
<file path=[Content_Types].xml><?xml version="1.0" encoding="utf-8"?>
<Types xmlns="http://schemas.openxmlformats.org/package/2006/content-types"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wdp" ContentType="image/vnd.ms-photo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theme/theme4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ppt/notesSlides/notesSlide36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removePersonalInfoOnSave="1" saveSubsetFonts="1">
  <p:sldMasterIdLst>
    <p:sldMasterId id="2147483651" r:id="rId1"/>
    <p:sldMasterId id="2147483656" r:id="rId2"/>
  </p:sldMasterIdLst>
  <p:notesMasterIdLst>
    <p:notesMasterId r:id="rId39"/>
  </p:notesMasterIdLst>
  <p:handoutMasterIdLst>
    <p:handoutMasterId r:id="rId40"/>
  </p:handoutMasterIdLst>
  <p:sldIdLst>
    <p:sldId id="359" r:id="rId3"/>
    <p:sldId id="360" r:id="rId4"/>
    <p:sldId id="361" r:id="rId5"/>
    <p:sldId id="362" r:id="rId6"/>
    <p:sldId id="296" r:id="rId7"/>
    <p:sldId id="364" r:id="rId8"/>
    <p:sldId id="365" r:id="rId9"/>
    <p:sldId id="264" r:id="rId10"/>
    <p:sldId id="316" r:id="rId11"/>
    <p:sldId id="367" r:id="rId12"/>
    <p:sldId id="291" r:id="rId13"/>
    <p:sldId id="288" r:id="rId14"/>
    <p:sldId id="292" r:id="rId15"/>
    <p:sldId id="281" r:id="rId16"/>
    <p:sldId id="285" r:id="rId17"/>
    <p:sldId id="302" r:id="rId18"/>
    <p:sldId id="366" r:id="rId19"/>
    <p:sldId id="270" r:id="rId20"/>
    <p:sldId id="307" r:id="rId21"/>
    <p:sldId id="373" r:id="rId22"/>
    <p:sldId id="372" r:id="rId23"/>
    <p:sldId id="368" r:id="rId24"/>
    <p:sldId id="370" r:id="rId25"/>
    <p:sldId id="369" r:id="rId26"/>
    <p:sldId id="374" r:id="rId27"/>
    <p:sldId id="293" r:id="rId28"/>
    <p:sldId id="287" r:id="rId29"/>
    <p:sldId id="375" r:id="rId30"/>
    <p:sldId id="294" r:id="rId31"/>
    <p:sldId id="295" r:id="rId32"/>
    <p:sldId id="376" r:id="rId33"/>
    <p:sldId id="297" r:id="rId34"/>
    <p:sldId id="1744" r:id="rId35"/>
    <p:sldId id="289" r:id="rId36"/>
    <p:sldId id="1746" r:id="rId37"/>
    <p:sldId id="306" r:id="rId38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36" userDrawn="1">
          <p15:clr>
            <a:srgbClr val="A4A3A4"/>
          </p15:clr>
        </p15:guide>
        <p15:guide id="2" pos="3840" userDrawn="1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1A2D3B"/>
    <a:srgbClr val="2C70AA"/>
    <a:srgbClr val="507C89"/>
    <a:srgbClr val="22D4D3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4233" autoAdjust="0"/>
    <p:restoredTop sz="93103" autoAdjust="0"/>
  </p:normalViewPr>
  <p:slideViewPr>
    <p:cSldViewPr snapToGrid="0" showGuides="1">
      <p:cViewPr varScale="1">
        <p:scale>
          <a:sx n="75" d="100"/>
          <a:sy n="75" d="100"/>
        </p:scale>
        <p:origin x="486" y="78"/>
      </p:cViewPr>
      <p:guideLst>
        <p:guide orient="horz" pos="2136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notesViewPr>
    <p:cSldViewPr snapToGrid="0" showGuides="1">
      <p:cViewPr varScale="1">
        <p:scale>
          <a:sx n="53" d="100"/>
          <a:sy n="53" d="100"/>
        </p:scale>
        <p:origin x="2844" y="66"/>
      </p:cViewPr>
      <p:guideLst/>
    </p:cSldViewPr>
  </p:notes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1.xml"/><Relationship Id="rId18" Type="http://schemas.openxmlformats.org/officeDocument/2006/relationships/slide" Target="slides/slide16.xml"/><Relationship Id="rId26" Type="http://schemas.openxmlformats.org/officeDocument/2006/relationships/slide" Target="slides/slide24.xml"/><Relationship Id="rId39" Type="http://schemas.openxmlformats.org/officeDocument/2006/relationships/notesMaster" Target="notesMasters/notesMaster1.xml"/><Relationship Id="rId21" Type="http://schemas.openxmlformats.org/officeDocument/2006/relationships/slide" Target="slides/slide19.xml"/><Relationship Id="rId34" Type="http://schemas.openxmlformats.org/officeDocument/2006/relationships/slide" Target="slides/slide32.xml"/><Relationship Id="rId42" Type="http://schemas.openxmlformats.org/officeDocument/2006/relationships/viewProps" Target="viewProps.xml"/><Relationship Id="rId7" Type="http://schemas.openxmlformats.org/officeDocument/2006/relationships/slide" Target="slides/slide5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4.xml"/><Relationship Id="rId20" Type="http://schemas.openxmlformats.org/officeDocument/2006/relationships/slide" Target="slides/slide18.xml"/><Relationship Id="rId29" Type="http://schemas.openxmlformats.org/officeDocument/2006/relationships/slide" Target="slides/slide27.xml"/><Relationship Id="rId41" Type="http://schemas.openxmlformats.org/officeDocument/2006/relationships/presProps" Target="pres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4.xml"/><Relationship Id="rId11" Type="http://schemas.openxmlformats.org/officeDocument/2006/relationships/slide" Target="slides/slide9.xml"/><Relationship Id="rId24" Type="http://schemas.openxmlformats.org/officeDocument/2006/relationships/slide" Target="slides/slide22.xml"/><Relationship Id="rId32" Type="http://schemas.openxmlformats.org/officeDocument/2006/relationships/slide" Target="slides/slide30.xml"/><Relationship Id="rId37" Type="http://schemas.openxmlformats.org/officeDocument/2006/relationships/slide" Target="slides/slide35.xml"/><Relationship Id="rId40" Type="http://schemas.openxmlformats.org/officeDocument/2006/relationships/handoutMaster" Target="handoutMasters/handoutMaster1.xml"/><Relationship Id="rId5" Type="http://schemas.openxmlformats.org/officeDocument/2006/relationships/slide" Target="slides/slide3.xml"/><Relationship Id="rId15" Type="http://schemas.openxmlformats.org/officeDocument/2006/relationships/slide" Target="slides/slide13.xml"/><Relationship Id="rId23" Type="http://schemas.openxmlformats.org/officeDocument/2006/relationships/slide" Target="slides/slide21.xml"/><Relationship Id="rId28" Type="http://schemas.openxmlformats.org/officeDocument/2006/relationships/slide" Target="slides/slide26.xml"/><Relationship Id="rId36" Type="http://schemas.openxmlformats.org/officeDocument/2006/relationships/slide" Target="slides/slide34.xml"/><Relationship Id="rId10" Type="http://schemas.openxmlformats.org/officeDocument/2006/relationships/slide" Target="slides/slide8.xml"/><Relationship Id="rId19" Type="http://schemas.openxmlformats.org/officeDocument/2006/relationships/slide" Target="slides/slide17.xml"/><Relationship Id="rId31" Type="http://schemas.openxmlformats.org/officeDocument/2006/relationships/slide" Target="slides/slide29.xml"/><Relationship Id="rId44" Type="http://schemas.openxmlformats.org/officeDocument/2006/relationships/tableStyles" Target="tableStyles.xml"/><Relationship Id="rId4" Type="http://schemas.openxmlformats.org/officeDocument/2006/relationships/slide" Target="slides/slide2.xml"/><Relationship Id="rId9" Type="http://schemas.openxmlformats.org/officeDocument/2006/relationships/slide" Target="slides/slide7.xml"/><Relationship Id="rId14" Type="http://schemas.openxmlformats.org/officeDocument/2006/relationships/slide" Target="slides/slide12.xml"/><Relationship Id="rId22" Type="http://schemas.openxmlformats.org/officeDocument/2006/relationships/slide" Target="slides/slide20.xml"/><Relationship Id="rId27" Type="http://schemas.openxmlformats.org/officeDocument/2006/relationships/slide" Target="slides/slide25.xml"/><Relationship Id="rId30" Type="http://schemas.openxmlformats.org/officeDocument/2006/relationships/slide" Target="slides/slide28.xml"/><Relationship Id="rId35" Type="http://schemas.openxmlformats.org/officeDocument/2006/relationships/slide" Target="slides/slide33.xml"/><Relationship Id="rId43" Type="http://schemas.openxmlformats.org/officeDocument/2006/relationships/theme" Target="theme/theme1.xml"/><Relationship Id="rId8" Type="http://schemas.openxmlformats.org/officeDocument/2006/relationships/slide" Target="slides/slide6.xml"/><Relationship Id="rId3" Type="http://schemas.openxmlformats.org/officeDocument/2006/relationships/slide" Target="slides/slide1.xml"/><Relationship Id="rId12" Type="http://schemas.openxmlformats.org/officeDocument/2006/relationships/slide" Target="slides/slide10.xml"/><Relationship Id="rId17" Type="http://schemas.openxmlformats.org/officeDocument/2006/relationships/slide" Target="slides/slide15.xml"/><Relationship Id="rId25" Type="http://schemas.openxmlformats.org/officeDocument/2006/relationships/slide" Target="slides/slide23.xml"/><Relationship Id="rId33" Type="http://schemas.openxmlformats.org/officeDocument/2006/relationships/slide" Target="slides/slide31.xml"/><Relationship Id="rId38" Type="http://schemas.openxmlformats.org/officeDocument/2006/relationships/slide" Target="slides/slide36.xml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4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>
            <a:extLst>
              <a:ext uri="{FF2B5EF4-FFF2-40B4-BE49-F238E27FC236}">
                <a16:creationId xmlns:a16="http://schemas.microsoft.com/office/drawing/2014/main" id="{D7CF5C2C-04CF-4049-9CAB-24DF01FF70FB}"/>
              </a:ext>
            </a:extLst>
          </p:cNvPr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0E0E153A-E233-4E98-A643-6CC8F8977D98}"/>
              </a:ext>
            </a:extLst>
          </p:cNvPr>
          <p:cNvSpPr>
            <a:spLocks noGrp="1"/>
          </p:cNvSpPr>
          <p:nvPr>
            <p:ph type="dt" sz="quarter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07F05374-AB5E-4E21-8A4B-CE55966C7BBC}" type="datetimeFigureOut">
              <a:rPr lang="en-US" smtClean="0"/>
              <a:t>9/16/2023</a:t>
            </a:fld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7E9D8DB4-BD42-458A-A29D-FBA986753DA3}"/>
              </a:ext>
            </a:extLst>
          </p:cNvPr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E371118-AEA9-462D-A93F-C6120FABF509}"/>
              </a:ext>
            </a:extLst>
          </p:cNvPr>
          <p:cNvSpPr>
            <a:spLocks noGrp="1"/>
          </p:cNvSpPr>
          <p:nvPr>
            <p:ph type="sldNum" sz="quarter" idx="3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429B57ED-7740-4ABC-B4ED-3BE39287CF66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43521241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B40ED2C6-10E0-4A7C-AB22-C231623A6E8E}" type="datetimeFigureOut">
              <a:rPr lang="en-US" smtClean="0"/>
              <a:t>9/16/2023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1C6BA002-EE9D-4AAD-95D8-611292D92FD3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55667536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s-PE" dirty="0"/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C6BA002-EE9D-4AAD-95D8-611292D92FD3}" type="slidenum">
              <a:rPr lang="en-US" smtClean="0"/>
              <a:t>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88191075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C6BA002-EE9D-4AAD-95D8-611292D92FD3}" type="slidenum">
              <a:rPr lang="en-US" smtClean="0"/>
              <a:t>10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38403664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s-PE" dirty="0"/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C6BA002-EE9D-4AAD-95D8-611292D92FD3}" type="slidenum">
              <a:rPr lang="en-US" smtClean="0"/>
              <a:t>11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95701798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C6BA002-EE9D-4AAD-95D8-611292D92FD3}" type="slidenum">
              <a:rPr lang="en-US" smtClean="0"/>
              <a:t>12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41084188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s-PE" dirty="0"/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C6BA002-EE9D-4AAD-95D8-611292D92FD3}" type="slidenum">
              <a:rPr lang="en-US" smtClean="0"/>
              <a:t>13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59876741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C6BA002-EE9D-4AAD-95D8-611292D92FD3}" type="slidenum">
              <a:rPr lang="en-US" smtClean="0"/>
              <a:t>14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85327365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s-PE" dirty="0"/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C6BA002-EE9D-4AAD-95D8-611292D92FD3}" type="slidenum">
              <a:rPr lang="en-US" smtClean="0"/>
              <a:t>15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9847947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C6BA002-EE9D-4AAD-95D8-611292D92FD3}" type="slidenum">
              <a:rPr lang="en-US" smtClean="0"/>
              <a:t>16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8563834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s-PE" dirty="0"/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C6BA002-EE9D-4AAD-95D8-611292D92FD3}" type="slidenum">
              <a:rPr lang="en-US" smtClean="0"/>
              <a:t>17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01938263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685800" y="1143000"/>
            <a:ext cx="5486400" cy="30861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384248DA-3409-4B5C-BDA8-2DF014F03B1D}" type="slidenum">
              <a:rPr lang="ko-KR" altLang="en-US" smtClean="0"/>
              <a:t>18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363275433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s-PE" dirty="0"/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C6BA002-EE9D-4AAD-95D8-611292D92FD3}" type="slidenum">
              <a:rPr lang="en-US" smtClean="0"/>
              <a:t>19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14364457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C6BA002-EE9D-4AAD-95D8-611292D92FD3}" type="slidenum">
              <a:rPr lang="en-US" smtClean="0"/>
              <a:t>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01185355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C6BA002-EE9D-4AAD-95D8-611292D92FD3}" type="slidenum">
              <a:rPr lang="en-US" smtClean="0"/>
              <a:t>20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79365032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s-PE" dirty="0"/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C6BA002-EE9D-4AAD-95D8-611292D92FD3}" type="slidenum">
              <a:rPr lang="en-US" smtClean="0"/>
              <a:t>21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19661514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C6BA002-EE9D-4AAD-95D8-611292D92FD3}" type="slidenum">
              <a:rPr lang="en-US" smtClean="0"/>
              <a:t>22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43955969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s-PE" dirty="0"/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C6BA002-EE9D-4AAD-95D8-611292D92FD3}" type="slidenum">
              <a:rPr lang="en-US" smtClean="0"/>
              <a:t>23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66093080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s-PE" dirty="0"/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C6BA002-EE9D-4AAD-95D8-611292D92FD3}" type="slidenum">
              <a:rPr lang="en-US" smtClean="0"/>
              <a:t>24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91943582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4" name="Google Shape;1194;g176abbfc273_2_1379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95" name="Google Shape;1195;g176abbfc273_2_1379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5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1" name="Google Shape;1531;g176abbfc273_2_1413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532" name="Google Shape;1532;g176abbfc273_2_1413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2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46" name="Google Shape;12246;ge25dcd4bc2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247" name="Google Shape;12247;ge25dcd4bc2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3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60" name="Google Shape;12360;ge25dcd4bc2_0_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361" name="Google Shape;12361;ge25dcd4bc2_0_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4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45" name="Google Shape;7445;g176abbfc273_2_2004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446" name="Google Shape;7446;g176abbfc273_2_2004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s-PE" dirty="0"/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C6BA002-EE9D-4AAD-95D8-611292D92FD3}" type="slidenum">
              <a:rPr lang="en-US" smtClean="0"/>
              <a:t>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22650573"/>
      </p:ext>
    </p:extLst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8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72" name="Google Shape;7872;g176abbfc273_2_2047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873" name="Google Shape;7873;g176abbfc273_2_2047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0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35" name="Google Shape;8035;g176abbfc273_2_2063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036" name="Google Shape;8036;g176abbfc273_2_2063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4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37" name="Google Shape;8437;g176abbfc273_2_2103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438" name="Google Shape;8438;g176abbfc273_2_2103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ตัวแทนรูปบนภาพนิ่ง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ตัวแทนบันทึกย่อ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th-TH" dirty="0"/>
          </a:p>
        </p:txBody>
      </p:sp>
      <p:sp>
        <p:nvSpPr>
          <p:cNvPr id="4" name="ตัวแทนหมายเลขภาพนิ่ง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B8CD501-6BB7-45B6-B183-6435F0E3813A}" type="slidenum">
              <a:rPr lang="th-TH" smtClean="0"/>
              <a:t>33</a:t>
            </a:fld>
            <a:endParaRPr lang="th-TH"/>
          </a:p>
        </p:txBody>
      </p:sp>
    </p:spTree>
    <p:extLst>
      <p:ext uri="{BB962C8B-B14F-4D97-AF65-F5344CB8AC3E}">
        <p14:creationId xmlns:p14="http://schemas.microsoft.com/office/powerpoint/2010/main" val="1545912825"/>
      </p:ext>
    </p:extLst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4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03" name="Google Shape;12403;ge25dcd4bc2_0_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404" name="Google Shape;12404;ge25dcd4bc2_0_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2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233" name="Google Shape;13233;ge25dcd4bc2_0_1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234" name="Google Shape;13234;ge25dcd4bc2_0_1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8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881" name="Google Shape;13881;ge25dcd4bc2_0_1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882" name="Google Shape;13882;ge25dcd4bc2_0_1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C6BA002-EE9D-4AAD-95D8-611292D92FD3}" type="slidenum">
              <a:rPr lang="en-US" smtClean="0"/>
              <a:t>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57444511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685800" y="1143000"/>
            <a:ext cx="5486400" cy="30861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s-PE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0D608FE-96D5-4444-B454-783068FA6434}" type="slidenum">
              <a:rPr lang="ko-KR" altLang="en-US" smtClean="0"/>
              <a:t>5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824792084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C6BA002-EE9D-4AAD-95D8-611292D92FD3}" type="slidenum">
              <a:rPr lang="en-US" smtClean="0"/>
              <a:t>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37579378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s-PE" dirty="0"/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C6BA002-EE9D-4AAD-95D8-611292D92FD3}" type="slidenum">
              <a:rPr lang="en-US" smtClean="0"/>
              <a:t>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47039418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C6BA002-EE9D-4AAD-95D8-611292D92FD3}" type="slidenum">
              <a:rPr lang="en-US" smtClean="0"/>
              <a:t>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57118068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s-PE" dirty="0"/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C6BA002-EE9D-4AAD-95D8-611292D92FD3}" type="slidenum">
              <a:rPr lang="en-US" smtClean="0"/>
              <a:t>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13620860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4.jpg"/><Relationship Id="rId1" Type="http://schemas.openxmlformats.org/officeDocument/2006/relationships/slideMaster" Target="../slideMasters/slideMaster2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Relationship Id="rId5" Type="http://schemas.microsoft.com/office/2007/relationships/hdphoto" Target="../media/hdphoto2.wdp"/><Relationship Id="rId4" Type="http://schemas.openxmlformats.org/officeDocument/2006/relationships/image" Target="../media/image3.png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>
            <a:extLst>
              <a:ext uri="{FF2B5EF4-FFF2-40B4-BE49-F238E27FC236}">
                <a16:creationId xmlns:a16="http://schemas.microsoft.com/office/drawing/2014/main" id="{23DE32A5-6181-4C51-AD5C-3F1A448478A1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pic>
        <p:nvPicPr>
          <p:cNvPr id="3" name="Imagen 2">
            <a:extLst>
              <a:ext uri="{FF2B5EF4-FFF2-40B4-BE49-F238E27FC236}">
                <a16:creationId xmlns:a16="http://schemas.microsoft.com/office/drawing/2014/main" id="{9130C318-F4CA-B95D-1979-46542709A711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rightnessContrast bright="20000" contrast="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64022994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8_Images &amp; Contents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그림 개체 틀 2"/>
          <p:cNvSpPr>
            <a:spLocks noGrp="1"/>
          </p:cNvSpPr>
          <p:nvPr>
            <p:ph type="pic" sz="quarter" idx="10" hasCustomPrompt="1"/>
          </p:nvPr>
        </p:nvSpPr>
        <p:spPr>
          <a:xfrm>
            <a:off x="0" y="0"/>
            <a:ext cx="12192000" cy="3265714"/>
          </a:xfrm>
          <a:prstGeom prst="rect">
            <a:avLst/>
          </a:prstGeom>
          <a:solidFill>
            <a:schemeClr val="bg1">
              <a:lumMod val="95000"/>
            </a:schemeClr>
          </a:solidFill>
          <a:ln w="25400">
            <a:noFill/>
          </a:ln>
          <a:effectLst/>
        </p:spPr>
        <p:txBody>
          <a:bodyPr anchor="ctr"/>
          <a:lstStyle>
            <a:lvl1pPr marL="0" indent="0" algn="ctr">
              <a:buFontTx/>
              <a:buNone/>
              <a:defRPr sz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cs typeface="Arial" pitchFamily="34" charset="0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20" name="Rectangle 19"/>
          <p:cNvSpPr/>
          <p:nvPr userDrawn="1"/>
        </p:nvSpPr>
        <p:spPr>
          <a:xfrm>
            <a:off x="0" y="3265714"/>
            <a:ext cx="12192000" cy="91278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800"/>
          </a:p>
        </p:txBody>
      </p:sp>
      <p:pic>
        <p:nvPicPr>
          <p:cNvPr id="3" name="Imagen 2">
            <a:extLst>
              <a:ext uri="{FF2B5EF4-FFF2-40B4-BE49-F238E27FC236}">
                <a16:creationId xmlns:a16="http://schemas.microsoft.com/office/drawing/2014/main" id="{67BBCA4C-0A84-2916-2D13-FBF91CB17515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57261"/>
          <a:stretch/>
        </p:blipFill>
        <p:spPr>
          <a:xfrm>
            <a:off x="0" y="3356992"/>
            <a:ext cx="12192000" cy="350100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43590731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">
    <p:spTree>
      <p:nvGrpSpPr>
        <p:cNvPr id="1" name="Shape 1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5" name="Google Shape;195;p33"/>
          <p:cNvSpPr txBox="1">
            <a:spLocks noGrp="1"/>
          </p:cNvSpPr>
          <p:nvPr>
            <p:ph type="title"/>
          </p:nvPr>
        </p:nvSpPr>
        <p:spPr>
          <a:xfrm>
            <a:off x="955700" y="681200"/>
            <a:ext cx="10280800" cy="64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938601159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 slide" type="blank">
  <p:cSld name="Blank slide">
    <p:spTree>
      <p:nvGrpSpPr>
        <p:cNvPr id="1" name="Shape 193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572444462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ภาพนิ่งชื่อเรื่อ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966436279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Imagen 1">
            <a:extLst>
              <a:ext uri="{FF2B5EF4-FFF2-40B4-BE49-F238E27FC236}">
                <a16:creationId xmlns:a16="http://schemas.microsoft.com/office/drawing/2014/main" id="{1F6879E5-6761-1A98-5F22-0ECF902CEF5E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rightnessContrast bright="20000" contrast="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05323771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seño personalizad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2">
            <a:extLst>
              <a:ext uri="{FF2B5EF4-FFF2-40B4-BE49-F238E27FC236}">
                <a16:creationId xmlns:a16="http://schemas.microsoft.com/office/drawing/2014/main" id="{9CB8E76C-2789-FDCD-1328-ECDC8C12EA73}"/>
              </a:ext>
            </a:extLst>
          </p:cNvPr>
          <p:cNvSpPr>
            <a:spLocks noGrp="1"/>
          </p:cNvSpPr>
          <p:nvPr>
            <p:ph type="pic" idx="10" hasCustomPrompt="1"/>
          </p:nvPr>
        </p:nvSpPr>
        <p:spPr>
          <a:xfrm>
            <a:off x="602758" y="2279701"/>
            <a:ext cx="3857624" cy="4135362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</p:spPr>
        <p:txBody>
          <a:bodyPr anchor="ctr"/>
          <a:lstStyle>
            <a:lvl1pPr marL="0" indent="0" algn="ctr">
              <a:buNone/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 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30454488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Contents slide layout">
    <p:bg>
      <p:bgPr>
        <a:blipFill>
          <a:blip r:embed="rId2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940068735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Diseño personalizad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ounded Rectangle 2">
            <a:extLst>
              <a:ext uri="{FF2B5EF4-FFF2-40B4-BE49-F238E27FC236}">
                <a16:creationId xmlns:a16="http://schemas.microsoft.com/office/drawing/2014/main" id="{62F98D63-DC5D-0316-2A3A-6A6138ED4EFA}"/>
              </a:ext>
            </a:extLst>
          </p:cNvPr>
          <p:cNvSpPr/>
          <p:nvPr userDrawn="1"/>
        </p:nvSpPr>
        <p:spPr>
          <a:xfrm>
            <a:off x="354019" y="1131600"/>
            <a:ext cx="3560771" cy="5402555"/>
          </a:xfrm>
          <a:custGeom>
            <a:avLst>
              <a:gd name="f0" fmla="val 857"/>
            </a:avLst>
            <a:gdLst>
              <a:gd name="f1" fmla="val 10800000"/>
              <a:gd name="f2" fmla="val 5400000"/>
              <a:gd name="f3" fmla="val 1620000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val 45"/>
              <a:gd name="f10" fmla="val 10800"/>
              <a:gd name="f11" fmla="val -2147483647"/>
              <a:gd name="f12" fmla="val 2147483647"/>
              <a:gd name="f13" fmla="abs f4"/>
              <a:gd name="f14" fmla="abs f5"/>
              <a:gd name="f15" fmla="abs f6"/>
              <a:gd name="f16" fmla="*/ f8 1 180"/>
              <a:gd name="f17" fmla="pin 0 f0 10800"/>
              <a:gd name="f18" fmla="+- 0 0 f2"/>
              <a:gd name="f19" fmla="?: f13 f4 1"/>
              <a:gd name="f20" fmla="?: f14 f5 1"/>
              <a:gd name="f21" fmla="?: f15 f6 1"/>
              <a:gd name="f22" fmla="*/ f9 f16 1"/>
              <a:gd name="f23" fmla="+- f7 f17 0"/>
              <a:gd name="f24" fmla="*/ f19 1 21600"/>
              <a:gd name="f25" fmla="*/ f20 1 21600"/>
              <a:gd name="f26" fmla="*/ 21600 f19 1"/>
              <a:gd name="f27" fmla="*/ 21600 f20 1"/>
              <a:gd name="f28" fmla="+- 0 0 f22"/>
              <a:gd name="f29" fmla="min f25 f24"/>
              <a:gd name="f30" fmla="*/ f26 1 f21"/>
              <a:gd name="f31" fmla="*/ f27 1 f21"/>
              <a:gd name="f32" fmla="*/ f28 f1 1"/>
              <a:gd name="f33" fmla="*/ f32 1 f8"/>
              <a:gd name="f34" fmla="+- f31 0 f17"/>
              <a:gd name="f35" fmla="+- f30 0 f17"/>
              <a:gd name="f36" fmla="*/ f17 f29 1"/>
              <a:gd name="f37" fmla="*/ f7 f29 1"/>
              <a:gd name="f38" fmla="*/ f23 f29 1"/>
              <a:gd name="f39" fmla="*/ f31 f29 1"/>
              <a:gd name="f40" fmla="*/ f30 f29 1"/>
              <a:gd name="f41" fmla="+- f33 0 f2"/>
              <a:gd name="f42" fmla="+- f37 0 f38"/>
              <a:gd name="f43" fmla="+- f38 0 f37"/>
              <a:gd name="f44" fmla="*/ f34 f29 1"/>
              <a:gd name="f45" fmla="*/ f35 f29 1"/>
              <a:gd name="f46" fmla="cos 1 f41"/>
              <a:gd name="f47" fmla="abs f42"/>
              <a:gd name="f48" fmla="abs f43"/>
              <a:gd name="f49" fmla="?: f42 f18 f2"/>
              <a:gd name="f50" fmla="?: f42 f2 f18"/>
              <a:gd name="f51" fmla="?: f42 f3 f2"/>
              <a:gd name="f52" fmla="?: f42 f2 f3"/>
              <a:gd name="f53" fmla="+- f39 0 f44"/>
              <a:gd name="f54" fmla="?: f43 f18 f2"/>
              <a:gd name="f55" fmla="?: f43 f2 f18"/>
              <a:gd name="f56" fmla="+- f40 0 f45"/>
              <a:gd name="f57" fmla="+- f44 0 f39"/>
              <a:gd name="f58" fmla="+- f45 0 f40"/>
              <a:gd name="f59" fmla="?: f42 0 f1"/>
              <a:gd name="f60" fmla="?: f42 f1 0"/>
              <a:gd name="f61" fmla="+- 0 0 f46"/>
              <a:gd name="f62" fmla="?: f42 f52 f51"/>
              <a:gd name="f63" fmla="?: f42 f51 f52"/>
              <a:gd name="f64" fmla="?: f43 f50 f49"/>
              <a:gd name="f65" fmla="abs f53"/>
              <a:gd name="f66" fmla="?: f53 0 f1"/>
              <a:gd name="f67" fmla="?: f53 f1 0"/>
              <a:gd name="f68" fmla="?: f53 f54 f55"/>
              <a:gd name="f69" fmla="abs f56"/>
              <a:gd name="f70" fmla="abs f57"/>
              <a:gd name="f71" fmla="?: f56 f18 f2"/>
              <a:gd name="f72" fmla="?: f56 f2 f18"/>
              <a:gd name="f73" fmla="?: f56 f3 f2"/>
              <a:gd name="f74" fmla="?: f56 f2 f3"/>
              <a:gd name="f75" fmla="abs f58"/>
              <a:gd name="f76" fmla="?: f58 f18 f2"/>
              <a:gd name="f77" fmla="?: f58 f2 f18"/>
              <a:gd name="f78" fmla="?: f58 f60 f59"/>
              <a:gd name="f79" fmla="?: f58 f59 f60"/>
              <a:gd name="f80" fmla="*/ f17 f61 1"/>
              <a:gd name="f81" fmla="?: f43 f63 f62"/>
              <a:gd name="f82" fmla="?: f43 f67 f66"/>
              <a:gd name="f83" fmla="?: f43 f66 f67"/>
              <a:gd name="f84" fmla="?: f56 f74 f73"/>
              <a:gd name="f85" fmla="?: f56 f73 f74"/>
              <a:gd name="f86" fmla="?: f57 f72 f71"/>
              <a:gd name="f87" fmla="?: f42 f78 f79"/>
              <a:gd name="f88" fmla="?: f42 f76 f77"/>
              <a:gd name="f89" fmla="*/ f80 3163 1"/>
              <a:gd name="f90" fmla="?: f53 f82 f83"/>
              <a:gd name="f91" fmla="?: f57 f85 f84"/>
              <a:gd name="f92" fmla="*/ f89 1 7636"/>
              <a:gd name="f93" fmla="+- f7 f92 0"/>
              <a:gd name="f94" fmla="+- f30 0 f92"/>
              <a:gd name="f95" fmla="+- f31 0 f92"/>
              <a:gd name="f96" fmla="*/ f93 f29 1"/>
              <a:gd name="f97" fmla="*/ f94 f29 1"/>
              <a:gd name="f98" fmla="*/ f95 f29 1"/>
            </a:gdLst>
            <a:ahLst>
              <a:ahXY gdRefX="f0" minX="f7" maxX="f10">
                <a:pos x="f36" y="f37"/>
              </a:ahXY>
            </a:ahLst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96" t="f96" r="f97" b="f98"/>
            <a:pathLst>
              <a:path>
                <a:moveTo>
                  <a:pt x="f38" y="f37"/>
                </a:moveTo>
                <a:arcTo wR="f47" hR="f48" stAng="f81" swAng="f64"/>
                <a:lnTo>
                  <a:pt x="f37" y="f44"/>
                </a:lnTo>
                <a:arcTo wR="f48" hR="f65" stAng="f90" swAng="f68"/>
                <a:lnTo>
                  <a:pt x="f45" y="f39"/>
                </a:lnTo>
                <a:arcTo wR="f69" hR="f70" stAng="f91" swAng="f86"/>
                <a:lnTo>
                  <a:pt x="f40" y="f38"/>
                </a:lnTo>
                <a:arcTo wR="f75" hR="f47" stAng="f87" swAng="f88"/>
                <a:close/>
              </a:path>
            </a:pathLst>
          </a:custGeom>
          <a:solidFill>
            <a:srgbClr val="2C70AA"/>
          </a:solidFill>
          <a:ln cap="flat">
            <a:noFill/>
            <a:prstDash val="solid"/>
          </a:ln>
        </p:spPr>
        <p:txBody>
          <a:bodyPr vert="horz" wrap="square" lIns="121920" tIns="60960" rIns="121920" bIns="60960" anchor="ctr" anchorCtr="1" compatLnSpc="1">
            <a:noAutofit/>
          </a:bodyPr>
          <a:lstStyle/>
          <a:p>
            <a:pPr marL="0" marR="0" lvl="0" indent="0" algn="ctr" defTabSz="121917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351" b="0" i="0" u="none" strike="noStrike" kern="0" cap="none" spc="0" baseline="0">
              <a:solidFill>
                <a:srgbClr val="5E4028"/>
              </a:solidFill>
              <a:uFillTx/>
              <a:latin typeface="Arial"/>
              <a:ea typeface="맑은 고딕" pitchFamily="34"/>
            </a:endParaRPr>
          </a:p>
        </p:txBody>
      </p:sp>
      <p:sp>
        <p:nvSpPr>
          <p:cNvPr id="4" name="Rounded Rectangle 3">
            <a:extLst>
              <a:ext uri="{FF2B5EF4-FFF2-40B4-BE49-F238E27FC236}">
                <a16:creationId xmlns:a16="http://schemas.microsoft.com/office/drawing/2014/main" id="{2EF5CAE3-B9CE-85C7-B1BC-0D4298B4D8BC}"/>
              </a:ext>
            </a:extLst>
          </p:cNvPr>
          <p:cNvSpPr/>
          <p:nvPr userDrawn="1"/>
        </p:nvSpPr>
        <p:spPr>
          <a:xfrm>
            <a:off x="456481" y="1296681"/>
            <a:ext cx="130868" cy="4265761"/>
          </a:xfrm>
          <a:custGeom>
            <a:avLst>
              <a:gd name="f0" fmla="val 10800"/>
            </a:avLst>
            <a:gdLst>
              <a:gd name="f1" fmla="val 10800000"/>
              <a:gd name="f2" fmla="val 5400000"/>
              <a:gd name="f3" fmla="val 1620000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val 45"/>
              <a:gd name="f10" fmla="val 10800"/>
              <a:gd name="f11" fmla="val -2147483647"/>
              <a:gd name="f12" fmla="val 2147483647"/>
              <a:gd name="f13" fmla="abs f4"/>
              <a:gd name="f14" fmla="abs f5"/>
              <a:gd name="f15" fmla="abs f6"/>
              <a:gd name="f16" fmla="*/ f8 1 180"/>
              <a:gd name="f17" fmla="pin 0 f0 10800"/>
              <a:gd name="f18" fmla="+- 0 0 f2"/>
              <a:gd name="f19" fmla="?: f13 f4 1"/>
              <a:gd name="f20" fmla="?: f14 f5 1"/>
              <a:gd name="f21" fmla="?: f15 f6 1"/>
              <a:gd name="f22" fmla="*/ f9 f16 1"/>
              <a:gd name="f23" fmla="+- f7 f17 0"/>
              <a:gd name="f24" fmla="*/ f19 1 21600"/>
              <a:gd name="f25" fmla="*/ f20 1 21600"/>
              <a:gd name="f26" fmla="*/ 21600 f19 1"/>
              <a:gd name="f27" fmla="*/ 21600 f20 1"/>
              <a:gd name="f28" fmla="+- 0 0 f22"/>
              <a:gd name="f29" fmla="min f25 f24"/>
              <a:gd name="f30" fmla="*/ f26 1 f21"/>
              <a:gd name="f31" fmla="*/ f27 1 f21"/>
              <a:gd name="f32" fmla="*/ f28 f1 1"/>
              <a:gd name="f33" fmla="*/ f32 1 f8"/>
              <a:gd name="f34" fmla="+- f31 0 f17"/>
              <a:gd name="f35" fmla="+- f30 0 f17"/>
              <a:gd name="f36" fmla="*/ f17 f29 1"/>
              <a:gd name="f37" fmla="*/ f7 f29 1"/>
              <a:gd name="f38" fmla="*/ f23 f29 1"/>
              <a:gd name="f39" fmla="*/ f31 f29 1"/>
              <a:gd name="f40" fmla="*/ f30 f29 1"/>
              <a:gd name="f41" fmla="+- f33 0 f2"/>
              <a:gd name="f42" fmla="+- f37 0 f38"/>
              <a:gd name="f43" fmla="+- f38 0 f37"/>
              <a:gd name="f44" fmla="*/ f34 f29 1"/>
              <a:gd name="f45" fmla="*/ f35 f29 1"/>
              <a:gd name="f46" fmla="cos 1 f41"/>
              <a:gd name="f47" fmla="abs f42"/>
              <a:gd name="f48" fmla="abs f43"/>
              <a:gd name="f49" fmla="?: f42 f18 f2"/>
              <a:gd name="f50" fmla="?: f42 f2 f18"/>
              <a:gd name="f51" fmla="?: f42 f3 f2"/>
              <a:gd name="f52" fmla="?: f42 f2 f3"/>
              <a:gd name="f53" fmla="+- f39 0 f44"/>
              <a:gd name="f54" fmla="?: f43 f18 f2"/>
              <a:gd name="f55" fmla="?: f43 f2 f18"/>
              <a:gd name="f56" fmla="+- f40 0 f45"/>
              <a:gd name="f57" fmla="+- f44 0 f39"/>
              <a:gd name="f58" fmla="+- f45 0 f40"/>
              <a:gd name="f59" fmla="?: f42 0 f1"/>
              <a:gd name="f60" fmla="?: f42 f1 0"/>
              <a:gd name="f61" fmla="+- 0 0 f46"/>
              <a:gd name="f62" fmla="?: f42 f52 f51"/>
              <a:gd name="f63" fmla="?: f42 f51 f52"/>
              <a:gd name="f64" fmla="?: f43 f50 f49"/>
              <a:gd name="f65" fmla="abs f53"/>
              <a:gd name="f66" fmla="?: f53 0 f1"/>
              <a:gd name="f67" fmla="?: f53 f1 0"/>
              <a:gd name="f68" fmla="?: f53 f54 f55"/>
              <a:gd name="f69" fmla="abs f56"/>
              <a:gd name="f70" fmla="abs f57"/>
              <a:gd name="f71" fmla="?: f56 f18 f2"/>
              <a:gd name="f72" fmla="?: f56 f2 f18"/>
              <a:gd name="f73" fmla="?: f56 f3 f2"/>
              <a:gd name="f74" fmla="?: f56 f2 f3"/>
              <a:gd name="f75" fmla="abs f58"/>
              <a:gd name="f76" fmla="?: f58 f18 f2"/>
              <a:gd name="f77" fmla="?: f58 f2 f18"/>
              <a:gd name="f78" fmla="?: f58 f60 f59"/>
              <a:gd name="f79" fmla="?: f58 f59 f60"/>
              <a:gd name="f80" fmla="*/ f17 f61 1"/>
              <a:gd name="f81" fmla="?: f43 f63 f62"/>
              <a:gd name="f82" fmla="?: f43 f67 f66"/>
              <a:gd name="f83" fmla="?: f43 f66 f67"/>
              <a:gd name="f84" fmla="?: f56 f74 f73"/>
              <a:gd name="f85" fmla="?: f56 f73 f74"/>
              <a:gd name="f86" fmla="?: f57 f72 f71"/>
              <a:gd name="f87" fmla="?: f42 f78 f79"/>
              <a:gd name="f88" fmla="?: f42 f76 f77"/>
              <a:gd name="f89" fmla="*/ f80 3163 1"/>
              <a:gd name="f90" fmla="?: f53 f82 f83"/>
              <a:gd name="f91" fmla="?: f57 f85 f84"/>
              <a:gd name="f92" fmla="*/ f89 1 7636"/>
              <a:gd name="f93" fmla="+- f7 f92 0"/>
              <a:gd name="f94" fmla="+- f30 0 f92"/>
              <a:gd name="f95" fmla="+- f31 0 f92"/>
              <a:gd name="f96" fmla="*/ f93 f29 1"/>
              <a:gd name="f97" fmla="*/ f94 f29 1"/>
              <a:gd name="f98" fmla="*/ f95 f29 1"/>
            </a:gdLst>
            <a:ahLst>
              <a:ahXY gdRefX="f0" minX="f7" maxX="f10">
                <a:pos x="f36" y="f37"/>
              </a:ahXY>
            </a:ahLst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96" t="f96" r="f97" b="f98"/>
            <a:pathLst>
              <a:path>
                <a:moveTo>
                  <a:pt x="f38" y="f37"/>
                </a:moveTo>
                <a:arcTo wR="f47" hR="f48" stAng="f81" swAng="f64"/>
                <a:lnTo>
                  <a:pt x="f37" y="f44"/>
                </a:lnTo>
                <a:arcTo wR="f48" hR="f65" stAng="f90" swAng="f68"/>
                <a:lnTo>
                  <a:pt x="f45" y="f39"/>
                </a:lnTo>
                <a:arcTo wR="f69" hR="f70" stAng="f91" swAng="f86"/>
                <a:lnTo>
                  <a:pt x="f40" y="f38"/>
                </a:lnTo>
                <a:arcTo wR="f75" hR="f47" stAng="f87" swAng="f88"/>
                <a:close/>
              </a:path>
            </a:pathLst>
          </a:custGeom>
          <a:solidFill>
            <a:srgbClr val="FFFFFF">
              <a:alpha val="77647"/>
            </a:srgbClr>
          </a:solidFill>
          <a:ln cap="flat">
            <a:noFill/>
            <a:prstDash val="solid"/>
          </a:ln>
        </p:spPr>
        <p:txBody>
          <a:bodyPr vert="horz" wrap="square" lIns="121920" tIns="60960" rIns="121920" bIns="60960" anchor="ctr" anchorCtr="1" compatLnSpc="1">
            <a:noAutofit/>
          </a:bodyPr>
          <a:lstStyle/>
          <a:p>
            <a:pPr marL="0" marR="0" lvl="0" indent="0" algn="ctr" defTabSz="121917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351" b="0" i="0" u="none" strike="noStrike" kern="0" cap="none" spc="0" baseline="0">
              <a:solidFill>
                <a:srgbClr val="FFFAF3"/>
              </a:solidFill>
              <a:uFillTx/>
              <a:latin typeface="Arial"/>
              <a:ea typeface="맑은 고딕" pitchFamily="34"/>
            </a:endParaRPr>
          </a:p>
        </p:txBody>
      </p:sp>
      <p:grpSp>
        <p:nvGrpSpPr>
          <p:cNvPr id="5" name="Grupo 5">
            <a:extLst>
              <a:ext uri="{FF2B5EF4-FFF2-40B4-BE49-F238E27FC236}">
                <a16:creationId xmlns:a16="http://schemas.microsoft.com/office/drawing/2014/main" id="{5580A8D7-074A-D495-B36D-9CBD3FF3AA18}"/>
              </a:ext>
            </a:extLst>
          </p:cNvPr>
          <p:cNvGrpSpPr/>
          <p:nvPr userDrawn="1"/>
        </p:nvGrpSpPr>
        <p:grpSpPr>
          <a:xfrm>
            <a:off x="1396044" y="1837568"/>
            <a:ext cx="2232245" cy="1861360"/>
            <a:chOff x="1047033" y="1378176"/>
            <a:chExt cx="1674184" cy="1396020"/>
          </a:xfrm>
        </p:grpSpPr>
        <p:sp>
          <p:nvSpPr>
            <p:cNvPr id="6" name="TextBox 57">
              <a:extLst>
                <a:ext uri="{FF2B5EF4-FFF2-40B4-BE49-F238E27FC236}">
                  <a16:creationId xmlns:a16="http://schemas.microsoft.com/office/drawing/2014/main" id="{9DA762F7-D5CC-7431-E64F-19825D3AD391}"/>
                </a:ext>
              </a:extLst>
            </p:cNvPr>
            <p:cNvSpPr txBox="1"/>
            <p:nvPr/>
          </p:nvSpPr>
          <p:spPr>
            <a:xfrm>
              <a:off x="1047033" y="1378176"/>
              <a:ext cx="1674184" cy="761747"/>
            </a:xfrm>
            <a:prstGeom prst="rect">
              <a:avLst/>
            </a:prstGeom>
            <a:noFill/>
            <a:ln cap="flat">
              <a:noFill/>
            </a:ln>
          </p:spPr>
          <p:txBody>
            <a:bodyPr vert="horz" wrap="square" lIns="91440" tIns="45720" rIns="91440" bIns="45720" anchor="ctr" anchorCtr="0" compatLnSpc="1">
              <a:spAutoFit/>
            </a:bodyPr>
            <a:lstStyle/>
            <a:p>
              <a:pPr marL="0" marR="0" lvl="0" indent="0" algn="r" defTabSz="121917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2000" b="1" i="0" u="none" strike="noStrike" kern="0" cap="none" spc="0" baseline="0">
                  <a:solidFill>
                    <a:srgbClr val="FFFFFF"/>
                  </a:solidFill>
                  <a:uFillTx/>
                  <a:latin typeface="Arial" pitchFamily="34"/>
                  <a:ea typeface="Arial"/>
                  <a:cs typeface="Arial" pitchFamily="34"/>
                </a:rPr>
                <a:t>You can Resize without losing quality</a:t>
              </a:r>
            </a:p>
          </p:txBody>
        </p:sp>
        <p:sp>
          <p:nvSpPr>
            <p:cNvPr id="7" name="TextBox 58">
              <a:extLst>
                <a:ext uri="{FF2B5EF4-FFF2-40B4-BE49-F238E27FC236}">
                  <a16:creationId xmlns:a16="http://schemas.microsoft.com/office/drawing/2014/main" id="{7FA2BC46-65F4-F556-0126-ADDFD33E5731}"/>
                </a:ext>
              </a:extLst>
            </p:cNvPr>
            <p:cNvSpPr txBox="1"/>
            <p:nvPr/>
          </p:nvSpPr>
          <p:spPr>
            <a:xfrm>
              <a:off x="1047033" y="2012449"/>
              <a:ext cx="1674184" cy="761747"/>
            </a:xfrm>
            <a:prstGeom prst="rect">
              <a:avLst/>
            </a:prstGeom>
            <a:noFill/>
            <a:ln cap="flat">
              <a:noFill/>
            </a:ln>
          </p:spPr>
          <p:txBody>
            <a:bodyPr vert="horz" wrap="square" lIns="91440" tIns="45720" rIns="91440" bIns="45720" anchor="ctr" anchorCtr="0" compatLnSpc="1">
              <a:spAutoFit/>
            </a:bodyPr>
            <a:lstStyle/>
            <a:p>
              <a:pPr marL="0" marR="0" lvl="0" indent="0" algn="r" defTabSz="121917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2000" b="1" i="0" u="none" strike="noStrike" kern="0" cap="none" spc="0" baseline="0">
                  <a:solidFill>
                    <a:srgbClr val="FFFFFF"/>
                  </a:solidFill>
                  <a:uFillTx/>
                  <a:latin typeface="Arial" pitchFamily="34"/>
                  <a:ea typeface="Arial"/>
                  <a:cs typeface="Arial" pitchFamily="34"/>
                </a:rPr>
                <a:t>You can Change Fill Color &amp;</a:t>
              </a:r>
            </a:p>
            <a:p>
              <a:pPr marL="0" marR="0" lvl="0" indent="0" algn="r" defTabSz="121917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2000" b="1" i="0" u="none" strike="noStrike" kern="0" cap="none" spc="0" baseline="0">
                  <a:solidFill>
                    <a:srgbClr val="FFFFFF"/>
                  </a:solidFill>
                  <a:uFillTx/>
                  <a:latin typeface="Arial" pitchFamily="34"/>
                  <a:ea typeface="Arial"/>
                  <a:cs typeface="Arial" pitchFamily="34"/>
                </a:rPr>
                <a:t>Line Color</a:t>
              </a:r>
            </a:p>
          </p:txBody>
        </p:sp>
      </p:grpSp>
      <p:sp>
        <p:nvSpPr>
          <p:cNvPr id="8" name="TextBox 59">
            <a:extLst>
              <a:ext uri="{FF2B5EF4-FFF2-40B4-BE49-F238E27FC236}">
                <a16:creationId xmlns:a16="http://schemas.microsoft.com/office/drawing/2014/main" id="{21FBA618-F1C1-FBB1-9450-D6DCAD6F3AD7}"/>
              </a:ext>
            </a:extLst>
          </p:cNvPr>
          <p:cNvSpPr txBox="1"/>
          <p:nvPr userDrawn="1"/>
        </p:nvSpPr>
        <p:spPr>
          <a:xfrm>
            <a:off x="1613197" y="5833906"/>
            <a:ext cx="2232001" cy="400110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121920" tIns="60960" rIns="121920" bIns="60960" anchor="ctr" anchorCtr="0" compatLnSpc="1">
            <a:spAutoFit/>
          </a:bodyPr>
          <a:lstStyle/>
          <a:p>
            <a:pPr marL="0" marR="0" lvl="0" indent="0" algn="l" defTabSz="121917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800" b="0" i="0" u="none" strike="noStrike" kern="0" cap="none" spc="0" baseline="0">
                <a:solidFill>
                  <a:srgbClr val="FFFFFF"/>
                </a:solidFill>
                <a:uFillTx/>
                <a:latin typeface="Arial" pitchFamily="34"/>
                <a:ea typeface="Arial"/>
                <a:cs typeface="Arial" pitchFamily="34"/>
              </a:rPr>
              <a:t>www.slidesppt.net</a:t>
            </a:r>
          </a:p>
        </p:txBody>
      </p:sp>
      <p:sp>
        <p:nvSpPr>
          <p:cNvPr id="9" name="TextBox 60">
            <a:extLst>
              <a:ext uri="{FF2B5EF4-FFF2-40B4-BE49-F238E27FC236}">
                <a16:creationId xmlns:a16="http://schemas.microsoft.com/office/drawing/2014/main" id="{851792BC-2D87-AE02-610B-6B6B3C5DB23A}"/>
              </a:ext>
            </a:extLst>
          </p:cNvPr>
          <p:cNvSpPr txBox="1"/>
          <p:nvPr userDrawn="1"/>
        </p:nvSpPr>
        <p:spPr>
          <a:xfrm>
            <a:off x="910998" y="4021911"/>
            <a:ext cx="2717292" cy="1969770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121920" tIns="60960" rIns="121920" bIns="60960" anchor="ctr" anchorCtr="0" compatLnSpc="1">
            <a:spAutoFit/>
          </a:bodyPr>
          <a:lstStyle/>
          <a:p>
            <a:pPr marL="0" marR="0" lvl="0" indent="0" algn="r" defTabSz="121917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2400" b="1" i="0" u="none" strike="noStrike" kern="0" cap="none" spc="0" baseline="0">
                <a:solidFill>
                  <a:srgbClr val="FFFFFF"/>
                </a:solidFill>
                <a:uFillTx/>
                <a:latin typeface="Arial"/>
                <a:ea typeface="맑은 고딕" pitchFamily="34"/>
                <a:cs typeface="Arial" pitchFamily="34"/>
              </a:rPr>
              <a:t>GOOGLE SLIDES AND FREE </a:t>
            </a:r>
          </a:p>
          <a:p>
            <a:pPr marL="0" marR="0" lvl="0" indent="0" algn="r" defTabSz="121917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2400" b="1" i="0" u="none" strike="noStrike" kern="0" cap="none" spc="0" baseline="0">
                <a:solidFill>
                  <a:srgbClr val="FFFFFF"/>
                </a:solidFill>
                <a:uFillTx/>
                <a:latin typeface="Arial"/>
                <a:ea typeface="맑은 고딕" pitchFamily="34"/>
                <a:cs typeface="Arial" pitchFamily="34"/>
              </a:rPr>
              <a:t>PPT </a:t>
            </a:r>
          </a:p>
          <a:p>
            <a:pPr marL="0" marR="0" lvl="0" indent="0" algn="r" defTabSz="121917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2400" b="1" i="0" u="none" strike="noStrike" kern="0" cap="none" spc="0" baseline="0">
                <a:solidFill>
                  <a:srgbClr val="FFFFFF"/>
                </a:solidFill>
                <a:uFillTx/>
                <a:latin typeface="Arial"/>
                <a:ea typeface="맑은 고딕" pitchFamily="34"/>
                <a:cs typeface="Arial" pitchFamily="34"/>
              </a:rPr>
              <a:t>TEMPLATES  </a:t>
            </a:r>
          </a:p>
        </p:txBody>
      </p:sp>
      <p:grpSp>
        <p:nvGrpSpPr>
          <p:cNvPr id="10" name="Grupo 6">
            <a:extLst>
              <a:ext uri="{FF2B5EF4-FFF2-40B4-BE49-F238E27FC236}">
                <a16:creationId xmlns:a16="http://schemas.microsoft.com/office/drawing/2014/main" id="{E65D2147-AE31-3AB8-DA4B-4DAB57EDD751}"/>
              </a:ext>
            </a:extLst>
          </p:cNvPr>
          <p:cNvGrpSpPr/>
          <p:nvPr userDrawn="1"/>
        </p:nvGrpSpPr>
        <p:grpSpPr>
          <a:xfrm>
            <a:off x="567160" y="5403433"/>
            <a:ext cx="976456" cy="976456"/>
            <a:chOff x="425370" y="4052575"/>
            <a:chExt cx="732342" cy="732342"/>
          </a:xfrm>
        </p:grpSpPr>
        <p:sp>
          <p:nvSpPr>
            <p:cNvPr id="11" name="Lágrima 15">
              <a:extLst>
                <a:ext uri="{FF2B5EF4-FFF2-40B4-BE49-F238E27FC236}">
                  <a16:creationId xmlns:a16="http://schemas.microsoft.com/office/drawing/2014/main" id="{458D1A38-4960-0397-6D44-89EE4EC170FF}"/>
                </a:ext>
              </a:extLst>
            </p:cNvPr>
            <p:cNvSpPr/>
            <p:nvPr/>
          </p:nvSpPr>
          <p:spPr>
            <a:xfrm rot="10799991">
              <a:off x="425370" y="4052575"/>
              <a:ext cx="732342" cy="732342"/>
            </a:xfrm>
            <a:custGeom>
              <a:avLst>
                <a:gd name="f10" fmla="val 100000"/>
              </a:avLst>
              <a:gdLst>
                <a:gd name="f1" fmla="val 10800000"/>
                <a:gd name="f2" fmla="val 54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sqrt 2"/>
                <a:gd name="f10" fmla="val 100000"/>
                <a:gd name="f11" fmla="+- 0 0 -180"/>
                <a:gd name="f12" fmla="+- 0 0 -360"/>
                <a:gd name="f13" fmla="abs f4"/>
                <a:gd name="f14" fmla="abs f5"/>
                <a:gd name="f15" fmla="abs f6"/>
                <a:gd name="f16" fmla="val f7"/>
                <a:gd name="f17" fmla="val f10"/>
                <a:gd name="f18" fmla="+- 2700000 f2 0"/>
                <a:gd name="f19" fmla="*/ f11 f1 1"/>
                <a:gd name="f20" fmla="*/ f12 f1 1"/>
                <a:gd name="f21" fmla="?: f13 f4 1"/>
                <a:gd name="f22" fmla="?: f14 f5 1"/>
                <a:gd name="f23" fmla="?: f15 f6 1"/>
                <a:gd name="f24" fmla="*/ f18 f8 1"/>
                <a:gd name="f25" fmla="*/ f19 1 f3"/>
                <a:gd name="f26" fmla="*/ f20 1 f3"/>
                <a:gd name="f27" fmla="*/ f21 1 21600"/>
                <a:gd name="f28" fmla="*/ f22 1 21600"/>
                <a:gd name="f29" fmla="*/ 21600 f21 1"/>
                <a:gd name="f30" fmla="*/ 21600 f22 1"/>
                <a:gd name="f31" fmla="*/ f24 1 f1"/>
                <a:gd name="f32" fmla="+- f25 0 f2"/>
                <a:gd name="f33" fmla="+- f26 0 f2"/>
                <a:gd name="f34" fmla="min f28 f27"/>
                <a:gd name="f35" fmla="*/ f29 1 f23"/>
                <a:gd name="f36" fmla="*/ f30 1 f23"/>
                <a:gd name="f37" fmla="+- 0 0 f31"/>
                <a:gd name="f38" fmla="val f35"/>
                <a:gd name="f39" fmla="val f36"/>
                <a:gd name="f40" fmla="+- 0 0 f37"/>
                <a:gd name="f41" fmla="*/ f16 f34 1"/>
                <a:gd name="f42" fmla="+- f39 0 f16"/>
                <a:gd name="f43" fmla="+- f38 0 f16"/>
                <a:gd name="f44" fmla="*/ f40 f1 1"/>
                <a:gd name="f45" fmla="*/ f38 f34 1"/>
                <a:gd name="f46" fmla="*/ f42 1 2"/>
                <a:gd name="f47" fmla="*/ f43 1 2"/>
                <a:gd name="f48" fmla="*/ f44 1 f8"/>
                <a:gd name="f49" fmla="+- f16 f46 0"/>
                <a:gd name="f50" fmla="+- f16 f47 0"/>
                <a:gd name="f51" fmla="*/ f47 f9 1"/>
                <a:gd name="f52" fmla="*/ f46 f9 1"/>
                <a:gd name="f53" fmla="+- f48 0 f2"/>
                <a:gd name="f54" fmla="*/ f47 f34 1"/>
                <a:gd name="f55" fmla="*/ f46 f34 1"/>
                <a:gd name="f56" fmla="*/ f51 f17 1"/>
                <a:gd name="f57" fmla="*/ f52 f17 1"/>
                <a:gd name="f58" fmla="cos 1 f53"/>
                <a:gd name="f59" fmla="sin 1 f53"/>
                <a:gd name="f60" fmla="*/ f49 f34 1"/>
                <a:gd name="f61" fmla="*/ f56 1 100000"/>
                <a:gd name="f62" fmla="*/ f57 1 100000"/>
                <a:gd name="f63" fmla="+- 0 0 f58"/>
                <a:gd name="f64" fmla="+- 0 0 f59"/>
                <a:gd name="f65" fmla="+- 0 0 f63"/>
                <a:gd name="f66" fmla="+- 0 0 f64"/>
                <a:gd name="f67" fmla="*/ f65 f61 1"/>
                <a:gd name="f68" fmla="*/ f66 f62 1"/>
                <a:gd name="f69" fmla="*/ f65 f47 1"/>
                <a:gd name="f70" fmla="*/ f66 f46 1"/>
                <a:gd name="f71" fmla="+- f50 f67 0"/>
                <a:gd name="f72" fmla="+- f49 0 f68"/>
                <a:gd name="f73" fmla="+- f50 0 f69"/>
                <a:gd name="f74" fmla="+- f50 f69 0"/>
                <a:gd name="f75" fmla="+- f49 0 f70"/>
                <a:gd name="f76" fmla="+- f49 f70 0"/>
                <a:gd name="f77" fmla="+- f50 f71 0"/>
                <a:gd name="f78" fmla="+- f49 f72 0"/>
                <a:gd name="f79" fmla="*/ f73 f34 1"/>
                <a:gd name="f80" fmla="*/ f75 f34 1"/>
                <a:gd name="f81" fmla="*/ f74 f34 1"/>
                <a:gd name="f82" fmla="*/ f76 f34 1"/>
                <a:gd name="f83" fmla="*/ f71 f34 1"/>
                <a:gd name="f84" fmla="*/ f72 f34 1"/>
                <a:gd name="f85" fmla="*/ f77 1 2"/>
                <a:gd name="f86" fmla="*/ f78 1 2"/>
                <a:gd name="f87" fmla="*/ f85 f34 1"/>
                <a:gd name="f88" fmla="*/ f86 f3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2">
                  <a:pos x="f81" y="f82"/>
                </a:cxn>
                <a:cxn ang="f32">
                  <a:pos x="f79" y="f82"/>
                </a:cxn>
                <a:cxn ang="f33">
                  <a:pos x="f79" y="f80"/>
                </a:cxn>
                <a:cxn ang="f33">
                  <a:pos x="f83" y="f84"/>
                </a:cxn>
              </a:cxnLst>
              <a:rect l="f79" t="f80" r="f81" b="f82"/>
              <a:pathLst>
                <a:path>
                  <a:moveTo>
                    <a:pt x="f41" y="f60"/>
                  </a:moveTo>
                  <a:arcTo wR="f54" hR="f55" stAng="f1" swAng="f2"/>
                  <a:quadBezTo>
                    <a:pt x="f87" y="f41"/>
                    <a:pt x="f83" y="f84"/>
                  </a:quadBezTo>
                  <a:quadBezTo>
                    <a:pt x="f45" y="f88"/>
                    <a:pt x="f45" y="f60"/>
                  </a:quadBezTo>
                  <a:arcTo wR="f54" hR="f55" stAng="f7" swAng="f1"/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121917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400" b="0" i="0" u="none" strike="noStrike" kern="0" cap="none" spc="0" baseline="0">
                <a:solidFill>
                  <a:srgbClr val="FFFAF3"/>
                </a:solidFill>
                <a:uFillTx/>
                <a:latin typeface="Arial"/>
              </a:endParaRPr>
            </a:p>
          </p:txBody>
        </p:sp>
        <p:grpSp>
          <p:nvGrpSpPr>
            <p:cNvPr id="12" name="Grupo 16">
              <a:extLst>
                <a:ext uri="{FF2B5EF4-FFF2-40B4-BE49-F238E27FC236}">
                  <a16:creationId xmlns:a16="http://schemas.microsoft.com/office/drawing/2014/main" id="{EDC3F033-EDCA-DB4C-6565-C9A51D631D27}"/>
                </a:ext>
              </a:extLst>
            </p:cNvPr>
            <p:cNvGrpSpPr/>
            <p:nvPr/>
          </p:nvGrpSpPr>
          <p:grpSpPr>
            <a:xfrm>
              <a:off x="552261" y="4171831"/>
              <a:ext cx="497076" cy="481175"/>
              <a:chOff x="552261" y="4171831"/>
              <a:chExt cx="497076" cy="481175"/>
            </a:xfrm>
          </p:grpSpPr>
          <p:sp>
            <p:nvSpPr>
              <p:cNvPr id="13" name="Freeform 14">
                <a:extLst>
                  <a:ext uri="{FF2B5EF4-FFF2-40B4-BE49-F238E27FC236}">
                    <a16:creationId xmlns:a16="http://schemas.microsoft.com/office/drawing/2014/main" id="{ED532599-F254-9DFC-2A72-0821F58E1F71}"/>
                  </a:ext>
                </a:extLst>
              </p:cNvPr>
              <p:cNvSpPr/>
              <p:nvPr/>
            </p:nvSpPr>
            <p:spPr>
              <a:xfrm>
                <a:off x="552261" y="4171831"/>
                <a:ext cx="287752" cy="48117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669"/>
                  <a:gd name="f7" fmla="val 1118"/>
                  <a:gd name="f8" fmla="val 112"/>
                  <a:gd name="f9" fmla="val 410"/>
                  <a:gd name="f10" fmla="val 707"/>
                  <a:gd name="f11" fmla="val 1005"/>
                  <a:gd name="f12" fmla="val 223"/>
                  <a:gd name="f13" fmla="val 1043"/>
                  <a:gd name="f14" fmla="val 446"/>
                  <a:gd name="f15" fmla="val 1080"/>
                  <a:gd name="f16" fmla="val 745"/>
                  <a:gd name="f17" fmla="val 372"/>
                  <a:gd name="f18" fmla="val 37"/>
                  <a:gd name="f19" fmla="val 74"/>
                  <a:gd name="f20" fmla="+- 0 0 -90"/>
                  <a:gd name="f21" fmla="*/ f3 1 669"/>
                  <a:gd name="f22" fmla="*/ f4 1 1118"/>
                  <a:gd name="f23" fmla="val f5"/>
                  <a:gd name="f24" fmla="val f6"/>
                  <a:gd name="f25" fmla="val f7"/>
                  <a:gd name="f26" fmla="*/ f20 f0 1"/>
                  <a:gd name="f27" fmla="+- f25 0 f23"/>
                  <a:gd name="f28" fmla="+- f24 0 f23"/>
                  <a:gd name="f29" fmla="*/ f26 1 f2"/>
                  <a:gd name="f30" fmla="*/ f28 1 669"/>
                  <a:gd name="f31" fmla="*/ f27 1 1118"/>
                  <a:gd name="f32" fmla="*/ 0 f28 1"/>
                  <a:gd name="f33" fmla="*/ 112 f27 1"/>
                  <a:gd name="f34" fmla="*/ 1005 f27 1"/>
                  <a:gd name="f35" fmla="*/ 669 f28 1"/>
                  <a:gd name="f36" fmla="*/ 1118 f27 1"/>
                  <a:gd name="f37" fmla="*/ 0 f27 1"/>
                  <a:gd name="f38" fmla="+- f29 0 f1"/>
                  <a:gd name="f39" fmla="*/ f32 1 669"/>
                  <a:gd name="f40" fmla="*/ f33 1 1118"/>
                  <a:gd name="f41" fmla="*/ f34 1 1118"/>
                  <a:gd name="f42" fmla="*/ f35 1 669"/>
                  <a:gd name="f43" fmla="*/ f36 1 1118"/>
                  <a:gd name="f44" fmla="*/ f37 1 1118"/>
                  <a:gd name="f45" fmla="*/ 0 1 f30"/>
                  <a:gd name="f46" fmla="*/ f24 1 f30"/>
                  <a:gd name="f47" fmla="*/ 0 1 f31"/>
                  <a:gd name="f48" fmla="*/ f25 1 f31"/>
                  <a:gd name="f49" fmla="*/ f39 1 f30"/>
                  <a:gd name="f50" fmla="*/ f40 1 f31"/>
                  <a:gd name="f51" fmla="*/ f41 1 f31"/>
                  <a:gd name="f52" fmla="*/ f42 1 f30"/>
                  <a:gd name="f53" fmla="*/ f43 1 f31"/>
                  <a:gd name="f54" fmla="*/ f44 1 f31"/>
                  <a:gd name="f55" fmla="*/ f45 f21 1"/>
                  <a:gd name="f56" fmla="*/ f46 f21 1"/>
                  <a:gd name="f57" fmla="*/ f48 f22 1"/>
                  <a:gd name="f58" fmla="*/ f47 f22 1"/>
                  <a:gd name="f59" fmla="*/ f49 f21 1"/>
                  <a:gd name="f60" fmla="*/ f50 f22 1"/>
                  <a:gd name="f61" fmla="*/ f51 f22 1"/>
                  <a:gd name="f62" fmla="*/ f52 f21 1"/>
                  <a:gd name="f63" fmla="*/ f53 f22 1"/>
                  <a:gd name="f64" fmla="*/ f54 f2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8">
                    <a:pos x="f59" y="f60"/>
                  </a:cxn>
                  <a:cxn ang="f38">
                    <a:pos x="f59" y="f61"/>
                  </a:cxn>
                  <a:cxn ang="f38">
                    <a:pos x="f62" y="f63"/>
                  </a:cxn>
                  <a:cxn ang="f38">
                    <a:pos x="f62" y="f64"/>
                  </a:cxn>
                  <a:cxn ang="f38">
                    <a:pos x="f59" y="f60"/>
                  </a:cxn>
                </a:cxnLst>
                <a:rect l="f55" t="f58" r="f56" b="f57"/>
                <a:pathLst>
                  <a:path w="669" h="1118">
                    <a:moveTo>
                      <a:pt x="f5" y="f8"/>
                    </a:moveTo>
                    <a:cubicBezTo>
                      <a:pt x="f5" y="f9"/>
                      <a:pt x="f5" y="f10"/>
                      <a:pt x="f5" y="f11"/>
                    </a:cubicBezTo>
                    <a:cubicBezTo>
                      <a:pt x="f12" y="f13"/>
                      <a:pt x="f14" y="f15"/>
                      <a:pt x="f6" y="f7"/>
                    </a:cubicBezTo>
                    <a:cubicBezTo>
                      <a:pt x="f6" y="f16"/>
                      <a:pt x="f6" y="f17"/>
                      <a:pt x="f6" y="f5"/>
                    </a:cubicBezTo>
                    <a:cubicBezTo>
                      <a:pt x="f14" y="f18"/>
                      <a:pt x="f12" y="f19"/>
                      <a:pt x="f5" y="f8"/>
                    </a:cubicBezTo>
                    <a:close/>
                  </a:path>
                </a:pathLst>
              </a:custGeom>
              <a:solidFill>
                <a:srgbClr val="FFFAF3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121917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4" name="Freeform 15">
                <a:extLst>
                  <a:ext uri="{FF2B5EF4-FFF2-40B4-BE49-F238E27FC236}">
                    <a16:creationId xmlns:a16="http://schemas.microsoft.com/office/drawing/2014/main" id="{6A9EA78C-72BF-3C74-AE37-D518C5F59900}"/>
                  </a:ext>
                </a:extLst>
              </p:cNvPr>
              <p:cNvSpPr/>
              <p:nvPr/>
            </p:nvSpPr>
            <p:spPr>
              <a:xfrm>
                <a:off x="851370" y="4263655"/>
                <a:ext cx="197967" cy="23933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0"/>
                  <a:gd name="f7" fmla="val 556"/>
                  <a:gd name="f8" fmla="val 17"/>
                  <a:gd name="f9" fmla="val 35"/>
                  <a:gd name="f10" fmla="val 53"/>
                  <a:gd name="f11" fmla="val 135"/>
                  <a:gd name="f12" fmla="val 270"/>
                  <a:gd name="f13" fmla="val 406"/>
                  <a:gd name="f14" fmla="val 221"/>
                  <a:gd name="f15" fmla="val 388"/>
                  <a:gd name="f16" fmla="val 424"/>
                  <a:gd name="f17" fmla="val 442"/>
                  <a:gd name="f18" fmla="val 370"/>
                  <a:gd name="f19" fmla="val 185"/>
                  <a:gd name="f20" fmla="val 307"/>
                  <a:gd name="f21" fmla="val 153"/>
                  <a:gd name="f22" fmla="+- 0 0 -90"/>
                  <a:gd name="f23" fmla="*/ f3 1 460"/>
                  <a:gd name="f24" fmla="*/ f4 1 556"/>
                  <a:gd name="f25" fmla="val f5"/>
                  <a:gd name="f26" fmla="val f6"/>
                  <a:gd name="f27" fmla="val f7"/>
                  <a:gd name="f28" fmla="*/ f22 f0 1"/>
                  <a:gd name="f29" fmla="+- f27 0 f25"/>
                  <a:gd name="f30" fmla="+- f26 0 f25"/>
                  <a:gd name="f31" fmla="*/ f28 1 f2"/>
                  <a:gd name="f32" fmla="*/ f30 1 460"/>
                  <a:gd name="f33" fmla="*/ f29 1 556"/>
                  <a:gd name="f34" fmla="*/ 0 f30 1"/>
                  <a:gd name="f35" fmla="*/ 0 f29 1"/>
                  <a:gd name="f36" fmla="*/ 53 f29 1"/>
                  <a:gd name="f37" fmla="*/ 406 f30 1"/>
                  <a:gd name="f38" fmla="*/ 556 f29 1"/>
                  <a:gd name="f39" fmla="*/ 460 f30 1"/>
                  <a:gd name="f40" fmla="+- f31 0 f1"/>
                  <a:gd name="f41" fmla="*/ f34 1 460"/>
                  <a:gd name="f42" fmla="*/ f35 1 556"/>
                  <a:gd name="f43" fmla="*/ f36 1 556"/>
                  <a:gd name="f44" fmla="*/ f37 1 460"/>
                  <a:gd name="f45" fmla="*/ f38 1 556"/>
                  <a:gd name="f46" fmla="*/ f39 1 460"/>
                  <a:gd name="f47" fmla="*/ 0 1 f32"/>
                  <a:gd name="f48" fmla="*/ f26 1 f32"/>
                  <a:gd name="f49" fmla="*/ 0 1 f33"/>
                  <a:gd name="f50" fmla="*/ f27 1 f33"/>
                  <a:gd name="f51" fmla="*/ f41 1 f32"/>
                  <a:gd name="f52" fmla="*/ f42 1 f33"/>
                  <a:gd name="f53" fmla="*/ f43 1 f33"/>
                  <a:gd name="f54" fmla="*/ f44 1 f32"/>
                  <a:gd name="f55" fmla="*/ f45 1 f33"/>
                  <a:gd name="f56" fmla="*/ f46 1 f32"/>
                  <a:gd name="f57" fmla="*/ f47 f23 1"/>
                  <a:gd name="f58" fmla="*/ f48 f23 1"/>
                  <a:gd name="f59" fmla="*/ f50 f24 1"/>
                  <a:gd name="f60" fmla="*/ f49 f24 1"/>
                  <a:gd name="f61" fmla="*/ f51 f23 1"/>
                  <a:gd name="f62" fmla="*/ f52 f24 1"/>
                  <a:gd name="f63" fmla="*/ f53 f24 1"/>
                  <a:gd name="f64" fmla="*/ f54 f23 1"/>
                  <a:gd name="f65" fmla="*/ f55 f24 1"/>
                  <a:gd name="f66" fmla="*/ f56 f2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0">
                    <a:pos x="f61" y="f62"/>
                  </a:cxn>
                  <a:cxn ang="f40">
                    <a:pos x="f61" y="f63"/>
                  </a:cxn>
                  <a:cxn ang="f40">
                    <a:pos x="f64" y="f63"/>
                  </a:cxn>
                  <a:cxn ang="f40">
                    <a:pos x="f64" y="f65"/>
                  </a:cxn>
                  <a:cxn ang="f40">
                    <a:pos x="f66" y="f65"/>
                  </a:cxn>
                  <a:cxn ang="f40">
                    <a:pos x="f66" y="f62"/>
                  </a:cxn>
                  <a:cxn ang="f40">
                    <a:pos x="f61" y="f62"/>
                  </a:cxn>
                </a:cxnLst>
                <a:rect l="f57" t="f60" r="f58" b="f59"/>
                <a:pathLst>
                  <a:path w="460" h="556">
                    <a:moveTo>
                      <a:pt x="f5" y="f5"/>
                    </a:moveTo>
                    <a:cubicBezTo>
                      <a:pt x="f5" y="f8"/>
                      <a:pt x="f5" y="f9"/>
                      <a:pt x="f5" y="f10"/>
                    </a:cubicBezTo>
                    <a:cubicBezTo>
                      <a:pt x="f11" y="f10"/>
                      <a:pt x="f12" y="f10"/>
                      <a:pt x="f13" y="f10"/>
                    </a:cubicBezTo>
                    <a:cubicBezTo>
                      <a:pt x="f13" y="f14"/>
                      <a:pt x="f13" y="f15"/>
                      <a:pt x="f13" y="f7"/>
                    </a:cubicBezTo>
                    <a:cubicBezTo>
                      <a:pt x="f16" y="f7"/>
                      <a:pt x="f17" y="f7"/>
                      <a:pt x="f6" y="f7"/>
                    </a:cubicBezTo>
                    <a:cubicBezTo>
                      <a:pt x="f6" y="f18"/>
                      <a:pt x="f6" y="f19"/>
                      <a:pt x="f6" y="f5"/>
                    </a:cubicBezTo>
                    <a:cubicBezTo>
                      <a:pt x="f20" y="f5"/>
                      <a:pt x="f21" y="f5"/>
                      <a:pt x="f5" y="f5"/>
                    </a:cubicBezTo>
                    <a:close/>
                  </a:path>
                </a:pathLst>
              </a:custGeom>
              <a:solidFill>
                <a:srgbClr val="FFFAF3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121917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5" name="Freeform 16">
                <a:extLst>
                  <a:ext uri="{FF2B5EF4-FFF2-40B4-BE49-F238E27FC236}">
                    <a16:creationId xmlns:a16="http://schemas.microsoft.com/office/drawing/2014/main" id="{37033A13-4E3D-5E17-70CE-9491E70BF6D7}"/>
                  </a:ext>
                </a:extLst>
              </p:cNvPr>
              <p:cNvSpPr/>
              <p:nvPr/>
            </p:nvSpPr>
            <p:spPr>
              <a:xfrm>
                <a:off x="851370" y="4297981"/>
                <a:ext cx="162516" cy="260933"/>
              </a:xfrm>
              <a:custGeom>
                <a:avLst/>
                <a:gdLst>
                  <a:gd name="f0" fmla="val 10800000"/>
                  <a:gd name="f1" fmla="val 5400000"/>
                  <a:gd name="f2" fmla="val 360"/>
                  <a:gd name="f3" fmla="val 180"/>
                  <a:gd name="f4" fmla="val w"/>
                  <a:gd name="f5" fmla="val h"/>
                  <a:gd name="f6" fmla="val 0"/>
                  <a:gd name="f7" fmla="val 378"/>
                  <a:gd name="f8" fmla="val 606"/>
                  <a:gd name="f9" fmla="val 23"/>
                  <a:gd name="f10" fmla="val 47"/>
                  <a:gd name="f11" fmla="val 70"/>
                  <a:gd name="f12" fmla="val 4"/>
                  <a:gd name="f13" fmla="val 69"/>
                  <a:gd name="f14" fmla="val 16"/>
                  <a:gd name="f15" fmla="val 68"/>
                  <a:gd name="f16" fmla="val 26"/>
                  <a:gd name="f17" fmla="val 67"/>
                  <a:gd name="f18" fmla="val 37"/>
                  <a:gd name="f19" fmla="val 66"/>
                  <a:gd name="f20" fmla="val 65"/>
                  <a:gd name="f21" fmla="val 51"/>
                  <a:gd name="f22" fmla="val 113"/>
                  <a:gd name="f23" fmla="val 160"/>
                  <a:gd name="f24" fmla="val 208"/>
                  <a:gd name="f25" fmla="val 100"/>
                  <a:gd name="f26" fmla="val 149"/>
                  <a:gd name="f27" fmla="val 198"/>
                  <a:gd name="f28" fmla="val 221"/>
                  <a:gd name="f29" fmla="val 197"/>
                  <a:gd name="f30" fmla="val 255"/>
                  <a:gd name="f31" fmla="val 173"/>
                  <a:gd name="f32" fmla="val 289"/>
                  <a:gd name="f33" fmla="val 170"/>
                  <a:gd name="f34" fmla="val 293"/>
                  <a:gd name="f35" fmla="val 146"/>
                  <a:gd name="f36" fmla="val 326"/>
                  <a:gd name="f37" fmla="val 101"/>
                  <a:gd name="f38" fmla="val 340"/>
                  <a:gd name="f39" fmla="val 78"/>
                  <a:gd name="f40" fmla="val 347"/>
                  <a:gd name="f41" fmla="val 57"/>
                  <a:gd name="f42" fmla="val 41"/>
                  <a:gd name="f43" fmla="val 24"/>
                  <a:gd name="f44" fmla="val 346"/>
                  <a:gd name="f45" fmla="val 10"/>
                  <a:gd name="f46" fmla="val 344"/>
                  <a:gd name="f47" fmla="val 342"/>
                  <a:gd name="f48" fmla="val 377"/>
                  <a:gd name="f49" fmla="val 395"/>
                  <a:gd name="f50" fmla="val 87"/>
                  <a:gd name="f51" fmla="val 175"/>
                  <a:gd name="f52" fmla="val 262"/>
                  <a:gd name="f53" fmla="val 412"/>
                  <a:gd name="f54" fmla="val 428"/>
                  <a:gd name="f55" fmla="val 445"/>
                  <a:gd name="f56" fmla="val 461"/>
                  <a:gd name="f57" fmla="val 476"/>
                  <a:gd name="f58" fmla="val 492"/>
                  <a:gd name="f59" fmla="val 174"/>
                  <a:gd name="f60" fmla="val 261"/>
                  <a:gd name="f61" fmla="val 509"/>
                  <a:gd name="f62" fmla="val 527"/>
                  <a:gd name="f63" fmla="val 545"/>
                  <a:gd name="f64" fmla="val 565"/>
                  <a:gd name="f65" fmla="val 586"/>
                  <a:gd name="f66" fmla="val 126"/>
                  <a:gd name="f67" fmla="val 252"/>
                  <a:gd name="f68" fmla="val 404"/>
                  <a:gd name="f69" fmla="val 202"/>
                  <a:gd name="f70" fmla="+- 0 0 -90"/>
                  <a:gd name="f71" fmla="*/ f4 1 378"/>
                  <a:gd name="f72" fmla="*/ f5 1 606"/>
                  <a:gd name="f73" fmla="val f6"/>
                  <a:gd name="f74" fmla="val f7"/>
                  <a:gd name="f75" fmla="val f8"/>
                  <a:gd name="f76" fmla="*/ f70 f0 1"/>
                  <a:gd name="f77" fmla="+- f75 0 f73"/>
                  <a:gd name="f78" fmla="+- f74 0 f73"/>
                  <a:gd name="f79" fmla="*/ f76 1 f3"/>
                  <a:gd name="f80" fmla="*/ f78 1 378"/>
                  <a:gd name="f81" fmla="*/ f77 1 606"/>
                  <a:gd name="f82" fmla="*/ 0 f78 1"/>
                  <a:gd name="f83" fmla="*/ 0 f77 1"/>
                  <a:gd name="f84" fmla="*/ 70 f77 1"/>
                  <a:gd name="f85" fmla="*/ 26 f78 1"/>
                  <a:gd name="f86" fmla="*/ 67 f77 1"/>
                  <a:gd name="f87" fmla="*/ 51 f78 1"/>
                  <a:gd name="f88" fmla="*/ 65 f77 1"/>
                  <a:gd name="f89" fmla="*/ 208 f77 1"/>
                  <a:gd name="f90" fmla="*/ 198 f78 1"/>
                  <a:gd name="f91" fmla="*/ 173 f78 1"/>
                  <a:gd name="f92" fmla="*/ 289 f77 1"/>
                  <a:gd name="f93" fmla="*/ 101 f78 1"/>
                  <a:gd name="f94" fmla="*/ 340 f77 1"/>
                  <a:gd name="f95" fmla="*/ 41 f78 1"/>
                  <a:gd name="f96" fmla="*/ 347 f77 1"/>
                  <a:gd name="f97" fmla="*/ 342 f77 1"/>
                  <a:gd name="f98" fmla="*/ 395 f77 1"/>
                  <a:gd name="f99" fmla="*/ 262 f78 1"/>
                  <a:gd name="f100" fmla="*/ 445 f77 1"/>
                  <a:gd name="f101" fmla="*/ 492 f77 1"/>
                  <a:gd name="f102" fmla="*/ 261 f78 1"/>
                  <a:gd name="f103" fmla="*/ 545 f77 1"/>
                  <a:gd name="f104" fmla="*/ 606 f77 1"/>
                  <a:gd name="f105" fmla="*/ 378 f78 1"/>
                  <a:gd name="f106" fmla="+- f79 0 f1"/>
                  <a:gd name="f107" fmla="*/ f82 1 378"/>
                  <a:gd name="f108" fmla="*/ f83 1 606"/>
                  <a:gd name="f109" fmla="*/ f84 1 606"/>
                  <a:gd name="f110" fmla="*/ f85 1 378"/>
                  <a:gd name="f111" fmla="*/ f86 1 606"/>
                  <a:gd name="f112" fmla="*/ f87 1 378"/>
                  <a:gd name="f113" fmla="*/ f88 1 606"/>
                  <a:gd name="f114" fmla="*/ f89 1 606"/>
                  <a:gd name="f115" fmla="*/ f90 1 378"/>
                  <a:gd name="f116" fmla="*/ f91 1 378"/>
                  <a:gd name="f117" fmla="*/ f92 1 606"/>
                  <a:gd name="f118" fmla="*/ f93 1 378"/>
                  <a:gd name="f119" fmla="*/ f94 1 606"/>
                  <a:gd name="f120" fmla="*/ f95 1 378"/>
                  <a:gd name="f121" fmla="*/ f96 1 606"/>
                  <a:gd name="f122" fmla="*/ f97 1 606"/>
                  <a:gd name="f123" fmla="*/ f98 1 606"/>
                  <a:gd name="f124" fmla="*/ f99 1 378"/>
                  <a:gd name="f125" fmla="*/ f100 1 606"/>
                  <a:gd name="f126" fmla="*/ f101 1 606"/>
                  <a:gd name="f127" fmla="*/ f102 1 378"/>
                  <a:gd name="f128" fmla="*/ f103 1 606"/>
                  <a:gd name="f129" fmla="*/ f104 1 606"/>
                  <a:gd name="f130" fmla="*/ f105 1 378"/>
                  <a:gd name="f131" fmla="*/ 0 1 f80"/>
                  <a:gd name="f132" fmla="*/ f74 1 f80"/>
                  <a:gd name="f133" fmla="*/ 0 1 f81"/>
                  <a:gd name="f134" fmla="*/ f75 1 f81"/>
                  <a:gd name="f135" fmla="*/ f107 1 f80"/>
                  <a:gd name="f136" fmla="*/ f108 1 f81"/>
                  <a:gd name="f137" fmla="*/ f109 1 f81"/>
                  <a:gd name="f138" fmla="*/ f110 1 f80"/>
                  <a:gd name="f139" fmla="*/ f111 1 f81"/>
                  <a:gd name="f140" fmla="*/ f112 1 f80"/>
                  <a:gd name="f141" fmla="*/ f113 1 f81"/>
                  <a:gd name="f142" fmla="*/ f114 1 f81"/>
                  <a:gd name="f143" fmla="*/ f115 1 f80"/>
                  <a:gd name="f144" fmla="*/ f116 1 f80"/>
                  <a:gd name="f145" fmla="*/ f117 1 f81"/>
                  <a:gd name="f146" fmla="*/ f118 1 f80"/>
                  <a:gd name="f147" fmla="*/ f119 1 f81"/>
                  <a:gd name="f148" fmla="*/ f120 1 f80"/>
                  <a:gd name="f149" fmla="*/ f121 1 f81"/>
                  <a:gd name="f150" fmla="*/ f122 1 f81"/>
                  <a:gd name="f151" fmla="*/ f123 1 f81"/>
                  <a:gd name="f152" fmla="*/ f124 1 f80"/>
                  <a:gd name="f153" fmla="*/ f125 1 f81"/>
                  <a:gd name="f154" fmla="*/ f126 1 f81"/>
                  <a:gd name="f155" fmla="*/ f127 1 f80"/>
                  <a:gd name="f156" fmla="*/ f128 1 f81"/>
                  <a:gd name="f157" fmla="*/ f129 1 f81"/>
                  <a:gd name="f158" fmla="*/ f130 1 f80"/>
                  <a:gd name="f159" fmla="*/ f131 f71 1"/>
                  <a:gd name="f160" fmla="*/ f132 f71 1"/>
                  <a:gd name="f161" fmla="*/ f134 f72 1"/>
                  <a:gd name="f162" fmla="*/ f133 f72 1"/>
                  <a:gd name="f163" fmla="*/ f135 f71 1"/>
                  <a:gd name="f164" fmla="*/ f136 f72 1"/>
                  <a:gd name="f165" fmla="*/ f137 f72 1"/>
                  <a:gd name="f166" fmla="*/ f138 f71 1"/>
                  <a:gd name="f167" fmla="*/ f139 f72 1"/>
                  <a:gd name="f168" fmla="*/ f140 f71 1"/>
                  <a:gd name="f169" fmla="*/ f141 f72 1"/>
                  <a:gd name="f170" fmla="*/ f142 f72 1"/>
                  <a:gd name="f171" fmla="*/ f143 f71 1"/>
                  <a:gd name="f172" fmla="*/ f144 f71 1"/>
                  <a:gd name="f173" fmla="*/ f145 f72 1"/>
                  <a:gd name="f174" fmla="*/ f146 f71 1"/>
                  <a:gd name="f175" fmla="*/ f147 f72 1"/>
                  <a:gd name="f176" fmla="*/ f148 f71 1"/>
                  <a:gd name="f177" fmla="*/ f149 f72 1"/>
                  <a:gd name="f178" fmla="*/ f150 f72 1"/>
                  <a:gd name="f179" fmla="*/ f151 f72 1"/>
                  <a:gd name="f180" fmla="*/ f152 f71 1"/>
                  <a:gd name="f181" fmla="*/ f153 f72 1"/>
                  <a:gd name="f182" fmla="*/ f154 f72 1"/>
                  <a:gd name="f183" fmla="*/ f155 f71 1"/>
                  <a:gd name="f184" fmla="*/ f156 f72 1"/>
                  <a:gd name="f185" fmla="*/ f157 f72 1"/>
                  <a:gd name="f186" fmla="*/ f158 f7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06">
                    <a:pos x="f163" y="f164"/>
                  </a:cxn>
                  <a:cxn ang="f106">
                    <a:pos x="f163" y="f165"/>
                  </a:cxn>
                  <a:cxn ang="f106">
                    <a:pos x="f166" y="f167"/>
                  </a:cxn>
                  <a:cxn ang="f106">
                    <a:pos x="f168" y="f169"/>
                  </a:cxn>
                  <a:cxn ang="f106">
                    <a:pos x="f168" y="f170"/>
                  </a:cxn>
                  <a:cxn ang="f106">
                    <a:pos x="f171" y="f170"/>
                  </a:cxn>
                  <a:cxn ang="f106">
                    <a:pos x="f172" y="f173"/>
                  </a:cxn>
                  <a:cxn ang="f106">
                    <a:pos x="f174" y="f175"/>
                  </a:cxn>
                  <a:cxn ang="f106">
                    <a:pos x="f176" y="f177"/>
                  </a:cxn>
                  <a:cxn ang="f106">
                    <a:pos x="f163" y="f178"/>
                  </a:cxn>
                  <a:cxn ang="f106">
                    <a:pos x="f163" y="f179"/>
                  </a:cxn>
                  <a:cxn ang="f106">
                    <a:pos x="f180" y="f179"/>
                  </a:cxn>
                  <a:cxn ang="f106">
                    <a:pos x="f180" y="f181"/>
                  </a:cxn>
                  <a:cxn ang="f106">
                    <a:pos x="f163" y="f181"/>
                  </a:cxn>
                  <a:cxn ang="f106">
                    <a:pos x="f163" y="f182"/>
                  </a:cxn>
                  <a:cxn ang="f106">
                    <a:pos x="f183" y="f182"/>
                  </a:cxn>
                  <a:cxn ang="f106">
                    <a:pos x="f183" y="f184"/>
                  </a:cxn>
                  <a:cxn ang="f106">
                    <a:pos x="f163" y="f184"/>
                  </a:cxn>
                  <a:cxn ang="f106">
                    <a:pos x="f163" y="f185"/>
                  </a:cxn>
                  <a:cxn ang="f106">
                    <a:pos x="f186" y="f185"/>
                  </a:cxn>
                  <a:cxn ang="f106">
                    <a:pos x="f186" y="f164"/>
                  </a:cxn>
                  <a:cxn ang="f106">
                    <a:pos x="f163" y="f164"/>
                  </a:cxn>
                </a:cxnLst>
                <a:rect l="f159" t="f162" r="f160" b="f161"/>
                <a:pathLst>
                  <a:path w="378" h="606">
                    <a:moveTo>
                      <a:pt x="f6" y="f6"/>
                    </a:moveTo>
                    <a:cubicBezTo>
                      <a:pt x="f6" y="f9"/>
                      <a:pt x="f6" y="f10"/>
                      <a:pt x="f6" y="f11"/>
                    </a:cubicBezTo>
                    <a:cubicBezTo>
                      <a:pt x="f12" y="f13"/>
                      <a:pt x="f14" y="f15"/>
                      <a:pt x="f16" y="f17"/>
                    </a:cubicBezTo>
                    <a:cubicBezTo>
                      <a:pt x="f18" y="f19"/>
                      <a:pt x="f10" y="f20"/>
                      <a:pt x="f21" y="f20"/>
                    </a:cubicBezTo>
                    <a:cubicBezTo>
                      <a:pt x="f21" y="f22"/>
                      <a:pt x="f21" y="f23"/>
                      <a:pt x="f21" y="f24"/>
                    </a:cubicBezTo>
                    <a:cubicBezTo>
                      <a:pt x="f25" y="f24"/>
                      <a:pt x="f26" y="f24"/>
                      <a:pt x="f27" y="f24"/>
                    </a:cubicBezTo>
                    <a:cubicBezTo>
                      <a:pt x="f27" y="f28"/>
                      <a:pt x="f29" y="f30"/>
                      <a:pt x="f31" y="f32"/>
                    </a:cubicBezTo>
                    <a:cubicBezTo>
                      <a:pt x="f33" y="f34"/>
                      <a:pt x="f35" y="f36"/>
                      <a:pt x="f37" y="f38"/>
                    </a:cubicBezTo>
                    <a:cubicBezTo>
                      <a:pt x="f39" y="f40"/>
                      <a:pt x="f41" y="f40"/>
                      <a:pt x="f42" y="f40"/>
                    </a:cubicBezTo>
                    <a:cubicBezTo>
                      <a:pt x="f43" y="f44"/>
                      <a:pt x="f45" y="f46"/>
                      <a:pt x="f6" y="f47"/>
                    </a:cubicBezTo>
                    <a:cubicBezTo>
                      <a:pt x="f6" y="f2"/>
                      <a:pt x="f6" y="f48"/>
                      <a:pt x="f6" y="f49"/>
                    </a:cubicBezTo>
                    <a:cubicBezTo>
                      <a:pt x="f50" y="f49"/>
                      <a:pt x="f51" y="f49"/>
                      <a:pt x="f52" y="f49"/>
                    </a:cubicBezTo>
                    <a:cubicBezTo>
                      <a:pt x="f52" y="f53"/>
                      <a:pt x="f52" y="f54"/>
                      <a:pt x="f52" y="f55"/>
                    </a:cubicBezTo>
                    <a:cubicBezTo>
                      <a:pt x="f51" y="f55"/>
                      <a:pt x="f50" y="f55"/>
                      <a:pt x="f6" y="f55"/>
                    </a:cubicBezTo>
                    <a:cubicBezTo>
                      <a:pt x="f6" y="f56"/>
                      <a:pt x="f6" y="f57"/>
                      <a:pt x="f6" y="f58"/>
                    </a:cubicBezTo>
                    <a:cubicBezTo>
                      <a:pt x="f50" y="f58"/>
                      <a:pt x="f59" y="f58"/>
                      <a:pt x="f60" y="f58"/>
                    </a:cubicBezTo>
                    <a:cubicBezTo>
                      <a:pt x="f60" y="f61"/>
                      <a:pt x="f60" y="f62"/>
                      <a:pt x="f60" y="f63"/>
                    </a:cubicBezTo>
                    <a:cubicBezTo>
                      <a:pt x="f59" y="f63"/>
                      <a:pt x="f50" y="f63"/>
                      <a:pt x="f6" y="f63"/>
                    </a:cubicBezTo>
                    <a:cubicBezTo>
                      <a:pt x="f6" y="f64"/>
                      <a:pt x="f6" y="f65"/>
                      <a:pt x="f6" y="f8"/>
                    </a:cubicBezTo>
                    <a:cubicBezTo>
                      <a:pt x="f66" y="f8"/>
                      <a:pt x="f67" y="f8"/>
                      <a:pt x="f7" y="f8"/>
                    </a:cubicBezTo>
                    <a:cubicBezTo>
                      <a:pt x="f7" y="f68"/>
                      <a:pt x="f7" y="f69"/>
                      <a:pt x="f7" y="f6"/>
                    </a:cubicBezTo>
                    <a:cubicBezTo>
                      <a:pt x="f67" y="f6"/>
                      <a:pt x="f66" y="f6"/>
                      <a:pt x="f6" y="f6"/>
                    </a:cubicBezTo>
                    <a:close/>
                  </a:path>
                </a:pathLst>
              </a:custGeom>
              <a:solidFill>
                <a:srgbClr val="FFFAF3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121917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</p:grpSp>
      </p:grpSp>
      <p:sp>
        <p:nvSpPr>
          <p:cNvPr id="16" name="Rounded Rectangle 3">
            <a:extLst>
              <a:ext uri="{FF2B5EF4-FFF2-40B4-BE49-F238E27FC236}">
                <a16:creationId xmlns:a16="http://schemas.microsoft.com/office/drawing/2014/main" id="{6F724385-3266-9305-F2C4-C1B7FE7C72B4}"/>
              </a:ext>
            </a:extLst>
          </p:cNvPr>
          <p:cNvSpPr/>
          <p:nvPr userDrawn="1"/>
        </p:nvSpPr>
        <p:spPr>
          <a:xfrm rot="5400013">
            <a:off x="2598585" y="5216744"/>
            <a:ext cx="101644" cy="2224625"/>
          </a:xfrm>
          <a:custGeom>
            <a:avLst>
              <a:gd name="f0" fmla="val 10800"/>
            </a:avLst>
            <a:gdLst>
              <a:gd name="f1" fmla="val 10800000"/>
              <a:gd name="f2" fmla="val 5400000"/>
              <a:gd name="f3" fmla="val 1620000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val 45"/>
              <a:gd name="f10" fmla="val 10800"/>
              <a:gd name="f11" fmla="val -2147483647"/>
              <a:gd name="f12" fmla="val 2147483647"/>
              <a:gd name="f13" fmla="abs f4"/>
              <a:gd name="f14" fmla="abs f5"/>
              <a:gd name="f15" fmla="abs f6"/>
              <a:gd name="f16" fmla="*/ f8 1 180"/>
              <a:gd name="f17" fmla="pin 0 f0 10800"/>
              <a:gd name="f18" fmla="+- 0 0 f2"/>
              <a:gd name="f19" fmla="?: f13 f4 1"/>
              <a:gd name="f20" fmla="?: f14 f5 1"/>
              <a:gd name="f21" fmla="?: f15 f6 1"/>
              <a:gd name="f22" fmla="*/ f9 f16 1"/>
              <a:gd name="f23" fmla="+- f7 f17 0"/>
              <a:gd name="f24" fmla="*/ f19 1 21600"/>
              <a:gd name="f25" fmla="*/ f20 1 21600"/>
              <a:gd name="f26" fmla="*/ 21600 f19 1"/>
              <a:gd name="f27" fmla="*/ 21600 f20 1"/>
              <a:gd name="f28" fmla="+- 0 0 f22"/>
              <a:gd name="f29" fmla="min f25 f24"/>
              <a:gd name="f30" fmla="*/ f26 1 f21"/>
              <a:gd name="f31" fmla="*/ f27 1 f21"/>
              <a:gd name="f32" fmla="*/ f28 f1 1"/>
              <a:gd name="f33" fmla="*/ f32 1 f8"/>
              <a:gd name="f34" fmla="+- f31 0 f17"/>
              <a:gd name="f35" fmla="+- f30 0 f17"/>
              <a:gd name="f36" fmla="*/ f17 f29 1"/>
              <a:gd name="f37" fmla="*/ f7 f29 1"/>
              <a:gd name="f38" fmla="*/ f23 f29 1"/>
              <a:gd name="f39" fmla="*/ f31 f29 1"/>
              <a:gd name="f40" fmla="*/ f30 f29 1"/>
              <a:gd name="f41" fmla="+- f33 0 f2"/>
              <a:gd name="f42" fmla="+- f37 0 f38"/>
              <a:gd name="f43" fmla="+- f38 0 f37"/>
              <a:gd name="f44" fmla="*/ f34 f29 1"/>
              <a:gd name="f45" fmla="*/ f35 f29 1"/>
              <a:gd name="f46" fmla="cos 1 f41"/>
              <a:gd name="f47" fmla="abs f42"/>
              <a:gd name="f48" fmla="abs f43"/>
              <a:gd name="f49" fmla="?: f42 f18 f2"/>
              <a:gd name="f50" fmla="?: f42 f2 f18"/>
              <a:gd name="f51" fmla="?: f42 f3 f2"/>
              <a:gd name="f52" fmla="?: f42 f2 f3"/>
              <a:gd name="f53" fmla="+- f39 0 f44"/>
              <a:gd name="f54" fmla="?: f43 f18 f2"/>
              <a:gd name="f55" fmla="?: f43 f2 f18"/>
              <a:gd name="f56" fmla="+- f40 0 f45"/>
              <a:gd name="f57" fmla="+- f44 0 f39"/>
              <a:gd name="f58" fmla="+- f45 0 f40"/>
              <a:gd name="f59" fmla="?: f42 0 f1"/>
              <a:gd name="f60" fmla="?: f42 f1 0"/>
              <a:gd name="f61" fmla="+- 0 0 f46"/>
              <a:gd name="f62" fmla="?: f42 f52 f51"/>
              <a:gd name="f63" fmla="?: f42 f51 f52"/>
              <a:gd name="f64" fmla="?: f43 f50 f49"/>
              <a:gd name="f65" fmla="abs f53"/>
              <a:gd name="f66" fmla="?: f53 0 f1"/>
              <a:gd name="f67" fmla="?: f53 f1 0"/>
              <a:gd name="f68" fmla="?: f53 f54 f55"/>
              <a:gd name="f69" fmla="abs f56"/>
              <a:gd name="f70" fmla="abs f57"/>
              <a:gd name="f71" fmla="?: f56 f18 f2"/>
              <a:gd name="f72" fmla="?: f56 f2 f18"/>
              <a:gd name="f73" fmla="?: f56 f3 f2"/>
              <a:gd name="f74" fmla="?: f56 f2 f3"/>
              <a:gd name="f75" fmla="abs f58"/>
              <a:gd name="f76" fmla="?: f58 f18 f2"/>
              <a:gd name="f77" fmla="?: f58 f2 f18"/>
              <a:gd name="f78" fmla="?: f58 f60 f59"/>
              <a:gd name="f79" fmla="?: f58 f59 f60"/>
              <a:gd name="f80" fmla="*/ f17 f61 1"/>
              <a:gd name="f81" fmla="?: f43 f63 f62"/>
              <a:gd name="f82" fmla="?: f43 f67 f66"/>
              <a:gd name="f83" fmla="?: f43 f66 f67"/>
              <a:gd name="f84" fmla="?: f56 f74 f73"/>
              <a:gd name="f85" fmla="?: f56 f73 f74"/>
              <a:gd name="f86" fmla="?: f57 f72 f71"/>
              <a:gd name="f87" fmla="?: f42 f78 f79"/>
              <a:gd name="f88" fmla="?: f42 f76 f77"/>
              <a:gd name="f89" fmla="*/ f80 3163 1"/>
              <a:gd name="f90" fmla="?: f53 f82 f83"/>
              <a:gd name="f91" fmla="?: f57 f85 f84"/>
              <a:gd name="f92" fmla="*/ f89 1 7636"/>
              <a:gd name="f93" fmla="+- f7 f92 0"/>
              <a:gd name="f94" fmla="+- f30 0 f92"/>
              <a:gd name="f95" fmla="+- f31 0 f92"/>
              <a:gd name="f96" fmla="*/ f93 f29 1"/>
              <a:gd name="f97" fmla="*/ f94 f29 1"/>
              <a:gd name="f98" fmla="*/ f95 f29 1"/>
            </a:gdLst>
            <a:ahLst>
              <a:ahXY gdRefX="f0" minX="f7" maxX="f10">
                <a:pos x="f36" y="f37"/>
              </a:ahXY>
            </a:ahLst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96" t="f96" r="f97" b="f98"/>
            <a:pathLst>
              <a:path>
                <a:moveTo>
                  <a:pt x="f38" y="f37"/>
                </a:moveTo>
                <a:arcTo wR="f47" hR="f48" stAng="f81" swAng="f64"/>
                <a:lnTo>
                  <a:pt x="f37" y="f44"/>
                </a:lnTo>
                <a:arcTo wR="f48" hR="f65" stAng="f90" swAng="f68"/>
                <a:lnTo>
                  <a:pt x="f45" y="f39"/>
                </a:lnTo>
                <a:arcTo wR="f69" hR="f70" stAng="f91" swAng="f86"/>
                <a:lnTo>
                  <a:pt x="f40" y="f38"/>
                </a:lnTo>
                <a:arcTo wR="f75" hR="f47" stAng="f87" swAng="f88"/>
                <a:close/>
              </a:path>
            </a:pathLst>
          </a:custGeom>
          <a:solidFill>
            <a:srgbClr val="FFFFFF">
              <a:alpha val="78000"/>
            </a:srgbClr>
          </a:solidFill>
          <a:ln cap="flat">
            <a:noFill/>
            <a:prstDash val="solid"/>
          </a:ln>
        </p:spPr>
        <p:txBody>
          <a:bodyPr vert="horz" wrap="square" lIns="121920" tIns="60960" rIns="121920" bIns="60960" anchor="ctr" anchorCtr="1" compatLnSpc="1">
            <a:noAutofit/>
          </a:bodyPr>
          <a:lstStyle/>
          <a:p>
            <a:pPr marL="0" marR="0" lvl="0" indent="0" algn="ctr" defTabSz="121917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351" b="0" i="0" u="none" strike="noStrike" kern="0" cap="none" spc="0" baseline="0">
              <a:solidFill>
                <a:srgbClr val="FFFAF3"/>
              </a:solidFill>
              <a:uFillTx/>
              <a:latin typeface="Arial"/>
              <a:ea typeface="맑은 고딕" pitchFamily="34"/>
            </a:endParaRPr>
          </a:p>
        </p:txBody>
      </p:sp>
      <p:grpSp>
        <p:nvGrpSpPr>
          <p:cNvPr id="17" name="Grupo 14">
            <a:extLst>
              <a:ext uri="{FF2B5EF4-FFF2-40B4-BE49-F238E27FC236}">
                <a16:creationId xmlns:a16="http://schemas.microsoft.com/office/drawing/2014/main" id="{7B7F73A6-E911-56D7-BA52-03CACBF5B924}"/>
              </a:ext>
            </a:extLst>
          </p:cNvPr>
          <p:cNvGrpSpPr/>
          <p:nvPr userDrawn="1"/>
        </p:nvGrpSpPr>
        <p:grpSpPr>
          <a:xfrm>
            <a:off x="2855927" y="1296681"/>
            <a:ext cx="905780" cy="910364"/>
            <a:chOff x="2141945" y="972510"/>
            <a:chExt cx="679335" cy="682773"/>
          </a:xfrm>
        </p:grpSpPr>
        <p:sp>
          <p:nvSpPr>
            <p:cNvPr id="18" name="Rounded Rectangle 3">
              <a:extLst>
                <a:ext uri="{FF2B5EF4-FFF2-40B4-BE49-F238E27FC236}">
                  <a16:creationId xmlns:a16="http://schemas.microsoft.com/office/drawing/2014/main" id="{66F34644-4482-365C-E16A-46FF746AC202}"/>
                </a:ext>
              </a:extLst>
            </p:cNvPr>
            <p:cNvSpPr/>
            <p:nvPr/>
          </p:nvSpPr>
          <p:spPr>
            <a:xfrm rot="10799991">
              <a:off x="2724280" y="975948"/>
              <a:ext cx="96999" cy="679335"/>
            </a:xfrm>
            <a:custGeom>
              <a:avLst>
                <a:gd name="f0" fmla="val 10800"/>
              </a:avLst>
              <a:gdLst>
                <a:gd name="f1" fmla="val 10800000"/>
                <a:gd name="f2" fmla="val 5400000"/>
                <a:gd name="f3" fmla="val 1620000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val 45"/>
                <a:gd name="f10" fmla="val 10800"/>
                <a:gd name="f11" fmla="val -2147483647"/>
                <a:gd name="f12" fmla="val 2147483647"/>
                <a:gd name="f13" fmla="abs f4"/>
                <a:gd name="f14" fmla="abs f5"/>
                <a:gd name="f15" fmla="abs f6"/>
                <a:gd name="f16" fmla="*/ f8 1 180"/>
                <a:gd name="f17" fmla="pin 0 f0 10800"/>
                <a:gd name="f18" fmla="+- 0 0 f2"/>
                <a:gd name="f19" fmla="?: f13 f4 1"/>
                <a:gd name="f20" fmla="?: f14 f5 1"/>
                <a:gd name="f21" fmla="?: f15 f6 1"/>
                <a:gd name="f22" fmla="*/ f9 f16 1"/>
                <a:gd name="f23" fmla="+- f7 f17 0"/>
                <a:gd name="f24" fmla="*/ f19 1 21600"/>
                <a:gd name="f25" fmla="*/ f20 1 21600"/>
                <a:gd name="f26" fmla="*/ 21600 f19 1"/>
                <a:gd name="f27" fmla="*/ 21600 f20 1"/>
                <a:gd name="f28" fmla="+- 0 0 f22"/>
                <a:gd name="f29" fmla="min f25 f24"/>
                <a:gd name="f30" fmla="*/ f26 1 f21"/>
                <a:gd name="f31" fmla="*/ f27 1 f21"/>
                <a:gd name="f32" fmla="*/ f28 f1 1"/>
                <a:gd name="f33" fmla="*/ f32 1 f8"/>
                <a:gd name="f34" fmla="+- f31 0 f17"/>
                <a:gd name="f35" fmla="+- f30 0 f17"/>
                <a:gd name="f36" fmla="*/ f17 f29 1"/>
                <a:gd name="f37" fmla="*/ f7 f29 1"/>
                <a:gd name="f38" fmla="*/ f23 f29 1"/>
                <a:gd name="f39" fmla="*/ f31 f29 1"/>
                <a:gd name="f40" fmla="*/ f30 f29 1"/>
                <a:gd name="f41" fmla="+- f33 0 f2"/>
                <a:gd name="f42" fmla="+- f37 0 f38"/>
                <a:gd name="f43" fmla="+- f38 0 f37"/>
                <a:gd name="f44" fmla="*/ f34 f29 1"/>
                <a:gd name="f45" fmla="*/ f35 f29 1"/>
                <a:gd name="f46" fmla="cos 1 f41"/>
                <a:gd name="f47" fmla="abs f42"/>
                <a:gd name="f48" fmla="abs f43"/>
                <a:gd name="f49" fmla="?: f42 f18 f2"/>
                <a:gd name="f50" fmla="?: f42 f2 f18"/>
                <a:gd name="f51" fmla="?: f42 f3 f2"/>
                <a:gd name="f52" fmla="?: f42 f2 f3"/>
                <a:gd name="f53" fmla="+- f39 0 f44"/>
                <a:gd name="f54" fmla="?: f43 f18 f2"/>
                <a:gd name="f55" fmla="?: f43 f2 f18"/>
                <a:gd name="f56" fmla="+- f40 0 f45"/>
                <a:gd name="f57" fmla="+- f44 0 f39"/>
                <a:gd name="f58" fmla="+- f45 0 f40"/>
                <a:gd name="f59" fmla="?: f42 0 f1"/>
                <a:gd name="f60" fmla="?: f42 f1 0"/>
                <a:gd name="f61" fmla="+- 0 0 f46"/>
                <a:gd name="f62" fmla="?: f42 f52 f51"/>
                <a:gd name="f63" fmla="?: f42 f51 f52"/>
                <a:gd name="f64" fmla="?: f43 f50 f49"/>
                <a:gd name="f65" fmla="abs f53"/>
                <a:gd name="f66" fmla="?: f53 0 f1"/>
                <a:gd name="f67" fmla="?: f53 f1 0"/>
                <a:gd name="f68" fmla="?: f53 f54 f55"/>
                <a:gd name="f69" fmla="abs f56"/>
                <a:gd name="f70" fmla="abs f57"/>
                <a:gd name="f71" fmla="?: f56 f18 f2"/>
                <a:gd name="f72" fmla="?: f56 f2 f18"/>
                <a:gd name="f73" fmla="?: f56 f3 f2"/>
                <a:gd name="f74" fmla="?: f56 f2 f3"/>
                <a:gd name="f75" fmla="abs f58"/>
                <a:gd name="f76" fmla="?: f58 f18 f2"/>
                <a:gd name="f77" fmla="?: f58 f2 f18"/>
                <a:gd name="f78" fmla="?: f58 f60 f59"/>
                <a:gd name="f79" fmla="?: f58 f59 f60"/>
                <a:gd name="f80" fmla="*/ f17 f61 1"/>
                <a:gd name="f81" fmla="?: f43 f63 f62"/>
                <a:gd name="f82" fmla="?: f43 f67 f66"/>
                <a:gd name="f83" fmla="?: f43 f66 f67"/>
                <a:gd name="f84" fmla="?: f56 f74 f73"/>
                <a:gd name="f85" fmla="?: f56 f73 f74"/>
                <a:gd name="f86" fmla="?: f57 f72 f71"/>
                <a:gd name="f87" fmla="?: f42 f78 f79"/>
                <a:gd name="f88" fmla="?: f42 f76 f77"/>
                <a:gd name="f89" fmla="*/ f80 3163 1"/>
                <a:gd name="f90" fmla="?: f53 f82 f83"/>
                <a:gd name="f91" fmla="?: f57 f85 f84"/>
                <a:gd name="f92" fmla="*/ f89 1 7636"/>
                <a:gd name="f93" fmla="+- f7 f92 0"/>
                <a:gd name="f94" fmla="+- f30 0 f92"/>
                <a:gd name="f95" fmla="+- f31 0 f92"/>
                <a:gd name="f96" fmla="*/ f93 f29 1"/>
                <a:gd name="f97" fmla="*/ f94 f29 1"/>
                <a:gd name="f98" fmla="*/ f95 f29 1"/>
              </a:gdLst>
              <a:ahLst>
                <a:ahXY gdRefX="f0" minX="f7" maxX="f10">
                  <a:pos x="f36" y="f37"/>
                </a:ahXY>
              </a:ahLst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6" t="f96" r="f97" b="f98"/>
              <a:pathLst>
                <a:path>
                  <a:moveTo>
                    <a:pt x="f38" y="f37"/>
                  </a:moveTo>
                  <a:arcTo wR="f47" hR="f48" stAng="f81" swAng="f64"/>
                  <a:lnTo>
                    <a:pt x="f37" y="f44"/>
                  </a:lnTo>
                  <a:arcTo wR="f48" hR="f65" stAng="f90" swAng="f68"/>
                  <a:lnTo>
                    <a:pt x="f45" y="f39"/>
                  </a:lnTo>
                  <a:arcTo wR="f69" hR="f70" stAng="f91" swAng="f86"/>
                  <a:lnTo>
                    <a:pt x="f40" y="f38"/>
                  </a:lnTo>
                  <a:arcTo wR="f75" hR="f47" stAng="f87" swAng="f88"/>
                  <a:close/>
                </a:path>
              </a:pathLst>
            </a:custGeom>
            <a:solidFill>
              <a:srgbClr val="FFFFFF">
                <a:alpha val="78000"/>
              </a:srgbClr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121917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351" b="0" i="0" u="none" strike="noStrike" kern="0" cap="none" spc="0" baseline="0">
                <a:solidFill>
                  <a:srgbClr val="FFFAF3"/>
                </a:solidFill>
                <a:uFillTx/>
                <a:latin typeface="Arial"/>
                <a:ea typeface="맑은 고딕" pitchFamily="34"/>
              </a:endParaRPr>
            </a:p>
          </p:txBody>
        </p:sp>
        <p:sp>
          <p:nvSpPr>
            <p:cNvPr id="19" name="Rounded Rectangle 3">
              <a:extLst>
                <a:ext uri="{FF2B5EF4-FFF2-40B4-BE49-F238E27FC236}">
                  <a16:creationId xmlns:a16="http://schemas.microsoft.com/office/drawing/2014/main" id="{82B4D754-E687-B271-BD26-FA27FBB0180C}"/>
                </a:ext>
              </a:extLst>
            </p:cNvPr>
            <p:cNvSpPr/>
            <p:nvPr/>
          </p:nvSpPr>
          <p:spPr>
            <a:xfrm rot="5400013">
              <a:off x="2433113" y="681342"/>
              <a:ext cx="96999" cy="679335"/>
            </a:xfrm>
            <a:custGeom>
              <a:avLst>
                <a:gd name="f0" fmla="val 10800"/>
              </a:avLst>
              <a:gdLst>
                <a:gd name="f1" fmla="val 10800000"/>
                <a:gd name="f2" fmla="val 5400000"/>
                <a:gd name="f3" fmla="val 1620000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val 45"/>
                <a:gd name="f10" fmla="val 10800"/>
                <a:gd name="f11" fmla="val -2147483647"/>
                <a:gd name="f12" fmla="val 2147483647"/>
                <a:gd name="f13" fmla="abs f4"/>
                <a:gd name="f14" fmla="abs f5"/>
                <a:gd name="f15" fmla="abs f6"/>
                <a:gd name="f16" fmla="*/ f8 1 180"/>
                <a:gd name="f17" fmla="pin 0 f0 10800"/>
                <a:gd name="f18" fmla="+- 0 0 f2"/>
                <a:gd name="f19" fmla="?: f13 f4 1"/>
                <a:gd name="f20" fmla="?: f14 f5 1"/>
                <a:gd name="f21" fmla="?: f15 f6 1"/>
                <a:gd name="f22" fmla="*/ f9 f16 1"/>
                <a:gd name="f23" fmla="+- f7 f17 0"/>
                <a:gd name="f24" fmla="*/ f19 1 21600"/>
                <a:gd name="f25" fmla="*/ f20 1 21600"/>
                <a:gd name="f26" fmla="*/ 21600 f19 1"/>
                <a:gd name="f27" fmla="*/ 21600 f20 1"/>
                <a:gd name="f28" fmla="+- 0 0 f22"/>
                <a:gd name="f29" fmla="min f25 f24"/>
                <a:gd name="f30" fmla="*/ f26 1 f21"/>
                <a:gd name="f31" fmla="*/ f27 1 f21"/>
                <a:gd name="f32" fmla="*/ f28 f1 1"/>
                <a:gd name="f33" fmla="*/ f32 1 f8"/>
                <a:gd name="f34" fmla="+- f31 0 f17"/>
                <a:gd name="f35" fmla="+- f30 0 f17"/>
                <a:gd name="f36" fmla="*/ f17 f29 1"/>
                <a:gd name="f37" fmla="*/ f7 f29 1"/>
                <a:gd name="f38" fmla="*/ f23 f29 1"/>
                <a:gd name="f39" fmla="*/ f31 f29 1"/>
                <a:gd name="f40" fmla="*/ f30 f29 1"/>
                <a:gd name="f41" fmla="+- f33 0 f2"/>
                <a:gd name="f42" fmla="+- f37 0 f38"/>
                <a:gd name="f43" fmla="+- f38 0 f37"/>
                <a:gd name="f44" fmla="*/ f34 f29 1"/>
                <a:gd name="f45" fmla="*/ f35 f29 1"/>
                <a:gd name="f46" fmla="cos 1 f41"/>
                <a:gd name="f47" fmla="abs f42"/>
                <a:gd name="f48" fmla="abs f43"/>
                <a:gd name="f49" fmla="?: f42 f18 f2"/>
                <a:gd name="f50" fmla="?: f42 f2 f18"/>
                <a:gd name="f51" fmla="?: f42 f3 f2"/>
                <a:gd name="f52" fmla="?: f42 f2 f3"/>
                <a:gd name="f53" fmla="+- f39 0 f44"/>
                <a:gd name="f54" fmla="?: f43 f18 f2"/>
                <a:gd name="f55" fmla="?: f43 f2 f18"/>
                <a:gd name="f56" fmla="+- f40 0 f45"/>
                <a:gd name="f57" fmla="+- f44 0 f39"/>
                <a:gd name="f58" fmla="+- f45 0 f40"/>
                <a:gd name="f59" fmla="?: f42 0 f1"/>
                <a:gd name="f60" fmla="?: f42 f1 0"/>
                <a:gd name="f61" fmla="+- 0 0 f46"/>
                <a:gd name="f62" fmla="?: f42 f52 f51"/>
                <a:gd name="f63" fmla="?: f42 f51 f52"/>
                <a:gd name="f64" fmla="?: f43 f50 f49"/>
                <a:gd name="f65" fmla="abs f53"/>
                <a:gd name="f66" fmla="?: f53 0 f1"/>
                <a:gd name="f67" fmla="?: f53 f1 0"/>
                <a:gd name="f68" fmla="?: f53 f54 f55"/>
                <a:gd name="f69" fmla="abs f56"/>
                <a:gd name="f70" fmla="abs f57"/>
                <a:gd name="f71" fmla="?: f56 f18 f2"/>
                <a:gd name="f72" fmla="?: f56 f2 f18"/>
                <a:gd name="f73" fmla="?: f56 f3 f2"/>
                <a:gd name="f74" fmla="?: f56 f2 f3"/>
                <a:gd name="f75" fmla="abs f58"/>
                <a:gd name="f76" fmla="?: f58 f18 f2"/>
                <a:gd name="f77" fmla="?: f58 f2 f18"/>
                <a:gd name="f78" fmla="?: f58 f60 f59"/>
                <a:gd name="f79" fmla="?: f58 f59 f60"/>
                <a:gd name="f80" fmla="*/ f17 f61 1"/>
                <a:gd name="f81" fmla="?: f43 f63 f62"/>
                <a:gd name="f82" fmla="?: f43 f67 f66"/>
                <a:gd name="f83" fmla="?: f43 f66 f67"/>
                <a:gd name="f84" fmla="?: f56 f74 f73"/>
                <a:gd name="f85" fmla="?: f56 f73 f74"/>
                <a:gd name="f86" fmla="?: f57 f72 f71"/>
                <a:gd name="f87" fmla="?: f42 f78 f79"/>
                <a:gd name="f88" fmla="?: f42 f76 f77"/>
                <a:gd name="f89" fmla="*/ f80 3163 1"/>
                <a:gd name="f90" fmla="?: f53 f82 f83"/>
                <a:gd name="f91" fmla="?: f57 f85 f84"/>
                <a:gd name="f92" fmla="*/ f89 1 7636"/>
                <a:gd name="f93" fmla="+- f7 f92 0"/>
                <a:gd name="f94" fmla="+- f30 0 f92"/>
                <a:gd name="f95" fmla="+- f31 0 f92"/>
                <a:gd name="f96" fmla="*/ f93 f29 1"/>
                <a:gd name="f97" fmla="*/ f94 f29 1"/>
                <a:gd name="f98" fmla="*/ f95 f29 1"/>
              </a:gdLst>
              <a:ahLst>
                <a:ahXY gdRefX="f0" minX="f7" maxX="f10">
                  <a:pos x="f36" y="f37"/>
                </a:ahXY>
              </a:ahLst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6" t="f96" r="f97" b="f98"/>
              <a:pathLst>
                <a:path>
                  <a:moveTo>
                    <a:pt x="f38" y="f37"/>
                  </a:moveTo>
                  <a:arcTo wR="f47" hR="f48" stAng="f81" swAng="f64"/>
                  <a:lnTo>
                    <a:pt x="f37" y="f44"/>
                  </a:lnTo>
                  <a:arcTo wR="f48" hR="f65" stAng="f90" swAng="f68"/>
                  <a:lnTo>
                    <a:pt x="f45" y="f39"/>
                  </a:lnTo>
                  <a:arcTo wR="f69" hR="f70" stAng="f91" swAng="f86"/>
                  <a:lnTo>
                    <a:pt x="f40" y="f38"/>
                  </a:lnTo>
                  <a:arcTo wR="f75" hR="f47" stAng="f87" swAng="f88"/>
                  <a:close/>
                </a:path>
              </a:pathLst>
            </a:custGeom>
            <a:solidFill>
              <a:srgbClr val="FFFFFF">
                <a:alpha val="78000"/>
              </a:srgbClr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121917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351" b="0" i="0" u="none" strike="noStrike" kern="0" cap="none" spc="0" baseline="0">
                <a:solidFill>
                  <a:srgbClr val="FFFAF3"/>
                </a:solidFill>
                <a:uFillTx/>
                <a:latin typeface="Arial"/>
                <a:ea typeface="맑은 고딕" pitchFamily="34"/>
              </a:endParaRPr>
            </a:p>
          </p:txBody>
        </p:sp>
      </p:grpSp>
      <p:grpSp>
        <p:nvGrpSpPr>
          <p:cNvPr id="20" name="Gráfico 10">
            <a:extLst>
              <a:ext uri="{FF2B5EF4-FFF2-40B4-BE49-F238E27FC236}">
                <a16:creationId xmlns:a16="http://schemas.microsoft.com/office/drawing/2014/main" id="{B31F9A8C-EA09-281A-5F18-106035283228}"/>
              </a:ext>
            </a:extLst>
          </p:cNvPr>
          <p:cNvGrpSpPr/>
          <p:nvPr userDrawn="1"/>
        </p:nvGrpSpPr>
        <p:grpSpPr>
          <a:xfrm>
            <a:off x="627242" y="5458042"/>
            <a:ext cx="849367" cy="849367"/>
            <a:chOff x="470431" y="4093531"/>
            <a:chExt cx="637025" cy="637025"/>
          </a:xfrm>
        </p:grpSpPr>
        <p:sp>
          <p:nvSpPr>
            <p:cNvPr id="21" name="Forma libre: forma 30">
              <a:extLst>
                <a:ext uri="{FF2B5EF4-FFF2-40B4-BE49-F238E27FC236}">
                  <a16:creationId xmlns:a16="http://schemas.microsoft.com/office/drawing/2014/main" id="{F0A03F30-483B-7D27-DC2D-3AB99EF4C6B9}"/>
                </a:ext>
              </a:extLst>
            </p:cNvPr>
            <p:cNvSpPr/>
            <p:nvPr/>
          </p:nvSpPr>
          <p:spPr>
            <a:xfrm>
              <a:off x="470431" y="4093531"/>
              <a:ext cx="637025" cy="63702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849367"/>
                <a:gd name="f7" fmla="val 424684"/>
                <a:gd name="f8" fmla="val 659230"/>
                <a:gd name="f9" fmla="val 190137"/>
                <a:gd name="f10" fmla="+- 0 0 -90"/>
                <a:gd name="f11" fmla="*/ f3 1 849367"/>
                <a:gd name="f12" fmla="*/ f4 1 849367"/>
                <a:gd name="f13" fmla="val f5"/>
                <a:gd name="f14" fmla="val f6"/>
                <a:gd name="f15" fmla="*/ f10 f0 1"/>
                <a:gd name="f16" fmla="+- f14 0 f13"/>
                <a:gd name="f17" fmla="*/ f15 1 f2"/>
                <a:gd name="f18" fmla="*/ f16 1 849367"/>
                <a:gd name="f19" fmla="*/ 849367 f16 1"/>
                <a:gd name="f20" fmla="*/ 424684 f16 1"/>
                <a:gd name="f21" fmla="*/ 0 f16 1"/>
                <a:gd name="f22" fmla="+- f17 0 f1"/>
                <a:gd name="f23" fmla="*/ f19 1 849367"/>
                <a:gd name="f24" fmla="*/ f20 1 849367"/>
                <a:gd name="f25" fmla="*/ f21 1 849367"/>
                <a:gd name="f26" fmla="*/ f13 1 f18"/>
                <a:gd name="f27" fmla="*/ f14 1 f18"/>
                <a:gd name="f28" fmla="*/ f23 1 f18"/>
                <a:gd name="f29" fmla="*/ f24 1 f18"/>
                <a:gd name="f30" fmla="*/ f25 1 f18"/>
                <a:gd name="f31" fmla="*/ f26 f11 1"/>
                <a:gd name="f32" fmla="*/ f27 f11 1"/>
                <a:gd name="f33" fmla="*/ f27 f12 1"/>
                <a:gd name="f34" fmla="*/ f26 f12 1"/>
                <a:gd name="f35" fmla="*/ f28 f11 1"/>
                <a:gd name="f36" fmla="*/ f29 f12 1"/>
                <a:gd name="f37" fmla="*/ f29 f11 1"/>
                <a:gd name="f38" fmla="*/ f28 f12 1"/>
                <a:gd name="f39" fmla="*/ f30 f11 1"/>
                <a:gd name="f40" fmla="*/ f30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2">
                  <a:pos x="f35" y="f36"/>
                </a:cxn>
                <a:cxn ang="f22">
                  <a:pos x="f37" y="f38"/>
                </a:cxn>
                <a:cxn ang="f22">
                  <a:pos x="f39" y="f36"/>
                </a:cxn>
                <a:cxn ang="f22">
                  <a:pos x="f37" y="f40"/>
                </a:cxn>
                <a:cxn ang="f22">
                  <a:pos x="f35" y="f36"/>
                </a:cxn>
              </a:cxnLst>
              <a:rect l="f31" t="f34" r="f32" b="f33"/>
              <a:pathLst>
                <a:path w="849367" h="849367">
                  <a:moveTo>
                    <a:pt x="f6" y="f7"/>
                  </a:moveTo>
                  <a:cubicBezTo>
                    <a:pt x="f6" y="f8"/>
                    <a:pt x="f8" y="f6"/>
                    <a:pt x="f7" y="f6"/>
                  </a:cubicBezTo>
                  <a:cubicBezTo>
                    <a:pt x="f9" y="f6"/>
                    <a:pt x="f5" y="f8"/>
                    <a:pt x="f5" y="f7"/>
                  </a:cubicBezTo>
                  <a:cubicBezTo>
                    <a:pt x="f5" y="f9"/>
                    <a:pt x="f9" y="f5"/>
                    <a:pt x="f7" y="f5"/>
                  </a:cubicBezTo>
                  <a:cubicBezTo>
                    <a:pt x="f8" y="f5"/>
                    <a:pt x="f6" y="f9"/>
                    <a:pt x="f6" y="f7"/>
                  </a:cubicBezTo>
                  <a:close/>
                </a:path>
              </a:pathLst>
            </a:custGeom>
            <a:solidFill>
              <a:srgbClr val="2C70AA"/>
            </a:solidFill>
            <a:ln w="2286" cap="flat">
              <a:solidFill>
                <a:srgbClr val="FFFFFF"/>
              </a:solidFill>
              <a:prstDash val="solid"/>
              <a:miter/>
            </a:ln>
          </p:spPr>
          <p:txBody>
            <a:bodyPr vert="horz" wrap="square" lIns="91440" tIns="45720" rIns="91440" bIns="45720" anchor="ctr" anchorCtr="0" compatLnSpc="1">
              <a:noAutofit/>
            </a:bodyPr>
            <a:lstStyle/>
            <a:p>
              <a:pPr marL="0" marR="0" lvl="0" indent="0" algn="l" defTabSz="121917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2" name="Forma libre: forma 31">
              <a:extLst>
                <a:ext uri="{FF2B5EF4-FFF2-40B4-BE49-F238E27FC236}">
                  <a16:creationId xmlns:a16="http://schemas.microsoft.com/office/drawing/2014/main" id="{F9320DE0-CEAC-DF5F-B9B1-16F57B813FC0}"/>
                </a:ext>
              </a:extLst>
            </p:cNvPr>
            <p:cNvSpPr/>
            <p:nvPr/>
          </p:nvSpPr>
          <p:spPr>
            <a:xfrm>
              <a:off x="552379" y="4171785"/>
              <a:ext cx="496510" cy="48048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62009"/>
                <a:gd name="f7" fmla="val 640647"/>
                <a:gd name="f8" fmla="val 398577"/>
                <a:gd name="f9" fmla="val 121941"/>
                <a:gd name="f10" fmla="val 383196"/>
                <a:gd name="f11" fmla="val 81301"/>
                <a:gd name="f12" fmla="val 383219"/>
                <a:gd name="f13" fmla="val 40662"/>
                <a:gd name="f14" fmla="val 255480"/>
                <a:gd name="f15" fmla="val 21385"/>
                <a:gd name="f16" fmla="val 127740"/>
                <a:gd name="f17" fmla="val 42748"/>
                <a:gd name="f18" fmla="val 64133"/>
                <a:gd name="f19" fmla="val 234805"/>
                <a:gd name="f20" fmla="val 405476"/>
                <a:gd name="f21" fmla="val 576124"/>
                <a:gd name="f22" fmla="val 127717"/>
                <a:gd name="f23" fmla="val 597624"/>
                <a:gd name="f24" fmla="val 255411"/>
                <a:gd name="f25" fmla="val 619147"/>
                <a:gd name="f26" fmla="val 383128"/>
                <a:gd name="f27" fmla="val 383151"/>
                <a:gd name="f28" fmla="val 467982"/>
                <a:gd name="f29" fmla="val 295179"/>
                <a:gd name="f30" fmla="val 122514"/>
                <a:gd name="f31" fmla="val 398072"/>
                <a:gd name="f32" fmla="val 132530"/>
                <a:gd name="f33" fmla="val 398049"/>
                <a:gd name="f34" fmla="val 142639"/>
                <a:gd name="f35" fmla="val 152655"/>
                <a:gd name="f36" fmla="val 475569"/>
                <a:gd name="f37" fmla="val 553088"/>
                <a:gd name="f38" fmla="val 630608"/>
                <a:gd name="f39" fmla="val 248397"/>
                <a:gd name="f40" fmla="val 344322"/>
                <a:gd name="f41" fmla="val 440087"/>
                <a:gd name="f42" fmla="val 614907"/>
                <a:gd name="f43" fmla="val 349548"/>
                <a:gd name="f44" fmla="val 258803"/>
                <a:gd name="f45" fmla="val 168264"/>
                <a:gd name="f46" fmla="val 542590"/>
                <a:gd name="f47" fmla="val 470274"/>
                <a:gd name="f48" fmla="val 168242"/>
                <a:gd name="f49" fmla="val 397958"/>
                <a:gd name="f50" fmla="val 181490"/>
                <a:gd name="f51" fmla="val 194761"/>
                <a:gd name="f52" fmla="val 208010"/>
                <a:gd name="f53" fmla="val 400296"/>
                <a:gd name="f54" fmla="val 207781"/>
                <a:gd name="f55" fmla="val 407149"/>
                <a:gd name="f56" fmla="val 206910"/>
                <a:gd name="f57" fmla="val 413177"/>
                <a:gd name="f58" fmla="val 206337"/>
                <a:gd name="f59" fmla="val 419435"/>
                <a:gd name="f60" fmla="val 205741"/>
                <a:gd name="f61" fmla="val 424890"/>
                <a:gd name="f62" fmla="val 205488"/>
                <a:gd name="f63" fmla="val 427457"/>
                <a:gd name="f64" fmla="val 205236"/>
                <a:gd name="f65" fmla="val 232604"/>
                <a:gd name="f66" fmla="val 259972"/>
                <a:gd name="f67" fmla="val 287340"/>
                <a:gd name="f68" fmla="val 455467"/>
                <a:gd name="f69" fmla="val 483499"/>
                <a:gd name="f70" fmla="val 511509"/>
                <a:gd name="f71" fmla="val 511601"/>
                <a:gd name="f72" fmla="val 294491"/>
                <a:gd name="f73" fmla="val 510867"/>
                <a:gd name="f74" fmla="val 314272"/>
                <a:gd name="f75" fmla="val 497298"/>
                <a:gd name="f76" fmla="val 333435"/>
                <a:gd name="f77" fmla="val 495648"/>
                <a:gd name="f78" fmla="val 335772"/>
                <a:gd name="f79" fmla="val 481551"/>
                <a:gd name="f80" fmla="val 355118"/>
                <a:gd name="f81" fmla="val 455879"/>
                <a:gd name="f82" fmla="val 363003"/>
                <a:gd name="f83" fmla="val 442677"/>
                <a:gd name="f84" fmla="val 367060"/>
                <a:gd name="f85" fmla="val 430597"/>
                <a:gd name="f86" fmla="val 366808"/>
                <a:gd name="f87" fmla="val 421933"/>
                <a:gd name="f88" fmla="val 366624"/>
                <a:gd name="f89" fmla="val 412100"/>
                <a:gd name="f90" fmla="val 366418"/>
                <a:gd name="f91" fmla="val 403894"/>
                <a:gd name="f92" fmla="val 365180"/>
                <a:gd name="f93" fmla="val 363988"/>
                <a:gd name="f94" fmla="val 374143"/>
                <a:gd name="f95" fmla="val 384274"/>
                <a:gd name="f96" fmla="val 394428"/>
                <a:gd name="f97" fmla="val 448109"/>
                <a:gd name="f98" fmla="val 498261"/>
                <a:gd name="f99" fmla="val 548412"/>
                <a:gd name="f100" fmla="val 403986"/>
                <a:gd name="f101" fmla="val 413521"/>
                <a:gd name="f102" fmla="val 423079"/>
                <a:gd name="f103" fmla="val 448086"/>
                <a:gd name="f104" fmla="val 397935"/>
                <a:gd name="f105" fmla="val 431996"/>
                <a:gd name="f106" fmla="val 440935"/>
                <a:gd name="f107" fmla="val 449851"/>
                <a:gd name="f108" fmla="val 447788"/>
                <a:gd name="f109" fmla="val 497665"/>
                <a:gd name="f110" fmla="val 547518"/>
                <a:gd name="f111" fmla="val 460005"/>
                <a:gd name="f112" fmla="val 470159"/>
                <a:gd name="f113" fmla="val 480313"/>
                <a:gd name="f114" fmla="val 497642"/>
                <a:gd name="f115" fmla="val 447765"/>
                <a:gd name="f116" fmla="val 397912"/>
                <a:gd name="f117" fmla="val 492003"/>
                <a:gd name="f118" fmla="val 503693"/>
                <a:gd name="f119" fmla="val 515406"/>
                <a:gd name="f120" fmla="val 470251"/>
                <a:gd name="f121" fmla="val 542567"/>
                <a:gd name="f122" fmla="val 490468"/>
                <a:gd name="f123" fmla="val 465529"/>
                <a:gd name="f124" fmla="val 440591"/>
                <a:gd name="f125" fmla="val 641083"/>
                <a:gd name="f126" fmla="val 651535"/>
                <a:gd name="f127" fmla="val 662010"/>
                <a:gd name="f128" fmla="val 334420"/>
                <a:gd name="f129" fmla="val 228249"/>
                <a:gd name="f130" fmla="val 122101"/>
                <a:gd name="f131" fmla="val 574199"/>
                <a:gd name="f132" fmla="val 122032"/>
                <a:gd name="f133" fmla="val 486388"/>
                <a:gd name="f134" fmla="val 121987"/>
                <a:gd name="f135" fmla="val 267834"/>
                <a:gd name="f136" fmla="val 452946"/>
                <a:gd name="f137" fmla="val 246334"/>
                <a:gd name="f138" fmla="val 472451"/>
                <a:gd name="f139" fmla="val 215070"/>
                <a:gd name="f140" fmla="val 482743"/>
                <a:gd name="f141" fmla="val 177387"/>
                <a:gd name="f142" fmla="val 145572"/>
                <a:gd name="f143" fmla="val 109838"/>
                <a:gd name="f144" fmla="val 473735"/>
                <a:gd name="f145" fmla="val 90470"/>
                <a:gd name="f146" fmla="val 460808"/>
                <a:gd name="f147" fmla="val 86230"/>
                <a:gd name="f148" fmla="val 457988"/>
                <a:gd name="f149" fmla="val 100899"/>
                <a:gd name="f150" fmla="val 409281"/>
                <a:gd name="f151" fmla="val 108509"/>
                <a:gd name="f152" fmla="val 413957"/>
                <a:gd name="f153" fmla="val 129092"/>
                <a:gd name="f154" fmla="val 426632"/>
                <a:gd name="f155" fmla="val 155933"/>
                <a:gd name="f156" fmla="val 434196"/>
                <a:gd name="f157" fmla="val 180275"/>
                <a:gd name="f158" fmla="val 218049"/>
                <a:gd name="f159" fmla="val 241521"/>
                <a:gd name="f160" fmla="val 415538"/>
                <a:gd name="f161" fmla="val 385511"/>
                <a:gd name="f162" fmla="val 358625"/>
                <a:gd name="f163" fmla="val 226622"/>
                <a:gd name="f164" fmla="val 343359"/>
                <a:gd name="f165" fmla="val 184561"/>
                <a:gd name="f166" fmla="val 327177"/>
                <a:gd name="f167" fmla="val 122926"/>
                <a:gd name="f168" fmla="val 305333"/>
                <a:gd name="f169" fmla="val 94160"/>
                <a:gd name="f170" fmla="val 273954"/>
                <a:gd name="f171" fmla="val 228478"/>
                <a:gd name="f172" fmla="val 172367"/>
                <a:gd name="f173" fmla="val 140301"/>
                <a:gd name="f174" fmla="val 133195"/>
                <a:gd name="f175" fmla="val 206359"/>
                <a:gd name="f176" fmla="val 246082"/>
                <a:gd name="f177" fmla="val 270630"/>
                <a:gd name="f178" fmla="val 143739"/>
                <a:gd name="f179" fmla="val 281747"/>
                <a:gd name="f180" fmla="val 150042"/>
                <a:gd name="f181" fmla="val 286698"/>
                <a:gd name="f182" fmla="val 152838"/>
                <a:gd name="f183" fmla="val 270653"/>
                <a:gd name="f184" fmla="val 200285"/>
                <a:gd name="f185" fmla="val 263479"/>
                <a:gd name="f186" fmla="val 196366"/>
                <a:gd name="f187" fmla="val 251262"/>
                <a:gd name="f188" fmla="val 189696"/>
                <a:gd name="f189" fmla="val 231160"/>
                <a:gd name="f190" fmla="val 181742"/>
                <a:gd name="f191" fmla="val 204938"/>
                <a:gd name="f192" fmla="val 167302"/>
                <a:gd name="f193" fmla="val 150455"/>
                <a:gd name="f194" fmla="val 202807"/>
                <a:gd name="f195" fmla="val 223665"/>
                <a:gd name="f196" fmla="val 248672"/>
                <a:gd name="f197" fmla="val 165124"/>
                <a:gd name="f198" fmla="val 262379"/>
                <a:gd name="f199" fmla="val 210806"/>
                <a:gd name="f200" fmla="val 280051"/>
                <a:gd name="f201" fmla="val 272143"/>
                <a:gd name="f202" fmla="val 303729"/>
                <a:gd name="f203" fmla="val 298296"/>
                <a:gd name="f204" fmla="val 334260"/>
                <a:gd name="f205" fmla="val 382119"/>
                <a:gd name="f206" fmla="val 409968"/>
                <a:gd name="f207" fmla="val 287478"/>
                <a:gd name="f208" fmla="val 435113"/>
                <a:gd name="f209" fmla="+- 0 0 -90"/>
                <a:gd name="f210" fmla="*/ f3 1 662009"/>
                <a:gd name="f211" fmla="*/ f4 1 640647"/>
                <a:gd name="f212" fmla="val f5"/>
                <a:gd name="f213" fmla="val f6"/>
                <a:gd name="f214" fmla="val f7"/>
                <a:gd name="f215" fmla="*/ f209 f0 1"/>
                <a:gd name="f216" fmla="+- f214 0 f212"/>
                <a:gd name="f217" fmla="+- f213 0 f212"/>
                <a:gd name="f218" fmla="*/ f215 1 f2"/>
                <a:gd name="f219" fmla="*/ f217 1 662009"/>
                <a:gd name="f220" fmla="*/ f216 1 640647"/>
                <a:gd name="f221" fmla="*/ 398577 f217 1"/>
                <a:gd name="f222" fmla="*/ 121941 f216 1"/>
                <a:gd name="f223" fmla="*/ 383196 f217 1"/>
                <a:gd name="f224" fmla="*/ 383219 f217 1"/>
                <a:gd name="f225" fmla="*/ 0 f216 1"/>
                <a:gd name="f226" fmla="*/ 0 f217 1"/>
                <a:gd name="f227" fmla="*/ 64133 f216 1"/>
                <a:gd name="f228" fmla="*/ 576124 f216 1"/>
                <a:gd name="f229" fmla="*/ 383128 f217 1"/>
                <a:gd name="f230" fmla="*/ 640647 f216 1"/>
                <a:gd name="f231" fmla="*/ 122514 f216 1"/>
                <a:gd name="f232" fmla="*/ 398072 f217 1"/>
                <a:gd name="f233" fmla="*/ 398049 f217 1"/>
                <a:gd name="f234" fmla="*/ 152655 f216 1"/>
                <a:gd name="f235" fmla="*/ 630608 f217 1"/>
                <a:gd name="f236" fmla="*/ 440087 f216 1"/>
                <a:gd name="f237" fmla="*/ 614907 f217 1"/>
                <a:gd name="f238" fmla="*/ 168264 f216 1"/>
                <a:gd name="f239" fmla="*/ 397958 f217 1"/>
                <a:gd name="f240" fmla="*/ 168242 f216 1"/>
                <a:gd name="f241" fmla="*/ 208010 f216 1"/>
                <a:gd name="f242" fmla="*/ 413177 f217 1"/>
                <a:gd name="f243" fmla="*/ 206337 f216 1"/>
                <a:gd name="f244" fmla="*/ 427457 f217 1"/>
                <a:gd name="f245" fmla="*/ 205236 f216 1"/>
                <a:gd name="f246" fmla="*/ 287340 f216 1"/>
                <a:gd name="f247" fmla="*/ 511509 f217 1"/>
                <a:gd name="f248" fmla="*/ 497298 f217 1"/>
                <a:gd name="f249" fmla="*/ 333435 f216 1"/>
                <a:gd name="f250" fmla="*/ 455879 f217 1"/>
                <a:gd name="f251" fmla="*/ 363003 f216 1"/>
                <a:gd name="f252" fmla="*/ 421933 f217 1"/>
                <a:gd name="f253" fmla="*/ 366624 f216 1"/>
                <a:gd name="f254" fmla="*/ 363988 f216 1"/>
                <a:gd name="f255" fmla="*/ 394428 f216 1"/>
                <a:gd name="f256" fmla="*/ 548412 f217 1"/>
                <a:gd name="f257" fmla="*/ 423079 f216 1"/>
                <a:gd name="f258" fmla="*/ 397935 f217 1"/>
                <a:gd name="f259" fmla="*/ 449851 f216 1"/>
                <a:gd name="f260" fmla="*/ 547518 f217 1"/>
                <a:gd name="f261" fmla="*/ 480313 f216 1"/>
                <a:gd name="f262" fmla="*/ 397912 f217 1"/>
                <a:gd name="f263" fmla="*/ 515406 f216 1"/>
                <a:gd name="f264" fmla="*/ 440591 f216 1"/>
                <a:gd name="f265" fmla="*/ 662010 f217 1"/>
                <a:gd name="f266" fmla="*/ 122101 f216 1"/>
                <a:gd name="f267" fmla="*/ 267834 f217 1"/>
                <a:gd name="f268" fmla="*/ 452946 f216 1"/>
                <a:gd name="f269" fmla="*/ 177387 f217 1"/>
                <a:gd name="f270" fmla="*/ 482743 f216 1"/>
                <a:gd name="f271" fmla="*/ 90470 f217 1"/>
                <a:gd name="f272" fmla="*/ 460808 f216 1"/>
                <a:gd name="f273" fmla="*/ 86230 f217 1"/>
                <a:gd name="f274" fmla="*/ 457988 f216 1"/>
                <a:gd name="f275" fmla="*/ 100899 f217 1"/>
                <a:gd name="f276" fmla="*/ 409281 f216 1"/>
                <a:gd name="f277" fmla="*/ 108509 f217 1"/>
                <a:gd name="f278" fmla="*/ 413957 f216 1"/>
                <a:gd name="f279" fmla="*/ 180275 f217 1"/>
                <a:gd name="f280" fmla="*/ 434196 f216 1"/>
                <a:gd name="f281" fmla="*/ 241521 f217 1"/>
                <a:gd name="f282" fmla="*/ 385511 f216 1"/>
                <a:gd name="f283" fmla="*/ 184561 f217 1"/>
                <a:gd name="f284" fmla="*/ 327177 f216 1"/>
                <a:gd name="f285" fmla="*/ 94160 f217 1"/>
                <a:gd name="f286" fmla="*/ 228478 f216 1"/>
                <a:gd name="f287" fmla="*/ 206359 f217 1"/>
                <a:gd name="f288" fmla="*/ 133195 f216 1"/>
                <a:gd name="f289" fmla="*/ 281747 f217 1"/>
                <a:gd name="f290" fmla="*/ 150042 f216 1"/>
                <a:gd name="f291" fmla="*/ 286698 f217 1"/>
                <a:gd name="f292" fmla="*/ 152838 f216 1"/>
                <a:gd name="f293" fmla="*/ 270653 f217 1"/>
                <a:gd name="f294" fmla="*/ 200285 f216 1"/>
                <a:gd name="f295" fmla="*/ 263479 f217 1"/>
                <a:gd name="f296" fmla="*/ 196366 f216 1"/>
                <a:gd name="f297" fmla="*/ 204938 f217 1"/>
                <a:gd name="f298" fmla="*/ 181742 f216 1"/>
                <a:gd name="f299" fmla="*/ 150455 f217 1"/>
                <a:gd name="f300" fmla="*/ 223665 f216 1"/>
                <a:gd name="f301" fmla="*/ 210806 f217 1"/>
                <a:gd name="f302" fmla="*/ 280051 f216 1"/>
                <a:gd name="f303" fmla="*/ 298296 f217 1"/>
                <a:gd name="f304" fmla="*/ 382119 f216 1"/>
                <a:gd name="f305" fmla="+- f218 0 f1"/>
                <a:gd name="f306" fmla="*/ f221 1 662009"/>
                <a:gd name="f307" fmla="*/ f222 1 640647"/>
                <a:gd name="f308" fmla="*/ f223 1 662009"/>
                <a:gd name="f309" fmla="*/ f224 1 662009"/>
                <a:gd name="f310" fmla="*/ f225 1 640647"/>
                <a:gd name="f311" fmla="*/ f226 1 662009"/>
                <a:gd name="f312" fmla="*/ f227 1 640647"/>
                <a:gd name="f313" fmla="*/ f228 1 640647"/>
                <a:gd name="f314" fmla="*/ f229 1 662009"/>
                <a:gd name="f315" fmla="*/ f230 1 640647"/>
                <a:gd name="f316" fmla="*/ f231 1 640647"/>
                <a:gd name="f317" fmla="*/ f232 1 662009"/>
                <a:gd name="f318" fmla="*/ f233 1 662009"/>
                <a:gd name="f319" fmla="*/ f234 1 640647"/>
                <a:gd name="f320" fmla="*/ f235 1 662009"/>
                <a:gd name="f321" fmla="*/ f236 1 640647"/>
                <a:gd name="f322" fmla="*/ f237 1 662009"/>
                <a:gd name="f323" fmla="*/ f238 1 640647"/>
                <a:gd name="f324" fmla="*/ f239 1 662009"/>
                <a:gd name="f325" fmla="*/ f240 1 640647"/>
                <a:gd name="f326" fmla="*/ f241 1 640647"/>
                <a:gd name="f327" fmla="*/ f242 1 662009"/>
                <a:gd name="f328" fmla="*/ f243 1 640647"/>
                <a:gd name="f329" fmla="*/ f244 1 662009"/>
                <a:gd name="f330" fmla="*/ f245 1 640647"/>
                <a:gd name="f331" fmla="*/ f246 1 640647"/>
                <a:gd name="f332" fmla="*/ f247 1 662009"/>
                <a:gd name="f333" fmla="*/ f248 1 662009"/>
                <a:gd name="f334" fmla="*/ f249 1 640647"/>
                <a:gd name="f335" fmla="*/ f250 1 662009"/>
                <a:gd name="f336" fmla="*/ f251 1 640647"/>
                <a:gd name="f337" fmla="*/ f252 1 662009"/>
                <a:gd name="f338" fmla="*/ f253 1 640647"/>
                <a:gd name="f339" fmla="*/ f254 1 640647"/>
                <a:gd name="f340" fmla="*/ f255 1 640647"/>
                <a:gd name="f341" fmla="*/ f256 1 662009"/>
                <a:gd name="f342" fmla="*/ f257 1 640647"/>
                <a:gd name="f343" fmla="*/ f258 1 662009"/>
                <a:gd name="f344" fmla="*/ f259 1 640647"/>
                <a:gd name="f345" fmla="*/ f260 1 662009"/>
                <a:gd name="f346" fmla="*/ f261 1 640647"/>
                <a:gd name="f347" fmla="*/ f262 1 662009"/>
                <a:gd name="f348" fmla="*/ f263 1 640647"/>
                <a:gd name="f349" fmla="*/ f264 1 640647"/>
                <a:gd name="f350" fmla="*/ f265 1 662009"/>
                <a:gd name="f351" fmla="*/ f266 1 640647"/>
                <a:gd name="f352" fmla="*/ f267 1 662009"/>
                <a:gd name="f353" fmla="*/ f268 1 640647"/>
                <a:gd name="f354" fmla="*/ f269 1 662009"/>
                <a:gd name="f355" fmla="*/ f270 1 640647"/>
                <a:gd name="f356" fmla="*/ f271 1 662009"/>
                <a:gd name="f357" fmla="*/ f272 1 640647"/>
                <a:gd name="f358" fmla="*/ f273 1 662009"/>
                <a:gd name="f359" fmla="*/ f274 1 640647"/>
                <a:gd name="f360" fmla="*/ f275 1 662009"/>
                <a:gd name="f361" fmla="*/ f276 1 640647"/>
                <a:gd name="f362" fmla="*/ f277 1 662009"/>
                <a:gd name="f363" fmla="*/ f278 1 640647"/>
                <a:gd name="f364" fmla="*/ f279 1 662009"/>
                <a:gd name="f365" fmla="*/ f280 1 640647"/>
                <a:gd name="f366" fmla="*/ f281 1 662009"/>
                <a:gd name="f367" fmla="*/ f282 1 640647"/>
                <a:gd name="f368" fmla="*/ f283 1 662009"/>
                <a:gd name="f369" fmla="*/ f284 1 640647"/>
                <a:gd name="f370" fmla="*/ f285 1 662009"/>
                <a:gd name="f371" fmla="*/ f286 1 640647"/>
                <a:gd name="f372" fmla="*/ f287 1 662009"/>
                <a:gd name="f373" fmla="*/ f288 1 640647"/>
                <a:gd name="f374" fmla="*/ f289 1 662009"/>
                <a:gd name="f375" fmla="*/ f290 1 640647"/>
                <a:gd name="f376" fmla="*/ f291 1 662009"/>
                <a:gd name="f377" fmla="*/ f292 1 640647"/>
                <a:gd name="f378" fmla="*/ f293 1 662009"/>
                <a:gd name="f379" fmla="*/ f294 1 640647"/>
                <a:gd name="f380" fmla="*/ f295 1 662009"/>
                <a:gd name="f381" fmla="*/ f296 1 640647"/>
                <a:gd name="f382" fmla="*/ f297 1 662009"/>
                <a:gd name="f383" fmla="*/ f298 1 640647"/>
                <a:gd name="f384" fmla="*/ f299 1 662009"/>
                <a:gd name="f385" fmla="*/ f300 1 640647"/>
                <a:gd name="f386" fmla="*/ f301 1 662009"/>
                <a:gd name="f387" fmla="*/ f302 1 640647"/>
                <a:gd name="f388" fmla="*/ f303 1 662009"/>
                <a:gd name="f389" fmla="*/ f304 1 640647"/>
                <a:gd name="f390" fmla="*/ f212 1 f219"/>
                <a:gd name="f391" fmla="*/ f213 1 f219"/>
                <a:gd name="f392" fmla="*/ f212 1 f220"/>
                <a:gd name="f393" fmla="*/ f214 1 f220"/>
                <a:gd name="f394" fmla="*/ f306 1 f219"/>
                <a:gd name="f395" fmla="*/ f307 1 f220"/>
                <a:gd name="f396" fmla="*/ f308 1 f219"/>
                <a:gd name="f397" fmla="*/ f309 1 f219"/>
                <a:gd name="f398" fmla="*/ f310 1 f220"/>
                <a:gd name="f399" fmla="*/ f311 1 f219"/>
                <a:gd name="f400" fmla="*/ f312 1 f220"/>
                <a:gd name="f401" fmla="*/ f313 1 f220"/>
                <a:gd name="f402" fmla="*/ f314 1 f219"/>
                <a:gd name="f403" fmla="*/ f315 1 f220"/>
                <a:gd name="f404" fmla="*/ f316 1 f220"/>
                <a:gd name="f405" fmla="*/ f317 1 f219"/>
                <a:gd name="f406" fmla="*/ f318 1 f219"/>
                <a:gd name="f407" fmla="*/ f319 1 f220"/>
                <a:gd name="f408" fmla="*/ f320 1 f219"/>
                <a:gd name="f409" fmla="*/ f321 1 f220"/>
                <a:gd name="f410" fmla="*/ f322 1 f219"/>
                <a:gd name="f411" fmla="*/ f323 1 f220"/>
                <a:gd name="f412" fmla="*/ f324 1 f219"/>
                <a:gd name="f413" fmla="*/ f325 1 f220"/>
                <a:gd name="f414" fmla="*/ f326 1 f220"/>
                <a:gd name="f415" fmla="*/ f327 1 f219"/>
                <a:gd name="f416" fmla="*/ f328 1 f220"/>
                <a:gd name="f417" fmla="*/ f329 1 f219"/>
                <a:gd name="f418" fmla="*/ f330 1 f220"/>
                <a:gd name="f419" fmla="*/ f331 1 f220"/>
                <a:gd name="f420" fmla="*/ f332 1 f219"/>
                <a:gd name="f421" fmla="*/ f333 1 f219"/>
                <a:gd name="f422" fmla="*/ f334 1 f220"/>
                <a:gd name="f423" fmla="*/ f335 1 f219"/>
                <a:gd name="f424" fmla="*/ f336 1 f220"/>
                <a:gd name="f425" fmla="*/ f337 1 f219"/>
                <a:gd name="f426" fmla="*/ f338 1 f220"/>
                <a:gd name="f427" fmla="*/ f339 1 f220"/>
                <a:gd name="f428" fmla="*/ f340 1 f220"/>
                <a:gd name="f429" fmla="*/ f341 1 f219"/>
                <a:gd name="f430" fmla="*/ f342 1 f220"/>
                <a:gd name="f431" fmla="*/ f343 1 f219"/>
                <a:gd name="f432" fmla="*/ f344 1 f220"/>
                <a:gd name="f433" fmla="*/ f345 1 f219"/>
                <a:gd name="f434" fmla="*/ f346 1 f220"/>
                <a:gd name="f435" fmla="*/ f347 1 f219"/>
                <a:gd name="f436" fmla="*/ f348 1 f220"/>
                <a:gd name="f437" fmla="*/ f349 1 f220"/>
                <a:gd name="f438" fmla="*/ f350 1 f219"/>
                <a:gd name="f439" fmla="*/ f351 1 f220"/>
                <a:gd name="f440" fmla="*/ f352 1 f219"/>
                <a:gd name="f441" fmla="*/ f353 1 f220"/>
                <a:gd name="f442" fmla="*/ f354 1 f219"/>
                <a:gd name="f443" fmla="*/ f355 1 f220"/>
                <a:gd name="f444" fmla="*/ f356 1 f219"/>
                <a:gd name="f445" fmla="*/ f357 1 f220"/>
                <a:gd name="f446" fmla="*/ f358 1 f219"/>
                <a:gd name="f447" fmla="*/ f359 1 f220"/>
                <a:gd name="f448" fmla="*/ f360 1 f219"/>
                <a:gd name="f449" fmla="*/ f361 1 f220"/>
                <a:gd name="f450" fmla="*/ f362 1 f219"/>
                <a:gd name="f451" fmla="*/ f363 1 f220"/>
                <a:gd name="f452" fmla="*/ f364 1 f219"/>
                <a:gd name="f453" fmla="*/ f365 1 f220"/>
                <a:gd name="f454" fmla="*/ f366 1 f219"/>
                <a:gd name="f455" fmla="*/ f367 1 f220"/>
                <a:gd name="f456" fmla="*/ f368 1 f219"/>
                <a:gd name="f457" fmla="*/ f369 1 f220"/>
                <a:gd name="f458" fmla="*/ f370 1 f219"/>
                <a:gd name="f459" fmla="*/ f371 1 f220"/>
                <a:gd name="f460" fmla="*/ f372 1 f219"/>
                <a:gd name="f461" fmla="*/ f373 1 f220"/>
                <a:gd name="f462" fmla="*/ f374 1 f219"/>
                <a:gd name="f463" fmla="*/ f375 1 f220"/>
                <a:gd name="f464" fmla="*/ f376 1 f219"/>
                <a:gd name="f465" fmla="*/ f377 1 f220"/>
                <a:gd name="f466" fmla="*/ f378 1 f219"/>
                <a:gd name="f467" fmla="*/ f379 1 f220"/>
                <a:gd name="f468" fmla="*/ f380 1 f219"/>
                <a:gd name="f469" fmla="*/ f381 1 f220"/>
                <a:gd name="f470" fmla="*/ f382 1 f219"/>
                <a:gd name="f471" fmla="*/ f383 1 f220"/>
                <a:gd name="f472" fmla="*/ f384 1 f219"/>
                <a:gd name="f473" fmla="*/ f385 1 f220"/>
                <a:gd name="f474" fmla="*/ f386 1 f219"/>
                <a:gd name="f475" fmla="*/ f387 1 f220"/>
                <a:gd name="f476" fmla="*/ f388 1 f219"/>
                <a:gd name="f477" fmla="*/ f389 1 f220"/>
                <a:gd name="f478" fmla="*/ f390 f210 1"/>
                <a:gd name="f479" fmla="*/ f391 f210 1"/>
                <a:gd name="f480" fmla="*/ f393 f211 1"/>
                <a:gd name="f481" fmla="*/ f392 f211 1"/>
                <a:gd name="f482" fmla="*/ f394 f210 1"/>
                <a:gd name="f483" fmla="*/ f395 f211 1"/>
                <a:gd name="f484" fmla="*/ f396 f210 1"/>
                <a:gd name="f485" fmla="*/ f397 f210 1"/>
                <a:gd name="f486" fmla="*/ f398 f211 1"/>
                <a:gd name="f487" fmla="*/ f399 f210 1"/>
                <a:gd name="f488" fmla="*/ f400 f211 1"/>
                <a:gd name="f489" fmla="*/ f401 f211 1"/>
                <a:gd name="f490" fmla="*/ f402 f210 1"/>
                <a:gd name="f491" fmla="*/ f403 f211 1"/>
                <a:gd name="f492" fmla="*/ f404 f211 1"/>
                <a:gd name="f493" fmla="*/ f405 f210 1"/>
                <a:gd name="f494" fmla="*/ f406 f210 1"/>
                <a:gd name="f495" fmla="*/ f407 f211 1"/>
                <a:gd name="f496" fmla="*/ f408 f210 1"/>
                <a:gd name="f497" fmla="*/ f409 f211 1"/>
                <a:gd name="f498" fmla="*/ f410 f210 1"/>
                <a:gd name="f499" fmla="*/ f411 f211 1"/>
                <a:gd name="f500" fmla="*/ f412 f210 1"/>
                <a:gd name="f501" fmla="*/ f413 f211 1"/>
                <a:gd name="f502" fmla="*/ f414 f211 1"/>
                <a:gd name="f503" fmla="*/ f415 f210 1"/>
                <a:gd name="f504" fmla="*/ f416 f211 1"/>
                <a:gd name="f505" fmla="*/ f417 f210 1"/>
                <a:gd name="f506" fmla="*/ f418 f211 1"/>
                <a:gd name="f507" fmla="*/ f419 f211 1"/>
                <a:gd name="f508" fmla="*/ f420 f210 1"/>
                <a:gd name="f509" fmla="*/ f421 f210 1"/>
                <a:gd name="f510" fmla="*/ f422 f211 1"/>
                <a:gd name="f511" fmla="*/ f423 f210 1"/>
                <a:gd name="f512" fmla="*/ f424 f211 1"/>
                <a:gd name="f513" fmla="*/ f425 f210 1"/>
                <a:gd name="f514" fmla="*/ f426 f211 1"/>
                <a:gd name="f515" fmla="*/ f427 f211 1"/>
                <a:gd name="f516" fmla="*/ f428 f211 1"/>
                <a:gd name="f517" fmla="*/ f429 f210 1"/>
                <a:gd name="f518" fmla="*/ f430 f211 1"/>
                <a:gd name="f519" fmla="*/ f431 f210 1"/>
                <a:gd name="f520" fmla="*/ f432 f211 1"/>
                <a:gd name="f521" fmla="*/ f433 f210 1"/>
                <a:gd name="f522" fmla="*/ f434 f211 1"/>
                <a:gd name="f523" fmla="*/ f435 f210 1"/>
                <a:gd name="f524" fmla="*/ f436 f211 1"/>
                <a:gd name="f525" fmla="*/ f437 f211 1"/>
                <a:gd name="f526" fmla="*/ f438 f210 1"/>
                <a:gd name="f527" fmla="*/ f439 f211 1"/>
                <a:gd name="f528" fmla="*/ f440 f210 1"/>
                <a:gd name="f529" fmla="*/ f441 f211 1"/>
                <a:gd name="f530" fmla="*/ f442 f210 1"/>
                <a:gd name="f531" fmla="*/ f443 f211 1"/>
                <a:gd name="f532" fmla="*/ f444 f210 1"/>
                <a:gd name="f533" fmla="*/ f445 f211 1"/>
                <a:gd name="f534" fmla="*/ f446 f210 1"/>
                <a:gd name="f535" fmla="*/ f447 f211 1"/>
                <a:gd name="f536" fmla="*/ f448 f210 1"/>
                <a:gd name="f537" fmla="*/ f449 f211 1"/>
                <a:gd name="f538" fmla="*/ f450 f210 1"/>
                <a:gd name="f539" fmla="*/ f451 f211 1"/>
                <a:gd name="f540" fmla="*/ f452 f210 1"/>
                <a:gd name="f541" fmla="*/ f453 f211 1"/>
                <a:gd name="f542" fmla="*/ f454 f210 1"/>
                <a:gd name="f543" fmla="*/ f455 f211 1"/>
                <a:gd name="f544" fmla="*/ f456 f210 1"/>
                <a:gd name="f545" fmla="*/ f457 f211 1"/>
                <a:gd name="f546" fmla="*/ f458 f210 1"/>
                <a:gd name="f547" fmla="*/ f459 f211 1"/>
                <a:gd name="f548" fmla="*/ f460 f210 1"/>
                <a:gd name="f549" fmla="*/ f461 f211 1"/>
                <a:gd name="f550" fmla="*/ f462 f210 1"/>
                <a:gd name="f551" fmla="*/ f463 f211 1"/>
                <a:gd name="f552" fmla="*/ f464 f210 1"/>
                <a:gd name="f553" fmla="*/ f465 f211 1"/>
                <a:gd name="f554" fmla="*/ f466 f210 1"/>
                <a:gd name="f555" fmla="*/ f467 f211 1"/>
                <a:gd name="f556" fmla="*/ f468 f210 1"/>
                <a:gd name="f557" fmla="*/ f469 f211 1"/>
                <a:gd name="f558" fmla="*/ f470 f210 1"/>
                <a:gd name="f559" fmla="*/ f471 f211 1"/>
                <a:gd name="f560" fmla="*/ f472 f210 1"/>
                <a:gd name="f561" fmla="*/ f473 f211 1"/>
                <a:gd name="f562" fmla="*/ f474 f210 1"/>
                <a:gd name="f563" fmla="*/ f475 f211 1"/>
                <a:gd name="f564" fmla="*/ f476 f210 1"/>
                <a:gd name="f565" fmla="*/ f477 f2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05">
                  <a:pos x="f482" y="f483"/>
                </a:cxn>
                <a:cxn ang="f305">
                  <a:pos x="f482" y="f483"/>
                </a:cxn>
                <a:cxn ang="f305">
                  <a:pos x="f484" y="f483"/>
                </a:cxn>
                <a:cxn ang="f305">
                  <a:pos x="f485" y="f486"/>
                </a:cxn>
                <a:cxn ang="f305">
                  <a:pos x="f487" y="f488"/>
                </a:cxn>
                <a:cxn ang="f305">
                  <a:pos x="f487" y="f489"/>
                </a:cxn>
                <a:cxn ang="f305">
                  <a:pos x="f490" y="f491"/>
                </a:cxn>
                <a:cxn ang="f305">
                  <a:pos x="f485" y="f492"/>
                </a:cxn>
                <a:cxn ang="f305">
                  <a:pos x="f493" y="f492"/>
                </a:cxn>
                <a:cxn ang="f305">
                  <a:pos x="f494" y="f495"/>
                </a:cxn>
                <a:cxn ang="f305">
                  <a:pos x="f496" y="f495"/>
                </a:cxn>
                <a:cxn ang="f305">
                  <a:pos x="f496" y="f497"/>
                </a:cxn>
                <a:cxn ang="f305">
                  <a:pos x="f498" y="f497"/>
                </a:cxn>
                <a:cxn ang="f305">
                  <a:pos x="f498" y="f499"/>
                </a:cxn>
                <a:cxn ang="f305">
                  <a:pos x="f500" y="f501"/>
                </a:cxn>
                <a:cxn ang="f305">
                  <a:pos x="f500" y="f502"/>
                </a:cxn>
                <a:cxn ang="f305">
                  <a:pos x="f503" y="f504"/>
                </a:cxn>
                <a:cxn ang="f305">
                  <a:pos x="f505" y="f506"/>
                </a:cxn>
                <a:cxn ang="f305">
                  <a:pos x="f505" y="f507"/>
                </a:cxn>
                <a:cxn ang="f305">
                  <a:pos x="f508" y="f507"/>
                </a:cxn>
                <a:cxn ang="f305">
                  <a:pos x="f509" y="f510"/>
                </a:cxn>
                <a:cxn ang="f305">
                  <a:pos x="f511" y="f512"/>
                </a:cxn>
                <a:cxn ang="f305">
                  <a:pos x="f513" y="f514"/>
                </a:cxn>
                <a:cxn ang="f305">
                  <a:pos x="f500" y="f515"/>
                </a:cxn>
                <a:cxn ang="f305">
                  <a:pos x="f500" y="f516"/>
                </a:cxn>
                <a:cxn ang="f305">
                  <a:pos x="f517" y="f516"/>
                </a:cxn>
                <a:cxn ang="f305">
                  <a:pos x="f517" y="f518"/>
                </a:cxn>
                <a:cxn ang="f305">
                  <a:pos x="f519" y="f518"/>
                </a:cxn>
                <a:cxn ang="f305">
                  <a:pos x="f519" y="f520"/>
                </a:cxn>
                <a:cxn ang="f305">
                  <a:pos x="f521" y="f520"/>
                </a:cxn>
                <a:cxn ang="f305">
                  <a:pos x="f521" y="f522"/>
                </a:cxn>
                <a:cxn ang="f305">
                  <a:pos x="f523" y="f522"/>
                </a:cxn>
                <a:cxn ang="f305">
                  <a:pos x="f523" y="f524"/>
                </a:cxn>
                <a:cxn ang="f305">
                  <a:pos x="f498" y="f524"/>
                </a:cxn>
                <a:cxn ang="f305">
                  <a:pos x="f498" y="f525"/>
                </a:cxn>
                <a:cxn ang="f305">
                  <a:pos x="f496" y="f525"/>
                </a:cxn>
                <a:cxn ang="f305">
                  <a:pos x="f496" y="f525"/>
                </a:cxn>
                <a:cxn ang="f305">
                  <a:pos x="f526" y="f525"/>
                </a:cxn>
                <a:cxn ang="f305">
                  <a:pos x="f526" y="f527"/>
                </a:cxn>
                <a:cxn ang="f305">
                  <a:pos x="f482" y="f483"/>
                </a:cxn>
                <a:cxn ang="f305">
                  <a:pos x="f528" y="f529"/>
                </a:cxn>
                <a:cxn ang="f305">
                  <a:pos x="f530" y="f531"/>
                </a:cxn>
                <a:cxn ang="f305">
                  <a:pos x="f532" y="f533"/>
                </a:cxn>
                <a:cxn ang="f305">
                  <a:pos x="f534" y="f535"/>
                </a:cxn>
                <a:cxn ang="f305">
                  <a:pos x="f536" y="f537"/>
                </a:cxn>
                <a:cxn ang="f305">
                  <a:pos x="f538" y="f539"/>
                </a:cxn>
                <a:cxn ang="f305">
                  <a:pos x="f540" y="f541"/>
                </a:cxn>
                <a:cxn ang="f305">
                  <a:pos x="f542" y="f543"/>
                </a:cxn>
                <a:cxn ang="f305">
                  <a:pos x="f544" y="f545"/>
                </a:cxn>
                <a:cxn ang="f305">
                  <a:pos x="f546" y="f547"/>
                </a:cxn>
                <a:cxn ang="f305">
                  <a:pos x="f548" y="f549"/>
                </a:cxn>
                <a:cxn ang="f305">
                  <a:pos x="f550" y="f551"/>
                </a:cxn>
                <a:cxn ang="f305">
                  <a:pos x="f552" y="f553"/>
                </a:cxn>
                <a:cxn ang="f305">
                  <a:pos x="f554" y="f555"/>
                </a:cxn>
                <a:cxn ang="f305">
                  <a:pos x="f556" y="f557"/>
                </a:cxn>
                <a:cxn ang="f305">
                  <a:pos x="f558" y="f559"/>
                </a:cxn>
                <a:cxn ang="f305">
                  <a:pos x="f560" y="f561"/>
                </a:cxn>
                <a:cxn ang="f305">
                  <a:pos x="f562" y="f563"/>
                </a:cxn>
                <a:cxn ang="f305">
                  <a:pos x="f564" y="f565"/>
                </a:cxn>
                <a:cxn ang="f305">
                  <a:pos x="f528" y="f529"/>
                </a:cxn>
              </a:cxnLst>
              <a:rect l="f478" t="f481" r="f479" b="f480"/>
              <a:pathLst>
                <a:path w="662009" h="640647">
                  <a:moveTo>
                    <a:pt x="f8" y="f9"/>
                  </a:moveTo>
                  <a:lnTo>
                    <a:pt x="f8" y="f9"/>
                  </a:lnTo>
                  <a:lnTo>
                    <a:pt x="f10" y="f9"/>
                  </a:lnTo>
                  <a:cubicBezTo>
                    <a:pt x="f10" y="f11"/>
                    <a:pt x="f12" y="f13"/>
                    <a:pt x="f12" y="f5"/>
                  </a:cubicBezTo>
                  <a:cubicBezTo>
                    <a:pt x="f14" y="f15"/>
                    <a:pt x="f16" y="f17"/>
                    <a:pt x="f5" y="f18"/>
                  </a:cubicBezTo>
                  <a:cubicBezTo>
                    <a:pt x="f5" y="f19"/>
                    <a:pt x="f5" y="f20"/>
                    <a:pt x="f5" y="f21"/>
                  </a:cubicBezTo>
                  <a:cubicBezTo>
                    <a:pt x="f22" y="f23"/>
                    <a:pt x="f24" y="f25"/>
                    <a:pt x="f26" y="f7"/>
                  </a:cubicBezTo>
                  <a:cubicBezTo>
                    <a:pt x="f27" y="f28"/>
                    <a:pt x="f10" y="f29"/>
                    <a:pt x="f12" y="f30"/>
                  </a:cubicBezTo>
                  <a:lnTo>
                    <a:pt x="f31" y="f30"/>
                  </a:lnTo>
                  <a:cubicBezTo>
                    <a:pt x="f31" y="f32"/>
                    <a:pt x="f33" y="f34"/>
                    <a:pt x="f33" y="f35"/>
                  </a:cubicBezTo>
                  <a:cubicBezTo>
                    <a:pt x="f36" y="f35"/>
                    <a:pt x="f37" y="f35"/>
                    <a:pt x="f38" y="f35"/>
                  </a:cubicBezTo>
                  <a:cubicBezTo>
                    <a:pt x="f38" y="f39"/>
                    <a:pt x="f38" y="f40"/>
                    <a:pt x="f38" y="f41"/>
                  </a:cubicBezTo>
                  <a:lnTo>
                    <a:pt x="f42" y="f41"/>
                  </a:lnTo>
                  <a:cubicBezTo>
                    <a:pt x="f42" y="f43"/>
                    <a:pt x="f42" y="f44"/>
                    <a:pt x="f42" y="f45"/>
                  </a:cubicBezTo>
                  <a:cubicBezTo>
                    <a:pt x="f46" y="f45"/>
                    <a:pt x="f47" y="f48"/>
                    <a:pt x="f49" y="f48"/>
                  </a:cubicBezTo>
                  <a:cubicBezTo>
                    <a:pt x="f49" y="f50"/>
                    <a:pt x="f49" y="f51"/>
                    <a:pt x="f49" y="f52"/>
                  </a:cubicBezTo>
                  <a:cubicBezTo>
                    <a:pt x="f53" y="f54"/>
                    <a:pt x="f55" y="f56"/>
                    <a:pt x="f57" y="f58"/>
                  </a:cubicBezTo>
                  <a:cubicBezTo>
                    <a:pt x="f59" y="f60"/>
                    <a:pt x="f61" y="f62"/>
                    <a:pt x="f63" y="f64"/>
                  </a:cubicBezTo>
                  <a:cubicBezTo>
                    <a:pt x="f63" y="f65"/>
                    <a:pt x="f63" y="f66"/>
                    <a:pt x="f63" y="f67"/>
                  </a:cubicBezTo>
                  <a:cubicBezTo>
                    <a:pt x="f68" y="f67"/>
                    <a:pt x="f69" y="f67"/>
                    <a:pt x="f70" y="f67"/>
                  </a:cubicBezTo>
                  <a:cubicBezTo>
                    <a:pt x="f71" y="f72"/>
                    <a:pt x="f73" y="f74"/>
                    <a:pt x="f75" y="f76"/>
                  </a:cubicBezTo>
                  <a:cubicBezTo>
                    <a:pt x="f77" y="f78"/>
                    <a:pt x="f79" y="f80"/>
                    <a:pt x="f81" y="f82"/>
                  </a:cubicBezTo>
                  <a:cubicBezTo>
                    <a:pt x="f83" y="f84"/>
                    <a:pt x="f85" y="f86"/>
                    <a:pt x="f87" y="f88"/>
                  </a:cubicBezTo>
                  <a:cubicBezTo>
                    <a:pt x="f89" y="f90"/>
                    <a:pt x="f91" y="f92"/>
                    <a:pt x="f49" y="f93"/>
                  </a:cubicBezTo>
                  <a:cubicBezTo>
                    <a:pt x="f49" y="f94"/>
                    <a:pt x="f49" y="f95"/>
                    <a:pt x="f49" y="f96"/>
                  </a:cubicBezTo>
                  <a:cubicBezTo>
                    <a:pt x="f97" y="f96"/>
                    <a:pt x="f98" y="f96"/>
                    <a:pt x="f99" y="f96"/>
                  </a:cubicBezTo>
                  <a:cubicBezTo>
                    <a:pt x="f99" y="f100"/>
                    <a:pt x="f99" y="f101"/>
                    <a:pt x="f99" y="f102"/>
                  </a:cubicBezTo>
                  <a:cubicBezTo>
                    <a:pt x="f98" y="f102"/>
                    <a:pt x="f103" y="f102"/>
                    <a:pt x="f104" y="f102"/>
                  </a:cubicBezTo>
                  <a:cubicBezTo>
                    <a:pt x="f104" y="f105"/>
                    <a:pt x="f104" y="f106"/>
                    <a:pt x="f104" y="f107"/>
                  </a:cubicBezTo>
                  <a:cubicBezTo>
                    <a:pt x="f108" y="f107"/>
                    <a:pt x="f109" y="f107"/>
                    <a:pt x="f110" y="f107"/>
                  </a:cubicBezTo>
                  <a:cubicBezTo>
                    <a:pt x="f110" y="f111"/>
                    <a:pt x="f110" y="f112"/>
                    <a:pt x="f110" y="f113"/>
                  </a:cubicBezTo>
                  <a:cubicBezTo>
                    <a:pt x="f114" y="f113"/>
                    <a:pt x="f115" y="f113"/>
                    <a:pt x="f116" y="f113"/>
                  </a:cubicBezTo>
                  <a:cubicBezTo>
                    <a:pt x="f116" y="f117"/>
                    <a:pt x="f116" y="f118"/>
                    <a:pt x="f116" y="f119"/>
                  </a:cubicBezTo>
                  <a:cubicBezTo>
                    <a:pt x="f120" y="f119"/>
                    <a:pt x="f121" y="f119"/>
                    <a:pt x="f42" y="f119"/>
                  </a:cubicBezTo>
                  <a:cubicBezTo>
                    <a:pt x="f42" y="f122"/>
                    <a:pt x="f42" y="f123"/>
                    <a:pt x="f42" y="f124"/>
                  </a:cubicBezTo>
                  <a:lnTo>
                    <a:pt x="f38" y="f124"/>
                  </a:lnTo>
                  <a:cubicBezTo>
                    <a:pt x="f38" y="f124"/>
                    <a:pt x="f38" y="f124"/>
                    <a:pt x="f38" y="f124"/>
                  </a:cubicBezTo>
                  <a:cubicBezTo>
                    <a:pt x="f125" y="f124"/>
                    <a:pt x="f126" y="f124"/>
                    <a:pt x="f127" y="f124"/>
                  </a:cubicBezTo>
                  <a:cubicBezTo>
                    <a:pt x="f127" y="f128"/>
                    <a:pt x="f127" y="f129"/>
                    <a:pt x="f127" y="f130"/>
                  </a:cubicBezTo>
                  <a:cubicBezTo>
                    <a:pt x="f131" y="f132"/>
                    <a:pt x="f133" y="f134"/>
                    <a:pt x="f8" y="f9"/>
                  </a:cubicBezTo>
                  <a:close/>
                  <a:moveTo>
                    <a:pt x="f135" y="f136"/>
                  </a:moveTo>
                  <a:cubicBezTo>
                    <a:pt x="f137" y="f138"/>
                    <a:pt x="f139" y="f140"/>
                    <a:pt x="f141" y="f140"/>
                  </a:cubicBezTo>
                  <a:cubicBezTo>
                    <a:pt x="f142" y="f140"/>
                    <a:pt x="f143" y="f144"/>
                    <a:pt x="f145" y="f146"/>
                  </a:cubicBezTo>
                  <a:lnTo>
                    <a:pt x="f147" y="f148"/>
                  </a:lnTo>
                  <a:lnTo>
                    <a:pt x="f149" y="f150"/>
                  </a:lnTo>
                  <a:lnTo>
                    <a:pt x="f151" y="f152"/>
                  </a:lnTo>
                  <a:cubicBezTo>
                    <a:pt x="f153" y="f154"/>
                    <a:pt x="f155" y="f156"/>
                    <a:pt x="f157" y="f156"/>
                  </a:cubicBezTo>
                  <a:cubicBezTo>
                    <a:pt x="f158" y="f156"/>
                    <a:pt x="f159" y="f160"/>
                    <a:pt x="f159" y="f161"/>
                  </a:cubicBezTo>
                  <a:cubicBezTo>
                    <a:pt x="f159" y="f162"/>
                    <a:pt x="f163" y="f164"/>
                    <a:pt x="f165" y="f166"/>
                  </a:cubicBezTo>
                  <a:cubicBezTo>
                    <a:pt x="f167" y="f168"/>
                    <a:pt x="f169" y="f170"/>
                    <a:pt x="f169" y="f171"/>
                  </a:cubicBezTo>
                  <a:cubicBezTo>
                    <a:pt x="f169" y="f172"/>
                    <a:pt x="f173" y="f174"/>
                    <a:pt x="f175" y="f174"/>
                  </a:cubicBezTo>
                  <a:cubicBezTo>
                    <a:pt x="f176" y="f174"/>
                    <a:pt x="f177" y="f178"/>
                    <a:pt x="f179" y="f180"/>
                  </a:cubicBezTo>
                  <a:lnTo>
                    <a:pt x="f181" y="f182"/>
                  </a:lnTo>
                  <a:lnTo>
                    <a:pt x="f183" y="f184"/>
                  </a:lnTo>
                  <a:lnTo>
                    <a:pt x="f185" y="f186"/>
                  </a:lnTo>
                  <a:cubicBezTo>
                    <a:pt x="f187" y="f188"/>
                    <a:pt x="f189" y="f190"/>
                    <a:pt x="f191" y="f190"/>
                  </a:cubicBezTo>
                  <a:cubicBezTo>
                    <a:pt x="f192" y="f190"/>
                    <a:pt x="f193" y="f194"/>
                    <a:pt x="f193" y="f195"/>
                  </a:cubicBezTo>
                  <a:cubicBezTo>
                    <a:pt x="f193" y="f196"/>
                    <a:pt x="f197" y="f198"/>
                    <a:pt x="f199" y="f200"/>
                  </a:cubicBezTo>
                  <a:cubicBezTo>
                    <a:pt x="f201" y="f202"/>
                    <a:pt x="f203" y="f204"/>
                    <a:pt x="f203" y="f205"/>
                  </a:cubicBezTo>
                  <a:cubicBezTo>
                    <a:pt x="f203" y="f206"/>
                    <a:pt x="f207" y="f208"/>
                    <a:pt x="f135" y="f136"/>
                  </a:cubicBez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0" compatLnSpc="1">
              <a:noAutofit/>
            </a:bodyPr>
            <a:lstStyle/>
            <a:p>
              <a:pPr marL="0" marR="0" lvl="0" indent="0" algn="l" defTabSz="121917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724802956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Images &amp;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2"/>
          <p:cNvSpPr>
            <a:spLocks noGrp="1"/>
          </p:cNvSpPr>
          <p:nvPr>
            <p:ph type="pic" idx="12" hasCustomPrompt="1"/>
          </p:nvPr>
        </p:nvSpPr>
        <p:spPr>
          <a:xfrm>
            <a:off x="0" y="0"/>
            <a:ext cx="12192000" cy="3135087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</p:spPr>
        <p:txBody>
          <a:bodyPr anchor="ctr"/>
          <a:lstStyle>
            <a:lvl1pPr marL="0" indent="0" algn="ctr">
              <a:buNone/>
              <a:defRPr sz="18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 And Send To Back </a:t>
            </a:r>
            <a:endParaRPr lang="ko-KR" altLang="en-US" dirty="0"/>
          </a:p>
        </p:txBody>
      </p:sp>
      <p:sp>
        <p:nvSpPr>
          <p:cNvPr id="3" name="Picture Placeholder 2"/>
          <p:cNvSpPr>
            <a:spLocks noGrp="1"/>
          </p:cNvSpPr>
          <p:nvPr>
            <p:ph type="pic" idx="10" hasCustomPrompt="1"/>
          </p:nvPr>
        </p:nvSpPr>
        <p:spPr>
          <a:xfrm>
            <a:off x="905623" y="2078266"/>
            <a:ext cx="2298160" cy="2088000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</p:spPr>
        <p:txBody>
          <a:bodyPr anchor="ctr"/>
          <a:lstStyle>
            <a:lvl1pPr marL="0" indent="0" algn="ctr">
              <a:buNone/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 </a:t>
            </a:r>
            <a:endParaRPr lang="ko-KR" altLang="en-US" dirty="0"/>
          </a:p>
        </p:txBody>
      </p:sp>
      <p:sp>
        <p:nvSpPr>
          <p:cNvPr id="8" name="Picture Placeholder 2"/>
          <p:cNvSpPr>
            <a:spLocks noGrp="1"/>
          </p:cNvSpPr>
          <p:nvPr>
            <p:ph type="pic" idx="13" hasCustomPrompt="1"/>
          </p:nvPr>
        </p:nvSpPr>
        <p:spPr>
          <a:xfrm>
            <a:off x="6282361" y="2078266"/>
            <a:ext cx="2298160" cy="2088000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</p:spPr>
        <p:txBody>
          <a:bodyPr anchor="ctr"/>
          <a:lstStyle>
            <a:lvl1pPr marL="0" indent="0" algn="ctr">
              <a:buNone/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 </a:t>
            </a:r>
            <a:endParaRPr lang="ko-KR" altLang="en-US" dirty="0"/>
          </a:p>
        </p:txBody>
      </p:sp>
      <p:sp>
        <p:nvSpPr>
          <p:cNvPr id="9" name="Picture Placeholder 2"/>
          <p:cNvSpPr>
            <a:spLocks noGrp="1"/>
          </p:cNvSpPr>
          <p:nvPr>
            <p:ph type="pic" idx="14" hasCustomPrompt="1"/>
          </p:nvPr>
        </p:nvSpPr>
        <p:spPr>
          <a:xfrm>
            <a:off x="3593992" y="2078266"/>
            <a:ext cx="2298160" cy="2088000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</p:spPr>
        <p:txBody>
          <a:bodyPr anchor="ctr"/>
          <a:lstStyle>
            <a:lvl1pPr marL="0" indent="0" algn="ctr">
              <a:buNone/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 </a:t>
            </a:r>
            <a:endParaRPr lang="ko-KR" altLang="en-US" dirty="0"/>
          </a:p>
        </p:txBody>
      </p:sp>
      <p:sp>
        <p:nvSpPr>
          <p:cNvPr id="10" name="Picture Placeholder 2"/>
          <p:cNvSpPr>
            <a:spLocks noGrp="1"/>
          </p:cNvSpPr>
          <p:nvPr>
            <p:ph type="pic" idx="15" hasCustomPrompt="1"/>
          </p:nvPr>
        </p:nvSpPr>
        <p:spPr>
          <a:xfrm>
            <a:off x="8970731" y="2078266"/>
            <a:ext cx="2298160" cy="2088000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</p:spPr>
        <p:txBody>
          <a:bodyPr anchor="ctr"/>
          <a:lstStyle>
            <a:lvl1pPr marL="0" indent="0" algn="ctr">
              <a:buNone/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 </a:t>
            </a:r>
            <a:endParaRPr lang="ko-KR" altLang="en-US" dirty="0"/>
          </a:p>
        </p:txBody>
      </p:sp>
      <p:sp>
        <p:nvSpPr>
          <p:cNvPr id="12" name="Text Placeholder 9">
            <a:extLst>
              <a:ext uri="{FF2B5EF4-FFF2-40B4-BE49-F238E27FC236}">
                <a16:creationId xmlns:a16="http://schemas.microsoft.com/office/drawing/2014/main" id="{B04FEC5A-FE9A-463C-92F8-C2BB350D4DA3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bg1"/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3253520530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Images &amp;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Imagen 1">
            <a:extLst>
              <a:ext uri="{FF2B5EF4-FFF2-40B4-BE49-F238E27FC236}">
                <a16:creationId xmlns:a16="http://schemas.microsoft.com/office/drawing/2014/main" id="{DD851573-B28A-1570-6836-71A0F23544C5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rightnessContrast bright="20000" contrast="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grpSp>
        <p:nvGrpSpPr>
          <p:cNvPr id="5" name="Group 4"/>
          <p:cNvGrpSpPr/>
          <p:nvPr userDrawn="1"/>
        </p:nvGrpSpPr>
        <p:grpSpPr>
          <a:xfrm>
            <a:off x="5827170" y="1567458"/>
            <a:ext cx="6370226" cy="72000"/>
            <a:chOff x="3843032" y="6553200"/>
            <a:chExt cx="2066410" cy="87086"/>
          </a:xfrm>
        </p:grpSpPr>
        <p:sp>
          <p:nvSpPr>
            <p:cNvPr id="6" name="Rectangle 5"/>
            <p:cNvSpPr/>
            <p:nvPr userDrawn="1"/>
          </p:nvSpPr>
          <p:spPr>
            <a:xfrm flipV="1">
              <a:off x="3843032" y="6553200"/>
              <a:ext cx="413282" cy="87086"/>
            </a:xfrm>
            <a:prstGeom prst="rect">
              <a:avLst/>
            </a:prstGeom>
            <a:solidFill>
              <a:srgbClr val="2C70A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800">
                <a:solidFill>
                  <a:schemeClr val="bg1"/>
                </a:solidFill>
              </a:endParaRPr>
            </a:p>
          </p:txBody>
        </p:sp>
        <p:sp>
          <p:nvSpPr>
            <p:cNvPr id="7" name="Rectangle 6"/>
            <p:cNvSpPr/>
            <p:nvPr userDrawn="1"/>
          </p:nvSpPr>
          <p:spPr>
            <a:xfrm flipV="1">
              <a:off x="4256314" y="6553200"/>
              <a:ext cx="413282" cy="87086"/>
            </a:xfrm>
            <a:prstGeom prst="rect">
              <a:avLst/>
            </a:prstGeom>
            <a:solidFill>
              <a:srgbClr val="22D4D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800">
                <a:solidFill>
                  <a:schemeClr val="bg1"/>
                </a:solidFill>
              </a:endParaRPr>
            </a:p>
          </p:txBody>
        </p:sp>
        <p:sp>
          <p:nvSpPr>
            <p:cNvPr id="8" name="Rectangle 7"/>
            <p:cNvSpPr/>
            <p:nvPr userDrawn="1"/>
          </p:nvSpPr>
          <p:spPr>
            <a:xfrm flipV="1">
              <a:off x="4669596" y="6553200"/>
              <a:ext cx="413282" cy="87086"/>
            </a:xfrm>
            <a:prstGeom prst="rect">
              <a:avLst/>
            </a:prstGeom>
            <a:solidFill>
              <a:srgbClr val="507C8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800">
                <a:solidFill>
                  <a:schemeClr val="bg1"/>
                </a:solidFill>
              </a:endParaRPr>
            </a:p>
          </p:txBody>
        </p:sp>
        <p:sp>
          <p:nvSpPr>
            <p:cNvPr id="9" name="Rectangle 8"/>
            <p:cNvSpPr/>
            <p:nvPr userDrawn="1"/>
          </p:nvSpPr>
          <p:spPr>
            <a:xfrm flipV="1">
              <a:off x="5082878" y="6553200"/>
              <a:ext cx="413282" cy="87086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800">
                <a:solidFill>
                  <a:schemeClr val="bg1"/>
                </a:solidFill>
              </a:endParaRPr>
            </a:p>
          </p:txBody>
        </p:sp>
        <p:sp>
          <p:nvSpPr>
            <p:cNvPr id="10" name="Rectangle 9"/>
            <p:cNvSpPr/>
            <p:nvPr userDrawn="1"/>
          </p:nvSpPr>
          <p:spPr>
            <a:xfrm flipV="1">
              <a:off x="5496160" y="6553200"/>
              <a:ext cx="413282" cy="87086"/>
            </a:xfrm>
            <a:prstGeom prst="rect">
              <a:avLst/>
            </a:prstGeom>
            <a:solidFill>
              <a:srgbClr val="2C70A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800">
                <a:solidFill>
                  <a:schemeClr val="bg1"/>
                </a:solidFill>
              </a:endParaRPr>
            </a:p>
          </p:txBody>
        </p:sp>
      </p:grpSp>
      <p:pic>
        <p:nvPicPr>
          <p:cNvPr id="12" name="Picture 3" descr="E:\002-KIMS BUSINESS\007-02-MaxPPT-Contents\150902-com-Global-Laptop\mo900.png">
            <a:extLst>
              <a:ext uri="{FF2B5EF4-FFF2-40B4-BE49-F238E27FC236}">
                <a16:creationId xmlns:a16="http://schemas.microsoft.com/office/drawing/2014/main" id="{70E1C65B-FA29-49FA-876E-B8BDE06EAB13}"/>
              </a:ext>
            </a:extLst>
          </p:cNvPr>
          <p:cNvPicPr>
            <a:picLocks noChangeAspect="1" noChangeArrowheads="1"/>
          </p:cNvPicPr>
          <p:nvPr userDrawn="1"/>
        </p:nvPicPr>
        <p:blipFill rotWithShape="1"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saturation sat="66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8253"/>
          <a:stretch/>
        </p:blipFill>
        <p:spPr bwMode="auto">
          <a:xfrm>
            <a:off x="-1" y="549778"/>
            <a:ext cx="5139665" cy="630822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4" name="그림 개체 틀 2">
            <a:extLst>
              <a:ext uri="{FF2B5EF4-FFF2-40B4-BE49-F238E27FC236}">
                <a16:creationId xmlns:a16="http://schemas.microsoft.com/office/drawing/2014/main" id="{5DBE40ED-7CE2-4516-8B07-D034A986D52F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2219265" y="1047756"/>
            <a:ext cx="2375188" cy="3703149"/>
          </a:xfrm>
          <a:custGeom>
            <a:avLst/>
            <a:gdLst>
              <a:gd name="connsiteX0" fmla="*/ 0 w 1746098"/>
              <a:gd name="connsiteY0" fmla="*/ 0 h 2942176"/>
              <a:gd name="connsiteX1" fmla="*/ 1746098 w 1746098"/>
              <a:gd name="connsiteY1" fmla="*/ 0 h 2942176"/>
              <a:gd name="connsiteX2" fmla="*/ 1746098 w 1746098"/>
              <a:gd name="connsiteY2" fmla="*/ 2942176 h 2942176"/>
              <a:gd name="connsiteX3" fmla="*/ 0 w 1746098"/>
              <a:gd name="connsiteY3" fmla="*/ 2942176 h 2942176"/>
              <a:gd name="connsiteX4" fmla="*/ 0 w 1746098"/>
              <a:gd name="connsiteY4" fmla="*/ 0 h 2942176"/>
              <a:gd name="connsiteX0" fmla="*/ 21771 w 1746098"/>
              <a:gd name="connsiteY0" fmla="*/ 0 h 2991162"/>
              <a:gd name="connsiteX1" fmla="*/ 1746098 w 1746098"/>
              <a:gd name="connsiteY1" fmla="*/ 48986 h 2991162"/>
              <a:gd name="connsiteX2" fmla="*/ 1746098 w 1746098"/>
              <a:gd name="connsiteY2" fmla="*/ 2991162 h 2991162"/>
              <a:gd name="connsiteX3" fmla="*/ 0 w 1746098"/>
              <a:gd name="connsiteY3" fmla="*/ 2991162 h 2991162"/>
              <a:gd name="connsiteX4" fmla="*/ 21771 w 1746098"/>
              <a:gd name="connsiteY4" fmla="*/ 0 h 2991162"/>
              <a:gd name="connsiteX0" fmla="*/ 21771 w 1795084"/>
              <a:gd name="connsiteY0" fmla="*/ 38100 h 3029262"/>
              <a:gd name="connsiteX1" fmla="*/ 1795084 w 1795084"/>
              <a:gd name="connsiteY1" fmla="*/ 0 h 3029262"/>
              <a:gd name="connsiteX2" fmla="*/ 1746098 w 1795084"/>
              <a:gd name="connsiteY2" fmla="*/ 3029262 h 3029262"/>
              <a:gd name="connsiteX3" fmla="*/ 0 w 1795084"/>
              <a:gd name="connsiteY3" fmla="*/ 3029262 h 3029262"/>
              <a:gd name="connsiteX4" fmla="*/ 21771 w 1795084"/>
              <a:gd name="connsiteY4" fmla="*/ 38100 h 3029262"/>
              <a:gd name="connsiteX0" fmla="*/ 212271 w 1985584"/>
              <a:gd name="connsiteY0" fmla="*/ 38100 h 3067362"/>
              <a:gd name="connsiteX1" fmla="*/ 1985584 w 1985584"/>
              <a:gd name="connsiteY1" fmla="*/ 0 h 3067362"/>
              <a:gd name="connsiteX2" fmla="*/ 1936598 w 1985584"/>
              <a:gd name="connsiteY2" fmla="*/ 3029262 h 3067362"/>
              <a:gd name="connsiteX3" fmla="*/ 0 w 1985584"/>
              <a:gd name="connsiteY3" fmla="*/ 3067362 h 3067362"/>
              <a:gd name="connsiteX4" fmla="*/ 212271 w 1985584"/>
              <a:gd name="connsiteY4" fmla="*/ 38100 h 3067362"/>
              <a:gd name="connsiteX0" fmla="*/ 212271 w 1985584"/>
              <a:gd name="connsiteY0" fmla="*/ 38100 h 3110905"/>
              <a:gd name="connsiteX1" fmla="*/ 1985584 w 1985584"/>
              <a:gd name="connsiteY1" fmla="*/ 0 h 3110905"/>
              <a:gd name="connsiteX2" fmla="*/ 1800526 w 1985584"/>
              <a:gd name="connsiteY2" fmla="*/ 3110905 h 3110905"/>
              <a:gd name="connsiteX3" fmla="*/ 0 w 1985584"/>
              <a:gd name="connsiteY3" fmla="*/ 3067362 h 3110905"/>
              <a:gd name="connsiteX4" fmla="*/ 212271 w 1985584"/>
              <a:gd name="connsiteY4" fmla="*/ 38100 h 3110905"/>
              <a:gd name="connsiteX0" fmla="*/ 212271 w 1985584"/>
              <a:gd name="connsiteY0" fmla="*/ 16329 h 3110905"/>
              <a:gd name="connsiteX1" fmla="*/ 1985584 w 1985584"/>
              <a:gd name="connsiteY1" fmla="*/ 0 h 3110905"/>
              <a:gd name="connsiteX2" fmla="*/ 1800526 w 1985584"/>
              <a:gd name="connsiteY2" fmla="*/ 3110905 h 3110905"/>
              <a:gd name="connsiteX3" fmla="*/ 0 w 1985584"/>
              <a:gd name="connsiteY3" fmla="*/ 3067362 h 3110905"/>
              <a:gd name="connsiteX4" fmla="*/ 212271 w 1985584"/>
              <a:gd name="connsiteY4" fmla="*/ 16329 h 3110905"/>
              <a:gd name="connsiteX0" fmla="*/ 195942 w 1985584"/>
              <a:gd name="connsiteY0" fmla="*/ 21772 h 3110905"/>
              <a:gd name="connsiteX1" fmla="*/ 1985584 w 1985584"/>
              <a:gd name="connsiteY1" fmla="*/ 0 h 3110905"/>
              <a:gd name="connsiteX2" fmla="*/ 1800526 w 1985584"/>
              <a:gd name="connsiteY2" fmla="*/ 3110905 h 3110905"/>
              <a:gd name="connsiteX3" fmla="*/ 0 w 1985584"/>
              <a:gd name="connsiteY3" fmla="*/ 3067362 h 3110905"/>
              <a:gd name="connsiteX4" fmla="*/ 195942 w 1985584"/>
              <a:gd name="connsiteY4" fmla="*/ 21772 h 3110905"/>
              <a:gd name="connsiteX0" fmla="*/ 195942 w 1985584"/>
              <a:gd name="connsiteY0" fmla="*/ 21772 h 3110905"/>
              <a:gd name="connsiteX1" fmla="*/ 1985584 w 1985584"/>
              <a:gd name="connsiteY1" fmla="*/ 0 h 3110905"/>
              <a:gd name="connsiteX2" fmla="*/ 1831006 w 1985584"/>
              <a:gd name="connsiteY2" fmla="*/ 3110905 h 3110905"/>
              <a:gd name="connsiteX3" fmla="*/ 0 w 1985584"/>
              <a:gd name="connsiteY3" fmla="*/ 3067362 h 3110905"/>
              <a:gd name="connsiteX4" fmla="*/ 195942 w 1985584"/>
              <a:gd name="connsiteY4" fmla="*/ 21772 h 3110905"/>
              <a:gd name="connsiteX0" fmla="*/ 195942 w 1985584"/>
              <a:gd name="connsiteY0" fmla="*/ 21772 h 3110905"/>
              <a:gd name="connsiteX1" fmla="*/ 1985584 w 1985584"/>
              <a:gd name="connsiteY1" fmla="*/ 0 h 3110905"/>
              <a:gd name="connsiteX2" fmla="*/ 1831006 w 1985584"/>
              <a:gd name="connsiteY2" fmla="*/ 3110905 h 3110905"/>
              <a:gd name="connsiteX3" fmla="*/ 0 w 1985584"/>
              <a:gd name="connsiteY3" fmla="*/ 3075245 h 3110905"/>
              <a:gd name="connsiteX4" fmla="*/ 195942 w 1985584"/>
              <a:gd name="connsiteY4" fmla="*/ 21772 h 31109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985584" h="3110905">
                <a:moveTo>
                  <a:pt x="195942" y="21772"/>
                </a:moveTo>
                <a:lnTo>
                  <a:pt x="1985584" y="0"/>
                </a:lnTo>
                <a:lnTo>
                  <a:pt x="1831006" y="3110905"/>
                </a:lnTo>
                <a:lnTo>
                  <a:pt x="0" y="3075245"/>
                </a:lnTo>
                <a:lnTo>
                  <a:pt x="195942" y="21772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 w="25400">
            <a:noFill/>
          </a:ln>
          <a:effectLst/>
        </p:spPr>
        <p:txBody>
          <a:bodyPr lIns="252000" tIns="216000" anchor="ctr"/>
          <a:lstStyle>
            <a:lvl1pPr marL="0" indent="0" algn="ctr">
              <a:buFontTx/>
              <a:buNone/>
              <a:defRPr sz="14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046770671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_Contents slide layou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그림 개체 틀 2">
            <a:extLst>
              <a:ext uri="{FF2B5EF4-FFF2-40B4-BE49-F238E27FC236}">
                <a16:creationId xmlns:a16="http://schemas.microsoft.com/office/drawing/2014/main" id="{6BEAFC25-821F-477D-B4DA-EF0E26AE0841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bg1">
              <a:lumMod val="95000"/>
            </a:schemeClr>
          </a:solidFill>
          <a:ln w="152400">
            <a:noFill/>
          </a:ln>
          <a:effectLst/>
        </p:spPr>
        <p:txBody>
          <a:bodyPr anchor="ctr"/>
          <a:lstStyle>
            <a:lvl1pPr marL="0" indent="0" algn="ctr">
              <a:buFontTx/>
              <a:buNone/>
              <a:defRPr sz="18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ko-KR" dirty="0"/>
              <a:t>Place Your Picture Here and send to back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051962701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4_Images &amp;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ectangle 14">
            <a:extLst>
              <a:ext uri="{FF2B5EF4-FFF2-40B4-BE49-F238E27FC236}">
                <a16:creationId xmlns:a16="http://schemas.microsoft.com/office/drawing/2014/main" id="{BDD51FB4-1B36-409D-899E-5B0AB0DF70DE}"/>
              </a:ext>
            </a:extLst>
          </p:cNvPr>
          <p:cNvSpPr/>
          <p:nvPr userDrawn="1"/>
        </p:nvSpPr>
        <p:spPr>
          <a:xfrm>
            <a:off x="0" y="4702631"/>
            <a:ext cx="12192000" cy="215537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800"/>
          </a:p>
        </p:txBody>
      </p:sp>
      <p:sp>
        <p:nvSpPr>
          <p:cNvPr id="10" name="Picture Placeholder 2">
            <a:extLst>
              <a:ext uri="{FF2B5EF4-FFF2-40B4-BE49-F238E27FC236}">
                <a16:creationId xmlns:a16="http://schemas.microsoft.com/office/drawing/2014/main" id="{E463CCC2-FD29-4FEC-BBBB-C122D82F3C18}"/>
              </a:ext>
            </a:extLst>
          </p:cNvPr>
          <p:cNvSpPr>
            <a:spLocks noGrp="1"/>
          </p:cNvSpPr>
          <p:nvPr>
            <p:ph type="pic" idx="10" hasCustomPrompt="1"/>
          </p:nvPr>
        </p:nvSpPr>
        <p:spPr>
          <a:xfrm>
            <a:off x="0" y="1393369"/>
            <a:ext cx="4060800" cy="3309261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strike="noStrike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j-ea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11" name="Picture Placeholder 2">
            <a:extLst>
              <a:ext uri="{FF2B5EF4-FFF2-40B4-BE49-F238E27FC236}">
                <a16:creationId xmlns:a16="http://schemas.microsoft.com/office/drawing/2014/main" id="{64622F30-85C3-4FF9-A148-AF5042CF3F87}"/>
              </a:ext>
            </a:extLst>
          </p:cNvPr>
          <p:cNvSpPr>
            <a:spLocks noGrp="1"/>
          </p:cNvSpPr>
          <p:nvPr>
            <p:ph type="pic" idx="11" hasCustomPrompt="1"/>
          </p:nvPr>
        </p:nvSpPr>
        <p:spPr>
          <a:xfrm>
            <a:off x="4060800" y="1393369"/>
            <a:ext cx="4074310" cy="3309261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strike="noStrike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j-ea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12" name="Picture Placeholder 2">
            <a:extLst>
              <a:ext uri="{FF2B5EF4-FFF2-40B4-BE49-F238E27FC236}">
                <a16:creationId xmlns:a16="http://schemas.microsoft.com/office/drawing/2014/main" id="{1487AD8E-D8EF-4D5C-A0EA-47B7190BA0A7}"/>
              </a:ext>
            </a:extLst>
          </p:cNvPr>
          <p:cNvSpPr>
            <a:spLocks noGrp="1"/>
          </p:cNvSpPr>
          <p:nvPr>
            <p:ph type="pic" idx="12" hasCustomPrompt="1"/>
          </p:nvPr>
        </p:nvSpPr>
        <p:spPr>
          <a:xfrm>
            <a:off x="8131200" y="1393369"/>
            <a:ext cx="4060800" cy="3309261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strike="noStrike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j-ea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13" name="Text Placeholder 9">
            <a:extLst>
              <a:ext uri="{FF2B5EF4-FFF2-40B4-BE49-F238E27FC236}">
                <a16:creationId xmlns:a16="http://schemas.microsoft.com/office/drawing/2014/main" id="{1A5FCF1D-44E7-4881-AEE6-C04E806B84DB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3444497923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1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theme" Target="../theme/theme2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691698797"/>
      </p:ext>
    </p:extLst>
  </p:cSld>
  <p:clrMap bg1="lt1" tx1="dk1" bg2="lt2" tx2="dk2" accent1="accent1" accent2="accent2" accent3="accent3" accent4="accent4" accent5="accent5" accent6="accent6" hlink="hlink" folHlink="folHlink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08681653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57" r:id="rId1"/>
    <p:sldLayoutId id="2147483658" r:id="rId2"/>
    <p:sldLayoutId id="2147483674" r:id="rId3"/>
    <p:sldLayoutId id="2147483663" r:id="rId4"/>
    <p:sldLayoutId id="2147483675" r:id="rId5"/>
    <p:sldLayoutId id="2147483662" r:id="rId6"/>
    <p:sldLayoutId id="2147483664" r:id="rId7"/>
    <p:sldLayoutId id="2147483665" r:id="rId8"/>
    <p:sldLayoutId id="2147483669" r:id="rId9"/>
    <p:sldLayoutId id="2147483673" r:id="rId10"/>
    <p:sldLayoutId id="2147483676" r:id="rId11"/>
    <p:sldLayoutId id="2147483677" r:id="rId12"/>
    <p:sldLayoutId id="2147483678" r:id="rId13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2.xml"/><Relationship Id="rId6" Type="http://schemas.microsoft.com/office/2007/relationships/hdphoto" Target="../media/hdphoto4.wdp"/><Relationship Id="rId5" Type="http://schemas.openxmlformats.org/officeDocument/2006/relationships/image" Target="../media/image6.png"/><Relationship Id="rId4" Type="http://schemas.microsoft.com/office/2007/relationships/hdphoto" Target="../media/hdphoto3.wdp"/></Relationships>
</file>

<file path=ppt/slides/_rels/slide10.xml.rels><?xml version="1.0" encoding="UTF-8" standalone="yes"?>
<Relationships xmlns="http://schemas.openxmlformats.org/package/2006/relationships"><Relationship Id="rId8" Type="http://schemas.microsoft.com/office/2007/relationships/hdphoto" Target="../media/hdphoto7.wdp"/><Relationship Id="rId3" Type="http://schemas.openxmlformats.org/officeDocument/2006/relationships/image" Target="../media/image1.png"/><Relationship Id="rId7" Type="http://schemas.openxmlformats.org/officeDocument/2006/relationships/image" Target="../media/image10.pn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2.xml"/><Relationship Id="rId6" Type="http://schemas.microsoft.com/office/2007/relationships/hdphoto" Target="../media/hdphoto12.wdp"/><Relationship Id="rId5" Type="http://schemas.openxmlformats.org/officeDocument/2006/relationships/image" Target="../media/image16.png"/><Relationship Id="rId4" Type="http://schemas.microsoft.com/office/2007/relationships/hdphoto" Target="../media/hdphoto1.wdp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1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2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9.xml"/><Relationship Id="rId6" Type="http://schemas.openxmlformats.org/officeDocument/2006/relationships/image" Target="../media/image18.jpeg"/><Relationship Id="rId5" Type="http://schemas.openxmlformats.org/officeDocument/2006/relationships/image" Target="../media/image17.jpeg"/><Relationship Id="rId4" Type="http://schemas.microsoft.com/office/2007/relationships/hdphoto" Target="../media/hdphoto1.wdp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2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2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png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2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2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10.xml"/><Relationship Id="rId5" Type="http://schemas.openxmlformats.org/officeDocument/2006/relationships/image" Target="../media/image19.png"/><Relationship Id="rId4" Type="http://schemas.microsoft.com/office/2007/relationships/hdphoto" Target="../media/hdphoto13.wdp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4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7.png"/><Relationship Id="rId4" Type="http://schemas.microsoft.com/office/2007/relationships/hdphoto" Target="../media/hdphoto4.wdp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png"/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4.xml"/><Relationship Id="rId4" Type="http://schemas.microsoft.com/office/2007/relationships/hdphoto" Target="../media/hdphoto14.wdp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png"/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4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2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2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2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2.xml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2.xm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2.xml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2.xml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.xml"/><Relationship Id="rId6" Type="http://schemas.microsoft.com/office/2007/relationships/hdphoto" Target="../media/hdphoto5.wdp"/><Relationship Id="rId5" Type="http://schemas.openxmlformats.org/officeDocument/2006/relationships/image" Target="../media/image8.png"/><Relationship Id="rId4" Type="http://schemas.microsoft.com/office/2007/relationships/hdphoto" Target="../media/hdphoto1.wdp"/></Relationships>
</file>

<file path=ppt/slides/_rels/slide3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2.xml"/></Relationships>
</file>

<file path=ppt/slides/_rels/slide3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2.xml"/></Relationships>
</file>

<file path=ppt/slides/_rels/slide3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2.xml"/></Relationships>
</file>

<file path=ppt/slides/_rels/slide3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2.xml"/></Relationships>
</file>

<file path=ppt/slides/_rels/slide3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2.xml"/></Relationships>
</file>

<file path=ppt/slides/_rels/slide3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5.xml"/><Relationship Id="rId1" Type="http://schemas.openxmlformats.org/officeDocument/2006/relationships/slideLayout" Target="../slideLayouts/slideLayout2.xml"/></Relationships>
</file>

<file path=ppt/slides/_rels/slide3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6.xml"/><Relationship Id="rId1" Type="http://schemas.openxmlformats.org/officeDocument/2006/relationships/slideLayout" Target="../slideLayouts/slideLayout2.xml"/></Relationships>
</file>

<file path=ppt/slides/_rels/slide4.xml.rels><?xml version="1.0" encoding="UTF-8" standalone="yes"?>
<Relationships xmlns="http://schemas.openxmlformats.org/package/2006/relationships"><Relationship Id="rId8" Type="http://schemas.microsoft.com/office/2007/relationships/hdphoto" Target="../media/hdphoto7.wdp"/><Relationship Id="rId3" Type="http://schemas.openxmlformats.org/officeDocument/2006/relationships/image" Target="../media/image1.png"/><Relationship Id="rId7" Type="http://schemas.openxmlformats.org/officeDocument/2006/relationships/image" Target="../media/image10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2.xml"/><Relationship Id="rId6" Type="http://schemas.microsoft.com/office/2007/relationships/hdphoto" Target="../media/hdphoto6.wdp"/><Relationship Id="rId5" Type="http://schemas.openxmlformats.org/officeDocument/2006/relationships/image" Target="../media/image9.png"/><Relationship Id="rId4" Type="http://schemas.microsoft.com/office/2007/relationships/hdphoto" Target="../media/hdphoto1.wdp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6.xml"/></Relationships>
</file>

<file path=ppt/slides/_rels/slide6.xml.rels><?xml version="1.0" encoding="UTF-8" standalone="yes"?>
<Relationships xmlns="http://schemas.openxmlformats.org/package/2006/relationships"><Relationship Id="rId8" Type="http://schemas.microsoft.com/office/2007/relationships/hdphoto" Target="../media/hdphoto9.wdp"/><Relationship Id="rId3" Type="http://schemas.openxmlformats.org/officeDocument/2006/relationships/image" Target="../media/image1.png"/><Relationship Id="rId7" Type="http://schemas.openxmlformats.org/officeDocument/2006/relationships/image" Target="../media/image12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3.xml"/><Relationship Id="rId6" Type="http://schemas.microsoft.com/office/2007/relationships/hdphoto" Target="../media/hdphoto8.wdp"/><Relationship Id="rId5" Type="http://schemas.openxmlformats.org/officeDocument/2006/relationships/image" Target="../media/image11.png"/><Relationship Id="rId4" Type="http://schemas.microsoft.com/office/2007/relationships/hdphoto" Target="../media/hdphoto1.wdp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13.png"/><Relationship Id="rId4" Type="http://schemas.microsoft.com/office/2007/relationships/hdphoto" Target="../media/hdphoto1.wdp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7.xml"/><Relationship Id="rId4" Type="http://schemas.microsoft.com/office/2007/relationships/hdphoto" Target="../media/hdphoto10.wdp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8.xml"/><Relationship Id="rId4" Type="http://schemas.microsoft.com/office/2007/relationships/hdphoto" Target="../media/hdphoto11.wdp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Imagen 2">
            <a:extLst>
              <a:ext uri="{FF2B5EF4-FFF2-40B4-BE49-F238E27FC236}">
                <a16:creationId xmlns:a16="http://schemas.microsoft.com/office/drawing/2014/main" id="{C9FD680D-0E63-2FBF-E5BB-31266310F547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rightnessContrast bright="20000" contrast="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3240315" y="0"/>
            <a:ext cx="8932635" cy="6858000"/>
          </a:xfrm>
          <a:prstGeom prst="rect">
            <a:avLst/>
          </a:prstGeom>
        </p:spPr>
      </p:pic>
      <p:pic>
        <p:nvPicPr>
          <p:cNvPr id="4" name="Imagen 3">
            <a:extLst>
              <a:ext uri="{FF2B5EF4-FFF2-40B4-BE49-F238E27FC236}">
                <a16:creationId xmlns:a16="http://schemas.microsoft.com/office/drawing/2014/main" id="{2F77A1E2-8A45-01DF-1415-78E43F70941C}"/>
              </a:ext>
            </a:extLst>
          </p:cNvPr>
          <p:cNvPicPr>
            <a:picLocks noChangeAspect="1"/>
          </p:cNvPicPr>
          <p:nvPr/>
        </p:nvPicPr>
        <p:blipFill rotWithShape="1"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rightnessContrast bright="20000" contrast="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 flipH="1">
            <a:off x="-1" y="0"/>
            <a:ext cx="3240315" cy="6858000"/>
          </a:xfrm>
          <a:prstGeom prst="rect">
            <a:avLst/>
          </a:prstGeom>
        </p:spPr>
      </p:pic>
      <p:sp>
        <p:nvSpPr>
          <p:cNvPr id="7" name="Rectangle 27">
            <a:extLst>
              <a:ext uri="{FF2B5EF4-FFF2-40B4-BE49-F238E27FC236}">
                <a16:creationId xmlns:a16="http://schemas.microsoft.com/office/drawing/2014/main" id="{B118BF5A-CA93-3E29-3939-0985D5263C00}"/>
              </a:ext>
            </a:extLst>
          </p:cNvPr>
          <p:cNvSpPr/>
          <p:nvPr/>
        </p:nvSpPr>
        <p:spPr>
          <a:xfrm rot="16200000">
            <a:off x="-219046" y="1004899"/>
            <a:ext cx="6880619" cy="5014122"/>
          </a:xfrm>
          <a:prstGeom prst="rect">
            <a:avLst/>
          </a:prstGeom>
          <a:gradFill flip="none" rotWithShape="1">
            <a:gsLst>
              <a:gs pos="0">
                <a:schemeClr val="tx1">
                  <a:alpha val="0"/>
                </a:schemeClr>
              </a:gs>
              <a:gs pos="53000">
                <a:schemeClr val="tx1">
                  <a:alpha val="40000"/>
                </a:schemeClr>
              </a:gs>
              <a:gs pos="100000">
                <a:schemeClr val="tx1">
                  <a:alpha val="50000"/>
                </a:schemeClr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cs typeface="B Nazanin" panose="00000700000000000000" pitchFamily="2" charset="-78"/>
            </a:endParaRPr>
          </a:p>
        </p:txBody>
      </p:sp>
      <p:sp>
        <p:nvSpPr>
          <p:cNvPr id="8" name="Google Shape;428;p28">
            <a:extLst>
              <a:ext uri="{FF2B5EF4-FFF2-40B4-BE49-F238E27FC236}">
                <a16:creationId xmlns:a16="http://schemas.microsoft.com/office/drawing/2014/main" id="{7952D7F8-5D21-F0E0-1954-98CC576B3580}"/>
              </a:ext>
            </a:extLst>
          </p:cNvPr>
          <p:cNvSpPr txBox="1"/>
          <p:nvPr/>
        </p:nvSpPr>
        <p:spPr>
          <a:xfrm>
            <a:off x="1024537" y="1897849"/>
            <a:ext cx="4502688" cy="822894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0" rIns="0" bIns="0" anchor="ctr" anchorCtr="1" compatLnSpc="1">
            <a:noAutofit/>
          </a:bodyPr>
          <a:lstStyle/>
          <a:p>
            <a:pPr algn="ctr" defTabSz="121917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9600" b="1" kern="0" dirty="0">
                <a:solidFill>
                  <a:srgbClr val="2C70AA"/>
                </a:solidFill>
                <a:latin typeface="Agency FB" panose="020B0503020202020204" pitchFamily="34" charset="0"/>
                <a:ea typeface="Poppins"/>
                <a:cs typeface="B Nazanin" panose="00000700000000000000" pitchFamily="2" charset="-78"/>
              </a:rPr>
              <a:t>خون</a:t>
            </a:r>
            <a:r>
              <a:rPr lang="en-US" sz="9600" b="1" kern="0" dirty="0">
                <a:solidFill>
                  <a:schemeClr val="bg1"/>
                </a:solidFill>
                <a:latin typeface="Agency FB" panose="020B0503020202020204" pitchFamily="34" charset="0"/>
                <a:ea typeface="Poppins"/>
                <a:cs typeface="B Nazanin" panose="00000700000000000000" pitchFamily="2" charset="-78"/>
              </a:rPr>
              <a:t> </a:t>
            </a:r>
            <a:r>
              <a:rPr lang="fa-IR" sz="9600" b="1" kern="0" dirty="0">
                <a:solidFill>
                  <a:schemeClr val="bg1"/>
                </a:solidFill>
                <a:latin typeface="Agency FB" panose="020B0503020202020204" pitchFamily="34" charset="0"/>
                <a:ea typeface="Poppins"/>
                <a:cs typeface="B Nazanin" panose="00000700000000000000" pitchFamily="2" charset="-78"/>
              </a:rPr>
              <a:t>فشار</a:t>
            </a:r>
            <a:endParaRPr lang="es-PE" sz="9600" b="1" kern="0" dirty="0">
              <a:solidFill>
                <a:schemeClr val="bg1"/>
              </a:solidFill>
              <a:latin typeface="Agency FB" panose="020B0503020202020204" pitchFamily="34" charset="0"/>
              <a:ea typeface="Poppins"/>
              <a:cs typeface="B Nazanin" panose="00000700000000000000" pitchFamily="2" charset="-78"/>
            </a:endParaRPr>
          </a:p>
        </p:txBody>
      </p:sp>
      <p:grpSp>
        <p:nvGrpSpPr>
          <p:cNvPr id="12" name="Group 25">
            <a:extLst>
              <a:ext uri="{FF2B5EF4-FFF2-40B4-BE49-F238E27FC236}">
                <a16:creationId xmlns:a16="http://schemas.microsoft.com/office/drawing/2014/main" id="{10C80BA8-2568-44C3-B06D-1C102BFFCE77}"/>
              </a:ext>
            </a:extLst>
          </p:cNvPr>
          <p:cNvGrpSpPr/>
          <p:nvPr/>
        </p:nvGrpSpPr>
        <p:grpSpPr>
          <a:xfrm>
            <a:off x="714202" y="6618858"/>
            <a:ext cx="5014123" cy="261763"/>
            <a:chOff x="152400" y="4967286"/>
            <a:chExt cx="6896100" cy="423864"/>
          </a:xfrm>
        </p:grpSpPr>
        <p:sp>
          <p:nvSpPr>
            <p:cNvPr id="13" name="Rectangle 45">
              <a:extLst>
                <a:ext uri="{FF2B5EF4-FFF2-40B4-BE49-F238E27FC236}">
                  <a16:creationId xmlns:a16="http://schemas.microsoft.com/office/drawing/2014/main" id="{346EFB46-934F-4518-939F-CA2932AEDD3A}"/>
                </a:ext>
              </a:extLst>
            </p:cNvPr>
            <p:cNvSpPr/>
            <p:nvPr/>
          </p:nvSpPr>
          <p:spPr>
            <a:xfrm>
              <a:off x="5324475" y="4967286"/>
              <a:ext cx="1724025" cy="423864"/>
            </a:xfrm>
            <a:prstGeom prst="rect">
              <a:avLst/>
            </a:prstGeom>
            <a:solidFill>
              <a:srgbClr val="22D4D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r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4" name="Rectangle 46">
              <a:extLst>
                <a:ext uri="{FF2B5EF4-FFF2-40B4-BE49-F238E27FC236}">
                  <a16:creationId xmlns:a16="http://schemas.microsoft.com/office/drawing/2014/main" id="{B6FBFE18-09D4-4833-8BA5-A3DA80095EDD}"/>
                </a:ext>
              </a:extLst>
            </p:cNvPr>
            <p:cNvSpPr/>
            <p:nvPr/>
          </p:nvSpPr>
          <p:spPr>
            <a:xfrm>
              <a:off x="3600450" y="4967286"/>
              <a:ext cx="1724025" cy="423864"/>
            </a:xfrm>
            <a:prstGeom prst="rect">
              <a:avLst/>
            </a:prstGeom>
            <a:solidFill>
              <a:srgbClr val="2C70A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r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5" name="Rectangle 47">
              <a:extLst>
                <a:ext uri="{FF2B5EF4-FFF2-40B4-BE49-F238E27FC236}">
                  <a16:creationId xmlns:a16="http://schemas.microsoft.com/office/drawing/2014/main" id="{7B9F6AA1-1B29-482D-B0EA-3A5870F6552C}"/>
                </a:ext>
              </a:extLst>
            </p:cNvPr>
            <p:cNvSpPr/>
            <p:nvPr/>
          </p:nvSpPr>
          <p:spPr>
            <a:xfrm>
              <a:off x="1876425" y="4967286"/>
              <a:ext cx="1724025" cy="423864"/>
            </a:xfrm>
            <a:prstGeom prst="rect">
              <a:avLst/>
            </a:prstGeom>
            <a:solidFill>
              <a:srgbClr val="1A2D3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r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6" name="Rectangle 48">
              <a:extLst>
                <a:ext uri="{FF2B5EF4-FFF2-40B4-BE49-F238E27FC236}">
                  <a16:creationId xmlns:a16="http://schemas.microsoft.com/office/drawing/2014/main" id="{3BD36CA0-9F47-474D-B386-C4E43AB923F0}"/>
                </a:ext>
              </a:extLst>
            </p:cNvPr>
            <p:cNvSpPr/>
            <p:nvPr/>
          </p:nvSpPr>
          <p:spPr>
            <a:xfrm>
              <a:off x="152400" y="4967286"/>
              <a:ext cx="1724025" cy="423864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r"/>
              <a:endParaRPr lang="en-US">
                <a:cs typeface="B Nazanin" panose="00000700000000000000" pitchFamily="2" charset="-78"/>
              </a:endParaRPr>
            </a:p>
          </p:txBody>
        </p:sp>
      </p:grpSp>
      <p:sp>
        <p:nvSpPr>
          <p:cNvPr id="17" name="TextBox 22">
            <a:extLst>
              <a:ext uri="{FF2B5EF4-FFF2-40B4-BE49-F238E27FC236}">
                <a16:creationId xmlns:a16="http://schemas.microsoft.com/office/drawing/2014/main" id="{9D6AA6F5-CCC1-0180-3A19-66F4970CAB8D}"/>
              </a:ext>
            </a:extLst>
          </p:cNvPr>
          <p:cNvSpPr txBox="1"/>
          <p:nvPr/>
        </p:nvSpPr>
        <p:spPr>
          <a:xfrm>
            <a:off x="1055995" y="5782392"/>
            <a:ext cx="450769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fa-IR" altLang="ko-KR" sz="1200" dirty="0">
                <a:solidFill>
                  <a:srgbClr val="1A2D3B"/>
                </a:solidFill>
                <a:cs typeface="B Nazanin" panose="00000700000000000000" pitchFamily="2" charset="-78"/>
              </a:rPr>
              <a:t>ارائه پاورپوینت مدرنی را دریافت کنید که به زیبایی طراحی شده است. من امیدوارم و معتقدم که این الگو وقت شما را خواهد داشت.</a:t>
            </a:r>
            <a:endParaRPr lang="en-US" altLang="ko-KR" sz="1200" dirty="0">
              <a:solidFill>
                <a:srgbClr val="1A2D3B"/>
              </a:solidFill>
              <a:cs typeface="B Nazanin" panose="00000700000000000000" pitchFamily="2" charset="-78"/>
            </a:endParaRPr>
          </a:p>
        </p:txBody>
      </p:sp>
      <p:sp>
        <p:nvSpPr>
          <p:cNvPr id="18" name="Rectangle 9">
            <a:extLst>
              <a:ext uri="{FF2B5EF4-FFF2-40B4-BE49-F238E27FC236}">
                <a16:creationId xmlns:a16="http://schemas.microsoft.com/office/drawing/2014/main" id="{43F7142D-B097-6E93-A8BB-FE1DBBB647D1}"/>
              </a:ext>
            </a:extLst>
          </p:cNvPr>
          <p:cNvSpPr/>
          <p:nvPr/>
        </p:nvSpPr>
        <p:spPr>
          <a:xfrm rot="5400000">
            <a:off x="2993280" y="1317888"/>
            <a:ext cx="377793" cy="4586752"/>
          </a:xfrm>
          <a:custGeom>
            <a:avLst/>
            <a:gdLst>
              <a:gd name="connsiteX0" fmla="*/ 0 w 514679"/>
              <a:gd name="connsiteY0" fmla="*/ 455834 h 5883241"/>
              <a:gd name="connsiteX1" fmla="*/ 452990 w 514679"/>
              <a:gd name="connsiteY1" fmla="*/ 0 h 5883241"/>
              <a:gd name="connsiteX2" fmla="*/ 514679 w 514679"/>
              <a:gd name="connsiteY2" fmla="*/ 5411147 h 5883241"/>
              <a:gd name="connsiteX3" fmla="*/ 0 w 514679"/>
              <a:gd name="connsiteY3" fmla="*/ 5883241 h 5883241"/>
              <a:gd name="connsiteX4" fmla="*/ 0 w 514679"/>
              <a:gd name="connsiteY4" fmla="*/ 455834 h 58832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4679" h="5883241">
                <a:moveTo>
                  <a:pt x="0" y="455834"/>
                </a:moveTo>
                <a:lnTo>
                  <a:pt x="452990" y="0"/>
                </a:lnTo>
                <a:lnTo>
                  <a:pt x="514679" y="5411147"/>
                </a:lnTo>
                <a:lnTo>
                  <a:pt x="0" y="5883241"/>
                </a:lnTo>
                <a:lnTo>
                  <a:pt x="0" y="455834"/>
                </a:lnTo>
                <a:close/>
              </a:path>
            </a:pathLst>
          </a:custGeom>
          <a:gradFill>
            <a:gsLst>
              <a:gs pos="0">
                <a:srgbClr val="2C70AA"/>
              </a:gs>
              <a:gs pos="74000">
                <a:srgbClr val="22D4D3">
                  <a:alpha val="59000"/>
                </a:srgbClr>
              </a:gs>
              <a:gs pos="100000">
                <a:srgbClr val="0070C0"/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>
              <a:cs typeface="B Nazanin" panose="00000700000000000000" pitchFamily="2" charset="-78"/>
            </a:endParaRPr>
          </a:p>
        </p:txBody>
      </p:sp>
      <p:cxnSp>
        <p:nvCxnSpPr>
          <p:cNvPr id="19" name="Conector recto 18">
            <a:extLst>
              <a:ext uri="{FF2B5EF4-FFF2-40B4-BE49-F238E27FC236}">
                <a16:creationId xmlns:a16="http://schemas.microsoft.com/office/drawing/2014/main" id="{D214BDBA-F532-D8FD-8B29-7EC010BFE3D5}"/>
              </a:ext>
            </a:extLst>
          </p:cNvPr>
          <p:cNvCxnSpPr/>
          <p:nvPr/>
        </p:nvCxnSpPr>
        <p:spPr>
          <a:xfrm>
            <a:off x="3667410" y="4325942"/>
            <a:ext cx="1665672" cy="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Conector recto 19">
            <a:extLst>
              <a:ext uri="{FF2B5EF4-FFF2-40B4-BE49-F238E27FC236}">
                <a16:creationId xmlns:a16="http://schemas.microsoft.com/office/drawing/2014/main" id="{B1A21923-2E24-43B1-5F04-683C1AA94103}"/>
              </a:ext>
            </a:extLst>
          </p:cNvPr>
          <p:cNvCxnSpPr/>
          <p:nvPr/>
        </p:nvCxnSpPr>
        <p:spPr>
          <a:xfrm>
            <a:off x="888800" y="4332604"/>
            <a:ext cx="1821581" cy="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0" name="Forma libre: forma 29">
            <a:extLst>
              <a:ext uri="{FF2B5EF4-FFF2-40B4-BE49-F238E27FC236}">
                <a16:creationId xmlns:a16="http://schemas.microsoft.com/office/drawing/2014/main" id="{1E557EE8-1413-6921-6442-E7265DCB4214}"/>
              </a:ext>
            </a:extLst>
          </p:cNvPr>
          <p:cNvSpPr/>
          <p:nvPr/>
        </p:nvSpPr>
        <p:spPr>
          <a:xfrm>
            <a:off x="2830478" y="3978497"/>
            <a:ext cx="703395" cy="703395"/>
          </a:xfrm>
          <a:custGeom>
            <a:avLst/>
            <a:gdLst>
              <a:gd name="connsiteX0" fmla="*/ 849367 w 849367"/>
              <a:gd name="connsiteY0" fmla="*/ 424684 h 849367"/>
              <a:gd name="connsiteX1" fmla="*/ 424684 w 849367"/>
              <a:gd name="connsiteY1" fmla="*/ 849367 h 849367"/>
              <a:gd name="connsiteX2" fmla="*/ 0 w 849367"/>
              <a:gd name="connsiteY2" fmla="*/ 424684 h 849367"/>
              <a:gd name="connsiteX3" fmla="*/ 424684 w 849367"/>
              <a:gd name="connsiteY3" fmla="*/ 0 h 849367"/>
              <a:gd name="connsiteX4" fmla="*/ 849367 w 849367"/>
              <a:gd name="connsiteY4" fmla="*/ 424684 h 8493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49367" h="849367">
                <a:moveTo>
                  <a:pt x="849367" y="424684"/>
                </a:moveTo>
                <a:cubicBezTo>
                  <a:pt x="849367" y="659230"/>
                  <a:pt x="659230" y="849367"/>
                  <a:pt x="424684" y="849367"/>
                </a:cubicBezTo>
                <a:cubicBezTo>
                  <a:pt x="190137" y="849367"/>
                  <a:pt x="0" y="659230"/>
                  <a:pt x="0" y="424684"/>
                </a:cubicBezTo>
                <a:cubicBezTo>
                  <a:pt x="0" y="190137"/>
                  <a:pt x="190137" y="0"/>
                  <a:pt x="424684" y="0"/>
                </a:cubicBezTo>
                <a:cubicBezTo>
                  <a:pt x="659230" y="0"/>
                  <a:pt x="849367" y="190137"/>
                  <a:pt x="849367" y="424684"/>
                </a:cubicBezTo>
                <a:close/>
              </a:path>
            </a:pathLst>
          </a:custGeom>
          <a:gradFill>
            <a:gsLst>
              <a:gs pos="0">
                <a:srgbClr val="2C70AA"/>
              </a:gs>
              <a:gs pos="74000">
                <a:srgbClr val="22D4D3">
                  <a:alpha val="59000"/>
                </a:srgbClr>
              </a:gs>
              <a:gs pos="100000">
                <a:srgbClr val="0070C0"/>
              </a:gs>
            </a:gsLst>
            <a:lin ang="5400000" scaled="1"/>
          </a:gradFill>
          <a:ln w="2285" cap="flat">
            <a:noFill/>
            <a:prstDash val="solid"/>
            <a:miter/>
          </a:ln>
        </p:spPr>
        <p:txBody>
          <a:bodyPr rtlCol="0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s-PE" sz="1400">
              <a:cs typeface="B Nazanin" panose="00000700000000000000" pitchFamily="2" charset="-78"/>
            </a:endParaRPr>
          </a:p>
        </p:txBody>
      </p:sp>
      <p:sp>
        <p:nvSpPr>
          <p:cNvPr id="22" name="TextBox 59">
            <a:extLst>
              <a:ext uri="{FF2B5EF4-FFF2-40B4-BE49-F238E27FC236}">
                <a16:creationId xmlns:a16="http://schemas.microsoft.com/office/drawing/2014/main" id="{86402F0A-7580-2D50-C08E-1459A5F0C96B}"/>
              </a:ext>
            </a:extLst>
          </p:cNvPr>
          <p:cNvSpPr txBox="1"/>
          <p:nvPr/>
        </p:nvSpPr>
        <p:spPr>
          <a:xfrm>
            <a:off x="1870123" y="4748226"/>
            <a:ext cx="2775338" cy="3077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ko-KR" sz="1400" spc="600" dirty="0">
                <a:solidFill>
                  <a:schemeClr val="bg1"/>
                </a:solidFill>
                <a:latin typeface="Arial" panose="020B0604020202020204" pitchFamily="34" charset="0"/>
                <a:cs typeface="B Nazanin" panose="00000700000000000000" pitchFamily="2" charset="-78"/>
              </a:rPr>
              <a:t>20begir.com</a:t>
            </a:r>
            <a:endParaRPr lang="ko-KR" altLang="en-US" sz="1400" spc="600" dirty="0">
              <a:solidFill>
                <a:schemeClr val="bg1"/>
              </a:solidFill>
              <a:latin typeface="Arial" pitchFamily="34" charset="0"/>
              <a:cs typeface="B Nazanin" panose="00000700000000000000" pitchFamily="2" charset="-78"/>
            </a:endParaRPr>
          </a:p>
        </p:txBody>
      </p:sp>
      <p:grpSp>
        <p:nvGrpSpPr>
          <p:cNvPr id="23" name="Grupo 22">
            <a:extLst>
              <a:ext uri="{FF2B5EF4-FFF2-40B4-BE49-F238E27FC236}">
                <a16:creationId xmlns:a16="http://schemas.microsoft.com/office/drawing/2014/main" id="{6C30CE7D-6343-B1AA-F1C3-7C2A448741CD}"/>
              </a:ext>
            </a:extLst>
          </p:cNvPr>
          <p:cNvGrpSpPr/>
          <p:nvPr/>
        </p:nvGrpSpPr>
        <p:grpSpPr>
          <a:xfrm>
            <a:off x="2032124" y="5282456"/>
            <a:ext cx="2468123" cy="355392"/>
            <a:chOff x="359484" y="5996664"/>
            <a:chExt cx="4327937" cy="623192"/>
          </a:xfrm>
          <a:solidFill>
            <a:srgbClr val="1A2D3B"/>
          </a:solidFill>
          <a:effectLst>
            <a:reflection blurRad="6350" stA="50000" endA="300" endPos="55500" dist="50800" dir="5400000" sy="-100000" algn="bl" rotWithShape="0"/>
          </a:effectLst>
        </p:grpSpPr>
        <p:sp>
          <p:nvSpPr>
            <p:cNvPr id="25" name="Rounded Rectangle 2">
              <a:extLst>
                <a:ext uri="{FF2B5EF4-FFF2-40B4-BE49-F238E27FC236}">
                  <a16:creationId xmlns:a16="http://schemas.microsoft.com/office/drawing/2014/main" id="{4CB16275-44E4-D037-3CFA-2B2FE38360EB}"/>
                </a:ext>
              </a:extLst>
            </p:cNvPr>
            <p:cNvSpPr/>
            <p:nvPr/>
          </p:nvSpPr>
          <p:spPr>
            <a:xfrm>
              <a:off x="1294284" y="6009071"/>
              <a:ext cx="573085" cy="610785"/>
            </a:xfrm>
            <a:custGeom>
              <a:avLst/>
              <a:gdLst>
                <a:gd name="connsiteX0" fmla="*/ 1979373 w 3960440"/>
                <a:gd name="connsiteY0" fmla="*/ 472350 h 3960000"/>
                <a:gd name="connsiteX1" fmla="*/ 813783 w 3960440"/>
                <a:gd name="connsiteY1" fmla="*/ 1434034 h 3960000"/>
                <a:gd name="connsiteX2" fmla="*/ 1119009 w 3960440"/>
                <a:gd name="connsiteY2" fmla="*/ 2222584 h 3960000"/>
                <a:gd name="connsiteX3" fmla="*/ 1328015 w 3960440"/>
                <a:gd name="connsiteY3" fmla="*/ 1812920 h 3960000"/>
                <a:gd name="connsiteX4" fmla="*/ 1234998 w 3960440"/>
                <a:gd name="connsiteY4" fmla="*/ 1431771 h 3960000"/>
                <a:gd name="connsiteX5" fmla="*/ 2217373 w 3960440"/>
                <a:gd name="connsiteY5" fmla="*/ 891303 h 3960000"/>
                <a:gd name="connsiteX6" fmla="*/ 2783502 w 3960440"/>
                <a:gd name="connsiteY6" fmla="*/ 1606823 h 3960000"/>
                <a:gd name="connsiteX7" fmla="*/ 2456028 w 3960440"/>
                <a:gd name="connsiteY7" fmla="*/ 2225955 h 3960000"/>
                <a:gd name="connsiteX8" fmla="*/ 2026974 w 3960440"/>
                <a:gd name="connsiteY8" fmla="*/ 2018938 h 3960000"/>
                <a:gd name="connsiteX9" fmla="*/ 2135727 w 3960440"/>
                <a:gd name="connsiteY9" fmla="*/ 1554876 h 3960000"/>
                <a:gd name="connsiteX10" fmla="*/ 1915898 w 3960440"/>
                <a:gd name="connsiteY10" fmla="*/ 1219889 h 3960000"/>
                <a:gd name="connsiteX11" fmla="*/ 1589196 w 3960440"/>
                <a:gd name="connsiteY11" fmla="*/ 1434803 h 3960000"/>
                <a:gd name="connsiteX12" fmla="*/ 1574511 w 3960440"/>
                <a:gd name="connsiteY12" fmla="*/ 1939931 h 3960000"/>
                <a:gd name="connsiteX13" fmla="*/ 1339611 w 3960440"/>
                <a:gd name="connsiteY13" fmla="*/ 3487664 h 3960000"/>
                <a:gd name="connsiteX14" fmla="*/ 1887692 w 3960440"/>
                <a:gd name="connsiteY14" fmla="*/ 2422431 h 3960000"/>
                <a:gd name="connsiteX15" fmla="*/ 2336342 w 3960440"/>
                <a:gd name="connsiteY15" fmla="*/ 2720202 h 3960000"/>
                <a:gd name="connsiteX16" fmla="*/ 3176454 w 3960440"/>
                <a:gd name="connsiteY16" fmla="*/ 1627140 h 3960000"/>
                <a:gd name="connsiteX17" fmla="*/ 1979373 w 3960440"/>
                <a:gd name="connsiteY17" fmla="*/ 472350 h 3960000"/>
                <a:gd name="connsiteX18" fmla="*/ 436907 w 3960440"/>
                <a:gd name="connsiteY18" fmla="*/ 0 h 3960000"/>
                <a:gd name="connsiteX19" fmla="*/ 3523533 w 3960440"/>
                <a:gd name="connsiteY19" fmla="*/ 0 h 3960000"/>
                <a:gd name="connsiteX20" fmla="*/ 3960440 w 3960440"/>
                <a:gd name="connsiteY20" fmla="*/ 436907 h 3960000"/>
                <a:gd name="connsiteX21" fmla="*/ 3960440 w 3960440"/>
                <a:gd name="connsiteY21" fmla="*/ 3523093 h 3960000"/>
                <a:gd name="connsiteX22" fmla="*/ 3523533 w 3960440"/>
                <a:gd name="connsiteY22" fmla="*/ 3960000 h 3960000"/>
                <a:gd name="connsiteX23" fmla="*/ 436907 w 3960440"/>
                <a:gd name="connsiteY23" fmla="*/ 3960000 h 3960000"/>
                <a:gd name="connsiteX24" fmla="*/ 0 w 3960440"/>
                <a:gd name="connsiteY24" fmla="*/ 3523093 h 3960000"/>
                <a:gd name="connsiteX25" fmla="*/ 0 w 3960440"/>
                <a:gd name="connsiteY25" fmla="*/ 436907 h 3960000"/>
                <a:gd name="connsiteX26" fmla="*/ 436907 w 3960440"/>
                <a:gd name="connsiteY26" fmla="*/ 0 h 3960000"/>
                <a:gd name="connsiteX27" fmla="*/ 436907 w 3960440"/>
                <a:gd name="connsiteY27" fmla="*/ 0 h 396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3960440" h="3960000">
                  <a:moveTo>
                    <a:pt x="1979373" y="472350"/>
                  </a:moveTo>
                  <a:cubicBezTo>
                    <a:pt x="1228307" y="485871"/>
                    <a:pt x="850011" y="1078219"/>
                    <a:pt x="813783" y="1434034"/>
                  </a:cubicBezTo>
                  <a:cubicBezTo>
                    <a:pt x="787561" y="1781828"/>
                    <a:pt x="889690" y="2005359"/>
                    <a:pt x="1119009" y="2222584"/>
                  </a:cubicBezTo>
                  <a:cubicBezTo>
                    <a:pt x="1178964" y="2123026"/>
                    <a:pt x="1260199" y="1908547"/>
                    <a:pt x="1328015" y="1812920"/>
                  </a:cubicBezTo>
                  <a:cubicBezTo>
                    <a:pt x="1222115" y="1647651"/>
                    <a:pt x="1255483" y="1756375"/>
                    <a:pt x="1234998" y="1431771"/>
                  </a:cubicBezTo>
                  <a:cubicBezTo>
                    <a:pt x="1331609" y="922504"/>
                    <a:pt x="1719145" y="812633"/>
                    <a:pt x="2217373" y="891303"/>
                  </a:cubicBezTo>
                  <a:cubicBezTo>
                    <a:pt x="2693518" y="1016895"/>
                    <a:pt x="2787642" y="1344599"/>
                    <a:pt x="2783502" y="1606823"/>
                  </a:cubicBezTo>
                  <a:cubicBezTo>
                    <a:pt x="2771081" y="1743454"/>
                    <a:pt x="2679609" y="2064482"/>
                    <a:pt x="2456028" y="2225955"/>
                  </a:cubicBezTo>
                  <a:cubicBezTo>
                    <a:pt x="2192422" y="2399851"/>
                    <a:pt x="2004893" y="2209395"/>
                    <a:pt x="2026974" y="2018938"/>
                  </a:cubicBezTo>
                  <a:cubicBezTo>
                    <a:pt x="2072519" y="1810540"/>
                    <a:pt x="2086043" y="1754994"/>
                    <a:pt x="2135727" y="1554876"/>
                  </a:cubicBezTo>
                  <a:cubicBezTo>
                    <a:pt x="2195073" y="1382360"/>
                    <a:pt x="2084273" y="1259912"/>
                    <a:pt x="1915898" y="1219889"/>
                  </a:cubicBezTo>
                  <a:cubicBezTo>
                    <a:pt x="1750283" y="1186766"/>
                    <a:pt x="1626460" y="1331294"/>
                    <a:pt x="1589196" y="1434803"/>
                  </a:cubicBezTo>
                  <a:cubicBezTo>
                    <a:pt x="1499489" y="1732912"/>
                    <a:pt x="1614533" y="1824000"/>
                    <a:pt x="1574511" y="1939931"/>
                  </a:cubicBezTo>
                  <a:cubicBezTo>
                    <a:pt x="1332991" y="2671400"/>
                    <a:pt x="1220920" y="3468343"/>
                    <a:pt x="1339611" y="3487664"/>
                  </a:cubicBezTo>
                  <a:cubicBezTo>
                    <a:pt x="1434840" y="3497327"/>
                    <a:pt x="1730357" y="3129057"/>
                    <a:pt x="1887692" y="2422431"/>
                  </a:cubicBezTo>
                  <a:cubicBezTo>
                    <a:pt x="1985681" y="2531460"/>
                    <a:pt x="2093439" y="2747804"/>
                    <a:pt x="2336342" y="2720202"/>
                  </a:cubicBezTo>
                  <a:cubicBezTo>
                    <a:pt x="2693796" y="2666377"/>
                    <a:pt x="3092265" y="2401394"/>
                    <a:pt x="3176454" y="1627140"/>
                  </a:cubicBezTo>
                  <a:cubicBezTo>
                    <a:pt x="3254038" y="999456"/>
                    <a:pt x="2816023" y="430731"/>
                    <a:pt x="1979373" y="472350"/>
                  </a:cubicBezTo>
                  <a:close/>
                  <a:moveTo>
                    <a:pt x="436907" y="0"/>
                  </a:moveTo>
                  <a:lnTo>
                    <a:pt x="3523533" y="0"/>
                  </a:lnTo>
                  <a:cubicBezTo>
                    <a:pt x="3764830" y="0"/>
                    <a:pt x="3960440" y="195610"/>
                    <a:pt x="3960440" y="436907"/>
                  </a:cubicBezTo>
                  <a:lnTo>
                    <a:pt x="3960440" y="3523093"/>
                  </a:lnTo>
                  <a:cubicBezTo>
                    <a:pt x="3960440" y="3764390"/>
                    <a:pt x="3764830" y="3960000"/>
                    <a:pt x="3523533" y="3960000"/>
                  </a:cubicBezTo>
                  <a:lnTo>
                    <a:pt x="436907" y="3960000"/>
                  </a:lnTo>
                  <a:cubicBezTo>
                    <a:pt x="195610" y="3960000"/>
                    <a:pt x="0" y="3764390"/>
                    <a:pt x="0" y="3523093"/>
                  </a:cubicBezTo>
                  <a:lnTo>
                    <a:pt x="0" y="436907"/>
                  </a:lnTo>
                  <a:cubicBezTo>
                    <a:pt x="0" y="195610"/>
                    <a:pt x="195610" y="0"/>
                    <a:pt x="43690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sz="1400">
                <a:solidFill>
                  <a:srgbClr val="D37424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6" name="Rounded Rectangle 8">
              <a:extLst>
                <a:ext uri="{FF2B5EF4-FFF2-40B4-BE49-F238E27FC236}">
                  <a16:creationId xmlns:a16="http://schemas.microsoft.com/office/drawing/2014/main" id="{49817301-8CF7-EF80-BDC5-49C6E95B026B}"/>
                </a:ext>
              </a:extLst>
            </p:cNvPr>
            <p:cNvSpPr/>
            <p:nvPr/>
          </p:nvSpPr>
          <p:spPr>
            <a:xfrm>
              <a:off x="359484" y="6009071"/>
              <a:ext cx="573149" cy="610785"/>
            </a:xfrm>
            <a:custGeom>
              <a:avLst/>
              <a:gdLst>
                <a:gd name="connsiteX0" fmla="*/ 554477 w 3888432"/>
                <a:gd name="connsiteY0" fmla="*/ 1512168 h 3960440"/>
                <a:gd name="connsiteX1" fmla="*/ 554477 w 3888432"/>
                <a:gd name="connsiteY1" fmla="*/ 3312368 h 3960440"/>
                <a:gd name="connsiteX2" fmla="*/ 1201638 w 3888432"/>
                <a:gd name="connsiteY2" fmla="*/ 3312368 h 3960440"/>
                <a:gd name="connsiteX3" fmla="*/ 1201638 w 3888432"/>
                <a:gd name="connsiteY3" fmla="*/ 1512168 h 3960440"/>
                <a:gd name="connsiteX4" fmla="*/ 554477 w 3888432"/>
                <a:gd name="connsiteY4" fmla="*/ 1512168 h 3960440"/>
                <a:gd name="connsiteX5" fmla="*/ 2840340 w 3888432"/>
                <a:gd name="connsiteY5" fmla="*/ 1479943 h 3960440"/>
                <a:gd name="connsiteX6" fmla="*/ 2136833 w 3888432"/>
                <a:gd name="connsiteY6" fmla="*/ 1785510 h 3960440"/>
                <a:gd name="connsiteX7" fmla="*/ 2136833 w 3888432"/>
                <a:gd name="connsiteY7" fmla="*/ 1510185 h 3960440"/>
                <a:gd name="connsiteX8" fmla="*/ 1489672 w 3888432"/>
                <a:gd name="connsiteY8" fmla="*/ 1510185 h 3960440"/>
                <a:gd name="connsiteX9" fmla="*/ 1489672 w 3888432"/>
                <a:gd name="connsiteY9" fmla="*/ 3310385 h 3960440"/>
                <a:gd name="connsiteX10" fmla="*/ 2136833 w 3888432"/>
                <a:gd name="connsiteY10" fmla="*/ 3310385 h 3960440"/>
                <a:gd name="connsiteX11" fmla="*/ 2147184 w 3888432"/>
                <a:gd name="connsiteY11" fmla="*/ 2155564 h 3960440"/>
                <a:gd name="connsiteX12" fmla="*/ 2673919 w 3888432"/>
                <a:gd name="connsiteY12" fmla="*/ 2138897 h 3960440"/>
                <a:gd name="connsiteX13" fmla="*/ 2679688 w 3888432"/>
                <a:gd name="connsiteY13" fmla="*/ 3312366 h 3960440"/>
                <a:gd name="connsiteX14" fmla="*/ 3326849 w 3888432"/>
                <a:gd name="connsiteY14" fmla="*/ 3312366 h 3960440"/>
                <a:gd name="connsiteX15" fmla="*/ 3333768 w 3888432"/>
                <a:gd name="connsiteY15" fmla="*/ 2128613 h 3960440"/>
                <a:gd name="connsiteX16" fmla="*/ 2840340 w 3888432"/>
                <a:gd name="connsiteY16" fmla="*/ 1479943 h 3960440"/>
                <a:gd name="connsiteX17" fmla="*/ 878058 w 3888432"/>
                <a:gd name="connsiteY17" fmla="*/ 648072 h 3960440"/>
                <a:gd name="connsiteX18" fmla="*/ 554477 w 3888432"/>
                <a:gd name="connsiteY18" fmla="*/ 971653 h 3960440"/>
                <a:gd name="connsiteX19" fmla="*/ 878058 w 3888432"/>
                <a:gd name="connsiteY19" fmla="*/ 1295234 h 3960440"/>
                <a:gd name="connsiteX20" fmla="*/ 1201639 w 3888432"/>
                <a:gd name="connsiteY20" fmla="*/ 971653 h 3960440"/>
                <a:gd name="connsiteX21" fmla="*/ 878058 w 3888432"/>
                <a:gd name="connsiteY21" fmla="*/ 648072 h 3960440"/>
                <a:gd name="connsiteX22" fmla="*/ 333511 w 3888432"/>
                <a:gd name="connsiteY22" fmla="*/ 0 h 3960440"/>
                <a:gd name="connsiteX23" fmla="*/ 3554921 w 3888432"/>
                <a:gd name="connsiteY23" fmla="*/ 0 h 3960440"/>
                <a:gd name="connsiteX24" fmla="*/ 3888432 w 3888432"/>
                <a:gd name="connsiteY24" fmla="*/ 333511 h 3960440"/>
                <a:gd name="connsiteX25" fmla="*/ 3888432 w 3888432"/>
                <a:gd name="connsiteY25" fmla="*/ 3626929 h 3960440"/>
                <a:gd name="connsiteX26" fmla="*/ 3554921 w 3888432"/>
                <a:gd name="connsiteY26" fmla="*/ 3960440 h 3960440"/>
                <a:gd name="connsiteX27" fmla="*/ 333511 w 3888432"/>
                <a:gd name="connsiteY27" fmla="*/ 3960440 h 3960440"/>
                <a:gd name="connsiteX28" fmla="*/ 0 w 3888432"/>
                <a:gd name="connsiteY28" fmla="*/ 3626929 h 3960440"/>
                <a:gd name="connsiteX29" fmla="*/ 0 w 3888432"/>
                <a:gd name="connsiteY29" fmla="*/ 333511 h 3960440"/>
                <a:gd name="connsiteX30" fmla="*/ 333511 w 3888432"/>
                <a:gd name="connsiteY30" fmla="*/ 0 h 3960440"/>
                <a:gd name="connsiteX31" fmla="*/ 333511 w 3888432"/>
                <a:gd name="connsiteY31" fmla="*/ 0 h 3960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3888432" h="3960440">
                  <a:moveTo>
                    <a:pt x="554477" y="1512168"/>
                  </a:moveTo>
                  <a:lnTo>
                    <a:pt x="554477" y="3312368"/>
                  </a:lnTo>
                  <a:lnTo>
                    <a:pt x="1201638" y="3312368"/>
                  </a:lnTo>
                  <a:lnTo>
                    <a:pt x="1201638" y="1512168"/>
                  </a:lnTo>
                  <a:lnTo>
                    <a:pt x="554477" y="1512168"/>
                  </a:lnTo>
                  <a:close/>
                  <a:moveTo>
                    <a:pt x="2840340" y="1479943"/>
                  </a:moveTo>
                  <a:cubicBezTo>
                    <a:pt x="2293254" y="1484797"/>
                    <a:pt x="2254084" y="1780470"/>
                    <a:pt x="2136833" y="1785510"/>
                  </a:cubicBezTo>
                  <a:lnTo>
                    <a:pt x="2136833" y="1510185"/>
                  </a:lnTo>
                  <a:lnTo>
                    <a:pt x="1489672" y="1510185"/>
                  </a:lnTo>
                  <a:lnTo>
                    <a:pt x="1489672" y="3310385"/>
                  </a:lnTo>
                  <a:lnTo>
                    <a:pt x="2136833" y="3310385"/>
                  </a:lnTo>
                  <a:cubicBezTo>
                    <a:pt x="2140283" y="2925445"/>
                    <a:pt x="2133383" y="2560917"/>
                    <a:pt x="2147184" y="2155564"/>
                  </a:cubicBezTo>
                  <a:cubicBezTo>
                    <a:pt x="2187272" y="1842063"/>
                    <a:pt x="2668986" y="1938990"/>
                    <a:pt x="2673919" y="2138897"/>
                  </a:cubicBezTo>
                  <a:lnTo>
                    <a:pt x="2679688" y="3312366"/>
                  </a:lnTo>
                  <a:lnTo>
                    <a:pt x="3326849" y="3312366"/>
                  </a:lnTo>
                  <a:cubicBezTo>
                    <a:pt x="3329155" y="2917782"/>
                    <a:pt x="3331462" y="2523197"/>
                    <a:pt x="3333768" y="2128613"/>
                  </a:cubicBezTo>
                  <a:cubicBezTo>
                    <a:pt x="3339026" y="1942962"/>
                    <a:pt x="3184753" y="1475890"/>
                    <a:pt x="2840340" y="1479943"/>
                  </a:cubicBezTo>
                  <a:close/>
                  <a:moveTo>
                    <a:pt x="878058" y="648072"/>
                  </a:moveTo>
                  <a:cubicBezTo>
                    <a:pt x="699349" y="648072"/>
                    <a:pt x="554477" y="792944"/>
                    <a:pt x="554477" y="971653"/>
                  </a:cubicBezTo>
                  <a:cubicBezTo>
                    <a:pt x="554477" y="1150362"/>
                    <a:pt x="699349" y="1295234"/>
                    <a:pt x="878058" y="1295234"/>
                  </a:cubicBezTo>
                  <a:cubicBezTo>
                    <a:pt x="1056767" y="1295234"/>
                    <a:pt x="1201639" y="1150362"/>
                    <a:pt x="1201639" y="971653"/>
                  </a:cubicBezTo>
                  <a:cubicBezTo>
                    <a:pt x="1201639" y="792944"/>
                    <a:pt x="1056767" y="648072"/>
                    <a:pt x="878058" y="648072"/>
                  </a:cubicBezTo>
                  <a:close/>
                  <a:moveTo>
                    <a:pt x="333511" y="0"/>
                  </a:moveTo>
                  <a:lnTo>
                    <a:pt x="3554921" y="0"/>
                  </a:lnTo>
                  <a:cubicBezTo>
                    <a:pt x="3739114" y="0"/>
                    <a:pt x="3888432" y="149318"/>
                    <a:pt x="3888432" y="333511"/>
                  </a:cubicBezTo>
                  <a:lnTo>
                    <a:pt x="3888432" y="3626929"/>
                  </a:lnTo>
                  <a:cubicBezTo>
                    <a:pt x="3888432" y="3811122"/>
                    <a:pt x="3739114" y="3960440"/>
                    <a:pt x="3554921" y="3960440"/>
                  </a:cubicBezTo>
                  <a:lnTo>
                    <a:pt x="333511" y="3960440"/>
                  </a:lnTo>
                  <a:cubicBezTo>
                    <a:pt x="149318" y="3960440"/>
                    <a:pt x="0" y="3811122"/>
                    <a:pt x="0" y="3626929"/>
                  </a:cubicBezTo>
                  <a:lnTo>
                    <a:pt x="0" y="333511"/>
                  </a:lnTo>
                  <a:cubicBezTo>
                    <a:pt x="0" y="149318"/>
                    <a:pt x="149318" y="0"/>
                    <a:pt x="333511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sz="1400">
                <a:solidFill>
                  <a:srgbClr val="D37424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7" name="Rounded Rectangle 2">
              <a:extLst>
                <a:ext uri="{FF2B5EF4-FFF2-40B4-BE49-F238E27FC236}">
                  <a16:creationId xmlns:a16="http://schemas.microsoft.com/office/drawing/2014/main" id="{ED440D05-1838-0C58-4735-0E2B82889AF2}"/>
                </a:ext>
              </a:extLst>
            </p:cNvPr>
            <p:cNvSpPr/>
            <p:nvPr/>
          </p:nvSpPr>
          <p:spPr>
            <a:xfrm>
              <a:off x="3157215" y="6009071"/>
              <a:ext cx="573085" cy="610785"/>
            </a:xfrm>
            <a:custGeom>
              <a:avLst/>
              <a:gdLst>
                <a:gd name="connsiteX0" fmla="*/ 3160999 w 3960000"/>
                <a:gd name="connsiteY0" fmla="*/ 1374274 h 3960000"/>
                <a:gd name="connsiteX1" fmla="*/ 3155132 w 3960000"/>
                <a:gd name="connsiteY1" fmla="*/ 1419362 h 3960000"/>
                <a:gd name="connsiteX2" fmla="*/ 3160999 w 3960000"/>
                <a:gd name="connsiteY2" fmla="*/ 1374274 h 3960000"/>
                <a:gd name="connsiteX3" fmla="*/ 2496208 w 3960000"/>
                <a:gd name="connsiteY3" fmla="*/ 770986 h 3960000"/>
                <a:gd name="connsiteX4" fmla="*/ 1921633 w 3960000"/>
                <a:gd name="connsiteY4" fmla="*/ 1292845 h 3960000"/>
                <a:gd name="connsiteX5" fmla="*/ 1942445 w 3960000"/>
                <a:gd name="connsiteY5" fmla="*/ 1570340 h 3960000"/>
                <a:gd name="connsiteX6" fmla="*/ 815277 w 3960000"/>
                <a:gd name="connsiteY6" fmla="*/ 836121 h 3960000"/>
                <a:gd name="connsiteX7" fmla="*/ 965659 w 3960000"/>
                <a:gd name="connsiteY7" fmla="*/ 1735195 h 3960000"/>
                <a:gd name="connsiteX8" fmla="*/ 570453 w 3960000"/>
                <a:gd name="connsiteY8" fmla="*/ 1629310 h 3960000"/>
                <a:gd name="connsiteX9" fmla="*/ 1196057 w 3960000"/>
                <a:gd name="connsiteY9" fmla="*/ 2257108 h 3960000"/>
                <a:gd name="connsiteX10" fmla="*/ 813848 w 3960000"/>
                <a:gd name="connsiteY10" fmla="*/ 2296824 h 3960000"/>
                <a:gd name="connsiteX11" fmla="*/ 1486410 w 3960000"/>
                <a:gd name="connsiteY11" fmla="*/ 2607420 h 3960000"/>
                <a:gd name="connsiteX12" fmla="*/ 489408 w 3960000"/>
                <a:gd name="connsiteY12" fmla="*/ 2829018 h 3960000"/>
                <a:gd name="connsiteX13" fmla="*/ 2062787 w 3960000"/>
                <a:gd name="connsiteY13" fmla="*/ 3146219 h 3960000"/>
                <a:gd name="connsiteX14" fmla="*/ 3074271 w 3960000"/>
                <a:gd name="connsiteY14" fmla="*/ 2105563 h 3960000"/>
                <a:gd name="connsiteX15" fmla="*/ 3207849 w 3960000"/>
                <a:gd name="connsiteY15" fmla="*/ 1493166 h 3960000"/>
                <a:gd name="connsiteX16" fmla="*/ 3449507 w 3960000"/>
                <a:gd name="connsiteY16" fmla="*/ 1170564 h 3960000"/>
                <a:gd name="connsiteX17" fmla="*/ 3140091 w 3960000"/>
                <a:gd name="connsiteY17" fmla="*/ 1227260 h 3960000"/>
                <a:gd name="connsiteX18" fmla="*/ 3324107 w 3960000"/>
                <a:gd name="connsiteY18" fmla="*/ 851504 h 3960000"/>
                <a:gd name="connsiteX19" fmla="*/ 2995677 w 3960000"/>
                <a:gd name="connsiteY19" fmla="*/ 1008938 h 3960000"/>
                <a:gd name="connsiteX20" fmla="*/ 2496208 w 3960000"/>
                <a:gd name="connsiteY20" fmla="*/ 770986 h 3960000"/>
                <a:gd name="connsiteX21" fmla="*/ 308009 w 3960000"/>
                <a:gd name="connsiteY21" fmla="*/ 0 h 3960000"/>
                <a:gd name="connsiteX22" fmla="*/ 3651991 w 3960000"/>
                <a:gd name="connsiteY22" fmla="*/ 0 h 3960000"/>
                <a:gd name="connsiteX23" fmla="*/ 3960000 w 3960000"/>
                <a:gd name="connsiteY23" fmla="*/ 308009 h 3960000"/>
                <a:gd name="connsiteX24" fmla="*/ 3960000 w 3960000"/>
                <a:gd name="connsiteY24" fmla="*/ 3651991 h 3960000"/>
                <a:gd name="connsiteX25" fmla="*/ 3651991 w 3960000"/>
                <a:gd name="connsiteY25" fmla="*/ 3960000 h 3960000"/>
                <a:gd name="connsiteX26" fmla="*/ 308009 w 3960000"/>
                <a:gd name="connsiteY26" fmla="*/ 3960000 h 3960000"/>
                <a:gd name="connsiteX27" fmla="*/ 0 w 3960000"/>
                <a:gd name="connsiteY27" fmla="*/ 3651991 h 3960000"/>
                <a:gd name="connsiteX28" fmla="*/ 0 w 3960000"/>
                <a:gd name="connsiteY28" fmla="*/ 308009 h 3960000"/>
                <a:gd name="connsiteX29" fmla="*/ 308009 w 3960000"/>
                <a:gd name="connsiteY29" fmla="*/ 0 h 3960000"/>
                <a:gd name="connsiteX30" fmla="*/ 308009 w 3960000"/>
                <a:gd name="connsiteY30" fmla="*/ 0 h 3960000"/>
                <a:gd name="connsiteX31" fmla="*/ 308009 w 3960000"/>
                <a:gd name="connsiteY31" fmla="*/ 0 h 396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3960000" h="3960000">
                  <a:moveTo>
                    <a:pt x="3160999" y="1374274"/>
                  </a:moveTo>
                  <a:lnTo>
                    <a:pt x="3155132" y="1419362"/>
                  </a:lnTo>
                  <a:lnTo>
                    <a:pt x="3160999" y="1374274"/>
                  </a:lnTo>
                  <a:close/>
                  <a:moveTo>
                    <a:pt x="2496208" y="770986"/>
                  </a:moveTo>
                  <a:cubicBezTo>
                    <a:pt x="2113414" y="770986"/>
                    <a:pt x="1929581" y="1106902"/>
                    <a:pt x="1921633" y="1292845"/>
                  </a:cubicBezTo>
                  <a:cubicBezTo>
                    <a:pt x="1914712" y="1454769"/>
                    <a:pt x="1928136" y="1522392"/>
                    <a:pt x="1942445" y="1570340"/>
                  </a:cubicBezTo>
                  <a:cubicBezTo>
                    <a:pt x="1547199" y="1510736"/>
                    <a:pt x="1237189" y="1330681"/>
                    <a:pt x="815277" y="836121"/>
                  </a:cubicBezTo>
                  <a:cubicBezTo>
                    <a:pt x="618819" y="1229038"/>
                    <a:pt x="733086" y="1558961"/>
                    <a:pt x="965659" y="1735195"/>
                  </a:cubicBezTo>
                  <a:cubicBezTo>
                    <a:pt x="864541" y="1716416"/>
                    <a:pt x="662904" y="1695759"/>
                    <a:pt x="570453" y="1629310"/>
                  </a:cubicBezTo>
                  <a:cubicBezTo>
                    <a:pt x="597898" y="2016450"/>
                    <a:pt x="990931" y="2177657"/>
                    <a:pt x="1196057" y="2257108"/>
                  </a:cubicBezTo>
                  <a:cubicBezTo>
                    <a:pt x="1113718" y="2275887"/>
                    <a:pt x="943857" y="2321380"/>
                    <a:pt x="813848" y="2296824"/>
                  </a:cubicBezTo>
                  <a:cubicBezTo>
                    <a:pt x="926523" y="2634848"/>
                    <a:pt x="1326064" y="2611755"/>
                    <a:pt x="1486410" y="2607420"/>
                  </a:cubicBezTo>
                  <a:cubicBezTo>
                    <a:pt x="1297174" y="2749708"/>
                    <a:pt x="1000058" y="2795794"/>
                    <a:pt x="489408" y="2829018"/>
                  </a:cubicBezTo>
                  <a:cubicBezTo>
                    <a:pt x="914827" y="3139596"/>
                    <a:pt x="1734874" y="3242281"/>
                    <a:pt x="2062787" y="3146219"/>
                  </a:cubicBezTo>
                  <a:cubicBezTo>
                    <a:pt x="2763394" y="2903535"/>
                    <a:pt x="2915370" y="2621267"/>
                    <a:pt x="3074271" y="2105563"/>
                  </a:cubicBezTo>
                  <a:cubicBezTo>
                    <a:pt x="3173740" y="1733406"/>
                    <a:pt x="3145310" y="1648999"/>
                    <a:pt x="3207849" y="1493166"/>
                  </a:cubicBezTo>
                  <a:cubicBezTo>
                    <a:pt x="3270388" y="1337333"/>
                    <a:pt x="3414210" y="1276468"/>
                    <a:pt x="3449507" y="1170564"/>
                  </a:cubicBezTo>
                  <a:cubicBezTo>
                    <a:pt x="3349883" y="1192977"/>
                    <a:pt x="3252716" y="1239516"/>
                    <a:pt x="3140091" y="1227260"/>
                  </a:cubicBezTo>
                  <a:cubicBezTo>
                    <a:pt x="3219995" y="1183499"/>
                    <a:pt x="3274317" y="996523"/>
                    <a:pt x="3324107" y="851504"/>
                  </a:cubicBezTo>
                  <a:cubicBezTo>
                    <a:pt x="3215037" y="921165"/>
                    <a:pt x="3152155" y="998691"/>
                    <a:pt x="2995677" y="1008938"/>
                  </a:cubicBezTo>
                  <a:cubicBezTo>
                    <a:pt x="2884471" y="881691"/>
                    <a:pt x="2678487" y="770986"/>
                    <a:pt x="2496208" y="770986"/>
                  </a:cubicBezTo>
                  <a:close/>
                  <a:moveTo>
                    <a:pt x="308009" y="0"/>
                  </a:moveTo>
                  <a:lnTo>
                    <a:pt x="3651991" y="0"/>
                  </a:lnTo>
                  <a:cubicBezTo>
                    <a:pt x="3822100" y="0"/>
                    <a:pt x="3960000" y="137900"/>
                    <a:pt x="3960000" y="308009"/>
                  </a:cubicBezTo>
                  <a:lnTo>
                    <a:pt x="3960000" y="3651991"/>
                  </a:lnTo>
                  <a:cubicBezTo>
                    <a:pt x="3960000" y="3822100"/>
                    <a:pt x="3822100" y="3960000"/>
                    <a:pt x="3651991" y="3960000"/>
                  </a:cubicBezTo>
                  <a:lnTo>
                    <a:pt x="308009" y="3960000"/>
                  </a:lnTo>
                  <a:cubicBezTo>
                    <a:pt x="137900" y="3960000"/>
                    <a:pt x="0" y="3822100"/>
                    <a:pt x="0" y="3651991"/>
                  </a:cubicBezTo>
                  <a:lnTo>
                    <a:pt x="0" y="308009"/>
                  </a:lnTo>
                  <a:cubicBezTo>
                    <a:pt x="0" y="137900"/>
                    <a:pt x="137900" y="0"/>
                    <a:pt x="308009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sz="1400">
                <a:solidFill>
                  <a:srgbClr val="D37424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8" name="Rounded Rectangle 3">
              <a:extLst>
                <a:ext uri="{FF2B5EF4-FFF2-40B4-BE49-F238E27FC236}">
                  <a16:creationId xmlns:a16="http://schemas.microsoft.com/office/drawing/2014/main" id="{FF5C18D0-C6B8-FA3C-C397-6EA67F58DFF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219126" y="6009071"/>
              <a:ext cx="573085" cy="610785"/>
            </a:xfrm>
            <a:custGeom>
              <a:avLst/>
              <a:gdLst>
                <a:gd name="connsiteX0" fmla="*/ 2841893 w 3960000"/>
                <a:gd name="connsiteY0" fmla="*/ 181064 h 3960000"/>
                <a:gd name="connsiteX1" fmla="*/ 2105790 w 3960000"/>
                <a:gd name="connsiteY1" fmla="*/ 859562 h 3960000"/>
                <a:gd name="connsiteX2" fmla="*/ 2106860 w 3960000"/>
                <a:gd name="connsiteY2" fmla="*/ 863292 h 3960000"/>
                <a:gd name="connsiteX3" fmla="*/ 2106860 w 3960000"/>
                <a:gd name="connsiteY3" fmla="*/ 1248172 h 3960000"/>
                <a:gd name="connsiteX4" fmla="*/ 1691968 w 3960000"/>
                <a:gd name="connsiteY4" fmla="*/ 1248172 h 3960000"/>
                <a:gd name="connsiteX5" fmla="*/ 1691968 w 3960000"/>
                <a:gd name="connsiteY5" fmla="*/ 1824236 h 3960000"/>
                <a:gd name="connsiteX6" fmla="*/ 2106860 w 3960000"/>
                <a:gd name="connsiteY6" fmla="*/ 1824236 h 3960000"/>
                <a:gd name="connsiteX7" fmla="*/ 2106860 w 3960000"/>
                <a:gd name="connsiteY7" fmla="*/ 3779396 h 3960000"/>
                <a:gd name="connsiteX8" fmla="*/ 2754932 w 3960000"/>
                <a:gd name="connsiteY8" fmla="*/ 3779396 h 3960000"/>
                <a:gd name="connsiteX9" fmla="*/ 2754932 w 3960000"/>
                <a:gd name="connsiteY9" fmla="*/ 1824236 h 3960000"/>
                <a:gd name="connsiteX10" fmla="*/ 3305869 w 3960000"/>
                <a:gd name="connsiteY10" fmla="*/ 1813665 h 3960000"/>
                <a:gd name="connsiteX11" fmla="*/ 3348152 w 3960000"/>
                <a:gd name="connsiteY11" fmla="*/ 1248172 h 3960000"/>
                <a:gd name="connsiteX12" fmla="*/ 2754932 w 3960000"/>
                <a:gd name="connsiteY12" fmla="*/ 1248172 h 3960000"/>
                <a:gd name="connsiteX13" fmla="*/ 2754932 w 3960000"/>
                <a:gd name="connsiteY13" fmla="*/ 907124 h 3960000"/>
                <a:gd name="connsiteX14" fmla="*/ 3369037 w 3960000"/>
                <a:gd name="connsiteY14" fmla="*/ 704441 h 3960000"/>
                <a:gd name="connsiteX15" fmla="*/ 3410216 w 3960000"/>
                <a:gd name="connsiteY15" fmla="*/ 195189 h 3960000"/>
                <a:gd name="connsiteX16" fmla="*/ 2841893 w 3960000"/>
                <a:gd name="connsiteY16" fmla="*/ 181064 h 3960000"/>
                <a:gd name="connsiteX17" fmla="*/ 308009 w 3960000"/>
                <a:gd name="connsiteY17" fmla="*/ 0 h 3960000"/>
                <a:gd name="connsiteX18" fmla="*/ 3651991 w 3960000"/>
                <a:gd name="connsiteY18" fmla="*/ 0 h 3960000"/>
                <a:gd name="connsiteX19" fmla="*/ 3960000 w 3960000"/>
                <a:gd name="connsiteY19" fmla="*/ 308009 h 3960000"/>
                <a:gd name="connsiteX20" fmla="*/ 3960000 w 3960000"/>
                <a:gd name="connsiteY20" fmla="*/ 3651991 h 3960000"/>
                <a:gd name="connsiteX21" fmla="*/ 3651991 w 3960000"/>
                <a:gd name="connsiteY21" fmla="*/ 3960000 h 3960000"/>
                <a:gd name="connsiteX22" fmla="*/ 308009 w 3960000"/>
                <a:gd name="connsiteY22" fmla="*/ 3960000 h 3960000"/>
                <a:gd name="connsiteX23" fmla="*/ 0 w 3960000"/>
                <a:gd name="connsiteY23" fmla="*/ 3651991 h 3960000"/>
                <a:gd name="connsiteX24" fmla="*/ 0 w 3960000"/>
                <a:gd name="connsiteY24" fmla="*/ 308009 h 3960000"/>
                <a:gd name="connsiteX25" fmla="*/ 308009 w 3960000"/>
                <a:gd name="connsiteY25" fmla="*/ 0 h 396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3960000" h="3960000">
                  <a:moveTo>
                    <a:pt x="2841893" y="181064"/>
                  </a:moveTo>
                  <a:cubicBezTo>
                    <a:pt x="2485731" y="190239"/>
                    <a:pt x="2106781" y="339266"/>
                    <a:pt x="2105790" y="859562"/>
                  </a:cubicBezTo>
                  <a:lnTo>
                    <a:pt x="2106860" y="863292"/>
                  </a:lnTo>
                  <a:lnTo>
                    <a:pt x="2106860" y="1248172"/>
                  </a:lnTo>
                  <a:lnTo>
                    <a:pt x="1691968" y="1248172"/>
                  </a:lnTo>
                  <a:lnTo>
                    <a:pt x="1691968" y="1824236"/>
                  </a:lnTo>
                  <a:lnTo>
                    <a:pt x="2106860" y="1824236"/>
                  </a:lnTo>
                  <a:lnTo>
                    <a:pt x="2106860" y="3779396"/>
                  </a:lnTo>
                  <a:lnTo>
                    <a:pt x="2754932" y="3779396"/>
                  </a:lnTo>
                  <a:lnTo>
                    <a:pt x="2754932" y="1824236"/>
                  </a:lnTo>
                  <a:lnTo>
                    <a:pt x="3305869" y="1813665"/>
                  </a:lnTo>
                  <a:lnTo>
                    <a:pt x="3348152" y="1248172"/>
                  </a:lnTo>
                  <a:lnTo>
                    <a:pt x="2754932" y="1248172"/>
                  </a:lnTo>
                  <a:lnTo>
                    <a:pt x="2754932" y="907124"/>
                  </a:lnTo>
                  <a:cubicBezTo>
                    <a:pt x="2746287" y="682909"/>
                    <a:pt x="3126764" y="685506"/>
                    <a:pt x="3369037" y="704441"/>
                  </a:cubicBezTo>
                  <a:cubicBezTo>
                    <a:pt x="3391941" y="556446"/>
                    <a:pt x="3409927" y="381656"/>
                    <a:pt x="3410216" y="195189"/>
                  </a:cubicBezTo>
                  <a:cubicBezTo>
                    <a:pt x="3239930" y="163882"/>
                    <a:pt x="3118909" y="173928"/>
                    <a:pt x="2841893" y="181064"/>
                  </a:cubicBezTo>
                  <a:close/>
                  <a:moveTo>
                    <a:pt x="308009" y="0"/>
                  </a:moveTo>
                  <a:lnTo>
                    <a:pt x="3651991" y="0"/>
                  </a:lnTo>
                  <a:cubicBezTo>
                    <a:pt x="3822100" y="0"/>
                    <a:pt x="3960000" y="137900"/>
                    <a:pt x="3960000" y="308009"/>
                  </a:cubicBezTo>
                  <a:lnTo>
                    <a:pt x="3960000" y="3651991"/>
                  </a:lnTo>
                  <a:cubicBezTo>
                    <a:pt x="3960000" y="3822100"/>
                    <a:pt x="3822100" y="3960000"/>
                    <a:pt x="3651991" y="3960000"/>
                  </a:cubicBezTo>
                  <a:lnTo>
                    <a:pt x="308009" y="3960000"/>
                  </a:lnTo>
                  <a:cubicBezTo>
                    <a:pt x="137900" y="3960000"/>
                    <a:pt x="0" y="3822100"/>
                    <a:pt x="0" y="3651991"/>
                  </a:cubicBezTo>
                  <a:lnTo>
                    <a:pt x="0" y="308009"/>
                  </a:lnTo>
                  <a:cubicBezTo>
                    <a:pt x="0" y="137900"/>
                    <a:pt x="137900" y="0"/>
                    <a:pt x="308009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sz="1400">
                <a:solidFill>
                  <a:srgbClr val="D37424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9" name="Rounded Rectangle 10">
              <a:extLst>
                <a:ext uri="{FF2B5EF4-FFF2-40B4-BE49-F238E27FC236}">
                  <a16:creationId xmlns:a16="http://schemas.microsoft.com/office/drawing/2014/main" id="{EF39D674-4BD4-45D5-98F5-33E793D50652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112293" y="5996664"/>
              <a:ext cx="575128" cy="623192"/>
            </a:xfrm>
            <a:custGeom>
              <a:avLst/>
              <a:gdLst/>
              <a:ahLst/>
              <a:cxnLst/>
              <a:rect l="l" t="t" r="r" b="b"/>
              <a:pathLst>
                <a:path w="3186824" h="3240000">
                  <a:moveTo>
                    <a:pt x="2141174" y="1384899"/>
                  </a:moveTo>
                  <a:lnTo>
                    <a:pt x="2141174" y="1528887"/>
                  </a:lnTo>
                  <a:lnTo>
                    <a:pt x="1997174" y="1528887"/>
                  </a:lnTo>
                  <a:lnTo>
                    <a:pt x="1997174" y="1744911"/>
                  </a:lnTo>
                  <a:lnTo>
                    <a:pt x="2141174" y="1744911"/>
                  </a:lnTo>
                  <a:lnTo>
                    <a:pt x="2141174" y="1888899"/>
                  </a:lnTo>
                  <a:lnTo>
                    <a:pt x="2357174" y="1888899"/>
                  </a:lnTo>
                  <a:lnTo>
                    <a:pt x="2357174" y="1744911"/>
                  </a:lnTo>
                  <a:lnTo>
                    <a:pt x="2501174" y="1744911"/>
                  </a:lnTo>
                  <a:lnTo>
                    <a:pt x="2501174" y="1528887"/>
                  </a:lnTo>
                  <a:lnTo>
                    <a:pt x="2357174" y="1528887"/>
                  </a:lnTo>
                  <a:lnTo>
                    <a:pt x="2357174" y="1384899"/>
                  </a:lnTo>
                  <a:close/>
                  <a:moveTo>
                    <a:pt x="1286582" y="1008157"/>
                  </a:moveTo>
                  <a:cubicBezTo>
                    <a:pt x="1148208" y="1006486"/>
                    <a:pt x="1009270" y="1051569"/>
                    <a:pt x="894997" y="1143711"/>
                  </a:cubicBezTo>
                  <a:cubicBezTo>
                    <a:pt x="666451" y="1327995"/>
                    <a:pt x="600947" y="1648602"/>
                    <a:pt x="738892" y="1907765"/>
                  </a:cubicBezTo>
                  <a:cubicBezTo>
                    <a:pt x="876837" y="2166928"/>
                    <a:pt x="1179371" y="2291639"/>
                    <a:pt x="1459875" y="2204971"/>
                  </a:cubicBezTo>
                  <a:cubicBezTo>
                    <a:pt x="1676459" y="2138053"/>
                    <a:pt x="1832801" y="1959669"/>
                    <a:pt x="1876637" y="1747242"/>
                  </a:cubicBezTo>
                  <a:lnTo>
                    <a:pt x="1879565" y="1747242"/>
                  </a:lnTo>
                  <a:lnTo>
                    <a:pt x="1879565" y="1728291"/>
                  </a:lnTo>
                  <a:cubicBezTo>
                    <a:pt x="1891883" y="1671800"/>
                    <a:pt x="1894168" y="1612713"/>
                    <a:pt x="1887545" y="1552862"/>
                  </a:cubicBezTo>
                  <a:lnTo>
                    <a:pt x="1879565" y="1553745"/>
                  </a:lnTo>
                  <a:lnTo>
                    <a:pt x="1879565" y="1531218"/>
                  </a:lnTo>
                  <a:lnTo>
                    <a:pt x="1231565" y="1531218"/>
                  </a:lnTo>
                  <a:lnTo>
                    <a:pt x="1231565" y="1747242"/>
                  </a:lnTo>
                  <a:lnTo>
                    <a:pt x="1565835" y="1747242"/>
                  </a:lnTo>
                  <a:cubicBezTo>
                    <a:pt x="1530201" y="1827940"/>
                    <a:pt x="1460959" y="1892348"/>
                    <a:pt x="1371795" y="1919897"/>
                  </a:cubicBezTo>
                  <a:cubicBezTo>
                    <a:pt x="1228031" y="1964316"/>
                    <a:pt x="1072976" y="1900399"/>
                    <a:pt x="1002277" y="1767573"/>
                  </a:cubicBezTo>
                  <a:cubicBezTo>
                    <a:pt x="931578" y="1634747"/>
                    <a:pt x="965150" y="1470429"/>
                    <a:pt x="1082284" y="1375980"/>
                  </a:cubicBezTo>
                  <a:cubicBezTo>
                    <a:pt x="1199418" y="1281531"/>
                    <a:pt x="1367118" y="1283556"/>
                    <a:pt x="1481937" y="1380807"/>
                  </a:cubicBezTo>
                  <a:lnTo>
                    <a:pt x="1674778" y="1153129"/>
                  </a:lnTo>
                  <a:cubicBezTo>
                    <a:pt x="1562764" y="1058254"/>
                    <a:pt x="1424955" y="1009828"/>
                    <a:pt x="1286582" y="1008157"/>
                  </a:cubicBezTo>
                  <a:close/>
                  <a:moveTo>
                    <a:pt x="293028" y="0"/>
                  </a:moveTo>
                  <a:lnTo>
                    <a:pt x="2893796" y="0"/>
                  </a:lnTo>
                  <a:cubicBezTo>
                    <a:pt x="3055631" y="0"/>
                    <a:pt x="3186824" y="131193"/>
                    <a:pt x="3186824" y="293028"/>
                  </a:cubicBezTo>
                  <a:lnTo>
                    <a:pt x="3186824" y="2946972"/>
                  </a:lnTo>
                  <a:cubicBezTo>
                    <a:pt x="3186824" y="3108807"/>
                    <a:pt x="3055631" y="3240000"/>
                    <a:pt x="2893796" y="3240000"/>
                  </a:cubicBezTo>
                  <a:lnTo>
                    <a:pt x="293028" y="3240000"/>
                  </a:lnTo>
                  <a:cubicBezTo>
                    <a:pt x="131193" y="3240000"/>
                    <a:pt x="0" y="3108807"/>
                    <a:pt x="0" y="2946972"/>
                  </a:cubicBezTo>
                  <a:lnTo>
                    <a:pt x="0" y="293028"/>
                  </a:lnTo>
                  <a:cubicBezTo>
                    <a:pt x="0" y="131193"/>
                    <a:pt x="131193" y="0"/>
                    <a:pt x="293028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sz="1400">
                <a:solidFill>
                  <a:srgbClr val="D37424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24" name="TextBox 10">
            <a:extLst>
              <a:ext uri="{FF2B5EF4-FFF2-40B4-BE49-F238E27FC236}">
                <a16:creationId xmlns:a16="http://schemas.microsoft.com/office/drawing/2014/main" id="{84BFBE15-B6AE-DD8A-6C28-7885BDCCA8E0}"/>
              </a:ext>
            </a:extLst>
          </p:cNvPr>
          <p:cNvSpPr txBox="1"/>
          <p:nvPr/>
        </p:nvSpPr>
        <p:spPr>
          <a:xfrm>
            <a:off x="1085136" y="3429000"/>
            <a:ext cx="444941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fa-IR" spc="1500" dirty="0">
                <a:ln>
                  <a:solidFill>
                    <a:schemeClr val="bg1"/>
                  </a:solidFill>
                </a:ln>
                <a:solidFill>
                  <a:schemeClr val="bg1"/>
                </a:solidFill>
                <a:latin typeface="Arial" panose="020B0604020202020204" pitchFamily="34" charset="0"/>
                <a:cs typeface="B Nazanin" panose="00000700000000000000" pitchFamily="2" charset="-78"/>
              </a:rPr>
              <a:t>قالب پاورپوینت</a:t>
            </a:r>
            <a:endParaRPr lang="en-US" spc="1500" dirty="0">
              <a:ln>
                <a:solidFill>
                  <a:schemeClr val="bg1"/>
                </a:solidFill>
              </a:ln>
              <a:solidFill>
                <a:schemeClr val="bg1"/>
              </a:solidFill>
              <a:latin typeface="Arial" panose="020B0604020202020204" pitchFamily="34" charset="0"/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182660650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3400">
        <p14:reveal/>
      </p:transition>
    </mc:Choice>
    <mc:Fallback xmlns="">
      <p:transition spd="slow">
        <p:fade/>
      </p:transition>
    </mc:Fallback>
  </mc:AlternateContent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5" name="Imagen 54">
            <a:extLst>
              <a:ext uri="{FF2B5EF4-FFF2-40B4-BE49-F238E27FC236}">
                <a16:creationId xmlns:a16="http://schemas.microsoft.com/office/drawing/2014/main" id="{01EAE42C-AC00-5B93-1288-C0529A2B0D9B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rightnessContrast bright="20000" contrast="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2" name="Oval 226">
            <a:extLst>
              <a:ext uri="{FF2B5EF4-FFF2-40B4-BE49-F238E27FC236}">
                <a16:creationId xmlns:a16="http://schemas.microsoft.com/office/drawing/2014/main" id="{9B848EF7-6CA6-7A7D-3F4F-F8C56F5CB837}"/>
              </a:ext>
            </a:extLst>
          </p:cNvPr>
          <p:cNvSpPr/>
          <p:nvPr/>
        </p:nvSpPr>
        <p:spPr>
          <a:xfrm>
            <a:off x="5065908" y="2052177"/>
            <a:ext cx="2166461" cy="2166461"/>
          </a:xfrm>
          <a:prstGeom prst="ellipse">
            <a:avLst/>
          </a:prstGeom>
          <a:solidFill>
            <a:srgbClr val="1A2D3B"/>
          </a:solidFill>
          <a:ln w="254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>
              <a:cs typeface="B Nazanin" panose="00000700000000000000" pitchFamily="2" charset="-78"/>
            </a:endParaRPr>
          </a:p>
        </p:txBody>
      </p:sp>
      <p:sp>
        <p:nvSpPr>
          <p:cNvPr id="3" name="Oval 227">
            <a:extLst>
              <a:ext uri="{FF2B5EF4-FFF2-40B4-BE49-F238E27FC236}">
                <a16:creationId xmlns:a16="http://schemas.microsoft.com/office/drawing/2014/main" id="{FE8E23E6-BB04-B6EE-DFE3-F0E48FC64D06}"/>
              </a:ext>
            </a:extLst>
          </p:cNvPr>
          <p:cNvSpPr/>
          <p:nvPr/>
        </p:nvSpPr>
        <p:spPr>
          <a:xfrm>
            <a:off x="8501790" y="2004756"/>
            <a:ext cx="2166461" cy="2166461"/>
          </a:xfrm>
          <a:prstGeom prst="ellipse">
            <a:avLst/>
          </a:prstGeom>
          <a:solidFill>
            <a:srgbClr val="2C70AA"/>
          </a:solidFill>
          <a:ln w="254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>
              <a:cs typeface="B Nazanin" panose="00000700000000000000" pitchFamily="2" charset="-78"/>
            </a:endParaRPr>
          </a:p>
        </p:txBody>
      </p:sp>
      <p:sp>
        <p:nvSpPr>
          <p:cNvPr id="4" name="Oval 225">
            <a:extLst>
              <a:ext uri="{FF2B5EF4-FFF2-40B4-BE49-F238E27FC236}">
                <a16:creationId xmlns:a16="http://schemas.microsoft.com/office/drawing/2014/main" id="{900B345D-00BA-A8EE-FC1E-E6A21E443AF0}"/>
              </a:ext>
            </a:extLst>
          </p:cNvPr>
          <p:cNvSpPr/>
          <p:nvPr/>
        </p:nvSpPr>
        <p:spPr>
          <a:xfrm>
            <a:off x="1630025" y="2044728"/>
            <a:ext cx="2166461" cy="2166461"/>
          </a:xfrm>
          <a:prstGeom prst="ellipse">
            <a:avLst/>
          </a:prstGeom>
          <a:solidFill>
            <a:srgbClr val="2C70AA"/>
          </a:solidFill>
          <a:ln w="254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>
              <a:cs typeface="B Nazanin" panose="00000700000000000000" pitchFamily="2" charset="-78"/>
            </a:endParaRPr>
          </a:p>
        </p:txBody>
      </p:sp>
      <p:sp>
        <p:nvSpPr>
          <p:cNvPr id="24" name="TextBox 243">
            <a:extLst>
              <a:ext uri="{FF2B5EF4-FFF2-40B4-BE49-F238E27FC236}">
                <a16:creationId xmlns:a16="http://schemas.microsoft.com/office/drawing/2014/main" id="{FB84948B-ABDB-E0DB-E0D7-E4CA39F16078}"/>
              </a:ext>
            </a:extLst>
          </p:cNvPr>
          <p:cNvSpPr txBox="1"/>
          <p:nvPr/>
        </p:nvSpPr>
        <p:spPr>
          <a:xfrm>
            <a:off x="1593944" y="1475242"/>
            <a:ext cx="223657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altLang="ko-KR" sz="2400" b="1" dirty="0">
                <a:solidFill>
                  <a:schemeClr val="bg1"/>
                </a:solidFill>
                <a:cs typeface="B Nazanin" panose="00000700000000000000" pitchFamily="2" charset="-78"/>
              </a:rPr>
              <a:t>هیپرتونیک</a:t>
            </a:r>
            <a:endParaRPr lang="ko-KR" altLang="en-US" sz="24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25" name="TextBox 244">
            <a:extLst>
              <a:ext uri="{FF2B5EF4-FFF2-40B4-BE49-F238E27FC236}">
                <a16:creationId xmlns:a16="http://schemas.microsoft.com/office/drawing/2014/main" id="{D4577C9B-3214-793C-A438-7CE2D86CDDA0}"/>
              </a:ext>
            </a:extLst>
          </p:cNvPr>
          <p:cNvSpPr txBox="1"/>
          <p:nvPr/>
        </p:nvSpPr>
        <p:spPr>
          <a:xfrm>
            <a:off x="4994803" y="1475242"/>
            <a:ext cx="223657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altLang="ko-KR" sz="2400" b="1" dirty="0">
                <a:solidFill>
                  <a:schemeClr val="bg1"/>
                </a:solidFill>
                <a:cs typeface="B Nazanin" panose="00000700000000000000" pitchFamily="2" charset="-78"/>
              </a:rPr>
              <a:t>ایزوتونیک</a:t>
            </a:r>
            <a:endParaRPr lang="ko-KR" altLang="en-US" sz="24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26" name="TextBox 245">
            <a:extLst>
              <a:ext uri="{FF2B5EF4-FFF2-40B4-BE49-F238E27FC236}">
                <a16:creationId xmlns:a16="http://schemas.microsoft.com/office/drawing/2014/main" id="{D3CD9A4C-F490-A68D-AB8C-D6741DCBF84C}"/>
              </a:ext>
            </a:extLst>
          </p:cNvPr>
          <p:cNvSpPr txBox="1"/>
          <p:nvPr/>
        </p:nvSpPr>
        <p:spPr>
          <a:xfrm>
            <a:off x="8395661" y="1475242"/>
            <a:ext cx="223657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altLang="ko-KR" sz="2400" b="1" dirty="0">
                <a:solidFill>
                  <a:schemeClr val="bg1"/>
                </a:solidFill>
                <a:cs typeface="B Nazanin" panose="00000700000000000000" pitchFamily="2" charset="-78"/>
              </a:rPr>
              <a:t>هیپوتونیک</a:t>
            </a:r>
            <a:endParaRPr lang="ko-KR" altLang="en-US" sz="24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27" name="Group 269">
            <a:extLst>
              <a:ext uri="{FF2B5EF4-FFF2-40B4-BE49-F238E27FC236}">
                <a16:creationId xmlns:a16="http://schemas.microsoft.com/office/drawing/2014/main" id="{9B0E6B24-F77D-2C16-6646-2894B49A0F34}"/>
              </a:ext>
            </a:extLst>
          </p:cNvPr>
          <p:cNvGrpSpPr/>
          <p:nvPr/>
        </p:nvGrpSpPr>
        <p:grpSpPr>
          <a:xfrm>
            <a:off x="1443913" y="4502064"/>
            <a:ext cx="1858580" cy="818281"/>
            <a:chOff x="2824935" y="4392324"/>
            <a:chExt cx="1360406" cy="598949"/>
          </a:xfrm>
        </p:grpSpPr>
        <p:sp>
          <p:nvSpPr>
            <p:cNvPr id="28" name="Freeform: Shape 268">
              <a:extLst>
                <a:ext uri="{FF2B5EF4-FFF2-40B4-BE49-F238E27FC236}">
                  <a16:creationId xmlns:a16="http://schemas.microsoft.com/office/drawing/2014/main" id="{E598239A-8C79-B8E8-EE3E-6EF2EF7BAFA0}"/>
                </a:ext>
              </a:extLst>
            </p:cNvPr>
            <p:cNvSpPr/>
            <p:nvPr/>
          </p:nvSpPr>
          <p:spPr>
            <a:xfrm>
              <a:off x="3583285" y="4392324"/>
              <a:ext cx="602056" cy="588473"/>
            </a:xfrm>
            <a:custGeom>
              <a:avLst/>
              <a:gdLst>
                <a:gd name="connsiteX0" fmla="*/ 221495 w 599109"/>
                <a:gd name="connsiteY0" fmla="*/ 265825 h 588473"/>
                <a:gd name="connsiteX1" fmla="*/ 231389 w 599109"/>
                <a:gd name="connsiteY1" fmla="*/ 282698 h 588473"/>
                <a:gd name="connsiteX2" fmla="*/ 235301 w 599109"/>
                <a:gd name="connsiteY2" fmla="*/ 306573 h 588473"/>
                <a:gd name="connsiteX3" fmla="*/ 237284 w 599109"/>
                <a:gd name="connsiteY3" fmla="*/ 283045 h 588473"/>
                <a:gd name="connsiteX4" fmla="*/ 194493 w 599109"/>
                <a:gd name="connsiteY4" fmla="*/ 638 h 588473"/>
                <a:gd name="connsiteX5" fmla="*/ 250323 w 599109"/>
                <a:gd name="connsiteY5" fmla="*/ 9723 h 588473"/>
                <a:gd name="connsiteX6" fmla="*/ 421764 w 599109"/>
                <a:gd name="connsiteY6" fmla="*/ 15272 h 588473"/>
                <a:gd name="connsiteX7" fmla="*/ 526072 w 599109"/>
                <a:gd name="connsiteY7" fmla="*/ 117359 h 588473"/>
                <a:gd name="connsiteX8" fmla="*/ 526626 w 599109"/>
                <a:gd name="connsiteY8" fmla="*/ 172843 h 588473"/>
                <a:gd name="connsiteX9" fmla="*/ 556587 w 599109"/>
                <a:gd name="connsiteY9" fmla="*/ 222223 h 588473"/>
                <a:gd name="connsiteX10" fmla="*/ 595425 w 599109"/>
                <a:gd name="connsiteY10" fmla="*/ 260506 h 588473"/>
                <a:gd name="connsiteX11" fmla="*/ 592651 w 599109"/>
                <a:gd name="connsiteY11" fmla="*/ 279925 h 588473"/>
                <a:gd name="connsiteX12" fmla="*/ 521633 w 599109"/>
                <a:gd name="connsiteY12" fmla="*/ 419186 h 588473"/>
                <a:gd name="connsiteX13" fmla="*/ 515530 w 599109"/>
                <a:gd name="connsiteY13" fmla="*/ 454695 h 588473"/>
                <a:gd name="connsiteX14" fmla="*/ 461157 w 599109"/>
                <a:gd name="connsiteY14" fmla="*/ 499636 h 588473"/>
                <a:gd name="connsiteX15" fmla="*/ 312464 w 599109"/>
                <a:gd name="connsiteY15" fmla="*/ 549570 h 588473"/>
                <a:gd name="connsiteX16" fmla="*/ 161550 w 599109"/>
                <a:gd name="connsiteY16" fmla="*/ 542357 h 588473"/>
                <a:gd name="connsiteX17" fmla="*/ 143795 w 599109"/>
                <a:gd name="connsiteY17" fmla="*/ 524048 h 588473"/>
                <a:gd name="connsiteX18" fmla="*/ 161550 w 599109"/>
                <a:gd name="connsiteY18" fmla="*/ 481881 h 588473"/>
                <a:gd name="connsiteX19" fmla="*/ 135473 w 599109"/>
                <a:gd name="connsiteY19" fmla="*/ 383122 h 588473"/>
                <a:gd name="connsiteX20" fmla="*/ 111061 w 599109"/>
                <a:gd name="connsiteY20" fmla="*/ 373690 h 588473"/>
                <a:gd name="connsiteX21" fmla="*/ 89977 w 599109"/>
                <a:gd name="connsiteY21" fmla="*/ 386451 h 588473"/>
                <a:gd name="connsiteX22" fmla="*/ 44482 w 599109"/>
                <a:gd name="connsiteY22" fmla="*/ 401431 h 588473"/>
                <a:gd name="connsiteX23" fmla="*/ 49475 w 599109"/>
                <a:gd name="connsiteY23" fmla="*/ 362039 h 588473"/>
                <a:gd name="connsiteX24" fmla="*/ 8418 w 599109"/>
                <a:gd name="connsiteY24" fmla="*/ 287692 h 588473"/>
                <a:gd name="connsiteX25" fmla="*/ 650 w 599109"/>
                <a:gd name="connsiteY25" fmla="*/ 281589 h 588473"/>
                <a:gd name="connsiteX26" fmla="*/ 34495 w 599109"/>
                <a:gd name="connsiteY26" fmla="*/ 218339 h 588473"/>
                <a:gd name="connsiteX27" fmla="*/ 104958 w 599109"/>
                <a:gd name="connsiteY27" fmla="*/ 205023 h 588473"/>
                <a:gd name="connsiteX28" fmla="*/ 104958 w 599109"/>
                <a:gd name="connsiteY28" fmla="*/ 205023 h 588473"/>
                <a:gd name="connsiteX29" fmla="*/ 142131 w 599109"/>
                <a:gd name="connsiteY29" fmla="*/ 129566 h 588473"/>
                <a:gd name="connsiteX30" fmla="*/ 127151 w 599109"/>
                <a:gd name="connsiteY30" fmla="*/ 76857 h 588473"/>
                <a:gd name="connsiteX31" fmla="*/ 127151 w 599109"/>
                <a:gd name="connsiteY31" fmla="*/ 76857 h 588473"/>
                <a:gd name="connsiteX32" fmla="*/ 122712 w 599109"/>
                <a:gd name="connsiteY32" fmla="*/ 63541 h 588473"/>
                <a:gd name="connsiteX33" fmla="*/ 89977 w 599109"/>
                <a:gd name="connsiteY33" fmla="*/ 51890 h 588473"/>
                <a:gd name="connsiteX34" fmla="*/ 35050 w 599109"/>
                <a:gd name="connsiteY34" fmla="*/ 74638 h 588473"/>
                <a:gd name="connsiteX35" fmla="*/ 138247 w 599109"/>
                <a:gd name="connsiteY35" fmla="*/ 5285 h 588473"/>
                <a:gd name="connsiteX36" fmla="*/ 194493 w 599109"/>
                <a:gd name="connsiteY36" fmla="*/ 638 h 588473"/>
                <a:gd name="connsiteX0" fmla="*/ 221495 w 599109"/>
                <a:gd name="connsiteY0" fmla="*/ 265825 h 588473"/>
                <a:gd name="connsiteX1" fmla="*/ 231389 w 599109"/>
                <a:gd name="connsiteY1" fmla="*/ 282698 h 588473"/>
                <a:gd name="connsiteX2" fmla="*/ 237284 w 599109"/>
                <a:gd name="connsiteY2" fmla="*/ 283045 h 588473"/>
                <a:gd name="connsiteX3" fmla="*/ 221495 w 599109"/>
                <a:gd name="connsiteY3" fmla="*/ 265825 h 588473"/>
                <a:gd name="connsiteX4" fmla="*/ 194493 w 599109"/>
                <a:gd name="connsiteY4" fmla="*/ 638 h 588473"/>
                <a:gd name="connsiteX5" fmla="*/ 250323 w 599109"/>
                <a:gd name="connsiteY5" fmla="*/ 9723 h 588473"/>
                <a:gd name="connsiteX6" fmla="*/ 421764 w 599109"/>
                <a:gd name="connsiteY6" fmla="*/ 15272 h 588473"/>
                <a:gd name="connsiteX7" fmla="*/ 526072 w 599109"/>
                <a:gd name="connsiteY7" fmla="*/ 117359 h 588473"/>
                <a:gd name="connsiteX8" fmla="*/ 526626 w 599109"/>
                <a:gd name="connsiteY8" fmla="*/ 172843 h 588473"/>
                <a:gd name="connsiteX9" fmla="*/ 556587 w 599109"/>
                <a:gd name="connsiteY9" fmla="*/ 222223 h 588473"/>
                <a:gd name="connsiteX10" fmla="*/ 595425 w 599109"/>
                <a:gd name="connsiteY10" fmla="*/ 260506 h 588473"/>
                <a:gd name="connsiteX11" fmla="*/ 592651 w 599109"/>
                <a:gd name="connsiteY11" fmla="*/ 279925 h 588473"/>
                <a:gd name="connsiteX12" fmla="*/ 521633 w 599109"/>
                <a:gd name="connsiteY12" fmla="*/ 419186 h 588473"/>
                <a:gd name="connsiteX13" fmla="*/ 515530 w 599109"/>
                <a:gd name="connsiteY13" fmla="*/ 454695 h 588473"/>
                <a:gd name="connsiteX14" fmla="*/ 461157 w 599109"/>
                <a:gd name="connsiteY14" fmla="*/ 499636 h 588473"/>
                <a:gd name="connsiteX15" fmla="*/ 312464 w 599109"/>
                <a:gd name="connsiteY15" fmla="*/ 549570 h 588473"/>
                <a:gd name="connsiteX16" fmla="*/ 161550 w 599109"/>
                <a:gd name="connsiteY16" fmla="*/ 542357 h 588473"/>
                <a:gd name="connsiteX17" fmla="*/ 143795 w 599109"/>
                <a:gd name="connsiteY17" fmla="*/ 524048 h 588473"/>
                <a:gd name="connsiteX18" fmla="*/ 161550 w 599109"/>
                <a:gd name="connsiteY18" fmla="*/ 481881 h 588473"/>
                <a:gd name="connsiteX19" fmla="*/ 135473 w 599109"/>
                <a:gd name="connsiteY19" fmla="*/ 383122 h 588473"/>
                <a:gd name="connsiteX20" fmla="*/ 111061 w 599109"/>
                <a:gd name="connsiteY20" fmla="*/ 373690 h 588473"/>
                <a:gd name="connsiteX21" fmla="*/ 89977 w 599109"/>
                <a:gd name="connsiteY21" fmla="*/ 386451 h 588473"/>
                <a:gd name="connsiteX22" fmla="*/ 44482 w 599109"/>
                <a:gd name="connsiteY22" fmla="*/ 401431 h 588473"/>
                <a:gd name="connsiteX23" fmla="*/ 49475 w 599109"/>
                <a:gd name="connsiteY23" fmla="*/ 362039 h 588473"/>
                <a:gd name="connsiteX24" fmla="*/ 8418 w 599109"/>
                <a:gd name="connsiteY24" fmla="*/ 287692 h 588473"/>
                <a:gd name="connsiteX25" fmla="*/ 650 w 599109"/>
                <a:gd name="connsiteY25" fmla="*/ 281589 h 588473"/>
                <a:gd name="connsiteX26" fmla="*/ 34495 w 599109"/>
                <a:gd name="connsiteY26" fmla="*/ 218339 h 588473"/>
                <a:gd name="connsiteX27" fmla="*/ 104958 w 599109"/>
                <a:gd name="connsiteY27" fmla="*/ 205023 h 588473"/>
                <a:gd name="connsiteX28" fmla="*/ 104958 w 599109"/>
                <a:gd name="connsiteY28" fmla="*/ 205023 h 588473"/>
                <a:gd name="connsiteX29" fmla="*/ 142131 w 599109"/>
                <a:gd name="connsiteY29" fmla="*/ 129566 h 588473"/>
                <a:gd name="connsiteX30" fmla="*/ 127151 w 599109"/>
                <a:gd name="connsiteY30" fmla="*/ 76857 h 588473"/>
                <a:gd name="connsiteX31" fmla="*/ 127151 w 599109"/>
                <a:gd name="connsiteY31" fmla="*/ 76857 h 588473"/>
                <a:gd name="connsiteX32" fmla="*/ 122712 w 599109"/>
                <a:gd name="connsiteY32" fmla="*/ 63541 h 588473"/>
                <a:gd name="connsiteX33" fmla="*/ 89977 w 599109"/>
                <a:gd name="connsiteY33" fmla="*/ 51890 h 588473"/>
                <a:gd name="connsiteX34" fmla="*/ 35050 w 599109"/>
                <a:gd name="connsiteY34" fmla="*/ 74638 h 588473"/>
                <a:gd name="connsiteX35" fmla="*/ 138247 w 599109"/>
                <a:gd name="connsiteY35" fmla="*/ 5285 h 588473"/>
                <a:gd name="connsiteX36" fmla="*/ 194493 w 599109"/>
                <a:gd name="connsiteY36" fmla="*/ 638 h 588473"/>
                <a:gd name="connsiteX0" fmla="*/ 221495 w 599109"/>
                <a:gd name="connsiteY0" fmla="*/ 265825 h 588473"/>
                <a:gd name="connsiteX1" fmla="*/ 231389 w 599109"/>
                <a:gd name="connsiteY1" fmla="*/ 282698 h 588473"/>
                <a:gd name="connsiteX2" fmla="*/ 221495 w 599109"/>
                <a:gd name="connsiteY2" fmla="*/ 265825 h 588473"/>
                <a:gd name="connsiteX3" fmla="*/ 194493 w 599109"/>
                <a:gd name="connsiteY3" fmla="*/ 638 h 588473"/>
                <a:gd name="connsiteX4" fmla="*/ 250323 w 599109"/>
                <a:gd name="connsiteY4" fmla="*/ 9723 h 588473"/>
                <a:gd name="connsiteX5" fmla="*/ 421764 w 599109"/>
                <a:gd name="connsiteY5" fmla="*/ 15272 h 588473"/>
                <a:gd name="connsiteX6" fmla="*/ 526072 w 599109"/>
                <a:gd name="connsiteY6" fmla="*/ 117359 h 588473"/>
                <a:gd name="connsiteX7" fmla="*/ 526626 w 599109"/>
                <a:gd name="connsiteY7" fmla="*/ 172843 h 588473"/>
                <a:gd name="connsiteX8" fmla="*/ 556587 w 599109"/>
                <a:gd name="connsiteY8" fmla="*/ 222223 h 588473"/>
                <a:gd name="connsiteX9" fmla="*/ 595425 w 599109"/>
                <a:gd name="connsiteY9" fmla="*/ 260506 h 588473"/>
                <a:gd name="connsiteX10" fmla="*/ 592651 w 599109"/>
                <a:gd name="connsiteY10" fmla="*/ 279925 h 588473"/>
                <a:gd name="connsiteX11" fmla="*/ 521633 w 599109"/>
                <a:gd name="connsiteY11" fmla="*/ 419186 h 588473"/>
                <a:gd name="connsiteX12" fmla="*/ 515530 w 599109"/>
                <a:gd name="connsiteY12" fmla="*/ 454695 h 588473"/>
                <a:gd name="connsiteX13" fmla="*/ 461157 w 599109"/>
                <a:gd name="connsiteY13" fmla="*/ 499636 h 588473"/>
                <a:gd name="connsiteX14" fmla="*/ 312464 w 599109"/>
                <a:gd name="connsiteY14" fmla="*/ 549570 h 588473"/>
                <a:gd name="connsiteX15" fmla="*/ 161550 w 599109"/>
                <a:gd name="connsiteY15" fmla="*/ 542357 h 588473"/>
                <a:gd name="connsiteX16" fmla="*/ 143795 w 599109"/>
                <a:gd name="connsiteY16" fmla="*/ 524048 h 588473"/>
                <a:gd name="connsiteX17" fmla="*/ 161550 w 599109"/>
                <a:gd name="connsiteY17" fmla="*/ 481881 h 588473"/>
                <a:gd name="connsiteX18" fmla="*/ 135473 w 599109"/>
                <a:gd name="connsiteY18" fmla="*/ 383122 h 588473"/>
                <a:gd name="connsiteX19" fmla="*/ 111061 w 599109"/>
                <a:gd name="connsiteY19" fmla="*/ 373690 h 588473"/>
                <a:gd name="connsiteX20" fmla="*/ 89977 w 599109"/>
                <a:gd name="connsiteY20" fmla="*/ 386451 h 588473"/>
                <a:gd name="connsiteX21" fmla="*/ 44482 w 599109"/>
                <a:gd name="connsiteY21" fmla="*/ 401431 h 588473"/>
                <a:gd name="connsiteX22" fmla="*/ 49475 w 599109"/>
                <a:gd name="connsiteY22" fmla="*/ 362039 h 588473"/>
                <a:gd name="connsiteX23" fmla="*/ 8418 w 599109"/>
                <a:gd name="connsiteY23" fmla="*/ 287692 h 588473"/>
                <a:gd name="connsiteX24" fmla="*/ 650 w 599109"/>
                <a:gd name="connsiteY24" fmla="*/ 281589 h 588473"/>
                <a:gd name="connsiteX25" fmla="*/ 34495 w 599109"/>
                <a:gd name="connsiteY25" fmla="*/ 218339 h 588473"/>
                <a:gd name="connsiteX26" fmla="*/ 104958 w 599109"/>
                <a:gd name="connsiteY26" fmla="*/ 205023 h 588473"/>
                <a:gd name="connsiteX27" fmla="*/ 104958 w 599109"/>
                <a:gd name="connsiteY27" fmla="*/ 205023 h 588473"/>
                <a:gd name="connsiteX28" fmla="*/ 142131 w 599109"/>
                <a:gd name="connsiteY28" fmla="*/ 129566 h 588473"/>
                <a:gd name="connsiteX29" fmla="*/ 127151 w 599109"/>
                <a:gd name="connsiteY29" fmla="*/ 76857 h 588473"/>
                <a:gd name="connsiteX30" fmla="*/ 127151 w 599109"/>
                <a:gd name="connsiteY30" fmla="*/ 76857 h 588473"/>
                <a:gd name="connsiteX31" fmla="*/ 122712 w 599109"/>
                <a:gd name="connsiteY31" fmla="*/ 63541 h 588473"/>
                <a:gd name="connsiteX32" fmla="*/ 89977 w 599109"/>
                <a:gd name="connsiteY32" fmla="*/ 51890 h 588473"/>
                <a:gd name="connsiteX33" fmla="*/ 35050 w 599109"/>
                <a:gd name="connsiteY33" fmla="*/ 74638 h 588473"/>
                <a:gd name="connsiteX34" fmla="*/ 138247 w 599109"/>
                <a:gd name="connsiteY34" fmla="*/ 5285 h 588473"/>
                <a:gd name="connsiteX35" fmla="*/ 194493 w 599109"/>
                <a:gd name="connsiteY35" fmla="*/ 638 h 588473"/>
                <a:gd name="connsiteX0" fmla="*/ 194493 w 599109"/>
                <a:gd name="connsiteY0" fmla="*/ 638 h 588473"/>
                <a:gd name="connsiteX1" fmla="*/ 250323 w 599109"/>
                <a:gd name="connsiteY1" fmla="*/ 9723 h 588473"/>
                <a:gd name="connsiteX2" fmla="*/ 421764 w 599109"/>
                <a:gd name="connsiteY2" fmla="*/ 15272 h 588473"/>
                <a:gd name="connsiteX3" fmla="*/ 526072 w 599109"/>
                <a:gd name="connsiteY3" fmla="*/ 117359 h 588473"/>
                <a:gd name="connsiteX4" fmla="*/ 526626 w 599109"/>
                <a:gd name="connsiteY4" fmla="*/ 172843 h 588473"/>
                <a:gd name="connsiteX5" fmla="*/ 556587 w 599109"/>
                <a:gd name="connsiteY5" fmla="*/ 222223 h 588473"/>
                <a:gd name="connsiteX6" fmla="*/ 595425 w 599109"/>
                <a:gd name="connsiteY6" fmla="*/ 260506 h 588473"/>
                <a:gd name="connsiteX7" fmla="*/ 592651 w 599109"/>
                <a:gd name="connsiteY7" fmla="*/ 279925 h 588473"/>
                <a:gd name="connsiteX8" fmla="*/ 521633 w 599109"/>
                <a:gd name="connsiteY8" fmla="*/ 419186 h 588473"/>
                <a:gd name="connsiteX9" fmla="*/ 515530 w 599109"/>
                <a:gd name="connsiteY9" fmla="*/ 454695 h 588473"/>
                <a:gd name="connsiteX10" fmla="*/ 461157 w 599109"/>
                <a:gd name="connsiteY10" fmla="*/ 499636 h 588473"/>
                <a:gd name="connsiteX11" fmla="*/ 312464 w 599109"/>
                <a:gd name="connsiteY11" fmla="*/ 549570 h 588473"/>
                <a:gd name="connsiteX12" fmla="*/ 161550 w 599109"/>
                <a:gd name="connsiteY12" fmla="*/ 542357 h 588473"/>
                <a:gd name="connsiteX13" fmla="*/ 143795 w 599109"/>
                <a:gd name="connsiteY13" fmla="*/ 524048 h 588473"/>
                <a:gd name="connsiteX14" fmla="*/ 161550 w 599109"/>
                <a:gd name="connsiteY14" fmla="*/ 481881 h 588473"/>
                <a:gd name="connsiteX15" fmla="*/ 135473 w 599109"/>
                <a:gd name="connsiteY15" fmla="*/ 383122 h 588473"/>
                <a:gd name="connsiteX16" fmla="*/ 111061 w 599109"/>
                <a:gd name="connsiteY16" fmla="*/ 373690 h 588473"/>
                <a:gd name="connsiteX17" fmla="*/ 89977 w 599109"/>
                <a:gd name="connsiteY17" fmla="*/ 386451 h 588473"/>
                <a:gd name="connsiteX18" fmla="*/ 44482 w 599109"/>
                <a:gd name="connsiteY18" fmla="*/ 401431 h 588473"/>
                <a:gd name="connsiteX19" fmla="*/ 49475 w 599109"/>
                <a:gd name="connsiteY19" fmla="*/ 362039 h 588473"/>
                <a:gd name="connsiteX20" fmla="*/ 8418 w 599109"/>
                <a:gd name="connsiteY20" fmla="*/ 287692 h 588473"/>
                <a:gd name="connsiteX21" fmla="*/ 650 w 599109"/>
                <a:gd name="connsiteY21" fmla="*/ 281589 h 588473"/>
                <a:gd name="connsiteX22" fmla="*/ 34495 w 599109"/>
                <a:gd name="connsiteY22" fmla="*/ 218339 h 588473"/>
                <a:gd name="connsiteX23" fmla="*/ 104958 w 599109"/>
                <a:gd name="connsiteY23" fmla="*/ 205023 h 588473"/>
                <a:gd name="connsiteX24" fmla="*/ 104958 w 599109"/>
                <a:gd name="connsiteY24" fmla="*/ 205023 h 588473"/>
                <a:gd name="connsiteX25" fmla="*/ 142131 w 599109"/>
                <a:gd name="connsiteY25" fmla="*/ 129566 h 588473"/>
                <a:gd name="connsiteX26" fmla="*/ 127151 w 599109"/>
                <a:gd name="connsiteY26" fmla="*/ 76857 h 588473"/>
                <a:gd name="connsiteX27" fmla="*/ 127151 w 599109"/>
                <a:gd name="connsiteY27" fmla="*/ 76857 h 588473"/>
                <a:gd name="connsiteX28" fmla="*/ 122712 w 599109"/>
                <a:gd name="connsiteY28" fmla="*/ 63541 h 588473"/>
                <a:gd name="connsiteX29" fmla="*/ 89977 w 599109"/>
                <a:gd name="connsiteY29" fmla="*/ 51890 h 588473"/>
                <a:gd name="connsiteX30" fmla="*/ 35050 w 599109"/>
                <a:gd name="connsiteY30" fmla="*/ 74638 h 588473"/>
                <a:gd name="connsiteX31" fmla="*/ 138247 w 599109"/>
                <a:gd name="connsiteY31" fmla="*/ 5285 h 588473"/>
                <a:gd name="connsiteX32" fmla="*/ 194493 w 599109"/>
                <a:gd name="connsiteY32" fmla="*/ 638 h 588473"/>
                <a:gd name="connsiteX0" fmla="*/ 194493 w 599109"/>
                <a:gd name="connsiteY0" fmla="*/ 638 h 588473"/>
                <a:gd name="connsiteX1" fmla="*/ 250323 w 599109"/>
                <a:gd name="connsiteY1" fmla="*/ 9723 h 588473"/>
                <a:gd name="connsiteX2" fmla="*/ 421764 w 599109"/>
                <a:gd name="connsiteY2" fmla="*/ 15272 h 588473"/>
                <a:gd name="connsiteX3" fmla="*/ 526072 w 599109"/>
                <a:gd name="connsiteY3" fmla="*/ 117359 h 588473"/>
                <a:gd name="connsiteX4" fmla="*/ 526626 w 599109"/>
                <a:gd name="connsiteY4" fmla="*/ 172843 h 588473"/>
                <a:gd name="connsiteX5" fmla="*/ 556587 w 599109"/>
                <a:gd name="connsiteY5" fmla="*/ 222223 h 588473"/>
                <a:gd name="connsiteX6" fmla="*/ 595425 w 599109"/>
                <a:gd name="connsiteY6" fmla="*/ 260506 h 588473"/>
                <a:gd name="connsiteX7" fmla="*/ 592651 w 599109"/>
                <a:gd name="connsiteY7" fmla="*/ 279925 h 588473"/>
                <a:gd name="connsiteX8" fmla="*/ 521633 w 599109"/>
                <a:gd name="connsiteY8" fmla="*/ 419186 h 588473"/>
                <a:gd name="connsiteX9" fmla="*/ 515530 w 599109"/>
                <a:gd name="connsiteY9" fmla="*/ 454695 h 588473"/>
                <a:gd name="connsiteX10" fmla="*/ 461157 w 599109"/>
                <a:gd name="connsiteY10" fmla="*/ 499636 h 588473"/>
                <a:gd name="connsiteX11" fmla="*/ 312464 w 599109"/>
                <a:gd name="connsiteY11" fmla="*/ 549570 h 588473"/>
                <a:gd name="connsiteX12" fmla="*/ 161550 w 599109"/>
                <a:gd name="connsiteY12" fmla="*/ 542357 h 588473"/>
                <a:gd name="connsiteX13" fmla="*/ 143795 w 599109"/>
                <a:gd name="connsiteY13" fmla="*/ 524048 h 588473"/>
                <a:gd name="connsiteX14" fmla="*/ 161550 w 599109"/>
                <a:gd name="connsiteY14" fmla="*/ 481881 h 588473"/>
                <a:gd name="connsiteX15" fmla="*/ 135473 w 599109"/>
                <a:gd name="connsiteY15" fmla="*/ 383122 h 588473"/>
                <a:gd name="connsiteX16" fmla="*/ 111061 w 599109"/>
                <a:gd name="connsiteY16" fmla="*/ 373690 h 588473"/>
                <a:gd name="connsiteX17" fmla="*/ 89977 w 599109"/>
                <a:gd name="connsiteY17" fmla="*/ 386451 h 588473"/>
                <a:gd name="connsiteX18" fmla="*/ 44482 w 599109"/>
                <a:gd name="connsiteY18" fmla="*/ 401431 h 588473"/>
                <a:gd name="connsiteX19" fmla="*/ 49475 w 599109"/>
                <a:gd name="connsiteY19" fmla="*/ 362039 h 588473"/>
                <a:gd name="connsiteX20" fmla="*/ 8418 w 599109"/>
                <a:gd name="connsiteY20" fmla="*/ 287692 h 588473"/>
                <a:gd name="connsiteX21" fmla="*/ 650 w 599109"/>
                <a:gd name="connsiteY21" fmla="*/ 281589 h 588473"/>
                <a:gd name="connsiteX22" fmla="*/ 34495 w 599109"/>
                <a:gd name="connsiteY22" fmla="*/ 218339 h 588473"/>
                <a:gd name="connsiteX23" fmla="*/ 104958 w 599109"/>
                <a:gd name="connsiteY23" fmla="*/ 205023 h 588473"/>
                <a:gd name="connsiteX24" fmla="*/ 104958 w 599109"/>
                <a:gd name="connsiteY24" fmla="*/ 205023 h 588473"/>
                <a:gd name="connsiteX25" fmla="*/ 142131 w 599109"/>
                <a:gd name="connsiteY25" fmla="*/ 129566 h 588473"/>
                <a:gd name="connsiteX26" fmla="*/ 127151 w 599109"/>
                <a:gd name="connsiteY26" fmla="*/ 76857 h 588473"/>
                <a:gd name="connsiteX27" fmla="*/ 122712 w 599109"/>
                <a:gd name="connsiteY27" fmla="*/ 63541 h 588473"/>
                <a:gd name="connsiteX28" fmla="*/ 89977 w 599109"/>
                <a:gd name="connsiteY28" fmla="*/ 51890 h 588473"/>
                <a:gd name="connsiteX29" fmla="*/ 35050 w 599109"/>
                <a:gd name="connsiteY29" fmla="*/ 74638 h 588473"/>
                <a:gd name="connsiteX30" fmla="*/ 138247 w 599109"/>
                <a:gd name="connsiteY30" fmla="*/ 5285 h 588473"/>
                <a:gd name="connsiteX31" fmla="*/ 194493 w 599109"/>
                <a:gd name="connsiteY31" fmla="*/ 638 h 588473"/>
                <a:gd name="connsiteX0" fmla="*/ 194493 w 599109"/>
                <a:gd name="connsiteY0" fmla="*/ 638 h 588473"/>
                <a:gd name="connsiteX1" fmla="*/ 250323 w 599109"/>
                <a:gd name="connsiteY1" fmla="*/ 9723 h 588473"/>
                <a:gd name="connsiteX2" fmla="*/ 421764 w 599109"/>
                <a:gd name="connsiteY2" fmla="*/ 15272 h 588473"/>
                <a:gd name="connsiteX3" fmla="*/ 526072 w 599109"/>
                <a:gd name="connsiteY3" fmla="*/ 117359 h 588473"/>
                <a:gd name="connsiteX4" fmla="*/ 526626 w 599109"/>
                <a:gd name="connsiteY4" fmla="*/ 172843 h 588473"/>
                <a:gd name="connsiteX5" fmla="*/ 556587 w 599109"/>
                <a:gd name="connsiteY5" fmla="*/ 222223 h 588473"/>
                <a:gd name="connsiteX6" fmla="*/ 595425 w 599109"/>
                <a:gd name="connsiteY6" fmla="*/ 260506 h 588473"/>
                <a:gd name="connsiteX7" fmla="*/ 592651 w 599109"/>
                <a:gd name="connsiteY7" fmla="*/ 279925 h 588473"/>
                <a:gd name="connsiteX8" fmla="*/ 521633 w 599109"/>
                <a:gd name="connsiteY8" fmla="*/ 419186 h 588473"/>
                <a:gd name="connsiteX9" fmla="*/ 515530 w 599109"/>
                <a:gd name="connsiteY9" fmla="*/ 454695 h 588473"/>
                <a:gd name="connsiteX10" fmla="*/ 461157 w 599109"/>
                <a:gd name="connsiteY10" fmla="*/ 499636 h 588473"/>
                <a:gd name="connsiteX11" fmla="*/ 312464 w 599109"/>
                <a:gd name="connsiteY11" fmla="*/ 549570 h 588473"/>
                <a:gd name="connsiteX12" fmla="*/ 161550 w 599109"/>
                <a:gd name="connsiteY12" fmla="*/ 542357 h 588473"/>
                <a:gd name="connsiteX13" fmla="*/ 143795 w 599109"/>
                <a:gd name="connsiteY13" fmla="*/ 524048 h 588473"/>
                <a:gd name="connsiteX14" fmla="*/ 161550 w 599109"/>
                <a:gd name="connsiteY14" fmla="*/ 481881 h 588473"/>
                <a:gd name="connsiteX15" fmla="*/ 135473 w 599109"/>
                <a:gd name="connsiteY15" fmla="*/ 383122 h 588473"/>
                <a:gd name="connsiteX16" fmla="*/ 111061 w 599109"/>
                <a:gd name="connsiteY16" fmla="*/ 373690 h 588473"/>
                <a:gd name="connsiteX17" fmla="*/ 89977 w 599109"/>
                <a:gd name="connsiteY17" fmla="*/ 386451 h 588473"/>
                <a:gd name="connsiteX18" fmla="*/ 44482 w 599109"/>
                <a:gd name="connsiteY18" fmla="*/ 401431 h 588473"/>
                <a:gd name="connsiteX19" fmla="*/ 49475 w 599109"/>
                <a:gd name="connsiteY19" fmla="*/ 362039 h 588473"/>
                <a:gd name="connsiteX20" fmla="*/ 8418 w 599109"/>
                <a:gd name="connsiteY20" fmla="*/ 287692 h 588473"/>
                <a:gd name="connsiteX21" fmla="*/ 650 w 599109"/>
                <a:gd name="connsiteY21" fmla="*/ 281589 h 588473"/>
                <a:gd name="connsiteX22" fmla="*/ 34495 w 599109"/>
                <a:gd name="connsiteY22" fmla="*/ 218339 h 588473"/>
                <a:gd name="connsiteX23" fmla="*/ 104958 w 599109"/>
                <a:gd name="connsiteY23" fmla="*/ 205023 h 588473"/>
                <a:gd name="connsiteX24" fmla="*/ 104958 w 599109"/>
                <a:gd name="connsiteY24" fmla="*/ 205023 h 588473"/>
                <a:gd name="connsiteX25" fmla="*/ 142131 w 599109"/>
                <a:gd name="connsiteY25" fmla="*/ 129566 h 588473"/>
                <a:gd name="connsiteX26" fmla="*/ 122712 w 599109"/>
                <a:gd name="connsiteY26" fmla="*/ 63541 h 588473"/>
                <a:gd name="connsiteX27" fmla="*/ 89977 w 599109"/>
                <a:gd name="connsiteY27" fmla="*/ 51890 h 588473"/>
                <a:gd name="connsiteX28" fmla="*/ 35050 w 599109"/>
                <a:gd name="connsiteY28" fmla="*/ 74638 h 588473"/>
                <a:gd name="connsiteX29" fmla="*/ 138247 w 599109"/>
                <a:gd name="connsiteY29" fmla="*/ 5285 h 588473"/>
                <a:gd name="connsiteX30" fmla="*/ 194493 w 599109"/>
                <a:gd name="connsiteY30" fmla="*/ 638 h 588473"/>
                <a:gd name="connsiteX0" fmla="*/ 194493 w 599109"/>
                <a:gd name="connsiteY0" fmla="*/ 638 h 588473"/>
                <a:gd name="connsiteX1" fmla="*/ 250323 w 599109"/>
                <a:gd name="connsiteY1" fmla="*/ 9723 h 588473"/>
                <a:gd name="connsiteX2" fmla="*/ 421764 w 599109"/>
                <a:gd name="connsiteY2" fmla="*/ 15272 h 588473"/>
                <a:gd name="connsiteX3" fmla="*/ 526072 w 599109"/>
                <a:gd name="connsiteY3" fmla="*/ 117359 h 588473"/>
                <a:gd name="connsiteX4" fmla="*/ 526626 w 599109"/>
                <a:gd name="connsiteY4" fmla="*/ 172843 h 588473"/>
                <a:gd name="connsiteX5" fmla="*/ 556587 w 599109"/>
                <a:gd name="connsiteY5" fmla="*/ 222223 h 588473"/>
                <a:gd name="connsiteX6" fmla="*/ 595425 w 599109"/>
                <a:gd name="connsiteY6" fmla="*/ 260506 h 588473"/>
                <a:gd name="connsiteX7" fmla="*/ 592651 w 599109"/>
                <a:gd name="connsiteY7" fmla="*/ 279925 h 588473"/>
                <a:gd name="connsiteX8" fmla="*/ 521633 w 599109"/>
                <a:gd name="connsiteY8" fmla="*/ 419186 h 588473"/>
                <a:gd name="connsiteX9" fmla="*/ 515530 w 599109"/>
                <a:gd name="connsiteY9" fmla="*/ 454695 h 588473"/>
                <a:gd name="connsiteX10" fmla="*/ 461157 w 599109"/>
                <a:gd name="connsiteY10" fmla="*/ 499636 h 588473"/>
                <a:gd name="connsiteX11" fmla="*/ 312464 w 599109"/>
                <a:gd name="connsiteY11" fmla="*/ 549570 h 588473"/>
                <a:gd name="connsiteX12" fmla="*/ 161550 w 599109"/>
                <a:gd name="connsiteY12" fmla="*/ 542357 h 588473"/>
                <a:gd name="connsiteX13" fmla="*/ 143795 w 599109"/>
                <a:gd name="connsiteY13" fmla="*/ 524048 h 588473"/>
                <a:gd name="connsiteX14" fmla="*/ 161550 w 599109"/>
                <a:gd name="connsiteY14" fmla="*/ 481881 h 588473"/>
                <a:gd name="connsiteX15" fmla="*/ 135473 w 599109"/>
                <a:gd name="connsiteY15" fmla="*/ 383122 h 588473"/>
                <a:gd name="connsiteX16" fmla="*/ 111061 w 599109"/>
                <a:gd name="connsiteY16" fmla="*/ 373690 h 588473"/>
                <a:gd name="connsiteX17" fmla="*/ 89977 w 599109"/>
                <a:gd name="connsiteY17" fmla="*/ 386451 h 588473"/>
                <a:gd name="connsiteX18" fmla="*/ 44482 w 599109"/>
                <a:gd name="connsiteY18" fmla="*/ 401431 h 588473"/>
                <a:gd name="connsiteX19" fmla="*/ 49475 w 599109"/>
                <a:gd name="connsiteY19" fmla="*/ 362039 h 588473"/>
                <a:gd name="connsiteX20" fmla="*/ 8418 w 599109"/>
                <a:gd name="connsiteY20" fmla="*/ 287692 h 588473"/>
                <a:gd name="connsiteX21" fmla="*/ 650 w 599109"/>
                <a:gd name="connsiteY21" fmla="*/ 281589 h 588473"/>
                <a:gd name="connsiteX22" fmla="*/ 34495 w 599109"/>
                <a:gd name="connsiteY22" fmla="*/ 218339 h 588473"/>
                <a:gd name="connsiteX23" fmla="*/ 104958 w 599109"/>
                <a:gd name="connsiteY23" fmla="*/ 205023 h 588473"/>
                <a:gd name="connsiteX24" fmla="*/ 104958 w 599109"/>
                <a:gd name="connsiteY24" fmla="*/ 205023 h 588473"/>
                <a:gd name="connsiteX25" fmla="*/ 122712 w 599109"/>
                <a:gd name="connsiteY25" fmla="*/ 63541 h 588473"/>
                <a:gd name="connsiteX26" fmla="*/ 89977 w 599109"/>
                <a:gd name="connsiteY26" fmla="*/ 51890 h 588473"/>
                <a:gd name="connsiteX27" fmla="*/ 35050 w 599109"/>
                <a:gd name="connsiteY27" fmla="*/ 74638 h 588473"/>
                <a:gd name="connsiteX28" fmla="*/ 138247 w 599109"/>
                <a:gd name="connsiteY28" fmla="*/ 5285 h 588473"/>
                <a:gd name="connsiteX29" fmla="*/ 194493 w 599109"/>
                <a:gd name="connsiteY29" fmla="*/ 638 h 588473"/>
                <a:gd name="connsiteX0" fmla="*/ 194493 w 599109"/>
                <a:gd name="connsiteY0" fmla="*/ 638 h 588473"/>
                <a:gd name="connsiteX1" fmla="*/ 250323 w 599109"/>
                <a:gd name="connsiteY1" fmla="*/ 9723 h 588473"/>
                <a:gd name="connsiteX2" fmla="*/ 421764 w 599109"/>
                <a:gd name="connsiteY2" fmla="*/ 15272 h 588473"/>
                <a:gd name="connsiteX3" fmla="*/ 526072 w 599109"/>
                <a:gd name="connsiteY3" fmla="*/ 117359 h 588473"/>
                <a:gd name="connsiteX4" fmla="*/ 526626 w 599109"/>
                <a:gd name="connsiteY4" fmla="*/ 172843 h 588473"/>
                <a:gd name="connsiteX5" fmla="*/ 556587 w 599109"/>
                <a:gd name="connsiteY5" fmla="*/ 222223 h 588473"/>
                <a:gd name="connsiteX6" fmla="*/ 595425 w 599109"/>
                <a:gd name="connsiteY6" fmla="*/ 260506 h 588473"/>
                <a:gd name="connsiteX7" fmla="*/ 592651 w 599109"/>
                <a:gd name="connsiteY7" fmla="*/ 279925 h 588473"/>
                <a:gd name="connsiteX8" fmla="*/ 521633 w 599109"/>
                <a:gd name="connsiteY8" fmla="*/ 419186 h 588473"/>
                <a:gd name="connsiteX9" fmla="*/ 515530 w 599109"/>
                <a:gd name="connsiteY9" fmla="*/ 454695 h 588473"/>
                <a:gd name="connsiteX10" fmla="*/ 461157 w 599109"/>
                <a:gd name="connsiteY10" fmla="*/ 499636 h 588473"/>
                <a:gd name="connsiteX11" fmla="*/ 312464 w 599109"/>
                <a:gd name="connsiteY11" fmla="*/ 549570 h 588473"/>
                <a:gd name="connsiteX12" fmla="*/ 161550 w 599109"/>
                <a:gd name="connsiteY12" fmla="*/ 542357 h 588473"/>
                <a:gd name="connsiteX13" fmla="*/ 143795 w 599109"/>
                <a:gd name="connsiteY13" fmla="*/ 524048 h 588473"/>
                <a:gd name="connsiteX14" fmla="*/ 161550 w 599109"/>
                <a:gd name="connsiteY14" fmla="*/ 481881 h 588473"/>
                <a:gd name="connsiteX15" fmla="*/ 135473 w 599109"/>
                <a:gd name="connsiteY15" fmla="*/ 383122 h 588473"/>
                <a:gd name="connsiteX16" fmla="*/ 111061 w 599109"/>
                <a:gd name="connsiteY16" fmla="*/ 373690 h 588473"/>
                <a:gd name="connsiteX17" fmla="*/ 89977 w 599109"/>
                <a:gd name="connsiteY17" fmla="*/ 386451 h 588473"/>
                <a:gd name="connsiteX18" fmla="*/ 44482 w 599109"/>
                <a:gd name="connsiteY18" fmla="*/ 401431 h 588473"/>
                <a:gd name="connsiteX19" fmla="*/ 49475 w 599109"/>
                <a:gd name="connsiteY19" fmla="*/ 362039 h 588473"/>
                <a:gd name="connsiteX20" fmla="*/ 8418 w 599109"/>
                <a:gd name="connsiteY20" fmla="*/ 287692 h 588473"/>
                <a:gd name="connsiteX21" fmla="*/ 650 w 599109"/>
                <a:gd name="connsiteY21" fmla="*/ 281589 h 588473"/>
                <a:gd name="connsiteX22" fmla="*/ 34495 w 599109"/>
                <a:gd name="connsiteY22" fmla="*/ 218339 h 588473"/>
                <a:gd name="connsiteX23" fmla="*/ 104958 w 599109"/>
                <a:gd name="connsiteY23" fmla="*/ 205023 h 588473"/>
                <a:gd name="connsiteX24" fmla="*/ 104958 w 599109"/>
                <a:gd name="connsiteY24" fmla="*/ 205023 h 588473"/>
                <a:gd name="connsiteX25" fmla="*/ 89977 w 599109"/>
                <a:gd name="connsiteY25" fmla="*/ 51890 h 588473"/>
                <a:gd name="connsiteX26" fmla="*/ 35050 w 599109"/>
                <a:gd name="connsiteY26" fmla="*/ 74638 h 588473"/>
                <a:gd name="connsiteX27" fmla="*/ 138247 w 599109"/>
                <a:gd name="connsiteY27" fmla="*/ 5285 h 588473"/>
                <a:gd name="connsiteX28" fmla="*/ 194493 w 599109"/>
                <a:gd name="connsiteY28" fmla="*/ 638 h 588473"/>
                <a:gd name="connsiteX0" fmla="*/ 194493 w 599109"/>
                <a:gd name="connsiteY0" fmla="*/ 638 h 588473"/>
                <a:gd name="connsiteX1" fmla="*/ 250323 w 599109"/>
                <a:gd name="connsiteY1" fmla="*/ 9723 h 588473"/>
                <a:gd name="connsiteX2" fmla="*/ 421764 w 599109"/>
                <a:gd name="connsiteY2" fmla="*/ 15272 h 588473"/>
                <a:gd name="connsiteX3" fmla="*/ 526072 w 599109"/>
                <a:gd name="connsiteY3" fmla="*/ 117359 h 588473"/>
                <a:gd name="connsiteX4" fmla="*/ 526626 w 599109"/>
                <a:gd name="connsiteY4" fmla="*/ 172843 h 588473"/>
                <a:gd name="connsiteX5" fmla="*/ 556587 w 599109"/>
                <a:gd name="connsiteY5" fmla="*/ 222223 h 588473"/>
                <a:gd name="connsiteX6" fmla="*/ 595425 w 599109"/>
                <a:gd name="connsiteY6" fmla="*/ 260506 h 588473"/>
                <a:gd name="connsiteX7" fmla="*/ 592651 w 599109"/>
                <a:gd name="connsiteY7" fmla="*/ 279925 h 588473"/>
                <a:gd name="connsiteX8" fmla="*/ 521633 w 599109"/>
                <a:gd name="connsiteY8" fmla="*/ 419186 h 588473"/>
                <a:gd name="connsiteX9" fmla="*/ 515530 w 599109"/>
                <a:gd name="connsiteY9" fmla="*/ 454695 h 588473"/>
                <a:gd name="connsiteX10" fmla="*/ 461157 w 599109"/>
                <a:gd name="connsiteY10" fmla="*/ 499636 h 588473"/>
                <a:gd name="connsiteX11" fmla="*/ 312464 w 599109"/>
                <a:gd name="connsiteY11" fmla="*/ 549570 h 588473"/>
                <a:gd name="connsiteX12" fmla="*/ 161550 w 599109"/>
                <a:gd name="connsiteY12" fmla="*/ 542357 h 588473"/>
                <a:gd name="connsiteX13" fmla="*/ 143795 w 599109"/>
                <a:gd name="connsiteY13" fmla="*/ 524048 h 588473"/>
                <a:gd name="connsiteX14" fmla="*/ 161550 w 599109"/>
                <a:gd name="connsiteY14" fmla="*/ 481881 h 588473"/>
                <a:gd name="connsiteX15" fmla="*/ 135473 w 599109"/>
                <a:gd name="connsiteY15" fmla="*/ 383122 h 588473"/>
                <a:gd name="connsiteX16" fmla="*/ 111061 w 599109"/>
                <a:gd name="connsiteY16" fmla="*/ 373690 h 588473"/>
                <a:gd name="connsiteX17" fmla="*/ 89977 w 599109"/>
                <a:gd name="connsiteY17" fmla="*/ 386451 h 588473"/>
                <a:gd name="connsiteX18" fmla="*/ 44482 w 599109"/>
                <a:gd name="connsiteY18" fmla="*/ 401431 h 588473"/>
                <a:gd name="connsiteX19" fmla="*/ 49475 w 599109"/>
                <a:gd name="connsiteY19" fmla="*/ 362039 h 588473"/>
                <a:gd name="connsiteX20" fmla="*/ 8418 w 599109"/>
                <a:gd name="connsiteY20" fmla="*/ 287692 h 588473"/>
                <a:gd name="connsiteX21" fmla="*/ 650 w 599109"/>
                <a:gd name="connsiteY21" fmla="*/ 281589 h 588473"/>
                <a:gd name="connsiteX22" fmla="*/ 34495 w 599109"/>
                <a:gd name="connsiteY22" fmla="*/ 218339 h 588473"/>
                <a:gd name="connsiteX23" fmla="*/ 104958 w 599109"/>
                <a:gd name="connsiteY23" fmla="*/ 205023 h 588473"/>
                <a:gd name="connsiteX24" fmla="*/ 104958 w 599109"/>
                <a:gd name="connsiteY24" fmla="*/ 205023 h 588473"/>
                <a:gd name="connsiteX25" fmla="*/ 35050 w 599109"/>
                <a:gd name="connsiteY25" fmla="*/ 74638 h 588473"/>
                <a:gd name="connsiteX26" fmla="*/ 138247 w 599109"/>
                <a:gd name="connsiteY26" fmla="*/ 5285 h 588473"/>
                <a:gd name="connsiteX27" fmla="*/ 194493 w 599109"/>
                <a:gd name="connsiteY27" fmla="*/ 638 h 588473"/>
                <a:gd name="connsiteX0" fmla="*/ 194493 w 599109"/>
                <a:gd name="connsiteY0" fmla="*/ 638 h 588473"/>
                <a:gd name="connsiteX1" fmla="*/ 250323 w 599109"/>
                <a:gd name="connsiteY1" fmla="*/ 9723 h 588473"/>
                <a:gd name="connsiteX2" fmla="*/ 421764 w 599109"/>
                <a:gd name="connsiteY2" fmla="*/ 15272 h 588473"/>
                <a:gd name="connsiteX3" fmla="*/ 526072 w 599109"/>
                <a:gd name="connsiteY3" fmla="*/ 117359 h 588473"/>
                <a:gd name="connsiteX4" fmla="*/ 526626 w 599109"/>
                <a:gd name="connsiteY4" fmla="*/ 172843 h 588473"/>
                <a:gd name="connsiteX5" fmla="*/ 556587 w 599109"/>
                <a:gd name="connsiteY5" fmla="*/ 222223 h 588473"/>
                <a:gd name="connsiteX6" fmla="*/ 595425 w 599109"/>
                <a:gd name="connsiteY6" fmla="*/ 260506 h 588473"/>
                <a:gd name="connsiteX7" fmla="*/ 592651 w 599109"/>
                <a:gd name="connsiteY7" fmla="*/ 279925 h 588473"/>
                <a:gd name="connsiteX8" fmla="*/ 521633 w 599109"/>
                <a:gd name="connsiteY8" fmla="*/ 419186 h 588473"/>
                <a:gd name="connsiteX9" fmla="*/ 515530 w 599109"/>
                <a:gd name="connsiteY9" fmla="*/ 454695 h 588473"/>
                <a:gd name="connsiteX10" fmla="*/ 461157 w 599109"/>
                <a:gd name="connsiteY10" fmla="*/ 499636 h 588473"/>
                <a:gd name="connsiteX11" fmla="*/ 312464 w 599109"/>
                <a:gd name="connsiteY11" fmla="*/ 549570 h 588473"/>
                <a:gd name="connsiteX12" fmla="*/ 161550 w 599109"/>
                <a:gd name="connsiteY12" fmla="*/ 542357 h 588473"/>
                <a:gd name="connsiteX13" fmla="*/ 143795 w 599109"/>
                <a:gd name="connsiteY13" fmla="*/ 524048 h 588473"/>
                <a:gd name="connsiteX14" fmla="*/ 161550 w 599109"/>
                <a:gd name="connsiteY14" fmla="*/ 481881 h 588473"/>
                <a:gd name="connsiteX15" fmla="*/ 135473 w 599109"/>
                <a:gd name="connsiteY15" fmla="*/ 383122 h 588473"/>
                <a:gd name="connsiteX16" fmla="*/ 111061 w 599109"/>
                <a:gd name="connsiteY16" fmla="*/ 373690 h 588473"/>
                <a:gd name="connsiteX17" fmla="*/ 89977 w 599109"/>
                <a:gd name="connsiteY17" fmla="*/ 386451 h 588473"/>
                <a:gd name="connsiteX18" fmla="*/ 44482 w 599109"/>
                <a:gd name="connsiteY18" fmla="*/ 401431 h 588473"/>
                <a:gd name="connsiteX19" fmla="*/ 49475 w 599109"/>
                <a:gd name="connsiteY19" fmla="*/ 362039 h 588473"/>
                <a:gd name="connsiteX20" fmla="*/ 8418 w 599109"/>
                <a:gd name="connsiteY20" fmla="*/ 287692 h 588473"/>
                <a:gd name="connsiteX21" fmla="*/ 650 w 599109"/>
                <a:gd name="connsiteY21" fmla="*/ 281589 h 588473"/>
                <a:gd name="connsiteX22" fmla="*/ 34495 w 599109"/>
                <a:gd name="connsiteY22" fmla="*/ 218339 h 588473"/>
                <a:gd name="connsiteX23" fmla="*/ 104958 w 599109"/>
                <a:gd name="connsiteY23" fmla="*/ 205023 h 588473"/>
                <a:gd name="connsiteX24" fmla="*/ 35050 w 599109"/>
                <a:gd name="connsiteY24" fmla="*/ 74638 h 588473"/>
                <a:gd name="connsiteX25" fmla="*/ 138247 w 599109"/>
                <a:gd name="connsiteY25" fmla="*/ 5285 h 588473"/>
                <a:gd name="connsiteX26" fmla="*/ 194493 w 599109"/>
                <a:gd name="connsiteY26" fmla="*/ 638 h 588473"/>
                <a:gd name="connsiteX0" fmla="*/ 194493 w 599109"/>
                <a:gd name="connsiteY0" fmla="*/ 638 h 588473"/>
                <a:gd name="connsiteX1" fmla="*/ 250323 w 599109"/>
                <a:gd name="connsiteY1" fmla="*/ 9723 h 588473"/>
                <a:gd name="connsiteX2" fmla="*/ 421764 w 599109"/>
                <a:gd name="connsiteY2" fmla="*/ 15272 h 588473"/>
                <a:gd name="connsiteX3" fmla="*/ 526072 w 599109"/>
                <a:gd name="connsiteY3" fmla="*/ 117359 h 588473"/>
                <a:gd name="connsiteX4" fmla="*/ 526626 w 599109"/>
                <a:gd name="connsiteY4" fmla="*/ 172843 h 588473"/>
                <a:gd name="connsiteX5" fmla="*/ 556587 w 599109"/>
                <a:gd name="connsiteY5" fmla="*/ 222223 h 588473"/>
                <a:gd name="connsiteX6" fmla="*/ 595425 w 599109"/>
                <a:gd name="connsiteY6" fmla="*/ 260506 h 588473"/>
                <a:gd name="connsiteX7" fmla="*/ 592651 w 599109"/>
                <a:gd name="connsiteY7" fmla="*/ 279925 h 588473"/>
                <a:gd name="connsiteX8" fmla="*/ 521633 w 599109"/>
                <a:gd name="connsiteY8" fmla="*/ 419186 h 588473"/>
                <a:gd name="connsiteX9" fmla="*/ 515530 w 599109"/>
                <a:gd name="connsiteY9" fmla="*/ 454695 h 588473"/>
                <a:gd name="connsiteX10" fmla="*/ 461157 w 599109"/>
                <a:gd name="connsiteY10" fmla="*/ 499636 h 588473"/>
                <a:gd name="connsiteX11" fmla="*/ 312464 w 599109"/>
                <a:gd name="connsiteY11" fmla="*/ 549570 h 588473"/>
                <a:gd name="connsiteX12" fmla="*/ 161550 w 599109"/>
                <a:gd name="connsiteY12" fmla="*/ 542357 h 588473"/>
                <a:gd name="connsiteX13" fmla="*/ 143795 w 599109"/>
                <a:gd name="connsiteY13" fmla="*/ 524048 h 588473"/>
                <a:gd name="connsiteX14" fmla="*/ 161550 w 599109"/>
                <a:gd name="connsiteY14" fmla="*/ 481881 h 588473"/>
                <a:gd name="connsiteX15" fmla="*/ 135473 w 599109"/>
                <a:gd name="connsiteY15" fmla="*/ 383122 h 588473"/>
                <a:gd name="connsiteX16" fmla="*/ 89977 w 599109"/>
                <a:gd name="connsiteY16" fmla="*/ 386451 h 588473"/>
                <a:gd name="connsiteX17" fmla="*/ 44482 w 599109"/>
                <a:gd name="connsiteY17" fmla="*/ 401431 h 588473"/>
                <a:gd name="connsiteX18" fmla="*/ 49475 w 599109"/>
                <a:gd name="connsiteY18" fmla="*/ 362039 h 588473"/>
                <a:gd name="connsiteX19" fmla="*/ 8418 w 599109"/>
                <a:gd name="connsiteY19" fmla="*/ 287692 h 588473"/>
                <a:gd name="connsiteX20" fmla="*/ 650 w 599109"/>
                <a:gd name="connsiteY20" fmla="*/ 281589 h 588473"/>
                <a:gd name="connsiteX21" fmla="*/ 34495 w 599109"/>
                <a:gd name="connsiteY21" fmla="*/ 218339 h 588473"/>
                <a:gd name="connsiteX22" fmla="*/ 104958 w 599109"/>
                <a:gd name="connsiteY22" fmla="*/ 205023 h 588473"/>
                <a:gd name="connsiteX23" fmla="*/ 35050 w 599109"/>
                <a:gd name="connsiteY23" fmla="*/ 74638 h 588473"/>
                <a:gd name="connsiteX24" fmla="*/ 138247 w 599109"/>
                <a:gd name="connsiteY24" fmla="*/ 5285 h 588473"/>
                <a:gd name="connsiteX25" fmla="*/ 194493 w 599109"/>
                <a:gd name="connsiteY25" fmla="*/ 638 h 588473"/>
                <a:gd name="connsiteX0" fmla="*/ 194493 w 599109"/>
                <a:gd name="connsiteY0" fmla="*/ 638 h 588473"/>
                <a:gd name="connsiteX1" fmla="*/ 250323 w 599109"/>
                <a:gd name="connsiteY1" fmla="*/ 9723 h 588473"/>
                <a:gd name="connsiteX2" fmla="*/ 421764 w 599109"/>
                <a:gd name="connsiteY2" fmla="*/ 15272 h 588473"/>
                <a:gd name="connsiteX3" fmla="*/ 526072 w 599109"/>
                <a:gd name="connsiteY3" fmla="*/ 117359 h 588473"/>
                <a:gd name="connsiteX4" fmla="*/ 526626 w 599109"/>
                <a:gd name="connsiteY4" fmla="*/ 172843 h 588473"/>
                <a:gd name="connsiteX5" fmla="*/ 556587 w 599109"/>
                <a:gd name="connsiteY5" fmla="*/ 222223 h 588473"/>
                <a:gd name="connsiteX6" fmla="*/ 595425 w 599109"/>
                <a:gd name="connsiteY6" fmla="*/ 260506 h 588473"/>
                <a:gd name="connsiteX7" fmla="*/ 592651 w 599109"/>
                <a:gd name="connsiteY7" fmla="*/ 279925 h 588473"/>
                <a:gd name="connsiteX8" fmla="*/ 521633 w 599109"/>
                <a:gd name="connsiteY8" fmla="*/ 419186 h 588473"/>
                <a:gd name="connsiteX9" fmla="*/ 515530 w 599109"/>
                <a:gd name="connsiteY9" fmla="*/ 454695 h 588473"/>
                <a:gd name="connsiteX10" fmla="*/ 461157 w 599109"/>
                <a:gd name="connsiteY10" fmla="*/ 499636 h 588473"/>
                <a:gd name="connsiteX11" fmla="*/ 312464 w 599109"/>
                <a:gd name="connsiteY11" fmla="*/ 549570 h 588473"/>
                <a:gd name="connsiteX12" fmla="*/ 161550 w 599109"/>
                <a:gd name="connsiteY12" fmla="*/ 542357 h 588473"/>
                <a:gd name="connsiteX13" fmla="*/ 143795 w 599109"/>
                <a:gd name="connsiteY13" fmla="*/ 524048 h 588473"/>
                <a:gd name="connsiteX14" fmla="*/ 161550 w 599109"/>
                <a:gd name="connsiteY14" fmla="*/ 481881 h 588473"/>
                <a:gd name="connsiteX15" fmla="*/ 89977 w 599109"/>
                <a:gd name="connsiteY15" fmla="*/ 386451 h 588473"/>
                <a:gd name="connsiteX16" fmla="*/ 44482 w 599109"/>
                <a:gd name="connsiteY16" fmla="*/ 401431 h 588473"/>
                <a:gd name="connsiteX17" fmla="*/ 49475 w 599109"/>
                <a:gd name="connsiteY17" fmla="*/ 362039 h 588473"/>
                <a:gd name="connsiteX18" fmla="*/ 8418 w 599109"/>
                <a:gd name="connsiteY18" fmla="*/ 287692 h 588473"/>
                <a:gd name="connsiteX19" fmla="*/ 650 w 599109"/>
                <a:gd name="connsiteY19" fmla="*/ 281589 h 588473"/>
                <a:gd name="connsiteX20" fmla="*/ 34495 w 599109"/>
                <a:gd name="connsiteY20" fmla="*/ 218339 h 588473"/>
                <a:gd name="connsiteX21" fmla="*/ 104958 w 599109"/>
                <a:gd name="connsiteY21" fmla="*/ 205023 h 588473"/>
                <a:gd name="connsiteX22" fmla="*/ 35050 w 599109"/>
                <a:gd name="connsiteY22" fmla="*/ 74638 h 588473"/>
                <a:gd name="connsiteX23" fmla="*/ 138247 w 599109"/>
                <a:gd name="connsiteY23" fmla="*/ 5285 h 588473"/>
                <a:gd name="connsiteX24" fmla="*/ 194493 w 599109"/>
                <a:gd name="connsiteY24" fmla="*/ 638 h 588473"/>
                <a:gd name="connsiteX0" fmla="*/ 194493 w 599109"/>
                <a:gd name="connsiteY0" fmla="*/ 638 h 588473"/>
                <a:gd name="connsiteX1" fmla="*/ 250323 w 599109"/>
                <a:gd name="connsiteY1" fmla="*/ 9723 h 588473"/>
                <a:gd name="connsiteX2" fmla="*/ 421764 w 599109"/>
                <a:gd name="connsiteY2" fmla="*/ 15272 h 588473"/>
                <a:gd name="connsiteX3" fmla="*/ 526072 w 599109"/>
                <a:gd name="connsiteY3" fmla="*/ 117359 h 588473"/>
                <a:gd name="connsiteX4" fmla="*/ 526626 w 599109"/>
                <a:gd name="connsiteY4" fmla="*/ 172843 h 588473"/>
                <a:gd name="connsiteX5" fmla="*/ 556587 w 599109"/>
                <a:gd name="connsiteY5" fmla="*/ 222223 h 588473"/>
                <a:gd name="connsiteX6" fmla="*/ 595425 w 599109"/>
                <a:gd name="connsiteY6" fmla="*/ 260506 h 588473"/>
                <a:gd name="connsiteX7" fmla="*/ 592651 w 599109"/>
                <a:gd name="connsiteY7" fmla="*/ 279925 h 588473"/>
                <a:gd name="connsiteX8" fmla="*/ 521633 w 599109"/>
                <a:gd name="connsiteY8" fmla="*/ 419186 h 588473"/>
                <a:gd name="connsiteX9" fmla="*/ 515530 w 599109"/>
                <a:gd name="connsiteY9" fmla="*/ 454695 h 588473"/>
                <a:gd name="connsiteX10" fmla="*/ 461157 w 599109"/>
                <a:gd name="connsiteY10" fmla="*/ 499636 h 588473"/>
                <a:gd name="connsiteX11" fmla="*/ 312464 w 599109"/>
                <a:gd name="connsiteY11" fmla="*/ 549570 h 588473"/>
                <a:gd name="connsiteX12" fmla="*/ 161550 w 599109"/>
                <a:gd name="connsiteY12" fmla="*/ 542357 h 588473"/>
                <a:gd name="connsiteX13" fmla="*/ 143795 w 599109"/>
                <a:gd name="connsiteY13" fmla="*/ 524048 h 588473"/>
                <a:gd name="connsiteX14" fmla="*/ 161550 w 599109"/>
                <a:gd name="connsiteY14" fmla="*/ 481881 h 588473"/>
                <a:gd name="connsiteX15" fmla="*/ 44482 w 599109"/>
                <a:gd name="connsiteY15" fmla="*/ 401431 h 588473"/>
                <a:gd name="connsiteX16" fmla="*/ 49475 w 599109"/>
                <a:gd name="connsiteY16" fmla="*/ 362039 h 588473"/>
                <a:gd name="connsiteX17" fmla="*/ 8418 w 599109"/>
                <a:gd name="connsiteY17" fmla="*/ 287692 h 588473"/>
                <a:gd name="connsiteX18" fmla="*/ 650 w 599109"/>
                <a:gd name="connsiteY18" fmla="*/ 281589 h 588473"/>
                <a:gd name="connsiteX19" fmla="*/ 34495 w 599109"/>
                <a:gd name="connsiteY19" fmla="*/ 218339 h 588473"/>
                <a:gd name="connsiteX20" fmla="*/ 104958 w 599109"/>
                <a:gd name="connsiteY20" fmla="*/ 205023 h 588473"/>
                <a:gd name="connsiteX21" fmla="*/ 35050 w 599109"/>
                <a:gd name="connsiteY21" fmla="*/ 74638 h 588473"/>
                <a:gd name="connsiteX22" fmla="*/ 138247 w 599109"/>
                <a:gd name="connsiteY22" fmla="*/ 5285 h 588473"/>
                <a:gd name="connsiteX23" fmla="*/ 194493 w 599109"/>
                <a:gd name="connsiteY23" fmla="*/ 638 h 588473"/>
                <a:gd name="connsiteX0" fmla="*/ 194493 w 599109"/>
                <a:gd name="connsiteY0" fmla="*/ 638 h 588473"/>
                <a:gd name="connsiteX1" fmla="*/ 250323 w 599109"/>
                <a:gd name="connsiteY1" fmla="*/ 9723 h 588473"/>
                <a:gd name="connsiteX2" fmla="*/ 421764 w 599109"/>
                <a:gd name="connsiteY2" fmla="*/ 15272 h 588473"/>
                <a:gd name="connsiteX3" fmla="*/ 526072 w 599109"/>
                <a:gd name="connsiteY3" fmla="*/ 117359 h 588473"/>
                <a:gd name="connsiteX4" fmla="*/ 526626 w 599109"/>
                <a:gd name="connsiteY4" fmla="*/ 172843 h 588473"/>
                <a:gd name="connsiteX5" fmla="*/ 556587 w 599109"/>
                <a:gd name="connsiteY5" fmla="*/ 222223 h 588473"/>
                <a:gd name="connsiteX6" fmla="*/ 595425 w 599109"/>
                <a:gd name="connsiteY6" fmla="*/ 260506 h 588473"/>
                <a:gd name="connsiteX7" fmla="*/ 592651 w 599109"/>
                <a:gd name="connsiteY7" fmla="*/ 279925 h 588473"/>
                <a:gd name="connsiteX8" fmla="*/ 521633 w 599109"/>
                <a:gd name="connsiteY8" fmla="*/ 419186 h 588473"/>
                <a:gd name="connsiteX9" fmla="*/ 515530 w 599109"/>
                <a:gd name="connsiteY9" fmla="*/ 454695 h 588473"/>
                <a:gd name="connsiteX10" fmla="*/ 461157 w 599109"/>
                <a:gd name="connsiteY10" fmla="*/ 499636 h 588473"/>
                <a:gd name="connsiteX11" fmla="*/ 312464 w 599109"/>
                <a:gd name="connsiteY11" fmla="*/ 549570 h 588473"/>
                <a:gd name="connsiteX12" fmla="*/ 161550 w 599109"/>
                <a:gd name="connsiteY12" fmla="*/ 542357 h 588473"/>
                <a:gd name="connsiteX13" fmla="*/ 143795 w 599109"/>
                <a:gd name="connsiteY13" fmla="*/ 524048 h 588473"/>
                <a:gd name="connsiteX14" fmla="*/ 44482 w 599109"/>
                <a:gd name="connsiteY14" fmla="*/ 401431 h 588473"/>
                <a:gd name="connsiteX15" fmla="*/ 49475 w 599109"/>
                <a:gd name="connsiteY15" fmla="*/ 362039 h 588473"/>
                <a:gd name="connsiteX16" fmla="*/ 8418 w 599109"/>
                <a:gd name="connsiteY16" fmla="*/ 287692 h 588473"/>
                <a:gd name="connsiteX17" fmla="*/ 650 w 599109"/>
                <a:gd name="connsiteY17" fmla="*/ 281589 h 588473"/>
                <a:gd name="connsiteX18" fmla="*/ 34495 w 599109"/>
                <a:gd name="connsiteY18" fmla="*/ 218339 h 588473"/>
                <a:gd name="connsiteX19" fmla="*/ 104958 w 599109"/>
                <a:gd name="connsiteY19" fmla="*/ 205023 h 588473"/>
                <a:gd name="connsiteX20" fmla="*/ 35050 w 599109"/>
                <a:gd name="connsiteY20" fmla="*/ 74638 h 588473"/>
                <a:gd name="connsiteX21" fmla="*/ 138247 w 599109"/>
                <a:gd name="connsiteY21" fmla="*/ 5285 h 588473"/>
                <a:gd name="connsiteX22" fmla="*/ 194493 w 599109"/>
                <a:gd name="connsiteY22" fmla="*/ 638 h 588473"/>
                <a:gd name="connsiteX0" fmla="*/ 194493 w 599109"/>
                <a:gd name="connsiteY0" fmla="*/ 638 h 588473"/>
                <a:gd name="connsiteX1" fmla="*/ 250323 w 599109"/>
                <a:gd name="connsiteY1" fmla="*/ 9723 h 588473"/>
                <a:gd name="connsiteX2" fmla="*/ 421764 w 599109"/>
                <a:gd name="connsiteY2" fmla="*/ 15272 h 588473"/>
                <a:gd name="connsiteX3" fmla="*/ 526072 w 599109"/>
                <a:gd name="connsiteY3" fmla="*/ 117359 h 588473"/>
                <a:gd name="connsiteX4" fmla="*/ 526626 w 599109"/>
                <a:gd name="connsiteY4" fmla="*/ 172843 h 588473"/>
                <a:gd name="connsiteX5" fmla="*/ 556587 w 599109"/>
                <a:gd name="connsiteY5" fmla="*/ 222223 h 588473"/>
                <a:gd name="connsiteX6" fmla="*/ 595425 w 599109"/>
                <a:gd name="connsiteY6" fmla="*/ 260506 h 588473"/>
                <a:gd name="connsiteX7" fmla="*/ 592651 w 599109"/>
                <a:gd name="connsiteY7" fmla="*/ 279925 h 588473"/>
                <a:gd name="connsiteX8" fmla="*/ 521633 w 599109"/>
                <a:gd name="connsiteY8" fmla="*/ 419186 h 588473"/>
                <a:gd name="connsiteX9" fmla="*/ 515530 w 599109"/>
                <a:gd name="connsiteY9" fmla="*/ 454695 h 588473"/>
                <a:gd name="connsiteX10" fmla="*/ 461157 w 599109"/>
                <a:gd name="connsiteY10" fmla="*/ 499636 h 588473"/>
                <a:gd name="connsiteX11" fmla="*/ 312464 w 599109"/>
                <a:gd name="connsiteY11" fmla="*/ 549570 h 588473"/>
                <a:gd name="connsiteX12" fmla="*/ 161550 w 599109"/>
                <a:gd name="connsiteY12" fmla="*/ 542357 h 588473"/>
                <a:gd name="connsiteX13" fmla="*/ 143795 w 599109"/>
                <a:gd name="connsiteY13" fmla="*/ 524048 h 588473"/>
                <a:gd name="connsiteX14" fmla="*/ 81360 w 599109"/>
                <a:gd name="connsiteY14" fmla="*/ 451997 h 588473"/>
                <a:gd name="connsiteX15" fmla="*/ 44482 w 599109"/>
                <a:gd name="connsiteY15" fmla="*/ 401431 h 588473"/>
                <a:gd name="connsiteX16" fmla="*/ 49475 w 599109"/>
                <a:gd name="connsiteY16" fmla="*/ 362039 h 588473"/>
                <a:gd name="connsiteX17" fmla="*/ 8418 w 599109"/>
                <a:gd name="connsiteY17" fmla="*/ 287692 h 588473"/>
                <a:gd name="connsiteX18" fmla="*/ 650 w 599109"/>
                <a:gd name="connsiteY18" fmla="*/ 281589 h 588473"/>
                <a:gd name="connsiteX19" fmla="*/ 34495 w 599109"/>
                <a:gd name="connsiteY19" fmla="*/ 218339 h 588473"/>
                <a:gd name="connsiteX20" fmla="*/ 104958 w 599109"/>
                <a:gd name="connsiteY20" fmla="*/ 205023 h 588473"/>
                <a:gd name="connsiteX21" fmla="*/ 35050 w 599109"/>
                <a:gd name="connsiteY21" fmla="*/ 74638 h 588473"/>
                <a:gd name="connsiteX22" fmla="*/ 138247 w 599109"/>
                <a:gd name="connsiteY22" fmla="*/ 5285 h 588473"/>
                <a:gd name="connsiteX23" fmla="*/ 194493 w 599109"/>
                <a:gd name="connsiteY23" fmla="*/ 638 h 588473"/>
                <a:gd name="connsiteX0" fmla="*/ 194493 w 599109"/>
                <a:gd name="connsiteY0" fmla="*/ 638 h 588473"/>
                <a:gd name="connsiteX1" fmla="*/ 250323 w 599109"/>
                <a:gd name="connsiteY1" fmla="*/ 9723 h 588473"/>
                <a:gd name="connsiteX2" fmla="*/ 421764 w 599109"/>
                <a:gd name="connsiteY2" fmla="*/ 15272 h 588473"/>
                <a:gd name="connsiteX3" fmla="*/ 526072 w 599109"/>
                <a:gd name="connsiteY3" fmla="*/ 117359 h 588473"/>
                <a:gd name="connsiteX4" fmla="*/ 526626 w 599109"/>
                <a:gd name="connsiteY4" fmla="*/ 172843 h 588473"/>
                <a:gd name="connsiteX5" fmla="*/ 556587 w 599109"/>
                <a:gd name="connsiteY5" fmla="*/ 222223 h 588473"/>
                <a:gd name="connsiteX6" fmla="*/ 595425 w 599109"/>
                <a:gd name="connsiteY6" fmla="*/ 260506 h 588473"/>
                <a:gd name="connsiteX7" fmla="*/ 592651 w 599109"/>
                <a:gd name="connsiteY7" fmla="*/ 279925 h 588473"/>
                <a:gd name="connsiteX8" fmla="*/ 521633 w 599109"/>
                <a:gd name="connsiteY8" fmla="*/ 419186 h 588473"/>
                <a:gd name="connsiteX9" fmla="*/ 515530 w 599109"/>
                <a:gd name="connsiteY9" fmla="*/ 454695 h 588473"/>
                <a:gd name="connsiteX10" fmla="*/ 461157 w 599109"/>
                <a:gd name="connsiteY10" fmla="*/ 499636 h 588473"/>
                <a:gd name="connsiteX11" fmla="*/ 312464 w 599109"/>
                <a:gd name="connsiteY11" fmla="*/ 549570 h 588473"/>
                <a:gd name="connsiteX12" fmla="*/ 161550 w 599109"/>
                <a:gd name="connsiteY12" fmla="*/ 542357 h 588473"/>
                <a:gd name="connsiteX13" fmla="*/ 143795 w 599109"/>
                <a:gd name="connsiteY13" fmla="*/ 524048 h 588473"/>
                <a:gd name="connsiteX14" fmla="*/ 78862 w 599109"/>
                <a:gd name="connsiteY14" fmla="*/ 474482 h 588473"/>
                <a:gd name="connsiteX15" fmla="*/ 44482 w 599109"/>
                <a:gd name="connsiteY15" fmla="*/ 401431 h 588473"/>
                <a:gd name="connsiteX16" fmla="*/ 49475 w 599109"/>
                <a:gd name="connsiteY16" fmla="*/ 362039 h 588473"/>
                <a:gd name="connsiteX17" fmla="*/ 8418 w 599109"/>
                <a:gd name="connsiteY17" fmla="*/ 287692 h 588473"/>
                <a:gd name="connsiteX18" fmla="*/ 650 w 599109"/>
                <a:gd name="connsiteY18" fmla="*/ 281589 h 588473"/>
                <a:gd name="connsiteX19" fmla="*/ 34495 w 599109"/>
                <a:gd name="connsiteY19" fmla="*/ 218339 h 588473"/>
                <a:gd name="connsiteX20" fmla="*/ 104958 w 599109"/>
                <a:gd name="connsiteY20" fmla="*/ 205023 h 588473"/>
                <a:gd name="connsiteX21" fmla="*/ 35050 w 599109"/>
                <a:gd name="connsiteY21" fmla="*/ 74638 h 588473"/>
                <a:gd name="connsiteX22" fmla="*/ 138247 w 599109"/>
                <a:gd name="connsiteY22" fmla="*/ 5285 h 588473"/>
                <a:gd name="connsiteX23" fmla="*/ 194493 w 599109"/>
                <a:gd name="connsiteY23" fmla="*/ 638 h 588473"/>
                <a:gd name="connsiteX0" fmla="*/ 194493 w 599109"/>
                <a:gd name="connsiteY0" fmla="*/ 638 h 588473"/>
                <a:gd name="connsiteX1" fmla="*/ 250323 w 599109"/>
                <a:gd name="connsiteY1" fmla="*/ 9723 h 588473"/>
                <a:gd name="connsiteX2" fmla="*/ 421764 w 599109"/>
                <a:gd name="connsiteY2" fmla="*/ 15272 h 588473"/>
                <a:gd name="connsiteX3" fmla="*/ 526072 w 599109"/>
                <a:gd name="connsiteY3" fmla="*/ 117359 h 588473"/>
                <a:gd name="connsiteX4" fmla="*/ 526626 w 599109"/>
                <a:gd name="connsiteY4" fmla="*/ 172843 h 588473"/>
                <a:gd name="connsiteX5" fmla="*/ 556587 w 599109"/>
                <a:gd name="connsiteY5" fmla="*/ 222223 h 588473"/>
                <a:gd name="connsiteX6" fmla="*/ 595425 w 599109"/>
                <a:gd name="connsiteY6" fmla="*/ 260506 h 588473"/>
                <a:gd name="connsiteX7" fmla="*/ 592651 w 599109"/>
                <a:gd name="connsiteY7" fmla="*/ 279925 h 588473"/>
                <a:gd name="connsiteX8" fmla="*/ 521633 w 599109"/>
                <a:gd name="connsiteY8" fmla="*/ 419186 h 588473"/>
                <a:gd name="connsiteX9" fmla="*/ 515530 w 599109"/>
                <a:gd name="connsiteY9" fmla="*/ 454695 h 588473"/>
                <a:gd name="connsiteX10" fmla="*/ 461157 w 599109"/>
                <a:gd name="connsiteY10" fmla="*/ 499636 h 588473"/>
                <a:gd name="connsiteX11" fmla="*/ 312464 w 599109"/>
                <a:gd name="connsiteY11" fmla="*/ 549570 h 588473"/>
                <a:gd name="connsiteX12" fmla="*/ 161550 w 599109"/>
                <a:gd name="connsiteY12" fmla="*/ 542357 h 588473"/>
                <a:gd name="connsiteX13" fmla="*/ 143795 w 599109"/>
                <a:gd name="connsiteY13" fmla="*/ 524048 h 588473"/>
                <a:gd name="connsiteX14" fmla="*/ 78862 w 599109"/>
                <a:gd name="connsiteY14" fmla="*/ 474482 h 588473"/>
                <a:gd name="connsiteX15" fmla="*/ 44482 w 599109"/>
                <a:gd name="connsiteY15" fmla="*/ 401431 h 588473"/>
                <a:gd name="connsiteX16" fmla="*/ 49475 w 599109"/>
                <a:gd name="connsiteY16" fmla="*/ 362039 h 588473"/>
                <a:gd name="connsiteX17" fmla="*/ 8418 w 599109"/>
                <a:gd name="connsiteY17" fmla="*/ 287692 h 588473"/>
                <a:gd name="connsiteX18" fmla="*/ 650 w 599109"/>
                <a:gd name="connsiteY18" fmla="*/ 281589 h 588473"/>
                <a:gd name="connsiteX19" fmla="*/ 34495 w 599109"/>
                <a:gd name="connsiteY19" fmla="*/ 218339 h 588473"/>
                <a:gd name="connsiteX20" fmla="*/ 10021 w 599109"/>
                <a:gd name="connsiteY20" fmla="*/ 147561 h 588473"/>
                <a:gd name="connsiteX21" fmla="*/ 35050 w 599109"/>
                <a:gd name="connsiteY21" fmla="*/ 74638 h 588473"/>
                <a:gd name="connsiteX22" fmla="*/ 138247 w 599109"/>
                <a:gd name="connsiteY22" fmla="*/ 5285 h 588473"/>
                <a:gd name="connsiteX23" fmla="*/ 194493 w 599109"/>
                <a:gd name="connsiteY23" fmla="*/ 638 h 588473"/>
                <a:gd name="connsiteX0" fmla="*/ 194493 w 599109"/>
                <a:gd name="connsiteY0" fmla="*/ 638 h 588473"/>
                <a:gd name="connsiteX1" fmla="*/ 250323 w 599109"/>
                <a:gd name="connsiteY1" fmla="*/ 9723 h 588473"/>
                <a:gd name="connsiteX2" fmla="*/ 421764 w 599109"/>
                <a:gd name="connsiteY2" fmla="*/ 15272 h 588473"/>
                <a:gd name="connsiteX3" fmla="*/ 526072 w 599109"/>
                <a:gd name="connsiteY3" fmla="*/ 117359 h 588473"/>
                <a:gd name="connsiteX4" fmla="*/ 526626 w 599109"/>
                <a:gd name="connsiteY4" fmla="*/ 172843 h 588473"/>
                <a:gd name="connsiteX5" fmla="*/ 556587 w 599109"/>
                <a:gd name="connsiteY5" fmla="*/ 222223 h 588473"/>
                <a:gd name="connsiteX6" fmla="*/ 595425 w 599109"/>
                <a:gd name="connsiteY6" fmla="*/ 260506 h 588473"/>
                <a:gd name="connsiteX7" fmla="*/ 592651 w 599109"/>
                <a:gd name="connsiteY7" fmla="*/ 279925 h 588473"/>
                <a:gd name="connsiteX8" fmla="*/ 521633 w 599109"/>
                <a:gd name="connsiteY8" fmla="*/ 419186 h 588473"/>
                <a:gd name="connsiteX9" fmla="*/ 515530 w 599109"/>
                <a:gd name="connsiteY9" fmla="*/ 454695 h 588473"/>
                <a:gd name="connsiteX10" fmla="*/ 461157 w 599109"/>
                <a:gd name="connsiteY10" fmla="*/ 499636 h 588473"/>
                <a:gd name="connsiteX11" fmla="*/ 312464 w 599109"/>
                <a:gd name="connsiteY11" fmla="*/ 549570 h 588473"/>
                <a:gd name="connsiteX12" fmla="*/ 161550 w 599109"/>
                <a:gd name="connsiteY12" fmla="*/ 542357 h 588473"/>
                <a:gd name="connsiteX13" fmla="*/ 143795 w 599109"/>
                <a:gd name="connsiteY13" fmla="*/ 524048 h 588473"/>
                <a:gd name="connsiteX14" fmla="*/ 78862 w 599109"/>
                <a:gd name="connsiteY14" fmla="*/ 474482 h 588473"/>
                <a:gd name="connsiteX15" fmla="*/ 44482 w 599109"/>
                <a:gd name="connsiteY15" fmla="*/ 401431 h 588473"/>
                <a:gd name="connsiteX16" fmla="*/ 49475 w 599109"/>
                <a:gd name="connsiteY16" fmla="*/ 362039 h 588473"/>
                <a:gd name="connsiteX17" fmla="*/ 8418 w 599109"/>
                <a:gd name="connsiteY17" fmla="*/ 287692 h 588473"/>
                <a:gd name="connsiteX18" fmla="*/ 650 w 599109"/>
                <a:gd name="connsiteY18" fmla="*/ 281589 h 588473"/>
                <a:gd name="connsiteX19" fmla="*/ 34495 w 599109"/>
                <a:gd name="connsiteY19" fmla="*/ 218339 h 588473"/>
                <a:gd name="connsiteX20" fmla="*/ 30008 w 599109"/>
                <a:gd name="connsiteY20" fmla="*/ 145063 h 588473"/>
                <a:gd name="connsiteX21" fmla="*/ 35050 w 599109"/>
                <a:gd name="connsiteY21" fmla="*/ 74638 h 588473"/>
                <a:gd name="connsiteX22" fmla="*/ 138247 w 599109"/>
                <a:gd name="connsiteY22" fmla="*/ 5285 h 588473"/>
                <a:gd name="connsiteX23" fmla="*/ 194493 w 599109"/>
                <a:gd name="connsiteY23" fmla="*/ 638 h 588473"/>
                <a:gd name="connsiteX0" fmla="*/ 194493 w 599109"/>
                <a:gd name="connsiteY0" fmla="*/ 638 h 588473"/>
                <a:gd name="connsiteX1" fmla="*/ 250323 w 599109"/>
                <a:gd name="connsiteY1" fmla="*/ 9723 h 588473"/>
                <a:gd name="connsiteX2" fmla="*/ 421764 w 599109"/>
                <a:gd name="connsiteY2" fmla="*/ 15272 h 588473"/>
                <a:gd name="connsiteX3" fmla="*/ 526072 w 599109"/>
                <a:gd name="connsiteY3" fmla="*/ 117359 h 588473"/>
                <a:gd name="connsiteX4" fmla="*/ 526626 w 599109"/>
                <a:gd name="connsiteY4" fmla="*/ 172843 h 588473"/>
                <a:gd name="connsiteX5" fmla="*/ 556587 w 599109"/>
                <a:gd name="connsiteY5" fmla="*/ 222223 h 588473"/>
                <a:gd name="connsiteX6" fmla="*/ 595425 w 599109"/>
                <a:gd name="connsiteY6" fmla="*/ 260506 h 588473"/>
                <a:gd name="connsiteX7" fmla="*/ 592651 w 599109"/>
                <a:gd name="connsiteY7" fmla="*/ 279925 h 588473"/>
                <a:gd name="connsiteX8" fmla="*/ 521633 w 599109"/>
                <a:gd name="connsiteY8" fmla="*/ 419186 h 588473"/>
                <a:gd name="connsiteX9" fmla="*/ 515530 w 599109"/>
                <a:gd name="connsiteY9" fmla="*/ 454695 h 588473"/>
                <a:gd name="connsiteX10" fmla="*/ 461157 w 599109"/>
                <a:gd name="connsiteY10" fmla="*/ 499636 h 588473"/>
                <a:gd name="connsiteX11" fmla="*/ 312464 w 599109"/>
                <a:gd name="connsiteY11" fmla="*/ 549570 h 588473"/>
                <a:gd name="connsiteX12" fmla="*/ 161550 w 599109"/>
                <a:gd name="connsiteY12" fmla="*/ 542357 h 588473"/>
                <a:gd name="connsiteX13" fmla="*/ 143795 w 599109"/>
                <a:gd name="connsiteY13" fmla="*/ 524048 h 588473"/>
                <a:gd name="connsiteX14" fmla="*/ 78862 w 599109"/>
                <a:gd name="connsiteY14" fmla="*/ 474482 h 588473"/>
                <a:gd name="connsiteX15" fmla="*/ 44482 w 599109"/>
                <a:gd name="connsiteY15" fmla="*/ 401431 h 588473"/>
                <a:gd name="connsiteX16" fmla="*/ 49475 w 599109"/>
                <a:gd name="connsiteY16" fmla="*/ 362039 h 588473"/>
                <a:gd name="connsiteX17" fmla="*/ 8418 w 599109"/>
                <a:gd name="connsiteY17" fmla="*/ 287692 h 588473"/>
                <a:gd name="connsiteX18" fmla="*/ 650 w 599109"/>
                <a:gd name="connsiteY18" fmla="*/ 281589 h 588473"/>
                <a:gd name="connsiteX19" fmla="*/ 34495 w 599109"/>
                <a:gd name="connsiteY19" fmla="*/ 218339 h 588473"/>
                <a:gd name="connsiteX20" fmla="*/ 35050 w 599109"/>
                <a:gd name="connsiteY20" fmla="*/ 74638 h 588473"/>
                <a:gd name="connsiteX21" fmla="*/ 138247 w 599109"/>
                <a:gd name="connsiteY21" fmla="*/ 5285 h 588473"/>
                <a:gd name="connsiteX22" fmla="*/ 194493 w 599109"/>
                <a:gd name="connsiteY22" fmla="*/ 638 h 588473"/>
                <a:gd name="connsiteX0" fmla="*/ 194493 w 599109"/>
                <a:gd name="connsiteY0" fmla="*/ 638 h 588473"/>
                <a:gd name="connsiteX1" fmla="*/ 250323 w 599109"/>
                <a:gd name="connsiteY1" fmla="*/ 9723 h 588473"/>
                <a:gd name="connsiteX2" fmla="*/ 421764 w 599109"/>
                <a:gd name="connsiteY2" fmla="*/ 15272 h 588473"/>
                <a:gd name="connsiteX3" fmla="*/ 526072 w 599109"/>
                <a:gd name="connsiteY3" fmla="*/ 117359 h 588473"/>
                <a:gd name="connsiteX4" fmla="*/ 526626 w 599109"/>
                <a:gd name="connsiteY4" fmla="*/ 172843 h 588473"/>
                <a:gd name="connsiteX5" fmla="*/ 556587 w 599109"/>
                <a:gd name="connsiteY5" fmla="*/ 222223 h 588473"/>
                <a:gd name="connsiteX6" fmla="*/ 595425 w 599109"/>
                <a:gd name="connsiteY6" fmla="*/ 260506 h 588473"/>
                <a:gd name="connsiteX7" fmla="*/ 592651 w 599109"/>
                <a:gd name="connsiteY7" fmla="*/ 279925 h 588473"/>
                <a:gd name="connsiteX8" fmla="*/ 521633 w 599109"/>
                <a:gd name="connsiteY8" fmla="*/ 419186 h 588473"/>
                <a:gd name="connsiteX9" fmla="*/ 515530 w 599109"/>
                <a:gd name="connsiteY9" fmla="*/ 454695 h 588473"/>
                <a:gd name="connsiteX10" fmla="*/ 461157 w 599109"/>
                <a:gd name="connsiteY10" fmla="*/ 499636 h 588473"/>
                <a:gd name="connsiteX11" fmla="*/ 312464 w 599109"/>
                <a:gd name="connsiteY11" fmla="*/ 549570 h 588473"/>
                <a:gd name="connsiteX12" fmla="*/ 161550 w 599109"/>
                <a:gd name="connsiteY12" fmla="*/ 542357 h 588473"/>
                <a:gd name="connsiteX13" fmla="*/ 143795 w 599109"/>
                <a:gd name="connsiteY13" fmla="*/ 524048 h 588473"/>
                <a:gd name="connsiteX14" fmla="*/ 78862 w 599109"/>
                <a:gd name="connsiteY14" fmla="*/ 474482 h 588473"/>
                <a:gd name="connsiteX15" fmla="*/ 44482 w 599109"/>
                <a:gd name="connsiteY15" fmla="*/ 401431 h 588473"/>
                <a:gd name="connsiteX16" fmla="*/ 49475 w 599109"/>
                <a:gd name="connsiteY16" fmla="*/ 362039 h 588473"/>
                <a:gd name="connsiteX17" fmla="*/ 8418 w 599109"/>
                <a:gd name="connsiteY17" fmla="*/ 287692 h 588473"/>
                <a:gd name="connsiteX18" fmla="*/ 650 w 599109"/>
                <a:gd name="connsiteY18" fmla="*/ 281589 h 588473"/>
                <a:gd name="connsiteX19" fmla="*/ 34495 w 599109"/>
                <a:gd name="connsiteY19" fmla="*/ 218339 h 588473"/>
                <a:gd name="connsiteX20" fmla="*/ 35050 w 599109"/>
                <a:gd name="connsiteY20" fmla="*/ 74638 h 588473"/>
                <a:gd name="connsiteX21" fmla="*/ 138247 w 599109"/>
                <a:gd name="connsiteY21" fmla="*/ 5285 h 588473"/>
                <a:gd name="connsiteX22" fmla="*/ 194493 w 599109"/>
                <a:gd name="connsiteY22" fmla="*/ 638 h 588473"/>
                <a:gd name="connsiteX0" fmla="*/ 194177 w 598793"/>
                <a:gd name="connsiteY0" fmla="*/ 638 h 588473"/>
                <a:gd name="connsiteX1" fmla="*/ 250007 w 598793"/>
                <a:gd name="connsiteY1" fmla="*/ 9723 h 588473"/>
                <a:gd name="connsiteX2" fmla="*/ 421448 w 598793"/>
                <a:gd name="connsiteY2" fmla="*/ 15272 h 588473"/>
                <a:gd name="connsiteX3" fmla="*/ 525756 w 598793"/>
                <a:gd name="connsiteY3" fmla="*/ 117359 h 588473"/>
                <a:gd name="connsiteX4" fmla="*/ 526310 w 598793"/>
                <a:gd name="connsiteY4" fmla="*/ 172843 h 588473"/>
                <a:gd name="connsiteX5" fmla="*/ 556271 w 598793"/>
                <a:gd name="connsiteY5" fmla="*/ 222223 h 588473"/>
                <a:gd name="connsiteX6" fmla="*/ 595109 w 598793"/>
                <a:gd name="connsiteY6" fmla="*/ 260506 h 588473"/>
                <a:gd name="connsiteX7" fmla="*/ 592335 w 598793"/>
                <a:gd name="connsiteY7" fmla="*/ 279925 h 588473"/>
                <a:gd name="connsiteX8" fmla="*/ 521317 w 598793"/>
                <a:gd name="connsiteY8" fmla="*/ 419186 h 588473"/>
                <a:gd name="connsiteX9" fmla="*/ 515214 w 598793"/>
                <a:gd name="connsiteY9" fmla="*/ 454695 h 588473"/>
                <a:gd name="connsiteX10" fmla="*/ 460841 w 598793"/>
                <a:gd name="connsiteY10" fmla="*/ 499636 h 588473"/>
                <a:gd name="connsiteX11" fmla="*/ 312148 w 598793"/>
                <a:gd name="connsiteY11" fmla="*/ 549570 h 588473"/>
                <a:gd name="connsiteX12" fmla="*/ 161234 w 598793"/>
                <a:gd name="connsiteY12" fmla="*/ 542357 h 588473"/>
                <a:gd name="connsiteX13" fmla="*/ 143479 w 598793"/>
                <a:gd name="connsiteY13" fmla="*/ 524048 h 588473"/>
                <a:gd name="connsiteX14" fmla="*/ 78546 w 598793"/>
                <a:gd name="connsiteY14" fmla="*/ 474482 h 588473"/>
                <a:gd name="connsiteX15" fmla="*/ 44166 w 598793"/>
                <a:gd name="connsiteY15" fmla="*/ 401431 h 588473"/>
                <a:gd name="connsiteX16" fmla="*/ 49159 w 598793"/>
                <a:gd name="connsiteY16" fmla="*/ 362039 h 588473"/>
                <a:gd name="connsiteX17" fmla="*/ 8102 w 598793"/>
                <a:gd name="connsiteY17" fmla="*/ 287692 h 588473"/>
                <a:gd name="connsiteX18" fmla="*/ 334 w 598793"/>
                <a:gd name="connsiteY18" fmla="*/ 281589 h 588473"/>
                <a:gd name="connsiteX19" fmla="*/ 19189 w 598793"/>
                <a:gd name="connsiteY19" fmla="*/ 208346 h 588473"/>
                <a:gd name="connsiteX20" fmla="*/ 34734 w 598793"/>
                <a:gd name="connsiteY20" fmla="*/ 74638 h 588473"/>
                <a:gd name="connsiteX21" fmla="*/ 137931 w 598793"/>
                <a:gd name="connsiteY21" fmla="*/ 5285 h 588473"/>
                <a:gd name="connsiteX22" fmla="*/ 194177 w 598793"/>
                <a:gd name="connsiteY22" fmla="*/ 638 h 588473"/>
                <a:gd name="connsiteX0" fmla="*/ 206526 w 611142"/>
                <a:gd name="connsiteY0" fmla="*/ 638 h 588473"/>
                <a:gd name="connsiteX1" fmla="*/ 262356 w 611142"/>
                <a:gd name="connsiteY1" fmla="*/ 9723 h 588473"/>
                <a:gd name="connsiteX2" fmla="*/ 433797 w 611142"/>
                <a:gd name="connsiteY2" fmla="*/ 15272 h 588473"/>
                <a:gd name="connsiteX3" fmla="*/ 538105 w 611142"/>
                <a:gd name="connsiteY3" fmla="*/ 117359 h 588473"/>
                <a:gd name="connsiteX4" fmla="*/ 538659 w 611142"/>
                <a:gd name="connsiteY4" fmla="*/ 172843 h 588473"/>
                <a:gd name="connsiteX5" fmla="*/ 568620 w 611142"/>
                <a:gd name="connsiteY5" fmla="*/ 222223 h 588473"/>
                <a:gd name="connsiteX6" fmla="*/ 607458 w 611142"/>
                <a:gd name="connsiteY6" fmla="*/ 260506 h 588473"/>
                <a:gd name="connsiteX7" fmla="*/ 604684 w 611142"/>
                <a:gd name="connsiteY7" fmla="*/ 279925 h 588473"/>
                <a:gd name="connsiteX8" fmla="*/ 533666 w 611142"/>
                <a:gd name="connsiteY8" fmla="*/ 419186 h 588473"/>
                <a:gd name="connsiteX9" fmla="*/ 527563 w 611142"/>
                <a:gd name="connsiteY9" fmla="*/ 454695 h 588473"/>
                <a:gd name="connsiteX10" fmla="*/ 473190 w 611142"/>
                <a:gd name="connsiteY10" fmla="*/ 499636 h 588473"/>
                <a:gd name="connsiteX11" fmla="*/ 324497 w 611142"/>
                <a:gd name="connsiteY11" fmla="*/ 549570 h 588473"/>
                <a:gd name="connsiteX12" fmla="*/ 173583 w 611142"/>
                <a:gd name="connsiteY12" fmla="*/ 542357 h 588473"/>
                <a:gd name="connsiteX13" fmla="*/ 155828 w 611142"/>
                <a:gd name="connsiteY13" fmla="*/ 524048 h 588473"/>
                <a:gd name="connsiteX14" fmla="*/ 90895 w 611142"/>
                <a:gd name="connsiteY14" fmla="*/ 474482 h 588473"/>
                <a:gd name="connsiteX15" fmla="*/ 56515 w 611142"/>
                <a:gd name="connsiteY15" fmla="*/ 401431 h 588473"/>
                <a:gd name="connsiteX16" fmla="*/ 61508 w 611142"/>
                <a:gd name="connsiteY16" fmla="*/ 362039 h 588473"/>
                <a:gd name="connsiteX17" fmla="*/ 20451 w 611142"/>
                <a:gd name="connsiteY17" fmla="*/ 287692 h 588473"/>
                <a:gd name="connsiteX18" fmla="*/ 191 w 611142"/>
                <a:gd name="connsiteY18" fmla="*/ 254107 h 588473"/>
                <a:gd name="connsiteX19" fmla="*/ 31538 w 611142"/>
                <a:gd name="connsiteY19" fmla="*/ 208346 h 588473"/>
                <a:gd name="connsiteX20" fmla="*/ 47083 w 611142"/>
                <a:gd name="connsiteY20" fmla="*/ 74638 h 588473"/>
                <a:gd name="connsiteX21" fmla="*/ 150280 w 611142"/>
                <a:gd name="connsiteY21" fmla="*/ 5285 h 588473"/>
                <a:gd name="connsiteX22" fmla="*/ 206526 w 611142"/>
                <a:gd name="connsiteY22" fmla="*/ 638 h 588473"/>
                <a:gd name="connsiteX0" fmla="*/ 187298 w 591914"/>
                <a:gd name="connsiteY0" fmla="*/ 638 h 588473"/>
                <a:gd name="connsiteX1" fmla="*/ 243128 w 591914"/>
                <a:gd name="connsiteY1" fmla="*/ 9723 h 588473"/>
                <a:gd name="connsiteX2" fmla="*/ 414569 w 591914"/>
                <a:gd name="connsiteY2" fmla="*/ 15272 h 588473"/>
                <a:gd name="connsiteX3" fmla="*/ 518877 w 591914"/>
                <a:gd name="connsiteY3" fmla="*/ 117359 h 588473"/>
                <a:gd name="connsiteX4" fmla="*/ 519431 w 591914"/>
                <a:gd name="connsiteY4" fmla="*/ 172843 h 588473"/>
                <a:gd name="connsiteX5" fmla="*/ 549392 w 591914"/>
                <a:gd name="connsiteY5" fmla="*/ 222223 h 588473"/>
                <a:gd name="connsiteX6" fmla="*/ 588230 w 591914"/>
                <a:gd name="connsiteY6" fmla="*/ 260506 h 588473"/>
                <a:gd name="connsiteX7" fmla="*/ 585456 w 591914"/>
                <a:gd name="connsiteY7" fmla="*/ 279925 h 588473"/>
                <a:gd name="connsiteX8" fmla="*/ 514438 w 591914"/>
                <a:gd name="connsiteY8" fmla="*/ 419186 h 588473"/>
                <a:gd name="connsiteX9" fmla="*/ 508335 w 591914"/>
                <a:gd name="connsiteY9" fmla="*/ 454695 h 588473"/>
                <a:gd name="connsiteX10" fmla="*/ 453962 w 591914"/>
                <a:gd name="connsiteY10" fmla="*/ 499636 h 588473"/>
                <a:gd name="connsiteX11" fmla="*/ 305269 w 591914"/>
                <a:gd name="connsiteY11" fmla="*/ 549570 h 588473"/>
                <a:gd name="connsiteX12" fmla="*/ 154355 w 591914"/>
                <a:gd name="connsiteY12" fmla="*/ 542357 h 588473"/>
                <a:gd name="connsiteX13" fmla="*/ 136600 w 591914"/>
                <a:gd name="connsiteY13" fmla="*/ 524048 h 588473"/>
                <a:gd name="connsiteX14" fmla="*/ 71667 w 591914"/>
                <a:gd name="connsiteY14" fmla="*/ 474482 h 588473"/>
                <a:gd name="connsiteX15" fmla="*/ 37287 w 591914"/>
                <a:gd name="connsiteY15" fmla="*/ 401431 h 588473"/>
                <a:gd name="connsiteX16" fmla="*/ 42280 w 591914"/>
                <a:gd name="connsiteY16" fmla="*/ 362039 h 588473"/>
                <a:gd name="connsiteX17" fmla="*/ 1223 w 591914"/>
                <a:gd name="connsiteY17" fmla="*/ 287692 h 588473"/>
                <a:gd name="connsiteX18" fmla="*/ 12310 w 591914"/>
                <a:gd name="connsiteY18" fmla="*/ 208346 h 588473"/>
                <a:gd name="connsiteX19" fmla="*/ 27855 w 591914"/>
                <a:gd name="connsiteY19" fmla="*/ 74638 h 588473"/>
                <a:gd name="connsiteX20" fmla="*/ 131052 w 591914"/>
                <a:gd name="connsiteY20" fmla="*/ 5285 h 588473"/>
                <a:gd name="connsiteX21" fmla="*/ 187298 w 591914"/>
                <a:gd name="connsiteY21" fmla="*/ 638 h 588473"/>
                <a:gd name="connsiteX0" fmla="*/ 193423 w 598039"/>
                <a:gd name="connsiteY0" fmla="*/ 638 h 588473"/>
                <a:gd name="connsiteX1" fmla="*/ 249253 w 598039"/>
                <a:gd name="connsiteY1" fmla="*/ 9723 h 588473"/>
                <a:gd name="connsiteX2" fmla="*/ 420694 w 598039"/>
                <a:gd name="connsiteY2" fmla="*/ 15272 h 588473"/>
                <a:gd name="connsiteX3" fmla="*/ 525002 w 598039"/>
                <a:gd name="connsiteY3" fmla="*/ 117359 h 588473"/>
                <a:gd name="connsiteX4" fmla="*/ 525556 w 598039"/>
                <a:gd name="connsiteY4" fmla="*/ 172843 h 588473"/>
                <a:gd name="connsiteX5" fmla="*/ 555517 w 598039"/>
                <a:gd name="connsiteY5" fmla="*/ 222223 h 588473"/>
                <a:gd name="connsiteX6" fmla="*/ 594355 w 598039"/>
                <a:gd name="connsiteY6" fmla="*/ 260506 h 588473"/>
                <a:gd name="connsiteX7" fmla="*/ 591581 w 598039"/>
                <a:gd name="connsiteY7" fmla="*/ 279925 h 588473"/>
                <a:gd name="connsiteX8" fmla="*/ 520563 w 598039"/>
                <a:gd name="connsiteY8" fmla="*/ 419186 h 588473"/>
                <a:gd name="connsiteX9" fmla="*/ 514460 w 598039"/>
                <a:gd name="connsiteY9" fmla="*/ 454695 h 588473"/>
                <a:gd name="connsiteX10" fmla="*/ 460087 w 598039"/>
                <a:gd name="connsiteY10" fmla="*/ 499636 h 588473"/>
                <a:gd name="connsiteX11" fmla="*/ 311394 w 598039"/>
                <a:gd name="connsiteY11" fmla="*/ 549570 h 588473"/>
                <a:gd name="connsiteX12" fmla="*/ 160480 w 598039"/>
                <a:gd name="connsiteY12" fmla="*/ 542357 h 588473"/>
                <a:gd name="connsiteX13" fmla="*/ 142725 w 598039"/>
                <a:gd name="connsiteY13" fmla="*/ 524048 h 588473"/>
                <a:gd name="connsiteX14" fmla="*/ 77792 w 598039"/>
                <a:gd name="connsiteY14" fmla="*/ 474482 h 588473"/>
                <a:gd name="connsiteX15" fmla="*/ 43412 w 598039"/>
                <a:gd name="connsiteY15" fmla="*/ 401431 h 588473"/>
                <a:gd name="connsiteX16" fmla="*/ 48405 w 598039"/>
                <a:gd name="connsiteY16" fmla="*/ 362039 h 588473"/>
                <a:gd name="connsiteX17" fmla="*/ 7348 w 598039"/>
                <a:gd name="connsiteY17" fmla="*/ 287692 h 588473"/>
                <a:gd name="connsiteX18" fmla="*/ 18435 w 598039"/>
                <a:gd name="connsiteY18" fmla="*/ 208346 h 588473"/>
                <a:gd name="connsiteX19" fmla="*/ 33980 w 598039"/>
                <a:gd name="connsiteY19" fmla="*/ 74638 h 588473"/>
                <a:gd name="connsiteX20" fmla="*/ 137177 w 598039"/>
                <a:gd name="connsiteY20" fmla="*/ 5285 h 588473"/>
                <a:gd name="connsiteX21" fmla="*/ 193423 w 598039"/>
                <a:gd name="connsiteY21" fmla="*/ 638 h 588473"/>
                <a:gd name="connsiteX0" fmla="*/ 191097 w 595713"/>
                <a:gd name="connsiteY0" fmla="*/ 638 h 588473"/>
                <a:gd name="connsiteX1" fmla="*/ 246927 w 595713"/>
                <a:gd name="connsiteY1" fmla="*/ 9723 h 588473"/>
                <a:gd name="connsiteX2" fmla="*/ 418368 w 595713"/>
                <a:gd name="connsiteY2" fmla="*/ 15272 h 588473"/>
                <a:gd name="connsiteX3" fmla="*/ 522676 w 595713"/>
                <a:gd name="connsiteY3" fmla="*/ 117359 h 588473"/>
                <a:gd name="connsiteX4" fmla="*/ 523230 w 595713"/>
                <a:gd name="connsiteY4" fmla="*/ 172843 h 588473"/>
                <a:gd name="connsiteX5" fmla="*/ 553191 w 595713"/>
                <a:gd name="connsiteY5" fmla="*/ 222223 h 588473"/>
                <a:gd name="connsiteX6" fmla="*/ 592029 w 595713"/>
                <a:gd name="connsiteY6" fmla="*/ 260506 h 588473"/>
                <a:gd name="connsiteX7" fmla="*/ 589255 w 595713"/>
                <a:gd name="connsiteY7" fmla="*/ 279925 h 588473"/>
                <a:gd name="connsiteX8" fmla="*/ 518237 w 595713"/>
                <a:gd name="connsiteY8" fmla="*/ 419186 h 588473"/>
                <a:gd name="connsiteX9" fmla="*/ 512134 w 595713"/>
                <a:gd name="connsiteY9" fmla="*/ 454695 h 588473"/>
                <a:gd name="connsiteX10" fmla="*/ 457761 w 595713"/>
                <a:gd name="connsiteY10" fmla="*/ 499636 h 588473"/>
                <a:gd name="connsiteX11" fmla="*/ 309068 w 595713"/>
                <a:gd name="connsiteY11" fmla="*/ 549570 h 588473"/>
                <a:gd name="connsiteX12" fmla="*/ 158154 w 595713"/>
                <a:gd name="connsiteY12" fmla="*/ 542357 h 588473"/>
                <a:gd name="connsiteX13" fmla="*/ 140399 w 595713"/>
                <a:gd name="connsiteY13" fmla="*/ 524048 h 588473"/>
                <a:gd name="connsiteX14" fmla="*/ 75466 w 595713"/>
                <a:gd name="connsiteY14" fmla="*/ 474482 h 588473"/>
                <a:gd name="connsiteX15" fmla="*/ 41086 w 595713"/>
                <a:gd name="connsiteY15" fmla="*/ 401431 h 588473"/>
                <a:gd name="connsiteX16" fmla="*/ 46079 w 595713"/>
                <a:gd name="connsiteY16" fmla="*/ 362039 h 588473"/>
                <a:gd name="connsiteX17" fmla="*/ 5022 w 595713"/>
                <a:gd name="connsiteY17" fmla="*/ 287692 h 588473"/>
                <a:gd name="connsiteX18" fmla="*/ 3617 w 595713"/>
                <a:gd name="connsiteY18" fmla="*/ 180864 h 588473"/>
                <a:gd name="connsiteX19" fmla="*/ 31654 w 595713"/>
                <a:gd name="connsiteY19" fmla="*/ 74638 h 588473"/>
                <a:gd name="connsiteX20" fmla="*/ 134851 w 595713"/>
                <a:gd name="connsiteY20" fmla="*/ 5285 h 588473"/>
                <a:gd name="connsiteX21" fmla="*/ 191097 w 595713"/>
                <a:gd name="connsiteY21" fmla="*/ 638 h 588473"/>
                <a:gd name="connsiteX0" fmla="*/ 191097 w 595713"/>
                <a:gd name="connsiteY0" fmla="*/ 638 h 588473"/>
                <a:gd name="connsiteX1" fmla="*/ 246927 w 595713"/>
                <a:gd name="connsiteY1" fmla="*/ 9723 h 588473"/>
                <a:gd name="connsiteX2" fmla="*/ 418368 w 595713"/>
                <a:gd name="connsiteY2" fmla="*/ 15272 h 588473"/>
                <a:gd name="connsiteX3" fmla="*/ 522676 w 595713"/>
                <a:gd name="connsiteY3" fmla="*/ 117359 h 588473"/>
                <a:gd name="connsiteX4" fmla="*/ 523230 w 595713"/>
                <a:gd name="connsiteY4" fmla="*/ 172843 h 588473"/>
                <a:gd name="connsiteX5" fmla="*/ 553191 w 595713"/>
                <a:gd name="connsiteY5" fmla="*/ 222223 h 588473"/>
                <a:gd name="connsiteX6" fmla="*/ 592029 w 595713"/>
                <a:gd name="connsiteY6" fmla="*/ 260506 h 588473"/>
                <a:gd name="connsiteX7" fmla="*/ 589255 w 595713"/>
                <a:gd name="connsiteY7" fmla="*/ 279925 h 588473"/>
                <a:gd name="connsiteX8" fmla="*/ 518237 w 595713"/>
                <a:gd name="connsiteY8" fmla="*/ 419186 h 588473"/>
                <a:gd name="connsiteX9" fmla="*/ 512134 w 595713"/>
                <a:gd name="connsiteY9" fmla="*/ 454695 h 588473"/>
                <a:gd name="connsiteX10" fmla="*/ 457761 w 595713"/>
                <a:gd name="connsiteY10" fmla="*/ 499636 h 588473"/>
                <a:gd name="connsiteX11" fmla="*/ 309068 w 595713"/>
                <a:gd name="connsiteY11" fmla="*/ 549570 h 588473"/>
                <a:gd name="connsiteX12" fmla="*/ 158154 w 595713"/>
                <a:gd name="connsiteY12" fmla="*/ 542357 h 588473"/>
                <a:gd name="connsiteX13" fmla="*/ 140399 w 595713"/>
                <a:gd name="connsiteY13" fmla="*/ 524048 h 588473"/>
                <a:gd name="connsiteX14" fmla="*/ 75466 w 595713"/>
                <a:gd name="connsiteY14" fmla="*/ 474482 h 588473"/>
                <a:gd name="connsiteX15" fmla="*/ 41086 w 595713"/>
                <a:gd name="connsiteY15" fmla="*/ 401431 h 588473"/>
                <a:gd name="connsiteX16" fmla="*/ 46079 w 595713"/>
                <a:gd name="connsiteY16" fmla="*/ 362039 h 588473"/>
                <a:gd name="connsiteX17" fmla="*/ 5022 w 595713"/>
                <a:gd name="connsiteY17" fmla="*/ 287692 h 588473"/>
                <a:gd name="connsiteX18" fmla="*/ 3617 w 595713"/>
                <a:gd name="connsiteY18" fmla="*/ 180864 h 588473"/>
                <a:gd name="connsiteX19" fmla="*/ 31654 w 595713"/>
                <a:gd name="connsiteY19" fmla="*/ 74638 h 588473"/>
                <a:gd name="connsiteX20" fmla="*/ 134851 w 595713"/>
                <a:gd name="connsiteY20" fmla="*/ 5285 h 588473"/>
                <a:gd name="connsiteX21" fmla="*/ 191097 w 595713"/>
                <a:gd name="connsiteY21" fmla="*/ 638 h 588473"/>
                <a:gd name="connsiteX0" fmla="*/ 197440 w 602056"/>
                <a:gd name="connsiteY0" fmla="*/ 638 h 588473"/>
                <a:gd name="connsiteX1" fmla="*/ 253270 w 602056"/>
                <a:gd name="connsiteY1" fmla="*/ 9723 h 588473"/>
                <a:gd name="connsiteX2" fmla="*/ 424711 w 602056"/>
                <a:gd name="connsiteY2" fmla="*/ 15272 h 588473"/>
                <a:gd name="connsiteX3" fmla="*/ 529019 w 602056"/>
                <a:gd name="connsiteY3" fmla="*/ 117359 h 588473"/>
                <a:gd name="connsiteX4" fmla="*/ 529573 w 602056"/>
                <a:gd name="connsiteY4" fmla="*/ 172843 h 588473"/>
                <a:gd name="connsiteX5" fmla="*/ 559534 w 602056"/>
                <a:gd name="connsiteY5" fmla="*/ 222223 h 588473"/>
                <a:gd name="connsiteX6" fmla="*/ 598372 w 602056"/>
                <a:gd name="connsiteY6" fmla="*/ 260506 h 588473"/>
                <a:gd name="connsiteX7" fmla="*/ 595598 w 602056"/>
                <a:gd name="connsiteY7" fmla="*/ 279925 h 588473"/>
                <a:gd name="connsiteX8" fmla="*/ 524580 w 602056"/>
                <a:gd name="connsiteY8" fmla="*/ 419186 h 588473"/>
                <a:gd name="connsiteX9" fmla="*/ 518477 w 602056"/>
                <a:gd name="connsiteY9" fmla="*/ 454695 h 588473"/>
                <a:gd name="connsiteX10" fmla="*/ 464104 w 602056"/>
                <a:gd name="connsiteY10" fmla="*/ 499636 h 588473"/>
                <a:gd name="connsiteX11" fmla="*/ 315411 w 602056"/>
                <a:gd name="connsiteY11" fmla="*/ 549570 h 588473"/>
                <a:gd name="connsiteX12" fmla="*/ 164497 w 602056"/>
                <a:gd name="connsiteY12" fmla="*/ 542357 h 588473"/>
                <a:gd name="connsiteX13" fmla="*/ 146742 w 602056"/>
                <a:gd name="connsiteY13" fmla="*/ 524048 h 588473"/>
                <a:gd name="connsiteX14" fmla="*/ 81809 w 602056"/>
                <a:gd name="connsiteY14" fmla="*/ 474482 h 588473"/>
                <a:gd name="connsiteX15" fmla="*/ 47429 w 602056"/>
                <a:gd name="connsiteY15" fmla="*/ 401431 h 588473"/>
                <a:gd name="connsiteX16" fmla="*/ 52422 w 602056"/>
                <a:gd name="connsiteY16" fmla="*/ 362039 h 588473"/>
                <a:gd name="connsiteX17" fmla="*/ 11365 w 602056"/>
                <a:gd name="connsiteY17" fmla="*/ 287692 h 588473"/>
                <a:gd name="connsiteX18" fmla="*/ 9960 w 602056"/>
                <a:gd name="connsiteY18" fmla="*/ 180864 h 588473"/>
                <a:gd name="connsiteX19" fmla="*/ 37997 w 602056"/>
                <a:gd name="connsiteY19" fmla="*/ 74638 h 588473"/>
                <a:gd name="connsiteX20" fmla="*/ 141194 w 602056"/>
                <a:gd name="connsiteY20" fmla="*/ 5285 h 588473"/>
                <a:gd name="connsiteX21" fmla="*/ 197440 w 602056"/>
                <a:gd name="connsiteY21" fmla="*/ 638 h 588473"/>
                <a:gd name="connsiteX0" fmla="*/ 197440 w 602056"/>
                <a:gd name="connsiteY0" fmla="*/ 638 h 588473"/>
                <a:gd name="connsiteX1" fmla="*/ 253270 w 602056"/>
                <a:gd name="connsiteY1" fmla="*/ 9723 h 588473"/>
                <a:gd name="connsiteX2" fmla="*/ 424711 w 602056"/>
                <a:gd name="connsiteY2" fmla="*/ 15272 h 588473"/>
                <a:gd name="connsiteX3" fmla="*/ 529019 w 602056"/>
                <a:gd name="connsiteY3" fmla="*/ 117359 h 588473"/>
                <a:gd name="connsiteX4" fmla="*/ 529573 w 602056"/>
                <a:gd name="connsiteY4" fmla="*/ 172843 h 588473"/>
                <a:gd name="connsiteX5" fmla="*/ 559534 w 602056"/>
                <a:gd name="connsiteY5" fmla="*/ 222223 h 588473"/>
                <a:gd name="connsiteX6" fmla="*/ 598372 w 602056"/>
                <a:gd name="connsiteY6" fmla="*/ 260506 h 588473"/>
                <a:gd name="connsiteX7" fmla="*/ 595598 w 602056"/>
                <a:gd name="connsiteY7" fmla="*/ 279925 h 588473"/>
                <a:gd name="connsiteX8" fmla="*/ 524580 w 602056"/>
                <a:gd name="connsiteY8" fmla="*/ 419186 h 588473"/>
                <a:gd name="connsiteX9" fmla="*/ 518477 w 602056"/>
                <a:gd name="connsiteY9" fmla="*/ 454695 h 588473"/>
                <a:gd name="connsiteX10" fmla="*/ 464104 w 602056"/>
                <a:gd name="connsiteY10" fmla="*/ 499636 h 588473"/>
                <a:gd name="connsiteX11" fmla="*/ 315411 w 602056"/>
                <a:gd name="connsiteY11" fmla="*/ 549570 h 588473"/>
                <a:gd name="connsiteX12" fmla="*/ 164497 w 602056"/>
                <a:gd name="connsiteY12" fmla="*/ 542357 h 588473"/>
                <a:gd name="connsiteX13" fmla="*/ 146742 w 602056"/>
                <a:gd name="connsiteY13" fmla="*/ 524048 h 588473"/>
                <a:gd name="connsiteX14" fmla="*/ 81809 w 602056"/>
                <a:gd name="connsiteY14" fmla="*/ 474482 h 588473"/>
                <a:gd name="connsiteX15" fmla="*/ 47429 w 602056"/>
                <a:gd name="connsiteY15" fmla="*/ 401431 h 588473"/>
                <a:gd name="connsiteX16" fmla="*/ 52422 w 602056"/>
                <a:gd name="connsiteY16" fmla="*/ 362039 h 588473"/>
                <a:gd name="connsiteX17" fmla="*/ 11365 w 602056"/>
                <a:gd name="connsiteY17" fmla="*/ 287692 h 588473"/>
                <a:gd name="connsiteX18" fmla="*/ 9960 w 602056"/>
                <a:gd name="connsiteY18" fmla="*/ 180864 h 588473"/>
                <a:gd name="connsiteX19" fmla="*/ 37997 w 602056"/>
                <a:gd name="connsiteY19" fmla="*/ 74638 h 588473"/>
                <a:gd name="connsiteX20" fmla="*/ 141194 w 602056"/>
                <a:gd name="connsiteY20" fmla="*/ 5285 h 588473"/>
                <a:gd name="connsiteX21" fmla="*/ 197440 w 602056"/>
                <a:gd name="connsiteY21" fmla="*/ 638 h 588473"/>
                <a:gd name="connsiteX0" fmla="*/ 197440 w 602056"/>
                <a:gd name="connsiteY0" fmla="*/ 638 h 588473"/>
                <a:gd name="connsiteX1" fmla="*/ 253270 w 602056"/>
                <a:gd name="connsiteY1" fmla="*/ 9723 h 588473"/>
                <a:gd name="connsiteX2" fmla="*/ 424711 w 602056"/>
                <a:gd name="connsiteY2" fmla="*/ 15272 h 588473"/>
                <a:gd name="connsiteX3" fmla="*/ 529019 w 602056"/>
                <a:gd name="connsiteY3" fmla="*/ 117359 h 588473"/>
                <a:gd name="connsiteX4" fmla="*/ 529573 w 602056"/>
                <a:gd name="connsiteY4" fmla="*/ 172843 h 588473"/>
                <a:gd name="connsiteX5" fmla="*/ 559534 w 602056"/>
                <a:gd name="connsiteY5" fmla="*/ 222223 h 588473"/>
                <a:gd name="connsiteX6" fmla="*/ 598372 w 602056"/>
                <a:gd name="connsiteY6" fmla="*/ 260506 h 588473"/>
                <a:gd name="connsiteX7" fmla="*/ 595598 w 602056"/>
                <a:gd name="connsiteY7" fmla="*/ 279925 h 588473"/>
                <a:gd name="connsiteX8" fmla="*/ 524580 w 602056"/>
                <a:gd name="connsiteY8" fmla="*/ 419186 h 588473"/>
                <a:gd name="connsiteX9" fmla="*/ 518477 w 602056"/>
                <a:gd name="connsiteY9" fmla="*/ 454695 h 588473"/>
                <a:gd name="connsiteX10" fmla="*/ 464104 w 602056"/>
                <a:gd name="connsiteY10" fmla="*/ 499636 h 588473"/>
                <a:gd name="connsiteX11" fmla="*/ 315411 w 602056"/>
                <a:gd name="connsiteY11" fmla="*/ 549570 h 588473"/>
                <a:gd name="connsiteX12" fmla="*/ 164497 w 602056"/>
                <a:gd name="connsiteY12" fmla="*/ 542357 h 588473"/>
                <a:gd name="connsiteX13" fmla="*/ 146742 w 602056"/>
                <a:gd name="connsiteY13" fmla="*/ 524048 h 588473"/>
                <a:gd name="connsiteX14" fmla="*/ 81809 w 602056"/>
                <a:gd name="connsiteY14" fmla="*/ 474482 h 588473"/>
                <a:gd name="connsiteX15" fmla="*/ 47429 w 602056"/>
                <a:gd name="connsiteY15" fmla="*/ 403929 h 588473"/>
                <a:gd name="connsiteX16" fmla="*/ 52422 w 602056"/>
                <a:gd name="connsiteY16" fmla="*/ 362039 h 588473"/>
                <a:gd name="connsiteX17" fmla="*/ 11365 w 602056"/>
                <a:gd name="connsiteY17" fmla="*/ 287692 h 588473"/>
                <a:gd name="connsiteX18" fmla="*/ 9960 w 602056"/>
                <a:gd name="connsiteY18" fmla="*/ 180864 h 588473"/>
                <a:gd name="connsiteX19" fmla="*/ 37997 w 602056"/>
                <a:gd name="connsiteY19" fmla="*/ 74638 h 588473"/>
                <a:gd name="connsiteX20" fmla="*/ 141194 w 602056"/>
                <a:gd name="connsiteY20" fmla="*/ 5285 h 588473"/>
                <a:gd name="connsiteX21" fmla="*/ 197440 w 602056"/>
                <a:gd name="connsiteY21" fmla="*/ 638 h 588473"/>
                <a:gd name="connsiteX0" fmla="*/ 197440 w 602056"/>
                <a:gd name="connsiteY0" fmla="*/ 638 h 588473"/>
                <a:gd name="connsiteX1" fmla="*/ 253270 w 602056"/>
                <a:gd name="connsiteY1" fmla="*/ 9723 h 588473"/>
                <a:gd name="connsiteX2" fmla="*/ 424711 w 602056"/>
                <a:gd name="connsiteY2" fmla="*/ 15272 h 588473"/>
                <a:gd name="connsiteX3" fmla="*/ 529019 w 602056"/>
                <a:gd name="connsiteY3" fmla="*/ 117359 h 588473"/>
                <a:gd name="connsiteX4" fmla="*/ 529573 w 602056"/>
                <a:gd name="connsiteY4" fmla="*/ 172843 h 588473"/>
                <a:gd name="connsiteX5" fmla="*/ 559534 w 602056"/>
                <a:gd name="connsiteY5" fmla="*/ 222223 h 588473"/>
                <a:gd name="connsiteX6" fmla="*/ 598372 w 602056"/>
                <a:gd name="connsiteY6" fmla="*/ 260506 h 588473"/>
                <a:gd name="connsiteX7" fmla="*/ 595598 w 602056"/>
                <a:gd name="connsiteY7" fmla="*/ 279925 h 588473"/>
                <a:gd name="connsiteX8" fmla="*/ 524580 w 602056"/>
                <a:gd name="connsiteY8" fmla="*/ 419186 h 588473"/>
                <a:gd name="connsiteX9" fmla="*/ 518477 w 602056"/>
                <a:gd name="connsiteY9" fmla="*/ 454695 h 588473"/>
                <a:gd name="connsiteX10" fmla="*/ 464104 w 602056"/>
                <a:gd name="connsiteY10" fmla="*/ 499636 h 588473"/>
                <a:gd name="connsiteX11" fmla="*/ 315411 w 602056"/>
                <a:gd name="connsiteY11" fmla="*/ 549570 h 588473"/>
                <a:gd name="connsiteX12" fmla="*/ 164497 w 602056"/>
                <a:gd name="connsiteY12" fmla="*/ 542357 h 588473"/>
                <a:gd name="connsiteX13" fmla="*/ 146742 w 602056"/>
                <a:gd name="connsiteY13" fmla="*/ 524048 h 588473"/>
                <a:gd name="connsiteX14" fmla="*/ 81809 w 602056"/>
                <a:gd name="connsiteY14" fmla="*/ 474482 h 588473"/>
                <a:gd name="connsiteX15" fmla="*/ 47429 w 602056"/>
                <a:gd name="connsiteY15" fmla="*/ 403929 h 588473"/>
                <a:gd name="connsiteX16" fmla="*/ 52422 w 602056"/>
                <a:gd name="connsiteY16" fmla="*/ 362039 h 588473"/>
                <a:gd name="connsiteX17" fmla="*/ 11365 w 602056"/>
                <a:gd name="connsiteY17" fmla="*/ 287692 h 588473"/>
                <a:gd name="connsiteX18" fmla="*/ 9960 w 602056"/>
                <a:gd name="connsiteY18" fmla="*/ 180864 h 588473"/>
                <a:gd name="connsiteX19" fmla="*/ 37997 w 602056"/>
                <a:gd name="connsiteY19" fmla="*/ 74638 h 588473"/>
                <a:gd name="connsiteX20" fmla="*/ 141194 w 602056"/>
                <a:gd name="connsiteY20" fmla="*/ 5285 h 588473"/>
                <a:gd name="connsiteX21" fmla="*/ 197440 w 602056"/>
                <a:gd name="connsiteY21" fmla="*/ 638 h 588473"/>
                <a:gd name="connsiteX0" fmla="*/ 197440 w 602056"/>
                <a:gd name="connsiteY0" fmla="*/ 638 h 588473"/>
                <a:gd name="connsiteX1" fmla="*/ 253270 w 602056"/>
                <a:gd name="connsiteY1" fmla="*/ 9723 h 588473"/>
                <a:gd name="connsiteX2" fmla="*/ 424711 w 602056"/>
                <a:gd name="connsiteY2" fmla="*/ 15272 h 588473"/>
                <a:gd name="connsiteX3" fmla="*/ 529019 w 602056"/>
                <a:gd name="connsiteY3" fmla="*/ 117359 h 588473"/>
                <a:gd name="connsiteX4" fmla="*/ 529573 w 602056"/>
                <a:gd name="connsiteY4" fmla="*/ 172843 h 588473"/>
                <a:gd name="connsiteX5" fmla="*/ 559534 w 602056"/>
                <a:gd name="connsiteY5" fmla="*/ 222223 h 588473"/>
                <a:gd name="connsiteX6" fmla="*/ 598372 w 602056"/>
                <a:gd name="connsiteY6" fmla="*/ 260506 h 588473"/>
                <a:gd name="connsiteX7" fmla="*/ 595598 w 602056"/>
                <a:gd name="connsiteY7" fmla="*/ 279925 h 588473"/>
                <a:gd name="connsiteX8" fmla="*/ 524580 w 602056"/>
                <a:gd name="connsiteY8" fmla="*/ 419186 h 588473"/>
                <a:gd name="connsiteX9" fmla="*/ 518477 w 602056"/>
                <a:gd name="connsiteY9" fmla="*/ 454695 h 588473"/>
                <a:gd name="connsiteX10" fmla="*/ 464104 w 602056"/>
                <a:gd name="connsiteY10" fmla="*/ 499636 h 588473"/>
                <a:gd name="connsiteX11" fmla="*/ 315411 w 602056"/>
                <a:gd name="connsiteY11" fmla="*/ 549570 h 588473"/>
                <a:gd name="connsiteX12" fmla="*/ 164497 w 602056"/>
                <a:gd name="connsiteY12" fmla="*/ 542357 h 588473"/>
                <a:gd name="connsiteX13" fmla="*/ 146742 w 602056"/>
                <a:gd name="connsiteY13" fmla="*/ 524048 h 588473"/>
                <a:gd name="connsiteX14" fmla="*/ 81809 w 602056"/>
                <a:gd name="connsiteY14" fmla="*/ 474482 h 588473"/>
                <a:gd name="connsiteX15" fmla="*/ 47429 w 602056"/>
                <a:gd name="connsiteY15" fmla="*/ 403929 h 588473"/>
                <a:gd name="connsiteX16" fmla="*/ 52422 w 602056"/>
                <a:gd name="connsiteY16" fmla="*/ 354544 h 588473"/>
                <a:gd name="connsiteX17" fmla="*/ 11365 w 602056"/>
                <a:gd name="connsiteY17" fmla="*/ 287692 h 588473"/>
                <a:gd name="connsiteX18" fmla="*/ 9960 w 602056"/>
                <a:gd name="connsiteY18" fmla="*/ 180864 h 588473"/>
                <a:gd name="connsiteX19" fmla="*/ 37997 w 602056"/>
                <a:gd name="connsiteY19" fmla="*/ 74638 h 588473"/>
                <a:gd name="connsiteX20" fmla="*/ 141194 w 602056"/>
                <a:gd name="connsiteY20" fmla="*/ 5285 h 588473"/>
                <a:gd name="connsiteX21" fmla="*/ 197440 w 602056"/>
                <a:gd name="connsiteY21" fmla="*/ 638 h 588473"/>
                <a:gd name="connsiteX0" fmla="*/ 197440 w 602056"/>
                <a:gd name="connsiteY0" fmla="*/ 638 h 588473"/>
                <a:gd name="connsiteX1" fmla="*/ 253270 w 602056"/>
                <a:gd name="connsiteY1" fmla="*/ 9723 h 588473"/>
                <a:gd name="connsiteX2" fmla="*/ 424711 w 602056"/>
                <a:gd name="connsiteY2" fmla="*/ 15272 h 588473"/>
                <a:gd name="connsiteX3" fmla="*/ 529019 w 602056"/>
                <a:gd name="connsiteY3" fmla="*/ 117359 h 588473"/>
                <a:gd name="connsiteX4" fmla="*/ 529573 w 602056"/>
                <a:gd name="connsiteY4" fmla="*/ 172843 h 588473"/>
                <a:gd name="connsiteX5" fmla="*/ 559534 w 602056"/>
                <a:gd name="connsiteY5" fmla="*/ 222223 h 588473"/>
                <a:gd name="connsiteX6" fmla="*/ 598372 w 602056"/>
                <a:gd name="connsiteY6" fmla="*/ 260506 h 588473"/>
                <a:gd name="connsiteX7" fmla="*/ 595598 w 602056"/>
                <a:gd name="connsiteY7" fmla="*/ 279925 h 588473"/>
                <a:gd name="connsiteX8" fmla="*/ 524580 w 602056"/>
                <a:gd name="connsiteY8" fmla="*/ 419186 h 588473"/>
                <a:gd name="connsiteX9" fmla="*/ 518477 w 602056"/>
                <a:gd name="connsiteY9" fmla="*/ 454695 h 588473"/>
                <a:gd name="connsiteX10" fmla="*/ 464104 w 602056"/>
                <a:gd name="connsiteY10" fmla="*/ 499636 h 588473"/>
                <a:gd name="connsiteX11" fmla="*/ 315411 w 602056"/>
                <a:gd name="connsiteY11" fmla="*/ 549570 h 588473"/>
                <a:gd name="connsiteX12" fmla="*/ 164497 w 602056"/>
                <a:gd name="connsiteY12" fmla="*/ 542357 h 588473"/>
                <a:gd name="connsiteX13" fmla="*/ 146742 w 602056"/>
                <a:gd name="connsiteY13" fmla="*/ 524048 h 588473"/>
                <a:gd name="connsiteX14" fmla="*/ 81809 w 602056"/>
                <a:gd name="connsiteY14" fmla="*/ 474482 h 588473"/>
                <a:gd name="connsiteX15" fmla="*/ 47429 w 602056"/>
                <a:gd name="connsiteY15" fmla="*/ 403929 h 588473"/>
                <a:gd name="connsiteX16" fmla="*/ 52422 w 602056"/>
                <a:gd name="connsiteY16" fmla="*/ 354544 h 588473"/>
                <a:gd name="connsiteX17" fmla="*/ 11365 w 602056"/>
                <a:gd name="connsiteY17" fmla="*/ 287692 h 588473"/>
                <a:gd name="connsiteX18" fmla="*/ 9960 w 602056"/>
                <a:gd name="connsiteY18" fmla="*/ 180864 h 588473"/>
                <a:gd name="connsiteX19" fmla="*/ 37997 w 602056"/>
                <a:gd name="connsiteY19" fmla="*/ 74638 h 588473"/>
                <a:gd name="connsiteX20" fmla="*/ 141194 w 602056"/>
                <a:gd name="connsiteY20" fmla="*/ 5285 h 588473"/>
                <a:gd name="connsiteX21" fmla="*/ 197440 w 602056"/>
                <a:gd name="connsiteY21" fmla="*/ 638 h 588473"/>
                <a:gd name="connsiteX0" fmla="*/ 197440 w 602056"/>
                <a:gd name="connsiteY0" fmla="*/ 638 h 588473"/>
                <a:gd name="connsiteX1" fmla="*/ 253270 w 602056"/>
                <a:gd name="connsiteY1" fmla="*/ 9723 h 588473"/>
                <a:gd name="connsiteX2" fmla="*/ 424711 w 602056"/>
                <a:gd name="connsiteY2" fmla="*/ 15272 h 588473"/>
                <a:gd name="connsiteX3" fmla="*/ 529019 w 602056"/>
                <a:gd name="connsiteY3" fmla="*/ 117359 h 588473"/>
                <a:gd name="connsiteX4" fmla="*/ 529573 w 602056"/>
                <a:gd name="connsiteY4" fmla="*/ 172843 h 588473"/>
                <a:gd name="connsiteX5" fmla="*/ 559534 w 602056"/>
                <a:gd name="connsiteY5" fmla="*/ 222223 h 588473"/>
                <a:gd name="connsiteX6" fmla="*/ 598372 w 602056"/>
                <a:gd name="connsiteY6" fmla="*/ 260506 h 588473"/>
                <a:gd name="connsiteX7" fmla="*/ 595598 w 602056"/>
                <a:gd name="connsiteY7" fmla="*/ 279925 h 588473"/>
                <a:gd name="connsiteX8" fmla="*/ 524580 w 602056"/>
                <a:gd name="connsiteY8" fmla="*/ 419186 h 588473"/>
                <a:gd name="connsiteX9" fmla="*/ 518477 w 602056"/>
                <a:gd name="connsiteY9" fmla="*/ 454695 h 588473"/>
                <a:gd name="connsiteX10" fmla="*/ 464104 w 602056"/>
                <a:gd name="connsiteY10" fmla="*/ 499636 h 588473"/>
                <a:gd name="connsiteX11" fmla="*/ 315411 w 602056"/>
                <a:gd name="connsiteY11" fmla="*/ 549570 h 588473"/>
                <a:gd name="connsiteX12" fmla="*/ 164497 w 602056"/>
                <a:gd name="connsiteY12" fmla="*/ 542357 h 588473"/>
                <a:gd name="connsiteX13" fmla="*/ 146742 w 602056"/>
                <a:gd name="connsiteY13" fmla="*/ 524048 h 588473"/>
                <a:gd name="connsiteX14" fmla="*/ 81809 w 602056"/>
                <a:gd name="connsiteY14" fmla="*/ 474482 h 588473"/>
                <a:gd name="connsiteX15" fmla="*/ 47429 w 602056"/>
                <a:gd name="connsiteY15" fmla="*/ 403929 h 588473"/>
                <a:gd name="connsiteX16" fmla="*/ 52422 w 602056"/>
                <a:gd name="connsiteY16" fmla="*/ 354544 h 588473"/>
                <a:gd name="connsiteX17" fmla="*/ 11365 w 602056"/>
                <a:gd name="connsiteY17" fmla="*/ 287692 h 588473"/>
                <a:gd name="connsiteX18" fmla="*/ 9960 w 602056"/>
                <a:gd name="connsiteY18" fmla="*/ 180864 h 588473"/>
                <a:gd name="connsiteX19" fmla="*/ 37997 w 602056"/>
                <a:gd name="connsiteY19" fmla="*/ 74638 h 588473"/>
                <a:gd name="connsiteX20" fmla="*/ 141194 w 602056"/>
                <a:gd name="connsiteY20" fmla="*/ 5285 h 588473"/>
                <a:gd name="connsiteX21" fmla="*/ 197440 w 602056"/>
                <a:gd name="connsiteY21" fmla="*/ 638 h 588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602056" h="588473">
                  <a:moveTo>
                    <a:pt x="197440" y="638"/>
                  </a:moveTo>
                  <a:cubicBezTo>
                    <a:pt x="216096" y="2095"/>
                    <a:pt x="234683" y="5840"/>
                    <a:pt x="253270" y="9723"/>
                  </a:cubicBezTo>
                  <a:cubicBezTo>
                    <a:pt x="309862" y="21930"/>
                    <a:pt x="367564" y="14717"/>
                    <a:pt x="424711" y="15272"/>
                  </a:cubicBezTo>
                  <a:cubicBezTo>
                    <a:pt x="492400" y="16381"/>
                    <a:pt x="526799" y="49116"/>
                    <a:pt x="529019" y="117359"/>
                  </a:cubicBezTo>
                  <a:cubicBezTo>
                    <a:pt x="529573" y="135669"/>
                    <a:pt x="528464" y="154534"/>
                    <a:pt x="529573" y="172843"/>
                  </a:cubicBezTo>
                  <a:cubicBezTo>
                    <a:pt x="530128" y="194481"/>
                    <a:pt x="530128" y="213900"/>
                    <a:pt x="559534" y="222223"/>
                  </a:cubicBezTo>
                  <a:cubicBezTo>
                    <a:pt x="575069" y="226661"/>
                    <a:pt x="586166" y="246635"/>
                    <a:pt x="598372" y="260506"/>
                  </a:cubicBezTo>
                  <a:cubicBezTo>
                    <a:pt x="603920" y="266609"/>
                    <a:pt x="603365" y="275486"/>
                    <a:pt x="595598" y="279925"/>
                  </a:cubicBezTo>
                  <a:cubicBezTo>
                    <a:pt x="540670" y="310440"/>
                    <a:pt x="533457" y="365368"/>
                    <a:pt x="524580" y="419186"/>
                  </a:cubicBezTo>
                  <a:cubicBezTo>
                    <a:pt x="522915" y="430837"/>
                    <a:pt x="520696" y="443043"/>
                    <a:pt x="518477" y="454695"/>
                  </a:cubicBezTo>
                  <a:cubicBezTo>
                    <a:pt x="511264" y="490203"/>
                    <a:pt x="500722" y="499081"/>
                    <a:pt x="464104" y="499636"/>
                  </a:cubicBezTo>
                  <a:cubicBezTo>
                    <a:pt x="409176" y="500190"/>
                    <a:pt x="358687" y="513506"/>
                    <a:pt x="315411" y="549570"/>
                  </a:cubicBezTo>
                  <a:cubicBezTo>
                    <a:pt x="250496" y="603388"/>
                    <a:pt x="224419" y="601724"/>
                    <a:pt x="164497" y="542357"/>
                  </a:cubicBezTo>
                  <a:cubicBezTo>
                    <a:pt x="159503" y="537364"/>
                    <a:pt x="154510" y="531815"/>
                    <a:pt x="146742" y="524048"/>
                  </a:cubicBezTo>
                  <a:cubicBezTo>
                    <a:pt x="133377" y="508988"/>
                    <a:pt x="98361" y="494918"/>
                    <a:pt x="81809" y="474482"/>
                  </a:cubicBezTo>
                  <a:cubicBezTo>
                    <a:pt x="55264" y="454046"/>
                    <a:pt x="49829" y="448903"/>
                    <a:pt x="47429" y="403929"/>
                  </a:cubicBezTo>
                  <a:cubicBezTo>
                    <a:pt x="45029" y="358955"/>
                    <a:pt x="51312" y="368414"/>
                    <a:pt x="52422" y="354544"/>
                  </a:cubicBezTo>
                  <a:cubicBezTo>
                    <a:pt x="55751" y="319590"/>
                    <a:pt x="18442" y="316639"/>
                    <a:pt x="11365" y="287692"/>
                  </a:cubicBezTo>
                  <a:cubicBezTo>
                    <a:pt x="4288" y="258745"/>
                    <a:pt x="-9469" y="203881"/>
                    <a:pt x="9960" y="180864"/>
                  </a:cubicBezTo>
                  <a:cubicBezTo>
                    <a:pt x="52617" y="135462"/>
                    <a:pt x="20323" y="100052"/>
                    <a:pt x="37997" y="74638"/>
                  </a:cubicBezTo>
                  <a:cubicBezTo>
                    <a:pt x="60190" y="33026"/>
                    <a:pt x="99582" y="17491"/>
                    <a:pt x="141194" y="5285"/>
                  </a:cubicBezTo>
                  <a:cubicBezTo>
                    <a:pt x="160058" y="14"/>
                    <a:pt x="178784" y="-818"/>
                    <a:pt x="197440" y="638"/>
                  </a:cubicBezTo>
                  <a:close/>
                </a:path>
              </a:pathLst>
            </a:custGeom>
            <a:solidFill>
              <a:srgbClr val="E11B1B"/>
            </a:solidFill>
            <a:ln w="12700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29" name="Freeform: Shape 53">
              <a:extLst>
                <a:ext uri="{FF2B5EF4-FFF2-40B4-BE49-F238E27FC236}">
                  <a16:creationId xmlns:a16="http://schemas.microsoft.com/office/drawing/2014/main" id="{F68693AC-D486-CCAF-8BAD-C29F8CA3631F}"/>
                </a:ext>
              </a:extLst>
            </p:cNvPr>
            <p:cNvSpPr/>
            <p:nvPr/>
          </p:nvSpPr>
          <p:spPr>
            <a:xfrm>
              <a:off x="3678325" y="4417619"/>
              <a:ext cx="371733" cy="399475"/>
            </a:xfrm>
            <a:custGeom>
              <a:avLst/>
              <a:gdLst>
                <a:gd name="connsiteX0" fmla="*/ 35059 w 371733"/>
                <a:gd name="connsiteY0" fmla="*/ 51562 h 399474"/>
                <a:gd name="connsiteX1" fmla="*/ 155456 w 371733"/>
                <a:gd name="connsiteY1" fmla="*/ 10505 h 399474"/>
                <a:gd name="connsiteX2" fmla="*/ 320794 w 371733"/>
                <a:gd name="connsiteY2" fmla="*/ 109264 h 399474"/>
                <a:gd name="connsiteX3" fmla="*/ 373503 w 371733"/>
                <a:gd name="connsiteY3" fmla="*/ 249080 h 399474"/>
                <a:gd name="connsiteX4" fmla="*/ 327452 w 371733"/>
                <a:gd name="connsiteY4" fmla="*/ 315659 h 399474"/>
                <a:gd name="connsiteX5" fmla="*/ 255879 w 371733"/>
                <a:gd name="connsiteY5" fmla="*/ 262951 h 399474"/>
                <a:gd name="connsiteX6" fmla="*/ 226474 w 371733"/>
                <a:gd name="connsiteY6" fmla="*/ 219119 h 399474"/>
                <a:gd name="connsiteX7" fmla="*/ 234796 w 371733"/>
                <a:gd name="connsiteY7" fmla="*/ 198591 h 399474"/>
                <a:gd name="connsiteX8" fmla="*/ 212048 w 371733"/>
                <a:gd name="connsiteY8" fmla="*/ 155314 h 399474"/>
                <a:gd name="connsiteX9" fmla="*/ 149908 w 371733"/>
                <a:gd name="connsiteY9" fmla="*/ 143108 h 399474"/>
                <a:gd name="connsiteX10" fmla="*/ 103857 w 371733"/>
                <a:gd name="connsiteY10" fmla="*/ 199146 h 399474"/>
                <a:gd name="connsiteX11" fmla="*/ 117173 w 371733"/>
                <a:gd name="connsiteY11" fmla="*/ 219674 h 399474"/>
                <a:gd name="connsiteX12" fmla="*/ 146024 w 371733"/>
                <a:gd name="connsiteY12" fmla="*/ 298459 h 399474"/>
                <a:gd name="connsiteX13" fmla="*/ 167662 w 371733"/>
                <a:gd name="connsiteY13" fmla="*/ 324536 h 399474"/>
                <a:gd name="connsiteX14" fmla="*/ 284730 w 371733"/>
                <a:gd name="connsiteY14" fmla="*/ 355606 h 399474"/>
                <a:gd name="connsiteX15" fmla="*/ 162114 w 371733"/>
                <a:gd name="connsiteY15" fmla="*/ 385567 h 399474"/>
                <a:gd name="connsiteX16" fmla="*/ 123276 w 371733"/>
                <a:gd name="connsiteY16" fmla="*/ 398883 h 399474"/>
                <a:gd name="connsiteX17" fmla="*/ 89986 w 371733"/>
                <a:gd name="connsiteY17" fmla="*/ 379464 h 399474"/>
                <a:gd name="connsiteX18" fmla="*/ 86657 w 371733"/>
                <a:gd name="connsiteY18" fmla="*/ 372251 h 399474"/>
                <a:gd name="connsiteX19" fmla="*/ 80554 w 371733"/>
                <a:gd name="connsiteY19" fmla="*/ 304563 h 399474"/>
                <a:gd name="connsiteX20" fmla="*/ 61690 w 371733"/>
                <a:gd name="connsiteY20" fmla="*/ 272937 h 399474"/>
                <a:gd name="connsiteX21" fmla="*/ 48375 w 371733"/>
                <a:gd name="connsiteY21" fmla="*/ 269054 h 399474"/>
                <a:gd name="connsiteX22" fmla="*/ 1769 w 371733"/>
                <a:gd name="connsiteY22" fmla="*/ 260731 h 399474"/>
                <a:gd name="connsiteX23" fmla="*/ 9537 w 371733"/>
                <a:gd name="connsiteY23" fmla="*/ 209687 h 399474"/>
                <a:gd name="connsiteX24" fmla="*/ 12866 w 371733"/>
                <a:gd name="connsiteY24" fmla="*/ 179727 h 399474"/>
                <a:gd name="connsiteX25" fmla="*/ 50039 w 371733"/>
                <a:gd name="connsiteY25" fmla="*/ 104270 h 399474"/>
                <a:gd name="connsiteX26" fmla="*/ 35059 w 371733"/>
                <a:gd name="connsiteY26" fmla="*/ 51562 h 399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371733" h="399474">
                  <a:moveTo>
                    <a:pt x="35059" y="51562"/>
                  </a:moveTo>
                  <a:cubicBezTo>
                    <a:pt x="62245" y="2182"/>
                    <a:pt x="91096" y="-12243"/>
                    <a:pt x="155456" y="10505"/>
                  </a:cubicBezTo>
                  <a:cubicBezTo>
                    <a:pt x="216487" y="32143"/>
                    <a:pt x="270860" y="68762"/>
                    <a:pt x="320794" y="109264"/>
                  </a:cubicBezTo>
                  <a:cubicBezTo>
                    <a:pt x="363516" y="143663"/>
                    <a:pt x="382935" y="191933"/>
                    <a:pt x="373503" y="249080"/>
                  </a:cubicBezTo>
                  <a:cubicBezTo>
                    <a:pt x="368509" y="278486"/>
                    <a:pt x="349090" y="297350"/>
                    <a:pt x="327452" y="315659"/>
                  </a:cubicBezTo>
                  <a:cubicBezTo>
                    <a:pt x="318020" y="270718"/>
                    <a:pt x="306923" y="262951"/>
                    <a:pt x="255879" y="262951"/>
                  </a:cubicBezTo>
                  <a:cubicBezTo>
                    <a:pt x="208719" y="262951"/>
                    <a:pt x="208719" y="262951"/>
                    <a:pt x="226474" y="219119"/>
                  </a:cubicBezTo>
                  <a:cubicBezTo>
                    <a:pt x="229248" y="212461"/>
                    <a:pt x="232577" y="205803"/>
                    <a:pt x="234796" y="198591"/>
                  </a:cubicBezTo>
                  <a:cubicBezTo>
                    <a:pt x="245893" y="166965"/>
                    <a:pt x="243673" y="165856"/>
                    <a:pt x="212048" y="155314"/>
                  </a:cubicBezTo>
                  <a:cubicBezTo>
                    <a:pt x="191520" y="148656"/>
                    <a:pt x="170991" y="146437"/>
                    <a:pt x="149908" y="143108"/>
                  </a:cubicBezTo>
                  <a:cubicBezTo>
                    <a:pt x="114954" y="137005"/>
                    <a:pt x="91651" y="165856"/>
                    <a:pt x="103857" y="199146"/>
                  </a:cubicBezTo>
                  <a:cubicBezTo>
                    <a:pt x="106631" y="206913"/>
                    <a:pt x="112180" y="213571"/>
                    <a:pt x="117173" y="219674"/>
                  </a:cubicBezTo>
                  <a:cubicBezTo>
                    <a:pt x="135482" y="240758"/>
                    <a:pt x="148243" y="272937"/>
                    <a:pt x="146024" y="298459"/>
                  </a:cubicBezTo>
                  <a:cubicBezTo>
                    <a:pt x="144359" y="314549"/>
                    <a:pt x="147688" y="322317"/>
                    <a:pt x="167662" y="324536"/>
                  </a:cubicBezTo>
                  <a:cubicBezTo>
                    <a:pt x="205945" y="328420"/>
                    <a:pt x="247002" y="326756"/>
                    <a:pt x="284730" y="355606"/>
                  </a:cubicBezTo>
                  <a:cubicBezTo>
                    <a:pt x="236460" y="347839"/>
                    <a:pt x="200397" y="370587"/>
                    <a:pt x="162114" y="385567"/>
                  </a:cubicBezTo>
                  <a:cubicBezTo>
                    <a:pt x="149353" y="390561"/>
                    <a:pt x="136592" y="395554"/>
                    <a:pt x="123276" y="398883"/>
                  </a:cubicBezTo>
                  <a:cubicBezTo>
                    <a:pt x="106076" y="403322"/>
                    <a:pt x="88877" y="406650"/>
                    <a:pt x="89986" y="379464"/>
                  </a:cubicBezTo>
                  <a:cubicBezTo>
                    <a:pt x="89986" y="376690"/>
                    <a:pt x="88877" y="373361"/>
                    <a:pt x="86657" y="372251"/>
                  </a:cubicBezTo>
                  <a:cubicBezTo>
                    <a:pt x="52813" y="352832"/>
                    <a:pt x="73342" y="327310"/>
                    <a:pt x="80554" y="304563"/>
                  </a:cubicBezTo>
                  <a:cubicBezTo>
                    <a:pt x="86657" y="285144"/>
                    <a:pt x="84438" y="274047"/>
                    <a:pt x="61690" y="272937"/>
                  </a:cubicBezTo>
                  <a:cubicBezTo>
                    <a:pt x="57252" y="272937"/>
                    <a:pt x="52813" y="270163"/>
                    <a:pt x="48375" y="269054"/>
                  </a:cubicBezTo>
                  <a:cubicBezTo>
                    <a:pt x="32839" y="264615"/>
                    <a:pt x="8982" y="278486"/>
                    <a:pt x="1769" y="260731"/>
                  </a:cubicBezTo>
                  <a:cubicBezTo>
                    <a:pt x="-3779" y="246861"/>
                    <a:pt x="5098" y="226887"/>
                    <a:pt x="9537" y="209687"/>
                  </a:cubicBezTo>
                  <a:cubicBezTo>
                    <a:pt x="12311" y="199700"/>
                    <a:pt x="12866" y="189714"/>
                    <a:pt x="12866" y="179727"/>
                  </a:cubicBezTo>
                  <a:cubicBezTo>
                    <a:pt x="63910" y="158643"/>
                    <a:pt x="63910" y="158643"/>
                    <a:pt x="50039" y="104270"/>
                  </a:cubicBezTo>
                  <a:cubicBezTo>
                    <a:pt x="44491" y="86516"/>
                    <a:pt x="40052" y="69316"/>
                    <a:pt x="35059" y="51562"/>
                  </a:cubicBezTo>
                  <a:close/>
                </a:path>
              </a:pathLst>
            </a:custGeom>
            <a:solidFill>
              <a:srgbClr val="BE0000"/>
            </a:solidFill>
            <a:ln w="554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30" name="Freeform: Shape 54">
              <a:extLst>
                <a:ext uri="{FF2B5EF4-FFF2-40B4-BE49-F238E27FC236}">
                  <a16:creationId xmlns:a16="http://schemas.microsoft.com/office/drawing/2014/main" id="{8BF0EFB3-8DC4-E21F-6972-9894DBAAD91C}"/>
                </a:ext>
              </a:extLst>
            </p:cNvPr>
            <p:cNvSpPr/>
            <p:nvPr/>
          </p:nvSpPr>
          <p:spPr>
            <a:xfrm>
              <a:off x="3276607" y="4758246"/>
              <a:ext cx="471602" cy="233027"/>
            </a:xfrm>
            <a:custGeom>
              <a:avLst/>
              <a:gdLst>
                <a:gd name="connsiteX0" fmla="*/ 101667 w 471602"/>
                <a:gd name="connsiteY0" fmla="*/ 233582 h 233026"/>
                <a:gd name="connsiteX1" fmla="*/ 6237 w 471602"/>
                <a:gd name="connsiteY1" fmla="*/ 107636 h 233026"/>
                <a:gd name="connsiteX2" fmla="*/ 6237 w 471602"/>
                <a:gd name="connsiteY2" fmla="*/ 88217 h 233026"/>
                <a:gd name="connsiteX3" fmla="*/ 124415 w 471602"/>
                <a:gd name="connsiteY3" fmla="*/ 0 h 233026"/>
                <a:gd name="connsiteX4" fmla="*/ 117757 w 471602"/>
                <a:gd name="connsiteY4" fmla="*/ 68244 h 233026"/>
                <a:gd name="connsiteX5" fmla="*/ 130518 w 471602"/>
                <a:gd name="connsiteY5" fmla="*/ 82669 h 233026"/>
                <a:gd name="connsiteX6" fmla="*/ 441221 w 471602"/>
                <a:gd name="connsiteY6" fmla="*/ 19419 h 233026"/>
                <a:gd name="connsiteX7" fmla="*/ 472291 w 471602"/>
                <a:gd name="connsiteY7" fmla="*/ 130939 h 233026"/>
                <a:gd name="connsiteX8" fmla="*/ 462859 w 471602"/>
                <a:gd name="connsiteY8" fmla="*/ 143700 h 233026"/>
                <a:gd name="connsiteX9" fmla="*/ 136066 w 471602"/>
                <a:gd name="connsiteY9" fmla="*/ 149803 h 233026"/>
                <a:gd name="connsiteX10" fmla="*/ 114428 w 471602"/>
                <a:gd name="connsiteY10" fmla="*/ 162009 h 233026"/>
                <a:gd name="connsiteX11" fmla="*/ 106661 w 471602"/>
                <a:gd name="connsiteY11" fmla="*/ 222485 h 233026"/>
                <a:gd name="connsiteX12" fmla="*/ 101667 w 471602"/>
                <a:gd name="connsiteY12" fmla="*/ 233582 h 233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71602" h="233026">
                  <a:moveTo>
                    <a:pt x="101667" y="233582"/>
                  </a:moveTo>
                  <a:cubicBezTo>
                    <a:pt x="68378" y="189750"/>
                    <a:pt x="37862" y="148693"/>
                    <a:pt x="6237" y="107636"/>
                  </a:cubicBezTo>
                  <a:cubicBezTo>
                    <a:pt x="1244" y="100978"/>
                    <a:pt x="-4859" y="95985"/>
                    <a:pt x="6237" y="88217"/>
                  </a:cubicBezTo>
                  <a:cubicBezTo>
                    <a:pt x="45630" y="59366"/>
                    <a:pt x="83913" y="29960"/>
                    <a:pt x="124415" y="0"/>
                  </a:cubicBezTo>
                  <a:cubicBezTo>
                    <a:pt x="127744" y="24967"/>
                    <a:pt x="119422" y="46605"/>
                    <a:pt x="117757" y="68244"/>
                  </a:cubicBezTo>
                  <a:cubicBezTo>
                    <a:pt x="116648" y="79895"/>
                    <a:pt x="119977" y="83224"/>
                    <a:pt x="130518" y="82669"/>
                  </a:cubicBezTo>
                  <a:cubicBezTo>
                    <a:pt x="237045" y="79895"/>
                    <a:pt x="342462" y="73792"/>
                    <a:pt x="441221" y="19419"/>
                  </a:cubicBezTo>
                  <a:cubicBezTo>
                    <a:pt x="451763" y="56592"/>
                    <a:pt x="461195" y="93765"/>
                    <a:pt x="472291" y="130939"/>
                  </a:cubicBezTo>
                  <a:cubicBezTo>
                    <a:pt x="475065" y="140926"/>
                    <a:pt x="468407" y="142035"/>
                    <a:pt x="462859" y="143700"/>
                  </a:cubicBezTo>
                  <a:cubicBezTo>
                    <a:pt x="354668" y="174215"/>
                    <a:pt x="245367" y="197518"/>
                    <a:pt x="136066" y="149803"/>
                  </a:cubicBezTo>
                  <a:cubicBezTo>
                    <a:pt x="119977" y="142590"/>
                    <a:pt x="114983" y="144809"/>
                    <a:pt x="114428" y="162009"/>
                  </a:cubicBezTo>
                  <a:cubicBezTo>
                    <a:pt x="113319" y="181983"/>
                    <a:pt x="109435" y="201956"/>
                    <a:pt x="106661" y="222485"/>
                  </a:cubicBezTo>
                  <a:cubicBezTo>
                    <a:pt x="105551" y="224705"/>
                    <a:pt x="103887" y="226924"/>
                    <a:pt x="101667" y="233582"/>
                  </a:cubicBezTo>
                  <a:close/>
                </a:path>
              </a:pathLst>
            </a:custGeom>
            <a:solidFill>
              <a:srgbClr val="2C70AA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31" name="Freeform: Shape 55">
              <a:extLst>
                <a:ext uri="{FF2B5EF4-FFF2-40B4-BE49-F238E27FC236}">
                  <a16:creationId xmlns:a16="http://schemas.microsoft.com/office/drawing/2014/main" id="{3819126D-E7C7-B9AC-77F7-08A3CB820133}"/>
                </a:ext>
              </a:extLst>
            </p:cNvPr>
            <p:cNvSpPr/>
            <p:nvPr/>
          </p:nvSpPr>
          <p:spPr>
            <a:xfrm>
              <a:off x="3263854" y="4428124"/>
              <a:ext cx="466054" cy="238575"/>
            </a:xfrm>
            <a:custGeom>
              <a:avLst/>
              <a:gdLst>
                <a:gd name="connsiteX0" fmla="*/ 116639 w 466053"/>
                <a:gd name="connsiteY0" fmla="*/ 145364 h 238575"/>
                <a:gd name="connsiteX1" fmla="*/ 102214 w 466053"/>
                <a:gd name="connsiteY1" fmla="*/ 238575 h 238575"/>
                <a:gd name="connsiteX2" fmla="*/ 3455 w 466053"/>
                <a:gd name="connsiteY2" fmla="*/ 108191 h 238575"/>
                <a:gd name="connsiteX3" fmla="*/ 7339 w 466053"/>
                <a:gd name="connsiteY3" fmla="*/ 90437 h 238575"/>
                <a:gd name="connsiteX4" fmla="*/ 126626 w 466053"/>
                <a:gd name="connsiteY4" fmla="*/ 0 h 238575"/>
                <a:gd name="connsiteX5" fmla="*/ 117749 w 466053"/>
                <a:gd name="connsiteY5" fmla="*/ 62695 h 238575"/>
                <a:gd name="connsiteX6" fmla="*/ 135503 w 466053"/>
                <a:gd name="connsiteY6" fmla="*/ 85443 h 238575"/>
                <a:gd name="connsiteX7" fmla="*/ 428452 w 466053"/>
                <a:gd name="connsiteY7" fmla="*/ 28296 h 238575"/>
                <a:gd name="connsiteX8" fmla="*/ 444542 w 466053"/>
                <a:gd name="connsiteY8" fmla="*/ 35509 h 238575"/>
                <a:gd name="connsiteX9" fmla="*/ 468954 w 466053"/>
                <a:gd name="connsiteY9" fmla="*/ 123171 h 238575"/>
                <a:gd name="connsiteX10" fmla="*/ 452309 w 466053"/>
                <a:gd name="connsiteY10" fmla="*/ 149803 h 238575"/>
                <a:gd name="connsiteX11" fmla="*/ 116639 w 466053"/>
                <a:gd name="connsiteY11" fmla="*/ 145364 h 23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66053" h="238575">
                  <a:moveTo>
                    <a:pt x="116639" y="145364"/>
                  </a:moveTo>
                  <a:cubicBezTo>
                    <a:pt x="111646" y="176435"/>
                    <a:pt x="107207" y="204731"/>
                    <a:pt x="102214" y="238575"/>
                  </a:cubicBezTo>
                  <a:cubicBezTo>
                    <a:pt x="67260" y="192524"/>
                    <a:pt x="35635" y="150358"/>
                    <a:pt x="3455" y="108191"/>
                  </a:cubicBezTo>
                  <a:cubicBezTo>
                    <a:pt x="-3203" y="99869"/>
                    <a:pt x="681" y="95430"/>
                    <a:pt x="7339" y="90437"/>
                  </a:cubicBezTo>
                  <a:cubicBezTo>
                    <a:pt x="45622" y="61586"/>
                    <a:pt x="83905" y="32735"/>
                    <a:pt x="126626" y="0"/>
                  </a:cubicBezTo>
                  <a:cubicBezTo>
                    <a:pt x="123297" y="24412"/>
                    <a:pt x="121633" y="43831"/>
                    <a:pt x="117749" y="62695"/>
                  </a:cubicBezTo>
                  <a:cubicBezTo>
                    <a:pt x="114420" y="78230"/>
                    <a:pt x="115530" y="85998"/>
                    <a:pt x="135503" y="85443"/>
                  </a:cubicBezTo>
                  <a:cubicBezTo>
                    <a:pt x="236482" y="82114"/>
                    <a:pt x="336350" y="76566"/>
                    <a:pt x="428452" y="28296"/>
                  </a:cubicBezTo>
                  <a:cubicBezTo>
                    <a:pt x="439548" y="22748"/>
                    <a:pt x="441767" y="24412"/>
                    <a:pt x="444542" y="35509"/>
                  </a:cubicBezTo>
                  <a:cubicBezTo>
                    <a:pt x="451754" y="64914"/>
                    <a:pt x="459522" y="94320"/>
                    <a:pt x="468954" y="123171"/>
                  </a:cubicBezTo>
                  <a:cubicBezTo>
                    <a:pt x="474502" y="140371"/>
                    <a:pt x="467289" y="145919"/>
                    <a:pt x="452309" y="149803"/>
                  </a:cubicBezTo>
                  <a:cubicBezTo>
                    <a:pt x="340234" y="180318"/>
                    <a:pt x="228714" y="200292"/>
                    <a:pt x="116639" y="145364"/>
                  </a:cubicBezTo>
                  <a:close/>
                </a:path>
              </a:pathLst>
            </a:custGeom>
            <a:solidFill>
              <a:srgbClr val="2C70AA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32" name="TextBox 257">
              <a:extLst>
                <a:ext uri="{FF2B5EF4-FFF2-40B4-BE49-F238E27FC236}">
                  <a16:creationId xmlns:a16="http://schemas.microsoft.com/office/drawing/2014/main" id="{1E545B64-9FAF-BE1D-F550-EA315B985464}"/>
                </a:ext>
              </a:extLst>
            </p:cNvPr>
            <p:cNvSpPr txBox="1">
              <a:spLocks noChangeAspect="1"/>
            </p:cNvSpPr>
            <p:nvPr/>
          </p:nvSpPr>
          <p:spPr>
            <a:xfrm>
              <a:off x="2824935" y="4659029"/>
              <a:ext cx="316607" cy="155808"/>
            </a:xfrm>
            <a:custGeom>
              <a:avLst/>
              <a:gdLst>
                <a:gd name="connsiteX0" fmla="*/ 277300 w 568080"/>
                <a:gd name="connsiteY0" fmla="*/ 114970 h 279562"/>
                <a:gd name="connsiteX1" fmla="*/ 315430 w 568080"/>
                <a:gd name="connsiteY1" fmla="*/ 128053 h 279562"/>
                <a:gd name="connsiteX2" fmla="*/ 329295 w 568080"/>
                <a:gd name="connsiteY2" fmla="*/ 160591 h 279562"/>
                <a:gd name="connsiteX3" fmla="*/ 325325 w 568080"/>
                <a:gd name="connsiteY3" fmla="*/ 181668 h 279562"/>
                <a:gd name="connsiteX4" fmla="*/ 312746 w 568080"/>
                <a:gd name="connsiteY4" fmla="*/ 202633 h 279562"/>
                <a:gd name="connsiteX5" fmla="*/ 292172 w 568080"/>
                <a:gd name="connsiteY5" fmla="*/ 223543 h 279562"/>
                <a:gd name="connsiteX6" fmla="*/ 273331 w 568080"/>
                <a:gd name="connsiteY6" fmla="*/ 241657 h 279562"/>
                <a:gd name="connsiteX7" fmla="*/ 266902 w 568080"/>
                <a:gd name="connsiteY7" fmla="*/ 250378 h 279562"/>
                <a:gd name="connsiteX8" fmla="*/ 329295 w 568080"/>
                <a:gd name="connsiteY8" fmla="*/ 250378 h 279562"/>
                <a:gd name="connsiteX9" fmla="*/ 329295 w 568080"/>
                <a:gd name="connsiteY9" fmla="*/ 279562 h 279562"/>
                <a:gd name="connsiteX10" fmla="*/ 219157 w 568080"/>
                <a:gd name="connsiteY10" fmla="*/ 279562 h 279562"/>
                <a:gd name="connsiteX11" fmla="*/ 229891 w 568080"/>
                <a:gd name="connsiteY11" fmla="*/ 248198 h 279562"/>
                <a:gd name="connsiteX12" fmla="*/ 265225 w 568080"/>
                <a:gd name="connsiteY12" fmla="*/ 208895 h 279562"/>
                <a:gd name="connsiteX13" fmla="*/ 291278 w 568080"/>
                <a:gd name="connsiteY13" fmla="*/ 182059 h 279562"/>
                <a:gd name="connsiteX14" fmla="*/ 297763 w 568080"/>
                <a:gd name="connsiteY14" fmla="*/ 162827 h 279562"/>
                <a:gd name="connsiteX15" fmla="*/ 292116 w 568080"/>
                <a:gd name="connsiteY15" fmla="*/ 146670 h 279562"/>
                <a:gd name="connsiteX16" fmla="*/ 276518 w 568080"/>
                <a:gd name="connsiteY16" fmla="*/ 141023 h 279562"/>
                <a:gd name="connsiteX17" fmla="*/ 260864 w 568080"/>
                <a:gd name="connsiteY17" fmla="*/ 146949 h 279562"/>
                <a:gd name="connsiteX18" fmla="*/ 254155 w 568080"/>
                <a:gd name="connsiteY18" fmla="*/ 166629 h 279562"/>
                <a:gd name="connsiteX19" fmla="*/ 222847 w 568080"/>
                <a:gd name="connsiteY19" fmla="*/ 163498 h 279562"/>
                <a:gd name="connsiteX20" fmla="*/ 240402 w 568080"/>
                <a:gd name="connsiteY20" fmla="*/ 126264 h 279562"/>
                <a:gd name="connsiteX21" fmla="*/ 277300 w 568080"/>
                <a:gd name="connsiteY21" fmla="*/ 114970 h 279562"/>
                <a:gd name="connsiteX22" fmla="*/ 462412 w 568080"/>
                <a:gd name="connsiteY22" fmla="*/ 37654 h 279562"/>
                <a:gd name="connsiteX23" fmla="*/ 418508 w 568080"/>
                <a:gd name="connsiteY23" fmla="*/ 56332 h 279562"/>
                <a:gd name="connsiteX24" fmla="*/ 401839 w 568080"/>
                <a:gd name="connsiteY24" fmla="*/ 112663 h 279562"/>
                <a:gd name="connsiteX25" fmla="*/ 418955 w 568080"/>
                <a:gd name="connsiteY25" fmla="*/ 168846 h 279562"/>
                <a:gd name="connsiteX26" fmla="*/ 462412 w 568080"/>
                <a:gd name="connsiteY26" fmla="*/ 187970 h 279562"/>
                <a:gd name="connsiteX27" fmla="*/ 505647 w 568080"/>
                <a:gd name="connsiteY27" fmla="*/ 168995 h 279562"/>
                <a:gd name="connsiteX28" fmla="*/ 522539 w 568080"/>
                <a:gd name="connsiteY28" fmla="*/ 112068 h 279562"/>
                <a:gd name="connsiteX29" fmla="*/ 506093 w 568080"/>
                <a:gd name="connsiteY29" fmla="*/ 56109 h 279562"/>
                <a:gd name="connsiteX30" fmla="*/ 462412 w 568080"/>
                <a:gd name="connsiteY30" fmla="*/ 37654 h 279562"/>
                <a:gd name="connsiteX31" fmla="*/ 0 w 568080"/>
                <a:gd name="connsiteY31" fmla="*/ 3721 h 279562"/>
                <a:gd name="connsiteX32" fmla="*/ 44053 w 568080"/>
                <a:gd name="connsiteY32" fmla="*/ 3721 h 279562"/>
                <a:gd name="connsiteX33" fmla="*/ 44053 w 568080"/>
                <a:gd name="connsiteY33" fmla="*/ 89595 h 279562"/>
                <a:gd name="connsiteX34" fmla="*/ 130373 w 568080"/>
                <a:gd name="connsiteY34" fmla="*/ 89595 h 279562"/>
                <a:gd name="connsiteX35" fmla="*/ 130373 w 568080"/>
                <a:gd name="connsiteY35" fmla="*/ 3721 h 279562"/>
                <a:gd name="connsiteX36" fmla="*/ 174426 w 568080"/>
                <a:gd name="connsiteY36" fmla="*/ 3721 h 279562"/>
                <a:gd name="connsiteX37" fmla="*/ 174426 w 568080"/>
                <a:gd name="connsiteY37" fmla="*/ 221903 h 279562"/>
                <a:gd name="connsiteX38" fmla="*/ 130373 w 568080"/>
                <a:gd name="connsiteY38" fmla="*/ 221903 h 279562"/>
                <a:gd name="connsiteX39" fmla="*/ 130373 w 568080"/>
                <a:gd name="connsiteY39" fmla="*/ 126504 h 279562"/>
                <a:gd name="connsiteX40" fmla="*/ 44053 w 568080"/>
                <a:gd name="connsiteY40" fmla="*/ 126504 h 279562"/>
                <a:gd name="connsiteX41" fmla="*/ 44053 w 568080"/>
                <a:gd name="connsiteY41" fmla="*/ 221903 h 279562"/>
                <a:gd name="connsiteX42" fmla="*/ 0 w 568080"/>
                <a:gd name="connsiteY42" fmla="*/ 221903 h 279562"/>
                <a:gd name="connsiteX43" fmla="*/ 461966 w 568080"/>
                <a:gd name="connsiteY43" fmla="*/ 0 h 279562"/>
                <a:gd name="connsiteX44" fmla="*/ 539133 w 568080"/>
                <a:gd name="connsiteY44" fmla="*/ 29915 h 279562"/>
                <a:gd name="connsiteX45" fmla="*/ 568080 w 568080"/>
                <a:gd name="connsiteY45" fmla="*/ 113110 h 279562"/>
                <a:gd name="connsiteX46" fmla="*/ 539357 w 568080"/>
                <a:gd name="connsiteY46" fmla="*/ 195784 h 279562"/>
                <a:gd name="connsiteX47" fmla="*/ 462561 w 568080"/>
                <a:gd name="connsiteY47" fmla="*/ 225624 h 279562"/>
                <a:gd name="connsiteX48" fmla="*/ 385171 w 568080"/>
                <a:gd name="connsiteY48" fmla="*/ 195933 h 279562"/>
                <a:gd name="connsiteX49" fmla="*/ 356447 w 568080"/>
                <a:gd name="connsiteY49" fmla="*/ 114152 h 279562"/>
                <a:gd name="connsiteX50" fmla="*/ 366418 w 568080"/>
                <a:gd name="connsiteY50" fmla="*/ 58192 h 279562"/>
                <a:gd name="connsiteX51" fmla="*/ 386733 w 568080"/>
                <a:gd name="connsiteY51" fmla="*/ 28278 h 279562"/>
                <a:gd name="connsiteX52" fmla="*/ 414936 w 568080"/>
                <a:gd name="connsiteY52" fmla="*/ 8632 h 279562"/>
                <a:gd name="connsiteX53" fmla="*/ 461966 w 568080"/>
                <a:gd name="connsiteY53" fmla="*/ 0 h 279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568080" h="279562">
                  <a:moveTo>
                    <a:pt x="277300" y="114970"/>
                  </a:moveTo>
                  <a:cubicBezTo>
                    <a:pt x="293477" y="114970"/>
                    <a:pt x="306186" y="119331"/>
                    <a:pt x="315430" y="128053"/>
                  </a:cubicBezTo>
                  <a:cubicBezTo>
                    <a:pt x="324673" y="136774"/>
                    <a:pt x="329295" y="147620"/>
                    <a:pt x="329295" y="160591"/>
                  </a:cubicBezTo>
                  <a:cubicBezTo>
                    <a:pt x="329295" y="167971"/>
                    <a:pt x="327971" y="174996"/>
                    <a:pt x="325325" y="181668"/>
                  </a:cubicBezTo>
                  <a:cubicBezTo>
                    <a:pt x="322679" y="188339"/>
                    <a:pt x="318486" y="195328"/>
                    <a:pt x="312746" y="202633"/>
                  </a:cubicBezTo>
                  <a:cubicBezTo>
                    <a:pt x="308944" y="207479"/>
                    <a:pt x="302087" y="214448"/>
                    <a:pt x="292172" y="223543"/>
                  </a:cubicBezTo>
                  <a:cubicBezTo>
                    <a:pt x="282257" y="232637"/>
                    <a:pt x="275977" y="238675"/>
                    <a:pt x="273331" y="241657"/>
                  </a:cubicBezTo>
                  <a:cubicBezTo>
                    <a:pt x="270685" y="244638"/>
                    <a:pt x="268542" y="247546"/>
                    <a:pt x="266902" y="250378"/>
                  </a:cubicBezTo>
                  <a:lnTo>
                    <a:pt x="329295" y="250378"/>
                  </a:lnTo>
                  <a:lnTo>
                    <a:pt x="329295" y="279562"/>
                  </a:lnTo>
                  <a:lnTo>
                    <a:pt x="219157" y="279562"/>
                  </a:lnTo>
                  <a:cubicBezTo>
                    <a:pt x="220349" y="268530"/>
                    <a:pt x="223928" y="258075"/>
                    <a:pt x="229891" y="248198"/>
                  </a:cubicBezTo>
                  <a:cubicBezTo>
                    <a:pt x="235855" y="238321"/>
                    <a:pt x="247632" y="225220"/>
                    <a:pt x="265225" y="208895"/>
                  </a:cubicBezTo>
                  <a:cubicBezTo>
                    <a:pt x="279388" y="195701"/>
                    <a:pt x="288073" y="186756"/>
                    <a:pt x="291278" y="182059"/>
                  </a:cubicBezTo>
                  <a:cubicBezTo>
                    <a:pt x="295601" y="175574"/>
                    <a:pt x="297763" y="169163"/>
                    <a:pt x="297763" y="162827"/>
                  </a:cubicBezTo>
                  <a:cubicBezTo>
                    <a:pt x="297763" y="155820"/>
                    <a:pt x="295881" y="150434"/>
                    <a:pt x="292116" y="146670"/>
                  </a:cubicBezTo>
                  <a:cubicBezTo>
                    <a:pt x="288352" y="142905"/>
                    <a:pt x="283152" y="141023"/>
                    <a:pt x="276518" y="141023"/>
                  </a:cubicBezTo>
                  <a:cubicBezTo>
                    <a:pt x="269958" y="141023"/>
                    <a:pt x="264740" y="142998"/>
                    <a:pt x="260864" y="146949"/>
                  </a:cubicBezTo>
                  <a:cubicBezTo>
                    <a:pt x="256987" y="150900"/>
                    <a:pt x="254752" y="157460"/>
                    <a:pt x="254155" y="166629"/>
                  </a:cubicBezTo>
                  <a:lnTo>
                    <a:pt x="222847" y="163498"/>
                  </a:lnTo>
                  <a:cubicBezTo>
                    <a:pt x="224711" y="146204"/>
                    <a:pt x="230562" y="133792"/>
                    <a:pt x="240402" y="126264"/>
                  </a:cubicBezTo>
                  <a:cubicBezTo>
                    <a:pt x="250241" y="118735"/>
                    <a:pt x="262541" y="114970"/>
                    <a:pt x="277300" y="114970"/>
                  </a:cubicBezTo>
                  <a:close/>
                  <a:moveTo>
                    <a:pt x="462412" y="37654"/>
                  </a:moveTo>
                  <a:cubicBezTo>
                    <a:pt x="444255" y="37654"/>
                    <a:pt x="429621" y="43880"/>
                    <a:pt x="418508" y="56332"/>
                  </a:cubicBezTo>
                  <a:cubicBezTo>
                    <a:pt x="407396" y="68784"/>
                    <a:pt x="401839" y="87561"/>
                    <a:pt x="401839" y="112663"/>
                  </a:cubicBezTo>
                  <a:cubicBezTo>
                    <a:pt x="401839" y="137369"/>
                    <a:pt x="407544" y="156096"/>
                    <a:pt x="418955" y="168846"/>
                  </a:cubicBezTo>
                  <a:cubicBezTo>
                    <a:pt x="430365" y="181595"/>
                    <a:pt x="444851" y="187970"/>
                    <a:pt x="462412" y="187970"/>
                  </a:cubicBezTo>
                  <a:cubicBezTo>
                    <a:pt x="479974" y="187970"/>
                    <a:pt x="494386" y="181645"/>
                    <a:pt x="505647" y="168995"/>
                  </a:cubicBezTo>
                  <a:cubicBezTo>
                    <a:pt x="516908" y="156344"/>
                    <a:pt x="522539" y="137369"/>
                    <a:pt x="522539" y="112068"/>
                  </a:cubicBezTo>
                  <a:cubicBezTo>
                    <a:pt x="522539" y="87065"/>
                    <a:pt x="517057" y="68412"/>
                    <a:pt x="506093" y="56109"/>
                  </a:cubicBezTo>
                  <a:cubicBezTo>
                    <a:pt x="495130" y="43805"/>
                    <a:pt x="480569" y="37654"/>
                    <a:pt x="462412" y="37654"/>
                  </a:cubicBezTo>
                  <a:close/>
                  <a:moveTo>
                    <a:pt x="0" y="3721"/>
                  </a:moveTo>
                  <a:lnTo>
                    <a:pt x="44053" y="3721"/>
                  </a:lnTo>
                  <a:lnTo>
                    <a:pt x="44053" y="89595"/>
                  </a:lnTo>
                  <a:lnTo>
                    <a:pt x="130373" y="89595"/>
                  </a:lnTo>
                  <a:lnTo>
                    <a:pt x="130373" y="3721"/>
                  </a:lnTo>
                  <a:lnTo>
                    <a:pt x="174426" y="3721"/>
                  </a:lnTo>
                  <a:lnTo>
                    <a:pt x="174426" y="221903"/>
                  </a:lnTo>
                  <a:lnTo>
                    <a:pt x="130373" y="221903"/>
                  </a:lnTo>
                  <a:lnTo>
                    <a:pt x="130373" y="126504"/>
                  </a:lnTo>
                  <a:lnTo>
                    <a:pt x="44053" y="126504"/>
                  </a:lnTo>
                  <a:lnTo>
                    <a:pt x="44053" y="221903"/>
                  </a:lnTo>
                  <a:lnTo>
                    <a:pt x="0" y="221903"/>
                  </a:lnTo>
                  <a:close/>
                  <a:moveTo>
                    <a:pt x="461966" y="0"/>
                  </a:moveTo>
                  <a:cubicBezTo>
                    <a:pt x="494113" y="0"/>
                    <a:pt x="519835" y="9972"/>
                    <a:pt x="539133" y="29915"/>
                  </a:cubicBezTo>
                  <a:cubicBezTo>
                    <a:pt x="558431" y="49858"/>
                    <a:pt x="568080" y="77589"/>
                    <a:pt x="568080" y="113110"/>
                  </a:cubicBezTo>
                  <a:cubicBezTo>
                    <a:pt x="568080" y="148332"/>
                    <a:pt x="558506" y="175890"/>
                    <a:pt x="539357" y="195784"/>
                  </a:cubicBezTo>
                  <a:cubicBezTo>
                    <a:pt x="520207" y="215677"/>
                    <a:pt x="494609" y="225624"/>
                    <a:pt x="462561" y="225624"/>
                  </a:cubicBezTo>
                  <a:cubicBezTo>
                    <a:pt x="430117" y="225624"/>
                    <a:pt x="404320" y="215727"/>
                    <a:pt x="385171" y="195933"/>
                  </a:cubicBezTo>
                  <a:cubicBezTo>
                    <a:pt x="366021" y="176138"/>
                    <a:pt x="356447" y="148878"/>
                    <a:pt x="356447" y="114152"/>
                  </a:cubicBezTo>
                  <a:cubicBezTo>
                    <a:pt x="356447" y="91927"/>
                    <a:pt x="359771" y="73273"/>
                    <a:pt x="366418" y="58192"/>
                  </a:cubicBezTo>
                  <a:cubicBezTo>
                    <a:pt x="371379" y="47080"/>
                    <a:pt x="378151" y="37108"/>
                    <a:pt x="386733" y="28278"/>
                  </a:cubicBezTo>
                  <a:cubicBezTo>
                    <a:pt x="395316" y="19447"/>
                    <a:pt x="404717" y="12899"/>
                    <a:pt x="414936" y="8632"/>
                  </a:cubicBezTo>
                  <a:cubicBezTo>
                    <a:pt x="428529" y="2878"/>
                    <a:pt x="444206" y="0"/>
                    <a:pt x="461966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 sz="2400" b="1" dirty="0">
                <a:cs typeface="B Nazanin" panose="00000700000000000000" pitchFamily="2" charset="-78"/>
              </a:endParaRPr>
            </a:p>
          </p:txBody>
        </p:sp>
      </p:grpSp>
      <p:grpSp>
        <p:nvGrpSpPr>
          <p:cNvPr id="33" name="Group 270">
            <a:extLst>
              <a:ext uri="{FF2B5EF4-FFF2-40B4-BE49-F238E27FC236}">
                <a16:creationId xmlns:a16="http://schemas.microsoft.com/office/drawing/2014/main" id="{F26C5727-CFD7-4215-EF43-9648AFF6780E}"/>
              </a:ext>
            </a:extLst>
          </p:cNvPr>
          <p:cNvGrpSpPr/>
          <p:nvPr/>
        </p:nvGrpSpPr>
        <p:grpSpPr>
          <a:xfrm>
            <a:off x="4952215" y="4429294"/>
            <a:ext cx="1830819" cy="963821"/>
            <a:chOff x="5087929" y="4285794"/>
            <a:chExt cx="1340087" cy="705479"/>
          </a:xfrm>
        </p:grpSpPr>
        <p:sp>
          <p:nvSpPr>
            <p:cNvPr id="34" name="Oval 264">
              <a:extLst>
                <a:ext uri="{FF2B5EF4-FFF2-40B4-BE49-F238E27FC236}">
                  <a16:creationId xmlns:a16="http://schemas.microsoft.com/office/drawing/2014/main" id="{6ECC24C6-440D-3933-CDA1-B15B87753814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758712" y="4285794"/>
              <a:ext cx="669304" cy="669305"/>
            </a:xfrm>
            <a:prstGeom prst="ellipse">
              <a:avLst/>
            </a:prstGeom>
            <a:solidFill>
              <a:srgbClr val="2C70AA"/>
            </a:solidFill>
            <a:ln w="12700"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35" name="Freeform: Shape 50">
              <a:extLst>
                <a:ext uri="{FF2B5EF4-FFF2-40B4-BE49-F238E27FC236}">
                  <a16:creationId xmlns:a16="http://schemas.microsoft.com/office/drawing/2014/main" id="{875B62C1-B4DA-61BB-FAF2-93504DDB7D34}"/>
                </a:ext>
              </a:extLst>
            </p:cNvPr>
            <p:cNvSpPr/>
            <p:nvPr/>
          </p:nvSpPr>
          <p:spPr>
            <a:xfrm>
              <a:off x="5465995" y="4758246"/>
              <a:ext cx="466054" cy="233027"/>
            </a:xfrm>
            <a:custGeom>
              <a:avLst/>
              <a:gdLst>
                <a:gd name="connsiteX0" fmla="*/ 128804 w 466053"/>
                <a:gd name="connsiteY0" fmla="*/ 0 h 233026"/>
                <a:gd name="connsiteX1" fmla="*/ 117708 w 466053"/>
                <a:gd name="connsiteY1" fmla="*/ 63805 h 233026"/>
                <a:gd name="connsiteX2" fmla="*/ 132688 w 466053"/>
                <a:gd name="connsiteY2" fmla="*/ 84333 h 233026"/>
                <a:gd name="connsiteX3" fmla="*/ 442281 w 466053"/>
                <a:gd name="connsiteY3" fmla="*/ 32735 h 233026"/>
                <a:gd name="connsiteX4" fmla="*/ 467248 w 466053"/>
                <a:gd name="connsiteY4" fmla="*/ 137042 h 233026"/>
                <a:gd name="connsiteX5" fmla="*/ 453377 w 466053"/>
                <a:gd name="connsiteY5" fmla="*/ 159790 h 233026"/>
                <a:gd name="connsiteX6" fmla="*/ 114379 w 466053"/>
                <a:gd name="connsiteY6" fmla="*/ 144255 h 233026"/>
                <a:gd name="connsiteX7" fmla="*/ 98289 w 466053"/>
                <a:gd name="connsiteY7" fmla="*/ 233582 h 233026"/>
                <a:gd name="connsiteX8" fmla="*/ 66109 w 466053"/>
                <a:gd name="connsiteY8" fmla="*/ 192524 h 233026"/>
                <a:gd name="connsiteX9" fmla="*/ 5078 w 466053"/>
                <a:gd name="connsiteY9" fmla="*/ 106526 h 233026"/>
                <a:gd name="connsiteX10" fmla="*/ 7852 w 466053"/>
                <a:gd name="connsiteY10" fmla="*/ 84333 h 233026"/>
                <a:gd name="connsiteX11" fmla="*/ 128804 w 466053"/>
                <a:gd name="connsiteY11" fmla="*/ 0 h 233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66053" h="233026">
                  <a:moveTo>
                    <a:pt x="128804" y="0"/>
                  </a:moveTo>
                  <a:cubicBezTo>
                    <a:pt x="124366" y="24412"/>
                    <a:pt x="121037" y="43831"/>
                    <a:pt x="117708" y="63805"/>
                  </a:cubicBezTo>
                  <a:cubicBezTo>
                    <a:pt x="115488" y="75456"/>
                    <a:pt x="114379" y="84333"/>
                    <a:pt x="132688" y="84333"/>
                  </a:cubicBezTo>
                  <a:cubicBezTo>
                    <a:pt x="238105" y="85443"/>
                    <a:pt x="342967" y="83224"/>
                    <a:pt x="442281" y="32735"/>
                  </a:cubicBezTo>
                  <a:cubicBezTo>
                    <a:pt x="450603" y="68244"/>
                    <a:pt x="457816" y="102643"/>
                    <a:pt x="467248" y="137042"/>
                  </a:cubicBezTo>
                  <a:cubicBezTo>
                    <a:pt x="471132" y="152022"/>
                    <a:pt x="465584" y="157016"/>
                    <a:pt x="453377" y="159790"/>
                  </a:cubicBezTo>
                  <a:cubicBezTo>
                    <a:pt x="339638" y="186421"/>
                    <a:pt x="226454" y="203621"/>
                    <a:pt x="114379" y="144255"/>
                  </a:cubicBezTo>
                  <a:cubicBezTo>
                    <a:pt x="108831" y="174215"/>
                    <a:pt x="103837" y="202511"/>
                    <a:pt x="98289" y="233582"/>
                  </a:cubicBezTo>
                  <a:cubicBezTo>
                    <a:pt x="83308" y="221930"/>
                    <a:pt x="76096" y="206395"/>
                    <a:pt x="66109" y="192524"/>
                  </a:cubicBezTo>
                  <a:cubicBezTo>
                    <a:pt x="45580" y="164228"/>
                    <a:pt x="26161" y="134823"/>
                    <a:pt x="5078" y="106526"/>
                  </a:cubicBezTo>
                  <a:cubicBezTo>
                    <a:pt x="-1580" y="97095"/>
                    <a:pt x="-2690" y="91546"/>
                    <a:pt x="7852" y="84333"/>
                  </a:cubicBezTo>
                  <a:cubicBezTo>
                    <a:pt x="46690" y="57702"/>
                    <a:pt x="86082" y="29960"/>
                    <a:pt x="128804" y="0"/>
                  </a:cubicBezTo>
                  <a:close/>
                </a:path>
              </a:pathLst>
            </a:custGeom>
            <a:solidFill>
              <a:srgbClr val="1A2D3B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36" name="Freeform: Shape 51">
              <a:extLst>
                <a:ext uri="{FF2B5EF4-FFF2-40B4-BE49-F238E27FC236}">
                  <a16:creationId xmlns:a16="http://schemas.microsoft.com/office/drawing/2014/main" id="{35E541E8-AF02-1C8F-188B-10C92EA1E541}"/>
                </a:ext>
              </a:extLst>
            </p:cNvPr>
            <p:cNvSpPr/>
            <p:nvPr/>
          </p:nvSpPr>
          <p:spPr>
            <a:xfrm>
              <a:off x="5477684" y="4306062"/>
              <a:ext cx="460506" cy="233027"/>
            </a:xfrm>
            <a:custGeom>
              <a:avLst/>
              <a:gdLst>
                <a:gd name="connsiteX0" fmla="*/ 325729 w 460505"/>
                <a:gd name="connsiteY0" fmla="*/ 233582 h 233026"/>
                <a:gd name="connsiteX1" fmla="*/ 342374 w 460505"/>
                <a:gd name="connsiteY1" fmla="*/ 172551 h 233026"/>
                <a:gd name="connsiteX2" fmla="*/ 326284 w 460505"/>
                <a:gd name="connsiteY2" fmla="*/ 147584 h 233026"/>
                <a:gd name="connsiteX3" fmla="*/ 17246 w 460505"/>
                <a:gd name="connsiteY3" fmla="*/ 173661 h 233026"/>
                <a:gd name="connsiteX4" fmla="*/ 601 w 460505"/>
                <a:gd name="connsiteY4" fmla="*/ 67134 h 233026"/>
                <a:gd name="connsiteX5" fmla="*/ 12807 w 460505"/>
                <a:gd name="connsiteY5" fmla="*/ 47715 h 233026"/>
                <a:gd name="connsiteX6" fmla="*/ 286337 w 460505"/>
                <a:gd name="connsiteY6" fmla="*/ 57147 h 233026"/>
                <a:gd name="connsiteX7" fmla="*/ 352916 w 460505"/>
                <a:gd name="connsiteY7" fmla="*/ 90437 h 233026"/>
                <a:gd name="connsiteX8" fmla="*/ 377883 w 460505"/>
                <a:gd name="connsiteY8" fmla="*/ 0 h 233026"/>
                <a:gd name="connsiteX9" fmla="*/ 460552 w 460505"/>
                <a:gd name="connsiteY9" fmla="*/ 139261 h 233026"/>
                <a:gd name="connsiteX10" fmla="*/ 452784 w 460505"/>
                <a:gd name="connsiteY10" fmla="*/ 159790 h 233026"/>
                <a:gd name="connsiteX11" fmla="*/ 325729 w 460505"/>
                <a:gd name="connsiteY11" fmla="*/ 233582 h 233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60505" h="233026">
                  <a:moveTo>
                    <a:pt x="325729" y="233582"/>
                  </a:moveTo>
                  <a:cubicBezTo>
                    <a:pt x="332387" y="209169"/>
                    <a:pt x="336826" y="190860"/>
                    <a:pt x="342374" y="172551"/>
                  </a:cubicBezTo>
                  <a:cubicBezTo>
                    <a:pt x="346813" y="157571"/>
                    <a:pt x="345703" y="149248"/>
                    <a:pt x="326284" y="147584"/>
                  </a:cubicBezTo>
                  <a:cubicBezTo>
                    <a:pt x="220867" y="138707"/>
                    <a:pt x="119889" y="134268"/>
                    <a:pt x="17246" y="173661"/>
                  </a:cubicBezTo>
                  <a:cubicBezTo>
                    <a:pt x="11698" y="138152"/>
                    <a:pt x="6149" y="102643"/>
                    <a:pt x="601" y="67134"/>
                  </a:cubicBezTo>
                  <a:cubicBezTo>
                    <a:pt x="-1063" y="57147"/>
                    <a:pt x="47" y="49934"/>
                    <a:pt x="12807" y="47715"/>
                  </a:cubicBezTo>
                  <a:cubicBezTo>
                    <a:pt x="104354" y="33290"/>
                    <a:pt x="195900" y="26077"/>
                    <a:pt x="286337" y="57147"/>
                  </a:cubicBezTo>
                  <a:cubicBezTo>
                    <a:pt x="309085" y="64915"/>
                    <a:pt x="329613" y="77676"/>
                    <a:pt x="352916" y="90437"/>
                  </a:cubicBezTo>
                  <a:cubicBezTo>
                    <a:pt x="361238" y="61031"/>
                    <a:pt x="369006" y="32180"/>
                    <a:pt x="377883" y="0"/>
                  </a:cubicBezTo>
                  <a:cubicBezTo>
                    <a:pt x="406734" y="48825"/>
                    <a:pt x="432811" y="94320"/>
                    <a:pt x="460552" y="139261"/>
                  </a:cubicBezTo>
                  <a:cubicBezTo>
                    <a:pt x="467765" y="150913"/>
                    <a:pt x="462217" y="154796"/>
                    <a:pt x="452784" y="159790"/>
                  </a:cubicBezTo>
                  <a:cubicBezTo>
                    <a:pt x="412282" y="182538"/>
                    <a:pt x="371780" y="206395"/>
                    <a:pt x="325729" y="233582"/>
                  </a:cubicBezTo>
                  <a:close/>
                </a:path>
              </a:pathLst>
            </a:custGeom>
            <a:solidFill>
              <a:srgbClr val="1A2D3B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37" name="Freeform: Shape 70">
              <a:extLst>
                <a:ext uri="{FF2B5EF4-FFF2-40B4-BE49-F238E27FC236}">
                  <a16:creationId xmlns:a16="http://schemas.microsoft.com/office/drawing/2014/main" id="{798E2E1A-FABA-CE9A-246C-4398298E65FD}"/>
                </a:ext>
              </a:extLst>
            </p:cNvPr>
            <p:cNvSpPr/>
            <p:nvPr/>
          </p:nvSpPr>
          <p:spPr>
            <a:xfrm>
              <a:off x="5958783" y="4526337"/>
              <a:ext cx="371733" cy="338444"/>
            </a:xfrm>
            <a:custGeom>
              <a:avLst/>
              <a:gdLst>
                <a:gd name="connsiteX0" fmla="*/ 144791 w 371733"/>
                <a:gd name="connsiteY0" fmla="*/ 342874 h 338443"/>
                <a:gd name="connsiteX1" fmla="*/ 143127 w 371733"/>
                <a:gd name="connsiteY1" fmla="*/ 342874 h 338443"/>
                <a:gd name="connsiteX2" fmla="*/ 141462 w 371733"/>
                <a:gd name="connsiteY2" fmla="*/ 342874 h 338443"/>
                <a:gd name="connsiteX3" fmla="*/ 132585 w 371733"/>
                <a:gd name="connsiteY3" fmla="*/ 299043 h 338443"/>
                <a:gd name="connsiteX4" fmla="*/ 130366 w 371733"/>
                <a:gd name="connsiteY4" fmla="*/ 256876 h 338443"/>
                <a:gd name="connsiteX5" fmla="*/ 122044 w 371733"/>
                <a:gd name="connsiteY5" fmla="*/ 272411 h 338443"/>
                <a:gd name="connsiteX6" fmla="*/ 92083 w 371733"/>
                <a:gd name="connsiteY6" fmla="*/ 287946 h 338443"/>
                <a:gd name="connsiteX7" fmla="*/ 67670 w 371733"/>
                <a:gd name="connsiteY7" fmla="*/ 266308 h 338443"/>
                <a:gd name="connsiteX8" fmla="*/ 52135 w 371733"/>
                <a:gd name="connsiteY8" fmla="*/ 238012 h 338443"/>
                <a:gd name="connsiteX9" fmla="*/ 21620 w 371733"/>
                <a:gd name="connsiteY9" fmla="*/ 193071 h 338443"/>
                <a:gd name="connsiteX10" fmla="*/ 7749 w 371733"/>
                <a:gd name="connsiteY10" fmla="*/ 85435 h 338443"/>
                <a:gd name="connsiteX11" fmla="*/ 49916 w 371733"/>
                <a:gd name="connsiteY11" fmla="*/ 77667 h 338443"/>
                <a:gd name="connsiteX12" fmla="*/ 108173 w 371733"/>
                <a:gd name="connsiteY12" fmla="*/ 147575 h 338443"/>
                <a:gd name="connsiteX13" fmla="*/ 292930 w 371733"/>
                <a:gd name="connsiteY13" fmla="*/ 149240 h 338443"/>
                <a:gd name="connsiteX14" fmla="*/ 340645 w 371733"/>
                <a:gd name="connsiteY14" fmla="*/ 17746 h 338443"/>
                <a:gd name="connsiteX15" fmla="*/ 341200 w 371733"/>
                <a:gd name="connsiteY15" fmla="*/ 1101 h 338443"/>
                <a:gd name="connsiteX16" fmla="*/ 359509 w 371733"/>
                <a:gd name="connsiteY16" fmla="*/ 9978 h 338443"/>
                <a:gd name="connsiteX17" fmla="*/ 372270 w 371733"/>
                <a:gd name="connsiteY17" fmla="*/ 34391 h 338443"/>
                <a:gd name="connsiteX18" fmla="*/ 296259 w 371733"/>
                <a:gd name="connsiteY18" fmla="*/ 265198 h 338443"/>
                <a:gd name="connsiteX19" fmla="*/ 271292 w 371733"/>
                <a:gd name="connsiteY19" fmla="*/ 249663 h 338443"/>
                <a:gd name="connsiteX20" fmla="*/ 205267 w 371733"/>
                <a:gd name="connsiteY20" fmla="*/ 270192 h 338443"/>
                <a:gd name="connsiteX21" fmla="*/ 192506 w 371733"/>
                <a:gd name="connsiteY21" fmla="*/ 303481 h 338443"/>
                <a:gd name="connsiteX22" fmla="*/ 147565 w 371733"/>
                <a:gd name="connsiteY22" fmla="*/ 296823 h 338443"/>
                <a:gd name="connsiteX23" fmla="*/ 147565 w 371733"/>
                <a:gd name="connsiteY23" fmla="*/ 337880 h 338443"/>
                <a:gd name="connsiteX24" fmla="*/ 148675 w 371733"/>
                <a:gd name="connsiteY24" fmla="*/ 341209 h 338443"/>
                <a:gd name="connsiteX25" fmla="*/ 144791 w 371733"/>
                <a:gd name="connsiteY25" fmla="*/ 342874 h 338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371733" h="338443">
                  <a:moveTo>
                    <a:pt x="144791" y="342874"/>
                  </a:moveTo>
                  <a:lnTo>
                    <a:pt x="143127" y="342874"/>
                  </a:lnTo>
                  <a:lnTo>
                    <a:pt x="141462" y="342874"/>
                  </a:lnTo>
                  <a:cubicBezTo>
                    <a:pt x="128146" y="330113"/>
                    <a:pt x="133695" y="314023"/>
                    <a:pt x="132585" y="299043"/>
                  </a:cubicBezTo>
                  <a:cubicBezTo>
                    <a:pt x="131475" y="285727"/>
                    <a:pt x="134249" y="271856"/>
                    <a:pt x="130366" y="256876"/>
                  </a:cubicBezTo>
                  <a:cubicBezTo>
                    <a:pt x="123153" y="260205"/>
                    <a:pt x="124818" y="267417"/>
                    <a:pt x="122044" y="272411"/>
                  </a:cubicBezTo>
                  <a:cubicBezTo>
                    <a:pt x="115386" y="284062"/>
                    <a:pt x="104844" y="288501"/>
                    <a:pt x="92083" y="287946"/>
                  </a:cubicBezTo>
                  <a:cubicBezTo>
                    <a:pt x="78212" y="287391"/>
                    <a:pt x="70444" y="279069"/>
                    <a:pt x="67670" y="266308"/>
                  </a:cubicBezTo>
                  <a:cubicBezTo>
                    <a:pt x="65451" y="255211"/>
                    <a:pt x="61567" y="245224"/>
                    <a:pt x="52135" y="238012"/>
                  </a:cubicBezTo>
                  <a:cubicBezTo>
                    <a:pt x="47697" y="219148"/>
                    <a:pt x="29942" y="209161"/>
                    <a:pt x="21620" y="193071"/>
                  </a:cubicBezTo>
                  <a:cubicBezTo>
                    <a:pt x="3865" y="158672"/>
                    <a:pt x="-8896" y="124272"/>
                    <a:pt x="7749" y="85435"/>
                  </a:cubicBezTo>
                  <a:cubicBezTo>
                    <a:pt x="19955" y="57139"/>
                    <a:pt x="31052" y="54364"/>
                    <a:pt x="49916" y="77667"/>
                  </a:cubicBezTo>
                  <a:cubicBezTo>
                    <a:pt x="69335" y="100970"/>
                    <a:pt x="88199" y="124827"/>
                    <a:pt x="108173" y="147575"/>
                  </a:cubicBezTo>
                  <a:cubicBezTo>
                    <a:pt x="168094" y="215264"/>
                    <a:pt x="230235" y="199729"/>
                    <a:pt x="292930" y="149240"/>
                  </a:cubicBezTo>
                  <a:cubicBezTo>
                    <a:pt x="334542" y="115395"/>
                    <a:pt x="347303" y="69900"/>
                    <a:pt x="340645" y="17746"/>
                  </a:cubicBezTo>
                  <a:cubicBezTo>
                    <a:pt x="340090" y="12197"/>
                    <a:pt x="332322" y="4985"/>
                    <a:pt x="341200" y="1101"/>
                  </a:cubicBezTo>
                  <a:cubicBezTo>
                    <a:pt x="349522" y="-2783"/>
                    <a:pt x="355070" y="4430"/>
                    <a:pt x="359509" y="9978"/>
                  </a:cubicBezTo>
                  <a:cubicBezTo>
                    <a:pt x="364502" y="17746"/>
                    <a:pt x="370606" y="26068"/>
                    <a:pt x="372270" y="34391"/>
                  </a:cubicBezTo>
                  <a:cubicBezTo>
                    <a:pt x="386141" y="107073"/>
                    <a:pt x="359509" y="218038"/>
                    <a:pt x="296259" y="265198"/>
                  </a:cubicBezTo>
                  <a:cubicBezTo>
                    <a:pt x="284607" y="265198"/>
                    <a:pt x="280169" y="254102"/>
                    <a:pt x="271292" y="249663"/>
                  </a:cubicBezTo>
                  <a:cubicBezTo>
                    <a:pt x="246324" y="236347"/>
                    <a:pt x="218583" y="245224"/>
                    <a:pt x="205267" y="270192"/>
                  </a:cubicBezTo>
                  <a:cubicBezTo>
                    <a:pt x="199719" y="280733"/>
                    <a:pt x="200829" y="294049"/>
                    <a:pt x="192506" y="303481"/>
                  </a:cubicBezTo>
                  <a:cubicBezTo>
                    <a:pt x="177526" y="306810"/>
                    <a:pt x="164210" y="296823"/>
                    <a:pt x="147565" y="296823"/>
                  </a:cubicBezTo>
                  <a:cubicBezTo>
                    <a:pt x="147565" y="310694"/>
                    <a:pt x="147565" y="324010"/>
                    <a:pt x="147565" y="337880"/>
                  </a:cubicBezTo>
                  <a:cubicBezTo>
                    <a:pt x="148675" y="338990"/>
                    <a:pt x="149230" y="340100"/>
                    <a:pt x="148675" y="341209"/>
                  </a:cubicBezTo>
                  <a:cubicBezTo>
                    <a:pt x="145901" y="342319"/>
                    <a:pt x="145346" y="342874"/>
                    <a:pt x="144791" y="342874"/>
                  </a:cubicBezTo>
                  <a:close/>
                </a:path>
              </a:pathLst>
            </a:custGeom>
            <a:solidFill>
              <a:srgbClr val="BE0000"/>
            </a:solidFill>
            <a:ln w="554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38" name="TextBox 258">
              <a:extLst>
                <a:ext uri="{FF2B5EF4-FFF2-40B4-BE49-F238E27FC236}">
                  <a16:creationId xmlns:a16="http://schemas.microsoft.com/office/drawing/2014/main" id="{5D82FE15-5CD1-10B3-0A08-533910D50729}"/>
                </a:ext>
              </a:extLst>
            </p:cNvPr>
            <p:cNvSpPr txBox="1">
              <a:spLocks noChangeAspect="1"/>
            </p:cNvSpPr>
            <p:nvPr/>
          </p:nvSpPr>
          <p:spPr>
            <a:xfrm>
              <a:off x="5087929" y="4360952"/>
              <a:ext cx="316607" cy="155808"/>
            </a:xfrm>
            <a:custGeom>
              <a:avLst/>
              <a:gdLst>
                <a:gd name="connsiteX0" fmla="*/ 277300 w 568080"/>
                <a:gd name="connsiteY0" fmla="*/ 114970 h 279562"/>
                <a:gd name="connsiteX1" fmla="*/ 315430 w 568080"/>
                <a:gd name="connsiteY1" fmla="*/ 128053 h 279562"/>
                <a:gd name="connsiteX2" fmla="*/ 329295 w 568080"/>
                <a:gd name="connsiteY2" fmla="*/ 160591 h 279562"/>
                <a:gd name="connsiteX3" fmla="*/ 325325 w 568080"/>
                <a:gd name="connsiteY3" fmla="*/ 181668 h 279562"/>
                <a:gd name="connsiteX4" fmla="*/ 312746 w 568080"/>
                <a:gd name="connsiteY4" fmla="*/ 202633 h 279562"/>
                <a:gd name="connsiteX5" fmla="*/ 292172 w 568080"/>
                <a:gd name="connsiteY5" fmla="*/ 223543 h 279562"/>
                <a:gd name="connsiteX6" fmla="*/ 273331 w 568080"/>
                <a:gd name="connsiteY6" fmla="*/ 241657 h 279562"/>
                <a:gd name="connsiteX7" fmla="*/ 266902 w 568080"/>
                <a:gd name="connsiteY7" fmla="*/ 250378 h 279562"/>
                <a:gd name="connsiteX8" fmla="*/ 329295 w 568080"/>
                <a:gd name="connsiteY8" fmla="*/ 250378 h 279562"/>
                <a:gd name="connsiteX9" fmla="*/ 329295 w 568080"/>
                <a:gd name="connsiteY9" fmla="*/ 279562 h 279562"/>
                <a:gd name="connsiteX10" fmla="*/ 219157 w 568080"/>
                <a:gd name="connsiteY10" fmla="*/ 279562 h 279562"/>
                <a:gd name="connsiteX11" fmla="*/ 229891 w 568080"/>
                <a:gd name="connsiteY11" fmla="*/ 248198 h 279562"/>
                <a:gd name="connsiteX12" fmla="*/ 265225 w 568080"/>
                <a:gd name="connsiteY12" fmla="*/ 208895 h 279562"/>
                <a:gd name="connsiteX13" fmla="*/ 291278 w 568080"/>
                <a:gd name="connsiteY13" fmla="*/ 182059 h 279562"/>
                <a:gd name="connsiteX14" fmla="*/ 297763 w 568080"/>
                <a:gd name="connsiteY14" fmla="*/ 162827 h 279562"/>
                <a:gd name="connsiteX15" fmla="*/ 292116 w 568080"/>
                <a:gd name="connsiteY15" fmla="*/ 146670 h 279562"/>
                <a:gd name="connsiteX16" fmla="*/ 276518 w 568080"/>
                <a:gd name="connsiteY16" fmla="*/ 141023 h 279562"/>
                <a:gd name="connsiteX17" fmla="*/ 260864 w 568080"/>
                <a:gd name="connsiteY17" fmla="*/ 146949 h 279562"/>
                <a:gd name="connsiteX18" fmla="*/ 254155 w 568080"/>
                <a:gd name="connsiteY18" fmla="*/ 166629 h 279562"/>
                <a:gd name="connsiteX19" fmla="*/ 222847 w 568080"/>
                <a:gd name="connsiteY19" fmla="*/ 163498 h 279562"/>
                <a:gd name="connsiteX20" fmla="*/ 240402 w 568080"/>
                <a:gd name="connsiteY20" fmla="*/ 126264 h 279562"/>
                <a:gd name="connsiteX21" fmla="*/ 277300 w 568080"/>
                <a:gd name="connsiteY21" fmla="*/ 114970 h 279562"/>
                <a:gd name="connsiteX22" fmla="*/ 462412 w 568080"/>
                <a:gd name="connsiteY22" fmla="*/ 37654 h 279562"/>
                <a:gd name="connsiteX23" fmla="*/ 418508 w 568080"/>
                <a:gd name="connsiteY23" fmla="*/ 56332 h 279562"/>
                <a:gd name="connsiteX24" fmla="*/ 401839 w 568080"/>
                <a:gd name="connsiteY24" fmla="*/ 112663 h 279562"/>
                <a:gd name="connsiteX25" fmla="*/ 418955 w 568080"/>
                <a:gd name="connsiteY25" fmla="*/ 168846 h 279562"/>
                <a:gd name="connsiteX26" fmla="*/ 462412 w 568080"/>
                <a:gd name="connsiteY26" fmla="*/ 187970 h 279562"/>
                <a:gd name="connsiteX27" fmla="*/ 505647 w 568080"/>
                <a:gd name="connsiteY27" fmla="*/ 168995 h 279562"/>
                <a:gd name="connsiteX28" fmla="*/ 522539 w 568080"/>
                <a:gd name="connsiteY28" fmla="*/ 112068 h 279562"/>
                <a:gd name="connsiteX29" fmla="*/ 506093 w 568080"/>
                <a:gd name="connsiteY29" fmla="*/ 56109 h 279562"/>
                <a:gd name="connsiteX30" fmla="*/ 462412 w 568080"/>
                <a:gd name="connsiteY30" fmla="*/ 37654 h 279562"/>
                <a:gd name="connsiteX31" fmla="*/ 0 w 568080"/>
                <a:gd name="connsiteY31" fmla="*/ 3721 h 279562"/>
                <a:gd name="connsiteX32" fmla="*/ 44053 w 568080"/>
                <a:gd name="connsiteY32" fmla="*/ 3721 h 279562"/>
                <a:gd name="connsiteX33" fmla="*/ 44053 w 568080"/>
                <a:gd name="connsiteY33" fmla="*/ 89595 h 279562"/>
                <a:gd name="connsiteX34" fmla="*/ 130373 w 568080"/>
                <a:gd name="connsiteY34" fmla="*/ 89595 h 279562"/>
                <a:gd name="connsiteX35" fmla="*/ 130373 w 568080"/>
                <a:gd name="connsiteY35" fmla="*/ 3721 h 279562"/>
                <a:gd name="connsiteX36" fmla="*/ 174426 w 568080"/>
                <a:gd name="connsiteY36" fmla="*/ 3721 h 279562"/>
                <a:gd name="connsiteX37" fmla="*/ 174426 w 568080"/>
                <a:gd name="connsiteY37" fmla="*/ 221903 h 279562"/>
                <a:gd name="connsiteX38" fmla="*/ 130373 w 568080"/>
                <a:gd name="connsiteY38" fmla="*/ 221903 h 279562"/>
                <a:gd name="connsiteX39" fmla="*/ 130373 w 568080"/>
                <a:gd name="connsiteY39" fmla="*/ 126504 h 279562"/>
                <a:gd name="connsiteX40" fmla="*/ 44053 w 568080"/>
                <a:gd name="connsiteY40" fmla="*/ 126504 h 279562"/>
                <a:gd name="connsiteX41" fmla="*/ 44053 w 568080"/>
                <a:gd name="connsiteY41" fmla="*/ 221903 h 279562"/>
                <a:gd name="connsiteX42" fmla="*/ 0 w 568080"/>
                <a:gd name="connsiteY42" fmla="*/ 221903 h 279562"/>
                <a:gd name="connsiteX43" fmla="*/ 461966 w 568080"/>
                <a:gd name="connsiteY43" fmla="*/ 0 h 279562"/>
                <a:gd name="connsiteX44" fmla="*/ 539133 w 568080"/>
                <a:gd name="connsiteY44" fmla="*/ 29915 h 279562"/>
                <a:gd name="connsiteX45" fmla="*/ 568080 w 568080"/>
                <a:gd name="connsiteY45" fmla="*/ 113110 h 279562"/>
                <a:gd name="connsiteX46" fmla="*/ 539357 w 568080"/>
                <a:gd name="connsiteY46" fmla="*/ 195784 h 279562"/>
                <a:gd name="connsiteX47" fmla="*/ 462561 w 568080"/>
                <a:gd name="connsiteY47" fmla="*/ 225624 h 279562"/>
                <a:gd name="connsiteX48" fmla="*/ 385171 w 568080"/>
                <a:gd name="connsiteY48" fmla="*/ 195933 h 279562"/>
                <a:gd name="connsiteX49" fmla="*/ 356447 w 568080"/>
                <a:gd name="connsiteY49" fmla="*/ 114152 h 279562"/>
                <a:gd name="connsiteX50" fmla="*/ 366418 w 568080"/>
                <a:gd name="connsiteY50" fmla="*/ 58192 h 279562"/>
                <a:gd name="connsiteX51" fmla="*/ 386733 w 568080"/>
                <a:gd name="connsiteY51" fmla="*/ 28278 h 279562"/>
                <a:gd name="connsiteX52" fmla="*/ 414936 w 568080"/>
                <a:gd name="connsiteY52" fmla="*/ 8632 h 279562"/>
                <a:gd name="connsiteX53" fmla="*/ 461966 w 568080"/>
                <a:gd name="connsiteY53" fmla="*/ 0 h 279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568080" h="279562">
                  <a:moveTo>
                    <a:pt x="277300" y="114970"/>
                  </a:moveTo>
                  <a:cubicBezTo>
                    <a:pt x="293477" y="114970"/>
                    <a:pt x="306186" y="119331"/>
                    <a:pt x="315430" y="128053"/>
                  </a:cubicBezTo>
                  <a:cubicBezTo>
                    <a:pt x="324673" y="136774"/>
                    <a:pt x="329295" y="147620"/>
                    <a:pt x="329295" y="160591"/>
                  </a:cubicBezTo>
                  <a:cubicBezTo>
                    <a:pt x="329295" y="167971"/>
                    <a:pt x="327971" y="174996"/>
                    <a:pt x="325325" y="181668"/>
                  </a:cubicBezTo>
                  <a:cubicBezTo>
                    <a:pt x="322679" y="188339"/>
                    <a:pt x="318486" y="195328"/>
                    <a:pt x="312746" y="202633"/>
                  </a:cubicBezTo>
                  <a:cubicBezTo>
                    <a:pt x="308944" y="207479"/>
                    <a:pt x="302087" y="214448"/>
                    <a:pt x="292172" y="223543"/>
                  </a:cubicBezTo>
                  <a:cubicBezTo>
                    <a:pt x="282257" y="232637"/>
                    <a:pt x="275977" y="238675"/>
                    <a:pt x="273331" y="241657"/>
                  </a:cubicBezTo>
                  <a:cubicBezTo>
                    <a:pt x="270685" y="244638"/>
                    <a:pt x="268542" y="247546"/>
                    <a:pt x="266902" y="250378"/>
                  </a:cubicBezTo>
                  <a:lnTo>
                    <a:pt x="329295" y="250378"/>
                  </a:lnTo>
                  <a:lnTo>
                    <a:pt x="329295" y="279562"/>
                  </a:lnTo>
                  <a:lnTo>
                    <a:pt x="219157" y="279562"/>
                  </a:lnTo>
                  <a:cubicBezTo>
                    <a:pt x="220349" y="268530"/>
                    <a:pt x="223928" y="258075"/>
                    <a:pt x="229891" y="248198"/>
                  </a:cubicBezTo>
                  <a:cubicBezTo>
                    <a:pt x="235855" y="238321"/>
                    <a:pt x="247632" y="225220"/>
                    <a:pt x="265225" y="208895"/>
                  </a:cubicBezTo>
                  <a:cubicBezTo>
                    <a:pt x="279388" y="195701"/>
                    <a:pt x="288073" y="186756"/>
                    <a:pt x="291278" y="182059"/>
                  </a:cubicBezTo>
                  <a:cubicBezTo>
                    <a:pt x="295601" y="175574"/>
                    <a:pt x="297763" y="169163"/>
                    <a:pt x="297763" y="162827"/>
                  </a:cubicBezTo>
                  <a:cubicBezTo>
                    <a:pt x="297763" y="155820"/>
                    <a:pt x="295881" y="150434"/>
                    <a:pt x="292116" y="146670"/>
                  </a:cubicBezTo>
                  <a:cubicBezTo>
                    <a:pt x="288352" y="142905"/>
                    <a:pt x="283152" y="141023"/>
                    <a:pt x="276518" y="141023"/>
                  </a:cubicBezTo>
                  <a:cubicBezTo>
                    <a:pt x="269958" y="141023"/>
                    <a:pt x="264740" y="142998"/>
                    <a:pt x="260864" y="146949"/>
                  </a:cubicBezTo>
                  <a:cubicBezTo>
                    <a:pt x="256987" y="150900"/>
                    <a:pt x="254752" y="157460"/>
                    <a:pt x="254155" y="166629"/>
                  </a:cubicBezTo>
                  <a:lnTo>
                    <a:pt x="222847" y="163498"/>
                  </a:lnTo>
                  <a:cubicBezTo>
                    <a:pt x="224711" y="146204"/>
                    <a:pt x="230562" y="133792"/>
                    <a:pt x="240402" y="126264"/>
                  </a:cubicBezTo>
                  <a:cubicBezTo>
                    <a:pt x="250241" y="118735"/>
                    <a:pt x="262541" y="114970"/>
                    <a:pt x="277300" y="114970"/>
                  </a:cubicBezTo>
                  <a:close/>
                  <a:moveTo>
                    <a:pt x="462412" y="37654"/>
                  </a:moveTo>
                  <a:cubicBezTo>
                    <a:pt x="444255" y="37654"/>
                    <a:pt x="429621" y="43880"/>
                    <a:pt x="418508" y="56332"/>
                  </a:cubicBezTo>
                  <a:cubicBezTo>
                    <a:pt x="407396" y="68784"/>
                    <a:pt x="401839" y="87561"/>
                    <a:pt x="401839" y="112663"/>
                  </a:cubicBezTo>
                  <a:cubicBezTo>
                    <a:pt x="401839" y="137369"/>
                    <a:pt x="407544" y="156096"/>
                    <a:pt x="418955" y="168846"/>
                  </a:cubicBezTo>
                  <a:cubicBezTo>
                    <a:pt x="430365" y="181595"/>
                    <a:pt x="444851" y="187970"/>
                    <a:pt x="462412" y="187970"/>
                  </a:cubicBezTo>
                  <a:cubicBezTo>
                    <a:pt x="479974" y="187970"/>
                    <a:pt x="494386" y="181645"/>
                    <a:pt x="505647" y="168995"/>
                  </a:cubicBezTo>
                  <a:cubicBezTo>
                    <a:pt x="516908" y="156344"/>
                    <a:pt x="522539" y="137369"/>
                    <a:pt x="522539" y="112068"/>
                  </a:cubicBezTo>
                  <a:cubicBezTo>
                    <a:pt x="522539" y="87065"/>
                    <a:pt x="517057" y="68412"/>
                    <a:pt x="506093" y="56109"/>
                  </a:cubicBezTo>
                  <a:cubicBezTo>
                    <a:pt x="495130" y="43805"/>
                    <a:pt x="480569" y="37654"/>
                    <a:pt x="462412" y="37654"/>
                  </a:cubicBezTo>
                  <a:close/>
                  <a:moveTo>
                    <a:pt x="0" y="3721"/>
                  </a:moveTo>
                  <a:lnTo>
                    <a:pt x="44053" y="3721"/>
                  </a:lnTo>
                  <a:lnTo>
                    <a:pt x="44053" y="89595"/>
                  </a:lnTo>
                  <a:lnTo>
                    <a:pt x="130373" y="89595"/>
                  </a:lnTo>
                  <a:lnTo>
                    <a:pt x="130373" y="3721"/>
                  </a:lnTo>
                  <a:lnTo>
                    <a:pt x="174426" y="3721"/>
                  </a:lnTo>
                  <a:lnTo>
                    <a:pt x="174426" y="221903"/>
                  </a:lnTo>
                  <a:lnTo>
                    <a:pt x="130373" y="221903"/>
                  </a:lnTo>
                  <a:lnTo>
                    <a:pt x="130373" y="126504"/>
                  </a:lnTo>
                  <a:lnTo>
                    <a:pt x="44053" y="126504"/>
                  </a:lnTo>
                  <a:lnTo>
                    <a:pt x="44053" y="221903"/>
                  </a:lnTo>
                  <a:lnTo>
                    <a:pt x="0" y="221903"/>
                  </a:lnTo>
                  <a:close/>
                  <a:moveTo>
                    <a:pt x="461966" y="0"/>
                  </a:moveTo>
                  <a:cubicBezTo>
                    <a:pt x="494113" y="0"/>
                    <a:pt x="519835" y="9972"/>
                    <a:pt x="539133" y="29915"/>
                  </a:cubicBezTo>
                  <a:cubicBezTo>
                    <a:pt x="558431" y="49858"/>
                    <a:pt x="568080" y="77589"/>
                    <a:pt x="568080" y="113110"/>
                  </a:cubicBezTo>
                  <a:cubicBezTo>
                    <a:pt x="568080" y="148332"/>
                    <a:pt x="558506" y="175890"/>
                    <a:pt x="539357" y="195784"/>
                  </a:cubicBezTo>
                  <a:cubicBezTo>
                    <a:pt x="520207" y="215677"/>
                    <a:pt x="494609" y="225624"/>
                    <a:pt x="462561" y="225624"/>
                  </a:cubicBezTo>
                  <a:cubicBezTo>
                    <a:pt x="430117" y="225624"/>
                    <a:pt x="404320" y="215727"/>
                    <a:pt x="385171" y="195933"/>
                  </a:cubicBezTo>
                  <a:cubicBezTo>
                    <a:pt x="366021" y="176138"/>
                    <a:pt x="356447" y="148878"/>
                    <a:pt x="356447" y="114152"/>
                  </a:cubicBezTo>
                  <a:cubicBezTo>
                    <a:pt x="356447" y="91927"/>
                    <a:pt x="359771" y="73273"/>
                    <a:pt x="366418" y="58192"/>
                  </a:cubicBezTo>
                  <a:cubicBezTo>
                    <a:pt x="371379" y="47080"/>
                    <a:pt x="378151" y="37108"/>
                    <a:pt x="386733" y="28278"/>
                  </a:cubicBezTo>
                  <a:cubicBezTo>
                    <a:pt x="395316" y="19447"/>
                    <a:pt x="404717" y="12899"/>
                    <a:pt x="414936" y="8632"/>
                  </a:cubicBezTo>
                  <a:cubicBezTo>
                    <a:pt x="428529" y="2878"/>
                    <a:pt x="444206" y="0"/>
                    <a:pt x="461966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 sz="2400" b="1" dirty="0">
                <a:cs typeface="B Nazanin" panose="00000700000000000000" pitchFamily="2" charset="-78"/>
              </a:endParaRPr>
            </a:p>
          </p:txBody>
        </p:sp>
        <p:sp>
          <p:nvSpPr>
            <p:cNvPr id="39" name="TextBox 260">
              <a:extLst>
                <a:ext uri="{FF2B5EF4-FFF2-40B4-BE49-F238E27FC236}">
                  <a16:creationId xmlns:a16="http://schemas.microsoft.com/office/drawing/2014/main" id="{AF9BF50D-B393-1779-E08B-EEE063EF2571}"/>
                </a:ext>
              </a:extLst>
            </p:cNvPr>
            <p:cNvSpPr txBox="1">
              <a:spLocks noChangeAspect="1"/>
            </p:cNvSpPr>
            <p:nvPr/>
          </p:nvSpPr>
          <p:spPr>
            <a:xfrm>
              <a:off x="6023607" y="4804640"/>
              <a:ext cx="316607" cy="155808"/>
            </a:xfrm>
            <a:custGeom>
              <a:avLst/>
              <a:gdLst>
                <a:gd name="connsiteX0" fmla="*/ 277300 w 568080"/>
                <a:gd name="connsiteY0" fmla="*/ 114970 h 279562"/>
                <a:gd name="connsiteX1" fmla="*/ 315430 w 568080"/>
                <a:gd name="connsiteY1" fmla="*/ 128053 h 279562"/>
                <a:gd name="connsiteX2" fmla="*/ 329295 w 568080"/>
                <a:gd name="connsiteY2" fmla="*/ 160591 h 279562"/>
                <a:gd name="connsiteX3" fmla="*/ 325325 w 568080"/>
                <a:gd name="connsiteY3" fmla="*/ 181668 h 279562"/>
                <a:gd name="connsiteX4" fmla="*/ 312746 w 568080"/>
                <a:gd name="connsiteY4" fmla="*/ 202633 h 279562"/>
                <a:gd name="connsiteX5" fmla="*/ 292172 w 568080"/>
                <a:gd name="connsiteY5" fmla="*/ 223543 h 279562"/>
                <a:gd name="connsiteX6" fmla="*/ 273331 w 568080"/>
                <a:gd name="connsiteY6" fmla="*/ 241657 h 279562"/>
                <a:gd name="connsiteX7" fmla="*/ 266902 w 568080"/>
                <a:gd name="connsiteY7" fmla="*/ 250378 h 279562"/>
                <a:gd name="connsiteX8" fmla="*/ 329295 w 568080"/>
                <a:gd name="connsiteY8" fmla="*/ 250378 h 279562"/>
                <a:gd name="connsiteX9" fmla="*/ 329295 w 568080"/>
                <a:gd name="connsiteY9" fmla="*/ 279562 h 279562"/>
                <a:gd name="connsiteX10" fmla="*/ 219157 w 568080"/>
                <a:gd name="connsiteY10" fmla="*/ 279562 h 279562"/>
                <a:gd name="connsiteX11" fmla="*/ 229891 w 568080"/>
                <a:gd name="connsiteY11" fmla="*/ 248198 h 279562"/>
                <a:gd name="connsiteX12" fmla="*/ 265225 w 568080"/>
                <a:gd name="connsiteY12" fmla="*/ 208895 h 279562"/>
                <a:gd name="connsiteX13" fmla="*/ 291278 w 568080"/>
                <a:gd name="connsiteY13" fmla="*/ 182059 h 279562"/>
                <a:gd name="connsiteX14" fmla="*/ 297763 w 568080"/>
                <a:gd name="connsiteY14" fmla="*/ 162827 h 279562"/>
                <a:gd name="connsiteX15" fmla="*/ 292116 w 568080"/>
                <a:gd name="connsiteY15" fmla="*/ 146670 h 279562"/>
                <a:gd name="connsiteX16" fmla="*/ 276518 w 568080"/>
                <a:gd name="connsiteY16" fmla="*/ 141023 h 279562"/>
                <a:gd name="connsiteX17" fmla="*/ 260864 w 568080"/>
                <a:gd name="connsiteY17" fmla="*/ 146949 h 279562"/>
                <a:gd name="connsiteX18" fmla="*/ 254155 w 568080"/>
                <a:gd name="connsiteY18" fmla="*/ 166629 h 279562"/>
                <a:gd name="connsiteX19" fmla="*/ 222847 w 568080"/>
                <a:gd name="connsiteY19" fmla="*/ 163498 h 279562"/>
                <a:gd name="connsiteX20" fmla="*/ 240402 w 568080"/>
                <a:gd name="connsiteY20" fmla="*/ 126264 h 279562"/>
                <a:gd name="connsiteX21" fmla="*/ 277300 w 568080"/>
                <a:gd name="connsiteY21" fmla="*/ 114970 h 279562"/>
                <a:gd name="connsiteX22" fmla="*/ 462412 w 568080"/>
                <a:gd name="connsiteY22" fmla="*/ 37654 h 279562"/>
                <a:gd name="connsiteX23" fmla="*/ 418508 w 568080"/>
                <a:gd name="connsiteY23" fmla="*/ 56332 h 279562"/>
                <a:gd name="connsiteX24" fmla="*/ 401839 w 568080"/>
                <a:gd name="connsiteY24" fmla="*/ 112663 h 279562"/>
                <a:gd name="connsiteX25" fmla="*/ 418955 w 568080"/>
                <a:gd name="connsiteY25" fmla="*/ 168846 h 279562"/>
                <a:gd name="connsiteX26" fmla="*/ 462412 w 568080"/>
                <a:gd name="connsiteY26" fmla="*/ 187970 h 279562"/>
                <a:gd name="connsiteX27" fmla="*/ 505647 w 568080"/>
                <a:gd name="connsiteY27" fmla="*/ 168995 h 279562"/>
                <a:gd name="connsiteX28" fmla="*/ 522539 w 568080"/>
                <a:gd name="connsiteY28" fmla="*/ 112068 h 279562"/>
                <a:gd name="connsiteX29" fmla="*/ 506093 w 568080"/>
                <a:gd name="connsiteY29" fmla="*/ 56109 h 279562"/>
                <a:gd name="connsiteX30" fmla="*/ 462412 w 568080"/>
                <a:gd name="connsiteY30" fmla="*/ 37654 h 279562"/>
                <a:gd name="connsiteX31" fmla="*/ 0 w 568080"/>
                <a:gd name="connsiteY31" fmla="*/ 3721 h 279562"/>
                <a:gd name="connsiteX32" fmla="*/ 44053 w 568080"/>
                <a:gd name="connsiteY32" fmla="*/ 3721 h 279562"/>
                <a:gd name="connsiteX33" fmla="*/ 44053 w 568080"/>
                <a:gd name="connsiteY33" fmla="*/ 89595 h 279562"/>
                <a:gd name="connsiteX34" fmla="*/ 130373 w 568080"/>
                <a:gd name="connsiteY34" fmla="*/ 89595 h 279562"/>
                <a:gd name="connsiteX35" fmla="*/ 130373 w 568080"/>
                <a:gd name="connsiteY35" fmla="*/ 3721 h 279562"/>
                <a:gd name="connsiteX36" fmla="*/ 174426 w 568080"/>
                <a:gd name="connsiteY36" fmla="*/ 3721 h 279562"/>
                <a:gd name="connsiteX37" fmla="*/ 174426 w 568080"/>
                <a:gd name="connsiteY37" fmla="*/ 221903 h 279562"/>
                <a:gd name="connsiteX38" fmla="*/ 130373 w 568080"/>
                <a:gd name="connsiteY38" fmla="*/ 221903 h 279562"/>
                <a:gd name="connsiteX39" fmla="*/ 130373 w 568080"/>
                <a:gd name="connsiteY39" fmla="*/ 126504 h 279562"/>
                <a:gd name="connsiteX40" fmla="*/ 44053 w 568080"/>
                <a:gd name="connsiteY40" fmla="*/ 126504 h 279562"/>
                <a:gd name="connsiteX41" fmla="*/ 44053 w 568080"/>
                <a:gd name="connsiteY41" fmla="*/ 221903 h 279562"/>
                <a:gd name="connsiteX42" fmla="*/ 0 w 568080"/>
                <a:gd name="connsiteY42" fmla="*/ 221903 h 279562"/>
                <a:gd name="connsiteX43" fmla="*/ 461966 w 568080"/>
                <a:gd name="connsiteY43" fmla="*/ 0 h 279562"/>
                <a:gd name="connsiteX44" fmla="*/ 539133 w 568080"/>
                <a:gd name="connsiteY44" fmla="*/ 29915 h 279562"/>
                <a:gd name="connsiteX45" fmla="*/ 568080 w 568080"/>
                <a:gd name="connsiteY45" fmla="*/ 113110 h 279562"/>
                <a:gd name="connsiteX46" fmla="*/ 539357 w 568080"/>
                <a:gd name="connsiteY46" fmla="*/ 195784 h 279562"/>
                <a:gd name="connsiteX47" fmla="*/ 462561 w 568080"/>
                <a:gd name="connsiteY47" fmla="*/ 225624 h 279562"/>
                <a:gd name="connsiteX48" fmla="*/ 385171 w 568080"/>
                <a:gd name="connsiteY48" fmla="*/ 195933 h 279562"/>
                <a:gd name="connsiteX49" fmla="*/ 356447 w 568080"/>
                <a:gd name="connsiteY49" fmla="*/ 114152 h 279562"/>
                <a:gd name="connsiteX50" fmla="*/ 366418 w 568080"/>
                <a:gd name="connsiteY50" fmla="*/ 58192 h 279562"/>
                <a:gd name="connsiteX51" fmla="*/ 386733 w 568080"/>
                <a:gd name="connsiteY51" fmla="*/ 28278 h 279562"/>
                <a:gd name="connsiteX52" fmla="*/ 414936 w 568080"/>
                <a:gd name="connsiteY52" fmla="*/ 8632 h 279562"/>
                <a:gd name="connsiteX53" fmla="*/ 461966 w 568080"/>
                <a:gd name="connsiteY53" fmla="*/ 0 h 279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568080" h="279562">
                  <a:moveTo>
                    <a:pt x="277300" y="114970"/>
                  </a:moveTo>
                  <a:cubicBezTo>
                    <a:pt x="293477" y="114970"/>
                    <a:pt x="306186" y="119331"/>
                    <a:pt x="315430" y="128053"/>
                  </a:cubicBezTo>
                  <a:cubicBezTo>
                    <a:pt x="324673" y="136774"/>
                    <a:pt x="329295" y="147620"/>
                    <a:pt x="329295" y="160591"/>
                  </a:cubicBezTo>
                  <a:cubicBezTo>
                    <a:pt x="329295" y="167971"/>
                    <a:pt x="327971" y="174996"/>
                    <a:pt x="325325" y="181668"/>
                  </a:cubicBezTo>
                  <a:cubicBezTo>
                    <a:pt x="322679" y="188339"/>
                    <a:pt x="318486" y="195328"/>
                    <a:pt x="312746" y="202633"/>
                  </a:cubicBezTo>
                  <a:cubicBezTo>
                    <a:pt x="308944" y="207479"/>
                    <a:pt x="302087" y="214448"/>
                    <a:pt x="292172" y="223543"/>
                  </a:cubicBezTo>
                  <a:cubicBezTo>
                    <a:pt x="282257" y="232637"/>
                    <a:pt x="275977" y="238675"/>
                    <a:pt x="273331" y="241657"/>
                  </a:cubicBezTo>
                  <a:cubicBezTo>
                    <a:pt x="270685" y="244638"/>
                    <a:pt x="268542" y="247546"/>
                    <a:pt x="266902" y="250378"/>
                  </a:cubicBezTo>
                  <a:lnTo>
                    <a:pt x="329295" y="250378"/>
                  </a:lnTo>
                  <a:lnTo>
                    <a:pt x="329295" y="279562"/>
                  </a:lnTo>
                  <a:lnTo>
                    <a:pt x="219157" y="279562"/>
                  </a:lnTo>
                  <a:cubicBezTo>
                    <a:pt x="220349" y="268530"/>
                    <a:pt x="223928" y="258075"/>
                    <a:pt x="229891" y="248198"/>
                  </a:cubicBezTo>
                  <a:cubicBezTo>
                    <a:pt x="235855" y="238321"/>
                    <a:pt x="247632" y="225220"/>
                    <a:pt x="265225" y="208895"/>
                  </a:cubicBezTo>
                  <a:cubicBezTo>
                    <a:pt x="279388" y="195701"/>
                    <a:pt x="288073" y="186756"/>
                    <a:pt x="291278" y="182059"/>
                  </a:cubicBezTo>
                  <a:cubicBezTo>
                    <a:pt x="295601" y="175574"/>
                    <a:pt x="297763" y="169163"/>
                    <a:pt x="297763" y="162827"/>
                  </a:cubicBezTo>
                  <a:cubicBezTo>
                    <a:pt x="297763" y="155820"/>
                    <a:pt x="295881" y="150434"/>
                    <a:pt x="292116" y="146670"/>
                  </a:cubicBezTo>
                  <a:cubicBezTo>
                    <a:pt x="288352" y="142905"/>
                    <a:pt x="283152" y="141023"/>
                    <a:pt x="276518" y="141023"/>
                  </a:cubicBezTo>
                  <a:cubicBezTo>
                    <a:pt x="269958" y="141023"/>
                    <a:pt x="264740" y="142998"/>
                    <a:pt x="260864" y="146949"/>
                  </a:cubicBezTo>
                  <a:cubicBezTo>
                    <a:pt x="256987" y="150900"/>
                    <a:pt x="254752" y="157460"/>
                    <a:pt x="254155" y="166629"/>
                  </a:cubicBezTo>
                  <a:lnTo>
                    <a:pt x="222847" y="163498"/>
                  </a:lnTo>
                  <a:cubicBezTo>
                    <a:pt x="224711" y="146204"/>
                    <a:pt x="230562" y="133792"/>
                    <a:pt x="240402" y="126264"/>
                  </a:cubicBezTo>
                  <a:cubicBezTo>
                    <a:pt x="250241" y="118735"/>
                    <a:pt x="262541" y="114970"/>
                    <a:pt x="277300" y="114970"/>
                  </a:cubicBezTo>
                  <a:close/>
                  <a:moveTo>
                    <a:pt x="462412" y="37654"/>
                  </a:moveTo>
                  <a:cubicBezTo>
                    <a:pt x="444255" y="37654"/>
                    <a:pt x="429621" y="43880"/>
                    <a:pt x="418508" y="56332"/>
                  </a:cubicBezTo>
                  <a:cubicBezTo>
                    <a:pt x="407396" y="68784"/>
                    <a:pt x="401839" y="87561"/>
                    <a:pt x="401839" y="112663"/>
                  </a:cubicBezTo>
                  <a:cubicBezTo>
                    <a:pt x="401839" y="137369"/>
                    <a:pt x="407544" y="156096"/>
                    <a:pt x="418955" y="168846"/>
                  </a:cubicBezTo>
                  <a:cubicBezTo>
                    <a:pt x="430365" y="181595"/>
                    <a:pt x="444851" y="187970"/>
                    <a:pt x="462412" y="187970"/>
                  </a:cubicBezTo>
                  <a:cubicBezTo>
                    <a:pt x="479974" y="187970"/>
                    <a:pt x="494386" y="181645"/>
                    <a:pt x="505647" y="168995"/>
                  </a:cubicBezTo>
                  <a:cubicBezTo>
                    <a:pt x="516908" y="156344"/>
                    <a:pt x="522539" y="137369"/>
                    <a:pt x="522539" y="112068"/>
                  </a:cubicBezTo>
                  <a:cubicBezTo>
                    <a:pt x="522539" y="87065"/>
                    <a:pt x="517057" y="68412"/>
                    <a:pt x="506093" y="56109"/>
                  </a:cubicBezTo>
                  <a:cubicBezTo>
                    <a:pt x="495130" y="43805"/>
                    <a:pt x="480569" y="37654"/>
                    <a:pt x="462412" y="37654"/>
                  </a:cubicBezTo>
                  <a:close/>
                  <a:moveTo>
                    <a:pt x="0" y="3721"/>
                  </a:moveTo>
                  <a:lnTo>
                    <a:pt x="44053" y="3721"/>
                  </a:lnTo>
                  <a:lnTo>
                    <a:pt x="44053" y="89595"/>
                  </a:lnTo>
                  <a:lnTo>
                    <a:pt x="130373" y="89595"/>
                  </a:lnTo>
                  <a:lnTo>
                    <a:pt x="130373" y="3721"/>
                  </a:lnTo>
                  <a:lnTo>
                    <a:pt x="174426" y="3721"/>
                  </a:lnTo>
                  <a:lnTo>
                    <a:pt x="174426" y="221903"/>
                  </a:lnTo>
                  <a:lnTo>
                    <a:pt x="130373" y="221903"/>
                  </a:lnTo>
                  <a:lnTo>
                    <a:pt x="130373" y="126504"/>
                  </a:lnTo>
                  <a:lnTo>
                    <a:pt x="44053" y="126504"/>
                  </a:lnTo>
                  <a:lnTo>
                    <a:pt x="44053" y="221903"/>
                  </a:lnTo>
                  <a:lnTo>
                    <a:pt x="0" y="221903"/>
                  </a:lnTo>
                  <a:close/>
                  <a:moveTo>
                    <a:pt x="461966" y="0"/>
                  </a:moveTo>
                  <a:cubicBezTo>
                    <a:pt x="494113" y="0"/>
                    <a:pt x="519835" y="9972"/>
                    <a:pt x="539133" y="29915"/>
                  </a:cubicBezTo>
                  <a:cubicBezTo>
                    <a:pt x="558431" y="49858"/>
                    <a:pt x="568080" y="77589"/>
                    <a:pt x="568080" y="113110"/>
                  </a:cubicBezTo>
                  <a:cubicBezTo>
                    <a:pt x="568080" y="148332"/>
                    <a:pt x="558506" y="175890"/>
                    <a:pt x="539357" y="195784"/>
                  </a:cubicBezTo>
                  <a:cubicBezTo>
                    <a:pt x="520207" y="215677"/>
                    <a:pt x="494609" y="225624"/>
                    <a:pt x="462561" y="225624"/>
                  </a:cubicBezTo>
                  <a:cubicBezTo>
                    <a:pt x="430117" y="225624"/>
                    <a:pt x="404320" y="215727"/>
                    <a:pt x="385171" y="195933"/>
                  </a:cubicBezTo>
                  <a:cubicBezTo>
                    <a:pt x="366021" y="176138"/>
                    <a:pt x="356447" y="148878"/>
                    <a:pt x="356447" y="114152"/>
                  </a:cubicBezTo>
                  <a:cubicBezTo>
                    <a:pt x="356447" y="91927"/>
                    <a:pt x="359771" y="73273"/>
                    <a:pt x="366418" y="58192"/>
                  </a:cubicBezTo>
                  <a:cubicBezTo>
                    <a:pt x="371379" y="47080"/>
                    <a:pt x="378151" y="37108"/>
                    <a:pt x="386733" y="28278"/>
                  </a:cubicBezTo>
                  <a:cubicBezTo>
                    <a:pt x="395316" y="19447"/>
                    <a:pt x="404717" y="12899"/>
                    <a:pt x="414936" y="8632"/>
                  </a:cubicBezTo>
                  <a:cubicBezTo>
                    <a:pt x="428529" y="2878"/>
                    <a:pt x="444206" y="0"/>
                    <a:pt x="461966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 sz="2400" b="1" dirty="0">
                <a:cs typeface="B Nazanin" panose="00000700000000000000" pitchFamily="2" charset="-78"/>
              </a:endParaRPr>
            </a:p>
          </p:txBody>
        </p:sp>
      </p:grpSp>
      <p:grpSp>
        <p:nvGrpSpPr>
          <p:cNvPr id="40" name="Group 271">
            <a:extLst>
              <a:ext uri="{FF2B5EF4-FFF2-40B4-BE49-F238E27FC236}">
                <a16:creationId xmlns:a16="http://schemas.microsoft.com/office/drawing/2014/main" id="{473C76D2-0B3C-D2EA-1F5F-00EED93706E8}"/>
              </a:ext>
            </a:extLst>
          </p:cNvPr>
          <p:cNvGrpSpPr/>
          <p:nvPr/>
        </p:nvGrpSpPr>
        <p:grpSpPr>
          <a:xfrm>
            <a:off x="8711867" y="4454005"/>
            <a:ext cx="1371890" cy="914399"/>
            <a:chOff x="7622508" y="4420164"/>
            <a:chExt cx="1004169" cy="669305"/>
          </a:xfrm>
        </p:grpSpPr>
        <p:sp>
          <p:nvSpPr>
            <p:cNvPr id="41" name="Oval 262">
              <a:extLst>
                <a:ext uri="{FF2B5EF4-FFF2-40B4-BE49-F238E27FC236}">
                  <a16:creationId xmlns:a16="http://schemas.microsoft.com/office/drawing/2014/main" id="{F778C123-0F89-41C8-CB77-631453E2034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7957372" y="4420164"/>
              <a:ext cx="669305" cy="669305"/>
            </a:xfrm>
            <a:prstGeom prst="ellipse">
              <a:avLst/>
            </a:prstGeom>
            <a:solidFill>
              <a:srgbClr val="1A2D3B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42" name="Freeform: Shape 47">
              <a:extLst>
                <a:ext uri="{FF2B5EF4-FFF2-40B4-BE49-F238E27FC236}">
                  <a16:creationId xmlns:a16="http://schemas.microsoft.com/office/drawing/2014/main" id="{7BB2001B-B3F7-129F-0AA1-81B9711B354A}"/>
                </a:ext>
              </a:extLst>
            </p:cNvPr>
            <p:cNvSpPr/>
            <p:nvPr/>
          </p:nvSpPr>
          <p:spPr>
            <a:xfrm>
              <a:off x="7622508" y="4812980"/>
              <a:ext cx="460506" cy="227479"/>
            </a:xfrm>
            <a:custGeom>
              <a:avLst/>
              <a:gdLst>
                <a:gd name="connsiteX0" fmla="*/ 354379 w 460505"/>
                <a:gd name="connsiteY0" fmla="*/ 90437 h 227478"/>
                <a:gd name="connsiteX1" fmla="*/ 379901 w 460505"/>
                <a:gd name="connsiteY1" fmla="*/ 0 h 227478"/>
                <a:gd name="connsiteX2" fmla="*/ 462016 w 460505"/>
                <a:gd name="connsiteY2" fmla="*/ 142036 h 227478"/>
                <a:gd name="connsiteX3" fmla="*/ 456467 w 460505"/>
                <a:gd name="connsiteY3" fmla="*/ 158680 h 227478"/>
                <a:gd name="connsiteX4" fmla="*/ 329412 w 460505"/>
                <a:gd name="connsiteY4" fmla="*/ 231363 h 227478"/>
                <a:gd name="connsiteX5" fmla="*/ 342728 w 460505"/>
                <a:gd name="connsiteY5" fmla="*/ 171441 h 227478"/>
                <a:gd name="connsiteX6" fmla="*/ 327748 w 460505"/>
                <a:gd name="connsiteY6" fmla="*/ 148139 h 227478"/>
                <a:gd name="connsiteX7" fmla="*/ 17045 w 460505"/>
                <a:gd name="connsiteY7" fmla="*/ 172551 h 227478"/>
                <a:gd name="connsiteX8" fmla="*/ 400 w 460505"/>
                <a:gd name="connsiteY8" fmla="*/ 63250 h 227478"/>
                <a:gd name="connsiteX9" fmla="*/ 17045 w 460505"/>
                <a:gd name="connsiteY9" fmla="*/ 44941 h 227478"/>
                <a:gd name="connsiteX10" fmla="*/ 354379 w 460505"/>
                <a:gd name="connsiteY10" fmla="*/ 90437 h 227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0505" h="227478">
                  <a:moveTo>
                    <a:pt x="354379" y="90437"/>
                  </a:moveTo>
                  <a:cubicBezTo>
                    <a:pt x="362702" y="60476"/>
                    <a:pt x="371024" y="32180"/>
                    <a:pt x="379901" y="0"/>
                  </a:cubicBezTo>
                  <a:cubicBezTo>
                    <a:pt x="408752" y="49934"/>
                    <a:pt x="434829" y="96540"/>
                    <a:pt x="462016" y="142036"/>
                  </a:cubicBezTo>
                  <a:cubicBezTo>
                    <a:pt x="467564" y="151468"/>
                    <a:pt x="464235" y="154242"/>
                    <a:pt x="456467" y="158680"/>
                  </a:cubicBezTo>
                  <a:cubicBezTo>
                    <a:pt x="414855" y="182538"/>
                    <a:pt x="373798" y="206395"/>
                    <a:pt x="329412" y="231363"/>
                  </a:cubicBezTo>
                  <a:cubicBezTo>
                    <a:pt x="328857" y="208615"/>
                    <a:pt x="337180" y="190306"/>
                    <a:pt x="342728" y="171441"/>
                  </a:cubicBezTo>
                  <a:cubicBezTo>
                    <a:pt x="347166" y="155906"/>
                    <a:pt x="343283" y="150358"/>
                    <a:pt x="327748" y="148139"/>
                  </a:cubicBezTo>
                  <a:cubicBezTo>
                    <a:pt x="242304" y="137042"/>
                    <a:pt x="110256" y="131494"/>
                    <a:pt x="17045" y="172551"/>
                  </a:cubicBezTo>
                  <a:cubicBezTo>
                    <a:pt x="11497" y="135932"/>
                    <a:pt x="6503" y="99314"/>
                    <a:pt x="400" y="63250"/>
                  </a:cubicBezTo>
                  <a:cubicBezTo>
                    <a:pt x="-1819" y="49380"/>
                    <a:pt x="5394" y="47160"/>
                    <a:pt x="17045" y="44941"/>
                  </a:cubicBezTo>
                  <a:cubicBezTo>
                    <a:pt x="134113" y="27741"/>
                    <a:pt x="247852" y="22193"/>
                    <a:pt x="354379" y="90437"/>
                  </a:cubicBezTo>
                  <a:close/>
                </a:path>
              </a:pathLst>
            </a:custGeom>
            <a:solidFill>
              <a:srgbClr val="2C70AA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43" name="Freeform: Shape 48">
              <a:extLst>
                <a:ext uri="{FF2B5EF4-FFF2-40B4-BE49-F238E27FC236}">
                  <a16:creationId xmlns:a16="http://schemas.microsoft.com/office/drawing/2014/main" id="{7A6E5417-14F5-8702-1A79-3C92E58C8A9C}"/>
                </a:ext>
              </a:extLst>
            </p:cNvPr>
            <p:cNvSpPr/>
            <p:nvPr/>
          </p:nvSpPr>
          <p:spPr>
            <a:xfrm>
              <a:off x="7663589" y="4420164"/>
              <a:ext cx="460506" cy="233027"/>
            </a:xfrm>
            <a:custGeom>
              <a:avLst/>
              <a:gdLst>
                <a:gd name="connsiteX0" fmla="*/ 353800 w 460505"/>
                <a:gd name="connsiteY0" fmla="*/ 90437 h 233026"/>
                <a:gd name="connsiteX1" fmla="*/ 379323 w 460505"/>
                <a:gd name="connsiteY1" fmla="*/ 0 h 233026"/>
                <a:gd name="connsiteX2" fmla="*/ 463101 w 460505"/>
                <a:gd name="connsiteY2" fmla="*/ 144810 h 233026"/>
                <a:gd name="connsiteX3" fmla="*/ 455334 w 460505"/>
                <a:gd name="connsiteY3" fmla="*/ 159235 h 233026"/>
                <a:gd name="connsiteX4" fmla="*/ 326059 w 460505"/>
                <a:gd name="connsiteY4" fmla="*/ 233582 h 233026"/>
                <a:gd name="connsiteX5" fmla="*/ 347143 w 460505"/>
                <a:gd name="connsiteY5" fmla="*/ 151467 h 233026"/>
                <a:gd name="connsiteX6" fmla="*/ 17021 w 460505"/>
                <a:gd name="connsiteY6" fmla="*/ 172551 h 233026"/>
                <a:gd name="connsiteX7" fmla="*/ 377 w 460505"/>
                <a:gd name="connsiteY7" fmla="*/ 61586 h 233026"/>
                <a:gd name="connsiteX8" fmla="*/ 11473 w 460505"/>
                <a:gd name="connsiteY8" fmla="*/ 46606 h 233026"/>
                <a:gd name="connsiteX9" fmla="*/ 310524 w 460505"/>
                <a:gd name="connsiteY9" fmla="*/ 67134 h 233026"/>
                <a:gd name="connsiteX10" fmla="*/ 353800 w 460505"/>
                <a:gd name="connsiteY10" fmla="*/ 90437 h 233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0505" h="233026">
                  <a:moveTo>
                    <a:pt x="353800" y="90437"/>
                  </a:moveTo>
                  <a:cubicBezTo>
                    <a:pt x="362123" y="61586"/>
                    <a:pt x="369890" y="33290"/>
                    <a:pt x="379323" y="0"/>
                  </a:cubicBezTo>
                  <a:cubicBezTo>
                    <a:pt x="408728" y="50489"/>
                    <a:pt x="435915" y="97649"/>
                    <a:pt x="463101" y="144810"/>
                  </a:cubicBezTo>
                  <a:cubicBezTo>
                    <a:pt x="468095" y="153687"/>
                    <a:pt x="460882" y="155906"/>
                    <a:pt x="455334" y="159235"/>
                  </a:cubicBezTo>
                  <a:cubicBezTo>
                    <a:pt x="413167" y="183648"/>
                    <a:pt x="371000" y="207505"/>
                    <a:pt x="326059" y="233582"/>
                  </a:cubicBezTo>
                  <a:cubicBezTo>
                    <a:pt x="333272" y="204731"/>
                    <a:pt x="339930" y="179209"/>
                    <a:pt x="347143" y="151467"/>
                  </a:cubicBezTo>
                  <a:cubicBezTo>
                    <a:pt x="235623" y="137597"/>
                    <a:pt x="126322" y="129829"/>
                    <a:pt x="17021" y="172551"/>
                  </a:cubicBezTo>
                  <a:cubicBezTo>
                    <a:pt x="11473" y="134823"/>
                    <a:pt x="5925" y="98204"/>
                    <a:pt x="377" y="61586"/>
                  </a:cubicBezTo>
                  <a:cubicBezTo>
                    <a:pt x="-1288" y="52154"/>
                    <a:pt x="2596" y="47715"/>
                    <a:pt x="11473" y="46606"/>
                  </a:cubicBezTo>
                  <a:cubicBezTo>
                    <a:pt x="112451" y="31070"/>
                    <a:pt x="213429" y="23858"/>
                    <a:pt x="310524" y="67134"/>
                  </a:cubicBezTo>
                  <a:cubicBezTo>
                    <a:pt x="324950" y="73237"/>
                    <a:pt x="337711" y="81559"/>
                    <a:pt x="353800" y="90437"/>
                  </a:cubicBezTo>
                  <a:close/>
                </a:path>
              </a:pathLst>
            </a:custGeom>
            <a:solidFill>
              <a:srgbClr val="2C70AA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44" name="Freeform: Shape 66">
              <a:extLst>
                <a:ext uri="{FF2B5EF4-FFF2-40B4-BE49-F238E27FC236}">
                  <a16:creationId xmlns:a16="http://schemas.microsoft.com/office/drawing/2014/main" id="{97DF3801-7D92-6938-FB7D-BC51DC42E62B}"/>
                </a:ext>
              </a:extLst>
            </p:cNvPr>
            <p:cNvSpPr/>
            <p:nvPr/>
          </p:nvSpPr>
          <p:spPr>
            <a:xfrm>
              <a:off x="8316916" y="4687988"/>
              <a:ext cx="229593" cy="301751"/>
            </a:xfrm>
            <a:custGeom>
              <a:avLst/>
              <a:gdLst>
                <a:gd name="connsiteX0" fmla="*/ 130014 w 194189"/>
                <a:gd name="connsiteY0" fmla="*/ 114450 h 255219"/>
                <a:gd name="connsiteX1" fmla="*/ 152207 w 194189"/>
                <a:gd name="connsiteY1" fmla="*/ 61187 h 255219"/>
                <a:gd name="connsiteX2" fmla="*/ 158865 w 194189"/>
                <a:gd name="connsiteY2" fmla="*/ 15136 h 255219"/>
                <a:gd name="connsiteX3" fmla="*/ 166633 w 194189"/>
                <a:gd name="connsiteY3" fmla="*/ 156 h 255219"/>
                <a:gd name="connsiteX4" fmla="*/ 182168 w 194189"/>
                <a:gd name="connsiteY4" fmla="*/ 9588 h 255219"/>
                <a:gd name="connsiteX5" fmla="*/ 194929 w 194189"/>
                <a:gd name="connsiteY5" fmla="*/ 62296 h 255219"/>
                <a:gd name="connsiteX6" fmla="*/ 169961 w 194189"/>
                <a:gd name="connsiteY6" fmla="*/ 191571 h 255219"/>
                <a:gd name="connsiteX7" fmla="*/ 25707 w 194189"/>
                <a:gd name="connsiteY7" fmla="*/ 255931 h 255219"/>
                <a:gd name="connsiteX8" fmla="*/ 8507 w 194189"/>
                <a:gd name="connsiteY8" fmla="*/ 188242 h 255219"/>
                <a:gd name="connsiteX9" fmla="*/ 20713 w 194189"/>
                <a:gd name="connsiteY9" fmla="*/ 181584 h 255219"/>
                <a:gd name="connsiteX10" fmla="*/ 60661 w 194189"/>
                <a:gd name="connsiteY10" fmla="*/ 164939 h 255219"/>
                <a:gd name="connsiteX11" fmla="*/ 63990 w 194189"/>
                <a:gd name="connsiteY11" fmla="*/ 154952 h 255219"/>
                <a:gd name="connsiteX12" fmla="*/ 130014 w 194189"/>
                <a:gd name="connsiteY12" fmla="*/ 114450 h 255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4189" h="255219">
                  <a:moveTo>
                    <a:pt x="130014" y="114450"/>
                  </a:moveTo>
                  <a:cubicBezTo>
                    <a:pt x="147768" y="101134"/>
                    <a:pt x="147214" y="80051"/>
                    <a:pt x="152207" y="61187"/>
                  </a:cubicBezTo>
                  <a:cubicBezTo>
                    <a:pt x="156091" y="46207"/>
                    <a:pt x="161084" y="31226"/>
                    <a:pt x="158865" y="15136"/>
                  </a:cubicBezTo>
                  <a:cubicBezTo>
                    <a:pt x="158310" y="9033"/>
                    <a:pt x="157201" y="1265"/>
                    <a:pt x="166633" y="156"/>
                  </a:cubicBezTo>
                  <a:cubicBezTo>
                    <a:pt x="173846" y="-954"/>
                    <a:pt x="178838" y="4040"/>
                    <a:pt x="182168" y="9588"/>
                  </a:cubicBezTo>
                  <a:cubicBezTo>
                    <a:pt x="192154" y="25678"/>
                    <a:pt x="196039" y="45097"/>
                    <a:pt x="194929" y="62296"/>
                  </a:cubicBezTo>
                  <a:cubicBezTo>
                    <a:pt x="192154" y="106128"/>
                    <a:pt x="184942" y="149404"/>
                    <a:pt x="169961" y="191571"/>
                  </a:cubicBezTo>
                  <a:cubicBezTo>
                    <a:pt x="146104" y="259815"/>
                    <a:pt x="76196" y="267582"/>
                    <a:pt x="25707" y="255931"/>
                  </a:cubicBezTo>
                  <a:cubicBezTo>
                    <a:pt x="-3144" y="248718"/>
                    <a:pt x="-5918" y="230964"/>
                    <a:pt x="8507" y="188242"/>
                  </a:cubicBezTo>
                  <a:cubicBezTo>
                    <a:pt x="10727" y="182694"/>
                    <a:pt x="15720" y="182139"/>
                    <a:pt x="20713" y="181584"/>
                  </a:cubicBezTo>
                  <a:cubicBezTo>
                    <a:pt x="34029" y="175481"/>
                    <a:pt x="45680" y="166049"/>
                    <a:pt x="60661" y="164939"/>
                  </a:cubicBezTo>
                  <a:cubicBezTo>
                    <a:pt x="67873" y="164384"/>
                    <a:pt x="65655" y="159391"/>
                    <a:pt x="63990" y="154952"/>
                  </a:cubicBezTo>
                  <a:cubicBezTo>
                    <a:pt x="89512" y="146630"/>
                    <a:pt x="112815" y="134979"/>
                    <a:pt x="130014" y="114450"/>
                  </a:cubicBezTo>
                  <a:close/>
                </a:path>
              </a:pathLst>
            </a:custGeom>
            <a:solidFill>
              <a:srgbClr val="BE0000"/>
            </a:solidFill>
            <a:ln w="554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45" name="TextBox 261">
              <a:extLst>
                <a:ext uri="{FF2B5EF4-FFF2-40B4-BE49-F238E27FC236}">
                  <a16:creationId xmlns:a16="http://schemas.microsoft.com/office/drawing/2014/main" id="{61D641F4-CE8B-7E2D-A187-62B789BB36FA}"/>
                </a:ext>
              </a:extLst>
            </p:cNvPr>
            <p:cNvSpPr txBox="1">
              <a:spLocks noChangeAspect="1"/>
            </p:cNvSpPr>
            <p:nvPr/>
          </p:nvSpPr>
          <p:spPr>
            <a:xfrm>
              <a:off x="8193340" y="4720049"/>
              <a:ext cx="316607" cy="155808"/>
            </a:xfrm>
            <a:custGeom>
              <a:avLst/>
              <a:gdLst>
                <a:gd name="connsiteX0" fmla="*/ 277300 w 568080"/>
                <a:gd name="connsiteY0" fmla="*/ 114970 h 279562"/>
                <a:gd name="connsiteX1" fmla="*/ 315430 w 568080"/>
                <a:gd name="connsiteY1" fmla="*/ 128053 h 279562"/>
                <a:gd name="connsiteX2" fmla="*/ 329295 w 568080"/>
                <a:gd name="connsiteY2" fmla="*/ 160591 h 279562"/>
                <a:gd name="connsiteX3" fmla="*/ 325325 w 568080"/>
                <a:gd name="connsiteY3" fmla="*/ 181668 h 279562"/>
                <a:gd name="connsiteX4" fmla="*/ 312746 w 568080"/>
                <a:gd name="connsiteY4" fmla="*/ 202633 h 279562"/>
                <a:gd name="connsiteX5" fmla="*/ 292172 w 568080"/>
                <a:gd name="connsiteY5" fmla="*/ 223543 h 279562"/>
                <a:gd name="connsiteX6" fmla="*/ 273331 w 568080"/>
                <a:gd name="connsiteY6" fmla="*/ 241657 h 279562"/>
                <a:gd name="connsiteX7" fmla="*/ 266902 w 568080"/>
                <a:gd name="connsiteY7" fmla="*/ 250378 h 279562"/>
                <a:gd name="connsiteX8" fmla="*/ 329295 w 568080"/>
                <a:gd name="connsiteY8" fmla="*/ 250378 h 279562"/>
                <a:gd name="connsiteX9" fmla="*/ 329295 w 568080"/>
                <a:gd name="connsiteY9" fmla="*/ 279562 h 279562"/>
                <a:gd name="connsiteX10" fmla="*/ 219157 w 568080"/>
                <a:gd name="connsiteY10" fmla="*/ 279562 h 279562"/>
                <a:gd name="connsiteX11" fmla="*/ 229891 w 568080"/>
                <a:gd name="connsiteY11" fmla="*/ 248198 h 279562"/>
                <a:gd name="connsiteX12" fmla="*/ 265225 w 568080"/>
                <a:gd name="connsiteY12" fmla="*/ 208895 h 279562"/>
                <a:gd name="connsiteX13" fmla="*/ 291278 w 568080"/>
                <a:gd name="connsiteY13" fmla="*/ 182059 h 279562"/>
                <a:gd name="connsiteX14" fmla="*/ 297763 w 568080"/>
                <a:gd name="connsiteY14" fmla="*/ 162827 h 279562"/>
                <a:gd name="connsiteX15" fmla="*/ 292116 w 568080"/>
                <a:gd name="connsiteY15" fmla="*/ 146670 h 279562"/>
                <a:gd name="connsiteX16" fmla="*/ 276518 w 568080"/>
                <a:gd name="connsiteY16" fmla="*/ 141023 h 279562"/>
                <a:gd name="connsiteX17" fmla="*/ 260864 w 568080"/>
                <a:gd name="connsiteY17" fmla="*/ 146949 h 279562"/>
                <a:gd name="connsiteX18" fmla="*/ 254155 w 568080"/>
                <a:gd name="connsiteY18" fmla="*/ 166629 h 279562"/>
                <a:gd name="connsiteX19" fmla="*/ 222847 w 568080"/>
                <a:gd name="connsiteY19" fmla="*/ 163498 h 279562"/>
                <a:gd name="connsiteX20" fmla="*/ 240402 w 568080"/>
                <a:gd name="connsiteY20" fmla="*/ 126264 h 279562"/>
                <a:gd name="connsiteX21" fmla="*/ 277300 w 568080"/>
                <a:gd name="connsiteY21" fmla="*/ 114970 h 279562"/>
                <a:gd name="connsiteX22" fmla="*/ 462412 w 568080"/>
                <a:gd name="connsiteY22" fmla="*/ 37654 h 279562"/>
                <a:gd name="connsiteX23" fmla="*/ 418508 w 568080"/>
                <a:gd name="connsiteY23" fmla="*/ 56332 h 279562"/>
                <a:gd name="connsiteX24" fmla="*/ 401839 w 568080"/>
                <a:gd name="connsiteY24" fmla="*/ 112663 h 279562"/>
                <a:gd name="connsiteX25" fmla="*/ 418955 w 568080"/>
                <a:gd name="connsiteY25" fmla="*/ 168846 h 279562"/>
                <a:gd name="connsiteX26" fmla="*/ 462412 w 568080"/>
                <a:gd name="connsiteY26" fmla="*/ 187970 h 279562"/>
                <a:gd name="connsiteX27" fmla="*/ 505647 w 568080"/>
                <a:gd name="connsiteY27" fmla="*/ 168995 h 279562"/>
                <a:gd name="connsiteX28" fmla="*/ 522539 w 568080"/>
                <a:gd name="connsiteY28" fmla="*/ 112068 h 279562"/>
                <a:gd name="connsiteX29" fmla="*/ 506093 w 568080"/>
                <a:gd name="connsiteY29" fmla="*/ 56109 h 279562"/>
                <a:gd name="connsiteX30" fmla="*/ 462412 w 568080"/>
                <a:gd name="connsiteY30" fmla="*/ 37654 h 279562"/>
                <a:gd name="connsiteX31" fmla="*/ 0 w 568080"/>
                <a:gd name="connsiteY31" fmla="*/ 3721 h 279562"/>
                <a:gd name="connsiteX32" fmla="*/ 44053 w 568080"/>
                <a:gd name="connsiteY32" fmla="*/ 3721 h 279562"/>
                <a:gd name="connsiteX33" fmla="*/ 44053 w 568080"/>
                <a:gd name="connsiteY33" fmla="*/ 89595 h 279562"/>
                <a:gd name="connsiteX34" fmla="*/ 130373 w 568080"/>
                <a:gd name="connsiteY34" fmla="*/ 89595 h 279562"/>
                <a:gd name="connsiteX35" fmla="*/ 130373 w 568080"/>
                <a:gd name="connsiteY35" fmla="*/ 3721 h 279562"/>
                <a:gd name="connsiteX36" fmla="*/ 174426 w 568080"/>
                <a:gd name="connsiteY36" fmla="*/ 3721 h 279562"/>
                <a:gd name="connsiteX37" fmla="*/ 174426 w 568080"/>
                <a:gd name="connsiteY37" fmla="*/ 221903 h 279562"/>
                <a:gd name="connsiteX38" fmla="*/ 130373 w 568080"/>
                <a:gd name="connsiteY38" fmla="*/ 221903 h 279562"/>
                <a:gd name="connsiteX39" fmla="*/ 130373 w 568080"/>
                <a:gd name="connsiteY39" fmla="*/ 126504 h 279562"/>
                <a:gd name="connsiteX40" fmla="*/ 44053 w 568080"/>
                <a:gd name="connsiteY40" fmla="*/ 126504 h 279562"/>
                <a:gd name="connsiteX41" fmla="*/ 44053 w 568080"/>
                <a:gd name="connsiteY41" fmla="*/ 221903 h 279562"/>
                <a:gd name="connsiteX42" fmla="*/ 0 w 568080"/>
                <a:gd name="connsiteY42" fmla="*/ 221903 h 279562"/>
                <a:gd name="connsiteX43" fmla="*/ 461966 w 568080"/>
                <a:gd name="connsiteY43" fmla="*/ 0 h 279562"/>
                <a:gd name="connsiteX44" fmla="*/ 539133 w 568080"/>
                <a:gd name="connsiteY44" fmla="*/ 29915 h 279562"/>
                <a:gd name="connsiteX45" fmla="*/ 568080 w 568080"/>
                <a:gd name="connsiteY45" fmla="*/ 113110 h 279562"/>
                <a:gd name="connsiteX46" fmla="*/ 539357 w 568080"/>
                <a:gd name="connsiteY46" fmla="*/ 195784 h 279562"/>
                <a:gd name="connsiteX47" fmla="*/ 462561 w 568080"/>
                <a:gd name="connsiteY47" fmla="*/ 225624 h 279562"/>
                <a:gd name="connsiteX48" fmla="*/ 385171 w 568080"/>
                <a:gd name="connsiteY48" fmla="*/ 195933 h 279562"/>
                <a:gd name="connsiteX49" fmla="*/ 356447 w 568080"/>
                <a:gd name="connsiteY49" fmla="*/ 114152 h 279562"/>
                <a:gd name="connsiteX50" fmla="*/ 366418 w 568080"/>
                <a:gd name="connsiteY50" fmla="*/ 58192 h 279562"/>
                <a:gd name="connsiteX51" fmla="*/ 386733 w 568080"/>
                <a:gd name="connsiteY51" fmla="*/ 28278 h 279562"/>
                <a:gd name="connsiteX52" fmla="*/ 414936 w 568080"/>
                <a:gd name="connsiteY52" fmla="*/ 8632 h 279562"/>
                <a:gd name="connsiteX53" fmla="*/ 461966 w 568080"/>
                <a:gd name="connsiteY53" fmla="*/ 0 h 279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568080" h="279562">
                  <a:moveTo>
                    <a:pt x="277300" y="114970"/>
                  </a:moveTo>
                  <a:cubicBezTo>
                    <a:pt x="293477" y="114970"/>
                    <a:pt x="306186" y="119331"/>
                    <a:pt x="315430" y="128053"/>
                  </a:cubicBezTo>
                  <a:cubicBezTo>
                    <a:pt x="324673" y="136774"/>
                    <a:pt x="329295" y="147620"/>
                    <a:pt x="329295" y="160591"/>
                  </a:cubicBezTo>
                  <a:cubicBezTo>
                    <a:pt x="329295" y="167971"/>
                    <a:pt x="327971" y="174996"/>
                    <a:pt x="325325" y="181668"/>
                  </a:cubicBezTo>
                  <a:cubicBezTo>
                    <a:pt x="322679" y="188339"/>
                    <a:pt x="318486" y="195328"/>
                    <a:pt x="312746" y="202633"/>
                  </a:cubicBezTo>
                  <a:cubicBezTo>
                    <a:pt x="308944" y="207479"/>
                    <a:pt x="302087" y="214448"/>
                    <a:pt x="292172" y="223543"/>
                  </a:cubicBezTo>
                  <a:cubicBezTo>
                    <a:pt x="282257" y="232637"/>
                    <a:pt x="275977" y="238675"/>
                    <a:pt x="273331" y="241657"/>
                  </a:cubicBezTo>
                  <a:cubicBezTo>
                    <a:pt x="270685" y="244638"/>
                    <a:pt x="268542" y="247546"/>
                    <a:pt x="266902" y="250378"/>
                  </a:cubicBezTo>
                  <a:lnTo>
                    <a:pt x="329295" y="250378"/>
                  </a:lnTo>
                  <a:lnTo>
                    <a:pt x="329295" y="279562"/>
                  </a:lnTo>
                  <a:lnTo>
                    <a:pt x="219157" y="279562"/>
                  </a:lnTo>
                  <a:cubicBezTo>
                    <a:pt x="220349" y="268530"/>
                    <a:pt x="223928" y="258075"/>
                    <a:pt x="229891" y="248198"/>
                  </a:cubicBezTo>
                  <a:cubicBezTo>
                    <a:pt x="235855" y="238321"/>
                    <a:pt x="247632" y="225220"/>
                    <a:pt x="265225" y="208895"/>
                  </a:cubicBezTo>
                  <a:cubicBezTo>
                    <a:pt x="279388" y="195701"/>
                    <a:pt x="288073" y="186756"/>
                    <a:pt x="291278" y="182059"/>
                  </a:cubicBezTo>
                  <a:cubicBezTo>
                    <a:pt x="295601" y="175574"/>
                    <a:pt x="297763" y="169163"/>
                    <a:pt x="297763" y="162827"/>
                  </a:cubicBezTo>
                  <a:cubicBezTo>
                    <a:pt x="297763" y="155820"/>
                    <a:pt x="295881" y="150434"/>
                    <a:pt x="292116" y="146670"/>
                  </a:cubicBezTo>
                  <a:cubicBezTo>
                    <a:pt x="288352" y="142905"/>
                    <a:pt x="283152" y="141023"/>
                    <a:pt x="276518" y="141023"/>
                  </a:cubicBezTo>
                  <a:cubicBezTo>
                    <a:pt x="269958" y="141023"/>
                    <a:pt x="264740" y="142998"/>
                    <a:pt x="260864" y="146949"/>
                  </a:cubicBezTo>
                  <a:cubicBezTo>
                    <a:pt x="256987" y="150900"/>
                    <a:pt x="254752" y="157460"/>
                    <a:pt x="254155" y="166629"/>
                  </a:cubicBezTo>
                  <a:lnTo>
                    <a:pt x="222847" y="163498"/>
                  </a:lnTo>
                  <a:cubicBezTo>
                    <a:pt x="224711" y="146204"/>
                    <a:pt x="230562" y="133792"/>
                    <a:pt x="240402" y="126264"/>
                  </a:cubicBezTo>
                  <a:cubicBezTo>
                    <a:pt x="250241" y="118735"/>
                    <a:pt x="262541" y="114970"/>
                    <a:pt x="277300" y="114970"/>
                  </a:cubicBezTo>
                  <a:close/>
                  <a:moveTo>
                    <a:pt x="462412" y="37654"/>
                  </a:moveTo>
                  <a:cubicBezTo>
                    <a:pt x="444255" y="37654"/>
                    <a:pt x="429621" y="43880"/>
                    <a:pt x="418508" y="56332"/>
                  </a:cubicBezTo>
                  <a:cubicBezTo>
                    <a:pt x="407396" y="68784"/>
                    <a:pt x="401839" y="87561"/>
                    <a:pt x="401839" y="112663"/>
                  </a:cubicBezTo>
                  <a:cubicBezTo>
                    <a:pt x="401839" y="137369"/>
                    <a:pt x="407544" y="156096"/>
                    <a:pt x="418955" y="168846"/>
                  </a:cubicBezTo>
                  <a:cubicBezTo>
                    <a:pt x="430365" y="181595"/>
                    <a:pt x="444851" y="187970"/>
                    <a:pt x="462412" y="187970"/>
                  </a:cubicBezTo>
                  <a:cubicBezTo>
                    <a:pt x="479974" y="187970"/>
                    <a:pt x="494386" y="181645"/>
                    <a:pt x="505647" y="168995"/>
                  </a:cubicBezTo>
                  <a:cubicBezTo>
                    <a:pt x="516908" y="156344"/>
                    <a:pt x="522539" y="137369"/>
                    <a:pt x="522539" y="112068"/>
                  </a:cubicBezTo>
                  <a:cubicBezTo>
                    <a:pt x="522539" y="87065"/>
                    <a:pt x="517057" y="68412"/>
                    <a:pt x="506093" y="56109"/>
                  </a:cubicBezTo>
                  <a:cubicBezTo>
                    <a:pt x="495130" y="43805"/>
                    <a:pt x="480569" y="37654"/>
                    <a:pt x="462412" y="37654"/>
                  </a:cubicBezTo>
                  <a:close/>
                  <a:moveTo>
                    <a:pt x="0" y="3721"/>
                  </a:moveTo>
                  <a:lnTo>
                    <a:pt x="44053" y="3721"/>
                  </a:lnTo>
                  <a:lnTo>
                    <a:pt x="44053" y="89595"/>
                  </a:lnTo>
                  <a:lnTo>
                    <a:pt x="130373" y="89595"/>
                  </a:lnTo>
                  <a:lnTo>
                    <a:pt x="130373" y="3721"/>
                  </a:lnTo>
                  <a:lnTo>
                    <a:pt x="174426" y="3721"/>
                  </a:lnTo>
                  <a:lnTo>
                    <a:pt x="174426" y="221903"/>
                  </a:lnTo>
                  <a:lnTo>
                    <a:pt x="130373" y="221903"/>
                  </a:lnTo>
                  <a:lnTo>
                    <a:pt x="130373" y="126504"/>
                  </a:lnTo>
                  <a:lnTo>
                    <a:pt x="44053" y="126504"/>
                  </a:lnTo>
                  <a:lnTo>
                    <a:pt x="44053" y="221903"/>
                  </a:lnTo>
                  <a:lnTo>
                    <a:pt x="0" y="221903"/>
                  </a:lnTo>
                  <a:close/>
                  <a:moveTo>
                    <a:pt x="461966" y="0"/>
                  </a:moveTo>
                  <a:cubicBezTo>
                    <a:pt x="494113" y="0"/>
                    <a:pt x="519835" y="9972"/>
                    <a:pt x="539133" y="29915"/>
                  </a:cubicBezTo>
                  <a:cubicBezTo>
                    <a:pt x="558431" y="49858"/>
                    <a:pt x="568080" y="77589"/>
                    <a:pt x="568080" y="113110"/>
                  </a:cubicBezTo>
                  <a:cubicBezTo>
                    <a:pt x="568080" y="148332"/>
                    <a:pt x="558506" y="175890"/>
                    <a:pt x="539357" y="195784"/>
                  </a:cubicBezTo>
                  <a:cubicBezTo>
                    <a:pt x="520207" y="215677"/>
                    <a:pt x="494609" y="225624"/>
                    <a:pt x="462561" y="225624"/>
                  </a:cubicBezTo>
                  <a:cubicBezTo>
                    <a:pt x="430117" y="225624"/>
                    <a:pt x="404320" y="215727"/>
                    <a:pt x="385171" y="195933"/>
                  </a:cubicBezTo>
                  <a:cubicBezTo>
                    <a:pt x="366021" y="176138"/>
                    <a:pt x="356447" y="148878"/>
                    <a:pt x="356447" y="114152"/>
                  </a:cubicBezTo>
                  <a:cubicBezTo>
                    <a:pt x="356447" y="91927"/>
                    <a:pt x="359771" y="73273"/>
                    <a:pt x="366418" y="58192"/>
                  </a:cubicBezTo>
                  <a:cubicBezTo>
                    <a:pt x="371379" y="47080"/>
                    <a:pt x="378151" y="37108"/>
                    <a:pt x="386733" y="28278"/>
                  </a:cubicBezTo>
                  <a:cubicBezTo>
                    <a:pt x="395316" y="19447"/>
                    <a:pt x="404717" y="12899"/>
                    <a:pt x="414936" y="8632"/>
                  </a:cubicBezTo>
                  <a:cubicBezTo>
                    <a:pt x="428529" y="2878"/>
                    <a:pt x="444206" y="0"/>
                    <a:pt x="461966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 sz="2400" b="1" dirty="0">
                <a:cs typeface="B Nazanin" panose="00000700000000000000" pitchFamily="2" charset="-78"/>
              </a:endParaRPr>
            </a:p>
          </p:txBody>
        </p:sp>
      </p:grpSp>
      <p:grpSp>
        <p:nvGrpSpPr>
          <p:cNvPr id="46" name="Group 272">
            <a:extLst>
              <a:ext uri="{FF2B5EF4-FFF2-40B4-BE49-F238E27FC236}">
                <a16:creationId xmlns:a16="http://schemas.microsoft.com/office/drawing/2014/main" id="{4F2CA08E-102E-0460-F5F2-93230FAC3B2F}"/>
              </a:ext>
            </a:extLst>
          </p:cNvPr>
          <p:cNvGrpSpPr/>
          <p:nvPr/>
        </p:nvGrpSpPr>
        <p:grpSpPr>
          <a:xfrm>
            <a:off x="1235018" y="5581873"/>
            <a:ext cx="2893186" cy="892552"/>
            <a:chOff x="1353016" y="1766707"/>
            <a:chExt cx="3318868" cy="892552"/>
          </a:xfrm>
        </p:grpSpPr>
        <p:sp>
          <p:nvSpPr>
            <p:cNvPr id="47" name="TextBox 273">
              <a:extLst>
                <a:ext uri="{FF2B5EF4-FFF2-40B4-BE49-F238E27FC236}">
                  <a16:creationId xmlns:a16="http://schemas.microsoft.com/office/drawing/2014/main" id="{1AC3C7BD-FE86-67E0-C782-DB6430DB010A}"/>
                </a:ext>
              </a:extLst>
            </p:cNvPr>
            <p:cNvSpPr txBox="1"/>
            <p:nvPr/>
          </p:nvSpPr>
          <p:spPr>
            <a:xfrm>
              <a:off x="1364064" y="2012928"/>
              <a:ext cx="3301319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dirty="0"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sz="1200" dirty="0">
                <a:cs typeface="B Nazanin" panose="00000700000000000000" pitchFamily="2" charset="-78"/>
              </a:endParaRPr>
            </a:p>
          </p:txBody>
        </p:sp>
        <p:sp>
          <p:nvSpPr>
            <p:cNvPr id="48" name="TextBox 274">
              <a:extLst>
                <a:ext uri="{FF2B5EF4-FFF2-40B4-BE49-F238E27FC236}">
                  <a16:creationId xmlns:a16="http://schemas.microsoft.com/office/drawing/2014/main" id="{A34F4E76-6153-3060-7F95-417B8F4CBF2B}"/>
                </a:ext>
              </a:extLst>
            </p:cNvPr>
            <p:cNvSpPr txBox="1"/>
            <p:nvPr/>
          </p:nvSpPr>
          <p:spPr>
            <a:xfrm>
              <a:off x="1353016" y="1766707"/>
              <a:ext cx="3318868" cy="307777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ctr" rtl="1"/>
              <a:r>
                <a:rPr lang="fa-IR" altLang="ko-KR" sz="1400" b="1" dirty="0">
                  <a:solidFill>
                    <a:schemeClr val="tx1">
                      <a:lumMod val="95000"/>
                      <a:lumOff val="5000"/>
                    </a:schemeClr>
                  </a:solidFill>
                  <a:cs typeface="B Nazanin" panose="00000700000000000000" pitchFamily="2" charset="-78"/>
                </a:rPr>
                <a:t>عنوان مطالب</a:t>
              </a:r>
              <a:endParaRPr lang="ko-KR" altLang="en-US" sz="1400" b="1" dirty="0">
                <a:solidFill>
                  <a:schemeClr val="tx1">
                    <a:lumMod val="95000"/>
                    <a:lumOff val="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49" name="Group 275">
            <a:extLst>
              <a:ext uri="{FF2B5EF4-FFF2-40B4-BE49-F238E27FC236}">
                <a16:creationId xmlns:a16="http://schemas.microsoft.com/office/drawing/2014/main" id="{79D7DBCA-5F93-A73C-1CED-308515C5F446}"/>
              </a:ext>
            </a:extLst>
          </p:cNvPr>
          <p:cNvGrpSpPr/>
          <p:nvPr/>
        </p:nvGrpSpPr>
        <p:grpSpPr>
          <a:xfrm>
            <a:off x="4686723" y="5581873"/>
            <a:ext cx="2893186" cy="892552"/>
            <a:chOff x="1353016" y="1766707"/>
            <a:chExt cx="3318868" cy="892552"/>
          </a:xfrm>
        </p:grpSpPr>
        <p:sp>
          <p:nvSpPr>
            <p:cNvPr id="50" name="TextBox 276">
              <a:extLst>
                <a:ext uri="{FF2B5EF4-FFF2-40B4-BE49-F238E27FC236}">
                  <a16:creationId xmlns:a16="http://schemas.microsoft.com/office/drawing/2014/main" id="{DDDFE7EC-DA60-9F4D-B08B-2FABC0DD119E}"/>
                </a:ext>
              </a:extLst>
            </p:cNvPr>
            <p:cNvSpPr txBox="1"/>
            <p:nvPr/>
          </p:nvSpPr>
          <p:spPr>
            <a:xfrm>
              <a:off x="1364064" y="2012928"/>
              <a:ext cx="3301319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dirty="0"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sz="1200" dirty="0">
                <a:cs typeface="B Nazanin" panose="00000700000000000000" pitchFamily="2" charset="-78"/>
              </a:endParaRPr>
            </a:p>
          </p:txBody>
        </p:sp>
        <p:sp>
          <p:nvSpPr>
            <p:cNvPr id="51" name="TextBox 277">
              <a:extLst>
                <a:ext uri="{FF2B5EF4-FFF2-40B4-BE49-F238E27FC236}">
                  <a16:creationId xmlns:a16="http://schemas.microsoft.com/office/drawing/2014/main" id="{A88DA67A-98AB-EC0A-4BE2-1ECFCC491219}"/>
                </a:ext>
              </a:extLst>
            </p:cNvPr>
            <p:cNvSpPr txBox="1"/>
            <p:nvPr/>
          </p:nvSpPr>
          <p:spPr>
            <a:xfrm>
              <a:off x="1353016" y="1766707"/>
              <a:ext cx="3318868" cy="307777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ctr" rtl="1"/>
              <a:r>
                <a:rPr lang="fa-IR" altLang="ko-KR" sz="1400" b="1" dirty="0">
                  <a:solidFill>
                    <a:schemeClr val="tx1">
                      <a:lumMod val="95000"/>
                      <a:lumOff val="5000"/>
                    </a:schemeClr>
                  </a:solidFill>
                  <a:cs typeface="B Nazanin" panose="00000700000000000000" pitchFamily="2" charset="-78"/>
                </a:rPr>
                <a:t>عنوان مطالب</a:t>
              </a:r>
              <a:endParaRPr lang="ko-KR" altLang="en-US" sz="1400" b="1" dirty="0">
                <a:solidFill>
                  <a:schemeClr val="tx1">
                    <a:lumMod val="95000"/>
                    <a:lumOff val="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52" name="Group 278">
            <a:extLst>
              <a:ext uri="{FF2B5EF4-FFF2-40B4-BE49-F238E27FC236}">
                <a16:creationId xmlns:a16="http://schemas.microsoft.com/office/drawing/2014/main" id="{6FCCDE70-4BB4-1D0A-F02B-96121EFD9596}"/>
              </a:ext>
            </a:extLst>
          </p:cNvPr>
          <p:cNvGrpSpPr/>
          <p:nvPr/>
        </p:nvGrpSpPr>
        <p:grpSpPr>
          <a:xfrm>
            <a:off x="8138427" y="5581873"/>
            <a:ext cx="2893186" cy="892552"/>
            <a:chOff x="1353016" y="1766707"/>
            <a:chExt cx="3318868" cy="892552"/>
          </a:xfrm>
        </p:grpSpPr>
        <p:sp>
          <p:nvSpPr>
            <p:cNvPr id="53" name="TextBox 279">
              <a:extLst>
                <a:ext uri="{FF2B5EF4-FFF2-40B4-BE49-F238E27FC236}">
                  <a16:creationId xmlns:a16="http://schemas.microsoft.com/office/drawing/2014/main" id="{DFA5A428-63CE-1BB6-4B06-935E9B5297FF}"/>
                </a:ext>
              </a:extLst>
            </p:cNvPr>
            <p:cNvSpPr txBox="1"/>
            <p:nvPr/>
          </p:nvSpPr>
          <p:spPr>
            <a:xfrm>
              <a:off x="1364064" y="2012928"/>
              <a:ext cx="3301319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dirty="0"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sz="1200" dirty="0">
                <a:cs typeface="B Nazanin" panose="00000700000000000000" pitchFamily="2" charset="-78"/>
              </a:endParaRPr>
            </a:p>
          </p:txBody>
        </p:sp>
        <p:sp>
          <p:nvSpPr>
            <p:cNvPr id="54" name="TextBox 280">
              <a:extLst>
                <a:ext uri="{FF2B5EF4-FFF2-40B4-BE49-F238E27FC236}">
                  <a16:creationId xmlns:a16="http://schemas.microsoft.com/office/drawing/2014/main" id="{C8D67F86-4FAA-01DB-6F70-211189BE55AC}"/>
                </a:ext>
              </a:extLst>
            </p:cNvPr>
            <p:cNvSpPr txBox="1"/>
            <p:nvPr/>
          </p:nvSpPr>
          <p:spPr>
            <a:xfrm>
              <a:off x="1353016" y="1766707"/>
              <a:ext cx="3318868" cy="307777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ctr" rtl="1"/>
              <a:r>
                <a:rPr lang="fa-IR" altLang="ko-KR" sz="1400" b="1" dirty="0">
                  <a:solidFill>
                    <a:schemeClr val="tx1">
                      <a:lumMod val="95000"/>
                      <a:lumOff val="5000"/>
                    </a:schemeClr>
                  </a:solidFill>
                  <a:cs typeface="B Nazanin" panose="00000700000000000000" pitchFamily="2" charset="-78"/>
                </a:rPr>
                <a:t>عنوان مطالب</a:t>
              </a:r>
              <a:endParaRPr lang="ko-KR" altLang="en-US" sz="1400" b="1" dirty="0">
                <a:solidFill>
                  <a:schemeClr val="tx1">
                    <a:lumMod val="95000"/>
                    <a:lumOff val="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pic>
        <p:nvPicPr>
          <p:cNvPr id="59" name="Imagen 58">
            <a:extLst>
              <a:ext uri="{FF2B5EF4-FFF2-40B4-BE49-F238E27FC236}">
                <a16:creationId xmlns:a16="http://schemas.microsoft.com/office/drawing/2014/main" id="{3E1CF92D-E582-4E8B-1F99-F68950D48302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rightnessContrast contrast="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774486" y="2008066"/>
            <a:ext cx="2306765" cy="2218339"/>
          </a:xfrm>
          <a:prstGeom prst="rect">
            <a:avLst/>
          </a:prstGeom>
        </p:spPr>
      </p:pic>
      <p:pic>
        <p:nvPicPr>
          <p:cNvPr id="60" name="Imagen 59">
            <a:extLst>
              <a:ext uri="{FF2B5EF4-FFF2-40B4-BE49-F238E27FC236}">
                <a16:creationId xmlns:a16="http://schemas.microsoft.com/office/drawing/2014/main" id="{8346DC56-3CD9-4490-9947-4A6C8CF7F743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brightnessContrast contrast="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848004" y="2225113"/>
            <a:ext cx="2643192" cy="2031842"/>
          </a:xfrm>
          <a:prstGeom prst="rect">
            <a:avLst/>
          </a:prstGeom>
        </p:spPr>
      </p:pic>
      <p:pic>
        <p:nvPicPr>
          <p:cNvPr id="61" name="Imagen 60">
            <a:extLst>
              <a:ext uri="{FF2B5EF4-FFF2-40B4-BE49-F238E27FC236}">
                <a16:creationId xmlns:a16="http://schemas.microsoft.com/office/drawing/2014/main" id="{75AD5842-F56F-F16D-14B0-1012376C12E0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rightnessContrast contrast="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8258059" y="2103315"/>
            <a:ext cx="2306765" cy="2218339"/>
          </a:xfrm>
          <a:prstGeom prst="rect">
            <a:avLst/>
          </a:prstGeom>
        </p:spPr>
      </p:pic>
      <p:sp>
        <p:nvSpPr>
          <p:cNvPr id="62" name="TextBox 18">
            <a:extLst>
              <a:ext uri="{FF2B5EF4-FFF2-40B4-BE49-F238E27FC236}">
                <a16:creationId xmlns:a16="http://schemas.microsoft.com/office/drawing/2014/main" id="{F8B67F81-A8E7-1058-D612-2D14748C021B}"/>
              </a:ext>
            </a:extLst>
          </p:cNvPr>
          <p:cNvSpPr txBox="1"/>
          <p:nvPr/>
        </p:nvSpPr>
        <p:spPr>
          <a:xfrm>
            <a:off x="866683" y="130554"/>
            <a:ext cx="7101908" cy="83099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rtl="1"/>
            <a:r>
              <a:rPr lang="fa-IR" altLang="ko-KR" sz="4800" b="1" spc="600" dirty="0">
                <a:solidFill>
                  <a:srgbClr val="0070C0"/>
                </a:solidFill>
                <a:latin typeface="Agency FB" panose="020B0503020202020204" pitchFamily="34" charset="0"/>
                <a:cs typeface="B Nazanin" panose="00000700000000000000" pitchFamily="2" charset="-78"/>
              </a:rPr>
              <a:t>سبک</a:t>
            </a:r>
            <a:r>
              <a:rPr lang="fa-IR" altLang="ko-KR" sz="4800" b="1" spc="600" dirty="0">
                <a:solidFill>
                  <a:schemeClr val="bg1"/>
                </a:solidFill>
                <a:latin typeface="Agency FB" panose="020B0503020202020204" pitchFamily="34" charset="0"/>
                <a:cs typeface="B Nazanin" panose="00000700000000000000" pitchFamily="2" charset="-78"/>
              </a:rPr>
              <a:t> اینفوگرافیک</a:t>
            </a:r>
            <a:endParaRPr lang="ko-KR" altLang="en-US" sz="4800" b="1" spc="600" dirty="0">
              <a:solidFill>
                <a:srgbClr val="2C70AA"/>
              </a:solidFill>
              <a:latin typeface="Agency FB" panose="020B0503020202020204" pitchFamily="34" charset="0"/>
              <a:cs typeface="B Nazanin" panose="00000700000000000000" pitchFamily="2" charset="-78"/>
            </a:endParaRPr>
          </a:p>
        </p:txBody>
      </p:sp>
      <p:sp>
        <p:nvSpPr>
          <p:cNvPr id="63" name="TextBox 7">
            <a:extLst>
              <a:ext uri="{FF2B5EF4-FFF2-40B4-BE49-F238E27FC236}">
                <a16:creationId xmlns:a16="http://schemas.microsoft.com/office/drawing/2014/main" id="{01FEA5AD-8C2D-814C-09AE-74A30A9E221C}"/>
              </a:ext>
            </a:extLst>
          </p:cNvPr>
          <p:cNvSpPr txBox="1"/>
          <p:nvPr/>
        </p:nvSpPr>
        <p:spPr>
          <a:xfrm>
            <a:off x="861541" y="970227"/>
            <a:ext cx="242442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rtl="1"/>
            <a:r>
              <a:rPr lang="fa-IR" altLang="ko-KR" sz="1400" dirty="0">
                <a:solidFill>
                  <a:schemeClr val="bg1"/>
                </a:solidFill>
                <a:latin typeface="Arial" panose="020B0604020202020204" pitchFamily="34" charset="0"/>
                <a:cs typeface="B Nazanin" panose="00000700000000000000" pitchFamily="2" charset="-78"/>
              </a:rPr>
              <a:t>زیرنویس خود را وارد کنید</a:t>
            </a:r>
            <a:endParaRPr lang="en-US" altLang="ko-KR" sz="1400" dirty="0">
              <a:solidFill>
                <a:schemeClr val="bg1"/>
              </a:solidFill>
              <a:latin typeface="Arial" panose="020B0604020202020204" pitchFamily="34" charset="0"/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1306418303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2">
            <a:extLst>
              <a:ext uri="{FF2B5EF4-FFF2-40B4-BE49-F238E27FC236}">
                <a16:creationId xmlns:a16="http://schemas.microsoft.com/office/drawing/2014/main" id="{D0CE84BC-1A61-4F7A-AF68-B418D9BDD1C3}"/>
              </a:ext>
            </a:extLst>
          </p:cNvPr>
          <p:cNvGrpSpPr/>
          <p:nvPr/>
        </p:nvGrpSpPr>
        <p:grpSpPr>
          <a:xfrm>
            <a:off x="9732137" y="1075936"/>
            <a:ext cx="2053695" cy="5839205"/>
            <a:chOff x="9855906" y="1144710"/>
            <a:chExt cx="1908906" cy="5427531"/>
          </a:xfrm>
        </p:grpSpPr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CF59497A-8904-4F5F-A887-261BDB90F41A}"/>
                </a:ext>
              </a:extLst>
            </p:cNvPr>
            <p:cNvSpPr/>
            <p:nvPr/>
          </p:nvSpPr>
          <p:spPr>
            <a:xfrm flipH="1">
              <a:off x="9859845" y="3741599"/>
              <a:ext cx="228013" cy="407167"/>
            </a:xfrm>
            <a:custGeom>
              <a:avLst/>
              <a:gdLst>
                <a:gd name="connsiteX0" fmla="*/ 288211 w 288036"/>
                <a:gd name="connsiteY0" fmla="*/ 224436 h 514350"/>
                <a:gd name="connsiteX1" fmla="*/ 288896 w 288036"/>
                <a:gd name="connsiteY1" fmla="*/ 286843 h 514350"/>
                <a:gd name="connsiteX2" fmla="*/ 113332 w 288036"/>
                <a:gd name="connsiteY2" fmla="*/ 504928 h 514350"/>
                <a:gd name="connsiteX3" fmla="*/ 52981 w 288036"/>
                <a:gd name="connsiteY3" fmla="*/ 481611 h 514350"/>
                <a:gd name="connsiteX4" fmla="*/ 61897 w 288036"/>
                <a:gd name="connsiteY4" fmla="*/ 441148 h 514350"/>
                <a:gd name="connsiteX5" fmla="*/ 82471 w 288036"/>
                <a:gd name="connsiteY5" fmla="*/ 380798 h 514350"/>
                <a:gd name="connsiteX6" fmla="*/ 133906 w 288036"/>
                <a:gd name="connsiteY6" fmla="*/ 195632 h 514350"/>
                <a:gd name="connsiteX7" fmla="*/ 87271 w 288036"/>
                <a:gd name="connsiteY7" fmla="*/ 246381 h 514350"/>
                <a:gd name="connsiteX8" fmla="*/ 82471 w 288036"/>
                <a:gd name="connsiteY8" fmla="*/ 303988 h 514350"/>
                <a:gd name="connsiteX9" fmla="*/ 40637 w 288036"/>
                <a:gd name="connsiteY9" fmla="*/ 382170 h 514350"/>
                <a:gd name="connsiteX10" fmla="*/ 1546 w 288036"/>
                <a:gd name="connsiteY10" fmla="*/ 373254 h 514350"/>
                <a:gd name="connsiteX11" fmla="*/ 7718 w 288036"/>
                <a:gd name="connsiteY11" fmla="*/ 80418 h 514350"/>
                <a:gd name="connsiteX12" fmla="*/ 42008 w 288036"/>
                <a:gd name="connsiteY12" fmla="*/ 6351 h 514350"/>
                <a:gd name="connsiteX13" fmla="*/ 66011 w 288036"/>
                <a:gd name="connsiteY13" fmla="*/ 865 h 514350"/>
                <a:gd name="connsiteX14" fmla="*/ 252549 w 288036"/>
                <a:gd name="connsiteY14" fmla="*/ 27611 h 514350"/>
                <a:gd name="connsiteX15" fmla="*/ 272437 w 288036"/>
                <a:gd name="connsiteY15" fmla="*/ 37898 h 514350"/>
                <a:gd name="connsiteX16" fmla="*/ 288211 w 288036"/>
                <a:gd name="connsiteY16" fmla="*/ 224436 h 514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88036" h="514350">
                  <a:moveTo>
                    <a:pt x="288211" y="224436"/>
                  </a:moveTo>
                  <a:cubicBezTo>
                    <a:pt x="288211" y="234037"/>
                    <a:pt x="293011" y="275871"/>
                    <a:pt x="288896" y="286843"/>
                  </a:cubicBezTo>
                  <a:cubicBezTo>
                    <a:pt x="253921" y="378741"/>
                    <a:pt x="192199" y="449378"/>
                    <a:pt x="113332" y="504928"/>
                  </a:cubicBezTo>
                  <a:cubicBezTo>
                    <a:pt x="81099" y="527559"/>
                    <a:pt x="61211" y="517272"/>
                    <a:pt x="52981" y="481611"/>
                  </a:cubicBezTo>
                  <a:cubicBezTo>
                    <a:pt x="53667" y="463780"/>
                    <a:pt x="57782" y="452121"/>
                    <a:pt x="61897" y="441148"/>
                  </a:cubicBezTo>
                  <a:cubicBezTo>
                    <a:pt x="63268" y="416460"/>
                    <a:pt x="64640" y="393142"/>
                    <a:pt x="82471" y="380798"/>
                  </a:cubicBezTo>
                  <a:cubicBezTo>
                    <a:pt x="133220" y="345136"/>
                    <a:pt x="172996" y="202490"/>
                    <a:pt x="133906" y="195632"/>
                  </a:cubicBezTo>
                  <a:cubicBezTo>
                    <a:pt x="93443" y="194946"/>
                    <a:pt x="89329" y="213463"/>
                    <a:pt x="87271" y="246381"/>
                  </a:cubicBezTo>
                  <a:cubicBezTo>
                    <a:pt x="84528" y="273813"/>
                    <a:pt x="88643" y="285472"/>
                    <a:pt x="82471" y="303988"/>
                  </a:cubicBezTo>
                  <a:cubicBezTo>
                    <a:pt x="75613" y="333478"/>
                    <a:pt x="68069" y="363653"/>
                    <a:pt x="40637" y="382170"/>
                  </a:cubicBezTo>
                  <a:cubicBezTo>
                    <a:pt x="24178" y="393142"/>
                    <a:pt x="9090" y="398629"/>
                    <a:pt x="1546" y="373254"/>
                  </a:cubicBezTo>
                  <a:cubicBezTo>
                    <a:pt x="-2569" y="341022"/>
                    <a:pt x="2232" y="96191"/>
                    <a:pt x="7718" y="80418"/>
                  </a:cubicBezTo>
                  <a:cubicBezTo>
                    <a:pt x="11833" y="52300"/>
                    <a:pt x="22120" y="26925"/>
                    <a:pt x="42008" y="6351"/>
                  </a:cubicBezTo>
                  <a:cubicBezTo>
                    <a:pt x="48866" y="-1192"/>
                    <a:pt x="57096" y="-507"/>
                    <a:pt x="66011" y="865"/>
                  </a:cubicBezTo>
                  <a:cubicBezTo>
                    <a:pt x="128419" y="9095"/>
                    <a:pt x="190141" y="18010"/>
                    <a:pt x="252549" y="27611"/>
                  </a:cubicBezTo>
                  <a:cubicBezTo>
                    <a:pt x="260093" y="28983"/>
                    <a:pt x="267637" y="31040"/>
                    <a:pt x="272437" y="37898"/>
                  </a:cubicBezTo>
                  <a:cubicBezTo>
                    <a:pt x="277238" y="49557"/>
                    <a:pt x="279981" y="203862"/>
                    <a:pt x="288211" y="224436"/>
                  </a:cubicBezTo>
                  <a:close/>
                </a:path>
              </a:pathLst>
            </a:custGeom>
            <a:solidFill>
              <a:schemeClr val="accent2">
                <a:lumMod val="40000"/>
                <a:lumOff val="60000"/>
              </a:schemeClr>
            </a:solidFill>
            <a:ln w="685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A63B5912-2454-4674-8CCF-5FFDA6538235}"/>
                </a:ext>
              </a:extLst>
            </p:cNvPr>
            <p:cNvSpPr/>
            <p:nvPr/>
          </p:nvSpPr>
          <p:spPr>
            <a:xfrm flipH="1">
              <a:off x="9869542" y="3583162"/>
              <a:ext cx="200869" cy="190011"/>
            </a:xfrm>
            <a:custGeom>
              <a:avLst/>
              <a:gdLst>
                <a:gd name="connsiteX0" fmla="*/ 249025 w 253746"/>
                <a:gd name="connsiteY0" fmla="*/ 240785 h 240030"/>
                <a:gd name="connsiteX1" fmla="*/ 61116 w 253746"/>
                <a:gd name="connsiteY1" fmla="*/ 211981 h 240030"/>
                <a:gd name="connsiteX2" fmla="*/ 18596 w 253746"/>
                <a:gd name="connsiteY2" fmla="*/ 206495 h 240030"/>
                <a:gd name="connsiteX3" fmla="*/ 13110 w 253746"/>
                <a:gd name="connsiteY3" fmla="*/ 205809 h 240030"/>
                <a:gd name="connsiteX4" fmla="*/ 6938 w 253746"/>
                <a:gd name="connsiteY4" fmla="*/ 159860 h 240030"/>
                <a:gd name="connsiteX5" fmla="*/ 6252 w 253746"/>
                <a:gd name="connsiteY5" fmla="*/ 131742 h 240030"/>
                <a:gd name="connsiteX6" fmla="*/ 765 w 253746"/>
                <a:gd name="connsiteY6" fmla="*/ 74135 h 240030"/>
                <a:gd name="connsiteX7" fmla="*/ 22711 w 253746"/>
                <a:gd name="connsiteY7" fmla="*/ 32987 h 240030"/>
                <a:gd name="connsiteX8" fmla="*/ 244224 w 253746"/>
                <a:gd name="connsiteY8" fmla="*/ 50132 h 240030"/>
                <a:gd name="connsiteX9" fmla="*/ 253140 w 253746"/>
                <a:gd name="connsiteY9" fmla="*/ 75507 h 240030"/>
                <a:gd name="connsiteX10" fmla="*/ 253826 w 253746"/>
                <a:gd name="connsiteY10" fmla="*/ 155745 h 240030"/>
                <a:gd name="connsiteX11" fmla="*/ 253140 w 253746"/>
                <a:gd name="connsiteY11" fmla="*/ 241470 h 240030"/>
                <a:gd name="connsiteX12" fmla="*/ 253140 w 253746"/>
                <a:gd name="connsiteY12" fmla="*/ 241470 h 240030"/>
                <a:gd name="connsiteX13" fmla="*/ 249025 w 253746"/>
                <a:gd name="connsiteY13" fmla="*/ 240785 h 240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53746" h="240030">
                  <a:moveTo>
                    <a:pt x="249025" y="240785"/>
                  </a:moveTo>
                  <a:cubicBezTo>
                    <a:pt x="186617" y="231183"/>
                    <a:pt x="123524" y="221582"/>
                    <a:pt x="61116" y="211981"/>
                  </a:cubicBezTo>
                  <a:cubicBezTo>
                    <a:pt x="47400" y="209924"/>
                    <a:pt x="32998" y="208552"/>
                    <a:pt x="18596" y="206495"/>
                  </a:cubicBezTo>
                  <a:cubicBezTo>
                    <a:pt x="16539" y="205809"/>
                    <a:pt x="15167" y="205809"/>
                    <a:pt x="13110" y="205809"/>
                  </a:cubicBezTo>
                  <a:cubicBezTo>
                    <a:pt x="4194" y="191407"/>
                    <a:pt x="14481" y="174262"/>
                    <a:pt x="6938" y="159860"/>
                  </a:cubicBezTo>
                  <a:cubicBezTo>
                    <a:pt x="6938" y="150259"/>
                    <a:pt x="6252" y="140658"/>
                    <a:pt x="6252" y="131742"/>
                  </a:cubicBezTo>
                  <a:cubicBezTo>
                    <a:pt x="-606" y="113226"/>
                    <a:pt x="8309" y="92652"/>
                    <a:pt x="765" y="74135"/>
                  </a:cubicBezTo>
                  <a:cubicBezTo>
                    <a:pt x="-2664" y="54933"/>
                    <a:pt x="5566" y="42588"/>
                    <a:pt x="22711" y="32987"/>
                  </a:cubicBezTo>
                  <a:cubicBezTo>
                    <a:pt x="108436" y="-15705"/>
                    <a:pt x="159185" y="-10904"/>
                    <a:pt x="244224" y="50132"/>
                  </a:cubicBezTo>
                  <a:cubicBezTo>
                    <a:pt x="253826" y="56990"/>
                    <a:pt x="253140" y="65906"/>
                    <a:pt x="253140" y="75507"/>
                  </a:cubicBezTo>
                  <a:cubicBezTo>
                    <a:pt x="253826" y="102253"/>
                    <a:pt x="253826" y="128999"/>
                    <a:pt x="253826" y="155745"/>
                  </a:cubicBezTo>
                  <a:cubicBezTo>
                    <a:pt x="257255" y="184549"/>
                    <a:pt x="258626" y="212667"/>
                    <a:pt x="253140" y="241470"/>
                  </a:cubicBezTo>
                  <a:lnTo>
                    <a:pt x="253140" y="241470"/>
                  </a:lnTo>
                  <a:cubicBezTo>
                    <a:pt x="252454" y="243528"/>
                    <a:pt x="251082" y="243528"/>
                    <a:pt x="249025" y="240785"/>
                  </a:cubicBezTo>
                  <a:close/>
                </a:path>
              </a:pathLst>
            </a:custGeom>
            <a:solidFill>
              <a:srgbClr val="2C70AA"/>
            </a:solidFill>
            <a:ln w="685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4" name="Freeform: Shape 3">
              <a:extLst>
                <a:ext uri="{FF2B5EF4-FFF2-40B4-BE49-F238E27FC236}">
                  <a16:creationId xmlns:a16="http://schemas.microsoft.com/office/drawing/2014/main" id="{1B608774-2376-437D-A016-399B04D4D23E}"/>
                </a:ext>
              </a:extLst>
            </p:cNvPr>
            <p:cNvSpPr/>
            <p:nvPr/>
          </p:nvSpPr>
          <p:spPr>
            <a:xfrm flipH="1">
              <a:off x="9884349" y="3396339"/>
              <a:ext cx="1449514" cy="3175902"/>
            </a:xfrm>
            <a:custGeom>
              <a:avLst/>
              <a:gdLst>
                <a:gd name="connsiteX0" fmla="*/ 1304660 w 1831086"/>
                <a:gd name="connsiteY0" fmla="*/ 1554179 h 4011930"/>
                <a:gd name="connsiteX1" fmla="*/ 1220992 w 1831086"/>
                <a:gd name="connsiteY1" fmla="*/ 2856514 h 4011930"/>
                <a:gd name="connsiteX2" fmla="*/ 1216191 w 1831086"/>
                <a:gd name="connsiteY2" fmla="*/ 2967613 h 4011930"/>
                <a:gd name="connsiteX3" fmla="*/ 1234708 w 1831086"/>
                <a:gd name="connsiteY3" fmla="*/ 3161695 h 4011930"/>
                <a:gd name="connsiteX4" fmla="*/ 1294373 w 1831086"/>
                <a:gd name="connsiteY4" fmla="*/ 3304341 h 4011930"/>
                <a:gd name="connsiteX5" fmla="*/ 1413016 w 1831086"/>
                <a:gd name="connsiteY5" fmla="*/ 3487450 h 4011930"/>
                <a:gd name="connsiteX6" fmla="*/ 1618756 w 1831086"/>
                <a:gd name="connsiteY6" fmla="*/ 3602664 h 4011930"/>
                <a:gd name="connsiteX7" fmla="*/ 1779919 w 1831086"/>
                <a:gd name="connsiteY7" fmla="*/ 3664386 h 4011930"/>
                <a:gd name="connsiteX8" fmla="*/ 1827239 w 1831086"/>
                <a:gd name="connsiteY8" fmla="*/ 3761770 h 4011930"/>
                <a:gd name="connsiteX9" fmla="*/ 1823810 w 1831086"/>
                <a:gd name="connsiteY9" fmla="*/ 3772057 h 4011930"/>
                <a:gd name="connsiteX10" fmla="*/ 1797064 w 1831086"/>
                <a:gd name="connsiteY10" fmla="*/ 3795374 h 4011930"/>
                <a:gd name="connsiteX11" fmla="*/ 1795692 w 1831086"/>
                <a:gd name="connsiteY11" fmla="*/ 3797431 h 4011930"/>
                <a:gd name="connsiteX12" fmla="*/ 1506285 w 1831086"/>
                <a:gd name="connsiteY12" fmla="*/ 3813890 h 4011930"/>
                <a:gd name="connsiteX13" fmla="*/ 1244995 w 1831086"/>
                <a:gd name="connsiteY13" fmla="*/ 3784401 h 4011930"/>
                <a:gd name="connsiteX14" fmla="*/ 1169557 w 1831086"/>
                <a:gd name="connsiteY14" fmla="*/ 3729537 h 4011930"/>
                <a:gd name="connsiteX15" fmla="*/ 1153784 w 1831086"/>
                <a:gd name="connsiteY15" fmla="*/ 3777543 h 4011930"/>
                <a:gd name="connsiteX16" fmla="*/ 1066687 w 1831086"/>
                <a:gd name="connsiteY16" fmla="*/ 3787144 h 4011930"/>
                <a:gd name="connsiteX17" fmla="*/ 851346 w 1831086"/>
                <a:gd name="connsiteY17" fmla="*/ 3750797 h 4011930"/>
                <a:gd name="connsiteX18" fmla="*/ 821857 w 1831086"/>
                <a:gd name="connsiteY18" fmla="*/ 3593063 h 4011930"/>
                <a:gd name="connsiteX19" fmla="*/ 804712 w 1831086"/>
                <a:gd name="connsiteY19" fmla="*/ 3368120 h 4011930"/>
                <a:gd name="connsiteX20" fmla="*/ 784138 w 1831086"/>
                <a:gd name="connsiteY20" fmla="*/ 2921665 h 4011930"/>
                <a:gd name="connsiteX21" fmla="*/ 731331 w 1831086"/>
                <a:gd name="connsiteY21" fmla="*/ 2075387 h 4011930"/>
                <a:gd name="connsiteX22" fmla="*/ 688126 w 1831086"/>
                <a:gd name="connsiteY22" fmla="*/ 1612472 h 4011930"/>
                <a:gd name="connsiteX23" fmla="*/ 587313 w 1831086"/>
                <a:gd name="connsiteY23" fmla="*/ 2187173 h 4011930"/>
                <a:gd name="connsiteX24" fmla="*/ 557824 w 1831086"/>
                <a:gd name="connsiteY24" fmla="*/ 2378511 h 4011930"/>
                <a:gd name="connsiteX25" fmla="*/ 537935 w 1831086"/>
                <a:gd name="connsiteY25" fmla="*/ 2530073 h 4011930"/>
                <a:gd name="connsiteX26" fmla="*/ 538621 w 1831086"/>
                <a:gd name="connsiteY26" fmla="*/ 3224788 h 4011930"/>
                <a:gd name="connsiteX27" fmla="*/ 550280 w 1831086"/>
                <a:gd name="connsiteY27" fmla="*/ 3420927 h 4011930"/>
                <a:gd name="connsiteX28" fmla="*/ 528334 w 1831086"/>
                <a:gd name="connsiteY28" fmla="*/ 3635582 h 4011930"/>
                <a:gd name="connsiteX29" fmla="*/ 519419 w 1831086"/>
                <a:gd name="connsiteY29" fmla="*/ 3728165 h 4011930"/>
                <a:gd name="connsiteX30" fmla="*/ 568111 w 1831086"/>
                <a:gd name="connsiteY30" fmla="*/ 3818005 h 4011930"/>
                <a:gd name="connsiteX31" fmla="*/ 568796 w 1831086"/>
                <a:gd name="connsiteY31" fmla="*/ 3986712 h 4011930"/>
                <a:gd name="connsiteX32" fmla="*/ 500216 w 1831086"/>
                <a:gd name="connsiteY32" fmla="*/ 4008658 h 4011930"/>
                <a:gd name="connsiteX33" fmla="*/ 368543 w 1831086"/>
                <a:gd name="connsiteY33" fmla="*/ 4011401 h 4011930"/>
                <a:gd name="connsiteX34" fmla="*/ 116854 w 1831086"/>
                <a:gd name="connsiteY34" fmla="*/ 3837893 h 4011930"/>
                <a:gd name="connsiteX35" fmla="*/ 116168 w 1831086"/>
                <a:gd name="connsiteY35" fmla="*/ 3700733 h 4011930"/>
                <a:gd name="connsiteX36" fmla="*/ 13984 w 1831086"/>
                <a:gd name="connsiteY36" fmla="*/ 3615694 h 4011930"/>
                <a:gd name="connsiteX37" fmla="*/ 8498 w 1831086"/>
                <a:gd name="connsiteY37" fmla="*/ 3427785 h 4011930"/>
                <a:gd name="connsiteX38" fmla="*/ 19471 w 1831086"/>
                <a:gd name="connsiteY38" fmla="*/ 2896976 h 4011930"/>
                <a:gd name="connsiteX39" fmla="*/ 96280 w 1831086"/>
                <a:gd name="connsiteY39" fmla="*/ 1501372 h 4011930"/>
                <a:gd name="connsiteX40" fmla="*/ 172404 w 1831086"/>
                <a:gd name="connsiteY40" fmla="*/ 607775 h 4011930"/>
                <a:gd name="connsiteX41" fmla="*/ 213552 w 1831086"/>
                <a:gd name="connsiteY41" fmla="*/ 216183 h 4011930"/>
                <a:gd name="connsiteX42" fmla="*/ 247156 w 1831086"/>
                <a:gd name="connsiteY42" fmla="*/ 17987 h 4011930"/>
                <a:gd name="connsiteX43" fmla="*/ 950101 w 1831086"/>
                <a:gd name="connsiteY43" fmla="*/ 18673 h 4011930"/>
                <a:gd name="connsiteX44" fmla="*/ 982334 w 1831086"/>
                <a:gd name="connsiteY44" fmla="*/ 9758 h 4011930"/>
                <a:gd name="connsiteX45" fmla="*/ 1121551 w 1831086"/>
                <a:gd name="connsiteY45" fmla="*/ 156 h 4011930"/>
                <a:gd name="connsiteX46" fmla="*/ 1299859 w 1831086"/>
                <a:gd name="connsiteY46" fmla="*/ 26903 h 4011930"/>
                <a:gd name="connsiteX47" fmla="*/ 1304660 w 1831086"/>
                <a:gd name="connsiteY47" fmla="*/ 1554179 h 40119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831086" h="4011930">
                  <a:moveTo>
                    <a:pt x="1304660" y="1554179"/>
                  </a:moveTo>
                  <a:cubicBezTo>
                    <a:pt x="1273799" y="2008179"/>
                    <a:pt x="1218935" y="2403200"/>
                    <a:pt x="1220992" y="2856514"/>
                  </a:cubicBezTo>
                  <a:cubicBezTo>
                    <a:pt x="1220992" y="2862000"/>
                    <a:pt x="1216191" y="2962127"/>
                    <a:pt x="1216191" y="2967613"/>
                  </a:cubicBezTo>
                  <a:cubicBezTo>
                    <a:pt x="1218935" y="3019048"/>
                    <a:pt x="1233336" y="3123290"/>
                    <a:pt x="1234708" y="3161695"/>
                  </a:cubicBezTo>
                  <a:cubicBezTo>
                    <a:pt x="1238137" y="3242619"/>
                    <a:pt x="1254596" y="3217244"/>
                    <a:pt x="1294373" y="3304341"/>
                  </a:cubicBezTo>
                  <a:cubicBezTo>
                    <a:pt x="1330034" y="3382522"/>
                    <a:pt x="1368439" y="3414755"/>
                    <a:pt x="1413016" y="3487450"/>
                  </a:cubicBezTo>
                  <a:cubicBezTo>
                    <a:pt x="1457593" y="3560144"/>
                    <a:pt x="1539203" y="3582090"/>
                    <a:pt x="1618756" y="3602664"/>
                  </a:cubicBezTo>
                  <a:cubicBezTo>
                    <a:pt x="1685279" y="3619123"/>
                    <a:pt x="1713396" y="3647241"/>
                    <a:pt x="1779919" y="3664386"/>
                  </a:cubicBezTo>
                  <a:cubicBezTo>
                    <a:pt x="1819010" y="3677416"/>
                    <a:pt x="1843013" y="3730909"/>
                    <a:pt x="1827239" y="3761770"/>
                  </a:cubicBezTo>
                  <a:lnTo>
                    <a:pt x="1823810" y="3772057"/>
                  </a:lnTo>
                  <a:cubicBezTo>
                    <a:pt x="1821067" y="3785087"/>
                    <a:pt x="1797064" y="3795374"/>
                    <a:pt x="1797064" y="3795374"/>
                  </a:cubicBezTo>
                  <a:lnTo>
                    <a:pt x="1795692" y="3797431"/>
                  </a:lnTo>
                  <a:cubicBezTo>
                    <a:pt x="1786777" y="3815262"/>
                    <a:pt x="1517943" y="3820063"/>
                    <a:pt x="1506285" y="3813890"/>
                  </a:cubicBezTo>
                  <a:cubicBezTo>
                    <a:pt x="1424675" y="3805661"/>
                    <a:pt x="1244995" y="3784401"/>
                    <a:pt x="1244995" y="3784401"/>
                  </a:cubicBezTo>
                  <a:cubicBezTo>
                    <a:pt x="1244309" y="3781658"/>
                    <a:pt x="1241566" y="3726108"/>
                    <a:pt x="1169557" y="3729537"/>
                  </a:cubicBezTo>
                  <a:cubicBezTo>
                    <a:pt x="1144183" y="3730909"/>
                    <a:pt x="1170243" y="3765199"/>
                    <a:pt x="1153784" y="3777543"/>
                  </a:cubicBezTo>
                  <a:cubicBezTo>
                    <a:pt x="1135267" y="3791259"/>
                    <a:pt x="1089319" y="3787830"/>
                    <a:pt x="1066687" y="3787144"/>
                  </a:cubicBezTo>
                  <a:cubicBezTo>
                    <a:pt x="1026225" y="3785773"/>
                    <a:pt x="849289" y="3803603"/>
                    <a:pt x="851346" y="3750797"/>
                  </a:cubicBezTo>
                  <a:cubicBezTo>
                    <a:pt x="856147" y="3690446"/>
                    <a:pt x="814313" y="3649298"/>
                    <a:pt x="821857" y="3593063"/>
                  </a:cubicBezTo>
                  <a:cubicBezTo>
                    <a:pt x="830772" y="3525854"/>
                    <a:pt x="790996" y="3438758"/>
                    <a:pt x="804712" y="3368120"/>
                  </a:cubicBezTo>
                  <a:cubicBezTo>
                    <a:pt x="813627" y="3324915"/>
                    <a:pt x="795796" y="3063625"/>
                    <a:pt x="784138" y="2921665"/>
                  </a:cubicBezTo>
                  <a:cubicBezTo>
                    <a:pt x="761506" y="2637058"/>
                    <a:pt x="753962" y="2359994"/>
                    <a:pt x="731331" y="2075387"/>
                  </a:cubicBezTo>
                  <a:cubicBezTo>
                    <a:pt x="727216" y="2023952"/>
                    <a:pt x="688126" y="1623445"/>
                    <a:pt x="688126" y="1612472"/>
                  </a:cubicBezTo>
                  <a:cubicBezTo>
                    <a:pt x="670981" y="1621387"/>
                    <a:pt x="587999" y="2181001"/>
                    <a:pt x="587313" y="2187173"/>
                  </a:cubicBezTo>
                  <a:cubicBezTo>
                    <a:pt x="559195" y="2231750"/>
                    <a:pt x="564682" y="2326390"/>
                    <a:pt x="557824" y="2378511"/>
                  </a:cubicBezTo>
                  <a:cubicBezTo>
                    <a:pt x="557824" y="2427889"/>
                    <a:pt x="544108" y="2480695"/>
                    <a:pt x="537935" y="2530073"/>
                  </a:cubicBezTo>
                  <a:cubicBezTo>
                    <a:pt x="507760" y="2759816"/>
                    <a:pt x="525591" y="2995045"/>
                    <a:pt x="538621" y="3224788"/>
                  </a:cubicBezTo>
                  <a:cubicBezTo>
                    <a:pt x="542736" y="3289939"/>
                    <a:pt x="546165" y="3355776"/>
                    <a:pt x="550280" y="3420927"/>
                  </a:cubicBezTo>
                  <a:cubicBezTo>
                    <a:pt x="553023" y="3470305"/>
                    <a:pt x="570168" y="3603350"/>
                    <a:pt x="528334" y="3635582"/>
                  </a:cubicBezTo>
                  <a:cubicBezTo>
                    <a:pt x="474842" y="3676730"/>
                    <a:pt x="477585" y="3669872"/>
                    <a:pt x="519419" y="3728165"/>
                  </a:cubicBezTo>
                  <a:cubicBezTo>
                    <a:pt x="539307" y="3756283"/>
                    <a:pt x="552337" y="3787830"/>
                    <a:pt x="568111" y="3818005"/>
                  </a:cubicBezTo>
                  <a:cubicBezTo>
                    <a:pt x="590056" y="3858467"/>
                    <a:pt x="640120" y="3975053"/>
                    <a:pt x="568796" y="3986712"/>
                  </a:cubicBezTo>
                  <a:cubicBezTo>
                    <a:pt x="537935" y="3999742"/>
                    <a:pt x="537935" y="3999742"/>
                    <a:pt x="500216" y="4008658"/>
                  </a:cubicBezTo>
                  <a:cubicBezTo>
                    <a:pt x="467298" y="4016201"/>
                    <a:pt x="401461" y="4014830"/>
                    <a:pt x="368543" y="4011401"/>
                  </a:cubicBezTo>
                  <a:cubicBezTo>
                    <a:pt x="267730" y="4000428"/>
                    <a:pt x="118226" y="3964081"/>
                    <a:pt x="116854" y="3837893"/>
                  </a:cubicBezTo>
                  <a:cubicBezTo>
                    <a:pt x="116168" y="3792631"/>
                    <a:pt x="124398" y="3745996"/>
                    <a:pt x="116168" y="3700733"/>
                  </a:cubicBezTo>
                  <a:cubicBezTo>
                    <a:pt x="107253" y="3652727"/>
                    <a:pt x="40045" y="3654785"/>
                    <a:pt x="13984" y="3615694"/>
                  </a:cubicBezTo>
                  <a:cubicBezTo>
                    <a:pt x="-15505" y="3569746"/>
                    <a:pt x="11241" y="3481963"/>
                    <a:pt x="8498" y="3427785"/>
                  </a:cubicBezTo>
                  <a:cubicBezTo>
                    <a:pt x="-2475" y="3250849"/>
                    <a:pt x="9869" y="3073912"/>
                    <a:pt x="19471" y="2896976"/>
                  </a:cubicBezTo>
                  <a:cubicBezTo>
                    <a:pt x="44159" y="2432003"/>
                    <a:pt x="59933" y="1965659"/>
                    <a:pt x="96280" y="1501372"/>
                  </a:cubicBezTo>
                  <a:cubicBezTo>
                    <a:pt x="119597" y="1203736"/>
                    <a:pt x="144286" y="905412"/>
                    <a:pt x="172404" y="607775"/>
                  </a:cubicBezTo>
                  <a:cubicBezTo>
                    <a:pt x="184748" y="477473"/>
                    <a:pt x="197779" y="346485"/>
                    <a:pt x="213552" y="216183"/>
                  </a:cubicBezTo>
                  <a:cubicBezTo>
                    <a:pt x="221096" y="154461"/>
                    <a:pt x="220410" y="75594"/>
                    <a:pt x="247156" y="17987"/>
                  </a:cubicBezTo>
                  <a:cubicBezTo>
                    <a:pt x="248528" y="14558"/>
                    <a:pt x="949415" y="22102"/>
                    <a:pt x="950101" y="18673"/>
                  </a:cubicBezTo>
                  <a:cubicBezTo>
                    <a:pt x="959017" y="9758"/>
                    <a:pt x="970675" y="10443"/>
                    <a:pt x="982334" y="9758"/>
                  </a:cubicBezTo>
                  <a:cubicBezTo>
                    <a:pt x="1028968" y="7014"/>
                    <a:pt x="1075603" y="3585"/>
                    <a:pt x="1121551" y="156"/>
                  </a:cubicBezTo>
                  <a:cubicBezTo>
                    <a:pt x="1139382" y="-1215"/>
                    <a:pt x="1286143" y="6329"/>
                    <a:pt x="1299859" y="26903"/>
                  </a:cubicBezTo>
                  <a:cubicBezTo>
                    <a:pt x="1298487" y="42676"/>
                    <a:pt x="1305345" y="1537034"/>
                    <a:pt x="1304660" y="1554179"/>
                  </a:cubicBezTo>
                  <a:close/>
                </a:path>
              </a:pathLst>
            </a:custGeom>
            <a:solidFill>
              <a:schemeClr val="tx1"/>
            </a:solidFill>
            <a:ln w="685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5" name="Freeform: Shape 4">
              <a:extLst>
                <a:ext uri="{FF2B5EF4-FFF2-40B4-BE49-F238E27FC236}">
                  <a16:creationId xmlns:a16="http://schemas.microsoft.com/office/drawing/2014/main" id="{F3793455-087B-4B35-958A-43A39282579F}"/>
                </a:ext>
              </a:extLst>
            </p:cNvPr>
            <p:cNvSpPr/>
            <p:nvPr/>
          </p:nvSpPr>
          <p:spPr>
            <a:xfrm flipH="1">
              <a:off x="10400920" y="1840542"/>
              <a:ext cx="591749" cy="1563521"/>
            </a:xfrm>
            <a:custGeom>
              <a:avLst/>
              <a:gdLst>
                <a:gd name="connsiteX0" fmla="*/ 750892 w 747522"/>
                <a:gd name="connsiteY0" fmla="*/ 1914068 h 1975104"/>
                <a:gd name="connsiteX1" fmla="*/ 743348 w 747522"/>
                <a:gd name="connsiteY1" fmla="*/ 1778279 h 1975104"/>
                <a:gd name="connsiteX2" fmla="*/ 669967 w 747522"/>
                <a:gd name="connsiteY2" fmla="*/ 969721 h 1975104"/>
                <a:gd name="connsiteX3" fmla="*/ 565726 w 747522"/>
                <a:gd name="connsiteY3" fmla="*/ 469087 h 1975104"/>
                <a:gd name="connsiteX4" fmla="*/ 518406 w 747522"/>
                <a:gd name="connsiteY4" fmla="*/ 98069 h 1975104"/>
                <a:gd name="connsiteX5" fmla="*/ 508804 w 747522"/>
                <a:gd name="connsiteY5" fmla="*/ 85725 h 1975104"/>
                <a:gd name="connsiteX6" fmla="*/ 491659 w 747522"/>
                <a:gd name="connsiteY6" fmla="*/ 107671 h 1975104"/>
                <a:gd name="connsiteX7" fmla="*/ 409363 w 747522"/>
                <a:gd name="connsiteY7" fmla="*/ 263347 h 1975104"/>
                <a:gd name="connsiteX8" fmla="*/ 357243 w 747522"/>
                <a:gd name="connsiteY8" fmla="*/ 269519 h 1975104"/>
                <a:gd name="connsiteX9" fmla="*/ 102125 w 747522"/>
                <a:gd name="connsiteY9" fmla="*/ 59665 h 1975104"/>
                <a:gd name="connsiteX10" fmla="*/ 67835 w 747522"/>
                <a:gd name="connsiteY10" fmla="*/ 0 h 1975104"/>
                <a:gd name="connsiteX11" fmla="*/ 17772 w 747522"/>
                <a:gd name="connsiteY11" fmla="*/ 43205 h 1975104"/>
                <a:gd name="connsiteX12" fmla="*/ 1312 w 747522"/>
                <a:gd name="connsiteY12" fmla="*/ 95326 h 1975104"/>
                <a:gd name="connsiteX13" fmla="*/ 36288 w 747522"/>
                <a:gd name="connsiteY13" fmla="*/ 135788 h 1975104"/>
                <a:gd name="connsiteX14" fmla="*/ 93895 w 747522"/>
                <a:gd name="connsiteY14" fmla="*/ 211912 h 1975104"/>
                <a:gd name="connsiteX15" fmla="*/ 323638 w 747522"/>
                <a:gd name="connsiteY15" fmla="*/ 756437 h 1975104"/>
                <a:gd name="connsiteX16" fmla="*/ 368901 w 747522"/>
                <a:gd name="connsiteY16" fmla="*/ 984809 h 1975104"/>
                <a:gd name="connsiteX17" fmla="*/ 415536 w 747522"/>
                <a:gd name="connsiteY17" fmla="*/ 1261186 h 1975104"/>
                <a:gd name="connsiteX18" fmla="*/ 458055 w 747522"/>
                <a:gd name="connsiteY18" fmla="*/ 1675409 h 1975104"/>
                <a:gd name="connsiteX19" fmla="*/ 472457 w 747522"/>
                <a:gd name="connsiteY19" fmla="*/ 1942186 h 1975104"/>
                <a:gd name="connsiteX20" fmla="*/ 474514 w 747522"/>
                <a:gd name="connsiteY20" fmla="*/ 1981276 h 1975104"/>
                <a:gd name="connsiteX21" fmla="*/ 713173 w 747522"/>
                <a:gd name="connsiteY21" fmla="*/ 1971675 h 1975104"/>
                <a:gd name="connsiteX22" fmla="*/ 746091 w 747522"/>
                <a:gd name="connsiteY22" fmla="*/ 1970303 h 1975104"/>
                <a:gd name="connsiteX23" fmla="*/ 750892 w 747522"/>
                <a:gd name="connsiteY23" fmla="*/ 1914068 h 1975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747522" h="1975104">
                  <a:moveTo>
                    <a:pt x="750892" y="1914068"/>
                  </a:moveTo>
                  <a:cubicBezTo>
                    <a:pt x="750206" y="1900352"/>
                    <a:pt x="745405" y="1810512"/>
                    <a:pt x="743348" y="1778279"/>
                  </a:cubicBezTo>
                  <a:cubicBezTo>
                    <a:pt x="739919" y="1715186"/>
                    <a:pt x="675454" y="1010183"/>
                    <a:pt x="669967" y="969721"/>
                  </a:cubicBezTo>
                  <a:cubicBezTo>
                    <a:pt x="648022" y="801700"/>
                    <a:pt x="597273" y="635737"/>
                    <a:pt x="565726" y="469087"/>
                  </a:cubicBezTo>
                  <a:cubicBezTo>
                    <a:pt x="547895" y="375133"/>
                    <a:pt x="518406" y="100127"/>
                    <a:pt x="518406" y="98069"/>
                  </a:cubicBezTo>
                  <a:cubicBezTo>
                    <a:pt x="514977" y="93955"/>
                    <a:pt x="517034" y="86411"/>
                    <a:pt x="508804" y="85725"/>
                  </a:cubicBezTo>
                  <a:cubicBezTo>
                    <a:pt x="499203" y="90526"/>
                    <a:pt x="496460" y="100127"/>
                    <a:pt x="491659" y="107671"/>
                  </a:cubicBezTo>
                  <a:cubicBezTo>
                    <a:pt x="471085" y="145390"/>
                    <a:pt x="427880" y="224257"/>
                    <a:pt x="409363" y="263347"/>
                  </a:cubicBezTo>
                  <a:cubicBezTo>
                    <a:pt x="402505" y="277063"/>
                    <a:pt x="381246" y="272948"/>
                    <a:pt x="357243" y="269519"/>
                  </a:cubicBezTo>
                  <a:cubicBezTo>
                    <a:pt x="351070" y="269519"/>
                    <a:pt x="178249" y="119329"/>
                    <a:pt x="102125" y="59665"/>
                  </a:cubicBezTo>
                  <a:cubicBezTo>
                    <a:pt x="81551" y="43891"/>
                    <a:pt x="64406" y="28804"/>
                    <a:pt x="67835" y="0"/>
                  </a:cubicBezTo>
                  <a:cubicBezTo>
                    <a:pt x="42460" y="3429"/>
                    <a:pt x="21886" y="9601"/>
                    <a:pt x="17772" y="43205"/>
                  </a:cubicBezTo>
                  <a:cubicBezTo>
                    <a:pt x="17086" y="71323"/>
                    <a:pt x="6799" y="76124"/>
                    <a:pt x="1312" y="95326"/>
                  </a:cubicBezTo>
                  <a:cubicBezTo>
                    <a:pt x="-5546" y="117958"/>
                    <a:pt x="15714" y="122758"/>
                    <a:pt x="36288" y="135788"/>
                  </a:cubicBezTo>
                  <a:cubicBezTo>
                    <a:pt x="59605" y="150876"/>
                    <a:pt x="76750" y="190652"/>
                    <a:pt x="93895" y="211912"/>
                  </a:cubicBezTo>
                  <a:cubicBezTo>
                    <a:pt x="199509" y="341528"/>
                    <a:pt x="315409" y="719404"/>
                    <a:pt x="323638" y="756437"/>
                  </a:cubicBezTo>
                  <a:cubicBezTo>
                    <a:pt x="340098" y="831875"/>
                    <a:pt x="355185" y="907999"/>
                    <a:pt x="368901" y="984809"/>
                  </a:cubicBezTo>
                  <a:cubicBezTo>
                    <a:pt x="386046" y="1076706"/>
                    <a:pt x="401820" y="1168603"/>
                    <a:pt x="415536" y="1261186"/>
                  </a:cubicBezTo>
                  <a:cubicBezTo>
                    <a:pt x="436110" y="1398346"/>
                    <a:pt x="448454" y="1536878"/>
                    <a:pt x="458055" y="1675409"/>
                  </a:cubicBezTo>
                  <a:cubicBezTo>
                    <a:pt x="464227" y="1763878"/>
                    <a:pt x="468342" y="1853032"/>
                    <a:pt x="472457" y="1942186"/>
                  </a:cubicBezTo>
                  <a:cubicBezTo>
                    <a:pt x="473143" y="1954530"/>
                    <a:pt x="460113" y="1974418"/>
                    <a:pt x="474514" y="1981276"/>
                  </a:cubicBezTo>
                  <a:cubicBezTo>
                    <a:pt x="480687" y="1984019"/>
                    <a:pt x="656251" y="1973732"/>
                    <a:pt x="713173" y="1971675"/>
                  </a:cubicBezTo>
                  <a:cubicBezTo>
                    <a:pt x="718659" y="1971675"/>
                    <a:pt x="740605" y="1973047"/>
                    <a:pt x="746091" y="1970303"/>
                  </a:cubicBezTo>
                  <a:cubicBezTo>
                    <a:pt x="757750" y="1964817"/>
                    <a:pt x="752263" y="1925726"/>
                    <a:pt x="750892" y="1914068"/>
                  </a:cubicBezTo>
                  <a:close/>
                </a:path>
              </a:pathLst>
            </a:custGeom>
            <a:solidFill>
              <a:srgbClr val="2C70AA"/>
            </a:solidFill>
            <a:ln w="685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id="{7B524778-2599-4C32-8F3F-EFAA7FABA209}"/>
                </a:ext>
              </a:extLst>
            </p:cNvPr>
            <p:cNvSpPr/>
            <p:nvPr/>
          </p:nvSpPr>
          <p:spPr>
            <a:xfrm flipH="1">
              <a:off x="9855906" y="1954549"/>
              <a:ext cx="722043" cy="2660158"/>
            </a:xfrm>
            <a:custGeom>
              <a:avLst/>
              <a:gdLst>
                <a:gd name="connsiteX0" fmla="*/ 0 w 912114"/>
                <a:gd name="connsiteY0" fmla="*/ 0 h 3360420"/>
                <a:gd name="connsiteX1" fmla="*/ 11659 w 912114"/>
                <a:gd name="connsiteY1" fmla="*/ 10287 h 3360420"/>
                <a:gd name="connsiteX2" fmla="*/ 32233 w 912114"/>
                <a:gd name="connsiteY2" fmla="*/ 99441 h 3360420"/>
                <a:gd name="connsiteX3" fmla="*/ 355244 w 912114"/>
                <a:gd name="connsiteY3" fmla="*/ 221513 h 3360420"/>
                <a:gd name="connsiteX4" fmla="*/ 639851 w 912114"/>
                <a:gd name="connsiteY4" fmla="*/ 691972 h 3360420"/>
                <a:gd name="connsiteX5" fmla="*/ 844220 w 912114"/>
                <a:gd name="connsiteY5" fmla="*/ 1599971 h 3360420"/>
                <a:gd name="connsiteX6" fmla="*/ 918286 w 912114"/>
                <a:gd name="connsiteY6" fmla="*/ 2125294 h 3360420"/>
                <a:gd name="connsiteX7" fmla="*/ 593903 w 912114"/>
                <a:gd name="connsiteY7" fmla="*/ 2111578 h 3360420"/>
                <a:gd name="connsiteX8" fmla="*/ 477317 w 912114"/>
                <a:gd name="connsiteY8" fmla="*/ 1719986 h 3360420"/>
                <a:gd name="connsiteX9" fmla="*/ 571271 w 912114"/>
                <a:gd name="connsiteY9" fmla="*/ 3339846 h 3360420"/>
                <a:gd name="connsiteX10" fmla="*/ 281178 w 912114"/>
                <a:gd name="connsiteY10" fmla="*/ 3367278 h 3360420"/>
                <a:gd name="connsiteX11" fmla="*/ 212598 w 912114"/>
                <a:gd name="connsiteY11" fmla="*/ 2028596 h 3360420"/>
                <a:gd name="connsiteX12" fmla="*/ 128245 w 912114"/>
                <a:gd name="connsiteY12" fmla="*/ 866851 h 3360420"/>
                <a:gd name="connsiteX13" fmla="*/ 0 w 912114"/>
                <a:gd name="connsiteY13" fmla="*/ 0 h 3360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12114" h="3360420">
                  <a:moveTo>
                    <a:pt x="0" y="0"/>
                  </a:moveTo>
                  <a:cubicBezTo>
                    <a:pt x="12344" y="7544"/>
                    <a:pt x="11659" y="10287"/>
                    <a:pt x="11659" y="10287"/>
                  </a:cubicBezTo>
                  <a:lnTo>
                    <a:pt x="32233" y="99441"/>
                  </a:lnTo>
                  <a:cubicBezTo>
                    <a:pt x="32233" y="99441"/>
                    <a:pt x="237973" y="151562"/>
                    <a:pt x="355244" y="221513"/>
                  </a:cubicBezTo>
                  <a:cubicBezTo>
                    <a:pt x="472516" y="291465"/>
                    <a:pt x="619277" y="590474"/>
                    <a:pt x="639851" y="691972"/>
                  </a:cubicBezTo>
                  <a:cubicBezTo>
                    <a:pt x="660425" y="793471"/>
                    <a:pt x="799643" y="1282446"/>
                    <a:pt x="844220" y="1599971"/>
                  </a:cubicBezTo>
                  <a:cubicBezTo>
                    <a:pt x="888797" y="1917497"/>
                    <a:pt x="918286" y="2125294"/>
                    <a:pt x="918286" y="2125294"/>
                  </a:cubicBezTo>
                  <a:lnTo>
                    <a:pt x="593903" y="2111578"/>
                  </a:lnTo>
                  <a:lnTo>
                    <a:pt x="477317" y="1719986"/>
                  </a:lnTo>
                  <a:lnTo>
                    <a:pt x="571271" y="3339846"/>
                  </a:lnTo>
                  <a:lnTo>
                    <a:pt x="281178" y="3367278"/>
                  </a:lnTo>
                  <a:cubicBezTo>
                    <a:pt x="281178" y="3367278"/>
                    <a:pt x="236601" y="2406472"/>
                    <a:pt x="212598" y="2028596"/>
                  </a:cubicBezTo>
                  <a:cubicBezTo>
                    <a:pt x="188595" y="1654150"/>
                    <a:pt x="193396" y="1313993"/>
                    <a:pt x="128245" y="866851"/>
                  </a:cubicBezTo>
                  <a:cubicBezTo>
                    <a:pt x="81610" y="545211"/>
                    <a:pt x="5486" y="220142"/>
                    <a:pt x="0" y="0"/>
                  </a:cubicBezTo>
                  <a:close/>
                </a:path>
              </a:pathLst>
            </a:custGeom>
            <a:solidFill>
              <a:schemeClr val="bg1"/>
            </a:solidFill>
            <a:ln w="6854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 dirty="0">
                <a:cs typeface="B Nazanin" panose="00000700000000000000" pitchFamily="2" charset="-78"/>
              </a:endParaRPr>
            </a:p>
          </p:txBody>
        </p:sp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FE477B16-2428-4DC0-9408-F0524FE5F7DB}"/>
                </a:ext>
              </a:extLst>
            </p:cNvPr>
            <p:cNvSpPr/>
            <p:nvPr/>
          </p:nvSpPr>
          <p:spPr>
            <a:xfrm flipH="1">
              <a:off x="10485116" y="1158441"/>
              <a:ext cx="515745" cy="895767"/>
            </a:xfrm>
            <a:custGeom>
              <a:avLst/>
              <a:gdLst>
                <a:gd name="connsiteX0" fmla="*/ 622706 w 651510"/>
                <a:gd name="connsiteY0" fmla="*/ 160770 h 1131570"/>
                <a:gd name="connsiteX1" fmla="*/ 226314 w 651510"/>
                <a:gd name="connsiteY1" fmla="*/ 21553 h 1131570"/>
                <a:gd name="connsiteX2" fmla="*/ 23317 w 651510"/>
                <a:gd name="connsiteY2" fmla="*/ 235522 h 1131570"/>
                <a:gd name="connsiteX3" fmla="*/ 26746 w 651510"/>
                <a:gd name="connsiteY3" fmla="*/ 410401 h 1131570"/>
                <a:gd name="connsiteX4" fmla="*/ 0 w 651510"/>
                <a:gd name="connsiteY4" fmla="*/ 465951 h 1131570"/>
                <a:gd name="connsiteX5" fmla="*/ 74066 w 651510"/>
                <a:gd name="connsiteY5" fmla="*/ 652489 h 1131570"/>
                <a:gd name="connsiteX6" fmla="*/ 92583 w 651510"/>
                <a:gd name="connsiteY6" fmla="*/ 697751 h 1131570"/>
                <a:gd name="connsiteX7" fmla="*/ 73381 w 651510"/>
                <a:gd name="connsiteY7" fmla="*/ 863029 h 1131570"/>
                <a:gd name="connsiteX8" fmla="*/ 104242 w 651510"/>
                <a:gd name="connsiteY8" fmla="*/ 925437 h 1131570"/>
                <a:gd name="connsiteX9" fmla="*/ 306553 w 651510"/>
                <a:gd name="connsiteY9" fmla="*/ 1084543 h 1131570"/>
                <a:gd name="connsiteX10" fmla="*/ 367589 w 651510"/>
                <a:gd name="connsiteY10" fmla="*/ 1132549 h 1131570"/>
                <a:gd name="connsiteX11" fmla="*/ 434111 w 651510"/>
                <a:gd name="connsiteY11" fmla="*/ 1107860 h 1131570"/>
                <a:gd name="connsiteX12" fmla="*/ 517093 w 651510"/>
                <a:gd name="connsiteY12" fmla="*/ 959041 h 1131570"/>
                <a:gd name="connsiteX13" fmla="*/ 509549 w 651510"/>
                <a:gd name="connsiteY13" fmla="*/ 887032 h 1131570"/>
                <a:gd name="connsiteX14" fmla="*/ 643966 w 651510"/>
                <a:gd name="connsiteY14" fmla="*/ 576365 h 1131570"/>
                <a:gd name="connsiteX15" fmla="*/ 649453 w 651510"/>
                <a:gd name="connsiteY15" fmla="*/ 461150 h 1131570"/>
                <a:gd name="connsiteX16" fmla="*/ 622706 w 651510"/>
                <a:gd name="connsiteY16" fmla="*/ 160770 h 1131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51510" h="1131570">
                  <a:moveTo>
                    <a:pt x="622706" y="160770"/>
                  </a:moveTo>
                  <a:cubicBezTo>
                    <a:pt x="554812" y="8522"/>
                    <a:pt x="386105" y="-29882"/>
                    <a:pt x="226314" y="21553"/>
                  </a:cubicBezTo>
                  <a:cubicBezTo>
                    <a:pt x="124130" y="54471"/>
                    <a:pt x="45949" y="123051"/>
                    <a:pt x="23317" y="235522"/>
                  </a:cubicBezTo>
                  <a:cubicBezTo>
                    <a:pt x="12344" y="289700"/>
                    <a:pt x="28118" y="410401"/>
                    <a:pt x="26746" y="410401"/>
                  </a:cubicBezTo>
                  <a:cubicBezTo>
                    <a:pt x="4115" y="413830"/>
                    <a:pt x="0" y="440576"/>
                    <a:pt x="0" y="465951"/>
                  </a:cubicBezTo>
                  <a:cubicBezTo>
                    <a:pt x="0" y="540017"/>
                    <a:pt x="20574" y="613398"/>
                    <a:pt x="74066" y="652489"/>
                  </a:cubicBezTo>
                  <a:cubicBezTo>
                    <a:pt x="89154" y="663461"/>
                    <a:pt x="93269" y="678549"/>
                    <a:pt x="92583" y="697751"/>
                  </a:cubicBezTo>
                  <a:cubicBezTo>
                    <a:pt x="89840" y="789649"/>
                    <a:pt x="72009" y="851371"/>
                    <a:pt x="73381" y="863029"/>
                  </a:cubicBezTo>
                  <a:cubicBezTo>
                    <a:pt x="70637" y="890461"/>
                    <a:pt x="82982" y="908978"/>
                    <a:pt x="104242" y="925437"/>
                  </a:cubicBezTo>
                  <a:cubicBezTo>
                    <a:pt x="171450" y="978244"/>
                    <a:pt x="240716" y="1030364"/>
                    <a:pt x="306553" y="1084543"/>
                  </a:cubicBezTo>
                  <a:cubicBezTo>
                    <a:pt x="316840" y="1092772"/>
                    <a:pt x="357988" y="1124319"/>
                    <a:pt x="367589" y="1132549"/>
                  </a:cubicBezTo>
                  <a:cubicBezTo>
                    <a:pt x="373075" y="1135978"/>
                    <a:pt x="416966" y="1144207"/>
                    <a:pt x="434111" y="1107860"/>
                  </a:cubicBezTo>
                  <a:cubicBezTo>
                    <a:pt x="460172" y="1052996"/>
                    <a:pt x="486232" y="1011848"/>
                    <a:pt x="517093" y="959041"/>
                  </a:cubicBezTo>
                  <a:cubicBezTo>
                    <a:pt x="517093" y="954926"/>
                    <a:pt x="481432" y="924751"/>
                    <a:pt x="509549" y="887032"/>
                  </a:cubicBezTo>
                  <a:cubicBezTo>
                    <a:pt x="565099" y="812966"/>
                    <a:pt x="637794" y="593510"/>
                    <a:pt x="643966" y="576365"/>
                  </a:cubicBezTo>
                  <a:cubicBezTo>
                    <a:pt x="655625" y="527673"/>
                    <a:pt x="643280" y="489954"/>
                    <a:pt x="649453" y="461150"/>
                  </a:cubicBezTo>
                  <a:cubicBezTo>
                    <a:pt x="665912" y="398743"/>
                    <a:pt x="659054" y="226607"/>
                    <a:pt x="622706" y="160770"/>
                  </a:cubicBezTo>
                  <a:close/>
                </a:path>
              </a:pathLst>
            </a:custGeom>
            <a:solidFill>
              <a:schemeClr val="accent2">
                <a:lumMod val="40000"/>
                <a:lumOff val="60000"/>
              </a:schemeClr>
            </a:solidFill>
            <a:ln w="685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4D601572-1DDD-46CE-B441-59A0BFBC3686}"/>
                </a:ext>
              </a:extLst>
            </p:cNvPr>
            <p:cNvSpPr/>
            <p:nvPr/>
          </p:nvSpPr>
          <p:spPr>
            <a:xfrm flipH="1">
              <a:off x="10593150" y="1786253"/>
              <a:ext cx="276874" cy="271445"/>
            </a:xfrm>
            <a:custGeom>
              <a:avLst/>
              <a:gdLst>
                <a:gd name="connsiteX0" fmla="*/ 351815 w 349758"/>
                <a:gd name="connsiteY0" fmla="*/ 165278 h 342900"/>
                <a:gd name="connsiteX1" fmla="*/ 266776 w 349758"/>
                <a:gd name="connsiteY1" fmla="*/ 317525 h 342900"/>
                <a:gd name="connsiteX2" fmla="*/ 183794 w 349758"/>
                <a:gd name="connsiteY2" fmla="*/ 309982 h 342900"/>
                <a:gd name="connsiteX3" fmla="*/ 121387 w 349758"/>
                <a:gd name="connsiteY3" fmla="*/ 210541 h 342900"/>
                <a:gd name="connsiteX4" fmla="*/ 0 w 349758"/>
                <a:gd name="connsiteY4" fmla="*/ 0 h 342900"/>
                <a:gd name="connsiteX5" fmla="*/ 111785 w 349758"/>
                <a:gd name="connsiteY5" fmla="*/ 93955 h 342900"/>
                <a:gd name="connsiteX6" fmla="*/ 336728 w 349758"/>
                <a:gd name="connsiteY6" fmla="*/ 106985 h 342900"/>
                <a:gd name="connsiteX7" fmla="*/ 351815 w 349758"/>
                <a:gd name="connsiteY7" fmla="*/ 165278 h 342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49758" h="342900">
                  <a:moveTo>
                    <a:pt x="351815" y="165278"/>
                  </a:moveTo>
                  <a:cubicBezTo>
                    <a:pt x="320954" y="218084"/>
                    <a:pt x="295580" y="264033"/>
                    <a:pt x="266776" y="317525"/>
                  </a:cubicBezTo>
                  <a:cubicBezTo>
                    <a:pt x="245516" y="353873"/>
                    <a:pt x="215341" y="361417"/>
                    <a:pt x="183794" y="309982"/>
                  </a:cubicBezTo>
                  <a:cubicBezTo>
                    <a:pt x="159791" y="275006"/>
                    <a:pt x="139903" y="242773"/>
                    <a:pt x="121387" y="210541"/>
                  </a:cubicBezTo>
                  <a:cubicBezTo>
                    <a:pt x="84353" y="145390"/>
                    <a:pt x="4115" y="10287"/>
                    <a:pt x="0" y="0"/>
                  </a:cubicBezTo>
                  <a:cubicBezTo>
                    <a:pt x="37719" y="39776"/>
                    <a:pt x="76810" y="66523"/>
                    <a:pt x="111785" y="93955"/>
                  </a:cubicBezTo>
                  <a:cubicBezTo>
                    <a:pt x="183109" y="150876"/>
                    <a:pt x="262661" y="165964"/>
                    <a:pt x="336728" y="106985"/>
                  </a:cubicBezTo>
                  <a:cubicBezTo>
                    <a:pt x="338099" y="160477"/>
                    <a:pt x="351130" y="161849"/>
                    <a:pt x="351815" y="165278"/>
                  </a:cubicBez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 w="685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C827027D-17F0-41CC-AA4E-116C4062959D}"/>
                </a:ext>
              </a:extLst>
            </p:cNvPr>
            <p:cNvSpPr/>
            <p:nvPr/>
          </p:nvSpPr>
          <p:spPr>
            <a:xfrm flipH="1">
              <a:off x="10395539" y="2270153"/>
              <a:ext cx="114007" cy="244300"/>
            </a:xfrm>
            <a:custGeom>
              <a:avLst/>
              <a:gdLst>
                <a:gd name="connsiteX0" fmla="*/ 0 w 144018"/>
                <a:gd name="connsiteY0" fmla="*/ 4566 h 308610"/>
                <a:gd name="connsiteX1" fmla="*/ 19888 w 144018"/>
                <a:gd name="connsiteY1" fmla="*/ 7309 h 308610"/>
                <a:gd name="connsiteX2" fmla="*/ 28804 w 144018"/>
                <a:gd name="connsiteY2" fmla="*/ 73146 h 308610"/>
                <a:gd name="connsiteX3" fmla="*/ 75438 w 144018"/>
                <a:gd name="connsiteY3" fmla="*/ 239109 h 308610"/>
                <a:gd name="connsiteX4" fmla="*/ 104242 w 144018"/>
                <a:gd name="connsiteY4" fmla="*/ 280943 h 308610"/>
                <a:gd name="connsiteX5" fmla="*/ 143332 w 144018"/>
                <a:gd name="connsiteY5" fmla="*/ 297402 h 308610"/>
                <a:gd name="connsiteX6" fmla="*/ 143332 w 144018"/>
                <a:gd name="connsiteY6" fmla="*/ 314547 h 308610"/>
                <a:gd name="connsiteX7" fmla="*/ 60350 w 144018"/>
                <a:gd name="connsiteY7" fmla="*/ 243910 h 308610"/>
                <a:gd name="connsiteX8" fmla="*/ 4115 w 144018"/>
                <a:gd name="connsiteY8" fmla="*/ 29940 h 308610"/>
                <a:gd name="connsiteX9" fmla="*/ 0 w 144018"/>
                <a:gd name="connsiteY9" fmla="*/ 4566 h 3086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4018" h="308610">
                  <a:moveTo>
                    <a:pt x="0" y="4566"/>
                  </a:moveTo>
                  <a:cubicBezTo>
                    <a:pt x="9601" y="-3664"/>
                    <a:pt x="13716" y="451"/>
                    <a:pt x="19888" y="7309"/>
                  </a:cubicBezTo>
                  <a:cubicBezTo>
                    <a:pt x="21260" y="32684"/>
                    <a:pt x="24689" y="52572"/>
                    <a:pt x="28804" y="73146"/>
                  </a:cubicBezTo>
                  <a:cubicBezTo>
                    <a:pt x="40462" y="129381"/>
                    <a:pt x="58979" y="202762"/>
                    <a:pt x="75438" y="239109"/>
                  </a:cubicBezTo>
                  <a:cubicBezTo>
                    <a:pt x="80924" y="250082"/>
                    <a:pt x="97384" y="274085"/>
                    <a:pt x="104242" y="280943"/>
                  </a:cubicBezTo>
                  <a:cubicBezTo>
                    <a:pt x="114529" y="289173"/>
                    <a:pt x="128930" y="297402"/>
                    <a:pt x="143332" y="297402"/>
                  </a:cubicBezTo>
                  <a:cubicBezTo>
                    <a:pt x="148133" y="302889"/>
                    <a:pt x="148133" y="309061"/>
                    <a:pt x="143332" y="314547"/>
                  </a:cubicBezTo>
                  <a:cubicBezTo>
                    <a:pt x="102184" y="307004"/>
                    <a:pt x="76810" y="280257"/>
                    <a:pt x="60350" y="243910"/>
                  </a:cubicBezTo>
                  <a:cubicBezTo>
                    <a:pt x="31547" y="174644"/>
                    <a:pt x="14402" y="104007"/>
                    <a:pt x="4115" y="29940"/>
                  </a:cubicBezTo>
                  <a:cubicBezTo>
                    <a:pt x="3429" y="21711"/>
                    <a:pt x="2057" y="12110"/>
                    <a:pt x="0" y="4566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 w="685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 dirty="0">
                <a:cs typeface="B Nazanin" panose="00000700000000000000" pitchFamily="2" charset="-78"/>
              </a:endParaRPr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0899D4C7-8BE3-458D-8D9B-E8FEC8962A5E}"/>
                </a:ext>
              </a:extLst>
            </p:cNvPr>
            <p:cNvSpPr/>
            <p:nvPr/>
          </p:nvSpPr>
          <p:spPr>
            <a:xfrm flipH="1">
              <a:off x="10259273" y="2247709"/>
              <a:ext cx="59718" cy="244300"/>
            </a:xfrm>
            <a:custGeom>
              <a:avLst/>
              <a:gdLst>
                <a:gd name="connsiteX0" fmla="*/ 0 w 75438"/>
                <a:gd name="connsiteY0" fmla="*/ 9601 h 308610"/>
                <a:gd name="connsiteX1" fmla="*/ 17145 w 75438"/>
                <a:gd name="connsiteY1" fmla="*/ 0 h 308610"/>
                <a:gd name="connsiteX2" fmla="*/ 75438 w 75438"/>
                <a:gd name="connsiteY2" fmla="*/ 233858 h 308610"/>
                <a:gd name="connsiteX3" fmla="*/ 75438 w 75438"/>
                <a:gd name="connsiteY3" fmla="*/ 279121 h 308610"/>
                <a:gd name="connsiteX4" fmla="*/ 65151 w 75438"/>
                <a:gd name="connsiteY4" fmla="*/ 311353 h 308610"/>
                <a:gd name="connsiteX5" fmla="*/ 47320 w 75438"/>
                <a:gd name="connsiteY5" fmla="*/ 296951 h 308610"/>
                <a:gd name="connsiteX6" fmla="*/ 61722 w 75438"/>
                <a:gd name="connsiteY6" fmla="*/ 256489 h 308610"/>
                <a:gd name="connsiteX7" fmla="*/ 57607 w 75438"/>
                <a:gd name="connsiteY7" fmla="*/ 225628 h 308610"/>
                <a:gd name="connsiteX8" fmla="*/ 5487 w 75438"/>
                <a:gd name="connsiteY8" fmla="*/ 25375 h 308610"/>
                <a:gd name="connsiteX9" fmla="*/ 0 w 75438"/>
                <a:gd name="connsiteY9" fmla="*/ 9601 h 3086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5438" h="308610">
                  <a:moveTo>
                    <a:pt x="0" y="9601"/>
                  </a:moveTo>
                  <a:cubicBezTo>
                    <a:pt x="6172" y="3429"/>
                    <a:pt x="11659" y="6172"/>
                    <a:pt x="17145" y="0"/>
                  </a:cubicBezTo>
                  <a:cubicBezTo>
                    <a:pt x="45263" y="100127"/>
                    <a:pt x="62408" y="153619"/>
                    <a:pt x="75438" y="233858"/>
                  </a:cubicBezTo>
                  <a:cubicBezTo>
                    <a:pt x="78181" y="248945"/>
                    <a:pt x="78181" y="264033"/>
                    <a:pt x="75438" y="279121"/>
                  </a:cubicBezTo>
                  <a:cubicBezTo>
                    <a:pt x="71323" y="292837"/>
                    <a:pt x="69266" y="297637"/>
                    <a:pt x="65151" y="311353"/>
                  </a:cubicBezTo>
                  <a:cubicBezTo>
                    <a:pt x="56236" y="314782"/>
                    <a:pt x="53493" y="304495"/>
                    <a:pt x="47320" y="296951"/>
                  </a:cubicBezTo>
                  <a:cubicBezTo>
                    <a:pt x="58293" y="285979"/>
                    <a:pt x="61036" y="277749"/>
                    <a:pt x="61722" y="256489"/>
                  </a:cubicBezTo>
                  <a:cubicBezTo>
                    <a:pt x="59665" y="243459"/>
                    <a:pt x="60351" y="233172"/>
                    <a:pt x="57607" y="225628"/>
                  </a:cubicBezTo>
                  <a:cubicBezTo>
                    <a:pt x="44577" y="157734"/>
                    <a:pt x="28804" y="100127"/>
                    <a:pt x="5487" y="25375"/>
                  </a:cubicBezTo>
                  <a:cubicBezTo>
                    <a:pt x="4801" y="21946"/>
                    <a:pt x="2058" y="13030"/>
                    <a:pt x="0" y="9601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 w="685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5757180A-B953-4A7A-81F7-9EBA0A55D514}"/>
                </a:ext>
              </a:extLst>
            </p:cNvPr>
            <p:cNvSpPr/>
            <p:nvPr/>
          </p:nvSpPr>
          <p:spPr>
            <a:xfrm flipH="1">
              <a:off x="10374365" y="2499739"/>
              <a:ext cx="21716" cy="21716"/>
            </a:xfrm>
            <a:custGeom>
              <a:avLst/>
              <a:gdLst>
                <a:gd name="connsiteX0" fmla="*/ 0 w 27432"/>
                <a:gd name="connsiteY0" fmla="*/ 24526 h 27432"/>
                <a:gd name="connsiteX1" fmla="*/ 0 w 27432"/>
                <a:gd name="connsiteY1" fmla="*/ 7381 h 27432"/>
                <a:gd name="connsiteX2" fmla="*/ 30861 w 27432"/>
                <a:gd name="connsiteY2" fmla="*/ 8067 h 27432"/>
                <a:gd name="connsiteX3" fmla="*/ 30861 w 27432"/>
                <a:gd name="connsiteY3" fmla="*/ 23154 h 27432"/>
                <a:gd name="connsiteX4" fmla="*/ 0 w 27432"/>
                <a:gd name="connsiteY4" fmla="*/ 24526 h 27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432" h="27432">
                  <a:moveTo>
                    <a:pt x="0" y="24526"/>
                  </a:moveTo>
                  <a:cubicBezTo>
                    <a:pt x="0" y="19040"/>
                    <a:pt x="0" y="12867"/>
                    <a:pt x="0" y="7381"/>
                  </a:cubicBezTo>
                  <a:cubicBezTo>
                    <a:pt x="10287" y="-2906"/>
                    <a:pt x="21260" y="-2220"/>
                    <a:pt x="30861" y="8067"/>
                  </a:cubicBezTo>
                  <a:cubicBezTo>
                    <a:pt x="35662" y="12867"/>
                    <a:pt x="34976" y="18354"/>
                    <a:pt x="30861" y="23154"/>
                  </a:cubicBezTo>
                  <a:cubicBezTo>
                    <a:pt x="21260" y="34127"/>
                    <a:pt x="10287" y="34127"/>
                    <a:pt x="0" y="24526"/>
                  </a:cubicBezTo>
                  <a:close/>
                </a:path>
              </a:pathLst>
            </a:custGeom>
            <a:solidFill>
              <a:schemeClr val="tx1"/>
            </a:solidFill>
            <a:ln w="685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8B412C01-F8FF-462C-BED9-B8F82FB92575}"/>
                </a:ext>
              </a:extLst>
            </p:cNvPr>
            <p:cNvSpPr/>
            <p:nvPr/>
          </p:nvSpPr>
          <p:spPr>
            <a:xfrm flipH="1">
              <a:off x="10269294" y="2479523"/>
              <a:ext cx="27144" cy="27144"/>
            </a:xfrm>
            <a:custGeom>
              <a:avLst/>
              <a:gdLst>
                <a:gd name="connsiteX0" fmla="*/ 16088 w 34290"/>
                <a:gd name="connsiteY0" fmla="*/ 0 h 34290"/>
                <a:gd name="connsiteX1" fmla="*/ 38719 w 34290"/>
                <a:gd name="connsiteY1" fmla="*/ 6172 h 34290"/>
                <a:gd name="connsiteX2" fmla="*/ 18831 w 34290"/>
                <a:gd name="connsiteY2" fmla="*/ 35662 h 34290"/>
                <a:gd name="connsiteX3" fmla="*/ 314 w 34290"/>
                <a:gd name="connsiteY3" fmla="*/ 28804 h 34290"/>
                <a:gd name="connsiteX4" fmla="*/ 16088 w 34290"/>
                <a:gd name="connsiteY4" fmla="*/ 0 h 34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290" h="34290">
                  <a:moveTo>
                    <a:pt x="16088" y="0"/>
                  </a:moveTo>
                  <a:cubicBezTo>
                    <a:pt x="23631" y="1372"/>
                    <a:pt x="32547" y="-686"/>
                    <a:pt x="38719" y="6172"/>
                  </a:cubicBezTo>
                  <a:cubicBezTo>
                    <a:pt x="40776" y="17145"/>
                    <a:pt x="32547" y="34290"/>
                    <a:pt x="18831" y="35662"/>
                  </a:cubicBezTo>
                  <a:cubicBezTo>
                    <a:pt x="11973" y="36347"/>
                    <a:pt x="2372" y="39091"/>
                    <a:pt x="314" y="28804"/>
                  </a:cubicBezTo>
                  <a:cubicBezTo>
                    <a:pt x="-1057" y="19202"/>
                    <a:pt x="1686" y="2057"/>
                    <a:pt x="16088" y="0"/>
                  </a:cubicBezTo>
                  <a:close/>
                </a:path>
              </a:pathLst>
            </a:custGeom>
            <a:solidFill>
              <a:schemeClr val="tx1"/>
            </a:solidFill>
            <a:ln w="685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A0B09089-9C60-4037-AB4A-6613550DCEE4}"/>
                </a:ext>
              </a:extLst>
            </p:cNvPr>
            <p:cNvSpPr/>
            <p:nvPr/>
          </p:nvSpPr>
          <p:spPr>
            <a:xfrm flipH="1">
              <a:off x="10404240" y="3355747"/>
              <a:ext cx="5429" cy="38002"/>
            </a:xfrm>
            <a:custGeom>
              <a:avLst/>
              <a:gdLst>
                <a:gd name="connsiteX0" fmla="*/ 5506 w 0"/>
                <a:gd name="connsiteY0" fmla="*/ 52121 h 48006"/>
                <a:gd name="connsiteX1" fmla="*/ 706 w 0"/>
                <a:gd name="connsiteY1" fmla="*/ 0 h 48006"/>
                <a:gd name="connsiteX2" fmla="*/ 5506 w 0"/>
                <a:gd name="connsiteY2" fmla="*/ 52121 h 48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48006">
                  <a:moveTo>
                    <a:pt x="5506" y="52121"/>
                  </a:moveTo>
                  <a:cubicBezTo>
                    <a:pt x="-4095" y="35661"/>
                    <a:pt x="2077" y="17145"/>
                    <a:pt x="706" y="0"/>
                  </a:cubicBezTo>
                  <a:cubicBezTo>
                    <a:pt x="10993" y="16459"/>
                    <a:pt x="3449" y="34976"/>
                    <a:pt x="5506" y="52121"/>
                  </a:cubicBezTo>
                  <a:close/>
                </a:path>
              </a:pathLst>
            </a:custGeom>
            <a:solidFill>
              <a:srgbClr val="FDFDFD"/>
            </a:solidFill>
            <a:ln w="685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341A26E1-E976-4DC3-B8A7-1786B359905D}"/>
                </a:ext>
              </a:extLst>
            </p:cNvPr>
            <p:cNvSpPr/>
            <p:nvPr/>
          </p:nvSpPr>
          <p:spPr>
            <a:xfrm flipH="1">
              <a:off x="10786706" y="4757486"/>
              <a:ext cx="5429" cy="38002"/>
            </a:xfrm>
            <a:custGeom>
              <a:avLst/>
              <a:gdLst>
                <a:gd name="connsiteX0" fmla="*/ 1048 w 0"/>
                <a:gd name="connsiteY0" fmla="*/ 0 h 48006"/>
                <a:gd name="connsiteX1" fmla="*/ 5849 w 0"/>
                <a:gd name="connsiteY1" fmla="*/ 49377 h 48006"/>
                <a:gd name="connsiteX2" fmla="*/ 1048 w 0"/>
                <a:gd name="connsiteY2" fmla="*/ 0 h 48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48006">
                  <a:moveTo>
                    <a:pt x="1048" y="0"/>
                  </a:moveTo>
                  <a:cubicBezTo>
                    <a:pt x="7906" y="15773"/>
                    <a:pt x="6535" y="32918"/>
                    <a:pt x="5849" y="49377"/>
                  </a:cubicBezTo>
                  <a:cubicBezTo>
                    <a:pt x="-5124" y="33604"/>
                    <a:pt x="3106" y="16459"/>
                    <a:pt x="1048" y="0"/>
                  </a:cubicBezTo>
                  <a:close/>
                </a:path>
              </a:pathLst>
            </a:custGeom>
            <a:solidFill>
              <a:srgbClr val="FDFDFD"/>
            </a:solidFill>
            <a:ln w="685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6FEC6C0B-B462-4444-B086-0A7E507D6B6A}"/>
                </a:ext>
              </a:extLst>
            </p:cNvPr>
            <p:cNvSpPr/>
            <p:nvPr/>
          </p:nvSpPr>
          <p:spPr>
            <a:xfrm flipH="1">
              <a:off x="10790402" y="4815033"/>
              <a:ext cx="5429" cy="27144"/>
            </a:xfrm>
            <a:custGeom>
              <a:avLst/>
              <a:gdLst>
                <a:gd name="connsiteX0" fmla="*/ 4346 w 0"/>
                <a:gd name="connsiteY0" fmla="*/ 0 h 34290"/>
                <a:gd name="connsiteX1" fmla="*/ 4346 w 0"/>
                <a:gd name="connsiteY1" fmla="*/ 36347 h 34290"/>
                <a:gd name="connsiteX2" fmla="*/ 4346 w 0"/>
                <a:gd name="connsiteY2" fmla="*/ 0 h 34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34290">
                  <a:moveTo>
                    <a:pt x="4346" y="0"/>
                  </a:moveTo>
                  <a:cubicBezTo>
                    <a:pt x="4346" y="10973"/>
                    <a:pt x="4346" y="21260"/>
                    <a:pt x="4346" y="36347"/>
                  </a:cubicBezTo>
                  <a:cubicBezTo>
                    <a:pt x="-3883" y="22631"/>
                    <a:pt x="1603" y="11659"/>
                    <a:pt x="4346" y="0"/>
                  </a:cubicBezTo>
                  <a:close/>
                </a:path>
              </a:pathLst>
            </a:custGeom>
            <a:solidFill>
              <a:srgbClr val="FDFDFD"/>
            </a:solidFill>
            <a:ln w="685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4EF2BC21-CDBF-4555-9EA4-FE9E5A7A6EED}"/>
                </a:ext>
              </a:extLst>
            </p:cNvPr>
            <p:cNvSpPr/>
            <p:nvPr/>
          </p:nvSpPr>
          <p:spPr>
            <a:xfrm flipH="1">
              <a:off x="10490752" y="1627729"/>
              <a:ext cx="5429" cy="27144"/>
            </a:xfrm>
            <a:custGeom>
              <a:avLst/>
              <a:gdLst>
                <a:gd name="connsiteX0" fmla="*/ 948 w 0"/>
                <a:gd name="connsiteY0" fmla="*/ 40462 h 34290"/>
                <a:gd name="connsiteX1" fmla="*/ 5748 w 0"/>
                <a:gd name="connsiteY1" fmla="*/ 0 h 34290"/>
                <a:gd name="connsiteX2" fmla="*/ 948 w 0"/>
                <a:gd name="connsiteY2" fmla="*/ 40462 h 34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34290">
                  <a:moveTo>
                    <a:pt x="948" y="40462"/>
                  </a:moveTo>
                  <a:cubicBezTo>
                    <a:pt x="1634" y="26746"/>
                    <a:pt x="-3853" y="12344"/>
                    <a:pt x="5748" y="0"/>
                  </a:cubicBezTo>
                  <a:cubicBezTo>
                    <a:pt x="3691" y="13716"/>
                    <a:pt x="10549" y="28118"/>
                    <a:pt x="948" y="40462"/>
                  </a:cubicBezTo>
                  <a:close/>
                </a:path>
              </a:pathLst>
            </a:custGeom>
            <a:solidFill>
              <a:srgbClr val="FDFDFD"/>
            </a:solidFill>
            <a:ln w="685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EC0B6867-1AC7-4388-9F31-5E20F77ABB9B}"/>
                </a:ext>
              </a:extLst>
            </p:cNvPr>
            <p:cNvSpPr/>
            <p:nvPr/>
          </p:nvSpPr>
          <p:spPr>
            <a:xfrm flipH="1">
              <a:off x="10472108" y="1467034"/>
              <a:ext cx="5429" cy="21716"/>
            </a:xfrm>
            <a:custGeom>
              <a:avLst/>
              <a:gdLst>
                <a:gd name="connsiteX0" fmla="*/ 27 w 0"/>
                <a:gd name="connsiteY0" fmla="*/ 31547 h 27432"/>
                <a:gd name="connsiteX1" fmla="*/ 4828 w 0"/>
                <a:gd name="connsiteY1" fmla="*/ 0 h 27432"/>
                <a:gd name="connsiteX2" fmla="*/ 27 w 0"/>
                <a:gd name="connsiteY2" fmla="*/ 31547 h 27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27432">
                  <a:moveTo>
                    <a:pt x="27" y="31547"/>
                  </a:moveTo>
                  <a:cubicBezTo>
                    <a:pt x="27" y="20574"/>
                    <a:pt x="-658" y="10287"/>
                    <a:pt x="4828" y="0"/>
                  </a:cubicBezTo>
                  <a:cubicBezTo>
                    <a:pt x="4142" y="10287"/>
                    <a:pt x="8943" y="21946"/>
                    <a:pt x="27" y="31547"/>
                  </a:cubicBezTo>
                  <a:close/>
                </a:path>
              </a:pathLst>
            </a:custGeom>
            <a:solidFill>
              <a:srgbClr val="FDFDFD"/>
            </a:solidFill>
            <a:ln w="685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366CEA81-F6A5-418F-9661-27A6674780A0}"/>
                </a:ext>
              </a:extLst>
            </p:cNvPr>
            <p:cNvSpPr/>
            <p:nvPr/>
          </p:nvSpPr>
          <p:spPr>
            <a:xfrm flipH="1">
              <a:off x="10474844" y="1144710"/>
              <a:ext cx="515745" cy="374594"/>
            </a:xfrm>
            <a:custGeom>
              <a:avLst/>
              <a:gdLst>
                <a:gd name="connsiteX0" fmla="*/ 653622 w 651510"/>
                <a:gd name="connsiteY0" fmla="*/ 289216 h 473202"/>
                <a:gd name="connsiteX1" fmla="*/ 635791 w 651510"/>
                <a:gd name="connsiteY1" fmla="*/ 214464 h 473202"/>
                <a:gd name="connsiteX2" fmla="*/ 628247 w 651510"/>
                <a:gd name="connsiteY2" fmla="*/ 198005 h 473202"/>
                <a:gd name="connsiteX3" fmla="*/ 623447 w 651510"/>
                <a:gd name="connsiteY3" fmla="*/ 187032 h 473202"/>
                <a:gd name="connsiteX4" fmla="*/ 589842 w 651510"/>
                <a:gd name="connsiteY4" fmla="*/ 129425 h 473202"/>
                <a:gd name="connsiteX5" fmla="*/ 577498 w 651510"/>
                <a:gd name="connsiteY5" fmla="*/ 112965 h 473202"/>
                <a:gd name="connsiteX6" fmla="*/ 537722 w 651510"/>
                <a:gd name="connsiteY6" fmla="*/ 75246 h 473202"/>
                <a:gd name="connsiteX7" fmla="*/ 522634 w 651510"/>
                <a:gd name="connsiteY7" fmla="*/ 67017 h 473202"/>
                <a:gd name="connsiteX8" fmla="*/ 510975 w 651510"/>
                <a:gd name="connsiteY8" fmla="*/ 55358 h 473202"/>
                <a:gd name="connsiteX9" fmla="*/ 503432 w 651510"/>
                <a:gd name="connsiteY9" fmla="*/ 52615 h 473202"/>
                <a:gd name="connsiteX10" fmla="*/ 488344 w 651510"/>
                <a:gd name="connsiteY10" fmla="*/ 40956 h 473202"/>
                <a:gd name="connsiteX11" fmla="*/ 467770 w 651510"/>
                <a:gd name="connsiteY11" fmla="*/ 30669 h 473202"/>
                <a:gd name="connsiteX12" fmla="*/ 443081 w 651510"/>
                <a:gd name="connsiteY12" fmla="*/ 19697 h 473202"/>
                <a:gd name="connsiteX13" fmla="*/ 423879 w 651510"/>
                <a:gd name="connsiteY13" fmla="*/ 16953 h 473202"/>
                <a:gd name="connsiteX14" fmla="*/ 203051 w 651510"/>
                <a:gd name="connsiteY14" fmla="*/ 31355 h 473202"/>
                <a:gd name="connsiteX15" fmla="*/ 6227 w 651510"/>
                <a:gd name="connsiteY15" fmla="*/ 252183 h 473202"/>
                <a:gd name="connsiteX16" fmla="*/ 4855 w 651510"/>
                <a:gd name="connsiteY16" fmla="*/ 414717 h 473202"/>
                <a:gd name="connsiteX17" fmla="*/ 13085 w 651510"/>
                <a:gd name="connsiteY17" fmla="*/ 427062 h 473202"/>
                <a:gd name="connsiteX18" fmla="*/ 72063 w 651510"/>
                <a:gd name="connsiteY18" fmla="*/ 468210 h 473202"/>
                <a:gd name="connsiteX19" fmla="*/ 107725 w 651510"/>
                <a:gd name="connsiteY19" fmla="*/ 459980 h 473202"/>
                <a:gd name="connsiteX20" fmla="*/ 142015 w 651510"/>
                <a:gd name="connsiteY20" fmla="*/ 361225 h 473202"/>
                <a:gd name="connsiteX21" fmla="*/ 166018 w 651510"/>
                <a:gd name="connsiteY21" fmla="*/ 295388 h 473202"/>
                <a:gd name="connsiteX22" fmla="*/ 212652 w 651510"/>
                <a:gd name="connsiteY22" fmla="*/ 216521 h 473202"/>
                <a:gd name="connsiteX23" fmla="*/ 242142 w 651510"/>
                <a:gd name="connsiteY23" fmla="*/ 209663 h 473202"/>
                <a:gd name="connsiteX24" fmla="*/ 260658 w 651510"/>
                <a:gd name="connsiteY24" fmla="*/ 211721 h 473202"/>
                <a:gd name="connsiteX25" fmla="*/ 298377 w 651510"/>
                <a:gd name="connsiteY25" fmla="*/ 211035 h 473202"/>
                <a:gd name="connsiteX26" fmla="*/ 336096 w 651510"/>
                <a:gd name="connsiteY26" fmla="*/ 213092 h 473202"/>
                <a:gd name="connsiteX27" fmla="*/ 369015 w 651510"/>
                <a:gd name="connsiteY27" fmla="*/ 210349 h 473202"/>
                <a:gd name="connsiteX28" fmla="*/ 404676 w 651510"/>
                <a:gd name="connsiteY28" fmla="*/ 216521 h 473202"/>
                <a:gd name="connsiteX29" fmla="*/ 502746 w 651510"/>
                <a:gd name="connsiteY29" fmla="*/ 226122 h 473202"/>
                <a:gd name="connsiteX30" fmla="*/ 524691 w 651510"/>
                <a:gd name="connsiteY30" fmla="*/ 225437 h 473202"/>
                <a:gd name="connsiteX31" fmla="*/ 550752 w 651510"/>
                <a:gd name="connsiteY31" fmla="*/ 234352 h 473202"/>
                <a:gd name="connsiteX32" fmla="*/ 594643 w 651510"/>
                <a:gd name="connsiteY32" fmla="*/ 252869 h 473202"/>
                <a:gd name="connsiteX33" fmla="*/ 608359 w 651510"/>
                <a:gd name="connsiteY33" fmla="*/ 290588 h 473202"/>
                <a:gd name="connsiteX34" fmla="*/ 612474 w 651510"/>
                <a:gd name="connsiteY34" fmla="*/ 328307 h 473202"/>
                <a:gd name="connsiteX35" fmla="*/ 615903 w 651510"/>
                <a:gd name="connsiteY35" fmla="*/ 340651 h 473202"/>
                <a:gd name="connsiteX36" fmla="*/ 615903 w 651510"/>
                <a:gd name="connsiteY36" fmla="*/ 351624 h 473202"/>
                <a:gd name="connsiteX37" fmla="*/ 615903 w 651510"/>
                <a:gd name="connsiteY37" fmla="*/ 371512 h 473202"/>
                <a:gd name="connsiteX38" fmla="*/ 620018 w 651510"/>
                <a:gd name="connsiteY38" fmla="*/ 405116 h 473202"/>
                <a:gd name="connsiteX39" fmla="*/ 636477 w 651510"/>
                <a:gd name="connsiteY39" fmla="*/ 479868 h 473202"/>
                <a:gd name="connsiteX40" fmla="*/ 645392 w 651510"/>
                <a:gd name="connsiteY40" fmla="*/ 457237 h 473202"/>
                <a:gd name="connsiteX41" fmla="*/ 648821 w 651510"/>
                <a:gd name="connsiteY41" fmla="*/ 440092 h 473202"/>
                <a:gd name="connsiteX42" fmla="*/ 653622 w 651510"/>
                <a:gd name="connsiteY42" fmla="*/ 408545 h 473202"/>
                <a:gd name="connsiteX43" fmla="*/ 656365 w 651510"/>
                <a:gd name="connsiteY43" fmla="*/ 371512 h 473202"/>
                <a:gd name="connsiteX44" fmla="*/ 653622 w 651510"/>
                <a:gd name="connsiteY44" fmla="*/ 289216 h 473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651510" h="473202">
                  <a:moveTo>
                    <a:pt x="653622" y="289216"/>
                  </a:moveTo>
                  <a:cubicBezTo>
                    <a:pt x="647450" y="264527"/>
                    <a:pt x="641963" y="239153"/>
                    <a:pt x="635791" y="214464"/>
                  </a:cubicBezTo>
                  <a:cubicBezTo>
                    <a:pt x="629619" y="210349"/>
                    <a:pt x="637163" y="200748"/>
                    <a:pt x="628247" y="198005"/>
                  </a:cubicBezTo>
                  <a:cubicBezTo>
                    <a:pt x="623447" y="195947"/>
                    <a:pt x="623447" y="191147"/>
                    <a:pt x="623447" y="187032"/>
                  </a:cubicBezTo>
                  <a:cubicBezTo>
                    <a:pt x="617960" y="160286"/>
                    <a:pt x="611788" y="145198"/>
                    <a:pt x="589842" y="129425"/>
                  </a:cubicBezTo>
                  <a:cubicBezTo>
                    <a:pt x="588471" y="127367"/>
                    <a:pt x="578870" y="115023"/>
                    <a:pt x="577498" y="112965"/>
                  </a:cubicBezTo>
                  <a:cubicBezTo>
                    <a:pt x="566525" y="92391"/>
                    <a:pt x="559667" y="84162"/>
                    <a:pt x="537722" y="75246"/>
                  </a:cubicBezTo>
                  <a:cubicBezTo>
                    <a:pt x="532921" y="75246"/>
                    <a:pt x="523320" y="73189"/>
                    <a:pt x="522634" y="67017"/>
                  </a:cubicBezTo>
                  <a:cubicBezTo>
                    <a:pt x="519891" y="60845"/>
                    <a:pt x="518519" y="56044"/>
                    <a:pt x="510975" y="55358"/>
                  </a:cubicBezTo>
                  <a:cubicBezTo>
                    <a:pt x="508918" y="56044"/>
                    <a:pt x="504117" y="54672"/>
                    <a:pt x="503432" y="52615"/>
                  </a:cubicBezTo>
                  <a:cubicBezTo>
                    <a:pt x="500688" y="43700"/>
                    <a:pt x="493145" y="45757"/>
                    <a:pt x="488344" y="40956"/>
                  </a:cubicBezTo>
                  <a:cubicBezTo>
                    <a:pt x="479429" y="38899"/>
                    <a:pt x="474628" y="36842"/>
                    <a:pt x="467770" y="30669"/>
                  </a:cubicBezTo>
                  <a:cubicBezTo>
                    <a:pt x="460912" y="19011"/>
                    <a:pt x="449939" y="25183"/>
                    <a:pt x="443081" y="19697"/>
                  </a:cubicBezTo>
                  <a:cubicBezTo>
                    <a:pt x="438966" y="19697"/>
                    <a:pt x="427308" y="18325"/>
                    <a:pt x="423879" y="16953"/>
                  </a:cubicBezTo>
                  <a:cubicBezTo>
                    <a:pt x="347069" y="-12536"/>
                    <a:pt x="275746" y="-877"/>
                    <a:pt x="203051" y="31355"/>
                  </a:cubicBezTo>
                  <a:cubicBezTo>
                    <a:pt x="104982" y="75246"/>
                    <a:pt x="28858" y="139712"/>
                    <a:pt x="6227" y="252183"/>
                  </a:cubicBezTo>
                  <a:cubicBezTo>
                    <a:pt x="-4746" y="306361"/>
                    <a:pt x="1426" y="360539"/>
                    <a:pt x="4855" y="414717"/>
                  </a:cubicBezTo>
                  <a:cubicBezTo>
                    <a:pt x="8970" y="418832"/>
                    <a:pt x="3483" y="428433"/>
                    <a:pt x="13085" y="427062"/>
                  </a:cubicBezTo>
                  <a:cubicBezTo>
                    <a:pt x="45317" y="421575"/>
                    <a:pt x="53547" y="443521"/>
                    <a:pt x="72063" y="468210"/>
                  </a:cubicBezTo>
                  <a:cubicBezTo>
                    <a:pt x="83722" y="484669"/>
                    <a:pt x="104296" y="479183"/>
                    <a:pt x="107725" y="459980"/>
                  </a:cubicBezTo>
                  <a:cubicBezTo>
                    <a:pt x="114583" y="425690"/>
                    <a:pt x="121441" y="390714"/>
                    <a:pt x="142015" y="361225"/>
                  </a:cubicBezTo>
                  <a:cubicBezTo>
                    <a:pt x="155731" y="341337"/>
                    <a:pt x="163961" y="319391"/>
                    <a:pt x="166018" y="295388"/>
                  </a:cubicBezTo>
                  <a:cubicBezTo>
                    <a:pt x="168761" y="261784"/>
                    <a:pt x="179734" y="232295"/>
                    <a:pt x="212652" y="216521"/>
                  </a:cubicBezTo>
                  <a:cubicBezTo>
                    <a:pt x="225683" y="215835"/>
                    <a:pt x="228426" y="206920"/>
                    <a:pt x="242142" y="209663"/>
                  </a:cubicBezTo>
                  <a:cubicBezTo>
                    <a:pt x="243513" y="209663"/>
                    <a:pt x="259287" y="211721"/>
                    <a:pt x="260658" y="211721"/>
                  </a:cubicBezTo>
                  <a:cubicBezTo>
                    <a:pt x="284661" y="211035"/>
                    <a:pt x="274374" y="210349"/>
                    <a:pt x="298377" y="211035"/>
                  </a:cubicBezTo>
                  <a:cubicBezTo>
                    <a:pt x="299749" y="211035"/>
                    <a:pt x="334725" y="213092"/>
                    <a:pt x="336096" y="213092"/>
                  </a:cubicBezTo>
                  <a:cubicBezTo>
                    <a:pt x="348441" y="213092"/>
                    <a:pt x="355985" y="210349"/>
                    <a:pt x="369015" y="210349"/>
                  </a:cubicBezTo>
                  <a:cubicBezTo>
                    <a:pt x="378616" y="218579"/>
                    <a:pt x="395075" y="211721"/>
                    <a:pt x="404676" y="216521"/>
                  </a:cubicBezTo>
                  <a:cubicBezTo>
                    <a:pt x="441024" y="220636"/>
                    <a:pt x="465713" y="226122"/>
                    <a:pt x="502746" y="226122"/>
                  </a:cubicBezTo>
                  <a:cubicBezTo>
                    <a:pt x="507546" y="226808"/>
                    <a:pt x="519891" y="224751"/>
                    <a:pt x="524691" y="225437"/>
                  </a:cubicBezTo>
                  <a:cubicBezTo>
                    <a:pt x="524691" y="226122"/>
                    <a:pt x="550066" y="235724"/>
                    <a:pt x="550752" y="234352"/>
                  </a:cubicBezTo>
                  <a:cubicBezTo>
                    <a:pt x="574069" y="242582"/>
                    <a:pt x="574755" y="234352"/>
                    <a:pt x="594643" y="252869"/>
                  </a:cubicBezTo>
                  <a:cubicBezTo>
                    <a:pt x="606987" y="265213"/>
                    <a:pt x="606987" y="276872"/>
                    <a:pt x="608359" y="290588"/>
                  </a:cubicBezTo>
                  <a:cubicBezTo>
                    <a:pt x="608359" y="307047"/>
                    <a:pt x="605616" y="312533"/>
                    <a:pt x="612474" y="328307"/>
                  </a:cubicBezTo>
                  <a:cubicBezTo>
                    <a:pt x="612474" y="328307"/>
                    <a:pt x="615903" y="340651"/>
                    <a:pt x="615903" y="340651"/>
                  </a:cubicBezTo>
                  <a:cubicBezTo>
                    <a:pt x="615903" y="340651"/>
                    <a:pt x="615903" y="355739"/>
                    <a:pt x="615903" y="351624"/>
                  </a:cubicBezTo>
                  <a:cubicBezTo>
                    <a:pt x="616589" y="361911"/>
                    <a:pt x="615217" y="361225"/>
                    <a:pt x="615903" y="371512"/>
                  </a:cubicBezTo>
                  <a:cubicBezTo>
                    <a:pt x="612474" y="383856"/>
                    <a:pt x="618646" y="394143"/>
                    <a:pt x="620018" y="405116"/>
                  </a:cubicBezTo>
                  <a:cubicBezTo>
                    <a:pt x="619332" y="430491"/>
                    <a:pt x="632362" y="455180"/>
                    <a:pt x="636477" y="479868"/>
                  </a:cubicBezTo>
                  <a:cubicBezTo>
                    <a:pt x="641277" y="470953"/>
                    <a:pt x="644021" y="471639"/>
                    <a:pt x="645392" y="457237"/>
                  </a:cubicBezTo>
                  <a:cubicBezTo>
                    <a:pt x="645392" y="446950"/>
                    <a:pt x="644021" y="449007"/>
                    <a:pt x="648821" y="440092"/>
                  </a:cubicBezTo>
                  <a:cubicBezTo>
                    <a:pt x="654308" y="430491"/>
                    <a:pt x="648821" y="418832"/>
                    <a:pt x="653622" y="408545"/>
                  </a:cubicBezTo>
                  <a:cubicBezTo>
                    <a:pt x="653622" y="403745"/>
                    <a:pt x="656365" y="376313"/>
                    <a:pt x="656365" y="371512"/>
                  </a:cubicBezTo>
                  <a:cubicBezTo>
                    <a:pt x="659794" y="335850"/>
                    <a:pt x="657051" y="323506"/>
                    <a:pt x="653622" y="289216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 w="685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71363668-E29E-4CC2-BF82-4F9B5C933341}"/>
                </a:ext>
              </a:extLst>
            </p:cNvPr>
            <p:cNvSpPr/>
            <p:nvPr/>
          </p:nvSpPr>
          <p:spPr>
            <a:xfrm flipH="1">
              <a:off x="10575885" y="1856151"/>
              <a:ext cx="1188927" cy="2855598"/>
            </a:xfrm>
            <a:custGeom>
              <a:avLst/>
              <a:gdLst>
                <a:gd name="connsiteX0" fmla="*/ 999347 w 1501902"/>
                <a:gd name="connsiteY0" fmla="*/ 4286 h 3607308"/>
                <a:gd name="connsiteX1" fmla="*/ 913622 w 1501902"/>
                <a:gd name="connsiteY1" fmla="*/ 857 h 3607308"/>
                <a:gd name="connsiteX2" fmla="*/ 817610 w 1501902"/>
                <a:gd name="connsiteY2" fmla="*/ 138017 h 3607308"/>
                <a:gd name="connsiteX3" fmla="*/ 470595 w 1501902"/>
                <a:gd name="connsiteY3" fmla="*/ 282035 h 3607308"/>
                <a:gd name="connsiteX4" fmla="*/ 288858 w 1501902"/>
                <a:gd name="connsiteY4" fmla="*/ 546068 h 3607308"/>
                <a:gd name="connsiteX5" fmla="*/ 21396 w 1501902"/>
                <a:gd name="connsiteY5" fmla="*/ 1321708 h 3607308"/>
                <a:gd name="connsiteX6" fmla="*/ 103692 w 1501902"/>
                <a:gd name="connsiteY6" fmla="*/ 1644034 h 3607308"/>
                <a:gd name="connsiteX7" fmla="*/ 522716 w 1501902"/>
                <a:gd name="connsiteY7" fmla="*/ 1836058 h 3607308"/>
                <a:gd name="connsiteX8" fmla="*/ 536432 w 1501902"/>
                <a:gd name="connsiteY8" fmla="*/ 3607480 h 3607308"/>
                <a:gd name="connsiteX9" fmla="*/ 1504095 w 1501902"/>
                <a:gd name="connsiteY9" fmla="*/ 3538900 h 3607308"/>
                <a:gd name="connsiteX10" fmla="*/ 1425228 w 1501902"/>
                <a:gd name="connsiteY10" fmla="*/ 1350512 h 3607308"/>
                <a:gd name="connsiteX11" fmla="*/ 976715 w 1501902"/>
                <a:gd name="connsiteY11" fmla="*/ 62579 h 3607308"/>
                <a:gd name="connsiteX12" fmla="*/ 999347 w 1501902"/>
                <a:gd name="connsiteY12" fmla="*/ 4286 h 3607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01902" h="3607308">
                  <a:moveTo>
                    <a:pt x="999347" y="4286"/>
                  </a:moveTo>
                  <a:cubicBezTo>
                    <a:pt x="953398" y="-2572"/>
                    <a:pt x="913622" y="857"/>
                    <a:pt x="913622" y="857"/>
                  </a:cubicBezTo>
                  <a:lnTo>
                    <a:pt x="817610" y="138017"/>
                  </a:lnTo>
                  <a:cubicBezTo>
                    <a:pt x="817610" y="138017"/>
                    <a:pt x="574151" y="216884"/>
                    <a:pt x="470595" y="282035"/>
                  </a:cubicBezTo>
                  <a:cubicBezTo>
                    <a:pt x="367039" y="347186"/>
                    <a:pt x="319719" y="436340"/>
                    <a:pt x="288858" y="546068"/>
                  </a:cubicBezTo>
                  <a:cubicBezTo>
                    <a:pt x="257997" y="655796"/>
                    <a:pt x="59115" y="1187977"/>
                    <a:pt x="21396" y="1321708"/>
                  </a:cubicBezTo>
                  <a:cubicBezTo>
                    <a:pt x="-16323" y="1455439"/>
                    <a:pt x="-12894" y="1558309"/>
                    <a:pt x="103692" y="1644034"/>
                  </a:cubicBezTo>
                  <a:cubicBezTo>
                    <a:pt x="220278" y="1729759"/>
                    <a:pt x="381441" y="1803140"/>
                    <a:pt x="522716" y="1836058"/>
                  </a:cubicBezTo>
                  <a:cubicBezTo>
                    <a:pt x="479510" y="2012994"/>
                    <a:pt x="536432" y="3607480"/>
                    <a:pt x="536432" y="3607480"/>
                  </a:cubicBezTo>
                  <a:lnTo>
                    <a:pt x="1504095" y="3538900"/>
                  </a:lnTo>
                  <a:cubicBezTo>
                    <a:pt x="1504095" y="3538900"/>
                    <a:pt x="1480092" y="2040426"/>
                    <a:pt x="1425228" y="1350512"/>
                  </a:cubicBezTo>
                  <a:cubicBezTo>
                    <a:pt x="1374479" y="709974"/>
                    <a:pt x="1240062" y="257346"/>
                    <a:pt x="976715" y="62579"/>
                  </a:cubicBezTo>
                  <a:cubicBezTo>
                    <a:pt x="985631" y="44063"/>
                    <a:pt x="987688" y="27603"/>
                    <a:pt x="999347" y="4286"/>
                  </a:cubicBezTo>
                  <a:close/>
                </a:path>
              </a:pathLst>
            </a:custGeom>
            <a:solidFill>
              <a:schemeClr val="bg1"/>
            </a:solidFill>
            <a:ln w="6854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EA4C9B37-95FC-48FA-ACC9-79C633D00095}"/>
                </a:ext>
              </a:extLst>
            </p:cNvPr>
            <p:cNvSpPr/>
            <p:nvPr/>
          </p:nvSpPr>
          <p:spPr>
            <a:xfrm flipH="1">
              <a:off x="10428892" y="2046046"/>
              <a:ext cx="325734" cy="1161783"/>
            </a:xfrm>
            <a:custGeom>
              <a:avLst/>
              <a:gdLst>
                <a:gd name="connsiteX0" fmla="*/ 199868 w 411480"/>
                <a:gd name="connsiteY0" fmla="*/ 1391119 h 1467612"/>
                <a:gd name="connsiteX1" fmla="*/ 195067 w 411480"/>
                <a:gd name="connsiteY1" fmla="*/ 1363687 h 1467612"/>
                <a:gd name="connsiteX2" fmla="*/ 106599 w 411480"/>
                <a:gd name="connsiteY2" fmla="*/ 580503 h 1467612"/>
                <a:gd name="connsiteX3" fmla="*/ 102484 w 411480"/>
                <a:gd name="connsiteY3" fmla="*/ 569531 h 1467612"/>
                <a:gd name="connsiteX4" fmla="*/ 66822 w 411480"/>
                <a:gd name="connsiteY4" fmla="*/ 228002 h 1467612"/>
                <a:gd name="connsiteX5" fmla="*/ 22245 w 411480"/>
                <a:gd name="connsiteY5" fmla="*/ 130619 h 1467612"/>
                <a:gd name="connsiteX6" fmla="*/ 9901 w 411480"/>
                <a:gd name="connsiteY6" fmla="*/ 75069 h 1467612"/>
                <a:gd name="connsiteX7" fmla="*/ 54478 w 411480"/>
                <a:gd name="connsiteY7" fmla="*/ 6489 h 1467612"/>
                <a:gd name="connsiteX8" fmla="*/ 102484 w 411480"/>
                <a:gd name="connsiteY8" fmla="*/ 317 h 1467612"/>
                <a:gd name="connsiteX9" fmla="*/ 136774 w 411480"/>
                <a:gd name="connsiteY9" fmla="*/ 17462 h 1467612"/>
                <a:gd name="connsiteX10" fmla="*/ 162834 w 411480"/>
                <a:gd name="connsiteY10" fmla="*/ 51752 h 1467612"/>
                <a:gd name="connsiteX11" fmla="*/ 173121 w 411480"/>
                <a:gd name="connsiteY11" fmla="*/ 127875 h 1467612"/>
                <a:gd name="connsiteX12" fmla="*/ 173807 w 411480"/>
                <a:gd name="connsiteY12" fmla="*/ 157365 h 1467612"/>
                <a:gd name="connsiteX13" fmla="*/ 283535 w 411480"/>
                <a:gd name="connsiteY13" fmla="*/ 496836 h 1467612"/>
                <a:gd name="connsiteX14" fmla="*/ 404922 w 411480"/>
                <a:gd name="connsiteY14" fmla="*/ 1290307 h 1467612"/>
                <a:gd name="connsiteX15" fmla="*/ 408351 w 411480"/>
                <a:gd name="connsiteY15" fmla="*/ 1304023 h 1467612"/>
                <a:gd name="connsiteX16" fmla="*/ 363774 w 411480"/>
                <a:gd name="connsiteY16" fmla="*/ 1427467 h 1467612"/>
                <a:gd name="connsiteX17" fmla="*/ 272562 w 411480"/>
                <a:gd name="connsiteY17" fmla="*/ 1445297 h 1467612"/>
                <a:gd name="connsiteX18" fmla="*/ 199868 w 411480"/>
                <a:gd name="connsiteY18" fmla="*/ 1391119 h 1467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11480" h="1467612">
                  <a:moveTo>
                    <a:pt x="199868" y="1391119"/>
                  </a:moveTo>
                  <a:cubicBezTo>
                    <a:pt x="192324" y="1382890"/>
                    <a:pt x="195067" y="1373288"/>
                    <a:pt x="195067" y="1363687"/>
                  </a:cubicBezTo>
                  <a:cubicBezTo>
                    <a:pt x="194381" y="1099654"/>
                    <a:pt x="160777" y="839050"/>
                    <a:pt x="106599" y="580503"/>
                  </a:cubicBezTo>
                  <a:cubicBezTo>
                    <a:pt x="105913" y="577074"/>
                    <a:pt x="103856" y="573645"/>
                    <a:pt x="102484" y="569531"/>
                  </a:cubicBezTo>
                  <a:cubicBezTo>
                    <a:pt x="67508" y="457745"/>
                    <a:pt x="58593" y="343217"/>
                    <a:pt x="66822" y="228002"/>
                  </a:cubicBezTo>
                  <a:cubicBezTo>
                    <a:pt x="70251" y="182739"/>
                    <a:pt x="58593" y="154622"/>
                    <a:pt x="22245" y="130619"/>
                  </a:cubicBezTo>
                  <a:cubicBezTo>
                    <a:pt x="-4501" y="112788"/>
                    <a:pt x="-5187" y="103872"/>
                    <a:pt x="9901" y="75069"/>
                  </a:cubicBezTo>
                  <a:cubicBezTo>
                    <a:pt x="22931" y="51066"/>
                    <a:pt x="28418" y="22262"/>
                    <a:pt x="54478" y="6489"/>
                  </a:cubicBezTo>
                  <a:cubicBezTo>
                    <a:pt x="70251" y="1688"/>
                    <a:pt x="86711" y="5803"/>
                    <a:pt x="102484" y="317"/>
                  </a:cubicBezTo>
                  <a:cubicBezTo>
                    <a:pt x="117572" y="-1741"/>
                    <a:pt x="127859" y="6489"/>
                    <a:pt x="136774" y="17462"/>
                  </a:cubicBezTo>
                  <a:cubicBezTo>
                    <a:pt x="145689" y="28434"/>
                    <a:pt x="153233" y="40779"/>
                    <a:pt x="162834" y="51752"/>
                  </a:cubicBezTo>
                  <a:cubicBezTo>
                    <a:pt x="184094" y="75069"/>
                    <a:pt x="195067" y="99072"/>
                    <a:pt x="173121" y="127875"/>
                  </a:cubicBezTo>
                  <a:cubicBezTo>
                    <a:pt x="166263" y="136791"/>
                    <a:pt x="167635" y="147764"/>
                    <a:pt x="173807" y="157365"/>
                  </a:cubicBezTo>
                  <a:cubicBezTo>
                    <a:pt x="235529" y="262292"/>
                    <a:pt x="260904" y="378878"/>
                    <a:pt x="283535" y="496836"/>
                  </a:cubicBezTo>
                  <a:cubicBezTo>
                    <a:pt x="333599" y="759497"/>
                    <a:pt x="368574" y="1024902"/>
                    <a:pt x="404922" y="1290307"/>
                  </a:cubicBezTo>
                  <a:cubicBezTo>
                    <a:pt x="405608" y="1295107"/>
                    <a:pt x="407665" y="1299222"/>
                    <a:pt x="408351" y="1304023"/>
                  </a:cubicBezTo>
                  <a:cubicBezTo>
                    <a:pt x="423438" y="1356143"/>
                    <a:pt x="389148" y="1390433"/>
                    <a:pt x="363774" y="1427467"/>
                  </a:cubicBezTo>
                  <a:cubicBezTo>
                    <a:pt x="327426" y="1482331"/>
                    <a:pt x="326741" y="1483016"/>
                    <a:pt x="272562" y="1445297"/>
                  </a:cubicBezTo>
                  <a:cubicBezTo>
                    <a:pt x="247188" y="1428838"/>
                    <a:pt x="217698" y="1417180"/>
                    <a:pt x="199868" y="1391119"/>
                  </a:cubicBezTo>
                  <a:close/>
                </a:path>
              </a:pathLst>
            </a:custGeom>
            <a:solidFill>
              <a:schemeClr val="tx1"/>
            </a:solidFill>
            <a:ln w="685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39594BD9-8781-4B6E-87E8-B476949AC273}"/>
                </a:ext>
              </a:extLst>
            </p:cNvPr>
            <p:cNvSpPr/>
            <p:nvPr/>
          </p:nvSpPr>
          <p:spPr>
            <a:xfrm flipH="1">
              <a:off x="10848851" y="2555527"/>
              <a:ext cx="749187" cy="890338"/>
            </a:xfrm>
            <a:custGeom>
              <a:avLst/>
              <a:gdLst>
                <a:gd name="connsiteX0" fmla="*/ 0 w 946404"/>
                <a:gd name="connsiteY0" fmla="*/ 0 h 1124712"/>
                <a:gd name="connsiteX1" fmla="*/ 542468 w 946404"/>
                <a:gd name="connsiteY1" fmla="*/ 139903 h 1124712"/>
                <a:gd name="connsiteX2" fmla="*/ 951890 w 946404"/>
                <a:gd name="connsiteY2" fmla="*/ 1126770 h 1124712"/>
                <a:gd name="connsiteX3" fmla="*/ 432740 w 946404"/>
                <a:gd name="connsiteY3" fmla="*/ 1010869 h 1124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6404" h="1124712">
                  <a:moveTo>
                    <a:pt x="0" y="0"/>
                  </a:moveTo>
                  <a:lnTo>
                    <a:pt x="542468" y="139903"/>
                  </a:lnTo>
                  <a:lnTo>
                    <a:pt x="951890" y="1126770"/>
                  </a:lnTo>
                  <a:lnTo>
                    <a:pt x="432740" y="1010869"/>
                  </a:lnTo>
                  <a:close/>
                </a:path>
              </a:pathLst>
            </a:custGeom>
            <a:solidFill>
              <a:schemeClr val="tx1"/>
            </a:solidFill>
            <a:ln w="685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937C2800-9F7E-4D31-B8F6-6B0A9BE5E6EC}"/>
                </a:ext>
              </a:extLst>
            </p:cNvPr>
            <p:cNvSpPr/>
            <p:nvPr/>
          </p:nvSpPr>
          <p:spPr>
            <a:xfrm flipH="1">
              <a:off x="10911826" y="2899942"/>
              <a:ext cx="369165" cy="342020"/>
            </a:xfrm>
            <a:custGeom>
              <a:avLst/>
              <a:gdLst>
                <a:gd name="connsiteX0" fmla="*/ 59665 w 466344"/>
                <a:gd name="connsiteY0" fmla="*/ 140307 h 432054"/>
                <a:gd name="connsiteX1" fmla="*/ 117958 w 466344"/>
                <a:gd name="connsiteY1" fmla="*/ 63498 h 432054"/>
                <a:gd name="connsiteX2" fmla="*/ 304495 w 466344"/>
                <a:gd name="connsiteY2" fmla="*/ 27836 h 432054"/>
                <a:gd name="connsiteX3" fmla="*/ 301066 w 466344"/>
                <a:gd name="connsiteY3" fmla="*/ 74470 h 432054"/>
                <a:gd name="connsiteX4" fmla="*/ 330556 w 466344"/>
                <a:gd name="connsiteY4" fmla="*/ 70356 h 432054"/>
                <a:gd name="connsiteX5" fmla="*/ 378562 w 466344"/>
                <a:gd name="connsiteY5" fmla="*/ 77899 h 432054"/>
                <a:gd name="connsiteX6" fmla="*/ 393649 w 466344"/>
                <a:gd name="connsiteY6" fmla="*/ 121105 h 432054"/>
                <a:gd name="connsiteX7" fmla="*/ 426568 w 466344"/>
                <a:gd name="connsiteY7" fmla="*/ 150594 h 432054"/>
                <a:gd name="connsiteX8" fmla="*/ 433426 w 466344"/>
                <a:gd name="connsiteY8" fmla="*/ 194485 h 432054"/>
                <a:gd name="connsiteX9" fmla="*/ 453314 w 466344"/>
                <a:gd name="connsiteY9" fmla="*/ 217803 h 432054"/>
                <a:gd name="connsiteX10" fmla="*/ 452628 w 466344"/>
                <a:gd name="connsiteY10" fmla="*/ 269923 h 432054"/>
                <a:gd name="connsiteX11" fmla="*/ 466344 w 466344"/>
                <a:gd name="connsiteY11" fmla="*/ 304899 h 432054"/>
                <a:gd name="connsiteX12" fmla="*/ 439598 w 466344"/>
                <a:gd name="connsiteY12" fmla="*/ 359077 h 432054"/>
                <a:gd name="connsiteX13" fmla="*/ 362102 w 466344"/>
                <a:gd name="connsiteY13" fmla="*/ 393367 h 432054"/>
                <a:gd name="connsiteX14" fmla="*/ 202311 w 466344"/>
                <a:gd name="connsiteY14" fmla="*/ 436573 h 432054"/>
                <a:gd name="connsiteX15" fmla="*/ 128930 w 466344"/>
                <a:gd name="connsiteY15" fmla="*/ 434515 h 432054"/>
                <a:gd name="connsiteX16" fmla="*/ 52807 w 466344"/>
                <a:gd name="connsiteY16" fmla="*/ 436573 h 432054"/>
                <a:gd name="connsiteX17" fmla="*/ 4115 w 466344"/>
                <a:gd name="connsiteY17" fmla="*/ 409827 h 432054"/>
                <a:gd name="connsiteX18" fmla="*/ 0 w 466344"/>
                <a:gd name="connsiteY18" fmla="*/ 354277 h 432054"/>
                <a:gd name="connsiteX19" fmla="*/ 23317 w 466344"/>
                <a:gd name="connsiteY19" fmla="*/ 191742 h 432054"/>
                <a:gd name="connsiteX20" fmla="*/ 59665 w 466344"/>
                <a:gd name="connsiteY20" fmla="*/ 140307 h 432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466344" h="432054">
                  <a:moveTo>
                    <a:pt x="59665" y="140307"/>
                  </a:moveTo>
                  <a:cubicBezTo>
                    <a:pt x="78867" y="114933"/>
                    <a:pt x="90526" y="87501"/>
                    <a:pt x="117958" y="63498"/>
                  </a:cubicBezTo>
                  <a:cubicBezTo>
                    <a:pt x="205740" y="-282"/>
                    <a:pt x="235915" y="-22913"/>
                    <a:pt x="304495" y="27836"/>
                  </a:cubicBezTo>
                  <a:cubicBezTo>
                    <a:pt x="323698" y="47038"/>
                    <a:pt x="298323" y="72413"/>
                    <a:pt x="301066" y="74470"/>
                  </a:cubicBezTo>
                  <a:cubicBezTo>
                    <a:pt x="305181" y="83386"/>
                    <a:pt x="311353" y="72413"/>
                    <a:pt x="330556" y="70356"/>
                  </a:cubicBezTo>
                  <a:cubicBezTo>
                    <a:pt x="347701" y="68298"/>
                    <a:pt x="366903" y="66927"/>
                    <a:pt x="378562" y="77899"/>
                  </a:cubicBezTo>
                  <a:cubicBezTo>
                    <a:pt x="395707" y="92987"/>
                    <a:pt x="384048" y="99845"/>
                    <a:pt x="393649" y="121105"/>
                  </a:cubicBezTo>
                  <a:cubicBezTo>
                    <a:pt x="402565" y="139621"/>
                    <a:pt x="414909" y="126591"/>
                    <a:pt x="426568" y="150594"/>
                  </a:cubicBezTo>
                  <a:cubicBezTo>
                    <a:pt x="436169" y="170482"/>
                    <a:pt x="427253" y="178026"/>
                    <a:pt x="433426" y="194485"/>
                  </a:cubicBezTo>
                  <a:cubicBezTo>
                    <a:pt x="437540" y="204087"/>
                    <a:pt x="446456" y="203401"/>
                    <a:pt x="453314" y="217803"/>
                  </a:cubicBezTo>
                  <a:cubicBezTo>
                    <a:pt x="460172" y="232204"/>
                    <a:pt x="447142" y="253464"/>
                    <a:pt x="452628" y="269923"/>
                  </a:cubicBezTo>
                  <a:cubicBezTo>
                    <a:pt x="458114" y="285011"/>
                    <a:pt x="460858" y="292555"/>
                    <a:pt x="466344" y="304899"/>
                  </a:cubicBezTo>
                  <a:cubicBezTo>
                    <a:pt x="473202" y="320673"/>
                    <a:pt x="454000" y="351534"/>
                    <a:pt x="439598" y="359077"/>
                  </a:cubicBezTo>
                  <a:cubicBezTo>
                    <a:pt x="429311" y="364564"/>
                    <a:pt x="379247" y="384452"/>
                    <a:pt x="362102" y="393367"/>
                  </a:cubicBezTo>
                  <a:cubicBezTo>
                    <a:pt x="316840" y="422857"/>
                    <a:pt x="246888" y="437259"/>
                    <a:pt x="202311" y="436573"/>
                  </a:cubicBezTo>
                  <a:cubicBezTo>
                    <a:pt x="183794" y="434515"/>
                    <a:pt x="138532" y="436573"/>
                    <a:pt x="128930" y="434515"/>
                  </a:cubicBezTo>
                  <a:cubicBezTo>
                    <a:pt x="96698" y="431086"/>
                    <a:pt x="85039" y="441373"/>
                    <a:pt x="52807" y="436573"/>
                  </a:cubicBezTo>
                  <a:cubicBezTo>
                    <a:pt x="34976" y="433830"/>
                    <a:pt x="6858" y="426972"/>
                    <a:pt x="4115" y="409827"/>
                  </a:cubicBezTo>
                  <a:cubicBezTo>
                    <a:pt x="2057" y="398854"/>
                    <a:pt x="0" y="365250"/>
                    <a:pt x="0" y="354277"/>
                  </a:cubicBezTo>
                  <a:cubicBezTo>
                    <a:pt x="2057" y="299413"/>
                    <a:pt x="5486" y="243863"/>
                    <a:pt x="23317" y="191742"/>
                  </a:cubicBezTo>
                  <a:cubicBezTo>
                    <a:pt x="31547" y="171854"/>
                    <a:pt x="42520" y="153337"/>
                    <a:pt x="59665" y="140307"/>
                  </a:cubicBezTo>
                  <a:close/>
                </a:path>
              </a:pathLst>
            </a:custGeom>
            <a:solidFill>
              <a:schemeClr val="accent2">
                <a:lumMod val="40000"/>
                <a:lumOff val="60000"/>
              </a:schemeClr>
            </a:solidFill>
            <a:ln w="685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6336B2A4-8314-4F78-AA5D-EBA7C2BDDFF1}"/>
                </a:ext>
              </a:extLst>
            </p:cNvPr>
            <p:cNvSpPr/>
            <p:nvPr/>
          </p:nvSpPr>
          <p:spPr>
            <a:xfrm flipH="1">
              <a:off x="11176081" y="3010205"/>
              <a:ext cx="211727" cy="293160"/>
            </a:xfrm>
            <a:custGeom>
              <a:avLst/>
              <a:gdLst>
                <a:gd name="connsiteX0" fmla="*/ 270724 w 267462"/>
                <a:gd name="connsiteY0" fmla="*/ 295913 h 370332"/>
                <a:gd name="connsiteX1" fmla="*/ 177455 w 267462"/>
                <a:gd name="connsiteY1" fmla="*/ 338432 h 370332"/>
                <a:gd name="connsiteX2" fmla="*/ 126706 w 267462"/>
                <a:gd name="connsiteY2" fmla="*/ 356263 h 370332"/>
                <a:gd name="connsiteX3" fmla="*/ 104760 w 267462"/>
                <a:gd name="connsiteY3" fmla="*/ 362435 h 370332"/>
                <a:gd name="connsiteX4" fmla="*/ 40981 w 267462"/>
                <a:gd name="connsiteY4" fmla="*/ 331574 h 370332"/>
                <a:gd name="connsiteX5" fmla="*/ 3262 w 267462"/>
                <a:gd name="connsiteY5" fmla="*/ 53825 h 370332"/>
                <a:gd name="connsiteX6" fmla="*/ 97902 w 267462"/>
                <a:gd name="connsiteY6" fmla="*/ 16106 h 370332"/>
                <a:gd name="connsiteX7" fmla="*/ 194600 w 267462"/>
                <a:gd name="connsiteY7" fmla="*/ 1019 h 370332"/>
                <a:gd name="connsiteX8" fmla="*/ 169911 w 267462"/>
                <a:gd name="connsiteY8" fmla="*/ 48339 h 370332"/>
                <a:gd name="connsiteX9" fmla="*/ 190485 w 267462"/>
                <a:gd name="connsiteY9" fmla="*/ 273281 h 370332"/>
                <a:gd name="connsiteX10" fmla="*/ 208316 w 267462"/>
                <a:gd name="connsiteY10" fmla="*/ 290426 h 370332"/>
                <a:gd name="connsiteX11" fmla="*/ 270724 w 267462"/>
                <a:gd name="connsiteY11" fmla="*/ 295913 h 370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67462" h="370332">
                  <a:moveTo>
                    <a:pt x="270724" y="295913"/>
                  </a:moveTo>
                  <a:cubicBezTo>
                    <a:pt x="236434" y="325402"/>
                    <a:pt x="211059" y="326774"/>
                    <a:pt x="177455" y="338432"/>
                  </a:cubicBezTo>
                  <a:cubicBezTo>
                    <a:pt x="160310" y="344604"/>
                    <a:pt x="143851" y="350091"/>
                    <a:pt x="126706" y="356263"/>
                  </a:cubicBezTo>
                  <a:cubicBezTo>
                    <a:pt x="119162" y="358320"/>
                    <a:pt x="112304" y="360378"/>
                    <a:pt x="104760" y="362435"/>
                  </a:cubicBezTo>
                  <a:cubicBezTo>
                    <a:pt x="56754" y="378209"/>
                    <a:pt x="58811" y="377523"/>
                    <a:pt x="40981" y="331574"/>
                  </a:cubicBezTo>
                  <a:cubicBezTo>
                    <a:pt x="-4968" y="214988"/>
                    <a:pt x="-2911" y="158753"/>
                    <a:pt x="3262" y="53825"/>
                  </a:cubicBezTo>
                  <a:cubicBezTo>
                    <a:pt x="13549" y="41481"/>
                    <a:pt x="74585" y="22964"/>
                    <a:pt x="97902" y="16106"/>
                  </a:cubicBezTo>
                  <a:cubicBezTo>
                    <a:pt x="129449" y="18849"/>
                    <a:pt x="172654" y="-5154"/>
                    <a:pt x="194600" y="1019"/>
                  </a:cubicBezTo>
                  <a:cubicBezTo>
                    <a:pt x="180884" y="20907"/>
                    <a:pt x="175397" y="31194"/>
                    <a:pt x="169911" y="48339"/>
                  </a:cubicBezTo>
                  <a:cubicBezTo>
                    <a:pt x="147965" y="114861"/>
                    <a:pt x="181570" y="203330"/>
                    <a:pt x="190485" y="273281"/>
                  </a:cubicBezTo>
                  <a:cubicBezTo>
                    <a:pt x="191857" y="285626"/>
                    <a:pt x="197343" y="288369"/>
                    <a:pt x="208316" y="290426"/>
                  </a:cubicBezTo>
                  <a:cubicBezTo>
                    <a:pt x="242606" y="296598"/>
                    <a:pt x="236434" y="289740"/>
                    <a:pt x="270724" y="295913"/>
                  </a:cubicBezTo>
                  <a:close/>
                </a:path>
              </a:pathLst>
            </a:custGeom>
            <a:solidFill>
              <a:srgbClr val="2C70AA"/>
            </a:solidFill>
            <a:ln w="685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F19E54B4-ABF6-4247-967C-F0BE8EAB8EAB}"/>
                </a:ext>
              </a:extLst>
            </p:cNvPr>
            <p:cNvSpPr/>
            <p:nvPr/>
          </p:nvSpPr>
          <p:spPr>
            <a:xfrm flipH="1">
              <a:off x="10857078" y="2444999"/>
              <a:ext cx="146580" cy="146580"/>
            </a:xfrm>
            <a:custGeom>
              <a:avLst/>
              <a:gdLst>
                <a:gd name="connsiteX0" fmla="*/ 64571 w 185166"/>
                <a:gd name="connsiteY0" fmla="*/ 1778 h 185166"/>
                <a:gd name="connsiteX1" fmla="*/ 135208 w 185166"/>
                <a:gd name="connsiteY1" fmla="*/ 14122 h 185166"/>
                <a:gd name="connsiteX2" fmla="*/ 183214 w 185166"/>
                <a:gd name="connsiteY2" fmla="*/ 116306 h 185166"/>
                <a:gd name="connsiteX3" fmla="*/ 95432 w 185166"/>
                <a:gd name="connsiteY3" fmla="*/ 189001 h 185166"/>
                <a:gd name="connsiteX4" fmla="*/ 3535 w 185166"/>
                <a:gd name="connsiteY4" fmla="*/ 121107 h 185166"/>
                <a:gd name="connsiteX5" fmla="*/ 47426 w 185166"/>
                <a:gd name="connsiteY5" fmla="*/ 12751 h 185166"/>
                <a:gd name="connsiteX6" fmla="*/ 64571 w 185166"/>
                <a:gd name="connsiteY6" fmla="*/ 1778 h 1851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5166" h="185166">
                  <a:moveTo>
                    <a:pt x="64571" y="1778"/>
                  </a:moveTo>
                  <a:cubicBezTo>
                    <a:pt x="98175" y="406"/>
                    <a:pt x="107776" y="-5080"/>
                    <a:pt x="135208" y="14122"/>
                  </a:cubicBezTo>
                  <a:cubicBezTo>
                    <a:pt x="176356" y="37439"/>
                    <a:pt x="193501" y="74473"/>
                    <a:pt x="183214" y="116306"/>
                  </a:cubicBezTo>
                  <a:cubicBezTo>
                    <a:pt x="172927" y="158826"/>
                    <a:pt x="137952" y="187630"/>
                    <a:pt x="95432" y="189001"/>
                  </a:cubicBezTo>
                  <a:cubicBezTo>
                    <a:pt x="53598" y="190373"/>
                    <a:pt x="15193" y="162255"/>
                    <a:pt x="3535" y="121107"/>
                  </a:cubicBezTo>
                  <a:cubicBezTo>
                    <a:pt x="-8124" y="79273"/>
                    <a:pt x="9707" y="36754"/>
                    <a:pt x="47426" y="12751"/>
                  </a:cubicBezTo>
                  <a:cubicBezTo>
                    <a:pt x="52912" y="9322"/>
                    <a:pt x="54284" y="4521"/>
                    <a:pt x="64571" y="1778"/>
                  </a:cubicBezTo>
                  <a:close/>
                </a:path>
              </a:pathLst>
            </a:custGeom>
            <a:solidFill>
              <a:srgbClr val="0E0404"/>
            </a:solidFill>
            <a:ln w="685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3D85383B-554E-48FF-8B71-91330EA4BCD8}"/>
                </a:ext>
              </a:extLst>
            </p:cNvPr>
            <p:cNvSpPr/>
            <p:nvPr/>
          </p:nvSpPr>
          <p:spPr>
            <a:xfrm flipH="1">
              <a:off x="10879795" y="2468655"/>
              <a:ext cx="103149" cy="103149"/>
            </a:xfrm>
            <a:custGeom>
              <a:avLst/>
              <a:gdLst>
                <a:gd name="connsiteX0" fmla="*/ 132359 w 130302"/>
                <a:gd name="connsiteY0" fmla="*/ 65163 h 130302"/>
                <a:gd name="connsiteX1" fmla="*/ 65151 w 130302"/>
                <a:gd name="connsiteY1" fmla="*/ 132371 h 130302"/>
                <a:gd name="connsiteX2" fmla="*/ 0 w 130302"/>
                <a:gd name="connsiteY2" fmla="*/ 66535 h 130302"/>
                <a:gd name="connsiteX3" fmla="*/ 64465 w 130302"/>
                <a:gd name="connsiteY3" fmla="*/ 12 h 130302"/>
                <a:gd name="connsiteX4" fmla="*/ 132359 w 130302"/>
                <a:gd name="connsiteY4" fmla="*/ 65163 h 130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0302" h="130302">
                  <a:moveTo>
                    <a:pt x="132359" y="65163"/>
                  </a:moveTo>
                  <a:cubicBezTo>
                    <a:pt x="132359" y="102196"/>
                    <a:pt x="101498" y="133057"/>
                    <a:pt x="65151" y="132371"/>
                  </a:cubicBezTo>
                  <a:cubicBezTo>
                    <a:pt x="29489" y="131686"/>
                    <a:pt x="0" y="102196"/>
                    <a:pt x="0" y="66535"/>
                  </a:cubicBezTo>
                  <a:cubicBezTo>
                    <a:pt x="0" y="30187"/>
                    <a:pt x="28118" y="698"/>
                    <a:pt x="64465" y="12"/>
                  </a:cubicBezTo>
                  <a:cubicBezTo>
                    <a:pt x="102184" y="-674"/>
                    <a:pt x="132359" y="28130"/>
                    <a:pt x="132359" y="65163"/>
                  </a:cubicBezTo>
                  <a:close/>
                </a:path>
              </a:pathLst>
            </a:custGeom>
            <a:solidFill>
              <a:schemeClr val="bg1"/>
            </a:solidFill>
            <a:ln w="685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EF0D435A-AA0F-4215-B472-D7F097E2AEF2}"/>
                </a:ext>
              </a:extLst>
            </p:cNvPr>
            <p:cNvSpPr/>
            <p:nvPr/>
          </p:nvSpPr>
          <p:spPr>
            <a:xfrm flipH="1">
              <a:off x="10931913" y="1811769"/>
              <a:ext cx="86862" cy="640609"/>
            </a:xfrm>
            <a:custGeom>
              <a:avLst/>
              <a:gdLst>
                <a:gd name="connsiteX0" fmla="*/ 95326 w 109728"/>
                <a:gd name="connsiteY0" fmla="*/ 43205 h 809244"/>
                <a:gd name="connsiteX1" fmla="*/ 66523 w 109728"/>
                <a:gd name="connsiteY1" fmla="*/ 86411 h 809244"/>
                <a:gd name="connsiteX2" fmla="*/ 28804 w 109728"/>
                <a:gd name="connsiteY2" fmla="*/ 237287 h 809244"/>
                <a:gd name="connsiteX3" fmla="*/ 65837 w 109728"/>
                <a:gd name="connsiteY3" fmla="*/ 595274 h 809244"/>
                <a:gd name="connsiteX4" fmla="*/ 111100 w 109728"/>
                <a:gd name="connsiteY4" fmla="*/ 800329 h 809244"/>
                <a:gd name="connsiteX5" fmla="*/ 80924 w 109728"/>
                <a:gd name="connsiteY5" fmla="*/ 801700 h 809244"/>
                <a:gd name="connsiteX6" fmla="*/ 0 w 109728"/>
                <a:gd name="connsiteY6" fmla="*/ 265405 h 809244"/>
                <a:gd name="connsiteX7" fmla="*/ 100813 w 109728"/>
                <a:gd name="connsiteY7" fmla="*/ 0 h 809244"/>
                <a:gd name="connsiteX8" fmla="*/ 95326 w 109728"/>
                <a:gd name="connsiteY8" fmla="*/ 43205 h 809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9728" h="809244">
                  <a:moveTo>
                    <a:pt x="95326" y="43205"/>
                  </a:moveTo>
                  <a:cubicBezTo>
                    <a:pt x="81610" y="58979"/>
                    <a:pt x="77495" y="70637"/>
                    <a:pt x="66523" y="86411"/>
                  </a:cubicBezTo>
                  <a:cubicBezTo>
                    <a:pt x="36347" y="133731"/>
                    <a:pt x="28804" y="184480"/>
                    <a:pt x="28804" y="237287"/>
                  </a:cubicBezTo>
                  <a:cubicBezTo>
                    <a:pt x="29489" y="357988"/>
                    <a:pt x="43891" y="477317"/>
                    <a:pt x="65837" y="595274"/>
                  </a:cubicBezTo>
                  <a:cubicBezTo>
                    <a:pt x="77495" y="659054"/>
                    <a:pt x="99441" y="736549"/>
                    <a:pt x="111100" y="800329"/>
                  </a:cubicBezTo>
                  <a:cubicBezTo>
                    <a:pt x="113843" y="816102"/>
                    <a:pt x="93269" y="817474"/>
                    <a:pt x="80924" y="801700"/>
                  </a:cubicBezTo>
                  <a:cubicBezTo>
                    <a:pt x="43891" y="624764"/>
                    <a:pt x="0" y="448513"/>
                    <a:pt x="0" y="265405"/>
                  </a:cubicBezTo>
                  <a:cubicBezTo>
                    <a:pt x="0" y="166649"/>
                    <a:pt x="23317" y="70637"/>
                    <a:pt x="100813" y="0"/>
                  </a:cubicBezTo>
                  <a:cubicBezTo>
                    <a:pt x="100127" y="16459"/>
                    <a:pt x="96698" y="31547"/>
                    <a:pt x="95326" y="43205"/>
                  </a:cubicBezTo>
                  <a:close/>
                </a:path>
              </a:pathLst>
            </a:custGeom>
            <a:solidFill>
              <a:schemeClr val="tx1"/>
            </a:solidFill>
            <a:ln w="685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F3B8A4F7-D6CA-41C1-B1EF-CE9BB3A1BB91}"/>
                </a:ext>
              </a:extLst>
            </p:cNvPr>
            <p:cNvSpPr/>
            <p:nvPr/>
          </p:nvSpPr>
          <p:spPr>
            <a:xfrm flipH="1">
              <a:off x="10306117" y="1923604"/>
              <a:ext cx="276874" cy="352878"/>
            </a:xfrm>
            <a:custGeom>
              <a:avLst/>
              <a:gdLst>
                <a:gd name="connsiteX0" fmla="*/ 196 w 349758"/>
                <a:gd name="connsiteY0" fmla="*/ 0 h 445770"/>
                <a:gd name="connsiteX1" fmla="*/ 119525 w 349758"/>
                <a:gd name="connsiteY1" fmla="*/ 109042 h 445770"/>
                <a:gd name="connsiteX2" fmla="*/ 153815 w 349758"/>
                <a:gd name="connsiteY2" fmla="*/ 161163 h 445770"/>
                <a:gd name="connsiteX3" fmla="*/ 181247 w 349758"/>
                <a:gd name="connsiteY3" fmla="*/ 189967 h 445770"/>
                <a:gd name="connsiteX4" fmla="*/ 226510 w 349758"/>
                <a:gd name="connsiteY4" fmla="*/ 200254 h 445770"/>
                <a:gd name="connsiteX5" fmla="*/ 293033 w 349758"/>
                <a:gd name="connsiteY5" fmla="*/ 270891 h 445770"/>
                <a:gd name="connsiteX6" fmla="*/ 351326 w 349758"/>
                <a:gd name="connsiteY6" fmla="*/ 407365 h 445770"/>
                <a:gd name="connsiteX7" fmla="*/ 333495 w 349758"/>
                <a:gd name="connsiteY7" fmla="*/ 425196 h 445770"/>
                <a:gd name="connsiteX8" fmla="*/ 274516 w 349758"/>
                <a:gd name="connsiteY8" fmla="*/ 291465 h 445770"/>
                <a:gd name="connsiteX9" fmla="*/ 197707 w 349758"/>
                <a:gd name="connsiteY9" fmla="*/ 216027 h 445770"/>
                <a:gd name="connsiteX10" fmla="*/ 146957 w 349758"/>
                <a:gd name="connsiteY10" fmla="*/ 228371 h 445770"/>
                <a:gd name="connsiteX11" fmla="*/ 101009 w 349758"/>
                <a:gd name="connsiteY11" fmla="*/ 369646 h 445770"/>
                <a:gd name="connsiteX12" fmla="*/ 114725 w 349758"/>
                <a:gd name="connsiteY12" fmla="*/ 447142 h 445770"/>
                <a:gd name="connsiteX13" fmla="*/ 92779 w 349758"/>
                <a:gd name="connsiteY13" fmla="*/ 445770 h 445770"/>
                <a:gd name="connsiteX14" fmla="*/ 71519 w 349758"/>
                <a:gd name="connsiteY14" fmla="*/ 350444 h 445770"/>
                <a:gd name="connsiteX15" fmla="*/ 132556 w 349758"/>
                <a:gd name="connsiteY15" fmla="*/ 205054 h 445770"/>
                <a:gd name="connsiteX16" fmla="*/ 128441 w 349758"/>
                <a:gd name="connsiteY16" fmla="*/ 176251 h 445770"/>
                <a:gd name="connsiteX17" fmla="*/ 107181 w 349758"/>
                <a:gd name="connsiteY17" fmla="*/ 137846 h 445770"/>
                <a:gd name="connsiteX18" fmla="*/ 35858 w 349758"/>
                <a:gd name="connsiteY18" fmla="*/ 63779 h 445770"/>
                <a:gd name="connsiteX19" fmla="*/ 7740 w 349758"/>
                <a:gd name="connsiteY19" fmla="*/ 38405 h 445770"/>
                <a:gd name="connsiteX20" fmla="*/ 196 w 349758"/>
                <a:gd name="connsiteY20" fmla="*/ 0 h 445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49758" h="445770">
                  <a:moveTo>
                    <a:pt x="196" y="0"/>
                  </a:moveTo>
                  <a:cubicBezTo>
                    <a:pt x="30371" y="22631"/>
                    <a:pt x="85921" y="64465"/>
                    <a:pt x="119525" y="109042"/>
                  </a:cubicBezTo>
                  <a:cubicBezTo>
                    <a:pt x="119525" y="109042"/>
                    <a:pt x="142843" y="142646"/>
                    <a:pt x="153815" y="161163"/>
                  </a:cubicBezTo>
                  <a:cubicBezTo>
                    <a:pt x="162731" y="175565"/>
                    <a:pt x="163417" y="191338"/>
                    <a:pt x="181247" y="189967"/>
                  </a:cubicBezTo>
                  <a:cubicBezTo>
                    <a:pt x="197707" y="191338"/>
                    <a:pt x="216223" y="196139"/>
                    <a:pt x="226510" y="200254"/>
                  </a:cubicBezTo>
                  <a:cubicBezTo>
                    <a:pt x="256685" y="212598"/>
                    <a:pt x="280003" y="246888"/>
                    <a:pt x="293033" y="270891"/>
                  </a:cubicBezTo>
                  <a:cubicBezTo>
                    <a:pt x="317036" y="315468"/>
                    <a:pt x="335553" y="359359"/>
                    <a:pt x="351326" y="407365"/>
                  </a:cubicBezTo>
                  <a:cubicBezTo>
                    <a:pt x="352012" y="420395"/>
                    <a:pt x="346525" y="426568"/>
                    <a:pt x="333495" y="425196"/>
                  </a:cubicBezTo>
                  <a:cubicBezTo>
                    <a:pt x="310178" y="379933"/>
                    <a:pt x="304006" y="343586"/>
                    <a:pt x="274516" y="291465"/>
                  </a:cubicBezTo>
                  <a:cubicBezTo>
                    <a:pt x="258057" y="265405"/>
                    <a:pt x="248456" y="226314"/>
                    <a:pt x="197707" y="216027"/>
                  </a:cubicBezTo>
                  <a:cubicBezTo>
                    <a:pt x="185362" y="213284"/>
                    <a:pt x="156559" y="220828"/>
                    <a:pt x="146957" y="228371"/>
                  </a:cubicBezTo>
                  <a:cubicBezTo>
                    <a:pt x="104438" y="259232"/>
                    <a:pt x="88664" y="317525"/>
                    <a:pt x="101009" y="369646"/>
                  </a:cubicBezTo>
                  <a:cubicBezTo>
                    <a:pt x="106495" y="395021"/>
                    <a:pt x="111982" y="419024"/>
                    <a:pt x="114725" y="447142"/>
                  </a:cubicBezTo>
                  <a:cubicBezTo>
                    <a:pt x="112667" y="451942"/>
                    <a:pt x="99637" y="449199"/>
                    <a:pt x="92779" y="445770"/>
                  </a:cubicBezTo>
                  <a:cubicBezTo>
                    <a:pt x="85235" y="415595"/>
                    <a:pt x="74263" y="381991"/>
                    <a:pt x="71519" y="350444"/>
                  </a:cubicBezTo>
                  <a:cubicBezTo>
                    <a:pt x="66719" y="291465"/>
                    <a:pt x="88664" y="243459"/>
                    <a:pt x="132556" y="205054"/>
                  </a:cubicBezTo>
                  <a:cubicBezTo>
                    <a:pt x="142157" y="196825"/>
                    <a:pt x="134613" y="185852"/>
                    <a:pt x="128441" y="176251"/>
                  </a:cubicBezTo>
                  <a:cubicBezTo>
                    <a:pt x="128441" y="176251"/>
                    <a:pt x="117468" y="154991"/>
                    <a:pt x="107181" y="137846"/>
                  </a:cubicBezTo>
                  <a:cubicBezTo>
                    <a:pt x="94837" y="115900"/>
                    <a:pt x="68090" y="90526"/>
                    <a:pt x="35858" y="63779"/>
                  </a:cubicBezTo>
                  <a:cubicBezTo>
                    <a:pt x="27628" y="55550"/>
                    <a:pt x="15970" y="45949"/>
                    <a:pt x="7740" y="38405"/>
                  </a:cubicBezTo>
                  <a:cubicBezTo>
                    <a:pt x="4997" y="36347"/>
                    <a:pt x="-1175" y="11659"/>
                    <a:pt x="196" y="0"/>
                  </a:cubicBezTo>
                  <a:close/>
                </a:path>
              </a:pathLst>
            </a:custGeom>
            <a:solidFill>
              <a:schemeClr val="tx1"/>
            </a:solidFill>
            <a:ln w="685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</p:grpSp>
      <p:grpSp>
        <p:nvGrpSpPr>
          <p:cNvPr id="30" name="Group 29">
            <a:extLst>
              <a:ext uri="{FF2B5EF4-FFF2-40B4-BE49-F238E27FC236}">
                <a16:creationId xmlns:a16="http://schemas.microsoft.com/office/drawing/2014/main" id="{7FA07353-8880-4E88-8E8C-E406E6646307}"/>
              </a:ext>
            </a:extLst>
          </p:cNvPr>
          <p:cNvGrpSpPr/>
          <p:nvPr/>
        </p:nvGrpSpPr>
        <p:grpSpPr>
          <a:xfrm>
            <a:off x="448208" y="1692974"/>
            <a:ext cx="1877570" cy="2572864"/>
            <a:chOff x="7335231" y="454598"/>
            <a:chExt cx="1877570" cy="2572864"/>
          </a:xfrm>
        </p:grpSpPr>
        <p:sp>
          <p:nvSpPr>
            <p:cNvPr id="31" name="Rounded Rectangle 39">
              <a:extLst>
                <a:ext uri="{FF2B5EF4-FFF2-40B4-BE49-F238E27FC236}">
                  <a16:creationId xmlns:a16="http://schemas.microsoft.com/office/drawing/2014/main" id="{08B8D1D7-2CE1-4CCE-B261-C98D06639940}"/>
                </a:ext>
              </a:extLst>
            </p:cNvPr>
            <p:cNvSpPr/>
            <p:nvPr/>
          </p:nvSpPr>
          <p:spPr>
            <a:xfrm rot="2483232">
              <a:off x="7335231" y="758875"/>
              <a:ext cx="1877570" cy="2268587"/>
            </a:xfrm>
            <a:custGeom>
              <a:avLst/>
              <a:gdLst>
                <a:gd name="connsiteX0" fmla="*/ 670001 w 2194524"/>
                <a:gd name="connsiteY0" fmla="*/ 41365 h 3010473"/>
                <a:gd name="connsiteX1" fmla="*/ 769866 w 2194524"/>
                <a:gd name="connsiteY1" fmla="*/ 0 h 3010473"/>
                <a:gd name="connsiteX2" fmla="*/ 911097 w 2194524"/>
                <a:gd name="connsiteY2" fmla="*/ 141231 h 3010473"/>
                <a:gd name="connsiteX3" fmla="*/ 911097 w 2194524"/>
                <a:gd name="connsiteY3" fmla="*/ 753742 h 3010473"/>
                <a:gd name="connsiteX4" fmla="*/ 1594794 w 2194524"/>
                <a:gd name="connsiteY4" fmla="*/ 789196 h 3010473"/>
                <a:gd name="connsiteX5" fmla="*/ 1875818 w 2194524"/>
                <a:gd name="connsiteY5" fmla="*/ 1808656 h 3010473"/>
                <a:gd name="connsiteX6" fmla="*/ 2194524 w 2194524"/>
                <a:gd name="connsiteY6" fmla="*/ 2178856 h 3010473"/>
                <a:gd name="connsiteX7" fmla="*/ 1488044 w 2194524"/>
                <a:gd name="connsiteY7" fmla="*/ 3010473 h 3010473"/>
                <a:gd name="connsiteX8" fmla="*/ 1136947 w 2194524"/>
                <a:gd name="connsiteY8" fmla="*/ 2468062 h 3010473"/>
                <a:gd name="connsiteX9" fmla="*/ 519460 w 2194524"/>
                <a:gd name="connsiteY9" fmla="*/ 2013663 h 3010473"/>
                <a:gd name="connsiteX10" fmla="*/ 0 w 2194524"/>
                <a:gd name="connsiteY10" fmla="*/ 1326467 h 3010473"/>
                <a:gd name="connsiteX11" fmla="*/ 628635 w 2194524"/>
                <a:gd name="connsiteY11" fmla="*/ 1589678 h 3010473"/>
                <a:gd name="connsiteX12" fmla="*/ 628635 w 2194524"/>
                <a:gd name="connsiteY12" fmla="*/ 141231 h 3010473"/>
                <a:gd name="connsiteX13" fmla="*/ 670001 w 2194524"/>
                <a:gd name="connsiteY13" fmla="*/ 41365 h 3010473"/>
                <a:gd name="connsiteX0" fmla="*/ 670001 w 2194524"/>
                <a:gd name="connsiteY0" fmla="*/ 41365 h 3010473"/>
                <a:gd name="connsiteX1" fmla="*/ 769866 w 2194524"/>
                <a:gd name="connsiteY1" fmla="*/ 0 h 3010473"/>
                <a:gd name="connsiteX2" fmla="*/ 911097 w 2194524"/>
                <a:gd name="connsiteY2" fmla="*/ 141231 h 3010473"/>
                <a:gd name="connsiteX3" fmla="*/ 960469 w 2194524"/>
                <a:gd name="connsiteY3" fmla="*/ 784060 h 3010473"/>
                <a:gd name="connsiteX4" fmla="*/ 1594794 w 2194524"/>
                <a:gd name="connsiteY4" fmla="*/ 789196 h 3010473"/>
                <a:gd name="connsiteX5" fmla="*/ 1875818 w 2194524"/>
                <a:gd name="connsiteY5" fmla="*/ 1808656 h 3010473"/>
                <a:gd name="connsiteX6" fmla="*/ 2194524 w 2194524"/>
                <a:gd name="connsiteY6" fmla="*/ 2178856 h 3010473"/>
                <a:gd name="connsiteX7" fmla="*/ 1488044 w 2194524"/>
                <a:gd name="connsiteY7" fmla="*/ 3010473 h 3010473"/>
                <a:gd name="connsiteX8" fmla="*/ 1136947 w 2194524"/>
                <a:gd name="connsiteY8" fmla="*/ 2468062 h 3010473"/>
                <a:gd name="connsiteX9" fmla="*/ 519460 w 2194524"/>
                <a:gd name="connsiteY9" fmla="*/ 2013663 h 3010473"/>
                <a:gd name="connsiteX10" fmla="*/ 0 w 2194524"/>
                <a:gd name="connsiteY10" fmla="*/ 1326467 h 3010473"/>
                <a:gd name="connsiteX11" fmla="*/ 628635 w 2194524"/>
                <a:gd name="connsiteY11" fmla="*/ 1589678 h 3010473"/>
                <a:gd name="connsiteX12" fmla="*/ 628635 w 2194524"/>
                <a:gd name="connsiteY12" fmla="*/ 141231 h 3010473"/>
                <a:gd name="connsiteX13" fmla="*/ 670001 w 2194524"/>
                <a:gd name="connsiteY13" fmla="*/ 41365 h 3010473"/>
                <a:gd name="connsiteX0" fmla="*/ 670001 w 2194524"/>
                <a:gd name="connsiteY0" fmla="*/ 41365 h 3010473"/>
                <a:gd name="connsiteX1" fmla="*/ 769866 w 2194524"/>
                <a:gd name="connsiteY1" fmla="*/ 0 h 3010473"/>
                <a:gd name="connsiteX2" fmla="*/ 911097 w 2194524"/>
                <a:gd name="connsiteY2" fmla="*/ 141231 h 3010473"/>
                <a:gd name="connsiteX3" fmla="*/ 960469 w 2194524"/>
                <a:gd name="connsiteY3" fmla="*/ 784060 h 3010473"/>
                <a:gd name="connsiteX4" fmla="*/ 1594794 w 2194524"/>
                <a:gd name="connsiteY4" fmla="*/ 789196 h 3010473"/>
                <a:gd name="connsiteX5" fmla="*/ 1875818 w 2194524"/>
                <a:gd name="connsiteY5" fmla="*/ 1808656 h 3010473"/>
                <a:gd name="connsiteX6" fmla="*/ 2194524 w 2194524"/>
                <a:gd name="connsiteY6" fmla="*/ 2178856 h 3010473"/>
                <a:gd name="connsiteX7" fmla="*/ 1488044 w 2194524"/>
                <a:gd name="connsiteY7" fmla="*/ 3010473 h 3010473"/>
                <a:gd name="connsiteX8" fmla="*/ 1136947 w 2194524"/>
                <a:gd name="connsiteY8" fmla="*/ 2468062 h 3010473"/>
                <a:gd name="connsiteX9" fmla="*/ 519460 w 2194524"/>
                <a:gd name="connsiteY9" fmla="*/ 2013663 h 3010473"/>
                <a:gd name="connsiteX10" fmla="*/ 0 w 2194524"/>
                <a:gd name="connsiteY10" fmla="*/ 1326467 h 3010473"/>
                <a:gd name="connsiteX11" fmla="*/ 628635 w 2194524"/>
                <a:gd name="connsiteY11" fmla="*/ 1589678 h 3010473"/>
                <a:gd name="connsiteX12" fmla="*/ 628635 w 2194524"/>
                <a:gd name="connsiteY12" fmla="*/ 141231 h 3010473"/>
                <a:gd name="connsiteX13" fmla="*/ 670001 w 2194524"/>
                <a:gd name="connsiteY13" fmla="*/ 41365 h 3010473"/>
                <a:gd name="connsiteX0" fmla="*/ 670001 w 2194524"/>
                <a:gd name="connsiteY0" fmla="*/ 41365 h 3010473"/>
                <a:gd name="connsiteX1" fmla="*/ 769866 w 2194524"/>
                <a:gd name="connsiteY1" fmla="*/ 0 h 3010473"/>
                <a:gd name="connsiteX2" fmla="*/ 911097 w 2194524"/>
                <a:gd name="connsiteY2" fmla="*/ 141231 h 3010473"/>
                <a:gd name="connsiteX3" fmla="*/ 960469 w 2194524"/>
                <a:gd name="connsiteY3" fmla="*/ 784060 h 3010473"/>
                <a:gd name="connsiteX4" fmla="*/ 1594794 w 2194524"/>
                <a:gd name="connsiteY4" fmla="*/ 789196 h 3010473"/>
                <a:gd name="connsiteX5" fmla="*/ 1875818 w 2194524"/>
                <a:gd name="connsiteY5" fmla="*/ 1808656 h 3010473"/>
                <a:gd name="connsiteX6" fmla="*/ 2194524 w 2194524"/>
                <a:gd name="connsiteY6" fmla="*/ 2178856 h 3010473"/>
                <a:gd name="connsiteX7" fmla="*/ 1488044 w 2194524"/>
                <a:gd name="connsiteY7" fmla="*/ 3010473 h 3010473"/>
                <a:gd name="connsiteX8" fmla="*/ 1136947 w 2194524"/>
                <a:gd name="connsiteY8" fmla="*/ 2468062 h 3010473"/>
                <a:gd name="connsiteX9" fmla="*/ 519460 w 2194524"/>
                <a:gd name="connsiteY9" fmla="*/ 2013663 h 3010473"/>
                <a:gd name="connsiteX10" fmla="*/ 0 w 2194524"/>
                <a:gd name="connsiteY10" fmla="*/ 1326467 h 3010473"/>
                <a:gd name="connsiteX11" fmla="*/ 628635 w 2194524"/>
                <a:gd name="connsiteY11" fmla="*/ 1589678 h 3010473"/>
                <a:gd name="connsiteX12" fmla="*/ 628635 w 2194524"/>
                <a:gd name="connsiteY12" fmla="*/ 141231 h 3010473"/>
                <a:gd name="connsiteX13" fmla="*/ 670001 w 2194524"/>
                <a:gd name="connsiteY13" fmla="*/ 41365 h 3010473"/>
                <a:gd name="connsiteX0" fmla="*/ 670001 w 2194524"/>
                <a:gd name="connsiteY0" fmla="*/ 41365 h 3010473"/>
                <a:gd name="connsiteX1" fmla="*/ 769866 w 2194524"/>
                <a:gd name="connsiteY1" fmla="*/ 0 h 3010473"/>
                <a:gd name="connsiteX2" fmla="*/ 911097 w 2194524"/>
                <a:gd name="connsiteY2" fmla="*/ 141231 h 3010473"/>
                <a:gd name="connsiteX3" fmla="*/ 960469 w 2194524"/>
                <a:gd name="connsiteY3" fmla="*/ 784060 h 3010473"/>
                <a:gd name="connsiteX4" fmla="*/ 1594794 w 2194524"/>
                <a:gd name="connsiteY4" fmla="*/ 789196 h 3010473"/>
                <a:gd name="connsiteX5" fmla="*/ 1848308 w 2194524"/>
                <a:gd name="connsiteY5" fmla="*/ 1898342 h 3010473"/>
                <a:gd name="connsiteX6" fmla="*/ 2194524 w 2194524"/>
                <a:gd name="connsiteY6" fmla="*/ 2178856 h 3010473"/>
                <a:gd name="connsiteX7" fmla="*/ 1488044 w 2194524"/>
                <a:gd name="connsiteY7" fmla="*/ 3010473 h 3010473"/>
                <a:gd name="connsiteX8" fmla="*/ 1136947 w 2194524"/>
                <a:gd name="connsiteY8" fmla="*/ 2468062 h 3010473"/>
                <a:gd name="connsiteX9" fmla="*/ 519460 w 2194524"/>
                <a:gd name="connsiteY9" fmla="*/ 2013663 h 3010473"/>
                <a:gd name="connsiteX10" fmla="*/ 0 w 2194524"/>
                <a:gd name="connsiteY10" fmla="*/ 1326467 h 3010473"/>
                <a:gd name="connsiteX11" fmla="*/ 628635 w 2194524"/>
                <a:gd name="connsiteY11" fmla="*/ 1589678 h 3010473"/>
                <a:gd name="connsiteX12" fmla="*/ 628635 w 2194524"/>
                <a:gd name="connsiteY12" fmla="*/ 141231 h 3010473"/>
                <a:gd name="connsiteX13" fmla="*/ 670001 w 2194524"/>
                <a:gd name="connsiteY13" fmla="*/ 41365 h 3010473"/>
                <a:gd name="connsiteX0" fmla="*/ 670001 w 2145453"/>
                <a:gd name="connsiteY0" fmla="*/ 41365 h 3010473"/>
                <a:gd name="connsiteX1" fmla="*/ 769866 w 2145453"/>
                <a:gd name="connsiteY1" fmla="*/ 0 h 3010473"/>
                <a:gd name="connsiteX2" fmla="*/ 911097 w 2145453"/>
                <a:gd name="connsiteY2" fmla="*/ 141231 h 3010473"/>
                <a:gd name="connsiteX3" fmla="*/ 960469 w 2145453"/>
                <a:gd name="connsiteY3" fmla="*/ 784060 h 3010473"/>
                <a:gd name="connsiteX4" fmla="*/ 1594794 w 2145453"/>
                <a:gd name="connsiteY4" fmla="*/ 789196 h 3010473"/>
                <a:gd name="connsiteX5" fmla="*/ 1848308 w 2145453"/>
                <a:gd name="connsiteY5" fmla="*/ 1898342 h 3010473"/>
                <a:gd name="connsiteX6" fmla="*/ 2145453 w 2145453"/>
                <a:gd name="connsiteY6" fmla="*/ 2249789 h 3010473"/>
                <a:gd name="connsiteX7" fmla="*/ 1488044 w 2145453"/>
                <a:gd name="connsiteY7" fmla="*/ 3010473 h 3010473"/>
                <a:gd name="connsiteX8" fmla="*/ 1136947 w 2145453"/>
                <a:gd name="connsiteY8" fmla="*/ 2468062 h 3010473"/>
                <a:gd name="connsiteX9" fmla="*/ 519460 w 2145453"/>
                <a:gd name="connsiteY9" fmla="*/ 2013663 h 3010473"/>
                <a:gd name="connsiteX10" fmla="*/ 0 w 2145453"/>
                <a:gd name="connsiteY10" fmla="*/ 1326467 h 3010473"/>
                <a:gd name="connsiteX11" fmla="*/ 628635 w 2145453"/>
                <a:gd name="connsiteY11" fmla="*/ 1589678 h 3010473"/>
                <a:gd name="connsiteX12" fmla="*/ 628635 w 2145453"/>
                <a:gd name="connsiteY12" fmla="*/ 141231 h 3010473"/>
                <a:gd name="connsiteX13" fmla="*/ 670001 w 2145453"/>
                <a:gd name="connsiteY13" fmla="*/ 41365 h 3010473"/>
                <a:gd name="connsiteX0" fmla="*/ 670001 w 2145453"/>
                <a:gd name="connsiteY0" fmla="*/ 41365 h 2912664"/>
                <a:gd name="connsiteX1" fmla="*/ 769866 w 2145453"/>
                <a:gd name="connsiteY1" fmla="*/ 0 h 2912664"/>
                <a:gd name="connsiteX2" fmla="*/ 911097 w 2145453"/>
                <a:gd name="connsiteY2" fmla="*/ 141231 h 2912664"/>
                <a:gd name="connsiteX3" fmla="*/ 960469 w 2145453"/>
                <a:gd name="connsiteY3" fmla="*/ 784060 h 2912664"/>
                <a:gd name="connsiteX4" fmla="*/ 1594794 w 2145453"/>
                <a:gd name="connsiteY4" fmla="*/ 789196 h 2912664"/>
                <a:gd name="connsiteX5" fmla="*/ 1848308 w 2145453"/>
                <a:gd name="connsiteY5" fmla="*/ 1898342 h 2912664"/>
                <a:gd name="connsiteX6" fmla="*/ 2145453 w 2145453"/>
                <a:gd name="connsiteY6" fmla="*/ 2249789 h 2912664"/>
                <a:gd name="connsiteX7" fmla="*/ 1535243 w 2145453"/>
                <a:gd name="connsiteY7" fmla="*/ 2912664 h 2912664"/>
                <a:gd name="connsiteX8" fmla="*/ 1136947 w 2145453"/>
                <a:gd name="connsiteY8" fmla="*/ 2468062 h 2912664"/>
                <a:gd name="connsiteX9" fmla="*/ 519460 w 2145453"/>
                <a:gd name="connsiteY9" fmla="*/ 2013663 h 2912664"/>
                <a:gd name="connsiteX10" fmla="*/ 0 w 2145453"/>
                <a:gd name="connsiteY10" fmla="*/ 1326467 h 2912664"/>
                <a:gd name="connsiteX11" fmla="*/ 628635 w 2145453"/>
                <a:gd name="connsiteY11" fmla="*/ 1589678 h 2912664"/>
                <a:gd name="connsiteX12" fmla="*/ 628635 w 2145453"/>
                <a:gd name="connsiteY12" fmla="*/ 141231 h 2912664"/>
                <a:gd name="connsiteX13" fmla="*/ 670001 w 2145453"/>
                <a:gd name="connsiteY13" fmla="*/ 41365 h 2912664"/>
                <a:gd name="connsiteX0" fmla="*/ 670001 w 2145453"/>
                <a:gd name="connsiteY0" fmla="*/ 41365 h 2912664"/>
                <a:gd name="connsiteX1" fmla="*/ 769866 w 2145453"/>
                <a:gd name="connsiteY1" fmla="*/ 0 h 2912664"/>
                <a:gd name="connsiteX2" fmla="*/ 911097 w 2145453"/>
                <a:gd name="connsiteY2" fmla="*/ 141231 h 2912664"/>
                <a:gd name="connsiteX3" fmla="*/ 960469 w 2145453"/>
                <a:gd name="connsiteY3" fmla="*/ 784060 h 2912664"/>
                <a:gd name="connsiteX4" fmla="*/ 1594794 w 2145453"/>
                <a:gd name="connsiteY4" fmla="*/ 789196 h 2912664"/>
                <a:gd name="connsiteX5" fmla="*/ 1848308 w 2145453"/>
                <a:gd name="connsiteY5" fmla="*/ 1898342 h 2912664"/>
                <a:gd name="connsiteX6" fmla="*/ 2145453 w 2145453"/>
                <a:gd name="connsiteY6" fmla="*/ 2249789 h 2912664"/>
                <a:gd name="connsiteX7" fmla="*/ 1535243 w 2145453"/>
                <a:gd name="connsiteY7" fmla="*/ 2912664 h 2912664"/>
                <a:gd name="connsiteX8" fmla="*/ 1136947 w 2145453"/>
                <a:gd name="connsiteY8" fmla="*/ 2468062 h 2912664"/>
                <a:gd name="connsiteX9" fmla="*/ 530391 w 2145453"/>
                <a:gd name="connsiteY9" fmla="*/ 2073665 h 2912664"/>
                <a:gd name="connsiteX10" fmla="*/ 0 w 2145453"/>
                <a:gd name="connsiteY10" fmla="*/ 1326467 h 2912664"/>
                <a:gd name="connsiteX11" fmla="*/ 628635 w 2145453"/>
                <a:gd name="connsiteY11" fmla="*/ 1589678 h 2912664"/>
                <a:gd name="connsiteX12" fmla="*/ 628635 w 2145453"/>
                <a:gd name="connsiteY12" fmla="*/ 141231 h 2912664"/>
                <a:gd name="connsiteX13" fmla="*/ 670001 w 2145453"/>
                <a:gd name="connsiteY13" fmla="*/ 41365 h 2912664"/>
                <a:gd name="connsiteX0" fmla="*/ 670001 w 2145453"/>
                <a:gd name="connsiteY0" fmla="*/ 41365 h 2912664"/>
                <a:gd name="connsiteX1" fmla="*/ 769866 w 2145453"/>
                <a:gd name="connsiteY1" fmla="*/ 0 h 2912664"/>
                <a:gd name="connsiteX2" fmla="*/ 911097 w 2145453"/>
                <a:gd name="connsiteY2" fmla="*/ 141231 h 2912664"/>
                <a:gd name="connsiteX3" fmla="*/ 960469 w 2145453"/>
                <a:gd name="connsiteY3" fmla="*/ 784060 h 2912664"/>
                <a:gd name="connsiteX4" fmla="*/ 1594794 w 2145453"/>
                <a:gd name="connsiteY4" fmla="*/ 789196 h 2912664"/>
                <a:gd name="connsiteX5" fmla="*/ 1848308 w 2145453"/>
                <a:gd name="connsiteY5" fmla="*/ 1898342 h 2912664"/>
                <a:gd name="connsiteX6" fmla="*/ 2145453 w 2145453"/>
                <a:gd name="connsiteY6" fmla="*/ 2249789 h 2912664"/>
                <a:gd name="connsiteX7" fmla="*/ 1535243 w 2145453"/>
                <a:gd name="connsiteY7" fmla="*/ 2912664 h 2912664"/>
                <a:gd name="connsiteX8" fmla="*/ 1136947 w 2145453"/>
                <a:gd name="connsiteY8" fmla="*/ 2468062 h 2912664"/>
                <a:gd name="connsiteX9" fmla="*/ 530391 w 2145453"/>
                <a:gd name="connsiteY9" fmla="*/ 2073665 h 2912664"/>
                <a:gd name="connsiteX10" fmla="*/ 0 w 2145453"/>
                <a:gd name="connsiteY10" fmla="*/ 1326467 h 2912664"/>
                <a:gd name="connsiteX11" fmla="*/ 628635 w 2145453"/>
                <a:gd name="connsiteY11" fmla="*/ 1589678 h 2912664"/>
                <a:gd name="connsiteX12" fmla="*/ 628635 w 2145453"/>
                <a:gd name="connsiteY12" fmla="*/ 141231 h 2912664"/>
                <a:gd name="connsiteX13" fmla="*/ 670001 w 2145453"/>
                <a:gd name="connsiteY13" fmla="*/ 41365 h 2912664"/>
                <a:gd name="connsiteX0" fmla="*/ 670001 w 2145453"/>
                <a:gd name="connsiteY0" fmla="*/ 41365 h 2912664"/>
                <a:gd name="connsiteX1" fmla="*/ 769866 w 2145453"/>
                <a:gd name="connsiteY1" fmla="*/ 0 h 2912664"/>
                <a:gd name="connsiteX2" fmla="*/ 911097 w 2145453"/>
                <a:gd name="connsiteY2" fmla="*/ 141231 h 2912664"/>
                <a:gd name="connsiteX3" fmla="*/ 960469 w 2145453"/>
                <a:gd name="connsiteY3" fmla="*/ 784060 h 2912664"/>
                <a:gd name="connsiteX4" fmla="*/ 1594794 w 2145453"/>
                <a:gd name="connsiteY4" fmla="*/ 789196 h 2912664"/>
                <a:gd name="connsiteX5" fmla="*/ 1848308 w 2145453"/>
                <a:gd name="connsiteY5" fmla="*/ 1898342 h 2912664"/>
                <a:gd name="connsiteX6" fmla="*/ 2145453 w 2145453"/>
                <a:gd name="connsiteY6" fmla="*/ 2249789 h 2912664"/>
                <a:gd name="connsiteX7" fmla="*/ 1535243 w 2145453"/>
                <a:gd name="connsiteY7" fmla="*/ 2912664 h 2912664"/>
                <a:gd name="connsiteX8" fmla="*/ 1136947 w 2145453"/>
                <a:gd name="connsiteY8" fmla="*/ 2468062 h 2912664"/>
                <a:gd name="connsiteX9" fmla="*/ 530391 w 2145453"/>
                <a:gd name="connsiteY9" fmla="*/ 2073665 h 2912664"/>
                <a:gd name="connsiteX10" fmla="*/ 0 w 2145453"/>
                <a:gd name="connsiteY10" fmla="*/ 1326467 h 2912664"/>
                <a:gd name="connsiteX11" fmla="*/ 679880 w 2145453"/>
                <a:gd name="connsiteY11" fmla="*/ 1646872 h 2912664"/>
                <a:gd name="connsiteX12" fmla="*/ 628635 w 2145453"/>
                <a:gd name="connsiteY12" fmla="*/ 141231 h 2912664"/>
                <a:gd name="connsiteX13" fmla="*/ 670001 w 2145453"/>
                <a:gd name="connsiteY13" fmla="*/ 41365 h 2912664"/>
                <a:gd name="connsiteX0" fmla="*/ 670001 w 2145453"/>
                <a:gd name="connsiteY0" fmla="*/ 41365 h 2912664"/>
                <a:gd name="connsiteX1" fmla="*/ 769866 w 2145453"/>
                <a:gd name="connsiteY1" fmla="*/ 0 h 2912664"/>
                <a:gd name="connsiteX2" fmla="*/ 911097 w 2145453"/>
                <a:gd name="connsiteY2" fmla="*/ 141231 h 2912664"/>
                <a:gd name="connsiteX3" fmla="*/ 960469 w 2145453"/>
                <a:gd name="connsiteY3" fmla="*/ 784060 h 2912664"/>
                <a:gd name="connsiteX4" fmla="*/ 1594794 w 2145453"/>
                <a:gd name="connsiteY4" fmla="*/ 789196 h 2912664"/>
                <a:gd name="connsiteX5" fmla="*/ 1848308 w 2145453"/>
                <a:gd name="connsiteY5" fmla="*/ 1898342 h 2912664"/>
                <a:gd name="connsiteX6" fmla="*/ 2145453 w 2145453"/>
                <a:gd name="connsiteY6" fmla="*/ 2249789 h 2912664"/>
                <a:gd name="connsiteX7" fmla="*/ 1535243 w 2145453"/>
                <a:gd name="connsiteY7" fmla="*/ 2912664 h 2912664"/>
                <a:gd name="connsiteX8" fmla="*/ 1136947 w 2145453"/>
                <a:gd name="connsiteY8" fmla="*/ 2468062 h 2912664"/>
                <a:gd name="connsiteX9" fmla="*/ 530391 w 2145453"/>
                <a:gd name="connsiteY9" fmla="*/ 2073665 h 2912664"/>
                <a:gd name="connsiteX10" fmla="*/ 0 w 2145453"/>
                <a:gd name="connsiteY10" fmla="*/ 1326467 h 2912664"/>
                <a:gd name="connsiteX11" fmla="*/ 679880 w 2145453"/>
                <a:gd name="connsiteY11" fmla="*/ 1646872 h 2912664"/>
                <a:gd name="connsiteX12" fmla="*/ 628635 w 2145453"/>
                <a:gd name="connsiteY12" fmla="*/ 141231 h 2912664"/>
                <a:gd name="connsiteX13" fmla="*/ 670001 w 2145453"/>
                <a:gd name="connsiteY13" fmla="*/ 41365 h 2912664"/>
                <a:gd name="connsiteX0" fmla="*/ 670001 w 2145453"/>
                <a:gd name="connsiteY0" fmla="*/ 41365 h 2912664"/>
                <a:gd name="connsiteX1" fmla="*/ 769866 w 2145453"/>
                <a:gd name="connsiteY1" fmla="*/ 0 h 2912664"/>
                <a:gd name="connsiteX2" fmla="*/ 911097 w 2145453"/>
                <a:gd name="connsiteY2" fmla="*/ 141231 h 2912664"/>
                <a:gd name="connsiteX3" fmla="*/ 979523 w 2145453"/>
                <a:gd name="connsiteY3" fmla="*/ 863751 h 2912664"/>
                <a:gd name="connsiteX4" fmla="*/ 1594794 w 2145453"/>
                <a:gd name="connsiteY4" fmla="*/ 789196 h 2912664"/>
                <a:gd name="connsiteX5" fmla="*/ 1848308 w 2145453"/>
                <a:gd name="connsiteY5" fmla="*/ 1898342 h 2912664"/>
                <a:gd name="connsiteX6" fmla="*/ 2145453 w 2145453"/>
                <a:gd name="connsiteY6" fmla="*/ 2249789 h 2912664"/>
                <a:gd name="connsiteX7" fmla="*/ 1535243 w 2145453"/>
                <a:gd name="connsiteY7" fmla="*/ 2912664 h 2912664"/>
                <a:gd name="connsiteX8" fmla="*/ 1136947 w 2145453"/>
                <a:gd name="connsiteY8" fmla="*/ 2468062 h 2912664"/>
                <a:gd name="connsiteX9" fmla="*/ 530391 w 2145453"/>
                <a:gd name="connsiteY9" fmla="*/ 2073665 h 2912664"/>
                <a:gd name="connsiteX10" fmla="*/ 0 w 2145453"/>
                <a:gd name="connsiteY10" fmla="*/ 1326467 h 2912664"/>
                <a:gd name="connsiteX11" fmla="*/ 679880 w 2145453"/>
                <a:gd name="connsiteY11" fmla="*/ 1646872 h 2912664"/>
                <a:gd name="connsiteX12" fmla="*/ 628635 w 2145453"/>
                <a:gd name="connsiteY12" fmla="*/ 141231 h 2912664"/>
                <a:gd name="connsiteX13" fmla="*/ 670001 w 2145453"/>
                <a:gd name="connsiteY13" fmla="*/ 41365 h 2912664"/>
                <a:gd name="connsiteX0" fmla="*/ 670001 w 2145453"/>
                <a:gd name="connsiteY0" fmla="*/ 41365 h 2912664"/>
                <a:gd name="connsiteX1" fmla="*/ 769866 w 2145453"/>
                <a:gd name="connsiteY1" fmla="*/ 0 h 2912664"/>
                <a:gd name="connsiteX2" fmla="*/ 911097 w 2145453"/>
                <a:gd name="connsiteY2" fmla="*/ 141231 h 2912664"/>
                <a:gd name="connsiteX3" fmla="*/ 979523 w 2145453"/>
                <a:gd name="connsiteY3" fmla="*/ 863751 h 2912664"/>
                <a:gd name="connsiteX4" fmla="*/ 1594794 w 2145453"/>
                <a:gd name="connsiteY4" fmla="*/ 789196 h 2912664"/>
                <a:gd name="connsiteX5" fmla="*/ 1848308 w 2145453"/>
                <a:gd name="connsiteY5" fmla="*/ 1898342 h 2912664"/>
                <a:gd name="connsiteX6" fmla="*/ 2145453 w 2145453"/>
                <a:gd name="connsiteY6" fmla="*/ 2249789 h 2912664"/>
                <a:gd name="connsiteX7" fmla="*/ 1535243 w 2145453"/>
                <a:gd name="connsiteY7" fmla="*/ 2912664 h 2912664"/>
                <a:gd name="connsiteX8" fmla="*/ 1136947 w 2145453"/>
                <a:gd name="connsiteY8" fmla="*/ 2468062 h 2912664"/>
                <a:gd name="connsiteX9" fmla="*/ 530391 w 2145453"/>
                <a:gd name="connsiteY9" fmla="*/ 2073665 h 2912664"/>
                <a:gd name="connsiteX10" fmla="*/ 0 w 2145453"/>
                <a:gd name="connsiteY10" fmla="*/ 1326467 h 2912664"/>
                <a:gd name="connsiteX11" fmla="*/ 679880 w 2145453"/>
                <a:gd name="connsiteY11" fmla="*/ 1646872 h 2912664"/>
                <a:gd name="connsiteX12" fmla="*/ 628635 w 2145453"/>
                <a:gd name="connsiteY12" fmla="*/ 141231 h 2912664"/>
                <a:gd name="connsiteX13" fmla="*/ 670001 w 2145453"/>
                <a:gd name="connsiteY13" fmla="*/ 41365 h 2912664"/>
                <a:gd name="connsiteX0" fmla="*/ 670001 w 2145453"/>
                <a:gd name="connsiteY0" fmla="*/ 41365 h 2912664"/>
                <a:gd name="connsiteX1" fmla="*/ 769866 w 2145453"/>
                <a:gd name="connsiteY1" fmla="*/ 0 h 2912664"/>
                <a:gd name="connsiteX2" fmla="*/ 911097 w 2145453"/>
                <a:gd name="connsiteY2" fmla="*/ 141231 h 2912664"/>
                <a:gd name="connsiteX3" fmla="*/ 979523 w 2145453"/>
                <a:gd name="connsiteY3" fmla="*/ 863751 h 2912664"/>
                <a:gd name="connsiteX4" fmla="*/ 1578849 w 2145453"/>
                <a:gd name="connsiteY4" fmla="*/ 851069 h 2912664"/>
                <a:gd name="connsiteX5" fmla="*/ 1848308 w 2145453"/>
                <a:gd name="connsiteY5" fmla="*/ 1898342 h 2912664"/>
                <a:gd name="connsiteX6" fmla="*/ 2145453 w 2145453"/>
                <a:gd name="connsiteY6" fmla="*/ 2249789 h 2912664"/>
                <a:gd name="connsiteX7" fmla="*/ 1535243 w 2145453"/>
                <a:gd name="connsiteY7" fmla="*/ 2912664 h 2912664"/>
                <a:gd name="connsiteX8" fmla="*/ 1136947 w 2145453"/>
                <a:gd name="connsiteY8" fmla="*/ 2468062 h 2912664"/>
                <a:gd name="connsiteX9" fmla="*/ 530391 w 2145453"/>
                <a:gd name="connsiteY9" fmla="*/ 2073665 h 2912664"/>
                <a:gd name="connsiteX10" fmla="*/ 0 w 2145453"/>
                <a:gd name="connsiteY10" fmla="*/ 1326467 h 2912664"/>
                <a:gd name="connsiteX11" fmla="*/ 679880 w 2145453"/>
                <a:gd name="connsiteY11" fmla="*/ 1646872 h 2912664"/>
                <a:gd name="connsiteX12" fmla="*/ 628635 w 2145453"/>
                <a:gd name="connsiteY12" fmla="*/ 141231 h 2912664"/>
                <a:gd name="connsiteX13" fmla="*/ 670001 w 2145453"/>
                <a:gd name="connsiteY13" fmla="*/ 41365 h 2912664"/>
                <a:gd name="connsiteX0" fmla="*/ 670001 w 2145453"/>
                <a:gd name="connsiteY0" fmla="*/ 41365 h 2912664"/>
                <a:gd name="connsiteX1" fmla="*/ 769866 w 2145453"/>
                <a:gd name="connsiteY1" fmla="*/ 0 h 2912664"/>
                <a:gd name="connsiteX2" fmla="*/ 911097 w 2145453"/>
                <a:gd name="connsiteY2" fmla="*/ 141231 h 2912664"/>
                <a:gd name="connsiteX3" fmla="*/ 979523 w 2145453"/>
                <a:gd name="connsiteY3" fmla="*/ 863751 h 2912664"/>
                <a:gd name="connsiteX4" fmla="*/ 1578849 w 2145453"/>
                <a:gd name="connsiteY4" fmla="*/ 851069 h 2912664"/>
                <a:gd name="connsiteX5" fmla="*/ 1848308 w 2145453"/>
                <a:gd name="connsiteY5" fmla="*/ 1898342 h 2912664"/>
                <a:gd name="connsiteX6" fmla="*/ 2145453 w 2145453"/>
                <a:gd name="connsiteY6" fmla="*/ 2249789 h 2912664"/>
                <a:gd name="connsiteX7" fmla="*/ 1535243 w 2145453"/>
                <a:gd name="connsiteY7" fmla="*/ 2912664 h 2912664"/>
                <a:gd name="connsiteX8" fmla="*/ 1136947 w 2145453"/>
                <a:gd name="connsiteY8" fmla="*/ 2468062 h 2912664"/>
                <a:gd name="connsiteX9" fmla="*/ 530391 w 2145453"/>
                <a:gd name="connsiteY9" fmla="*/ 2073665 h 2912664"/>
                <a:gd name="connsiteX10" fmla="*/ 0 w 2145453"/>
                <a:gd name="connsiteY10" fmla="*/ 1326467 h 2912664"/>
                <a:gd name="connsiteX11" fmla="*/ 679880 w 2145453"/>
                <a:gd name="connsiteY11" fmla="*/ 1646872 h 2912664"/>
                <a:gd name="connsiteX12" fmla="*/ 628635 w 2145453"/>
                <a:gd name="connsiteY12" fmla="*/ 141231 h 2912664"/>
                <a:gd name="connsiteX13" fmla="*/ 670001 w 2145453"/>
                <a:gd name="connsiteY13" fmla="*/ 41365 h 2912664"/>
                <a:gd name="connsiteX0" fmla="*/ 670001 w 2145453"/>
                <a:gd name="connsiteY0" fmla="*/ 41365 h 2912664"/>
                <a:gd name="connsiteX1" fmla="*/ 769866 w 2145453"/>
                <a:gd name="connsiteY1" fmla="*/ 0 h 2912664"/>
                <a:gd name="connsiteX2" fmla="*/ 911097 w 2145453"/>
                <a:gd name="connsiteY2" fmla="*/ 141231 h 2912664"/>
                <a:gd name="connsiteX3" fmla="*/ 979523 w 2145453"/>
                <a:gd name="connsiteY3" fmla="*/ 863751 h 2912664"/>
                <a:gd name="connsiteX4" fmla="*/ 1578849 w 2145453"/>
                <a:gd name="connsiteY4" fmla="*/ 851069 h 2912664"/>
                <a:gd name="connsiteX5" fmla="*/ 1848308 w 2145453"/>
                <a:gd name="connsiteY5" fmla="*/ 1898342 h 2912664"/>
                <a:gd name="connsiteX6" fmla="*/ 2145453 w 2145453"/>
                <a:gd name="connsiteY6" fmla="*/ 2249789 h 2912664"/>
                <a:gd name="connsiteX7" fmla="*/ 1535243 w 2145453"/>
                <a:gd name="connsiteY7" fmla="*/ 2912664 h 2912664"/>
                <a:gd name="connsiteX8" fmla="*/ 1136947 w 2145453"/>
                <a:gd name="connsiteY8" fmla="*/ 2468062 h 2912664"/>
                <a:gd name="connsiteX9" fmla="*/ 530391 w 2145453"/>
                <a:gd name="connsiteY9" fmla="*/ 2073665 h 2912664"/>
                <a:gd name="connsiteX10" fmla="*/ 0 w 2145453"/>
                <a:gd name="connsiteY10" fmla="*/ 1326467 h 2912664"/>
                <a:gd name="connsiteX11" fmla="*/ 710556 w 2145453"/>
                <a:gd name="connsiteY11" fmla="*/ 1634217 h 2912664"/>
                <a:gd name="connsiteX12" fmla="*/ 628635 w 2145453"/>
                <a:gd name="connsiteY12" fmla="*/ 141231 h 2912664"/>
                <a:gd name="connsiteX13" fmla="*/ 670001 w 2145453"/>
                <a:gd name="connsiteY13" fmla="*/ 41365 h 2912664"/>
                <a:gd name="connsiteX0" fmla="*/ 733305 w 2208757"/>
                <a:gd name="connsiteY0" fmla="*/ 41365 h 2912664"/>
                <a:gd name="connsiteX1" fmla="*/ 833170 w 2208757"/>
                <a:gd name="connsiteY1" fmla="*/ 0 h 2912664"/>
                <a:gd name="connsiteX2" fmla="*/ 974401 w 2208757"/>
                <a:gd name="connsiteY2" fmla="*/ 141231 h 2912664"/>
                <a:gd name="connsiteX3" fmla="*/ 1042827 w 2208757"/>
                <a:gd name="connsiteY3" fmla="*/ 863751 h 2912664"/>
                <a:gd name="connsiteX4" fmla="*/ 1642153 w 2208757"/>
                <a:gd name="connsiteY4" fmla="*/ 851069 h 2912664"/>
                <a:gd name="connsiteX5" fmla="*/ 1911612 w 2208757"/>
                <a:gd name="connsiteY5" fmla="*/ 1898342 h 2912664"/>
                <a:gd name="connsiteX6" fmla="*/ 2208757 w 2208757"/>
                <a:gd name="connsiteY6" fmla="*/ 2249789 h 2912664"/>
                <a:gd name="connsiteX7" fmla="*/ 1598547 w 2208757"/>
                <a:gd name="connsiteY7" fmla="*/ 2912664 h 2912664"/>
                <a:gd name="connsiteX8" fmla="*/ 1200251 w 2208757"/>
                <a:gd name="connsiteY8" fmla="*/ 2468062 h 2912664"/>
                <a:gd name="connsiteX9" fmla="*/ 593695 w 2208757"/>
                <a:gd name="connsiteY9" fmla="*/ 2073665 h 2912664"/>
                <a:gd name="connsiteX10" fmla="*/ 0 w 2208757"/>
                <a:gd name="connsiteY10" fmla="*/ 1399250 h 2912664"/>
                <a:gd name="connsiteX11" fmla="*/ 773860 w 2208757"/>
                <a:gd name="connsiteY11" fmla="*/ 1634217 h 2912664"/>
                <a:gd name="connsiteX12" fmla="*/ 691939 w 2208757"/>
                <a:gd name="connsiteY12" fmla="*/ 141231 h 2912664"/>
                <a:gd name="connsiteX13" fmla="*/ 733305 w 2208757"/>
                <a:gd name="connsiteY13" fmla="*/ 41365 h 2912664"/>
                <a:gd name="connsiteX0" fmla="*/ 787104 w 2262556"/>
                <a:gd name="connsiteY0" fmla="*/ 41365 h 2912664"/>
                <a:gd name="connsiteX1" fmla="*/ 886969 w 2262556"/>
                <a:gd name="connsiteY1" fmla="*/ 0 h 2912664"/>
                <a:gd name="connsiteX2" fmla="*/ 1028200 w 2262556"/>
                <a:gd name="connsiteY2" fmla="*/ 141231 h 2912664"/>
                <a:gd name="connsiteX3" fmla="*/ 1096626 w 2262556"/>
                <a:gd name="connsiteY3" fmla="*/ 863751 h 2912664"/>
                <a:gd name="connsiteX4" fmla="*/ 1695952 w 2262556"/>
                <a:gd name="connsiteY4" fmla="*/ 851069 h 2912664"/>
                <a:gd name="connsiteX5" fmla="*/ 1965411 w 2262556"/>
                <a:gd name="connsiteY5" fmla="*/ 1898342 h 2912664"/>
                <a:gd name="connsiteX6" fmla="*/ 2262556 w 2262556"/>
                <a:gd name="connsiteY6" fmla="*/ 2249789 h 2912664"/>
                <a:gd name="connsiteX7" fmla="*/ 1652346 w 2262556"/>
                <a:gd name="connsiteY7" fmla="*/ 2912664 h 2912664"/>
                <a:gd name="connsiteX8" fmla="*/ 1254050 w 2262556"/>
                <a:gd name="connsiteY8" fmla="*/ 2468062 h 2912664"/>
                <a:gd name="connsiteX9" fmla="*/ 647494 w 2262556"/>
                <a:gd name="connsiteY9" fmla="*/ 2073665 h 2912664"/>
                <a:gd name="connsiteX10" fmla="*/ 0 w 2262556"/>
                <a:gd name="connsiteY10" fmla="*/ 1381959 h 2912664"/>
                <a:gd name="connsiteX11" fmla="*/ 827659 w 2262556"/>
                <a:gd name="connsiteY11" fmla="*/ 1634217 h 2912664"/>
                <a:gd name="connsiteX12" fmla="*/ 745738 w 2262556"/>
                <a:gd name="connsiteY12" fmla="*/ 141231 h 2912664"/>
                <a:gd name="connsiteX13" fmla="*/ 787104 w 2262556"/>
                <a:gd name="connsiteY13" fmla="*/ 41365 h 2912664"/>
                <a:gd name="connsiteX0" fmla="*/ 787104 w 2262556"/>
                <a:gd name="connsiteY0" fmla="*/ 41365 h 2912664"/>
                <a:gd name="connsiteX1" fmla="*/ 886969 w 2262556"/>
                <a:gd name="connsiteY1" fmla="*/ 0 h 2912664"/>
                <a:gd name="connsiteX2" fmla="*/ 1028200 w 2262556"/>
                <a:gd name="connsiteY2" fmla="*/ 141231 h 2912664"/>
                <a:gd name="connsiteX3" fmla="*/ 1096626 w 2262556"/>
                <a:gd name="connsiteY3" fmla="*/ 863751 h 2912664"/>
                <a:gd name="connsiteX4" fmla="*/ 1695952 w 2262556"/>
                <a:gd name="connsiteY4" fmla="*/ 851069 h 2912664"/>
                <a:gd name="connsiteX5" fmla="*/ 1965411 w 2262556"/>
                <a:gd name="connsiteY5" fmla="*/ 1898342 h 2912664"/>
                <a:gd name="connsiteX6" fmla="*/ 2262556 w 2262556"/>
                <a:gd name="connsiteY6" fmla="*/ 2249789 h 2912664"/>
                <a:gd name="connsiteX7" fmla="*/ 1652346 w 2262556"/>
                <a:gd name="connsiteY7" fmla="*/ 2912664 h 2912664"/>
                <a:gd name="connsiteX8" fmla="*/ 1254050 w 2262556"/>
                <a:gd name="connsiteY8" fmla="*/ 2468062 h 2912664"/>
                <a:gd name="connsiteX9" fmla="*/ 647494 w 2262556"/>
                <a:gd name="connsiteY9" fmla="*/ 2073665 h 2912664"/>
                <a:gd name="connsiteX10" fmla="*/ 0 w 2262556"/>
                <a:gd name="connsiteY10" fmla="*/ 1381959 h 2912664"/>
                <a:gd name="connsiteX11" fmla="*/ 827659 w 2262556"/>
                <a:gd name="connsiteY11" fmla="*/ 1634217 h 2912664"/>
                <a:gd name="connsiteX12" fmla="*/ 745738 w 2262556"/>
                <a:gd name="connsiteY12" fmla="*/ 141231 h 2912664"/>
                <a:gd name="connsiteX13" fmla="*/ 787104 w 2262556"/>
                <a:gd name="connsiteY13" fmla="*/ 41365 h 2912664"/>
                <a:gd name="connsiteX0" fmla="*/ 787104 w 2262556"/>
                <a:gd name="connsiteY0" fmla="*/ 41365 h 2912664"/>
                <a:gd name="connsiteX1" fmla="*/ 886969 w 2262556"/>
                <a:gd name="connsiteY1" fmla="*/ 0 h 2912664"/>
                <a:gd name="connsiteX2" fmla="*/ 1028200 w 2262556"/>
                <a:gd name="connsiteY2" fmla="*/ 141231 h 2912664"/>
                <a:gd name="connsiteX3" fmla="*/ 1096626 w 2262556"/>
                <a:gd name="connsiteY3" fmla="*/ 863751 h 2912664"/>
                <a:gd name="connsiteX4" fmla="*/ 1695952 w 2262556"/>
                <a:gd name="connsiteY4" fmla="*/ 851069 h 2912664"/>
                <a:gd name="connsiteX5" fmla="*/ 1965411 w 2262556"/>
                <a:gd name="connsiteY5" fmla="*/ 1898342 h 2912664"/>
                <a:gd name="connsiteX6" fmla="*/ 2262556 w 2262556"/>
                <a:gd name="connsiteY6" fmla="*/ 2249789 h 2912664"/>
                <a:gd name="connsiteX7" fmla="*/ 1652346 w 2262556"/>
                <a:gd name="connsiteY7" fmla="*/ 2912664 h 2912664"/>
                <a:gd name="connsiteX8" fmla="*/ 1254050 w 2262556"/>
                <a:gd name="connsiteY8" fmla="*/ 2468062 h 2912664"/>
                <a:gd name="connsiteX9" fmla="*/ 647494 w 2262556"/>
                <a:gd name="connsiteY9" fmla="*/ 2073665 h 2912664"/>
                <a:gd name="connsiteX10" fmla="*/ 0 w 2262556"/>
                <a:gd name="connsiteY10" fmla="*/ 1381959 h 2912664"/>
                <a:gd name="connsiteX11" fmla="*/ 827659 w 2262556"/>
                <a:gd name="connsiteY11" fmla="*/ 1634217 h 2912664"/>
                <a:gd name="connsiteX12" fmla="*/ 745738 w 2262556"/>
                <a:gd name="connsiteY12" fmla="*/ 141231 h 2912664"/>
                <a:gd name="connsiteX13" fmla="*/ 787104 w 2262556"/>
                <a:gd name="connsiteY13" fmla="*/ 41365 h 2912664"/>
                <a:gd name="connsiteX0" fmla="*/ 787104 w 2262556"/>
                <a:gd name="connsiteY0" fmla="*/ 41365 h 3204020"/>
                <a:gd name="connsiteX1" fmla="*/ 886969 w 2262556"/>
                <a:gd name="connsiteY1" fmla="*/ 0 h 3204020"/>
                <a:gd name="connsiteX2" fmla="*/ 1028200 w 2262556"/>
                <a:gd name="connsiteY2" fmla="*/ 141231 h 3204020"/>
                <a:gd name="connsiteX3" fmla="*/ 1096626 w 2262556"/>
                <a:gd name="connsiteY3" fmla="*/ 863751 h 3204020"/>
                <a:gd name="connsiteX4" fmla="*/ 1695952 w 2262556"/>
                <a:gd name="connsiteY4" fmla="*/ 851069 h 3204020"/>
                <a:gd name="connsiteX5" fmla="*/ 1965411 w 2262556"/>
                <a:gd name="connsiteY5" fmla="*/ 1898342 h 3204020"/>
                <a:gd name="connsiteX6" fmla="*/ 2262556 w 2262556"/>
                <a:gd name="connsiteY6" fmla="*/ 2249789 h 3204020"/>
                <a:gd name="connsiteX7" fmla="*/ 1875442 w 2262556"/>
                <a:gd name="connsiteY7" fmla="*/ 3204020 h 3204020"/>
                <a:gd name="connsiteX8" fmla="*/ 1254050 w 2262556"/>
                <a:gd name="connsiteY8" fmla="*/ 2468062 h 3204020"/>
                <a:gd name="connsiteX9" fmla="*/ 647494 w 2262556"/>
                <a:gd name="connsiteY9" fmla="*/ 2073665 h 3204020"/>
                <a:gd name="connsiteX10" fmla="*/ 0 w 2262556"/>
                <a:gd name="connsiteY10" fmla="*/ 1381959 h 3204020"/>
                <a:gd name="connsiteX11" fmla="*/ 827659 w 2262556"/>
                <a:gd name="connsiteY11" fmla="*/ 1634217 h 3204020"/>
                <a:gd name="connsiteX12" fmla="*/ 745738 w 2262556"/>
                <a:gd name="connsiteY12" fmla="*/ 141231 h 3204020"/>
                <a:gd name="connsiteX13" fmla="*/ 787104 w 2262556"/>
                <a:gd name="connsiteY13" fmla="*/ 41365 h 3204020"/>
                <a:gd name="connsiteX0" fmla="*/ 787104 w 2616797"/>
                <a:gd name="connsiteY0" fmla="*/ 41365 h 3204020"/>
                <a:gd name="connsiteX1" fmla="*/ 886969 w 2616797"/>
                <a:gd name="connsiteY1" fmla="*/ 0 h 3204020"/>
                <a:gd name="connsiteX2" fmla="*/ 1028200 w 2616797"/>
                <a:gd name="connsiteY2" fmla="*/ 141231 h 3204020"/>
                <a:gd name="connsiteX3" fmla="*/ 1096626 w 2616797"/>
                <a:gd name="connsiteY3" fmla="*/ 863751 h 3204020"/>
                <a:gd name="connsiteX4" fmla="*/ 1695952 w 2616797"/>
                <a:gd name="connsiteY4" fmla="*/ 851069 h 3204020"/>
                <a:gd name="connsiteX5" fmla="*/ 1965411 w 2616797"/>
                <a:gd name="connsiteY5" fmla="*/ 1898342 h 3204020"/>
                <a:gd name="connsiteX6" fmla="*/ 2616797 w 2616797"/>
                <a:gd name="connsiteY6" fmla="*/ 2518120 h 3204020"/>
                <a:gd name="connsiteX7" fmla="*/ 1875442 w 2616797"/>
                <a:gd name="connsiteY7" fmla="*/ 3204020 h 3204020"/>
                <a:gd name="connsiteX8" fmla="*/ 1254050 w 2616797"/>
                <a:gd name="connsiteY8" fmla="*/ 2468062 h 3204020"/>
                <a:gd name="connsiteX9" fmla="*/ 647494 w 2616797"/>
                <a:gd name="connsiteY9" fmla="*/ 2073665 h 3204020"/>
                <a:gd name="connsiteX10" fmla="*/ 0 w 2616797"/>
                <a:gd name="connsiteY10" fmla="*/ 1381959 h 3204020"/>
                <a:gd name="connsiteX11" fmla="*/ 827659 w 2616797"/>
                <a:gd name="connsiteY11" fmla="*/ 1634217 h 3204020"/>
                <a:gd name="connsiteX12" fmla="*/ 745738 w 2616797"/>
                <a:gd name="connsiteY12" fmla="*/ 141231 h 3204020"/>
                <a:gd name="connsiteX13" fmla="*/ 787104 w 2616797"/>
                <a:gd name="connsiteY13" fmla="*/ 41365 h 3204020"/>
                <a:gd name="connsiteX0" fmla="*/ 787104 w 2616797"/>
                <a:gd name="connsiteY0" fmla="*/ 41365 h 3204020"/>
                <a:gd name="connsiteX1" fmla="*/ 886969 w 2616797"/>
                <a:gd name="connsiteY1" fmla="*/ 0 h 3204020"/>
                <a:gd name="connsiteX2" fmla="*/ 1028200 w 2616797"/>
                <a:gd name="connsiteY2" fmla="*/ 141231 h 3204020"/>
                <a:gd name="connsiteX3" fmla="*/ 1096626 w 2616797"/>
                <a:gd name="connsiteY3" fmla="*/ 863751 h 3204020"/>
                <a:gd name="connsiteX4" fmla="*/ 1695952 w 2616797"/>
                <a:gd name="connsiteY4" fmla="*/ 851069 h 3204020"/>
                <a:gd name="connsiteX5" fmla="*/ 1965411 w 2616797"/>
                <a:gd name="connsiteY5" fmla="*/ 1898342 h 3204020"/>
                <a:gd name="connsiteX6" fmla="*/ 2616797 w 2616797"/>
                <a:gd name="connsiteY6" fmla="*/ 2518120 h 3204020"/>
                <a:gd name="connsiteX7" fmla="*/ 1875442 w 2616797"/>
                <a:gd name="connsiteY7" fmla="*/ 3204020 h 3204020"/>
                <a:gd name="connsiteX8" fmla="*/ 1254050 w 2616797"/>
                <a:gd name="connsiteY8" fmla="*/ 2468062 h 3204020"/>
                <a:gd name="connsiteX9" fmla="*/ 647494 w 2616797"/>
                <a:gd name="connsiteY9" fmla="*/ 2073665 h 3204020"/>
                <a:gd name="connsiteX10" fmla="*/ 0 w 2616797"/>
                <a:gd name="connsiteY10" fmla="*/ 1381959 h 3204020"/>
                <a:gd name="connsiteX11" fmla="*/ 827659 w 2616797"/>
                <a:gd name="connsiteY11" fmla="*/ 1634217 h 3204020"/>
                <a:gd name="connsiteX12" fmla="*/ 745738 w 2616797"/>
                <a:gd name="connsiteY12" fmla="*/ 141231 h 3204020"/>
                <a:gd name="connsiteX13" fmla="*/ 787104 w 2616797"/>
                <a:gd name="connsiteY13" fmla="*/ 41365 h 3204020"/>
                <a:gd name="connsiteX0" fmla="*/ 787104 w 2635848"/>
                <a:gd name="connsiteY0" fmla="*/ 41365 h 3204020"/>
                <a:gd name="connsiteX1" fmla="*/ 886969 w 2635848"/>
                <a:gd name="connsiteY1" fmla="*/ 0 h 3204020"/>
                <a:gd name="connsiteX2" fmla="*/ 1028200 w 2635848"/>
                <a:gd name="connsiteY2" fmla="*/ 141231 h 3204020"/>
                <a:gd name="connsiteX3" fmla="*/ 1096626 w 2635848"/>
                <a:gd name="connsiteY3" fmla="*/ 863751 h 3204020"/>
                <a:gd name="connsiteX4" fmla="*/ 1695952 w 2635848"/>
                <a:gd name="connsiteY4" fmla="*/ 851069 h 3204020"/>
                <a:gd name="connsiteX5" fmla="*/ 1965411 w 2635848"/>
                <a:gd name="connsiteY5" fmla="*/ 1898342 h 3204020"/>
                <a:gd name="connsiteX6" fmla="*/ 2635848 w 2635848"/>
                <a:gd name="connsiteY6" fmla="*/ 2523197 h 3204020"/>
                <a:gd name="connsiteX7" fmla="*/ 1875442 w 2635848"/>
                <a:gd name="connsiteY7" fmla="*/ 3204020 h 3204020"/>
                <a:gd name="connsiteX8" fmla="*/ 1254050 w 2635848"/>
                <a:gd name="connsiteY8" fmla="*/ 2468062 h 3204020"/>
                <a:gd name="connsiteX9" fmla="*/ 647494 w 2635848"/>
                <a:gd name="connsiteY9" fmla="*/ 2073665 h 3204020"/>
                <a:gd name="connsiteX10" fmla="*/ 0 w 2635848"/>
                <a:gd name="connsiteY10" fmla="*/ 1381959 h 3204020"/>
                <a:gd name="connsiteX11" fmla="*/ 827659 w 2635848"/>
                <a:gd name="connsiteY11" fmla="*/ 1634217 h 3204020"/>
                <a:gd name="connsiteX12" fmla="*/ 745738 w 2635848"/>
                <a:gd name="connsiteY12" fmla="*/ 141231 h 3204020"/>
                <a:gd name="connsiteX13" fmla="*/ 787104 w 2635848"/>
                <a:gd name="connsiteY13" fmla="*/ 41365 h 3204020"/>
                <a:gd name="connsiteX0" fmla="*/ 787104 w 2651771"/>
                <a:gd name="connsiteY0" fmla="*/ 41365 h 3204020"/>
                <a:gd name="connsiteX1" fmla="*/ 886969 w 2651771"/>
                <a:gd name="connsiteY1" fmla="*/ 0 h 3204020"/>
                <a:gd name="connsiteX2" fmla="*/ 1028200 w 2651771"/>
                <a:gd name="connsiteY2" fmla="*/ 141231 h 3204020"/>
                <a:gd name="connsiteX3" fmla="*/ 1096626 w 2651771"/>
                <a:gd name="connsiteY3" fmla="*/ 863751 h 3204020"/>
                <a:gd name="connsiteX4" fmla="*/ 1695952 w 2651771"/>
                <a:gd name="connsiteY4" fmla="*/ 851069 h 3204020"/>
                <a:gd name="connsiteX5" fmla="*/ 1965411 w 2651771"/>
                <a:gd name="connsiteY5" fmla="*/ 1898342 h 3204020"/>
                <a:gd name="connsiteX6" fmla="*/ 2651771 w 2651771"/>
                <a:gd name="connsiteY6" fmla="*/ 2516454 h 3204020"/>
                <a:gd name="connsiteX7" fmla="*/ 1875442 w 2651771"/>
                <a:gd name="connsiteY7" fmla="*/ 3204020 h 3204020"/>
                <a:gd name="connsiteX8" fmla="*/ 1254050 w 2651771"/>
                <a:gd name="connsiteY8" fmla="*/ 2468062 h 3204020"/>
                <a:gd name="connsiteX9" fmla="*/ 647494 w 2651771"/>
                <a:gd name="connsiteY9" fmla="*/ 2073665 h 3204020"/>
                <a:gd name="connsiteX10" fmla="*/ 0 w 2651771"/>
                <a:gd name="connsiteY10" fmla="*/ 1381959 h 3204020"/>
                <a:gd name="connsiteX11" fmla="*/ 827659 w 2651771"/>
                <a:gd name="connsiteY11" fmla="*/ 1634217 h 3204020"/>
                <a:gd name="connsiteX12" fmla="*/ 745738 w 2651771"/>
                <a:gd name="connsiteY12" fmla="*/ 141231 h 3204020"/>
                <a:gd name="connsiteX13" fmla="*/ 787104 w 2651771"/>
                <a:gd name="connsiteY13" fmla="*/ 41365 h 32040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651771" h="3204020">
                  <a:moveTo>
                    <a:pt x="787104" y="41365"/>
                  </a:moveTo>
                  <a:cubicBezTo>
                    <a:pt x="812661" y="15808"/>
                    <a:pt x="847969" y="0"/>
                    <a:pt x="886969" y="0"/>
                  </a:cubicBezTo>
                  <a:cubicBezTo>
                    <a:pt x="964969" y="0"/>
                    <a:pt x="1028200" y="63231"/>
                    <a:pt x="1028200" y="141231"/>
                  </a:cubicBezTo>
                  <a:lnTo>
                    <a:pt x="1096626" y="863751"/>
                  </a:lnTo>
                  <a:cubicBezTo>
                    <a:pt x="1324950" y="817026"/>
                    <a:pt x="1594219" y="679679"/>
                    <a:pt x="1695952" y="851069"/>
                  </a:cubicBezTo>
                  <a:cubicBezTo>
                    <a:pt x="1896857" y="1284096"/>
                    <a:pt x="2012961" y="1443677"/>
                    <a:pt x="1965411" y="1898342"/>
                  </a:cubicBezTo>
                  <a:cubicBezTo>
                    <a:pt x="2062863" y="2027881"/>
                    <a:pt x="2521735" y="2407218"/>
                    <a:pt x="2651771" y="2516454"/>
                  </a:cubicBezTo>
                  <a:lnTo>
                    <a:pt x="1875442" y="3204020"/>
                  </a:lnTo>
                  <a:lnTo>
                    <a:pt x="1254050" y="2468062"/>
                  </a:lnTo>
                  <a:cubicBezTo>
                    <a:pt x="1117281" y="2338792"/>
                    <a:pt x="856388" y="2269133"/>
                    <a:pt x="647494" y="2073665"/>
                  </a:cubicBezTo>
                  <a:cubicBezTo>
                    <a:pt x="560013" y="2007911"/>
                    <a:pt x="439289" y="1645529"/>
                    <a:pt x="0" y="1381959"/>
                  </a:cubicBezTo>
                  <a:cubicBezTo>
                    <a:pt x="137000" y="1119373"/>
                    <a:pt x="679491" y="1549956"/>
                    <a:pt x="827659" y="1634217"/>
                  </a:cubicBezTo>
                  <a:lnTo>
                    <a:pt x="745738" y="141231"/>
                  </a:lnTo>
                  <a:cubicBezTo>
                    <a:pt x="745738" y="102231"/>
                    <a:pt x="761546" y="66923"/>
                    <a:pt x="787104" y="41365"/>
                  </a:cubicBezTo>
                  <a:close/>
                </a:path>
              </a:pathLst>
            </a:custGeom>
            <a:solidFill>
              <a:schemeClr val="accent2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 sz="270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grpSp>
          <p:nvGrpSpPr>
            <p:cNvPr id="32" name="Group 31">
              <a:extLst>
                <a:ext uri="{FF2B5EF4-FFF2-40B4-BE49-F238E27FC236}">
                  <a16:creationId xmlns:a16="http://schemas.microsoft.com/office/drawing/2014/main" id="{5DD4F6E2-0BED-4492-8ED9-C2C9B97D4FD4}"/>
                </a:ext>
              </a:extLst>
            </p:cNvPr>
            <p:cNvGrpSpPr/>
            <p:nvPr/>
          </p:nvGrpSpPr>
          <p:grpSpPr>
            <a:xfrm rot="20671139">
              <a:off x="7851048" y="454598"/>
              <a:ext cx="920312" cy="1717693"/>
              <a:chOff x="3501573" y="3178068"/>
              <a:chExt cx="1340594" cy="2737840"/>
            </a:xfrm>
          </p:grpSpPr>
          <p:sp>
            <p:nvSpPr>
              <p:cNvPr id="36" name="Freeform: Shape 35">
                <a:extLst>
                  <a:ext uri="{FF2B5EF4-FFF2-40B4-BE49-F238E27FC236}">
                    <a16:creationId xmlns:a16="http://schemas.microsoft.com/office/drawing/2014/main" id="{F243E7D4-FE75-40D3-A611-14C7CD7608B6}"/>
                  </a:ext>
                </a:extLst>
              </p:cNvPr>
              <p:cNvSpPr/>
              <p:nvPr/>
            </p:nvSpPr>
            <p:spPr>
              <a:xfrm>
                <a:off x="3504728" y="3612346"/>
                <a:ext cx="62939" cy="220286"/>
              </a:xfrm>
              <a:custGeom>
                <a:avLst/>
                <a:gdLst>
                  <a:gd name="connsiteX0" fmla="*/ 12859 w 19050"/>
                  <a:gd name="connsiteY0" fmla="*/ 68104 h 66675"/>
                  <a:gd name="connsiteX1" fmla="*/ 12859 w 19050"/>
                  <a:gd name="connsiteY1" fmla="*/ 68104 h 66675"/>
                  <a:gd name="connsiteX2" fmla="*/ 7144 w 19050"/>
                  <a:gd name="connsiteY2" fmla="*/ 62389 h 66675"/>
                  <a:gd name="connsiteX3" fmla="*/ 7144 w 19050"/>
                  <a:gd name="connsiteY3" fmla="*/ 12859 h 66675"/>
                  <a:gd name="connsiteX4" fmla="*/ 12859 w 19050"/>
                  <a:gd name="connsiteY4" fmla="*/ 7144 h 66675"/>
                  <a:gd name="connsiteX5" fmla="*/ 12859 w 19050"/>
                  <a:gd name="connsiteY5" fmla="*/ 7144 h 66675"/>
                  <a:gd name="connsiteX6" fmla="*/ 18574 w 19050"/>
                  <a:gd name="connsiteY6" fmla="*/ 12859 h 66675"/>
                  <a:gd name="connsiteX7" fmla="*/ 18574 w 19050"/>
                  <a:gd name="connsiteY7" fmla="*/ 62389 h 66675"/>
                  <a:gd name="connsiteX8" fmla="*/ 12859 w 19050"/>
                  <a:gd name="connsiteY8" fmla="*/ 68104 h 666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9050" h="66675">
                    <a:moveTo>
                      <a:pt x="12859" y="68104"/>
                    </a:moveTo>
                    <a:lnTo>
                      <a:pt x="12859" y="68104"/>
                    </a:lnTo>
                    <a:cubicBezTo>
                      <a:pt x="10001" y="68104"/>
                      <a:pt x="7144" y="65246"/>
                      <a:pt x="7144" y="62389"/>
                    </a:cubicBezTo>
                    <a:lnTo>
                      <a:pt x="7144" y="12859"/>
                    </a:lnTo>
                    <a:cubicBezTo>
                      <a:pt x="7144" y="10001"/>
                      <a:pt x="10001" y="7144"/>
                      <a:pt x="12859" y="7144"/>
                    </a:cubicBezTo>
                    <a:lnTo>
                      <a:pt x="12859" y="7144"/>
                    </a:lnTo>
                    <a:cubicBezTo>
                      <a:pt x="15716" y="7144"/>
                      <a:pt x="18574" y="10001"/>
                      <a:pt x="18574" y="12859"/>
                    </a:cubicBezTo>
                    <a:lnTo>
                      <a:pt x="18574" y="62389"/>
                    </a:lnTo>
                    <a:cubicBezTo>
                      <a:pt x="18574" y="65246"/>
                      <a:pt x="15716" y="68104"/>
                      <a:pt x="12859" y="68104"/>
                    </a:cubicBezTo>
                    <a:close/>
                  </a:path>
                </a:pathLst>
              </a:custGeom>
              <a:solidFill>
                <a:srgbClr val="80808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>
                  <a:cs typeface="B Nazanin" panose="00000700000000000000" pitchFamily="2" charset="-78"/>
                </a:endParaRPr>
              </a:p>
            </p:txBody>
          </p:sp>
          <p:sp>
            <p:nvSpPr>
              <p:cNvPr id="37" name="Freeform: Shape 36">
                <a:extLst>
                  <a:ext uri="{FF2B5EF4-FFF2-40B4-BE49-F238E27FC236}">
                    <a16:creationId xmlns:a16="http://schemas.microsoft.com/office/drawing/2014/main" id="{8EE907C0-AE7F-442A-B597-E5CD9DB8A30B}"/>
                  </a:ext>
                </a:extLst>
              </p:cNvPr>
              <p:cNvSpPr/>
              <p:nvPr/>
            </p:nvSpPr>
            <p:spPr>
              <a:xfrm>
                <a:off x="3501573" y="3832632"/>
                <a:ext cx="62939" cy="220286"/>
              </a:xfrm>
              <a:custGeom>
                <a:avLst/>
                <a:gdLst>
                  <a:gd name="connsiteX0" fmla="*/ 12859 w 19050"/>
                  <a:gd name="connsiteY0" fmla="*/ 68104 h 66675"/>
                  <a:gd name="connsiteX1" fmla="*/ 12859 w 19050"/>
                  <a:gd name="connsiteY1" fmla="*/ 68104 h 66675"/>
                  <a:gd name="connsiteX2" fmla="*/ 7144 w 19050"/>
                  <a:gd name="connsiteY2" fmla="*/ 62389 h 66675"/>
                  <a:gd name="connsiteX3" fmla="*/ 7144 w 19050"/>
                  <a:gd name="connsiteY3" fmla="*/ 12859 h 66675"/>
                  <a:gd name="connsiteX4" fmla="*/ 12859 w 19050"/>
                  <a:gd name="connsiteY4" fmla="*/ 7144 h 66675"/>
                  <a:gd name="connsiteX5" fmla="*/ 12859 w 19050"/>
                  <a:gd name="connsiteY5" fmla="*/ 7144 h 66675"/>
                  <a:gd name="connsiteX6" fmla="*/ 18574 w 19050"/>
                  <a:gd name="connsiteY6" fmla="*/ 12859 h 66675"/>
                  <a:gd name="connsiteX7" fmla="*/ 18574 w 19050"/>
                  <a:gd name="connsiteY7" fmla="*/ 62389 h 66675"/>
                  <a:gd name="connsiteX8" fmla="*/ 12859 w 19050"/>
                  <a:gd name="connsiteY8" fmla="*/ 68104 h 666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9050" h="66675">
                    <a:moveTo>
                      <a:pt x="12859" y="68104"/>
                    </a:moveTo>
                    <a:lnTo>
                      <a:pt x="12859" y="68104"/>
                    </a:lnTo>
                    <a:cubicBezTo>
                      <a:pt x="10001" y="68104"/>
                      <a:pt x="7144" y="65246"/>
                      <a:pt x="7144" y="62389"/>
                    </a:cubicBezTo>
                    <a:lnTo>
                      <a:pt x="7144" y="12859"/>
                    </a:lnTo>
                    <a:cubicBezTo>
                      <a:pt x="7144" y="10001"/>
                      <a:pt x="10001" y="7144"/>
                      <a:pt x="12859" y="7144"/>
                    </a:cubicBezTo>
                    <a:lnTo>
                      <a:pt x="12859" y="7144"/>
                    </a:lnTo>
                    <a:cubicBezTo>
                      <a:pt x="15716" y="7144"/>
                      <a:pt x="18574" y="10001"/>
                      <a:pt x="18574" y="12859"/>
                    </a:cubicBezTo>
                    <a:lnTo>
                      <a:pt x="18574" y="62389"/>
                    </a:lnTo>
                    <a:cubicBezTo>
                      <a:pt x="18574" y="65246"/>
                      <a:pt x="15716" y="68104"/>
                      <a:pt x="12859" y="68104"/>
                    </a:cubicBezTo>
                    <a:close/>
                  </a:path>
                </a:pathLst>
              </a:custGeom>
              <a:solidFill>
                <a:srgbClr val="80808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>
                  <a:cs typeface="B Nazanin" panose="00000700000000000000" pitchFamily="2" charset="-78"/>
                </a:endParaRPr>
              </a:p>
            </p:txBody>
          </p:sp>
          <p:sp>
            <p:nvSpPr>
              <p:cNvPr id="38" name="Freeform: Shape 37">
                <a:extLst>
                  <a:ext uri="{FF2B5EF4-FFF2-40B4-BE49-F238E27FC236}">
                    <a16:creationId xmlns:a16="http://schemas.microsoft.com/office/drawing/2014/main" id="{F788F540-75CB-4A92-882F-9AFC0113D58B}"/>
                  </a:ext>
                </a:extLst>
              </p:cNvPr>
              <p:cNvSpPr/>
              <p:nvPr/>
            </p:nvSpPr>
            <p:spPr>
              <a:xfrm>
                <a:off x="4776089" y="3829487"/>
                <a:ext cx="62939" cy="220286"/>
              </a:xfrm>
              <a:custGeom>
                <a:avLst/>
                <a:gdLst>
                  <a:gd name="connsiteX0" fmla="*/ 12859 w 19050"/>
                  <a:gd name="connsiteY0" fmla="*/ 68104 h 66675"/>
                  <a:gd name="connsiteX1" fmla="*/ 12859 w 19050"/>
                  <a:gd name="connsiteY1" fmla="*/ 68104 h 66675"/>
                  <a:gd name="connsiteX2" fmla="*/ 7144 w 19050"/>
                  <a:gd name="connsiteY2" fmla="*/ 62389 h 66675"/>
                  <a:gd name="connsiteX3" fmla="*/ 7144 w 19050"/>
                  <a:gd name="connsiteY3" fmla="*/ 12859 h 66675"/>
                  <a:gd name="connsiteX4" fmla="*/ 12859 w 19050"/>
                  <a:gd name="connsiteY4" fmla="*/ 7144 h 66675"/>
                  <a:gd name="connsiteX5" fmla="*/ 12859 w 19050"/>
                  <a:gd name="connsiteY5" fmla="*/ 7144 h 66675"/>
                  <a:gd name="connsiteX6" fmla="*/ 18574 w 19050"/>
                  <a:gd name="connsiteY6" fmla="*/ 12859 h 66675"/>
                  <a:gd name="connsiteX7" fmla="*/ 18574 w 19050"/>
                  <a:gd name="connsiteY7" fmla="*/ 62389 h 66675"/>
                  <a:gd name="connsiteX8" fmla="*/ 12859 w 19050"/>
                  <a:gd name="connsiteY8" fmla="*/ 68104 h 666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9050" h="66675">
                    <a:moveTo>
                      <a:pt x="12859" y="68104"/>
                    </a:moveTo>
                    <a:lnTo>
                      <a:pt x="12859" y="68104"/>
                    </a:lnTo>
                    <a:cubicBezTo>
                      <a:pt x="10001" y="68104"/>
                      <a:pt x="7144" y="65246"/>
                      <a:pt x="7144" y="62389"/>
                    </a:cubicBezTo>
                    <a:lnTo>
                      <a:pt x="7144" y="12859"/>
                    </a:lnTo>
                    <a:cubicBezTo>
                      <a:pt x="7144" y="10001"/>
                      <a:pt x="10001" y="7144"/>
                      <a:pt x="12859" y="7144"/>
                    </a:cubicBezTo>
                    <a:lnTo>
                      <a:pt x="12859" y="7144"/>
                    </a:lnTo>
                    <a:cubicBezTo>
                      <a:pt x="15716" y="7144"/>
                      <a:pt x="18574" y="10001"/>
                      <a:pt x="18574" y="12859"/>
                    </a:cubicBezTo>
                    <a:lnTo>
                      <a:pt x="18574" y="62389"/>
                    </a:lnTo>
                    <a:cubicBezTo>
                      <a:pt x="19526" y="65246"/>
                      <a:pt x="16669" y="68104"/>
                      <a:pt x="12859" y="68104"/>
                    </a:cubicBezTo>
                    <a:close/>
                  </a:path>
                </a:pathLst>
              </a:custGeom>
              <a:solidFill>
                <a:srgbClr val="80808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>
                  <a:cs typeface="B Nazanin" panose="00000700000000000000" pitchFamily="2" charset="-78"/>
                </a:endParaRPr>
              </a:p>
            </p:txBody>
          </p:sp>
          <p:sp>
            <p:nvSpPr>
              <p:cNvPr id="39" name="Freeform: Shape 38">
                <a:extLst>
                  <a:ext uri="{FF2B5EF4-FFF2-40B4-BE49-F238E27FC236}">
                    <a16:creationId xmlns:a16="http://schemas.microsoft.com/office/drawing/2014/main" id="{02F78163-DCFD-4F64-AA05-4A844F3F0F52}"/>
                  </a:ext>
                </a:extLst>
              </p:cNvPr>
              <p:cNvSpPr/>
              <p:nvPr/>
            </p:nvSpPr>
            <p:spPr>
              <a:xfrm>
                <a:off x="3520451" y="3178068"/>
                <a:ext cx="1321716" cy="2737840"/>
              </a:xfrm>
              <a:custGeom>
                <a:avLst/>
                <a:gdLst>
                  <a:gd name="connsiteX0" fmla="*/ 350044 w 400050"/>
                  <a:gd name="connsiteY0" fmla="*/ 7144 h 828675"/>
                  <a:gd name="connsiteX1" fmla="*/ 53816 w 400050"/>
                  <a:gd name="connsiteY1" fmla="*/ 7144 h 828675"/>
                  <a:gd name="connsiteX2" fmla="*/ 7144 w 400050"/>
                  <a:gd name="connsiteY2" fmla="*/ 53816 h 828675"/>
                  <a:gd name="connsiteX3" fmla="*/ 7144 w 400050"/>
                  <a:gd name="connsiteY3" fmla="*/ 781526 h 828675"/>
                  <a:gd name="connsiteX4" fmla="*/ 53816 w 400050"/>
                  <a:gd name="connsiteY4" fmla="*/ 828199 h 828675"/>
                  <a:gd name="connsiteX5" fmla="*/ 350044 w 400050"/>
                  <a:gd name="connsiteY5" fmla="*/ 828199 h 828675"/>
                  <a:gd name="connsiteX6" fmla="*/ 396716 w 400050"/>
                  <a:gd name="connsiteY6" fmla="*/ 781526 h 828675"/>
                  <a:gd name="connsiteX7" fmla="*/ 396716 w 400050"/>
                  <a:gd name="connsiteY7" fmla="*/ 53816 h 828675"/>
                  <a:gd name="connsiteX8" fmla="*/ 350044 w 400050"/>
                  <a:gd name="connsiteY8" fmla="*/ 7144 h 8286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00050" h="828675">
                    <a:moveTo>
                      <a:pt x="350044" y="7144"/>
                    </a:moveTo>
                    <a:lnTo>
                      <a:pt x="53816" y="7144"/>
                    </a:lnTo>
                    <a:cubicBezTo>
                      <a:pt x="28099" y="7144"/>
                      <a:pt x="7144" y="28099"/>
                      <a:pt x="7144" y="53816"/>
                    </a:cubicBezTo>
                    <a:lnTo>
                      <a:pt x="7144" y="781526"/>
                    </a:lnTo>
                    <a:cubicBezTo>
                      <a:pt x="7144" y="807244"/>
                      <a:pt x="28099" y="828199"/>
                      <a:pt x="53816" y="828199"/>
                    </a:cubicBezTo>
                    <a:lnTo>
                      <a:pt x="350044" y="828199"/>
                    </a:lnTo>
                    <a:cubicBezTo>
                      <a:pt x="375761" y="828199"/>
                      <a:pt x="396716" y="807244"/>
                      <a:pt x="396716" y="781526"/>
                    </a:cubicBezTo>
                    <a:lnTo>
                      <a:pt x="396716" y="53816"/>
                    </a:lnTo>
                    <a:cubicBezTo>
                      <a:pt x="396716" y="28099"/>
                      <a:pt x="375761" y="7144"/>
                      <a:pt x="350044" y="7144"/>
                    </a:cubicBezTo>
                    <a:close/>
                  </a:path>
                </a:pathLst>
              </a:custGeom>
              <a:solidFill>
                <a:srgbClr val="80808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>
                  <a:cs typeface="B Nazanin" panose="00000700000000000000" pitchFamily="2" charset="-78"/>
                </a:endParaRPr>
              </a:p>
            </p:txBody>
          </p:sp>
          <p:sp>
            <p:nvSpPr>
              <p:cNvPr id="40" name="Freeform: Shape 39">
                <a:extLst>
                  <a:ext uri="{FF2B5EF4-FFF2-40B4-BE49-F238E27FC236}">
                    <a16:creationId xmlns:a16="http://schemas.microsoft.com/office/drawing/2014/main" id="{D5481FB1-8C2B-4A2E-BDF1-9E3798A02F6C}"/>
                  </a:ext>
                </a:extLst>
              </p:cNvPr>
              <p:cNvSpPr/>
              <p:nvPr/>
            </p:nvSpPr>
            <p:spPr>
              <a:xfrm>
                <a:off x="3529897" y="3190652"/>
                <a:ext cx="1290246" cy="2706371"/>
              </a:xfrm>
              <a:custGeom>
                <a:avLst/>
                <a:gdLst>
                  <a:gd name="connsiteX0" fmla="*/ 345281 w 390525"/>
                  <a:gd name="connsiteY0" fmla="*/ 7144 h 819150"/>
                  <a:gd name="connsiteX1" fmla="*/ 52864 w 390525"/>
                  <a:gd name="connsiteY1" fmla="*/ 7144 h 819150"/>
                  <a:gd name="connsiteX2" fmla="*/ 7144 w 390525"/>
                  <a:gd name="connsiteY2" fmla="*/ 52864 h 819150"/>
                  <a:gd name="connsiteX3" fmla="*/ 7144 w 390525"/>
                  <a:gd name="connsiteY3" fmla="*/ 772954 h 819150"/>
                  <a:gd name="connsiteX4" fmla="*/ 52864 w 390525"/>
                  <a:gd name="connsiteY4" fmla="*/ 818674 h 819150"/>
                  <a:gd name="connsiteX5" fmla="*/ 345281 w 390525"/>
                  <a:gd name="connsiteY5" fmla="*/ 818674 h 819150"/>
                  <a:gd name="connsiteX6" fmla="*/ 391001 w 390525"/>
                  <a:gd name="connsiteY6" fmla="*/ 772954 h 819150"/>
                  <a:gd name="connsiteX7" fmla="*/ 391001 w 390525"/>
                  <a:gd name="connsiteY7" fmla="*/ 52864 h 819150"/>
                  <a:gd name="connsiteX8" fmla="*/ 345281 w 390525"/>
                  <a:gd name="connsiteY8" fmla="*/ 7144 h 819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90525" h="819150">
                    <a:moveTo>
                      <a:pt x="345281" y="7144"/>
                    </a:moveTo>
                    <a:lnTo>
                      <a:pt x="52864" y="7144"/>
                    </a:lnTo>
                    <a:cubicBezTo>
                      <a:pt x="27146" y="7144"/>
                      <a:pt x="7144" y="27146"/>
                      <a:pt x="7144" y="52864"/>
                    </a:cubicBezTo>
                    <a:lnTo>
                      <a:pt x="7144" y="772954"/>
                    </a:lnTo>
                    <a:cubicBezTo>
                      <a:pt x="7144" y="798671"/>
                      <a:pt x="27146" y="818674"/>
                      <a:pt x="52864" y="818674"/>
                    </a:cubicBezTo>
                    <a:lnTo>
                      <a:pt x="345281" y="818674"/>
                    </a:lnTo>
                    <a:cubicBezTo>
                      <a:pt x="370999" y="818674"/>
                      <a:pt x="391001" y="798671"/>
                      <a:pt x="391001" y="772954"/>
                    </a:cubicBezTo>
                    <a:lnTo>
                      <a:pt x="391001" y="52864"/>
                    </a:lnTo>
                    <a:cubicBezTo>
                      <a:pt x="391001" y="28099"/>
                      <a:pt x="370046" y="7144"/>
                      <a:pt x="345281" y="7144"/>
                    </a:cubicBezTo>
                    <a:close/>
                  </a:path>
                </a:pathLst>
              </a:custGeom>
              <a:solidFill>
                <a:srgbClr val="1A1A1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>
                  <a:cs typeface="B Nazanin" panose="00000700000000000000" pitchFamily="2" charset="-78"/>
                </a:endParaRPr>
              </a:p>
            </p:txBody>
          </p:sp>
          <p:sp>
            <p:nvSpPr>
              <p:cNvPr id="41" name="Freeform: Shape 40">
                <a:extLst>
                  <a:ext uri="{FF2B5EF4-FFF2-40B4-BE49-F238E27FC236}">
                    <a16:creationId xmlns:a16="http://schemas.microsoft.com/office/drawing/2014/main" id="{976DB975-EB3F-4344-847C-617E29937442}"/>
                  </a:ext>
                </a:extLst>
              </p:cNvPr>
              <p:cNvSpPr/>
              <p:nvPr/>
            </p:nvSpPr>
            <p:spPr>
              <a:xfrm>
                <a:off x="3627447" y="3596610"/>
                <a:ext cx="1101430" cy="1951104"/>
              </a:xfrm>
              <a:custGeom>
                <a:avLst/>
                <a:gdLst>
                  <a:gd name="connsiteX0" fmla="*/ 7144 w 333375"/>
                  <a:gd name="connsiteY0" fmla="*/ 7144 h 590550"/>
                  <a:gd name="connsiteX1" fmla="*/ 331946 w 333375"/>
                  <a:gd name="connsiteY1" fmla="*/ 7144 h 590550"/>
                  <a:gd name="connsiteX2" fmla="*/ 331946 w 333375"/>
                  <a:gd name="connsiteY2" fmla="*/ 586264 h 590550"/>
                  <a:gd name="connsiteX3" fmla="*/ 7144 w 333375"/>
                  <a:gd name="connsiteY3" fmla="*/ 586264 h 5905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33375" h="590550">
                    <a:moveTo>
                      <a:pt x="7144" y="7144"/>
                    </a:moveTo>
                    <a:lnTo>
                      <a:pt x="331946" y="7144"/>
                    </a:lnTo>
                    <a:lnTo>
                      <a:pt x="331946" y="586264"/>
                    </a:lnTo>
                    <a:lnTo>
                      <a:pt x="7144" y="586264"/>
                    </a:ln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dirty="0">
                  <a:cs typeface="B Nazanin" panose="00000700000000000000" pitchFamily="2" charset="-78"/>
                </a:endParaRPr>
              </a:p>
            </p:txBody>
          </p:sp>
          <p:grpSp>
            <p:nvGrpSpPr>
              <p:cNvPr id="42" name="Group 41">
                <a:extLst>
                  <a:ext uri="{FF2B5EF4-FFF2-40B4-BE49-F238E27FC236}">
                    <a16:creationId xmlns:a16="http://schemas.microsoft.com/office/drawing/2014/main" id="{3C3AAE16-35FB-45FE-AF09-5791BB64ECB3}"/>
                  </a:ext>
                </a:extLst>
              </p:cNvPr>
              <p:cNvGrpSpPr/>
              <p:nvPr/>
            </p:nvGrpSpPr>
            <p:grpSpPr>
              <a:xfrm>
                <a:off x="4088508" y="5635852"/>
                <a:ext cx="173080" cy="173080"/>
                <a:chOff x="6768665" y="6038214"/>
                <a:chExt cx="147968" cy="147968"/>
              </a:xfrm>
            </p:grpSpPr>
            <p:sp>
              <p:nvSpPr>
                <p:cNvPr id="46" name="Oval 45">
                  <a:extLst>
                    <a:ext uri="{FF2B5EF4-FFF2-40B4-BE49-F238E27FC236}">
                      <a16:creationId xmlns:a16="http://schemas.microsoft.com/office/drawing/2014/main" id="{122024F2-4B4F-49AD-B9D0-1BA8CA4DF3DF}"/>
                    </a:ext>
                  </a:extLst>
                </p:cNvPr>
                <p:cNvSpPr/>
                <p:nvPr/>
              </p:nvSpPr>
              <p:spPr>
                <a:xfrm>
                  <a:off x="6768665" y="6038214"/>
                  <a:ext cx="147968" cy="147968"/>
                </a:xfrm>
                <a:prstGeom prst="ellipse">
                  <a:avLst/>
                </a:prstGeom>
                <a:solidFill>
                  <a:schemeClr val="bg1">
                    <a:lumMod val="6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rtl="1"/>
                  <a:endParaRPr lang="en-US"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47" name="Oval 46">
                  <a:extLst>
                    <a:ext uri="{FF2B5EF4-FFF2-40B4-BE49-F238E27FC236}">
                      <a16:creationId xmlns:a16="http://schemas.microsoft.com/office/drawing/2014/main" id="{806380D7-E6D1-45A6-8899-D5DA38EFF942}"/>
                    </a:ext>
                  </a:extLst>
                </p:cNvPr>
                <p:cNvSpPr/>
                <p:nvPr/>
              </p:nvSpPr>
              <p:spPr>
                <a:xfrm>
                  <a:off x="6802088" y="6071634"/>
                  <a:ext cx="81180" cy="81180"/>
                </a:xfrm>
                <a:prstGeom prst="ellipse">
                  <a:avLst/>
                </a:prstGeom>
                <a:solidFill>
                  <a:schemeClr val="bg1">
                    <a:lumMod val="8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rtl="1"/>
                  <a:endParaRPr lang="en-US" dirty="0">
                    <a:cs typeface="B Nazanin" panose="00000700000000000000" pitchFamily="2" charset="-78"/>
                  </a:endParaRPr>
                </a:p>
              </p:txBody>
            </p:sp>
          </p:grpSp>
          <p:sp>
            <p:nvSpPr>
              <p:cNvPr id="43" name="Freeform: Shape 42">
                <a:extLst>
                  <a:ext uri="{FF2B5EF4-FFF2-40B4-BE49-F238E27FC236}">
                    <a16:creationId xmlns:a16="http://schemas.microsoft.com/office/drawing/2014/main" id="{22CEA75D-B677-4226-8F4D-D53CBB8042C3}"/>
                  </a:ext>
                </a:extLst>
              </p:cNvPr>
              <p:cNvSpPr/>
              <p:nvPr/>
            </p:nvSpPr>
            <p:spPr>
              <a:xfrm>
                <a:off x="3821102" y="3628406"/>
                <a:ext cx="906450" cy="1887518"/>
              </a:xfrm>
              <a:custGeom>
                <a:avLst/>
                <a:gdLst>
                  <a:gd name="connsiteX0" fmla="*/ 614149 w 1119116"/>
                  <a:gd name="connsiteY0" fmla="*/ 0 h 2330356"/>
                  <a:gd name="connsiteX1" fmla="*/ 1115704 w 1119116"/>
                  <a:gd name="connsiteY1" fmla="*/ 6824 h 2330356"/>
                  <a:gd name="connsiteX2" fmla="*/ 1119116 w 1119116"/>
                  <a:gd name="connsiteY2" fmla="*/ 2330356 h 2330356"/>
                  <a:gd name="connsiteX3" fmla="*/ 0 w 1119116"/>
                  <a:gd name="connsiteY3" fmla="*/ 2330356 h 2330356"/>
                  <a:gd name="connsiteX4" fmla="*/ 614149 w 1119116"/>
                  <a:gd name="connsiteY4" fmla="*/ 0 h 2330356"/>
                  <a:gd name="connsiteX0" fmla="*/ 614149 w 1119116"/>
                  <a:gd name="connsiteY0" fmla="*/ 0 h 2330356"/>
                  <a:gd name="connsiteX1" fmla="*/ 1115704 w 1119116"/>
                  <a:gd name="connsiteY1" fmla="*/ 3412 h 2330356"/>
                  <a:gd name="connsiteX2" fmla="*/ 1119116 w 1119116"/>
                  <a:gd name="connsiteY2" fmla="*/ 2330356 h 2330356"/>
                  <a:gd name="connsiteX3" fmla="*/ 0 w 1119116"/>
                  <a:gd name="connsiteY3" fmla="*/ 2330356 h 2330356"/>
                  <a:gd name="connsiteX4" fmla="*/ 614149 w 1119116"/>
                  <a:gd name="connsiteY4" fmla="*/ 0 h 23303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19116" h="2330356">
                    <a:moveTo>
                      <a:pt x="614149" y="0"/>
                    </a:moveTo>
                    <a:lnTo>
                      <a:pt x="1115704" y="3412"/>
                    </a:lnTo>
                    <a:cubicBezTo>
                      <a:pt x="1116841" y="777923"/>
                      <a:pt x="1117979" y="1555845"/>
                      <a:pt x="1119116" y="2330356"/>
                    </a:cubicBezTo>
                    <a:lnTo>
                      <a:pt x="0" y="2330356"/>
                    </a:lnTo>
                    <a:lnTo>
                      <a:pt x="614149" y="0"/>
                    </a:lnTo>
                    <a:close/>
                  </a:path>
                </a:pathLst>
              </a:custGeom>
              <a:solidFill>
                <a:srgbClr val="999999">
                  <a:alpha val="10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r" rtl="1"/>
                <a:endParaRPr lang="en-US">
                  <a:solidFill>
                    <a:schemeClr val="tx1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44" name="Rectangle: Rounded Corners 43">
                <a:extLst>
                  <a:ext uri="{FF2B5EF4-FFF2-40B4-BE49-F238E27FC236}">
                    <a16:creationId xmlns:a16="http://schemas.microsoft.com/office/drawing/2014/main" id="{1D2456F6-18C9-418D-8102-08CD66CF6147}"/>
                  </a:ext>
                </a:extLst>
              </p:cNvPr>
              <p:cNvSpPr/>
              <p:nvPr/>
            </p:nvSpPr>
            <p:spPr>
              <a:xfrm>
                <a:off x="4058661" y="3449093"/>
                <a:ext cx="254255" cy="58393"/>
              </a:xfrm>
              <a:prstGeom prst="roundRect">
                <a:avLst>
                  <a:gd name="adj" fmla="val 50000"/>
                </a:avLst>
              </a:pr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en-US">
                  <a:cs typeface="B Nazanin" panose="00000700000000000000" pitchFamily="2" charset="-78"/>
                </a:endParaRPr>
              </a:p>
            </p:txBody>
          </p:sp>
          <p:sp>
            <p:nvSpPr>
              <p:cNvPr id="45" name="Oval 44">
                <a:extLst>
                  <a:ext uri="{FF2B5EF4-FFF2-40B4-BE49-F238E27FC236}">
                    <a16:creationId xmlns:a16="http://schemas.microsoft.com/office/drawing/2014/main" id="{7B6DB9B1-6CF2-4D99-B86A-0DD3257978E3}"/>
                  </a:ext>
                </a:extLst>
              </p:cNvPr>
              <p:cNvSpPr/>
              <p:nvPr/>
            </p:nvSpPr>
            <p:spPr>
              <a:xfrm>
                <a:off x="3922825" y="3449093"/>
                <a:ext cx="58393" cy="58393"/>
              </a:xfrm>
              <a:prstGeom prst="ellipse">
                <a:avLst/>
              </a:prstGeom>
              <a:solidFill>
                <a:schemeClr val="bg1">
                  <a:lumMod val="6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en-US">
                  <a:cs typeface="B Nazanin" panose="00000700000000000000" pitchFamily="2" charset="-78"/>
                </a:endParaRPr>
              </a:p>
            </p:txBody>
          </p:sp>
        </p:grpSp>
        <p:sp>
          <p:nvSpPr>
            <p:cNvPr id="33" name="Rounded Rectangle 51">
              <a:extLst>
                <a:ext uri="{FF2B5EF4-FFF2-40B4-BE49-F238E27FC236}">
                  <a16:creationId xmlns:a16="http://schemas.microsoft.com/office/drawing/2014/main" id="{839ECBA3-96EB-4CE1-982D-4AC6D7A6D204}"/>
                </a:ext>
              </a:extLst>
            </p:cNvPr>
            <p:cNvSpPr/>
            <p:nvPr/>
          </p:nvSpPr>
          <p:spPr>
            <a:xfrm rot="3148397">
              <a:off x="8629839" y="1102251"/>
              <a:ext cx="227781" cy="304797"/>
            </a:xfrm>
            <a:prstGeom prst="roundRect">
              <a:avLst>
                <a:gd name="adj" fmla="val 50000"/>
              </a:avLst>
            </a:prstGeom>
            <a:solidFill>
              <a:schemeClr val="accent2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 sz="270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4" name="Rounded Rectangle 52">
              <a:extLst>
                <a:ext uri="{FF2B5EF4-FFF2-40B4-BE49-F238E27FC236}">
                  <a16:creationId xmlns:a16="http://schemas.microsoft.com/office/drawing/2014/main" id="{DFAF03FC-B8D7-47F6-8A5F-194972C3BB58}"/>
                </a:ext>
              </a:extLst>
            </p:cNvPr>
            <p:cNvSpPr/>
            <p:nvPr/>
          </p:nvSpPr>
          <p:spPr>
            <a:xfrm rot="3148397">
              <a:off x="8649780" y="1320892"/>
              <a:ext cx="227781" cy="304797"/>
            </a:xfrm>
            <a:prstGeom prst="roundRect">
              <a:avLst>
                <a:gd name="adj" fmla="val 50000"/>
              </a:avLst>
            </a:prstGeom>
            <a:solidFill>
              <a:schemeClr val="accent2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 sz="270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5" name="Rounded Rectangle 53">
              <a:extLst>
                <a:ext uri="{FF2B5EF4-FFF2-40B4-BE49-F238E27FC236}">
                  <a16:creationId xmlns:a16="http://schemas.microsoft.com/office/drawing/2014/main" id="{9EB05A10-1FDC-452F-8AF2-774517365886}"/>
                </a:ext>
              </a:extLst>
            </p:cNvPr>
            <p:cNvSpPr/>
            <p:nvPr/>
          </p:nvSpPr>
          <p:spPr>
            <a:xfrm rot="3148397">
              <a:off x="8687025" y="1543513"/>
              <a:ext cx="215985" cy="260502"/>
            </a:xfrm>
            <a:prstGeom prst="roundRect">
              <a:avLst>
                <a:gd name="adj" fmla="val 50000"/>
              </a:avLst>
            </a:prstGeom>
            <a:solidFill>
              <a:schemeClr val="accent2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 sz="270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48" name="Freeform 19">
            <a:extLst>
              <a:ext uri="{FF2B5EF4-FFF2-40B4-BE49-F238E27FC236}">
                <a16:creationId xmlns:a16="http://schemas.microsoft.com/office/drawing/2014/main" id="{1A276660-F68C-473F-AF9A-6BF74BB3A016}"/>
              </a:ext>
            </a:extLst>
          </p:cNvPr>
          <p:cNvSpPr>
            <a:spLocks noChangeAspect="1"/>
          </p:cNvSpPr>
          <p:nvPr/>
        </p:nvSpPr>
        <p:spPr>
          <a:xfrm>
            <a:off x="1170434" y="2316890"/>
            <a:ext cx="521208" cy="484926"/>
          </a:xfrm>
          <a:custGeom>
            <a:avLst/>
            <a:gdLst>
              <a:gd name="connsiteX0" fmla="*/ 600075 w 2286000"/>
              <a:gd name="connsiteY0" fmla="*/ 9525 h 2038350"/>
              <a:gd name="connsiteX1" fmla="*/ 857250 w 2286000"/>
              <a:gd name="connsiteY1" fmla="*/ 561975 h 2038350"/>
              <a:gd name="connsiteX2" fmla="*/ 676275 w 2286000"/>
              <a:gd name="connsiteY2" fmla="*/ 828675 h 2038350"/>
              <a:gd name="connsiteX3" fmla="*/ 1485900 w 2286000"/>
              <a:gd name="connsiteY3" fmla="*/ 1543050 h 2038350"/>
              <a:gd name="connsiteX4" fmla="*/ 1733550 w 2286000"/>
              <a:gd name="connsiteY4" fmla="*/ 1257300 h 2038350"/>
              <a:gd name="connsiteX5" fmla="*/ 2286000 w 2286000"/>
              <a:gd name="connsiteY5" fmla="*/ 1485900 h 2038350"/>
              <a:gd name="connsiteX6" fmla="*/ 2257425 w 2286000"/>
              <a:gd name="connsiteY6" fmla="*/ 1828800 h 2038350"/>
              <a:gd name="connsiteX7" fmla="*/ 1752600 w 2286000"/>
              <a:gd name="connsiteY7" fmla="*/ 2038350 h 2038350"/>
              <a:gd name="connsiteX8" fmla="*/ 0 w 2286000"/>
              <a:gd name="connsiteY8" fmla="*/ 542925 h 2038350"/>
              <a:gd name="connsiteX9" fmla="*/ 295275 w 2286000"/>
              <a:gd name="connsiteY9" fmla="*/ 0 h 2038350"/>
              <a:gd name="connsiteX10" fmla="*/ 600075 w 2286000"/>
              <a:gd name="connsiteY10" fmla="*/ 9525 h 2038350"/>
              <a:gd name="connsiteX0" fmla="*/ 600075 w 2286000"/>
              <a:gd name="connsiteY0" fmla="*/ 9525 h 2038350"/>
              <a:gd name="connsiteX1" fmla="*/ 857250 w 2286000"/>
              <a:gd name="connsiteY1" fmla="*/ 561975 h 2038350"/>
              <a:gd name="connsiteX2" fmla="*/ 676275 w 2286000"/>
              <a:gd name="connsiteY2" fmla="*/ 828675 h 2038350"/>
              <a:gd name="connsiteX3" fmla="*/ 1485900 w 2286000"/>
              <a:gd name="connsiteY3" fmla="*/ 1543050 h 2038350"/>
              <a:gd name="connsiteX4" fmla="*/ 1733550 w 2286000"/>
              <a:gd name="connsiteY4" fmla="*/ 1257300 h 2038350"/>
              <a:gd name="connsiteX5" fmla="*/ 2286000 w 2286000"/>
              <a:gd name="connsiteY5" fmla="*/ 1485900 h 2038350"/>
              <a:gd name="connsiteX6" fmla="*/ 2257425 w 2286000"/>
              <a:gd name="connsiteY6" fmla="*/ 1828800 h 2038350"/>
              <a:gd name="connsiteX7" fmla="*/ 1752600 w 2286000"/>
              <a:gd name="connsiteY7" fmla="*/ 2038350 h 2038350"/>
              <a:gd name="connsiteX8" fmla="*/ 0 w 2286000"/>
              <a:gd name="connsiteY8" fmla="*/ 542925 h 2038350"/>
              <a:gd name="connsiteX9" fmla="*/ 295275 w 2286000"/>
              <a:gd name="connsiteY9" fmla="*/ 0 h 2038350"/>
              <a:gd name="connsiteX10" fmla="*/ 600075 w 2286000"/>
              <a:gd name="connsiteY10" fmla="*/ 9525 h 2038350"/>
              <a:gd name="connsiteX0" fmla="*/ 468131 w 2154056"/>
              <a:gd name="connsiteY0" fmla="*/ 9525 h 2038350"/>
              <a:gd name="connsiteX1" fmla="*/ 725306 w 2154056"/>
              <a:gd name="connsiteY1" fmla="*/ 561975 h 2038350"/>
              <a:gd name="connsiteX2" fmla="*/ 544331 w 2154056"/>
              <a:gd name="connsiteY2" fmla="*/ 828675 h 2038350"/>
              <a:gd name="connsiteX3" fmla="*/ 1353956 w 2154056"/>
              <a:gd name="connsiteY3" fmla="*/ 1543050 h 2038350"/>
              <a:gd name="connsiteX4" fmla="*/ 1601606 w 2154056"/>
              <a:gd name="connsiteY4" fmla="*/ 1257300 h 2038350"/>
              <a:gd name="connsiteX5" fmla="*/ 2154056 w 2154056"/>
              <a:gd name="connsiteY5" fmla="*/ 1485900 h 2038350"/>
              <a:gd name="connsiteX6" fmla="*/ 2125481 w 2154056"/>
              <a:gd name="connsiteY6" fmla="*/ 1828800 h 2038350"/>
              <a:gd name="connsiteX7" fmla="*/ 1620656 w 2154056"/>
              <a:gd name="connsiteY7" fmla="*/ 2038350 h 2038350"/>
              <a:gd name="connsiteX8" fmla="*/ 0 w 2154056"/>
              <a:gd name="connsiteY8" fmla="*/ 521446 h 2038350"/>
              <a:gd name="connsiteX9" fmla="*/ 163331 w 2154056"/>
              <a:gd name="connsiteY9" fmla="*/ 0 h 2038350"/>
              <a:gd name="connsiteX10" fmla="*/ 468131 w 2154056"/>
              <a:gd name="connsiteY10" fmla="*/ 9525 h 2038350"/>
              <a:gd name="connsiteX0" fmla="*/ 514158 w 2200083"/>
              <a:gd name="connsiteY0" fmla="*/ 9525 h 2038350"/>
              <a:gd name="connsiteX1" fmla="*/ 771333 w 2200083"/>
              <a:gd name="connsiteY1" fmla="*/ 561975 h 2038350"/>
              <a:gd name="connsiteX2" fmla="*/ 590358 w 2200083"/>
              <a:gd name="connsiteY2" fmla="*/ 828675 h 2038350"/>
              <a:gd name="connsiteX3" fmla="*/ 1399983 w 2200083"/>
              <a:gd name="connsiteY3" fmla="*/ 1543050 h 2038350"/>
              <a:gd name="connsiteX4" fmla="*/ 1647633 w 2200083"/>
              <a:gd name="connsiteY4" fmla="*/ 1257300 h 2038350"/>
              <a:gd name="connsiteX5" fmla="*/ 2200083 w 2200083"/>
              <a:gd name="connsiteY5" fmla="*/ 1485900 h 2038350"/>
              <a:gd name="connsiteX6" fmla="*/ 2171508 w 2200083"/>
              <a:gd name="connsiteY6" fmla="*/ 1828800 h 2038350"/>
              <a:gd name="connsiteX7" fmla="*/ 1666683 w 2200083"/>
              <a:gd name="connsiteY7" fmla="*/ 2038350 h 2038350"/>
              <a:gd name="connsiteX8" fmla="*/ 0 w 2200083"/>
              <a:gd name="connsiteY8" fmla="*/ 576679 h 2038350"/>
              <a:gd name="connsiteX9" fmla="*/ 209358 w 2200083"/>
              <a:gd name="connsiteY9" fmla="*/ 0 h 2038350"/>
              <a:gd name="connsiteX10" fmla="*/ 514158 w 2200083"/>
              <a:gd name="connsiteY10" fmla="*/ 9525 h 2038350"/>
              <a:gd name="connsiteX0" fmla="*/ 514158 w 2200083"/>
              <a:gd name="connsiteY0" fmla="*/ 9525 h 2038350"/>
              <a:gd name="connsiteX1" fmla="*/ 771333 w 2200083"/>
              <a:gd name="connsiteY1" fmla="*/ 561975 h 2038350"/>
              <a:gd name="connsiteX2" fmla="*/ 590358 w 2200083"/>
              <a:gd name="connsiteY2" fmla="*/ 828675 h 2038350"/>
              <a:gd name="connsiteX3" fmla="*/ 1399983 w 2200083"/>
              <a:gd name="connsiteY3" fmla="*/ 1543050 h 2038350"/>
              <a:gd name="connsiteX4" fmla="*/ 1647633 w 2200083"/>
              <a:gd name="connsiteY4" fmla="*/ 1257300 h 2038350"/>
              <a:gd name="connsiteX5" fmla="*/ 2200083 w 2200083"/>
              <a:gd name="connsiteY5" fmla="*/ 1485900 h 2038350"/>
              <a:gd name="connsiteX6" fmla="*/ 2171508 w 2200083"/>
              <a:gd name="connsiteY6" fmla="*/ 1828800 h 2038350"/>
              <a:gd name="connsiteX7" fmla="*/ 1666683 w 2200083"/>
              <a:gd name="connsiteY7" fmla="*/ 2038350 h 2038350"/>
              <a:gd name="connsiteX8" fmla="*/ 0 w 2200083"/>
              <a:gd name="connsiteY8" fmla="*/ 576679 h 2038350"/>
              <a:gd name="connsiteX9" fmla="*/ 209358 w 2200083"/>
              <a:gd name="connsiteY9" fmla="*/ 0 h 2038350"/>
              <a:gd name="connsiteX10" fmla="*/ 514158 w 2200083"/>
              <a:gd name="connsiteY10" fmla="*/ 9525 h 2038350"/>
              <a:gd name="connsiteX0" fmla="*/ 517360 w 2203285"/>
              <a:gd name="connsiteY0" fmla="*/ 9525 h 2038350"/>
              <a:gd name="connsiteX1" fmla="*/ 774535 w 2203285"/>
              <a:gd name="connsiteY1" fmla="*/ 561975 h 2038350"/>
              <a:gd name="connsiteX2" fmla="*/ 593560 w 2203285"/>
              <a:gd name="connsiteY2" fmla="*/ 828675 h 2038350"/>
              <a:gd name="connsiteX3" fmla="*/ 1403185 w 2203285"/>
              <a:gd name="connsiteY3" fmla="*/ 1543050 h 2038350"/>
              <a:gd name="connsiteX4" fmla="*/ 1650835 w 2203285"/>
              <a:gd name="connsiteY4" fmla="*/ 1257300 h 2038350"/>
              <a:gd name="connsiteX5" fmla="*/ 2203285 w 2203285"/>
              <a:gd name="connsiteY5" fmla="*/ 1485900 h 2038350"/>
              <a:gd name="connsiteX6" fmla="*/ 2174710 w 2203285"/>
              <a:gd name="connsiteY6" fmla="*/ 1828800 h 2038350"/>
              <a:gd name="connsiteX7" fmla="*/ 1669885 w 2203285"/>
              <a:gd name="connsiteY7" fmla="*/ 2038350 h 2038350"/>
              <a:gd name="connsiteX8" fmla="*/ 3202 w 2203285"/>
              <a:gd name="connsiteY8" fmla="*/ 576679 h 2038350"/>
              <a:gd name="connsiteX9" fmla="*/ 212560 w 2203285"/>
              <a:gd name="connsiteY9" fmla="*/ 0 h 2038350"/>
              <a:gd name="connsiteX10" fmla="*/ 517360 w 2203285"/>
              <a:gd name="connsiteY10" fmla="*/ 9525 h 2038350"/>
              <a:gd name="connsiteX0" fmla="*/ 519716 w 2205641"/>
              <a:gd name="connsiteY0" fmla="*/ 9525 h 2038350"/>
              <a:gd name="connsiteX1" fmla="*/ 776891 w 2205641"/>
              <a:gd name="connsiteY1" fmla="*/ 561975 h 2038350"/>
              <a:gd name="connsiteX2" fmla="*/ 595916 w 2205641"/>
              <a:gd name="connsiteY2" fmla="*/ 828675 h 2038350"/>
              <a:gd name="connsiteX3" fmla="*/ 1405541 w 2205641"/>
              <a:gd name="connsiteY3" fmla="*/ 1543050 h 2038350"/>
              <a:gd name="connsiteX4" fmla="*/ 1653191 w 2205641"/>
              <a:gd name="connsiteY4" fmla="*/ 1257300 h 2038350"/>
              <a:gd name="connsiteX5" fmla="*/ 2205641 w 2205641"/>
              <a:gd name="connsiteY5" fmla="*/ 1485900 h 2038350"/>
              <a:gd name="connsiteX6" fmla="*/ 2177066 w 2205641"/>
              <a:gd name="connsiteY6" fmla="*/ 1828800 h 2038350"/>
              <a:gd name="connsiteX7" fmla="*/ 1672241 w 2205641"/>
              <a:gd name="connsiteY7" fmla="*/ 2038350 h 2038350"/>
              <a:gd name="connsiteX8" fmla="*/ 5558 w 2205641"/>
              <a:gd name="connsiteY8" fmla="*/ 576679 h 2038350"/>
              <a:gd name="connsiteX9" fmla="*/ 214916 w 2205641"/>
              <a:gd name="connsiteY9" fmla="*/ 0 h 2038350"/>
              <a:gd name="connsiteX10" fmla="*/ 519716 w 2205641"/>
              <a:gd name="connsiteY10" fmla="*/ 9525 h 2038350"/>
              <a:gd name="connsiteX0" fmla="*/ 519716 w 2205641"/>
              <a:gd name="connsiteY0" fmla="*/ 9525 h 2038350"/>
              <a:gd name="connsiteX1" fmla="*/ 776891 w 2205641"/>
              <a:gd name="connsiteY1" fmla="*/ 561975 h 2038350"/>
              <a:gd name="connsiteX2" fmla="*/ 595916 w 2205641"/>
              <a:gd name="connsiteY2" fmla="*/ 828675 h 2038350"/>
              <a:gd name="connsiteX3" fmla="*/ 1405541 w 2205641"/>
              <a:gd name="connsiteY3" fmla="*/ 1543050 h 2038350"/>
              <a:gd name="connsiteX4" fmla="*/ 1653191 w 2205641"/>
              <a:gd name="connsiteY4" fmla="*/ 1257300 h 2038350"/>
              <a:gd name="connsiteX5" fmla="*/ 2205641 w 2205641"/>
              <a:gd name="connsiteY5" fmla="*/ 1485900 h 2038350"/>
              <a:gd name="connsiteX6" fmla="*/ 2177066 w 2205641"/>
              <a:gd name="connsiteY6" fmla="*/ 1828800 h 2038350"/>
              <a:gd name="connsiteX7" fmla="*/ 1672241 w 2205641"/>
              <a:gd name="connsiteY7" fmla="*/ 2038350 h 2038350"/>
              <a:gd name="connsiteX8" fmla="*/ 5558 w 2205641"/>
              <a:gd name="connsiteY8" fmla="*/ 576679 h 2038350"/>
              <a:gd name="connsiteX9" fmla="*/ 214916 w 2205641"/>
              <a:gd name="connsiteY9" fmla="*/ 0 h 2038350"/>
              <a:gd name="connsiteX10" fmla="*/ 519716 w 2205641"/>
              <a:gd name="connsiteY10" fmla="*/ 9525 h 2038350"/>
              <a:gd name="connsiteX0" fmla="*/ 519716 w 2205641"/>
              <a:gd name="connsiteY0" fmla="*/ 9525 h 2038350"/>
              <a:gd name="connsiteX1" fmla="*/ 776891 w 2205641"/>
              <a:gd name="connsiteY1" fmla="*/ 561975 h 2038350"/>
              <a:gd name="connsiteX2" fmla="*/ 595916 w 2205641"/>
              <a:gd name="connsiteY2" fmla="*/ 828675 h 2038350"/>
              <a:gd name="connsiteX3" fmla="*/ 1405541 w 2205641"/>
              <a:gd name="connsiteY3" fmla="*/ 1543050 h 2038350"/>
              <a:gd name="connsiteX4" fmla="*/ 1653191 w 2205641"/>
              <a:gd name="connsiteY4" fmla="*/ 1257300 h 2038350"/>
              <a:gd name="connsiteX5" fmla="*/ 2205641 w 2205641"/>
              <a:gd name="connsiteY5" fmla="*/ 1485900 h 2038350"/>
              <a:gd name="connsiteX6" fmla="*/ 2177066 w 2205641"/>
              <a:gd name="connsiteY6" fmla="*/ 1828800 h 2038350"/>
              <a:gd name="connsiteX7" fmla="*/ 1672241 w 2205641"/>
              <a:gd name="connsiteY7" fmla="*/ 2038350 h 2038350"/>
              <a:gd name="connsiteX8" fmla="*/ 5558 w 2205641"/>
              <a:gd name="connsiteY8" fmla="*/ 576679 h 2038350"/>
              <a:gd name="connsiteX9" fmla="*/ 214916 w 2205641"/>
              <a:gd name="connsiteY9" fmla="*/ 0 h 2038350"/>
              <a:gd name="connsiteX10" fmla="*/ 519716 w 2205641"/>
              <a:gd name="connsiteY10" fmla="*/ 9525 h 2038350"/>
              <a:gd name="connsiteX0" fmla="*/ 519716 w 2205641"/>
              <a:gd name="connsiteY0" fmla="*/ 9525 h 2038350"/>
              <a:gd name="connsiteX1" fmla="*/ 776891 w 2205641"/>
              <a:gd name="connsiteY1" fmla="*/ 561975 h 2038350"/>
              <a:gd name="connsiteX2" fmla="*/ 595916 w 2205641"/>
              <a:gd name="connsiteY2" fmla="*/ 828675 h 2038350"/>
              <a:gd name="connsiteX3" fmla="*/ 1405541 w 2205641"/>
              <a:gd name="connsiteY3" fmla="*/ 1543050 h 2038350"/>
              <a:gd name="connsiteX4" fmla="*/ 1653191 w 2205641"/>
              <a:gd name="connsiteY4" fmla="*/ 1257300 h 2038350"/>
              <a:gd name="connsiteX5" fmla="*/ 2205641 w 2205641"/>
              <a:gd name="connsiteY5" fmla="*/ 1485900 h 2038350"/>
              <a:gd name="connsiteX6" fmla="*/ 2177066 w 2205641"/>
              <a:gd name="connsiteY6" fmla="*/ 1828800 h 2038350"/>
              <a:gd name="connsiteX7" fmla="*/ 1672241 w 2205641"/>
              <a:gd name="connsiteY7" fmla="*/ 2038350 h 2038350"/>
              <a:gd name="connsiteX8" fmla="*/ 5558 w 2205641"/>
              <a:gd name="connsiteY8" fmla="*/ 576679 h 2038350"/>
              <a:gd name="connsiteX9" fmla="*/ 214916 w 2205641"/>
              <a:gd name="connsiteY9" fmla="*/ 0 h 2038350"/>
              <a:gd name="connsiteX10" fmla="*/ 519716 w 2205641"/>
              <a:gd name="connsiteY10" fmla="*/ 9525 h 2038350"/>
              <a:gd name="connsiteX0" fmla="*/ 519716 w 2205641"/>
              <a:gd name="connsiteY0" fmla="*/ 9525 h 2038350"/>
              <a:gd name="connsiteX1" fmla="*/ 776891 w 2205641"/>
              <a:gd name="connsiteY1" fmla="*/ 561975 h 2038350"/>
              <a:gd name="connsiteX2" fmla="*/ 595916 w 2205641"/>
              <a:gd name="connsiteY2" fmla="*/ 828675 h 2038350"/>
              <a:gd name="connsiteX3" fmla="*/ 1405541 w 2205641"/>
              <a:gd name="connsiteY3" fmla="*/ 1543050 h 2038350"/>
              <a:gd name="connsiteX4" fmla="*/ 1653191 w 2205641"/>
              <a:gd name="connsiteY4" fmla="*/ 1257300 h 2038350"/>
              <a:gd name="connsiteX5" fmla="*/ 2205641 w 2205641"/>
              <a:gd name="connsiteY5" fmla="*/ 1485900 h 2038350"/>
              <a:gd name="connsiteX6" fmla="*/ 2177066 w 2205641"/>
              <a:gd name="connsiteY6" fmla="*/ 1828800 h 2038350"/>
              <a:gd name="connsiteX7" fmla="*/ 1672241 w 2205641"/>
              <a:gd name="connsiteY7" fmla="*/ 2038350 h 2038350"/>
              <a:gd name="connsiteX8" fmla="*/ 5558 w 2205641"/>
              <a:gd name="connsiteY8" fmla="*/ 576679 h 2038350"/>
              <a:gd name="connsiteX9" fmla="*/ 214916 w 2205641"/>
              <a:gd name="connsiteY9" fmla="*/ 0 h 2038350"/>
              <a:gd name="connsiteX10" fmla="*/ 519716 w 2205641"/>
              <a:gd name="connsiteY10" fmla="*/ 9525 h 2038350"/>
              <a:gd name="connsiteX0" fmla="*/ 519716 w 2205641"/>
              <a:gd name="connsiteY0" fmla="*/ 9525 h 2038350"/>
              <a:gd name="connsiteX1" fmla="*/ 776891 w 2205641"/>
              <a:gd name="connsiteY1" fmla="*/ 561975 h 2038350"/>
              <a:gd name="connsiteX2" fmla="*/ 595916 w 2205641"/>
              <a:gd name="connsiteY2" fmla="*/ 828675 h 2038350"/>
              <a:gd name="connsiteX3" fmla="*/ 1405541 w 2205641"/>
              <a:gd name="connsiteY3" fmla="*/ 1543050 h 2038350"/>
              <a:gd name="connsiteX4" fmla="*/ 1653191 w 2205641"/>
              <a:gd name="connsiteY4" fmla="*/ 1257300 h 2038350"/>
              <a:gd name="connsiteX5" fmla="*/ 2205641 w 2205641"/>
              <a:gd name="connsiteY5" fmla="*/ 1485900 h 2038350"/>
              <a:gd name="connsiteX6" fmla="*/ 2177066 w 2205641"/>
              <a:gd name="connsiteY6" fmla="*/ 1828800 h 2038350"/>
              <a:gd name="connsiteX7" fmla="*/ 1672241 w 2205641"/>
              <a:gd name="connsiteY7" fmla="*/ 2038350 h 2038350"/>
              <a:gd name="connsiteX8" fmla="*/ 5558 w 2205641"/>
              <a:gd name="connsiteY8" fmla="*/ 576679 h 2038350"/>
              <a:gd name="connsiteX9" fmla="*/ 214916 w 2205641"/>
              <a:gd name="connsiteY9" fmla="*/ 0 h 2038350"/>
              <a:gd name="connsiteX10" fmla="*/ 519716 w 2205641"/>
              <a:gd name="connsiteY10" fmla="*/ 9525 h 2038350"/>
              <a:gd name="connsiteX0" fmla="*/ 519716 w 2205641"/>
              <a:gd name="connsiteY0" fmla="*/ 9525 h 2038350"/>
              <a:gd name="connsiteX1" fmla="*/ 776891 w 2205641"/>
              <a:gd name="connsiteY1" fmla="*/ 561975 h 2038350"/>
              <a:gd name="connsiteX2" fmla="*/ 595916 w 2205641"/>
              <a:gd name="connsiteY2" fmla="*/ 828675 h 2038350"/>
              <a:gd name="connsiteX3" fmla="*/ 1405541 w 2205641"/>
              <a:gd name="connsiteY3" fmla="*/ 1543050 h 2038350"/>
              <a:gd name="connsiteX4" fmla="*/ 1653191 w 2205641"/>
              <a:gd name="connsiteY4" fmla="*/ 1257300 h 2038350"/>
              <a:gd name="connsiteX5" fmla="*/ 2205641 w 2205641"/>
              <a:gd name="connsiteY5" fmla="*/ 1485900 h 2038350"/>
              <a:gd name="connsiteX6" fmla="*/ 2177066 w 2205641"/>
              <a:gd name="connsiteY6" fmla="*/ 1828800 h 2038350"/>
              <a:gd name="connsiteX7" fmla="*/ 1672241 w 2205641"/>
              <a:gd name="connsiteY7" fmla="*/ 2038350 h 2038350"/>
              <a:gd name="connsiteX8" fmla="*/ 5558 w 2205641"/>
              <a:gd name="connsiteY8" fmla="*/ 576679 h 2038350"/>
              <a:gd name="connsiteX9" fmla="*/ 214916 w 2205641"/>
              <a:gd name="connsiteY9" fmla="*/ 0 h 2038350"/>
              <a:gd name="connsiteX10" fmla="*/ 519716 w 2205641"/>
              <a:gd name="connsiteY10" fmla="*/ 9525 h 2038350"/>
              <a:gd name="connsiteX0" fmla="*/ 519716 w 2205641"/>
              <a:gd name="connsiteY0" fmla="*/ 9525 h 2039504"/>
              <a:gd name="connsiteX1" fmla="*/ 776891 w 2205641"/>
              <a:gd name="connsiteY1" fmla="*/ 561975 h 2039504"/>
              <a:gd name="connsiteX2" fmla="*/ 595916 w 2205641"/>
              <a:gd name="connsiteY2" fmla="*/ 828675 h 2039504"/>
              <a:gd name="connsiteX3" fmla="*/ 1405541 w 2205641"/>
              <a:gd name="connsiteY3" fmla="*/ 1543050 h 2039504"/>
              <a:gd name="connsiteX4" fmla="*/ 1653191 w 2205641"/>
              <a:gd name="connsiteY4" fmla="*/ 1257300 h 2039504"/>
              <a:gd name="connsiteX5" fmla="*/ 2205641 w 2205641"/>
              <a:gd name="connsiteY5" fmla="*/ 1485900 h 2039504"/>
              <a:gd name="connsiteX6" fmla="*/ 2177066 w 2205641"/>
              <a:gd name="connsiteY6" fmla="*/ 1828800 h 2039504"/>
              <a:gd name="connsiteX7" fmla="*/ 1672241 w 2205641"/>
              <a:gd name="connsiteY7" fmla="*/ 2038350 h 2039504"/>
              <a:gd name="connsiteX8" fmla="*/ 5558 w 2205641"/>
              <a:gd name="connsiteY8" fmla="*/ 576679 h 2039504"/>
              <a:gd name="connsiteX9" fmla="*/ 214916 w 2205641"/>
              <a:gd name="connsiteY9" fmla="*/ 0 h 2039504"/>
              <a:gd name="connsiteX10" fmla="*/ 519716 w 2205641"/>
              <a:gd name="connsiteY10" fmla="*/ 9525 h 2039504"/>
              <a:gd name="connsiteX0" fmla="*/ 519716 w 2205641"/>
              <a:gd name="connsiteY0" fmla="*/ 9525 h 2039390"/>
              <a:gd name="connsiteX1" fmla="*/ 776891 w 2205641"/>
              <a:gd name="connsiteY1" fmla="*/ 561975 h 2039390"/>
              <a:gd name="connsiteX2" fmla="*/ 595916 w 2205641"/>
              <a:gd name="connsiteY2" fmla="*/ 828675 h 2039390"/>
              <a:gd name="connsiteX3" fmla="*/ 1405541 w 2205641"/>
              <a:gd name="connsiteY3" fmla="*/ 1543050 h 2039390"/>
              <a:gd name="connsiteX4" fmla="*/ 1653191 w 2205641"/>
              <a:gd name="connsiteY4" fmla="*/ 1257300 h 2039390"/>
              <a:gd name="connsiteX5" fmla="*/ 2205641 w 2205641"/>
              <a:gd name="connsiteY5" fmla="*/ 1485900 h 2039390"/>
              <a:gd name="connsiteX6" fmla="*/ 2164792 w 2205641"/>
              <a:gd name="connsiteY6" fmla="*/ 1810389 h 2039390"/>
              <a:gd name="connsiteX7" fmla="*/ 1672241 w 2205641"/>
              <a:gd name="connsiteY7" fmla="*/ 2038350 h 2039390"/>
              <a:gd name="connsiteX8" fmla="*/ 5558 w 2205641"/>
              <a:gd name="connsiteY8" fmla="*/ 576679 h 2039390"/>
              <a:gd name="connsiteX9" fmla="*/ 214916 w 2205641"/>
              <a:gd name="connsiteY9" fmla="*/ 0 h 2039390"/>
              <a:gd name="connsiteX10" fmla="*/ 519716 w 2205641"/>
              <a:gd name="connsiteY10" fmla="*/ 9525 h 2039390"/>
              <a:gd name="connsiteX0" fmla="*/ 519716 w 2205641"/>
              <a:gd name="connsiteY0" fmla="*/ 9525 h 2039547"/>
              <a:gd name="connsiteX1" fmla="*/ 776891 w 2205641"/>
              <a:gd name="connsiteY1" fmla="*/ 561975 h 2039547"/>
              <a:gd name="connsiteX2" fmla="*/ 595916 w 2205641"/>
              <a:gd name="connsiteY2" fmla="*/ 828675 h 2039547"/>
              <a:gd name="connsiteX3" fmla="*/ 1405541 w 2205641"/>
              <a:gd name="connsiteY3" fmla="*/ 1543050 h 2039547"/>
              <a:gd name="connsiteX4" fmla="*/ 1653191 w 2205641"/>
              <a:gd name="connsiteY4" fmla="*/ 1257300 h 2039547"/>
              <a:gd name="connsiteX5" fmla="*/ 2205641 w 2205641"/>
              <a:gd name="connsiteY5" fmla="*/ 1485900 h 2039547"/>
              <a:gd name="connsiteX6" fmla="*/ 2137175 w 2205641"/>
              <a:gd name="connsiteY6" fmla="*/ 1834937 h 2039547"/>
              <a:gd name="connsiteX7" fmla="*/ 1672241 w 2205641"/>
              <a:gd name="connsiteY7" fmla="*/ 2038350 h 2039547"/>
              <a:gd name="connsiteX8" fmla="*/ 5558 w 2205641"/>
              <a:gd name="connsiteY8" fmla="*/ 576679 h 2039547"/>
              <a:gd name="connsiteX9" fmla="*/ 214916 w 2205641"/>
              <a:gd name="connsiteY9" fmla="*/ 0 h 2039547"/>
              <a:gd name="connsiteX10" fmla="*/ 519716 w 2205641"/>
              <a:gd name="connsiteY10" fmla="*/ 9525 h 2039547"/>
              <a:gd name="connsiteX0" fmla="*/ 519716 w 2205641"/>
              <a:gd name="connsiteY0" fmla="*/ 9525 h 2039326"/>
              <a:gd name="connsiteX1" fmla="*/ 776891 w 2205641"/>
              <a:gd name="connsiteY1" fmla="*/ 561975 h 2039326"/>
              <a:gd name="connsiteX2" fmla="*/ 595916 w 2205641"/>
              <a:gd name="connsiteY2" fmla="*/ 828675 h 2039326"/>
              <a:gd name="connsiteX3" fmla="*/ 1405541 w 2205641"/>
              <a:gd name="connsiteY3" fmla="*/ 1543050 h 2039326"/>
              <a:gd name="connsiteX4" fmla="*/ 1653191 w 2205641"/>
              <a:gd name="connsiteY4" fmla="*/ 1257300 h 2039326"/>
              <a:gd name="connsiteX5" fmla="*/ 2205641 w 2205641"/>
              <a:gd name="connsiteY5" fmla="*/ 1485900 h 2039326"/>
              <a:gd name="connsiteX6" fmla="*/ 2170928 w 2205641"/>
              <a:gd name="connsiteY6" fmla="*/ 1798115 h 2039326"/>
              <a:gd name="connsiteX7" fmla="*/ 1672241 w 2205641"/>
              <a:gd name="connsiteY7" fmla="*/ 2038350 h 2039326"/>
              <a:gd name="connsiteX8" fmla="*/ 5558 w 2205641"/>
              <a:gd name="connsiteY8" fmla="*/ 576679 h 2039326"/>
              <a:gd name="connsiteX9" fmla="*/ 214916 w 2205641"/>
              <a:gd name="connsiteY9" fmla="*/ 0 h 2039326"/>
              <a:gd name="connsiteX10" fmla="*/ 519716 w 2205641"/>
              <a:gd name="connsiteY10" fmla="*/ 9525 h 2039326"/>
              <a:gd name="connsiteX0" fmla="*/ 519716 w 2205641"/>
              <a:gd name="connsiteY0" fmla="*/ 9525 h 2040651"/>
              <a:gd name="connsiteX1" fmla="*/ 776891 w 2205641"/>
              <a:gd name="connsiteY1" fmla="*/ 561975 h 2040651"/>
              <a:gd name="connsiteX2" fmla="*/ 595916 w 2205641"/>
              <a:gd name="connsiteY2" fmla="*/ 828675 h 2040651"/>
              <a:gd name="connsiteX3" fmla="*/ 1405541 w 2205641"/>
              <a:gd name="connsiteY3" fmla="*/ 1543050 h 2040651"/>
              <a:gd name="connsiteX4" fmla="*/ 1653191 w 2205641"/>
              <a:gd name="connsiteY4" fmla="*/ 1257300 h 2040651"/>
              <a:gd name="connsiteX5" fmla="*/ 2205641 w 2205641"/>
              <a:gd name="connsiteY5" fmla="*/ 1485900 h 2040651"/>
              <a:gd name="connsiteX6" fmla="*/ 2170928 w 2205641"/>
              <a:gd name="connsiteY6" fmla="*/ 1798115 h 2040651"/>
              <a:gd name="connsiteX7" fmla="*/ 1672241 w 2205641"/>
              <a:gd name="connsiteY7" fmla="*/ 2038350 h 2040651"/>
              <a:gd name="connsiteX8" fmla="*/ 5558 w 2205641"/>
              <a:gd name="connsiteY8" fmla="*/ 576679 h 2040651"/>
              <a:gd name="connsiteX9" fmla="*/ 214916 w 2205641"/>
              <a:gd name="connsiteY9" fmla="*/ 0 h 2040651"/>
              <a:gd name="connsiteX10" fmla="*/ 519716 w 2205641"/>
              <a:gd name="connsiteY10" fmla="*/ 9525 h 2040651"/>
              <a:gd name="connsiteX0" fmla="*/ 519716 w 2205641"/>
              <a:gd name="connsiteY0" fmla="*/ 9525 h 2040728"/>
              <a:gd name="connsiteX1" fmla="*/ 776891 w 2205641"/>
              <a:gd name="connsiteY1" fmla="*/ 561975 h 2040728"/>
              <a:gd name="connsiteX2" fmla="*/ 595916 w 2205641"/>
              <a:gd name="connsiteY2" fmla="*/ 828675 h 2040728"/>
              <a:gd name="connsiteX3" fmla="*/ 1405541 w 2205641"/>
              <a:gd name="connsiteY3" fmla="*/ 1543050 h 2040728"/>
              <a:gd name="connsiteX4" fmla="*/ 1653191 w 2205641"/>
              <a:gd name="connsiteY4" fmla="*/ 1257300 h 2040728"/>
              <a:gd name="connsiteX5" fmla="*/ 2205641 w 2205641"/>
              <a:gd name="connsiteY5" fmla="*/ 1485900 h 2040728"/>
              <a:gd name="connsiteX6" fmla="*/ 2170928 w 2205641"/>
              <a:gd name="connsiteY6" fmla="*/ 1798115 h 2040728"/>
              <a:gd name="connsiteX7" fmla="*/ 1672241 w 2205641"/>
              <a:gd name="connsiteY7" fmla="*/ 2038350 h 2040728"/>
              <a:gd name="connsiteX8" fmla="*/ 5558 w 2205641"/>
              <a:gd name="connsiteY8" fmla="*/ 576679 h 2040728"/>
              <a:gd name="connsiteX9" fmla="*/ 214916 w 2205641"/>
              <a:gd name="connsiteY9" fmla="*/ 0 h 2040728"/>
              <a:gd name="connsiteX10" fmla="*/ 519716 w 2205641"/>
              <a:gd name="connsiteY10" fmla="*/ 9525 h 2040728"/>
              <a:gd name="connsiteX0" fmla="*/ 519716 w 2205641"/>
              <a:gd name="connsiteY0" fmla="*/ 9525 h 2038357"/>
              <a:gd name="connsiteX1" fmla="*/ 776891 w 2205641"/>
              <a:gd name="connsiteY1" fmla="*/ 561975 h 2038357"/>
              <a:gd name="connsiteX2" fmla="*/ 595916 w 2205641"/>
              <a:gd name="connsiteY2" fmla="*/ 828675 h 2038357"/>
              <a:gd name="connsiteX3" fmla="*/ 1405541 w 2205641"/>
              <a:gd name="connsiteY3" fmla="*/ 1543050 h 2038357"/>
              <a:gd name="connsiteX4" fmla="*/ 1653191 w 2205641"/>
              <a:gd name="connsiteY4" fmla="*/ 1257300 h 2038357"/>
              <a:gd name="connsiteX5" fmla="*/ 2205641 w 2205641"/>
              <a:gd name="connsiteY5" fmla="*/ 1485900 h 2038357"/>
              <a:gd name="connsiteX6" fmla="*/ 2170928 w 2205641"/>
              <a:gd name="connsiteY6" fmla="*/ 1798115 h 2038357"/>
              <a:gd name="connsiteX7" fmla="*/ 1672241 w 2205641"/>
              <a:gd name="connsiteY7" fmla="*/ 2038350 h 2038357"/>
              <a:gd name="connsiteX8" fmla="*/ 5558 w 2205641"/>
              <a:gd name="connsiteY8" fmla="*/ 576679 h 2038357"/>
              <a:gd name="connsiteX9" fmla="*/ 214916 w 2205641"/>
              <a:gd name="connsiteY9" fmla="*/ 0 h 2038357"/>
              <a:gd name="connsiteX10" fmla="*/ 519716 w 2205641"/>
              <a:gd name="connsiteY10" fmla="*/ 9525 h 2038357"/>
              <a:gd name="connsiteX0" fmla="*/ 519716 w 2205641"/>
              <a:gd name="connsiteY0" fmla="*/ 9525 h 2038350"/>
              <a:gd name="connsiteX1" fmla="*/ 776891 w 2205641"/>
              <a:gd name="connsiteY1" fmla="*/ 561975 h 2038350"/>
              <a:gd name="connsiteX2" fmla="*/ 595916 w 2205641"/>
              <a:gd name="connsiteY2" fmla="*/ 828675 h 2038350"/>
              <a:gd name="connsiteX3" fmla="*/ 1405541 w 2205641"/>
              <a:gd name="connsiteY3" fmla="*/ 1543050 h 2038350"/>
              <a:gd name="connsiteX4" fmla="*/ 1653191 w 2205641"/>
              <a:gd name="connsiteY4" fmla="*/ 1257300 h 2038350"/>
              <a:gd name="connsiteX5" fmla="*/ 2205641 w 2205641"/>
              <a:gd name="connsiteY5" fmla="*/ 1485900 h 2038350"/>
              <a:gd name="connsiteX6" fmla="*/ 2170928 w 2205641"/>
              <a:gd name="connsiteY6" fmla="*/ 1798115 h 2038350"/>
              <a:gd name="connsiteX7" fmla="*/ 1672241 w 2205641"/>
              <a:gd name="connsiteY7" fmla="*/ 2038350 h 2038350"/>
              <a:gd name="connsiteX8" fmla="*/ 5558 w 2205641"/>
              <a:gd name="connsiteY8" fmla="*/ 576679 h 2038350"/>
              <a:gd name="connsiteX9" fmla="*/ 214916 w 2205641"/>
              <a:gd name="connsiteY9" fmla="*/ 0 h 2038350"/>
              <a:gd name="connsiteX10" fmla="*/ 519716 w 2205641"/>
              <a:gd name="connsiteY10" fmla="*/ 9525 h 2038350"/>
              <a:gd name="connsiteX0" fmla="*/ 519716 w 2210533"/>
              <a:gd name="connsiteY0" fmla="*/ 9525 h 2038350"/>
              <a:gd name="connsiteX1" fmla="*/ 776891 w 2210533"/>
              <a:gd name="connsiteY1" fmla="*/ 561975 h 2038350"/>
              <a:gd name="connsiteX2" fmla="*/ 595916 w 2210533"/>
              <a:gd name="connsiteY2" fmla="*/ 828675 h 2038350"/>
              <a:gd name="connsiteX3" fmla="*/ 1405541 w 2210533"/>
              <a:gd name="connsiteY3" fmla="*/ 1543050 h 2038350"/>
              <a:gd name="connsiteX4" fmla="*/ 1653191 w 2210533"/>
              <a:gd name="connsiteY4" fmla="*/ 1257300 h 2038350"/>
              <a:gd name="connsiteX5" fmla="*/ 2205641 w 2210533"/>
              <a:gd name="connsiteY5" fmla="*/ 1485900 h 2038350"/>
              <a:gd name="connsiteX6" fmla="*/ 2170928 w 2210533"/>
              <a:gd name="connsiteY6" fmla="*/ 1798115 h 2038350"/>
              <a:gd name="connsiteX7" fmla="*/ 1672241 w 2210533"/>
              <a:gd name="connsiteY7" fmla="*/ 2038350 h 2038350"/>
              <a:gd name="connsiteX8" fmla="*/ 5558 w 2210533"/>
              <a:gd name="connsiteY8" fmla="*/ 576679 h 2038350"/>
              <a:gd name="connsiteX9" fmla="*/ 214916 w 2210533"/>
              <a:gd name="connsiteY9" fmla="*/ 0 h 2038350"/>
              <a:gd name="connsiteX10" fmla="*/ 519716 w 2210533"/>
              <a:gd name="connsiteY10" fmla="*/ 9525 h 2038350"/>
              <a:gd name="connsiteX0" fmla="*/ 519716 w 2215210"/>
              <a:gd name="connsiteY0" fmla="*/ 9525 h 2038350"/>
              <a:gd name="connsiteX1" fmla="*/ 776891 w 2215210"/>
              <a:gd name="connsiteY1" fmla="*/ 561975 h 2038350"/>
              <a:gd name="connsiteX2" fmla="*/ 595916 w 2215210"/>
              <a:gd name="connsiteY2" fmla="*/ 828675 h 2038350"/>
              <a:gd name="connsiteX3" fmla="*/ 1405541 w 2215210"/>
              <a:gd name="connsiteY3" fmla="*/ 1543050 h 2038350"/>
              <a:gd name="connsiteX4" fmla="*/ 1653191 w 2215210"/>
              <a:gd name="connsiteY4" fmla="*/ 1257300 h 2038350"/>
              <a:gd name="connsiteX5" fmla="*/ 2205641 w 2215210"/>
              <a:gd name="connsiteY5" fmla="*/ 1485900 h 2038350"/>
              <a:gd name="connsiteX6" fmla="*/ 2170928 w 2215210"/>
              <a:gd name="connsiteY6" fmla="*/ 1798115 h 2038350"/>
              <a:gd name="connsiteX7" fmla="*/ 1672241 w 2215210"/>
              <a:gd name="connsiteY7" fmla="*/ 2038350 h 2038350"/>
              <a:gd name="connsiteX8" fmla="*/ 5558 w 2215210"/>
              <a:gd name="connsiteY8" fmla="*/ 576679 h 2038350"/>
              <a:gd name="connsiteX9" fmla="*/ 214916 w 2215210"/>
              <a:gd name="connsiteY9" fmla="*/ 0 h 2038350"/>
              <a:gd name="connsiteX10" fmla="*/ 519716 w 2215210"/>
              <a:gd name="connsiteY10" fmla="*/ 9525 h 2038350"/>
              <a:gd name="connsiteX0" fmla="*/ 519716 w 2216643"/>
              <a:gd name="connsiteY0" fmla="*/ 9525 h 2038350"/>
              <a:gd name="connsiteX1" fmla="*/ 776891 w 2216643"/>
              <a:gd name="connsiteY1" fmla="*/ 561975 h 2038350"/>
              <a:gd name="connsiteX2" fmla="*/ 595916 w 2216643"/>
              <a:gd name="connsiteY2" fmla="*/ 828675 h 2038350"/>
              <a:gd name="connsiteX3" fmla="*/ 1405541 w 2216643"/>
              <a:gd name="connsiteY3" fmla="*/ 1543050 h 2038350"/>
              <a:gd name="connsiteX4" fmla="*/ 1653191 w 2216643"/>
              <a:gd name="connsiteY4" fmla="*/ 1257300 h 2038350"/>
              <a:gd name="connsiteX5" fmla="*/ 2205641 w 2216643"/>
              <a:gd name="connsiteY5" fmla="*/ 1485900 h 2038350"/>
              <a:gd name="connsiteX6" fmla="*/ 2170928 w 2216643"/>
              <a:gd name="connsiteY6" fmla="*/ 1798115 h 2038350"/>
              <a:gd name="connsiteX7" fmla="*/ 1672241 w 2216643"/>
              <a:gd name="connsiteY7" fmla="*/ 2038350 h 2038350"/>
              <a:gd name="connsiteX8" fmla="*/ 5558 w 2216643"/>
              <a:gd name="connsiteY8" fmla="*/ 576679 h 2038350"/>
              <a:gd name="connsiteX9" fmla="*/ 214916 w 2216643"/>
              <a:gd name="connsiteY9" fmla="*/ 0 h 2038350"/>
              <a:gd name="connsiteX10" fmla="*/ 519716 w 2216643"/>
              <a:gd name="connsiteY10" fmla="*/ 9525 h 2038350"/>
              <a:gd name="connsiteX0" fmla="*/ 519716 w 2216643"/>
              <a:gd name="connsiteY0" fmla="*/ 9525 h 2038350"/>
              <a:gd name="connsiteX1" fmla="*/ 776891 w 2216643"/>
              <a:gd name="connsiteY1" fmla="*/ 561975 h 2038350"/>
              <a:gd name="connsiteX2" fmla="*/ 595916 w 2216643"/>
              <a:gd name="connsiteY2" fmla="*/ 828675 h 2038350"/>
              <a:gd name="connsiteX3" fmla="*/ 1405541 w 2216643"/>
              <a:gd name="connsiteY3" fmla="*/ 1543050 h 2038350"/>
              <a:gd name="connsiteX4" fmla="*/ 1653191 w 2216643"/>
              <a:gd name="connsiteY4" fmla="*/ 1257300 h 2038350"/>
              <a:gd name="connsiteX5" fmla="*/ 2205641 w 2216643"/>
              <a:gd name="connsiteY5" fmla="*/ 1485900 h 2038350"/>
              <a:gd name="connsiteX6" fmla="*/ 2170928 w 2216643"/>
              <a:gd name="connsiteY6" fmla="*/ 1798115 h 2038350"/>
              <a:gd name="connsiteX7" fmla="*/ 1672241 w 2216643"/>
              <a:gd name="connsiteY7" fmla="*/ 2038350 h 2038350"/>
              <a:gd name="connsiteX8" fmla="*/ 5558 w 2216643"/>
              <a:gd name="connsiteY8" fmla="*/ 576679 h 2038350"/>
              <a:gd name="connsiteX9" fmla="*/ 214916 w 2216643"/>
              <a:gd name="connsiteY9" fmla="*/ 0 h 2038350"/>
              <a:gd name="connsiteX10" fmla="*/ 519716 w 2216643"/>
              <a:gd name="connsiteY10" fmla="*/ 9525 h 2038350"/>
              <a:gd name="connsiteX0" fmla="*/ 519716 w 2216643"/>
              <a:gd name="connsiteY0" fmla="*/ 9525 h 2038350"/>
              <a:gd name="connsiteX1" fmla="*/ 776891 w 2216643"/>
              <a:gd name="connsiteY1" fmla="*/ 561975 h 2038350"/>
              <a:gd name="connsiteX2" fmla="*/ 595916 w 2216643"/>
              <a:gd name="connsiteY2" fmla="*/ 828675 h 2038350"/>
              <a:gd name="connsiteX3" fmla="*/ 1405541 w 2216643"/>
              <a:gd name="connsiteY3" fmla="*/ 1543050 h 2038350"/>
              <a:gd name="connsiteX4" fmla="*/ 1662397 w 2216643"/>
              <a:gd name="connsiteY4" fmla="*/ 1235821 h 2038350"/>
              <a:gd name="connsiteX5" fmla="*/ 2205641 w 2216643"/>
              <a:gd name="connsiteY5" fmla="*/ 1485900 h 2038350"/>
              <a:gd name="connsiteX6" fmla="*/ 2170928 w 2216643"/>
              <a:gd name="connsiteY6" fmla="*/ 1798115 h 2038350"/>
              <a:gd name="connsiteX7" fmla="*/ 1672241 w 2216643"/>
              <a:gd name="connsiteY7" fmla="*/ 2038350 h 2038350"/>
              <a:gd name="connsiteX8" fmla="*/ 5558 w 2216643"/>
              <a:gd name="connsiteY8" fmla="*/ 576679 h 2038350"/>
              <a:gd name="connsiteX9" fmla="*/ 214916 w 2216643"/>
              <a:gd name="connsiteY9" fmla="*/ 0 h 2038350"/>
              <a:gd name="connsiteX10" fmla="*/ 519716 w 2216643"/>
              <a:gd name="connsiteY10" fmla="*/ 9525 h 2038350"/>
              <a:gd name="connsiteX0" fmla="*/ 519716 w 2216643"/>
              <a:gd name="connsiteY0" fmla="*/ 9525 h 2038350"/>
              <a:gd name="connsiteX1" fmla="*/ 776891 w 2216643"/>
              <a:gd name="connsiteY1" fmla="*/ 561975 h 2038350"/>
              <a:gd name="connsiteX2" fmla="*/ 595916 w 2216643"/>
              <a:gd name="connsiteY2" fmla="*/ 828675 h 2038350"/>
              <a:gd name="connsiteX3" fmla="*/ 1405541 w 2216643"/>
              <a:gd name="connsiteY3" fmla="*/ 1543050 h 2038350"/>
              <a:gd name="connsiteX4" fmla="*/ 1662397 w 2216643"/>
              <a:gd name="connsiteY4" fmla="*/ 1235821 h 2038350"/>
              <a:gd name="connsiteX5" fmla="*/ 2205641 w 2216643"/>
              <a:gd name="connsiteY5" fmla="*/ 1485900 h 2038350"/>
              <a:gd name="connsiteX6" fmla="*/ 2170928 w 2216643"/>
              <a:gd name="connsiteY6" fmla="*/ 1798115 h 2038350"/>
              <a:gd name="connsiteX7" fmla="*/ 1672241 w 2216643"/>
              <a:gd name="connsiteY7" fmla="*/ 2038350 h 2038350"/>
              <a:gd name="connsiteX8" fmla="*/ 5558 w 2216643"/>
              <a:gd name="connsiteY8" fmla="*/ 576679 h 2038350"/>
              <a:gd name="connsiteX9" fmla="*/ 214916 w 2216643"/>
              <a:gd name="connsiteY9" fmla="*/ 0 h 2038350"/>
              <a:gd name="connsiteX10" fmla="*/ 519716 w 2216643"/>
              <a:gd name="connsiteY10" fmla="*/ 9525 h 2038350"/>
              <a:gd name="connsiteX0" fmla="*/ 519716 w 2216643"/>
              <a:gd name="connsiteY0" fmla="*/ 9525 h 2038350"/>
              <a:gd name="connsiteX1" fmla="*/ 776891 w 2216643"/>
              <a:gd name="connsiteY1" fmla="*/ 561975 h 2038350"/>
              <a:gd name="connsiteX2" fmla="*/ 595916 w 2216643"/>
              <a:gd name="connsiteY2" fmla="*/ 828675 h 2038350"/>
              <a:gd name="connsiteX3" fmla="*/ 1405541 w 2216643"/>
              <a:gd name="connsiteY3" fmla="*/ 1543050 h 2038350"/>
              <a:gd name="connsiteX4" fmla="*/ 1662397 w 2216643"/>
              <a:gd name="connsiteY4" fmla="*/ 1235821 h 2038350"/>
              <a:gd name="connsiteX5" fmla="*/ 2205641 w 2216643"/>
              <a:gd name="connsiteY5" fmla="*/ 1485900 h 2038350"/>
              <a:gd name="connsiteX6" fmla="*/ 2170928 w 2216643"/>
              <a:gd name="connsiteY6" fmla="*/ 1798115 h 2038350"/>
              <a:gd name="connsiteX7" fmla="*/ 1672241 w 2216643"/>
              <a:gd name="connsiteY7" fmla="*/ 2038350 h 2038350"/>
              <a:gd name="connsiteX8" fmla="*/ 5558 w 2216643"/>
              <a:gd name="connsiteY8" fmla="*/ 576679 h 2038350"/>
              <a:gd name="connsiteX9" fmla="*/ 214916 w 2216643"/>
              <a:gd name="connsiteY9" fmla="*/ 0 h 2038350"/>
              <a:gd name="connsiteX10" fmla="*/ 519716 w 2216643"/>
              <a:gd name="connsiteY10" fmla="*/ 9525 h 2038350"/>
              <a:gd name="connsiteX0" fmla="*/ 519716 w 2216643"/>
              <a:gd name="connsiteY0" fmla="*/ 9525 h 2038350"/>
              <a:gd name="connsiteX1" fmla="*/ 776891 w 2216643"/>
              <a:gd name="connsiteY1" fmla="*/ 561975 h 2038350"/>
              <a:gd name="connsiteX2" fmla="*/ 595916 w 2216643"/>
              <a:gd name="connsiteY2" fmla="*/ 828675 h 2038350"/>
              <a:gd name="connsiteX3" fmla="*/ 1405541 w 2216643"/>
              <a:gd name="connsiteY3" fmla="*/ 1543050 h 2038350"/>
              <a:gd name="connsiteX4" fmla="*/ 1662397 w 2216643"/>
              <a:gd name="connsiteY4" fmla="*/ 1235821 h 2038350"/>
              <a:gd name="connsiteX5" fmla="*/ 2205641 w 2216643"/>
              <a:gd name="connsiteY5" fmla="*/ 1485900 h 2038350"/>
              <a:gd name="connsiteX6" fmla="*/ 2170928 w 2216643"/>
              <a:gd name="connsiteY6" fmla="*/ 1798115 h 2038350"/>
              <a:gd name="connsiteX7" fmla="*/ 1672241 w 2216643"/>
              <a:gd name="connsiteY7" fmla="*/ 2038350 h 2038350"/>
              <a:gd name="connsiteX8" fmla="*/ 5558 w 2216643"/>
              <a:gd name="connsiteY8" fmla="*/ 576679 h 2038350"/>
              <a:gd name="connsiteX9" fmla="*/ 214916 w 2216643"/>
              <a:gd name="connsiteY9" fmla="*/ 0 h 2038350"/>
              <a:gd name="connsiteX10" fmla="*/ 519716 w 2216643"/>
              <a:gd name="connsiteY10" fmla="*/ 9525 h 2038350"/>
              <a:gd name="connsiteX0" fmla="*/ 519716 w 2216643"/>
              <a:gd name="connsiteY0" fmla="*/ 9525 h 2038350"/>
              <a:gd name="connsiteX1" fmla="*/ 776891 w 2216643"/>
              <a:gd name="connsiteY1" fmla="*/ 561975 h 2038350"/>
              <a:gd name="connsiteX2" fmla="*/ 595916 w 2216643"/>
              <a:gd name="connsiteY2" fmla="*/ 828675 h 2038350"/>
              <a:gd name="connsiteX3" fmla="*/ 1405541 w 2216643"/>
              <a:gd name="connsiteY3" fmla="*/ 1543050 h 2038350"/>
              <a:gd name="connsiteX4" fmla="*/ 1662397 w 2216643"/>
              <a:gd name="connsiteY4" fmla="*/ 1235821 h 2038350"/>
              <a:gd name="connsiteX5" fmla="*/ 2205641 w 2216643"/>
              <a:gd name="connsiteY5" fmla="*/ 1485900 h 2038350"/>
              <a:gd name="connsiteX6" fmla="*/ 2170928 w 2216643"/>
              <a:gd name="connsiteY6" fmla="*/ 1798115 h 2038350"/>
              <a:gd name="connsiteX7" fmla="*/ 1672241 w 2216643"/>
              <a:gd name="connsiteY7" fmla="*/ 2038350 h 2038350"/>
              <a:gd name="connsiteX8" fmla="*/ 5558 w 2216643"/>
              <a:gd name="connsiteY8" fmla="*/ 576679 h 2038350"/>
              <a:gd name="connsiteX9" fmla="*/ 214916 w 2216643"/>
              <a:gd name="connsiteY9" fmla="*/ 0 h 2038350"/>
              <a:gd name="connsiteX10" fmla="*/ 519716 w 2216643"/>
              <a:gd name="connsiteY10" fmla="*/ 9525 h 2038350"/>
              <a:gd name="connsiteX0" fmla="*/ 519716 w 2216643"/>
              <a:gd name="connsiteY0" fmla="*/ 9525 h 2038350"/>
              <a:gd name="connsiteX1" fmla="*/ 776891 w 2216643"/>
              <a:gd name="connsiteY1" fmla="*/ 561975 h 2038350"/>
              <a:gd name="connsiteX2" fmla="*/ 595916 w 2216643"/>
              <a:gd name="connsiteY2" fmla="*/ 828675 h 2038350"/>
              <a:gd name="connsiteX3" fmla="*/ 1405541 w 2216643"/>
              <a:gd name="connsiteY3" fmla="*/ 1543050 h 2038350"/>
              <a:gd name="connsiteX4" fmla="*/ 1662397 w 2216643"/>
              <a:gd name="connsiteY4" fmla="*/ 1235821 h 2038350"/>
              <a:gd name="connsiteX5" fmla="*/ 2205641 w 2216643"/>
              <a:gd name="connsiteY5" fmla="*/ 1485900 h 2038350"/>
              <a:gd name="connsiteX6" fmla="*/ 2170928 w 2216643"/>
              <a:gd name="connsiteY6" fmla="*/ 1798115 h 2038350"/>
              <a:gd name="connsiteX7" fmla="*/ 1672241 w 2216643"/>
              <a:gd name="connsiteY7" fmla="*/ 2038350 h 2038350"/>
              <a:gd name="connsiteX8" fmla="*/ 5558 w 2216643"/>
              <a:gd name="connsiteY8" fmla="*/ 576679 h 2038350"/>
              <a:gd name="connsiteX9" fmla="*/ 214916 w 2216643"/>
              <a:gd name="connsiteY9" fmla="*/ 0 h 2038350"/>
              <a:gd name="connsiteX10" fmla="*/ 519716 w 2216643"/>
              <a:gd name="connsiteY10" fmla="*/ 9525 h 2038350"/>
              <a:gd name="connsiteX0" fmla="*/ 519716 w 2216643"/>
              <a:gd name="connsiteY0" fmla="*/ 9525 h 2038350"/>
              <a:gd name="connsiteX1" fmla="*/ 776891 w 2216643"/>
              <a:gd name="connsiteY1" fmla="*/ 561975 h 2038350"/>
              <a:gd name="connsiteX2" fmla="*/ 595916 w 2216643"/>
              <a:gd name="connsiteY2" fmla="*/ 828675 h 2038350"/>
              <a:gd name="connsiteX3" fmla="*/ 1405541 w 2216643"/>
              <a:gd name="connsiteY3" fmla="*/ 1543050 h 2038350"/>
              <a:gd name="connsiteX4" fmla="*/ 1662397 w 2216643"/>
              <a:gd name="connsiteY4" fmla="*/ 1235821 h 2038350"/>
              <a:gd name="connsiteX5" fmla="*/ 2205641 w 2216643"/>
              <a:gd name="connsiteY5" fmla="*/ 1485900 h 2038350"/>
              <a:gd name="connsiteX6" fmla="*/ 2170928 w 2216643"/>
              <a:gd name="connsiteY6" fmla="*/ 1798115 h 2038350"/>
              <a:gd name="connsiteX7" fmla="*/ 1672241 w 2216643"/>
              <a:gd name="connsiteY7" fmla="*/ 2038350 h 2038350"/>
              <a:gd name="connsiteX8" fmla="*/ 5558 w 2216643"/>
              <a:gd name="connsiteY8" fmla="*/ 576679 h 2038350"/>
              <a:gd name="connsiteX9" fmla="*/ 214916 w 2216643"/>
              <a:gd name="connsiteY9" fmla="*/ 0 h 2038350"/>
              <a:gd name="connsiteX10" fmla="*/ 519716 w 2216643"/>
              <a:gd name="connsiteY10" fmla="*/ 9525 h 2038350"/>
              <a:gd name="connsiteX0" fmla="*/ 519716 w 2216643"/>
              <a:gd name="connsiteY0" fmla="*/ 9525 h 2038350"/>
              <a:gd name="connsiteX1" fmla="*/ 776891 w 2216643"/>
              <a:gd name="connsiteY1" fmla="*/ 561975 h 2038350"/>
              <a:gd name="connsiteX2" fmla="*/ 595916 w 2216643"/>
              <a:gd name="connsiteY2" fmla="*/ 828675 h 2038350"/>
              <a:gd name="connsiteX3" fmla="*/ 1405541 w 2216643"/>
              <a:gd name="connsiteY3" fmla="*/ 1543050 h 2038350"/>
              <a:gd name="connsiteX4" fmla="*/ 1662397 w 2216643"/>
              <a:gd name="connsiteY4" fmla="*/ 1235821 h 2038350"/>
              <a:gd name="connsiteX5" fmla="*/ 2205641 w 2216643"/>
              <a:gd name="connsiteY5" fmla="*/ 1485900 h 2038350"/>
              <a:gd name="connsiteX6" fmla="*/ 2170928 w 2216643"/>
              <a:gd name="connsiteY6" fmla="*/ 1798115 h 2038350"/>
              <a:gd name="connsiteX7" fmla="*/ 1672241 w 2216643"/>
              <a:gd name="connsiteY7" fmla="*/ 2038350 h 2038350"/>
              <a:gd name="connsiteX8" fmla="*/ 5558 w 2216643"/>
              <a:gd name="connsiteY8" fmla="*/ 576679 h 2038350"/>
              <a:gd name="connsiteX9" fmla="*/ 214916 w 2216643"/>
              <a:gd name="connsiteY9" fmla="*/ 0 h 2038350"/>
              <a:gd name="connsiteX10" fmla="*/ 519716 w 2216643"/>
              <a:gd name="connsiteY10" fmla="*/ 9525 h 2038350"/>
              <a:gd name="connsiteX0" fmla="*/ 519716 w 2216643"/>
              <a:gd name="connsiteY0" fmla="*/ 9525 h 2038350"/>
              <a:gd name="connsiteX1" fmla="*/ 776891 w 2216643"/>
              <a:gd name="connsiteY1" fmla="*/ 561975 h 2038350"/>
              <a:gd name="connsiteX2" fmla="*/ 595916 w 2216643"/>
              <a:gd name="connsiteY2" fmla="*/ 828675 h 2038350"/>
              <a:gd name="connsiteX3" fmla="*/ 1405541 w 2216643"/>
              <a:gd name="connsiteY3" fmla="*/ 1543050 h 2038350"/>
              <a:gd name="connsiteX4" fmla="*/ 1662397 w 2216643"/>
              <a:gd name="connsiteY4" fmla="*/ 1235821 h 2038350"/>
              <a:gd name="connsiteX5" fmla="*/ 2205641 w 2216643"/>
              <a:gd name="connsiteY5" fmla="*/ 1485900 h 2038350"/>
              <a:gd name="connsiteX6" fmla="*/ 2170928 w 2216643"/>
              <a:gd name="connsiteY6" fmla="*/ 1798115 h 2038350"/>
              <a:gd name="connsiteX7" fmla="*/ 1672241 w 2216643"/>
              <a:gd name="connsiteY7" fmla="*/ 2038350 h 2038350"/>
              <a:gd name="connsiteX8" fmla="*/ 5558 w 2216643"/>
              <a:gd name="connsiteY8" fmla="*/ 576679 h 2038350"/>
              <a:gd name="connsiteX9" fmla="*/ 214916 w 2216643"/>
              <a:gd name="connsiteY9" fmla="*/ 0 h 2038350"/>
              <a:gd name="connsiteX10" fmla="*/ 519716 w 2216643"/>
              <a:gd name="connsiteY10" fmla="*/ 9525 h 2038350"/>
              <a:gd name="connsiteX0" fmla="*/ 519716 w 2216643"/>
              <a:gd name="connsiteY0" fmla="*/ 9525 h 2038350"/>
              <a:gd name="connsiteX1" fmla="*/ 776891 w 2216643"/>
              <a:gd name="connsiteY1" fmla="*/ 561975 h 2038350"/>
              <a:gd name="connsiteX2" fmla="*/ 595916 w 2216643"/>
              <a:gd name="connsiteY2" fmla="*/ 828675 h 2038350"/>
              <a:gd name="connsiteX3" fmla="*/ 1405541 w 2216643"/>
              <a:gd name="connsiteY3" fmla="*/ 1543050 h 2038350"/>
              <a:gd name="connsiteX4" fmla="*/ 1662397 w 2216643"/>
              <a:gd name="connsiteY4" fmla="*/ 1235821 h 2038350"/>
              <a:gd name="connsiteX5" fmla="*/ 2205641 w 2216643"/>
              <a:gd name="connsiteY5" fmla="*/ 1485900 h 2038350"/>
              <a:gd name="connsiteX6" fmla="*/ 2170928 w 2216643"/>
              <a:gd name="connsiteY6" fmla="*/ 1798115 h 2038350"/>
              <a:gd name="connsiteX7" fmla="*/ 1672241 w 2216643"/>
              <a:gd name="connsiteY7" fmla="*/ 2038350 h 2038350"/>
              <a:gd name="connsiteX8" fmla="*/ 5558 w 2216643"/>
              <a:gd name="connsiteY8" fmla="*/ 576679 h 2038350"/>
              <a:gd name="connsiteX9" fmla="*/ 214916 w 2216643"/>
              <a:gd name="connsiteY9" fmla="*/ 0 h 2038350"/>
              <a:gd name="connsiteX10" fmla="*/ 519716 w 2216643"/>
              <a:gd name="connsiteY10" fmla="*/ 9525 h 2038350"/>
              <a:gd name="connsiteX0" fmla="*/ 519716 w 2216643"/>
              <a:gd name="connsiteY0" fmla="*/ 9525 h 2038350"/>
              <a:gd name="connsiteX1" fmla="*/ 776891 w 2216643"/>
              <a:gd name="connsiteY1" fmla="*/ 561975 h 2038350"/>
              <a:gd name="connsiteX2" fmla="*/ 595916 w 2216643"/>
              <a:gd name="connsiteY2" fmla="*/ 828675 h 2038350"/>
              <a:gd name="connsiteX3" fmla="*/ 1405541 w 2216643"/>
              <a:gd name="connsiteY3" fmla="*/ 1543050 h 2038350"/>
              <a:gd name="connsiteX4" fmla="*/ 1662397 w 2216643"/>
              <a:gd name="connsiteY4" fmla="*/ 1235821 h 2038350"/>
              <a:gd name="connsiteX5" fmla="*/ 2205641 w 2216643"/>
              <a:gd name="connsiteY5" fmla="*/ 1485900 h 2038350"/>
              <a:gd name="connsiteX6" fmla="*/ 2170928 w 2216643"/>
              <a:gd name="connsiteY6" fmla="*/ 1798115 h 2038350"/>
              <a:gd name="connsiteX7" fmla="*/ 1672241 w 2216643"/>
              <a:gd name="connsiteY7" fmla="*/ 2038350 h 2038350"/>
              <a:gd name="connsiteX8" fmla="*/ 5558 w 2216643"/>
              <a:gd name="connsiteY8" fmla="*/ 576679 h 2038350"/>
              <a:gd name="connsiteX9" fmla="*/ 214916 w 2216643"/>
              <a:gd name="connsiteY9" fmla="*/ 0 h 2038350"/>
              <a:gd name="connsiteX10" fmla="*/ 519716 w 2216643"/>
              <a:gd name="connsiteY10" fmla="*/ 9525 h 2038350"/>
              <a:gd name="connsiteX0" fmla="*/ 519716 w 2216643"/>
              <a:gd name="connsiteY0" fmla="*/ 9525 h 2038350"/>
              <a:gd name="connsiteX1" fmla="*/ 776891 w 2216643"/>
              <a:gd name="connsiteY1" fmla="*/ 561975 h 2038350"/>
              <a:gd name="connsiteX2" fmla="*/ 595916 w 2216643"/>
              <a:gd name="connsiteY2" fmla="*/ 828675 h 2038350"/>
              <a:gd name="connsiteX3" fmla="*/ 1405541 w 2216643"/>
              <a:gd name="connsiteY3" fmla="*/ 1543050 h 2038350"/>
              <a:gd name="connsiteX4" fmla="*/ 1662397 w 2216643"/>
              <a:gd name="connsiteY4" fmla="*/ 1235821 h 2038350"/>
              <a:gd name="connsiteX5" fmla="*/ 2205641 w 2216643"/>
              <a:gd name="connsiteY5" fmla="*/ 1485900 h 2038350"/>
              <a:gd name="connsiteX6" fmla="*/ 2170928 w 2216643"/>
              <a:gd name="connsiteY6" fmla="*/ 1798115 h 2038350"/>
              <a:gd name="connsiteX7" fmla="*/ 1672241 w 2216643"/>
              <a:gd name="connsiteY7" fmla="*/ 2038350 h 2038350"/>
              <a:gd name="connsiteX8" fmla="*/ 5558 w 2216643"/>
              <a:gd name="connsiteY8" fmla="*/ 576679 h 2038350"/>
              <a:gd name="connsiteX9" fmla="*/ 214916 w 2216643"/>
              <a:gd name="connsiteY9" fmla="*/ 0 h 2038350"/>
              <a:gd name="connsiteX10" fmla="*/ 519716 w 2216643"/>
              <a:gd name="connsiteY10" fmla="*/ 9525 h 2038350"/>
              <a:gd name="connsiteX0" fmla="*/ 519716 w 2216643"/>
              <a:gd name="connsiteY0" fmla="*/ 9525 h 2038350"/>
              <a:gd name="connsiteX1" fmla="*/ 776891 w 2216643"/>
              <a:gd name="connsiteY1" fmla="*/ 561975 h 2038350"/>
              <a:gd name="connsiteX2" fmla="*/ 595916 w 2216643"/>
              <a:gd name="connsiteY2" fmla="*/ 828675 h 2038350"/>
              <a:gd name="connsiteX3" fmla="*/ 1405541 w 2216643"/>
              <a:gd name="connsiteY3" fmla="*/ 1543050 h 2038350"/>
              <a:gd name="connsiteX4" fmla="*/ 1662397 w 2216643"/>
              <a:gd name="connsiteY4" fmla="*/ 1235821 h 2038350"/>
              <a:gd name="connsiteX5" fmla="*/ 2205641 w 2216643"/>
              <a:gd name="connsiteY5" fmla="*/ 1485900 h 2038350"/>
              <a:gd name="connsiteX6" fmla="*/ 2170928 w 2216643"/>
              <a:gd name="connsiteY6" fmla="*/ 1798115 h 2038350"/>
              <a:gd name="connsiteX7" fmla="*/ 1672241 w 2216643"/>
              <a:gd name="connsiteY7" fmla="*/ 2038350 h 2038350"/>
              <a:gd name="connsiteX8" fmla="*/ 5558 w 2216643"/>
              <a:gd name="connsiteY8" fmla="*/ 576679 h 2038350"/>
              <a:gd name="connsiteX9" fmla="*/ 214916 w 2216643"/>
              <a:gd name="connsiteY9" fmla="*/ 0 h 2038350"/>
              <a:gd name="connsiteX10" fmla="*/ 519716 w 2216643"/>
              <a:gd name="connsiteY10" fmla="*/ 9525 h 2038350"/>
              <a:gd name="connsiteX0" fmla="*/ 519716 w 2216643"/>
              <a:gd name="connsiteY0" fmla="*/ 9525 h 2038350"/>
              <a:gd name="connsiteX1" fmla="*/ 776891 w 2216643"/>
              <a:gd name="connsiteY1" fmla="*/ 561975 h 2038350"/>
              <a:gd name="connsiteX2" fmla="*/ 568300 w 2216643"/>
              <a:gd name="connsiteY2" fmla="*/ 794922 h 2038350"/>
              <a:gd name="connsiteX3" fmla="*/ 1405541 w 2216643"/>
              <a:gd name="connsiteY3" fmla="*/ 1543050 h 2038350"/>
              <a:gd name="connsiteX4" fmla="*/ 1662397 w 2216643"/>
              <a:gd name="connsiteY4" fmla="*/ 1235821 h 2038350"/>
              <a:gd name="connsiteX5" fmla="*/ 2205641 w 2216643"/>
              <a:gd name="connsiteY5" fmla="*/ 1485900 h 2038350"/>
              <a:gd name="connsiteX6" fmla="*/ 2170928 w 2216643"/>
              <a:gd name="connsiteY6" fmla="*/ 1798115 h 2038350"/>
              <a:gd name="connsiteX7" fmla="*/ 1672241 w 2216643"/>
              <a:gd name="connsiteY7" fmla="*/ 2038350 h 2038350"/>
              <a:gd name="connsiteX8" fmla="*/ 5558 w 2216643"/>
              <a:gd name="connsiteY8" fmla="*/ 576679 h 2038350"/>
              <a:gd name="connsiteX9" fmla="*/ 214916 w 2216643"/>
              <a:gd name="connsiteY9" fmla="*/ 0 h 2038350"/>
              <a:gd name="connsiteX10" fmla="*/ 519716 w 2216643"/>
              <a:gd name="connsiteY10" fmla="*/ 9525 h 2038350"/>
              <a:gd name="connsiteX0" fmla="*/ 519716 w 2216643"/>
              <a:gd name="connsiteY0" fmla="*/ 9525 h 2038350"/>
              <a:gd name="connsiteX1" fmla="*/ 776891 w 2216643"/>
              <a:gd name="connsiteY1" fmla="*/ 561975 h 2038350"/>
              <a:gd name="connsiteX2" fmla="*/ 525342 w 2216643"/>
              <a:gd name="connsiteY2" fmla="*/ 767306 h 2038350"/>
              <a:gd name="connsiteX3" fmla="*/ 1405541 w 2216643"/>
              <a:gd name="connsiteY3" fmla="*/ 1543050 h 2038350"/>
              <a:gd name="connsiteX4" fmla="*/ 1662397 w 2216643"/>
              <a:gd name="connsiteY4" fmla="*/ 1235821 h 2038350"/>
              <a:gd name="connsiteX5" fmla="*/ 2205641 w 2216643"/>
              <a:gd name="connsiteY5" fmla="*/ 1485900 h 2038350"/>
              <a:gd name="connsiteX6" fmla="*/ 2170928 w 2216643"/>
              <a:gd name="connsiteY6" fmla="*/ 1798115 h 2038350"/>
              <a:gd name="connsiteX7" fmla="*/ 1672241 w 2216643"/>
              <a:gd name="connsiteY7" fmla="*/ 2038350 h 2038350"/>
              <a:gd name="connsiteX8" fmla="*/ 5558 w 2216643"/>
              <a:gd name="connsiteY8" fmla="*/ 576679 h 2038350"/>
              <a:gd name="connsiteX9" fmla="*/ 214916 w 2216643"/>
              <a:gd name="connsiteY9" fmla="*/ 0 h 2038350"/>
              <a:gd name="connsiteX10" fmla="*/ 519716 w 2216643"/>
              <a:gd name="connsiteY10" fmla="*/ 9525 h 2038350"/>
              <a:gd name="connsiteX0" fmla="*/ 519716 w 2216643"/>
              <a:gd name="connsiteY0" fmla="*/ 9525 h 2038350"/>
              <a:gd name="connsiteX1" fmla="*/ 776891 w 2216643"/>
              <a:gd name="connsiteY1" fmla="*/ 561975 h 2038350"/>
              <a:gd name="connsiteX2" fmla="*/ 559095 w 2216643"/>
              <a:gd name="connsiteY2" fmla="*/ 801059 h 2038350"/>
              <a:gd name="connsiteX3" fmla="*/ 1405541 w 2216643"/>
              <a:gd name="connsiteY3" fmla="*/ 1543050 h 2038350"/>
              <a:gd name="connsiteX4" fmla="*/ 1662397 w 2216643"/>
              <a:gd name="connsiteY4" fmla="*/ 1235821 h 2038350"/>
              <a:gd name="connsiteX5" fmla="*/ 2205641 w 2216643"/>
              <a:gd name="connsiteY5" fmla="*/ 1485900 h 2038350"/>
              <a:gd name="connsiteX6" fmla="*/ 2170928 w 2216643"/>
              <a:gd name="connsiteY6" fmla="*/ 1798115 h 2038350"/>
              <a:gd name="connsiteX7" fmla="*/ 1672241 w 2216643"/>
              <a:gd name="connsiteY7" fmla="*/ 2038350 h 2038350"/>
              <a:gd name="connsiteX8" fmla="*/ 5558 w 2216643"/>
              <a:gd name="connsiteY8" fmla="*/ 576679 h 2038350"/>
              <a:gd name="connsiteX9" fmla="*/ 214916 w 2216643"/>
              <a:gd name="connsiteY9" fmla="*/ 0 h 2038350"/>
              <a:gd name="connsiteX10" fmla="*/ 519716 w 2216643"/>
              <a:gd name="connsiteY10" fmla="*/ 9525 h 2038350"/>
              <a:gd name="connsiteX0" fmla="*/ 519716 w 2216643"/>
              <a:gd name="connsiteY0" fmla="*/ 9525 h 2038350"/>
              <a:gd name="connsiteX1" fmla="*/ 776891 w 2216643"/>
              <a:gd name="connsiteY1" fmla="*/ 561975 h 2038350"/>
              <a:gd name="connsiteX2" fmla="*/ 559095 w 2216643"/>
              <a:gd name="connsiteY2" fmla="*/ 801059 h 2038350"/>
              <a:gd name="connsiteX3" fmla="*/ 1405541 w 2216643"/>
              <a:gd name="connsiteY3" fmla="*/ 1543050 h 2038350"/>
              <a:gd name="connsiteX4" fmla="*/ 1662397 w 2216643"/>
              <a:gd name="connsiteY4" fmla="*/ 1235821 h 2038350"/>
              <a:gd name="connsiteX5" fmla="*/ 2205641 w 2216643"/>
              <a:gd name="connsiteY5" fmla="*/ 1485900 h 2038350"/>
              <a:gd name="connsiteX6" fmla="*/ 2170928 w 2216643"/>
              <a:gd name="connsiteY6" fmla="*/ 1798115 h 2038350"/>
              <a:gd name="connsiteX7" fmla="*/ 1672241 w 2216643"/>
              <a:gd name="connsiteY7" fmla="*/ 2038350 h 2038350"/>
              <a:gd name="connsiteX8" fmla="*/ 5558 w 2216643"/>
              <a:gd name="connsiteY8" fmla="*/ 576679 h 2038350"/>
              <a:gd name="connsiteX9" fmla="*/ 214916 w 2216643"/>
              <a:gd name="connsiteY9" fmla="*/ 0 h 2038350"/>
              <a:gd name="connsiteX10" fmla="*/ 519716 w 2216643"/>
              <a:gd name="connsiteY10" fmla="*/ 9525 h 2038350"/>
              <a:gd name="connsiteX0" fmla="*/ 519716 w 2216643"/>
              <a:gd name="connsiteY0" fmla="*/ 9525 h 2038350"/>
              <a:gd name="connsiteX1" fmla="*/ 776891 w 2216643"/>
              <a:gd name="connsiteY1" fmla="*/ 561975 h 2038350"/>
              <a:gd name="connsiteX2" fmla="*/ 559095 w 2216643"/>
              <a:gd name="connsiteY2" fmla="*/ 801059 h 2038350"/>
              <a:gd name="connsiteX3" fmla="*/ 1405541 w 2216643"/>
              <a:gd name="connsiteY3" fmla="*/ 1543050 h 2038350"/>
              <a:gd name="connsiteX4" fmla="*/ 1662397 w 2216643"/>
              <a:gd name="connsiteY4" fmla="*/ 1235821 h 2038350"/>
              <a:gd name="connsiteX5" fmla="*/ 2205641 w 2216643"/>
              <a:gd name="connsiteY5" fmla="*/ 1485900 h 2038350"/>
              <a:gd name="connsiteX6" fmla="*/ 2170928 w 2216643"/>
              <a:gd name="connsiteY6" fmla="*/ 1798115 h 2038350"/>
              <a:gd name="connsiteX7" fmla="*/ 1672241 w 2216643"/>
              <a:gd name="connsiteY7" fmla="*/ 2038350 h 2038350"/>
              <a:gd name="connsiteX8" fmla="*/ 5558 w 2216643"/>
              <a:gd name="connsiteY8" fmla="*/ 576679 h 2038350"/>
              <a:gd name="connsiteX9" fmla="*/ 214916 w 2216643"/>
              <a:gd name="connsiteY9" fmla="*/ 0 h 2038350"/>
              <a:gd name="connsiteX10" fmla="*/ 519716 w 2216643"/>
              <a:gd name="connsiteY10" fmla="*/ 9525 h 2038350"/>
              <a:gd name="connsiteX0" fmla="*/ 519716 w 2216643"/>
              <a:gd name="connsiteY0" fmla="*/ 9525 h 2038350"/>
              <a:gd name="connsiteX1" fmla="*/ 776891 w 2216643"/>
              <a:gd name="connsiteY1" fmla="*/ 561975 h 2038350"/>
              <a:gd name="connsiteX2" fmla="*/ 559095 w 2216643"/>
              <a:gd name="connsiteY2" fmla="*/ 801059 h 2038350"/>
              <a:gd name="connsiteX3" fmla="*/ 1405541 w 2216643"/>
              <a:gd name="connsiteY3" fmla="*/ 1543050 h 2038350"/>
              <a:gd name="connsiteX4" fmla="*/ 1662397 w 2216643"/>
              <a:gd name="connsiteY4" fmla="*/ 1235821 h 2038350"/>
              <a:gd name="connsiteX5" fmla="*/ 2205641 w 2216643"/>
              <a:gd name="connsiteY5" fmla="*/ 1485900 h 2038350"/>
              <a:gd name="connsiteX6" fmla="*/ 2170928 w 2216643"/>
              <a:gd name="connsiteY6" fmla="*/ 1798115 h 2038350"/>
              <a:gd name="connsiteX7" fmla="*/ 1672241 w 2216643"/>
              <a:gd name="connsiteY7" fmla="*/ 2038350 h 2038350"/>
              <a:gd name="connsiteX8" fmla="*/ 5558 w 2216643"/>
              <a:gd name="connsiteY8" fmla="*/ 576679 h 2038350"/>
              <a:gd name="connsiteX9" fmla="*/ 214916 w 2216643"/>
              <a:gd name="connsiteY9" fmla="*/ 0 h 2038350"/>
              <a:gd name="connsiteX10" fmla="*/ 519716 w 2216643"/>
              <a:gd name="connsiteY10" fmla="*/ 9525 h 2038350"/>
              <a:gd name="connsiteX0" fmla="*/ 519716 w 2216643"/>
              <a:gd name="connsiteY0" fmla="*/ 9525 h 2038350"/>
              <a:gd name="connsiteX1" fmla="*/ 776891 w 2216643"/>
              <a:gd name="connsiteY1" fmla="*/ 561975 h 2038350"/>
              <a:gd name="connsiteX2" fmla="*/ 559095 w 2216643"/>
              <a:gd name="connsiteY2" fmla="*/ 801059 h 2038350"/>
              <a:gd name="connsiteX3" fmla="*/ 1405541 w 2216643"/>
              <a:gd name="connsiteY3" fmla="*/ 1543050 h 2038350"/>
              <a:gd name="connsiteX4" fmla="*/ 1662397 w 2216643"/>
              <a:gd name="connsiteY4" fmla="*/ 1235821 h 2038350"/>
              <a:gd name="connsiteX5" fmla="*/ 2205641 w 2216643"/>
              <a:gd name="connsiteY5" fmla="*/ 1485900 h 2038350"/>
              <a:gd name="connsiteX6" fmla="*/ 2170928 w 2216643"/>
              <a:gd name="connsiteY6" fmla="*/ 1798115 h 2038350"/>
              <a:gd name="connsiteX7" fmla="*/ 1672241 w 2216643"/>
              <a:gd name="connsiteY7" fmla="*/ 2038350 h 2038350"/>
              <a:gd name="connsiteX8" fmla="*/ 5558 w 2216643"/>
              <a:gd name="connsiteY8" fmla="*/ 576679 h 2038350"/>
              <a:gd name="connsiteX9" fmla="*/ 214916 w 2216643"/>
              <a:gd name="connsiteY9" fmla="*/ 0 h 2038350"/>
              <a:gd name="connsiteX10" fmla="*/ 519716 w 2216643"/>
              <a:gd name="connsiteY10" fmla="*/ 9525 h 2038350"/>
              <a:gd name="connsiteX0" fmla="*/ 519716 w 2216643"/>
              <a:gd name="connsiteY0" fmla="*/ 9525 h 2038350"/>
              <a:gd name="connsiteX1" fmla="*/ 776891 w 2216643"/>
              <a:gd name="connsiteY1" fmla="*/ 561975 h 2038350"/>
              <a:gd name="connsiteX2" fmla="*/ 559095 w 2216643"/>
              <a:gd name="connsiteY2" fmla="*/ 801059 h 2038350"/>
              <a:gd name="connsiteX3" fmla="*/ 1405541 w 2216643"/>
              <a:gd name="connsiteY3" fmla="*/ 1543050 h 2038350"/>
              <a:gd name="connsiteX4" fmla="*/ 1662397 w 2216643"/>
              <a:gd name="connsiteY4" fmla="*/ 1235821 h 2038350"/>
              <a:gd name="connsiteX5" fmla="*/ 2205641 w 2216643"/>
              <a:gd name="connsiteY5" fmla="*/ 1485900 h 2038350"/>
              <a:gd name="connsiteX6" fmla="*/ 2170928 w 2216643"/>
              <a:gd name="connsiteY6" fmla="*/ 1798115 h 2038350"/>
              <a:gd name="connsiteX7" fmla="*/ 1672241 w 2216643"/>
              <a:gd name="connsiteY7" fmla="*/ 2038350 h 2038350"/>
              <a:gd name="connsiteX8" fmla="*/ 5558 w 2216643"/>
              <a:gd name="connsiteY8" fmla="*/ 576679 h 2038350"/>
              <a:gd name="connsiteX9" fmla="*/ 214916 w 2216643"/>
              <a:gd name="connsiteY9" fmla="*/ 0 h 2038350"/>
              <a:gd name="connsiteX10" fmla="*/ 519716 w 2216643"/>
              <a:gd name="connsiteY10" fmla="*/ 9525 h 2038350"/>
              <a:gd name="connsiteX0" fmla="*/ 519716 w 2216643"/>
              <a:gd name="connsiteY0" fmla="*/ 9525 h 2038350"/>
              <a:gd name="connsiteX1" fmla="*/ 776891 w 2216643"/>
              <a:gd name="connsiteY1" fmla="*/ 561975 h 2038350"/>
              <a:gd name="connsiteX2" fmla="*/ 559095 w 2216643"/>
              <a:gd name="connsiteY2" fmla="*/ 801059 h 2038350"/>
              <a:gd name="connsiteX3" fmla="*/ 1405541 w 2216643"/>
              <a:gd name="connsiteY3" fmla="*/ 1543050 h 2038350"/>
              <a:gd name="connsiteX4" fmla="*/ 1662397 w 2216643"/>
              <a:gd name="connsiteY4" fmla="*/ 1235821 h 2038350"/>
              <a:gd name="connsiteX5" fmla="*/ 2205641 w 2216643"/>
              <a:gd name="connsiteY5" fmla="*/ 1485900 h 2038350"/>
              <a:gd name="connsiteX6" fmla="*/ 2170928 w 2216643"/>
              <a:gd name="connsiteY6" fmla="*/ 1798115 h 2038350"/>
              <a:gd name="connsiteX7" fmla="*/ 1672241 w 2216643"/>
              <a:gd name="connsiteY7" fmla="*/ 2038350 h 2038350"/>
              <a:gd name="connsiteX8" fmla="*/ 5558 w 2216643"/>
              <a:gd name="connsiteY8" fmla="*/ 576679 h 2038350"/>
              <a:gd name="connsiteX9" fmla="*/ 214916 w 2216643"/>
              <a:gd name="connsiteY9" fmla="*/ 0 h 2038350"/>
              <a:gd name="connsiteX10" fmla="*/ 519716 w 2216643"/>
              <a:gd name="connsiteY10" fmla="*/ 9525 h 2038350"/>
              <a:gd name="connsiteX0" fmla="*/ 519716 w 2216643"/>
              <a:gd name="connsiteY0" fmla="*/ 9525 h 2038350"/>
              <a:gd name="connsiteX1" fmla="*/ 758481 w 2216643"/>
              <a:gd name="connsiteY1" fmla="*/ 580385 h 2038350"/>
              <a:gd name="connsiteX2" fmla="*/ 559095 w 2216643"/>
              <a:gd name="connsiteY2" fmla="*/ 801059 h 2038350"/>
              <a:gd name="connsiteX3" fmla="*/ 1405541 w 2216643"/>
              <a:gd name="connsiteY3" fmla="*/ 1543050 h 2038350"/>
              <a:gd name="connsiteX4" fmla="*/ 1662397 w 2216643"/>
              <a:gd name="connsiteY4" fmla="*/ 1235821 h 2038350"/>
              <a:gd name="connsiteX5" fmla="*/ 2205641 w 2216643"/>
              <a:gd name="connsiteY5" fmla="*/ 1485900 h 2038350"/>
              <a:gd name="connsiteX6" fmla="*/ 2170928 w 2216643"/>
              <a:gd name="connsiteY6" fmla="*/ 1798115 h 2038350"/>
              <a:gd name="connsiteX7" fmla="*/ 1672241 w 2216643"/>
              <a:gd name="connsiteY7" fmla="*/ 2038350 h 2038350"/>
              <a:gd name="connsiteX8" fmla="*/ 5558 w 2216643"/>
              <a:gd name="connsiteY8" fmla="*/ 576679 h 2038350"/>
              <a:gd name="connsiteX9" fmla="*/ 214916 w 2216643"/>
              <a:gd name="connsiteY9" fmla="*/ 0 h 2038350"/>
              <a:gd name="connsiteX10" fmla="*/ 519716 w 2216643"/>
              <a:gd name="connsiteY10" fmla="*/ 9525 h 2038350"/>
              <a:gd name="connsiteX0" fmla="*/ 519716 w 2216643"/>
              <a:gd name="connsiteY0" fmla="*/ 9525 h 2038350"/>
              <a:gd name="connsiteX1" fmla="*/ 761550 w 2216643"/>
              <a:gd name="connsiteY1" fmla="*/ 549701 h 2038350"/>
              <a:gd name="connsiteX2" fmla="*/ 559095 w 2216643"/>
              <a:gd name="connsiteY2" fmla="*/ 801059 h 2038350"/>
              <a:gd name="connsiteX3" fmla="*/ 1405541 w 2216643"/>
              <a:gd name="connsiteY3" fmla="*/ 1543050 h 2038350"/>
              <a:gd name="connsiteX4" fmla="*/ 1662397 w 2216643"/>
              <a:gd name="connsiteY4" fmla="*/ 1235821 h 2038350"/>
              <a:gd name="connsiteX5" fmla="*/ 2205641 w 2216643"/>
              <a:gd name="connsiteY5" fmla="*/ 1485900 h 2038350"/>
              <a:gd name="connsiteX6" fmla="*/ 2170928 w 2216643"/>
              <a:gd name="connsiteY6" fmla="*/ 1798115 h 2038350"/>
              <a:gd name="connsiteX7" fmla="*/ 1672241 w 2216643"/>
              <a:gd name="connsiteY7" fmla="*/ 2038350 h 2038350"/>
              <a:gd name="connsiteX8" fmla="*/ 5558 w 2216643"/>
              <a:gd name="connsiteY8" fmla="*/ 576679 h 2038350"/>
              <a:gd name="connsiteX9" fmla="*/ 214916 w 2216643"/>
              <a:gd name="connsiteY9" fmla="*/ 0 h 2038350"/>
              <a:gd name="connsiteX10" fmla="*/ 519716 w 2216643"/>
              <a:gd name="connsiteY10" fmla="*/ 9525 h 2038350"/>
              <a:gd name="connsiteX0" fmla="*/ 519716 w 2216643"/>
              <a:gd name="connsiteY0" fmla="*/ 9525 h 2038350"/>
              <a:gd name="connsiteX1" fmla="*/ 761550 w 2216643"/>
              <a:gd name="connsiteY1" fmla="*/ 549701 h 2038350"/>
              <a:gd name="connsiteX2" fmla="*/ 559095 w 2216643"/>
              <a:gd name="connsiteY2" fmla="*/ 801059 h 2038350"/>
              <a:gd name="connsiteX3" fmla="*/ 1405541 w 2216643"/>
              <a:gd name="connsiteY3" fmla="*/ 1543050 h 2038350"/>
              <a:gd name="connsiteX4" fmla="*/ 1662397 w 2216643"/>
              <a:gd name="connsiteY4" fmla="*/ 1235821 h 2038350"/>
              <a:gd name="connsiteX5" fmla="*/ 2205641 w 2216643"/>
              <a:gd name="connsiteY5" fmla="*/ 1485900 h 2038350"/>
              <a:gd name="connsiteX6" fmla="*/ 2170928 w 2216643"/>
              <a:gd name="connsiteY6" fmla="*/ 1798115 h 2038350"/>
              <a:gd name="connsiteX7" fmla="*/ 1672241 w 2216643"/>
              <a:gd name="connsiteY7" fmla="*/ 2038350 h 2038350"/>
              <a:gd name="connsiteX8" fmla="*/ 5558 w 2216643"/>
              <a:gd name="connsiteY8" fmla="*/ 576679 h 2038350"/>
              <a:gd name="connsiteX9" fmla="*/ 214916 w 2216643"/>
              <a:gd name="connsiteY9" fmla="*/ 0 h 2038350"/>
              <a:gd name="connsiteX10" fmla="*/ 519716 w 2216643"/>
              <a:gd name="connsiteY10" fmla="*/ 9525 h 2038350"/>
              <a:gd name="connsiteX0" fmla="*/ 538127 w 2216643"/>
              <a:gd name="connsiteY0" fmla="*/ 3388 h 2038350"/>
              <a:gd name="connsiteX1" fmla="*/ 761550 w 2216643"/>
              <a:gd name="connsiteY1" fmla="*/ 549701 h 2038350"/>
              <a:gd name="connsiteX2" fmla="*/ 559095 w 2216643"/>
              <a:gd name="connsiteY2" fmla="*/ 801059 h 2038350"/>
              <a:gd name="connsiteX3" fmla="*/ 1405541 w 2216643"/>
              <a:gd name="connsiteY3" fmla="*/ 1543050 h 2038350"/>
              <a:gd name="connsiteX4" fmla="*/ 1662397 w 2216643"/>
              <a:gd name="connsiteY4" fmla="*/ 1235821 h 2038350"/>
              <a:gd name="connsiteX5" fmla="*/ 2205641 w 2216643"/>
              <a:gd name="connsiteY5" fmla="*/ 1485900 h 2038350"/>
              <a:gd name="connsiteX6" fmla="*/ 2170928 w 2216643"/>
              <a:gd name="connsiteY6" fmla="*/ 1798115 h 2038350"/>
              <a:gd name="connsiteX7" fmla="*/ 1672241 w 2216643"/>
              <a:gd name="connsiteY7" fmla="*/ 2038350 h 2038350"/>
              <a:gd name="connsiteX8" fmla="*/ 5558 w 2216643"/>
              <a:gd name="connsiteY8" fmla="*/ 576679 h 2038350"/>
              <a:gd name="connsiteX9" fmla="*/ 214916 w 2216643"/>
              <a:gd name="connsiteY9" fmla="*/ 0 h 2038350"/>
              <a:gd name="connsiteX10" fmla="*/ 538127 w 2216643"/>
              <a:gd name="connsiteY10" fmla="*/ 3388 h 2038350"/>
              <a:gd name="connsiteX0" fmla="*/ 538127 w 2216643"/>
              <a:gd name="connsiteY0" fmla="*/ 3388 h 2038350"/>
              <a:gd name="connsiteX1" fmla="*/ 761550 w 2216643"/>
              <a:gd name="connsiteY1" fmla="*/ 549701 h 2038350"/>
              <a:gd name="connsiteX2" fmla="*/ 559095 w 2216643"/>
              <a:gd name="connsiteY2" fmla="*/ 801059 h 2038350"/>
              <a:gd name="connsiteX3" fmla="*/ 1405541 w 2216643"/>
              <a:gd name="connsiteY3" fmla="*/ 1543050 h 2038350"/>
              <a:gd name="connsiteX4" fmla="*/ 1662397 w 2216643"/>
              <a:gd name="connsiteY4" fmla="*/ 1235821 h 2038350"/>
              <a:gd name="connsiteX5" fmla="*/ 2205641 w 2216643"/>
              <a:gd name="connsiteY5" fmla="*/ 1485900 h 2038350"/>
              <a:gd name="connsiteX6" fmla="*/ 2170928 w 2216643"/>
              <a:gd name="connsiteY6" fmla="*/ 1798115 h 2038350"/>
              <a:gd name="connsiteX7" fmla="*/ 1672241 w 2216643"/>
              <a:gd name="connsiteY7" fmla="*/ 2038350 h 2038350"/>
              <a:gd name="connsiteX8" fmla="*/ 5558 w 2216643"/>
              <a:gd name="connsiteY8" fmla="*/ 576679 h 2038350"/>
              <a:gd name="connsiteX9" fmla="*/ 214916 w 2216643"/>
              <a:gd name="connsiteY9" fmla="*/ 0 h 2038350"/>
              <a:gd name="connsiteX10" fmla="*/ 538127 w 2216643"/>
              <a:gd name="connsiteY10" fmla="*/ 3388 h 2038350"/>
              <a:gd name="connsiteX0" fmla="*/ 538127 w 2216643"/>
              <a:gd name="connsiteY0" fmla="*/ 12079 h 2047041"/>
              <a:gd name="connsiteX1" fmla="*/ 761550 w 2216643"/>
              <a:gd name="connsiteY1" fmla="*/ 558392 h 2047041"/>
              <a:gd name="connsiteX2" fmla="*/ 559095 w 2216643"/>
              <a:gd name="connsiteY2" fmla="*/ 809750 h 2047041"/>
              <a:gd name="connsiteX3" fmla="*/ 1405541 w 2216643"/>
              <a:gd name="connsiteY3" fmla="*/ 1551741 h 2047041"/>
              <a:gd name="connsiteX4" fmla="*/ 1662397 w 2216643"/>
              <a:gd name="connsiteY4" fmla="*/ 1244512 h 2047041"/>
              <a:gd name="connsiteX5" fmla="*/ 2205641 w 2216643"/>
              <a:gd name="connsiteY5" fmla="*/ 1494591 h 2047041"/>
              <a:gd name="connsiteX6" fmla="*/ 2170928 w 2216643"/>
              <a:gd name="connsiteY6" fmla="*/ 1806806 h 2047041"/>
              <a:gd name="connsiteX7" fmla="*/ 1672241 w 2216643"/>
              <a:gd name="connsiteY7" fmla="*/ 2047041 h 2047041"/>
              <a:gd name="connsiteX8" fmla="*/ 5558 w 2216643"/>
              <a:gd name="connsiteY8" fmla="*/ 585370 h 2047041"/>
              <a:gd name="connsiteX9" fmla="*/ 214916 w 2216643"/>
              <a:gd name="connsiteY9" fmla="*/ 8691 h 2047041"/>
              <a:gd name="connsiteX10" fmla="*/ 538127 w 2216643"/>
              <a:gd name="connsiteY10" fmla="*/ 12079 h 2047041"/>
              <a:gd name="connsiteX0" fmla="*/ 538432 w 2216948"/>
              <a:gd name="connsiteY0" fmla="*/ 8806 h 2043768"/>
              <a:gd name="connsiteX1" fmla="*/ 761855 w 2216948"/>
              <a:gd name="connsiteY1" fmla="*/ 555119 h 2043768"/>
              <a:gd name="connsiteX2" fmla="*/ 559400 w 2216948"/>
              <a:gd name="connsiteY2" fmla="*/ 806477 h 2043768"/>
              <a:gd name="connsiteX3" fmla="*/ 1405846 w 2216948"/>
              <a:gd name="connsiteY3" fmla="*/ 1548468 h 2043768"/>
              <a:gd name="connsiteX4" fmla="*/ 1662702 w 2216948"/>
              <a:gd name="connsiteY4" fmla="*/ 1241239 h 2043768"/>
              <a:gd name="connsiteX5" fmla="*/ 2205946 w 2216948"/>
              <a:gd name="connsiteY5" fmla="*/ 1491318 h 2043768"/>
              <a:gd name="connsiteX6" fmla="*/ 2171233 w 2216948"/>
              <a:gd name="connsiteY6" fmla="*/ 1803533 h 2043768"/>
              <a:gd name="connsiteX7" fmla="*/ 1672546 w 2216948"/>
              <a:gd name="connsiteY7" fmla="*/ 2043768 h 2043768"/>
              <a:gd name="connsiteX8" fmla="*/ 5863 w 2216948"/>
              <a:gd name="connsiteY8" fmla="*/ 582097 h 2043768"/>
              <a:gd name="connsiteX9" fmla="*/ 209084 w 2216948"/>
              <a:gd name="connsiteY9" fmla="*/ 20760 h 2043768"/>
              <a:gd name="connsiteX10" fmla="*/ 538432 w 2216948"/>
              <a:gd name="connsiteY10" fmla="*/ 8806 h 2043768"/>
              <a:gd name="connsiteX0" fmla="*/ 538432 w 2216948"/>
              <a:gd name="connsiteY0" fmla="*/ 16347 h 2051309"/>
              <a:gd name="connsiteX1" fmla="*/ 761855 w 2216948"/>
              <a:gd name="connsiteY1" fmla="*/ 562660 h 2051309"/>
              <a:gd name="connsiteX2" fmla="*/ 559400 w 2216948"/>
              <a:gd name="connsiteY2" fmla="*/ 814018 h 2051309"/>
              <a:gd name="connsiteX3" fmla="*/ 1405846 w 2216948"/>
              <a:gd name="connsiteY3" fmla="*/ 1556009 h 2051309"/>
              <a:gd name="connsiteX4" fmla="*/ 1662702 w 2216948"/>
              <a:gd name="connsiteY4" fmla="*/ 1248780 h 2051309"/>
              <a:gd name="connsiteX5" fmla="*/ 2205946 w 2216948"/>
              <a:gd name="connsiteY5" fmla="*/ 1498859 h 2051309"/>
              <a:gd name="connsiteX6" fmla="*/ 2171233 w 2216948"/>
              <a:gd name="connsiteY6" fmla="*/ 1811074 h 2051309"/>
              <a:gd name="connsiteX7" fmla="*/ 1672546 w 2216948"/>
              <a:gd name="connsiteY7" fmla="*/ 2051309 h 2051309"/>
              <a:gd name="connsiteX8" fmla="*/ 5863 w 2216948"/>
              <a:gd name="connsiteY8" fmla="*/ 589638 h 2051309"/>
              <a:gd name="connsiteX9" fmla="*/ 209084 w 2216948"/>
              <a:gd name="connsiteY9" fmla="*/ 28301 h 2051309"/>
              <a:gd name="connsiteX10" fmla="*/ 538432 w 2216948"/>
              <a:gd name="connsiteY10" fmla="*/ 16347 h 2051309"/>
              <a:gd name="connsiteX0" fmla="*/ 538432 w 2216948"/>
              <a:gd name="connsiteY0" fmla="*/ 9238 h 2044200"/>
              <a:gd name="connsiteX1" fmla="*/ 761855 w 2216948"/>
              <a:gd name="connsiteY1" fmla="*/ 555551 h 2044200"/>
              <a:gd name="connsiteX2" fmla="*/ 559400 w 2216948"/>
              <a:gd name="connsiteY2" fmla="*/ 806909 h 2044200"/>
              <a:gd name="connsiteX3" fmla="*/ 1405846 w 2216948"/>
              <a:gd name="connsiteY3" fmla="*/ 1548900 h 2044200"/>
              <a:gd name="connsiteX4" fmla="*/ 1662702 w 2216948"/>
              <a:gd name="connsiteY4" fmla="*/ 1241671 h 2044200"/>
              <a:gd name="connsiteX5" fmla="*/ 2205946 w 2216948"/>
              <a:gd name="connsiteY5" fmla="*/ 1491750 h 2044200"/>
              <a:gd name="connsiteX6" fmla="*/ 2171233 w 2216948"/>
              <a:gd name="connsiteY6" fmla="*/ 1803965 h 2044200"/>
              <a:gd name="connsiteX7" fmla="*/ 1672546 w 2216948"/>
              <a:gd name="connsiteY7" fmla="*/ 2044200 h 2044200"/>
              <a:gd name="connsiteX8" fmla="*/ 5863 w 2216948"/>
              <a:gd name="connsiteY8" fmla="*/ 582529 h 2044200"/>
              <a:gd name="connsiteX9" fmla="*/ 209084 w 2216948"/>
              <a:gd name="connsiteY9" fmla="*/ 48809 h 2044200"/>
              <a:gd name="connsiteX10" fmla="*/ 538432 w 2216948"/>
              <a:gd name="connsiteY10" fmla="*/ 9238 h 2044200"/>
              <a:gd name="connsiteX0" fmla="*/ 538432 w 2216948"/>
              <a:gd name="connsiteY0" fmla="*/ 17164 h 2052126"/>
              <a:gd name="connsiteX1" fmla="*/ 761855 w 2216948"/>
              <a:gd name="connsiteY1" fmla="*/ 563477 h 2052126"/>
              <a:gd name="connsiteX2" fmla="*/ 559400 w 2216948"/>
              <a:gd name="connsiteY2" fmla="*/ 814835 h 2052126"/>
              <a:gd name="connsiteX3" fmla="*/ 1405846 w 2216948"/>
              <a:gd name="connsiteY3" fmla="*/ 1556826 h 2052126"/>
              <a:gd name="connsiteX4" fmla="*/ 1662702 w 2216948"/>
              <a:gd name="connsiteY4" fmla="*/ 1249597 h 2052126"/>
              <a:gd name="connsiteX5" fmla="*/ 2205946 w 2216948"/>
              <a:gd name="connsiteY5" fmla="*/ 1499676 h 2052126"/>
              <a:gd name="connsiteX6" fmla="*/ 2171233 w 2216948"/>
              <a:gd name="connsiteY6" fmla="*/ 1811891 h 2052126"/>
              <a:gd name="connsiteX7" fmla="*/ 1672546 w 2216948"/>
              <a:gd name="connsiteY7" fmla="*/ 2052126 h 2052126"/>
              <a:gd name="connsiteX8" fmla="*/ 5863 w 2216948"/>
              <a:gd name="connsiteY8" fmla="*/ 590455 h 2052126"/>
              <a:gd name="connsiteX9" fmla="*/ 209084 w 2216948"/>
              <a:gd name="connsiteY9" fmla="*/ 56735 h 2052126"/>
              <a:gd name="connsiteX10" fmla="*/ 538432 w 2216948"/>
              <a:gd name="connsiteY10" fmla="*/ 17164 h 2052126"/>
              <a:gd name="connsiteX0" fmla="*/ 538142 w 2216658"/>
              <a:gd name="connsiteY0" fmla="*/ 17164 h 2052126"/>
              <a:gd name="connsiteX1" fmla="*/ 761565 w 2216658"/>
              <a:gd name="connsiteY1" fmla="*/ 563477 h 2052126"/>
              <a:gd name="connsiteX2" fmla="*/ 559110 w 2216658"/>
              <a:gd name="connsiteY2" fmla="*/ 814835 h 2052126"/>
              <a:gd name="connsiteX3" fmla="*/ 1405556 w 2216658"/>
              <a:gd name="connsiteY3" fmla="*/ 1556826 h 2052126"/>
              <a:gd name="connsiteX4" fmla="*/ 1662412 w 2216658"/>
              <a:gd name="connsiteY4" fmla="*/ 1249597 h 2052126"/>
              <a:gd name="connsiteX5" fmla="*/ 2205656 w 2216658"/>
              <a:gd name="connsiteY5" fmla="*/ 1499676 h 2052126"/>
              <a:gd name="connsiteX6" fmla="*/ 2170943 w 2216658"/>
              <a:gd name="connsiteY6" fmla="*/ 1811891 h 2052126"/>
              <a:gd name="connsiteX7" fmla="*/ 1672256 w 2216658"/>
              <a:gd name="connsiteY7" fmla="*/ 2052126 h 2052126"/>
              <a:gd name="connsiteX8" fmla="*/ 5573 w 2216658"/>
              <a:gd name="connsiteY8" fmla="*/ 590455 h 2052126"/>
              <a:gd name="connsiteX9" fmla="*/ 208794 w 2216658"/>
              <a:gd name="connsiteY9" fmla="*/ 56735 h 2052126"/>
              <a:gd name="connsiteX10" fmla="*/ 538142 w 2216658"/>
              <a:gd name="connsiteY10" fmla="*/ 17164 h 2052126"/>
              <a:gd name="connsiteX0" fmla="*/ 532750 w 2211266"/>
              <a:gd name="connsiteY0" fmla="*/ 17164 h 2052126"/>
              <a:gd name="connsiteX1" fmla="*/ 756173 w 2211266"/>
              <a:gd name="connsiteY1" fmla="*/ 563477 h 2052126"/>
              <a:gd name="connsiteX2" fmla="*/ 553718 w 2211266"/>
              <a:gd name="connsiteY2" fmla="*/ 814835 h 2052126"/>
              <a:gd name="connsiteX3" fmla="*/ 1400164 w 2211266"/>
              <a:gd name="connsiteY3" fmla="*/ 1556826 h 2052126"/>
              <a:gd name="connsiteX4" fmla="*/ 1657020 w 2211266"/>
              <a:gd name="connsiteY4" fmla="*/ 1249597 h 2052126"/>
              <a:gd name="connsiteX5" fmla="*/ 2200264 w 2211266"/>
              <a:gd name="connsiteY5" fmla="*/ 1499676 h 2052126"/>
              <a:gd name="connsiteX6" fmla="*/ 2165551 w 2211266"/>
              <a:gd name="connsiteY6" fmla="*/ 1811891 h 2052126"/>
              <a:gd name="connsiteX7" fmla="*/ 1666864 w 2211266"/>
              <a:gd name="connsiteY7" fmla="*/ 2052126 h 2052126"/>
              <a:gd name="connsiteX8" fmla="*/ 181 w 2211266"/>
              <a:gd name="connsiteY8" fmla="*/ 590455 h 2052126"/>
              <a:gd name="connsiteX9" fmla="*/ 203402 w 2211266"/>
              <a:gd name="connsiteY9" fmla="*/ 56735 h 2052126"/>
              <a:gd name="connsiteX10" fmla="*/ 532750 w 2211266"/>
              <a:gd name="connsiteY10" fmla="*/ 17164 h 2052126"/>
              <a:gd name="connsiteX0" fmla="*/ 532750 w 2211266"/>
              <a:gd name="connsiteY0" fmla="*/ 17164 h 2052126"/>
              <a:gd name="connsiteX1" fmla="*/ 756173 w 2211266"/>
              <a:gd name="connsiteY1" fmla="*/ 563477 h 2052126"/>
              <a:gd name="connsiteX2" fmla="*/ 553718 w 2211266"/>
              <a:gd name="connsiteY2" fmla="*/ 814835 h 2052126"/>
              <a:gd name="connsiteX3" fmla="*/ 1400164 w 2211266"/>
              <a:gd name="connsiteY3" fmla="*/ 1556826 h 2052126"/>
              <a:gd name="connsiteX4" fmla="*/ 1657020 w 2211266"/>
              <a:gd name="connsiteY4" fmla="*/ 1249597 h 2052126"/>
              <a:gd name="connsiteX5" fmla="*/ 2200264 w 2211266"/>
              <a:gd name="connsiteY5" fmla="*/ 1499676 h 2052126"/>
              <a:gd name="connsiteX6" fmla="*/ 2165551 w 2211266"/>
              <a:gd name="connsiteY6" fmla="*/ 1811891 h 2052126"/>
              <a:gd name="connsiteX7" fmla="*/ 1666864 w 2211266"/>
              <a:gd name="connsiteY7" fmla="*/ 2052126 h 2052126"/>
              <a:gd name="connsiteX8" fmla="*/ 181 w 2211266"/>
              <a:gd name="connsiteY8" fmla="*/ 590455 h 2052126"/>
              <a:gd name="connsiteX9" fmla="*/ 203402 w 2211266"/>
              <a:gd name="connsiteY9" fmla="*/ 56735 h 2052126"/>
              <a:gd name="connsiteX10" fmla="*/ 532750 w 2211266"/>
              <a:gd name="connsiteY10" fmla="*/ 17164 h 2052126"/>
              <a:gd name="connsiteX0" fmla="*/ 514412 w 2192928"/>
              <a:gd name="connsiteY0" fmla="*/ 17164 h 2052126"/>
              <a:gd name="connsiteX1" fmla="*/ 737835 w 2192928"/>
              <a:gd name="connsiteY1" fmla="*/ 563477 h 2052126"/>
              <a:gd name="connsiteX2" fmla="*/ 535380 w 2192928"/>
              <a:gd name="connsiteY2" fmla="*/ 814835 h 2052126"/>
              <a:gd name="connsiteX3" fmla="*/ 1381826 w 2192928"/>
              <a:gd name="connsiteY3" fmla="*/ 1556826 h 2052126"/>
              <a:gd name="connsiteX4" fmla="*/ 1638682 w 2192928"/>
              <a:gd name="connsiteY4" fmla="*/ 1249597 h 2052126"/>
              <a:gd name="connsiteX5" fmla="*/ 2181926 w 2192928"/>
              <a:gd name="connsiteY5" fmla="*/ 1499676 h 2052126"/>
              <a:gd name="connsiteX6" fmla="*/ 2147213 w 2192928"/>
              <a:gd name="connsiteY6" fmla="*/ 1811891 h 2052126"/>
              <a:gd name="connsiteX7" fmla="*/ 1648526 w 2192928"/>
              <a:gd name="connsiteY7" fmla="*/ 2052126 h 2052126"/>
              <a:gd name="connsiteX8" fmla="*/ 254 w 2192928"/>
              <a:gd name="connsiteY8" fmla="*/ 593523 h 2052126"/>
              <a:gd name="connsiteX9" fmla="*/ 185064 w 2192928"/>
              <a:gd name="connsiteY9" fmla="*/ 56735 h 2052126"/>
              <a:gd name="connsiteX10" fmla="*/ 514412 w 2192928"/>
              <a:gd name="connsiteY10" fmla="*/ 17164 h 2052126"/>
              <a:gd name="connsiteX0" fmla="*/ 520753 w 2199269"/>
              <a:gd name="connsiteY0" fmla="*/ 17164 h 2052126"/>
              <a:gd name="connsiteX1" fmla="*/ 744176 w 2199269"/>
              <a:gd name="connsiteY1" fmla="*/ 563477 h 2052126"/>
              <a:gd name="connsiteX2" fmla="*/ 541721 w 2199269"/>
              <a:gd name="connsiteY2" fmla="*/ 814835 h 2052126"/>
              <a:gd name="connsiteX3" fmla="*/ 1388167 w 2199269"/>
              <a:gd name="connsiteY3" fmla="*/ 1556826 h 2052126"/>
              <a:gd name="connsiteX4" fmla="*/ 1645023 w 2199269"/>
              <a:gd name="connsiteY4" fmla="*/ 1249597 h 2052126"/>
              <a:gd name="connsiteX5" fmla="*/ 2188267 w 2199269"/>
              <a:gd name="connsiteY5" fmla="*/ 1499676 h 2052126"/>
              <a:gd name="connsiteX6" fmla="*/ 2153554 w 2199269"/>
              <a:gd name="connsiteY6" fmla="*/ 1811891 h 2052126"/>
              <a:gd name="connsiteX7" fmla="*/ 1654867 w 2199269"/>
              <a:gd name="connsiteY7" fmla="*/ 2052126 h 2052126"/>
              <a:gd name="connsiteX8" fmla="*/ 6595 w 2199269"/>
              <a:gd name="connsiteY8" fmla="*/ 593523 h 2052126"/>
              <a:gd name="connsiteX9" fmla="*/ 191405 w 2199269"/>
              <a:gd name="connsiteY9" fmla="*/ 56735 h 2052126"/>
              <a:gd name="connsiteX10" fmla="*/ 520753 w 2199269"/>
              <a:gd name="connsiteY10" fmla="*/ 17164 h 2052126"/>
              <a:gd name="connsiteX0" fmla="*/ 532311 w 2210827"/>
              <a:gd name="connsiteY0" fmla="*/ 17164 h 2052126"/>
              <a:gd name="connsiteX1" fmla="*/ 755734 w 2210827"/>
              <a:gd name="connsiteY1" fmla="*/ 563477 h 2052126"/>
              <a:gd name="connsiteX2" fmla="*/ 553279 w 2210827"/>
              <a:gd name="connsiteY2" fmla="*/ 814835 h 2052126"/>
              <a:gd name="connsiteX3" fmla="*/ 1399725 w 2210827"/>
              <a:gd name="connsiteY3" fmla="*/ 1556826 h 2052126"/>
              <a:gd name="connsiteX4" fmla="*/ 1656581 w 2210827"/>
              <a:gd name="connsiteY4" fmla="*/ 1249597 h 2052126"/>
              <a:gd name="connsiteX5" fmla="*/ 2199825 w 2210827"/>
              <a:gd name="connsiteY5" fmla="*/ 1499676 h 2052126"/>
              <a:gd name="connsiteX6" fmla="*/ 2165112 w 2210827"/>
              <a:gd name="connsiteY6" fmla="*/ 1811891 h 2052126"/>
              <a:gd name="connsiteX7" fmla="*/ 1666425 w 2210827"/>
              <a:gd name="connsiteY7" fmla="*/ 2052126 h 2052126"/>
              <a:gd name="connsiteX8" fmla="*/ 5879 w 2210827"/>
              <a:gd name="connsiteY8" fmla="*/ 590455 h 2052126"/>
              <a:gd name="connsiteX9" fmla="*/ 202963 w 2210827"/>
              <a:gd name="connsiteY9" fmla="*/ 56735 h 2052126"/>
              <a:gd name="connsiteX10" fmla="*/ 532311 w 2210827"/>
              <a:gd name="connsiteY10" fmla="*/ 17164 h 2052126"/>
              <a:gd name="connsiteX0" fmla="*/ 532311 w 2205014"/>
              <a:gd name="connsiteY0" fmla="*/ 17164 h 2052126"/>
              <a:gd name="connsiteX1" fmla="*/ 755734 w 2205014"/>
              <a:gd name="connsiteY1" fmla="*/ 563477 h 2052126"/>
              <a:gd name="connsiteX2" fmla="*/ 553279 w 2205014"/>
              <a:gd name="connsiteY2" fmla="*/ 814835 h 2052126"/>
              <a:gd name="connsiteX3" fmla="*/ 1399725 w 2205014"/>
              <a:gd name="connsiteY3" fmla="*/ 1556826 h 2052126"/>
              <a:gd name="connsiteX4" fmla="*/ 1656581 w 2205014"/>
              <a:gd name="connsiteY4" fmla="*/ 1249597 h 2052126"/>
              <a:gd name="connsiteX5" fmla="*/ 2199825 w 2205014"/>
              <a:gd name="connsiteY5" fmla="*/ 1499676 h 2052126"/>
              <a:gd name="connsiteX6" fmla="*/ 2131359 w 2205014"/>
              <a:gd name="connsiteY6" fmla="*/ 1818028 h 2052126"/>
              <a:gd name="connsiteX7" fmla="*/ 1666425 w 2205014"/>
              <a:gd name="connsiteY7" fmla="*/ 2052126 h 2052126"/>
              <a:gd name="connsiteX8" fmla="*/ 5879 w 2205014"/>
              <a:gd name="connsiteY8" fmla="*/ 590455 h 2052126"/>
              <a:gd name="connsiteX9" fmla="*/ 202963 w 2205014"/>
              <a:gd name="connsiteY9" fmla="*/ 56735 h 2052126"/>
              <a:gd name="connsiteX10" fmla="*/ 532311 w 2205014"/>
              <a:gd name="connsiteY10" fmla="*/ 17164 h 2052126"/>
              <a:gd name="connsiteX0" fmla="*/ 532311 w 2202839"/>
              <a:gd name="connsiteY0" fmla="*/ 17164 h 2052126"/>
              <a:gd name="connsiteX1" fmla="*/ 755734 w 2202839"/>
              <a:gd name="connsiteY1" fmla="*/ 563477 h 2052126"/>
              <a:gd name="connsiteX2" fmla="*/ 553279 w 2202839"/>
              <a:gd name="connsiteY2" fmla="*/ 814835 h 2052126"/>
              <a:gd name="connsiteX3" fmla="*/ 1399725 w 2202839"/>
              <a:gd name="connsiteY3" fmla="*/ 1556826 h 2052126"/>
              <a:gd name="connsiteX4" fmla="*/ 1656581 w 2202839"/>
              <a:gd name="connsiteY4" fmla="*/ 1249597 h 2052126"/>
              <a:gd name="connsiteX5" fmla="*/ 2199825 w 2202839"/>
              <a:gd name="connsiteY5" fmla="*/ 1499676 h 2052126"/>
              <a:gd name="connsiteX6" fmla="*/ 2091469 w 2202839"/>
              <a:gd name="connsiteY6" fmla="*/ 1827233 h 2052126"/>
              <a:gd name="connsiteX7" fmla="*/ 1666425 w 2202839"/>
              <a:gd name="connsiteY7" fmla="*/ 2052126 h 2052126"/>
              <a:gd name="connsiteX8" fmla="*/ 5879 w 2202839"/>
              <a:gd name="connsiteY8" fmla="*/ 590455 h 2052126"/>
              <a:gd name="connsiteX9" fmla="*/ 202963 w 2202839"/>
              <a:gd name="connsiteY9" fmla="*/ 56735 h 2052126"/>
              <a:gd name="connsiteX10" fmla="*/ 532311 w 2202839"/>
              <a:gd name="connsiteY10" fmla="*/ 17164 h 2052126"/>
              <a:gd name="connsiteX0" fmla="*/ 532311 w 2203429"/>
              <a:gd name="connsiteY0" fmla="*/ 17164 h 2052126"/>
              <a:gd name="connsiteX1" fmla="*/ 755734 w 2203429"/>
              <a:gd name="connsiteY1" fmla="*/ 563477 h 2052126"/>
              <a:gd name="connsiteX2" fmla="*/ 553279 w 2203429"/>
              <a:gd name="connsiteY2" fmla="*/ 814835 h 2052126"/>
              <a:gd name="connsiteX3" fmla="*/ 1399725 w 2203429"/>
              <a:gd name="connsiteY3" fmla="*/ 1556826 h 2052126"/>
              <a:gd name="connsiteX4" fmla="*/ 1656581 w 2203429"/>
              <a:gd name="connsiteY4" fmla="*/ 1249597 h 2052126"/>
              <a:gd name="connsiteX5" fmla="*/ 2199825 w 2203429"/>
              <a:gd name="connsiteY5" fmla="*/ 1499676 h 2052126"/>
              <a:gd name="connsiteX6" fmla="*/ 2106811 w 2203429"/>
              <a:gd name="connsiteY6" fmla="*/ 1851781 h 2052126"/>
              <a:gd name="connsiteX7" fmla="*/ 1666425 w 2203429"/>
              <a:gd name="connsiteY7" fmla="*/ 2052126 h 2052126"/>
              <a:gd name="connsiteX8" fmla="*/ 5879 w 2203429"/>
              <a:gd name="connsiteY8" fmla="*/ 590455 h 2052126"/>
              <a:gd name="connsiteX9" fmla="*/ 202963 w 2203429"/>
              <a:gd name="connsiteY9" fmla="*/ 56735 h 2052126"/>
              <a:gd name="connsiteX10" fmla="*/ 532311 w 2203429"/>
              <a:gd name="connsiteY10" fmla="*/ 17164 h 2052126"/>
              <a:gd name="connsiteX0" fmla="*/ 532311 w 2204638"/>
              <a:gd name="connsiteY0" fmla="*/ 17164 h 2052126"/>
              <a:gd name="connsiteX1" fmla="*/ 755734 w 2204638"/>
              <a:gd name="connsiteY1" fmla="*/ 563477 h 2052126"/>
              <a:gd name="connsiteX2" fmla="*/ 553279 w 2204638"/>
              <a:gd name="connsiteY2" fmla="*/ 814835 h 2052126"/>
              <a:gd name="connsiteX3" fmla="*/ 1399725 w 2204638"/>
              <a:gd name="connsiteY3" fmla="*/ 1556826 h 2052126"/>
              <a:gd name="connsiteX4" fmla="*/ 1656581 w 2204638"/>
              <a:gd name="connsiteY4" fmla="*/ 1249597 h 2052126"/>
              <a:gd name="connsiteX5" fmla="*/ 2199825 w 2204638"/>
              <a:gd name="connsiteY5" fmla="*/ 1499676 h 2052126"/>
              <a:gd name="connsiteX6" fmla="*/ 2106811 w 2204638"/>
              <a:gd name="connsiteY6" fmla="*/ 1851781 h 2052126"/>
              <a:gd name="connsiteX7" fmla="*/ 1666425 w 2204638"/>
              <a:gd name="connsiteY7" fmla="*/ 2052126 h 2052126"/>
              <a:gd name="connsiteX8" fmla="*/ 5879 w 2204638"/>
              <a:gd name="connsiteY8" fmla="*/ 590455 h 2052126"/>
              <a:gd name="connsiteX9" fmla="*/ 202963 w 2204638"/>
              <a:gd name="connsiteY9" fmla="*/ 56735 h 2052126"/>
              <a:gd name="connsiteX10" fmla="*/ 532311 w 2204638"/>
              <a:gd name="connsiteY10" fmla="*/ 17164 h 2052126"/>
              <a:gd name="connsiteX0" fmla="*/ 532311 w 2204638"/>
              <a:gd name="connsiteY0" fmla="*/ 17164 h 2052126"/>
              <a:gd name="connsiteX1" fmla="*/ 755734 w 2204638"/>
              <a:gd name="connsiteY1" fmla="*/ 563477 h 2052126"/>
              <a:gd name="connsiteX2" fmla="*/ 553279 w 2204638"/>
              <a:gd name="connsiteY2" fmla="*/ 814835 h 2052126"/>
              <a:gd name="connsiteX3" fmla="*/ 1399725 w 2204638"/>
              <a:gd name="connsiteY3" fmla="*/ 1556826 h 2052126"/>
              <a:gd name="connsiteX4" fmla="*/ 1656581 w 2204638"/>
              <a:gd name="connsiteY4" fmla="*/ 1249597 h 2052126"/>
              <a:gd name="connsiteX5" fmla="*/ 2199825 w 2204638"/>
              <a:gd name="connsiteY5" fmla="*/ 1499676 h 2052126"/>
              <a:gd name="connsiteX6" fmla="*/ 2106811 w 2204638"/>
              <a:gd name="connsiteY6" fmla="*/ 1851781 h 2052126"/>
              <a:gd name="connsiteX7" fmla="*/ 1666425 w 2204638"/>
              <a:gd name="connsiteY7" fmla="*/ 2052126 h 2052126"/>
              <a:gd name="connsiteX8" fmla="*/ 5879 w 2204638"/>
              <a:gd name="connsiteY8" fmla="*/ 590455 h 2052126"/>
              <a:gd name="connsiteX9" fmla="*/ 202963 w 2204638"/>
              <a:gd name="connsiteY9" fmla="*/ 56735 h 2052126"/>
              <a:gd name="connsiteX10" fmla="*/ 532311 w 2204638"/>
              <a:gd name="connsiteY10" fmla="*/ 17164 h 2052126"/>
              <a:gd name="connsiteX0" fmla="*/ 532311 w 2205672"/>
              <a:gd name="connsiteY0" fmla="*/ 17164 h 2052126"/>
              <a:gd name="connsiteX1" fmla="*/ 755734 w 2205672"/>
              <a:gd name="connsiteY1" fmla="*/ 563477 h 2052126"/>
              <a:gd name="connsiteX2" fmla="*/ 553279 w 2205672"/>
              <a:gd name="connsiteY2" fmla="*/ 814835 h 2052126"/>
              <a:gd name="connsiteX3" fmla="*/ 1399725 w 2205672"/>
              <a:gd name="connsiteY3" fmla="*/ 1556826 h 2052126"/>
              <a:gd name="connsiteX4" fmla="*/ 1656581 w 2205672"/>
              <a:gd name="connsiteY4" fmla="*/ 1249597 h 2052126"/>
              <a:gd name="connsiteX5" fmla="*/ 2199825 w 2205672"/>
              <a:gd name="connsiteY5" fmla="*/ 1499676 h 2052126"/>
              <a:gd name="connsiteX6" fmla="*/ 2106811 w 2205672"/>
              <a:gd name="connsiteY6" fmla="*/ 1851781 h 2052126"/>
              <a:gd name="connsiteX7" fmla="*/ 1666425 w 2205672"/>
              <a:gd name="connsiteY7" fmla="*/ 2052126 h 2052126"/>
              <a:gd name="connsiteX8" fmla="*/ 5879 w 2205672"/>
              <a:gd name="connsiteY8" fmla="*/ 590455 h 2052126"/>
              <a:gd name="connsiteX9" fmla="*/ 202963 w 2205672"/>
              <a:gd name="connsiteY9" fmla="*/ 56735 h 2052126"/>
              <a:gd name="connsiteX10" fmla="*/ 532311 w 2205672"/>
              <a:gd name="connsiteY10" fmla="*/ 17164 h 20521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205672" h="2052126">
                <a:moveTo>
                  <a:pt x="532311" y="17164"/>
                </a:moveTo>
                <a:cubicBezTo>
                  <a:pt x="622127" y="200291"/>
                  <a:pt x="678192" y="358870"/>
                  <a:pt x="755734" y="563477"/>
                </a:cubicBezTo>
                <a:cubicBezTo>
                  <a:pt x="689272" y="676925"/>
                  <a:pt x="638152" y="750483"/>
                  <a:pt x="553279" y="814835"/>
                </a:cubicBezTo>
                <a:cubicBezTo>
                  <a:pt x="694279" y="1154220"/>
                  <a:pt x="1065413" y="1453714"/>
                  <a:pt x="1399725" y="1556826"/>
                </a:cubicBezTo>
                <a:cubicBezTo>
                  <a:pt x="1470001" y="1439074"/>
                  <a:pt x="1534141" y="1352007"/>
                  <a:pt x="1656581" y="1249597"/>
                </a:cubicBezTo>
                <a:cubicBezTo>
                  <a:pt x="1862210" y="1322729"/>
                  <a:pt x="2037154" y="1398928"/>
                  <a:pt x="2199825" y="1499676"/>
                </a:cubicBezTo>
                <a:cubicBezTo>
                  <a:pt x="2218938" y="1646706"/>
                  <a:pt x="2192025" y="1738504"/>
                  <a:pt x="2106811" y="1851781"/>
                </a:cubicBezTo>
                <a:cubicBezTo>
                  <a:pt x="1920124" y="2038232"/>
                  <a:pt x="1822426" y="2043644"/>
                  <a:pt x="1666425" y="2052126"/>
                </a:cubicBezTo>
                <a:cubicBezTo>
                  <a:pt x="720146" y="1943344"/>
                  <a:pt x="50031" y="1052110"/>
                  <a:pt x="5879" y="590455"/>
                </a:cubicBezTo>
                <a:cubicBezTo>
                  <a:pt x="-22525" y="333791"/>
                  <a:pt x="53398" y="175318"/>
                  <a:pt x="202963" y="56735"/>
                </a:cubicBezTo>
                <a:cubicBezTo>
                  <a:pt x="332180" y="-12711"/>
                  <a:pt x="393890" y="-8513"/>
                  <a:pt x="532311" y="17164"/>
                </a:cubicBezTo>
                <a:close/>
              </a:path>
            </a:pathLst>
          </a:custGeom>
          <a:solidFill>
            <a:srgbClr val="2C70A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solidFill>
                <a:srgbClr val="2C70AA"/>
              </a:solidFill>
              <a:cs typeface="B Nazanin" panose="00000700000000000000" pitchFamily="2" charset="-78"/>
            </a:endParaRPr>
          </a:p>
        </p:txBody>
      </p:sp>
      <p:grpSp>
        <p:nvGrpSpPr>
          <p:cNvPr id="49" name="Graphic 51">
            <a:extLst>
              <a:ext uri="{FF2B5EF4-FFF2-40B4-BE49-F238E27FC236}">
                <a16:creationId xmlns:a16="http://schemas.microsoft.com/office/drawing/2014/main" id="{79E1AD2F-F107-4BE7-958B-47F7E29AB04C}"/>
              </a:ext>
            </a:extLst>
          </p:cNvPr>
          <p:cNvGrpSpPr/>
          <p:nvPr/>
        </p:nvGrpSpPr>
        <p:grpSpPr>
          <a:xfrm>
            <a:off x="4508215" y="1770572"/>
            <a:ext cx="3186275" cy="2334941"/>
            <a:chOff x="1416767" y="0"/>
            <a:chExt cx="9358465" cy="6858000"/>
          </a:xfrm>
        </p:grpSpPr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310C15BA-88FD-4359-A50F-E8FDA56CD5A0}"/>
                </a:ext>
              </a:extLst>
            </p:cNvPr>
            <p:cNvSpPr/>
            <p:nvPr/>
          </p:nvSpPr>
          <p:spPr>
            <a:xfrm>
              <a:off x="3510230" y="5264286"/>
              <a:ext cx="7260122" cy="1396458"/>
            </a:xfrm>
            <a:custGeom>
              <a:avLst/>
              <a:gdLst>
                <a:gd name="connsiteX0" fmla="*/ 7265003 w 7260121"/>
                <a:gd name="connsiteY0" fmla="*/ 579636 h 1396458"/>
                <a:gd name="connsiteX1" fmla="*/ 6908943 w 7260121"/>
                <a:gd name="connsiteY1" fmla="*/ 919612 h 1396458"/>
                <a:gd name="connsiteX2" fmla="*/ 6024275 w 7260121"/>
                <a:gd name="connsiteY2" fmla="*/ 1070956 h 1396458"/>
                <a:gd name="connsiteX3" fmla="*/ 5284371 w 7260121"/>
                <a:gd name="connsiteY3" fmla="*/ 921805 h 1396458"/>
                <a:gd name="connsiteX4" fmla="*/ 5033594 w 7260121"/>
                <a:gd name="connsiteY4" fmla="*/ 761688 h 1396458"/>
                <a:gd name="connsiteX5" fmla="*/ 4924655 w 7260121"/>
                <a:gd name="connsiteY5" fmla="*/ 538693 h 1396458"/>
                <a:gd name="connsiteX6" fmla="*/ 4898335 w 7260121"/>
                <a:gd name="connsiteY6" fmla="*/ 518222 h 1396458"/>
                <a:gd name="connsiteX7" fmla="*/ 4447227 w 7260121"/>
                <a:gd name="connsiteY7" fmla="*/ 531382 h 1396458"/>
                <a:gd name="connsiteX8" fmla="*/ 3574258 w 7260121"/>
                <a:gd name="connsiteY8" fmla="*/ 997112 h 1396458"/>
                <a:gd name="connsiteX9" fmla="*/ 2813151 w 7260121"/>
                <a:gd name="connsiteY9" fmla="*/ 1368526 h 1396458"/>
                <a:gd name="connsiteX10" fmla="*/ 1887541 w 7260121"/>
                <a:gd name="connsiteY10" fmla="*/ 1373644 h 1396458"/>
                <a:gd name="connsiteX11" fmla="*/ 48749 w 7260121"/>
                <a:gd name="connsiteY11" fmla="*/ 997112 h 1396458"/>
                <a:gd name="connsiteX12" fmla="*/ 20966 w 7260121"/>
                <a:gd name="connsiteY12" fmla="*/ 988338 h 1396458"/>
                <a:gd name="connsiteX13" fmla="*/ 494 w 7260121"/>
                <a:gd name="connsiteY13" fmla="*/ 971522 h 1396458"/>
                <a:gd name="connsiteX14" fmla="*/ 9268 w 7260121"/>
                <a:gd name="connsiteY14" fmla="*/ 885980 h 1396458"/>
                <a:gd name="connsiteX15" fmla="*/ 29739 w 7260121"/>
                <a:gd name="connsiteY15" fmla="*/ 879400 h 1396458"/>
                <a:gd name="connsiteX16" fmla="*/ 725775 w 7260121"/>
                <a:gd name="connsiteY16" fmla="*/ 1058526 h 1396458"/>
                <a:gd name="connsiteX17" fmla="*/ 1976739 w 7260121"/>
                <a:gd name="connsiteY17" fmla="*/ 1272747 h 1396458"/>
                <a:gd name="connsiteX18" fmla="*/ 2843859 w 7260121"/>
                <a:gd name="connsiteY18" fmla="*/ 1253007 h 1396458"/>
                <a:gd name="connsiteX19" fmla="*/ 3327867 w 7260121"/>
                <a:gd name="connsiteY19" fmla="*/ 1069493 h 1396458"/>
                <a:gd name="connsiteX20" fmla="*/ 3474824 w 7260121"/>
                <a:gd name="connsiteY20" fmla="*/ 938621 h 1396458"/>
                <a:gd name="connsiteX21" fmla="*/ 4263714 w 7260121"/>
                <a:gd name="connsiteY21" fmla="*/ 459000 h 1396458"/>
                <a:gd name="connsiteX22" fmla="*/ 4911495 w 7260121"/>
                <a:gd name="connsiteY22" fmla="*/ 410014 h 1396458"/>
                <a:gd name="connsiteX23" fmla="*/ 4975835 w 7260121"/>
                <a:gd name="connsiteY23" fmla="*/ 380769 h 1396458"/>
                <a:gd name="connsiteX24" fmla="*/ 5186400 w 7260121"/>
                <a:gd name="connsiteY24" fmla="*/ 198718 h 1396458"/>
                <a:gd name="connsiteX25" fmla="*/ 5725974 w 7260121"/>
                <a:gd name="connsiteY25" fmla="*/ 28364 h 1396458"/>
                <a:gd name="connsiteX26" fmla="*/ 6721042 w 7260121"/>
                <a:gd name="connsiteY26" fmla="*/ 83930 h 1396458"/>
                <a:gd name="connsiteX27" fmla="*/ 7000334 w 7260121"/>
                <a:gd name="connsiteY27" fmla="*/ 197255 h 1396458"/>
                <a:gd name="connsiteX28" fmla="*/ 7265003 w 7260121"/>
                <a:gd name="connsiteY28" fmla="*/ 492632 h 1396458"/>
                <a:gd name="connsiteX29" fmla="*/ 7265003 w 7260121"/>
                <a:gd name="connsiteY29" fmla="*/ 579636 h 1396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7260121" h="1396458">
                  <a:moveTo>
                    <a:pt x="7265003" y="579636"/>
                  </a:moveTo>
                  <a:cubicBezTo>
                    <a:pt x="7210899" y="760225"/>
                    <a:pt x="7067598" y="850154"/>
                    <a:pt x="6908943" y="919612"/>
                  </a:cubicBezTo>
                  <a:cubicBezTo>
                    <a:pt x="6627458" y="1043173"/>
                    <a:pt x="6329156" y="1078267"/>
                    <a:pt x="6024275" y="1070956"/>
                  </a:cubicBezTo>
                  <a:cubicBezTo>
                    <a:pt x="5769111" y="1064375"/>
                    <a:pt x="5520527" y="1022701"/>
                    <a:pt x="5284371" y="921805"/>
                  </a:cubicBezTo>
                  <a:cubicBezTo>
                    <a:pt x="5192249" y="882324"/>
                    <a:pt x="5105244" y="833338"/>
                    <a:pt x="5033594" y="761688"/>
                  </a:cubicBezTo>
                  <a:cubicBezTo>
                    <a:pt x="4971448" y="700273"/>
                    <a:pt x="4924655" y="630084"/>
                    <a:pt x="4924655" y="538693"/>
                  </a:cubicBezTo>
                  <a:cubicBezTo>
                    <a:pt x="4924655" y="517490"/>
                    <a:pt x="4910764" y="519683"/>
                    <a:pt x="4898335" y="518222"/>
                  </a:cubicBezTo>
                  <a:cubicBezTo>
                    <a:pt x="4746991" y="502137"/>
                    <a:pt x="4596378" y="506523"/>
                    <a:pt x="4447227" y="531382"/>
                  </a:cubicBezTo>
                  <a:cubicBezTo>
                    <a:pt x="4103596" y="587679"/>
                    <a:pt x="3811144" y="746334"/>
                    <a:pt x="3574258" y="997112"/>
                  </a:cubicBezTo>
                  <a:cubicBezTo>
                    <a:pt x="3364424" y="1219375"/>
                    <a:pt x="3104872" y="1323927"/>
                    <a:pt x="2813151" y="1368526"/>
                  </a:cubicBezTo>
                  <a:cubicBezTo>
                    <a:pt x="2504615" y="1416049"/>
                    <a:pt x="2196078" y="1405813"/>
                    <a:pt x="1887541" y="1373644"/>
                  </a:cubicBezTo>
                  <a:cubicBezTo>
                    <a:pt x="1262425" y="1308573"/>
                    <a:pt x="652662" y="1164540"/>
                    <a:pt x="48749" y="997112"/>
                  </a:cubicBezTo>
                  <a:cubicBezTo>
                    <a:pt x="39244" y="994187"/>
                    <a:pt x="30470" y="991262"/>
                    <a:pt x="20966" y="988338"/>
                  </a:cubicBezTo>
                  <a:cubicBezTo>
                    <a:pt x="12192" y="984682"/>
                    <a:pt x="494" y="983220"/>
                    <a:pt x="494" y="971522"/>
                  </a:cubicBezTo>
                  <a:cubicBezTo>
                    <a:pt x="-968" y="943008"/>
                    <a:pt x="494" y="913763"/>
                    <a:pt x="9268" y="885980"/>
                  </a:cubicBezTo>
                  <a:cubicBezTo>
                    <a:pt x="12192" y="876475"/>
                    <a:pt x="20235" y="873551"/>
                    <a:pt x="29739" y="879400"/>
                  </a:cubicBezTo>
                  <a:cubicBezTo>
                    <a:pt x="261507" y="941546"/>
                    <a:pt x="492545" y="1004423"/>
                    <a:pt x="725775" y="1058526"/>
                  </a:cubicBezTo>
                  <a:cubicBezTo>
                    <a:pt x="1138864" y="1155036"/>
                    <a:pt x="1554145" y="1235460"/>
                    <a:pt x="1976739" y="1272747"/>
                  </a:cubicBezTo>
                  <a:cubicBezTo>
                    <a:pt x="2266266" y="1298337"/>
                    <a:pt x="2555794" y="1304186"/>
                    <a:pt x="2843859" y="1253007"/>
                  </a:cubicBezTo>
                  <a:cubicBezTo>
                    <a:pt x="3016406" y="1222300"/>
                    <a:pt x="3181641" y="1170389"/>
                    <a:pt x="3327867" y="1069493"/>
                  </a:cubicBezTo>
                  <a:cubicBezTo>
                    <a:pt x="3382702" y="1032206"/>
                    <a:pt x="3428763" y="986145"/>
                    <a:pt x="3474824" y="938621"/>
                  </a:cubicBezTo>
                  <a:cubicBezTo>
                    <a:pt x="3696357" y="710509"/>
                    <a:pt x="3955177" y="543811"/>
                    <a:pt x="4263714" y="459000"/>
                  </a:cubicBezTo>
                  <a:cubicBezTo>
                    <a:pt x="4476472" y="400509"/>
                    <a:pt x="4692887" y="386618"/>
                    <a:pt x="4911495" y="410014"/>
                  </a:cubicBezTo>
                  <a:cubicBezTo>
                    <a:pt x="4941471" y="412939"/>
                    <a:pt x="4958287" y="407821"/>
                    <a:pt x="4975835" y="380769"/>
                  </a:cubicBezTo>
                  <a:cubicBezTo>
                    <a:pt x="5027745" y="299613"/>
                    <a:pt x="5103782" y="244779"/>
                    <a:pt x="5186400" y="198718"/>
                  </a:cubicBezTo>
                  <a:cubicBezTo>
                    <a:pt x="5354560" y="105133"/>
                    <a:pt x="5537342" y="56147"/>
                    <a:pt x="5725974" y="28364"/>
                  </a:cubicBezTo>
                  <a:cubicBezTo>
                    <a:pt x="6061563" y="-21353"/>
                    <a:pt x="6393496" y="-7461"/>
                    <a:pt x="6721042" y="83930"/>
                  </a:cubicBezTo>
                  <a:cubicBezTo>
                    <a:pt x="6818282" y="110982"/>
                    <a:pt x="6911867" y="147539"/>
                    <a:pt x="7000334" y="197255"/>
                  </a:cubicBezTo>
                  <a:cubicBezTo>
                    <a:pt x="7122432" y="265982"/>
                    <a:pt x="7224060" y="351524"/>
                    <a:pt x="7265003" y="492632"/>
                  </a:cubicBezTo>
                  <a:cubicBezTo>
                    <a:pt x="7265003" y="521146"/>
                    <a:pt x="7265003" y="550391"/>
                    <a:pt x="7265003" y="579636"/>
                  </a:cubicBezTo>
                  <a:close/>
                </a:path>
              </a:pathLst>
            </a:custGeom>
            <a:solidFill>
              <a:srgbClr val="2C70AA"/>
            </a:solidFill>
            <a:ln w="730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7FEDB484-1CF0-4FEA-A97B-CCFEB9655BCA}"/>
                </a:ext>
              </a:extLst>
            </p:cNvPr>
            <p:cNvSpPr/>
            <p:nvPr/>
          </p:nvSpPr>
          <p:spPr>
            <a:xfrm>
              <a:off x="2196883" y="1280783"/>
              <a:ext cx="4416026" cy="2025230"/>
            </a:xfrm>
            <a:custGeom>
              <a:avLst/>
              <a:gdLst>
                <a:gd name="connsiteX0" fmla="*/ 4419682 w 4416025"/>
                <a:gd name="connsiteY0" fmla="*/ 1600600 h 2025230"/>
                <a:gd name="connsiteX1" fmla="*/ 4155012 w 4416025"/>
                <a:gd name="connsiteY1" fmla="*/ 1747558 h 2025230"/>
                <a:gd name="connsiteX2" fmla="*/ 3874990 w 4416025"/>
                <a:gd name="connsiteY2" fmla="*/ 1897439 h 2025230"/>
                <a:gd name="connsiteX3" fmla="*/ 3457514 w 4416025"/>
                <a:gd name="connsiteY3" fmla="*/ 1998335 h 2025230"/>
                <a:gd name="connsiteX4" fmla="*/ 1359171 w 4416025"/>
                <a:gd name="connsiteY4" fmla="*/ 1996142 h 2025230"/>
                <a:gd name="connsiteX5" fmla="*/ 1232685 w 4416025"/>
                <a:gd name="connsiteY5" fmla="*/ 2020269 h 2025230"/>
                <a:gd name="connsiteX6" fmla="*/ 1193936 w 4416025"/>
                <a:gd name="connsiteY6" fmla="*/ 2026118 h 2025230"/>
                <a:gd name="connsiteX7" fmla="*/ 133797 w 4416025"/>
                <a:gd name="connsiteY7" fmla="*/ 2026118 h 2025230"/>
                <a:gd name="connsiteX8" fmla="*/ 1462 w 4416025"/>
                <a:gd name="connsiteY8" fmla="*/ 1894514 h 2025230"/>
                <a:gd name="connsiteX9" fmla="*/ 1462 w 4416025"/>
                <a:gd name="connsiteY9" fmla="*/ 1846991 h 2025230"/>
                <a:gd name="connsiteX10" fmla="*/ 92122 w 4416025"/>
                <a:gd name="connsiteY10" fmla="*/ 1704421 h 2025230"/>
                <a:gd name="connsiteX11" fmla="*/ 105283 w 4416025"/>
                <a:gd name="connsiteY11" fmla="*/ 1697841 h 2025230"/>
                <a:gd name="connsiteX12" fmla="*/ 107476 w 4416025"/>
                <a:gd name="connsiteY12" fmla="*/ 1691260 h 2025230"/>
                <a:gd name="connsiteX13" fmla="*/ 1462 w 4416025"/>
                <a:gd name="connsiteY13" fmla="*/ 1491662 h 2025230"/>
                <a:gd name="connsiteX14" fmla="*/ 119905 w 4416025"/>
                <a:gd name="connsiteY14" fmla="*/ 1362252 h 2025230"/>
                <a:gd name="connsiteX15" fmla="*/ 0 w 4416025"/>
                <a:gd name="connsiteY15" fmla="*/ 1198479 h 2025230"/>
                <a:gd name="connsiteX16" fmla="*/ 111863 w 4416025"/>
                <a:gd name="connsiteY16" fmla="*/ 1031781 h 2025230"/>
                <a:gd name="connsiteX17" fmla="*/ 57028 w 4416025"/>
                <a:gd name="connsiteY17" fmla="*/ 1000342 h 2025230"/>
                <a:gd name="connsiteX18" fmla="*/ 1462 w 4416025"/>
                <a:gd name="connsiteY18" fmla="*/ 884093 h 2025230"/>
                <a:gd name="connsiteX19" fmla="*/ 44599 w 4416025"/>
                <a:gd name="connsiteY19" fmla="*/ 736404 h 2025230"/>
                <a:gd name="connsiteX20" fmla="*/ 133797 w 4416025"/>
                <a:gd name="connsiteY20" fmla="*/ 701310 h 2025230"/>
                <a:gd name="connsiteX21" fmla="*/ 908795 w 4416025"/>
                <a:gd name="connsiteY21" fmla="*/ 701310 h 2025230"/>
                <a:gd name="connsiteX22" fmla="*/ 935115 w 4416025"/>
                <a:gd name="connsiteY22" fmla="*/ 657443 h 2025230"/>
                <a:gd name="connsiteX23" fmla="*/ 764762 w 4416025"/>
                <a:gd name="connsiteY23" fmla="*/ 310156 h 2025230"/>
                <a:gd name="connsiteX24" fmla="*/ 850304 w 4416025"/>
                <a:gd name="connsiteY24" fmla="*/ 53529 h 2025230"/>
                <a:gd name="connsiteX25" fmla="*/ 946082 w 4416025"/>
                <a:gd name="connsiteY25" fmla="*/ 8199 h 2025230"/>
                <a:gd name="connsiteX26" fmla="*/ 1149337 w 4416025"/>
                <a:gd name="connsiteY26" fmla="*/ 106902 h 2025230"/>
                <a:gd name="connsiteX27" fmla="*/ 1381836 w 4416025"/>
                <a:gd name="connsiteY27" fmla="*/ 585792 h 2025230"/>
                <a:gd name="connsiteX28" fmla="*/ 1389878 w 4416025"/>
                <a:gd name="connsiteY28" fmla="*/ 601877 h 2025230"/>
                <a:gd name="connsiteX29" fmla="*/ 1501741 w 4416025"/>
                <a:gd name="connsiteY29" fmla="*/ 672796 h 2025230"/>
                <a:gd name="connsiteX30" fmla="*/ 3044426 w 4416025"/>
                <a:gd name="connsiteY30" fmla="*/ 672065 h 2025230"/>
                <a:gd name="connsiteX31" fmla="*/ 3141666 w 4416025"/>
                <a:gd name="connsiteY31" fmla="*/ 642089 h 2025230"/>
                <a:gd name="connsiteX32" fmla="*/ 3397562 w 4416025"/>
                <a:gd name="connsiteY32" fmla="*/ 495132 h 2025230"/>
                <a:gd name="connsiteX33" fmla="*/ 3643952 w 4416025"/>
                <a:gd name="connsiteY33" fmla="*/ 360604 h 2025230"/>
                <a:gd name="connsiteX34" fmla="*/ 3665155 w 4416025"/>
                <a:gd name="connsiteY34" fmla="*/ 322585 h 2025230"/>
                <a:gd name="connsiteX35" fmla="*/ 3671004 w 4416025"/>
                <a:gd name="connsiteY35" fmla="*/ 283835 h 2025230"/>
                <a:gd name="connsiteX36" fmla="*/ 3680509 w 4416025"/>
                <a:gd name="connsiteY36" fmla="*/ 321123 h 2025230"/>
                <a:gd name="connsiteX37" fmla="*/ 3711216 w 4416025"/>
                <a:gd name="connsiteY37" fmla="*/ 428599 h 2025230"/>
                <a:gd name="connsiteX38" fmla="*/ 4338526 w 4416025"/>
                <a:gd name="connsiteY38" fmla="*/ 1479233 h 2025230"/>
                <a:gd name="connsiteX39" fmla="*/ 4369234 w 4416025"/>
                <a:gd name="connsiteY39" fmla="*/ 1520176 h 2025230"/>
                <a:gd name="connsiteX40" fmla="*/ 4419682 w 4416025"/>
                <a:gd name="connsiteY40" fmla="*/ 1600600 h 2025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4416025" h="2025230">
                  <a:moveTo>
                    <a:pt x="4419682" y="1600600"/>
                  </a:moveTo>
                  <a:cubicBezTo>
                    <a:pt x="4331215" y="1649586"/>
                    <a:pt x="4243479" y="1698572"/>
                    <a:pt x="4155012" y="1747558"/>
                  </a:cubicBezTo>
                  <a:cubicBezTo>
                    <a:pt x="4062159" y="1798005"/>
                    <a:pt x="3971499" y="1854302"/>
                    <a:pt x="3874990" y="1897439"/>
                  </a:cubicBezTo>
                  <a:cubicBezTo>
                    <a:pt x="3742655" y="1955930"/>
                    <a:pt x="3605934" y="1998335"/>
                    <a:pt x="3457514" y="1998335"/>
                  </a:cubicBezTo>
                  <a:cubicBezTo>
                    <a:pt x="2757823" y="1996873"/>
                    <a:pt x="2058862" y="1997604"/>
                    <a:pt x="1359171" y="1996142"/>
                  </a:cubicBezTo>
                  <a:cubicBezTo>
                    <a:pt x="1314572" y="1996142"/>
                    <a:pt x="1270704" y="1988830"/>
                    <a:pt x="1232685" y="2020269"/>
                  </a:cubicBezTo>
                  <a:cubicBezTo>
                    <a:pt x="1221718" y="2029043"/>
                    <a:pt x="1207096" y="2026118"/>
                    <a:pt x="1193936" y="2026118"/>
                  </a:cubicBezTo>
                  <a:cubicBezTo>
                    <a:pt x="840800" y="2026118"/>
                    <a:pt x="486933" y="2026118"/>
                    <a:pt x="133797" y="2026118"/>
                  </a:cubicBezTo>
                  <a:cubicBezTo>
                    <a:pt x="59953" y="2026118"/>
                    <a:pt x="2925" y="1969090"/>
                    <a:pt x="1462" y="1894514"/>
                  </a:cubicBezTo>
                  <a:cubicBezTo>
                    <a:pt x="1462" y="1878430"/>
                    <a:pt x="2193" y="1863076"/>
                    <a:pt x="1462" y="1846991"/>
                  </a:cubicBezTo>
                  <a:cubicBezTo>
                    <a:pt x="-3656" y="1776803"/>
                    <a:pt x="29245" y="1731473"/>
                    <a:pt x="92122" y="1704421"/>
                  </a:cubicBezTo>
                  <a:cubicBezTo>
                    <a:pt x="96509" y="1702227"/>
                    <a:pt x="100896" y="1700765"/>
                    <a:pt x="105283" y="1697841"/>
                  </a:cubicBezTo>
                  <a:cubicBezTo>
                    <a:pt x="106014" y="1697109"/>
                    <a:pt x="106014" y="1695647"/>
                    <a:pt x="107476" y="1691260"/>
                  </a:cubicBezTo>
                  <a:cubicBezTo>
                    <a:pt x="5849" y="1660553"/>
                    <a:pt x="-4387" y="1581591"/>
                    <a:pt x="1462" y="1491662"/>
                  </a:cubicBezTo>
                  <a:cubicBezTo>
                    <a:pt x="5849" y="1418549"/>
                    <a:pt x="54104" y="1387110"/>
                    <a:pt x="119905" y="1362252"/>
                  </a:cubicBezTo>
                  <a:cubicBezTo>
                    <a:pt x="32170" y="1338125"/>
                    <a:pt x="0" y="1284021"/>
                    <a:pt x="0" y="1198479"/>
                  </a:cubicBezTo>
                  <a:cubicBezTo>
                    <a:pt x="0" y="1115130"/>
                    <a:pt x="27783" y="1058102"/>
                    <a:pt x="111863" y="1031781"/>
                  </a:cubicBezTo>
                  <a:cubicBezTo>
                    <a:pt x="89929" y="1019352"/>
                    <a:pt x="71651" y="1012041"/>
                    <a:pt x="57028" y="1000342"/>
                  </a:cubicBezTo>
                  <a:cubicBezTo>
                    <a:pt x="19741" y="971097"/>
                    <a:pt x="-1462" y="934541"/>
                    <a:pt x="1462" y="884093"/>
                  </a:cubicBezTo>
                  <a:cubicBezTo>
                    <a:pt x="4387" y="830720"/>
                    <a:pt x="-4387" y="775885"/>
                    <a:pt x="44599" y="736404"/>
                  </a:cubicBezTo>
                  <a:cubicBezTo>
                    <a:pt x="70920" y="715202"/>
                    <a:pt x="98703" y="701310"/>
                    <a:pt x="133797" y="701310"/>
                  </a:cubicBezTo>
                  <a:cubicBezTo>
                    <a:pt x="391886" y="702041"/>
                    <a:pt x="650706" y="702041"/>
                    <a:pt x="908795" y="701310"/>
                  </a:cubicBezTo>
                  <a:cubicBezTo>
                    <a:pt x="956318" y="701310"/>
                    <a:pt x="956318" y="700579"/>
                    <a:pt x="935115" y="657443"/>
                  </a:cubicBezTo>
                  <a:cubicBezTo>
                    <a:pt x="878087" y="541924"/>
                    <a:pt x="822521" y="425674"/>
                    <a:pt x="764762" y="310156"/>
                  </a:cubicBezTo>
                  <a:cubicBezTo>
                    <a:pt x="714314" y="209260"/>
                    <a:pt x="744290" y="99590"/>
                    <a:pt x="850304" y="53529"/>
                  </a:cubicBezTo>
                  <a:cubicBezTo>
                    <a:pt x="882474" y="39638"/>
                    <a:pt x="912450" y="19166"/>
                    <a:pt x="946082" y="8199"/>
                  </a:cubicBezTo>
                  <a:cubicBezTo>
                    <a:pt x="1027238" y="-18853"/>
                    <a:pt x="1108393" y="22822"/>
                    <a:pt x="1149337" y="106902"/>
                  </a:cubicBezTo>
                  <a:cubicBezTo>
                    <a:pt x="1226836" y="267019"/>
                    <a:pt x="1304336" y="426405"/>
                    <a:pt x="1381836" y="585792"/>
                  </a:cubicBezTo>
                  <a:cubicBezTo>
                    <a:pt x="1384760" y="590910"/>
                    <a:pt x="1388416" y="596759"/>
                    <a:pt x="1389878" y="601877"/>
                  </a:cubicBezTo>
                  <a:cubicBezTo>
                    <a:pt x="1402308" y="665485"/>
                    <a:pt x="1443982" y="672796"/>
                    <a:pt x="1501741" y="672796"/>
                  </a:cubicBezTo>
                  <a:cubicBezTo>
                    <a:pt x="2015726" y="670603"/>
                    <a:pt x="2530441" y="671334"/>
                    <a:pt x="3044426" y="672065"/>
                  </a:cubicBezTo>
                  <a:cubicBezTo>
                    <a:pt x="3080982" y="672065"/>
                    <a:pt x="3111690" y="664754"/>
                    <a:pt x="3141666" y="642089"/>
                  </a:cubicBezTo>
                  <a:cubicBezTo>
                    <a:pt x="3221359" y="583598"/>
                    <a:pt x="3312019" y="543386"/>
                    <a:pt x="3397562" y="495132"/>
                  </a:cubicBezTo>
                  <a:cubicBezTo>
                    <a:pt x="3478717" y="449070"/>
                    <a:pt x="3561335" y="404471"/>
                    <a:pt x="3643952" y="360604"/>
                  </a:cubicBezTo>
                  <a:cubicBezTo>
                    <a:pt x="3660769" y="351830"/>
                    <a:pt x="3665886" y="340863"/>
                    <a:pt x="3665155" y="322585"/>
                  </a:cubicBezTo>
                  <a:cubicBezTo>
                    <a:pt x="3664424" y="309425"/>
                    <a:pt x="3660769" y="295533"/>
                    <a:pt x="3671004" y="283835"/>
                  </a:cubicBezTo>
                  <a:cubicBezTo>
                    <a:pt x="3683433" y="294071"/>
                    <a:pt x="3681240" y="307962"/>
                    <a:pt x="3680509" y="321123"/>
                  </a:cubicBezTo>
                  <a:cubicBezTo>
                    <a:pt x="3678315" y="360604"/>
                    <a:pt x="3691476" y="394967"/>
                    <a:pt x="3711216" y="428599"/>
                  </a:cubicBezTo>
                  <a:cubicBezTo>
                    <a:pt x="3920320" y="778810"/>
                    <a:pt x="4129423" y="1129021"/>
                    <a:pt x="4338526" y="1479233"/>
                  </a:cubicBezTo>
                  <a:cubicBezTo>
                    <a:pt x="4347300" y="1493855"/>
                    <a:pt x="4356804" y="1507747"/>
                    <a:pt x="4369234" y="1520176"/>
                  </a:cubicBezTo>
                  <a:cubicBezTo>
                    <a:pt x="4387512" y="1547959"/>
                    <a:pt x="4412370" y="1569162"/>
                    <a:pt x="4419682" y="1600600"/>
                  </a:cubicBezTo>
                  <a:close/>
                </a:path>
              </a:pathLst>
            </a:custGeom>
            <a:solidFill>
              <a:schemeClr val="accent2">
                <a:lumMod val="40000"/>
                <a:lumOff val="60000"/>
              </a:schemeClr>
            </a:solidFill>
            <a:ln w="730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79238944-A3FB-47D2-BCAA-6D21F94F9FD5}"/>
                </a:ext>
              </a:extLst>
            </p:cNvPr>
            <p:cNvSpPr/>
            <p:nvPr/>
          </p:nvSpPr>
          <p:spPr>
            <a:xfrm>
              <a:off x="7191289" y="-110"/>
              <a:ext cx="2551644" cy="2171456"/>
            </a:xfrm>
            <a:custGeom>
              <a:avLst/>
              <a:gdLst>
                <a:gd name="connsiteX0" fmla="*/ 1405 w 2551643"/>
                <a:gd name="connsiteY0" fmla="*/ 908173 h 2171456"/>
                <a:gd name="connsiteX1" fmla="*/ 121311 w 2551643"/>
                <a:gd name="connsiteY1" fmla="*/ 835060 h 2171456"/>
                <a:gd name="connsiteX2" fmla="*/ 750814 w 2551643"/>
                <a:gd name="connsiteY2" fmla="*/ 489236 h 2171456"/>
                <a:gd name="connsiteX3" fmla="*/ 1498760 w 2551643"/>
                <a:gd name="connsiteY3" fmla="*/ 79803 h 2171456"/>
                <a:gd name="connsiteX4" fmla="*/ 1871636 w 2551643"/>
                <a:gd name="connsiteY4" fmla="*/ 3765 h 2171456"/>
                <a:gd name="connsiteX5" fmla="*/ 2490903 w 2551643"/>
                <a:gd name="connsiteY5" fmla="*/ 440981 h 2171456"/>
                <a:gd name="connsiteX6" fmla="*/ 2550856 w 2551643"/>
                <a:gd name="connsiteY6" fmla="*/ 774376 h 2171456"/>
                <a:gd name="connsiteX7" fmla="*/ 2293498 w 2551643"/>
                <a:gd name="connsiteY7" fmla="*/ 1289823 h 2171456"/>
                <a:gd name="connsiteX8" fmla="*/ 2065386 w 2551643"/>
                <a:gd name="connsiteY8" fmla="*/ 1432393 h 2171456"/>
                <a:gd name="connsiteX9" fmla="*/ 1183643 w 2551643"/>
                <a:gd name="connsiteY9" fmla="*/ 1917133 h 2171456"/>
                <a:gd name="connsiteX10" fmla="*/ 717182 w 2551643"/>
                <a:gd name="connsiteY10" fmla="*/ 2173028 h 2171456"/>
                <a:gd name="connsiteX11" fmla="*/ 685743 w 2551643"/>
                <a:gd name="connsiteY11" fmla="*/ 2108689 h 2171456"/>
                <a:gd name="connsiteX12" fmla="*/ 528550 w 2551643"/>
                <a:gd name="connsiteY12" fmla="*/ 1842557 h 2171456"/>
                <a:gd name="connsiteX13" fmla="*/ 411569 w 2551643"/>
                <a:gd name="connsiteY13" fmla="*/ 1649539 h 2171456"/>
                <a:gd name="connsiteX14" fmla="*/ 90603 w 2551643"/>
                <a:gd name="connsiteY14" fmla="*/ 1080720 h 2171456"/>
                <a:gd name="connsiteX15" fmla="*/ 10179 w 2551643"/>
                <a:gd name="connsiteY15" fmla="*/ 937418 h 2171456"/>
                <a:gd name="connsiteX16" fmla="*/ 1405 w 2551643"/>
                <a:gd name="connsiteY16" fmla="*/ 908173 h 2171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551643" h="2171456">
                  <a:moveTo>
                    <a:pt x="1405" y="908173"/>
                  </a:moveTo>
                  <a:cubicBezTo>
                    <a:pt x="34306" y="871617"/>
                    <a:pt x="81099" y="857725"/>
                    <a:pt x="121311" y="835060"/>
                  </a:cubicBezTo>
                  <a:cubicBezTo>
                    <a:pt x="330414" y="718810"/>
                    <a:pt x="540979" y="604754"/>
                    <a:pt x="750814" y="489236"/>
                  </a:cubicBezTo>
                  <a:cubicBezTo>
                    <a:pt x="1000129" y="352514"/>
                    <a:pt x="1248713" y="214331"/>
                    <a:pt x="1498760" y="79803"/>
                  </a:cubicBezTo>
                  <a:cubicBezTo>
                    <a:pt x="1614278" y="17657"/>
                    <a:pt x="1742226" y="-10857"/>
                    <a:pt x="1871636" y="3765"/>
                  </a:cubicBezTo>
                  <a:cubicBezTo>
                    <a:pt x="2156777" y="35204"/>
                    <a:pt x="2369536" y="174119"/>
                    <a:pt x="2490903" y="440981"/>
                  </a:cubicBezTo>
                  <a:cubicBezTo>
                    <a:pt x="2539158" y="546995"/>
                    <a:pt x="2560361" y="659589"/>
                    <a:pt x="2550856" y="774376"/>
                  </a:cubicBezTo>
                  <a:cubicBezTo>
                    <a:pt x="2534771" y="979093"/>
                    <a:pt x="2455809" y="1155295"/>
                    <a:pt x="2293498" y="1289823"/>
                  </a:cubicBezTo>
                  <a:cubicBezTo>
                    <a:pt x="2223310" y="1348313"/>
                    <a:pt x="2144347" y="1389257"/>
                    <a:pt x="2065386" y="1432393"/>
                  </a:cubicBezTo>
                  <a:cubicBezTo>
                    <a:pt x="1772202" y="1594704"/>
                    <a:pt x="1477557" y="1755553"/>
                    <a:pt x="1183643" y="1917133"/>
                  </a:cubicBezTo>
                  <a:cubicBezTo>
                    <a:pt x="1027912" y="2002675"/>
                    <a:pt x="872181" y="2087486"/>
                    <a:pt x="717182" y="2173028"/>
                  </a:cubicBezTo>
                  <a:cubicBezTo>
                    <a:pt x="695979" y="2156943"/>
                    <a:pt x="697441" y="2129891"/>
                    <a:pt x="685743" y="2108689"/>
                  </a:cubicBezTo>
                  <a:cubicBezTo>
                    <a:pt x="637488" y="2017297"/>
                    <a:pt x="580460" y="1931024"/>
                    <a:pt x="528550" y="1842557"/>
                  </a:cubicBezTo>
                  <a:cubicBezTo>
                    <a:pt x="490531" y="1777487"/>
                    <a:pt x="452513" y="1713147"/>
                    <a:pt x="411569" y="1649539"/>
                  </a:cubicBezTo>
                  <a:cubicBezTo>
                    <a:pt x="297513" y="1463832"/>
                    <a:pt x="195155" y="1271545"/>
                    <a:pt x="90603" y="1080720"/>
                  </a:cubicBezTo>
                  <a:cubicBezTo>
                    <a:pt x="64282" y="1032465"/>
                    <a:pt x="37962" y="984942"/>
                    <a:pt x="10179" y="937418"/>
                  </a:cubicBezTo>
                  <a:cubicBezTo>
                    <a:pt x="6523" y="928645"/>
                    <a:pt x="-3713" y="921333"/>
                    <a:pt x="1405" y="908173"/>
                  </a:cubicBezTo>
                  <a:close/>
                </a:path>
              </a:pathLst>
            </a:custGeom>
            <a:solidFill>
              <a:schemeClr val="accent2">
                <a:lumMod val="40000"/>
                <a:lumOff val="60000"/>
              </a:schemeClr>
            </a:solidFill>
            <a:ln w="730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C05D529C-081F-401B-9C01-9FFBB65CE786}"/>
                </a:ext>
              </a:extLst>
            </p:cNvPr>
            <p:cNvSpPr/>
            <p:nvPr/>
          </p:nvSpPr>
          <p:spPr>
            <a:xfrm>
              <a:off x="3422151" y="2926714"/>
              <a:ext cx="3538670" cy="2251881"/>
            </a:xfrm>
            <a:custGeom>
              <a:avLst/>
              <a:gdLst>
                <a:gd name="connsiteX0" fmla="*/ 3258021 w 3538669"/>
                <a:gd name="connsiteY0" fmla="*/ 731 h 2251880"/>
                <a:gd name="connsiteX1" fmla="*/ 3375733 w 3538669"/>
                <a:gd name="connsiteY1" fmla="*/ 0 h 2251880"/>
                <a:gd name="connsiteX2" fmla="*/ 3470780 w 3538669"/>
                <a:gd name="connsiteY2" fmla="*/ 1193935 h 2251880"/>
                <a:gd name="connsiteX3" fmla="*/ 2894650 w 3538669"/>
                <a:gd name="connsiteY3" fmla="*/ 1899476 h 2251880"/>
                <a:gd name="connsiteX4" fmla="*/ 2110147 w 3538669"/>
                <a:gd name="connsiteY4" fmla="*/ 2183155 h 2251880"/>
                <a:gd name="connsiteX5" fmla="*/ 1293475 w 3538669"/>
                <a:gd name="connsiteY5" fmla="*/ 2246763 h 2251880"/>
                <a:gd name="connsiteX6" fmla="*/ 247959 w 3538669"/>
                <a:gd name="connsiteY6" fmla="*/ 1971858 h 2251880"/>
                <a:gd name="connsiteX7" fmla="*/ 71025 w 3538669"/>
                <a:gd name="connsiteY7" fmla="*/ 1884853 h 2251880"/>
                <a:gd name="connsiteX8" fmla="*/ 3030 w 3538669"/>
                <a:gd name="connsiteY8" fmla="*/ 1741552 h 2251880"/>
                <a:gd name="connsiteX9" fmla="*/ 6686 w 3538669"/>
                <a:gd name="connsiteY9" fmla="*/ 1723274 h 2251880"/>
                <a:gd name="connsiteX10" fmla="*/ 466566 w 3538669"/>
                <a:gd name="connsiteY10" fmla="*/ 1943344 h 2251880"/>
                <a:gd name="connsiteX11" fmla="*/ 1580077 w 3538669"/>
                <a:gd name="connsiteY11" fmla="*/ 2139287 h 2251880"/>
                <a:gd name="connsiteX12" fmla="*/ 2709674 w 3538669"/>
                <a:gd name="connsiteY12" fmla="*/ 1876080 h 2251880"/>
                <a:gd name="connsiteX13" fmla="*/ 3377926 w 3538669"/>
                <a:gd name="connsiteY13" fmla="*/ 1119360 h 2251880"/>
                <a:gd name="connsiteX14" fmla="*/ 3363304 w 3538669"/>
                <a:gd name="connsiteY14" fmla="*/ 290990 h 2251880"/>
                <a:gd name="connsiteX15" fmla="*/ 3258021 w 3538669"/>
                <a:gd name="connsiteY15" fmla="*/ 731 h 22518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538669" h="2251880">
                  <a:moveTo>
                    <a:pt x="3258021" y="731"/>
                  </a:moveTo>
                  <a:cubicBezTo>
                    <a:pt x="3297502" y="731"/>
                    <a:pt x="3336252" y="0"/>
                    <a:pt x="3375733" y="0"/>
                  </a:cubicBezTo>
                  <a:cubicBezTo>
                    <a:pt x="3540237" y="387499"/>
                    <a:pt x="3606770" y="783772"/>
                    <a:pt x="3470780" y="1193935"/>
                  </a:cubicBezTo>
                  <a:cubicBezTo>
                    <a:pt x="3369153" y="1501741"/>
                    <a:pt x="3168092" y="1731316"/>
                    <a:pt x="2894650" y="1899476"/>
                  </a:cubicBezTo>
                  <a:cubicBezTo>
                    <a:pt x="2652645" y="2047896"/>
                    <a:pt x="2386514" y="2129051"/>
                    <a:pt x="2110147" y="2183155"/>
                  </a:cubicBezTo>
                  <a:cubicBezTo>
                    <a:pt x="1840360" y="2236527"/>
                    <a:pt x="1569110" y="2267235"/>
                    <a:pt x="1293475" y="2246763"/>
                  </a:cubicBezTo>
                  <a:cubicBezTo>
                    <a:pt x="927178" y="2220442"/>
                    <a:pt x="580623" y="2123933"/>
                    <a:pt x="247959" y="1971858"/>
                  </a:cubicBezTo>
                  <a:cubicBezTo>
                    <a:pt x="188006" y="1944806"/>
                    <a:pt x="130247" y="1914098"/>
                    <a:pt x="71025" y="1884853"/>
                  </a:cubicBezTo>
                  <a:cubicBezTo>
                    <a:pt x="47629" y="1837330"/>
                    <a:pt x="33006" y="1786151"/>
                    <a:pt x="3030" y="1741552"/>
                  </a:cubicBezTo>
                  <a:cubicBezTo>
                    <a:pt x="-2088" y="1734241"/>
                    <a:pt x="-626" y="1728392"/>
                    <a:pt x="6686" y="1723274"/>
                  </a:cubicBezTo>
                  <a:cubicBezTo>
                    <a:pt x="155836" y="1805160"/>
                    <a:pt x="307911" y="1881198"/>
                    <a:pt x="466566" y="1943344"/>
                  </a:cubicBezTo>
                  <a:cubicBezTo>
                    <a:pt x="824820" y="2082258"/>
                    <a:pt x="1195503" y="2160489"/>
                    <a:pt x="1580077" y="2139287"/>
                  </a:cubicBezTo>
                  <a:cubicBezTo>
                    <a:pt x="1971232" y="2118084"/>
                    <a:pt x="2354344" y="2049358"/>
                    <a:pt x="2709674" y="1876080"/>
                  </a:cubicBezTo>
                  <a:cubicBezTo>
                    <a:pt x="3035758" y="1716693"/>
                    <a:pt x="3271182" y="1473227"/>
                    <a:pt x="3377926" y="1119360"/>
                  </a:cubicBezTo>
                  <a:cubicBezTo>
                    <a:pt x="3462006" y="842262"/>
                    <a:pt x="3440804" y="565895"/>
                    <a:pt x="3363304" y="290990"/>
                  </a:cubicBezTo>
                  <a:cubicBezTo>
                    <a:pt x="3336252" y="191556"/>
                    <a:pt x="3298233" y="95778"/>
                    <a:pt x="3258021" y="731"/>
                  </a:cubicBezTo>
                  <a:close/>
                </a:path>
              </a:pathLst>
            </a:custGeom>
            <a:solidFill>
              <a:srgbClr val="2C70AA"/>
            </a:solidFill>
            <a:ln w="730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90DE490F-A4C1-4733-940B-EEFD5D78E6F2}"/>
                </a:ext>
              </a:extLst>
            </p:cNvPr>
            <p:cNvSpPr/>
            <p:nvPr/>
          </p:nvSpPr>
          <p:spPr>
            <a:xfrm>
              <a:off x="5867983" y="856930"/>
              <a:ext cx="2039853" cy="2076409"/>
            </a:xfrm>
            <a:custGeom>
              <a:avLst/>
              <a:gdLst>
                <a:gd name="connsiteX0" fmla="*/ 1995889 w 2039852"/>
                <a:gd name="connsiteY0" fmla="*/ 1206319 h 2076409"/>
                <a:gd name="connsiteX1" fmla="*/ 1885489 w 2039852"/>
                <a:gd name="connsiteY1" fmla="*/ 1022074 h 2076409"/>
                <a:gd name="connsiteX2" fmla="*/ 1742918 w 2039852"/>
                <a:gd name="connsiteY2" fmla="*/ 789575 h 2076409"/>
                <a:gd name="connsiteX3" fmla="*/ 1742918 w 2039852"/>
                <a:gd name="connsiteY3" fmla="*/ 789575 h 2076409"/>
                <a:gd name="connsiteX4" fmla="*/ 1467282 w 2039852"/>
                <a:gd name="connsiteY4" fmla="*/ 301180 h 2076409"/>
                <a:gd name="connsiteX5" fmla="*/ 1324712 w 2039852"/>
                <a:gd name="connsiteY5" fmla="*/ 51865 h 2076409"/>
                <a:gd name="connsiteX6" fmla="*/ 1075397 w 2039852"/>
                <a:gd name="connsiteY6" fmla="*/ 35780 h 2076409"/>
                <a:gd name="connsiteX7" fmla="*/ 449549 w 2039852"/>
                <a:gd name="connsiteY7" fmla="*/ 380873 h 2076409"/>
                <a:gd name="connsiteX8" fmla="*/ 87640 w 2039852"/>
                <a:gd name="connsiteY8" fmla="*/ 584128 h 2076409"/>
                <a:gd name="connsiteX9" fmla="*/ 635 w 2039852"/>
                <a:gd name="connsiteY9" fmla="*/ 711344 h 2076409"/>
                <a:gd name="connsiteX10" fmla="*/ 32805 w 2039852"/>
                <a:gd name="connsiteY10" fmla="*/ 861226 h 2076409"/>
                <a:gd name="connsiteX11" fmla="*/ 655728 w 2039852"/>
                <a:gd name="connsiteY11" fmla="*/ 1903086 h 2076409"/>
                <a:gd name="connsiteX12" fmla="*/ 695940 w 2039852"/>
                <a:gd name="connsiteY12" fmla="*/ 1954265 h 2076409"/>
                <a:gd name="connsiteX13" fmla="*/ 695940 w 2039852"/>
                <a:gd name="connsiteY13" fmla="*/ 1954265 h 2076409"/>
                <a:gd name="connsiteX14" fmla="*/ 749312 w 2039852"/>
                <a:gd name="connsiteY14" fmla="*/ 2025916 h 2076409"/>
                <a:gd name="connsiteX15" fmla="*/ 812921 w 2039852"/>
                <a:gd name="connsiteY15" fmla="*/ 2071977 h 2076409"/>
                <a:gd name="connsiteX16" fmla="*/ 930633 w 2039852"/>
                <a:gd name="connsiteY16" fmla="*/ 2071246 h 2076409"/>
                <a:gd name="connsiteX17" fmla="*/ 970114 w 2039852"/>
                <a:gd name="connsiteY17" fmla="*/ 2047119 h 2076409"/>
                <a:gd name="connsiteX18" fmla="*/ 1923508 w 2039852"/>
                <a:gd name="connsiteY18" fmla="*/ 1522899 h 2076409"/>
                <a:gd name="connsiteX19" fmla="*/ 2006856 w 2039852"/>
                <a:gd name="connsiteY19" fmla="*/ 1443205 h 2076409"/>
                <a:gd name="connsiteX20" fmla="*/ 2042682 w 2039852"/>
                <a:gd name="connsiteY20" fmla="*/ 1317451 h 2076409"/>
                <a:gd name="connsiteX21" fmla="*/ 1995889 w 2039852"/>
                <a:gd name="connsiteY21" fmla="*/ 1206319 h 20764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039852" h="2076409">
                  <a:moveTo>
                    <a:pt x="1995889" y="1206319"/>
                  </a:moveTo>
                  <a:cubicBezTo>
                    <a:pt x="1958602" y="1144904"/>
                    <a:pt x="1922776" y="1082758"/>
                    <a:pt x="1885489" y="1022074"/>
                  </a:cubicBezTo>
                  <a:cubicBezTo>
                    <a:pt x="1837234" y="944575"/>
                    <a:pt x="1795560" y="863419"/>
                    <a:pt x="1742918" y="789575"/>
                  </a:cubicBezTo>
                  <a:cubicBezTo>
                    <a:pt x="1742918" y="789575"/>
                    <a:pt x="1742918" y="789575"/>
                    <a:pt x="1742918" y="789575"/>
                  </a:cubicBezTo>
                  <a:cubicBezTo>
                    <a:pt x="1648602" y="627995"/>
                    <a:pt x="1557211" y="464953"/>
                    <a:pt x="1467282" y="301180"/>
                  </a:cubicBezTo>
                  <a:cubicBezTo>
                    <a:pt x="1421221" y="217100"/>
                    <a:pt x="1380278" y="130827"/>
                    <a:pt x="1324712" y="51865"/>
                  </a:cubicBezTo>
                  <a:cubicBezTo>
                    <a:pt x="1245750" y="-13937"/>
                    <a:pt x="1165326" y="-14668"/>
                    <a:pt x="1075397" y="35780"/>
                  </a:cubicBezTo>
                  <a:cubicBezTo>
                    <a:pt x="867756" y="152761"/>
                    <a:pt x="657921" y="265355"/>
                    <a:pt x="449549" y="380873"/>
                  </a:cubicBezTo>
                  <a:cubicBezTo>
                    <a:pt x="328182" y="448137"/>
                    <a:pt x="203889" y="509552"/>
                    <a:pt x="87640" y="584128"/>
                  </a:cubicBezTo>
                  <a:cubicBezTo>
                    <a:pt x="37923" y="612642"/>
                    <a:pt x="14527" y="658703"/>
                    <a:pt x="635" y="711344"/>
                  </a:cubicBezTo>
                  <a:cubicBezTo>
                    <a:pt x="-2289" y="764717"/>
                    <a:pt x="4291" y="813702"/>
                    <a:pt x="32805" y="861226"/>
                  </a:cubicBezTo>
                  <a:cubicBezTo>
                    <a:pt x="241177" y="1207781"/>
                    <a:pt x="448087" y="1555799"/>
                    <a:pt x="655728" y="1903086"/>
                  </a:cubicBezTo>
                  <a:cubicBezTo>
                    <a:pt x="666695" y="1921364"/>
                    <a:pt x="675468" y="1942567"/>
                    <a:pt x="695940" y="1954265"/>
                  </a:cubicBezTo>
                  <a:cubicBezTo>
                    <a:pt x="695940" y="1954265"/>
                    <a:pt x="695940" y="1954265"/>
                    <a:pt x="695940" y="1954265"/>
                  </a:cubicBezTo>
                  <a:cubicBezTo>
                    <a:pt x="713487" y="1978392"/>
                    <a:pt x="731034" y="2001789"/>
                    <a:pt x="749312" y="2025916"/>
                  </a:cubicBezTo>
                  <a:cubicBezTo>
                    <a:pt x="770515" y="2041270"/>
                    <a:pt x="796105" y="2050043"/>
                    <a:pt x="812921" y="2071977"/>
                  </a:cubicBezTo>
                  <a:cubicBezTo>
                    <a:pt x="852402" y="2083675"/>
                    <a:pt x="891152" y="2089524"/>
                    <a:pt x="930633" y="2071246"/>
                  </a:cubicBezTo>
                  <a:cubicBezTo>
                    <a:pt x="938675" y="2055161"/>
                    <a:pt x="956953" y="2054430"/>
                    <a:pt x="970114" y="2047119"/>
                  </a:cubicBezTo>
                  <a:cubicBezTo>
                    <a:pt x="1287424" y="1872379"/>
                    <a:pt x="1605466" y="1697639"/>
                    <a:pt x="1923508" y="1522899"/>
                  </a:cubicBezTo>
                  <a:cubicBezTo>
                    <a:pt x="1958602" y="1503889"/>
                    <a:pt x="1987116" y="1478300"/>
                    <a:pt x="2006856" y="1443205"/>
                  </a:cubicBezTo>
                  <a:cubicBezTo>
                    <a:pt x="2036833" y="1406649"/>
                    <a:pt x="2041950" y="1362781"/>
                    <a:pt x="2042682" y="1317451"/>
                  </a:cubicBezTo>
                  <a:cubicBezTo>
                    <a:pt x="2034639" y="1276508"/>
                    <a:pt x="2017092" y="1240682"/>
                    <a:pt x="1995889" y="1206319"/>
                  </a:cubicBezTo>
                  <a:close/>
                </a:path>
              </a:pathLst>
            </a:custGeom>
            <a:solidFill>
              <a:srgbClr val="2C70AA"/>
            </a:solidFill>
            <a:ln w="730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EF58673E-1CF5-4800-9952-09F11FD2879C}"/>
                </a:ext>
              </a:extLst>
            </p:cNvPr>
            <p:cNvSpPr/>
            <p:nvPr/>
          </p:nvSpPr>
          <p:spPr>
            <a:xfrm>
              <a:off x="3012261" y="1361215"/>
              <a:ext cx="255896" cy="226650"/>
            </a:xfrm>
            <a:custGeom>
              <a:avLst/>
              <a:gdLst>
                <a:gd name="connsiteX0" fmla="*/ 173110 w 255895"/>
                <a:gd name="connsiteY0" fmla="*/ 149 h 226650"/>
                <a:gd name="connsiteX1" fmla="*/ 210397 w 255895"/>
                <a:gd name="connsiteY1" fmla="*/ 19159 h 226650"/>
                <a:gd name="connsiteX2" fmla="*/ 256459 w 255895"/>
                <a:gd name="connsiteY2" fmla="*/ 96658 h 226650"/>
                <a:gd name="connsiteX3" fmla="*/ 229407 w 255895"/>
                <a:gd name="connsiteY3" fmla="*/ 157342 h 226650"/>
                <a:gd name="connsiteX4" fmla="*/ 109501 w 255895"/>
                <a:gd name="connsiteY4" fmla="*/ 226068 h 226650"/>
                <a:gd name="connsiteX5" fmla="*/ 78063 w 255895"/>
                <a:gd name="connsiteY5" fmla="*/ 231186 h 226650"/>
                <a:gd name="connsiteX6" fmla="*/ 563 w 255895"/>
                <a:gd name="connsiteY6" fmla="*/ 114206 h 226650"/>
                <a:gd name="connsiteX7" fmla="*/ 18841 w 255895"/>
                <a:gd name="connsiteY7" fmla="*/ 79842 h 226650"/>
                <a:gd name="connsiteX8" fmla="*/ 151907 w 255895"/>
                <a:gd name="connsiteY8" fmla="*/ 4536 h 226650"/>
                <a:gd name="connsiteX9" fmla="*/ 173110 w 255895"/>
                <a:gd name="connsiteY9" fmla="*/ 149 h 226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5895" h="226650">
                  <a:moveTo>
                    <a:pt x="173110" y="149"/>
                  </a:moveTo>
                  <a:cubicBezTo>
                    <a:pt x="189926" y="-1313"/>
                    <a:pt x="200893" y="8192"/>
                    <a:pt x="210397" y="19159"/>
                  </a:cubicBezTo>
                  <a:cubicBezTo>
                    <a:pt x="230138" y="42555"/>
                    <a:pt x="245492" y="68875"/>
                    <a:pt x="256459" y="96658"/>
                  </a:cubicBezTo>
                  <a:cubicBezTo>
                    <a:pt x="267425" y="124441"/>
                    <a:pt x="249878" y="144182"/>
                    <a:pt x="229407" y="157342"/>
                  </a:cubicBezTo>
                  <a:cubicBezTo>
                    <a:pt x="190657" y="182201"/>
                    <a:pt x="149713" y="203403"/>
                    <a:pt x="109501" y="226068"/>
                  </a:cubicBezTo>
                  <a:cubicBezTo>
                    <a:pt x="99997" y="231186"/>
                    <a:pt x="90492" y="234111"/>
                    <a:pt x="78063" y="231186"/>
                  </a:cubicBezTo>
                  <a:cubicBezTo>
                    <a:pt x="46624" y="222413"/>
                    <a:pt x="-6017" y="146375"/>
                    <a:pt x="563" y="114206"/>
                  </a:cubicBezTo>
                  <a:cubicBezTo>
                    <a:pt x="2756" y="101776"/>
                    <a:pt x="6412" y="87154"/>
                    <a:pt x="18841" y="79842"/>
                  </a:cubicBezTo>
                  <a:cubicBezTo>
                    <a:pt x="62709" y="54253"/>
                    <a:pt x="107308" y="29394"/>
                    <a:pt x="151907" y="4536"/>
                  </a:cubicBezTo>
                  <a:cubicBezTo>
                    <a:pt x="158487" y="880"/>
                    <a:pt x="166530" y="1611"/>
                    <a:pt x="173110" y="149"/>
                  </a:cubicBezTo>
                  <a:close/>
                </a:path>
              </a:pathLst>
            </a:custGeom>
            <a:solidFill>
              <a:schemeClr val="bg1"/>
            </a:solidFill>
            <a:ln w="730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6C59FDA4-1D7B-47A6-AB6B-171C4018A83F}"/>
                </a:ext>
              </a:extLst>
            </p:cNvPr>
            <p:cNvSpPr/>
            <p:nvPr/>
          </p:nvSpPr>
          <p:spPr>
            <a:xfrm>
              <a:off x="1416767" y="4295465"/>
              <a:ext cx="2120277" cy="2558955"/>
            </a:xfrm>
            <a:custGeom>
              <a:avLst/>
              <a:gdLst>
                <a:gd name="connsiteX0" fmla="*/ 2099075 w 2120277"/>
                <a:gd name="connsiteY0" fmla="*/ 1937418 h 2558955"/>
                <a:gd name="connsiteX1" fmla="*/ 2107117 w 2120277"/>
                <a:gd name="connsiteY1" fmla="*/ 1856263 h 2558955"/>
                <a:gd name="connsiteX2" fmla="*/ 2121009 w 2120277"/>
                <a:gd name="connsiteY2" fmla="*/ 1846758 h 2558955"/>
                <a:gd name="connsiteX3" fmla="*/ 2106386 w 2120277"/>
                <a:gd name="connsiteY3" fmla="*/ 1806546 h 2558955"/>
                <a:gd name="connsiteX4" fmla="*/ 2105655 w 2120277"/>
                <a:gd name="connsiteY4" fmla="*/ 994992 h 2558955"/>
                <a:gd name="connsiteX5" fmla="*/ 2075678 w 2120277"/>
                <a:gd name="connsiteY5" fmla="*/ 516101 h 2558955"/>
                <a:gd name="connsiteX6" fmla="*/ 2063249 w 2120277"/>
                <a:gd name="connsiteY6" fmla="*/ 464922 h 2558955"/>
                <a:gd name="connsiteX7" fmla="*/ 2012070 w 2120277"/>
                <a:gd name="connsiteY7" fmla="*/ 354522 h 2558955"/>
                <a:gd name="connsiteX8" fmla="*/ 1964547 w 2120277"/>
                <a:gd name="connsiteY8" fmla="*/ 306267 h 2558955"/>
                <a:gd name="connsiteX9" fmla="*/ 1850490 w 2120277"/>
                <a:gd name="connsiteY9" fmla="*/ 185631 h 2558955"/>
                <a:gd name="connsiteX10" fmla="*/ 1850490 w 2120277"/>
                <a:gd name="connsiteY10" fmla="*/ 185631 h 2558955"/>
                <a:gd name="connsiteX11" fmla="*/ 1850490 w 2120277"/>
                <a:gd name="connsiteY11" fmla="*/ 185631 h 2558955"/>
                <a:gd name="connsiteX12" fmla="*/ 1457142 w 2120277"/>
                <a:gd name="connsiteY12" fmla="*/ 13084 h 2558955"/>
                <a:gd name="connsiteX13" fmla="*/ 697498 w 2120277"/>
                <a:gd name="connsiteY13" fmla="*/ 9428 h 2558955"/>
                <a:gd name="connsiteX14" fmla="*/ 47523 w 2120277"/>
                <a:gd name="connsiteY14" fmla="*/ 480276 h 2558955"/>
                <a:gd name="connsiteX15" fmla="*/ 0 w 2120277"/>
                <a:gd name="connsiteY15" fmla="*/ 662327 h 2558955"/>
                <a:gd name="connsiteX16" fmla="*/ 0 w 2120277"/>
                <a:gd name="connsiteY16" fmla="*/ 1927182 h 2558955"/>
                <a:gd name="connsiteX17" fmla="*/ 18278 w 2120277"/>
                <a:gd name="connsiteY17" fmla="*/ 2030272 h 2558955"/>
                <a:gd name="connsiteX18" fmla="*/ 200330 w 2120277"/>
                <a:gd name="connsiteY18" fmla="*/ 2346851 h 2558955"/>
                <a:gd name="connsiteX19" fmla="*/ 300494 w 2120277"/>
                <a:gd name="connsiteY19" fmla="*/ 2422889 h 2558955"/>
                <a:gd name="connsiteX20" fmla="*/ 362641 w 2120277"/>
                <a:gd name="connsiteY20" fmla="*/ 2472606 h 2558955"/>
                <a:gd name="connsiteX21" fmla="*/ 658748 w 2120277"/>
                <a:gd name="connsiteY21" fmla="*/ 2563266 h 2558955"/>
                <a:gd name="connsiteX22" fmla="*/ 1448369 w 2120277"/>
                <a:gd name="connsiteY22" fmla="*/ 2563266 h 2558955"/>
                <a:gd name="connsiteX23" fmla="*/ 1457873 w 2120277"/>
                <a:gd name="connsiteY23" fmla="*/ 2558148 h 2558955"/>
                <a:gd name="connsiteX24" fmla="*/ 2093225 w 2120277"/>
                <a:gd name="connsiteY24" fmla="*/ 1974706 h 2558955"/>
                <a:gd name="connsiteX25" fmla="*/ 2113697 w 2120277"/>
                <a:gd name="connsiteY25" fmla="*/ 1955697 h 2558955"/>
                <a:gd name="connsiteX26" fmla="*/ 2099075 w 2120277"/>
                <a:gd name="connsiteY26" fmla="*/ 1937418 h 2558955"/>
                <a:gd name="connsiteX27" fmla="*/ 516178 w 2120277"/>
                <a:gd name="connsiteY27" fmla="*/ 1979824 h 2558955"/>
                <a:gd name="connsiteX28" fmla="*/ 336320 w 2120277"/>
                <a:gd name="connsiteY28" fmla="*/ 1802890 h 2558955"/>
                <a:gd name="connsiteX29" fmla="*/ 516178 w 2120277"/>
                <a:gd name="connsiteY29" fmla="*/ 1622302 h 2558955"/>
                <a:gd name="connsiteX30" fmla="*/ 694574 w 2120277"/>
                <a:gd name="connsiteY30" fmla="*/ 1801428 h 2558955"/>
                <a:gd name="connsiteX31" fmla="*/ 516178 w 2120277"/>
                <a:gd name="connsiteY31" fmla="*/ 1979824 h 2558955"/>
                <a:gd name="connsiteX32" fmla="*/ 1332850 w 2120277"/>
                <a:gd name="connsiteY32" fmla="*/ 2199163 h 2558955"/>
                <a:gd name="connsiteX33" fmla="*/ 1299949 w 2120277"/>
                <a:gd name="connsiteY33" fmla="*/ 2199894 h 2558955"/>
                <a:gd name="connsiteX34" fmla="*/ 715776 w 2120277"/>
                <a:gd name="connsiteY34" fmla="*/ 2200625 h 2558955"/>
                <a:gd name="connsiteX35" fmla="*/ 715776 w 2120277"/>
                <a:gd name="connsiteY35" fmla="*/ 2145791 h 2558955"/>
                <a:gd name="connsiteX36" fmla="*/ 1285327 w 2120277"/>
                <a:gd name="connsiteY36" fmla="*/ 2146522 h 2558955"/>
                <a:gd name="connsiteX37" fmla="*/ 1332850 w 2120277"/>
                <a:gd name="connsiteY37" fmla="*/ 2147253 h 2558955"/>
                <a:gd name="connsiteX38" fmla="*/ 1355515 w 2120277"/>
                <a:gd name="connsiteY38" fmla="*/ 2175036 h 2558955"/>
                <a:gd name="connsiteX39" fmla="*/ 1332850 w 2120277"/>
                <a:gd name="connsiteY39" fmla="*/ 2199163 h 2558955"/>
                <a:gd name="connsiteX40" fmla="*/ 1655279 w 2120277"/>
                <a:gd name="connsiteY40" fmla="*/ 1897937 h 2558955"/>
                <a:gd name="connsiteX41" fmla="*/ 1637731 w 2120277"/>
                <a:gd name="connsiteY41" fmla="*/ 1935225 h 2558955"/>
                <a:gd name="connsiteX42" fmla="*/ 1634807 w 2120277"/>
                <a:gd name="connsiteY42" fmla="*/ 1935225 h 2558955"/>
                <a:gd name="connsiteX43" fmla="*/ 1585090 w 2120277"/>
                <a:gd name="connsiteY43" fmla="*/ 1960083 h 2558955"/>
                <a:gd name="connsiteX44" fmla="*/ 1551458 w 2120277"/>
                <a:gd name="connsiteY44" fmla="*/ 1960083 h 2558955"/>
                <a:gd name="connsiteX45" fmla="*/ 1443251 w 2120277"/>
                <a:gd name="connsiteY45" fmla="*/ 1937418 h 2558955"/>
                <a:gd name="connsiteX46" fmla="*/ 1378180 w 2120277"/>
                <a:gd name="connsiteY46" fmla="*/ 1739282 h 2558955"/>
                <a:gd name="connsiteX47" fmla="*/ 1563156 w 2120277"/>
                <a:gd name="connsiteY47" fmla="*/ 1645697 h 2558955"/>
                <a:gd name="connsiteX48" fmla="*/ 1655279 w 2120277"/>
                <a:gd name="connsiteY48" fmla="*/ 1897937 h 2558955"/>
                <a:gd name="connsiteX49" fmla="*/ 1786882 w 2120277"/>
                <a:gd name="connsiteY49" fmla="*/ 1405887 h 2558955"/>
                <a:gd name="connsiteX50" fmla="*/ 1027238 w 2120277"/>
                <a:gd name="connsiteY50" fmla="*/ 1405156 h 2558955"/>
                <a:gd name="connsiteX51" fmla="*/ 278561 w 2120277"/>
                <a:gd name="connsiteY51" fmla="*/ 1405887 h 2558955"/>
                <a:gd name="connsiteX52" fmla="*/ 239811 w 2120277"/>
                <a:gd name="connsiteY52" fmla="*/ 1365675 h 2558955"/>
                <a:gd name="connsiteX53" fmla="*/ 239811 w 2120277"/>
                <a:gd name="connsiteY53" fmla="*/ 668177 h 2558955"/>
                <a:gd name="connsiteX54" fmla="*/ 274905 w 2120277"/>
                <a:gd name="connsiteY54" fmla="*/ 632351 h 2558955"/>
                <a:gd name="connsiteX55" fmla="*/ 1786882 w 2120277"/>
                <a:gd name="connsiteY55" fmla="*/ 632351 h 2558955"/>
                <a:gd name="connsiteX56" fmla="*/ 1821976 w 2120277"/>
                <a:gd name="connsiteY56" fmla="*/ 668908 h 2558955"/>
                <a:gd name="connsiteX57" fmla="*/ 1821976 w 2120277"/>
                <a:gd name="connsiteY57" fmla="*/ 1370062 h 2558955"/>
                <a:gd name="connsiteX58" fmla="*/ 1786882 w 2120277"/>
                <a:gd name="connsiteY58" fmla="*/ 1405887 h 2558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2120277" h="2558955">
                  <a:moveTo>
                    <a:pt x="2099075" y="1937418"/>
                  </a:moveTo>
                  <a:cubicBezTo>
                    <a:pt x="2106386" y="1910367"/>
                    <a:pt x="2104192" y="1883315"/>
                    <a:pt x="2107117" y="1856263"/>
                  </a:cubicBezTo>
                  <a:cubicBezTo>
                    <a:pt x="2107848" y="1852608"/>
                    <a:pt x="2115891" y="1850414"/>
                    <a:pt x="2121009" y="1846758"/>
                  </a:cubicBezTo>
                  <a:cubicBezTo>
                    <a:pt x="2101999" y="1838716"/>
                    <a:pt x="2106386" y="1821169"/>
                    <a:pt x="2106386" y="1806546"/>
                  </a:cubicBezTo>
                  <a:cubicBezTo>
                    <a:pt x="2106386" y="1536028"/>
                    <a:pt x="2107117" y="1265510"/>
                    <a:pt x="2105655" y="994992"/>
                  </a:cubicBezTo>
                  <a:cubicBezTo>
                    <a:pt x="2104924" y="834874"/>
                    <a:pt x="2119546" y="673294"/>
                    <a:pt x="2075678" y="516101"/>
                  </a:cubicBezTo>
                  <a:cubicBezTo>
                    <a:pt x="2080796" y="497092"/>
                    <a:pt x="2069098" y="481739"/>
                    <a:pt x="2063249" y="464922"/>
                  </a:cubicBezTo>
                  <a:cubicBezTo>
                    <a:pt x="2049358" y="426904"/>
                    <a:pt x="2028155" y="391809"/>
                    <a:pt x="2012070" y="354522"/>
                  </a:cubicBezTo>
                  <a:cubicBezTo>
                    <a:pt x="1992330" y="342093"/>
                    <a:pt x="1977707" y="325277"/>
                    <a:pt x="1964547" y="306267"/>
                  </a:cubicBezTo>
                  <a:cubicBezTo>
                    <a:pt x="1931646" y="261668"/>
                    <a:pt x="1896551" y="218532"/>
                    <a:pt x="1850490" y="185631"/>
                  </a:cubicBezTo>
                  <a:cubicBezTo>
                    <a:pt x="1850490" y="185631"/>
                    <a:pt x="1850490" y="185631"/>
                    <a:pt x="1850490" y="185631"/>
                  </a:cubicBezTo>
                  <a:cubicBezTo>
                    <a:pt x="1850490" y="185631"/>
                    <a:pt x="1850490" y="185631"/>
                    <a:pt x="1850490" y="185631"/>
                  </a:cubicBezTo>
                  <a:cubicBezTo>
                    <a:pt x="1738627" y="84004"/>
                    <a:pt x="1606293" y="23320"/>
                    <a:pt x="1457142" y="13084"/>
                  </a:cubicBezTo>
                  <a:cubicBezTo>
                    <a:pt x="1204171" y="-4463"/>
                    <a:pt x="950469" y="-3001"/>
                    <a:pt x="697498" y="9428"/>
                  </a:cubicBezTo>
                  <a:cubicBezTo>
                    <a:pt x="385306" y="25513"/>
                    <a:pt x="168891" y="192211"/>
                    <a:pt x="47523" y="480276"/>
                  </a:cubicBezTo>
                  <a:cubicBezTo>
                    <a:pt x="22665" y="538767"/>
                    <a:pt x="15354" y="601644"/>
                    <a:pt x="0" y="662327"/>
                  </a:cubicBezTo>
                  <a:cubicBezTo>
                    <a:pt x="0" y="1084190"/>
                    <a:pt x="0" y="1505321"/>
                    <a:pt x="0" y="1927182"/>
                  </a:cubicBezTo>
                  <a:cubicBezTo>
                    <a:pt x="9505" y="1960815"/>
                    <a:pt x="8042" y="1996640"/>
                    <a:pt x="18278" y="2030272"/>
                  </a:cubicBezTo>
                  <a:cubicBezTo>
                    <a:pt x="52641" y="2150909"/>
                    <a:pt x="114787" y="2256191"/>
                    <a:pt x="200330" y="2346851"/>
                  </a:cubicBezTo>
                  <a:cubicBezTo>
                    <a:pt x="228844" y="2377559"/>
                    <a:pt x="257358" y="2410460"/>
                    <a:pt x="300494" y="2422889"/>
                  </a:cubicBezTo>
                  <a:cubicBezTo>
                    <a:pt x="310730" y="2451403"/>
                    <a:pt x="339976" y="2459446"/>
                    <a:pt x="362641" y="2472606"/>
                  </a:cubicBezTo>
                  <a:cubicBezTo>
                    <a:pt x="454032" y="2525978"/>
                    <a:pt x="552003" y="2559610"/>
                    <a:pt x="658748" y="2563266"/>
                  </a:cubicBezTo>
                  <a:cubicBezTo>
                    <a:pt x="921955" y="2563266"/>
                    <a:pt x="1185162" y="2563266"/>
                    <a:pt x="1448369" y="2563266"/>
                  </a:cubicBezTo>
                  <a:cubicBezTo>
                    <a:pt x="1451293" y="2561804"/>
                    <a:pt x="1454218" y="2558879"/>
                    <a:pt x="1457873" y="2558148"/>
                  </a:cubicBezTo>
                  <a:cubicBezTo>
                    <a:pt x="1797849" y="2503313"/>
                    <a:pt x="2009877" y="2308833"/>
                    <a:pt x="2093225" y="1974706"/>
                  </a:cubicBezTo>
                  <a:cubicBezTo>
                    <a:pt x="2096150" y="1963008"/>
                    <a:pt x="2099075" y="1953503"/>
                    <a:pt x="2113697" y="1955697"/>
                  </a:cubicBezTo>
                  <a:cubicBezTo>
                    <a:pt x="2109310" y="1949848"/>
                    <a:pt x="2096881" y="1947654"/>
                    <a:pt x="2099075" y="1937418"/>
                  </a:cubicBezTo>
                  <a:close/>
                  <a:moveTo>
                    <a:pt x="516178" y="1979824"/>
                  </a:moveTo>
                  <a:cubicBezTo>
                    <a:pt x="416744" y="1979824"/>
                    <a:pt x="337051" y="1901593"/>
                    <a:pt x="336320" y="1802890"/>
                  </a:cubicBezTo>
                  <a:cubicBezTo>
                    <a:pt x="335589" y="1701994"/>
                    <a:pt x="416013" y="1621570"/>
                    <a:pt x="516178" y="1622302"/>
                  </a:cubicBezTo>
                  <a:cubicBezTo>
                    <a:pt x="614880" y="1623033"/>
                    <a:pt x="694574" y="1702726"/>
                    <a:pt x="694574" y="1801428"/>
                  </a:cubicBezTo>
                  <a:cubicBezTo>
                    <a:pt x="694574" y="1900131"/>
                    <a:pt x="614880" y="1979824"/>
                    <a:pt x="516178" y="1979824"/>
                  </a:cubicBezTo>
                  <a:close/>
                  <a:moveTo>
                    <a:pt x="1332850" y="2199163"/>
                  </a:moveTo>
                  <a:cubicBezTo>
                    <a:pt x="1321883" y="2199894"/>
                    <a:pt x="1310916" y="2199894"/>
                    <a:pt x="1299949" y="2199894"/>
                  </a:cubicBezTo>
                  <a:cubicBezTo>
                    <a:pt x="1105469" y="2199894"/>
                    <a:pt x="910988" y="2200625"/>
                    <a:pt x="715776" y="2200625"/>
                  </a:cubicBezTo>
                  <a:cubicBezTo>
                    <a:pt x="686531" y="2177960"/>
                    <a:pt x="686531" y="2169918"/>
                    <a:pt x="715776" y="2145791"/>
                  </a:cubicBezTo>
                  <a:cubicBezTo>
                    <a:pt x="905870" y="2145791"/>
                    <a:pt x="1095233" y="2146522"/>
                    <a:pt x="1285327" y="2146522"/>
                  </a:cubicBezTo>
                  <a:cubicBezTo>
                    <a:pt x="1301412" y="2146522"/>
                    <a:pt x="1316765" y="2145791"/>
                    <a:pt x="1332850" y="2147253"/>
                  </a:cubicBezTo>
                  <a:cubicBezTo>
                    <a:pt x="1348935" y="2148715"/>
                    <a:pt x="1356246" y="2160413"/>
                    <a:pt x="1355515" y="2175036"/>
                  </a:cubicBezTo>
                  <a:cubicBezTo>
                    <a:pt x="1354784" y="2188196"/>
                    <a:pt x="1347473" y="2198432"/>
                    <a:pt x="1332850" y="2199163"/>
                  </a:cubicBezTo>
                  <a:close/>
                  <a:moveTo>
                    <a:pt x="1655279" y="1897937"/>
                  </a:moveTo>
                  <a:cubicBezTo>
                    <a:pt x="1647967" y="1908904"/>
                    <a:pt x="1631882" y="1918409"/>
                    <a:pt x="1637731" y="1935225"/>
                  </a:cubicBezTo>
                  <a:cubicBezTo>
                    <a:pt x="1637000" y="1935225"/>
                    <a:pt x="1635538" y="1935225"/>
                    <a:pt x="1634807" y="1935225"/>
                  </a:cubicBezTo>
                  <a:cubicBezTo>
                    <a:pt x="1612142" y="1932300"/>
                    <a:pt x="1596788" y="1943267"/>
                    <a:pt x="1585090" y="1960083"/>
                  </a:cubicBezTo>
                  <a:cubicBezTo>
                    <a:pt x="1574123" y="1955697"/>
                    <a:pt x="1563156" y="1957890"/>
                    <a:pt x="1551458" y="1960083"/>
                  </a:cubicBezTo>
                  <a:cubicBezTo>
                    <a:pt x="1511977" y="1967395"/>
                    <a:pt x="1476152" y="1956428"/>
                    <a:pt x="1443251" y="1937418"/>
                  </a:cubicBezTo>
                  <a:cubicBezTo>
                    <a:pt x="1377449" y="1899400"/>
                    <a:pt x="1348935" y="1810933"/>
                    <a:pt x="1378180" y="1739282"/>
                  </a:cubicBezTo>
                  <a:cubicBezTo>
                    <a:pt x="1407425" y="1667631"/>
                    <a:pt x="1489312" y="1626688"/>
                    <a:pt x="1563156" y="1645697"/>
                  </a:cubicBezTo>
                  <a:cubicBezTo>
                    <a:pt x="1677944" y="1675674"/>
                    <a:pt x="1721811" y="1796310"/>
                    <a:pt x="1655279" y="1897937"/>
                  </a:cubicBezTo>
                  <a:close/>
                  <a:moveTo>
                    <a:pt x="1786882" y="1405887"/>
                  </a:moveTo>
                  <a:cubicBezTo>
                    <a:pt x="1533911" y="1404424"/>
                    <a:pt x="1280209" y="1405156"/>
                    <a:pt x="1027238" y="1405156"/>
                  </a:cubicBezTo>
                  <a:cubicBezTo>
                    <a:pt x="777922" y="1405156"/>
                    <a:pt x="527876" y="1404424"/>
                    <a:pt x="278561" y="1405887"/>
                  </a:cubicBezTo>
                  <a:cubicBezTo>
                    <a:pt x="244929" y="1405887"/>
                    <a:pt x="239811" y="1396382"/>
                    <a:pt x="239811" y="1365675"/>
                  </a:cubicBezTo>
                  <a:cubicBezTo>
                    <a:pt x="241273" y="1133175"/>
                    <a:pt x="241273" y="900676"/>
                    <a:pt x="239811" y="668177"/>
                  </a:cubicBezTo>
                  <a:cubicBezTo>
                    <a:pt x="239811" y="639663"/>
                    <a:pt x="246391" y="632351"/>
                    <a:pt x="274905" y="632351"/>
                  </a:cubicBezTo>
                  <a:cubicBezTo>
                    <a:pt x="778654" y="633082"/>
                    <a:pt x="1283133" y="633082"/>
                    <a:pt x="1786882" y="632351"/>
                  </a:cubicBezTo>
                  <a:cubicBezTo>
                    <a:pt x="1816858" y="632351"/>
                    <a:pt x="1821976" y="641125"/>
                    <a:pt x="1821976" y="668908"/>
                  </a:cubicBezTo>
                  <a:cubicBezTo>
                    <a:pt x="1821245" y="902869"/>
                    <a:pt x="1820514" y="1136831"/>
                    <a:pt x="1821976" y="1370062"/>
                  </a:cubicBezTo>
                  <a:cubicBezTo>
                    <a:pt x="1821976" y="1398576"/>
                    <a:pt x="1815396" y="1406618"/>
                    <a:pt x="1786882" y="1405887"/>
                  </a:cubicBezTo>
                  <a:close/>
                </a:path>
              </a:pathLst>
            </a:custGeom>
            <a:solidFill>
              <a:srgbClr val="2C70AA"/>
            </a:solidFill>
            <a:ln w="730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A76E372F-012C-44E9-B512-27E589172FBB}"/>
                </a:ext>
              </a:extLst>
            </p:cNvPr>
            <p:cNvSpPr/>
            <p:nvPr/>
          </p:nvSpPr>
          <p:spPr>
            <a:xfrm>
              <a:off x="1812247" y="5067462"/>
              <a:ext cx="723819" cy="95047"/>
            </a:xfrm>
            <a:custGeom>
              <a:avLst/>
              <a:gdLst>
                <a:gd name="connsiteX0" fmla="*/ 662465 w 723818"/>
                <a:gd name="connsiteY0" fmla="*/ 0 h 95046"/>
                <a:gd name="connsiteX1" fmla="*/ 363433 w 723818"/>
                <a:gd name="connsiteY1" fmla="*/ 0 h 95046"/>
                <a:gd name="connsiteX2" fmla="*/ 64401 w 723818"/>
                <a:gd name="connsiteY2" fmla="*/ 0 h 95046"/>
                <a:gd name="connsiteX3" fmla="*/ 61 w 723818"/>
                <a:gd name="connsiteY3" fmla="*/ 48986 h 95046"/>
                <a:gd name="connsiteX4" fmla="*/ 62207 w 723818"/>
                <a:gd name="connsiteY4" fmla="*/ 101627 h 95046"/>
                <a:gd name="connsiteX5" fmla="*/ 664658 w 723818"/>
                <a:gd name="connsiteY5" fmla="*/ 101627 h 95046"/>
                <a:gd name="connsiteX6" fmla="*/ 726073 w 723818"/>
                <a:gd name="connsiteY6" fmla="*/ 49717 h 95046"/>
                <a:gd name="connsiteX7" fmla="*/ 662465 w 723818"/>
                <a:gd name="connsiteY7" fmla="*/ 0 h 95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23818" h="95046">
                  <a:moveTo>
                    <a:pt x="662465" y="0"/>
                  </a:moveTo>
                  <a:cubicBezTo>
                    <a:pt x="563031" y="0"/>
                    <a:pt x="462867" y="0"/>
                    <a:pt x="363433" y="0"/>
                  </a:cubicBezTo>
                  <a:cubicBezTo>
                    <a:pt x="263999" y="0"/>
                    <a:pt x="163834" y="0"/>
                    <a:pt x="64401" y="0"/>
                  </a:cubicBezTo>
                  <a:cubicBezTo>
                    <a:pt x="22726" y="0"/>
                    <a:pt x="1523" y="16816"/>
                    <a:pt x="61" y="48986"/>
                  </a:cubicBezTo>
                  <a:cubicBezTo>
                    <a:pt x="-1401" y="78962"/>
                    <a:pt x="23457" y="101627"/>
                    <a:pt x="62207" y="101627"/>
                  </a:cubicBezTo>
                  <a:cubicBezTo>
                    <a:pt x="263268" y="102358"/>
                    <a:pt x="463598" y="102358"/>
                    <a:pt x="664658" y="101627"/>
                  </a:cubicBezTo>
                  <a:cubicBezTo>
                    <a:pt x="706333" y="101627"/>
                    <a:pt x="726073" y="81887"/>
                    <a:pt x="726073" y="49717"/>
                  </a:cubicBezTo>
                  <a:cubicBezTo>
                    <a:pt x="724611" y="16085"/>
                    <a:pt x="705602" y="0"/>
                    <a:pt x="662465" y="0"/>
                  </a:cubicBezTo>
                  <a:close/>
                </a:path>
              </a:pathLst>
            </a:custGeom>
            <a:solidFill>
              <a:srgbClr val="030303"/>
            </a:solidFill>
            <a:ln w="730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802F662C-D0F7-44BC-A518-86B883FAA3C6}"/>
                </a:ext>
              </a:extLst>
            </p:cNvPr>
            <p:cNvSpPr/>
            <p:nvPr/>
          </p:nvSpPr>
          <p:spPr>
            <a:xfrm>
              <a:off x="1934389" y="5315722"/>
              <a:ext cx="519102" cy="109670"/>
            </a:xfrm>
            <a:custGeom>
              <a:avLst/>
              <a:gdLst>
                <a:gd name="connsiteX0" fmla="*/ 457705 w 519102"/>
                <a:gd name="connsiteY0" fmla="*/ 325 h 109669"/>
                <a:gd name="connsiteX1" fmla="*/ 261031 w 519102"/>
                <a:gd name="connsiteY1" fmla="*/ 325 h 109669"/>
                <a:gd name="connsiteX2" fmla="*/ 60701 w 519102"/>
                <a:gd name="connsiteY2" fmla="*/ 325 h 109669"/>
                <a:gd name="connsiteX3" fmla="*/ 18 w 519102"/>
                <a:gd name="connsiteY3" fmla="*/ 52235 h 109669"/>
                <a:gd name="connsiteX4" fmla="*/ 60701 w 519102"/>
                <a:gd name="connsiteY4" fmla="*/ 109263 h 109669"/>
                <a:gd name="connsiteX5" fmla="*/ 458436 w 519102"/>
                <a:gd name="connsiteY5" fmla="*/ 109263 h 109669"/>
                <a:gd name="connsiteX6" fmla="*/ 521313 w 519102"/>
                <a:gd name="connsiteY6" fmla="*/ 53698 h 109669"/>
                <a:gd name="connsiteX7" fmla="*/ 457705 w 519102"/>
                <a:gd name="connsiteY7" fmla="*/ 325 h 109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19102" h="109669">
                  <a:moveTo>
                    <a:pt x="457705" y="325"/>
                  </a:moveTo>
                  <a:cubicBezTo>
                    <a:pt x="391903" y="-406"/>
                    <a:pt x="326102" y="325"/>
                    <a:pt x="261031" y="325"/>
                  </a:cubicBezTo>
                  <a:cubicBezTo>
                    <a:pt x="194498" y="325"/>
                    <a:pt x="127234" y="-406"/>
                    <a:pt x="60701" y="325"/>
                  </a:cubicBezTo>
                  <a:cubicBezTo>
                    <a:pt x="20489" y="1056"/>
                    <a:pt x="749" y="18603"/>
                    <a:pt x="18" y="52235"/>
                  </a:cubicBezTo>
                  <a:cubicBezTo>
                    <a:pt x="-713" y="87330"/>
                    <a:pt x="21220" y="109263"/>
                    <a:pt x="60701" y="109263"/>
                  </a:cubicBezTo>
                  <a:cubicBezTo>
                    <a:pt x="193036" y="109994"/>
                    <a:pt x="326102" y="109994"/>
                    <a:pt x="458436" y="109263"/>
                  </a:cubicBezTo>
                  <a:cubicBezTo>
                    <a:pt x="498648" y="109263"/>
                    <a:pt x="521313" y="87330"/>
                    <a:pt x="521313" y="53698"/>
                  </a:cubicBezTo>
                  <a:cubicBezTo>
                    <a:pt x="521313" y="19335"/>
                    <a:pt x="500111" y="1056"/>
                    <a:pt x="457705" y="325"/>
                  </a:cubicBezTo>
                  <a:close/>
                </a:path>
              </a:pathLst>
            </a:custGeom>
            <a:solidFill>
              <a:srgbClr val="030303"/>
            </a:solidFill>
            <a:ln w="730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0A8BE519-C72C-4997-9875-B6857E33BEE8}"/>
                </a:ext>
              </a:extLst>
            </p:cNvPr>
            <p:cNvSpPr/>
            <p:nvPr/>
          </p:nvSpPr>
          <p:spPr>
            <a:xfrm>
              <a:off x="2680885" y="5005787"/>
              <a:ext cx="146226" cy="248584"/>
            </a:xfrm>
            <a:custGeom>
              <a:avLst/>
              <a:gdLst>
                <a:gd name="connsiteX0" fmla="*/ 152812 w 146226"/>
                <a:gd name="connsiteY0" fmla="*/ 240802 h 248584"/>
                <a:gd name="connsiteX1" fmla="*/ 135265 w 146226"/>
                <a:gd name="connsiteY1" fmla="*/ 224717 h 248584"/>
                <a:gd name="connsiteX2" fmla="*/ 95053 w 146226"/>
                <a:gd name="connsiteY2" fmla="*/ 180118 h 248584"/>
                <a:gd name="connsiteX3" fmla="*/ 95784 w 146226"/>
                <a:gd name="connsiteY3" fmla="*/ 114316 h 248584"/>
                <a:gd name="connsiteX4" fmla="*/ 95784 w 146226"/>
                <a:gd name="connsiteY4" fmla="*/ 55826 h 248584"/>
                <a:gd name="connsiteX5" fmla="*/ 32907 w 146226"/>
                <a:gd name="connsiteY5" fmla="*/ 6840 h 248584"/>
                <a:gd name="connsiteX6" fmla="*/ 25595 w 146226"/>
                <a:gd name="connsiteY6" fmla="*/ 9034 h 248584"/>
                <a:gd name="connsiteX7" fmla="*/ 737 w 146226"/>
                <a:gd name="connsiteY7" fmla="*/ 30968 h 248584"/>
                <a:gd name="connsiteX8" fmla="*/ 32175 w 146226"/>
                <a:gd name="connsiteY8" fmla="*/ 37548 h 248584"/>
                <a:gd name="connsiteX9" fmla="*/ 61421 w 146226"/>
                <a:gd name="connsiteY9" fmla="*/ 62406 h 248584"/>
                <a:gd name="connsiteX10" fmla="*/ 61421 w 146226"/>
                <a:gd name="connsiteY10" fmla="*/ 182311 h 248584"/>
                <a:gd name="connsiteX11" fmla="*/ 24864 w 146226"/>
                <a:gd name="connsiteY11" fmla="*/ 223255 h 248584"/>
                <a:gd name="connsiteX12" fmla="*/ 6586 w 146226"/>
                <a:gd name="connsiteY12" fmla="*/ 237878 h 248584"/>
                <a:gd name="connsiteX13" fmla="*/ 25595 w 146226"/>
                <a:gd name="connsiteY13" fmla="*/ 251769 h 248584"/>
                <a:gd name="connsiteX14" fmla="*/ 135265 w 146226"/>
                <a:gd name="connsiteY14" fmla="*/ 251769 h 248584"/>
                <a:gd name="connsiteX15" fmla="*/ 152812 w 146226"/>
                <a:gd name="connsiteY15" fmla="*/ 240802 h 2485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6226" h="248584">
                  <a:moveTo>
                    <a:pt x="152812" y="240802"/>
                  </a:moveTo>
                  <a:cubicBezTo>
                    <a:pt x="152812" y="227642"/>
                    <a:pt x="146963" y="221793"/>
                    <a:pt x="135265" y="224717"/>
                  </a:cubicBezTo>
                  <a:cubicBezTo>
                    <a:pt x="96515" y="232029"/>
                    <a:pt x="92128" y="211557"/>
                    <a:pt x="95053" y="180118"/>
                  </a:cubicBezTo>
                  <a:cubicBezTo>
                    <a:pt x="97246" y="158184"/>
                    <a:pt x="95784" y="136250"/>
                    <a:pt x="95784" y="114316"/>
                  </a:cubicBezTo>
                  <a:cubicBezTo>
                    <a:pt x="95784" y="94576"/>
                    <a:pt x="95784" y="75567"/>
                    <a:pt x="95784" y="55826"/>
                  </a:cubicBezTo>
                  <a:cubicBezTo>
                    <a:pt x="95784" y="-5589"/>
                    <a:pt x="94322" y="-6320"/>
                    <a:pt x="32907" y="6840"/>
                  </a:cubicBezTo>
                  <a:cubicBezTo>
                    <a:pt x="30713" y="7572"/>
                    <a:pt x="28520" y="8303"/>
                    <a:pt x="25595" y="9034"/>
                  </a:cubicBezTo>
                  <a:cubicBezTo>
                    <a:pt x="12435" y="11227"/>
                    <a:pt x="-3650" y="11227"/>
                    <a:pt x="737" y="30968"/>
                  </a:cubicBezTo>
                  <a:cubicBezTo>
                    <a:pt x="5855" y="53633"/>
                    <a:pt x="23402" y="40472"/>
                    <a:pt x="32175" y="37548"/>
                  </a:cubicBezTo>
                  <a:cubicBezTo>
                    <a:pt x="59227" y="28774"/>
                    <a:pt x="62883" y="39741"/>
                    <a:pt x="61421" y="62406"/>
                  </a:cubicBezTo>
                  <a:cubicBezTo>
                    <a:pt x="59958" y="102618"/>
                    <a:pt x="59958" y="142831"/>
                    <a:pt x="61421" y="182311"/>
                  </a:cubicBezTo>
                  <a:cubicBezTo>
                    <a:pt x="62883" y="210095"/>
                    <a:pt x="61421" y="231297"/>
                    <a:pt x="24864" y="223255"/>
                  </a:cubicBezTo>
                  <a:cubicBezTo>
                    <a:pt x="13897" y="221062"/>
                    <a:pt x="6586" y="223986"/>
                    <a:pt x="6586" y="237878"/>
                  </a:cubicBezTo>
                  <a:cubicBezTo>
                    <a:pt x="6586" y="253231"/>
                    <a:pt x="16091" y="251769"/>
                    <a:pt x="25595" y="251769"/>
                  </a:cubicBezTo>
                  <a:cubicBezTo>
                    <a:pt x="62152" y="251769"/>
                    <a:pt x="98708" y="251769"/>
                    <a:pt x="135265" y="251769"/>
                  </a:cubicBezTo>
                  <a:cubicBezTo>
                    <a:pt x="144038" y="253231"/>
                    <a:pt x="152812" y="253962"/>
                    <a:pt x="152812" y="240802"/>
                  </a:cubicBezTo>
                  <a:close/>
                </a:path>
              </a:pathLst>
            </a:custGeom>
            <a:solidFill>
              <a:srgbClr val="030303"/>
            </a:solidFill>
            <a:ln w="730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40058216-0CEC-418F-8144-7567D02A7F87}"/>
                </a:ext>
              </a:extLst>
            </p:cNvPr>
            <p:cNvSpPr/>
            <p:nvPr/>
          </p:nvSpPr>
          <p:spPr>
            <a:xfrm>
              <a:off x="2859161" y="5006817"/>
              <a:ext cx="146226" cy="248584"/>
            </a:xfrm>
            <a:custGeom>
              <a:avLst/>
              <a:gdLst>
                <a:gd name="connsiteX0" fmla="*/ 35951 w 146226"/>
                <a:gd name="connsiteY0" fmla="*/ 36518 h 248584"/>
                <a:gd name="connsiteX1" fmla="*/ 62272 w 146226"/>
                <a:gd name="connsiteY1" fmla="*/ 58452 h 248584"/>
                <a:gd name="connsiteX2" fmla="*/ 62272 w 146226"/>
                <a:gd name="connsiteY2" fmla="*/ 179088 h 248584"/>
                <a:gd name="connsiteX3" fmla="*/ 21329 w 146226"/>
                <a:gd name="connsiteY3" fmla="*/ 223687 h 248584"/>
                <a:gd name="connsiteX4" fmla="*/ 4513 w 146226"/>
                <a:gd name="connsiteY4" fmla="*/ 240503 h 248584"/>
                <a:gd name="connsiteX5" fmla="*/ 22060 w 146226"/>
                <a:gd name="connsiteY5" fmla="*/ 252201 h 248584"/>
                <a:gd name="connsiteX6" fmla="*/ 124418 w 146226"/>
                <a:gd name="connsiteY6" fmla="*/ 252201 h 248584"/>
                <a:gd name="connsiteX7" fmla="*/ 150739 w 146226"/>
                <a:gd name="connsiteY7" fmla="*/ 239041 h 248584"/>
                <a:gd name="connsiteX8" fmla="*/ 125149 w 146226"/>
                <a:gd name="connsiteY8" fmla="*/ 224418 h 248584"/>
                <a:gd name="connsiteX9" fmla="*/ 93710 w 146226"/>
                <a:gd name="connsiteY9" fmla="*/ 192249 h 248584"/>
                <a:gd name="connsiteX10" fmla="*/ 94442 w 146226"/>
                <a:gd name="connsiteY10" fmla="*/ 115480 h 248584"/>
                <a:gd name="connsiteX11" fmla="*/ 94442 w 146226"/>
                <a:gd name="connsiteY11" fmla="*/ 53334 h 248584"/>
                <a:gd name="connsiteX12" fmla="*/ 35951 w 146226"/>
                <a:gd name="connsiteY12" fmla="*/ 5810 h 248584"/>
                <a:gd name="connsiteX13" fmla="*/ 32295 w 146226"/>
                <a:gd name="connsiteY13" fmla="*/ 6542 h 248584"/>
                <a:gd name="connsiteX14" fmla="*/ 857 w 146226"/>
                <a:gd name="connsiteY14" fmla="*/ 30669 h 248584"/>
                <a:gd name="connsiteX15" fmla="*/ 35951 w 146226"/>
                <a:gd name="connsiteY15" fmla="*/ 36518 h 2485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6226" h="248584">
                  <a:moveTo>
                    <a:pt x="35951" y="36518"/>
                  </a:moveTo>
                  <a:cubicBezTo>
                    <a:pt x="57885" y="31400"/>
                    <a:pt x="63003" y="36518"/>
                    <a:pt x="62272" y="58452"/>
                  </a:cubicBezTo>
                  <a:cubicBezTo>
                    <a:pt x="60810" y="98664"/>
                    <a:pt x="60078" y="138876"/>
                    <a:pt x="62272" y="179088"/>
                  </a:cubicBezTo>
                  <a:cubicBezTo>
                    <a:pt x="64465" y="211258"/>
                    <a:pt x="60078" y="230999"/>
                    <a:pt x="21329" y="223687"/>
                  </a:cubicBezTo>
                  <a:cubicBezTo>
                    <a:pt x="8899" y="221494"/>
                    <a:pt x="4513" y="228074"/>
                    <a:pt x="4513" y="240503"/>
                  </a:cubicBezTo>
                  <a:cubicBezTo>
                    <a:pt x="4513" y="254395"/>
                    <a:pt x="14017" y="252201"/>
                    <a:pt x="22060" y="252201"/>
                  </a:cubicBezTo>
                  <a:cubicBezTo>
                    <a:pt x="56423" y="252201"/>
                    <a:pt x="90055" y="252933"/>
                    <a:pt x="124418" y="252201"/>
                  </a:cubicBezTo>
                  <a:cubicBezTo>
                    <a:pt x="133923" y="252201"/>
                    <a:pt x="150739" y="260975"/>
                    <a:pt x="150739" y="239041"/>
                  </a:cubicBezTo>
                  <a:cubicBezTo>
                    <a:pt x="151470" y="217838"/>
                    <a:pt x="135385" y="222956"/>
                    <a:pt x="125149" y="224418"/>
                  </a:cubicBezTo>
                  <a:cubicBezTo>
                    <a:pt x="98828" y="228074"/>
                    <a:pt x="91517" y="217107"/>
                    <a:pt x="93710" y="192249"/>
                  </a:cubicBezTo>
                  <a:cubicBezTo>
                    <a:pt x="95904" y="166659"/>
                    <a:pt x="94442" y="141069"/>
                    <a:pt x="94442" y="115480"/>
                  </a:cubicBezTo>
                  <a:cubicBezTo>
                    <a:pt x="94442" y="95008"/>
                    <a:pt x="94442" y="73806"/>
                    <a:pt x="94442" y="53334"/>
                  </a:cubicBezTo>
                  <a:cubicBezTo>
                    <a:pt x="94442" y="-4425"/>
                    <a:pt x="92979" y="-5888"/>
                    <a:pt x="35951" y="5810"/>
                  </a:cubicBezTo>
                  <a:cubicBezTo>
                    <a:pt x="34489" y="5810"/>
                    <a:pt x="33758" y="6542"/>
                    <a:pt x="32295" y="6542"/>
                  </a:cubicBezTo>
                  <a:cubicBezTo>
                    <a:pt x="20597" y="13122"/>
                    <a:pt x="-4992" y="4348"/>
                    <a:pt x="857" y="30669"/>
                  </a:cubicBezTo>
                  <a:cubicBezTo>
                    <a:pt x="5975" y="54796"/>
                    <a:pt x="25715" y="38711"/>
                    <a:pt x="35951" y="36518"/>
                  </a:cubicBezTo>
                  <a:close/>
                </a:path>
              </a:pathLst>
            </a:custGeom>
            <a:solidFill>
              <a:srgbClr val="030303"/>
            </a:solidFill>
            <a:ln w="730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05214D9C-F05D-4C2D-A480-5BDA6BBDA819}"/>
                </a:ext>
              </a:extLst>
            </p:cNvPr>
            <p:cNvSpPr/>
            <p:nvPr/>
          </p:nvSpPr>
          <p:spPr>
            <a:xfrm>
              <a:off x="2792384" y="5372049"/>
              <a:ext cx="168160" cy="255896"/>
            </a:xfrm>
            <a:custGeom>
              <a:avLst/>
              <a:gdLst>
                <a:gd name="connsiteX0" fmla="*/ 131242 w 168159"/>
                <a:gd name="connsiteY0" fmla="*/ 123124 h 255895"/>
                <a:gd name="connsiteX1" fmla="*/ 150983 w 168159"/>
                <a:gd name="connsiteY1" fmla="*/ 22228 h 255895"/>
                <a:gd name="connsiteX2" fmla="*/ 20842 w 168159"/>
                <a:gd name="connsiteY2" fmla="*/ 24422 h 255895"/>
                <a:gd name="connsiteX3" fmla="*/ 42775 w 168159"/>
                <a:gd name="connsiteY3" fmla="*/ 122393 h 255895"/>
                <a:gd name="connsiteX4" fmla="*/ 4026 w 168159"/>
                <a:gd name="connsiteY4" fmla="*/ 208666 h 255895"/>
                <a:gd name="connsiteX5" fmla="*/ 89568 w 168159"/>
                <a:gd name="connsiteY5" fmla="*/ 259846 h 255895"/>
                <a:gd name="connsiteX6" fmla="*/ 166336 w 168159"/>
                <a:gd name="connsiteY6" fmla="*/ 217440 h 255895"/>
                <a:gd name="connsiteX7" fmla="*/ 131242 w 168159"/>
                <a:gd name="connsiteY7" fmla="*/ 123124 h 255895"/>
                <a:gd name="connsiteX8" fmla="*/ 41313 w 168159"/>
                <a:gd name="connsiteY8" fmla="*/ 69021 h 255895"/>
                <a:gd name="connsiteX9" fmla="*/ 88105 w 168159"/>
                <a:gd name="connsiteY9" fmla="*/ 25884 h 255895"/>
                <a:gd name="connsiteX10" fmla="*/ 132704 w 168159"/>
                <a:gd name="connsiteY10" fmla="*/ 68289 h 255895"/>
                <a:gd name="connsiteX11" fmla="*/ 87374 w 168159"/>
                <a:gd name="connsiteY11" fmla="*/ 108502 h 255895"/>
                <a:gd name="connsiteX12" fmla="*/ 41313 w 168159"/>
                <a:gd name="connsiteY12" fmla="*/ 69021 h 255895"/>
                <a:gd name="connsiteX13" fmla="*/ 87374 w 168159"/>
                <a:gd name="connsiteY13" fmla="*/ 232063 h 255895"/>
                <a:gd name="connsiteX14" fmla="*/ 35464 w 168159"/>
                <a:gd name="connsiteY14" fmla="*/ 184539 h 255895"/>
                <a:gd name="connsiteX15" fmla="*/ 86643 w 168159"/>
                <a:gd name="connsiteY15" fmla="*/ 135553 h 255895"/>
                <a:gd name="connsiteX16" fmla="*/ 138554 w 168159"/>
                <a:gd name="connsiteY16" fmla="*/ 183808 h 255895"/>
                <a:gd name="connsiteX17" fmla="*/ 87374 w 168159"/>
                <a:gd name="connsiteY17" fmla="*/ 232063 h 2558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8159" h="255895">
                  <a:moveTo>
                    <a:pt x="131242" y="123124"/>
                  </a:moveTo>
                  <a:cubicBezTo>
                    <a:pt x="171454" y="88030"/>
                    <a:pt x="178766" y="50743"/>
                    <a:pt x="150983" y="22228"/>
                  </a:cubicBezTo>
                  <a:cubicBezTo>
                    <a:pt x="121737" y="-8479"/>
                    <a:pt x="48624" y="-7017"/>
                    <a:pt x="20842" y="24422"/>
                  </a:cubicBezTo>
                  <a:cubicBezTo>
                    <a:pt x="-4748" y="53667"/>
                    <a:pt x="3294" y="90223"/>
                    <a:pt x="42775" y="122393"/>
                  </a:cubicBezTo>
                  <a:cubicBezTo>
                    <a:pt x="4026" y="147252"/>
                    <a:pt x="-6941" y="171379"/>
                    <a:pt x="4026" y="208666"/>
                  </a:cubicBezTo>
                  <a:cubicBezTo>
                    <a:pt x="14261" y="244492"/>
                    <a:pt x="40582" y="260577"/>
                    <a:pt x="89568" y="259846"/>
                  </a:cubicBezTo>
                  <a:cubicBezTo>
                    <a:pt x="123200" y="259846"/>
                    <a:pt x="153907" y="251803"/>
                    <a:pt x="166336" y="217440"/>
                  </a:cubicBezTo>
                  <a:cubicBezTo>
                    <a:pt x="180959" y="176497"/>
                    <a:pt x="167799" y="145789"/>
                    <a:pt x="131242" y="123124"/>
                  </a:cubicBezTo>
                  <a:close/>
                  <a:moveTo>
                    <a:pt x="41313" y="69021"/>
                  </a:moveTo>
                  <a:cubicBezTo>
                    <a:pt x="40582" y="41969"/>
                    <a:pt x="58860" y="24422"/>
                    <a:pt x="88105" y="25884"/>
                  </a:cubicBezTo>
                  <a:cubicBezTo>
                    <a:pt x="114426" y="27346"/>
                    <a:pt x="132704" y="39044"/>
                    <a:pt x="132704" y="68289"/>
                  </a:cubicBezTo>
                  <a:cubicBezTo>
                    <a:pt x="132704" y="98266"/>
                    <a:pt x="114426" y="107771"/>
                    <a:pt x="87374" y="108502"/>
                  </a:cubicBezTo>
                  <a:cubicBezTo>
                    <a:pt x="61054" y="107771"/>
                    <a:pt x="42044" y="99728"/>
                    <a:pt x="41313" y="69021"/>
                  </a:cubicBezTo>
                  <a:close/>
                  <a:moveTo>
                    <a:pt x="87374" y="232063"/>
                  </a:moveTo>
                  <a:cubicBezTo>
                    <a:pt x="54474" y="232063"/>
                    <a:pt x="35464" y="214515"/>
                    <a:pt x="35464" y="184539"/>
                  </a:cubicBezTo>
                  <a:cubicBezTo>
                    <a:pt x="35464" y="154563"/>
                    <a:pt x="55205" y="135553"/>
                    <a:pt x="86643" y="135553"/>
                  </a:cubicBezTo>
                  <a:cubicBezTo>
                    <a:pt x="118082" y="135553"/>
                    <a:pt x="138554" y="153832"/>
                    <a:pt x="138554" y="183808"/>
                  </a:cubicBezTo>
                  <a:cubicBezTo>
                    <a:pt x="138554" y="214515"/>
                    <a:pt x="119544" y="232063"/>
                    <a:pt x="87374" y="232063"/>
                  </a:cubicBezTo>
                  <a:close/>
                </a:path>
              </a:pathLst>
            </a:custGeom>
            <a:solidFill>
              <a:srgbClr val="030303"/>
            </a:solidFill>
            <a:ln w="730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2C0162B1-D504-442D-93BE-0011CF453AB5}"/>
                </a:ext>
              </a:extLst>
            </p:cNvPr>
            <p:cNvSpPr/>
            <p:nvPr/>
          </p:nvSpPr>
          <p:spPr>
            <a:xfrm>
              <a:off x="2967392" y="5371590"/>
              <a:ext cx="168160" cy="255896"/>
            </a:xfrm>
            <a:custGeom>
              <a:avLst/>
              <a:gdLst>
                <a:gd name="connsiteX0" fmla="*/ 162413 w 168159"/>
                <a:gd name="connsiteY0" fmla="*/ 51933 h 255895"/>
                <a:gd name="connsiteX1" fmla="*/ 90031 w 168159"/>
                <a:gd name="connsiteY1" fmla="*/ 23 h 255895"/>
                <a:gd name="connsiteX2" fmla="*/ 15456 w 168159"/>
                <a:gd name="connsiteY2" fmla="*/ 48277 h 255895"/>
                <a:gd name="connsiteX3" fmla="*/ 16918 w 168159"/>
                <a:gd name="connsiteY3" fmla="*/ 215706 h 255895"/>
                <a:gd name="connsiteX4" fmla="*/ 85644 w 168159"/>
                <a:gd name="connsiteY4" fmla="*/ 261036 h 255895"/>
                <a:gd name="connsiteX5" fmla="*/ 158757 w 168159"/>
                <a:gd name="connsiteY5" fmla="*/ 216437 h 255895"/>
                <a:gd name="connsiteX6" fmla="*/ 174111 w 168159"/>
                <a:gd name="connsiteY6" fmla="*/ 130895 h 255895"/>
                <a:gd name="connsiteX7" fmla="*/ 162413 w 168159"/>
                <a:gd name="connsiteY7" fmla="*/ 51933 h 255895"/>
                <a:gd name="connsiteX8" fmla="*/ 130974 w 168159"/>
                <a:gd name="connsiteY8" fmla="*/ 202546 h 255895"/>
                <a:gd name="connsiteX9" fmla="*/ 90031 w 168159"/>
                <a:gd name="connsiteY9" fmla="*/ 232522 h 255895"/>
                <a:gd name="connsiteX10" fmla="*/ 48356 w 168159"/>
                <a:gd name="connsiteY10" fmla="*/ 203277 h 255895"/>
                <a:gd name="connsiteX11" fmla="*/ 47625 w 168159"/>
                <a:gd name="connsiteY11" fmla="*/ 57782 h 255895"/>
                <a:gd name="connsiteX12" fmla="*/ 87838 w 168159"/>
                <a:gd name="connsiteY12" fmla="*/ 26343 h 255895"/>
                <a:gd name="connsiteX13" fmla="*/ 130974 w 168159"/>
                <a:gd name="connsiteY13" fmla="*/ 59244 h 255895"/>
                <a:gd name="connsiteX14" fmla="*/ 140479 w 168159"/>
                <a:gd name="connsiteY14" fmla="*/ 130895 h 255895"/>
                <a:gd name="connsiteX15" fmla="*/ 130974 w 168159"/>
                <a:gd name="connsiteY15" fmla="*/ 202546 h 2558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68159" h="255895">
                  <a:moveTo>
                    <a:pt x="162413" y="51933"/>
                  </a:moveTo>
                  <a:cubicBezTo>
                    <a:pt x="149252" y="19032"/>
                    <a:pt x="125856" y="754"/>
                    <a:pt x="90031" y="23"/>
                  </a:cubicBezTo>
                  <a:cubicBezTo>
                    <a:pt x="54937" y="-709"/>
                    <a:pt x="27885" y="16108"/>
                    <a:pt x="15456" y="48277"/>
                  </a:cubicBezTo>
                  <a:cubicBezTo>
                    <a:pt x="-5747" y="103843"/>
                    <a:pt x="-5016" y="160872"/>
                    <a:pt x="16918" y="215706"/>
                  </a:cubicBezTo>
                  <a:cubicBezTo>
                    <a:pt x="28616" y="244951"/>
                    <a:pt x="52743" y="260305"/>
                    <a:pt x="85644" y="261036"/>
                  </a:cubicBezTo>
                  <a:cubicBezTo>
                    <a:pt x="120007" y="261767"/>
                    <a:pt x="144135" y="245682"/>
                    <a:pt x="158757" y="216437"/>
                  </a:cubicBezTo>
                  <a:cubicBezTo>
                    <a:pt x="171917" y="189385"/>
                    <a:pt x="175573" y="160872"/>
                    <a:pt x="174111" y="130895"/>
                  </a:cubicBezTo>
                  <a:cubicBezTo>
                    <a:pt x="176304" y="103843"/>
                    <a:pt x="172649" y="77522"/>
                    <a:pt x="162413" y="51933"/>
                  </a:cubicBezTo>
                  <a:close/>
                  <a:moveTo>
                    <a:pt x="130974" y="202546"/>
                  </a:moveTo>
                  <a:cubicBezTo>
                    <a:pt x="122932" y="220093"/>
                    <a:pt x="111234" y="232522"/>
                    <a:pt x="90031" y="232522"/>
                  </a:cubicBezTo>
                  <a:cubicBezTo>
                    <a:pt x="69559" y="232522"/>
                    <a:pt x="55668" y="223018"/>
                    <a:pt x="48356" y="203277"/>
                  </a:cubicBezTo>
                  <a:cubicBezTo>
                    <a:pt x="30809" y="155023"/>
                    <a:pt x="30809" y="106037"/>
                    <a:pt x="47625" y="57782"/>
                  </a:cubicBezTo>
                  <a:cubicBezTo>
                    <a:pt x="54205" y="39504"/>
                    <a:pt x="67366" y="26343"/>
                    <a:pt x="87838" y="26343"/>
                  </a:cubicBezTo>
                  <a:cubicBezTo>
                    <a:pt x="109771" y="25612"/>
                    <a:pt x="122932" y="39504"/>
                    <a:pt x="130974" y="59244"/>
                  </a:cubicBezTo>
                  <a:cubicBezTo>
                    <a:pt x="141210" y="82640"/>
                    <a:pt x="139017" y="106768"/>
                    <a:pt x="140479" y="130895"/>
                  </a:cubicBezTo>
                  <a:cubicBezTo>
                    <a:pt x="139017" y="155023"/>
                    <a:pt x="140479" y="179881"/>
                    <a:pt x="130974" y="202546"/>
                  </a:cubicBezTo>
                  <a:close/>
                </a:path>
              </a:pathLst>
            </a:custGeom>
            <a:solidFill>
              <a:srgbClr val="030303"/>
            </a:solidFill>
            <a:ln w="730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E13CA0C6-2938-4714-923C-A0CE63254CD5}"/>
                </a:ext>
              </a:extLst>
            </p:cNvPr>
            <p:cNvSpPr/>
            <p:nvPr/>
          </p:nvSpPr>
          <p:spPr>
            <a:xfrm>
              <a:off x="3021322" y="5003123"/>
              <a:ext cx="168160" cy="255896"/>
            </a:xfrm>
            <a:custGeom>
              <a:avLst/>
              <a:gdLst>
                <a:gd name="connsiteX0" fmla="*/ 160393 w 168159"/>
                <a:gd name="connsiteY0" fmla="*/ 49717 h 255895"/>
                <a:gd name="connsiteX1" fmla="*/ 86549 w 168159"/>
                <a:gd name="connsiteY1" fmla="*/ 0 h 255895"/>
                <a:gd name="connsiteX2" fmla="*/ 14167 w 168159"/>
                <a:gd name="connsiteY2" fmla="*/ 51179 h 255895"/>
                <a:gd name="connsiteX3" fmla="*/ 14898 w 168159"/>
                <a:gd name="connsiteY3" fmla="*/ 212028 h 255895"/>
                <a:gd name="connsiteX4" fmla="*/ 88742 w 168159"/>
                <a:gd name="connsiteY4" fmla="*/ 261744 h 255895"/>
                <a:gd name="connsiteX5" fmla="*/ 160393 w 168159"/>
                <a:gd name="connsiteY5" fmla="*/ 214221 h 255895"/>
                <a:gd name="connsiteX6" fmla="*/ 173553 w 168159"/>
                <a:gd name="connsiteY6" fmla="*/ 132335 h 255895"/>
                <a:gd name="connsiteX7" fmla="*/ 160393 w 168159"/>
                <a:gd name="connsiteY7" fmla="*/ 49717 h 255895"/>
                <a:gd name="connsiteX8" fmla="*/ 127492 w 168159"/>
                <a:gd name="connsiteY8" fmla="*/ 207641 h 255895"/>
                <a:gd name="connsiteX9" fmla="*/ 88011 w 168159"/>
                <a:gd name="connsiteY9" fmla="*/ 233962 h 255895"/>
                <a:gd name="connsiteX10" fmla="*/ 48530 w 168159"/>
                <a:gd name="connsiteY10" fmla="*/ 206910 h 255895"/>
                <a:gd name="connsiteX11" fmla="*/ 34639 w 168159"/>
                <a:gd name="connsiteY11" fmla="*/ 127948 h 255895"/>
                <a:gd name="connsiteX12" fmla="*/ 48530 w 168159"/>
                <a:gd name="connsiteY12" fmla="*/ 54104 h 255895"/>
                <a:gd name="connsiteX13" fmla="*/ 88011 w 168159"/>
                <a:gd name="connsiteY13" fmla="*/ 27783 h 255895"/>
                <a:gd name="connsiteX14" fmla="*/ 127492 w 168159"/>
                <a:gd name="connsiteY14" fmla="*/ 54835 h 255895"/>
                <a:gd name="connsiteX15" fmla="*/ 127492 w 168159"/>
                <a:gd name="connsiteY15" fmla="*/ 207641 h 2558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68159" h="255895">
                  <a:moveTo>
                    <a:pt x="160393" y="49717"/>
                  </a:moveTo>
                  <a:cubicBezTo>
                    <a:pt x="145770" y="17547"/>
                    <a:pt x="121643" y="0"/>
                    <a:pt x="86549" y="0"/>
                  </a:cubicBezTo>
                  <a:cubicBezTo>
                    <a:pt x="50723" y="0"/>
                    <a:pt x="25134" y="19010"/>
                    <a:pt x="14167" y="51179"/>
                  </a:cubicBezTo>
                  <a:cubicBezTo>
                    <a:pt x="-4842" y="104552"/>
                    <a:pt x="-4842" y="158655"/>
                    <a:pt x="14898" y="212028"/>
                  </a:cubicBezTo>
                  <a:cubicBezTo>
                    <a:pt x="27327" y="244929"/>
                    <a:pt x="53648" y="261744"/>
                    <a:pt x="88742" y="261744"/>
                  </a:cubicBezTo>
                  <a:cubicBezTo>
                    <a:pt x="122374" y="261014"/>
                    <a:pt x="145770" y="244929"/>
                    <a:pt x="160393" y="214221"/>
                  </a:cubicBezTo>
                  <a:cubicBezTo>
                    <a:pt x="172822" y="187901"/>
                    <a:pt x="174284" y="160118"/>
                    <a:pt x="173553" y="132335"/>
                  </a:cubicBezTo>
                  <a:cubicBezTo>
                    <a:pt x="173553" y="103821"/>
                    <a:pt x="172091" y="76038"/>
                    <a:pt x="160393" y="49717"/>
                  </a:cubicBezTo>
                  <a:close/>
                  <a:moveTo>
                    <a:pt x="127492" y="207641"/>
                  </a:moveTo>
                  <a:cubicBezTo>
                    <a:pt x="120912" y="224457"/>
                    <a:pt x="107752" y="234693"/>
                    <a:pt x="88011" y="233962"/>
                  </a:cubicBezTo>
                  <a:cubicBezTo>
                    <a:pt x="68271" y="233962"/>
                    <a:pt x="55841" y="223726"/>
                    <a:pt x="48530" y="206910"/>
                  </a:cubicBezTo>
                  <a:cubicBezTo>
                    <a:pt x="37563" y="182052"/>
                    <a:pt x="36101" y="155731"/>
                    <a:pt x="34639" y="127948"/>
                  </a:cubicBezTo>
                  <a:cubicBezTo>
                    <a:pt x="36832" y="103090"/>
                    <a:pt x="37563" y="77500"/>
                    <a:pt x="48530" y="54104"/>
                  </a:cubicBezTo>
                  <a:cubicBezTo>
                    <a:pt x="56572" y="37288"/>
                    <a:pt x="69002" y="27783"/>
                    <a:pt x="88011" y="27783"/>
                  </a:cubicBezTo>
                  <a:cubicBezTo>
                    <a:pt x="107752" y="27783"/>
                    <a:pt x="120912" y="37288"/>
                    <a:pt x="127492" y="54835"/>
                  </a:cubicBezTo>
                  <a:cubicBezTo>
                    <a:pt x="146501" y="105283"/>
                    <a:pt x="146501" y="156462"/>
                    <a:pt x="127492" y="207641"/>
                  </a:cubicBezTo>
                  <a:close/>
                </a:path>
              </a:pathLst>
            </a:custGeom>
            <a:solidFill>
              <a:srgbClr val="030303"/>
            </a:solidFill>
            <a:ln w="730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</p:grpSp>
      <p:sp>
        <p:nvSpPr>
          <p:cNvPr id="64" name="Arrow: Chevron 63">
            <a:extLst>
              <a:ext uri="{FF2B5EF4-FFF2-40B4-BE49-F238E27FC236}">
                <a16:creationId xmlns:a16="http://schemas.microsoft.com/office/drawing/2014/main" id="{2322AF2D-089C-4EC7-9711-632BA3C34A7C}"/>
              </a:ext>
            </a:extLst>
          </p:cNvPr>
          <p:cNvSpPr/>
          <p:nvPr/>
        </p:nvSpPr>
        <p:spPr>
          <a:xfrm>
            <a:off x="3066394" y="2685587"/>
            <a:ext cx="701205" cy="701205"/>
          </a:xfrm>
          <a:prstGeom prst="chevron">
            <a:avLst/>
          </a:prstGeom>
          <a:solidFill>
            <a:srgbClr val="2C70A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80" name="Arrow: Chevron 79">
            <a:extLst>
              <a:ext uri="{FF2B5EF4-FFF2-40B4-BE49-F238E27FC236}">
                <a16:creationId xmlns:a16="http://schemas.microsoft.com/office/drawing/2014/main" id="{22FD3284-83DE-4C10-B6E2-DD941CFD7BFB}"/>
              </a:ext>
            </a:extLst>
          </p:cNvPr>
          <p:cNvSpPr/>
          <p:nvPr/>
        </p:nvSpPr>
        <p:spPr>
          <a:xfrm>
            <a:off x="8435106" y="2534376"/>
            <a:ext cx="701205" cy="701205"/>
          </a:xfrm>
          <a:prstGeom prst="chevron">
            <a:avLst/>
          </a:prstGeom>
          <a:solidFill>
            <a:srgbClr val="2C70A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81" name="Group 80">
            <a:extLst>
              <a:ext uri="{FF2B5EF4-FFF2-40B4-BE49-F238E27FC236}">
                <a16:creationId xmlns:a16="http://schemas.microsoft.com/office/drawing/2014/main" id="{6B93E172-4E9F-4510-800D-D12FEE21768E}"/>
              </a:ext>
            </a:extLst>
          </p:cNvPr>
          <p:cNvGrpSpPr/>
          <p:nvPr/>
        </p:nvGrpSpPr>
        <p:grpSpPr>
          <a:xfrm>
            <a:off x="826290" y="4365493"/>
            <a:ext cx="2652566" cy="865838"/>
            <a:chOff x="2079596" y="4282215"/>
            <a:chExt cx="3303213" cy="865838"/>
          </a:xfrm>
        </p:grpSpPr>
        <p:sp>
          <p:nvSpPr>
            <p:cNvPr id="82" name="TextBox 81">
              <a:extLst>
                <a:ext uri="{FF2B5EF4-FFF2-40B4-BE49-F238E27FC236}">
                  <a16:creationId xmlns:a16="http://schemas.microsoft.com/office/drawing/2014/main" id="{6E39206F-BC25-4208-BB4C-B13F7D12AB57}"/>
                </a:ext>
              </a:extLst>
            </p:cNvPr>
            <p:cNvSpPr txBox="1"/>
            <p:nvPr/>
          </p:nvSpPr>
          <p:spPr>
            <a:xfrm>
              <a:off x="2079596" y="4501722"/>
              <a:ext cx="3303212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en-US" altLang="ko-KR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3" name="TextBox 82">
              <a:extLst>
                <a:ext uri="{FF2B5EF4-FFF2-40B4-BE49-F238E27FC236}">
                  <a16:creationId xmlns:a16="http://schemas.microsoft.com/office/drawing/2014/main" id="{5CF78BE1-7063-40D6-AA90-60D91AD53BD9}"/>
                </a:ext>
              </a:extLst>
            </p:cNvPr>
            <p:cNvSpPr txBox="1"/>
            <p:nvPr/>
          </p:nvSpPr>
          <p:spPr>
            <a:xfrm>
              <a:off x="2079598" y="4282215"/>
              <a:ext cx="3303211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محتوا در اینجا</a:t>
              </a:r>
              <a:endParaRPr lang="ko-KR" altLang="en-US" sz="12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4" name="Group 83">
            <a:extLst>
              <a:ext uri="{FF2B5EF4-FFF2-40B4-BE49-F238E27FC236}">
                <a16:creationId xmlns:a16="http://schemas.microsoft.com/office/drawing/2014/main" id="{32E78359-3F3B-4CC5-948F-5F7D10885059}"/>
              </a:ext>
            </a:extLst>
          </p:cNvPr>
          <p:cNvGrpSpPr/>
          <p:nvPr/>
        </p:nvGrpSpPr>
        <p:grpSpPr>
          <a:xfrm>
            <a:off x="4473108" y="4365493"/>
            <a:ext cx="2652566" cy="865838"/>
            <a:chOff x="2079596" y="4282215"/>
            <a:chExt cx="3303213" cy="865838"/>
          </a:xfrm>
        </p:grpSpPr>
        <p:sp>
          <p:nvSpPr>
            <p:cNvPr id="85" name="TextBox 84">
              <a:extLst>
                <a:ext uri="{FF2B5EF4-FFF2-40B4-BE49-F238E27FC236}">
                  <a16:creationId xmlns:a16="http://schemas.microsoft.com/office/drawing/2014/main" id="{D7DC67D9-2344-4C8F-8763-12BC69FF1346}"/>
                </a:ext>
              </a:extLst>
            </p:cNvPr>
            <p:cNvSpPr txBox="1"/>
            <p:nvPr/>
          </p:nvSpPr>
          <p:spPr>
            <a:xfrm>
              <a:off x="2079596" y="4501722"/>
              <a:ext cx="3303212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en-US" altLang="ko-KR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6" name="TextBox 85">
              <a:extLst>
                <a:ext uri="{FF2B5EF4-FFF2-40B4-BE49-F238E27FC236}">
                  <a16:creationId xmlns:a16="http://schemas.microsoft.com/office/drawing/2014/main" id="{9423DA7D-33FB-465E-834F-0A72FFCD2751}"/>
                </a:ext>
              </a:extLst>
            </p:cNvPr>
            <p:cNvSpPr txBox="1"/>
            <p:nvPr/>
          </p:nvSpPr>
          <p:spPr>
            <a:xfrm>
              <a:off x="2079598" y="4282215"/>
              <a:ext cx="3303211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محتوا در اینجا</a:t>
              </a:r>
              <a:endParaRPr lang="ko-KR" altLang="en-US" sz="12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87" name="TextBox 86">
            <a:extLst>
              <a:ext uri="{FF2B5EF4-FFF2-40B4-BE49-F238E27FC236}">
                <a16:creationId xmlns:a16="http://schemas.microsoft.com/office/drawing/2014/main" id="{7DB28F1C-6B07-47F2-8829-23147D03E9CA}"/>
              </a:ext>
            </a:extLst>
          </p:cNvPr>
          <p:cNvSpPr txBox="1"/>
          <p:nvPr/>
        </p:nvSpPr>
        <p:spPr>
          <a:xfrm>
            <a:off x="5848766" y="5440859"/>
            <a:ext cx="3861861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en-US" altLang="ko-KR" sz="7200" b="1" dirty="0">
                <a:solidFill>
                  <a:srgbClr val="2C70AA"/>
                </a:solidFill>
                <a:cs typeface="B Nazanin" panose="00000700000000000000" pitchFamily="2" charset="-78"/>
              </a:rPr>
              <a:t>12.45%</a:t>
            </a:r>
            <a:endParaRPr lang="ko-KR" altLang="en-US" sz="7200" b="1" dirty="0">
              <a:solidFill>
                <a:srgbClr val="2C70AA"/>
              </a:solidFill>
              <a:cs typeface="B Nazanin" panose="00000700000000000000" pitchFamily="2" charset="-78"/>
            </a:endParaRPr>
          </a:p>
        </p:txBody>
      </p:sp>
      <p:grpSp>
        <p:nvGrpSpPr>
          <p:cNvPr id="88" name="Group 87">
            <a:extLst>
              <a:ext uri="{FF2B5EF4-FFF2-40B4-BE49-F238E27FC236}">
                <a16:creationId xmlns:a16="http://schemas.microsoft.com/office/drawing/2014/main" id="{B3D9141A-C1EF-4C8E-85F4-E0793241133D}"/>
              </a:ext>
            </a:extLst>
          </p:cNvPr>
          <p:cNvGrpSpPr/>
          <p:nvPr/>
        </p:nvGrpSpPr>
        <p:grpSpPr>
          <a:xfrm>
            <a:off x="763967" y="5439125"/>
            <a:ext cx="5332033" cy="1325077"/>
            <a:chOff x="4980628" y="1360115"/>
            <a:chExt cx="2236570" cy="1325077"/>
          </a:xfrm>
        </p:grpSpPr>
        <p:sp>
          <p:nvSpPr>
            <p:cNvPr id="89" name="TextBox 88">
              <a:extLst>
                <a:ext uri="{FF2B5EF4-FFF2-40B4-BE49-F238E27FC236}">
                  <a16:creationId xmlns:a16="http://schemas.microsoft.com/office/drawing/2014/main" id="{45316A1C-D0B1-4086-8D4D-588C00A44AD3}"/>
                </a:ext>
              </a:extLst>
            </p:cNvPr>
            <p:cNvSpPr txBox="1"/>
            <p:nvPr/>
          </p:nvSpPr>
          <p:spPr>
            <a:xfrm>
              <a:off x="4980628" y="1669529"/>
              <a:ext cx="2236570" cy="10156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</a:t>
              </a:r>
            </a:p>
            <a:p>
              <a:pPr algn="r" rtl="1"/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 من امیدوارم و معتقدم که این الگو زمان، پول و اعتبار شما را جلب کند. آسان برای تغییر رنگ، عکس و متن.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" name="TextBox 89">
              <a:extLst>
                <a:ext uri="{FF2B5EF4-FFF2-40B4-BE49-F238E27FC236}">
                  <a16:creationId xmlns:a16="http://schemas.microsoft.com/office/drawing/2014/main" id="{7B9162AA-CFC7-44E8-9988-59B3A16F0392}"/>
                </a:ext>
              </a:extLst>
            </p:cNvPr>
            <p:cNvSpPr txBox="1"/>
            <p:nvPr/>
          </p:nvSpPr>
          <p:spPr>
            <a:xfrm>
              <a:off x="4980628" y="1360115"/>
              <a:ext cx="2236570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400" b="1" dirty="0">
                  <a:solidFill>
                    <a:srgbClr val="2C70AA"/>
                  </a:solidFill>
                  <a:cs typeface="B Nazanin" panose="00000700000000000000" pitchFamily="2" charset="-78"/>
                </a:rPr>
                <a:t>پاورپوینت ساده</a:t>
              </a:r>
              <a:endParaRPr lang="ko-KR" altLang="en-US" sz="1400" b="1" dirty="0">
                <a:solidFill>
                  <a:srgbClr val="2C70AA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68" name="TextBox 18">
            <a:extLst>
              <a:ext uri="{FF2B5EF4-FFF2-40B4-BE49-F238E27FC236}">
                <a16:creationId xmlns:a16="http://schemas.microsoft.com/office/drawing/2014/main" id="{468AA22A-007D-F1D0-E7B1-FBEF75DA75CE}"/>
              </a:ext>
            </a:extLst>
          </p:cNvPr>
          <p:cNvSpPr txBox="1"/>
          <p:nvPr/>
        </p:nvSpPr>
        <p:spPr>
          <a:xfrm>
            <a:off x="866683" y="130554"/>
            <a:ext cx="7101908" cy="83099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rtl="1"/>
            <a:r>
              <a:rPr lang="fa-IR" altLang="ko-KR" sz="4800" b="1" spc="600" dirty="0">
                <a:solidFill>
                  <a:srgbClr val="0070C0"/>
                </a:solidFill>
                <a:latin typeface="Agency FB" panose="020B0503020202020204" pitchFamily="34" charset="0"/>
                <a:cs typeface="B Nazanin" panose="00000700000000000000" pitchFamily="2" charset="-78"/>
              </a:rPr>
              <a:t>سبک</a:t>
            </a:r>
            <a:r>
              <a:rPr lang="fa-IR" altLang="ko-KR" sz="4800" b="1" spc="600" dirty="0">
                <a:solidFill>
                  <a:schemeClr val="bg1"/>
                </a:solidFill>
                <a:latin typeface="Agency FB" panose="020B0503020202020204" pitchFamily="34" charset="0"/>
                <a:cs typeface="B Nazanin" panose="00000700000000000000" pitchFamily="2" charset="-78"/>
              </a:rPr>
              <a:t> اینفوگرافیک</a:t>
            </a:r>
            <a:endParaRPr lang="ko-KR" altLang="en-US" sz="4800" b="1" spc="600" dirty="0">
              <a:solidFill>
                <a:srgbClr val="2C70AA"/>
              </a:solidFill>
              <a:latin typeface="Agency FB" panose="020B0503020202020204" pitchFamily="34" charset="0"/>
              <a:cs typeface="B Nazanin" panose="00000700000000000000" pitchFamily="2" charset="-78"/>
            </a:endParaRPr>
          </a:p>
        </p:txBody>
      </p:sp>
      <p:sp>
        <p:nvSpPr>
          <p:cNvPr id="69" name="TextBox 7">
            <a:extLst>
              <a:ext uri="{FF2B5EF4-FFF2-40B4-BE49-F238E27FC236}">
                <a16:creationId xmlns:a16="http://schemas.microsoft.com/office/drawing/2014/main" id="{7F640448-F735-719A-7B46-635B383F7C9F}"/>
              </a:ext>
            </a:extLst>
          </p:cNvPr>
          <p:cNvSpPr txBox="1"/>
          <p:nvPr/>
        </p:nvSpPr>
        <p:spPr>
          <a:xfrm>
            <a:off x="861541" y="970227"/>
            <a:ext cx="242442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rtl="1"/>
            <a:r>
              <a:rPr lang="fa-IR" altLang="ko-KR" sz="1400" dirty="0">
                <a:solidFill>
                  <a:schemeClr val="bg1"/>
                </a:solidFill>
                <a:latin typeface="Arial" panose="020B0604020202020204" pitchFamily="34" charset="0"/>
                <a:cs typeface="B Nazanin" panose="00000700000000000000" pitchFamily="2" charset="-78"/>
              </a:rPr>
              <a:t>زیرنویس خود را وارد کنید</a:t>
            </a:r>
            <a:endParaRPr lang="en-US" altLang="ko-KR" sz="1400" dirty="0">
              <a:solidFill>
                <a:schemeClr val="bg1"/>
              </a:solidFill>
              <a:latin typeface="Arial" panose="020B0604020202020204" pitchFamily="34" charset="0"/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2616579459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Group 5">
            <a:extLst>
              <a:ext uri="{FF2B5EF4-FFF2-40B4-BE49-F238E27FC236}">
                <a16:creationId xmlns:a16="http://schemas.microsoft.com/office/drawing/2014/main" id="{03070387-F1D3-4DB6-854D-2725859D69AB}"/>
              </a:ext>
            </a:extLst>
          </p:cNvPr>
          <p:cNvGrpSpPr/>
          <p:nvPr/>
        </p:nvGrpSpPr>
        <p:grpSpPr>
          <a:xfrm rot="5400000">
            <a:off x="1858945" y="-845632"/>
            <a:ext cx="1738265" cy="3429529"/>
            <a:chOff x="0" y="2486173"/>
            <a:chExt cx="1738265" cy="3429529"/>
          </a:xfrm>
        </p:grpSpPr>
        <p:sp>
          <p:nvSpPr>
            <p:cNvPr id="3" name="Arrow: Pentagon 2">
              <a:extLst>
                <a:ext uri="{FF2B5EF4-FFF2-40B4-BE49-F238E27FC236}">
                  <a16:creationId xmlns:a16="http://schemas.microsoft.com/office/drawing/2014/main" id="{98EE9BC8-58F3-41AA-93A4-D4FD260BF0BF}"/>
                </a:ext>
              </a:extLst>
            </p:cNvPr>
            <p:cNvSpPr/>
            <p:nvPr/>
          </p:nvSpPr>
          <p:spPr>
            <a:xfrm>
              <a:off x="0" y="2486173"/>
              <a:ext cx="1738265" cy="1030107"/>
            </a:xfrm>
            <a:prstGeom prst="homePlate">
              <a:avLst/>
            </a:prstGeom>
            <a:solidFill>
              <a:srgbClr val="2C70A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4" name="Arrow: Pentagon 3">
              <a:extLst>
                <a:ext uri="{FF2B5EF4-FFF2-40B4-BE49-F238E27FC236}">
                  <a16:creationId xmlns:a16="http://schemas.microsoft.com/office/drawing/2014/main" id="{4CD081D1-24CF-4F2A-A508-88003CACB4E8}"/>
                </a:ext>
              </a:extLst>
            </p:cNvPr>
            <p:cNvSpPr/>
            <p:nvPr/>
          </p:nvSpPr>
          <p:spPr>
            <a:xfrm>
              <a:off x="0" y="3685884"/>
              <a:ext cx="1738265" cy="1030107"/>
            </a:xfrm>
            <a:prstGeom prst="homePlate">
              <a:avLst/>
            </a:prstGeom>
            <a:solidFill>
              <a:srgbClr val="1A2D3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5" name="Arrow: Pentagon 4">
              <a:extLst>
                <a:ext uri="{FF2B5EF4-FFF2-40B4-BE49-F238E27FC236}">
                  <a16:creationId xmlns:a16="http://schemas.microsoft.com/office/drawing/2014/main" id="{6E51F087-801D-4853-A985-AF462A24666C}"/>
                </a:ext>
              </a:extLst>
            </p:cNvPr>
            <p:cNvSpPr/>
            <p:nvPr/>
          </p:nvSpPr>
          <p:spPr>
            <a:xfrm>
              <a:off x="0" y="4885595"/>
              <a:ext cx="1738265" cy="1030107"/>
            </a:xfrm>
            <a:prstGeom prst="homePlate">
              <a:avLst/>
            </a:prstGeom>
            <a:solidFill>
              <a:srgbClr val="2C70A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cs typeface="B Nazanin" panose="00000700000000000000" pitchFamily="2" charset="-78"/>
              </a:endParaRPr>
            </a:p>
          </p:txBody>
        </p:sp>
      </p:grpSp>
      <p:sp>
        <p:nvSpPr>
          <p:cNvPr id="7" name="Freeform: Shape 6">
            <a:extLst>
              <a:ext uri="{FF2B5EF4-FFF2-40B4-BE49-F238E27FC236}">
                <a16:creationId xmlns:a16="http://schemas.microsoft.com/office/drawing/2014/main" id="{E10A16B8-4880-4FF9-B37C-98F16FA1101F}"/>
              </a:ext>
            </a:extLst>
          </p:cNvPr>
          <p:cNvSpPr/>
          <p:nvPr/>
        </p:nvSpPr>
        <p:spPr>
          <a:xfrm>
            <a:off x="2478786" y="726080"/>
            <a:ext cx="566098" cy="546235"/>
          </a:xfrm>
          <a:custGeom>
            <a:avLst/>
            <a:gdLst>
              <a:gd name="connsiteX0" fmla="*/ 434340 w 1628775"/>
              <a:gd name="connsiteY0" fmla="*/ 348984 h 1571625"/>
              <a:gd name="connsiteX1" fmla="*/ 708660 w 1628775"/>
              <a:gd name="connsiteY1" fmla="*/ 18466 h 1571625"/>
              <a:gd name="connsiteX2" fmla="*/ 1204913 w 1628775"/>
              <a:gd name="connsiteY2" fmla="*/ 308979 h 1571625"/>
              <a:gd name="connsiteX3" fmla="*/ 1258253 w 1628775"/>
              <a:gd name="connsiteY3" fmla="*/ 349936 h 1571625"/>
              <a:gd name="connsiteX4" fmla="*/ 1463040 w 1628775"/>
              <a:gd name="connsiteY4" fmla="*/ 348984 h 1571625"/>
              <a:gd name="connsiteX5" fmla="*/ 1636395 w 1628775"/>
              <a:gd name="connsiteY5" fmla="*/ 520434 h 1571625"/>
              <a:gd name="connsiteX6" fmla="*/ 1636395 w 1628775"/>
              <a:gd name="connsiteY6" fmla="*/ 1411021 h 1571625"/>
              <a:gd name="connsiteX7" fmla="*/ 1470660 w 1628775"/>
              <a:gd name="connsiteY7" fmla="*/ 1579613 h 1571625"/>
              <a:gd name="connsiteX8" fmla="*/ 165735 w 1628775"/>
              <a:gd name="connsiteY8" fmla="*/ 1579613 h 1571625"/>
              <a:gd name="connsiteX9" fmla="*/ 0 w 1628775"/>
              <a:gd name="connsiteY9" fmla="*/ 1411974 h 1571625"/>
              <a:gd name="connsiteX10" fmla="*/ 0 w 1628775"/>
              <a:gd name="connsiteY10" fmla="*/ 516624 h 1571625"/>
              <a:gd name="connsiteX11" fmla="*/ 166688 w 1628775"/>
              <a:gd name="connsiteY11" fmla="*/ 348984 h 1571625"/>
              <a:gd name="connsiteX12" fmla="*/ 434340 w 1628775"/>
              <a:gd name="connsiteY12" fmla="*/ 348984 h 1571625"/>
              <a:gd name="connsiteX13" fmla="*/ 504825 w 1628775"/>
              <a:gd name="connsiteY13" fmla="*/ 881431 h 1571625"/>
              <a:gd name="connsiteX14" fmla="*/ 504825 w 1628775"/>
              <a:gd name="connsiteY14" fmla="*/ 1051929 h 1571625"/>
              <a:gd name="connsiteX15" fmla="*/ 670560 w 1628775"/>
              <a:gd name="connsiteY15" fmla="*/ 1050976 h 1571625"/>
              <a:gd name="connsiteX16" fmla="*/ 732472 w 1628775"/>
              <a:gd name="connsiteY16" fmla="*/ 1112888 h 1571625"/>
              <a:gd name="connsiteX17" fmla="*/ 732472 w 1628775"/>
              <a:gd name="connsiteY17" fmla="*/ 1279576 h 1571625"/>
              <a:gd name="connsiteX18" fmla="*/ 902970 w 1628775"/>
              <a:gd name="connsiteY18" fmla="*/ 1279576 h 1571625"/>
              <a:gd name="connsiteX19" fmla="*/ 902970 w 1628775"/>
              <a:gd name="connsiteY19" fmla="*/ 1154799 h 1571625"/>
              <a:gd name="connsiteX20" fmla="*/ 1002983 w 1628775"/>
              <a:gd name="connsiteY20" fmla="*/ 1051929 h 1571625"/>
              <a:gd name="connsiteX21" fmla="*/ 1131570 w 1628775"/>
              <a:gd name="connsiteY21" fmla="*/ 1051929 h 1571625"/>
              <a:gd name="connsiteX22" fmla="*/ 1131570 w 1628775"/>
              <a:gd name="connsiteY22" fmla="*/ 881431 h 1571625"/>
              <a:gd name="connsiteX23" fmla="*/ 962025 w 1628775"/>
              <a:gd name="connsiteY23" fmla="*/ 881431 h 1571625"/>
              <a:gd name="connsiteX24" fmla="*/ 902018 w 1628775"/>
              <a:gd name="connsiteY24" fmla="*/ 820471 h 1571625"/>
              <a:gd name="connsiteX25" fmla="*/ 902018 w 1628775"/>
              <a:gd name="connsiteY25" fmla="*/ 652831 h 1571625"/>
              <a:gd name="connsiteX26" fmla="*/ 731520 w 1628775"/>
              <a:gd name="connsiteY26" fmla="*/ 652831 h 1571625"/>
              <a:gd name="connsiteX27" fmla="*/ 731520 w 1628775"/>
              <a:gd name="connsiteY27" fmla="*/ 812851 h 1571625"/>
              <a:gd name="connsiteX28" fmla="*/ 665797 w 1628775"/>
              <a:gd name="connsiteY28" fmla="*/ 880479 h 1571625"/>
              <a:gd name="connsiteX29" fmla="*/ 504825 w 1628775"/>
              <a:gd name="connsiteY29" fmla="*/ 881431 h 1571625"/>
              <a:gd name="connsiteX30" fmla="*/ 516255 w 1628775"/>
              <a:gd name="connsiteY30" fmla="*/ 346126 h 1571625"/>
              <a:gd name="connsiteX31" fmla="*/ 1129665 w 1628775"/>
              <a:gd name="connsiteY31" fmla="*/ 346126 h 1571625"/>
              <a:gd name="connsiteX32" fmla="*/ 850583 w 1628775"/>
              <a:gd name="connsiteY32" fmla="*/ 79426 h 1571625"/>
              <a:gd name="connsiteX33" fmla="*/ 516255 w 1628775"/>
              <a:gd name="connsiteY33" fmla="*/ 346126 h 1571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1628775" h="1571625">
                <a:moveTo>
                  <a:pt x="434340" y="348984"/>
                </a:moveTo>
                <a:cubicBezTo>
                  <a:pt x="464820" y="181343"/>
                  <a:pt x="552450" y="67996"/>
                  <a:pt x="708660" y="18466"/>
                </a:cubicBezTo>
                <a:cubicBezTo>
                  <a:pt x="929640" y="-51066"/>
                  <a:pt x="1155383" y="82284"/>
                  <a:pt x="1204913" y="308979"/>
                </a:cubicBezTo>
                <a:cubicBezTo>
                  <a:pt x="1212533" y="344221"/>
                  <a:pt x="1225868" y="350888"/>
                  <a:pt x="1258253" y="349936"/>
                </a:cubicBezTo>
                <a:cubicBezTo>
                  <a:pt x="1326833" y="348031"/>
                  <a:pt x="1394460" y="348984"/>
                  <a:pt x="1463040" y="348984"/>
                </a:cubicBezTo>
                <a:cubicBezTo>
                  <a:pt x="1568768" y="349936"/>
                  <a:pt x="1636395" y="415659"/>
                  <a:pt x="1636395" y="520434"/>
                </a:cubicBezTo>
                <a:cubicBezTo>
                  <a:pt x="1636395" y="817613"/>
                  <a:pt x="1636395" y="1113841"/>
                  <a:pt x="1636395" y="1411021"/>
                </a:cubicBezTo>
                <a:cubicBezTo>
                  <a:pt x="1636395" y="1511986"/>
                  <a:pt x="1569720" y="1579613"/>
                  <a:pt x="1470660" y="1579613"/>
                </a:cubicBezTo>
                <a:cubicBezTo>
                  <a:pt x="1035368" y="1580566"/>
                  <a:pt x="601028" y="1580566"/>
                  <a:pt x="165735" y="1579613"/>
                </a:cubicBezTo>
                <a:cubicBezTo>
                  <a:pt x="63818" y="1579613"/>
                  <a:pt x="0" y="1513891"/>
                  <a:pt x="0" y="1411974"/>
                </a:cubicBezTo>
                <a:cubicBezTo>
                  <a:pt x="0" y="1113841"/>
                  <a:pt x="0" y="814756"/>
                  <a:pt x="0" y="516624"/>
                </a:cubicBezTo>
                <a:cubicBezTo>
                  <a:pt x="0" y="415659"/>
                  <a:pt x="65722" y="348984"/>
                  <a:pt x="166688" y="348984"/>
                </a:cubicBezTo>
                <a:cubicBezTo>
                  <a:pt x="254318" y="348031"/>
                  <a:pt x="342900" y="348984"/>
                  <a:pt x="434340" y="348984"/>
                </a:cubicBezTo>
                <a:close/>
                <a:moveTo>
                  <a:pt x="504825" y="881431"/>
                </a:moveTo>
                <a:cubicBezTo>
                  <a:pt x="504825" y="941438"/>
                  <a:pt x="504825" y="994779"/>
                  <a:pt x="504825" y="1051929"/>
                </a:cubicBezTo>
                <a:cubicBezTo>
                  <a:pt x="562928" y="1051929"/>
                  <a:pt x="617220" y="1053834"/>
                  <a:pt x="670560" y="1050976"/>
                </a:cubicBezTo>
                <a:cubicBezTo>
                  <a:pt x="716280" y="1049071"/>
                  <a:pt x="733425" y="1068121"/>
                  <a:pt x="732472" y="1112888"/>
                </a:cubicBezTo>
                <a:cubicBezTo>
                  <a:pt x="730568" y="1168134"/>
                  <a:pt x="732472" y="1222426"/>
                  <a:pt x="732472" y="1279576"/>
                </a:cubicBezTo>
                <a:cubicBezTo>
                  <a:pt x="791528" y="1279576"/>
                  <a:pt x="844868" y="1279576"/>
                  <a:pt x="902970" y="1279576"/>
                </a:cubicBezTo>
                <a:cubicBezTo>
                  <a:pt x="902970" y="1235761"/>
                  <a:pt x="902970" y="1194804"/>
                  <a:pt x="902970" y="1154799"/>
                </a:cubicBezTo>
                <a:cubicBezTo>
                  <a:pt x="902970" y="1051929"/>
                  <a:pt x="902970" y="1051929"/>
                  <a:pt x="1002983" y="1051929"/>
                </a:cubicBezTo>
                <a:cubicBezTo>
                  <a:pt x="1044893" y="1051929"/>
                  <a:pt x="1087755" y="1051929"/>
                  <a:pt x="1131570" y="1051929"/>
                </a:cubicBezTo>
                <a:cubicBezTo>
                  <a:pt x="1131570" y="992874"/>
                  <a:pt x="1131570" y="938581"/>
                  <a:pt x="1131570" y="881431"/>
                </a:cubicBezTo>
                <a:cubicBezTo>
                  <a:pt x="1072515" y="881431"/>
                  <a:pt x="1017270" y="881431"/>
                  <a:pt x="962025" y="881431"/>
                </a:cubicBezTo>
                <a:cubicBezTo>
                  <a:pt x="921068" y="881431"/>
                  <a:pt x="901065" y="863334"/>
                  <a:pt x="902018" y="820471"/>
                </a:cubicBezTo>
                <a:cubicBezTo>
                  <a:pt x="903922" y="765226"/>
                  <a:pt x="902018" y="709981"/>
                  <a:pt x="902018" y="652831"/>
                </a:cubicBezTo>
                <a:cubicBezTo>
                  <a:pt x="842010" y="652831"/>
                  <a:pt x="787718" y="652831"/>
                  <a:pt x="731520" y="652831"/>
                </a:cubicBezTo>
                <a:cubicBezTo>
                  <a:pt x="731520" y="709029"/>
                  <a:pt x="731520" y="760463"/>
                  <a:pt x="731520" y="812851"/>
                </a:cubicBezTo>
                <a:cubicBezTo>
                  <a:pt x="731520" y="869049"/>
                  <a:pt x="720090" y="880479"/>
                  <a:pt x="665797" y="880479"/>
                </a:cubicBezTo>
                <a:cubicBezTo>
                  <a:pt x="612458" y="881431"/>
                  <a:pt x="559118" y="881431"/>
                  <a:pt x="504825" y="881431"/>
                </a:cubicBezTo>
                <a:close/>
                <a:moveTo>
                  <a:pt x="516255" y="346126"/>
                </a:moveTo>
                <a:cubicBezTo>
                  <a:pt x="722947" y="346126"/>
                  <a:pt x="925830" y="346126"/>
                  <a:pt x="1129665" y="346126"/>
                </a:cubicBezTo>
                <a:cubicBezTo>
                  <a:pt x="1119188" y="208966"/>
                  <a:pt x="989647" y="86093"/>
                  <a:pt x="850583" y="79426"/>
                </a:cubicBezTo>
                <a:cubicBezTo>
                  <a:pt x="679133" y="70854"/>
                  <a:pt x="543878" y="176581"/>
                  <a:pt x="516255" y="346126"/>
                </a:cubicBezTo>
                <a:close/>
              </a:path>
            </a:pathLst>
          </a:custGeom>
          <a:solidFill>
            <a:schemeClr val="bg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>
              <a:cs typeface="B Nazanin" panose="00000700000000000000" pitchFamily="2" charset="-78"/>
            </a:endParaRPr>
          </a:p>
        </p:txBody>
      </p:sp>
      <p:sp>
        <p:nvSpPr>
          <p:cNvPr id="8" name="Freeform: Shape 7">
            <a:extLst>
              <a:ext uri="{FF2B5EF4-FFF2-40B4-BE49-F238E27FC236}">
                <a16:creationId xmlns:a16="http://schemas.microsoft.com/office/drawing/2014/main" id="{9744394D-4C03-4338-B0A0-6DDFDAFF7178}"/>
              </a:ext>
            </a:extLst>
          </p:cNvPr>
          <p:cNvSpPr/>
          <p:nvPr/>
        </p:nvSpPr>
        <p:spPr>
          <a:xfrm>
            <a:off x="3611634" y="705278"/>
            <a:ext cx="632308" cy="635619"/>
          </a:xfrm>
          <a:custGeom>
            <a:avLst/>
            <a:gdLst>
              <a:gd name="connsiteX0" fmla="*/ 549912 w 1819275"/>
              <a:gd name="connsiteY0" fmla="*/ 1441204 h 1828800"/>
              <a:gd name="connsiteX1" fmla="*/ 387035 w 1819275"/>
              <a:gd name="connsiteY1" fmla="*/ 1605987 h 1828800"/>
              <a:gd name="connsiteX2" fmla="*/ 459424 w 1819275"/>
              <a:gd name="connsiteY2" fmla="*/ 1663137 h 1828800"/>
              <a:gd name="connsiteX3" fmla="*/ 460377 w 1819275"/>
              <a:gd name="connsiteY3" fmla="*/ 1738384 h 1828800"/>
              <a:gd name="connsiteX4" fmla="*/ 457519 w 1819275"/>
              <a:gd name="connsiteY4" fmla="*/ 1742194 h 1828800"/>
              <a:gd name="connsiteX5" fmla="*/ 251779 w 1819275"/>
              <a:gd name="connsiteY5" fmla="*/ 1747909 h 1828800"/>
              <a:gd name="connsiteX6" fmla="*/ 26037 w 1819275"/>
              <a:gd name="connsiteY6" fmla="*/ 1523119 h 1828800"/>
              <a:gd name="connsiteX7" fmla="*/ 24132 w 1819275"/>
              <a:gd name="connsiteY7" fmla="*/ 1435489 h 1828800"/>
              <a:gd name="connsiteX8" fmla="*/ 91759 w 1819275"/>
              <a:gd name="connsiteY8" fmla="*/ 1367862 h 1828800"/>
              <a:gd name="connsiteX9" fmla="*/ 162244 w 1819275"/>
              <a:gd name="connsiteY9" fmla="*/ 1365957 h 1828800"/>
              <a:gd name="connsiteX10" fmla="*/ 224157 w 1819275"/>
              <a:gd name="connsiteY10" fmla="*/ 1434537 h 1828800"/>
              <a:gd name="connsiteX11" fmla="*/ 386082 w 1819275"/>
              <a:gd name="connsiteY11" fmla="*/ 1270707 h 1828800"/>
              <a:gd name="connsiteX12" fmla="*/ 327027 w 1819275"/>
              <a:gd name="connsiteY12" fmla="*/ 1224987 h 1828800"/>
              <a:gd name="connsiteX13" fmla="*/ 327979 w 1819275"/>
              <a:gd name="connsiteY13" fmla="*/ 1130689 h 1828800"/>
              <a:gd name="connsiteX14" fmla="*/ 1042354 w 1819275"/>
              <a:gd name="connsiteY14" fmla="*/ 411552 h 1828800"/>
              <a:gd name="connsiteX15" fmla="*/ 1321437 w 1819275"/>
              <a:gd name="connsiteY15" fmla="*/ 265819 h 1828800"/>
              <a:gd name="connsiteX16" fmla="*/ 1538607 w 1819275"/>
              <a:gd name="connsiteY16" fmla="*/ 213432 h 1828800"/>
              <a:gd name="connsiteX17" fmla="*/ 1581469 w 1819275"/>
              <a:gd name="connsiteY17" fmla="*/ 186762 h 1828800"/>
              <a:gd name="connsiteX18" fmla="*/ 1739585 w 1819275"/>
              <a:gd name="connsiteY18" fmla="*/ 28646 h 1828800"/>
              <a:gd name="connsiteX19" fmla="*/ 1811974 w 1819275"/>
              <a:gd name="connsiteY19" fmla="*/ 13407 h 1828800"/>
              <a:gd name="connsiteX20" fmla="*/ 1797687 w 1819275"/>
              <a:gd name="connsiteY20" fmla="*/ 90559 h 1828800"/>
              <a:gd name="connsiteX21" fmla="*/ 1617665 w 1819275"/>
              <a:gd name="connsiteY21" fmla="*/ 294394 h 1828800"/>
              <a:gd name="connsiteX22" fmla="*/ 1547179 w 1819275"/>
              <a:gd name="connsiteY22" fmla="*/ 559189 h 1828800"/>
              <a:gd name="connsiteX23" fmla="*/ 1416687 w 1819275"/>
              <a:gd name="connsiteY23" fmla="*/ 783027 h 1828800"/>
              <a:gd name="connsiteX24" fmla="*/ 711837 w 1819275"/>
              <a:gd name="connsiteY24" fmla="*/ 1485019 h 1828800"/>
              <a:gd name="connsiteX25" fmla="*/ 586107 w 1819275"/>
              <a:gd name="connsiteY25" fmla="*/ 1485971 h 1828800"/>
              <a:gd name="connsiteX26" fmla="*/ 549912 w 1819275"/>
              <a:gd name="connsiteY26" fmla="*/ 1441204 h 1828800"/>
              <a:gd name="connsiteX27" fmla="*/ 643257 w 1819275"/>
              <a:gd name="connsiteY27" fmla="*/ 1421202 h 1828800"/>
              <a:gd name="connsiteX28" fmla="*/ 1397637 w 1819275"/>
              <a:gd name="connsiteY28" fmla="*/ 667774 h 1828800"/>
              <a:gd name="connsiteX29" fmla="*/ 1156654 w 1819275"/>
              <a:gd name="connsiteY29" fmla="*/ 418219 h 1828800"/>
              <a:gd name="connsiteX30" fmla="*/ 1109982 w 1819275"/>
              <a:gd name="connsiteY30" fmla="*/ 466796 h 1828800"/>
              <a:gd name="connsiteX31" fmla="*/ 1224282 w 1819275"/>
              <a:gd name="connsiteY31" fmla="*/ 576334 h 1828800"/>
              <a:gd name="connsiteX32" fmla="*/ 1236665 w 1819275"/>
              <a:gd name="connsiteY32" fmla="*/ 645866 h 1828800"/>
              <a:gd name="connsiteX33" fmla="*/ 1163322 w 1819275"/>
              <a:gd name="connsiteY33" fmla="*/ 634437 h 1828800"/>
              <a:gd name="connsiteX34" fmla="*/ 1062357 w 1819275"/>
              <a:gd name="connsiteY34" fmla="*/ 523946 h 1828800"/>
              <a:gd name="connsiteX35" fmla="*/ 983299 w 1819275"/>
              <a:gd name="connsiteY35" fmla="*/ 595384 h 1828800"/>
              <a:gd name="connsiteX36" fmla="*/ 1054737 w 1819275"/>
              <a:gd name="connsiteY36" fmla="*/ 662059 h 1828800"/>
              <a:gd name="connsiteX37" fmla="*/ 1061404 w 1819275"/>
              <a:gd name="connsiteY37" fmla="*/ 728734 h 1828800"/>
              <a:gd name="connsiteX38" fmla="*/ 994729 w 1819275"/>
              <a:gd name="connsiteY38" fmla="*/ 722066 h 1828800"/>
              <a:gd name="connsiteX39" fmla="*/ 932817 w 1819275"/>
              <a:gd name="connsiteY39" fmla="*/ 656344 h 1828800"/>
              <a:gd name="connsiteX40" fmla="*/ 861379 w 1819275"/>
              <a:gd name="connsiteY40" fmla="*/ 714446 h 1828800"/>
              <a:gd name="connsiteX41" fmla="*/ 985204 w 1819275"/>
              <a:gd name="connsiteY41" fmla="*/ 832557 h 1828800"/>
              <a:gd name="connsiteX42" fmla="*/ 991872 w 1819275"/>
              <a:gd name="connsiteY42" fmla="*/ 885896 h 1828800"/>
              <a:gd name="connsiteX43" fmla="*/ 943294 w 1819275"/>
              <a:gd name="connsiteY43" fmla="*/ 899232 h 1828800"/>
              <a:gd name="connsiteX44" fmla="*/ 909957 w 1819275"/>
              <a:gd name="connsiteY44" fmla="*/ 873514 h 1828800"/>
              <a:gd name="connsiteX45" fmla="*/ 814707 w 1819275"/>
              <a:gd name="connsiteY45" fmla="*/ 763024 h 1828800"/>
              <a:gd name="connsiteX46" fmla="*/ 803277 w 1819275"/>
              <a:gd name="connsiteY46" fmla="*/ 777312 h 1828800"/>
              <a:gd name="connsiteX47" fmla="*/ 731840 w 1819275"/>
              <a:gd name="connsiteY47" fmla="*/ 843034 h 1828800"/>
              <a:gd name="connsiteX48" fmla="*/ 806135 w 1819275"/>
              <a:gd name="connsiteY48" fmla="*/ 908757 h 1828800"/>
              <a:gd name="connsiteX49" fmla="*/ 813754 w 1819275"/>
              <a:gd name="connsiteY49" fmla="*/ 973527 h 1828800"/>
              <a:gd name="connsiteX50" fmla="*/ 748985 w 1819275"/>
              <a:gd name="connsiteY50" fmla="*/ 966859 h 1828800"/>
              <a:gd name="connsiteX51" fmla="*/ 686119 w 1819275"/>
              <a:gd name="connsiteY51" fmla="*/ 891612 h 1828800"/>
              <a:gd name="connsiteX52" fmla="*/ 673737 w 1819275"/>
              <a:gd name="connsiteY52" fmla="*/ 903041 h 1828800"/>
              <a:gd name="connsiteX53" fmla="*/ 613729 w 1819275"/>
              <a:gd name="connsiteY53" fmla="*/ 956382 h 1828800"/>
              <a:gd name="connsiteX54" fmla="*/ 733744 w 1819275"/>
              <a:gd name="connsiteY54" fmla="*/ 1067824 h 1828800"/>
              <a:gd name="connsiteX55" fmla="*/ 744222 w 1819275"/>
              <a:gd name="connsiteY55" fmla="*/ 1138309 h 1828800"/>
              <a:gd name="connsiteX56" fmla="*/ 674690 w 1819275"/>
              <a:gd name="connsiteY56" fmla="*/ 1126879 h 1828800"/>
              <a:gd name="connsiteX57" fmla="*/ 566104 w 1819275"/>
              <a:gd name="connsiteY57" fmla="*/ 1010674 h 1828800"/>
              <a:gd name="connsiteX58" fmla="*/ 490857 w 1819275"/>
              <a:gd name="connsiteY58" fmla="*/ 1087827 h 1828800"/>
              <a:gd name="connsiteX59" fmla="*/ 565152 w 1819275"/>
              <a:gd name="connsiteY59" fmla="*/ 1155454 h 1828800"/>
              <a:gd name="connsiteX60" fmla="*/ 568010 w 1819275"/>
              <a:gd name="connsiteY60" fmla="*/ 1221177 h 1828800"/>
              <a:gd name="connsiteX61" fmla="*/ 507049 w 1819275"/>
              <a:gd name="connsiteY61" fmla="*/ 1212604 h 1828800"/>
              <a:gd name="connsiteX62" fmla="*/ 436565 w 1819275"/>
              <a:gd name="connsiteY62" fmla="*/ 1137357 h 1828800"/>
              <a:gd name="connsiteX63" fmla="*/ 398465 w 1819275"/>
              <a:gd name="connsiteY63" fmla="*/ 1172599 h 1828800"/>
              <a:gd name="connsiteX64" fmla="*/ 417515 w 1819275"/>
              <a:gd name="connsiteY64" fmla="*/ 1196412 h 1828800"/>
              <a:gd name="connsiteX65" fmla="*/ 643257 w 1819275"/>
              <a:gd name="connsiteY65" fmla="*/ 1421202 h 1828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</a:cxnLst>
            <a:rect l="l" t="t" r="r" b="b"/>
            <a:pathLst>
              <a:path w="1819275" h="1828800">
                <a:moveTo>
                  <a:pt x="549912" y="1441204"/>
                </a:moveTo>
                <a:cubicBezTo>
                  <a:pt x="494667" y="1497402"/>
                  <a:pt x="447042" y="1545979"/>
                  <a:pt x="387035" y="1605987"/>
                </a:cubicBezTo>
                <a:cubicBezTo>
                  <a:pt x="409894" y="1624084"/>
                  <a:pt x="435612" y="1642182"/>
                  <a:pt x="459424" y="1663137"/>
                </a:cubicBezTo>
                <a:cubicBezTo>
                  <a:pt x="485142" y="1686949"/>
                  <a:pt x="484190" y="1712666"/>
                  <a:pt x="460377" y="1738384"/>
                </a:cubicBezTo>
                <a:cubicBezTo>
                  <a:pt x="459424" y="1739337"/>
                  <a:pt x="458472" y="1740289"/>
                  <a:pt x="457519" y="1742194"/>
                </a:cubicBezTo>
                <a:cubicBezTo>
                  <a:pt x="341315" y="1857446"/>
                  <a:pt x="361317" y="1858399"/>
                  <a:pt x="251779" y="1747909"/>
                </a:cubicBezTo>
                <a:cubicBezTo>
                  <a:pt x="177484" y="1672662"/>
                  <a:pt x="102237" y="1596462"/>
                  <a:pt x="26037" y="1523119"/>
                </a:cubicBezTo>
                <a:cubicBezTo>
                  <a:pt x="-5396" y="1492639"/>
                  <a:pt x="-11110" y="1466921"/>
                  <a:pt x="24132" y="1435489"/>
                </a:cubicBezTo>
                <a:cubicBezTo>
                  <a:pt x="47944" y="1414534"/>
                  <a:pt x="69852" y="1391674"/>
                  <a:pt x="91759" y="1367862"/>
                </a:cubicBezTo>
                <a:cubicBezTo>
                  <a:pt x="115572" y="1343096"/>
                  <a:pt x="139384" y="1345002"/>
                  <a:pt x="162244" y="1365957"/>
                </a:cubicBezTo>
                <a:cubicBezTo>
                  <a:pt x="185104" y="1387864"/>
                  <a:pt x="205107" y="1412629"/>
                  <a:pt x="224157" y="1434537"/>
                </a:cubicBezTo>
                <a:cubicBezTo>
                  <a:pt x="278449" y="1380244"/>
                  <a:pt x="327027" y="1330714"/>
                  <a:pt x="386082" y="1270707"/>
                </a:cubicBezTo>
                <a:cubicBezTo>
                  <a:pt x="368937" y="1257371"/>
                  <a:pt x="346077" y="1243084"/>
                  <a:pt x="327027" y="1224987"/>
                </a:cubicBezTo>
                <a:cubicBezTo>
                  <a:pt x="287974" y="1186887"/>
                  <a:pt x="288927" y="1169741"/>
                  <a:pt x="327979" y="1130689"/>
                </a:cubicBezTo>
                <a:cubicBezTo>
                  <a:pt x="567057" y="891612"/>
                  <a:pt x="809944" y="656344"/>
                  <a:pt x="1042354" y="411552"/>
                </a:cubicBezTo>
                <a:cubicBezTo>
                  <a:pt x="1122365" y="326779"/>
                  <a:pt x="1215710" y="290584"/>
                  <a:pt x="1321437" y="265819"/>
                </a:cubicBezTo>
                <a:cubicBezTo>
                  <a:pt x="1393827" y="248674"/>
                  <a:pt x="1466217" y="232482"/>
                  <a:pt x="1538607" y="213432"/>
                </a:cubicBezTo>
                <a:cubicBezTo>
                  <a:pt x="1554799" y="209621"/>
                  <a:pt x="1570040" y="198191"/>
                  <a:pt x="1581469" y="186762"/>
                </a:cubicBezTo>
                <a:cubicBezTo>
                  <a:pt x="1634810" y="135327"/>
                  <a:pt x="1687197" y="81987"/>
                  <a:pt x="1739585" y="28646"/>
                </a:cubicBezTo>
                <a:cubicBezTo>
                  <a:pt x="1760540" y="7691"/>
                  <a:pt x="1783399" y="-15168"/>
                  <a:pt x="1811974" y="13407"/>
                </a:cubicBezTo>
                <a:cubicBezTo>
                  <a:pt x="1841502" y="42934"/>
                  <a:pt x="1819594" y="66746"/>
                  <a:pt x="1797687" y="90559"/>
                </a:cubicBezTo>
                <a:cubicBezTo>
                  <a:pt x="1735774" y="157234"/>
                  <a:pt x="1659574" y="216289"/>
                  <a:pt x="1617665" y="294394"/>
                </a:cubicBezTo>
                <a:cubicBezTo>
                  <a:pt x="1575754" y="373452"/>
                  <a:pt x="1564324" y="469654"/>
                  <a:pt x="1547179" y="559189"/>
                </a:cubicBezTo>
                <a:cubicBezTo>
                  <a:pt x="1529082" y="650629"/>
                  <a:pt x="1483362" y="719209"/>
                  <a:pt x="1416687" y="783027"/>
                </a:cubicBezTo>
                <a:cubicBezTo>
                  <a:pt x="1179515" y="1014484"/>
                  <a:pt x="947104" y="1250704"/>
                  <a:pt x="711837" y="1485019"/>
                </a:cubicBezTo>
                <a:cubicBezTo>
                  <a:pt x="652782" y="1544074"/>
                  <a:pt x="645162" y="1545027"/>
                  <a:pt x="586107" y="1485971"/>
                </a:cubicBezTo>
                <a:cubicBezTo>
                  <a:pt x="574677" y="1471684"/>
                  <a:pt x="563247" y="1456444"/>
                  <a:pt x="549912" y="1441204"/>
                </a:cubicBezTo>
                <a:close/>
                <a:moveTo>
                  <a:pt x="643257" y="1421202"/>
                </a:moveTo>
                <a:cubicBezTo>
                  <a:pt x="899479" y="1165932"/>
                  <a:pt x="1151892" y="912566"/>
                  <a:pt x="1397637" y="667774"/>
                </a:cubicBezTo>
                <a:cubicBezTo>
                  <a:pt x="1319532" y="586812"/>
                  <a:pt x="1239522" y="503944"/>
                  <a:pt x="1156654" y="418219"/>
                </a:cubicBezTo>
                <a:cubicBezTo>
                  <a:pt x="1142367" y="433459"/>
                  <a:pt x="1128079" y="448699"/>
                  <a:pt x="1109982" y="466796"/>
                </a:cubicBezTo>
                <a:cubicBezTo>
                  <a:pt x="1150940" y="505849"/>
                  <a:pt x="1187135" y="541091"/>
                  <a:pt x="1224282" y="576334"/>
                </a:cubicBezTo>
                <a:cubicBezTo>
                  <a:pt x="1245237" y="596337"/>
                  <a:pt x="1261429" y="620149"/>
                  <a:pt x="1236665" y="645866"/>
                </a:cubicBezTo>
                <a:cubicBezTo>
                  <a:pt x="1209994" y="673489"/>
                  <a:pt x="1185229" y="657296"/>
                  <a:pt x="1163322" y="634437"/>
                </a:cubicBezTo>
                <a:cubicBezTo>
                  <a:pt x="1128079" y="596337"/>
                  <a:pt x="1092837" y="558237"/>
                  <a:pt x="1062357" y="523946"/>
                </a:cubicBezTo>
                <a:cubicBezTo>
                  <a:pt x="1030924" y="552521"/>
                  <a:pt x="1009017" y="572524"/>
                  <a:pt x="983299" y="595384"/>
                </a:cubicBezTo>
                <a:cubicBezTo>
                  <a:pt x="1008065" y="619196"/>
                  <a:pt x="1031877" y="640152"/>
                  <a:pt x="1054737" y="662059"/>
                </a:cubicBezTo>
                <a:cubicBezTo>
                  <a:pt x="1075692" y="682062"/>
                  <a:pt x="1084265" y="705874"/>
                  <a:pt x="1061404" y="728734"/>
                </a:cubicBezTo>
                <a:cubicBezTo>
                  <a:pt x="1039497" y="750641"/>
                  <a:pt x="1014732" y="743021"/>
                  <a:pt x="994729" y="722066"/>
                </a:cubicBezTo>
                <a:cubicBezTo>
                  <a:pt x="972822" y="698254"/>
                  <a:pt x="949962" y="674441"/>
                  <a:pt x="932817" y="656344"/>
                </a:cubicBezTo>
                <a:cubicBezTo>
                  <a:pt x="907099" y="677299"/>
                  <a:pt x="888049" y="692539"/>
                  <a:pt x="861379" y="714446"/>
                </a:cubicBezTo>
                <a:cubicBezTo>
                  <a:pt x="906147" y="756357"/>
                  <a:pt x="948057" y="792552"/>
                  <a:pt x="985204" y="832557"/>
                </a:cubicBezTo>
                <a:cubicBezTo>
                  <a:pt x="995682" y="843987"/>
                  <a:pt x="998540" y="871609"/>
                  <a:pt x="991872" y="885896"/>
                </a:cubicBezTo>
                <a:cubicBezTo>
                  <a:pt x="987110" y="896374"/>
                  <a:pt x="960440" y="900184"/>
                  <a:pt x="943294" y="899232"/>
                </a:cubicBezTo>
                <a:cubicBezTo>
                  <a:pt x="931865" y="898279"/>
                  <a:pt x="919482" y="883991"/>
                  <a:pt x="909957" y="873514"/>
                </a:cubicBezTo>
                <a:cubicBezTo>
                  <a:pt x="877572" y="837319"/>
                  <a:pt x="846140" y="800171"/>
                  <a:pt x="814707" y="763024"/>
                </a:cubicBezTo>
                <a:cubicBezTo>
                  <a:pt x="810897" y="767787"/>
                  <a:pt x="807087" y="772549"/>
                  <a:pt x="803277" y="777312"/>
                </a:cubicBezTo>
                <a:cubicBezTo>
                  <a:pt x="781369" y="797314"/>
                  <a:pt x="760415" y="817316"/>
                  <a:pt x="731840" y="843034"/>
                </a:cubicBezTo>
                <a:cubicBezTo>
                  <a:pt x="758510" y="866846"/>
                  <a:pt x="782322" y="887802"/>
                  <a:pt x="806135" y="908757"/>
                </a:cubicBezTo>
                <a:cubicBezTo>
                  <a:pt x="828042" y="928759"/>
                  <a:pt x="836615" y="956382"/>
                  <a:pt x="813754" y="973527"/>
                </a:cubicBezTo>
                <a:cubicBezTo>
                  <a:pt x="800419" y="983052"/>
                  <a:pt x="764224" y="978289"/>
                  <a:pt x="748985" y="966859"/>
                </a:cubicBezTo>
                <a:cubicBezTo>
                  <a:pt x="723267" y="947809"/>
                  <a:pt x="707074" y="917329"/>
                  <a:pt x="686119" y="891612"/>
                </a:cubicBezTo>
                <a:cubicBezTo>
                  <a:pt x="682310" y="895421"/>
                  <a:pt x="677547" y="899232"/>
                  <a:pt x="673737" y="903041"/>
                </a:cubicBezTo>
                <a:cubicBezTo>
                  <a:pt x="656592" y="918282"/>
                  <a:pt x="638494" y="934474"/>
                  <a:pt x="613729" y="956382"/>
                </a:cubicBezTo>
                <a:cubicBezTo>
                  <a:pt x="656592" y="996387"/>
                  <a:pt x="695644" y="1031629"/>
                  <a:pt x="733744" y="1067824"/>
                </a:cubicBezTo>
                <a:cubicBezTo>
                  <a:pt x="755652" y="1088779"/>
                  <a:pt x="768035" y="1113544"/>
                  <a:pt x="744222" y="1138309"/>
                </a:cubicBezTo>
                <a:cubicBezTo>
                  <a:pt x="719457" y="1163074"/>
                  <a:pt x="694692" y="1148787"/>
                  <a:pt x="674690" y="1126879"/>
                </a:cubicBezTo>
                <a:cubicBezTo>
                  <a:pt x="639447" y="1088779"/>
                  <a:pt x="603252" y="1050679"/>
                  <a:pt x="566104" y="1010674"/>
                </a:cubicBezTo>
                <a:cubicBezTo>
                  <a:pt x="538482" y="1038296"/>
                  <a:pt x="518479" y="1060204"/>
                  <a:pt x="490857" y="1087827"/>
                </a:cubicBezTo>
                <a:cubicBezTo>
                  <a:pt x="516574" y="1110687"/>
                  <a:pt x="541340" y="1132594"/>
                  <a:pt x="565152" y="1155454"/>
                </a:cubicBezTo>
                <a:cubicBezTo>
                  <a:pt x="586107" y="1175457"/>
                  <a:pt x="592774" y="1204032"/>
                  <a:pt x="568010" y="1221177"/>
                </a:cubicBezTo>
                <a:cubicBezTo>
                  <a:pt x="554674" y="1229749"/>
                  <a:pt x="522290" y="1224034"/>
                  <a:pt x="507049" y="1212604"/>
                </a:cubicBezTo>
                <a:cubicBezTo>
                  <a:pt x="481332" y="1193554"/>
                  <a:pt x="461329" y="1164979"/>
                  <a:pt x="436565" y="1137357"/>
                </a:cubicBezTo>
                <a:cubicBezTo>
                  <a:pt x="419419" y="1153549"/>
                  <a:pt x="409894" y="1162121"/>
                  <a:pt x="398465" y="1172599"/>
                </a:cubicBezTo>
                <a:cubicBezTo>
                  <a:pt x="407990" y="1184029"/>
                  <a:pt x="412752" y="1190696"/>
                  <a:pt x="417515" y="1196412"/>
                </a:cubicBezTo>
                <a:cubicBezTo>
                  <a:pt x="495619" y="1272612"/>
                  <a:pt x="571819" y="1348812"/>
                  <a:pt x="643257" y="1421202"/>
                </a:cubicBezTo>
                <a:close/>
              </a:path>
            </a:pathLst>
          </a:custGeom>
          <a:solidFill>
            <a:schemeClr val="bg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>
              <a:cs typeface="B Nazanin" panose="00000700000000000000" pitchFamily="2" charset="-78"/>
            </a:endParaRPr>
          </a:p>
        </p:txBody>
      </p:sp>
      <p:sp>
        <p:nvSpPr>
          <p:cNvPr id="9" name="Freeform: Shape 8">
            <a:extLst>
              <a:ext uri="{FF2B5EF4-FFF2-40B4-BE49-F238E27FC236}">
                <a16:creationId xmlns:a16="http://schemas.microsoft.com/office/drawing/2014/main" id="{76076825-A6FA-4522-B683-8F7C95476377}"/>
              </a:ext>
            </a:extLst>
          </p:cNvPr>
          <p:cNvSpPr/>
          <p:nvPr/>
        </p:nvSpPr>
        <p:spPr>
          <a:xfrm>
            <a:off x="1087372" y="779202"/>
            <a:ext cx="728744" cy="537187"/>
          </a:xfrm>
          <a:custGeom>
            <a:avLst/>
            <a:gdLst>
              <a:gd name="connsiteX0" fmla="*/ 285241 w 438171"/>
              <a:gd name="connsiteY0" fmla="*/ 156774 h 322994"/>
              <a:gd name="connsiteX1" fmla="*/ 250805 w 438171"/>
              <a:gd name="connsiteY1" fmla="*/ 191807 h 322994"/>
              <a:gd name="connsiteX2" fmla="*/ 285639 w 438171"/>
              <a:gd name="connsiteY2" fmla="*/ 225646 h 322994"/>
              <a:gd name="connsiteX3" fmla="*/ 320273 w 438171"/>
              <a:gd name="connsiteY3" fmla="*/ 190812 h 322994"/>
              <a:gd name="connsiteX4" fmla="*/ 285241 w 438171"/>
              <a:gd name="connsiteY4" fmla="*/ 156774 h 322994"/>
              <a:gd name="connsiteX5" fmla="*/ 286435 w 438171"/>
              <a:gd name="connsiteY5" fmla="*/ 113978 h 322994"/>
              <a:gd name="connsiteX6" fmla="*/ 362671 w 438171"/>
              <a:gd name="connsiteY6" fmla="*/ 190812 h 322994"/>
              <a:gd name="connsiteX7" fmla="*/ 285440 w 438171"/>
              <a:gd name="connsiteY7" fmla="*/ 267844 h 322994"/>
              <a:gd name="connsiteX8" fmla="*/ 209004 w 438171"/>
              <a:gd name="connsiteY8" fmla="*/ 190613 h 322994"/>
              <a:gd name="connsiteX9" fmla="*/ 286435 w 438171"/>
              <a:gd name="connsiteY9" fmla="*/ 113978 h 322994"/>
              <a:gd name="connsiteX10" fmla="*/ 286236 w 438171"/>
              <a:gd name="connsiteY10" fmla="*/ 97457 h 322994"/>
              <a:gd name="connsiteX11" fmla="*/ 192084 w 438171"/>
              <a:gd name="connsiteY11" fmla="*/ 190414 h 322994"/>
              <a:gd name="connsiteX12" fmla="*/ 282056 w 438171"/>
              <a:gd name="connsiteY12" fmla="*/ 284565 h 322994"/>
              <a:gd name="connsiteX13" fmla="*/ 378993 w 438171"/>
              <a:gd name="connsiteY13" fmla="*/ 193798 h 322994"/>
              <a:gd name="connsiteX14" fmla="*/ 286236 w 438171"/>
              <a:gd name="connsiteY14" fmla="*/ 97457 h 322994"/>
              <a:gd name="connsiteX15" fmla="*/ 166407 w 438171"/>
              <a:gd name="connsiteY15" fmla="*/ 89893 h 322994"/>
              <a:gd name="connsiteX16" fmla="*/ 285639 w 438171"/>
              <a:gd name="connsiteY16" fmla="*/ 90291 h 322994"/>
              <a:gd name="connsiteX17" fmla="*/ 405069 w 438171"/>
              <a:gd name="connsiteY17" fmla="*/ 90092 h 322994"/>
              <a:gd name="connsiteX18" fmla="*/ 419600 w 438171"/>
              <a:gd name="connsiteY18" fmla="*/ 98850 h 322994"/>
              <a:gd name="connsiteX19" fmla="*/ 415022 w 438171"/>
              <a:gd name="connsiteY19" fmla="*/ 250527 h 322994"/>
              <a:gd name="connsiteX20" fmla="*/ 278075 w 438171"/>
              <a:gd name="connsiteY20" fmla="*/ 322782 h 322994"/>
              <a:gd name="connsiteX21" fmla="*/ 151677 w 438171"/>
              <a:gd name="connsiteY21" fmla="*/ 98452 h 322994"/>
              <a:gd name="connsiteX22" fmla="*/ 166407 w 438171"/>
              <a:gd name="connsiteY22" fmla="*/ 89893 h 322994"/>
              <a:gd name="connsiteX23" fmla="*/ 156304 w 438171"/>
              <a:gd name="connsiteY23" fmla="*/ 494 h 322994"/>
              <a:gd name="connsiteX24" fmla="*/ 197060 w 438171"/>
              <a:gd name="connsiteY24" fmla="*/ 15249 h 322994"/>
              <a:gd name="connsiteX25" fmla="*/ 209402 w 438171"/>
              <a:gd name="connsiteY25" fmla="*/ 39135 h 322994"/>
              <a:gd name="connsiteX26" fmla="*/ 400689 w 438171"/>
              <a:gd name="connsiteY26" fmla="*/ 72575 h 322994"/>
              <a:gd name="connsiteX27" fmla="*/ 169193 w 438171"/>
              <a:gd name="connsiteY27" fmla="*/ 72575 h 322994"/>
              <a:gd name="connsiteX28" fmla="*/ 182131 w 438171"/>
              <a:gd name="connsiteY28" fmla="*/ 59438 h 322994"/>
              <a:gd name="connsiteX29" fmla="*/ 174965 w 438171"/>
              <a:gd name="connsiteY29" fmla="*/ 20225 h 322994"/>
              <a:gd name="connsiteX30" fmla="*/ 135752 w 438171"/>
              <a:gd name="connsiteY30" fmla="*/ 32367 h 322994"/>
              <a:gd name="connsiteX31" fmla="*/ 123212 w 438171"/>
              <a:gd name="connsiteY31" fmla="*/ 78746 h 322994"/>
              <a:gd name="connsiteX32" fmla="*/ 100919 w 438171"/>
              <a:gd name="connsiteY32" fmla="*/ 177873 h 322994"/>
              <a:gd name="connsiteX33" fmla="*/ 49762 w 438171"/>
              <a:gd name="connsiteY33" fmla="*/ 219873 h 322994"/>
              <a:gd name="connsiteX34" fmla="*/ 6170 w 438171"/>
              <a:gd name="connsiteY34" fmla="*/ 213901 h 322994"/>
              <a:gd name="connsiteX35" fmla="*/ 0 w 438171"/>
              <a:gd name="connsiteY35" fmla="*/ 203153 h 322994"/>
              <a:gd name="connsiteX36" fmla="*/ 11346 w 438171"/>
              <a:gd name="connsiteY36" fmla="*/ 197778 h 322994"/>
              <a:gd name="connsiteX37" fmla="*/ 13336 w 438171"/>
              <a:gd name="connsiteY37" fmla="*/ 198177 h 322994"/>
              <a:gd name="connsiteX38" fmla="*/ 89174 w 438171"/>
              <a:gd name="connsiteY38" fmla="*/ 162148 h 322994"/>
              <a:gd name="connsiteX39" fmla="*/ 105298 w 438171"/>
              <a:gd name="connsiteY39" fmla="*/ 85712 h 322994"/>
              <a:gd name="connsiteX40" fmla="*/ 118833 w 438171"/>
              <a:gd name="connsiteY40" fmla="*/ 26196 h 322994"/>
              <a:gd name="connsiteX41" fmla="*/ 156304 w 438171"/>
              <a:gd name="connsiteY41" fmla="*/ 494 h 3229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438171" h="322994">
                <a:moveTo>
                  <a:pt x="285241" y="156774"/>
                </a:moveTo>
                <a:cubicBezTo>
                  <a:pt x="266530" y="156973"/>
                  <a:pt x="250407" y="173096"/>
                  <a:pt x="250805" y="191807"/>
                </a:cubicBezTo>
                <a:cubicBezTo>
                  <a:pt x="251203" y="210120"/>
                  <a:pt x="267326" y="225845"/>
                  <a:pt x="285639" y="225646"/>
                </a:cubicBezTo>
                <a:cubicBezTo>
                  <a:pt x="304748" y="225646"/>
                  <a:pt x="320472" y="209921"/>
                  <a:pt x="320273" y="190812"/>
                </a:cubicBezTo>
                <a:cubicBezTo>
                  <a:pt x="320074" y="171902"/>
                  <a:pt x="304548" y="156575"/>
                  <a:pt x="285241" y="156774"/>
                </a:cubicBezTo>
                <a:close/>
                <a:moveTo>
                  <a:pt x="286435" y="113978"/>
                </a:moveTo>
                <a:cubicBezTo>
                  <a:pt x="328434" y="114177"/>
                  <a:pt x="362671" y="148613"/>
                  <a:pt x="362671" y="190812"/>
                </a:cubicBezTo>
                <a:cubicBezTo>
                  <a:pt x="362671" y="233608"/>
                  <a:pt x="328236" y="267844"/>
                  <a:pt x="285440" y="267844"/>
                </a:cubicBezTo>
                <a:cubicBezTo>
                  <a:pt x="242445" y="267844"/>
                  <a:pt x="208805" y="234006"/>
                  <a:pt x="209004" y="190613"/>
                </a:cubicBezTo>
                <a:cubicBezTo>
                  <a:pt x="209004" y="147817"/>
                  <a:pt x="243241" y="113978"/>
                  <a:pt x="286435" y="113978"/>
                </a:cubicBezTo>
                <a:close/>
                <a:moveTo>
                  <a:pt x="286236" y="97457"/>
                </a:moveTo>
                <a:cubicBezTo>
                  <a:pt x="234682" y="97059"/>
                  <a:pt x="192681" y="138262"/>
                  <a:pt x="192084" y="190414"/>
                </a:cubicBezTo>
                <a:cubicBezTo>
                  <a:pt x="191487" y="240773"/>
                  <a:pt x="232890" y="284166"/>
                  <a:pt x="282056" y="284565"/>
                </a:cubicBezTo>
                <a:cubicBezTo>
                  <a:pt x="336198" y="284963"/>
                  <a:pt x="378396" y="245352"/>
                  <a:pt x="378993" y="193798"/>
                </a:cubicBezTo>
                <a:cubicBezTo>
                  <a:pt x="379591" y="140054"/>
                  <a:pt x="338984" y="97855"/>
                  <a:pt x="286236" y="97457"/>
                </a:cubicBezTo>
                <a:close/>
                <a:moveTo>
                  <a:pt x="166407" y="89893"/>
                </a:moveTo>
                <a:cubicBezTo>
                  <a:pt x="206018" y="90490"/>
                  <a:pt x="245828" y="90291"/>
                  <a:pt x="285639" y="90291"/>
                </a:cubicBezTo>
                <a:cubicBezTo>
                  <a:pt x="325449" y="90291"/>
                  <a:pt x="365259" y="90490"/>
                  <a:pt x="405069" y="90092"/>
                </a:cubicBezTo>
                <a:cubicBezTo>
                  <a:pt x="412434" y="90092"/>
                  <a:pt x="416415" y="92480"/>
                  <a:pt x="419600" y="98850"/>
                </a:cubicBezTo>
                <a:cubicBezTo>
                  <a:pt x="445078" y="150205"/>
                  <a:pt x="445078" y="201560"/>
                  <a:pt x="415022" y="250527"/>
                </a:cubicBezTo>
                <a:cubicBezTo>
                  <a:pt x="384169" y="300887"/>
                  <a:pt x="337193" y="325569"/>
                  <a:pt x="278075" y="322782"/>
                </a:cubicBezTo>
                <a:cubicBezTo>
                  <a:pt x="166208" y="317806"/>
                  <a:pt x="98132" y="196186"/>
                  <a:pt x="151677" y="98452"/>
                </a:cubicBezTo>
                <a:cubicBezTo>
                  <a:pt x="155260" y="92082"/>
                  <a:pt x="159042" y="89893"/>
                  <a:pt x="166407" y="89893"/>
                </a:cubicBezTo>
                <a:close/>
                <a:moveTo>
                  <a:pt x="156304" y="494"/>
                </a:moveTo>
                <a:cubicBezTo>
                  <a:pt x="171183" y="-1621"/>
                  <a:pt x="186610" y="3007"/>
                  <a:pt x="197060" y="15249"/>
                </a:cubicBezTo>
                <a:cubicBezTo>
                  <a:pt x="202434" y="21817"/>
                  <a:pt x="205022" y="30775"/>
                  <a:pt x="209402" y="39135"/>
                </a:cubicBezTo>
                <a:cubicBezTo>
                  <a:pt x="278074" y="-277"/>
                  <a:pt x="360680" y="21618"/>
                  <a:pt x="400689" y="72575"/>
                </a:cubicBezTo>
                <a:cubicBezTo>
                  <a:pt x="323856" y="72575"/>
                  <a:pt x="247819" y="72575"/>
                  <a:pt x="169193" y="72575"/>
                </a:cubicBezTo>
                <a:cubicBezTo>
                  <a:pt x="174368" y="67201"/>
                  <a:pt x="178150" y="63220"/>
                  <a:pt x="182131" y="59438"/>
                </a:cubicBezTo>
                <a:cubicBezTo>
                  <a:pt x="194871" y="47495"/>
                  <a:pt x="191288" y="26993"/>
                  <a:pt x="174965" y="20225"/>
                </a:cubicBezTo>
                <a:cubicBezTo>
                  <a:pt x="160236" y="14054"/>
                  <a:pt x="144909" y="18433"/>
                  <a:pt x="135752" y="32367"/>
                </a:cubicBezTo>
                <a:cubicBezTo>
                  <a:pt x="126596" y="46300"/>
                  <a:pt x="124008" y="62423"/>
                  <a:pt x="123212" y="78746"/>
                </a:cubicBezTo>
                <a:cubicBezTo>
                  <a:pt x="121421" y="112982"/>
                  <a:pt x="116843" y="146821"/>
                  <a:pt x="100919" y="177873"/>
                </a:cubicBezTo>
                <a:cubicBezTo>
                  <a:pt x="89772" y="199172"/>
                  <a:pt x="74445" y="215295"/>
                  <a:pt x="49762" y="219873"/>
                </a:cubicBezTo>
                <a:cubicBezTo>
                  <a:pt x="34635" y="222660"/>
                  <a:pt x="19905" y="219873"/>
                  <a:pt x="6170" y="213901"/>
                </a:cubicBezTo>
                <a:cubicBezTo>
                  <a:pt x="3185" y="212508"/>
                  <a:pt x="1990" y="206935"/>
                  <a:pt x="0" y="203153"/>
                </a:cubicBezTo>
                <a:cubicBezTo>
                  <a:pt x="3782" y="201361"/>
                  <a:pt x="7564" y="199371"/>
                  <a:pt x="11346" y="197778"/>
                </a:cubicBezTo>
                <a:cubicBezTo>
                  <a:pt x="11744" y="197579"/>
                  <a:pt x="12540" y="197977"/>
                  <a:pt x="13336" y="198177"/>
                </a:cubicBezTo>
                <a:cubicBezTo>
                  <a:pt x="52549" y="208925"/>
                  <a:pt x="72653" y="199570"/>
                  <a:pt x="89174" y="162148"/>
                </a:cubicBezTo>
                <a:cubicBezTo>
                  <a:pt x="99923" y="137864"/>
                  <a:pt x="103904" y="111987"/>
                  <a:pt x="105298" y="85712"/>
                </a:cubicBezTo>
                <a:cubicBezTo>
                  <a:pt x="106492" y="65011"/>
                  <a:pt x="108483" y="44708"/>
                  <a:pt x="118833" y="26196"/>
                </a:cubicBezTo>
                <a:cubicBezTo>
                  <a:pt x="127094" y="11467"/>
                  <a:pt x="141425" y="2609"/>
                  <a:pt x="156304" y="494"/>
                </a:cubicBezTo>
                <a:close/>
              </a:path>
            </a:pathLst>
          </a:custGeom>
          <a:solidFill>
            <a:schemeClr val="bg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>
              <a:cs typeface="B Nazanin" panose="00000700000000000000" pitchFamily="2" charset="-78"/>
            </a:endParaRP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086C1188-6531-4BEC-9F3D-F90131E9F3EC}"/>
              </a:ext>
            </a:extLst>
          </p:cNvPr>
          <p:cNvGrpSpPr/>
          <p:nvPr/>
        </p:nvGrpSpPr>
        <p:grpSpPr>
          <a:xfrm>
            <a:off x="660604" y="3022097"/>
            <a:ext cx="4321299" cy="3366496"/>
            <a:chOff x="1546363" y="2786226"/>
            <a:chExt cx="4321299" cy="3366496"/>
          </a:xfrm>
        </p:grpSpPr>
        <p:sp>
          <p:nvSpPr>
            <p:cNvPr id="10" name="TextBox 9">
              <a:extLst>
                <a:ext uri="{FF2B5EF4-FFF2-40B4-BE49-F238E27FC236}">
                  <a16:creationId xmlns:a16="http://schemas.microsoft.com/office/drawing/2014/main" id="{88D780B7-4706-4F86-BEA1-1BF65603C6FC}"/>
                </a:ext>
              </a:extLst>
            </p:cNvPr>
            <p:cNvSpPr txBox="1"/>
            <p:nvPr/>
          </p:nvSpPr>
          <p:spPr>
            <a:xfrm>
              <a:off x="1546363" y="2786226"/>
              <a:ext cx="4321299" cy="32778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>
                <a:lnSpc>
                  <a:spcPct val="80000"/>
                </a:lnSpc>
              </a:pPr>
              <a:r>
                <a:rPr lang="fa-IR" altLang="ko-KR" dirty="0">
                  <a:solidFill>
                    <a:srgbClr val="2C70AA"/>
                  </a:solidFill>
                  <a:cs typeface="B Nazanin" panose="00000700000000000000" pitchFamily="2" charset="-78"/>
                </a:rPr>
                <a:t>ارائه نمونه کارها ساده</a:t>
              </a:r>
              <a:endParaRPr lang="en-US" altLang="ko-KR" dirty="0">
                <a:solidFill>
                  <a:srgbClr val="2C70AA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36B309B2-EA45-4B08-9086-018C3C489D8F}"/>
                </a:ext>
              </a:extLst>
            </p:cNvPr>
            <p:cNvSpPr txBox="1"/>
            <p:nvPr/>
          </p:nvSpPr>
          <p:spPr>
            <a:xfrm>
              <a:off x="1546363" y="5198250"/>
              <a:ext cx="4321299" cy="32778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>
                <a:lnSpc>
                  <a:spcPct val="80000"/>
                </a:lnSpc>
              </a:pPr>
              <a:r>
                <a:rPr lang="fa-IR" altLang="ko-KR" dirty="0">
                  <a:solidFill>
                    <a:srgbClr val="2C70AA"/>
                  </a:solidFill>
                  <a:cs typeface="B Nazanin" panose="00000700000000000000" pitchFamily="2" charset="-78"/>
                </a:rPr>
                <a:t>ارائه نمونه کارها</a:t>
              </a:r>
              <a:endParaRPr lang="en-US" altLang="ko-KR" dirty="0">
                <a:solidFill>
                  <a:srgbClr val="2C70AA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CD8A4CF1-9A86-471F-98D4-91B19A714010}"/>
                </a:ext>
              </a:extLst>
            </p:cNvPr>
            <p:cNvSpPr txBox="1"/>
            <p:nvPr/>
          </p:nvSpPr>
          <p:spPr>
            <a:xfrm>
              <a:off x="1546363" y="3992238"/>
              <a:ext cx="4321299" cy="32778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>
                <a:lnSpc>
                  <a:spcPct val="80000"/>
                </a:lnSpc>
              </a:pPr>
              <a:r>
                <a:rPr lang="fa-IR" altLang="ko-KR" dirty="0">
                  <a:solidFill>
                    <a:srgbClr val="2C70AA"/>
                  </a:solidFill>
                  <a:cs typeface="B Nazanin" panose="00000700000000000000" pitchFamily="2" charset="-78"/>
                </a:rPr>
                <a:t>نمونه کارها ساده</a:t>
              </a:r>
              <a:endParaRPr lang="en-US" altLang="ko-KR" dirty="0">
                <a:solidFill>
                  <a:srgbClr val="2C70AA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57F9C5D9-1591-472D-8891-B836C5307595}"/>
                </a:ext>
              </a:extLst>
            </p:cNvPr>
            <p:cNvSpPr txBox="1"/>
            <p:nvPr/>
          </p:nvSpPr>
          <p:spPr>
            <a:xfrm>
              <a:off x="1546363" y="3100158"/>
              <a:ext cx="3732743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 آسان برای تغییر رنگ، عکس و متن.</a:t>
              </a:r>
              <a:endParaRPr lang="ko-KR" altLang="en-US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DD09CE7E-35F9-411D-9617-537572F3A959}"/>
                </a:ext>
              </a:extLst>
            </p:cNvPr>
            <p:cNvSpPr txBox="1"/>
            <p:nvPr/>
          </p:nvSpPr>
          <p:spPr>
            <a:xfrm>
              <a:off x="1546363" y="4303275"/>
              <a:ext cx="3732743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 آسان برای تغییر رنگ، عکس و متن.</a:t>
              </a:r>
              <a:endParaRPr lang="ko-KR" altLang="en-US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036F5FC2-62B6-4C4E-86EB-CEEE85E7C8B5}"/>
                </a:ext>
              </a:extLst>
            </p:cNvPr>
            <p:cNvSpPr txBox="1"/>
            <p:nvPr/>
          </p:nvSpPr>
          <p:spPr>
            <a:xfrm>
              <a:off x="1546363" y="5506391"/>
              <a:ext cx="3732743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 آسان برای تغییر رنگ، عکس و متن.</a:t>
              </a:r>
              <a:endParaRPr lang="ko-KR" altLang="en-US" sz="1200" dirty="0">
                <a:cs typeface="B Nazanin" panose="00000700000000000000" pitchFamily="2" charset="-78"/>
              </a:endParaRPr>
            </a:p>
          </p:txBody>
        </p:sp>
      </p:grpSp>
      <p:sp>
        <p:nvSpPr>
          <p:cNvPr id="18" name="TextBox 17">
            <a:extLst>
              <a:ext uri="{FF2B5EF4-FFF2-40B4-BE49-F238E27FC236}">
                <a16:creationId xmlns:a16="http://schemas.microsoft.com/office/drawing/2014/main" id="{F81B8F71-BC46-48A2-A944-76395EB4548A}"/>
              </a:ext>
            </a:extLst>
          </p:cNvPr>
          <p:cNvSpPr txBox="1"/>
          <p:nvPr/>
        </p:nvSpPr>
        <p:spPr>
          <a:xfrm>
            <a:off x="6891628" y="421215"/>
            <a:ext cx="4198425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dist"/>
            <a:r>
              <a:rPr lang="fa-IR" altLang="ko-KR" sz="1400" b="0" dirty="0">
                <a:solidFill>
                  <a:schemeClr val="bg1">
                    <a:lumMod val="95000"/>
                  </a:schemeClr>
                </a:solidFill>
                <a:ea typeface="FZShuTi" pitchFamily="2" charset="-122"/>
                <a:cs typeface="B Nazanin" panose="00000700000000000000" pitchFamily="2" charset="-78"/>
              </a:rPr>
              <a:t>آسان برای تغییر رنگ</a:t>
            </a:r>
            <a:endParaRPr lang="ko-KR" altLang="en-US" sz="1400" b="0" dirty="0">
              <a:solidFill>
                <a:schemeClr val="bg1">
                  <a:lumMod val="95000"/>
                </a:schemeClr>
              </a:solidFill>
              <a:cs typeface="B Nazanin" panose="00000700000000000000" pitchFamily="2" charset="-78"/>
            </a:endParaRPr>
          </a:p>
        </p:txBody>
      </p:sp>
      <p:grpSp>
        <p:nvGrpSpPr>
          <p:cNvPr id="19" name="Graphic 179">
            <a:extLst>
              <a:ext uri="{FF2B5EF4-FFF2-40B4-BE49-F238E27FC236}">
                <a16:creationId xmlns:a16="http://schemas.microsoft.com/office/drawing/2014/main" id="{D221911A-CF6B-45E9-841C-76893C2F8266}"/>
              </a:ext>
            </a:extLst>
          </p:cNvPr>
          <p:cNvGrpSpPr/>
          <p:nvPr/>
        </p:nvGrpSpPr>
        <p:grpSpPr>
          <a:xfrm>
            <a:off x="5174902" y="2518464"/>
            <a:ext cx="6844648" cy="3807335"/>
            <a:chOff x="0" y="38100"/>
            <a:chExt cx="12192000" cy="6781800"/>
          </a:xfrm>
        </p:grpSpPr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DA7D805C-9121-4FDE-9BAC-1E4425BC84C8}"/>
                </a:ext>
              </a:extLst>
            </p:cNvPr>
            <p:cNvSpPr/>
            <p:nvPr/>
          </p:nvSpPr>
          <p:spPr>
            <a:xfrm>
              <a:off x="0" y="5143500"/>
              <a:ext cx="12192000" cy="1676400"/>
            </a:xfrm>
            <a:custGeom>
              <a:avLst/>
              <a:gdLst>
                <a:gd name="connsiteX0" fmla="*/ 11907202 w 12192000"/>
                <a:gd name="connsiteY0" fmla="*/ 1677352 h 1676400"/>
                <a:gd name="connsiteX1" fmla="*/ 400050 w 12192000"/>
                <a:gd name="connsiteY1" fmla="*/ 1677352 h 1676400"/>
                <a:gd name="connsiteX2" fmla="*/ 0 w 12192000"/>
                <a:gd name="connsiteY2" fmla="*/ 0 h 1676400"/>
                <a:gd name="connsiteX3" fmla="*/ 12192952 w 12192000"/>
                <a:gd name="connsiteY3" fmla="*/ 0 h 1676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192000" h="1676400">
                  <a:moveTo>
                    <a:pt x="11907202" y="1677352"/>
                  </a:moveTo>
                  <a:lnTo>
                    <a:pt x="400050" y="1677352"/>
                  </a:lnTo>
                  <a:lnTo>
                    <a:pt x="0" y="0"/>
                  </a:lnTo>
                  <a:lnTo>
                    <a:pt x="12192952" y="0"/>
                  </a:lnTo>
                  <a:close/>
                </a:path>
              </a:pathLst>
            </a:custGeom>
            <a:solidFill>
              <a:srgbClr val="1A2D3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cs typeface="B Nazanin" panose="00000700000000000000" pitchFamily="2" charset="-78"/>
              </a:endParaRPr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5BAEA4DB-EC9E-4AD0-9CBC-21BC39B64BB5}"/>
                </a:ext>
              </a:extLst>
            </p:cNvPr>
            <p:cNvSpPr/>
            <p:nvPr/>
          </p:nvSpPr>
          <p:spPr>
            <a:xfrm>
              <a:off x="1139404" y="37147"/>
              <a:ext cx="10391775" cy="6419850"/>
            </a:xfrm>
            <a:custGeom>
              <a:avLst/>
              <a:gdLst>
                <a:gd name="connsiteX0" fmla="*/ 10401086 w 10391775"/>
                <a:gd name="connsiteY0" fmla="*/ 5277803 h 6419850"/>
                <a:gd name="connsiteX1" fmla="*/ 10346794 w 10391775"/>
                <a:gd name="connsiteY1" fmla="*/ 5213985 h 6419850"/>
                <a:gd name="connsiteX2" fmla="*/ 10257258 w 10391775"/>
                <a:gd name="connsiteY2" fmla="*/ 5204460 h 6419850"/>
                <a:gd name="connsiteX3" fmla="*/ 10055329 w 10391775"/>
                <a:gd name="connsiteY3" fmla="*/ 5180648 h 6419850"/>
                <a:gd name="connsiteX4" fmla="*/ 9990558 w 10391775"/>
                <a:gd name="connsiteY4" fmla="*/ 5137785 h 6419850"/>
                <a:gd name="connsiteX5" fmla="*/ 9946744 w 10391775"/>
                <a:gd name="connsiteY5" fmla="*/ 5097780 h 6419850"/>
                <a:gd name="connsiteX6" fmla="*/ 8430363 w 10391775"/>
                <a:gd name="connsiteY6" fmla="*/ 3751898 h 6419850"/>
                <a:gd name="connsiteX7" fmla="*/ 8434173 w 10391775"/>
                <a:gd name="connsiteY7" fmla="*/ 3711893 h 6419850"/>
                <a:gd name="connsiteX8" fmla="*/ 8403694 w 10391775"/>
                <a:gd name="connsiteY8" fmla="*/ 3470910 h 6419850"/>
                <a:gd name="connsiteX9" fmla="*/ 8289394 w 10391775"/>
                <a:gd name="connsiteY9" fmla="*/ 3220403 h 6419850"/>
                <a:gd name="connsiteX10" fmla="*/ 8270344 w 10391775"/>
                <a:gd name="connsiteY10" fmla="*/ 3156585 h 6419850"/>
                <a:gd name="connsiteX11" fmla="*/ 8249389 w 10391775"/>
                <a:gd name="connsiteY11" fmla="*/ 2998470 h 6419850"/>
                <a:gd name="connsiteX12" fmla="*/ 8235101 w 10391775"/>
                <a:gd name="connsiteY12" fmla="*/ 2959418 h 6419850"/>
                <a:gd name="connsiteX13" fmla="*/ 8251294 w 10391775"/>
                <a:gd name="connsiteY13" fmla="*/ 2849880 h 6419850"/>
                <a:gd name="connsiteX14" fmla="*/ 8243673 w 10391775"/>
                <a:gd name="connsiteY14" fmla="*/ 2742248 h 6419850"/>
                <a:gd name="connsiteX15" fmla="*/ 8164616 w 10391775"/>
                <a:gd name="connsiteY15" fmla="*/ 2652713 h 6419850"/>
                <a:gd name="connsiteX16" fmla="*/ 7905536 w 10391775"/>
                <a:gd name="connsiteY16" fmla="*/ 2518410 h 6419850"/>
                <a:gd name="connsiteX17" fmla="*/ 7904584 w 10391775"/>
                <a:gd name="connsiteY17" fmla="*/ 2516505 h 6419850"/>
                <a:gd name="connsiteX18" fmla="*/ 7896964 w 10391775"/>
                <a:gd name="connsiteY18" fmla="*/ 2493645 h 6419850"/>
                <a:gd name="connsiteX19" fmla="*/ 7984594 w 10391775"/>
                <a:gd name="connsiteY19" fmla="*/ 2342198 h 6419850"/>
                <a:gd name="connsiteX20" fmla="*/ 7993166 w 10391775"/>
                <a:gd name="connsiteY20" fmla="*/ 2317433 h 6419850"/>
                <a:gd name="connsiteX21" fmla="*/ 8005548 w 10391775"/>
                <a:gd name="connsiteY21" fmla="*/ 2270760 h 6419850"/>
                <a:gd name="connsiteX22" fmla="*/ 7965544 w 10391775"/>
                <a:gd name="connsiteY22" fmla="*/ 2142173 h 6419850"/>
                <a:gd name="connsiteX23" fmla="*/ 7956971 w 10391775"/>
                <a:gd name="connsiteY23" fmla="*/ 2039303 h 6419850"/>
                <a:gd name="connsiteX24" fmla="*/ 7962686 w 10391775"/>
                <a:gd name="connsiteY24" fmla="*/ 2036445 h 6419850"/>
                <a:gd name="connsiteX25" fmla="*/ 7979831 w 10391775"/>
                <a:gd name="connsiteY25" fmla="*/ 1876425 h 6419850"/>
                <a:gd name="connsiteX26" fmla="*/ 7975069 w 10391775"/>
                <a:gd name="connsiteY26" fmla="*/ 1875473 h 6419850"/>
                <a:gd name="connsiteX27" fmla="*/ 7950303 w 10391775"/>
                <a:gd name="connsiteY27" fmla="*/ 1832610 h 6419850"/>
                <a:gd name="connsiteX28" fmla="*/ 7813144 w 10391775"/>
                <a:gd name="connsiteY28" fmla="*/ 1753553 h 6419850"/>
                <a:gd name="connsiteX29" fmla="*/ 7776948 w 10391775"/>
                <a:gd name="connsiteY29" fmla="*/ 1728788 h 6419850"/>
                <a:gd name="connsiteX30" fmla="*/ 7735039 w 10391775"/>
                <a:gd name="connsiteY30" fmla="*/ 1305878 h 6419850"/>
                <a:gd name="connsiteX31" fmla="*/ 7711226 w 10391775"/>
                <a:gd name="connsiteY31" fmla="*/ 1237298 h 6419850"/>
                <a:gd name="connsiteX32" fmla="*/ 7568351 w 10391775"/>
                <a:gd name="connsiteY32" fmla="*/ 1065848 h 6419850"/>
                <a:gd name="connsiteX33" fmla="*/ 7569303 w 10391775"/>
                <a:gd name="connsiteY33" fmla="*/ 963930 h 6419850"/>
                <a:gd name="connsiteX34" fmla="*/ 7568351 w 10391775"/>
                <a:gd name="connsiteY34" fmla="*/ 962025 h 6419850"/>
                <a:gd name="connsiteX35" fmla="*/ 7596926 w 10391775"/>
                <a:gd name="connsiteY35" fmla="*/ 897255 h 6419850"/>
                <a:gd name="connsiteX36" fmla="*/ 7595021 w 10391775"/>
                <a:gd name="connsiteY36" fmla="*/ 866775 h 6419850"/>
                <a:gd name="connsiteX37" fmla="*/ 7602641 w 10391775"/>
                <a:gd name="connsiteY37" fmla="*/ 864870 h 6419850"/>
                <a:gd name="connsiteX38" fmla="*/ 7610261 w 10391775"/>
                <a:gd name="connsiteY38" fmla="*/ 785813 h 6419850"/>
                <a:gd name="connsiteX39" fmla="*/ 7603594 w 10391775"/>
                <a:gd name="connsiteY39" fmla="*/ 657225 h 6419850"/>
                <a:gd name="connsiteX40" fmla="*/ 7553111 w 10391775"/>
                <a:gd name="connsiteY40" fmla="*/ 541020 h 6419850"/>
                <a:gd name="connsiteX41" fmla="*/ 7226403 w 10391775"/>
                <a:gd name="connsiteY41" fmla="*/ 168593 h 6419850"/>
                <a:gd name="connsiteX42" fmla="*/ 7071146 w 10391775"/>
                <a:gd name="connsiteY42" fmla="*/ 69533 h 6419850"/>
                <a:gd name="connsiteX43" fmla="*/ 6949226 w 10391775"/>
                <a:gd name="connsiteY43" fmla="*/ 19050 h 6419850"/>
                <a:gd name="connsiteX44" fmla="*/ 6880646 w 10391775"/>
                <a:gd name="connsiteY44" fmla="*/ 0 h 6419850"/>
                <a:gd name="connsiteX45" fmla="*/ 6833021 w 10391775"/>
                <a:gd name="connsiteY45" fmla="*/ 0 h 6419850"/>
                <a:gd name="connsiteX46" fmla="*/ 6680621 w 10391775"/>
                <a:gd name="connsiteY46" fmla="*/ 0 h 6419850"/>
                <a:gd name="connsiteX47" fmla="*/ 6671096 w 10391775"/>
                <a:gd name="connsiteY47" fmla="*/ 0 h 6419850"/>
                <a:gd name="connsiteX48" fmla="*/ 6641569 w 10391775"/>
                <a:gd name="connsiteY48" fmla="*/ 18098 h 6419850"/>
                <a:gd name="connsiteX49" fmla="*/ 6529173 w 10391775"/>
                <a:gd name="connsiteY49" fmla="*/ 48578 h 6419850"/>
                <a:gd name="connsiteX50" fmla="*/ 6318671 w 10391775"/>
                <a:gd name="connsiteY50" fmla="*/ 153353 h 6419850"/>
                <a:gd name="connsiteX51" fmla="*/ 6091976 w 10391775"/>
                <a:gd name="connsiteY51" fmla="*/ 457200 h 6419850"/>
                <a:gd name="connsiteX52" fmla="*/ 6071973 w 10391775"/>
                <a:gd name="connsiteY52" fmla="*/ 533400 h 6419850"/>
                <a:gd name="connsiteX53" fmla="*/ 6060544 w 10391775"/>
                <a:gd name="connsiteY53" fmla="*/ 606743 h 6419850"/>
                <a:gd name="connsiteX54" fmla="*/ 6052923 w 10391775"/>
                <a:gd name="connsiteY54" fmla="*/ 676275 h 6419850"/>
                <a:gd name="connsiteX55" fmla="*/ 6044351 w 10391775"/>
                <a:gd name="connsiteY55" fmla="*/ 802958 h 6419850"/>
                <a:gd name="connsiteX56" fmla="*/ 6013871 w 10391775"/>
                <a:gd name="connsiteY56" fmla="*/ 847725 h 6419850"/>
                <a:gd name="connsiteX57" fmla="*/ 5919573 w 10391775"/>
                <a:gd name="connsiteY57" fmla="*/ 1057275 h 6419850"/>
                <a:gd name="connsiteX58" fmla="*/ 6011014 w 10391775"/>
                <a:gd name="connsiteY58" fmla="*/ 1267778 h 6419850"/>
                <a:gd name="connsiteX59" fmla="*/ 6011966 w 10391775"/>
                <a:gd name="connsiteY59" fmla="*/ 1276350 h 6419850"/>
                <a:gd name="connsiteX60" fmla="*/ 5880521 w 10391775"/>
                <a:gd name="connsiteY60" fmla="*/ 1524953 h 6419850"/>
                <a:gd name="connsiteX61" fmla="*/ 5801464 w 10391775"/>
                <a:gd name="connsiteY61" fmla="*/ 1797368 h 6419850"/>
                <a:gd name="connsiteX62" fmla="*/ 5794796 w 10391775"/>
                <a:gd name="connsiteY62" fmla="*/ 1829753 h 6419850"/>
                <a:gd name="connsiteX63" fmla="*/ 5792891 w 10391775"/>
                <a:gd name="connsiteY63" fmla="*/ 1846898 h 6419850"/>
                <a:gd name="connsiteX64" fmla="*/ 5792891 w 10391775"/>
                <a:gd name="connsiteY64" fmla="*/ 1846898 h 6419850"/>
                <a:gd name="connsiteX65" fmla="*/ 5785271 w 10391775"/>
                <a:gd name="connsiteY65" fmla="*/ 1896428 h 6419850"/>
                <a:gd name="connsiteX66" fmla="*/ 5772889 w 10391775"/>
                <a:gd name="connsiteY66" fmla="*/ 2006918 h 6419850"/>
                <a:gd name="connsiteX67" fmla="*/ 5766221 w 10391775"/>
                <a:gd name="connsiteY67" fmla="*/ 2067878 h 6419850"/>
                <a:gd name="connsiteX68" fmla="*/ 5754791 w 10391775"/>
                <a:gd name="connsiteY68" fmla="*/ 2143125 h 6419850"/>
                <a:gd name="connsiteX69" fmla="*/ 5722406 w 10391775"/>
                <a:gd name="connsiteY69" fmla="*/ 2151698 h 6419850"/>
                <a:gd name="connsiteX70" fmla="*/ 5722406 w 10391775"/>
                <a:gd name="connsiteY70" fmla="*/ 2151698 h 6419850"/>
                <a:gd name="connsiteX71" fmla="*/ 5310926 w 10391775"/>
                <a:gd name="connsiteY71" fmla="*/ 2225993 h 6419850"/>
                <a:gd name="connsiteX72" fmla="*/ 5306164 w 10391775"/>
                <a:gd name="connsiteY72" fmla="*/ 2228850 h 6419850"/>
                <a:gd name="connsiteX73" fmla="*/ 5209009 w 10391775"/>
                <a:gd name="connsiteY73" fmla="*/ 2246948 h 6419850"/>
                <a:gd name="connsiteX74" fmla="*/ 5209009 w 10391775"/>
                <a:gd name="connsiteY74" fmla="*/ 2246948 h 6419850"/>
                <a:gd name="connsiteX75" fmla="*/ 5085184 w 10391775"/>
                <a:gd name="connsiteY75" fmla="*/ 2249805 h 6419850"/>
                <a:gd name="connsiteX76" fmla="*/ 5001364 w 10391775"/>
                <a:gd name="connsiteY76" fmla="*/ 2286000 h 6419850"/>
                <a:gd name="connsiteX77" fmla="*/ 4965169 w 10391775"/>
                <a:gd name="connsiteY77" fmla="*/ 2363153 h 6419850"/>
                <a:gd name="connsiteX78" fmla="*/ 4912781 w 10391775"/>
                <a:gd name="connsiteY78" fmla="*/ 2507933 h 6419850"/>
                <a:gd name="connsiteX79" fmla="*/ 4687039 w 10391775"/>
                <a:gd name="connsiteY79" fmla="*/ 2970848 h 6419850"/>
                <a:gd name="connsiteX80" fmla="*/ 4620364 w 10391775"/>
                <a:gd name="connsiteY80" fmla="*/ 3170873 h 6419850"/>
                <a:gd name="connsiteX81" fmla="*/ 4391764 w 10391775"/>
                <a:gd name="connsiteY81" fmla="*/ 3722370 h 6419850"/>
                <a:gd name="connsiteX82" fmla="*/ 4388906 w 10391775"/>
                <a:gd name="connsiteY82" fmla="*/ 3730943 h 6419850"/>
                <a:gd name="connsiteX83" fmla="*/ 4373666 w 10391775"/>
                <a:gd name="connsiteY83" fmla="*/ 3818573 h 6419850"/>
                <a:gd name="connsiteX84" fmla="*/ 4318421 w 10391775"/>
                <a:gd name="connsiteY84" fmla="*/ 3914775 h 6419850"/>
                <a:gd name="connsiteX85" fmla="*/ 4151733 w 10391775"/>
                <a:gd name="connsiteY85" fmla="*/ 4318635 h 6419850"/>
                <a:gd name="connsiteX86" fmla="*/ 4112681 w 10391775"/>
                <a:gd name="connsiteY86" fmla="*/ 4448175 h 6419850"/>
                <a:gd name="connsiteX87" fmla="*/ 3847886 w 10391775"/>
                <a:gd name="connsiteY87" fmla="*/ 4705350 h 6419850"/>
                <a:gd name="connsiteX88" fmla="*/ 3847886 w 10391775"/>
                <a:gd name="connsiteY88" fmla="*/ 4705350 h 6419850"/>
                <a:gd name="connsiteX89" fmla="*/ 3669768 w 10391775"/>
                <a:gd name="connsiteY89" fmla="*/ 4745355 h 6419850"/>
                <a:gd name="connsiteX90" fmla="*/ 3535466 w 10391775"/>
                <a:gd name="connsiteY90" fmla="*/ 4855845 h 6419850"/>
                <a:gd name="connsiteX91" fmla="*/ 3506891 w 10391775"/>
                <a:gd name="connsiteY91" fmla="*/ 4887278 h 6419850"/>
                <a:gd name="connsiteX92" fmla="*/ 3123986 w 10391775"/>
                <a:gd name="connsiteY92" fmla="*/ 3693795 h 6419850"/>
                <a:gd name="connsiteX93" fmla="*/ 3077314 w 10391775"/>
                <a:gd name="connsiteY93" fmla="*/ 3657600 h 6419850"/>
                <a:gd name="connsiteX94" fmla="*/ 48363 w 10391775"/>
                <a:gd name="connsiteY94" fmla="*/ 3403283 h 6419850"/>
                <a:gd name="connsiteX95" fmla="*/ 10263 w 10391775"/>
                <a:gd name="connsiteY95" fmla="*/ 3453765 h 6419850"/>
                <a:gd name="connsiteX96" fmla="*/ 783693 w 10391775"/>
                <a:gd name="connsiteY96" fmla="*/ 5687378 h 6419850"/>
                <a:gd name="connsiteX97" fmla="*/ 858941 w 10391775"/>
                <a:gd name="connsiteY97" fmla="*/ 5751195 h 6419850"/>
                <a:gd name="connsiteX98" fmla="*/ 3812644 w 10391775"/>
                <a:gd name="connsiteY98" fmla="*/ 6414135 h 6419850"/>
                <a:gd name="connsiteX99" fmla="*/ 3882176 w 10391775"/>
                <a:gd name="connsiteY99" fmla="*/ 6414135 h 6419850"/>
                <a:gd name="connsiteX100" fmla="*/ 5439514 w 10391775"/>
                <a:gd name="connsiteY100" fmla="*/ 5869305 h 6419850"/>
                <a:gd name="connsiteX101" fmla="*/ 5500473 w 10391775"/>
                <a:gd name="connsiteY101" fmla="*/ 5750243 h 6419850"/>
                <a:gd name="connsiteX102" fmla="*/ 5409986 w 10391775"/>
                <a:gd name="connsiteY102" fmla="*/ 5628323 h 6419850"/>
                <a:gd name="connsiteX103" fmla="*/ 4356521 w 10391775"/>
                <a:gd name="connsiteY103" fmla="*/ 5469255 h 6419850"/>
                <a:gd name="connsiteX104" fmla="*/ 4083153 w 10391775"/>
                <a:gd name="connsiteY104" fmla="*/ 5431155 h 6419850"/>
                <a:gd name="connsiteX105" fmla="*/ 4065056 w 10391775"/>
                <a:gd name="connsiteY105" fmla="*/ 5359718 h 6419850"/>
                <a:gd name="connsiteX106" fmla="*/ 4126969 w 10391775"/>
                <a:gd name="connsiteY106" fmla="*/ 5299710 h 6419850"/>
                <a:gd name="connsiteX107" fmla="*/ 4185071 w 10391775"/>
                <a:gd name="connsiteY107" fmla="*/ 5245418 h 6419850"/>
                <a:gd name="connsiteX108" fmla="*/ 4386048 w 10391775"/>
                <a:gd name="connsiteY108" fmla="*/ 5192078 h 6419850"/>
                <a:gd name="connsiteX109" fmla="*/ 4485109 w 10391775"/>
                <a:gd name="connsiteY109" fmla="*/ 5096828 h 6419850"/>
                <a:gd name="connsiteX110" fmla="*/ 4500348 w 10391775"/>
                <a:gd name="connsiteY110" fmla="*/ 5039678 h 6419850"/>
                <a:gd name="connsiteX111" fmla="*/ 4657511 w 10391775"/>
                <a:gd name="connsiteY111" fmla="*/ 4881563 h 6419850"/>
                <a:gd name="connsiteX112" fmla="*/ 4657511 w 10391775"/>
                <a:gd name="connsiteY112" fmla="*/ 4880610 h 6419850"/>
                <a:gd name="connsiteX113" fmla="*/ 4685134 w 10391775"/>
                <a:gd name="connsiteY113" fmla="*/ 4792028 h 6419850"/>
                <a:gd name="connsiteX114" fmla="*/ 4729901 w 10391775"/>
                <a:gd name="connsiteY114" fmla="*/ 4742498 h 6419850"/>
                <a:gd name="connsiteX115" fmla="*/ 5028034 w 10391775"/>
                <a:gd name="connsiteY115" fmla="*/ 4289108 h 6419850"/>
                <a:gd name="connsiteX116" fmla="*/ 5041369 w 10391775"/>
                <a:gd name="connsiteY116" fmla="*/ 4235768 h 6419850"/>
                <a:gd name="connsiteX117" fmla="*/ 5100423 w 10391775"/>
                <a:gd name="connsiteY117" fmla="*/ 3920490 h 6419850"/>
                <a:gd name="connsiteX118" fmla="*/ 5154716 w 10391775"/>
                <a:gd name="connsiteY118" fmla="*/ 3794760 h 6419850"/>
                <a:gd name="connsiteX119" fmla="*/ 5224248 w 10391775"/>
                <a:gd name="connsiteY119" fmla="*/ 3719513 h 6419850"/>
                <a:gd name="connsiteX120" fmla="*/ 5241394 w 10391775"/>
                <a:gd name="connsiteY120" fmla="*/ 3794760 h 6419850"/>
                <a:gd name="connsiteX121" fmla="*/ 5235678 w 10391775"/>
                <a:gd name="connsiteY121" fmla="*/ 3905250 h 6419850"/>
                <a:gd name="connsiteX122" fmla="*/ 5229964 w 10391775"/>
                <a:gd name="connsiteY122" fmla="*/ 4012883 h 6419850"/>
                <a:gd name="connsiteX123" fmla="*/ 5192816 w 10391775"/>
                <a:gd name="connsiteY123" fmla="*/ 4169093 h 6419850"/>
                <a:gd name="connsiteX124" fmla="*/ 5158526 w 10391775"/>
                <a:gd name="connsiteY124" fmla="*/ 4288155 h 6419850"/>
                <a:gd name="connsiteX125" fmla="*/ 5112806 w 10391775"/>
                <a:gd name="connsiteY125" fmla="*/ 4455795 h 6419850"/>
                <a:gd name="connsiteX126" fmla="*/ 5102328 w 10391775"/>
                <a:gd name="connsiteY126" fmla="*/ 4551045 h 6419850"/>
                <a:gd name="connsiteX127" fmla="*/ 5102328 w 10391775"/>
                <a:gd name="connsiteY127" fmla="*/ 4606290 h 6419850"/>
                <a:gd name="connsiteX128" fmla="*/ 5086136 w 10391775"/>
                <a:gd name="connsiteY128" fmla="*/ 4851083 h 6419850"/>
                <a:gd name="connsiteX129" fmla="*/ 5083278 w 10391775"/>
                <a:gd name="connsiteY129" fmla="*/ 5066348 h 6419850"/>
                <a:gd name="connsiteX130" fmla="*/ 5190911 w 10391775"/>
                <a:gd name="connsiteY130" fmla="*/ 5172075 h 6419850"/>
                <a:gd name="connsiteX131" fmla="*/ 7493103 w 10391775"/>
                <a:gd name="connsiteY131" fmla="*/ 5171123 h 6419850"/>
                <a:gd name="connsiteX132" fmla="*/ 7540728 w 10391775"/>
                <a:gd name="connsiteY132" fmla="*/ 5113973 h 6419850"/>
                <a:gd name="connsiteX133" fmla="*/ 7531203 w 10391775"/>
                <a:gd name="connsiteY133" fmla="*/ 5035868 h 6419850"/>
                <a:gd name="connsiteX134" fmla="*/ 7530251 w 10391775"/>
                <a:gd name="connsiteY134" fmla="*/ 4920615 h 6419850"/>
                <a:gd name="connsiteX135" fmla="*/ 7515964 w 10391775"/>
                <a:gd name="connsiteY135" fmla="*/ 4822508 h 6419850"/>
                <a:gd name="connsiteX136" fmla="*/ 7527394 w 10391775"/>
                <a:gd name="connsiteY136" fmla="*/ 4438650 h 6419850"/>
                <a:gd name="connsiteX137" fmla="*/ 7640741 w 10391775"/>
                <a:gd name="connsiteY137" fmla="*/ 4023360 h 6419850"/>
                <a:gd name="connsiteX138" fmla="*/ 7640741 w 10391775"/>
                <a:gd name="connsiteY138" fmla="*/ 4026218 h 6419850"/>
                <a:gd name="connsiteX139" fmla="*/ 7695986 w 10391775"/>
                <a:gd name="connsiteY139" fmla="*/ 4155758 h 6419850"/>
                <a:gd name="connsiteX140" fmla="*/ 7802666 w 10391775"/>
                <a:gd name="connsiteY140" fmla="*/ 4413885 h 6419850"/>
                <a:gd name="connsiteX141" fmla="*/ 7836956 w 10391775"/>
                <a:gd name="connsiteY141" fmla="*/ 4534853 h 6419850"/>
                <a:gd name="connsiteX142" fmla="*/ 7897916 w 10391775"/>
                <a:gd name="connsiteY142" fmla="*/ 4672965 h 6419850"/>
                <a:gd name="connsiteX143" fmla="*/ 8019836 w 10391775"/>
                <a:gd name="connsiteY143" fmla="*/ 4934903 h 6419850"/>
                <a:gd name="connsiteX144" fmla="*/ 8265581 w 10391775"/>
                <a:gd name="connsiteY144" fmla="*/ 5229225 h 6419850"/>
                <a:gd name="connsiteX145" fmla="*/ 8308444 w 10391775"/>
                <a:gd name="connsiteY145" fmla="*/ 5270183 h 6419850"/>
                <a:gd name="connsiteX146" fmla="*/ 8274153 w 10391775"/>
                <a:gd name="connsiteY146" fmla="*/ 5303520 h 6419850"/>
                <a:gd name="connsiteX147" fmla="*/ 7787426 w 10391775"/>
                <a:gd name="connsiteY147" fmla="*/ 5428298 h 6419850"/>
                <a:gd name="connsiteX148" fmla="*/ 7721703 w 10391775"/>
                <a:gd name="connsiteY148" fmla="*/ 5471160 h 6419850"/>
                <a:gd name="connsiteX149" fmla="*/ 7721703 w 10391775"/>
                <a:gd name="connsiteY149" fmla="*/ 5471160 h 6419850"/>
                <a:gd name="connsiteX150" fmla="*/ 7721703 w 10391775"/>
                <a:gd name="connsiteY150" fmla="*/ 5472113 h 6419850"/>
                <a:gd name="connsiteX151" fmla="*/ 7720751 w 10391775"/>
                <a:gd name="connsiteY151" fmla="*/ 5585460 h 6419850"/>
                <a:gd name="connsiteX152" fmla="*/ 7937921 w 10391775"/>
                <a:gd name="connsiteY152" fmla="*/ 5749290 h 6419850"/>
                <a:gd name="connsiteX153" fmla="*/ 8677061 w 10391775"/>
                <a:gd name="connsiteY153" fmla="*/ 5865495 h 6419850"/>
                <a:gd name="connsiteX154" fmla="*/ 8818983 w 10391775"/>
                <a:gd name="connsiteY154" fmla="*/ 5855018 h 6419850"/>
                <a:gd name="connsiteX155" fmla="*/ 8869466 w 10391775"/>
                <a:gd name="connsiteY155" fmla="*/ 5896928 h 6419850"/>
                <a:gd name="connsiteX156" fmla="*/ 8889469 w 10391775"/>
                <a:gd name="connsiteY156" fmla="*/ 6042660 h 6419850"/>
                <a:gd name="connsiteX157" fmla="*/ 8942808 w 10391775"/>
                <a:gd name="connsiteY157" fmla="*/ 6113145 h 6419850"/>
                <a:gd name="connsiteX158" fmla="*/ 9099019 w 10391775"/>
                <a:gd name="connsiteY158" fmla="*/ 6154103 h 6419850"/>
                <a:gd name="connsiteX159" fmla="*/ 9242846 w 10391775"/>
                <a:gd name="connsiteY159" fmla="*/ 6126480 h 6419850"/>
                <a:gd name="connsiteX160" fmla="*/ 9308569 w 10391775"/>
                <a:gd name="connsiteY160" fmla="*/ 6058853 h 6419850"/>
                <a:gd name="connsiteX161" fmla="*/ 9356194 w 10391775"/>
                <a:gd name="connsiteY161" fmla="*/ 6027420 h 6419850"/>
                <a:gd name="connsiteX162" fmla="*/ 9422869 w 10391775"/>
                <a:gd name="connsiteY162" fmla="*/ 6022658 h 6419850"/>
                <a:gd name="connsiteX163" fmla="*/ 10102000 w 10391775"/>
                <a:gd name="connsiteY163" fmla="*/ 5926455 h 6419850"/>
                <a:gd name="connsiteX164" fmla="*/ 10171533 w 10391775"/>
                <a:gd name="connsiteY164" fmla="*/ 5972175 h 6419850"/>
                <a:gd name="connsiteX165" fmla="*/ 10227731 w 10391775"/>
                <a:gd name="connsiteY165" fmla="*/ 6017895 h 6419850"/>
                <a:gd name="connsiteX166" fmla="*/ 10331554 w 10391775"/>
                <a:gd name="connsiteY166" fmla="*/ 6008370 h 6419850"/>
                <a:gd name="connsiteX167" fmla="*/ 10399181 w 10391775"/>
                <a:gd name="connsiteY167" fmla="*/ 5937885 h 6419850"/>
                <a:gd name="connsiteX168" fmla="*/ 10401086 w 10391775"/>
                <a:gd name="connsiteY168" fmla="*/ 5277803 h 6419850"/>
                <a:gd name="connsiteX169" fmla="*/ 5120426 w 10391775"/>
                <a:gd name="connsiteY169" fmla="*/ 4653915 h 6419850"/>
                <a:gd name="connsiteX170" fmla="*/ 5120426 w 10391775"/>
                <a:gd name="connsiteY170" fmla="*/ 4650105 h 6419850"/>
                <a:gd name="connsiteX171" fmla="*/ 5121378 w 10391775"/>
                <a:gd name="connsiteY171" fmla="*/ 4652010 h 6419850"/>
                <a:gd name="connsiteX172" fmla="*/ 5120426 w 10391775"/>
                <a:gd name="connsiteY172" fmla="*/ 4653915 h 6419850"/>
                <a:gd name="connsiteX173" fmla="*/ 5252823 w 10391775"/>
                <a:gd name="connsiteY173" fmla="*/ 3790950 h 6419850"/>
                <a:gd name="connsiteX174" fmla="*/ 5252823 w 10391775"/>
                <a:gd name="connsiteY174" fmla="*/ 3790950 h 6419850"/>
                <a:gd name="connsiteX175" fmla="*/ 5250919 w 10391775"/>
                <a:gd name="connsiteY175" fmla="*/ 3791903 h 6419850"/>
                <a:gd name="connsiteX176" fmla="*/ 5252823 w 10391775"/>
                <a:gd name="connsiteY176" fmla="*/ 3790950 h 6419850"/>
                <a:gd name="connsiteX177" fmla="*/ 5252823 w 10391775"/>
                <a:gd name="connsiteY177" fmla="*/ 3790950 h 6419850"/>
                <a:gd name="connsiteX178" fmla="*/ 5253776 w 10391775"/>
                <a:gd name="connsiteY178" fmla="*/ 3801428 h 6419850"/>
                <a:gd name="connsiteX179" fmla="*/ 5253776 w 10391775"/>
                <a:gd name="connsiteY179" fmla="*/ 3801428 h 6419850"/>
                <a:gd name="connsiteX180" fmla="*/ 5253776 w 10391775"/>
                <a:gd name="connsiteY180" fmla="*/ 3801428 h 6419850"/>
                <a:gd name="connsiteX181" fmla="*/ 5253776 w 10391775"/>
                <a:gd name="connsiteY181" fmla="*/ 3801428 h 6419850"/>
                <a:gd name="connsiteX182" fmla="*/ 5253776 w 10391775"/>
                <a:gd name="connsiteY182" fmla="*/ 3801428 h 6419850"/>
                <a:gd name="connsiteX183" fmla="*/ 5253776 w 10391775"/>
                <a:gd name="connsiteY183" fmla="*/ 3801428 h 6419850"/>
                <a:gd name="connsiteX184" fmla="*/ 7520726 w 10391775"/>
                <a:gd name="connsiteY184" fmla="*/ 5030153 h 6419850"/>
                <a:gd name="connsiteX185" fmla="*/ 7520726 w 10391775"/>
                <a:gd name="connsiteY185" fmla="*/ 5030153 h 6419850"/>
                <a:gd name="connsiteX186" fmla="*/ 7520726 w 10391775"/>
                <a:gd name="connsiteY186" fmla="*/ 5030153 h 6419850"/>
                <a:gd name="connsiteX187" fmla="*/ 7520726 w 10391775"/>
                <a:gd name="connsiteY187" fmla="*/ 5030153 h 6419850"/>
                <a:gd name="connsiteX188" fmla="*/ 7243548 w 10391775"/>
                <a:gd name="connsiteY188" fmla="*/ 2096453 h 6419850"/>
                <a:gd name="connsiteX189" fmla="*/ 7243548 w 10391775"/>
                <a:gd name="connsiteY189" fmla="*/ 2096453 h 6419850"/>
                <a:gd name="connsiteX190" fmla="*/ 7273076 w 10391775"/>
                <a:gd name="connsiteY190" fmla="*/ 1983105 h 6419850"/>
                <a:gd name="connsiteX191" fmla="*/ 7281648 w 10391775"/>
                <a:gd name="connsiteY191" fmla="*/ 1962150 h 6419850"/>
                <a:gd name="connsiteX192" fmla="*/ 7311176 w 10391775"/>
                <a:gd name="connsiteY192" fmla="*/ 1991678 h 6419850"/>
                <a:gd name="connsiteX193" fmla="*/ 7311176 w 10391775"/>
                <a:gd name="connsiteY193" fmla="*/ 1991678 h 6419850"/>
                <a:gd name="connsiteX194" fmla="*/ 7328321 w 10391775"/>
                <a:gd name="connsiteY194" fmla="*/ 2002155 h 6419850"/>
                <a:gd name="connsiteX195" fmla="*/ 7368326 w 10391775"/>
                <a:gd name="connsiteY195" fmla="*/ 2017395 h 6419850"/>
                <a:gd name="connsiteX196" fmla="*/ 7243548 w 10391775"/>
                <a:gd name="connsiteY196" fmla="*/ 2096453 h 6419850"/>
                <a:gd name="connsiteX197" fmla="*/ 7532156 w 10391775"/>
                <a:gd name="connsiteY197" fmla="*/ 1809750 h 6419850"/>
                <a:gd name="connsiteX198" fmla="*/ 7414046 w 10391775"/>
                <a:gd name="connsiteY198" fmla="*/ 1876425 h 6419850"/>
                <a:gd name="connsiteX199" fmla="*/ 7302603 w 10391775"/>
                <a:gd name="connsiteY199" fmla="*/ 1913573 h 6419850"/>
                <a:gd name="connsiteX200" fmla="*/ 7427381 w 10391775"/>
                <a:gd name="connsiteY200" fmla="*/ 1719263 h 6419850"/>
                <a:gd name="connsiteX201" fmla="*/ 7463576 w 10391775"/>
                <a:gd name="connsiteY201" fmla="*/ 1725930 h 6419850"/>
                <a:gd name="connsiteX202" fmla="*/ 7536919 w 10391775"/>
                <a:gd name="connsiteY202" fmla="*/ 1766888 h 6419850"/>
                <a:gd name="connsiteX203" fmla="*/ 7532156 w 10391775"/>
                <a:gd name="connsiteY203" fmla="*/ 1809750 h 6419850"/>
                <a:gd name="connsiteX204" fmla="*/ 7635026 w 10391775"/>
                <a:gd name="connsiteY204" fmla="*/ 2258378 h 6419850"/>
                <a:gd name="connsiteX205" fmla="*/ 7633121 w 10391775"/>
                <a:gd name="connsiteY205" fmla="*/ 2275523 h 6419850"/>
                <a:gd name="connsiteX206" fmla="*/ 7625501 w 10391775"/>
                <a:gd name="connsiteY206" fmla="*/ 2306003 h 6419850"/>
                <a:gd name="connsiteX207" fmla="*/ 7555969 w 10391775"/>
                <a:gd name="connsiteY207" fmla="*/ 2381250 h 6419850"/>
                <a:gd name="connsiteX208" fmla="*/ 7591211 w 10391775"/>
                <a:gd name="connsiteY208" fmla="*/ 2235518 h 6419850"/>
                <a:gd name="connsiteX209" fmla="*/ 7624548 w 10391775"/>
                <a:gd name="connsiteY209" fmla="*/ 2190750 h 6419850"/>
                <a:gd name="connsiteX210" fmla="*/ 7624548 w 10391775"/>
                <a:gd name="connsiteY210" fmla="*/ 2190750 h 6419850"/>
                <a:gd name="connsiteX211" fmla="*/ 7635026 w 10391775"/>
                <a:gd name="connsiteY211" fmla="*/ 2258378 h 6419850"/>
                <a:gd name="connsiteX212" fmla="*/ 7758851 w 10391775"/>
                <a:gd name="connsiteY212" fmla="*/ 1743075 h 6419850"/>
                <a:gd name="connsiteX213" fmla="*/ 7757898 w 10391775"/>
                <a:gd name="connsiteY213" fmla="*/ 1742123 h 6419850"/>
                <a:gd name="connsiteX214" fmla="*/ 7757898 w 10391775"/>
                <a:gd name="connsiteY214" fmla="*/ 1741170 h 6419850"/>
                <a:gd name="connsiteX215" fmla="*/ 7758851 w 10391775"/>
                <a:gd name="connsiteY215" fmla="*/ 1743075 h 6419850"/>
                <a:gd name="connsiteX216" fmla="*/ 7758851 w 10391775"/>
                <a:gd name="connsiteY216" fmla="*/ 1743075 h 6419850"/>
                <a:gd name="connsiteX217" fmla="*/ 9201888 w 10391775"/>
                <a:gd name="connsiteY217" fmla="*/ 6113145 h 6419850"/>
                <a:gd name="connsiteX218" fmla="*/ 9201888 w 10391775"/>
                <a:gd name="connsiteY218" fmla="*/ 6113145 h 6419850"/>
                <a:gd name="connsiteX219" fmla="*/ 9201888 w 10391775"/>
                <a:gd name="connsiteY219" fmla="*/ 6113145 h 6419850"/>
                <a:gd name="connsiteX220" fmla="*/ 9201888 w 10391775"/>
                <a:gd name="connsiteY220" fmla="*/ 6113145 h 6419850"/>
                <a:gd name="connsiteX221" fmla="*/ 9740050 w 10391775"/>
                <a:gd name="connsiteY221" fmla="*/ 5124450 h 6419850"/>
                <a:gd name="connsiteX222" fmla="*/ 8798029 w 10391775"/>
                <a:gd name="connsiteY222" fmla="*/ 5114925 h 6419850"/>
                <a:gd name="connsiteX223" fmla="*/ 8872323 w 10391775"/>
                <a:gd name="connsiteY223" fmla="*/ 4905375 h 6419850"/>
                <a:gd name="connsiteX224" fmla="*/ 8845654 w 10391775"/>
                <a:gd name="connsiteY224" fmla="*/ 4692015 h 6419850"/>
                <a:gd name="connsiteX225" fmla="*/ 8737069 w 10391775"/>
                <a:gd name="connsiteY225" fmla="*/ 4410075 h 6419850"/>
                <a:gd name="connsiteX226" fmla="*/ 8715161 w 10391775"/>
                <a:gd name="connsiteY226" fmla="*/ 4363403 h 6419850"/>
                <a:gd name="connsiteX227" fmla="*/ 8567523 w 10391775"/>
                <a:gd name="connsiteY227" fmla="*/ 4095750 h 6419850"/>
                <a:gd name="connsiteX228" fmla="*/ 8567523 w 10391775"/>
                <a:gd name="connsiteY228" fmla="*/ 4085273 h 6419850"/>
                <a:gd name="connsiteX229" fmla="*/ 8596098 w 10391775"/>
                <a:gd name="connsiteY229" fmla="*/ 4081463 h 6419850"/>
                <a:gd name="connsiteX230" fmla="*/ 9721000 w 10391775"/>
                <a:gd name="connsiteY230" fmla="*/ 5074920 h 6419850"/>
                <a:gd name="connsiteX231" fmla="*/ 9740050 w 10391775"/>
                <a:gd name="connsiteY231" fmla="*/ 5124450 h 6419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</a:cxnLst>
              <a:rect l="l" t="t" r="r" b="b"/>
              <a:pathLst>
                <a:path w="10391775" h="6419850">
                  <a:moveTo>
                    <a:pt x="10401086" y="5277803"/>
                  </a:moveTo>
                  <a:cubicBezTo>
                    <a:pt x="10401086" y="5239703"/>
                    <a:pt x="10386798" y="5218748"/>
                    <a:pt x="10346794" y="5213985"/>
                  </a:cubicBezTo>
                  <a:cubicBezTo>
                    <a:pt x="10317266" y="5211128"/>
                    <a:pt x="10286786" y="5209223"/>
                    <a:pt x="10257258" y="5204460"/>
                  </a:cubicBezTo>
                  <a:cubicBezTo>
                    <a:pt x="10189631" y="5195888"/>
                    <a:pt x="10120098" y="5205413"/>
                    <a:pt x="10055329" y="5180648"/>
                  </a:cubicBezTo>
                  <a:cubicBezTo>
                    <a:pt x="10047708" y="5176838"/>
                    <a:pt x="10006750" y="5147310"/>
                    <a:pt x="9990558" y="5137785"/>
                  </a:cubicBezTo>
                  <a:cubicBezTo>
                    <a:pt x="9990558" y="5136833"/>
                    <a:pt x="9956269" y="5098733"/>
                    <a:pt x="9946744" y="5097780"/>
                  </a:cubicBezTo>
                  <a:cubicBezTo>
                    <a:pt x="9945791" y="5097780"/>
                    <a:pt x="8933283" y="4197668"/>
                    <a:pt x="8430363" y="3751898"/>
                  </a:cubicBezTo>
                  <a:cubicBezTo>
                    <a:pt x="8431316" y="3739515"/>
                    <a:pt x="8434173" y="3712845"/>
                    <a:pt x="8434173" y="3711893"/>
                  </a:cubicBezTo>
                  <a:cubicBezTo>
                    <a:pt x="8437031" y="3708083"/>
                    <a:pt x="8415123" y="3489008"/>
                    <a:pt x="8403694" y="3470910"/>
                  </a:cubicBezTo>
                  <a:cubicBezTo>
                    <a:pt x="8390358" y="3449003"/>
                    <a:pt x="8318921" y="3241358"/>
                    <a:pt x="8289394" y="3220403"/>
                  </a:cubicBezTo>
                  <a:cubicBezTo>
                    <a:pt x="8268439" y="3205163"/>
                    <a:pt x="8266534" y="3159443"/>
                    <a:pt x="8270344" y="3156585"/>
                  </a:cubicBezTo>
                  <a:cubicBezTo>
                    <a:pt x="8292251" y="3105150"/>
                    <a:pt x="8252246" y="2997518"/>
                    <a:pt x="8249389" y="2998470"/>
                  </a:cubicBezTo>
                  <a:cubicBezTo>
                    <a:pt x="8244626" y="2986088"/>
                    <a:pt x="8232244" y="2961323"/>
                    <a:pt x="8235101" y="2959418"/>
                  </a:cubicBezTo>
                  <a:cubicBezTo>
                    <a:pt x="8247484" y="2932748"/>
                    <a:pt x="8253198" y="2858453"/>
                    <a:pt x="8251294" y="2849880"/>
                  </a:cubicBezTo>
                  <a:cubicBezTo>
                    <a:pt x="8258914" y="2816543"/>
                    <a:pt x="8245578" y="2745105"/>
                    <a:pt x="8243673" y="2742248"/>
                  </a:cubicBezTo>
                  <a:cubicBezTo>
                    <a:pt x="8234148" y="2697480"/>
                    <a:pt x="8199859" y="2673668"/>
                    <a:pt x="8164616" y="2652713"/>
                  </a:cubicBezTo>
                  <a:cubicBezTo>
                    <a:pt x="8080796" y="2603183"/>
                    <a:pt x="7994119" y="2558415"/>
                    <a:pt x="7905536" y="2518410"/>
                  </a:cubicBezTo>
                  <a:cubicBezTo>
                    <a:pt x="7905536" y="2517458"/>
                    <a:pt x="7905536" y="2517458"/>
                    <a:pt x="7904584" y="2516505"/>
                  </a:cubicBezTo>
                  <a:cubicBezTo>
                    <a:pt x="7902678" y="2508885"/>
                    <a:pt x="7899821" y="2501265"/>
                    <a:pt x="7896964" y="2493645"/>
                  </a:cubicBezTo>
                  <a:cubicBezTo>
                    <a:pt x="7932206" y="2446973"/>
                    <a:pt x="7962686" y="2397443"/>
                    <a:pt x="7984594" y="2342198"/>
                  </a:cubicBezTo>
                  <a:cubicBezTo>
                    <a:pt x="7987451" y="2333625"/>
                    <a:pt x="7990309" y="2326005"/>
                    <a:pt x="7993166" y="2317433"/>
                  </a:cubicBezTo>
                  <a:cubicBezTo>
                    <a:pt x="7996976" y="2315528"/>
                    <a:pt x="8006501" y="2279333"/>
                    <a:pt x="8005548" y="2270760"/>
                  </a:cubicBezTo>
                  <a:cubicBezTo>
                    <a:pt x="8011264" y="2224088"/>
                    <a:pt x="7985546" y="2184083"/>
                    <a:pt x="7965544" y="2142173"/>
                  </a:cubicBezTo>
                  <a:cubicBezTo>
                    <a:pt x="7952209" y="2108835"/>
                    <a:pt x="7956019" y="2073593"/>
                    <a:pt x="7956971" y="2039303"/>
                  </a:cubicBezTo>
                  <a:cubicBezTo>
                    <a:pt x="7958876" y="2039303"/>
                    <a:pt x="7959828" y="2038350"/>
                    <a:pt x="7962686" y="2036445"/>
                  </a:cubicBezTo>
                  <a:cubicBezTo>
                    <a:pt x="7990309" y="1985010"/>
                    <a:pt x="8002691" y="1932623"/>
                    <a:pt x="7979831" y="1876425"/>
                  </a:cubicBezTo>
                  <a:cubicBezTo>
                    <a:pt x="7977926" y="1875473"/>
                    <a:pt x="7976973" y="1875473"/>
                    <a:pt x="7975069" y="1875473"/>
                  </a:cubicBezTo>
                  <a:cubicBezTo>
                    <a:pt x="7974116" y="1857375"/>
                    <a:pt x="7962686" y="1844993"/>
                    <a:pt x="7950303" y="1832610"/>
                  </a:cubicBezTo>
                  <a:cubicBezTo>
                    <a:pt x="7912203" y="1793558"/>
                    <a:pt x="7862673" y="1771650"/>
                    <a:pt x="7813144" y="1753553"/>
                  </a:cubicBezTo>
                  <a:cubicBezTo>
                    <a:pt x="7795998" y="1747838"/>
                    <a:pt x="7783616" y="1740218"/>
                    <a:pt x="7776948" y="1728788"/>
                  </a:cubicBezTo>
                  <a:cubicBezTo>
                    <a:pt x="7779806" y="1721168"/>
                    <a:pt x="7743611" y="1327785"/>
                    <a:pt x="7735039" y="1305878"/>
                  </a:cubicBezTo>
                  <a:cubicBezTo>
                    <a:pt x="7732181" y="1303973"/>
                    <a:pt x="7720751" y="1257300"/>
                    <a:pt x="7711226" y="1237298"/>
                  </a:cubicBezTo>
                  <a:cubicBezTo>
                    <a:pt x="7695034" y="1154430"/>
                    <a:pt x="7636931" y="1104900"/>
                    <a:pt x="7568351" y="1065848"/>
                  </a:cubicBezTo>
                  <a:cubicBezTo>
                    <a:pt x="7568351" y="1031558"/>
                    <a:pt x="7569303" y="998220"/>
                    <a:pt x="7569303" y="963930"/>
                  </a:cubicBezTo>
                  <a:cubicBezTo>
                    <a:pt x="7569303" y="962978"/>
                    <a:pt x="7568351" y="962978"/>
                    <a:pt x="7568351" y="962025"/>
                  </a:cubicBezTo>
                  <a:cubicBezTo>
                    <a:pt x="7571209" y="961073"/>
                    <a:pt x="7595973" y="920115"/>
                    <a:pt x="7596926" y="897255"/>
                  </a:cubicBezTo>
                  <a:cubicBezTo>
                    <a:pt x="7596926" y="894398"/>
                    <a:pt x="7595973" y="873443"/>
                    <a:pt x="7595021" y="866775"/>
                  </a:cubicBezTo>
                  <a:cubicBezTo>
                    <a:pt x="7596926" y="865823"/>
                    <a:pt x="7599784" y="865823"/>
                    <a:pt x="7602641" y="864870"/>
                  </a:cubicBezTo>
                  <a:cubicBezTo>
                    <a:pt x="7616928" y="845820"/>
                    <a:pt x="7614071" y="790575"/>
                    <a:pt x="7610261" y="785813"/>
                  </a:cubicBezTo>
                  <a:cubicBezTo>
                    <a:pt x="7619786" y="742950"/>
                    <a:pt x="7615976" y="700088"/>
                    <a:pt x="7603594" y="657225"/>
                  </a:cubicBezTo>
                  <a:cubicBezTo>
                    <a:pt x="7596926" y="614363"/>
                    <a:pt x="7575971" y="577215"/>
                    <a:pt x="7553111" y="541020"/>
                  </a:cubicBezTo>
                  <a:cubicBezTo>
                    <a:pt x="7463576" y="401003"/>
                    <a:pt x="7356896" y="274320"/>
                    <a:pt x="7226403" y="168593"/>
                  </a:cubicBezTo>
                  <a:cubicBezTo>
                    <a:pt x="7178778" y="129540"/>
                    <a:pt x="7128296" y="93345"/>
                    <a:pt x="7071146" y="69533"/>
                  </a:cubicBezTo>
                  <a:cubicBezTo>
                    <a:pt x="7059716" y="61913"/>
                    <a:pt x="6952084" y="22860"/>
                    <a:pt x="6949226" y="19050"/>
                  </a:cubicBezTo>
                  <a:cubicBezTo>
                    <a:pt x="6931128" y="-3810"/>
                    <a:pt x="6901601" y="12383"/>
                    <a:pt x="6880646" y="0"/>
                  </a:cubicBezTo>
                  <a:cubicBezTo>
                    <a:pt x="6864453" y="0"/>
                    <a:pt x="6849214" y="0"/>
                    <a:pt x="6833021" y="0"/>
                  </a:cubicBezTo>
                  <a:cubicBezTo>
                    <a:pt x="6801589" y="0"/>
                    <a:pt x="6699671" y="0"/>
                    <a:pt x="6680621" y="0"/>
                  </a:cubicBezTo>
                  <a:cubicBezTo>
                    <a:pt x="6677764" y="0"/>
                    <a:pt x="6673953" y="0"/>
                    <a:pt x="6671096" y="0"/>
                  </a:cubicBezTo>
                  <a:cubicBezTo>
                    <a:pt x="6668239" y="17145"/>
                    <a:pt x="6648236" y="7620"/>
                    <a:pt x="6641569" y="18098"/>
                  </a:cubicBezTo>
                  <a:cubicBezTo>
                    <a:pt x="6602516" y="20955"/>
                    <a:pt x="6565369" y="34290"/>
                    <a:pt x="6529173" y="48578"/>
                  </a:cubicBezTo>
                  <a:cubicBezTo>
                    <a:pt x="6452021" y="69533"/>
                    <a:pt x="6383441" y="107633"/>
                    <a:pt x="6318671" y="153353"/>
                  </a:cubicBezTo>
                  <a:cubicBezTo>
                    <a:pt x="6210086" y="229553"/>
                    <a:pt x="6128171" y="326708"/>
                    <a:pt x="6091976" y="457200"/>
                  </a:cubicBezTo>
                  <a:cubicBezTo>
                    <a:pt x="6086261" y="471488"/>
                    <a:pt x="6071021" y="521970"/>
                    <a:pt x="6071973" y="533400"/>
                  </a:cubicBezTo>
                  <a:cubicBezTo>
                    <a:pt x="6064353" y="557213"/>
                    <a:pt x="6059591" y="581978"/>
                    <a:pt x="6060544" y="606743"/>
                  </a:cubicBezTo>
                  <a:cubicBezTo>
                    <a:pt x="6050066" y="628650"/>
                    <a:pt x="6051971" y="652463"/>
                    <a:pt x="6052923" y="676275"/>
                  </a:cubicBezTo>
                  <a:cubicBezTo>
                    <a:pt x="6050066" y="718185"/>
                    <a:pt x="6045303" y="761048"/>
                    <a:pt x="6044351" y="802958"/>
                  </a:cubicBezTo>
                  <a:cubicBezTo>
                    <a:pt x="6044351" y="826770"/>
                    <a:pt x="6037684" y="838200"/>
                    <a:pt x="6013871" y="847725"/>
                  </a:cubicBezTo>
                  <a:cubicBezTo>
                    <a:pt x="5900523" y="892493"/>
                    <a:pt x="5879569" y="941070"/>
                    <a:pt x="5919573" y="1057275"/>
                  </a:cubicBezTo>
                  <a:cubicBezTo>
                    <a:pt x="5940528" y="1131570"/>
                    <a:pt x="5973866" y="1201103"/>
                    <a:pt x="6011014" y="1267778"/>
                  </a:cubicBezTo>
                  <a:cubicBezTo>
                    <a:pt x="6010061" y="1270635"/>
                    <a:pt x="6011014" y="1273493"/>
                    <a:pt x="6011966" y="1276350"/>
                  </a:cubicBezTo>
                  <a:cubicBezTo>
                    <a:pt x="5963389" y="1356360"/>
                    <a:pt x="5913859" y="1436370"/>
                    <a:pt x="5880521" y="1524953"/>
                  </a:cubicBezTo>
                  <a:cubicBezTo>
                    <a:pt x="5839564" y="1611630"/>
                    <a:pt x="5811941" y="1702118"/>
                    <a:pt x="5801464" y="1797368"/>
                  </a:cubicBezTo>
                  <a:cubicBezTo>
                    <a:pt x="5792891" y="1806893"/>
                    <a:pt x="5793844" y="1818323"/>
                    <a:pt x="5794796" y="1829753"/>
                  </a:cubicBezTo>
                  <a:cubicBezTo>
                    <a:pt x="5793844" y="1835468"/>
                    <a:pt x="5793844" y="1841183"/>
                    <a:pt x="5792891" y="1846898"/>
                  </a:cubicBezTo>
                  <a:cubicBezTo>
                    <a:pt x="5792891" y="1846898"/>
                    <a:pt x="5792891" y="1846898"/>
                    <a:pt x="5792891" y="1846898"/>
                  </a:cubicBezTo>
                  <a:cubicBezTo>
                    <a:pt x="5784319" y="1862138"/>
                    <a:pt x="5783366" y="1879283"/>
                    <a:pt x="5785271" y="1896428"/>
                  </a:cubicBezTo>
                  <a:cubicBezTo>
                    <a:pt x="5772889" y="1932623"/>
                    <a:pt x="5773841" y="1969770"/>
                    <a:pt x="5772889" y="2006918"/>
                  </a:cubicBezTo>
                  <a:cubicBezTo>
                    <a:pt x="5763364" y="2025968"/>
                    <a:pt x="5765269" y="2046923"/>
                    <a:pt x="5766221" y="2067878"/>
                  </a:cubicBezTo>
                  <a:cubicBezTo>
                    <a:pt x="5762411" y="2092643"/>
                    <a:pt x="5758601" y="2118360"/>
                    <a:pt x="5754791" y="2143125"/>
                  </a:cubicBezTo>
                  <a:cubicBezTo>
                    <a:pt x="5743361" y="2145030"/>
                    <a:pt x="5731931" y="2143125"/>
                    <a:pt x="5722406" y="2151698"/>
                  </a:cubicBezTo>
                  <a:cubicBezTo>
                    <a:pt x="5722406" y="2151698"/>
                    <a:pt x="5722406" y="2151698"/>
                    <a:pt x="5722406" y="2151698"/>
                  </a:cubicBezTo>
                  <a:cubicBezTo>
                    <a:pt x="5662398" y="2156460"/>
                    <a:pt x="5321403" y="2220278"/>
                    <a:pt x="5310926" y="2225993"/>
                  </a:cubicBezTo>
                  <a:cubicBezTo>
                    <a:pt x="5309021" y="2226945"/>
                    <a:pt x="5308069" y="2227898"/>
                    <a:pt x="5306164" y="2228850"/>
                  </a:cubicBezTo>
                  <a:cubicBezTo>
                    <a:pt x="5284256" y="2232660"/>
                    <a:pt x="5218534" y="2239328"/>
                    <a:pt x="5209009" y="2246948"/>
                  </a:cubicBezTo>
                  <a:cubicBezTo>
                    <a:pt x="5209009" y="2246948"/>
                    <a:pt x="5209009" y="2246948"/>
                    <a:pt x="5209009" y="2246948"/>
                  </a:cubicBezTo>
                  <a:cubicBezTo>
                    <a:pt x="5168051" y="2251710"/>
                    <a:pt x="5127094" y="2260283"/>
                    <a:pt x="5085184" y="2249805"/>
                  </a:cubicBezTo>
                  <a:cubicBezTo>
                    <a:pt x="5067086" y="2245043"/>
                    <a:pt x="5008984" y="2274570"/>
                    <a:pt x="5001364" y="2286000"/>
                  </a:cubicBezTo>
                  <a:cubicBezTo>
                    <a:pt x="4980409" y="2307908"/>
                    <a:pt x="4975646" y="2336483"/>
                    <a:pt x="4965169" y="2363153"/>
                  </a:cubicBezTo>
                  <a:cubicBezTo>
                    <a:pt x="4958501" y="2394585"/>
                    <a:pt x="4927069" y="2492693"/>
                    <a:pt x="4912781" y="2507933"/>
                  </a:cubicBezTo>
                  <a:cubicBezTo>
                    <a:pt x="4826103" y="2599373"/>
                    <a:pt x="4698469" y="2922270"/>
                    <a:pt x="4687039" y="2970848"/>
                  </a:cubicBezTo>
                  <a:cubicBezTo>
                    <a:pt x="4680371" y="2976563"/>
                    <a:pt x="4641319" y="3111818"/>
                    <a:pt x="4620364" y="3170873"/>
                  </a:cubicBezTo>
                  <a:cubicBezTo>
                    <a:pt x="4587978" y="3260408"/>
                    <a:pt x="4397478" y="3664268"/>
                    <a:pt x="4391764" y="3722370"/>
                  </a:cubicBezTo>
                  <a:cubicBezTo>
                    <a:pt x="4389859" y="3725228"/>
                    <a:pt x="4388906" y="3728085"/>
                    <a:pt x="4388906" y="3730943"/>
                  </a:cubicBezTo>
                  <a:cubicBezTo>
                    <a:pt x="4381286" y="3750945"/>
                    <a:pt x="4374619" y="3810000"/>
                    <a:pt x="4373666" y="3818573"/>
                  </a:cubicBezTo>
                  <a:cubicBezTo>
                    <a:pt x="4366998" y="3857625"/>
                    <a:pt x="4343186" y="3886200"/>
                    <a:pt x="4318421" y="3914775"/>
                  </a:cubicBezTo>
                  <a:cubicBezTo>
                    <a:pt x="4270796" y="3970020"/>
                    <a:pt x="4134589" y="4238625"/>
                    <a:pt x="4151733" y="4318635"/>
                  </a:cubicBezTo>
                  <a:cubicBezTo>
                    <a:pt x="4151733" y="4321493"/>
                    <a:pt x="4125064" y="4431983"/>
                    <a:pt x="4112681" y="4448175"/>
                  </a:cubicBezTo>
                  <a:cubicBezTo>
                    <a:pt x="4037433" y="4547235"/>
                    <a:pt x="3948851" y="4632008"/>
                    <a:pt x="3847886" y="4705350"/>
                  </a:cubicBezTo>
                  <a:cubicBezTo>
                    <a:pt x="3847886" y="4705350"/>
                    <a:pt x="3847886" y="4705350"/>
                    <a:pt x="3847886" y="4705350"/>
                  </a:cubicBezTo>
                  <a:cubicBezTo>
                    <a:pt x="3785973" y="4709160"/>
                    <a:pt x="3726918" y="4724400"/>
                    <a:pt x="3669768" y="4745355"/>
                  </a:cubicBezTo>
                  <a:cubicBezTo>
                    <a:pt x="3606903" y="4759643"/>
                    <a:pt x="3564993" y="4800600"/>
                    <a:pt x="3535466" y="4855845"/>
                  </a:cubicBezTo>
                  <a:cubicBezTo>
                    <a:pt x="3527846" y="4870133"/>
                    <a:pt x="3507843" y="4890135"/>
                    <a:pt x="3506891" y="4887278"/>
                  </a:cubicBezTo>
                  <a:cubicBezTo>
                    <a:pt x="3379256" y="4489133"/>
                    <a:pt x="3251621" y="4090988"/>
                    <a:pt x="3123986" y="3693795"/>
                  </a:cubicBezTo>
                  <a:cubicBezTo>
                    <a:pt x="3116366" y="3669030"/>
                    <a:pt x="3103983" y="3659505"/>
                    <a:pt x="3077314" y="3657600"/>
                  </a:cubicBezTo>
                  <a:cubicBezTo>
                    <a:pt x="2791564" y="3633788"/>
                    <a:pt x="444603" y="3435668"/>
                    <a:pt x="48363" y="3403283"/>
                  </a:cubicBezTo>
                  <a:cubicBezTo>
                    <a:pt x="-5929" y="3398520"/>
                    <a:pt x="-7834" y="3402330"/>
                    <a:pt x="10263" y="3453765"/>
                  </a:cubicBezTo>
                  <a:cubicBezTo>
                    <a:pt x="68366" y="3618548"/>
                    <a:pt x="722733" y="5509260"/>
                    <a:pt x="783693" y="5687378"/>
                  </a:cubicBezTo>
                  <a:cubicBezTo>
                    <a:pt x="797028" y="5724525"/>
                    <a:pt x="821793" y="5742623"/>
                    <a:pt x="858941" y="5751195"/>
                  </a:cubicBezTo>
                  <a:cubicBezTo>
                    <a:pt x="1196126" y="5827395"/>
                    <a:pt x="3562136" y="6356033"/>
                    <a:pt x="3812644" y="6414135"/>
                  </a:cubicBezTo>
                  <a:cubicBezTo>
                    <a:pt x="3835503" y="6419850"/>
                    <a:pt x="3858364" y="6423660"/>
                    <a:pt x="3882176" y="6414135"/>
                  </a:cubicBezTo>
                  <a:cubicBezTo>
                    <a:pt x="3978378" y="6374130"/>
                    <a:pt x="5427131" y="5882640"/>
                    <a:pt x="5439514" y="5869305"/>
                  </a:cubicBezTo>
                  <a:cubicBezTo>
                    <a:pt x="5436656" y="5863590"/>
                    <a:pt x="5498569" y="5767388"/>
                    <a:pt x="5500473" y="5750243"/>
                  </a:cubicBezTo>
                  <a:cubicBezTo>
                    <a:pt x="5514761" y="5647373"/>
                    <a:pt x="5511903" y="5643563"/>
                    <a:pt x="5409986" y="5628323"/>
                  </a:cubicBezTo>
                  <a:cubicBezTo>
                    <a:pt x="5058514" y="5574030"/>
                    <a:pt x="4707994" y="5520690"/>
                    <a:pt x="4356521" y="5469255"/>
                  </a:cubicBezTo>
                  <a:cubicBezTo>
                    <a:pt x="4266034" y="5455920"/>
                    <a:pt x="4175546" y="5434965"/>
                    <a:pt x="4083153" y="5431155"/>
                  </a:cubicBezTo>
                  <a:cubicBezTo>
                    <a:pt x="4077439" y="5432108"/>
                    <a:pt x="4023146" y="5385435"/>
                    <a:pt x="4065056" y="5359718"/>
                  </a:cubicBezTo>
                  <a:cubicBezTo>
                    <a:pt x="4068866" y="5359718"/>
                    <a:pt x="4120301" y="5326380"/>
                    <a:pt x="4126969" y="5299710"/>
                  </a:cubicBezTo>
                  <a:cubicBezTo>
                    <a:pt x="4135541" y="5267325"/>
                    <a:pt x="4155544" y="5253990"/>
                    <a:pt x="4185071" y="5245418"/>
                  </a:cubicBezTo>
                  <a:cubicBezTo>
                    <a:pt x="4251746" y="5226368"/>
                    <a:pt x="4318421" y="5204460"/>
                    <a:pt x="4386048" y="5192078"/>
                  </a:cubicBezTo>
                  <a:cubicBezTo>
                    <a:pt x="4443198" y="5181600"/>
                    <a:pt x="4478441" y="5154930"/>
                    <a:pt x="4485109" y="5096828"/>
                  </a:cubicBezTo>
                  <a:cubicBezTo>
                    <a:pt x="4490823" y="5081588"/>
                    <a:pt x="4499396" y="5043488"/>
                    <a:pt x="4500348" y="5039678"/>
                  </a:cubicBezTo>
                  <a:cubicBezTo>
                    <a:pt x="4511778" y="5033963"/>
                    <a:pt x="4640366" y="4949190"/>
                    <a:pt x="4657511" y="4881563"/>
                  </a:cubicBezTo>
                  <a:cubicBezTo>
                    <a:pt x="4657511" y="4881563"/>
                    <a:pt x="4657511" y="4881563"/>
                    <a:pt x="4657511" y="4880610"/>
                  </a:cubicBezTo>
                  <a:cubicBezTo>
                    <a:pt x="4659416" y="4880610"/>
                    <a:pt x="4685134" y="4797743"/>
                    <a:pt x="4685134" y="4792028"/>
                  </a:cubicBezTo>
                  <a:cubicBezTo>
                    <a:pt x="4694659" y="4772025"/>
                    <a:pt x="4710851" y="4756785"/>
                    <a:pt x="4729901" y="4742498"/>
                  </a:cubicBezTo>
                  <a:cubicBezTo>
                    <a:pt x="4836581" y="4663440"/>
                    <a:pt x="5026128" y="4291965"/>
                    <a:pt x="5028034" y="4289108"/>
                  </a:cubicBezTo>
                  <a:cubicBezTo>
                    <a:pt x="5040416" y="4272915"/>
                    <a:pt x="5043273" y="4254818"/>
                    <a:pt x="5041369" y="4235768"/>
                  </a:cubicBezTo>
                  <a:cubicBezTo>
                    <a:pt x="5040416" y="4232910"/>
                    <a:pt x="5088994" y="4015740"/>
                    <a:pt x="5100423" y="3920490"/>
                  </a:cubicBezTo>
                  <a:cubicBezTo>
                    <a:pt x="5104234" y="3910965"/>
                    <a:pt x="5139476" y="3823335"/>
                    <a:pt x="5154716" y="3794760"/>
                  </a:cubicBezTo>
                  <a:cubicBezTo>
                    <a:pt x="5181386" y="3772853"/>
                    <a:pt x="5205198" y="3748088"/>
                    <a:pt x="5224248" y="3719513"/>
                  </a:cubicBezTo>
                  <a:cubicBezTo>
                    <a:pt x="5247109" y="3740468"/>
                    <a:pt x="5233773" y="3769995"/>
                    <a:pt x="5241394" y="3794760"/>
                  </a:cubicBezTo>
                  <a:cubicBezTo>
                    <a:pt x="5241394" y="3801428"/>
                    <a:pt x="5239489" y="3874770"/>
                    <a:pt x="5235678" y="3905250"/>
                  </a:cubicBezTo>
                  <a:cubicBezTo>
                    <a:pt x="5234726" y="3915728"/>
                    <a:pt x="5239489" y="3988118"/>
                    <a:pt x="5229964" y="4012883"/>
                  </a:cubicBezTo>
                  <a:cubicBezTo>
                    <a:pt x="5219486" y="4065270"/>
                    <a:pt x="5198531" y="4115753"/>
                    <a:pt x="5192816" y="4169093"/>
                  </a:cubicBezTo>
                  <a:cubicBezTo>
                    <a:pt x="5194721" y="4172903"/>
                    <a:pt x="5161384" y="4284345"/>
                    <a:pt x="5158526" y="4288155"/>
                  </a:cubicBezTo>
                  <a:cubicBezTo>
                    <a:pt x="5119473" y="4337685"/>
                    <a:pt x="5117569" y="4396740"/>
                    <a:pt x="5112806" y="4455795"/>
                  </a:cubicBezTo>
                  <a:cubicBezTo>
                    <a:pt x="5111853" y="4461510"/>
                    <a:pt x="5102328" y="4538663"/>
                    <a:pt x="5102328" y="4551045"/>
                  </a:cubicBezTo>
                  <a:cubicBezTo>
                    <a:pt x="5101376" y="4561523"/>
                    <a:pt x="5106139" y="4607243"/>
                    <a:pt x="5102328" y="4606290"/>
                  </a:cubicBezTo>
                  <a:cubicBezTo>
                    <a:pt x="5088994" y="4625340"/>
                    <a:pt x="5089946" y="4848225"/>
                    <a:pt x="5086136" y="4851083"/>
                  </a:cubicBezTo>
                  <a:cubicBezTo>
                    <a:pt x="5078516" y="4900613"/>
                    <a:pt x="5083278" y="5044440"/>
                    <a:pt x="5083278" y="5066348"/>
                  </a:cubicBezTo>
                  <a:cubicBezTo>
                    <a:pt x="5083278" y="5172075"/>
                    <a:pt x="5083278" y="5172075"/>
                    <a:pt x="5190911" y="5172075"/>
                  </a:cubicBezTo>
                  <a:cubicBezTo>
                    <a:pt x="5940528" y="5172075"/>
                    <a:pt x="7475006" y="5172075"/>
                    <a:pt x="7493103" y="5171123"/>
                  </a:cubicBezTo>
                  <a:cubicBezTo>
                    <a:pt x="7530251" y="5170170"/>
                    <a:pt x="7550253" y="5153978"/>
                    <a:pt x="7540728" y="5113973"/>
                  </a:cubicBezTo>
                  <a:cubicBezTo>
                    <a:pt x="7538823" y="5087303"/>
                    <a:pt x="7544539" y="5060633"/>
                    <a:pt x="7531203" y="5035868"/>
                  </a:cubicBezTo>
                  <a:cubicBezTo>
                    <a:pt x="7529298" y="5033010"/>
                    <a:pt x="7526441" y="4953000"/>
                    <a:pt x="7530251" y="4920615"/>
                  </a:cubicBezTo>
                  <a:cubicBezTo>
                    <a:pt x="7530251" y="4893945"/>
                    <a:pt x="7519773" y="4828223"/>
                    <a:pt x="7515964" y="4822508"/>
                  </a:cubicBezTo>
                  <a:cubicBezTo>
                    <a:pt x="7515964" y="4748213"/>
                    <a:pt x="7527394" y="4462463"/>
                    <a:pt x="7527394" y="4438650"/>
                  </a:cubicBezTo>
                  <a:cubicBezTo>
                    <a:pt x="7531203" y="4432935"/>
                    <a:pt x="7638836" y="4023360"/>
                    <a:pt x="7640741" y="4023360"/>
                  </a:cubicBezTo>
                  <a:cubicBezTo>
                    <a:pt x="7640741" y="4024313"/>
                    <a:pt x="7640741" y="4025265"/>
                    <a:pt x="7640741" y="4026218"/>
                  </a:cubicBezTo>
                  <a:cubicBezTo>
                    <a:pt x="7653123" y="4068128"/>
                    <a:pt x="7693128" y="4152900"/>
                    <a:pt x="7695986" y="4155758"/>
                  </a:cubicBezTo>
                  <a:cubicBezTo>
                    <a:pt x="7695034" y="4184333"/>
                    <a:pt x="7801714" y="4412933"/>
                    <a:pt x="7802666" y="4413885"/>
                  </a:cubicBezTo>
                  <a:cubicBezTo>
                    <a:pt x="7826478" y="4495800"/>
                    <a:pt x="7801714" y="4456748"/>
                    <a:pt x="7836956" y="4534853"/>
                  </a:cubicBezTo>
                  <a:cubicBezTo>
                    <a:pt x="7836003" y="4539615"/>
                    <a:pt x="7885534" y="4655820"/>
                    <a:pt x="7897916" y="4672965"/>
                  </a:cubicBezTo>
                  <a:cubicBezTo>
                    <a:pt x="7944589" y="4787265"/>
                    <a:pt x="8016978" y="4935855"/>
                    <a:pt x="8019836" y="4934903"/>
                  </a:cubicBezTo>
                  <a:cubicBezTo>
                    <a:pt x="8132231" y="5106353"/>
                    <a:pt x="8221766" y="5200650"/>
                    <a:pt x="8265581" y="5229225"/>
                  </a:cubicBezTo>
                  <a:cubicBezTo>
                    <a:pt x="8268439" y="5229225"/>
                    <a:pt x="8308444" y="5266373"/>
                    <a:pt x="8308444" y="5270183"/>
                  </a:cubicBezTo>
                  <a:cubicBezTo>
                    <a:pt x="8322731" y="5306378"/>
                    <a:pt x="8289394" y="5299710"/>
                    <a:pt x="8274153" y="5303520"/>
                  </a:cubicBezTo>
                  <a:cubicBezTo>
                    <a:pt x="8111276" y="5343525"/>
                    <a:pt x="7950303" y="5387340"/>
                    <a:pt x="7787426" y="5428298"/>
                  </a:cubicBezTo>
                  <a:cubicBezTo>
                    <a:pt x="7758851" y="5435918"/>
                    <a:pt x="7733134" y="5445443"/>
                    <a:pt x="7721703" y="5471160"/>
                  </a:cubicBezTo>
                  <a:cubicBezTo>
                    <a:pt x="7721703" y="5471160"/>
                    <a:pt x="7721703" y="5471160"/>
                    <a:pt x="7721703" y="5471160"/>
                  </a:cubicBezTo>
                  <a:cubicBezTo>
                    <a:pt x="7721703" y="5471160"/>
                    <a:pt x="7721703" y="5471160"/>
                    <a:pt x="7721703" y="5472113"/>
                  </a:cubicBezTo>
                  <a:cubicBezTo>
                    <a:pt x="7719798" y="5476875"/>
                    <a:pt x="7711226" y="5553075"/>
                    <a:pt x="7720751" y="5585460"/>
                  </a:cubicBezTo>
                  <a:cubicBezTo>
                    <a:pt x="7743611" y="5622608"/>
                    <a:pt x="7885534" y="5739765"/>
                    <a:pt x="7937921" y="5749290"/>
                  </a:cubicBezTo>
                  <a:cubicBezTo>
                    <a:pt x="8046506" y="5769293"/>
                    <a:pt x="8536091" y="5876925"/>
                    <a:pt x="8677061" y="5865495"/>
                  </a:cubicBezTo>
                  <a:cubicBezTo>
                    <a:pt x="8724686" y="5861685"/>
                    <a:pt x="8771358" y="5853113"/>
                    <a:pt x="8818983" y="5855018"/>
                  </a:cubicBezTo>
                  <a:cubicBezTo>
                    <a:pt x="8849463" y="5855970"/>
                    <a:pt x="8865656" y="5865495"/>
                    <a:pt x="8869466" y="5896928"/>
                  </a:cubicBezTo>
                  <a:cubicBezTo>
                    <a:pt x="8875181" y="5945505"/>
                    <a:pt x="8882800" y="5994083"/>
                    <a:pt x="8889469" y="6042660"/>
                  </a:cubicBezTo>
                  <a:cubicBezTo>
                    <a:pt x="8893279" y="6075998"/>
                    <a:pt x="8904708" y="6104573"/>
                    <a:pt x="8942808" y="6113145"/>
                  </a:cubicBezTo>
                  <a:cubicBezTo>
                    <a:pt x="8995196" y="6125528"/>
                    <a:pt x="9045679" y="6144578"/>
                    <a:pt x="9099019" y="6154103"/>
                  </a:cubicBezTo>
                  <a:cubicBezTo>
                    <a:pt x="9149500" y="6162675"/>
                    <a:pt x="9242846" y="6126480"/>
                    <a:pt x="9242846" y="6126480"/>
                  </a:cubicBezTo>
                  <a:cubicBezTo>
                    <a:pt x="9287613" y="6126480"/>
                    <a:pt x="9319046" y="6111240"/>
                    <a:pt x="9308569" y="6058853"/>
                  </a:cubicBezTo>
                  <a:cubicBezTo>
                    <a:pt x="9303806" y="6035993"/>
                    <a:pt x="9346669" y="6026468"/>
                    <a:pt x="9356194" y="6027420"/>
                  </a:cubicBezTo>
                  <a:cubicBezTo>
                    <a:pt x="9378100" y="6028373"/>
                    <a:pt x="9400008" y="6025515"/>
                    <a:pt x="9422869" y="6022658"/>
                  </a:cubicBezTo>
                  <a:cubicBezTo>
                    <a:pt x="9649563" y="5992178"/>
                    <a:pt x="9875306" y="5959793"/>
                    <a:pt x="10102000" y="5926455"/>
                  </a:cubicBezTo>
                  <a:cubicBezTo>
                    <a:pt x="10142006" y="5920740"/>
                    <a:pt x="10166771" y="5928360"/>
                    <a:pt x="10171533" y="5972175"/>
                  </a:cubicBezTo>
                  <a:cubicBezTo>
                    <a:pt x="10175344" y="6005513"/>
                    <a:pt x="10196298" y="6016943"/>
                    <a:pt x="10227731" y="6017895"/>
                  </a:cubicBezTo>
                  <a:cubicBezTo>
                    <a:pt x="10262973" y="6018848"/>
                    <a:pt x="10297263" y="6011228"/>
                    <a:pt x="10331554" y="6008370"/>
                  </a:cubicBezTo>
                  <a:cubicBezTo>
                    <a:pt x="10384894" y="6004560"/>
                    <a:pt x="10399181" y="5991225"/>
                    <a:pt x="10399181" y="5937885"/>
                  </a:cubicBezTo>
                  <a:cubicBezTo>
                    <a:pt x="10402038" y="5715953"/>
                    <a:pt x="10401086" y="5496878"/>
                    <a:pt x="10401086" y="5277803"/>
                  </a:cubicBezTo>
                  <a:close/>
                  <a:moveTo>
                    <a:pt x="5120426" y="4653915"/>
                  </a:moveTo>
                  <a:cubicBezTo>
                    <a:pt x="5120426" y="4652963"/>
                    <a:pt x="5120426" y="4652010"/>
                    <a:pt x="5120426" y="4650105"/>
                  </a:cubicBezTo>
                  <a:cubicBezTo>
                    <a:pt x="5120426" y="4651058"/>
                    <a:pt x="5120426" y="4651058"/>
                    <a:pt x="5121378" y="4652010"/>
                  </a:cubicBezTo>
                  <a:cubicBezTo>
                    <a:pt x="5121378" y="4652010"/>
                    <a:pt x="5120426" y="4652963"/>
                    <a:pt x="5120426" y="4653915"/>
                  </a:cubicBezTo>
                  <a:close/>
                  <a:moveTo>
                    <a:pt x="5252823" y="3790950"/>
                  </a:moveTo>
                  <a:cubicBezTo>
                    <a:pt x="5252823" y="3790950"/>
                    <a:pt x="5252823" y="3791903"/>
                    <a:pt x="5252823" y="3790950"/>
                  </a:cubicBezTo>
                  <a:cubicBezTo>
                    <a:pt x="5251871" y="3791903"/>
                    <a:pt x="5251871" y="3791903"/>
                    <a:pt x="5250919" y="3791903"/>
                  </a:cubicBezTo>
                  <a:cubicBezTo>
                    <a:pt x="5251871" y="3791903"/>
                    <a:pt x="5252823" y="3790950"/>
                    <a:pt x="5252823" y="3790950"/>
                  </a:cubicBezTo>
                  <a:cubicBezTo>
                    <a:pt x="5252823" y="3790950"/>
                    <a:pt x="5252823" y="3790950"/>
                    <a:pt x="5252823" y="3790950"/>
                  </a:cubicBezTo>
                  <a:close/>
                  <a:moveTo>
                    <a:pt x="5253776" y="3801428"/>
                  </a:moveTo>
                  <a:cubicBezTo>
                    <a:pt x="5253776" y="3801428"/>
                    <a:pt x="5253776" y="3801428"/>
                    <a:pt x="5253776" y="3801428"/>
                  </a:cubicBezTo>
                  <a:cubicBezTo>
                    <a:pt x="5253776" y="3801428"/>
                    <a:pt x="5253776" y="3801428"/>
                    <a:pt x="5253776" y="3801428"/>
                  </a:cubicBezTo>
                  <a:cubicBezTo>
                    <a:pt x="5253776" y="3801428"/>
                    <a:pt x="5253776" y="3801428"/>
                    <a:pt x="5253776" y="3801428"/>
                  </a:cubicBezTo>
                  <a:cubicBezTo>
                    <a:pt x="5253776" y="3801428"/>
                    <a:pt x="5253776" y="3801428"/>
                    <a:pt x="5253776" y="3801428"/>
                  </a:cubicBezTo>
                  <a:cubicBezTo>
                    <a:pt x="5253776" y="3801428"/>
                    <a:pt x="5253776" y="3801428"/>
                    <a:pt x="5253776" y="3801428"/>
                  </a:cubicBezTo>
                  <a:close/>
                  <a:moveTo>
                    <a:pt x="7520726" y="5030153"/>
                  </a:moveTo>
                  <a:cubicBezTo>
                    <a:pt x="7520726" y="5030153"/>
                    <a:pt x="7520726" y="5030153"/>
                    <a:pt x="7520726" y="5030153"/>
                  </a:cubicBezTo>
                  <a:cubicBezTo>
                    <a:pt x="7520726" y="5030153"/>
                    <a:pt x="7520726" y="5030153"/>
                    <a:pt x="7520726" y="5030153"/>
                  </a:cubicBezTo>
                  <a:cubicBezTo>
                    <a:pt x="7520726" y="5030153"/>
                    <a:pt x="7520726" y="5030153"/>
                    <a:pt x="7520726" y="5030153"/>
                  </a:cubicBezTo>
                  <a:close/>
                  <a:moveTo>
                    <a:pt x="7243548" y="2096453"/>
                  </a:moveTo>
                  <a:cubicBezTo>
                    <a:pt x="7243548" y="2095500"/>
                    <a:pt x="7243548" y="2095500"/>
                    <a:pt x="7243548" y="2096453"/>
                  </a:cubicBezTo>
                  <a:cubicBezTo>
                    <a:pt x="7227356" y="2051685"/>
                    <a:pt x="7243548" y="2016443"/>
                    <a:pt x="7273076" y="1983105"/>
                  </a:cubicBezTo>
                  <a:cubicBezTo>
                    <a:pt x="7277839" y="1977390"/>
                    <a:pt x="7281648" y="1969770"/>
                    <a:pt x="7281648" y="1962150"/>
                  </a:cubicBezTo>
                  <a:cubicBezTo>
                    <a:pt x="7292126" y="1971675"/>
                    <a:pt x="7301651" y="1981200"/>
                    <a:pt x="7311176" y="1991678"/>
                  </a:cubicBezTo>
                  <a:lnTo>
                    <a:pt x="7311176" y="1991678"/>
                  </a:lnTo>
                  <a:cubicBezTo>
                    <a:pt x="7314986" y="1999298"/>
                    <a:pt x="7319748" y="2003108"/>
                    <a:pt x="7328321" y="2002155"/>
                  </a:cubicBezTo>
                  <a:cubicBezTo>
                    <a:pt x="7339751" y="2006918"/>
                    <a:pt x="7351181" y="2010728"/>
                    <a:pt x="7368326" y="2017395"/>
                  </a:cubicBezTo>
                  <a:cubicBezTo>
                    <a:pt x="7321653" y="2038350"/>
                    <a:pt x="7280696" y="2064068"/>
                    <a:pt x="7243548" y="2096453"/>
                  </a:cubicBezTo>
                  <a:close/>
                  <a:moveTo>
                    <a:pt x="7532156" y="1809750"/>
                  </a:moveTo>
                  <a:cubicBezTo>
                    <a:pt x="7492151" y="1830705"/>
                    <a:pt x="7453098" y="1853565"/>
                    <a:pt x="7414046" y="1876425"/>
                  </a:cubicBezTo>
                  <a:cubicBezTo>
                    <a:pt x="7376898" y="1888808"/>
                    <a:pt x="7339751" y="1901190"/>
                    <a:pt x="7302603" y="1913573"/>
                  </a:cubicBezTo>
                  <a:cubicBezTo>
                    <a:pt x="7344514" y="1848803"/>
                    <a:pt x="7385471" y="1784033"/>
                    <a:pt x="7427381" y="1719263"/>
                  </a:cubicBezTo>
                  <a:cubicBezTo>
                    <a:pt x="7439764" y="1721168"/>
                    <a:pt x="7452146" y="1723073"/>
                    <a:pt x="7463576" y="1725930"/>
                  </a:cubicBezTo>
                  <a:cubicBezTo>
                    <a:pt x="7485484" y="1744028"/>
                    <a:pt x="7515964" y="1744980"/>
                    <a:pt x="7536919" y="1766888"/>
                  </a:cubicBezTo>
                  <a:cubicBezTo>
                    <a:pt x="7552159" y="1784985"/>
                    <a:pt x="7559778" y="1795463"/>
                    <a:pt x="7532156" y="1809750"/>
                  </a:cubicBezTo>
                  <a:close/>
                  <a:moveTo>
                    <a:pt x="7635026" y="2258378"/>
                  </a:moveTo>
                  <a:cubicBezTo>
                    <a:pt x="7634073" y="2264093"/>
                    <a:pt x="7634073" y="2269808"/>
                    <a:pt x="7633121" y="2275523"/>
                  </a:cubicBezTo>
                  <a:cubicBezTo>
                    <a:pt x="7626453" y="2285048"/>
                    <a:pt x="7624548" y="2294573"/>
                    <a:pt x="7625501" y="2306003"/>
                  </a:cubicBezTo>
                  <a:cubicBezTo>
                    <a:pt x="7610261" y="2336483"/>
                    <a:pt x="7592164" y="2366010"/>
                    <a:pt x="7555969" y="2381250"/>
                  </a:cubicBezTo>
                  <a:cubicBezTo>
                    <a:pt x="7543586" y="2325053"/>
                    <a:pt x="7547396" y="2276475"/>
                    <a:pt x="7591211" y="2235518"/>
                  </a:cubicBezTo>
                  <a:cubicBezTo>
                    <a:pt x="7604546" y="2223135"/>
                    <a:pt x="7613119" y="2205990"/>
                    <a:pt x="7624548" y="2190750"/>
                  </a:cubicBezTo>
                  <a:cubicBezTo>
                    <a:pt x="7624548" y="2190750"/>
                    <a:pt x="7624548" y="2190750"/>
                    <a:pt x="7624548" y="2190750"/>
                  </a:cubicBezTo>
                  <a:cubicBezTo>
                    <a:pt x="7647409" y="2210753"/>
                    <a:pt x="7626453" y="2236470"/>
                    <a:pt x="7635026" y="2258378"/>
                  </a:cubicBezTo>
                  <a:close/>
                  <a:moveTo>
                    <a:pt x="7758851" y="1743075"/>
                  </a:moveTo>
                  <a:cubicBezTo>
                    <a:pt x="7758851" y="1743075"/>
                    <a:pt x="7757898" y="1742123"/>
                    <a:pt x="7757898" y="1742123"/>
                  </a:cubicBezTo>
                  <a:cubicBezTo>
                    <a:pt x="7757898" y="1742123"/>
                    <a:pt x="7757898" y="1742123"/>
                    <a:pt x="7757898" y="1741170"/>
                  </a:cubicBezTo>
                  <a:cubicBezTo>
                    <a:pt x="7757898" y="1742123"/>
                    <a:pt x="7758851" y="1742123"/>
                    <a:pt x="7758851" y="1743075"/>
                  </a:cubicBezTo>
                  <a:cubicBezTo>
                    <a:pt x="7758851" y="1743075"/>
                    <a:pt x="7758851" y="1743075"/>
                    <a:pt x="7758851" y="1743075"/>
                  </a:cubicBezTo>
                  <a:close/>
                  <a:moveTo>
                    <a:pt x="9201888" y="6113145"/>
                  </a:moveTo>
                  <a:cubicBezTo>
                    <a:pt x="9201888" y="6113145"/>
                    <a:pt x="9200936" y="6113145"/>
                    <a:pt x="9201888" y="6113145"/>
                  </a:cubicBezTo>
                  <a:cubicBezTo>
                    <a:pt x="9201888" y="6112193"/>
                    <a:pt x="9201888" y="6112193"/>
                    <a:pt x="9201888" y="6113145"/>
                  </a:cubicBezTo>
                  <a:cubicBezTo>
                    <a:pt x="9201888" y="6112193"/>
                    <a:pt x="9201888" y="6113145"/>
                    <a:pt x="9201888" y="6113145"/>
                  </a:cubicBezTo>
                  <a:close/>
                  <a:moveTo>
                    <a:pt x="9740050" y="5124450"/>
                  </a:moveTo>
                  <a:cubicBezTo>
                    <a:pt x="9733383" y="5117783"/>
                    <a:pt x="9089494" y="5115878"/>
                    <a:pt x="8798029" y="5114925"/>
                  </a:cubicBezTo>
                  <a:cubicBezTo>
                    <a:pt x="8795171" y="5104448"/>
                    <a:pt x="8874229" y="4975860"/>
                    <a:pt x="8872323" y="4905375"/>
                  </a:cubicBezTo>
                  <a:cubicBezTo>
                    <a:pt x="8877086" y="4879658"/>
                    <a:pt x="8853273" y="4698683"/>
                    <a:pt x="8845654" y="4692015"/>
                  </a:cubicBezTo>
                  <a:cubicBezTo>
                    <a:pt x="8826604" y="4610100"/>
                    <a:pt x="8740879" y="4419600"/>
                    <a:pt x="8737069" y="4410075"/>
                  </a:cubicBezTo>
                  <a:cubicBezTo>
                    <a:pt x="8730400" y="4394835"/>
                    <a:pt x="8723733" y="4378643"/>
                    <a:pt x="8715161" y="4363403"/>
                  </a:cubicBezTo>
                  <a:cubicBezTo>
                    <a:pt x="8666583" y="4273868"/>
                    <a:pt x="8567523" y="4095750"/>
                    <a:pt x="8567523" y="4095750"/>
                  </a:cubicBezTo>
                  <a:cubicBezTo>
                    <a:pt x="8567523" y="4095750"/>
                    <a:pt x="8567523" y="4089083"/>
                    <a:pt x="8567523" y="4085273"/>
                  </a:cubicBezTo>
                  <a:cubicBezTo>
                    <a:pt x="8573238" y="4057650"/>
                    <a:pt x="8585621" y="4071938"/>
                    <a:pt x="8596098" y="4081463"/>
                  </a:cubicBezTo>
                  <a:cubicBezTo>
                    <a:pt x="8678013" y="4153853"/>
                    <a:pt x="9679091" y="5034915"/>
                    <a:pt x="9721000" y="5074920"/>
                  </a:cubicBezTo>
                  <a:cubicBezTo>
                    <a:pt x="9733383" y="5087303"/>
                    <a:pt x="9767673" y="5095875"/>
                    <a:pt x="9740050" y="5124450"/>
                  </a:cubicBezTo>
                  <a:close/>
                </a:path>
              </a:pathLst>
            </a:custGeom>
            <a:solidFill>
              <a:srgbClr val="2C70A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</p:grpSp>
      <p:sp>
        <p:nvSpPr>
          <p:cNvPr id="32" name="Plus Sign 31">
            <a:extLst>
              <a:ext uri="{FF2B5EF4-FFF2-40B4-BE49-F238E27FC236}">
                <a16:creationId xmlns:a16="http://schemas.microsoft.com/office/drawing/2014/main" id="{05ADE562-83E4-4F4E-BB49-26001E38B8CA}"/>
              </a:ext>
            </a:extLst>
          </p:cNvPr>
          <p:cNvSpPr/>
          <p:nvPr/>
        </p:nvSpPr>
        <p:spPr>
          <a:xfrm>
            <a:off x="9615333" y="4240313"/>
            <a:ext cx="448003" cy="448003"/>
          </a:xfrm>
          <a:prstGeom prst="mathPlus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cs typeface="B Nazanin" panose="00000700000000000000" pitchFamily="2" charset="-78"/>
            </a:endParaRPr>
          </a:p>
        </p:txBody>
      </p:sp>
      <p:grpSp>
        <p:nvGrpSpPr>
          <p:cNvPr id="31" name="Group 30">
            <a:extLst>
              <a:ext uri="{FF2B5EF4-FFF2-40B4-BE49-F238E27FC236}">
                <a16:creationId xmlns:a16="http://schemas.microsoft.com/office/drawing/2014/main" id="{B093F54A-5047-430A-BE4B-751B8A97079F}"/>
              </a:ext>
            </a:extLst>
          </p:cNvPr>
          <p:cNvGrpSpPr/>
          <p:nvPr/>
        </p:nvGrpSpPr>
        <p:grpSpPr>
          <a:xfrm rot="20857237">
            <a:off x="9024574" y="3519587"/>
            <a:ext cx="1109031" cy="1274933"/>
            <a:chOff x="8873991" y="3923317"/>
            <a:chExt cx="1109031" cy="1274933"/>
          </a:xfrm>
        </p:grpSpPr>
        <p:grpSp>
          <p:nvGrpSpPr>
            <p:cNvPr id="22" name="Group 21">
              <a:extLst>
                <a:ext uri="{FF2B5EF4-FFF2-40B4-BE49-F238E27FC236}">
                  <a16:creationId xmlns:a16="http://schemas.microsoft.com/office/drawing/2014/main" id="{622895FC-3765-4CEC-ACEC-0A04BDAFA5E8}"/>
                </a:ext>
              </a:extLst>
            </p:cNvPr>
            <p:cNvGrpSpPr/>
            <p:nvPr/>
          </p:nvGrpSpPr>
          <p:grpSpPr>
            <a:xfrm>
              <a:off x="8932620" y="3923317"/>
              <a:ext cx="1050402" cy="1274933"/>
              <a:chOff x="8772175" y="4670224"/>
              <a:chExt cx="1050402" cy="1274933"/>
            </a:xfrm>
            <a:solidFill>
              <a:schemeClr val="bg1"/>
            </a:solidFill>
          </p:grpSpPr>
          <p:sp>
            <p:nvSpPr>
              <p:cNvPr id="24" name="Freeform: Shape 23">
                <a:extLst>
                  <a:ext uri="{FF2B5EF4-FFF2-40B4-BE49-F238E27FC236}">
                    <a16:creationId xmlns:a16="http://schemas.microsoft.com/office/drawing/2014/main" id="{940E0907-0F25-49DC-B94F-BDA5FAE3D413}"/>
                  </a:ext>
                </a:extLst>
              </p:cNvPr>
              <p:cNvSpPr/>
              <p:nvPr/>
            </p:nvSpPr>
            <p:spPr>
              <a:xfrm rot="567401">
                <a:off x="8772175" y="4670224"/>
                <a:ext cx="116160" cy="704068"/>
              </a:xfrm>
              <a:custGeom>
                <a:avLst/>
                <a:gdLst>
                  <a:gd name="connsiteX0" fmla="*/ 31309 w 197809"/>
                  <a:gd name="connsiteY0" fmla="*/ 0 h 1198955"/>
                  <a:gd name="connsiteX1" fmla="*/ 8623 w 197809"/>
                  <a:gd name="connsiteY1" fmla="*/ 96358 h 1198955"/>
                  <a:gd name="connsiteX2" fmla="*/ 0 w 197809"/>
                  <a:gd name="connsiteY2" fmla="*/ 226395 h 1198955"/>
                  <a:gd name="connsiteX3" fmla="*/ 143760 w 197809"/>
                  <a:gd name="connsiteY3" fmla="*/ 1179118 h 1198955"/>
                  <a:gd name="connsiteX4" fmla="*/ 197367 w 197809"/>
                  <a:gd name="connsiteY4" fmla="*/ 1176683 h 1198955"/>
                  <a:gd name="connsiteX5" fmla="*/ 116958 w 197809"/>
                  <a:gd name="connsiteY5" fmla="*/ 812404 h 1198955"/>
                  <a:gd name="connsiteX6" fmla="*/ 51170 w 197809"/>
                  <a:gd name="connsiteY6" fmla="*/ 176444 h 1198955"/>
                  <a:gd name="connsiteX7" fmla="*/ 54101 w 197809"/>
                  <a:gd name="connsiteY7" fmla="*/ 106809 h 1198955"/>
                  <a:gd name="connsiteX8" fmla="*/ 61676 w 197809"/>
                  <a:gd name="connsiteY8" fmla="*/ 57582 h 1198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97809" h="1198955">
                    <a:moveTo>
                      <a:pt x="31309" y="0"/>
                    </a:moveTo>
                    <a:lnTo>
                      <a:pt x="8623" y="96358"/>
                    </a:lnTo>
                    <a:cubicBezTo>
                      <a:pt x="2589" y="138981"/>
                      <a:pt x="0" y="182536"/>
                      <a:pt x="0" y="226395"/>
                    </a:cubicBezTo>
                    <a:cubicBezTo>
                      <a:pt x="0" y="551685"/>
                      <a:pt x="77971" y="864793"/>
                      <a:pt x="143760" y="1179118"/>
                    </a:cubicBezTo>
                    <a:cubicBezTo>
                      <a:pt x="165691" y="1207140"/>
                      <a:pt x="202240" y="1204703"/>
                      <a:pt x="197367" y="1176683"/>
                    </a:cubicBezTo>
                    <a:cubicBezTo>
                      <a:pt x="176656" y="1063378"/>
                      <a:pt x="137668" y="925709"/>
                      <a:pt x="116958" y="812404"/>
                    </a:cubicBezTo>
                    <a:cubicBezTo>
                      <a:pt x="77972" y="602855"/>
                      <a:pt x="52387" y="390868"/>
                      <a:pt x="51170" y="176444"/>
                    </a:cubicBezTo>
                    <a:cubicBezTo>
                      <a:pt x="51170" y="152991"/>
                      <a:pt x="52007" y="129767"/>
                      <a:pt x="54101" y="106809"/>
                    </a:cubicBezTo>
                    <a:lnTo>
                      <a:pt x="61676" y="57582"/>
                    </a:lnTo>
                    <a:close/>
                  </a:path>
                </a:pathLst>
              </a:custGeom>
              <a:grpFill/>
              <a:ln w="68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cs typeface="B Nazanin" panose="00000700000000000000" pitchFamily="2" charset="-78"/>
                </a:endParaRPr>
              </a:p>
            </p:txBody>
          </p:sp>
          <p:sp>
            <p:nvSpPr>
              <p:cNvPr id="25" name="Freeform: Shape 24">
                <a:extLst>
                  <a:ext uri="{FF2B5EF4-FFF2-40B4-BE49-F238E27FC236}">
                    <a16:creationId xmlns:a16="http://schemas.microsoft.com/office/drawing/2014/main" id="{B416E369-C8CC-4B34-9F95-24F901D1F5A2}"/>
                  </a:ext>
                </a:extLst>
              </p:cNvPr>
              <p:cNvSpPr/>
              <p:nvPr/>
            </p:nvSpPr>
            <p:spPr>
              <a:xfrm rot="2624473">
                <a:off x="9205359" y="5419204"/>
                <a:ext cx="175807" cy="376730"/>
              </a:xfrm>
              <a:custGeom>
                <a:avLst/>
                <a:gdLst>
                  <a:gd name="connsiteX0" fmla="*/ 0 w 144018"/>
                  <a:gd name="connsiteY0" fmla="*/ 4566 h 308610"/>
                  <a:gd name="connsiteX1" fmla="*/ 19888 w 144018"/>
                  <a:gd name="connsiteY1" fmla="*/ 7309 h 308610"/>
                  <a:gd name="connsiteX2" fmla="*/ 28804 w 144018"/>
                  <a:gd name="connsiteY2" fmla="*/ 73146 h 308610"/>
                  <a:gd name="connsiteX3" fmla="*/ 75438 w 144018"/>
                  <a:gd name="connsiteY3" fmla="*/ 239109 h 308610"/>
                  <a:gd name="connsiteX4" fmla="*/ 104242 w 144018"/>
                  <a:gd name="connsiteY4" fmla="*/ 280943 h 308610"/>
                  <a:gd name="connsiteX5" fmla="*/ 143332 w 144018"/>
                  <a:gd name="connsiteY5" fmla="*/ 297402 h 308610"/>
                  <a:gd name="connsiteX6" fmla="*/ 143332 w 144018"/>
                  <a:gd name="connsiteY6" fmla="*/ 314547 h 308610"/>
                  <a:gd name="connsiteX7" fmla="*/ 60350 w 144018"/>
                  <a:gd name="connsiteY7" fmla="*/ 243910 h 308610"/>
                  <a:gd name="connsiteX8" fmla="*/ 4115 w 144018"/>
                  <a:gd name="connsiteY8" fmla="*/ 29940 h 308610"/>
                  <a:gd name="connsiteX9" fmla="*/ 0 w 144018"/>
                  <a:gd name="connsiteY9" fmla="*/ 4566 h 3086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4018" h="308610">
                    <a:moveTo>
                      <a:pt x="0" y="4566"/>
                    </a:moveTo>
                    <a:cubicBezTo>
                      <a:pt x="9601" y="-3664"/>
                      <a:pt x="13716" y="451"/>
                      <a:pt x="19888" y="7309"/>
                    </a:cubicBezTo>
                    <a:cubicBezTo>
                      <a:pt x="21260" y="32684"/>
                      <a:pt x="24689" y="52572"/>
                      <a:pt x="28804" y="73146"/>
                    </a:cubicBezTo>
                    <a:cubicBezTo>
                      <a:pt x="40462" y="129381"/>
                      <a:pt x="58979" y="202762"/>
                      <a:pt x="75438" y="239109"/>
                    </a:cubicBezTo>
                    <a:cubicBezTo>
                      <a:pt x="80924" y="250082"/>
                      <a:pt x="97384" y="274085"/>
                      <a:pt x="104242" y="280943"/>
                    </a:cubicBezTo>
                    <a:cubicBezTo>
                      <a:pt x="114529" y="289173"/>
                      <a:pt x="128930" y="297402"/>
                      <a:pt x="143332" y="297402"/>
                    </a:cubicBezTo>
                    <a:cubicBezTo>
                      <a:pt x="148133" y="302889"/>
                      <a:pt x="148133" y="309061"/>
                      <a:pt x="143332" y="314547"/>
                    </a:cubicBezTo>
                    <a:cubicBezTo>
                      <a:pt x="102184" y="307004"/>
                      <a:pt x="76810" y="280257"/>
                      <a:pt x="60350" y="243910"/>
                    </a:cubicBezTo>
                    <a:cubicBezTo>
                      <a:pt x="31547" y="174644"/>
                      <a:pt x="14402" y="104007"/>
                      <a:pt x="4115" y="29940"/>
                    </a:cubicBezTo>
                    <a:cubicBezTo>
                      <a:pt x="3429" y="21711"/>
                      <a:pt x="2057" y="12110"/>
                      <a:pt x="0" y="4566"/>
                    </a:cubicBezTo>
                    <a:close/>
                  </a:path>
                </a:pathLst>
              </a:custGeom>
              <a:grpFill/>
              <a:ln w="68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>
                  <a:cs typeface="B Nazanin" panose="00000700000000000000" pitchFamily="2" charset="-78"/>
                </a:endParaRPr>
              </a:p>
            </p:txBody>
          </p:sp>
          <p:sp>
            <p:nvSpPr>
              <p:cNvPr id="26" name="Freeform: Shape 25">
                <a:extLst>
                  <a:ext uri="{FF2B5EF4-FFF2-40B4-BE49-F238E27FC236}">
                    <a16:creationId xmlns:a16="http://schemas.microsoft.com/office/drawing/2014/main" id="{D3AC3BE8-304E-4C32-A75F-D93A0350BD78}"/>
                  </a:ext>
                </a:extLst>
              </p:cNvPr>
              <p:cNvSpPr/>
              <p:nvPr/>
            </p:nvSpPr>
            <p:spPr>
              <a:xfrm rot="2624473">
                <a:off x="9453204" y="5568427"/>
                <a:ext cx="92090" cy="376730"/>
              </a:xfrm>
              <a:custGeom>
                <a:avLst/>
                <a:gdLst>
                  <a:gd name="connsiteX0" fmla="*/ 0 w 75438"/>
                  <a:gd name="connsiteY0" fmla="*/ 9601 h 308610"/>
                  <a:gd name="connsiteX1" fmla="*/ 17145 w 75438"/>
                  <a:gd name="connsiteY1" fmla="*/ 0 h 308610"/>
                  <a:gd name="connsiteX2" fmla="*/ 75438 w 75438"/>
                  <a:gd name="connsiteY2" fmla="*/ 233858 h 308610"/>
                  <a:gd name="connsiteX3" fmla="*/ 75438 w 75438"/>
                  <a:gd name="connsiteY3" fmla="*/ 279121 h 308610"/>
                  <a:gd name="connsiteX4" fmla="*/ 65151 w 75438"/>
                  <a:gd name="connsiteY4" fmla="*/ 311353 h 308610"/>
                  <a:gd name="connsiteX5" fmla="*/ 47320 w 75438"/>
                  <a:gd name="connsiteY5" fmla="*/ 296951 h 308610"/>
                  <a:gd name="connsiteX6" fmla="*/ 61722 w 75438"/>
                  <a:gd name="connsiteY6" fmla="*/ 256489 h 308610"/>
                  <a:gd name="connsiteX7" fmla="*/ 57607 w 75438"/>
                  <a:gd name="connsiteY7" fmla="*/ 225628 h 308610"/>
                  <a:gd name="connsiteX8" fmla="*/ 5487 w 75438"/>
                  <a:gd name="connsiteY8" fmla="*/ 25375 h 308610"/>
                  <a:gd name="connsiteX9" fmla="*/ 0 w 75438"/>
                  <a:gd name="connsiteY9" fmla="*/ 9601 h 3086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75438" h="308610">
                    <a:moveTo>
                      <a:pt x="0" y="9601"/>
                    </a:moveTo>
                    <a:cubicBezTo>
                      <a:pt x="6172" y="3429"/>
                      <a:pt x="11659" y="6172"/>
                      <a:pt x="17145" y="0"/>
                    </a:cubicBezTo>
                    <a:cubicBezTo>
                      <a:pt x="45263" y="100127"/>
                      <a:pt x="62408" y="153619"/>
                      <a:pt x="75438" y="233858"/>
                    </a:cubicBezTo>
                    <a:cubicBezTo>
                      <a:pt x="78181" y="248945"/>
                      <a:pt x="78181" y="264033"/>
                      <a:pt x="75438" y="279121"/>
                    </a:cubicBezTo>
                    <a:cubicBezTo>
                      <a:pt x="71323" y="292837"/>
                      <a:pt x="69266" y="297637"/>
                      <a:pt x="65151" y="311353"/>
                    </a:cubicBezTo>
                    <a:cubicBezTo>
                      <a:pt x="56236" y="314782"/>
                      <a:pt x="53493" y="304495"/>
                      <a:pt x="47320" y="296951"/>
                    </a:cubicBezTo>
                    <a:cubicBezTo>
                      <a:pt x="58293" y="285979"/>
                      <a:pt x="61036" y="277749"/>
                      <a:pt x="61722" y="256489"/>
                    </a:cubicBezTo>
                    <a:cubicBezTo>
                      <a:pt x="59665" y="243459"/>
                      <a:pt x="60351" y="233172"/>
                      <a:pt x="57607" y="225628"/>
                    </a:cubicBezTo>
                    <a:cubicBezTo>
                      <a:pt x="44577" y="157734"/>
                      <a:pt x="28804" y="100127"/>
                      <a:pt x="5487" y="25375"/>
                    </a:cubicBezTo>
                    <a:cubicBezTo>
                      <a:pt x="4801" y="21946"/>
                      <a:pt x="2058" y="13030"/>
                      <a:pt x="0" y="9601"/>
                    </a:cubicBezTo>
                    <a:close/>
                  </a:path>
                </a:pathLst>
              </a:custGeom>
              <a:grpFill/>
              <a:ln w="68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cs typeface="B Nazanin" panose="00000700000000000000" pitchFamily="2" charset="-78"/>
                </a:endParaRPr>
              </a:p>
            </p:txBody>
          </p:sp>
          <p:sp>
            <p:nvSpPr>
              <p:cNvPr id="27" name="Freeform: Shape 26">
                <a:extLst>
                  <a:ext uri="{FF2B5EF4-FFF2-40B4-BE49-F238E27FC236}">
                    <a16:creationId xmlns:a16="http://schemas.microsoft.com/office/drawing/2014/main" id="{9676DCC6-A67A-4878-9059-57495BE308CD}"/>
                  </a:ext>
                </a:extLst>
              </p:cNvPr>
              <p:cNvSpPr/>
              <p:nvPr/>
            </p:nvSpPr>
            <p:spPr>
              <a:xfrm rot="2624473">
                <a:off x="9373440" y="5030162"/>
                <a:ext cx="449137" cy="527241"/>
              </a:xfrm>
              <a:custGeom>
                <a:avLst/>
                <a:gdLst>
                  <a:gd name="connsiteX0" fmla="*/ 196 w 349758"/>
                  <a:gd name="connsiteY0" fmla="*/ 0 h 445770"/>
                  <a:gd name="connsiteX1" fmla="*/ 119525 w 349758"/>
                  <a:gd name="connsiteY1" fmla="*/ 109042 h 445770"/>
                  <a:gd name="connsiteX2" fmla="*/ 153815 w 349758"/>
                  <a:gd name="connsiteY2" fmla="*/ 161163 h 445770"/>
                  <a:gd name="connsiteX3" fmla="*/ 181247 w 349758"/>
                  <a:gd name="connsiteY3" fmla="*/ 189967 h 445770"/>
                  <a:gd name="connsiteX4" fmla="*/ 226510 w 349758"/>
                  <a:gd name="connsiteY4" fmla="*/ 200254 h 445770"/>
                  <a:gd name="connsiteX5" fmla="*/ 293033 w 349758"/>
                  <a:gd name="connsiteY5" fmla="*/ 270891 h 445770"/>
                  <a:gd name="connsiteX6" fmla="*/ 351326 w 349758"/>
                  <a:gd name="connsiteY6" fmla="*/ 407365 h 445770"/>
                  <a:gd name="connsiteX7" fmla="*/ 333495 w 349758"/>
                  <a:gd name="connsiteY7" fmla="*/ 425196 h 445770"/>
                  <a:gd name="connsiteX8" fmla="*/ 274516 w 349758"/>
                  <a:gd name="connsiteY8" fmla="*/ 291465 h 445770"/>
                  <a:gd name="connsiteX9" fmla="*/ 197707 w 349758"/>
                  <a:gd name="connsiteY9" fmla="*/ 216027 h 445770"/>
                  <a:gd name="connsiteX10" fmla="*/ 146957 w 349758"/>
                  <a:gd name="connsiteY10" fmla="*/ 228371 h 445770"/>
                  <a:gd name="connsiteX11" fmla="*/ 101009 w 349758"/>
                  <a:gd name="connsiteY11" fmla="*/ 369646 h 445770"/>
                  <a:gd name="connsiteX12" fmla="*/ 114725 w 349758"/>
                  <a:gd name="connsiteY12" fmla="*/ 447142 h 445770"/>
                  <a:gd name="connsiteX13" fmla="*/ 92779 w 349758"/>
                  <a:gd name="connsiteY13" fmla="*/ 445770 h 445770"/>
                  <a:gd name="connsiteX14" fmla="*/ 71519 w 349758"/>
                  <a:gd name="connsiteY14" fmla="*/ 350444 h 445770"/>
                  <a:gd name="connsiteX15" fmla="*/ 132556 w 349758"/>
                  <a:gd name="connsiteY15" fmla="*/ 205054 h 445770"/>
                  <a:gd name="connsiteX16" fmla="*/ 128441 w 349758"/>
                  <a:gd name="connsiteY16" fmla="*/ 176251 h 445770"/>
                  <a:gd name="connsiteX17" fmla="*/ 107181 w 349758"/>
                  <a:gd name="connsiteY17" fmla="*/ 137846 h 445770"/>
                  <a:gd name="connsiteX18" fmla="*/ 35858 w 349758"/>
                  <a:gd name="connsiteY18" fmla="*/ 63779 h 445770"/>
                  <a:gd name="connsiteX19" fmla="*/ 7740 w 349758"/>
                  <a:gd name="connsiteY19" fmla="*/ 38405 h 445770"/>
                  <a:gd name="connsiteX20" fmla="*/ 196 w 349758"/>
                  <a:gd name="connsiteY20" fmla="*/ 0 h 445770"/>
                  <a:gd name="connsiteX0" fmla="*/ 9624 w 360810"/>
                  <a:gd name="connsiteY0" fmla="*/ 4565 h 454288"/>
                  <a:gd name="connsiteX1" fmla="*/ 128953 w 360810"/>
                  <a:gd name="connsiteY1" fmla="*/ 113607 h 454288"/>
                  <a:gd name="connsiteX2" fmla="*/ 163243 w 360810"/>
                  <a:gd name="connsiteY2" fmla="*/ 165728 h 454288"/>
                  <a:gd name="connsiteX3" fmla="*/ 190675 w 360810"/>
                  <a:gd name="connsiteY3" fmla="*/ 194532 h 454288"/>
                  <a:gd name="connsiteX4" fmla="*/ 235938 w 360810"/>
                  <a:gd name="connsiteY4" fmla="*/ 204819 h 454288"/>
                  <a:gd name="connsiteX5" fmla="*/ 302461 w 360810"/>
                  <a:gd name="connsiteY5" fmla="*/ 275456 h 454288"/>
                  <a:gd name="connsiteX6" fmla="*/ 360754 w 360810"/>
                  <a:gd name="connsiteY6" fmla="*/ 411930 h 454288"/>
                  <a:gd name="connsiteX7" fmla="*/ 342923 w 360810"/>
                  <a:gd name="connsiteY7" fmla="*/ 429761 h 454288"/>
                  <a:gd name="connsiteX8" fmla="*/ 283944 w 360810"/>
                  <a:gd name="connsiteY8" fmla="*/ 296030 h 454288"/>
                  <a:gd name="connsiteX9" fmla="*/ 207135 w 360810"/>
                  <a:gd name="connsiteY9" fmla="*/ 220592 h 454288"/>
                  <a:gd name="connsiteX10" fmla="*/ 156385 w 360810"/>
                  <a:gd name="connsiteY10" fmla="*/ 232936 h 454288"/>
                  <a:gd name="connsiteX11" fmla="*/ 110437 w 360810"/>
                  <a:gd name="connsiteY11" fmla="*/ 374211 h 454288"/>
                  <a:gd name="connsiteX12" fmla="*/ 124153 w 360810"/>
                  <a:gd name="connsiteY12" fmla="*/ 451707 h 454288"/>
                  <a:gd name="connsiteX13" fmla="*/ 102207 w 360810"/>
                  <a:gd name="connsiteY13" fmla="*/ 450335 h 454288"/>
                  <a:gd name="connsiteX14" fmla="*/ 80947 w 360810"/>
                  <a:gd name="connsiteY14" fmla="*/ 355009 h 454288"/>
                  <a:gd name="connsiteX15" fmla="*/ 141984 w 360810"/>
                  <a:gd name="connsiteY15" fmla="*/ 209619 h 454288"/>
                  <a:gd name="connsiteX16" fmla="*/ 137869 w 360810"/>
                  <a:gd name="connsiteY16" fmla="*/ 180816 h 454288"/>
                  <a:gd name="connsiteX17" fmla="*/ 116609 w 360810"/>
                  <a:gd name="connsiteY17" fmla="*/ 142411 h 454288"/>
                  <a:gd name="connsiteX18" fmla="*/ 45286 w 360810"/>
                  <a:gd name="connsiteY18" fmla="*/ 68344 h 454288"/>
                  <a:gd name="connsiteX19" fmla="*/ 17168 w 360810"/>
                  <a:gd name="connsiteY19" fmla="*/ 42970 h 454288"/>
                  <a:gd name="connsiteX20" fmla="*/ 8233 w 360810"/>
                  <a:gd name="connsiteY20" fmla="*/ 22698 h 454288"/>
                  <a:gd name="connsiteX21" fmla="*/ 9624 w 360810"/>
                  <a:gd name="connsiteY21" fmla="*/ 4565 h 454288"/>
                  <a:gd name="connsiteX0" fmla="*/ 17456 w 368642"/>
                  <a:gd name="connsiteY0" fmla="*/ 3522 h 453245"/>
                  <a:gd name="connsiteX1" fmla="*/ 136785 w 368642"/>
                  <a:gd name="connsiteY1" fmla="*/ 112564 h 453245"/>
                  <a:gd name="connsiteX2" fmla="*/ 171075 w 368642"/>
                  <a:gd name="connsiteY2" fmla="*/ 164685 h 453245"/>
                  <a:gd name="connsiteX3" fmla="*/ 198507 w 368642"/>
                  <a:gd name="connsiteY3" fmla="*/ 193489 h 453245"/>
                  <a:gd name="connsiteX4" fmla="*/ 243770 w 368642"/>
                  <a:gd name="connsiteY4" fmla="*/ 203776 h 453245"/>
                  <a:gd name="connsiteX5" fmla="*/ 310293 w 368642"/>
                  <a:gd name="connsiteY5" fmla="*/ 274413 h 453245"/>
                  <a:gd name="connsiteX6" fmla="*/ 368586 w 368642"/>
                  <a:gd name="connsiteY6" fmla="*/ 410887 h 453245"/>
                  <a:gd name="connsiteX7" fmla="*/ 350755 w 368642"/>
                  <a:gd name="connsiteY7" fmla="*/ 428718 h 453245"/>
                  <a:gd name="connsiteX8" fmla="*/ 291776 w 368642"/>
                  <a:gd name="connsiteY8" fmla="*/ 294987 h 453245"/>
                  <a:gd name="connsiteX9" fmla="*/ 214967 w 368642"/>
                  <a:gd name="connsiteY9" fmla="*/ 219549 h 453245"/>
                  <a:gd name="connsiteX10" fmla="*/ 164217 w 368642"/>
                  <a:gd name="connsiteY10" fmla="*/ 231893 h 453245"/>
                  <a:gd name="connsiteX11" fmla="*/ 118269 w 368642"/>
                  <a:gd name="connsiteY11" fmla="*/ 373168 h 453245"/>
                  <a:gd name="connsiteX12" fmla="*/ 131985 w 368642"/>
                  <a:gd name="connsiteY12" fmla="*/ 450664 h 453245"/>
                  <a:gd name="connsiteX13" fmla="*/ 110039 w 368642"/>
                  <a:gd name="connsiteY13" fmla="*/ 449292 h 453245"/>
                  <a:gd name="connsiteX14" fmla="*/ 88779 w 368642"/>
                  <a:gd name="connsiteY14" fmla="*/ 353966 h 453245"/>
                  <a:gd name="connsiteX15" fmla="*/ 149816 w 368642"/>
                  <a:gd name="connsiteY15" fmla="*/ 208576 h 453245"/>
                  <a:gd name="connsiteX16" fmla="*/ 145701 w 368642"/>
                  <a:gd name="connsiteY16" fmla="*/ 179773 h 453245"/>
                  <a:gd name="connsiteX17" fmla="*/ 124441 w 368642"/>
                  <a:gd name="connsiteY17" fmla="*/ 141368 h 453245"/>
                  <a:gd name="connsiteX18" fmla="*/ 53118 w 368642"/>
                  <a:gd name="connsiteY18" fmla="*/ 67301 h 453245"/>
                  <a:gd name="connsiteX19" fmla="*/ 25000 w 368642"/>
                  <a:gd name="connsiteY19" fmla="*/ 41927 h 453245"/>
                  <a:gd name="connsiteX20" fmla="*/ 761 w 368642"/>
                  <a:gd name="connsiteY20" fmla="*/ 33027 h 453245"/>
                  <a:gd name="connsiteX21" fmla="*/ 17456 w 368642"/>
                  <a:gd name="connsiteY21" fmla="*/ 3522 h 453245"/>
                  <a:gd name="connsiteX0" fmla="*/ 35749 w 367948"/>
                  <a:gd name="connsiteY0" fmla="*/ 4556 h 442990"/>
                  <a:gd name="connsiteX1" fmla="*/ 136091 w 367948"/>
                  <a:gd name="connsiteY1" fmla="*/ 102309 h 442990"/>
                  <a:gd name="connsiteX2" fmla="*/ 170381 w 367948"/>
                  <a:gd name="connsiteY2" fmla="*/ 154430 h 442990"/>
                  <a:gd name="connsiteX3" fmla="*/ 197813 w 367948"/>
                  <a:gd name="connsiteY3" fmla="*/ 183234 h 442990"/>
                  <a:gd name="connsiteX4" fmla="*/ 243076 w 367948"/>
                  <a:gd name="connsiteY4" fmla="*/ 193521 h 442990"/>
                  <a:gd name="connsiteX5" fmla="*/ 309599 w 367948"/>
                  <a:gd name="connsiteY5" fmla="*/ 264158 h 442990"/>
                  <a:gd name="connsiteX6" fmla="*/ 367892 w 367948"/>
                  <a:gd name="connsiteY6" fmla="*/ 400632 h 442990"/>
                  <a:gd name="connsiteX7" fmla="*/ 350061 w 367948"/>
                  <a:gd name="connsiteY7" fmla="*/ 418463 h 442990"/>
                  <a:gd name="connsiteX8" fmla="*/ 291082 w 367948"/>
                  <a:gd name="connsiteY8" fmla="*/ 284732 h 442990"/>
                  <a:gd name="connsiteX9" fmla="*/ 214273 w 367948"/>
                  <a:gd name="connsiteY9" fmla="*/ 209294 h 442990"/>
                  <a:gd name="connsiteX10" fmla="*/ 163523 w 367948"/>
                  <a:gd name="connsiteY10" fmla="*/ 221638 h 442990"/>
                  <a:gd name="connsiteX11" fmla="*/ 117575 w 367948"/>
                  <a:gd name="connsiteY11" fmla="*/ 362913 h 442990"/>
                  <a:gd name="connsiteX12" fmla="*/ 131291 w 367948"/>
                  <a:gd name="connsiteY12" fmla="*/ 440409 h 442990"/>
                  <a:gd name="connsiteX13" fmla="*/ 109345 w 367948"/>
                  <a:gd name="connsiteY13" fmla="*/ 439037 h 442990"/>
                  <a:gd name="connsiteX14" fmla="*/ 88085 w 367948"/>
                  <a:gd name="connsiteY14" fmla="*/ 343711 h 442990"/>
                  <a:gd name="connsiteX15" fmla="*/ 149122 w 367948"/>
                  <a:gd name="connsiteY15" fmla="*/ 198321 h 442990"/>
                  <a:gd name="connsiteX16" fmla="*/ 145007 w 367948"/>
                  <a:gd name="connsiteY16" fmla="*/ 169518 h 442990"/>
                  <a:gd name="connsiteX17" fmla="*/ 123747 w 367948"/>
                  <a:gd name="connsiteY17" fmla="*/ 131113 h 442990"/>
                  <a:gd name="connsiteX18" fmla="*/ 52424 w 367948"/>
                  <a:gd name="connsiteY18" fmla="*/ 57046 h 442990"/>
                  <a:gd name="connsiteX19" fmla="*/ 24306 w 367948"/>
                  <a:gd name="connsiteY19" fmla="*/ 31672 h 442990"/>
                  <a:gd name="connsiteX20" fmla="*/ 67 w 367948"/>
                  <a:gd name="connsiteY20" fmla="*/ 22772 h 442990"/>
                  <a:gd name="connsiteX21" fmla="*/ 35749 w 367948"/>
                  <a:gd name="connsiteY21" fmla="*/ 4556 h 442990"/>
                  <a:gd name="connsiteX0" fmla="*/ 35721 w 367920"/>
                  <a:gd name="connsiteY0" fmla="*/ 867 h 439301"/>
                  <a:gd name="connsiteX1" fmla="*/ 136063 w 367920"/>
                  <a:gd name="connsiteY1" fmla="*/ 98620 h 439301"/>
                  <a:gd name="connsiteX2" fmla="*/ 170353 w 367920"/>
                  <a:gd name="connsiteY2" fmla="*/ 150741 h 439301"/>
                  <a:gd name="connsiteX3" fmla="*/ 197785 w 367920"/>
                  <a:gd name="connsiteY3" fmla="*/ 179545 h 439301"/>
                  <a:gd name="connsiteX4" fmla="*/ 243048 w 367920"/>
                  <a:gd name="connsiteY4" fmla="*/ 189832 h 439301"/>
                  <a:gd name="connsiteX5" fmla="*/ 309571 w 367920"/>
                  <a:gd name="connsiteY5" fmla="*/ 260469 h 439301"/>
                  <a:gd name="connsiteX6" fmla="*/ 367864 w 367920"/>
                  <a:gd name="connsiteY6" fmla="*/ 396943 h 439301"/>
                  <a:gd name="connsiteX7" fmla="*/ 350033 w 367920"/>
                  <a:gd name="connsiteY7" fmla="*/ 414774 h 439301"/>
                  <a:gd name="connsiteX8" fmla="*/ 291054 w 367920"/>
                  <a:gd name="connsiteY8" fmla="*/ 281043 h 439301"/>
                  <a:gd name="connsiteX9" fmla="*/ 214245 w 367920"/>
                  <a:gd name="connsiteY9" fmla="*/ 205605 h 439301"/>
                  <a:gd name="connsiteX10" fmla="*/ 163495 w 367920"/>
                  <a:gd name="connsiteY10" fmla="*/ 217949 h 439301"/>
                  <a:gd name="connsiteX11" fmla="*/ 117547 w 367920"/>
                  <a:gd name="connsiteY11" fmla="*/ 359224 h 439301"/>
                  <a:gd name="connsiteX12" fmla="*/ 131263 w 367920"/>
                  <a:gd name="connsiteY12" fmla="*/ 436720 h 439301"/>
                  <a:gd name="connsiteX13" fmla="*/ 109317 w 367920"/>
                  <a:gd name="connsiteY13" fmla="*/ 435348 h 439301"/>
                  <a:gd name="connsiteX14" fmla="*/ 88057 w 367920"/>
                  <a:gd name="connsiteY14" fmla="*/ 340022 h 439301"/>
                  <a:gd name="connsiteX15" fmla="*/ 149094 w 367920"/>
                  <a:gd name="connsiteY15" fmla="*/ 194632 h 439301"/>
                  <a:gd name="connsiteX16" fmla="*/ 144979 w 367920"/>
                  <a:gd name="connsiteY16" fmla="*/ 165829 h 439301"/>
                  <a:gd name="connsiteX17" fmla="*/ 123719 w 367920"/>
                  <a:gd name="connsiteY17" fmla="*/ 127424 h 439301"/>
                  <a:gd name="connsiteX18" fmla="*/ 52396 w 367920"/>
                  <a:gd name="connsiteY18" fmla="*/ 53357 h 439301"/>
                  <a:gd name="connsiteX19" fmla="*/ 24278 w 367920"/>
                  <a:gd name="connsiteY19" fmla="*/ 27983 h 439301"/>
                  <a:gd name="connsiteX20" fmla="*/ 39 w 367920"/>
                  <a:gd name="connsiteY20" fmla="*/ 19083 h 439301"/>
                  <a:gd name="connsiteX21" fmla="*/ 35721 w 367920"/>
                  <a:gd name="connsiteY21" fmla="*/ 867 h 439301"/>
                  <a:gd name="connsiteX0" fmla="*/ 48827 w 367908"/>
                  <a:gd name="connsiteY0" fmla="*/ 1999 h 428436"/>
                  <a:gd name="connsiteX1" fmla="*/ 136051 w 367908"/>
                  <a:gd name="connsiteY1" fmla="*/ 87755 h 428436"/>
                  <a:gd name="connsiteX2" fmla="*/ 170341 w 367908"/>
                  <a:gd name="connsiteY2" fmla="*/ 139876 h 428436"/>
                  <a:gd name="connsiteX3" fmla="*/ 197773 w 367908"/>
                  <a:gd name="connsiteY3" fmla="*/ 168680 h 428436"/>
                  <a:gd name="connsiteX4" fmla="*/ 243036 w 367908"/>
                  <a:gd name="connsiteY4" fmla="*/ 178967 h 428436"/>
                  <a:gd name="connsiteX5" fmla="*/ 309559 w 367908"/>
                  <a:gd name="connsiteY5" fmla="*/ 249604 h 428436"/>
                  <a:gd name="connsiteX6" fmla="*/ 367852 w 367908"/>
                  <a:gd name="connsiteY6" fmla="*/ 386078 h 428436"/>
                  <a:gd name="connsiteX7" fmla="*/ 350021 w 367908"/>
                  <a:gd name="connsiteY7" fmla="*/ 403909 h 428436"/>
                  <a:gd name="connsiteX8" fmla="*/ 291042 w 367908"/>
                  <a:gd name="connsiteY8" fmla="*/ 270178 h 428436"/>
                  <a:gd name="connsiteX9" fmla="*/ 214233 w 367908"/>
                  <a:gd name="connsiteY9" fmla="*/ 194740 h 428436"/>
                  <a:gd name="connsiteX10" fmla="*/ 163483 w 367908"/>
                  <a:gd name="connsiteY10" fmla="*/ 207084 h 428436"/>
                  <a:gd name="connsiteX11" fmla="*/ 117535 w 367908"/>
                  <a:gd name="connsiteY11" fmla="*/ 348359 h 428436"/>
                  <a:gd name="connsiteX12" fmla="*/ 131251 w 367908"/>
                  <a:gd name="connsiteY12" fmla="*/ 425855 h 428436"/>
                  <a:gd name="connsiteX13" fmla="*/ 109305 w 367908"/>
                  <a:gd name="connsiteY13" fmla="*/ 424483 h 428436"/>
                  <a:gd name="connsiteX14" fmla="*/ 88045 w 367908"/>
                  <a:gd name="connsiteY14" fmla="*/ 329157 h 428436"/>
                  <a:gd name="connsiteX15" fmla="*/ 149082 w 367908"/>
                  <a:gd name="connsiteY15" fmla="*/ 183767 h 428436"/>
                  <a:gd name="connsiteX16" fmla="*/ 144967 w 367908"/>
                  <a:gd name="connsiteY16" fmla="*/ 154964 h 428436"/>
                  <a:gd name="connsiteX17" fmla="*/ 123707 w 367908"/>
                  <a:gd name="connsiteY17" fmla="*/ 116559 h 428436"/>
                  <a:gd name="connsiteX18" fmla="*/ 52384 w 367908"/>
                  <a:gd name="connsiteY18" fmla="*/ 42492 h 428436"/>
                  <a:gd name="connsiteX19" fmla="*/ 24266 w 367908"/>
                  <a:gd name="connsiteY19" fmla="*/ 17118 h 428436"/>
                  <a:gd name="connsiteX20" fmla="*/ 27 w 367908"/>
                  <a:gd name="connsiteY20" fmla="*/ 8218 h 428436"/>
                  <a:gd name="connsiteX21" fmla="*/ 48827 w 367908"/>
                  <a:gd name="connsiteY21" fmla="*/ 1999 h 428436"/>
                  <a:gd name="connsiteX0" fmla="*/ 48827 w 367908"/>
                  <a:gd name="connsiteY0" fmla="*/ 1999 h 428436"/>
                  <a:gd name="connsiteX1" fmla="*/ 136051 w 367908"/>
                  <a:gd name="connsiteY1" fmla="*/ 87755 h 428436"/>
                  <a:gd name="connsiteX2" fmla="*/ 170341 w 367908"/>
                  <a:gd name="connsiteY2" fmla="*/ 139876 h 428436"/>
                  <a:gd name="connsiteX3" fmla="*/ 197773 w 367908"/>
                  <a:gd name="connsiteY3" fmla="*/ 168680 h 428436"/>
                  <a:gd name="connsiteX4" fmla="*/ 243036 w 367908"/>
                  <a:gd name="connsiteY4" fmla="*/ 178967 h 428436"/>
                  <a:gd name="connsiteX5" fmla="*/ 309559 w 367908"/>
                  <a:gd name="connsiteY5" fmla="*/ 249604 h 428436"/>
                  <a:gd name="connsiteX6" fmla="*/ 367852 w 367908"/>
                  <a:gd name="connsiteY6" fmla="*/ 386078 h 428436"/>
                  <a:gd name="connsiteX7" fmla="*/ 350021 w 367908"/>
                  <a:gd name="connsiteY7" fmla="*/ 403909 h 428436"/>
                  <a:gd name="connsiteX8" fmla="*/ 291042 w 367908"/>
                  <a:gd name="connsiteY8" fmla="*/ 270178 h 428436"/>
                  <a:gd name="connsiteX9" fmla="*/ 214233 w 367908"/>
                  <a:gd name="connsiteY9" fmla="*/ 194740 h 428436"/>
                  <a:gd name="connsiteX10" fmla="*/ 163483 w 367908"/>
                  <a:gd name="connsiteY10" fmla="*/ 207084 h 428436"/>
                  <a:gd name="connsiteX11" fmla="*/ 117535 w 367908"/>
                  <a:gd name="connsiteY11" fmla="*/ 348359 h 428436"/>
                  <a:gd name="connsiteX12" fmla="*/ 131251 w 367908"/>
                  <a:gd name="connsiteY12" fmla="*/ 425855 h 428436"/>
                  <a:gd name="connsiteX13" fmla="*/ 109305 w 367908"/>
                  <a:gd name="connsiteY13" fmla="*/ 424483 h 428436"/>
                  <a:gd name="connsiteX14" fmla="*/ 88045 w 367908"/>
                  <a:gd name="connsiteY14" fmla="*/ 329157 h 428436"/>
                  <a:gd name="connsiteX15" fmla="*/ 149082 w 367908"/>
                  <a:gd name="connsiteY15" fmla="*/ 183767 h 428436"/>
                  <a:gd name="connsiteX16" fmla="*/ 144967 w 367908"/>
                  <a:gd name="connsiteY16" fmla="*/ 154964 h 428436"/>
                  <a:gd name="connsiteX17" fmla="*/ 123707 w 367908"/>
                  <a:gd name="connsiteY17" fmla="*/ 116559 h 428436"/>
                  <a:gd name="connsiteX18" fmla="*/ 52384 w 367908"/>
                  <a:gd name="connsiteY18" fmla="*/ 42492 h 428436"/>
                  <a:gd name="connsiteX19" fmla="*/ 24266 w 367908"/>
                  <a:gd name="connsiteY19" fmla="*/ 17118 h 428436"/>
                  <a:gd name="connsiteX20" fmla="*/ 27 w 367908"/>
                  <a:gd name="connsiteY20" fmla="*/ 8218 h 428436"/>
                  <a:gd name="connsiteX21" fmla="*/ 48827 w 367908"/>
                  <a:gd name="connsiteY21" fmla="*/ 1999 h 428436"/>
                  <a:gd name="connsiteX0" fmla="*/ 48843 w 367924"/>
                  <a:gd name="connsiteY0" fmla="*/ 5470 h 431907"/>
                  <a:gd name="connsiteX1" fmla="*/ 136067 w 367924"/>
                  <a:gd name="connsiteY1" fmla="*/ 91226 h 431907"/>
                  <a:gd name="connsiteX2" fmla="*/ 170357 w 367924"/>
                  <a:gd name="connsiteY2" fmla="*/ 143347 h 431907"/>
                  <a:gd name="connsiteX3" fmla="*/ 197789 w 367924"/>
                  <a:gd name="connsiteY3" fmla="*/ 172151 h 431907"/>
                  <a:gd name="connsiteX4" fmla="*/ 243052 w 367924"/>
                  <a:gd name="connsiteY4" fmla="*/ 182438 h 431907"/>
                  <a:gd name="connsiteX5" fmla="*/ 309575 w 367924"/>
                  <a:gd name="connsiteY5" fmla="*/ 253075 h 431907"/>
                  <a:gd name="connsiteX6" fmla="*/ 367868 w 367924"/>
                  <a:gd name="connsiteY6" fmla="*/ 389549 h 431907"/>
                  <a:gd name="connsiteX7" fmla="*/ 350037 w 367924"/>
                  <a:gd name="connsiteY7" fmla="*/ 407380 h 431907"/>
                  <a:gd name="connsiteX8" fmla="*/ 291058 w 367924"/>
                  <a:gd name="connsiteY8" fmla="*/ 273649 h 431907"/>
                  <a:gd name="connsiteX9" fmla="*/ 214249 w 367924"/>
                  <a:gd name="connsiteY9" fmla="*/ 198211 h 431907"/>
                  <a:gd name="connsiteX10" fmla="*/ 163499 w 367924"/>
                  <a:gd name="connsiteY10" fmla="*/ 210555 h 431907"/>
                  <a:gd name="connsiteX11" fmla="*/ 117551 w 367924"/>
                  <a:gd name="connsiteY11" fmla="*/ 351830 h 431907"/>
                  <a:gd name="connsiteX12" fmla="*/ 131267 w 367924"/>
                  <a:gd name="connsiteY12" fmla="*/ 429326 h 431907"/>
                  <a:gd name="connsiteX13" fmla="*/ 109321 w 367924"/>
                  <a:gd name="connsiteY13" fmla="*/ 427954 h 431907"/>
                  <a:gd name="connsiteX14" fmla="*/ 88061 w 367924"/>
                  <a:gd name="connsiteY14" fmla="*/ 332628 h 431907"/>
                  <a:gd name="connsiteX15" fmla="*/ 149098 w 367924"/>
                  <a:gd name="connsiteY15" fmla="*/ 187238 h 431907"/>
                  <a:gd name="connsiteX16" fmla="*/ 144983 w 367924"/>
                  <a:gd name="connsiteY16" fmla="*/ 158435 h 431907"/>
                  <a:gd name="connsiteX17" fmla="*/ 123723 w 367924"/>
                  <a:gd name="connsiteY17" fmla="*/ 120030 h 431907"/>
                  <a:gd name="connsiteX18" fmla="*/ 52400 w 367924"/>
                  <a:gd name="connsiteY18" fmla="*/ 45963 h 431907"/>
                  <a:gd name="connsiteX19" fmla="*/ 24282 w 367924"/>
                  <a:gd name="connsiteY19" fmla="*/ 20589 h 431907"/>
                  <a:gd name="connsiteX20" fmla="*/ 43 w 367924"/>
                  <a:gd name="connsiteY20" fmla="*/ 11689 h 431907"/>
                  <a:gd name="connsiteX21" fmla="*/ 48843 w 367924"/>
                  <a:gd name="connsiteY21" fmla="*/ 5470 h 4319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367924" h="431907">
                    <a:moveTo>
                      <a:pt x="48843" y="5470"/>
                    </a:moveTo>
                    <a:cubicBezTo>
                      <a:pt x="79018" y="28101"/>
                      <a:pt x="115815" y="68247"/>
                      <a:pt x="136067" y="91226"/>
                    </a:cubicBezTo>
                    <a:cubicBezTo>
                      <a:pt x="156319" y="114206"/>
                      <a:pt x="159385" y="124830"/>
                      <a:pt x="170357" y="143347"/>
                    </a:cubicBezTo>
                    <a:cubicBezTo>
                      <a:pt x="179273" y="157749"/>
                      <a:pt x="179959" y="173522"/>
                      <a:pt x="197789" y="172151"/>
                    </a:cubicBezTo>
                    <a:cubicBezTo>
                      <a:pt x="214249" y="173522"/>
                      <a:pt x="232765" y="178323"/>
                      <a:pt x="243052" y="182438"/>
                    </a:cubicBezTo>
                    <a:cubicBezTo>
                      <a:pt x="273227" y="194782"/>
                      <a:pt x="296545" y="229072"/>
                      <a:pt x="309575" y="253075"/>
                    </a:cubicBezTo>
                    <a:cubicBezTo>
                      <a:pt x="333578" y="297652"/>
                      <a:pt x="352095" y="341543"/>
                      <a:pt x="367868" y="389549"/>
                    </a:cubicBezTo>
                    <a:cubicBezTo>
                      <a:pt x="368554" y="402579"/>
                      <a:pt x="363067" y="408752"/>
                      <a:pt x="350037" y="407380"/>
                    </a:cubicBezTo>
                    <a:cubicBezTo>
                      <a:pt x="326720" y="362117"/>
                      <a:pt x="320548" y="325770"/>
                      <a:pt x="291058" y="273649"/>
                    </a:cubicBezTo>
                    <a:cubicBezTo>
                      <a:pt x="274599" y="247589"/>
                      <a:pt x="264998" y="208498"/>
                      <a:pt x="214249" y="198211"/>
                    </a:cubicBezTo>
                    <a:cubicBezTo>
                      <a:pt x="201904" y="195468"/>
                      <a:pt x="173101" y="203012"/>
                      <a:pt x="163499" y="210555"/>
                    </a:cubicBezTo>
                    <a:cubicBezTo>
                      <a:pt x="120980" y="241416"/>
                      <a:pt x="105206" y="299709"/>
                      <a:pt x="117551" y="351830"/>
                    </a:cubicBezTo>
                    <a:cubicBezTo>
                      <a:pt x="123037" y="377205"/>
                      <a:pt x="128524" y="401208"/>
                      <a:pt x="131267" y="429326"/>
                    </a:cubicBezTo>
                    <a:cubicBezTo>
                      <a:pt x="129209" y="434126"/>
                      <a:pt x="116179" y="431383"/>
                      <a:pt x="109321" y="427954"/>
                    </a:cubicBezTo>
                    <a:cubicBezTo>
                      <a:pt x="101777" y="397779"/>
                      <a:pt x="90805" y="364175"/>
                      <a:pt x="88061" y="332628"/>
                    </a:cubicBezTo>
                    <a:cubicBezTo>
                      <a:pt x="83261" y="273649"/>
                      <a:pt x="105206" y="225643"/>
                      <a:pt x="149098" y="187238"/>
                    </a:cubicBezTo>
                    <a:cubicBezTo>
                      <a:pt x="158699" y="179009"/>
                      <a:pt x="151155" y="168036"/>
                      <a:pt x="144983" y="158435"/>
                    </a:cubicBezTo>
                    <a:cubicBezTo>
                      <a:pt x="144983" y="158435"/>
                      <a:pt x="134010" y="137175"/>
                      <a:pt x="123723" y="120030"/>
                    </a:cubicBezTo>
                    <a:cubicBezTo>
                      <a:pt x="111379" y="98084"/>
                      <a:pt x="84632" y="72710"/>
                      <a:pt x="52400" y="45963"/>
                    </a:cubicBezTo>
                    <a:cubicBezTo>
                      <a:pt x="44170" y="37734"/>
                      <a:pt x="32512" y="28133"/>
                      <a:pt x="24282" y="20589"/>
                    </a:cubicBezTo>
                    <a:cubicBezTo>
                      <a:pt x="18107" y="12981"/>
                      <a:pt x="1300" y="18090"/>
                      <a:pt x="43" y="11689"/>
                    </a:cubicBezTo>
                    <a:cubicBezTo>
                      <a:pt x="-1214" y="5288"/>
                      <a:pt x="25183" y="-7222"/>
                      <a:pt x="48843" y="5470"/>
                    </a:cubicBezTo>
                    <a:close/>
                  </a:path>
                </a:pathLst>
              </a:custGeom>
              <a:grpFill/>
              <a:ln w="68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28" name="Group 27">
              <a:extLst>
                <a:ext uri="{FF2B5EF4-FFF2-40B4-BE49-F238E27FC236}">
                  <a16:creationId xmlns:a16="http://schemas.microsoft.com/office/drawing/2014/main" id="{3A8997D5-2689-486D-92C5-E6B910414BDE}"/>
                </a:ext>
              </a:extLst>
            </p:cNvPr>
            <p:cNvGrpSpPr/>
            <p:nvPr/>
          </p:nvGrpSpPr>
          <p:grpSpPr>
            <a:xfrm>
              <a:off x="8873991" y="4601281"/>
              <a:ext cx="193168" cy="193168"/>
              <a:chOff x="8682887" y="5354471"/>
              <a:chExt cx="193168" cy="193168"/>
            </a:xfrm>
            <a:solidFill>
              <a:schemeClr val="bg1"/>
            </a:solidFill>
          </p:grpSpPr>
          <p:sp>
            <p:nvSpPr>
              <p:cNvPr id="29" name="Freeform: Shape 28">
                <a:extLst>
                  <a:ext uri="{FF2B5EF4-FFF2-40B4-BE49-F238E27FC236}">
                    <a16:creationId xmlns:a16="http://schemas.microsoft.com/office/drawing/2014/main" id="{505049BF-2809-4FE4-8285-6009C411DCEF}"/>
                  </a:ext>
                </a:extLst>
              </p:cNvPr>
              <p:cNvSpPr/>
              <p:nvPr/>
            </p:nvSpPr>
            <p:spPr>
              <a:xfrm rot="567401">
                <a:off x="8682887" y="5354471"/>
                <a:ext cx="193168" cy="193168"/>
              </a:xfrm>
              <a:custGeom>
                <a:avLst/>
                <a:gdLst>
                  <a:gd name="connsiteX0" fmla="*/ 64571 w 185166"/>
                  <a:gd name="connsiteY0" fmla="*/ 1778 h 185166"/>
                  <a:gd name="connsiteX1" fmla="*/ 135208 w 185166"/>
                  <a:gd name="connsiteY1" fmla="*/ 14122 h 185166"/>
                  <a:gd name="connsiteX2" fmla="*/ 183214 w 185166"/>
                  <a:gd name="connsiteY2" fmla="*/ 116306 h 185166"/>
                  <a:gd name="connsiteX3" fmla="*/ 95432 w 185166"/>
                  <a:gd name="connsiteY3" fmla="*/ 189001 h 185166"/>
                  <a:gd name="connsiteX4" fmla="*/ 3535 w 185166"/>
                  <a:gd name="connsiteY4" fmla="*/ 121107 h 185166"/>
                  <a:gd name="connsiteX5" fmla="*/ 47426 w 185166"/>
                  <a:gd name="connsiteY5" fmla="*/ 12751 h 185166"/>
                  <a:gd name="connsiteX6" fmla="*/ 64571 w 185166"/>
                  <a:gd name="connsiteY6" fmla="*/ 1778 h 1851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85166" h="185166">
                    <a:moveTo>
                      <a:pt x="64571" y="1778"/>
                    </a:moveTo>
                    <a:cubicBezTo>
                      <a:pt x="98175" y="406"/>
                      <a:pt x="107776" y="-5080"/>
                      <a:pt x="135208" y="14122"/>
                    </a:cubicBezTo>
                    <a:cubicBezTo>
                      <a:pt x="176356" y="37439"/>
                      <a:pt x="193501" y="74473"/>
                      <a:pt x="183214" y="116306"/>
                    </a:cubicBezTo>
                    <a:cubicBezTo>
                      <a:pt x="172927" y="158826"/>
                      <a:pt x="137952" y="187630"/>
                      <a:pt x="95432" y="189001"/>
                    </a:cubicBezTo>
                    <a:cubicBezTo>
                      <a:pt x="53598" y="190373"/>
                      <a:pt x="15193" y="162255"/>
                      <a:pt x="3535" y="121107"/>
                    </a:cubicBezTo>
                    <a:cubicBezTo>
                      <a:pt x="-8124" y="79273"/>
                      <a:pt x="9707" y="36754"/>
                      <a:pt x="47426" y="12751"/>
                    </a:cubicBezTo>
                    <a:cubicBezTo>
                      <a:pt x="52912" y="9322"/>
                      <a:pt x="54284" y="4521"/>
                      <a:pt x="64571" y="1778"/>
                    </a:cubicBezTo>
                    <a:close/>
                  </a:path>
                </a:pathLst>
              </a:custGeom>
              <a:grpFill/>
              <a:ln w="68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>
                  <a:cs typeface="B Nazanin" panose="00000700000000000000" pitchFamily="2" charset="-78"/>
                </a:endParaRPr>
              </a:p>
            </p:txBody>
          </p:sp>
          <p:sp>
            <p:nvSpPr>
              <p:cNvPr id="30" name="Freeform: Shape 29">
                <a:extLst>
                  <a:ext uri="{FF2B5EF4-FFF2-40B4-BE49-F238E27FC236}">
                    <a16:creationId xmlns:a16="http://schemas.microsoft.com/office/drawing/2014/main" id="{01EA127B-C4C4-45B1-A9FD-B5EDF1D8B44D}"/>
                  </a:ext>
                </a:extLst>
              </p:cNvPr>
              <p:cNvSpPr/>
              <p:nvPr/>
            </p:nvSpPr>
            <p:spPr>
              <a:xfrm rot="567401">
                <a:off x="8709149" y="5384737"/>
                <a:ext cx="135933" cy="135933"/>
              </a:xfrm>
              <a:custGeom>
                <a:avLst/>
                <a:gdLst>
                  <a:gd name="connsiteX0" fmla="*/ 132359 w 130302"/>
                  <a:gd name="connsiteY0" fmla="*/ 65163 h 130302"/>
                  <a:gd name="connsiteX1" fmla="*/ 65151 w 130302"/>
                  <a:gd name="connsiteY1" fmla="*/ 132371 h 130302"/>
                  <a:gd name="connsiteX2" fmla="*/ 0 w 130302"/>
                  <a:gd name="connsiteY2" fmla="*/ 66535 h 130302"/>
                  <a:gd name="connsiteX3" fmla="*/ 64465 w 130302"/>
                  <a:gd name="connsiteY3" fmla="*/ 12 h 130302"/>
                  <a:gd name="connsiteX4" fmla="*/ 132359 w 130302"/>
                  <a:gd name="connsiteY4" fmla="*/ 65163 h 1303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0302" h="130302">
                    <a:moveTo>
                      <a:pt x="132359" y="65163"/>
                    </a:moveTo>
                    <a:cubicBezTo>
                      <a:pt x="132359" y="102196"/>
                      <a:pt x="101498" y="133057"/>
                      <a:pt x="65151" y="132371"/>
                    </a:cubicBezTo>
                    <a:cubicBezTo>
                      <a:pt x="29489" y="131686"/>
                      <a:pt x="0" y="102196"/>
                      <a:pt x="0" y="66535"/>
                    </a:cubicBezTo>
                    <a:cubicBezTo>
                      <a:pt x="0" y="30187"/>
                      <a:pt x="28118" y="698"/>
                      <a:pt x="64465" y="12"/>
                    </a:cubicBezTo>
                    <a:cubicBezTo>
                      <a:pt x="102184" y="-674"/>
                      <a:pt x="132359" y="28130"/>
                      <a:pt x="132359" y="65163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 w="68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cs typeface="B Nazanin" panose="00000700000000000000" pitchFamily="2" charset="-78"/>
                </a:endParaRPr>
              </a:p>
            </p:txBody>
          </p:sp>
        </p:grpSp>
      </p:grpSp>
      <p:grpSp>
        <p:nvGrpSpPr>
          <p:cNvPr id="34" name="Group 33">
            <a:extLst>
              <a:ext uri="{FF2B5EF4-FFF2-40B4-BE49-F238E27FC236}">
                <a16:creationId xmlns:a16="http://schemas.microsoft.com/office/drawing/2014/main" id="{8095E7FD-7B7B-44E4-8A06-453B2DE65ADC}"/>
              </a:ext>
            </a:extLst>
          </p:cNvPr>
          <p:cNvGrpSpPr/>
          <p:nvPr/>
        </p:nvGrpSpPr>
        <p:grpSpPr>
          <a:xfrm>
            <a:off x="6606589" y="2414942"/>
            <a:ext cx="1131410" cy="1647126"/>
            <a:chOff x="3941816" y="1814078"/>
            <a:chExt cx="1781788" cy="2593958"/>
          </a:xfrm>
        </p:grpSpPr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226F672B-6105-44CD-A02A-52755201F559}"/>
                </a:ext>
              </a:extLst>
            </p:cNvPr>
            <p:cNvGrpSpPr/>
            <p:nvPr/>
          </p:nvGrpSpPr>
          <p:grpSpPr>
            <a:xfrm>
              <a:off x="3941816" y="1814078"/>
              <a:ext cx="1781788" cy="2593958"/>
              <a:chOff x="2371069" y="2877253"/>
              <a:chExt cx="416267" cy="606009"/>
            </a:xfrm>
          </p:grpSpPr>
          <p:sp>
            <p:nvSpPr>
              <p:cNvPr id="40" name="Freeform 21">
                <a:extLst>
                  <a:ext uri="{FF2B5EF4-FFF2-40B4-BE49-F238E27FC236}">
                    <a16:creationId xmlns:a16="http://schemas.microsoft.com/office/drawing/2014/main" id="{7741DB12-935F-435F-9C9F-19CB560095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1069" y="2912822"/>
                <a:ext cx="416267" cy="570440"/>
              </a:xfrm>
              <a:custGeom>
                <a:avLst/>
                <a:gdLst>
                  <a:gd name="T0" fmla="*/ 353 w 353"/>
                  <a:gd name="T1" fmla="*/ 461 h 485"/>
                  <a:gd name="T2" fmla="*/ 329 w 353"/>
                  <a:gd name="T3" fmla="*/ 485 h 485"/>
                  <a:gd name="T4" fmla="*/ 24 w 353"/>
                  <a:gd name="T5" fmla="*/ 485 h 485"/>
                  <a:gd name="T6" fmla="*/ 0 w 353"/>
                  <a:gd name="T7" fmla="*/ 461 h 485"/>
                  <a:gd name="T8" fmla="*/ 0 w 353"/>
                  <a:gd name="T9" fmla="*/ 24 h 485"/>
                  <a:gd name="T10" fmla="*/ 24 w 353"/>
                  <a:gd name="T11" fmla="*/ 0 h 485"/>
                  <a:gd name="T12" fmla="*/ 329 w 353"/>
                  <a:gd name="T13" fmla="*/ 0 h 485"/>
                  <a:gd name="T14" fmla="*/ 353 w 353"/>
                  <a:gd name="T15" fmla="*/ 24 h 485"/>
                  <a:gd name="T16" fmla="*/ 353 w 353"/>
                  <a:gd name="T17" fmla="*/ 461 h 4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53" h="485">
                    <a:moveTo>
                      <a:pt x="353" y="461"/>
                    </a:moveTo>
                    <a:cubicBezTo>
                      <a:pt x="353" y="475"/>
                      <a:pt x="343" y="485"/>
                      <a:pt x="329" y="485"/>
                    </a:cubicBezTo>
                    <a:cubicBezTo>
                      <a:pt x="24" y="485"/>
                      <a:pt x="24" y="485"/>
                      <a:pt x="24" y="485"/>
                    </a:cubicBezTo>
                    <a:cubicBezTo>
                      <a:pt x="11" y="485"/>
                      <a:pt x="0" y="475"/>
                      <a:pt x="0" y="461"/>
                    </a:cubicBezTo>
                    <a:cubicBezTo>
                      <a:pt x="0" y="24"/>
                      <a:pt x="0" y="24"/>
                      <a:pt x="0" y="24"/>
                    </a:cubicBezTo>
                    <a:cubicBezTo>
                      <a:pt x="0" y="11"/>
                      <a:pt x="11" y="0"/>
                      <a:pt x="24" y="0"/>
                    </a:cubicBezTo>
                    <a:cubicBezTo>
                      <a:pt x="329" y="0"/>
                      <a:pt x="329" y="0"/>
                      <a:pt x="329" y="0"/>
                    </a:cubicBezTo>
                    <a:cubicBezTo>
                      <a:pt x="343" y="0"/>
                      <a:pt x="353" y="11"/>
                      <a:pt x="353" y="24"/>
                    </a:cubicBezTo>
                    <a:lnTo>
                      <a:pt x="353" y="46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cs typeface="B Nazanin" panose="00000700000000000000" pitchFamily="2" charset="-78"/>
                </a:endParaRPr>
              </a:p>
            </p:txBody>
          </p:sp>
          <p:sp>
            <p:nvSpPr>
              <p:cNvPr id="41" name="Rectangle 40">
                <a:extLst>
                  <a:ext uri="{FF2B5EF4-FFF2-40B4-BE49-F238E27FC236}">
                    <a16:creationId xmlns:a16="http://schemas.microsoft.com/office/drawing/2014/main" id="{627D5CDD-57F7-4749-965A-8F2C78F4FB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08866" y="2956587"/>
                <a:ext cx="340673" cy="471471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cs typeface="B Nazanin" panose="00000700000000000000" pitchFamily="2" charset="-78"/>
                </a:endParaRPr>
              </a:p>
            </p:txBody>
          </p:sp>
          <p:sp>
            <p:nvSpPr>
              <p:cNvPr id="42" name="Freeform 23">
                <a:extLst>
                  <a:ext uri="{FF2B5EF4-FFF2-40B4-BE49-F238E27FC236}">
                    <a16:creationId xmlns:a16="http://schemas.microsoft.com/office/drawing/2014/main" id="{63FE7A6D-7D3A-4AB1-BA7D-BA57B40D98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6877" y="2954100"/>
                <a:ext cx="345148" cy="476444"/>
              </a:xfrm>
              <a:custGeom>
                <a:avLst/>
                <a:gdLst>
                  <a:gd name="T0" fmla="*/ 689 w 694"/>
                  <a:gd name="T1" fmla="*/ 953 h 958"/>
                  <a:gd name="T2" fmla="*/ 689 w 694"/>
                  <a:gd name="T3" fmla="*/ 948 h 958"/>
                  <a:gd name="T4" fmla="*/ 9 w 694"/>
                  <a:gd name="T5" fmla="*/ 948 h 958"/>
                  <a:gd name="T6" fmla="*/ 9 w 694"/>
                  <a:gd name="T7" fmla="*/ 9 h 958"/>
                  <a:gd name="T8" fmla="*/ 684 w 694"/>
                  <a:gd name="T9" fmla="*/ 9 h 958"/>
                  <a:gd name="T10" fmla="*/ 684 w 694"/>
                  <a:gd name="T11" fmla="*/ 953 h 958"/>
                  <a:gd name="T12" fmla="*/ 689 w 694"/>
                  <a:gd name="T13" fmla="*/ 953 h 958"/>
                  <a:gd name="T14" fmla="*/ 689 w 694"/>
                  <a:gd name="T15" fmla="*/ 948 h 958"/>
                  <a:gd name="T16" fmla="*/ 689 w 694"/>
                  <a:gd name="T17" fmla="*/ 953 h 958"/>
                  <a:gd name="T18" fmla="*/ 694 w 694"/>
                  <a:gd name="T19" fmla="*/ 953 h 958"/>
                  <a:gd name="T20" fmla="*/ 694 w 694"/>
                  <a:gd name="T21" fmla="*/ 0 h 958"/>
                  <a:gd name="T22" fmla="*/ 0 w 694"/>
                  <a:gd name="T23" fmla="*/ 0 h 958"/>
                  <a:gd name="T24" fmla="*/ 0 w 694"/>
                  <a:gd name="T25" fmla="*/ 958 h 958"/>
                  <a:gd name="T26" fmla="*/ 694 w 694"/>
                  <a:gd name="T27" fmla="*/ 958 h 958"/>
                  <a:gd name="T28" fmla="*/ 694 w 694"/>
                  <a:gd name="T29" fmla="*/ 953 h 958"/>
                  <a:gd name="T30" fmla="*/ 689 w 694"/>
                  <a:gd name="T31" fmla="*/ 953 h 9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694" h="958">
                    <a:moveTo>
                      <a:pt x="689" y="953"/>
                    </a:moveTo>
                    <a:lnTo>
                      <a:pt x="689" y="948"/>
                    </a:lnTo>
                    <a:lnTo>
                      <a:pt x="9" y="948"/>
                    </a:lnTo>
                    <a:lnTo>
                      <a:pt x="9" y="9"/>
                    </a:lnTo>
                    <a:lnTo>
                      <a:pt x="684" y="9"/>
                    </a:lnTo>
                    <a:lnTo>
                      <a:pt x="684" y="953"/>
                    </a:lnTo>
                    <a:lnTo>
                      <a:pt x="689" y="953"/>
                    </a:lnTo>
                    <a:lnTo>
                      <a:pt x="689" y="948"/>
                    </a:lnTo>
                    <a:lnTo>
                      <a:pt x="689" y="953"/>
                    </a:lnTo>
                    <a:lnTo>
                      <a:pt x="694" y="953"/>
                    </a:lnTo>
                    <a:lnTo>
                      <a:pt x="694" y="0"/>
                    </a:lnTo>
                    <a:lnTo>
                      <a:pt x="0" y="0"/>
                    </a:lnTo>
                    <a:lnTo>
                      <a:pt x="0" y="958"/>
                    </a:lnTo>
                    <a:lnTo>
                      <a:pt x="694" y="958"/>
                    </a:lnTo>
                    <a:lnTo>
                      <a:pt x="694" y="953"/>
                    </a:lnTo>
                    <a:lnTo>
                      <a:pt x="689" y="95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cs typeface="B Nazanin" panose="00000700000000000000" pitchFamily="2" charset="-78"/>
                </a:endParaRPr>
              </a:p>
            </p:txBody>
          </p:sp>
          <p:sp>
            <p:nvSpPr>
              <p:cNvPr id="43" name="Freeform: Shape 42">
                <a:extLst>
                  <a:ext uri="{FF2B5EF4-FFF2-40B4-BE49-F238E27FC236}">
                    <a16:creationId xmlns:a16="http://schemas.microsoft.com/office/drawing/2014/main" id="{D3C2747B-89E6-41B1-9867-21E7BE6CC3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6261" y="3056183"/>
                <a:ext cx="220670" cy="301384"/>
              </a:xfrm>
              <a:custGeom>
                <a:avLst/>
                <a:gdLst>
                  <a:gd name="connsiteX0" fmla="*/ 27458 w 277014"/>
                  <a:gd name="connsiteY0" fmla="*/ 286961 h 301384"/>
                  <a:gd name="connsiteX1" fmla="*/ 250055 w 277014"/>
                  <a:gd name="connsiteY1" fmla="*/ 286961 h 301384"/>
                  <a:gd name="connsiteX2" fmla="*/ 257121 w 277014"/>
                  <a:gd name="connsiteY2" fmla="*/ 294173 h 301384"/>
                  <a:gd name="connsiteX3" fmla="*/ 250055 w 277014"/>
                  <a:gd name="connsiteY3" fmla="*/ 301384 h 301384"/>
                  <a:gd name="connsiteX4" fmla="*/ 27458 w 277014"/>
                  <a:gd name="connsiteY4" fmla="*/ 301384 h 301384"/>
                  <a:gd name="connsiteX5" fmla="*/ 20391 w 277014"/>
                  <a:gd name="connsiteY5" fmla="*/ 294173 h 301384"/>
                  <a:gd name="connsiteX6" fmla="*/ 27458 w 277014"/>
                  <a:gd name="connsiteY6" fmla="*/ 286961 h 301384"/>
                  <a:gd name="connsiteX7" fmla="*/ 7073 w 277014"/>
                  <a:gd name="connsiteY7" fmla="*/ 238720 h 301384"/>
                  <a:gd name="connsiteX8" fmla="*/ 269941 w 277014"/>
                  <a:gd name="connsiteY8" fmla="*/ 238720 h 301384"/>
                  <a:gd name="connsiteX9" fmla="*/ 277014 w 277014"/>
                  <a:gd name="connsiteY9" fmla="*/ 245932 h 301384"/>
                  <a:gd name="connsiteX10" fmla="*/ 269941 w 277014"/>
                  <a:gd name="connsiteY10" fmla="*/ 253143 h 301384"/>
                  <a:gd name="connsiteX11" fmla="*/ 7073 w 277014"/>
                  <a:gd name="connsiteY11" fmla="*/ 253143 h 301384"/>
                  <a:gd name="connsiteX12" fmla="*/ 0 w 277014"/>
                  <a:gd name="connsiteY12" fmla="*/ 245932 h 301384"/>
                  <a:gd name="connsiteX13" fmla="*/ 7073 w 277014"/>
                  <a:gd name="connsiteY13" fmla="*/ 238720 h 301384"/>
                  <a:gd name="connsiteX14" fmla="*/ 27458 w 277014"/>
                  <a:gd name="connsiteY14" fmla="*/ 191971 h 301384"/>
                  <a:gd name="connsiteX15" fmla="*/ 250055 w 277014"/>
                  <a:gd name="connsiteY15" fmla="*/ 191971 h 301384"/>
                  <a:gd name="connsiteX16" fmla="*/ 257121 w 277014"/>
                  <a:gd name="connsiteY16" fmla="*/ 198933 h 301384"/>
                  <a:gd name="connsiteX17" fmla="*/ 250055 w 277014"/>
                  <a:gd name="connsiteY17" fmla="*/ 205896 h 301384"/>
                  <a:gd name="connsiteX18" fmla="*/ 27458 w 277014"/>
                  <a:gd name="connsiteY18" fmla="*/ 205896 h 301384"/>
                  <a:gd name="connsiteX19" fmla="*/ 20391 w 277014"/>
                  <a:gd name="connsiteY19" fmla="*/ 198933 h 301384"/>
                  <a:gd name="connsiteX20" fmla="*/ 27458 w 277014"/>
                  <a:gd name="connsiteY20" fmla="*/ 191971 h 301384"/>
                  <a:gd name="connsiteX21" fmla="*/ 7073 w 277014"/>
                  <a:gd name="connsiteY21" fmla="*/ 143729 h 301384"/>
                  <a:gd name="connsiteX22" fmla="*/ 269941 w 277014"/>
                  <a:gd name="connsiteY22" fmla="*/ 143729 h 301384"/>
                  <a:gd name="connsiteX23" fmla="*/ 277014 w 277014"/>
                  <a:gd name="connsiteY23" fmla="*/ 150691 h 301384"/>
                  <a:gd name="connsiteX24" fmla="*/ 269941 w 277014"/>
                  <a:gd name="connsiteY24" fmla="*/ 157654 h 301384"/>
                  <a:gd name="connsiteX25" fmla="*/ 7073 w 277014"/>
                  <a:gd name="connsiteY25" fmla="*/ 157654 h 301384"/>
                  <a:gd name="connsiteX26" fmla="*/ 0 w 277014"/>
                  <a:gd name="connsiteY26" fmla="*/ 150691 h 301384"/>
                  <a:gd name="connsiteX27" fmla="*/ 7073 w 277014"/>
                  <a:gd name="connsiteY27" fmla="*/ 143729 h 301384"/>
                  <a:gd name="connsiteX28" fmla="*/ 27458 w 277014"/>
                  <a:gd name="connsiteY28" fmla="*/ 95488 h 301384"/>
                  <a:gd name="connsiteX29" fmla="*/ 250055 w 277014"/>
                  <a:gd name="connsiteY29" fmla="*/ 95488 h 301384"/>
                  <a:gd name="connsiteX30" fmla="*/ 257121 w 277014"/>
                  <a:gd name="connsiteY30" fmla="*/ 102450 h 301384"/>
                  <a:gd name="connsiteX31" fmla="*/ 250055 w 277014"/>
                  <a:gd name="connsiteY31" fmla="*/ 109413 h 301384"/>
                  <a:gd name="connsiteX32" fmla="*/ 27458 w 277014"/>
                  <a:gd name="connsiteY32" fmla="*/ 109413 h 301384"/>
                  <a:gd name="connsiteX33" fmla="*/ 20391 w 277014"/>
                  <a:gd name="connsiteY33" fmla="*/ 102450 h 301384"/>
                  <a:gd name="connsiteX34" fmla="*/ 27458 w 277014"/>
                  <a:gd name="connsiteY34" fmla="*/ 95488 h 301384"/>
                  <a:gd name="connsiteX35" fmla="*/ 7073 w 277014"/>
                  <a:gd name="connsiteY35" fmla="*/ 47247 h 301384"/>
                  <a:gd name="connsiteX36" fmla="*/ 269941 w 277014"/>
                  <a:gd name="connsiteY36" fmla="*/ 47247 h 301384"/>
                  <a:gd name="connsiteX37" fmla="*/ 277014 w 277014"/>
                  <a:gd name="connsiteY37" fmla="*/ 54209 h 301384"/>
                  <a:gd name="connsiteX38" fmla="*/ 269941 w 277014"/>
                  <a:gd name="connsiteY38" fmla="*/ 61172 h 301384"/>
                  <a:gd name="connsiteX39" fmla="*/ 7073 w 277014"/>
                  <a:gd name="connsiteY39" fmla="*/ 61172 h 301384"/>
                  <a:gd name="connsiteX40" fmla="*/ 0 w 277014"/>
                  <a:gd name="connsiteY40" fmla="*/ 54209 h 301384"/>
                  <a:gd name="connsiteX41" fmla="*/ 7073 w 277014"/>
                  <a:gd name="connsiteY41" fmla="*/ 47247 h 301384"/>
                  <a:gd name="connsiteX42" fmla="*/ 27458 w 277014"/>
                  <a:gd name="connsiteY42" fmla="*/ 0 h 301384"/>
                  <a:gd name="connsiteX43" fmla="*/ 250055 w 277014"/>
                  <a:gd name="connsiteY43" fmla="*/ 0 h 301384"/>
                  <a:gd name="connsiteX44" fmla="*/ 257121 w 277014"/>
                  <a:gd name="connsiteY44" fmla="*/ 7211 h 301384"/>
                  <a:gd name="connsiteX45" fmla="*/ 250055 w 277014"/>
                  <a:gd name="connsiteY45" fmla="*/ 14423 h 301384"/>
                  <a:gd name="connsiteX46" fmla="*/ 27458 w 277014"/>
                  <a:gd name="connsiteY46" fmla="*/ 14423 h 301384"/>
                  <a:gd name="connsiteX47" fmla="*/ 20391 w 277014"/>
                  <a:gd name="connsiteY47" fmla="*/ 7211 h 301384"/>
                  <a:gd name="connsiteX48" fmla="*/ 27458 w 277014"/>
                  <a:gd name="connsiteY48" fmla="*/ 0 h 3013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</a:cxnLst>
                <a:rect l="l" t="t" r="r" b="b"/>
                <a:pathLst>
                  <a:path w="277014" h="301384">
                    <a:moveTo>
                      <a:pt x="27458" y="286961"/>
                    </a:moveTo>
                    <a:cubicBezTo>
                      <a:pt x="27458" y="286961"/>
                      <a:pt x="27458" y="286961"/>
                      <a:pt x="250055" y="286961"/>
                    </a:cubicBezTo>
                    <a:cubicBezTo>
                      <a:pt x="254766" y="286961"/>
                      <a:pt x="257121" y="290567"/>
                      <a:pt x="257121" y="294173"/>
                    </a:cubicBezTo>
                    <a:cubicBezTo>
                      <a:pt x="257121" y="297778"/>
                      <a:pt x="254766" y="301384"/>
                      <a:pt x="250055" y="301384"/>
                    </a:cubicBezTo>
                    <a:cubicBezTo>
                      <a:pt x="250055" y="301384"/>
                      <a:pt x="250055" y="301384"/>
                      <a:pt x="27458" y="301384"/>
                    </a:cubicBezTo>
                    <a:cubicBezTo>
                      <a:pt x="23924" y="301384"/>
                      <a:pt x="20391" y="297778"/>
                      <a:pt x="20391" y="294173"/>
                    </a:cubicBezTo>
                    <a:cubicBezTo>
                      <a:pt x="20391" y="290567"/>
                      <a:pt x="23924" y="286961"/>
                      <a:pt x="27458" y="286961"/>
                    </a:cubicBezTo>
                    <a:close/>
                    <a:moveTo>
                      <a:pt x="7073" y="238720"/>
                    </a:moveTo>
                    <a:cubicBezTo>
                      <a:pt x="7073" y="238720"/>
                      <a:pt x="7073" y="238720"/>
                      <a:pt x="269941" y="238720"/>
                    </a:cubicBezTo>
                    <a:cubicBezTo>
                      <a:pt x="273478" y="238720"/>
                      <a:pt x="277014" y="242326"/>
                      <a:pt x="277014" y="245932"/>
                    </a:cubicBezTo>
                    <a:cubicBezTo>
                      <a:pt x="277014" y="250739"/>
                      <a:pt x="273478" y="253143"/>
                      <a:pt x="269941" y="253143"/>
                    </a:cubicBezTo>
                    <a:cubicBezTo>
                      <a:pt x="269941" y="253143"/>
                      <a:pt x="269941" y="253143"/>
                      <a:pt x="7073" y="253143"/>
                    </a:cubicBezTo>
                    <a:cubicBezTo>
                      <a:pt x="3536" y="253143"/>
                      <a:pt x="0" y="250739"/>
                      <a:pt x="0" y="245932"/>
                    </a:cubicBezTo>
                    <a:cubicBezTo>
                      <a:pt x="0" y="242326"/>
                      <a:pt x="3536" y="238720"/>
                      <a:pt x="7073" y="238720"/>
                    </a:cubicBezTo>
                    <a:close/>
                    <a:moveTo>
                      <a:pt x="27458" y="191971"/>
                    </a:moveTo>
                    <a:cubicBezTo>
                      <a:pt x="27458" y="191971"/>
                      <a:pt x="27458" y="191971"/>
                      <a:pt x="250055" y="191971"/>
                    </a:cubicBezTo>
                    <a:cubicBezTo>
                      <a:pt x="254766" y="191971"/>
                      <a:pt x="257121" y="194292"/>
                      <a:pt x="257121" y="198933"/>
                    </a:cubicBezTo>
                    <a:cubicBezTo>
                      <a:pt x="257121" y="202415"/>
                      <a:pt x="254766" y="205896"/>
                      <a:pt x="250055" y="205896"/>
                    </a:cubicBezTo>
                    <a:cubicBezTo>
                      <a:pt x="250055" y="205896"/>
                      <a:pt x="250055" y="205896"/>
                      <a:pt x="27458" y="205896"/>
                    </a:cubicBezTo>
                    <a:cubicBezTo>
                      <a:pt x="23924" y="205896"/>
                      <a:pt x="20391" y="202415"/>
                      <a:pt x="20391" y="198933"/>
                    </a:cubicBezTo>
                    <a:cubicBezTo>
                      <a:pt x="20391" y="194292"/>
                      <a:pt x="23924" y="191971"/>
                      <a:pt x="27458" y="191971"/>
                    </a:cubicBezTo>
                    <a:close/>
                    <a:moveTo>
                      <a:pt x="7073" y="143729"/>
                    </a:moveTo>
                    <a:cubicBezTo>
                      <a:pt x="7073" y="143729"/>
                      <a:pt x="7073" y="143729"/>
                      <a:pt x="269941" y="143729"/>
                    </a:cubicBezTo>
                    <a:cubicBezTo>
                      <a:pt x="273478" y="143729"/>
                      <a:pt x="277014" y="147210"/>
                      <a:pt x="277014" y="150691"/>
                    </a:cubicBezTo>
                    <a:cubicBezTo>
                      <a:pt x="277014" y="154173"/>
                      <a:pt x="273478" y="157654"/>
                      <a:pt x="269941" y="157654"/>
                    </a:cubicBezTo>
                    <a:cubicBezTo>
                      <a:pt x="269941" y="157654"/>
                      <a:pt x="269941" y="157654"/>
                      <a:pt x="7073" y="157654"/>
                    </a:cubicBezTo>
                    <a:cubicBezTo>
                      <a:pt x="3536" y="157654"/>
                      <a:pt x="0" y="154173"/>
                      <a:pt x="0" y="150691"/>
                    </a:cubicBezTo>
                    <a:cubicBezTo>
                      <a:pt x="0" y="147210"/>
                      <a:pt x="3536" y="143729"/>
                      <a:pt x="7073" y="143729"/>
                    </a:cubicBezTo>
                    <a:close/>
                    <a:moveTo>
                      <a:pt x="27458" y="95488"/>
                    </a:moveTo>
                    <a:cubicBezTo>
                      <a:pt x="27458" y="95488"/>
                      <a:pt x="27458" y="95488"/>
                      <a:pt x="250055" y="95488"/>
                    </a:cubicBezTo>
                    <a:cubicBezTo>
                      <a:pt x="254766" y="95488"/>
                      <a:pt x="257121" y="98969"/>
                      <a:pt x="257121" y="102450"/>
                    </a:cubicBezTo>
                    <a:cubicBezTo>
                      <a:pt x="257121" y="107092"/>
                      <a:pt x="254766" y="109413"/>
                      <a:pt x="250055" y="109413"/>
                    </a:cubicBezTo>
                    <a:cubicBezTo>
                      <a:pt x="250055" y="109413"/>
                      <a:pt x="250055" y="109413"/>
                      <a:pt x="27458" y="109413"/>
                    </a:cubicBezTo>
                    <a:cubicBezTo>
                      <a:pt x="23924" y="109413"/>
                      <a:pt x="20391" y="107092"/>
                      <a:pt x="20391" y="102450"/>
                    </a:cubicBezTo>
                    <a:cubicBezTo>
                      <a:pt x="20391" y="98969"/>
                      <a:pt x="23924" y="95488"/>
                      <a:pt x="27458" y="95488"/>
                    </a:cubicBezTo>
                    <a:close/>
                    <a:moveTo>
                      <a:pt x="7073" y="47247"/>
                    </a:moveTo>
                    <a:cubicBezTo>
                      <a:pt x="7073" y="47247"/>
                      <a:pt x="7073" y="47247"/>
                      <a:pt x="269941" y="47247"/>
                    </a:cubicBezTo>
                    <a:cubicBezTo>
                      <a:pt x="273478" y="47247"/>
                      <a:pt x="277014" y="50728"/>
                      <a:pt x="277014" y="54209"/>
                    </a:cubicBezTo>
                    <a:cubicBezTo>
                      <a:pt x="277014" y="58851"/>
                      <a:pt x="273478" y="61172"/>
                      <a:pt x="269941" y="61172"/>
                    </a:cubicBezTo>
                    <a:cubicBezTo>
                      <a:pt x="269941" y="61172"/>
                      <a:pt x="269941" y="61172"/>
                      <a:pt x="7073" y="61172"/>
                    </a:cubicBezTo>
                    <a:cubicBezTo>
                      <a:pt x="3536" y="61172"/>
                      <a:pt x="0" y="58851"/>
                      <a:pt x="0" y="54209"/>
                    </a:cubicBezTo>
                    <a:cubicBezTo>
                      <a:pt x="0" y="50728"/>
                      <a:pt x="3536" y="47247"/>
                      <a:pt x="7073" y="47247"/>
                    </a:cubicBezTo>
                    <a:close/>
                    <a:moveTo>
                      <a:pt x="27458" y="0"/>
                    </a:moveTo>
                    <a:cubicBezTo>
                      <a:pt x="27458" y="0"/>
                      <a:pt x="27458" y="0"/>
                      <a:pt x="250055" y="0"/>
                    </a:cubicBezTo>
                    <a:cubicBezTo>
                      <a:pt x="254766" y="0"/>
                      <a:pt x="257121" y="2404"/>
                      <a:pt x="257121" y="7211"/>
                    </a:cubicBezTo>
                    <a:cubicBezTo>
                      <a:pt x="257121" y="10817"/>
                      <a:pt x="254766" y="14423"/>
                      <a:pt x="250055" y="14423"/>
                    </a:cubicBezTo>
                    <a:cubicBezTo>
                      <a:pt x="250055" y="14423"/>
                      <a:pt x="250055" y="14423"/>
                      <a:pt x="27458" y="14423"/>
                    </a:cubicBezTo>
                    <a:cubicBezTo>
                      <a:pt x="23924" y="14423"/>
                      <a:pt x="20391" y="10817"/>
                      <a:pt x="20391" y="7211"/>
                    </a:cubicBezTo>
                    <a:cubicBezTo>
                      <a:pt x="20391" y="2404"/>
                      <a:pt x="23924" y="0"/>
                      <a:pt x="2745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>
                  <a:cs typeface="B Nazanin" panose="00000700000000000000" pitchFamily="2" charset="-78"/>
                </a:endParaRPr>
              </a:p>
            </p:txBody>
          </p:sp>
          <p:sp>
            <p:nvSpPr>
              <p:cNvPr id="44" name="Freeform: Shape 43">
                <a:extLst>
                  <a:ext uri="{FF2B5EF4-FFF2-40B4-BE49-F238E27FC236}">
                    <a16:creationId xmlns:a16="http://schemas.microsoft.com/office/drawing/2014/main" id="{3720102B-5A6B-4E65-89E9-DA6E67DEA149}"/>
                  </a:ext>
                </a:extLst>
              </p:cNvPr>
              <p:cNvSpPr/>
              <p:nvPr/>
            </p:nvSpPr>
            <p:spPr>
              <a:xfrm>
                <a:off x="2484461" y="2877253"/>
                <a:ext cx="189484" cy="105196"/>
              </a:xfrm>
              <a:custGeom>
                <a:avLst/>
                <a:gdLst>
                  <a:gd name="connsiteX0" fmla="*/ 94742 w 189484"/>
                  <a:gd name="connsiteY0" fmla="*/ 19975 h 105196"/>
                  <a:gd name="connsiteX1" fmla="*/ 68758 w 189484"/>
                  <a:gd name="connsiteY1" fmla="*/ 30738 h 105196"/>
                  <a:gd name="connsiteX2" fmla="*/ 61813 w 189484"/>
                  <a:gd name="connsiteY2" fmla="*/ 47505 h 105196"/>
                  <a:gd name="connsiteX3" fmla="*/ 87055 w 189484"/>
                  <a:gd name="connsiteY3" fmla="*/ 47505 h 105196"/>
                  <a:gd name="connsiteX4" fmla="*/ 127671 w 189484"/>
                  <a:gd name="connsiteY4" fmla="*/ 47505 h 105196"/>
                  <a:gd name="connsiteX5" fmla="*/ 120726 w 189484"/>
                  <a:gd name="connsiteY5" fmla="*/ 30738 h 105196"/>
                  <a:gd name="connsiteX6" fmla="*/ 94742 w 189484"/>
                  <a:gd name="connsiteY6" fmla="*/ 19975 h 105196"/>
                  <a:gd name="connsiteX7" fmla="*/ 94742 w 189484"/>
                  <a:gd name="connsiteY7" fmla="*/ 0 h 105196"/>
                  <a:gd name="connsiteX8" fmla="*/ 134851 w 189484"/>
                  <a:gd name="connsiteY8" fmla="*/ 16614 h 105196"/>
                  <a:gd name="connsiteX9" fmla="*/ 147646 w 189484"/>
                  <a:gd name="connsiteY9" fmla="*/ 47505 h 105196"/>
                  <a:gd name="connsiteX10" fmla="*/ 148292 w 189484"/>
                  <a:gd name="connsiteY10" fmla="*/ 47505 h 105196"/>
                  <a:gd name="connsiteX11" fmla="*/ 189484 w 189484"/>
                  <a:gd name="connsiteY11" fmla="*/ 89890 h 105196"/>
                  <a:gd name="connsiteX12" fmla="*/ 174184 w 189484"/>
                  <a:gd name="connsiteY12" fmla="*/ 105196 h 105196"/>
                  <a:gd name="connsiteX13" fmla="*/ 15300 w 189484"/>
                  <a:gd name="connsiteY13" fmla="*/ 105196 h 105196"/>
                  <a:gd name="connsiteX14" fmla="*/ 0 w 189484"/>
                  <a:gd name="connsiteY14" fmla="*/ 89890 h 105196"/>
                  <a:gd name="connsiteX15" fmla="*/ 12358 w 189484"/>
                  <a:gd name="connsiteY15" fmla="*/ 59868 h 105196"/>
                  <a:gd name="connsiteX16" fmla="*/ 41729 w 189484"/>
                  <a:gd name="connsiteY16" fmla="*/ 47769 h 105196"/>
                  <a:gd name="connsiteX17" fmla="*/ 54634 w 189484"/>
                  <a:gd name="connsiteY17" fmla="*/ 16614 h 105196"/>
                  <a:gd name="connsiteX18" fmla="*/ 94742 w 189484"/>
                  <a:gd name="connsiteY18" fmla="*/ 0 h 1051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89484" h="105196">
                    <a:moveTo>
                      <a:pt x="94742" y="19975"/>
                    </a:moveTo>
                    <a:cubicBezTo>
                      <a:pt x="84595" y="19975"/>
                      <a:pt x="75408" y="24088"/>
                      <a:pt x="68758" y="30738"/>
                    </a:cubicBezTo>
                    <a:lnTo>
                      <a:pt x="61813" y="47505"/>
                    </a:lnTo>
                    <a:lnTo>
                      <a:pt x="87055" y="47505"/>
                    </a:lnTo>
                    <a:lnTo>
                      <a:pt x="127671" y="47505"/>
                    </a:lnTo>
                    <a:lnTo>
                      <a:pt x="120726" y="30738"/>
                    </a:lnTo>
                    <a:cubicBezTo>
                      <a:pt x="114076" y="24088"/>
                      <a:pt x="104890" y="19975"/>
                      <a:pt x="94742" y="19975"/>
                    </a:cubicBezTo>
                    <a:close/>
                    <a:moveTo>
                      <a:pt x="94742" y="0"/>
                    </a:moveTo>
                    <a:cubicBezTo>
                      <a:pt x="110406" y="0"/>
                      <a:pt x="124586" y="6349"/>
                      <a:pt x="134851" y="16614"/>
                    </a:cubicBezTo>
                    <a:lnTo>
                      <a:pt x="147646" y="47505"/>
                    </a:lnTo>
                    <a:lnTo>
                      <a:pt x="148292" y="47505"/>
                    </a:lnTo>
                    <a:cubicBezTo>
                      <a:pt x="171830" y="47505"/>
                      <a:pt x="189484" y="66343"/>
                      <a:pt x="189484" y="89890"/>
                    </a:cubicBezTo>
                    <a:cubicBezTo>
                      <a:pt x="189484" y="98132"/>
                      <a:pt x="182423" y="105196"/>
                      <a:pt x="174184" y="105196"/>
                    </a:cubicBezTo>
                    <a:cubicBezTo>
                      <a:pt x="174184" y="105196"/>
                      <a:pt x="174184" y="105196"/>
                      <a:pt x="15300" y="105196"/>
                    </a:cubicBezTo>
                    <a:cubicBezTo>
                      <a:pt x="7061" y="105196"/>
                      <a:pt x="0" y="98132"/>
                      <a:pt x="0" y="89890"/>
                    </a:cubicBezTo>
                    <a:cubicBezTo>
                      <a:pt x="0" y="78117"/>
                      <a:pt x="4708" y="67520"/>
                      <a:pt x="12358" y="59868"/>
                    </a:cubicBezTo>
                    <a:lnTo>
                      <a:pt x="41729" y="47769"/>
                    </a:lnTo>
                    <a:lnTo>
                      <a:pt x="54634" y="16614"/>
                    </a:lnTo>
                    <a:cubicBezTo>
                      <a:pt x="64898" y="6349"/>
                      <a:pt x="79079" y="0"/>
                      <a:pt x="94742" y="0"/>
                    </a:cubicBezTo>
                    <a:close/>
                  </a:path>
                </a:pathLst>
              </a:custGeom>
              <a:solidFill>
                <a:srgbClr val="2C70A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  <a:cs typeface="B Nazanin" panose="00000700000000000000" pitchFamily="2" charset="-78"/>
                </a:endParaRPr>
              </a:p>
            </p:txBody>
          </p:sp>
        </p:grpSp>
        <p:sp>
          <p:nvSpPr>
            <p:cNvPr id="36" name="Chevron 2">
              <a:extLst>
                <a:ext uri="{FF2B5EF4-FFF2-40B4-BE49-F238E27FC236}">
                  <a16:creationId xmlns:a16="http://schemas.microsoft.com/office/drawing/2014/main" id="{AFEBF79D-988A-400A-BBFC-AF2C168BE2A9}"/>
                </a:ext>
              </a:extLst>
            </p:cNvPr>
            <p:cNvSpPr/>
            <p:nvPr/>
          </p:nvSpPr>
          <p:spPr>
            <a:xfrm rot="5400000">
              <a:off x="4198486" y="2547223"/>
              <a:ext cx="270623" cy="267207"/>
            </a:xfrm>
            <a:custGeom>
              <a:avLst/>
              <a:gdLst/>
              <a:ahLst/>
              <a:cxnLst/>
              <a:rect l="l" t="t" r="r" b="b"/>
              <a:pathLst>
                <a:path w="3830741" h="3782395">
                  <a:moveTo>
                    <a:pt x="272737" y="3782395"/>
                  </a:moveTo>
                  <a:lnTo>
                    <a:pt x="272737" y="1129329"/>
                  </a:lnTo>
                  <a:cubicBezTo>
                    <a:pt x="368718" y="1192933"/>
                    <a:pt x="457831" y="1251924"/>
                    <a:pt x="541946" y="1307175"/>
                  </a:cubicBezTo>
                  <a:lnTo>
                    <a:pt x="541946" y="3513186"/>
                  </a:lnTo>
                  <a:lnTo>
                    <a:pt x="3561532" y="3513186"/>
                  </a:lnTo>
                  <a:lnTo>
                    <a:pt x="3561532" y="1985872"/>
                  </a:lnTo>
                  <a:lnTo>
                    <a:pt x="3590324" y="1967561"/>
                  </a:lnTo>
                  <a:cubicBezTo>
                    <a:pt x="3580733" y="1962993"/>
                    <a:pt x="3571122" y="1958413"/>
                    <a:pt x="3561532" y="1953733"/>
                  </a:cubicBezTo>
                  <a:lnTo>
                    <a:pt x="3561532" y="522839"/>
                  </a:lnTo>
                  <a:lnTo>
                    <a:pt x="881682" y="522839"/>
                  </a:lnTo>
                  <a:cubicBezTo>
                    <a:pt x="739027" y="434224"/>
                    <a:pt x="600115" y="344664"/>
                    <a:pt x="466828" y="253630"/>
                  </a:cubicBezTo>
                  <a:lnTo>
                    <a:pt x="3830741" y="253630"/>
                  </a:lnTo>
                  <a:lnTo>
                    <a:pt x="3830741" y="3782395"/>
                  </a:lnTo>
                  <a:close/>
                  <a:moveTo>
                    <a:pt x="0" y="0"/>
                  </a:moveTo>
                  <a:cubicBezTo>
                    <a:pt x="678168" y="716943"/>
                    <a:pt x="2221880" y="1454406"/>
                    <a:pt x="3416058" y="1983649"/>
                  </a:cubicBezTo>
                  <a:cubicBezTo>
                    <a:pt x="2906515" y="2315100"/>
                    <a:pt x="1976707" y="2643252"/>
                    <a:pt x="1914290" y="3355250"/>
                  </a:cubicBezTo>
                  <a:lnTo>
                    <a:pt x="1318205" y="3154450"/>
                  </a:lnTo>
                  <a:cubicBezTo>
                    <a:pt x="1531531" y="2503259"/>
                    <a:pt x="1765419" y="2324696"/>
                    <a:pt x="2221606" y="1999551"/>
                  </a:cubicBezTo>
                  <a:cubicBezTo>
                    <a:pt x="1369032" y="1616387"/>
                    <a:pt x="1025337" y="1447905"/>
                    <a:pt x="21688" y="786442"/>
                  </a:cubicBezTo>
                  <a:cubicBezTo>
                    <a:pt x="14534" y="524743"/>
                    <a:pt x="14718" y="351758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7" name="Chevron 2">
              <a:extLst>
                <a:ext uri="{FF2B5EF4-FFF2-40B4-BE49-F238E27FC236}">
                  <a16:creationId xmlns:a16="http://schemas.microsoft.com/office/drawing/2014/main" id="{9AFD1F59-3FE0-4F5E-BA32-19DD4444A308}"/>
                </a:ext>
              </a:extLst>
            </p:cNvPr>
            <p:cNvSpPr/>
            <p:nvPr/>
          </p:nvSpPr>
          <p:spPr>
            <a:xfrm rot="5400000">
              <a:off x="4201989" y="2898837"/>
              <a:ext cx="270623" cy="267207"/>
            </a:xfrm>
            <a:custGeom>
              <a:avLst/>
              <a:gdLst/>
              <a:ahLst/>
              <a:cxnLst/>
              <a:rect l="l" t="t" r="r" b="b"/>
              <a:pathLst>
                <a:path w="3830741" h="3782395">
                  <a:moveTo>
                    <a:pt x="272737" y="3782395"/>
                  </a:moveTo>
                  <a:lnTo>
                    <a:pt x="272737" y="1129329"/>
                  </a:lnTo>
                  <a:cubicBezTo>
                    <a:pt x="368718" y="1192933"/>
                    <a:pt x="457831" y="1251924"/>
                    <a:pt x="541946" y="1307175"/>
                  </a:cubicBezTo>
                  <a:lnTo>
                    <a:pt x="541946" y="3513186"/>
                  </a:lnTo>
                  <a:lnTo>
                    <a:pt x="3561532" y="3513186"/>
                  </a:lnTo>
                  <a:lnTo>
                    <a:pt x="3561532" y="1985872"/>
                  </a:lnTo>
                  <a:lnTo>
                    <a:pt x="3590324" y="1967561"/>
                  </a:lnTo>
                  <a:cubicBezTo>
                    <a:pt x="3580733" y="1962993"/>
                    <a:pt x="3571122" y="1958413"/>
                    <a:pt x="3561532" y="1953733"/>
                  </a:cubicBezTo>
                  <a:lnTo>
                    <a:pt x="3561532" y="522839"/>
                  </a:lnTo>
                  <a:lnTo>
                    <a:pt x="881682" y="522839"/>
                  </a:lnTo>
                  <a:cubicBezTo>
                    <a:pt x="739027" y="434224"/>
                    <a:pt x="600115" y="344664"/>
                    <a:pt x="466828" y="253630"/>
                  </a:cubicBezTo>
                  <a:lnTo>
                    <a:pt x="3830741" y="253630"/>
                  </a:lnTo>
                  <a:lnTo>
                    <a:pt x="3830741" y="3782395"/>
                  </a:lnTo>
                  <a:close/>
                  <a:moveTo>
                    <a:pt x="0" y="0"/>
                  </a:moveTo>
                  <a:cubicBezTo>
                    <a:pt x="678168" y="716943"/>
                    <a:pt x="2221880" y="1454406"/>
                    <a:pt x="3416058" y="1983649"/>
                  </a:cubicBezTo>
                  <a:cubicBezTo>
                    <a:pt x="2906515" y="2315100"/>
                    <a:pt x="1976707" y="2643252"/>
                    <a:pt x="1914290" y="3355250"/>
                  </a:cubicBezTo>
                  <a:lnTo>
                    <a:pt x="1318205" y="3154450"/>
                  </a:lnTo>
                  <a:cubicBezTo>
                    <a:pt x="1531531" y="2503259"/>
                    <a:pt x="1765419" y="2324696"/>
                    <a:pt x="2221606" y="1999551"/>
                  </a:cubicBezTo>
                  <a:cubicBezTo>
                    <a:pt x="1369032" y="1616387"/>
                    <a:pt x="1025337" y="1447905"/>
                    <a:pt x="21688" y="786442"/>
                  </a:cubicBezTo>
                  <a:cubicBezTo>
                    <a:pt x="14534" y="524743"/>
                    <a:pt x="14718" y="351758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8" name="Chevron 2">
              <a:extLst>
                <a:ext uri="{FF2B5EF4-FFF2-40B4-BE49-F238E27FC236}">
                  <a16:creationId xmlns:a16="http://schemas.microsoft.com/office/drawing/2014/main" id="{CE759F55-D153-4A49-9905-B5CE12375BF8}"/>
                </a:ext>
              </a:extLst>
            </p:cNvPr>
            <p:cNvSpPr/>
            <p:nvPr/>
          </p:nvSpPr>
          <p:spPr>
            <a:xfrm rot="5400000">
              <a:off x="4205492" y="3250451"/>
              <a:ext cx="270623" cy="267207"/>
            </a:xfrm>
            <a:custGeom>
              <a:avLst/>
              <a:gdLst/>
              <a:ahLst/>
              <a:cxnLst/>
              <a:rect l="l" t="t" r="r" b="b"/>
              <a:pathLst>
                <a:path w="3830741" h="3782395">
                  <a:moveTo>
                    <a:pt x="272737" y="3782395"/>
                  </a:moveTo>
                  <a:lnTo>
                    <a:pt x="272737" y="1129329"/>
                  </a:lnTo>
                  <a:cubicBezTo>
                    <a:pt x="368718" y="1192933"/>
                    <a:pt x="457831" y="1251924"/>
                    <a:pt x="541946" y="1307175"/>
                  </a:cubicBezTo>
                  <a:lnTo>
                    <a:pt x="541946" y="3513186"/>
                  </a:lnTo>
                  <a:lnTo>
                    <a:pt x="3561532" y="3513186"/>
                  </a:lnTo>
                  <a:lnTo>
                    <a:pt x="3561532" y="1985872"/>
                  </a:lnTo>
                  <a:lnTo>
                    <a:pt x="3590324" y="1967561"/>
                  </a:lnTo>
                  <a:cubicBezTo>
                    <a:pt x="3580733" y="1962993"/>
                    <a:pt x="3571122" y="1958413"/>
                    <a:pt x="3561532" y="1953733"/>
                  </a:cubicBezTo>
                  <a:lnTo>
                    <a:pt x="3561532" y="522839"/>
                  </a:lnTo>
                  <a:lnTo>
                    <a:pt x="881682" y="522839"/>
                  </a:lnTo>
                  <a:cubicBezTo>
                    <a:pt x="739027" y="434224"/>
                    <a:pt x="600115" y="344664"/>
                    <a:pt x="466828" y="253630"/>
                  </a:cubicBezTo>
                  <a:lnTo>
                    <a:pt x="3830741" y="253630"/>
                  </a:lnTo>
                  <a:lnTo>
                    <a:pt x="3830741" y="3782395"/>
                  </a:lnTo>
                  <a:close/>
                  <a:moveTo>
                    <a:pt x="0" y="0"/>
                  </a:moveTo>
                  <a:cubicBezTo>
                    <a:pt x="678168" y="716943"/>
                    <a:pt x="2221880" y="1454406"/>
                    <a:pt x="3416058" y="1983649"/>
                  </a:cubicBezTo>
                  <a:cubicBezTo>
                    <a:pt x="2906515" y="2315100"/>
                    <a:pt x="1976707" y="2643252"/>
                    <a:pt x="1914290" y="3355250"/>
                  </a:cubicBezTo>
                  <a:lnTo>
                    <a:pt x="1318205" y="3154450"/>
                  </a:lnTo>
                  <a:cubicBezTo>
                    <a:pt x="1531531" y="2503259"/>
                    <a:pt x="1765419" y="2324696"/>
                    <a:pt x="2221606" y="1999551"/>
                  </a:cubicBezTo>
                  <a:cubicBezTo>
                    <a:pt x="1369032" y="1616387"/>
                    <a:pt x="1025337" y="1447905"/>
                    <a:pt x="21688" y="786442"/>
                  </a:cubicBezTo>
                  <a:cubicBezTo>
                    <a:pt x="14534" y="524743"/>
                    <a:pt x="14718" y="351758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9" name="Chevron 2">
              <a:extLst>
                <a:ext uri="{FF2B5EF4-FFF2-40B4-BE49-F238E27FC236}">
                  <a16:creationId xmlns:a16="http://schemas.microsoft.com/office/drawing/2014/main" id="{943ABE96-58FF-40AC-A592-4ABFDEB0594A}"/>
                </a:ext>
              </a:extLst>
            </p:cNvPr>
            <p:cNvSpPr/>
            <p:nvPr/>
          </p:nvSpPr>
          <p:spPr>
            <a:xfrm rot="5400000">
              <a:off x="4208995" y="3602065"/>
              <a:ext cx="270623" cy="267207"/>
            </a:xfrm>
            <a:custGeom>
              <a:avLst/>
              <a:gdLst/>
              <a:ahLst/>
              <a:cxnLst/>
              <a:rect l="l" t="t" r="r" b="b"/>
              <a:pathLst>
                <a:path w="3830741" h="3782395">
                  <a:moveTo>
                    <a:pt x="272737" y="3782395"/>
                  </a:moveTo>
                  <a:lnTo>
                    <a:pt x="272737" y="1129329"/>
                  </a:lnTo>
                  <a:cubicBezTo>
                    <a:pt x="368718" y="1192933"/>
                    <a:pt x="457831" y="1251924"/>
                    <a:pt x="541946" y="1307175"/>
                  </a:cubicBezTo>
                  <a:lnTo>
                    <a:pt x="541946" y="3513186"/>
                  </a:lnTo>
                  <a:lnTo>
                    <a:pt x="3561532" y="3513186"/>
                  </a:lnTo>
                  <a:lnTo>
                    <a:pt x="3561532" y="1985872"/>
                  </a:lnTo>
                  <a:lnTo>
                    <a:pt x="3590324" y="1967561"/>
                  </a:lnTo>
                  <a:cubicBezTo>
                    <a:pt x="3580733" y="1962993"/>
                    <a:pt x="3571122" y="1958413"/>
                    <a:pt x="3561532" y="1953733"/>
                  </a:cubicBezTo>
                  <a:lnTo>
                    <a:pt x="3561532" y="522839"/>
                  </a:lnTo>
                  <a:lnTo>
                    <a:pt x="881682" y="522839"/>
                  </a:lnTo>
                  <a:cubicBezTo>
                    <a:pt x="739027" y="434224"/>
                    <a:pt x="600115" y="344664"/>
                    <a:pt x="466828" y="253630"/>
                  </a:cubicBezTo>
                  <a:lnTo>
                    <a:pt x="3830741" y="253630"/>
                  </a:lnTo>
                  <a:lnTo>
                    <a:pt x="3830741" y="3782395"/>
                  </a:lnTo>
                  <a:close/>
                  <a:moveTo>
                    <a:pt x="0" y="0"/>
                  </a:moveTo>
                  <a:cubicBezTo>
                    <a:pt x="678168" y="716943"/>
                    <a:pt x="2221880" y="1454406"/>
                    <a:pt x="3416058" y="1983649"/>
                  </a:cubicBezTo>
                  <a:cubicBezTo>
                    <a:pt x="2906515" y="2315100"/>
                    <a:pt x="1976707" y="2643252"/>
                    <a:pt x="1914290" y="3355250"/>
                  </a:cubicBezTo>
                  <a:lnTo>
                    <a:pt x="1318205" y="3154450"/>
                  </a:lnTo>
                  <a:cubicBezTo>
                    <a:pt x="1531531" y="2503259"/>
                    <a:pt x="1765419" y="2324696"/>
                    <a:pt x="2221606" y="1999551"/>
                  </a:cubicBezTo>
                  <a:cubicBezTo>
                    <a:pt x="1369032" y="1616387"/>
                    <a:pt x="1025337" y="1447905"/>
                    <a:pt x="21688" y="786442"/>
                  </a:cubicBezTo>
                  <a:cubicBezTo>
                    <a:pt x="14534" y="524743"/>
                    <a:pt x="14718" y="351758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2" name="Text Placeholder 10">
            <a:extLst>
              <a:ext uri="{FF2B5EF4-FFF2-40B4-BE49-F238E27FC236}">
                <a16:creationId xmlns:a16="http://schemas.microsoft.com/office/drawing/2014/main" id="{A3B06B59-4F9F-B3D8-C510-DBA7A9BEC6AD}"/>
              </a:ext>
            </a:extLst>
          </p:cNvPr>
          <p:cNvSpPr txBox="1">
            <a:spLocks/>
          </p:cNvSpPr>
          <p:nvPr/>
        </p:nvSpPr>
        <p:spPr>
          <a:xfrm>
            <a:off x="8193708" y="1492818"/>
            <a:ext cx="3074162" cy="766957"/>
          </a:xfrm>
          <a:prstGeom prst="rect">
            <a:avLst/>
          </a:prstGeom>
          <a:noFill/>
        </p:spPr>
        <p:txBody>
          <a:bodyPr anchor="ctr"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lnSpc>
                <a:spcPct val="110000"/>
              </a:lnSpc>
              <a:buNone/>
            </a:pPr>
            <a:r>
              <a:rPr lang="fa-IR" altLang="ko-KR" sz="2800" b="1" dirty="0">
                <a:solidFill>
                  <a:schemeClr val="bg1"/>
                </a:solidFill>
                <a:latin typeface="+mj-lt"/>
                <a:cs typeface="B Nazanin" panose="00000700000000000000" pitchFamily="2" charset="-78"/>
              </a:rPr>
              <a:t>ارائه</a:t>
            </a:r>
            <a:endParaRPr lang="en-US" altLang="ko-KR" sz="2800" b="1" dirty="0">
              <a:solidFill>
                <a:schemeClr val="bg1"/>
              </a:solidFill>
              <a:latin typeface="+mj-lt"/>
              <a:cs typeface="B Nazanin" panose="00000700000000000000" pitchFamily="2" charset="-78"/>
            </a:endParaRPr>
          </a:p>
        </p:txBody>
      </p:sp>
      <p:sp>
        <p:nvSpPr>
          <p:cNvPr id="23" name="Google Shape;428;p28">
            <a:extLst>
              <a:ext uri="{FF2B5EF4-FFF2-40B4-BE49-F238E27FC236}">
                <a16:creationId xmlns:a16="http://schemas.microsoft.com/office/drawing/2014/main" id="{1BBAB28E-0DC8-6234-C638-54D31AB2A009}"/>
              </a:ext>
            </a:extLst>
          </p:cNvPr>
          <p:cNvSpPr txBox="1"/>
          <p:nvPr/>
        </p:nvSpPr>
        <p:spPr>
          <a:xfrm>
            <a:off x="6096000" y="773820"/>
            <a:ext cx="5378282" cy="766957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0" rIns="0" bIns="0" anchor="ctr" anchorCtr="1" compatLnSpc="1">
            <a:noAutofit/>
          </a:bodyPr>
          <a:lstStyle/>
          <a:p>
            <a:pPr algn="ctr" defTabSz="121917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6000" b="1" kern="0" dirty="0">
                <a:solidFill>
                  <a:srgbClr val="0070C0"/>
                </a:solidFill>
                <a:latin typeface="Agency FB" panose="020B0503020202020204" pitchFamily="34" charset="0"/>
                <a:ea typeface="Poppins"/>
                <a:cs typeface="B Nazanin" panose="00000700000000000000" pitchFamily="2" charset="-78"/>
              </a:rPr>
              <a:t>فشار</a:t>
            </a:r>
            <a:r>
              <a:rPr lang="fa-IR" sz="6000" b="1" kern="0" dirty="0">
                <a:solidFill>
                  <a:schemeClr val="bg1"/>
                </a:solidFill>
                <a:latin typeface="Agency FB" panose="020B0503020202020204" pitchFamily="34" charset="0"/>
                <a:ea typeface="Poppins"/>
                <a:cs typeface="B Nazanin" panose="00000700000000000000" pitchFamily="2" charset="-78"/>
              </a:rPr>
              <a:t> خون</a:t>
            </a:r>
            <a:endParaRPr lang="es-PE" sz="6000" b="1" kern="0" dirty="0">
              <a:solidFill>
                <a:srgbClr val="2C70AA"/>
              </a:solidFill>
              <a:latin typeface="Agency FB" panose="020B0503020202020204" pitchFamily="34" charset="0"/>
              <a:ea typeface="Poppins"/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331949935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Imagen 2">
            <a:extLst>
              <a:ext uri="{FF2B5EF4-FFF2-40B4-BE49-F238E27FC236}">
                <a16:creationId xmlns:a16="http://schemas.microsoft.com/office/drawing/2014/main" id="{6A1C3597-5FFA-4260-6F99-A6036BC952B8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rightnessContrast bright="20000" contrast="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grpSp>
        <p:nvGrpSpPr>
          <p:cNvPr id="6" name="그룹 9">
            <a:extLst>
              <a:ext uri="{FF2B5EF4-FFF2-40B4-BE49-F238E27FC236}">
                <a16:creationId xmlns:a16="http://schemas.microsoft.com/office/drawing/2014/main" id="{940E455F-FC32-4BFC-906C-B4FAB7AA5342}"/>
              </a:ext>
            </a:extLst>
          </p:cNvPr>
          <p:cNvGrpSpPr/>
          <p:nvPr/>
        </p:nvGrpSpPr>
        <p:grpSpPr>
          <a:xfrm>
            <a:off x="1569456" y="5566021"/>
            <a:ext cx="9053089" cy="1047287"/>
            <a:chOff x="671199" y="5261221"/>
            <a:chExt cx="9053089" cy="1047287"/>
          </a:xfrm>
        </p:grpSpPr>
        <p:sp>
          <p:nvSpPr>
            <p:cNvPr id="7" name="TextBox 6">
              <a:extLst>
                <a:ext uri="{FF2B5EF4-FFF2-40B4-BE49-F238E27FC236}">
                  <a16:creationId xmlns:a16="http://schemas.microsoft.com/office/drawing/2014/main" id="{68FA070B-864E-4E75-9689-996EDF647845}"/>
                </a:ext>
              </a:extLst>
            </p:cNvPr>
            <p:cNvSpPr txBox="1"/>
            <p:nvPr/>
          </p:nvSpPr>
          <p:spPr>
            <a:xfrm>
              <a:off x="1190892" y="5370429"/>
              <a:ext cx="8217476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 آسان برای تغییر رنگ، عکس و متن. ارائه پاورپوینت مدرنی را دریافت کنید که به زیبایی طراحی شده است. شما به سادگی می توانید مخاطبان خود را تحت تاثیر قرار دهید و به ارائه های خود جذابیت و زیبایی بی نظیری اضافه کنید. آسان برای تغییر رنگ، عکس و متن. ارائه پاورپوینت مدرنی را دریافت کنید که به زیبایی طراحی شده است.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grpSp>
          <p:nvGrpSpPr>
            <p:cNvPr id="8" name="Group 19">
              <a:extLst>
                <a:ext uri="{FF2B5EF4-FFF2-40B4-BE49-F238E27FC236}">
                  <a16:creationId xmlns:a16="http://schemas.microsoft.com/office/drawing/2014/main" id="{8219121E-F8C1-4605-9174-97009C1C09AA}"/>
                </a:ext>
              </a:extLst>
            </p:cNvPr>
            <p:cNvGrpSpPr/>
            <p:nvPr/>
          </p:nvGrpSpPr>
          <p:grpSpPr>
            <a:xfrm>
              <a:off x="671199" y="5332329"/>
              <a:ext cx="230197" cy="203038"/>
              <a:chOff x="5461149" y="925714"/>
              <a:chExt cx="230197" cy="203038"/>
            </a:xfrm>
            <a:solidFill>
              <a:schemeClr val="tx1">
                <a:lumMod val="75000"/>
                <a:lumOff val="25000"/>
              </a:schemeClr>
            </a:solidFill>
          </p:grpSpPr>
          <p:sp>
            <p:nvSpPr>
              <p:cNvPr id="15" name="Block Arc 28">
                <a:extLst>
                  <a:ext uri="{FF2B5EF4-FFF2-40B4-BE49-F238E27FC236}">
                    <a16:creationId xmlns:a16="http://schemas.microsoft.com/office/drawing/2014/main" id="{5846941F-1EAB-4E94-AD17-A608F3818BCC}"/>
                  </a:ext>
                </a:extLst>
              </p:cNvPr>
              <p:cNvSpPr/>
              <p:nvPr/>
            </p:nvSpPr>
            <p:spPr>
              <a:xfrm rot="16200000" flipH="1">
                <a:off x="5408651" y="978213"/>
                <a:ext cx="203037" cy="98041"/>
              </a:xfrm>
              <a:custGeom>
                <a:avLst/>
                <a:gdLst>
                  <a:gd name="connsiteX0" fmla="*/ 559416 w 559416"/>
                  <a:gd name="connsiteY0" fmla="*/ 39538 h 288032"/>
                  <a:gd name="connsiteX1" fmla="*/ 559416 w 559416"/>
                  <a:gd name="connsiteY1" fmla="*/ 248494 h 288032"/>
                  <a:gd name="connsiteX2" fmla="*/ 519878 w 559416"/>
                  <a:gd name="connsiteY2" fmla="*/ 288032 h 288032"/>
                  <a:gd name="connsiteX3" fmla="*/ 276008 w 559416"/>
                  <a:gd name="connsiteY3" fmla="*/ 288032 h 288032"/>
                  <a:gd name="connsiteX4" fmla="*/ 236470 w 559416"/>
                  <a:gd name="connsiteY4" fmla="*/ 248494 h 288032"/>
                  <a:gd name="connsiteX5" fmla="*/ 236470 w 559416"/>
                  <a:gd name="connsiteY5" fmla="*/ 134409 h 288032"/>
                  <a:gd name="connsiteX6" fmla="*/ 222800 w 559416"/>
                  <a:gd name="connsiteY6" fmla="*/ 139862 h 288032"/>
                  <a:gd name="connsiteX7" fmla="*/ 157233 w 559416"/>
                  <a:gd name="connsiteY7" fmla="*/ 252029 h 288032"/>
                  <a:gd name="connsiteX8" fmla="*/ 0 w 559416"/>
                  <a:gd name="connsiteY8" fmla="*/ 252029 h 288032"/>
                  <a:gd name="connsiteX9" fmla="*/ 162302 w 559416"/>
                  <a:gd name="connsiteY9" fmla="*/ 32421 h 288032"/>
                  <a:gd name="connsiteX10" fmla="*/ 270484 w 559416"/>
                  <a:gd name="connsiteY10" fmla="*/ 2288 h 288032"/>
                  <a:gd name="connsiteX11" fmla="*/ 276008 w 559416"/>
                  <a:gd name="connsiteY11" fmla="*/ 0 h 288032"/>
                  <a:gd name="connsiteX12" fmla="*/ 519878 w 559416"/>
                  <a:gd name="connsiteY12" fmla="*/ 0 h 288032"/>
                  <a:gd name="connsiteX13" fmla="*/ 559416 w 559416"/>
                  <a:gd name="connsiteY13" fmla="*/ 39538 h 288032"/>
                  <a:gd name="connsiteX0" fmla="*/ 559416 w 559416"/>
                  <a:gd name="connsiteY0" fmla="*/ 39538 h 288032"/>
                  <a:gd name="connsiteX1" fmla="*/ 559416 w 559416"/>
                  <a:gd name="connsiteY1" fmla="*/ 248494 h 288032"/>
                  <a:gd name="connsiteX2" fmla="*/ 519878 w 559416"/>
                  <a:gd name="connsiteY2" fmla="*/ 288032 h 288032"/>
                  <a:gd name="connsiteX3" fmla="*/ 276008 w 559416"/>
                  <a:gd name="connsiteY3" fmla="*/ 288032 h 288032"/>
                  <a:gd name="connsiteX4" fmla="*/ 236470 w 559416"/>
                  <a:gd name="connsiteY4" fmla="*/ 248494 h 288032"/>
                  <a:gd name="connsiteX5" fmla="*/ 236470 w 559416"/>
                  <a:gd name="connsiteY5" fmla="*/ 134409 h 288032"/>
                  <a:gd name="connsiteX6" fmla="*/ 222800 w 559416"/>
                  <a:gd name="connsiteY6" fmla="*/ 139862 h 288032"/>
                  <a:gd name="connsiteX7" fmla="*/ 106337 w 559416"/>
                  <a:gd name="connsiteY7" fmla="*/ 248637 h 288032"/>
                  <a:gd name="connsiteX8" fmla="*/ 0 w 559416"/>
                  <a:gd name="connsiteY8" fmla="*/ 252029 h 288032"/>
                  <a:gd name="connsiteX9" fmla="*/ 162302 w 559416"/>
                  <a:gd name="connsiteY9" fmla="*/ 32421 h 288032"/>
                  <a:gd name="connsiteX10" fmla="*/ 270484 w 559416"/>
                  <a:gd name="connsiteY10" fmla="*/ 2288 h 288032"/>
                  <a:gd name="connsiteX11" fmla="*/ 276008 w 559416"/>
                  <a:gd name="connsiteY11" fmla="*/ 0 h 288032"/>
                  <a:gd name="connsiteX12" fmla="*/ 519878 w 559416"/>
                  <a:gd name="connsiteY12" fmla="*/ 0 h 288032"/>
                  <a:gd name="connsiteX13" fmla="*/ 559416 w 559416"/>
                  <a:gd name="connsiteY13" fmla="*/ 39538 h 288032"/>
                  <a:gd name="connsiteX0" fmla="*/ 559416 w 559416"/>
                  <a:gd name="connsiteY0" fmla="*/ 39538 h 288032"/>
                  <a:gd name="connsiteX1" fmla="*/ 559416 w 559416"/>
                  <a:gd name="connsiteY1" fmla="*/ 248494 h 288032"/>
                  <a:gd name="connsiteX2" fmla="*/ 519878 w 559416"/>
                  <a:gd name="connsiteY2" fmla="*/ 288032 h 288032"/>
                  <a:gd name="connsiteX3" fmla="*/ 276008 w 559416"/>
                  <a:gd name="connsiteY3" fmla="*/ 288032 h 288032"/>
                  <a:gd name="connsiteX4" fmla="*/ 236470 w 559416"/>
                  <a:gd name="connsiteY4" fmla="*/ 248494 h 288032"/>
                  <a:gd name="connsiteX5" fmla="*/ 236470 w 559416"/>
                  <a:gd name="connsiteY5" fmla="*/ 134409 h 288032"/>
                  <a:gd name="connsiteX6" fmla="*/ 222800 w 559416"/>
                  <a:gd name="connsiteY6" fmla="*/ 139862 h 288032"/>
                  <a:gd name="connsiteX7" fmla="*/ 106337 w 559416"/>
                  <a:gd name="connsiteY7" fmla="*/ 248637 h 288032"/>
                  <a:gd name="connsiteX8" fmla="*/ 0 w 559416"/>
                  <a:gd name="connsiteY8" fmla="*/ 252029 h 288032"/>
                  <a:gd name="connsiteX9" fmla="*/ 121585 w 559416"/>
                  <a:gd name="connsiteY9" fmla="*/ 69745 h 288032"/>
                  <a:gd name="connsiteX10" fmla="*/ 270484 w 559416"/>
                  <a:gd name="connsiteY10" fmla="*/ 2288 h 288032"/>
                  <a:gd name="connsiteX11" fmla="*/ 276008 w 559416"/>
                  <a:gd name="connsiteY11" fmla="*/ 0 h 288032"/>
                  <a:gd name="connsiteX12" fmla="*/ 519878 w 559416"/>
                  <a:gd name="connsiteY12" fmla="*/ 0 h 288032"/>
                  <a:gd name="connsiteX13" fmla="*/ 559416 w 559416"/>
                  <a:gd name="connsiteY13" fmla="*/ 39538 h 288032"/>
                  <a:gd name="connsiteX0" fmla="*/ 559416 w 559416"/>
                  <a:gd name="connsiteY0" fmla="*/ 39538 h 288032"/>
                  <a:gd name="connsiteX1" fmla="*/ 559416 w 559416"/>
                  <a:gd name="connsiteY1" fmla="*/ 248494 h 288032"/>
                  <a:gd name="connsiteX2" fmla="*/ 519878 w 559416"/>
                  <a:gd name="connsiteY2" fmla="*/ 288032 h 288032"/>
                  <a:gd name="connsiteX3" fmla="*/ 276008 w 559416"/>
                  <a:gd name="connsiteY3" fmla="*/ 288032 h 288032"/>
                  <a:gd name="connsiteX4" fmla="*/ 236470 w 559416"/>
                  <a:gd name="connsiteY4" fmla="*/ 248494 h 288032"/>
                  <a:gd name="connsiteX5" fmla="*/ 236470 w 559416"/>
                  <a:gd name="connsiteY5" fmla="*/ 134409 h 288032"/>
                  <a:gd name="connsiteX6" fmla="*/ 222800 w 559416"/>
                  <a:gd name="connsiteY6" fmla="*/ 139862 h 288032"/>
                  <a:gd name="connsiteX7" fmla="*/ 106337 w 559416"/>
                  <a:gd name="connsiteY7" fmla="*/ 248637 h 288032"/>
                  <a:gd name="connsiteX8" fmla="*/ 0 w 559416"/>
                  <a:gd name="connsiteY8" fmla="*/ 252029 h 288032"/>
                  <a:gd name="connsiteX9" fmla="*/ 121585 w 559416"/>
                  <a:gd name="connsiteY9" fmla="*/ 69745 h 288032"/>
                  <a:gd name="connsiteX10" fmla="*/ 270484 w 559416"/>
                  <a:gd name="connsiteY10" fmla="*/ 2288 h 288032"/>
                  <a:gd name="connsiteX11" fmla="*/ 276008 w 559416"/>
                  <a:gd name="connsiteY11" fmla="*/ 0 h 288032"/>
                  <a:gd name="connsiteX12" fmla="*/ 519878 w 559416"/>
                  <a:gd name="connsiteY12" fmla="*/ 0 h 288032"/>
                  <a:gd name="connsiteX13" fmla="*/ 559416 w 559416"/>
                  <a:gd name="connsiteY13" fmla="*/ 39538 h 288032"/>
                  <a:gd name="connsiteX0" fmla="*/ 559416 w 559416"/>
                  <a:gd name="connsiteY0" fmla="*/ 39538 h 288032"/>
                  <a:gd name="connsiteX1" fmla="*/ 559416 w 559416"/>
                  <a:gd name="connsiteY1" fmla="*/ 248494 h 288032"/>
                  <a:gd name="connsiteX2" fmla="*/ 519878 w 559416"/>
                  <a:gd name="connsiteY2" fmla="*/ 288032 h 288032"/>
                  <a:gd name="connsiteX3" fmla="*/ 276008 w 559416"/>
                  <a:gd name="connsiteY3" fmla="*/ 288032 h 288032"/>
                  <a:gd name="connsiteX4" fmla="*/ 236470 w 559416"/>
                  <a:gd name="connsiteY4" fmla="*/ 248494 h 288032"/>
                  <a:gd name="connsiteX5" fmla="*/ 236470 w 559416"/>
                  <a:gd name="connsiteY5" fmla="*/ 134409 h 288032"/>
                  <a:gd name="connsiteX6" fmla="*/ 222800 w 559416"/>
                  <a:gd name="connsiteY6" fmla="*/ 139862 h 288032"/>
                  <a:gd name="connsiteX7" fmla="*/ 106337 w 559416"/>
                  <a:gd name="connsiteY7" fmla="*/ 248637 h 288032"/>
                  <a:gd name="connsiteX8" fmla="*/ 0 w 559416"/>
                  <a:gd name="connsiteY8" fmla="*/ 252029 h 288032"/>
                  <a:gd name="connsiteX9" fmla="*/ 121585 w 559416"/>
                  <a:gd name="connsiteY9" fmla="*/ 69745 h 288032"/>
                  <a:gd name="connsiteX10" fmla="*/ 270484 w 559416"/>
                  <a:gd name="connsiteY10" fmla="*/ 2288 h 288032"/>
                  <a:gd name="connsiteX11" fmla="*/ 276008 w 559416"/>
                  <a:gd name="connsiteY11" fmla="*/ 0 h 288032"/>
                  <a:gd name="connsiteX12" fmla="*/ 519878 w 559416"/>
                  <a:gd name="connsiteY12" fmla="*/ 0 h 288032"/>
                  <a:gd name="connsiteX13" fmla="*/ 559416 w 559416"/>
                  <a:gd name="connsiteY13" fmla="*/ 39538 h 288032"/>
                  <a:gd name="connsiteX0" fmla="*/ 559416 w 559416"/>
                  <a:gd name="connsiteY0" fmla="*/ 39538 h 288032"/>
                  <a:gd name="connsiteX1" fmla="*/ 559416 w 559416"/>
                  <a:gd name="connsiteY1" fmla="*/ 248494 h 288032"/>
                  <a:gd name="connsiteX2" fmla="*/ 519878 w 559416"/>
                  <a:gd name="connsiteY2" fmla="*/ 288032 h 288032"/>
                  <a:gd name="connsiteX3" fmla="*/ 276008 w 559416"/>
                  <a:gd name="connsiteY3" fmla="*/ 288032 h 288032"/>
                  <a:gd name="connsiteX4" fmla="*/ 236470 w 559416"/>
                  <a:gd name="connsiteY4" fmla="*/ 248494 h 288032"/>
                  <a:gd name="connsiteX5" fmla="*/ 236470 w 559416"/>
                  <a:gd name="connsiteY5" fmla="*/ 134409 h 288032"/>
                  <a:gd name="connsiteX6" fmla="*/ 222800 w 559416"/>
                  <a:gd name="connsiteY6" fmla="*/ 139862 h 288032"/>
                  <a:gd name="connsiteX7" fmla="*/ 106337 w 559416"/>
                  <a:gd name="connsiteY7" fmla="*/ 248637 h 288032"/>
                  <a:gd name="connsiteX8" fmla="*/ 0 w 559416"/>
                  <a:gd name="connsiteY8" fmla="*/ 252029 h 288032"/>
                  <a:gd name="connsiteX9" fmla="*/ 121585 w 559416"/>
                  <a:gd name="connsiteY9" fmla="*/ 69745 h 288032"/>
                  <a:gd name="connsiteX10" fmla="*/ 270484 w 559416"/>
                  <a:gd name="connsiteY10" fmla="*/ 2288 h 288032"/>
                  <a:gd name="connsiteX11" fmla="*/ 276008 w 559416"/>
                  <a:gd name="connsiteY11" fmla="*/ 0 h 288032"/>
                  <a:gd name="connsiteX12" fmla="*/ 519878 w 559416"/>
                  <a:gd name="connsiteY12" fmla="*/ 0 h 288032"/>
                  <a:gd name="connsiteX13" fmla="*/ 559416 w 559416"/>
                  <a:gd name="connsiteY13" fmla="*/ 39538 h 288032"/>
                  <a:gd name="connsiteX0" fmla="*/ 559416 w 559416"/>
                  <a:gd name="connsiteY0" fmla="*/ 39538 h 288032"/>
                  <a:gd name="connsiteX1" fmla="*/ 559416 w 559416"/>
                  <a:gd name="connsiteY1" fmla="*/ 248494 h 288032"/>
                  <a:gd name="connsiteX2" fmla="*/ 519878 w 559416"/>
                  <a:gd name="connsiteY2" fmla="*/ 288032 h 288032"/>
                  <a:gd name="connsiteX3" fmla="*/ 276008 w 559416"/>
                  <a:gd name="connsiteY3" fmla="*/ 288032 h 288032"/>
                  <a:gd name="connsiteX4" fmla="*/ 236470 w 559416"/>
                  <a:gd name="connsiteY4" fmla="*/ 248494 h 288032"/>
                  <a:gd name="connsiteX5" fmla="*/ 236470 w 559416"/>
                  <a:gd name="connsiteY5" fmla="*/ 134409 h 288032"/>
                  <a:gd name="connsiteX6" fmla="*/ 222800 w 559416"/>
                  <a:gd name="connsiteY6" fmla="*/ 139862 h 288032"/>
                  <a:gd name="connsiteX7" fmla="*/ 106337 w 559416"/>
                  <a:gd name="connsiteY7" fmla="*/ 248637 h 288032"/>
                  <a:gd name="connsiteX8" fmla="*/ 0 w 559416"/>
                  <a:gd name="connsiteY8" fmla="*/ 252029 h 288032"/>
                  <a:gd name="connsiteX9" fmla="*/ 121585 w 559416"/>
                  <a:gd name="connsiteY9" fmla="*/ 69745 h 288032"/>
                  <a:gd name="connsiteX10" fmla="*/ 270484 w 559416"/>
                  <a:gd name="connsiteY10" fmla="*/ 2288 h 288032"/>
                  <a:gd name="connsiteX11" fmla="*/ 276008 w 559416"/>
                  <a:gd name="connsiteY11" fmla="*/ 0 h 288032"/>
                  <a:gd name="connsiteX12" fmla="*/ 519878 w 559416"/>
                  <a:gd name="connsiteY12" fmla="*/ 0 h 288032"/>
                  <a:gd name="connsiteX13" fmla="*/ 559416 w 559416"/>
                  <a:gd name="connsiteY13" fmla="*/ 39538 h 288032"/>
                  <a:gd name="connsiteX0" fmla="*/ 559416 w 559416"/>
                  <a:gd name="connsiteY0" fmla="*/ 39538 h 288032"/>
                  <a:gd name="connsiteX1" fmla="*/ 559416 w 559416"/>
                  <a:gd name="connsiteY1" fmla="*/ 248494 h 288032"/>
                  <a:gd name="connsiteX2" fmla="*/ 519878 w 559416"/>
                  <a:gd name="connsiteY2" fmla="*/ 288032 h 288032"/>
                  <a:gd name="connsiteX3" fmla="*/ 276008 w 559416"/>
                  <a:gd name="connsiteY3" fmla="*/ 288032 h 288032"/>
                  <a:gd name="connsiteX4" fmla="*/ 236470 w 559416"/>
                  <a:gd name="connsiteY4" fmla="*/ 248494 h 288032"/>
                  <a:gd name="connsiteX5" fmla="*/ 236470 w 559416"/>
                  <a:gd name="connsiteY5" fmla="*/ 134409 h 288032"/>
                  <a:gd name="connsiteX6" fmla="*/ 188869 w 559416"/>
                  <a:gd name="connsiteY6" fmla="*/ 153435 h 288032"/>
                  <a:gd name="connsiteX7" fmla="*/ 106337 w 559416"/>
                  <a:gd name="connsiteY7" fmla="*/ 248637 h 288032"/>
                  <a:gd name="connsiteX8" fmla="*/ 0 w 559416"/>
                  <a:gd name="connsiteY8" fmla="*/ 252029 h 288032"/>
                  <a:gd name="connsiteX9" fmla="*/ 121585 w 559416"/>
                  <a:gd name="connsiteY9" fmla="*/ 69745 h 288032"/>
                  <a:gd name="connsiteX10" fmla="*/ 270484 w 559416"/>
                  <a:gd name="connsiteY10" fmla="*/ 2288 h 288032"/>
                  <a:gd name="connsiteX11" fmla="*/ 276008 w 559416"/>
                  <a:gd name="connsiteY11" fmla="*/ 0 h 288032"/>
                  <a:gd name="connsiteX12" fmla="*/ 519878 w 559416"/>
                  <a:gd name="connsiteY12" fmla="*/ 0 h 288032"/>
                  <a:gd name="connsiteX13" fmla="*/ 559416 w 559416"/>
                  <a:gd name="connsiteY13" fmla="*/ 39538 h 288032"/>
                  <a:gd name="connsiteX0" fmla="*/ 559416 w 559416"/>
                  <a:gd name="connsiteY0" fmla="*/ 39538 h 288032"/>
                  <a:gd name="connsiteX1" fmla="*/ 559416 w 559416"/>
                  <a:gd name="connsiteY1" fmla="*/ 248494 h 288032"/>
                  <a:gd name="connsiteX2" fmla="*/ 519878 w 559416"/>
                  <a:gd name="connsiteY2" fmla="*/ 288032 h 288032"/>
                  <a:gd name="connsiteX3" fmla="*/ 276008 w 559416"/>
                  <a:gd name="connsiteY3" fmla="*/ 288032 h 288032"/>
                  <a:gd name="connsiteX4" fmla="*/ 236470 w 559416"/>
                  <a:gd name="connsiteY4" fmla="*/ 248494 h 288032"/>
                  <a:gd name="connsiteX5" fmla="*/ 236470 w 559416"/>
                  <a:gd name="connsiteY5" fmla="*/ 134409 h 288032"/>
                  <a:gd name="connsiteX6" fmla="*/ 171903 w 559416"/>
                  <a:gd name="connsiteY6" fmla="*/ 163615 h 288032"/>
                  <a:gd name="connsiteX7" fmla="*/ 106337 w 559416"/>
                  <a:gd name="connsiteY7" fmla="*/ 248637 h 288032"/>
                  <a:gd name="connsiteX8" fmla="*/ 0 w 559416"/>
                  <a:gd name="connsiteY8" fmla="*/ 252029 h 288032"/>
                  <a:gd name="connsiteX9" fmla="*/ 121585 w 559416"/>
                  <a:gd name="connsiteY9" fmla="*/ 69745 h 288032"/>
                  <a:gd name="connsiteX10" fmla="*/ 270484 w 559416"/>
                  <a:gd name="connsiteY10" fmla="*/ 2288 h 288032"/>
                  <a:gd name="connsiteX11" fmla="*/ 276008 w 559416"/>
                  <a:gd name="connsiteY11" fmla="*/ 0 h 288032"/>
                  <a:gd name="connsiteX12" fmla="*/ 519878 w 559416"/>
                  <a:gd name="connsiteY12" fmla="*/ 0 h 288032"/>
                  <a:gd name="connsiteX13" fmla="*/ 559416 w 559416"/>
                  <a:gd name="connsiteY13" fmla="*/ 39538 h 288032"/>
                  <a:gd name="connsiteX0" fmla="*/ 559416 w 559416"/>
                  <a:gd name="connsiteY0" fmla="*/ 39538 h 288032"/>
                  <a:gd name="connsiteX1" fmla="*/ 559416 w 559416"/>
                  <a:gd name="connsiteY1" fmla="*/ 248494 h 288032"/>
                  <a:gd name="connsiteX2" fmla="*/ 519878 w 559416"/>
                  <a:gd name="connsiteY2" fmla="*/ 288032 h 288032"/>
                  <a:gd name="connsiteX3" fmla="*/ 276008 w 559416"/>
                  <a:gd name="connsiteY3" fmla="*/ 288032 h 288032"/>
                  <a:gd name="connsiteX4" fmla="*/ 236470 w 559416"/>
                  <a:gd name="connsiteY4" fmla="*/ 248494 h 288032"/>
                  <a:gd name="connsiteX5" fmla="*/ 236470 w 559416"/>
                  <a:gd name="connsiteY5" fmla="*/ 134409 h 288032"/>
                  <a:gd name="connsiteX6" fmla="*/ 171903 w 559416"/>
                  <a:gd name="connsiteY6" fmla="*/ 163615 h 288032"/>
                  <a:gd name="connsiteX7" fmla="*/ 92764 w 559416"/>
                  <a:gd name="connsiteY7" fmla="*/ 252031 h 288032"/>
                  <a:gd name="connsiteX8" fmla="*/ 0 w 559416"/>
                  <a:gd name="connsiteY8" fmla="*/ 252029 h 288032"/>
                  <a:gd name="connsiteX9" fmla="*/ 121585 w 559416"/>
                  <a:gd name="connsiteY9" fmla="*/ 69745 h 288032"/>
                  <a:gd name="connsiteX10" fmla="*/ 270484 w 559416"/>
                  <a:gd name="connsiteY10" fmla="*/ 2288 h 288032"/>
                  <a:gd name="connsiteX11" fmla="*/ 276008 w 559416"/>
                  <a:gd name="connsiteY11" fmla="*/ 0 h 288032"/>
                  <a:gd name="connsiteX12" fmla="*/ 519878 w 559416"/>
                  <a:gd name="connsiteY12" fmla="*/ 0 h 288032"/>
                  <a:gd name="connsiteX13" fmla="*/ 559416 w 559416"/>
                  <a:gd name="connsiteY13" fmla="*/ 39538 h 288032"/>
                  <a:gd name="connsiteX0" fmla="*/ 559416 w 559416"/>
                  <a:gd name="connsiteY0" fmla="*/ 39538 h 288032"/>
                  <a:gd name="connsiteX1" fmla="*/ 559416 w 559416"/>
                  <a:gd name="connsiteY1" fmla="*/ 248494 h 288032"/>
                  <a:gd name="connsiteX2" fmla="*/ 519878 w 559416"/>
                  <a:gd name="connsiteY2" fmla="*/ 288032 h 288032"/>
                  <a:gd name="connsiteX3" fmla="*/ 276008 w 559416"/>
                  <a:gd name="connsiteY3" fmla="*/ 288032 h 288032"/>
                  <a:gd name="connsiteX4" fmla="*/ 236470 w 559416"/>
                  <a:gd name="connsiteY4" fmla="*/ 248494 h 288032"/>
                  <a:gd name="connsiteX5" fmla="*/ 236470 w 559416"/>
                  <a:gd name="connsiteY5" fmla="*/ 134409 h 288032"/>
                  <a:gd name="connsiteX6" fmla="*/ 171903 w 559416"/>
                  <a:gd name="connsiteY6" fmla="*/ 163615 h 288032"/>
                  <a:gd name="connsiteX7" fmla="*/ 92764 w 559416"/>
                  <a:gd name="connsiteY7" fmla="*/ 252031 h 288032"/>
                  <a:gd name="connsiteX8" fmla="*/ 0 w 559416"/>
                  <a:gd name="connsiteY8" fmla="*/ 252029 h 288032"/>
                  <a:gd name="connsiteX9" fmla="*/ 270484 w 559416"/>
                  <a:gd name="connsiteY9" fmla="*/ 2288 h 288032"/>
                  <a:gd name="connsiteX10" fmla="*/ 276008 w 559416"/>
                  <a:gd name="connsiteY10" fmla="*/ 0 h 288032"/>
                  <a:gd name="connsiteX11" fmla="*/ 519878 w 559416"/>
                  <a:gd name="connsiteY11" fmla="*/ 0 h 288032"/>
                  <a:gd name="connsiteX12" fmla="*/ 559416 w 559416"/>
                  <a:gd name="connsiteY12" fmla="*/ 39538 h 288032"/>
                  <a:gd name="connsiteX0" fmla="*/ 559416 w 559416"/>
                  <a:gd name="connsiteY0" fmla="*/ 39538 h 288032"/>
                  <a:gd name="connsiteX1" fmla="*/ 559416 w 559416"/>
                  <a:gd name="connsiteY1" fmla="*/ 248494 h 288032"/>
                  <a:gd name="connsiteX2" fmla="*/ 519878 w 559416"/>
                  <a:gd name="connsiteY2" fmla="*/ 288032 h 288032"/>
                  <a:gd name="connsiteX3" fmla="*/ 276008 w 559416"/>
                  <a:gd name="connsiteY3" fmla="*/ 288032 h 288032"/>
                  <a:gd name="connsiteX4" fmla="*/ 236470 w 559416"/>
                  <a:gd name="connsiteY4" fmla="*/ 248494 h 288032"/>
                  <a:gd name="connsiteX5" fmla="*/ 236470 w 559416"/>
                  <a:gd name="connsiteY5" fmla="*/ 134409 h 288032"/>
                  <a:gd name="connsiteX6" fmla="*/ 171903 w 559416"/>
                  <a:gd name="connsiteY6" fmla="*/ 163615 h 288032"/>
                  <a:gd name="connsiteX7" fmla="*/ 92764 w 559416"/>
                  <a:gd name="connsiteY7" fmla="*/ 252031 h 288032"/>
                  <a:gd name="connsiteX8" fmla="*/ 0 w 559416"/>
                  <a:gd name="connsiteY8" fmla="*/ 252029 h 288032"/>
                  <a:gd name="connsiteX9" fmla="*/ 270484 w 559416"/>
                  <a:gd name="connsiteY9" fmla="*/ 2288 h 288032"/>
                  <a:gd name="connsiteX10" fmla="*/ 276008 w 559416"/>
                  <a:gd name="connsiteY10" fmla="*/ 0 h 288032"/>
                  <a:gd name="connsiteX11" fmla="*/ 519878 w 559416"/>
                  <a:gd name="connsiteY11" fmla="*/ 0 h 288032"/>
                  <a:gd name="connsiteX12" fmla="*/ 559416 w 559416"/>
                  <a:gd name="connsiteY12" fmla="*/ 39538 h 288032"/>
                  <a:gd name="connsiteX0" fmla="*/ 559416 w 559416"/>
                  <a:gd name="connsiteY0" fmla="*/ 42931 h 291425"/>
                  <a:gd name="connsiteX1" fmla="*/ 559416 w 559416"/>
                  <a:gd name="connsiteY1" fmla="*/ 251887 h 291425"/>
                  <a:gd name="connsiteX2" fmla="*/ 519878 w 559416"/>
                  <a:gd name="connsiteY2" fmla="*/ 291425 h 291425"/>
                  <a:gd name="connsiteX3" fmla="*/ 276008 w 559416"/>
                  <a:gd name="connsiteY3" fmla="*/ 291425 h 291425"/>
                  <a:gd name="connsiteX4" fmla="*/ 236470 w 559416"/>
                  <a:gd name="connsiteY4" fmla="*/ 251887 h 291425"/>
                  <a:gd name="connsiteX5" fmla="*/ 236470 w 559416"/>
                  <a:gd name="connsiteY5" fmla="*/ 137802 h 291425"/>
                  <a:gd name="connsiteX6" fmla="*/ 171903 w 559416"/>
                  <a:gd name="connsiteY6" fmla="*/ 167008 h 291425"/>
                  <a:gd name="connsiteX7" fmla="*/ 92764 w 559416"/>
                  <a:gd name="connsiteY7" fmla="*/ 255424 h 291425"/>
                  <a:gd name="connsiteX8" fmla="*/ 0 w 559416"/>
                  <a:gd name="connsiteY8" fmla="*/ 255422 h 291425"/>
                  <a:gd name="connsiteX9" fmla="*/ 270484 w 559416"/>
                  <a:gd name="connsiteY9" fmla="*/ 5681 h 291425"/>
                  <a:gd name="connsiteX10" fmla="*/ 313330 w 559416"/>
                  <a:gd name="connsiteY10" fmla="*/ 0 h 291425"/>
                  <a:gd name="connsiteX11" fmla="*/ 519878 w 559416"/>
                  <a:gd name="connsiteY11" fmla="*/ 3393 h 291425"/>
                  <a:gd name="connsiteX12" fmla="*/ 559416 w 559416"/>
                  <a:gd name="connsiteY12" fmla="*/ 42931 h 291425"/>
                  <a:gd name="connsiteX0" fmla="*/ 559416 w 559416"/>
                  <a:gd name="connsiteY0" fmla="*/ 42931 h 291425"/>
                  <a:gd name="connsiteX1" fmla="*/ 559416 w 559416"/>
                  <a:gd name="connsiteY1" fmla="*/ 251887 h 291425"/>
                  <a:gd name="connsiteX2" fmla="*/ 519878 w 559416"/>
                  <a:gd name="connsiteY2" fmla="*/ 291425 h 291425"/>
                  <a:gd name="connsiteX3" fmla="*/ 276008 w 559416"/>
                  <a:gd name="connsiteY3" fmla="*/ 291425 h 291425"/>
                  <a:gd name="connsiteX4" fmla="*/ 236470 w 559416"/>
                  <a:gd name="connsiteY4" fmla="*/ 251887 h 291425"/>
                  <a:gd name="connsiteX5" fmla="*/ 236470 w 559416"/>
                  <a:gd name="connsiteY5" fmla="*/ 137802 h 291425"/>
                  <a:gd name="connsiteX6" fmla="*/ 171903 w 559416"/>
                  <a:gd name="connsiteY6" fmla="*/ 167008 h 291425"/>
                  <a:gd name="connsiteX7" fmla="*/ 92764 w 559416"/>
                  <a:gd name="connsiteY7" fmla="*/ 255424 h 291425"/>
                  <a:gd name="connsiteX8" fmla="*/ 0 w 559416"/>
                  <a:gd name="connsiteY8" fmla="*/ 255422 h 291425"/>
                  <a:gd name="connsiteX9" fmla="*/ 270484 w 559416"/>
                  <a:gd name="connsiteY9" fmla="*/ 5681 h 291425"/>
                  <a:gd name="connsiteX10" fmla="*/ 313330 w 559416"/>
                  <a:gd name="connsiteY10" fmla="*/ 0 h 291425"/>
                  <a:gd name="connsiteX11" fmla="*/ 519878 w 559416"/>
                  <a:gd name="connsiteY11" fmla="*/ 3393 h 291425"/>
                  <a:gd name="connsiteX12" fmla="*/ 559416 w 559416"/>
                  <a:gd name="connsiteY12" fmla="*/ 42931 h 291425"/>
                  <a:gd name="connsiteX0" fmla="*/ 559416 w 559416"/>
                  <a:gd name="connsiteY0" fmla="*/ 42931 h 291425"/>
                  <a:gd name="connsiteX1" fmla="*/ 559416 w 559416"/>
                  <a:gd name="connsiteY1" fmla="*/ 251887 h 291425"/>
                  <a:gd name="connsiteX2" fmla="*/ 519878 w 559416"/>
                  <a:gd name="connsiteY2" fmla="*/ 291425 h 291425"/>
                  <a:gd name="connsiteX3" fmla="*/ 276008 w 559416"/>
                  <a:gd name="connsiteY3" fmla="*/ 291425 h 291425"/>
                  <a:gd name="connsiteX4" fmla="*/ 236470 w 559416"/>
                  <a:gd name="connsiteY4" fmla="*/ 251887 h 291425"/>
                  <a:gd name="connsiteX5" fmla="*/ 236470 w 559416"/>
                  <a:gd name="connsiteY5" fmla="*/ 137802 h 291425"/>
                  <a:gd name="connsiteX6" fmla="*/ 92764 w 559416"/>
                  <a:gd name="connsiteY6" fmla="*/ 255424 h 291425"/>
                  <a:gd name="connsiteX7" fmla="*/ 0 w 559416"/>
                  <a:gd name="connsiteY7" fmla="*/ 255422 h 291425"/>
                  <a:gd name="connsiteX8" fmla="*/ 270484 w 559416"/>
                  <a:gd name="connsiteY8" fmla="*/ 5681 h 291425"/>
                  <a:gd name="connsiteX9" fmla="*/ 313330 w 559416"/>
                  <a:gd name="connsiteY9" fmla="*/ 0 h 291425"/>
                  <a:gd name="connsiteX10" fmla="*/ 519878 w 559416"/>
                  <a:gd name="connsiteY10" fmla="*/ 3393 h 291425"/>
                  <a:gd name="connsiteX11" fmla="*/ 559416 w 559416"/>
                  <a:gd name="connsiteY11" fmla="*/ 42931 h 291425"/>
                  <a:gd name="connsiteX0" fmla="*/ 559416 w 559416"/>
                  <a:gd name="connsiteY0" fmla="*/ 42931 h 291425"/>
                  <a:gd name="connsiteX1" fmla="*/ 559416 w 559416"/>
                  <a:gd name="connsiteY1" fmla="*/ 251887 h 291425"/>
                  <a:gd name="connsiteX2" fmla="*/ 519878 w 559416"/>
                  <a:gd name="connsiteY2" fmla="*/ 291425 h 291425"/>
                  <a:gd name="connsiteX3" fmla="*/ 276008 w 559416"/>
                  <a:gd name="connsiteY3" fmla="*/ 291425 h 291425"/>
                  <a:gd name="connsiteX4" fmla="*/ 236470 w 559416"/>
                  <a:gd name="connsiteY4" fmla="*/ 251887 h 291425"/>
                  <a:gd name="connsiteX5" fmla="*/ 236470 w 559416"/>
                  <a:gd name="connsiteY5" fmla="*/ 137802 h 291425"/>
                  <a:gd name="connsiteX6" fmla="*/ 92764 w 559416"/>
                  <a:gd name="connsiteY6" fmla="*/ 255424 h 291425"/>
                  <a:gd name="connsiteX7" fmla="*/ 0 w 559416"/>
                  <a:gd name="connsiteY7" fmla="*/ 255422 h 291425"/>
                  <a:gd name="connsiteX8" fmla="*/ 270484 w 559416"/>
                  <a:gd name="connsiteY8" fmla="*/ 5681 h 291425"/>
                  <a:gd name="connsiteX9" fmla="*/ 313330 w 559416"/>
                  <a:gd name="connsiteY9" fmla="*/ 0 h 291425"/>
                  <a:gd name="connsiteX10" fmla="*/ 519878 w 559416"/>
                  <a:gd name="connsiteY10" fmla="*/ 3393 h 291425"/>
                  <a:gd name="connsiteX11" fmla="*/ 559416 w 559416"/>
                  <a:gd name="connsiteY11" fmla="*/ 42931 h 291425"/>
                  <a:gd name="connsiteX0" fmla="*/ 559416 w 559416"/>
                  <a:gd name="connsiteY0" fmla="*/ 42931 h 291425"/>
                  <a:gd name="connsiteX1" fmla="*/ 559416 w 559416"/>
                  <a:gd name="connsiteY1" fmla="*/ 251887 h 291425"/>
                  <a:gd name="connsiteX2" fmla="*/ 519878 w 559416"/>
                  <a:gd name="connsiteY2" fmla="*/ 291425 h 291425"/>
                  <a:gd name="connsiteX3" fmla="*/ 276008 w 559416"/>
                  <a:gd name="connsiteY3" fmla="*/ 291425 h 291425"/>
                  <a:gd name="connsiteX4" fmla="*/ 236470 w 559416"/>
                  <a:gd name="connsiteY4" fmla="*/ 251887 h 291425"/>
                  <a:gd name="connsiteX5" fmla="*/ 236470 w 559416"/>
                  <a:gd name="connsiteY5" fmla="*/ 137802 h 291425"/>
                  <a:gd name="connsiteX6" fmla="*/ 92764 w 559416"/>
                  <a:gd name="connsiteY6" fmla="*/ 255424 h 291425"/>
                  <a:gd name="connsiteX7" fmla="*/ 0 w 559416"/>
                  <a:gd name="connsiteY7" fmla="*/ 255422 h 291425"/>
                  <a:gd name="connsiteX8" fmla="*/ 270484 w 559416"/>
                  <a:gd name="connsiteY8" fmla="*/ 5681 h 291425"/>
                  <a:gd name="connsiteX9" fmla="*/ 313330 w 559416"/>
                  <a:gd name="connsiteY9" fmla="*/ 0 h 291425"/>
                  <a:gd name="connsiteX10" fmla="*/ 519878 w 559416"/>
                  <a:gd name="connsiteY10" fmla="*/ 3393 h 291425"/>
                  <a:gd name="connsiteX11" fmla="*/ 559416 w 559416"/>
                  <a:gd name="connsiteY11" fmla="*/ 42931 h 291425"/>
                  <a:gd name="connsiteX0" fmla="*/ 542451 w 542451"/>
                  <a:gd name="connsiteY0" fmla="*/ 42931 h 291425"/>
                  <a:gd name="connsiteX1" fmla="*/ 542451 w 542451"/>
                  <a:gd name="connsiteY1" fmla="*/ 251887 h 291425"/>
                  <a:gd name="connsiteX2" fmla="*/ 502913 w 542451"/>
                  <a:gd name="connsiteY2" fmla="*/ 291425 h 291425"/>
                  <a:gd name="connsiteX3" fmla="*/ 259043 w 542451"/>
                  <a:gd name="connsiteY3" fmla="*/ 291425 h 291425"/>
                  <a:gd name="connsiteX4" fmla="*/ 219505 w 542451"/>
                  <a:gd name="connsiteY4" fmla="*/ 251887 h 291425"/>
                  <a:gd name="connsiteX5" fmla="*/ 219505 w 542451"/>
                  <a:gd name="connsiteY5" fmla="*/ 137802 h 291425"/>
                  <a:gd name="connsiteX6" fmla="*/ 75799 w 542451"/>
                  <a:gd name="connsiteY6" fmla="*/ 255424 h 291425"/>
                  <a:gd name="connsiteX7" fmla="*/ 0 w 542451"/>
                  <a:gd name="connsiteY7" fmla="*/ 231671 h 291425"/>
                  <a:gd name="connsiteX8" fmla="*/ 253519 w 542451"/>
                  <a:gd name="connsiteY8" fmla="*/ 5681 h 291425"/>
                  <a:gd name="connsiteX9" fmla="*/ 296365 w 542451"/>
                  <a:gd name="connsiteY9" fmla="*/ 0 h 291425"/>
                  <a:gd name="connsiteX10" fmla="*/ 502913 w 542451"/>
                  <a:gd name="connsiteY10" fmla="*/ 3393 h 291425"/>
                  <a:gd name="connsiteX11" fmla="*/ 542451 w 542451"/>
                  <a:gd name="connsiteY11" fmla="*/ 42931 h 291425"/>
                  <a:gd name="connsiteX0" fmla="*/ 542451 w 542451"/>
                  <a:gd name="connsiteY0" fmla="*/ 42931 h 291425"/>
                  <a:gd name="connsiteX1" fmla="*/ 542451 w 542451"/>
                  <a:gd name="connsiteY1" fmla="*/ 251887 h 291425"/>
                  <a:gd name="connsiteX2" fmla="*/ 502913 w 542451"/>
                  <a:gd name="connsiteY2" fmla="*/ 291425 h 291425"/>
                  <a:gd name="connsiteX3" fmla="*/ 259043 w 542451"/>
                  <a:gd name="connsiteY3" fmla="*/ 291425 h 291425"/>
                  <a:gd name="connsiteX4" fmla="*/ 219505 w 542451"/>
                  <a:gd name="connsiteY4" fmla="*/ 251887 h 291425"/>
                  <a:gd name="connsiteX5" fmla="*/ 219505 w 542451"/>
                  <a:gd name="connsiteY5" fmla="*/ 137802 h 291425"/>
                  <a:gd name="connsiteX6" fmla="*/ 75799 w 542451"/>
                  <a:gd name="connsiteY6" fmla="*/ 255424 h 291425"/>
                  <a:gd name="connsiteX7" fmla="*/ 0 w 542451"/>
                  <a:gd name="connsiteY7" fmla="*/ 231671 h 291425"/>
                  <a:gd name="connsiteX8" fmla="*/ 253519 w 542451"/>
                  <a:gd name="connsiteY8" fmla="*/ 5681 h 291425"/>
                  <a:gd name="connsiteX9" fmla="*/ 296365 w 542451"/>
                  <a:gd name="connsiteY9" fmla="*/ 0 h 291425"/>
                  <a:gd name="connsiteX10" fmla="*/ 502913 w 542451"/>
                  <a:gd name="connsiteY10" fmla="*/ 3393 h 291425"/>
                  <a:gd name="connsiteX11" fmla="*/ 542451 w 542451"/>
                  <a:gd name="connsiteY11" fmla="*/ 42931 h 291425"/>
                  <a:gd name="connsiteX0" fmla="*/ 542451 w 542451"/>
                  <a:gd name="connsiteY0" fmla="*/ 42931 h 291425"/>
                  <a:gd name="connsiteX1" fmla="*/ 542451 w 542451"/>
                  <a:gd name="connsiteY1" fmla="*/ 251887 h 291425"/>
                  <a:gd name="connsiteX2" fmla="*/ 502913 w 542451"/>
                  <a:gd name="connsiteY2" fmla="*/ 291425 h 291425"/>
                  <a:gd name="connsiteX3" fmla="*/ 259043 w 542451"/>
                  <a:gd name="connsiteY3" fmla="*/ 291425 h 291425"/>
                  <a:gd name="connsiteX4" fmla="*/ 219505 w 542451"/>
                  <a:gd name="connsiteY4" fmla="*/ 251887 h 291425"/>
                  <a:gd name="connsiteX5" fmla="*/ 219505 w 542451"/>
                  <a:gd name="connsiteY5" fmla="*/ 137802 h 291425"/>
                  <a:gd name="connsiteX6" fmla="*/ 75799 w 542451"/>
                  <a:gd name="connsiteY6" fmla="*/ 255424 h 291425"/>
                  <a:gd name="connsiteX7" fmla="*/ 0 w 542451"/>
                  <a:gd name="connsiteY7" fmla="*/ 231671 h 291425"/>
                  <a:gd name="connsiteX8" fmla="*/ 253519 w 542451"/>
                  <a:gd name="connsiteY8" fmla="*/ 5681 h 291425"/>
                  <a:gd name="connsiteX9" fmla="*/ 296365 w 542451"/>
                  <a:gd name="connsiteY9" fmla="*/ 0 h 291425"/>
                  <a:gd name="connsiteX10" fmla="*/ 502913 w 542451"/>
                  <a:gd name="connsiteY10" fmla="*/ 3393 h 291425"/>
                  <a:gd name="connsiteX11" fmla="*/ 542451 w 542451"/>
                  <a:gd name="connsiteY11" fmla="*/ 42931 h 291425"/>
                  <a:gd name="connsiteX0" fmla="*/ 542451 w 542451"/>
                  <a:gd name="connsiteY0" fmla="*/ 42931 h 291425"/>
                  <a:gd name="connsiteX1" fmla="*/ 542451 w 542451"/>
                  <a:gd name="connsiteY1" fmla="*/ 251887 h 291425"/>
                  <a:gd name="connsiteX2" fmla="*/ 502913 w 542451"/>
                  <a:gd name="connsiteY2" fmla="*/ 291425 h 291425"/>
                  <a:gd name="connsiteX3" fmla="*/ 259043 w 542451"/>
                  <a:gd name="connsiteY3" fmla="*/ 291425 h 291425"/>
                  <a:gd name="connsiteX4" fmla="*/ 219505 w 542451"/>
                  <a:gd name="connsiteY4" fmla="*/ 251887 h 291425"/>
                  <a:gd name="connsiteX5" fmla="*/ 219504 w 542451"/>
                  <a:gd name="connsiteY5" fmla="*/ 164947 h 291425"/>
                  <a:gd name="connsiteX6" fmla="*/ 75799 w 542451"/>
                  <a:gd name="connsiteY6" fmla="*/ 255424 h 291425"/>
                  <a:gd name="connsiteX7" fmla="*/ 0 w 542451"/>
                  <a:gd name="connsiteY7" fmla="*/ 231671 h 291425"/>
                  <a:gd name="connsiteX8" fmla="*/ 253519 w 542451"/>
                  <a:gd name="connsiteY8" fmla="*/ 5681 h 291425"/>
                  <a:gd name="connsiteX9" fmla="*/ 296365 w 542451"/>
                  <a:gd name="connsiteY9" fmla="*/ 0 h 291425"/>
                  <a:gd name="connsiteX10" fmla="*/ 502913 w 542451"/>
                  <a:gd name="connsiteY10" fmla="*/ 3393 h 291425"/>
                  <a:gd name="connsiteX11" fmla="*/ 542451 w 542451"/>
                  <a:gd name="connsiteY11" fmla="*/ 42931 h 291425"/>
                  <a:gd name="connsiteX0" fmla="*/ 610313 w 610313"/>
                  <a:gd name="connsiteY0" fmla="*/ 42931 h 291425"/>
                  <a:gd name="connsiteX1" fmla="*/ 610313 w 610313"/>
                  <a:gd name="connsiteY1" fmla="*/ 251887 h 291425"/>
                  <a:gd name="connsiteX2" fmla="*/ 570775 w 610313"/>
                  <a:gd name="connsiteY2" fmla="*/ 291425 h 291425"/>
                  <a:gd name="connsiteX3" fmla="*/ 326905 w 610313"/>
                  <a:gd name="connsiteY3" fmla="*/ 291425 h 291425"/>
                  <a:gd name="connsiteX4" fmla="*/ 287367 w 610313"/>
                  <a:gd name="connsiteY4" fmla="*/ 251887 h 291425"/>
                  <a:gd name="connsiteX5" fmla="*/ 287366 w 610313"/>
                  <a:gd name="connsiteY5" fmla="*/ 164947 h 291425"/>
                  <a:gd name="connsiteX6" fmla="*/ 143661 w 610313"/>
                  <a:gd name="connsiteY6" fmla="*/ 255424 h 291425"/>
                  <a:gd name="connsiteX7" fmla="*/ 0 w 610313"/>
                  <a:gd name="connsiteY7" fmla="*/ 238458 h 291425"/>
                  <a:gd name="connsiteX8" fmla="*/ 321381 w 610313"/>
                  <a:gd name="connsiteY8" fmla="*/ 5681 h 291425"/>
                  <a:gd name="connsiteX9" fmla="*/ 364227 w 610313"/>
                  <a:gd name="connsiteY9" fmla="*/ 0 h 291425"/>
                  <a:gd name="connsiteX10" fmla="*/ 570775 w 610313"/>
                  <a:gd name="connsiteY10" fmla="*/ 3393 h 291425"/>
                  <a:gd name="connsiteX11" fmla="*/ 610313 w 610313"/>
                  <a:gd name="connsiteY11" fmla="*/ 42931 h 291425"/>
                  <a:gd name="connsiteX0" fmla="*/ 610313 w 610313"/>
                  <a:gd name="connsiteY0" fmla="*/ 42931 h 291425"/>
                  <a:gd name="connsiteX1" fmla="*/ 610313 w 610313"/>
                  <a:gd name="connsiteY1" fmla="*/ 251887 h 291425"/>
                  <a:gd name="connsiteX2" fmla="*/ 570775 w 610313"/>
                  <a:gd name="connsiteY2" fmla="*/ 291425 h 291425"/>
                  <a:gd name="connsiteX3" fmla="*/ 326905 w 610313"/>
                  <a:gd name="connsiteY3" fmla="*/ 291425 h 291425"/>
                  <a:gd name="connsiteX4" fmla="*/ 287367 w 610313"/>
                  <a:gd name="connsiteY4" fmla="*/ 251887 h 291425"/>
                  <a:gd name="connsiteX5" fmla="*/ 287366 w 610313"/>
                  <a:gd name="connsiteY5" fmla="*/ 164947 h 291425"/>
                  <a:gd name="connsiteX6" fmla="*/ 106338 w 610313"/>
                  <a:gd name="connsiteY6" fmla="*/ 252031 h 291425"/>
                  <a:gd name="connsiteX7" fmla="*/ 0 w 610313"/>
                  <a:gd name="connsiteY7" fmla="*/ 238458 h 291425"/>
                  <a:gd name="connsiteX8" fmla="*/ 321381 w 610313"/>
                  <a:gd name="connsiteY8" fmla="*/ 5681 h 291425"/>
                  <a:gd name="connsiteX9" fmla="*/ 364227 w 610313"/>
                  <a:gd name="connsiteY9" fmla="*/ 0 h 291425"/>
                  <a:gd name="connsiteX10" fmla="*/ 570775 w 610313"/>
                  <a:gd name="connsiteY10" fmla="*/ 3393 h 291425"/>
                  <a:gd name="connsiteX11" fmla="*/ 610313 w 610313"/>
                  <a:gd name="connsiteY11" fmla="*/ 42931 h 291425"/>
                  <a:gd name="connsiteX0" fmla="*/ 610313 w 610313"/>
                  <a:gd name="connsiteY0" fmla="*/ 42931 h 291425"/>
                  <a:gd name="connsiteX1" fmla="*/ 610313 w 610313"/>
                  <a:gd name="connsiteY1" fmla="*/ 251887 h 291425"/>
                  <a:gd name="connsiteX2" fmla="*/ 570775 w 610313"/>
                  <a:gd name="connsiteY2" fmla="*/ 291425 h 291425"/>
                  <a:gd name="connsiteX3" fmla="*/ 326905 w 610313"/>
                  <a:gd name="connsiteY3" fmla="*/ 291425 h 291425"/>
                  <a:gd name="connsiteX4" fmla="*/ 287367 w 610313"/>
                  <a:gd name="connsiteY4" fmla="*/ 251887 h 291425"/>
                  <a:gd name="connsiteX5" fmla="*/ 287366 w 610313"/>
                  <a:gd name="connsiteY5" fmla="*/ 164947 h 291425"/>
                  <a:gd name="connsiteX6" fmla="*/ 136875 w 610313"/>
                  <a:gd name="connsiteY6" fmla="*/ 241852 h 291425"/>
                  <a:gd name="connsiteX7" fmla="*/ 0 w 610313"/>
                  <a:gd name="connsiteY7" fmla="*/ 238458 h 291425"/>
                  <a:gd name="connsiteX8" fmla="*/ 321381 w 610313"/>
                  <a:gd name="connsiteY8" fmla="*/ 5681 h 291425"/>
                  <a:gd name="connsiteX9" fmla="*/ 364227 w 610313"/>
                  <a:gd name="connsiteY9" fmla="*/ 0 h 291425"/>
                  <a:gd name="connsiteX10" fmla="*/ 570775 w 610313"/>
                  <a:gd name="connsiteY10" fmla="*/ 3393 h 291425"/>
                  <a:gd name="connsiteX11" fmla="*/ 610313 w 610313"/>
                  <a:gd name="connsiteY11" fmla="*/ 42931 h 291425"/>
                  <a:gd name="connsiteX0" fmla="*/ 576383 w 576383"/>
                  <a:gd name="connsiteY0" fmla="*/ 42931 h 291425"/>
                  <a:gd name="connsiteX1" fmla="*/ 576383 w 576383"/>
                  <a:gd name="connsiteY1" fmla="*/ 251887 h 291425"/>
                  <a:gd name="connsiteX2" fmla="*/ 536845 w 576383"/>
                  <a:gd name="connsiteY2" fmla="*/ 291425 h 291425"/>
                  <a:gd name="connsiteX3" fmla="*/ 292975 w 576383"/>
                  <a:gd name="connsiteY3" fmla="*/ 291425 h 291425"/>
                  <a:gd name="connsiteX4" fmla="*/ 253437 w 576383"/>
                  <a:gd name="connsiteY4" fmla="*/ 251887 h 291425"/>
                  <a:gd name="connsiteX5" fmla="*/ 253436 w 576383"/>
                  <a:gd name="connsiteY5" fmla="*/ 164947 h 291425"/>
                  <a:gd name="connsiteX6" fmla="*/ 102945 w 576383"/>
                  <a:gd name="connsiteY6" fmla="*/ 241852 h 291425"/>
                  <a:gd name="connsiteX7" fmla="*/ 0 w 576383"/>
                  <a:gd name="connsiteY7" fmla="*/ 187563 h 291425"/>
                  <a:gd name="connsiteX8" fmla="*/ 287451 w 576383"/>
                  <a:gd name="connsiteY8" fmla="*/ 5681 h 291425"/>
                  <a:gd name="connsiteX9" fmla="*/ 330297 w 576383"/>
                  <a:gd name="connsiteY9" fmla="*/ 0 h 291425"/>
                  <a:gd name="connsiteX10" fmla="*/ 536845 w 576383"/>
                  <a:gd name="connsiteY10" fmla="*/ 3393 h 291425"/>
                  <a:gd name="connsiteX11" fmla="*/ 576383 w 576383"/>
                  <a:gd name="connsiteY11" fmla="*/ 42931 h 291425"/>
                  <a:gd name="connsiteX0" fmla="*/ 576383 w 576383"/>
                  <a:gd name="connsiteY0" fmla="*/ 42931 h 291425"/>
                  <a:gd name="connsiteX1" fmla="*/ 576383 w 576383"/>
                  <a:gd name="connsiteY1" fmla="*/ 251887 h 291425"/>
                  <a:gd name="connsiteX2" fmla="*/ 536845 w 576383"/>
                  <a:gd name="connsiteY2" fmla="*/ 291425 h 291425"/>
                  <a:gd name="connsiteX3" fmla="*/ 292975 w 576383"/>
                  <a:gd name="connsiteY3" fmla="*/ 291425 h 291425"/>
                  <a:gd name="connsiteX4" fmla="*/ 253437 w 576383"/>
                  <a:gd name="connsiteY4" fmla="*/ 251887 h 291425"/>
                  <a:gd name="connsiteX5" fmla="*/ 253436 w 576383"/>
                  <a:gd name="connsiteY5" fmla="*/ 164947 h 291425"/>
                  <a:gd name="connsiteX6" fmla="*/ 82587 w 576383"/>
                  <a:gd name="connsiteY6" fmla="*/ 238459 h 291425"/>
                  <a:gd name="connsiteX7" fmla="*/ 0 w 576383"/>
                  <a:gd name="connsiteY7" fmla="*/ 187563 h 291425"/>
                  <a:gd name="connsiteX8" fmla="*/ 287451 w 576383"/>
                  <a:gd name="connsiteY8" fmla="*/ 5681 h 291425"/>
                  <a:gd name="connsiteX9" fmla="*/ 330297 w 576383"/>
                  <a:gd name="connsiteY9" fmla="*/ 0 h 291425"/>
                  <a:gd name="connsiteX10" fmla="*/ 536845 w 576383"/>
                  <a:gd name="connsiteY10" fmla="*/ 3393 h 291425"/>
                  <a:gd name="connsiteX11" fmla="*/ 576383 w 576383"/>
                  <a:gd name="connsiteY11" fmla="*/ 42931 h 291425"/>
                  <a:gd name="connsiteX0" fmla="*/ 576383 w 576383"/>
                  <a:gd name="connsiteY0" fmla="*/ 42931 h 291425"/>
                  <a:gd name="connsiteX1" fmla="*/ 576383 w 576383"/>
                  <a:gd name="connsiteY1" fmla="*/ 251887 h 291425"/>
                  <a:gd name="connsiteX2" fmla="*/ 536845 w 576383"/>
                  <a:gd name="connsiteY2" fmla="*/ 291425 h 291425"/>
                  <a:gd name="connsiteX3" fmla="*/ 292975 w 576383"/>
                  <a:gd name="connsiteY3" fmla="*/ 291425 h 291425"/>
                  <a:gd name="connsiteX4" fmla="*/ 253437 w 576383"/>
                  <a:gd name="connsiteY4" fmla="*/ 251887 h 291425"/>
                  <a:gd name="connsiteX5" fmla="*/ 253436 w 576383"/>
                  <a:gd name="connsiteY5" fmla="*/ 164947 h 291425"/>
                  <a:gd name="connsiteX6" fmla="*/ 82587 w 576383"/>
                  <a:gd name="connsiteY6" fmla="*/ 238459 h 291425"/>
                  <a:gd name="connsiteX7" fmla="*/ 0 w 576383"/>
                  <a:gd name="connsiteY7" fmla="*/ 187563 h 291425"/>
                  <a:gd name="connsiteX8" fmla="*/ 287451 w 576383"/>
                  <a:gd name="connsiteY8" fmla="*/ 5681 h 291425"/>
                  <a:gd name="connsiteX9" fmla="*/ 330297 w 576383"/>
                  <a:gd name="connsiteY9" fmla="*/ 0 h 291425"/>
                  <a:gd name="connsiteX10" fmla="*/ 536845 w 576383"/>
                  <a:gd name="connsiteY10" fmla="*/ 3393 h 291425"/>
                  <a:gd name="connsiteX11" fmla="*/ 576383 w 576383"/>
                  <a:gd name="connsiteY11" fmla="*/ 42931 h 291425"/>
                  <a:gd name="connsiteX0" fmla="*/ 576383 w 576383"/>
                  <a:gd name="connsiteY0" fmla="*/ 42931 h 291425"/>
                  <a:gd name="connsiteX1" fmla="*/ 576383 w 576383"/>
                  <a:gd name="connsiteY1" fmla="*/ 251887 h 291425"/>
                  <a:gd name="connsiteX2" fmla="*/ 536845 w 576383"/>
                  <a:gd name="connsiteY2" fmla="*/ 291425 h 291425"/>
                  <a:gd name="connsiteX3" fmla="*/ 292975 w 576383"/>
                  <a:gd name="connsiteY3" fmla="*/ 291425 h 291425"/>
                  <a:gd name="connsiteX4" fmla="*/ 253437 w 576383"/>
                  <a:gd name="connsiteY4" fmla="*/ 251887 h 291425"/>
                  <a:gd name="connsiteX5" fmla="*/ 253436 w 576383"/>
                  <a:gd name="connsiteY5" fmla="*/ 164947 h 291425"/>
                  <a:gd name="connsiteX6" fmla="*/ 82587 w 576383"/>
                  <a:gd name="connsiteY6" fmla="*/ 238459 h 291425"/>
                  <a:gd name="connsiteX7" fmla="*/ 0 w 576383"/>
                  <a:gd name="connsiteY7" fmla="*/ 187563 h 291425"/>
                  <a:gd name="connsiteX8" fmla="*/ 287451 w 576383"/>
                  <a:gd name="connsiteY8" fmla="*/ 5681 h 291425"/>
                  <a:gd name="connsiteX9" fmla="*/ 330297 w 576383"/>
                  <a:gd name="connsiteY9" fmla="*/ 0 h 291425"/>
                  <a:gd name="connsiteX10" fmla="*/ 536845 w 576383"/>
                  <a:gd name="connsiteY10" fmla="*/ 3393 h 291425"/>
                  <a:gd name="connsiteX11" fmla="*/ 576383 w 576383"/>
                  <a:gd name="connsiteY11" fmla="*/ 42931 h 291425"/>
                  <a:gd name="connsiteX0" fmla="*/ 576383 w 576383"/>
                  <a:gd name="connsiteY0" fmla="*/ 42931 h 291425"/>
                  <a:gd name="connsiteX1" fmla="*/ 576383 w 576383"/>
                  <a:gd name="connsiteY1" fmla="*/ 251887 h 291425"/>
                  <a:gd name="connsiteX2" fmla="*/ 536845 w 576383"/>
                  <a:gd name="connsiteY2" fmla="*/ 291425 h 291425"/>
                  <a:gd name="connsiteX3" fmla="*/ 292975 w 576383"/>
                  <a:gd name="connsiteY3" fmla="*/ 291425 h 291425"/>
                  <a:gd name="connsiteX4" fmla="*/ 253437 w 576383"/>
                  <a:gd name="connsiteY4" fmla="*/ 251887 h 291425"/>
                  <a:gd name="connsiteX5" fmla="*/ 253436 w 576383"/>
                  <a:gd name="connsiteY5" fmla="*/ 164947 h 291425"/>
                  <a:gd name="connsiteX6" fmla="*/ 82587 w 576383"/>
                  <a:gd name="connsiteY6" fmla="*/ 238459 h 291425"/>
                  <a:gd name="connsiteX7" fmla="*/ 0 w 576383"/>
                  <a:gd name="connsiteY7" fmla="*/ 187563 h 291425"/>
                  <a:gd name="connsiteX8" fmla="*/ 287451 w 576383"/>
                  <a:gd name="connsiteY8" fmla="*/ 5681 h 291425"/>
                  <a:gd name="connsiteX9" fmla="*/ 330297 w 576383"/>
                  <a:gd name="connsiteY9" fmla="*/ 0 h 291425"/>
                  <a:gd name="connsiteX10" fmla="*/ 536845 w 576383"/>
                  <a:gd name="connsiteY10" fmla="*/ 3393 h 291425"/>
                  <a:gd name="connsiteX11" fmla="*/ 576383 w 576383"/>
                  <a:gd name="connsiteY11" fmla="*/ 42931 h 291425"/>
                  <a:gd name="connsiteX0" fmla="*/ 620492 w 620492"/>
                  <a:gd name="connsiteY0" fmla="*/ 42931 h 291425"/>
                  <a:gd name="connsiteX1" fmla="*/ 620492 w 620492"/>
                  <a:gd name="connsiteY1" fmla="*/ 251887 h 291425"/>
                  <a:gd name="connsiteX2" fmla="*/ 580954 w 620492"/>
                  <a:gd name="connsiteY2" fmla="*/ 291425 h 291425"/>
                  <a:gd name="connsiteX3" fmla="*/ 337084 w 620492"/>
                  <a:gd name="connsiteY3" fmla="*/ 291425 h 291425"/>
                  <a:gd name="connsiteX4" fmla="*/ 297546 w 620492"/>
                  <a:gd name="connsiteY4" fmla="*/ 251887 h 291425"/>
                  <a:gd name="connsiteX5" fmla="*/ 297545 w 620492"/>
                  <a:gd name="connsiteY5" fmla="*/ 164947 h 291425"/>
                  <a:gd name="connsiteX6" fmla="*/ 126696 w 620492"/>
                  <a:gd name="connsiteY6" fmla="*/ 238459 h 291425"/>
                  <a:gd name="connsiteX7" fmla="*/ 0 w 620492"/>
                  <a:gd name="connsiteY7" fmla="*/ 187563 h 291425"/>
                  <a:gd name="connsiteX8" fmla="*/ 331560 w 620492"/>
                  <a:gd name="connsiteY8" fmla="*/ 5681 h 291425"/>
                  <a:gd name="connsiteX9" fmla="*/ 374406 w 620492"/>
                  <a:gd name="connsiteY9" fmla="*/ 0 h 291425"/>
                  <a:gd name="connsiteX10" fmla="*/ 580954 w 620492"/>
                  <a:gd name="connsiteY10" fmla="*/ 3393 h 291425"/>
                  <a:gd name="connsiteX11" fmla="*/ 620492 w 620492"/>
                  <a:gd name="connsiteY11" fmla="*/ 42931 h 291425"/>
                  <a:gd name="connsiteX0" fmla="*/ 620492 w 620492"/>
                  <a:gd name="connsiteY0" fmla="*/ 42931 h 291425"/>
                  <a:gd name="connsiteX1" fmla="*/ 620492 w 620492"/>
                  <a:gd name="connsiteY1" fmla="*/ 251887 h 291425"/>
                  <a:gd name="connsiteX2" fmla="*/ 580954 w 620492"/>
                  <a:gd name="connsiteY2" fmla="*/ 291425 h 291425"/>
                  <a:gd name="connsiteX3" fmla="*/ 337084 w 620492"/>
                  <a:gd name="connsiteY3" fmla="*/ 291425 h 291425"/>
                  <a:gd name="connsiteX4" fmla="*/ 297546 w 620492"/>
                  <a:gd name="connsiteY4" fmla="*/ 251887 h 291425"/>
                  <a:gd name="connsiteX5" fmla="*/ 297545 w 620492"/>
                  <a:gd name="connsiteY5" fmla="*/ 164947 h 291425"/>
                  <a:gd name="connsiteX6" fmla="*/ 89373 w 620492"/>
                  <a:gd name="connsiteY6" fmla="*/ 224887 h 291425"/>
                  <a:gd name="connsiteX7" fmla="*/ 0 w 620492"/>
                  <a:gd name="connsiteY7" fmla="*/ 187563 h 291425"/>
                  <a:gd name="connsiteX8" fmla="*/ 331560 w 620492"/>
                  <a:gd name="connsiteY8" fmla="*/ 5681 h 291425"/>
                  <a:gd name="connsiteX9" fmla="*/ 374406 w 620492"/>
                  <a:gd name="connsiteY9" fmla="*/ 0 h 291425"/>
                  <a:gd name="connsiteX10" fmla="*/ 580954 w 620492"/>
                  <a:gd name="connsiteY10" fmla="*/ 3393 h 291425"/>
                  <a:gd name="connsiteX11" fmla="*/ 620492 w 620492"/>
                  <a:gd name="connsiteY11" fmla="*/ 42931 h 291425"/>
                  <a:gd name="connsiteX0" fmla="*/ 620492 w 620492"/>
                  <a:gd name="connsiteY0" fmla="*/ 42931 h 291425"/>
                  <a:gd name="connsiteX1" fmla="*/ 620492 w 620492"/>
                  <a:gd name="connsiteY1" fmla="*/ 251887 h 291425"/>
                  <a:gd name="connsiteX2" fmla="*/ 580954 w 620492"/>
                  <a:gd name="connsiteY2" fmla="*/ 291425 h 291425"/>
                  <a:gd name="connsiteX3" fmla="*/ 337084 w 620492"/>
                  <a:gd name="connsiteY3" fmla="*/ 291425 h 291425"/>
                  <a:gd name="connsiteX4" fmla="*/ 297546 w 620492"/>
                  <a:gd name="connsiteY4" fmla="*/ 251887 h 291425"/>
                  <a:gd name="connsiteX5" fmla="*/ 297545 w 620492"/>
                  <a:gd name="connsiteY5" fmla="*/ 164947 h 291425"/>
                  <a:gd name="connsiteX6" fmla="*/ 89373 w 620492"/>
                  <a:gd name="connsiteY6" fmla="*/ 224887 h 291425"/>
                  <a:gd name="connsiteX7" fmla="*/ 0 w 620492"/>
                  <a:gd name="connsiteY7" fmla="*/ 187563 h 291425"/>
                  <a:gd name="connsiteX8" fmla="*/ 331560 w 620492"/>
                  <a:gd name="connsiteY8" fmla="*/ 5681 h 291425"/>
                  <a:gd name="connsiteX9" fmla="*/ 374406 w 620492"/>
                  <a:gd name="connsiteY9" fmla="*/ 0 h 291425"/>
                  <a:gd name="connsiteX10" fmla="*/ 580954 w 620492"/>
                  <a:gd name="connsiteY10" fmla="*/ 3393 h 291425"/>
                  <a:gd name="connsiteX11" fmla="*/ 620492 w 620492"/>
                  <a:gd name="connsiteY11" fmla="*/ 42931 h 291425"/>
                  <a:gd name="connsiteX0" fmla="*/ 620492 w 620492"/>
                  <a:gd name="connsiteY0" fmla="*/ 42931 h 291425"/>
                  <a:gd name="connsiteX1" fmla="*/ 620492 w 620492"/>
                  <a:gd name="connsiteY1" fmla="*/ 251887 h 291425"/>
                  <a:gd name="connsiteX2" fmla="*/ 580954 w 620492"/>
                  <a:gd name="connsiteY2" fmla="*/ 291425 h 291425"/>
                  <a:gd name="connsiteX3" fmla="*/ 337084 w 620492"/>
                  <a:gd name="connsiteY3" fmla="*/ 291425 h 291425"/>
                  <a:gd name="connsiteX4" fmla="*/ 297546 w 620492"/>
                  <a:gd name="connsiteY4" fmla="*/ 251887 h 291425"/>
                  <a:gd name="connsiteX5" fmla="*/ 297545 w 620492"/>
                  <a:gd name="connsiteY5" fmla="*/ 164947 h 291425"/>
                  <a:gd name="connsiteX6" fmla="*/ 89373 w 620492"/>
                  <a:gd name="connsiteY6" fmla="*/ 224887 h 291425"/>
                  <a:gd name="connsiteX7" fmla="*/ 0 w 620492"/>
                  <a:gd name="connsiteY7" fmla="*/ 187563 h 291425"/>
                  <a:gd name="connsiteX8" fmla="*/ 331560 w 620492"/>
                  <a:gd name="connsiteY8" fmla="*/ 5681 h 291425"/>
                  <a:gd name="connsiteX9" fmla="*/ 374406 w 620492"/>
                  <a:gd name="connsiteY9" fmla="*/ 0 h 291425"/>
                  <a:gd name="connsiteX10" fmla="*/ 580954 w 620492"/>
                  <a:gd name="connsiteY10" fmla="*/ 3393 h 291425"/>
                  <a:gd name="connsiteX11" fmla="*/ 620492 w 620492"/>
                  <a:gd name="connsiteY11" fmla="*/ 42931 h 291425"/>
                  <a:gd name="connsiteX0" fmla="*/ 620492 w 620492"/>
                  <a:gd name="connsiteY0" fmla="*/ 42931 h 291425"/>
                  <a:gd name="connsiteX1" fmla="*/ 620492 w 620492"/>
                  <a:gd name="connsiteY1" fmla="*/ 251887 h 291425"/>
                  <a:gd name="connsiteX2" fmla="*/ 580954 w 620492"/>
                  <a:gd name="connsiteY2" fmla="*/ 291425 h 291425"/>
                  <a:gd name="connsiteX3" fmla="*/ 337084 w 620492"/>
                  <a:gd name="connsiteY3" fmla="*/ 291425 h 291425"/>
                  <a:gd name="connsiteX4" fmla="*/ 297546 w 620492"/>
                  <a:gd name="connsiteY4" fmla="*/ 251887 h 291425"/>
                  <a:gd name="connsiteX5" fmla="*/ 297545 w 620492"/>
                  <a:gd name="connsiteY5" fmla="*/ 164947 h 291425"/>
                  <a:gd name="connsiteX6" fmla="*/ 89373 w 620492"/>
                  <a:gd name="connsiteY6" fmla="*/ 224887 h 291425"/>
                  <a:gd name="connsiteX7" fmla="*/ 0 w 620492"/>
                  <a:gd name="connsiteY7" fmla="*/ 187563 h 291425"/>
                  <a:gd name="connsiteX8" fmla="*/ 331560 w 620492"/>
                  <a:gd name="connsiteY8" fmla="*/ 5681 h 291425"/>
                  <a:gd name="connsiteX9" fmla="*/ 374406 w 620492"/>
                  <a:gd name="connsiteY9" fmla="*/ 0 h 291425"/>
                  <a:gd name="connsiteX10" fmla="*/ 580954 w 620492"/>
                  <a:gd name="connsiteY10" fmla="*/ 3393 h 291425"/>
                  <a:gd name="connsiteX11" fmla="*/ 620492 w 620492"/>
                  <a:gd name="connsiteY11" fmla="*/ 42931 h 291425"/>
                  <a:gd name="connsiteX0" fmla="*/ 620492 w 620492"/>
                  <a:gd name="connsiteY0" fmla="*/ 42931 h 291425"/>
                  <a:gd name="connsiteX1" fmla="*/ 620492 w 620492"/>
                  <a:gd name="connsiteY1" fmla="*/ 251887 h 291425"/>
                  <a:gd name="connsiteX2" fmla="*/ 580954 w 620492"/>
                  <a:gd name="connsiteY2" fmla="*/ 291425 h 291425"/>
                  <a:gd name="connsiteX3" fmla="*/ 337084 w 620492"/>
                  <a:gd name="connsiteY3" fmla="*/ 291425 h 291425"/>
                  <a:gd name="connsiteX4" fmla="*/ 297546 w 620492"/>
                  <a:gd name="connsiteY4" fmla="*/ 251887 h 291425"/>
                  <a:gd name="connsiteX5" fmla="*/ 297545 w 620492"/>
                  <a:gd name="connsiteY5" fmla="*/ 164947 h 291425"/>
                  <a:gd name="connsiteX6" fmla="*/ 89373 w 620492"/>
                  <a:gd name="connsiteY6" fmla="*/ 224887 h 291425"/>
                  <a:gd name="connsiteX7" fmla="*/ 0 w 620492"/>
                  <a:gd name="connsiteY7" fmla="*/ 187563 h 291425"/>
                  <a:gd name="connsiteX8" fmla="*/ 331560 w 620492"/>
                  <a:gd name="connsiteY8" fmla="*/ 5681 h 291425"/>
                  <a:gd name="connsiteX9" fmla="*/ 374406 w 620492"/>
                  <a:gd name="connsiteY9" fmla="*/ 0 h 291425"/>
                  <a:gd name="connsiteX10" fmla="*/ 580954 w 620492"/>
                  <a:gd name="connsiteY10" fmla="*/ 3393 h 291425"/>
                  <a:gd name="connsiteX11" fmla="*/ 620492 w 620492"/>
                  <a:gd name="connsiteY11" fmla="*/ 42931 h 291425"/>
                  <a:gd name="connsiteX0" fmla="*/ 620492 w 620492"/>
                  <a:gd name="connsiteY0" fmla="*/ 42931 h 291425"/>
                  <a:gd name="connsiteX1" fmla="*/ 620492 w 620492"/>
                  <a:gd name="connsiteY1" fmla="*/ 251887 h 291425"/>
                  <a:gd name="connsiteX2" fmla="*/ 580954 w 620492"/>
                  <a:gd name="connsiteY2" fmla="*/ 291425 h 291425"/>
                  <a:gd name="connsiteX3" fmla="*/ 337084 w 620492"/>
                  <a:gd name="connsiteY3" fmla="*/ 291425 h 291425"/>
                  <a:gd name="connsiteX4" fmla="*/ 297546 w 620492"/>
                  <a:gd name="connsiteY4" fmla="*/ 251887 h 291425"/>
                  <a:gd name="connsiteX5" fmla="*/ 297545 w 620492"/>
                  <a:gd name="connsiteY5" fmla="*/ 164947 h 291425"/>
                  <a:gd name="connsiteX6" fmla="*/ 89373 w 620492"/>
                  <a:gd name="connsiteY6" fmla="*/ 224887 h 291425"/>
                  <a:gd name="connsiteX7" fmla="*/ 0 w 620492"/>
                  <a:gd name="connsiteY7" fmla="*/ 187563 h 291425"/>
                  <a:gd name="connsiteX8" fmla="*/ 331560 w 620492"/>
                  <a:gd name="connsiteY8" fmla="*/ 5681 h 291425"/>
                  <a:gd name="connsiteX9" fmla="*/ 374406 w 620492"/>
                  <a:gd name="connsiteY9" fmla="*/ 0 h 291425"/>
                  <a:gd name="connsiteX10" fmla="*/ 580954 w 620492"/>
                  <a:gd name="connsiteY10" fmla="*/ 3393 h 291425"/>
                  <a:gd name="connsiteX11" fmla="*/ 620492 w 620492"/>
                  <a:gd name="connsiteY11" fmla="*/ 42931 h 291425"/>
                  <a:gd name="connsiteX0" fmla="*/ 620492 w 620492"/>
                  <a:gd name="connsiteY0" fmla="*/ 42931 h 291425"/>
                  <a:gd name="connsiteX1" fmla="*/ 620492 w 620492"/>
                  <a:gd name="connsiteY1" fmla="*/ 251887 h 291425"/>
                  <a:gd name="connsiteX2" fmla="*/ 580954 w 620492"/>
                  <a:gd name="connsiteY2" fmla="*/ 291425 h 291425"/>
                  <a:gd name="connsiteX3" fmla="*/ 337084 w 620492"/>
                  <a:gd name="connsiteY3" fmla="*/ 291425 h 291425"/>
                  <a:gd name="connsiteX4" fmla="*/ 297546 w 620492"/>
                  <a:gd name="connsiteY4" fmla="*/ 251887 h 291425"/>
                  <a:gd name="connsiteX5" fmla="*/ 297545 w 620492"/>
                  <a:gd name="connsiteY5" fmla="*/ 164947 h 291425"/>
                  <a:gd name="connsiteX6" fmla="*/ 99552 w 620492"/>
                  <a:gd name="connsiteY6" fmla="*/ 235066 h 291425"/>
                  <a:gd name="connsiteX7" fmla="*/ 0 w 620492"/>
                  <a:gd name="connsiteY7" fmla="*/ 187563 h 291425"/>
                  <a:gd name="connsiteX8" fmla="*/ 331560 w 620492"/>
                  <a:gd name="connsiteY8" fmla="*/ 5681 h 291425"/>
                  <a:gd name="connsiteX9" fmla="*/ 374406 w 620492"/>
                  <a:gd name="connsiteY9" fmla="*/ 0 h 291425"/>
                  <a:gd name="connsiteX10" fmla="*/ 580954 w 620492"/>
                  <a:gd name="connsiteY10" fmla="*/ 3393 h 291425"/>
                  <a:gd name="connsiteX11" fmla="*/ 620492 w 620492"/>
                  <a:gd name="connsiteY11" fmla="*/ 42931 h 291425"/>
                  <a:gd name="connsiteX0" fmla="*/ 620492 w 620492"/>
                  <a:gd name="connsiteY0" fmla="*/ 42931 h 291425"/>
                  <a:gd name="connsiteX1" fmla="*/ 620492 w 620492"/>
                  <a:gd name="connsiteY1" fmla="*/ 251887 h 291425"/>
                  <a:gd name="connsiteX2" fmla="*/ 580954 w 620492"/>
                  <a:gd name="connsiteY2" fmla="*/ 291425 h 291425"/>
                  <a:gd name="connsiteX3" fmla="*/ 337084 w 620492"/>
                  <a:gd name="connsiteY3" fmla="*/ 291425 h 291425"/>
                  <a:gd name="connsiteX4" fmla="*/ 297546 w 620492"/>
                  <a:gd name="connsiteY4" fmla="*/ 251887 h 291425"/>
                  <a:gd name="connsiteX5" fmla="*/ 297545 w 620492"/>
                  <a:gd name="connsiteY5" fmla="*/ 164947 h 291425"/>
                  <a:gd name="connsiteX6" fmla="*/ 109731 w 620492"/>
                  <a:gd name="connsiteY6" fmla="*/ 238459 h 291425"/>
                  <a:gd name="connsiteX7" fmla="*/ 0 w 620492"/>
                  <a:gd name="connsiteY7" fmla="*/ 187563 h 291425"/>
                  <a:gd name="connsiteX8" fmla="*/ 331560 w 620492"/>
                  <a:gd name="connsiteY8" fmla="*/ 5681 h 291425"/>
                  <a:gd name="connsiteX9" fmla="*/ 374406 w 620492"/>
                  <a:gd name="connsiteY9" fmla="*/ 0 h 291425"/>
                  <a:gd name="connsiteX10" fmla="*/ 580954 w 620492"/>
                  <a:gd name="connsiteY10" fmla="*/ 3393 h 291425"/>
                  <a:gd name="connsiteX11" fmla="*/ 620492 w 620492"/>
                  <a:gd name="connsiteY11" fmla="*/ 42931 h 291425"/>
                  <a:gd name="connsiteX0" fmla="*/ 603527 w 603527"/>
                  <a:gd name="connsiteY0" fmla="*/ 42931 h 291425"/>
                  <a:gd name="connsiteX1" fmla="*/ 603527 w 603527"/>
                  <a:gd name="connsiteY1" fmla="*/ 251887 h 291425"/>
                  <a:gd name="connsiteX2" fmla="*/ 563989 w 603527"/>
                  <a:gd name="connsiteY2" fmla="*/ 291425 h 291425"/>
                  <a:gd name="connsiteX3" fmla="*/ 320119 w 603527"/>
                  <a:gd name="connsiteY3" fmla="*/ 291425 h 291425"/>
                  <a:gd name="connsiteX4" fmla="*/ 280581 w 603527"/>
                  <a:gd name="connsiteY4" fmla="*/ 251887 h 291425"/>
                  <a:gd name="connsiteX5" fmla="*/ 280580 w 603527"/>
                  <a:gd name="connsiteY5" fmla="*/ 164947 h 291425"/>
                  <a:gd name="connsiteX6" fmla="*/ 92766 w 603527"/>
                  <a:gd name="connsiteY6" fmla="*/ 238459 h 291425"/>
                  <a:gd name="connsiteX7" fmla="*/ 0 w 603527"/>
                  <a:gd name="connsiteY7" fmla="*/ 167205 h 291425"/>
                  <a:gd name="connsiteX8" fmla="*/ 314595 w 603527"/>
                  <a:gd name="connsiteY8" fmla="*/ 5681 h 291425"/>
                  <a:gd name="connsiteX9" fmla="*/ 357441 w 603527"/>
                  <a:gd name="connsiteY9" fmla="*/ 0 h 291425"/>
                  <a:gd name="connsiteX10" fmla="*/ 563989 w 603527"/>
                  <a:gd name="connsiteY10" fmla="*/ 3393 h 291425"/>
                  <a:gd name="connsiteX11" fmla="*/ 603527 w 603527"/>
                  <a:gd name="connsiteY11" fmla="*/ 42931 h 291425"/>
                  <a:gd name="connsiteX0" fmla="*/ 603527 w 603527"/>
                  <a:gd name="connsiteY0" fmla="*/ 42931 h 291425"/>
                  <a:gd name="connsiteX1" fmla="*/ 603527 w 603527"/>
                  <a:gd name="connsiteY1" fmla="*/ 251887 h 291425"/>
                  <a:gd name="connsiteX2" fmla="*/ 563989 w 603527"/>
                  <a:gd name="connsiteY2" fmla="*/ 291425 h 291425"/>
                  <a:gd name="connsiteX3" fmla="*/ 320119 w 603527"/>
                  <a:gd name="connsiteY3" fmla="*/ 291425 h 291425"/>
                  <a:gd name="connsiteX4" fmla="*/ 280581 w 603527"/>
                  <a:gd name="connsiteY4" fmla="*/ 251887 h 291425"/>
                  <a:gd name="connsiteX5" fmla="*/ 280580 w 603527"/>
                  <a:gd name="connsiteY5" fmla="*/ 164947 h 291425"/>
                  <a:gd name="connsiteX6" fmla="*/ 92766 w 603527"/>
                  <a:gd name="connsiteY6" fmla="*/ 238459 h 291425"/>
                  <a:gd name="connsiteX7" fmla="*/ 0 w 603527"/>
                  <a:gd name="connsiteY7" fmla="*/ 167205 h 291425"/>
                  <a:gd name="connsiteX8" fmla="*/ 314595 w 603527"/>
                  <a:gd name="connsiteY8" fmla="*/ 5681 h 291425"/>
                  <a:gd name="connsiteX9" fmla="*/ 357441 w 603527"/>
                  <a:gd name="connsiteY9" fmla="*/ 0 h 291425"/>
                  <a:gd name="connsiteX10" fmla="*/ 563989 w 603527"/>
                  <a:gd name="connsiteY10" fmla="*/ 3393 h 291425"/>
                  <a:gd name="connsiteX11" fmla="*/ 603527 w 603527"/>
                  <a:gd name="connsiteY11" fmla="*/ 42931 h 2914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603527" h="291425">
                    <a:moveTo>
                      <a:pt x="603527" y="42931"/>
                    </a:moveTo>
                    <a:lnTo>
                      <a:pt x="603527" y="251887"/>
                    </a:lnTo>
                    <a:cubicBezTo>
                      <a:pt x="603527" y="273723"/>
                      <a:pt x="585825" y="291425"/>
                      <a:pt x="563989" y="291425"/>
                    </a:cubicBezTo>
                    <a:lnTo>
                      <a:pt x="320119" y="291425"/>
                    </a:lnTo>
                    <a:cubicBezTo>
                      <a:pt x="298283" y="291425"/>
                      <a:pt x="280581" y="273723"/>
                      <a:pt x="280581" y="251887"/>
                    </a:cubicBezTo>
                    <a:cubicBezTo>
                      <a:pt x="280581" y="222907"/>
                      <a:pt x="280580" y="193927"/>
                      <a:pt x="280580" y="164947"/>
                    </a:cubicBezTo>
                    <a:cubicBezTo>
                      <a:pt x="202342" y="172323"/>
                      <a:pt x="162713" y="174749"/>
                      <a:pt x="92766" y="238459"/>
                    </a:cubicBezTo>
                    <a:lnTo>
                      <a:pt x="0" y="167205"/>
                    </a:lnTo>
                    <a:cubicBezTo>
                      <a:pt x="66941" y="33973"/>
                      <a:pt x="217699" y="13756"/>
                      <a:pt x="314595" y="5681"/>
                    </a:cubicBezTo>
                    <a:cubicBezTo>
                      <a:pt x="316213" y="3537"/>
                      <a:pt x="355471" y="0"/>
                      <a:pt x="357441" y="0"/>
                    </a:cubicBezTo>
                    <a:lnTo>
                      <a:pt x="563989" y="3393"/>
                    </a:lnTo>
                    <a:cubicBezTo>
                      <a:pt x="585825" y="3393"/>
                      <a:pt x="603527" y="21095"/>
                      <a:pt x="603527" y="42931"/>
                    </a:cubicBezTo>
                    <a:close/>
                  </a:path>
                </a:pathLst>
              </a:custGeom>
              <a:grpFill/>
              <a:ln w="412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solidFill>
                    <a:schemeClr val="tx1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16" name="Block Arc 28">
                <a:extLst>
                  <a:ext uri="{FF2B5EF4-FFF2-40B4-BE49-F238E27FC236}">
                    <a16:creationId xmlns:a16="http://schemas.microsoft.com/office/drawing/2014/main" id="{6ACFC00E-8DA2-4AD5-894C-B6D48DAA3C8D}"/>
                  </a:ext>
                </a:extLst>
              </p:cNvPr>
              <p:cNvSpPr/>
              <p:nvPr/>
            </p:nvSpPr>
            <p:spPr>
              <a:xfrm rot="16200000" flipH="1">
                <a:off x="5540807" y="978212"/>
                <a:ext cx="203038" cy="98041"/>
              </a:xfrm>
              <a:custGeom>
                <a:avLst/>
                <a:gdLst>
                  <a:gd name="connsiteX0" fmla="*/ 559416 w 559416"/>
                  <a:gd name="connsiteY0" fmla="*/ 39538 h 288032"/>
                  <a:gd name="connsiteX1" fmla="*/ 559416 w 559416"/>
                  <a:gd name="connsiteY1" fmla="*/ 248494 h 288032"/>
                  <a:gd name="connsiteX2" fmla="*/ 519878 w 559416"/>
                  <a:gd name="connsiteY2" fmla="*/ 288032 h 288032"/>
                  <a:gd name="connsiteX3" fmla="*/ 276008 w 559416"/>
                  <a:gd name="connsiteY3" fmla="*/ 288032 h 288032"/>
                  <a:gd name="connsiteX4" fmla="*/ 236470 w 559416"/>
                  <a:gd name="connsiteY4" fmla="*/ 248494 h 288032"/>
                  <a:gd name="connsiteX5" fmla="*/ 236470 w 559416"/>
                  <a:gd name="connsiteY5" fmla="*/ 134409 h 288032"/>
                  <a:gd name="connsiteX6" fmla="*/ 222800 w 559416"/>
                  <a:gd name="connsiteY6" fmla="*/ 139862 h 288032"/>
                  <a:gd name="connsiteX7" fmla="*/ 157233 w 559416"/>
                  <a:gd name="connsiteY7" fmla="*/ 252029 h 288032"/>
                  <a:gd name="connsiteX8" fmla="*/ 0 w 559416"/>
                  <a:gd name="connsiteY8" fmla="*/ 252029 h 288032"/>
                  <a:gd name="connsiteX9" fmla="*/ 162302 w 559416"/>
                  <a:gd name="connsiteY9" fmla="*/ 32421 h 288032"/>
                  <a:gd name="connsiteX10" fmla="*/ 270484 w 559416"/>
                  <a:gd name="connsiteY10" fmla="*/ 2288 h 288032"/>
                  <a:gd name="connsiteX11" fmla="*/ 276008 w 559416"/>
                  <a:gd name="connsiteY11" fmla="*/ 0 h 288032"/>
                  <a:gd name="connsiteX12" fmla="*/ 519878 w 559416"/>
                  <a:gd name="connsiteY12" fmla="*/ 0 h 288032"/>
                  <a:gd name="connsiteX13" fmla="*/ 559416 w 559416"/>
                  <a:gd name="connsiteY13" fmla="*/ 39538 h 288032"/>
                  <a:gd name="connsiteX0" fmla="*/ 559416 w 559416"/>
                  <a:gd name="connsiteY0" fmla="*/ 39538 h 288032"/>
                  <a:gd name="connsiteX1" fmla="*/ 559416 w 559416"/>
                  <a:gd name="connsiteY1" fmla="*/ 248494 h 288032"/>
                  <a:gd name="connsiteX2" fmla="*/ 519878 w 559416"/>
                  <a:gd name="connsiteY2" fmla="*/ 288032 h 288032"/>
                  <a:gd name="connsiteX3" fmla="*/ 276008 w 559416"/>
                  <a:gd name="connsiteY3" fmla="*/ 288032 h 288032"/>
                  <a:gd name="connsiteX4" fmla="*/ 236470 w 559416"/>
                  <a:gd name="connsiteY4" fmla="*/ 248494 h 288032"/>
                  <a:gd name="connsiteX5" fmla="*/ 236470 w 559416"/>
                  <a:gd name="connsiteY5" fmla="*/ 134409 h 288032"/>
                  <a:gd name="connsiteX6" fmla="*/ 222800 w 559416"/>
                  <a:gd name="connsiteY6" fmla="*/ 139862 h 288032"/>
                  <a:gd name="connsiteX7" fmla="*/ 106337 w 559416"/>
                  <a:gd name="connsiteY7" fmla="*/ 248637 h 288032"/>
                  <a:gd name="connsiteX8" fmla="*/ 0 w 559416"/>
                  <a:gd name="connsiteY8" fmla="*/ 252029 h 288032"/>
                  <a:gd name="connsiteX9" fmla="*/ 162302 w 559416"/>
                  <a:gd name="connsiteY9" fmla="*/ 32421 h 288032"/>
                  <a:gd name="connsiteX10" fmla="*/ 270484 w 559416"/>
                  <a:gd name="connsiteY10" fmla="*/ 2288 h 288032"/>
                  <a:gd name="connsiteX11" fmla="*/ 276008 w 559416"/>
                  <a:gd name="connsiteY11" fmla="*/ 0 h 288032"/>
                  <a:gd name="connsiteX12" fmla="*/ 519878 w 559416"/>
                  <a:gd name="connsiteY12" fmla="*/ 0 h 288032"/>
                  <a:gd name="connsiteX13" fmla="*/ 559416 w 559416"/>
                  <a:gd name="connsiteY13" fmla="*/ 39538 h 288032"/>
                  <a:gd name="connsiteX0" fmla="*/ 559416 w 559416"/>
                  <a:gd name="connsiteY0" fmla="*/ 39538 h 288032"/>
                  <a:gd name="connsiteX1" fmla="*/ 559416 w 559416"/>
                  <a:gd name="connsiteY1" fmla="*/ 248494 h 288032"/>
                  <a:gd name="connsiteX2" fmla="*/ 519878 w 559416"/>
                  <a:gd name="connsiteY2" fmla="*/ 288032 h 288032"/>
                  <a:gd name="connsiteX3" fmla="*/ 276008 w 559416"/>
                  <a:gd name="connsiteY3" fmla="*/ 288032 h 288032"/>
                  <a:gd name="connsiteX4" fmla="*/ 236470 w 559416"/>
                  <a:gd name="connsiteY4" fmla="*/ 248494 h 288032"/>
                  <a:gd name="connsiteX5" fmla="*/ 236470 w 559416"/>
                  <a:gd name="connsiteY5" fmla="*/ 134409 h 288032"/>
                  <a:gd name="connsiteX6" fmla="*/ 222800 w 559416"/>
                  <a:gd name="connsiteY6" fmla="*/ 139862 h 288032"/>
                  <a:gd name="connsiteX7" fmla="*/ 106337 w 559416"/>
                  <a:gd name="connsiteY7" fmla="*/ 248637 h 288032"/>
                  <a:gd name="connsiteX8" fmla="*/ 0 w 559416"/>
                  <a:gd name="connsiteY8" fmla="*/ 252029 h 288032"/>
                  <a:gd name="connsiteX9" fmla="*/ 121585 w 559416"/>
                  <a:gd name="connsiteY9" fmla="*/ 69745 h 288032"/>
                  <a:gd name="connsiteX10" fmla="*/ 270484 w 559416"/>
                  <a:gd name="connsiteY10" fmla="*/ 2288 h 288032"/>
                  <a:gd name="connsiteX11" fmla="*/ 276008 w 559416"/>
                  <a:gd name="connsiteY11" fmla="*/ 0 h 288032"/>
                  <a:gd name="connsiteX12" fmla="*/ 519878 w 559416"/>
                  <a:gd name="connsiteY12" fmla="*/ 0 h 288032"/>
                  <a:gd name="connsiteX13" fmla="*/ 559416 w 559416"/>
                  <a:gd name="connsiteY13" fmla="*/ 39538 h 288032"/>
                  <a:gd name="connsiteX0" fmla="*/ 559416 w 559416"/>
                  <a:gd name="connsiteY0" fmla="*/ 39538 h 288032"/>
                  <a:gd name="connsiteX1" fmla="*/ 559416 w 559416"/>
                  <a:gd name="connsiteY1" fmla="*/ 248494 h 288032"/>
                  <a:gd name="connsiteX2" fmla="*/ 519878 w 559416"/>
                  <a:gd name="connsiteY2" fmla="*/ 288032 h 288032"/>
                  <a:gd name="connsiteX3" fmla="*/ 276008 w 559416"/>
                  <a:gd name="connsiteY3" fmla="*/ 288032 h 288032"/>
                  <a:gd name="connsiteX4" fmla="*/ 236470 w 559416"/>
                  <a:gd name="connsiteY4" fmla="*/ 248494 h 288032"/>
                  <a:gd name="connsiteX5" fmla="*/ 236470 w 559416"/>
                  <a:gd name="connsiteY5" fmla="*/ 134409 h 288032"/>
                  <a:gd name="connsiteX6" fmla="*/ 222800 w 559416"/>
                  <a:gd name="connsiteY6" fmla="*/ 139862 h 288032"/>
                  <a:gd name="connsiteX7" fmla="*/ 106337 w 559416"/>
                  <a:gd name="connsiteY7" fmla="*/ 248637 h 288032"/>
                  <a:gd name="connsiteX8" fmla="*/ 0 w 559416"/>
                  <a:gd name="connsiteY8" fmla="*/ 252029 h 288032"/>
                  <a:gd name="connsiteX9" fmla="*/ 121585 w 559416"/>
                  <a:gd name="connsiteY9" fmla="*/ 69745 h 288032"/>
                  <a:gd name="connsiteX10" fmla="*/ 270484 w 559416"/>
                  <a:gd name="connsiteY10" fmla="*/ 2288 h 288032"/>
                  <a:gd name="connsiteX11" fmla="*/ 276008 w 559416"/>
                  <a:gd name="connsiteY11" fmla="*/ 0 h 288032"/>
                  <a:gd name="connsiteX12" fmla="*/ 519878 w 559416"/>
                  <a:gd name="connsiteY12" fmla="*/ 0 h 288032"/>
                  <a:gd name="connsiteX13" fmla="*/ 559416 w 559416"/>
                  <a:gd name="connsiteY13" fmla="*/ 39538 h 288032"/>
                  <a:gd name="connsiteX0" fmla="*/ 559416 w 559416"/>
                  <a:gd name="connsiteY0" fmla="*/ 39538 h 288032"/>
                  <a:gd name="connsiteX1" fmla="*/ 559416 w 559416"/>
                  <a:gd name="connsiteY1" fmla="*/ 248494 h 288032"/>
                  <a:gd name="connsiteX2" fmla="*/ 519878 w 559416"/>
                  <a:gd name="connsiteY2" fmla="*/ 288032 h 288032"/>
                  <a:gd name="connsiteX3" fmla="*/ 276008 w 559416"/>
                  <a:gd name="connsiteY3" fmla="*/ 288032 h 288032"/>
                  <a:gd name="connsiteX4" fmla="*/ 236470 w 559416"/>
                  <a:gd name="connsiteY4" fmla="*/ 248494 h 288032"/>
                  <a:gd name="connsiteX5" fmla="*/ 236470 w 559416"/>
                  <a:gd name="connsiteY5" fmla="*/ 134409 h 288032"/>
                  <a:gd name="connsiteX6" fmla="*/ 222800 w 559416"/>
                  <a:gd name="connsiteY6" fmla="*/ 139862 h 288032"/>
                  <a:gd name="connsiteX7" fmla="*/ 106337 w 559416"/>
                  <a:gd name="connsiteY7" fmla="*/ 248637 h 288032"/>
                  <a:gd name="connsiteX8" fmla="*/ 0 w 559416"/>
                  <a:gd name="connsiteY8" fmla="*/ 252029 h 288032"/>
                  <a:gd name="connsiteX9" fmla="*/ 121585 w 559416"/>
                  <a:gd name="connsiteY9" fmla="*/ 69745 h 288032"/>
                  <a:gd name="connsiteX10" fmla="*/ 270484 w 559416"/>
                  <a:gd name="connsiteY10" fmla="*/ 2288 h 288032"/>
                  <a:gd name="connsiteX11" fmla="*/ 276008 w 559416"/>
                  <a:gd name="connsiteY11" fmla="*/ 0 h 288032"/>
                  <a:gd name="connsiteX12" fmla="*/ 519878 w 559416"/>
                  <a:gd name="connsiteY12" fmla="*/ 0 h 288032"/>
                  <a:gd name="connsiteX13" fmla="*/ 559416 w 559416"/>
                  <a:gd name="connsiteY13" fmla="*/ 39538 h 288032"/>
                  <a:gd name="connsiteX0" fmla="*/ 559416 w 559416"/>
                  <a:gd name="connsiteY0" fmla="*/ 39538 h 288032"/>
                  <a:gd name="connsiteX1" fmla="*/ 559416 w 559416"/>
                  <a:gd name="connsiteY1" fmla="*/ 248494 h 288032"/>
                  <a:gd name="connsiteX2" fmla="*/ 519878 w 559416"/>
                  <a:gd name="connsiteY2" fmla="*/ 288032 h 288032"/>
                  <a:gd name="connsiteX3" fmla="*/ 276008 w 559416"/>
                  <a:gd name="connsiteY3" fmla="*/ 288032 h 288032"/>
                  <a:gd name="connsiteX4" fmla="*/ 236470 w 559416"/>
                  <a:gd name="connsiteY4" fmla="*/ 248494 h 288032"/>
                  <a:gd name="connsiteX5" fmla="*/ 236470 w 559416"/>
                  <a:gd name="connsiteY5" fmla="*/ 134409 h 288032"/>
                  <a:gd name="connsiteX6" fmla="*/ 222800 w 559416"/>
                  <a:gd name="connsiteY6" fmla="*/ 139862 h 288032"/>
                  <a:gd name="connsiteX7" fmla="*/ 106337 w 559416"/>
                  <a:gd name="connsiteY7" fmla="*/ 248637 h 288032"/>
                  <a:gd name="connsiteX8" fmla="*/ 0 w 559416"/>
                  <a:gd name="connsiteY8" fmla="*/ 252029 h 288032"/>
                  <a:gd name="connsiteX9" fmla="*/ 121585 w 559416"/>
                  <a:gd name="connsiteY9" fmla="*/ 69745 h 288032"/>
                  <a:gd name="connsiteX10" fmla="*/ 270484 w 559416"/>
                  <a:gd name="connsiteY10" fmla="*/ 2288 h 288032"/>
                  <a:gd name="connsiteX11" fmla="*/ 276008 w 559416"/>
                  <a:gd name="connsiteY11" fmla="*/ 0 h 288032"/>
                  <a:gd name="connsiteX12" fmla="*/ 519878 w 559416"/>
                  <a:gd name="connsiteY12" fmla="*/ 0 h 288032"/>
                  <a:gd name="connsiteX13" fmla="*/ 559416 w 559416"/>
                  <a:gd name="connsiteY13" fmla="*/ 39538 h 288032"/>
                  <a:gd name="connsiteX0" fmla="*/ 559416 w 559416"/>
                  <a:gd name="connsiteY0" fmla="*/ 39538 h 288032"/>
                  <a:gd name="connsiteX1" fmla="*/ 559416 w 559416"/>
                  <a:gd name="connsiteY1" fmla="*/ 248494 h 288032"/>
                  <a:gd name="connsiteX2" fmla="*/ 519878 w 559416"/>
                  <a:gd name="connsiteY2" fmla="*/ 288032 h 288032"/>
                  <a:gd name="connsiteX3" fmla="*/ 276008 w 559416"/>
                  <a:gd name="connsiteY3" fmla="*/ 288032 h 288032"/>
                  <a:gd name="connsiteX4" fmla="*/ 236470 w 559416"/>
                  <a:gd name="connsiteY4" fmla="*/ 248494 h 288032"/>
                  <a:gd name="connsiteX5" fmla="*/ 236470 w 559416"/>
                  <a:gd name="connsiteY5" fmla="*/ 134409 h 288032"/>
                  <a:gd name="connsiteX6" fmla="*/ 222800 w 559416"/>
                  <a:gd name="connsiteY6" fmla="*/ 139862 h 288032"/>
                  <a:gd name="connsiteX7" fmla="*/ 106337 w 559416"/>
                  <a:gd name="connsiteY7" fmla="*/ 248637 h 288032"/>
                  <a:gd name="connsiteX8" fmla="*/ 0 w 559416"/>
                  <a:gd name="connsiteY8" fmla="*/ 252029 h 288032"/>
                  <a:gd name="connsiteX9" fmla="*/ 121585 w 559416"/>
                  <a:gd name="connsiteY9" fmla="*/ 69745 h 288032"/>
                  <a:gd name="connsiteX10" fmla="*/ 270484 w 559416"/>
                  <a:gd name="connsiteY10" fmla="*/ 2288 h 288032"/>
                  <a:gd name="connsiteX11" fmla="*/ 276008 w 559416"/>
                  <a:gd name="connsiteY11" fmla="*/ 0 h 288032"/>
                  <a:gd name="connsiteX12" fmla="*/ 519878 w 559416"/>
                  <a:gd name="connsiteY12" fmla="*/ 0 h 288032"/>
                  <a:gd name="connsiteX13" fmla="*/ 559416 w 559416"/>
                  <a:gd name="connsiteY13" fmla="*/ 39538 h 288032"/>
                  <a:gd name="connsiteX0" fmla="*/ 559416 w 559416"/>
                  <a:gd name="connsiteY0" fmla="*/ 39538 h 288032"/>
                  <a:gd name="connsiteX1" fmla="*/ 559416 w 559416"/>
                  <a:gd name="connsiteY1" fmla="*/ 248494 h 288032"/>
                  <a:gd name="connsiteX2" fmla="*/ 519878 w 559416"/>
                  <a:gd name="connsiteY2" fmla="*/ 288032 h 288032"/>
                  <a:gd name="connsiteX3" fmla="*/ 276008 w 559416"/>
                  <a:gd name="connsiteY3" fmla="*/ 288032 h 288032"/>
                  <a:gd name="connsiteX4" fmla="*/ 236470 w 559416"/>
                  <a:gd name="connsiteY4" fmla="*/ 248494 h 288032"/>
                  <a:gd name="connsiteX5" fmla="*/ 236470 w 559416"/>
                  <a:gd name="connsiteY5" fmla="*/ 134409 h 288032"/>
                  <a:gd name="connsiteX6" fmla="*/ 188869 w 559416"/>
                  <a:gd name="connsiteY6" fmla="*/ 153435 h 288032"/>
                  <a:gd name="connsiteX7" fmla="*/ 106337 w 559416"/>
                  <a:gd name="connsiteY7" fmla="*/ 248637 h 288032"/>
                  <a:gd name="connsiteX8" fmla="*/ 0 w 559416"/>
                  <a:gd name="connsiteY8" fmla="*/ 252029 h 288032"/>
                  <a:gd name="connsiteX9" fmla="*/ 121585 w 559416"/>
                  <a:gd name="connsiteY9" fmla="*/ 69745 h 288032"/>
                  <a:gd name="connsiteX10" fmla="*/ 270484 w 559416"/>
                  <a:gd name="connsiteY10" fmla="*/ 2288 h 288032"/>
                  <a:gd name="connsiteX11" fmla="*/ 276008 w 559416"/>
                  <a:gd name="connsiteY11" fmla="*/ 0 h 288032"/>
                  <a:gd name="connsiteX12" fmla="*/ 519878 w 559416"/>
                  <a:gd name="connsiteY12" fmla="*/ 0 h 288032"/>
                  <a:gd name="connsiteX13" fmla="*/ 559416 w 559416"/>
                  <a:gd name="connsiteY13" fmla="*/ 39538 h 288032"/>
                  <a:gd name="connsiteX0" fmla="*/ 559416 w 559416"/>
                  <a:gd name="connsiteY0" fmla="*/ 39538 h 288032"/>
                  <a:gd name="connsiteX1" fmla="*/ 559416 w 559416"/>
                  <a:gd name="connsiteY1" fmla="*/ 248494 h 288032"/>
                  <a:gd name="connsiteX2" fmla="*/ 519878 w 559416"/>
                  <a:gd name="connsiteY2" fmla="*/ 288032 h 288032"/>
                  <a:gd name="connsiteX3" fmla="*/ 276008 w 559416"/>
                  <a:gd name="connsiteY3" fmla="*/ 288032 h 288032"/>
                  <a:gd name="connsiteX4" fmla="*/ 236470 w 559416"/>
                  <a:gd name="connsiteY4" fmla="*/ 248494 h 288032"/>
                  <a:gd name="connsiteX5" fmla="*/ 236470 w 559416"/>
                  <a:gd name="connsiteY5" fmla="*/ 134409 h 288032"/>
                  <a:gd name="connsiteX6" fmla="*/ 171903 w 559416"/>
                  <a:gd name="connsiteY6" fmla="*/ 163615 h 288032"/>
                  <a:gd name="connsiteX7" fmla="*/ 106337 w 559416"/>
                  <a:gd name="connsiteY7" fmla="*/ 248637 h 288032"/>
                  <a:gd name="connsiteX8" fmla="*/ 0 w 559416"/>
                  <a:gd name="connsiteY8" fmla="*/ 252029 h 288032"/>
                  <a:gd name="connsiteX9" fmla="*/ 121585 w 559416"/>
                  <a:gd name="connsiteY9" fmla="*/ 69745 h 288032"/>
                  <a:gd name="connsiteX10" fmla="*/ 270484 w 559416"/>
                  <a:gd name="connsiteY10" fmla="*/ 2288 h 288032"/>
                  <a:gd name="connsiteX11" fmla="*/ 276008 w 559416"/>
                  <a:gd name="connsiteY11" fmla="*/ 0 h 288032"/>
                  <a:gd name="connsiteX12" fmla="*/ 519878 w 559416"/>
                  <a:gd name="connsiteY12" fmla="*/ 0 h 288032"/>
                  <a:gd name="connsiteX13" fmla="*/ 559416 w 559416"/>
                  <a:gd name="connsiteY13" fmla="*/ 39538 h 288032"/>
                  <a:gd name="connsiteX0" fmla="*/ 559416 w 559416"/>
                  <a:gd name="connsiteY0" fmla="*/ 39538 h 288032"/>
                  <a:gd name="connsiteX1" fmla="*/ 559416 w 559416"/>
                  <a:gd name="connsiteY1" fmla="*/ 248494 h 288032"/>
                  <a:gd name="connsiteX2" fmla="*/ 519878 w 559416"/>
                  <a:gd name="connsiteY2" fmla="*/ 288032 h 288032"/>
                  <a:gd name="connsiteX3" fmla="*/ 276008 w 559416"/>
                  <a:gd name="connsiteY3" fmla="*/ 288032 h 288032"/>
                  <a:gd name="connsiteX4" fmla="*/ 236470 w 559416"/>
                  <a:gd name="connsiteY4" fmla="*/ 248494 h 288032"/>
                  <a:gd name="connsiteX5" fmla="*/ 236470 w 559416"/>
                  <a:gd name="connsiteY5" fmla="*/ 134409 h 288032"/>
                  <a:gd name="connsiteX6" fmla="*/ 171903 w 559416"/>
                  <a:gd name="connsiteY6" fmla="*/ 163615 h 288032"/>
                  <a:gd name="connsiteX7" fmla="*/ 92764 w 559416"/>
                  <a:gd name="connsiteY7" fmla="*/ 252031 h 288032"/>
                  <a:gd name="connsiteX8" fmla="*/ 0 w 559416"/>
                  <a:gd name="connsiteY8" fmla="*/ 252029 h 288032"/>
                  <a:gd name="connsiteX9" fmla="*/ 121585 w 559416"/>
                  <a:gd name="connsiteY9" fmla="*/ 69745 h 288032"/>
                  <a:gd name="connsiteX10" fmla="*/ 270484 w 559416"/>
                  <a:gd name="connsiteY10" fmla="*/ 2288 h 288032"/>
                  <a:gd name="connsiteX11" fmla="*/ 276008 w 559416"/>
                  <a:gd name="connsiteY11" fmla="*/ 0 h 288032"/>
                  <a:gd name="connsiteX12" fmla="*/ 519878 w 559416"/>
                  <a:gd name="connsiteY12" fmla="*/ 0 h 288032"/>
                  <a:gd name="connsiteX13" fmla="*/ 559416 w 559416"/>
                  <a:gd name="connsiteY13" fmla="*/ 39538 h 288032"/>
                  <a:gd name="connsiteX0" fmla="*/ 559416 w 559416"/>
                  <a:gd name="connsiteY0" fmla="*/ 39538 h 288032"/>
                  <a:gd name="connsiteX1" fmla="*/ 559416 w 559416"/>
                  <a:gd name="connsiteY1" fmla="*/ 248494 h 288032"/>
                  <a:gd name="connsiteX2" fmla="*/ 519878 w 559416"/>
                  <a:gd name="connsiteY2" fmla="*/ 288032 h 288032"/>
                  <a:gd name="connsiteX3" fmla="*/ 276008 w 559416"/>
                  <a:gd name="connsiteY3" fmla="*/ 288032 h 288032"/>
                  <a:gd name="connsiteX4" fmla="*/ 236470 w 559416"/>
                  <a:gd name="connsiteY4" fmla="*/ 248494 h 288032"/>
                  <a:gd name="connsiteX5" fmla="*/ 236470 w 559416"/>
                  <a:gd name="connsiteY5" fmla="*/ 134409 h 288032"/>
                  <a:gd name="connsiteX6" fmla="*/ 171903 w 559416"/>
                  <a:gd name="connsiteY6" fmla="*/ 163615 h 288032"/>
                  <a:gd name="connsiteX7" fmla="*/ 92764 w 559416"/>
                  <a:gd name="connsiteY7" fmla="*/ 252031 h 288032"/>
                  <a:gd name="connsiteX8" fmla="*/ 0 w 559416"/>
                  <a:gd name="connsiteY8" fmla="*/ 252029 h 288032"/>
                  <a:gd name="connsiteX9" fmla="*/ 270484 w 559416"/>
                  <a:gd name="connsiteY9" fmla="*/ 2288 h 288032"/>
                  <a:gd name="connsiteX10" fmla="*/ 276008 w 559416"/>
                  <a:gd name="connsiteY10" fmla="*/ 0 h 288032"/>
                  <a:gd name="connsiteX11" fmla="*/ 519878 w 559416"/>
                  <a:gd name="connsiteY11" fmla="*/ 0 h 288032"/>
                  <a:gd name="connsiteX12" fmla="*/ 559416 w 559416"/>
                  <a:gd name="connsiteY12" fmla="*/ 39538 h 288032"/>
                  <a:gd name="connsiteX0" fmla="*/ 559416 w 559416"/>
                  <a:gd name="connsiteY0" fmla="*/ 39538 h 288032"/>
                  <a:gd name="connsiteX1" fmla="*/ 559416 w 559416"/>
                  <a:gd name="connsiteY1" fmla="*/ 248494 h 288032"/>
                  <a:gd name="connsiteX2" fmla="*/ 519878 w 559416"/>
                  <a:gd name="connsiteY2" fmla="*/ 288032 h 288032"/>
                  <a:gd name="connsiteX3" fmla="*/ 276008 w 559416"/>
                  <a:gd name="connsiteY3" fmla="*/ 288032 h 288032"/>
                  <a:gd name="connsiteX4" fmla="*/ 236470 w 559416"/>
                  <a:gd name="connsiteY4" fmla="*/ 248494 h 288032"/>
                  <a:gd name="connsiteX5" fmla="*/ 236470 w 559416"/>
                  <a:gd name="connsiteY5" fmla="*/ 134409 h 288032"/>
                  <a:gd name="connsiteX6" fmla="*/ 171903 w 559416"/>
                  <a:gd name="connsiteY6" fmla="*/ 163615 h 288032"/>
                  <a:gd name="connsiteX7" fmla="*/ 92764 w 559416"/>
                  <a:gd name="connsiteY7" fmla="*/ 252031 h 288032"/>
                  <a:gd name="connsiteX8" fmla="*/ 0 w 559416"/>
                  <a:gd name="connsiteY8" fmla="*/ 252029 h 288032"/>
                  <a:gd name="connsiteX9" fmla="*/ 270484 w 559416"/>
                  <a:gd name="connsiteY9" fmla="*/ 2288 h 288032"/>
                  <a:gd name="connsiteX10" fmla="*/ 276008 w 559416"/>
                  <a:gd name="connsiteY10" fmla="*/ 0 h 288032"/>
                  <a:gd name="connsiteX11" fmla="*/ 519878 w 559416"/>
                  <a:gd name="connsiteY11" fmla="*/ 0 h 288032"/>
                  <a:gd name="connsiteX12" fmla="*/ 559416 w 559416"/>
                  <a:gd name="connsiteY12" fmla="*/ 39538 h 288032"/>
                  <a:gd name="connsiteX0" fmla="*/ 559416 w 559416"/>
                  <a:gd name="connsiteY0" fmla="*/ 42931 h 291425"/>
                  <a:gd name="connsiteX1" fmla="*/ 559416 w 559416"/>
                  <a:gd name="connsiteY1" fmla="*/ 251887 h 291425"/>
                  <a:gd name="connsiteX2" fmla="*/ 519878 w 559416"/>
                  <a:gd name="connsiteY2" fmla="*/ 291425 h 291425"/>
                  <a:gd name="connsiteX3" fmla="*/ 276008 w 559416"/>
                  <a:gd name="connsiteY3" fmla="*/ 291425 h 291425"/>
                  <a:gd name="connsiteX4" fmla="*/ 236470 w 559416"/>
                  <a:gd name="connsiteY4" fmla="*/ 251887 h 291425"/>
                  <a:gd name="connsiteX5" fmla="*/ 236470 w 559416"/>
                  <a:gd name="connsiteY5" fmla="*/ 137802 h 291425"/>
                  <a:gd name="connsiteX6" fmla="*/ 171903 w 559416"/>
                  <a:gd name="connsiteY6" fmla="*/ 167008 h 291425"/>
                  <a:gd name="connsiteX7" fmla="*/ 92764 w 559416"/>
                  <a:gd name="connsiteY7" fmla="*/ 255424 h 291425"/>
                  <a:gd name="connsiteX8" fmla="*/ 0 w 559416"/>
                  <a:gd name="connsiteY8" fmla="*/ 255422 h 291425"/>
                  <a:gd name="connsiteX9" fmla="*/ 270484 w 559416"/>
                  <a:gd name="connsiteY9" fmla="*/ 5681 h 291425"/>
                  <a:gd name="connsiteX10" fmla="*/ 313330 w 559416"/>
                  <a:gd name="connsiteY10" fmla="*/ 0 h 291425"/>
                  <a:gd name="connsiteX11" fmla="*/ 519878 w 559416"/>
                  <a:gd name="connsiteY11" fmla="*/ 3393 h 291425"/>
                  <a:gd name="connsiteX12" fmla="*/ 559416 w 559416"/>
                  <a:gd name="connsiteY12" fmla="*/ 42931 h 291425"/>
                  <a:gd name="connsiteX0" fmla="*/ 559416 w 559416"/>
                  <a:gd name="connsiteY0" fmla="*/ 42931 h 291425"/>
                  <a:gd name="connsiteX1" fmla="*/ 559416 w 559416"/>
                  <a:gd name="connsiteY1" fmla="*/ 251887 h 291425"/>
                  <a:gd name="connsiteX2" fmla="*/ 519878 w 559416"/>
                  <a:gd name="connsiteY2" fmla="*/ 291425 h 291425"/>
                  <a:gd name="connsiteX3" fmla="*/ 276008 w 559416"/>
                  <a:gd name="connsiteY3" fmla="*/ 291425 h 291425"/>
                  <a:gd name="connsiteX4" fmla="*/ 236470 w 559416"/>
                  <a:gd name="connsiteY4" fmla="*/ 251887 h 291425"/>
                  <a:gd name="connsiteX5" fmla="*/ 236470 w 559416"/>
                  <a:gd name="connsiteY5" fmla="*/ 137802 h 291425"/>
                  <a:gd name="connsiteX6" fmla="*/ 171903 w 559416"/>
                  <a:gd name="connsiteY6" fmla="*/ 167008 h 291425"/>
                  <a:gd name="connsiteX7" fmla="*/ 92764 w 559416"/>
                  <a:gd name="connsiteY7" fmla="*/ 255424 h 291425"/>
                  <a:gd name="connsiteX8" fmla="*/ 0 w 559416"/>
                  <a:gd name="connsiteY8" fmla="*/ 255422 h 291425"/>
                  <a:gd name="connsiteX9" fmla="*/ 270484 w 559416"/>
                  <a:gd name="connsiteY9" fmla="*/ 5681 h 291425"/>
                  <a:gd name="connsiteX10" fmla="*/ 313330 w 559416"/>
                  <a:gd name="connsiteY10" fmla="*/ 0 h 291425"/>
                  <a:gd name="connsiteX11" fmla="*/ 519878 w 559416"/>
                  <a:gd name="connsiteY11" fmla="*/ 3393 h 291425"/>
                  <a:gd name="connsiteX12" fmla="*/ 559416 w 559416"/>
                  <a:gd name="connsiteY12" fmla="*/ 42931 h 291425"/>
                  <a:gd name="connsiteX0" fmla="*/ 559416 w 559416"/>
                  <a:gd name="connsiteY0" fmla="*/ 42931 h 291425"/>
                  <a:gd name="connsiteX1" fmla="*/ 559416 w 559416"/>
                  <a:gd name="connsiteY1" fmla="*/ 251887 h 291425"/>
                  <a:gd name="connsiteX2" fmla="*/ 519878 w 559416"/>
                  <a:gd name="connsiteY2" fmla="*/ 291425 h 291425"/>
                  <a:gd name="connsiteX3" fmla="*/ 276008 w 559416"/>
                  <a:gd name="connsiteY3" fmla="*/ 291425 h 291425"/>
                  <a:gd name="connsiteX4" fmla="*/ 236470 w 559416"/>
                  <a:gd name="connsiteY4" fmla="*/ 251887 h 291425"/>
                  <a:gd name="connsiteX5" fmla="*/ 236470 w 559416"/>
                  <a:gd name="connsiteY5" fmla="*/ 137802 h 291425"/>
                  <a:gd name="connsiteX6" fmla="*/ 92764 w 559416"/>
                  <a:gd name="connsiteY6" fmla="*/ 255424 h 291425"/>
                  <a:gd name="connsiteX7" fmla="*/ 0 w 559416"/>
                  <a:gd name="connsiteY7" fmla="*/ 255422 h 291425"/>
                  <a:gd name="connsiteX8" fmla="*/ 270484 w 559416"/>
                  <a:gd name="connsiteY8" fmla="*/ 5681 h 291425"/>
                  <a:gd name="connsiteX9" fmla="*/ 313330 w 559416"/>
                  <a:gd name="connsiteY9" fmla="*/ 0 h 291425"/>
                  <a:gd name="connsiteX10" fmla="*/ 519878 w 559416"/>
                  <a:gd name="connsiteY10" fmla="*/ 3393 h 291425"/>
                  <a:gd name="connsiteX11" fmla="*/ 559416 w 559416"/>
                  <a:gd name="connsiteY11" fmla="*/ 42931 h 291425"/>
                  <a:gd name="connsiteX0" fmla="*/ 559416 w 559416"/>
                  <a:gd name="connsiteY0" fmla="*/ 42931 h 291425"/>
                  <a:gd name="connsiteX1" fmla="*/ 559416 w 559416"/>
                  <a:gd name="connsiteY1" fmla="*/ 251887 h 291425"/>
                  <a:gd name="connsiteX2" fmla="*/ 519878 w 559416"/>
                  <a:gd name="connsiteY2" fmla="*/ 291425 h 291425"/>
                  <a:gd name="connsiteX3" fmla="*/ 276008 w 559416"/>
                  <a:gd name="connsiteY3" fmla="*/ 291425 h 291425"/>
                  <a:gd name="connsiteX4" fmla="*/ 236470 w 559416"/>
                  <a:gd name="connsiteY4" fmla="*/ 251887 h 291425"/>
                  <a:gd name="connsiteX5" fmla="*/ 236470 w 559416"/>
                  <a:gd name="connsiteY5" fmla="*/ 137802 h 291425"/>
                  <a:gd name="connsiteX6" fmla="*/ 92764 w 559416"/>
                  <a:gd name="connsiteY6" fmla="*/ 255424 h 291425"/>
                  <a:gd name="connsiteX7" fmla="*/ 0 w 559416"/>
                  <a:gd name="connsiteY7" fmla="*/ 255422 h 291425"/>
                  <a:gd name="connsiteX8" fmla="*/ 270484 w 559416"/>
                  <a:gd name="connsiteY8" fmla="*/ 5681 h 291425"/>
                  <a:gd name="connsiteX9" fmla="*/ 313330 w 559416"/>
                  <a:gd name="connsiteY9" fmla="*/ 0 h 291425"/>
                  <a:gd name="connsiteX10" fmla="*/ 519878 w 559416"/>
                  <a:gd name="connsiteY10" fmla="*/ 3393 h 291425"/>
                  <a:gd name="connsiteX11" fmla="*/ 559416 w 559416"/>
                  <a:gd name="connsiteY11" fmla="*/ 42931 h 291425"/>
                  <a:gd name="connsiteX0" fmla="*/ 559416 w 559416"/>
                  <a:gd name="connsiteY0" fmla="*/ 42931 h 291425"/>
                  <a:gd name="connsiteX1" fmla="*/ 559416 w 559416"/>
                  <a:gd name="connsiteY1" fmla="*/ 251887 h 291425"/>
                  <a:gd name="connsiteX2" fmla="*/ 519878 w 559416"/>
                  <a:gd name="connsiteY2" fmla="*/ 291425 h 291425"/>
                  <a:gd name="connsiteX3" fmla="*/ 276008 w 559416"/>
                  <a:gd name="connsiteY3" fmla="*/ 291425 h 291425"/>
                  <a:gd name="connsiteX4" fmla="*/ 236470 w 559416"/>
                  <a:gd name="connsiteY4" fmla="*/ 251887 h 291425"/>
                  <a:gd name="connsiteX5" fmla="*/ 236470 w 559416"/>
                  <a:gd name="connsiteY5" fmla="*/ 137802 h 291425"/>
                  <a:gd name="connsiteX6" fmla="*/ 92764 w 559416"/>
                  <a:gd name="connsiteY6" fmla="*/ 255424 h 291425"/>
                  <a:gd name="connsiteX7" fmla="*/ 0 w 559416"/>
                  <a:gd name="connsiteY7" fmla="*/ 255422 h 291425"/>
                  <a:gd name="connsiteX8" fmla="*/ 270484 w 559416"/>
                  <a:gd name="connsiteY8" fmla="*/ 5681 h 291425"/>
                  <a:gd name="connsiteX9" fmla="*/ 313330 w 559416"/>
                  <a:gd name="connsiteY9" fmla="*/ 0 h 291425"/>
                  <a:gd name="connsiteX10" fmla="*/ 519878 w 559416"/>
                  <a:gd name="connsiteY10" fmla="*/ 3393 h 291425"/>
                  <a:gd name="connsiteX11" fmla="*/ 559416 w 559416"/>
                  <a:gd name="connsiteY11" fmla="*/ 42931 h 291425"/>
                  <a:gd name="connsiteX0" fmla="*/ 542451 w 542451"/>
                  <a:gd name="connsiteY0" fmla="*/ 42931 h 291425"/>
                  <a:gd name="connsiteX1" fmla="*/ 542451 w 542451"/>
                  <a:gd name="connsiteY1" fmla="*/ 251887 h 291425"/>
                  <a:gd name="connsiteX2" fmla="*/ 502913 w 542451"/>
                  <a:gd name="connsiteY2" fmla="*/ 291425 h 291425"/>
                  <a:gd name="connsiteX3" fmla="*/ 259043 w 542451"/>
                  <a:gd name="connsiteY3" fmla="*/ 291425 h 291425"/>
                  <a:gd name="connsiteX4" fmla="*/ 219505 w 542451"/>
                  <a:gd name="connsiteY4" fmla="*/ 251887 h 291425"/>
                  <a:gd name="connsiteX5" fmla="*/ 219505 w 542451"/>
                  <a:gd name="connsiteY5" fmla="*/ 137802 h 291425"/>
                  <a:gd name="connsiteX6" fmla="*/ 75799 w 542451"/>
                  <a:gd name="connsiteY6" fmla="*/ 255424 h 291425"/>
                  <a:gd name="connsiteX7" fmla="*/ 0 w 542451"/>
                  <a:gd name="connsiteY7" fmla="*/ 231671 h 291425"/>
                  <a:gd name="connsiteX8" fmla="*/ 253519 w 542451"/>
                  <a:gd name="connsiteY8" fmla="*/ 5681 h 291425"/>
                  <a:gd name="connsiteX9" fmla="*/ 296365 w 542451"/>
                  <a:gd name="connsiteY9" fmla="*/ 0 h 291425"/>
                  <a:gd name="connsiteX10" fmla="*/ 502913 w 542451"/>
                  <a:gd name="connsiteY10" fmla="*/ 3393 h 291425"/>
                  <a:gd name="connsiteX11" fmla="*/ 542451 w 542451"/>
                  <a:gd name="connsiteY11" fmla="*/ 42931 h 291425"/>
                  <a:gd name="connsiteX0" fmla="*/ 542451 w 542451"/>
                  <a:gd name="connsiteY0" fmla="*/ 42931 h 291425"/>
                  <a:gd name="connsiteX1" fmla="*/ 542451 w 542451"/>
                  <a:gd name="connsiteY1" fmla="*/ 251887 h 291425"/>
                  <a:gd name="connsiteX2" fmla="*/ 502913 w 542451"/>
                  <a:gd name="connsiteY2" fmla="*/ 291425 h 291425"/>
                  <a:gd name="connsiteX3" fmla="*/ 259043 w 542451"/>
                  <a:gd name="connsiteY3" fmla="*/ 291425 h 291425"/>
                  <a:gd name="connsiteX4" fmla="*/ 219505 w 542451"/>
                  <a:gd name="connsiteY4" fmla="*/ 251887 h 291425"/>
                  <a:gd name="connsiteX5" fmla="*/ 219505 w 542451"/>
                  <a:gd name="connsiteY5" fmla="*/ 137802 h 291425"/>
                  <a:gd name="connsiteX6" fmla="*/ 75799 w 542451"/>
                  <a:gd name="connsiteY6" fmla="*/ 255424 h 291425"/>
                  <a:gd name="connsiteX7" fmla="*/ 0 w 542451"/>
                  <a:gd name="connsiteY7" fmla="*/ 231671 h 291425"/>
                  <a:gd name="connsiteX8" fmla="*/ 253519 w 542451"/>
                  <a:gd name="connsiteY8" fmla="*/ 5681 h 291425"/>
                  <a:gd name="connsiteX9" fmla="*/ 296365 w 542451"/>
                  <a:gd name="connsiteY9" fmla="*/ 0 h 291425"/>
                  <a:gd name="connsiteX10" fmla="*/ 502913 w 542451"/>
                  <a:gd name="connsiteY10" fmla="*/ 3393 h 291425"/>
                  <a:gd name="connsiteX11" fmla="*/ 542451 w 542451"/>
                  <a:gd name="connsiteY11" fmla="*/ 42931 h 291425"/>
                  <a:gd name="connsiteX0" fmla="*/ 542451 w 542451"/>
                  <a:gd name="connsiteY0" fmla="*/ 42931 h 291425"/>
                  <a:gd name="connsiteX1" fmla="*/ 542451 w 542451"/>
                  <a:gd name="connsiteY1" fmla="*/ 251887 h 291425"/>
                  <a:gd name="connsiteX2" fmla="*/ 502913 w 542451"/>
                  <a:gd name="connsiteY2" fmla="*/ 291425 h 291425"/>
                  <a:gd name="connsiteX3" fmla="*/ 259043 w 542451"/>
                  <a:gd name="connsiteY3" fmla="*/ 291425 h 291425"/>
                  <a:gd name="connsiteX4" fmla="*/ 219505 w 542451"/>
                  <a:gd name="connsiteY4" fmla="*/ 251887 h 291425"/>
                  <a:gd name="connsiteX5" fmla="*/ 219505 w 542451"/>
                  <a:gd name="connsiteY5" fmla="*/ 137802 h 291425"/>
                  <a:gd name="connsiteX6" fmla="*/ 75799 w 542451"/>
                  <a:gd name="connsiteY6" fmla="*/ 255424 h 291425"/>
                  <a:gd name="connsiteX7" fmla="*/ 0 w 542451"/>
                  <a:gd name="connsiteY7" fmla="*/ 231671 h 291425"/>
                  <a:gd name="connsiteX8" fmla="*/ 253519 w 542451"/>
                  <a:gd name="connsiteY8" fmla="*/ 5681 h 291425"/>
                  <a:gd name="connsiteX9" fmla="*/ 296365 w 542451"/>
                  <a:gd name="connsiteY9" fmla="*/ 0 h 291425"/>
                  <a:gd name="connsiteX10" fmla="*/ 502913 w 542451"/>
                  <a:gd name="connsiteY10" fmla="*/ 3393 h 291425"/>
                  <a:gd name="connsiteX11" fmla="*/ 542451 w 542451"/>
                  <a:gd name="connsiteY11" fmla="*/ 42931 h 291425"/>
                  <a:gd name="connsiteX0" fmla="*/ 542451 w 542451"/>
                  <a:gd name="connsiteY0" fmla="*/ 42931 h 291425"/>
                  <a:gd name="connsiteX1" fmla="*/ 542451 w 542451"/>
                  <a:gd name="connsiteY1" fmla="*/ 251887 h 291425"/>
                  <a:gd name="connsiteX2" fmla="*/ 502913 w 542451"/>
                  <a:gd name="connsiteY2" fmla="*/ 291425 h 291425"/>
                  <a:gd name="connsiteX3" fmla="*/ 259043 w 542451"/>
                  <a:gd name="connsiteY3" fmla="*/ 291425 h 291425"/>
                  <a:gd name="connsiteX4" fmla="*/ 219505 w 542451"/>
                  <a:gd name="connsiteY4" fmla="*/ 251887 h 291425"/>
                  <a:gd name="connsiteX5" fmla="*/ 219504 w 542451"/>
                  <a:gd name="connsiteY5" fmla="*/ 164947 h 291425"/>
                  <a:gd name="connsiteX6" fmla="*/ 75799 w 542451"/>
                  <a:gd name="connsiteY6" fmla="*/ 255424 h 291425"/>
                  <a:gd name="connsiteX7" fmla="*/ 0 w 542451"/>
                  <a:gd name="connsiteY7" fmla="*/ 231671 h 291425"/>
                  <a:gd name="connsiteX8" fmla="*/ 253519 w 542451"/>
                  <a:gd name="connsiteY8" fmla="*/ 5681 h 291425"/>
                  <a:gd name="connsiteX9" fmla="*/ 296365 w 542451"/>
                  <a:gd name="connsiteY9" fmla="*/ 0 h 291425"/>
                  <a:gd name="connsiteX10" fmla="*/ 502913 w 542451"/>
                  <a:gd name="connsiteY10" fmla="*/ 3393 h 291425"/>
                  <a:gd name="connsiteX11" fmla="*/ 542451 w 542451"/>
                  <a:gd name="connsiteY11" fmla="*/ 42931 h 291425"/>
                  <a:gd name="connsiteX0" fmla="*/ 610313 w 610313"/>
                  <a:gd name="connsiteY0" fmla="*/ 42931 h 291425"/>
                  <a:gd name="connsiteX1" fmla="*/ 610313 w 610313"/>
                  <a:gd name="connsiteY1" fmla="*/ 251887 h 291425"/>
                  <a:gd name="connsiteX2" fmla="*/ 570775 w 610313"/>
                  <a:gd name="connsiteY2" fmla="*/ 291425 h 291425"/>
                  <a:gd name="connsiteX3" fmla="*/ 326905 w 610313"/>
                  <a:gd name="connsiteY3" fmla="*/ 291425 h 291425"/>
                  <a:gd name="connsiteX4" fmla="*/ 287367 w 610313"/>
                  <a:gd name="connsiteY4" fmla="*/ 251887 h 291425"/>
                  <a:gd name="connsiteX5" fmla="*/ 287366 w 610313"/>
                  <a:gd name="connsiteY5" fmla="*/ 164947 h 291425"/>
                  <a:gd name="connsiteX6" fmla="*/ 143661 w 610313"/>
                  <a:gd name="connsiteY6" fmla="*/ 255424 h 291425"/>
                  <a:gd name="connsiteX7" fmla="*/ 0 w 610313"/>
                  <a:gd name="connsiteY7" fmla="*/ 238458 h 291425"/>
                  <a:gd name="connsiteX8" fmla="*/ 321381 w 610313"/>
                  <a:gd name="connsiteY8" fmla="*/ 5681 h 291425"/>
                  <a:gd name="connsiteX9" fmla="*/ 364227 w 610313"/>
                  <a:gd name="connsiteY9" fmla="*/ 0 h 291425"/>
                  <a:gd name="connsiteX10" fmla="*/ 570775 w 610313"/>
                  <a:gd name="connsiteY10" fmla="*/ 3393 h 291425"/>
                  <a:gd name="connsiteX11" fmla="*/ 610313 w 610313"/>
                  <a:gd name="connsiteY11" fmla="*/ 42931 h 291425"/>
                  <a:gd name="connsiteX0" fmla="*/ 610313 w 610313"/>
                  <a:gd name="connsiteY0" fmla="*/ 42931 h 291425"/>
                  <a:gd name="connsiteX1" fmla="*/ 610313 w 610313"/>
                  <a:gd name="connsiteY1" fmla="*/ 251887 h 291425"/>
                  <a:gd name="connsiteX2" fmla="*/ 570775 w 610313"/>
                  <a:gd name="connsiteY2" fmla="*/ 291425 h 291425"/>
                  <a:gd name="connsiteX3" fmla="*/ 326905 w 610313"/>
                  <a:gd name="connsiteY3" fmla="*/ 291425 h 291425"/>
                  <a:gd name="connsiteX4" fmla="*/ 287367 w 610313"/>
                  <a:gd name="connsiteY4" fmla="*/ 251887 h 291425"/>
                  <a:gd name="connsiteX5" fmla="*/ 287366 w 610313"/>
                  <a:gd name="connsiteY5" fmla="*/ 164947 h 291425"/>
                  <a:gd name="connsiteX6" fmla="*/ 106338 w 610313"/>
                  <a:gd name="connsiteY6" fmla="*/ 252031 h 291425"/>
                  <a:gd name="connsiteX7" fmla="*/ 0 w 610313"/>
                  <a:gd name="connsiteY7" fmla="*/ 238458 h 291425"/>
                  <a:gd name="connsiteX8" fmla="*/ 321381 w 610313"/>
                  <a:gd name="connsiteY8" fmla="*/ 5681 h 291425"/>
                  <a:gd name="connsiteX9" fmla="*/ 364227 w 610313"/>
                  <a:gd name="connsiteY9" fmla="*/ 0 h 291425"/>
                  <a:gd name="connsiteX10" fmla="*/ 570775 w 610313"/>
                  <a:gd name="connsiteY10" fmla="*/ 3393 h 291425"/>
                  <a:gd name="connsiteX11" fmla="*/ 610313 w 610313"/>
                  <a:gd name="connsiteY11" fmla="*/ 42931 h 291425"/>
                  <a:gd name="connsiteX0" fmla="*/ 610313 w 610313"/>
                  <a:gd name="connsiteY0" fmla="*/ 42931 h 291425"/>
                  <a:gd name="connsiteX1" fmla="*/ 610313 w 610313"/>
                  <a:gd name="connsiteY1" fmla="*/ 251887 h 291425"/>
                  <a:gd name="connsiteX2" fmla="*/ 570775 w 610313"/>
                  <a:gd name="connsiteY2" fmla="*/ 291425 h 291425"/>
                  <a:gd name="connsiteX3" fmla="*/ 326905 w 610313"/>
                  <a:gd name="connsiteY3" fmla="*/ 291425 h 291425"/>
                  <a:gd name="connsiteX4" fmla="*/ 287367 w 610313"/>
                  <a:gd name="connsiteY4" fmla="*/ 251887 h 291425"/>
                  <a:gd name="connsiteX5" fmla="*/ 287366 w 610313"/>
                  <a:gd name="connsiteY5" fmla="*/ 164947 h 291425"/>
                  <a:gd name="connsiteX6" fmla="*/ 136875 w 610313"/>
                  <a:gd name="connsiteY6" fmla="*/ 241852 h 291425"/>
                  <a:gd name="connsiteX7" fmla="*/ 0 w 610313"/>
                  <a:gd name="connsiteY7" fmla="*/ 238458 h 291425"/>
                  <a:gd name="connsiteX8" fmla="*/ 321381 w 610313"/>
                  <a:gd name="connsiteY8" fmla="*/ 5681 h 291425"/>
                  <a:gd name="connsiteX9" fmla="*/ 364227 w 610313"/>
                  <a:gd name="connsiteY9" fmla="*/ 0 h 291425"/>
                  <a:gd name="connsiteX10" fmla="*/ 570775 w 610313"/>
                  <a:gd name="connsiteY10" fmla="*/ 3393 h 291425"/>
                  <a:gd name="connsiteX11" fmla="*/ 610313 w 610313"/>
                  <a:gd name="connsiteY11" fmla="*/ 42931 h 291425"/>
                  <a:gd name="connsiteX0" fmla="*/ 576383 w 576383"/>
                  <a:gd name="connsiteY0" fmla="*/ 42931 h 291425"/>
                  <a:gd name="connsiteX1" fmla="*/ 576383 w 576383"/>
                  <a:gd name="connsiteY1" fmla="*/ 251887 h 291425"/>
                  <a:gd name="connsiteX2" fmla="*/ 536845 w 576383"/>
                  <a:gd name="connsiteY2" fmla="*/ 291425 h 291425"/>
                  <a:gd name="connsiteX3" fmla="*/ 292975 w 576383"/>
                  <a:gd name="connsiteY3" fmla="*/ 291425 h 291425"/>
                  <a:gd name="connsiteX4" fmla="*/ 253437 w 576383"/>
                  <a:gd name="connsiteY4" fmla="*/ 251887 h 291425"/>
                  <a:gd name="connsiteX5" fmla="*/ 253436 w 576383"/>
                  <a:gd name="connsiteY5" fmla="*/ 164947 h 291425"/>
                  <a:gd name="connsiteX6" fmla="*/ 102945 w 576383"/>
                  <a:gd name="connsiteY6" fmla="*/ 241852 h 291425"/>
                  <a:gd name="connsiteX7" fmla="*/ 0 w 576383"/>
                  <a:gd name="connsiteY7" fmla="*/ 187563 h 291425"/>
                  <a:gd name="connsiteX8" fmla="*/ 287451 w 576383"/>
                  <a:gd name="connsiteY8" fmla="*/ 5681 h 291425"/>
                  <a:gd name="connsiteX9" fmla="*/ 330297 w 576383"/>
                  <a:gd name="connsiteY9" fmla="*/ 0 h 291425"/>
                  <a:gd name="connsiteX10" fmla="*/ 536845 w 576383"/>
                  <a:gd name="connsiteY10" fmla="*/ 3393 h 291425"/>
                  <a:gd name="connsiteX11" fmla="*/ 576383 w 576383"/>
                  <a:gd name="connsiteY11" fmla="*/ 42931 h 291425"/>
                  <a:gd name="connsiteX0" fmla="*/ 576383 w 576383"/>
                  <a:gd name="connsiteY0" fmla="*/ 42931 h 291425"/>
                  <a:gd name="connsiteX1" fmla="*/ 576383 w 576383"/>
                  <a:gd name="connsiteY1" fmla="*/ 251887 h 291425"/>
                  <a:gd name="connsiteX2" fmla="*/ 536845 w 576383"/>
                  <a:gd name="connsiteY2" fmla="*/ 291425 h 291425"/>
                  <a:gd name="connsiteX3" fmla="*/ 292975 w 576383"/>
                  <a:gd name="connsiteY3" fmla="*/ 291425 h 291425"/>
                  <a:gd name="connsiteX4" fmla="*/ 253437 w 576383"/>
                  <a:gd name="connsiteY4" fmla="*/ 251887 h 291425"/>
                  <a:gd name="connsiteX5" fmla="*/ 253436 w 576383"/>
                  <a:gd name="connsiteY5" fmla="*/ 164947 h 291425"/>
                  <a:gd name="connsiteX6" fmla="*/ 82587 w 576383"/>
                  <a:gd name="connsiteY6" fmla="*/ 238459 h 291425"/>
                  <a:gd name="connsiteX7" fmla="*/ 0 w 576383"/>
                  <a:gd name="connsiteY7" fmla="*/ 187563 h 291425"/>
                  <a:gd name="connsiteX8" fmla="*/ 287451 w 576383"/>
                  <a:gd name="connsiteY8" fmla="*/ 5681 h 291425"/>
                  <a:gd name="connsiteX9" fmla="*/ 330297 w 576383"/>
                  <a:gd name="connsiteY9" fmla="*/ 0 h 291425"/>
                  <a:gd name="connsiteX10" fmla="*/ 536845 w 576383"/>
                  <a:gd name="connsiteY10" fmla="*/ 3393 h 291425"/>
                  <a:gd name="connsiteX11" fmla="*/ 576383 w 576383"/>
                  <a:gd name="connsiteY11" fmla="*/ 42931 h 291425"/>
                  <a:gd name="connsiteX0" fmla="*/ 576383 w 576383"/>
                  <a:gd name="connsiteY0" fmla="*/ 42931 h 291425"/>
                  <a:gd name="connsiteX1" fmla="*/ 576383 w 576383"/>
                  <a:gd name="connsiteY1" fmla="*/ 251887 h 291425"/>
                  <a:gd name="connsiteX2" fmla="*/ 536845 w 576383"/>
                  <a:gd name="connsiteY2" fmla="*/ 291425 h 291425"/>
                  <a:gd name="connsiteX3" fmla="*/ 292975 w 576383"/>
                  <a:gd name="connsiteY3" fmla="*/ 291425 h 291425"/>
                  <a:gd name="connsiteX4" fmla="*/ 253437 w 576383"/>
                  <a:gd name="connsiteY4" fmla="*/ 251887 h 291425"/>
                  <a:gd name="connsiteX5" fmla="*/ 253436 w 576383"/>
                  <a:gd name="connsiteY5" fmla="*/ 164947 h 291425"/>
                  <a:gd name="connsiteX6" fmla="*/ 82587 w 576383"/>
                  <a:gd name="connsiteY6" fmla="*/ 238459 h 291425"/>
                  <a:gd name="connsiteX7" fmla="*/ 0 w 576383"/>
                  <a:gd name="connsiteY7" fmla="*/ 187563 h 291425"/>
                  <a:gd name="connsiteX8" fmla="*/ 287451 w 576383"/>
                  <a:gd name="connsiteY8" fmla="*/ 5681 h 291425"/>
                  <a:gd name="connsiteX9" fmla="*/ 330297 w 576383"/>
                  <a:gd name="connsiteY9" fmla="*/ 0 h 291425"/>
                  <a:gd name="connsiteX10" fmla="*/ 536845 w 576383"/>
                  <a:gd name="connsiteY10" fmla="*/ 3393 h 291425"/>
                  <a:gd name="connsiteX11" fmla="*/ 576383 w 576383"/>
                  <a:gd name="connsiteY11" fmla="*/ 42931 h 291425"/>
                  <a:gd name="connsiteX0" fmla="*/ 576383 w 576383"/>
                  <a:gd name="connsiteY0" fmla="*/ 42931 h 291425"/>
                  <a:gd name="connsiteX1" fmla="*/ 576383 w 576383"/>
                  <a:gd name="connsiteY1" fmla="*/ 251887 h 291425"/>
                  <a:gd name="connsiteX2" fmla="*/ 536845 w 576383"/>
                  <a:gd name="connsiteY2" fmla="*/ 291425 h 291425"/>
                  <a:gd name="connsiteX3" fmla="*/ 292975 w 576383"/>
                  <a:gd name="connsiteY3" fmla="*/ 291425 h 291425"/>
                  <a:gd name="connsiteX4" fmla="*/ 253437 w 576383"/>
                  <a:gd name="connsiteY4" fmla="*/ 251887 h 291425"/>
                  <a:gd name="connsiteX5" fmla="*/ 253436 w 576383"/>
                  <a:gd name="connsiteY5" fmla="*/ 164947 h 291425"/>
                  <a:gd name="connsiteX6" fmla="*/ 82587 w 576383"/>
                  <a:gd name="connsiteY6" fmla="*/ 238459 h 291425"/>
                  <a:gd name="connsiteX7" fmla="*/ 0 w 576383"/>
                  <a:gd name="connsiteY7" fmla="*/ 187563 h 291425"/>
                  <a:gd name="connsiteX8" fmla="*/ 287451 w 576383"/>
                  <a:gd name="connsiteY8" fmla="*/ 5681 h 291425"/>
                  <a:gd name="connsiteX9" fmla="*/ 330297 w 576383"/>
                  <a:gd name="connsiteY9" fmla="*/ 0 h 291425"/>
                  <a:gd name="connsiteX10" fmla="*/ 536845 w 576383"/>
                  <a:gd name="connsiteY10" fmla="*/ 3393 h 291425"/>
                  <a:gd name="connsiteX11" fmla="*/ 576383 w 576383"/>
                  <a:gd name="connsiteY11" fmla="*/ 42931 h 291425"/>
                  <a:gd name="connsiteX0" fmla="*/ 576383 w 576383"/>
                  <a:gd name="connsiteY0" fmla="*/ 42931 h 291425"/>
                  <a:gd name="connsiteX1" fmla="*/ 576383 w 576383"/>
                  <a:gd name="connsiteY1" fmla="*/ 251887 h 291425"/>
                  <a:gd name="connsiteX2" fmla="*/ 536845 w 576383"/>
                  <a:gd name="connsiteY2" fmla="*/ 291425 h 291425"/>
                  <a:gd name="connsiteX3" fmla="*/ 292975 w 576383"/>
                  <a:gd name="connsiteY3" fmla="*/ 291425 h 291425"/>
                  <a:gd name="connsiteX4" fmla="*/ 253437 w 576383"/>
                  <a:gd name="connsiteY4" fmla="*/ 251887 h 291425"/>
                  <a:gd name="connsiteX5" fmla="*/ 253436 w 576383"/>
                  <a:gd name="connsiteY5" fmla="*/ 164947 h 291425"/>
                  <a:gd name="connsiteX6" fmla="*/ 82587 w 576383"/>
                  <a:gd name="connsiteY6" fmla="*/ 238459 h 291425"/>
                  <a:gd name="connsiteX7" fmla="*/ 0 w 576383"/>
                  <a:gd name="connsiteY7" fmla="*/ 187563 h 291425"/>
                  <a:gd name="connsiteX8" fmla="*/ 287451 w 576383"/>
                  <a:gd name="connsiteY8" fmla="*/ 5681 h 291425"/>
                  <a:gd name="connsiteX9" fmla="*/ 330297 w 576383"/>
                  <a:gd name="connsiteY9" fmla="*/ 0 h 291425"/>
                  <a:gd name="connsiteX10" fmla="*/ 536845 w 576383"/>
                  <a:gd name="connsiteY10" fmla="*/ 3393 h 291425"/>
                  <a:gd name="connsiteX11" fmla="*/ 576383 w 576383"/>
                  <a:gd name="connsiteY11" fmla="*/ 42931 h 291425"/>
                  <a:gd name="connsiteX0" fmla="*/ 620492 w 620492"/>
                  <a:gd name="connsiteY0" fmla="*/ 42931 h 291425"/>
                  <a:gd name="connsiteX1" fmla="*/ 620492 w 620492"/>
                  <a:gd name="connsiteY1" fmla="*/ 251887 h 291425"/>
                  <a:gd name="connsiteX2" fmla="*/ 580954 w 620492"/>
                  <a:gd name="connsiteY2" fmla="*/ 291425 h 291425"/>
                  <a:gd name="connsiteX3" fmla="*/ 337084 w 620492"/>
                  <a:gd name="connsiteY3" fmla="*/ 291425 h 291425"/>
                  <a:gd name="connsiteX4" fmla="*/ 297546 w 620492"/>
                  <a:gd name="connsiteY4" fmla="*/ 251887 h 291425"/>
                  <a:gd name="connsiteX5" fmla="*/ 297545 w 620492"/>
                  <a:gd name="connsiteY5" fmla="*/ 164947 h 291425"/>
                  <a:gd name="connsiteX6" fmla="*/ 126696 w 620492"/>
                  <a:gd name="connsiteY6" fmla="*/ 238459 h 291425"/>
                  <a:gd name="connsiteX7" fmla="*/ 0 w 620492"/>
                  <a:gd name="connsiteY7" fmla="*/ 187563 h 291425"/>
                  <a:gd name="connsiteX8" fmla="*/ 331560 w 620492"/>
                  <a:gd name="connsiteY8" fmla="*/ 5681 h 291425"/>
                  <a:gd name="connsiteX9" fmla="*/ 374406 w 620492"/>
                  <a:gd name="connsiteY9" fmla="*/ 0 h 291425"/>
                  <a:gd name="connsiteX10" fmla="*/ 580954 w 620492"/>
                  <a:gd name="connsiteY10" fmla="*/ 3393 h 291425"/>
                  <a:gd name="connsiteX11" fmla="*/ 620492 w 620492"/>
                  <a:gd name="connsiteY11" fmla="*/ 42931 h 291425"/>
                  <a:gd name="connsiteX0" fmla="*/ 620492 w 620492"/>
                  <a:gd name="connsiteY0" fmla="*/ 42931 h 291425"/>
                  <a:gd name="connsiteX1" fmla="*/ 620492 w 620492"/>
                  <a:gd name="connsiteY1" fmla="*/ 251887 h 291425"/>
                  <a:gd name="connsiteX2" fmla="*/ 580954 w 620492"/>
                  <a:gd name="connsiteY2" fmla="*/ 291425 h 291425"/>
                  <a:gd name="connsiteX3" fmla="*/ 337084 w 620492"/>
                  <a:gd name="connsiteY3" fmla="*/ 291425 h 291425"/>
                  <a:gd name="connsiteX4" fmla="*/ 297546 w 620492"/>
                  <a:gd name="connsiteY4" fmla="*/ 251887 h 291425"/>
                  <a:gd name="connsiteX5" fmla="*/ 297545 w 620492"/>
                  <a:gd name="connsiteY5" fmla="*/ 164947 h 291425"/>
                  <a:gd name="connsiteX6" fmla="*/ 89373 w 620492"/>
                  <a:gd name="connsiteY6" fmla="*/ 224887 h 291425"/>
                  <a:gd name="connsiteX7" fmla="*/ 0 w 620492"/>
                  <a:gd name="connsiteY7" fmla="*/ 187563 h 291425"/>
                  <a:gd name="connsiteX8" fmla="*/ 331560 w 620492"/>
                  <a:gd name="connsiteY8" fmla="*/ 5681 h 291425"/>
                  <a:gd name="connsiteX9" fmla="*/ 374406 w 620492"/>
                  <a:gd name="connsiteY9" fmla="*/ 0 h 291425"/>
                  <a:gd name="connsiteX10" fmla="*/ 580954 w 620492"/>
                  <a:gd name="connsiteY10" fmla="*/ 3393 h 291425"/>
                  <a:gd name="connsiteX11" fmla="*/ 620492 w 620492"/>
                  <a:gd name="connsiteY11" fmla="*/ 42931 h 291425"/>
                  <a:gd name="connsiteX0" fmla="*/ 620492 w 620492"/>
                  <a:gd name="connsiteY0" fmla="*/ 42931 h 291425"/>
                  <a:gd name="connsiteX1" fmla="*/ 620492 w 620492"/>
                  <a:gd name="connsiteY1" fmla="*/ 251887 h 291425"/>
                  <a:gd name="connsiteX2" fmla="*/ 580954 w 620492"/>
                  <a:gd name="connsiteY2" fmla="*/ 291425 h 291425"/>
                  <a:gd name="connsiteX3" fmla="*/ 337084 w 620492"/>
                  <a:gd name="connsiteY3" fmla="*/ 291425 h 291425"/>
                  <a:gd name="connsiteX4" fmla="*/ 297546 w 620492"/>
                  <a:gd name="connsiteY4" fmla="*/ 251887 h 291425"/>
                  <a:gd name="connsiteX5" fmla="*/ 297545 w 620492"/>
                  <a:gd name="connsiteY5" fmla="*/ 164947 h 291425"/>
                  <a:gd name="connsiteX6" fmla="*/ 89373 w 620492"/>
                  <a:gd name="connsiteY6" fmla="*/ 224887 h 291425"/>
                  <a:gd name="connsiteX7" fmla="*/ 0 w 620492"/>
                  <a:gd name="connsiteY7" fmla="*/ 187563 h 291425"/>
                  <a:gd name="connsiteX8" fmla="*/ 331560 w 620492"/>
                  <a:gd name="connsiteY8" fmla="*/ 5681 h 291425"/>
                  <a:gd name="connsiteX9" fmla="*/ 374406 w 620492"/>
                  <a:gd name="connsiteY9" fmla="*/ 0 h 291425"/>
                  <a:gd name="connsiteX10" fmla="*/ 580954 w 620492"/>
                  <a:gd name="connsiteY10" fmla="*/ 3393 h 291425"/>
                  <a:gd name="connsiteX11" fmla="*/ 620492 w 620492"/>
                  <a:gd name="connsiteY11" fmla="*/ 42931 h 291425"/>
                  <a:gd name="connsiteX0" fmla="*/ 620492 w 620492"/>
                  <a:gd name="connsiteY0" fmla="*/ 42931 h 291425"/>
                  <a:gd name="connsiteX1" fmla="*/ 620492 w 620492"/>
                  <a:gd name="connsiteY1" fmla="*/ 251887 h 291425"/>
                  <a:gd name="connsiteX2" fmla="*/ 580954 w 620492"/>
                  <a:gd name="connsiteY2" fmla="*/ 291425 h 291425"/>
                  <a:gd name="connsiteX3" fmla="*/ 337084 w 620492"/>
                  <a:gd name="connsiteY3" fmla="*/ 291425 h 291425"/>
                  <a:gd name="connsiteX4" fmla="*/ 297546 w 620492"/>
                  <a:gd name="connsiteY4" fmla="*/ 251887 h 291425"/>
                  <a:gd name="connsiteX5" fmla="*/ 297545 w 620492"/>
                  <a:gd name="connsiteY5" fmla="*/ 164947 h 291425"/>
                  <a:gd name="connsiteX6" fmla="*/ 89373 w 620492"/>
                  <a:gd name="connsiteY6" fmla="*/ 224887 h 291425"/>
                  <a:gd name="connsiteX7" fmla="*/ 0 w 620492"/>
                  <a:gd name="connsiteY7" fmla="*/ 187563 h 291425"/>
                  <a:gd name="connsiteX8" fmla="*/ 331560 w 620492"/>
                  <a:gd name="connsiteY8" fmla="*/ 5681 h 291425"/>
                  <a:gd name="connsiteX9" fmla="*/ 374406 w 620492"/>
                  <a:gd name="connsiteY9" fmla="*/ 0 h 291425"/>
                  <a:gd name="connsiteX10" fmla="*/ 580954 w 620492"/>
                  <a:gd name="connsiteY10" fmla="*/ 3393 h 291425"/>
                  <a:gd name="connsiteX11" fmla="*/ 620492 w 620492"/>
                  <a:gd name="connsiteY11" fmla="*/ 42931 h 291425"/>
                  <a:gd name="connsiteX0" fmla="*/ 620492 w 620492"/>
                  <a:gd name="connsiteY0" fmla="*/ 42931 h 291425"/>
                  <a:gd name="connsiteX1" fmla="*/ 620492 w 620492"/>
                  <a:gd name="connsiteY1" fmla="*/ 251887 h 291425"/>
                  <a:gd name="connsiteX2" fmla="*/ 580954 w 620492"/>
                  <a:gd name="connsiteY2" fmla="*/ 291425 h 291425"/>
                  <a:gd name="connsiteX3" fmla="*/ 337084 w 620492"/>
                  <a:gd name="connsiteY3" fmla="*/ 291425 h 291425"/>
                  <a:gd name="connsiteX4" fmla="*/ 297546 w 620492"/>
                  <a:gd name="connsiteY4" fmla="*/ 251887 h 291425"/>
                  <a:gd name="connsiteX5" fmla="*/ 297545 w 620492"/>
                  <a:gd name="connsiteY5" fmla="*/ 164947 h 291425"/>
                  <a:gd name="connsiteX6" fmla="*/ 89373 w 620492"/>
                  <a:gd name="connsiteY6" fmla="*/ 224887 h 291425"/>
                  <a:gd name="connsiteX7" fmla="*/ 0 w 620492"/>
                  <a:gd name="connsiteY7" fmla="*/ 187563 h 291425"/>
                  <a:gd name="connsiteX8" fmla="*/ 331560 w 620492"/>
                  <a:gd name="connsiteY8" fmla="*/ 5681 h 291425"/>
                  <a:gd name="connsiteX9" fmla="*/ 374406 w 620492"/>
                  <a:gd name="connsiteY9" fmla="*/ 0 h 291425"/>
                  <a:gd name="connsiteX10" fmla="*/ 580954 w 620492"/>
                  <a:gd name="connsiteY10" fmla="*/ 3393 h 291425"/>
                  <a:gd name="connsiteX11" fmla="*/ 620492 w 620492"/>
                  <a:gd name="connsiteY11" fmla="*/ 42931 h 291425"/>
                  <a:gd name="connsiteX0" fmla="*/ 620492 w 620492"/>
                  <a:gd name="connsiteY0" fmla="*/ 42931 h 291425"/>
                  <a:gd name="connsiteX1" fmla="*/ 620492 w 620492"/>
                  <a:gd name="connsiteY1" fmla="*/ 251887 h 291425"/>
                  <a:gd name="connsiteX2" fmla="*/ 580954 w 620492"/>
                  <a:gd name="connsiteY2" fmla="*/ 291425 h 291425"/>
                  <a:gd name="connsiteX3" fmla="*/ 337084 w 620492"/>
                  <a:gd name="connsiteY3" fmla="*/ 291425 h 291425"/>
                  <a:gd name="connsiteX4" fmla="*/ 297546 w 620492"/>
                  <a:gd name="connsiteY4" fmla="*/ 251887 h 291425"/>
                  <a:gd name="connsiteX5" fmla="*/ 297545 w 620492"/>
                  <a:gd name="connsiteY5" fmla="*/ 164947 h 291425"/>
                  <a:gd name="connsiteX6" fmla="*/ 89373 w 620492"/>
                  <a:gd name="connsiteY6" fmla="*/ 224887 h 291425"/>
                  <a:gd name="connsiteX7" fmla="*/ 0 w 620492"/>
                  <a:gd name="connsiteY7" fmla="*/ 187563 h 291425"/>
                  <a:gd name="connsiteX8" fmla="*/ 331560 w 620492"/>
                  <a:gd name="connsiteY8" fmla="*/ 5681 h 291425"/>
                  <a:gd name="connsiteX9" fmla="*/ 374406 w 620492"/>
                  <a:gd name="connsiteY9" fmla="*/ 0 h 291425"/>
                  <a:gd name="connsiteX10" fmla="*/ 580954 w 620492"/>
                  <a:gd name="connsiteY10" fmla="*/ 3393 h 291425"/>
                  <a:gd name="connsiteX11" fmla="*/ 620492 w 620492"/>
                  <a:gd name="connsiteY11" fmla="*/ 42931 h 291425"/>
                  <a:gd name="connsiteX0" fmla="*/ 620492 w 620492"/>
                  <a:gd name="connsiteY0" fmla="*/ 42931 h 291425"/>
                  <a:gd name="connsiteX1" fmla="*/ 620492 w 620492"/>
                  <a:gd name="connsiteY1" fmla="*/ 251887 h 291425"/>
                  <a:gd name="connsiteX2" fmla="*/ 580954 w 620492"/>
                  <a:gd name="connsiteY2" fmla="*/ 291425 h 291425"/>
                  <a:gd name="connsiteX3" fmla="*/ 337084 w 620492"/>
                  <a:gd name="connsiteY3" fmla="*/ 291425 h 291425"/>
                  <a:gd name="connsiteX4" fmla="*/ 297546 w 620492"/>
                  <a:gd name="connsiteY4" fmla="*/ 251887 h 291425"/>
                  <a:gd name="connsiteX5" fmla="*/ 297545 w 620492"/>
                  <a:gd name="connsiteY5" fmla="*/ 164947 h 291425"/>
                  <a:gd name="connsiteX6" fmla="*/ 89373 w 620492"/>
                  <a:gd name="connsiteY6" fmla="*/ 224887 h 291425"/>
                  <a:gd name="connsiteX7" fmla="*/ 0 w 620492"/>
                  <a:gd name="connsiteY7" fmla="*/ 187563 h 291425"/>
                  <a:gd name="connsiteX8" fmla="*/ 331560 w 620492"/>
                  <a:gd name="connsiteY8" fmla="*/ 5681 h 291425"/>
                  <a:gd name="connsiteX9" fmla="*/ 374406 w 620492"/>
                  <a:gd name="connsiteY9" fmla="*/ 0 h 291425"/>
                  <a:gd name="connsiteX10" fmla="*/ 580954 w 620492"/>
                  <a:gd name="connsiteY10" fmla="*/ 3393 h 291425"/>
                  <a:gd name="connsiteX11" fmla="*/ 620492 w 620492"/>
                  <a:gd name="connsiteY11" fmla="*/ 42931 h 291425"/>
                  <a:gd name="connsiteX0" fmla="*/ 620492 w 620492"/>
                  <a:gd name="connsiteY0" fmla="*/ 42931 h 291425"/>
                  <a:gd name="connsiteX1" fmla="*/ 620492 w 620492"/>
                  <a:gd name="connsiteY1" fmla="*/ 251887 h 291425"/>
                  <a:gd name="connsiteX2" fmla="*/ 580954 w 620492"/>
                  <a:gd name="connsiteY2" fmla="*/ 291425 h 291425"/>
                  <a:gd name="connsiteX3" fmla="*/ 337084 w 620492"/>
                  <a:gd name="connsiteY3" fmla="*/ 291425 h 291425"/>
                  <a:gd name="connsiteX4" fmla="*/ 297546 w 620492"/>
                  <a:gd name="connsiteY4" fmla="*/ 251887 h 291425"/>
                  <a:gd name="connsiteX5" fmla="*/ 297545 w 620492"/>
                  <a:gd name="connsiteY5" fmla="*/ 164947 h 291425"/>
                  <a:gd name="connsiteX6" fmla="*/ 99552 w 620492"/>
                  <a:gd name="connsiteY6" fmla="*/ 235066 h 291425"/>
                  <a:gd name="connsiteX7" fmla="*/ 0 w 620492"/>
                  <a:gd name="connsiteY7" fmla="*/ 187563 h 291425"/>
                  <a:gd name="connsiteX8" fmla="*/ 331560 w 620492"/>
                  <a:gd name="connsiteY8" fmla="*/ 5681 h 291425"/>
                  <a:gd name="connsiteX9" fmla="*/ 374406 w 620492"/>
                  <a:gd name="connsiteY9" fmla="*/ 0 h 291425"/>
                  <a:gd name="connsiteX10" fmla="*/ 580954 w 620492"/>
                  <a:gd name="connsiteY10" fmla="*/ 3393 h 291425"/>
                  <a:gd name="connsiteX11" fmla="*/ 620492 w 620492"/>
                  <a:gd name="connsiteY11" fmla="*/ 42931 h 291425"/>
                  <a:gd name="connsiteX0" fmla="*/ 620492 w 620492"/>
                  <a:gd name="connsiteY0" fmla="*/ 42931 h 291425"/>
                  <a:gd name="connsiteX1" fmla="*/ 620492 w 620492"/>
                  <a:gd name="connsiteY1" fmla="*/ 251887 h 291425"/>
                  <a:gd name="connsiteX2" fmla="*/ 580954 w 620492"/>
                  <a:gd name="connsiteY2" fmla="*/ 291425 h 291425"/>
                  <a:gd name="connsiteX3" fmla="*/ 337084 w 620492"/>
                  <a:gd name="connsiteY3" fmla="*/ 291425 h 291425"/>
                  <a:gd name="connsiteX4" fmla="*/ 297546 w 620492"/>
                  <a:gd name="connsiteY4" fmla="*/ 251887 h 291425"/>
                  <a:gd name="connsiteX5" fmla="*/ 297545 w 620492"/>
                  <a:gd name="connsiteY5" fmla="*/ 164947 h 291425"/>
                  <a:gd name="connsiteX6" fmla="*/ 109731 w 620492"/>
                  <a:gd name="connsiteY6" fmla="*/ 238459 h 291425"/>
                  <a:gd name="connsiteX7" fmla="*/ 0 w 620492"/>
                  <a:gd name="connsiteY7" fmla="*/ 187563 h 291425"/>
                  <a:gd name="connsiteX8" fmla="*/ 331560 w 620492"/>
                  <a:gd name="connsiteY8" fmla="*/ 5681 h 291425"/>
                  <a:gd name="connsiteX9" fmla="*/ 374406 w 620492"/>
                  <a:gd name="connsiteY9" fmla="*/ 0 h 291425"/>
                  <a:gd name="connsiteX10" fmla="*/ 580954 w 620492"/>
                  <a:gd name="connsiteY10" fmla="*/ 3393 h 291425"/>
                  <a:gd name="connsiteX11" fmla="*/ 620492 w 620492"/>
                  <a:gd name="connsiteY11" fmla="*/ 42931 h 291425"/>
                  <a:gd name="connsiteX0" fmla="*/ 603527 w 603527"/>
                  <a:gd name="connsiteY0" fmla="*/ 42931 h 291425"/>
                  <a:gd name="connsiteX1" fmla="*/ 603527 w 603527"/>
                  <a:gd name="connsiteY1" fmla="*/ 251887 h 291425"/>
                  <a:gd name="connsiteX2" fmla="*/ 563989 w 603527"/>
                  <a:gd name="connsiteY2" fmla="*/ 291425 h 291425"/>
                  <a:gd name="connsiteX3" fmla="*/ 320119 w 603527"/>
                  <a:gd name="connsiteY3" fmla="*/ 291425 h 291425"/>
                  <a:gd name="connsiteX4" fmla="*/ 280581 w 603527"/>
                  <a:gd name="connsiteY4" fmla="*/ 251887 h 291425"/>
                  <a:gd name="connsiteX5" fmla="*/ 280580 w 603527"/>
                  <a:gd name="connsiteY5" fmla="*/ 164947 h 291425"/>
                  <a:gd name="connsiteX6" fmla="*/ 92766 w 603527"/>
                  <a:gd name="connsiteY6" fmla="*/ 238459 h 291425"/>
                  <a:gd name="connsiteX7" fmla="*/ 0 w 603527"/>
                  <a:gd name="connsiteY7" fmla="*/ 167205 h 291425"/>
                  <a:gd name="connsiteX8" fmla="*/ 314595 w 603527"/>
                  <a:gd name="connsiteY8" fmla="*/ 5681 h 291425"/>
                  <a:gd name="connsiteX9" fmla="*/ 357441 w 603527"/>
                  <a:gd name="connsiteY9" fmla="*/ 0 h 291425"/>
                  <a:gd name="connsiteX10" fmla="*/ 563989 w 603527"/>
                  <a:gd name="connsiteY10" fmla="*/ 3393 h 291425"/>
                  <a:gd name="connsiteX11" fmla="*/ 603527 w 603527"/>
                  <a:gd name="connsiteY11" fmla="*/ 42931 h 291425"/>
                  <a:gd name="connsiteX0" fmla="*/ 603527 w 603527"/>
                  <a:gd name="connsiteY0" fmla="*/ 42931 h 291425"/>
                  <a:gd name="connsiteX1" fmla="*/ 603527 w 603527"/>
                  <a:gd name="connsiteY1" fmla="*/ 251887 h 291425"/>
                  <a:gd name="connsiteX2" fmla="*/ 563989 w 603527"/>
                  <a:gd name="connsiteY2" fmla="*/ 291425 h 291425"/>
                  <a:gd name="connsiteX3" fmla="*/ 320119 w 603527"/>
                  <a:gd name="connsiteY3" fmla="*/ 291425 h 291425"/>
                  <a:gd name="connsiteX4" fmla="*/ 280581 w 603527"/>
                  <a:gd name="connsiteY4" fmla="*/ 251887 h 291425"/>
                  <a:gd name="connsiteX5" fmla="*/ 280580 w 603527"/>
                  <a:gd name="connsiteY5" fmla="*/ 164947 h 291425"/>
                  <a:gd name="connsiteX6" fmla="*/ 92766 w 603527"/>
                  <a:gd name="connsiteY6" fmla="*/ 238459 h 291425"/>
                  <a:gd name="connsiteX7" fmla="*/ 0 w 603527"/>
                  <a:gd name="connsiteY7" fmla="*/ 167205 h 291425"/>
                  <a:gd name="connsiteX8" fmla="*/ 314595 w 603527"/>
                  <a:gd name="connsiteY8" fmla="*/ 5681 h 291425"/>
                  <a:gd name="connsiteX9" fmla="*/ 357441 w 603527"/>
                  <a:gd name="connsiteY9" fmla="*/ 0 h 291425"/>
                  <a:gd name="connsiteX10" fmla="*/ 563989 w 603527"/>
                  <a:gd name="connsiteY10" fmla="*/ 3393 h 291425"/>
                  <a:gd name="connsiteX11" fmla="*/ 603527 w 603527"/>
                  <a:gd name="connsiteY11" fmla="*/ 42931 h 2914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603527" h="291425">
                    <a:moveTo>
                      <a:pt x="603527" y="42931"/>
                    </a:moveTo>
                    <a:lnTo>
                      <a:pt x="603527" y="251887"/>
                    </a:lnTo>
                    <a:cubicBezTo>
                      <a:pt x="603527" y="273723"/>
                      <a:pt x="585825" y="291425"/>
                      <a:pt x="563989" y="291425"/>
                    </a:cubicBezTo>
                    <a:lnTo>
                      <a:pt x="320119" y="291425"/>
                    </a:lnTo>
                    <a:cubicBezTo>
                      <a:pt x="298283" y="291425"/>
                      <a:pt x="280581" y="273723"/>
                      <a:pt x="280581" y="251887"/>
                    </a:cubicBezTo>
                    <a:cubicBezTo>
                      <a:pt x="280581" y="222907"/>
                      <a:pt x="280580" y="193927"/>
                      <a:pt x="280580" y="164947"/>
                    </a:cubicBezTo>
                    <a:cubicBezTo>
                      <a:pt x="202342" y="172323"/>
                      <a:pt x="162713" y="174749"/>
                      <a:pt x="92766" y="238459"/>
                    </a:cubicBezTo>
                    <a:lnTo>
                      <a:pt x="0" y="167205"/>
                    </a:lnTo>
                    <a:cubicBezTo>
                      <a:pt x="66941" y="33973"/>
                      <a:pt x="217699" y="13756"/>
                      <a:pt x="314595" y="5681"/>
                    </a:cubicBezTo>
                    <a:cubicBezTo>
                      <a:pt x="316213" y="3537"/>
                      <a:pt x="355471" y="0"/>
                      <a:pt x="357441" y="0"/>
                    </a:cubicBezTo>
                    <a:lnTo>
                      <a:pt x="563989" y="3393"/>
                    </a:lnTo>
                    <a:cubicBezTo>
                      <a:pt x="585825" y="3393"/>
                      <a:pt x="603527" y="21095"/>
                      <a:pt x="603527" y="42931"/>
                    </a:cubicBezTo>
                    <a:close/>
                  </a:path>
                </a:pathLst>
              </a:custGeom>
              <a:grpFill/>
              <a:ln w="412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solidFill>
                    <a:schemeClr val="tx1"/>
                  </a:solidFill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9" name="Group 18">
              <a:extLst>
                <a:ext uri="{FF2B5EF4-FFF2-40B4-BE49-F238E27FC236}">
                  <a16:creationId xmlns:a16="http://schemas.microsoft.com/office/drawing/2014/main" id="{9DFB419F-021F-470E-9CEB-5B919BE201A8}"/>
                </a:ext>
              </a:extLst>
            </p:cNvPr>
            <p:cNvGrpSpPr/>
            <p:nvPr/>
          </p:nvGrpSpPr>
          <p:grpSpPr>
            <a:xfrm>
              <a:off x="9494093" y="6086419"/>
              <a:ext cx="230195" cy="203039"/>
              <a:chOff x="7654173" y="1965551"/>
              <a:chExt cx="230195" cy="203039"/>
            </a:xfrm>
            <a:solidFill>
              <a:schemeClr val="tx1">
                <a:lumMod val="75000"/>
                <a:lumOff val="25000"/>
              </a:schemeClr>
            </a:solidFill>
          </p:grpSpPr>
          <p:sp>
            <p:nvSpPr>
              <p:cNvPr id="13" name="Block Arc 28">
                <a:extLst>
                  <a:ext uri="{FF2B5EF4-FFF2-40B4-BE49-F238E27FC236}">
                    <a16:creationId xmlns:a16="http://schemas.microsoft.com/office/drawing/2014/main" id="{743B9B2F-A30C-413B-B7F2-F27CBE6B14E5}"/>
                  </a:ext>
                </a:extLst>
              </p:cNvPr>
              <p:cNvSpPr/>
              <p:nvPr/>
            </p:nvSpPr>
            <p:spPr>
              <a:xfrm rot="5400000" flipH="1">
                <a:off x="7733828" y="2018050"/>
                <a:ext cx="203039" cy="98041"/>
              </a:xfrm>
              <a:custGeom>
                <a:avLst/>
                <a:gdLst>
                  <a:gd name="connsiteX0" fmla="*/ 559416 w 559416"/>
                  <a:gd name="connsiteY0" fmla="*/ 39538 h 288032"/>
                  <a:gd name="connsiteX1" fmla="*/ 559416 w 559416"/>
                  <a:gd name="connsiteY1" fmla="*/ 248494 h 288032"/>
                  <a:gd name="connsiteX2" fmla="*/ 519878 w 559416"/>
                  <a:gd name="connsiteY2" fmla="*/ 288032 h 288032"/>
                  <a:gd name="connsiteX3" fmla="*/ 276008 w 559416"/>
                  <a:gd name="connsiteY3" fmla="*/ 288032 h 288032"/>
                  <a:gd name="connsiteX4" fmla="*/ 236470 w 559416"/>
                  <a:gd name="connsiteY4" fmla="*/ 248494 h 288032"/>
                  <a:gd name="connsiteX5" fmla="*/ 236470 w 559416"/>
                  <a:gd name="connsiteY5" fmla="*/ 134409 h 288032"/>
                  <a:gd name="connsiteX6" fmla="*/ 222800 w 559416"/>
                  <a:gd name="connsiteY6" fmla="*/ 139862 h 288032"/>
                  <a:gd name="connsiteX7" fmla="*/ 157233 w 559416"/>
                  <a:gd name="connsiteY7" fmla="*/ 252029 h 288032"/>
                  <a:gd name="connsiteX8" fmla="*/ 0 w 559416"/>
                  <a:gd name="connsiteY8" fmla="*/ 252029 h 288032"/>
                  <a:gd name="connsiteX9" fmla="*/ 162302 w 559416"/>
                  <a:gd name="connsiteY9" fmla="*/ 32421 h 288032"/>
                  <a:gd name="connsiteX10" fmla="*/ 270484 w 559416"/>
                  <a:gd name="connsiteY10" fmla="*/ 2288 h 288032"/>
                  <a:gd name="connsiteX11" fmla="*/ 276008 w 559416"/>
                  <a:gd name="connsiteY11" fmla="*/ 0 h 288032"/>
                  <a:gd name="connsiteX12" fmla="*/ 519878 w 559416"/>
                  <a:gd name="connsiteY12" fmla="*/ 0 h 288032"/>
                  <a:gd name="connsiteX13" fmla="*/ 559416 w 559416"/>
                  <a:gd name="connsiteY13" fmla="*/ 39538 h 288032"/>
                  <a:gd name="connsiteX0" fmla="*/ 559416 w 559416"/>
                  <a:gd name="connsiteY0" fmla="*/ 39538 h 288032"/>
                  <a:gd name="connsiteX1" fmla="*/ 559416 w 559416"/>
                  <a:gd name="connsiteY1" fmla="*/ 248494 h 288032"/>
                  <a:gd name="connsiteX2" fmla="*/ 519878 w 559416"/>
                  <a:gd name="connsiteY2" fmla="*/ 288032 h 288032"/>
                  <a:gd name="connsiteX3" fmla="*/ 276008 w 559416"/>
                  <a:gd name="connsiteY3" fmla="*/ 288032 h 288032"/>
                  <a:gd name="connsiteX4" fmla="*/ 236470 w 559416"/>
                  <a:gd name="connsiteY4" fmla="*/ 248494 h 288032"/>
                  <a:gd name="connsiteX5" fmla="*/ 236470 w 559416"/>
                  <a:gd name="connsiteY5" fmla="*/ 134409 h 288032"/>
                  <a:gd name="connsiteX6" fmla="*/ 222800 w 559416"/>
                  <a:gd name="connsiteY6" fmla="*/ 139862 h 288032"/>
                  <a:gd name="connsiteX7" fmla="*/ 106337 w 559416"/>
                  <a:gd name="connsiteY7" fmla="*/ 248637 h 288032"/>
                  <a:gd name="connsiteX8" fmla="*/ 0 w 559416"/>
                  <a:gd name="connsiteY8" fmla="*/ 252029 h 288032"/>
                  <a:gd name="connsiteX9" fmla="*/ 162302 w 559416"/>
                  <a:gd name="connsiteY9" fmla="*/ 32421 h 288032"/>
                  <a:gd name="connsiteX10" fmla="*/ 270484 w 559416"/>
                  <a:gd name="connsiteY10" fmla="*/ 2288 h 288032"/>
                  <a:gd name="connsiteX11" fmla="*/ 276008 w 559416"/>
                  <a:gd name="connsiteY11" fmla="*/ 0 h 288032"/>
                  <a:gd name="connsiteX12" fmla="*/ 519878 w 559416"/>
                  <a:gd name="connsiteY12" fmla="*/ 0 h 288032"/>
                  <a:gd name="connsiteX13" fmla="*/ 559416 w 559416"/>
                  <a:gd name="connsiteY13" fmla="*/ 39538 h 288032"/>
                  <a:gd name="connsiteX0" fmla="*/ 559416 w 559416"/>
                  <a:gd name="connsiteY0" fmla="*/ 39538 h 288032"/>
                  <a:gd name="connsiteX1" fmla="*/ 559416 w 559416"/>
                  <a:gd name="connsiteY1" fmla="*/ 248494 h 288032"/>
                  <a:gd name="connsiteX2" fmla="*/ 519878 w 559416"/>
                  <a:gd name="connsiteY2" fmla="*/ 288032 h 288032"/>
                  <a:gd name="connsiteX3" fmla="*/ 276008 w 559416"/>
                  <a:gd name="connsiteY3" fmla="*/ 288032 h 288032"/>
                  <a:gd name="connsiteX4" fmla="*/ 236470 w 559416"/>
                  <a:gd name="connsiteY4" fmla="*/ 248494 h 288032"/>
                  <a:gd name="connsiteX5" fmla="*/ 236470 w 559416"/>
                  <a:gd name="connsiteY5" fmla="*/ 134409 h 288032"/>
                  <a:gd name="connsiteX6" fmla="*/ 222800 w 559416"/>
                  <a:gd name="connsiteY6" fmla="*/ 139862 h 288032"/>
                  <a:gd name="connsiteX7" fmla="*/ 106337 w 559416"/>
                  <a:gd name="connsiteY7" fmla="*/ 248637 h 288032"/>
                  <a:gd name="connsiteX8" fmla="*/ 0 w 559416"/>
                  <a:gd name="connsiteY8" fmla="*/ 252029 h 288032"/>
                  <a:gd name="connsiteX9" fmla="*/ 121585 w 559416"/>
                  <a:gd name="connsiteY9" fmla="*/ 69745 h 288032"/>
                  <a:gd name="connsiteX10" fmla="*/ 270484 w 559416"/>
                  <a:gd name="connsiteY10" fmla="*/ 2288 h 288032"/>
                  <a:gd name="connsiteX11" fmla="*/ 276008 w 559416"/>
                  <a:gd name="connsiteY11" fmla="*/ 0 h 288032"/>
                  <a:gd name="connsiteX12" fmla="*/ 519878 w 559416"/>
                  <a:gd name="connsiteY12" fmla="*/ 0 h 288032"/>
                  <a:gd name="connsiteX13" fmla="*/ 559416 w 559416"/>
                  <a:gd name="connsiteY13" fmla="*/ 39538 h 288032"/>
                  <a:gd name="connsiteX0" fmla="*/ 559416 w 559416"/>
                  <a:gd name="connsiteY0" fmla="*/ 39538 h 288032"/>
                  <a:gd name="connsiteX1" fmla="*/ 559416 w 559416"/>
                  <a:gd name="connsiteY1" fmla="*/ 248494 h 288032"/>
                  <a:gd name="connsiteX2" fmla="*/ 519878 w 559416"/>
                  <a:gd name="connsiteY2" fmla="*/ 288032 h 288032"/>
                  <a:gd name="connsiteX3" fmla="*/ 276008 w 559416"/>
                  <a:gd name="connsiteY3" fmla="*/ 288032 h 288032"/>
                  <a:gd name="connsiteX4" fmla="*/ 236470 w 559416"/>
                  <a:gd name="connsiteY4" fmla="*/ 248494 h 288032"/>
                  <a:gd name="connsiteX5" fmla="*/ 236470 w 559416"/>
                  <a:gd name="connsiteY5" fmla="*/ 134409 h 288032"/>
                  <a:gd name="connsiteX6" fmla="*/ 222800 w 559416"/>
                  <a:gd name="connsiteY6" fmla="*/ 139862 h 288032"/>
                  <a:gd name="connsiteX7" fmla="*/ 106337 w 559416"/>
                  <a:gd name="connsiteY7" fmla="*/ 248637 h 288032"/>
                  <a:gd name="connsiteX8" fmla="*/ 0 w 559416"/>
                  <a:gd name="connsiteY8" fmla="*/ 252029 h 288032"/>
                  <a:gd name="connsiteX9" fmla="*/ 121585 w 559416"/>
                  <a:gd name="connsiteY9" fmla="*/ 69745 h 288032"/>
                  <a:gd name="connsiteX10" fmla="*/ 270484 w 559416"/>
                  <a:gd name="connsiteY10" fmla="*/ 2288 h 288032"/>
                  <a:gd name="connsiteX11" fmla="*/ 276008 w 559416"/>
                  <a:gd name="connsiteY11" fmla="*/ 0 h 288032"/>
                  <a:gd name="connsiteX12" fmla="*/ 519878 w 559416"/>
                  <a:gd name="connsiteY12" fmla="*/ 0 h 288032"/>
                  <a:gd name="connsiteX13" fmla="*/ 559416 w 559416"/>
                  <a:gd name="connsiteY13" fmla="*/ 39538 h 288032"/>
                  <a:gd name="connsiteX0" fmla="*/ 559416 w 559416"/>
                  <a:gd name="connsiteY0" fmla="*/ 39538 h 288032"/>
                  <a:gd name="connsiteX1" fmla="*/ 559416 w 559416"/>
                  <a:gd name="connsiteY1" fmla="*/ 248494 h 288032"/>
                  <a:gd name="connsiteX2" fmla="*/ 519878 w 559416"/>
                  <a:gd name="connsiteY2" fmla="*/ 288032 h 288032"/>
                  <a:gd name="connsiteX3" fmla="*/ 276008 w 559416"/>
                  <a:gd name="connsiteY3" fmla="*/ 288032 h 288032"/>
                  <a:gd name="connsiteX4" fmla="*/ 236470 w 559416"/>
                  <a:gd name="connsiteY4" fmla="*/ 248494 h 288032"/>
                  <a:gd name="connsiteX5" fmla="*/ 236470 w 559416"/>
                  <a:gd name="connsiteY5" fmla="*/ 134409 h 288032"/>
                  <a:gd name="connsiteX6" fmla="*/ 222800 w 559416"/>
                  <a:gd name="connsiteY6" fmla="*/ 139862 h 288032"/>
                  <a:gd name="connsiteX7" fmla="*/ 106337 w 559416"/>
                  <a:gd name="connsiteY7" fmla="*/ 248637 h 288032"/>
                  <a:gd name="connsiteX8" fmla="*/ 0 w 559416"/>
                  <a:gd name="connsiteY8" fmla="*/ 252029 h 288032"/>
                  <a:gd name="connsiteX9" fmla="*/ 121585 w 559416"/>
                  <a:gd name="connsiteY9" fmla="*/ 69745 h 288032"/>
                  <a:gd name="connsiteX10" fmla="*/ 270484 w 559416"/>
                  <a:gd name="connsiteY10" fmla="*/ 2288 h 288032"/>
                  <a:gd name="connsiteX11" fmla="*/ 276008 w 559416"/>
                  <a:gd name="connsiteY11" fmla="*/ 0 h 288032"/>
                  <a:gd name="connsiteX12" fmla="*/ 519878 w 559416"/>
                  <a:gd name="connsiteY12" fmla="*/ 0 h 288032"/>
                  <a:gd name="connsiteX13" fmla="*/ 559416 w 559416"/>
                  <a:gd name="connsiteY13" fmla="*/ 39538 h 288032"/>
                  <a:gd name="connsiteX0" fmla="*/ 559416 w 559416"/>
                  <a:gd name="connsiteY0" fmla="*/ 39538 h 288032"/>
                  <a:gd name="connsiteX1" fmla="*/ 559416 w 559416"/>
                  <a:gd name="connsiteY1" fmla="*/ 248494 h 288032"/>
                  <a:gd name="connsiteX2" fmla="*/ 519878 w 559416"/>
                  <a:gd name="connsiteY2" fmla="*/ 288032 h 288032"/>
                  <a:gd name="connsiteX3" fmla="*/ 276008 w 559416"/>
                  <a:gd name="connsiteY3" fmla="*/ 288032 h 288032"/>
                  <a:gd name="connsiteX4" fmla="*/ 236470 w 559416"/>
                  <a:gd name="connsiteY4" fmla="*/ 248494 h 288032"/>
                  <a:gd name="connsiteX5" fmla="*/ 236470 w 559416"/>
                  <a:gd name="connsiteY5" fmla="*/ 134409 h 288032"/>
                  <a:gd name="connsiteX6" fmla="*/ 222800 w 559416"/>
                  <a:gd name="connsiteY6" fmla="*/ 139862 h 288032"/>
                  <a:gd name="connsiteX7" fmla="*/ 106337 w 559416"/>
                  <a:gd name="connsiteY7" fmla="*/ 248637 h 288032"/>
                  <a:gd name="connsiteX8" fmla="*/ 0 w 559416"/>
                  <a:gd name="connsiteY8" fmla="*/ 252029 h 288032"/>
                  <a:gd name="connsiteX9" fmla="*/ 121585 w 559416"/>
                  <a:gd name="connsiteY9" fmla="*/ 69745 h 288032"/>
                  <a:gd name="connsiteX10" fmla="*/ 270484 w 559416"/>
                  <a:gd name="connsiteY10" fmla="*/ 2288 h 288032"/>
                  <a:gd name="connsiteX11" fmla="*/ 276008 w 559416"/>
                  <a:gd name="connsiteY11" fmla="*/ 0 h 288032"/>
                  <a:gd name="connsiteX12" fmla="*/ 519878 w 559416"/>
                  <a:gd name="connsiteY12" fmla="*/ 0 h 288032"/>
                  <a:gd name="connsiteX13" fmla="*/ 559416 w 559416"/>
                  <a:gd name="connsiteY13" fmla="*/ 39538 h 288032"/>
                  <a:gd name="connsiteX0" fmla="*/ 559416 w 559416"/>
                  <a:gd name="connsiteY0" fmla="*/ 39538 h 288032"/>
                  <a:gd name="connsiteX1" fmla="*/ 559416 w 559416"/>
                  <a:gd name="connsiteY1" fmla="*/ 248494 h 288032"/>
                  <a:gd name="connsiteX2" fmla="*/ 519878 w 559416"/>
                  <a:gd name="connsiteY2" fmla="*/ 288032 h 288032"/>
                  <a:gd name="connsiteX3" fmla="*/ 276008 w 559416"/>
                  <a:gd name="connsiteY3" fmla="*/ 288032 h 288032"/>
                  <a:gd name="connsiteX4" fmla="*/ 236470 w 559416"/>
                  <a:gd name="connsiteY4" fmla="*/ 248494 h 288032"/>
                  <a:gd name="connsiteX5" fmla="*/ 236470 w 559416"/>
                  <a:gd name="connsiteY5" fmla="*/ 134409 h 288032"/>
                  <a:gd name="connsiteX6" fmla="*/ 222800 w 559416"/>
                  <a:gd name="connsiteY6" fmla="*/ 139862 h 288032"/>
                  <a:gd name="connsiteX7" fmla="*/ 106337 w 559416"/>
                  <a:gd name="connsiteY7" fmla="*/ 248637 h 288032"/>
                  <a:gd name="connsiteX8" fmla="*/ 0 w 559416"/>
                  <a:gd name="connsiteY8" fmla="*/ 252029 h 288032"/>
                  <a:gd name="connsiteX9" fmla="*/ 121585 w 559416"/>
                  <a:gd name="connsiteY9" fmla="*/ 69745 h 288032"/>
                  <a:gd name="connsiteX10" fmla="*/ 270484 w 559416"/>
                  <a:gd name="connsiteY10" fmla="*/ 2288 h 288032"/>
                  <a:gd name="connsiteX11" fmla="*/ 276008 w 559416"/>
                  <a:gd name="connsiteY11" fmla="*/ 0 h 288032"/>
                  <a:gd name="connsiteX12" fmla="*/ 519878 w 559416"/>
                  <a:gd name="connsiteY12" fmla="*/ 0 h 288032"/>
                  <a:gd name="connsiteX13" fmla="*/ 559416 w 559416"/>
                  <a:gd name="connsiteY13" fmla="*/ 39538 h 288032"/>
                  <a:gd name="connsiteX0" fmla="*/ 559416 w 559416"/>
                  <a:gd name="connsiteY0" fmla="*/ 39538 h 288032"/>
                  <a:gd name="connsiteX1" fmla="*/ 559416 w 559416"/>
                  <a:gd name="connsiteY1" fmla="*/ 248494 h 288032"/>
                  <a:gd name="connsiteX2" fmla="*/ 519878 w 559416"/>
                  <a:gd name="connsiteY2" fmla="*/ 288032 h 288032"/>
                  <a:gd name="connsiteX3" fmla="*/ 276008 w 559416"/>
                  <a:gd name="connsiteY3" fmla="*/ 288032 h 288032"/>
                  <a:gd name="connsiteX4" fmla="*/ 236470 w 559416"/>
                  <a:gd name="connsiteY4" fmla="*/ 248494 h 288032"/>
                  <a:gd name="connsiteX5" fmla="*/ 236470 w 559416"/>
                  <a:gd name="connsiteY5" fmla="*/ 134409 h 288032"/>
                  <a:gd name="connsiteX6" fmla="*/ 188869 w 559416"/>
                  <a:gd name="connsiteY6" fmla="*/ 153435 h 288032"/>
                  <a:gd name="connsiteX7" fmla="*/ 106337 w 559416"/>
                  <a:gd name="connsiteY7" fmla="*/ 248637 h 288032"/>
                  <a:gd name="connsiteX8" fmla="*/ 0 w 559416"/>
                  <a:gd name="connsiteY8" fmla="*/ 252029 h 288032"/>
                  <a:gd name="connsiteX9" fmla="*/ 121585 w 559416"/>
                  <a:gd name="connsiteY9" fmla="*/ 69745 h 288032"/>
                  <a:gd name="connsiteX10" fmla="*/ 270484 w 559416"/>
                  <a:gd name="connsiteY10" fmla="*/ 2288 h 288032"/>
                  <a:gd name="connsiteX11" fmla="*/ 276008 w 559416"/>
                  <a:gd name="connsiteY11" fmla="*/ 0 h 288032"/>
                  <a:gd name="connsiteX12" fmla="*/ 519878 w 559416"/>
                  <a:gd name="connsiteY12" fmla="*/ 0 h 288032"/>
                  <a:gd name="connsiteX13" fmla="*/ 559416 w 559416"/>
                  <a:gd name="connsiteY13" fmla="*/ 39538 h 288032"/>
                  <a:gd name="connsiteX0" fmla="*/ 559416 w 559416"/>
                  <a:gd name="connsiteY0" fmla="*/ 39538 h 288032"/>
                  <a:gd name="connsiteX1" fmla="*/ 559416 w 559416"/>
                  <a:gd name="connsiteY1" fmla="*/ 248494 h 288032"/>
                  <a:gd name="connsiteX2" fmla="*/ 519878 w 559416"/>
                  <a:gd name="connsiteY2" fmla="*/ 288032 h 288032"/>
                  <a:gd name="connsiteX3" fmla="*/ 276008 w 559416"/>
                  <a:gd name="connsiteY3" fmla="*/ 288032 h 288032"/>
                  <a:gd name="connsiteX4" fmla="*/ 236470 w 559416"/>
                  <a:gd name="connsiteY4" fmla="*/ 248494 h 288032"/>
                  <a:gd name="connsiteX5" fmla="*/ 236470 w 559416"/>
                  <a:gd name="connsiteY5" fmla="*/ 134409 h 288032"/>
                  <a:gd name="connsiteX6" fmla="*/ 171903 w 559416"/>
                  <a:gd name="connsiteY6" fmla="*/ 163615 h 288032"/>
                  <a:gd name="connsiteX7" fmla="*/ 106337 w 559416"/>
                  <a:gd name="connsiteY7" fmla="*/ 248637 h 288032"/>
                  <a:gd name="connsiteX8" fmla="*/ 0 w 559416"/>
                  <a:gd name="connsiteY8" fmla="*/ 252029 h 288032"/>
                  <a:gd name="connsiteX9" fmla="*/ 121585 w 559416"/>
                  <a:gd name="connsiteY9" fmla="*/ 69745 h 288032"/>
                  <a:gd name="connsiteX10" fmla="*/ 270484 w 559416"/>
                  <a:gd name="connsiteY10" fmla="*/ 2288 h 288032"/>
                  <a:gd name="connsiteX11" fmla="*/ 276008 w 559416"/>
                  <a:gd name="connsiteY11" fmla="*/ 0 h 288032"/>
                  <a:gd name="connsiteX12" fmla="*/ 519878 w 559416"/>
                  <a:gd name="connsiteY12" fmla="*/ 0 h 288032"/>
                  <a:gd name="connsiteX13" fmla="*/ 559416 w 559416"/>
                  <a:gd name="connsiteY13" fmla="*/ 39538 h 288032"/>
                  <a:gd name="connsiteX0" fmla="*/ 559416 w 559416"/>
                  <a:gd name="connsiteY0" fmla="*/ 39538 h 288032"/>
                  <a:gd name="connsiteX1" fmla="*/ 559416 w 559416"/>
                  <a:gd name="connsiteY1" fmla="*/ 248494 h 288032"/>
                  <a:gd name="connsiteX2" fmla="*/ 519878 w 559416"/>
                  <a:gd name="connsiteY2" fmla="*/ 288032 h 288032"/>
                  <a:gd name="connsiteX3" fmla="*/ 276008 w 559416"/>
                  <a:gd name="connsiteY3" fmla="*/ 288032 h 288032"/>
                  <a:gd name="connsiteX4" fmla="*/ 236470 w 559416"/>
                  <a:gd name="connsiteY4" fmla="*/ 248494 h 288032"/>
                  <a:gd name="connsiteX5" fmla="*/ 236470 w 559416"/>
                  <a:gd name="connsiteY5" fmla="*/ 134409 h 288032"/>
                  <a:gd name="connsiteX6" fmla="*/ 171903 w 559416"/>
                  <a:gd name="connsiteY6" fmla="*/ 163615 h 288032"/>
                  <a:gd name="connsiteX7" fmla="*/ 92764 w 559416"/>
                  <a:gd name="connsiteY7" fmla="*/ 252031 h 288032"/>
                  <a:gd name="connsiteX8" fmla="*/ 0 w 559416"/>
                  <a:gd name="connsiteY8" fmla="*/ 252029 h 288032"/>
                  <a:gd name="connsiteX9" fmla="*/ 121585 w 559416"/>
                  <a:gd name="connsiteY9" fmla="*/ 69745 h 288032"/>
                  <a:gd name="connsiteX10" fmla="*/ 270484 w 559416"/>
                  <a:gd name="connsiteY10" fmla="*/ 2288 h 288032"/>
                  <a:gd name="connsiteX11" fmla="*/ 276008 w 559416"/>
                  <a:gd name="connsiteY11" fmla="*/ 0 h 288032"/>
                  <a:gd name="connsiteX12" fmla="*/ 519878 w 559416"/>
                  <a:gd name="connsiteY12" fmla="*/ 0 h 288032"/>
                  <a:gd name="connsiteX13" fmla="*/ 559416 w 559416"/>
                  <a:gd name="connsiteY13" fmla="*/ 39538 h 288032"/>
                  <a:gd name="connsiteX0" fmla="*/ 559416 w 559416"/>
                  <a:gd name="connsiteY0" fmla="*/ 39538 h 288032"/>
                  <a:gd name="connsiteX1" fmla="*/ 559416 w 559416"/>
                  <a:gd name="connsiteY1" fmla="*/ 248494 h 288032"/>
                  <a:gd name="connsiteX2" fmla="*/ 519878 w 559416"/>
                  <a:gd name="connsiteY2" fmla="*/ 288032 h 288032"/>
                  <a:gd name="connsiteX3" fmla="*/ 276008 w 559416"/>
                  <a:gd name="connsiteY3" fmla="*/ 288032 h 288032"/>
                  <a:gd name="connsiteX4" fmla="*/ 236470 w 559416"/>
                  <a:gd name="connsiteY4" fmla="*/ 248494 h 288032"/>
                  <a:gd name="connsiteX5" fmla="*/ 236470 w 559416"/>
                  <a:gd name="connsiteY5" fmla="*/ 134409 h 288032"/>
                  <a:gd name="connsiteX6" fmla="*/ 171903 w 559416"/>
                  <a:gd name="connsiteY6" fmla="*/ 163615 h 288032"/>
                  <a:gd name="connsiteX7" fmla="*/ 92764 w 559416"/>
                  <a:gd name="connsiteY7" fmla="*/ 252031 h 288032"/>
                  <a:gd name="connsiteX8" fmla="*/ 0 w 559416"/>
                  <a:gd name="connsiteY8" fmla="*/ 252029 h 288032"/>
                  <a:gd name="connsiteX9" fmla="*/ 270484 w 559416"/>
                  <a:gd name="connsiteY9" fmla="*/ 2288 h 288032"/>
                  <a:gd name="connsiteX10" fmla="*/ 276008 w 559416"/>
                  <a:gd name="connsiteY10" fmla="*/ 0 h 288032"/>
                  <a:gd name="connsiteX11" fmla="*/ 519878 w 559416"/>
                  <a:gd name="connsiteY11" fmla="*/ 0 h 288032"/>
                  <a:gd name="connsiteX12" fmla="*/ 559416 w 559416"/>
                  <a:gd name="connsiteY12" fmla="*/ 39538 h 288032"/>
                  <a:gd name="connsiteX0" fmla="*/ 559416 w 559416"/>
                  <a:gd name="connsiteY0" fmla="*/ 39538 h 288032"/>
                  <a:gd name="connsiteX1" fmla="*/ 559416 w 559416"/>
                  <a:gd name="connsiteY1" fmla="*/ 248494 h 288032"/>
                  <a:gd name="connsiteX2" fmla="*/ 519878 w 559416"/>
                  <a:gd name="connsiteY2" fmla="*/ 288032 h 288032"/>
                  <a:gd name="connsiteX3" fmla="*/ 276008 w 559416"/>
                  <a:gd name="connsiteY3" fmla="*/ 288032 h 288032"/>
                  <a:gd name="connsiteX4" fmla="*/ 236470 w 559416"/>
                  <a:gd name="connsiteY4" fmla="*/ 248494 h 288032"/>
                  <a:gd name="connsiteX5" fmla="*/ 236470 w 559416"/>
                  <a:gd name="connsiteY5" fmla="*/ 134409 h 288032"/>
                  <a:gd name="connsiteX6" fmla="*/ 171903 w 559416"/>
                  <a:gd name="connsiteY6" fmla="*/ 163615 h 288032"/>
                  <a:gd name="connsiteX7" fmla="*/ 92764 w 559416"/>
                  <a:gd name="connsiteY7" fmla="*/ 252031 h 288032"/>
                  <a:gd name="connsiteX8" fmla="*/ 0 w 559416"/>
                  <a:gd name="connsiteY8" fmla="*/ 252029 h 288032"/>
                  <a:gd name="connsiteX9" fmla="*/ 270484 w 559416"/>
                  <a:gd name="connsiteY9" fmla="*/ 2288 h 288032"/>
                  <a:gd name="connsiteX10" fmla="*/ 276008 w 559416"/>
                  <a:gd name="connsiteY10" fmla="*/ 0 h 288032"/>
                  <a:gd name="connsiteX11" fmla="*/ 519878 w 559416"/>
                  <a:gd name="connsiteY11" fmla="*/ 0 h 288032"/>
                  <a:gd name="connsiteX12" fmla="*/ 559416 w 559416"/>
                  <a:gd name="connsiteY12" fmla="*/ 39538 h 288032"/>
                  <a:gd name="connsiteX0" fmla="*/ 559416 w 559416"/>
                  <a:gd name="connsiteY0" fmla="*/ 42931 h 291425"/>
                  <a:gd name="connsiteX1" fmla="*/ 559416 w 559416"/>
                  <a:gd name="connsiteY1" fmla="*/ 251887 h 291425"/>
                  <a:gd name="connsiteX2" fmla="*/ 519878 w 559416"/>
                  <a:gd name="connsiteY2" fmla="*/ 291425 h 291425"/>
                  <a:gd name="connsiteX3" fmla="*/ 276008 w 559416"/>
                  <a:gd name="connsiteY3" fmla="*/ 291425 h 291425"/>
                  <a:gd name="connsiteX4" fmla="*/ 236470 w 559416"/>
                  <a:gd name="connsiteY4" fmla="*/ 251887 h 291425"/>
                  <a:gd name="connsiteX5" fmla="*/ 236470 w 559416"/>
                  <a:gd name="connsiteY5" fmla="*/ 137802 h 291425"/>
                  <a:gd name="connsiteX6" fmla="*/ 171903 w 559416"/>
                  <a:gd name="connsiteY6" fmla="*/ 167008 h 291425"/>
                  <a:gd name="connsiteX7" fmla="*/ 92764 w 559416"/>
                  <a:gd name="connsiteY7" fmla="*/ 255424 h 291425"/>
                  <a:gd name="connsiteX8" fmla="*/ 0 w 559416"/>
                  <a:gd name="connsiteY8" fmla="*/ 255422 h 291425"/>
                  <a:gd name="connsiteX9" fmla="*/ 270484 w 559416"/>
                  <a:gd name="connsiteY9" fmla="*/ 5681 h 291425"/>
                  <a:gd name="connsiteX10" fmla="*/ 313330 w 559416"/>
                  <a:gd name="connsiteY10" fmla="*/ 0 h 291425"/>
                  <a:gd name="connsiteX11" fmla="*/ 519878 w 559416"/>
                  <a:gd name="connsiteY11" fmla="*/ 3393 h 291425"/>
                  <a:gd name="connsiteX12" fmla="*/ 559416 w 559416"/>
                  <a:gd name="connsiteY12" fmla="*/ 42931 h 291425"/>
                  <a:gd name="connsiteX0" fmla="*/ 559416 w 559416"/>
                  <a:gd name="connsiteY0" fmla="*/ 42931 h 291425"/>
                  <a:gd name="connsiteX1" fmla="*/ 559416 w 559416"/>
                  <a:gd name="connsiteY1" fmla="*/ 251887 h 291425"/>
                  <a:gd name="connsiteX2" fmla="*/ 519878 w 559416"/>
                  <a:gd name="connsiteY2" fmla="*/ 291425 h 291425"/>
                  <a:gd name="connsiteX3" fmla="*/ 276008 w 559416"/>
                  <a:gd name="connsiteY3" fmla="*/ 291425 h 291425"/>
                  <a:gd name="connsiteX4" fmla="*/ 236470 w 559416"/>
                  <a:gd name="connsiteY4" fmla="*/ 251887 h 291425"/>
                  <a:gd name="connsiteX5" fmla="*/ 236470 w 559416"/>
                  <a:gd name="connsiteY5" fmla="*/ 137802 h 291425"/>
                  <a:gd name="connsiteX6" fmla="*/ 171903 w 559416"/>
                  <a:gd name="connsiteY6" fmla="*/ 167008 h 291425"/>
                  <a:gd name="connsiteX7" fmla="*/ 92764 w 559416"/>
                  <a:gd name="connsiteY7" fmla="*/ 255424 h 291425"/>
                  <a:gd name="connsiteX8" fmla="*/ 0 w 559416"/>
                  <a:gd name="connsiteY8" fmla="*/ 255422 h 291425"/>
                  <a:gd name="connsiteX9" fmla="*/ 270484 w 559416"/>
                  <a:gd name="connsiteY9" fmla="*/ 5681 h 291425"/>
                  <a:gd name="connsiteX10" fmla="*/ 313330 w 559416"/>
                  <a:gd name="connsiteY10" fmla="*/ 0 h 291425"/>
                  <a:gd name="connsiteX11" fmla="*/ 519878 w 559416"/>
                  <a:gd name="connsiteY11" fmla="*/ 3393 h 291425"/>
                  <a:gd name="connsiteX12" fmla="*/ 559416 w 559416"/>
                  <a:gd name="connsiteY12" fmla="*/ 42931 h 291425"/>
                  <a:gd name="connsiteX0" fmla="*/ 559416 w 559416"/>
                  <a:gd name="connsiteY0" fmla="*/ 42931 h 291425"/>
                  <a:gd name="connsiteX1" fmla="*/ 559416 w 559416"/>
                  <a:gd name="connsiteY1" fmla="*/ 251887 h 291425"/>
                  <a:gd name="connsiteX2" fmla="*/ 519878 w 559416"/>
                  <a:gd name="connsiteY2" fmla="*/ 291425 h 291425"/>
                  <a:gd name="connsiteX3" fmla="*/ 276008 w 559416"/>
                  <a:gd name="connsiteY3" fmla="*/ 291425 h 291425"/>
                  <a:gd name="connsiteX4" fmla="*/ 236470 w 559416"/>
                  <a:gd name="connsiteY4" fmla="*/ 251887 h 291425"/>
                  <a:gd name="connsiteX5" fmla="*/ 236470 w 559416"/>
                  <a:gd name="connsiteY5" fmla="*/ 137802 h 291425"/>
                  <a:gd name="connsiteX6" fmla="*/ 92764 w 559416"/>
                  <a:gd name="connsiteY6" fmla="*/ 255424 h 291425"/>
                  <a:gd name="connsiteX7" fmla="*/ 0 w 559416"/>
                  <a:gd name="connsiteY7" fmla="*/ 255422 h 291425"/>
                  <a:gd name="connsiteX8" fmla="*/ 270484 w 559416"/>
                  <a:gd name="connsiteY8" fmla="*/ 5681 h 291425"/>
                  <a:gd name="connsiteX9" fmla="*/ 313330 w 559416"/>
                  <a:gd name="connsiteY9" fmla="*/ 0 h 291425"/>
                  <a:gd name="connsiteX10" fmla="*/ 519878 w 559416"/>
                  <a:gd name="connsiteY10" fmla="*/ 3393 h 291425"/>
                  <a:gd name="connsiteX11" fmla="*/ 559416 w 559416"/>
                  <a:gd name="connsiteY11" fmla="*/ 42931 h 291425"/>
                  <a:gd name="connsiteX0" fmla="*/ 559416 w 559416"/>
                  <a:gd name="connsiteY0" fmla="*/ 42931 h 291425"/>
                  <a:gd name="connsiteX1" fmla="*/ 559416 w 559416"/>
                  <a:gd name="connsiteY1" fmla="*/ 251887 h 291425"/>
                  <a:gd name="connsiteX2" fmla="*/ 519878 w 559416"/>
                  <a:gd name="connsiteY2" fmla="*/ 291425 h 291425"/>
                  <a:gd name="connsiteX3" fmla="*/ 276008 w 559416"/>
                  <a:gd name="connsiteY3" fmla="*/ 291425 h 291425"/>
                  <a:gd name="connsiteX4" fmla="*/ 236470 w 559416"/>
                  <a:gd name="connsiteY4" fmla="*/ 251887 h 291425"/>
                  <a:gd name="connsiteX5" fmla="*/ 236470 w 559416"/>
                  <a:gd name="connsiteY5" fmla="*/ 137802 h 291425"/>
                  <a:gd name="connsiteX6" fmla="*/ 92764 w 559416"/>
                  <a:gd name="connsiteY6" fmla="*/ 255424 h 291425"/>
                  <a:gd name="connsiteX7" fmla="*/ 0 w 559416"/>
                  <a:gd name="connsiteY7" fmla="*/ 255422 h 291425"/>
                  <a:gd name="connsiteX8" fmla="*/ 270484 w 559416"/>
                  <a:gd name="connsiteY8" fmla="*/ 5681 h 291425"/>
                  <a:gd name="connsiteX9" fmla="*/ 313330 w 559416"/>
                  <a:gd name="connsiteY9" fmla="*/ 0 h 291425"/>
                  <a:gd name="connsiteX10" fmla="*/ 519878 w 559416"/>
                  <a:gd name="connsiteY10" fmla="*/ 3393 h 291425"/>
                  <a:gd name="connsiteX11" fmla="*/ 559416 w 559416"/>
                  <a:gd name="connsiteY11" fmla="*/ 42931 h 291425"/>
                  <a:gd name="connsiteX0" fmla="*/ 559416 w 559416"/>
                  <a:gd name="connsiteY0" fmla="*/ 42931 h 291425"/>
                  <a:gd name="connsiteX1" fmla="*/ 559416 w 559416"/>
                  <a:gd name="connsiteY1" fmla="*/ 251887 h 291425"/>
                  <a:gd name="connsiteX2" fmla="*/ 519878 w 559416"/>
                  <a:gd name="connsiteY2" fmla="*/ 291425 h 291425"/>
                  <a:gd name="connsiteX3" fmla="*/ 276008 w 559416"/>
                  <a:gd name="connsiteY3" fmla="*/ 291425 h 291425"/>
                  <a:gd name="connsiteX4" fmla="*/ 236470 w 559416"/>
                  <a:gd name="connsiteY4" fmla="*/ 251887 h 291425"/>
                  <a:gd name="connsiteX5" fmla="*/ 236470 w 559416"/>
                  <a:gd name="connsiteY5" fmla="*/ 137802 h 291425"/>
                  <a:gd name="connsiteX6" fmla="*/ 92764 w 559416"/>
                  <a:gd name="connsiteY6" fmla="*/ 255424 h 291425"/>
                  <a:gd name="connsiteX7" fmla="*/ 0 w 559416"/>
                  <a:gd name="connsiteY7" fmla="*/ 255422 h 291425"/>
                  <a:gd name="connsiteX8" fmla="*/ 270484 w 559416"/>
                  <a:gd name="connsiteY8" fmla="*/ 5681 h 291425"/>
                  <a:gd name="connsiteX9" fmla="*/ 313330 w 559416"/>
                  <a:gd name="connsiteY9" fmla="*/ 0 h 291425"/>
                  <a:gd name="connsiteX10" fmla="*/ 519878 w 559416"/>
                  <a:gd name="connsiteY10" fmla="*/ 3393 h 291425"/>
                  <a:gd name="connsiteX11" fmla="*/ 559416 w 559416"/>
                  <a:gd name="connsiteY11" fmla="*/ 42931 h 291425"/>
                  <a:gd name="connsiteX0" fmla="*/ 542451 w 542451"/>
                  <a:gd name="connsiteY0" fmla="*/ 42931 h 291425"/>
                  <a:gd name="connsiteX1" fmla="*/ 542451 w 542451"/>
                  <a:gd name="connsiteY1" fmla="*/ 251887 h 291425"/>
                  <a:gd name="connsiteX2" fmla="*/ 502913 w 542451"/>
                  <a:gd name="connsiteY2" fmla="*/ 291425 h 291425"/>
                  <a:gd name="connsiteX3" fmla="*/ 259043 w 542451"/>
                  <a:gd name="connsiteY3" fmla="*/ 291425 h 291425"/>
                  <a:gd name="connsiteX4" fmla="*/ 219505 w 542451"/>
                  <a:gd name="connsiteY4" fmla="*/ 251887 h 291425"/>
                  <a:gd name="connsiteX5" fmla="*/ 219505 w 542451"/>
                  <a:gd name="connsiteY5" fmla="*/ 137802 h 291425"/>
                  <a:gd name="connsiteX6" fmla="*/ 75799 w 542451"/>
                  <a:gd name="connsiteY6" fmla="*/ 255424 h 291425"/>
                  <a:gd name="connsiteX7" fmla="*/ 0 w 542451"/>
                  <a:gd name="connsiteY7" fmla="*/ 231671 h 291425"/>
                  <a:gd name="connsiteX8" fmla="*/ 253519 w 542451"/>
                  <a:gd name="connsiteY8" fmla="*/ 5681 h 291425"/>
                  <a:gd name="connsiteX9" fmla="*/ 296365 w 542451"/>
                  <a:gd name="connsiteY9" fmla="*/ 0 h 291425"/>
                  <a:gd name="connsiteX10" fmla="*/ 502913 w 542451"/>
                  <a:gd name="connsiteY10" fmla="*/ 3393 h 291425"/>
                  <a:gd name="connsiteX11" fmla="*/ 542451 w 542451"/>
                  <a:gd name="connsiteY11" fmla="*/ 42931 h 291425"/>
                  <a:gd name="connsiteX0" fmla="*/ 542451 w 542451"/>
                  <a:gd name="connsiteY0" fmla="*/ 42931 h 291425"/>
                  <a:gd name="connsiteX1" fmla="*/ 542451 w 542451"/>
                  <a:gd name="connsiteY1" fmla="*/ 251887 h 291425"/>
                  <a:gd name="connsiteX2" fmla="*/ 502913 w 542451"/>
                  <a:gd name="connsiteY2" fmla="*/ 291425 h 291425"/>
                  <a:gd name="connsiteX3" fmla="*/ 259043 w 542451"/>
                  <a:gd name="connsiteY3" fmla="*/ 291425 h 291425"/>
                  <a:gd name="connsiteX4" fmla="*/ 219505 w 542451"/>
                  <a:gd name="connsiteY4" fmla="*/ 251887 h 291425"/>
                  <a:gd name="connsiteX5" fmla="*/ 219505 w 542451"/>
                  <a:gd name="connsiteY5" fmla="*/ 137802 h 291425"/>
                  <a:gd name="connsiteX6" fmla="*/ 75799 w 542451"/>
                  <a:gd name="connsiteY6" fmla="*/ 255424 h 291425"/>
                  <a:gd name="connsiteX7" fmla="*/ 0 w 542451"/>
                  <a:gd name="connsiteY7" fmla="*/ 231671 h 291425"/>
                  <a:gd name="connsiteX8" fmla="*/ 253519 w 542451"/>
                  <a:gd name="connsiteY8" fmla="*/ 5681 h 291425"/>
                  <a:gd name="connsiteX9" fmla="*/ 296365 w 542451"/>
                  <a:gd name="connsiteY9" fmla="*/ 0 h 291425"/>
                  <a:gd name="connsiteX10" fmla="*/ 502913 w 542451"/>
                  <a:gd name="connsiteY10" fmla="*/ 3393 h 291425"/>
                  <a:gd name="connsiteX11" fmla="*/ 542451 w 542451"/>
                  <a:gd name="connsiteY11" fmla="*/ 42931 h 291425"/>
                  <a:gd name="connsiteX0" fmla="*/ 542451 w 542451"/>
                  <a:gd name="connsiteY0" fmla="*/ 42931 h 291425"/>
                  <a:gd name="connsiteX1" fmla="*/ 542451 w 542451"/>
                  <a:gd name="connsiteY1" fmla="*/ 251887 h 291425"/>
                  <a:gd name="connsiteX2" fmla="*/ 502913 w 542451"/>
                  <a:gd name="connsiteY2" fmla="*/ 291425 h 291425"/>
                  <a:gd name="connsiteX3" fmla="*/ 259043 w 542451"/>
                  <a:gd name="connsiteY3" fmla="*/ 291425 h 291425"/>
                  <a:gd name="connsiteX4" fmla="*/ 219505 w 542451"/>
                  <a:gd name="connsiteY4" fmla="*/ 251887 h 291425"/>
                  <a:gd name="connsiteX5" fmla="*/ 219505 w 542451"/>
                  <a:gd name="connsiteY5" fmla="*/ 137802 h 291425"/>
                  <a:gd name="connsiteX6" fmla="*/ 75799 w 542451"/>
                  <a:gd name="connsiteY6" fmla="*/ 255424 h 291425"/>
                  <a:gd name="connsiteX7" fmla="*/ 0 w 542451"/>
                  <a:gd name="connsiteY7" fmla="*/ 231671 h 291425"/>
                  <a:gd name="connsiteX8" fmla="*/ 253519 w 542451"/>
                  <a:gd name="connsiteY8" fmla="*/ 5681 h 291425"/>
                  <a:gd name="connsiteX9" fmla="*/ 296365 w 542451"/>
                  <a:gd name="connsiteY9" fmla="*/ 0 h 291425"/>
                  <a:gd name="connsiteX10" fmla="*/ 502913 w 542451"/>
                  <a:gd name="connsiteY10" fmla="*/ 3393 h 291425"/>
                  <a:gd name="connsiteX11" fmla="*/ 542451 w 542451"/>
                  <a:gd name="connsiteY11" fmla="*/ 42931 h 291425"/>
                  <a:gd name="connsiteX0" fmla="*/ 542451 w 542451"/>
                  <a:gd name="connsiteY0" fmla="*/ 42931 h 291425"/>
                  <a:gd name="connsiteX1" fmla="*/ 542451 w 542451"/>
                  <a:gd name="connsiteY1" fmla="*/ 251887 h 291425"/>
                  <a:gd name="connsiteX2" fmla="*/ 502913 w 542451"/>
                  <a:gd name="connsiteY2" fmla="*/ 291425 h 291425"/>
                  <a:gd name="connsiteX3" fmla="*/ 259043 w 542451"/>
                  <a:gd name="connsiteY3" fmla="*/ 291425 h 291425"/>
                  <a:gd name="connsiteX4" fmla="*/ 219505 w 542451"/>
                  <a:gd name="connsiteY4" fmla="*/ 251887 h 291425"/>
                  <a:gd name="connsiteX5" fmla="*/ 219504 w 542451"/>
                  <a:gd name="connsiteY5" fmla="*/ 164947 h 291425"/>
                  <a:gd name="connsiteX6" fmla="*/ 75799 w 542451"/>
                  <a:gd name="connsiteY6" fmla="*/ 255424 h 291425"/>
                  <a:gd name="connsiteX7" fmla="*/ 0 w 542451"/>
                  <a:gd name="connsiteY7" fmla="*/ 231671 h 291425"/>
                  <a:gd name="connsiteX8" fmla="*/ 253519 w 542451"/>
                  <a:gd name="connsiteY8" fmla="*/ 5681 h 291425"/>
                  <a:gd name="connsiteX9" fmla="*/ 296365 w 542451"/>
                  <a:gd name="connsiteY9" fmla="*/ 0 h 291425"/>
                  <a:gd name="connsiteX10" fmla="*/ 502913 w 542451"/>
                  <a:gd name="connsiteY10" fmla="*/ 3393 h 291425"/>
                  <a:gd name="connsiteX11" fmla="*/ 542451 w 542451"/>
                  <a:gd name="connsiteY11" fmla="*/ 42931 h 291425"/>
                  <a:gd name="connsiteX0" fmla="*/ 610313 w 610313"/>
                  <a:gd name="connsiteY0" fmla="*/ 42931 h 291425"/>
                  <a:gd name="connsiteX1" fmla="*/ 610313 w 610313"/>
                  <a:gd name="connsiteY1" fmla="*/ 251887 h 291425"/>
                  <a:gd name="connsiteX2" fmla="*/ 570775 w 610313"/>
                  <a:gd name="connsiteY2" fmla="*/ 291425 h 291425"/>
                  <a:gd name="connsiteX3" fmla="*/ 326905 w 610313"/>
                  <a:gd name="connsiteY3" fmla="*/ 291425 h 291425"/>
                  <a:gd name="connsiteX4" fmla="*/ 287367 w 610313"/>
                  <a:gd name="connsiteY4" fmla="*/ 251887 h 291425"/>
                  <a:gd name="connsiteX5" fmla="*/ 287366 w 610313"/>
                  <a:gd name="connsiteY5" fmla="*/ 164947 h 291425"/>
                  <a:gd name="connsiteX6" fmla="*/ 143661 w 610313"/>
                  <a:gd name="connsiteY6" fmla="*/ 255424 h 291425"/>
                  <a:gd name="connsiteX7" fmla="*/ 0 w 610313"/>
                  <a:gd name="connsiteY7" fmla="*/ 238458 h 291425"/>
                  <a:gd name="connsiteX8" fmla="*/ 321381 w 610313"/>
                  <a:gd name="connsiteY8" fmla="*/ 5681 h 291425"/>
                  <a:gd name="connsiteX9" fmla="*/ 364227 w 610313"/>
                  <a:gd name="connsiteY9" fmla="*/ 0 h 291425"/>
                  <a:gd name="connsiteX10" fmla="*/ 570775 w 610313"/>
                  <a:gd name="connsiteY10" fmla="*/ 3393 h 291425"/>
                  <a:gd name="connsiteX11" fmla="*/ 610313 w 610313"/>
                  <a:gd name="connsiteY11" fmla="*/ 42931 h 291425"/>
                  <a:gd name="connsiteX0" fmla="*/ 610313 w 610313"/>
                  <a:gd name="connsiteY0" fmla="*/ 42931 h 291425"/>
                  <a:gd name="connsiteX1" fmla="*/ 610313 w 610313"/>
                  <a:gd name="connsiteY1" fmla="*/ 251887 h 291425"/>
                  <a:gd name="connsiteX2" fmla="*/ 570775 w 610313"/>
                  <a:gd name="connsiteY2" fmla="*/ 291425 h 291425"/>
                  <a:gd name="connsiteX3" fmla="*/ 326905 w 610313"/>
                  <a:gd name="connsiteY3" fmla="*/ 291425 h 291425"/>
                  <a:gd name="connsiteX4" fmla="*/ 287367 w 610313"/>
                  <a:gd name="connsiteY4" fmla="*/ 251887 h 291425"/>
                  <a:gd name="connsiteX5" fmla="*/ 287366 w 610313"/>
                  <a:gd name="connsiteY5" fmla="*/ 164947 h 291425"/>
                  <a:gd name="connsiteX6" fmla="*/ 106338 w 610313"/>
                  <a:gd name="connsiteY6" fmla="*/ 252031 h 291425"/>
                  <a:gd name="connsiteX7" fmla="*/ 0 w 610313"/>
                  <a:gd name="connsiteY7" fmla="*/ 238458 h 291425"/>
                  <a:gd name="connsiteX8" fmla="*/ 321381 w 610313"/>
                  <a:gd name="connsiteY8" fmla="*/ 5681 h 291425"/>
                  <a:gd name="connsiteX9" fmla="*/ 364227 w 610313"/>
                  <a:gd name="connsiteY9" fmla="*/ 0 h 291425"/>
                  <a:gd name="connsiteX10" fmla="*/ 570775 w 610313"/>
                  <a:gd name="connsiteY10" fmla="*/ 3393 h 291425"/>
                  <a:gd name="connsiteX11" fmla="*/ 610313 w 610313"/>
                  <a:gd name="connsiteY11" fmla="*/ 42931 h 291425"/>
                  <a:gd name="connsiteX0" fmla="*/ 610313 w 610313"/>
                  <a:gd name="connsiteY0" fmla="*/ 42931 h 291425"/>
                  <a:gd name="connsiteX1" fmla="*/ 610313 w 610313"/>
                  <a:gd name="connsiteY1" fmla="*/ 251887 h 291425"/>
                  <a:gd name="connsiteX2" fmla="*/ 570775 w 610313"/>
                  <a:gd name="connsiteY2" fmla="*/ 291425 h 291425"/>
                  <a:gd name="connsiteX3" fmla="*/ 326905 w 610313"/>
                  <a:gd name="connsiteY3" fmla="*/ 291425 h 291425"/>
                  <a:gd name="connsiteX4" fmla="*/ 287367 w 610313"/>
                  <a:gd name="connsiteY4" fmla="*/ 251887 h 291425"/>
                  <a:gd name="connsiteX5" fmla="*/ 287366 w 610313"/>
                  <a:gd name="connsiteY5" fmla="*/ 164947 h 291425"/>
                  <a:gd name="connsiteX6" fmla="*/ 136875 w 610313"/>
                  <a:gd name="connsiteY6" fmla="*/ 241852 h 291425"/>
                  <a:gd name="connsiteX7" fmla="*/ 0 w 610313"/>
                  <a:gd name="connsiteY7" fmla="*/ 238458 h 291425"/>
                  <a:gd name="connsiteX8" fmla="*/ 321381 w 610313"/>
                  <a:gd name="connsiteY8" fmla="*/ 5681 h 291425"/>
                  <a:gd name="connsiteX9" fmla="*/ 364227 w 610313"/>
                  <a:gd name="connsiteY9" fmla="*/ 0 h 291425"/>
                  <a:gd name="connsiteX10" fmla="*/ 570775 w 610313"/>
                  <a:gd name="connsiteY10" fmla="*/ 3393 h 291425"/>
                  <a:gd name="connsiteX11" fmla="*/ 610313 w 610313"/>
                  <a:gd name="connsiteY11" fmla="*/ 42931 h 291425"/>
                  <a:gd name="connsiteX0" fmla="*/ 576383 w 576383"/>
                  <a:gd name="connsiteY0" fmla="*/ 42931 h 291425"/>
                  <a:gd name="connsiteX1" fmla="*/ 576383 w 576383"/>
                  <a:gd name="connsiteY1" fmla="*/ 251887 h 291425"/>
                  <a:gd name="connsiteX2" fmla="*/ 536845 w 576383"/>
                  <a:gd name="connsiteY2" fmla="*/ 291425 h 291425"/>
                  <a:gd name="connsiteX3" fmla="*/ 292975 w 576383"/>
                  <a:gd name="connsiteY3" fmla="*/ 291425 h 291425"/>
                  <a:gd name="connsiteX4" fmla="*/ 253437 w 576383"/>
                  <a:gd name="connsiteY4" fmla="*/ 251887 h 291425"/>
                  <a:gd name="connsiteX5" fmla="*/ 253436 w 576383"/>
                  <a:gd name="connsiteY5" fmla="*/ 164947 h 291425"/>
                  <a:gd name="connsiteX6" fmla="*/ 102945 w 576383"/>
                  <a:gd name="connsiteY6" fmla="*/ 241852 h 291425"/>
                  <a:gd name="connsiteX7" fmla="*/ 0 w 576383"/>
                  <a:gd name="connsiteY7" fmla="*/ 187563 h 291425"/>
                  <a:gd name="connsiteX8" fmla="*/ 287451 w 576383"/>
                  <a:gd name="connsiteY8" fmla="*/ 5681 h 291425"/>
                  <a:gd name="connsiteX9" fmla="*/ 330297 w 576383"/>
                  <a:gd name="connsiteY9" fmla="*/ 0 h 291425"/>
                  <a:gd name="connsiteX10" fmla="*/ 536845 w 576383"/>
                  <a:gd name="connsiteY10" fmla="*/ 3393 h 291425"/>
                  <a:gd name="connsiteX11" fmla="*/ 576383 w 576383"/>
                  <a:gd name="connsiteY11" fmla="*/ 42931 h 291425"/>
                  <a:gd name="connsiteX0" fmla="*/ 576383 w 576383"/>
                  <a:gd name="connsiteY0" fmla="*/ 42931 h 291425"/>
                  <a:gd name="connsiteX1" fmla="*/ 576383 w 576383"/>
                  <a:gd name="connsiteY1" fmla="*/ 251887 h 291425"/>
                  <a:gd name="connsiteX2" fmla="*/ 536845 w 576383"/>
                  <a:gd name="connsiteY2" fmla="*/ 291425 h 291425"/>
                  <a:gd name="connsiteX3" fmla="*/ 292975 w 576383"/>
                  <a:gd name="connsiteY3" fmla="*/ 291425 h 291425"/>
                  <a:gd name="connsiteX4" fmla="*/ 253437 w 576383"/>
                  <a:gd name="connsiteY4" fmla="*/ 251887 h 291425"/>
                  <a:gd name="connsiteX5" fmla="*/ 253436 w 576383"/>
                  <a:gd name="connsiteY5" fmla="*/ 164947 h 291425"/>
                  <a:gd name="connsiteX6" fmla="*/ 82587 w 576383"/>
                  <a:gd name="connsiteY6" fmla="*/ 238459 h 291425"/>
                  <a:gd name="connsiteX7" fmla="*/ 0 w 576383"/>
                  <a:gd name="connsiteY7" fmla="*/ 187563 h 291425"/>
                  <a:gd name="connsiteX8" fmla="*/ 287451 w 576383"/>
                  <a:gd name="connsiteY8" fmla="*/ 5681 h 291425"/>
                  <a:gd name="connsiteX9" fmla="*/ 330297 w 576383"/>
                  <a:gd name="connsiteY9" fmla="*/ 0 h 291425"/>
                  <a:gd name="connsiteX10" fmla="*/ 536845 w 576383"/>
                  <a:gd name="connsiteY10" fmla="*/ 3393 h 291425"/>
                  <a:gd name="connsiteX11" fmla="*/ 576383 w 576383"/>
                  <a:gd name="connsiteY11" fmla="*/ 42931 h 291425"/>
                  <a:gd name="connsiteX0" fmla="*/ 576383 w 576383"/>
                  <a:gd name="connsiteY0" fmla="*/ 42931 h 291425"/>
                  <a:gd name="connsiteX1" fmla="*/ 576383 w 576383"/>
                  <a:gd name="connsiteY1" fmla="*/ 251887 h 291425"/>
                  <a:gd name="connsiteX2" fmla="*/ 536845 w 576383"/>
                  <a:gd name="connsiteY2" fmla="*/ 291425 h 291425"/>
                  <a:gd name="connsiteX3" fmla="*/ 292975 w 576383"/>
                  <a:gd name="connsiteY3" fmla="*/ 291425 h 291425"/>
                  <a:gd name="connsiteX4" fmla="*/ 253437 w 576383"/>
                  <a:gd name="connsiteY4" fmla="*/ 251887 h 291425"/>
                  <a:gd name="connsiteX5" fmla="*/ 253436 w 576383"/>
                  <a:gd name="connsiteY5" fmla="*/ 164947 h 291425"/>
                  <a:gd name="connsiteX6" fmla="*/ 82587 w 576383"/>
                  <a:gd name="connsiteY6" fmla="*/ 238459 h 291425"/>
                  <a:gd name="connsiteX7" fmla="*/ 0 w 576383"/>
                  <a:gd name="connsiteY7" fmla="*/ 187563 h 291425"/>
                  <a:gd name="connsiteX8" fmla="*/ 287451 w 576383"/>
                  <a:gd name="connsiteY8" fmla="*/ 5681 h 291425"/>
                  <a:gd name="connsiteX9" fmla="*/ 330297 w 576383"/>
                  <a:gd name="connsiteY9" fmla="*/ 0 h 291425"/>
                  <a:gd name="connsiteX10" fmla="*/ 536845 w 576383"/>
                  <a:gd name="connsiteY10" fmla="*/ 3393 h 291425"/>
                  <a:gd name="connsiteX11" fmla="*/ 576383 w 576383"/>
                  <a:gd name="connsiteY11" fmla="*/ 42931 h 291425"/>
                  <a:gd name="connsiteX0" fmla="*/ 576383 w 576383"/>
                  <a:gd name="connsiteY0" fmla="*/ 42931 h 291425"/>
                  <a:gd name="connsiteX1" fmla="*/ 576383 w 576383"/>
                  <a:gd name="connsiteY1" fmla="*/ 251887 h 291425"/>
                  <a:gd name="connsiteX2" fmla="*/ 536845 w 576383"/>
                  <a:gd name="connsiteY2" fmla="*/ 291425 h 291425"/>
                  <a:gd name="connsiteX3" fmla="*/ 292975 w 576383"/>
                  <a:gd name="connsiteY3" fmla="*/ 291425 h 291425"/>
                  <a:gd name="connsiteX4" fmla="*/ 253437 w 576383"/>
                  <a:gd name="connsiteY4" fmla="*/ 251887 h 291425"/>
                  <a:gd name="connsiteX5" fmla="*/ 253436 w 576383"/>
                  <a:gd name="connsiteY5" fmla="*/ 164947 h 291425"/>
                  <a:gd name="connsiteX6" fmla="*/ 82587 w 576383"/>
                  <a:gd name="connsiteY6" fmla="*/ 238459 h 291425"/>
                  <a:gd name="connsiteX7" fmla="*/ 0 w 576383"/>
                  <a:gd name="connsiteY7" fmla="*/ 187563 h 291425"/>
                  <a:gd name="connsiteX8" fmla="*/ 287451 w 576383"/>
                  <a:gd name="connsiteY8" fmla="*/ 5681 h 291425"/>
                  <a:gd name="connsiteX9" fmla="*/ 330297 w 576383"/>
                  <a:gd name="connsiteY9" fmla="*/ 0 h 291425"/>
                  <a:gd name="connsiteX10" fmla="*/ 536845 w 576383"/>
                  <a:gd name="connsiteY10" fmla="*/ 3393 h 291425"/>
                  <a:gd name="connsiteX11" fmla="*/ 576383 w 576383"/>
                  <a:gd name="connsiteY11" fmla="*/ 42931 h 291425"/>
                  <a:gd name="connsiteX0" fmla="*/ 576383 w 576383"/>
                  <a:gd name="connsiteY0" fmla="*/ 42931 h 291425"/>
                  <a:gd name="connsiteX1" fmla="*/ 576383 w 576383"/>
                  <a:gd name="connsiteY1" fmla="*/ 251887 h 291425"/>
                  <a:gd name="connsiteX2" fmla="*/ 536845 w 576383"/>
                  <a:gd name="connsiteY2" fmla="*/ 291425 h 291425"/>
                  <a:gd name="connsiteX3" fmla="*/ 292975 w 576383"/>
                  <a:gd name="connsiteY3" fmla="*/ 291425 h 291425"/>
                  <a:gd name="connsiteX4" fmla="*/ 253437 w 576383"/>
                  <a:gd name="connsiteY4" fmla="*/ 251887 h 291425"/>
                  <a:gd name="connsiteX5" fmla="*/ 253436 w 576383"/>
                  <a:gd name="connsiteY5" fmla="*/ 164947 h 291425"/>
                  <a:gd name="connsiteX6" fmla="*/ 82587 w 576383"/>
                  <a:gd name="connsiteY6" fmla="*/ 238459 h 291425"/>
                  <a:gd name="connsiteX7" fmla="*/ 0 w 576383"/>
                  <a:gd name="connsiteY7" fmla="*/ 187563 h 291425"/>
                  <a:gd name="connsiteX8" fmla="*/ 287451 w 576383"/>
                  <a:gd name="connsiteY8" fmla="*/ 5681 h 291425"/>
                  <a:gd name="connsiteX9" fmla="*/ 330297 w 576383"/>
                  <a:gd name="connsiteY9" fmla="*/ 0 h 291425"/>
                  <a:gd name="connsiteX10" fmla="*/ 536845 w 576383"/>
                  <a:gd name="connsiteY10" fmla="*/ 3393 h 291425"/>
                  <a:gd name="connsiteX11" fmla="*/ 576383 w 576383"/>
                  <a:gd name="connsiteY11" fmla="*/ 42931 h 291425"/>
                  <a:gd name="connsiteX0" fmla="*/ 620492 w 620492"/>
                  <a:gd name="connsiteY0" fmla="*/ 42931 h 291425"/>
                  <a:gd name="connsiteX1" fmla="*/ 620492 w 620492"/>
                  <a:gd name="connsiteY1" fmla="*/ 251887 h 291425"/>
                  <a:gd name="connsiteX2" fmla="*/ 580954 w 620492"/>
                  <a:gd name="connsiteY2" fmla="*/ 291425 h 291425"/>
                  <a:gd name="connsiteX3" fmla="*/ 337084 w 620492"/>
                  <a:gd name="connsiteY3" fmla="*/ 291425 h 291425"/>
                  <a:gd name="connsiteX4" fmla="*/ 297546 w 620492"/>
                  <a:gd name="connsiteY4" fmla="*/ 251887 h 291425"/>
                  <a:gd name="connsiteX5" fmla="*/ 297545 w 620492"/>
                  <a:gd name="connsiteY5" fmla="*/ 164947 h 291425"/>
                  <a:gd name="connsiteX6" fmla="*/ 126696 w 620492"/>
                  <a:gd name="connsiteY6" fmla="*/ 238459 h 291425"/>
                  <a:gd name="connsiteX7" fmla="*/ 0 w 620492"/>
                  <a:gd name="connsiteY7" fmla="*/ 187563 h 291425"/>
                  <a:gd name="connsiteX8" fmla="*/ 331560 w 620492"/>
                  <a:gd name="connsiteY8" fmla="*/ 5681 h 291425"/>
                  <a:gd name="connsiteX9" fmla="*/ 374406 w 620492"/>
                  <a:gd name="connsiteY9" fmla="*/ 0 h 291425"/>
                  <a:gd name="connsiteX10" fmla="*/ 580954 w 620492"/>
                  <a:gd name="connsiteY10" fmla="*/ 3393 h 291425"/>
                  <a:gd name="connsiteX11" fmla="*/ 620492 w 620492"/>
                  <a:gd name="connsiteY11" fmla="*/ 42931 h 291425"/>
                  <a:gd name="connsiteX0" fmla="*/ 620492 w 620492"/>
                  <a:gd name="connsiteY0" fmla="*/ 42931 h 291425"/>
                  <a:gd name="connsiteX1" fmla="*/ 620492 w 620492"/>
                  <a:gd name="connsiteY1" fmla="*/ 251887 h 291425"/>
                  <a:gd name="connsiteX2" fmla="*/ 580954 w 620492"/>
                  <a:gd name="connsiteY2" fmla="*/ 291425 h 291425"/>
                  <a:gd name="connsiteX3" fmla="*/ 337084 w 620492"/>
                  <a:gd name="connsiteY3" fmla="*/ 291425 h 291425"/>
                  <a:gd name="connsiteX4" fmla="*/ 297546 w 620492"/>
                  <a:gd name="connsiteY4" fmla="*/ 251887 h 291425"/>
                  <a:gd name="connsiteX5" fmla="*/ 297545 w 620492"/>
                  <a:gd name="connsiteY5" fmla="*/ 164947 h 291425"/>
                  <a:gd name="connsiteX6" fmla="*/ 89373 w 620492"/>
                  <a:gd name="connsiteY6" fmla="*/ 224887 h 291425"/>
                  <a:gd name="connsiteX7" fmla="*/ 0 w 620492"/>
                  <a:gd name="connsiteY7" fmla="*/ 187563 h 291425"/>
                  <a:gd name="connsiteX8" fmla="*/ 331560 w 620492"/>
                  <a:gd name="connsiteY8" fmla="*/ 5681 h 291425"/>
                  <a:gd name="connsiteX9" fmla="*/ 374406 w 620492"/>
                  <a:gd name="connsiteY9" fmla="*/ 0 h 291425"/>
                  <a:gd name="connsiteX10" fmla="*/ 580954 w 620492"/>
                  <a:gd name="connsiteY10" fmla="*/ 3393 h 291425"/>
                  <a:gd name="connsiteX11" fmla="*/ 620492 w 620492"/>
                  <a:gd name="connsiteY11" fmla="*/ 42931 h 291425"/>
                  <a:gd name="connsiteX0" fmla="*/ 620492 w 620492"/>
                  <a:gd name="connsiteY0" fmla="*/ 42931 h 291425"/>
                  <a:gd name="connsiteX1" fmla="*/ 620492 w 620492"/>
                  <a:gd name="connsiteY1" fmla="*/ 251887 h 291425"/>
                  <a:gd name="connsiteX2" fmla="*/ 580954 w 620492"/>
                  <a:gd name="connsiteY2" fmla="*/ 291425 h 291425"/>
                  <a:gd name="connsiteX3" fmla="*/ 337084 w 620492"/>
                  <a:gd name="connsiteY3" fmla="*/ 291425 h 291425"/>
                  <a:gd name="connsiteX4" fmla="*/ 297546 w 620492"/>
                  <a:gd name="connsiteY4" fmla="*/ 251887 h 291425"/>
                  <a:gd name="connsiteX5" fmla="*/ 297545 w 620492"/>
                  <a:gd name="connsiteY5" fmla="*/ 164947 h 291425"/>
                  <a:gd name="connsiteX6" fmla="*/ 89373 w 620492"/>
                  <a:gd name="connsiteY6" fmla="*/ 224887 h 291425"/>
                  <a:gd name="connsiteX7" fmla="*/ 0 w 620492"/>
                  <a:gd name="connsiteY7" fmla="*/ 187563 h 291425"/>
                  <a:gd name="connsiteX8" fmla="*/ 331560 w 620492"/>
                  <a:gd name="connsiteY8" fmla="*/ 5681 h 291425"/>
                  <a:gd name="connsiteX9" fmla="*/ 374406 w 620492"/>
                  <a:gd name="connsiteY9" fmla="*/ 0 h 291425"/>
                  <a:gd name="connsiteX10" fmla="*/ 580954 w 620492"/>
                  <a:gd name="connsiteY10" fmla="*/ 3393 h 291425"/>
                  <a:gd name="connsiteX11" fmla="*/ 620492 w 620492"/>
                  <a:gd name="connsiteY11" fmla="*/ 42931 h 291425"/>
                  <a:gd name="connsiteX0" fmla="*/ 620492 w 620492"/>
                  <a:gd name="connsiteY0" fmla="*/ 42931 h 291425"/>
                  <a:gd name="connsiteX1" fmla="*/ 620492 w 620492"/>
                  <a:gd name="connsiteY1" fmla="*/ 251887 h 291425"/>
                  <a:gd name="connsiteX2" fmla="*/ 580954 w 620492"/>
                  <a:gd name="connsiteY2" fmla="*/ 291425 h 291425"/>
                  <a:gd name="connsiteX3" fmla="*/ 337084 w 620492"/>
                  <a:gd name="connsiteY3" fmla="*/ 291425 h 291425"/>
                  <a:gd name="connsiteX4" fmla="*/ 297546 w 620492"/>
                  <a:gd name="connsiteY4" fmla="*/ 251887 h 291425"/>
                  <a:gd name="connsiteX5" fmla="*/ 297545 w 620492"/>
                  <a:gd name="connsiteY5" fmla="*/ 164947 h 291425"/>
                  <a:gd name="connsiteX6" fmla="*/ 89373 w 620492"/>
                  <a:gd name="connsiteY6" fmla="*/ 224887 h 291425"/>
                  <a:gd name="connsiteX7" fmla="*/ 0 w 620492"/>
                  <a:gd name="connsiteY7" fmla="*/ 187563 h 291425"/>
                  <a:gd name="connsiteX8" fmla="*/ 331560 w 620492"/>
                  <a:gd name="connsiteY8" fmla="*/ 5681 h 291425"/>
                  <a:gd name="connsiteX9" fmla="*/ 374406 w 620492"/>
                  <a:gd name="connsiteY9" fmla="*/ 0 h 291425"/>
                  <a:gd name="connsiteX10" fmla="*/ 580954 w 620492"/>
                  <a:gd name="connsiteY10" fmla="*/ 3393 h 291425"/>
                  <a:gd name="connsiteX11" fmla="*/ 620492 w 620492"/>
                  <a:gd name="connsiteY11" fmla="*/ 42931 h 291425"/>
                  <a:gd name="connsiteX0" fmla="*/ 620492 w 620492"/>
                  <a:gd name="connsiteY0" fmla="*/ 42931 h 291425"/>
                  <a:gd name="connsiteX1" fmla="*/ 620492 w 620492"/>
                  <a:gd name="connsiteY1" fmla="*/ 251887 h 291425"/>
                  <a:gd name="connsiteX2" fmla="*/ 580954 w 620492"/>
                  <a:gd name="connsiteY2" fmla="*/ 291425 h 291425"/>
                  <a:gd name="connsiteX3" fmla="*/ 337084 w 620492"/>
                  <a:gd name="connsiteY3" fmla="*/ 291425 h 291425"/>
                  <a:gd name="connsiteX4" fmla="*/ 297546 w 620492"/>
                  <a:gd name="connsiteY4" fmla="*/ 251887 h 291425"/>
                  <a:gd name="connsiteX5" fmla="*/ 297545 w 620492"/>
                  <a:gd name="connsiteY5" fmla="*/ 164947 h 291425"/>
                  <a:gd name="connsiteX6" fmla="*/ 89373 w 620492"/>
                  <a:gd name="connsiteY6" fmla="*/ 224887 h 291425"/>
                  <a:gd name="connsiteX7" fmla="*/ 0 w 620492"/>
                  <a:gd name="connsiteY7" fmla="*/ 187563 h 291425"/>
                  <a:gd name="connsiteX8" fmla="*/ 331560 w 620492"/>
                  <a:gd name="connsiteY8" fmla="*/ 5681 h 291425"/>
                  <a:gd name="connsiteX9" fmla="*/ 374406 w 620492"/>
                  <a:gd name="connsiteY9" fmla="*/ 0 h 291425"/>
                  <a:gd name="connsiteX10" fmla="*/ 580954 w 620492"/>
                  <a:gd name="connsiteY10" fmla="*/ 3393 h 291425"/>
                  <a:gd name="connsiteX11" fmla="*/ 620492 w 620492"/>
                  <a:gd name="connsiteY11" fmla="*/ 42931 h 291425"/>
                  <a:gd name="connsiteX0" fmla="*/ 620492 w 620492"/>
                  <a:gd name="connsiteY0" fmla="*/ 42931 h 291425"/>
                  <a:gd name="connsiteX1" fmla="*/ 620492 w 620492"/>
                  <a:gd name="connsiteY1" fmla="*/ 251887 h 291425"/>
                  <a:gd name="connsiteX2" fmla="*/ 580954 w 620492"/>
                  <a:gd name="connsiteY2" fmla="*/ 291425 h 291425"/>
                  <a:gd name="connsiteX3" fmla="*/ 337084 w 620492"/>
                  <a:gd name="connsiteY3" fmla="*/ 291425 h 291425"/>
                  <a:gd name="connsiteX4" fmla="*/ 297546 w 620492"/>
                  <a:gd name="connsiteY4" fmla="*/ 251887 h 291425"/>
                  <a:gd name="connsiteX5" fmla="*/ 297545 w 620492"/>
                  <a:gd name="connsiteY5" fmla="*/ 164947 h 291425"/>
                  <a:gd name="connsiteX6" fmla="*/ 89373 w 620492"/>
                  <a:gd name="connsiteY6" fmla="*/ 224887 h 291425"/>
                  <a:gd name="connsiteX7" fmla="*/ 0 w 620492"/>
                  <a:gd name="connsiteY7" fmla="*/ 187563 h 291425"/>
                  <a:gd name="connsiteX8" fmla="*/ 331560 w 620492"/>
                  <a:gd name="connsiteY8" fmla="*/ 5681 h 291425"/>
                  <a:gd name="connsiteX9" fmla="*/ 374406 w 620492"/>
                  <a:gd name="connsiteY9" fmla="*/ 0 h 291425"/>
                  <a:gd name="connsiteX10" fmla="*/ 580954 w 620492"/>
                  <a:gd name="connsiteY10" fmla="*/ 3393 h 291425"/>
                  <a:gd name="connsiteX11" fmla="*/ 620492 w 620492"/>
                  <a:gd name="connsiteY11" fmla="*/ 42931 h 291425"/>
                  <a:gd name="connsiteX0" fmla="*/ 620492 w 620492"/>
                  <a:gd name="connsiteY0" fmla="*/ 42931 h 291425"/>
                  <a:gd name="connsiteX1" fmla="*/ 620492 w 620492"/>
                  <a:gd name="connsiteY1" fmla="*/ 251887 h 291425"/>
                  <a:gd name="connsiteX2" fmla="*/ 580954 w 620492"/>
                  <a:gd name="connsiteY2" fmla="*/ 291425 h 291425"/>
                  <a:gd name="connsiteX3" fmla="*/ 337084 w 620492"/>
                  <a:gd name="connsiteY3" fmla="*/ 291425 h 291425"/>
                  <a:gd name="connsiteX4" fmla="*/ 297546 w 620492"/>
                  <a:gd name="connsiteY4" fmla="*/ 251887 h 291425"/>
                  <a:gd name="connsiteX5" fmla="*/ 297545 w 620492"/>
                  <a:gd name="connsiteY5" fmla="*/ 164947 h 291425"/>
                  <a:gd name="connsiteX6" fmla="*/ 89373 w 620492"/>
                  <a:gd name="connsiteY6" fmla="*/ 224887 h 291425"/>
                  <a:gd name="connsiteX7" fmla="*/ 0 w 620492"/>
                  <a:gd name="connsiteY7" fmla="*/ 187563 h 291425"/>
                  <a:gd name="connsiteX8" fmla="*/ 331560 w 620492"/>
                  <a:gd name="connsiteY8" fmla="*/ 5681 h 291425"/>
                  <a:gd name="connsiteX9" fmla="*/ 374406 w 620492"/>
                  <a:gd name="connsiteY9" fmla="*/ 0 h 291425"/>
                  <a:gd name="connsiteX10" fmla="*/ 580954 w 620492"/>
                  <a:gd name="connsiteY10" fmla="*/ 3393 h 291425"/>
                  <a:gd name="connsiteX11" fmla="*/ 620492 w 620492"/>
                  <a:gd name="connsiteY11" fmla="*/ 42931 h 291425"/>
                  <a:gd name="connsiteX0" fmla="*/ 620492 w 620492"/>
                  <a:gd name="connsiteY0" fmla="*/ 42931 h 291425"/>
                  <a:gd name="connsiteX1" fmla="*/ 620492 w 620492"/>
                  <a:gd name="connsiteY1" fmla="*/ 251887 h 291425"/>
                  <a:gd name="connsiteX2" fmla="*/ 580954 w 620492"/>
                  <a:gd name="connsiteY2" fmla="*/ 291425 h 291425"/>
                  <a:gd name="connsiteX3" fmla="*/ 337084 w 620492"/>
                  <a:gd name="connsiteY3" fmla="*/ 291425 h 291425"/>
                  <a:gd name="connsiteX4" fmla="*/ 297546 w 620492"/>
                  <a:gd name="connsiteY4" fmla="*/ 251887 h 291425"/>
                  <a:gd name="connsiteX5" fmla="*/ 297545 w 620492"/>
                  <a:gd name="connsiteY5" fmla="*/ 164947 h 291425"/>
                  <a:gd name="connsiteX6" fmla="*/ 99552 w 620492"/>
                  <a:gd name="connsiteY6" fmla="*/ 235066 h 291425"/>
                  <a:gd name="connsiteX7" fmla="*/ 0 w 620492"/>
                  <a:gd name="connsiteY7" fmla="*/ 187563 h 291425"/>
                  <a:gd name="connsiteX8" fmla="*/ 331560 w 620492"/>
                  <a:gd name="connsiteY8" fmla="*/ 5681 h 291425"/>
                  <a:gd name="connsiteX9" fmla="*/ 374406 w 620492"/>
                  <a:gd name="connsiteY9" fmla="*/ 0 h 291425"/>
                  <a:gd name="connsiteX10" fmla="*/ 580954 w 620492"/>
                  <a:gd name="connsiteY10" fmla="*/ 3393 h 291425"/>
                  <a:gd name="connsiteX11" fmla="*/ 620492 w 620492"/>
                  <a:gd name="connsiteY11" fmla="*/ 42931 h 291425"/>
                  <a:gd name="connsiteX0" fmla="*/ 620492 w 620492"/>
                  <a:gd name="connsiteY0" fmla="*/ 42931 h 291425"/>
                  <a:gd name="connsiteX1" fmla="*/ 620492 w 620492"/>
                  <a:gd name="connsiteY1" fmla="*/ 251887 h 291425"/>
                  <a:gd name="connsiteX2" fmla="*/ 580954 w 620492"/>
                  <a:gd name="connsiteY2" fmla="*/ 291425 h 291425"/>
                  <a:gd name="connsiteX3" fmla="*/ 337084 w 620492"/>
                  <a:gd name="connsiteY3" fmla="*/ 291425 h 291425"/>
                  <a:gd name="connsiteX4" fmla="*/ 297546 w 620492"/>
                  <a:gd name="connsiteY4" fmla="*/ 251887 h 291425"/>
                  <a:gd name="connsiteX5" fmla="*/ 297545 w 620492"/>
                  <a:gd name="connsiteY5" fmla="*/ 164947 h 291425"/>
                  <a:gd name="connsiteX6" fmla="*/ 109731 w 620492"/>
                  <a:gd name="connsiteY6" fmla="*/ 238459 h 291425"/>
                  <a:gd name="connsiteX7" fmla="*/ 0 w 620492"/>
                  <a:gd name="connsiteY7" fmla="*/ 187563 h 291425"/>
                  <a:gd name="connsiteX8" fmla="*/ 331560 w 620492"/>
                  <a:gd name="connsiteY8" fmla="*/ 5681 h 291425"/>
                  <a:gd name="connsiteX9" fmla="*/ 374406 w 620492"/>
                  <a:gd name="connsiteY9" fmla="*/ 0 h 291425"/>
                  <a:gd name="connsiteX10" fmla="*/ 580954 w 620492"/>
                  <a:gd name="connsiteY10" fmla="*/ 3393 h 291425"/>
                  <a:gd name="connsiteX11" fmla="*/ 620492 w 620492"/>
                  <a:gd name="connsiteY11" fmla="*/ 42931 h 291425"/>
                  <a:gd name="connsiteX0" fmla="*/ 603527 w 603527"/>
                  <a:gd name="connsiteY0" fmla="*/ 42931 h 291425"/>
                  <a:gd name="connsiteX1" fmla="*/ 603527 w 603527"/>
                  <a:gd name="connsiteY1" fmla="*/ 251887 h 291425"/>
                  <a:gd name="connsiteX2" fmla="*/ 563989 w 603527"/>
                  <a:gd name="connsiteY2" fmla="*/ 291425 h 291425"/>
                  <a:gd name="connsiteX3" fmla="*/ 320119 w 603527"/>
                  <a:gd name="connsiteY3" fmla="*/ 291425 h 291425"/>
                  <a:gd name="connsiteX4" fmla="*/ 280581 w 603527"/>
                  <a:gd name="connsiteY4" fmla="*/ 251887 h 291425"/>
                  <a:gd name="connsiteX5" fmla="*/ 280580 w 603527"/>
                  <a:gd name="connsiteY5" fmla="*/ 164947 h 291425"/>
                  <a:gd name="connsiteX6" fmla="*/ 92766 w 603527"/>
                  <a:gd name="connsiteY6" fmla="*/ 238459 h 291425"/>
                  <a:gd name="connsiteX7" fmla="*/ 0 w 603527"/>
                  <a:gd name="connsiteY7" fmla="*/ 167205 h 291425"/>
                  <a:gd name="connsiteX8" fmla="*/ 314595 w 603527"/>
                  <a:gd name="connsiteY8" fmla="*/ 5681 h 291425"/>
                  <a:gd name="connsiteX9" fmla="*/ 357441 w 603527"/>
                  <a:gd name="connsiteY9" fmla="*/ 0 h 291425"/>
                  <a:gd name="connsiteX10" fmla="*/ 563989 w 603527"/>
                  <a:gd name="connsiteY10" fmla="*/ 3393 h 291425"/>
                  <a:gd name="connsiteX11" fmla="*/ 603527 w 603527"/>
                  <a:gd name="connsiteY11" fmla="*/ 42931 h 291425"/>
                  <a:gd name="connsiteX0" fmla="*/ 603527 w 603527"/>
                  <a:gd name="connsiteY0" fmla="*/ 42931 h 291425"/>
                  <a:gd name="connsiteX1" fmla="*/ 603527 w 603527"/>
                  <a:gd name="connsiteY1" fmla="*/ 251887 h 291425"/>
                  <a:gd name="connsiteX2" fmla="*/ 563989 w 603527"/>
                  <a:gd name="connsiteY2" fmla="*/ 291425 h 291425"/>
                  <a:gd name="connsiteX3" fmla="*/ 320119 w 603527"/>
                  <a:gd name="connsiteY3" fmla="*/ 291425 h 291425"/>
                  <a:gd name="connsiteX4" fmla="*/ 280581 w 603527"/>
                  <a:gd name="connsiteY4" fmla="*/ 251887 h 291425"/>
                  <a:gd name="connsiteX5" fmla="*/ 280580 w 603527"/>
                  <a:gd name="connsiteY5" fmla="*/ 164947 h 291425"/>
                  <a:gd name="connsiteX6" fmla="*/ 92766 w 603527"/>
                  <a:gd name="connsiteY6" fmla="*/ 238459 h 291425"/>
                  <a:gd name="connsiteX7" fmla="*/ 0 w 603527"/>
                  <a:gd name="connsiteY7" fmla="*/ 167205 h 291425"/>
                  <a:gd name="connsiteX8" fmla="*/ 314595 w 603527"/>
                  <a:gd name="connsiteY8" fmla="*/ 5681 h 291425"/>
                  <a:gd name="connsiteX9" fmla="*/ 357441 w 603527"/>
                  <a:gd name="connsiteY9" fmla="*/ 0 h 291425"/>
                  <a:gd name="connsiteX10" fmla="*/ 563989 w 603527"/>
                  <a:gd name="connsiteY10" fmla="*/ 3393 h 291425"/>
                  <a:gd name="connsiteX11" fmla="*/ 603527 w 603527"/>
                  <a:gd name="connsiteY11" fmla="*/ 42931 h 2914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603527" h="291425">
                    <a:moveTo>
                      <a:pt x="603527" y="42931"/>
                    </a:moveTo>
                    <a:lnTo>
                      <a:pt x="603527" y="251887"/>
                    </a:lnTo>
                    <a:cubicBezTo>
                      <a:pt x="603527" y="273723"/>
                      <a:pt x="585825" y="291425"/>
                      <a:pt x="563989" y="291425"/>
                    </a:cubicBezTo>
                    <a:lnTo>
                      <a:pt x="320119" y="291425"/>
                    </a:lnTo>
                    <a:cubicBezTo>
                      <a:pt x="298283" y="291425"/>
                      <a:pt x="280581" y="273723"/>
                      <a:pt x="280581" y="251887"/>
                    </a:cubicBezTo>
                    <a:cubicBezTo>
                      <a:pt x="280581" y="222907"/>
                      <a:pt x="280580" y="193927"/>
                      <a:pt x="280580" y="164947"/>
                    </a:cubicBezTo>
                    <a:cubicBezTo>
                      <a:pt x="202342" y="172323"/>
                      <a:pt x="162713" y="174749"/>
                      <a:pt x="92766" y="238459"/>
                    </a:cubicBezTo>
                    <a:lnTo>
                      <a:pt x="0" y="167205"/>
                    </a:lnTo>
                    <a:cubicBezTo>
                      <a:pt x="66941" y="33973"/>
                      <a:pt x="217699" y="13756"/>
                      <a:pt x="314595" y="5681"/>
                    </a:cubicBezTo>
                    <a:cubicBezTo>
                      <a:pt x="316213" y="3537"/>
                      <a:pt x="355471" y="0"/>
                      <a:pt x="357441" y="0"/>
                    </a:cubicBezTo>
                    <a:lnTo>
                      <a:pt x="563989" y="3393"/>
                    </a:lnTo>
                    <a:cubicBezTo>
                      <a:pt x="585825" y="3393"/>
                      <a:pt x="603527" y="21095"/>
                      <a:pt x="603527" y="42931"/>
                    </a:cubicBezTo>
                    <a:close/>
                  </a:path>
                </a:pathLst>
              </a:custGeom>
              <a:grpFill/>
              <a:ln w="412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solidFill>
                    <a:schemeClr val="tx1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14" name="Block Arc 28">
                <a:extLst>
                  <a:ext uri="{FF2B5EF4-FFF2-40B4-BE49-F238E27FC236}">
                    <a16:creationId xmlns:a16="http://schemas.microsoft.com/office/drawing/2014/main" id="{D3CE0D8F-0049-465C-9DC0-BCF07F97176A}"/>
                  </a:ext>
                </a:extLst>
              </p:cNvPr>
              <p:cNvSpPr/>
              <p:nvPr/>
            </p:nvSpPr>
            <p:spPr>
              <a:xfrm rot="5400000" flipH="1">
                <a:off x="7601675" y="2018050"/>
                <a:ext cx="203038" cy="98041"/>
              </a:xfrm>
              <a:custGeom>
                <a:avLst/>
                <a:gdLst>
                  <a:gd name="connsiteX0" fmla="*/ 559416 w 559416"/>
                  <a:gd name="connsiteY0" fmla="*/ 39538 h 288032"/>
                  <a:gd name="connsiteX1" fmla="*/ 559416 w 559416"/>
                  <a:gd name="connsiteY1" fmla="*/ 248494 h 288032"/>
                  <a:gd name="connsiteX2" fmla="*/ 519878 w 559416"/>
                  <a:gd name="connsiteY2" fmla="*/ 288032 h 288032"/>
                  <a:gd name="connsiteX3" fmla="*/ 276008 w 559416"/>
                  <a:gd name="connsiteY3" fmla="*/ 288032 h 288032"/>
                  <a:gd name="connsiteX4" fmla="*/ 236470 w 559416"/>
                  <a:gd name="connsiteY4" fmla="*/ 248494 h 288032"/>
                  <a:gd name="connsiteX5" fmla="*/ 236470 w 559416"/>
                  <a:gd name="connsiteY5" fmla="*/ 134409 h 288032"/>
                  <a:gd name="connsiteX6" fmla="*/ 222800 w 559416"/>
                  <a:gd name="connsiteY6" fmla="*/ 139862 h 288032"/>
                  <a:gd name="connsiteX7" fmla="*/ 157233 w 559416"/>
                  <a:gd name="connsiteY7" fmla="*/ 252029 h 288032"/>
                  <a:gd name="connsiteX8" fmla="*/ 0 w 559416"/>
                  <a:gd name="connsiteY8" fmla="*/ 252029 h 288032"/>
                  <a:gd name="connsiteX9" fmla="*/ 162302 w 559416"/>
                  <a:gd name="connsiteY9" fmla="*/ 32421 h 288032"/>
                  <a:gd name="connsiteX10" fmla="*/ 270484 w 559416"/>
                  <a:gd name="connsiteY10" fmla="*/ 2288 h 288032"/>
                  <a:gd name="connsiteX11" fmla="*/ 276008 w 559416"/>
                  <a:gd name="connsiteY11" fmla="*/ 0 h 288032"/>
                  <a:gd name="connsiteX12" fmla="*/ 519878 w 559416"/>
                  <a:gd name="connsiteY12" fmla="*/ 0 h 288032"/>
                  <a:gd name="connsiteX13" fmla="*/ 559416 w 559416"/>
                  <a:gd name="connsiteY13" fmla="*/ 39538 h 288032"/>
                  <a:gd name="connsiteX0" fmla="*/ 559416 w 559416"/>
                  <a:gd name="connsiteY0" fmla="*/ 39538 h 288032"/>
                  <a:gd name="connsiteX1" fmla="*/ 559416 w 559416"/>
                  <a:gd name="connsiteY1" fmla="*/ 248494 h 288032"/>
                  <a:gd name="connsiteX2" fmla="*/ 519878 w 559416"/>
                  <a:gd name="connsiteY2" fmla="*/ 288032 h 288032"/>
                  <a:gd name="connsiteX3" fmla="*/ 276008 w 559416"/>
                  <a:gd name="connsiteY3" fmla="*/ 288032 h 288032"/>
                  <a:gd name="connsiteX4" fmla="*/ 236470 w 559416"/>
                  <a:gd name="connsiteY4" fmla="*/ 248494 h 288032"/>
                  <a:gd name="connsiteX5" fmla="*/ 236470 w 559416"/>
                  <a:gd name="connsiteY5" fmla="*/ 134409 h 288032"/>
                  <a:gd name="connsiteX6" fmla="*/ 222800 w 559416"/>
                  <a:gd name="connsiteY6" fmla="*/ 139862 h 288032"/>
                  <a:gd name="connsiteX7" fmla="*/ 106337 w 559416"/>
                  <a:gd name="connsiteY7" fmla="*/ 248637 h 288032"/>
                  <a:gd name="connsiteX8" fmla="*/ 0 w 559416"/>
                  <a:gd name="connsiteY8" fmla="*/ 252029 h 288032"/>
                  <a:gd name="connsiteX9" fmla="*/ 162302 w 559416"/>
                  <a:gd name="connsiteY9" fmla="*/ 32421 h 288032"/>
                  <a:gd name="connsiteX10" fmla="*/ 270484 w 559416"/>
                  <a:gd name="connsiteY10" fmla="*/ 2288 h 288032"/>
                  <a:gd name="connsiteX11" fmla="*/ 276008 w 559416"/>
                  <a:gd name="connsiteY11" fmla="*/ 0 h 288032"/>
                  <a:gd name="connsiteX12" fmla="*/ 519878 w 559416"/>
                  <a:gd name="connsiteY12" fmla="*/ 0 h 288032"/>
                  <a:gd name="connsiteX13" fmla="*/ 559416 w 559416"/>
                  <a:gd name="connsiteY13" fmla="*/ 39538 h 288032"/>
                  <a:gd name="connsiteX0" fmla="*/ 559416 w 559416"/>
                  <a:gd name="connsiteY0" fmla="*/ 39538 h 288032"/>
                  <a:gd name="connsiteX1" fmla="*/ 559416 w 559416"/>
                  <a:gd name="connsiteY1" fmla="*/ 248494 h 288032"/>
                  <a:gd name="connsiteX2" fmla="*/ 519878 w 559416"/>
                  <a:gd name="connsiteY2" fmla="*/ 288032 h 288032"/>
                  <a:gd name="connsiteX3" fmla="*/ 276008 w 559416"/>
                  <a:gd name="connsiteY3" fmla="*/ 288032 h 288032"/>
                  <a:gd name="connsiteX4" fmla="*/ 236470 w 559416"/>
                  <a:gd name="connsiteY4" fmla="*/ 248494 h 288032"/>
                  <a:gd name="connsiteX5" fmla="*/ 236470 w 559416"/>
                  <a:gd name="connsiteY5" fmla="*/ 134409 h 288032"/>
                  <a:gd name="connsiteX6" fmla="*/ 222800 w 559416"/>
                  <a:gd name="connsiteY6" fmla="*/ 139862 h 288032"/>
                  <a:gd name="connsiteX7" fmla="*/ 106337 w 559416"/>
                  <a:gd name="connsiteY7" fmla="*/ 248637 h 288032"/>
                  <a:gd name="connsiteX8" fmla="*/ 0 w 559416"/>
                  <a:gd name="connsiteY8" fmla="*/ 252029 h 288032"/>
                  <a:gd name="connsiteX9" fmla="*/ 121585 w 559416"/>
                  <a:gd name="connsiteY9" fmla="*/ 69745 h 288032"/>
                  <a:gd name="connsiteX10" fmla="*/ 270484 w 559416"/>
                  <a:gd name="connsiteY10" fmla="*/ 2288 h 288032"/>
                  <a:gd name="connsiteX11" fmla="*/ 276008 w 559416"/>
                  <a:gd name="connsiteY11" fmla="*/ 0 h 288032"/>
                  <a:gd name="connsiteX12" fmla="*/ 519878 w 559416"/>
                  <a:gd name="connsiteY12" fmla="*/ 0 h 288032"/>
                  <a:gd name="connsiteX13" fmla="*/ 559416 w 559416"/>
                  <a:gd name="connsiteY13" fmla="*/ 39538 h 288032"/>
                  <a:gd name="connsiteX0" fmla="*/ 559416 w 559416"/>
                  <a:gd name="connsiteY0" fmla="*/ 39538 h 288032"/>
                  <a:gd name="connsiteX1" fmla="*/ 559416 w 559416"/>
                  <a:gd name="connsiteY1" fmla="*/ 248494 h 288032"/>
                  <a:gd name="connsiteX2" fmla="*/ 519878 w 559416"/>
                  <a:gd name="connsiteY2" fmla="*/ 288032 h 288032"/>
                  <a:gd name="connsiteX3" fmla="*/ 276008 w 559416"/>
                  <a:gd name="connsiteY3" fmla="*/ 288032 h 288032"/>
                  <a:gd name="connsiteX4" fmla="*/ 236470 w 559416"/>
                  <a:gd name="connsiteY4" fmla="*/ 248494 h 288032"/>
                  <a:gd name="connsiteX5" fmla="*/ 236470 w 559416"/>
                  <a:gd name="connsiteY5" fmla="*/ 134409 h 288032"/>
                  <a:gd name="connsiteX6" fmla="*/ 222800 w 559416"/>
                  <a:gd name="connsiteY6" fmla="*/ 139862 h 288032"/>
                  <a:gd name="connsiteX7" fmla="*/ 106337 w 559416"/>
                  <a:gd name="connsiteY7" fmla="*/ 248637 h 288032"/>
                  <a:gd name="connsiteX8" fmla="*/ 0 w 559416"/>
                  <a:gd name="connsiteY8" fmla="*/ 252029 h 288032"/>
                  <a:gd name="connsiteX9" fmla="*/ 121585 w 559416"/>
                  <a:gd name="connsiteY9" fmla="*/ 69745 h 288032"/>
                  <a:gd name="connsiteX10" fmla="*/ 270484 w 559416"/>
                  <a:gd name="connsiteY10" fmla="*/ 2288 h 288032"/>
                  <a:gd name="connsiteX11" fmla="*/ 276008 w 559416"/>
                  <a:gd name="connsiteY11" fmla="*/ 0 h 288032"/>
                  <a:gd name="connsiteX12" fmla="*/ 519878 w 559416"/>
                  <a:gd name="connsiteY12" fmla="*/ 0 h 288032"/>
                  <a:gd name="connsiteX13" fmla="*/ 559416 w 559416"/>
                  <a:gd name="connsiteY13" fmla="*/ 39538 h 288032"/>
                  <a:gd name="connsiteX0" fmla="*/ 559416 w 559416"/>
                  <a:gd name="connsiteY0" fmla="*/ 39538 h 288032"/>
                  <a:gd name="connsiteX1" fmla="*/ 559416 w 559416"/>
                  <a:gd name="connsiteY1" fmla="*/ 248494 h 288032"/>
                  <a:gd name="connsiteX2" fmla="*/ 519878 w 559416"/>
                  <a:gd name="connsiteY2" fmla="*/ 288032 h 288032"/>
                  <a:gd name="connsiteX3" fmla="*/ 276008 w 559416"/>
                  <a:gd name="connsiteY3" fmla="*/ 288032 h 288032"/>
                  <a:gd name="connsiteX4" fmla="*/ 236470 w 559416"/>
                  <a:gd name="connsiteY4" fmla="*/ 248494 h 288032"/>
                  <a:gd name="connsiteX5" fmla="*/ 236470 w 559416"/>
                  <a:gd name="connsiteY5" fmla="*/ 134409 h 288032"/>
                  <a:gd name="connsiteX6" fmla="*/ 222800 w 559416"/>
                  <a:gd name="connsiteY6" fmla="*/ 139862 h 288032"/>
                  <a:gd name="connsiteX7" fmla="*/ 106337 w 559416"/>
                  <a:gd name="connsiteY7" fmla="*/ 248637 h 288032"/>
                  <a:gd name="connsiteX8" fmla="*/ 0 w 559416"/>
                  <a:gd name="connsiteY8" fmla="*/ 252029 h 288032"/>
                  <a:gd name="connsiteX9" fmla="*/ 121585 w 559416"/>
                  <a:gd name="connsiteY9" fmla="*/ 69745 h 288032"/>
                  <a:gd name="connsiteX10" fmla="*/ 270484 w 559416"/>
                  <a:gd name="connsiteY10" fmla="*/ 2288 h 288032"/>
                  <a:gd name="connsiteX11" fmla="*/ 276008 w 559416"/>
                  <a:gd name="connsiteY11" fmla="*/ 0 h 288032"/>
                  <a:gd name="connsiteX12" fmla="*/ 519878 w 559416"/>
                  <a:gd name="connsiteY12" fmla="*/ 0 h 288032"/>
                  <a:gd name="connsiteX13" fmla="*/ 559416 w 559416"/>
                  <a:gd name="connsiteY13" fmla="*/ 39538 h 288032"/>
                  <a:gd name="connsiteX0" fmla="*/ 559416 w 559416"/>
                  <a:gd name="connsiteY0" fmla="*/ 39538 h 288032"/>
                  <a:gd name="connsiteX1" fmla="*/ 559416 w 559416"/>
                  <a:gd name="connsiteY1" fmla="*/ 248494 h 288032"/>
                  <a:gd name="connsiteX2" fmla="*/ 519878 w 559416"/>
                  <a:gd name="connsiteY2" fmla="*/ 288032 h 288032"/>
                  <a:gd name="connsiteX3" fmla="*/ 276008 w 559416"/>
                  <a:gd name="connsiteY3" fmla="*/ 288032 h 288032"/>
                  <a:gd name="connsiteX4" fmla="*/ 236470 w 559416"/>
                  <a:gd name="connsiteY4" fmla="*/ 248494 h 288032"/>
                  <a:gd name="connsiteX5" fmla="*/ 236470 w 559416"/>
                  <a:gd name="connsiteY5" fmla="*/ 134409 h 288032"/>
                  <a:gd name="connsiteX6" fmla="*/ 222800 w 559416"/>
                  <a:gd name="connsiteY6" fmla="*/ 139862 h 288032"/>
                  <a:gd name="connsiteX7" fmla="*/ 106337 w 559416"/>
                  <a:gd name="connsiteY7" fmla="*/ 248637 h 288032"/>
                  <a:gd name="connsiteX8" fmla="*/ 0 w 559416"/>
                  <a:gd name="connsiteY8" fmla="*/ 252029 h 288032"/>
                  <a:gd name="connsiteX9" fmla="*/ 121585 w 559416"/>
                  <a:gd name="connsiteY9" fmla="*/ 69745 h 288032"/>
                  <a:gd name="connsiteX10" fmla="*/ 270484 w 559416"/>
                  <a:gd name="connsiteY10" fmla="*/ 2288 h 288032"/>
                  <a:gd name="connsiteX11" fmla="*/ 276008 w 559416"/>
                  <a:gd name="connsiteY11" fmla="*/ 0 h 288032"/>
                  <a:gd name="connsiteX12" fmla="*/ 519878 w 559416"/>
                  <a:gd name="connsiteY12" fmla="*/ 0 h 288032"/>
                  <a:gd name="connsiteX13" fmla="*/ 559416 w 559416"/>
                  <a:gd name="connsiteY13" fmla="*/ 39538 h 288032"/>
                  <a:gd name="connsiteX0" fmla="*/ 559416 w 559416"/>
                  <a:gd name="connsiteY0" fmla="*/ 39538 h 288032"/>
                  <a:gd name="connsiteX1" fmla="*/ 559416 w 559416"/>
                  <a:gd name="connsiteY1" fmla="*/ 248494 h 288032"/>
                  <a:gd name="connsiteX2" fmla="*/ 519878 w 559416"/>
                  <a:gd name="connsiteY2" fmla="*/ 288032 h 288032"/>
                  <a:gd name="connsiteX3" fmla="*/ 276008 w 559416"/>
                  <a:gd name="connsiteY3" fmla="*/ 288032 h 288032"/>
                  <a:gd name="connsiteX4" fmla="*/ 236470 w 559416"/>
                  <a:gd name="connsiteY4" fmla="*/ 248494 h 288032"/>
                  <a:gd name="connsiteX5" fmla="*/ 236470 w 559416"/>
                  <a:gd name="connsiteY5" fmla="*/ 134409 h 288032"/>
                  <a:gd name="connsiteX6" fmla="*/ 222800 w 559416"/>
                  <a:gd name="connsiteY6" fmla="*/ 139862 h 288032"/>
                  <a:gd name="connsiteX7" fmla="*/ 106337 w 559416"/>
                  <a:gd name="connsiteY7" fmla="*/ 248637 h 288032"/>
                  <a:gd name="connsiteX8" fmla="*/ 0 w 559416"/>
                  <a:gd name="connsiteY8" fmla="*/ 252029 h 288032"/>
                  <a:gd name="connsiteX9" fmla="*/ 121585 w 559416"/>
                  <a:gd name="connsiteY9" fmla="*/ 69745 h 288032"/>
                  <a:gd name="connsiteX10" fmla="*/ 270484 w 559416"/>
                  <a:gd name="connsiteY10" fmla="*/ 2288 h 288032"/>
                  <a:gd name="connsiteX11" fmla="*/ 276008 w 559416"/>
                  <a:gd name="connsiteY11" fmla="*/ 0 h 288032"/>
                  <a:gd name="connsiteX12" fmla="*/ 519878 w 559416"/>
                  <a:gd name="connsiteY12" fmla="*/ 0 h 288032"/>
                  <a:gd name="connsiteX13" fmla="*/ 559416 w 559416"/>
                  <a:gd name="connsiteY13" fmla="*/ 39538 h 288032"/>
                  <a:gd name="connsiteX0" fmla="*/ 559416 w 559416"/>
                  <a:gd name="connsiteY0" fmla="*/ 39538 h 288032"/>
                  <a:gd name="connsiteX1" fmla="*/ 559416 w 559416"/>
                  <a:gd name="connsiteY1" fmla="*/ 248494 h 288032"/>
                  <a:gd name="connsiteX2" fmla="*/ 519878 w 559416"/>
                  <a:gd name="connsiteY2" fmla="*/ 288032 h 288032"/>
                  <a:gd name="connsiteX3" fmla="*/ 276008 w 559416"/>
                  <a:gd name="connsiteY3" fmla="*/ 288032 h 288032"/>
                  <a:gd name="connsiteX4" fmla="*/ 236470 w 559416"/>
                  <a:gd name="connsiteY4" fmla="*/ 248494 h 288032"/>
                  <a:gd name="connsiteX5" fmla="*/ 236470 w 559416"/>
                  <a:gd name="connsiteY5" fmla="*/ 134409 h 288032"/>
                  <a:gd name="connsiteX6" fmla="*/ 188869 w 559416"/>
                  <a:gd name="connsiteY6" fmla="*/ 153435 h 288032"/>
                  <a:gd name="connsiteX7" fmla="*/ 106337 w 559416"/>
                  <a:gd name="connsiteY7" fmla="*/ 248637 h 288032"/>
                  <a:gd name="connsiteX8" fmla="*/ 0 w 559416"/>
                  <a:gd name="connsiteY8" fmla="*/ 252029 h 288032"/>
                  <a:gd name="connsiteX9" fmla="*/ 121585 w 559416"/>
                  <a:gd name="connsiteY9" fmla="*/ 69745 h 288032"/>
                  <a:gd name="connsiteX10" fmla="*/ 270484 w 559416"/>
                  <a:gd name="connsiteY10" fmla="*/ 2288 h 288032"/>
                  <a:gd name="connsiteX11" fmla="*/ 276008 w 559416"/>
                  <a:gd name="connsiteY11" fmla="*/ 0 h 288032"/>
                  <a:gd name="connsiteX12" fmla="*/ 519878 w 559416"/>
                  <a:gd name="connsiteY12" fmla="*/ 0 h 288032"/>
                  <a:gd name="connsiteX13" fmla="*/ 559416 w 559416"/>
                  <a:gd name="connsiteY13" fmla="*/ 39538 h 288032"/>
                  <a:gd name="connsiteX0" fmla="*/ 559416 w 559416"/>
                  <a:gd name="connsiteY0" fmla="*/ 39538 h 288032"/>
                  <a:gd name="connsiteX1" fmla="*/ 559416 w 559416"/>
                  <a:gd name="connsiteY1" fmla="*/ 248494 h 288032"/>
                  <a:gd name="connsiteX2" fmla="*/ 519878 w 559416"/>
                  <a:gd name="connsiteY2" fmla="*/ 288032 h 288032"/>
                  <a:gd name="connsiteX3" fmla="*/ 276008 w 559416"/>
                  <a:gd name="connsiteY3" fmla="*/ 288032 h 288032"/>
                  <a:gd name="connsiteX4" fmla="*/ 236470 w 559416"/>
                  <a:gd name="connsiteY4" fmla="*/ 248494 h 288032"/>
                  <a:gd name="connsiteX5" fmla="*/ 236470 w 559416"/>
                  <a:gd name="connsiteY5" fmla="*/ 134409 h 288032"/>
                  <a:gd name="connsiteX6" fmla="*/ 171903 w 559416"/>
                  <a:gd name="connsiteY6" fmla="*/ 163615 h 288032"/>
                  <a:gd name="connsiteX7" fmla="*/ 106337 w 559416"/>
                  <a:gd name="connsiteY7" fmla="*/ 248637 h 288032"/>
                  <a:gd name="connsiteX8" fmla="*/ 0 w 559416"/>
                  <a:gd name="connsiteY8" fmla="*/ 252029 h 288032"/>
                  <a:gd name="connsiteX9" fmla="*/ 121585 w 559416"/>
                  <a:gd name="connsiteY9" fmla="*/ 69745 h 288032"/>
                  <a:gd name="connsiteX10" fmla="*/ 270484 w 559416"/>
                  <a:gd name="connsiteY10" fmla="*/ 2288 h 288032"/>
                  <a:gd name="connsiteX11" fmla="*/ 276008 w 559416"/>
                  <a:gd name="connsiteY11" fmla="*/ 0 h 288032"/>
                  <a:gd name="connsiteX12" fmla="*/ 519878 w 559416"/>
                  <a:gd name="connsiteY12" fmla="*/ 0 h 288032"/>
                  <a:gd name="connsiteX13" fmla="*/ 559416 w 559416"/>
                  <a:gd name="connsiteY13" fmla="*/ 39538 h 288032"/>
                  <a:gd name="connsiteX0" fmla="*/ 559416 w 559416"/>
                  <a:gd name="connsiteY0" fmla="*/ 39538 h 288032"/>
                  <a:gd name="connsiteX1" fmla="*/ 559416 w 559416"/>
                  <a:gd name="connsiteY1" fmla="*/ 248494 h 288032"/>
                  <a:gd name="connsiteX2" fmla="*/ 519878 w 559416"/>
                  <a:gd name="connsiteY2" fmla="*/ 288032 h 288032"/>
                  <a:gd name="connsiteX3" fmla="*/ 276008 w 559416"/>
                  <a:gd name="connsiteY3" fmla="*/ 288032 h 288032"/>
                  <a:gd name="connsiteX4" fmla="*/ 236470 w 559416"/>
                  <a:gd name="connsiteY4" fmla="*/ 248494 h 288032"/>
                  <a:gd name="connsiteX5" fmla="*/ 236470 w 559416"/>
                  <a:gd name="connsiteY5" fmla="*/ 134409 h 288032"/>
                  <a:gd name="connsiteX6" fmla="*/ 171903 w 559416"/>
                  <a:gd name="connsiteY6" fmla="*/ 163615 h 288032"/>
                  <a:gd name="connsiteX7" fmla="*/ 92764 w 559416"/>
                  <a:gd name="connsiteY7" fmla="*/ 252031 h 288032"/>
                  <a:gd name="connsiteX8" fmla="*/ 0 w 559416"/>
                  <a:gd name="connsiteY8" fmla="*/ 252029 h 288032"/>
                  <a:gd name="connsiteX9" fmla="*/ 121585 w 559416"/>
                  <a:gd name="connsiteY9" fmla="*/ 69745 h 288032"/>
                  <a:gd name="connsiteX10" fmla="*/ 270484 w 559416"/>
                  <a:gd name="connsiteY10" fmla="*/ 2288 h 288032"/>
                  <a:gd name="connsiteX11" fmla="*/ 276008 w 559416"/>
                  <a:gd name="connsiteY11" fmla="*/ 0 h 288032"/>
                  <a:gd name="connsiteX12" fmla="*/ 519878 w 559416"/>
                  <a:gd name="connsiteY12" fmla="*/ 0 h 288032"/>
                  <a:gd name="connsiteX13" fmla="*/ 559416 w 559416"/>
                  <a:gd name="connsiteY13" fmla="*/ 39538 h 288032"/>
                  <a:gd name="connsiteX0" fmla="*/ 559416 w 559416"/>
                  <a:gd name="connsiteY0" fmla="*/ 39538 h 288032"/>
                  <a:gd name="connsiteX1" fmla="*/ 559416 w 559416"/>
                  <a:gd name="connsiteY1" fmla="*/ 248494 h 288032"/>
                  <a:gd name="connsiteX2" fmla="*/ 519878 w 559416"/>
                  <a:gd name="connsiteY2" fmla="*/ 288032 h 288032"/>
                  <a:gd name="connsiteX3" fmla="*/ 276008 w 559416"/>
                  <a:gd name="connsiteY3" fmla="*/ 288032 h 288032"/>
                  <a:gd name="connsiteX4" fmla="*/ 236470 w 559416"/>
                  <a:gd name="connsiteY4" fmla="*/ 248494 h 288032"/>
                  <a:gd name="connsiteX5" fmla="*/ 236470 w 559416"/>
                  <a:gd name="connsiteY5" fmla="*/ 134409 h 288032"/>
                  <a:gd name="connsiteX6" fmla="*/ 171903 w 559416"/>
                  <a:gd name="connsiteY6" fmla="*/ 163615 h 288032"/>
                  <a:gd name="connsiteX7" fmla="*/ 92764 w 559416"/>
                  <a:gd name="connsiteY7" fmla="*/ 252031 h 288032"/>
                  <a:gd name="connsiteX8" fmla="*/ 0 w 559416"/>
                  <a:gd name="connsiteY8" fmla="*/ 252029 h 288032"/>
                  <a:gd name="connsiteX9" fmla="*/ 270484 w 559416"/>
                  <a:gd name="connsiteY9" fmla="*/ 2288 h 288032"/>
                  <a:gd name="connsiteX10" fmla="*/ 276008 w 559416"/>
                  <a:gd name="connsiteY10" fmla="*/ 0 h 288032"/>
                  <a:gd name="connsiteX11" fmla="*/ 519878 w 559416"/>
                  <a:gd name="connsiteY11" fmla="*/ 0 h 288032"/>
                  <a:gd name="connsiteX12" fmla="*/ 559416 w 559416"/>
                  <a:gd name="connsiteY12" fmla="*/ 39538 h 288032"/>
                  <a:gd name="connsiteX0" fmla="*/ 559416 w 559416"/>
                  <a:gd name="connsiteY0" fmla="*/ 39538 h 288032"/>
                  <a:gd name="connsiteX1" fmla="*/ 559416 w 559416"/>
                  <a:gd name="connsiteY1" fmla="*/ 248494 h 288032"/>
                  <a:gd name="connsiteX2" fmla="*/ 519878 w 559416"/>
                  <a:gd name="connsiteY2" fmla="*/ 288032 h 288032"/>
                  <a:gd name="connsiteX3" fmla="*/ 276008 w 559416"/>
                  <a:gd name="connsiteY3" fmla="*/ 288032 h 288032"/>
                  <a:gd name="connsiteX4" fmla="*/ 236470 w 559416"/>
                  <a:gd name="connsiteY4" fmla="*/ 248494 h 288032"/>
                  <a:gd name="connsiteX5" fmla="*/ 236470 w 559416"/>
                  <a:gd name="connsiteY5" fmla="*/ 134409 h 288032"/>
                  <a:gd name="connsiteX6" fmla="*/ 171903 w 559416"/>
                  <a:gd name="connsiteY6" fmla="*/ 163615 h 288032"/>
                  <a:gd name="connsiteX7" fmla="*/ 92764 w 559416"/>
                  <a:gd name="connsiteY7" fmla="*/ 252031 h 288032"/>
                  <a:gd name="connsiteX8" fmla="*/ 0 w 559416"/>
                  <a:gd name="connsiteY8" fmla="*/ 252029 h 288032"/>
                  <a:gd name="connsiteX9" fmla="*/ 270484 w 559416"/>
                  <a:gd name="connsiteY9" fmla="*/ 2288 h 288032"/>
                  <a:gd name="connsiteX10" fmla="*/ 276008 w 559416"/>
                  <a:gd name="connsiteY10" fmla="*/ 0 h 288032"/>
                  <a:gd name="connsiteX11" fmla="*/ 519878 w 559416"/>
                  <a:gd name="connsiteY11" fmla="*/ 0 h 288032"/>
                  <a:gd name="connsiteX12" fmla="*/ 559416 w 559416"/>
                  <a:gd name="connsiteY12" fmla="*/ 39538 h 288032"/>
                  <a:gd name="connsiteX0" fmla="*/ 559416 w 559416"/>
                  <a:gd name="connsiteY0" fmla="*/ 42931 h 291425"/>
                  <a:gd name="connsiteX1" fmla="*/ 559416 w 559416"/>
                  <a:gd name="connsiteY1" fmla="*/ 251887 h 291425"/>
                  <a:gd name="connsiteX2" fmla="*/ 519878 w 559416"/>
                  <a:gd name="connsiteY2" fmla="*/ 291425 h 291425"/>
                  <a:gd name="connsiteX3" fmla="*/ 276008 w 559416"/>
                  <a:gd name="connsiteY3" fmla="*/ 291425 h 291425"/>
                  <a:gd name="connsiteX4" fmla="*/ 236470 w 559416"/>
                  <a:gd name="connsiteY4" fmla="*/ 251887 h 291425"/>
                  <a:gd name="connsiteX5" fmla="*/ 236470 w 559416"/>
                  <a:gd name="connsiteY5" fmla="*/ 137802 h 291425"/>
                  <a:gd name="connsiteX6" fmla="*/ 171903 w 559416"/>
                  <a:gd name="connsiteY6" fmla="*/ 167008 h 291425"/>
                  <a:gd name="connsiteX7" fmla="*/ 92764 w 559416"/>
                  <a:gd name="connsiteY7" fmla="*/ 255424 h 291425"/>
                  <a:gd name="connsiteX8" fmla="*/ 0 w 559416"/>
                  <a:gd name="connsiteY8" fmla="*/ 255422 h 291425"/>
                  <a:gd name="connsiteX9" fmla="*/ 270484 w 559416"/>
                  <a:gd name="connsiteY9" fmla="*/ 5681 h 291425"/>
                  <a:gd name="connsiteX10" fmla="*/ 313330 w 559416"/>
                  <a:gd name="connsiteY10" fmla="*/ 0 h 291425"/>
                  <a:gd name="connsiteX11" fmla="*/ 519878 w 559416"/>
                  <a:gd name="connsiteY11" fmla="*/ 3393 h 291425"/>
                  <a:gd name="connsiteX12" fmla="*/ 559416 w 559416"/>
                  <a:gd name="connsiteY12" fmla="*/ 42931 h 291425"/>
                  <a:gd name="connsiteX0" fmla="*/ 559416 w 559416"/>
                  <a:gd name="connsiteY0" fmla="*/ 42931 h 291425"/>
                  <a:gd name="connsiteX1" fmla="*/ 559416 w 559416"/>
                  <a:gd name="connsiteY1" fmla="*/ 251887 h 291425"/>
                  <a:gd name="connsiteX2" fmla="*/ 519878 w 559416"/>
                  <a:gd name="connsiteY2" fmla="*/ 291425 h 291425"/>
                  <a:gd name="connsiteX3" fmla="*/ 276008 w 559416"/>
                  <a:gd name="connsiteY3" fmla="*/ 291425 h 291425"/>
                  <a:gd name="connsiteX4" fmla="*/ 236470 w 559416"/>
                  <a:gd name="connsiteY4" fmla="*/ 251887 h 291425"/>
                  <a:gd name="connsiteX5" fmla="*/ 236470 w 559416"/>
                  <a:gd name="connsiteY5" fmla="*/ 137802 h 291425"/>
                  <a:gd name="connsiteX6" fmla="*/ 171903 w 559416"/>
                  <a:gd name="connsiteY6" fmla="*/ 167008 h 291425"/>
                  <a:gd name="connsiteX7" fmla="*/ 92764 w 559416"/>
                  <a:gd name="connsiteY7" fmla="*/ 255424 h 291425"/>
                  <a:gd name="connsiteX8" fmla="*/ 0 w 559416"/>
                  <a:gd name="connsiteY8" fmla="*/ 255422 h 291425"/>
                  <a:gd name="connsiteX9" fmla="*/ 270484 w 559416"/>
                  <a:gd name="connsiteY9" fmla="*/ 5681 h 291425"/>
                  <a:gd name="connsiteX10" fmla="*/ 313330 w 559416"/>
                  <a:gd name="connsiteY10" fmla="*/ 0 h 291425"/>
                  <a:gd name="connsiteX11" fmla="*/ 519878 w 559416"/>
                  <a:gd name="connsiteY11" fmla="*/ 3393 h 291425"/>
                  <a:gd name="connsiteX12" fmla="*/ 559416 w 559416"/>
                  <a:gd name="connsiteY12" fmla="*/ 42931 h 291425"/>
                  <a:gd name="connsiteX0" fmla="*/ 559416 w 559416"/>
                  <a:gd name="connsiteY0" fmla="*/ 42931 h 291425"/>
                  <a:gd name="connsiteX1" fmla="*/ 559416 w 559416"/>
                  <a:gd name="connsiteY1" fmla="*/ 251887 h 291425"/>
                  <a:gd name="connsiteX2" fmla="*/ 519878 w 559416"/>
                  <a:gd name="connsiteY2" fmla="*/ 291425 h 291425"/>
                  <a:gd name="connsiteX3" fmla="*/ 276008 w 559416"/>
                  <a:gd name="connsiteY3" fmla="*/ 291425 h 291425"/>
                  <a:gd name="connsiteX4" fmla="*/ 236470 w 559416"/>
                  <a:gd name="connsiteY4" fmla="*/ 251887 h 291425"/>
                  <a:gd name="connsiteX5" fmla="*/ 236470 w 559416"/>
                  <a:gd name="connsiteY5" fmla="*/ 137802 h 291425"/>
                  <a:gd name="connsiteX6" fmla="*/ 92764 w 559416"/>
                  <a:gd name="connsiteY6" fmla="*/ 255424 h 291425"/>
                  <a:gd name="connsiteX7" fmla="*/ 0 w 559416"/>
                  <a:gd name="connsiteY7" fmla="*/ 255422 h 291425"/>
                  <a:gd name="connsiteX8" fmla="*/ 270484 w 559416"/>
                  <a:gd name="connsiteY8" fmla="*/ 5681 h 291425"/>
                  <a:gd name="connsiteX9" fmla="*/ 313330 w 559416"/>
                  <a:gd name="connsiteY9" fmla="*/ 0 h 291425"/>
                  <a:gd name="connsiteX10" fmla="*/ 519878 w 559416"/>
                  <a:gd name="connsiteY10" fmla="*/ 3393 h 291425"/>
                  <a:gd name="connsiteX11" fmla="*/ 559416 w 559416"/>
                  <a:gd name="connsiteY11" fmla="*/ 42931 h 291425"/>
                  <a:gd name="connsiteX0" fmla="*/ 559416 w 559416"/>
                  <a:gd name="connsiteY0" fmla="*/ 42931 h 291425"/>
                  <a:gd name="connsiteX1" fmla="*/ 559416 w 559416"/>
                  <a:gd name="connsiteY1" fmla="*/ 251887 h 291425"/>
                  <a:gd name="connsiteX2" fmla="*/ 519878 w 559416"/>
                  <a:gd name="connsiteY2" fmla="*/ 291425 h 291425"/>
                  <a:gd name="connsiteX3" fmla="*/ 276008 w 559416"/>
                  <a:gd name="connsiteY3" fmla="*/ 291425 h 291425"/>
                  <a:gd name="connsiteX4" fmla="*/ 236470 w 559416"/>
                  <a:gd name="connsiteY4" fmla="*/ 251887 h 291425"/>
                  <a:gd name="connsiteX5" fmla="*/ 236470 w 559416"/>
                  <a:gd name="connsiteY5" fmla="*/ 137802 h 291425"/>
                  <a:gd name="connsiteX6" fmla="*/ 92764 w 559416"/>
                  <a:gd name="connsiteY6" fmla="*/ 255424 h 291425"/>
                  <a:gd name="connsiteX7" fmla="*/ 0 w 559416"/>
                  <a:gd name="connsiteY7" fmla="*/ 255422 h 291425"/>
                  <a:gd name="connsiteX8" fmla="*/ 270484 w 559416"/>
                  <a:gd name="connsiteY8" fmla="*/ 5681 h 291425"/>
                  <a:gd name="connsiteX9" fmla="*/ 313330 w 559416"/>
                  <a:gd name="connsiteY9" fmla="*/ 0 h 291425"/>
                  <a:gd name="connsiteX10" fmla="*/ 519878 w 559416"/>
                  <a:gd name="connsiteY10" fmla="*/ 3393 h 291425"/>
                  <a:gd name="connsiteX11" fmla="*/ 559416 w 559416"/>
                  <a:gd name="connsiteY11" fmla="*/ 42931 h 291425"/>
                  <a:gd name="connsiteX0" fmla="*/ 559416 w 559416"/>
                  <a:gd name="connsiteY0" fmla="*/ 42931 h 291425"/>
                  <a:gd name="connsiteX1" fmla="*/ 559416 w 559416"/>
                  <a:gd name="connsiteY1" fmla="*/ 251887 h 291425"/>
                  <a:gd name="connsiteX2" fmla="*/ 519878 w 559416"/>
                  <a:gd name="connsiteY2" fmla="*/ 291425 h 291425"/>
                  <a:gd name="connsiteX3" fmla="*/ 276008 w 559416"/>
                  <a:gd name="connsiteY3" fmla="*/ 291425 h 291425"/>
                  <a:gd name="connsiteX4" fmla="*/ 236470 w 559416"/>
                  <a:gd name="connsiteY4" fmla="*/ 251887 h 291425"/>
                  <a:gd name="connsiteX5" fmla="*/ 236470 w 559416"/>
                  <a:gd name="connsiteY5" fmla="*/ 137802 h 291425"/>
                  <a:gd name="connsiteX6" fmla="*/ 92764 w 559416"/>
                  <a:gd name="connsiteY6" fmla="*/ 255424 h 291425"/>
                  <a:gd name="connsiteX7" fmla="*/ 0 w 559416"/>
                  <a:gd name="connsiteY7" fmla="*/ 255422 h 291425"/>
                  <a:gd name="connsiteX8" fmla="*/ 270484 w 559416"/>
                  <a:gd name="connsiteY8" fmla="*/ 5681 h 291425"/>
                  <a:gd name="connsiteX9" fmla="*/ 313330 w 559416"/>
                  <a:gd name="connsiteY9" fmla="*/ 0 h 291425"/>
                  <a:gd name="connsiteX10" fmla="*/ 519878 w 559416"/>
                  <a:gd name="connsiteY10" fmla="*/ 3393 h 291425"/>
                  <a:gd name="connsiteX11" fmla="*/ 559416 w 559416"/>
                  <a:gd name="connsiteY11" fmla="*/ 42931 h 291425"/>
                  <a:gd name="connsiteX0" fmla="*/ 542451 w 542451"/>
                  <a:gd name="connsiteY0" fmla="*/ 42931 h 291425"/>
                  <a:gd name="connsiteX1" fmla="*/ 542451 w 542451"/>
                  <a:gd name="connsiteY1" fmla="*/ 251887 h 291425"/>
                  <a:gd name="connsiteX2" fmla="*/ 502913 w 542451"/>
                  <a:gd name="connsiteY2" fmla="*/ 291425 h 291425"/>
                  <a:gd name="connsiteX3" fmla="*/ 259043 w 542451"/>
                  <a:gd name="connsiteY3" fmla="*/ 291425 h 291425"/>
                  <a:gd name="connsiteX4" fmla="*/ 219505 w 542451"/>
                  <a:gd name="connsiteY4" fmla="*/ 251887 h 291425"/>
                  <a:gd name="connsiteX5" fmla="*/ 219505 w 542451"/>
                  <a:gd name="connsiteY5" fmla="*/ 137802 h 291425"/>
                  <a:gd name="connsiteX6" fmla="*/ 75799 w 542451"/>
                  <a:gd name="connsiteY6" fmla="*/ 255424 h 291425"/>
                  <a:gd name="connsiteX7" fmla="*/ 0 w 542451"/>
                  <a:gd name="connsiteY7" fmla="*/ 231671 h 291425"/>
                  <a:gd name="connsiteX8" fmla="*/ 253519 w 542451"/>
                  <a:gd name="connsiteY8" fmla="*/ 5681 h 291425"/>
                  <a:gd name="connsiteX9" fmla="*/ 296365 w 542451"/>
                  <a:gd name="connsiteY9" fmla="*/ 0 h 291425"/>
                  <a:gd name="connsiteX10" fmla="*/ 502913 w 542451"/>
                  <a:gd name="connsiteY10" fmla="*/ 3393 h 291425"/>
                  <a:gd name="connsiteX11" fmla="*/ 542451 w 542451"/>
                  <a:gd name="connsiteY11" fmla="*/ 42931 h 291425"/>
                  <a:gd name="connsiteX0" fmla="*/ 542451 w 542451"/>
                  <a:gd name="connsiteY0" fmla="*/ 42931 h 291425"/>
                  <a:gd name="connsiteX1" fmla="*/ 542451 w 542451"/>
                  <a:gd name="connsiteY1" fmla="*/ 251887 h 291425"/>
                  <a:gd name="connsiteX2" fmla="*/ 502913 w 542451"/>
                  <a:gd name="connsiteY2" fmla="*/ 291425 h 291425"/>
                  <a:gd name="connsiteX3" fmla="*/ 259043 w 542451"/>
                  <a:gd name="connsiteY3" fmla="*/ 291425 h 291425"/>
                  <a:gd name="connsiteX4" fmla="*/ 219505 w 542451"/>
                  <a:gd name="connsiteY4" fmla="*/ 251887 h 291425"/>
                  <a:gd name="connsiteX5" fmla="*/ 219505 w 542451"/>
                  <a:gd name="connsiteY5" fmla="*/ 137802 h 291425"/>
                  <a:gd name="connsiteX6" fmla="*/ 75799 w 542451"/>
                  <a:gd name="connsiteY6" fmla="*/ 255424 h 291425"/>
                  <a:gd name="connsiteX7" fmla="*/ 0 w 542451"/>
                  <a:gd name="connsiteY7" fmla="*/ 231671 h 291425"/>
                  <a:gd name="connsiteX8" fmla="*/ 253519 w 542451"/>
                  <a:gd name="connsiteY8" fmla="*/ 5681 h 291425"/>
                  <a:gd name="connsiteX9" fmla="*/ 296365 w 542451"/>
                  <a:gd name="connsiteY9" fmla="*/ 0 h 291425"/>
                  <a:gd name="connsiteX10" fmla="*/ 502913 w 542451"/>
                  <a:gd name="connsiteY10" fmla="*/ 3393 h 291425"/>
                  <a:gd name="connsiteX11" fmla="*/ 542451 w 542451"/>
                  <a:gd name="connsiteY11" fmla="*/ 42931 h 291425"/>
                  <a:gd name="connsiteX0" fmla="*/ 542451 w 542451"/>
                  <a:gd name="connsiteY0" fmla="*/ 42931 h 291425"/>
                  <a:gd name="connsiteX1" fmla="*/ 542451 w 542451"/>
                  <a:gd name="connsiteY1" fmla="*/ 251887 h 291425"/>
                  <a:gd name="connsiteX2" fmla="*/ 502913 w 542451"/>
                  <a:gd name="connsiteY2" fmla="*/ 291425 h 291425"/>
                  <a:gd name="connsiteX3" fmla="*/ 259043 w 542451"/>
                  <a:gd name="connsiteY3" fmla="*/ 291425 h 291425"/>
                  <a:gd name="connsiteX4" fmla="*/ 219505 w 542451"/>
                  <a:gd name="connsiteY4" fmla="*/ 251887 h 291425"/>
                  <a:gd name="connsiteX5" fmla="*/ 219505 w 542451"/>
                  <a:gd name="connsiteY5" fmla="*/ 137802 h 291425"/>
                  <a:gd name="connsiteX6" fmla="*/ 75799 w 542451"/>
                  <a:gd name="connsiteY6" fmla="*/ 255424 h 291425"/>
                  <a:gd name="connsiteX7" fmla="*/ 0 w 542451"/>
                  <a:gd name="connsiteY7" fmla="*/ 231671 h 291425"/>
                  <a:gd name="connsiteX8" fmla="*/ 253519 w 542451"/>
                  <a:gd name="connsiteY8" fmla="*/ 5681 h 291425"/>
                  <a:gd name="connsiteX9" fmla="*/ 296365 w 542451"/>
                  <a:gd name="connsiteY9" fmla="*/ 0 h 291425"/>
                  <a:gd name="connsiteX10" fmla="*/ 502913 w 542451"/>
                  <a:gd name="connsiteY10" fmla="*/ 3393 h 291425"/>
                  <a:gd name="connsiteX11" fmla="*/ 542451 w 542451"/>
                  <a:gd name="connsiteY11" fmla="*/ 42931 h 291425"/>
                  <a:gd name="connsiteX0" fmla="*/ 542451 w 542451"/>
                  <a:gd name="connsiteY0" fmla="*/ 42931 h 291425"/>
                  <a:gd name="connsiteX1" fmla="*/ 542451 w 542451"/>
                  <a:gd name="connsiteY1" fmla="*/ 251887 h 291425"/>
                  <a:gd name="connsiteX2" fmla="*/ 502913 w 542451"/>
                  <a:gd name="connsiteY2" fmla="*/ 291425 h 291425"/>
                  <a:gd name="connsiteX3" fmla="*/ 259043 w 542451"/>
                  <a:gd name="connsiteY3" fmla="*/ 291425 h 291425"/>
                  <a:gd name="connsiteX4" fmla="*/ 219505 w 542451"/>
                  <a:gd name="connsiteY4" fmla="*/ 251887 h 291425"/>
                  <a:gd name="connsiteX5" fmla="*/ 219504 w 542451"/>
                  <a:gd name="connsiteY5" fmla="*/ 164947 h 291425"/>
                  <a:gd name="connsiteX6" fmla="*/ 75799 w 542451"/>
                  <a:gd name="connsiteY6" fmla="*/ 255424 h 291425"/>
                  <a:gd name="connsiteX7" fmla="*/ 0 w 542451"/>
                  <a:gd name="connsiteY7" fmla="*/ 231671 h 291425"/>
                  <a:gd name="connsiteX8" fmla="*/ 253519 w 542451"/>
                  <a:gd name="connsiteY8" fmla="*/ 5681 h 291425"/>
                  <a:gd name="connsiteX9" fmla="*/ 296365 w 542451"/>
                  <a:gd name="connsiteY9" fmla="*/ 0 h 291425"/>
                  <a:gd name="connsiteX10" fmla="*/ 502913 w 542451"/>
                  <a:gd name="connsiteY10" fmla="*/ 3393 h 291425"/>
                  <a:gd name="connsiteX11" fmla="*/ 542451 w 542451"/>
                  <a:gd name="connsiteY11" fmla="*/ 42931 h 291425"/>
                  <a:gd name="connsiteX0" fmla="*/ 610313 w 610313"/>
                  <a:gd name="connsiteY0" fmla="*/ 42931 h 291425"/>
                  <a:gd name="connsiteX1" fmla="*/ 610313 w 610313"/>
                  <a:gd name="connsiteY1" fmla="*/ 251887 h 291425"/>
                  <a:gd name="connsiteX2" fmla="*/ 570775 w 610313"/>
                  <a:gd name="connsiteY2" fmla="*/ 291425 h 291425"/>
                  <a:gd name="connsiteX3" fmla="*/ 326905 w 610313"/>
                  <a:gd name="connsiteY3" fmla="*/ 291425 h 291425"/>
                  <a:gd name="connsiteX4" fmla="*/ 287367 w 610313"/>
                  <a:gd name="connsiteY4" fmla="*/ 251887 h 291425"/>
                  <a:gd name="connsiteX5" fmla="*/ 287366 w 610313"/>
                  <a:gd name="connsiteY5" fmla="*/ 164947 h 291425"/>
                  <a:gd name="connsiteX6" fmla="*/ 143661 w 610313"/>
                  <a:gd name="connsiteY6" fmla="*/ 255424 h 291425"/>
                  <a:gd name="connsiteX7" fmla="*/ 0 w 610313"/>
                  <a:gd name="connsiteY7" fmla="*/ 238458 h 291425"/>
                  <a:gd name="connsiteX8" fmla="*/ 321381 w 610313"/>
                  <a:gd name="connsiteY8" fmla="*/ 5681 h 291425"/>
                  <a:gd name="connsiteX9" fmla="*/ 364227 w 610313"/>
                  <a:gd name="connsiteY9" fmla="*/ 0 h 291425"/>
                  <a:gd name="connsiteX10" fmla="*/ 570775 w 610313"/>
                  <a:gd name="connsiteY10" fmla="*/ 3393 h 291425"/>
                  <a:gd name="connsiteX11" fmla="*/ 610313 w 610313"/>
                  <a:gd name="connsiteY11" fmla="*/ 42931 h 291425"/>
                  <a:gd name="connsiteX0" fmla="*/ 610313 w 610313"/>
                  <a:gd name="connsiteY0" fmla="*/ 42931 h 291425"/>
                  <a:gd name="connsiteX1" fmla="*/ 610313 w 610313"/>
                  <a:gd name="connsiteY1" fmla="*/ 251887 h 291425"/>
                  <a:gd name="connsiteX2" fmla="*/ 570775 w 610313"/>
                  <a:gd name="connsiteY2" fmla="*/ 291425 h 291425"/>
                  <a:gd name="connsiteX3" fmla="*/ 326905 w 610313"/>
                  <a:gd name="connsiteY3" fmla="*/ 291425 h 291425"/>
                  <a:gd name="connsiteX4" fmla="*/ 287367 w 610313"/>
                  <a:gd name="connsiteY4" fmla="*/ 251887 h 291425"/>
                  <a:gd name="connsiteX5" fmla="*/ 287366 w 610313"/>
                  <a:gd name="connsiteY5" fmla="*/ 164947 h 291425"/>
                  <a:gd name="connsiteX6" fmla="*/ 106338 w 610313"/>
                  <a:gd name="connsiteY6" fmla="*/ 252031 h 291425"/>
                  <a:gd name="connsiteX7" fmla="*/ 0 w 610313"/>
                  <a:gd name="connsiteY7" fmla="*/ 238458 h 291425"/>
                  <a:gd name="connsiteX8" fmla="*/ 321381 w 610313"/>
                  <a:gd name="connsiteY8" fmla="*/ 5681 h 291425"/>
                  <a:gd name="connsiteX9" fmla="*/ 364227 w 610313"/>
                  <a:gd name="connsiteY9" fmla="*/ 0 h 291425"/>
                  <a:gd name="connsiteX10" fmla="*/ 570775 w 610313"/>
                  <a:gd name="connsiteY10" fmla="*/ 3393 h 291425"/>
                  <a:gd name="connsiteX11" fmla="*/ 610313 w 610313"/>
                  <a:gd name="connsiteY11" fmla="*/ 42931 h 291425"/>
                  <a:gd name="connsiteX0" fmla="*/ 610313 w 610313"/>
                  <a:gd name="connsiteY0" fmla="*/ 42931 h 291425"/>
                  <a:gd name="connsiteX1" fmla="*/ 610313 w 610313"/>
                  <a:gd name="connsiteY1" fmla="*/ 251887 h 291425"/>
                  <a:gd name="connsiteX2" fmla="*/ 570775 w 610313"/>
                  <a:gd name="connsiteY2" fmla="*/ 291425 h 291425"/>
                  <a:gd name="connsiteX3" fmla="*/ 326905 w 610313"/>
                  <a:gd name="connsiteY3" fmla="*/ 291425 h 291425"/>
                  <a:gd name="connsiteX4" fmla="*/ 287367 w 610313"/>
                  <a:gd name="connsiteY4" fmla="*/ 251887 h 291425"/>
                  <a:gd name="connsiteX5" fmla="*/ 287366 w 610313"/>
                  <a:gd name="connsiteY5" fmla="*/ 164947 h 291425"/>
                  <a:gd name="connsiteX6" fmla="*/ 136875 w 610313"/>
                  <a:gd name="connsiteY6" fmla="*/ 241852 h 291425"/>
                  <a:gd name="connsiteX7" fmla="*/ 0 w 610313"/>
                  <a:gd name="connsiteY7" fmla="*/ 238458 h 291425"/>
                  <a:gd name="connsiteX8" fmla="*/ 321381 w 610313"/>
                  <a:gd name="connsiteY8" fmla="*/ 5681 h 291425"/>
                  <a:gd name="connsiteX9" fmla="*/ 364227 w 610313"/>
                  <a:gd name="connsiteY9" fmla="*/ 0 h 291425"/>
                  <a:gd name="connsiteX10" fmla="*/ 570775 w 610313"/>
                  <a:gd name="connsiteY10" fmla="*/ 3393 h 291425"/>
                  <a:gd name="connsiteX11" fmla="*/ 610313 w 610313"/>
                  <a:gd name="connsiteY11" fmla="*/ 42931 h 291425"/>
                  <a:gd name="connsiteX0" fmla="*/ 576383 w 576383"/>
                  <a:gd name="connsiteY0" fmla="*/ 42931 h 291425"/>
                  <a:gd name="connsiteX1" fmla="*/ 576383 w 576383"/>
                  <a:gd name="connsiteY1" fmla="*/ 251887 h 291425"/>
                  <a:gd name="connsiteX2" fmla="*/ 536845 w 576383"/>
                  <a:gd name="connsiteY2" fmla="*/ 291425 h 291425"/>
                  <a:gd name="connsiteX3" fmla="*/ 292975 w 576383"/>
                  <a:gd name="connsiteY3" fmla="*/ 291425 h 291425"/>
                  <a:gd name="connsiteX4" fmla="*/ 253437 w 576383"/>
                  <a:gd name="connsiteY4" fmla="*/ 251887 h 291425"/>
                  <a:gd name="connsiteX5" fmla="*/ 253436 w 576383"/>
                  <a:gd name="connsiteY5" fmla="*/ 164947 h 291425"/>
                  <a:gd name="connsiteX6" fmla="*/ 102945 w 576383"/>
                  <a:gd name="connsiteY6" fmla="*/ 241852 h 291425"/>
                  <a:gd name="connsiteX7" fmla="*/ 0 w 576383"/>
                  <a:gd name="connsiteY7" fmla="*/ 187563 h 291425"/>
                  <a:gd name="connsiteX8" fmla="*/ 287451 w 576383"/>
                  <a:gd name="connsiteY8" fmla="*/ 5681 h 291425"/>
                  <a:gd name="connsiteX9" fmla="*/ 330297 w 576383"/>
                  <a:gd name="connsiteY9" fmla="*/ 0 h 291425"/>
                  <a:gd name="connsiteX10" fmla="*/ 536845 w 576383"/>
                  <a:gd name="connsiteY10" fmla="*/ 3393 h 291425"/>
                  <a:gd name="connsiteX11" fmla="*/ 576383 w 576383"/>
                  <a:gd name="connsiteY11" fmla="*/ 42931 h 291425"/>
                  <a:gd name="connsiteX0" fmla="*/ 576383 w 576383"/>
                  <a:gd name="connsiteY0" fmla="*/ 42931 h 291425"/>
                  <a:gd name="connsiteX1" fmla="*/ 576383 w 576383"/>
                  <a:gd name="connsiteY1" fmla="*/ 251887 h 291425"/>
                  <a:gd name="connsiteX2" fmla="*/ 536845 w 576383"/>
                  <a:gd name="connsiteY2" fmla="*/ 291425 h 291425"/>
                  <a:gd name="connsiteX3" fmla="*/ 292975 w 576383"/>
                  <a:gd name="connsiteY3" fmla="*/ 291425 h 291425"/>
                  <a:gd name="connsiteX4" fmla="*/ 253437 w 576383"/>
                  <a:gd name="connsiteY4" fmla="*/ 251887 h 291425"/>
                  <a:gd name="connsiteX5" fmla="*/ 253436 w 576383"/>
                  <a:gd name="connsiteY5" fmla="*/ 164947 h 291425"/>
                  <a:gd name="connsiteX6" fmla="*/ 82587 w 576383"/>
                  <a:gd name="connsiteY6" fmla="*/ 238459 h 291425"/>
                  <a:gd name="connsiteX7" fmla="*/ 0 w 576383"/>
                  <a:gd name="connsiteY7" fmla="*/ 187563 h 291425"/>
                  <a:gd name="connsiteX8" fmla="*/ 287451 w 576383"/>
                  <a:gd name="connsiteY8" fmla="*/ 5681 h 291425"/>
                  <a:gd name="connsiteX9" fmla="*/ 330297 w 576383"/>
                  <a:gd name="connsiteY9" fmla="*/ 0 h 291425"/>
                  <a:gd name="connsiteX10" fmla="*/ 536845 w 576383"/>
                  <a:gd name="connsiteY10" fmla="*/ 3393 h 291425"/>
                  <a:gd name="connsiteX11" fmla="*/ 576383 w 576383"/>
                  <a:gd name="connsiteY11" fmla="*/ 42931 h 291425"/>
                  <a:gd name="connsiteX0" fmla="*/ 576383 w 576383"/>
                  <a:gd name="connsiteY0" fmla="*/ 42931 h 291425"/>
                  <a:gd name="connsiteX1" fmla="*/ 576383 w 576383"/>
                  <a:gd name="connsiteY1" fmla="*/ 251887 h 291425"/>
                  <a:gd name="connsiteX2" fmla="*/ 536845 w 576383"/>
                  <a:gd name="connsiteY2" fmla="*/ 291425 h 291425"/>
                  <a:gd name="connsiteX3" fmla="*/ 292975 w 576383"/>
                  <a:gd name="connsiteY3" fmla="*/ 291425 h 291425"/>
                  <a:gd name="connsiteX4" fmla="*/ 253437 w 576383"/>
                  <a:gd name="connsiteY4" fmla="*/ 251887 h 291425"/>
                  <a:gd name="connsiteX5" fmla="*/ 253436 w 576383"/>
                  <a:gd name="connsiteY5" fmla="*/ 164947 h 291425"/>
                  <a:gd name="connsiteX6" fmla="*/ 82587 w 576383"/>
                  <a:gd name="connsiteY6" fmla="*/ 238459 h 291425"/>
                  <a:gd name="connsiteX7" fmla="*/ 0 w 576383"/>
                  <a:gd name="connsiteY7" fmla="*/ 187563 h 291425"/>
                  <a:gd name="connsiteX8" fmla="*/ 287451 w 576383"/>
                  <a:gd name="connsiteY8" fmla="*/ 5681 h 291425"/>
                  <a:gd name="connsiteX9" fmla="*/ 330297 w 576383"/>
                  <a:gd name="connsiteY9" fmla="*/ 0 h 291425"/>
                  <a:gd name="connsiteX10" fmla="*/ 536845 w 576383"/>
                  <a:gd name="connsiteY10" fmla="*/ 3393 h 291425"/>
                  <a:gd name="connsiteX11" fmla="*/ 576383 w 576383"/>
                  <a:gd name="connsiteY11" fmla="*/ 42931 h 291425"/>
                  <a:gd name="connsiteX0" fmla="*/ 576383 w 576383"/>
                  <a:gd name="connsiteY0" fmla="*/ 42931 h 291425"/>
                  <a:gd name="connsiteX1" fmla="*/ 576383 w 576383"/>
                  <a:gd name="connsiteY1" fmla="*/ 251887 h 291425"/>
                  <a:gd name="connsiteX2" fmla="*/ 536845 w 576383"/>
                  <a:gd name="connsiteY2" fmla="*/ 291425 h 291425"/>
                  <a:gd name="connsiteX3" fmla="*/ 292975 w 576383"/>
                  <a:gd name="connsiteY3" fmla="*/ 291425 h 291425"/>
                  <a:gd name="connsiteX4" fmla="*/ 253437 w 576383"/>
                  <a:gd name="connsiteY4" fmla="*/ 251887 h 291425"/>
                  <a:gd name="connsiteX5" fmla="*/ 253436 w 576383"/>
                  <a:gd name="connsiteY5" fmla="*/ 164947 h 291425"/>
                  <a:gd name="connsiteX6" fmla="*/ 82587 w 576383"/>
                  <a:gd name="connsiteY6" fmla="*/ 238459 h 291425"/>
                  <a:gd name="connsiteX7" fmla="*/ 0 w 576383"/>
                  <a:gd name="connsiteY7" fmla="*/ 187563 h 291425"/>
                  <a:gd name="connsiteX8" fmla="*/ 287451 w 576383"/>
                  <a:gd name="connsiteY8" fmla="*/ 5681 h 291425"/>
                  <a:gd name="connsiteX9" fmla="*/ 330297 w 576383"/>
                  <a:gd name="connsiteY9" fmla="*/ 0 h 291425"/>
                  <a:gd name="connsiteX10" fmla="*/ 536845 w 576383"/>
                  <a:gd name="connsiteY10" fmla="*/ 3393 h 291425"/>
                  <a:gd name="connsiteX11" fmla="*/ 576383 w 576383"/>
                  <a:gd name="connsiteY11" fmla="*/ 42931 h 291425"/>
                  <a:gd name="connsiteX0" fmla="*/ 576383 w 576383"/>
                  <a:gd name="connsiteY0" fmla="*/ 42931 h 291425"/>
                  <a:gd name="connsiteX1" fmla="*/ 576383 w 576383"/>
                  <a:gd name="connsiteY1" fmla="*/ 251887 h 291425"/>
                  <a:gd name="connsiteX2" fmla="*/ 536845 w 576383"/>
                  <a:gd name="connsiteY2" fmla="*/ 291425 h 291425"/>
                  <a:gd name="connsiteX3" fmla="*/ 292975 w 576383"/>
                  <a:gd name="connsiteY3" fmla="*/ 291425 h 291425"/>
                  <a:gd name="connsiteX4" fmla="*/ 253437 w 576383"/>
                  <a:gd name="connsiteY4" fmla="*/ 251887 h 291425"/>
                  <a:gd name="connsiteX5" fmla="*/ 253436 w 576383"/>
                  <a:gd name="connsiteY5" fmla="*/ 164947 h 291425"/>
                  <a:gd name="connsiteX6" fmla="*/ 82587 w 576383"/>
                  <a:gd name="connsiteY6" fmla="*/ 238459 h 291425"/>
                  <a:gd name="connsiteX7" fmla="*/ 0 w 576383"/>
                  <a:gd name="connsiteY7" fmla="*/ 187563 h 291425"/>
                  <a:gd name="connsiteX8" fmla="*/ 287451 w 576383"/>
                  <a:gd name="connsiteY8" fmla="*/ 5681 h 291425"/>
                  <a:gd name="connsiteX9" fmla="*/ 330297 w 576383"/>
                  <a:gd name="connsiteY9" fmla="*/ 0 h 291425"/>
                  <a:gd name="connsiteX10" fmla="*/ 536845 w 576383"/>
                  <a:gd name="connsiteY10" fmla="*/ 3393 h 291425"/>
                  <a:gd name="connsiteX11" fmla="*/ 576383 w 576383"/>
                  <a:gd name="connsiteY11" fmla="*/ 42931 h 291425"/>
                  <a:gd name="connsiteX0" fmla="*/ 620492 w 620492"/>
                  <a:gd name="connsiteY0" fmla="*/ 42931 h 291425"/>
                  <a:gd name="connsiteX1" fmla="*/ 620492 w 620492"/>
                  <a:gd name="connsiteY1" fmla="*/ 251887 h 291425"/>
                  <a:gd name="connsiteX2" fmla="*/ 580954 w 620492"/>
                  <a:gd name="connsiteY2" fmla="*/ 291425 h 291425"/>
                  <a:gd name="connsiteX3" fmla="*/ 337084 w 620492"/>
                  <a:gd name="connsiteY3" fmla="*/ 291425 h 291425"/>
                  <a:gd name="connsiteX4" fmla="*/ 297546 w 620492"/>
                  <a:gd name="connsiteY4" fmla="*/ 251887 h 291425"/>
                  <a:gd name="connsiteX5" fmla="*/ 297545 w 620492"/>
                  <a:gd name="connsiteY5" fmla="*/ 164947 h 291425"/>
                  <a:gd name="connsiteX6" fmla="*/ 126696 w 620492"/>
                  <a:gd name="connsiteY6" fmla="*/ 238459 h 291425"/>
                  <a:gd name="connsiteX7" fmla="*/ 0 w 620492"/>
                  <a:gd name="connsiteY7" fmla="*/ 187563 h 291425"/>
                  <a:gd name="connsiteX8" fmla="*/ 331560 w 620492"/>
                  <a:gd name="connsiteY8" fmla="*/ 5681 h 291425"/>
                  <a:gd name="connsiteX9" fmla="*/ 374406 w 620492"/>
                  <a:gd name="connsiteY9" fmla="*/ 0 h 291425"/>
                  <a:gd name="connsiteX10" fmla="*/ 580954 w 620492"/>
                  <a:gd name="connsiteY10" fmla="*/ 3393 h 291425"/>
                  <a:gd name="connsiteX11" fmla="*/ 620492 w 620492"/>
                  <a:gd name="connsiteY11" fmla="*/ 42931 h 291425"/>
                  <a:gd name="connsiteX0" fmla="*/ 620492 w 620492"/>
                  <a:gd name="connsiteY0" fmla="*/ 42931 h 291425"/>
                  <a:gd name="connsiteX1" fmla="*/ 620492 w 620492"/>
                  <a:gd name="connsiteY1" fmla="*/ 251887 h 291425"/>
                  <a:gd name="connsiteX2" fmla="*/ 580954 w 620492"/>
                  <a:gd name="connsiteY2" fmla="*/ 291425 h 291425"/>
                  <a:gd name="connsiteX3" fmla="*/ 337084 w 620492"/>
                  <a:gd name="connsiteY3" fmla="*/ 291425 h 291425"/>
                  <a:gd name="connsiteX4" fmla="*/ 297546 w 620492"/>
                  <a:gd name="connsiteY4" fmla="*/ 251887 h 291425"/>
                  <a:gd name="connsiteX5" fmla="*/ 297545 w 620492"/>
                  <a:gd name="connsiteY5" fmla="*/ 164947 h 291425"/>
                  <a:gd name="connsiteX6" fmla="*/ 89373 w 620492"/>
                  <a:gd name="connsiteY6" fmla="*/ 224887 h 291425"/>
                  <a:gd name="connsiteX7" fmla="*/ 0 w 620492"/>
                  <a:gd name="connsiteY7" fmla="*/ 187563 h 291425"/>
                  <a:gd name="connsiteX8" fmla="*/ 331560 w 620492"/>
                  <a:gd name="connsiteY8" fmla="*/ 5681 h 291425"/>
                  <a:gd name="connsiteX9" fmla="*/ 374406 w 620492"/>
                  <a:gd name="connsiteY9" fmla="*/ 0 h 291425"/>
                  <a:gd name="connsiteX10" fmla="*/ 580954 w 620492"/>
                  <a:gd name="connsiteY10" fmla="*/ 3393 h 291425"/>
                  <a:gd name="connsiteX11" fmla="*/ 620492 w 620492"/>
                  <a:gd name="connsiteY11" fmla="*/ 42931 h 291425"/>
                  <a:gd name="connsiteX0" fmla="*/ 620492 w 620492"/>
                  <a:gd name="connsiteY0" fmla="*/ 42931 h 291425"/>
                  <a:gd name="connsiteX1" fmla="*/ 620492 w 620492"/>
                  <a:gd name="connsiteY1" fmla="*/ 251887 h 291425"/>
                  <a:gd name="connsiteX2" fmla="*/ 580954 w 620492"/>
                  <a:gd name="connsiteY2" fmla="*/ 291425 h 291425"/>
                  <a:gd name="connsiteX3" fmla="*/ 337084 w 620492"/>
                  <a:gd name="connsiteY3" fmla="*/ 291425 h 291425"/>
                  <a:gd name="connsiteX4" fmla="*/ 297546 w 620492"/>
                  <a:gd name="connsiteY4" fmla="*/ 251887 h 291425"/>
                  <a:gd name="connsiteX5" fmla="*/ 297545 w 620492"/>
                  <a:gd name="connsiteY5" fmla="*/ 164947 h 291425"/>
                  <a:gd name="connsiteX6" fmla="*/ 89373 w 620492"/>
                  <a:gd name="connsiteY6" fmla="*/ 224887 h 291425"/>
                  <a:gd name="connsiteX7" fmla="*/ 0 w 620492"/>
                  <a:gd name="connsiteY7" fmla="*/ 187563 h 291425"/>
                  <a:gd name="connsiteX8" fmla="*/ 331560 w 620492"/>
                  <a:gd name="connsiteY8" fmla="*/ 5681 h 291425"/>
                  <a:gd name="connsiteX9" fmla="*/ 374406 w 620492"/>
                  <a:gd name="connsiteY9" fmla="*/ 0 h 291425"/>
                  <a:gd name="connsiteX10" fmla="*/ 580954 w 620492"/>
                  <a:gd name="connsiteY10" fmla="*/ 3393 h 291425"/>
                  <a:gd name="connsiteX11" fmla="*/ 620492 w 620492"/>
                  <a:gd name="connsiteY11" fmla="*/ 42931 h 291425"/>
                  <a:gd name="connsiteX0" fmla="*/ 620492 w 620492"/>
                  <a:gd name="connsiteY0" fmla="*/ 42931 h 291425"/>
                  <a:gd name="connsiteX1" fmla="*/ 620492 w 620492"/>
                  <a:gd name="connsiteY1" fmla="*/ 251887 h 291425"/>
                  <a:gd name="connsiteX2" fmla="*/ 580954 w 620492"/>
                  <a:gd name="connsiteY2" fmla="*/ 291425 h 291425"/>
                  <a:gd name="connsiteX3" fmla="*/ 337084 w 620492"/>
                  <a:gd name="connsiteY3" fmla="*/ 291425 h 291425"/>
                  <a:gd name="connsiteX4" fmla="*/ 297546 w 620492"/>
                  <a:gd name="connsiteY4" fmla="*/ 251887 h 291425"/>
                  <a:gd name="connsiteX5" fmla="*/ 297545 w 620492"/>
                  <a:gd name="connsiteY5" fmla="*/ 164947 h 291425"/>
                  <a:gd name="connsiteX6" fmla="*/ 89373 w 620492"/>
                  <a:gd name="connsiteY6" fmla="*/ 224887 h 291425"/>
                  <a:gd name="connsiteX7" fmla="*/ 0 w 620492"/>
                  <a:gd name="connsiteY7" fmla="*/ 187563 h 291425"/>
                  <a:gd name="connsiteX8" fmla="*/ 331560 w 620492"/>
                  <a:gd name="connsiteY8" fmla="*/ 5681 h 291425"/>
                  <a:gd name="connsiteX9" fmla="*/ 374406 w 620492"/>
                  <a:gd name="connsiteY9" fmla="*/ 0 h 291425"/>
                  <a:gd name="connsiteX10" fmla="*/ 580954 w 620492"/>
                  <a:gd name="connsiteY10" fmla="*/ 3393 h 291425"/>
                  <a:gd name="connsiteX11" fmla="*/ 620492 w 620492"/>
                  <a:gd name="connsiteY11" fmla="*/ 42931 h 291425"/>
                  <a:gd name="connsiteX0" fmla="*/ 620492 w 620492"/>
                  <a:gd name="connsiteY0" fmla="*/ 42931 h 291425"/>
                  <a:gd name="connsiteX1" fmla="*/ 620492 w 620492"/>
                  <a:gd name="connsiteY1" fmla="*/ 251887 h 291425"/>
                  <a:gd name="connsiteX2" fmla="*/ 580954 w 620492"/>
                  <a:gd name="connsiteY2" fmla="*/ 291425 h 291425"/>
                  <a:gd name="connsiteX3" fmla="*/ 337084 w 620492"/>
                  <a:gd name="connsiteY3" fmla="*/ 291425 h 291425"/>
                  <a:gd name="connsiteX4" fmla="*/ 297546 w 620492"/>
                  <a:gd name="connsiteY4" fmla="*/ 251887 h 291425"/>
                  <a:gd name="connsiteX5" fmla="*/ 297545 w 620492"/>
                  <a:gd name="connsiteY5" fmla="*/ 164947 h 291425"/>
                  <a:gd name="connsiteX6" fmla="*/ 89373 w 620492"/>
                  <a:gd name="connsiteY6" fmla="*/ 224887 h 291425"/>
                  <a:gd name="connsiteX7" fmla="*/ 0 w 620492"/>
                  <a:gd name="connsiteY7" fmla="*/ 187563 h 291425"/>
                  <a:gd name="connsiteX8" fmla="*/ 331560 w 620492"/>
                  <a:gd name="connsiteY8" fmla="*/ 5681 h 291425"/>
                  <a:gd name="connsiteX9" fmla="*/ 374406 w 620492"/>
                  <a:gd name="connsiteY9" fmla="*/ 0 h 291425"/>
                  <a:gd name="connsiteX10" fmla="*/ 580954 w 620492"/>
                  <a:gd name="connsiteY10" fmla="*/ 3393 h 291425"/>
                  <a:gd name="connsiteX11" fmla="*/ 620492 w 620492"/>
                  <a:gd name="connsiteY11" fmla="*/ 42931 h 291425"/>
                  <a:gd name="connsiteX0" fmla="*/ 620492 w 620492"/>
                  <a:gd name="connsiteY0" fmla="*/ 42931 h 291425"/>
                  <a:gd name="connsiteX1" fmla="*/ 620492 w 620492"/>
                  <a:gd name="connsiteY1" fmla="*/ 251887 h 291425"/>
                  <a:gd name="connsiteX2" fmla="*/ 580954 w 620492"/>
                  <a:gd name="connsiteY2" fmla="*/ 291425 h 291425"/>
                  <a:gd name="connsiteX3" fmla="*/ 337084 w 620492"/>
                  <a:gd name="connsiteY3" fmla="*/ 291425 h 291425"/>
                  <a:gd name="connsiteX4" fmla="*/ 297546 w 620492"/>
                  <a:gd name="connsiteY4" fmla="*/ 251887 h 291425"/>
                  <a:gd name="connsiteX5" fmla="*/ 297545 w 620492"/>
                  <a:gd name="connsiteY5" fmla="*/ 164947 h 291425"/>
                  <a:gd name="connsiteX6" fmla="*/ 89373 w 620492"/>
                  <a:gd name="connsiteY6" fmla="*/ 224887 h 291425"/>
                  <a:gd name="connsiteX7" fmla="*/ 0 w 620492"/>
                  <a:gd name="connsiteY7" fmla="*/ 187563 h 291425"/>
                  <a:gd name="connsiteX8" fmla="*/ 331560 w 620492"/>
                  <a:gd name="connsiteY8" fmla="*/ 5681 h 291425"/>
                  <a:gd name="connsiteX9" fmla="*/ 374406 w 620492"/>
                  <a:gd name="connsiteY9" fmla="*/ 0 h 291425"/>
                  <a:gd name="connsiteX10" fmla="*/ 580954 w 620492"/>
                  <a:gd name="connsiteY10" fmla="*/ 3393 h 291425"/>
                  <a:gd name="connsiteX11" fmla="*/ 620492 w 620492"/>
                  <a:gd name="connsiteY11" fmla="*/ 42931 h 291425"/>
                  <a:gd name="connsiteX0" fmla="*/ 620492 w 620492"/>
                  <a:gd name="connsiteY0" fmla="*/ 42931 h 291425"/>
                  <a:gd name="connsiteX1" fmla="*/ 620492 w 620492"/>
                  <a:gd name="connsiteY1" fmla="*/ 251887 h 291425"/>
                  <a:gd name="connsiteX2" fmla="*/ 580954 w 620492"/>
                  <a:gd name="connsiteY2" fmla="*/ 291425 h 291425"/>
                  <a:gd name="connsiteX3" fmla="*/ 337084 w 620492"/>
                  <a:gd name="connsiteY3" fmla="*/ 291425 h 291425"/>
                  <a:gd name="connsiteX4" fmla="*/ 297546 w 620492"/>
                  <a:gd name="connsiteY4" fmla="*/ 251887 h 291425"/>
                  <a:gd name="connsiteX5" fmla="*/ 297545 w 620492"/>
                  <a:gd name="connsiteY5" fmla="*/ 164947 h 291425"/>
                  <a:gd name="connsiteX6" fmla="*/ 89373 w 620492"/>
                  <a:gd name="connsiteY6" fmla="*/ 224887 h 291425"/>
                  <a:gd name="connsiteX7" fmla="*/ 0 w 620492"/>
                  <a:gd name="connsiteY7" fmla="*/ 187563 h 291425"/>
                  <a:gd name="connsiteX8" fmla="*/ 331560 w 620492"/>
                  <a:gd name="connsiteY8" fmla="*/ 5681 h 291425"/>
                  <a:gd name="connsiteX9" fmla="*/ 374406 w 620492"/>
                  <a:gd name="connsiteY9" fmla="*/ 0 h 291425"/>
                  <a:gd name="connsiteX10" fmla="*/ 580954 w 620492"/>
                  <a:gd name="connsiteY10" fmla="*/ 3393 h 291425"/>
                  <a:gd name="connsiteX11" fmla="*/ 620492 w 620492"/>
                  <a:gd name="connsiteY11" fmla="*/ 42931 h 291425"/>
                  <a:gd name="connsiteX0" fmla="*/ 620492 w 620492"/>
                  <a:gd name="connsiteY0" fmla="*/ 42931 h 291425"/>
                  <a:gd name="connsiteX1" fmla="*/ 620492 w 620492"/>
                  <a:gd name="connsiteY1" fmla="*/ 251887 h 291425"/>
                  <a:gd name="connsiteX2" fmla="*/ 580954 w 620492"/>
                  <a:gd name="connsiteY2" fmla="*/ 291425 h 291425"/>
                  <a:gd name="connsiteX3" fmla="*/ 337084 w 620492"/>
                  <a:gd name="connsiteY3" fmla="*/ 291425 h 291425"/>
                  <a:gd name="connsiteX4" fmla="*/ 297546 w 620492"/>
                  <a:gd name="connsiteY4" fmla="*/ 251887 h 291425"/>
                  <a:gd name="connsiteX5" fmla="*/ 297545 w 620492"/>
                  <a:gd name="connsiteY5" fmla="*/ 164947 h 291425"/>
                  <a:gd name="connsiteX6" fmla="*/ 99552 w 620492"/>
                  <a:gd name="connsiteY6" fmla="*/ 235066 h 291425"/>
                  <a:gd name="connsiteX7" fmla="*/ 0 w 620492"/>
                  <a:gd name="connsiteY7" fmla="*/ 187563 h 291425"/>
                  <a:gd name="connsiteX8" fmla="*/ 331560 w 620492"/>
                  <a:gd name="connsiteY8" fmla="*/ 5681 h 291425"/>
                  <a:gd name="connsiteX9" fmla="*/ 374406 w 620492"/>
                  <a:gd name="connsiteY9" fmla="*/ 0 h 291425"/>
                  <a:gd name="connsiteX10" fmla="*/ 580954 w 620492"/>
                  <a:gd name="connsiteY10" fmla="*/ 3393 h 291425"/>
                  <a:gd name="connsiteX11" fmla="*/ 620492 w 620492"/>
                  <a:gd name="connsiteY11" fmla="*/ 42931 h 291425"/>
                  <a:gd name="connsiteX0" fmla="*/ 620492 w 620492"/>
                  <a:gd name="connsiteY0" fmla="*/ 42931 h 291425"/>
                  <a:gd name="connsiteX1" fmla="*/ 620492 w 620492"/>
                  <a:gd name="connsiteY1" fmla="*/ 251887 h 291425"/>
                  <a:gd name="connsiteX2" fmla="*/ 580954 w 620492"/>
                  <a:gd name="connsiteY2" fmla="*/ 291425 h 291425"/>
                  <a:gd name="connsiteX3" fmla="*/ 337084 w 620492"/>
                  <a:gd name="connsiteY3" fmla="*/ 291425 h 291425"/>
                  <a:gd name="connsiteX4" fmla="*/ 297546 w 620492"/>
                  <a:gd name="connsiteY4" fmla="*/ 251887 h 291425"/>
                  <a:gd name="connsiteX5" fmla="*/ 297545 w 620492"/>
                  <a:gd name="connsiteY5" fmla="*/ 164947 h 291425"/>
                  <a:gd name="connsiteX6" fmla="*/ 109731 w 620492"/>
                  <a:gd name="connsiteY6" fmla="*/ 238459 h 291425"/>
                  <a:gd name="connsiteX7" fmla="*/ 0 w 620492"/>
                  <a:gd name="connsiteY7" fmla="*/ 187563 h 291425"/>
                  <a:gd name="connsiteX8" fmla="*/ 331560 w 620492"/>
                  <a:gd name="connsiteY8" fmla="*/ 5681 h 291425"/>
                  <a:gd name="connsiteX9" fmla="*/ 374406 w 620492"/>
                  <a:gd name="connsiteY9" fmla="*/ 0 h 291425"/>
                  <a:gd name="connsiteX10" fmla="*/ 580954 w 620492"/>
                  <a:gd name="connsiteY10" fmla="*/ 3393 h 291425"/>
                  <a:gd name="connsiteX11" fmla="*/ 620492 w 620492"/>
                  <a:gd name="connsiteY11" fmla="*/ 42931 h 291425"/>
                  <a:gd name="connsiteX0" fmla="*/ 603527 w 603527"/>
                  <a:gd name="connsiteY0" fmla="*/ 42931 h 291425"/>
                  <a:gd name="connsiteX1" fmla="*/ 603527 w 603527"/>
                  <a:gd name="connsiteY1" fmla="*/ 251887 h 291425"/>
                  <a:gd name="connsiteX2" fmla="*/ 563989 w 603527"/>
                  <a:gd name="connsiteY2" fmla="*/ 291425 h 291425"/>
                  <a:gd name="connsiteX3" fmla="*/ 320119 w 603527"/>
                  <a:gd name="connsiteY3" fmla="*/ 291425 h 291425"/>
                  <a:gd name="connsiteX4" fmla="*/ 280581 w 603527"/>
                  <a:gd name="connsiteY4" fmla="*/ 251887 h 291425"/>
                  <a:gd name="connsiteX5" fmla="*/ 280580 w 603527"/>
                  <a:gd name="connsiteY5" fmla="*/ 164947 h 291425"/>
                  <a:gd name="connsiteX6" fmla="*/ 92766 w 603527"/>
                  <a:gd name="connsiteY6" fmla="*/ 238459 h 291425"/>
                  <a:gd name="connsiteX7" fmla="*/ 0 w 603527"/>
                  <a:gd name="connsiteY7" fmla="*/ 167205 h 291425"/>
                  <a:gd name="connsiteX8" fmla="*/ 314595 w 603527"/>
                  <a:gd name="connsiteY8" fmla="*/ 5681 h 291425"/>
                  <a:gd name="connsiteX9" fmla="*/ 357441 w 603527"/>
                  <a:gd name="connsiteY9" fmla="*/ 0 h 291425"/>
                  <a:gd name="connsiteX10" fmla="*/ 563989 w 603527"/>
                  <a:gd name="connsiteY10" fmla="*/ 3393 h 291425"/>
                  <a:gd name="connsiteX11" fmla="*/ 603527 w 603527"/>
                  <a:gd name="connsiteY11" fmla="*/ 42931 h 291425"/>
                  <a:gd name="connsiteX0" fmla="*/ 603527 w 603527"/>
                  <a:gd name="connsiteY0" fmla="*/ 42931 h 291425"/>
                  <a:gd name="connsiteX1" fmla="*/ 603527 w 603527"/>
                  <a:gd name="connsiteY1" fmla="*/ 251887 h 291425"/>
                  <a:gd name="connsiteX2" fmla="*/ 563989 w 603527"/>
                  <a:gd name="connsiteY2" fmla="*/ 291425 h 291425"/>
                  <a:gd name="connsiteX3" fmla="*/ 320119 w 603527"/>
                  <a:gd name="connsiteY3" fmla="*/ 291425 h 291425"/>
                  <a:gd name="connsiteX4" fmla="*/ 280581 w 603527"/>
                  <a:gd name="connsiteY4" fmla="*/ 251887 h 291425"/>
                  <a:gd name="connsiteX5" fmla="*/ 280580 w 603527"/>
                  <a:gd name="connsiteY5" fmla="*/ 164947 h 291425"/>
                  <a:gd name="connsiteX6" fmla="*/ 92766 w 603527"/>
                  <a:gd name="connsiteY6" fmla="*/ 238459 h 291425"/>
                  <a:gd name="connsiteX7" fmla="*/ 0 w 603527"/>
                  <a:gd name="connsiteY7" fmla="*/ 167205 h 291425"/>
                  <a:gd name="connsiteX8" fmla="*/ 314595 w 603527"/>
                  <a:gd name="connsiteY8" fmla="*/ 5681 h 291425"/>
                  <a:gd name="connsiteX9" fmla="*/ 357441 w 603527"/>
                  <a:gd name="connsiteY9" fmla="*/ 0 h 291425"/>
                  <a:gd name="connsiteX10" fmla="*/ 563989 w 603527"/>
                  <a:gd name="connsiteY10" fmla="*/ 3393 h 291425"/>
                  <a:gd name="connsiteX11" fmla="*/ 603527 w 603527"/>
                  <a:gd name="connsiteY11" fmla="*/ 42931 h 2914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603527" h="291425">
                    <a:moveTo>
                      <a:pt x="603527" y="42931"/>
                    </a:moveTo>
                    <a:lnTo>
                      <a:pt x="603527" y="251887"/>
                    </a:lnTo>
                    <a:cubicBezTo>
                      <a:pt x="603527" y="273723"/>
                      <a:pt x="585825" y="291425"/>
                      <a:pt x="563989" y="291425"/>
                    </a:cubicBezTo>
                    <a:lnTo>
                      <a:pt x="320119" y="291425"/>
                    </a:lnTo>
                    <a:cubicBezTo>
                      <a:pt x="298283" y="291425"/>
                      <a:pt x="280581" y="273723"/>
                      <a:pt x="280581" y="251887"/>
                    </a:cubicBezTo>
                    <a:cubicBezTo>
                      <a:pt x="280581" y="222907"/>
                      <a:pt x="280580" y="193927"/>
                      <a:pt x="280580" y="164947"/>
                    </a:cubicBezTo>
                    <a:cubicBezTo>
                      <a:pt x="202342" y="172323"/>
                      <a:pt x="162713" y="174749"/>
                      <a:pt x="92766" y="238459"/>
                    </a:cubicBezTo>
                    <a:lnTo>
                      <a:pt x="0" y="167205"/>
                    </a:lnTo>
                    <a:cubicBezTo>
                      <a:pt x="66941" y="33973"/>
                      <a:pt x="217699" y="13756"/>
                      <a:pt x="314595" y="5681"/>
                    </a:cubicBezTo>
                    <a:cubicBezTo>
                      <a:pt x="316213" y="3537"/>
                      <a:pt x="355471" y="0"/>
                      <a:pt x="357441" y="0"/>
                    </a:cubicBezTo>
                    <a:lnTo>
                      <a:pt x="563989" y="3393"/>
                    </a:lnTo>
                    <a:cubicBezTo>
                      <a:pt x="585825" y="3393"/>
                      <a:pt x="603527" y="21095"/>
                      <a:pt x="603527" y="42931"/>
                    </a:cubicBezTo>
                    <a:close/>
                  </a:path>
                </a:pathLst>
              </a:custGeom>
              <a:grpFill/>
              <a:ln w="412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solidFill>
                    <a:schemeClr val="tx1"/>
                  </a:solidFill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10" name="그룹 8">
              <a:extLst>
                <a:ext uri="{FF2B5EF4-FFF2-40B4-BE49-F238E27FC236}">
                  <a16:creationId xmlns:a16="http://schemas.microsoft.com/office/drawing/2014/main" id="{FB9A0F49-02BF-409E-886A-CBB62C30DAD9}"/>
                </a:ext>
              </a:extLst>
            </p:cNvPr>
            <p:cNvGrpSpPr/>
            <p:nvPr/>
          </p:nvGrpSpPr>
          <p:grpSpPr>
            <a:xfrm>
              <a:off x="773723" y="5261221"/>
              <a:ext cx="8864841" cy="1047287"/>
              <a:chOff x="2533699" y="5261221"/>
              <a:chExt cx="7104865" cy="1047287"/>
            </a:xfrm>
          </p:grpSpPr>
          <p:sp>
            <p:nvSpPr>
              <p:cNvPr id="11" name="Freeform 20">
                <a:extLst>
                  <a:ext uri="{FF2B5EF4-FFF2-40B4-BE49-F238E27FC236}">
                    <a16:creationId xmlns:a16="http://schemas.microsoft.com/office/drawing/2014/main" id="{154DD05F-77E6-4DCA-9E52-BD4E4AD1024D}"/>
                  </a:ext>
                </a:extLst>
              </p:cNvPr>
              <p:cNvSpPr/>
              <p:nvPr/>
            </p:nvSpPr>
            <p:spPr>
              <a:xfrm>
                <a:off x="2826498" y="5261221"/>
                <a:ext cx="6812066" cy="527539"/>
              </a:xfrm>
              <a:custGeom>
                <a:avLst/>
                <a:gdLst>
                  <a:gd name="connsiteX0" fmla="*/ 0 w 1847850"/>
                  <a:gd name="connsiteY0" fmla="*/ 9525 h 857250"/>
                  <a:gd name="connsiteX1" fmla="*/ 1847850 w 1847850"/>
                  <a:gd name="connsiteY1" fmla="*/ 0 h 857250"/>
                  <a:gd name="connsiteX2" fmla="*/ 1847850 w 1847850"/>
                  <a:gd name="connsiteY2" fmla="*/ 857250 h 857250"/>
                  <a:gd name="connsiteX0" fmla="*/ 0 w 1847850"/>
                  <a:gd name="connsiteY0" fmla="*/ 0 h 847725"/>
                  <a:gd name="connsiteX1" fmla="*/ 1847850 w 1847850"/>
                  <a:gd name="connsiteY1" fmla="*/ 19050 h 847725"/>
                  <a:gd name="connsiteX2" fmla="*/ 1847850 w 1847850"/>
                  <a:gd name="connsiteY2" fmla="*/ 847725 h 847725"/>
                  <a:gd name="connsiteX0" fmla="*/ 0 w 1847850"/>
                  <a:gd name="connsiteY0" fmla="*/ 9525 h 857250"/>
                  <a:gd name="connsiteX1" fmla="*/ 1847850 w 1847850"/>
                  <a:gd name="connsiteY1" fmla="*/ 0 h 857250"/>
                  <a:gd name="connsiteX2" fmla="*/ 1847850 w 1847850"/>
                  <a:gd name="connsiteY2" fmla="*/ 857250 h 857250"/>
                  <a:gd name="connsiteX0" fmla="*/ 0 w 1847850"/>
                  <a:gd name="connsiteY0" fmla="*/ 0 h 847725"/>
                  <a:gd name="connsiteX1" fmla="*/ 1847850 w 1847850"/>
                  <a:gd name="connsiteY1" fmla="*/ 9525 h 847725"/>
                  <a:gd name="connsiteX2" fmla="*/ 1847850 w 1847850"/>
                  <a:gd name="connsiteY2" fmla="*/ 847725 h 847725"/>
                  <a:gd name="connsiteX0" fmla="*/ 0 w 1865022"/>
                  <a:gd name="connsiteY0" fmla="*/ 9525 h 857250"/>
                  <a:gd name="connsiteX1" fmla="*/ 1865022 w 1865022"/>
                  <a:gd name="connsiteY1" fmla="*/ 0 h 857250"/>
                  <a:gd name="connsiteX2" fmla="*/ 1847850 w 1865022"/>
                  <a:gd name="connsiteY2" fmla="*/ 857250 h 857250"/>
                  <a:gd name="connsiteX0" fmla="*/ 0 w 1856436"/>
                  <a:gd name="connsiteY0" fmla="*/ 0 h 847725"/>
                  <a:gd name="connsiteX1" fmla="*/ 1856436 w 1856436"/>
                  <a:gd name="connsiteY1" fmla="*/ 19050 h 847725"/>
                  <a:gd name="connsiteX2" fmla="*/ 1847850 w 1856436"/>
                  <a:gd name="connsiteY2" fmla="*/ 847725 h 847725"/>
                  <a:gd name="connsiteX0" fmla="*/ 0 w 1847850"/>
                  <a:gd name="connsiteY0" fmla="*/ 0 h 847725"/>
                  <a:gd name="connsiteX1" fmla="*/ 1847850 w 1847850"/>
                  <a:gd name="connsiteY1" fmla="*/ 28575 h 847725"/>
                  <a:gd name="connsiteX2" fmla="*/ 1847850 w 1847850"/>
                  <a:gd name="connsiteY2" fmla="*/ 847725 h 847725"/>
                  <a:gd name="connsiteX0" fmla="*/ 0 w 1847850"/>
                  <a:gd name="connsiteY0" fmla="*/ 0 h 847725"/>
                  <a:gd name="connsiteX1" fmla="*/ 1847850 w 1847850"/>
                  <a:gd name="connsiteY1" fmla="*/ 28575 h 847725"/>
                  <a:gd name="connsiteX2" fmla="*/ 1813507 w 1847850"/>
                  <a:gd name="connsiteY2" fmla="*/ 847725 h 847725"/>
                  <a:gd name="connsiteX0" fmla="*/ 0 w 1822093"/>
                  <a:gd name="connsiteY0" fmla="*/ 0 h 847725"/>
                  <a:gd name="connsiteX1" fmla="*/ 1822093 w 1822093"/>
                  <a:gd name="connsiteY1" fmla="*/ 28575 h 847725"/>
                  <a:gd name="connsiteX2" fmla="*/ 1813507 w 1822093"/>
                  <a:gd name="connsiteY2" fmla="*/ 847725 h 847725"/>
                  <a:gd name="connsiteX0" fmla="*/ 0 w 1796336"/>
                  <a:gd name="connsiteY0" fmla="*/ 0 h 828675"/>
                  <a:gd name="connsiteX1" fmla="*/ 1796336 w 1796336"/>
                  <a:gd name="connsiteY1" fmla="*/ 9525 h 828675"/>
                  <a:gd name="connsiteX2" fmla="*/ 1787750 w 1796336"/>
                  <a:gd name="connsiteY2" fmla="*/ 828675 h 828675"/>
                  <a:gd name="connsiteX0" fmla="*/ 0 w 1787750"/>
                  <a:gd name="connsiteY0" fmla="*/ 0 h 828675"/>
                  <a:gd name="connsiteX1" fmla="*/ 1787750 w 1787750"/>
                  <a:gd name="connsiteY1" fmla="*/ 0 h 828675"/>
                  <a:gd name="connsiteX2" fmla="*/ 1787750 w 1787750"/>
                  <a:gd name="connsiteY2" fmla="*/ 828675 h 8286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787750" h="828675">
                    <a:moveTo>
                      <a:pt x="0" y="0"/>
                    </a:moveTo>
                    <a:lnTo>
                      <a:pt x="1787750" y="0"/>
                    </a:lnTo>
                    <a:lnTo>
                      <a:pt x="1787750" y="828675"/>
                    </a:lnTo>
                  </a:path>
                </a:pathLst>
              </a:custGeom>
              <a:ln w="25400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cs typeface="B Nazanin" panose="00000700000000000000" pitchFamily="2" charset="-78"/>
                </a:endParaRPr>
              </a:p>
            </p:txBody>
          </p:sp>
          <p:sp>
            <p:nvSpPr>
              <p:cNvPr id="12" name="Freeform 22">
                <a:extLst>
                  <a:ext uri="{FF2B5EF4-FFF2-40B4-BE49-F238E27FC236}">
                    <a16:creationId xmlns:a16="http://schemas.microsoft.com/office/drawing/2014/main" id="{7649687E-497A-457A-B8FE-6E2EC62F47B6}"/>
                  </a:ext>
                </a:extLst>
              </p:cNvPr>
              <p:cNvSpPr/>
              <p:nvPr/>
            </p:nvSpPr>
            <p:spPr>
              <a:xfrm rot="10800000">
                <a:off x="2533699" y="5780969"/>
                <a:ext cx="6812066" cy="527539"/>
              </a:xfrm>
              <a:custGeom>
                <a:avLst/>
                <a:gdLst>
                  <a:gd name="connsiteX0" fmla="*/ 0 w 1847850"/>
                  <a:gd name="connsiteY0" fmla="*/ 9525 h 857250"/>
                  <a:gd name="connsiteX1" fmla="*/ 1847850 w 1847850"/>
                  <a:gd name="connsiteY1" fmla="*/ 0 h 857250"/>
                  <a:gd name="connsiteX2" fmla="*/ 1847850 w 1847850"/>
                  <a:gd name="connsiteY2" fmla="*/ 857250 h 857250"/>
                  <a:gd name="connsiteX0" fmla="*/ 0 w 1847850"/>
                  <a:gd name="connsiteY0" fmla="*/ 0 h 847725"/>
                  <a:gd name="connsiteX1" fmla="*/ 1847850 w 1847850"/>
                  <a:gd name="connsiteY1" fmla="*/ 19050 h 847725"/>
                  <a:gd name="connsiteX2" fmla="*/ 1847850 w 1847850"/>
                  <a:gd name="connsiteY2" fmla="*/ 847725 h 847725"/>
                  <a:gd name="connsiteX0" fmla="*/ 0 w 1847850"/>
                  <a:gd name="connsiteY0" fmla="*/ 9525 h 857250"/>
                  <a:gd name="connsiteX1" fmla="*/ 1847850 w 1847850"/>
                  <a:gd name="connsiteY1" fmla="*/ 0 h 857250"/>
                  <a:gd name="connsiteX2" fmla="*/ 1847850 w 1847850"/>
                  <a:gd name="connsiteY2" fmla="*/ 857250 h 857250"/>
                  <a:gd name="connsiteX0" fmla="*/ 0 w 1847850"/>
                  <a:gd name="connsiteY0" fmla="*/ 0 h 847725"/>
                  <a:gd name="connsiteX1" fmla="*/ 1847850 w 1847850"/>
                  <a:gd name="connsiteY1" fmla="*/ 9525 h 847725"/>
                  <a:gd name="connsiteX2" fmla="*/ 1847850 w 1847850"/>
                  <a:gd name="connsiteY2" fmla="*/ 847725 h 847725"/>
                  <a:gd name="connsiteX0" fmla="*/ 0 w 1865022"/>
                  <a:gd name="connsiteY0" fmla="*/ 9525 h 857250"/>
                  <a:gd name="connsiteX1" fmla="*/ 1865022 w 1865022"/>
                  <a:gd name="connsiteY1" fmla="*/ 0 h 857250"/>
                  <a:gd name="connsiteX2" fmla="*/ 1847850 w 1865022"/>
                  <a:gd name="connsiteY2" fmla="*/ 857250 h 857250"/>
                  <a:gd name="connsiteX0" fmla="*/ 0 w 1856436"/>
                  <a:gd name="connsiteY0" fmla="*/ 0 h 847725"/>
                  <a:gd name="connsiteX1" fmla="*/ 1856436 w 1856436"/>
                  <a:gd name="connsiteY1" fmla="*/ 19050 h 847725"/>
                  <a:gd name="connsiteX2" fmla="*/ 1847850 w 1856436"/>
                  <a:gd name="connsiteY2" fmla="*/ 847725 h 847725"/>
                  <a:gd name="connsiteX0" fmla="*/ 0 w 1847850"/>
                  <a:gd name="connsiteY0" fmla="*/ 0 h 847725"/>
                  <a:gd name="connsiteX1" fmla="*/ 1847850 w 1847850"/>
                  <a:gd name="connsiteY1" fmla="*/ 28575 h 847725"/>
                  <a:gd name="connsiteX2" fmla="*/ 1847850 w 1847850"/>
                  <a:gd name="connsiteY2" fmla="*/ 847725 h 847725"/>
                  <a:gd name="connsiteX0" fmla="*/ 0 w 1847850"/>
                  <a:gd name="connsiteY0" fmla="*/ 0 h 847725"/>
                  <a:gd name="connsiteX1" fmla="*/ 1847850 w 1847850"/>
                  <a:gd name="connsiteY1" fmla="*/ 28575 h 847725"/>
                  <a:gd name="connsiteX2" fmla="*/ 1813507 w 1847850"/>
                  <a:gd name="connsiteY2" fmla="*/ 847725 h 847725"/>
                  <a:gd name="connsiteX0" fmla="*/ 0 w 1822093"/>
                  <a:gd name="connsiteY0" fmla="*/ 0 h 847725"/>
                  <a:gd name="connsiteX1" fmla="*/ 1822093 w 1822093"/>
                  <a:gd name="connsiteY1" fmla="*/ 28575 h 847725"/>
                  <a:gd name="connsiteX2" fmla="*/ 1813507 w 1822093"/>
                  <a:gd name="connsiteY2" fmla="*/ 847725 h 847725"/>
                  <a:gd name="connsiteX0" fmla="*/ 0 w 1796336"/>
                  <a:gd name="connsiteY0" fmla="*/ 0 h 828675"/>
                  <a:gd name="connsiteX1" fmla="*/ 1796336 w 1796336"/>
                  <a:gd name="connsiteY1" fmla="*/ 9525 h 828675"/>
                  <a:gd name="connsiteX2" fmla="*/ 1787750 w 1796336"/>
                  <a:gd name="connsiteY2" fmla="*/ 828675 h 828675"/>
                  <a:gd name="connsiteX0" fmla="*/ 0 w 1787750"/>
                  <a:gd name="connsiteY0" fmla="*/ 0 h 828675"/>
                  <a:gd name="connsiteX1" fmla="*/ 1787750 w 1787750"/>
                  <a:gd name="connsiteY1" fmla="*/ 0 h 828675"/>
                  <a:gd name="connsiteX2" fmla="*/ 1787750 w 1787750"/>
                  <a:gd name="connsiteY2" fmla="*/ 828675 h 8286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787750" h="828675">
                    <a:moveTo>
                      <a:pt x="0" y="0"/>
                    </a:moveTo>
                    <a:lnTo>
                      <a:pt x="1787750" y="0"/>
                    </a:lnTo>
                    <a:lnTo>
                      <a:pt x="1787750" y="828675"/>
                    </a:lnTo>
                  </a:path>
                </a:pathLst>
              </a:custGeom>
              <a:ln w="25400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cs typeface="B Nazanin" panose="00000700000000000000" pitchFamily="2" charset="-78"/>
                </a:endParaRPr>
              </a:p>
            </p:txBody>
          </p:sp>
        </p:grpSp>
      </p:grpSp>
      <p:pic>
        <p:nvPicPr>
          <p:cNvPr id="23" name="Marcador de posición de imagen 22">
            <a:extLst>
              <a:ext uri="{FF2B5EF4-FFF2-40B4-BE49-F238E27FC236}">
                <a16:creationId xmlns:a16="http://schemas.microsoft.com/office/drawing/2014/main" id="{8B7790D6-A69C-B882-3ED0-4D5BBA9E2517}"/>
              </a:ext>
            </a:extLst>
          </p:cNvPr>
          <p:cNvPicPr>
            <a:picLocks noGrp="1" noChangeAspect="1"/>
          </p:cNvPicPr>
          <p:nvPr>
            <p:ph type="pic" idx="10"/>
          </p:nvPr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/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F1594F20-6C97-4D9E-985C-5668DABDE1B0}"/>
              </a:ext>
            </a:extLst>
          </p:cNvPr>
          <p:cNvSpPr>
            <a:spLocks noGrp="1"/>
          </p:cNvSpPr>
          <p:nvPr>
            <p:ph type="pic" idx="11"/>
          </p:nvPr>
        </p:nvSpPr>
        <p:spPr/>
        <p:txBody>
          <a:bodyPr/>
          <a:lstStyle/>
          <a:p>
            <a:endParaRPr lang="en-US">
              <a:cs typeface="B Nazanin" panose="00000700000000000000" pitchFamily="2" charset="-78"/>
            </a:endParaRPr>
          </a:p>
        </p:txBody>
      </p:sp>
      <p:pic>
        <p:nvPicPr>
          <p:cNvPr id="25" name="Marcador de posición de imagen 24">
            <a:extLst>
              <a:ext uri="{FF2B5EF4-FFF2-40B4-BE49-F238E27FC236}">
                <a16:creationId xmlns:a16="http://schemas.microsoft.com/office/drawing/2014/main" id="{6E188822-3E44-B0E0-C825-2570B150304B}"/>
              </a:ext>
            </a:extLst>
          </p:cNvPr>
          <p:cNvPicPr>
            <a:picLocks noGrp="1" noChangeAspect="1"/>
          </p:cNvPicPr>
          <p:nvPr>
            <p:ph type="pic" idx="12"/>
          </p:nvPr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/>
      </p:pic>
      <p:sp>
        <p:nvSpPr>
          <p:cNvPr id="20" name="TextBox 18">
            <a:extLst>
              <a:ext uri="{FF2B5EF4-FFF2-40B4-BE49-F238E27FC236}">
                <a16:creationId xmlns:a16="http://schemas.microsoft.com/office/drawing/2014/main" id="{BE82FC63-0F97-532C-66B8-9D35D44291AD}"/>
              </a:ext>
            </a:extLst>
          </p:cNvPr>
          <p:cNvSpPr txBox="1"/>
          <p:nvPr/>
        </p:nvSpPr>
        <p:spPr>
          <a:xfrm>
            <a:off x="866682" y="130554"/>
            <a:ext cx="8982167" cy="83099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fa-IR" altLang="ko-KR" sz="4800" b="1" spc="600" dirty="0">
                <a:solidFill>
                  <a:srgbClr val="0070C0"/>
                </a:solidFill>
                <a:latin typeface="Agency FB" panose="020B0503020202020204" pitchFamily="34" charset="0"/>
                <a:cs typeface="B Nazanin" panose="00000700000000000000" pitchFamily="2" charset="-78"/>
              </a:rPr>
              <a:t>سبک</a:t>
            </a:r>
            <a:r>
              <a:rPr lang="fa-IR" altLang="ko-KR" sz="4800" b="1" spc="600" dirty="0">
                <a:solidFill>
                  <a:schemeClr val="bg1"/>
                </a:solidFill>
                <a:latin typeface="Agency FB" panose="020B0503020202020204" pitchFamily="34" charset="0"/>
                <a:cs typeface="B Nazanin" panose="00000700000000000000" pitchFamily="2" charset="-78"/>
              </a:rPr>
              <a:t> تصاویر و مطالب</a:t>
            </a:r>
            <a:endParaRPr lang="ko-KR" altLang="en-US" sz="4800" b="1" spc="600" dirty="0">
              <a:solidFill>
                <a:srgbClr val="2C70AA"/>
              </a:solidFill>
              <a:latin typeface="Agency FB" panose="020B0503020202020204" pitchFamily="34" charset="0"/>
              <a:cs typeface="B Nazanin" panose="00000700000000000000" pitchFamily="2" charset="-78"/>
            </a:endParaRPr>
          </a:p>
        </p:txBody>
      </p:sp>
      <p:sp>
        <p:nvSpPr>
          <p:cNvPr id="21" name="TextBox 7">
            <a:extLst>
              <a:ext uri="{FF2B5EF4-FFF2-40B4-BE49-F238E27FC236}">
                <a16:creationId xmlns:a16="http://schemas.microsoft.com/office/drawing/2014/main" id="{C0FC6E28-8EE4-1C71-F971-394F502BDBC5}"/>
              </a:ext>
            </a:extLst>
          </p:cNvPr>
          <p:cNvSpPr txBox="1"/>
          <p:nvPr/>
        </p:nvSpPr>
        <p:spPr>
          <a:xfrm>
            <a:off x="861541" y="970227"/>
            <a:ext cx="242442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fa-IR" altLang="ko-KR" sz="1400" dirty="0">
                <a:solidFill>
                  <a:schemeClr val="bg1"/>
                </a:solidFill>
                <a:latin typeface="Arial" panose="020B0604020202020204" pitchFamily="34" charset="0"/>
                <a:cs typeface="B Nazanin" panose="00000700000000000000" pitchFamily="2" charset="-78"/>
              </a:rPr>
              <a:t>زیرنویس خود را وارد کنید</a:t>
            </a:r>
            <a:endParaRPr lang="en-US" altLang="ko-KR" sz="1400" dirty="0">
              <a:solidFill>
                <a:schemeClr val="bg1"/>
              </a:solidFill>
              <a:latin typeface="Arial" panose="020B0604020202020204" pitchFamily="34" charset="0"/>
              <a:cs typeface="B Nazanin" panose="00000700000000000000" pitchFamily="2" charset="-78"/>
            </a:endParaRPr>
          </a:p>
        </p:txBody>
      </p:sp>
      <p:grpSp>
        <p:nvGrpSpPr>
          <p:cNvPr id="26" name="Group 4">
            <a:extLst>
              <a:ext uri="{FF2B5EF4-FFF2-40B4-BE49-F238E27FC236}">
                <a16:creationId xmlns:a16="http://schemas.microsoft.com/office/drawing/2014/main" id="{33614011-11EF-B184-F908-BFA888D1F89E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4865241" y="1576549"/>
            <a:ext cx="2792859" cy="3026408"/>
            <a:chOff x="2406" y="606"/>
            <a:chExt cx="2870" cy="3110"/>
          </a:xfrm>
        </p:grpSpPr>
        <p:sp>
          <p:nvSpPr>
            <p:cNvPr id="27" name="Freeform 5">
              <a:extLst>
                <a:ext uri="{FF2B5EF4-FFF2-40B4-BE49-F238E27FC236}">
                  <a16:creationId xmlns:a16="http://schemas.microsoft.com/office/drawing/2014/main" id="{C9EB3AD7-1185-7F76-EFDF-6096AE29CCA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2" y="606"/>
              <a:ext cx="2236" cy="2241"/>
            </a:xfrm>
            <a:custGeom>
              <a:avLst/>
              <a:gdLst>
                <a:gd name="T0" fmla="*/ 370 w 941"/>
                <a:gd name="T1" fmla="*/ 929 h 943"/>
                <a:gd name="T2" fmla="*/ 312 w 941"/>
                <a:gd name="T3" fmla="*/ 912 h 943"/>
                <a:gd name="T4" fmla="*/ 218 w 941"/>
                <a:gd name="T5" fmla="*/ 866 h 943"/>
                <a:gd name="T6" fmla="*/ 123 w 941"/>
                <a:gd name="T7" fmla="*/ 786 h 943"/>
                <a:gd name="T8" fmla="*/ 57 w 941"/>
                <a:gd name="T9" fmla="*/ 693 h 943"/>
                <a:gd name="T10" fmla="*/ 15 w 941"/>
                <a:gd name="T11" fmla="*/ 586 h 943"/>
                <a:gd name="T12" fmla="*/ 6 w 941"/>
                <a:gd name="T13" fmla="*/ 536 h 943"/>
                <a:gd name="T14" fmla="*/ 1 w 941"/>
                <a:gd name="T15" fmla="*/ 463 h 943"/>
                <a:gd name="T16" fmla="*/ 5 w 941"/>
                <a:gd name="T17" fmla="*/ 413 h 943"/>
                <a:gd name="T18" fmla="*/ 25 w 941"/>
                <a:gd name="T19" fmla="*/ 322 h 943"/>
                <a:gd name="T20" fmla="*/ 73 w 941"/>
                <a:gd name="T21" fmla="*/ 220 h 943"/>
                <a:gd name="T22" fmla="*/ 155 w 941"/>
                <a:gd name="T23" fmla="*/ 123 h 943"/>
                <a:gd name="T24" fmla="*/ 248 w 941"/>
                <a:gd name="T25" fmla="*/ 56 h 943"/>
                <a:gd name="T26" fmla="*/ 355 w 941"/>
                <a:gd name="T27" fmla="*/ 15 h 943"/>
                <a:gd name="T28" fmla="*/ 413 w 941"/>
                <a:gd name="T29" fmla="*/ 4 h 943"/>
                <a:gd name="T30" fmla="*/ 477 w 941"/>
                <a:gd name="T31" fmla="*/ 0 h 943"/>
                <a:gd name="T32" fmla="*/ 529 w 941"/>
                <a:gd name="T33" fmla="*/ 4 h 943"/>
                <a:gd name="T34" fmla="*/ 622 w 941"/>
                <a:gd name="T35" fmla="*/ 25 h 943"/>
                <a:gd name="T36" fmla="*/ 758 w 941"/>
                <a:gd name="T37" fmla="*/ 98 h 943"/>
                <a:gd name="T38" fmla="*/ 819 w 941"/>
                <a:gd name="T39" fmla="*/ 154 h 943"/>
                <a:gd name="T40" fmla="*/ 885 w 941"/>
                <a:gd name="T41" fmla="*/ 248 h 943"/>
                <a:gd name="T42" fmla="*/ 926 w 941"/>
                <a:gd name="T43" fmla="*/ 355 h 943"/>
                <a:gd name="T44" fmla="*/ 937 w 941"/>
                <a:gd name="T45" fmla="*/ 413 h 943"/>
                <a:gd name="T46" fmla="*/ 941 w 941"/>
                <a:gd name="T47" fmla="*/ 478 h 943"/>
                <a:gd name="T48" fmla="*/ 936 w 941"/>
                <a:gd name="T49" fmla="*/ 534 h 943"/>
                <a:gd name="T50" fmla="*/ 916 w 941"/>
                <a:gd name="T51" fmla="*/ 619 h 943"/>
                <a:gd name="T52" fmla="*/ 873 w 941"/>
                <a:gd name="T53" fmla="*/ 713 h 943"/>
                <a:gd name="T54" fmla="*/ 787 w 941"/>
                <a:gd name="T55" fmla="*/ 818 h 943"/>
                <a:gd name="T56" fmla="*/ 692 w 941"/>
                <a:gd name="T57" fmla="*/ 885 h 943"/>
                <a:gd name="T58" fmla="*/ 587 w 941"/>
                <a:gd name="T59" fmla="*/ 926 h 943"/>
                <a:gd name="T60" fmla="*/ 572 w 941"/>
                <a:gd name="T61" fmla="*/ 929 h 943"/>
                <a:gd name="T62" fmla="*/ 565 w 941"/>
                <a:gd name="T63" fmla="*/ 932 h 943"/>
                <a:gd name="T64" fmla="*/ 489 w 941"/>
                <a:gd name="T65" fmla="*/ 941 h 943"/>
                <a:gd name="T66" fmla="*/ 378 w 941"/>
                <a:gd name="T67" fmla="*/ 932 h 943"/>
                <a:gd name="T68" fmla="*/ 370 w 941"/>
                <a:gd name="T69" fmla="*/ 929 h 9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941" h="943">
                  <a:moveTo>
                    <a:pt x="370" y="929"/>
                  </a:moveTo>
                  <a:cubicBezTo>
                    <a:pt x="351" y="924"/>
                    <a:pt x="331" y="919"/>
                    <a:pt x="312" y="912"/>
                  </a:cubicBezTo>
                  <a:cubicBezTo>
                    <a:pt x="279" y="900"/>
                    <a:pt x="248" y="885"/>
                    <a:pt x="218" y="866"/>
                  </a:cubicBezTo>
                  <a:cubicBezTo>
                    <a:pt x="183" y="844"/>
                    <a:pt x="152" y="817"/>
                    <a:pt x="123" y="786"/>
                  </a:cubicBezTo>
                  <a:cubicBezTo>
                    <a:pt x="97" y="758"/>
                    <a:pt x="75" y="727"/>
                    <a:pt x="57" y="693"/>
                  </a:cubicBezTo>
                  <a:cubicBezTo>
                    <a:pt x="39" y="659"/>
                    <a:pt x="25" y="623"/>
                    <a:pt x="15" y="586"/>
                  </a:cubicBezTo>
                  <a:cubicBezTo>
                    <a:pt x="11" y="570"/>
                    <a:pt x="8" y="553"/>
                    <a:pt x="6" y="536"/>
                  </a:cubicBezTo>
                  <a:cubicBezTo>
                    <a:pt x="3" y="512"/>
                    <a:pt x="0" y="488"/>
                    <a:pt x="1" y="463"/>
                  </a:cubicBezTo>
                  <a:cubicBezTo>
                    <a:pt x="1" y="447"/>
                    <a:pt x="3" y="430"/>
                    <a:pt x="5" y="413"/>
                  </a:cubicBezTo>
                  <a:cubicBezTo>
                    <a:pt x="8" y="382"/>
                    <a:pt x="15" y="352"/>
                    <a:pt x="25" y="322"/>
                  </a:cubicBezTo>
                  <a:cubicBezTo>
                    <a:pt x="37" y="286"/>
                    <a:pt x="53" y="252"/>
                    <a:pt x="73" y="220"/>
                  </a:cubicBezTo>
                  <a:cubicBezTo>
                    <a:pt x="96" y="184"/>
                    <a:pt x="123" y="152"/>
                    <a:pt x="155" y="123"/>
                  </a:cubicBezTo>
                  <a:cubicBezTo>
                    <a:pt x="183" y="97"/>
                    <a:pt x="214" y="75"/>
                    <a:pt x="248" y="56"/>
                  </a:cubicBezTo>
                  <a:cubicBezTo>
                    <a:pt x="282" y="38"/>
                    <a:pt x="318" y="24"/>
                    <a:pt x="355" y="15"/>
                  </a:cubicBezTo>
                  <a:cubicBezTo>
                    <a:pt x="374" y="10"/>
                    <a:pt x="393" y="6"/>
                    <a:pt x="413" y="4"/>
                  </a:cubicBezTo>
                  <a:cubicBezTo>
                    <a:pt x="434" y="2"/>
                    <a:pt x="456" y="0"/>
                    <a:pt x="477" y="0"/>
                  </a:cubicBezTo>
                  <a:cubicBezTo>
                    <a:pt x="494" y="1"/>
                    <a:pt x="512" y="2"/>
                    <a:pt x="529" y="4"/>
                  </a:cubicBezTo>
                  <a:cubicBezTo>
                    <a:pt x="561" y="8"/>
                    <a:pt x="592" y="15"/>
                    <a:pt x="622" y="25"/>
                  </a:cubicBezTo>
                  <a:cubicBezTo>
                    <a:pt x="671" y="42"/>
                    <a:pt x="716" y="66"/>
                    <a:pt x="758" y="98"/>
                  </a:cubicBezTo>
                  <a:cubicBezTo>
                    <a:pt x="780" y="115"/>
                    <a:pt x="800" y="134"/>
                    <a:pt x="819" y="154"/>
                  </a:cubicBezTo>
                  <a:cubicBezTo>
                    <a:pt x="844" y="183"/>
                    <a:pt x="867" y="214"/>
                    <a:pt x="885" y="248"/>
                  </a:cubicBezTo>
                  <a:cubicBezTo>
                    <a:pt x="903" y="282"/>
                    <a:pt x="917" y="318"/>
                    <a:pt x="926" y="355"/>
                  </a:cubicBezTo>
                  <a:cubicBezTo>
                    <a:pt x="931" y="374"/>
                    <a:pt x="935" y="393"/>
                    <a:pt x="937" y="413"/>
                  </a:cubicBezTo>
                  <a:cubicBezTo>
                    <a:pt x="940" y="435"/>
                    <a:pt x="941" y="456"/>
                    <a:pt x="941" y="478"/>
                  </a:cubicBezTo>
                  <a:cubicBezTo>
                    <a:pt x="940" y="497"/>
                    <a:pt x="939" y="516"/>
                    <a:pt x="936" y="534"/>
                  </a:cubicBezTo>
                  <a:cubicBezTo>
                    <a:pt x="932" y="563"/>
                    <a:pt x="926" y="592"/>
                    <a:pt x="916" y="619"/>
                  </a:cubicBezTo>
                  <a:cubicBezTo>
                    <a:pt x="906" y="652"/>
                    <a:pt x="891" y="683"/>
                    <a:pt x="873" y="713"/>
                  </a:cubicBezTo>
                  <a:cubicBezTo>
                    <a:pt x="849" y="752"/>
                    <a:pt x="820" y="787"/>
                    <a:pt x="787" y="818"/>
                  </a:cubicBezTo>
                  <a:cubicBezTo>
                    <a:pt x="758" y="844"/>
                    <a:pt x="726" y="866"/>
                    <a:pt x="692" y="885"/>
                  </a:cubicBezTo>
                  <a:cubicBezTo>
                    <a:pt x="659" y="903"/>
                    <a:pt x="623" y="916"/>
                    <a:pt x="587" y="926"/>
                  </a:cubicBezTo>
                  <a:cubicBezTo>
                    <a:pt x="582" y="927"/>
                    <a:pt x="577" y="928"/>
                    <a:pt x="572" y="929"/>
                  </a:cubicBezTo>
                  <a:cubicBezTo>
                    <a:pt x="570" y="931"/>
                    <a:pt x="567" y="932"/>
                    <a:pt x="565" y="932"/>
                  </a:cubicBezTo>
                  <a:cubicBezTo>
                    <a:pt x="540" y="937"/>
                    <a:pt x="514" y="940"/>
                    <a:pt x="489" y="941"/>
                  </a:cubicBezTo>
                  <a:cubicBezTo>
                    <a:pt x="451" y="943"/>
                    <a:pt x="414" y="939"/>
                    <a:pt x="378" y="932"/>
                  </a:cubicBezTo>
                  <a:cubicBezTo>
                    <a:pt x="375" y="932"/>
                    <a:pt x="372" y="931"/>
                    <a:pt x="370" y="929"/>
                  </a:cubicBezTo>
                  <a:close/>
                </a:path>
              </a:pathLst>
            </a:custGeom>
            <a:solidFill>
              <a:srgbClr val="2C70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28" name="Freeform 6">
              <a:extLst>
                <a:ext uri="{FF2B5EF4-FFF2-40B4-BE49-F238E27FC236}">
                  <a16:creationId xmlns:a16="http://schemas.microsoft.com/office/drawing/2014/main" id="{AF918EE7-CD14-EE9F-6A26-1D2BDF1AF9B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7" y="3153"/>
              <a:ext cx="808" cy="563"/>
            </a:xfrm>
            <a:custGeom>
              <a:avLst/>
              <a:gdLst>
                <a:gd name="T0" fmla="*/ 2 w 340"/>
                <a:gd name="T1" fmla="*/ 35 h 237"/>
                <a:gd name="T2" fmla="*/ 39 w 340"/>
                <a:gd name="T3" fmla="*/ 2 h 237"/>
                <a:gd name="T4" fmla="*/ 69 w 340"/>
                <a:gd name="T5" fmla="*/ 2 h 237"/>
                <a:gd name="T6" fmla="*/ 76 w 340"/>
                <a:gd name="T7" fmla="*/ 0 h 237"/>
                <a:gd name="T8" fmla="*/ 264 w 340"/>
                <a:gd name="T9" fmla="*/ 0 h 237"/>
                <a:gd name="T10" fmla="*/ 271 w 340"/>
                <a:gd name="T11" fmla="*/ 2 h 237"/>
                <a:gd name="T12" fmla="*/ 302 w 340"/>
                <a:gd name="T13" fmla="*/ 2 h 237"/>
                <a:gd name="T14" fmla="*/ 337 w 340"/>
                <a:gd name="T15" fmla="*/ 32 h 237"/>
                <a:gd name="T16" fmla="*/ 338 w 340"/>
                <a:gd name="T17" fmla="*/ 35 h 237"/>
                <a:gd name="T18" fmla="*/ 340 w 340"/>
                <a:gd name="T19" fmla="*/ 42 h 237"/>
                <a:gd name="T20" fmla="*/ 340 w 340"/>
                <a:gd name="T21" fmla="*/ 197 h 237"/>
                <a:gd name="T22" fmla="*/ 338 w 340"/>
                <a:gd name="T23" fmla="*/ 203 h 237"/>
                <a:gd name="T24" fmla="*/ 312 w 340"/>
                <a:gd name="T25" fmla="*/ 236 h 237"/>
                <a:gd name="T26" fmla="*/ 301 w 340"/>
                <a:gd name="T27" fmla="*/ 237 h 237"/>
                <a:gd name="T28" fmla="*/ 38 w 340"/>
                <a:gd name="T29" fmla="*/ 237 h 237"/>
                <a:gd name="T30" fmla="*/ 2 w 340"/>
                <a:gd name="T31" fmla="*/ 203 h 237"/>
                <a:gd name="T32" fmla="*/ 0 w 340"/>
                <a:gd name="T33" fmla="*/ 197 h 237"/>
                <a:gd name="T34" fmla="*/ 0 w 340"/>
                <a:gd name="T35" fmla="*/ 42 h 237"/>
                <a:gd name="T36" fmla="*/ 2 w 340"/>
                <a:gd name="T37" fmla="*/ 35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40" h="237">
                  <a:moveTo>
                    <a:pt x="2" y="35"/>
                  </a:moveTo>
                  <a:cubicBezTo>
                    <a:pt x="4" y="14"/>
                    <a:pt x="17" y="2"/>
                    <a:pt x="39" y="2"/>
                  </a:cubicBezTo>
                  <a:cubicBezTo>
                    <a:pt x="49" y="2"/>
                    <a:pt x="59" y="2"/>
                    <a:pt x="69" y="2"/>
                  </a:cubicBezTo>
                  <a:cubicBezTo>
                    <a:pt x="71" y="0"/>
                    <a:pt x="74" y="0"/>
                    <a:pt x="76" y="0"/>
                  </a:cubicBezTo>
                  <a:cubicBezTo>
                    <a:pt x="139" y="0"/>
                    <a:pt x="201" y="0"/>
                    <a:pt x="264" y="0"/>
                  </a:cubicBezTo>
                  <a:cubicBezTo>
                    <a:pt x="266" y="0"/>
                    <a:pt x="269" y="0"/>
                    <a:pt x="271" y="2"/>
                  </a:cubicBezTo>
                  <a:cubicBezTo>
                    <a:pt x="281" y="2"/>
                    <a:pt x="291" y="2"/>
                    <a:pt x="302" y="2"/>
                  </a:cubicBezTo>
                  <a:cubicBezTo>
                    <a:pt x="322" y="2"/>
                    <a:pt x="334" y="13"/>
                    <a:pt x="337" y="32"/>
                  </a:cubicBezTo>
                  <a:cubicBezTo>
                    <a:pt x="338" y="33"/>
                    <a:pt x="338" y="34"/>
                    <a:pt x="338" y="35"/>
                  </a:cubicBezTo>
                  <a:cubicBezTo>
                    <a:pt x="340" y="37"/>
                    <a:pt x="340" y="40"/>
                    <a:pt x="340" y="42"/>
                  </a:cubicBezTo>
                  <a:cubicBezTo>
                    <a:pt x="340" y="94"/>
                    <a:pt x="340" y="145"/>
                    <a:pt x="340" y="197"/>
                  </a:cubicBezTo>
                  <a:cubicBezTo>
                    <a:pt x="340" y="199"/>
                    <a:pt x="340" y="201"/>
                    <a:pt x="338" y="203"/>
                  </a:cubicBezTo>
                  <a:cubicBezTo>
                    <a:pt x="336" y="220"/>
                    <a:pt x="327" y="232"/>
                    <a:pt x="312" y="236"/>
                  </a:cubicBezTo>
                  <a:cubicBezTo>
                    <a:pt x="308" y="237"/>
                    <a:pt x="305" y="237"/>
                    <a:pt x="301" y="237"/>
                  </a:cubicBezTo>
                  <a:cubicBezTo>
                    <a:pt x="214" y="237"/>
                    <a:pt x="126" y="237"/>
                    <a:pt x="38" y="237"/>
                  </a:cubicBezTo>
                  <a:cubicBezTo>
                    <a:pt x="21" y="237"/>
                    <a:pt x="3" y="226"/>
                    <a:pt x="2" y="203"/>
                  </a:cubicBezTo>
                  <a:cubicBezTo>
                    <a:pt x="0" y="201"/>
                    <a:pt x="0" y="199"/>
                    <a:pt x="0" y="197"/>
                  </a:cubicBezTo>
                  <a:cubicBezTo>
                    <a:pt x="0" y="145"/>
                    <a:pt x="0" y="94"/>
                    <a:pt x="0" y="42"/>
                  </a:cubicBezTo>
                  <a:cubicBezTo>
                    <a:pt x="0" y="40"/>
                    <a:pt x="0" y="37"/>
                    <a:pt x="2" y="35"/>
                  </a:cubicBezTo>
                  <a:close/>
                </a:path>
              </a:pathLst>
            </a:custGeom>
            <a:solidFill>
              <a:srgbClr val="798F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29" name="Freeform 7">
              <a:extLst>
                <a:ext uri="{FF2B5EF4-FFF2-40B4-BE49-F238E27FC236}">
                  <a16:creationId xmlns:a16="http://schemas.microsoft.com/office/drawing/2014/main" id="{9CB6FAB6-2040-B731-03F4-F44F424F0E61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6" y="3236"/>
              <a:ext cx="1036" cy="400"/>
            </a:xfrm>
            <a:custGeom>
              <a:avLst/>
              <a:gdLst>
                <a:gd name="T0" fmla="*/ 436 w 436"/>
                <a:gd name="T1" fmla="*/ 0 h 168"/>
                <a:gd name="T2" fmla="*/ 436 w 436"/>
                <a:gd name="T3" fmla="*/ 168 h 168"/>
                <a:gd name="T4" fmla="*/ 430 w 436"/>
                <a:gd name="T5" fmla="*/ 168 h 168"/>
                <a:gd name="T6" fmla="*/ 7 w 436"/>
                <a:gd name="T7" fmla="*/ 168 h 168"/>
                <a:gd name="T8" fmla="*/ 0 w 436"/>
                <a:gd name="T9" fmla="*/ 162 h 168"/>
                <a:gd name="T10" fmla="*/ 0 w 436"/>
                <a:gd name="T11" fmla="*/ 6 h 168"/>
                <a:gd name="T12" fmla="*/ 6 w 436"/>
                <a:gd name="T13" fmla="*/ 0 h 168"/>
                <a:gd name="T14" fmla="*/ 436 w 436"/>
                <a:gd name="T15" fmla="*/ 0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36" h="168">
                  <a:moveTo>
                    <a:pt x="436" y="0"/>
                  </a:moveTo>
                  <a:cubicBezTo>
                    <a:pt x="436" y="56"/>
                    <a:pt x="436" y="112"/>
                    <a:pt x="436" y="168"/>
                  </a:cubicBezTo>
                  <a:cubicBezTo>
                    <a:pt x="434" y="168"/>
                    <a:pt x="432" y="168"/>
                    <a:pt x="430" y="168"/>
                  </a:cubicBezTo>
                  <a:cubicBezTo>
                    <a:pt x="289" y="168"/>
                    <a:pt x="148" y="168"/>
                    <a:pt x="7" y="168"/>
                  </a:cubicBezTo>
                  <a:cubicBezTo>
                    <a:pt x="0" y="168"/>
                    <a:pt x="0" y="168"/>
                    <a:pt x="0" y="162"/>
                  </a:cubicBezTo>
                  <a:cubicBezTo>
                    <a:pt x="0" y="110"/>
                    <a:pt x="0" y="58"/>
                    <a:pt x="0" y="6"/>
                  </a:cubicBezTo>
                  <a:cubicBezTo>
                    <a:pt x="0" y="2"/>
                    <a:pt x="1" y="0"/>
                    <a:pt x="6" y="0"/>
                  </a:cubicBezTo>
                  <a:cubicBezTo>
                    <a:pt x="149" y="0"/>
                    <a:pt x="293" y="0"/>
                    <a:pt x="436" y="0"/>
                  </a:cubicBezTo>
                  <a:close/>
                </a:path>
              </a:pathLst>
            </a:custGeom>
            <a:solidFill>
              <a:srgbClr val="AEBD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30" name="Freeform 8">
              <a:extLst>
                <a:ext uri="{FF2B5EF4-FFF2-40B4-BE49-F238E27FC236}">
                  <a16:creationId xmlns:a16="http://schemas.microsoft.com/office/drawing/2014/main" id="{19F39AEB-7CF4-E5DC-7E67-E674F5414FF5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0" y="3236"/>
              <a:ext cx="1036" cy="400"/>
            </a:xfrm>
            <a:custGeom>
              <a:avLst/>
              <a:gdLst>
                <a:gd name="T0" fmla="*/ 0 w 436"/>
                <a:gd name="T1" fmla="*/ 168 h 168"/>
                <a:gd name="T2" fmla="*/ 0 w 436"/>
                <a:gd name="T3" fmla="*/ 0 h 168"/>
                <a:gd name="T4" fmla="*/ 430 w 436"/>
                <a:gd name="T5" fmla="*/ 0 h 168"/>
                <a:gd name="T6" fmla="*/ 436 w 436"/>
                <a:gd name="T7" fmla="*/ 6 h 168"/>
                <a:gd name="T8" fmla="*/ 436 w 436"/>
                <a:gd name="T9" fmla="*/ 163 h 168"/>
                <a:gd name="T10" fmla="*/ 431 w 436"/>
                <a:gd name="T11" fmla="*/ 168 h 168"/>
                <a:gd name="T12" fmla="*/ 1 w 436"/>
                <a:gd name="T13" fmla="*/ 168 h 168"/>
                <a:gd name="T14" fmla="*/ 0 w 436"/>
                <a:gd name="T15" fmla="*/ 168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36" h="168">
                  <a:moveTo>
                    <a:pt x="0" y="168"/>
                  </a:moveTo>
                  <a:cubicBezTo>
                    <a:pt x="0" y="112"/>
                    <a:pt x="0" y="56"/>
                    <a:pt x="0" y="0"/>
                  </a:cubicBezTo>
                  <a:cubicBezTo>
                    <a:pt x="143" y="0"/>
                    <a:pt x="287" y="0"/>
                    <a:pt x="430" y="0"/>
                  </a:cubicBezTo>
                  <a:cubicBezTo>
                    <a:pt x="435" y="0"/>
                    <a:pt x="436" y="2"/>
                    <a:pt x="436" y="6"/>
                  </a:cubicBezTo>
                  <a:cubicBezTo>
                    <a:pt x="436" y="58"/>
                    <a:pt x="436" y="111"/>
                    <a:pt x="436" y="163"/>
                  </a:cubicBezTo>
                  <a:cubicBezTo>
                    <a:pt x="436" y="167"/>
                    <a:pt x="435" y="168"/>
                    <a:pt x="431" y="168"/>
                  </a:cubicBezTo>
                  <a:cubicBezTo>
                    <a:pt x="288" y="168"/>
                    <a:pt x="145" y="168"/>
                    <a:pt x="1" y="168"/>
                  </a:cubicBezTo>
                  <a:cubicBezTo>
                    <a:pt x="1" y="168"/>
                    <a:pt x="0" y="168"/>
                    <a:pt x="0" y="168"/>
                  </a:cubicBezTo>
                  <a:close/>
                </a:path>
              </a:pathLst>
            </a:custGeom>
            <a:solidFill>
              <a:srgbClr val="AEBD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31" name="Freeform 9">
              <a:extLst>
                <a:ext uri="{FF2B5EF4-FFF2-40B4-BE49-F238E27FC236}">
                  <a16:creationId xmlns:a16="http://schemas.microsoft.com/office/drawing/2014/main" id="{BB47F6EB-DA06-6B2C-4DFB-DF26BD057E1B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1" y="2814"/>
              <a:ext cx="480" cy="344"/>
            </a:xfrm>
            <a:custGeom>
              <a:avLst/>
              <a:gdLst>
                <a:gd name="T0" fmla="*/ 202 w 202"/>
                <a:gd name="T1" fmla="*/ 145 h 145"/>
                <a:gd name="T2" fmla="*/ 0 w 202"/>
                <a:gd name="T3" fmla="*/ 145 h 145"/>
                <a:gd name="T4" fmla="*/ 0 w 202"/>
                <a:gd name="T5" fmla="*/ 0 h 145"/>
                <a:gd name="T6" fmla="*/ 37 w 202"/>
                <a:gd name="T7" fmla="*/ 7 h 145"/>
                <a:gd name="T8" fmla="*/ 73 w 202"/>
                <a:gd name="T9" fmla="*/ 10 h 145"/>
                <a:gd name="T10" fmla="*/ 130 w 202"/>
                <a:gd name="T11" fmla="*/ 10 h 145"/>
                <a:gd name="T12" fmla="*/ 200 w 202"/>
                <a:gd name="T13" fmla="*/ 0 h 145"/>
                <a:gd name="T14" fmla="*/ 202 w 202"/>
                <a:gd name="T15" fmla="*/ 0 h 145"/>
                <a:gd name="T16" fmla="*/ 202 w 202"/>
                <a:gd name="T17" fmla="*/ 145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2" h="145">
                  <a:moveTo>
                    <a:pt x="202" y="145"/>
                  </a:moveTo>
                  <a:cubicBezTo>
                    <a:pt x="134" y="145"/>
                    <a:pt x="67" y="145"/>
                    <a:pt x="0" y="145"/>
                  </a:cubicBezTo>
                  <a:cubicBezTo>
                    <a:pt x="0" y="97"/>
                    <a:pt x="0" y="49"/>
                    <a:pt x="0" y="0"/>
                  </a:cubicBezTo>
                  <a:cubicBezTo>
                    <a:pt x="12" y="2"/>
                    <a:pt x="24" y="5"/>
                    <a:pt x="37" y="7"/>
                  </a:cubicBezTo>
                  <a:cubicBezTo>
                    <a:pt x="49" y="8"/>
                    <a:pt x="61" y="9"/>
                    <a:pt x="73" y="10"/>
                  </a:cubicBezTo>
                  <a:cubicBezTo>
                    <a:pt x="92" y="12"/>
                    <a:pt x="111" y="11"/>
                    <a:pt x="130" y="10"/>
                  </a:cubicBezTo>
                  <a:cubicBezTo>
                    <a:pt x="153" y="8"/>
                    <a:pt x="177" y="6"/>
                    <a:pt x="200" y="0"/>
                  </a:cubicBezTo>
                  <a:cubicBezTo>
                    <a:pt x="200" y="0"/>
                    <a:pt x="201" y="0"/>
                    <a:pt x="202" y="0"/>
                  </a:cubicBezTo>
                  <a:cubicBezTo>
                    <a:pt x="202" y="49"/>
                    <a:pt x="202" y="97"/>
                    <a:pt x="202" y="145"/>
                  </a:cubicBezTo>
                  <a:close/>
                </a:path>
              </a:pathLst>
            </a:custGeom>
            <a:solidFill>
              <a:srgbClr val="445A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32" name="Freeform 10">
              <a:extLst>
                <a:ext uri="{FF2B5EF4-FFF2-40B4-BE49-F238E27FC236}">
                  <a16:creationId xmlns:a16="http://schemas.microsoft.com/office/drawing/2014/main" id="{ABB2BDBB-9938-E9E9-42BC-75259750C27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5" y="851"/>
              <a:ext cx="1522" cy="1753"/>
            </a:xfrm>
            <a:custGeom>
              <a:avLst/>
              <a:gdLst>
                <a:gd name="T0" fmla="*/ 220 w 641"/>
                <a:gd name="T1" fmla="*/ 30 h 738"/>
                <a:gd name="T2" fmla="*/ 334 w 641"/>
                <a:gd name="T3" fmla="*/ 0 h 738"/>
                <a:gd name="T4" fmla="*/ 335 w 641"/>
                <a:gd name="T5" fmla="*/ 88 h 738"/>
                <a:gd name="T6" fmla="*/ 340 w 641"/>
                <a:gd name="T7" fmla="*/ 98 h 738"/>
                <a:gd name="T8" fmla="*/ 400 w 641"/>
                <a:gd name="T9" fmla="*/ 93 h 738"/>
                <a:gd name="T10" fmla="*/ 400 w 641"/>
                <a:gd name="T11" fmla="*/ 8 h 738"/>
                <a:gd name="T12" fmla="*/ 451 w 641"/>
                <a:gd name="T13" fmla="*/ 7 h 738"/>
                <a:gd name="T14" fmla="*/ 637 w 641"/>
                <a:gd name="T15" fmla="*/ 114 h 738"/>
                <a:gd name="T16" fmla="*/ 608 w 641"/>
                <a:gd name="T17" fmla="*/ 144 h 738"/>
                <a:gd name="T18" fmla="*/ 433 w 641"/>
                <a:gd name="T19" fmla="*/ 262 h 738"/>
                <a:gd name="T20" fmla="*/ 387 w 641"/>
                <a:gd name="T21" fmla="*/ 287 h 738"/>
                <a:gd name="T22" fmla="*/ 358 w 641"/>
                <a:gd name="T23" fmla="*/ 449 h 738"/>
                <a:gd name="T24" fmla="*/ 451 w 641"/>
                <a:gd name="T25" fmla="*/ 354 h 738"/>
                <a:gd name="T26" fmla="*/ 555 w 641"/>
                <a:gd name="T27" fmla="*/ 208 h 738"/>
                <a:gd name="T28" fmla="*/ 570 w 641"/>
                <a:gd name="T29" fmla="*/ 190 h 738"/>
                <a:gd name="T30" fmla="*/ 629 w 641"/>
                <a:gd name="T31" fmla="*/ 295 h 738"/>
                <a:gd name="T32" fmla="*/ 612 w 641"/>
                <a:gd name="T33" fmla="*/ 483 h 738"/>
                <a:gd name="T34" fmla="*/ 565 w 641"/>
                <a:gd name="T35" fmla="*/ 553 h 738"/>
                <a:gd name="T36" fmla="*/ 626 w 641"/>
                <a:gd name="T37" fmla="*/ 622 h 738"/>
                <a:gd name="T38" fmla="*/ 587 w 641"/>
                <a:gd name="T39" fmla="*/ 665 h 738"/>
                <a:gd name="T40" fmla="*/ 386 w 641"/>
                <a:gd name="T41" fmla="*/ 736 h 738"/>
                <a:gd name="T42" fmla="*/ 134 w 641"/>
                <a:gd name="T43" fmla="*/ 652 h 738"/>
                <a:gd name="T44" fmla="*/ 136 w 641"/>
                <a:gd name="T45" fmla="*/ 645 h 738"/>
                <a:gd name="T46" fmla="*/ 196 w 641"/>
                <a:gd name="T47" fmla="*/ 575 h 738"/>
                <a:gd name="T48" fmla="*/ 150 w 641"/>
                <a:gd name="T49" fmla="*/ 539 h 738"/>
                <a:gd name="T50" fmla="*/ 84 w 641"/>
                <a:gd name="T51" fmla="*/ 602 h 738"/>
                <a:gd name="T52" fmla="*/ 6 w 641"/>
                <a:gd name="T53" fmla="*/ 437 h 738"/>
                <a:gd name="T54" fmla="*/ 47 w 641"/>
                <a:gd name="T55" fmla="*/ 186 h 738"/>
                <a:gd name="T56" fmla="*/ 90 w 641"/>
                <a:gd name="T57" fmla="*/ 136 h 738"/>
                <a:gd name="T58" fmla="*/ 158 w 641"/>
                <a:gd name="T59" fmla="*/ 195 h 738"/>
                <a:gd name="T60" fmla="*/ 196 w 641"/>
                <a:gd name="T61" fmla="*/ 150 h 738"/>
                <a:gd name="T62" fmla="*/ 133 w 641"/>
                <a:gd name="T63" fmla="*/ 83 h 7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641" h="738">
                  <a:moveTo>
                    <a:pt x="133" y="83"/>
                  </a:moveTo>
                  <a:cubicBezTo>
                    <a:pt x="159" y="61"/>
                    <a:pt x="188" y="44"/>
                    <a:pt x="220" y="30"/>
                  </a:cubicBezTo>
                  <a:cubicBezTo>
                    <a:pt x="244" y="19"/>
                    <a:pt x="269" y="11"/>
                    <a:pt x="295" y="6"/>
                  </a:cubicBezTo>
                  <a:cubicBezTo>
                    <a:pt x="308" y="3"/>
                    <a:pt x="321" y="1"/>
                    <a:pt x="334" y="0"/>
                  </a:cubicBezTo>
                  <a:cubicBezTo>
                    <a:pt x="336" y="2"/>
                    <a:pt x="335" y="5"/>
                    <a:pt x="335" y="8"/>
                  </a:cubicBezTo>
                  <a:cubicBezTo>
                    <a:pt x="335" y="35"/>
                    <a:pt x="335" y="61"/>
                    <a:pt x="335" y="88"/>
                  </a:cubicBezTo>
                  <a:cubicBezTo>
                    <a:pt x="335" y="89"/>
                    <a:pt x="335" y="91"/>
                    <a:pt x="335" y="93"/>
                  </a:cubicBezTo>
                  <a:cubicBezTo>
                    <a:pt x="335" y="96"/>
                    <a:pt x="337" y="98"/>
                    <a:pt x="340" y="98"/>
                  </a:cubicBezTo>
                  <a:cubicBezTo>
                    <a:pt x="359" y="98"/>
                    <a:pt x="377" y="98"/>
                    <a:pt x="396" y="98"/>
                  </a:cubicBezTo>
                  <a:cubicBezTo>
                    <a:pt x="399" y="98"/>
                    <a:pt x="400" y="96"/>
                    <a:pt x="400" y="93"/>
                  </a:cubicBezTo>
                  <a:cubicBezTo>
                    <a:pt x="400" y="91"/>
                    <a:pt x="400" y="89"/>
                    <a:pt x="400" y="88"/>
                  </a:cubicBezTo>
                  <a:cubicBezTo>
                    <a:pt x="400" y="61"/>
                    <a:pt x="400" y="35"/>
                    <a:pt x="400" y="8"/>
                  </a:cubicBezTo>
                  <a:cubicBezTo>
                    <a:pt x="401" y="5"/>
                    <a:pt x="400" y="2"/>
                    <a:pt x="402" y="0"/>
                  </a:cubicBezTo>
                  <a:cubicBezTo>
                    <a:pt x="419" y="1"/>
                    <a:pt x="435" y="4"/>
                    <a:pt x="451" y="7"/>
                  </a:cubicBezTo>
                  <a:cubicBezTo>
                    <a:pt x="509" y="21"/>
                    <a:pt x="561" y="47"/>
                    <a:pt x="606" y="85"/>
                  </a:cubicBezTo>
                  <a:cubicBezTo>
                    <a:pt x="617" y="94"/>
                    <a:pt x="628" y="103"/>
                    <a:pt x="637" y="114"/>
                  </a:cubicBezTo>
                  <a:cubicBezTo>
                    <a:pt x="634" y="120"/>
                    <a:pt x="629" y="123"/>
                    <a:pt x="625" y="127"/>
                  </a:cubicBezTo>
                  <a:cubicBezTo>
                    <a:pt x="619" y="132"/>
                    <a:pt x="613" y="138"/>
                    <a:pt x="608" y="144"/>
                  </a:cubicBezTo>
                  <a:cubicBezTo>
                    <a:pt x="606" y="146"/>
                    <a:pt x="604" y="147"/>
                    <a:pt x="601" y="149"/>
                  </a:cubicBezTo>
                  <a:cubicBezTo>
                    <a:pt x="545" y="187"/>
                    <a:pt x="489" y="224"/>
                    <a:pt x="433" y="262"/>
                  </a:cubicBezTo>
                  <a:cubicBezTo>
                    <a:pt x="421" y="270"/>
                    <a:pt x="410" y="277"/>
                    <a:pt x="399" y="285"/>
                  </a:cubicBezTo>
                  <a:cubicBezTo>
                    <a:pt x="395" y="288"/>
                    <a:pt x="392" y="288"/>
                    <a:pt x="387" y="287"/>
                  </a:cubicBezTo>
                  <a:cubicBezTo>
                    <a:pt x="339" y="276"/>
                    <a:pt x="293" y="309"/>
                    <a:pt x="288" y="359"/>
                  </a:cubicBezTo>
                  <a:cubicBezTo>
                    <a:pt x="283" y="403"/>
                    <a:pt x="315" y="443"/>
                    <a:pt x="358" y="449"/>
                  </a:cubicBezTo>
                  <a:cubicBezTo>
                    <a:pt x="404" y="456"/>
                    <a:pt x="446" y="424"/>
                    <a:pt x="451" y="379"/>
                  </a:cubicBezTo>
                  <a:cubicBezTo>
                    <a:pt x="452" y="370"/>
                    <a:pt x="452" y="362"/>
                    <a:pt x="451" y="354"/>
                  </a:cubicBezTo>
                  <a:cubicBezTo>
                    <a:pt x="450" y="349"/>
                    <a:pt x="451" y="345"/>
                    <a:pt x="454" y="342"/>
                  </a:cubicBezTo>
                  <a:cubicBezTo>
                    <a:pt x="488" y="297"/>
                    <a:pt x="521" y="252"/>
                    <a:pt x="555" y="208"/>
                  </a:cubicBezTo>
                  <a:cubicBezTo>
                    <a:pt x="559" y="203"/>
                    <a:pt x="562" y="198"/>
                    <a:pt x="566" y="194"/>
                  </a:cubicBezTo>
                  <a:cubicBezTo>
                    <a:pt x="567" y="192"/>
                    <a:pt x="568" y="190"/>
                    <a:pt x="570" y="190"/>
                  </a:cubicBezTo>
                  <a:cubicBezTo>
                    <a:pt x="573" y="190"/>
                    <a:pt x="574" y="192"/>
                    <a:pt x="576" y="194"/>
                  </a:cubicBezTo>
                  <a:cubicBezTo>
                    <a:pt x="600" y="224"/>
                    <a:pt x="618" y="258"/>
                    <a:pt x="629" y="295"/>
                  </a:cubicBezTo>
                  <a:cubicBezTo>
                    <a:pt x="634" y="314"/>
                    <a:pt x="637" y="334"/>
                    <a:pt x="638" y="353"/>
                  </a:cubicBezTo>
                  <a:cubicBezTo>
                    <a:pt x="641" y="399"/>
                    <a:pt x="632" y="442"/>
                    <a:pt x="612" y="483"/>
                  </a:cubicBezTo>
                  <a:cubicBezTo>
                    <a:pt x="601" y="508"/>
                    <a:pt x="586" y="530"/>
                    <a:pt x="567" y="550"/>
                  </a:cubicBezTo>
                  <a:cubicBezTo>
                    <a:pt x="566" y="551"/>
                    <a:pt x="565" y="552"/>
                    <a:pt x="565" y="553"/>
                  </a:cubicBezTo>
                  <a:cubicBezTo>
                    <a:pt x="562" y="556"/>
                    <a:pt x="562" y="558"/>
                    <a:pt x="565" y="561"/>
                  </a:cubicBezTo>
                  <a:cubicBezTo>
                    <a:pt x="585" y="581"/>
                    <a:pt x="606" y="601"/>
                    <a:pt x="626" y="622"/>
                  </a:cubicBezTo>
                  <a:cubicBezTo>
                    <a:pt x="628" y="624"/>
                    <a:pt x="630" y="625"/>
                    <a:pt x="630" y="628"/>
                  </a:cubicBezTo>
                  <a:cubicBezTo>
                    <a:pt x="617" y="642"/>
                    <a:pt x="602" y="654"/>
                    <a:pt x="587" y="665"/>
                  </a:cubicBezTo>
                  <a:cubicBezTo>
                    <a:pt x="547" y="694"/>
                    <a:pt x="503" y="714"/>
                    <a:pt x="456" y="726"/>
                  </a:cubicBezTo>
                  <a:cubicBezTo>
                    <a:pt x="433" y="732"/>
                    <a:pt x="410" y="735"/>
                    <a:pt x="386" y="736"/>
                  </a:cubicBezTo>
                  <a:cubicBezTo>
                    <a:pt x="349" y="738"/>
                    <a:pt x="312" y="734"/>
                    <a:pt x="276" y="724"/>
                  </a:cubicBezTo>
                  <a:cubicBezTo>
                    <a:pt x="223" y="711"/>
                    <a:pt x="176" y="686"/>
                    <a:pt x="134" y="652"/>
                  </a:cubicBezTo>
                  <a:cubicBezTo>
                    <a:pt x="134" y="652"/>
                    <a:pt x="134" y="651"/>
                    <a:pt x="133" y="651"/>
                  </a:cubicBezTo>
                  <a:cubicBezTo>
                    <a:pt x="132" y="648"/>
                    <a:pt x="135" y="647"/>
                    <a:pt x="136" y="645"/>
                  </a:cubicBezTo>
                  <a:cubicBezTo>
                    <a:pt x="156" y="625"/>
                    <a:pt x="176" y="605"/>
                    <a:pt x="196" y="586"/>
                  </a:cubicBezTo>
                  <a:cubicBezTo>
                    <a:pt x="201" y="581"/>
                    <a:pt x="201" y="581"/>
                    <a:pt x="196" y="575"/>
                  </a:cubicBezTo>
                  <a:cubicBezTo>
                    <a:pt x="183" y="563"/>
                    <a:pt x="171" y="551"/>
                    <a:pt x="159" y="539"/>
                  </a:cubicBezTo>
                  <a:cubicBezTo>
                    <a:pt x="155" y="534"/>
                    <a:pt x="155" y="534"/>
                    <a:pt x="150" y="539"/>
                  </a:cubicBezTo>
                  <a:cubicBezTo>
                    <a:pt x="130" y="559"/>
                    <a:pt x="110" y="579"/>
                    <a:pt x="90" y="599"/>
                  </a:cubicBezTo>
                  <a:cubicBezTo>
                    <a:pt x="89" y="600"/>
                    <a:pt x="87" y="603"/>
                    <a:pt x="84" y="602"/>
                  </a:cubicBezTo>
                  <a:cubicBezTo>
                    <a:pt x="64" y="578"/>
                    <a:pt x="48" y="552"/>
                    <a:pt x="34" y="523"/>
                  </a:cubicBezTo>
                  <a:cubicBezTo>
                    <a:pt x="22" y="496"/>
                    <a:pt x="12" y="467"/>
                    <a:pt x="6" y="437"/>
                  </a:cubicBezTo>
                  <a:cubicBezTo>
                    <a:pt x="0" y="406"/>
                    <a:pt x="0" y="375"/>
                    <a:pt x="1" y="344"/>
                  </a:cubicBezTo>
                  <a:cubicBezTo>
                    <a:pt x="3" y="287"/>
                    <a:pt x="20" y="235"/>
                    <a:pt x="47" y="186"/>
                  </a:cubicBezTo>
                  <a:cubicBezTo>
                    <a:pt x="58" y="167"/>
                    <a:pt x="70" y="149"/>
                    <a:pt x="84" y="133"/>
                  </a:cubicBezTo>
                  <a:cubicBezTo>
                    <a:pt x="87" y="132"/>
                    <a:pt x="88" y="135"/>
                    <a:pt x="90" y="136"/>
                  </a:cubicBezTo>
                  <a:cubicBezTo>
                    <a:pt x="109" y="156"/>
                    <a:pt x="129" y="176"/>
                    <a:pt x="149" y="195"/>
                  </a:cubicBezTo>
                  <a:cubicBezTo>
                    <a:pt x="154" y="200"/>
                    <a:pt x="154" y="200"/>
                    <a:pt x="158" y="195"/>
                  </a:cubicBezTo>
                  <a:cubicBezTo>
                    <a:pt x="171" y="183"/>
                    <a:pt x="184" y="170"/>
                    <a:pt x="196" y="157"/>
                  </a:cubicBezTo>
                  <a:cubicBezTo>
                    <a:pt x="200" y="154"/>
                    <a:pt x="199" y="152"/>
                    <a:pt x="196" y="150"/>
                  </a:cubicBezTo>
                  <a:cubicBezTo>
                    <a:pt x="176" y="130"/>
                    <a:pt x="156" y="110"/>
                    <a:pt x="136" y="90"/>
                  </a:cubicBezTo>
                  <a:cubicBezTo>
                    <a:pt x="135" y="88"/>
                    <a:pt x="132" y="87"/>
                    <a:pt x="133" y="83"/>
                  </a:cubicBezTo>
                  <a:close/>
                </a:path>
              </a:pathLst>
            </a:custGeom>
            <a:solidFill>
              <a:srgbClr val="ECEC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33" name="Freeform 11">
              <a:extLst>
                <a:ext uri="{FF2B5EF4-FFF2-40B4-BE49-F238E27FC236}">
                  <a16:creationId xmlns:a16="http://schemas.microsoft.com/office/drawing/2014/main" id="{16DD2E0F-7733-1930-D619-4D89CD88363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2" y="1122"/>
              <a:ext cx="452" cy="1221"/>
            </a:xfrm>
            <a:custGeom>
              <a:avLst/>
              <a:gdLst>
                <a:gd name="T0" fmla="*/ 42 w 190"/>
                <a:gd name="T1" fmla="*/ 33 h 514"/>
                <a:gd name="T2" fmla="*/ 78 w 190"/>
                <a:gd name="T3" fmla="*/ 0 h 514"/>
                <a:gd name="T4" fmla="*/ 126 w 190"/>
                <a:gd name="T5" fmla="*/ 62 h 514"/>
                <a:gd name="T6" fmla="*/ 175 w 190"/>
                <a:gd name="T7" fmla="*/ 198 h 514"/>
                <a:gd name="T8" fmla="*/ 87 w 190"/>
                <a:gd name="T9" fmla="*/ 497 h 514"/>
                <a:gd name="T10" fmla="*/ 71 w 190"/>
                <a:gd name="T11" fmla="*/ 514 h 514"/>
                <a:gd name="T12" fmla="*/ 3 w 190"/>
                <a:gd name="T13" fmla="*/ 446 h 514"/>
                <a:gd name="T14" fmla="*/ 3 w 190"/>
                <a:gd name="T15" fmla="*/ 440 h 514"/>
                <a:gd name="T16" fmla="*/ 71 w 190"/>
                <a:gd name="T17" fmla="*/ 315 h 514"/>
                <a:gd name="T18" fmla="*/ 52 w 190"/>
                <a:gd name="T19" fmla="*/ 138 h 514"/>
                <a:gd name="T20" fmla="*/ 11 w 190"/>
                <a:gd name="T21" fmla="*/ 76 h 514"/>
                <a:gd name="T22" fmla="*/ 12 w 190"/>
                <a:gd name="T23" fmla="*/ 73 h 514"/>
                <a:gd name="T24" fmla="*/ 42 w 190"/>
                <a:gd name="T25" fmla="*/ 33 h 5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90" h="514">
                  <a:moveTo>
                    <a:pt x="42" y="33"/>
                  </a:moveTo>
                  <a:cubicBezTo>
                    <a:pt x="54" y="22"/>
                    <a:pt x="66" y="11"/>
                    <a:pt x="78" y="0"/>
                  </a:cubicBezTo>
                  <a:cubicBezTo>
                    <a:pt x="96" y="19"/>
                    <a:pt x="112" y="40"/>
                    <a:pt x="126" y="62"/>
                  </a:cubicBezTo>
                  <a:cubicBezTo>
                    <a:pt x="151" y="104"/>
                    <a:pt x="168" y="150"/>
                    <a:pt x="175" y="198"/>
                  </a:cubicBezTo>
                  <a:cubicBezTo>
                    <a:pt x="190" y="311"/>
                    <a:pt x="161" y="411"/>
                    <a:pt x="87" y="497"/>
                  </a:cubicBezTo>
                  <a:cubicBezTo>
                    <a:pt x="82" y="503"/>
                    <a:pt x="77" y="509"/>
                    <a:pt x="71" y="514"/>
                  </a:cubicBezTo>
                  <a:cubicBezTo>
                    <a:pt x="48" y="491"/>
                    <a:pt x="26" y="469"/>
                    <a:pt x="3" y="446"/>
                  </a:cubicBezTo>
                  <a:cubicBezTo>
                    <a:pt x="1" y="444"/>
                    <a:pt x="0" y="443"/>
                    <a:pt x="3" y="440"/>
                  </a:cubicBezTo>
                  <a:cubicBezTo>
                    <a:pt x="37" y="404"/>
                    <a:pt x="60" y="363"/>
                    <a:pt x="71" y="315"/>
                  </a:cubicBezTo>
                  <a:cubicBezTo>
                    <a:pt x="85" y="254"/>
                    <a:pt x="79" y="195"/>
                    <a:pt x="52" y="138"/>
                  </a:cubicBezTo>
                  <a:cubicBezTo>
                    <a:pt x="41" y="115"/>
                    <a:pt x="28" y="95"/>
                    <a:pt x="11" y="76"/>
                  </a:cubicBezTo>
                  <a:cubicBezTo>
                    <a:pt x="10" y="75"/>
                    <a:pt x="12" y="74"/>
                    <a:pt x="12" y="73"/>
                  </a:cubicBezTo>
                  <a:cubicBezTo>
                    <a:pt x="22" y="60"/>
                    <a:pt x="32" y="46"/>
                    <a:pt x="42" y="33"/>
                  </a:cubicBezTo>
                  <a:close/>
                </a:path>
              </a:pathLst>
            </a:custGeom>
            <a:solidFill>
              <a:srgbClr val="FD17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34" name="Freeform 12">
              <a:extLst>
                <a:ext uri="{FF2B5EF4-FFF2-40B4-BE49-F238E27FC236}">
                  <a16:creationId xmlns:a16="http://schemas.microsoft.com/office/drawing/2014/main" id="{79016B87-6C17-DB9E-F59B-BA9A912C2CF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8" y="846"/>
              <a:ext cx="162" cy="242"/>
            </a:xfrm>
            <a:custGeom>
              <a:avLst/>
              <a:gdLst>
                <a:gd name="T0" fmla="*/ 68 w 68"/>
                <a:gd name="T1" fmla="*/ 2 h 102"/>
                <a:gd name="T2" fmla="*/ 68 w 68"/>
                <a:gd name="T3" fmla="*/ 95 h 102"/>
                <a:gd name="T4" fmla="*/ 62 w 68"/>
                <a:gd name="T5" fmla="*/ 101 h 102"/>
                <a:gd name="T6" fmla="*/ 6 w 68"/>
                <a:gd name="T7" fmla="*/ 101 h 102"/>
                <a:gd name="T8" fmla="*/ 0 w 68"/>
                <a:gd name="T9" fmla="*/ 96 h 102"/>
                <a:gd name="T10" fmla="*/ 0 w 68"/>
                <a:gd name="T11" fmla="*/ 2 h 102"/>
                <a:gd name="T12" fmla="*/ 35 w 68"/>
                <a:gd name="T13" fmla="*/ 0 h 102"/>
                <a:gd name="T14" fmla="*/ 68 w 68"/>
                <a:gd name="T15" fmla="*/ 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8" h="102">
                  <a:moveTo>
                    <a:pt x="68" y="2"/>
                  </a:moveTo>
                  <a:cubicBezTo>
                    <a:pt x="68" y="33"/>
                    <a:pt x="68" y="64"/>
                    <a:pt x="68" y="95"/>
                  </a:cubicBezTo>
                  <a:cubicBezTo>
                    <a:pt x="68" y="100"/>
                    <a:pt x="67" y="102"/>
                    <a:pt x="62" y="101"/>
                  </a:cubicBezTo>
                  <a:cubicBezTo>
                    <a:pt x="43" y="101"/>
                    <a:pt x="24" y="101"/>
                    <a:pt x="6" y="101"/>
                  </a:cubicBezTo>
                  <a:cubicBezTo>
                    <a:pt x="1" y="102"/>
                    <a:pt x="0" y="100"/>
                    <a:pt x="0" y="96"/>
                  </a:cubicBezTo>
                  <a:cubicBezTo>
                    <a:pt x="0" y="64"/>
                    <a:pt x="0" y="33"/>
                    <a:pt x="0" y="2"/>
                  </a:cubicBezTo>
                  <a:cubicBezTo>
                    <a:pt x="11" y="0"/>
                    <a:pt x="23" y="0"/>
                    <a:pt x="35" y="0"/>
                  </a:cubicBezTo>
                  <a:cubicBezTo>
                    <a:pt x="46" y="0"/>
                    <a:pt x="57" y="0"/>
                    <a:pt x="68" y="2"/>
                  </a:cubicBezTo>
                  <a:close/>
                </a:path>
              </a:pathLst>
            </a:custGeom>
            <a:solidFill>
              <a:srgbClr val="8EA3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35" name="Freeform 13">
              <a:extLst>
                <a:ext uri="{FF2B5EF4-FFF2-40B4-BE49-F238E27FC236}">
                  <a16:creationId xmlns:a16="http://schemas.microsoft.com/office/drawing/2014/main" id="{A457B243-FF44-5732-B8AC-D100616B46B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4" y="1048"/>
              <a:ext cx="278" cy="280"/>
            </a:xfrm>
            <a:custGeom>
              <a:avLst/>
              <a:gdLst>
                <a:gd name="T0" fmla="*/ 49 w 117"/>
                <a:gd name="T1" fmla="*/ 0 h 118"/>
                <a:gd name="T2" fmla="*/ 53 w 117"/>
                <a:gd name="T3" fmla="*/ 5 h 118"/>
                <a:gd name="T4" fmla="*/ 114 w 117"/>
                <a:gd name="T5" fmla="*/ 67 h 118"/>
                <a:gd name="T6" fmla="*/ 114 w 117"/>
                <a:gd name="T7" fmla="*/ 74 h 118"/>
                <a:gd name="T8" fmla="*/ 73 w 117"/>
                <a:gd name="T9" fmla="*/ 115 h 118"/>
                <a:gd name="T10" fmla="*/ 66 w 117"/>
                <a:gd name="T11" fmla="*/ 115 h 118"/>
                <a:gd name="T12" fmla="*/ 4 w 117"/>
                <a:gd name="T13" fmla="*/ 53 h 118"/>
                <a:gd name="T14" fmla="*/ 0 w 117"/>
                <a:gd name="T15" fmla="*/ 50 h 118"/>
                <a:gd name="T16" fmla="*/ 49 w 117"/>
                <a:gd name="T17" fmla="*/ 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7" h="118">
                  <a:moveTo>
                    <a:pt x="49" y="0"/>
                  </a:moveTo>
                  <a:cubicBezTo>
                    <a:pt x="49" y="3"/>
                    <a:pt x="51" y="4"/>
                    <a:pt x="53" y="5"/>
                  </a:cubicBezTo>
                  <a:cubicBezTo>
                    <a:pt x="73" y="26"/>
                    <a:pt x="93" y="46"/>
                    <a:pt x="114" y="67"/>
                  </a:cubicBezTo>
                  <a:cubicBezTo>
                    <a:pt x="117" y="70"/>
                    <a:pt x="117" y="71"/>
                    <a:pt x="114" y="74"/>
                  </a:cubicBezTo>
                  <a:cubicBezTo>
                    <a:pt x="100" y="88"/>
                    <a:pt x="86" y="102"/>
                    <a:pt x="73" y="115"/>
                  </a:cubicBezTo>
                  <a:cubicBezTo>
                    <a:pt x="70" y="118"/>
                    <a:pt x="69" y="118"/>
                    <a:pt x="66" y="115"/>
                  </a:cubicBezTo>
                  <a:cubicBezTo>
                    <a:pt x="46" y="95"/>
                    <a:pt x="25" y="74"/>
                    <a:pt x="4" y="53"/>
                  </a:cubicBezTo>
                  <a:cubicBezTo>
                    <a:pt x="3" y="52"/>
                    <a:pt x="1" y="51"/>
                    <a:pt x="0" y="50"/>
                  </a:cubicBezTo>
                  <a:cubicBezTo>
                    <a:pt x="15" y="32"/>
                    <a:pt x="31" y="15"/>
                    <a:pt x="49" y="0"/>
                  </a:cubicBezTo>
                  <a:close/>
                </a:path>
              </a:pathLst>
            </a:custGeom>
            <a:solidFill>
              <a:srgbClr val="8EA3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36" name="Freeform 14">
              <a:extLst>
                <a:ext uri="{FF2B5EF4-FFF2-40B4-BE49-F238E27FC236}">
                  <a16:creationId xmlns:a16="http://schemas.microsoft.com/office/drawing/2014/main" id="{93A9B698-ACE1-2537-719D-A7F07271AA3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4" y="2117"/>
              <a:ext cx="280" cy="281"/>
            </a:xfrm>
            <a:custGeom>
              <a:avLst/>
              <a:gdLst>
                <a:gd name="T0" fmla="*/ 0 w 118"/>
                <a:gd name="T1" fmla="*/ 69 h 118"/>
                <a:gd name="T2" fmla="*/ 5 w 118"/>
                <a:gd name="T3" fmla="*/ 65 h 118"/>
                <a:gd name="T4" fmla="*/ 67 w 118"/>
                <a:gd name="T5" fmla="*/ 3 h 118"/>
                <a:gd name="T6" fmla="*/ 74 w 118"/>
                <a:gd name="T7" fmla="*/ 3 h 118"/>
                <a:gd name="T8" fmla="*/ 115 w 118"/>
                <a:gd name="T9" fmla="*/ 44 h 118"/>
                <a:gd name="T10" fmla="*/ 115 w 118"/>
                <a:gd name="T11" fmla="*/ 51 h 118"/>
                <a:gd name="T12" fmla="*/ 53 w 118"/>
                <a:gd name="T13" fmla="*/ 113 h 118"/>
                <a:gd name="T14" fmla="*/ 49 w 118"/>
                <a:gd name="T15" fmla="*/ 118 h 118"/>
                <a:gd name="T16" fmla="*/ 0 w 118"/>
                <a:gd name="T17" fmla="*/ 69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8" h="118">
                  <a:moveTo>
                    <a:pt x="0" y="69"/>
                  </a:moveTo>
                  <a:cubicBezTo>
                    <a:pt x="2" y="69"/>
                    <a:pt x="3" y="67"/>
                    <a:pt x="5" y="65"/>
                  </a:cubicBezTo>
                  <a:cubicBezTo>
                    <a:pt x="26" y="45"/>
                    <a:pt x="46" y="24"/>
                    <a:pt x="67" y="3"/>
                  </a:cubicBezTo>
                  <a:cubicBezTo>
                    <a:pt x="70" y="0"/>
                    <a:pt x="71" y="0"/>
                    <a:pt x="74" y="3"/>
                  </a:cubicBezTo>
                  <a:cubicBezTo>
                    <a:pt x="87" y="17"/>
                    <a:pt x="101" y="31"/>
                    <a:pt x="115" y="44"/>
                  </a:cubicBezTo>
                  <a:cubicBezTo>
                    <a:pt x="118" y="47"/>
                    <a:pt x="118" y="48"/>
                    <a:pt x="115" y="51"/>
                  </a:cubicBezTo>
                  <a:cubicBezTo>
                    <a:pt x="94" y="72"/>
                    <a:pt x="73" y="93"/>
                    <a:pt x="53" y="113"/>
                  </a:cubicBezTo>
                  <a:cubicBezTo>
                    <a:pt x="51" y="115"/>
                    <a:pt x="49" y="116"/>
                    <a:pt x="49" y="118"/>
                  </a:cubicBezTo>
                  <a:cubicBezTo>
                    <a:pt x="31" y="103"/>
                    <a:pt x="15" y="87"/>
                    <a:pt x="0" y="69"/>
                  </a:cubicBezTo>
                  <a:close/>
                </a:path>
              </a:pathLst>
            </a:custGeom>
            <a:solidFill>
              <a:srgbClr val="8EA3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37" name="Freeform 15">
              <a:extLst>
                <a:ext uri="{FF2B5EF4-FFF2-40B4-BE49-F238E27FC236}">
                  <a16:creationId xmlns:a16="http://schemas.microsoft.com/office/drawing/2014/main" id="{C7FF17B3-8E1A-6B34-A873-AF6486BE2D5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0" y="1200"/>
              <a:ext cx="772" cy="730"/>
            </a:xfrm>
            <a:custGeom>
              <a:avLst/>
              <a:gdLst>
                <a:gd name="T0" fmla="*/ 325 w 325"/>
                <a:gd name="T1" fmla="*/ 0 h 307"/>
                <a:gd name="T2" fmla="*/ 311 w 325"/>
                <a:gd name="T3" fmla="*/ 21 h 307"/>
                <a:gd name="T4" fmla="*/ 294 w 325"/>
                <a:gd name="T5" fmla="*/ 43 h 307"/>
                <a:gd name="T6" fmla="*/ 216 w 325"/>
                <a:gd name="T7" fmla="*/ 147 h 307"/>
                <a:gd name="T8" fmla="*/ 178 w 325"/>
                <a:gd name="T9" fmla="*/ 197 h 307"/>
                <a:gd name="T10" fmla="*/ 176 w 325"/>
                <a:gd name="T11" fmla="*/ 206 h 307"/>
                <a:gd name="T12" fmla="*/ 101 w 325"/>
                <a:gd name="T13" fmla="*/ 304 h 307"/>
                <a:gd name="T14" fmla="*/ 11 w 325"/>
                <a:gd name="T15" fmla="*/ 234 h 307"/>
                <a:gd name="T16" fmla="*/ 112 w 325"/>
                <a:gd name="T17" fmla="*/ 139 h 307"/>
                <a:gd name="T18" fmla="*/ 122 w 325"/>
                <a:gd name="T19" fmla="*/ 137 h 307"/>
                <a:gd name="T20" fmla="*/ 321 w 325"/>
                <a:gd name="T21" fmla="*/ 3 h 307"/>
                <a:gd name="T22" fmla="*/ 325 w 325"/>
                <a:gd name="T23" fmla="*/ 0 h 3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25" h="307">
                  <a:moveTo>
                    <a:pt x="325" y="0"/>
                  </a:moveTo>
                  <a:cubicBezTo>
                    <a:pt x="322" y="8"/>
                    <a:pt x="316" y="14"/>
                    <a:pt x="311" y="21"/>
                  </a:cubicBezTo>
                  <a:cubicBezTo>
                    <a:pt x="305" y="28"/>
                    <a:pt x="300" y="36"/>
                    <a:pt x="294" y="43"/>
                  </a:cubicBezTo>
                  <a:cubicBezTo>
                    <a:pt x="268" y="78"/>
                    <a:pt x="242" y="113"/>
                    <a:pt x="216" y="147"/>
                  </a:cubicBezTo>
                  <a:cubicBezTo>
                    <a:pt x="203" y="164"/>
                    <a:pt x="190" y="181"/>
                    <a:pt x="178" y="197"/>
                  </a:cubicBezTo>
                  <a:cubicBezTo>
                    <a:pt x="176" y="200"/>
                    <a:pt x="175" y="203"/>
                    <a:pt x="176" y="206"/>
                  </a:cubicBezTo>
                  <a:cubicBezTo>
                    <a:pt x="186" y="253"/>
                    <a:pt x="149" y="301"/>
                    <a:pt x="101" y="304"/>
                  </a:cubicBezTo>
                  <a:cubicBezTo>
                    <a:pt x="56" y="307"/>
                    <a:pt x="19" y="278"/>
                    <a:pt x="11" y="234"/>
                  </a:cubicBezTo>
                  <a:cubicBezTo>
                    <a:pt x="0" y="176"/>
                    <a:pt x="55" y="125"/>
                    <a:pt x="112" y="139"/>
                  </a:cubicBezTo>
                  <a:cubicBezTo>
                    <a:pt x="116" y="140"/>
                    <a:pt x="119" y="139"/>
                    <a:pt x="122" y="137"/>
                  </a:cubicBezTo>
                  <a:cubicBezTo>
                    <a:pt x="188" y="93"/>
                    <a:pt x="255" y="48"/>
                    <a:pt x="321" y="3"/>
                  </a:cubicBezTo>
                  <a:cubicBezTo>
                    <a:pt x="323" y="2"/>
                    <a:pt x="324" y="1"/>
                    <a:pt x="325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38" name="Freeform 16">
              <a:extLst>
                <a:ext uri="{FF2B5EF4-FFF2-40B4-BE49-F238E27FC236}">
                  <a16:creationId xmlns:a16="http://schemas.microsoft.com/office/drawing/2014/main" id="{36F9DBA1-D2B1-7D09-40DB-06C75160CCB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3" y="1644"/>
              <a:ext cx="159" cy="160"/>
            </a:xfrm>
            <a:custGeom>
              <a:avLst/>
              <a:gdLst>
                <a:gd name="T0" fmla="*/ 67 w 67"/>
                <a:gd name="T1" fmla="*/ 34 h 67"/>
                <a:gd name="T2" fmla="*/ 34 w 67"/>
                <a:gd name="T3" fmla="*/ 67 h 67"/>
                <a:gd name="T4" fmla="*/ 0 w 67"/>
                <a:gd name="T5" fmla="*/ 33 h 67"/>
                <a:gd name="T6" fmla="*/ 34 w 67"/>
                <a:gd name="T7" fmla="*/ 0 h 67"/>
                <a:gd name="T8" fmla="*/ 67 w 67"/>
                <a:gd name="T9" fmla="*/ 34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67">
                  <a:moveTo>
                    <a:pt x="67" y="34"/>
                  </a:moveTo>
                  <a:cubicBezTo>
                    <a:pt x="67" y="52"/>
                    <a:pt x="52" y="67"/>
                    <a:pt x="34" y="67"/>
                  </a:cubicBezTo>
                  <a:cubicBezTo>
                    <a:pt x="16" y="67"/>
                    <a:pt x="0" y="51"/>
                    <a:pt x="0" y="33"/>
                  </a:cubicBezTo>
                  <a:cubicBezTo>
                    <a:pt x="0" y="15"/>
                    <a:pt x="15" y="0"/>
                    <a:pt x="34" y="0"/>
                  </a:cubicBezTo>
                  <a:cubicBezTo>
                    <a:pt x="52" y="0"/>
                    <a:pt x="67" y="15"/>
                    <a:pt x="67" y="34"/>
                  </a:cubicBezTo>
                  <a:close/>
                </a:path>
              </a:pathLst>
            </a:custGeom>
            <a:solidFill>
              <a:srgbClr val="02AB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77986651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7" name="TextBox 526">
            <a:extLst>
              <a:ext uri="{FF2B5EF4-FFF2-40B4-BE49-F238E27FC236}">
                <a16:creationId xmlns:a16="http://schemas.microsoft.com/office/drawing/2014/main" id="{677BE41E-B6EF-4EDE-AE52-49E11E346080}"/>
              </a:ext>
            </a:extLst>
          </p:cNvPr>
          <p:cNvSpPr txBox="1"/>
          <p:nvPr/>
        </p:nvSpPr>
        <p:spPr>
          <a:xfrm>
            <a:off x="653473" y="342476"/>
            <a:ext cx="4431061" cy="720710"/>
          </a:xfrm>
          <a:prstGeom prst="rect">
            <a:avLst/>
          </a:prstGeom>
          <a:noFill/>
        </p:spPr>
        <p:txBody>
          <a:bodyPr wrap="square" lIns="108000" rIns="108000" rtlCol="0" anchor="ctr">
            <a:spAutoFit/>
          </a:bodyPr>
          <a:lstStyle/>
          <a:p>
            <a:pPr algn="l" rtl="1">
              <a:lnSpc>
                <a:spcPts val="4900"/>
              </a:lnSpc>
            </a:pPr>
            <a:r>
              <a:rPr lang="en-US" altLang="ko-KR" sz="4400" b="1" dirty="0">
                <a:solidFill>
                  <a:schemeClr val="bg1">
                    <a:lumMod val="95000"/>
                  </a:schemeClr>
                </a:solidFill>
                <a:cs typeface="B Nazanin" panose="00000700000000000000" pitchFamily="2" charset="-78"/>
              </a:rPr>
              <a:t>2023</a:t>
            </a:r>
          </a:p>
        </p:txBody>
      </p:sp>
      <p:cxnSp>
        <p:nvCxnSpPr>
          <p:cNvPr id="528" name="Straight Connector 527">
            <a:extLst>
              <a:ext uri="{FF2B5EF4-FFF2-40B4-BE49-F238E27FC236}">
                <a16:creationId xmlns:a16="http://schemas.microsoft.com/office/drawing/2014/main" id="{20D5F1E6-8BCA-4A16-8302-46760DE514F0}"/>
              </a:ext>
            </a:extLst>
          </p:cNvPr>
          <p:cNvCxnSpPr>
            <a:cxnSpLocks/>
          </p:cNvCxnSpPr>
          <p:nvPr/>
        </p:nvCxnSpPr>
        <p:spPr>
          <a:xfrm flipV="1">
            <a:off x="740598" y="2614498"/>
            <a:ext cx="4343936" cy="3301"/>
          </a:xfrm>
          <a:prstGeom prst="line">
            <a:avLst/>
          </a:prstGeom>
          <a:ln w="22225" cap="rnd">
            <a:solidFill>
              <a:schemeClr val="bg1">
                <a:lumMod val="95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533" name="Group 532">
            <a:extLst>
              <a:ext uri="{FF2B5EF4-FFF2-40B4-BE49-F238E27FC236}">
                <a16:creationId xmlns:a16="http://schemas.microsoft.com/office/drawing/2014/main" id="{4D880BC2-8A49-4B24-AECE-1BDB010C5FEB}"/>
              </a:ext>
            </a:extLst>
          </p:cNvPr>
          <p:cNvGrpSpPr/>
          <p:nvPr/>
        </p:nvGrpSpPr>
        <p:grpSpPr>
          <a:xfrm>
            <a:off x="653473" y="2838263"/>
            <a:ext cx="4431062" cy="3068629"/>
            <a:chOff x="653473" y="4416753"/>
            <a:chExt cx="4431062" cy="3068629"/>
          </a:xfrm>
        </p:grpSpPr>
        <p:sp>
          <p:nvSpPr>
            <p:cNvPr id="529" name="TextBox 528">
              <a:extLst>
                <a:ext uri="{FF2B5EF4-FFF2-40B4-BE49-F238E27FC236}">
                  <a16:creationId xmlns:a16="http://schemas.microsoft.com/office/drawing/2014/main" id="{B61D4A86-1FCC-44B9-A2B8-5E7D37999DB7}"/>
                </a:ext>
              </a:extLst>
            </p:cNvPr>
            <p:cNvSpPr txBox="1"/>
            <p:nvPr/>
          </p:nvSpPr>
          <p:spPr>
            <a:xfrm>
              <a:off x="653473" y="4416753"/>
              <a:ext cx="4431062" cy="307777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r"/>
              <a:r>
                <a:rPr lang="fa-IR" altLang="ko-KR" sz="1400" b="1" dirty="0">
                  <a:solidFill>
                    <a:srgbClr val="2C70AA"/>
                  </a:solidFill>
                  <a:cs typeface="B Nazanin" panose="00000700000000000000" pitchFamily="2" charset="-78"/>
                </a:rPr>
                <a:t>پاورپوینت ارائه</a:t>
              </a:r>
              <a:endParaRPr lang="ko-KR" altLang="en-US" sz="1400" b="1" dirty="0">
                <a:solidFill>
                  <a:srgbClr val="2C70AA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30" name="직사각형 1">
              <a:extLst>
                <a:ext uri="{FF2B5EF4-FFF2-40B4-BE49-F238E27FC236}">
                  <a16:creationId xmlns:a16="http://schemas.microsoft.com/office/drawing/2014/main" id="{B0E1B4E8-9E77-412C-BC87-052532B32250}"/>
                </a:ext>
              </a:extLst>
            </p:cNvPr>
            <p:cNvSpPr/>
            <p:nvPr/>
          </p:nvSpPr>
          <p:spPr>
            <a:xfrm>
              <a:off x="653473" y="4807726"/>
              <a:ext cx="4431061" cy="2677656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2008 ~ 2011 متن را اینجا بنویسید</a:t>
              </a:r>
            </a:p>
            <a:p>
              <a:pPr algn="r"/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متن مثال: ارائه پاورپوینت مدرنی را دریافت کنید که به زیبایی طراحی شده است.</a:t>
              </a:r>
            </a:p>
            <a:p>
              <a:pPr algn="r"/>
              <a:endParaRPr lang="fa-IR" altLang="ko-KR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  <a:p>
              <a:pPr algn="r"/>
              <a:endParaRPr lang="en-US" altLang="ko-KR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  <a:p>
              <a:pPr algn="r"/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2011 ~ 2015 متن را اینجا بنویسید</a:t>
              </a:r>
            </a:p>
            <a:p>
              <a:pPr algn="r"/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متن مثال: ارائه پاورپوینت مدرنی را دریافت کنید که به زیبایی طراحی شده است.</a:t>
              </a:r>
            </a:p>
            <a:p>
              <a:pPr algn="r"/>
              <a:endParaRPr lang="fa-IR" altLang="ko-KR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  <a:p>
              <a:pPr algn="r"/>
              <a:endParaRPr lang="en-US" altLang="ko-KR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  <a:p>
              <a:pPr algn="r"/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2015 ~ 2018 اینجا متن کنید</a:t>
              </a:r>
            </a:p>
            <a:p>
              <a:pPr algn="r"/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متن مثال: ارائه پاورپوینت مدرنی را دریافت کنید که به زیبایی طراحی شده است.</a:t>
              </a:r>
            </a:p>
            <a:p>
              <a:pPr algn="r"/>
              <a:endParaRPr lang="fa-IR" altLang="ko-KR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  <a:p>
              <a:pPr algn="r"/>
              <a:endParaRPr lang="en-US" altLang="ko-KR" sz="1200" dirty="0">
                <a:cs typeface="B Nazanin" panose="00000700000000000000" pitchFamily="2" charset="-78"/>
              </a:endParaRPr>
            </a:p>
            <a:p>
              <a:pPr algn="r"/>
              <a:r>
                <a:rPr lang="fa-IR" altLang="ko-KR" sz="1200" dirty="0">
                  <a:cs typeface="B Nazanin" panose="00000700000000000000" pitchFamily="2" charset="-78"/>
                </a:rPr>
                <a:t>2018 ~ 2020 اینجا متن کنید</a:t>
              </a:r>
            </a:p>
            <a:p>
              <a:pPr algn="r"/>
              <a:r>
                <a:rPr lang="fa-IR" altLang="ko-KR" sz="1200" dirty="0">
                  <a:cs typeface="B Nazanin" panose="00000700000000000000" pitchFamily="2" charset="-78"/>
                </a:rPr>
                <a:t>متن مثال: ارائه پاورپوینت مدرنی را دریافت کنید که به زیبایی طراحی شده است.</a:t>
              </a:r>
              <a:endParaRPr lang="en-US" altLang="ko-KR" sz="1200" dirty="0">
                <a:cs typeface="B Nazanin" panose="00000700000000000000" pitchFamily="2" charset="-78"/>
              </a:endParaRPr>
            </a:p>
          </p:txBody>
        </p:sp>
      </p:grpSp>
      <p:grpSp>
        <p:nvGrpSpPr>
          <p:cNvPr id="12" name="Group 4">
            <a:extLst>
              <a:ext uri="{FF2B5EF4-FFF2-40B4-BE49-F238E27FC236}">
                <a16:creationId xmlns:a16="http://schemas.microsoft.com/office/drawing/2014/main" id="{525D11D5-193B-783D-E4E5-CD69376F8E0F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5798530" y="234006"/>
            <a:ext cx="6393470" cy="6128867"/>
            <a:chOff x="2869" y="1229"/>
            <a:chExt cx="1933" cy="1853"/>
          </a:xfrm>
        </p:grpSpPr>
        <p:sp>
          <p:nvSpPr>
            <p:cNvPr id="35" name="Freeform 5">
              <a:extLst>
                <a:ext uri="{FF2B5EF4-FFF2-40B4-BE49-F238E27FC236}">
                  <a16:creationId xmlns:a16="http://schemas.microsoft.com/office/drawing/2014/main" id="{CD15DB47-D7A4-0053-64A1-749003BBCEA2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1" y="1559"/>
              <a:ext cx="631" cy="1475"/>
            </a:xfrm>
            <a:custGeom>
              <a:avLst/>
              <a:gdLst>
                <a:gd name="T0" fmla="*/ 11 w 265"/>
                <a:gd name="T1" fmla="*/ 263 h 620"/>
                <a:gd name="T2" fmla="*/ 16 w 265"/>
                <a:gd name="T3" fmla="*/ 244 h 620"/>
                <a:gd name="T4" fmla="*/ 27 w 265"/>
                <a:gd name="T5" fmla="*/ 182 h 620"/>
                <a:gd name="T6" fmla="*/ 47 w 265"/>
                <a:gd name="T7" fmla="*/ 117 h 620"/>
                <a:gd name="T8" fmla="*/ 86 w 265"/>
                <a:gd name="T9" fmla="*/ 74 h 620"/>
                <a:gd name="T10" fmla="*/ 149 w 265"/>
                <a:gd name="T11" fmla="*/ 46 h 620"/>
                <a:gd name="T12" fmla="*/ 239 w 265"/>
                <a:gd name="T13" fmla="*/ 10 h 620"/>
                <a:gd name="T14" fmla="*/ 261 w 265"/>
                <a:gd name="T15" fmla="*/ 0 h 620"/>
                <a:gd name="T16" fmla="*/ 261 w 265"/>
                <a:gd name="T17" fmla="*/ 20 h 620"/>
                <a:gd name="T18" fmla="*/ 264 w 265"/>
                <a:gd name="T19" fmla="*/ 140 h 620"/>
                <a:gd name="T20" fmla="*/ 265 w 265"/>
                <a:gd name="T21" fmla="*/ 241 h 620"/>
                <a:gd name="T22" fmla="*/ 265 w 265"/>
                <a:gd name="T23" fmla="*/ 352 h 620"/>
                <a:gd name="T24" fmla="*/ 260 w 265"/>
                <a:gd name="T25" fmla="*/ 480 h 620"/>
                <a:gd name="T26" fmla="*/ 240 w 265"/>
                <a:gd name="T27" fmla="*/ 574 h 620"/>
                <a:gd name="T28" fmla="*/ 207 w 265"/>
                <a:gd name="T29" fmla="*/ 614 h 620"/>
                <a:gd name="T30" fmla="*/ 185 w 265"/>
                <a:gd name="T31" fmla="*/ 619 h 620"/>
                <a:gd name="T32" fmla="*/ 180 w 265"/>
                <a:gd name="T33" fmla="*/ 615 h 620"/>
                <a:gd name="T34" fmla="*/ 161 w 265"/>
                <a:gd name="T35" fmla="*/ 471 h 620"/>
                <a:gd name="T36" fmla="*/ 143 w 265"/>
                <a:gd name="T37" fmla="*/ 343 h 620"/>
                <a:gd name="T38" fmla="*/ 140 w 265"/>
                <a:gd name="T39" fmla="*/ 318 h 620"/>
                <a:gd name="T40" fmla="*/ 131 w 265"/>
                <a:gd name="T41" fmla="*/ 321 h 620"/>
                <a:gd name="T42" fmla="*/ 84 w 265"/>
                <a:gd name="T43" fmla="*/ 316 h 620"/>
                <a:gd name="T44" fmla="*/ 52 w 265"/>
                <a:gd name="T45" fmla="*/ 307 h 620"/>
                <a:gd name="T46" fmla="*/ 37 w 265"/>
                <a:gd name="T47" fmla="*/ 305 h 620"/>
                <a:gd name="T48" fmla="*/ 19 w 265"/>
                <a:gd name="T49" fmla="*/ 298 h 620"/>
                <a:gd name="T50" fmla="*/ 2 w 265"/>
                <a:gd name="T51" fmla="*/ 274 h 620"/>
                <a:gd name="T52" fmla="*/ 11 w 265"/>
                <a:gd name="T53" fmla="*/ 263 h 6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65" h="620">
                  <a:moveTo>
                    <a:pt x="11" y="263"/>
                  </a:moveTo>
                  <a:cubicBezTo>
                    <a:pt x="15" y="257"/>
                    <a:pt x="15" y="250"/>
                    <a:pt x="16" y="244"/>
                  </a:cubicBezTo>
                  <a:cubicBezTo>
                    <a:pt x="20" y="223"/>
                    <a:pt x="21" y="202"/>
                    <a:pt x="27" y="182"/>
                  </a:cubicBezTo>
                  <a:cubicBezTo>
                    <a:pt x="32" y="160"/>
                    <a:pt x="37" y="138"/>
                    <a:pt x="47" y="117"/>
                  </a:cubicBezTo>
                  <a:cubicBezTo>
                    <a:pt x="55" y="99"/>
                    <a:pt x="68" y="84"/>
                    <a:pt x="86" y="74"/>
                  </a:cubicBezTo>
                  <a:cubicBezTo>
                    <a:pt x="105" y="62"/>
                    <a:pt x="126" y="52"/>
                    <a:pt x="149" y="46"/>
                  </a:cubicBezTo>
                  <a:cubicBezTo>
                    <a:pt x="180" y="37"/>
                    <a:pt x="209" y="22"/>
                    <a:pt x="239" y="10"/>
                  </a:cubicBezTo>
                  <a:cubicBezTo>
                    <a:pt x="246" y="7"/>
                    <a:pt x="253" y="4"/>
                    <a:pt x="261" y="0"/>
                  </a:cubicBezTo>
                  <a:cubicBezTo>
                    <a:pt x="261" y="7"/>
                    <a:pt x="261" y="13"/>
                    <a:pt x="261" y="20"/>
                  </a:cubicBezTo>
                  <a:cubicBezTo>
                    <a:pt x="262" y="60"/>
                    <a:pt x="263" y="100"/>
                    <a:pt x="264" y="140"/>
                  </a:cubicBezTo>
                  <a:cubicBezTo>
                    <a:pt x="264" y="173"/>
                    <a:pt x="264" y="207"/>
                    <a:pt x="265" y="241"/>
                  </a:cubicBezTo>
                  <a:cubicBezTo>
                    <a:pt x="265" y="278"/>
                    <a:pt x="265" y="315"/>
                    <a:pt x="265" y="352"/>
                  </a:cubicBezTo>
                  <a:cubicBezTo>
                    <a:pt x="264" y="395"/>
                    <a:pt x="264" y="437"/>
                    <a:pt x="260" y="480"/>
                  </a:cubicBezTo>
                  <a:cubicBezTo>
                    <a:pt x="258" y="512"/>
                    <a:pt x="254" y="544"/>
                    <a:pt x="240" y="574"/>
                  </a:cubicBezTo>
                  <a:cubicBezTo>
                    <a:pt x="233" y="590"/>
                    <a:pt x="223" y="605"/>
                    <a:pt x="207" y="614"/>
                  </a:cubicBezTo>
                  <a:cubicBezTo>
                    <a:pt x="200" y="617"/>
                    <a:pt x="192" y="619"/>
                    <a:pt x="185" y="619"/>
                  </a:cubicBezTo>
                  <a:cubicBezTo>
                    <a:pt x="182" y="620"/>
                    <a:pt x="180" y="619"/>
                    <a:pt x="180" y="615"/>
                  </a:cubicBezTo>
                  <a:cubicBezTo>
                    <a:pt x="174" y="567"/>
                    <a:pt x="168" y="519"/>
                    <a:pt x="161" y="471"/>
                  </a:cubicBezTo>
                  <a:cubicBezTo>
                    <a:pt x="155" y="429"/>
                    <a:pt x="149" y="386"/>
                    <a:pt x="143" y="343"/>
                  </a:cubicBezTo>
                  <a:cubicBezTo>
                    <a:pt x="142" y="335"/>
                    <a:pt x="141" y="327"/>
                    <a:pt x="140" y="318"/>
                  </a:cubicBezTo>
                  <a:cubicBezTo>
                    <a:pt x="136" y="319"/>
                    <a:pt x="134" y="320"/>
                    <a:pt x="131" y="321"/>
                  </a:cubicBezTo>
                  <a:cubicBezTo>
                    <a:pt x="115" y="324"/>
                    <a:pt x="99" y="321"/>
                    <a:pt x="84" y="316"/>
                  </a:cubicBezTo>
                  <a:cubicBezTo>
                    <a:pt x="74" y="313"/>
                    <a:pt x="63" y="309"/>
                    <a:pt x="52" y="307"/>
                  </a:cubicBezTo>
                  <a:cubicBezTo>
                    <a:pt x="47" y="306"/>
                    <a:pt x="42" y="306"/>
                    <a:pt x="37" y="305"/>
                  </a:cubicBezTo>
                  <a:cubicBezTo>
                    <a:pt x="31" y="303"/>
                    <a:pt x="25" y="301"/>
                    <a:pt x="19" y="298"/>
                  </a:cubicBezTo>
                  <a:cubicBezTo>
                    <a:pt x="9" y="293"/>
                    <a:pt x="4" y="285"/>
                    <a:pt x="2" y="274"/>
                  </a:cubicBezTo>
                  <a:cubicBezTo>
                    <a:pt x="0" y="267"/>
                    <a:pt x="4" y="263"/>
                    <a:pt x="11" y="263"/>
                  </a:cubicBezTo>
                  <a:close/>
                </a:path>
              </a:pathLst>
            </a:custGeom>
            <a:solidFill>
              <a:srgbClr val="2C70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36" name="Freeform 6">
              <a:extLst>
                <a:ext uri="{FF2B5EF4-FFF2-40B4-BE49-F238E27FC236}">
                  <a16:creationId xmlns:a16="http://schemas.microsoft.com/office/drawing/2014/main" id="{A80C1713-788C-8AC4-DF65-5A517ABC022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7" y="2654"/>
              <a:ext cx="1390" cy="428"/>
            </a:xfrm>
            <a:custGeom>
              <a:avLst/>
              <a:gdLst>
                <a:gd name="T0" fmla="*/ 584 w 584"/>
                <a:gd name="T1" fmla="*/ 45 h 180"/>
                <a:gd name="T2" fmla="*/ 559 w 584"/>
                <a:gd name="T3" fmla="*/ 115 h 180"/>
                <a:gd name="T4" fmla="*/ 554 w 584"/>
                <a:gd name="T5" fmla="*/ 126 h 180"/>
                <a:gd name="T6" fmla="*/ 532 w 584"/>
                <a:gd name="T7" fmla="*/ 143 h 180"/>
                <a:gd name="T8" fmla="*/ 436 w 584"/>
                <a:gd name="T9" fmla="*/ 157 h 180"/>
                <a:gd name="T10" fmla="*/ 338 w 584"/>
                <a:gd name="T11" fmla="*/ 158 h 180"/>
                <a:gd name="T12" fmla="*/ 206 w 584"/>
                <a:gd name="T13" fmla="*/ 128 h 180"/>
                <a:gd name="T14" fmla="*/ 198 w 584"/>
                <a:gd name="T15" fmla="*/ 125 h 180"/>
                <a:gd name="T16" fmla="*/ 178 w 584"/>
                <a:gd name="T17" fmla="*/ 129 h 180"/>
                <a:gd name="T18" fmla="*/ 148 w 584"/>
                <a:gd name="T19" fmla="*/ 155 h 180"/>
                <a:gd name="T20" fmla="*/ 116 w 584"/>
                <a:gd name="T21" fmla="*/ 170 h 180"/>
                <a:gd name="T22" fmla="*/ 101 w 584"/>
                <a:gd name="T23" fmla="*/ 174 h 180"/>
                <a:gd name="T24" fmla="*/ 65 w 584"/>
                <a:gd name="T25" fmla="*/ 177 h 180"/>
                <a:gd name="T26" fmla="*/ 29 w 584"/>
                <a:gd name="T27" fmla="*/ 147 h 180"/>
                <a:gd name="T28" fmla="*/ 16 w 584"/>
                <a:gd name="T29" fmla="*/ 117 h 180"/>
                <a:gd name="T30" fmla="*/ 10 w 584"/>
                <a:gd name="T31" fmla="*/ 113 h 180"/>
                <a:gd name="T32" fmla="*/ 0 w 584"/>
                <a:gd name="T33" fmla="*/ 104 h 180"/>
                <a:gd name="T34" fmla="*/ 10 w 584"/>
                <a:gd name="T35" fmla="*/ 94 h 180"/>
                <a:gd name="T36" fmla="*/ 13 w 584"/>
                <a:gd name="T37" fmla="*/ 93 h 180"/>
                <a:gd name="T38" fmla="*/ 36 w 584"/>
                <a:gd name="T39" fmla="*/ 84 h 180"/>
                <a:gd name="T40" fmla="*/ 51 w 584"/>
                <a:gd name="T41" fmla="*/ 70 h 180"/>
                <a:gd name="T42" fmla="*/ 66 w 584"/>
                <a:gd name="T43" fmla="*/ 66 h 180"/>
                <a:gd name="T44" fmla="*/ 93 w 584"/>
                <a:gd name="T45" fmla="*/ 61 h 180"/>
                <a:gd name="T46" fmla="*/ 128 w 584"/>
                <a:gd name="T47" fmla="*/ 51 h 180"/>
                <a:gd name="T48" fmla="*/ 200 w 584"/>
                <a:gd name="T49" fmla="*/ 55 h 180"/>
                <a:gd name="T50" fmla="*/ 287 w 584"/>
                <a:gd name="T51" fmla="*/ 65 h 180"/>
                <a:gd name="T52" fmla="*/ 370 w 584"/>
                <a:gd name="T53" fmla="*/ 51 h 180"/>
                <a:gd name="T54" fmla="*/ 442 w 584"/>
                <a:gd name="T55" fmla="*/ 20 h 180"/>
                <a:gd name="T56" fmla="*/ 455 w 584"/>
                <a:gd name="T57" fmla="*/ 15 h 180"/>
                <a:gd name="T58" fmla="*/ 467 w 584"/>
                <a:gd name="T59" fmla="*/ 7 h 180"/>
                <a:gd name="T60" fmla="*/ 478 w 584"/>
                <a:gd name="T61" fmla="*/ 0 h 180"/>
                <a:gd name="T62" fmla="*/ 499 w 584"/>
                <a:gd name="T63" fmla="*/ 14 h 180"/>
                <a:gd name="T64" fmla="*/ 539 w 584"/>
                <a:gd name="T65" fmla="*/ 34 h 180"/>
                <a:gd name="T66" fmla="*/ 558 w 584"/>
                <a:gd name="T67" fmla="*/ 43 h 180"/>
                <a:gd name="T68" fmla="*/ 578 w 584"/>
                <a:gd name="T69" fmla="*/ 45 h 180"/>
                <a:gd name="T70" fmla="*/ 584 w 584"/>
                <a:gd name="T71" fmla="*/ 45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584" h="180">
                  <a:moveTo>
                    <a:pt x="584" y="45"/>
                  </a:moveTo>
                  <a:cubicBezTo>
                    <a:pt x="574" y="68"/>
                    <a:pt x="567" y="91"/>
                    <a:pt x="559" y="115"/>
                  </a:cubicBezTo>
                  <a:cubicBezTo>
                    <a:pt x="558" y="119"/>
                    <a:pt x="556" y="123"/>
                    <a:pt x="554" y="126"/>
                  </a:cubicBezTo>
                  <a:cubicBezTo>
                    <a:pt x="550" y="136"/>
                    <a:pt x="543" y="141"/>
                    <a:pt x="532" y="143"/>
                  </a:cubicBezTo>
                  <a:cubicBezTo>
                    <a:pt x="500" y="146"/>
                    <a:pt x="469" y="154"/>
                    <a:pt x="436" y="157"/>
                  </a:cubicBezTo>
                  <a:cubicBezTo>
                    <a:pt x="404" y="161"/>
                    <a:pt x="371" y="161"/>
                    <a:pt x="338" y="158"/>
                  </a:cubicBezTo>
                  <a:cubicBezTo>
                    <a:pt x="293" y="154"/>
                    <a:pt x="249" y="142"/>
                    <a:pt x="206" y="128"/>
                  </a:cubicBezTo>
                  <a:cubicBezTo>
                    <a:pt x="203" y="127"/>
                    <a:pt x="201" y="126"/>
                    <a:pt x="198" y="125"/>
                  </a:cubicBezTo>
                  <a:cubicBezTo>
                    <a:pt x="191" y="123"/>
                    <a:pt x="184" y="125"/>
                    <a:pt x="178" y="129"/>
                  </a:cubicBezTo>
                  <a:cubicBezTo>
                    <a:pt x="167" y="137"/>
                    <a:pt x="157" y="146"/>
                    <a:pt x="148" y="155"/>
                  </a:cubicBezTo>
                  <a:cubicBezTo>
                    <a:pt x="139" y="164"/>
                    <a:pt x="129" y="171"/>
                    <a:pt x="116" y="170"/>
                  </a:cubicBezTo>
                  <a:cubicBezTo>
                    <a:pt x="111" y="170"/>
                    <a:pt x="106" y="172"/>
                    <a:pt x="101" y="174"/>
                  </a:cubicBezTo>
                  <a:cubicBezTo>
                    <a:pt x="90" y="177"/>
                    <a:pt x="77" y="180"/>
                    <a:pt x="65" y="177"/>
                  </a:cubicBezTo>
                  <a:cubicBezTo>
                    <a:pt x="49" y="172"/>
                    <a:pt x="36" y="163"/>
                    <a:pt x="29" y="147"/>
                  </a:cubicBezTo>
                  <a:cubicBezTo>
                    <a:pt x="24" y="137"/>
                    <a:pt x="20" y="127"/>
                    <a:pt x="16" y="117"/>
                  </a:cubicBezTo>
                  <a:cubicBezTo>
                    <a:pt x="15" y="115"/>
                    <a:pt x="14" y="113"/>
                    <a:pt x="10" y="113"/>
                  </a:cubicBezTo>
                  <a:cubicBezTo>
                    <a:pt x="4" y="112"/>
                    <a:pt x="0" y="108"/>
                    <a:pt x="0" y="104"/>
                  </a:cubicBezTo>
                  <a:cubicBezTo>
                    <a:pt x="0" y="99"/>
                    <a:pt x="4" y="95"/>
                    <a:pt x="10" y="94"/>
                  </a:cubicBezTo>
                  <a:cubicBezTo>
                    <a:pt x="11" y="94"/>
                    <a:pt x="12" y="93"/>
                    <a:pt x="13" y="93"/>
                  </a:cubicBezTo>
                  <a:cubicBezTo>
                    <a:pt x="22" y="94"/>
                    <a:pt x="29" y="90"/>
                    <a:pt x="36" y="84"/>
                  </a:cubicBezTo>
                  <a:cubicBezTo>
                    <a:pt x="41" y="79"/>
                    <a:pt x="45" y="74"/>
                    <a:pt x="51" y="70"/>
                  </a:cubicBezTo>
                  <a:cubicBezTo>
                    <a:pt x="55" y="67"/>
                    <a:pt x="60" y="65"/>
                    <a:pt x="66" y="66"/>
                  </a:cubicBezTo>
                  <a:cubicBezTo>
                    <a:pt x="76" y="69"/>
                    <a:pt x="85" y="66"/>
                    <a:pt x="93" y="61"/>
                  </a:cubicBezTo>
                  <a:cubicBezTo>
                    <a:pt x="104" y="54"/>
                    <a:pt x="116" y="52"/>
                    <a:pt x="128" y="51"/>
                  </a:cubicBezTo>
                  <a:cubicBezTo>
                    <a:pt x="152" y="50"/>
                    <a:pt x="176" y="53"/>
                    <a:pt x="200" y="55"/>
                  </a:cubicBezTo>
                  <a:cubicBezTo>
                    <a:pt x="229" y="59"/>
                    <a:pt x="258" y="63"/>
                    <a:pt x="287" y="65"/>
                  </a:cubicBezTo>
                  <a:cubicBezTo>
                    <a:pt x="316" y="68"/>
                    <a:pt x="343" y="61"/>
                    <a:pt x="370" y="51"/>
                  </a:cubicBezTo>
                  <a:cubicBezTo>
                    <a:pt x="394" y="41"/>
                    <a:pt x="418" y="30"/>
                    <a:pt x="442" y="20"/>
                  </a:cubicBezTo>
                  <a:cubicBezTo>
                    <a:pt x="446" y="18"/>
                    <a:pt x="451" y="17"/>
                    <a:pt x="455" y="15"/>
                  </a:cubicBezTo>
                  <a:cubicBezTo>
                    <a:pt x="460" y="14"/>
                    <a:pt x="464" y="11"/>
                    <a:pt x="467" y="7"/>
                  </a:cubicBezTo>
                  <a:cubicBezTo>
                    <a:pt x="469" y="2"/>
                    <a:pt x="473" y="1"/>
                    <a:pt x="478" y="0"/>
                  </a:cubicBezTo>
                  <a:cubicBezTo>
                    <a:pt x="486" y="4"/>
                    <a:pt x="492" y="10"/>
                    <a:pt x="499" y="14"/>
                  </a:cubicBezTo>
                  <a:cubicBezTo>
                    <a:pt x="511" y="23"/>
                    <a:pt x="524" y="31"/>
                    <a:pt x="539" y="34"/>
                  </a:cubicBezTo>
                  <a:cubicBezTo>
                    <a:pt x="545" y="37"/>
                    <a:pt x="551" y="40"/>
                    <a:pt x="558" y="43"/>
                  </a:cubicBezTo>
                  <a:cubicBezTo>
                    <a:pt x="565" y="46"/>
                    <a:pt x="571" y="47"/>
                    <a:pt x="578" y="45"/>
                  </a:cubicBezTo>
                  <a:cubicBezTo>
                    <a:pt x="580" y="45"/>
                    <a:pt x="582" y="44"/>
                    <a:pt x="584" y="45"/>
                  </a:cubicBezTo>
                  <a:close/>
                </a:path>
              </a:pathLst>
            </a:custGeom>
            <a:solidFill>
              <a:srgbClr val="2C70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37" name="Freeform 7">
              <a:extLst>
                <a:ext uri="{FF2B5EF4-FFF2-40B4-BE49-F238E27FC236}">
                  <a16:creationId xmlns:a16="http://schemas.microsoft.com/office/drawing/2014/main" id="{B6A7F7EE-2E15-9B7C-2D64-8BC9ECE3B459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8" y="2183"/>
              <a:ext cx="397" cy="561"/>
            </a:xfrm>
            <a:custGeom>
              <a:avLst/>
              <a:gdLst>
                <a:gd name="T0" fmla="*/ 88 w 167"/>
                <a:gd name="T1" fmla="*/ 233 h 236"/>
                <a:gd name="T2" fmla="*/ 61 w 167"/>
                <a:gd name="T3" fmla="*/ 222 h 236"/>
                <a:gd name="T4" fmla="*/ 28 w 167"/>
                <a:gd name="T5" fmla="*/ 198 h 236"/>
                <a:gd name="T6" fmla="*/ 26 w 167"/>
                <a:gd name="T7" fmla="*/ 198 h 236"/>
                <a:gd name="T8" fmla="*/ 21 w 167"/>
                <a:gd name="T9" fmla="*/ 194 h 236"/>
                <a:gd name="T10" fmla="*/ 18 w 167"/>
                <a:gd name="T11" fmla="*/ 191 h 236"/>
                <a:gd name="T12" fmla="*/ 13 w 167"/>
                <a:gd name="T13" fmla="*/ 187 h 236"/>
                <a:gd name="T14" fmla="*/ 9 w 167"/>
                <a:gd name="T15" fmla="*/ 185 h 236"/>
                <a:gd name="T16" fmla="*/ 9 w 167"/>
                <a:gd name="T17" fmla="*/ 182 h 236"/>
                <a:gd name="T18" fmla="*/ 4 w 167"/>
                <a:gd name="T19" fmla="*/ 177 h 236"/>
                <a:gd name="T20" fmla="*/ 4 w 167"/>
                <a:gd name="T21" fmla="*/ 162 h 236"/>
                <a:gd name="T22" fmla="*/ 14 w 167"/>
                <a:gd name="T23" fmla="*/ 149 h 236"/>
                <a:gd name="T24" fmla="*/ 44 w 167"/>
                <a:gd name="T25" fmla="*/ 86 h 236"/>
                <a:gd name="T26" fmla="*/ 63 w 167"/>
                <a:gd name="T27" fmla="*/ 28 h 236"/>
                <a:gd name="T28" fmla="*/ 74 w 167"/>
                <a:gd name="T29" fmla="*/ 6 h 236"/>
                <a:gd name="T30" fmla="*/ 88 w 167"/>
                <a:gd name="T31" fmla="*/ 1 h 236"/>
                <a:gd name="T32" fmla="*/ 81 w 167"/>
                <a:gd name="T33" fmla="*/ 14 h 236"/>
                <a:gd name="T34" fmla="*/ 97 w 167"/>
                <a:gd name="T35" fmla="*/ 35 h 236"/>
                <a:gd name="T36" fmla="*/ 113 w 167"/>
                <a:gd name="T37" fmla="*/ 42 h 236"/>
                <a:gd name="T38" fmla="*/ 148 w 167"/>
                <a:gd name="T39" fmla="*/ 51 h 236"/>
                <a:gd name="T40" fmla="*/ 164 w 167"/>
                <a:gd name="T41" fmla="*/ 80 h 236"/>
                <a:gd name="T42" fmla="*/ 157 w 167"/>
                <a:gd name="T43" fmla="*/ 108 h 236"/>
                <a:gd name="T44" fmla="*/ 128 w 167"/>
                <a:gd name="T45" fmla="*/ 198 h 236"/>
                <a:gd name="T46" fmla="*/ 115 w 167"/>
                <a:gd name="T47" fmla="*/ 224 h 236"/>
                <a:gd name="T48" fmla="*/ 88 w 167"/>
                <a:gd name="T49" fmla="*/ 233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67" h="236">
                  <a:moveTo>
                    <a:pt x="88" y="233"/>
                  </a:moveTo>
                  <a:cubicBezTo>
                    <a:pt x="78" y="232"/>
                    <a:pt x="70" y="227"/>
                    <a:pt x="61" y="222"/>
                  </a:cubicBezTo>
                  <a:cubicBezTo>
                    <a:pt x="50" y="215"/>
                    <a:pt x="39" y="206"/>
                    <a:pt x="28" y="198"/>
                  </a:cubicBezTo>
                  <a:cubicBezTo>
                    <a:pt x="27" y="198"/>
                    <a:pt x="27" y="198"/>
                    <a:pt x="26" y="198"/>
                  </a:cubicBezTo>
                  <a:cubicBezTo>
                    <a:pt x="24" y="198"/>
                    <a:pt x="22" y="196"/>
                    <a:pt x="21" y="194"/>
                  </a:cubicBezTo>
                  <a:cubicBezTo>
                    <a:pt x="20" y="193"/>
                    <a:pt x="19" y="193"/>
                    <a:pt x="18" y="191"/>
                  </a:cubicBezTo>
                  <a:cubicBezTo>
                    <a:pt x="16" y="190"/>
                    <a:pt x="14" y="189"/>
                    <a:pt x="13" y="187"/>
                  </a:cubicBezTo>
                  <a:cubicBezTo>
                    <a:pt x="11" y="186"/>
                    <a:pt x="10" y="186"/>
                    <a:pt x="9" y="185"/>
                  </a:cubicBezTo>
                  <a:cubicBezTo>
                    <a:pt x="11" y="184"/>
                    <a:pt x="10" y="183"/>
                    <a:pt x="9" y="182"/>
                  </a:cubicBezTo>
                  <a:cubicBezTo>
                    <a:pt x="8" y="180"/>
                    <a:pt x="6" y="179"/>
                    <a:pt x="4" y="177"/>
                  </a:cubicBezTo>
                  <a:cubicBezTo>
                    <a:pt x="0" y="172"/>
                    <a:pt x="0" y="168"/>
                    <a:pt x="4" y="162"/>
                  </a:cubicBezTo>
                  <a:cubicBezTo>
                    <a:pt x="7" y="158"/>
                    <a:pt x="10" y="153"/>
                    <a:pt x="14" y="149"/>
                  </a:cubicBezTo>
                  <a:cubicBezTo>
                    <a:pt x="28" y="130"/>
                    <a:pt x="36" y="108"/>
                    <a:pt x="44" y="86"/>
                  </a:cubicBezTo>
                  <a:cubicBezTo>
                    <a:pt x="51" y="67"/>
                    <a:pt x="57" y="47"/>
                    <a:pt x="63" y="28"/>
                  </a:cubicBezTo>
                  <a:cubicBezTo>
                    <a:pt x="66" y="20"/>
                    <a:pt x="69" y="12"/>
                    <a:pt x="74" y="6"/>
                  </a:cubicBezTo>
                  <a:cubicBezTo>
                    <a:pt x="78" y="1"/>
                    <a:pt x="83" y="0"/>
                    <a:pt x="88" y="1"/>
                  </a:cubicBezTo>
                  <a:cubicBezTo>
                    <a:pt x="80" y="3"/>
                    <a:pt x="78" y="6"/>
                    <a:pt x="81" y="14"/>
                  </a:cubicBezTo>
                  <a:cubicBezTo>
                    <a:pt x="83" y="24"/>
                    <a:pt x="89" y="31"/>
                    <a:pt x="97" y="35"/>
                  </a:cubicBezTo>
                  <a:cubicBezTo>
                    <a:pt x="102" y="38"/>
                    <a:pt x="108" y="40"/>
                    <a:pt x="113" y="42"/>
                  </a:cubicBezTo>
                  <a:cubicBezTo>
                    <a:pt x="125" y="44"/>
                    <a:pt x="137" y="47"/>
                    <a:pt x="148" y="51"/>
                  </a:cubicBezTo>
                  <a:cubicBezTo>
                    <a:pt x="163" y="57"/>
                    <a:pt x="167" y="65"/>
                    <a:pt x="164" y="80"/>
                  </a:cubicBezTo>
                  <a:cubicBezTo>
                    <a:pt x="162" y="90"/>
                    <a:pt x="160" y="99"/>
                    <a:pt x="157" y="108"/>
                  </a:cubicBezTo>
                  <a:cubicBezTo>
                    <a:pt x="147" y="138"/>
                    <a:pt x="137" y="168"/>
                    <a:pt x="128" y="198"/>
                  </a:cubicBezTo>
                  <a:cubicBezTo>
                    <a:pt x="125" y="207"/>
                    <a:pt x="121" y="216"/>
                    <a:pt x="115" y="224"/>
                  </a:cubicBezTo>
                  <a:cubicBezTo>
                    <a:pt x="108" y="232"/>
                    <a:pt x="99" y="236"/>
                    <a:pt x="88" y="233"/>
                  </a:cubicBez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38" name="Freeform 8">
              <a:extLst>
                <a:ext uri="{FF2B5EF4-FFF2-40B4-BE49-F238E27FC236}">
                  <a16:creationId xmlns:a16="http://schemas.microsoft.com/office/drawing/2014/main" id="{12753371-3097-7A36-AA8B-F9A5BD3F2CC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7" y="1229"/>
              <a:ext cx="883" cy="882"/>
            </a:xfrm>
            <a:custGeom>
              <a:avLst/>
              <a:gdLst>
                <a:gd name="T0" fmla="*/ 179 w 371"/>
                <a:gd name="T1" fmla="*/ 371 h 371"/>
                <a:gd name="T2" fmla="*/ 178 w 371"/>
                <a:gd name="T3" fmla="*/ 360 h 371"/>
                <a:gd name="T4" fmla="*/ 175 w 371"/>
                <a:gd name="T5" fmla="*/ 357 h 371"/>
                <a:gd name="T6" fmla="*/ 59 w 371"/>
                <a:gd name="T7" fmla="*/ 308 h 371"/>
                <a:gd name="T8" fmla="*/ 8 w 371"/>
                <a:gd name="T9" fmla="*/ 209 h 371"/>
                <a:gd name="T10" fmla="*/ 53 w 371"/>
                <a:gd name="T11" fmla="*/ 62 h 371"/>
                <a:gd name="T12" fmla="*/ 172 w 371"/>
                <a:gd name="T13" fmla="*/ 6 h 371"/>
                <a:gd name="T14" fmla="*/ 355 w 371"/>
                <a:gd name="T15" fmla="*/ 150 h 371"/>
                <a:gd name="T16" fmla="*/ 218 w 371"/>
                <a:gd name="T17" fmla="*/ 354 h 371"/>
                <a:gd name="T18" fmla="*/ 188 w 371"/>
                <a:gd name="T19" fmla="*/ 357 h 371"/>
                <a:gd name="T20" fmla="*/ 185 w 371"/>
                <a:gd name="T21" fmla="*/ 359 h 371"/>
                <a:gd name="T22" fmla="*/ 182 w 371"/>
                <a:gd name="T23" fmla="*/ 359 h 371"/>
                <a:gd name="T24" fmla="*/ 181 w 371"/>
                <a:gd name="T25" fmla="*/ 365 h 371"/>
                <a:gd name="T26" fmla="*/ 179 w 371"/>
                <a:gd name="T27" fmla="*/ 371 h 3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71" h="371">
                  <a:moveTo>
                    <a:pt x="179" y="371"/>
                  </a:moveTo>
                  <a:cubicBezTo>
                    <a:pt x="178" y="367"/>
                    <a:pt x="179" y="364"/>
                    <a:pt x="178" y="360"/>
                  </a:cubicBezTo>
                  <a:cubicBezTo>
                    <a:pt x="177" y="358"/>
                    <a:pt x="176" y="358"/>
                    <a:pt x="175" y="357"/>
                  </a:cubicBezTo>
                  <a:cubicBezTo>
                    <a:pt x="130" y="356"/>
                    <a:pt x="91" y="339"/>
                    <a:pt x="59" y="308"/>
                  </a:cubicBezTo>
                  <a:cubicBezTo>
                    <a:pt x="31" y="281"/>
                    <a:pt x="14" y="248"/>
                    <a:pt x="8" y="209"/>
                  </a:cubicBezTo>
                  <a:cubicBezTo>
                    <a:pt x="0" y="153"/>
                    <a:pt x="14" y="104"/>
                    <a:pt x="53" y="62"/>
                  </a:cubicBezTo>
                  <a:cubicBezTo>
                    <a:pt x="85" y="27"/>
                    <a:pt x="125" y="9"/>
                    <a:pt x="172" y="6"/>
                  </a:cubicBezTo>
                  <a:cubicBezTo>
                    <a:pt x="260" y="0"/>
                    <a:pt x="340" y="64"/>
                    <a:pt x="355" y="150"/>
                  </a:cubicBezTo>
                  <a:cubicBezTo>
                    <a:pt x="371" y="245"/>
                    <a:pt x="312" y="334"/>
                    <a:pt x="218" y="354"/>
                  </a:cubicBezTo>
                  <a:cubicBezTo>
                    <a:pt x="208" y="356"/>
                    <a:pt x="198" y="357"/>
                    <a:pt x="188" y="357"/>
                  </a:cubicBezTo>
                  <a:cubicBezTo>
                    <a:pt x="187" y="358"/>
                    <a:pt x="186" y="359"/>
                    <a:pt x="185" y="359"/>
                  </a:cubicBezTo>
                  <a:cubicBezTo>
                    <a:pt x="184" y="359"/>
                    <a:pt x="183" y="359"/>
                    <a:pt x="182" y="359"/>
                  </a:cubicBezTo>
                  <a:cubicBezTo>
                    <a:pt x="180" y="360"/>
                    <a:pt x="181" y="363"/>
                    <a:pt x="181" y="365"/>
                  </a:cubicBezTo>
                  <a:cubicBezTo>
                    <a:pt x="180" y="367"/>
                    <a:pt x="182" y="370"/>
                    <a:pt x="179" y="371"/>
                  </a:cubicBez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39" name="Freeform 9">
              <a:extLst>
                <a:ext uri="{FF2B5EF4-FFF2-40B4-BE49-F238E27FC236}">
                  <a16:creationId xmlns:a16="http://schemas.microsoft.com/office/drawing/2014/main" id="{87EBF77A-47F8-25AD-C0D6-DE2706DBECB0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7" y="2283"/>
              <a:ext cx="307" cy="490"/>
            </a:xfrm>
            <a:custGeom>
              <a:avLst/>
              <a:gdLst>
                <a:gd name="T0" fmla="*/ 0 w 129"/>
                <a:gd name="T1" fmla="*/ 191 h 206"/>
                <a:gd name="T2" fmla="*/ 22 w 129"/>
                <a:gd name="T3" fmla="*/ 185 h 206"/>
                <a:gd name="T4" fmla="*/ 32 w 129"/>
                <a:gd name="T5" fmla="*/ 171 h 206"/>
                <a:gd name="T6" fmla="*/ 46 w 129"/>
                <a:gd name="T7" fmla="*/ 131 h 206"/>
                <a:gd name="T8" fmla="*/ 67 w 129"/>
                <a:gd name="T9" fmla="*/ 68 h 206"/>
                <a:gd name="T10" fmla="*/ 75 w 129"/>
                <a:gd name="T11" fmla="*/ 30 h 206"/>
                <a:gd name="T12" fmla="*/ 64 w 129"/>
                <a:gd name="T13" fmla="*/ 13 h 206"/>
                <a:gd name="T14" fmla="*/ 28 w 129"/>
                <a:gd name="T15" fmla="*/ 1 h 206"/>
                <a:gd name="T16" fmla="*/ 25 w 129"/>
                <a:gd name="T17" fmla="*/ 0 h 206"/>
                <a:gd name="T18" fmla="*/ 71 w 129"/>
                <a:gd name="T19" fmla="*/ 10 h 206"/>
                <a:gd name="T20" fmla="*/ 97 w 129"/>
                <a:gd name="T21" fmla="*/ 16 h 206"/>
                <a:gd name="T22" fmla="*/ 124 w 129"/>
                <a:gd name="T23" fmla="*/ 14 h 206"/>
                <a:gd name="T24" fmla="*/ 129 w 129"/>
                <a:gd name="T25" fmla="*/ 14 h 206"/>
                <a:gd name="T26" fmla="*/ 119 w 129"/>
                <a:gd name="T27" fmla="*/ 48 h 206"/>
                <a:gd name="T28" fmla="*/ 82 w 129"/>
                <a:gd name="T29" fmla="*/ 161 h 206"/>
                <a:gd name="T30" fmla="*/ 74 w 129"/>
                <a:gd name="T31" fmla="*/ 176 h 206"/>
                <a:gd name="T32" fmla="*/ 46 w 129"/>
                <a:gd name="T33" fmla="*/ 201 h 206"/>
                <a:gd name="T34" fmla="*/ 9 w 129"/>
                <a:gd name="T35" fmla="*/ 195 h 206"/>
                <a:gd name="T36" fmla="*/ 0 w 129"/>
                <a:gd name="T37" fmla="*/ 191 h 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29" h="206">
                  <a:moveTo>
                    <a:pt x="0" y="191"/>
                  </a:moveTo>
                  <a:cubicBezTo>
                    <a:pt x="8" y="191"/>
                    <a:pt x="15" y="190"/>
                    <a:pt x="22" y="185"/>
                  </a:cubicBezTo>
                  <a:cubicBezTo>
                    <a:pt x="26" y="181"/>
                    <a:pt x="29" y="177"/>
                    <a:pt x="32" y="171"/>
                  </a:cubicBezTo>
                  <a:cubicBezTo>
                    <a:pt x="38" y="159"/>
                    <a:pt x="42" y="145"/>
                    <a:pt x="46" y="131"/>
                  </a:cubicBezTo>
                  <a:cubicBezTo>
                    <a:pt x="53" y="110"/>
                    <a:pt x="60" y="89"/>
                    <a:pt x="67" y="68"/>
                  </a:cubicBezTo>
                  <a:cubicBezTo>
                    <a:pt x="71" y="56"/>
                    <a:pt x="75" y="43"/>
                    <a:pt x="75" y="30"/>
                  </a:cubicBezTo>
                  <a:cubicBezTo>
                    <a:pt x="75" y="22"/>
                    <a:pt x="72" y="16"/>
                    <a:pt x="64" y="13"/>
                  </a:cubicBezTo>
                  <a:cubicBezTo>
                    <a:pt x="53" y="7"/>
                    <a:pt x="40" y="4"/>
                    <a:pt x="28" y="1"/>
                  </a:cubicBezTo>
                  <a:cubicBezTo>
                    <a:pt x="27" y="1"/>
                    <a:pt x="26" y="1"/>
                    <a:pt x="25" y="0"/>
                  </a:cubicBezTo>
                  <a:cubicBezTo>
                    <a:pt x="41" y="0"/>
                    <a:pt x="56" y="5"/>
                    <a:pt x="71" y="10"/>
                  </a:cubicBezTo>
                  <a:cubicBezTo>
                    <a:pt x="80" y="13"/>
                    <a:pt x="88" y="15"/>
                    <a:pt x="97" y="16"/>
                  </a:cubicBezTo>
                  <a:cubicBezTo>
                    <a:pt x="106" y="18"/>
                    <a:pt x="115" y="16"/>
                    <a:pt x="124" y="14"/>
                  </a:cubicBezTo>
                  <a:cubicBezTo>
                    <a:pt x="126" y="14"/>
                    <a:pt x="127" y="12"/>
                    <a:pt x="129" y="14"/>
                  </a:cubicBezTo>
                  <a:cubicBezTo>
                    <a:pt x="125" y="25"/>
                    <a:pt x="122" y="37"/>
                    <a:pt x="119" y="48"/>
                  </a:cubicBezTo>
                  <a:cubicBezTo>
                    <a:pt x="108" y="86"/>
                    <a:pt x="98" y="124"/>
                    <a:pt x="82" y="161"/>
                  </a:cubicBezTo>
                  <a:cubicBezTo>
                    <a:pt x="79" y="166"/>
                    <a:pt x="77" y="171"/>
                    <a:pt x="74" y="176"/>
                  </a:cubicBezTo>
                  <a:cubicBezTo>
                    <a:pt x="68" y="188"/>
                    <a:pt x="61" y="199"/>
                    <a:pt x="46" y="201"/>
                  </a:cubicBezTo>
                  <a:cubicBezTo>
                    <a:pt x="33" y="206"/>
                    <a:pt x="21" y="202"/>
                    <a:pt x="9" y="195"/>
                  </a:cubicBezTo>
                  <a:cubicBezTo>
                    <a:pt x="6" y="194"/>
                    <a:pt x="3" y="192"/>
                    <a:pt x="0" y="19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40" name="Freeform 10">
              <a:extLst>
                <a:ext uri="{FF2B5EF4-FFF2-40B4-BE49-F238E27FC236}">
                  <a16:creationId xmlns:a16="http://schemas.microsoft.com/office/drawing/2014/main" id="{E6562168-764C-D752-050D-283624345E7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9" y="1976"/>
              <a:ext cx="214" cy="309"/>
            </a:xfrm>
            <a:custGeom>
              <a:avLst/>
              <a:gdLst>
                <a:gd name="T0" fmla="*/ 74 w 90"/>
                <a:gd name="T1" fmla="*/ 128 h 130"/>
                <a:gd name="T2" fmla="*/ 69 w 90"/>
                <a:gd name="T3" fmla="*/ 127 h 130"/>
                <a:gd name="T4" fmla="*/ 68 w 90"/>
                <a:gd name="T5" fmla="*/ 126 h 130"/>
                <a:gd name="T6" fmla="*/ 50 w 90"/>
                <a:gd name="T7" fmla="*/ 114 h 130"/>
                <a:gd name="T8" fmla="*/ 24 w 90"/>
                <a:gd name="T9" fmla="*/ 97 h 130"/>
                <a:gd name="T10" fmla="*/ 3 w 90"/>
                <a:gd name="T11" fmla="*/ 32 h 130"/>
                <a:gd name="T12" fmla="*/ 25 w 90"/>
                <a:gd name="T13" fmla="*/ 3 h 130"/>
                <a:gd name="T14" fmla="*/ 52 w 90"/>
                <a:gd name="T15" fmla="*/ 8 h 130"/>
                <a:gd name="T16" fmla="*/ 85 w 90"/>
                <a:gd name="T17" fmla="*/ 56 h 130"/>
                <a:gd name="T18" fmla="*/ 85 w 90"/>
                <a:gd name="T19" fmla="*/ 94 h 130"/>
                <a:gd name="T20" fmla="*/ 81 w 90"/>
                <a:gd name="T21" fmla="*/ 103 h 130"/>
                <a:gd name="T22" fmla="*/ 80 w 90"/>
                <a:gd name="T23" fmla="*/ 114 h 130"/>
                <a:gd name="T24" fmla="*/ 83 w 90"/>
                <a:gd name="T25" fmla="*/ 124 h 130"/>
                <a:gd name="T26" fmla="*/ 80 w 90"/>
                <a:gd name="T27" fmla="*/ 126 h 130"/>
                <a:gd name="T28" fmla="*/ 77 w 90"/>
                <a:gd name="T29" fmla="*/ 127 h 130"/>
                <a:gd name="T30" fmla="*/ 74 w 90"/>
                <a:gd name="T31" fmla="*/ 128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0" h="130">
                  <a:moveTo>
                    <a:pt x="74" y="128"/>
                  </a:moveTo>
                  <a:cubicBezTo>
                    <a:pt x="72" y="129"/>
                    <a:pt x="70" y="130"/>
                    <a:pt x="69" y="127"/>
                  </a:cubicBezTo>
                  <a:cubicBezTo>
                    <a:pt x="68" y="127"/>
                    <a:pt x="68" y="126"/>
                    <a:pt x="68" y="126"/>
                  </a:cubicBezTo>
                  <a:cubicBezTo>
                    <a:pt x="64" y="120"/>
                    <a:pt x="59" y="115"/>
                    <a:pt x="50" y="114"/>
                  </a:cubicBezTo>
                  <a:cubicBezTo>
                    <a:pt x="39" y="113"/>
                    <a:pt x="31" y="105"/>
                    <a:pt x="24" y="97"/>
                  </a:cubicBezTo>
                  <a:cubicBezTo>
                    <a:pt x="8" y="78"/>
                    <a:pt x="0" y="57"/>
                    <a:pt x="3" y="32"/>
                  </a:cubicBezTo>
                  <a:cubicBezTo>
                    <a:pt x="4" y="17"/>
                    <a:pt x="13" y="6"/>
                    <a:pt x="25" y="3"/>
                  </a:cubicBezTo>
                  <a:cubicBezTo>
                    <a:pt x="35" y="0"/>
                    <a:pt x="44" y="3"/>
                    <a:pt x="52" y="8"/>
                  </a:cubicBezTo>
                  <a:cubicBezTo>
                    <a:pt x="70" y="19"/>
                    <a:pt x="80" y="36"/>
                    <a:pt x="85" y="56"/>
                  </a:cubicBezTo>
                  <a:cubicBezTo>
                    <a:pt x="89" y="68"/>
                    <a:pt x="90" y="81"/>
                    <a:pt x="85" y="94"/>
                  </a:cubicBezTo>
                  <a:cubicBezTo>
                    <a:pt x="84" y="97"/>
                    <a:pt x="83" y="101"/>
                    <a:pt x="81" y="103"/>
                  </a:cubicBezTo>
                  <a:cubicBezTo>
                    <a:pt x="78" y="107"/>
                    <a:pt x="78" y="110"/>
                    <a:pt x="80" y="114"/>
                  </a:cubicBezTo>
                  <a:cubicBezTo>
                    <a:pt x="81" y="117"/>
                    <a:pt x="83" y="120"/>
                    <a:pt x="83" y="124"/>
                  </a:cubicBezTo>
                  <a:cubicBezTo>
                    <a:pt x="82" y="125"/>
                    <a:pt x="81" y="125"/>
                    <a:pt x="80" y="126"/>
                  </a:cubicBezTo>
                  <a:cubicBezTo>
                    <a:pt x="79" y="126"/>
                    <a:pt x="78" y="126"/>
                    <a:pt x="77" y="127"/>
                  </a:cubicBezTo>
                  <a:cubicBezTo>
                    <a:pt x="76" y="128"/>
                    <a:pt x="75" y="129"/>
                    <a:pt x="74" y="128"/>
                  </a:cubicBez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41" name="Freeform 11">
              <a:extLst>
                <a:ext uri="{FF2B5EF4-FFF2-40B4-BE49-F238E27FC236}">
                  <a16:creationId xmlns:a16="http://schemas.microsoft.com/office/drawing/2014/main" id="{8B81B6DF-80C2-5A14-90CB-7230861A166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7" y="2268"/>
              <a:ext cx="983" cy="412"/>
            </a:xfrm>
            <a:custGeom>
              <a:avLst/>
              <a:gdLst>
                <a:gd name="T0" fmla="*/ 0 w 413"/>
                <a:gd name="T1" fmla="*/ 2 h 173"/>
                <a:gd name="T2" fmla="*/ 4 w 413"/>
                <a:gd name="T3" fmla="*/ 1 h 173"/>
                <a:gd name="T4" fmla="*/ 101 w 413"/>
                <a:gd name="T5" fmla="*/ 50 h 173"/>
                <a:gd name="T6" fmla="*/ 190 w 413"/>
                <a:gd name="T7" fmla="*/ 65 h 173"/>
                <a:gd name="T8" fmla="*/ 238 w 413"/>
                <a:gd name="T9" fmla="*/ 75 h 173"/>
                <a:gd name="T10" fmla="*/ 284 w 413"/>
                <a:gd name="T11" fmla="*/ 108 h 173"/>
                <a:gd name="T12" fmla="*/ 344 w 413"/>
                <a:gd name="T13" fmla="*/ 158 h 173"/>
                <a:gd name="T14" fmla="*/ 404 w 413"/>
                <a:gd name="T15" fmla="*/ 159 h 173"/>
                <a:gd name="T16" fmla="*/ 406 w 413"/>
                <a:gd name="T17" fmla="*/ 158 h 173"/>
                <a:gd name="T18" fmla="*/ 407 w 413"/>
                <a:gd name="T19" fmla="*/ 158 h 173"/>
                <a:gd name="T20" fmla="*/ 403 w 413"/>
                <a:gd name="T21" fmla="*/ 158 h 173"/>
                <a:gd name="T22" fmla="*/ 354 w 413"/>
                <a:gd name="T23" fmla="*/ 157 h 173"/>
                <a:gd name="T24" fmla="*/ 313 w 413"/>
                <a:gd name="T25" fmla="*/ 114 h 173"/>
                <a:gd name="T26" fmla="*/ 308 w 413"/>
                <a:gd name="T27" fmla="*/ 97 h 173"/>
                <a:gd name="T28" fmla="*/ 310 w 413"/>
                <a:gd name="T29" fmla="*/ 98 h 173"/>
                <a:gd name="T30" fmla="*/ 313 w 413"/>
                <a:gd name="T31" fmla="*/ 107 h 173"/>
                <a:gd name="T32" fmla="*/ 321 w 413"/>
                <a:gd name="T33" fmla="*/ 122 h 173"/>
                <a:gd name="T34" fmla="*/ 335 w 413"/>
                <a:gd name="T35" fmla="*/ 141 h 173"/>
                <a:gd name="T36" fmla="*/ 392 w 413"/>
                <a:gd name="T37" fmla="*/ 157 h 173"/>
                <a:gd name="T38" fmla="*/ 402 w 413"/>
                <a:gd name="T39" fmla="*/ 154 h 173"/>
                <a:gd name="T40" fmla="*/ 410 w 413"/>
                <a:gd name="T41" fmla="*/ 155 h 173"/>
                <a:gd name="T42" fmla="*/ 413 w 413"/>
                <a:gd name="T43" fmla="*/ 157 h 173"/>
                <a:gd name="T44" fmla="*/ 409 w 413"/>
                <a:gd name="T45" fmla="*/ 162 h 173"/>
                <a:gd name="T46" fmla="*/ 345 w 413"/>
                <a:gd name="T47" fmla="*/ 163 h 173"/>
                <a:gd name="T48" fmla="*/ 301 w 413"/>
                <a:gd name="T49" fmla="*/ 135 h 173"/>
                <a:gd name="T50" fmla="*/ 283 w 413"/>
                <a:gd name="T51" fmla="*/ 115 h 173"/>
                <a:gd name="T52" fmla="*/ 260 w 413"/>
                <a:gd name="T53" fmla="*/ 91 h 173"/>
                <a:gd name="T54" fmla="*/ 226 w 413"/>
                <a:gd name="T55" fmla="*/ 76 h 173"/>
                <a:gd name="T56" fmla="*/ 168 w 413"/>
                <a:gd name="T57" fmla="*/ 68 h 173"/>
                <a:gd name="T58" fmla="*/ 62 w 413"/>
                <a:gd name="T59" fmla="*/ 41 h 173"/>
                <a:gd name="T60" fmla="*/ 7 w 413"/>
                <a:gd name="T61" fmla="*/ 10 h 173"/>
                <a:gd name="T62" fmla="*/ 0 w 413"/>
                <a:gd name="T63" fmla="*/ 2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13" h="173">
                  <a:moveTo>
                    <a:pt x="0" y="2"/>
                  </a:moveTo>
                  <a:cubicBezTo>
                    <a:pt x="1" y="0"/>
                    <a:pt x="3" y="1"/>
                    <a:pt x="4" y="1"/>
                  </a:cubicBezTo>
                  <a:cubicBezTo>
                    <a:pt x="31" y="27"/>
                    <a:pt x="65" y="39"/>
                    <a:pt x="101" y="50"/>
                  </a:cubicBezTo>
                  <a:cubicBezTo>
                    <a:pt x="130" y="58"/>
                    <a:pt x="160" y="63"/>
                    <a:pt x="190" y="65"/>
                  </a:cubicBezTo>
                  <a:cubicBezTo>
                    <a:pt x="206" y="67"/>
                    <a:pt x="222" y="70"/>
                    <a:pt x="238" y="75"/>
                  </a:cubicBezTo>
                  <a:cubicBezTo>
                    <a:pt x="257" y="81"/>
                    <a:pt x="272" y="92"/>
                    <a:pt x="284" y="108"/>
                  </a:cubicBezTo>
                  <a:cubicBezTo>
                    <a:pt x="300" y="129"/>
                    <a:pt x="320" y="146"/>
                    <a:pt x="344" y="158"/>
                  </a:cubicBezTo>
                  <a:cubicBezTo>
                    <a:pt x="364" y="167"/>
                    <a:pt x="384" y="169"/>
                    <a:pt x="404" y="159"/>
                  </a:cubicBezTo>
                  <a:cubicBezTo>
                    <a:pt x="405" y="159"/>
                    <a:pt x="405" y="159"/>
                    <a:pt x="406" y="158"/>
                  </a:cubicBezTo>
                  <a:cubicBezTo>
                    <a:pt x="406" y="158"/>
                    <a:pt x="406" y="158"/>
                    <a:pt x="407" y="158"/>
                  </a:cubicBezTo>
                  <a:cubicBezTo>
                    <a:pt x="406" y="157"/>
                    <a:pt x="405" y="158"/>
                    <a:pt x="403" y="158"/>
                  </a:cubicBezTo>
                  <a:cubicBezTo>
                    <a:pt x="387" y="162"/>
                    <a:pt x="370" y="164"/>
                    <a:pt x="354" y="157"/>
                  </a:cubicBezTo>
                  <a:cubicBezTo>
                    <a:pt x="333" y="149"/>
                    <a:pt x="321" y="133"/>
                    <a:pt x="313" y="114"/>
                  </a:cubicBezTo>
                  <a:cubicBezTo>
                    <a:pt x="311" y="109"/>
                    <a:pt x="308" y="103"/>
                    <a:pt x="308" y="97"/>
                  </a:cubicBezTo>
                  <a:cubicBezTo>
                    <a:pt x="309" y="96"/>
                    <a:pt x="309" y="96"/>
                    <a:pt x="310" y="98"/>
                  </a:cubicBezTo>
                  <a:cubicBezTo>
                    <a:pt x="311" y="101"/>
                    <a:pt x="312" y="104"/>
                    <a:pt x="313" y="107"/>
                  </a:cubicBezTo>
                  <a:cubicBezTo>
                    <a:pt x="315" y="112"/>
                    <a:pt x="317" y="118"/>
                    <a:pt x="321" y="122"/>
                  </a:cubicBezTo>
                  <a:cubicBezTo>
                    <a:pt x="325" y="129"/>
                    <a:pt x="329" y="135"/>
                    <a:pt x="335" y="141"/>
                  </a:cubicBezTo>
                  <a:cubicBezTo>
                    <a:pt x="351" y="156"/>
                    <a:pt x="370" y="161"/>
                    <a:pt x="392" y="157"/>
                  </a:cubicBezTo>
                  <a:cubicBezTo>
                    <a:pt x="395" y="156"/>
                    <a:pt x="399" y="156"/>
                    <a:pt x="402" y="154"/>
                  </a:cubicBezTo>
                  <a:cubicBezTo>
                    <a:pt x="405" y="153"/>
                    <a:pt x="408" y="153"/>
                    <a:pt x="410" y="155"/>
                  </a:cubicBezTo>
                  <a:cubicBezTo>
                    <a:pt x="410" y="157"/>
                    <a:pt x="413" y="156"/>
                    <a:pt x="413" y="157"/>
                  </a:cubicBezTo>
                  <a:cubicBezTo>
                    <a:pt x="413" y="160"/>
                    <a:pt x="411" y="161"/>
                    <a:pt x="409" y="162"/>
                  </a:cubicBezTo>
                  <a:cubicBezTo>
                    <a:pt x="388" y="173"/>
                    <a:pt x="367" y="172"/>
                    <a:pt x="345" y="163"/>
                  </a:cubicBezTo>
                  <a:cubicBezTo>
                    <a:pt x="329" y="156"/>
                    <a:pt x="314" y="146"/>
                    <a:pt x="301" y="135"/>
                  </a:cubicBezTo>
                  <a:cubicBezTo>
                    <a:pt x="295" y="129"/>
                    <a:pt x="289" y="122"/>
                    <a:pt x="283" y="115"/>
                  </a:cubicBezTo>
                  <a:cubicBezTo>
                    <a:pt x="276" y="106"/>
                    <a:pt x="269" y="97"/>
                    <a:pt x="260" y="91"/>
                  </a:cubicBezTo>
                  <a:cubicBezTo>
                    <a:pt x="249" y="83"/>
                    <a:pt x="238" y="79"/>
                    <a:pt x="226" y="76"/>
                  </a:cubicBezTo>
                  <a:cubicBezTo>
                    <a:pt x="207" y="71"/>
                    <a:pt x="187" y="70"/>
                    <a:pt x="168" y="68"/>
                  </a:cubicBezTo>
                  <a:cubicBezTo>
                    <a:pt x="131" y="63"/>
                    <a:pt x="96" y="55"/>
                    <a:pt x="62" y="41"/>
                  </a:cubicBezTo>
                  <a:cubicBezTo>
                    <a:pt x="42" y="34"/>
                    <a:pt x="23" y="24"/>
                    <a:pt x="7" y="10"/>
                  </a:cubicBezTo>
                  <a:cubicBezTo>
                    <a:pt x="4" y="8"/>
                    <a:pt x="2" y="5"/>
                    <a:pt x="0" y="2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42" name="Freeform 12">
              <a:extLst>
                <a:ext uri="{FF2B5EF4-FFF2-40B4-BE49-F238E27FC236}">
                  <a16:creationId xmlns:a16="http://schemas.microsoft.com/office/drawing/2014/main" id="{E330BAD2-AC30-7139-6FEF-EC4F8662DD5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5" y="2275"/>
              <a:ext cx="1009" cy="412"/>
            </a:xfrm>
            <a:custGeom>
              <a:avLst/>
              <a:gdLst>
                <a:gd name="T0" fmla="*/ 0 w 424"/>
                <a:gd name="T1" fmla="*/ 2 h 173"/>
                <a:gd name="T2" fmla="*/ 3 w 424"/>
                <a:gd name="T3" fmla="*/ 0 h 173"/>
                <a:gd name="T4" fmla="*/ 15 w 424"/>
                <a:gd name="T5" fmla="*/ 11 h 173"/>
                <a:gd name="T6" fmla="*/ 62 w 424"/>
                <a:gd name="T7" fmla="*/ 38 h 173"/>
                <a:gd name="T8" fmla="*/ 124 w 424"/>
                <a:gd name="T9" fmla="*/ 57 h 173"/>
                <a:gd name="T10" fmla="*/ 189 w 424"/>
                <a:gd name="T11" fmla="*/ 68 h 173"/>
                <a:gd name="T12" fmla="*/ 257 w 424"/>
                <a:gd name="T13" fmla="*/ 84 h 173"/>
                <a:gd name="T14" fmla="*/ 282 w 424"/>
                <a:gd name="T15" fmla="*/ 107 h 173"/>
                <a:gd name="T16" fmla="*/ 316 w 424"/>
                <a:gd name="T17" fmla="*/ 142 h 173"/>
                <a:gd name="T18" fmla="*/ 365 w 424"/>
                <a:gd name="T19" fmla="*/ 167 h 173"/>
                <a:gd name="T20" fmla="*/ 412 w 424"/>
                <a:gd name="T21" fmla="*/ 161 h 173"/>
                <a:gd name="T22" fmla="*/ 423 w 424"/>
                <a:gd name="T23" fmla="*/ 158 h 173"/>
                <a:gd name="T24" fmla="*/ 424 w 424"/>
                <a:gd name="T25" fmla="*/ 159 h 173"/>
                <a:gd name="T26" fmla="*/ 413 w 424"/>
                <a:gd name="T27" fmla="*/ 166 h 173"/>
                <a:gd name="T28" fmla="*/ 380 w 424"/>
                <a:gd name="T29" fmla="*/ 173 h 173"/>
                <a:gd name="T30" fmla="*/ 338 w 424"/>
                <a:gd name="T31" fmla="*/ 161 h 173"/>
                <a:gd name="T32" fmla="*/ 284 w 424"/>
                <a:gd name="T33" fmla="*/ 115 h 173"/>
                <a:gd name="T34" fmla="*/ 214 w 424"/>
                <a:gd name="T35" fmla="*/ 75 h 173"/>
                <a:gd name="T36" fmla="*/ 163 w 424"/>
                <a:gd name="T37" fmla="*/ 69 h 173"/>
                <a:gd name="T38" fmla="*/ 78 w 424"/>
                <a:gd name="T39" fmla="*/ 48 h 173"/>
                <a:gd name="T40" fmla="*/ 13 w 424"/>
                <a:gd name="T41" fmla="*/ 15 h 173"/>
                <a:gd name="T42" fmla="*/ 0 w 424"/>
                <a:gd name="T43" fmla="*/ 2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24" h="173">
                  <a:moveTo>
                    <a:pt x="0" y="2"/>
                  </a:moveTo>
                  <a:cubicBezTo>
                    <a:pt x="1" y="1"/>
                    <a:pt x="2" y="1"/>
                    <a:pt x="3" y="0"/>
                  </a:cubicBezTo>
                  <a:cubicBezTo>
                    <a:pt x="7" y="3"/>
                    <a:pt x="11" y="8"/>
                    <a:pt x="15" y="11"/>
                  </a:cubicBezTo>
                  <a:cubicBezTo>
                    <a:pt x="29" y="23"/>
                    <a:pt x="45" y="31"/>
                    <a:pt x="62" y="38"/>
                  </a:cubicBezTo>
                  <a:cubicBezTo>
                    <a:pt x="82" y="46"/>
                    <a:pt x="103" y="53"/>
                    <a:pt x="124" y="57"/>
                  </a:cubicBezTo>
                  <a:cubicBezTo>
                    <a:pt x="145" y="62"/>
                    <a:pt x="167" y="66"/>
                    <a:pt x="189" y="68"/>
                  </a:cubicBezTo>
                  <a:cubicBezTo>
                    <a:pt x="213" y="70"/>
                    <a:pt x="236" y="73"/>
                    <a:pt x="257" y="84"/>
                  </a:cubicBezTo>
                  <a:cubicBezTo>
                    <a:pt x="267" y="90"/>
                    <a:pt x="275" y="98"/>
                    <a:pt x="282" y="107"/>
                  </a:cubicBezTo>
                  <a:cubicBezTo>
                    <a:pt x="292" y="119"/>
                    <a:pt x="303" y="132"/>
                    <a:pt x="316" y="142"/>
                  </a:cubicBezTo>
                  <a:cubicBezTo>
                    <a:pt x="331" y="152"/>
                    <a:pt x="347" y="162"/>
                    <a:pt x="365" y="167"/>
                  </a:cubicBezTo>
                  <a:cubicBezTo>
                    <a:pt x="381" y="171"/>
                    <a:pt x="397" y="168"/>
                    <a:pt x="412" y="161"/>
                  </a:cubicBezTo>
                  <a:cubicBezTo>
                    <a:pt x="416" y="160"/>
                    <a:pt x="419" y="157"/>
                    <a:pt x="423" y="158"/>
                  </a:cubicBezTo>
                  <a:cubicBezTo>
                    <a:pt x="423" y="159"/>
                    <a:pt x="424" y="159"/>
                    <a:pt x="424" y="159"/>
                  </a:cubicBezTo>
                  <a:cubicBezTo>
                    <a:pt x="420" y="161"/>
                    <a:pt x="416" y="162"/>
                    <a:pt x="413" y="166"/>
                  </a:cubicBezTo>
                  <a:cubicBezTo>
                    <a:pt x="402" y="170"/>
                    <a:pt x="392" y="173"/>
                    <a:pt x="380" y="173"/>
                  </a:cubicBezTo>
                  <a:cubicBezTo>
                    <a:pt x="365" y="172"/>
                    <a:pt x="351" y="168"/>
                    <a:pt x="338" y="161"/>
                  </a:cubicBezTo>
                  <a:cubicBezTo>
                    <a:pt x="317" y="149"/>
                    <a:pt x="298" y="135"/>
                    <a:pt x="284" y="115"/>
                  </a:cubicBezTo>
                  <a:cubicBezTo>
                    <a:pt x="267" y="90"/>
                    <a:pt x="242" y="79"/>
                    <a:pt x="214" y="75"/>
                  </a:cubicBezTo>
                  <a:cubicBezTo>
                    <a:pt x="197" y="72"/>
                    <a:pt x="180" y="72"/>
                    <a:pt x="163" y="69"/>
                  </a:cubicBezTo>
                  <a:cubicBezTo>
                    <a:pt x="134" y="64"/>
                    <a:pt x="106" y="58"/>
                    <a:pt x="78" y="48"/>
                  </a:cubicBezTo>
                  <a:cubicBezTo>
                    <a:pt x="55" y="40"/>
                    <a:pt x="33" y="30"/>
                    <a:pt x="13" y="15"/>
                  </a:cubicBezTo>
                  <a:cubicBezTo>
                    <a:pt x="8" y="11"/>
                    <a:pt x="4" y="7"/>
                    <a:pt x="0" y="2"/>
                  </a:cubicBezTo>
                  <a:close/>
                </a:path>
              </a:pathLst>
            </a:custGeom>
            <a:solidFill>
              <a:srgbClr val="2D2D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43" name="Freeform 13">
              <a:extLst>
                <a:ext uri="{FF2B5EF4-FFF2-40B4-BE49-F238E27FC236}">
                  <a16:creationId xmlns:a16="http://schemas.microsoft.com/office/drawing/2014/main" id="{D1215639-53BE-8419-ECC0-77ACB1A2DFF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2" y="2078"/>
              <a:ext cx="329" cy="566"/>
            </a:xfrm>
            <a:custGeom>
              <a:avLst/>
              <a:gdLst>
                <a:gd name="T0" fmla="*/ 1 w 138"/>
                <a:gd name="T1" fmla="*/ 1 h 238"/>
                <a:gd name="T2" fmla="*/ 5 w 138"/>
                <a:gd name="T3" fmla="*/ 0 h 238"/>
                <a:gd name="T4" fmla="*/ 7 w 138"/>
                <a:gd name="T5" fmla="*/ 32 h 238"/>
                <a:gd name="T6" fmla="*/ 36 w 138"/>
                <a:gd name="T7" fmla="*/ 132 h 238"/>
                <a:gd name="T8" fmla="*/ 54 w 138"/>
                <a:gd name="T9" fmla="*/ 187 h 238"/>
                <a:gd name="T10" fmla="*/ 87 w 138"/>
                <a:gd name="T11" fmla="*/ 226 h 238"/>
                <a:gd name="T12" fmla="*/ 131 w 138"/>
                <a:gd name="T13" fmla="*/ 229 h 238"/>
                <a:gd name="T14" fmla="*/ 133 w 138"/>
                <a:gd name="T15" fmla="*/ 229 h 238"/>
                <a:gd name="T16" fmla="*/ 137 w 138"/>
                <a:gd name="T17" fmla="*/ 230 h 238"/>
                <a:gd name="T18" fmla="*/ 134 w 138"/>
                <a:gd name="T19" fmla="*/ 233 h 238"/>
                <a:gd name="T20" fmla="*/ 81 w 138"/>
                <a:gd name="T21" fmla="*/ 228 h 238"/>
                <a:gd name="T22" fmla="*/ 52 w 138"/>
                <a:gd name="T23" fmla="*/ 195 h 238"/>
                <a:gd name="T24" fmla="*/ 43 w 138"/>
                <a:gd name="T25" fmla="*/ 169 h 238"/>
                <a:gd name="T26" fmla="*/ 22 w 138"/>
                <a:gd name="T27" fmla="*/ 107 h 238"/>
                <a:gd name="T28" fmla="*/ 4 w 138"/>
                <a:gd name="T29" fmla="*/ 35 h 238"/>
                <a:gd name="T30" fmla="*/ 1 w 138"/>
                <a:gd name="T31" fmla="*/ 4 h 238"/>
                <a:gd name="T32" fmla="*/ 1 w 138"/>
                <a:gd name="T33" fmla="*/ 1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8" h="238">
                  <a:moveTo>
                    <a:pt x="1" y="1"/>
                  </a:moveTo>
                  <a:cubicBezTo>
                    <a:pt x="2" y="0"/>
                    <a:pt x="4" y="0"/>
                    <a:pt x="5" y="0"/>
                  </a:cubicBezTo>
                  <a:cubicBezTo>
                    <a:pt x="4" y="11"/>
                    <a:pt x="6" y="22"/>
                    <a:pt x="7" y="32"/>
                  </a:cubicBezTo>
                  <a:cubicBezTo>
                    <a:pt x="11" y="67"/>
                    <a:pt x="23" y="100"/>
                    <a:pt x="36" y="132"/>
                  </a:cubicBezTo>
                  <a:cubicBezTo>
                    <a:pt x="43" y="150"/>
                    <a:pt x="47" y="169"/>
                    <a:pt x="54" y="187"/>
                  </a:cubicBezTo>
                  <a:cubicBezTo>
                    <a:pt x="60" y="204"/>
                    <a:pt x="70" y="218"/>
                    <a:pt x="87" y="226"/>
                  </a:cubicBezTo>
                  <a:cubicBezTo>
                    <a:pt x="101" y="233"/>
                    <a:pt x="116" y="233"/>
                    <a:pt x="131" y="229"/>
                  </a:cubicBezTo>
                  <a:cubicBezTo>
                    <a:pt x="132" y="229"/>
                    <a:pt x="133" y="229"/>
                    <a:pt x="133" y="229"/>
                  </a:cubicBezTo>
                  <a:cubicBezTo>
                    <a:pt x="135" y="229"/>
                    <a:pt x="136" y="229"/>
                    <a:pt x="137" y="230"/>
                  </a:cubicBezTo>
                  <a:cubicBezTo>
                    <a:pt x="138" y="233"/>
                    <a:pt x="135" y="233"/>
                    <a:pt x="134" y="233"/>
                  </a:cubicBezTo>
                  <a:cubicBezTo>
                    <a:pt x="115" y="238"/>
                    <a:pt x="98" y="238"/>
                    <a:pt x="81" y="228"/>
                  </a:cubicBezTo>
                  <a:cubicBezTo>
                    <a:pt x="67" y="221"/>
                    <a:pt x="59" y="209"/>
                    <a:pt x="52" y="195"/>
                  </a:cubicBezTo>
                  <a:cubicBezTo>
                    <a:pt x="49" y="186"/>
                    <a:pt x="46" y="178"/>
                    <a:pt x="43" y="169"/>
                  </a:cubicBezTo>
                  <a:cubicBezTo>
                    <a:pt x="37" y="148"/>
                    <a:pt x="29" y="127"/>
                    <a:pt x="22" y="107"/>
                  </a:cubicBezTo>
                  <a:cubicBezTo>
                    <a:pt x="13" y="84"/>
                    <a:pt x="7" y="60"/>
                    <a:pt x="4" y="35"/>
                  </a:cubicBezTo>
                  <a:cubicBezTo>
                    <a:pt x="2" y="24"/>
                    <a:pt x="0" y="14"/>
                    <a:pt x="1" y="4"/>
                  </a:cubicBezTo>
                  <a:cubicBezTo>
                    <a:pt x="1" y="3"/>
                    <a:pt x="1" y="2"/>
                    <a:pt x="1" y="1"/>
                  </a:cubicBezTo>
                  <a:close/>
                </a:path>
              </a:pathLst>
            </a:custGeom>
            <a:solidFill>
              <a:srgbClr val="1D1D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44" name="Freeform 14">
              <a:extLst>
                <a:ext uri="{FF2B5EF4-FFF2-40B4-BE49-F238E27FC236}">
                  <a16:creationId xmlns:a16="http://schemas.microsoft.com/office/drawing/2014/main" id="{06468A47-C162-8329-C54E-F27AD537521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3" y="2078"/>
              <a:ext cx="140" cy="483"/>
            </a:xfrm>
            <a:custGeom>
              <a:avLst/>
              <a:gdLst>
                <a:gd name="T0" fmla="*/ 57 w 59"/>
                <a:gd name="T1" fmla="*/ 203 h 203"/>
                <a:gd name="T2" fmla="*/ 46 w 59"/>
                <a:gd name="T3" fmla="*/ 180 h 203"/>
                <a:gd name="T4" fmla="*/ 45 w 59"/>
                <a:gd name="T5" fmla="*/ 177 h 203"/>
                <a:gd name="T6" fmla="*/ 36 w 59"/>
                <a:gd name="T7" fmla="*/ 148 h 203"/>
                <a:gd name="T8" fmla="*/ 14 w 59"/>
                <a:gd name="T9" fmla="*/ 91 h 203"/>
                <a:gd name="T10" fmla="*/ 3 w 59"/>
                <a:gd name="T11" fmla="*/ 42 h 203"/>
                <a:gd name="T12" fmla="*/ 0 w 59"/>
                <a:gd name="T13" fmla="*/ 14 h 203"/>
                <a:gd name="T14" fmla="*/ 0 w 59"/>
                <a:gd name="T15" fmla="*/ 4 h 203"/>
                <a:gd name="T16" fmla="*/ 3 w 59"/>
                <a:gd name="T17" fmla="*/ 0 h 203"/>
                <a:gd name="T18" fmla="*/ 8 w 59"/>
                <a:gd name="T19" fmla="*/ 47 h 203"/>
                <a:gd name="T20" fmla="*/ 19 w 59"/>
                <a:gd name="T21" fmla="*/ 93 h 203"/>
                <a:gd name="T22" fmla="*/ 40 w 59"/>
                <a:gd name="T23" fmla="*/ 150 h 203"/>
                <a:gd name="T24" fmla="*/ 48 w 59"/>
                <a:gd name="T25" fmla="*/ 175 h 203"/>
                <a:gd name="T26" fmla="*/ 57 w 59"/>
                <a:gd name="T27" fmla="*/ 198 h 203"/>
                <a:gd name="T28" fmla="*/ 57 w 59"/>
                <a:gd name="T29" fmla="*/ 203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9" h="203">
                  <a:moveTo>
                    <a:pt x="57" y="203"/>
                  </a:moveTo>
                  <a:cubicBezTo>
                    <a:pt x="51" y="196"/>
                    <a:pt x="50" y="188"/>
                    <a:pt x="46" y="180"/>
                  </a:cubicBezTo>
                  <a:cubicBezTo>
                    <a:pt x="46" y="179"/>
                    <a:pt x="47" y="177"/>
                    <a:pt x="45" y="177"/>
                  </a:cubicBezTo>
                  <a:cubicBezTo>
                    <a:pt x="42" y="168"/>
                    <a:pt x="39" y="158"/>
                    <a:pt x="36" y="148"/>
                  </a:cubicBezTo>
                  <a:cubicBezTo>
                    <a:pt x="29" y="129"/>
                    <a:pt x="20" y="111"/>
                    <a:pt x="14" y="91"/>
                  </a:cubicBezTo>
                  <a:cubicBezTo>
                    <a:pt x="9" y="75"/>
                    <a:pt x="5" y="59"/>
                    <a:pt x="3" y="42"/>
                  </a:cubicBezTo>
                  <a:cubicBezTo>
                    <a:pt x="2" y="33"/>
                    <a:pt x="0" y="23"/>
                    <a:pt x="0" y="14"/>
                  </a:cubicBezTo>
                  <a:cubicBezTo>
                    <a:pt x="1" y="11"/>
                    <a:pt x="0" y="7"/>
                    <a:pt x="0" y="4"/>
                  </a:cubicBezTo>
                  <a:cubicBezTo>
                    <a:pt x="0" y="2"/>
                    <a:pt x="1" y="0"/>
                    <a:pt x="3" y="0"/>
                  </a:cubicBezTo>
                  <a:cubicBezTo>
                    <a:pt x="4" y="16"/>
                    <a:pt x="6" y="32"/>
                    <a:pt x="8" y="47"/>
                  </a:cubicBezTo>
                  <a:cubicBezTo>
                    <a:pt x="10" y="63"/>
                    <a:pt x="15" y="78"/>
                    <a:pt x="19" y="93"/>
                  </a:cubicBezTo>
                  <a:cubicBezTo>
                    <a:pt x="26" y="112"/>
                    <a:pt x="33" y="131"/>
                    <a:pt x="40" y="150"/>
                  </a:cubicBezTo>
                  <a:cubicBezTo>
                    <a:pt x="43" y="158"/>
                    <a:pt x="45" y="167"/>
                    <a:pt x="48" y="175"/>
                  </a:cubicBezTo>
                  <a:cubicBezTo>
                    <a:pt x="50" y="183"/>
                    <a:pt x="53" y="190"/>
                    <a:pt x="57" y="198"/>
                  </a:cubicBezTo>
                  <a:cubicBezTo>
                    <a:pt x="57" y="199"/>
                    <a:pt x="59" y="201"/>
                    <a:pt x="57" y="203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46" name="Freeform 16">
              <a:extLst>
                <a:ext uri="{FF2B5EF4-FFF2-40B4-BE49-F238E27FC236}">
                  <a16:creationId xmlns:a16="http://schemas.microsoft.com/office/drawing/2014/main" id="{2763B0D6-24D5-CCA0-1749-3FDFC8CE899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2" y="2273"/>
              <a:ext cx="1000" cy="416"/>
            </a:xfrm>
            <a:custGeom>
              <a:avLst/>
              <a:gdLst>
                <a:gd name="T0" fmla="*/ 420 w 420"/>
                <a:gd name="T1" fmla="*/ 159 h 175"/>
                <a:gd name="T2" fmla="*/ 412 w 420"/>
                <a:gd name="T3" fmla="*/ 162 h 175"/>
                <a:gd name="T4" fmla="*/ 341 w 420"/>
                <a:gd name="T5" fmla="*/ 161 h 175"/>
                <a:gd name="T6" fmla="*/ 303 w 420"/>
                <a:gd name="T7" fmla="*/ 136 h 175"/>
                <a:gd name="T8" fmla="*/ 280 w 420"/>
                <a:gd name="T9" fmla="*/ 110 h 175"/>
                <a:gd name="T10" fmla="*/ 222 w 420"/>
                <a:gd name="T11" fmla="*/ 76 h 175"/>
                <a:gd name="T12" fmla="*/ 167 w 420"/>
                <a:gd name="T13" fmla="*/ 68 h 175"/>
                <a:gd name="T14" fmla="*/ 97 w 420"/>
                <a:gd name="T15" fmla="*/ 54 h 175"/>
                <a:gd name="T16" fmla="*/ 19 w 420"/>
                <a:gd name="T17" fmla="*/ 19 h 175"/>
                <a:gd name="T18" fmla="*/ 1 w 420"/>
                <a:gd name="T19" fmla="*/ 4 h 175"/>
                <a:gd name="T20" fmla="*/ 0 w 420"/>
                <a:gd name="T21" fmla="*/ 1 h 175"/>
                <a:gd name="T22" fmla="*/ 2 w 420"/>
                <a:gd name="T23" fmla="*/ 0 h 175"/>
                <a:gd name="T24" fmla="*/ 11 w 420"/>
                <a:gd name="T25" fmla="*/ 8 h 175"/>
                <a:gd name="T26" fmla="*/ 72 w 420"/>
                <a:gd name="T27" fmla="*/ 41 h 175"/>
                <a:gd name="T28" fmla="*/ 131 w 420"/>
                <a:gd name="T29" fmla="*/ 58 h 175"/>
                <a:gd name="T30" fmla="*/ 190 w 420"/>
                <a:gd name="T31" fmla="*/ 66 h 175"/>
                <a:gd name="T32" fmla="*/ 256 w 420"/>
                <a:gd name="T33" fmla="*/ 83 h 175"/>
                <a:gd name="T34" fmla="*/ 276 w 420"/>
                <a:gd name="T35" fmla="*/ 100 h 175"/>
                <a:gd name="T36" fmla="*/ 303 w 420"/>
                <a:gd name="T37" fmla="*/ 130 h 175"/>
                <a:gd name="T38" fmla="*/ 372 w 420"/>
                <a:gd name="T39" fmla="*/ 167 h 175"/>
                <a:gd name="T40" fmla="*/ 415 w 420"/>
                <a:gd name="T41" fmla="*/ 155 h 175"/>
                <a:gd name="T42" fmla="*/ 420 w 420"/>
                <a:gd name="T43" fmla="*/ 159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20" h="175">
                  <a:moveTo>
                    <a:pt x="420" y="159"/>
                  </a:moveTo>
                  <a:cubicBezTo>
                    <a:pt x="417" y="159"/>
                    <a:pt x="415" y="161"/>
                    <a:pt x="412" y="162"/>
                  </a:cubicBezTo>
                  <a:cubicBezTo>
                    <a:pt x="388" y="175"/>
                    <a:pt x="365" y="173"/>
                    <a:pt x="341" y="161"/>
                  </a:cubicBezTo>
                  <a:cubicBezTo>
                    <a:pt x="327" y="155"/>
                    <a:pt x="314" y="146"/>
                    <a:pt x="303" y="136"/>
                  </a:cubicBezTo>
                  <a:cubicBezTo>
                    <a:pt x="294" y="128"/>
                    <a:pt x="286" y="120"/>
                    <a:pt x="280" y="110"/>
                  </a:cubicBezTo>
                  <a:cubicBezTo>
                    <a:pt x="265" y="91"/>
                    <a:pt x="246" y="81"/>
                    <a:pt x="222" y="76"/>
                  </a:cubicBezTo>
                  <a:cubicBezTo>
                    <a:pt x="204" y="72"/>
                    <a:pt x="185" y="71"/>
                    <a:pt x="167" y="68"/>
                  </a:cubicBezTo>
                  <a:cubicBezTo>
                    <a:pt x="143" y="64"/>
                    <a:pt x="120" y="61"/>
                    <a:pt x="97" y="54"/>
                  </a:cubicBezTo>
                  <a:cubicBezTo>
                    <a:pt x="70" y="45"/>
                    <a:pt x="43" y="35"/>
                    <a:pt x="19" y="19"/>
                  </a:cubicBezTo>
                  <a:cubicBezTo>
                    <a:pt x="12" y="15"/>
                    <a:pt x="7" y="10"/>
                    <a:pt x="1" y="4"/>
                  </a:cubicBezTo>
                  <a:cubicBezTo>
                    <a:pt x="0" y="3"/>
                    <a:pt x="0" y="2"/>
                    <a:pt x="0" y="1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6" y="1"/>
                    <a:pt x="8" y="6"/>
                    <a:pt x="11" y="8"/>
                  </a:cubicBezTo>
                  <a:cubicBezTo>
                    <a:pt x="30" y="23"/>
                    <a:pt x="50" y="33"/>
                    <a:pt x="72" y="41"/>
                  </a:cubicBezTo>
                  <a:cubicBezTo>
                    <a:pt x="91" y="48"/>
                    <a:pt x="111" y="54"/>
                    <a:pt x="131" y="58"/>
                  </a:cubicBezTo>
                  <a:cubicBezTo>
                    <a:pt x="150" y="61"/>
                    <a:pt x="170" y="64"/>
                    <a:pt x="190" y="66"/>
                  </a:cubicBezTo>
                  <a:cubicBezTo>
                    <a:pt x="212" y="69"/>
                    <a:pt x="235" y="72"/>
                    <a:pt x="256" y="83"/>
                  </a:cubicBezTo>
                  <a:cubicBezTo>
                    <a:pt x="263" y="87"/>
                    <a:pt x="270" y="93"/>
                    <a:pt x="276" y="100"/>
                  </a:cubicBezTo>
                  <a:cubicBezTo>
                    <a:pt x="285" y="110"/>
                    <a:pt x="293" y="121"/>
                    <a:pt x="303" y="130"/>
                  </a:cubicBezTo>
                  <a:cubicBezTo>
                    <a:pt x="322" y="149"/>
                    <a:pt x="345" y="163"/>
                    <a:pt x="372" y="167"/>
                  </a:cubicBezTo>
                  <a:cubicBezTo>
                    <a:pt x="388" y="168"/>
                    <a:pt x="402" y="165"/>
                    <a:pt x="415" y="155"/>
                  </a:cubicBezTo>
                  <a:cubicBezTo>
                    <a:pt x="416" y="158"/>
                    <a:pt x="418" y="158"/>
                    <a:pt x="420" y="159"/>
                  </a:cubicBezTo>
                  <a:close/>
                </a:path>
              </a:pathLst>
            </a:custGeom>
            <a:solidFill>
              <a:srgbClr val="6B6B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47" name="Freeform 17">
              <a:extLst>
                <a:ext uri="{FF2B5EF4-FFF2-40B4-BE49-F238E27FC236}">
                  <a16:creationId xmlns:a16="http://schemas.microsoft.com/office/drawing/2014/main" id="{C3121D44-BCC8-FD69-60E7-0CE97D9561DB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5" y="2078"/>
              <a:ext cx="348" cy="576"/>
            </a:xfrm>
            <a:custGeom>
              <a:avLst/>
              <a:gdLst>
                <a:gd name="T0" fmla="*/ 56 w 146"/>
                <a:gd name="T1" fmla="*/ 203 h 242"/>
                <a:gd name="T2" fmla="*/ 50 w 146"/>
                <a:gd name="T3" fmla="*/ 187 h 242"/>
                <a:gd name="T4" fmla="*/ 42 w 146"/>
                <a:gd name="T5" fmla="*/ 164 h 242"/>
                <a:gd name="T6" fmla="*/ 33 w 146"/>
                <a:gd name="T7" fmla="*/ 136 h 242"/>
                <a:gd name="T8" fmla="*/ 12 w 146"/>
                <a:gd name="T9" fmla="*/ 77 h 242"/>
                <a:gd name="T10" fmla="*/ 2 w 146"/>
                <a:gd name="T11" fmla="*/ 15 h 242"/>
                <a:gd name="T12" fmla="*/ 2 w 146"/>
                <a:gd name="T13" fmla="*/ 0 h 242"/>
                <a:gd name="T14" fmla="*/ 4 w 146"/>
                <a:gd name="T15" fmla="*/ 1 h 242"/>
                <a:gd name="T16" fmla="*/ 5 w 146"/>
                <a:gd name="T17" fmla="*/ 5 h 242"/>
                <a:gd name="T18" fmla="*/ 22 w 146"/>
                <a:gd name="T19" fmla="*/ 96 h 242"/>
                <a:gd name="T20" fmla="*/ 44 w 146"/>
                <a:gd name="T21" fmla="*/ 156 h 242"/>
                <a:gd name="T22" fmla="*/ 52 w 146"/>
                <a:gd name="T23" fmla="*/ 184 h 242"/>
                <a:gd name="T24" fmla="*/ 73 w 146"/>
                <a:gd name="T25" fmla="*/ 219 h 242"/>
                <a:gd name="T26" fmla="*/ 107 w 146"/>
                <a:gd name="T27" fmla="*/ 234 h 242"/>
                <a:gd name="T28" fmla="*/ 137 w 146"/>
                <a:gd name="T29" fmla="*/ 232 h 242"/>
                <a:gd name="T30" fmla="*/ 140 w 146"/>
                <a:gd name="T31" fmla="*/ 230 h 242"/>
                <a:gd name="T32" fmla="*/ 146 w 146"/>
                <a:gd name="T33" fmla="*/ 235 h 242"/>
                <a:gd name="T34" fmla="*/ 129 w 146"/>
                <a:gd name="T35" fmla="*/ 238 h 242"/>
                <a:gd name="T36" fmla="*/ 69 w 146"/>
                <a:gd name="T37" fmla="*/ 221 h 242"/>
                <a:gd name="T38" fmla="*/ 56 w 146"/>
                <a:gd name="T39" fmla="*/ 203 h 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46" h="242">
                  <a:moveTo>
                    <a:pt x="56" y="203"/>
                  </a:moveTo>
                  <a:cubicBezTo>
                    <a:pt x="55" y="197"/>
                    <a:pt x="51" y="193"/>
                    <a:pt x="50" y="187"/>
                  </a:cubicBezTo>
                  <a:cubicBezTo>
                    <a:pt x="47" y="179"/>
                    <a:pt x="45" y="172"/>
                    <a:pt x="42" y="164"/>
                  </a:cubicBezTo>
                  <a:cubicBezTo>
                    <a:pt x="39" y="155"/>
                    <a:pt x="36" y="146"/>
                    <a:pt x="33" y="136"/>
                  </a:cubicBezTo>
                  <a:cubicBezTo>
                    <a:pt x="26" y="116"/>
                    <a:pt x="18" y="97"/>
                    <a:pt x="12" y="77"/>
                  </a:cubicBezTo>
                  <a:cubicBezTo>
                    <a:pt x="7" y="56"/>
                    <a:pt x="5" y="35"/>
                    <a:pt x="2" y="15"/>
                  </a:cubicBezTo>
                  <a:cubicBezTo>
                    <a:pt x="1" y="10"/>
                    <a:pt x="0" y="5"/>
                    <a:pt x="2" y="0"/>
                  </a:cubicBezTo>
                  <a:cubicBezTo>
                    <a:pt x="3" y="0"/>
                    <a:pt x="4" y="0"/>
                    <a:pt x="4" y="1"/>
                  </a:cubicBezTo>
                  <a:cubicBezTo>
                    <a:pt x="5" y="2"/>
                    <a:pt x="5" y="3"/>
                    <a:pt x="5" y="5"/>
                  </a:cubicBezTo>
                  <a:cubicBezTo>
                    <a:pt x="6" y="36"/>
                    <a:pt x="12" y="66"/>
                    <a:pt x="22" y="96"/>
                  </a:cubicBezTo>
                  <a:cubicBezTo>
                    <a:pt x="29" y="116"/>
                    <a:pt x="37" y="136"/>
                    <a:pt x="44" y="156"/>
                  </a:cubicBezTo>
                  <a:cubicBezTo>
                    <a:pt x="47" y="165"/>
                    <a:pt x="49" y="175"/>
                    <a:pt x="52" y="184"/>
                  </a:cubicBezTo>
                  <a:cubicBezTo>
                    <a:pt x="57" y="197"/>
                    <a:pt x="63" y="209"/>
                    <a:pt x="73" y="219"/>
                  </a:cubicBezTo>
                  <a:cubicBezTo>
                    <a:pt x="83" y="228"/>
                    <a:pt x="94" y="233"/>
                    <a:pt x="107" y="234"/>
                  </a:cubicBezTo>
                  <a:cubicBezTo>
                    <a:pt x="117" y="235"/>
                    <a:pt x="127" y="235"/>
                    <a:pt x="137" y="232"/>
                  </a:cubicBezTo>
                  <a:cubicBezTo>
                    <a:pt x="138" y="231"/>
                    <a:pt x="140" y="231"/>
                    <a:pt x="140" y="230"/>
                  </a:cubicBezTo>
                  <a:cubicBezTo>
                    <a:pt x="141" y="232"/>
                    <a:pt x="144" y="233"/>
                    <a:pt x="146" y="235"/>
                  </a:cubicBezTo>
                  <a:cubicBezTo>
                    <a:pt x="140" y="234"/>
                    <a:pt x="135" y="237"/>
                    <a:pt x="129" y="238"/>
                  </a:cubicBezTo>
                  <a:cubicBezTo>
                    <a:pt x="106" y="242"/>
                    <a:pt x="86" y="237"/>
                    <a:pt x="69" y="221"/>
                  </a:cubicBezTo>
                  <a:cubicBezTo>
                    <a:pt x="64" y="215"/>
                    <a:pt x="59" y="209"/>
                    <a:pt x="56" y="203"/>
                  </a:cubicBezTo>
                  <a:close/>
                </a:path>
              </a:pathLst>
            </a:custGeom>
            <a:solidFill>
              <a:srgbClr val="6B6B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48" name="Freeform 18">
              <a:extLst>
                <a:ext uri="{FF2B5EF4-FFF2-40B4-BE49-F238E27FC236}">
                  <a16:creationId xmlns:a16="http://schemas.microsoft.com/office/drawing/2014/main" id="{FEE96EDD-D34F-B192-8619-B7F924E2A825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4" y="1283"/>
              <a:ext cx="752" cy="752"/>
            </a:xfrm>
            <a:custGeom>
              <a:avLst/>
              <a:gdLst>
                <a:gd name="T0" fmla="*/ 158 w 316"/>
                <a:gd name="T1" fmla="*/ 316 h 316"/>
                <a:gd name="T2" fmla="*/ 0 w 316"/>
                <a:gd name="T3" fmla="*/ 157 h 316"/>
                <a:gd name="T4" fmla="*/ 158 w 316"/>
                <a:gd name="T5" fmla="*/ 1 h 316"/>
                <a:gd name="T6" fmla="*/ 316 w 316"/>
                <a:gd name="T7" fmla="*/ 158 h 316"/>
                <a:gd name="T8" fmla="*/ 158 w 316"/>
                <a:gd name="T9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6" h="316">
                  <a:moveTo>
                    <a:pt x="158" y="316"/>
                  </a:moveTo>
                  <a:cubicBezTo>
                    <a:pt x="70" y="316"/>
                    <a:pt x="0" y="246"/>
                    <a:pt x="0" y="157"/>
                  </a:cubicBezTo>
                  <a:cubicBezTo>
                    <a:pt x="0" y="71"/>
                    <a:pt x="71" y="0"/>
                    <a:pt x="158" y="1"/>
                  </a:cubicBezTo>
                  <a:cubicBezTo>
                    <a:pt x="247" y="1"/>
                    <a:pt x="316" y="72"/>
                    <a:pt x="316" y="158"/>
                  </a:cubicBezTo>
                  <a:cubicBezTo>
                    <a:pt x="316" y="246"/>
                    <a:pt x="245" y="316"/>
                    <a:pt x="158" y="316"/>
                  </a:cubicBezTo>
                  <a:close/>
                </a:path>
              </a:pathLst>
            </a:custGeom>
            <a:solidFill>
              <a:srgbClr val="CBCB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49" name="Freeform 19">
              <a:extLst>
                <a:ext uri="{FF2B5EF4-FFF2-40B4-BE49-F238E27FC236}">
                  <a16:creationId xmlns:a16="http://schemas.microsoft.com/office/drawing/2014/main" id="{A4A01605-BB93-E271-8D1C-633AEE4265D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7" y="1317"/>
              <a:ext cx="686" cy="687"/>
            </a:xfrm>
            <a:custGeom>
              <a:avLst/>
              <a:gdLst>
                <a:gd name="T0" fmla="*/ 144 w 288"/>
                <a:gd name="T1" fmla="*/ 288 h 289"/>
                <a:gd name="T2" fmla="*/ 0 w 288"/>
                <a:gd name="T3" fmla="*/ 144 h 289"/>
                <a:gd name="T4" fmla="*/ 145 w 288"/>
                <a:gd name="T5" fmla="*/ 1 h 289"/>
                <a:gd name="T6" fmla="*/ 287 w 288"/>
                <a:gd name="T7" fmla="*/ 147 h 289"/>
                <a:gd name="T8" fmla="*/ 144 w 288"/>
                <a:gd name="T9" fmla="*/ 288 h 2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8" h="289">
                  <a:moveTo>
                    <a:pt x="144" y="288"/>
                  </a:moveTo>
                  <a:cubicBezTo>
                    <a:pt x="66" y="289"/>
                    <a:pt x="0" y="223"/>
                    <a:pt x="0" y="144"/>
                  </a:cubicBezTo>
                  <a:cubicBezTo>
                    <a:pt x="1" y="66"/>
                    <a:pt x="64" y="0"/>
                    <a:pt x="145" y="1"/>
                  </a:cubicBezTo>
                  <a:cubicBezTo>
                    <a:pt x="223" y="2"/>
                    <a:pt x="288" y="65"/>
                    <a:pt x="287" y="147"/>
                  </a:cubicBezTo>
                  <a:cubicBezTo>
                    <a:pt x="286" y="223"/>
                    <a:pt x="222" y="289"/>
                    <a:pt x="144" y="288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50" name="Freeform 20">
              <a:extLst>
                <a:ext uri="{FF2B5EF4-FFF2-40B4-BE49-F238E27FC236}">
                  <a16:creationId xmlns:a16="http://schemas.microsoft.com/office/drawing/2014/main" id="{A7F3F8C9-06A6-AF2D-9B0E-A8FC089A8BC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8" y="1759"/>
              <a:ext cx="224" cy="214"/>
            </a:xfrm>
            <a:custGeom>
              <a:avLst/>
              <a:gdLst>
                <a:gd name="T0" fmla="*/ 39 w 94"/>
                <a:gd name="T1" fmla="*/ 30 h 90"/>
                <a:gd name="T2" fmla="*/ 59 w 94"/>
                <a:gd name="T3" fmla="*/ 3 h 90"/>
                <a:gd name="T4" fmla="*/ 64 w 94"/>
                <a:gd name="T5" fmla="*/ 1 h 90"/>
                <a:gd name="T6" fmla="*/ 82 w 94"/>
                <a:gd name="T7" fmla="*/ 9 h 90"/>
                <a:gd name="T8" fmla="*/ 86 w 94"/>
                <a:gd name="T9" fmla="*/ 10 h 90"/>
                <a:gd name="T10" fmla="*/ 90 w 94"/>
                <a:gd name="T11" fmla="*/ 22 h 90"/>
                <a:gd name="T12" fmla="*/ 17 w 94"/>
                <a:gd name="T13" fmla="*/ 88 h 90"/>
                <a:gd name="T14" fmla="*/ 12 w 94"/>
                <a:gd name="T15" fmla="*/ 87 h 90"/>
                <a:gd name="T16" fmla="*/ 1 w 94"/>
                <a:gd name="T17" fmla="*/ 59 h 90"/>
                <a:gd name="T18" fmla="*/ 2 w 94"/>
                <a:gd name="T19" fmla="*/ 55 h 90"/>
                <a:gd name="T20" fmla="*/ 34 w 94"/>
                <a:gd name="T21" fmla="*/ 35 h 90"/>
                <a:gd name="T22" fmla="*/ 39 w 94"/>
                <a:gd name="T23" fmla="*/ 38 h 90"/>
                <a:gd name="T24" fmla="*/ 50 w 94"/>
                <a:gd name="T25" fmla="*/ 49 h 90"/>
                <a:gd name="T26" fmla="*/ 56 w 94"/>
                <a:gd name="T27" fmla="*/ 52 h 90"/>
                <a:gd name="T28" fmla="*/ 53 w 94"/>
                <a:gd name="T29" fmla="*/ 46 h 90"/>
                <a:gd name="T30" fmla="*/ 42 w 94"/>
                <a:gd name="T31" fmla="*/ 34 h 90"/>
                <a:gd name="T32" fmla="*/ 39 w 94"/>
                <a:gd name="T33" fmla="*/ 3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4" h="90">
                  <a:moveTo>
                    <a:pt x="39" y="30"/>
                  </a:moveTo>
                  <a:cubicBezTo>
                    <a:pt x="47" y="22"/>
                    <a:pt x="54" y="13"/>
                    <a:pt x="59" y="3"/>
                  </a:cubicBezTo>
                  <a:cubicBezTo>
                    <a:pt x="60" y="0"/>
                    <a:pt x="61" y="0"/>
                    <a:pt x="64" y="1"/>
                  </a:cubicBezTo>
                  <a:cubicBezTo>
                    <a:pt x="70" y="4"/>
                    <a:pt x="76" y="6"/>
                    <a:pt x="82" y="9"/>
                  </a:cubicBezTo>
                  <a:cubicBezTo>
                    <a:pt x="84" y="8"/>
                    <a:pt x="85" y="9"/>
                    <a:pt x="86" y="10"/>
                  </a:cubicBezTo>
                  <a:cubicBezTo>
                    <a:pt x="94" y="14"/>
                    <a:pt x="94" y="14"/>
                    <a:pt x="90" y="22"/>
                  </a:cubicBezTo>
                  <a:cubicBezTo>
                    <a:pt x="73" y="53"/>
                    <a:pt x="48" y="74"/>
                    <a:pt x="17" y="88"/>
                  </a:cubicBezTo>
                  <a:cubicBezTo>
                    <a:pt x="14" y="90"/>
                    <a:pt x="13" y="89"/>
                    <a:pt x="12" y="87"/>
                  </a:cubicBezTo>
                  <a:cubicBezTo>
                    <a:pt x="9" y="78"/>
                    <a:pt x="5" y="68"/>
                    <a:pt x="1" y="59"/>
                  </a:cubicBezTo>
                  <a:cubicBezTo>
                    <a:pt x="0" y="57"/>
                    <a:pt x="0" y="56"/>
                    <a:pt x="2" y="55"/>
                  </a:cubicBezTo>
                  <a:cubicBezTo>
                    <a:pt x="14" y="50"/>
                    <a:pt x="25" y="43"/>
                    <a:pt x="34" y="35"/>
                  </a:cubicBezTo>
                  <a:cubicBezTo>
                    <a:pt x="36" y="35"/>
                    <a:pt x="37" y="37"/>
                    <a:pt x="39" y="38"/>
                  </a:cubicBezTo>
                  <a:cubicBezTo>
                    <a:pt x="42" y="41"/>
                    <a:pt x="46" y="45"/>
                    <a:pt x="50" y="49"/>
                  </a:cubicBezTo>
                  <a:cubicBezTo>
                    <a:pt x="51" y="50"/>
                    <a:pt x="53" y="54"/>
                    <a:pt x="56" y="52"/>
                  </a:cubicBezTo>
                  <a:cubicBezTo>
                    <a:pt x="59" y="49"/>
                    <a:pt x="54" y="47"/>
                    <a:pt x="53" y="46"/>
                  </a:cubicBezTo>
                  <a:cubicBezTo>
                    <a:pt x="49" y="42"/>
                    <a:pt x="45" y="38"/>
                    <a:pt x="42" y="34"/>
                  </a:cubicBezTo>
                  <a:cubicBezTo>
                    <a:pt x="40" y="33"/>
                    <a:pt x="39" y="32"/>
                    <a:pt x="39" y="30"/>
                  </a:cubicBezTo>
                  <a:close/>
                </a:path>
              </a:pathLst>
            </a:custGeom>
            <a:solidFill>
              <a:srgbClr val="EC1C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51" name="Freeform 21">
              <a:extLst>
                <a:ext uri="{FF2B5EF4-FFF2-40B4-BE49-F238E27FC236}">
                  <a16:creationId xmlns:a16="http://schemas.microsoft.com/office/drawing/2014/main" id="{72DDA98F-27B6-090B-DF2D-580E2EDA5475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7" y="1329"/>
              <a:ext cx="654" cy="635"/>
            </a:xfrm>
            <a:custGeom>
              <a:avLst/>
              <a:gdLst>
                <a:gd name="T0" fmla="*/ 263 w 275"/>
                <a:gd name="T1" fmla="*/ 191 h 267"/>
                <a:gd name="T2" fmla="*/ 259 w 275"/>
                <a:gd name="T3" fmla="*/ 190 h 267"/>
                <a:gd name="T4" fmla="*/ 269 w 275"/>
                <a:gd name="T5" fmla="*/ 139 h 267"/>
                <a:gd name="T6" fmla="*/ 170 w 275"/>
                <a:gd name="T7" fmla="*/ 14 h 267"/>
                <a:gd name="T8" fmla="*/ 53 w 275"/>
                <a:gd name="T9" fmla="*/ 44 h 267"/>
                <a:gd name="T10" fmla="*/ 11 w 275"/>
                <a:gd name="T11" fmla="*/ 148 h 267"/>
                <a:gd name="T12" fmla="*/ 97 w 275"/>
                <a:gd name="T13" fmla="*/ 262 h 267"/>
                <a:gd name="T14" fmla="*/ 100 w 275"/>
                <a:gd name="T15" fmla="*/ 262 h 267"/>
                <a:gd name="T16" fmla="*/ 101 w 275"/>
                <a:gd name="T17" fmla="*/ 265 h 267"/>
                <a:gd name="T18" fmla="*/ 98 w 275"/>
                <a:gd name="T19" fmla="*/ 266 h 267"/>
                <a:gd name="T20" fmla="*/ 75 w 275"/>
                <a:gd name="T21" fmla="*/ 256 h 267"/>
                <a:gd name="T22" fmla="*/ 7 w 275"/>
                <a:gd name="T23" fmla="*/ 154 h 267"/>
                <a:gd name="T24" fmla="*/ 112 w 275"/>
                <a:gd name="T25" fmla="*/ 9 h 267"/>
                <a:gd name="T26" fmla="*/ 229 w 275"/>
                <a:gd name="T27" fmla="*/ 41 h 267"/>
                <a:gd name="T28" fmla="*/ 272 w 275"/>
                <a:gd name="T29" fmla="*/ 122 h 267"/>
                <a:gd name="T30" fmla="*/ 264 w 275"/>
                <a:gd name="T31" fmla="*/ 189 h 267"/>
                <a:gd name="T32" fmla="*/ 263 w 275"/>
                <a:gd name="T33" fmla="*/ 191 h 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5" h="267">
                  <a:moveTo>
                    <a:pt x="263" y="191"/>
                  </a:moveTo>
                  <a:cubicBezTo>
                    <a:pt x="262" y="191"/>
                    <a:pt x="260" y="190"/>
                    <a:pt x="259" y="190"/>
                  </a:cubicBezTo>
                  <a:cubicBezTo>
                    <a:pt x="265" y="173"/>
                    <a:pt x="269" y="157"/>
                    <a:pt x="269" y="139"/>
                  </a:cubicBezTo>
                  <a:cubicBezTo>
                    <a:pt x="269" y="80"/>
                    <a:pt x="228" y="28"/>
                    <a:pt x="170" y="14"/>
                  </a:cubicBezTo>
                  <a:cubicBezTo>
                    <a:pt x="126" y="4"/>
                    <a:pt x="87" y="14"/>
                    <a:pt x="53" y="44"/>
                  </a:cubicBezTo>
                  <a:cubicBezTo>
                    <a:pt x="22" y="72"/>
                    <a:pt x="8" y="107"/>
                    <a:pt x="11" y="148"/>
                  </a:cubicBezTo>
                  <a:cubicBezTo>
                    <a:pt x="14" y="201"/>
                    <a:pt x="49" y="245"/>
                    <a:pt x="97" y="262"/>
                  </a:cubicBezTo>
                  <a:cubicBezTo>
                    <a:pt x="98" y="262"/>
                    <a:pt x="99" y="262"/>
                    <a:pt x="100" y="262"/>
                  </a:cubicBezTo>
                  <a:cubicBezTo>
                    <a:pt x="101" y="263"/>
                    <a:pt x="102" y="263"/>
                    <a:pt x="101" y="265"/>
                  </a:cubicBezTo>
                  <a:cubicBezTo>
                    <a:pt x="101" y="267"/>
                    <a:pt x="100" y="267"/>
                    <a:pt x="98" y="266"/>
                  </a:cubicBezTo>
                  <a:cubicBezTo>
                    <a:pt x="90" y="264"/>
                    <a:pt x="82" y="260"/>
                    <a:pt x="75" y="256"/>
                  </a:cubicBezTo>
                  <a:cubicBezTo>
                    <a:pt x="36" y="233"/>
                    <a:pt x="12" y="199"/>
                    <a:pt x="7" y="154"/>
                  </a:cubicBezTo>
                  <a:cubicBezTo>
                    <a:pt x="0" y="84"/>
                    <a:pt x="46" y="23"/>
                    <a:pt x="112" y="9"/>
                  </a:cubicBezTo>
                  <a:cubicBezTo>
                    <a:pt x="156" y="0"/>
                    <a:pt x="195" y="11"/>
                    <a:pt x="229" y="41"/>
                  </a:cubicBezTo>
                  <a:cubicBezTo>
                    <a:pt x="253" y="62"/>
                    <a:pt x="268" y="90"/>
                    <a:pt x="272" y="122"/>
                  </a:cubicBezTo>
                  <a:cubicBezTo>
                    <a:pt x="275" y="145"/>
                    <a:pt x="272" y="167"/>
                    <a:pt x="264" y="189"/>
                  </a:cubicBezTo>
                  <a:cubicBezTo>
                    <a:pt x="263" y="190"/>
                    <a:pt x="263" y="190"/>
                    <a:pt x="263" y="191"/>
                  </a:cubicBezTo>
                  <a:close/>
                </a:path>
              </a:pathLst>
            </a:custGeom>
            <a:solidFill>
              <a:srgbClr val="9999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52" name="Freeform 22">
              <a:extLst>
                <a:ext uri="{FF2B5EF4-FFF2-40B4-BE49-F238E27FC236}">
                  <a16:creationId xmlns:a16="http://schemas.microsoft.com/office/drawing/2014/main" id="{4CC744E2-B5E0-1FF2-193F-EC7F7C9366D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7" y="1486"/>
              <a:ext cx="112" cy="347"/>
            </a:xfrm>
            <a:custGeom>
              <a:avLst/>
              <a:gdLst>
                <a:gd name="T0" fmla="*/ 47 w 47"/>
                <a:gd name="T1" fmla="*/ 9 h 146"/>
                <a:gd name="T2" fmla="*/ 27 w 47"/>
                <a:gd name="T3" fmla="*/ 36 h 146"/>
                <a:gd name="T4" fmla="*/ 19 w 47"/>
                <a:gd name="T5" fmla="*/ 66 h 146"/>
                <a:gd name="T6" fmla="*/ 42 w 47"/>
                <a:gd name="T7" fmla="*/ 131 h 146"/>
                <a:gd name="T8" fmla="*/ 44 w 47"/>
                <a:gd name="T9" fmla="*/ 133 h 146"/>
                <a:gd name="T10" fmla="*/ 37 w 47"/>
                <a:gd name="T11" fmla="*/ 143 h 146"/>
                <a:gd name="T12" fmla="*/ 31 w 47"/>
                <a:gd name="T13" fmla="*/ 143 h 146"/>
                <a:gd name="T14" fmla="*/ 5 w 47"/>
                <a:gd name="T15" fmla="*/ 96 h 146"/>
                <a:gd name="T16" fmla="*/ 14 w 47"/>
                <a:gd name="T17" fmla="*/ 25 h 146"/>
                <a:gd name="T18" fmla="*/ 32 w 47"/>
                <a:gd name="T19" fmla="*/ 1 h 146"/>
                <a:gd name="T20" fmla="*/ 34 w 47"/>
                <a:gd name="T21" fmla="*/ 0 h 146"/>
                <a:gd name="T22" fmla="*/ 36 w 47"/>
                <a:gd name="T23" fmla="*/ 2 h 146"/>
                <a:gd name="T24" fmla="*/ 47 w 47"/>
                <a:gd name="T25" fmla="*/ 9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7" h="146">
                  <a:moveTo>
                    <a:pt x="47" y="9"/>
                  </a:moveTo>
                  <a:cubicBezTo>
                    <a:pt x="39" y="18"/>
                    <a:pt x="31" y="26"/>
                    <a:pt x="27" y="36"/>
                  </a:cubicBezTo>
                  <a:cubicBezTo>
                    <a:pt x="22" y="46"/>
                    <a:pt x="20" y="55"/>
                    <a:pt x="19" y="66"/>
                  </a:cubicBezTo>
                  <a:cubicBezTo>
                    <a:pt x="17" y="91"/>
                    <a:pt x="25" y="113"/>
                    <a:pt x="42" y="131"/>
                  </a:cubicBezTo>
                  <a:cubicBezTo>
                    <a:pt x="43" y="132"/>
                    <a:pt x="44" y="132"/>
                    <a:pt x="44" y="133"/>
                  </a:cubicBezTo>
                  <a:cubicBezTo>
                    <a:pt x="45" y="138"/>
                    <a:pt x="40" y="140"/>
                    <a:pt x="37" y="143"/>
                  </a:cubicBezTo>
                  <a:cubicBezTo>
                    <a:pt x="36" y="146"/>
                    <a:pt x="33" y="145"/>
                    <a:pt x="31" y="143"/>
                  </a:cubicBezTo>
                  <a:cubicBezTo>
                    <a:pt x="18" y="129"/>
                    <a:pt x="9" y="114"/>
                    <a:pt x="5" y="96"/>
                  </a:cubicBezTo>
                  <a:cubicBezTo>
                    <a:pt x="0" y="71"/>
                    <a:pt x="2" y="47"/>
                    <a:pt x="14" y="25"/>
                  </a:cubicBezTo>
                  <a:cubicBezTo>
                    <a:pt x="19" y="16"/>
                    <a:pt x="25" y="8"/>
                    <a:pt x="32" y="1"/>
                  </a:cubicBezTo>
                  <a:cubicBezTo>
                    <a:pt x="33" y="0"/>
                    <a:pt x="33" y="0"/>
                    <a:pt x="34" y="0"/>
                  </a:cubicBezTo>
                  <a:cubicBezTo>
                    <a:pt x="35" y="0"/>
                    <a:pt x="36" y="1"/>
                    <a:pt x="36" y="2"/>
                  </a:cubicBezTo>
                  <a:cubicBezTo>
                    <a:pt x="38" y="6"/>
                    <a:pt x="42" y="8"/>
                    <a:pt x="47" y="9"/>
                  </a:cubicBezTo>
                  <a:close/>
                </a:path>
              </a:pathLst>
            </a:custGeom>
            <a:solidFill>
              <a:srgbClr val="D5E3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53" name="Freeform 23">
              <a:extLst>
                <a:ext uri="{FF2B5EF4-FFF2-40B4-BE49-F238E27FC236}">
                  <a16:creationId xmlns:a16="http://schemas.microsoft.com/office/drawing/2014/main" id="{216AEB32-49E6-BD99-5C71-7B704D00F94A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3" y="1607"/>
              <a:ext cx="286" cy="283"/>
            </a:xfrm>
            <a:custGeom>
              <a:avLst/>
              <a:gdLst>
                <a:gd name="T0" fmla="*/ 100 w 120"/>
                <a:gd name="T1" fmla="*/ 94 h 119"/>
                <a:gd name="T2" fmla="*/ 118 w 120"/>
                <a:gd name="T3" fmla="*/ 112 h 119"/>
                <a:gd name="T4" fmla="*/ 118 w 120"/>
                <a:gd name="T5" fmla="*/ 117 h 119"/>
                <a:gd name="T6" fmla="*/ 113 w 120"/>
                <a:gd name="T7" fmla="*/ 117 h 119"/>
                <a:gd name="T8" fmla="*/ 95 w 120"/>
                <a:gd name="T9" fmla="*/ 99 h 119"/>
                <a:gd name="T10" fmla="*/ 38 w 120"/>
                <a:gd name="T11" fmla="*/ 41 h 119"/>
                <a:gd name="T12" fmla="*/ 33 w 120"/>
                <a:gd name="T13" fmla="*/ 42 h 119"/>
                <a:gd name="T14" fmla="*/ 4 w 120"/>
                <a:gd name="T15" fmla="*/ 30 h 119"/>
                <a:gd name="T16" fmla="*/ 18 w 120"/>
                <a:gd name="T17" fmla="*/ 2 h 119"/>
                <a:gd name="T18" fmla="*/ 40 w 120"/>
                <a:gd name="T19" fmla="*/ 9 h 119"/>
                <a:gd name="T20" fmla="*/ 43 w 120"/>
                <a:gd name="T21" fmla="*/ 31 h 119"/>
                <a:gd name="T22" fmla="*/ 44 w 120"/>
                <a:gd name="T23" fmla="*/ 38 h 119"/>
                <a:gd name="T24" fmla="*/ 100 w 120"/>
                <a:gd name="T25" fmla="*/ 94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20" h="119">
                  <a:moveTo>
                    <a:pt x="100" y="94"/>
                  </a:moveTo>
                  <a:cubicBezTo>
                    <a:pt x="106" y="100"/>
                    <a:pt x="112" y="106"/>
                    <a:pt x="118" y="112"/>
                  </a:cubicBezTo>
                  <a:cubicBezTo>
                    <a:pt x="120" y="114"/>
                    <a:pt x="120" y="115"/>
                    <a:pt x="118" y="117"/>
                  </a:cubicBezTo>
                  <a:cubicBezTo>
                    <a:pt x="116" y="119"/>
                    <a:pt x="115" y="119"/>
                    <a:pt x="113" y="117"/>
                  </a:cubicBezTo>
                  <a:cubicBezTo>
                    <a:pt x="107" y="111"/>
                    <a:pt x="101" y="105"/>
                    <a:pt x="95" y="99"/>
                  </a:cubicBezTo>
                  <a:cubicBezTo>
                    <a:pt x="76" y="80"/>
                    <a:pt x="57" y="61"/>
                    <a:pt x="38" y="41"/>
                  </a:cubicBezTo>
                  <a:cubicBezTo>
                    <a:pt x="36" y="39"/>
                    <a:pt x="35" y="41"/>
                    <a:pt x="33" y="42"/>
                  </a:cubicBezTo>
                  <a:cubicBezTo>
                    <a:pt x="21" y="47"/>
                    <a:pt x="8" y="42"/>
                    <a:pt x="4" y="30"/>
                  </a:cubicBezTo>
                  <a:cubicBezTo>
                    <a:pt x="0" y="18"/>
                    <a:pt x="6" y="5"/>
                    <a:pt x="18" y="2"/>
                  </a:cubicBezTo>
                  <a:cubicBezTo>
                    <a:pt x="27" y="0"/>
                    <a:pt x="34" y="2"/>
                    <a:pt x="40" y="9"/>
                  </a:cubicBezTo>
                  <a:cubicBezTo>
                    <a:pt x="46" y="16"/>
                    <a:pt x="47" y="24"/>
                    <a:pt x="43" y="31"/>
                  </a:cubicBezTo>
                  <a:cubicBezTo>
                    <a:pt x="42" y="34"/>
                    <a:pt x="42" y="36"/>
                    <a:pt x="44" y="38"/>
                  </a:cubicBezTo>
                  <a:cubicBezTo>
                    <a:pt x="63" y="57"/>
                    <a:pt x="81" y="75"/>
                    <a:pt x="100" y="9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54" name="Freeform 24">
              <a:extLst>
                <a:ext uri="{FF2B5EF4-FFF2-40B4-BE49-F238E27FC236}">
                  <a16:creationId xmlns:a16="http://schemas.microsoft.com/office/drawing/2014/main" id="{83E41B18-2B00-C22E-F8BB-DE2418AFA38E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8" y="1414"/>
              <a:ext cx="274" cy="95"/>
            </a:xfrm>
            <a:custGeom>
              <a:avLst/>
              <a:gdLst>
                <a:gd name="T0" fmla="*/ 13 w 115"/>
                <a:gd name="T1" fmla="*/ 39 h 40"/>
                <a:gd name="T2" fmla="*/ 0 w 115"/>
                <a:gd name="T3" fmla="*/ 30 h 40"/>
                <a:gd name="T4" fmla="*/ 46 w 115"/>
                <a:gd name="T5" fmla="*/ 5 h 40"/>
                <a:gd name="T6" fmla="*/ 113 w 115"/>
                <a:gd name="T7" fmla="*/ 14 h 40"/>
                <a:gd name="T8" fmla="*/ 115 w 115"/>
                <a:gd name="T9" fmla="*/ 15 h 40"/>
                <a:gd name="T10" fmla="*/ 107 w 115"/>
                <a:gd name="T11" fmla="*/ 29 h 40"/>
                <a:gd name="T12" fmla="*/ 70 w 115"/>
                <a:gd name="T13" fmla="*/ 19 h 40"/>
                <a:gd name="T14" fmla="*/ 13 w 115"/>
                <a:gd name="T15" fmla="*/ 39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5" h="40">
                  <a:moveTo>
                    <a:pt x="13" y="39"/>
                  </a:moveTo>
                  <a:cubicBezTo>
                    <a:pt x="5" y="40"/>
                    <a:pt x="3" y="35"/>
                    <a:pt x="0" y="30"/>
                  </a:cubicBezTo>
                  <a:cubicBezTo>
                    <a:pt x="13" y="17"/>
                    <a:pt x="29" y="9"/>
                    <a:pt x="46" y="5"/>
                  </a:cubicBezTo>
                  <a:cubicBezTo>
                    <a:pt x="69" y="0"/>
                    <a:pt x="92" y="3"/>
                    <a:pt x="113" y="14"/>
                  </a:cubicBezTo>
                  <a:cubicBezTo>
                    <a:pt x="114" y="14"/>
                    <a:pt x="115" y="15"/>
                    <a:pt x="115" y="15"/>
                  </a:cubicBezTo>
                  <a:cubicBezTo>
                    <a:pt x="113" y="20"/>
                    <a:pt x="111" y="25"/>
                    <a:pt x="107" y="29"/>
                  </a:cubicBezTo>
                  <a:cubicBezTo>
                    <a:pt x="95" y="23"/>
                    <a:pt x="83" y="19"/>
                    <a:pt x="70" y="19"/>
                  </a:cubicBezTo>
                  <a:cubicBezTo>
                    <a:pt x="48" y="19"/>
                    <a:pt x="29" y="26"/>
                    <a:pt x="13" y="39"/>
                  </a:cubicBezTo>
                  <a:close/>
                </a:path>
              </a:pathLst>
            </a:custGeom>
            <a:solidFill>
              <a:srgbClr val="A9C6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55" name="Freeform 25">
              <a:extLst>
                <a:ext uri="{FF2B5EF4-FFF2-40B4-BE49-F238E27FC236}">
                  <a16:creationId xmlns:a16="http://schemas.microsoft.com/office/drawing/2014/main" id="{EA5041B7-723F-E839-90FB-A51ABD7C5B7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4" y="1545"/>
              <a:ext cx="105" cy="224"/>
            </a:xfrm>
            <a:custGeom>
              <a:avLst/>
              <a:gdLst>
                <a:gd name="T0" fmla="*/ 20 w 44"/>
                <a:gd name="T1" fmla="*/ 3 h 94"/>
                <a:gd name="T2" fmla="*/ 30 w 44"/>
                <a:gd name="T3" fmla="*/ 52 h 94"/>
                <a:gd name="T4" fmla="*/ 35 w 44"/>
                <a:gd name="T5" fmla="*/ 59 h 94"/>
                <a:gd name="T6" fmla="*/ 44 w 44"/>
                <a:gd name="T7" fmla="*/ 62 h 94"/>
                <a:gd name="T8" fmla="*/ 38 w 44"/>
                <a:gd name="T9" fmla="*/ 69 h 94"/>
                <a:gd name="T10" fmla="*/ 10 w 44"/>
                <a:gd name="T11" fmla="*/ 94 h 94"/>
                <a:gd name="T12" fmla="*/ 0 w 44"/>
                <a:gd name="T13" fmla="*/ 48 h 94"/>
                <a:gd name="T14" fmla="*/ 10 w 44"/>
                <a:gd name="T15" fmla="*/ 51 h 94"/>
                <a:gd name="T16" fmla="*/ 14 w 44"/>
                <a:gd name="T17" fmla="*/ 47 h 94"/>
                <a:gd name="T18" fmla="*/ 6 w 44"/>
                <a:gd name="T19" fmla="*/ 11 h 94"/>
                <a:gd name="T20" fmla="*/ 20 w 44"/>
                <a:gd name="T21" fmla="*/ 3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4" h="94">
                  <a:moveTo>
                    <a:pt x="20" y="3"/>
                  </a:moveTo>
                  <a:cubicBezTo>
                    <a:pt x="28" y="18"/>
                    <a:pt x="31" y="34"/>
                    <a:pt x="30" y="52"/>
                  </a:cubicBezTo>
                  <a:cubicBezTo>
                    <a:pt x="30" y="56"/>
                    <a:pt x="31" y="58"/>
                    <a:pt x="35" y="59"/>
                  </a:cubicBezTo>
                  <a:cubicBezTo>
                    <a:pt x="38" y="59"/>
                    <a:pt x="43" y="60"/>
                    <a:pt x="44" y="62"/>
                  </a:cubicBezTo>
                  <a:cubicBezTo>
                    <a:pt x="44" y="65"/>
                    <a:pt x="40" y="67"/>
                    <a:pt x="38" y="69"/>
                  </a:cubicBezTo>
                  <a:cubicBezTo>
                    <a:pt x="29" y="77"/>
                    <a:pt x="19" y="86"/>
                    <a:pt x="10" y="94"/>
                  </a:cubicBezTo>
                  <a:cubicBezTo>
                    <a:pt x="6" y="79"/>
                    <a:pt x="3" y="63"/>
                    <a:pt x="0" y="48"/>
                  </a:cubicBezTo>
                  <a:cubicBezTo>
                    <a:pt x="4" y="48"/>
                    <a:pt x="7" y="50"/>
                    <a:pt x="10" y="51"/>
                  </a:cubicBezTo>
                  <a:cubicBezTo>
                    <a:pt x="15" y="53"/>
                    <a:pt x="15" y="50"/>
                    <a:pt x="14" y="47"/>
                  </a:cubicBezTo>
                  <a:cubicBezTo>
                    <a:pt x="14" y="35"/>
                    <a:pt x="11" y="23"/>
                    <a:pt x="6" y="11"/>
                  </a:cubicBezTo>
                  <a:cubicBezTo>
                    <a:pt x="6" y="5"/>
                    <a:pt x="13" y="0"/>
                    <a:pt x="20" y="3"/>
                  </a:cubicBezTo>
                  <a:close/>
                </a:path>
              </a:pathLst>
            </a:custGeom>
            <a:solidFill>
              <a:srgbClr val="77A4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56" name="Freeform 26">
              <a:extLst>
                <a:ext uri="{FF2B5EF4-FFF2-40B4-BE49-F238E27FC236}">
                  <a16:creationId xmlns:a16="http://schemas.microsoft.com/office/drawing/2014/main" id="{AABBDEE0-1D4D-9F3A-7139-C0D21FA7B6E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3" y="1450"/>
              <a:ext cx="119" cy="121"/>
            </a:xfrm>
            <a:custGeom>
              <a:avLst/>
              <a:gdLst>
                <a:gd name="T0" fmla="*/ 50 w 50"/>
                <a:gd name="T1" fmla="*/ 43 h 51"/>
                <a:gd name="T2" fmla="*/ 36 w 50"/>
                <a:gd name="T3" fmla="*/ 51 h 51"/>
                <a:gd name="T4" fmla="*/ 23 w 50"/>
                <a:gd name="T5" fmla="*/ 32 h 51"/>
                <a:gd name="T6" fmla="*/ 0 w 50"/>
                <a:gd name="T7" fmla="*/ 14 h 51"/>
                <a:gd name="T8" fmla="*/ 8 w 50"/>
                <a:gd name="T9" fmla="*/ 0 h 51"/>
                <a:gd name="T10" fmla="*/ 50 w 50"/>
                <a:gd name="T11" fmla="*/ 43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0" h="51">
                  <a:moveTo>
                    <a:pt x="50" y="43"/>
                  </a:moveTo>
                  <a:cubicBezTo>
                    <a:pt x="42" y="43"/>
                    <a:pt x="38" y="46"/>
                    <a:pt x="36" y="51"/>
                  </a:cubicBezTo>
                  <a:cubicBezTo>
                    <a:pt x="32" y="44"/>
                    <a:pt x="28" y="38"/>
                    <a:pt x="23" y="32"/>
                  </a:cubicBezTo>
                  <a:cubicBezTo>
                    <a:pt x="16" y="24"/>
                    <a:pt x="8" y="18"/>
                    <a:pt x="0" y="14"/>
                  </a:cubicBezTo>
                  <a:cubicBezTo>
                    <a:pt x="2" y="9"/>
                    <a:pt x="4" y="4"/>
                    <a:pt x="8" y="0"/>
                  </a:cubicBezTo>
                  <a:cubicBezTo>
                    <a:pt x="27" y="10"/>
                    <a:pt x="41" y="24"/>
                    <a:pt x="50" y="43"/>
                  </a:cubicBezTo>
                  <a:close/>
                </a:path>
              </a:pathLst>
            </a:custGeom>
            <a:solidFill>
              <a:srgbClr val="94B7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</p:grpSp>
      <p:sp>
        <p:nvSpPr>
          <p:cNvPr id="57" name="Rectángulo 56">
            <a:extLst>
              <a:ext uri="{FF2B5EF4-FFF2-40B4-BE49-F238E27FC236}">
                <a16:creationId xmlns:a16="http://schemas.microsoft.com/office/drawing/2014/main" id="{A76FD95E-E48C-F9D3-E830-A26E3CE23647}"/>
              </a:ext>
            </a:extLst>
          </p:cNvPr>
          <p:cNvSpPr/>
          <p:nvPr/>
        </p:nvSpPr>
        <p:spPr>
          <a:xfrm>
            <a:off x="11533800" y="4639646"/>
            <a:ext cx="658200" cy="2218354"/>
          </a:xfrm>
          <a:prstGeom prst="rect">
            <a:avLst/>
          </a:prstGeom>
          <a:solidFill>
            <a:srgbClr val="2C70A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s-PE">
              <a:cs typeface="B Nazanin" panose="00000700000000000000" pitchFamily="2" charset="-78"/>
            </a:endParaRPr>
          </a:p>
        </p:txBody>
      </p:sp>
      <p:sp>
        <p:nvSpPr>
          <p:cNvPr id="58" name="Text Placeholder 10">
            <a:extLst>
              <a:ext uri="{FF2B5EF4-FFF2-40B4-BE49-F238E27FC236}">
                <a16:creationId xmlns:a16="http://schemas.microsoft.com/office/drawing/2014/main" id="{26A3DB6A-99DC-485C-28AE-86557F1E4123}"/>
              </a:ext>
            </a:extLst>
          </p:cNvPr>
          <p:cNvSpPr txBox="1">
            <a:spLocks/>
          </p:cNvSpPr>
          <p:nvPr/>
        </p:nvSpPr>
        <p:spPr>
          <a:xfrm>
            <a:off x="2158976" y="1803041"/>
            <a:ext cx="3074162" cy="766957"/>
          </a:xfrm>
          <a:prstGeom prst="rect">
            <a:avLst/>
          </a:prstGeom>
          <a:noFill/>
        </p:spPr>
        <p:txBody>
          <a:bodyPr anchor="ctr"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 rtl="1">
              <a:lnSpc>
                <a:spcPct val="110000"/>
              </a:lnSpc>
              <a:buNone/>
            </a:pPr>
            <a:r>
              <a:rPr lang="fa-IR" altLang="ko-KR" sz="2800" b="1" dirty="0">
                <a:solidFill>
                  <a:schemeClr val="bg1"/>
                </a:solidFill>
                <a:latin typeface="+mj-lt"/>
                <a:cs typeface="B Nazanin" panose="00000700000000000000" pitchFamily="2" charset="-78"/>
              </a:rPr>
              <a:t>ارائه</a:t>
            </a:r>
            <a:endParaRPr lang="en-US" altLang="ko-KR" sz="2800" b="1" dirty="0">
              <a:solidFill>
                <a:schemeClr val="bg1"/>
              </a:solidFill>
              <a:latin typeface="+mj-lt"/>
              <a:cs typeface="B Nazanin" panose="00000700000000000000" pitchFamily="2" charset="-78"/>
            </a:endParaRPr>
          </a:p>
        </p:txBody>
      </p:sp>
      <p:sp>
        <p:nvSpPr>
          <p:cNvPr id="59" name="Google Shape;428;p28">
            <a:extLst>
              <a:ext uri="{FF2B5EF4-FFF2-40B4-BE49-F238E27FC236}">
                <a16:creationId xmlns:a16="http://schemas.microsoft.com/office/drawing/2014/main" id="{03580EB0-8FD5-32AF-E6BB-3ECAB69C4F57}"/>
              </a:ext>
            </a:extLst>
          </p:cNvPr>
          <p:cNvSpPr txBox="1"/>
          <p:nvPr/>
        </p:nvSpPr>
        <p:spPr>
          <a:xfrm>
            <a:off x="61268" y="1084043"/>
            <a:ext cx="5378282" cy="766957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0" rIns="0" bIns="0" anchor="ctr" anchorCtr="1" compatLnSpc="1">
            <a:noAutofit/>
          </a:bodyPr>
          <a:lstStyle/>
          <a:p>
            <a:pPr algn="ctr" defTabSz="1219170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6000" b="1" kern="0" dirty="0">
                <a:solidFill>
                  <a:srgbClr val="0070C0"/>
                </a:solidFill>
                <a:latin typeface="Agency FB" panose="020B0503020202020204" pitchFamily="34" charset="0"/>
                <a:ea typeface="Poppins"/>
                <a:cs typeface="B Nazanin" panose="00000700000000000000" pitchFamily="2" charset="-78"/>
              </a:rPr>
              <a:t>فشار</a:t>
            </a:r>
            <a:r>
              <a:rPr lang="fa-IR" sz="6000" b="1" kern="0" dirty="0">
                <a:solidFill>
                  <a:schemeClr val="bg1"/>
                </a:solidFill>
                <a:latin typeface="Agency FB" panose="020B0503020202020204" pitchFamily="34" charset="0"/>
                <a:ea typeface="Poppins"/>
                <a:cs typeface="B Nazanin" panose="00000700000000000000" pitchFamily="2" charset="-78"/>
              </a:rPr>
              <a:t> خون</a:t>
            </a:r>
            <a:endParaRPr lang="es-PE" sz="6000" b="1" kern="0" dirty="0">
              <a:solidFill>
                <a:srgbClr val="2C70AA"/>
              </a:solidFill>
              <a:latin typeface="Agency FB" panose="020B0503020202020204" pitchFamily="34" charset="0"/>
              <a:ea typeface="Poppins"/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3888218145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raphic 10">
            <a:extLst>
              <a:ext uri="{FF2B5EF4-FFF2-40B4-BE49-F238E27FC236}">
                <a16:creationId xmlns:a16="http://schemas.microsoft.com/office/drawing/2014/main" id="{2E466B35-D21A-4A65-9408-3888B78F535C}"/>
              </a:ext>
            </a:extLst>
          </p:cNvPr>
          <p:cNvGrpSpPr/>
          <p:nvPr/>
        </p:nvGrpSpPr>
        <p:grpSpPr>
          <a:xfrm>
            <a:off x="963532" y="917895"/>
            <a:ext cx="3338774" cy="5651950"/>
            <a:chOff x="947897" y="1831704"/>
            <a:chExt cx="2670285" cy="4520317"/>
          </a:xfrm>
        </p:grpSpPr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24E3EFDC-DE51-4C0F-9AFC-E01D5805892E}"/>
                </a:ext>
              </a:extLst>
            </p:cNvPr>
            <p:cNvSpPr/>
            <p:nvPr/>
          </p:nvSpPr>
          <p:spPr>
            <a:xfrm>
              <a:off x="3129268" y="5540427"/>
              <a:ext cx="488914" cy="502556"/>
            </a:xfrm>
            <a:custGeom>
              <a:avLst/>
              <a:gdLst>
                <a:gd name="connsiteX0" fmla="*/ 491422 w 488903"/>
                <a:gd name="connsiteY0" fmla="*/ 222634 h 498489"/>
                <a:gd name="connsiteX1" fmla="*/ 488546 w 488903"/>
                <a:gd name="connsiteY1" fmla="*/ 246600 h 498489"/>
                <a:gd name="connsiteX2" fmla="*/ 312157 w 488903"/>
                <a:gd name="connsiteY2" fmla="*/ 483862 h 498489"/>
                <a:gd name="connsiteX3" fmla="*/ 296819 w 488903"/>
                <a:gd name="connsiteY3" fmla="*/ 488175 h 498489"/>
                <a:gd name="connsiteX4" fmla="*/ 273812 w 488903"/>
                <a:gd name="connsiteY4" fmla="*/ 496324 h 498489"/>
                <a:gd name="connsiteX5" fmla="*/ 208625 w 488903"/>
                <a:gd name="connsiteY5" fmla="*/ 495365 h 498489"/>
                <a:gd name="connsiteX6" fmla="*/ 184180 w 488903"/>
                <a:gd name="connsiteY6" fmla="*/ 502555 h 498489"/>
                <a:gd name="connsiteX7" fmla="*/ 167883 w 488903"/>
                <a:gd name="connsiteY7" fmla="*/ 480506 h 498489"/>
                <a:gd name="connsiteX8" fmla="*/ 122 w 488903"/>
                <a:gd name="connsiteY8" fmla="*/ 239410 h 498489"/>
                <a:gd name="connsiteX9" fmla="*/ 205749 w 488903"/>
                <a:gd name="connsiteY9" fmla="*/ 3586 h 498489"/>
                <a:gd name="connsiteX10" fmla="*/ 487108 w 488903"/>
                <a:gd name="connsiteY10" fmla="*/ 192437 h 498489"/>
                <a:gd name="connsiteX11" fmla="*/ 490942 w 488903"/>
                <a:gd name="connsiteY11" fmla="*/ 202023 h 498489"/>
                <a:gd name="connsiteX12" fmla="*/ 491422 w 488903"/>
                <a:gd name="connsiteY12" fmla="*/ 222634 h 498489"/>
                <a:gd name="connsiteX0" fmla="*/ 491422 w 509389"/>
                <a:gd name="connsiteY0" fmla="*/ 222634 h 502555"/>
                <a:gd name="connsiteX1" fmla="*/ 488546 w 509389"/>
                <a:gd name="connsiteY1" fmla="*/ 246600 h 502555"/>
                <a:gd name="connsiteX2" fmla="*/ 312157 w 509389"/>
                <a:gd name="connsiteY2" fmla="*/ 483862 h 502555"/>
                <a:gd name="connsiteX3" fmla="*/ 296819 w 509389"/>
                <a:gd name="connsiteY3" fmla="*/ 488175 h 502555"/>
                <a:gd name="connsiteX4" fmla="*/ 273812 w 509389"/>
                <a:gd name="connsiteY4" fmla="*/ 496324 h 502555"/>
                <a:gd name="connsiteX5" fmla="*/ 208625 w 509389"/>
                <a:gd name="connsiteY5" fmla="*/ 495365 h 502555"/>
                <a:gd name="connsiteX6" fmla="*/ 184180 w 509389"/>
                <a:gd name="connsiteY6" fmla="*/ 502555 h 502555"/>
                <a:gd name="connsiteX7" fmla="*/ 167883 w 509389"/>
                <a:gd name="connsiteY7" fmla="*/ 480506 h 502555"/>
                <a:gd name="connsiteX8" fmla="*/ 122 w 509389"/>
                <a:gd name="connsiteY8" fmla="*/ 239410 h 502555"/>
                <a:gd name="connsiteX9" fmla="*/ 205749 w 509389"/>
                <a:gd name="connsiteY9" fmla="*/ 3586 h 502555"/>
                <a:gd name="connsiteX10" fmla="*/ 487108 w 509389"/>
                <a:gd name="connsiteY10" fmla="*/ 192437 h 502555"/>
                <a:gd name="connsiteX11" fmla="*/ 491422 w 509389"/>
                <a:gd name="connsiteY11" fmla="*/ 222634 h 502555"/>
                <a:gd name="connsiteX0" fmla="*/ 487108 w 516710"/>
                <a:gd name="connsiteY0" fmla="*/ 192437 h 502555"/>
                <a:gd name="connsiteX1" fmla="*/ 488546 w 516710"/>
                <a:gd name="connsiteY1" fmla="*/ 246600 h 502555"/>
                <a:gd name="connsiteX2" fmla="*/ 312157 w 516710"/>
                <a:gd name="connsiteY2" fmla="*/ 483862 h 502555"/>
                <a:gd name="connsiteX3" fmla="*/ 296819 w 516710"/>
                <a:gd name="connsiteY3" fmla="*/ 488175 h 502555"/>
                <a:gd name="connsiteX4" fmla="*/ 273812 w 516710"/>
                <a:gd name="connsiteY4" fmla="*/ 496324 h 502555"/>
                <a:gd name="connsiteX5" fmla="*/ 208625 w 516710"/>
                <a:gd name="connsiteY5" fmla="*/ 495365 h 502555"/>
                <a:gd name="connsiteX6" fmla="*/ 184180 w 516710"/>
                <a:gd name="connsiteY6" fmla="*/ 502555 h 502555"/>
                <a:gd name="connsiteX7" fmla="*/ 167883 w 516710"/>
                <a:gd name="connsiteY7" fmla="*/ 480506 h 502555"/>
                <a:gd name="connsiteX8" fmla="*/ 122 w 516710"/>
                <a:gd name="connsiteY8" fmla="*/ 239410 h 502555"/>
                <a:gd name="connsiteX9" fmla="*/ 205749 w 516710"/>
                <a:gd name="connsiteY9" fmla="*/ 3586 h 502555"/>
                <a:gd name="connsiteX10" fmla="*/ 487108 w 516710"/>
                <a:gd name="connsiteY10" fmla="*/ 192437 h 502555"/>
                <a:gd name="connsiteX0" fmla="*/ 487108 w 502324"/>
                <a:gd name="connsiteY0" fmla="*/ 192437 h 502555"/>
                <a:gd name="connsiteX1" fmla="*/ 488546 w 502324"/>
                <a:gd name="connsiteY1" fmla="*/ 246600 h 502555"/>
                <a:gd name="connsiteX2" fmla="*/ 312157 w 502324"/>
                <a:gd name="connsiteY2" fmla="*/ 483862 h 502555"/>
                <a:gd name="connsiteX3" fmla="*/ 296819 w 502324"/>
                <a:gd name="connsiteY3" fmla="*/ 488175 h 502555"/>
                <a:gd name="connsiteX4" fmla="*/ 273812 w 502324"/>
                <a:gd name="connsiteY4" fmla="*/ 496324 h 502555"/>
                <a:gd name="connsiteX5" fmla="*/ 208625 w 502324"/>
                <a:gd name="connsiteY5" fmla="*/ 495365 h 502555"/>
                <a:gd name="connsiteX6" fmla="*/ 184180 w 502324"/>
                <a:gd name="connsiteY6" fmla="*/ 502555 h 502555"/>
                <a:gd name="connsiteX7" fmla="*/ 167883 w 502324"/>
                <a:gd name="connsiteY7" fmla="*/ 480506 h 502555"/>
                <a:gd name="connsiteX8" fmla="*/ 122 w 502324"/>
                <a:gd name="connsiteY8" fmla="*/ 239410 h 502555"/>
                <a:gd name="connsiteX9" fmla="*/ 205749 w 502324"/>
                <a:gd name="connsiteY9" fmla="*/ 3586 h 502555"/>
                <a:gd name="connsiteX10" fmla="*/ 487108 w 502324"/>
                <a:gd name="connsiteY10" fmla="*/ 192437 h 502555"/>
                <a:gd name="connsiteX0" fmla="*/ 487108 w 489819"/>
                <a:gd name="connsiteY0" fmla="*/ 192437 h 502555"/>
                <a:gd name="connsiteX1" fmla="*/ 488546 w 489819"/>
                <a:gd name="connsiteY1" fmla="*/ 246600 h 502555"/>
                <a:gd name="connsiteX2" fmla="*/ 312157 w 489819"/>
                <a:gd name="connsiteY2" fmla="*/ 483862 h 502555"/>
                <a:gd name="connsiteX3" fmla="*/ 296819 w 489819"/>
                <a:gd name="connsiteY3" fmla="*/ 488175 h 502555"/>
                <a:gd name="connsiteX4" fmla="*/ 273812 w 489819"/>
                <a:gd name="connsiteY4" fmla="*/ 496324 h 502555"/>
                <a:gd name="connsiteX5" fmla="*/ 208625 w 489819"/>
                <a:gd name="connsiteY5" fmla="*/ 495365 h 502555"/>
                <a:gd name="connsiteX6" fmla="*/ 184180 w 489819"/>
                <a:gd name="connsiteY6" fmla="*/ 502555 h 502555"/>
                <a:gd name="connsiteX7" fmla="*/ 167883 w 489819"/>
                <a:gd name="connsiteY7" fmla="*/ 480506 h 502555"/>
                <a:gd name="connsiteX8" fmla="*/ 122 w 489819"/>
                <a:gd name="connsiteY8" fmla="*/ 239410 h 502555"/>
                <a:gd name="connsiteX9" fmla="*/ 205749 w 489819"/>
                <a:gd name="connsiteY9" fmla="*/ 3586 h 502555"/>
                <a:gd name="connsiteX10" fmla="*/ 487108 w 489819"/>
                <a:gd name="connsiteY10" fmla="*/ 192437 h 502555"/>
                <a:gd name="connsiteX0" fmla="*/ 487108 w 489819"/>
                <a:gd name="connsiteY0" fmla="*/ 192437 h 503175"/>
                <a:gd name="connsiteX1" fmla="*/ 488546 w 489819"/>
                <a:gd name="connsiteY1" fmla="*/ 246600 h 503175"/>
                <a:gd name="connsiteX2" fmla="*/ 312157 w 489819"/>
                <a:gd name="connsiteY2" fmla="*/ 483862 h 503175"/>
                <a:gd name="connsiteX3" fmla="*/ 296819 w 489819"/>
                <a:gd name="connsiteY3" fmla="*/ 488175 h 503175"/>
                <a:gd name="connsiteX4" fmla="*/ 273812 w 489819"/>
                <a:gd name="connsiteY4" fmla="*/ 496324 h 503175"/>
                <a:gd name="connsiteX5" fmla="*/ 184180 w 489819"/>
                <a:gd name="connsiteY5" fmla="*/ 502555 h 503175"/>
                <a:gd name="connsiteX6" fmla="*/ 167883 w 489819"/>
                <a:gd name="connsiteY6" fmla="*/ 480506 h 503175"/>
                <a:gd name="connsiteX7" fmla="*/ 122 w 489819"/>
                <a:gd name="connsiteY7" fmla="*/ 239410 h 503175"/>
                <a:gd name="connsiteX8" fmla="*/ 205749 w 489819"/>
                <a:gd name="connsiteY8" fmla="*/ 3586 h 503175"/>
                <a:gd name="connsiteX9" fmla="*/ 487108 w 489819"/>
                <a:gd name="connsiteY9" fmla="*/ 192437 h 503175"/>
                <a:gd name="connsiteX0" fmla="*/ 487108 w 489819"/>
                <a:gd name="connsiteY0" fmla="*/ 192437 h 502646"/>
                <a:gd name="connsiteX1" fmla="*/ 488546 w 489819"/>
                <a:gd name="connsiteY1" fmla="*/ 246600 h 502646"/>
                <a:gd name="connsiteX2" fmla="*/ 312157 w 489819"/>
                <a:gd name="connsiteY2" fmla="*/ 483862 h 502646"/>
                <a:gd name="connsiteX3" fmla="*/ 296819 w 489819"/>
                <a:gd name="connsiteY3" fmla="*/ 488175 h 502646"/>
                <a:gd name="connsiteX4" fmla="*/ 184180 w 489819"/>
                <a:gd name="connsiteY4" fmla="*/ 502555 h 502646"/>
                <a:gd name="connsiteX5" fmla="*/ 167883 w 489819"/>
                <a:gd name="connsiteY5" fmla="*/ 480506 h 502646"/>
                <a:gd name="connsiteX6" fmla="*/ 122 w 489819"/>
                <a:gd name="connsiteY6" fmla="*/ 239410 h 502646"/>
                <a:gd name="connsiteX7" fmla="*/ 205749 w 489819"/>
                <a:gd name="connsiteY7" fmla="*/ 3586 h 502646"/>
                <a:gd name="connsiteX8" fmla="*/ 487108 w 489819"/>
                <a:gd name="connsiteY8" fmla="*/ 192437 h 502646"/>
                <a:gd name="connsiteX0" fmla="*/ 487108 w 489819"/>
                <a:gd name="connsiteY0" fmla="*/ 192437 h 502555"/>
                <a:gd name="connsiteX1" fmla="*/ 488546 w 489819"/>
                <a:gd name="connsiteY1" fmla="*/ 246600 h 502555"/>
                <a:gd name="connsiteX2" fmla="*/ 312157 w 489819"/>
                <a:gd name="connsiteY2" fmla="*/ 483862 h 502555"/>
                <a:gd name="connsiteX3" fmla="*/ 184180 w 489819"/>
                <a:gd name="connsiteY3" fmla="*/ 502555 h 502555"/>
                <a:gd name="connsiteX4" fmla="*/ 167883 w 489819"/>
                <a:gd name="connsiteY4" fmla="*/ 480506 h 502555"/>
                <a:gd name="connsiteX5" fmla="*/ 122 w 489819"/>
                <a:gd name="connsiteY5" fmla="*/ 239410 h 502555"/>
                <a:gd name="connsiteX6" fmla="*/ 205749 w 489819"/>
                <a:gd name="connsiteY6" fmla="*/ 3586 h 502555"/>
                <a:gd name="connsiteX7" fmla="*/ 487108 w 489819"/>
                <a:gd name="connsiteY7" fmla="*/ 192437 h 502555"/>
                <a:gd name="connsiteX0" fmla="*/ 487108 w 488913"/>
                <a:gd name="connsiteY0" fmla="*/ 192437 h 502555"/>
                <a:gd name="connsiteX1" fmla="*/ 488546 w 488913"/>
                <a:gd name="connsiteY1" fmla="*/ 246600 h 502555"/>
                <a:gd name="connsiteX2" fmla="*/ 312157 w 488913"/>
                <a:gd name="connsiteY2" fmla="*/ 483862 h 502555"/>
                <a:gd name="connsiteX3" fmla="*/ 184180 w 488913"/>
                <a:gd name="connsiteY3" fmla="*/ 502555 h 502555"/>
                <a:gd name="connsiteX4" fmla="*/ 167883 w 488913"/>
                <a:gd name="connsiteY4" fmla="*/ 480506 h 502555"/>
                <a:gd name="connsiteX5" fmla="*/ 122 w 488913"/>
                <a:gd name="connsiteY5" fmla="*/ 239410 h 502555"/>
                <a:gd name="connsiteX6" fmla="*/ 205749 w 488913"/>
                <a:gd name="connsiteY6" fmla="*/ 3586 h 502555"/>
                <a:gd name="connsiteX7" fmla="*/ 487108 w 488913"/>
                <a:gd name="connsiteY7" fmla="*/ 192437 h 502555"/>
                <a:gd name="connsiteX0" fmla="*/ 487108 w 488913"/>
                <a:gd name="connsiteY0" fmla="*/ 192437 h 502555"/>
                <a:gd name="connsiteX1" fmla="*/ 488546 w 488913"/>
                <a:gd name="connsiteY1" fmla="*/ 246600 h 502555"/>
                <a:gd name="connsiteX2" fmla="*/ 312157 w 488913"/>
                <a:gd name="connsiteY2" fmla="*/ 483862 h 502555"/>
                <a:gd name="connsiteX3" fmla="*/ 184180 w 488913"/>
                <a:gd name="connsiteY3" fmla="*/ 502555 h 502555"/>
                <a:gd name="connsiteX4" fmla="*/ 167883 w 488913"/>
                <a:gd name="connsiteY4" fmla="*/ 480506 h 502555"/>
                <a:gd name="connsiteX5" fmla="*/ 122 w 488913"/>
                <a:gd name="connsiteY5" fmla="*/ 239410 h 502555"/>
                <a:gd name="connsiteX6" fmla="*/ 205749 w 488913"/>
                <a:gd name="connsiteY6" fmla="*/ 3586 h 502555"/>
                <a:gd name="connsiteX7" fmla="*/ 487108 w 488913"/>
                <a:gd name="connsiteY7" fmla="*/ 192437 h 502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88913" h="502555">
                  <a:moveTo>
                    <a:pt x="487108" y="192437"/>
                  </a:moveTo>
                  <a:cubicBezTo>
                    <a:pt x="492332" y="226652"/>
                    <a:pt x="482083" y="229460"/>
                    <a:pt x="488546" y="246600"/>
                  </a:cubicBezTo>
                  <a:cubicBezTo>
                    <a:pt x="495256" y="362115"/>
                    <a:pt x="408979" y="457499"/>
                    <a:pt x="312157" y="483862"/>
                  </a:cubicBezTo>
                  <a:lnTo>
                    <a:pt x="184180" y="502555"/>
                  </a:lnTo>
                  <a:cubicBezTo>
                    <a:pt x="185138" y="490572"/>
                    <a:pt x="180345" y="484820"/>
                    <a:pt x="167883" y="480506"/>
                  </a:cubicBezTo>
                  <a:cubicBezTo>
                    <a:pt x="62912" y="444078"/>
                    <a:pt x="-3233" y="350612"/>
                    <a:pt x="122" y="239410"/>
                  </a:cubicBezTo>
                  <a:cubicBezTo>
                    <a:pt x="3956" y="116705"/>
                    <a:pt x="95985" y="22759"/>
                    <a:pt x="205749" y="3586"/>
                  </a:cubicBezTo>
                  <a:cubicBezTo>
                    <a:pt x="338040" y="-19421"/>
                    <a:pt x="460266" y="71170"/>
                    <a:pt x="487108" y="192437"/>
                  </a:cubicBezTo>
                  <a:close/>
                </a:path>
              </a:pathLst>
            </a:custGeom>
            <a:solidFill>
              <a:schemeClr val="accent1"/>
            </a:solidFill>
            <a:ln w="478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 dirty="0">
                <a:cs typeface="B Nazanin" panose="00000700000000000000" pitchFamily="2" charset="-78"/>
              </a:endParaRPr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8FC0CFB3-00E9-401D-8548-9310228FDA70}"/>
                </a:ext>
              </a:extLst>
            </p:cNvPr>
            <p:cNvSpPr/>
            <p:nvPr/>
          </p:nvSpPr>
          <p:spPr>
            <a:xfrm>
              <a:off x="1674333" y="1831704"/>
              <a:ext cx="273211" cy="158175"/>
            </a:xfrm>
            <a:custGeom>
              <a:avLst/>
              <a:gdLst>
                <a:gd name="connsiteX0" fmla="*/ 2247 w 273210"/>
                <a:gd name="connsiteY0" fmla="*/ 48890 h 158174"/>
                <a:gd name="connsiteX1" fmla="*/ 36278 w 273210"/>
                <a:gd name="connsiteY1" fmla="*/ 11504 h 158174"/>
                <a:gd name="connsiteX2" fmla="*/ 192536 w 273210"/>
                <a:gd name="connsiteY2" fmla="*/ 2876 h 158174"/>
                <a:gd name="connsiteX3" fmla="*/ 228005 w 273210"/>
                <a:gd name="connsiteY3" fmla="*/ 0 h 158174"/>
                <a:gd name="connsiteX4" fmla="*/ 263475 w 273210"/>
                <a:gd name="connsiteY4" fmla="*/ 0 h 158174"/>
                <a:gd name="connsiteX5" fmla="*/ 272102 w 273210"/>
                <a:gd name="connsiteY5" fmla="*/ 23966 h 158174"/>
                <a:gd name="connsiteX6" fmla="*/ 277854 w 273210"/>
                <a:gd name="connsiteY6" fmla="*/ 120309 h 158174"/>
                <a:gd name="connsiteX7" fmla="*/ 257723 w 273210"/>
                <a:gd name="connsiteY7" fmla="*/ 142836 h 158174"/>
                <a:gd name="connsiteX8" fmla="*/ 161380 w 273210"/>
                <a:gd name="connsiteY8" fmla="*/ 149068 h 158174"/>
                <a:gd name="connsiteX9" fmla="*/ 123514 w 273210"/>
                <a:gd name="connsiteY9" fmla="*/ 156257 h 158174"/>
                <a:gd name="connsiteX10" fmla="*/ 37237 w 273210"/>
                <a:gd name="connsiteY10" fmla="*/ 160571 h 158174"/>
                <a:gd name="connsiteX11" fmla="*/ 809 w 273210"/>
                <a:gd name="connsiteY11" fmla="*/ 123184 h 158174"/>
                <a:gd name="connsiteX12" fmla="*/ 809 w 273210"/>
                <a:gd name="connsiteY12" fmla="*/ 92987 h 158174"/>
                <a:gd name="connsiteX13" fmla="*/ 2247 w 273210"/>
                <a:gd name="connsiteY13" fmla="*/ 48890 h 158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73210" h="158174">
                  <a:moveTo>
                    <a:pt x="2247" y="48890"/>
                  </a:moveTo>
                  <a:cubicBezTo>
                    <a:pt x="330" y="15338"/>
                    <a:pt x="2726" y="12942"/>
                    <a:pt x="36278" y="11504"/>
                  </a:cubicBezTo>
                  <a:cubicBezTo>
                    <a:pt x="88524" y="8628"/>
                    <a:pt x="140290" y="5752"/>
                    <a:pt x="192536" y="2876"/>
                  </a:cubicBezTo>
                  <a:cubicBezTo>
                    <a:pt x="204039" y="-959"/>
                    <a:pt x="216501" y="4314"/>
                    <a:pt x="228005" y="0"/>
                  </a:cubicBezTo>
                  <a:cubicBezTo>
                    <a:pt x="239988" y="0"/>
                    <a:pt x="251492" y="0"/>
                    <a:pt x="263475" y="0"/>
                  </a:cubicBezTo>
                  <a:cubicBezTo>
                    <a:pt x="268747" y="7190"/>
                    <a:pt x="271623" y="14859"/>
                    <a:pt x="272102" y="23966"/>
                  </a:cubicBezTo>
                  <a:cubicBezTo>
                    <a:pt x="273540" y="56080"/>
                    <a:pt x="275457" y="88194"/>
                    <a:pt x="277854" y="120309"/>
                  </a:cubicBezTo>
                  <a:cubicBezTo>
                    <a:pt x="278813" y="135167"/>
                    <a:pt x="272102" y="141878"/>
                    <a:pt x="257723" y="142836"/>
                  </a:cubicBezTo>
                  <a:cubicBezTo>
                    <a:pt x="225609" y="144754"/>
                    <a:pt x="193494" y="147150"/>
                    <a:pt x="161380" y="149068"/>
                  </a:cubicBezTo>
                  <a:cubicBezTo>
                    <a:pt x="149876" y="156737"/>
                    <a:pt x="136456" y="155299"/>
                    <a:pt x="123514" y="156257"/>
                  </a:cubicBezTo>
                  <a:cubicBezTo>
                    <a:pt x="94755" y="158175"/>
                    <a:pt x="65996" y="160092"/>
                    <a:pt x="37237" y="160571"/>
                  </a:cubicBezTo>
                  <a:cubicBezTo>
                    <a:pt x="8957" y="161530"/>
                    <a:pt x="809" y="151943"/>
                    <a:pt x="809" y="123184"/>
                  </a:cubicBezTo>
                  <a:cubicBezTo>
                    <a:pt x="809" y="113119"/>
                    <a:pt x="809" y="103053"/>
                    <a:pt x="809" y="92987"/>
                  </a:cubicBezTo>
                  <a:cubicBezTo>
                    <a:pt x="-629" y="78608"/>
                    <a:pt x="-150" y="63749"/>
                    <a:pt x="2247" y="48890"/>
                  </a:cubicBezTo>
                  <a:close/>
                </a:path>
              </a:pathLst>
            </a:custGeom>
            <a:solidFill>
              <a:schemeClr val="tx1"/>
            </a:solidFill>
            <a:ln w="478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83A21E2B-B038-4650-A773-2B1180089A7D}"/>
                </a:ext>
              </a:extLst>
            </p:cNvPr>
            <p:cNvSpPr/>
            <p:nvPr/>
          </p:nvSpPr>
          <p:spPr>
            <a:xfrm>
              <a:off x="1866868" y="1831704"/>
              <a:ext cx="33552" cy="4793"/>
            </a:xfrm>
            <a:custGeom>
              <a:avLst/>
              <a:gdLst>
                <a:gd name="connsiteX0" fmla="*/ 35469 w 33552"/>
                <a:gd name="connsiteY0" fmla="*/ 0 h 0"/>
                <a:gd name="connsiteX1" fmla="*/ 0 w 33552"/>
                <a:gd name="connsiteY1" fmla="*/ 2876 h 0"/>
                <a:gd name="connsiteX2" fmla="*/ 479 w 33552"/>
                <a:gd name="connsiteY2" fmla="*/ 0 h 0"/>
                <a:gd name="connsiteX3" fmla="*/ 35469 w 33552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552">
                  <a:moveTo>
                    <a:pt x="35469" y="0"/>
                  </a:moveTo>
                  <a:cubicBezTo>
                    <a:pt x="23966" y="5752"/>
                    <a:pt x="11983" y="3835"/>
                    <a:pt x="0" y="2876"/>
                  </a:cubicBezTo>
                  <a:cubicBezTo>
                    <a:pt x="479" y="1917"/>
                    <a:pt x="479" y="959"/>
                    <a:pt x="479" y="0"/>
                  </a:cubicBezTo>
                  <a:cubicBezTo>
                    <a:pt x="11983" y="0"/>
                    <a:pt x="23966" y="0"/>
                    <a:pt x="35469" y="0"/>
                  </a:cubicBezTo>
                  <a:close/>
                </a:path>
              </a:pathLst>
            </a:custGeom>
            <a:solidFill>
              <a:srgbClr val="888888"/>
            </a:solidFill>
            <a:ln w="478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A4E986D3-4CFC-4397-BF82-351367B70201}"/>
                </a:ext>
              </a:extLst>
            </p:cNvPr>
            <p:cNvSpPr/>
            <p:nvPr/>
          </p:nvSpPr>
          <p:spPr>
            <a:xfrm>
              <a:off x="947897" y="2809870"/>
              <a:ext cx="2478068" cy="3542151"/>
            </a:xfrm>
            <a:custGeom>
              <a:avLst/>
              <a:gdLst>
                <a:gd name="connsiteX0" fmla="*/ 2365550 w 2478068"/>
                <a:gd name="connsiteY0" fmla="*/ 3232633 h 3542151"/>
                <a:gd name="connsiteX1" fmla="*/ 2388078 w 2478068"/>
                <a:gd name="connsiteY1" fmla="*/ 3219691 h 3542151"/>
                <a:gd name="connsiteX2" fmla="*/ 2478189 w 2478068"/>
                <a:gd name="connsiteY2" fmla="*/ 3217774 h 3542151"/>
                <a:gd name="connsiteX3" fmla="*/ 2355005 w 2478068"/>
                <a:gd name="connsiteY3" fmla="*/ 3476126 h 3542151"/>
                <a:gd name="connsiteX4" fmla="*/ 2072687 w 2478068"/>
                <a:gd name="connsiteY4" fmla="*/ 3510157 h 3542151"/>
                <a:gd name="connsiteX5" fmla="*/ 1861308 w 2478068"/>
                <a:gd name="connsiteY5" fmla="*/ 3353900 h 3542151"/>
                <a:gd name="connsiteX6" fmla="*/ 1673416 w 2478068"/>
                <a:gd name="connsiteY6" fmla="*/ 3133414 h 3542151"/>
                <a:gd name="connsiteX7" fmla="*/ 1531539 w 2478068"/>
                <a:gd name="connsiteY7" fmla="*/ 3003999 h 3542151"/>
                <a:gd name="connsiteX8" fmla="*/ 1192182 w 2478068"/>
                <a:gd name="connsiteY8" fmla="*/ 3018858 h 3542151"/>
                <a:gd name="connsiteX9" fmla="*/ 1014356 w 2478068"/>
                <a:gd name="connsiteY9" fmla="*/ 3204832 h 3542151"/>
                <a:gd name="connsiteX10" fmla="*/ 841322 w 2478068"/>
                <a:gd name="connsiteY10" fmla="*/ 3400873 h 3542151"/>
                <a:gd name="connsiteX11" fmla="*/ 549898 w 2478068"/>
                <a:gd name="connsiteY11" fmla="*/ 3543230 h 3542151"/>
                <a:gd name="connsiteX12" fmla="*/ 180824 w 2478068"/>
                <a:gd name="connsiteY12" fmla="*/ 3373552 h 3542151"/>
                <a:gd name="connsiteX13" fmla="*/ 63870 w 2478068"/>
                <a:gd name="connsiteY13" fmla="*/ 3055286 h 3542151"/>
                <a:gd name="connsiteX14" fmla="*/ 132413 w 2478068"/>
                <a:gd name="connsiteY14" fmla="*/ 2584596 h 3542151"/>
                <a:gd name="connsiteX15" fmla="*/ 387888 w 2478068"/>
                <a:gd name="connsiteY15" fmla="*/ 2089941 h 3542151"/>
                <a:gd name="connsiteX16" fmla="*/ 630902 w 2478068"/>
                <a:gd name="connsiteY16" fmla="*/ 1706488 h 3542151"/>
                <a:gd name="connsiteX17" fmla="*/ 804415 w 2478068"/>
                <a:gd name="connsiteY17" fmla="*/ 1289003 h 3542151"/>
                <a:gd name="connsiteX18" fmla="*/ 804894 w 2478068"/>
                <a:gd name="connsiteY18" fmla="*/ 1027296 h 3542151"/>
                <a:gd name="connsiteX19" fmla="*/ 13542 w 2478068"/>
                <a:gd name="connsiteY19" fmla="*/ 491899 h 3542151"/>
                <a:gd name="connsiteX20" fmla="*/ 31756 w 2478068"/>
                <a:gd name="connsiteY20" fmla="*/ 153501 h 3542151"/>
                <a:gd name="connsiteX21" fmla="*/ 73936 w 2478068"/>
                <a:gd name="connsiteY21" fmla="*/ 95983 h 3542151"/>
                <a:gd name="connsiteX22" fmla="*/ 151585 w 2478068"/>
                <a:gd name="connsiteY22" fmla="*/ 127139 h 3542151"/>
                <a:gd name="connsiteX23" fmla="*/ 151585 w 2478068"/>
                <a:gd name="connsiteY23" fmla="*/ 173633 h 3542151"/>
                <a:gd name="connsiteX24" fmla="*/ 124264 w 2478068"/>
                <a:gd name="connsiteY24" fmla="*/ 281479 h 3542151"/>
                <a:gd name="connsiteX25" fmla="*/ 238342 w 2478068"/>
                <a:gd name="connsiteY25" fmla="*/ 713343 h 3542151"/>
                <a:gd name="connsiteX26" fmla="*/ 612209 w 2478068"/>
                <a:gd name="connsiteY26" fmla="*/ 918970 h 3542151"/>
                <a:gd name="connsiteX27" fmla="*/ 1174927 w 2478068"/>
                <a:gd name="connsiteY27" fmla="*/ 839404 h 3542151"/>
                <a:gd name="connsiteX28" fmla="*/ 1440468 w 2478068"/>
                <a:gd name="connsiteY28" fmla="*/ 476561 h 3542151"/>
                <a:gd name="connsiteX29" fmla="*/ 1385826 w 2478068"/>
                <a:gd name="connsiteY29" fmla="*/ 113718 h 3542151"/>
                <a:gd name="connsiteX30" fmla="*/ 1371926 w 2478068"/>
                <a:gd name="connsiteY30" fmla="*/ 89273 h 3542151"/>
                <a:gd name="connsiteX31" fmla="*/ 1372405 w 2478068"/>
                <a:gd name="connsiteY31" fmla="*/ 35589 h 3542151"/>
                <a:gd name="connsiteX32" fmla="*/ 1403561 w 2478068"/>
                <a:gd name="connsiteY32" fmla="*/ 5392 h 3542151"/>
                <a:gd name="connsiteX33" fmla="*/ 1446220 w 2478068"/>
                <a:gd name="connsiteY33" fmla="*/ 8268 h 3542151"/>
                <a:gd name="connsiteX34" fmla="*/ 1500862 w 2478068"/>
                <a:gd name="connsiteY34" fmla="*/ 77290 h 3542151"/>
                <a:gd name="connsiteX35" fmla="*/ 1505655 w 2478068"/>
                <a:gd name="connsiteY35" fmla="*/ 647198 h 3542151"/>
                <a:gd name="connsiteX36" fmla="*/ 1166299 w 2478068"/>
                <a:gd name="connsiteY36" fmla="*/ 969778 h 3542151"/>
                <a:gd name="connsiteX37" fmla="*/ 929037 w 2478068"/>
                <a:gd name="connsiteY37" fmla="*/ 1021544 h 3542151"/>
                <a:gd name="connsiteX38" fmla="*/ 875354 w 2478068"/>
                <a:gd name="connsiteY38" fmla="*/ 1439508 h 3542151"/>
                <a:gd name="connsiteX39" fmla="*/ 663975 w 2478068"/>
                <a:gd name="connsiteY39" fmla="*/ 1870894 h 3542151"/>
                <a:gd name="connsiteX40" fmla="*/ 427672 w 2478068"/>
                <a:gd name="connsiteY40" fmla="*/ 2228943 h 3542151"/>
                <a:gd name="connsiteX41" fmla="*/ 186575 w 2478068"/>
                <a:gd name="connsiteY41" fmla="*/ 2759547 h 3542151"/>
                <a:gd name="connsiteX42" fmla="*/ 205269 w 2478068"/>
                <a:gd name="connsiteY42" fmla="*/ 3166008 h 3542151"/>
                <a:gd name="connsiteX43" fmla="*/ 376864 w 2478068"/>
                <a:gd name="connsiteY43" fmla="*/ 3386014 h 3542151"/>
                <a:gd name="connsiteX44" fmla="*/ 648158 w 2478068"/>
                <a:gd name="connsiteY44" fmla="*/ 3392725 h 3542151"/>
                <a:gd name="connsiteX45" fmla="*/ 824546 w 2478068"/>
                <a:gd name="connsiteY45" fmla="*/ 3237426 h 3542151"/>
                <a:gd name="connsiteX46" fmla="*/ 1007166 w 2478068"/>
                <a:gd name="connsiteY46" fmla="*/ 3022213 h 3542151"/>
                <a:gd name="connsiteX47" fmla="*/ 1211355 w 2478068"/>
                <a:gd name="connsiteY47" fmla="*/ 2864997 h 3542151"/>
                <a:gd name="connsiteX48" fmla="*/ 1563653 w 2478068"/>
                <a:gd name="connsiteY48" fmla="*/ 2888004 h 3542151"/>
                <a:gd name="connsiteX49" fmla="*/ 1733810 w 2478068"/>
                <a:gd name="connsiteY49" fmla="*/ 3029882 h 3542151"/>
                <a:gd name="connsiteX50" fmla="*/ 1896299 w 2478068"/>
                <a:gd name="connsiteY50" fmla="*/ 3227360 h 3542151"/>
                <a:gd name="connsiteX51" fmla="*/ 2089943 w 2478068"/>
                <a:gd name="connsiteY51" fmla="*/ 3395600 h 3542151"/>
                <a:gd name="connsiteX52" fmla="*/ 2168071 w 2478068"/>
                <a:gd name="connsiteY52" fmla="*/ 3421484 h 3542151"/>
                <a:gd name="connsiteX53" fmla="*/ 2314742 w 2478068"/>
                <a:gd name="connsiteY53" fmla="*/ 3358693 h 3542151"/>
                <a:gd name="connsiteX54" fmla="*/ 2365550 w 2478068"/>
                <a:gd name="connsiteY54" fmla="*/ 3232633 h 35421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478068" h="3542151">
                  <a:moveTo>
                    <a:pt x="2365550" y="3232633"/>
                  </a:moveTo>
                  <a:cubicBezTo>
                    <a:pt x="2368905" y="3220650"/>
                    <a:pt x="2375136" y="3217774"/>
                    <a:pt x="2388078" y="3219691"/>
                  </a:cubicBezTo>
                  <a:cubicBezTo>
                    <a:pt x="2418275" y="3224484"/>
                    <a:pt x="2448472" y="3223046"/>
                    <a:pt x="2478189" y="3217774"/>
                  </a:cubicBezTo>
                  <a:cubicBezTo>
                    <a:pt x="2470520" y="3319868"/>
                    <a:pt x="2436489" y="3410939"/>
                    <a:pt x="2355005" y="3476126"/>
                  </a:cubicBezTo>
                  <a:cubicBezTo>
                    <a:pt x="2269687" y="3544189"/>
                    <a:pt x="2172385" y="3548982"/>
                    <a:pt x="2072687" y="3510157"/>
                  </a:cubicBezTo>
                  <a:cubicBezTo>
                    <a:pt x="1988327" y="3477084"/>
                    <a:pt x="1922661" y="3418128"/>
                    <a:pt x="1861308" y="3353900"/>
                  </a:cubicBezTo>
                  <a:cubicBezTo>
                    <a:pt x="1794683" y="3283920"/>
                    <a:pt x="1738124" y="3205312"/>
                    <a:pt x="1673416" y="3133414"/>
                  </a:cubicBezTo>
                  <a:cubicBezTo>
                    <a:pt x="1630278" y="3085482"/>
                    <a:pt x="1585701" y="3039468"/>
                    <a:pt x="1531539" y="3003999"/>
                  </a:cubicBezTo>
                  <a:cubicBezTo>
                    <a:pt x="1417940" y="2930184"/>
                    <a:pt x="1299070" y="2935456"/>
                    <a:pt x="1192182" y="3018858"/>
                  </a:cubicBezTo>
                  <a:cubicBezTo>
                    <a:pt x="1123640" y="3072062"/>
                    <a:pt x="1069477" y="3138687"/>
                    <a:pt x="1014356" y="3204832"/>
                  </a:cubicBezTo>
                  <a:cubicBezTo>
                    <a:pt x="958755" y="3271937"/>
                    <a:pt x="905551" y="3340958"/>
                    <a:pt x="841322" y="3400873"/>
                  </a:cubicBezTo>
                  <a:cubicBezTo>
                    <a:pt x="758880" y="3478043"/>
                    <a:pt x="663975" y="3531247"/>
                    <a:pt x="549898" y="3543230"/>
                  </a:cubicBezTo>
                  <a:cubicBezTo>
                    <a:pt x="394120" y="3559047"/>
                    <a:pt x="270935" y="3499133"/>
                    <a:pt x="180824" y="3373552"/>
                  </a:cubicBezTo>
                  <a:cubicBezTo>
                    <a:pt x="113240" y="3278647"/>
                    <a:pt x="78729" y="3169842"/>
                    <a:pt x="63870" y="3055286"/>
                  </a:cubicBezTo>
                  <a:cubicBezTo>
                    <a:pt x="42301" y="2892318"/>
                    <a:pt x="75853" y="2736540"/>
                    <a:pt x="132413" y="2584596"/>
                  </a:cubicBezTo>
                  <a:cubicBezTo>
                    <a:pt x="198079" y="2409646"/>
                    <a:pt x="286753" y="2246678"/>
                    <a:pt x="387888" y="2089941"/>
                  </a:cubicBezTo>
                  <a:cubicBezTo>
                    <a:pt x="469852" y="1962922"/>
                    <a:pt x="555170" y="1837821"/>
                    <a:pt x="630902" y="1706488"/>
                  </a:cubicBezTo>
                  <a:cubicBezTo>
                    <a:pt x="706634" y="1574676"/>
                    <a:pt x="770383" y="1438070"/>
                    <a:pt x="804415" y="1289003"/>
                  </a:cubicBezTo>
                  <a:cubicBezTo>
                    <a:pt x="823108" y="1207040"/>
                    <a:pt x="817356" y="1024899"/>
                    <a:pt x="804894" y="1027296"/>
                  </a:cubicBezTo>
                  <a:cubicBezTo>
                    <a:pt x="456910" y="1092004"/>
                    <a:pt x="87357" y="886377"/>
                    <a:pt x="13542" y="491899"/>
                  </a:cubicBezTo>
                  <a:cubicBezTo>
                    <a:pt x="-8027" y="377342"/>
                    <a:pt x="-5151" y="264703"/>
                    <a:pt x="31756" y="153501"/>
                  </a:cubicBezTo>
                  <a:cubicBezTo>
                    <a:pt x="39425" y="130015"/>
                    <a:pt x="47573" y="106049"/>
                    <a:pt x="73936" y="95983"/>
                  </a:cubicBezTo>
                  <a:cubicBezTo>
                    <a:pt x="110843" y="81124"/>
                    <a:pt x="131454" y="89273"/>
                    <a:pt x="151585" y="127139"/>
                  </a:cubicBezTo>
                  <a:cubicBezTo>
                    <a:pt x="158775" y="142477"/>
                    <a:pt x="157337" y="157815"/>
                    <a:pt x="151585" y="173633"/>
                  </a:cubicBezTo>
                  <a:cubicBezTo>
                    <a:pt x="139123" y="208623"/>
                    <a:pt x="128578" y="244092"/>
                    <a:pt x="124264" y="281479"/>
                  </a:cubicBezTo>
                  <a:cubicBezTo>
                    <a:pt x="103654" y="441091"/>
                    <a:pt x="139123" y="586324"/>
                    <a:pt x="238342" y="713343"/>
                  </a:cubicBezTo>
                  <a:cubicBezTo>
                    <a:pt x="332767" y="834611"/>
                    <a:pt x="460745" y="899318"/>
                    <a:pt x="612209" y="918970"/>
                  </a:cubicBezTo>
                  <a:cubicBezTo>
                    <a:pt x="687941" y="928557"/>
                    <a:pt x="1002373" y="925681"/>
                    <a:pt x="1174927" y="839404"/>
                  </a:cubicBezTo>
                  <a:cubicBezTo>
                    <a:pt x="1303863" y="754085"/>
                    <a:pt x="1405478" y="630422"/>
                    <a:pt x="1440468" y="476561"/>
                  </a:cubicBezTo>
                  <a:cubicBezTo>
                    <a:pt x="1469707" y="349062"/>
                    <a:pt x="1451013" y="227316"/>
                    <a:pt x="1385826" y="113718"/>
                  </a:cubicBezTo>
                  <a:cubicBezTo>
                    <a:pt x="1381033" y="105570"/>
                    <a:pt x="1376240" y="97421"/>
                    <a:pt x="1371926" y="89273"/>
                  </a:cubicBezTo>
                  <a:cubicBezTo>
                    <a:pt x="1362819" y="71059"/>
                    <a:pt x="1361860" y="53324"/>
                    <a:pt x="1372405" y="35589"/>
                  </a:cubicBezTo>
                  <a:cubicBezTo>
                    <a:pt x="1381033" y="23606"/>
                    <a:pt x="1389661" y="11623"/>
                    <a:pt x="1403561" y="5392"/>
                  </a:cubicBezTo>
                  <a:cubicBezTo>
                    <a:pt x="1417940" y="-839"/>
                    <a:pt x="1432799" y="-3715"/>
                    <a:pt x="1446220" y="8268"/>
                  </a:cubicBezTo>
                  <a:cubicBezTo>
                    <a:pt x="1476417" y="21689"/>
                    <a:pt x="1487441" y="50927"/>
                    <a:pt x="1500862" y="77290"/>
                  </a:cubicBezTo>
                  <a:cubicBezTo>
                    <a:pt x="1597205" y="266141"/>
                    <a:pt x="1598643" y="456909"/>
                    <a:pt x="1505655" y="647198"/>
                  </a:cubicBezTo>
                  <a:cubicBezTo>
                    <a:pt x="1433279" y="795786"/>
                    <a:pt x="1317284" y="900277"/>
                    <a:pt x="1166299" y="969778"/>
                  </a:cubicBezTo>
                  <a:cubicBezTo>
                    <a:pt x="1080981" y="1003330"/>
                    <a:pt x="929037" y="1021544"/>
                    <a:pt x="929037" y="1021544"/>
                  </a:cubicBezTo>
                  <a:cubicBezTo>
                    <a:pt x="929037" y="1021544"/>
                    <a:pt x="941020" y="1268392"/>
                    <a:pt x="875354" y="1439508"/>
                  </a:cubicBezTo>
                  <a:cubicBezTo>
                    <a:pt x="824546" y="1592890"/>
                    <a:pt x="750731" y="1735247"/>
                    <a:pt x="663975" y="1870894"/>
                  </a:cubicBezTo>
                  <a:cubicBezTo>
                    <a:pt x="586805" y="1991202"/>
                    <a:pt x="504842" y="2108635"/>
                    <a:pt x="427672" y="2228943"/>
                  </a:cubicBezTo>
                  <a:cubicBezTo>
                    <a:pt x="321743" y="2393828"/>
                    <a:pt x="230673" y="2566382"/>
                    <a:pt x="186575" y="2759547"/>
                  </a:cubicBezTo>
                  <a:cubicBezTo>
                    <a:pt x="155420" y="2896152"/>
                    <a:pt x="154940" y="3032758"/>
                    <a:pt x="205269" y="3166008"/>
                  </a:cubicBezTo>
                  <a:cubicBezTo>
                    <a:pt x="239780" y="3256599"/>
                    <a:pt x="292984" y="3333768"/>
                    <a:pt x="376864" y="3386014"/>
                  </a:cubicBezTo>
                  <a:cubicBezTo>
                    <a:pt x="466017" y="3441615"/>
                    <a:pt x="556129" y="3441615"/>
                    <a:pt x="648158" y="3392725"/>
                  </a:cubicBezTo>
                  <a:cubicBezTo>
                    <a:pt x="719576" y="3354859"/>
                    <a:pt x="772780" y="3296861"/>
                    <a:pt x="824546" y="3237426"/>
                  </a:cubicBezTo>
                  <a:cubicBezTo>
                    <a:pt x="886378" y="3166487"/>
                    <a:pt x="944855" y="3092672"/>
                    <a:pt x="1007166" y="3022213"/>
                  </a:cubicBezTo>
                  <a:cubicBezTo>
                    <a:pt x="1064684" y="2956546"/>
                    <a:pt x="1130830" y="2901425"/>
                    <a:pt x="1211355" y="2864997"/>
                  </a:cubicBezTo>
                  <a:cubicBezTo>
                    <a:pt x="1332622" y="2809875"/>
                    <a:pt x="1450055" y="2825693"/>
                    <a:pt x="1563653" y="2888004"/>
                  </a:cubicBezTo>
                  <a:cubicBezTo>
                    <a:pt x="1629319" y="2923953"/>
                    <a:pt x="1682523" y="2976198"/>
                    <a:pt x="1733810" y="3029882"/>
                  </a:cubicBezTo>
                  <a:cubicBezTo>
                    <a:pt x="1793246" y="3091713"/>
                    <a:pt x="1839260" y="3164091"/>
                    <a:pt x="1896299" y="3227360"/>
                  </a:cubicBezTo>
                  <a:cubicBezTo>
                    <a:pt x="1953817" y="3291109"/>
                    <a:pt x="2011335" y="3355338"/>
                    <a:pt x="2089943" y="3395600"/>
                  </a:cubicBezTo>
                  <a:cubicBezTo>
                    <a:pt x="2114867" y="3408542"/>
                    <a:pt x="2140750" y="3417649"/>
                    <a:pt x="2168071" y="3421484"/>
                  </a:cubicBezTo>
                  <a:cubicBezTo>
                    <a:pt x="2229424" y="3430111"/>
                    <a:pt x="2277835" y="3406146"/>
                    <a:pt x="2314742" y="3358693"/>
                  </a:cubicBezTo>
                  <a:cubicBezTo>
                    <a:pt x="2343501" y="3321786"/>
                    <a:pt x="2358360" y="3278647"/>
                    <a:pt x="2365550" y="3232633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 w="478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 dirty="0">
                <a:cs typeface="B Nazanin" panose="00000700000000000000" pitchFamily="2" charset="-78"/>
              </a:endParaRPr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7F79F8E2-F747-45CC-837F-7748022B8363}"/>
                </a:ext>
              </a:extLst>
            </p:cNvPr>
            <p:cNvSpPr/>
            <p:nvPr/>
          </p:nvSpPr>
          <p:spPr>
            <a:xfrm>
              <a:off x="1601327" y="1922774"/>
              <a:ext cx="790873" cy="920288"/>
            </a:xfrm>
            <a:custGeom>
              <a:avLst/>
              <a:gdLst>
                <a:gd name="connsiteX0" fmla="*/ 792790 w 790872"/>
                <a:gd name="connsiteY0" fmla="*/ 894885 h 920288"/>
                <a:gd name="connsiteX1" fmla="*/ 722331 w 790872"/>
                <a:gd name="connsiteY1" fmla="*/ 923644 h 920288"/>
                <a:gd name="connsiteX2" fmla="*/ 707951 w 790872"/>
                <a:gd name="connsiteY2" fmla="*/ 904471 h 920288"/>
                <a:gd name="connsiteX3" fmla="*/ 583329 w 790872"/>
                <a:gd name="connsiteY3" fmla="*/ 645161 h 920288"/>
                <a:gd name="connsiteX4" fmla="*/ 425154 w 790872"/>
                <a:gd name="connsiteY4" fmla="*/ 363322 h 920288"/>
                <a:gd name="connsiteX5" fmla="*/ 307721 w 790872"/>
                <a:gd name="connsiteY5" fmla="*/ 220006 h 920288"/>
                <a:gd name="connsiteX6" fmla="*/ 15817 w 790872"/>
                <a:gd name="connsiteY6" fmla="*/ 65187 h 920288"/>
                <a:gd name="connsiteX7" fmla="*/ 0 w 790872"/>
                <a:gd name="connsiteY7" fmla="*/ 58956 h 920288"/>
                <a:gd name="connsiteX8" fmla="*/ 46973 w 790872"/>
                <a:gd name="connsiteY8" fmla="*/ 38345 h 920288"/>
                <a:gd name="connsiteX9" fmla="*/ 70939 w 790872"/>
                <a:gd name="connsiteY9" fmla="*/ 10066 h 920288"/>
                <a:gd name="connsiteX10" fmla="*/ 78129 w 790872"/>
                <a:gd name="connsiteY10" fmla="*/ 0 h 920288"/>
                <a:gd name="connsiteX11" fmla="*/ 79087 w 790872"/>
                <a:gd name="connsiteY11" fmla="*/ 33552 h 920288"/>
                <a:gd name="connsiteX12" fmla="*/ 107846 w 790872"/>
                <a:gd name="connsiteY12" fmla="*/ 63749 h 920288"/>
                <a:gd name="connsiteX13" fmla="*/ 234386 w 790872"/>
                <a:gd name="connsiteY13" fmla="*/ 57039 h 920288"/>
                <a:gd name="connsiteX14" fmla="*/ 249724 w 790872"/>
                <a:gd name="connsiteY14" fmla="*/ 72377 h 920288"/>
                <a:gd name="connsiteX15" fmla="*/ 464458 w 790872"/>
                <a:gd name="connsiteY15" fmla="*/ 278962 h 920288"/>
                <a:gd name="connsiteX16" fmla="*/ 621674 w 790872"/>
                <a:gd name="connsiteY16" fmla="*/ 544504 h 920288"/>
                <a:gd name="connsiteX17" fmla="*/ 784162 w 790872"/>
                <a:gd name="connsiteY17" fmla="*/ 869481 h 920288"/>
                <a:gd name="connsiteX18" fmla="*/ 792790 w 790872"/>
                <a:gd name="connsiteY18" fmla="*/ 894885 h 920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90872" h="920288">
                  <a:moveTo>
                    <a:pt x="792790" y="894885"/>
                  </a:moveTo>
                  <a:cubicBezTo>
                    <a:pt x="760676" y="883860"/>
                    <a:pt x="739586" y="898240"/>
                    <a:pt x="722331" y="923644"/>
                  </a:cubicBezTo>
                  <a:cubicBezTo>
                    <a:pt x="713224" y="920768"/>
                    <a:pt x="711306" y="911661"/>
                    <a:pt x="707951" y="904471"/>
                  </a:cubicBezTo>
                  <a:cubicBezTo>
                    <a:pt x="668647" y="816756"/>
                    <a:pt x="626946" y="730479"/>
                    <a:pt x="583329" y="645161"/>
                  </a:cubicBezTo>
                  <a:cubicBezTo>
                    <a:pt x="533959" y="549297"/>
                    <a:pt x="485548" y="452954"/>
                    <a:pt x="425154" y="363322"/>
                  </a:cubicBezTo>
                  <a:cubicBezTo>
                    <a:pt x="390164" y="312035"/>
                    <a:pt x="352777" y="262666"/>
                    <a:pt x="307721" y="220006"/>
                  </a:cubicBezTo>
                  <a:cubicBezTo>
                    <a:pt x="224800" y="141398"/>
                    <a:pt x="130374" y="84360"/>
                    <a:pt x="15817" y="65187"/>
                  </a:cubicBezTo>
                  <a:cubicBezTo>
                    <a:pt x="10066" y="64228"/>
                    <a:pt x="3835" y="65187"/>
                    <a:pt x="0" y="58956"/>
                  </a:cubicBezTo>
                  <a:cubicBezTo>
                    <a:pt x="12942" y="45535"/>
                    <a:pt x="30676" y="43139"/>
                    <a:pt x="46973" y="38345"/>
                  </a:cubicBezTo>
                  <a:cubicBezTo>
                    <a:pt x="61832" y="33552"/>
                    <a:pt x="72856" y="28280"/>
                    <a:pt x="70939" y="10066"/>
                  </a:cubicBezTo>
                  <a:cubicBezTo>
                    <a:pt x="70460" y="6231"/>
                    <a:pt x="71418" y="479"/>
                    <a:pt x="78129" y="0"/>
                  </a:cubicBezTo>
                  <a:cubicBezTo>
                    <a:pt x="79087" y="11024"/>
                    <a:pt x="80046" y="22049"/>
                    <a:pt x="79087" y="33552"/>
                  </a:cubicBezTo>
                  <a:cubicBezTo>
                    <a:pt x="77170" y="57518"/>
                    <a:pt x="83880" y="64708"/>
                    <a:pt x="107846" y="63749"/>
                  </a:cubicBezTo>
                  <a:cubicBezTo>
                    <a:pt x="150026" y="61832"/>
                    <a:pt x="192206" y="59435"/>
                    <a:pt x="234386" y="57039"/>
                  </a:cubicBezTo>
                  <a:cubicBezTo>
                    <a:pt x="233907" y="67104"/>
                    <a:pt x="243972" y="68542"/>
                    <a:pt x="249724" y="72377"/>
                  </a:cubicBezTo>
                  <a:cubicBezTo>
                    <a:pt x="335042" y="127498"/>
                    <a:pt x="404064" y="198437"/>
                    <a:pt x="464458" y="278962"/>
                  </a:cubicBezTo>
                  <a:cubicBezTo>
                    <a:pt x="526290" y="361884"/>
                    <a:pt x="573742" y="453434"/>
                    <a:pt x="621674" y="544504"/>
                  </a:cubicBezTo>
                  <a:cubicBezTo>
                    <a:pt x="677754" y="651871"/>
                    <a:pt x="731437" y="760676"/>
                    <a:pt x="784162" y="869481"/>
                  </a:cubicBezTo>
                  <a:cubicBezTo>
                    <a:pt x="787518" y="878108"/>
                    <a:pt x="793269" y="885778"/>
                    <a:pt x="792790" y="894885"/>
                  </a:cubicBez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 w="478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7DAD7D12-6CD3-4811-AF4C-4AEBF192496E}"/>
                </a:ext>
              </a:extLst>
            </p:cNvPr>
            <p:cNvSpPr/>
            <p:nvPr/>
          </p:nvSpPr>
          <p:spPr>
            <a:xfrm>
              <a:off x="1021833" y="1881553"/>
              <a:ext cx="656664" cy="1054497"/>
            </a:xfrm>
            <a:custGeom>
              <a:avLst/>
              <a:gdLst>
                <a:gd name="connsiteX0" fmla="*/ 657143 w 656664"/>
                <a:gd name="connsiteY0" fmla="*/ 42180 h 1054497"/>
                <a:gd name="connsiteX1" fmla="*/ 654747 w 656664"/>
                <a:gd name="connsiteY1" fmla="*/ 46494 h 1054497"/>
                <a:gd name="connsiteX2" fmla="*/ 622633 w 656664"/>
                <a:gd name="connsiteY2" fmla="*/ 86756 h 1054497"/>
                <a:gd name="connsiteX3" fmla="*/ 579973 w 656664"/>
                <a:gd name="connsiteY3" fmla="*/ 102094 h 1054497"/>
                <a:gd name="connsiteX4" fmla="*/ 535397 w 656664"/>
                <a:gd name="connsiteY4" fmla="*/ 132291 h 1054497"/>
                <a:gd name="connsiteX5" fmla="*/ 389685 w 656664"/>
                <a:gd name="connsiteY5" fmla="*/ 256435 h 1054497"/>
                <a:gd name="connsiteX6" fmla="*/ 228634 w 656664"/>
                <a:gd name="connsiteY6" fmla="*/ 555049 h 1054497"/>
                <a:gd name="connsiteX7" fmla="*/ 92029 w 656664"/>
                <a:gd name="connsiteY7" fmla="*/ 996979 h 1054497"/>
                <a:gd name="connsiteX8" fmla="*/ 74294 w 656664"/>
                <a:gd name="connsiteY8" fmla="*/ 1057373 h 1054497"/>
                <a:gd name="connsiteX9" fmla="*/ 0 w 656664"/>
                <a:gd name="connsiteY9" fmla="*/ 1025259 h 1054497"/>
                <a:gd name="connsiteX10" fmla="*/ 9107 w 656664"/>
                <a:gd name="connsiteY10" fmla="*/ 1009441 h 1054497"/>
                <a:gd name="connsiteX11" fmla="*/ 130854 w 656664"/>
                <a:gd name="connsiteY11" fmla="*/ 601063 h 1054497"/>
                <a:gd name="connsiteX12" fmla="*/ 286152 w 656664"/>
                <a:gd name="connsiteY12" fmla="*/ 266500 h 1054497"/>
                <a:gd name="connsiteX13" fmla="*/ 382495 w 656664"/>
                <a:gd name="connsiteY13" fmla="*/ 153381 h 1054497"/>
                <a:gd name="connsiteX14" fmla="*/ 363802 w 656664"/>
                <a:gd name="connsiteY14" fmla="*/ 151464 h 1054497"/>
                <a:gd name="connsiteX15" fmla="*/ 366198 w 656664"/>
                <a:gd name="connsiteY15" fmla="*/ 147150 h 1054497"/>
                <a:gd name="connsiteX16" fmla="*/ 416047 w 656664"/>
                <a:gd name="connsiteY16" fmla="*/ 115995 h 1054497"/>
                <a:gd name="connsiteX17" fmla="*/ 546421 w 656664"/>
                <a:gd name="connsiteY17" fmla="*/ 32594 h 1054497"/>
                <a:gd name="connsiteX18" fmla="*/ 551694 w 656664"/>
                <a:gd name="connsiteY18" fmla="*/ 32114 h 1054497"/>
                <a:gd name="connsiteX19" fmla="*/ 654747 w 656664"/>
                <a:gd name="connsiteY19" fmla="*/ 0 h 1054497"/>
                <a:gd name="connsiteX20" fmla="*/ 657143 w 656664"/>
                <a:gd name="connsiteY20" fmla="*/ 42180 h 1054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56664" h="1054497">
                  <a:moveTo>
                    <a:pt x="657143" y="42180"/>
                  </a:moveTo>
                  <a:cubicBezTo>
                    <a:pt x="656185" y="43618"/>
                    <a:pt x="654267" y="45535"/>
                    <a:pt x="654747" y="46494"/>
                  </a:cubicBezTo>
                  <a:cubicBezTo>
                    <a:pt x="660019" y="72856"/>
                    <a:pt x="645640" y="81963"/>
                    <a:pt x="622633" y="86756"/>
                  </a:cubicBezTo>
                  <a:cubicBezTo>
                    <a:pt x="608253" y="89632"/>
                    <a:pt x="594353" y="96822"/>
                    <a:pt x="579973" y="102094"/>
                  </a:cubicBezTo>
                  <a:cubicBezTo>
                    <a:pt x="569428" y="118391"/>
                    <a:pt x="551214" y="123664"/>
                    <a:pt x="535397" y="132291"/>
                  </a:cubicBezTo>
                  <a:cubicBezTo>
                    <a:pt x="477879" y="163447"/>
                    <a:pt x="431385" y="206106"/>
                    <a:pt x="389685" y="256435"/>
                  </a:cubicBezTo>
                  <a:cubicBezTo>
                    <a:pt x="315870" y="345108"/>
                    <a:pt x="266979" y="447203"/>
                    <a:pt x="228634" y="555049"/>
                  </a:cubicBezTo>
                  <a:cubicBezTo>
                    <a:pt x="176389" y="700282"/>
                    <a:pt x="132291" y="847912"/>
                    <a:pt x="92029" y="996979"/>
                  </a:cubicBezTo>
                  <a:cubicBezTo>
                    <a:pt x="86756" y="1017110"/>
                    <a:pt x="83880" y="1038200"/>
                    <a:pt x="74294" y="1057373"/>
                  </a:cubicBezTo>
                  <a:cubicBezTo>
                    <a:pt x="58477" y="1026217"/>
                    <a:pt x="33552" y="1016152"/>
                    <a:pt x="0" y="1025259"/>
                  </a:cubicBezTo>
                  <a:cubicBezTo>
                    <a:pt x="6231" y="1021904"/>
                    <a:pt x="7190" y="1015672"/>
                    <a:pt x="9107" y="1009441"/>
                  </a:cubicBezTo>
                  <a:cubicBezTo>
                    <a:pt x="46014" y="872357"/>
                    <a:pt x="85318" y="735751"/>
                    <a:pt x="130854" y="601063"/>
                  </a:cubicBezTo>
                  <a:cubicBezTo>
                    <a:pt x="170637" y="484110"/>
                    <a:pt x="215693" y="369074"/>
                    <a:pt x="286152" y="266500"/>
                  </a:cubicBezTo>
                  <a:cubicBezTo>
                    <a:pt x="313953" y="226238"/>
                    <a:pt x="345108" y="189330"/>
                    <a:pt x="382495" y="153381"/>
                  </a:cubicBezTo>
                  <a:cubicBezTo>
                    <a:pt x="374826" y="152423"/>
                    <a:pt x="369074" y="151943"/>
                    <a:pt x="363802" y="151464"/>
                  </a:cubicBezTo>
                  <a:cubicBezTo>
                    <a:pt x="363802" y="149547"/>
                    <a:pt x="364760" y="147150"/>
                    <a:pt x="366198" y="147150"/>
                  </a:cubicBezTo>
                  <a:cubicBezTo>
                    <a:pt x="387767" y="144274"/>
                    <a:pt x="400709" y="128457"/>
                    <a:pt x="416047" y="115995"/>
                  </a:cubicBezTo>
                  <a:cubicBezTo>
                    <a:pt x="455830" y="82443"/>
                    <a:pt x="500886" y="57039"/>
                    <a:pt x="546421" y="32594"/>
                  </a:cubicBezTo>
                  <a:cubicBezTo>
                    <a:pt x="547859" y="31635"/>
                    <a:pt x="549776" y="31635"/>
                    <a:pt x="551694" y="32114"/>
                  </a:cubicBezTo>
                  <a:cubicBezTo>
                    <a:pt x="587163" y="24924"/>
                    <a:pt x="621195" y="12462"/>
                    <a:pt x="654747" y="0"/>
                  </a:cubicBezTo>
                  <a:cubicBezTo>
                    <a:pt x="658102" y="13421"/>
                    <a:pt x="657623" y="27800"/>
                    <a:pt x="657143" y="42180"/>
                  </a:cubicBez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 w="478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212BB468-006E-402E-93A5-292313B22986}"/>
                </a:ext>
              </a:extLst>
            </p:cNvPr>
            <p:cNvSpPr/>
            <p:nvPr/>
          </p:nvSpPr>
          <p:spPr>
            <a:xfrm>
              <a:off x="1299963" y="1870238"/>
              <a:ext cx="273211" cy="167761"/>
            </a:xfrm>
            <a:custGeom>
              <a:avLst/>
              <a:gdLst>
                <a:gd name="connsiteX0" fmla="*/ 273564 w 273210"/>
                <a:gd name="connsiteY0" fmla="*/ 42950 h 167760"/>
                <a:gd name="connsiteX1" fmla="*/ 258226 w 273210"/>
                <a:gd name="connsiteY1" fmla="*/ 54454 h 167760"/>
                <a:gd name="connsiteX2" fmla="*/ 120662 w 273210"/>
                <a:gd name="connsiteY2" fmla="*/ 148400 h 167760"/>
                <a:gd name="connsiteX3" fmla="*/ 85672 w 273210"/>
                <a:gd name="connsiteY3" fmla="*/ 162779 h 167760"/>
                <a:gd name="connsiteX4" fmla="*/ 36302 w 273210"/>
                <a:gd name="connsiteY4" fmla="*/ 167573 h 167760"/>
                <a:gd name="connsiteX5" fmla="*/ 11377 w 273210"/>
                <a:gd name="connsiteY5" fmla="*/ 147441 h 167760"/>
                <a:gd name="connsiteX6" fmla="*/ 353 w 273210"/>
                <a:gd name="connsiteY6" fmla="*/ 51099 h 167760"/>
                <a:gd name="connsiteX7" fmla="*/ 20964 w 273210"/>
                <a:gd name="connsiteY7" fmla="*/ 25216 h 167760"/>
                <a:gd name="connsiteX8" fmla="*/ 236656 w 273210"/>
                <a:gd name="connsiteY8" fmla="*/ 770 h 167760"/>
                <a:gd name="connsiteX9" fmla="*/ 269250 w 273210"/>
                <a:gd name="connsiteY9" fmla="*/ 28571 h 167760"/>
                <a:gd name="connsiteX10" fmla="*/ 273564 w 273210"/>
                <a:gd name="connsiteY10" fmla="*/ 42950 h 1677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73210" h="167760">
                  <a:moveTo>
                    <a:pt x="273564" y="42950"/>
                  </a:moveTo>
                  <a:cubicBezTo>
                    <a:pt x="269729" y="48223"/>
                    <a:pt x="264457" y="51578"/>
                    <a:pt x="258226" y="54454"/>
                  </a:cubicBezTo>
                  <a:cubicBezTo>
                    <a:pt x="207897" y="78899"/>
                    <a:pt x="161404" y="110055"/>
                    <a:pt x="120662" y="148400"/>
                  </a:cubicBezTo>
                  <a:cubicBezTo>
                    <a:pt x="110117" y="157986"/>
                    <a:pt x="97655" y="158466"/>
                    <a:pt x="85672" y="162779"/>
                  </a:cubicBezTo>
                  <a:cubicBezTo>
                    <a:pt x="69375" y="164217"/>
                    <a:pt x="52599" y="165655"/>
                    <a:pt x="36302" y="167573"/>
                  </a:cubicBezTo>
                  <a:cubicBezTo>
                    <a:pt x="20964" y="169011"/>
                    <a:pt x="13295" y="163259"/>
                    <a:pt x="11377" y="147441"/>
                  </a:cubicBezTo>
                  <a:cubicBezTo>
                    <a:pt x="8022" y="115327"/>
                    <a:pt x="4667" y="83213"/>
                    <a:pt x="353" y="51099"/>
                  </a:cubicBezTo>
                  <a:cubicBezTo>
                    <a:pt x="-1564" y="34802"/>
                    <a:pt x="4188" y="27133"/>
                    <a:pt x="20964" y="25216"/>
                  </a:cubicBezTo>
                  <a:cubicBezTo>
                    <a:pt x="92861" y="17546"/>
                    <a:pt x="164759" y="8919"/>
                    <a:pt x="236656" y="770"/>
                  </a:cubicBezTo>
                  <a:cubicBezTo>
                    <a:pt x="263019" y="-2106"/>
                    <a:pt x="267812" y="2208"/>
                    <a:pt x="269250" y="28571"/>
                  </a:cubicBezTo>
                  <a:cubicBezTo>
                    <a:pt x="270209" y="32885"/>
                    <a:pt x="269729" y="38157"/>
                    <a:pt x="273564" y="42950"/>
                  </a:cubicBezTo>
                  <a:close/>
                </a:path>
              </a:pathLst>
            </a:custGeom>
            <a:solidFill>
              <a:schemeClr val="tx1"/>
            </a:solidFill>
            <a:ln w="478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6101BBBA-9E86-49F6-BCB8-4DDC9920B0C2}"/>
                </a:ext>
              </a:extLst>
            </p:cNvPr>
            <p:cNvSpPr/>
            <p:nvPr/>
          </p:nvSpPr>
          <p:spPr>
            <a:xfrm>
              <a:off x="3206080" y="5617828"/>
              <a:ext cx="335522" cy="335522"/>
            </a:xfrm>
            <a:custGeom>
              <a:avLst/>
              <a:gdLst>
                <a:gd name="connsiteX0" fmla="*/ 169678 w 335521"/>
                <a:gd name="connsiteY0" fmla="*/ 339835 h 335521"/>
                <a:gd name="connsiteX1" fmla="*/ 0 w 335521"/>
                <a:gd name="connsiteY1" fmla="*/ 171116 h 335521"/>
                <a:gd name="connsiteX2" fmla="*/ 169678 w 335521"/>
                <a:gd name="connsiteY2" fmla="*/ 0 h 335521"/>
                <a:gd name="connsiteX3" fmla="*/ 339836 w 335521"/>
                <a:gd name="connsiteY3" fmla="*/ 169199 h 335521"/>
                <a:gd name="connsiteX4" fmla="*/ 169678 w 335521"/>
                <a:gd name="connsiteY4" fmla="*/ 339835 h 3355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5521" h="335521">
                  <a:moveTo>
                    <a:pt x="169678" y="339835"/>
                  </a:moveTo>
                  <a:cubicBezTo>
                    <a:pt x="74773" y="339835"/>
                    <a:pt x="479" y="266021"/>
                    <a:pt x="0" y="171116"/>
                  </a:cubicBezTo>
                  <a:cubicBezTo>
                    <a:pt x="0" y="75732"/>
                    <a:pt x="74294" y="0"/>
                    <a:pt x="169678" y="0"/>
                  </a:cubicBezTo>
                  <a:cubicBezTo>
                    <a:pt x="263624" y="0"/>
                    <a:pt x="339836" y="75732"/>
                    <a:pt x="339836" y="169199"/>
                  </a:cubicBezTo>
                  <a:cubicBezTo>
                    <a:pt x="340315" y="264103"/>
                    <a:pt x="265062" y="339835"/>
                    <a:pt x="169678" y="339835"/>
                  </a:cubicBez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 w="478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</p:grpSp>
      <p:sp>
        <p:nvSpPr>
          <p:cNvPr id="27" name="Heart 26">
            <a:extLst>
              <a:ext uri="{FF2B5EF4-FFF2-40B4-BE49-F238E27FC236}">
                <a16:creationId xmlns:a16="http://schemas.microsoft.com/office/drawing/2014/main" id="{A99A5D6C-0153-4DDE-88FC-8174994DB58D}"/>
              </a:ext>
            </a:extLst>
          </p:cNvPr>
          <p:cNvSpPr/>
          <p:nvPr/>
        </p:nvSpPr>
        <p:spPr>
          <a:xfrm rot="20665493">
            <a:off x="1926108" y="1596612"/>
            <a:ext cx="2504496" cy="2106141"/>
          </a:xfrm>
          <a:prstGeom prst="heart">
            <a:avLst/>
          </a:prstGeom>
          <a:solidFill>
            <a:schemeClr val="accent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>
              <a:cs typeface="B Nazanin" panose="00000700000000000000" pitchFamily="2" charset="-78"/>
            </a:endParaRPr>
          </a:p>
        </p:txBody>
      </p:sp>
      <p:grpSp>
        <p:nvGrpSpPr>
          <p:cNvPr id="28" name="Group 27">
            <a:extLst>
              <a:ext uri="{FF2B5EF4-FFF2-40B4-BE49-F238E27FC236}">
                <a16:creationId xmlns:a16="http://schemas.microsoft.com/office/drawing/2014/main" id="{A0D467F6-660B-4D20-9B63-362EE2A0390E}"/>
              </a:ext>
            </a:extLst>
          </p:cNvPr>
          <p:cNvGrpSpPr/>
          <p:nvPr/>
        </p:nvGrpSpPr>
        <p:grpSpPr>
          <a:xfrm>
            <a:off x="751719" y="2955746"/>
            <a:ext cx="3596618" cy="1976098"/>
            <a:chOff x="-548507" y="477868"/>
            <a:chExt cx="11570449" cy="6357177"/>
          </a:xfrm>
        </p:grpSpPr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2F2D44A1-3A6A-4CD4-AE96-70DFEAEC1F75}"/>
                </a:ext>
              </a:extLst>
            </p:cNvPr>
            <p:cNvSpPr/>
            <p:nvPr/>
          </p:nvSpPr>
          <p:spPr>
            <a:xfrm>
              <a:off x="-482765" y="6440599"/>
              <a:ext cx="11438966" cy="394446"/>
            </a:xfrm>
            <a:custGeom>
              <a:avLst/>
              <a:gdLst>
                <a:gd name="connsiteX0" fmla="*/ 1605439 w 1657350"/>
                <a:gd name="connsiteY0" fmla="*/ 54769 h 57150"/>
                <a:gd name="connsiteX1" fmla="*/ 1652111 w 1657350"/>
                <a:gd name="connsiteY1" fmla="*/ 22384 h 57150"/>
                <a:gd name="connsiteX2" fmla="*/ 1652111 w 1657350"/>
                <a:gd name="connsiteY2" fmla="*/ 22384 h 57150"/>
                <a:gd name="connsiteX3" fmla="*/ 1636871 w 1657350"/>
                <a:gd name="connsiteY3" fmla="*/ 7144 h 57150"/>
                <a:gd name="connsiteX4" fmla="*/ 44291 w 1657350"/>
                <a:gd name="connsiteY4" fmla="*/ 12859 h 57150"/>
                <a:gd name="connsiteX5" fmla="*/ 23336 w 1657350"/>
                <a:gd name="connsiteY5" fmla="*/ 12859 h 57150"/>
                <a:gd name="connsiteX6" fmla="*/ 7144 w 1657350"/>
                <a:gd name="connsiteY6" fmla="*/ 26194 h 57150"/>
                <a:gd name="connsiteX7" fmla="*/ 7144 w 1657350"/>
                <a:gd name="connsiteY7" fmla="*/ 26194 h 57150"/>
                <a:gd name="connsiteX8" fmla="*/ 50959 w 1657350"/>
                <a:gd name="connsiteY8" fmla="*/ 53816 h 57150"/>
                <a:gd name="connsiteX9" fmla="*/ 51911 w 1657350"/>
                <a:gd name="connsiteY9" fmla="*/ 54769 h 57150"/>
                <a:gd name="connsiteX10" fmla="*/ 51911 w 1657350"/>
                <a:gd name="connsiteY10" fmla="*/ 54769 h 57150"/>
                <a:gd name="connsiteX11" fmla="*/ 56674 w 1657350"/>
                <a:gd name="connsiteY11" fmla="*/ 54769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57350" h="57150">
                  <a:moveTo>
                    <a:pt x="1605439" y="54769"/>
                  </a:moveTo>
                  <a:cubicBezTo>
                    <a:pt x="1605439" y="54769"/>
                    <a:pt x="1638776" y="50959"/>
                    <a:pt x="1652111" y="22384"/>
                  </a:cubicBezTo>
                  <a:lnTo>
                    <a:pt x="1652111" y="22384"/>
                  </a:lnTo>
                  <a:cubicBezTo>
                    <a:pt x="1652111" y="13811"/>
                    <a:pt x="1645444" y="7144"/>
                    <a:pt x="1636871" y="7144"/>
                  </a:cubicBezTo>
                  <a:lnTo>
                    <a:pt x="44291" y="12859"/>
                  </a:lnTo>
                  <a:lnTo>
                    <a:pt x="23336" y="12859"/>
                  </a:lnTo>
                  <a:cubicBezTo>
                    <a:pt x="14764" y="12859"/>
                    <a:pt x="7144" y="18574"/>
                    <a:pt x="7144" y="26194"/>
                  </a:cubicBezTo>
                  <a:lnTo>
                    <a:pt x="7144" y="26194"/>
                  </a:lnTo>
                  <a:cubicBezTo>
                    <a:pt x="17621" y="45244"/>
                    <a:pt x="40481" y="51911"/>
                    <a:pt x="50959" y="53816"/>
                  </a:cubicBezTo>
                  <a:lnTo>
                    <a:pt x="51911" y="54769"/>
                  </a:lnTo>
                  <a:cubicBezTo>
                    <a:pt x="51911" y="54769"/>
                    <a:pt x="51911" y="54769"/>
                    <a:pt x="51911" y="54769"/>
                  </a:cubicBezTo>
                  <a:lnTo>
                    <a:pt x="56674" y="54769"/>
                  </a:lnTo>
                </a:path>
              </a:pathLst>
            </a:custGeom>
            <a:solidFill>
              <a:srgbClr val="5F676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9FFC00FD-8CA9-46E4-99B5-42F47EE6D66E}"/>
                </a:ext>
              </a:extLst>
            </p:cNvPr>
            <p:cNvSpPr/>
            <p:nvPr/>
          </p:nvSpPr>
          <p:spPr>
            <a:xfrm>
              <a:off x="700575" y="477868"/>
              <a:ext cx="9072285" cy="5916709"/>
            </a:xfrm>
            <a:custGeom>
              <a:avLst/>
              <a:gdLst>
                <a:gd name="connsiteX0" fmla="*/ 1311116 w 1314450"/>
                <a:gd name="connsiteY0" fmla="*/ 813911 h 857250"/>
                <a:gd name="connsiteX1" fmla="*/ 1281589 w 1314450"/>
                <a:gd name="connsiteY1" fmla="*/ 852964 h 857250"/>
                <a:gd name="connsiteX2" fmla="*/ 36671 w 1314450"/>
                <a:gd name="connsiteY2" fmla="*/ 852964 h 857250"/>
                <a:gd name="connsiteX3" fmla="*/ 7144 w 1314450"/>
                <a:gd name="connsiteY3" fmla="*/ 813911 h 857250"/>
                <a:gd name="connsiteX4" fmla="*/ 7144 w 1314450"/>
                <a:gd name="connsiteY4" fmla="*/ 46196 h 857250"/>
                <a:gd name="connsiteX5" fmla="*/ 36671 w 1314450"/>
                <a:gd name="connsiteY5" fmla="*/ 7144 h 857250"/>
                <a:gd name="connsiteX6" fmla="*/ 1281589 w 1314450"/>
                <a:gd name="connsiteY6" fmla="*/ 7144 h 857250"/>
                <a:gd name="connsiteX7" fmla="*/ 1311116 w 1314450"/>
                <a:gd name="connsiteY7" fmla="*/ 46196 h 857250"/>
                <a:gd name="connsiteX8" fmla="*/ 1311116 w 1314450"/>
                <a:gd name="connsiteY8" fmla="*/ 813911 h 857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14450" h="857250">
                  <a:moveTo>
                    <a:pt x="1311116" y="813911"/>
                  </a:moveTo>
                  <a:cubicBezTo>
                    <a:pt x="1311116" y="834866"/>
                    <a:pt x="1297781" y="852964"/>
                    <a:pt x="1281589" y="852964"/>
                  </a:cubicBezTo>
                  <a:lnTo>
                    <a:pt x="36671" y="852964"/>
                  </a:lnTo>
                  <a:cubicBezTo>
                    <a:pt x="20479" y="852964"/>
                    <a:pt x="7144" y="835819"/>
                    <a:pt x="7144" y="813911"/>
                  </a:cubicBezTo>
                  <a:lnTo>
                    <a:pt x="7144" y="46196"/>
                  </a:lnTo>
                  <a:cubicBezTo>
                    <a:pt x="7144" y="25241"/>
                    <a:pt x="20479" y="7144"/>
                    <a:pt x="36671" y="7144"/>
                  </a:cubicBezTo>
                  <a:lnTo>
                    <a:pt x="1281589" y="7144"/>
                  </a:lnTo>
                  <a:cubicBezTo>
                    <a:pt x="1297781" y="7144"/>
                    <a:pt x="1311116" y="24289"/>
                    <a:pt x="1311116" y="46196"/>
                  </a:cubicBezTo>
                  <a:lnTo>
                    <a:pt x="1311116" y="813911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B04EA027-A0CB-4EF7-82F3-0EC2D272A78A}"/>
                </a:ext>
              </a:extLst>
            </p:cNvPr>
            <p:cNvSpPr/>
            <p:nvPr/>
          </p:nvSpPr>
          <p:spPr>
            <a:xfrm>
              <a:off x="1088451" y="839448"/>
              <a:ext cx="8283390" cy="5062073"/>
            </a:xfrm>
            <a:custGeom>
              <a:avLst/>
              <a:gdLst>
                <a:gd name="connsiteX0" fmla="*/ 7144 w 1200150"/>
                <a:gd name="connsiteY0" fmla="*/ 7144 h 733425"/>
                <a:gd name="connsiteX1" fmla="*/ 1196816 w 1200150"/>
                <a:gd name="connsiteY1" fmla="*/ 7144 h 733425"/>
                <a:gd name="connsiteX2" fmla="*/ 1196816 w 1200150"/>
                <a:gd name="connsiteY2" fmla="*/ 730091 h 733425"/>
                <a:gd name="connsiteX3" fmla="*/ 7144 w 1200150"/>
                <a:gd name="connsiteY3" fmla="*/ 730091 h 733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0150" h="733425">
                  <a:moveTo>
                    <a:pt x="7144" y="7144"/>
                  </a:moveTo>
                  <a:lnTo>
                    <a:pt x="1196816" y="7144"/>
                  </a:lnTo>
                  <a:lnTo>
                    <a:pt x="1196816" y="730091"/>
                  </a:lnTo>
                  <a:lnTo>
                    <a:pt x="7144" y="730091"/>
                  </a:lnTo>
                  <a:close/>
                </a:path>
              </a:pathLst>
            </a:custGeom>
            <a:solidFill>
              <a:srgbClr val="F2F2F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45BB244E-506A-4F9A-B193-7E6375E41A67}"/>
                </a:ext>
              </a:extLst>
            </p:cNvPr>
            <p:cNvSpPr/>
            <p:nvPr/>
          </p:nvSpPr>
          <p:spPr>
            <a:xfrm>
              <a:off x="-548507" y="6164484"/>
              <a:ext cx="11570449" cy="460187"/>
            </a:xfrm>
            <a:custGeom>
              <a:avLst/>
              <a:gdLst>
                <a:gd name="connsiteX0" fmla="*/ 50006 w 1676400"/>
                <a:gd name="connsiteY0" fmla="*/ 7144 h 66675"/>
                <a:gd name="connsiteX1" fmla="*/ 1630204 w 1676400"/>
                <a:gd name="connsiteY1" fmla="*/ 7144 h 66675"/>
                <a:gd name="connsiteX2" fmla="*/ 1672114 w 1676400"/>
                <a:gd name="connsiteY2" fmla="*/ 49054 h 66675"/>
                <a:gd name="connsiteX3" fmla="*/ 1672114 w 1676400"/>
                <a:gd name="connsiteY3" fmla="*/ 57626 h 66675"/>
                <a:gd name="connsiteX4" fmla="*/ 1656874 w 1676400"/>
                <a:gd name="connsiteY4" fmla="*/ 62389 h 66675"/>
                <a:gd name="connsiteX5" fmla="*/ 1654016 w 1676400"/>
                <a:gd name="connsiteY5" fmla="*/ 62389 h 66675"/>
                <a:gd name="connsiteX6" fmla="*/ 29051 w 1676400"/>
                <a:gd name="connsiteY6" fmla="*/ 62389 h 66675"/>
                <a:gd name="connsiteX7" fmla="*/ 21431 w 1676400"/>
                <a:gd name="connsiteY7" fmla="*/ 63341 h 66675"/>
                <a:gd name="connsiteX8" fmla="*/ 7144 w 1676400"/>
                <a:gd name="connsiteY8" fmla="*/ 55721 h 66675"/>
                <a:gd name="connsiteX9" fmla="*/ 7144 w 1676400"/>
                <a:gd name="connsiteY9" fmla="*/ 48101 h 66675"/>
                <a:gd name="connsiteX10" fmla="*/ 50006 w 1676400"/>
                <a:gd name="connsiteY10" fmla="*/ 7144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76400" h="66675">
                  <a:moveTo>
                    <a:pt x="50006" y="7144"/>
                  </a:moveTo>
                  <a:lnTo>
                    <a:pt x="1630204" y="7144"/>
                  </a:lnTo>
                  <a:cubicBezTo>
                    <a:pt x="1653064" y="7144"/>
                    <a:pt x="1672114" y="26194"/>
                    <a:pt x="1672114" y="49054"/>
                  </a:cubicBezTo>
                  <a:lnTo>
                    <a:pt x="1672114" y="57626"/>
                  </a:lnTo>
                  <a:cubicBezTo>
                    <a:pt x="1672114" y="57626"/>
                    <a:pt x="1674019" y="64294"/>
                    <a:pt x="1656874" y="62389"/>
                  </a:cubicBezTo>
                  <a:cubicBezTo>
                    <a:pt x="1655921" y="62389"/>
                    <a:pt x="1654969" y="62389"/>
                    <a:pt x="1654016" y="62389"/>
                  </a:cubicBezTo>
                  <a:lnTo>
                    <a:pt x="29051" y="62389"/>
                  </a:lnTo>
                  <a:cubicBezTo>
                    <a:pt x="26194" y="62389"/>
                    <a:pt x="24289" y="62389"/>
                    <a:pt x="21431" y="63341"/>
                  </a:cubicBezTo>
                  <a:cubicBezTo>
                    <a:pt x="16669" y="64294"/>
                    <a:pt x="8096" y="64294"/>
                    <a:pt x="7144" y="55721"/>
                  </a:cubicBezTo>
                  <a:lnTo>
                    <a:pt x="7144" y="48101"/>
                  </a:lnTo>
                  <a:cubicBezTo>
                    <a:pt x="8096" y="25241"/>
                    <a:pt x="26194" y="7144"/>
                    <a:pt x="50006" y="7144"/>
                  </a:cubicBezTo>
                  <a:close/>
                </a:path>
              </a:pathLst>
            </a:custGeom>
            <a:solidFill>
              <a:srgbClr val="CCCCC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 dirty="0">
                <a:cs typeface="B Nazanin" panose="00000700000000000000" pitchFamily="2" charset="-78"/>
              </a:endParaRPr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937CBF27-93DD-4587-9700-FF0C51CC16EA}"/>
                </a:ext>
              </a:extLst>
            </p:cNvPr>
            <p:cNvSpPr/>
            <p:nvPr/>
          </p:nvSpPr>
          <p:spPr>
            <a:xfrm>
              <a:off x="4438629" y="6215033"/>
              <a:ext cx="1618413" cy="184076"/>
            </a:xfrm>
            <a:custGeom>
              <a:avLst/>
              <a:gdLst>
                <a:gd name="connsiteX0" fmla="*/ 1478513 w 1618413"/>
                <a:gd name="connsiteY0" fmla="*/ 177499 h 184076"/>
                <a:gd name="connsiteX1" fmla="*/ 1485084 w 1618413"/>
                <a:gd name="connsiteY1" fmla="*/ 177499 h 184076"/>
                <a:gd name="connsiteX2" fmla="*/ 1502686 w 1618413"/>
                <a:gd name="connsiteY2" fmla="*/ 178122 h 184076"/>
                <a:gd name="connsiteX3" fmla="*/ 1499879 w 1618413"/>
                <a:gd name="connsiteY3" fmla="*/ 178526 h 184076"/>
                <a:gd name="connsiteX4" fmla="*/ 1478513 w 1618413"/>
                <a:gd name="connsiteY4" fmla="*/ 177499 h 184076"/>
                <a:gd name="connsiteX5" fmla="*/ 84799 w 1618413"/>
                <a:gd name="connsiteY5" fmla="*/ 170928 h 184076"/>
                <a:gd name="connsiteX6" fmla="*/ 117666 w 1618413"/>
                <a:gd name="connsiteY6" fmla="*/ 177499 h 184076"/>
                <a:gd name="connsiteX7" fmla="*/ 104518 w 1618413"/>
                <a:gd name="connsiteY7" fmla="*/ 177499 h 184076"/>
                <a:gd name="connsiteX8" fmla="*/ 84799 w 1618413"/>
                <a:gd name="connsiteY8" fmla="*/ 170928 h 184076"/>
                <a:gd name="connsiteX9" fmla="*/ 1603418 w 1618413"/>
                <a:gd name="connsiteY9" fmla="*/ 0 h 184076"/>
                <a:gd name="connsiteX10" fmla="*/ 1616567 w 1618413"/>
                <a:gd name="connsiteY10" fmla="*/ 0 h 184076"/>
                <a:gd name="connsiteX11" fmla="*/ 1511177 w 1618413"/>
                <a:gd name="connsiteY11" fmla="*/ 178423 h 184076"/>
                <a:gd name="connsiteX12" fmla="*/ 1502686 w 1618413"/>
                <a:gd name="connsiteY12" fmla="*/ 178122 h 184076"/>
                <a:gd name="connsiteX13" fmla="*/ 1521501 w 1618413"/>
                <a:gd name="connsiteY13" fmla="*/ 175419 h 184076"/>
                <a:gd name="connsiteX14" fmla="*/ 1603418 w 1618413"/>
                <a:gd name="connsiteY14" fmla="*/ 6571 h 184076"/>
                <a:gd name="connsiteX15" fmla="*/ 5911 w 1618413"/>
                <a:gd name="connsiteY15" fmla="*/ 0 h 184076"/>
                <a:gd name="connsiteX16" fmla="*/ 19060 w 1618413"/>
                <a:gd name="connsiteY16" fmla="*/ 6571 h 184076"/>
                <a:gd name="connsiteX17" fmla="*/ 91379 w 1618413"/>
                <a:gd name="connsiteY17" fmla="*/ 184076 h 184076"/>
                <a:gd name="connsiteX18" fmla="*/ 5911 w 1618413"/>
                <a:gd name="connsiteY18" fmla="*/ 0 h 1840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618413" h="184076">
                  <a:moveTo>
                    <a:pt x="1478513" y="177499"/>
                  </a:moveTo>
                  <a:lnTo>
                    <a:pt x="1485084" y="177499"/>
                  </a:lnTo>
                  <a:lnTo>
                    <a:pt x="1502686" y="178122"/>
                  </a:lnTo>
                  <a:lnTo>
                    <a:pt x="1499879" y="178526"/>
                  </a:lnTo>
                  <a:cubicBezTo>
                    <a:pt x="1487142" y="179142"/>
                    <a:pt x="1478513" y="177499"/>
                    <a:pt x="1478513" y="177499"/>
                  </a:cubicBezTo>
                  <a:close/>
                  <a:moveTo>
                    <a:pt x="84799" y="170928"/>
                  </a:moveTo>
                  <a:cubicBezTo>
                    <a:pt x="97947" y="177499"/>
                    <a:pt x="104518" y="177499"/>
                    <a:pt x="117666" y="177499"/>
                  </a:cubicBezTo>
                  <a:lnTo>
                    <a:pt x="104518" y="177499"/>
                  </a:lnTo>
                  <a:cubicBezTo>
                    <a:pt x="97947" y="177499"/>
                    <a:pt x="91370" y="177499"/>
                    <a:pt x="84799" y="170928"/>
                  </a:cubicBezTo>
                  <a:close/>
                  <a:moveTo>
                    <a:pt x="1603418" y="0"/>
                  </a:moveTo>
                  <a:lnTo>
                    <a:pt x="1616567" y="0"/>
                  </a:lnTo>
                  <a:cubicBezTo>
                    <a:pt x="1631361" y="152847"/>
                    <a:pt x="1553705" y="176266"/>
                    <a:pt x="1511177" y="178423"/>
                  </a:cubicBezTo>
                  <a:lnTo>
                    <a:pt x="1502686" y="178122"/>
                  </a:lnTo>
                  <a:lnTo>
                    <a:pt x="1521501" y="175419"/>
                  </a:lnTo>
                  <a:cubicBezTo>
                    <a:pt x="1560791" y="165788"/>
                    <a:pt x="1611636" y="129836"/>
                    <a:pt x="1603418" y="6571"/>
                  </a:cubicBezTo>
                  <a:close/>
                  <a:moveTo>
                    <a:pt x="5911" y="0"/>
                  </a:moveTo>
                  <a:lnTo>
                    <a:pt x="19060" y="6571"/>
                  </a:lnTo>
                  <a:cubicBezTo>
                    <a:pt x="19060" y="6571"/>
                    <a:pt x="-20385" y="144631"/>
                    <a:pt x="91379" y="184076"/>
                  </a:cubicBezTo>
                  <a:cubicBezTo>
                    <a:pt x="-33534" y="151202"/>
                    <a:pt x="5911" y="0"/>
                    <a:pt x="5911" y="0"/>
                  </a:cubicBezTo>
                  <a:close/>
                </a:path>
              </a:pathLst>
            </a:custGeom>
            <a:solidFill>
              <a:srgbClr val="4D4D4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grpSp>
          <p:nvGrpSpPr>
            <p:cNvPr id="34" name="Group 33">
              <a:extLst>
                <a:ext uri="{FF2B5EF4-FFF2-40B4-BE49-F238E27FC236}">
                  <a16:creationId xmlns:a16="http://schemas.microsoft.com/office/drawing/2014/main" id="{B5652C44-94B1-4E68-8B90-40DAAD3C61D7}"/>
                </a:ext>
              </a:extLst>
            </p:cNvPr>
            <p:cNvGrpSpPr/>
            <p:nvPr/>
          </p:nvGrpSpPr>
          <p:grpSpPr>
            <a:xfrm>
              <a:off x="1606" y="6382978"/>
              <a:ext cx="413937" cy="115242"/>
              <a:chOff x="5955" y="6353672"/>
              <a:chExt cx="413937" cy="115242"/>
            </a:xfrm>
          </p:grpSpPr>
          <p:sp>
            <p:nvSpPr>
              <p:cNvPr id="39" name="Rectangle: Rounded Corners 38">
                <a:extLst>
                  <a:ext uri="{FF2B5EF4-FFF2-40B4-BE49-F238E27FC236}">
                    <a16:creationId xmlns:a16="http://schemas.microsoft.com/office/drawing/2014/main" id="{DFEDF52D-5E21-4C81-B68A-7A52B14E0CEB}"/>
                  </a:ext>
                </a:extLst>
              </p:cNvPr>
              <p:cNvSpPr/>
              <p:nvPr/>
            </p:nvSpPr>
            <p:spPr>
              <a:xfrm>
                <a:off x="5955" y="6353672"/>
                <a:ext cx="413937" cy="115242"/>
              </a:xfrm>
              <a:prstGeom prst="roundRect">
                <a:avLst>
                  <a:gd name="adj" fmla="val 28154"/>
                </a:avLst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en-US">
                  <a:cs typeface="B Nazanin" panose="00000700000000000000" pitchFamily="2" charset="-78"/>
                </a:endParaRPr>
              </a:p>
            </p:txBody>
          </p:sp>
          <p:sp>
            <p:nvSpPr>
              <p:cNvPr id="40" name="Rectangle: Rounded Corners 39">
                <a:extLst>
                  <a:ext uri="{FF2B5EF4-FFF2-40B4-BE49-F238E27FC236}">
                    <a16:creationId xmlns:a16="http://schemas.microsoft.com/office/drawing/2014/main" id="{DA5D5C9A-ACC5-42E7-97B2-EF668CC36D93}"/>
                  </a:ext>
                </a:extLst>
              </p:cNvPr>
              <p:cNvSpPr/>
              <p:nvPr/>
            </p:nvSpPr>
            <p:spPr>
              <a:xfrm>
                <a:off x="99417" y="6382279"/>
                <a:ext cx="227012" cy="55272"/>
              </a:xfrm>
              <a:prstGeom prst="roundRect">
                <a:avLst>
                  <a:gd name="adj" fmla="val 28154"/>
                </a:avLst>
              </a:pr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en-US"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DD75EE87-762A-4AF7-936D-83A99764C162}"/>
                </a:ext>
              </a:extLst>
            </p:cNvPr>
            <p:cNvGrpSpPr/>
            <p:nvPr/>
          </p:nvGrpSpPr>
          <p:grpSpPr>
            <a:xfrm>
              <a:off x="9855291" y="6381600"/>
              <a:ext cx="885989" cy="115242"/>
              <a:chOff x="5955" y="6353672"/>
              <a:chExt cx="413937" cy="115242"/>
            </a:xfrm>
          </p:grpSpPr>
          <p:sp>
            <p:nvSpPr>
              <p:cNvPr id="37" name="Rectangle: Rounded Corners 36">
                <a:extLst>
                  <a:ext uri="{FF2B5EF4-FFF2-40B4-BE49-F238E27FC236}">
                    <a16:creationId xmlns:a16="http://schemas.microsoft.com/office/drawing/2014/main" id="{DEBD444B-C0DC-4F7E-A197-641CA6967B79}"/>
                  </a:ext>
                </a:extLst>
              </p:cNvPr>
              <p:cNvSpPr/>
              <p:nvPr/>
            </p:nvSpPr>
            <p:spPr>
              <a:xfrm>
                <a:off x="5955" y="6353672"/>
                <a:ext cx="413937" cy="115242"/>
              </a:xfrm>
              <a:prstGeom prst="roundRect">
                <a:avLst>
                  <a:gd name="adj" fmla="val 28154"/>
                </a:avLst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en-US">
                  <a:cs typeface="B Nazanin" panose="00000700000000000000" pitchFamily="2" charset="-78"/>
                </a:endParaRPr>
              </a:p>
            </p:txBody>
          </p:sp>
          <p:sp>
            <p:nvSpPr>
              <p:cNvPr id="38" name="Rectangle: Rounded Corners 37">
                <a:extLst>
                  <a:ext uri="{FF2B5EF4-FFF2-40B4-BE49-F238E27FC236}">
                    <a16:creationId xmlns:a16="http://schemas.microsoft.com/office/drawing/2014/main" id="{D25FE99A-6FE6-4A69-85B3-8F8A5955978F}"/>
                  </a:ext>
                </a:extLst>
              </p:cNvPr>
              <p:cNvSpPr/>
              <p:nvPr/>
            </p:nvSpPr>
            <p:spPr>
              <a:xfrm>
                <a:off x="84761" y="6382279"/>
                <a:ext cx="256326" cy="55272"/>
              </a:xfrm>
              <a:prstGeom prst="roundRect">
                <a:avLst>
                  <a:gd name="adj" fmla="val 28154"/>
                </a:avLst>
              </a:pr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en-US" dirty="0">
                  <a:cs typeface="B Nazanin" panose="00000700000000000000" pitchFamily="2" charset="-78"/>
                </a:endParaRPr>
              </a:p>
            </p:txBody>
          </p:sp>
        </p:grp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E15B18E3-070B-49B3-BABB-03E27CE1C9FE}"/>
                </a:ext>
              </a:extLst>
            </p:cNvPr>
            <p:cNvSpPr/>
            <p:nvPr/>
          </p:nvSpPr>
          <p:spPr>
            <a:xfrm>
              <a:off x="3892805" y="496953"/>
              <a:ext cx="5479036" cy="5431217"/>
            </a:xfrm>
            <a:custGeom>
              <a:avLst/>
              <a:gdLst>
                <a:gd name="connsiteX0" fmla="*/ 2567127 w 4009217"/>
                <a:gd name="connsiteY0" fmla="*/ 30683 h 4295590"/>
                <a:gd name="connsiteX1" fmla="*/ 3798529 w 4009217"/>
                <a:gd name="connsiteY1" fmla="*/ 30683 h 4295590"/>
                <a:gd name="connsiteX2" fmla="*/ 4007172 w 4009217"/>
                <a:gd name="connsiteY2" fmla="*/ 272054 h 4295590"/>
                <a:gd name="connsiteX3" fmla="*/ 3998990 w 4009217"/>
                <a:gd name="connsiteY3" fmla="*/ 4268999 h 4295590"/>
                <a:gd name="connsiteX4" fmla="*/ 30683 w 4009217"/>
                <a:gd name="connsiteY4" fmla="*/ 4268999 h 4295590"/>
                <a:gd name="connsiteX0" fmla="*/ 2536444 w 3976489"/>
                <a:gd name="connsiteY0" fmla="*/ 0 h 4238316"/>
                <a:gd name="connsiteX1" fmla="*/ 3976489 w 3976489"/>
                <a:gd name="connsiteY1" fmla="*/ 241371 h 4238316"/>
                <a:gd name="connsiteX2" fmla="*/ 3968307 w 3976489"/>
                <a:gd name="connsiteY2" fmla="*/ 4238316 h 4238316"/>
                <a:gd name="connsiteX3" fmla="*/ 0 w 3976489"/>
                <a:gd name="connsiteY3" fmla="*/ 4238316 h 4238316"/>
                <a:gd name="connsiteX0" fmla="*/ 2536444 w 3976489"/>
                <a:gd name="connsiteY0" fmla="*/ 0 h 4238316"/>
                <a:gd name="connsiteX1" fmla="*/ 3976489 w 3976489"/>
                <a:gd name="connsiteY1" fmla="*/ 213683 h 4238316"/>
                <a:gd name="connsiteX2" fmla="*/ 3968307 w 3976489"/>
                <a:gd name="connsiteY2" fmla="*/ 4238316 h 4238316"/>
                <a:gd name="connsiteX3" fmla="*/ 0 w 3976489"/>
                <a:gd name="connsiteY3" fmla="*/ 4238316 h 4238316"/>
                <a:gd name="connsiteX0" fmla="*/ 2473335 w 3976489"/>
                <a:gd name="connsiteY0" fmla="*/ 0 h 4035268"/>
                <a:gd name="connsiteX1" fmla="*/ 3976489 w 3976489"/>
                <a:gd name="connsiteY1" fmla="*/ 10635 h 4035268"/>
                <a:gd name="connsiteX2" fmla="*/ 3968307 w 3976489"/>
                <a:gd name="connsiteY2" fmla="*/ 4035268 h 4035268"/>
                <a:gd name="connsiteX3" fmla="*/ 0 w 3976489"/>
                <a:gd name="connsiteY3" fmla="*/ 4035268 h 4035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76489" h="4035268">
                  <a:moveTo>
                    <a:pt x="2473335" y="0"/>
                  </a:moveTo>
                  <a:lnTo>
                    <a:pt x="3976489" y="10635"/>
                  </a:lnTo>
                  <a:cubicBezTo>
                    <a:pt x="3973762" y="1342950"/>
                    <a:pt x="3971034" y="2702953"/>
                    <a:pt x="3968307" y="4035268"/>
                  </a:cubicBezTo>
                  <a:lnTo>
                    <a:pt x="0" y="4035268"/>
                  </a:lnTo>
                </a:path>
              </a:pathLst>
            </a:custGeom>
            <a:solidFill>
              <a:srgbClr val="999999">
                <a:alpha val="1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 dirty="0">
                <a:cs typeface="B Nazanin" panose="00000700000000000000" pitchFamily="2" charset="-78"/>
              </a:endParaRPr>
            </a:p>
          </p:txBody>
        </p:sp>
      </p:grpSp>
      <p:grpSp>
        <p:nvGrpSpPr>
          <p:cNvPr id="42" name="Graphic 51">
            <a:extLst>
              <a:ext uri="{FF2B5EF4-FFF2-40B4-BE49-F238E27FC236}">
                <a16:creationId xmlns:a16="http://schemas.microsoft.com/office/drawing/2014/main" id="{2E32521B-4FF3-4390-8B7A-06D6E6E2D05F}"/>
              </a:ext>
            </a:extLst>
          </p:cNvPr>
          <p:cNvGrpSpPr/>
          <p:nvPr/>
        </p:nvGrpSpPr>
        <p:grpSpPr>
          <a:xfrm>
            <a:off x="1681559" y="3146101"/>
            <a:ext cx="1915765" cy="1403896"/>
            <a:chOff x="1416767" y="0"/>
            <a:chExt cx="9358465" cy="6858000"/>
          </a:xfrm>
        </p:grpSpPr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4D6DC264-F750-485C-90EE-95010B384D76}"/>
                </a:ext>
              </a:extLst>
            </p:cNvPr>
            <p:cNvSpPr/>
            <p:nvPr/>
          </p:nvSpPr>
          <p:spPr>
            <a:xfrm>
              <a:off x="3510230" y="5264286"/>
              <a:ext cx="7260122" cy="1396458"/>
            </a:xfrm>
            <a:custGeom>
              <a:avLst/>
              <a:gdLst>
                <a:gd name="connsiteX0" fmla="*/ 7265003 w 7260121"/>
                <a:gd name="connsiteY0" fmla="*/ 579636 h 1396458"/>
                <a:gd name="connsiteX1" fmla="*/ 6908943 w 7260121"/>
                <a:gd name="connsiteY1" fmla="*/ 919612 h 1396458"/>
                <a:gd name="connsiteX2" fmla="*/ 6024275 w 7260121"/>
                <a:gd name="connsiteY2" fmla="*/ 1070956 h 1396458"/>
                <a:gd name="connsiteX3" fmla="*/ 5284371 w 7260121"/>
                <a:gd name="connsiteY3" fmla="*/ 921805 h 1396458"/>
                <a:gd name="connsiteX4" fmla="*/ 5033594 w 7260121"/>
                <a:gd name="connsiteY4" fmla="*/ 761688 h 1396458"/>
                <a:gd name="connsiteX5" fmla="*/ 4924655 w 7260121"/>
                <a:gd name="connsiteY5" fmla="*/ 538693 h 1396458"/>
                <a:gd name="connsiteX6" fmla="*/ 4898335 w 7260121"/>
                <a:gd name="connsiteY6" fmla="*/ 518222 h 1396458"/>
                <a:gd name="connsiteX7" fmla="*/ 4447227 w 7260121"/>
                <a:gd name="connsiteY7" fmla="*/ 531382 h 1396458"/>
                <a:gd name="connsiteX8" fmla="*/ 3574258 w 7260121"/>
                <a:gd name="connsiteY8" fmla="*/ 997112 h 1396458"/>
                <a:gd name="connsiteX9" fmla="*/ 2813151 w 7260121"/>
                <a:gd name="connsiteY9" fmla="*/ 1368526 h 1396458"/>
                <a:gd name="connsiteX10" fmla="*/ 1887541 w 7260121"/>
                <a:gd name="connsiteY10" fmla="*/ 1373644 h 1396458"/>
                <a:gd name="connsiteX11" fmla="*/ 48749 w 7260121"/>
                <a:gd name="connsiteY11" fmla="*/ 997112 h 1396458"/>
                <a:gd name="connsiteX12" fmla="*/ 20966 w 7260121"/>
                <a:gd name="connsiteY12" fmla="*/ 988338 h 1396458"/>
                <a:gd name="connsiteX13" fmla="*/ 494 w 7260121"/>
                <a:gd name="connsiteY13" fmla="*/ 971522 h 1396458"/>
                <a:gd name="connsiteX14" fmla="*/ 9268 w 7260121"/>
                <a:gd name="connsiteY14" fmla="*/ 885980 h 1396458"/>
                <a:gd name="connsiteX15" fmla="*/ 29739 w 7260121"/>
                <a:gd name="connsiteY15" fmla="*/ 879400 h 1396458"/>
                <a:gd name="connsiteX16" fmla="*/ 725775 w 7260121"/>
                <a:gd name="connsiteY16" fmla="*/ 1058526 h 1396458"/>
                <a:gd name="connsiteX17" fmla="*/ 1976739 w 7260121"/>
                <a:gd name="connsiteY17" fmla="*/ 1272747 h 1396458"/>
                <a:gd name="connsiteX18" fmla="*/ 2843859 w 7260121"/>
                <a:gd name="connsiteY18" fmla="*/ 1253007 h 1396458"/>
                <a:gd name="connsiteX19" fmla="*/ 3327867 w 7260121"/>
                <a:gd name="connsiteY19" fmla="*/ 1069493 h 1396458"/>
                <a:gd name="connsiteX20" fmla="*/ 3474824 w 7260121"/>
                <a:gd name="connsiteY20" fmla="*/ 938621 h 1396458"/>
                <a:gd name="connsiteX21" fmla="*/ 4263714 w 7260121"/>
                <a:gd name="connsiteY21" fmla="*/ 459000 h 1396458"/>
                <a:gd name="connsiteX22" fmla="*/ 4911495 w 7260121"/>
                <a:gd name="connsiteY22" fmla="*/ 410014 h 1396458"/>
                <a:gd name="connsiteX23" fmla="*/ 4975835 w 7260121"/>
                <a:gd name="connsiteY23" fmla="*/ 380769 h 1396458"/>
                <a:gd name="connsiteX24" fmla="*/ 5186400 w 7260121"/>
                <a:gd name="connsiteY24" fmla="*/ 198718 h 1396458"/>
                <a:gd name="connsiteX25" fmla="*/ 5725974 w 7260121"/>
                <a:gd name="connsiteY25" fmla="*/ 28364 h 1396458"/>
                <a:gd name="connsiteX26" fmla="*/ 6721042 w 7260121"/>
                <a:gd name="connsiteY26" fmla="*/ 83930 h 1396458"/>
                <a:gd name="connsiteX27" fmla="*/ 7000334 w 7260121"/>
                <a:gd name="connsiteY27" fmla="*/ 197255 h 1396458"/>
                <a:gd name="connsiteX28" fmla="*/ 7265003 w 7260121"/>
                <a:gd name="connsiteY28" fmla="*/ 492632 h 1396458"/>
                <a:gd name="connsiteX29" fmla="*/ 7265003 w 7260121"/>
                <a:gd name="connsiteY29" fmla="*/ 579636 h 1396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7260121" h="1396458">
                  <a:moveTo>
                    <a:pt x="7265003" y="579636"/>
                  </a:moveTo>
                  <a:cubicBezTo>
                    <a:pt x="7210899" y="760225"/>
                    <a:pt x="7067598" y="850154"/>
                    <a:pt x="6908943" y="919612"/>
                  </a:cubicBezTo>
                  <a:cubicBezTo>
                    <a:pt x="6627458" y="1043173"/>
                    <a:pt x="6329156" y="1078267"/>
                    <a:pt x="6024275" y="1070956"/>
                  </a:cubicBezTo>
                  <a:cubicBezTo>
                    <a:pt x="5769111" y="1064375"/>
                    <a:pt x="5520527" y="1022701"/>
                    <a:pt x="5284371" y="921805"/>
                  </a:cubicBezTo>
                  <a:cubicBezTo>
                    <a:pt x="5192249" y="882324"/>
                    <a:pt x="5105244" y="833338"/>
                    <a:pt x="5033594" y="761688"/>
                  </a:cubicBezTo>
                  <a:cubicBezTo>
                    <a:pt x="4971448" y="700273"/>
                    <a:pt x="4924655" y="630084"/>
                    <a:pt x="4924655" y="538693"/>
                  </a:cubicBezTo>
                  <a:cubicBezTo>
                    <a:pt x="4924655" y="517490"/>
                    <a:pt x="4910764" y="519683"/>
                    <a:pt x="4898335" y="518222"/>
                  </a:cubicBezTo>
                  <a:cubicBezTo>
                    <a:pt x="4746991" y="502137"/>
                    <a:pt x="4596378" y="506523"/>
                    <a:pt x="4447227" y="531382"/>
                  </a:cubicBezTo>
                  <a:cubicBezTo>
                    <a:pt x="4103596" y="587679"/>
                    <a:pt x="3811144" y="746334"/>
                    <a:pt x="3574258" y="997112"/>
                  </a:cubicBezTo>
                  <a:cubicBezTo>
                    <a:pt x="3364424" y="1219375"/>
                    <a:pt x="3104872" y="1323927"/>
                    <a:pt x="2813151" y="1368526"/>
                  </a:cubicBezTo>
                  <a:cubicBezTo>
                    <a:pt x="2504615" y="1416049"/>
                    <a:pt x="2196078" y="1405813"/>
                    <a:pt x="1887541" y="1373644"/>
                  </a:cubicBezTo>
                  <a:cubicBezTo>
                    <a:pt x="1262425" y="1308573"/>
                    <a:pt x="652662" y="1164540"/>
                    <a:pt x="48749" y="997112"/>
                  </a:cubicBezTo>
                  <a:cubicBezTo>
                    <a:pt x="39244" y="994187"/>
                    <a:pt x="30470" y="991262"/>
                    <a:pt x="20966" y="988338"/>
                  </a:cubicBezTo>
                  <a:cubicBezTo>
                    <a:pt x="12192" y="984682"/>
                    <a:pt x="494" y="983220"/>
                    <a:pt x="494" y="971522"/>
                  </a:cubicBezTo>
                  <a:cubicBezTo>
                    <a:pt x="-968" y="943008"/>
                    <a:pt x="494" y="913763"/>
                    <a:pt x="9268" y="885980"/>
                  </a:cubicBezTo>
                  <a:cubicBezTo>
                    <a:pt x="12192" y="876475"/>
                    <a:pt x="20235" y="873551"/>
                    <a:pt x="29739" y="879400"/>
                  </a:cubicBezTo>
                  <a:cubicBezTo>
                    <a:pt x="261507" y="941546"/>
                    <a:pt x="492545" y="1004423"/>
                    <a:pt x="725775" y="1058526"/>
                  </a:cubicBezTo>
                  <a:cubicBezTo>
                    <a:pt x="1138864" y="1155036"/>
                    <a:pt x="1554145" y="1235460"/>
                    <a:pt x="1976739" y="1272747"/>
                  </a:cubicBezTo>
                  <a:cubicBezTo>
                    <a:pt x="2266266" y="1298337"/>
                    <a:pt x="2555794" y="1304186"/>
                    <a:pt x="2843859" y="1253007"/>
                  </a:cubicBezTo>
                  <a:cubicBezTo>
                    <a:pt x="3016406" y="1222300"/>
                    <a:pt x="3181641" y="1170389"/>
                    <a:pt x="3327867" y="1069493"/>
                  </a:cubicBezTo>
                  <a:cubicBezTo>
                    <a:pt x="3382702" y="1032206"/>
                    <a:pt x="3428763" y="986145"/>
                    <a:pt x="3474824" y="938621"/>
                  </a:cubicBezTo>
                  <a:cubicBezTo>
                    <a:pt x="3696357" y="710509"/>
                    <a:pt x="3955177" y="543811"/>
                    <a:pt x="4263714" y="459000"/>
                  </a:cubicBezTo>
                  <a:cubicBezTo>
                    <a:pt x="4476472" y="400509"/>
                    <a:pt x="4692887" y="386618"/>
                    <a:pt x="4911495" y="410014"/>
                  </a:cubicBezTo>
                  <a:cubicBezTo>
                    <a:pt x="4941471" y="412939"/>
                    <a:pt x="4958287" y="407821"/>
                    <a:pt x="4975835" y="380769"/>
                  </a:cubicBezTo>
                  <a:cubicBezTo>
                    <a:pt x="5027745" y="299613"/>
                    <a:pt x="5103782" y="244779"/>
                    <a:pt x="5186400" y="198718"/>
                  </a:cubicBezTo>
                  <a:cubicBezTo>
                    <a:pt x="5354560" y="105133"/>
                    <a:pt x="5537342" y="56147"/>
                    <a:pt x="5725974" y="28364"/>
                  </a:cubicBezTo>
                  <a:cubicBezTo>
                    <a:pt x="6061563" y="-21353"/>
                    <a:pt x="6393496" y="-7461"/>
                    <a:pt x="6721042" y="83930"/>
                  </a:cubicBezTo>
                  <a:cubicBezTo>
                    <a:pt x="6818282" y="110982"/>
                    <a:pt x="6911867" y="147539"/>
                    <a:pt x="7000334" y="197255"/>
                  </a:cubicBezTo>
                  <a:cubicBezTo>
                    <a:pt x="7122432" y="265982"/>
                    <a:pt x="7224060" y="351524"/>
                    <a:pt x="7265003" y="492632"/>
                  </a:cubicBezTo>
                  <a:cubicBezTo>
                    <a:pt x="7265003" y="521146"/>
                    <a:pt x="7265003" y="550391"/>
                    <a:pt x="7265003" y="579636"/>
                  </a:cubicBezTo>
                  <a:close/>
                </a:path>
              </a:pathLst>
            </a:custGeom>
            <a:solidFill>
              <a:schemeClr val="tx1"/>
            </a:solidFill>
            <a:ln w="730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25A96B34-8B4B-4748-A8F0-8C530A2C6563}"/>
                </a:ext>
              </a:extLst>
            </p:cNvPr>
            <p:cNvSpPr/>
            <p:nvPr/>
          </p:nvSpPr>
          <p:spPr>
            <a:xfrm>
              <a:off x="2196883" y="1280783"/>
              <a:ext cx="4416026" cy="2025230"/>
            </a:xfrm>
            <a:custGeom>
              <a:avLst/>
              <a:gdLst>
                <a:gd name="connsiteX0" fmla="*/ 4419682 w 4416025"/>
                <a:gd name="connsiteY0" fmla="*/ 1600600 h 2025230"/>
                <a:gd name="connsiteX1" fmla="*/ 4155012 w 4416025"/>
                <a:gd name="connsiteY1" fmla="*/ 1747558 h 2025230"/>
                <a:gd name="connsiteX2" fmla="*/ 3874990 w 4416025"/>
                <a:gd name="connsiteY2" fmla="*/ 1897439 h 2025230"/>
                <a:gd name="connsiteX3" fmla="*/ 3457514 w 4416025"/>
                <a:gd name="connsiteY3" fmla="*/ 1998335 h 2025230"/>
                <a:gd name="connsiteX4" fmla="*/ 1359171 w 4416025"/>
                <a:gd name="connsiteY4" fmla="*/ 1996142 h 2025230"/>
                <a:gd name="connsiteX5" fmla="*/ 1232685 w 4416025"/>
                <a:gd name="connsiteY5" fmla="*/ 2020269 h 2025230"/>
                <a:gd name="connsiteX6" fmla="*/ 1193936 w 4416025"/>
                <a:gd name="connsiteY6" fmla="*/ 2026118 h 2025230"/>
                <a:gd name="connsiteX7" fmla="*/ 133797 w 4416025"/>
                <a:gd name="connsiteY7" fmla="*/ 2026118 h 2025230"/>
                <a:gd name="connsiteX8" fmla="*/ 1462 w 4416025"/>
                <a:gd name="connsiteY8" fmla="*/ 1894514 h 2025230"/>
                <a:gd name="connsiteX9" fmla="*/ 1462 w 4416025"/>
                <a:gd name="connsiteY9" fmla="*/ 1846991 h 2025230"/>
                <a:gd name="connsiteX10" fmla="*/ 92122 w 4416025"/>
                <a:gd name="connsiteY10" fmla="*/ 1704421 h 2025230"/>
                <a:gd name="connsiteX11" fmla="*/ 105283 w 4416025"/>
                <a:gd name="connsiteY11" fmla="*/ 1697841 h 2025230"/>
                <a:gd name="connsiteX12" fmla="*/ 107476 w 4416025"/>
                <a:gd name="connsiteY12" fmla="*/ 1691260 h 2025230"/>
                <a:gd name="connsiteX13" fmla="*/ 1462 w 4416025"/>
                <a:gd name="connsiteY13" fmla="*/ 1491662 h 2025230"/>
                <a:gd name="connsiteX14" fmla="*/ 119905 w 4416025"/>
                <a:gd name="connsiteY14" fmla="*/ 1362252 h 2025230"/>
                <a:gd name="connsiteX15" fmla="*/ 0 w 4416025"/>
                <a:gd name="connsiteY15" fmla="*/ 1198479 h 2025230"/>
                <a:gd name="connsiteX16" fmla="*/ 111863 w 4416025"/>
                <a:gd name="connsiteY16" fmla="*/ 1031781 h 2025230"/>
                <a:gd name="connsiteX17" fmla="*/ 57028 w 4416025"/>
                <a:gd name="connsiteY17" fmla="*/ 1000342 h 2025230"/>
                <a:gd name="connsiteX18" fmla="*/ 1462 w 4416025"/>
                <a:gd name="connsiteY18" fmla="*/ 884093 h 2025230"/>
                <a:gd name="connsiteX19" fmla="*/ 44599 w 4416025"/>
                <a:gd name="connsiteY19" fmla="*/ 736404 h 2025230"/>
                <a:gd name="connsiteX20" fmla="*/ 133797 w 4416025"/>
                <a:gd name="connsiteY20" fmla="*/ 701310 h 2025230"/>
                <a:gd name="connsiteX21" fmla="*/ 908795 w 4416025"/>
                <a:gd name="connsiteY21" fmla="*/ 701310 h 2025230"/>
                <a:gd name="connsiteX22" fmla="*/ 935115 w 4416025"/>
                <a:gd name="connsiteY22" fmla="*/ 657443 h 2025230"/>
                <a:gd name="connsiteX23" fmla="*/ 764762 w 4416025"/>
                <a:gd name="connsiteY23" fmla="*/ 310156 h 2025230"/>
                <a:gd name="connsiteX24" fmla="*/ 850304 w 4416025"/>
                <a:gd name="connsiteY24" fmla="*/ 53529 h 2025230"/>
                <a:gd name="connsiteX25" fmla="*/ 946082 w 4416025"/>
                <a:gd name="connsiteY25" fmla="*/ 8199 h 2025230"/>
                <a:gd name="connsiteX26" fmla="*/ 1149337 w 4416025"/>
                <a:gd name="connsiteY26" fmla="*/ 106902 h 2025230"/>
                <a:gd name="connsiteX27" fmla="*/ 1381836 w 4416025"/>
                <a:gd name="connsiteY27" fmla="*/ 585792 h 2025230"/>
                <a:gd name="connsiteX28" fmla="*/ 1389878 w 4416025"/>
                <a:gd name="connsiteY28" fmla="*/ 601877 h 2025230"/>
                <a:gd name="connsiteX29" fmla="*/ 1501741 w 4416025"/>
                <a:gd name="connsiteY29" fmla="*/ 672796 h 2025230"/>
                <a:gd name="connsiteX30" fmla="*/ 3044426 w 4416025"/>
                <a:gd name="connsiteY30" fmla="*/ 672065 h 2025230"/>
                <a:gd name="connsiteX31" fmla="*/ 3141666 w 4416025"/>
                <a:gd name="connsiteY31" fmla="*/ 642089 h 2025230"/>
                <a:gd name="connsiteX32" fmla="*/ 3397562 w 4416025"/>
                <a:gd name="connsiteY32" fmla="*/ 495132 h 2025230"/>
                <a:gd name="connsiteX33" fmla="*/ 3643952 w 4416025"/>
                <a:gd name="connsiteY33" fmla="*/ 360604 h 2025230"/>
                <a:gd name="connsiteX34" fmla="*/ 3665155 w 4416025"/>
                <a:gd name="connsiteY34" fmla="*/ 322585 h 2025230"/>
                <a:gd name="connsiteX35" fmla="*/ 3671004 w 4416025"/>
                <a:gd name="connsiteY35" fmla="*/ 283835 h 2025230"/>
                <a:gd name="connsiteX36" fmla="*/ 3680509 w 4416025"/>
                <a:gd name="connsiteY36" fmla="*/ 321123 h 2025230"/>
                <a:gd name="connsiteX37" fmla="*/ 3711216 w 4416025"/>
                <a:gd name="connsiteY37" fmla="*/ 428599 h 2025230"/>
                <a:gd name="connsiteX38" fmla="*/ 4338526 w 4416025"/>
                <a:gd name="connsiteY38" fmla="*/ 1479233 h 2025230"/>
                <a:gd name="connsiteX39" fmla="*/ 4369234 w 4416025"/>
                <a:gd name="connsiteY39" fmla="*/ 1520176 h 2025230"/>
                <a:gd name="connsiteX40" fmla="*/ 4419682 w 4416025"/>
                <a:gd name="connsiteY40" fmla="*/ 1600600 h 2025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4416025" h="2025230">
                  <a:moveTo>
                    <a:pt x="4419682" y="1600600"/>
                  </a:moveTo>
                  <a:cubicBezTo>
                    <a:pt x="4331215" y="1649586"/>
                    <a:pt x="4243479" y="1698572"/>
                    <a:pt x="4155012" y="1747558"/>
                  </a:cubicBezTo>
                  <a:cubicBezTo>
                    <a:pt x="4062159" y="1798005"/>
                    <a:pt x="3971499" y="1854302"/>
                    <a:pt x="3874990" y="1897439"/>
                  </a:cubicBezTo>
                  <a:cubicBezTo>
                    <a:pt x="3742655" y="1955930"/>
                    <a:pt x="3605934" y="1998335"/>
                    <a:pt x="3457514" y="1998335"/>
                  </a:cubicBezTo>
                  <a:cubicBezTo>
                    <a:pt x="2757823" y="1996873"/>
                    <a:pt x="2058862" y="1997604"/>
                    <a:pt x="1359171" y="1996142"/>
                  </a:cubicBezTo>
                  <a:cubicBezTo>
                    <a:pt x="1314572" y="1996142"/>
                    <a:pt x="1270704" y="1988830"/>
                    <a:pt x="1232685" y="2020269"/>
                  </a:cubicBezTo>
                  <a:cubicBezTo>
                    <a:pt x="1221718" y="2029043"/>
                    <a:pt x="1207096" y="2026118"/>
                    <a:pt x="1193936" y="2026118"/>
                  </a:cubicBezTo>
                  <a:cubicBezTo>
                    <a:pt x="840800" y="2026118"/>
                    <a:pt x="486933" y="2026118"/>
                    <a:pt x="133797" y="2026118"/>
                  </a:cubicBezTo>
                  <a:cubicBezTo>
                    <a:pt x="59953" y="2026118"/>
                    <a:pt x="2925" y="1969090"/>
                    <a:pt x="1462" y="1894514"/>
                  </a:cubicBezTo>
                  <a:cubicBezTo>
                    <a:pt x="1462" y="1878430"/>
                    <a:pt x="2193" y="1863076"/>
                    <a:pt x="1462" y="1846991"/>
                  </a:cubicBezTo>
                  <a:cubicBezTo>
                    <a:pt x="-3656" y="1776803"/>
                    <a:pt x="29245" y="1731473"/>
                    <a:pt x="92122" y="1704421"/>
                  </a:cubicBezTo>
                  <a:cubicBezTo>
                    <a:pt x="96509" y="1702227"/>
                    <a:pt x="100896" y="1700765"/>
                    <a:pt x="105283" y="1697841"/>
                  </a:cubicBezTo>
                  <a:cubicBezTo>
                    <a:pt x="106014" y="1697109"/>
                    <a:pt x="106014" y="1695647"/>
                    <a:pt x="107476" y="1691260"/>
                  </a:cubicBezTo>
                  <a:cubicBezTo>
                    <a:pt x="5849" y="1660553"/>
                    <a:pt x="-4387" y="1581591"/>
                    <a:pt x="1462" y="1491662"/>
                  </a:cubicBezTo>
                  <a:cubicBezTo>
                    <a:pt x="5849" y="1418549"/>
                    <a:pt x="54104" y="1387110"/>
                    <a:pt x="119905" y="1362252"/>
                  </a:cubicBezTo>
                  <a:cubicBezTo>
                    <a:pt x="32170" y="1338125"/>
                    <a:pt x="0" y="1284021"/>
                    <a:pt x="0" y="1198479"/>
                  </a:cubicBezTo>
                  <a:cubicBezTo>
                    <a:pt x="0" y="1115130"/>
                    <a:pt x="27783" y="1058102"/>
                    <a:pt x="111863" y="1031781"/>
                  </a:cubicBezTo>
                  <a:cubicBezTo>
                    <a:pt x="89929" y="1019352"/>
                    <a:pt x="71651" y="1012041"/>
                    <a:pt x="57028" y="1000342"/>
                  </a:cubicBezTo>
                  <a:cubicBezTo>
                    <a:pt x="19741" y="971097"/>
                    <a:pt x="-1462" y="934541"/>
                    <a:pt x="1462" y="884093"/>
                  </a:cubicBezTo>
                  <a:cubicBezTo>
                    <a:pt x="4387" y="830720"/>
                    <a:pt x="-4387" y="775885"/>
                    <a:pt x="44599" y="736404"/>
                  </a:cubicBezTo>
                  <a:cubicBezTo>
                    <a:pt x="70920" y="715202"/>
                    <a:pt x="98703" y="701310"/>
                    <a:pt x="133797" y="701310"/>
                  </a:cubicBezTo>
                  <a:cubicBezTo>
                    <a:pt x="391886" y="702041"/>
                    <a:pt x="650706" y="702041"/>
                    <a:pt x="908795" y="701310"/>
                  </a:cubicBezTo>
                  <a:cubicBezTo>
                    <a:pt x="956318" y="701310"/>
                    <a:pt x="956318" y="700579"/>
                    <a:pt x="935115" y="657443"/>
                  </a:cubicBezTo>
                  <a:cubicBezTo>
                    <a:pt x="878087" y="541924"/>
                    <a:pt x="822521" y="425674"/>
                    <a:pt x="764762" y="310156"/>
                  </a:cubicBezTo>
                  <a:cubicBezTo>
                    <a:pt x="714314" y="209260"/>
                    <a:pt x="744290" y="99590"/>
                    <a:pt x="850304" y="53529"/>
                  </a:cubicBezTo>
                  <a:cubicBezTo>
                    <a:pt x="882474" y="39638"/>
                    <a:pt x="912450" y="19166"/>
                    <a:pt x="946082" y="8199"/>
                  </a:cubicBezTo>
                  <a:cubicBezTo>
                    <a:pt x="1027238" y="-18853"/>
                    <a:pt x="1108393" y="22822"/>
                    <a:pt x="1149337" y="106902"/>
                  </a:cubicBezTo>
                  <a:cubicBezTo>
                    <a:pt x="1226836" y="267019"/>
                    <a:pt x="1304336" y="426405"/>
                    <a:pt x="1381836" y="585792"/>
                  </a:cubicBezTo>
                  <a:cubicBezTo>
                    <a:pt x="1384760" y="590910"/>
                    <a:pt x="1388416" y="596759"/>
                    <a:pt x="1389878" y="601877"/>
                  </a:cubicBezTo>
                  <a:cubicBezTo>
                    <a:pt x="1402308" y="665485"/>
                    <a:pt x="1443982" y="672796"/>
                    <a:pt x="1501741" y="672796"/>
                  </a:cubicBezTo>
                  <a:cubicBezTo>
                    <a:pt x="2015726" y="670603"/>
                    <a:pt x="2530441" y="671334"/>
                    <a:pt x="3044426" y="672065"/>
                  </a:cubicBezTo>
                  <a:cubicBezTo>
                    <a:pt x="3080982" y="672065"/>
                    <a:pt x="3111690" y="664754"/>
                    <a:pt x="3141666" y="642089"/>
                  </a:cubicBezTo>
                  <a:cubicBezTo>
                    <a:pt x="3221359" y="583598"/>
                    <a:pt x="3312019" y="543386"/>
                    <a:pt x="3397562" y="495132"/>
                  </a:cubicBezTo>
                  <a:cubicBezTo>
                    <a:pt x="3478717" y="449070"/>
                    <a:pt x="3561335" y="404471"/>
                    <a:pt x="3643952" y="360604"/>
                  </a:cubicBezTo>
                  <a:cubicBezTo>
                    <a:pt x="3660769" y="351830"/>
                    <a:pt x="3665886" y="340863"/>
                    <a:pt x="3665155" y="322585"/>
                  </a:cubicBezTo>
                  <a:cubicBezTo>
                    <a:pt x="3664424" y="309425"/>
                    <a:pt x="3660769" y="295533"/>
                    <a:pt x="3671004" y="283835"/>
                  </a:cubicBezTo>
                  <a:cubicBezTo>
                    <a:pt x="3683433" y="294071"/>
                    <a:pt x="3681240" y="307962"/>
                    <a:pt x="3680509" y="321123"/>
                  </a:cubicBezTo>
                  <a:cubicBezTo>
                    <a:pt x="3678315" y="360604"/>
                    <a:pt x="3691476" y="394967"/>
                    <a:pt x="3711216" y="428599"/>
                  </a:cubicBezTo>
                  <a:cubicBezTo>
                    <a:pt x="3920320" y="778810"/>
                    <a:pt x="4129423" y="1129021"/>
                    <a:pt x="4338526" y="1479233"/>
                  </a:cubicBezTo>
                  <a:cubicBezTo>
                    <a:pt x="4347300" y="1493855"/>
                    <a:pt x="4356804" y="1507747"/>
                    <a:pt x="4369234" y="1520176"/>
                  </a:cubicBezTo>
                  <a:cubicBezTo>
                    <a:pt x="4387512" y="1547959"/>
                    <a:pt x="4412370" y="1569162"/>
                    <a:pt x="4419682" y="1600600"/>
                  </a:cubicBezTo>
                  <a:close/>
                </a:path>
              </a:pathLst>
            </a:custGeom>
            <a:solidFill>
              <a:schemeClr val="accent2">
                <a:lumMod val="40000"/>
                <a:lumOff val="60000"/>
              </a:schemeClr>
            </a:solidFill>
            <a:ln w="730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BC5EB121-5730-44DB-B9AE-F5F82105120A}"/>
                </a:ext>
              </a:extLst>
            </p:cNvPr>
            <p:cNvSpPr/>
            <p:nvPr/>
          </p:nvSpPr>
          <p:spPr>
            <a:xfrm>
              <a:off x="7191289" y="-110"/>
              <a:ext cx="2551644" cy="2171456"/>
            </a:xfrm>
            <a:custGeom>
              <a:avLst/>
              <a:gdLst>
                <a:gd name="connsiteX0" fmla="*/ 1405 w 2551643"/>
                <a:gd name="connsiteY0" fmla="*/ 908173 h 2171456"/>
                <a:gd name="connsiteX1" fmla="*/ 121311 w 2551643"/>
                <a:gd name="connsiteY1" fmla="*/ 835060 h 2171456"/>
                <a:gd name="connsiteX2" fmla="*/ 750814 w 2551643"/>
                <a:gd name="connsiteY2" fmla="*/ 489236 h 2171456"/>
                <a:gd name="connsiteX3" fmla="*/ 1498760 w 2551643"/>
                <a:gd name="connsiteY3" fmla="*/ 79803 h 2171456"/>
                <a:gd name="connsiteX4" fmla="*/ 1871636 w 2551643"/>
                <a:gd name="connsiteY4" fmla="*/ 3765 h 2171456"/>
                <a:gd name="connsiteX5" fmla="*/ 2490903 w 2551643"/>
                <a:gd name="connsiteY5" fmla="*/ 440981 h 2171456"/>
                <a:gd name="connsiteX6" fmla="*/ 2550856 w 2551643"/>
                <a:gd name="connsiteY6" fmla="*/ 774376 h 2171456"/>
                <a:gd name="connsiteX7" fmla="*/ 2293498 w 2551643"/>
                <a:gd name="connsiteY7" fmla="*/ 1289823 h 2171456"/>
                <a:gd name="connsiteX8" fmla="*/ 2065386 w 2551643"/>
                <a:gd name="connsiteY8" fmla="*/ 1432393 h 2171456"/>
                <a:gd name="connsiteX9" fmla="*/ 1183643 w 2551643"/>
                <a:gd name="connsiteY9" fmla="*/ 1917133 h 2171456"/>
                <a:gd name="connsiteX10" fmla="*/ 717182 w 2551643"/>
                <a:gd name="connsiteY10" fmla="*/ 2173028 h 2171456"/>
                <a:gd name="connsiteX11" fmla="*/ 685743 w 2551643"/>
                <a:gd name="connsiteY11" fmla="*/ 2108689 h 2171456"/>
                <a:gd name="connsiteX12" fmla="*/ 528550 w 2551643"/>
                <a:gd name="connsiteY12" fmla="*/ 1842557 h 2171456"/>
                <a:gd name="connsiteX13" fmla="*/ 411569 w 2551643"/>
                <a:gd name="connsiteY13" fmla="*/ 1649539 h 2171456"/>
                <a:gd name="connsiteX14" fmla="*/ 90603 w 2551643"/>
                <a:gd name="connsiteY14" fmla="*/ 1080720 h 2171456"/>
                <a:gd name="connsiteX15" fmla="*/ 10179 w 2551643"/>
                <a:gd name="connsiteY15" fmla="*/ 937418 h 2171456"/>
                <a:gd name="connsiteX16" fmla="*/ 1405 w 2551643"/>
                <a:gd name="connsiteY16" fmla="*/ 908173 h 2171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551643" h="2171456">
                  <a:moveTo>
                    <a:pt x="1405" y="908173"/>
                  </a:moveTo>
                  <a:cubicBezTo>
                    <a:pt x="34306" y="871617"/>
                    <a:pt x="81099" y="857725"/>
                    <a:pt x="121311" y="835060"/>
                  </a:cubicBezTo>
                  <a:cubicBezTo>
                    <a:pt x="330414" y="718810"/>
                    <a:pt x="540979" y="604754"/>
                    <a:pt x="750814" y="489236"/>
                  </a:cubicBezTo>
                  <a:cubicBezTo>
                    <a:pt x="1000129" y="352514"/>
                    <a:pt x="1248713" y="214331"/>
                    <a:pt x="1498760" y="79803"/>
                  </a:cubicBezTo>
                  <a:cubicBezTo>
                    <a:pt x="1614278" y="17657"/>
                    <a:pt x="1742226" y="-10857"/>
                    <a:pt x="1871636" y="3765"/>
                  </a:cubicBezTo>
                  <a:cubicBezTo>
                    <a:pt x="2156777" y="35204"/>
                    <a:pt x="2369536" y="174119"/>
                    <a:pt x="2490903" y="440981"/>
                  </a:cubicBezTo>
                  <a:cubicBezTo>
                    <a:pt x="2539158" y="546995"/>
                    <a:pt x="2560361" y="659589"/>
                    <a:pt x="2550856" y="774376"/>
                  </a:cubicBezTo>
                  <a:cubicBezTo>
                    <a:pt x="2534771" y="979093"/>
                    <a:pt x="2455809" y="1155295"/>
                    <a:pt x="2293498" y="1289823"/>
                  </a:cubicBezTo>
                  <a:cubicBezTo>
                    <a:pt x="2223310" y="1348313"/>
                    <a:pt x="2144347" y="1389257"/>
                    <a:pt x="2065386" y="1432393"/>
                  </a:cubicBezTo>
                  <a:cubicBezTo>
                    <a:pt x="1772202" y="1594704"/>
                    <a:pt x="1477557" y="1755553"/>
                    <a:pt x="1183643" y="1917133"/>
                  </a:cubicBezTo>
                  <a:cubicBezTo>
                    <a:pt x="1027912" y="2002675"/>
                    <a:pt x="872181" y="2087486"/>
                    <a:pt x="717182" y="2173028"/>
                  </a:cubicBezTo>
                  <a:cubicBezTo>
                    <a:pt x="695979" y="2156943"/>
                    <a:pt x="697441" y="2129891"/>
                    <a:pt x="685743" y="2108689"/>
                  </a:cubicBezTo>
                  <a:cubicBezTo>
                    <a:pt x="637488" y="2017297"/>
                    <a:pt x="580460" y="1931024"/>
                    <a:pt x="528550" y="1842557"/>
                  </a:cubicBezTo>
                  <a:cubicBezTo>
                    <a:pt x="490531" y="1777487"/>
                    <a:pt x="452513" y="1713147"/>
                    <a:pt x="411569" y="1649539"/>
                  </a:cubicBezTo>
                  <a:cubicBezTo>
                    <a:pt x="297513" y="1463832"/>
                    <a:pt x="195155" y="1271545"/>
                    <a:pt x="90603" y="1080720"/>
                  </a:cubicBezTo>
                  <a:cubicBezTo>
                    <a:pt x="64282" y="1032465"/>
                    <a:pt x="37962" y="984942"/>
                    <a:pt x="10179" y="937418"/>
                  </a:cubicBezTo>
                  <a:cubicBezTo>
                    <a:pt x="6523" y="928645"/>
                    <a:pt x="-3713" y="921333"/>
                    <a:pt x="1405" y="908173"/>
                  </a:cubicBezTo>
                  <a:close/>
                </a:path>
              </a:pathLst>
            </a:custGeom>
            <a:solidFill>
              <a:schemeClr val="accent2">
                <a:lumMod val="40000"/>
                <a:lumOff val="60000"/>
              </a:schemeClr>
            </a:solidFill>
            <a:ln w="730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519CEFFC-3CB0-4575-A6A9-DFC66580AC59}"/>
                </a:ext>
              </a:extLst>
            </p:cNvPr>
            <p:cNvSpPr/>
            <p:nvPr/>
          </p:nvSpPr>
          <p:spPr>
            <a:xfrm>
              <a:off x="3422151" y="2926714"/>
              <a:ext cx="3538670" cy="2251881"/>
            </a:xfrm>
            <a:custGeom>
              <a:avLst/>
              <a:gdLst>
                <a:gd name="connsiteX0" fmla="*/ 3258021 w 3538669"/>
                <a:gd name="connsiteY0" fmla="*/ 731 h 2251880"/>
                <a:gd name="connsiteX1" fmla="*/ 3375733 w 3538669"/>
                <a:gd name="connsiteY1" fmla="*/ 0 h 2251880"/>
                <a:gd name="connsiteX2" fmla="*/ 3470780 w 3538669"/>
                <a:gd name="connsiteY2" fmla="*/ 1193935 h 2251880"/>
                <a:gd name="connsiteX3" fmla="*/ 2894650 w 3538669"/>
                <a:gd name="connsiteY3" fmla="*/ 1899476 h 2251880"/>
                <a:gd name="connsiteX4" fmla="*/ 2110147 w 3538669"/>
                <a:gd name="connsiteY4" fmla="*/ 2183155 h 2251880"/>
                <a:gd name="connsiteX5" fmla="*/ 1293475 w 3538669"/>
                <a:gd name="connsiteY5" fmla="*/ 2246763 h 2251880"/>
                <a:gd name="connsiteX6" fmla="*/ 247959 w 3538669"/>
                <a:gd name="connsiteY6" fmla="*/ 1971858 h 2251880"/>
                <a:gd name="connsiteX7" fmla="*/ 71025 w 3538669"/>
                <a:gd name="connsiteY7" fmla="*/ 1884853 h 2251880"/>
                <a:gd name="connsiteX8" fmla="*/ 3030 w 3538669"/>
                <a:gd name="connsiteY8" fmla="*/ 1741552 h 2251880"/>
                <a:gd name="connsiteX9" fmla="*/ 6686 w 3538669"/>
                <a:gd name="connsiteY9" fmla="*/ 1723274 h 2251880"/>
                <a:gd name="connsiteX10" fmla="*/ 466566 w 3538669"/>
                <a:gd name="connsiteY10" fmla="*/ 1943344 h 2251880"/>
                <a:gd name="connsiteX11" fmla="*/ 1580077 w 3538669"/>
                <a:gd name="connsiteY11" fmla="*/ 2139287 h 2251880"/>
                <a:gd name="connsiteX12" fmla="*/ 2709674 w 3538669"/>
                <a:gd name="connsiteY12" fmla="*/ 1876080 h 2251880"/>
                <a:gd name="connsiteX13" fmla="*/ 3377926 w 3538669"/>
                <a:gd name="connsiteY13" fmla="*/ 1119360 h 2251880"/>
                <a:gd name="connsiteX14" fmla="*/ 3363304 w 3538669"/>
                <a:gd name="connsiteY14" fmla="*/ 290990 h 2251880"/>
                <a:gd name="connsiteX15" fmla="*/ 3258021 w 3538669"/>
                <a:gd name="connsiteY15" fmla="*/ 731 h 22518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538669" h="2251880">
                  <a:moveTo>
                    <a:pt x="3258021" y="731"/>
                  </a:moveTo>
                  <a:cubicBezTo>
                    <a:pt x="3297502" y="731"/>
                    <a:pt x="3336252" y="0"/>
                    <a:pt x="3375733" y="0"/>
                  </a:cubicBezTo>
                  <a:cubicBezTo>
                    <a:pt x="3540237" y="387499"/>
                    <a:pt x="3606770" y="783772"/>
                    <a:pt x="3470780" y="1193935"/>
                  </a:cubicBezTo>
                  <a:cubicBezTo>
                    <a:pt x="3369153" y="1501741"/>
                    <a:pt x="3168092" y="1731316"/>
                    <a:pt x="2894650" y="1899476"/>
                  </a:cubicBezTo>
                  <a:cubicBezTo>
                    <a:pt x="2652645" y="2047896"/>
                    <a:pt x="2386514" y="2129051"/>
                    <a:pt x="2110147" y="2183155"/>
                  </a:cubicBezTo>
                  <a:cubicBezTo>
                    <a:pt x="1840360" y="2236527"/>
                    <a:pt x="1569110" y="2267235"/>
                    <a:pt x="1293475" y="2246763"/>
                  </a:cubicBezTo>
                  <a:cubicBezTo>
                    <a:pt x="927178" y="2220442"/>
                    <a:pt x="580623" y="2123933"/>
                    <a:pt x="247959" y="1971858"/>
                  </a:cubicBezTo>
                  <a:cubicBezTo>
                    <a:pt x="188006" y="1944806"/>
                    <a:pt x="130247" y="1914098"/>
                    <a:pt x="71025" y="1884853"/>
                  </a:cubicBezTo>
                  <a:cubicBezTo>
                    <a:pt x="47629" y="1837330"/>
                    <a:pt x="33006" y="1786151"/>
                    <a:pt x="3030" y="1741552"/>
                  </a:cubicBezTo>
                  <a:cubicBezTo>
                    <a:pt x="-2088" y="1734241"/>
                    <a:pt x="-626" y="1728392"/>
                    <a:pt x="6686" y="1723274"/>
                  </a:cubicBezTo>
                  <a:cubicBezTo>
                    <a:pt x="155836" y="1805160"/>
                    <a:pt x="307911" y="1881198"/>
                    <a:pt x="466566" y="1943344"/>
                  </a:cubicBezTo>
                  <a:cubicBezTo>
                    <a:pt x="824820" y="2082258"/>
                    <a:pt x="1195503" y="2160489"/>
                    <a:pt x="1580077" y="2139287"/>
                  </a:cubicBezTo>
                  <a:cubicBezTo>
                    <a:pt x="1971232" y="2118084"/>
                    <a:pt x="2354344" y="2049358"/>
                    <a:pt x="2709674" y="1876080"/>
                  </a:cubicBezTo>
                  <a:cubicBezTo>
                    <a:pt x="3035758" y="1716693"/>
                    <a:pt x="3271182" y="1473227"/>
                    <a:pt x="3377926" y="1119360"/>
                  </a:cubicBezTo>
                  <a:cubicBezTo>
                    <a:pt x="3462006" y="842262"/>
                    <a:pt x="3440804" y="565895"/>
                    <a:pt x="3363304" y="290990"/>
                  </a:cubicBezTo>
                  <a:cubicBezTo>
                    <a:pt x="3336252" y="191556"/>
                    <a:pt x="3298233" y="95778"/>
                    <a:pt x="3258021" y="731"/>
                  </a:cubicBezTo>
                  <a:close/>
                </a:path>
              </a:pathLst>
            </a:custGeom>
            <a:solidFill>
              <a:schemeClr val="tx1"/>
            </a:solidFill>
            <a:ln w="730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8E272F9D-5614-4643-B552-A7ABFC58423F}"/>
                </a:ext>
              </a:extLst>
            </p:cNvPr>
            <p:cNvSpPr/>
            <p:nvPr/>
          </p:nvSpPr>
          <p:spPr>
            <a:xfrm>
              <a:off x="5867983" y="856930"/>
              <a:ext cx="2039853" cy="2076409"/>
            </a:xfrm>
            <a:custGeom>
              <a:avLst/>
              <a:gdLst>
                <a:gd name="connsiteX0" fmla="*/ 1995889 w 2039852"/>
                <a:gd name="connsiteY0" fmla="*/ 1206319 h 2076409"/>
                <a:gd name="connsiteX1" fmla="*/ 1885489 w 2039852"/>
                <a:gd name="connsiteY1" fmla="*/ 1022074 h 2076409"/>
                <a:gd name="connsiteX2" fmla="*/ 1742918 w 2039852"/>
                <a:gd name="connsiteY2" fmla="*/ 789575 h 2076409"/>
                <a:gd name="connsiteX3" fmla="*/ 1742918 w 2039852"/>
                <a:gd name="connsiteY3" fmla="*/ 789575 h 2076409"/>
                <a:gd name="connsiteX4" fmla="*/ 1467282 w 2039852"/>
                <a:gd name="connsiteY4" fmla="*/ 301180 h 2076409"/>
                <a:gd name="connsiteX5" fmla="*/ 1324712 w 2039852"/>
                <a:gd name="connsiteY5" fmla="*/ 51865 h 2076409"/>
                <a:gd name="connsiteX6" fmla="*/ 1075397 w 2039852"/>
                <a:gd name="connsiteY6" fmla="*/ 35780 h 2076409"/>
                <a:gd name="connsiteX7" fmla="*/ 449549 w 2039852"/>
                <a:gd name="connsiteY7" fmla="*/ 380873 h 2076409"/>
                <a:gd name="connsiteX8" fmla="*/ 87640 w 2039852"/>
                <a:gd name="connsiteY8" fmla="*/ 584128 h 2076409"/>
                <a:gd name="connsiteX9" fmla="*/ 635 w 2039852"/>
                <a:gd name="connsiteY9" fmla="*/ 711344 h 2076409"/>
                <a:gd name="connsiteX10" fmla="*/ 32805 w 2039852"/>
                <a:gd name="connsiteY10" fmla="*/ 861226 h 2076409"/>
                <a:gd name="connsiteX11" fmla="*/ 655728 w 2039852"/>
                <a:gd name="connsiteY11" fmla="*/ 1903086 h 2076409"/>
                <a:gd name="connsiteX12" fmla="*/ 695940 w 2039852"/>
                <a:gd name="connsiteY12" fmla="*/ 1954265 h 2076409"/>
                <a:gd name="connsiteX13" fmla="*/ 695940 w 2039852"/>
                <a:gd name="connsiteY13" fmla="*/ 1954265 h 2076409"/>
                <a:gd name="connsiteX14" fmla="*/ 749312 w 2039852"/>
                <a:gd name="connsiteY14" fmla="*/ 2025916 h 2076409"/>
                <a:gd name="connsiteX15" fmla="*/ 812921 w 2039852"/>
                <a:gd name="connsiteY15" fmla="*/ 2071977 h 2076409"/>
                <a:gd name="connsiteX16" fmla="*/ 930633 w 2039852"/>
                <a:gd name="connsiteY16" fmla="*/ 2071246 h 2076409"/>
                <a:gd name="connsiteX17" fmla="*/ 970114 w 2039852"/>
                <a:gd name="connsiteY17" fmla="*/ 2047119 h 2076409"/>
                <a:gd name="connsiteX18" fmla="*/ 1923508 w 2039852"/>
                <a:gd name="connsiteY18" fmla="*/ 1522899 h 2076409"/>
                <a:gd name="connsiteX19" fmla="*/ 2006856 w 2039852"/>
                <a:gd name="connsiteY19" fmla="*/ 1443205 h 2076409"/>
                <a:gd name="connsiteX20" fmla="*/ 2042682 w 2039852"/>
                <a:gd name="connsiteY20" fmla="*/ 1317451 h 2076409"/>
                <a:gd name="connsiteX21" fmla="*/ 1995889 w 2039852"/>
                <a:gd name="connsiteY21" fmla="*/ 1206319 h 20764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039852" h="2076409">
                  <a:moveTo>
                    <a:pt x="1995889" y="1206319"/>
                  </a:moveTo>
                  <a:cubicBezTo>
                    <a:pt x="1958602" y="1144904"/>
                    <a:pt x="1922776" y="1082758"/>
                    <a:pt x="1885489" y="1022074"/>
                  </a:cubicBezTo>
                  <a:cubicBezTo>
                    <a:pt x="1837234" y="944575"/>
                    <a:pt x="1795560" y="863419"/>
                    <a:pt x="1742918" y="789575"/>
                  </a:cubicBezTo>
                  <a:cubicBezTo>
                    <a:pt x="1742918" y="789575"/>
                    <a:pt x="1742918" y="789575"/>
                    <a:pt x="1742918" y="789575"/>
                  </a:cubicBezTo>
                  <a:cubicBezTo>
                    <a:pt x="1648602" y="627995"/>
                    <a:pt x="1557211" y="464953"/>
                    <a:pt x="1467282" y="301180"/>
                  </a:cubicBezTo>
                  <a:cubicBezTo>
                    <a:pt x="1421221" y="217100"/>
                    <a:pt x="1380278" y="130827"/>
                    <a:pt x="1324712" y="51865"/>
                  </a:cubicBezTo>
                  <a:cubicBezTo>
                    <a:pt x="1245750" y="-13937"/>
                    <a:pt x="1165326" y="-14668"/>
                    <a:pt x="1075397" y="35780"/>
                  </a:cubicBezTo>
                  <a:cubicBezTo>
                    <a:pt x="867756" y="152761"/>
                    <a:pt x="657921" y="265355"/>
                    <a:pt x="449549" y="380873"/>
                  </a:cubicBezTo>
                  <a:cubicBezTo>
                    <a:pt x="328182" y="448137"/>
                    <a:pt x="203889" y="509552"/>
                    <a:pt x="87640" y="584128"/>
                  </a:cubicBezTo>
                  <a:cubicBezTo>
                    <a:pt x="37923" y="612642"/>
                    <a:pt x="14527" y="658703"/>
                    <a:pt x="635" y="711344"/>
                  </a:cubicBezTo>
                  <a:cubicBezTo>
                    <a:pt x="-2289" y="764717"/>
                    <a:pt x="4291" y="813702"/>
                    <a:pt x="32805" y="861226"/>
                  </a:cubicBezTo>
                  <a:cubicBezTo>
                    <a:pt x="241177" y="1207781"/>
                    <a:pt x="448087" y="1555799"/>
                    <a:pt x="655728" y="1903086"/>
                  </a:cubicBezTo>
                  <a:cubicBezTo>
                    <a:pt x="666695" y="1921364"/>
                    <a:pt x="675468" y="1942567"/>
                    <a:pt x="695940" y="1954265"/>
                  </a:cubicBezTo>
                  <a:cubicBezTo>
                    <a:pt x="695940" y="1954265"/>
                    <a:pt x="695940" y="1954265"/>
                    <a:pt x="695940" y="1954265"/>
                  </a:cubicBezTo>
                  <a:cubicBezTo>
                    <a:pt x="713487" y="1978392"/>
                    <a:pt x="731034" y="2001789"/>
                    <a:pt x="749312" y="2025916"/>
                  </a:cubicBezTo>
                  <a:cubicBezTo>
                    <a:pt x="770515" y="2041270"/>
                    <a:pt x="796105" y="2050043"/>
                    <a:pt x="812921" y="2071977"/>
                  </a:cubicBezTo>
                  <a:cubicBezTo>
                    <a:pt x="852402" y="2083675"/>
                    <a:pt x="891152" y="2089524"/>
                    <a:pt x="930633" y="2071246"/>
                  </a:cubicBezTo>
                  <a:cubicBezTo>
                    <a:pt x="938675" y="2055161"/>
                    <a:pt x="956953" y="2054430"/>
                    <a:pt x="970114" y="2047119"/>
                  </a:cubicBezTo>
                  <a:cubicBezTo>
                    <a:pt x="1287424" y="1872379"/>
                    <a:pt x="1605466" y="1697639"/>
                    <a:pt x="1923508" y="1522899"/>
                  </a:cubicBezTo>
                  <a:cubicBezTo>
                    <a:pt x="1958602" y="1503889"/>
                    <a:pt x="1987116" y="1478300"/>
                    <a:pt x="2006856" y="1443205"/>
                  </a:cubicBezTo>
                  <a:cubicBezTo>
                    <a:pt x="2036833" y="1406649"/>
                    <a:pt x="2041950" y="1362781"/>
                    <a:pt x="2042682" y="1317451"/>
                  </a:cubicBezTo>
                  <a:cubicBezTo>
                    <a:pt x="2034639" y="1276508"/>
                    <a:pt x="2017092" y="1240682"/>
                    <a:pt x="1995889" y="1206319"/>
                  </a:cubicBezTo>
                  <a:close/>
                </a:path>
              </a:pathLst>
            </a:custGeom>
            <a:solidFill>
              <a:schemeClr val="tx1"/>
            </a:solidFill>
            <a:ln w="730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CACE7585-1A75-4610-AF67-77221CD9FA40}"/>
                </a:ext>
              </a:extLst>
            </p:cNvPr>
            <p:cNvSpPr/>
            <p:nvPr/>
          </p:nvSpPr>
          <p:spPr>
            <a:xfrm>
              <a:off x="3012261" y="1361215"/>
              <a:ext cx="255896" cy="226650"/>
            </a:xfrm>
            <a:custGeom>
              <a:avLst/>
              <a:gdLst>
                <a:gd name="connsiteX0" fmla="*/ 173110 w 255895"/>
                <a:gd name="connsiteY0" fmla="*/ 149 h 226650"/>
                <a:gd name="connsiteX1" fmla="*/ 210397 w 255895"/>
                <a:gd name="connsiteY1" fmla="*/ 19159 h 226650"/>
                <a:gd name="connsiteX2" fmla="*/ 256459 w 255895"/>
                <a:gd name="connsiteY2" fmla="*/ 96658 h 226650"/>
                <a:gd name="connsiteX3" fmla="*/ 229407 w 255895"/>
                <a:gd name="connsiteY3" fmla="*/ 157342 h 226650"/>
                <a:gd name="connsiteX4" fmla="*/ 109501 w 255895"/>
                <a:gd name="connsiteY4" fmla="*/ 226068 h 226650"/>
                <a:gd name="connsiteX5" fmla="*/ 78063 w 255895"/>
                <a:gd name="connsiteY5" fmla="*/ 231186 h 226650"/>
                <a:gd name="connsiteX6" fmla="*/ 563 w 255895"/>
                <a:gd name="connsiteY6" fmla="*/ 114206 h 226650"/>
                <a:gd name="connsiteX7" fmla="*/ 18841 w 255895"/>
                <a:gd name="connsiteY7" fmla="*/ 79842 h 226650"/>
                <a:gd name="connsiteX8" fmla="*/ 151907 w 255895"/>
                <a:gd name="connsiteY8" fmla="*/ 4536 h 226650"/>
                <a:gd name="connsiteX9" fmla="*/ 173110 w 255895"/>
                <a:gd name="connsiteY9" fmla="*/ 149 h 226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5895" h="226650">
                  <a:moveTo>
                    <a:pt x="173110" y="149"/>
                  </a:moveTo>
                  <a:cubicBezTo>
                    <a:pt x="189926" y="-1313"/>
                    <a:pt x="200893" y="8192"/>
                    <a:pt x="210397" y="19159"/>
                  </a:cubicBezTo>
                  <a:cubicBezTo>
                    <a:pt x="230138" y="42555"/>
                    <a:pt x="245492" y="68875"/>
                    <a:pt x="256459" y="96658"/>
                  </a:cubicBezTo>
                  <a:cubicBezTo>
                    <a:pt x="267425" y="124441"/>
                    <a:pt x="249878" y="144182"/>
                    <a:pt x="229407" y="157342"/>
                  </a:cubicBezTo>
                  <a:cubicBezTo>
                    <a:pt x="190657" y="182201"/>
                    <a:pt x="149713" y="203403"/>
                    <a:pt x="109501" y="226068"/>
                  </a:cubicBezTo>
                  <a:cubicBezTo>
                    <a:pt x="99997" y="231186"/>
                    <a:pt x="90492" y="234111"/>
                    <a:pt x="78063" y="231186"/>
                  </a:cubicBezTo>
                  <a:cubicBezTo>
                    <a:pt x="46624" y="222413"/>
                    <a:pt x="-6017" y="146375"/>
                    <a:pt x="563" y="114206"/>
                  </a:cubicBezTo>
                  <a:cubicBezTo>
                    <a:pt x="2756" y="101776"/>
                    <a:pt x="6412" y="87154"/>
                    <a:pt x="18841" y="79842"/>
                  </a:cubicBezTo>
                  <a:cubicBezTo>
                    <a:pt x="62709" y="54253"/>
                    <a:pt x="107308" y="29394"/>
                    <a:pt x="151907" y="4536"/>
                  </a:cubicBezTo>
                  <a:cubicBezTo>
                    <a:pt x="158487" y="880"/>
                    <a:pt x="166530" y="1611"/>
                    <a:pt x="173110" y="149"/>
                  </a:cubicBezTo>
                  <a:close/>
                </a:path>
              </a:pathLst>
            </a:custGeom>
            <a:solidFill>
              <a:schemeClr val="bg1"/>
            </a:solidFill>
            <a:ln w="730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022C73B4-1B3C-4625-90E0-4048225B8C80}"/>
                </a:ext>
              </a:extLst>
            </p:cNvPr>
            <p:cNvSpPr/>
            <p:nvPr/>
          </p:nvSpPr>
          <p:spPr>
            <a:xfrm>
              <a:off x="1416767" y="4295465"/>
              <a:ext cx="2120277" cy="2558955"/>
            </a:xfrm>
            <a:custGeom>
              <a:avLst/>
              <a:gdLst>
                <a:gd name="connsiteX0" fmla="*/ 2099075 w 2120277"/>
                <a:gd name="connsiteY0" fmla="*/ 1937418 h 2558955"/>
                <a:gd name="connsiteX1" fmla="*/ 2107117 w 2120277"/>
                <a:gd name="connsiteY1" fmla="*/ 1856263 h 2558955"/>
                <a:gd name="connsiteX2" fmla="*/ 2121009 w 2120277"/>
                <a:gd name="connsiteY2" fmla="*/ 1846758 h 2558955"/>
                <a:gd name="connsiteX3" fmla="*/ 2106386 w 2120277"/>
                <a:gd name="connsiteY3" fmla="*/ 1806546 h 2558955"/>
                <a:gd name="connsiteX4" fmla="*/ 2105655 w 2120277"/>
                <a:gd name="connsiteY4" fmla="*/ 994992 h 2558955"/>
                <a:gd name="connsiteX5" fmla="*/ 2075678 w 2120277"/>
                <a:gd name="connsiteY5" fmla="*/ 516101 h 2558955"/>
                <a:gd name="connsiteX6" fmla="*/ 2063249 w 2120277"/>
                <a:gd name="connsiteY6" fmla="*/ 464922 h 2558955"/>
                <a:gd name="connsiteX7" fmla="*/ 2012070 w 2120277"/>
                <a:gd name="connsiteY7" fmla="*/ 354522 h 2558955"/>
                <a:gd name="connsiteX8" fmla="*/ 1964547 w 2120277"/>
                <a:gd name="connsiteY8" fmla="*/ 306267 h 2558955"/>
                <a:gd name="connsiteX9" fmla="*/ 1850490 w 2120277"/>
                <a:gd name="connsiteY9" fmla="*/ 185631 h 2558955"/>
                <a:gd name="connsiteX10" fmla="*/ 1850490 w 2120277"/>
                <a:gd name="connsiteY10" fmla="*/ 185631 h 2558955"/>
                <a:gd name="connsiteX11" fmla="*/ 1850490 w 2120277"/>
                <a:gd name="connsiteY11" fmla="*/ 185631 h 2558955"/>
                <a:gd name="connsiteX12" fmla="*/ 1457142 w 2120277"/>
                <a:gd name="connsiteY12" fmla="*/ 13084 h 2558955"/>
                <a:gd name="connsiteX13" fmla="*/ 697498 w 2120277"/>
                <a:gd name="connsiteY13" fmla="*/ 9428 h 2558955"/>
                <a:gd name="connsiteX14" fmla="*/ 47523 w 2120277"/>
                <a:gd name="connsiteY14" fmla="*/ 480276 h 2558955"/>
                <a:gd name="connsiteX15" fmla="*/ 0 w 2120277"/>
                <a:gd name="connsiteY15" fmla="*/ 662327 h 2558955"/>
                <a:gd name="connsiteX16" fmla="*/ 0 w 2120277"/>
                <a:gd name="connsiteY16" fmla="*/ 1927182 h 2558955"/>
                <a:gd name="connsiteX17" fmla="*/ 18278 w 2120277"/>
                <a:gd name="connsiteY17" fmla="*/ 2030272 h 2558955"/>
                <a:gd name="connsiteX18" fmla="*/ 200330 w 2120277"/>
                <a:gd name="connsiteY18" fmla="*/ 2346851 h 2558955"/>
                <a:gd name="connsiteX19" fmla="*/ 300494 w 2120277"/>
                <a:gd name="connsiteY19" fmla="*/ 2422889 h 2558955"/>
                <a:gd name="connsiteX20" fmla="*/ 362641 w 2120277"/>
                <a:gd name="connsiteY20" fmla="*/ 2472606 h 2558955"/>
                <a:gd name="connsiteX21" fmla="*/ 658748 w 2120277"/>
                <a:gd name="connsiteY21" fmla="*/ 2563266 h 2558955"/>
                <a:gd name="connsiteX22" fmla="*/ 1448369 w 2120277"/>
                <a:gd name="connsiteY22" fmla="*/ 2563266 h 2558955"/>
                <a:gd name="connsiteX23" fmla="*/ 1457873 w 2120277"/>
                <a:gd name="connsiteY23" fmla="*/ 2558148 h 2558955"/>
                <a:gd name="connsiteX24" fmla="*/ 2093225 w 2120277"/>
                <a:gd name="connsiteY24" fmla="*/ 1974706 h 2558955"/>
                <a:gd name="connsiteX25" fmla="*/ 2113697 w 2120277"/>
                <a:gd name="connsiteY25" fmla="*/ 1955697 h 2558955"/>
                <a:gd name="connsiteX26" fmla="*/ 2099075 w 2120277"/>
                <a:gd name="connsiteY26" fmla="*/ 1937418 h 2558955"/>
                <a:gd name="connsiteX27" fmla="*/ 516178 w 2120277"/>
                <a:gd name="connsiteY27" fmla="*/ 1979824 h 2558955"/>
                <a:gd name="connsiteX28" fmla="*/ 336320 w 2120277"/>
                <a:gd name="connsiteY28" fmla="*/ 1802890 h 2558955"/>
                <a:gd name="connsiteX29" fmla="*/ 516178 w 2120277"/>
                <a:gd name="connsiteY29" fmla="*/ 1622302 h 2558955"/>
                <a:gd name="connsiteX30" fmla="*/ 694574 w 2120277"/>
                <a:gd name="connsiteY30" fmla="*/ 1801428 h 2558955"/>
                <a:gd name="connsiteX31" fmla="*/ 516178 w 2120277"/>
                <a:gd name="connsiteY31" fmla="*/ 1979824 h 2558955"/>
                <a:gd name="connsiteX32" fmla="*/ 1332850 w 2120277"/>
                <a:gd name="connsiteY32" fmla="*/ 2199163 h 2558955"/>
                <a:gd name="connsiteX33" fmla="*/ 1299949 w 2120277"/>
                <a:gd name="connsiteY33" fmla="*/ 2199894 h 2558955"/>
                <a:gd name="connsiteX34" fmla="*/ 715776 w 2120277"/>
                <a:gd name="connsiteY34" fmla="*/ 2200625 h 2558955"/>
                <a:gd name="connsiteX35" fmla="*/ 715776 w 2120277"/>
                <a:gd name="connsiteY35" fmla="*/ 2145791 h 2558955"/>
                <a:gd name="connsiteX36" fmla="*/ 1285327 w 2120277"/>
                <a:gd name="connsiteY36" fmla="*/ 2146522 h 2558955"/>
                <a:gd name="connsiteX37" fmla="*/ 1332850 w 2120277"/>
                <a:gd name="connsiteY37" fmla="*/ 2147253 h 2558955"/>
                <a:gd name="connsiteX38" fmla="*/ 1355515 w 2120277"/>
                <a:gd name="connsiteY38" fmla="*/ 2175036 h 2558955"/>
                <a:gd name="connsiteX39" fmla="*/ 1332850 w 2120277"/>
                <a:gd name="connsiteY39" fmla="*/ 2199163 h 2558955"/>
                <a:gd name="connsiteX40" fmla="*/ 1655279 w 2120277"/>
                <a:gd name="connsiteY40" fmla="*/ 1897937 h 2558955"/>
                <a:gd name="connsiteX41" fmla="*/ 1637731 w 2120277"/>
                <a:gd name="connsiteY41" fmla="*/ 1935225 h 2558955"/>
                <a:gd name="connsiteX42" fmla="*/ 1634807 w 2120277"/>
                <a:gd name="connsiteY42" fmla="*/ 1935225 h 2558955"/>
                <a:gd name="connsiteX43" fmla="*/ 1585090 w 2120277"/>
                <a:gd name="connsiteY43" fmla="*/ 1960083 h 2558955"/>
                <a:gd name="connsiteX44" fmla="*/ 1551458 w 2120277"/>
                <a:gd name="connsiteY44" fmla="*/ 1960083 h 2558955"/>
                <a:gd name="connsiteX45" fmla="*/ 1443251 w 2120277"/>
                <a:gd name="connsiteY45" fmla="*/ 1937418 h 2558955"/>
                <a:gd name="connsiteX46" fmla="*/ 1378180 w 2120277"/>
                <a:gd name="connsiteY46" fmla="*/ 1739282 h 2558955"/>
                <a:gd name="connsiteX47" fmla="*/ 1563156 w 2120277"/>
                <a:gd name="connsiteY47" fmla="*/ 1645697 h 2558955"/>
                <a:gd name="connsiteX48" fmla="*/ 1655279 w 2120277"/>
                <a:gd name="connsiteY48" fmla="*/ 1897937 h 2558955"/>
                <a:gd name="connsiteX49" fmla="*/ 1786882 w 2120277"/>
                <a:gd name="connsiteY49" fmla="*/ 1405887 h 2558955"/>
                <a:gd name="connsiteX50" fmla="*/ 1027238 w 2120277"/>
                <a:gd name="connsiteY50" fmla="*/ 1405156 h 2558955"/>
                <a:gd name="connsiteX51" fmla="*/ 278561 w 2120277"/>
                <a:gd name="connsiteY51" fmla="*/ 1405887 h 2558955"/>
                <a:gd name="connsiteX52" fmla="*/ 239811 w 2120277"/>
                <a:gd name="connsiteY52" fmla="*/ 1365675 h 2558955"/>
                <a:gd name="connsiteX53" fmla="*/ 239811 w 2120277"/>
                <a:gd name="connsiteY53" fmla="*/ 668177 h 2558955"/>
                <a:gd name="connsiteX54" fmla="*/ 274905 w 2120277"/>
                <a:gd name="connsiteY54" fmla="*/ 632351 h 2558955"/>
                <a:gd name="connsiteX55" fmla="*/ 1786882 w 2120277"/>
                <a:gd name="connsiteY55" fmla="*/ 632351 h 2558955"/>
                <a:gd name="connsiteX56" fmla="*/ 1821976 w 2120277"/>
                <a:gd name="connsiteY56" fmla="*/ 668908 h 2558955"/>
                <a:gd name="connsiteX57" fmla="*/ 1821976 w 2120277"/>
                <a:gd name="connsiteY57" fmla="*/ 1370062 h 2558955"/>
                <a:gd name="connsiteX58" fmla="*/ 1786882 w 2120277"/>
                <a:gd name="connsiteY58" fmla="*/ 1405887 h 2558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2120277" h="2558955">
                  <a:moveTo>
                    <a:pt x="2099075" y="1937418"/>
                  </a:moveTo>
                  <a:cubicBezTo>
                    <a:pt x="2106386" y="1910367"/>
                    <a:pt x="2104192" y="1883315"/>
                    <a:pt x="2107117" y="1856263"/>
                  </a:cubicBezTo>
                  <a:cubicBezTo>
                    <a:pt x="2107848" y="1852608"/>
                    <a:pt x="2115891" y="1850414"/>
                    <a:pt x="2121009" y="1846758"/>
                  </a:cubicBezTo>
                  <a:cubicBezTo>
                    <a:pt x="2101999" y="1838716"/>
                    <a:pt x="2106386" y="1821169"/>
                    <a:pt x="2106386" y="1806546"/>
                  </a:cubicBezTo>
                  <a:cubicBezTo>
                    <a:pt x="2106386" y="1536028"/>
                    <a:pt x="2107117" y="1265510"/>
                    <a:pt x="2105655" y="994992"/>
                  </a:cubicBezTo>
                  <a:cubicBezTo>
                    <a:pt x="2104924" y="834874"/>
                    <a:pt x="2119546" y="673294"/>
                    <a:pt x="2075678" y="516101"/>
                  </a:cubicBezTo>
                  <a:cubicBezTo>
                    <a:pt x="2080796" y="497092"/>
                    <a:pt x="2069098" y="481739"/>
                    <a:pt x="2063249" y="464922"/>
                  </a:cubicBezTo>
                  <a:cubicBezTo>
                    <a:pt x="2049358" y="426904"/>
                    <a:pt x="2028155" y="391809"/>
                    <a:pt x="2012070" y="354522"/>
                  </a:cubicBezTo>
                  <a:cubicBezTo>
                    <a:pt x="1992330" y="342093"/>
                    <a:pt x="1977707" y="325277"/>
                    <a:pt x="1964547" y="306267"/>
                  </a:cubicBezTo>
                  <a:cubicBezTo>
                    <a:pt x="1931646" y="261668"/>
                    <a:pt x="1896551" y="218532"/>
                    <a:pt x="1850490" y="185631"/>
                  </a:cubicBezTo>
                  <a:cubicBezTo>
                    <a:pt x="1850490" y="185631"/>
                    <a:pt x="1850490" y="185631"/>
                    <a:pt x="1850490" y="185631"/>
                  </a:cubicBezTo>
                  <a:cubicBezTo>
                    <a:pt x="1850490" y="185631"/>
                    <a:pt x="1850490" y="185631"/>
                    <a:pt x="1850490" y="185631"/>
                  </a:cubicBezTo>
                  <a:cubicBezTo>
                    <a:pt x="1738627" y="84004"/>
                    <a:pt x="1606293" y="23320"/>
                    <a:pt x="1457142" y="13084"/>
                  </a:cubicBezTo>
                  <a:cubicBezTo>
                    <a:pt x="1204171" y="-4463"/>
                    <a:pt x="950469" y="-3001"/>
                    <a:pt x="697498" y="9428"/>
                  </a:cubicBezTo>
                  <a:cubicBezTo>
                    <a:pt x="385306" y="25513"/>
                    <a:pt x="168891" y="192211"/>
                    <a:pt x="47523" y="480276"/>
                  </a:cubicBezTo>
                  <a:cubicBezTo>
                    <a:pt x="22665" y="538767"/>
                    <a:pt x="15354" y="601644"/>
                    <a:pt x="0" y="662327"/>
                  </a:cubicBezTo>
                  <a:cubicBezTo>
                    <a:pt x="0" y="1084190"/>
                    <a:pt x="0" y="1505321"/>
                    <a:pt x="0" y="1927182"/>
                  </a:cubicBezTo>
                  <a:cubicBezTo>
                    <a:pt x="9505" y="1960815"/>
                    <a:pt x="8042" y="1996640"/>
                    <a:pt x="18278" y="2030272"/>
                  </a:cubicBezTo>
                  <a:cubicBezTo>
                    <a:pt x="52641" y="2150909"/>
                    <a:pt x="114787" y="2256191"/>
                    <a:pt x="200330" y="2346851"/>
                  </a:cubicBezTo>
                  <a:cubicBezTo>
                    <a:pt x="228844" y="2377559"/>
                    <a:pt x="257358" y="2410460"/>
                    <a:pt x="300494" y="2422889"/>
                  </a:cubicBezTo>
                  <a:cubicBezTo>
                    <a:pt x="310730" y="2451403"/>
                    <a:pt x="339976" y="2459446"/>
                    <a:pt x="362641" y="2472606"/>
                  </a:cubicBezTo>
                  <a:cubicBezTo>
                    <a:pt x="454032" y="2525978"/>
                    <a:pt x="552003" y="2559610"/>
                    <a:pt x="658748" y="2563266"/>
                  </a:cubicBezTo>
                  <a:cubicBezTo>
                    <a:pt x="921955" y="2563266"/>
                    <a:pt x="1185162" y="2563266"/>
                    <a:pt x="1448369" y="2563266"/>
                  </a:cubicBezTo>
                  <a:cubicBezTo>
                    <a:pt x="1451293" y="2561804"/>
                    <a:pt x="1454218" y="2558879"/>
                    <a:pt x="1457873" y="2558148"/>
                  </a:cubicBezTo>
                  <a:cubicBezTo>
                    <a:pt x="1797849" y="2503313"/>
                    <a:pt x="2009877" y="2308833"/>
                    <a:pt x="2093225" y="1974706"/>
                  </a:cubicBezTo>
                  <a:cubicBezTo>
                    <a:pt x="2096150" y="1963008"/>
                    <a:pt x="2099075" y="1953503"/>
                    <a:pt x="2113697" y="1955697"/>
                  </a:cubicBezTo>
                  <a:cubicBezTo>
                    <a:pt x="2109310" y="1949848"/>
                    <a:pt x="2096881" y="1947654"/>
                    <a:pt x="2099075" y="1937418"/>
                  </a:cubicBezTo>
                  <a:close/>
                  <a:moveTo>
                    <a:pt x="516178" y="1979824"/>
                  </a:moveTo>
                  <a:cubicBezTo>
                    <a:pt x="416744" y="1979824"/>
                    <a:pt x="337051" y="1901593"/>
                    <a:pt x="336320" y="1802890"/>
                  </a:cubicBezTo>
                  <a:cubicBezTo>
                    <a:pt x="335589" y="1701994"/>
                    <a:pt x="416013" y="1621570"/>
                    <a:pt x="516178" y="1622302"/>
                  </a:cubicBezTo>
                  <a:cubicBezTo>
                    <a:pt x="614880" y="1623033"/>
                    <a:pt x="694574" y="1702726"/>
                    <a:pt x="694574" y="1801428"/>
                  </a:cubicBezTo>
                  <a:cubicBezTo>
                    <a:pt x="694574" y="1900131"/>
                    <a:pt x="614880" y="1979824"/>
                    <a:pt x="516178" y="1979824"/>
                  </a:cubicBezTo>
                  <a:close/>
                  <a:moveTo>
                    <a:pt x="1332850" y="2199163"/>
                  </a:moveTo>
                  <a:cubicBezTo>
                    <a:pt x="1321883" y="2199894"/>
                    <a:pt x="1310916" y="2199894"/>
                    <a:pt x="1299949" y="2199894"/>
                  </a:cubicBezTo>
                  <a:cubicBezTo>
                    <a:pt x="1105469" y="2199894"/>
                    <a:pt x="910988" y="2200625"/>
                    <a:pt x="715776" y="2200625"/>
                  </a:cubicBezTo>
                  <a:cubicBezTo>
                    <a:pt x="686531" y="2177960"/>
                    <a:pt x="686531" y="2169918"/>
                    <a:pt x="715776" y="2145791"/>
                  </a:cubicBezTo>
                  <a:cubicBezTo>
                    <a:pt x="905870" y="2145791"/>
                    <a:pt x="1095233" y="2146522"/>
                    <a:pt x="1285327" y="2146522"/>
                  </a:cubicBezTo>
                  <a:cubicBezTo>
                    <a:pt x="1301412" y="2146522"/>
                    <a:pt x="1316765" y="2145791"/>
                    <a:pt x="1332850" y="2147253"/>
                  </a:cubicBezTo>
                  <a:cubicBezTo>
                    <a:pt x="1348935" y="2148715"/>
                    <a:pt x="1356246" y="2160413"/>
                    <a:pt x="1355515" y="2175036"/>
                  </a:cubicBezTo>
                  <a:cubicBezTo>
                    <a:pt x="1354784" y="2188196"/>
                    <a:pt x="1347473" y="2198432"/>
                    <a:pt x="1332850" y="2199163"/>
                  </a:cubicBezTo>
                  <a:close/>
                  <a:moveTo>
                    <a:pt x="1655279" y="1897937"/>
                  </a:moveTo>
                  <a:cubicBezTo>
                    <a:pt x="1647967" y="1908904"/>
                    <a:pt x="1631882" y="1918409"/>
                    <a:pt x="1637731" y="1935225"/>
                  </a:cubicBezTo>
                  <a:cubicBezTo>
                    <a:pt x="1637000" y="1935225"/>
                    <a:pt x="1635538" y="1935225"/>
                    <a:pt x="1634807" y="1935225"/>
                  </a:cubicBezTo>
                  <a:cubicBezTo>
                    <a:pt x="1612142" y="1932300"/>
                    <a:pt x="1596788" y="1943267"/>
                    <a:pt x="1585090" y="1960083"/>
                  </a:cubicBezTo>
                  <a:cubicBezTo>
                    <a:pt x="1574123" y="1955697"/>
                    <a:pt x="1563156" y="1957890"/>
                    <a:pt x="1551458" y="1960083"/>
                  </a:cubicBezTo>
                  <a:cubicBezTo>
                    <a:pt x="1511977" y="1967395"/>
                    <a:pt x="1476152" y="1956428"/>
                    <a:pt x="1443251" y="1937418"/>
                  </a:cubicBezTo>
                  <a:cubicBezTo>
                    <a:pt x="1377449" y="1899400"/>
                    <a:pt x="1348935" y="1810933"/>
                    <a:pt x="1378180" y="1739282"/>
                  </a:cubicBezTo>
                  <a:cubicBezTo>
                    <a:pt x="1407425" y="1667631"/>
                    <a:pt x="1489312" y="1626688"/>
                    <a:pt x="1563156" y="1645697"/>
                  </a:cubicBezTo>
                  <a:cubicBezTo>
                    <a:pt x="1677944" y="1675674"/>
                    <a:pt x="1721811" y="1796310"/>
                    <a:pt x="1655279" y="1897937"/>
                  </a:cubicBezTo>
                  <a:close/>
                  <a:moveTo>
                    <a:pt x="1786882" y="1405887"/>
                  </a:moveTo>
                  <a:cubicBezTo>
                    <a:pt x="1533911" y="1404424"/>
                    <a:pt x="1280209" y="1405156"/>
                    <a:pt x="1027238" y="1405156"/>
                  </a:cubicBezTo>
                  <a:cubicBezTo>
                    <a:pt x="777922" y="1405156"/>
                    <a:pt x="527876" y="1404424"/>
                    <a:pt x="278561" y="1405887"/>
                  </a:cubicBezTo>
                  <a:cubicBezTo>
                    <a:pt x="244929" y="1405887"/>
                    <a:pt x="239811" y="1396382"/>
                    <a:pt x="239811" y="1365675"/>
                  </a:cubicBezTo>
                  <a:cubicBezTo>
                    <a:pt x="241273" y="1133175"/>
                    <a:pt x="241273" y="900676"/>
                    <a:pt x="239811" y="668177"/>
                  </a:cubicBezTo>
                  <a:cubicBezTo>
                    <a:pt x="239811" y="639663"/>
                    <a:pt x="246391" y="632351"/>
                    <a:pt x="274905" y="632351"/>
                  </a:cubicBezTo>
                  <a:cubicBezTo>
                    <a:pt x="778654" y="633082"/>
                    <a:pt x="1283133" y="633082"/>
                    <a:pt x="1786882" y="632351"/>
                  </a:cubicBezTo>
                  <a:cubicBezTo>
                    <a:pt x="1816858" y="632351"/>
                    <a:pt x="1821976" y="641125"/>
                    <a:pt x="1821976" y="668908"/>
                  </a:cubicBezTo>
                  <a:cubicBezTo>
                    <a:pt x="1821245" y="902869"/>
                    <a:pt x="1820514" y="1136831"/>
                    <a:pt x="1821976" y="1370062"/>
                  </a:cubicBezTo>
                  <a:cubicBezTo>
                    <a:pt x="1821976" y="1398576"/>
                    <a:pt x="1815396" y="1406618"/>
                    <a:pt x="1786882" y="1405887"/>
                  </a:cubicBezTo>
                  <a:close/>
                </a:path>
              </a:pathLst>
            </a:custGeom>
            <a:solidFill>
              <a:schemeClr val="tx1"/>
            </a:solidFill>
            <a:ln w="730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463AADAF-B86B-482E-B89E-0E0C7DD08D9B}"/>
                </a:ext>
              </a:extLst>
            </p:cNvPr>
            <p:cNvSpPr/>
            <p:nvPr/>
          </p:nvSpPr>
          <p:spPr>
            <a:xfrm>
              <a:off x="1812247" y="5067462"/>
              <a:ext cx="723819" cy="95047"/>
            </a:xfrm>
            <a:custGeom>
              <a:avLst/>
              <a:gdLst>
                <a:gd name="connsiteX0" fmla="*/ 662465 w 723818"/>
                <a:gd name="connsiteY0" fmla="*/ 0 h 95046"/>
                <a:gd name="connsiteX1" fmla="*/ 363433 w 723818"/>
                <a:gd name="connsiteY1" fmla="*/ 0 h 95046"/>
                <a:gd name="connsiteX2" fmla="*/ 64401 w 723818"/>
                <a:gd name="connsiteY2" fmla="*/ 0 h 95046"/>
                <a:gd name="connsiteX3" fmla="*/ 61 w 723818"/>
                <a:gd name="connsiteY3" fmla="*/ 48986 h 95046"/>
                <a:gd name="connsiteX4" fmla="*/ 62207 w 723818"/>
                <a:gd name="connsiteY4" fmla="*/ 101627 h 95046"/>
                <a:gd name="connsiteX5" fmla="*/ 664658 w 723818"/>
                <a:gd name="connsiteY5" fmla="*/ 101627 h 95046"/>
                <a:gd name="connsiteX6" fmla="*/ 726073 w 723818"/>
                <a:gd name="connsiteY6" fmla="*/ 49717 h 95046"/>
                <a:gd name="connsiteX7" fmla="*/ 662465 w 723818"/>
                <a:gd name="connsiteY7" fmla="*/ 0 h 95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23818" h="95046">
                  <a:moveTo>
                    <a:pt x="662465" y="0"/>
                  </a:moveTo>
                  <a:cubicBezTo>
                    <a:pt x="563031" y="0"/>
                    <a:pt x="462867" y="0"/>
                    <a:pt x="363433" y="0"/>
                  </a:cubicBezTo>
                  <a:cubicBezTo>
                    <a:pt x="263999" y="0"/>
                    <a:pt x="163834" y="0"/>
                    <a:pt x="64401" y="0"/>
                  </a:cubicBezTo>
                  <a:cubicBezTo>
                    <a:pt x="22726" y="0"/>
                    <a:pt x="1523" y="16816"/>
                    <a:pt x="61" y="48986"/>
                  </a:cubicBezTo>
                  <a:cubicBezTo>
                    <a:pt x="-1401" y="78962"/>
                    <a:pt x="23457" y="101627"/>
                    <a:pt x="62207" y="101627"/>
                  </a:cubicBezTo>
                  <a:cubicBezTo>
                    <a:pt x="263268" y="102358"/>
                    <a:pt x="463598" y="102358"/>
                    <a:pt x="664658" y="101627"/>
                  </a:cubicBezTo>
                  <a:cubicBezTo>
                    <a:pt x="706333" y="101627"/>
                    <a:pt x="726073" y="81887"/>
                    <a:pt x="726073" y="49717"/>
                  </a:cubicBezTo>
                  <a:cubicBezTo>
                    <a:pt x="724611" y="16085"/>
                    <a:pt x="705602" y="0"/>
                    <a:pt x="662465" y="0"/>
                  </a:cubicBezTo>
                  <a:close/>
                </a:path>
              </a:pathLst>
            </a:custGeom>
            <a:solidFill>
              <a:srgbClr val="030303"/>
            </a:solidFill>
            <a:ln w="730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1CEB36F2-3C51-4C1A-B9EB-B2ED516FFAA5}"/>
                </a:ext>
              </a:extLst>
            </p:cNvPr>
            <p:cNvSpPr/>
            <p:nvPr/>
          </p:nvSpPr>
          <p:spPr>
            <a:xfrm>
              <a:off x="1934389" y="5315722"/>
              <a:ext cx="519102" cy="109670"/>
            </a:xfrm>
            <a:custGeom>
              <a:avLst/>
              <a:gdLst>
                <a:gd name="connsiteX0" fmla="*/ 457705 w 519102"/>
                <a:gd name="connsiteY0" fmla="*/ 325 h 109669"/>
                <a:gd name="connsiteX1" fmla="*/ 261031 w 519102"/>
                <a:gd name="connsiteY1" fmla="*/ 325 h 109669"/>
                <a:gd name="connsiteX2" fmla="*/ 60701 w 519102"/>
                <a:gd name="connsiteY2" fmla="*/ 325 h 109669"/>
                <a:gd name="connsiteX3" fmla="*/ 18 w 519102"/>
                <a:gd name="connsiteY3" fmla="*/ 52235 h 109669"/>
                <a:gd name="connsiteX4" fmla="*/ 60701 w 519102"/>
                <a:gd name="connsiteY4" fmla="*/ 109263 h 109669"/>
                <a:gd name="connsiteX5" fmla="*/ 458436 w 519102"/>
                <a:gd name="connsiteY5" fmla="*/ 109263 h 109669"/>
                <a:gd name="connsiteX6" fmla="*/ 521313 w 519102"/>
                <a:gd name="connsiteY6" fmla="*/ 53698 h 109669"/>
                <a:gd name="connsiteX7" fmla="*/ 457705 w 519102"/>
                <a:gd name="connsiteY7" fmla="*/ 325 h 109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19102" h="109669">
                  <a:moveTo>
                    <a:pt x="457705" y="325"/>
                  </a:moveTo>
                  <a:cubicBezTo>
                    <a:pt x="391903" y="-406"/>
                    <a:pt x="326102" y="325"/>
                    <a:pt x="261031" y="325"/>
                  </a:cubicBezTo>
                  <a:cubicBezTo>
                    <a:pt x="194498" y="325"/>
                    <a:pt x="127234" y="-406"/>
                    <a:pt x="60701" y="325"/>
                  </a:cubicBezTo>
                  <a:cubicBezTo>
                    <a:pt x="20489" y="1056"/>
                    <a:pt x="749" y="18603"/>
                    <a:pt x="18" y="52235"/>
                  </a:cubicBezTo>
                  <a:cubicBezTo>
                    <a:pt x="-713" y="87330"/>
                    <a:pt x="21220" y="109263"/>
                    <a:pt x="60701" y="109263"/>
                  </a:cubicBezTo>
                  <a:cubicBezTo>
                    <a:pt x="193036" y="109994"/>
                    <a:pt x="326102" y="109994"/>
                    <a:pt x="458436" y="109263"/>
                  </a:cubicBezTo>
                  <a:cubicBezTo>
                    <a:pt x="498648" y="109263"/>
                    <a:pt x="521313" y="87330"/>
                    <a:pt x="521313" y="53698"/>
                  </a:cubicBezTo>
                  <a:cubicBezTo>
                    <a:pt x="521313" y="19335"/>
                    <a:pt x="500111" y="1056"/>
                    <a:pt x="457705" y="325"/>
                  </a:cubicBezTo>
                  <a:close/>
                </a:path>
              </a:pathLst>
            </a:custGeom>
            <a:solidFill>
              <a:srgbClr val="030303"/>
            </a:solidFill>
            <a:ln w="730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0FE6CFFC-4943-429F-B1AC-D52FBAFE7DF9}"/>
                </a:ext>
              </a:extLst>
            </p:cNvPr>
            <p:cNvSpPr/>
            <p:nvPr/>
          </p:nvSpPr>
          <p:spPr>
            <a:xfrm>
              <a:off x="2680885" y="5005787"/>
              <a:ext cx="146226" cy="248584"/>
            </a:xfrm>
            <a:custGeom>
              <a:avLst/>
              <a:gdLst>
                <a:gd name="connsiteX0" fmla="*/ 152812 w 146226"/>
                <a:gd name="connsiteY0" fmla="*/ 240802 h 248584"/>
                <a:gd name="connsiteX1" fmla="*/ 135265 w 146226"/>
                <a:gd name="connsiteY1" fmla="*/ 224717 h 248584"/>
                <a:gd name="connsiteX2" fmla="*/ 95053 w 146226"/>
                <a:gd name="connsiteY2" fmla="*/ 180118 h 248584"/>
                <a:gd name="connsiteX3" fmla="*/ 95784 w 146226"/>
                <a:gd name="connsiteY3" fmla="*/ 114316 h 248584"/>
                <a:gd name="connsiteX4" fmla="*/ 95784 w 146226"/>
                <a:gd name="connsiteY4" fmla="*/ 55826 h 248584"/>
                <a:gd name="connsiteX5" fmla="*/ 32907 w 146226"/>
                <a:gd name="connsiteY5" fmla="*/ 6840 h 248584"/>
                <a:gd name="connsiteX6" fmla="*/ 25595 w 146226"/>
                <a:gd name="connsiteY6" fmla="*/ 9034 h 248584"/>
                <a:gd name="connsiteX7" fmla="*/ 737 w 146226"/>
                <a:gd name="connsiteY7" fmla="*/ 30968 h 248584"/>
                <a:gd name="connsiteX8" fmla="*/ 32175 w 146226"/>
                <a:gd name="connsiteY8" fmla="*/ 37548 h 248584"/>
                <a:gd name="connsiteX9" fmla="*/ 61421 w 146226"/>
                <a:gd name="connsiteY9" fmla="*/ 62406 h 248584"/>
                <a:gd name="connsiteX10" fmla="*/ 61421 w 146226"/>
                <a:gd name="connsiteY10" fmla="*/ 182311 h 248584"/>
                <a:gd name="connsiteX11" fmla="*/ 24864 w 146226"/>
                <a:gd name="connsiteY11" fmla="*/ 223255 h 248584"/>
                <a:gd name="connsiteX12" fmla="*/ 6586 w 146226"/>
                <a:gd name="connsiteY12" fmla="*/ 237878 h 248584"/>
                <a:gd name="connsiteX13" fmla="*/ 25595 w 146226"/>
                <a:gd name="connsiteY13" fmla="*/ 251769 h 248584"/>
                <a:gd name="connsiteX14" fmla="*/ 135265 w 146226"/>
                <a:gd name="connsiteY14" fmla="*/ 251769 h 248584"/>
                <a:gd name="connsiteX15" fmla="*/ 152812 w 146226"/>
                <a:gd name="connsiteY15" fmla="*/ 240802 h 2485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6226" h="248584">
                  <a:moveTo>
                    <a:pt x="152812" y="240802"/>
                  </a:moveTo>
                  <a:cubicBezTo>
                    <a:pt x="152812" y="227642"/>
                    <a:pt x="146963" y="221793"/>
                    <a:pt x="135265" y="224717"/>
                  </a:cubicBezTo>
                  <a:cubicBezTo>
                    <a:pt x="96515" y="232029"/>
                    <a:pt x="92128" y="211557"/>
                    <a:pt x="95053" y="180118"/>
                  </a:cubicBezTo>
                  <a:cubicBezTo>
                    <a:pt x="97246" y="158184"/>
                    <a:pt x="95784" y="136250"/>
                    <a:pt x="95784" y="114316"/>
                  </a:cubicBezTo>
                  <a:cubicBezTo>
                    <a:pt x="95784" y="94576"/>
                    <a:pt x="95784" y="75567"/>
                    <a:pt x="95784" y="55826"/>
                  </a:cubicBezTo>
                  <a:cubicBezTo>
                    <a:pt x="95784" y="-5589"/>
                    <a:pt x="94322" y="-6320"/>
                    <a:pt x="32907" y="6840"/>
                  </a:cubicBezTo>
                  <a:cubicBezTo>
                    <a:pt x="30713" y="7572"/>
                    <a:pt x="28520" y="8303"/>
                    <a:pt x="25595" y="9034"/>
                  </a:cubicBezTo>
                  <a:cubicBezTo>
                    <a:pt x="12435" y="11227"/>
                    <a:pt x="-3650" y="11227"/>
                    <a:pt x="737" y="30968"/>
                  </a:cubicBezTo>
                  <a:cubicBezTo>
                    <a:pt x="5855" y="53633"/>
                    <a:pt x="23402" y="40472"/>
                    <a:pt x="32175" y="37548"/>
                  </a:cubicBezTo>
                  <a:cubicBezTo>
                    <a:pt x="59227" y="28774"/>
                    <a:pt x="62883" y="39741"/>
                    <a:pt x="61421" y="62406"/>
                  </a:cubicBezTo>
                  <a:cubicBezTo>
                    <a:pt x="59958" y="102618"/>
                    <a:pt x="59958" y="142831"/>
                    <a:pt x="61421" y="182311"/>
                  </a:cubicBezTo>
                  <a:cubicBezTo>
                    <a:pt x="62883" y="210095"/>
                    <a:pt x="61421" y="231297"/>
                    <a:pt x="24864" y="223255"/>
                  </a:cubicBezTo>
                  <a:cubicBezTo>
                    <a:pt x="13897" y="221062"/>
                    <a:pt x="6586" y="223986"/>
                    <a:pt x="6586" y="237878"/>
                  </a:cubicBezTo>
                  <a:cubicBezTo>
                    <a:pt x="6586" y="253231"/>
                    <a:pt x="16091" y="251769"/>
                    <a:pt x="25595" y="251769"/>
                  </a:cubicBezTo>
                  <a:cubicBezTo>
                    <a:pt x="62152" y="251769"/>
                    <a:pt x="98708" y="251769"/>
                    <a:pt x="135265" y="251769"/>
                  </a:cubicBezTo>
                  <a:cubicBezTo>
                    <a:pt x="144038" y="253231"/>
                    <a:pt x="152812" y="253962"/>
                    <a:pt x="152812" y="240802"/>
                  </a:cubicBezTo>
                  <a:close/>
                </a:path>
              </a:pathLst>
            </a:custGeom>
            <a:solidFill>
              <a:srgbClr val="030303"/>
            </a:solidFill>
            <a:ln w="730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876E571E-ED52-4DC5-9AF8-8EFD6D013E4E}"/>
                </a:ext>
              </a:extLst>
            </p:cNvPr>
            <p:cNvSpPr/>
            <p:nvPr/>
          </p:nvSpPr>
          <p:spPr>
            <a:xfrm>
              <a:off x="2859161" y="5006817"/>
              <a:ext cx="146226" cy="248584"/>
            </a:xfrm>
            <a:custGeom>
              <a:avLst/>
              <a:gdLst>
                <a:gd name="connsiteX0" fmla="*/ 35951 w 146226"/>
                <a:gd name="connsiteY0" fmla="*/ 36518 h 248584"/>
                <a:gd name="connsiteX1" fmla="*/ 62272 w 146226"/>
                <a:gd name="connsiteY1" fmla="*/ 58452 h 248584"/>
                <a:gd name="connsiteX2" fmla="*/ 62272 w 146226"/>
                <a:gd name="connsiteY2" fmla="*/ 179088 h 248584"/>
                <a:gd name="connsiteX3" fmla="*/ 21329 w 146226"/>
                <a:gd name="connsiteY3" fmla="*/ 223687 h 248584"/>
                <a:gd name="connsiteX4" fmla="*/ 4513 w 146226"/>
                <a:gd name="connsiteY4" fmla="*/ 240503 h 248584"/>
                <a:gd name="connsiteX5" fmla="*/ 22060 w 146226"/>
                <a:gd name="connsiteY5" fmla="*/ 252201 h 248584"/>
                <a:gd name="connsiteX6" fmla="*/ 124418 w 146226"/>
                <a:gd name="connsiteY6" fmla="*/ 252201 h 248584"/>
                <a:gd name="connsiteX7" fmla="*/ 150739 w 146226"/>
                <a:gd name="connsiteY7" fmla="*/ 239041 h 248584"/>
                <a:gd name="connsiteX8" fmla="*/ 125149 w 146226"/>
                <a:gd name="connsiteY8" fmla="*/ 224418 h 248584"/>
                <a:gd name="connsiteX9" fmla="*/ 93710 w 146226"/>
                <a:gd name="connsiteY9" fmla="*/ 192249 h 248584"/>
                <a:gd name="connsiteX10" fmla="*/ 94442 w 146226"/>
                <a:gd name="connsiteY10" fmla="*/ 115480 h 248584"/>
                <a:gd name="connsiteX11" fmla="*/ 94442 w 146226"/>
                <a:gd name="connsiteY11" fmla="*/ 53334 h 248584"/>
                <a:gd name="connsiteX12" fmla="*/ 35951 w 146226"/>
                <a:gd name="connsiteY12" fmla="*/ 5810 h 248584"/>
                <a:gd name="connsiteX13" fmla="*/ 32295 w 146226"/>
                <a:gd name="connsiteY13" fmla="*/ 6542 h 248584"/>
                <a:gd name="connsiteX14" fmla="*/ 857 w 146226"/>
                <a:gd name="connsiteY14" fmla="*/ 30669 h 248584"/>
                <a:gd name="connsiteX15" fmla="*/ 35951 w 146226"/>
                <a:gd name="connsiteY15" fmla="*/ 36518 h 2485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6226" h="248584">
                  <a:moveTo>
                    <a:pt x="35951" y="36518"/>
                  </a:moveTo>
                  <a:cubicBezTo>
                    <a:pt x="57885" y="31400"/>
                    <a:pt x="63003" y="36518"/>
                    <a:pt x="62272" y="58452"/>
                  </a:cubicBezTo>
                  <a:cubicBezTo>
                    <a:pt x="60810" y="98664"/>
                    <a:pt x="60078" y="138876"/>
                    <a:pt x="62272" y="179088"/>
                  </a:cubicBezTo>
                  <a:cubicBezTo>
                    <a:pt x="64465" y="211258"/>
                    <a:pt x="60078" y="230999"/>
                    <a:pt x="21329" y="223687"/>
                  </a:cubicBezTo>
                  <a:cubicBezTo>
                    <a:pt x="8899" y="221494"/>
                    <a:pt x="4513" y="228074"/>
                    <a:pt x="4513" y="240503"/>
                  </a:cubicBezTo>
                  <a:cubicBezTo>
                    <a:pt x="4513" y="254395"/>
                    <a:pt x="14017" y="252201"/>
                    <a:pt x="22060" y="252201"/>
                  </a:cubicBezTo>
                  <a:cubicBezTo>
                    <a:pt x="56423" y="252201"/>
                    <a:pt x="90055" y="252933"/>
                    <a:pt x="124418" y="252201"/>
                  </a:cubicBezTo>
                  <a:cubicBezTo>
                    <a:pt x="133923" y="252201"/>
                    <a:pt x="150739" y="260975"/>
                    <a:pt x="150739" y="239041"/>
                  </a:cubicBezTo>
                  <a:cubicBezTo>
                    <a:pt x="151470" y="217838"/>
                    <a:pt x="135385" y="222956"/>
                    <a:pt x="125149" y="224418"/>
                  </a:cubicBezTo>
                  <a:cubicBezTo>
                    <a:pt x="98828" y="228074"/>
                    <a:pt x="91517" y="217107"/>
                    <a:pt x="93710" y="192249"/>
                  </a:cubicBezTo>
                  <a:cubicBezTo>
                    <a:pt x="95904" y="166659"/>
                    <a:pt x="94442" y="141069"/>
                    <a:pt x="94442" y="115480"/>
                  </a:cubicBezTo>
                  <a:cubicBezTo>
                    <a:pt x="94442" y="95008"/>
                    <a:pt x="94442" y="73806"/>
                    <a:pt x="94442" y="53334"/>
                  </a:cubicBezTo>
                  <a:cubicBezTo>
                    <a:pt x="94442" y="-4425"/>
                    <a:pt x="92979" y="-5888"/>
                    <a:pt x="35951" y="5810"/>
                  </a:cubicBezTo>
                  <a:cubicBezTo>
                    <a:pt x="34489" y="5810"/>
                    <a:pt x="33758" y="6542"/>
                    <a:pt x="32295" y="6542"/>
                  </a:cubicBezTo>
                  <a:cubicBezTo>
                    <a:pt x="20597" y="13122"/>
                    <a:pt x="-4992" y="4348"/>
                    <a:pt x="857" y="30669"/>
                  </a:cubicBezTo>
                  <a:cubicBezTo>
                    <a:pt x="5975" y="54796"/>
                    <a:pt x="25715" y="38711"/>
                    <a:pt x="35951" y="36518"/>
                  </a:cubicBezTo>
                  <a:close/>
                </a:path>
              </a:pathLst>
            </a:custGeom>
            <a:solidFill>
              <a:srgbClr val="030303"/>
            </a:solidFill>
            <a:ln w="730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08621C5A-F63D-403B-A1A9-E4D196CCFA01}"/>
                </a:ext>
              </a:extLst>
            </p:cNvPr>
            <p:cNvSpPr/>
            <p:nvPr/>
          </p:nvSpPr>
          <p:spPr>
            <a:xfrm>
              <a:off x="2792384" y="5372049"/>
              <a:ext cx="168160" cy="255896"/>
            </a:xfrm>
            <a:custGeom>
              <a:avLst/>
              <a:gdLst>
                <a:gd name="connsiteX0" fmla="*/ 131242 w 168159"/>
                <a:gd name="connsiteY0" fmla="*/ 123124 h 255895"/>
                <a:gd name="connsiteX1" fmla="*/ 150983 w 168159"/>
                <a:gd name="connsiteY1" fmla="*/ 22228 h 255895"/>
                <a:gd name="connsiteX2" fmla="*/ 20842 w 168159"/>
                <a:gd name="connsiteY2" fmla="*/ 24422 h 255895"/>
                <a:gd name="connsiteX3" fmla="*/ 42775 w 168159"/>
                <a:gd name="connsiteY3" fmla="*/ 122393 h 255895"/>
                <a:gd name="connsiteX4" fmla="*/ 4026 w 168159"/>
                <a:gd name="connsiteY4" fmla="*/ 208666 h 255895"/>
                <a:gd name="connsiteX5" fmla="*/ 89568 w 168159"/>
                <a:gd name="connsiteY5" fmla="*/ 259846 h 255895"/>
                <a:gd name="connsiteX6" fmla="*/ 166336 w 168159"/>
                <a:gd name="connsiteY6" fmla="*/ 217440 h 255895"/>
                <a:gd name="connsiteX7" fmla="*/ 131242 w 168159"/>
                <a:gd name="connsiteY7" fmla="*/ 123124 h 255895"/>
                <a:gd name="connsiteX8" fmla="*/ 41313 w 168159"/>
                <a:gd name="connsiteY8" fmla="*/ 69021 h 255895"/>
                <a:gd name="connsiteX9" fmla="*/ 88105 w 168159"/>
                <a:gd name="connsiteY9" fmla="*/ 25884 h 255895"/>
                <a:gd name="connsiteX10" fmla="*/ 132704 w 168159"/>
                <a:gd name="connsiteY10" fmla="*/ 68289 h 255895"/>
                <a:gd name="connsiteX11" fmla="*/ 87374 w 168159"/>
                <a:gd name="connsiteY11" fmla="*/ 108502 h 255895"/>
                <a:gd name="connsiteX12" fmla="*/ 41313 w 168159"/>
                <a:gd name="connsiteY12" fmla="*/ 69021 h 255895"/>
                <a:gd name="connsiteX13" fmla="*/ 87374 w 168159"/>
                <a:gd name="connsiteY13" fmla="*/ 232063 h 255895"/>
                <a:gd name="connsiteX14" fmla="*/ 35464 w 168159"/>
                <a:gd name="connsiteY14" fmla="*/ 184539 h 255895"/>
                <a:gd name="connsiteX15" fmla="*/ 86643 w 168159"/>
                <a:gd name="connsiteY15" fmla="*/ 135553 h 255895"/>
                <a:gd name="connsiteX16" fmla="*/ 138554 w 168159"/>
                <a:gd name="connsiteY16" fmla="*/ 183808 h 255895"/>
                <a:gd name="connsiteX17" fmla="*/ 87374 w 168159"/>
                <a:gd name="connsiteY17" fmla="*/ 232063 h 2558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8159" h="255895">
                  <a:moveTo>
                    <a:pt x="131242" y="123124"/>
                  </a:moveTo>
                  <a:cubicBezTo>
                    <a:pt x="171454" y="88030"/>
                    <a:pt x="178766" y="50743"/>
                    <a:pt x="150983" y="22228"/>
                  </a:cubicBezTo>
                  <a:cubicBezTo>
                    <a:pt x="121737" y="-8479"/>
                    <a:pt x="48624" y="-7017"/>
                    <a:pt x="20842" y="24422"/>
                  </a:cubicBezTo>
                  <a:cubicBezTo>
                    <a:pt x="-4748" y="53667"/>
                    <a:pt x="3294" y="90223"/>
                    <a:pt x="42775" y="122393"/>
                  </a:cubicBezTo>
                  <a:cubicBezTo>
                    <a:pt x="4026" y="147252"/>
                    <a:pt x="-6941" y="171379"/>
                    <a:pt x="4026" y="208666"/>
                  </a:cubicBezTo>
                  <a:cubicBezTo>
                    <a:pt x="14261" y="244492"/>
                    <a:pt x="40582" y="260577"/>
                    <a:pt x="89568" y="259846"/>
                  </a:cubicBezTo>
                  <a:cubicBezTo>
                    <a:pt x="123200" y="259846"/>
                    <a:pt x="153907" y="251803"/>
                    <a:pt x="166336" y="217440"/>
                  </a:cubicBezTo>
                  <a:cubicBezTo>
                    <a:pt x="180959" y="176497"/>
                    <a:pt x="167799" y="145789"/>
                    <a:pt x="131242" y="123124"/>
                  </a:cubicBezTo>
                  <a:close/>
                  <a:moveTo>
                    <a:pt x="41313" y="69021"/>
                  </a:moveTo>
                  <a:cubicBezTo>
                    <a:pt x="40582" y="41969"/>
                    <a:pt x="58860" y="24422"/>
                    <a:pt x="88105" y="25884"/>
                  </a:cubicBezTo>
                  <a:cubicBezTo>
                    <a:pt x="114426" y="27346"/>
                    <a:pt x="132704" y="39044"/>
                    <a:pt x="132704" y="68289"/>
                  </a:cubicBezTo>
                  <a:cubicBezTo>
                    <a:pt x="132704" y="98266"/>
                    <a:pt x="114426" y="107771"/>
                    <a:pt x="87374" y="108502"/>
                  </a:cubicBezTo>
                  <a:cubicBezTo>
                    <a:pt x="61054" y="107771"/>
                    <a:pt x="42044" y="99728"/>
                    <a:pt x="41313" y="69021"/>
                  </a:cubicBezTo>
                  <a:close/>
                  <a:moveTo>
                    <a:pt x="87374" y="232063"/>
                  </a:moveTo>
                  <a:cubicBezTo>
                    <a:pt x="54474" y="232063"/>
                    <a:pt x="35464" y="214515"/>
                    <a:pt x="35464" y="184539"/>
                  </a:cubicBezTo>
                  <a:cubicBezTo>
                    <a:pt x="35464" y="154563"/>
                    <a:pt x="55205" y="135553"/>
                    <a:pt x="86643" y="135553"/>
                  </a:cubicBezTo>
                  <a:cubicBezTo>
                    <a:pt x="118082" y="135553"/>
                    <a:pt x="138554" y="153832"/>
                    <a:pt x="138554" y="183808"/>
                  </a:cubicBezTo>
                  <a:cubicBezTo>
                    <a:pt x="138554" y="214515"/>
                    <a:pt x="119544" y="232063"/>
                    <a:pt x="87374" y="232063"/>
                  </a:cubicBezTo>
                  <a:close/>
                </a:path>
              </a:pathLst>
            </a:custGeom>
            <a:solidFill>
              <a:srgbClr val="030303"/>
            </a:solidFill>
            <a:ln w="730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01AF8EE7-F006-40F6-9206-D95B22058817}"/>
                </a:ext>
              </a:extLst>
            </p:cNvPr>
            <p:cNvSpPr/>
            <p:nvPr/>
          </p:nvSpPr>
          <p:spPr>
            <a:xfrm>
              <a:off x="2967392" y="5371590"/>
              <a:ext cx="168160" cy="255896"/>
            </a:xfrm>
            <a:custGeom>
              <a:avLst/>
              <a:gdLst>
                <a:gd name="connsiteX0" fmla="*/ 162413 w 168159"/>
                <a:gd name="connsiteY0" fmla="*/ 51933 h 255895"/>
                <a:gd name="connsiteX1" fmla="*/ 90031 w 168159"/>
                <a:gd name="connsiteY1" fmla="*/ 23 h 255895"/>
                <a:gd name="connsiteX2" fmla="*/ 15456 w 168159"/>
                <a:gd name="connsiteY2" fmla="*/ 48277 h 255895"/>
                <a:gd name="connsiteX3" fmla="*/ 16918 w 168159"/>
                <a:gd name="connsiteY3" fmla="*/ 215706 h 255895"/>
                <a:gd name="connsiteX4" fmla="*/ 85644 w 168159"/>
                <a:gd name="connsiteY4" fmla="*/ 261036 h 255895"/>
                <a:gd name="connsiteX5" fmla="*/ 158757 w 168159"/>
                <a:gd name="connsiteY5" fmla="*/ 216437 h 255895"/>
                <a:gd name="connsiteX6" fmla="*/ 174111 w 168159"/>
                <a:gd name="connsiteY6" fmla="*/ 130895 h 255895"/>
                <a:gd name="connsiteX7" fmla="*/ 162413 w 168159"/>
                <a:gd name="connsiteY7" fmla="*/ 51933 h 255895"/>
                <a:gd name="connsiteX8" fmla="*/ 130974 w 168159"/>
                <a:gd name="connsiteY8" fmla="*/ 202546 h 255895"/>
                <a:gd name="connsiteX9" fmla="*/ 90031 w 168159"/>
                <a:gd name="connsiteY9" fmla="*/ 232522 h 255895"/>
                <a:gd name="connsiteX10" fmla="*/ 48356 w 168159"/>
                <a:gd name="connsiteY10" fmla="*/ 203277 h 255895"/>
                <a:gd name="connsiteX11" fmla="*/ 47625 w 168159"/>
                <a:gd name="connsiteY11" fmla="*/ 57782 h 255895"/>
                <a:gd name="connsiteX12" fmla="*/ 87838 w 168159"/>
                <a:gd name="connsiteY12" fmla="*/ 26343 h 255895"/>
                <a:gd name="connsiteX13" fmla="*/ 130974 w 168159"/>
                <a:gd name="connsiteY13" fmla="*/ 59244 h 255895"/>
                <a:gd name="connsiteX14" fmla="*/ 140479 w 168159"/>
                <a:gd name="connsiteY14" fmla="*/ 130895 h 255895"/>
                <a:gd name="connsiteX15" fmla="*/ 130974 w 168159"/>
                <a:gd name="connsiteY15" fmla="*/ 202546 h 2558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68159" h="255895">
                  <a:moveTo>
                    <a:pt x="162413" y="51933"/>
                  </a:moveTo>
                  <a:cubicBezTo>
                    <a:pt x="149252" y="19032"/>
                    <a:pt x="125856" y="754"/>
                    <a:pt x="90031" y="23"/>
                  </a:cubicBezTo>
                  <a:cubicBezTo>
                    <a:pt x="54937" y="-709"/>
                    <a:pt x="27885" y="16108"/>
                    <a:pt x="15456" y="48277"/>
                  </a:cubicBezTo>
                  <a:cubicBezTo>
                    <a:pt x="-5747" y="103843"/>
                    <a:pt x="-5016" y="160872"/>
                    <a:pt x="16918" y="215706"/>
                  </a:cubicBezTo>
                  <a:cubicBezTo>
                    <a:pt x="28616" y="244951"/>
                    <a:pt x="52743" y="260305"/>
                    <a:pt x="85644" y="261036"/>
                  </a:cubicBezTo>
                  <a:cubicBezTo>
                    <a:pt x="120007" y="261767"/>
                    <a:pt x="144135" y="245682"/>
                    <a:pt x="158757" y="216437"/>
                  </a:cubicBezTo>
                  <a:cubicBezTo>
                    <a:pt x="171917" y="189385"/>
                    <a:pt x="175573" y="160872"/>
                    <a:pt x="174111" y="130895"/>
                  </a:cubicBezTo>
                  <a:cubicBezTo>
                    <a:pt x="176304" y="103843"/>
                    <a:pt x="172649" y="77522"/>
                    <a:pt x="162413" y="51933"/>
                  </a:cubicBezTo>
                  <a:close/>
                  <a:moveTo>
                    <a:pt x="130974" y="202546"/>
                  </a:moveTo>
                  <a:cubicBezTo>
                    <a:pt x="122932" y="220093"/>
                    <a:pt x="111234" y="232522"/>
                    <a:pt x="90031" y="232522"/>
                  </a:cubicBezTo>
                  <a:cubicBezTo>
                    <a:pt x="69559" y="232522"/>
                    <a:pt x="55668" y="223018"/>
                    <a:pt x="48356" y="203277"/>
                  </a:cubicBezTo>
                  <a:cubicBezTo>
                    <a:pt x="30809" y="155023"/>
                    <a:pt x="30809" y="106037"/>
                    <a:pt x="47625" y="57782"/>
                  </a:cubicBezTo>
                  <a:cubicBezTo>
                    <a:pt x="54205" y="39504"/>
                    <a:pt x="67366" y="26343"/>
                    <a:pt x="87838" y="26343"/>
                  </a:cubicBezTo>
                  <a:cubicBezTo>
                    <a:pt x="109771" y="25612"/>
                    <a:pt x="122932" y="39504"/>
                    <a:pt x="130974" y="59244"/>
                  </a:cubicBezTo>
                  <a:cubicBezTo>
                    <a:pt x="141210" y="82640"/>
                    <a:pt x="139017" y="106768"/>
                    <a:pt x="140479" y="130895"/>
                  </a:cubicBezTo>
                  <a:cubicBezTo>
                    <a:pt x="139017" y="155023"/>
                    <a:pt x="140479" y="179881"/>
                    <a:pt x="130974" y="202546"/>
                  </a:cubicBezTo>
                  <a:close/>
                </a:path>
              </a:pathLst>
            </a:custGeom>
            <a:solidFill>
              <a:srgbClr val="030303"/>
            </a:solidFill>
            <a:ln w="730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B9A87774-8990-41AE-975B-C90C78DAF993}"/>
                </a:ext>
              </a:extLst>
            </p:cNvPr>
            <p:cNvSpPr/>
            <p:nvPr/>
          </p:nvSpPr>
          <p:spPr>
            <a:xfrm>
              <a:off x="3021322" y="5003123"/>
              <a:ext cx="168160" cy="255896"/>
            </a:xfrm>
            <a:custGeom>
              <a:avLst/>
              <a:gdLst>
                <a:gd name="connsiteX0" fmla="*/ 160393 w 168159"/>
                <a:gd name="connsiteY0" fmla="*/ 49717 h 255895"/>
                <a:gd name="connsiteX1" fmla="*/ 86549 w 168159"/>
                <a:gd name="connsiteY1" fmla="*/ 0 h 255895"/>
                <a:gd name="connsiteX2" fmla="*/ 14167 w 168159"/>
                <a:gd name="connsiteY2" fmla="*/ 51179 h 255895"/>
                <a:gd name="connsiteX3" fmla="*/ 14898 w 168159"/>
                <a:gd name="connsiteY3" fmla="*/ 212028 h 255895"/>
                <a:gd name="connsiteX4" fmla="*/ 88742 w 168159"/>
                <a:gd name="connsiteY4" fmla="*/ 261744 h 255895"/>
                <a:gd name="connsiteX5" fmla="*/ 160393 w 168159"/>
                <a:gd name="connsiteY5" fmla="*/ 214221 h 255895"/>
                <a:gd name="connsiteX6" fmla="*/ 173553 w 168159"/>
                <a:gd name="connsiteY6" fmla="*/ 132335 h 255895"/>
                <a:gd name="connsiteX7" fmla="*/ 160393 w 168159"/>
                <a:gd name="connsiteY7" fmla="*/ 49717 h 255895"/>
                <a:gd name="connsiteX8" fmla="*/ 127492 w 168159"/>
                <a:gd name="connsiteY8" fmla="*/ 207641 h 255895"/>
                <a:gd name="connsiteX9" fmla="*/ 88011 w 168159"/>
                <a:gd name="connsiteY9" fmla="*/ 233962 h 255895"/>
                <a:gd name="connsiteX10" fmla="*/ 48530 w 168159"/>
                <a:gd name="connsiteY10" fmla="*/ 206910 h 255895"/>
                <a:gd name="connsiteX11" fmla="*/ 34639 w 168159"/>
                <a:gd name="connsiteY11" fmla="*/ 127948 h 255895"/>
                <a:gd name="connsiteX12" fmla="*/ 48530 w 168159"/>
                <a:gd name="connsiteY12" fmla="*/ 54104 h 255895"/>
                <a:gd name="connsiteX13" fmla="*/ 88011 w 168159"/>
                <a:gd name="connsiteY13" fmla="*/ 27783 h 255895"/>
                <a:gd name="connsiteX14" fmla="*/ 127492 w 168159"/>
                <a:gd name="connsiteY14" fmla="*/ 54835 h 255895"/>
                <a:gd name="connsiteX15" fmla="*/ 127492 w 168159"/>
                <a:gd name="connsiteY15" fmla="*/ 207641 h 2558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68159" h="255895">
                  <a:moveTo>
                    <a:pt x="160393" y="49717"/>
                  </a:moveTo>
                  <a:cubicBezTo>
                    <a:pt x="145770" y="17547"/>
                    <a:pt x="121643" y="0"/>
                    <a:pt x="86549" y="0"/>
                  </a:cubicBezTo>
                  <a:cubicBezTo>
                    <a:pt x="50723" y="0"/>
                    <a:pt x="25134" y="19010"/>
                    <a:pt x="14167" y="51179"/>
                  </a:cubicBezTo>
                  <a:cubicBezTo>
                    <a:pt x="-4842" y="104552"/>
                    <a:pt x="-4842" y="158655"/>
                    <a:pt x="14898" y="212028"/>
                  </a:cubicBezTo>
                  <a:cubicBezTo>
                    <a:pt x="27327" y="244929"/>
                    <a:pt x="53648" y="261744"/>
                    <a:pt x="88742" y="261744"/>
                  </a:cubicBezTo>
                  <a:cubicBezTo>
                    <a:pt x="122374" y="261014"/>
                    <a:pt x="145770" y="244929"/>
                    <a:pt x="160393" y="214221"/>
                  </a:cubicBezTo>
                  <a:cubicBezTo>
                    <a:pt x="172822" y="187901"/>
                    <a:pt x="174284" y="160118"/>
                    <a:pt x="173553" y="132335"/>
                  </a:cubicBezTo>
                  <a:cubicBezTo>
                    <a:pt x="173553" y="103821"/>
                    <a:pt x="172091" y="76038"/>
                    <a:pt x="160393" y="49717"/>
                  </a:cubicBezTo>
                  <a:close/>
                  <a:moveTo>
                    <a:pt x="127492" y="207641"/>
                  </a:moveTo>
                  <a:cubicBezTo>
                    <a:pt x="120912" y="224457"/>
                    <a:pt x="107752" y="234693"/>
                    <a:pt x="88011" y="233962"/>
                  </a:cubicBezTo>
                  <a:cubicBezTo>
                    <a:pt x="68271" y="233962"/>
                    <a:pt x="55841" y="223726"/>
                    <a:pt x="48530" y="206910"/>
                  </a:cubicBezTo>
                  <a:cubicBezTo>
                    <a:pt x="37563" y="182052"/>
                    <a:pt x="36101" y="155731"/>
                    <a:pt x="34639" y="127948"/>
                  </a:cubicBezTo>
                  <a:cubicBezTo>
                    <a:pt x="36832" y="103090"/>
                    <a:pt x="37563" y="77500"/>
                    <a:pt x="48530" y="54104"/>
                  </a:cubicBezTo>
                  <a:cubicBezTo>
                    <a:pt x="56572" y="37288"/>
                    <a:pt x="69002" y="27783"/>
                    <a:pt x="88011" y="27783"/>
                  </a:cubicBezTo>
                  <a:cubicBezTo>
                    <a:pt x="107752" y="27783"/>
                    <a:pt x="120912" y="37288"/>
                    <a:pt x="127492" y="54835"/>
                  </a:cubicBezTo>
                  <a:cubicBezTo>
                    <a:pt x="146501" y="105283"/>
                    <a:pt x="146501" y="156462"/>
                    <a:pt x="127492" y="207641"/>
                  </a:cubicBezTo>
                  <a:close/>
                </a:path>
              </a:pathLst>
            </a:custGeom>
            <a:solidFill>
              <a:srgbClr val="030303"/>
            </a:solidFill>
            <a:ln w="730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</p:grpSp>
      <p:sp>
        <p:nvSpPr>
          <p:cNvPr id="57" name="TextBox 56">
            <a:extLst>
              <a:ext uri="{FF2B5EF4-FFF2-40B4-BE49-F238E27FC236}">
                <a16:creationId xmlns:a16="http://schemas.microsoft.com/office/drawing/2014/main" id="{BC680D52-AF0B-4328-8461-743F97D93CC3}"/>
              </a:ext>
            </a:extLst>
          </p:cNvPr>
          <p:cNvSpPr txBox="1"/>
          <p:nvPr/>
        </p:nvSpPr>
        <p:spPr>
          <a:xfrm>
            <a:off x="5174417" y="1697402"/>
            <a:ext cx="878954" cy="52322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 rtl="1"/>
            <a:r>
              <a:rPr lang="en-US" altLang="ko-KR" sz="2800" b="1" dirty="0">
                <a:solidFill>
                  <a:srgbClr val="2C70AA"/>
                </a:solidFill>
                <a:cs typeface="B Nazanin" panose="00000700000000000000" pitchFamily="2" charset="-78"/>
              </a:rPr>
              <a:t>85</a:t>
            </a:r>
            <a:r>
              <a:rPr lang="en-US" altLang="ko-KR" b="1" dirty="0">
                <a:solidFill>
                  <a:srgbClr val="2C70AA"/>
                </a:solidFill>
                <a:cs typeface="B Nazanin" panose="00000700000000000000" pitchFamily="2" charset="-78"/>
              </a:rPr>
              <a:t>%</a:t>
            </a:r>
            <a:endParaRPr lang="ko-KR" altLang="en-US" b="1" dirty="0">
              <a:solidFill>
                <a:srgbClr val="2C70AA"/>
              </a:solidFill>
              <a:cs typeface="B Nazanin" panose="00000700000000000000" pitchFamily="2" charset="-78"/>
            </a:endParaRPr>
          </a:p>
        </p:txBody>
      </p:sp>
      <p:sp>
        <p:nvSpPr>
          <p:cNvPr id="58" name="Text Placeholder 12">
            <a:extLst>
              <a:ext uri="{FF2B5EF4-FFF2-40B4-BE49-F238E27FC236}">
                <a16:creationId xmlns:a16="http://schemas.microsoft.com/office/drawing/2014/main" id="{70FE7F96-51CA-4B15-8BAE-4FCEFCF5CD9D}"/>
              </a:ext>
            </a:extLst>
          </p:cNvPr>
          <p:cNvSpPr txBox="1">
            <a:spLocks/>
          </p:cNvSpPr>
          <p:nvPr/>
        </p:nvSpPr>
        <p:spPr>
          <a:xfrm>
            <a:off x="5174417" y="2109792"/>
            <a:ext cx="2459916" cy="466533"/>
          </a:xfrm>
          <a:prstGeom prst="rect">
            <a:avLst/>
          </a:prstGeom>
        </p:spPr>
        <p:txBody>
          <a:bodyPr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 rtl="1">
              <a:buNone/>
            </a:pPr>
            <a:r>
              <a:rPr lang="fa-IR" altLang="ko-KR" sz="1200" dirty="0">
                <a:solidFill>
                  <a:schemeClr val="bg1">
                    <a:lumMod val="95000"/>
                  </a:schemeClr>
                </a:solidFill>
                <a:cs typeface="B Nazanin" panose="00000700000000000000" pitchFamily="2" charset="-78"/>
              </a:rPr>
              <a:t>شما به سادگی می توانید مخاطبان خود را تحت تاثیر قرار دهید و یک </a:t>
            </a:r>
            <a:r>
              <a:rPr lang="en-US" altLang="ko-KR" sz="1200" dirty="0">
                <a:solidFill>
                  <a:schemeClr val="bg1">
                    <a:lumMod val="95000"/>
                  </a:schemeClr>
                </a:solidFill>
                <a:cs typeface="B Nazanin" panose="00000700000000000000" pitchFamily="2" charset="-78"/>
              </a:rPr>
              <a:t>zing </a:t>
            </a:r>
            <a:r>
              <a:rPr lang="fa-IR" altLang="ko-KR" sz="1200" dirty="0">
                <a:solidFill>
                  <a:schemeClr val="bg1">
                    <a:lumMod val="95000"/>
                  </a:schemeClr>
                </a:solidFill>
                <a:cs typeface="B Nazanin" panose="00000700000000000000" pitchFamily="2" charset="-78"/>
              </a:rPr>
              <a:t>منحصر به فرد اضافه کنید.</a:t>
            </a:r>
            <a:endParaRPr lang="ko-KR" altLang="en-US" sz="1200" dirty="0">
              <a:solidFill>
                <a:schemeClr val="bg1">
                  <a:lumMod val="9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4D0CF417-1CF8-4833-989A-E88D3181FA9F}"/>
              </a:ext>
            </a:extLst>
          </p:cNvPr>
          <p:cNvSpPr txBox="1"/>
          <p:nvPr/>
        </p:nvSpPr>
        <p:spPr>
          <a:xfrm>
            <a:off x="5174417" y="2601901"/>
            <a:ext cx="878954" cy="52322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 rtl="1"/>
            <a:r>
              <a:rPr lang="en-US" altLang="ko-KR" sz="2800" b="1" dirty="0">
                <a:solidFill>
                  <a:srgbClr val="2C70AA"/>
                </a:solidFill>
                <a:cs typeface="B Nazanin" panose="00000700000000000000" pitchFamily="2" charset="-78"/>
              </a:rPr>
              <a:t>70</a:t>
            </a:r>
            <a:r>
              <a:rPr lang="en-US" altLang="ko-KR" b="1" dirty="0">
                <a:solidFill>
                  <a:srgbClr val="2C70AA"/>
                </a:solidFill>
                <a:cs typeface="B Nazanin" panose="00000700000000000000" pitchFamily="2" charset="-78"/>
              </a:rPr>
              <a:t>%</a:t>
            </a:r>
            <a:endParaRPr lang="ko-KR" altLang="en-US" b="1" dirty="0">
              <a:solidFill>
                <a:srgbClr val="2C70AA"/>
              </a:solidFill>
              <a:cs typeface="B Nazanin" panose="00000700000000000000" pitchFamily="2" charset="-78"/>
            </a:endParaRPr>
          </a:p>
        </p:txBody>
      </p:sp>
      <p:sp>
        <p:nvSpPr>
          <p:cNvPr id="60" name="Text Placeholder 12">
            <a:extLst>
              <a:ext uri="{FF2B5EF4-FFF2-40B4-BE49-F238E27FC236}">
                <a16:creationId xmlns:a16="http://schemas.microsoft.com/office/drawing/2014/main" id="{72CC04CD-F8F4-4274-A1C9-4C1A1B4380B7}"/>
              </a:ext>
            </a:extLst>
          </p:cNvPr>
          <p:cNvSpPr txBox="1">
            <a:spLocks/>
          </p:cNvSpPr>
          <p:nvPr/>
        </p:nvSpPr>
        <p:spPr>
          <a:xfrm>
            <a:off x="5174417" y="3014291"/>
            <a:ext cx="2459916" cy="466533"/>
          </a:xfrm>
          <a:prstGeom prst="rect">
            <a:avLst/>
          </a:prstGeom>
        </p:spPr>
        <p:txBody>
          <a:bodyPr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 rtl="1">
              <a:buNone/>
            </a:pPr>
            <a:r>
              <a:rPr lang="fa-IR" altLang="ko-KR" sz="1200" dirty="0">
                <a:solidFill>
                  <a:schemeClr val="bg1">
                    <a:lumMod val="95000"/>
                  </a:schemeClr>
                </a:solidFill>
                <a:cs typeface="B Nazanin" panose="00000700000000000000" pitchFamily="2" charset="-78"/>
              </a:rPr>
              <a:t>شما به سادگی می توانید مخاطبان خود را تحت تاثیر قرار دهید و یک </a:t>
            </a:r>
            <a:r>
              <a:rPr lang="en-US" altLang="ko-KR" sz="1200" dirty="0">
                <a:solidFill>
                  <a:schemeClr val="bg1">
                    <a:lumMod val="95000"/>
                  </a:schemeClr>
                </a:solidFill>
                <a:cs typeface="B Nazanin" panose="00000700000000000000" pitchFamily="2" charset="-78"/>
              </a:rPr>
              <a:t>zing </a:t>
            </a:r>
            <a:r>
              <a:rPr lang="fa-IR" altLang="ko-KR" sz="1200" dirty="0">
                <a:solidFill>
                  <a:schemeClr val="bg1">
                    <a:lumMod val="95000"/>
                  </a:schemeClr>
                </a:solidFill>
                <a:cs typeface="B Nazanin" panose="00000700000000000000" pitchFamily="2" charset="-78"/>
              </a:rPr>
              <a:t>منحصر به فرد اضافه کنید.</a:t>
            </a:r>
          </a:p>
          <a:p>
            <a:pPr marL="0" indent="0" algn="r" rtl="1">
              <a:buNone/>
            </a:pPr>
            <a:endParaRPr lang="ko-KR" altLang="en-US" sz="1200" dirty="0">
              <a:solidFill>
                <a:schemeClr val="bg1">
                  <a:lumMod val="9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FE587BDD-F4A4-45BC-8195-2A863C7A94E2}"/>
              </a:ext>
            </a:extLst>
          </p:cNvPr>
          <p:cNvSpPr txBox="1"/>
          <p:nvPr/>
        </p:nvSpPr>
        <p:spPr>
          <a:xfrm>
            <a:off x="5174417" y="3506400"/>
            <a:ext cx="878954" cy="52322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 rtl="1"/>
            <a:r>
              <a:rPr lang="en-US" altLang="ko-KR" sz="2800" b="1" dirty="0">
                <a:solidFill>
                  <a:srgbClr val="2C70AA"/>
                </a:solidFill>
                <a:cs typeface="B Nazanin" panose="00000700000000000000" pitchFamily="2" charset="-78"/>
              </a:rPr>
              <a:t>65</a:t>
            </a:r>
            <a:r>
              <a:rPr lang="en-US" altLang="ko-KR" b="1" dirty="0">
                <a:solidFill>
                  <a:srgbClr val="2C70AA"/>
                </a:solidFill>
                <a:cs typeface="B Nazanin" panose="00000700000000000000" pitchFamily="2" charset="-78"/>
              </a:rPr>
              <a:t>%</a:t>
            </a:r>
            <a:endParaRPr lang="ko-KR" altLang="en-US" b="1" dirty="0">
              <a:solidFill>
                <a:srgbClr val="2C70AA"/>
              </a:solidFill>
              <a:cs typeface="B Nazanin" panose="00000700000000000000" pitchFamily="2" charset="-78"/>
            </a:endParaRPr>
          </a:p>
        </p:txBody>
      </p:sp>
      <p:sp>
        <p:nvSpPr>
          <p:cNvPr id="62" name="Text Placeholder 12">
            <a:extLst>
              <a:ext uri="{FF2B5EF4-FFF2-40B4-BE49-F238E27FC236}">
                <a16:creationId xmlns:a16="http://schemas.microsoft.com/office/drawing/2014/main" id="{42BE6166-2779-4C5E-9D0B-74F0102AD7BF}"/>
              </a:ext>
            </a:extLst>
          </p:cNvPr>
          <p:cNvSpPr txBox="1">
            <a:spLocks/>
          </p:cNvSpPr>
          <p:nvPr/>
        </p:nvSpPr>
        <p:spPr>
          <a:xfrm>
            <a:off x="5174417" y="3918790"/>
            <a:ext cx="2459916" cy="466533"/>
          </a:xfrm>
          <a:prstGeom prst="rect">
            <a:avLst/>
          </a:prstGeom>
        </p:spPr>
        <p:txBody>
          <a:bodyPr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 rtl="1">
              <a:buNone/>
            </a:pPr>
            <a:r>
              <a:rPr lang="fa-IR" altLang="ko-KR" sz="1200" dirty="0">
                <a:solidFill>
                  <a:schemeClr val="bg1">
                    <a:lumMod val="95000"/>
                  </a:schemeClr>
                </a:solidFill>
                <a:cs typeface="B Nazanin" panose="00000700000000000000" pitchFamily="2" charset="-78"/>
              </a:rPr>
              <a:t>شما به سادگی می توانید مخاطبان خود را تحت تاثیر قرار دهید و یک </a:t>
            </a:r>
            <a:r>
              <a:rPr lang="en-US" altLang="ko-KR" sz="1200" dirty="0">
                <a:solidFill>
                  <a:schemeClr val="bg1">
                    <a:lumMod val="95000"/>
                  </a:schemeClr>
                </a:solidFill>
                <a:cs typeface="B Nazanin" panose="00000700000000000000" pitchFamily="2" charset="-78"/>
              </a:rPr>
              <a:t>zing </a:t>
            </a:r>
            <a:r>
              <a:rPr lang="fa-IR" altLang="ko-KR" sz="1200" dirty="0">
                <a:solidFill>
                  <a:schemeClr val="bg1">
                    <a:lumMod val="95000"/>
                  </a:schemeClr>
                </a:solidFill>
                <a:cs typeface="B Nazanin" panose="00000700000000000000" pitchFamily="2" charset="-78"/>
              </a:rPr>
              <a:t>منحصر به فرد اضافه کنید.</a:t>
            </a:r>
            <a:endParaRPr lang="ko-KR" altLang="en-US" sz="1200" dirty="0">
              <a:solidFill>
                <a:schemeClr val="bg1">
                  <a:lumMod val="9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63" name="TextBox 62">
            <a:extLst>
              <a:ext uri="{FF2B5EF4-FFF2-40B4-BE49-F238E27FC236}">
                <a16:creationId xmlns:a16="http://schemas.microsoft.com/office/drawing/2014/main" id="{0E7B17A2-F087-4DC4-BE5F-34CC3CBF3972}"/>
              </a:ext>
            </a:extLst>
          </p:cNvPr>
          <p:cNvSpPr txBox="1"/>
          <p:nvPr/>
        </p:nvSpPr>
        <p:spPr>
          <a:xfrm>
            <a:off x="5174417" y="4410899"/>
            <a:ext cx="878954" cy="52322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 rtl="1"/>
            <a:r>
              <a:rPr lang="en-US" altLang="ko-KR" sz="2800" b="1" dirty="0">
                <a:solidFill>
                  <a:srgbClr val="2C70AA"/>
                </a:solidFill>
                <a:cs typeface="B Nazanin" panose="00000700000000000000" pitchFamily="2" charset="-78"/>
              </a:rPr>
              <a:t>55</a:t>
            </a:r>
            <a:r>
              <a:rPr lang="en-US" altLang="ko-KR" b="1" dirty="0">
                <a:solidFill>
                  <a:srgbClr val="2C70AA"/>
                </a:solidFill>
                <a:cs typeface="B Nazanin" panose="00000700000000000000" pitchFamily="2" charset="-78"/>
              </a:rPr>
              <a:t>%</a:t>
            </a:r>
            <a:endParaRPr lang="ko-KR" altLang="en-US" b="1" dirty="0">
              <a:solidFill>
                <a:srgbClr val="2C70AA"/>
              </a:solidFill>
              <a:cs typeface="B Nazanin" panose="00000700000000000000" pitchFamily="2" charset="-78"/>
            </a:endParaRPr>
          </a:p>
        </p:txBody>
      </p:sp>
      <p:sp>
        <p:nvSpPr>
          <p:cNvPr id="64" name="Text Placeholder 12">
            <a:extLst>
              <a:ext uri="{FF2B5EF4-FFF2-40B4-BE49-F238E27FC236}">
                <a16:creationId xmlns:a16="http://schemas.microsoft.com/office/drawing/2014/main" id="{BCF129EB-8F8D-49E8-832D-07979788C32D}"/>
              </a:ext>
            </a:extLst>
          </p:cNvPr>
          <p:cNvSpPr txBox="1">
            <a:spLocks/>
          </p:cNvSpPr>
          <p:nvPr/>
        </p:nvSpPr>
        <p:spPr>
          <a:xfrm>
            <a:off x="5174417" y="4823289"/>
            <a:ext cx="2459916" cy="466533"/>
          </a:xfrm>
          <a:prstGeom prst="rect">
            <a:avLst/>
          </a:prstGeom>
        </p:spPr>
        <p:txBody>
          <a:bodyPr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 rtl="1">
              <a:buNone/>
            </a:pPr>
            <a:r>
              <a:rPr lang="fa-IR" altLang="ko-KR" sz="1200" dirty="0">
                <a:solidFill>
                  <a:schemeClr val="bg1">
                    <a:lumMod val="95000"/>
                  </a:schemeClr>
                </a:solidFill>
                <a:cs typeface="B Nazanin" panose="00000700000000000000" pitchFamily="2" charset="-78"/>
              </a:rPr>
              <a:t>شما به سادگی می توانید مخاطبان خود را تحت تاثیر قرار دهید و یک </a:t>
            </a:r>
            <a:r>
              <a:rPr lang="en-US" altLang="ko-KR" sz="1200" dirty="0">
                <a:solidFill>
                  <a:schemeClr val="bg1">
                    <a:lumMod val="95000"/>
                  </a:schemeClr>
                </a:solidFill>
                <a:cs typeface="B Nazanin" panose="00000700000000000000" pitchFamily="2" charset="-78"/>
              </a:rPr>
              <a:t>zing </a:t>
            </a:r>
            <a:r>
              <a:rPr lang="fa-IR" altLang="ko-KR" sz="1200" dirty="0">
                <a:solidFill>
                  <a:schemeClr val="bg1">
                    <a:lumMod val="95000"/>
                  </a:schemeClr>
                </a:solidFill>
                <a:cs typeface="B Nazanin" panose="00000700000000000000" pitchFamily="2" charset="-78"/>
              </a:rPr>
              <a:t>منحصر به فرد اضافه کنید.</a:t>
            </a:r>
            <a:endParaRPr lang="ko-KR" altLang="en-US" sz="1200" dirty="0">
              <a:solidFill>
                <a:schemeClr val="bg1">
                  <a:lumMod val="9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65" name="TextBox 64">
            <a:extLst>
              <a:ext uri="{FF2B5EF4-FFF2-40B4-BE49-F238E27FC236}">
                <a16:creationId xmlns:a16="http://schemas.microsoft.com/office/drawing/2014/main" id="{16370ED3-BFB6-4E8F-814D-079FC4A81502}"/>
              </a:ext>
            </a:extLst>
          </p:cNvPr>
          <p:cNvSpPr txBox="1"/>
          <p:nvPr/>
        </p:nvSpPr>
        <p:spPr>
          <a:xfrm>
            <a:off x="5174417" y="5315397"/>
            <a:ext cx="878954" cy="52322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 rtl="1"/>
            <a:r>
              <a:rPr lang="en-US" altLang="ko-KR" sz="2800" b="1" dirty="0">
                <a:solidFill>
                  <a:srgbClr val="2C70AA"/>
                </a:solidFill>
                <a:cs typeface="B Nazanin" panose="00000700000000000000" pitchFamily="2" charset="-78"/>
              </a:rPr>
              <a:t>42</a:t>
            </a:r>
            <a:r>
              <a:rPr lang="en-US" altLang="ko-KR" b="1" dirty="0">
                <a:solidFill>
                  <a:srgbClr val="2C70AA"/>
                </a:solidFill>
                <a:cs typeface="B Nazanin" panose="00000700000000000000" pitchFamily="2" charset="-78"/>
              </a:rPr>
              <a:t>%</a:t>
            </a:r>
            <a:endParaRPr lang="ko-KR" altLang="en-US" b="1" dirty="0">
              <a:solidFill>
                <a:srgbClr val="2C70AA"/>
              </a:solidFill>
              <a:cs typeface="B Nazanin" panose="00000700000000000000" pitchFamily="2" charset="-78"/>
            </a:endParaRPr>
          </a:p>
        </p:txBody>
      </p:sp>
      <p:sp>
        <p:nvSpPr>
          <p:cNvPr id="66" name="Text Placeholder 12">
            <a:extLst>
              <a:ext uri="{FF2B5EF4-FFF2-40B4-BE49-F238E27FC236}">
                <a16:creationId xmlns:a16="http://schemas.microsoft.com/office/drawing/2014/main" id="{08E2517D-CD25-4473-A440-C3EC66FE34E2}"/>
              </a:ext>
            </a:extLst>
          </p:cNvPr>
          <p:cNvSpPr txBox="1">
            <a:spLocks/>
          </p:cNvSpPr>
          <p:nvPr/>
        </p:nvSpPr>
        <p:spPr>
          <a:xfrm>
            <a:off x="5174417" y="5727787"/>
            <a:ext cx="2459916" cy="466533"/>
          </a:xfrm>
          <a:prstGeom prst="rect">
            <a:avLst/>
          </a:prstGeom>
        </p:spPr>
        <p:txBody>
          <a:bodyPr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 rtl="1">
              <a:buNone/>
            </a:pPr>
            <a:r>
              <a:rPr lang="fa-IR" altLang="ko-KR" sz="1200" dirty="0">
                <a:cs typeface="B Nazanin" panose="00000700000000000000" pitchFamily="2" charset="-78"/>
              </a:rPr>
              <a:t>شما به سادگی می توانید مخاطبان خود را تحت تاثیر قرار دهید و یک </a:t>
            </a:r>
            <a:r>
              <a:rPr lang="en-US" altLang="ko-KR" sz="1200" dirty="0">
                <a:cs typeface="B Nazanin" panose="00000700000000000000" pitchFamily="2" charset="-78"/>
              </a:rPr>
              <a:t>zing </a:t>
            </a:r>
            <a:r>
              <a:rPr lang="fa-IR" altLang="ko-KR" sz="1200" dirty="0">
                <a:cs typeface="B Nazanin" panose="00000700000000000000" pitchFamily="2" charset="-78"/>
              </a:rPr>
              <a:t>منحصر به فرد اضافه کنید.</a:t>
            </a:r>
            <a:endParaRPr lang="ko-KR" altLang="en-US" sz="1200" dirty="0">
              <a:cs typeface="B Nazanin" panose="00000700000000000000" pitchFamily="2" charset="-78"/>
            </a:endParaRPr>
          </a:p>
        </p:txBody>
      </p:sp>
      <p:sp>
        <p:nvSpPr>
          <p:cNvPr id="69" name="TextBox 68">
            <a:extLst>
              <a:ext uri="{FF2B5EF4-FFF2-40B4-BE49-F238E27FC236}">
                <a16:creationId xmlns:a16="http://schemas.microsoft.com/office/drawing/2014/main" id="{CBC23EF8-1FFE-4620-B12C-B99E17874FA6}"/>
              </a:ext>
            </a:extLst>
          </p:cNvPr>
          <p:cNvSpPr txBox="1"/>
          <p:nvPr/>
        </p:nvSpPr>
        <p:spPr>
          <a:xfrm>
            <a:off x="8456358" y="2958662"/>
            <a:ext cx="3244826" cy="43088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 rtl="1"/>
            <a:r>
              <a:rPr lang="en-GB" altLang="ko-KR" sz="1100" dirty="0">
                <a:solidFill>
                  <a:srgbClr val="2C70AA"/>
                </a:solidFill>
                <a:cs typeface="B Nazanin" panose="00000700000000000000" pitchFamily="2" charset="-78"/>
              </a:rPr>
              <a:t>L</a:t>
            </a:r>
            <a:r>
              <a:rPr lang="en-US" altLang="ko-KR" sz="1100" dirty="0">
                <a:solidFill>
                  <a:srgbClr val="2C70AA"/>
                </a:solidFill>
                <a:cs typeface="B Nazanin" panose="00000700000000000000" pitchFamily="2" charset="-78"/>
              </a:rPr>
              <a:t>OREM IPSUM DOLOR SIT AMET,</a:t>
            </a:r>
          </a:p>
          <a:p>
            <a:pPr algn="r" rtl="1"/>
            <a:r>
              <a:rPr lang="en-US" altLang="ko-KR" sz="1100" dirty="0">
                <a:solidFill>
                  <a:srgbClr val="2C70AA"/>
                </a:solidFill>
                <a:cs typeface="B Nazanin" panose="00000700000000000000" pitchFamily="2" charset="-78"/>
              </a:rPr>
              <a:t>CU USU AGAM INTEGRE IMPEDIT.</a:t>
            </a:r>
            <a:endParaRPr lang="ko-KR" altLang="en-US" sz="1100" dirty="0">
              <a:solidFill>
                <a:srgbClr val="2C70AA"/>
              </a:solidFill>
              <a:cs typeface="B Nazanin" panose="00000700000000000000" pitchFamily="2" charset="-78"/>
            </a:endParaRP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D1D2E66E-5F86-4A8B-9320-ABCB1C537621}"/>
              </a:ext>
            </a:extLst>
          </p:cNvPr>
          <p:cNvSpPr txBox="1"/>
          <p:nvPr/>
        </p:nvSpPr>
        <p:spPr>
          <a:xfrm>
            <a:off x="8437307" y="2121640"/>
            <a:ext cx="3244827" cy="83099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 rtl="1"/>
            <a:r>
              <a:rPr lang="en-GB" altLang="ko-KR" sz="2400" dirty="0">
                <a:solidFill>
                  <a:schemeClr val="bg1"/>
                </a:solidFill>
                <a:cs typeface="B Nazanin" panose="00000700000000000000" pitchFamily="2" charset="-78"/>
              </a:rPr>
              <a:t>L</a:t>
            </a:r>
            <a:r>
              <a:rPr lang="en-US" altLang="ko-KR" sz="2400" dirty="0">
                <a:solidFill>
                  <a:schemeClr val="bg1"/>
                </a:solidFill>
                <a:cs typeface="B Nazanin" panose="00000700000000000000" pitchFamily="2" charset="-78"/>
              </a:rPr>
              <a:t>OREM IPSUM</a:t>
            </a:r>
          </a:p>
          <a:p>
            <a:pPr algn="r" rtl="1"/>
            <a:r>
              <a:rPr lang="en-US" altLang="ko-KR" sz="2400" dirty="0">
                <a:solidFill>
                  <a:schemeClr val="bg1"/>
                </a:solidFill>
                <a:cs typeface="B Nazanin" panose="00000700000000000000" pitchFamily="2" charset="-78"/>
              </a:rPr>
              <a:t>DOLOR SIT AMET, </a:t>
            </a:r>
            <a:endParaRPr lang="ko-KR" altLang="en-US" sz="2400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71" name="TextBox 70">
            <a:extLst>
              <a:ext uri="{FF2B5EF4-FFF2-40B4-BE49-F238E27FC236}">
                <a16:creationId xmlns:a16="http://schemas.microsoft.com/office/drawing/2014/main" id="{6E69AEEB-8784-416A-A7F1-D11D7722A06A}"/>
              </a:ext>
            </a:extLst>
          </p:cNvPr>
          <p:cNvSpPr txBox="1"/>
          <p:nvPr/>
        </p:nvSpPr>
        <p:spPr>
          <a:xfrm>
            <a:off x="8437307" y="3412763"/>
            <a:ext cx="3244826" cy="267765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bg1"/>
                </a:solidFill>
                <a:cs typeface="B Nazanin" panose="000007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 ارائه پاورپوینت مدرنی را دریافت کنید که به زیبایی طراحی شده است. آسان برای تغییر رنگ، عکس و متن. من امیدوارم و معتقدم که این الگو زمان، پول و اعتبار شما را جلب کند. آسان برای تغییر رنگ، عکس و متن. ارائه پاورپوینت مدرنی را دریافت کنید که به زیبایی طراحی شده است.</a:t>
            </a:r>
          </a:p>
          <a:p>
            <a:pPr algn="r" rtl="1"/>
            <a:endParaRPr lang="fa-IR" altLang="ko-KR" sz="1200" dirty="0">
              <a:solidFill>
                <a:schemeClr val="bg1"/>
              </a:solidFill>
              <a:cs typeface="B Nazanin" panose="00000700000000000000" pitchFamily="2" charset="-78"/>
            </a:endParaRPr>
          </a:p>
          <a:p>
            <a:pPr algn="r" rtl="1"/>
            <a:endParaRPr lang="fa-IR" altLang="ko-KR" sz="1200" dirty="0">
              <a:cs typeface="B Nazanin" panose="00000700000000000000" pitchFamily="2" charset="-78"/>
            </a:endParaRPr>
          </a:p>
          <a:p>
            <a:pPr algn="r" rtl="1"/>
            <a:endParaRPr lang="fa-IR" altLang="ko-KR" sz="1200" dirty="0">
              <a:cs typeface="B Nazanin" panose="00000700000000000000" pitchFamily="2" charset="-78"/>
            </a:endParaRPr>
          </a:p>
          <a:p>
            <a:pPr algn="r" rtl="1"/>
            <a:endParaRPr lang="en-US" altLang="ko-KR" sz="1200" dirty="0">
              <a:cs typeface="B Nazanin" panose="00000700000000000000" pitchFamily="2" charset="-78"/>
            </a:endParaRPr>
          </a:p>
          <a:p>
            <a:pPr algn="r" rtl="1"/>
            <a:r>
              <a:rPr lang="fa-IR" altLang="ko-KR" sz="1200" dirty="0">
                <a:cs typeface="B Nazanin" panose="00000700000000000000" pitchFamily="2" charset="-78"/>
              </a:rPr>
              <a:t>آسان برای تغییر رنگ، عکس و متن. ارائه پاورپوینت مدرنی را دریافت کنید که به زیبایی طراحی شده است.</a:t>
            </a:r>
            <a:endParaRPr lang="en-US" altLang="ko-KR" sz="1200" dirty="0">
              <a:cs typeface="B Nazanin" panose="00000700000000000000" pitchFamily="2" charset="-78"/>
            </a:endParaRPr>
          </a:p>
        </p:txBody>
      </p:sp>
      <p:sp>
        <p:nvSpPr>
          <p:cNvPr id="2" name="Text Placeholder 10">
            <a:extLst>
              <a:ext uri="{FF2B5EF4-FFF2-40B4-BE49-F238E27FC236}">
                <a16:creationId xmlns:a16="http://schemas.microsoft.com/office/drawing/2014/main" id="{053F0A5E-279D-1AA1-17AD-1FF66263CAE3}"/>
              </a:ext>
            </a:extLst>
          </p:cNvPr>
          <p:cNvSpPr txBox="1">
            <a:spLocks/>
          </p:cNvSpPr>
          <p:nvPr/>
        </p:nvSpPr>
        <p:spPr>
          <a:xfrm>
            <a:off x="8407789" y="1323162"/>
            <a:ext cx="3074162" cy="766957"/>
          </a:xfrm>
          <a:prstGeom prst="rect">
            <a:avLst/>
          </a:prstGeom>
          <a:noFill/>
        </p:spPr>
        <p:txBody>
          <a:bodyPr anchor="ctr"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 rtl="1">
              <a:lnSpc>
                <a:spcPct val="110000"/>
              </a:lnSpc>
              <a:buNone/>
            </a:pPr>
            <a:r>
              <a:rPr lang="fa-IR" altLang="ko-KR" sz="2800" b="1" dirty="0">
                <a:solidFill>
                  <a:schemeClr val="bg1"/>
                </a:solidFill>
                <a:latin typeface="+mj-lt"/>
                <a:cs typeface="B Nazanin" panose="00000700000000000000" pitchFamily="2" charset="-78"/>
              </a:rPr>
              <a:t>ارائه</a:t>
            </a:r>
            <a:endParaRPr lang="en-US" altLang="ko-KR" sz="2800" b="1" dirty="0">
              <a:solidFill>
                <a:schemeClr val="bg1"/>
              </a:solidFill>
              <a:latin typeface="+mj-lt"/>
              <a:cs typeface="B Nazanin" panose="00000700000000000000" pitchFamily="2" charset="-78"/>
            </a:endParaRPr>
          </a:p>
        </p:txBody>
      </p:sp>
      <p:sp>
        <p:nvSpPr>
          <p:cNvPr id="16" name="Google Shape;428;p28">
            <a:extLst>
              <a:ext uri="{FF2B5EF4-FFF2-40B4-BE49-F238E27FC236}">
                <a16:creationId xmlns:a16="http://schemas.microsoft.com/office/drawing/2014/main" id="{884BDC5B-4A9B-FD94-590F-5E670F88DCCB}"/>
              </a:ext>
            </a:extLst>
          </p:cNvPr>
          <p:cNvSpPr txBox="1"/>
          <p:nvPr/>
        </p:nvSpPr>
        <p:spPr>
          <a:xfrm>
            <a:off x="6310081" y="604164"/>
            <a:ext cx="5378282" cy="766957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0" rIns="0" bIns="0" anchor="ctr" anchorCtr="1" compatLnSpc="1">
            <a:noAutofit/>
          </a:bodyPr>
          <a:lstStyle/>
          <a:p>
            <a:pPr algn="ctr" defTabSz="1219170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6000" b="1" kern="0" dirty="0">
                <a:solidFill>
                  <a:srgbClr val="0070C0"/>
                </a:solidFill>
                <a:latin typeface="Agency FB" panose="020B0503020202020204" pitchFamily="34" charset="0"/>
                <a:ea typeface="Poppins"/>
                <a:cs typeface="B Nazanin" panose="00000700000000000000" pitchFamily="2" charset="-78"/>
              </a:rPr>
              <a:t>فشار</a:t>
            </a:r>
            <a:r>
              <a:rPr lang="fa-IR" sz="6000" b="1" kern="0" dirty="0">
                <a:solidFill>
                  <a:schemeClr val="bg1"/>
                </a:solidFill>
                <a:latin typeface="Agency FB" panose="020B0503020202020204" pitchFamily="34" charset="0"/>
                <a:ea typeface="Poppins"/>
                <a:cs typeface="B Nazanin" panose="00000700000000000000" pitchFamily="2" charset="-78"/>
              </a:rPr>
              <a:t> خون</a:t>
            </a:r>
            <a:endParaRPr lang="es-PE" sz="6000" b="1" kern="0" dirty="0">
              <a:solidFill>
                <a:srgbClr val="2C70AA"/>
              </a:solidFill>
              <a:latin typeface="Agency FB" panose="020B0503020202020204" pitchFamily="34" charset="0"/>
              <a:ea typeface="Poppins"/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188012456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>
            <a:extLst>
              <a:ext uri="{FF2B5EF4-FFF2-40B4-BE49-F238E27FC236}">
                <a16:creationId xmlns:a16="http://schemas.microsoft.com/office/drawing/2014/main" id="{5413730D-B5EA-476B-849E-188233B46BB9}"/>
              </a:ext>
            </a:extLst>
          </p:cNvPr>
          <p:cNvSpPr/>
          <p:nvPr/>
        </p:nvSpPr>
        <p:spPr>
          <a:xfrm>
            <a:off x="4328758" y="612321"/>
            <a:ext cx="7204194" cy="1321040"/>
          </a:xfrm>
          <a:prstGeom prst="rect">
            <a:avLst/>
          </a:prstGeom>
          <a:noFill/>
          <a:ln w="25400"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B63E2D61-ED20-4352-8C15-A68251E85340}"/>
              </a:ext>
            </a:extLst>
          </p:cNvPr>
          <p:cNvSpPr txBox="1"/>
          <p:nvPr/>
        </p:nvSpPr>
        <p:spPr>
          <a:xfrm>
            <a:off x="423921" y="2266307"/>
            <a:ext cx="2328112" cy="830997"/>
          </a:xfrm>
          <a:prstGeom prst="rect">
            <a:avLst/>
          </a:prstGeom>
          <a:noFill/>
        </p:spPr>
        <p:txBody>
          <a:bodyPr wrap="square" lIns="72000" rIns="108000" rtlCol="0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bg1"/>
                </a:solidFill>
                <a:ea typeface="FZShuTi" pitchFamily="2" charset="-122"/>
                <a:cs typeface="B Nazanin" panose="00000700000000000000" pitchFamily="2" charset="-78"/>
              </a:rPr>
              <a:t>متن مثال: ارائه پاورپوینت مدرنی را دریافت کنید که به زیبایی طراحی شده است. من امیدوارم و معتقدم که این الگو زمان، پول و اعتبار شما را جلب کند.</a:t>
            </a:r>
            <a:endParaRPr lang="en-US" altLang="ko-KR" sz="1200" dirty="0">
              <a:solidFill>
                <a:schemeClr val="bg1"/>
              </a:solidFill>
              <a:ea typeface="FZShuTi" pitchFamily="2" charset="-122"/>
              <a:cs typeface="B Nazanin" panose="00000700000000000000" pitchFamily="2" charset="-78"/>
            </a:endParaRPr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C688BF6E-B6FC-423D-8388-39724D0263CC}"/>
              </a:ext>
            </a:extLst>
          </p:cNvPr>
          <p:cNvSpPr/>
          <p:nvPr/>
        </p:nvSpPr>
        <p:spPr>
          <a:xfrm>
            <a:off x="4328758" y="2140891"/>
            <a:ext cx="7204194" cy="1321040"/>
          </a:xfrm>
          <a:prstGeom prst="rect">
            <a:avLst/>
          </a:prstGeom>
          <a:noFill/>
          <a:ln w="25400">
            <a:solidFill>
              <a:srgbClr val="2C70AA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164FEC91-B70D-4FDD-B4E0-20A70091B020}"/>
              </a:ext>
            </a:extLst>
          </p:cNvPr>
          <p:cNvSpPr/>
          <p:nvPr/>
        </p:nvSpPr>
        <p:spPr>
          <a:xfrm>
            <a:off x="4328758" y="3669461"/>
            <a:ext cx="7204194" cy="1321040"/>
          </a:xfrm>
          <a:prstGeom prst="rect">
            <a:avLst/>
          </a:prstGeom>
          <a:noFill/>
          <a:ln w="25400"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1FDE29FE-C75D-4B99-987B-4EB0D9823A84}"/>
              </a:ext>
            </a:extLst>
          </p:cNvPr>
          <p:cNvSpPr/>
          <p:nvPr/>
        </p:nvSpPr>
        <p:spPr>
          <a:xfrm>
            <a:off x="4328758" y="5198031"/>
            <a:ext cx="7204194" cy="1321040"/>
          </a:xfrm>
          <a:prstGeom prst="rect">
            <a:avLst/>
          </a:prstGeom>
          <a:noFill/>
          <a:ln w="25400">
            <a:solidFill>
              <a:srgbClr val="1A2D3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grpSp>
        <p:nvGrpSpPr>
          <p:cNvPr id="14" name="그룹 6">
            <a:extLst>
              <a:ext uri="{FF2B5EF4-FFF2-40B4-BE49-F238E27FC236}">
                <a16:creationId xmlns:a16="http://schemas.microsoft.com/office/drawing/2014/main" id="{3289E907-DC8A-4E83-98D7-50E8F173A224}"/>
              </a:ext>
            </a:extLst>
          </p:cNvPr>
          <p:cNvGrpSpPr/>
          <p:nvPr/>
        </p:nvGrpSpPr>
        <p:grpSpPr>
          <a:xfrm>
            <a:off x="5925686" y="778988"/>
            <a:ext cx="5266798" cy="820173"/>
            <a:chOff x="5735185" y="674821"/>
            <a:chExt cx="5266798" cy="820173"/>
          </a:xfrm>
        </p:grpSpPr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27029E14-072A-4110-9DD7-8DA8755D5340}"/>
                </a:ext>
              </a:extLst>
            </p:cNvPr>
            <p:cNvSpPr txBox="1"/>
            <p:nvPr/>
          </p:nvSpPr>
          <p:spPr>
            <a:xfrm>
              <a:off x="5735185" y="674821"/>
              <a:ext cx="5266798" cy="369332"/>
            </a:xfrm>
            <a:prstGeom prst="rect">
              <a:avLst/>
            </a:prstGeom>
            <a:noFill/>
          </p:spPr>
          <p:txBody>
            <a:bodyPr wrap="square" lIns="90000" rIns="108000" rtlCol="0">
              <a:spAutoFit/>
            </a:bodyPr>
            <a:lstStyle/>
            <a:p>
              <a:pPr algn="r" rtl="1"/>
              <a:r>
                <a:rPr lang="fa-IR" altLang="ko-KR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نوع گزینه</a:t>
              </a:r>
              <a:endParaRPr lang="ko-KR" altLang="en-US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64D42220-B200-450B-A606-8EE929C6964B}"/>
                </a:ext>
              </a:extLst>
            </p:cNvPr>
            <p:cNvSpPr txBox="1"/>
            <p:nvPr/>
          </p:nvSpPr>
          <p:spPr>
            <a:xfrm>
              <a:off x="5735185" y="1033329"/>
              <a:ext cx="5266793" cy="461665"/>
            </a:xfrm>
            <a:prstGeom prst="rect">
              <a:avLst/>
            </a:prstGeom>
            <a:noFill/>
          </p:spPr>
          <p:txBody>
            <a:bodyPr wrap="square" lIns="72000" rIns="108000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bg1"/>
                  </a:solidFill>
                  <a:ea typeface="FZShuTi" pitchFamily="2" charset="-122"/>
                  <a:cs typeface="B Nazanin" panose="00000700000000000000" pitchFamily="2" charset="-78"/>
                </a:rPr>
                <a:t>من امیدوارم و معتقدم که این الگو زمان، پول و اعتبار شما را جلب کند. شما به سادگی می توانید مخاطبان خود را تحت تاثیر قرار دهید و به ارائه های خود جذابیت و زیبایی بی نظیری اضافه کنید.</a:t>
              </a:r>
              <a:endParaRPr lang="en-US" altLang="ko-KR" sz="1200" dirty="0">
                <a:solidFill>
                  <a:schemeClr val="bg1"/>
                </a:solidFill>
                <a:ea typeface="FZShuTi" pitchFamily="2" charset="-122"/>
                <a:cs typeface="B Nazanin" panose="00000700000000000000" pitchFamily="2" charset="-78"/>
              </a:endParaRPr>
            </a:p>
          </p:txBody>
        </p:sp>
      </p:grpSp>
      <p:sp>
        <p:nvSpPr>
          <p:cNvPr id="17" name="Oval 16">
            <a:extLst>
              <a:ext uri="{FF2B5EF4-FFF2-40B4-BE49-F238E27FC236}">
                <a16:creationId xmlns:a16="http://schemas.microsoft.com/office/drawing/2014/main" id="{8F94FF5E-4714-4065-9384-66534A3F7E72}"/>
              </a:ext>
            </a:extLst>
          </p:cNvPr>
          <p:cNvSpPr/>
          <p:nvPr/>
        </p:nvSpPr>
        <p:spPr>
          <a:xfrm>
            <a:off x="4773094" y="880500"/>
            <a:ext cx="792088" cy="792088"/>
          </a:xfrm>
          <a:prstGeom prst="ellipse">
            <a:avLst/>
          </a:prstGeom>
          <a:solidFill>
            <a:srgbClr val="2C70A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18" name="Oval 17">
            <a:extLst>
              <a:ext uri="{FF2B5EF4-FFF2-40B4-BE49-F238E27FC236}">
                <a16:creationId xmlns:a16="http://schemas.microsoft.com/office/drawing/2014/main" id="{7D68A773-F88F-4D9B-85B7-6A404702E0C0}"/>
              </a:ext>
            </a:extLst>
          </p:cNvPr>
          <p:cNvSpPr/>
          <p:nvPr/>
        </p:nvSpPr>
        <p:spPr>
          <a:xfrm>
            <a:off x="4773094" y="2399656"/>
            <a:ext cx="792088" cy="792088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19" name="Oval 18">
            <a:extLst>
              <a:ext uri="{FF2B5EF4-FFF2-40B4-BE49-F238E27FC236}">
                <a16:creationId xmlns:a16="http://schemas.microsoft.com/office/drawing/2014/main" id="{20CDF741-D0EA-4D20-96D6-54049621AEC9}"/>
              </a:ext>
            </a:extLst>
          </p:cNvPr>
          <p:cNvSpPr/>
          <p:nvPr/>
        </p:nvSpPr>
        <p:spPr>
          <a:xfrm>
            <a:off x="4773094" y="3918812"/>
            <a:ext cx="792088" cy="792088"/>
          </a:xfrm>
          <a:prstGeom prst="ellipse">
            <a:avLst/>
          </a:prstGeom>
          <a:solidFill>
            <a:srgbClr val="2C70A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20" name="Oval 19">
            <a:extLst>
              <a:ext uri="{FF2B5EF4-FFF2-40B4-BE49-F238E27FC236}">
                <a16:creationId xmlns:a16="http://schemas.microsoft.com/office/drawing/2014/main" id="{F7147E9E-7073-49EF-9800-BEAFE23EFEB2}"/>
              </a:ext>
            </a:extLst>
          </p:cNvPr>
          <p:cNvSpPr/>
          <p:nvPr/>
        </p:nvSpPr>
        <p:spPr>
          <a:xfrm>
            <a:off x="4773094" y="5437968"/>
            <a:ext cx="792088" cy="792088"/>
          </a:xfrm>
          <a:prstGeom prst="ellipse">
            <a:avLst/>
          </a:prstGeom>
          <a:solidFill>
            <a:srgbClr val="1A2D3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21" name="Rounded Rectangle 25">
            <a:extLst>
              <a:ext uri="{FF2B5EF4-FFF2-40B4-BE49-F238E27FC236}">
                <a16:creationId xmlns:a16="http://schemas.microsoft.com/office/drawing/2014/main" id="{DB020AAB-ACB8-48AE-9ACC-94080BE42086}"/>
              </a:ext>
            </a:extLst>
          </p:cNvPr>
          <p:cNvSpPr/>
          <p:nvPr/>
        </p:nvSpPr>
        <p:spPr>
          <a:xfrm>
            <a:off x="4997722" y="4168890"/>
            <a:ext cx="338160" cy="284999"/>
          </a:xfrm>
          <a:custGeom>
            <a:avLst/>
            <a:gdLst/>
            <a:ahLst/>
            <a:cxnLst/>
            <a:rect l="l" t="t" r="r" b="b"/>
            <a:pathLst>
              <a:path w="3240000" h="2730652">
                <a:moveTo>
                  <a:pt x="1452811" y="1541940"/>
                </a:moveTo>
                <a:lnTo>
                  <a:pt x="1452811" y="1831951"/>
                </a:lnTo>
                <a:lnTo>
                  <a:pt x="1162800" y="1831951"/>
                </a:lnTo>
                <a:lnTo>
                  <a:pt x="1162800" y="2166329"/>
                </a:lnTo>
                <a:lnTo>
                  <a:pt x="1452811" y="2166329"/>
                </a:lnTo>
                <a:lnTo>
                  <a:pt x="1452811" y="2456340"/>
                </a:lnTo>
                <a:lnTo>
                  <a:pt x="1787189" y="2456340"/>
                </a:lnTo>
                <a:lnTo>
                  <a:pt x="1787189" y="2166329"/>
                </a:lnTo>
                <a:lnTo>
                  <a:pt x="2077200" y="2166329"/>
                </a:lnTo>
                <a:lnTo>
                  <a:pt x="2077200" y="1831951"/>
                </a:lnTo>
                <a:lnTo>
                  <a:pt x="1787189" y="1831951"/>
                </a:lnTo>
                <a:lnTo>
                  <a:pt x="1787189" y="1541940"/>
                </a:lnTo>
                <a:close/>
                <a:moveTo>
                  <a:pt x="0" y="1278453"/>
                </a:moveTo>
                <a:lnTo>
                  <a:pt x="3240000" y="1278453"/>
                </a:lnTo>
                <a:lnTo>
                  <a:pt x="3240000" y="2376509"/>
                </a:lnTo>
                <a:cubicBezTo>
                  <a:pt x="3240000" y="2572097"/>
                  <a:pt x="3081445" y="2730652"/>
                  <a:pt x="2885857" y="2730652"/>
                </a:cubicBezTo>
                <a:lnTo>
                  <a:pt x="354143" y="2730652"/>
                </a:lnTo>
                <a:cubicBezTo>
                  <a:pt x="158555" y="2730652"/>
                  <a:pt x="0" y="2572097"/>
                  <a:pt x="0" y="2376509"/>
                </a:cubicBezTo>
                <a:close/>
                <a:moveTo>
                  <a:pt x="1001150" y="200505"/>
                </a:moveTo>
                <a:cubicBezTo>
                  <a:pt x="933045" y="200505"/>
                  <a:pt x="877834" y="255715"/>
                  <a:pt x="877834" y="323821"/>
                </a:cubicBezTo>
                <a:lnTo>
                  <a:pt x="877834" y="605836"/>
                </a:lnTo>
                <a:lnTo>
                  <a:pt x="2362163" y="605836"/>
                </a:lnTo>
                <a:lnTo>
                  <a:pt x="2362163" y="323821"/>
                </a:lnTo>
                <a:cubicBezTo>
                  <a:pt x="2362163" y="255715"/>
                  <a:pt x="2306952" y="200505"/>
                  <a:pt x="2238846" y="200505"/>
                </a:cubicBezTo>
                <a:close/>
                <a:moveTo>
                  <a:pt x="843301" y="0"/>
                </a:moveTo>
                <a:lnTo>
                  <a:pt x="2396696" y="0"/>
                </a:lnTo>
                <a:cubicBezTo>
                  <a:pt x="2488075" y="0"/>
                  <a:pt x="2562152" y="74077"/>
                  <a:pt x="2562152" y="165456"/>
                </a:cubicBezTo>
                <a:lnTo>
                  <a:pt x="2562152" y="605836"/>
                </a:lnTo>
                <a:lnTo>
                  <a:pt x="2885857" y="605836"/>
                </a:lnTo>
                <a:cubicBezTo>
                  <a:pt x="3081445" y="605836"/>
                  <a:pt x="3240000" y="764391"/>
                  <a:pt x="3240000" y="959979"/>
                </a:cubicBezTo>
                <a:lnTo>
                  <a:pt x="3240000" y="1134437"/>
                </a:lnTo>
                <a:lnTo>
                  <a:pt x="0" y="1134437"/>
                </a:lnTo>
                <a:lnTo>
                  <a:pt x="0" y="959979"/>
                </a:lnTo>
                <a:cubicBezTo>
                  <a:pt x="0" y="764391"/>
                  <a:pt x="158555" y="605836"/>
                  <a:pt x="354143" y="605836"/>
                </a:cubicBezTo>
                <a:lnTo>
                  <a:pt x="677845" y="605836"/>
                </a:lnTo>
                <a:lnTo>
                  <a:pt x="677845" y="165456"/>
                </a:lnTo>
                <a:cubicBezTo>
                  <a:pt x="677845" y="74077"/>
                  <a:pt x="751923" y="0"/>
                  <a:pt x="84330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22" name="Chord 32">
            <a:extLst>
              <a:ext uri="{FF2B5EF4-FFF2-40B4-BE49-F238E27FC236}">
                <a16:creationId xmlns:a16="http://schemas.microsoft.com/office/drawing/2014/main" id="{2F612839-B5F8-4D20-B285-24CCD9A2E39B}"/>
              </a:ext>
            </a:extLst>
          </p:cNvPr>
          <p:cNvSpPr/>
          <p:nvPr/>
        </p:nvSpPr>
        <p:spPr>
          <a:xfrm>
            <a:off x="4997451" y="5666416"/>
            <a:ext cx="338160" cy="335194"/>
          </a:xfrm>
          <a:custGeom>
            <a:avLst/>
            <a:gdLst/>
            <a:ahLst/>
            <a:cxnLst/>
            <a:rect l="l" t="t" r="r" b="b"/>
            <a:pathLst>
              <a:path w="3240000" h="3211580">
                <a:moveTo>
                  <a:pt x="991906" y="2959580"/>
                </a:moveTo>
                <a:lnTo>
                  <a:pt x="2193254" y="2959580"/>
                </a:lnTo>
                <a:cubicBezTo>
                  <a:pt x="2215674" y="2959580"/>
                  <a:pt x="2233849" y="2977755"/>
                  <a:pt x="2233849" y="3000175"/>
                </a:cubicBezTo>
                <a:lnTo>
                  <a:pt x="2233849" y="3170985"/>
                </a:lnTo>
                <a:cubicBezTo>
                  <a:pt x="2233849" y="3193405"/>
                  <a:pt x="2215674" y="3211580"/>
                  <a:pt x="2193254" y="3211580"/>
                </a:cubicBezTo>
                <a:lnTo>
                  <a:pt x="991906" y="3211580"/>
                </a:lnTo>
                <a:cubicBezTo>
                  <a:pt x="969486" y="3211580"/>
                  <a:pt x="951311" y="3193405"/>
                  <a:pt x="951311" y="3170985"/>
                </a:cubicBezTo>
                <a:lnTo>
                  <a:pt x="951311" y="3000175"/>
                </a:lnTo>
                <a:cubicBezTo>
                  <a:pt x="951311" y="2977755"/>
                  <a:pt x="969486" y="2959580"/>
                  <a:pt x="991906" y="2959580"/>
                </a:cubicBezTo>
                <a:close/>
                <a:moveTo>
                  <a:pt x="1439043" y="1763796"/>
                </a:moveTo>
                <a:lnTo>
                  <a:pt x="1439043" y="2067459"/>
                </a:lnTo>
                <a:lnTo>
                  <a:pt x="1135380" y="2067459"/>
                </a:lnTo>
                <a:lnTo>
                  <a:pt x="1135380" y="2374533"/>
                </a:lnTo>
                <a:lnTo>
                  <a:pt x="1439043" y="2374533"/>
                </a:lnTo>
                <a:lnTo>
                  <a:pt x="1439043" y="2678196"/>
                </a:lnTo>
                <a:lnTo>
                  <a:pt x="1746117" y="2678196"/>
                </a:lnTo>
                <a:lnTo>
                  <a:pt x="1746117" y="2374533"/>
                </a:lnTo>
                <a:lnTo>
                  <a:pt x="2049780" y="2374533"/>
                </a:lnTo>
                <a:lnTo>
                  <a:pt x="2049780" y="2067459"/>
                </a:lnTo>
                <a:lnTo>
                  <a:pt x="1746117" y="2067459"/>
                </a:lnTo>
                <a:lnTo>
                  <a:pt x="1746117" y="1763796"/>
                </a:lnTo>
                <a:close/>
                <a:moveTo>
                  <a:pt x="128358" y="1541040"/>
                </a:moveTo>
                <a:lnTo>
                  <a:pt x="3056915" y="1550917"/>
                </a:lnTo>
                <a:cubicBezTo>
                  <a:pt x="3061111" y="2078028"/>
                  <a:pt x="2781683" y="2566719"/>
                  <a:pt x="2325284" y="2830467"/>
                </a:cubicBezTo>
                <a:lnTo>
                  <a:pt x="2182018" y="2900953"/>
                </a:lnTo>
                <a:lnTo>
                  <a:pt x="1002135" y="2900953"/>
                </a:lnTo>
                <a:cubicBezTo>
                  <a:pt x="950374" y="2879821"/>
                  <a:pt x="900231" y="2854191"/>
                  <a:pt x="851341" y="2825496"/>
                </a:cubicBezTo>
                <a:cubicBezTo>
                  <a:pt x="396732" y="2558675"/>
                  <a:pt x="120607" y="2068110"/>
                  <a:pt x="128358" y="1541040"/>
                </a:cubicBezTo>
                <a:close/>
                <a:moveTo>
                  <a:pt x="61067" y="1230414"/>
                </a:moveTo>
                <a:lnTo>
                  <a:pt x="3178933" y="1230414"/>
                </a:lnTo>
                <a:cubicBezTo>
                  <a:pt x="3212659" y="1230414"/>
                  <a:pt x="3240000" y="1257755"/>
                  <a:pt x="3240000" y="1291481"/>
                </a:cubicBezTo>
                <a:lnTo>
                  <a:pt x="3240000" y="1421347"/>
                </a:lnTo>
                <a:cubicBezTo>
                  <a:pt x="3240000" y="1455073"/>
                  <a:pt x="3212659" y="1482414"/>
                  <a:pt x="3178933" y="1482414"/>
                </a:cubicBezTo>
                <a:lnTo>
                  <a:pt x="61067" y="1482414"/>
                </a:lnTo>
                <a:cubicBezTo>
                  <a:pt x="27341" y="1482414"/>
                  <a:pt x="0" y="1455073"/>
                  <a:pt x="0" y="1421347"/>
                </a:cubicBezTo>
                <a:lnTo>
                  <a:pt x="0" y="1291481"/>
                </a:lnTo>
                <a:cubicBezTo>
                  <a:pt x="0" y="1257755"/>
                  <a:pt x="27341" y="1230414"/>
                  <a:pt x="61067" y="1230414"/>
                </a:cubicBezTo>
                <a:close/>
                <a:moveTo>
                  <a:pt x="2481726" y="315922"/>
                </a:moveTo>
                <a:lnTo>
                  <a:pt x="2862412" y="696608"/>
                </a:lnTo>
                <a:lnTo>
                  <a:pt x="2420437" y="1138584"/>
                </a:lnTo>
                <a:lnTo>
                  <a:pt x="1659064" y="1138584"/>
                </a:lnTo>
                <a:close/>
                <a:moveTo>
                  <a:pt x="2730827" y="0"/>
                </a:moveTo>
                <a:cubicBezTo>
                  <a:pt x="2765703" y="0"/>
                  <a:pt x="2800581" y="13305"/>
                  <a:pt x="2827191" y="39915"/>
                </a:cubicBezTo>
                <a:lnTo>
                  <a:pt x="3143636" y="356360"/>
                </a:lnTo>
                <a:cubicBezTo>
                  <a:pt x="3196857" y="409581"/>
                  <a:pt x="3196857" y="495868"/>
                  <a:pt x="3143636" y="549088"/>
                </a:cubicBezTo>
                <a:lnTo>
                  <a:pt x="3082882" y="609843"/>
                </a:lnTo>
                <a:cubicBezTo>
                  <a:pt x="3029661" y="663063"/>
                  <a:pt x="2943375" y="663064"/>
                  <a:pt x="2890155" y="609843"/>
                </a:cubicBezTo>
                <a:lnTo>
                  <a:pt x="2573708" y="293397"/>
                </a:lnTo>
                <a:cubicBezTo>
                  <a:pt x="2520488" y="240176"/>
                  <a:pt x="2520488" y="153889"/>
                  <a:pt x="2573708" y="100669"/>
                </a:cubicBezTo>
                <a:lnTo>
                  <a:pt x="2634463" y="39914"/>
                </a:lnTo>
                <a:cubicBezTo>
                  <a:pt x="2661073" y="13305"/>
                  <a:pt x="2695950" y="0"/>
                  <a:pt x="273082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23" name="Rounded Rectangle 40">
            <a:extLst>
              <a:ext uri="{FF2B5EF4-FFF2-40B4-BE49-F238E27FC236}">
                <a16:creationId xmlns:a16="http://schemas.microsoft.com/office/drawing/2014/main" id="{0A6DAA53-DC92-44FF-B5C5-838E37B62548}"/>
              </a:ext>
            </a:extLst>
          </p:cNvPr>
          <p:cNvSpPr/>
          <p:nvPr/>
        </p:nvSpPr>
        <p:spPr>
          <a:xfrm rot="2942052">
            <a:off x="5040862" y="2671718"/>
            <a:ext cx="314333" cy="334403"/>
          </a:xfrm>
          <a:custGeom>
            <a:avLst/>
            <a:gdLst/>
            <a:ahLst/>
            <a:cxnLst/>
            <a:rect l="l" t="t" r="r" b="b"/>
            <a:pathLst>
              <a:path w="3011706" h="3204001">
                <a:moveTo>
                  <a:pt x="2432249" y="1011942"/>
                </a:moveTo>
                <a:cubicBezTo>
                  <a:pt x="2423608" y="1019482"/>
                  <a:pt x="2416303" y="1028841"/>
                  <a:pt x="2410966" y="1039800"/>
                </a:cubicBezTo>
                <a:lnTo>
                  <a:pt x="1969837" y="1945620"/>
                </a:lnTo>
                <a:cubicBezTo>
                  <a:pt x="1948488" y="1989457"/>
                  <a:pt x="1966719" y="2042300"/>
                  <a:pt x="2010556" y="2063648"/>
                </a:cubicBezTo>
                <a:cubicBezTo>
                  <a:pt x="2054392" y="2084996"/>
                  <a:pt x="2107235" y="2066766"/>
                  <a:pt x="2128583" y="2022929"/>
                </a:cubicBezTo>
                <a:lnTo>
                  <a:pt x="2569712" y="1117109"/>
                </a:lnTo>
                <a:cubicBezTo>
                  <a:pt x="2591061" y="1073271"/>
                  <a:pt x="2572830" y="1020430"/>
                  <a:pt x="2528993" y="999081"/>
                </a:cubicBezTo>
                <a:cubicBezTo>
                  <a:pt x="2496115" y="983070"/>
                  <a:pt x="2458172" y="989322"/>
                  <a:pt x="2432249" y="1011942"/>
                </a:cubicBezTo>
                <a:close/>
                <a:moveTo>
                  <a:pt x="1709549" y="1044955"/>
                </a:moveTo>
                <a:cubicBezTo>
                  <a:pt x="1978186" y="735551"/>
                  <a:pt x="2446780" y="702502"/>
                  <a:pt x="2756184" y="971139"/>
                </a:cubicBezTo>
                <a:cubicBezTo>
                  <a:pt x="3065588" y="1239776"/>
                  <a:pt x="3098636" y="1708370"/>
                  <a:pt x="2830000" y="2017774"/>
                </a:cubicBezTo>
                <a:cubicBezTo>
                  <a:pt x="2561363" y="2327178"/>
                  <a:pt x="2092769" y="2360227"/>
                  <a:pt x="1783365" y="2091590"/>
                </a:cubicBezTo>
                <a:cubicBezTo>
                  <a:pt x="1473960" y="1822953"/>
                  <a:pt x="1440912" y="1354359"/>
                  <a:pt x="1709549" y="1044955"/>
                </a:cubicBezTo>
                <a:close/>
                <a:moveTo>
                  <a:pt x="208197" y="1872243"/>
                </a:moveTo>
                <a:cubicBezTo>
                  <a:pt x="195168" y="1885273"/>
                  <a:pt x="187109" y="1903273"/>
                  <a:pt x="187109" y="1923155"/>
                </a:cubicBezTo>
                <a:lnTo>
                  <a:pt x="187109" y="2715155"/>
                </a:lnTo>
                <a:cubicBezTo>
                  <a:pt x="187109" y="2754920"/>
                  <a:pt x="219344" y="2787155"/>
                  <a:pt x="259109" y="2787155"/>
                </a:cubicBezTo>
                <a:cubicBezTo>
                  <a:pt x="298874" y="2787155"/>
                  <a:pt x="331109" y="2754920"/>
                  <a:pt x="331109" y="2715155"/>
                </a:cubicBezTo>
                <a:lnTo>
                  <a:pt x="331109" y="1923155"/>
                </a:lnTo>
                <a:cubicBezTo>
                  <a:pt x="331109" y="1883390"/>
                  <a:pt x="298874" y="1851155"/>
                  <a:pt x="259109" y="1851155"/>
                </a:cubicBezTo>
                <a:cubicBezTo>
                  <a:pt x="239226" y="1851156"/>
                  <a:pt x="221226" y="1859214"/>
                  <a:pt x="208197" y="1872243"/>
                </a:cubicBezTo>
                <a:close/>
                <a:moveTo>
                  <a:pt x="0" y="1625202"/>
                </a:moveTo>
                <a:cubicBezTo>
                  <a:pt x="418057" y="1737228"/>
                  <a:pt x="858998" y="1737384"/>
                  <a:pt x="1277606" y="1625336"/>
                </a:cubicBezTo>
                <a:cubicBezTo>
                  <a:pt x="1277605" y="1938624"/>
                  <a:pt x="1277605" y="2251911"/>
                  <a:pt x="1277605" y="2565198"/>
                </a:cubicBezTo>
                <a:cubicBezTo>
                  <a:pt x="1277605" y="2917999"/>
                  <a:pt x="991603" y="3204001"/>
                  <a:pt x="638802" y="3204001"/>
                </a:cubicBezTo>
                <a:lnTo>
                  <a:pt x="638803" y="3204000"/>
                </a:lnTo>
                <a:cubicBezTo>
                  <a:pt x="286002" y="3204000"/>
                  <a:pt x="0" y="2917999"/>
                  <a:pt x="0" y="2565197"/>
                </a:cubicBezTo>
                <a:close/>
                <a:moveTo>
                  <a:pt x="208197" y="459897"/>
                </a:moveTo>
                <a:cubicBezTo>
                  <a:pt x="195167" y="472926"/>
                  <a:pt x="187109" y="490926"/>
                  <a:pt x="187109" y="510808"/>
                </a:cubicBezTo>
                <a:lnTo>
                  <a:pt x="187109" y="1302808"/>
                </a:lnTo>
                <a:cubicBezTo>
                  <a:pt x="187109" y="1342573"/>
                  <a:pt x="219344" y="1374808"/>
                  <a:pt x="259109" y="1374808"/>
                </a:cubicBezTo>
                <a:cubicBezTo>
                  <a:pt x="298874" y="1374808"/>
                  <a:pt x="331109" y="1342573"/>
                  <a:pt x="331109" y="1302808"/>
                </a:cubicBezTo>
                <a:lnTo>
                  <a:pt x="331109" y="510808"/>
                </a:lnTo>
                <a:cubicBezTo>
                  <a:pt x="331109" y="471043"/>
                  <a:pt x="298874" y="438808"/>
                  <a:pt x="259109" y="438808"/>
                </a:cubicBezTo>
                <a:cubicBezTo>
                  <a:pt x="239226" y="438808"/>
                  <a:pt x="221226" y="446867"/>
                  <a:pt x="208197" y="459897"/>
                </a:cubicBezTo>
                <a:close/>
                <a:moveTo>
                  <a:pt x="187101" y="187101"/>
                </a:moveTo>
                <a:cubicBezTo>
                  <a:pt x="302701" y="71501"/>
                  <a:pt x="462402" y="0"/>
                  <a:pt x="638803" y="0"/>
                </a:cubicBezTo>
                <a:cubicBezTo>
                  <a:pt x="991604" y="0"/>
                  <a:pt x="1277606" y="286002"/>
                  <a:pt x="1277606" y="638803"/>
                </a:cubicBezTo>
                <a:lnTo>
                  <a:pt x="1277606" y="1497764"/>
                </a:lnTo>
                <a:cubicBezTo>
                  <a:pt x="859958" y="1616355"/>
                  <a:pt x="417375" y="1616210"/>
                  <a:pt x="0" y="1498771"/>
                </a:cubicBezTo>
                <a:lnTo>
                  <a:pt x="0" y="638803"/>
                </a:lnTo>
                <a:cubicBezTo>
                  <a:pt x="0" y="462403"/>
                  <a:pt x="71500" y="302702"/>
                  <a:pt x="187101" y="187101"/>
                </a:cubicBezTo>
                <a:close/>
              </a:path>
            </a:pathLst>
          </a:custGeom>
          <a:solidFill>
            <a:srgbClr val="2C70A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24" name="Rounded Rectangle 17">
            <a:extLst>
              <a:ext uri="{FF2B5EF4-FFF2-40B4-BE49-F238E27FC236}">
                <a16:creationId xmlns:a16="http://schemas.microsoft.com/office/drawing/2014/main" id="{7DBAD84C-6A12-4BDC-851E-053A5A8BE6AB}"/>
              </a:ext>
            </a:extLst>
          </p:cNvPr>
          <p:cNvSpPr>
            <a:spLocks noChangeAspect="1"/>
          </p:cNvSpPr>
          <p:nvPr/>
        </p:nvSpPr>
        <p:spPr>
          <a:xfrm>
            <a:off x="5053400" y="1085511"/>
            <a:ext cx="226262" cy="360000"/>
          </a:xfrm>
          <a:custGeom>
            <a:avLst/>
            <a:gdLst/>
            <a:ahLst/>
            <a:cxnLst/>
            <a:rect l="l" t="t" r="r" b="b"/>
            <a:pathLst>
              <a:path w="2016224" h="3207971">
                <a:moveTo>
                  <a:pt x="854575" y="1382799"/>
                </a:moveTo>
                <a:lnTo>
                  <a:pt x="854575" y="1686462"/>
                </a:lnTo>
                <a:lnTo>
                  <a:pt x="550912" y="1686462"/>
                </a:lnTo>
                <a:lnTo>
                  <a:pt x="550912" y="1993536"/>
                </a:lnTo>
                <a:lnTo>
                  <a:pt x="854575" y="1993536"/>
                </a:lnTo>
                <a:lnTo>
                  <a:pt x="854575" y="2297199"/>
                </a:lnTo>
                <a:lnTo>
                  <a:pt x="1161649" y="2297199"/>
                </a:lnTo>
                <a:lnTo>
                  <a:pt x="1161649" y="1993536"/>
                </a:lnTo>
                <a:lnTo>
                  <a:pt x="1465312" y="1993536"/>
                </a:lnTo>
                <a:lnTo>
                  <a:pt x="1465312" y="1686462"/>
                </a:lnTo>
                <a:lnTo>
                  <a:pt x="1161649" y="1686462"/>
                </a:lnTo>
                <a:lnTo>
                  <a:pt x="1161649" y="1382799"/>
                </a:lnTo>
                <a:close/>
                <a:moveTo>
                  <a:pt x="397285" y="941591"/>
                </a:moveTo>
                <a:lnTo>
                  <a:pt x="1618940" y="941591"/>
                </a:lnTo>
                <a:lnTo>
                  <a:pt x="1618940" y="2738407"/>
                </a:lnTo>
                <a:lnTo>
                  <a:pt x="397285" y="2738407"/>
                </a:lnTo>
                <a:close/>
                <a:moveTo>
                  <a:pt x="305673" y="849979"/>
                </a:moveTo>
                <a:lnTo>
                  <a:pt x="305673" y="2830019"/>
                </a:lnTo>
                <a:lnTo>
                  <a:pt x="1710552" y="2830019"/>
                </a:lnTo>
                <a:lnTo>
                  <a:pt x="1710552" y="849979"/>
                </a:lnTo>
                <a:close/>
                <a:moveTo>
                  <a:pt x="240515" y="472027"/>
                </a:moveTo>
                <a:lnTo>
                  <a:pt x="1775709" y="472027"/>
                </a:lnTo>
                <a:cubicBezTo>
                  <a:pt x="1908542" y="472027"/>
                  <a:pt x="2016224" y="579709"/>
                  <a:pt x="2016224" y="712542"/>
                </a:cubicBezTo>
                <a:lnTo>
                  <a:pt x="2016224" y="2967456"/>
                </a:lnTo>
                <a:cubicBezTo>
                  <a:pt x="2016224" y="3100289"/>
                  <a:pt x="1908542" y="3207971"/>
                  <a:pt x="1775709" y="3207971"/>
                </a:cubicBezTo>
                <a:lnTo>
                  <a:pt x="240515" y="3207971"/>
                </a:lnTo>
                <a:cubicBezTo>
                  <a:pt x="107682" y="3207971"/>
                  <a:pt x="0" y="3100289"/>
                  <a:pt x="0" y="2967456"/>
                </a:cubicBezTo>
                <a:lnTo>
                  <a:pt x="0" y="712542"/>
                </a:lnTo>
                <a:cubicBezTo>
                  <a:pt x="0" y="579709"/>
                  <a:pt x="107682" y="472027"/>
                  <a:pt x="240515" y="472027"/>
                </a:cubicBezTo>
                <a:close/>
                <a:moveTo>
                  <a:pt x="515787" y="0"/>
                </a:moveTo>
                <a:lnTo>
                  <a:pt x="1500437" y="0"/>
                </a:lnTo>
                <a:cubicBezTo>
                  <a:pt x="1541893" y="0"/>
                  <a:pt x="1575500" y="33607"/>
                  <a:pt x="1575500" y="75063"/>
                </a:cubicBezTo>
                <a:lnTo>
                  <a:pt x="1575500" y="367990"/>
                </a:lnTo>
                <a:lnTo>
                  <a:pt x="440724" y="367990"/>
                </a:lnTo>
                <a:lnTo>
                  <a:pt x="440724" y="75063"/>
                </a:lnTo>
                <a:cubicBezTo>
                  <a:pt x="440724" y="33607"/>
                  <a:pt x="474331" y="0"/>
                  <a:pt x="51578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  <p:grpSp>
        <p:nvGrpSpPr>
          <p:cNvPr id="25" name="그룹 6">
            <a:extLst>
              <a:ext uri="{FF2B5EF4-FFF2-40B4-BE49-F238E27FC236}">
                <a16:creationId xmlns:a16="http://schemas.microsoft.com/office/drawing/2014/main" id="{3FDFCD94-C870-4332-B42A-F6C7DA37F25C}"/>
              </a:ext>
            </a:extLst>
          </p:cNvPr>
          <p:cNvGrpSpPr/>
          <p:nvPr/>
        </p:nvGrpSpPr>
        <p:grpSpPr>
          <a:xfrm>
            <a:off x="5925686" y="2293280"/>
            <a:ext cx="5266798" cy="820173"/>
            <a:chOff x="5735185" y="674821"/>
            <a:chExt cx="5266798" cy="820173"/>
          </a:xfrm>
        </p:grpSpPr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6FEE90D2-8371-44EC-95D6-1688454F83F7}"/>
                </a:ext>
              </a:extLst>
            </p:cNvPr>
            <p:cNvSpPr txBox="1"/>
            <p:nvPr/>
          </p:nvSpPr>
          <p:spPr>
            <a:xfrm>
              <a:off x="5735185" y="674821"/>
              <a:ext cx="5266798" cy="369332"/>
            </a:xfrm>
            <a:prstGeom prst="rect">
              <a:avLst/>
            </a:prstGeom>
            <a:noFill/>
          </p:spPr>
          <p:txBody>
            <a:bodyPr wrap="square" lIns="90000" rIns="108000" rtlCol="0">
              <a:spAutoFit/>
            </a:bodyPr>
            <a:lstStyle/>
            <a:p>
              <a:pPr algn="r" rtl="1"/>
              <a:r>
                <a:rPr lang="fa-IR" altLang="ko-KR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نوع گزینه</a:t>
              </a:r>
              <a:endParaRPr lang="ko-KR" altLang="en-US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A3AF131D-D9EA-4A5E-9718-528A1A23F77F}"/>
                </a:ext>
              </a:extLst>
            </p:cNvPr>
            <p:cNvSpPr txBox="1"/>
            <p:nvPr/>
          </p:nvSpPr>
          <p:spPr>
            <a:xfrm>
              <a:off x="5735185" y="1033329"/>
              <a:ext cx="5266793" cy="461665"/>
            </a:xfrm>
            <a:prstGeom prst="rect">
              <a:avLst/>
            </a:prstGeom>
            <a:noFill/>
          </p:spPr>
          <p:txBody>
            <a:bodyPr wrap="square" lIns="72000" rIns="108000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bg1"/>
                  </a:solidFill>
                  <a:ea typeface="FZShuTi" pitchFamily="2" charset="-122"/>
                  <a:cs typeface="B Nazanin" panose="00000700000000000000" pitchFamily="2" charset="-78"/>
                </a:rPr>
                <a:t>من امیدوارم و معتقدم که این الگو زمان، پول و اعتبار شما را جلب کند. شما به سادگی می توانید مخاطبان خود را تحت تاثیر قرار دهید و به ارائه های خود جذابیت و زیبایی بی نظیری اضافه کنید.</a:t>
              </a:r>
              <a:endParaRPr lang="en-US" altLang="ko-KR" sz="1200" dirty="0">
                <a:solidFill>
                  <a:schemeClr val="bg1"/>
                </a:solidFill>
                <a:ea typeface="FZShuTi" pitchFamily="2" charset="-122"/>
                <a:cs typeface="B Nazanin" panose="00000700000000000000" pitchFamily="2" charset="-78"/>
              </a:endParaRPr>
            </a:p>
          </p:txBody>
        </p:sp>
      </p:grpSp>
      <p:grpSp>
        <p:nvGrpSpPr>
          <p:cNvPr id="28" name="그룹 6">
            <a:extLst>
              <a:ext uri="{FF2B5EF4-FFF2-40B4-BE49-F238E27FC236}">
                <a16:creationId xmlns:a16="http://schemas.microsoft.com/office/drawing/2014/main" id="{A46C38B8-7E5A-4985-AFC8-77A1239D0EAE}"/>
              </a:ext>
            </a:extLst>
          </p:cNvPr>
          <p:cNvGrpSpPr/>
          <p:nvPr/>
        </p:nvGrpSpPr>
        <p:grpSpPr>
          <a:xfrm>
            <a:off x="5925686" y="3835004"/>
            <a:ext cx="5266798" cy="820173"/>
            <a:chOff x="5735185" y="674821"/>
            <a:chExt cx="5266798" cy="820173"/>
          </a:xfrm>
        </p:grpSpPr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D397BB75-8F2A-488B-BA95-B9BA83B957B9}"/>
                </a:ext>
              </a:extLst>
            </p:cNvPr>
            <p:cNvSpPr txBox="1"/>
            <p:nvPr/>
          </p:nvSpPr>
          <p:spPr>
            <a:xfrm>
              <a:off x="5735185" y="674821"/>
              <a:ext cx="5266798" cy="369332"/>
            </a:xfrm>
            <a:prstGeom prst="rect">
              <a:avLst/>
            </a:prstGeom>
            <a:noFill/>
          </p:spPr>
          <p:txBody>
            <a:bodyPr wrap="square" lIns="90000" rIns="108000" rtlCol="0">
              <a:spAutoFit/>
            </a:bodyPr>
            <a:lstStyle/>
            <a:p>
              <a:pPr algn="r" rtl="1"/>
              <a:r>
                <a:rPr lang="fa-IR" altLang="ko-KR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نوع گزینه</a:t>
              </a:r>
              <a:endParaRPr lang="ko-KR" altLang="en-US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6C257C36-4795-4BC2-B7A2-17C512EF58A6}"/>
                </a:ext>
              </a:extLst>
            </p:cNvPr>
            <p:cNvSpPr txBox="1"/>
            <p:nvPr/>
          </p:nvSpPr>
          <p:spPr>
            <a:xfrm>
              <a:off x="5735185" y="1033329"/>
              <a:ext cx="5266793" cy="461665"/>
            </a:xfrm>
            <a:prstGeom prst="rect">
              <a:avLst/>
            </a:prstGeom>
            <a:noFill/>
          </p:spPr>
          <p:txBody>
            <a:bodyPr wrap="square" lIns="72000" rIns="108000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bg1"/>
                  </a:solidFill>
                  <a:ea typeface="FZShuTi" pitchFamily="2" charset="-122"/>
                  <a:cs typeface="B Nazanin" panose="00000700000000000000" pitchFamily="2" charset="-78"/>
                </a:rPr>
                <a:t>من امیدوارم و معتقدم که این الگو زمان، پول و اعتبار شما را جلب کند. شما به سادگی می توانید مخاطبان خود را تحت تاثیر قرار دهید و به ارائه های خود جذابیت و زیبایی بی نظیری اضافه کنید.</a:t>
              </a:r>
              <a:endParaRPr lang="en-US" altLang="ko-KR" sz="1200" dirty="0">
                <a:solidFill>
                  <a:schemeClr val="bg1"/>
                </a:solidFill>
                <a:ea typeface="FZShuTi" pitchFamily="2" charset="-122"/>
                <a:cs typeface="B Nazanin" panose="00000700000000000000" pitchFamily="2" charset="-78"/>
              </a:endParaRPr>
            </a:p>
          </p:txBody>
        </p:sp>
      </p:grpSp>
      <p:grpSp>
        <p:nvGrpSpPr>
          <p:cNvPr id="31" name="그룹 6">
            <a:extLst>
              <a:ext uri="{FF2B5EF4-FFF2-40B4-BE49-F238E27FC236}">
                <a16:creationId xmlns:a16="http://schemas.microsoft.com/office/drawing/2014/main" id="{BF8E090E-B5A6-4C18-8DEC-260DAFCF9E15}"/>
              </a:ext>
            </a:extLst>
          </p:cNvPr>
          <p:cNvGrpSpPr/>
          <p:nvPr/>
        </p:nvGrpSpPr>
        <p:grpSpPr>
          <a:xfrm>
            <a:off x="5925686" y="5367584"/>
            <a:ext cx="5266798" cy="820173"/>
            <a:chOff x="5735185" y="674821"/>
            <a:chExt cx="5266798" cy="820173"/>
          </a:xfrm>
        </p:grpSpPr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id="{710638EC-F17F-434B-AA35-22D6923274EA}"/>
                </a:ext>
              </a:extLst>
            </p:cNvPr>
            <p:cNvSpPr txBox="1"/>
            <p:nvPr/>
          </p:nvSpPr>
          <p:spPr>
            <a:xfrm>
              <a:off x="5735185" y="674821"/>
              <a:ext cx="5266798" cy="369332"/>
            </a:xfrm>
            <a:prstGeom prst="rect">
              <a:avLst/>
            </a:prstGeom>
            <a:noFill/>
          </p:spPr>
          <p:txBody>
            <a:bodyPr wrap="square" lIns="90000" rIns="108000" rtlCol="0">
              <a:spAutoFit/>
            </a:bodyPr>
            <a:lstStyle/>
            <a:p>
              <a:pPr algn="r" rtl="1"/>
              <a:r>
                <a:rPr lang="fa-IR" altLang="ko-KR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نوع گزینه</a:t>
              </a:r>
              <a:endParaRPr lang="ko-KR" altLang="en-US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3" name="TextBox 32">
              <a:extLst>
                <a:ext uri="{FF2B5EF4-FFF2-40B4-BE49-F238E27FC236}">
                  <a16:creationId xmlns:a16="http://schemas.microsoft.com/office/drawing/2014/main" id="{C014CB3D-28D5-4400-9835-6DD10DCD09D0}"/>
                </a:ext>
              </a:extLst>
            </p:cNvPr>
            <p:cNvSpPr txBox="1"/>
            <p:nvPr/>
          </p:nvSpPr>
          <p:spPr>
            <a:xfrm>
              <a:off x="5735185" y="1033329"/>
              <a:ext cx="5266793" cy="461665"/>
            </a:xfrm>
            <a:prstGeom prst="rect">
              <a:avLst/>
            </a:prstGeom>
            <a:noFill/>
          </p:spPr>
          <p:txBody>
            <a:bodyPr wrap="square" lIns="72000" rIns="108000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FZShuTi" pitchFamily="2" charset="-122"/>
                  <a:cs typeface="B Nazanin" panose="00000700000000000000" pitchFamily="2" charset="-78"/>
                </a:rPr>
                <a:t>من امیدوارم و معتقدم که این الگو زمان، پول و اعتبار شما را جلب کند. شما به سادگی می توانید مخاطبان خود را تحت تاثیر قرار دهید و به ارائه های خود جذابیت و زیبایی بی نظیری اضافه کنید.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ea typeface="FZShuTi" pitchFamily="2" charset="-122"/>
                <a:cs typeface="B Nazanin" panose="00000700000000000000" pitchFamily="2" charset="-78"/>
              </a:endParaRPr>
            </a:p>
          </p:txBody>
        </p:sp>
      </p:grpSp>
      <p:pic>
        <p:nvPicPr>
          <p:cNvPr id="34" name="Imagen 33">
            <a:extLst>
              <a:ext uri="{FF2B5EF4-FFF2-40B4-BE49-F238E27FC236}">
                <a16:creationId xmlns:a16="http://schemas.microsoft.com/office/drawing/2014/main" id="{40F68C0F-BA69-CAD3-4699-90779F02033E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4148" y="3646622"/>
            <a:ext cx="4000254" cy="2836118"/>
          </a:xfrm>
          <a:prstGeom prst="rect">
            <a:avLst/>
          </a:prstGeom>
        </p:spPr>
      </p:pic>
      <p:sp>
        <p:nvSpPr>
          <p:cNvPr id="35" name="Text Placeholder 10">
            <a:extLst>
              <a:ext uri="{FF2B5EF4-FFF2-40B4-BE49-F238E27FC236}">
                <a16:creationId xmlns:a16="http://schemas.microsoft.com/office/drawing/2014/main" id="{6084C03C-07AB-A905-0AFD-7EA08355E0AE}"/>
              </a:ext>
            </a:extLst>
          </p:cNvPr>
          <p:cNvSpPr txBox="1">
            <a:spLocks/>
          </p:cNvSpPr>
          <p:nvPr/>
        </p:nvSpPr>
        <p:spPr>
          <a:xfrm>
            <a:off x="1361471" y="1274161"/>
            <a:ext cx="2600929" cy="766957"/>
          </a:xfrm>
          <a:prstGeom prst="rect">
            <a:avLst/>
          </a:prstGeom>
          <a:noFill/>
        </p:spPr>
        <p:txBody>
          <a:bodyPr anchor="ctr"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 rtl="1">
              <a:lnSpc>
                <a:spcPct val="110000"/>
              </a:lnSpc>
              <a:buNone/>
            </a:pPr>
            <a:r>
              <a:rPr lang="fa-IR" altLang="ko-KR" sz="2400" b="1" dirty="0">
                <a:solidFill>
                  <a:schemeClr val="bg1"/>
                </a:solidFill>
                <a:latin typeface="+mj-lt"/>
                <a:cs typeface="B Nazanin" panose="00000700000000000000" pitchFamily="2" charset="-78"/>
              </a:rPr>
              <a:t>ارائه</a:t>
            </a:r>
            <a:endParaRPr lang="en-US" altLang="ko-KR" sz="2400" b="1" dirty="0">
              <a:solidFill>
                <a:schemeClr val="bg1"/>
              </a:solidFill>
              <a:latin typeface="+mj-lt"/>
              <a:cs typeface="B Nazanin" panose="00000700000000000000" pitchFamily="2" charset="-78"/>
            </a:endParaRPr>
          </a:p>
        </p:txBody>
      </p:sp>
      <p:sp>
        <p:nvSpPr>
          <p:cNvPr id="36" name="Google Shape;428;p28">
            <a:extLst>
              <a:ext uri="{FF2B5EF4-FFF2-40B4-BE49-F238E27FC236}">
                <a16:creationId xmlns:a16="http://schemas.microsoft.com/office/drawing/2014/main" id="{CC11EE86-D481-7E3B-A792-3DF5775EA2F9}"/>
              </a:ext>
            </a:extLst>
          </p:cNvPr>
          <p:cNvSpPr txBox="1"/>
          <p:nvPr/>
        </p:nvSpPr>
        <p:spPr>
          <a:xfrm>
            <a:off x="289213" y="713525"/>
            <a:ext cx="3679041" cy="766957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0" rIns="0" bIns="0" anchor="ctr" anchorCtr="1" compatLnSpc="1">
            <a:noAutofit/>
          </a:bodyPr>
          <a:lstStyle/>
          <a:p>
            <a:pPr algn="ctr" defTabSz="1219170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4400" b="1" kern="0" dirty="0">
                <a:solidFill>
                  <a:srgbClr val="0070C0"/>
                </a:solidFill>
                <a:latin typeface="Agency FB" panose="020B0503020202020204" pitchFamily="34" charset="0"/>
                <a:ea typeface="Poppins"/>
                <a:cs typeface="B Nazanin" panose="00000700000000000000" pitchFamily="2" charset="-78"/>
              </a:rPr>
              <a:t>فشار</a:t>
            </a:r>
            <a:r>
              <a:rPr lang="fa-IR" sz="4400" b="1" kern="0" dirty="0">
                <a:solidFill>
                  <a:schemeClr val="bg1"/>
                </a:solidFill>
                <a:latin typeface="Agency FB" panose="020B0503020202020204" pitchFamily="34" charset="0"/>
                <a:ea typeface="Poppins"/>
                <a:cs typeface="B Nazanin" panose="00000700000000000000" pitchFamily="2" charset="-78"/>
              </a:rPr>
              <a:t> خون</a:t>
            </a:r>
            <a:endParaRPr lang="es-PE" sz="4400" b="1" kern="0" dirty="0">
              <a:solidFill>
                <a:srgbClr val="2C70AA"/>
              </a:solidFill>
              <a:latin typeface="Agency FB" panose="020B0503020202020204" pitchFamily="34" charset="0"/>
              <a:ea typeface="Poppins"/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17886114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aphic 17">
            <a:extLst>
              <a:ext uri="{FF2B5EF4-FFF2-40B4-BE49-F238E27FC236}">
                <a16:creationId xmlns:a16="http://schemas.microsoft.com/office/drawing/2014/main" id="{43EF7E37-8A33-743D-01A2-D50404A6C1E7}"/>
              </a:ext>
            </a:extLst>
          </p:cNvPr>
          <p:cNvGrpSpPr/>
          <p:nvPr/>
        </p:nvGrpSpPr>
        <p:grpSpPr>
          <a:xfrm>
            <a:off x="648275" y="2108581"/>
            <a:ext cx="5710577" cy="3351360"/>
            <a:chOff x="2687161" y="3731096"/>
            <a:chExt cx="5158677" cy="3027467"/>
          </a:xfrm>
        </p:grpSpPr>
        <p:sp>
          <p:nvSpPr>
            <p:cNvPr id="3" name="Freeform: Shape 194">
              <a:extLst>
                <a:ext uri="{FF2B5EF4-FFF2-40B4-BE49-F238E27FC236}">
                  <a16:creationId xmlns:a16="http://schemas.microsoft.com/office/drawing/2014/main" id="{7213CBE8-ED90-80BF-149D-9CAAE8AC372D}"/>
                </a:ext>
              </a:extLst>
            </p:cNvPr>
            <p:cNvSpPr/>
            <p:nvPr/>
          </p:nvSpPr>
          <p:spPr>
            <a:xfrm>
              <a:off x="2725967" y="4290519"/>
              <a:ext cx="1906137" cy="2468044"/>
            </a:xfrm>
            <a:custGeom>
              <a:avLst/>
              <a:gdLst>
                <a:gd name="connsiteX0" fmla="*/ 1901480 w 1906136"/>
                <a:gd name="connsiteY0" fmla="*/ 1594450 h 2468044"/>
                <a:gd name="connsiteX1" fmla="*/ 1898376 w 1906136"/>
                <a:gd name="connsiteY1" fmla="*/ 1588241 h 2468044"/>
                <a:gd name="connsiteX2" fmla="*/ 1892167 w 1906136"/>
                <a:gd name="connsiteY2" fmla="*/ 1582963 h 2468044"/>
                <a:gd name="connsiteX3" fmla="*/ 1886889 w 1906136"/>
                <a:gd name="connsiteY3" fmla="*/ 1575513 h 2468044"/>
                <a:gd name="connsiteX4" fmla="*/ 1879749 w 1906136"/>
                <a:gd name="connsiteY4" fmla="*/ 1577686 h 2468044"/>
                <a:gd name="connsiteX5" fmla="*/ 1870436 w 1906136"/>
                <a:gd name="connsiteY5" fmla="*/ 1577686 h 2468044"/>
                <a:gd name="connsiteX6" fmla="*/ 1862054 w 1906136"/>
                <a:gd name="connsiteY6" fmla="*/ 1575513 h 2468044"/>
                <a:gd name="connsiteX7" fmla="*/ 1855845 w 1906136"/>
                <a:gd name="connsiteY7" fmla="*/ 1568062 h 2468044"/>
                <a:gd name="connsiteX8" fmla="*/ 1854913 w 1906136"/>
                <a:gd name="connsiteY8" fmla="*/ 1558748 h 2468044"/>
                <a:gd name="connsiteX9" fmla="*/ 1850878 w 1906136"/>
                <a:gd name="connsiteY9" fmla="*/ 1548193 h 2468044"/>
                <a:gd name="connsiteX10" fmla="*/ 1845600 w 1906136"/>
                <a:gd name="connsiteY10" fmla="*/ 1542916 h 2468044"/>
                <a:gd name="connsiteX11" fmla="*/ 1789410 w 1906136"/>
                <a:gd name="connsiteY11" fmla="*/ 1538569 h 2468044"/>
                <a:gd name="connsiteX12" fmla="*/ 1785374 w 1906136"/>
                <a:gd name="connsiteY12" fmla="*/ 1537638 h 2468044"/>
                <a:gd name="connsiteX13" fmla="*/ 1782269 w 1906136"/>
                <a:gd name="connsiteY13" fmla="*/ 1535465 h 2468044"/>
                <a:gd name="connsiteX14" fmla="*/ 1778233 w 1906136"/>
                <a:gd name="connsiteY14" fmla="*/ 1533292 h 2468044"/>
                <a:gd name="connsiteX15" fmla="*/ 1777302 w 1906136"/>
                <a:gd name="connsiteY15" fmla="*/ 1533292 h 2468044"/>
                <a:gd name="connsiteX16" fmla="*/ 1771093 w 1906136"/>
                <a:gd name="connsiteY16" fmla="*/ 1531119 h 2468044"/>
                <a:gd name="connsiteX17" fmla="*/ 1767989 w 1906136"/>
                <a:gd name="connsiteY17" fmla="*/ 1533292 h 2468044"/>
                <a:gd name="connsiteX18" fmla="*/ 1762711 w 1906136"/>
                <a:gd name="connsiteY18" fmla="*/ 1535465 h 2468044"/>
                <a:gd name="connsiteX19" fmla="*/ 1758675 w 1906136"/>
                <a:gd name="connsiteY19" fmla="*/ 1522737 h 2468044"/>
                <a:gd name="connsiteX20" fmla="*/ 1736944 w 1906136"/>
                <a:gd name="connsiteY20" fmla="*/ 1515286 h 2468044"/>
                <a:gd name="connsiteX21" fmla="*/ 1713971 w 1906136"/>
                <a:gd name="connsiteY21" fmla="*/ 1515286 h 2468044"/>
                <a:gd name="connsiteX22" fmla="*/ 1717075 w 1906136"/>
                <a:gd name="connsiteY22" fmla="*/ 1509077 h 2468044"/>
                <a:gd name="connsiteX23" fmla="*/ 1721111 w 1906136"/>
                <a:gd name="connsiteY23" fmla="*/ 1505973 h 2468044"/>
                <a:gd name="connsiteX24" fmla="*/ 1724216 w 1906136"/>
                <a:gd name="connsiteY24" fmla="*/ 1500695 h 2468044"/>
                <a:gd name="connsiteX25" fmla="*/ 1728252 w 1906136"/>
                <a:gd name="connsiteY25" fmla="*/ 1496349 h 2468044"/>
                <a:gd name="connsiteX26" fmla="*/ 1729183 w 1906136"/>
                <a:gd name="connsiteY26" fmla="*/ 1488898 h 2468044"/>
                <a:gd name="connsiteX27" fmla="*/ 1704037 w 1906136"/>
                <a:gd name="connsiteY27" fmla="*/ 1476170 h 2468044"/>
                <a:gd name="connsiteX28" fmla="*/ 1682306 w 1906136"/>
                <a:gd name="connsiteY28" fmla="*/ 1459406 h 2468044"/>
                <a:gd name="connsiteX29" fmla="*/ 1662437 w 1906136"/>
                <a:gd name="connsiteY29" fmla="*/ 1439537 h 2468044"/>
                <a:gd name="connsiteX30" fmla="*/ 1645673 w 1906136"/>
                <a:gd name="connsiteY30" fmla="*/ 1417496 h 2468044"/>
                <a:gd name="connsiteX31" fmla="*/ 1621769 w 1906136"/>
                <a:gd name="connsiteY31" fmla="*/ 1415322 h 2468044"/>
                <a:gd name="connsiteX32" fmla="*/ 1604073 w 1906136"/>
                <a:gd name="connsiteY32" fmla="*/ 1414391 h 2468044"/>
                <a:gd name="connsiteX33" fmla="*/ 1582342 w 1906136"/>
                <a:gd name="connsiteY33" fmla="*/ 1412218 h 2468044"/>
                <a:gd name="connsiteX34" fmla="*/ 1578306 w 1906136"/>
                <a:gd name="connsiteY34" fmla="*/ 1400732 h 2468044"/>
                <a:gd name="connsiteX35" fmla="*/ 1571166 w 1906136"/>
                <a:gd name="connsiteY35" fmla="*/ 1393281 h 2468044"/>
                <a:gd name="connsiteX36" fmla="*/ 1562784 w 1906136"/>
                <a:gd name="connsiteY36" fmla="*/ 1392350 h 2468044"/>
                <a:gd name="connsiteX37" fmla="*/ 1549124 w 1906136"/>
                <a:gd name="connsiteY37" fmla="*/ 1388003 h 2468044"/>
                <a:gd name="connsiteX38" fmla="*/ 1549124 w 1906136"/>
                <a:gd name="connsiteY38" fmla="*/ 1377448 h 2468044"/>
                <a:gd name="connsiteX39" fmla="*/ 1536707 w 1906136"/>
                <a:gd name="connsiteY39" fmla="*/ 1371239 h 2468044"/>
                <a:gd name="connsiteX40" fmla="*/ 1529566 w 1906136"/>
                <a:gd name="connsiteY40" fmla="*/ 1365962 h 2468044"/>
                <a:gd name="connsiteX41" fmla="*/ 1522426 w 1906136"/>
                <a:gd name="connsiteY41" fmla="*/ 1360684 h 2468044"/>
                <a:gd name="connsiteX42" fmla="*/ 1510008 w 1906136"/>
                <a:gd name="connsiteY42" fmla="*/ 1356338 h 2468044"/>
                <a:gd name="connsiteX43" fmla="*/ 1512181 w 1906136"/>
                <a:gd name="connsiteY43" fmla="*/ 1353233 h 2468044"/>
                <a:gd name="connsiteX44" fmla="*/ 1512181 w 1906136"/>
                <a:gd name="connsiteY44" fmla="*/ 1351060 h 2468044"/>
                <a:gd name="connsiteX45" fmla="*/ 1514354 w 1906136"/>
                <a:gd name="connsiteY45" fmla="*/ 1350129 h 2468044"/>
                <a:gd name="connsiteX46" fmla="*/ 1514354 w 1906136"/>
                <a:gd name="connsiteY46" fmla="*/ 1347956 h 2468044"/>
                <a:gd name="connsiteX47" fmla="*/ 1514354 w 1906136"/>
                <a:gd name="connsiteY47" fmla="*/ 1343609 h 2468044"/>
                <a:gd name="connsiteX48" fmla="*/ 1488277 w 1906136"/>
                <a:gd name="connsiteY48" fmla="*/ 1345783 h 2468044"/>
                <a:gd name="connsiteX49" fmla="*/ 1463131 w 1906136"/>
                <a:gd name="connsiteY49" fmla="*/ 1347956 h 2468044"/>
                <a:gd name="connsiteX50" fmla="*/ 1441400 w 1906136"/>
                <a:gd name="connsiteY50" fmla="*/ 1345783 h 2468044"/>
                <a:gd name="connsiteX51" fmla="*/ 1419668 w 1906136"/>
                <a:gd name="connsiteY51" fmla="*/ 1338332 h 2468044"/>
                <a:gd name="connsiteX52" fmla="*/ 1402904 w 1906136"/>
                <a:gd name="connsiteY52" fmla="*/ 1323741 h 2468044"/>
                <a:gd name="connsiteX53" fmla="*/ 1399800 w 1906136"/>
                <a:gd name="connsiteY53" fmla="*/ 1325914 h 2468044"/>
                <a:gd name="connsiteX54" fmla="*/ 1395764 w 1906136"/>
                <a:gd name="connsiteY54" fmla="*/ 1328087 h 2468044"/>
                <a:gd name="connsiteX55" fmla="*/ 1393591 w 1906136"/>
                <a:gd name="connsiteY55" fmla="*/ 1329019 h 2468044"/>
                <a:gd name="connsiteX56" fmla="*/ 1392660 w 1906136"/>
                <a:gd name="connsiteY56" fmla="*/ 1331192 h 2468044"/>
                <a:gd name="connsiteX57" fmla="*/ 1390487 w 1906136"/>
                <a:gd name="connsiteY57" fmla="*/ 1333365 h 2468044"/>
                <a:gd name="connsiteX58" fmla="*/ 1386451 w 1906136"/>
                <a:gd name="connsiteY58" fmla="*/ 1336469 h 2468044"/>
                <a:gd name="connsiteX59" fmla="*/ 1386451 w 1906136"/>
                <a:gd name="connsiteY59" fmla="*/ 1340815 h 2468044"/>
                <a:gd name="connsiteX60" fmla="*/ 1383346 w 1906136"/>
                <a:gd name="connsiteY60" fmla="*/ 1338642 h 2468044"/>
                <a:gd name="connsiteX61" fmla="*/ 1381173 w 1906136"/>
                <a:gd name="connsiteY61" fmla="*/ 1336469 h 2468044"/>
                <a:gd name="connsiteX62" fmla="*/ 1379000 w 1906136"/>
                <a:gd name="connsiteY62" fmla="*/ 1336469 h 2468044"/>
                <a:gd name="connsiteX63" fmla="*/ 1379000 w 1906136"/>
                <a:gd name="connsiteY63" fmla="*/ 1335538 h 2468044"/>
                <a:gd name="connsiteX64" fmla="*/ 1381173 w 1906136"/>
                <a:gd name="connsiteY64" fmla="*/ 1335538 h 2468044"/>
                <a:gd name="connsiteX65" fmla="*/ 1381173 w 1906136"/>
                <a:gd name="connsiteY65" fmla="*/ 1331192 h 2468044"/>
                <a:gd name="connsiteX66" fmla="*/ 1383346 w 1906136"/>
                <a:gd name="connsiteY66" fmla="*/ 1328087 h 2468044"/>
                <a:gd name="connsiteX67" fmla="*/ 1378069 w 1906136"/>
                <a:gd name="connsiteY67" fmla="*/ 1328087 h 2468044"/>
                <a:gd name="connsiteX68" fmla="*/ 1374033 w 1906136"/>
                <a:gd name="connsiteY68" fmla="*/ 1325914 h 2468044"/>
                <a:gd name="connsiteX69" fmla="*/ 1371860 w 1906136"/>
                <a:gd name="connsiteY69" fmla="*/ 1325914 h 2468044"/>
                <a:gd name="connsiteX70" fmla="*/ 1368755 w 1906136"/>
                <a:gd name="connsiteY70" fmla="*/ 1325914 h 2468044"/>
                <a:gd name="connsiteX71" fmla="*/ 1366582 w 1906136"/>
                <a:gd name="connsiteY71" fmla="*/ 1325914 h 2468044"/>
                <a:gd name="connsiteX72" fmla="*/ 1363478 w 1906136"/>
                <a:gd name="connsiteY72" fmla="*/ 1328087 h 2468044"/>
                <a:gd name="connsiteX73" fmla="*/ 1343609 w 1906136"/>
                <a:gd name="connsiteY73" fmla="*/ 1331192 h 2468044"/>
                <a:gd name="connsiteX74" fmla="*/ 1329950 w 1906136"/>
                <a:gd name="connsiteY74" fmla="*/ 1338642 h 2468044"/>
                <a:gd name="connsiteX75" fmla="*/ 1319395 w 1906136"/>
                <a:gd name="connsiteY75" fmla="*/ 1347956 h 2468044"/>
                <a:gd name="connsiteX76" fmla="*/ 1310081 w 1906136"/>
                <a:gd name="connsiteY76" fmla="*/ 1358511 h 2468044"/>
                <a:gd name="connsiteX77" fmla="*/ 1302941 w 1906136"/>
                <a:gd name="connsiteY77" fmla="*/ 1373102 h 2468044"/>
                <a:gd name="connsiteX78" fmla="*/ 1296111 w 1906136"/>
                <a:gd name="connsiteY78" fmla="*/ 1371550 h 2468044"/>
                <a:gd name="connsiteX79" fmla="*/ 1290833 w 1906136"/>
                <a:gd name="connsiteY79" fmla="*/ 1370618 h 2468044"/>
                <a:gd name="connsiteX80" fmla="*/ 1288660 w 1906136"/>
                <a:gd name="connsiteY80" fmla="*/ 1370618 h 2468044"/>
                <a:gd name="connsiteX81" fmla="*/ 1286798 w 1906136"/>
                <a:gd name="connsiteY81" fmla="*/ 1368445 h 2468044"/>
                <a:gd name="connsiteX82" fmla="*/ 1283693 w 1906136"/>
                <a:gd name="connsiteY82" fmla="*/ 1364099 h 2468044"/>
                <a:gd name="connsiteX83" fmla="*/ 1281520 w 1906136"/>
                <a:gd name="connsiteY83" fmla="*/ 1360994 h 2468044"/>
                <a:gd name="connsiteX84" fmla="*/ 1264756 w 1906136"/>
                <a:gd name="connsiteY84" fmla="*/ 1360994 h 2468044"/>
                <a:gd name="connsiteX85" fmla="*/ 1255443 w 1906136"/>
                <a:gd name="connsiteY85" fmla="*/ 1364099 h 2468044"/>
                <a:gd name="connsiteX86" fmla="*/ 1248302 w 1906136"/>
                <a:gd name="connsiteY86" fmla="*/ 1373412 h 2468044"/>
                <a:gd name="connsiteX87" fmla="*/ 1234643 w 1906136"/>
                <a:gd name="connsiteY87" fmla="*/ 1370308 h 2468044"/>
                <a:gd name="connsiteX88" fmla="*/ 1223156 w 1906136"/>
                <a:gd name="connsiteY88" fmla="*/ 1364099 h 2468044"/>
                <a:gd name="connsiteX89" fmla="*/ 1216016 w 1906136"/>
                <a:gd name="connsiteY89" fmla="*/ 1356648 h 2468044"/>
                <a:gd name="connsiteX90" fmla="*/ 1210739 w 1906136"/>
                <a:gd name="connsiteY90" fmla="*/ 1350439 h 2468044"/>
                <a:gd name="connsiteX91" fmla="*/ 1201425 w 1906136"/>
                <a:gd name="connsiteY91" fmla="*/ 1341126 h 2468044"/>
                <a:gd name="connsiteX92" fmla="*/ 1201425 w 1906136"/>
                <a:gd name="connsiteY92" fmla="*/ 1326535 h 2468044"/>
                <a:gd name="connsiteX93" fmla="*/ 1205461 w 1906136"/>
                <a:gd name="connsiteY93" fmla="*/ 1311944 h 2468044"/>
                <a:gd name="connsiteX94" fmla="*/ 1208565 w 1906136"/>
                <a:gd name="connsiteY94" fmla="*/ 1300457 h 2468044"/>
                <a:gd name="connsiteX95" fmla="*/ 1206392 w 1906136"/>
                <a:gd name="connsiteY95" fmla="*/ 1284625 h 2468044"/>
                <a:gd name="connsiteX96" fmla="*/ 1199252 w 1906136"/>
                <a:gd name="connsiteY96" fmla="*/ 1273138 h 2468044"/>
                <a:gd name="connsiteX97" fmla="*/ 1190870 w 1906136"/>
                <a:gd name="connsiteY97" fmla="*/ 1267861 h 2468044"/>
                <a:gd name="connsiteX98" fmla="*/ 1177210 w 1906136"/>
                <a:gd name="connsiteY98" fmla="*/ 1265688 h 2468044"/>
                <a:gd name="connsiteX99" fmla="*/ 1162619 w 1906136"/>
                <a:gd name="connsiteY99" fmla="*/ 1265688 h 2468044"/>
                <a:gd name="connsiteX100" fmla="*/ 1147097 w 1906136"/>
                <a:gd name="connsiteY100" fmla="*/ 1267861 h 2468044"/>
                <a:gd name="connsiteX101" fmla="*/ 1128470 w 1906136"/>
                <a:gd name="connsiteY101" fmla="*/ 1267861 h 2468044"/>
                <a:gd name="connsiteX102" fmla="*/ 1134679 w 1906136"/>
                <a:gd name="connsiteY102" fmla="*/ 1255132 h 2468044"/>
                <a:gd name="connsiteX103" fmla="*/ 1139957 w 1906136"/>
                <a:gd name="connsiteY103" fmla="*/ 1238368 h 2468044"/>
                <a:gd name="connsiteX104" fmla="*/ 1145234 w 1906136"/>
                <a:gd name="connsiteY104" fmla="*/ 1220362 h 2468044"/>
                <a:gd name="connsiteX105" fmla="*/ 1150512 w 1906136"/>
                <a:gd name="connsiteY105" fmla="*/ 1206703 h 2468044"/>
                <a:gd name="connsiteX106" fmla="*/ 1157652 w 1906136"/>
                <a:gd name="connsiteY106" fmla="*/ 1199252 h 2468044"/>
                <a:gd name="connsiteX107" fmla="*/ 1157652 w 1906136"/>
                <a:gd name="connsiteY107" fmla="*/ 1183420 h 2468044"/>
                <a:gd name="connsiteX108" fmla="*/ 1152375 w 1906136"/>
                <a:gd name="connsiteY108" fmla="*/ 1184351 h 2468044"/>
                <a:gd name="connsiteX109" fmla="*/ 1148339 w 1906136"/>
                <a:gd name="connsiteY109" fmla="*/ 1184351 h 2468044"/>
                <a:gd name="connsiteX110" fmla="*/ 1147097 w 1906136"/>
                <a:gd name="connsiteY110" fmla="*/ 1184351 h 2468044"/>
                <a:gd name="connsiteX111" fmla="*/ 1147097 w 1906136"/>
                <a:gd name="connsiteY111" fmla="*/ 1186524 h 2468044"/>
                <a:gd name="connsiteX112" fmla="*/ 1144924 w 1906136"/>
                <a:gd name="connsiteY112" fmla="*/ 1186524 h 2468044"/>
                <a:gd name="connsiteX113" fmla="*/ 1144924 w 1906136"/>
                <a:gd name="connsiteY113" fmla="*/ 1184351 h 2468044"/>
                <a:gd name="connsiteX114" fmla="*/ 1142751 w 1906136"/>
                <a:gd name="connsiteY114" fmla="*/ 1183420 h 2468044"/>
                <a:gd name="connsiteX115" fmla="*/ 1141820 w 1906136"/>
                <a:gd name="connsiteY115" fmla="*/ 1179073 h 2468044"/>
                <a:gd name="connsiteX116" fmla="*/ 1125055 w 1906136"/>
                <a:gd name="connsiteY116" fmla="*/ 1181246 h 2468044"/>
                <a:gd name="connsiteX117" fmla="*/ 1113569 w 1906136"/>
                <a:gd name="connsiteY117" fmla="*/ 1186524 h 2468044"/>
                <a:gd name="connsiteX118" fmla="*/ 1105187 w 1906136"/>
                <a:gd name="connsiteY118" fmla="*/ 1195837 h 2468044"/>
                <a:gd name="connsiteX119" fmla="*/ 1103014 w 1906136"/>
                <a:gd name="connsiteY119" fmla="*/ 1198942 h 2468044"/>
                <a:gd name="connsiteX120" fmla="*/ 1100841 w 1906136"/>
                <a:gd name="connsiteY120" fmla="*/ 1205151 h 2468044"/>
                <a:gd name="connsiteX121" fmla="*/ 1098668 w 1906136"/>
                <a:gd name="connsiteY121" fmla="*/ 1210428 h 2468044"/>
                <a:gd name="connsiteX122" fmla="*/ 1097736 w 1906136"/>
                <a:gd name="connsiteY122" fmla="*/ 1215706 h 2468044"/>
                <a:gd name="connsiteX123" fmla="*/ 1093700 w 1906136"/>
                <a:gd name="connsiteY123" fmla="*/ 1220052 h 2468044"/>
                <a:gd name="connsiteX124" fmla="*/ 1093700 w 1906136"/>
                <a:gd name="connsiteY124" fmla="*/ 1220983 h 2468044"/>
                <a:gd name="connsiteX125" fmla="*/ 1091527 w 1906136"/>
                <a:gd name="connsiteY125" fmla="*/ 1220983 h 2468044"/>
                <a:gd name="connsiteX126" fmla="*/ 1090596 w 1906136"/>
                <a:gd name="connsiteY126" fmla="*/ 1220983 h 2468044"/>
                <a:gd name="connsiteX127" fmla="*/ 1086560 w 1906136"/>
                <a:gd name="connsiteY127" fmla="*/ 1220983 h 2468044"/>
                <a:gd name="connsiteX128" fmla="*/ 1084387 w 1906136"/>
                <a:gd name="connsiteY128" fmla="*/ 1220983 h 2468044"/>
                <a:gd name="connsiteX129" fmla="*/ 1081283 w 1906136"/>
                <a:gd name="connsiteY129" fmla="*/ 1223157 h 2468044"/>
                <a:gd name="connsiteX130" fmla="*/ 1066692 w 1906136"/>
                <a:gd name="connsiteY130" fmla="*/ 1230607 h 2468044"/>
                <a:gd name="connsiteX131" fmla="*/ 1057378 w 1906136"/>
                <a:gd name="connsiteY131" fmla="*/ 1234953 h 2468044"/>
                <a:gd name="connsiteX132" fmla="*/ 1052101 w 1906136"/>
                <a:gd name="connsiteY132" fmla="*/ 1232780 h 2468044"/>
                <a:gd name="connsiteX133" fmla="*/ 1048065 w 1906136"/>
                <a:gd name="connsiteY133" fmla="*/ 1230607 h 2468044"/>
                <a:gd name="connsiteX134" fmla="*/ 1044960 w 1906136"/>
                <a:gd name="connsiteY134" fmla="*/ 1227503 h 2468044"/>
                <a:gd name="connsiteX135" fmla="*/ 1037820 w 1906136"/>
                <a:gd name="connsiteY135" fmla="*/ 1225330 h 2468044"/>
                <a:gd name="connsiteX136" fmla="*/ 1025402 w 1906136"/>
                <a:gd name="connsiteY136" fmla="*/ 1223157 h 2468044"/>
                <a:gd name="connsiteX137" fmla="*/ 1013916 w 1906136"/>
                <a:gd name="connsiteY137" fmla="*/ 1201115 h 2468044"/>
                <a:gd name="connsiteX138" fmla="*/ 1006776 w 1906136"/>
                <a:gd name="connsiteY138" fmla="*/ 1183109 h 2468044"/>
                <a:gd name="connsiteX139" fmla="*/ 1005844 w 1906136"/>
                <a:gd name="connsiteY139" fmla="*/ 1164172 h 2468044"/>
                <a:gd name="connsiteX140" fmla="*/ 1005844 w 1906136"/>
                <a:gd name="connsiteY140" fmla="*/ 1146166 h 2468044"/>
                <a:gd name="connsiteX141" fmla="*/ 1012985 w 1906136"/>
                <a:gd name="connsiteY141" fmla="*/ 1121951 h 2468044"/>
                <a:gd name="connsiteX142" fmla="*/ 1016089 w 1906136"/>
                <a:gd name="connsiteY142" fmla="*/ 1111396 h 2468044"/>
                <a:gd name="connsiteX143" fmla="*/ 1016089 w 1906136"/>
                <a:gd name="connsiteY143" fmla="*/ 1102083 h 2468044"/>
                <a:gd name="connsiteX144" fmla="*/ 1013916 w 1906136"/>
                <a:gd name="connsiteY144" fmla="*/ 1094632 h 2468044"/>
                <a:gd name="connsiteX145" fmla="*/ 1017952 w 1906136"/>
                <a:gd name="connsiteY145" fmla="*/ 1085319 h 2468044"/>
                <a:gd name="connsiteX146" fmla="*/ 1025092 w 1906136"/>
                <a:gd name="connsiteY146" fmla="*/ 1074764 h 2468044"/>
                <a:gd name="connsiteX147" fmla="*/ 1035647 w 1906136"/>
                <a:gd name="connsiteY147" fmla="*/ 1067313 h 2468044"/>
                <a:gd name="connsiteX148" fmla="*/ 1048065 w 1906136"/>
                <a:gd name="connsiteY148" fmla="*/ 1061104 h 2468044"/>
                <a:gd name="connsiteX149" fmla="*/ 1059551 w 1906136"/>
                <a:gd name="connsiteY149" fmla="*/ 1057999 h 2468044"/>
                <a:gd name="connsiteX150" fmla="*/ 1076316 w 1906136"/>
                <a:gd name="connsiteY150" fmla="*/ 1055826 h 2468044"/>
                <a:gd name="connsiteX151" fmla="*/ 1091838 w 1906136"/>
                <a:gd name="connsiteY151" fmla="*/ 1055826 h 2468044"/>
                <a:gd name="connsiteX152" fmla="*/ 1108602 w 1906136"/>
                <a:gd name="connsiteY152" fmla="*/ 1060173 h 2468044"/>
                <a:gd name="connsiteX153" fmla="*/ 1121020 w 1906136"/>
                <a:gd name="connsiteY153" fmla="*/ 1065450 h 2468044"/>
                <a:gd name="connsiteX154" fmla="*/ 1137784 w 1906136"/>
                <a:gd name="connsiteY154" fmla="*/ 1065450 h 2468044"/>
                <a:gd name="connsiteX155" fmla="*/ 1134679 w 1906136"/>
                <a:gd name="connsiteY155" fmla="*/ 1060173 h 2468044"/>
                <a:gd name="connsiteX156" fmla="*/ 1132506 w 1906136"/>
                <a:gd name="connsiteY156" fmla="*/ 1055826 h 2468044"/>
                <a:gd name="connsiteX157" fmla="*/ 1130333 w 1906136"/>
                <a:gd name="connsiteY157" fmla="*/ 1052722 h 2468044"/>
                <a:gd name="connsiteX158" fmla="*/ 1127229 w 1906136"/>
                <a:gd name="connsiteY158" fmla="*/ 1047444 h 2468044"/>
                <a:gd name="connsiteX159" fmla="*/ 1125055 w 1906136"/>
                <a:gd name="connsiteY159" fmla="*/ 1041235 h 2468044"/>
                <a:gd name="connsiteX160" fmla="*/ 1128160 w 1906136"/>
                <a:gd name="connsiteY160" fmla="*/ 1041235 h 2468044"/>
                <a:gd name="connsiteX161" fmla="*/ 1128160 w 1906136"/>
                <a:gd name="connsiteY161" fmla="*/ 1038131 h 2468044"/>
                <a:gd name="connsiteX162" fmla="*/ 1149891 w 1906136"/>
                <a:gd name="connsiteY162" fmla="*/ 1041235 h 2468044"/>
                <a:gd name="connsiteX163" fmla="*/ 1168518 w 1906136"/>
                <a:gd name="connsiteY163" fmla="*/ 1048686 h 2468044"/>
                <a:gd name="connsiteX164" fmla="*/ 1184040 w 1906136"/>
                <a:gd name="connsiteY164" fmla="*/ 1056137 h 2468044"/>
                <a:gd name="connsiteX165" fmla="*/ 1197700 w 1906136"/>
                <a:gd name="connsiteY165" fmla="*/ 1058310 h 2468044"/>
                <a:gd name="connsiteX166" fmla="*/ 1208255 w 1906136"/>
                <a:gd name="connsiteY166" fmla="*/ 1067623 h 2468044"/>
                <a:gd name="connsiteX167" fmla="*/ 1219741 w 1906136"/>
                <a:gd name="connsiteY167" fmla="*/ 1083456 h 2468044"/>
                <a:gd name="connsiteX168" fmla="*/ 1230297 w 1906136"/>
                <a:gd name="connsiteY168" fmla="*/ 1105498 h 2468044"/>
                <a:gd name="connsiteX169" fmla="*/ 1239610 w 1906136"/>
                <a:gd name="connsiteY169" fmla="*/ 1126608 h 2468044"/>
                <a:gd name="connsiteX170" fmla="*/ 1244888 w 1906136"/>
                <a:gd name="connsiteY170" fmla="*/ 1142441 h 2468044"/>
                <a:gd name="connsiteX171" fmla="*/ 1257305 w 1906136"/>
                <a:gd name="connsiteY171" fmla="*/ 1146787 h 2468044"/>
                <a:gd name="connsiteX172" fmla="*/ 1257305 w 1906136"/>
                <a:gd name="connsiteY172" fmla="*/ 1142441 h 2468044"/>
                <a:gd name="connsiteX173" fmla="*/ 1261341 w 1906136"/>
                <a:gd name="connsiteY173" fmla="*/ 1142441 h 2468044"/>
                <a:gd name="connsiteX174" fmla="*/ 1257305 w 1906136"/>
                <a:gd name="connsiteY174" fmla="*/ 1124435 h 2468044"/>
                <a:gd name="connsiteX175" fmla="*/ 1250165 w 1906136"/>
                <a:gd name="connsiteY175" fmla="*/ 1104566 h 2468044"/>
                <a:gd name="connsiteX176" fmla="*/ 1243025 w 1906136"/>
                <a:gd name="connsiteY176" fmla="*/ 1083456 h 2468044"/>
                <a:gd name="connsiteX177" fmla="*/ 1237747 w 1906136"/>
                <a:gd name="connsiteY177" fmla="*/ 1063587 h 2468044"/>
                <a:gd name="connsiteX178" fmla="*/ 1235574 w 1906136"/>
                <a:gd name="connsiteY178" fmla="*/ 1045581 h 2468044"/>
                <a:gd name="connsiteX179" fmla="*/ 1241783 w 1906136"/>
                <a:gd name="connsiteY179" fmla="*/ 1030991 h 2468044"/>
                <a:gd name="connsiteX180" fmla="*/ 1247061 w 1906136"/>
                <a:gd name="connsiteY180" fmla="*/ 1012053 h 2468044"/>
                <a:gd name="connsiteX181" fmla="*/ 1257616 w 1906136"/>
                <a:gd name="connsiteY181" fmla="*/ 997462 h 2468044"/>
                <a:gd name="connsiteX182" fmla="*/ 1274380 w 1906136"/>
                <a:gd name="connsiteY182" fmla="*/ 986907 h 2468044"/>
                <a:gd name="connsiteX183" fmla="*/ 1291144 w 1906136"/>
                <a:gd name="connsiteY183" fmla="*/ 975421 h 2468044"/>
                <a:gd name="connsiteX184" fmla="*/ 1306666 w 1906136"/>
                <a:gd name="connsiteY184" fmla="*/ 967039 h 2468044"/>
                <a:gd name="connsiteX185" fmla="*/ 1321257 w 1906136"/>
                <a:gd name="connsiteY185" fmla="*/ 957725 h 2468044"/>
                <a:gd name="connsiteX186" fmla="*/ 1321257 w 1906136"/>
                <a:gd name="connsiteY186" fmla="*/ 952448 h 2468044"/>
                <a:gd name="connsiteX187" fmla="*/ 1318153 w 1906136"/>
                <a:gd name="connsiteY187" fmla="*/ 940961 h 2468044"/>
                <a:gd name="connsiteX188" fmla="*/ 1314117 w 1906136"/>
                <a:gd name="connsiteY188" fmla="*/ 928233 h 2468044"/>
                <a:gd name="connsiteX189" fmla="*/ 1311012 w 1906136"/>
                <a:gd name="connsiteY189" fmla="*/ 917678 h 2468044"/>
                <a:gd name="connsiteX190" fmla="*/ 1308839 w 1906136"/>
                <a:gd name="connsiteY190" fmla="*/ 913332 h 2468044"/>
                <a:gd name="connsiteX191" fmla="*/ 1308839 w 1906136"/>
                <a:gd name="connsiteY191" fmla="*/ 904018 h 2468044"/>
                <a:gd name="connsiteX192" fmla="*/ 1314117 w 1906136"/>
                <a:gd name="connsiteY192" fmla="*/ 908364 h 2468044"/>
                <a:gd name="connsiteX193" fmla="*/ 1316290 w 1906136"/>
                <a:gd name="connsiteY193" fmla="*/ 910538 h 2468044"/>
                <a:gd name="connsiteX194" fmla="*/ 1320326 w 1906136"/>
                <a:gd name="connsiteY194" fmla="*/ 911469 h 2468044"/>
                <a:gd name="connsiteX195" fmla="*/ 1321257 w 1906136"/>
                <a:gd name="connsiteY195" fmla="*/ 913642 h 2468044"/>
                <a:gd name="connsiteX196" fmla="*/ 1325293 w 1906136"/>
                <a:gd name="connsiteY196" fmla="*/ 917988 h 2468044"/>
                <a:gd name="connsiteX197" fmla="*/ 1337711 w 1906136"/>
                <a:gd name="connsiteY197" fmla="*/ 886633 h 2468044"/>
                <a:gd name="connsiteX198" fmla="*/ 1348266 w 1906136"/>
                <a:gd name="connsiteY198" fmla="*/ 857141 h 2468044"/>
                <a:gd name="connsiteX199" fmla="*/ 1362857 w 1906136"/>
                <a:gd name="connsiteY199" fmla="*/ 854968 h 2468044"/>
                <a:gd name="connsiteX200" fmla="*/ 1376517 w 1906136"/>
                <a:gd name="connsiteY200" fmla="*/ 852795 h 2468044"/>
                <a:gd name="connsiteX201" fmla="*/ 1391108 w 1906136"/>
                <a:gd name="connsiteY201" fmla="*/ 849690 h 2468044"/>
                <a:gd name="connsiteX202" fmla="*/ 1401663 w 1906136"/>
                <a:gd name="connsiteY202" fmla="*/ 840377 h 2468044"/>
                <a:gd name="connsiteX203" fmla="*/ 1408803 w 1906136"/>
                <a:gd name="connsiteY203" fmla="*/ 840377 h 2468044"/>
                <a:gd name="connsiteX204" fmla="*/ 1405698 w 1906136"/>
                <a:gd name="connsiteY204" fmla="*/ 837272 h 2468044"/>
                <a:gd name="connsiteX205" fmla="*/ 1398558 w 1906136"/>
                <a:gd name="connsiteY205" fmla="*/ 835099 h 2468044"/>
                <a:gd name="connsiteX206" fmla="*/ 1392349 w 1906136"/>
                <a:gd name="connsiteY206" fmla="*/ 832926 h 2468044"/>
                <a:gd name="connsiteX207" fmla="*/ 1398558 w 1906136"/>
                <a:gd name="connsiteY207" fmla="*/ 814920 h 2468044"/>
                <a:gd name="connsiteX208" fmla="*/ 1406940 w 1906136"/>
                <a:gd name="connsiteY208" fmla="*/ 802192 h 2468044"/>
                <a:gd name="connsiteX209" fmla="*/ 1420600 w 1906136"/>
                <a:gd name="connsiteY209" fmla="*/ 792879 h 2468044"/>
                <a:gd name="connsiteX210" fmla="*/ 1435191 w 1906136"/>
                <a:gd name="connsiteY210" fmla="*/ 785428 h 2468044"/>
                <a:gd name="connsiteX211" fmla="*/ 1448850 w 1906136"/>
                <a:gd name="connsiteY211" fmla="*/ 780150 h 2468044"/>
                <a:gd name="connsiteX212" fmla="*/ 1465615 w 1906136"/>
                <a:gd name="connsiteY212" fmla="*/ 772700 h 2468044"/>
                <a:gd name="connsiteX213" fmla="*/ 1478032 w 1906136"/>
                <a:gd name="connsiteY213" fmla="*/ 763386 h 2468044"/>
                <a:gd name="connsiteX214" fmla="*/ 1478032 w 1906136"/>
                <a:gd name="connsiteY214" fmla="*/ 761213 h 2468044"/>
                <a:gd name="connsiteX215" fmla="*/ 1478032 w 1906136"/>
                <a:gd name="connsiteY215" fmla="*/ 759040 h 2468044"/>
                <a:gd name="connsiteX216" fmla="*/ 1480205 w 1906136"/>
                <a:gd name="connsiteY216" fmla="*/ 759040 h 2468044"/>
                <a:gd name="connsiteX217" fmla="*/ 1482379 w 1906136"/>
                <a:gd name="connsiteY217" fmla="*/ 759040 h 2468044"/>
                <a:gd name="connsiteX218" fmla="*/ 1482379 w 1906136"/>
                <a:gd name="connsiteY218" fmla="*/ 763386 h 2468044"/>
                <a:gd name="connsiteX219" fmla="*/ 1489519 w 1906136"/>
                <a:gd name="connsiteY219" fmla="*/ 766491 h 2468044"/>
                <a:gd name="connsiteX220" fmla="*/ 1482379 w 1906136"/>
                <a:gd name="connsiteY220" fmla="*/ 775804 h 2468044"/>
                <a:gd name="connsiteX221" fmla="*/ 1475238 w 1906136"/>
                <a:gd name="connsiteY221" fmla="*/ 781082 h 2468044"/>
                <a:gd name="connsiteX222" fmla="*/ 1465925 w 1906136"/>
                <a:gd name="connsiteY222" fmla="*/ 787291 h 2468044"/>
                <a:gd name="connsiteX223" fmla="*/ 1465925 w 1906136"/>
                <a:gd name="connsiteY223" fmla="*/ 803123 h 2468044"/>
                <a:gd name="connsiteX224" fmla="*/ 1484552 w 1906136"/>
                <a:gd name="connsiteY224" fmla="*/ 795673 h 2468044"/>
                <a:gd name="connsiteX225" fmla="*/ 1499143 w 1906136"/>
                <a:gd name="connsiteY225" fmla="*/ 785117 h 2468044"/>
                <a:gd name="connsiteX226" fmla="*/ 1509698 w 1906136"/>
                <a:gd name="connsiteY226" fmla="*/ 772389 h 2468044"/>
                <a:gd name="connsiteX227" fmla="*/ 1511871 w 1906136"/>
                <a:gd name="connsiteY227" fmla="*/ 770216 h 2468044"/>
                <a:gd name="connsiteX228" fmla="*/ 1511871 w 1906136"/>
                <a:gd name="connsiteY228" fmla="*/ 768043 h 2468044"/>
                <a:gd name="connsiteX229" fmla="*/ 1514044 w 1906136"/>
                <a:gd name="connsiteY229" fmla="*/ 768043 h 2468044"/>
                <a:gd name="connsiteX230" fmla="*/ 1514044 w 1906136"/>
                <a:gd name="connsiteY230" fmla="*/ 765870 h 2468044"/>
                <a:gd name="connsiteX231" fmla="*/ 1514044 w 1906136"/>
                <a:gd name="connsiteY231" fmla="*/ 762765 h 2468044"/>
                <a:gd name="connsiteX232" fmla="*/ 1504731 w 1906136"/>
                <a:gd name="connsiteY232" fmla="*/ 751279 h 2468044"/>
                <a:gd name="connsiteX233" fmla="*/ 1497590 w 1906136"/>
                <a:gd name="connsiteY233" fmla="*/ 740724 h 2468044"/>
                <a:gd name="connsiteX234" fmla="*/ 1488277 w 1906136"/>
                <a:gd name="connsiteY234" fmla="*/ 730169 h 2468044"/>
                <a:gd name="connsiteX235" fmla="*/ 1473686 w 1906136"/>
                <a:gd name="connsiteY235" fmla="*/ 722718 h 2468044"/>
                <a:gd name="connsiteX236" fmla="*/ 1475859 w 1906136"/>
                <a:gd name="connsiteY236" fmla="*/ 711231 h 2468044"/>
                <a:gd name="connsiteX237" fmla="*/ 1478032 w 1906136"/>
                <a:gd name="connsiteY237" fmla="*/ 703781 h 2468044"/>
                <a:gd name="connsiteX238" fmla="*/ 1481137 w 1906136"/>
                <a:gd name="connsiteY238" fmla="*/ 696330 h 2468044"/>
                <a:gd name="connsiteX239" fmla="*/ 1486414 w 1906136"/>
                <a:gd name="connsiteY239" fmla="*/ 687017 h 2468044"/>
                <a:gd name="connsiteX240" fmla="*/ 1483310 w 1906136"/>
                <a:gd name="connsiteY240" fmla="*/ 683912 h 2468044"/>
                <a:gd name="connsiteX241" fmla="*/ 1479274 w 1906136"/>
                <a:gd name="connsiteY241" fmla="*/ 681739 h 2468044"/>
                <a:gd name="connsiteX242" fmla="*/ 1476170 w 1906136"/>
                <a:gd name="connsiteY242" fmla="*/ 679566 h 2468044"/>
                <a:gd name="connsiteX243" fmla="*/ 1473996 w 1906136"/>
                <a:gd name="connsiteY243" fmla="*/ 678635 h 2468044"/>
                <a:gd name="connsiteX244" fmla="*/ 1471823 w 1906136"/>
                <a:gd name="connsiteY244" fmla="*/ 674288 h 2468044"/>
                <a:gd name="connsiteX245" fmla="*/ 1470892 w 1906136"/>
                <a:gd name="connsiteY245" fmla="*/ 671184 h 2468044"/>
                <a:gd name="connsiteX246" fmla="*/ 1446988 w 1906136"/>
                <a:gd name="connsiteY246" fmla="*/ 676461 h 2468044"/>
                <a:gd name="connsiteX247" fmla="*/ 1425257 w 1906136"/>
                <a:gd name="connsiteY247" fmla="*/ 685775 h 2468044"/>
                <a:gd name="connsiteX248" fmla="*/ 1407561 w 1906136"/>
                <a:gd name="connsiteY248" fmla="*/ 698503 h 2468044"/>
                <a:gd name="connsiteX249" fmla="*/ 1403525 w 1906136"/>
                <a:gd name="connsiteY249" fmla="*/ 698503 h 2468044"/>
                <a:gd name="connsiteX250" fmla="*/ 1418116 w 1906136"/>
                <a:gd name="connsiteY250" fmla="*/ 681739 h 2468044"/>
                <a:gd name="connsiteX251" fmla="*/ 1437985 w 1906136"/>
                <a:gd name="connsiteY251" fmla="*/ 672426 h 2468044"/>
                <a:gd name="connsiteX252" fmla="*/ 1459716 w 1906136"/>
                <a:gd name="connsiteY252" fmla="*/ 664975 h 2468044"/>
                <a:gd name="connsiteX253" fmla="*/ 1485793 w 1906136"/>
                <a:gd name="connsiteY253" fmla="*/ 661870 h 2468044"/>
                <a:gd name="connsiteX254" fmla="*/ 1510940 w 1906136"/>
                <a:gd name="connsiteY254" fmla="*/ 657524 h 2468044"/>
                <a:gd name="connsiteX255" fmla="*/ 1537017 w 1906136"/>
                <a:gd name="connsiteY255" fmla="*/ 654420 h 2468044"/>
                <a:gd name="connsiteX256" fmla="*/ 1562163 w 1906136"/>
                <a:gd name="connsiteY256" fmla="*/ 649142 h 2468044"/>
                <a:gd name="connsiteX257" fmla="*/ 1583894 w 1906136"/>
                <a:gd name="connsiteY257" fmla="*/ 639829 h 2468044"/>
                <a:gd name="connsiteX258" fmla="*/ 1603763 w 1906136"/>
                <a:gd name="connsiteY258" fmla="*/ 625238 h 2468044"/>
                <a:gd name="connsiteX259" fmla="*/ 1603763 w 1906136"/>
                <a:gd name="connsiteY259" fmla="*/ 622133 h 2468044"/>
                <a:gd name="connsiteX260" fmla="*/ 1603763 w 1906136"/>
                <a:gd name="connsiteY260" fmla="*/ 619960 h 2468044"/>
                <a:gd name="connsiteX261" fmla="*/ 1603763 w 1906136"/>
                <a:gd name="connsiteY261" fmla="*/ 615614 h 2468044"/>
                <a:gd name="connsiteX262" fmla="*/ 1601590 w 1906136"/>
                <a:gd name="connsiteY262" fmla="*/ 614683 h 2468044"/>
                <a:gd name="connsiteX263" fmla="*/ 1601590 w 1906136"/>
                <a:gd name="connsiteY263" fmla="*/ 610336 h 2468044"/>
                <a:gd name="connsiteX264" fmla="*/ 1601590 w 1906136"/>
                <a:gd name="connsiteY264" fmla="*/ 607232 h 2468044"/>
                <a:gd name="connsiteX265" fmla="*/ 1603763 w 1906136"/>
                <a:gd name="connsiteY265" fmla="*/ 601023 h 2468044"/>
                <a:gd name="connsiteX266" fmla="*/ 1601590 w 1906136"/>
                <a:gd name="connsiteY266" fmla="*/ 595746 h 2468044"/>
                <a:gd name="connsiteX267" fmla="*/ 1601590 w 1906136"/>
                <a:gd name="connsiteY267" fmla="*/ 590468 h 2468044"/>
                <a:gd name="connsiteX268" fmla="*/ 1600658 w 1906136"/>
                <a:gd name="connsiteY268" fmla="*/ 586122 h 2468044"/>
                <a:gd name="connsiteX269" fmla="*/ 1600658 w 1906136"/>
                <a:gd name="connsiteY269" fmla="*/ 580844 h 2468044"/>
                <a:gd name="connsiteX270" fmla="*/ 1581721 w 1906136"/>
                <a:gd name="connsiteY270" fmla="*/ 580844 h 2468044"/>
                <a:gd name="connsiteX271" fmla="*/ 1579548 w 1906136"/>
                <a:gd name="connsiteY271" fmla="*/ 566253 h 2468044"/>
                <a:gd name="connsiteX272" fmla="*/ 1572408 w 1906136"/>
                <a:gd name="connsiteY272" fmla="*/ 556940 h 2468044"/>
                <a:gd name="connsiteX273" fmla="*/ 1565268 w 1906136"/>
                <a:gd name="connsiteY273" fmla="*/ 549489 h 2468044"/>
                <a:gd name="connsiteX274" fmla="*/ 1552850 w 1906136"/>
                <a:gd name="connsiteY274" fmla="*/ 546385 h 2468044"/>
                <a:gd name="connsiteX275" fmla="*/ 1543536 w 1906136"/>
                <a:gd name="connsiteY275" fmla="*/ 556940 h 2468044"/>
                <a:gd name="connsiteX276" fmla="*/ 1532981 w 1906136"/>
                <a:gd name="connsiteY276" fmla="*/ 566253 h 2468044"/>
                <a:gd name="connsiteX277" fmla="*/ 1521495 w 1906136"/>
                <a:gd name="connsiteY277" fmla="*/ 577740 h 2468044"/>
                <a:gd name="connsiteX278" fmla="*/ 1518390 w 1906136"/>
                <a:gd name="connsiteY278" fmla="*/ 577740 h 2468044"/>
                <a:gd name="connsiteX279" fmla="*/ 1530808 w 1906136"/>
                <a:gd name="connsiteY279" fmla="*/ 558803 h 2468044"/>
                <a:gd name="connsiteX280" fmla="*/ 1542295 w 1906136"/>
                <a:gd name="connsiteY280" fmla="*/ 536761 h 2468044"/>
                <a:gd name="connsiteX281" fmla="*/ 1528635 w 1906136"/>
                <a:gd name="connsiteY281" fmla="*/ 526206 h 2468044"/>
                <a:gd name="connsiteX282" fmla="*/ 1525531 w 1906136"/>
                <a:gd name="connsiteY282" fmla="*/ 516892 h 2468044"/>
                <a:gd name="connsiteX283" fmla="*/ 1527704 w 1906136"/>
                <a:gd name="connsiteY283" fmla="*/ 506337 h 2468044"/>
                <a:gd name="connsiteX284" fmla="*/ 1527704 w 1906136"/>
                <a:gd name="connsiteY284" fmla="*/ 494851 h 2468044"/>
                <a:gd name="connsiteX285" fmla="*/ 1521495 w 1906136"/>
                <a:gd name="connsiteY285" fmla="*/ 480260 h 2468044"/>
                <a:gd name="connsiteX286" fmla="*/ 1520563 w 1906136"/>
                <a:gd name="connsiteY286" fmla="*/ 478087 h 2468044"/>
                <a:gd name="connsiteX287" fmla="*/ 1516528 w 1906136"/>
                <a:gd name="connsiteY287" fmla="*/ 478087 h 2468044"/>
                <a:gd name="connsiteX288" fmla="*/ 1514354 w 1906136"/>
                <a:gd name="connsiteY288" fmla="*/ 478087 h 2468044"/>
                <a:gd name="connsiteX289" fmla="*/ 1511250 w 1906136"/>
                <a:gd name="connsiteY289" fmla="*/ 478087 h 2468044"/>
                <a:gd name="connsiteX290" fmla="*/ 1507214 w 1906136"/>
                <a:gd name="connsiteY290" fmla="*/ 478087 h 2468044"/>
                <a:gd name="connsiteX291" fmla="*/ 1506283 w 1906136"/>
                <a:gd name="connsiteY291" fmla="*/ 477155 h 2468044"/>
                <a:gd name="connsiteX292" fmla="*/ 1504110 w 1906136"/>
                <a:gd name="connsiteY292" fmla="*/ 472809 h 2468044"/>
                <a:gd name="connsiteX293" fmla="*/ 1501937 w 1906136"/>
                <a:gd name="connsiteY293" fmla="*/ 469705 h 2468044"/>
                <a:gd name="connsiteX294" fmla="*/ 1504110 w 1906136"/>
                <a:gd name="connsiteY294" fmla="*/ 465358 h 2468044"/>
                <a:gd name="connsiteX295" fmla="*/ 1504110 w 1906136"/>
                <a:gd name="connsiteY295" fmla="*/ 462254 h 2468044"/>
                <a:gd name="connsiteX296" fmla="*/ 1506283 w 1906136"/>
                <a:gd name="connsiteY296" fmla="*/ 460081 h 2468044"/>
                <a:gd name="connsiteX297" fmla="*/ 1506283 w 1906136"/>
                <a:gd name="connsiteY297" fmla="*/ 455734 h 2468044"/>
                <a:gd name="connsiteX298" fmla="*/ 1506283 w 1906136"/>
                <a:gd name="connsiteY298" fmla="*/ 452630 h 2468044"/>
                <a:gd name="connsiteX299" fmla="*/ 1500074 w 1906136"/>
                <a:gd name="connsiteY299" fmla="*/ 443317 h 2468044"/>
                <a:gd name="connsiteX300" fmla="*/ 1492934 w 1906136"/>
                <a:gd name="connsiteY300" fmla="*/ 435866 h 2468044"/>
                <a:gd name="connsiteX301" fmla="*/ 1485793 w 1906136"/>
                <a:gd name="connsiteY301" fmla="*/ 428415 h 2468044"/>
                <a:gd name="connsiteX302" fmla="*/ 1480516 w 1906136"/>
                <a:gd name="connsiteY302" fmla="*/ 420964 h 2468044"/>
                <a:gd name="connsiteX303" fmla="*/ 1478343 w 1906136"/>
                <a:gd name="connsiteY303" fmla="*/ 408236 h 2468044"/>
                <a:gd name="connsiteX304" fmla="*/ 1463752 w 1906136"/>
                <a:gd name="connsiteY304" fmla="*/ 419723 h 2468044"/>
                <a:gd name="connsiteX305" fmla="*/ 1455370 w 1906136"/>
                <a:gd name="connsiteY305" fmla="*/ 434314 h 2468044"/>
                <a:gd name="connsiteX306" fmla="*/ 1443883 w 1906136"/>
                <a:gd name="connsiteY306" fmla="*/ 447973 h 2468044"/>
                <a:gd name="connsiteX307" fmla="*/ 1429292 w 1906136"/>
                <a:gd name="connsiteY307" fmla="*/ 459460 h 2468044"/>
                <a:gd name="connsiteX308" fmla="*/ 1428361 w 1906136"/>
                <a:gd name="connsiteY308" fmla="*/ 455114 h 2468044"/>
                <a:gd name="connsiteX309" fmla="*/ 1422152 w 1906136"/>
                <a:gd name="connsiteY309" fmla="*/ 454182 h 2468044"/>
                <a:gd name="connsiteX310" fmla="*/ 1419048 w 1906136"/>
                <a:gd name="connsiteY310" fmla="*/ 449836 h 2468044"/>
                <a:gd name="connsiteX311" fmla="*/ 1415012 w 1906136"/>
                <a:gd name="connsiteY311" fmla="*/ 447663 h 2468044"/>
                <a:gd name="connsiteX312" fmla="*/ 1411907 w 1906136"/>
                <a:gd name="connsiteY312" fmla="*/ 444558 h 2468044"/>
                <a:gd name="connsiteX313" fmla="*/ 1409734 w 1906136"/>
                <a:gd name="connsiteY313" fmla="*/ 442385 h 2468044"/>
                <a:gd name="connsiteX314" fmla="*/ 1406630 w 1906136"/>
                <a:gd name="connsiteY314" fmla="*/ 431830 h 2468044"/>
                <a:gd name="connsiteX315" fmla="*/ 1404457 w 1906136"/>
                <a:gd name="connsiteY315" fmla="*/ 417239 h 2468044"/>
                <a:gd name="connsiteX316" fmla="*/ 1400421 w 1906136"/>
                <a:gd name="connsiteY316" fmla="*/ 400475 h 2468044"/>
                <a:gd name="connsiteX317" fmla="*/ 1399490 w 1906136"/>
                <a:gd name="connsiteY317" fmla="*/ 391162 h 2468044"/>
                <a:gd name="connsiteX318" fmla="*/ 1395454 w 1906136"/>
                <a:gd name="connsiteY318" fmla="*/ 388057 h 2468044"/>
                <a:gd name="connsiteX319" fmla="*/ 1390176 w 1906136"/>
                <a:gd name="connsiteY319" fmla="*/ 385884 h 2468044"/>
                <a:gd name="connsiteX320" fmla="*/ 1384899 w 1906136"/>
                <a:gd name="connsiteY320" fmla="*/ 383711 h 2468044"/>
                <a:gd name="connsiteX321" fmla="*/ 1378690 w 1906136"/>
                <a:gd name="connsiteY321" fmla="*/ 383711 h 2468044"/>
                <a:gd name="connsiteX322" fmla="*/ 1375585 w 1906136"/>
                <a:gd name="connsiteY322" fmla="*/ 382780 h 2468044"/>
                <a:gd name="connsiteX323" fmla="*/ 1370308 w 1906136"/>
                <a:gd name="connsiteY323" fmla="*/ 378433 h 2468044"/>
                <a:gd name="connsiteX324" fmla="*/ 1364099 w 1906136"/>
                <a:gd name="connsiteY324" fmla="*/ 369120 h 2468044"/>
                <a:gd name="connsiteX325" fmla="*/ 1358821 w 1906136"/>
                <a:gd name="connsiteY325" fmla="*/ 356392 h 2468044"/>
                <a:gd name="connsiteX326" fmla="*/ 1353544 w 1906136"/>
                <a:gd name="connsiteY326" fmla="*/ 347078 h 2468044"/>
                <a:gd name="connsiteX327" fmla="*/ 1329639 w 1906136"/>
                <a:gd name="connsiteY327" fmla="*/ 351425 h 2468044"/>
                <a:gd name="connsiteX328" fmla="*/ 1307908 w 1906136"/>
                <a:gd name="connsiteY328" fmla="*/ 351425 h 2468044"/>
                <a:gd name="connsiteX329" fmla="*/ 1282762 w 1906136"/>
                <a:gd name="connsiteY329" fmla="*/ 347078 h 2468044"/>
                <a:gd name="connsiteX330" fmla="*/ 1282762 w 1906136"/>
                <a:gd name="connsiteY330" fmla="*/ 351425 h 2468044"/>
                <a:gd name="connsiteX331" fmla="*/ 1278726 w 1906136"/>
                <a:gd name="connsiteY331" fmla="*/ 351425 h 2468044"/>
                <a:gd name="connsiteX332" fmla="*/ 1280899 w 1906136"/>
                <a:gd name="connsiteY332" fmla="*/ 369431 h 2468044"/>
                <a:gd name="connsiteX333" fmla="*/ 1286177 w 1906136"/>
                <a:gd name="connsiteY333" fmla="*/ 388368 h 2468044"/>
                <a:gd name="connsiteX334" fmla="*/ 1290213 w 1906136"/>
                <a:gd name="connsiteY334" fmla="*/ 405132 h 2468044"/>
                <a:gd name="connsiteX335" fmla="*/ 1293317 w 1906136"/>
                <a:gd name="connsiteY335" fmla="*/ 420964 h 2468044"/>
                <a:gd name="connsiteX336" fmla="*/ 1290213 w 1906136"/>
                <a:gd name="connsiteY336" fmla="*/ 435555 h 2468044"/>
                <a:gd name="connsiteX337" fmla="*/ 1283072 w 1906136"/>
                <a:gd name="connsiteY337" fmla="*/ 448284 h 2468044"/>
                <a:gd name="connsiteX338" fmla="*/ 1285246 w 1906136"/>
                <a:gd name="connsiteY338" fmla="*/ 454493 h 2468044"/>
                <a:gd name="connsiteX339" fmla="*/ 1288350 w 1906136"/>
                <a:gd name="connsiteY339" fmla="*/ 457597 h 2468044"/>
                <a:gd name="connsiteX340" fmla="*/ 1292386 w 1906136"/>
                <a:gd name="connsiteY340" fmla="*/ 459770 h 2468044"/>
                <a:gd name="connsiteX341" fmla="*/ 1295490 w 1906136"/>
                <a:gd name="connsiteY341" fmla="*/ 461943 h 2468044"/>
                <a:gd name="connsiteX342" fmla="*/ 1302630 w 1906136"/>
                <a:gd name="connsiteY342" fmla="*/ 465048 h 2468044"/>
                <a:gd name="connsiteX343" fmla="*/ 1302630 w 1906136"/>
                <a:gd name="connsiteY343" fmla="*/ 481812 h 2468044"/>
                <a:gd name="connsiteX344" fmla="*/ 1304804 w 1906136"/>
                <a:gd name="connsiteY344" fmla="*/ 498576 h 2468044"/>
                <a:gd name="connsiteX345" fmla="*/ 1302630 w 1906136"/>
                <a:gd name="connsiteY345" fmla="*/ 509131 h 2468044"/>
                <a:gd name="connsiteX346" fmla="*/ 1297353 w 1906136"/>
                <a:gd name="connsiteY346" fmla="*/ 528068 h 2468044"/>
                <a:gd name="connsiteX347" fmla="*/ 1288040 w 1906136"/>
                <a:gd name="connsiteY347" fmla="*/ 542659 h 2468044"/>
                <a:gd name="connsiteX348" fmla="*/ 1273449 w 1906136"/>
                <a:gd name="connsiteY348" fmla="*/ 553214 h 2468044"/>
                <a:gd name="connsiteX349" fmla="*/ 1258858 w 1906136"/>
                <a:gd name="connsiteY349" fmla="*/ 560665 h 2468044"/>
                <a:gd name="connsiteX350" fmla="*/ 1264135 w 1906136"/>
                <a:gd name="connsiteY350" fmla="*/ 577429 h 2468044"/>
                <a:gd name="connsiteX351" fmla="*/ 1268171 w 1906136"/>
                <a:gd name="connsiteY351" fmla="*/ 595435 h 2468044"/>
                <a:gd name="connsiteX352" fmla="*/ 1270344 w 1906136"/>
                <a:gd name="connsiteY352" fmla="*/ 610026 h 2468044"/>
                <a:gd name="connsiteX353" fmla="*/ 1270344 w 1906136"/>
                <a:gd name="connsiteY353" fmla="*/ 621513 h 2468044"/>
                <a:gd name="connsiteX354" fmla="*/ 1268171 w 1906136"/>
                <a:gd name="connsiteY354" fmla="*/ 624617 h 2468044"/>
                <a:gd name="connsiteX355" fmla="*/ 1268171 w 1906136"/>
                <a:gd name="connsiteY355" fmla="*/ 626790 h 2468044"/>
                <a:gd name="connsiteX356" fmla="*/ 1268171 w 1906136"/>
                <a:gd name="connsiteY356" fmla="*/ 628963 h 2468044"/>
                <a:gd name="connsiteX357" fmla="*/ 1265998 w 1906136"/>
                <a:gd name="connsiteY357" fmla="*/ 628963 h 2468044"/>
                <a:gd name="connsiteX358" fmla="*/ 1262893 w 1906136"/>
                <a:gd name="connsiteY358" fmla="*/ 629895 h 2468044"/>
                <a:gd name="connsiteX359" fmla="*/ 1260720 w 1906136"/>
                <a:gd name="connsiteY359" fmla="*/ 629895 h 2468044"/>
                <a:gd name="connsiteX360" fmla="*/ 1258547 w 1906136"/>
                <a:gd name="connsiteY360" fmla="*/ 632068 h 2468044"/>
                <a:gd name="connsiteX361" fmla="*/ 1256374 w 1906136"/>
                <a:gd name="connsiteY361" fmla="*/ 632068 h 2468044"/>
                <a:gd name="connsiteX362" fmla="*/ 1253270 w 1906136"/>
                <a:gd name="connsiteY362" fmla="*/ 634241 h 2468044"/>
                <a:gd name="connsiteX363" fmla="*/ 1242714 w 1906136"/>
                <a:gd name="connsiteY363" fmla="*/ 617477 h 2468044"/>
                <a:gd name="connsiteX364" fmla="*/ 1233401 w 1906136"/>
                <a:gd name="connsiteY364" fmla="*/ 604748 h 2468044"/>
                <a:gd name="connsiteX365" fmla="*/ 1229365 w 1906136"/>
                <a:gd name="connsiteY365" fmla="*/ 593262 h 2468044"/>
                <a:gd name="connsiteX366" fmla="*/ 1228434 w 1906136"/>
                <a:gd name="connsiteY366" fmla="*/ 582707 h 2468044"/>
                <a:gd name="connsiteX367" fmla="*/ 1226261 w 1906136"/>
                <a:gd name="connsiteY367" fmla="*/ 571220 h 2468044"/>
                <a:gd name="connsiteX368" fmla="*/ 1222225 w 1906136"/>
                <a:gd name="connsiteY368" fmla="*/ 556629 h 2468044"/>
                <a:gd name="connsiteX369" fmla="*/ 1219121 w 1906136"/>
                <a:gd name="connsiteY369" fmla="*/ 536761 h 2468044"/>
                <a:gd name="connsiteX370" fmla="*/ 1189939 w 1906136"/>
                <a:gd name="connsiteY370" fmla="*/ 529310 h 2468044"/>
                <a:gd name="connsiteX371" fmla="*/ 1185903 w 1906136"/>
                <a:gd name="connsiteY371" fmla="*/ 529310 h 2468044"/>
                <a:gd name="connsiteX372" fmla="*/ 1184972 w 1906136"/>
                <a:gd name="connsiteY372" fmla="*/ 531483 h 2468044"/>
                <a:gd name="connsiteX373" fmla="*/ 1180936 w 1906136"/>
                <a:gd name="connsiteY373" fmla="*/ 533656 h 2468044"/>
                <a:gd name="connsiteX374" fmla="*/ 1178763 w 1906136"/>
                <a:gd name="connsiteY374" fmla="*/ 535829 h 2468044"/>
                <a:gd name="connsiteX375" fmla="*/ 1175658 w 1906136"/>
                <a:gd name="connsiteY375" fmla="*/ 535829 h 2468044"/>
                <a:gd name="connsiteX376" fmla="*/ 1171622 w 1906136"/>
                <a:gd name="connsiteY376" fmla="*/ 536761 h 2468044"/>
                <a:gd name="connsiteX377" fmla="*/ 1168518 w 1906136"/>
                <a:gd name="connsiteY377" fmla="*/ 535829 h 2468044"/>
                <a:gd name="connsiteX378" fmla="*/ 1163240 w 1906136"/>
                <a:gd name="connsiteY378" fmla="*/ 533656 h 2468044"/>
                <a:gd name="connsiteX379" fmla="*/ 1150202 w 1906136"/>
                <a:gd name="connsiteY379" fmla="*/ 527137 h 2468044"/>
                <a:gd name="connsiteX380" fmla="*/ 1139646 w 1906136"/>
                <a:gd name="connsiteY380" fmla="*/ 515650 h 2468044"/>
                <a:gd name="connsiteX381" fmla="*/ 1127229 w 1906136"/>
                <a:gd name="connsiteY381" fmla="*/ 502922 h 2468044"/>
                <a:gd name="connsiteX382" fmla="*/ 1113569 w 1906136"/>
                <a:gd name="connsiteY382" fmla="*/ 493609 h 2468044"/>
                <a:gd name="connsiteX383" fmla="*/ 1101151 w 1906136"/>
                <a:gd name="connsiteY383" fmla="*/ 488331 h 2468044"/>
                <a:gd name="connsiteX384" fmla="*/ 1088733 w 1906136"/>
                <a:gd name="connsiteY384" fmla="*/ 490504 h 2468044"/>
                <a:gd name="connsiteX385" fmla="*/ 1083456 w 1906136"/>
                <a:gd name="connsiteY385" fmla="*/ 488331 h 2468044"/>
                <a:gd name="connsiteX386" fmla="*/ 1077247 w 1906136"/>
                <a:gd name="connsiteY386" fmla="*/ 488331 h 2468044"/>
                <a:gd name="connsiteX387" fmla="*/ 1076316 w 1906136"/>
                <a:gd name="connsiteY387" fmla="*/ 486158 h 2468044"/>
                <a:gd name="connsiteX388" fmla="*/ 1076316 w 1906136"/>
                <a:gd name="connsiteY388" fmla="*/ 485227 h 2468044"/>
                <a:gd name="connsiteX389" fmla="*/ 1076316 w 1906136"/>
                <a:gd name="connsiteY389" fmla="*/ 483054 h 2468044"/>
                <a:gd name="connsiteX390" fmla="*/ 1076316 w 1906136"/>
                <a:gd name="connsiteY390" fmla="*/ 480881 h 2468044"/>
                <a:gd name="connsiteX391" fmla="*/ 1076316 w 1906136"/>
                <a:gd name="connsiteY391" fmla="*/ 477776 h 2468044"/>
                <a:gd name="connsiteX392" fmla="*/ 1076316 w 1906136"/>
                <a:gd name="connsiteY392" fmla="*/ 473430 h 2468044"/>
                <a:gd name="connsiteX393" fmla="*/ 1072280 w 1906136"/>
                <a:gd name="connsiteY393" fmla="*/ 470325 h 2468044"/>
                <a:gd name="connsiteX394" fmla="*/ 1072280 w 1906136"/>
                <a:gd name="connsiteY394" fmla="*/ 461012 h 2468044"/>
                <a:gd name="connsiteX395" fmla="*/ 1052411 w 1906136"/>
                <a:gd name="connsiteY395" fmla="*/ 461012 h 2468044"/>
                <a:gd name="connsiteX396" fmla="*/ 1052411 w 1906136"/>
                <a:gd name="connsiteY396" fmla="*/ 441143 h 2468044"/>
                <a:gd name="connsiteX397" fmla="*/ 1048375 w 1906136"/>
                <a:gd name="connsiteY397" fmla="*/ 421275 h 2468044"/>
                <a:gd name="connsiteX398" fmla="*/ 1042166 w 1906136"/>
                <a:gd name="connsiteY398" fmla="*/ 406684 h 2468044"/>
                <a:gd name="connsiteX399" fmla="*/ 1042166 w 1906136"/>
                <a:gd name="connsiteY399" fmla="*/ 382469 h 2468044"/>
                <a:gd name="connsiteX400" fmla="*/ 1048375 w 1906136"/>
                <a:gd name="connsiteY400" fmla="*/ 365705 h 2468044"/>
                <a:gd name="connsiteX401" fmla="*/ 1057689 w 1906136"/>
                <a:gd name="connsiteY401" fmla="*/ 355150 h 2468044"/>
                <a:gd name="connsiteX402" fmla="*/ 1072280 w 1906136"/>
                <a:gd name="connsiteY402" fmla="*/ 345837 h 2468044"/>
                <a:gd name="connsiteX403" fmla="*/ 1089044 w 1906136"/>
                <a:gd name="connsiteY403" fmla="*/ 340559 h 2468044"/>
                <a:gd name="connsiteX404" fmla="*/ 1089044 w 1906136"/>
                <a:gd name="connsiteY404" fmla="*/ 335282 h 2468044"/>
                <a:gd name="connsiteX405" fmla="*/ 1086871 w 1906136"/>
                <a:gd name="connsiteY405" fmla="*/ 329073 h 2468044"/>
                <a:gd name="connsiteX406" fmla="*/ 1086871 w 1906136"/>
                <a:gd name="connsiteY406" fmla="*/ 325968 h 2468044"/>
                <a:gd name="connsiteX407" fmla="*/ 1084698 w 1906136"/>
                <a:gd name="connsiteY407" fmla="*/ 323795 h 2468044"/>
                <a:gd name="connsiteX408" fmla="*/ 1083766 w 1906136"/>
                <a:gd name="connsiteY408" fmla="*/ 320691 h 2468044"/>
                <a:gd name="connsiteX409" fmla="*/ 1081593 w 1906136"/>
                <a:gd name="connsiteY409" fmla="*/ 316344 h 2468044"/>
                <a:gd name="connsiteX410" fmla="*/ 1072280 w 1906136"/>
                <a:gd name="connsiteY410" fmla="*/ 316344 h 2468044"/>
                <a:gd name="connsiteX411" fmla="*/ 1072280 w 1906136"/>
                <a:gd name="connsiteY411" fmla="*/ 313240 h 2468044"/>
                <a:gd name="connsiteX412" fmla="*/ 1079420 w 1906136"/>
                <a:gd name="connsiteY412" fmla="*/ 314171 h 2468044"/>
                <a:gd name="connsiteX413" fmla="*/ 1083456 w 1906136"/>
                <a:gd name="connsiteY413" fmla="*/ 316344 h 2468044"/>
                <a:gd name="connsiteX414" fmla="*/ 1088733 w 1906136"/>
                <a:gd name="connsiteY414" fmla="*/ 318517 h 2468044"/>
                <a:gd name="connsiteX415" fmla="*/ 1094011 w 1906136"/>
                <a:gd name="connsiteY415" fmla="*/ 320691 h 2468044"/>
                <a:gd name="connsiteX416" fmla="*/ 1101151 w 1906136"/>
                <a:gd name="connsiteY416" fmla="*/ 320691 h 2468044"/>
                <a:gd name="connsiteX417" fmla="*/ 1105187 w 1906136"/>
                <a:gd name="connsiteY417" fmla="*/ 307031 h 2468044"/>
                <a:gd name="connsiteX418" fmla="*/ 1108291 w 1906136"/>
                <a:gd name="connsiteY418" fmla="*/ 298649 h 2468044"/>
                <a:gd name="connsiteX419" fmla="*/ 1115432 w 1906136"/>
                <a:gd name="connsiteY419" fmla="*/ 291198 h 2468044"/>
                <a:gd name="connsiteX420" fmla="*/ 1124745 w 1906136"/>
                <a:gd name="connsiteY420" fmla="*/ 283748 h 2468044"/>
                <a:gd name="connsiteX421" fmla="*/ 1126918 w 1906136"/>
                <a:gd name="connsiteY421" fmla="*/ 279401 h 2468044"/>
                <a:gd name="connsiteX422" fmla="*/ 1130023 w 1906136"/>
                <a:gd name="connsiteY422" fmla="*/ 276297 h 2468044"/>
                <a:gd name="connsiteX423" fmla="*/ 1132196 w 1906136"/>
                <a:gd name="connsiteY423" fmla="*/ 271951 h 2468044"/>
                <a:gd name="connsiteX424" fmla="*/ 1132196 w 1906136"/>
                <a:gd name="connsiteY424" fmla="*/ 266673 h 2468044"/>
                <a:gd name="connsiteX425" fmla="*/ 1130023 w 1906136"/>
                <a:gd name="connsiteY425" fmla="*/ 261395 h 2468044"/>
                <a:gd name="connsiteX426" fmla="*/ 1127849 w 1906136"/>
                <a:gd name="connsiteY426" fmla="*/ 259222 h 2468044"/>
                <a:gd name="connsiteX427" fmla="*/ 1126918 w 1906136"/>
                <a:gd name="connsiteY427" fmla="*/ 257049 h 2468044"/>
                <a:gd name="connsiteX428" fmla="*/ 1124745 w 1906136"/>
                <a:gd name="connsiteY428" fmla="*/ 254876 h 2468044"/>
                <a:gd name="connsiteX429" fmla="*/ 1120709 w 1906136"/>
                <a:gd name="connsiteY429" fmla="*/ 251772 h 2468044"/>
                <a:gd name="connsiteX430" fmla="*/ 1117605 w 1906136"/>
                <a:gd name="connsiteY430" fmla="*/ 251772 h 2468044"/>
                <a:gd name="connsiteX431" fmla="*/ 1117605 w 1906136"/>
                <a:gd name="connsiteY431" fmla="*/ 247736 h 2468044"/>
                <a:gd name="connsiteX432" fmla="*/ 1135300 w 1906136"/>
                <a:gd name="connsiteY432" fmla="*/ 252082 h 2468044"/>
                <a:gd name="connsiteX433" fmla="*/ 1147718 w 1906136"/>
                <a:gd name="connsiteY433" fmla="*/ 259533 h 2468044"/>
                <a:gd name="connsiteX434" fmla="*/ 1157031 w 1906136"/>
                <a:gd name="connsiteY434" fmla="*/ 259533 h 2468044"/>
                <a:gd name="connsiteX435" fmla="*/ 1159205 w 1906136"/>
                <a:gd name="connsiteY435" fmla="*/ 241527 h 2468044"/>
                <a:gd name="connsiteX436" fmla="*/ 1161378 w 1906136"/>
                <a:gd name="connsiteY436" fmla="*/ 230040 h 2468044"/>
                <a:gd name="connsiteX437" fmla="*/ 1157342 w 1906136"/>
                <a:gd name="connsiteY437" fmla="*/ 219485 h 2468044"/>
                <a:gd name="connsiteX438" fmla="*/ 1157342 w 1906136"/>
                <a:gd name="connsiteY438" fmla="*/ 215139 h 2468044"/>
                <a:gd name="connsiteX439" fmla="*/ 1208255 w 1906136"/>
                <a:gd name="connsiteY439" fmla="*/ 212034 h 2468044"/>
                <a:gd name="connsiteX440" fmla="*/ 1208255 w 1906136"/>
                <a:gd name="connsiteY440" fmla="*/ 205826 h 2468044"/>
                <a:gd name="connsiteX441" fmla="*/ 1206082 w 1906136"/>
                <a:gd name="connsiteY441" fmla="*/ 202721 h 2468044"/>
                <a:gd name="connsiteX442" fmla="*/ 1206082 w 1906136"/>
                <a:gd name="connsiteY442" fmla="*/ 200548 h 2468044"/>
                <a:gd name="connsiteX443" fmla="*/ 1205151 w 1906136"/>
                <a:gd name="connsiteY443" fmla="*/ 198375 h 2468044"/>
                <a:gd name="connsiteX444" fmla="*/ 1202977 w 1906136"/>
                <a:gd name="connsiteY444" fmla="*/ 197444 h 2468044"/>
                <a:gd name="connsiteX445" fmla="*/ 1200804 w 1906136"/>
                <a:gd name="connsiteY445" fmla="*/ 195270 h 2468044"/>
                <a:gd name="connsiteX446" fmla="*/ 1200804 w 1906136"/>
                <a:gd name="connsiteY446" fmla="*/ 190924 h 2468044"/>
                <a:gd name="connsiteX447" fmla="*/ 1206082 w 1906136"/>
                <a:gd name="connsiteY447" fmla="*/ 193097 h 2468044"/>
                <a:gd name="connsiteX448" fmla="*/ 1210118 w 1906136"/>
                <a:gd name="connsiteY448" fmla="*/ 195270 h 2468044"/>
                <a:gd name="connsiteX449" fmla="*/ 1213222 w 1906136"/>
                <a:gd name="connsiteY449" fmla="*/ 197444 h 2468044"/>
                <a:gd name="connsiteX450" fmla="*/ 1217258 w 1906136"/>
                <a:gd name="connsiteY450" fmla="*/ 198375 h 2468044"/>
                <a:gd name="connsiteX451" fmla="*/ 1224398 w 1906136"/>
                <a:gd name="connsiteY451" fmla="*/ 198375 h 2468044"/>
                <a:gd name="connsiteX452" fmla="*/ 1226571 w 1906136"/>
                <a:gd name="connsiteY452" fmla="*/ 187820 h 2468044"/>
                <a:gd name="connsiteX453" fmla="*/ 1229676 w 1906136"/>
                <a:gd name="connsiteY453" fmla="*/ 173229 h 2468044"/>
                <a:gd name="connsiteX454" fmla="*/ 1233711 w 1906136"/>
                <a:gd name="connsiteY454" fmla="*/ 154292 h 2468044"/>
                <a:gd name="connsiteX455" fmla="*/ 1234643 w 1906136"/>
                <a:gd name="connsiteY455" fmla="*/ 138459 h 2468044"/>
                <a:gd name="connsiteX456" fmla="*/ 1236816 w 1906136"/>
                <a:gd name="connsiteY456" fmla="*/ 125731 h 2468044"/>
                <a:gd name="connsiteX457" fmla="*/ 1236816 w 1906136"/>
                <a:gd name="connsiteY457" fmla="*/ 118280 h 2468044"/>
                <a:gd name="connsiteX458" fmla="*/ 1236816 w 1906136"/>
                <a:gd name="connsiteY458" fmla="*/ 103689 h 2468044"/>
                <a:gd name="connsiteX459" fmla="*/ 1229676 w 1906136"/>
                <a:gd name="connsiteY459" fmla="*/ 97480 h 2468044"/>
                <a:gd name="connsiteX460" fmla="*/ 1220362 w 1906136"/>
                <a:gd name="connsiteY460" fmla="*/ 99653 h 2468044"/>
                <a:gd name="connsiteX461" fmla="*/ 1211980 w 1906136"/>
                <a:gd name="connsiteY461" fmla="*/ 103999 h 2468044"/>
                <a:gd name="connsiteX462" fmla="*/ 1204840 w 1906136"/>
                <a:gd name="connsiteY462" fmla="*/ 103999 h 2468044"/>
                <a:gd name="connsiteX463" fmla="*/ 1202667 w 1906136"/>
                <a:gd name="connsiteY463" fmla="*/ 99653 h 2468044"/>
                <a:gd name="connsiteX464" fmla="*/ 1198631 w 1906136"/>
                <a:gd name="connsiteY464" fmla="*/ 97480 h 2468044"/>
                <a:gd name="connsiteX465" fmla="*/ 1197700 w 1906136"/>
                <a:gd name="connsiteY465" fmla="*/ 94376 h 2468044"/>
                <a:gd name="connsiteX466" fmla="*/ 1193664 w 1906136"/>
                <a:gd name="connsiteY466" fmla="*/ 90029 h 2468044"/>
                <a:gd name="connsiteX467" fmla="*/ 1191491 w 1906136"/>
                <a:gd name="connsiteY467" fmla="*/ 86925 h 2468044"/>
                <a:gd name="connsiteX468" fmla="*/ 1188386 w 1906136"/>
                <a:gd name="connsiteY468" fmla="*/ 84752 h 2468044"/>
                <a:gd name="connsiteX469" fmla="*/ 1184351 w 1906136"/>
                <a:gd name="connsiteY469" fmla="*/ 82579 h 2468044"/>
                <a:gd name="connsiteX470" fmla="*/ 1181246 w 1906136"/>
                <a:gd name="connsiteY470" fmla="*/ 82579 h 2468044"/>
                <a:gd name="connsiteX471" fmla="*/ 1177210 w 1906136"/>
                <a:gd name="connsiteY471" fmla="*/ 86925 h 2468044"/>
                <a:gd name="connsiteX472" fmla="*/ 1166655 w 1906136"/>
                <a:gd name="connsiteY472" fmla="*/ 96238 h 2468044"/>
                <a:gd name="connsiteX473" fmla="*/ 1162619 w 1906136"/>
                <a:gd name="connsiteY473" fmla="*/ 108966 h 2468044"/>
                <a:gd name="connsiteX474" fmla="*/ 1162619 w 1906136"/>
                <a:gd name="connsiteY474" fmla="*/ 121695 h 2468044"/>
                <a:gd name="connsiteX475" fmla="*/ 1164793 w 1906136"/>
                <a:gd name="connsiteY475" fmla="*/ 134423 h 2468044"/>
                <a:gd name="connsiteX476" fmla="*/ 1164793 w 1906136"/>
                <a:gd name="connsiteY476" fmla="*/ 147151 h 2468044"/>
                <a:gd name="connsiteX477" fmla="*/ 1157652 w 1906136"/>
                <a:gd name="connsiteY477" fmla="*/ 163915 h 2468044"/>
                <a:gd name="connsiteX478" fmla="*/ 1148339 w 1906136"/>
                <a:gd name="connsiteY478" fmla="*/ 178506 h 2468044"/>
                <a:gd name="connsiteX479" fmla="*/ 1143061 w 1906136"/>
                <a:gd name="connsiteY479" fmla="*/ 176333 h 2468044"/>
                <a:gd name="connsiteX480" fmla="*/ 1139957 w 1906136"/>
                <a:gd name="connsiteY480" fmla="*/ 175402 h 2468044"/>
                <a:gd name="connsiteX481" fmla="*/ 1137784 w 1906136"/>
                <a:gd name="connsiteY481" fmla="*/ 173229 h 2468044"/>
                <a:gd name="connsiteX482" fmla="*/ 1135611 w 1906136"/>
                <a:gd name="connsiteY482" fmla="*/ 171056 h 2468044"/>
                <a:gd name="connsiteX483" fmla="*/ 1132506 w 1906136"/>
                <a:gd name="connsiteY483" fmla="*/ 167951 h 2468044"/>
                <a:gd name="connsiteX484" fmla="*/ 1134679 w 1906136"/>
                <a:gd name="connsiteY484" fmla="*/ 161742 h 2468044"/>
                <a:gd name="connsiteX485" fmla="*/ 1134679 w 1906136"/>
                <a:gd name="connsiteY485" fmla="*/ 153360 h 2468044"/>
                <a:gd name="connsiteX486" fmla="*/ 1135611 w 1906136"/>
                <a:gd name="connsiteY486" fmla="*/ 140632 h 2468044"/>
                <a:gd name="connsiteX487" fmla="*/ 1137784 w 1906136"/>
                <a:gd name="connsiteY487" fmla="*/ 126041 h 2468044"/>
                <a:gd name="connsiteX488" fmla="*/ 1137784 w 1906136"/>
                <a:gd name="connsiteY488" fmla="*/ 114244 h 2468044"/>
                <a:gd name="connsiteX489" fmla="*/ 1128470 w 1906136"/>
                <a:gd name="connsiteY489" fmla="*/ 118590 h 2468044"/>
                <a:gd name="connsiteX490" fmla="*/ 1123193 w 1906136"/>
                <a:gd name="connsiteY490" fmla="*/ 123868 h 2468044"/>
                <a:gd name="connsiteX491" fmla="*/ 1117915 w 1906136"/>
                <a:gd name="connsiteY491" fmla="*/ 129145 h 2468044"/>
                <a:gd name="connsiteX492" fmla="*/ 1112638 w 1906136"/>
                <a:gd name="connsiteY492" fmla="*/ 134423 h 2468044"/>
                <a:gd name="connsiteX493" fmla="*/ 1101151 w 1906136"/>
                <a:gd name="connsiteY493" fmla="*/ 134423 h 2468044"/>
                <a:gd name="connsiteX494" fmla="*/ 1098047 w 1906136"/>
                <a:gd name="connsiteY494" fmla="*/ 119832 h 2468044"/>
                <a:gd name="connsiteX495" fmla="*/ 1098047 w 1906136"/>
                <a:gd name="connsiteY495" fmla="*/ 103999 h 2468044"/>
                <a:gd name="connsiteX496" fmla="*/ 1071969 w 1906136"/>
                <a:gd name="connsiteY496" fmla="*/ 103999 h 2468044"/>
                <a:gd name="connsiteX497" fmla="*/ 1076005 w 1906136"/>
                <a:gd name="connsiteY497" fmla="*/ 96549 h 2468044"/>
                <a:gd name="connsiteX498" fmla="*/ 1076936 w 1906136"/>
                <a:gd name="connsiteY498" fmla="*/ 90340 h 2468044"/>
                <a:gd name="connsiteX499" fmla="*/ 1079110 w 1906136"/>
                <a:gd name="connsiteY499" fmla="*/ 85062 h 2468044"/>
                <a:gd name="connsiteX500" fmla="*/ 1083145 w 1906136"/>
                <a:gd name="connsiteY500" fmla="*/ 81958 h 2468044"/>
                <a:gd name="connsiteX501" fmla="*/ 1088423 w 1906136"/>
                <a:gd name="connsiteY501" fmla="*/ 77611 h 2468044"/>
                <a:gd name="connsiteX502" fmla="*/ 1088423 w 1906136"/>
                <a:gd name="connsiteY502" fmla="*/ 70161 h 2468044"/>
                <a:gd name="connsiteX503" fmla="*/ 1088423 w 1906136"/>
                <a:gd name="connsiteY503" fmla="*/ 62710 h 2468044"/>
                <a:gd name="connsiteX504" fmla="*/ 1086250 w 1906136"/>
                <a:gd name="connsiteY504" fmla="*/ 59606 h 2468044"/>
                <a:gd name="connsiteX505" fmla="*/ 1083145 w 1906136"/>
                <a:gd name="connsiteY505" fmla="*/ 55259 h 2468044"/>
                <a:gd name="connsiteX506" fmla="*/ 1079110 w 1906136"/>
                <a:gd name="connsiteY506" fmla="*/ 52155 h 2468044"/>
                <a:gd name="connsiteX507" fmla="*/ 1071969 w 1906136"/>
                <a:gd name="connsiteY507" fmla="*/ 49982 h 2468044"/>
                <a:gd name="connsiteX508" fmla="*/ 1074142 w 1906136"/>
                <a:gd name="connsiteY508" fmla="*/ 42531 h 2468044"/>
                <a:gd name="connsiteX509" fmla="*/ 1076316 w 1906136"/>
                <a:gd name="connsiteY509" fmla="*/ 39427 h 2468044"/>
                <a:gd name="connsiteX510" fmla="*/ 1077247 w 1906136"/>
                <a:gd name="connsiteY510" fmla="*/ 35080 h 2468044"/>
                <a:gd name="connsiteX511" fmla="*/ 1079420 w 1906136"/>
                <a:gd name="connsiteY511" fmla="*/ 29803 h 2468044"/>
                <a:gd name="connsiteX512" fmla="*/ 1081593 w 1906136"/>
                <a:gd name="connsiteY512" fmla="*/ 25457 h 2468044"/>
                <a:gd name="connsiteX513" fmla="*/ 1079420 w 1906136"/>
                <a:gd name="connsiteY513" fmla="*/ 22352 h 2468044"/>
                <a:gd name="connsiteX514" fmla="*/ 1076316 w 1906136"/>
                <a:gd name="connsiteY514" fmla="*/ 18006 h 2468044"/>
                <a:gd name="connsiteX515" fmla="*/ 1074142 w 1906136"/>
                <a:gd name="connsiteY515" fmla="*/ 17075 h 2468044"/>
                <a:gd name="connsiteX516" fmla="*/ 1071969 w 1906136"/>
                <a:gd name="connsiteY516" fmla="*/ 14901 h 2468044"/>
                <a:gd name="connsiteX517" fmla="*/ 1069796 w 1906136"/>
                <a:gd name="connsiteY517" fmla="*/ 12728 h 2468044"/>
                <a:gd name="connsiteX518" fmla="*/ 1069796 w 1906136"/>
                <a:gd name="connsiteY518" fmla="*/ 7451 h 2468044"/>
                <a:gd name="connsiteX519" fmla="*/ 1068865 w 1906136"/>
                <a:gd name="connsiteY519" fmla="*/ 0 h 2468044"/>
                <a:gd name="connsiteX520" fmla="*/ 1057378 w 1906136"/>
                <a:gd name="connsiteY520" fmla="*/ 2173 h 2468044"/>
                <a:gd name="connsiteX521" fmla="*/ 1046823 w 1906136"/>
                <a:gd name="connsiteY521" fmla="*/ 5278 h 2468044"/>
                <a:gd name="connsiteX522" fmla="*/ 1037510 w 1906136"/>
                <a:gd name="connsiteY522" fmla="*/ 9624 h 2468044"/>
                <a:gd name="connsiteX523" fmla="*/ 1025092 w 1906136"/>
                <a:gd name="connsiteY523" fmla="*/ 29492 h 2468044"/>
                <a:gd name="connsiteX524" fmla="*/ 1021056 w 1906136"/>
                <a:gd name="connsiteY524" fmla="*/ 47498 h 2468044"/>
                <a:gd name="connsiteX525" fmla="*/ 1023229 w 1906136"/>
                <a:gd name="connsiteY525" fmla="*/ 66435 h 2468044"/>
                <a:gd name="connsiteX526" fmla="*/ 1032543 w 1906136"/>
                <a:gd name="connsiteY526" fmla="*/ 82268 h 2468044"/>
                <a:gd name="connsiteX527" fmla="*/ 1044960 w 1906136"/>
                <a:gd name="connsiteY527" fmla="*/ 96859 h 2468044"/>
                <a:gd name="connsiteX528" fmla="*/ 1047134 w 1906136"/>
                <a:gd name="connsiteY528" fmla="*/ 104310 h 2468044"/>
                <a:gd name="connsiteX529" fmla="*/ 1044960 w 1906136"/>
                <a:gd name="connsiteY529" fmla="*/ 118901 h 2468044"/>
                <a:gd name="connsiteX530" fmla="*/ 1044960 w 1906136"/>
                <a:gd name="connsiteY530" fmla="*/ 135665 h 2468044"/>
                <a:gd name="connsiteX531" fmla="*/ 1044960 w 1906136"/>
                <a:gd name="connsiteY531" fmla="*/ 150256 h 2468044"/>
                <a:gd name="connsiteX532" fmla="*/ 1032543 w 1906136"/>
                <a:gd name="connsiteY532" fmla="*/ 150256 h 2468044"/>
                <a:gd name="connsiteX533" fmla="*/ 1032543 w 1906136"/>
                <a:gd name="connsiteY533" fmla="*/ 153360 h 2468044"/>
                <a:gd name="connsiteX534" fmla="*/ 1030369 w 1906136"/>
                <a:gd name="connsiteY534" fmla="*/ 159569 h 2468044"/>
                <a:gd name="connsiteX535" fmla="*/ 1030369 w 1906136"/>
                <a:gd name="connsiteY535" fmla="*/ 162674 h 2468044"/>
                <a:gd name="connsiteX536" fmla="*/ 1028196 w 1906136"/>
                <a:gd name="connsiteY536" fmla="*/ 170124 h 2468044"/>
                <a:gd name="connsiteX537" fmla="*/ 1019814 w 1906136"/>
                <a:gd name="connsiteY537" fmla="*/ 153360 h 2468044"/>
                <a:gd name="connsiteX538" fmla="*/ 1012674 w 1906136"/>
                <a:gd name="connsiteY538" fmla="*/ 137528 h 2468044"/>
                <a:gd name="connsiteX539" fmla="*/ 988770 w 1906136"/>
                <a:gd name="connsiteY539" fmla="*/ 137528 h 2468044"/>
                <a:gd name="connsiteX540" fmla="*/ 988770 w 1906136"/>
                <a:gd name="connsiteY540" fmla="*/ 150256 h 2468044"/>
                <a:gd name="connsiteX541" fmla="*/ 986597 w 1906136"/>
                <a:gd name="connsiteY541" fmla="*/ 152429 h 2468044"/>
                <a:gd name="connsiteX542" fmla="*/ 984424 w 1906136"/>
                <a:gd name="connsiteY542" fmla="*/ 153360 h 2468044"/>
                <a:gd name="connsiteX543" fmla="*/ 983492 w 1906136"/>
                <a:gd name="connsiteY543" fmla="*/ 155533 h 2468044"/>
                <a:gd name="connsiteX544" fmla="*/ 981319 w 1906136"/>
                <a:gd name="connsiteY544" fmla="*/ 157706 h 2468044"/>
                <a:gd name="connsiteX545" fmla="*/ 962692 w 1906136"/>
                <a:gd name="connsiteY545" fmla="*/ 157706 h 2468044"/>
                <a:gd name="connsiteX546" fmla="*/ 950275 w 1906136"/>
                <a:gd name="connsiteY546" fmla="*/ 155533 h 2468044"/>
                <a:gd name="connsiteX547" fmla="*/ 937857 w 1906136"/>
                <a:gd name="connsiteY547" fmla="*/ 153360 h 2468044"/>
                <a:gd name="connsiteX548" fmla="*/ 925439 w 1906136"/>
                <a:gd name="connsiteY548" fmla="*/ 150256 h 2468044"/>
                <a:gd name="connsiteX549" fmla="*/ 905570 w 1906136"/>
                <a:gd name="connsiteY549" fmla="*/ 150256 h 2468044"/>
                <a:gd name="connsiteX550" fmla="*/ 901535 w 1906136"/>
                <a:gd name="connsiteY550" fmla="*/ 142805 h 2468044"/>
                <a:gd name="connsiteX551" fmla="*/ 898430 w 1906136"/>
                <a:gd name="connsiteY551" fmla="*/ 139701 h 2468044"/>
                <a:gd name="connsiteX552" fmla="*/ 894394 w 1906136"/>
                <a:gd name="connsiteY552" fmla="*/ 133492 h 2468044"/>
                <a:gd name="connsiteX553" fmla="*/ 889117 w 1906136"/>
                <a:gd name="connsiteY553" fmla="*/ 130387 h 2468044"/>
                <a:gd name="connsiteX554" fmla="*/ 889117 w 1906136"/>
                <a:gd name="connsiteY554" fmla="*/ 117659 h 2468044"/>
                <a:gd name="connsiteX555" fmla="*/ 842239 w 1906136"/>
                <a:gd name="connsiteY555" fmla="*/ 122937 h 2468044"/>
                <a:gd name="connsiteX556" fmla="*/ 842239 w 1906136"/>
                <a:gd name="connsiteY556" fmla="*/ 126041 h 2468044"/>
                <a:gd name="connsiteX557" fmla="*/ 838204 w 1906136"/>
                <a:gd name="connsiteY557" fmla="*/ 126041 h 2468044"/>
                <a:gd name="connsiteX558" fmla="*/ 838204 w 1906136"/>
                <a:gd name="connsiteY558" fmla="*/ 132250 h 2468044"/>
                <a:gd name="connsiteX559" fmla="*/ 840377 w 1906136"/>
                <a:gd name="connsiteY559" fmla="*/ 135354 h 2468044"/>
                <a:gd name="connsiteX560" fmla="*/ 842550 w 1906136"/>
                <a:gd name="connsiteY560" fmla="*/ 139701 h 2468044"/>
                <a:gd name="connsiteX561" fmla="*/ 843481 w 1906136"/>
                <a:gd name="connsiteY561" fmla="*/ 140632 h 2468044"/>
                <a:gd name="connsiteX562" fmla="*/ 845654 w 1906136"/>
                <a:gd name="connsiteY562" fmla="*/ 145910 h 2468044"/>
                <a:gd name="connsiteX563" fmla="*/ 877941 w 1906136"/>
                <a:gd name="connsiteY563" fmla="*/ 145910 h 2468044"/>
                <a:gd name="connsiteX564" fmla="*/ 877941 w 1906136"/>
                <a:gd name="connsiteY564" fmla="*/ 150256 h 2468044"/>
                <a:gd name="connsiteX565" fmla="*/ 870800 w 1906136"/>
                <a:gd name="connsiteY565" fmla="*/ 152429 h 2468044"/>
                <a:gd name="connsiteX566" fmla="*/ 865523 w 1906136"/>
                <a:gd name="connsiteY566" fmla="*/ 153360 h 2468044"/>
                <a:gd name="connsiteX567" fmla="*/ 858383 w 1906136"/>
                <a:gd name="connsiteY567" fmla="*/ 153360 h 2468044"/>
                <a:gd name="connsiteX568" fmla="*/ 849069 w 1906136"/>
                <a:gd name="connsiteY568" fmla="*/ 153360 h 2468044"/>
                <a:gd name="connsiteX569" fmla="*/ 849069 w 1906136"/>
                <a:gd name="connsiteY569" fmla="*/ 189993 h 2468044"/>
                <a:gd name="connsiteX570" fmla="*/ 840687 w 1906136"/>
                <a:gd name="connsiteY570" fmla="*/ 179438 h 2468044"/>
                <a:gd name="connsiteX571" fmla="*/ 831374 w 1906136"/>
                <a:gd name="connsiteY571" fmla="*/ 167951 h 2468044"/>
                <a:gd name="connsiteX572" fmla="*/ 822060 w 1906136"/>
                <a:gd name="connsiteY572" fmla="*/ 157396 h 2468044"/>
                <a:gd name="connsiteX573" fmla="*/ 813678 w 1906136"/>
                <a:gd name="connsiteY573" fmla="*/ 155223 h 2468044"/>
                <a:gd name="connsiteX574" fmla="*/ 799087 w 1906136"/>
                <a:gd name="connsiteY574" fmla="*/ 155223 h 2468044"/>
                <a:gd name="connsiteX575" fmla="*/ 782323 w 1906136"/>
                <a:gd name="connsiteY575" fmla="*/ 155223 h 2468044"/>
                <a:gd name="connsiteX576" fmla="*/ 765559 w 1906136"/>
                <a:gd name="connsiteY576" fmla="*/ 153050 h 2468044"/>
                <a:gd name="connsiteX577" fmla="*/ 753141 w 1906136"/>
                <a:gd name="connsiteY577" fmla="*/ 153050 h 2468044"/>
                <a:gd name="connsiteX578" fmla="*/ 755315 w 1906136"/>
                <a:gd name="connsiteY578" fmla="*/ 149945 h 2468044"/>
                <a:gd name="connsiteX579" fmla="*/ 756246 w 1906136"/>
                <a:gd name="connsiteY579" fmla="*/ 147772 h 2468044"/>
                <a:gd name="connsiteX580" fmla="*/ 756246 w 1906136"/>
                <a:gd name="connsiteY580" fmla="*/ 145599 h 2468044"/>
                <a:gd name="connsiteX581" fmla="*/ 758419 w 1906136"/>
                <a:gd name="connsiteY581" fmla="*/ 144668 h 2468044"/>
                <a:gd name="connsiteX582" fmla="*/ 762455 w 1906136"/>
                <a:gd name="connsiteY582" fmla="*/ 142495 h 2468044"/>
                <a:gd name="connsiteX583" fmla="*/ 765559 w 1906136"/>
                <a:gd name="connsiteY583" fmla="*/ 140321 h 2468044"/>
                <a:gd name="connsiteX584" fmla="*/ 763386 w 1906136"/>
                <a:gd name="connsiteY584" fmla="*/ 137217 h 2468044"/>
                <a:gd name="connsiteX585" fmla="*/ 760282 w 1906136"/>
                <a:gd name="connsiteY585" fmla="*/ 129766 h 2468044"/>
                <a:gd name="connsiteX586" fmla="*/ 756246 w 1906136"/>
                <a:gd name="connsiteY586" fmla="*/ 124489 h 2468044"/>
                <a:gd name="connsiteX587" fmla="*/ 753141 w 1906136"/>
                <a:gd name="connsiteY587" fmla="*/ 120143 h 2468044"/>
                <a:gd name="connsiteX588" fmla="*/ 749106 w 1906136"/>
                <a:gd name="connsiteY588" fmla="*/ 117038 h 2468044"/>
                <a:gd name="connsiteX589" fmla="*/ 746001 w 1906136"/>
                <a:gd name="connsiteY589" fmla="*/ 117038 h 2468044"/>
                <a:gd name="connsiteX590" fmla="*/ 742897 w 1906136"/>
                <a:gd name="connsiteY590" fmla="*/ 117969 h 2468044"/>
                <a:gd name="connsiteX591" fmla="*/ 736688 w 1906136"/>
                <a:gd name="connsiteY591" fmla="*/ 120143 h 2468044"/>
                <a:gd name="connsiteX592" fmla="*/ 733583 w 1906136"/>
                <a:gd name="connsiteY592" fmla="*/ 122316 h 2468044"/>
                <a:gd name="connsiteX593" fmla="*/ 728306 w 1906136"/>
                <a:gd name="connsiteY593" fmla="*/ 122316 h 2468044"/>
                <a:gd name="connsiteX594" fmla="*/ 722097 w 1906136"/>
                <a:gd name="connsiteY594" fmla="*/ 122316 h 2468044"/>
                <a:gd name="connsiteX595" fmla="*/ 706575 w 1906136"/>
                <a:gd name="connsiteY595" fmla="*/ 110829 h 2468044"/>
                <a:gd name="connsiteX596" fmla="*/ 689811 w 1906136"/>
                <a:gd name="connsiteY596" fmla="*/ 98101 h 2468044"/>
                <a:gd name="connsiteX597" fmla="*/ 673046 w 1906136"/>
                <a:gd name="connsiteY597" fmla="*/ 85373 h 2468044"/>
                <a:gd name="connsiteX598" fmla="*/ 653178 w 1906136"/>
                <a:gd name="connsiteY598" fmla="*/ 80095 h 2468044"/>
                <a:gd name="connsiteX599" fmla="*/ 649142 w 1906136"/>
                <a:gd name="connsiteY599" fmla="*/ 81026 h 2468044"/>
                <a:gd name="connsiteX600" fmla="*/ 643865 w 1906136"/>
                <a:gd name="connsiteY600" fmla="*/ 83199 h 2468044"/>
                <a:gd name="connsiteX601" fmla="*/ 640760 w 1906136"/>
                <a:gd name="connsiteY601" fmla="*/ 87546 h 2468044"/>
                <a:gd name="connsiteX602" fmla="*/ 635482 w 1906136"/>
                <a:gd name="connsiteY602" fmla="*/ 90650 h 2468044"/>
                <a:gd name="connsiteX603" fmla="*/ 629274 w 1906136"/>
                <a:gd name="connsiteY603" fmla="*/ 92823 h 2468044"/>
                <a:gd name="connsiteX604" fmla="*/ 628342 w 1906136"/>
                <a:gd name="connsiteY604" fmla="*/ 88477 h 2468044"/>
                <a:gd name="connsiteX605" fmla="*/ 626169 w 1906136"/>
                <a:gd name="connsiteY605" fmla="*/ 85373 h 2468044"/>
                <a:gd name="connsiteX606" fmla="*/ 622133 w 1906136"/>
                <a:gd name="connsiteY606" fmla="*/ 80095 h 2468044"/>
                <a:gd name="connsiteX607" fmla="*/ 621202 w 1906136"/>
                <a:gd name="connsiteY607" fmla="*/ 80095 h 2468044"/>
                <a:gd name="connsiteX608" fmla="*/ 617166 w 1906136"/>
                <a:gd name="connsiteY608" fmla="*/ 80095 h 2468044"/>
                <a:gd name="connsiteX609" fmla="*/ 614993 w 1906136"/>
                <a:gd name="connsiteY609" fmla="*/ 81026 h 2468044"/>
                <a:gd name="connsiteX610" fmla="*/ 611889 w 1906136"/>
                <a:gd name="connsiteY610" fmla="*/ 83199 h 2468044"/>
                <a:gd name="connsiteX611" fmla="*/ 609715 w 1906136"/>
                <a:gd name="connsiteY611" fmla="*/ 85373 h 2468044"/>
                <a:gd name="connsiteX612" fmla="*/ 606611 w 1906136"/>
                <a:gd name="connsiteY612" fmla="*/ 88477 h 2468044"/>
                <a:gd name="connsiteX613" fmla="*/ 592951 w 1906136"/>
                <a:gd name="connsiteY613" fmla="*/ 85373 h 2468044"/>
                <a:gd name="connsiteX614" fmla="*/ 584569 w 1906136"/>
                <a:gd name="connsiteY614" fmla="*/ 77922 h 2468044"/>
                <a:gd name="connsiteX615" fmla="*/ 578360 w 1906136"/>
                <a:gd name="connsiteY615" fmla="*/ 68609 h 2468044"/>
                <a:gd name="connsiteX616" fmla="*/ 573083 w 1906136"/>
                <a:gd name="connsiteY616" fmla="*/ 55880 h 2468044"/>
                <a:gd name="connsiteX617" fmla="*/ 569978 w 1906136"/>
                <a:gd name="connsiteY617" fmla="*/ 58985 h 2468044"/>
                <a:gd name="connsiteX618" fmla="*/ 565943 w 1906136"/>
                <a:gd name="connsiteY618" fmla="*/ 65194 h 2468044"/>
                <a:gd name="connsiteX619" fmla="*/ 563770 w 1906136"/>
                <a:gd name="connsiteY619" fmla="*/ 70471 h 2468044"/>
                <a:gd name="connsiteX620" fmla="*/ 562838 w 1906136"/>
                <a:gd name="connsiteY620" fmla="*/ 75749 h 2468044"/>
                <a:gd name="connsiteX621" fmla="*/ 546074 w 1906136"/>
                <a:gd name="connsiteY621" fmla="*/ 77922 h 2468044"/>
                <a:gd name="connsiteX622" fmla="*/ 533656 w 1906136"/>
                <a:gd name="connsiteY622" fmla="*/ 77922 h 2468044"/>
                <a:gd name="connsiteX623" fmla="*/ 521238 w 1906136"/>
                <a:gd name="connsiteY623" fmla="*/ 80095 h 2468044"/>
                <a:gd name="connsiteX624" fmla="*/ 511925 w 1906136"/>
                <a:gd name="connsiteY624" fmla="*/ 85373 h 2468044"/>
                <a:gd name="connsiteX625" fmla="*/ 502612 w 1906136"/>
                <a:gd name="connsiteY625" fmla="*/ 95928 h 2468044"/>
                <a:gd name="connsiteX626" fmla="*/ 482743 w 1906136"/>
                <a:gd name="connsiteY626" fmla="*/ 92823 h 2468044"/>
                <a:gd name="connsiteX627" fmla="*/ 482743 w 1906136"/>
                <a:gd name="connsiteY627" fmla="*/ 85373 h 2468044"/>
                <a:gd name="connsiteX628" fmla="*/ 504474 w 1906136"/>
                <a:gd name="connsiteY628" fmla="*/ 76059 h 2468044"/>
                <a:gd name="connsiteX629" fmla="*/ 524343 w 1906136"/>
                <a:gd name="connsiteY629" fmla="*/ 63331 h 2468044"/>
                <a:gd name="connsiteX630" fmla="*/ 542970 w 1906136"/>
                <a:gd name="connsiteY630" fmla="*/ 48740 h 2468044"/>
                <a:gd name="connsiteX631" fmla="*/ 549179 w 1906136"/>
                <a:gd name="connsiteY631" fmla="*/ 48740 h 2468044"/>
                <a:gd name="connsiteX632" fmla="*/ 546074 w 1906136"/>
                <a:gd name="connsiteY632" fmla="*/ 46567 h 2468044"/>
                <a:gd name="connsiteX633" fmla="*/ 542970 w 1906136"/>
                <a:gd name="connsiteY633" fmla="*/ 44394 h 2468044"/>
                <a:gd name="connsiteX634" fmla="*/ 536761 w 1906136"/>
                <a:gd name="connsiteY634" fmla="*/ 43462 h 2468044"/>
                <a:gd name="connsiteX635" fmla="*/ 533656 w 1906136"/>
                <a:gd name="connsiteY635" fmla="*/ 41289 h 2468044"/>
                <a:gd name="connsiteX636" fmla="*/ 516892 w 1906136"/>
                <a:gd name="connsiteY636" fmla="*/ 44394 h 2468044"/>
                <a:gd name="connsiteX637" fmla="*/ 504474 w 1906136"/>
                <a:gd name="connsiteY637" fmla="*/ 50603 h 2468044"/>
                <a:gd name="connsiteX638" fmla="*/ 492988 w 1906136"/>
                <a:gd name="connsiteY638" fmla="*/ 58985 h 2468044"/>
                <a:gd name="connsiteX639" fmla="*/ 482433 w 1906136"/>
                <a:gd name="connsiteY639" fmla="*/ 66435 h 2468044"/>
                <a:gd name="connsiteX640" fmla="*/ 470015 w 1906136"/>
                <a:gd name="connsiteY640" fmla="*/ 73886 h 2468044"/>
                <a:gd name="connsiteX641" fmla="*/ 455424 w 1906136"/>
                <a:gd name="connsiteY641" fmla="*/ 78232 h 2468044"/>
                <a:gd name="connsiteX642" fmla="*/ 433693 w 1906136"/>
                <a:gd name="connsiteY642" fmla="*/ 80405 h 2468044"/>
                <a:gd name="connsiteX643" fmla="*/ 436797 w 1906136"/>
                <a:gd name="connsiteY643" fmla="*/ 88788 h 2468044"/>
                <a:gd name="connsiteX644" fmla="*/ 443006 w 1906136"/>
                <a:gd name="connsiteY644" fmla="*/ 96238 h 2468044"/>
                <a:gd name="connsiteX645" fmla="*/ 448284 w 1906136"/>
                <a:gd name="connsiteY645" fmla="*/ 103689 h 2468044"/>
                <a:gd name="connsiteX646" fmla="*/ 453561 w 1906136"/>
                <a:gd name="connsiteY646" fmla="*/ 109898 h 2468044"/>
                <a:gd name="connsiteX647" fmla="*/ 453561 w 1906136"/>
                <a:gd name="connsiteY647" fmla="*/ 117349 h 2468044"/>
                <a:gd name="connsiteX648" fmla="*/ 429657 w 1906136"/>
                <a:gd name="connsiteY648" fmla="*/ 113002 h 2468044"/>
                <a:gd name="connsiteX649" fmla="*/ 409788 w 1906136"/>
                <a:gd name="connsiteY649" fmla="*/ 102447 h 2468044"/>
                <a:gd name="connsiteX650" fmla="*/ 392093 w 1906136"/>
                <a:gd name="connsiteY650" fmla="*/ 90961 h 2468044"/>
                <a:gd name="connsiteX651" fmla="*/ 373466 w 1906136"/>
                <a:gd name="connsiteY651" fmla="*/ 78232 h 2468044"/>
                <a:gd name="connsiteX652" fmla="*/ 353598 w 1906136"/>
                <a:gd name="connsiteY652" fmla="*/ 68919 h 2468044"/>
                <a:gd name="connsiteX653" fmla="*/ 322243 w 1906136"/>
                <a:gd name="connsiteY653" fmla="*/ 73265 h 2468044"/>
                <a:gd name="connsiteX654" fmla="*/ 307652 w 1906136"/>
                <a:gd name="connsiteY654" fmla="*/ 68919 h 2468044"/>
                <a:gd name="connsiteX655" fmla="*/ 293061 w 1906136"/>
                <a:gd name="connsiteY655" fmla="*/ 61468 h 2468044"/>
                <a:gd name="connsiteX656" fmla="*/ 277539 w 1906136"/>
                <a:gd name="connsiteY656" fmla="*/ 56191 h 2468044"/>
                <a:gd name="connsiteX657" fmla="*/ 266052 w 1906136"/>
                <a:gd name="connsiteY657" fmla="*/ 51844 h 2468044"/>
                <a:gd name="connsiteX658" fmla="*/ 262948 w 1906136"/>
                <a:gd name="connsiteY658" fmla="*/ 51844 h 2468044"/>
                <a:gd name="connsiteX659" fmla="*/ 256739 w 1906136"/>
                <a:gd name="connsiteY659" fmla="*/ 54018 h 2468044"/>
                <a:gd name="connsiteX660" fmla="*/ 253634 w 1906136"/>
                <a:gd name="connsiteY660" fmla="*/ 56191 h 2468044"/>
                <a:gd name="connsiteX661" fmla="*/ 249598 w 1906136"/>
                <a:gd name="connsiteY661" fmla="*/ 56191 h 2468044"/>
                <a:gd name="connsiteX662" fmla="*/ 244321 w 1906136"/>
                <a:gd name="connsiteY662" fmla="*/ 58364 h 2468044"/>
                <a:gd name="connsiteX663" fmla="*/ 239043 w 1906136"/>
                <a:gd name="connsiteY663" fmla="*/ 56191 h 2468044"/>
                <a:gd name="connsiteX664" fmla="*/ 233766 w 1906136"/>
                <a:gd name="connsiteY664" fmla="*/ 54018 h 2468044"/>
                <a:gd name="connsiteX665" fmla="*/ 229730 w 1906136"/>
                <a:gd name="connsiteY665" fmla="*/ 50913 h 2468044"/>
                <a:gd name="connsiteX666" fmla="*/ 226625 w 1906136"/>
                <a:gd name="connsiteY666" fmla="*/ 46567 h 2468044"/>
                <a:gd name="connsiteX667" fmla="*/ 221348 w 1906136"/>
                <a:gd name="connsiteY667" fmla="*/ 41289 h 2468044"/>
                <a:gd name="connsiteX668" fmla="*/ 217312 w 1906136"/>
                <a:gd name="connsiteY668" fmla="*/ 38185 h 2468044"/>
                <a:gd name="connsiteX669" fmla="*/ 214208 w 1906136"/>
                <a:gd name="connsiteY669" fmla="*/ 36012 h 2468044"/>
                <a:gd name="connsiteX670" fmla="*/ 210172 w 1906136"/>
                <a:gd name="connsiteY670" fmla="*/ 36012 h 2468044"/>
                <a:gd name="connsiteX671" fmla="*/ 207067 w 1906136"/>
                <a:gd name="connsiteY671" fmla="*/ 36012 h 2468044"/>
                <a:gd name="connsiteX672" fmla="*/ 203032 w 1906136"/>
                <a:gd name="connsiteY672" fmla="*/ 38185 h 2468044"/>
                <a:gd name="connsiteX673" fmla="*/ 199927 w 1906136"/>
                <a:gd name="connsiteY673" fmla="*/ 39116 h 2468044"/>
                <a:gd name="connsiteX674" fmla="*/ 195891 w 1906136"/>
                <a:gd name="connsiteY674" fmla="*/ 39116 h 2468044"/>
                <a:gd name="connsiteX675" fmla="*/ 190614 w 1906136"/>
                <a:gd name="connsiteY675" fmla="*/ 39116 h 2468044"/>
                <a:gd name="connsiteX676" fmla="*/ 186578 w 1906136"/>
                <a:gd name="connsiteY676" fmla="*/ 36012 h 2468044"/>
                <a:gd name="connsiteX677" fmla="*/ 183473 w 1906136"/>
                <a:gd name="connsiteY677" fmla="*/ 31665 h 2468044"/>
                <a:gd name="connsiteX678" fmla="*/ 181300 w 1906136"/>
                <a:gd name="connsiteY678" fmla="*/ 30734 h 2468044"/>
                <a:gd name="connsiteX679" fmla="*/ 181300 w 1906136"/>
                <a:gd name="connsiteY679" fmla="*/ 26388 h 2468044"/>
                <a:gd name="connsiteX680" fmla="*/ 179127 w 1906136"/>
                <a:gd name="connsiteY680" fmla="*/ 24215 h 2468044"/>
                <a:gd name="connsiteX681" fmla="*/ 179127 w 1906136"/>
                <a:gd name="connsiteY681" fmla="*/ 21110 h 2468044"/>
                <a:gd name="connsiteX682" fmla="*/ 176023 w 1906136"/>
                <a:gd name="connsiteY682" fmla="*/ 18937 h 2468044"/>
                <a:gd name="connsiteX683" fmla="*/ 170745 w 1906136"/>
                <a:gd name="connsiteY683" fmla="*/ 15833 h 2468044"/>
                <a:gd name="connsiteX684" fmla="*/ 153981 w 1906136"/>
                <a:gd name="connsiteY684" fmla="*/ 26388 h 2468044"/>
                <a:gd name="connsiteX685" fmla="*/ 137217 w 1906136"/>
                <a:gd name="connsiteY685" fmla="*/ 33839 h 2468044"/>
                <a:gd name="connsiteX686" fmla="*/ 117348 w 1906136"/>
                <a:gd name="connsiteY686" fmla="*/ 39116 h 2468044"/>
                <a:gd name="connsiteX687" fmla="*/ 99653 w 1906136"/>
                <a:gd name="connsiteY687" fmla="*/ 48430 h 2468044"/>
                <a:gd name="connsiteX688" fmla="*/ 85993 w 1906136"/>
                <a:gd name="connsiteY688" fmla="*/ 58985 h 2468044"/>
                <a:gd name="connsiteX689" fmla="*/ 82889 w 1906136"/>
                <a:gd name="connsiteY689" fmla="*/ 70471 h 2468044"/>
                <a:gd name="connsiteX690" fmla="*/ 78853 w 1906136"/>
                <a:gd name="connsiteY690" fmla="*/ 83199 h 2468044"/>
                <a:gd name="connsiteX691" fmla="*/ 73576 w 1906136"/>
                <a:gd name="connsiteY691" fmla="*/ 95928 h 2468044"/>
                <a:gd name="connsiteX692" fmla="*/ 56812 w 1906136"/>
                <a:gd name="connsiteY692" fmla="*/ 105241 h 2468044"/>
                <a:gd name="connsiteX693" fmla="*/ 36012 w 1906136"/>
                <a:gd name="connsiteY693" fmla="*/ 107414 h 2468044"/>
                <a:gd name="connsiteX694" fmla="*/ 14281 w 1906136"/>
                <a:gd name="connsiteY694" fmla="*/ 105241 h 2468044"/>
                <a:gd name="connsiteX695" fmla="*/ 12107 w 1906136"/>
                <a:gd name="connsiteY695" fmla="*/ 110519 h 2468044"/>
                <a:gd name="connsiteX696" fmla="*/ 9934 w 1906136"/>
                <a:gd name="connsiteY696" fmla="*/ 116728 h 2468044"/>
                <a:gd name="connsiteX697" fmla="*/ 6830 w 1906136"/>
                <a:gd name="connsiteY697" fmla="*/ 122005 h 2468044"/>
                <a:gd name="connsiteX698" fmla="*/ 15212 w 1906136"/>
                <a:gd name="connsiteY698" fmla="*/ 138769 h 2468044"/>
                <a:gd name="connsiteX699" fmla="*/ 29803 w 1906136"/>
                <a:gd name="connsiteY699" fmla="*/ 149324 h 2468044"/>
                <a:gd name="connsiteX700" fmla="*/ 46567 w 1906136"/>
                <a:gd name="connsiteY700" fmla="*/ 159880 h 2468044"/>
                <a:gd name="connsiteX701" fmla="*/ 61158 w 1906136"/>
                <a:gd name="connsiteY701" fmla="*/ 171366 h 2468044"/>
                <a:gd name="connsiteX702" fmla="*/ 73576 w 1906136"/>
                <a:gd name="connsiteY702" fmla="*/ 185957 h 2468044"/>
                <a:gd name="connsiteX703" fmla="*/ 77611 w 1906136"/>
                <a:gd name="connsiteY703" fmla="*/ 191235 h 2468044"/>
                <a:gd name="connsiteX704" fmla="*/ 78543 w 1906136"/>
                <a:gd name="connsiteY704" fmla="*/ 196512 h 2468044"/>
                <a:gd name="connsiteX705" fmla="*/ 80716 w 1906136"/>
                <a:gd name="connsiteY705" fmla="*/ 202721 h 2468044"/>
                <a:gd name="connsiteX706" fmla="*/ 82889 w 1906136"/>
                <a:gd name="connsiteY706" fmla="*/ 207999 h 2468044"/>
                <a:gd name="connsiteX707" fmla="*/ 85993 w 1906136"/>
                <a:gd name="connsiteY707" fmla="*/ 213276 h 2468044"/>
                <a:gd name="connsiteX708" fmla="*/ 85993 w 1906136"/>
                <a:gd name="connsiteY708" fmla="*/ 220727 h 2468044"/>
                <a:gd name="connsiteX709" fmla="*/ 73576 w 1906136"/>
                <a:gd name="connsiteY709" fmla="*/ 226005 h 2468044"/>
                <a:gd name="connsiteX710" fmla="*/ 70471 w 1906136"/>
                <a:gd name="connsiteY710" fmla="*/ 220727 h 2468044"/>
                <a:gd name="connsiteX711" fmla="*/ 64262 w 1906136"/>
                <a:gd name="connsiteY711" fmla="*/ 215449 h 2468044"/>
                <a:gd name="connsiteX712" fmla="*/ 58985 w 1906136"/>
                <a:gd name="connsiteY712" fmla="*/ 211103 h 2468044"/>
                <a:gd name="connsiteX713" fmla="*/ 53707 w 1906136"/>
                <a:gd name="connsiteY713" fmla="*/ 205826 h 2468044"/>
                <a:gd name="connsiteX714" fmla="*/ 49671 w 1906136"/>
                <a:gd name="connsiteY714" fmla="*/ 205826 h 2468044"/>
                <a:gd name="connsiteX715" fmla="*/ 48740 w 1906136"/>
                <a:gd name="connsiteY715" fmla="*/ 205826 h 2468044"/>
                <a:gd name="connsiteX716" fmla="*/ 46567 w 1906136"/>
                <a:gd name="connsiteY716" fmla="*/ 207999 h 2468044"/>
                <a:gd name="connsiteX717" fmla="*/ 44394 w 1906136"/>
                <a:gd name="connsiteY717" fmla="*/ 207999 h 2468044"/>
                <a:gd name="connsiteX718" fmla="*/ 43462 w 1906136"/>
                <a:gd name="connsiteY718" fmla="*/ 210172 h 2468044"/>
                <a:gd name="connsiteX719" fmla="*/ 26698 w 1906136"/>
                <a:gd name="connsiteY719" fmla="*/ 210172 h 2468044"/>
                <a:gd name="connsiteX720" fmla="*/ 28871 w 1906136"/>
                <a:gd name="connsiteY720" fmla="*/ 213276 h 2468044"/>
                <a:gd name="connsiteX721" fmla="*/ 28871 w 1906136"/>
                <a:gd name="connsiteY721" fmla="*/ 215449 h 2468044"/>
                <a:gd name="connsiteX722" fmla="*/ 29803 w 1906136"/>
                <a:gd name="connsiteY722" fmla="*/ 217623 h 2468044"/>
                <a:gd name="connsiteX723" fmla="*/ 26698 w 1906136"/>
                <a:gd name="connsiteY723" fmla="*/ 220727 h 2468044"/>
                <a:gd name="connsiteX724" fmla="*/ 22663 w 1906136"/>
                <a:gd name="connsiteY724" fmla="*/ 225073 h 2468044"/>
                <a:gd name="connsiteX725" fmla="*/ 19558 w 1906136"/>
                <a:gd name="connsiteY725" fmla="*/ 225073 h 2468044"/>
                <a:gd name="connsiteX726" fmla="*/ 15522 w 1906136"/>
                <a:gd name="connsiteY726" fmla="*/ 226005 h 2468044"/>
                <a:gd name="connsiteX727" fmla="*/ 10245 w 1906136"/>
                <a:gd name="connsiteY727" fmla="*/ 228178 h 2468044"/>
                <a:gd name="connsiteX728" fmla="*/ 7140 w 1906136"/>
                <a:gd name="connsiteY728" fmla="*/ 230351 h 2468044"/>
                <a:gd name="connsiteX729" fmla="*/ 0 w 1906136"/>
                <a:gd name="connsiteY729" fmla="*/ 230351 h 2468044"/>
                <a:gd name="connsiteX730" fmla="*/ 3104 w 1906136"/>
                <a:gd name="connsiteY730" fmla="*/ 257670 h 2468044"/>
                <a:gd name="connsiteX731" fmla="*/ 17695 w 1906136"/>
                <a:gd name="connsiteY731" fmla="*/ 265121 h 2468044"/>
                <a:gd name="connsiteX732" fmla="*/ 36322 w 1906136"/>
                <a:gd name="connsiteY732" fmla="*/ 268225 h 2468044"/>
                <a:gd name="connsiteX733" fmla="*/ 51844 w 1906136"/>
                <a:gd name="connsiteY733" fmla="*/ 274434 h 2468044"/>
                <a:gd name="connsiteX734" fmla="*/ 63331 w 1906136"/>
                <a:gd name="connsiteY734" fmla="*/ 277539 h 2468044"/>
                <a:gd name="connsiteX735" fmla="*/ 68609 w 1906136"/>
                <a:gd name="connsiteY735" fmla="*/ 277539 h 2468044"/>
                <a:gd name="connsiteX736" fmla="*/ 71713 w 1906136"/>
                <a:gd name="connsiteY736" fmla="*/ 275365 h 2468044"/>
                <a:gd name="connsiteX737" fmla="*/ 75749 w 1906136"/>
                <a:gd name="connsiteY737" fmla="*/ 274434 h 2468044"/>
                <a:gd name="connsiteX738" fmla="*/ 77922 w 1906136"/>
                <a:gd name="connsiteY738" fmla="*/ 272261 h 2468044"/>
                <a:gd name="connsiteX739" fmla="*/ 78853 w 1906136"/>
                <a:gd name="connsiteY739" fmla="*/ 270088 h 2468044"/>
                <a:gd name="connsiteX740" fmla="*/ 82889 w 1906136"/>
                <a:gd name="connsiteY740" fmla="*/ 266983 h 2468044"/>
                <a:gd name="connsiteX741" fmla="*/ 97790 w 1906136"/>
                <a:gd name="connsiteY741" fmla="*/ 266983 h 2468044"/>
                <a:gd name="connsiteX742" fmla="*/ 95617 w 1906136"/>
                <a:gd name="connsiteY742" fmla="*/ 267915 h 2468044"/>
                <a:gd name="connsiteX743" fmla="*/ 95617 w 1906136"/>
                <a:gd name="connsiteY743" fmla="*/ 270088 h 2468044"/>
                <a:gd name="connsiteX744" fmla="*/ 95617 w 1906136"/>
                <a:gd name="connsiteY744" fmla="*/ 272261 h 2468044"/>
                <a:gd name="connsiteX745" fmla="*/ 93444 w 1906136"/>
                <a:gd name="connsiteY745" fmla="*/ 272261 h 2468044"/>
                <a:gd name="connsiteX746" fmla="*/ 91271 w 1906136"/>
                <a:gd name="connsiteY746" fmla="*/ 274434 h 2468044"/>
                <a:gd name="connsiteX747" fmla="*/ 91271 w 1906136"/>
                <a:gd name="connsiteY747" fmla="*/ 292440 h 2468044"/>
                <a:gd name="connsiteX748" fmla="*/ 85993 w 1906136"/>
                <a:gd name="connsiteY748" fmla="*/ 303926 h 2468044"/>
                <a:gd name="connsiteX749" fmla="*/ 78853 w 1906136"/>
                <a:gd name="connsiteY749" fmla="*/ 311377 h 2468044"/>
                <a:gd name="connsiteX750" fmla="*/ 68298 w 1906136"/>
                <a:gd name="connsiteY750" fmla="*/ 316655 h 2468044"/>
                <a:gd name="connsiteX751" fmla="*/ 56812 w 1906136"/>
                <a:gd name="connsiteY751" fmla="*/ 319759 h 2468044"/>
                <a:gd name="connsiteX752" fmla="*/ 44394 w 1906136"/>
                <a:gd name="connsiteY752" fmla="*/ 327210 h 2468044"/>
                <a:gd name="connsiteX753" fmla="*/ 37253 w 1906136"/>
                <a:gd name="connsiteY753" fmla="*/ 336523 h 2468044"/>
                <a:gd name="connsiteX754" fmla="*/ 31976 w 1906136"/>
                <a:gd name="connsiteY754" fmla="*/ 347078 h 2468044"/>
                <a:gd name="connsiteX755" fmla="*/ 26698 w 1906136"/>
                <a:gd name="connsiteY755" fmla="*/ 360738 h 2468044"/>
                <a:gd name="connsiteX756" fmla="*/ 20489 w 1906136"/>
                <a:gd name="connsiteY756" fmla="*/ 371293 h 2468044"/>
                <a:gd name="connsiteX757" fmla="*/ 31976 w 1906136"/>
                <a:gd name="connsiteY757" fmla="*/ 391162 h 2468044"/>
                <a:gd name="connsiteX758" fmla="*/ 46567 w 1906136"/>
                <a:gd name="connsiteY758" fmla="*/ 410099 h 2468044"/>
                <a:gd name="connsiteX759" fmla="*/ 64262 w 1906136"/>
                <a:gd name="connsiteY759" fmla="*/ 422827 h 2468044"/>
                <a:gd name="connsiteX760" fmla="*/ 66435 w 1906136"/>
                <a:gd name="connsiteY760" fmla="*/ 425000 h 2468044"/>
                <a:gd name="connsiteX761" fmla="*/ 69540 w 1906136"/>
                <a:gd name="connsiteY761" fmla="*/ 425000 h 2468044"/>
                <a:gd name="connsiteX762" fmla="*/ 71713 w 1906136"/>
                <a:gd name="connsiteY762" fmla="*/ 425000 h 2468044"/>
                <a:gd name="connsiteX763" fmla="*/ 73886 w 1906136"/>
                <a:gd name="connsiteY763" fmla="*/ 422827 h 2468044"/>
                <a:gd name="connsiteX764" fmla="*/ 76991 w 1906136"/>
                <a:gd name="connsiteY764" fmla="*/ 419723 h 2468044"/>
                <a:gd name="connsiteX765" fmla="*/ 81026 w 1906136"/>
                <a:gd name="connsiteY765" fmla="*/ 430278 h 2468044"/>
                <a:gd name="connsiteX766" fmla="*/ 86304 w 1906136"/>
                <a:gd name="connsiteY766" fmla="*/ 444869 h 2468044"/>
                <a:gd name="connsiteX767" fmla="*/ 88477 w 1906136"/>
                <a:gd name="connsiteY767" fmla="*/ 455424 h 2468044"/>
                <a:gd name="connsiteX768" fmla="*/ 93755 w 1906136"/>
                <a:gd name="connsiteY768" fmla="*/ 455424 h 2468044"/>
                <a:gd name="connsiteX769" fmla="*/ 97790 w 1906136"/>
                <a:gd name="connsiteY769" fmla="*/ 455734 h 2468044"/>
                <a:gd name="connsiteX770" fmla="*/ 98722 w 1906136"/>
                <a:gd name="connsiteY770" fmla="*/ 455734 h 2468044"/>
                <a:gd name="connsiteX771" fmla="*/ 100895 w 1906136"/>
                <a:gd name="connsiteY771" fmla="*/ 453561 h 2468044"/>
                <a:gd name="connsiteX772" fmla="*/ 103068 w 1906136"/>
                <a:gd name="connsiteY772" fmla="*/ 451388 h 2468044"/>
                <a:gd name="connsiteX773" fmla="*/ 105241 w 1906136"/>
                <a:gd name="connsiteY773" fmla="*/ 449215 h 2468044"/>
                <a:gd name="connsiteX774" fmla="*/ 108346 w 1906136"/>
                <a:gd name="connsiteY774" fmla="*/ 451388 h 2468044"/>
                <a:gd name="connsiteX775" fmla="*/ 110208 w 1906136"/>
                <a:gd name="connsiteY775" fmla="*/ 451388 h 2468044"/>
                <a:gd name="connsiteX776" fmla="*/ 112381 w 1906136"/>
                <a:gd name="connsiteY776" fmla="*/ 453561 h 2468044"/>
                <a:gd name="connsiteX777" fmla="*/ 112381 w 1906136"/>
                <a:gd name="connsiteY777" fmla="*/ 456666 h 2468044"/>
                <a:gd name="connsiteX778" fmla="*/ 112381 w 1906136"/>
                <a:gd name="connsiteY778" fmla="*/ 461012 h 2468044"/>
                <a:gd name="connsiteX779" fmla="*/ 124799 w 1906136"/>
                <a:gd name="connsiteY779" fmla="*/ 456666 h 2468044"/>
                <a:gd name="connsiteX780" fmla="*/ 134113 w 1906136"/>
                <a:gd name="connsiteY780" fmla="*/ 453561 h 2468044"/>
                <a:gd name="connsiteX781" fmla="*/ 147772 w 1906136"/>
                <a:gd name="connsiteY781" fmla="*/ 449215 h 2468044"/>
                <a:gd name="connsiteX782" fmla="*/ 144668 w 1906136"/>
                <a:gd name="connsiteY782" fmla="*/ 471257 h 2468044"/>
                <a:gd name="connsiteX783" fmla="*/ 135354 w 1906136"/>
                <a:gd name="connsiteY783" fmla="*/ 488021 h 2468044"/>
                <a:gd name="connsiteX784" fmla="*/ 122937 w 1906136"/>
                <a:gd name="connsiteY784" fmla="*/ 502612 h 2468044"/>
                <a:gd name="connsiteX785" fmla="*/ 106172 w 1906136"/>
                <a:gd name="connsiteY785" fmla="*/ 515340 h 2468044"/>
                <a:gd name="connsiteX786" fmla="*/ 88477 w 1906136"/>
                <a:gd name="connsiteY786" fmla="*/ 527137 h 2468044"/>
                <a:gd name="connsiteX787" fmla="*/ 69850 w 1906136"/>
                <a:gd name="connsiteY787" fmla="*/ 537692 h 2468044"/>
                <a:gd name="connsiteX788" fmla="*/ 54328 w 1906136"/>
                <a:gd name="connsiteY788" fmla="*/ 549179 h 2468044"/>
                <a:gd name="connsiteX789" fmla="*/ 41910 w 1906136"/>
                <a:gd name="connsiteY789" fmla="*/ 561907 h 2468044"/>
                <a:gd name="connsiteX790" fmla="*/ 37874 w 1906136"/>
                <a:gd name="connsiteY790" fmla="*/ 561907 h 2468044"/>
                <a:gd name="connsiteX791" fmla="*/ 37874 w 1906136"/>
                <a:gd name="connsiteY791" fmla="*/ 565011 h 2468044"/>
                <a:gd name="connsiteX792" fmla="*/ 48430 w 1906136"/>
                <a:gd name="connsiteY792" fmla="*/ 561907 h 2468044"/>
                <a:gd name="connsiteX793" fmla="*/ 65194 w 1906136"/>
                <a:gd name="connsiteY793" fmla="*/ 554456 h 2468044"/>
                <a:gd name="connsiteX794" fmla="*/ 86925 w 1906136"/>
                <a:gd name="connsiteY794" fmla="*/ 543901 h 2468044"/>
                <a:gd name="connsiteX795" fmla="*/ 108656 w 1906136"/>
                <a:gd name="connsiteY795" fmla="*/ 530241 h 2468044"/>
                <a:gd name="connsiteX796" fmla="*/ 130387 w 1906136"/>
                <a:gd name="connsiteY796" fmla="*/ 515650 h 2468044"/>
                <a:gd name="connsiteX797" fmla="*/ 152118 w 1906136"/>
                <a:gd name="connsiteY797" fmla="*/ 502922 h 2468044"/>
                <a:gd name="connsiteX798" fmla="*/ 169814 w 1906136"/>
                <a:gd name="connsiteY798" fmla="*/ 492367 h 2468044"/>
                <a:gd name="connsiteX799" fmla="*/ 184405 w 1906136"/>
                <a:gd name="connsiteY799" fmla="*/ 480881 h 2468044"/>
                <a:gd name="connsiteX800" fmla="*/ 191545 w 1906136"/>
                <a:gd name="connsiteY800" fmla="*/ 473430 h 2468044"/>
                <a:gd name="connsiteX801" fmla="*/ 203032 w 1906136"/>
                <a:gd name="connsiteY801" fmla="*/ 456666 h 2468044"/>
                <a:gd name="connsiteX802" fmla="*/ 210172 w 1906136"/>
                <a:gd name="connsiteY802" fmla="*/ 438660 h 2468044"/>
                <a:gd name="connsiteX803" fmla="*/ 215449 w 1906136"/>
                <a:gd name="connsiteY803" fmla="*/ 421896 h 2468044"/>
                <a:gd name="connsiteX804" fmla="*/ 222590 w 1906136"/>
                <a:gd name="connsiteY804" fmla="*/ 406063 h 2468044"/>
                <a:gd name="connsiteX805" fmla="*/ 234076 w 1906136"/>
                <a:gd name="connsiteY805" fmla="*/ 391472 h 2468044"/>
                <a:gd name="connsiteX806" fmla="*/ 247736 w 1906136"/>
                <a:gd name="connsiteY806" fmla="*/ 379986 h 2468044"/>
                <a:gd name="connsiteX807" fmla="*/ 247736 w 1906136"/>
                <a:gd name="connsiteY807" fmla="*/ 376881 h 2468044"/>
                <a:gd name="connsiteX808" fmla="*/ 257049 w 1906136"/>
                <a:gd name="connsiteY808" fmla="*/ 376881 h 2468044"/>
                <a:gd name="connsiteX809" fmla="*/ 247736 w 1906136"/>
                <a:gd name="connsiteY809" fmla="*/ 392714 h 2468044"/>
                <a:gd name="connsiteX810" fmla="*/ 237181 w 1906136"/>
                <a:gd name="connsiteY810" fmla="*/ 407305 h 2468044"/>
                <a:gd name="connsiteX811" fmla="*/ 230040 w 1906136"/>
                <a:gd name="connsiteY811" fmla="*/ 424069 h 2468044"/>
                <a:gd name="connsiteX812" fmla="*/ 224763 w 1906136"/>
                <a:gd name="connsiteY812" fmla="*/ 440833 h 2468044"/>
                <a:gd name="connsiteX813" fmla="*/ 246494 w 1906136"/>
                <a:gd name="connsiteY813" fmla="*/ 435555 h 2468044"/>
                <a:gd name="connsiteX814" fmla="*/ 262016 w 1906136"/>
                <a:gd name="connsiteY814" fmla="*/ 426242 h 2468044"/>
                <a:gd name="connsiteX815" fmla="*/ 280643 w 1906136"/>
                <a:gd name="connsiteY815" fmla="*/ 416929 h 2468044"/>
                <a:gd name="connsiteX816" fmla="*/ 280643 w 1906136"/>
                <a:gd name="connsiteY816" fmla="*/ 392714 h 2468044"/>
                <a:gd name="connsiteX817" fmla="*/ 297407 w 1906136"/>
                <a:gd name="connsiteY817" fmla="*/ 394887 h 2468044"/>
                <a:gd name="connsiteX818" fmla="*/ 307962 w 1906136"/>
                <a:gd name="connsiteY818" fmla="*/ 400165 h 2468044"/>
                <a:gd name="connsiteX819" fmla="*/ 317276 w 1906136"/>
                <a:gd name="connsiteY819" fmla="*/ 407615 h 2468044"/>
                <a:gd name="connsiteX820" fmla="*/ 327831 w 1906136"/>
                <a:gd name="connsiteY820" fmla="*/ 413824 h 2468044"/>
                <a:gd name="connsiteX821" fmla="*/ 361048 w 1906136"/>
                <a:gd name="connsiteY821" fmla="*/ 413824 h 2468044"/>
                <a:gd name="connsiteX822" fmla="*/ 376571 w 1906136"/>
                <a:gd name="connsiteY822" fmla="*/ 422206 h 2468044"/>
                <a:gd name="connsiteX823" fmla="*/ 393335 w 1906136"/>
                <a:gd name="connsiteY823" fmla="*/ 436797 h 2468044"/>
                <a:gd name="connsiteX824" fmla="*/ 407926 w 1906136"/>
                <a:gd name="connsiteY824" fmla="*/ 449526 h 2468044"/>
                <a:gd name="connsiteX825" fmla="*/ 427794 w 1906136"/>
                <a:gd name="connsiteY825" fmla="*/ 458839 h 2468044"/>
                <a:gd name="connsiteX826" fmla="*/ 451699 w 1906136"/>
                <a:gd name="connsiteY826" fmla="*/ 464117 h 2468044"/>
                <a:gd name="connsiteX827" fmla="*/ 471567 w 1906136"/>
                <a:gd name="connsiteY827" fmla="*/ 473430 h 2468044"/>
                <a:gd name="connsiteX828" fmla="*/ 486158 w 1906136"/>
                <a:gd name="connsiteY828" fmla="*/ 486158 h 2468044"/>
                <a:gd name="connsiteX829" fmla="*/ 498576 w 1906136"/>
                <a:gd name="connsiteY829" fmla="*/ 502922 h 2468044"/>
                <a:gd name="connsiteX830" fmla="*/ 507889 w 1906136"/>
                <a:gd name="connsiteY830" fmla="*/ 519686 h 2468044"/>
                <a:gd name="connsiteX831" fmla="*/ 519376 w 1906136"/>
                <a:gd name="connsiteY831" fmla="*/ 536450 h 2468044"/>
                <a:gd name="connsiteX832" fmla="*/ 531794 w 1906136"/>
                <a:gd name="connsiteY832" fmla="*/ 550110 h 2468044"/>
                <a:gd name="connsiteX833" fmla="*/ 527758 w 1906136"/>
                <a:gd name="connsiteY833" fmla="*/ 574325 h 2468044"/>
                <a:gd name="connsiteX834" fmla="*/ 539244 w 1906136"/>
                <a:gd name="connsiteY834" fmla="*/ 579602 h 2468044"/>
                <a:gd name="connsiteX835" fmla="*/ 546385 w 1906136"/>
                <a:gd name="connsiteY835" fmla="*/ 588916 h 2468044"/>
                <a:gd name="connsiteX836" fmla="*/ 551662 w 1906136"/>
                <a:gd name="connsiteY836" fmla="*/ 600402 h 2468044"/>
                <a:gd name="connsiteX837" fmla="*/ 554767 w 1906136"/>
                <a:gd name="connsiteY837" fmla="*/ 613131 h 2468044"/>
                <a:gd name="connsiteX838" fmla="*/ 560976 w 1906136"/>
                <a:gd name="connsiteY838" fmla="*/ 625859 h 2468044"/>
                <a:gd name="connsiteX839" fmla="*/ 568116 w 1906136"/>
                <a:gd name="connsiteY839" fmla="*/ 637345 h 2468044"/>
                <a:gd name="connsiteX840" fmla="*/ 576498 w 1906136"/>
                <a:gd name="connsiteY840" fmla="*/ 645727 h 2468044"/>
                <a:gd name="connsiteX841" fmla="*/ 591089 w 1906136"/>
                <a:gd name="connsiteY841" fmla="*/ 651005 h 2468044"/>
                <a:gd name="connsiteX842" fmla="*/ 587984 w 1906136"/>
                <a:gd name="connsiteY842" fmla="*/ 653178 h 2468044"/>
                <a:gd name="connsiteX843" fmla="*/ 583949 w 1906136"/>
                <a:gd name="connsiteY843" fmla="*/ 653178 h 2468044"/>
                <a:gd name="connsiteX844" fmla="*/ 580844 w 1906136"/>
                <a:gd name="connsiteY844" fmla="*/ 653178 h 2468044"/>
                <a:gd name="connsiteX845" fmla="*/ 576808 w 1906136"/>
                <a:gd name="connsiteY845" fmla="*/ 651005 h 2468044"/>
                <a:gd name="connsiteX846" fmla="*/ 568426 w 1906136"/>
                <a:gd name="connsiteY846" fmla="*/ 651005 h 2468044"/>
                <a:gd name="connsiteX847" fmla="*/ 576808 w 1906136"/>
                <a:gd name="connsiteY847" fmla="*/ 669942 h 2468044"/>
                <a:gd name="connsiteX848" fmla="*/ 588295 w 1906136"/>
                <a:gd name="connsiteY848" fmla="*/ 686706 h 2468044"/>
                <a:gd name="connsiteX849" fmla="*/ 600713 w 1906136"/>
                <a:gd name="connsiteY849" fmla="*/ 702539 h 2468044"/>
                <a:gd name="connsiteX850" fmla="*/ 604748 w 1906136"/>
                <a:gd name="connsiteY850" fmla="*/ 704712 h 2468044"/>
                <a:gd name="connsiteX851" fmla="*/ 605680 w 1906136"/>
                <a:gd name="connsiteY851" fmla="*/ 704712 h 2468044"/>
                <a:gd name="connsiteX852" fmla="*/ 605680 w 1906136"/>
                <a:gd name="connsiteY852" fmla="*/ 706885 h 2468044"/>
                <a:gd name="connsiteX853" fmla="*/ 607853 w 1906136"/>
                <a:gd name="connsiteY853" fmla="*/ 706885 h 2468044"/>
                <a:gd name="connsiteX854" fmla="*/ 613130 w 1906136"/>
                <a:gd name="connsiteY854" fmla="*/ 706885 h 2468044"/>
                <a:gd name="connsiteX855" fmla="*/ 619339 w 1906136"/>
                <a:gd name="connsiteY855" fmla="*/ 706885 h 2468044"/>
                <a:gd name="connsiteX856" fmla="*/ 620271 w 1906136"/>
                <a:gd name="connsiteY856" fmla="*/ 704712 h 2468044"/>
                <a:gd name="connsiteX857" fmla="*/ 624306 w 1906136"/>
                <a:gd name="connsiteY857" fmla="*/ 702539 h 2468044"/>
                <a:gd name="connsiteX858" fmla="*/ 626480 w 1906136"/>
                <a:gd name="connsiteY858" fmla="*/ 701608 h 2468044"/>
                <a:gd name="connsiteX859" fmla="*/ 626480 w 1906136"/>
                <a:gd name="connsiteY859" fmla="*/ 699434 h 2468044"/>
                <a:gd name="connsiteX860" fmla="*/ 627411 w 1906136"/>
                <a:gd name="connsiteY860" fmla="*/ 699434 h 2468044"/>
                <a:gd name="connsiteX861" fmla="*/ 627411 w 1906136"/>
                <a:gd name="connsiteY861" fmla="*/ 695088 h 2468044"/>
                <a:gd name="connsiteX862" fmla="*/ 622133 w 1906136"/>
                <a:gd name="connsiteY862" fmla="*/ 687638 h 2468044"/>
                <a:gd name="connsiteX863" fmla="*/ 614993 w 1906136"/>
                <a:gd name="connsiteY863" fmla="*/ 682360 h 2468044"/>
                <a:gd name="connsiteX864" fmla="*/ 607853 w 1906136"/>
                <a:gd name="connsiteY864" fmla="*/ 677082 h 2468044"/>
                <a:gd name="connsiteX865" fmla="*/ 600713 w 1906136"/>
                <a:gd name="connsiteY865" fmla="*/ 671805 h 2468044"/>
                <a:gd name="connsiteX866" fmla="*/ 600713 w 1906136"/>
                <a:gd name="connsiteY866" fmla="*/ 662491 h 2468044"/>
                <a:gd name="connsiteX867" fmla="*/ 617477 w 1906136"/>
                <a:gd name="connsiteY867" fmla="*/ 673047 h 2468044"/>
                <a:gd name="connsiteX868" fmla="*/ 632068 w 1906136"/>
                <a:gd name="connsiteY868" fmla="*/ 687638 h 2468044"/>
                <a:gd name="connsiteX869" fmla="*/ 644485 w 1906136"/>
                <a:gd name="connsiteY869" fmla="*/ 702228 h 2468044"/>
                <a:gd name="connsiteX870" fmla="*/ 644485 w 1906136"/>
                <a:gd name="connsiteY870" fmla="*/ 723339 h 2468044"/>
                <a:gd name="connsiteX871" fmla="*/ 642312 w 1906136"/>
                <a:gd name="connsiteY871" fmla="*/ 718992 h 2468044"/>
                <a:gd name="connsiteX872" fmla="*/ 639208 w 1906136"/>
                <a:gd name="connsiteY872" fmla="*/ 715888 h 2468044"/>
                <a:gd name="connsiteX873" fmla="*/ 637035 w 1906136"/>
                <a:gd name="connsiteY873" fmla="*/ 711542 h 2468044"/>
                <a:gd name="connsiteX874" fmla="*/ 633930 w 1906136"/>
                <a:gd name="connsiteY874" fmla="*/ 709369 h 2468044"/>
                <a:gd name="connsiteX875" fmla="*/ 629894 w 1906136"/>
                <a:gd name="connsiteY875" fmla="*/ 709369 h 2468044"/>
                <a:gd name="connsiteX876" fmla="*/ 626790 w 1906136"/>
                <a:gd name="connsiteY876" fmla="*/ 709369 h 2468044"/>
                <a:gd name="connsiteX877" fmla="*/ 622754 w 1906136"/>
                <a:gd name="connsiteY877" fmla="*/ 709369 h 2468044"/>
                <a:gd name="connsiteX878" fmla="*/ 617477 w 1906136"/>
                <a:gd name="connsiteY878" fmla="*/ 711542 h 2468044"/>
                <a:gd name="connsiteX879" fmla="*/ 615304 w 1906136"/>
                <a:gd name="connsiteY879" fmla="*/ 723028 h 2468044"/>
                <a:gd name="connsiteX880" fmla="*/ 613130 w 1906136"/>
                <a:gd name="connsiteY880" fmla="*/ 741034 h 2468044"/>
                <a:gd name="connsiteX881" fmla="*/ 613130 w 1906136"/>
                <a:gd name="connsiteY881" fmla="*/ 763076 h 2468044"/>
                <a:gd name="connsiteX882" fmla="*/ 613130 w 1906136"/>
                <a:gd name="connsiteY882" fmla="*/ 787291 h 2468044"/>
                <a:gd name="connsiteX883" fmla="*/ 613130 w 1906136"/>
                <a:gd name="connsiteY883" fmla="*/ 807159 h 2468044"/>
                <a:gd name="connsiteX884" fmla="*/ 612199 w 1906136"/>
                <a:gd name="connsiteY884" fmla="*/ 821750 h 2468044"/>
                <a:gd name="connsiteX885" fmla="*/ 612199 w 1906136"/>
                <a:gd name="connsiteY885" fmla="*/ 829201 h 2468044"/>
                <a:gd name="connsiteX886" fmla="*/ 613130 w 1906136"/>
                <a:gd name="connsiteY886" fmla="*/ 859624 h 2468044"/>
                <a:gd name="connsiteX887" fmla="*/ 617166 w 1906136"/>
                <a:gd name="connsiteY887" fmla="*/ 881666 h 2468044"/>
                <a:gd name="connsiteX888" fmla="*/ 622444 w 1906136"/>
                <a:gd name="connsiteY888" fmla="*/ 898430 h 2468044"/>
                <a:gd name="connsiteX889" fmla="*/ 629584 w 1906136"/>
                <a:gd name="connsiteY889" fmla="*/ 911158 h 2468044"/>
                <a:gd name="connsiteX890" fmla="*/ 641071 w 1906136"/>
                <a:gd name="connsiteY890" fmla="*/ 922645 h 2468044"/>
                <a:gd name="connsiteX891" fmla="*/ 651626 w 1906136"/>
                <a:gd name="connsiteY891" fmla="*/ 935373 h 2468044"/>
                <a:gd name="connsiteX892" fmla="*/ 664043 w 1906136"/>
                <a:gd name="connsiteY892" fmla="*/ 953379 h 2468044"/>
                <a:gd name="connsiteX893" fmla="*/ 669321 w 1906136"/>
                <a:gd name="connsiteY893" fmla="*/ 964866 h 2468044"/>
                <a:gd name="connsiteX894" fmla="*/ 673357 w 1906136"/>
                <a:gd name="connsiteY894" fmla="*/ 975421 h 2468044"/>
                <a:gd name="connsiteX895" fmla="*/ 680497 w 1906136"/>
                <a:gd name="connsiteY895" fmla="*/ 984734 h 2468044"/>
                <a:gd name="connsiteX896" fmla="*/ 691052 w 1906136"/>
                <a:gd name="connsiteY896" fmla="*/ 992185 h 2468044"/>
                <a:gd name="connsiteX897" fmla="*/ 704712 w 1906136"/>
                <a:gd name="connsiteY897" fmla="*/ 997462 h 2468044"/>
                <a:gd name="connsiteX898" fmla="*/ 715267 w 1906136"/>
                <a:gd name="connsiteY898" fmla="*/ 1003671 h 2468044"/>
                <a:gd name="connsiteX899" fmla="*/ 724580 w 1906136"/>
                <a:gd name="connsiteY899" fmla="*/ 1014226 h 2468044"/>
                <a:gd name="connsiteX900" fmla="*/ 731721 w 1906136"/>
                <a:gd name="connsiteY900" fmla="*/ 1026955 h 2468044"/>
                <a:gd name="connsiteX901" fmla="*/ 734825 w 1906136"/>
                <a:gd name="connsiteY901" fmla="*/ 1041546 h 2468044"/>
                <a:gd name="connsiteX902" fmla="*/ 741034 w 1906136"/>
                <a:gd name="connsiteY902" fmla="*/ 1054274 h 2468044"/>
                <a:gd name="connsiteX903" fmla="*/ 747243 w 1906136"/>
                <a:gd name="connsiteY903" fmla="*/ 1065761 h 2468044"/>
                <a:gd name="connsiteX904" fmla="*/ 760903 w 1906136"/>
                <a:gd name="connsiteY904" fmla="*/ 1075074 h 2468044"/>
                <a:gd name="connsiteX905" fmla="*/ 758729 w 1906136"/>
                <a:gd name="connsiteY905" fmla="*/ 1076005 h 2468044"/>
                <a:gd name="connsiteX906" fmla="*/ 758729 w 1906136"/>
                <a:gd name="connsiteY906" fmla="*/ 1078178 h 2468044"/>
                <a:gd name="connsiteX907" fmla="*/ 758729 w 1906136"/>
                <a:gd name="connsiteY907" fmla="*/ 1080351 h 2468044"/>
                <a:gd name="connsiteX908" fmla="*/ 756556 w 1906136"/>
                <a:gd name="connsiteY908" fmla="*/ 1080351 h 2468044"/>
                <a:gd name="connsiteX909" fmla="*/ 754383 w 1906136"/>
                <a:gd name="connsiteY909" fmla="*/ 1080351 h 2468044"/>
                <a:gd name="connsiteX910" fmla="*/ 751279 w 1906136"/>
                <a:gd name="connsiteY910" fmla="*/ 1082525 h 2468044"/>
                <a:gd name="connsiteX911" fmla="*/ 760592 w 1906136"/>
                <a:gd name="connsiteY911" fmla="*/ 1095253 h 2468044"/>
                <a:gd name="connsiteX912" fmla="*/ 771147 w 1906136"/>
                <a:gd name="connsiteY912" fmla="*/ 1102704 h 2468044"/>
                <a:gd name="connsiteX913" fmla="*/ 782634 w 1906136"/>
                <a:gd name="connsiteY913" fmla="*/ 1110154 h 2468044"/>
                <a:gd name="connsiteX914" fmla="*/ 791016 w 1906136"/>
                <a:gd name="connsiteY914" fmla="*/ 1119468 h 2468044"/>
                <a:gd name="connsiteX915" fmla="*/ 797225 w 1906136"/>
                <a:gd name="connsiteY915" fmla="*/ 1130023 h 2468044"/>
                <a:gd name="connsiteX916" fmla="*/ 800329 w 1906136"/>
                <a:gd name="connsiteY916" fmla="*/ 1142751 h 2468044"/>
                <a:gd name="connsiteX917" fmla="*/ 804365 w 1906136"/>
                <a:gd name="connsiteY917" fmla="*/ 1155479 h 2468044"/>
                <a:gd name="connsiteX918" fmla="*/ 809643 w 1906136"/>
                <a:gd name="connsiteY918" fmla="*/ 1155479 h 2468044"/>
                <a:gd name="connsiteX919" fmla="*/ 811816 w 1906136"/>
                <a:gd name="connsiteY919" fmla="*/ 1155479 h 2468044"/>
                <a:gd name="connsiteX920" fmla="*/ 812747 w 1906136"/>
                <a:gd name="connsiteY920" fmla="*/ 1155479 h 2468044"/>
                <a:gd name="connsiteX921" fmla="*/ 814920 w 1906136"/>
                <a:gd name="connsiteY921" fmla="*/ 1155479 h 2468044"/>
                <a:gd name="connsiteX922" fmla="*/ 817093 w 1906136"/>
                <a:gd name="connsiteY922" fmla="*/ 1155479 h 2468044"/>
                <a:gd name="connsiteX923" fmla="*/ 820198 w 1906136"/>
                <a:gd name="connsiteY923" fmla="*/ 1155479 h 2468044"/>
                <a:gd name="connsiteX924" fmla="*/ 822371 w 1906136"/>
                <a:gd name="connsiteY924" fmla="*/ 1159826 h 2468044"/>
                <a:gd name="connsiteX925" fmla="*/ 822371 w 1906136"/>
                <a:gd name="connsiteY925" fmla="*/ 1162930 h 2468044"/>
                <a:gd name="connsiteX926" fmla="*/ 824544 w 1906136"/>
                <a:gd name="connsiteY926" fmla="*/ 1169139 h 2468044"/>
                <a:gd name="connsiteX927" fmla="*/ 824544 w 1906136"/>
                <a:gd name="connsiteY927" fmla="*/ 1176590 h 2468044"/>
                <a:gd name="connsiteX928" fmla="*/ 827648 w 1906136"/>
                <a:gd name="connsiteY928" fmla="*/ 1174417 h 2468044"/>
                <a:gd name="connsiteX929" fmla="*/ 827648 w 1906136"/>
                <a:gd name="connsiteY929" fmla="*/ 1172243 h 2468044"/>
                <a:gd name="connsiteX930" fmla="*/ 829822 w 1906136"/>
                <a:gd name="connsiteY930" fmla="*/ 1170070 h 2468044"/>
                <a:gd name="connsiteX931" fmla="*/ 831995 w 1906136"/>
                <a:gd name="connsiteY931" fmla="*/ 1166966 h 2468044"/>
                <a:gd name="connsiteX932" fmla="*/ 831995 w 1906136"/>
                <a:gd name="connsiteY932" fmla="*/ 1159515 h 2468044"/>
                <a:gd name="connsiteX933" fmla="*/ 827959 w 1906136"/>
                <a:gd name="connsiteY933" fmla="*/ 1148960 h 2468044"/>
                <a:gd name="connsiteX934" fmla="*/ 819577 w 1906136"/>
                <a:gd name="connsiteY934" fmla="*/ 1132196 h 2468044"/>
                <a:gd name="connsiteX935" fmla="*/ 808090 w 1906136"/>
                <a:gd name="connsiteY935" fmla="*/ 1113259 h 2468044"/>
                <a:gd name="connsiteX936" fmla="*/ 797535 w 1906136"/>
                <a:gd name="connsiteY936" fmla="*/ 1095253 h 2468044"/>
                <a:gd name="connsiteX937" fmla="*/ 783876 w 1906136"/>
                <a:gd name="connsiteY937" fmla="*/ 1076316 h 2468044"/>
                <a:gd name="connsiteX938" fmla="*/ 773320 w 1906136"/>
                <a:gd name="connsiteY938" fmla="*/ 1061725 h 2468044"/>
                <a:gd name="connsiteX939" fmla="*/ 761834 w 1906136"/>
                <a:gd name="connsiteY939" fmla="*/ 1048996 h 2468044"/>
                <a:gd name="connsiteX940" fmla="*/ 756556 w 1906136"/>
                <a:gd name="connsiteY940" fmla="*/ 1041546 h 2468044"/>
                <a:gd name="connsiteX941" fmla="*/ 756556 w 1906136"/>
                <a:gd name="connsiteY941" fmla="*/ 1021677 h 2468044"/>
                <a:gd name="connsiteX942" fmla="*/ 760592 w 1906136"/>
                <a:gd name="connsiteY942" fmla="*/ 1023850 h 2468044"/>
                <a:gd name="connsiteX943" fmla="*/ 763697 w 1906136"/>
                <a:gd name="connsiteY943" fmla="*/ 1026955 h 2468044"/>
                <a:gd name="connsiteX944" fmla="*/ 767732 w 1906136"/>
                <a:gd name="connsiteY944" fmla="*/ 1031301 h 2468044"/>
                <a:gd name="connsiteX945" fmla="*/ 776114 w 1906136"/>
                <a:gd name="connsiteY945" fmla="*/ 1036578 h 2468044"/>
                <a:gd name="connsiteX946" fmla="*/ 782323 w 1906136"/>
                <a:gd name="connsiteY946" fmla="*/ 1048065 h 2468044"/>
                <a:gd name="connsiteX947" fmla="*/ 785428 w 1906136"/>
                <a:gd name="connsiteY947" fmla="*/ 1058620 h 2468044"/>
                <a:gd name="connsiteX948" fmla="*/ 789464 w 1906136"/>
                <a:gd name="connsiteY948" fmla="*/ 1069175 h 2468044"/>
                <a:gd name="connsiteX949" fmla="*/ 796604 w 1906136"/>
                <a:gd name="connsiteY949" fmla="*/ 1078489 h 2468044"/>
                <a:gd name="connsiteX950" fmla="*/ 797535 w 1906136"/>
                <a:gd name="connsiteY950" fmla="*/ 1080662 h 2468044"/>
                <a:gd name="connsiteX951" fmla="*/ 803744 w 1906136"/>
                <a:gd name="connsiteY951" fmla="*/ 1082835 h 2468044"/>
                <a:gd name="connsiteX952" fmla="*/ 806849 w 1906136"/>
                <a:gd name="connsiteY952" fmla="*/ 1082835 h 2468044"/>
                <a:gd name="connsiteX953" fmla="*/ 812126 w 1906136"/>
                <a:gd name="connsiteY953" fmla="*/ 1083766 h 2468044"/>
                <a:gd name="connsiteX954" fmla="*/ 816162 w 1906136"/>
                <a:gd name="connsiteY954" fmla="*/ 1085939 h 2468044"/>
                <a:gd name="connsiteX955" fmla="*/ 833857 w 1906136"/>
                <a:gd name="connsiteY955" fmla="*/ 1112327 h 2468044"/>
                <a:gd name="connsiteX956" fmla="*/ 852484 w 1906136"/>
                <a:gd name="connsiteY956" fmla="*/ 1137473 h 2468044"/>
                <a:gd name="connsiteX957" fmla="*/ 870179 w 1906136"/>
                <a:gd name="connsiteY957" fmla="*/ 1161688 h 2468044"/>
                <a:gd name="connsiteX958" fmla="*/ 890048 w 1906136"/>
                <a:gd name="connsiteY958" fmla="*/ 1183730 h 2468044"/>
                <a:gd name="connsiteX959" fmla="*/ 882908 w 1906136"/>
                <a:gd name="connsiteY959" fmla="*/ 1206703 h 2468044"/>
                <a:gd name="connsiteX960" fmla="*/ 886944 w 1906136"/>
                <a:gd name="connsiteY960" fmla="*/ 1211049 h 2468044"/>
                <a:gd name="connsiteX961" fmla="*/ 894084 w 1906136"/>
                <a:gd name="connsiteY961" fmla="*/ 1218500 h 2468044"/>
                <a:gd name="connsiteX962" fmla="*/ 901224 w 1906136"/>
                <a:gd name="connsiteY962" fmla="*/ 1227813 h 2468044"/>
                <a:gd name="connsiteX963" fmla="*/ 910537 w 1906136"/>
                <a:gd name="connsiteY963" fmla="*/ 1235264 h 2468044"/>
                <a:gd name="connsiteX964" fmla="*/ 915815 w 1906136"/>
                <a:gd name="connsiteY964" fmla="*/ 1242715 h 2468044"/>
                <a:gd name="connsiteX965" fmla="*/ 918919 w 1906136"/>
                <a:gd name="connsiteY965" fmla="*/ 1243646 h 2468044"/>
                <a:gd name="connsiteX966" fmla="*/ 939719 w 1906136"/>
                <a:gd name="connsiteY966" fmla="*/ 1240541 h 2468044"/>
                <a:gd name="connsiteX967" fmla="*/ 940651 w 1906136"/>
                <a:gd name="connsiteY967" fmla="*/ 1242715 h 2468044"/>
                <a:gd name="connsiteX968" fmla="*/ 944686 w 1906136"/>
                <a:gd name="connsiteY968" fmla="*/ 1245819 h 2468044"/>
                <a:gd name="connsiteX969" fmla="*/ 947791 w 1906136"/>
                <a:gd name="connsiteY969" fmla="*/ 1250165 h 2468044"/>
                <a:gd name="connsiteX970" fmla="*/ 951827 w 1906136"/>
                <a:gd name="connsiteY970" fmla="*/ 1253270 h 2468044"/>
                <a:gd name="connsiteX971" fmla="*/ 954931 w 1906136"/>
                <a:gd name="connsiteY971" fmla="*/ 1256374 h 2468044"/>
                <a:gd name="connsiteX972" fmla="*/ 978835 w 1906136"/>
                <a:gd name="connsiteY972" fmla="*/ 1260720 h 2468044"/>
                <a:gd name="connsiteX973" fmla="*/ 981940 w 1906136"/>
                <a:gd name="connsiteY973" fmla="*/ 1262894 h 2468044"/>
                <a:gd name="connsiteX974" fmla="*/ 985976 w 1906136"/>
                <a:gd name="connsiteY974" fmla="*/ 1265998 h 2468044"/>
                <a:gd name="connsiteX975" fmla="*/ 991253 w 1906136"/>
                <a:gd name="connsiteY975" fmla="*/ 1271276 h 2468044"/>
                <a:gd name="connsiteX976" fmla="*/ 995289 w 1906136"/>
                <a:gd name="connsiteY976" fmla="*/ 1275622 h 2468044"/>
                <a:gd name="connsiteX977" fmla="*/ 998394 w 1906136"/>
                <a:gd name="connsiteY977" fmla="*/ 1278726 h 2468044"/>
                <a:gd name="connsiteX978" fmla="*/ 1002429 w 1906136"/>
                <a:gd name="connsiteY978" fmla="*/ 1280899 h 2468044"/>
                <a:gd name="connsiteX979" fmla="*/ 1010811 w 1906136"/>
                <a:gd name="connsiteY979" fmla="*/ 1283073 h 2468044"/>
                <a:gd name="connsiteX980" fmla="*/ 1017952 w 1906136"/>
                <a:gd name="connsiteY980" fmla="*/ 1278726 h 2468044"/>
                <a:gd name="connsiteX981" fmla="*/ 1024161 w 1906136"/>
                <a:gd name="connsiteY981" fmla="*/ 1275622 h 2468044"/>
                <a:gd name="connsiteX982" fmla="*/ 1031301 w 1906136"/>
                <a:gd name="connsiteY982" fmla="*/ 1271276 h 2468044"/>
                <a:gd name="connsiteX983" fmla="*/ 1041856 w 1906136"/>
                <a:gd name="connsiteY983" fmla="*/ 1271276 h 2468044"/>
                <a:gd name="connsiteX984" fmla="*/ 1058620 w 1906136"/>
                <a:gd name="connsiteY984" fmla="*/ 1278726 h 2468044"/>
                <a:gd name="connsiteX985" fmla="*/ 1069175 w 1906136"/>
                <a:gd name="connsiteY985" fmla="*/ 1288040 h 2468044"/>
                <a:gd name="connsiteX986" fmla="*/ 1081593 w 1906136"/>
                <a:gd name="connsiteY986" fmla="*/ 1297353 h 2468044"/>
                <a:gd name="connsiteX987" fmla="*/ 1102393 w 1906136"/>
                <a:gd name="connsiteY987" fmla="*/ 1304804 h 2468044"/>
                <a:gd name="connsiteX988" fmla="*/ 1117915 w 1906136"/>
                <a:gd name="connsiteY988" fmla="*/ 1310081 h 2468044"/>
                <a:gd name="connsiteX989" fmla="*/ 1132506 w 1906136"/>
                <a:gd name="connsiteY989" fmla="*/ 1314428 h 2468044"/>
                <a:gd name="connsiteX990" fmla="*/ 1141820 w 1906136"/>
                <a:gd name="connsiteY990" fmla="*/ 1317532 h 2468044"/>
                <a:gd name="connsiteX991" fmla="*/ 1151133 w 1906136"/>
                <a:gd name="connsiteY991" fmla="*/ 1326845 h 2468044"/>
                <a:gd name="connsiteX992" fmla="*/ 1159515 w 1906136"/>
                <a:gd name="connsiteY992" fmla="*/ 1339574 h 2468044"/>
                <a:gd name="connsiteX993" fmla="*/ 1168828 w 1906136"/>
                <a:gd name="connsiteY993" fmla="*/ 1361615 h 2468044"/>
                <a:gd name="connsiteX994" fmla="*/ 1180315 w 1906136"/>
                <a:gd name="connsiteY994" fmla="*/ 1364720 h 2468044"/>
                <a:gd name="connsiteX995" fmla="*/ 1195837 w 1906136"/>
                <a:gd name="connsiteY995" fmla="*/ 1372171 h 2468044"/>
                <a:gd name="connsiteX996" fmla="*/ 1212601 w 1906136"/>
                <a:gd name="connsiteY996" fmla="*/ 1381484 h 2468044"/>
                <a:gd name="connsiteX997" fmla="*/ 1229365 w 1906136"/>
                <a:gd name="connsiteY997" fmla="*/ 1390797 h 2468044"/>
                <a:gd name="connsiteX998" fmla="*/ 1238679 w 1906136"/>
                <a:gd name="connsiteY998" fmla="*/ 1398248 h 2468044"/>
                <a:gd name="connsiteX999" fmla="*/ 1241783 w 1906136"/>
                <a:gd name="connsiteY999" fmla="*/ 1396075 h 2468044"/>
                <a:gd name="connsiteX1000" fmla="*/ 1243956 w 1906136"/>
                <a:gd name="connsiteY1000" fmla="*/ 1396075 h 2468044"/>
                <a:gd name="connsiteX1001" fmla="*/ 1244888 w 1906136"/>
                <a:gd name="connsiteY1001" fmla="*/ 1396075 h 2468044"/>
                <a:gd name="connsiteX1002" fmla="*/ 1247061 w 1906136"/>
                <a:gd name="connsiteY1002" fmla="*/ 1393902 h 2468044"/>
                <a:gd name="connsiteX1003" fmla="*/ 1249234 w 1906136"/>
                <a:gd name="connsiteY1003" fmla="*/ 1393902 h 2468044"/>
                <a:gd name="connsiteX1004" fmla="*/ 1251407 w 1906136"/>
                <a:gd name="connsiteY1004" fmla="*/ 1390797 h 2468044"/>
                <a:gd name="connsiteX1005" fmla="*/ 1251407 w 1906136"/>
                <a:gd name="connsiteY1005" fmla="*/ 1388624 h 2468044"/>
                <a:gd name="connsiteX1006" fmla="*/ 1251407 w 1906136"/>
                <a:gd name="connsiteY1006" fmla="*/ 1385520 h 2468044"/>
                <a:gd name="connsiteX1007" fmla="*/ 1249234 w 1906136"/>
                <a:gd name="connsiteY1007" fmla="*/ 1381173 h 2468044"/>
                <a:gd name="connsiteX1008" fmla="*/ 1252338 w 1906136"/>
                <a:gd name="connsiteY1008" fmla="*/ 1379000 h 2468044"/>
                <a:gd name="connsiteX1009" fmla="*/ 1254511 w 1906136"/>
                <a:gd name="connsiteY1009" fmla="*/ 1378069 h 2468044"/>
                <a:gd name="connsiteX1010" fmla="*/ 1256684 w 1906136"/>
                <a:gd name="connsiteY1010" fmla="*/ 1375896 h 2468044"/>
                <a:gd name="connsiteX1011" fmla="*/ 1258858 w 1906136"/>
                <a:gd name="connsiteY1011" fmla="*/ 1373723 h 2468044"/>
                <a:gd name="connsiteX1012" fmla="*/ 1265998 w 1906136"/>
                <a:gd name="connsiteY1012" fmla="*/ 1373723 h 2468044"/>
                <a:gd name="connsiteX1013" fmla="*/ 1273138 w 1906136"/>
                <a:gd name="connsiteY1013" fmla="*/ 1385209 h 2468044"/>
                <a:gd name="connsiteX1014" fmla="*/ 1280278 w 1906136"/>
                <a:gd name="connsiteY1014" fmla="*/ 1395764 h 2468044"/>
                <a:gd name="connsiteX1015" fmla="*/ 1285556 w 1906136"/>
                <a:gd name="connsiteY1015" fmla="*/ 1405078 h 2468044"/>
                <a:gd name="connsiteX1016" fmla="*/ 1287729 w 1906136"/>
                <a:gd name="connsiteY1016" fmla="*/ 1419669 h 2468044"/>
                <a:gd name="connsiteX1017" fmla="*/ 1287729 w 1906136"/>
                <a:gd name="connsiteY1017" fmla="*/ 1434260 h 2468044"/>
                <a:gd name="connsiteX1018" fmla="*/ 1288660 w 1906136"/>
                <a:gd name="connsiteY1018" fmla="*/ 1444815 h 2468044"/>
                <a:gd name="connsiteX1019" fmla="*/ 1276243 w 1906136"/>
                <a:gd name="connsiteY1019" fmla="*/ 1459406 h 2468044"/>
                <a:gd name="connsiteX1020" fmla="*/ 1261652 w 1906136"/>
                <a:gd name="connsiteY1020" fmla="*/ 1472134 h 2468044"/>
                <a:gd name="connsiteX1021" fmla="*/ 1249234 w 1906136"/>
                <a:gd name="connsiteY1021" fmla="*/ 1485794 h 2468044"/>
                <a:gd name="connsiteX1022" fmla="*/ 1242094 w 1906136"/>
                <a:gd name="connsiteY1022" fmla="*/ 1501626 h 2468044"/>
                <a:gd name="connsiteX1023" fmla="*/ 1236816 w 1906136"/>
                <a:gd name="connsiteY1023" fmla="*/ 1518390 h 2468044"/>
                <a:gd name="connsiteX1024" fmla="*/ 1229676 w 1906136"/>
                <a:gd name="connsiteY1024" fmla="*/ 1535155 h 2468044"/>
                <a:gd name="connsiteX1025" fmla="*/ 1234953 w 1906136"/>
                <a:gd name="connsiteY1025" fmla="*/ 1537328 h 2468044"/>
                <a:gd name="connsiteX1026" fmla="*/ 1240231 w 1906136"/>
                <a:gd name="connsiteY1026" fmla="*/ 1537328 h 2468044"/>
                <a:gd name="connsiteX1027" fmla="*/ 1245508 w 1906136"/>
                <a:gd name="connsiteY1027" fmla="*/ 1538259 h 2468044"/>
                <a:gd name="connsiteX1028" fmla="*/ 1254822 w 1906136"/>
                <a:gd name="connsiteY1028" fmla="*/ 1538259 h 2468044"/>
                <a:gd name="connsiteX1029" fmla="*/ 1254822 w 1906136"/>
                <a:gd name="connsiteY1029" fmla="*/ 1542605 h 2468044"/>
                <a:gd name="connsiteX1030" fmla="*/ 1245508 w 1906136"/>
                <a:gd name="connsiteY1030" fmla="*/ 1547883 h 2468044"/>
                <a:gd name="connsiteX1031" fmla="*/ 1239300 w 1906136"/>
                <a:gd name="connsiteY1031" fmla="*/ 1553160 h 2468044"/>
                <a:gd name="connsiteX1032" fmla="*/ 1229986 w 1906136"/>
                <a:gd name="connsiteY1032" fmla="*/ 1558438 h 2468044"/>
                <a:gd name="connsiteX1033" fmla="*/ 1229986 w 1906136"/>
                <a:gd name="connsiteY1033" fmla="*/ 1565889 h 2468044"/>
                <a:gd name="connsiteX1034" fmla="*/ 1229986 w 1906136"/>
                <a:gd name="connsiteY1034" fmla="*/ 1573339 h 2468044"/>
                <a:gd name="connsiteX1035" fmla="*/ 1229986 w 1906136"/>
                <a:gd name="connsiteY1035" fmla="*/ 1579548 h 2468044"/>
                <a:gd name="connsiteX1036" fmla="*/ 1225950 w 1906136"/>
                <a:gd name="connsiteY1036" fmla="*/ 1586999 h 2468044"/>
                <a:gd name="connsiteX1037" fmla="*/ 1229986 w 1906136"/>
                <a:gd name="connsiteY1037" fmla="*/ 1590104 h 2468044"/>
                <a:gd name="connsiteX1038" fmla="*/ 1233091 w 1906136"/>
                <a:gd name="connsiteY1038" fmla="*/ 1594450 h 2468044"/>
                <a:gd name="connsiteX1039" fmla="*/ 1237126 w 1906136"/>
                <a:gd name="connsiteY1039" fmla="*/ 1595381 h 2468044"/>
                <a:gd name="connsiteX1040" fmla="*/ 1242404 w 1906136"/>
                <a:gd name="connsiteY1040" fmla="*/ 1595381 h 2468044"/>
                <a:gd name="connsiteX1041" fmla="*/ 1245508 w 1906136"/>
                <a:gd name="connsiteY1041" fmla="*/ 1599727 h 2468044"/>
                <a:gd name="connsiteX1042" fmla="*/ 1256995 w 1906136"/>
                <a:gd name="connsiteY1042" fmla="*/ 1610283 h 2468044"/>
                <a:gd name="connsiteX1043" fmla="*/ 1264135 w 1906136"/>
                <a:gd name="connsiteY1043" fmla="*/ 1624873 h 2468044"/>
                <a:gd name="connsiteX1044" fmla="*/ 1269413 w 1906136"/>
                <a:gd name="connsiteY1044" fmla="*/ 1643811 h 2468044"/>
                <a:gd name="connsiteX1045" fmla="*/ 1274690 w 1906136"/>
                <a:gd name="connsiteY1045" fmla="*/ 1659643 h 2468044"/>
                <a:gd name="connsiteX1046" fmla="*/ 1281831 w 1906136"/>
                <a:gd name="connsiteY1046" fmla="*/ 1676407 h 2468044"/>
                <a:gd name="connsiteX1047" fmla="*/ 1302630 w 1906136"/>
                <a:gd name="connsiteY1047" fmla="*/ 1705900 h 2468044"/>
                <a:gd name="connsiteX1048" fmla="*/ 1327777 w 1906136"/>
                <a:gd name="connsiteY1048" fmla="*/ 1733219 h 2468044"/>
                <a:gd name="connsiteX1049" fmla="*/ 1359132 w 1906136"/>
                <a:gd name="connsiteY1049" fmla="*/ 1754329 h 2468044"/>
                <a:gd name="connsiteX1050" fmla="*/ 1395454 w 1906136"/>
                <a:gd name="connsiteY1050" fmla="*/ 1767989 h 2468044"/>
                <a:gd name="connsiteX1051" fmla="*/ 1391418 w 1906136"/>
                <a:gd name="connsiteY1051" fmla="*/ 1797481 h 2468044"/>
                <a:gd name="connsiteX1052" fmla="*/ 1389245 w 1906136"/>
                <a:gd name="connsiteY1052" fmla="*/ 1829147 h 2468044"/>
                <a:gd name="connsiteX1053" fmla="*/ 1388314 w 1906136"/>
                <a:gd name="connsiteY1053" fmla="*/ 1861744 h 2468044"/>
                <a:gd name="connsiteX1054" fmla="*/ 1382105 w 1906136"/>
                <a:gd name="connsiteY1054" fmla="*/ 1893409 h 2468044"/>
                <a:gd name="connsiteX1055" fmla="*/ 1371549 w 1906136"/>
                <a:gd name="connsiteY1055" fmla="*/ 1941839 h 2468044"/>
                <a:gd name="connsiteX1056" fmla="*/ 1362236 w 1906136"/>
                <a:gd name="connsiteY1056" fmla="*/ 1991199 h 2468044"/>
                <a:gd name="connsiteX1057" fmla="*/ 1351681 w 1906136"/>
                <a:gd name="connsiteY1057" fmla="*/ 2036214 h 2468044"/>
                <a:gd name="connsiteX1058" fmla="*/ 1339263 w 1906136"/>
                <a:gd name="connsiteY1058" fmla="*/ 2080297 h 2468044"/>
                <a:gd name="connsiteX1059" fmla="*/ 1337090 w 1906136"/>
                <a:gd name="connsiteY1059" fmla="*/ 2091784 h 2468044"/>
                <a:gd name="connsiteX1060" fmla="*/ 1340194 w 1906136"/>
                <a:gd name="connsiteY1060" fmla="*/ 2104512 h 2468044"/>
                <a:gd name="connsiteX1061" fmla="*/ 1342368 w 1906136"/>
                <a:gd name="connsiteY1061" fmla="*/ 2111963 h 2468044"/>
                <a:gd name="connsiteX1062" fmla="*/ 1329950 w 1906136"/>
                <a:gd name="connsiteY1062" fmla="*/ 2188643 h 2468044"/>
                <a:gd name="connsiteX1063" fmla="*/ 1329950 w 1906136"/>
                <a:gd name="connsiteY1063" fmla="*/ 2192989 h 2468044"/>
                <a:gd name="connsiteX1064" fmla="*/ 1337090 w 1906136"/>
                <a:gd name="connsiteY1064" fmla="*/ 2190816 h 2468044"/>
                <a:gd name="connsiteX1065" fmla="*/ 1340194 w 1906136"/>
                <a:gd name="connsiteY1065" fmla="*/ 2186470 h 2468044"/>
                <a:gd name="connsiteX1066" fmla="*/ 1342368 w 1906136"/>
                <a:gd name="connsiteY1066" fmla="*/ 2183365 h 2468044"/>
                <a:gd name="connsiteX1067" fmla="*/ 1345472 w 1906136"/>
                <a:gd name="connsiteY1067" fmla="*/ 2179019 h 2468044"/>
                <a:gd name="connsiteX1068" fmla="*/ 1349508 w 1906136"/>
                <a:gd name="connsiteY1068" fmla="*/ 2175915 h 2468044"/>
                <a:gd name="connsiteX1069" fmla="*/ 1349508 w 1906136"/>
                <a:gd name="connsiteY1069" fmla="*/ 2179019 h 2468044"/>
                <a:gd name="connsiteX1070" fmla="*/ 1354785 w 1906136"/>
                <a:gd name="connsiteY1070" fmla="*/ 2179019 h 2468044"/>
                <a:gd name="connsiteX1071" fmla="*/ 1345472 w 1906136"/>
                <a:gd name="connsiteY1071" fmla="*/ 2215652 h 2468044"/>
                <a:gd name="connsiteX1072" fmla="*/ 1334917 w 1906136"/>
                <a:gd name="connsiteY1072" fmla="*/ 2215652 h 2468044"/>
                <a:gd name="connsiteX1073" fmla="*/ 1327777 w 1906136"/>
                <a:gd name="connsiteY1073" fmla="*/ 2234589 h 2468044"/>
                <a:gd name="connsiteX1074" fmla="*/ 1320636 w 1906136"/>
                <a:gd name="connsiteY1074" fmla="*/ 2256631 h 2468044"/>
                <a:gd name="connsiteX1075" fmla="*/ 1315359 w 1906136"/>
                <a:gd name="connsiteY1075" fmla="*/ 2279604 h 2468044"/>
                <a:gd name="connsiteX1076" fmla="*/ 1313186 w 1906136"/>
                <a:gd name="connsiteY1076" fmla="*/ 2305992 h 2468044"/>
                <a:gd name="connsiteX1077" fmla="*/ 1311012 w 1906136"/>
                <a:gd name="connsiteY1077" fmla="*/ 2333311 h 2468044"/>
                <a:gd name="connsiteX1078" fmla="*/ 1315048 w 1906136"/>
                <a:gd name="connsiteY1078" fmla="*/ 2357525 h 2468044"/>
                <a:gd name="connsiteX1079" fmla="*/ 1322189 w 1906136"/>
                <a:gd name="connsiteY1079" fmla="*/ 2380499 h 2468044"/>
                <a:gd name="connsiteX1080" fmla="*/ 1332744 w 1906136"/>
                <a:gd name="connsiteY1080" fmla="*/ 2401609 h 2468044"/>
                <a:gd name="connsiteX1081" fmla="*/ 1349508 w 1906136"/>
                <a:gd name="connsiteY1081" fmla="*/ 2416200 h 2468044"/>
                <a:gd name="connsiteX1082" fmla="*/ 1369376 w 1906136"/>
                <a:gd name="connsiteY1082" fmla="*/ 2426755 h 2468044"/>
                <a:gd name="connsiteX1083" fmla="*/ 1369376 w 1906136"/>
                <a:gd name="connsiteY1083" fmla="*/ 2434206 h 2468044"/>
                <a:gd name="connsiteX1084" fmla="*/ 1354785 w 1906136"/>
                <a:gd name="connsiteY1084" fmla="*/ 2424892 h 2468044"/>
                <a:gd name="connsiteX1085" fmla="*/ 1342368 w 1906136"/>
                <a:gd name="connsiteY1085" fmla="*/ 2414337 h 2468044"/>
                <a:gd name="connsiteX1086" fmla="*/ 1329950 w 1906136"/>
                <a:gd name="connsiteY1086" fmla="*/ 2401609 h 2468044"/>
                <a:gd name="connsiteX1087" fmla="*/ 1325914 w 1906136"/>
                <a:gd name="connsiteY1087" fmla="*/ 2401609 h 2468044"/>
                <a:gd name="connsiteX1088" fmla="*/ 1332123 w 1906136"/>
                <a:gd name="connsiteY1088" fmla="*/ 2416200 h 2468044"/>
                <a:gd name="connsiteX1089" fmla="*/ 1342678 w 1906136"/>
                <a:gd name="connsiteY1089" fmla="*/ 2430791 h 2468044"/>
                <a:gd name="connsiteX1090" fmla="*/ 1357269 w 1906136"/>
                <a:gd name="connsiteY1090" fmla="*/ 2445382 h 2468044"/>
                <a:gd name="connsiteX1091" fmla="*/ 1374033 w 1906136"/>
                <a:gd name="connsiteY1091" fmla="*/ 2458110 h 2468044"/>
                <a:gd name="connsiteX1092" fmla="*/ 1389555 w 1906136"/>
                <a:gd name="connsiteY1092" fmla="*/ 2466492 h 2468044"/>
                <a:gd name="connsiteX1093" fmla="*/ 1406319 w 1906136"/>
                <a:gd name="connsiteY1093" fmla="*/ 2470838 h 2468044"/>
                <a:gd name="connsiteX1094" fmla="*/ 1423083 w 1906136"/>
                <a:gd name="connsiteY1094" fmla="*/ 2466492 h 2468044"/>
                <a:gd name="connsiteX1095" fmla="*/ 1426188 w 1906136"/>
                <a:gd name="connsiteY1095" fmla="*/ 2465561 h 2468044"/>
                <a:gd name="connsiteX1096" fmla="*/ 1428361 w 1906136"/>
                <a:gd name="connsiteY1096" fmla="*/ 2463388 h 2468044"/>
                <a:gd name="connsiteX1097" fmla="*/ 1430534 w 1906136"/>
                <a:gd name="connsiteY1097" fmla="*/ 2463388 h 2468044"/>
                <a:gd name="connsiteX1098" fmla="*/ 1430534 w 1906136"/>
                <a:gd name="connsiteY1098" fmla="*/ 2461214 h 2468044"/>
                <a:gd name="connsiteX1099" fmla="*/ 1432707 w 1906136"/>
                <a:gd name="connsiteY1099" fmla="*/ 2460283 h 2468044"/>
                <a:gd name="connsiteX1100" fmla="*/ 1435812 w 1906136"/>
                <a:gd name="connsiteY1100" fmla="*/ 2458110 h 2468044"/>
                <a:gd name="connsiteX1101" fmla="*/ 1432707 w 1906136"/>
                <a:gd name="connsiteY1101" fmla="*/ 2453764 h 2468044"/>
                <a:gd name="connsiteX1102" fmla="*/ 1432707 w 1906136"/>
                <a:gd name="connsiteY1102" fmla="*/ 2452832 h 2468044"/>
                <a:gd name="connsiteX1103" fmla="*/ 1432707 w 1906136"/>
                <a:gd name="connsiteY1103" fmla="*/ 2452832 h 2468044"/>
                <a:gd name="connsiteX1104" fmla="*/ 1432707 w 1906136"/>
                <a:gd name="connsiteY1104" fmla="*/ 2450659 h 2468044"/>
                <a:gd name="connsiteX1105" fmla="*/ 1428671 w 1906136"/>
                <a:gd name="connsiteY1105" fmla="*/ 2450659 h 2468044"/>
                <a:gd name="connsiteX1106" fmla="*/ 1427740 w 1906136"/>
                <a:gd name="connsiteY1106" fmla="*/ 2450659 h 2468044"/>
                <a:gd name="connsiteX1107" fmla="*/ 1421531 w 1906136"/>
                <a:gd name="connsiteY1107" fmla="*/ 2450659 h 2468044"/>
                <a:gd name="connsiteX1108" fmla="*/ 1420600 w 1906136"/>
                <a:gd name="connsiteY1108" fmla="*/ 2439173 h 2468044"/>
                <a:gd name="connsiteX1109" fmla="*/ 1418427 w 1906136"/>
                <a:gd name="connsiteY1109" fmla="*/ 2426444 h 2468044"/>
                <a:gd name="connsiteX1110" fmla="*/ 1416254 w 1906136"/>
                <a:gd name="connsiteY1110" fmla="*/ 2415889 h 2468044"/>
                <a:gd name="connsiteX1111" fmla="*/ 1413149 w 1906136"/>
                <a:gd name="connsiteY1111" fmla="*/ 2406576 h 2468044"/>
                <a:gd name="connsiteX1112" fmla="*/ 1410976 w 1906136"/>
                <a:gd name="connsiteY1112" fmla="*/ 2404403 h 2468044"/>
                <a:gd name="connsiteX1113" fmla="*/ 1410976 w 1906136"/>
                <a:gd name="connsiteY1113" fmla="*/ 2402230 h 2468044"/>
                <a:gd name="connsiteX1114" fmla="*/ 1408803 w 1906136"/>
                <a:gd name="connsiteY1114" fmla="*/ 2402230 h 2468044"/>
                <a:gd name="connsiteX1115" fmla="*/ 1405698 w 1906136"/>
                <a:gd name="connsiteY1115" fmla="*/ 2401298 h 2468044"/>
                <a:gd name="connsiteX1116" fmla="*/ 1396385 w 1906136"/>
                <a:gd name="connsiteY1116" fmla="*/ 2414027 h 2468044"/>
                <a:gd name="connsiteX1117" fmla="*/ 1384899 w 1906136"/>
                <a:gd name="connsiteY1117" fmla="*/ 2426755 h 2468044"/>
                <a:gd name="connsiteX1118" fmla="*/ 1384899 w 1906136"/>
                <a:gd name="connsiteY1118" fmla="*/ 2431101 h 2468044"/>
                <a:gd name="connsiteX1119" fmla="*/ 1381794 w 1906136"/>
                <a:gd name="connsiteY1119" fmla="*/ 2431101 h 2468044"/>
                <a:gd name="connsiteX1120" fmla="*/ 1381794 w 1906136"/>
                <a:gd name="connsiteY1120" fmla="*/ 2424892 h 2468044"/>
                <a:gd name="connsiteX1121" fmla="*/ 1381794 w 1906136"/>
                <a:gd name="connsiteY1121" fmla="*/ 2421788 h 2468044"/>
                <a:gd name="connsiteX1122" fmla="*/ 1383967 w 1906136"/>
                <a:gd name="connsiteY1122" fmla="*/ 2417442 h 2468044"/>
                <a:gd name="connsiteX1123" fmla="*/ 1384899 w 1906136"/>
                <a:gd name="connsiteY1123" fmla="*/ 2414337 h 2468044"/>
                <a:gd name="connsiteX1124" fmla="*/ 1394212 w 1906136"/>
                <a:gd name="connsiteY1124" fmla="*/ 2402851 h 2468044"/>
                <a:gd name="connsiteX1125" fmla="*/ 1406630 w 1906136"/>
                <a:gd name="connsiteY1125" fmla="*/ 2392295 h 2468044"/>
                <a:gd name="connsiteX1126" fmla="*/ 1420289 w 1906136"/>
                <a:gd name="connsiteY1126" fmla="*/ 2384845 h 2468044"/>
                <a:gd name="connsiteX1127" fmla="*/ 1428671 w 1906136"/>
                <a:gd name="connsiteY1127" fmla="*/ 2382672 h 2468044"/>
                <a:gd name="connsiteX1128" fmla="*/ 1427740 w 1906136"/>
                <a:gd name="connsiteY1128" fmla="*/ 2373358 h 2468044"/>
                <a:gd name="connsiteX1129" fmla="*/ 1423704 w 1906136"/>
                <a:gd name="connsiteY1129" fmla="*/ 2368081 h 2468044"/>
                <a:gd name="connsiteX1130" fmla="*/ 1418427 w 1906136"/>
                <a:gd name="connsiteY1130" fmla="*/ 2362803 h 2468044"/>
                <a:gd name="connsiteX1131" fmla="*/ 1413149 w 1906136"/>
                <a:gd name="connsiteY1131" fmla="*/ 2357525 h 2468044"/>
                <a:gd name="connsiteX1132" fmla="*/ 1418427 w 1906136"/>
                <a:gd name="connsiteY1132" fmla="*/ 2340761 h 2468044"/>
                <a:gd name="connsiteX1133" fmla="*/ 1427740 w 1906136"/>
                <a:gd name="connsiteY1133" fmla="*/ 2322756 h 2468044"/>
                <a:gd name="connsiteX1134" fmla="*/ 1440158 w 1906136"/>
                <a:gd name="connsiteY1134" fmla="*/ 2303818 h 2468044"/>
                <a:gd name="connsiteX1135" fmla="*/ 1454749 w 1906136"/>
                <a:gd name="connsiteY1135" fmla="*/ 2289227 h 2468044"/>
                <a:gd name="connsiteX1136" fmla="*/ 1469340 w 1906136"/>
                <a:gd name="connsiteY1136" fmla="*/ 2281777 h 2468044"/>
                <a:gd name="connsiteX1137" fmla="*/ 1472444 w 1906136"/>
                <a:gd name="connsiteY1137" fmla="*/ 2269048 h 2468044"/>
                <a:gd name="connsiteX1138" fmla="*/ 1467167 w 1906136"/>
                <a:gd name="connsiteY1138" fmla="*/ 2264702 h 2468044"/>
                <a:gd name="connsiteX1139" fmla="*/ 1461889 w 1906136"/>
                <a:gd name="connsiteY1139" fmla="*/ 2261598 h 2468044"/>
                <a:gd name="connsiteX1140" fmla="*/ 1455680 w 1906136"/>
                <a:gd name="connsiteY1140" fmla="*/ 2258493 h 2468044"/>
                <a:gd name="connsiteX1141" fmla="*/ 1452576 w 1906136"/>
                <a:gd name="connsiteY1141" fmla="*/ 2252284 h 2468044"/>
                <a:gd name="connsiteX1142" fmla="*/ 1448540 w 1906136"/>
                <a:gd name="connsiteY1142" fmla="*/ 2244834 h 2468044"/>
                <a:gd name="connsiteX1143" fmla="*/ 1448540 w 1906136"/>
                <a:gd name="connsiteY1143" fmla="*/ 2243902 h 2468044"/>
                <a:gd name="connsiteX1144" fmla="*/ 1447609 w 1906136"/>
                <a:gd name="connsiteY1144" fmla="*/ 2241729 h 2468044"/>
                <a:gd name="connsiteX1145" fmla="*/ 1448540 w 1906136"/>
                <a:gd name="connsiteY1145" fmla="*/ 2239556 h 2468044"/>
                <a:gd name="connsiteX1146" fmla="*/ 1448540 w 1906136"/>
                <a:gd name="connsiteY1146" fmla="*/ 2237383 h 2468044"/>
                <a:gd name="connsiteX1147" fmla="*/ 1448540 w 1906136"/>
                <a:gd name="connsiteY1147" fmla="*/ 2234279 h 2468044"/>
                <a:gd name="connsiteX1148" fmla="*/ 1448540 w 1906136"/>
                <a:gd name="connsiteY1148" fmla="*/ 2229001 h 2468044"/>
                <a:gd name="connsiteX1149" fmla="*/ 1454749 w 1906136"/>
                <a:gd name="connsiteY1149" fmla="*/ 2229001 h 2468044"/>
                <a:gd name="connsiteX1150" fmla="*/ 1460026 w 1906136"/>
                <a:gd name="connsiteY1150" fmla="*/ 2226828 h 2468044"/>
                <a:gd name="connsiteX1151" fmla="*/ 1462200 w 1906136"/>
                <a:gd name="connsiteY1151" fmla="*/ 2226828 h 2468044"/>
                <a:gd name="connsiteX1152" fmla="*/ 1465304 w 1906136"/>
                <a:gd name="connsiteY1152" fmla="*/ 2224655 h 2468044"/>
                <a:gd name="connsiteX1153" fmla="*/ 1469340 w 1906136"/>
                <a:gd name="connsiteY1153" fmla="*/ 2214100 h 2468044"/>
                <a:gd name="connsiteX1154" fmla="*/ 1472444 w 1906136"/>
                <a:gd name="connsiteY1154" fmla="*/ 2202613 h 2468044"/>
                <a:gd name="connsiteX1155" fmla="*/ 1477722 w 1906136"/>
                <a:gd name="connsiteY1155" fmla="*/ 2192058 h 2468044"/>
                <a:gd name="connsiteX1156" fmla="*/ 1479895 w 1906136"/>
                <a:gd name="connsiteY1156" fmla="*/ 2185849 h 2468044"/>
                <a:gd name="connsiteX1157" fmla="*/ 1483931 w 1906136"/>
                <a:gd name="connsiteY1157" fmla="*/ 2184918 h 2468044"/>
                <a:gd name="connsiteX1158" fmla="*/ 1489208 w 1906136"/>
                <a:gd name="connsiteY1158" fmla="*/ 2182745 h 2468044"/>
                <a:gd name="connsiteX1159" fmla="*/ 1494486 w 1906136"/>
                <a:gd name="connsiteY1159" fmla="*/ 2180571 h 2468044"/>
                <a:gd name="connsiteX1160" fmla="*/ 1501626 w 1906136"/>
                <a:gd name="connsiteY1160" fmla="*/ 2178398 h 2468044"/>
                <a:gd name="connsiteX1161" fmla="*/ 1498522 w 1906136"/>
                <a:gd name="connsiteY1161" fmla="*/ 2173121 h 2468044"/>
                <a:gd name="connsiteX1162" fmla="*/ 1496349 w 1906136"/>
                <a:gd name="connsiteY1162" fmla="*/ 2170016 h 2468044"/>
                <a:gd name="connsiteX1163" fmla="*/ 1492313 w 1906136"/>
                <a:gd name="connsiteY1163" fmla="*/ 2165670 h 2468044"/>
                <a:gd name="connsiteX1164" fmla="*/ 1489208 w 1906136"/>
                <a:gd name="connsiteY1164" fmla="*/ 2163497 h 2468044"/>
                <a:gd name="connsiteX1165" fmla="*/ 1485173 w 1906136"/>
                <a:gd name="connsiteY1165" fmla="*/ 2162566 h 2468044"/>
                <a:gd name="connsiteX1166" fmla="*/ 1479895 w 1906136"/>
                <a:gd name="connsiteY1166" fmla="*/ 2158219 h 2468044"/>
                <a:gd name="connsiteX1167" fmla="*/ 1472755 w 1906136"/>
                <a:gd name="connsiteY1167" fmla="*/ 2155115 h 2468044"/>
                <a:gd name="connsiteX1168" fmla="*/ 1472755 w 1906136"/>
                <a:gd name="connsiteY1168" fmla="*/ 2147664 h 2468044"/>
                <a:gd name="connsiteX1169" fmla="*/ 1487346 w 1906136"/>
                <a:gd name="connsiteY1169" fmla="*/ 2145491 h 2468044"/>
                <a:gd name="connsiteX1170" fmla="*/ 1501937 w 1906136"/>
                <a:gd name="connsiteY1170" fmla="*/ 2145491 h 2468044"/>
                <a:gd name="connsiteX1171" fmla="*/ 1513423 w 1906136"/>
                <a:gd name="connsiteY1171" fmla="*/ 2143318 h 2468044"/>
                <a:gd name="connsiteX1172" fmla="*/ 1521805 w 1906136"/>
                <a:gd name="connsiteY1172" fmla="*/ 2143318 h 2468044"/>
                <a:gd name="connsiteX1173" fmla="*/ 1520874 w 1906136"/>
                <a:gd name="connsiteY1173" fmla="*/ 2135867 h 2468044"/>
                <a:gd name="connsiteX1174" fmla="*/ 1520874 w 1906136"/>
                <a:gd name="connsiteY1174" fmla="*/ 2132763 h 2468044"/>
                <a:gd name="connsiteX1175" fmla="*/ 1520874 w 1906136"/>
                <a:gd name="connsiteY1175" fmla="*/ 2129037 h 2468044"/>
                <a:gd name="connsiteX1176" fmla="*/ 1520874 w 1906136"/>
                <a:gd name="connsiteY1176" fmla="*/ 2128106 h 2468044"/>
                <a:gd name="connsiteX1177" fmla="*/ 1521805 w 1906136"/>
                <a:gd name="connsiteY1177" fmla="*/ 2123760 h 2468044"/>
                <a:gd name="connsiteX1178" fmla="*/ 1521805 w 1906136"/>
                <a:gd name="connsiteY1178" fmla="*/ 2116309 h 2468044"/>
                <a:gd name="connsiteX1179" fmla="*/ 1521805 w 1906136"/>
                <a:gd name="connsiteY1179" fmla="*/ 2108858 h 2468044"/>
                <a:gd name="connsiteX1180" fmla="*/ 1523978 w 1906136"/>
                <a:gd name="connsiteY1180" fmla="*/ 2103581 h 2468044"/>
                <a:gd name="connsiteX1181" fmla="*/ 1526151 w 1906136"/>
                <a:gd name="connsiteY1181" fmla="*/ 2099235 h 2468044"/>
                <a:gd name="connsiteX1182" fmla="*/ 1553160 w 1906136"/>
                <a:gd name="connsiteY1182" fmla="*/ 2091784 h 2468044"/>
                <a:gd name="connsiteX1183" fmla="*/ 1585447 w 1906136"/>
                <a:gd name="connsiteY1183" fmla="*/ 2090853 h 2468044"/>
                <a:gd name="connsiteX1184" fmla="*/ 1587620 w 1906136"/>
                <a:gd name="connsiteY1184" fmla="*/ 2076262 h 2468044"/>
                <a:gd name="connsiteX1185" fmla="*/ 1589793 w 1906136"/>
                <a:gd name="connsiteY1185" fmla="*/ 2062602 h 2468044"/>
                <a:gd name="connsiteX1186" fmla="*/ 1587620 w 1906136"/>
                <a:gd name="connsiteY1186" fmla="*/ 2052047 h 2468044"/>
                <a:gd name="connsiteX1187" fmla="*/ 1582342 w 1906136"/>
                <a:gd name="connsiteY1187" fmla="*/ 2041492 h 2468044"/>
                <a:gd name="connsiteX1188" fmla="*/ 1569924 w 1906136"/>
                <a:gd name="connsiteY1188" fmla="*/ 2034041 h 2468044"/>
                <a:gd name="connsiteX1189" fmla="*/ 1569924 w 1906136"/>
                <a:gd name="connsiteY1189" fmla="*/ 2026590 h 2468044"/>
                <a:gd name="connsiteX1190" fmla="*/ 1592897 w 1906136"/>
                <a:gd name="connsiteY1190" fmla="*/ 2031868 h 2468044"/>
                <a:gd name="connsiteX1191" fmla="*/ 1618975 w 1906136"/>
                <a:gd name="connsiteY1191" fmla="*/ 2037145 h 2468044"/>
                <a:gd name="connsiteX1192" fmla="*/ 1631393 w 1906136"/>
                <a:gd name="connsiteY1192" fmla="*/ 2022554 h 2468044"/>
                <a:gd name="connsiteX1193" fmla="*/ 1642879 w 1906136"/>
                <a:gd name="connsiteY1193" fmla="*/ 2009826 h 2468044"/>
                <a:gd name="connsiteX1194" fmla="*/ 1653434 w 1906136"/>
                <a:gd name="connsiteY1194" fmla="*/ 1995235 h 2468044"/>
                <a:gd name="connsiteX1195" fmla="*/ 1662747 w 1906136"/>
                <a:gd name="connsiteY1195" fmla="*/ 1973194 h 2468044"/>
                <a:gd name="connsiteX1196" fmla="*/ 1663679 w 1906136"/>
                <a:gd name="connsiteY1196" fmla="*/ 1973194 h 2468044"/>
                <a:gd name="connsiteX1197" fmla="*/ 1665852 w 1906136"/>
                <a:gd name="connsiteY1197" fmla="*/ 1971020 h 2468044"/>
                <a:gd name="connsiteX1198" fmla="*/ 1668025 w 1906136"/>
                <a:gd name="connsiteY1198" fmla="*/ 1971020 h 2468044"/>
                <a:gd name="connsiteX1199" fmla="*/ 1670198 w 1906136"/>
                <a:gd name="connsiteY1199" fmla="*/ 1968847 h 2468044"/>
                <a:gd name="connsiteX1200" fmla="*/ 1671130 w 1906136"/>
                <a:gd name="connsiteY1200" fmla="*/ 1973194 h 2468044"/>
                <a:gd name="connsiteX1201" fmla="*/ 1673303 w 1906136"/>
                <a:gd name="connsiteY1201" fmla="*/ 1978471 h 2468044"/>
                <a:gd name="connsiteX1202" fmla="*/ 1673303 w 1906136"/>
                <a:gd name="connsiteY1202" fmla="*/ 1982817 h 2468044"/>
                <a:gd name="connsiteX1203" fmla="*/ 1673303 w 1906136"/>
                <a:gd name="connsiteY1203" fmla="*/ 1990268 h 2468044"/>
                <a:gd name="connsiteX1204" fmla="*/ 1678580 w 1906136"/>
                <a:gd name="connsiteY1204" fmla="*/ 1990268 h 2468044"/>
                <a:gd name="connsiteX1205" fmla="*/ 1685721 w 1906136"/>
                <a:gd name="connsiteY1205" fmla="*/ 1969158 h 2468044"/>
                <a:gd name="connsiteX1206" fmla="*/ 1692861 w 1906136"/>
                <a:gd name="connsiteY1206" fmla="*/ 1953325 h 2468044"/>
                <a:gd name="connsiteX1207" fmla="*/ 1700001 w 1906136"/>
                <a:gd name="connsiteY1207" fmla="*/ 1936561 h 2468044"/>
                <a:gd name="connsiteX1208" fmla="*/ 1704037 w 1906136"/>
                <a:gd name="connsiteY1208" fmla="*/ 1916692 h 2468044"/>
                <a:gd name="connsiteX1209" fmla="*/ 1706210 w 1906136"/>
                <a:gd name="connsiteY1209" fmla="*/ 1892478 h 2468044"/>
                <a:gd name="connsiteX1210" fmla="*/ 1718628 w 1906136"/>
                <a:gd name="connsiteY1210" fmla="*/ 1892478 h 2468044"/>
                <a:gd name="connsiteX1211" fmla="*/ 1716455 w 1906136"/>
                <a:gd name="connsiteY1211" fmla="*/ 1887200 h 2468044"/>
                <a:gd name="connsiteX1212" fmla="*/ 1714282 w 1906136"/>
                <a:gd name="connsiteY1212" fmla="*/ 1881923 h 2468044"/>
                <a:gd name="connsiteX1213" fmla="*/ 1714282 w 1906136"/>
                <a:gd name="connsiteY1213" fmla="*/ 1877576 h 2468044"/>
                <a:gd name="connsiteX1214" fmla="*/ 1714282 w 1906136"/>
                <a:gd name="connsiteY1214" fmla="*/ 1874472 h 2468044"/>
                <a:gd name="connsiteX1215" fmla="*/ 1718317 w 1906136"/>
                <a:gd name="connsiteY1215" fmla="*/ 1868263 h 2468044"/>
                <a:gd name="connsiteX1216" fmla="*/ 1727631 w 1906136"/>
                <a:gd name="connsiteY1216" fmla="*/ 1857708 h 2468044"/>
                <a:gd name="connsiteX1217" fmla="*/ 1742222 w 1906136"/>
                <a:gd name="connsiteY1217" fmla="*/ 1852430 h 2468044"/>
                <a:gd name="connsiteX1218" fmla="*/ 1757744 w 1906136"/>
                <a:gd name="connsiteY1218" fmla="*/ 1848084 h 2468044"/>
                <a:gd name="connsiteX1219" fmla="*/ 1774508 w 1906136"/>
                <a:gd name="connsiteY1219" fmla="*/ 1847153 h 2468044"/>
                <a:gd name="connsiteX1220" fmla="*/ 1791272 w 1906136"/>
                <a:gd name="connsiteY1220" fmla="*/ 1844979 h 2468044"/>
                <a:gd name="connsiteX1221" fmla="*/ 1801827 w 1906136"/>
                <a:gd name="connsiteY1221" fmla="*/ 1840633 h 2468044"/>
                <a:gd name="connsiteX1222" fmla="*/ 1807105 w 1906136"/>
                <a:gd name="connsiteY1222" fmla="*/ 1833183 h 2468044"/>
                <a:gd name="connsiteX1223" fmla="*/ 1816418 w 1906136"/>
                <a:gd name="connsiteY1223" fmla="*/ 1820454 h 2468044"/>
                <a:gd name="connsiteX1224" fmla="*/ 1825732 w 1906136"/>
                <a:gd name="connsiteY1224" fmla="*/ 1803690 h 2468044"/>
                <a:gd name="connsiteX1225" fmla="*/ 1835045 w 1906136"/>
                <a:gd name="connsiteY1225" fmla="*/ 1787857 h 2468044"/>
                <a:gd name="connsiteX1226" fmla="*/ 1842185 w 1906136"/>
                <a:gd name="connsiteY1226" fmla="*/ 1773267 h 2468044"/>
                <a:gd name="connsiteX1227" fmla="*/ 1845290 w 1906136"/>
                <a:gd name="connsiteY1227" fmla="*/ 1763953 h 2468044"/>
                <a:gd name="connsiteX1228" fmla="*/ 1847463 w 1906136"/>
                <a:gd name="connsiteY1228" fmla="*/ 1749362 h 2468044"/>
                <a:gd name="connsiteX1229" fmla="*/ 1843427 w 1906136"/>
                <a:gd name="connsiteY1229" fmla="*/ 1732598 h 2468044"/>
                <a:gd name="connsiteX1230" fmla="*/ 1842496 w 1906136"/>
                <a:gd name="connsiteY1230" fmla="*/ 1718007 h 2468044"/>
                <a:gd name="connsiteX1231" fmla="*/ 1842496 w 1906136"/>
                <a:gd name="connsiteY1231" fmla="*/ 1707452 h 2468044"/>
                <a:gd name="connsiteX1232" fmla="*/ 1850878 w 1906136"/>
                <a:gd name="connsiteY1232" fmla="*/ 1690688 h 2468044"/>
                <a:gd name="connsiteX1233" fmla="*/ 1863296 w 1906136"/>
                <a:gd name="connsiteY1233" fmla="*/ 1668646 h 2468044"/>
                <a:gd name="connsiteX1234" fmla="*/ 1877887 w 1906136"/>
                <a:gd name="connsiteY1234" fmla="*/ 1646605 h 2468044"/>
                <a:gd name="connsiteX1235" fmla="*/ 1892477 w 1906136"/>
                <a:gd name="connsiteY1235" fmla="*/ 1626736 h 2468044"/>
                <a:gd name="connsiteX1236" fmla="*/ 1906137 w 1906136"/>
                <a:gd name="connsiteY1236" fmla="*/ 1609972 h 2468044"/>
                <a:gd name="connsiteX1237" fmla="*/ 1903964 w 1906136"/>
                <a:gd name="connsiteY1237" fmla="*/ 1601590 h 2468044"/>
                <a:gd name="connsiteX1238" fmla="*/ 1901480 w 1906136"/>
                <a:gd name="connsiteY1238" fmla="*/ 1594450 h 2468044"/>
                <a:gd name="connsiteX1239" fmla="*/ 1340815 w 1906136"/>
                <a:gd name="connsiteY1239" fmla="*/ 768043 h 2468044"/>
                <a:gd name="connsiteX1240" fmla="*/ 1342988 w 1906136"/>
                <a:gd name="connsiteY1240" fmla="*/ 765870 h 2468044"/>
                <a:gd name="connsiteX1241" fmla="*/ 1345162 w 1906136"/>
                <a:gd name="connsiteY1241" fmla="*/ 763697 h 2468044"/>
                <a:gd name="connsiteX1242" fmla="*/ 1348266 w 1906136"/>
                <a:gd name="connsiteY1242" fmla="*/ 760592 h 2468044"/>
                <a:gd name="connsiteX1243" fmla="*/ 1350439 w 1906136"/>
                <a:gd name="connsiteY1243" fmla="*/ 756246 h 2468044"/>
                <a:gd name="connsiteX1244" fmla="*/ 1353544 w 1906136"/>
                <a:gd name="connsiteY1244" fmla="*/ 756246 h 2468044"/>
                <a:gd name="connsiteX1245" fmla="*/ 1352612 w 1906136"/>
                <a:gd name="connsiteY1245" fmla="*/ 760592 h 2468044"/>
                <a:gd name="connsiteX1246" fmla="*/ 1350439 w 1906136"/>
                <a:gd name="connsiteY1246" fmla="*/ 762765 h 2468044"/>
                <a:gd name="connsiteX1247" fmla="*/ 1348266 w 1906136"/>
                <a:gd name="connsiteY1247" fmla="*/ 765870 h 2468044"/>
                <a:gd name="connsiteX1248" fmla="*/ 1348266 w 1906136"/>
                <a:gd name="connsiteY1248" fmla="*/ 768043 h 2468044"/>
                <a:gd name="connsiteX1249" fmla="*/ 1347335 w 1906136"/>
                <a:gd name="connsiteY1249" fmla="*/ 773320 h 2468044"/>
                <a:gd name="connsiteX1250" fmla="*/ 1343299 w 1906136"/>
                <a:gd name="connsiteY1250" fmla="*/ 771147 h 2468044"/>
                <a:gd name="connsiteX1251" fmla="*/ 1341126 w 1906136"/>
                <a:gd name="connsiteY1251" fmla="*/ 770216 h 2468044"/>
                <a:gd name="connsiteX1252" fmla="*/ 1341126 w 1906136"/>
                <a:gd name="connsiteY1252" fmla="*/ 768043 h 2468044"/>
                <a:gd name="connsiteX1253" fmla="*/ 1108602 w 1906136"/>
                <a:gd name="connsiteY1253" fmla="*/ 713094 h 2468044"/>
                <a:gd name="connsiteX1254" fmla="*/ 1117915 w 1906136"/>
                <a:gd name="connsiteY1254" fmla="*/ 701608 h 2468044"/>
                <a:gd name="connsiteX1255" fmla="*/ 1126297 w 1906136"/>
                <a:gd name="connsiteY1255" fmla="*/ 688879 h 2468044"/>
                <a:gd name="connsiteX1256" fmla="*/ 1144924 w 1906136"/>
                <a:gd name="connsiteY1256" fmla="*/ 691052 h 2468044"/>
                <a:gd name="connsiteX1257" fmla="*/ 1159515 w 1906136"/>
                <a:gd name="connsiteY1257" fmla="*/ 698503 h 2468044"/>
                <a:gd name="connsiteX1258" fmla="*/ 1167897 w 1906136"/>
                <a:gd name="connsiteY1258" fmla="*/ 705954 h 2468044"/>
                <a:gd name="connsiteX1259" fmla="*/ 1175037 w 1906136"/>
                <a:gd name="connsiteY1259" fmla="*/ 716509 h 2468044"/>
                <a:gd name="connsiteX1260" fmla="*/ 1181246 w 1906136"/>
                <a:gd name="connsiteY1260" fmla="*/ 727995 h 2468044"/>
                <a:gd name="connsiteX1261" fmla="*/ 1189628 w 1906136"/>
                <a:gd name="connsiteY1261" fmla="*/ 736377 h 2468044"/>
                <a:gd name="connsiteX1262" fmla="*/ 1203288 w 1906136"/>
                <a:gd name="connsiteY1262" fmla="*/ 746001 h 2468044"/>
                <a:gd name="connsiteX1263" fmla="*/ 1211670 w 1906136"/>
                <a:gd name="connsiteY1263" fmla="*/ 749106 h 2468044"/>
                <a:gd name="connsiteX1264" fmla="*/ 1218810 w 1906136"/>
                <a:gd name="connsiteY1264" fmla="*/ 749106 h 2468044"/>
                <a:gd name="connsiteX1265" fmla="*/ 1228124 w 1906136"/>
                <a:gd name="connsiteY1265" fmla="*/ 751279 h 2468044"/>
                <a:gd name="connsiteX1266" fmla="*/ 1237437 w 1906136"/>
                <a:gd name="connsiteY1266" fmla="*/ 756556 h 2468044"/>
                <a:gd name="connsiteX1267" fmla="*/ 1237437 w 1906136"/>
                <a:gd name="connsiteY1267" fmla="*/ 766180 h 2468044"/>
                <a:gd name="connsiteX1268" fmla="*/ 1235264 w 1906136"/>
                <a:gd name="connsiteY1268" fmla="*/ 771458 h 2468044"/>
                <a:gd name="connsiteX1269" fmla="*/ 1235264 w 1906136"/>
                <a:gd name="connsiteY1269" fmla="*/ 775804 h 2468044"/>
                <a:gd name="connsiteX1270" fmla="*/ 1233091 w 1906136"/>
                <a:gd name="connsiteY1270" fmla="*/ 777977 h 2468044"/>
                <a:gd name="connsiteX1271" fmla="*/ 1232159 w 1906136"/>
                <a:gd name="connsiteY1271" fmla="*/ 778909 h 2468044"/>
                <a:gd name="connsiteX1272" fmla="*/ 1229986 w 1906136"/>
                <a:gd name="connsiteY1272" fmla="*/ 778909 h 2468044"/>
                <a:gd name="connsiteX1273" fmla="*/ 1227813 w 1906136"/>
                <a:gd name="connsiteY1273" fmla="*/ 778909 h 2468044"/>
                <a:gd name="connsiteX1274" fmla="*/ 1225640 w 1906136"/>
                <a:gd name="connsiteY1274" fmla="*/ 781082 h 2468044"/>
                <a:gd name="connsiteX1275" fmla="*/ 1224709 w 1906136"/>
                <a:gd name="connsiteY1275" fmla="*/ 783255 h 2468044"/>
                <a:gd name="connsiteX1276" fmla="*/ 1222535 w 1906136"/>
                <a:gd name="connsiteY1276" fmla="*/ 785428 h 2468044"/>
                <a:gd name="connsiteX1277" fmla="*/ 1218500 w 1906136"/>
                <a:gd name="connsiteY1277" fmla="*/ 795983 h 2468044"/>
                <a:gd name="connsiteX1278" fmla="*/ 1220673 w 1906136"/>
                <a:gd name="connsiteY1278" fmla="*/ 805607 h 2468044"/>
                <a:gd name="connsiteX1279" fmla="*/ 1222846 w 1906136"/>
                <a:gd name="connsiteY1279" fmla="*/ 810884 h 2468044"/>
                <a:gd name="connsiteX1280" fmla="*/ 1222846 w 1906136"/>
                <a:gd name="connsiteY1280" fmla="*/ 818335 h 2468044"/>
                <a:gd name="connsiteX1281" fmla="*/ 1217568 w 1906136"/>
                <a:gd name="connsiteY1281" fmla="*/ 827959 h 2468044"/>
                <a:gd name="connsiteX1282" fmla="*/ 1218500 w 1906136"/>
                <a:gd name="connsiteY1282" fmla="*/ 831063 h 2468044"/>
                <a:gd name="connsiteX1283" fmla="*/ 1218500 w 1906136"/>
                <a:gd name="connsiteY1283" fmla="*/ 833237 h 2468044"/>
                <a:gd name="connsiteX1284" fmla="*/ 1218500 w 1906136"/>
                <a:gd name="connsiteY1284" fmla="*/ 835410 h 2468044"/>
                <a:gd name="connsiteX1285" fmla="*/ 1220673 w 1906136"/>
                <a:gd name="connsiteY1285" fmla="*/ 837583 h 2468044"/>
                <a:gd name="connsiteX1286" fmla="*/ 1222846 w 1906136"/>
                <a:gd name="connsiteY1286" fmla="*/ 838514 h 2468044"/>
                <a:gd name="connsiteX1287" fmla="*/ 1225950 w 1906136"/>
                <a:gd name="connsiteY1287" fmla="*/ 837583 h 2468044"/>
                <a:gd name="connsiteX1288" fmla="*/ 1237437 w 1906136"/>
                <a:gd name="connsiteY1288" fmla="*/ 833237 h 2468044"/>
                <a:gd name="connsiteX1289" fmla="*/ 1252959 w 1906136"/>
                <a:gd name="connsiteY1289" fmla="*/ 825786 h 2468044"/>
                <a:gd name="connsiteX1290" fmla="*/ 1269723 w 1906136"/>
                <a:gd name="connsiteY1290" fmla="*/ 815231 h 2468044"/>
                <a:gd name="connsiteX1291" fmla="*/ 1288350 w 1906136"/>
                <a:gd name="connsiteY1291" fmla="*/ 805607 h 2468044"/>
                <a:gd name="connsiteX1292" fmla="*/ 1302941 w 1906136"/>
                <a:gd name="connsiteY1292" fmla="*/ 794120 h 2468044"/>
                <a:gd name="connsiteX1293" fmla="*/ 1315359 w 1906136"/>
                <a:gd name="connsiteY1293" fmla="*/ 786670 h 2468044"/>
                <a:gd name="connsiteX1294" fmla="*/ 1322499 w 1906136"/>
                <a:gd name="connsiteY1294" fmla="*/ 781392 h 2468044"/>
                <a:gd name="connsiteX1295" fmla="*/ 1325603 w 1906136"/>
                <a:gd name="connsiteY1295" fmla="*/ 783565 h 2468044"/>
                <a:gd name="connsiteX1296" fmla="*/ 1327777 w 1906136"/>
                <a:gd name="connsiteY1296" fmla="*/ 783565 h 2468044"/>
                <a:gd name="connsiteX1297" fmla="*/ 1329950 w 1906136"/>
                <a:gd name="connsiteY1297" fmla="*/ 783565 h 2468044"/>
                <a:gd name="connsiteX1298" fmla="*/ 1332123 w 1906136"/>
                <a:gd name="connsiteY1298" fmla="*/ 785738 h 2468044"/>
                <a:gd name="connsiteX1299" fmla="*/ 1332123 w 1906136"/>
                <a:gd name="connsiteY1299" fmla="*/ 786670 h 2468044"/>
                <a:gd name="connsiteX1300" fmla="*/ 1333054 w 1906136"/>
                <a:gd name="connsiteY1300" fmla="*/ 791016 h 2468044"/>
                <a:gd name="connsiteX1301" fmla="*/ 1337090 w 1906136"/>
                <a:gd name="connsiteY1301" fmla="*/ 791016 h 2468044"/>
                <a:gd name="connsiteX1302" fmla="*/ 1329950 w 1906136"/>
                <a:gd name="connsiteY1302" fmla="*/ 801571 h 2468044"/>
                <a:gd name="connsiteX1303" fmla="*/ 1313186 w 1906136"/>
                <a:gd name="connsiteY1303" fmla="*/ 811195 h 2468044"/>
                <a:gd name="connsiteX1304" fmla="*/ 1295490 w 1906136"/>
                <a:gd name="connsiteY1304" fmla="*/ 818646 h 2468044"/>
                <a:gd name="connsiteX1305" fmla="*/ 1276863 w 1906136"/>
                <a:gd name="connsiteY1305" fmla="*/ 826096 h 2468044"/>
                <a:gd name="connsiteX1306" fmla="*/ 1259168 w 1906136"/>
                <a:gd name="connsiteY1306" fmla="*/ 835720 h 2468044"/>
                <a:gd name="connsiteX1307" fmla="*/ 1242404 w 1906136"/>
                <a:gd name="connsiteY1307" fmla="*/ 845344 h 2468044"/>
                <a:gd name="connsiteX1308" fmla="*/ 1233091 w 1906136"/>
                <a:gd name="connsiteY1308" fmla="*/ 859004 h 2468044"/>
                <a:gd name="connsiteX1309" fmla="*/ 1210118 w 1906136"/>
                <a:gd name="connsiteY1309" fmla="*/ 855899 h 2468044"/>
                <a:gd name="connsiteX1310" fmla="*/ 1207945 w 1906136"/>
                <a:gd name="connsiteY1310" fmla="*/ 831684 h 2468044"/>
                <a:gd name="connsiteX1311" fmla="*/ 1207945 w 1906136"/>
                <a:gd name="connsiteY1311" fmla="*/ 809332 h 2468044"/>
                <a:gd name="connsiteX1312" fmla="*/ 1207945 w 1906136"/>
                <a:gd name="connsiteY1312" fmla="*/ 791326 h 2468044"/>
                <a:gd name="connsiteX1313" fmla="*/ 1205771 w 1906136"/>
                <a:gd name="connsiteY1313" fmla="*/ 771147 h 2468044"/>
                <a:gd name="connsiteX1314" fmla="*/ 1193354 w 1906136"/>
                <a:gd name="connsiteY1314" fmla="*/ 771147 h 2468044"/>
                <a:gd name="connsiteX1315" fmla="*/ 1191180 w 1906136"/>
                <a:gd name="connsiteY1315" fmla="*/ 778598 h 2468044"/>
                <a:gd name="connsiteX1316" fmla="*/ 1185903 w 1906136"/>
                <a:gd name="connsiteY1316" fmla="*/ 789153 h 2468044"/>
                <a:gd name="connsiteX1317" fmla="*/ 1180625 w 1906136"/>
                <a:gd name="connsiteY1317" fmla="*/ 801882 h 2468044"/>
                <a:gd name="connsiteX1318" fmla="*/ 1174416 w 1906136"/>
                <a:gd name="connsiteY1318" fmla="*/ 816783 h 2468044"/>
                <a:gd name="connsiteX1319" fmla="*/ 1169139 w 1906136"/>
                <a:gd name="connsiteY1319" fmla="*/ 828269 h 2468044"/>
                <a:gd name="connsiteX1320" fmla="*/ 1166034 w 1906136"/>
                <a:gd name="connsiteY1320" fmla="*/ 835720 h 2468044"/>
                <a:gd name="connsiteX1321" fmla="*/ 1166034 w 1906136"/>
                <a:gd name="connsiteY1321" fmla="*/ 838825 h 2468044"/>
                <a:gd name="connsiteX1322" fmla="*/ 1159825 w 1906136"/>
                <a:gd name="connsiteY1322" fmla="*/ 837893 h 2468044"/>
                <a:gd name="connsiteX1323" fmla="*/ 1158894 w 1906136"/>
                <a:gd name="connsiteY1323" fmla="*/ 835720 h 2468044"/>
                <a:gd name="connsiteX1324" fmla="*/ 1156721 w 1906136"/>
                <a:gd name="connsiteY1324" fmla="*/ 833547 h 2468044"/>
                <a:gd name="connsiteX1325" fmla="*/ 1154548 w 1906136"/>
                <a:gd name="connsiteY1325" fmla="*/ 831374 h 2468044"/>
                <a:gd name="connsiteX1326" fmla="*/ 1154548 w 1906136"/>
                <a:gd name="connsiteY1326" fmla="*/ 828269 h 2468044"/>
                <a:gd name="connsiteX1327" fmla="*/ 1153306 w 1906136"/>
                <a:gd name="connsiteY1327" fmla="*/ 822061 h 2468044"/>
                <a:gd name="connsiteX1328" fmla="*/ 1153306 w 1906136"/>
                <a:gd name="connsiteY1328" fmla="*/ 812747 h 2468044"/>
                <a:gd name="connsiteX1329" fmla="*/ 1159515 w 1906136"/>
                <a:gd name="connsiteY1329" fmla="*/ 797846 h 2468044"/>
                <a:gd name="connsiteX1330" fmla="*/ 1166655 w 1906136"/>
                <a:gd name="connsiteY1330" fmla="*/ 780771 h 2468044"/>
                <a:gd name="connsiteX1331" fmla="*/ 1175037 w 1906136"/>
                <a:gd name="connsiteY1331" fmla="*/ 768043 h 2468044"/>
                <a:gd name="connsiteX1332" fmla="*/ 1182177 w 1906136"/>
                <a:gd name="connsiteY1332" fmla="*/ 756556 h 2468044"/>
                <a:gd name="connsiteX1333" fmla="*/ 1175037 w 1906136"/>
                <a:gd name="connsiteY1333" fmla="*/ 748174 h 2468044"/>
                <a:gd name="connsiteX1334" fmla="*/ 1167897 w 1906136"/>
                <a:gd name="connsiteY1334" fmla="*/ 743828 h 2468044"/>
                <a:gd name="connsiteX1335" fmla="*/ 1160757 w 1906136"/>
                <a:gd name="connsiteY1335" fmla="*/ 740724 h 2468044"/>
                <a:gd name="connsiteX1336" fmla="*/ 1152375 w 1906136"/>
                <a:gd name="connsiteY1336" fmla="*/ 736377 h 2468044"/>
                <a:gd name="connsiteX1337" fmla="*/ 1147097 w 1906136"/>
                <a:gd name="connsiteY1337" fmla="*/ 723649 h 2468044"/>
                <a:gd name="connsiteX1338" fmla="*/ 1137784 w 1906136"/>
                <a:gd name="connsiteY1338" fmla="*/ 723649 h 2468044"/>
                <a:gd name="connsiteX1339" fmla="*/ 1137784 w 1906136"/>
                <a:gd name="connsiteY1339" fmla="*/ 728927 h 2468044"/>
                <a:gd name="connsiteX1340" fmla="*/ 1135611 w 1906136"/>
                <a:gd name="connsiteY1340" fmla="*/ 733273 h 2468044"/>
                <a:gd name="connsiteX1341" fmla="*/ 1135611 w 1906136"/>
                <a:gd name="connsiteY1341" fmla="*/ 738551 h 2468044"/>
                <a:gd name="connsiteX1342" fmla="*/ 1133438 w 1906136"/>
                <a:gd name="connsiteY1342" fmla="*/ 746001 h 2468044"/>
                <a:gd name="connsiteX1343" fmla="*/ 1126297 w 1906136"/>
                <a:gd name="connsiteY1343" fmla="*/ 736377 h 2468044"/>
                <a:gd name="connsiteX1344" fmla="*/ 1121020 w 1906136"/>
                <a:gd name="connsiteY1344" fmla="*/ 731100 h 2468044"/>
                <a:gd name="connsiteX1345" fmla="*/ 1113879 w 1906136"/>
                <a:gd name="connsiteY1345" fmla="*/ 727995 h 2468044"/>
                <a:gd name="connsiteX1346" fmla="*/ 1103324 w 1906136"/>
                <a:gd name="connsiteY1346" fmla="*/ 728927 h 2468044"/>
                <a:gd name="connsiteX1347" fmla="*/ 1108602 w 1906136"/>
                <a:gd name="connsiteY1347" fmla="*/ 713094 h 2468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</a:cxnLst>
              <a:rect l="l" t="t" r="r" b="b"/>
              <a:pathLst>
                <a:path w="1906136" h="2468044">
                  <a:moveTo>
                    <a:pt x="1901480" y="1594450"/>
                  </a:moveTo>
                  <a:lnTo>
                    <a:pt x="1898376" y="1588241"/>
                  </a:lnTo>
                  <a:lnTo>
                    <a:pt x="1892167" y="1582963"/>
                  </a:lnTo>
                  <a:lnTo>
                    <a:pt x="1886889" y="1575513"/>
                  </a:lnTo>
                  <a:lnTo>
                    <a:pt x="1879749" y="1577686"/>
                  </a:lnTo>
                  <a:lnTo>
                    <a:pt x="1870436" y="1577686"/>
                  </a:lnTo>
                  <a:lnTo>
                    <a:pt x="1862054" y="1575513"/>
                  </a:lnTo>
                  <a:lnTo>
                    <a:pt x="1855845" y="1568062"/>
                  </a:lnTo>
                  <a:lnTo>
                    <a:pt x="1854913" y="1558748"/>
                  </a:lnTo>
                  <a:lnTo>
                    <a:pt x="1850878" y="1548193"/>
                  </a:lnTo>
                  <a:lnTo>
                    <a:pt x="1845600" y="1542916"/>
                  </a:lnTo>
                  <a:lnTo>
                    <a:pt x="1789410" y="1538569"/>
                  </a:lnTo>
                  <a:lnTo>
                    <a:pt x="1785374" y="1537638"/>
                  </a:lnTo>
                  <a:lnTo>
                    <a:pt x="1782269" y="1535465"/>
                  </a:lnTo>
                  <a:lnTo>
                    <a:pt x="1778233" y="1533292"/>
                  </a:lnTo>
                  <a:lnTo>
                    <a:pt x="1777302" y="1533292"/>
                  </a:lnTo>
                  <a:lnTo>
                    <a:pt x="1771093" y="1531119"/>
                  </a:lnTo>
                  <a:lnTo>
                    <a:pt x="1767989" y="1533292"/>
                  </a:lnTo>
                  <a:lnTo>
                    <a:pt x="1762711" y="1535465"/>
                  </a:lnTo>
                  <a:lnTo>
                    <a:pt x="1758675" y="1522737"/>
                  </a:lnTo>
                  <a:lnTo>
                    <a:pt x="1736944" y="1515286"/>
                  </a:lnTo>
                  <a:lnTo>
                    <a:pt x="1713971" y="1515286"/>
                  </a:lnTo>
                  <a:lnTo>
                    <a:pt x="1717075" y="1509077"/>
                  </a:lnTo>
                  <a:lnTo>
                    <a:pt x="1721111" y="1505973"/>
                  </a:lnTo>
                  <a:lnTo>
                    <a:pt x="1724216" y="1500695"/>
                  </a:lnTo>
                  <a:lnTo>
                    <a:pt x="1728252" y="1496349"/>
                  </a:lnTo>
                  <a:lnTo>
                    <a:pt x="1729183" y="1488898"/>
                  </a:lnTo>
                  <a:lnTo>
                    <a:pt x="1704037" y="1476170"/>
                  </a:lnTo>
                  <a:lnTo>
                    <a:pt x="1682306" y="1459406"/>
                  </a:lnTo>
                  <a:lnTo>
                    <a:pt x="1662437" y="1439537"/>
                  </a:lnTo>
                  <a:lnTo>
                    <a:pt x="1645673" y="1417496"/>
                  </a:lnTo>
                  <a:lnTo>
                    <a:pt x="1621769" y="1415322"/>
                  </a:lnTo>
                  <a:lnTo>
                    <a:pt x="1604073" y="1414391"/>
                  </a:lnTo>
                  <a:lnTo>
                    <a:pt x="1582342" y="1412218"/>
                  </a:lnTo>
                  <a:lnTo>
                    <a:pt x="1578306" y="1400732"/>
                  </a:lnTo>
                  <a:lnTo>
                    <a:pt x="1571166" y="1393281"/>
                  </a:lnTo>
                  <a:lnTo>
                    <a:pt x="1562784" y="1392350"/>
                  </a:lnTo>
                  <a:lnTo>
                    <a:pt x="1549124" y="1388003"/>
                  </a:lnTo>
                  <a:lnTo>
                    <a:pt x="1549124" y="1377448"/>
                  </a:lnTo>
                  <a:lnTo>
                    <a:pt x="1536707" y="1371239"/>
                  </a:lnTo>
                  <a:lnTo>
                    <a:pt x="1529566" y="1365962"/>
                  </a:lnTo>
                  <a:lnTo>
                    <a:pt x="1522426" y="1360684"/>
                  </a:lnTo>
                  <a:lnTo>
                    <a:pt x="1510008" y="1356338"/>
                  </a:lnTo>
                  <a:lnTo>
                    <a:pt x="1512181" y="1353233"/>
                  </a:lnTo>
                  <a:lnTo>
                    <a:pt x="1512181" y="1351060"/>
                  </a:lnTo>
                  <a:lnTo>
                    <a:pt x="1514354" y="1350129"/>
                  </a:lnTo>
                  <a:lnTo>
                    <a:pt x="1514354" y="1347956"/>
                  </a:lnTo>
                  <a:lnTo>
                    <a:pt x="1514354" y="1343609"/>
                  </a:lnTo>
                  <a:lnTo>
                    <a:pt x="1488277" y="1345783"/>
                  </a:lnTo>
                  <a:lnTo>
                    <a:pt x="1463131" y="1347956"/>
                  </a:lnTo>
                  <a:lnTo>
                    <a:pt x="1441400" y="1345783"/>
                  </a:lnTo>
                  <a:lnTo>
                    <a:pt x="1419668" y="1338332"/>
                  </a:lnTo>
                  <a:lnTo>
                    <a:pt x="1402904" y="1323741"/>
                  </a:lnTo>
                  <a:lnTo>
                    <a:pt x="1399800" y="1325914"/>
                  </a:lnTo>
                  <a:lnTo>
                    <a:pt x="1395764" y="1328087"/>
                  </a:lnTo>
                  <a:lnTo>
                    <a:pt x="1393591" y="1329019"/>
                  </a:lnTo>
                  <a:lnTo>
                    <a:pt x="1392660" y="1331192"/>
                  </a:lnTo>
                  <a:lnTo>
                    <a:pt x="1390487" y="1333365"/>
                  </a:lnTo>
                  <a:lnTo>
                    <a:pt x="1386451" y="1336469"/>
                  </a:lnTo>
                  <a:lnTo>
                    <a:pt x="1386451" y="1340815"/>
                  </a:lnTo>
                  <a:lnTo>
                    <a:pt x="1383346" y="1338642"/>
                  </a:lnTo>
                  <a:lnTo>
                    <a:pt x="1381173" y="1336469"/>
                  </a:lnTo>
                  <a:lnTo>
                    <a:pt x="1379000" y="1336469"/>
                  </a:lnTo>
                  <a:lnTo>
                    <a:pt x="1379000" y="1335538"/>
                  </a:lnTo>
                  <a:lnTo>
                    <a:pt x="1381173" y="1335538"/>
                  </a:lnTo>
                  <a:lnTo>
                    <a:pt x="1381173" y="1331192"/>
                  </a:lnTo>
                  <a:lnTo>
                    <a:pt x="1383346" y="1328087"/>
                  </a:lnTo>
                  <a:lnTo>
                    <a:pt x="1378069" y="1328087"/>
                  </a:lnTo>
                  <a:lnTo>
                    <a:pt x="1374033" y="1325914"/>
                  </a:lnTo>
                  <a:lnTo>
                    <a:pt x="1371860" y="1325914"/>
                  </a:lnTo>
                  <a:lnTo>
                    <a:pt x="1368755" y="1325914"/>
                  </a:lnTo>
                  <a:lnTo>
                    <a:pt x="1366582" y="1325914"/>
                  </a:lnTo>
                  <a:lnTo>
                    <a:pt x="1363478" y="1328087"/>
                  </a:lnTo>
                  <a:lnTo>
                    <a:pt x="1343609" y="1331192"/>
                  </a:lnTo>
                  <a:lnTo>
                    <a:pt x="1329950" y="1338642"/>
                  </a:lnTo>
                  <a:lnTo>
                    <a:pt x="1319395" y="1347956"/>
                  </a:lnTo>
                  <a:lnTo>
                    <a:pt x="1310081" y="1358511"/>
                  </a:lnTo>
                  <a:lnTo>
                    <a:pt x="1302941" y="1373102"/>
                  </a:lnTo>
                  <a:lnTo>
                    <a:pt x="1296111" y="1371550"/>
                  </a:lnTo>
                  <a:lnTo>
                    <a:pt x="1290833" y="1370618"/>
                  </a:lnTo>
                  <a:lnTo>
                    <a:pt x="1288660" y="1370618"/>
                  </a:lnTo>
                  <a:lnTo>
                    <a:pt x="1286798" y="1368445"/>
                  </a:lnTo>
                  <a:lnTo>
                    <a:pt x="1283693" y="1364099"/>
                  </a:lnTo>
                  <a:lnTo>
                    <a:pt x="1281520" y="1360994"/>
                  </a:lnTo>
                  <a:lnTo>
                    <a:pt x="1264756" y="1360994"/>
                  </a:lnTo>
                  <a:lnTo>
                    <a:pt x="1255443" y="1364099"/>
                  </a:lnTo>
                  <a:lnTo>
                    <a:pt x="1248302" y="1373412"/>
                  </a:lnTo>
                  <a:lnTo>
                    <a:pt x="1234643" y="1370308"/>
                  </a:lnTo>
                  <a:lnTo>
                    <a:pt x="1223156" y="1364099"/>
                  </a:lnTo>
                  <a:lnTo>
                    <a:pt x="1216016" y="1356648"/>
                  </a:lnTo>
                  <a:lnTo>
                    <a:pt x="1210739" y="1350439"/>
                  </a:lnTo>
                  <a:lnTo>
                    <a:pt x="1201425" y="1341126"/>
                  </a:lnTo>
                  <a:lnTo>
                    <a:pt x="1201425" y="1326535"/>
                  </a:lnTo>
                  <a:lnTo>
                    <a:pt x="1205461" y="1311944"/>
                  </a:lnTo>
                  <a:lnTo>
                    <a:pt x="1208565" y="1300457"/>
                  </a:lnTo>
                  <a:lnTo>
                    <a:pt x="1206392" y="1284625"/>
                  </a:lnTo>
                  <a:lnTo>
                    <a:pt x="1199252" y="1273138"/>
                  </a:lnTo>
                  <a:lnTo>
                    <a:pt x="1190870" y="1267861"/>
                  </a:lnTo>
                  <a:lnTo>
                    <a:pt x="1177210" y="1265688"/>
                  </a:lnTo>
                  <a:lnTo>
                    <a:pt x="1162619" y="1265688"/>
                  </a:lnTo>
                  <a:lnTo>
                    <a:pt x="1147097" y="1267861"/>
                  </a:lnTo>
                  <a:lnTo>
                    <a:pt x="1128470" y="1267861"/>
                  </a:lnTo>
                  <a:lnTo>
                    <a:pt x="1134679" y="1255132"/>
                  </a:lnTo>
                  <a:lnTo>
                    <a:pt x="1139957" y="1238368"/>
                  </a:lnTo>
                  <a:lnTo>
                    <a:pt x="1145234" y="1220362"/>
                  </a:lnTo>
                  <a:lnTo>
                    <a:pt x="1150512" y="1206703"/>
                  </a:lnTo>
                  <a:lnTo>
                    <a:pt x="1157652" y="1199252"/>
                  </a:lnTo>
                  <a:lnTo>
                    <a:pt x="1157652" y="1183420"/>
                  </a:lnTo>
                  <a:lnTo>
                    <a:pt x="1152375" y="1184351"/>
                  </a:lnTo>
                  <a:lnTo>
                    <a:pt x="1148339" y="1184351"/>
                  </a:lnTo>
                  <a:lnTo>
                    <a:pt x="1147097" y="1184351"/>
                  </a:lnTo>
                  <a:lnTo>
                    <a:pt x="1147097" y="1186524"/>
                  </a:lnTo>
                  <a:lnTo>
                    <a:pt x="1144924" y="1186524"/>
                  </a:lnTo>
                  <a:lnTo>
                    <a:pt x="1144924" y="1184351"/>
                  </a:lnTo>
                  <a:lnTo>
                    <a:pt x="1142751" y="1183420"/>
                  </a:lnTo>
                  <a:lnTo>
                    <a:pt x="1141820" y="1179073"/>
                  </a:lnTo>
                  <a:lnTo>
                    <a:pt x="1125055" y="1181246"/>
                  </a:lnTo>
                  <a:lnTo>
                    <a:pt x="1113569" y="1186524"/>
                  </a:lnTo>
                  <a:lnTo>
                    <a:pt x="1105187" y="1195837"/>
                  </a:lnTo>
                  <a:lnTo>
                    <a:pt x="1103014" y="1198942"/>
                  </a:lnTo>
                  <a:lnTo>
                    <a:pt x="1100841" y="1205151"/>
                  </a:lnTo>
                  <a:lnTo>
                    <a:pt x="1098668" y="1210428"/>
                  </a:lnTo>
                  <a:lnTo>
                    <a:pt x="1097736" y="1215706"/>
                  </a:lnTo>
                  <a:lnTo>
                    <a:pt x="1093700" y="1220052"/>
                  </a:lnTo>
                  <a:lnTo>
                    <a:pt x="1093700" y="1220983"/>
                  </a:lnTo>
                  <a:lnTo>
                    <a:pt x="1091527" y="1220983"/>
                  </a:lnTo>
                  <a:lnTo>
                    <a:pt x="1090596" y="1220983"/>
                  </a:lnTo>
                  <a:lnTo>
                    <a:pt x="1086560" y="1220983"/>
                  </a:lnTo>
                  <a:lnTo>
                    <a:pt x="1084387" y="1220983"/>
                  </a:lnTo>
                  <a:lnTo>
                    <a:pt x="1081283" y="1223157"/>
                  </a:lnTo>
                  <a:lnTo>
                    <a:pt x="1066692" y="1230607"/>
                  </a:lnTo>
                  <a:lnTo>
                    <a:pt x="1057378" y="1234953"/>
                  </a:lnTo>
                  <a:lnTo>
                    <a:pt x="1052101" y="1232780"/>
                  </a:lnTo>
                  <a:lnTo>
                    <a:pt x="1048065" y="1230607"/>
                  </a:lnTo>
                  <a:lnTo>
                    <a:pt x="1044960" y="1227503"/>
                  </a:lnTo>
                  <a:lnTo>
                    <a:pt x="1037820" y="1225330"/>
                  </a:lnTo>
                  <a:lnTo>
                    <a:pt x="1025402" y="1223157"/>
                  </a:lnTo>
                  <a:lnTo>
                    <a:pt x="1013916" y="1201115"/>
                  </a:lnTo>
                  <a:lnTo>
                    <a:pt x="1006776" y="1183109"/>
                  </a:lnTo>
                  <a:lnTo>
                    <a:pt x="1005844" y="1164172"/>
                  </a:lnTo>
                  <a:lnTo>
                    <a:pt x="1005844" y="1146166"/>
                  </a:lnTo>
                  <a:lnTo>
                    <a:pt x="1012985" y="1121951"/>
                  </a:lnTo>
                  <a:lnTo>
                    <a:pt x="1016089" y="1111396"/>
                  </a:lnTo>
                  <a:lnTo>
                    <a:pt x="1016089" y="1102083"/>
                  </a:lnTo>
                  <a:lnTo>
                    <a:pt x="1013916" y="1094632"/>
                  </a:lnTo>
                  <a:lnTo>
                    <a:pt x="1017952" y="1085319"/>
                  </a:lnTo>
                  <a:lnTo>
                    <a:pt x="1025092" y="1074764"/>
                  </a:lnTo>
                  <a:lnTo>
                    <a:pt x="1035647" y="1067313"/>
                  </a:lnTo>
                  <a:lnTo>
                    <a:pt x="1048065" y="1061104"/>
                  </a:lnTo>
                  <a:lnTo>
                    <a:pt x="1059551" y="1057999"/>
                  </a:lnTo>
                  <a:lnTo>
                    <a:pt x="1076316" y="1055826"/>
                  </a:lnTo>
                  <a:lnTo>
                    <a:pt x="1091838" y="1055826"/>
                  </a:lnTo>
                  <a:lnTo>
                    <a:pt x="1108602" y="1060173"/>
                  </a:lnTo>
                  <a:lnTo>
                    <a:pt x="1121020" y="1065450"/>
                  </a:lnTo>
                  <a:lnTo>
                    <a:pt x="1137784" y="1065450"/>
                  </a:lnTo>
                  <a:lnTo>
                    <a:pt x="1134679" y="1060173"/>
                  </a:lnTo>
                  <a:lnTo>
                    <a:pt x="1132506" y="1055826"/>
                  </a:lnTo>
                  <a:lnTo>
                    <a:pt x="1130333" y="1052722"/>
                  </a:lnTo>
                  <a:lnTo>
                    <a:pt x="1127229" y="1047444"/>
                  </a:lnTo>
                  <a:lnTo>
                    <a:pt x="1125055" y="1041235"/>
                  </a:lnTo>
                  <a:lnTo>
                    <a:pt x="1128160" y="1041235"/>
                  </a:lnTo>
                  <a:lnTo>
                    <a:pt x="1128160" y="1038131"/>
                  </a:lnTo>
                  <a:lnTo>
                    <a:pt x="1149891" y="1041235"/>
                  </a:lnTo>
                  <a:lnTo>
                    <a:pt x="1168518" y="1048686"/>
                  </a:lnTo>
                  <a:lnTo>
                    <a:pt x="1184040" y="1056137"/>
                  </a:lnTo>
                  <a:lnTo>
                    <a:pt x="1197700" y="1058310"/>
                  </a:lnTo>
                  <a:lnTo>
                    <a:pt x="1208255" y="1067623"/>
                  </a:lnTo>
                  <a:lnTo>
                    <a:pt x="1219741" y="1083456"/>
                  </a:lnTo>
                  <a:lnTo>
                    <a:pt x="1230297" y="1105498"/>
                  </a:lnTo>
                  <a:lnTo>
                    <a:pt x="1239610" y="1126608"/>
                  </a:lnTo>
                  <a:lnTo>
                    <a:pt x="1244888" y="1142441"/>
                  </a:lnTo>
                  <a:lnTo>
                    <a:pt x="1257305" y="1146787"/>
                  </a:lnTo>
                  <a:lnTo>
                    <a:pt x="1257305" y="1142441"/>
                  </a:lnTo>
                  <a:lnTo>
                    <a:pt x="1261341" y="1142441"/>
                  </a:lnTo>
                  <a:lnTo>
                    <a:pt x="1257305" y="1124435"/>
                  </a:lnTo>
                  <a:lnTo>
                    <a:pt x="1250165" y="1104566"/>
                  </a:lnTo>
                  <a:lnTo>
                    <a:pt x="1243025" y="1083456"/>
                  </a:lnTo>
                  <a:lnTo>
                    <a:pt x="1237747" y="1063587"/>
                  </a:lnTo>
                  <a:lnTo>
                    <a:pt x="1235574" y="1045581"/>
                  </a:lnTo>
                  <a:lnTo>
                    <a:pt x="1241783" y="1030991"/>
                  </a:lnTo>
                  <a:lnTo>
                    <a:pt x="1247061" y="1012053"/>
                  </a:lnTo>
                  <a:lnTo>
                    <a:pt x="1257616" y="997462"/>
                  </a:lnTo>
                  <a:lnTo>
                    <a:pt x="1274380" y="986907"/>
                  </a:lnTo>
                  <a:lnTo>
                    <a:pt x="1291144" y="975421"/>
                  </a:lnTo>
                  <a:lnTo>
                    <a:pt x="1306666" y="967039"/>
                  </a:lnTo>
                  <a:lnTo>
                    <a:pt x="1321257" y="957725"/>
                  </a:lnTo>
                  <a:lnTo>
                    <a:pt x="1321257" y="952448"/>
                  </a:lnTo>
                  <a:lnTo>
                    <a:pt x="1318153" y="940961"/>
                  </a:lnTo>
                  <a:lnTo>
                    <a:pt x="1314117" y="928233"/>
                  </a:lnTo>
                  <a:lnTo>
                    <a:pt x="1311012" y="917678"/>
                  </a:lnTo>
                  <a:lnTo>
                    <a:pt x="1308839" y="913332"/>
                  </a:lnTo>
                  <a:lnTo>
                    <a:pt x="1308839" y="904018"/>
                  </a:lnTo>
                  <a:lnTo>
                    <a:pt x="1314117" y="908364"/>
                  </a:lnTo>
                  <a:lnTo>
                    <a:pt x="1316290" y="910538"/>
                  </a:lnTo>
                  <a:lnTo>
                    <a:pt x="1320326" y="911469"/>
                  </a:lnTo>
                  <a:lnTo>
                    <a:pt x="1321257" y="913642"/>
                  </a:lnTo>
                  <a:lnTo>
                    <a:pt x="1325293" y="917988"/>
                  </a:lnTo>
                  <a:lnTo>
                    <a:pt x="1337711" y="886633"/>
                  </a:lnTo>
                  <a:lnTo>
                    <a:pt x="1348266" y="857141"/>
                  </a:lnTo>
                  <a:lnTo>
                    <a:pt x="1362857" y="854968"/>
                  </a:lnTo>
                  <a:lnTo>
                    <a:pt x="1376517" y="852795"/>
                  </a:lnTo>
                  <a:lnTo>
                    <a:pt x="1391108" y="849690"/>
                  </a:lnTo>
                  <a:lnTo>
                    <a:pt x="1401663" y="840377"/>
                  </a:lnTo>
                  <a:lnTo>
                    <a:pt x="1408803" y="840377"/>
                  </a:lnTo>
                  <a:lnTo>
                    <a:pt x="1405698" y="837272"/>
                  </a:lnTo>
                  <a:lnTo>
                    <a:pt x="1398558" y="835099"/>
                  </a:lnTo>
                  <a:lnTo>
                    <a:pt x="1392349" y="832926"/>
                  </a:lnTo>
                  <a:lnTo>
                    <a:pt x="1398558" y="814920"/>
                  </a:lnTo>
                  <a:lnTo>
                    <a:pt x="1406940" y="802192"/>
                  </a:lnTo>
                  <a:lnTo>
                    <a:pt x="1420600" y="792879"/>
                  </a:lnTo>
                  <a:lnTo>
                    <a:pt x="1435191" y="785428"/>
                  </a:lnTo>
                  <a:lnTo>
                    <a:pt x="1448850" y="780150"/>
                  </a:lnTo>
                  <a:lnTo>
                    <a:pt x="1465615" y="772700"/>
                  </a:lnTo>
                  <a:lnTo>
                    <a:pt x="1478032" y="763386"/>
                  </a:lnTo>
                  <a:lnTo>
                    <a:pt x="1478032" y="761213"/>
                  </a:lnTo>
                  <a:lnTo>
                    <a:pt x="1478032" y="759040"/>
                  </a:lnTo>
                  <a:lnTo>
                    <a:pt x="1480205" y="759040"/>
                  </a:lnTo>
                  <a:lnTo>
                    <a:pt x="1482379" y="759040"/>
                  </a:lnTo>
                  <a:lnTo>
                    <a:pt x="1482379" y="763386"/>
                  </a:lnTo>
                  <a:lnTo>
                    <a:pt x="1489519" y="766491"/>
                  </a:lnTo>
                  <a:lnTo>
                    <a:pt x="1482379" y="775804"/>
                  </a:lnTo>
                  <a:lnTo>
                    <a:pt x="1475238" y="781082"/>
                  </a:lnTo>
                  <a:lnTo>
                    <a:pt x="1465925" y="787291"/>
                  </a:lnTo>
                  <a:lnTo>
                    <a:pt x="1465925" y="803123"/>
                  </a:lnTo>
                  <a:lnTo>
                    <a:pt x="1484552" y="795673"/>
                  </a:lnTo>
                  <a:lnTo>
                    <a:pt x="1499143" y="785117"/>
                  </a:lnTo>
                  <a:lnTo>
                    <a:pt x="1509698" y="772389"/>
                  </a:lnTo>
                  <a:lnTo>
                    <a:pt x="1511871" y="770216"/>
                  </a:lnTo>
                  <a:lnTo>
                    <a:pt x="1511871" y="768043"/>
                  </a:lnTo>
                  <a:lnTo>
                    <a:pt x="1514044" y="768043"/>
                  </a:lnTo>
                  <a:lnTo>
                    <a:pt x="1514044" y="765870"/>
                  </a:lnTo>
                  <a:lnTo>
                    <a:pt x="1514044" y="762765"/>
                  </a:lnTo>
                  <a:lnTo>
                    <a:pt x="1504731" y="751279"/>
                  </a:lnTo>
                  <a:lnTo>
                    <a:pt x="1497590" y="740724"/>
                  </a:lnTo>
                  <a:lnTo>
                    <a:pt x="1488277" y="730169"/>
                  </a:lnTo>
                  <a:lnTo>
                    <a:pt x="1473686" y="722718"/>
                  </a:lnTo>
                  <a:lnTo>
                    <a:pt x="1475859" y="711231"/>
                  </a:lnTo>
                  <a:lnTo>
                    <a:pt x="1478032" y="703781"/>
                  </a:lnTo>
                  <a:lnTo>
                    <a:pt x="1481137" y="696330"/>
                  </a:lnTo>
                  <a:lnTo>
                    <a:pt x="1486414" y="687017"/>
                  </a:lnTo>
                  <a:lnTo>
                    <a:pt x="1483310" y="683912"/>
                  </a:lnTo>
                  <a:lnTo>
                    <a:pt x="1479274" y="681739"/>
                  </a:lnTo>
                  <a:lnTo>
                    <a:pt x="1476170" y="679566"/>
                  </a:lnTo>
                  <a:lnTo>
                    <a:pt x="1473996" y="678635"/>
                  </a:lnTo>
                  <a:lnTo>
                    <a:pt x="1471823" y="674288"/>
                  </a:lnTo>
                  <a:lnTo>
                    <a:pt x="1470892" y="671184"/>
                  </a:lnTo>
                  <a:lnTo>
                    <a:pt x="1446988" y="676461"/>
                  </a:lnTo>
                  <a:lnTo>
                    <a:pt x="1425257" y="685775"/>
                  </a:lnTo>
                  <a:lnTo>
                    <a:pt x="1407561" y="698503"/>
                  </a:lnTo>
                  <a:lnTo>
                    <a:pt x="1403525" y="698503"/>
                  </a:lnTo>
                  <a:lnTo>
                    <a:pt x="1418116" y="681739"/>
                  </a:lnTo>
                  <a:lnTo>
                    <a:pt x="1437985" y="672426"/>
                  </a:lnTo>
                  <a:lnTo>
                    <a:pt x="1459716" y="664975"/>
                  </a:lnTo>
                  <a:lnTo>
                    <a:pt x="1485793" y="661870"/>
                  </a:lnTo>
                  <a:lnTo>
                    <a:pt x="1510940" y="657524"/>
                  </a:lnTo>
                  <a:lnTo>
                    <a:pt x="1537017" y="654420"/>
                  </a:lnTo>
                  <a:lnTo>
                    <a:pt x="1562163" y="649142"/>
                  </a:lnTo>
                  <a:lnTo>
                    <a:pt x="1583894" y="639829"/>
                  </a:lnTo>
                  <a:lnTo>
                    <a:pt x="1603763" y="625238"/>
                  </a:lnTo>
                  <a:lnTo>
                    <a:pt x="1603763" y="622133"/>
                  </a:lnTo>
                  <a:lnTo>
                    <a:pt x="1603763" y="619960"/>
                  </a:lnTo>
                  <a:lnTo>
                    <a:pt x="1603763" y="615614"/>
                  </a:lnTo>
                  <a:lnTo>
                    <a:pt x="1601590" y="614683"/>
                  </a:lnTo>
                  <a:lnTo>
                    <a:pt x="1601590" y="610336"/>
                  </a:lnTo>
                  <a:lnTo>
                    <a:pt x="1601590" y="607232"/>
                  </a:lnTo>
                  <a:lnTo>
                    <a:pt x="1603763" y="601023"/>
                  </a:lnTo>
                  <a:lnTo>
                    <a:pt x="1601590" y="595746"/>
                  </a:lnTo>
                  <a:lnTo>
                    <a:pt x="1601590" y="590468"/>
                  </a:lnTo>
                  <a:lnTo>
                    <a:pt x="1600658" y="586122"/>
                  </a:lnTo>
                  <a:lnTo>
                    <a:pt x="1600658" y="580844"/>
                  </a:lnTo>
                  <a:lnTo>
                    <a:pt x="1581721" y="580844"/>
                  </a:lnTo>
                  <a:lnTo>
                    <a:pt x="1579548" y="566253"/>
                  </a:lnTo>
                  <a:lnTo>
                    <a:pt x="1572408" y="556940"/>
                  </a:lnTo>
                  <a:lnTo>
                    <a:pt x="1565268" y="549489"/>
                  </a:lnTo>
                  <a:lnTo>
                    <a:pt x="1552850" y="546385"/>
                  </a:lnTo>
                  <a:lnTo>
                    <a:pt x="1543536" y="556940"/>
                  </a:lnTo>
                  <a:lnTo>
                    <a:pt x="1532981" y="566253"/>
                  </a:lnTo>
                  <a:lnTo>
                    <a:pt x="1521495" y="577740"/>
                  </a:lnTo>
                  <a:lnTo>
                    <a:pt x="1518390" y="577740"/>
                  </a:lnTo>
                  <a:lnTo>
                    <a:pt x="1530808" y="558803"/>
                  </a:lnTo>
                  <a:lnTo>
                    <a:pt x="1542295" y="536761"/>
                  </a:lnTo>
                  <a:lnTo>
                    <a:pt x="1528635" y="526206"/>
                  </a:lnTo>
                  <a:lnTo>
                    <a:pt x="1525531" y="516892"/>
                  </a:lnTo>
                  <a:lnTo>
                    <a:pt x="1527704" y="506337"/>
                  </a:lnTo>
                  <a:lnTo>
                    <a:pt x="1527704" y="494851"/>
                  </a:lnTo>
                  <a:lnTo>
                    <a:pt x="1521495" y="480260"/>
                  </a:lnTo>
                  <a:lnTo>
                    <a:pt x="1520563" y="478087"/>
                  </a:lnTo>
                  <a:lnTo>
                    <a:pt x="1516528" y="478087"/>
                  </a:lnTo>
                  <a:lnTo>
                    <a:pt x="1514354" y="478087"/>
                  </a:lnTo>
                  <a:lnTo>
                    <a:pt x="1511250" y="478087"/>
                  </a:lnTo>
                  <a:lnTo>
                    <a:pt x="1507214" y="478087"/>
                  </a:lnTo>
                  <a:lnTo>
                    <a:pt x="1506283" y="477155"/>
                  </a:lnTo>
                  <a:lnTo>
                    <a:pt x="1504110" y="472809"/>
                  </a:lnTo>
                  <a:lnTo>
                    <a:pt x="1501937" y="469705"/>
                  </a:lnTo>
                  <a:lnTo>
                    <a:pt x="1504110" y="465358"/>
                  </a:lnTo>
                  <a:lnTo>
                    <a:pt x="1504110" y="462254"/>
                  </a:lnTo>
                  <a:lnTo>
                    <a:pt x="1506283" y="460081"/>
                  </a:lnTo>
                  <a:lnTo>
                    <a:pt x="1506283" y="455734"/>
                  </a:lnTo>
                  <a:lnTo>
                    <a:pt x="1506283" y="452630"/>
                  </a:lnTo>
                  <a:lnTo>
                    <a:pt x="1500074" y="443317"/>
                  </a:lnTo>
                  <a:lnTo>
                    <a:pt x="1492934" y="435866"/>
                  </a:lnTo>
                  <a:lnTo>
                    <a:pt x="1485793" y="428415"/>
                  </a:lnTo>
                  <a:lnTo>
                    <a:pt x="1480516" y="420964"/>
                  </a:lnTo>
                  <a:lnTo>
                    <a:pt x="1478343" y="408236"/>
                  </a:lnTo>
                  <a:lnTo>
                    <a:pt x="1463752" y="419723"/>
                  </a:lnTo>
                  <a:lnTo>
                    <a:pt x="1455370" y="434314"/>
                  </a:lnTo>
                  <a:lnTo>
                    <a:pt x="1443883" y="447973"/>
                  </a:lnTo>
                  <a:lnTo>
                    <a:pt x="1429292" y="459460"/>
                  </a:lnTo>
                  <a:lnTo>
                    <a:pt x="1428361" y="455114"/>
                  </a:lnTo>
                  <a:lnTo>
                    <a:pt x="1422152" y="454182"/>
                  </a:lnTo>
                  <a:lnTo>
                    <a:pt x="1419048" y="449836"/>
                  </a:lnTo>
                  <a:lnTo>
                    <a:pt x="1415012" y="447663"/>
                  </a:lnTo>
                  <a:lnTo>
                    <a:pt x="1411907" y="444558"/>
                  </a:lnTo>
                  <a:lnTo>
                    <a:pt x="1409734" y="442385"/>
                  </a:lnTo>
                  <a:lnTo>
                    <a:pt x="1406630" y="431830"/>
                  </a:lnTo>
                  <a:lnTo>
                    <a:pt x="1404457" y="417239"/>
                  </a:lnTo>
                  <a:lnTo>
                    <a:pt x="1400421" y="400475"/>
                  </a:lnTo>
                  <a:lnTo>
                    <a:pt x="1399490" y="391162"/>
                  </a:lnTo>
                  <a:lnTo>
                    <a:pt x="1395454" y="388057"/>
                  </a:lnTo>
                  <a:lnTo>
                    <a:pt x="1390176" y="385884"/>
                  </a:lnTo>
                  <a:lnTo>
                    <a:pt x="1384899" y="383711"/>
                  </a:lnTo>
                  <a:lnTo>
                    <a:pt x="1378690" y="383711"/>
                  </a:lnTo>
                  <a:lnTo>
                    <a:pt x="1375585" y="382780"/>
                  </a:lnTo>
                  <a:lnTo>
                    <a:pt x="1370308" y="378433"/>
                  </a:lnTo>
                  <a:lnTo>
                    <a:pt x="1364099" y="369120"/>
                  </a:lnTo>
                  <a:lnTo>
                    <a:pt x="1358821" y="356392"/>
                  </a:lnTo>
                  <a:lnTo>
                    <a:pt x="1353544" y="347078"/>
                  </a:lnTo>
                  <a:lnTo>
                    <a:pt x="1329639" y="351425"/>
                  </a:lnTo>
                  <a:lnTo>
                    <a:pt x="1307908" y="351425"/>
                  </a:lnTo>
                  <a:lnTo>
                    <a:pt x="1282762" y="347078"/>
                  </a:lnTo>
                  <a:lnTo>
                    <a:pt x="1282762" y="351425"/>
                  </a:lnTo>
                  <a:lnTo>
                    <a:pt x="1278726" y="351425"/>
                  </a:lnTo>
                  <a:lnTo>
                    <a:pt x="1280899" y="369431"/>
                  </a:lnTo>
                  <a:lnTo>
                    <a:pt x="1286177" y="388368"/>
                  </a:lnTo>
                  <a:lnTo>
                    <a:pt x="1290213" y="405132"/>
                  </a:lnTo>
                  <a:lnTo>
                    <a:pt x="1293317" y="420964"/>
                  </a:lnTo>
                  <a:lnTo>
                    <a:pt x="1290213" y="435555"/>
                  </a:lnTo>
                  <a:lnTo>
                    <a:pt x="1283072" y="448284"/>
                  </a:lnTo>
                  <a:lnTo>
                    <a:pt x="1285246" y="454493"/>
                  </a:lnTo>
                  <a:lnTo>
                    <a:pt x="1288350" y="457597"/>
                  </a:lnTo>
                  <a:lnTo>
                    <a:pt x="1292386" y="459770"/>
                  </a:lnTo>
                  <a:lnTo>
                    <a:pt x="1295490" y="461943"/>
                  </a:lnTo>
                  <a:lnTo>
                    <a:pt x="1302630" y="465048"/>
                  </a:lnTo>
                  <a:lnTo>
                    <a:pt x="1302630" y="481812"/>
                  </a:lnTo>
                  <a:lnTo>
                    <a:pt x="1304804" y="498576"/>
                  </a:lnTo>
                  <a:lnTo>
                    <a:pt x="1302630" y="509131"/>
                  </a:lnTo>
                  <a:lnTo>
                    <a:pt x="1297353" y="528068"/>
                  </a:lnTo>
                  <a:lnTo>
                    <a:pt x="1288040" y="542659"/>
                  </a:lnTo>
                  <a:lnTo>
                    <a:pt x="1273449" y="553214"/>
                  </a:lnTo>
                  <a:lnTo>
                    <a:pt x="1258858" y="560665"/>
                  </a:lnTo>
                  <a:lnTo>
                    <a:pt x="1264135" y="577429"/>
                  </a:lnTo>
                  <a:lnTo>
                    <a:pt x="1268171" y="595435"/>
                  </a:lnTo>
                  <a:lnTo>
                    <a:pt x="1270344" y="610026"/>
                  </a:lnTo>
                  <a:lnTo>
                    <a:pt x="1270344" y="621513"/>
                  </a:lnTo>
                  <a:lnTo>
                    <a:pt x="1268171" y="624617"/>
                  </a:lnTo>
                  <a:lnTo>
                    <a:pt x="1268171" y="626790"/>
                  </a:lnTo>
                  <a:lnTo>
                    <a:pt x="1268171" y="628963"/>
                  </a:lnTo>
                  <a:lnTo>
                    <a:pt x="1265998" y="628963"/>
                  </a:lnTo>
                  <a:lnTo>
                    <a:pt x="1262893" y="629895"/>
                  </a:lnTo>
                  <a:lnTo>
                    <a:pt x="1260720" y="629895"/>
                  </a:lnTo>
                  <a:lnTo>
                    <a:pt x="1258547" y="632068"/>
                  </a:lnTo>
                  <a:lnTo>
                    <a:pt x="1256374" y="632068"/>
                  </a:lnTo>
                  <a:lnTo>
                    <a:pt x="1253270" y="634241"/>
                  </a:lnTo>
                  <a:lnTo>
                    <a:pt x="1242714" y="617477"/>
                  </a:lnTo>
                  <a:lnTo>
                    <a:pt x="1233401" y="604748"/>
                  </a:lnTo>
                  <a:lnTo>
                    <a:pt x="1229365" y="593262"/>
                  </a:lnTo>
                  <a:lnTo>
                    <a:pt x="1228434" y="582707"/>
                  </a:lnTo>
                  <a:lnTo>
                    <a:pt x="1226261" y="571220"/>
                  </a:lnTo>
                  <a:lnTo>
                    <a:pt x="1222225" y="556629"/>
                  </a:lnTo>
                  <a:lnTo>
                    <a:pt x="1219121" y="536761"/>
                  </a:lnTo>
                  <a:lnTo>
                    <a:pt x="1189939" y="529310"/>
                  </a:lnTo>
                  <a:lnTo>
                    <a:pt x="1185903" y="529310"/>
                  </a:lnTo>
                  <a:lnTo>
                    <a:pt x="1184972" y="531483"/>
                  </a:lnTo>
                  <a:lnTo>
                    <a:pt x="1180936" y="533656"/>
                  </a:lnTo>
                  <a:lnTo>
                    <a:pt x="1178763" y="535829"/>
                  </a:lnTo>
                  <a:lnTo>
                    <a:pt x="1175658" y="535829"/>
                  </a:lnTo>
                  <a:lnTo>
                    <a:pt x="1171622" y="536761"/>
                  </a:lnTo>
                  <a:lnTo>
                    <a:pt x="1168518" y="535829"/>
                  </a:lnTo>
                  <a:lnTo>
                    <a:pt x="1163240" y="533656"/>
                  </a:lnTo>
                  <a:lnTo>
                    <a:pt x="1150202" y="527137"/>
                  </a:lnTo>
                  <a:lnTo>
                    <a:pt x="1139646" y="515650"/>
                  </a:lnTo>
                  <a:lnTo>
                    <a:pt x="1127229" y="502922"/>
                  </a:lnTo>
                  <a:lnTo>
                    <a:pt x="1113569" y="493609"/>
                  </a:lnTo>
                  <a:lnTo>
                    <a:pt x="1101151" y="488331"/>
                  </a:lnTo>
                  <a:lnTo>
                    <a:pt x="1088733" y="490504"/>
                  </a:lnTo>
                  <a:lnTo>
                    <a:pt x="1083456" y="488331"/>
                  </a:lnTo>
                  <a:lnTo>
                    <a:pt x="1077247" y="488331"/>
                  </a:lnTo>
                  <a:lnTo>
                    <a:pt x="1076316" y="486158"/>
                  </a:lnTo>
                  <a:lnTo>
                    <a:pt x="1076316" y="485227"/>
                  </a:lnTo>
                  <a:lnTo>
                    <a:pt x="1076316" y="483054"/>
                  </a:lnTo>
                  <a:lnTo>
                    <a:pt x="1076316" y="480881"/>
                  </a:lnTo>
                  <a:lnTo>
                    <a:pt x="1076316" y="477776"/>
                  </a:lnTo>
                  <a:lnTo>
                    <a:pt x="1076316" y="473430"/>
                  </a:lnTo>
                  <a:lnTo>
                    <a:pt x="1072280" y="470325"/>
                  </a:lnTo>
                  <a:lnTo>
                    <a:pt x="1072280" y="461012"/>
                  </a:lnTo>
                  <a:lnTo>
                    <a:pt x="1052411" y="461012"/>
                  </a:lnTo>
                  <a:lnTo>
                    <a:pt x="1052411" y="441143"/>
                  </a:lnTo>
                  <a:lnTo>
                    <a:pt x="1048375" y="421275"/>
                  </a:lnTo>
                  <a:lnTo>
                    <a:pt x="1042166" y="406684"/>
                  </a:lnTo>
                  <a:lnTo>
                    <a:pt x="1042166" y="382469"/>
                  </a:lnTo>
                  <a:lnTo>
                    <a:pt x="1048375" y="365705"/>
                  </a:lnTo>
                  <a:lnTo>
                    <a:pt x="1057689" y="355150"/>
                  </a:lnTo>
                  <a:lnTo>
                    <a:pt x="1072280" y="345837"/>
                  </a:lnTo>
                  <a:lnTo>
                    <a:pt x="1089044" y="340559"/>
                  </a:lnTo>
                  <a:lnTo>
                    <a:pt x="1089044" y="335282"/>
                  </a:lnTo>
                  <a:lnTo>
                    <a:pt x="1086871" y="329073"/>
                  </a:lnTo>
                  <a:lnTo>
                    <a:pt x="1086871" y="325968"/>
                  </a:lnTo>
                  <a:lnTo>
                    <a:pt x="1084698" y="323795"/>
                  </a:lnTo>
                  <a:lnTo>
                    <a:pt x="1083766" y="320691"/>
                  </a:lnTo>
                  <a:lnTo>
                    <a:pt x="1081593" y="316344"/>
                  </a:lnTo>
                  <a:lnTo>
                    <a:pt x="1072280" y="316344"/>
                  </a:lnTo>
                  <a:lnTo>
                    <a:pt x="1072280" y="313240"/>
                  </a:lnTo>
                  <a:lnTo>
                    <a:pt x="1079420" y="314171"/>
                  </a:lnTo>
                  <a:lnTo>
                    <a:pt x="1083456" y="316344"/>
                  </a:lnTo>
                  <a:lnTo>
                    <a:pt x="1088733" y="318517"/>
                  </a:lnTo>
                  <a:lnTo>
                    <a:pt x="1094011" y="320691"/>
                  </a:lnTo>
                  <a:lnTo>
                    <a:pt x="1101151" y="320691"/>
                  </a:lnTo>
                  <a:lnTo>
                    <a:pt x="1105187" y="307031"/>
                  </a:lnTo>
                  <a:lnTo>
                    <a:pt x="1108291" y="298649"/>
                  </a:lnTo>
                  <a:lnTo>
                    <a:pt x="1115432" y="291198"/>
                  </a:lnTo>
                  <a:lnTo>
                    <a:pt x="1124745" y="283748"/>
                  </a:lnTo>
                  <a:lnTo>
                    <a:pt x="1126918" y="279401"/>
                  </a:lnTo>
                  <a:lnTo>
                    <a:pt x="1130023" y="276297"/>
                  </a:lnTo>
                  <a:lnTo>
                    <a:pt x="1132196" y="271951"/>
                  </a:lnTo>
                  <a:lnTo>
                    <a:pt x="1132196" y="266673"/>
                  </a:lnTo>
                  <a:lnTo>
                    <a:pt x="1130023" y="261395"/>
                  </a:lnTo>
                  <a:lnTo>
                    <a:pt x="1127849" y="259222"/>
                  </a:lnTo>
                  <a:lnTo>
                    <a:pt x="1126918" y="257049"/>
                  </a:lnTo>
                  <a:lnTo>
                    <a:pt x="1124745" y="254876"/>
                  </a:lnTo>
                  <a:lnTo>
                    <a:pt x="1120709" y="251772"/>
                  </a:lnTo>
                  <a:lnTo>
                    <a:pt x="1117605" y="251772"/>
                  </a:lnTo>
                  <a:lnTo>
                    <a:pt x="1117605" y="247736"/>
                  </a:lnTo>
                  <a:lnTo>
                    <a:pt x="1135300" y="252082"/>
                  </a:lnTo>
                  <a:lnTo>
                    <a:pt x="1147718" y="259533"/>
                  </a:lnTo>
                  <a:lnTo>
                    <a:pt x="1157031" y="259533"/>
                  </a:lnTo>
                  <a:lnTo>
                    <a:pt x="1159205" y="241527"/>
                  </a:lnTo>
                  <a:lnTo>
                    <a:pt x="1161378" y="230040"/>
                  </a:lnTo>
                  <a:lnTo>
                    <a:pt x="1157342" y="219485"/>
                  </a:lnTo>
                  <a:lnTo>
                    <a:pt x="1157342" y="215139"/>
                  </a:lnTo>
                  <a:lnTo>
                    <a:pt x="1208255" y="212034"/>
                  </a:lnTo>
                  <a:lnTo>
                    <a:pt x="1208255" y="205826"/>
                  </a:lnTo>
                  <a:lnTo>
                    <a:pt x="1206082" y="202721"/>
                  </a:lnTo>
                  <a:lnTo>
                    <a:pt x="1206082" y="200548"/>
                  </a:lnTo>
                  <a:lnTo>
                    <a:pt x="1205151" y="198375"/>
                  </a:lnTo>
                  <a:lnTo>
                    <a:pt x="1202977" y="197444"/>
                  </a:lnTo>
                  <a:lnTo>
                    <a:pt x="1200804" y="195270"/>
                  </a:lnTo>
                  <a:lnTo>
                    <a:pt x="1200804" y="190924"/>
                  </a:lnTo>
                  <a:lnTo>
                    <a:pt x="1206082" y="193097"/>
                  </a:lnTo>
                  <a:lnTo>
                    <a:pt x="1210118" y="195270"/>
                  </a:lnTo>
                  <a:lnTo>
                    <a:pt x="1213222" y="197444"/>
                  </a:lnTo>
                  <a:lnTo>
                    <a:pt x="1217258" y="198375"/>
                  </a:lnTo>
                  <a:lnTo>
                    <a:pt x="1224398" y="198375"/>
                  </a:lnTo>
                  <a:lnTo>
                    <a:pt x="1226571" y="187820"/>
                  </a:lnTo>
                  <a:lnTo>
                    <a:pt x="1229676" y="173229"/>
                  </a:lnTo>
                  <a:lnTo>
                    <a:pt x="1233711" y="154292"/>
                  </a:lnTo>
                  <a:lnTo>
                    <a:pt x="1234643" y="138459"/>
                  </a:lnTo>
                  <a:lnTo>
                    <a:pt x="1236816" y="125731"/>
                  </a:lnTo>
                  <a:lnTo>
                    <a:pt x="1236816" y="118280"/>
                  </a:lnTo>
                  <a:lnTo>
                    <a:pt x="1236816" y="103689"/>
                  </a:lnTo>
                  <a:lnTo>
                    <a:pt x="1229676" y="97480"/>
                  </a:lnTo>
                  <a:lnTo>
                    <a:pt x="1220362" y="99653"/>
                  </a:lnTo>
                  <a:lnTo>
                    <a:pt x="1211980" y="103999"/>
                  </a:lnTo>
                  <a:lnTo>
                    <a:pt x="1204840" y="103999"/>
                  </a:lnTo>
                  <a:lnTo>
                    <a:pt x="1202667" y="99653"/>
                  </a:lnTo>
                  <a:lnTo>
                    <a:pt x="1198631" y="97480"/>
                  </a:lnTo>
                  <a:lnTo>
                    <a:pt x="1197700" y="94376"/>
                  </a:lnTo>
                  <a:lnTo>
                    <a:pt x="1193664" y="90029"/>
                  </a:lnTo>
                  <a:lnTo>
                    <a:pt x="1191491" y="86925"/>
                  </a:lnTo>
                  <a:lnTo>
                    <a:pt x="1188386" y="84752"/>
                  </a:lnTo>
                  <a:lnTo>
                    <a:pt x="1184351" y="82579"/>
                  </a:lnTo>
                  <a:lnTo>
                    <a:pt x="1181246" y="82579"/>
                  </a:lnTo>
                  <a:lnTo>
                    <a:pt x="1177210" y="86925"/>
                  </a:lnTo>
                  <a:lnTo>
                    <a:pt x="1166655" y="96238"/>
                  </a:lnTo>
                  <a:lnTo>
                    <a:pt x="1162619" y="108966"/>
                  </a:lnTo>
                  <a:lnTo>
                    <a:pt x="1162619" y="121695"/>
                  </a:lnTo>
                  <a:lnTo>
                    <a:pt x="1164793" y="134423"/>
                  </a:lnTo>
                  <a:lnTo>
                    <a:pt x="1164793" y="147151"/>
                  </a:lnTo>
                  <a:lnTo>
                    <a:pt x="1157652" y="163915"/>
                  </a:lnTo>
                  <a:lnTo>
                    <a:pt x="1148339" y="178506"/>
                  </a:lnTo>
                  <a:lnTo>
                    <a:pt x="1143061" y="176333"/>
                  </a:lnTo>
                  <a:lnTo>
                    <a:pt x="1139957" y="175402"/>
                  </a:lnTo>
                  <a:lnTo>
                    <a:pt x="1137784" y="173229"/>
                  </a:lnTo>
                  <a:lnTo>
                    <a:pt x="1135611" y="171056"/>
                  </a:lnTo>
                  <a:lnTo>
                    <a:pt x="1132506" y="167951"/>
                  </a:lnTo>
                  <a:lnTo>
                    <a:pt x="1134679" y="161742"/>
                  </a:lnTo>
                  <a:lnTo>
                    <a:pt x="1134679" y="153360"/>
                  </a:lnTo>
                  <a:lnTo>
                    <a:pt x="1135611" y="140632"/>
                  </a:lnTo>
                  <a:lnTo>
                    <a:pt x="1137784" y="126041"/>
                  </a:lnTo>
                  <a:lnTo>
                    <a:pt x="1137784" y="114244"/>
                  </a:lnTo>
                  <a:lnTo>
                    <a:pt x="1128470" y="118590"/>
                  </a:lnTo>
                  <a:lnTo>
                    <a:pt x="1123193" y="123868"/>
                  </a:lnTo>
                  <a:lnTo>
                    <a:pt x="1117915" y="129145"/>
                  </a:lnTo>
                  <a:lnTo>
                    <a:pt x="1112638" y="134423"/>
                  </a:lnTo>
                  <a:lnTo>
                    <a:pt x="1101151" y="134423"/>
                  </a:lnTo>
                  <a:lnTo>
                    <a:pt x="1098047" y="119832"/>
                  </a:lnTo>
                  <a:lnTo>
                    <a:pt x="1098047" y="103999"/>
                  </a:lnTo>
                  <a:lnTo>
                    <a:pt x="1071969" y="103999"/>
                  </a:lnTo>
                  <a:lnTo>
                    <a:pt x="1076005" y="96549"/>
                  </a:lnTo>
                  <a:lnTo>
                    <a:pt x="1076936" y="90340"/>
                  </a:lnTo>
                  <a:lnTo>
                    <a:pt x="1079110" y="85062"/>
                  </a:lnTo>
                  <a:lnTo>
                    <a:pt x="1083145" y="81958"/>
                  </a:lnTo>
                  <a:lnTo>
                    <a:pt x="1088423" y="77611"/>
                  </a:lnTo>
                  <a:lnTo>
                    <a:pt x="1088423" y="70161"/>
                  </a:lnTo>
                  <a:lnTo>
                    <a:pt x="1088423" y="62710"/>
                  </a:lnTo>
                  <a:lnTo>
                    <a:pt x="1086250" y="59606"/>
                  </a:lnTo>
                  <a:lnTo>
                    <a:pt x="1083145" y="55259"/>
                  </a:lnTo>
                  <a:lnTo>
                    <a:pt x="1079110" y="52155"/>
                  </a:lnTo>
                  <a:lnTo>
                    <a:pt x="1071969" y="49982"/>
                  </a:lnTo>
                  <a:lnTo>
                    <a:pt x="1074142" y="42531"/>
                  </a:lnTo>
                  <a:lnTo>
                    <a:pt x="1076316" y="39427"/>
                  </a:lnTo>
                  <a:lnTo>
                    <a:pt x="1077247" y="35080"/>
                  </a:lnTo>
                  <a:lnTo>
                    <a:pt x="1079420" y="29803"/>
                  </a:lnTo>
                  <a:lnTo>
                    <a:pt x="1081593" y="25457"/>
                  </a:lnTo>
                  <a:lnTo>
                    <a:pt x="1079420" y="22352"/>
                  </a:lnTo>
                  <a:lnTo>
                    <a:pt x="1076316" y="18006"/>
                  </a:lnTo>
                  <a:lnTo>
                    <a:pt x="1074142" y="17075"/>
                  </a:lnTo>
                  <a:lnTo>
                    <a:pt x="1071969" y="14901"/>
                  </a:lnTo>
                  <a:lnTo>
                    <a:pt x="1069796" y="12728"/>
                  </a:lnTo>
                  <a:lnTo>
                    <a:pt x="1069796" y="7451"/>
                  </a:lnTo>
                  <a:lnTo>
                    <a:pt x="1068865" y="0"/>
                  </a:lnTo>
                  <a:lnTo>
                    <a:pt x="1057378" y="2173"/>
                  </a:lnTo>
                  <a:lnTo>
                    <a:pt x="1046823" y="5278"/>
                  </a:lnTo>
                  <a:lnTo>
                    <a:pt x="1037510" y="9624"/>
                  </a:lnTo>
                  <a:lnTo>
                    <a:pt x="1025092" y="29492"/>
                  </a:lnTo>
                  <a:lnTo>
                    <a:pt x="1021056" y="47498"/>
                  </a:lnTo>
                  <a:lnTo>
                    <a:pt x="1023229" y="66435"/>
                  </a:lnTo>
                  <a:lnTo>
                    <a:pt x="1032543" y="82268"/>
                  </a:lnTo>
                  <a:lnTo>
                    <a:pt x="1044960" y="96859"/>
                  </a:lnTo>
                  <a:lnTo>
                    <a:pt x="1047134" y="104310"/>
                  </a:lnTo>
                  <a:lnTo>
                    <a:pt x="1044960" y="118901"/>
                  </a:lnTo>
                  <a:lnTo>
                    <a:pt x="1044960" y="135665"/>
                  </a:lnTo>
                  <a:lnTo>
                    <a:pt x="1044960" y="150256"/>
                  </a:lnTo>
                  <a:lnTo>
                    <a:pt x="1032543" y="150256"/>
                  </a:lnTo>
                  <a:lnTo>
                    <a:pt x="1032543" y="153360"/>
                  </a:lnTo>
                  <a:lnTo>
                    <a:pt x="1030369" y="159569"/>
                  </a:lnTo>
                  <a:lnTo>
                    <a:pt x="1030369" y="162674"/>
                  </a:lnTo>
                  <a:lnTo>
                    <a:pt x="1028196" y="170124"/>
                  </a:lnTo>
                  <a:lnTo>
                    <a:pt x="1019814" y="153360"/>
                  </a:lnTo>
                  <a:lnTo>
                    <a:pt x="1012674" y="137528"/>
                  </a:lnTo>
                  <a:lnTo>
                    <a:pt x="988770" y="137528"/>
                  </a:lnTo>
                  <a:lnTo>
                    <a:pt x="988770" y="150256"/>
                  </a:lnTo>
                  <a:lnTo>
                    <a:pt x="986597" y="152429"/>
                  </a:lnTo>
                  <a:lnTo>
                    <a:pt x="984424" y="153360"/>
                  </a:lnTo>
                  <a:lnTo>
                    <a:pt x="983492" y="155533"/>
                  </a:lnTo>
                  <a:lnTo>
                    <a:pt x="981319" y="157706"/>
                  </a:lnTo>
                  <a:lnTo>
                    <a:pt x="962692" y="157706"/>
                  </a:lnTo>
                  <a:lnTo>
                    <a:pt x="950275" y="155533"/>
                  </a:lnTo>
                  <a:lnTo>
                    <a:pt x="937857" y="153360"/>
                  </a:lnTo>
                  <a:lnTo>
                    <a:pt x="925439" y="150256"/>
                  </a:lnTo>
                  <a:lnTo>
                    <a:pt x="905570" y="150256"/>
                  </a:lnTo>
                  <a:lnTo>
                    <a:pt x="901535" y="142805"/>
                  </a:lnTo>
                  <a:lnTo>
                    <a:pt x="898430" y="139701"/>
                  </a:lnTo>
                  <a:lnTo>
                    <a:pt x="894394" y="133492"/>
                  </a:lnTo>
                  <a:lnTo>
                    <a:pt x="889117" y="130387"/>
                  </a:lnTo>
                  <a:lnTo>
                    <a:pt x="889117" y="117659"/>
                  </a:lnTo>
                  <a:lnTo>
                    <a:pt x="842239" y="122937"/>
                  </a:lnTo>
                  <a:lnTo>
                    <a:pt x="842239" y="126041"/>
                  </a:lnTo>
                  <a:lnTo>
                    <a:pt x="838204" y="126041"/>
                  </a:lnTo>
                  <a:lnTo>
                    <a:pt x="838204" y="132250"/>
                  </a:lnTo>
                  <a:lnTo>
                    <a:pt x="840377" y="135354"/>
                  </a:lnTo>
                  <a:lnTo>
                    <a:pt x="842550" y="139701"/>
                  </a:lnTo>
                  <a:lnTo>
                    <a:pt x="843481" y="140632"/>
                  </a:lnTo>
                  <a:lnTo>
                    <a:pt x="845654" y="145910"/>
                  </a:lnTo>
                  <a:lnTo>
                    <a:pt x="877941" y="145910"/>
                  </a:lnTo>
                  <a:lnTo>
                    <a:pt x="877941" y="150256"/>
                  </a:lnTo>
                  <a:lnTo>
                    <a:pt x="870800" y="152429"/>
                  </a:lnTo>
                  <a:lnTo>
                    <a:pt x="865523" y="153360"/>
                  </a:lnTo>
                  <a:lnTo>
                    <a:pt x="858383" y="153360"/>
                  </a:lnTo>
                  <a:lnTo>
                    <a:pt x="849069" y="153360"/>
                  </a:lnTo>
                  <a:lnTo>
                    <a:pt x="849069" y="189993"/>
                  </a:lnTo>
                  <a:lnTo>
                    <a:pt x="840687" y="179438"/>
                  </a:lnTo>
                  <a:lnTo>
                    <a:pt x="831374" y="167951"/>
                  </a:lnTo>
                  <a:lnTo>
                    <a:pt x="822060" y="157396"/>
                  </a:lnTo>
                  <a:lnTo>
                    <a:pt x="813678" y="155223"/>
                  </a:lnTo>
                  <a:lnTo>
                    <a:pt x="799087" y="155223"/>
                  </a:lnTo>
                  <a:lnTo>
                    <a:pt x="782323" y="155223"/>
                  </a:lnTo>
                  <a:lnTo>
                    <a:pt x="765559" y="153050"/>
                  </a:lnTo>
                  <a:lnTo>
                    <a:pt x="753141" y="153050"/>
                  </a:lnTo>
                  <a:lnTo>
                    <a:pt x="755315" y="149945"/>
                  </a:lnTo>
                  <a:lnTo>
                    <a:pt x="756246" y="147772"/>
                  </a:lnTo>
                  <a:lnTo>
                    <a:pt x="756246" y="145599"/>
                  </a:lnTo>
                  <a:lnTo>
                    <a:pt x="758419" y="144668"/>
                  </a:lnTo>
                  <a:lnTo>
                    <a:pt x="762455" y="142495"/>
                  </a:lnTo>
                  <a:lnTo>
                    <a:pt x="765559" y="140321"/>
                  </a:lnTo>
                  <a:lnTo>
                    <a:pt x="763386" y="137217"/>
                  </a:lnTo>
                  <a:lnTo>
                    <a:pt x="760282" y="129766"/>
                  </a:lnTo>
                  <a:lnTo>
                    <a:pt x="756246" y="124489"/>
                  </a:lnTo>
                  <a:lnTo>
                    <a:pt x="753141" y="120143"/>
                  </a:lnTo>
                  <a:lnTo>
                    <a:pt x="749106" y="117038"/>
                  </a:lnTo>
                  <a:lnTo>
                    <a:pt x="746001" y="117038"/>
                  </a:lnTo>
                  <a:lnTo>
                    <a:pt x="742897" y="117969"/>
                  </a:lnTo>
                  <a:lnTo>
                    <a:pt x="736688" y="120143"/>
                  </a:lnTo>
                  <a:lnTo>
                    <a:pt x="733583" y="122316"/>
                  </a:lnTo>
                  <a:lnTo>
                    <a:pt x="728306" y="122316"/>
                  </a:lnTo>
                  <a:lnTo>
                    <a:pt x="722097" y="122316"/>
                  </a:lnTo>
                  <a:lnTo>
                    <a:pt x="706575" y="110829"/>
                  </a:lnTo>
                  <a:lnTo>
                    <a:pt x="689811" y="98101"/>
                  </a:lnTo>
                  <a:lnTo>
                    <a:pt x="673046" y="85373"/>
                  </a:lnTo>
                  <a:lnTo>
                    <a:pt x="653178" y="80095"/>
                  </a:lnTo>
                  <a:lnTo>
                    <a:pt x="649142" y="81026"/>
                  </a:lnTo>
                  <a:lnTo>
                    <a:pt x="643865" y="83199"/>
                  </a:lnTo>
                  <a:lnTo>
                    <a:pt x="640760" y="87546"/>
                  </a:lnTo>
                  <a:lnTo>
                    <a:pt x="635482" y="90650"/>
                  </a:lnTo>
                  <a:lnTo>
                    <a:pt x="629274" y="92823"/>
                  </a:lnTo>
                  <a:lnTo>
                    <a:pt x="628342" y="88477"/>
                  </a:lnTo>
                  <a:lnTo>
                    <a:pt x="626169" y="85373"/>
                  </a:lnTo>
                  <a:lnTo>
                    <a:pt x="622133" y="80095"/>
                  </a:lnTo>
                  <a:lnTo>
                    <a:pt x="621202" y="80095"/>
                  </a:lnTo>
                  <a:lnTo>
                    <a:pt x="617166" y="80095"/>
                  </a:lnTo>
                  <a:lnTo>
                    <a:pt x="614993" y="81026"/>
                  </a:lnTo>
                  <a:lnTo>
                    <a:pt x="611889" y="83199"/>
                  </a:lnTo>
                  <a:lnTo>
                    <a:pt x="609715" y="85373"/>
                  </a:lnTo>
                  <a:lnTo>
                    <a:pt x="606611" y="88477"/>
                  </a:lnTo>
                  <a:lnTo>
                    <a:pt x="592951" y="85373"/>
                  </a:lnTo>
                  <a:lnTo>
                    <a:pt x="584569" y="77922"/>
                  </a:lnTo>
                  <a:lnTo>
                    <a:pt x="578360" y="68609"/>
                  </a:lnTo>
                  <a:lnTo>
                    <a:pt x="573083" y="55880"/>
                  </a:lnTo>
                  <a:lnTo>
                    <a:pt x="569978" y="58985"/>
                  </a:lnTo>
                  <a:lnTo>
                    <a:pt x="565943" y="65194"/>
                  </a:lnTo>
                  <a:lnTo>
                    <a:pt x="563770" y="70471"/>
                  </a:lnTo>
                  <a:lnTo>
                    <a:pt x="562838" y="75749"/>
                  </a:lnTo>
                  <a:lnTo>
                    <a:pt x="546074" y="77922"/>
                  </a:lnTo>
                  <a:lnTo>
                    <a:pt x="533656" y="77922"/>
                  </a:lnTo>
                  <a:lnTo>
                    <a:pt x="521238" y="80095"/>
                  </a:lnTo>
                  <a:lnTo>
                    <a:pt x="511925" y="85373"/>
                  </a:lnTo>
                  <a:lnTo>
                    <a:pt x="502612" y="95928"/>
                  </a:lnTo>
                  <a:lnTo>
                    <a:pt x="482743" y="92823"/>
                  </a:lnTo>
                  <a:lnTo>
                    <a:pt x="482743" y="85373"/>
                  </a:lnTo>
                  <a:lnTo>
                    <a:pt x="504474" y="76059"/>
                  </a:lnTo>
                  <a:lnTo>
                    <a:pt x="524343" y="63331"/>
                  </a:lnTo>
                  <a:lnTo>
                    <a:pt x="542970" y="48740"/>
                  </a:lnTo>
                  <a:lnTo>
                    <a:pt x="549179" y="48740"/>
                  </a:lnTo>
                  <a:lnTo>
                    <a:pt x="546074" y="46567"/>
                  </a:lnTo>
                  <a:lnTo>
                    <a:pt x="542970" y="44394"/>
                  </a:lnTo>
                  <a:lnTo>
                    <a:pt x="536761" y="43462"/>
                  </a:lnTo>
                  <a:lnTo>
                    <a:pt x="533656" y="41289"/>
                  </a:lnTo>
                  <a:lnTo>
                    <a:pt x="516892" y="44394"/>
                  </a:lnTo>
                  <a:lnTo>
                    <a:pt x="504474" y="50603"/>
                  </a:lnTo>
                  <a:lnTo>
                    <a:pt x="492988" y="58985"/>
                  </a:lnTo>
                  <a:lnTo>
                    <a:pt x="482433" y="66435"/>
                  </a:lnTo>
                  <a:lnTo>
                    <a:pt x="470015" y="73886"/>
                  </a:lnTo>
                  <a:lnTo>
                    <a:pt x="455424" y="78232"/>
                  </a:lnTo>
                  <a:lnTo>
                    <a:pt x="433693" y="80405"/>
                  </a:lnTo>
                  <a:lnTo>
                    <a:pt x="436797" y="88788"/>
                  </a:lnTo>
                  <a:lnTo>
                    <a:pt x="443006" y="96238"/>
                  </a:lnTo>
                  <a:lnTo>
                    <a:pt x="448284" y="103689"/>
                  </a:lnTo>
                  <a:lnTo>
                    <a:pt x="453561" y="109898"/>
                  </a:lnTo>
                  <a:lnTo>
                    <a:pt x="453561" y="117349"/>
                  </a:lnTo>
                  <a:lnTo>
                    <a:pt x="429657" y="113002"/>
                  </a:lnTo>
                  <a:lnTo>
                    <a:pt x="409788" y="102447"/>
                  </a:lnTo>
                  <a:lnTo>
                    <a:pt x="392093" y="90961"/>
                  </a:lnTo>
                  <a:lnTo>
                    <a:pt x="373466" y="78232"/>
                  </a:lnTo>
                  <a:lnTo>
                    <a:pt x="353598" y="68919"/>
                  </a:lnTo>
                  <a:lnTo>
                    <a:pt x="322243" y="73265"/>
                  </a:lnTo>
                  <a:lnTo>
                    <a:pt x="307652" y="68919"/>
                  </a:lnTo>
                  <a:lnTo>
                    <a:pt x="293061" y="61468"/>
                  </a:lnTo>
                  <a:lnTo>
                    <a:pt x="277539" y="56191"/>
                  </a:lnTo>
                  <a:lnTo>
                    <a:pt x="266052" y="51844"/>
                  </a:lnTo>
                  <a:lnTo>
                    <a:pt x="262948" y="51844"/>
                  </a:lnTo>
                  <a:lnTo>
                    <a:pt x="256739" y="54018"/>
                  </a:lnTo>
                  <a:lnTo>
                    <a:pt x="253634" y="56191"/>
                  </a:lnTo>
                  <a:lnTo>
                    <a:pt x="249598" y="56191"/>
                  </a:lnTo>
                  <a:lnTo>
                    <a:pt x="244321" y="58364"/>
                  </a:lnTo>
                  <a:lnTo>
                    <a:pt x="239043" y="56191"/>
                  </a:lnTo>
                  <a:lnTo>
                    <a:pt x="233766" y="54018"/>
                  </a:lnTo>
                  <a:lnTo>
                    <a:pt x="229730" y="50913"/>
                  </a:lnTo>
                  <a:lnTo>
                    <a:pt x="226625" y="46567"/>
                  </a:lnTo>
                  <a:lnTo>
                    <a:pt x="221348" y="41289"/>
                  </a:lnTo>
                  <a:lnTo>
                    <a:pt x="217312" y="38185"/>
                  </a:lnTo>
                  <a:lnTo>
                    <a:pt x="214208" y="36012"/>
                  </a:lnTo>
                  <a:lnTo>
                    <a:pt x="210172" y="36012"/>
                  </a:lnTo>
                  <a:lnTo>
                    <a:pt x="207067" y="36012"/>
                  </a:lnTo>
                  <a:lnTo>
                    <a:pt x="203032" y="38185"/>
                  </a:lnTo>
                  <a:lnTo>
                    <a:pt x="199927" y="39116"/>
                  </a:lnTo>
                  <a:lnTo>
                    <a:pt x="195891" y="39116"/>
                  </a:lnTo>
                  <a:lnTo>
                    <a:pt x="190614" y="39116"/>
                  </a:lnTo>
                  <a:lnTo>
                    <a:pt x="186578" y="36012"/>
                  </a:lnTo>
                  <a:lnTo>
                    <a:pt x="183473" y="31665"/>
                  </a:lnTo>
                  <a:lnTo>
                    <a:pt x="181300" y="30734"/>
                  </a:lnTo>
                  <a:lnTo>
                    <a:pt x="181300" y="26388"/>
                  </a:lnTo>
                  <a:lnTo>
                    <a:pt x="179127" y="24215"/>
                  </a:lnTo>
                  <a:lnTo>
                    <a:pt x="179127" y="21110"/>
                  </a:lnTo>
                  <a:lnTo>
                    <a:pt x="176023" y="18937"/>
                  </a:lnTo>
                  <a:lnTo>
                    <a:pt x="170745" y="15833"/>
                  </a:lnTo>
                  <a:lnTo>
                    <a:pt x="153981" y="26388"/>
                  </a:lnTo>
                  <a:lnTo>
                    <a:pt x="137217" y="33839"/>
                  </a:lnTo>
                  <a:lnTo>
                    <a:pt x="117348" y="39116"/>
                  </a:lnTo>
                  <a:lnTo>
                    <a:pt x="99653" y="48430"/>
                  </a:lnTo>
                  <a:lnTo>
                    <a:pt x="85993" y="58985"/>
                  </a:lnTo>
                  <a:lnTo>
                    <a:pt x="82889" y="70471"/>
                  </a:lnTo>
                  <a:lnTo>
                    <a:pt x="78853" y="83199"/>
                  </a:lnTo>
                  <a:lnTo>
                    <a:pt x="73576" y="95928"/>
                  </a:lnTo>
                  <a:lnTo>
                    <a:pt x="56812" y="105241"/>
                  </a:lnTo>
                  <a:lnTo>
                    <a:pt x="36012" y="107414"/>
                  </a:lnTo>
                  <a:lnTo>
                    <a:pt x="14281" y="105241"/>
                  </a:lnTo>
                  <a:lnTo>
                    <a:pt x="12107" y="110519"/>
                  </a:lnTo>
                  <a:lnTo>
                    <a:pt x="9934" y="116728"/>
                  </a:lnTo>
                  <a:lnTo>
                    <a:pt x="6830" y="122005"/>
                  </a:lnTo>
                  <a:lnTo>
                    <a:pt x="15212" y="138769"/>
                  </a:lnTo>
                  <a:lnTo>
                    <a:pt x="29803" y="149324"/>
                  </a:lnTo>
                  <a:lnTo>
                    <a:pt x="46567" y="159880"/>
                  </a:lnTo>
                  <a:lnTo>
                    <a:pt x="61158" y="171366"/>
                  </a:lnTo>
                  <a:lnTo>
                    <a:pt x="73576" y="185957"/>
                  </a:lnTo>
                  <a:lnTo>
                    <a:pt x="77611" y="191235"/>
                  </a:lnTo>
                  <a:lnTo>
                    <a:pt x="78543" y="196512"/>
                  </a:lnTo>
                  <a:lnTo>
                    <a:pt x="80716" y="202721"/>
                  </a:lnTo>
                  <a:lnTo>
                    <a:pt x="82889" y="207999"/>
                  </a:lnTo>
                  <a:lnTo>
                    <a:pt x="85993" y="213276"/>
                  </a:lnTo>
                  <a:lnTo>
                    <a:pt x="85993" y="220727"/>
                  </a:lnTo>
                  <a:lnTo>
                    <a:pt x="73576" y="226005"/>
                  </a:lnTo>
                  <a:lnTo>
                    <a:pt x="70471" y="220727"/>
                  </a:lnTo>
                  <a:lnTo>
                    <a:pt x="64262" y="215449"/>
                  </a:lnTo>
                  <a:lnTo>
                    <a:pt x="58985" y="211103"/>
                  </a:lnTo>
                  <a:lnTo>
                    <a:pt x="53707" y="205826"/>
                  </a:lnTo>
                  <a:lnTo>
                    <a:pt x="49671" y="205826"/>
                  </a:lnTo>
                  <a:lnTo>
                    <a:pt x="48740" y="205826"/>
                  </a:lnTo>
                  <a:lnTo>
                    <a:pt x="46567" y="207999"/>
                  </a:lnTo>
                  <a:lnTo>
                    <a:pt x="44394" y="207999"/>
                  </a:lnTo>
                  <a:lnTo>
                    <a:pt x="43462" y="210172"/>
                  </a:lnTo>
                  <a:lnTo>
                    <a:pt x="26698" y="210172"/>
                  </a:lnTo>
                  <a:lnTo>
                    <a:pt x="28871" y="213276"/>
                  </a:lnTo>
                  <a:lnTo>
                    <a:pt x="28871" y="215449"/>
                  </a:lnTo>
                  <a:lnTo>
                    <a:pt x="29803" y="217623"/>
                  </a:lnTo>
                  <a:lnTo>
                    <a:pt x="26698" y="220727"/>
                  </a:lnTo>
                  <a:lnTo>
                    <a:pt x="22663" y="225073"/>
                  </a:lnTo>
                  <a:lnTo>
                    <a:pt x="19558" y="225073"/>
                  </a:lnTo>
                  <a:lnTo>
                    <a:pt x="15522" y="226005"/>
                  </a:lnTo>
                  <a:lnTo>
                    <a:pt x="10245" y="228178"/>
                  </a:lnTo>
                  <a:lnTo>
                    <a:pt x="7140" y="230351"/>
                  </a:lnTo>
                  <a:lnTo>
                    <a:pt x="0" y="230351"/>
                  </a:lnTo>
                  <a:lnTo>
                    <a:pt x="3104" y="257670"/>
                  </a:lnTo>
                  <a:lnTo>
                    <a:pt x="17695" y="265121"/>
                  </a:lnTo>
                  <a:lnTo>
                    <a:pt x="36322" y="268225"/>
                  </a:lnTo>
                  <a:lnTo>
                    <a:pt x="51844" y="274434"/>
                  </a:lnTo>
                  <a:lnTo>
                    <a:pt x="63331" y="277539"/>
                  </a:lnTo>
                  <a:lnTo>
                    <a:pt x="68609" y="277539"/>
                  </a:lnTo>
                  <a:lnTo>
                    <a:pt x="71713" y="275365"/>
                  </a:lnTo>
                  <a:lnTo>
                    <a:pt x="75749" y="274434"/>
                  </a:lnTo>
                  <a:lnTo>
                    <a:pt x="77922" y="272261"/>
                  </a:lnTo>
                  <a:lnTo>
                    <a:pt x="78853" y="270088"/>
                  </a:lnTo>
                  <a:lnTo>
                    <a:pt x="82889" y="266983"/>
                  </a:lnTo>
                  <a:lnTo>
                    <a:pt x="97790" y="266983"/>
                  </a:lnTo>
                  <a:lnTo>
                    <a:pt x="95617" y="267915"/>
                  </a:lnTo>
                  <a:lnTo>
                    <a:pt x="95617" y="270088"/>
                  </a:lnTo>
                  <a:lnTo>
                    <a:pt x="95617" y="272261"/>
                  </a:lnTo>
                  <a:lnTo>
                    <a:pt x="93444" y="272261"/>
                  </a:lnTo>
                  <a:lnTo>
                    <a:pt x="91271" y="274434"/>
                  </a:lnTo>
                  <a:lnTo>
                    <a:pt x="91271" y="292440"/>
                  </a:lnTo>
                  <a:lnTo>
                    <a:pt x="85993" y="303926"/>
                  </a:lnTo>
                  <a:lnTo>
                    <a:pt x="78853" y="311377"/>
                  </a:lnTo>
                  <a:lnTo>
                    <a:pt x="68298" y="316655"/>
                  </a:lnTo>
                  <a:lnTo>
                    <a:pt x="56812" y="319759"/>
                  </a:lnTo>
                  <a:lnTo>
                    <a:pt x="44394" y="327210"/>
                  </a:lnTo>
                  <a:lnTo>
                    <a:pt x="37253" y="336523"/>
                  </a:lnTo>
                  <a:lnTo>
                    <a:pt x="31976" y="347078"/>
                  </a:lnTo>
                  <a:lnTo>
                    <a:pt x="26698" y="360738"/>
                  </a:lnTo>
                  <a:lnTo>
                    <a:pt x="20489" y="371293"/>
                  </a:lnTo>
                  <a:lnTo>
                    <a:pt x="31976" y="391162"/>
                  </a:lnTo>
                  <a:lnTo>
                    <a:pt x="46567" y="410099"/>
                  </a:lnTo>
                  <a:lnTo>
                    <a:pt x="64262" y="422827"/>
                  </a:lnTo>
                  <a:lnTo>
                    <a:pt x="66435" y="425000"/>
                  </a:lnTo>
                  <a:lnTo>
                    <a:pt x="69540" y="425000"/>
                  </a:lnTo>
                  <a:lnTo>
                    <a:pt x="71713" y="425000"/>
                  </a:lnTo>
                  <a:lnTo>
                    <a:pt x="73886" y="422827"/>
                  </a:lnTo>
                  <a:lnTo>
                    <a:pt x="76991" y="419723"/>
                  </a:lnTo>
                  <a:lnTo>
                    <a:pt x="81026" y="430278"/>
                  </a:lnTo>
                  <a:lnTo>
                    <a:pt x="86304" y="444869"/>
                  </a:lnTo>
                  <a:lnTo>
                    <a:pt x="88477" y="455424"/>
                  </a:lnTo>
                  <a:lnTo>
                    <a:pt x="93755" y="455424"/>
                  </a:lnTo>
                  <a:lnTo>
                    <a:pt x="97790" y="455734"/>
                  </a:lnTo>
                  <a:lnTo>
                    <a:pt x="98722" y="455734"/>
                  </a:lnTo>
                  <a:lnTo>
                    <a:pt x="100895" y="453561"/>
                  </a:lnTo>
                  <a:lnTo>
                    <a:pt x="103068" y="451388"/>
                  </a:lnTo>
                  <a:lnTo>
                    <a:pt x="105241" y="449215"/>
                  </a:lnTo>
                  <a:lnTo>
                    <a:pt x="108346" y="451388"/>
                  </a:lnTo>
                  <a:lnTo>
                    <a:pt x="110208" y="451388"/>
                  </a:lnTo>
                  <a:lnTo>
                    <a:pt x="112381" y="453561"/>
                  </a:lnTo>
                  <a:lnTo>
                    <a:pt x="112381" y="456666"/>
                  </a:lnTo>
                  <a:lnTo>
                    <a:pt x="112381" y="461012"/>
                  </a:lnTo>
                  <a:lnTo>
                    <a:pt x="124799" y="456666"/>
                  </a:lnTo>
                  <a:lnTo>
                    <a:pt x="134113" y="453561"/>
                  </a:lnTo>
                  <a:lnTo>
                    <a:pt x="147772" y="449215"/>
                  </a:lnTo>
                  <a:lnTo>
                    <a:pt x="144668" y="471257"/>
                  </a:lnTo>
                  <a:lnTo>
                    <a:pt x="135354" y="488021"/>
                  </a:lnTo>
                  <a:lnTo>
                    <a:pt x="122937" y="502612"/>
                  </a:lnTo>
                  <a:lnTo>
                    <a:pt x="106172" y="515340"/>
                  </a:lnTo>
                  <a:lnTo>
                    <a:pt x="88477" y="527137"/>
                  </a:lnTo>
                  <a:lnTo>
                    <a:pt x="69850" y="537692"/>
                  </a:lnTo>
                  <a:lnTo>
                    <a:pt x="54328" y="549179"/>
                  </a:lnTo>
                  <a:lnTo>
                    <a:pt x="41910" y="561907"/>
                  </a:lnTo>
                  <a:lnTo>
                    <a:pt x="37874" y="561907"/>
                  </a:lnTo>
                  <a:lnTo>
                    <a:pt x="37874" y="565011"/>
                  </a:lnTo>
                  <a:lnTo>
                    <a:pt x="48430" y="561907"/>
                  </a:lnTo>
                  <a:lnTo>
                    <a:pt x="65194" y="554456"/>
                  </a:lnTo>
                  <a:lnTo>
                    <a:pt x="86925" y="543901"/>
                  </a:lnTo>
                  <a:lnTo>
                    <a:pt x="108656" y="530241"/>
                  </a:lnTo>
                  <a:lnTo>
                    <a:pt x="130387" y="515650"/>
                  </a:lnTo>
                  <a:lnTo>
                    <a:pt x="152118" y="502922"/>
                  </a:lnTo>
                  <a:lnTo>
                    <a:pt x="169814" y="492367"/>
                  </a:lnTo>
                  <a:lnTo>
                    <a:pt x="184405" y="480881"/>
                  </a:lnTo>
                  <a:lnTo>
                    <a:pt x="191545" y="473430"/>
                  </a:lnTo>
                  <a:lnTo>
                    <a:pt x="203032" y="456666"/>
                  </a:lnTo>
                  <a:lnTo>
                    <a:pt x="210172" y="438660"/>
                  </a:lnTo>
                  <a:lnTo>
                    <a:pt x="215449" y="421896"/>
                  </a:lnTo>
                  <a:lnTo>
                    <a:pt x="222590" y="406063"/>
                  </a:lnTo>
                  <a:lnTo>
                    <a:pt x="234076" y="391472"/>
                  </a:lnTo>
                  <a:lnTo>
                    <a:pt x="247736" y="379986"/>
                  </a:lnTo>
                  <a:lnTo>
                    <a:pt x="247736" y="376881"/>
                  </a:lnTo>
                  <a:lnTo>
                    <a:pt x="257049" y="376881"/>
                  </a:lnTo>
                  <a:lnTo>
                    <a:pt x="247736" y="392714"/>
                  </a:lnTo>
                  <a:lnTo>
                    <a:pt x="237181" y="407305"/>
                  </a:lnTo>
                  <a:lnTo>
                    <a:pt x="230040" y="424069"/>
                  </a:lnTo>
                  <a:lnTo>
                    <a:pt x="224763" y="440833"/>
                  </a:lnTo>
                  <a:lnTo>
                    <a:pt x="246494" y="435555"/>
                  </a:lnTo>
                  <a:lnTo>
                    <a:pt x="262016" y="426242"/>
                  </a:lnTo>
                  <a:lnTo>
                    <a:pt x="280643" y="416929"/>
                  </a:lnTo>
                  <a:lnTo>
                    <a:pt x="280643" y="392714"/>
                  </a:lnTo>
                  <a:lnTo>
                    <a:pt x="297407" y="394887"/>
                  </a:lnTo>
                  <a:lnTo>
                    <a:pt x="307962" y="400165"/>
                  </a:lnTo>
                  <a:lnTo>
                    <a:pt x="317276" y="407615"/>
                  </a:lnTo>
                  <a:lnTo>
                    <a:pt x="327831" y="413824"/>
                  </a:lnTo>
                  <a:lnTo>
                    <a:pt x="361048" y="413824"/>
                  </a:lnTo>
                  <a:lnTo>
                    <a:pt x="376571" y="422206"/>
                  </a:lnTo>
                  <a:lnTo>
                    <a:pt x="393335" y="436797"/>
                  </a:lnTo>
                  <a:lnTo>
                    <a:pt x="407926" y="449526"/>
                  </a:lnTo>
                  <a:lnTo>
                    <a:pt x="427794" y="458839"/>
                  </a:lnTo>
                  <a:lnTo>
                    <a:pt x="451699" y="464117"/>
                  </a:lnTo>
                  <a:lnTo>
                    <a:pt x="471567" y="473430"/>
                  </a:lnTo>
                  <a:lnTo>
                    <a:pt x="486158" y="486158"/>
                  </a:lnTo>
                  <a:lnTo>
                    <a:pt x="498576" y="502922"/>
                  </a:lnTo>
                  <a:lnTo>
                    <a:pt x="507889" y="519686"/>
                  </a:lnTo>
                  <a:lnTo>
                    <a:pt x="519376" y="536450"/>
                  </a:lnTo>
                  <a:lnTo>
                    <a:pt x="531794" y="550110"/>
                  </a:lnTo>
                  <a:lnTo>
                    <a:pt x="527758" y="574325"/>
                  </a:lnTo>
                  <a:lnTo>
                    <a:pt x="539244" y="579602"/>
                  </a:lnTo>
                  <a:lnTo>
                    <a:pt x="546385" y="588916"/>
                  </a:lnTo>
                  <a:lnTo>
                    <a:pt x="551662" y="600402"/>
                  </a:lnTo>
                  <a:lnTo>
                    <a:pt x="554767" y="613131"/>
                  </a:lnTo>
                  <a:lnTo>
                    <a:pt x="560976" y="625859"/>
                  </a:lnTo>
                  <a:lnTo>
                    <a:pt x="568116" y="637345"/>
                  </a:lnTo>
                  <a:lnTo>
                    <a:pt x="576498" y="645727"/>
                  </a:lnTo>
                  <a:lnTo>
                    <a:pt x="591089" y="651005"/>
                  </a:lnTo>
                  <a:lnTo>
                    <a:pt x="587984" y="653178"/>
                  </a:lnTo>
                  <a:lnTo>
                    <a:pt x="583949" y="653178"/>
                  </a:lnTo>
                  <a:lnTo>
                    <a:pt x="580844" y="653178"/>
                  </a:lnTo>
                  <a:lnTo>
                    <a:pt x="576808" y="651005"/>
                  </a:lnTo>
                  <a:lnTo>
                    <a:pt x="568426" y="651005"/>
                  </a:lnTo>
                  <a:lnTo>
                    <a:pt x="576808" y="669942"/>
                  </a:lnTo>
                  <a:lnTo>
                    <a:pt x="588295" y="686706"/>
                  </a:lnTo>
                  <a:lnTo>
                    <a:pt x="600713" y="702539"/>
                  </a:lnTo>
                  <a:lnTo>
                    <a:pt x="604748" y="704712"/>
                  </a:lnTo>
                  <a:lnTo>
                    <a:pt x="605680" y="704712"/>
                  </a:lnTo>
                  <a:lnTo>
                    <a:pt x="605680" y="706885"/>
                  </a:lnTo>
                  <a:lnTo>
                    <a:pt x="607853" y="706885"/>
                  </a:lnTo>
                  <a:lnTo>
                    <a:pt x="613130" y="706885"/>
                  </a:lnTo>
                  <a:lnTo>
                    <a:pt x="619339" y="706885"/>
                  </a:lnTo>
                  <a:lnTo>
                    <a:pt x="620271" y="704712"/>
                  </a:lnTo>
                  <a:lnTo>
                    <a:pt x="624306" y="702539"/>
                  </a:lnTo>
                  <a:lnTo>
                    <a:pt x="626480" y="701608"/>
                  </a:lnTo>
                  <a:lnTo>
                    <a:pt x="626480" y="699434"/>
                  </a:lnTo>
                  <a:lnTo>
                    <a:pt x="627411" y="699434"/>
                  </a:lnTo>
                  <a:lnTo>
                    <a:pt x="627411" y="695088"/>
                  </a:lnTo>
                  <a:lnTo>
                    <a:pt x="622133" y="687638"/>
                  </a:lnTo>
                  <a:lnTo>
                    <a:pt x="614993" y="682360"/>
                  </a:lnTo>
                  <a:lnTo>
                    <a:pt x="607853" y="677082"/>
                  </a:lnTo>
                  <a:lnTo>
                    <a:pt x="600713" y="671805"/>
                  </a:lnTo>
                  <a:lnTo>
                    <a:pt x="600713" y="662491"/>
                  </a:lnTo>
                  <a:lnTo>
                    <a:pt x="617477" y="673047"/>
                  </a:lnTo>
                  <a:lnTo>
                    <a:pt x="632068" y="687638"/>
                  </a:lnTo>
                  <a:lnTo>
                    <a:pt x="644485" y="702228"/>
                  </a:lnTo>
                  <a:lnTo>
                    <a:pt x="644485" y="723339"/>
                  </a:lnTo>
                  <a:lnTo>
                    <a:pt x="642312" y="718992"/>
                  </a:lnTo>
                  <a:lnTo>
                    <a:pt x="639208" y="715888"/>
                  </a:lnTo>
                  <a:lnTo>
                    <a:pt x="637035" y="711542"/>
                  </a:lnTo>
                  <a:lnTo>
                    <a:pt x="633930" y="709369"/>
                  </a:lnTo>
                  <a:lnTo>
                    <a:pt x="629894" y="709369"/>
                  </a:lnTo>
                  <a:lnTo>
                    <a:pt x="626790" y="709369"/>
                  </a:lnTo>
                  <a:lnTo>
                    <a:pt x="622754" y="709369"/>
                  </a:lnTo>
                  <a:lnTo>
                    <a:pt x="617477" y="711542"/>
                  </a:lnTo>
                  <a:lnTo>
                    <a:pt x="615304" y="723028"/>
                  </a:lnTo>
                  <a:lnTo>
                    <a:pt x="613130" y="741034"/>
                  </a:lnTo>
                  <a:lnTo>
                    <a:pt x="613130" y="763076"/>
                  </a:lnTo>
                  <a:lnTo>
                    <a:pt x="613130" y="787291"/>
                  </a:lnTo>
                  <a:lnTo>
                    <a:pt x="613130" y="807159"/>
                  </a:lnTo>
                  <a:lnTo>
                    <a:pt x="612199" y="821750"/>
                  </a:lnTo>
                  <a:lnTo>
                    <a:pt x="612199" y="829201"/>
                  </a:lnTo>
                  <a:lnTo>
                    <a:pt x="613130" y="859624"/>
                  </a:lnTo>
                  <a:lnTo>
                    <a:pt x="617166" y="881666"/>
                  </a:lnTo>
                  <a:lnTo>
                    <a:pt x="622444" y="898430"/>
                  </a:lnTo>
                  <a:lnTo>
                    <a:pt x="629584" y="911158"/>
                  </a:lnTo>
                  <a:lnTo>
                    <a:pt x="641071" y="922645"/>
                  </a:lnTo>
                  <a:lnTo>
                    <a:pt x="651626" y="935373"/>
                  </a:lnTo>
                  <a:lnTo>
                    <a:pt x="664043" y="953379"/>
                  </a:lnTo>
                  <a:lnTo>
                    <a:pt x="669321" y="964866"/>
                  </a:lnTo>
                  <a:lnTo>
                    <a:pt x="673357" y="975421"/>
                  </a:lnTo>
                  <a:lnTo>
                    <a:pt x="680497" y="984734"/>
                  </a:lnTo>
                  <a:lnTo>
                    <a:pt x="691052" y="992185"/>
                  </a:lnTo>
                  <a:lnTo>
                    <a:pt x="704712" y="997462"/>
                  </a:lnTo>
                  <a:lnTo>
                    <a:pt x="715267" y="1003671"/>
                  </a:lnTo>
                  <a:lnTo>
                    <a:pt x="724580" y="1014226"/>
                  </a:lnTo>
                  <a:lnTo>
                    <a:pt x="731721" y="1026955"/>
                  </a:lnTo>
                  <a:lnTo>
                    <a:pt x="734825" y="1041546"/>
                  </a:lnTo>
                  <a:lnTo>
                    <a:pt x="741034" y="1054274"/>
                  </a:lnTo>
                  <a:lnTo>
                    <a:pt x="747243" y="1065761"/>
                  </a:lnTo>
                  <a:lnTo>
                    <a:pt x="760903" y="1075074"/>
                  </a:lnTo>
                  <a:lnTo>
                    <a:pt x="758729" y="1076005"/>
                  </a:lnTo>
                  <a:lnTo>
                    <a:pt x="758729" y="1078178"/>
                  </a:lnTo>
                  <a:lnTo>
                    <a:pt x="758729" y="1080351"/>
                  </a:lnTo>
                  <a:lnTo>
                    <a:pt x="756556" y="1080351"/>
                  </a:lnTo>
                  <a:lnTo>
                    <a:pt x="754383" y="1080351"/>
                  </a:lnTo>
                  <a:lnTo>
                    <a:pt x="751279" y="1082525"/>
                  </a:lnTo>
                  <a:lnTo>
                    <a:pt x="760592" y="1095253"/>
                  </a:lnTo>
                  <a:lnTo>
                    <a:pt x="771147" y="1102704"/>
                  </a:lnTo>
                  <a:lnTo>
                    <a:pt x="782634" y="1110154"/>
                  </a:lnTo>
                  <a:lnTo>
                    <a:pt x="791016" y="1119468"/>
                  </a:lnTo>
                  <a:lnTo>
                    <a:pt x="797225" y="1130023"/>
                  </a:lnTo>
                  <a:lnTo>
                    <a:pt x="800329" y="1142751"/>
                  </a:lnTo>
                  <a:lnTo>
                    <a:pt x="804365" y="1155479"/>
                  </a:lnTo>
                  <a:lnTo>
                    <a:pt x="809643" y="1155479"/>
                  </a:lnTo>
                  <a:lnTo>
                    <a:pt x="811816" y="1155479"/>
                  </a:lnTo>
                  <a:lnTo>
                    <a:pt x="812747" y="1155479"/>
                  </a:lnTo>
                  <a:lnTo>
                    <a:pt x="814920" y="1155479"/>
                  </a:lnTo>
                  <a:lnTo>
                    <a:pt x="817093" y="1155479"/>
                  </a:lnTo>
                  <a:lnTo>
                    <a:pt x="820198" y="1155479"/>
                  </a:lnTo>
                  <a:lnTo>
                    <a:pt x="822371" y="1159826"/>
                  </a:lnTo>
                  <a:lnTo>
                    <a:pt x="822371" y="1162930"/>
                  </a:lnTo>
                  <a:lnTo>
                    <a:pt x="824544" y="1169139"/>
                  </a:lnTo>
                  <a:lnTo>
                    <a:pt x="824544" y="1176590"/>
                  </a:lnTo>
                  <a:lnTo>
                    <a:pt x="827648" y="1174417"/>
                  </a:lnTo>
                  <a:lnTo>
                    <a:pt x="827648" y="1172243"/>
                  </a:lnTo>
                  <a:lnTo>
                    <a:pt x="829822" y="1170070"/>
                  </a:lnTo>
                  <a:lnTo>
                    <a:pt x="831995" y="1166966"/>
                  </a:lnTo>
                  <a:lnTo>
                    <a:pt x="831995" y="1159515"/>
                  </a:lnTo>
                  <a:lnTo>
                    <a:pt x="827959" y="1148960"/>
                  </a:lnTo>
                  <a:lnTo>
                    <a:pt x="819577" y="1132196"/>
                  </a:lnTo>
                  <a:lnTo>
                    <a:pt x="808090" y="1113259"/>
                  </a:lnTo>
                  <a:lnTo>
                    <a:pt x="797535" y="1095253"/>
                  </a:lnTo>
                  <a:lnTo>
                    <a:pt x="783876" y="1076316"/>
                  </a:lnTo>
                  <a:lnTo>
                    <a:pt x="773320" y="1061725"/>
                  </a:lnTo>
                  <a:lnTo>
                    <a:pt x="761834" y="1048996"/>
                  </a:lnTo>
                  <a:lnTo>
                    <a:pt x="756556" y="1041546"/>
                  </a:lnTo>
                  <a:lnTo>
                    <a:pt x="756556" y="1021677"/>
                  </a:lnTo>
                  <a:lnTo>
                    <a:pt x="760592" y="1023850"/>
                  </a:lnTo>
                  <a:lnTo>
                    <a:pt x="763697" y="1026955"/>
                  </a:lnTo>
                  <a:lnTo>
                    <a:pt x="767732" y="1031301"/>
                  </a:lnTo>
                  <a:lnTo>
                    <a:pt x="776114" y="1036578"/>
                  </a:lnTo>
                  <a:lnTo>
                    <a:pt x="782323" y="1048065"/>
                  </a:lnTo>
                  <a:lnTo>
                    <a:pt x="785428" y="1058620"/>
                  </a:lnTo>
                  <a:lnTo>
                    <a:pt x="789464" y="1069175"/>
                  </a:lnTo>
                  <a:lnTo>
                    <a:pt x="796604" y="1078489"/>
                  </a:lnTo>
                  <a:lnTo>
                    <a:pt x="797535" y="1080662"/>
                  </a:lnTo>
                  <a:lnTo>
                    <a:pt x="803744" y="1082835"/>
                  </a:lnTo>
                  <a:lnTo>
                    <a:pt x="806849" y="1082835"/>
                  </a:lnTo>
                  <a:lnTo>
                    <a:pt x="812126" y="1083766"/>
                  </a:lnTo>
                  <a:lnTo>
                    <a:pt x="816162" y="1085939"/>
                  </a:lnTo>
                  <a:lnTo>
                    <a:pt x="833857" y="1112327"/>
                  </a:lnTo>
                  <a:lnTo>
                    <a:pt x="852484" y="1137473"/>
                  </a:lnTo>
                  <a:lnTo>
                    <a:pt x="870179" y="1161688"/>
                  </a:lnTo>
                  <a:lnTo>
                    <a:pt x="890048" y="1183730"/>
                  </a:lnTo>
                  <a:lnTo>
                    <a:pt x="882908" y="1206703"/>
                  </a:lnTo>
                  <a:lnTo>
                    <a:pt x="886944" y="1211049"/>
                  </a:lnTo>
                  <a:lnTo>
                    <a:pt x="894084" y="1218500"/>
                  </a:lnTo>
                  <a:lnTo>
                    <a:pt x="901224" y="1227813"/>
                  </a:lnTo>
                  <a:lnTo>
                    <a:pt x="910537" y="1235264"/>
                  </a:lnTo>
                  <a:lnTo>
                    <a:pt x="915815" y="1242715"/>
                  </a:lnTo>
                  <a:lnTo>
                    <a:pt x="918919" y="1243646"/>
                  </a:lnTo>
                  <a:lnTo>
                    <a:pt x="939719" y="1240541"/>
                  </a:lnTo>
                  <a:lnTo>
                    <a:pt x="940651" y="1242715"/>
                  </a:lnTo>
                  <a:lnTo>
                    <a:pt x="944686" y="1245819"/>
                  </a:lnTo>
                  <a:lnTo>
                    <a:pt x="947791" y="1250165"/>
                  </a:lnTo>
                  <a:lnTo>
                    <a:pt x="951827" y="1253270"/>
                  </a:lnTo>
                  <a:lnTo>
                    <a:pt x="954931" y="1256374"/>
                  </a:lnTo>
                  <a:lnTo>
                    <a:pt x="978835" y="1260720"/>
                  </a:lnTo>
                  <a:lnTo>
                    <a:pt x="981940" y="1262894"/>
                  </a:lnTo>
                  <a:lnTo>
                    <a:pt x="985976" y="1265998"/>
                  </a:lnTo>
                  <a:lnTo>
                    <a:pt x="991253" y="1271276"/>
                  </a:lnTo>
                  <a:lnTo>
                    <a:pt x="995289" y="1275622"/>
                  </a:lnTo>
                  <a:lnTo>
                    <a:pt x="998394" y="1278726"/>
                  </a:lnTo>
                  <a:lnTo>
                    <a:pt x="1002429" y="1280899"/>
                  </a:lnTo>
                  <a:lnTo>
                    <a:pt x="1010811" y="1283073"/>
                  </a:lnTo>
                  <a:lnTo>
                    <a:pt x="1017952" y="1278726"/>
                  </a:lnTo>
                  <a:lnTo>
                    <a:pt x="1024161" y="1275622"/>
                  </a:lnTo>
                  <a:lnTo>
                    <a:pt x="1031301" y="1271276"/>
                  </a:lnTo>
                  <a:lnTo>
                    <a:pt x="1041856" y="1271276"/>
                  </a:lnTo>
                  <a:lnTo>
                    <a:pt x="1058620" y="1278726"/>
                  </a:lnTo>
                  <a:lnTo>
                    <a:pt x="1069175" y="1288040"/>
                  </a:lnTo>
                  <a:lnTo>
                    <a:pt x="1081593" y="1297353"/>
                  </a:lnTo>
                  <a:lnTo>
                    <a:pt x="1102393" y="1304804"/>
                  </a:lnTo>
                  <a:lnTo>
                    <a:pt x="1117915" y="1310081"/>
                  </a:lnTo>
                  <a:lnTo>
                    <a:pt x="1132506" y="1314428"/>
                  </a:lnTo>
                  <a:lnTo>
                    <a:pt x="1141820" y="1317532"/>
                  </a:lnTo>
                  <a:lnTo>
                    <a:pt x="1151133" y="1326845"/>
                  </a:lnTo>
                  <a:lnTo>
                    <a:pt x="1159515" y="1339574"/>
                  </a:lnTo>
                  <a:lnTo>
                    <a:pt x="1168828" y="1361615"/>
                  </a:lnTo>
                  <a:lnTo>
                    <a:pt x="1180315" y="1364720"/>
                  </a:lnTo>
                  <a:lnTo>
                    <a:pt x="1195837" y="1372171"/>
                  </a:lnTo>
                  <a:lnTo>
                    <a:pt x="1212601" y="1381484"/>
                  </a:lnTo>
                  <a:lnTo>
                    <a:pt x="1229365" y="1390797"/>
                  </a:lnTo>
                  <a:lnTo>
                    <a:pt x="1238679" y="1398248"/>
                  </a:lnTo>
                  <a:lnTo>
                    <a:pt x="1241783" y="1396075"/>
                  </a:lnTo>
                  <a:lnTo>
                    <a:pt x="1243956" y="1396075"/>
                  </a:lnTo>
                  <a:lnTo>
                    <a:pt x="1244888" y="1396075"/>
                  </a:lnTo>
                  <a:lnTo>
                    <a:pt x="1247061" y="1393902"/>
                  </a:lnTo>
                  <a:lnTo>
                    <a:pt x="1249234" y="1393902"/>
                  </a:lnTo>
                  <a:lnTo>
                    <a:pt x="1251407" y="1390797"/>
                  </a:lnTo>
                  <a:lnTo>
                    <a:pt x="1251407" y="1388624"/>
                  </a:lnTo>
                  <a:lnTo>
                    <a:pt x="1251407" y="1385520"/>
                  </a:lnTo>
                  <a:lnTo>
                    <a:pt x="1249234" y="1381173"/>
                  </a:lnTo>
                  <a:lnTo>
                    <a:pt x="1252338" y="1379000"/>
                  </a:lnTo>
                  <a:lnTo>
                    <a:pt x="1254511" y="1378069"/>
                  </a:lnTo>
                  <a:lnTo>
                    <a:pt x="1256684" y="1375896"/>
                  </a:lnTo>
                  <a:lnTo>
                    <a:pt x="1258858" y="1373723"/>
                  </a:lnTo>
                  <a:lnTo>
                    <a:pt x="1265998" y="1373723"/>
                  </a:lnTo>
                  <a:lnTo>
                    <a:pt x="1273138" y="1385209"/>
                  </a:lnTo>
                  <a:lnTo>
                    <a:pt x="1280278" y="1395764"/>
                  </a:lnTo>
                  <a:lnTo>
                    <a:pt x="1285556" y="1405078"/>
                  </a:lnTo>
                  <a:lnTo>
                    <a:pt x="1287729" y="1419669"/>
                  </a:lnTo>
                  <a:lnTo>
                    <a:pt x="1287729" y="1434260"/>
                  </a:lnTo>
                  <a:lnTo>
                    <a:pt x="1288660" y="1444815"/>
                  </a:lnTo>
                  <a:lnTo>
                    <a:pt x="1276243" y="1459406"/>
                  </a:lnTo>
                  <a:lnTo>
                    <a:pt x="1261652" y="1472134"/>
                  </a:lnTo>
                  <a:lnTo>
                    <a:pt x="1249234" y="1485794"/>
                  </a:lnTo>
                  <a:lnTo>
                    <a:pt x="1242094" y="1501626"/>
                  </a:lnTo>
                  <a:lnTo>
                    <a:pt x="1236816" y="1518390"/>
                  </a:lnTo>
                  <a:lnTo>
                    <a:pt x="1229676" y="1535155"/>
                  </a:lnTo>
                  <a:lnTo>
                    <a:pt x="1234953" y="1537328"/>
                  </a:lnTo>
                  <a:lnTo>
                    <a:pt x="1240231" y="1537328"/>
                  </a:lnTo>
                  <a:lnTo>
                    <a:pt x="1245508" y="1538259"/>
                  </a:lnTo>
                  <a:lnTo>
                    <a:pt x="1254822" y="1538259"/>
                  </a:lnTo>
                  <a:lnTo>
                    <a:pt x="1254822" y="1542605"/>
                  </a:lnTo>
                  <a:lnTo>
                    <a:pt x="1245508" y="1547883"/>
                  </a:lnTo>
                  <a:lnTo>
                    <a:pt x="1239300" y="1553160"/>
                  </a:lnTo>
                  <a:lnTo>
                    <a:pt x="1229986" y="1558438"/>
                  </a:lnTo>
                  <a:lnTo>
                    <a:pt x="1229986" y="1565889"/>
                  </a:lnTo>
                  <a:lnTo>
                    <a:pt x="1229986" y="1573339"/>
                  </a:lnTo>
                  <a:lnTo>
                    <a:pt x="1229986" y="1579548"/>
                  </a:lnTo>
                  <a:lnTo>
                    <a:pt x="1225950" y="1586999"/>
                  </a:lnTo>
                  <a:lnTo>
                    <a:pt x="1229986" y="1590104"/>
                  </a:lnTo>
                  <a:lnTo>
                    <a:pt x="1233091" y="1594450"/>
                  </a:lnTo>
                  <a:lnTo>
                    <a:pt x="1237126" y="1595381"/>
                  </a:lnTo>
                  <a:lnTo>
                    <a:pt x="1242404" y="1595381"/>
                  </a:lnTo>
                  <a:lnTo>
                    <a:pt x="1245508" y="1599727"/>
                  </a:lnTo>
                  <a:lnTo>
                    <a:pt x="1256995" y="1610283"/>
                  </a:lnTo>
                  <a:lnTo>
                    <a:pt x="1264135" y="1624873"/>
                  </a:lnTo>
                  <a:lnTo>
                    <a:pt x="1269413" y="1643811"/>
                  </a:lnTo>
                  <a:lnTo>
                    <a:pt x="1274690" y="1659643"/>
                  </a:lnTo>
                  <a:lnTo>
                    <a:pt x="1281831" y="1676407"/>
                  </a:lnTo>
                  <a:lnTo>
                    <a:pt x="1302630" y="1705900"/>
                  </a:lnTo>
                  <a:lnTo>
                    <a:pt x="1327777" y="1733219"/>
                  </a:lnTo>
                  <a:lnTo>
                    <a:pt x="1359132" y="1754329"/>
                  </a:lnTo>
                  <a:lnTo>
                    <a:pt x="1395454" y="1767989"/>
                  </a:lnTo>
                  <a:lnTo>
                    <a:pt x="1391418" y="1797481"/>
                  </a:lnTo>
                  <a:lnTo>
                    <a:pt x="1389245" y="1829147"/>
                  </a:lnTo>
                  <a:lnTo>
                    <a:pt x="1388314" y="1861744"/>
                  </a:lnTo>
                  <a:lnTo>
                    <a:pt x="1382105" y="1893409"/>
                  </a:lnTo>
                  <a:lnTo>
                    <a:pt x="1371549" y="1941839"/>
                  </a:lnTo>
                  <a:lnTo>
                    <a:pt x="1362236" y="1991199"/>
                  </a:lnTo>
                  <a:lnTo>
                    <a:pt x="1351681" y="2036214"/>
                  </a:lnTo>
                  <a:lnTo>
                    <a:pt x="1339263" y="2080297"/>
                  </a:lnTo>
                  <a:lnTo>
                    <a:pt x="1337090" y="2091784"/>
                  </a:lnTo>
                  <a:lnTo>
                    <a:pt x="1340194" y="2104512"/>
                  </a:lnTo>
                  <a:lnTo>
                    <a:pt x="1342368" y="2111963"/>
                  </a:lnTo>
                  <a:lnTo>
                    <a:pt x="1329950" y="2188643"/>
                  </a:lnTo>
                  <a:lnTo>
                    <a:pt x="1329950" y="2192989"/>
                  </a:lnTo>
                  <a:lnTo>
                    <a:pt x="1337090" y="2190816"/>
                  </a:lnTo>
                  <a:lnTo>
                    <a:pt x="1340194" y="2186470"/>
                  </a:lnTo>
                  <a:lnTo>
                    <a:pt x="1342368" y="2183365"/>
                  </a:lnTo>
                  <a:lnTo>
                    <a:pt x="1345472" y="2179019"/>
                  </a:lnTo>
                  <a:lnTo>
                    <a:pt x="1349508" y="2175915"/>
                  </a:lnTo>
                  <a:lnTo>
                    <a:pt x="1349508" y="2179019"/>
                  </a:lnTo>
                  <a:lnTo>
                    <a:pt x="1354785" y="2179019"/>
                  </a:lnTo>
                  <a:lnTo>
                    <a:pt x="1345472" y="2215652"/>
                  </a:lnTo>
                  <a:lnTo>
                    <a:pt x="1334917" y="2215652"/>
                  </a:lnTo>
                  <a:lnTo>
                    <a:pt x="1327777" y="2234589"/>
                  </a:lnTo>
                  <a:lnTo>
                    <a:pt x="1320636" y="2256631"/>
                  </a:lnTo>
                  <a:lnTo>
                    <a:pt x="1315359" y="2279604"/>
                  </a:lnTo>
                  <a:lnTo>
                    <a:pt x="1313186" y="2305992"/>
                  </a:lnTo>
                  <a:lnTo>
                    <a:pt x="1311012" y="2333311"/>
                  </a:lnTo>
                  <a:lnTo>
                    <a:pt x="1315048" y="2357525"/>
                  </a:lnTo>
                  <a:lnTo>
                    <a:pt x="1322189" y="2380499"/>
                  </a:lnTo>
                  <a:lnTo>
                    <a:pt x="1332744" y="2401609"/>
                  </a:lnTo>
                  <a:lnTo>
                    <a:pt x="1349508" y="2416200"/>
                  </a:lnTo>
                  <a:lnTo>
                    <a:pt x="1369376" y="2426755"/>
                  </a:lnTo>
                  <a:lnTo>
                    <a:pt x="1369376" y="2434206"/>
                  </a:lnTo>
                  <a:lnTo>
                    <a:pt x="1354785" y="2424892"/>
                  </a:lnTo>
                  <a:lnTo>
                    <a:pt x="1342368" y="2414337"/>
                  </a:lnTo>
                  <a:lnTo>
                    <a:pt x="1329950" y="2401609"/>
                  </a:lnTo>
                  <a:lnTo>
                    <a:pt x="1325914" y="2401609"/>
                  </a:lnTo>
                  <a:lnTo>
                    <a:pt x="1332123" y="2416200"/>
                  </a:lnTo>
                  <a:lnTo>
                    <a:pt x="1342678" y="2430791"/>
                  </a:lnTo>
                  <a:lnTo>
                    <a:pt x="1357269" y="2445382"/>
                  </a:lnTo>
                  <a:lnTo>
                    <a:pt x="1374033" y="2458110"/>
                  </a:lnTo>
                  <a:lnTo>
                    <a:pt x="1389555" y="2466492"/>
                  </a:lnTo>
                  <a:lnTo>
                    <a:pt x="1406319" y="2470838"/>
                  </a:lnTo>
                  <a:lnTo>
                    <a:pt x="1423083" y="2466492"/>
                  </a:lnTo>
                  <a:lnTo>
                    <a:pt x="1426188" y="2465561"/>
                  </a:lnTo>
                  <a:lnTo>
                    <a:pt x="1428361" y="2463388"/>
                  </a:lnTo>
                  <a:lnTo>
                    <a:pt x="1430534" y="2463388"/>
                  </a:lnTo>
                  <a:lnTo>
                    <a:pt x="1430534" y="2461214"/>
                  </a:lnTo>
                  <a:lnTo>
                    <a:pt x="1432707" y="2460283"/>
                  </a:lnTo>
                  <a:lnTo>
                    <a:pt x="1435812" y="2458110"/>
                  </a:lnTo>
                  <a:lnTo>
                    <a:pt x="1432707" y="2453764"/>
                  </a:lnTo>
                  <a:lnTo>
                    <a:pt x="1432707" y="2452832"/>
                  </a:lnTo>
                  <a:lnTo>
                    <a:pt x="1432707" y="2452832"/>
                  </a:lnTo>
                  <a:lnTo>
                    <a:pt x="1432707" y="2450659"/>
                  </a:lnTo>
                  <a:lnTo>
                    <a:pt x="1428671" y="2450659"/>
                  </a:lnTo>
                  <a:lnTo>
                    <a:pt x="1427740" y="2450659"/>
                  </a:lnTo>
                  <a:lnTo>
                    <a:pt x="1421531" y="2450659"/>
                  </a:lnTo>
                  <a:lnTo>
                    <a:pt x="1420600" y="2439173"/>
                  </a:lnTo>
                  <a:lnTo>
                    <a:pt x="1418427" y="2426444"/>
                  </a:lnTo>
                  <a:lnTo>
                    <a:pt x="1416254" y="2415889"/>
                  </a:lnTo>
                  <a:lnTo>
                    <a:pt x="1413149" y="2406576"/>
                  </a:lnTo>
                  <a:lnTo>
                    <a:pt x="1410976" y="2404403"/>
                  </a:lnTo>
                  <a:lnTo>
                    <a:pt x="1410976" y="2402230"/>
                  </a:lnTo>
                  <a:lnTo>
                    <a:pt x="1408803" y="2402230"/>
                  </a:lnTo>
                  <a:lnTo>
                    <a:pt x="1405698" y="2401298"/>
                  </a:lnTo>
                  <a:lnTo>
                    <a:pt x="1396385" y="2414027"/>
                  </a:lnTo>
                  <a:lnTo>
                    <a:pt x="1384899" y="2426755"/>
                  </a:lnTo>
                  <a:lnTo>
                    <a:pt x="1384899" y="2431101"/>
                  </a:lnTo>
                  <a:lnTo>
                    <a:pt x="1381794" y="2431101"/>
                  </a:lnTo>
                  <a:lnTo>
                    <a:pt x="1381794" y="2424892"/>
                  </a:lnTo>
                  <a:lnTo>
                    <a:pt x="1381794" y="2421788"/>
                  </a:lnTo>
                  <a:lnTo>
                    <a:pt x="1383967" y="2417442"/>
                  </a:lnTo>
                  <a:lnTo>
                    <a:pt x="1384899" y="2414337"/>
                  </a:lnTo>
                  <a:lnTo>
                    <a:pt x="1394212" y="2402851"/>
                  </a:lnTo>
                  <a:lnTo>
                    <a:pt x="1406630" y="2392295"/>
                  </a:lnTo>
                  <a:lnTo>
                    <a:pt x="1420289" y="2384845"/>
                  </a:lnTo>
                  <a:lnTo>
                    <a:pt x="1428671" y="2382672"/>
                  </a:lnTo>
                  <a:lnTo>
                    <a:pt x="1427740" y="2373358"/>
                  </a:lnTo>
                  <a:lnTo>
                    <a:pt x="1423704" y="2368081"/>
                  </a:lnTo>
                  <a:lnTo>
                    <a:pt x="1418427" y="2362803"/>
                  </a:lnTo>
                  <a:lnTo>
                    <a:pt x="1413149" y="2357525"/>
                  </a:lnTo>
                  <a:lnTo>
                    <a:pt x="1418427" y="2340761"/>
                  </a:lnTo>
                  <a:lnTo>
                    <a:pt x="1427740" y="2322756"/>
                  </a:lnTo>
                  <a:lnTo>
                    <a:pt x="1440158" y="2303818"/>
                  </a:lnTo>
                  <a:lnTo>
                    <a:pt x="1454749" y="2289227"/>
                  </a:lnTo>
                  <a:lnTo>
                    <a:pt x="1469340" y="2281777"/>
                  </a:lnTo>
                  <a:lnTo>
                    <a:pt x="1472444" y="2269048"/>
                  </a:lnTo>
                  <a:lnTo>
                    <a:pt x="1467167" y="2264702"/>
                  </a:lnTo>
                  <a:lnTo>
                    <a:pt x="1461889" y="2261598"/>
                  </a:lnTo>
                  <a:lnTo>
                    <a:pt x="1455680" y="2258493"/>
                  </a:lnTo>
                  <a:lnTo>
                    <a:pt x="1452576" y="2252284"/>
                  </a:lnTo>
                  <a:lnTo>
                    <a:pt x="1448540" y="2244834"/>
                  </a:lnTo>
                  <a:lnTo>
                    <a:pt x="1448540" y="2243902"/>
                  </a:lnTo>
                  <a:lnTo>
                    <a:pt x="1447609" y="2241729"/>
                  </a:lnTo>
                  <a:lnTo>
                    <a:pt x="1448540" y="2239556"/>
                  </a:lnTo>
                  <a:lnTo>
                    <a:pt x="1448540" y="2237383"/>
                  </a:lnTo>
                  <a:lnTo>
                    <a:pt x="1448540" y="2234279"/>
                  </a:lnTo>
                  <a:lnTo>
                    <a:pt x="1448540" y="2229001"/>
                  </a:lnTo>
                  <a:lnTo>
                    <a:pt x="1454749" y="2229001"/>
                  </a:lnTo>
                  <a:lnTo>
                    <a:pt x="1460026" y="2226828"/>
                  </a:lnTo>
                  <a:lnTo>
                    <a:pt x="1462200" y="2226828"/>
                  </a:lnTo>
                  <a:lnTo>
                    <a:pt x="1465304" y="2224655"/>
                  </a:lnTo>
                  <a:lnTo>
                    <a:pt x="1469340" y="2214100"/>
                  </a:lnTo>
                  <a:lnTo>
                    <a:pt x="1472444" y="2202613"/>
                  </a:lnTo>
                  <a:lnTo>
                    <a:pt x="1477722" y="2192058"/>
                  </a:lnTo>
                  <a:lnTo>
                    <a:pt x="1479895" y="2185849"/>
                  </a:lnTo>
                  <a:lnTo>
                    <a:pt x="1483931" y="2184918"/>
                  </a:lnTo>
                  <a:lnTo>
                    <a:pt x="1489208" y="2182745"/>
                  </a:lnTo>
                  <a:lnTo>
                    <a:pt x="1494486" y="2180571"/>
                  </a:lnTo>
                  <a:lnTo>
                    <a:pt x="1501626" y="2178398"/>
                  </a:lnTo>
                  <a:lnTo>
                    <a:pt x="1498522" y="2173121"/>
                  </a:lnTo>
                  <a:lnTo>
                    <a:pt x="1496349" y="2170016"/>
                  </a:lnTo>
                  <a:lnTo>
                    <a:pt x="1492313" y="2165670"/>
                  </a:lnTo>
                  <a:lnTo>
                    <a:pt x="1489208" y="2163497"/>
                  </a:lnTo>
                  <a:lnTo>
                    <a:pt x="1485173" y="2162566"/>
                  </a:lnTo>
                  <a:lnTo>
                    <a:pt x="1479895" y="2158219"/>
                  </a:lnTo>
                  <a:lnTo>
                    <a:pt x="1472755" y="2155115"/>
                  </a:lnTo>
                  <a:lnTo>
                    <a:pt x="1472755" y="2147664"/>
                  </a:lnTo>
                  <a:lnTo>
                    <a:pt x="1487346" y="2145491"/>
                  </a:lnTo>
                  <a:lnTo>
                    <a:pt x="1501937" y="2145491"/>
                  </a:lnTo>
                  <a:lnTo>
                    <a:pt x="1513423" y="2143318"/>
                  </a:lnTo>
                  <a:lnTo>
                    <a:pt x="1521805" y="2143318"/>
                  </a:lnTo>
                  <a:lnTo>
                    <a:pt x="1520874" y="2135867"/>
                  </a:lnTo>
                  <a:lnTo>
                    <a:pt x="1520874" y="2132763"/>
                  </a:lnTo>
                  <a:lnTo>
                    <a:pt x="1520874" y="2129037"/>
                  </a:lnTo>
                  <a:lnTo>
                    <a:pt x="1520874" y="2128106"/>
                  </a:lnTo>
                  <a:lnTo>
                    <a:pt x="1521805" y="2123760"/>
                  </a:lnTo>
                  <a:lnTo>
                    <a:pt x="1521805" y="2116309"/>
                  </a:lnTo>
                  <a:lnTo>
                    <a:pt x="1521805" y="2108858"/>
                  </a:lnTo>
                  <a:lnTo>
                    <a:pt x="1523978" y="2103581"/>
                  </a:lnTo>
                  <a:lnTo>
                    <a:pt x="1526151" y="2099235"/>
                  </a:lnTo>
                  <a:lnTo>
                    <a:pt x="1553160" y="2091784"/>
                  </a:lnTo>
                  <a:lnTo>
                    <a:pt x="1585447" y="2090853"/>
                  </a:lnTo>
                  <a:lnTo>
                    <a:pt x="1587620" y="2076262"/>
                  </a:lnTo>
                  <a:lnTo>
                    <a:pt x="1589793" y="2062602"/>
                  </a:lnTo>
                  <a:lnTo>
                    <a:pt x="1587620" y="2052047"/>
                  </a:lnTo>
                  <a:lnTo>
                    <a:pt x="1582342" y="2041492"/>
                  </a:lnTo>
                  <a:lnTo>
                    <a:pt x="1569924" y="2034041"/>
                  </a:lnTo>
                  <a:lnTo>
                    <a:pt x="1569924" y="2026590"/>
                  </a:lnTo>
                  <a:lnTo>
                    <a:pt x="1592897" y="2031868"/>
                  </a:lnTo>
                  <a:lnTo>
                    <a:pt x="1618975" y="2037145"/>
                  </a:lnTo>
                  <a:lnTo>
                    <a:pt x="1631393" y="2022554"/>
                  </a:lnTo>
                  <a:lnTo>
                    <a:pt x="1642879" y="2009826"/>
                  </a:lnTo>
                  <a:lnTo>
                    <a:pt x="1653434" y="1995235"/>
                  </a:lnTo>
                  <a:lnTo>
                    <a:pt x="1662747" y="1973194"/>
                  </a:lnTo>
                  <a:lnTo>
                    <a:pt x="1663679" y="1973194"/>
                  </a:lnTo>
                  <a:lnTo>
                    <a:pt x="1665852" y="1971020"/>
                  </a:lnTo>
                  <a:lnTo>
                    <a:pt x="1668025" y="1971020"/>
                  </a:lnTo>
                  <a:lnTo>
                    <a:pt x="1670198" y="1968847"/>
                  </a:lnTo>
                  <a:lnTo>
                    <a:pt x="1671130" y="1973194"/>
                  </a:lnTo>
                  <a:lnTo>
                    <a:pt x="1673303" y="1978471"/>
                  </a:lnTo>
                  <a:lnTo>
                    <a:pt x="1673303" y="1982817"/>
                  </a:lnTo>
                  <a:lnTo>
                    <a:pt x="1673303" y="1990268"/>
                  </a:lnTo>
                  <a:lnTo>
                    <a:pt x="1678580" y="1990268"/>
                  </a:lnTo>
                  <a:lnTo>
                    <a:pt x="1685721" y="1969158"/>
                  </a:lnTo>
                  <a:lnTo>
                    <a:pt x="1692861" y="1953325"/>
                  </a:lnTo>
                  <a:lnTo>
                    <a:pt x="1700001" y="1936561"/>
                  </a:lnTo>
                  <a:lnTo>
                    <a:pt x="1704037" y="1916692"/>
                  </a:lnTo>
                  <a:lnTo>
                    <a:pt x="1706210" y="1892478"/>
                  </a:lnTo>
                  <a:lnTo>
                    <a:pt x="1718628" y="1892478"/>
                  </a:lnTo>
                  <a:lnTo>
                    <a:pt x="1716455" y="1887200"/>
                  </a:lnTo>
                  <a:lnTo>
                    <a:pt x="1714282" y="1881923"/>
                  </a:lnTo>
                  <a:lnTo>
                    <a:pt x="1714282" y="1877576"/>
                  </a:lnTo>
                  <a:lnTo>
                    <a:pt x="1714282" y="1874472"/>
                  </a:lnTo>
                  <a:lnTo>
                    <a:pt x="1718317" y="1868263"/>
                  </a:lnTo>
                  <a:lnTo>
                    <a:pt x="1727631" y="1857708"/>
                  </a:lnTo>
                  <a:lnTo>
                    <a:pt x="1742222" y="1852430"/>
                  </a:lnTo>
                  <a:lnTo>
                    <a:pt x="1757744" y="1848084"/>
                  </a:lnTo>
                  <a:lnTo>
                    <a:pt x="1774508" y="1847153"/>
                  </a:lnTo>
                  <a:lnTo>
                    <a:pt x="1791272" y="1844979"/>
                  </a:lnTo>
                  <a:lnTo>
                    <a:pt x="1801827" y="1840633"/>
                  </a:lnTo>
                  <a:lnTo>
                    <a:pt x="1807105" y="1833183"/>
                  </a:lnTo>
                  <a:lnTo>
                    <a:pt x="1816418" y="1820454"/>
                  </a:lnTo>
                  <a:lnTo>
                    <a:pt x="1825732" y="1803690"/>
                  </a:lnTo>
                  <a:lnTo>
                    <a:pt x="1835045" y="1787857"/>
                  </a:lnTo>
                  <a:lnTo>
                    <a:pt x="1842185" y="1773267"/>
                  </a:lnTo>
                  <a:lnTo>
                    <a:pt x="1845290" y="1763953"/>
                  </a:lnTo>
                  <a:lnTo>
                    <a:pt x="1847463" y="1749362"/>
                  </a:lnTo>
                  <a:lnTo>
                    <a:pt x="1843427" y="1732598"/>
                  </a:lnTo>
                  <a:lnTo>
                    <a:pt x="1842496" y="1718007"/>
                  </a:lnTo>
                  <a:lnTo>
                    <a:pt x="1842496" y="1707452"/>
                  </a:lnTo>
                  <a:lnTo>
                    <a:pt x="1850878" y="1690688"/>
                  </a:lnTo>
                  <a:lnTo>
                    <a:pt x="1863296" y="1668646"/>
                  </a:lnTo>
                  <a:lnTo>
                    <a:pt x="1877887" y="1646605"/>
                  </a:lnTo>
                  <a:lnTo>
                    <a:pt x="1892477" y="1626736"/>
                  </a:lnTo>
                  <a:lnTo>
                    <a:pt x="1906137" y="1609972"/>
                  </a:lnTo>
                  <a:lnTo>
                    <a:pt x="1903964" y="1601590"/>
                  </a:lnTo>
                  <a:lnTo>
                    <a:pt x="1901480" y="1594450"/>
                  </a:lnTo>
                  <a:close/>
                  <a:moveTo>
                    <a:pt x="1340815" y="768043"/>
                  </a:moveTo>
                  <a:lnTo>
                    <a:pt x="1342988" y="765870"/>
                  </a:lnTo>
                  <a:lnTo>
                    <a:pt x="1345162" y="763697"/>
                  </a:lnTo>
                  <a:lnTo>
                    <a:pt x="1348266" y="760592"/>
                  </a:lnTo>
                  <a:lnTo>
                    <a:pt x="1350439" y="756246"/>
                  </a:lnTo>
                  <a:lnTo>
                    <a:pt x="1353544" y="756246"/>
                  </a:lnTo>
                  <a:lnTo>
                    <a:pt x="1352612" y="760592"/>
                  </a:lnTo>
                  <a:lnTo>
                    <a:pt x="1350439" y="762765"/>
                  </a:lnTo>
                  <a:lnTo>
                    <a:pt x="1348266" y="765870"/>
                  </a:lnTo>
                  <a:lnTo>
                    <a:pt x="1348266" y="768043"/>
                  </a:lnTo>
                  <a:lnTo>
                    <a:pt x="1347335" y="773320"/>
                  </a:lnTo>
                  <a:lnTo>
                    <a:pt x="1343299" y="771147"/>
                  </a:lnTo>
                  <a:lnTo>
                    <a:pt x="1341126" y="770216"/>
                  </a:lnTo>
                  <a:lnTo>
                    <a:pt x="1341126" y="768043"/>
                  </a:lnTo>
                  <a:close/>
                  <a:moveTo>
                    <a:pt x="1108602" y="713094"/>
                  </a:moveTo>
                  <a:lnTo>
                    <a:pt x="1117915" y="701608"/>
                  </a:lnTo>
                  <a:lnTo>
                    <a:pt x="1126297" y="688879"/>
                  </a:lnTo>
                  <a:lnTo>
                    <a:pt x="1144924" y="691052"/>
                  </a:lnTo>
                  <a:lnTo>
                    <a:pt x="1159515" y="698503"/>
                  </a:lnTo>
                  <a:lnTo>
                    <a:pt x="1167897" y="705954"/>
                  </a:lnTo>
                  <a:lnTo>
                    <a:pt x="1175037" y="716509"/>
                  </a:lnTo>
                  <a:lnTo>
                    <a:pt x="1181246" y="727995"/>
                  </a:lnTo>
                  <a:lnTo>
                    <a:pt x="1189628" y="736377"/>
                  </a:lnTo>
                  <a:lnTo>
                    <a:pt x="1203288" y="746001"/>
                  </a:lnTo>
                  <a:lnTo>
                    <a:pt x="1211670" y="749106"/>
                  </a:lnTo>
                  <a:lnTo>
                    <a:pt x="1218810" y="749106"/>
                  </a:lnTo>
                  <a:lnTo>
                    <a:pt x="1228124" y="751279"/>
                  </a:lnTo>
                  <a:lnTo>
                    <a:pt x="1237437" y="756556"/>
                  </a:lnTo>
                  <a:lnTo>
                    <a:pt x="1237437" y="766180"/>
                  </a:lnTo>
                  <a:lnTo>
                    <a:pt x="1235264" y="771458"/>
                  </a:lnTo>
                  <a:lnTo>
                    <a:pt x="1235264" y="775804"/>
                  </a:lnTo>
                  <a:lnTo>
                    <a:pt x="1233091" y="777977"/>
                  </a:lnTo>
                  <a:lnTo>
                    <a:pt x="1232159" y="778909"/>
                  </a:lnTo>
                  <a:lnTo>
                    <a:pt x="1229986" y="778909"/>
                  </a:lnTo>
                  <a:lnTo>
                    <a:pt x="1227813" y="778909"/>
                  </a:lnTo>
                  <a:lnTo>
                    <a:pt x="1225640" y="781082"/>
                  </a:lnTo>
                  <a:lnTo>
                    <a:pt x="1224709" y="783255"/>
                  </a:lnTo>
                  <a:lnTo>
                    <a:pt x="1222535" y="785428"/>
                  </a:lnTo>
                  <a:lnTo>
                    <a:pt x="1218500" y="795983"/>
                  </a:lnTo>
                  <a:lnTo>
                    <a:pt x="1220673" y="805607"/>
                  </a:lnTo>
                  <a:lnTo>
                    <a:pt x="1222846" y="810884"/>
                  </a:lnTo>
                  <a:lnTo>
                    <a:pt x="1222846" y="818335"/>
                  </a:lnTo>
                  <a:lnTo>
                    <a:pt x="1217568" y="827959"/>
                  </a:lnTo>
                  <a:lnTo>
                    <a:pt x="1218500" y="831063"/>
                  </a:lnTo>
                  <a:lnTo>
                    <a:pt x="1218500" y="833237"/>
                  </a:lnTo>
                  <a:lnTo>
                    <a:pt x="1218500" y="835410"/>
                  </a:lnTo>
                  <a:lnTo>
                    <a:pt x="1220673" y="837583"/>
                  </a:lnTo>
                  <a:lnTo>
                    <a:pt x="1222846" y="838514"/>
                  </a:lnTo>
                  <a:lnTo>
                    <a:pt x="1225950" y="837583"/>
                  </a:lnTo>
                  <a:lnTo>
                    <a:pt x="1237437" y="833237"/>
                  </a:lnTo>
                  <a:lnTo>
                    <a:pt x="1252959" y="825786"/>
                  </a:lnTo>
                  <a:lnTo>
                    <a:pt x="1269723" y="815231"/>
                  </a:lnTo>
                  <a:lnTo>
                    <a:pt x="1288350" y="805607"/>
                  </a:lnTo>
                  <a:lnTo>
                    <a:pt x="1302941" y="794120"/>
                  </a:lnTo>
                  <a:lnTo>
                    <a:pt x="1315359" y="786670"/>
                  </a:lnTo>
                  <a:lnTo>
                    <a:pt x="1322499" y="781392"/>
                  </a:lnTo>
                  <a:lnTo>
                    <a:pt x="1325603" y="783565"/>
                  </a:lnTo>
                  <a:lnTo>
                    <a:pt x="1327777" y="783565"/>
                  </a:lnTo>
                  <a:lnTo>
                    <a:pt x="1329950" y="783565"/>
                  </a:lnTo>
                  <a:lnTo>
                    <a:pt x="1332123" y="785738"/>
                  </a:lnTo>
                  <a:lnTo>
                    <a:pt x="1332123" y="786670"/>
                  </a:lnTo>
                  <a:lnTo>
                    <a:pt x="1333054" y="791016"/>
                  </a:lnTo>
                  <a:lnTo>
                    <a:pt x="1337090" y="791016"/>
                  </a:lnTo>
                  <a:lnTo>
                    <a:pt x="1329950" y="801571"/>
                  </a:lnTo>
                  <a:lnTo>
                    <a:pt x="1313186" y="811195"/>
                  </a:lnTo>
                  <a:lnTo>
                    <a:pt x="1295490" y="818646"/>
                  </a:lnTo>
                  <a:lnTo>
                    <a:pt x="1276863" y="826096"/>
                  </a:lnTo>
                  <a:lnTo>
                    <a:pt x="1259168" y="835720"/>
                  </a:lnTo>
                  <a:lnTo>
                    <a:pt x="1242404" y="845344"/>
                  </a:lnTo>
                  <a:lnTo>
                    <a:pt x="1233091" y="859004"/>
                  </a:lnTo>
                  <a:lnTo>
                    <a:pt x="1210118" y="855899"/>
                  </a:lnTo>
                  <a:lnTo>
                    <a:pt x="1207945" y="831684"/>
                  </a:lnTo>
                  <a:lnTo>
                    <a:pt x="1207945" y="809332"/>
                  </a:lnTo>
                  <a:lnTo>
                    <a:pt x="1207945" y="791326"/>
                  </a:lnTo>
                  <a:lnTo>
                    <a:pt x="1205771" y="771147"/>
                  </a:lnTo>
                  <a:lnTo>
                    <a:pt x="1193354" y="771147"/>
                  </a:lnTo>
                  <a:lnTo>
                    <a:pt x="1191180" y="778598"/>
                  </a:lnTo>
                  <a:lnTo>
                    <a:pt x="1185903" y="789153"/>
                  </a:lnTo>
                  <a:lnTo>
                    <a:pt x="1180625" y="801882"/>
                  </a:lnTo>
                  <a:lnTo>
                    <a:pt x="1174416" y="816783"/>
                  </a:lnTo>
                  <a:lnTo>
                    <a:pt x="1169139" y="828269"/>
                  </a:lnTo>
                  <a:lnTo>
                    <a:pt x="1166034" y="835720"/>
                  </a:lnTo>
                  <a:lnTo>
                    <a:pt x="1166034" y="838825"/>
                  </a:lnTo>
                  <a:lnTo>
                    <a:pt x="1159825" y="837893"/>
                  </a:lnTo>
                  <a:lnTo>
                    <a:pt x="1158894" y="835720"/>
                  </a:lnTo>
                  <a:lnTo>
                    <a:pt x="1156721" y="833547"/>
                  </a:lnTo>
                  <a:lnTo>
                    <a:pt x="1154548" y="831374"/>
                  </a:lnTo>
                  <a:lnTo>
                    <a:pt x="1154548" y="828269"/>
                  </a:lnTo>
                  <a:lnTo>
                    <a:pt x="1153306" y="822061"/>
                  </a:lnTo>
                  <a:lnTo>
                    <a:pt x="1153306" y="812747"/>
                  </a:lnTo>
                  <a:lnTo>
                    <a:pt x="1159515" y="797846"/>
                  </a:lnTo>
                  <a:lnTo>
                    <a:pt x="1166655" y="780771"/>
                  </a:lnTo>
                  <a:lnTo>
                    <a:pt x="1175037" y="768043"/>
                  </a:lnTo>
                  <a:lnTo>
                    <a:pt x="1182177" y="756556"/>
                  </a:lnTo>
                  <a:lnTo>
                    <a:pt x="1175037" y="748174"/>
                  </a:lnTo>
                  <a:lnTo>
                    <a:pt x="1167897" y="743828"/>
                  </a:lnTo>
                  <a:lnTo>
                    <a:pt x="1160757" y="740724"/>
                  </a:lnTo>
                  <a:lnTo>
                    <a:pt x="1152375" y="736377"/>
                  </a:lnTo>
                  <a:lnTo>
                    <a:pt x="1147097" y="723649"/>
                  </a:lnTo>
                  <a:lnTo>
                    <a:pt x="1137784" y="723649"/>
                  </a:lnTo>
                  <a:lnTo>
                    <a:pt x="1137784" y="728927"/>
                  </a:lnTo>
                  <a:lnTo>
                    <a:pt x="1135611" y="733273"/>
                  </a:lnTo>
                  <a:lnTo>
                    <a:pt x="1135611" y="738551"/>
                  </a:lnTo>
                  <a:lnTo>
                    <a:pt x="1133438" y="746001"/>
                  </a:lnTo>
                  <a:lnTo>
                    <a:pt x="1126297" y="736377"/>
                  </a:lnTo>
                  <a:lnTo>
                    <a:pt x="1121020" y="731100"/>
                  </a:lnTo>
                  <a:lnTo>
                    <a:pt x="1113879" y="727995"/>
                  </a:lnTo>
                  <a:lnTo>
                    <a:pt x="1103324" y="728927"/>
                  </a:lnTo>
                  <a:lnTo>
                    <a:pt x="1108602" y="713094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4" name="Freeform: Shape 195">
              <a:extLst>
                <a:ext uri="{FF2B5EF4-FFF2-40B4-BE49-F238E27FC236}">
                  <a16:creationId xmlns:a16="http://schemas.microsoft.com/office/drawing/2014/main" id="{C193C125-E587-9278-10CC-7F43C73253B4}"/>
                </a:ext>
              </a:extLst>
            </p:cNvPr>
            <p:cNvSpPr/>
            <p:nvPr/>
          </p:nvSpPr>
          <p:spPr>
            <a:xfrm>
              <a:off x="3644576" y="3731096"/>
              <a:ext cx="2992697" cy="1030680"/>
            </a:xfrm>
            <a:custGeom>
              <a:avLst/>
              <a:gdLst>
                <a:gd name="connsiteX0" fmla="*/ 7140 w 2992697"/>
                <a:gd name="connsiteY0" fmla="*/ 256428 h 1030680"/>
                <a:gd name="connsiteX1" fmla="*/ 26077 w 2992697"/>
                <a:gd name="connsiteY1" fmla="*/ 261706 h 1030680"/>
                <a:gd name="connsiteX2" fmla="*/ 38495 w 2992697"/>
                <a:gd name="connsiteY2" fmla="*/ 271330 h 1030680"/>
                <a:gd name="connsiteX3" fmla="*/ 49050 w 2992697"/>
                <a:gd name="connsiteY3" fmla="*/ 279712 h 1030680"/>
                <a:gd name="connsiteX4" fmla="*/ 60537 w 2992697"/>
                <a:gd name="connsiteY4" fmla="*/ 291198 h 1030680"/>
                <a:gd name="connsiteX5" fmla="*/ 71092 w 2992697"/>
                <a:gd name="connsiteY5" fmla="*/ 299580 h 1030680"/>
                <a:gd name="connsiteX6" fmla="*/ 71092 w 2992697"/>
                <a:gd name="connsiteY6" fmla="*/ 296476 h 1030680"/>
                <a:gd name="connsiteX7" fmla="*/ 77301 w 2992697"/>
                <a:gd name="connsiteY7" fmla="*/ 296476 h 1030680"/>
                <a:gd name="connsiteX8" fmla="*/ 77301 w 2992697"/>
                <a:gd name="connsiteY8" fmla="*/ 299580 h 1030680"/>
                <a:gd name="connsiteX9" fmla="*/ 78232 w 2992697"/>
                <a:gd name="connsiteY9" fmla="*/ 303926 h 1030680"/>
                <a:gd name="connsiteX10" fmla="*/ 82268 w 2992697"/>
                <a:gd name="connsiteY10" fmla="*/ 309204 h 1030680"/>
                <a:gd name="connsiteX11" fmla="*/ 84441 w 2992697"/>
                <a:gd name="connsiteY11" fmla="*/ 316655 h 1030680"/>
                <a:gd name="connsiteX12" fmla="*/ 76991 w 2992697"/>
                <a:gd name="connsiteY12" fmla="*/ 316655 h 1030680"/>
                <a:gd name="connsiteX13" fmla="*/ 72955 w 2992697"/>
                <a:gd name="connsiteY13" fmla="*/ 316655 h 1030680"/>
                <a:gd name="connsiteX14" fmla="*/ 72955 w 2992697"/>
                <a:gd name="connsiteY14" fmla="*/ 318828 h 1030680"/>
                <a:gd name="connsiteX15" fmla="*/ 70782 w 2992697"/>
                <a:gd name="connsiteY15" fmla="*/ 318828 h 1030680"/>
                <a:gd name="connsiteX16" fmla="*/ 67677 w 2992697"/>
                <a:gd name="connsiteY16" fmla="*/ 318828 h 1030680"/>
                <a:gd name="connsiteX17" fmla="*/ 63641 w 2992697"/>
                <a:gd name="connsiteY17" fmla="*/ 321001 h 1030680"/>
                <a:gd name="connsiteX18" fmla="*/ 49050 w 2992697"/>
                <a:gd name="connsiteY18" fmla="*/ 309514 h 1030680"/>
                <a:gd name="connsiteX19" fmla="*/ 34460 w 2992697"/>
                <a:gd name="connsiteY19" fmla="*/ 304237 h 1030680"/>
                <a:gd name="connsiteX20" fmla="*/ 16764 w 2992697"/>
                <a:gd name="connsiteY20" fmla="*/ 299891 h 1030680"/>
                <a:gd name="connsiteX21" fmla="*/ 0 w 2992697"/>
                <a:gd name="connsiteY21" fmla="*/ 291509 h 1030680"/>
                <a:gd name="connsiteX22" fmla="*/ 6209 w 2992697"/>
                <a:gd name="connsiteY22" fmla="*/ 286231 h 1030680"/>
                <a:gd name="connsiteX23" fmla="*/ 7140 w 2992697"/>
                <a:gd name="connsiteY23" fmla="*/ 280022 h 1030680"/>
                <a:gd name="connsiteX24" fmla="*/ 6209 w 2992697"/>
                <a:gd name="connsiteY24" fmla="*/ 274745 h 1030680"/>
                <a:gd name="connsiteX25" fmla="*/ 6209 w 2992697"/>
                <a:gd name="connsiteY25" fmla="*/ 266983 h 1030680"/>
                <a:gd name="connsiteX26" fmla="*/ 7140 w 2992697"/>
                <a:gd name="connsiteY26" fmla="*/ 256428 h 1030680"/>
                <a:gd name="connsiteX27" fmla="*/ 7140 w 2992697"/>
                <a:gd name="connsiteY27" fmla="*/ 256428 h 1030680"/>
                <a:gd name="connsiteX28" fmla="*/ 7140 w 2992697"/>
                <a:gd name="connsiteY28" fmla="*/ 256428 h 1030680"/>
                <a:gd name="connsiteX29" fmla="*/ 1275001 w 2992697"/>
                <a:gd name="connsiteY29" fmla="*/ 248978 h 1030680"/>
                <a:gd name="connsiteX30" fmla="*/ 1279037 w 2992697"/>
                <a:gd name="connsiteY30" fmla="*/ 248978 h 1030680"/>
                <a:gd name="connsiteX31" fmla="*/ 1282141 w 2992697"/>
                <a:gd name="connsiteY31" fmla="*/ 249909 h 1030680"/>
                <a:gd name="connsiteX32" fmla="*/ 1284314 w 2992697"/>
                <a:gd name="connsiteY32" fmla="*/ 252082 h 1030680"/>
                <a:gd name="connsiteX33" fmla="*/ 1286487 w 2992697"/>
                <a:gd name="connsiteY33" fmla="*/ 254255 h 1030680"/>
                <a:gd name="connsiteX34" fmla="*/ 1287419 w 2992697"/>
                <a:gd name="connsiteY34" fmla="*/ 256428 h 1030680"/>
                <a:gd name="connsiteX35" fmla="*/ 1287419 w 2992697"/>
                <a:gd name="connsiteY35" fmla="*/ 257670 h 1030680"/>
                <a:gd name="connsiteX36" fmla="*/ 1287419 w 2992697"/>
                <a:gd name="connsiteY36" fmla="*/ 259843 h 1030680"/>
                <a:gd name="connsiteX37" fmla="*/ 1289592 w 2992697"/>
                <a:gd name="connsiteY37" fmla="*/ 264189 h 1030680"/>
                <a:gd name="connsiteX38" fmla="*/ 1282141 w 2992697"/>
                <a:gd name="connsiteY38" fmla="*/ 264189 h 1030680"/>
                <a:gd name="connsiteX39" fmla="*/ 1279037 w 2992697"/>
                <a:gd name="connsiteY39" fmla="*/ 265121 h 1030680"/>
                <a:gd name="connsiteX40" fmla="*/ 1275001 w 2992697"/>
                <a:gd name="connsiteY40" fmla="*/ 265121 h 1030680"/>
                <a:gd name="connsiteX41" fmla="*/ 1271896 w 2992697"/>
                <a:gd name="connsiteY41" fmla="*/ 267294 h 1030680"/>
                <a:gd name="connsiteX42" fmla="*/ 1265687 w 2992697"/>
                <a:gd name="connsiteY42" fmla="*/ 267294 h 1030680"/>
                <a:gd name="connsiteX43" fmla="*/ 1265687 w 2992697"/>
                <a:gd name="connsiteY43" fmla="*/ 264189 h 1030680"/>
                <a:gd name="connsiteX44" fmla="*/ 1262583 w 2992697"/>
                <a:gd name="connsiteY44" fmla="*/ 264189 h 1030680"/>
                <a:gd name="connsiteX45" fmla="*/ 1262583 w 2992697"/>
                <a:gd name="connsiteY45" fmla="*/ 250530 h 1030680"/>
                <a:gd name="connsiteX46" fmla="*/ 1267861 w 2992697"/>
                <a:gd name="connsiteY46" fmla="*/ 250530 h 1030680"/>
                <a:gd name="connsiteX47" fmla="*/ 1273138 w 2992697"/>
                <a:gd name="connsiteY47" fmla="*/ 249598 h 1030680"/>
                <a:gd name="connsiteX48" fmla="*/ 1275001 w 2992697"/>
                <a:gd name="connsiteY48" fmla="*/ 249598 h 1030680"/>
                <a:gd name="connsiteX49" fmla="*/ 1275001 w 2992697"/>
                <a:gd name="connsiteY49" fmla="*/ 248978 h 1030680"/>
                <a:gd name="connsiteX50" fmla="*/ 1275001 w 2992697"/>
                <a:gd name="connsiteY50" fmla="*/ 248978 h 1030680"/>
                <a:gd name="connsiteX51" fmla="*/ 63641 w 2992697"/>
                <a:gd name="connsiteY51" fmla="*/ 239664 h 1030680"/>
                <a:gd name="connsiteX52" fmla="*/ 80405 w 2992697"/>
                <a:gd name="connsiteY52" fmla="*/ 239664 h 1030680"/>
                <a:gd name="connsiteX53" fmla="*/ 80405 w 2992697"/>
                <a:gd name="connsiteY53" fmla="*/ 242769 h 1030680"/>
                <a:gd name="connsiteX54" fmla="*/ 77301 w 2992697"/>
                <a:gd name="connsiteY54" fmla="*/ 242769 h 1030680"/>
                <a:gd name="connsiteX55" fmla="*/ 73265 w 2992697"/>
                <a:gd name="connsiteY55" fmla="*/ 242769 h 1030680"/>
                <a:gd name="connsiteX56" fmla="*/ 71092 w 2992697"/>
                <a:gd name="connsiteY56" fmla="*/ 244942 h 1030680"/>
                <a:gd name="connsiteX57" fmla="*/ 70161 w 2992697"/>
                <a:gd name="connsiteY57" fmla="*/ 244942 h 1030680"/>
                <a:gd name="connsiteX58" fmla="*/ 70161 w 2992697"/>
                <a:gd name="connsiteY58" fmla="*/ 244942 h 1030680"/>
                <a:gd name="connsiteX59" fmla="*/ 67988 w 2992697"/>
                <a:gd name="connsiteY59" fmla="*/ 244942 h 1030680"/>
                <a:gd name="connsiteX60" fmla="*/ 65815 w 2992697"/>
                <a:gd name="connsiteY60" fmla="*/ 242769 h 1030680"/>
                <a:gd name="connsiteX61" fmla="*/ 63641 w 2992697"/>
                <a:gd name="connsiteY61" fmla="*/ 239664 h 1030680"/>
                <a:gd name="connsiteX62" fmla="*/ 63641 w 2992697"/>
                <a:gd name="connsiteY62" fmla="*/ 239664 h 1030680"/>
                <a:gd name="connsiteX63" fmla="*/ 63641 w 2992697"/>
                <a:gd name="connsiteY63" fmla="*/ 239664 h 1030680"/>
                <a:gd name="connsiteX64" fmla="*/ 1790651 w 2992697"/>
                <a:gd name="connsiteY64" fmla="*/ 213276 h 1030680"/>
                <a:gd name="connsiteX65" fmla="*/ 1803069 w 2992697"/>
                <a:gd name="connsiteY65" fmla="*/ 213276 h 1030680"/>
                <a:gd name="connsiteX66" fmla="*/ 1807105 w 2992697"/>
                <a:gd name="connsiteY66" fmla="*/ 228178 h 1030680"/>
                <a:gd name="connsiteX67" fmla="*/ 1810209 w 2992697"/>
                <a:gd name="connsiteY67" fmla="*/ 237801 h 1030680"/>
                <a:gd name="connsiteX68" fmla="*/ 1817660 w 2992697"/>
                <a:gd name="connsiteY68" fmla="*/ 242148 h 1030680"/>
                <a:gd name="connsiteX69" fmla="*/ 1830078 w 2992697"/>
                <a:gd name="connsiteY69" fmla="*/ 247425 h 1030680"/>
                <a:gd name="connsiteX70" fmla="*/ 1824800 w 2992697"/>
                <a:gd name="connsiteY70" fmla="*/ 269467 h 1030680"/>
                <a:gd name="connsiteX71" fmla="*/ 1817350 w 2992697"/>
                <a:gd name="connsiteY71" fmla="*/ 291509 h 1030680"/>
                <a:gd name="connsiteX72" fmla="*/ 1806794 w 2992697"/>
                <a:gd name="connsiteY72" fmla="*/ 307341 h 1030680"/>
                <a:gd name="connsiteX73" fmla="*/ 1806794 w 2992697"/>
                <a:gd name="connsiteY73" fmla="*/ 287162 h 1030680"/>
                <a:gd name="connsiteX74" fmla="*/ 1782890 w 2992697"/>
                <a:gd name="connsiteY74" fmla="*/ 287162 h 1030680"/>
                <a:gd name="connsiteX75" fmla="*/ 1785063 w 2992697"/>
                <a:gd name="connsiteY75" fmla="*/ 263879 h 1030680"/>
                <a:gd name="connsiteX76" fmla="*/ 1787236 w 2992697"/>
                <a:gd name="connsiteY76" fmla="*/ 241837 h 1030680"/>
                <a:gd name="connsiteX77" fmla="*/ 1790651 w 2992697"/>
                <a:gd name="connsiteY77" fmla="*/ 213276 h 1030680"/>
                <a:gd name="connsiteX78" fmla="*/ 1790651 w 2992697"/>
                <a:gd name="connsiteY78" fmla="*/ 213276 h 1030680"/>
                <a:gd name="connsiteX79" fmla="*/ 1790651 w 2992697"/>
                <a:gd name="connsiteY79" fmla="*/ 213276 h 1030680"/>
                <a:gd name="connsiteX80" fmla="*/ 2941784 w 2992697"/>
                <a:gd name="connsiteY80" fmla="*/ 165778 h 1030680"/>
                <a:gd name="connsiteX81" fmla="*/ 2945820 w 2992697"/>
                <a:gd name="connsiteY81" fmla="*/ 165778 h 1030680"/>
                <a:gd name="connsiteX82" fmla="*/ 2945820 w 2992697"/>
                <a:gd name="connsiteY82" fmla="*/ 170124 h 1030680"/>
                <a:gd name="connsiteX83" fmla="*/ 2946751 w 2992697"/>
                <a:gd name="connsiteY83" fmla="*/ 175402 h 1030680"/>
                <a:gd name="connsiteX84" fmla="*/ 2948925 w 2992697"/>
                <a:gd name="connsiteY84" fmla="*/ 177575 h 1030680"/>
                <a:gd name="connsiteX85" fmla="*/ 2951098 w 2992697"/>
                <a:gd name="connsiteY85" fmla="*/ 180679 h 1030680"/>
                <a:gd name="connsiteX86" fmla="*/ 2953271 w 2992697"/>
                <a:gd name="connsiteY86" fmla="*/ 182853 h 1030680"/>
                <a:gd name="connsiteX87" fmla="*/ 2956375 w 2992697"/>
                <a:gd name="connsiteY87" fmla="*/ 185957 h 1030680"/>
                <a:gd name="connsiteX88" fmla="*/ 2960411 w 2992697"/>
                <a:gd name="connsiteY88" fmla="*/ 182853 h 1030680"/>
                <a:gd name="connsiteX89" fmla="*/ 2961342 w 2992697"/>
                <a:gd name="connsiteY89" fmla="*/ 178506 h 1030680"/>
                <a:gd name="connsiteX90" fmla="*/ 2963515 w 2992697"/>
                <a:gd name="connsiteY90" fmla="*/ 177575 h 1030680"/>
                <a:gd name="connsiteX91" fmla="*/ 2967551 w 2992697"/>
                <a:gd name="connsiteY91" fmla="*/ 177575 h 1030680"/>
                <a:gd name="connsiteX92" fmla="*/ 2972829 w 2992697"/>
                <a:gd name="connsiteY92" fmla="*/ 175402 h 1030680"/>
                <a:gd name="connsiteX93" fmla="*/ 2975933 w 2992697"/>
                <a:gd name="connsiteY93" fmla="*/ 185957 h 1030680"/>
                <a:gd name="connsiteX94" fmla="*/ 2982142 w 2992697"/>
                <a:gd name="connsiteY94" fmla="*/ 193408 h 1030680"/>
                <a:gd name="connsiteX95" fmla="*/ 2987420 w 2992697"/>
                <a:gd name="connsiteY95" fmla="*/ 200858 h 1030680"/>
                <a:gd name="connsiteX96" fmla="*/ 2990524 w 2992697"/>
                <a:gd name="connsiteY96" fmla="*/ 210482 h 1030680"/>
                <a:gd name="connsiteX97" fmla="*/ 2992697 w 2992697"/>
                <a:gd name="connsiteY97" fmla="*/ 223211 h 1030680"/>
                <a:gd name="connsiteX98" fmla="*/ 2992697 w 2992697"/>
                <a:gd name="connsiteY98" fmla="*/ 225384 h 1030680"/>
                <a:gd name="connsiteX99" fmla="*/ 2990524 w 2992697"/>
                <a:gd name="connsiteY99" fmla="*/ 227557 h 1030680"/>
                <a:gd name="connsiteX100" fmla="*/ 2990524 w 2992697"/>
                <a:gd name="connsiteY100" fmla="*/ 228488 h 1030680"/>
                <a:gd name="connsiteX101" fmla="*/ 2990524 w 2992697"/>
                <a:gd name="connsiteY101" fmla="*/ 230661 h 1030680"/>
                <a:gd name="connsiteX102" fmla="*/ 2990524 w 2992697"/>
                <a:gd name="connsiteY102" fmla="*/ 232834 h 1030680"/>
                <a:gd name="connsiteX103" fmla="*/ 2989593 w 2992697"/>
                <a:gd name="connsiteY103" fmla="*/ 235939 h 1030680"/>
                <a:gd name="connsiteX104" fmla="*/ 2978106 w 2992697"/>
                <a:gd name="connsiteY104" fmla="*/ 243390 h 1030680"/>
                <a:gd name="connsiteX105" fmla="*/ 2961342 w 2992697"/>
                <a:gd name="connsiteY105" fmla="*/ 250840 h 1030680"/>
                <a:gd name="connsiteX106" fmla="*/ 2941474 w 2992697"/>
                <a:gd name="connsiteY106" fmla="*/ 255186 h 1030680"/>
                <a:gd name="connsiteX107" fmla="*/ 2921605 w 2992697"/>
                <a:gd name="connsiteY107" fmla="*/ 258291 h 1030680"/>
                <a:gd name="connsiteX108" fmla="*/ 2904841 w 2992697"/>
                <a:gd name="connsiteY108" fmla="*/ 260464 h 1030680"/>
                <a:gd name="connsiteX109" fmla="*/ 2907014 w 2992697"/>
                <a:gd name="connsiteY109" fmla="*/ 250840 h 1030680"/>
                <a:gd name="connsiteX110" fmla="*/ 2909187 w 2992697"/>
                <a:gd name="connsiteY110" fmla="*/ 247736 h 1030680"/>
                <a:gd name="connsiteX111" fmla="*/ 2911360 w 2992697"/>
                <a:gd name="connsiteY111" fmla="*/ 243390 h 1030680"/>
                <a:gd name="connsiteX112" fmla="*/ 2912292 w 2992697"/>
                <a:gd name="connsiteY112" fmla="*/ 242458 h 1030680"/>
                <a:gd name="connsiteX113" fmla="*/ 2914465 w 2992697"/>
                <a:gd name="connsiteY113" fmla="*/ 242458 h 1030680"/>
                <a:gd name="connsiteX114" fmla="*/ 2918501 w 2992697"/>
                <a:gd name="connsiteY114" fmla="*/ 240285 h 1030680"/>
                <a:gd name="connsiteX115" fmla="*/ 2919432 w 2992697"/>
                <a:gd name="connsiteY115" fmla="*/ 240285 h 1030680"/>
                <a:gd name="connsiteX116" fmla="*/ 2921605 w 2992697"/>
                <a:gd name="connsiteY116" fmla="*/ 238112 h 1030680"/>
                <a:gd name="connsiteX117" fmla="*/ 2925641 w 2992697"/>
                <a:gd name="connsiteY117" fmla="*/ 235939 h 1030680"/>
                <a:gd name="connsiteX118" fmla="*/ 2930919 w 2992697"/>
                <a:gd name="connsiteY118" fmla="*/ 221037 h 1030680"/>
                <a:gd name="connsiteX119" fmla="*/ 2930919 w 2992697"/>
                <a:gd name="connsiteY119" fmla="*/ 206136 h 1030680"/>
                <a:gd name="connsiteX120" fmla="*/ 2928746 w 2992697"/>
                <a:gd name="connsiteY120" fmla="*/ 192476 h 1030680"/>
                <a:gd name="connsiteX121" fmla="*/ 2931850 w 2992697"/>
                <a:gd name="connsiteY121" fmla="*/ 180990 h 1030680"/>
                <a:gd name="connsiteX122" fmla="*/ 2941163 w 2992697"/>
                <a:gd name="connsiteY122" fmla="*/ 170435 h 1030680"/>
                <a:gd name="connsiteX123" fmla="*/ 2941163 w 2992697"/>
                <a:gd name="connsiteY123" fmla="*/ 165778 h 1030680"/>
                <a:gd name="connsiteX124" fmla="*/ 2941784 w 2992697"/>
                <a:gd name="connsiteY124" fmla="*/ 165778 h 1030680"/>
                <a:gd name="connsiteX125" fmla="*/ 2941784 w 2992697"/>
                <a:gd name="connsiteY125" fmla="*/ 165778 h 1030680"/>
                <a:gd name="connsiteX126" fmla="*/ 148083 w 2992697"/>
                <a:gd name="connsiteY126" fmla="*/ 158327 h 1030680"/>
                <a:gd name="connsiteX127" fmla="*/ 167951 w 2992697"/>
                <a:gd name="connsiteY127" fmla="*/ 180369 h 1030680"/>
                <a:gd name="connsiteX128" fmla="*/ 193097 w 2992697"/>
                <a:gd name="connsiteY128" fmla="*/ 197133 h 1030680"/>
                <a:gd name="connsiteX129" fmla="*/ 224452 w 2992697"/>
                <a:gd name="connsiteY129" fmla="*/ 209861 h 1030680"/>
                <a:gd name="connsiteX130" fmla="*/ 226625 w 2992697"/>
                <a:gd name="connsiteY130" fmla="*/ 227867 h 1030680"/>
                <a:gd name="connsiteX131" fmla="*/ 231903 w 2992697"/>
                <a:gd name="connsiteY131" fmla="*/ 241527 h 1030680"/>
                <a:gd name="connsiteX132" fmla="*/ 237181 w 2992697"/>
                <a:gd name="connsiteY132" fmla="*/ 248978 h 1030680"/>
                <a:gd name="connsiteX133" fmla="*/ 244631 w 2992697"/>
                <a:gd name="connsiteY133" fmla="*/ 256428 h 1030680"/>
                <a:gd name="connsiteX134" fmla="*/ 252082 w 2992697"/>
                <a:gd name="connsiteY134" fmla="*/ 266983 h 1030680"/>
                <a:gd name="connsiteX135" fmla="*/ 239664 w 2992697"/>
                <a:gd name="connsiteY135" fmla="*/ 269157 h 1030680"/>
                <a:gd name="connsiteX136" fmla="*/ 227246 w 2992697"/>
                <a:gd name="connsiteY136" fmla="*/ 271330 h 1030680"/>
                <a:gd name="connsiteX137" fmla="*/ 215760 w 2992697"/>
                <a:gd name="connsiteY137" fmla="*/ 276607 h 1030680"/>
                <a:gd name="connsiteX138" fmla="*/ 208309 w 2992697"/>
                <a:gd name="connsiteY138" fmla="*/ 284058 h 1030680"/>
                <a:gd name="connsiteX139" fmla="*/ 207378 w 2992697"/>
                <a:gd name="connsiteY139" fmla="*/ 287162 h 1030680"/>
                <a:gd name="connsiteX140" fmla="*/ 205205 w 2992697"/>
                <a:gd name="connsiteY140" fmla="*/ 291509 h 1030680"/>
                <a:gd name="connsiteX141" fmla="*/ 203032 w 2992697"/>
                <a:gd name="connsiteY141" fmla="*/ 294613 h 1030680"/>
                <a:gd name="connsiteX142" fmla="*/ 200858 w 2992697"/>
                <a:gd name="connsiteY142" fmla="*/ 296786 h 1030680"/>
                <a:gd name="connsiteX143" fmla="*/ 197754 w 2992697"/>
                <a:gd name="connsiteY143" fmla="*/ 299891 h 1030680"/>
                <a:gd name="connsiteX144" fmla="*/ 186267 w 2992697"/>
                <a:gd name="connsiteY144" fmla="*/ 302064 h 1030680"/>
                <a:gd name="connsiteX145" fmla="*/ 170745 w 2992697"/>
                <a:gd name="connsiteY145" fmla="*/ 304237 h 1030680"/>
                <a:gd name="connsiteX146" fmla="*/ 151808 w 2992697"/>
                <a:gd name="connsiteY146" fmla="*/ 302064 h 1030680"/>
                <a:gd name="connsiteX147" fmla="*/ 137217 w 2992697"/>
                <a:gd name="connsiteY147" fmla="*/ 299891 h 1030680"/>
                <a:gd name="connsiteX148" fmla="*/ 134113 w 2992697"/>
                <a:gd name="connsiteY148" fmla="*/ 289335 h 1030680"/>
                <a:gd name="connsiteX149" fmla="*/ 131939 w 2992697"/>
                <a:gd name="connsiteY149" fmla="*/ 281885 h 1030680"/>
                <a:gd name="connsiteX150" fmla="*/ 129766 w 2992697"/>
                <a:gd name="connsiteY150" fmla="*/ 276607 h 1030680"/>
                <a:gd name="connsiteX151" fmla="*/ 124489 w 2992697"/>
                <a:gd name="connsiteY151" fmla="*/ 266983 h 1030680"/>
                <a:gd name="connsiteX152" fmla="*/ 148393 w 2992697"/>
                <a:gd name="connsiteY152" fmla="*/ 259533 h 1030680"/>
                <a:gd name="connsiteX153" fmla="*/ 148393 w 2992697"/>
                <a:gd name="connsiteY153" fmla="*/ 256428 h 1030680"/>
                <a:gd name="connsiteX154" fmla="*/ 129456 w 2992697"/>
                <a:gd name="connsiteY154" fmla="*/ 254255 h 1030680"/>
                <a:gd name="connsiteX155" fmla="*/ 117038 w 2992697"/>
                <a:gd name="connsiteY155" fmla="*/ 249909 h 1030680"/>
                <a:gd name="connsiteX156" fmla="*/ 107725 w 2992697"/>
                <a:gd name="connsiteY156" fmla="*/ 242458 h 1030680"/>
                <a:gd name="connsiteX157" fmla="*/ 106793 w 2992697"/>
                <a:gd name="connsiteY157" fmla="*/ 237181 h 1030680"/>
                <a:gd name="connsiteX158" fmla="*/ 102758 w 2992697"/>
                <a:gd name="connsiteY158" fmla="*/ 231903 h 1030680"/>
                <a:gd name="connsiteX159" fmla="*/ 100584 w 2992697"/>
                <a:gd name="connsiteY159" fmla="*/ 226625 h 1030680"/>
                <a:gd name="connsiteX160" fmla="*/ 100584 w 2992697"/>
                <a:gd name="connsiteY160" fmla="*/ 220417 h 1030680"/>
                <a:gd name="connsiteX161" fmla="*/ 100584 w 2992697"/>
                <a:gd name="connsiteY161" fmla="*/ 217312 h 1030680"/>
                <a:gd name="connsiteX162" fmla="*/ 100584 w 2992697"/>
                <a:gd name="connsiteY162" fmla="*/ 212966 h 1030680"/>
                <a:gd name="connsiteX163" fmla="*/ 102758 w 2992697"/>
                <a:gd name="connsiteY163" fmla="*/ 212966 h 1030680"/>
                <a:gd name="connsiteX164" fmla="*/ 104931 w 2992697"/>
                <a:gd name="connsiteY164" fmla="*/ 212034 h 1030680"/>
                <a:gd name="connsiteX165" fmla="*/ 107104 w 2992697"/>
                <a:gd name="connsiteY165" fmla="*/ 212034 h 1030680"/>
                <a:gd name="connsiteX166" fmla="*/ 108035 w 2992697"/>
                <a:gd name="connsiteY166" fmla="*/ 212034 h 1030680"/>
                <a:gd name="connsiteX167" fmla="*/ 112071 w 2992697"/>
                <a:gd name="connsiteY167" fmla="*/ 209861 h 1030680"/>
                <a:gd name="connsiteX168" fmla="*/ 113623 w 2992697"/>
                <a:gd name="connsiteY168" fmla="*/ 204894 h 1030680"/>
                <a:gd name="connsiteX169" fmla="*/ 113623 w 2992697"/>
                <a:gd name="connsiteY169" fmla="*/ 198685 h 1030680"/>
                <a:gd name="connsiteX170" fmla="*/ 113623 w 2992697"/>
                <a:gd name="connsiteY170" fmla="*/ 195581 h 1030680"/>
                <a:gd name="connsiteX171" fmla="*/ 114554 w 2992697"/>
                <a:gd name="connsiteY171" fmla="*/ 193408 h 1030680"/>
                <a:gd name="connsiteX172" fmla="*/ 116728 w 2992697"/>
                <a:gd name="connsiteY172" fmla="*/ 190303 h 1030680"/>
                <a:gd name="connsiteX173" fmla="*/ 118901 w 2992697"/>
                <a:gd name="connsiteY173" fmla="*/ 190303 h 1030680"/>
                <a:gd name="connsiteX174" fmla="*/ 121074 w 2992697"/>
                <a:gd name="connsiteY174" fmla="*/ 188130 h 1030680"/>
                <a:gd name="connsiteX175" fmla="*/ 122005 w 2992697"/>
                <a:gd name="connsiteY175" fmla="*/ 188130 h 1030680"/>
                <a:gd name="connsiteX176" fmla="*/ 124178 w 2992697"/>
                <a:gd name="connsiteY176" fmla="*/ 188130 h 1030680"/>
                <a:gd name="connsiteX177" fmla="*/ 127283 w 2992697"/>
                <a:gd name="connsiteY177" fmla="*/ 185957 h 1030680"/>
                <a:gd name="connsiteX178" fmla="*/ 129456 w 2992697"/>
                <a:gd name="connsiteY178" fmla="*/ 178506 h 1030680"/>
                <a:gd name="connsiteX179" fmla="*/ 131629 w 2992697"/>
                <a:gd name="connsiteY179" fmla="*/ 173229 h 1030680"/>
                <a:gd name="connsiteX180" fmla="*/ 133802 w 2992697"/>
                <a:gd name="connsiteY180" fmla="*/ 167951 h 1030680"/>
                <a:gd name="connsiteX181" fmla="*/ 136907 w 2992697"/>
                <a:gd name="connsiteY181" fmla="*/ 162674 h 1030680"/>
                <a:gd name="connsiteX182" fmla="*/ 139080 w 2992697"/>
                <a:gd name="connsiteY182" fmla="*/ 160500 h 1030680"/>
                <a:gd name="connsiteX183" fmla="*/ 141253 w 2992697"/>
                <a:gd name="connsiteY183" fmla="*/ 160500 h 1030680"/>
                <a:gd name="connsiteX184" fmla="*/ 142184 w 2992697"/>
                <a:gd name="connsiteY184" fmla="*/ 158327 h 1030680"/>
                <a:gd name="connsiteX185" fmla="*/ 144357 w 2992697"/>
                <a:gd name="connsiteY185" fmla="*/ 158327 h 1030680"/>
                <a:gd name="connsiteX186" fmla="*/ 148083 w 2992697"/>
                <a:gd name="connsiteY186" fmla="*/ 158327 h 1030680"/>
                <a:gd name="connsiteX187" fmla="*/ 148083 w 2992697"/>
                <a:gd name="connsiteY187" fmla="*/ 158327 h 1030680"/>
                <a:gd name="connsiteX188" fmla="*/ 148083 w 2992697"/>
                <a:gd name="connsiteY188" fmla="*/ 158327 h 1030680"/>
                <a:gd name="connsiteX189" fmla="*/ 1222846 w 2992697"/>
                <a:gd name="connsiteY189" fmla="*/ 138148 h 1030680"/>
                <a:gd name="connsiteX190" fmla="*/ 1228124 w 2992697"/>
                <a:gd name="connsiteY190" fmla="*/ 140322 h 1030680"/>
                <a:gd name="connsiteX191" fmla="*/ 1233401 w 2992697"/>
                <a:gd name="connsiteY191" fmla="*/ 141253 h 1030680"/>
                <a:gd name="connsiteX192" fmla="*/ 1236506 w 2992697"/>
                <a:gd name="connsiteY192" fmla="*/ 143426 h 1030680"/>
                <a:gd name="connsiteX193" fmla="*/ 1242714 w 2992697"/>
                <a:gd name="connsiteY193" fmla="*/ 145599 h 1030680"/>
                <a:gd name="connsiteX194" fmla="*/ 1242714 w 2992697"/>
                <a:gd name="connsiteY194" fmla="*/ 150877 h 1030680"/>
                <a:gd name="connsiteX195" fmla="*/ 1243646 w 2992697"/>
                <a:gd name="connsiteY195" fmla="*/ 155223 h 1030680"/>
                <a:gd name="connsiteX196" fmla="*/ 1243646 w 2992697"/>
                <a:gd name="connsiteY196" fmla="*/ 158327 h 1030680"/>
                <a:gd name="connsiteX197" fmla="*/ 1245819 w 2992697"/>
                <a:gd name="connsiteY197" fmla="*/ 162674 h 1030680"/>
                <a:gd name="connsiteX198" fmla="*/ 1233401 w 2992697"/>
                <a:gd name="connsiteY198" fmla="*/ 162674 h 1030680"/>
                <a:gd name="connsiteX199" fmla="*/ 1231228 w 2992697"/>
                <a:gd name="connsiteY199" fmla="*/ 158327 h 1030680"/>
                <a:gd name="connsiteX200" fmla="*/ 1229055 w 2992697"/>
                <a:gd name="connsiteY200" fmla="*/ 155223 h 1030680"/>
                <a:gd name="connsiteX201" fmla="*/ 1225950 w 2992697"/>
                <a:gd name="connsiteY201" fmla="*/ 150877 h 1030680"/>
                <a:gd name="connsiteX202" fmla="*/ 1223777 w 2992697"/>
                <a:gd name="connsiteY202" fmla="*/ 148704 h 1030680"/>
                <a:gd name="connsiteX203" fmla="*/ 1223777 w 2992697"/>
                <a:gd name="connsiteY203" fmla="*/ 143426 h 1030680"/>
                <a:gd name="connsiteX204" fmla="*/ 1222846 w 2992697"/>
                <a:gd name="connsiteY204" fmla="*/ 138148 h 1030680"/>
                <a:gd name="connsiteX205" fmla="*/ 1222846 w 2992697"/>
                <a:gd name="connsiteY205" fmla="*/ 138148 h 1030680"/>
                <a:gd name="connsiteX206" fmla="*/ 1222846 w 2992697"/>
                <a:gd name="connsiteY206" fmla="*/ 138148 h 1030680"/>
                <a:gd name="connsiteX207" fmla="*/ 1730114 w 2992697"/>
                <a:gd name="connsiteY207" fmla="*/ 113934 h 1030680"/>
                <a:gd name="connsiteX208" fmla="*/ 1736323 w 2992697"/>
                <a:gd name="connsiteY208" fmla="*/ 123557 h 1030680"/>
                <a:gd name="connsiteX209" fmla="*/ 1741601 w 2992697"/>
                <a:gd name="connsiteY209" fmla="*/ 141563 h 1030680"/>
                <a:gd name="connsiteX210" fmla="*/ 1749051 w 2992697"/>
                <a:gd name="connsiteY210" fmla="*/ 158327 h 1030680"/>
                <a:gd name="connsiteX211" fmla="*/ 1758365 w 2992697"/>
                <a:gd name="connsiteY211" fmla="*/ 175091 h 1030680"/>
                <a:gd name="connsiteX212" fmla="*/ 1763642 w 2992697"/>
                <a:gd name="connsiteY212" fmla="*/ 182542 h 1030680"/>
                <a:gd name="connsiteX213" fmla="*/ 1766747 w 2992697"/>
                <a:gd name="connsiteY213" fmla="*/ 178196 h 1030680"/>
                <a:gd name="connsiteX214" fmla="*/ 1768920 w 2992697"/>
                <a:gd name="connsiteY214" fmla="*/ 177265 h 1030680"/>
                <a:gd name="connsiteX215" fmla="*/ 1772956 w 2992697"/>
                <a:gd name="connsiteY215" fmla="*/ 177265 h 1030680"/>
                <a:gd name="connsiteX216" fmla="*/ 1776060 w 2992697"/>
                <a:gd name="connsiteY216" fmla="*/ 175091 h 1030680"/>
                <a:gd name="connsiteX217" fmla="*/ 1783511 w 2992697"/>
                <a:gd name="connsiteY217" fmla="*/ 175091 h 1030680"/>
                <a:gd name="connsiteX218" fmla="*/ 1783511 w 2992697"/>
                <a:gd name="connsiteY218" fmla="*/ 178196 h 1030680"/>
                <a:gd name="connsiteX219" fmla="*/ 1787547 w 2992697"/>
                <a:gd name="connsiteY219" fmla="*/ 178196 h 1030680"/>
                <a:gd name="connsiteX220" fmla="*/ 1787547 w 2992697"/>
                <a:gd name="connsiteY220" fmla="*/ 189682 h 1030680"/>
                <a:gd name="connsiteX221" fmla="*/ 1759296 w 2992697"/>
                <a:gd name="connsiteY221" fmla="*/ 192787 h 1030680"/>
                <a:gd name="connsiteX222" fmla="*/ 1756192 w 2992697"/>
                <a:gd name="connsiteY222" fmla="*/ 222279 h 1030680"/>
                <a:gd name="connsiteX223" fmla="*/ 1746878 w 2992697"/>
                <a:gd name="connsiteY223" fmla="*/ 246494 h 1030680"/>
                <a:gd name="connsiteX224" fmla="*/ 1739428 w 2992697"/>
                <a:gd name="connsiteY224" fmla="*/ 270709 h 1030680"/>
                <a:gd name="connsiteX225" fmla="*/ 1736323 w 2992697"/>
                <a:gd name="connsiteY225" fmla="*/ 290888 h 1030680"/>
                <a:gd name="connsiteX226" fmla="*/ 1734150 w 2992697"/>
                <a:gd name="connsiteY226" fmla="*/ 311067 h 1030680"/>
                <a:gd name="connsiteX227" fmla="*/ 1734150 w 2992697"/>
                <a:gd name="connsiteY227" fmla="*/ 327831 h 1030680"/>
                <a:gd name="connsiteX228" fmla="*/ 1730114 w 2992697"/>
                <a:gd name="connsiteY228" fmla="*/ 343664 h 1030680"/>
                <a:gd name="connsiteX229" fmla="*/ 1727010 w 2992697"/>
                <a:gd name="connsiteY229" fmla="*/ 343664 h 1030680"/>
                <a:gd name="connsiteX230" fmla="*/ 1727010 w 2992697"/>
                <a:gd name="connsiteY230" fmla="*/ 340559 h 1030680"/>
                <a:gd name="connsiteX231" fmla="*/ 1721732 w 2992697"/>
                <a:gd name="connsiteY231" fmla="*/ 333108 h 1030680"/>
                <a:gd name="connsiteX232" fmla="*/ 1712419 w 2992697"/>
                <a:gd name="connsiteY232" fmla="*/ 323485 h 1030680"/>
                <a:gd name="connsiteX233" fmla="*/ 1701864 w 2992697"/>
                <a:gd name="connsiteY233" fmla="*/ 310756 h 1030680"/>
                <a:gd name="connsiteX234" fmla="*/ 1692550 w 2992697"/>
                <a:gd name="connsiteY234" fmla="*/ 298028 h 1030680"/>
                <a:gd name="connsiteX235" fmla="*/ 1685100 w 2992697"/>
                <a:gd name="connsiteY235" fmla="*/ 285300 h 1030680"/>
                <a:gd name="connsiteX236" fmla="*/ 1681064 w 2992697"/>
                <a:gd name="connsiteY236" fmla="*/ 273813 h 1030680"/>
                <a:gd name="connsiteX237" fmla="*/ 1683237 w 2992697"/>
                <a:gd name="connsiteY237" fmla="*/ 266363 h 1030680"/>
                <a:gd name="connsiteX238" fmla="*/ 1687273 w 2992697"/>
                <a:gd name="connsiteY238" fmla="*/ 264189 h 1030680"/>
                <a:gd name="connsiteX239" fmla="*/ 1690377 w 2992697"/>
                <a:gd name="connsiteY239" fmla="*/ 264189 h 1030680"/>
                <a:gd name="connsiteX240" fmla="*/ 1692550 w 2992697"/>
                <a:gd name="connsiteY240" fmla="*/ 264189 h 1030680"/>
                <a:gd name="connsiteX241" fmla="*/ 1694723 w 2992697"/>
                <a:gd name="connsiteY241" fmla="*/ 264189 h 1030680"/>
                <a:gd name="connsiteX242" fmla="*/ 1695655 w 2992697"/>
                <a:gd name="connsiteY242" fmla="*/ 264189 h 1030680"/>
                <a:gd name="connsiteX243" fmla="*/ 1697828 w 2992697"/>
                <a:gd name="connsiteY243" fmla="*/ 264189 h 1030680"/>
                <a:gd name="connsiteX244" fmla="*/ 1700001 w 2992697"/>
                <a:gd name="connsiteY244" fmla="*/ 263879 h 1030680"/>
                <a:gd name="connsiteX245" fmla="*/ 1703106 w 2992697"/>
                <a:gd name="connsiteY245" fmla="*/ 259533 h 1030680"/>
                <a:gd name="connsiteX246" fmla="*/ 1700001 w 2992697"/>
                <a:gd name="connsiteY246" fmla="*/ 259533 h 1030680"/>
                <a:gd name="connsiteX247" fmla="*/ 1700001 w 2992697"/>
                <a:gd name="connsiteY247" fmla="*/ 256428 h 1030680"/>
                <a:gd name="connsiteX248" fmla="*/ 1683237 w 2992697"/>
                <a:gd name="connsiteY248" fmla="*/ 254255 h 1030680"/>
                <a:gd name="connsiteX249" fmla="*/ 1673924 w 2992697"/>
                <a:gd name="connsiteY249" fmla="*/ 248978 h 1030680"/>
                <a:gd name="connsiteX250" fmla="*/ 1666473 w 2992697"/>
                <a:gd name="connsiteY250" fmla="*/ 239354 h 1030680"/>
                <a:gd name="connsiteX251" fmla="*/ 1673924 w 2992697"/>
                <a:gd name="connsiteY251" fmla="*/ 237181 h 1030680"/>
                <a:gd name="connsiteX252" fmla="*/ 1680132 w 2992697"/>
                <a:gd name="connsiteY252" fmla="*/ 235007 h 1030680"/>
                <a:gd name="connsiteX253" fmla="*/ 1683237 w 2992697"/>
                <a:gd name="connsiteY253" fmla="*/ 234076 h 1030680"/>
                <a:gd name="connsiteX254" fmla="*/ 1687273 w 2992697"/>
                <a:gd name="connsiteY254" fmla="*/ 231903 h 1030680"/>
                <a:gd name="connsiteX255" fmla="*/ 1690377 w 2992697"/>
                <a:gd name="connsiteY255" fmla="*/ 229730 h 1030680"/>
                <a:gd name="connsiteX256" fmla="*/ 1694413 w 2992697"/>
                <a:gd name="connsiteY256" fmla="*/ 226625 h 1030680"/>
                <a:gd name="connsiteX257" fmla="*/ 1694413 w 2992697"/>
                <a:gd name="connsiteY257" fmla="*/ 222279 h 1030680"/>
                <a:gd name="connsiteX258" fmla="*/ 1679822 w 2992697"/>
                <a:gd name="connsiteY258" fmla="*/ 222279 h 1030680"/>
                <a:gd name="connsiteX259" fmla="*/ 1675786 w 2992697"/>
                <a:gd name="connsiteY259" fmla="*/ 224452 h 1030680"/>
                <a:gd name="connsiteX260" fmla="*/ 1672682 w 2992697"/>
                <a:gd name="connsiteY260" fmla="*/ 224452 h 1030680"/>
                <a:gd name="connsiteX261" fmla="*/ 1668646 w 2992697"/>
                <a:gd name="connsiteY261" fmla="*/ 226625 h 1030680"/>
                <a:gd name="connsiteX262" fmla="*/ 1663369 w 2992697"/>
                <a:gd name="connsiteY262" fmla="*/ 226625 h 1030680"/>
                <a:gd name="connsiteX263" fmla="*/ 1654055 w 2992697"/>
                <a:gd name="connsiteY263" fmla="*/ 209861 h 1030680"/>
                <a:gd name="connsiteX264" fmla="*/ 1643500 w 2992697"/>
                <a:gd name="connsiteY264" fmla="*/ 193097 h 1030680"/>
                <a:gd name="connsiteX265" fmla="*/ 1644431 w 2992697"/>
                <a:gd name="connsiteY265" fmla="*/ 187820 h 1030680"/>
                <a:gd name="connsiteX266" fmla="*/ 1644431 w 2992697"/>
                <a:gd name="connsiteY266" fmla="*/ 184715 h 1030680"/>
                <a:gd name="connsiteX267" fmla="*/ 1646604 w 2992697"/>
                <a:gd name="connsiteY267" fmla="*/ 182542 h 1030680"/>
                <a:gd name="connsiteX268" fmla="*/ 1648778 w 2992697"/>
                <a:gd name="connsiteY268" fmla="*/ 178196 h 1030680"/>
                <a:gd name="connsiteX269" fmla="*/ 1648778 w 2992697"/>
                <a:gd name="connsiteY269" fmla="*/ 175091 h 1030680"/>
                <a:gd name="connsiteX270" fmla="*/ 1650951 w 2992697"/>
                <a:gd name="connsiteY270" fmla="*/ 169814 h 1030680"/>
                <a:gd name="connsiteX271" fmla="*/ 1646915 w 2992697"/>
                <a:gd name="connsiteY271" fmla="*/ 169814 h 1030680"/>
                <a:gd name="connsiteX272" fmla="*/ 1646915 w 2992697"/>
                <a:gd name="connsiteY272" fmla="*/ 165468 h 1030680"/>
                <a:gd name="connsiteX273" fmla="*/ 1643810 w 2992697"/>
                <a:gd name="connsiteY273" fmla="*/ 167641 h 1030680"/>
                <a:gd name="connsiteX274" fmla="*/ 1641637 w 2992697"/>
                <a:gd name="connsiteY274" fmla="*/ 167641 h 1030680"/>
                <a:gd name="connsiteX275" fmla="*/ 1639464 w 2992697"/>
                <a:gd name="connsiteY275" fmla="*/ 167641 h 1030680"/>
                <a:gd name="connsiteX276" fmla="*/ 1639464 w 2992697"/>
                <a:gd name="connsiteY276" fmla="*/ 167641 h 1030680"/>
                <a:gd name="connsiteX277" fmla="*/ 1637291 w 2992697"/>
                <a:gd name="connsiteY277" fmla="*/ 167641 h 1030680"/>
                <a:gd name="connsiteX278" fmla="*/ 1637291 w 2992697"/>
                <a:gd name="connsiteY278" fmla="*/ 165468 h 1030680"/>
                <a:gd name="connsiteX279" fmla="*/ 1634187 w 2992697"/>
                <a:gd name="connsiteY279" fmla="*/ 162363 h 1030680"/>
                <a:gd name="connsiteX280" fmla="*/ 1632013 w 2992697"/>
                <a:gd name="connsiteY280" fmla="*/ 158017 h 1030680"/>
                <a:gd name="connsiteX281" fmla="*/ 1629840 w 2992697"/>
                <a:gd name="connsiteY281" fmla="*/ 154912 h 1030680"/>
                <a:gd name="connsiteX282" fmla="*/ 1628909 w 2992697"/>
                <a:gd name="connsiteY282" fmla="*/ 152739 h 1030680"/>
                <a:gd name="connsiteX283" fmla="*/ 1628909 w 2992697"/>
                <a:gd name="connsiteY283" fmla="*/ 147462 h 1030680"/>
                <a:gd name="connsiteX284" fmla="*/ 1626736 w 2992697"/>
                <a:gd name="connsiteY284" fmla="*/ 141253 h 1030680"/>
                <a:gd name="connsiteX285" fmla="*/ 1646604 w 2992697"/>
                <a:gd name="connsiteY285" fmla="*/ 128525 h 1030680"/>
                <a:gd name="connsiteX286" fmla="*/ 1666473 w 2992697"/>
                <a:gd name="connsiteY286" fmla="*/ 117969 h 1030680"/>
                <a:gd name="connsiteX287" fmla="*/ 1668646 w 2992697"/>
                <a:gd name="connsiteY287" fmla="*/ 123247 h 1030680"/>
                <a:gd name="connsiteX288" fmla="*/ 1670819 w 2992697"/>
                <a:gd name="connsiteY288" fmla="*/ 128525 h 1030680"/>
                <a:gd name="connsiteX289" fmla="*/ 1672992 w 2992697"/>
                <a:gd name="connsiteY289" fmla="*/ 130698 h 1030680"/>
                <a:gd name="connsiteX290" fmla="*/ 1676097 w 2992697"/>
                <a:gd name="connsiteY290" fmla="*/ 132871 h 1030680"/>
                <a:gd name="connsiteX291" fmla="*/ 1678270 w 2992697"/>
                <a:gd name="connsiteY291" fmla="*/ 132871 h 1030680"/>
                <a:gd name="connsiteX292" fmla="*/ 1680443 w 2992697"/>
                <a:gd name="connsiteY292" fmla="*/ 133802 h 1030680"/>
                <a:gd name="connsiteX293" fmla="*/ 1683547 w 2992697"/>
                <a:gd name="connsiteY293" fmla="*/ 135975 h 1030680"/>
                <a:gd name="connsiteX294" fmla="*/ 1687583 w 2992697"/>
                <a:gd name="connsiteY294" fmla="*/ 138148 h 1030680"/>
                <a:gd name="connsiteX295" fmla="*/ 1690688 w 2992697"/>
                <a:gd name="connsiteY295" fmla="*/ 148704 h 1030680"/>
                <a:gd name="connsiteX296" fmla="*/ 1692861 w 2992697"/>
                <a:gd name="connsiteY296" fmla="*/ 162363 h 1030680"/>
                <a:gd name="connsiteX297" fmla="*/ 1695034 w 2992697"/>
                <a:gd name="connsiteY297" fmla="*/ 175091 h 1030680"/>
                <a:gd name="connsiteX298" fmla="*/ 1703416 w 2992697"/>
                <a:gd name="connsiteY298" fmla="*/ 175091 h 1030680"/>
                <a:gd name="connsiteX299" fmla="*/ 1703416 w 2992697"/>
                <a:gd name="connsiteY299" fmla="*/ 165468 h 1030680"/>
                <a:gd name="connsiteX300" fmla="*/ 1700311 w 2992697"/>
                <a:gd name="connsiteY300" fmla="*/ 154912 h 1030680"/>
                <a:gd name="connsiteX301" fmla="*/ 1700311 w 2992697"/>
                <a:gd name="connsiteY301" fmla="*/ 141253 h 1030680"/>
                <a:gd name="connsiteX302" fmla="*/ 1703416 w 2992697"/>
                <a:gd name="connsiteY302" fmla="*/ 128525 h 1030680"/>
                <a:gd name="connsiteX303" fmla="*/ 1707452 w 2992697"/>
                <a:gd name="connsiteY303" fmla="*/ 117969 h 1030680"/>
                <a:gd name="connsiteX304" fmla="*/ 1730114 w 2992697"/>
                <a:gd name="connsiteY304" fmla="*/ 113934 h 1030680"/>
                <a:gd name="connsiteX305" fmla="*/ 1730114 w 2992697"/>
                <a:gd name="connsiteY305" fmla="*/ 113934 h 1030680"/>
                <a:gd name="connsiteX306" fmla="*/ 1730114 w 2992697"/>
                <a:gd name="connsiteY306" fmla="*/ 113934 h 1030680"/>
                <a:gd name="connsiteX307" fmla="*/ 2755827 w 2992697"/>
                <a:gd name="connsiteY307" fmla="*/ 104620 h 1030680"/>
                <a:gd name="connsiteX308" fmla="*/ 2761105 w 2992697"/>
                <a:gd name="connsiteY308" fmla="*/ 108966 h 1030680"/>
                <a:gd name="connsiteX309" fmla="*/ 2765140 w 2992697"/>
                <a:gd name="connsiteY309" fmla="*/ 112071 h 1030680"/>
                <a:gd name="connsiteX310" fmla="*/ 2770418 w 2992697"/>
                <a:gd name="connsiteY310" fmla="*/ 112071 h 1030680"/>
                <a:gd name="connsiteX311" fmla="*/ 2775696 w 2992697"/>
                <a:gd name="connsiteY311" fmla="*/ 112071 h 1030680"/>
                <a:gd name="connsiteX312" fmla="*/ 2785009 w 2992697"/>
                <a:gd name="connsiteY312" fmla="*/ 114244 h 1030680"/>
                <a:gd name="connsiteX313" fmla="*/ 2782836 w 2992697"/>
                <a:gd name="connsiteY313" fmla="*/ 118590 h 1030680"/>
                <a:gd name="connsiteX314" fmla="*/ 2782836 w 2992697"/>
                <a:gd name="connsiteY314" fmla="*/ 119522 h 1030680"/>
                <a:gd name="connsiteX315" fmla="*/ 2782836 w 2992697"/>
                <a:gd name="connsiteY315" fmla="*/ 121695 h 1030680"/>
                <a:gd name="connsiteX316" fmla="*/ 2781905 w 2992697"/>
                <a:gd name="connsiteY316" fmla="*/ 123868 h 1030680"/>
                <a:gd name="connsiteX317" fmla="*/ 2781905 w 2992697"/>
                <a:gd name="connsiteY317" fmla="*/ 126041 h 1030680"/>
                <a:gd name="connsiteX318" fmla="*/ 2768245 w 2992697"/>
                <a:gd name="connsiteY318" fmla="*/ 133492 h 1030680"/>
                <a:gd name="connsiteX319" fmla="*/ 2750550 w 2992697"/>
                <a:gd name="connsiteY319" fmla="*/ 136596 h 1030680"/>
                <a:gd name="connsiteX320" fmla="*/ 2731613 w 2992697"/>
                <a:gd name="connsiteY320" fmla="*/ 138769 h 1030680"/>
                <a:gd name="connsiteX321" fmla="*/ 2730681 w 2992697"/>
                <a:gd name="connsiteY321" fmla="*/ 134423 h 1030680"/>
                <a:gd name="connsiteX322" fmla="*/ 2730681 w 2992697"/>
                <a:gd name="connsiteY322" fmla="*/ 131319 h 1030680"/>
                <a:gd name="connsiteX323" fmla="*/ 2728508 w 2992697"/>
                <a:gd name="connsiteY323" fmla="*/ 126972 h 1030680"/>
                <a:gd name="connsiteX324" fmla="*/ 2728508 w 2992697"/>
                <a:gd name="connsiteY324" fmla="*/ 121695 h 1030680"/>
                <a:gd name="connsiteX325" fmla="*/ 2733786 w 2992697"/>
                <a:gd name="connsiteY325" fmla="*/ 118590 h 1030680"/>
                <a:gd name="connsiteX326" fmla="*/ 2737821 w 2992697"/>
                <a:gd name="connsiteY326" fmla="*/ 114244 h 1030680"/>
                <a:gd name="connsiteX327" fmla="*/ 2740926 w 2992697"/>
                <a:gd name="connsiteY327" fmla="*/ 112071 h 1030680"/>
                <a:gd name="connsiteX328" fmla="*/ 2744961 w 2992697"/>
                <a:gd name="connsiteY328" fmla="*/ 108966 h 1030680"/>
                <a:gd name="connsiteX329" fmla="*/ 2748066 w 2992697"/>
                <a:gd name="connsiteY329" fmla="*/ 106793 h 1030680"/>
                <a:gd name="connsiteX330" fmla="*/ 2755827 w 2992697"/>
                <a:gd name="connsiteY330" fmla="*/ 104620 h 1030680"/>
                <a:gd name="connsiteX331" fmla="*/ 2755827 w 2992697"/>
                <a:gd name="connsiteY331" fmla="*/ 104620 h 1030680"/>
                <a:gd name="connsiteX332" fmla="*/ 2755827 w 2992697"/>
                <a:gd name="connsiteY332" fmla="*/ 104620 h 1030680"/>
                <a:gd name="connsiteX333" fmla="*/ 2195472 w 2992697"/>
                <a:gd name="connsiteY333" fmla="*/ 104620 h 1030680"/>
                <a:gd name="connsiteX334" fmla="*/ 2210063 w 2992697"/>
                <a:gd name="connsiteY334" fmla="*/ 106793 h 1030680"/>
                <a:gd name="connsiteX335" fmla="*/ 2220619 w 2992697"/>
                <a:gd name="connsiteY335" fmla="*/ 112071 h 1030680"/>
                <a:gd name="connsiteX336" fmla="*/ 2231174 w 2992697"/>
                <a:gd name="connsiteY336" fmla="*/ 118280 h 1030680"/>
                <a:gd name="connsiteX337" fmla="*/ 2228069 w 2992697"/>
                <a:gd name="connsiteY337" fmla="*/ 121384 h 1030680"/>
                <a:gd name="connsiteX338" fmla="*/ 2225896 w 2992697"/>
                <a:gd name="connsiteY338" fmla="*/ 126662 h 1030680"/>
                <a:gd name="connsiteX339" fmla="*/ 2222792 w 2992697"/>
                <a:gd name="connsiteY339" fmla="*/ 128835 h 1030680"/>
                <a:gd name="connsiteX340" fmla="*/ 2217514 w 2992697"/>
                <a:gd name="connsiteY340" fmla="*/ 131008 h 1030680"/>
                <a:gd name="connsiteX341" fmla="*/ 2211305 w 2992697"/>
                <a:gd name="connsiteY341" fmla="*/ 133181 h 1030680"/>
                <a:gd name="connsiteX342" fmla="*/ 2203855 w 2992697"/>
                <a:gd name="connsiteY342" fmla="*/ 133181 h 1030680"/>
                <a:gd name="connsiteX343" fmla="*/ 2198577 w 2992697"/>
                <a:gd name="connsiteY343" fmla="*/ 136286 h 1030680"/>
                <a:gd name="connsiteX344" fmla="*/ 2193300 w 2992697"/>
                <a:gd name="connsiteY344" fmla="*/ 136286 h 1030680"/>
                <a:gd name="connsiteX345" fmla="*/ 2188022 w 2992697"/>
                <a:gd name="connsiteY345" fmla="*/ 138459 h 1030680"/>
                <a:gd name="connsiteX346" fmla="*/ 2180571 w 2992697"/>
                <a:gd name="connsiteY346" fmla="*/ 138459 h 1030680"/>
                <a:gd name="connsiteX347" fmla="*/ 2180571 w 2992697"/>
                <a:gd name="connsiteY347" fmla="*/ 126972 h 1030680"/>
                <a:gd name="connsiteX348" fmla="*/ 2181502 w 2992697"/>
                <a:gd name="connsiteY348" fmla="*/ 119522 h 1030680"/>
                <a:gd name="connsiteX349" fmla="*/ 2188953 w 2992697"/>
                <a:gd name="connsiteY349" fmla="*/ 114244 h 1030680"/>
                <a:gd name="connsiteX350" fmla="*/ 2195472 w 2992697"/>
                <a:gd name="connsiteY350" fmla="*/ 104620 h 1030680"/>
                <a:gd name="connsiteX351" fmla="*/ 2195472 w 2992697"/>
                <a:gd name="connsiteY351" fmla="*/ 104620 h 1030680"/>
                <a:gd name="connsiteX352" fmla="*/ 2195472 w 2992697"/>
                <a:gd name="connsiteY352" fmla="*/ 104620 h 1030680"/>
                <a:gd name="connsiteX353" fmla="*/ 798156 w 2992697"/>
                <a:gd name="connsiteY353" fmla="*/ 104620 h 1030680"/>
                <a:gd name="connsiteX354" fmla="*/ 812747 w 2992697"/>
                <a:gd name="connsiteY354" fmla="*/ 104620 h 1030680"/>
                <a:gd name="connsiteX355" fmla="*/ 815852 w 2992697"/>
                <a:gd name="connsiteY355" fmla="*/ 114244 h 1030680"/>
                <a:gd name="connsiteX356" fmla="*/ 819887 w 2992697"/>
                <a:gd name="connsiteY356" fmla="*/ 119522 h 1030680"/>
                <a:gd name="connsiteX357" fmla="*/ 822992 w 2992697"/>
                <a:gd name="connsiteY357" fmla="*/ 126972 h 1030680"/>
                <a:gd name="connsiteX358" fmla="*/ 825165 w 2992697"/>
                <a:gd name="connsiteY358" fmla="*/ 138459 h 1030680"/>
                <a:gd name="connsiteX359" fmla="*/ 822060 w 2992697"/>
                <a:gd name="connsiteY359" fmla="*/ 138459 h 1030680"/>
                <a:gd name="connsiteX360" fmla="*/ 810574 w 2992697"/>
                <a:gd name="connsiteY360" fmla="*/ 131008 h 1030680"/>
                <a:gd name="connsiteX361" fmla="*/ 803123 w 2992697"/>
                <a:gd name="connsiteY361" fmla="*/ 123557 h 1030680"/>
                <a:gd name="connsiteX362" fmla="*/ 797846 w 2992697"/>
                <a:gd name="connsiteY362" fmla="*/ 116107 h 1030680"/>
                <a:gd name="connsiteX363" fmla="*/ 797846 w 2992697"/>
                <a:gd name="connsiteY363" fmla="*/ 104620 h 1030680"/>
                <a:gd name="connsiteX364" fmla="*/ 798156 w 2992697"/>
                <a:gd name="connsiteY364" fmla="*/ 104620 h 1030680"/>
                <a:gd name="connsiteX365" fmla="*/ 798156 w 2992697"/>
                <a:gd name="connsiteY365" fmla="*/ 104620 h 1030680"/>
                <a:gd name="connsiteX366" fmla="*/ 2852997 w 2992697"/>
                <a:gd name="connsiteY366" fmla="*/ 81337 h 1030680"/>
                <a:gd name="connsiteX367" fmla="*/ 2856101 w 2992697"/>
                <a:gd name="connsiteY367" fmla="*/ 81337 h 1030680"/>
                <a:gd name="connsiteX368" fmla="*/ 2860137 w 2992697"/>
                <a:gd name="connsiteY368" fmla="*/ 83510 h 1030680"/>
                <a:gd name="connsiteX369" fmla="*/ 2861068 w 2992697"/>
                <a:gd name="connsiteY369" fmla="*/ 83510 h 1030680"/>
                <a:gd name="connsiteX370" fmla="*/ 2863241 w 2992697"/>
                <a:gd name="connsiteY370" fmla="*/ 83510 h 1030680"/>
                <a:gd name="connsiteX371" fmla="*/ 2865415 w 2992697"/>
                <a:gd name="connsiteY371" fmla="*/ 84441 h 1030680"/>
                <a:gd name="connsiteX372" fmla="*/ 2861379 w 2992697"/>
                <a:gd name="connsiteY372" fmla="*/ 88788 h 1030680"/>
                <a:gd name="connsiteX373" fmla="*/ 2858274 w 2992697"/>
                <a:gd name="connsiteY373" fmla="*/ 91892 h 1030680"/>
                <a:gd name="connsiteX374" fmla="*/ 2856101 w 2992697"/>
                <a:gd name="connsiteY374" fmla="*/ 97170 h 1030680"/>
                <a:gd name="connsiteX375" fmla="*/ 2853928 w 2992697"/>
                <a:gd name="connsiteY375" fmla="*/ 101516 h 1030680"/>
                <a:gd name="connsiteX376" fmla="*/ 2852997 w 2992697"/>
                <a:gd name="connsiteY376" fmla="*/ 108966 h 1030680"/>
                <a:gd name="connsiteX377" fmla="*/ 2856101 w 2992697"/>
                <a:gd name="connsiteY377" fmla="*/ 108966 h 1030680"/>
                <a:gd name="connsiteX378" fmla="*/ 2860137 w 2992697"/>
                <a:gd name="connsiteY378" fmla="*/ 103689 h 1030680"/>
                <a:gd name="connsiteX379" fmla="*/ 2863241 w 2992697"/>
                <a:gd name="connsiteY379" fmla="*/ 99343 h 1030680"/>
                <a:gd name="connsiteX380" fmla="*/ 2867277 w 2992697"/>
                <a:gd name="connsiteY380" fmla="*/ 96238 h 1030680"/>
                <a:gd name="connsiteX381" fmla="*/ 2872555 w 2992697"/>
                <a:gd name="connsiteY381" fmla="*/ 94065 h 1030680"/>
                <a:gd name="connsiteX382" fmla="*/ 2883110 w 2992697"/>
                <a:gd name="connsiteY382" fmla="*/ 104620 h 1030680"/>
                <a:gd name="connsiteX383" fmla="*/ 2896770 w 2992697"/>
                <a:gd name="connsiteY383" fmla="*/ 114244 h 1030680"/>
                <a:gd name="connsiteX384" fmla="*/ 2905151 w 2992697"/>
                <a:gd name="connsiteY384" fmla="*/ 121695 h 1030680"/>
                <a:gd name="connsiteX385" fmla="*/ 2905151 w 2992697"/>
                <a:gd name="connsiteY385" fmla="*/ 145910 h 1030680"/>
                <a:gd name="connsiteX386" fmla="*/ 2911360 w 2992697"/>
                <a:gd name="connsiteY386" fmla="*/ 151187 h 1030680"/>
                <a:gd name="connsiteX387" fmla="*/ 2916638 w 2992697"/>
                <a:gd name="connsiteY387" fmla="*/ 155533 h 1030680"/>
                <a:gd name="connsiteX388" fmla="*/ 2921916 w 2992697"/>
                <a:gd name="connsiteY388" fmla="*/ 156465 h 1030680"/>
                <a:gd name="connsiteX389" fmla="*/ 2925952 w 2992697"/>
                <a:gd name="connsiteY389" fmla="*/ 163915 h 1030680"/>
                <a:gd name="connsiteX390" fmla="*/ 2929056 w 2992697"/>
                <a:gd name="connsiteY390" fmla="*/ 178817 h 1030680"/>
                <a:gd name="connsiteX391" fmla="*/ 2921605 w 2992697"/>
                <a:gd name="connsiteY391" fmla="*/ 188441 h 1030680"/>
                <a:gd name="connsiteX392" fmla="*/ 2918501 w 2992697"/>
                <a:gd name="connsiteY392" fmla="*/ 198064 h 1030680"/>
                <a:gd name="connsiteX393" fmla="*/ 2911050 w 2992697"/>
                <a:gd name="connsiteY393" fmla="*/ 203342 h 1030680"/>
                <a:gd name="connsiteX394" fmla="*/ 2901737 w 2992697"/>
                <a:gd name="connsiteY394" fmla="*/ 205515 h 1030680"/>
                <a:gd name="connsiteX395" fmla="*/ 2884972 w 2992697"/>
                <a:gd name="connsiteY395" fmla="*/ 206446 h 1030680"/>
                <a:gd name="connsiteX396" fmla="*/ 2872555 w 2992697"/>
                <a:gd name="connsiteY396" fmla="*/ 195891 h 1030680"/>
                <a:gd name="connsiteX397" fmla="*/ 2853618 w 2992697"/>
                <a:gd name="connsiteY397" fmla="*/ 186267 h 1030680"/>
                <a:gd name="connsiteX398" fmla="*/ 2833749 w 2992697"/>
                <a:gd name="connsiteY398" fmla="*/ 180990 h 1030680"/>
                <a:gd name="connsiteX399" fmla="*/ 2813881 w 2992697"/>
                <a:gd name="connsiteY399" fmla="*/ 173539 h 1030680"/>
                <a:gd name="connsiteX400" fmla="*/ 2796185 w 2992697"/>
                <a:gd name="connsiteY400" fmla="*/ 166089 h 1030680"/>
                <a:gd name="connsiteX401" fmla="*/ 2784699 w 2992697"/>
                <a:gd name="connsiteY401" fmla="*/ 155533 h 1030680"/>
                <a:gd name="connsiteX402" fmla="*/ 2792149 w 2992697"/>
                <a:gd name="connsiteY402" fmla="*/ 151187 h 1030680"/>
                <a:gd name="connsiteX403" fmla="*/ 2797427 w 2992697"/>
                <a:gd name="connsiteY403" fmla="*/ 148083 h 1030680"/>
                <a:gd name="connsiteX404" fmla="*/ 2801463 w 2992697"/>
                <a:gd name="connsiteY404" fmla="*/ 143736 h 1030680"/>
                <a:gd name="connsiteX405" fmla="*/ 2803636 w 2992697"/>
                <a:gd name="connsiteY405" fmla="*/ 138459 h 1030680"/>
                <a:gd name="connsiteX406" fmla="*/ 2804567 w 2992697"/>
                <a:gd name="connsiteY406" fmla="*/ 128835 h 1030680"/>
                <a:gd name="connsiteX407" fmla="*/ 2803636 w 2992697"/>
                <a:gd name="connsiteY407" fmla="*/ 125731 h 1030680"/>
                <a:gd name="connsiteX408" fmla="*/ 2801463 w 2992697"/>
                <a:gd name="connsiteY408" fmla="*/ 119522 h 1030680"/>
                <a:gd name="connsiteX409" fmla="*/ 2801463 w 2992697"/>
                <a:gd name="connsiteY409" fmla="*/ 111760 h 1030680"/>
                <a:gd name="connsiteX410" fmla="*/ 2801463 w 2992697"/>
                <a:gd name="connsiteY410" fmla="*/ 104310 h 1030680"/>
                <a:gd name="connsiteX411" fmla="*/ 2801463 w 2992697"/>
                <a:gd name="connsiteY411" fmla="*/ 103378 h 1030680"/>
                <a:gd name="connsiteX412" fmla="*/ 2803636 w 2992697"/>
                <a:gd name="connsiteY412" fmla="*/ 103378 h 1030680"/>
                <a:gd name="connsiteX413" fmla="*/ 2803636 w 2992697"/>
                <a:gd name="connsiteY413" fmla="*/ 103378 h 1030680"/>
                <a:gd name="connsiteX414" fmla="*/ 2803636 w 2992697"/>
                <a:gd name="connsiteY414" fmla="*/ 103378 h 1030680"/>
                <a:gd name="connsiteX415" fmla="*/ 2803636 w 2992697"/>
                <a:gd name="connsiteY415" fmla="*/ 103378 h 1030680"/>
                <a:gd name="connsiteX416" fmla="*/ 2804567 w 2992697"/>
                <a:gd name="connsiteY416" fmla="*/ 101205 h 1030680"/>
                <a:gd name="connsiteX417" fmla="*/ 2821331 w 2992697"/>
                <a:gd name="connsiteY417" fmla="*/ 96859 h 1030680"/>
                <a:gd name="connsiteX418" fmla="*/ 2839027 w 2992697"/>
                <a:gd name="connsiteY418" fmla="*/ 88477 h 1030680"/>
                <a:gd name="connsiteX419" fmla="*/ 2852997 w 2992697"/>
                <a:gd name="connsiteY419" fmla="*/ 81337 h 1030680"/>
                <a:gd name="connsiteX420" fmla="*/ 2852997 w 2992697"/>
                <a:gd name="connsiteY420" fmla="*/ 81337 h 1030680"/>
                <a:gd name="connsiteX421" fmla="*/ 2852997 w 2992697"/>
                <a:gd name="connsiteY421" fmla="*/ 81337 h 1030680"/>
                <a:gd name="connsiteX422" fmla="*/ 2621404 w 2992697"/>
                <a:gd name="connsiteY422" fmla="*/ 76991 h 1030680"/>
                <a:gd name="connsiteX423" fmla="*/ 2631959 w 2992697"/>
                <a:gd name="connsiteY423" fmla="*/ 76991 h 1030680"/>
                <a:gd name="connsiteX424" fmla="*/ 2646550 w 2992697"/>
                <a:gd name="connsiteY424" fmla="*/ 91892 h 1030680"/>
                <a:gd name="connsiteX425" fmla="*/ 2665487 w 2992697"/>
                <a:gd name="connsiteY425" fmla="*/ 104620 h 1030680"/>
                <a:gd name="connsiteX426" fmla="*/ 2665487 w 2992697"/>
                <a:gd name="connsiteY426" fmla="*/ 108656 h 1030680"/>
                <a:gd name="connsiteX427" fmla="*/ 2661451 w 2992697"/>
                <a:gd name="connsiteY427" fmla="*/ 108656 h 1030680"/>
                <a:gd name="connsiteX428" fmla="*/ 2661451 w 2992697"/>
                <a:gd name="connsiteY428" fmla="*/ 113934 h 1030680"/>
                <a:gd name="connsiteX429" fmla="*/ 2643756 w 2992697"/>
                <a:gd name="connsiteY429" fmla="*/ 104310 h 1030680"/>
                <a:gd name="connsiteX430" fmla="*/ 2631338 w 2992697"/>
                <a:gd name="connsiteY430" fmla="*/ 91582 h 1030680"/>
                <a:gd name="connsiteX431" fmla="*/ 2621404 w 2992697"/>
                <a:gd name="connsiteY431" fmla="*/ 76991 h 1030680"/>
                <a:gd name="connsiteX432" fmla="*/ 2621404 w 2992697"/>
                <a:gd name="connsiteY432" fmla="*/ 76991 h 1030680"/>
                <a:gd name="connsiteX433" fmla="*/ 2621404 w 2992697"/>
                <a:gd name="connsiteY433" fmla="*/ 76991 h 1030680"/>
                <a:gd name="connsiteX434" fmla="*/ 2255078 w 2992697"/>
                <a:gd name="connsiteY434" fmla="*/ 71713 h 1030680"/>
                <a:gd name="connsiteX435" fmla="*/ 2269669 w 2992697"/>
                <a:gd name="connsiteY435" fmla="*/ 76059 h 1030680"/>
                <a:gd name="connsiteX436" fmla="*/ 2281155 w 2992697"/>
                <a:gd name="connsiteY436" fmla="*/ 79164 h 1030680"/>
                <a:gd name="connsiteX437" fmla="*/ 2291711 w 2992697"/>
                <a:gd name="connsiteY437" fmla="*/ 84441 h 1030680"/>
                <a:gd name="connsiteX438" fmla="*/ 2291711 w 2992697"/>
                <a:gd name="connsiteY438" fmla="*/ 94065 h 1030680"/>
                <a:gd name="connsiteX439" fmla="*/ 2282397 w 2992697"/>
                <a:gd name="connsiteY439" fmla="*/ 96238 h 1030680"/>
                <a:gd name="connsiteX440" fmla="*/ 2274015 w 2992697"/>
                <a:gd name="connsiteY440" fmla="*/ 99343 h 1030680"/>
                <a:gd name="connsiteX441" fmla="*/ 2260356 w 2992697"/>
                <a:gd name="connsiteY441" fmla="*/ 101516 h 1030680"/>
                <a:gd name="connsiteX442" fmla="*/ 2255078 w 2992697"/>
                <a:gd name="connsiteY442" fmla="*/ 103689 h 1030680"/>
                <a:gd name="connsiteX443" fmla="*/ 2251974 w 2992697"/>
                <a:gd name="connsiteY443" fmla="*/ 104620 h 1030680"/>
                <a:gd name="connsiteX444" fmla="*/ 2245765 w 2992697"/>
                <a:gd name="connsiteY444" fmla="*/ 104620 h 1030680"/>
                <a:gd name="connsiteX445" fmla="*/ 2240487 w 2992697"/>
                <a:gd name="connsiteY445" fmla="*/ 104620 h 1030680"/>
                <a:gd name="connsiteX446" fmla="*/ 2240487 w 2992697"/>
                <a:gd name="connsiteY446" fmla="*/ 94065 h 1030680"/>
                <a:gd name="connsiteX447" fmla="*/ 2244523 w 2992697"/>
                <a:gd name="connsiteY447" fmla="*/ 88788 h 1030680"/>
                <a:gd name="connsiteX448" fmla="*/ 2249800 w 2992697"/>
                <a:gd name="connsiteY448" fmla="*/ 81337 h 1030680"/>
                <a:gd name="connsiteX449" fmla="*/ 2255078 w 2992697"/>
                <a:gd name="connsiteY449" fmla="*/ 71713 h 1030680"/>
                <a:gd name="connsiteX450" fmla="*/ 2255078 w 2992697"/>
                <a:gd name="connsiteY450" fmla="*/ 71713 h 1030680"/>
                <a:gd name="connsiteX451" fmla="*/ 2255078 w 2992697"/>
                <a:gd name="connsiteY451" fmla="*/ 71713 h 1030680"/>
                <a:gd name="connsiteX452" fmla="*/ 1810520 w 2992697"/>
                <a:gd name="connsiteY452" fmla="*/ 61158 h 1030680"/>
                <a:gd name="connsiteX453" fmla="*/ 1810520 w 2992697"/>
                <a:gd name="connsiteY453" fmla="*/ 81337 h 1030680"/>
                <a:gd name="connsiteX454" fmla="*/ 1817970 w 2992697"/>
                <a:gd name="connsiteY454" fmla="*/ 81337 h 1030680"/>
                <a:gd name="connsiteX455" fmla="*/ 1822006 w 2992697"/>
                <a:gd name="connsiteY455" fmla="*/ 79164 h 1030680"/>
                <a:gd name="connsiteX456" fmla="*/ 1825111 w 2992697"/>
                <a:gd name="connsiteY456" fmla="*/ 79164 h 1030680"/>
                <a:gd name="connsiteX457" fmla="*/ 1829146 w 2992697"/>
                <a:gd name="connsiteY457" fmla="*/ 79164 h 1030680"/>
                <a:gd name="connsiteX458" fmla="*/ 1830078 w 2992697"/>
                <a:gd name="connsiteY458" fmla="*/ 79164 h 1030680"/>
                <a:gd name="connsiteX459" fmla="*/ 1834114 w 2992697"/>
                <a:gd name="connsiteY459" fmla="*/ 81337 h 1030680"/>
                <a:gd name="connsiteX460" fmla="*/ 1839391 w 2992697"/>
                <a:gd name="connsiteY460" fmla="*/ 84441 h 1030680"/>
                <a:gd name="connsiteX461" fmla="*/ 1839391 w 2992697"/>
                <a:gd name="connsiteY461" fmla="*/ 94065 h 1030680"/>
                <a:gd name="connsiteX462" fmla="*/ 1843427 w 2992697"/>
                <a:gd name="connsiteY462" fmla="*/ 96238 h 1030680"/>
                <a:gd name="connsiteX463" fmla="*/ 1848705 w 2992697"/>
                <a:gd name="connsiteY463" fmla="*/ 96238 h 1030680"/>
                <a:gd name="connsiteX464" fmla="*/ 1851809 w 2992697"/>
                <a:gd name="connsiteY464" fmla="*/ 94065 h 1030680"/>
                <a:gd name="connsiteX465" fmla="*/ 1858018 w 2992697"/>
                <a:gd name="connsiteY465" fmla="*/ 94065 h 1030680"/>
                <a:gd name="connsiteX466" fmla="*/ 1858949 w 2992697"/>
                <a:gd name="connsiteY466" fmla="*/ 91892 h 1030680"/>
                <a:gd name="connsiteX467" fmla="*/ 1862985 w 2992697"/>
                <a:gd name="connsiteY467" fmla="*/ 94065 h 1030680"/>
                <a:gd name="connsiteX468" fmla="*/ 1866090 w 2992697"/>
                <a:gd name="connsiteY468" fmla="*/ 97170 h 1030680"/>
                <a:gd name="connsiteX469" fmla="*/ 1870125 w 2992697"/>
                <a:gd name="connsiteY469" fmla="*/ 103378 h 1030680"/>
                <a:gd name="connsiteX470" fmla="*/ 1873230 w 2992697"/>
                <a:gd name="connsiteY470" fmla="*/ 108656 h 1030680"/>
                <a:gd name="connsiteX471" fmla="*/ 1867952 w 2992697"/>
                <a:gd name="connsiteY471" fmla="*/ 121384 h 1030680"/>
                <a:gd name="connsiteX472" fmla="*/ 1862675 w 2992697"/>
                <a:gd name="connsiteY472" fmla="*/ 134113 h 1030680"/>
                <a:gd name="connsiteX473" fmla="*/ 1858639 w 2992697"/>
                <a:gd name="connsiteY473" fmla="*/ 149014 h 1030680"/>
                <a:gd name="connsiteX474" fmla="*/ 1846221 w 2992697"/>
                <a:gd name="connsiteY474" fmla="*/ 149014 h 1030680"/>
                <a:gd name="connsiteX475" fmla="*/ 1836908 w 2992697"/>
                <a:gd name="connsiteY475" fmla="*/ 153360 h 1030680"/>
                <a:gd name="connsiteX476" fmla="*/ 1828526 w 2992697"/>
                <a:gd name="connsiteY476" fmla="*/ 158638 h 1030680"/>
                <a:gd name="connsiteX477" fmla="*/ 1813935 w 2992697"/>
                <a:gd name="connsiteY477" fmla="*/ 162984 h 1030680"/>
                <a:gd name="connsiteX478" fmla="*/ 1804621 w 2992697"/>
                <a:gd name="connsiteY478" fmla="*/ 155533 h 1030680"/>
                <a:gd name="connsiteX479" fmla="*/ 1792203 w 2992697"/>
                <a:gd name="connsiteY479" fmla="*/ 151187 h 1030680"/>
                <a:gd name="connsiteX480" fmla="*/ 1779786 w 2992697"/>
                <a:gd name="connsiteY480" fmla="*/ 145910 h 1030680"/>
                <a:gd name="connsiteX481" fmla="*/ 1777613 w 2992697"/>
                <a:gd name="connsiteY481" fmla="*/ 141563 h 1030680"/>
                <a:gd name="connsiteX482" fmla="*/ 1777613 w 2992697"/>
                <a:gd name="connsiteY482" fmla="*/ 138459 h 1030680"/>
                <a:gd name="connsiteX483" fmla="*/ 1775439 w 2992697"/>
                <a:gd name="connsiteY483" fmla="*/ 134113 h 1030680"/>
                <a:gd name="connsiteX484" fmla="*/ 1773266 w 2992697"/>
                <a:gd name="connsiteY484" fmla="*/ 128835 h 1030680"/>
                <a:gd name="connsiteX485" fmla="*/ 1767989 w 2992697"/>
                <a:gd name="connsiteY485" fmla="*/ 123557 h 1030680"/>
                <a:gd name="connsiteX486" fmla="*/ 1762711 w 2992697"/>
                <a:gd name="connsiteY486" fmla="*/ 118280 h 1030680"/>
                <a:gd name="connsiteX487" fmla="*/ 1758675 w 2992697"/>
                <a:gd name="connsiteY487" fmla="*/ 113934 h 1030680"/>
                <a:gd name="connsiteX488" fmla="*/ 1755571 w 2992697"/>
                <a:gd name="connsiteY488" fmla="*/ 106483 h 1030680"/>
                <a:gd name="connsiteX489" fmla="*/ 1753398 w 2992697"/>
                <a:gd name="connsiteY489" fmla="*/ 93755 h 1030680"/>
                <a:gd name="connsiteX490" fmla="*/ 1760848 w 2992697"/>
                <a:gd name="connsiteY490" fmla="*/ 84131 h 1030680"/>
                <a:gd name="connsiteX491" fmla="*/ 1766126 w 2992697"/>
                <a:gd name="connsiteY491" fmla="*/ 76680 h 1030680"/>
                <a:gd name="connsiteX492" fmla="*/ 1773577 w 2992697"/>
                <a:gd name="connsiteY492" fmla="*/ 76680 h 1030680"/>
                <a:gd name="connsiteX493" fmla="*/ 1779786 w 2992697"/>
                <a:gd name="connsiteY493" fmla="*/ 78853 h 1030680"/>
                <a:gd name="connsiteX494" fmla="*/ 1787236 w 2992697"/>
                <a:gd name="connsiteY494" fmla="*/ 81026 h 1030680"/>
                <a:gd name="connsiteX495" fmla="*/ 1794687 w 2992697"/>
                <a:gd name="connsiteY495" fmla="*/ 81026 h 1030680"/>
                <a:gd name="connsiteX496" fmla="*/ 1794687 w 2992697"/>
                <a:gd name="connsiteY496" fmla="*/ 68298 h 1030680"/>
                <a:gd name="connsiteX497" fmla="*/ 1797791 w 2992697"/>
                <a:gd name="connsiteY497" fmla="*/ 66125 h 1030680"/>
                <a:gd name="connsiteX498" fmla="*/ 1801827 w 2992697"/>
                <a:gd name="connsiteY498" fmla="*/ 63952 h 1030680"/>
                <a:gd name="connsiteX499" fmla="*/ 1802759 w 2992697"/>
                <a:gd name="connsiteY499" fmla="*/ 63952 h 1030680"/>
                <a:gd name="connsiteX500" fmla="*/ 1806794 w 2992697"/>
                <a:gd name="connsiteY500" fmla="*/ 61779 h 1030680"/>
                <a:gd name="connsiteX501" fmla="*/ 1810520 w 2992697"/>
                <a:gd name="connsiteY501" fmla="*/ 61158 h 1030680"/>
                <a:gd name="connsiteX502" fmla="*/ 1810520 w 2992697"/>
                <a:gd name="connsiteY502" fmla="*/ 61158 h 1030680"/>
                <a:gd name="connsiteX503" fmla="*/ 1810520 w 2992697"/>
                <a:gd name="connsiteY503" fmla="*/ 61158 h 1030680"/>
                <a:gd name="connsiteX504" fmla="*/ 2281155 w 2992697"/>
                <a:gd name="connsiteY504" fmla="*/ 47498 h 1030680"/>
                <a:gd name="connsiteX505" fmla="*/ 2295747 w 2992697"/>
                <a:gd name="connsiteY505" fmla="*/ 47498 h 1030680"/>
                <a:gd name="connsiteX506" fmla="*/ 2304129 w 2992697"/>
                <a:gd name="connsiteY506" fmla="*/ 57122 h 1030680"/>
                <a:gd name="connsiteX507" fmla="*/ 2313442 w 2992697"/>
                <a:gd name="connsiteY507" fmla="*/ 62400 h 1030680"/>
                <a:gd name="connsiteX508" fmla="*/ 2320893 w 2992697"/>
                <a:gd name="connsiteY508" fmla="*/ 69850 h 1030680"/>
                <a:gd name="connsiteX509" fmla="*/ 2328343 w 2992697"/>
                <a:gd name="connsiteY509" fmla="*/ 81337 h 1030680"/>
                <a:gd name="connsiteX510" fmla="*/ 2311579 w 2992697"/>
                <a:gd name="connsiteY510" fmla="*/ 81337 h 1030680"/>
                <a:gd name="connsiteX511" fmla="*/ 2301024 w 2992697"/>
                <a:gd name="connsiteY511" fmla="*/ 69850 h 1030680"/>
                <a:gd name="connsiteX512" fmla="*/ 2289538 w 2992697"/>
                <a:gd name="connsiteY512" fmla="*/ 61468 h 1030680"/>
                <a:gd name="connsiteX513" fmla="*/ 2281155 w 2992697"/>
                <a:gd name="connsiteY513" fmla="*/ 47498 h 1030680"/>
                <a:gd name="connsiteX514" fmla="*/ 2281155 w 2992697"/>
                <a:gd name="connsiteY514" fmla="*/ 47498 h 1030680"/>
                <a:gd name="connsiteX515" fmla="*/ 2281155 w 2992697"/>
                <a:gd name="connsiteY515" fmla="*/ 47498 h 1030680"/>
                <a:gd name="connsiteX516" fmla="*/ 439281 w 2992697"/>
                <a:gd name="connsiteY516" fmla="*/ 47498 h 1030680"/>
                <a:gd name="connsiteX517" fmla="*/ 451699 w 2992697"/>
                <a:gd name="connsiteY517" fmla="*/ 47498 h 1030680"/>
                <a:gd name="connsiteX518" fmla="*/ 456976 w 2992697"/>
                <a:gd name="connsiteY518" fmla="*/ 51844 h 1030680"/>
                <a:gd name="connsiteX519" fmla="*/ 461012 w 2992697"/>
                <a:gd name="connsiteY519" fmla="*/ 54949 h 1030680"/>
                <a:gd name="connsiteX520" fmla="*/ 463185 w 2992697"/>
                <a:gd name="connsiteY520" fmla="*/ 59295 h 1030680"/>
                <a:gd name="connsiteX521" fmla="*/ 466290 w 2992697"/>
                <a:gd name="connsiteY521" fmla="*/ 64573 h 1030680"/>
                <a:gd name="connsiteX522" fmla="*/ 468463 w 2992697"/>
                <a:gd name="connsiteY522" fmla="*/ 68919 h 1030680"/>
                <a:gd name="connsiteX523" fmla="*/ 477776 w 2992697"/>
                <a:gd name="connsiteY523" fmla="*/ 59295 h 1030680"/>
                <a:gd name="connsiteX524" fmla="*/ 488331 w 2992697"/>
                <a:gd name="connsiteY524" fmla="*/ 54949 h 1030680"/>
                <a:gd name="connsiteX525" fmla="*/ 505095 w 2992697"/>
                <a:gd name="connsiteY525" fmla="*/ 57122 h 1030680"/>
                <a:gd name="connsiteX526" fmla="*/ 505095 w 2992697"/>
                <a:gd name="connsiteY526" fmla="*/ 72023 h 1030680"/>
                <a:gd name="connsiteX527" fmla="*/ 528068 w 2992697"/>
                <a:gd name="connsiteY527" fmla="*/ 74197 h 1030680"/>
                <a:gd name="connsiteX528" fmla="*/ 548868 w 2992697"/>
                <a:gd name="connsiteY528" fmla="*/ 77301 h 1030680"/>
                <a:gd name="connsiteX529" fmla="*/ 566564 w 2992697"/>
                <a:gd name="connsiteY529" fmla="*/ 81647 h 1030680"/>
                <a:gd name="connsiteX530" fmla="*/ 586432 w 2992697"/>
                <a:gd name="connsiteY530" fmla="*/ 83820 h 1030680"/>
                <a:gd name="connsiteX531" fmla="*/ 608474 w 2992697"/>
                <a:gd name="connsiteY531" fmla="*/ 81647 h 1030680"/>
                <a:gd name="connsiteX532" fmla="*/ 608474 w 2992697"/>
                <a:gd name="connsiteY532" fmla="*/ 94376 h 1030680"/>
                <a:gd name="connsiteX533" fmla="*/ 612510 w 2992697"/>
                <a:gd name="connsiteY533" fmla="*/ 94376 h 1030680"/>
                <a:gd name="connsiteX534" fmla="*/ 615614 w 2992697"/>
                <a:gd name="connsiteY534" fmla="*/ 94376 h 1030680"/>
                <a:gd name="connsiteX535" fmla="*/ 617787 w 2992697"/>
                <a:gd name="connsiteY535" fmla="*/ 94376 h 1030680"/>
                <a:gd name="connsiteX536" fmla="*/ 619960 w 2992697"/>
                <a:gd name="connsiteY536" fmla="*/ 96549 h 1030680"/>
                <a:gd name="connsiteX537" fmla="*/ 622133 w 2992697"/>
                <a:gd name="connsiteY537" fmla="*/ 97480 h 1030680"/>
                <a:gd name="connsiteX538" fmla="*/ 618098 w 2992697"/>
                <a:gd name="connsiteY538" fmla="*/ 97480 h 1030680"/>
                <a:gd name="connsiteX539" fmla="*/ 601023 w 2992697"/>
                <a:gd name="connsiteY539" fmla="*/ 108656 h 1030680"/>
                <a:gd name="connsiteX540" fmla="*/ 581155 w 2992697"/>
                <a:gd name="connsiteY540" fmla="*/ 121384 h 1030680"/>
                <a:gd name="connsiteX541" fmla="*/ 557250 w 2992697"/>
                <a:gd name="connsiteY541" fmla="*/ 132871 h 1030680"/>
                <a:gd name="connsiteX542" fmla="*/ 535209 w 2992697"/>
                <a:gd name="connsiteY542" fmla="*/ 145599 h 1030680"/>
                <a:gd name="connsiteX543" fmla="*/ 519686 w 2992697"/>
                <a:gd name="connsiteY543" fmla="*/ 156154 h 1030680"/>
                <a:gd name="connsiteX544" fmla="*/ 508200 w 2992697"/>
                <a:gd name="connsiteY544" fmla="*/ 165778 h 1030680"/>
                <a:gd name="connsiteX545" fmla="*/ 524964 w 2992697"/>
                <a:gd name="connsiteY545" fmla="*/ 165778 h 1030680"/>
                <a:gd name="connsiteX546" fmla="*/ 530241 w 2992697"/>
                <a:gd name="connsiteY546" fmla="*/ 162674 h 1030680"/>
                <a:gd name="connsiteX547" fmla="*/ 535519 w 2992697"/>
                <a:gd name="connsiteY547" fmla="*/ 160500 h 1030680"/>
                <a:gd name="connsiteX548" fmla="*/ 541728 w 2992697"/>
                <a:gd name="connsiteY548" fmla="*/ 158327 h 1030680"/>
                <a:gd name="connsiteX549" fmla="*/ 549179 w 2992697"/>
                <a:gd name="connsiteY549" fmla="*/ 158327 h 1030680"/>
                <a:gd name="connsiteX550" fmla="*/ 549179 w 2992697"/>
                <a:gd name="connsiteY550" fmla="*/ 162674 h 1030680"/>
                <a:gd name="connsiteX551" fmla="*/ 527137 w 2992697"/>
                <a:gd name="connsiteY551" fmla="*/ 178506 h 1030680"/>
                <a:gd name="connsiteX552" fmla="*/ 508200 w 2992697"/>
                <a:gd name="connsiteY552" fmla="*/ 195270 h 1030680"/>
                <a:gd name="connsiteX553" fmla="*/ 492677 w 2992697"/>
                <a:gd name="connsiteY553" fmla="*/ 212034 h 1030680"/>
                <a:gd name="connsiteX554" fmla="*/ 473740 w 2992697"/>
                <a:gd name="connsiteY554" fmla="*/ 226936 h 1030680"/>
                <a:gd name="connsiteX555" fmla="*/ 453872 w 2992697"/>
                <a:gd name="connsiteY555" fmla="*/ 239664 h 1030680"/>
                <a:gd name="connsiteX556" fmla="*/ 427794 w 2992697"/>
                <a:gd name="connsiteY556" fmla="*/ 247115 h 1030680"/>
                <a:gd name="connsiteX557" fmla="*/ 427794 w 2992697"/>
                <a:gd name="connsiteY557" fmla="*/ 259843 h 1030680"/>
                <a:gd name="connsiteX558" fmla="*/ 415377 w 2992697"/>
                <a:gd name="connsiteY558" fmla="*/ 262016 h 1030680"/>
                <a:gd name="connsiteX559" fmla="*/ 400786 w 2992697"/>
                <a:gd name="connsiteY559" fmla="*/ 267294 h 1030680"/>
                <a:gd name="connsiteX560" fmla="*/ 392403 w 2992697"/>
                <a:gd name="connsiteY560" fmla="*/ 274745 h 1030680"/>
                <a:gd name="connsiteX561" fmla="*/ 397681 w 2992697"/>
                <a:gd name="connsiteY561" fmla="*/ 279091 h 1030680"/>
                <a:gd name="connsiteX562" fmla="*/ 400786 w 2992697"/>
                <a:gd name="connsiteY562" fmla="*/ 282195 h 1030680"/>
                <a:gd name="connsiteX563" fmla="*/ 402959 w 2992697"/>
                <a:gd name="connsiteY563" fmla="*/ 284368 h 1030680"/>
                <a:gd name="connsiteX564" fmla="*/ 402959 w 2992697"/>
                <a:gd name="connsiteY564" fmla="*/ 287473 h 1030680"/>
                <a:gd name="connsiteX565" fmla="*/ 402959 w 2992697"/>
                <a:gd name="connsiteY565" fmla="*/ 291819 h 1030680"/>
                <a:gd name="connsiteX566" fmla="*/ 400786 w 2992697"/>
                <a:gd name="connsiteY566" fmla="*/ 297097 h 1030680"/>
                <a:gd name="connsiteX567" fmla="*/ 400786 w 2992697"/>
                <a:gd name="connsiteY567" fmla="*/ 304547 h 1030680"/>
                <a:gd name="connsiteX568" fmla="*/ 361048 w 2992697"/>
                <a:gd name="connsiteY568" fmla="*/ 307652 h 1030680"/>
                <a:gd name="connsiteX569" fmla="*/ 361048 w 2992697"/>
                <a:gd name="connsiteY569" fmla="*/ 311998 h 1030680"/>
                <a:gd name="connsiteX570" fmla="*/ 366326 w 2992697"/>
                <a:gd name="connsiteY570" fmla="*/ 314171 h 1030680"/>
                <a:gd name="connsiteX571" fmla="*/ 368499 w 2992697"/>
                <a:gd name="connsiteY571" fmla="*/ 314171 h 1030680"/>
                <a:gd name="connsiteX572" fmla="*/ 371604 w 2992697"/>
                <a:gd name="connsiteY572" fmla="*/ 314171 h 1030680"/>
                <a:gd name="connsiteX573" fmla="*/ 371604 w 2992697"/>
                <a:gd name="connsiteY573" fmla="*/ 314171 h 1030680"/>
                <a:gd name="connsiteX574" fmla="*/ 373777 w 2992697"/>
                <a:gd name="connsiteY574" fmla="*/ 315103 h 1030680"/>
                <a:gd name="connsiteX575" fmla="*/ 373777 w 2992697"/>
                <a:gd name="connsiteY575" fmla="*/ 317276 h 1030680"/>
                <a:gd name="connsiteX576" fmla="*/ 377813 w 2992697"/>
                <a:gd name="connsiteY576" fmla="*/ 321622 h 1030680"/>
                <a:gd name="connsiteX577" fmla="*/ 371604 w 2992697"/>
                <a:gd name="connsiteY577" fmla="*/ 321622 h 1030680"/>
                <a:gd name="connsiteX578" fmla="*/ 363222 w 2992697"/>
                <a:gd name="connsiteY578" fmla="*/ 324726 h 1030680"/>
                <a:gd name="connsiteX579" fmla="*/ 351735 w 2992697"/>
                <a:gd name="connsiteY579" fmla="*/ 329073 h 1030680"/>
                <a:gd name="connsiteX580" fmla="*/ 341180 w 2992697"/>
                <a:gd name="connsiteY580" fmla="*/ 332177 h 1030680"/>
                <a:gd name="connsiteX581" fmla="*/ 344284 w 2992697"/>
                <a:gd name="connsiteY581" fmla="*/ 334350 h 1030680"/>
                <a:gd name="connsiteX582" fmla="*/ 346458 w 2992697"/>
                <a:gd name="connsiteY582" fmla="*/ 334350 h 1030680"/>
                <a:gd name="connsiteX583" fmla="*/ 348631 w 2992697"/>
                <a:gd name="connsiteY583" fmla="*/ 334350 h 1030680"/>
                <a:gd name="connsiteX584" fmla="*/ 349562 w 2992697"/>
                <a:gd name="connsiteY584" fmla="*/ 336523 h 1030680"/>
                <a:gd name="connsiteX585" fmla="*/ 351735 w 2992697"/>
                <a:gd name="connsiteY585" fmla="*/ 336523 h 1030680"/>
                <a:gd name="connsiteX586" fmla="*/ 349562 w 2992697"/>
                <a:gd name="connsiteY586" fmla="*/ 339628 h 1030680"/>
                <a:gd name="connsiteX587" fmla="*/ 348631 w 2992697"/>
                <a:gd name="connsiteY587" fmla="*/ 343974 h 1030680"/>
                <a:gd name="connsiteX588" fmla="*/ 346458 w 2992697"/>
                <a:gd name="connsiteY588" fmla="*/ 344905 h 1030680"/>
                <a:gd name="connsiteX589" fmla="*/ 348631 w 2992697"/>
                <a:gd name="connsiteY589" fmla="*/ 347078 h 1030680"/>
                <a:gd name="connsiteX590" fmla="*/ 348631 w 2992697"/>
                <a:gd name="connsiteY590" fmla="*/ 349252 h 1030680"/>
                <a:gd name="connsiteX591" fmla="*/ 349562 w 2992697"/>
                <a:gd name="connsiteY591" fmla="*/ 352356 h 1030680"/>
                <a:gd name="connsiteX592" fmla="*/ 351735 w 2992697"/>
                <a:gd name="connsiteY592" fmla="*/ 356702 h 1030680"/>
                <a:gd name="connsiteX593" fmla="*/ 344284 w 2992697"/>
                <a:gd name="connsiteY593" fmla="*/ 358875 h 1030680"/>
                <a:gd name="connsiteX594" fmla="*/ 339007 w 2992697"/>
                <a:gd name="connsiteY594" fmla="*/ 358875 h 1030680"/>
                <a:gd name="connsiteX595" fmla="*/ 333729 w 2992697"/>
                <a:gd name="connsiteY595" fmla="*/ 358875 h 1030680"/>
                <a:gd name="connsiteX596" fmla="*/ 327520 w 2992697"/>
                <a:gd name="connsiteY596" fmla="*/ 361980 h 1030680"/>
                <a:gd name="connsiteX597" fmla="*/ 346458 w 2992697"/>
                <a:gd name="connsiteY597" fmla="*/ 361980 h 1030680"/>
                <a:gd name="connsiteX598" fmla="*/ 361048 w 2992697"/>
                <a:gd name="connsiteY598" fmla="*/ 366326 h 1030680"/>
                <a:gd name="connsiteX599" fmla="*/ 361048 w 2992697"/>
                <a:gd name="connsiteY599" fmla="*/ 373777 h 1030680"/>
                <a:gd name="connsiteX600" fmla="*/ 337144 w 2992697"/>
                <a:gd name="connsiteY600" fmla="*/ 373777 h 1030680"/>
                <a:gd name="connsiteX601" fmla="*/ 334971 w 2992697"/>
                <a:gd name="connsiteY601" fmla="*/ 379054 h 1030680"/>
                <a:gd name="connsiteX602" fmla="*/ 334971 w 2992697"/>
                <a:gd name="connsiteY602" fmla="*/ 381227 h 1030680"/>
                <a:gd name="connsiteX603" fmla="*/ 334971 w 2992697"/>
                <a:gd name="connsiteY603" fmla="*/ 382159 h 1030680"/>
                <a:gd name="connsiteX604" fmla="*/ 334040 w 2992697"/>
                <a:gd name="connsiteY604" fmla="*/ 384332 h 1030680"/>
                <a:gd name="connsiteX605" fmla="*/ 331867 w 2992697"/>
                <a:gd name="connsiteY605" fmla="*/ 386505 h 1030680"/>
                <a:gd name="connsiteX606" fmla="*/ 322553 w 2992697"/>
                <a:gd name="connsiteY606" fmla="*/ 389609 h 1030680"/>
                <a:gd name="connsiteX607" fmla="*/ 310135 w 2992697"/>
                <a:gd name="connsiteY607" fmla="*/ 389609 h 1030680"/>
                <a:gd name="connsiteX608" fmla="*/ 297717 w 2992697"/>
                <a:gd name="connsiteY608" fmla="*/ 389609 h 1030680"/>
                <a:gd name="connsiteX609" fmla="*/ 285300 w 2992697"/>
                <a:gd name="connsiteY609" fmla="*/ 382159 h 1030680"/>
                <a:gd name="connsiteX610" fmla="*/ 268536 w 2992697"/>
                <a:gd name="connsiteY610" fmla="*/ 382159 h 1030680"/>
                <a:gd name="connsiteX611" fmla="*/ 251772 w 2992697"/>
                <a:gd name="connsiteY611" fmla="*/ 384332 h 1030680"/>
                <a:gd name="connsiteX612" fmla="*/ 234076 w 2992697"/>
                <a:gd name="connsiteY612" fmla="*/ 386505 h 1030680"/>
                <a:gd name="connsiteX613" fmla="*/ 217312 w 2992697"/>
                <a:gd name="connsiteY613" fmla="*/ 384332 h 1030680"/>
                <a:gd name="connsiteX614" fmla="*/ 200548 w 2992697"/>
                <a:gd name="connsiteY614" fmla="*/ 379054 h 1030680"/>
                <a:gd name="connsiteX615" fmla="*/ 199617 w 2992697"/>
                <a:gd name="connsiteY615" fmla="*/ 376881 h 1030680"/>
                <a:gd name="connsiteX616" fmla="*/ 199617 w 2992697"/>
                <a:gd name="connsiteY616" fmla="*/ 374708 h 1030680"/>
                <a:gd name="connsiteX617" fmla="*/ 197444 w 2992697"/>
                <a:gd name="connsiteY617" fmla="*/ 374708 h 1030680"/>
                <a:gd name="connsiteX618" fmla="*/ 197444 w 2992697"/>
                <a:gd name="connsiteY618" fmla="*/ 372535 h 1030680"/>
                <a:gd name="connsiteX619" fmla="*/ 197444 w 2992697"/>
                <a:gd name="connsiteY619" fmla="*/ 368189 h 1030680"/>
                <a:gd name="connsiteX620" fmla="*/ 200548 w 2992697"/>
                <a:gd name="connsiteY620" fmla="*/ 368189 h 1030680"/>
                <a:gd name="connsiteX621" fmla="*/ 202721 w 2992697"/>
                <a:gd name="connsiteY621" fmla="*/ 365084 h 1030680"/>
                <a:gd name="connsiteX622" fmla="*/ 206757 w 2992697"/>
                <a:gd name="connsiteY622" fmla="*/ 360738 h 1030680"/>
                <a:gd name="connsiteX623" fmla="*/ 207688 w 2992697"/>
                <a:gd name="connsiteY623" fmla="*/ 358565 h 1030680"/>
                <a:gd name="connsiteX624" fmla="*/ 211724 w 2992697"/>
                <a:gd name="connsiteY624" fmla="*/ 357634 h 1030680"/>
                <a:gd name="connsiteX625" fmla="*/ 213897 w 2992697"/>
                <a:gd name="connsiteY625" fmla="*/ 353287 h 1030680"/>
                <a:gd name="connsiteX626" fmla="*/ 217002 w 2992697"/>
                <a:gd name="connsiteY626" fmla="*/ 348010 h 1030680"/>
                <a:gd name="connsiteX627" fmla="*/ 209551 w 2992697"/>
                <a:gd name="connsiteY627" fmla="*/ 345837 h 1030680"/>
                <a:gd name="connsiteX628" fmla="*/ 204273 w 2992697"/>
                <a:gd name="connsiteY628" fmla="*/ 342732 h 1030680"/>
                <a:gd name="connsiteX629" fmla="*/ 200238 w 2992697"/>
                <a:gd name="connsiteY629" fmla="*/ 336523 h 1030680"/>
                <a:gd name="connsiteX630" fmla="*/ 199306 w 2992697"/>
                <a:gd name="connsiteY630" fmla="*/ 331246 h 1030680"/>
                <a:gd name="connsiteX631" fmla="*/ 197133 w 2992697"/>
                <a:gd name="connsiteY631" fmla="*/ 323795 h 1030680"/>
                <a:gd name="connsiteX632" fmla="*/ 204584 w 2992697"/>
                <a:gd name="connsiteY632" fmla="*/ 323795 h 1030680"/>
                <a:gd name="connsiteX633" fmla="*/ 217002 w 2992697"/>
                <a:gd name="connsiteY633" fmla="*/ 320691 h 1030680"/>
                <a:gd name="connsiteX634" fmla="*/ 231593 w 2992697"/>
                <a:gd name="connsiteY634" fmla="*/ 323795 h 1030680"/>
                <a:gd name="connsiteX635" fmla="*/ 244010 w 2992697"/>
                <a:gd name="connsiteY635" fmla="*/ 329073 h 1030680"/>
                <a:gd name="connsiteX636" fmla="*/ 256428 w 2992697"/>
                <a:gd name="connsiteY636" fmla="*/ 335281 h 1030680"/>
                <a:gd name="connsiteX637" fmla="*/ 256428 w 2992697"/>
                <a:gd name="connsiteY637" fmla="*/ 327831 h 1030680"/>
                <a:gd name="connsiteX638" fmla="*/ 244010 w 2992697"/>
                <a:gd name="connsiteY638" fmla="*/ 321622 h 1030680"/>
                <a:gd name="connsiteX639" fmla="*/ 233455 w 2992697"/>
                <a:gd name="connsiteY639" fmla="*/ 316344 h 1030680"/>
                <a:gd name="connsiteX640" fmla="*/ 224142 w 2992697"/>
                <a:gd name="connsiteY640" fmla="*/ 306720 h 1030680"/>
                <a:gd name="connsiteX641" fmla="*/ 227246 w 2992697"/>
                <a:gd name="connsiteY641" fmla="*/ 306720 h 1030680"/>
                <a:gd name="connsiteX642" fmla="*/ 236560 w 2992697"/>
                <a:gd name="connsiteY642" fmla="*/ 293061 h 1030680"/>
                <a:gd name="connsiteX643" fmla="*/ 248046 w 2992697"/>
                <a:gd name="connsiteY643" fmla="*/ 283437 h 1030680"/>
                <a:gd name="connsiteX644" fmla="*/ 262637 w 2992697"/>
                <a:gd name="connsiteY644" fmla="*/ 275986 h 1030680"/>
                <a:gd name="connsiteX645" fmla="*/ 280333 w 2992697"/>
                <a:gd name="connsiteY645" fmla="*/ 270709 h 1030680"/>
                <a:gd name="connsiteX646" fmla="*/ 280333 w 2992697"/>
                <a:gd name="connsiteY646" fmla="*/ 266983 h 1030680"/>
                <a:gd name="connsiteX647" fmla="*/ 263568 w 2992697"/>
                <a:gd name="connsiteY647" fmla="*/ 261706 h 1030680"/>
                <a:gd name="connsiteX648" fmla="*/ 251151 w 2992697"/>
                <a:gd name="connsiteY648" fmla="*/ 252082 h 1030680"/>
                <a:gd name="connsiteX649" fmla="*/ 240595 w 2992697"/>
                <a:gd name="connsiteY649" fmla="*/ 239354 h 1030680"/>
                <a:gd name="connsiteX650" fmla="*/ 231282 w 2992697"/>
                <a:gd name="connsiteY650" fmla="*/ 226625 h 1030680"/>
                <a:gd name="connsiteX651" fmla="*/ 236560 w 2992697"/>
                <a:gd name="connsiteY651" fmla="*/ 224452 h 1030680"/>
                <a:gd name="connsiteX652" fmla="*/ 240595 w 2992697"/>
                <a:gd name="connsiteY652" fmla="*/ 224452 h 1030680"/>
                <a:gd name="connsiteX653" fmla="*/ 245873 w 2992697"/>
                <a:gd name="connsiteY653" fmla="*/ 222279 h 1030680"/>
                <a:gd name="connsiteX654" fmla="*/ 251151 w 2992697"/>
                <a:gd name="connsiteY654" fmla="*/ 222279 h 1030680"/>
                <a:gd name="connsiteX655" fmla="*/ 258601 w 2992697"/>
                <a:gd name="connsiteY655" fmla="*/ 227557 h 1030680"/>
                <a:gd name="connsiteX656" fmla="*/ 263879 w 2992697"/>
                <a:gd name="connsiteY656" fmla="*/ 233766 h 1030680"/>
                <a:gd name="connsiteX657" fmla="*/ 271330 w 2992697"/>
                <a:gd name="connsiteY657" fmla="*/ 239043 h 1030680"/>
                <a:gd name="connsiteX658" fmla="*/ 271330 w 2992697"/>
                <a:gd name="connsiteY658" fmla="*/ 234697 h 1030680"/>
                <a:gd name="connsiteX659" fmla="*/ 270398 w 2992697"/>
                <a:gd name="connsiteY659" fmla="*/ 231593 h 1030680"/>
                <a:gd name="connsiteX660" fmla="*/ 268225 w 2992697"/>
                <a:gd name="connsiteY660" fmla="*/ 231593 h 1030680"/>
                <a:gd name="connsiteX661" fmla="*/ 268225 w 2992697"/>
                <a:gd name="connsiteY661" fmla="*/ 229419 h 1030680"/>
                <a:gd name="connsiteX662" fmla="*/ 266052 w 2992697"/>
                <a:gd name="connsiteY662" fmla="*/ 227246 h 1030680"/>
                <a:gd name="connsiteX663" fmla="*/ 266052 w 2992697"/>
                <a:gd name="connsiteY663" fmla="*/ 226315 h 1030680"/>
                <a:gd name="connsiteX664" fmla="*/ 263879 w 2992697"/>
                <a:gd name="connsiteY664" fmla="*/ 221969 h 1030680"/>
                <a:gd name="connsiteX665" fmla="*/ 267915 w 2992697"/>
                <a:gd name="connsiteY665" fmla="*/ 221969 h 1030680"/>
                <a:gd name="connsiteX666" fmla="*/ 267915 w 2992697"/>
                <a:gd name="connsiteY666" fmla="*/ 218864 h 1030680"/>
                <a:gd name="connsiteX667" fmla="*/ 284679 w 2992697"/>
                <a:gd name="connsiteY667" fmla="*/ 212655 h 1030680"/>
                <a:gd name="connsiteX668" fmla="*/ 300201 w 2992697"/>
                <a:gd name="connsiteY668" fmla="*/ 209551 h 1030680"/>
                <a:gd name="connsiteX669" fmla="*/ 316965 w 2992697"/>
                <a:gd name="connsiteY669" fmla="*/ 207378 h 1030680"/>
                <a:gd name="connsiteX670" fmla="*/ 336834 w 2992697"/>
                <a:gd name="connsiteY670" fmla="*/ 209551 h 1030680"/>
                <a:gd name="connsiteX671" fmla="*/ 327520 w 2992697"/>
                <a:gd name="connsiteY671" fmla="*/ 198064 h 1030680"/>
                <a:gd name="connsiteX672" fmla="*/ 339007 w 2992697"/>
                <a:gd name="connsiteY672" fmla="*/ 194960 h 1030680"/>
                <a:gd name="connsiteX673" fmla="*/ 351425 w 2992697"/>
                <a:gd name="connsiteY673" fmla="*/ 189682 h 1030680"/>
                <a:gd name="connsiteX674" fmla="*/ 363842 w 2992697"/>
                <a:gd name="connsiteY674" fmla="*/ 184405 h 1030680"/>
                <a:gd name="connsiteX675" fmla="*/ 371293 w 2992697"/>
                <a:gd name="connsiteY675" fmla="*/ 178196 h 1030680"/>
                <a:gd name="connsiteX676" fmla="*/ 377502 w 2992697"/>
                <a:gd name="connsiteY676" fmla="*/ 178196 h 1030680"/>
                <a:gd name="connsiteX677" fmla="*/ 377502 w 2992697"/>
                <a:gd name="connsiteY677" fmla="*/ 175091 h 1030680"/>
                <a:gd name="connsiteX678" fmla="*/ 368189 w 2992697"/>
                <a:gd name="connsiteY678" fmla="*/ 175091 h 1030680"/>
                <a:gd name="connsiteX679" fmla="*/ 364153 w 2992697"/>
                <a:gd name="connsiteY679" fmla="*/ 177265 h 1030680"/>
                <a:gd name="connsiteX680" fmla="*/ 361048 w 2992697"/>
                <a:gd name="connsiteY680" fmla="*/ 178196 h 1030680"/>
                <a:gd name="connsiteX681" fmla="*/ 358875 w 2992697"/>
                <a:gd name="connsiteY681" fmla="*/ 178196 h 1030680"/>
                <a:gd name="connsiteX682" fmla="*/ 356702 w 2992697"/>
                <a:gd name="connsiteY682" fmla="*/ 178196 h 1030680"/>
                <a:gd name="connsiteX683" fmla="*/ 355771 w 2992697"/>
                <a:gd name="connsiteY683" fmla="*/ 178196 h 1030680"/>
                <a:gd name="connsiteX684" fmla="*/ 353598 w 2992697"/>
                <a:gd name="connsiteY684" fmla="*/ 177265 h 1030680"/>
                <a:gd name="connsiteX685" fmla="*/ 351425 w 2992697"/>
                <a:gd name="connsiteY685" fmla="*/ 175091 h 1030680"/>
                <a:gd name="connsiteX686" fmla="*/ 348320 w 2992697"/>
                <a:gd name="connsiteY686" fmla="*/ 175091 h 1030680"/>
                <a:gd name="connsiteX687" fmla="*/ 344284 w 2992697"/>
                <a:gd name="connsiteY687" fmla="*/ 178196 h 1030680"/>
                <a:gd name="connsiteX688" fmla="*/ 339007 w 2992697"/>
                <a:gd name="connsiteY688" fmla="*/ 184405 h 1030680"/>
                <a:gd name="connsiteX689" fmla="*/ 333729 w 2992697"/>
                <a:gd name="connsiteY689" fmla="*/ 189682 h 1030680"/>
                <a:gd name="connsiteX690" fmla="*/ 329693 w 2992697"/>
                <a:gd name="connsiteY690" fmla="*/ 194960 h 1030680"/>
                <a:gd name="connsiteX691" fmla="*/ 324416 w 2992697"/>
                <a:gd name="connsiteY691" fmla="*/ 198064 h 1030680"/>
                <a:gd name="connsiteX692" fmla="*/ 304547 w 2992697"/>
                <a:gd name="connsiteY692" fmla="*/ 204273 h 1030680"/>
                <a:gd name="connsiteX693" fmla="*/ 285610 w 2992697"/>
                <a:gd name="connsiteY693" fmla="*/ 204273 h 1030680"/>
                <a:gd name="connsiteX694" fmla="*/ 267915 w 2992697"/>
                <a:gd name="connsiteY694" fmla="*/ 199927 h 1030680"/>
                <a:gd name="connsiteX695" fmla="*/ 251151 w 2992697"/>
                <a:gd name="connsiteY695" fmla="*/ 192476 h 1030680"/>
                <a:gd name="connsiteX696" fmla="*/ 248978 w 2992697"/>
                <a:gd name="connsiteY696" fmla="*/ 192476 h 1030680"/>
                <a:gd name="connsiteX697" fmla="*/ 245873 w 2992697"/>
                <a:gd name="connsiteY697" fmla="*/ 194650 h 1030680"/>
                <a:gd name="connsiteX698" fmla="*/ 240595 w 2992697"/>
                <a:gd name="connsiteY698" fmla="*/ 196823 h 1030680"/>
                <a:gd name="connsiteX699" fmla="*/ 236560 w 2992697"/>
                <a:gd name="connsiteY699" fmla="*/ 197754 h 1030680"/>
                <a:gd name="connsiteX700" fmla="*/ 233455 w 2992697"/>
                <a:gd name="connsiteY700" fmla="*/ 199927 h 1030680"/>
                <a:gd name="connsiteX701" fmla="*/ 227246 w 2992697"/>
                <a:gd name="connsiteY701" fmla="*/ 202100 h 1030680"/>
                <a:gd name="connsiteX702" fmla="*/ 224142 w 2992697"/>
                <a:gd name="connsiteY702" fmla="*/ 192476 h 1030680"/>
                <a:gd name="connsiteX703" fmla="*/ 227246 w 2992697"/>
                <a:gd name="connsiteY703" fmla="*/ 191545 h 1030680"/>
                <a:gd name="connsiteX704" fmla="*/ 227246 w 2992697"/>
                <a:gd name="connsiteY704" fmla="*/ 191545 h 1030680"/>
                <a:gd name="connsiteX705" fmla="*/ 229419 w 2992697"/>
                <a:gd name="connsiteY705" fmla="*/ 189372 h 1030680"/>
                <a:gd name="connsiteX706" fmla="*/ 231593 w 2992697"/>
                <a:gd name="connsiteY706" fmla="*/ 185026 h 1030680"/>
                <a:gd name="connsiteX707" fmla="*/ 221037 w 2992697"/>
                <a:gd name="connsiteY707" fmla="*/ 185026 h 1030680"/>
                <a:gd name="connsiteX708" fmla="*/ 217002 w 2992697"/>
                <a:gd name="connsiteY708" fmla="*/ 187199 h 1030680"/>
                <a:gd name="connsiteX709" fmla="*/ 211724 w 2992697"/>
                <a:gd name="connsiteY709" fmla="*/ 189372 h 1030680"/>
                <a:gd name="connsiteX710" fmla="*/ 206446 w 2992697"/>
                <a:gd name="connsiteY710" fmla="*/ 189372 h 1030680"/>
                <a:gd name="connsiteX711" fmla="*/ 200238 w 2992697"/>
                <a:gd name="connsiteY711" fmla="*/ 189372 h 1030680"/>
                <a:gd name="connsiteX712" fmla="*/ 197133 w 2992697"/>
                <a:gd name="connsiteY712" fmla="*/ 177885 h 1030680"/>
                <a:gd name="connsiteX713" fmla="*/ 200238 w 2992697"/>
                <a:gd name="connsiteY713" fmla="*/ 176954 h 1030680"/>
                <a:gd name="connsiteX714" fmla="*/ 202411 w 2992697"/>
                <a:gd name="connsiteY714" fmla="*/ 176954 h 1030680"/>
                <a:gd name="connsiteX715" fmla="*/ 204584 w 2992697"/>
                <a:gd name="connsiteY715" fmla="*/ 176954 h 1030680"/>
                <a:gd name="connsiteX716" fmla="*/ 206757 w 2992697"/>
                <a:gd name="connsiteY716" fmla="*/ 174781 h 1030680"/>
                <a:gd name="connsiteX717" fmla="*/ 207688 w 2992697"/>
                <a:gd name="connsiteY717" fmla="*/ 174781 h 1030680"/>
                <a:gd name="connsiteX718" fmla="*/ 184715 w 2992697"/>
                <a:gd name="connsiteY718" fmla="*/ 177885 h 1030680"/>
                <a:gd name="connsiteX719" fmla="*/ 182542 w 2992697"/>
                <a:gd name="connsiteY719" fmla="*/ 172608 h 1030680"/>
                <a:gd name="connsiteX720" fmla="*/ 178506 w 2992697"/>
                <a:gd name="connsiteY720" fmla="*/ 169503 h 1030680"/>
                <a:gd name="connsiteX721" fmla="*/ 177575 w 2992697"/>
                <a:gd name="connsiteY721" fmla="*/ 167330 h 1030680"/>
                <a:gd name="connsiteX722" fmla="*/ 175402 w 2992697"/>
                <a:gd name="connsiteY722" fmla="*/ 162984 h 1030680"/>
                <a:gd name="connsiteX723" fmla="*/ 171366 w 2992697"/>
                <a:gd name="connsiteY723" fmla="*/ 157706 h 1030680"/>
                <a:gd name="connsiteX724" fmla="*/ 177575 w 2992697"/>
                <a:gd name="connsiteY724" fmla="*/ 155533 h 1030680"/>
                <a:gd name="connsiteX725" fmla="*/ 180679 w 2992697"/>
                <a:gd name="connsiteY725" fmla="*/ 155533 h 1030680"/>
                <a:gd name="connsiteX726" fmla="*/ 182853 w 2992697"/>
                <a:gd name="connsiteY726" fmla="*/ 155533 h 1030680"/>
                <a:gd name="connsiteX727" fmla="*/ 185026 w 2992697"/>
                <a:gd name="connsiteY727" fmla="*/ 155533 h 1030680"/>
                <a:gd name="connsiteX728" fmla="*/ 185026 w 2992697"/>
                <a:gd name="connsiteY728" fmla="*/ 155223 h 1030680"/>
                <a:gd name="connsiteX729" fmla="*/ 185957 w 2992697"/>
                <a:gd name="connsiteY729" fmla="*/ 153050 h 1030680"/>
                <a:gd name="connsiteX730" fmla="*/ 188130 w 2992697"/>
                <a:gd name="connsiteY730" fmla="*/ 148704 h 1030680"/>
                <a:gd name="connsiteX731" fmla="*/ 180679 w 2992697"/>
                <a:gd name="connsiteY731" fmla="*/ 147772 h 1030680"/>
                <a:gd name="connsiteX732" fmla="*/ 173229 w 2992697"/>
                <a:gd name="connsiteY732" fmla="*/ 145599 h 1030680"/>
                <a:gd name="connsiteX733" fmla="*/ 170124 w 2992697"/>
                <a:gd name="connsiteY733" fmla="*/ 141253 h 1030680"/>
                <a:gd name="connsiteX734" fmla="*/ 163915 w 2992697"/>
                <a:gd name="connsiteY734" fmla="*/ 138148 h 1030680"/>
                <a:gd name="connsiteX735" fmla="*/ 167951 w 2992697"/>
                <a:gd name="connsiteY735" fmla="*/ 138148 h 1030680"/>
                <a:gd name="connsiteX736" fmla="*/ 167951 w 2992697"/>
                <a:gd name="connsiteY736" fmla="*/ 132871 h 1030680"/>
                <a:gd name="connsiteX737" fmla="*/ 185647 w 2992697"/>
                <a:gd name="connsiteY737" fmla="*/ 135975 h 1030680"/>
                <a:gd name="connsiteX738" fmla="*/ 194960 w 2992697"/>
                <a:gd name="connsiteY738" fmla="*/ 133802 h 1030680"/>
                <a:gd name="connsiteX739" fmla="*/ 202411 w 2992697"/>
                <a:gd name="connsiteY739" fmla="*/ 130698 h 1030680"/>
                <a:gd name="connsiteX740" fmla="*/ 206446 w 2992697"/>
                <a:gd name="connsiteY740" fmla="*/ 125420 h 1030680"/>
                <a:gd name="connsiteX741" fmla="*/ 211724 w 2992697"/>
                <a:gd name="connsiteY741" fmla="*/ 117969 h 1030680"/>
                <a:gd name="connsiteX742" fmla="*/ 221037 w 2992697"/>
                <a:gd name="connsiteY742" fmla="*/ 113623 h 1030680"/>
                <a:gd name="connsiteX743" fmla="*/ 231593 w 2992697"/>
                <a:gd name="connsiteY743" fmla="*/ 110519 h 1030680"/>
                <a:gd name="connsiteX744" fmla="*/ 239043 w 2992697"/>
                <a:gd name="connsiteY744" fmla="*/ 113623 h 1030680"/>
                <a:gd name="connsiteX745" fmla="*/ 248357 w 2992697"/>
                <a:gd name="connsiteY745" fmla="*/ 117969 h 1030680"/>
                <a:gd name="connsiteX746" fmla="*/ 255807 w 2992697"/>
                <a:gd name="connsiteY746" fmla="*/ 118901 h 1030680"/>
                <a:gd name="connsiteX747" fmla="*/ 264189 w 2992697"/>
                <a:gd name="connsiteY747" fmla="*/ 117969 h 1030680"/>
                <a:gd name="connsiteX748" fmla="*/ 261085 w 2992697"/>
                <a:gd name="connsiteY748" fmla="*/ 115796 h 1030680"/>
                <a:gd name="connsiteX749" fmla="*/ 257049 w 2992697"/>
                <a:gd name="connsiteY749" fmla="*/ 113623 h 1030680"/>
                <a:gd name="connsiteX750" fmla="*/ 256118 w 2992697"/>
                <a:gd name="connsiteY750" fmla="*/ 113623 h 1030680"/>
                <a:gd name="connsiteX751" fmla="*/ 256118 w 2992697"/>
                <a:gd name="connsiteY751" fmla="*/ 111760 h 1030680"/>
                <a:gd name="connsiteX752" fmla="*/ 253945 w 2992697"/>
                <a:gd name="connsiteY752" fmla="*/ 110829 h 1030680"/>
                <a:gd name="connsiteX753" fmla="*/ 253945 w 2992697"/>
                <a:gd name="connsiteY753" fmla="*/ 106483 h 1030680"/>
                <a:gd name="connsiteX754" fmla="*/ 251772 w 2992697"/>
                <a:gd name="connsiteY754" fmla="*/ 101205 h 1030680"/>
                <a:gd name="connsiteX755" fmla="*/ 257049 w 2992697"/>
                <a:gd name="connsiteY755" fmla="*/ 99032 h 1030680"/>
                <a:gd name="connsiteX756" fmla="*/ 261085 w 2992697"/>
                <a:gd name="connsiteY756" fmla="*/ 96859 h 1030680"/>
                <a:gd name="connsiteX757" fmla="*/ 264189 w 2992697"/>
                <a:gd name="connsiteY757" fmla="*/ 96859 h 1030680"/>
                <a:gd name="connsiteX758" fmla="*/ 266363 w 2992697"/>
                <a:gd name="connsiteY758" fmla="*/ 95928 h 1030680"/>
                <a:gd name="connsiteX759" fmla="*/ 270398 w 2992697"/>
                <a:gd name="connsiteY759" fmla="*/ 93755 h 1030680"/>
                <a:gd name="connsiteX760" fmla="*/ 277849 w 2992697"/>
                <a:gd name="connsiteY760" fmla="*/ 93755 h 1030680"/>
                <a:gd name="connsiteX761" fmla="*/ 280953 w 2992697"/>
                <a:gd name="connsiteY761" fmla="*/ 95928 h 1030680"/>
                <a:gd name="connsiteX762" fmla="*/ 284989 w 2992697"/>
                <a:gd name="connsiteY762" fmla="*/ 99032 h 1030680"/>
                <a:gd name="connsiteX763" fmla="*/ 288094 w 2992697"/>
                <a:gd name="connsiteY763" fmla="*/ 101205 h 1030680"/>
                <a:gd name="connsiteX764" fmla="*/ 288094 w 2992697"/>
                <a:gd name="connsiteY764" fmla="*/ 96859 h 1030680"/>
                <a:gd name="connsiteX765" fmla="*/ 285921 w 2992697"/>
                <a:gd name="connsiteY765" fmla="*/ 95928 h 1030680"/>
                <a:gd name="connsiteX766" fmla="*/ 285921 w 2992697"/>
                <a:gd name="connsiteY766" fmla="*/ 93755 h 1030680"/>
                <a:gd name="connsiteX767" fmla="*/ 285921 w 2992697"/>
                <a:gd name="connsiteY767" fmla="*/ 93755 h 1030680"/>
                <a:gd name="connsiteX768" fmla="*/ 285921 w 2992697"/>
                <a:gd name="connsiteY768" fmla="*/ 91582 h 1030680"/>
                <a:gd name="connsiteX769" fmla="*/ 284989 w 2992697"/>
                <a:gd name="connsiteY769" fmla="*/ 88477 h 1030680"/>
                <a:gd name="connsiteX770" fmla="*/ 290267 w 2992697"/>
                <a:gd name="connsiteY770" fmla="*/ 86304 h 1030680"/>
                <a:gd name="connsiteX771" fmla="*/ 293371 w 2992697"/>
                <a:gd name="connsiteY771" fmla="*/ 84131 h 1030680"/>
                <a:gd name="connsiteX772" fmla="*/ 299580 w 2992697"/>
                <a:gd name="connsiteY772" fmla="*/ 81026 h 1030680"/>
                <a:gd name="connsiteX773" fmla="*/ 302685 w 2992697"/>
                <a:gd name="connsiteY773" fmla="*/ 76680 h 1030680"/>
                <a:gd name="connsiteX774" fmla="*/ 304858 w 2992697"/>
                <a:gd name="connsiteY774" fmla="*/ 76680 h 1030680"/>
                <a:gd name="connsiteX775" fmla="*/ 312308 w 2992697"/>
                <a:gd name="connsiteY775" fmla="*/ 76680 h 1030680"/>
                <a:gd name="connsiteX776" fmla="*/ 317586 w 2992697"/>
                <a:gd name="connsiteY776" fmla="*/ 78853 h 1030680"/>
                <a:gd name="connsiteX777" fmla="*/ 321622 w 2992697"/>
                <a:gd name="connsiteY777" fmla="*/ 83199 h 1030680"/>
                <a:gd name="connsiteX778" fmla="*/ 327831 w 2992697"/>
                <a:gd name="connsiteY778" fmla="*/ 83199 h 1030680"/>
                <a:gd name="connsiteX779" fmla="*/ 337144 w 2992697"/>
                <a:gd name="connsiteY779" fmla="*/ 81026 h 1030680"/>
                <a:gd name="connsiteX780" fmla="*/ 341180 w 2992697"/>
                <a:gd name="connsiteY780" fmla="*/ 68298 h 1030680"/>
                <a:gd name="connsiteX781" fmla="*/ 346458 w 2992697"/>
                <a:gd name="connsiteY781" fmla="*/ 66125 h 1030680"/>
                <a:gd name="connsiteX782" fmla="*/ 351735 w 2992697"/>
                <a:gd name="connsiteY782" fmla="*/ 66125 h 1030680"/>
                <a:gd name="connsiteX783" fmla="*/ 357013 w 2992697"/>
                <a:gd name="connsiteY783" fmla="*/ 66125 h 1030680"/>
                <a:gd name="connsiteX784" fmla="*/ 361048 w 2992697"/>
                <a:gd name="connsiteY784" fmla="*/ 68298 h 1030680"/>
                <a:gd name="connsiteX785" fmla="*/ 364153 w 2992697"/>
                <a:gd name="connsiteY785" fmla="*/ 68298 h 1030680"/>
                <a:gd name="connsiteX786" fmla="*/ 371604 w 2992697"/>
                <a:gd name="connsiteY786" fmla="*/ 56812 h 1030680"/>
                <a:gd name="connsiteX787" fmla="*/ 383090 w 2992697"/>
                <a:gd name="connsiteY787" fmla="*/ 54638 h 1030680"/>
                <a:gd name="connsiteX788" fmla="*/ 390541 w 2992697"/>
                <a:gd name="connsiteY788" fmla="*/ 58985 h 1030680"/>
                <a:gd name="connsiteX789" fmla="*/ 397992 w 2992697"/>
                <a:gd name="connsiteY789" fmla="*/ 62089 h 1030680"/>
                <a:gd name="connsiteX790" fmla="*/ 405442 w 2992697"/>
                <a:gd name="connsiteY790" fmla="*/ 64262 h 1030680"/>
                <a:gd name="connsiteX791" fmla="*/ 414756 w 2992697"/>
                <a:gd name="connsiteY791" fmla="*/ 61158 h 1030680"/>
                <a:gd name="connsiteX792" fmla="*/ 427173 w 2992697"/>
                <a:gd name="connsiteY792" fmla="*/ 53707 h 1030680"/>
                <a:gd name="connsiteX793" fmla="*/ 439281 w 2992697"/>
                <a:gd name="connsiteY793" fmla="*/ 47498 h 1030680"/>
                <a:gd name="connsiteX794" fmla="*/ 439281 w 2992697"/>
                <a:gd name="connsiteY794" fmla="*/ 47498 h 1030680"/>
                <a:gd name="connsiteX795" fmla="*/ 439281 w 2992697"/>
                <a:gd name="connsiteY795" fmla="*/ 47498 h 1030680"/>
                <a:gd name="connsiteX796" fmla="*/ 2195472 w 2992697"/>
                <a:gd name="connsiteY796" fmla="*/ 44394 h 1030680"/>
                <a:gd name="connsiteX797" fmla="*/ 2202923 w 2992697"/>
                <a:gd name="connsiteY797" fmla="*/ 46567 h 1030680"/>
                <a:gd name="connsiteX798" fmla="*/ 2210374 w 2992697"/>
                <a:gd name="connsiteY798" fmla="*/ 49671 h 1030680"/>
                <a:gd name="connsiteX799" fmla="*/ 2213478 w 2992697"/>
                <a:gd name="connsiteY799" fmla="*/ 54018 h 1030680"/>
                <a:gd name="connsiteX800" fmla="*/ 2218756 w 2992697"/>
                <a:gd name="connsiteY800" fmla="*/ 57122 h 1030680"/>
                <a:gd name="connsiteX801" fmla="*/ 2224965 w 2992697"/>
                <a:gd name="connsiteY801" fmla="*/ 61468 h 1030680"/>
                <a:gd name="connsiteX802" fmla="*/ 2220929 w 2992697"/>
                <a:gd name="connsiteY802" fmla="*/ 72023 h 1030680"/>
                <a:gd name="connsiteX803" fmla="*/ 2198888 w 2992697"/>
                <a:gd name="connsiteY803" fmla="*/ 84752 h 1030680"/>
                <a:gd name="connsiteX804" fmla="*/ 2182123 w 2992697"/>
                <a:gd name="connsiteY804" fmla="*/ 99653 h 1030680"/>
                <a:gd name="connsiteX805" fmla="*/ 2167532 w 2992697"/>
                <a:gd name="connsiteY805" fmla="*/ 118590 h 1030680"/>
                <a:gd name="connsiteX806" fmla="*/ 2164428 w 2992697"/>
                <a:gd name="connsiteY806" fmla="*/ 118590 h 1030680"/>
                <a:gd name="connsiteX807" fmla="*/ 2164428 w 2992697"/>
                <a:gd name="connsiteY807" fmla="*/ 114244 h 1030680"/>
                <a:gd name="connsiteX808" fmla="*/ 2159150 w 2992697"/>
                <a:gd name="connsiteY808" fmla="*/ 111140 h 1030680"/>
                <a:gd name="connsiteX809" fmla="*/ 2155115 w 2992697"/>
                <a:gd name="connsiteY809" fmla="*/ 106793 h 1030680"/>
                <a:gd name="connsiteX810" fmla="*/ 2152942 w 2992697"/>
                <a:gd name="connsiteY810" fmla="*/ 103689 h 1030680"/>
                <a:gd name="connsiteX811" fmla="*/ 2149837 w 2992697"/>
                <a:gd name="connsiteY811" fmla="*/ 99343 h 1030680"/>
                <a:gd name="connsiteX812" fmla="*/ 2147664 w 2992697"/>
                <a:gd name="connsiteY812" fmla="*/ 94065 h 1030680"/>
                <a:gd name="connsiteX813" fmla="*/ 2151700 w 2992697"/>
                <a:gd name="connsiteY813" fmla="*/ 86614 h 1030680"/>
                <a:gd name="connsiteX814" fmla="*/ 2152631 w 2992697"/>
                <a:gd name="connsiteY814" fmla="*/ 81337 h 1030680"/>
                <a:gd name="connsiteX815" fmla="*/ 2154804 w 2992697"/>
                <a:gd name="connsiteY815" fmla="*/ 71713 h 1030680"/>
                <a:gd name="connsiteX816" fmla="*/ 2127795 w 2992697"/>
                <a:gd name="connsiteY816" fmla="*/ 71713 h 1030680"/>
                <a:gd name="connsiteX817" fmla="*/ 2127795 w 2992697"/>
                <a:gd name="connsiteY817" fmla="*/ 64262 h 1030680"/>
                <a:gd name="connsiteX818" fmla="*/ 2142386 w 2992697"/>
                <a:gd name="connsiteY818" fmla="*/ 58985 h 1030680"/>
                <a:gd name="connsiteX819" fmla="*/ 2156977 w 2992697"/>
                <a:gd name="connsiteY819" fmla="*/ 54638 h 1030680"/>
                <a:gd name="connsiteX820" fmla="*/ 2174673 w 2992697"/>
                <a:gd name="connsiteY820" fmla="*/ 51534 h 1030680"/>
                <a:gd name="connsiteX821" fmla="*/ 2176846 w 2992697"/>
                <a:gd name="connsiteY821" fmla="*/ 56812 h 1030680"/>
                <a:gd name="connsiteX822" fmla="*/ 2179019 w 2992697"/>
                <a:gd name="connsiteY822" fmla="*/ 58985 h 1030680"/>
                <a:gd name="connsiteX823" fmla="*/ 2179019 w 2992697"/>
                <a:gd name="connsiteY823" fmla="*/ 61158 h 1030680"/>
                <a:gd name="connsiteX824" fmla="*/ 2181192 w 2992697"/>
                <a:gd name="connsiteY824" fmla="*/ 61158 h 1030680"/>
                <a:gd name="connsiteX825" fmla="*/ 2181192 w 2992697"/>
                <a:gd name="connsiteY825" fmla="*/ 62089 h 1030680"/>
                <a:gd name="connsiteX826" fmla="*/ 2184297 w 2992697"/>
                <a:gd name="connsiteY826" fmla="*/ 64262 h 1030680"/>
                <a:gd name="connsiteX827" fmla="*/ 2186470 w 2992697"/>
                <a:gd name="connsiteY827" fmla="*/ 58985 h 1030680"/>
                <a:gd name="connsiteX828" fmla="*/ 2188643 w 2992697"/>
                <a:gd name="connsiteY828" fmla="*/ 54638 h 1030680"/>
                <a:gd name="connsiteX829" fmla="*/ 2189574 w 2992697"/>
                <a:gd name="connsiteY829" fmla="*/ 51534 h 1030680"/>
                <a:gd name="connsiteX830" fmla="*/ 2193610 w 2992697"/>
                <a:gd name="connsiteY830" fmla="*/ 47188 h 1030680"/>
                <a:gd name="connsiteX831" fmla="*/ 2195472 w 2992697"/>
                <a:gd name="connsiteY831" fmla="*/ 44394 h 1030680"/>
                <a:gd name="connsiteX832" fmla="*/ 2195472 w 2992697"/>
                <a:gd name="connsiteY832" fmla="*/ 44394 h 1030680"/>
                <a:gd name="connsiteX833" fmla="*/ 2195472 w 2992697"/>
                <a:gd name="connsiteY833" fmla="*/ 44394 h 1030680"/>
                <a:gd name="connsiteX834" fmla="*/ 2240487 w 2992697"/>
                <a:gd name="connsiteY834" fmla="*/ 24215 h 1030680"/>
                <a:gd name="connsiteX835" fmla="*/ 2244523 w 2992697"/>
                <a:gd name="connsiteY835" fmla="*/ 25146 h 1030680"/>
                <a:gd name="connsiteX836" fmla="*/ 2245454 w 2992697"/>
                <a:gd name="connsiteY836" fmla="*/ 25146 h 1030680"/>
                <a:gd name="connsiteX837" fmla="*/ 2247628 w 2992697"/>
                <a:gd name="connsiteY837" fmla="*/ 27319 h 1030680"/>
                <a:gd name="connsiteX838" fmla="*/ 2247628 w 2992697"/>
                <a:gd name="connsiteY838" fmla="*/ 27319 h 1030680"/>
                <a:gd name="connsiteX839" fmla="*/ 2249800 w 2992697"/>
                <a:gd name="connsiteY839" fmla="*/ 29492 h 1030680"/>
                <a:gd name="connsiteX840" fmla="*/ 2251974 w 2992697"/>
                <a:gd name="connsiteY840" fmla="*/ 32597 h 1030680"/>
                <a:gd name="connsiteX841" fmla="*/ 2255078 w 2992697"/>
                <a:gd name="connsiteY841" fmla="*/ 38806 h 1030680"/>
                <a:gd name="connsiteX842" fmla="*/ 2259114 w 2992697"/>
                <a:gd name="connsiteY842" fmla="*/ 44083 h 1030680"/>
                <a:gd name="connsiteX843" fmla="*/ 2260045 w 2992697"/>
                <a:gd name="connsiteY843" fmla="*/ 51534 h 1030680"/>
                <a:gd name="connsiteX844" fmla="*/ 2251663 w 2992697"/>
                <a:gd name="connsiteY844" fmla="*/ 51534 h 1030680"/>
                <a:gd name="connsiteX845" fmla="*/ 2251663 w 2992697"/>
                <a:gd name="connsiteY845" fmla="*/ 47188 h 1030680"/>
                <a:gd name="connsiteX846" fmla="*/ 2247628 w 2992697"/>
                <a:gd name="connsiteY846" fmla="*/ 44083 h 1030680"/>
                <a:gd name="connsiteX847" fmla="*/ 2244523 w 2992697"/>
                <a:gd name="connsiteY847" fmla="*/ 39737 h 1030680"/>
                <a:gd name="connsiteX848" fmla="*/ 2242350 w 2992697"/>
                <a:gd name="connsiteY848" fmla="*/ 36633 h 1030680"/>
                <a:gd name="connsiteX849" fmla="*/ 2240177 w 2992697"/>
                <a:gd name="connsiteY849" fmla="*/ 31355 h 1030680"/>
                <a:gd name="connsiteX850" fmla="*/ 2240177 w 2992697"/>
                <a:gd name="connsiteY850" fmla="*/ 24215 h 1030680"/>
                <a:gd name="connsiteX851" fmla="*/ 2240487 w 2992697"/>
                <a:gd name="connsiteY851" fmla="*/ 24215 h 1030680"/>
                <a:gd name="connsiteX852" fmla="*/ 2240487 w 2992697"/>
                <a:gd name="connsiteY852" fmla="*/ 24215 h 1030680"/>
                <a:gd name="connsiteX853" fmla="*/ 984113 w 2992697"/>
                <a:gd name="connsiteY853" fmla="*/ 20179 h 1030680"/>
                <a:gd name="connsiteX854" fmla="*/ 1009259 w 2992697"/>
                <a:gd name="connsiteY854" fmla="*/ 20179 h 1030680"/>
                <a:gd name="connsiteX855" fmla="*/ 1035337 w 2992697"/>
                <a:gd name="connsiteY855" fmla="*/ 24525 h 1030680"/>
                <a:gd name="connsiteX856" fmla="*/ 1058310 w 2992697"/>
                <a:gd name="connsiteY856" fmla="*/ 27630 h 1030680"/>
                <a:gd name="connsiteX857" fmla="*/ 1079110 w 2992697"/>
                <a:gd name="connsiteY857" fmla="*/ 32907 h 1030680"/>
                <a:gd name="connsiteX858" fmla="*/ 1109223 w 2992697"/>
                <a:gd name="connsiteY858" fmla="*/ 27630 h 1030680"/>
                <a:gd name="connsiteX859" fmla="*/ 1113259 w 2992697"/>
                <a:gd name="connsiteY859" fmla="*/ 31976 h 1030680"/>
                <a:gd name="connsiteX860" fmla="*/ 1116363 w 2992697"/>
                <a:gd name="connsiteY860" fmla="*/ 32907 h 1030680"/>
                <a:gd name="connsiteX861" fmla="*/ 1120399 w 2992697"/>
                <a:gd name="connsiteY861" fmla="*/ 39116 h 1030680"/>
                <a:gd name="connsiteX862" fmla="*/ 1122572 w 2992697"/>
                <a:gd name="connsiteY862" fmla="*/ 42221 h 1030680"/>
                <a:gd name="connsiteX863" fmla="*/ 1125676 w 2992697"/>
                <a:gd name="connsiteY863" fmla="*/ 44394 h 1030680"/>
                <a:gd name="connsiteX864" fmla="*/ 1143372 w 2992697"/>
                <a:gd name="connsiteY864" fmla="*/ 51844 h 1030680"/>
                <a:gd name="connsiteX865" fmla="*/ 1164172 w 2992697"/>
                <a:gd name="connsiteY865" fmla="*/ 57122 h 1030680"/>
                <a:gd name="connsiteX866" fmla="*/ 1181867 w 2992697"/>
                <a:gd name="connsiteY866" fmla="*/ 61468 h 1030680"/>
                <a:gd name="connsiteX867" fmla="*/ 1181867 w 2992697"/>
                <a:gd name="connsiteY867" fmla="*/ 68919 h 1030680"/>
                <a:gd name="connsiteX868" fmla="*/ 1152685 w 2992697"/>
                <a:gd name="connsiteY868" fmla="*/ 68919 h 1030680"/>
                <a:gd name="connsiteX869" fmla="*/ 1140267 w 2992697"/>
                <a:gd name="connsiteY869" fmla="*/ 62710 h 1030680"/>
                <a:gd name="connsiteX870" fmla="*/ 1125676 w 2992697"/>
                <a:gd name="connsiteY870" fmla="*/ 62710 h 1030680"/>
                <a:gd name="connsiteX871" fmla="*/ 1108912 w 2992697"/>
                <a:gd name="connsiteY871" fmla="*/ 64883 h 1030680"/>
                <a:gd name="connsiteX872" fmla="*/ 1093390 w 2992697"/>
                <a:gd name="connsiteY872" fmla="*/ 69229 h 1030680"/>
                <a:gd name="connsiteX873" fmla="*/ 1093390 w 2992697"/>
                <a:gd name="connsiteY873" fmla="*/ 77611 h 1030680"/>
                <a:gd name="connsiteX874" fmla="*/ 1113259 w 2992697"/>
                <a:gd name="connsiteY874" fmla="*/ 77611 h 1030680"/>
                <a:gd name="connsiteX875" fmla="*/ 1127850 w 2992697"/>
                <a:gd name="connsiteY875" fmla="*/ 74507 h 1030680"/>
                <a:gd name="connsiteX876" fmla="*/ 1145545 w 2992697"/>
                <a:gd name="connsiteY876" fmla="*/ 72334 h 1030680"/>
                <a:gd name="connsiteX877" fmla="*/ 1167587 w 2992697"/>
                <a:gd name="connsiteY877" fmla="*/ 72334 h 1030680"/>
                <a:gd name="connsiteX878" fmla="*/ 1189628 w 2992697"/>
                <a:gd name="connsiteY878" fmla="*/ 72334 h 1030680"/>
                <a:gd name="connsiteX879" fmla="*/ 1206392 w 2992697"/>
                <a:gd name="connsiteY879" fmla="*/ 72334 h 1030680"/>
                <a:gd name="connsiteX880" fmla="*/ 1220983 w 2992697"/>
                <a:gd name="connsiteY880" fmla="*/ 87235 h 1030680"/>
                <a:gd name="connsiteX881" fmla="*/ 1238679 w 2992697"/>
                <a:gd name="connsiteY881" fmla="*/ 97790 h 1030680"/>
                <a:gd name="connsiteX882" fmla="*/ 1233401 w 2992697"/>
                <a:gd name="connsiteY882" fmla="*/ 109277 h 1030680"/>
                <a:gd name="connsiteX883" fmla="*/ 1222846 w 2992697"/>
                <a:gd name="connsiteY883" fmla="*/ 116728 h 1030680"/>
                <a:gd name="connsiteX884" fmla="*/ 1213533 w 2992697"/>
                <a:gd name="connsiteY884" fmla="*/ 122005 h 1030680"/>
                <a:gd name="connsiteX885" fmla="*/ 1201115 w 2992697"/>
                <a:gd name="connsiteY885" fmla="*/ 126351 h 1030680"/>
                <a:gd name="connsiteX886" fmla="*/ 1182178 w 2992697"/>
                <a:gd name="connsiteY886" fmla="*/ 126351 h 1030680"/>
                <a:gd name="connsiteX887" fmla="*/ 1165413 w 2992697"/>
                <a:gd name="connsiteY887" fmla="*/ 131629 h 1030680"/>
                <a:gd name="connsiteX888" fmla="*/ 1147718 w 2992697"/>
                <a:gd name="connsiteY888" fmla="*/ 131629 h 1030680"/>
                <a:gd name="connsiteX889" fmla="*/ 1127850 w 2992697"/>
                <a:gd name="connsiteY889" fmla="*/ 129456 h 1030680"/>
                <a:gd name="connsiteX890" fmla="*/ 1108912 w 2992697"/>
                <a:gd name="connsiteY890" fmla="*/ 127283 h 1030680"/>
                <a:gd name="connsiteX891" fmla="*/ 1091527 w 2992697"/>
                <a:gd name="connsiteY891" fmla="*/ 127283 h 1030680"/>
                <a:gd name="connsiteX892" fmla="*/ 1076936 w 2992697"/>
                <a:gd name="connsiteY892" fmla="*/ 131629 h 1030680"/>
                <a:gd name="connsiteX893" fmla="*/ 1065450 w 2992697"/>
                <a:gd name="connsiteY893" fmla="*/ 142184 h 1030680"/>
                <a:gd name="connsiteX894" fmla="*/ 1109223 w 2992697"/>
                <a:gd name="connsiteY894" fmla="*/ 142184 h 1030680"/>
                <a:gd name="connsiteX895" fmla="*/ 1122882 w 2992697"/>
                <a:gd name="connsiteY895" fmla="*/ 139080 h 1030680"/>
                <a:gd name="connsiteX896" fmla="*/ 1138405 w 2992697"/>
                <a:gd name="connsiteY896" fmla="*/ 136907 h 1030680"/>
                <a:gd name="connsiteX897" fmla="*/ 1157342 w 2992697"/>
                <a:gd name="connsiteY897" fmla="*/ 139080 h 1030680"/>
                <a:gd name="connsiteX898" fmla="*/ 1169760 w 2992697"/>
                <a:gd name="connsiteY898" fmla="*/ 142184 h 1030680"/>
                <a:gd name="connsiteX899" fmla="*/ 1172864 w 2992697"/>
                <a:gd name="connsiteY899" fmla="*/ 155844 h 1030680"/>
                <a:gd name="connsiteX900" fmla="*/ 1179073 w 2992697"/>
                <a:gd name="connsiteY900" fmla="*/ 153671 h 1030680"/>
                <a:gd name="connsiteX901" fmla="*/ 1187455 w 2992697"/>
                <a:gd name="connsiteY901" fmla="*/ 148393 h 1030680"/>
                <a:gd name="connsiteX902" fmla="*/ 1198942 w 2992697"/>
                <a:gd name="connsiteY902" fmla="*/ 144047 h 1030680"/>
                <a:gd name="connsiteX903" fmla="*/ 1209497 w 2992697"/>
                <a:gd name="connsiteY903" fmla="*/ 141874 h 1030680"/>
                <a:gd name="connsiteX904" fmla="*/ 1211670 w 2992697"/>
                <a:gd name="connsiteY904" fmla="*/ 148083 h 1030680"/>
                <a:gd name="connsiteX905" fmla="*/ 1213843 w 2992697"/>
                <a:gd name="connsiteY905" fmla="*/ 151187 h 1030680"/>
                <a:gd name="connsiteX906" fmla="*/ 1216016 w 2992697"/>
                <a:gd name="connsiteY906" fmla="*/ 153360 h 1030680"/>
                <a:gd name="connsiteX907" fmla="*/ 1219121 w 2992697"/>
                <a:gd name="connsiteY907" fmla="*/ 155533 h 1030680"/>
                <a:gd name="connsiteX908" fmla="*/ 1223156 w 2992697"/>
                <a:gd name="connsiteY908" fmla="*/ 158638 h 1030680"/>
                <a:gd name="connsiteX909" fmla="*/ 1206392 w 2992697"/>
                <a:gd name="connsiteY909" fmla="*/ 189993 h 1030680"/>
                <a:gd name="connsiteX910" fmla="*/ 1213843 w 2992697"/>
                <a:gd name="connsiteY910" fmla="*/ 189993 h 1030680"/>
                <a:gd name="connsiteX911" fmla="*/ 1226261 w 2992697"/>
                <a:gd name="connsiteY911" fmla="*/ 182542 h 1030680"/>
                <a:gd name="connsiteX912" fmla="*/ 1243025 w 2992697"/>
                <a:gd name="connsiteY912" fmla="*/ 172918 h 1030680"/>
                <a:gd name="connsiteX913" fmla="*/ 1262893 w 2992697"/>
                <a:gd name="connsiteY913" fmla="*/ 165468 h 1030680"/>
                <a:gd name="connsiteX914" fmla="*/ 1284935 w 2992697"/>
                <a:gd name="connsiteY914" fmla="*/ 158017 h 1030680"/>
                <a:gd name="connsiteX915" fmla="*/ 1308839 w 2992697"/>
                <a:gd name="connsiteY915" fmla="*/ 152739 h 1030680"/>
                <a:gd name="connsiteX916" fmla="*/ 1329639 w 2992697"/>
                <a:gd name="connsiteY916" fmla="*/ 152739 h 1030680"/>
                <a:gd name="connsiteX917" fmla="*/ 1350439 w 2992697"/>
                <a:gd name="connsiteY917" fmla="*/ 154912 h 1030680"/>
                <a:gd name="connsiteX918" fmla="*/ 1365030 w 2992697"/>
                <a:gd name="connsiteY918" fmla="*/ 163294 h 1030680"/>
                <a:gd name="connsiteX919" fmla="*/ 1373412 w 2992697"/>
                <a:gd name="connsiteY919" fmla="*/ 178196 h 1030680"/>
                <a:gd name="connsiteX920" fmla="*/ 1379621 w 2992697"/>
                <a:gd name="connsiteY920" fmla="*/ 178196 h 1030680"/>
                <a:gd name="connsiteX921" fmla="*/ 1379621 w 2992697"/>
                <a:gd name="connsiteY921" fmla="*/ 180369 h 1030680"/>
                <a:gd name="connsiteX922" fmla="*/ 1379621 w 2992697"/>
                <a:gd name="connsiteY922" fmla="*/ 180369 h 1030680"/>
                <a:gd name="connsiteX923" fmla="*/ 1377448 w 2992697"/>
                <a:gd name="connsiteY923" fmla="*/ 182542 h 1030680"/>
                <a:gd name="connsiteX924" fmla="*/ 1375275 w 2992697"/>
                <a:gd name="connsiteY924" fmla="*/ 182542 h 1030680"/>
                <a:gd name="connsiteX925" fmla="*/ 1375275 w 2992697"/>
                <a:gd name="connsiteY925" fmla="*/ 182542 h 1030680"/>
                <a:gd name="connsiteX926" fmla="*/ 1373102 w 2992697"/>
                <a:gd name="connsiteY926" fmla="*/ 182542 h 1030680"/>
                <a:gd name="connsiteX927" fmla="*/ 1369997 w 2992697"/>
                <a:gd name="connsiteY927" fmla="*/ 185647 h 1030680"/>
                <a:gd name="connsiteX928" fmla="*/ 1364720 w 2992697"/>
                <a:gd name="connsiteY928" fmla="*/ 187820 h 1030680"/>
                <a:gd name="connsiteX929" fmla="*/ 1358511 w 2992697"/>
                <a:gd name="connsiteY929" fmla="*/ 189993 h 1030680"/>
                <a:gd name="connsiteX930" fmla="*/ 1351060 w 2992697"/>
                <a:gd name="connsiteY930" fmla="*/ 192166 h 1030680"/>
                <a:gd name="connsiteX931" fmla="*/ 1345783 w 2992697"/>
                <a:gd name="connsiteY931" fmla="*/ 193097 h 1030680"/>
                <a:gd name="connsiteX932" fmla="*/ 1333365 w 2992697"/>
                <a:gd name="connsiteY932" fmla="*/ 213276 h 1030680"/>
                <a:gd name="connsiteX933" fmla="*/ 1309460 w 2992697"/>
                <a:gd name="connsiteY933" fmla="*/ 228178 h 1030680"/>
                <a:gd name="connsiteX934" fmla="*/ 1282452 w 2992697"/>
                <a:gd name="connsiteY934" fmla="*/ 237801 h 1030680"/>
                <a:gd name="connsiteX935" fmla="*/ 1250165 w 2992697"/>
                <a:gd name="connsiteY935" fmla="*/ 243079 h 1030680"/>
                <a:gd name="connsiteX936" fmla="*/ 1250165 w 2992697"/>
                <a:gd name="connsiteY936" fmla="*/ 249288 h 1030680"/>
                <a:gd name="connsiteX937" fmla="*/ 1250165 w 2992697"/>
                <a:gd name="connsiteY937" fmla="*/ 252392 h 1030680"/>
                <a:gd name="connsiteX938" fmla="*/ 1250165 w 2992697"/>
                <a:gd name="connsiteY938" fmla="*/ 254566 h 1030680"/>
                <a:gd name="connsiteX939" fmla="*/ 1247992 w 2992697"/>
                <a:gd name="connsiteY939" fmla="*/ 256739 h 1030680"/>
                <a:gd name="connsiteX940" fmla="*/ 1250165 w 2992697"/>
                <a:gd name="connsiteY940" fmla="*/ 257670 h 1030680"/>
                <a:gd name="connsiteX941" fmla="*/ 1250165 w 2992697"/>
                <a:gd name="connsiteY941" fmla="*/ 259843 h 1030680"/>
                <a:gd name="connsiteX942" fmla="*/ 1253270 w 2992697"/>
                <a:gd name="connsiteY942" fmla="*/ 264189 h 1030680"/>
                <a:gd name="connsiteX943" fmla="*/ 1258547 w 2992697"/>
                <a:gd name="connsiteY943" fmla="*/ 267294 h 1030680"/>
                <a:gd name="connsiteX944" fmla="*/ 1262583 w 2992697"/>
                <a:gd name="connsiteY944" fmla="*/ 269467 h 1030680"/>
                <a:gd name="connsiteX945" fmla="*/ 1265687 w 2992697"/>
                <a:gd name="connsiteY945" fmla="*/ 272571 h 1030680"/>
                <a:gd name="connsiteX946" fmla="*/ 1269723 w 2992697"/>
                <a:gd name="connsiteY946" fmla="*/ 274745 h 1030680"/>
                <a:gd name="connsiteX947" fmla="*/ 1272828 w 2992697"/>
                <a:gd name="connsiteY947" fmla="*/ 280022 h 1030680"/>
                <a:gd name="connsiteX948" fmla="*/ 1269723 w 2992697"/>
                <a:gd name="connsiteY948" fmla="*/ 287473 h 1030680"/>
                <a:gd name="connsiteX949" fmla="*/ 1265687 w 2992697"/>
                <a:gd name="connsiteY949" fmla="*/ 304237 h 1030680"/>
                <a:gd name="connsiteX950" fmla="*/ 1262583 w 2992697"/>
                <a:gd name="connsiteY950" fmla="*/ 324416 h 1030680"/>
                <a:gd name="connsiteX951" fmla="*/ 1258547 w 2992697"/>
                <a:gd name="connsiteY951" fmla="*/ 344595 h 1030680"/>
                <a:gd name="connsiteX952" fmla="*/ 1258547 w 2992697"/>
                <a:gd name="connsiteY952" fmla="*/ 361359 h 1030680"/>
                <a:gd name="connsiteX953" fmla="*/ 1262583 w 2992697"/>
                <a:gd name="connsiteY953" fmla="*/ 359186 h 1030680"/>
                <a:gd name="connsiteX954" fmla="*/ 1265687 w 2992697"/>
                <a:gd name="connsiteY954" fmla="*/ 359186 h 1030680"/>
                <a:gd name="connsiteX955" fmla="*/ 1267861 w 2992697"/>
                <a:gd name="connsiteY955" fmla="*/ 359186 h 1030680"/>
                <a:gd name="connsiteX956" fmla="*/ 1271896 w 2992697"/>
                <a:gd name="connsiteY956" fmla="*/ 359186 h 1030680"/>
                <a:gd name="connsiteX957" fmla="*/ 1272828 w 2992697"/>
                <a:gd name="connsiteY957" fmla="*/ 359186 h 1030680"/>
                <a:gd name="connsiteX958" fmla="*/ 1279037 w 2992697"/>
                <a:gd name="connsiteY958" fmla="*/ 361359 h 1030680"/>
                <a:gd name="connsiteX959" fmla="*/ 1276864 w 2992697"/>
                <a:gd name="connsiteY959" fmla="*/ 366636 h 1030680"/>
                <a:gd name="connsiteX960" fmla="*/ 1276864 w 2992697"/>
                <a:gd name="connsiteY960" fmla="*/ 368810 h 1030680"/>
                <a:gd name="connsiteX961" fmla="*/ 1276864 w 2992697"/>
                <a:gd name="connsiteY961" fmla="*/ 373156 h 1030680"/>
                <a:gd name="connsiteX962" fmla="*/ 1276864 w 2992697"/>
                <a:gd name="connsiteY962" fmla="*/ 374087 h 1030680"/>
                <a:gd name="connsiteX963" fmla="*/ 1276864 w 2992697"/>
                <a:gd name="connsiteY963" fmla="*/ 378433 h 1030680"/>
                <a:gd name="connsiteX964" fmla="*/ 1279037 w 2992697"/>
                <a:gd name="connsiteY964" fmla="*/ 385884 h 1030680"/>
                <a:gd name="connsiteX965" fmla="*/ 1272828 w 2992697"/>
                <a:gd name="connsiteY965" fmla="*/ 385884 h 1030680"/>
                <a:gd name="connsiteX966" fmla="*/ 1272828 w 2992697"/>
                <a:gd name="connsiteY966" fmla="*/ 388989 h 1030680"/>
                <a:gd name="connsiteX967" fmla="*/ 1269723 w 2992697"/>
                <a:gd name="connsiteY967" fmla="*/ 388057 h 1030680"/>
                <a:gd name="connsiteX968" fmla="*/ 1265687 w 2992697"/>
                <a:gd name="connsiteY968" fmla="*/ 383711 h 1030680"/>
                <a:gd name="connsiteX969" fmla="*/ 1264756 w 2992697"/>
                <a:gd name="connsiteY969" fmla="*/ 381538 h 1030680"/>
                <a:gd name="connsiteX970" fmla="*/ 1260720 w 2992697"/>
                <a:gd name="connsiteY970" fmla="*/ 380607 h 1030680"/>
                <a:gd name="connsiteX971" fmla="*/ 1257616 w 2992697"/>
                <a:gd name="connsiteY971" fmla="*/ 378433 h 1030680"/>
                <a:gd name="connsiteX972" fmla="*/ 1250165 w 2992697"/>
                <a:gd name="connsiteY972" fmla="*/ 378433 h 1030680"/>
                <a:gd name="connsiteX973" fmla="*/ 1246129 w 2992697"/>
                <a:gd name="connsiteY973" fmla="*/ 380607 h 1030680"/>
                <a:gd name="connsiteX974" fmla="*/ 1243025 w 2992697"/>
                <a:gd name="connsiteY974" fmla="*/ 381538 h 1030680"/>
                <a:gd name="connsiteX975" fmla="*/ 1238989 w 2992697"/>
                <a:gd name="connsiteY975" fmla="*/ 383711 h 1030680"/>
                <a:gd name="connsiteX976" fmla="*/ 1236816 w 2992697"/>
                <a:gd name="connsiteY976" fmla="*/ 385884 h 1030680"/>
                <a:gd name="connsiteX977" fmla="*/ 1233711 w 2992697"/>
                <a:gd name="connsiteY977" fmla="*/ 388057 h 1030680"/>
                <a:gd name="connsiteX978" fmla="*/ 1231538 w 2992697"/>
                <a:gd name="connsiteY978" fmla="*/ 391162 h 1030680"/>
                <a:gd name="connsiteX979" fmla="*/ 1229365 w 2992697"/>
                <a:gd name="connsiteY979" fmla="*/ 398612 h 1030680"/>
                <a:gd name="connsiteX980" fmla="*/ 1253270 w 2992697"/>
                <a:gd name="connsiteY980" fmla="*/ 406063 h 1030680"/>
                <a:gd name="connsiteX981" fmla="*/ 1258547 w 2992697"/>
                <a:gd name="connsiteY981" fmla="*/ 438660 h 1030680"/>
                <a:gd name="connsiteX982" fmla="*/ 1253270 w 2992697"/>
                <a:gd name="connsiteY982" fmla="*/ 438660 h 1030680"/>
                <a:gd name="connsiteX983" fmla="*/ 1250165 w 2992697"/>
                <a:gd name="connsiteY983" fmla="*/ 438660 h 1030680"/>
                <a:gd name="connsiteX984" fmla="*/ 1246129 w 2992697"/>
                <a:gd name="connsiteY984" fmla="*/ 440833 h 1030680"/>
                <a:gd name="connsiteX985" fmla="*/ 1243025 w 2992697"/>
                <a:gd name="connsiteY985" fmla="*/ 443006 h 1030680"/>
                <a:gd name="connsiteX986" fmla="*/ 1243025 w 2992697"/>
                <a:gd name="connsiteY986" fmla="*/ 450457 h 1030680"/>
                <a:gd name="connsiteX987" fmla="*/ 1251407 w 2992697"/>
                <a:gd name="connsiteY987" fmla="*/ 455734 h 1030680"/>
                <a:gd name="connsiteX988" fmla="*/ 1257616 w 2992697"/>
                <a:gd name="connsiteY988" fmla="*/ 463185 h 1030680"/>
                <a:gd name="connsiteX989" fmla="*/ 1260720 w 2992697"/>
                <a:gd name="connsiteY989" fmla="*/ 472809 h 1030680"/>
                <a:gd name="connsiteX990" fmla="*/ 1262893 w 2992697"/>
                <a:gd name="connsiteY990" fmla="*/ 487710 h 1030680"/>
                <a:gd name="connsiteX991" fmla="*/ 1253580 w 2992697"/>
                <a:gd name="connsiteY991" fmla="*/ 487710 h 1030680"/>
                <a:gd name="connsiteX992" fmla="*/ 1251407 w 2992697"/>
                <a:gd name="connsiteY992" fmla="*/ 487710 h 1030680"/>
                <a:gd name="connsiteX993" fmla="*/ 1246129 w 2992697"/>
                <a:gd name="connsiteY993" fmla="*/ 485537 h 1030680"/>
                <a:gd name="connsiteX994" fmla="*/ 1243025 w 2992697"/>
                <a:gd name="connsiteY994" fmla="*/ 487710 h 1030680"/>
                <a:gd name="connsiteX995" fmla="*/ 1236816 w 2992697"/>
                <a:gd name="connsiteY995" fmla="*/ 487710 h 1030680"/>
                <a:gd name="connsiteX996" fmla="*/ 1233711 w 2992697"/>
                <a:gd name="connsiteY996" fmla="*/ 490815 h 1030680"/>
                <a:gd name="connsiteX997" fmla="*/ 1229676 w 2992697"/>
                <a:gd name="connsiteY997" fmla="*/ 495161 h 1030680"/>
                <a:gd name="connsiteX998" fmla="*/ 1235885 w 2992697"/>
                <a:gd name="connsiteY998" fmla="*/ 498266 h 1030680"/>
                <a:gd name="connsiteX999" fmla="*/ 1238989 w 2992697"/>
                <a:gd name="connsiteY999" fmla="*/ 500439 h 1030680"/>
                <a:gd name="connsiteX1000" fmla="*/ 1241162 w 2992697"/>
                <a:gd name="connsiteY1000" fmla="*/ 502612 h 1030680"/>
                <a:gd name="connsiteX1001" fmla="*/ 1243335 w 2992697"/>
                <a:gd name="connsiteY1001" fmla="*/ 503543 h 1030680"/>
                <a:gd name="connsiteX1002" fmla="*/ 1244267 w 2992697"/>
                <a:gd name="connsiteY1002" fmla="*/ 509752 h 1030680"/>
                <a:gd name="connsiteX1003" fmla="*/ 1246440 w 2992697"/>
                <a:gd name="connsiteY1003" fmla="*/ 515030 h 1030680"/>
                <a:gd name="connsiteX1004" fmla="*/ 1244267 w 2992697"/>
                <a:gd name="connsiteY1004" fmla="*/ 517203 h 1030680"/>
                <a:gd name="connsiteX1005" fmla="*/ 1244267 w 2992697"/>
                <a:gd name="connsiteY1005" fmla="*/ 518134 h 1030680"/>
                <a:gd name="connsiteX1006" fmla="*/ 1244267 w 2992697"/>
                <a:gd name="connsiteY1006" fmla="*/ 518134 h 1030680"/>
                <a:gd name="connsiteX1007" fmla="*/ 1243335 w 2992697"/>
                <a:gd name="connsiteY1007" fmla="*/ 520307 h 1030680"/>
                <a:gd name="connsiteX1008" fmla="*/ 1243335 w 2992697"/>
                <a:gd name="connsiteY1008" fmla="*/ 524653 h 1030680"/>
                <a:gd name="connsiteX1009" fmla="*/ 1228124 w 2992697"/>
                <a:gd name="connsiteY1009" fmla="*/ 524653 h 1030680"/>
                <a:gd name="connsiteX1010" fmla="*/ 1213533 w 2992697"/>
                <a:gd name="connsiteY1010" fmla="*/ 527758 h 1030680"/>
                <a:gd name="connsiteX1011" fmla="*/ 1202046 w 2992697"/>
                <a:gd name="connsiteY1011" fmla="*/ 532104 h 1030680"/>
                <a:gd name="connsiteX1012" fmla="*/ 1206082 w 2992697"/>
                <a:gd name="connsiteY1012" fmla="*/ 532104 h 1030680"/>
                <a:gd name="connsiteX1013" fmla="*/ 1211359 w 2992697"/>
                <a:gd name="connsiteY1013" fmla="*/ 535209 h 1030680"/>
                <a:gd name="connsiteX1014" fmla="*/ 1215395 w 2992697"/>
                <a:gd name="connsiteY1014" fmla="*/ 537382 h 1030680"/>
                <a:gd name="connsiteX1015" fmla="*/ 1218500 w 2992697"/>
                <a:gd name="connsiteY1015" fmla="*/ 537382 h 1030680"/>
                <a:gd name="connsiteX1016" fmla="*/ 1222536 w 2992697"/>
                <a:gd name="connsiteY1016" fmla="*/ 539555 h 1030680"/>
                <a:gd name="connsiteX1017" fmla="*/ 1225640 w 2992697"/>
                <a:gd name="connsiteY1017" fmla="*/ 542659 h 1030680"/>
                <a:gd name="connsiteX1018" fmla="*/ 1228744 w 2992697"/>
                <a:gd name="connsiteY1018" fmla="*/ 547937 h 1030680"/>
                <a:gd name="connsiteX1019" fmla="*/ 1222536 w 2992697"/>
                <a:gd name="connsiteY1019" fmla="*/ 557561 h 1030680"/>
                <a:gd name="connsiteX1020" fmla="*/ 1218500 w 2992697"/>
                <a:gd name="connsiteY1020" fmla="*/ 569047 h 1030680"/>
                <a:gd name="connsiteX1021" fmla="*/ 1213222 w 2992697"/>
                <a:gd name="connsiteY1021" fmla="*/ 581775 h 1030680"/>
                <a:gd name="connsiteX1022" fmla="*/ 1211049 w 2992697"/>
                <a:gd name="connsiteY1022" fmla="*/ 576498 h 1030680"/>
                <a:gd name="connsiteX1023" fmla="*/ 1207945 w 2992697"/>
                <a:gd name="connsiteY1023" fmla="*/ 572152 h 1030680"/>
                <a:gd name="connsiteX1024" fmla="*/ 1205771 w 2992697"/>
                <a:gd name="connsiteY1024" fmla="*/ 569979 h 1030680"/>
                <a:gd name="connsiteX1025" fmla="*/ 1201736 w 2992697"/>
                <a:gd name="connsiteY1025" fmla="*/ 569979 h 1030680"/>
                <a:gd name="connsiteX1026" fmla="*/ 1196458 w 2992697"/>
                <a:gd name="connsiteY1026" fmla="*/ 569047 h 1030680"/>
                <a:gd name="connsiteX1027" fmla="*/ 1189007 w 2992697"/>
                <a:gd name="connsiteY1027" fmla="*/ 569047 h 1030680"/>
                <a:gd name="connsiteX1028" fmla="*/ 1189007 w 2992697"/>
                <a:gd name="connsiteY1028" fmla="*/ 572152 h 1030680"/>
                <a:gd name="connsiteX1029" fmla="*/ 1193043 w 2992697"/>
                <a:gd name="connsiteY1029" fmla="*/ 572152 h 1030680"/>
                <a:gd name="connsiteX1030" fmla="*/ 1205461 w 2992697"/>
                <a:gd name="connsiteY1030" fmla="*/ 584880 h 1030680"/>
                <a:gd name="connsiteX1031" fmla="*/ 1216016 w 2992697"/>
                <a:gd name="connsiteY1031" fmla="*/ 599781 h 1030680"/>
                <a:gd name="connsiteX1032" fmla="*/ 1222225 w 2992697"/>
                <a:gd name="connsiteY1032" fmla="*/ 618719 h 1030680"/>
                <a:gd name="connsiteX1033" fmla="*/ 1225329 w 2992697"/>
                <a:gd name="connsiteY1033" fmla="*/ 640760 h 1030680"/>
                <a:gd name="connsiteX1034" fmla="*/ 1222225 w 2992697"/>
                <a:gd name="connsiteY1034" fmla="*/ 640760 h 1030680"/>
                <a:gd name="connsiteX1035" fmla="*/ 1222225 w 2992697"/>
                <a:gd name="connsiteY1035" fmla="*/ 646038 h 1030680"/>
                <a:gd name="connsiteX1036" fmla="*/ 1193043 w 2992697"/>
                <a:gd name="connsiteY1036" fmla="*/ 649142 h 1030680"/>
                <a:gd name="connsiteX1037" fmla="*/ 1193043 w 2992697"/>
                <a:gd name="connsiteY1037" fmla="*/ 628963 h 1030680"/>
                <a:gd name="connsiteX1038" fmla="*/ 1189007 w 2992697"/>
                <a:gd name="connsiteY1038" fmla="*/ 625859 h 1030680"/>
                <a:gd name="connsiteX1039" fmla="*/ 1185903 w 2992697"/>
                <a:gd name="connsiteY1039" fmla="*/ 623686 h 1030680"/>
                <a:gd name="connsiteX1040" fmla="*/ 1183730 w 2992697"/>
                <a:gd name="connsiteY1040" fmla="*/ 621513 h 1030680"/>
                <a:gd name="connsiteX1041" fmla="*/ 1178452 w 2992697"/>
                <a:gd name="connsiteY1041" fmla="*/ 618408 h 1030680"/>
                <a:gd name="connsiteX1042" fmla="*/ 1172243 w 2992697"/>
                <a:gd name="connsiteY1042" fmla="*/ 616235 h 1030680"/>
                <a:gd name="connsiteX1043" fmla="*/ 1163861 w 2992697"/>
                <a:gd name="connsiteY1043" fmla="*/ 621513 h 1030680"/>
                <a:gd name="connsiteX1044" fmla="*/ 1152375 w 2992697"/>
                <a:gd name="connsiteY1044" fmla="*/ 625859 h 1030680"/>
                <a:gd name="connsiteX1045" fmla="*/ 1139957 w 2992697"/>
                <a:gd name="connsiteY1045" fmla="*/ 626790 h 1030680"/>
                <a:gd name="connsiteX1046" fmla="*/ 1128470 w 2992697"/>
                <a:gd name="connsiteY1046" fmla="*/ 631136 h 1030680"/>
                <a:gd name="connsiteX1047" fmla="*/ 1122262 w 2992697"/>
                <a:gd name="connsiteY1047" fmla="*/ 636414 h 1030680"/>
                <a:gd name="connsiteX1048" fmla="*/ 1128470 w 2992697"/>
                <a:gd name="connsiteY1048" fmla="*/ 636414 h 1030680"/>
                <a:gd name="connsiteX1049" fmla="*/ 1137784 w 2992697"/>
                <a:gd name="connsiteY1049" fmla="*/ 636414 h 1030680"/>
                <a:gd name="connsiteX1050" fmla="*/ 1152375 w 2992697"/>
                <a:gd name="connsiteY1050" fmla="*/ 634241 h 1030680"/>
                <a:gd name="connsiteX1051" fmla="*/ 1169139 w 2992697"/>
                <a:gd name="connsiteY1051" fmla="*/ 633309 h 1030680"/>
                <a:gd name="connsiteX1052" fmla="*/ 1169139 w 2992697"/>
                <a:gd name="connsiteY1052" fmla="*/ 640760 h 1030680"/>
                <a:gd name="connsiteX1053" fmla="*/ 1132506 w 2992697"/>
                <a:gd name="connsiteY1053" fmla="*/ 653488 h 1030680"/>
                <a:gd name="connsiteX1054" fmla="*/ 1132506 w 2992697"/>
                <a:gd name="connsiteY1054" fmla="*/ 656593 h 1030680"/>
                <a:gd name="connsiteX1055" fmla="*/ 1141820 w 2992697"/>
                <a:gd name="connsiteY1055" fmla="*/ 656593 h 1030680"/>
                <a:gd name="connsiteX1056" fmla="*/ 1147097 w 2992697"/>
                <a:gd name="connsiteY1056" fmla="*/ 655662 h 1030680"/>
                <a:gd name="connsiteX1057" fmla="*/ 1154548 w 2992697"/>
                <a:gd name="connsiteY1057" fmla="*/ 653488 h 1030680"/>
                <a:gd name="connsiteX1058" fmla="*/ 1161999 w 2992697"/>
                <a:gd name="connsiteY1058" fmla="*/ 651315 h 1030680"/>
                <a:gd name="connsiteX1059" fmla="*/ 1169449 w 2992697"/>
                <a:gd name="connsiteY1059" fmla="*/ 649142 h 1030680"/>
                <a:gd name="connsiteX1060" fmla="*/ 1171622 w 2992697"/>
                <a:gd name="connsiteY1060" fmla="*/ 658766 h 1030680"/>
                <a:gd name="connsiteX1061" fmla="*/ 1179073 w 2992697"/>
                <a:gd name="connsiteY1061" fmla="*/ 663112 h 1030680"/>
                <a:gd name="connsiteX1062" fmla="*/ 1186524 w 2992697"/>
                <a:gd name="connsiteY1062" fmla="*/ 664044 h 1030680"/>
                <a:gd name="connsiteX1063" fmla="*/ 1198942 w 2992697"/>
                <a:gd name="connsiteY1063" fmla="*/ 663112 h 1030680"/>
                <a:gd name="connsiteX1064" fmla="*/ 1213533 w 2992697"/>
                <a:gd name="connsiteY1064" fmla="*/ 663112 h 1030680"/>
                <a:gd name="connsiteX1065" fmla="*/ 1213533 w 2992697"/>
                <a:gd name="connsiteY1065" fmla="*/ 666217 h 1030680"/>
                <a:gd name="connsiteX1066" fmla="*/ 1209497 w 2992697"/>
                <a:gd name="connsiteY1066" fmla="*/ 666217 h 1030680"/>
                <a:gd name="connsiteX1067" fmla="*/ 1189628 w 2992697"/>
                <a:gd name="connsiteY1067" fmla="*/ 685154 h 1030680"/>
                <a:gd name="connsiteX1068" fmla="*/ 1167587 w 2992697"/>
                <a:gd name="connsiteY1068" fmla="*/ 703160 h 1030680"/>
                <a:gd name="connsiteX1069" fmla="*/ 1145545 w 2992697"/>
                <a:gd name="connsiteY1069" fmla="*/ 718061 h 1030680"/>
                <a:gd name="connsiteX1070" fmla="*/ 1120399 w 2992697"/>
                <a:gd name="connsiteY1070" fmla="*/ 730789 h 1030680"/>
                <a:gd name="connsiteX1071" fmla="*/ 1093390 w 2992697"/>
                <a:gd name="connsiteY1071" fmla="*/ 736067 h 1030680"/>
                <a:gd name="connsiteX1072" fmla="*/ 1062035 w 2992697"/>
                <a:gd name="connsiteY1072" fmla="*/ 735136 h 1030680"/>
                <a:gd name="connsiteX1073" fmla="*/ 1062035 w 2992697"/>
                <a:gd name="connsiteY1073" fmla="*/ 740413 h 1030680"/>
                <a:gd name="connsiteX1074" fmla="*/ 1062035 w 2992697"/>
                <a:gd name="connsiteY1074" fmla="*/ 745691 h 1030680"/>
                <a:gd name="connsiteX1075" fmla="*/ 1059862 w 2992697"/>
                <a:gd name="connsiteY1075" fmla="*/ 750037 h 1030680"/>
                <a:gd name="connsiteX1076" fmla="*/ 1057689 w 2992697"/>
                <a:gd name="connsiteY1076" fmla="*/ 750968 h 1030680"/>
                <a:gd name="connsiteX1077" fmla="*/ 1056757 w 2992697"/>
                <a:gd name="connsiteY1077" fmla="*/ 750968 h 1030680"/>
                <a:gd name="connsiteX1078" fmla="*/ 1054584 w 2992697"/>
                <a:gd name="connsiteY1078" fmla="*/ 753142 h 1030680"/>
                <a:gd name="connsiteX1079" fmla="*/ 1050548 w 2992697"/>
                <a:gd name="connsiteY1079" fmla="*/ 755315 h 1030680"/>
                <a:gd name="connsiteX1080" fmla="*/ 1047444 w 2992697"/>
                <a:gd name="connsiteY1080" fmla="*/ 757488 h 1030680"/>
                <a:gd name="connsiteX1081" fmla="*/ 1045271 w 2992697"/>
                <a:gd name="connsiteY1081" fmla="*/ 758419 h 1030680"/>
                <a:gd name="connsiteX1082" fmla="*/ 1042166 w 2992697"/>
                <a:gd name="connsiteY1082" fmla="*/ 762765 h 1030680"/>
                <a:gd name="connsiteX1083" fmla="*/ 1038131 w 2992697"/>
                <a:gd name="connsiteY1083" fmla="*/ 773321 h 1030680"/>
                <a:gd name="connsiteX1084" fmla="*/ 1035957 w 2992697"/>
                <a:gd name="connsiteY1084" fmla="*/ 786980 h 1030680"/>
                <a:gd name="connsiteX1085" fmla="*/ 1032853 w 2992697"/>
                <a:gd name="connsiteY1085" fmla="*/ 795362 h 1030680"/>
                <a:gd name="connsiteX1086" fmla="*/ 1023540 w 2992697"/>
                <a:gd name="connsiteY1086" fmla="*/ 804986 h 1030680"/>
                <a:gd name="connsiteX1087" fmla="*/ 1008017 w 2992697"/>
                <a:gd name="connsiteY1087" fmla="*/ 815541 h 1030680"/>
                <a:gd name="connsiteX1088" fmla="*/ 987218 w 2992697"/>
                <a:gd name="connsiteY1088" fmla="*/ 825165 h 1030680"/>
                <a:gd name="connsiteX1089" fmla="*/ 969522 w 2992697"/>
                <a:gd name="connsiteY1089" fmla="*/ 832616 h 1030680"/>
                <a:gd name="connsiteX1090" fmla="*/ 952758 w 2992697"/>
                <a:gd name="connsiteY1090" fmla="*/ 836962 h 1030680"/>
                <a:gd name="connsiteX1091" fmla="*/ 952758 w 2992697"/>
                <a:gd name="connsiteY1091" fmla="*/ 832616 h 1030680"/>
                <a:gd name="connsiteX1092" fmla="*/ 952758 w 2992697"/>
                <a:gd name="connsiteY1092" fmla="*/ 829511 h 1030680"/>
                <a:gd name="connsiteX1093" fmla="*/ 950585 w 2992697"/>
                <a:gd name="connsiteY1093" fmla="*/ 829511 h 1030680"/>
                <a:gd name="connsiteX1094" fmla="*/ 950585 w 2992697"/>
                <a:gd name="connsiteY1094" fmla="*/ 827338 h 1030680"/>
                <a:gd name="connsiteX1095" fmla="*/ 949654 w 2992697"/>
                <a:gd name="connsiteY1095" fmla="*/ 825165 h 1030680"/>
                <a:gd name="connsiteX1096" fmla="*/ 947480 w 2992697"/>
                <a:gd name="connsiteY1096" fmla="*/ 840066 h 1030680"/>
                <a:gd name="connsiteX1097" fmla="*/ 942203 w 2992697"/>
                <a:gd name="connsiteY1097" fmla="*/ 852795 h 1030680"/>
                <a:gd name="connsiteX1098" fmla="*/ 938167 w 2992697"/>
                <a:gd name="connsiteY1098" fmla="*/ 864281 h 1030680"/>
                <a:gd name="connsiteX1099" fmla="*/ 932890 w 2992697"/>
                <a:gd name="connsiteY1099" fmla="*/ 874836 h 1030680"/>
                <a:gd name="connsiteX1100" fmla="*/ 928854 w 2992697"/>
                <a:gd name="connsiteY1100" fmla="*/ 889738 h 1030680"/>
                <a:gd name="connsiteX1101" fmla="*/ 932890 w 2992697"/>
                <a:gd name="connsiteY1101" fmla="*/ 891911 h 1030680"/>
                <a:gd name="connsiteX1102" fmla="*/ 932890 w 2992697"/>
                <a:gd name="connsiteY1102" fmla="*/ 894084 h 1030680"/>
                <a:gd name="connsiteX1103" fmla="*/ 935063 w 2992697"/>
                <a:gd name="connsiteY1103" fmla="*/ 894084 h 1030680"/>
                <a:gd name="connsiteX1104" fmla="*/ 935063 w 2992697"/>
                <a:gd name="connsiteY1104" fmla="*/ 894084 h 1030680"/>
                <a:gd name="connsiteX1105" fmla="*/ 935063 w 2992697"/>
                <a:gd name="connsiteY1105" fmla="*/ 896257 h 1030680"/>
                <a:gd name="connsiteX1106" fmla="*/ 932890 w 2992697"/>
                <a:gd name="connsiteY1106" fmla="*/ 897188 h 1030680"/>
                <a:gd name="connsiteX1107" fmla="*/ 928854 w 2992697"/>
                <a:gd name="connsiteY1107" fmla="*/ 901535 h 1030680"/>
                <a:gd name="connsiteX1108" fmla="*/ 925749 w 2992697"/>
                <a:gd name="connsiteY1108" fmla="*/ 903708 h 1030680"/>
                <a:gd name="connsiteX1109" fmla="*/ 922645 w 2992697"/>
                <a:gd name="connsiteY1109" fmla="*/ 906812 h 1030680"/>
                <a:gd name="connsiteX1110" fmla="*/ 918609 w 2992697"/>
                <a:gd name="connsiteY1110" fmla="*/ 908985 h 1030680"/>
                <a:gd name="connsiteX1111" fmla="*/ 916436 w 2992697"/>
                <a:gd name="connsiteY1111" fmla="*/ 912090 h 1030680"/>
                <a:gd name="connsiteX1112" fmla="*/ 913331 w 2992697"/>
                <a:gd name="connsiteY1112" fmla="*/ 917367 h 1030680"/>
                <a:gd name="connsiteX1113" fmla="*/ 905881 w 2992697"/>
                <a:gd name="connsiteY1113" fmla="*/ 938478 h 1030680"/>
                <a:gd name="connsiteX1114" fmla="*/ 900603 w 2992697"/>
                <a:gd name="connsiteY1114" fmla="*/ 960519 h 1030680"/>
                <a:gd name="connsiteX1115" fmla="*/ 898430 w 2992697"/>
                <a:gd name="connsiteY1115" fmla="*/ 985976 h 1030680"/>
                <a:gd name="connsiteX1116" fmla="*/ 894394 w 2992697"/>
                <a:gd name="connsiteY1116" fmla="*/ 1010191 h 1030680"/>
                <a:gd name="connsiteX1117" fmla="*/ 889117 w 2992697"/>
                <a:gd name="connsiteY1117" fmla="*/ 1032232 h 1030680"/>
                <a:gd name="connsiteX1118" fmla="*/ 886012 w 2992697"/>
                <a:gd name="connsiteY1118" fmla="*/ 1030059 h 1030680"/>
                <a:gd name="connsiteX1119" fmla="*/ 886012 w 2992697"/>
                <a:gd name="connsiteY1119" fmla="*/ 1030059 h 1030680"/>
                <a:gd name="connsiteX1120" fmla="*/ 883839 w 2992697"/>
                <a:gd name="connsiteY1120" fmla="*/ 1030059 h 1030680"/>
                <a:gd name="connsiteX1121" fmla="*/ 883839 w 2992697"/>
                <a:gd name="connsiteY1121" fmla="*/ 1027886 h 1030680"/>
                <a:gd name="connsiteX1122" fmla="*/ 881666 w 2992697"/>
                <a:gd name="connsiteY1122" fmla="*/ 1027886 h 1030680"/>
                <a:gd name="connsiteX1123" fmla="*/ 876388 w 2992697"/>
                <a:gd name="connsiteY1123" fmla="*/ 1024782 h 1030680"/>
                <a:gd name="connsiteX1124" fmla="*/ 867075 w 2992697"/>
                <a:gd name="connsiteY1124" fmla="*/ 1017331 h 1030680"/>
                <a:gd name="connsiteX1125" fmla="*/ 852484 w 2992697"/>
                <a:gd name="connsiteY1125" fmla="*/ 1005844 h 1030680"/>
                <a:gd name="connsiteX1126" fmla="*/ 835720 w 2992697"/>
                <a:gd name="connsiteY1126" fmla="*/ 996221 h 1030680"/>
                <a:gd name="connsiteX1127" fmla="*/ 820198 w 2992697"/>
                <a:gd name="connsiteY1127" fmla="*/ 985665 h 1030680"/>
                <a:gd name="connsiteX1128" fmla="*/ 807780 w 2992697"/>
                <a:gd name="connsiteY1128" fmla="*/ 976042 h 1030680"/>
                <a:gd name="connsiteX1129" fmla="*/ 796294 w 2992697"/>
                <a:gd name="connsiteY1129" fmla="*/ 970764 h 1030680"/>
                <a:gd name="connsiteX1130" fmla="*/ 793189 w 2992697"/>
                <a:gd name="connsiteY1130" fmla="*/ 968591 h 1030680"/>
                <a:gd name="connsiteX1131" fmla="*/ 789153 w 2992697"/>
                <a:gd name="connsiteY1131" fmla="*/ 928543 h 1030680"/>
                <a:gd name="connsiteX1132" fmla="*/ 786980 w 2992697"/>
                <a:gd name="connsiteY1132" fmla="*/ 924197 h 1030680"/>
                <a:gd name="connsiteX1133" fmla="*/ 781703 w 2992697"/>
                <a:gd name="connsiteY1133" fmla="*/ 921093 h 1030680"/>
                <a:gd name="connsiteX1134" fmla="*/ 778598 w 2992697"/>
                <a:gd name="connsiteY1134" fmla="*/ 918920 h 1030680"/>
                <a:gd name="connsiteX1135" fmla="*/ 772389 w 2992697"/>
                <a:gd name="connsiteY1135" fmla="*/ 914573 h 1030680"/>
                <a:gd name="connsiteX1136" fmla="*/ 769285 w 2992697"/>
                <a:gd name="connsiteY1136" fmla="*/ 911469 h 1030680"/>
                <a:gd name="connsiteX1137" fmla="*/ 772389 w 2992697"/>
                <a:gd name="connsiteY1137" fmla="*/ 909296 h 1030680"/>
                <a:gd name="connsiteX1138" fmla="*/ 772389 w 2992697"/>
                <a:gd name="connsiteY1138" fmla="*/ 907123 h 1030680"/>
                <a:gd name="connsiteX1139" fmla="*/ 774562 w 2992697"/>
                <a:gd name="connsiteY1139" fmla="*/ 906191 h 1030680"/>
                <a:gd name="connsiteX1140" fmla="*/ 774562 w 2992697"/>
                <a:gd name="connsiteY1140" fmla="*/ 906191 h 1030680"/>
                <a:gd name="connsiteX1141" fmla="*/ 776735 w 2992697"/>
                <a:gd name="connsiteY1141" fmla="*/ 901845 h 1030680"/>
                <a:gd name="connsiteX1142" fmla="*/ 778908 w 2992697"/>
                <a:gd name="connsiteY1142" fmla="*/ 898741 h 1030680"/>
                <a:gd name="connsiteX1143" fmla="*/ 769595 w 2992697"/>
                <a:gd name="connsiteY1143" fmla="*/ 898741 h 1030680"/>
                <a:gd name="connsiteX1144" fmla="*/ 764317 w 2992697"/>
                <a:gd name="connsiteY1144" fmla="*/ 898741 h 1030680"/>
                <a:gd name="connsiteX1145" fmla="*/ 760282 w 2992697"/>
                <a:gd name="connsiteY1145" fmla="*/ 898741 h 1030680"/>
                <a:gd name="connsiteX1146" fmla="*/ 758109 w 2992697"/>
                <a:gd name="connsiteY1146" fmla="*/ 896567 h 1030680"/>
                <a:gd name="connsiteX1147" fmla="*/ 757177 w 2992697"/>
                <a:gd name="connsiteY1147" fmla="*/ 893463 h 1030680"/>
                <a:gd name="connsiteX1148" fmla="*/ 753141 w 2992697"/>
                <a:gd name="connsiteY1148" fmla="*/ 887254 h 1030680"/>
                <a:gd name="connsiteX1149" fmla="*/ 750968 w 2992697"/>
                <a:gd name="connsiteY1149" fmla="*/ 884150 h 1030680"/>
                <a:gd name="connsiteX1150" fmla="*/ 750968 w 2992697"/>
                <a:gd name="connsiteY1150" fmla="*/ 879803 h 1030680"/>
                <a:gd name="connsiteX1151" fmla="*/ 750968 w 2992697"/>
                <a:gd name="connsiteY1151" fmla="*/ 878872 h 1030680"/>
                <a:gd name="connsiteX1152" fmla="*/ 750968 w 2992697"/>
                <a:gd name="connsiteY1152" fmla="*/ 874526 h 1030680"/>
                <a:gd name="connsiteX1153" fmla="*/ 753141 w 2992697"/>
                <a:gd name="connsiteY1153" fmla="*/ 871421 h 1030680"/>
                <a:gd name="connsiteX1154" fmla="*/ 753141 w 2992697"/>
                <a:gd name="connsiteY1154" fmla="*/ 867075 h 1030680"/>
                <a:gd name="connsiteX1155" fmla="*/ 742586 w 2992697"/>
                <a:gd name="connsiteY1155" fmla="*/ 867075 h 1030680"/>
                <a:gd name="connsiteX1156" fmla="*/ 742586 w 2992697"/>
                <a:gd name="connsiteY1156" fmla="*/ 861798 h 1030680"/>
                <a:gd name="connsiteX1157" fmla="*/ 743518 w 2992697"/>
                <a:gd name="connsiteY1157" fmla="*/ 856520 h 1030680"/>
                <a:gd name="connsiteX1158" fmla="*/ 745691 w 2992697"/>
                <a:gd name="connsiteY1158" fmla="*/ 854347 h 1030680"/>
                <a:gd name="connsiteX1159" fmla="*/ 745691 w 2992697"/>
                <a:gd name="connsiteY1159" fmla="*/ 850622 h 1030680"/>
                <a:gd name="connsiteX1160" fmla="*/ 747864 w 2992697"/>
                <a:gd name="connsiteY1160" fmla="*/ 847517 h 1030680"/>
                <a:gd name="connsiteX1161" fmla="*/ 750037 w 2992697"/>
                <a:gd name="connsiteY1161" fmla="*/ 842239 h 1030680"/>
                <a:gd name="connsiteX1162" fmla="*/ 743828 w 2992697"/>
                <a:gd name="connsiteY1162" fmla="*/ 842239 h 1030680"/>
                <a:gd name="connsiteX1163" fmla="*/ 737619 w 2992697"/>
                <a:gd name="connsiteY1163" fmla="*/ 842239 h 1030680"/>
                <a:gd name="connsiteX1164" fmla="*/ 734515 w 2992697"/>
                <a:gd name="connsiteY1164" fmla="*/ 840066 h 1030680"/>
                <a:gd name="connsiteX1165" fmla="*/ 728306 w 2992697"/>
                <a:gd name="connsiteY1165" fmla="*/ 837893 h 1030680"/>
                <a:gd name="connsiteX1166" fmla="*/ 727375 w 2992697"/>
                <a:gd name="connsiteY1166" fmla="*/ 810574 h 1030680"/>
                <a:gd name="connsiteX1167" fmla="*/ 725201 w 2992697"/>
                <a:gd name="connsiteY1167" fmla="*/ 785117 h 1030680"/>
                <a:gd name="connsiteX1168" fmla="*/ 725201 w 2992697"/>
                <a:gd name="connsiteY1168" fmla="*/ 760903 h 1030680"/>
                <a:gd name="connsiteX1169" fmla="*/ 732652 w 2992697"/>
                <a:gd name="connsiteY1169" fmla="*/ 736688 h 1030680"/>
                <a:gd name="connsiteX1170" fmla="*/ 740103 w 2992697"/>
                <a:gd name="connsiteY1170" fmla="*/ 726133 h 1030680"/>
                <a:gd name="connsiteX1171" fmla="*/ 749416 w 2992697"/>
                <a:gd name="connsiteY1171" fmla="*/ 718682 h 1030680"/>
                <a:gd name="connsiteX1172" fmla="*/ 756867 w 2992697"/>
                <a:gd name="connsiteY1172" fmla="*/ 712473 h 1030680"/>
                <a:gd name="connsiteX1173" fmla="*/ 762144 w 2992697"/>
                <a:gd name="connsiteY1173" fmla="*/ 704091 h 1030680"/>
                <a:gd name="connsiteX1174" fmla="*/ 767422 w 2992697"/>
                <a:gd name="connsiteY1174" fmla="*/ 692605 h 1030680"/>
                <a:gd name="connsiteX1175" fmla="*/ 769595 w 2992697"/>
                <a:gd name="connsiteY1175" fmla="*/ 672426 h 1030680"/>
                <a:gd name="connsiteX1176" fmla="*/ 765559 w 2992697"/>
                <a:gd name="connsiteY1176" fmla="*/ 672426 h 1030680"/>
                <a:gd name="connsiteX1177" fmla="*/ 762455 w 2992697"/>
                <a:gd name="connsiteY1177" fmla="*/ 676772 h 1030680"/>
                <a:gd name="connsiteX1178" fmla="*/ 758419 w 2992697"/>
                <a:gd name="connsiteY1178" fmla="*/ 677703 h 1030680"/>
                <a:gd name="connsiteX1179" fmla="*/ 757488 w 2992697"/>
                <a:gd name="connsiteY1179" fmla="*/ 677703 h 1030680"/>
                <a:gd name="connsiteX1180" fmla="*/ 753452 w 2992697"/>
                <a:gd name="connsiteY1180" fmla="*/ 677703 h 1030680"/>
                <a:gd name="connsiteX1181" fmla="*/ 750347 w 2992697"/>
                <a:gd name="connsiteY1181" fmla="*/ 676772 h 1030680"/>
                <a:gd name="connsiteX1182" fmla="*/ 735757 w 2992697"/>
                <a:gd name="connsiteY1182" fmla="*/ 672426 h 1030680"/>
                <a:gd name="connsiteX1183" fmla="*/ 724270 w 2992697"/>
                <a:gd name="connsiteY1183" fmla="*/ 664975 h 1030680"/>
                <a:gd name="connsiteX1184" fmla="*/ 716819 w 2992697"/>
                <a:gd name="connsiteY1184" fmla="*/ 654420 h 1030680"/>
                <a:gd name="connsiteX1185" fmla="*/ 713715 w 2992697"/>
                <a:gd name="connsiteY1185" fmla="*/ 635483 h 1030680"/>
                <a:gd name="connsiteX1186" fmla="*/ 718992 w 2992697"/>
                <a:gd name="connsiteY1186" fmla="*/ 635483 h 1030680"/>
                <a:gd name="connsiteX1187" fmla="*/ 718992 w 2992697"/>
                <a:gd name="connsiteY1187" fmla="*/ 632378 h 1030680"/>
                <a:gd name="connsiteX1188" fmla="*/ 728306 w 2992697"/>
                <a:gd name="connsiteY1188" fmla="*/ 637656 h 1030680"/>
                <a:gd name="connsiteX1189" fmla="*/ 738861 w 2992697"/>
                <a:gd name="connsiteY1189" fmla="*/ 645106 h 1030680"/>
                <a:gd name="connsiteX1190" fmla="*/ 748174 w 2992697"/>
                <a:gd name="connsiteY1190" fmla="*/ 648211 h 1030680"/>
                <a:gd name="connsiteX1191" fmla="*/ 758729 w 2992697"/>
                <a:gd name="connsiteY1191" fmla="*/ 648211 h 1030680"/>
                <a:gd name="connsiteX1192" fmla="*/ 758729 w 2992697"/>
                <a:gd name="connsiteY1192" fmla="*/ 647280 h 1030680"/>
                <a:gd name="connsiteX1193" fmla="*/ 760903 w 2992697"/>
                <a:gd name="connsiteY1193" fmla="*/ 645106 h 1030680"/>
                <a:gd name="connsiteX1194" fmla="*/ 760903 w 2992697"/>
                <a:gd name="connsiteY1194" fmla="*/ 645106 h 1030680"/>
                <a:gd name="connsiteX1195" fmla="*/ 760903 w 2992697"/>
                <a:gd name="connsiteY1195" fmla="*/ 642623 h 1030680"/>
                <a:gd name="connsiteX1196" fmla="*/ 763076 w 2992697"/>
                <a:gd name="connsiteY1196" fmla="*/ 639518 h 1030680"/>
                <a:gd name="connsiteX1197" fmla="*/ 743207 w 2992697"/>
                <a:gd name="connsiteY1197" fmla="*/ 624617 h 1030680"/>
                <a:gd name="connsiteX1198" fmla="*/ 726443 w 2992697"/>
                <a:gd name="connsiteY1198" fmla="*/ 603507 h 1030680"/>
                <a:gd name="connsiteX1199" fmla="*/ 721166 w 2992697"/>
                <a:gd name="connsiteY1199" fmla="*/ 605680 h 1030680"/>
                <a:gd name="connsiteX1200" fmla="*/ 717130 w 2992697"/>
                <a:gd name="connsiteY1200" fmla="*/ 607853 h 1030680"/>
                <a:gd name="connsiteX1201" fmla="*/ 711852 w 2992697"/>
                <a:gd name="connsiteY1201" fmla="*/ 610026 h 1030680"/>
                <a:gd name="connsiteX1202" fmla="*/ 706575 w 2992697"/>
                <a:gd name="connsiteY1202" fmla="*/ 610957 h 1030680"/>
                <a:gd name="connsiteX1203" fmla="*/ 702539 w 2992697"/>
                <a:gd name="connsiteY1203" fmla="*/ 607853 h 1030680"/>
                <a:gd name="connsiteX1204" fmla="*/ 701608 w 2992697"/>
                <a:gd name="connsiteY1204" fmla="*/ 605680 h 1030680"/>
                <a:gd name="connsiteX1205" fmla="*/ 699434 w 2992697"/>
                <a:gd name="connsiteY1205" fmla="*/ 602575 h 1030680"/>
                <a:gd name="connsiteX1206" fmla="*/ 697261 w 2992697"/>
                <a:gd name="connsiteY1206" fmla="*/ 600402 h 1030680"/>
                <a:gd name="connsiteX1207" fmla="*/ 694157 w 2992697"/>
                <a:gd name="connsiteY1207" fmla="*/ 595125 h 1030680"/>
                <a:gd name="connsiteX1208" fmla="*/ 704712 w 2992697"/>
                <a:gd name="connsiteY1208" fmla="*/ 583638 h 1030680"/>
                <a:gd name="connsiteX1209" fmla="*/ 706885 w 2992697"/>
                <a:gd name="connsiteY1209" fmla="*/ 567805 h 1030680"/>
                <a:gd name="connsiteX1210" fmla="*/ 704712 w 2992697"/>
                <a:gd name="connsiteY1210" fmla="*/ 546695 h 1030680"/>
                <a:gd name="connsiteX1211" fmla="*/ 699434 w 2992697"/>
                <a:gd name="connsiteY1211" fmla="*/ 524653 h 1030680"/>
                <a:gd name="connsiteX1212" fmla="*/ 690121 w 2992697"/>
                <a:gd name="connsiteY1212" fmla="*/ 501370 h 1030680"/>
                <a:gd name="connsiteX1213" fmla="*/ 679566 w 2992697"/>
                <a:gd name="connsiteY1213" fmla="*/ 479328 h 1030680"/>
                <a:gd name="connsiteX1214" fmla="*/ 665906 w 2992697"/>
                <a:gd name="connsiteY1214" fmla="*/ 459149 h 1030680"/>
                <a:gd name="connsiteX1215" fmla="*/ 655351 w 2992697"/>
                <a:gd name="connsiteY1215" fmla="*/ 440212 h 1030680"/>
                <a:gd name="connsiteX1216" fmla="*/ 646038 w 2992697"/>
                <a:gd name="connsiteY1216" fmla="*/ 425311 h 1030680"/>
                <a:gd name="connsiteX1217" fmla="*/ 623996 w 2992697"/>
                <a:gd name="connsiteY1217" fmla="*/ 410409 h 1030680"/>
                <a:gd name="connsiteX1218" fmla="*/ 598850 w 2992697"/>
                <a:gd name="connsiteY1218" fmla="*/ 405132 h 1030680"/>
                <a:gd name="connsiteX1219" fmla="*/ 572772 w 2992697"/>
                <a:gd name="connsiteY1219" fmla="*/ 405132 h 1030680"/>
                <a:gd name="connsiteX1220" fmla="*/ 543591 w 2992697"/>
                <a:gd name="connsiteY1220" fmla="*/ 405132 h 1030680"/>
                <a:gd name="connsiteX1221" fmla="*/ 515340 w 2992697"/>
                <a:gd name="connsiteY1221" fmla="*/ 407305 h 1030680"/>
                <a:gd name="connsiteX1222" fmla="*/ 486158 w 2992697"/>
                <a:gd name="connsiteY1222" fmla="*/ 405132 h 1030680"/>
                <a:gd name="connsiteX1223" fmla="*/ 486158 w 2992697"/>
                <a:gd name="connsiteY1223" fmla="*/ 399854 h 1030680"/>
                <a:gd name="connsiteX1224" fmla="*/ 486158 w 2992697"/>
                <a:gd name="connsiteY1224" fmla="*/ 395508 h 1030680"/>
                <a:gd name="connsiteX1225" fmla="*/ 487089 w 2992697"/>
                <a:gd name="connsiteY1225" fmla="*/ 394577 h 1030680"/>
                <a:gd name="connsiteX1226" fmla="*/ 487089 w 2992697"/>
                <a:gd name="connsiteY1226" fmla="*/ 392404 h 1030680"/>
                <a:gd name="connsiteX1227" fmla="*/ 487089 w 2992697"/>
                <a:gd name="connsiteY1227" fmla="*/ 390230 h 1030680"/>
                <a:gd name="connsiteX1228" fmla="*/ 486158 w 2992697"/>
                <a:gd name="connsiteY1228" fmla="*/ 388057 h 1030680"/>
                <a:gd name="connsiteX1229" fmla="*/ 474672 w 2992697"/>
                <a:gd name="connsiteY1229" fmla="*/ 382780 h 1030680"/>
                <a:gd name="connsiteX1230" fmla="*/ 464116 w 2992697"/>
                <a:gd name="connsiteY1230" fmla="*/ 379675 h 1030680"/>
                <a:gd name="connsiteX1231" fmla="*/ 452630 w 2992697"/>
                <a:gd name="connsiteY1231" fmla="*/ 372225 h 1030680"/>
                <a:gd name="connsiteX1232" fmla="*/ 461943 w 2992697"/>
                <a:gd name="connsiteY1232" fmla="*/ 372225 h 1030680"/>
                <a:gd name="connsiteX1233" fmla="*/ 472499 w 2992697"/>
                <a:gd name="connsiteY1233" fmla="*/ 367878 h 1030680"/>
                <a:gd name="connsiteX1234" fmla="*/ 487089 w 2992697"/>
                <a:gd name="connsiteY1234" fmla="*/ 364774 h 1030680"/>
                <a:gd name="connsiteX1235" fmla="*/ 503854 w 2992697"/>
                <a:gd name="connsiteY1235" fmla="*/ 362601 h 1030680"/>
                <a:gd name="connsiteX1236" fmla="*/ 516271 w 2992697"/>
                <a:gd name="connsiteY1236" fmla="*/ 358254 h 1030680"/>
                <a:gd name="connsiteX1237" fmla="*/ 525585 w 2992697"/>
                <a:gd name="connsiteY1237" fmla="*/ 350804 h 1030680"/>
                <a:gd name="connsiteX1238" fmla="*/ 481812 w 2992697"/>
                <a:gd name="connsiteY1238" fmla="*/ 350804 h 1030680"/>
                <a:gd name="connsiteX1239" fmla="*/ 471257 w 2992697"/>
                <a:gd name="connsiteY1239" fmla="*/ 347699 h 1030680"/>
                <a:gd name="connsiteX1240" fmla="*/ 461943 w 2992697"/>
                <a:gd name="connsiteY1240" fmla="*/ 347699 h 1030680"/>
                <a:gd name="connsiteX1241" fmla="*/ 450457 w 2992697"/>
                <a:gd name="connsiteY1241" fmla="*/ 345526 h 1030680"/>
                <a:gd name="connsiteX1242" fmla="*/ 442075 w 2992697"/>
                <a:gd name="connsiteY1242" fmla="*/ 343353 h 1030680"/>
                <a:gd name="connsiteX1243" fmla="*/ 432761 w 2992697"/>
                <a:gd name="connsiteY1243" fmla="*/ 340249 h 1030680"/>
                <a:gd name="connsiteX1244" fmla="*/ 427484 w 2992697"/>
                <a:gd name="connsiteY1244" fmla="*/ 330625 h 1030680"/>
                <a:gd name="connsiteX1245" fmla="*/ 425311 w 2992697"/>
                <a:gd name="connsiteY1245" fmla="*/ 315723 h 1030680"/>
                <a:gd name="connsiteX1246" fmla="*/ 447352 w 2992697"/>
                <a:gd name="connsiteY1246" fmla="*/ 312619 h 1030680"/>
                <a:gd name="connsiteX1247" fmla="*/ 467221 w 2992697"/>
                <a:gd name="connsiteY1247" fmla="*/ 305168 h 1030680"/>
                <a:gd name="connsiteX1248" fmla="*/ 483985 w 2992697"/>
                <a:gd name="connsiteY1248" fmla="*/ 297718 h 1030680"/>
                <a:gd name="connsiteX1249" fmla="*/ 501680 w 2992697"/>
                <a:gd name="connsiteY1249" fmla="*/ 290267 h 1030680"/>
                <a:gd name="connsiteX1250" fmla="*/ 538313 w 2992697"/>
                <a:gd name="connsiteY1250" fmla="*/ 290267 h 1030680"/>
                <a:gd name="connsiteX1251" fmla="*/ 552904 w 2992697"/>
                <a:gd name="connsiteY1251" fmla="*/ 241837 h 1030680"/>
                <a:gd name="connsiteX1252" fmla="*/ 518444 w 2992697"/>
                <a:gd name="connsiteY1252" fmla="*/ 241837 h 1030680"/>
                <a:gd name="connsiteX1253" fmla="*/ 509131 w 2992697"/>
                <a:gd name="connsiteY1253" fmla="*/ 229109 h 1030680"/>
                <a:gd name="connsiteX1254" fmla="*/ 520618 w 2992697"/>
                <a:gd name="connsiteY1254" fmla="*/ 221658 h 1030680"/>
                <a:gd name="connsiteX1255" fmla="*/ 529000 w 2992697"/>
                <a:gd name="connsiteY1255" fmla="*/ 214208 h 1030680"/>
                <a:gd name="connsiteX1256" fmla="*/ 540486 w 2992697"/>
                <a:gd name="connsiteY1256" fmla="*/ 208930 h 1030680"/>
                <a:gd name="connsiteX1257" fmla="*/ 552904 w 2992697"/>
                <a:gd name="connsiteY1257" fmla="*/ 204584 h 1030680"/>
                <a:gd name="connsiteX1258" fmla="*/ 552904 w 2992697"/>
                <a:gd name="connsiteY1258" fmla="*/ 191856 h 1030680"/>
                <a:gd name="connsiteX1259" fmla="*/ 567495 w 2992697"/>
                <a:gd name="connsiteY1259" fmla="*/ 184405 h 1030680"/>
                <a:gd name="connsiteX1260" fmla="*/ 574946 w 2992697"/>
                <a:gd name="connsiteY1260" fmla="*/ 176023 h 1030680"/>
                <a:gd name="connsiteX1261" fmla="*/ 582396 w 2992697"/>
                <a:gd name="connsiteY1261" fmla="*/ 164536 h 1030680"/>
                <a:gd name="connsiteX1262" fmla="*/ 593883 w 2992697"/>
                <a:gd name="connsiteY1262" fmla="*/ 157086 h 1030680"/>
                <a:gd name="connsiteX1263" fmla="*/ 606301 w 2992697"/>
                <a:gd name="connsiteY1263" fmla="*/ 151808 h 1030680"/>
                <a:gd name="connsiteX1264" fmla="*/ 616856 w 2992697"/>
                <a:gd name="connsiteY1264" fmla="*/ 151808 h 1030680"/>
                <a:gd name="connsiteX1265" fmla="*/ 626169 w 2992697"/>
                <a:gd name="connsiteY1265" fmla="*/ 154912 h 1030680"/>
                <a:gd name="connsiteX1266" fmla="*/ 638587 w 2992697"/>
                <a:gd name="connsiteY1266" fmla="*/ 153981 h 1030680"/>
                <a:gd name="connsiteX1267" fmla="*/ 629274 w 2992697"/>
                <a:gd name="connsiteY1267" fmla="*/ 149635 h 1030680"/>
                <a:gd name="connsiteX1268" fmla="*/ 623996 w 2992697"/>
                <a:gd name="connsiteY1268" fmla="*/ 147462 h 1030680"/>
                <a:gd name="connsiteX1269" fmla="*/ 618718 w 2992697"/>
                <a:gd name="connsiteY1269" fmla="*/ 146530 h 1030680"/>
                <a:gd name="connsiteX1270" fmla="*/ 613441 w 2992697"/>
                <a:gd name="connsiteY1270" fmla="*/ 140322 h 1030680"/>
                <a:gd name="connsiteX1271" fmla="*/ 631136 w 2992697"/>
                <a:gd name="connsiteY1271" fmla="*/ 137217 h 1030680"/>
                <a:gd name="connsiteX1272" fmla="*/ 647900 w 2992697"/>
                <a:gd name="connsiteY1272" fmla="*/ 131939 h 1030680"/>
                <a:gd name="connsiteX1273" fmla="*/ 662491 w 2992697"/>
                <a:gd name="connsiteY1273" fmla="*/ 127593 h 1030680"/>
                <a:gd name="connsiteX1274" fmla="*/ 679255 w 2992697"/>
                <a:gd name="connsiteY1274" fmla="*/ 124489 h 1030680"/>
                <a:gd name="connsiteX1275" fmla="*/ 680187 w 2992697"/>
                <a:gd name="connsiteY1275" fmla="*/ 131939 h 1030680"/>
                <a:gd name="connsiteX1276" fmla="*/ 682360 w 2992697"/>
                <a:gd name="connsiteY1276" fmla="*/ 135044 h 1030680"/>
                <a:gd name="connsiteX1277" fmla="*/ 684533 w 2992697"/>
                <a:gd name="connsiteY1277" fmla="*/ 140322 h 1030680"/>
                <a:gd name="connsiteX1278" fmla="*/ 686706 w 2992697"/>
                <a:gd name="connsiteY1278" fmla="*/ 144668 h 1030680"/>
                <a:gd name="connsiteX1279" fmla="*/ 691984 w 2992697"/>
                <a:gd name="connsiteY1279" fmla="*/ 146841 h 1030680"/>
                <a:gd name="connsiteX1280" fmla="*/ 699434 w 2992697"/>
                <a:gd name="connsiteY1280" fmla="*/ 147772 h 1030680"/>
                <a:gd name="connsiteX1281" fmla="*/ 699434 w 2992697"/>
                <a:gd name="connsiteY1281" fmla="*/ 142495 h 1030680"/>
                <a:gd name="connsiteX1282" fmla="*/ 702539 w 2992697"/>
                <a:gd name="connsiteY1282" fmla="*/ 137217 h 1030680"/>
                <a:gd name="connsiteX1283" fmla="*/ 704712 w 2992697"/>
                <a:gd name="connsiteY1283" fmla="*/ 129766 h 1030680"/>
                <a:gd name="connsiteX1284" fmla="*/ 706885 w 2992697"/>
                <a:gd name="connsiteY1284" fmla="*/ 124489 h 1030680"/>
                <a:gd name="connsiteX1285" fmla="*/ 709989 w 2992697"/>
                <a:gd name="connsiteY1285" fmla="*/ 129766 h 1030680"/>
                <a:gd name="connsiteX1286" fmla="*/ 716198 w 2992697"/>
                <a:gd name="connsiteY1286" fmla="*/ 135044 h 1030680"/>
                <a:gd name="connsiteX1287" fmla="*/ 719303 w 2992697"/>
                <a:gd name="connsiteY1287" fmla="*/ 139390 h 1030680"/>
                <a:gd name="connsiteX1288" fmla="*/ 726754 w 2992697"/>
                <a:gd name="connsiteY1288" fmla="*/ 142495 h 1030680"/>
                <a:gd name="connsiteX1289" fmla="*/ 734204 w 2992697"/>
                <a:gd name="connsiteY1289" fmla="*/ 144668 h 1030680"/>
                <a:gd name="connsiteX1290" fmla="*/ 730168 w 2992697"/>
                <a:gd name="connsiteY1290" fmla="*/ 120453 h 1030680"/>
                <a:gd name="connsiteX1291" fmla="*/ 743828 w 2992697"/>
                <a:gd name="connsiteY1291" fmla="*/ 117349 h 1030680"/>
                <a:gd name="connsiteX1292" fmla="*/ 754383 w 2992697"/>
                <a:gd name="connsiteY1292" fmla="*/ 113002 h 1030680"/>
                <a:gd name="connsiteX1293" fmla="*/ 771147 w 2992697"/>
                <a:gd name="connsiteY1293" fmla="*/ 117349 h 1030680"/>
                <a:gd name="connsiteX1294" fmla="*/ 788843 w 2992697"/>
                <a:gd name="connsiteY1294" fmla="*/ 124799 h 1030680"/>
                <a:gd name="connsiteX1295" fmla="*/ 807780 w 2992697"/>
                <a:gd name="connsiteY1295" fmla="*/ 135354 h 1030680"/>
                <a:gd name="connsiteX1296" fmla="*/ 827648 w 2992697"/>
                <a:gd name="connsiteY1296" fmla="*/ 144978 h 1030680"/>
                <a:gd name="connsiteX1297" fmla="*/ 844413 w 2992697"/>
                <a:gd name="connsiteY1297" fmla="*/ 152429 h 1030680"/>
                <a:gd name="connsiteX1298" fmla="*/ 859935 w 2992697"/>
                <a:gd name="connsiteY1298" fmla="*/ 157706 h 1030680"/>
                <a:gd name="connsiteX1299" fmla="*/ 859935 w 2992697"/>
                <a:gd name="connsiteY1299" fmla="*/ 154602 h 1030680"/>
                <a:gd name="connsiteX1300" fmla="*/ 849380 w 2992697"/>
                <a:gd name="connsiteY1300" fmla="*/ 144978 h 1030680"/>
                <a:gd name="connsiteX1301" fmla="*/ 841929 w 2992697"/>
                <a:gd name="connsiteY1301" fmla="*/ 137527 h 1030680"/>
                <a:gd name="connsiteX1302" fmla="*/ 837893 w 2992697"/>
                <a:gd name="connsiteY1302" fmla="*/ 127904 h 1030680"/>
                <a:gd name="connsiteX1303" fmla="*/ 844102 w 2992697"/>
                <a:gd name="connsiteY1303" fmla="*/ 117349 h 1030680"/>
                <a:gd name="connsiteX1304" fmla="*/ 840066 w 2992697"/>
                <a:gd name="connsiteY1304" fmla="*/ 113002 h 1030680"/>
                <a:gd name="connsiteX1305" fmla="*/ 834789 w 2992697"/>
                <a:gd name="connsiteY1305" fmla="*/ 107725 h 1030680"/>
                <a:gd name="connsiteX1306" fmla="*/ 829511 w 2992697"/>
                <a:gd name="connsiteY1306" fmla="*/ 103378 h 1030680"/>
                <a:gd name="connsiteX1307" fmla="*/ 824234 w 2992697"/>
                <a:gd name="connsiteY1307" fmla="*/ 100274 h 1030680"/>
                <a:gd name="connsiteX1308" fmla="*/ 820198 w 2992697"/>
                <a:gd name="connsiteY1308" fmla="*/ 95928 h 1030680"/>
                <a:gd name="connsiteX1309" fmla="*/ 824234 w 2992697"/>
                <a:gd name="connsiteY1309" fmla="*/ 87546 h 1030680"/>
                <a:gd name="connsiteX1310" fmla="*/ 834789 w 2992697"/>
                <a:gd name="connsiteY1310" fmla="*/ 90650 h 1030680"/>
                <a:gd name="connsiteX1311" fmla="*/ 849380 w 2992697"/>
                <a:gd name="connsiteY1311" fmla="*/ 92823 h 1030680"/>
                <a:gd name="connsiteX1312" fmla="*/ 861797 w 2992697"/>
                <a:gd name="connsiteY1312" fmla="*/ 90650 h 1030680"/>
                <a:gd name="connsiteX1313" fmla="*/ 871111 w 2992697"/>
                <a:gd name="connsiteY1313" fmla="*/ 83199 h 1030680"/>
                <a:gd name="connsiteX1314" fmla="*/ 827338 w 2992697"/>
                <a:gd name="connsiteY1314" fmla="*/ 83199 h 1030680"/>
                <a:gd name="connsiteX1315" fmla="*/ 827338 w 2992697"/>
                <a:gd name="connsiteY1315" fmla="*/ 80095 h 1030680"/>
                <a:gd name="connsiteX1316" fmla="*/ 824234 w 2992697"/>
                <a:gd name="connsiteY1316" fmla="*/ 80095 h 1030680"/>
                <a:gd name="connsiteX1317" fmla="*/ 824234 w 2992697"/>
                <a:gd name="connsiteY1317" fmla="*/ 75749 h 1030680"/>
                <a:gd name="connsiteX1318" fmla="*/ 829511 w 2992697"/>
                <a:gd name="connsiteY1318" fmla="*/ 72644 h 1030680"/>
                <a:gd name="connsiteX1319" fmla="*/ 834789 w 2992697"/>
                <a:gd name="connsiteY1319" fmla="*/ 68298 h 1030680"/>
                <a:gd name="connsiteX1320" fmla="*/ 840066 w 2992697"/>
                <a:gd name="connsiteY1320" fmla="*/ 65194 h 1030680"/>
                <a:gd name="connsiteX1321" fmla="*/ 845344 w 2992697"/>
                <a:gd name="connsiteY1321" fmla="*/ 60847 h 1030680"/>
                <a:gd name="connsiteX1322" fmla="*/ 851553 w 2992697"/>
                <a:gd name="connsiteY1322" fmla="*/ 59916 h 1030680"/>
                <a:gd name="connsiteX1323" fmla="*/ 874526 w 2992697"/>
                <a:gd name="connsiteY1323" fmla="*/ 63020 h 1030680"/>
                <a:gd name="connsiteX1324" fmla="*/ 880735 w 2992697"/>
                <a:gd name="connsiteY1324" fmla="*/ 46256 h 1030680"/>
                <a:gd name="connsiteX1325" fmla="*/ 907743 w 2992697"/>
                <a:gd name="connsiteY1325" fmla="*/ 50603 h 1030680"/>
                <a:gd name="connsiteX1326" fmla="*/ 909917 w 2992697"/>
                <a:gd name="connsiteY1326" fmla="*/ 50603 h 1030680"/>
                <a:gd name="connsiteX1327" fmla="*/ 910848 w 2992697"/>
                <a:gd name="connsiteY1327" fmla="*/ 46256 h 1030680"/>
                <a:gd name="connsiteX1328" fmla="*/ 913021 w 2992697"/>
                <a:gd name="connsiteY1328" fmla="*/ 45325 h 1030680"/>
                <a:gd name="connsiteX1329" fmla="*/ 915194 w 2992697"/>
                <a:gd name="connsiteY1329" fmla="*/ 40979 h 1030680"/>
                <a:gd name="connsiteX1330" fmla="*/ 920472 w 2992697"/>
                <a:gd name="connsiteY1330" fmla="*/ 38806 h 1030680"/>
                <a:gd name="connsiteX1331" fmla="*/ 924508 w 2992697"/>
                <a:gd name="connsiteY1331" fmla="*/ 45015 h 1030680"/>
                <a:gd name="connsiteX1332" fmla="*/ 929785 w 2992697"/>
                <a:gd name="connsiteY1332" fmla="*/ 50292 h 1030680"/>
                <a:gd name="connsiteX1333" fmla="*/ 935063 w 2992697"/>
                <a:gd name="connsiteY1333" fmla="*/ 55570 h 1030680"/>
                <a:gd name="connsiteX1334" fmla="*/ 935063 w 2992697"/>
                <a:gd name="connsiteY1334" fmla="*/ 45946 h 1030680"/>
                <a:gd name="connsiteX1335" fmla="*/ 937236 w 2992697"/>
                <a:gd name="connsiteY1335" fmla="*/ 45015 h 1030680"/>
                <a:gd name="connsiteX1336" fmla="*/ 937236 w 2992697"/>
                <a:gd name="connsiteY1336" fmla="*/ 42842 h 1030680"/>
                <a:gd name="connsiteX1337" fmla="*/ 937236 w 2992697"/>
                <a:gd name="connsiteY1337" fmla="*/ 40668 h 1030680"/>
                <a:gd name="connsiteX1338" fmla="*/ 937236 w 2992697"/>
                <a:gd name="connsiteY1338" fmla="*/ 38495 h 1030680"/>
                <a:gd name="connsiteX1339" fmla="*/ 938167 w 2992697"/>
                <a:gd name="connsiteY1339" fmla="*/ 35391 h 1030680"/>
                <a:gd name="connsiteX1340" fmla="*/ 940340 w 2992697"/>
                <a:gd name="connsiteY1340" fmla="*/ 33218 h 1030680"/>
                <a:gd name="connsiteX1341" fmla="*/ 944376 w 2992697"/>
                <a:gd name="connsiteY1341" fmla="*/ 31045 h 1030680"/>
                <a:gd name="connsiteX1342" fmla="*/ 962071 w 2992697"/>
                <a:gd name="connsiteY1342" fmla="*/ 22663 h 1030680"/>
                <a:gd name="connsiteX1343" fmla="*/ 984113 w 2992697"/>
                <a:gd name="connsiteY1343" fmla="*/ 20179 h 1030680"/>
                <a:gd name="connsiteX1344" fmla="*/ 984113 w 2992697"/>
                <a:gd name="connsiteY1344" fmla="*/ 20179 h 1030680"/>
                <a:gd name="connsiteX1345" fmla="*/ 984113 w 2992697"/>
                <a:gd name="connsiteY1345" fmla="*/ 20179 h 1030680"/>
                <a:gd name="connsiteX1346" fmla="*/ 2301024 w 2992697"/>
                <a:gd name="connsiteY1346" fmla="*/ 16764 h 1030680"/>
                <a:gd name="connsiteX1347" fmla="*/ 2311579 w 2992697"/>
                <a:gd name="connsiteY1347" fmla="*/ 19869 h 1030680"/>
                <a:gd name="connsiteX1348" fmla="*/ 2311579 w 2992697"/>
                <a:gd name="connsiteY1348" fmla="*/ 27319 h 1030680"/>
                <a:gd name="connsiteX1349" fmla="*/ 2296057 w 2992697"/>
                <a:gd name="connsiteY1349" fmla="*/ 27319 h 1030680"/>
                <a:gd name="connsiteX1350" fmla="*/ 2301024 w 2992697"/>
                <a:gd name="connsiteY1350" fmla="*/ 16764 h 1030680"/>
                <a:gd name="connsiteX1351" fmla="*/ 2301024 w 2992697"/>
                <a:gd name="connsiteY1351" fmla="*/ 16764 h 1030680"/>
                <a:gd name="connsiteX1352" fmla="*/ 2301024 w 2992697"/>
                <a:gd name="connsiteY1352" fmla="*/ 16764 h 1030680"/>
                <a:gd name="connsiteX1353" fmla="*/ 2792460 w 2992697"/>
                <a:gd name="connsiteY1353" fmla="*/ 0 h 1030680"/>
                <a:gd name="connsiteX1354" fmla="*/ 2797737 w 2992697"/>
                <a:gd name="connsiteY1354" fmla="*/ 3104 h 1030680"/>
                <a:gd name="connsiteX1355" fmla="*/ 2801773 w 2992697"/>
                <a:gd name="connsiteY1355" fmla="*/ 7451 h 1030680"/>
                <a:gd name="connsiteX1356" fmla="*/ 2803946 w 2992697"/>
                <a:gd name="connsiteY1356" fmla="*/ 10555 h 1030680"/>
                <a:gd name="connsiteX1357" fmla="*/ 2804878 w 2992697"/>
                <a:gd name="connsiteY1357" fmla="*/ 16764 h 1030680"/>
                <a:gd name="connsiteX1358" fmla="*/ 2807051 w 2992697"/>
                <a:gd name="connsiteY1358" fmla="*/ 19869 h 1030680"/>
                <a:gd name="connsiteX1359" fmla="*/ 2809224 w 2992697"/>
                <a:gd name="connsiteY1359" fmla="*/ 25146 h 1030680"/>
                <a:gd name="connsiteX1360" fmla="*/ 2812328 w 2992697"/>
                <a:gd name="connsiteY1360" fmla="*/ 27319 h 1030680"/>
                <a:gd name="connsiteX1361" fmla="*/ 2823815 w 2992697"/>
                <a:gd name="connsiteY1361" fmla="*/ 32597 h 1030680"/>
                <a:gd name="connsiteX1362" fmla="*/ 2834370 w 2992697"/>
                <a:gd name="connsiteY1362" fmla="*/ 34770 h 1030680"/>
                <a:gd name="connsiteX1363" fmla="*/ 2841821 w 2992697"/>
                <a:gd name="connsiteY1363" fmla="*/ 34770 h 1030680"/>
                <a:gd name="connsiteX1364" fmla="*/ 2847098 w 2992697"/>
                <a:gd name="connsiteY1364" fmla="*/ 39116 h 1030680"/>
                <a:gd name="connsiteX1365" fmla="*/ 2851134 w 2992697"/>
                <a:gd name="connsiteY1365" fmla="*/ 46567 h 1030680"/>
                <a:gd name="connsiteX1366" fmla="*/ 2853307 w 2992697"/>
                <a:gd name="connsiteY1366" fmla="*/ 61468 h 1030680"/>
                <a:gd name="connsiteX1367" fmla="*/ 2851134 w 2992697"/>
                <a:gd name="connsiteY1367" fmla="*/ 62400 h 1030680"/>
                <a:gd name="connsiteX1368" fmla="*/ 2851134 w 2992697"/>
                <a:gd name="connsiteY1368" fmla="*/ 62400 h 1030680"/>
                <a:gd name="connsiteX1369" fmla="*/ 2851134 w 2992697"/>
                <a:gd name="connsiteY1369" fmla="*/ 64573 h 1030680"/>
                <a:gd name="connsiteX1370" fmla="*/ 2851134 w 2992697"/>
                <a:gd name="connsiteY1370" fmla="*/ 66746 h 1030680"/>
                <a:gd name="connsiteX1371" fmla="*/ 2848961 w 2992697"/>
                <a:gd name="connsiteY1371" fmla="*/ 68919 h 1030680"/>
                <a:gd name="connsiteX1372" fmla="*/ 2825988 w 2992697"/>
                <a:gd name="connsiteY1372" fmla="*/ 68919 h 1030680"/>
                <a:gd name="connsiteX1373" fmla="*/ 2802084 w 2992697"/>
                <a:gd name="connsiteY1373" fmla="*/ 68919 h 1030680"/>
                <a:gd name="connsiteX1374" fmla="*/ 2782215 w 2992697"/>
                <a:gd name="connsiteY1374" fmla="*/ 77301 h 1030680"/>
                <a:gd name="connsiteX1375" fmla="*/ 2778179 w 2992697"/>
                <a:gd name="connsiteY1375" fmla="*/ 79474 h 1030680"/>
                <a:gd name="connsiteX1376" fmla="*/ 2776006 w 2992697"/>
                <a:gd name="connsiteY1376" fmla="*/ 83820 h 1030680"/>
                <a:gd name="connsiteX1377" fmla="*/ 2775075 w 2992697"/>
                <a:gd name="connsiteY1377" fmla="*/ 84752 h 1030680"/>
                <a:gd name="connsiteX1378" fmla="*/ 2772902 w 2992697"/>
                <a:gd name="connsiteY1378" fmla="*/ 86925 h 1030680"/>
                <a:gd name="connsiteX1379" fmla="*/ 2770729 w 2992697"/>
                <a:gd name="connsiteY1379" fmla="*/ 89098 h 1030680"/>
                <a:gd name="connsiteX1380" fmla="*/ 2767624 w 2992697"/>
                <a:gd name="connsiteY1380" fmla="*/ 91271 h 1030680"/>
                <a:gd name="connsiteX1381" fmla="*/ 2761415 w 2992697"/>
                <a:gd name="connsiteY1381" fmla="*/ 94376 h 1030680"/>
                <a:gd name="connsiteX1382" fmla="*/ 2758311 w 2992697"/>
                <a:gd name="connsiteY1382" fmla="*/ 89098 h 1030680"/>
                <a:gd name="connsiteX1383" fmla="*/ 2756137 w 2992697"/>
                <a:gd name="connsiteY1383" fmla="*/ 84752 h 1030680"/>
                <a:gd name="connsiteX1384" fmla="*/ 2753033 w 2992697"/>
                <a:gd name="connsiteY1384" fmla="*/ 81647 h 1030680"/>
                <a:gd name="connsiteX1385" fmla="*/ 2765451 w 2992697"/>
                <a:gd name="connsiteY1385" fmla="*/ 49982 h 1030680"/>
                <a:gd name="connsiteX1386" fmla="*/ 2777869 w 2992697"/>
                <a:gd name="connsiteY1386" fmla="*/ 24525 h 1030680"/>
                <a:gd name="connsiteX1387" fmla="*/ 2792460 w 2992697"/>
                <a:gd name="connsiteY1387" fmla="*/ 0 h 1030680"/>
                <a:gd name="connsiteX1388" fmla="*/ 2792460 w 2992697"/>
                <a:gd name="connsiteY1388" fmla="*/ 0 h 1030680"/>
                <a:gd name="connsiteX1389" fmla="*/ 2792460 w 2992697"/>
                <a:gd name="connsiteY1389" fmla="*/ 0 h 1030680"/>
                <a:gd name="connsiteX1390" fmla="*/ 2665177 w 2992697"/>
                <a:gd name="connsiteY1390" fmla="*/ 0 h 1030680"/>
                <a:gd name="connsiteX1391" fmla="*/ 2674490 w 2992697"/>
                <a:gd name="connsiteY1391" fmla="*/ 9624 h 1030680"/>
                <a:gd name="connsiteX1392" fmla="*/ 2679768 w 2992697"/>
                <a:gd name="connsiteY1392" fmla="*/ 20179 h 1030680"/>
                <a:gd name="connsiteX1393" fmla="*/ 2685046 w 2992697"/>
                <a:gd name="connsiteY1393" fmla="*/ 32907 h 1030680"/>
                <a:gd name="connsiteX1394" fmla="*/ 2675732 w 2992697"/>
                <a:gd name="connsiteY1394" fmla="*/ 32907 h 1030680"/>
                <a:gd name="connsiteX1395" fmla="*/ 2675732 w 2992697"/>
                <a:gd name="connsiteY1395" fmla="*/ 27319 h 1030680"/>
                <a:gd name="connsiteX1396" fmla="*/ 2672628 w 2992697"/>
                <a:gd name="connsiteY1396" fmla="*/ 24215 h 1030680"/>
                <a:gd name="connsiteX1397" fmla="*/ 2668592 w 2992697"/>
                <a:gd name="connsiteY1397" fmla="*/ 19869 h 1030680"/>
                <a:gd name="connsiteX1398" fmla="*/ 2667660 w 2992697"/>
                <a:gd name="connsiteY1398" fmla="*/ 14591 h 1030680"/>
                <a:gd name="connsiteX1399" fmla="*/ 2665487 w 2992697"/>
                <a:gd name="connsiteY1399" fmla="*/ 9313 h 1030680"/>
                <a:gd name="connsiteX1400" fmla="*/ 2665487 w 2992697"/>
                <a:gd name="connsiteY1400" fmla="*/ 0 h 1030680"/>
                <a:gd name="connsiteX1401" fmla="*/ 2665177 w 2992697"/>
                <a:gd name="connsiteY1401" fmla="*/ 0 h 1030680"/>
                <a:gd name="connsiteX1402" fmla="*/ 2665177 w 2992697"/>
                <a:gd name="connsiteY1402" fmla="*/ 0 h 1030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</a:cxnLst>
              <a:rect l="l" t="t" r="r" b="b"/>
              <a:pathLst>
                <a:path w="2992697" h="1030680">
                  <a:moveTo>
                    <a:pt x="7140" y="256428"/>
                  </a:moveTo>
                  <a:lnTo>
                    <a:pt x="26077" y="261706"/>
                  </a:lnTo>
                  <a:lnTo>
                    <a:pt x="38495" y="271330"/>
                  </a:lnTo>
                  <a:lnTo>
                    <a:pt x="49050" y="279712"/>
                  </a:lnTo>
                  <a:lnTo>
                    <a:pt x="60537" y="291198"/>
                  </a:lnTo>
                  <a:lnTo>
                    <a:pt x="71092" y="299580"/>
                  </a:lnTo>
                  <a:lnTo>
                    <a:pt x="71092" y="296476"/>
                  </a:lnTo>
                  <a:lnTo>
                    <a:pt x="77301" y="296476"/>
                  </a:lnTo>
                  <a:lnTo>
                    <a:pt x="77301" y="299580"/>
                  </a:lnTo>
                  <a:lnTo>
                    <a:pt x="78232" y="303926"/>
                  </a:lnTo>
                  <a:lnTo>
                    <a:pt x="82268" y="309204"/>
                  </a:lnTo>
                  <a:lnTo>
                    <a:pt x="84441" y="316655"/>
                  </a:lnTo>
                  <a:lnTo>
                    <a:pt x="76991" y="316655"/>
                  </a:lnTo>
                  <a:lnTo>
                    <a:pt x="72955" y="316655"/>
                  </a:lnTo>
                  <a:lnTo>
                    <a:pt x="72955" y="318828"/>
                  </a:lnTo>
                  <a:lnTo>
                    <a:pt x="70782" y="318828"/>
                  </a:lnTo>
                  <a:lnTo>
                    <a:pt x="67677" y="318828"/>
                  </a:lnTo>
                  <a:lnTo>
                    <a:pt x="63641" y="321001"/>
                  </a:lnTo>
                  <a:lnTo>
                    <a:pt x="49050" y="309514"/>
                  </a:lnTo>
                  <a:lnTo>
                    <a:pt x="34460" y="304237"/>
                  </a:lnTo>
                  <a:lnTo>
                    <a:pt x="16764" y="299891"/>
                  </a:lnTo>
                  <a:lnTo>
                    <a:pt x="0" y="291509"/>
                  </a:lnTo>
                  <a:lnTo>
                    <a:pt x="6209" y="286231"/>
                  </a:lnTo>
                  <a:lnTo>
                    <a:pt x="7140" y="280022"/>
                  </a:lnTo>
                  <a:lnTo>
                    <a:pt x="6209" y="274745"/>
                  </a:lnTo>
                  <a:lnTo>
                    <a:pt x="6209" y="266983"/>
                  </a:lnTo>
                  <a:lnTo>
                    <a:pt x="7140" y="256428"/>
                  </a:lnTo>
                  <a:lnTo>
                    <a:pt x="7140" y="256428"/>
                  </a:lnTo>
                  <a:lnTo>
                    <a:pt x="7140" y="256428"/>
                  </a:lnTo>
                  <a:close/>
                  <a:moveTo>
                    <a:pt x="1275001" y="248978"/>
                  </a:moveTo>
                  <a:lnTo>
                    <a:pt x="1279037" y="248978"/>
                  </a:lnTo>
                  <a:lnTo>
                    <a:pt x="1282141" y="249909"/>
                  </a:lnTo>
                  <a:lnTo>
                    <a:pt x="1284314" y="252082"/>
                  </a:lnTo>
                  <a:lnTo>
                    <a:pt x="1286487" y="254255"/>
                  </a:lnTo>
                  <a:lnTo>
                    <a:pt x="1287419" y="256428"/>
                  </a:lnTo>
                  <a:lnTo>
                    <a:pt x="1287419" y="257670"/>
                  </a:lnTo>
                  <a:lnTo>
                    <a:pt x="1287419" y="259843"/>
                  </a:lnTo>
                  <a:lnTo>
                    <a:pt x="1289592" y="264189"/>
                  </a:lnTo>
                  <a:lnTo>
                    <a:pt x="1282141" y="264189"/>
                  </a:lnTo>
                  <a:lnTo>
                    <a:pt x="1279037" y="265121"/>
                  </a:lnTo>
                  <a:lnTo>
                    <a:pt x="1275001" y="265121"/>
                  </a:lnTo>
                  <a:lnTo>
                    <a:pt x="1271896" y="267294"/>
                  </a:lnTo>
                  <a:lnTo>
                    <a:pt x="1265687" y="267294"/>
                  </a:lnTo>
                  <a:lnTo>
                    <a:pt x="1265687" y="264189"/>
                  </a:lnTo>
                  <a:lnTo>
                    <a:pt x="1262583" y="264189"/>
                  </a:lnTo>
                  <a:lnTo>
                    <a:pt x="1262583" y="250530"/>
                  </a:lnTo>
                  <a:lnTo>
                    <a:pt x="1267861" y="250530"/>
                  </a:lnTo>
                  <a:lnTo>
                    <a:pt x="1273138" y="249598"/>
                  </a:lnTo>
                  <a:lnTo>
                    <a:pt x="1275001" y="249598"/>
                  </a:lnTo>
                  <a:lnTo>
                    <a:pt x="1275001" y="248978"/>
                  </a:lnTo>
                  <a:lnTo>
                    <a:pt x="1275001" y="248978"/>
                  </a:lnTo>
                  <a:close/>
                  <a:moveTo>
                    <a:pt x="63641" y="239664"/>
                  </a:moveTo>
                  <a:lnTo>
                    <a:pt x="80405" y="239664"/>
                  </a:lnTo>
                  <a:lnTo>
                    <a:pt x="80405" y="242769"/>
                  </a:lnTo>
                  <a:lnTo>
                    <a:pt x="77301" y="242769"/>
                  </a:lnTo>
                  <a:lnTo>
                    <a:pt x="73265" y="242769"/>
                  </a:lnTo>
                  <a:lnTo>
                    <a:pt x="71092" y="244942"/>
                  </a:lnTo>
                  <a:lnTo>
                    <a:pt x="70161" y="244942"/>
                  </a:lnTo>
                  <a:lnTo>
                    <a:pt x="70161" y="244942"/>
                  </a:lnTo>
                  <a:lnTo>
                    <a:pt x="67988" y="244942"/>
                  </a:lnTo>
                  <a:lnTo>
                    <a:pt x="65815" y="242769"/>
                  </a:lnTo>
                  <a:lnTo>
                    <a:pt x="63641" y="239664"/>
                  </a:lnTo>
                  <a:lnTo>
                    <a:pt x="63641" y="239664"/>
                  </a:lnTo>
                  <a:lnTo>
                    <a:pt x="63641" y="239664"/>
                  </a:lnTo>
                  <a:close/>
                  <a:moveTo>
                    <a:pt x="1790651" y="213276"/>
                  </a:moveTo>
                  <a:lnTo>
                    <a:pt x="1803069" y="213276"/>
                  </a:lnTo>
                  <a:lnTo>
                    <a:pt x="1807105" y="228178"/>
                  </a:lnTo>
                  <a:lnTo>
                    <a:pt x="1810209" y="237801"/>
                  </a:lnTo>
                  <a:lnTo>
                    <a:pt x="1817660" y="242148"/>
                  </a:lnTo>
                  <a:lnTo>
                    <a:pt x="1830078" y="247425"/>
                  </a:lnTo>
                  <a:lnTo>
                    <a:pt x="1824800" y="269467"/>
                  </a:lnTo>
                  <a:lnTo>
                    <a:pt x="1817350" y="291509"/>
                  </a:lnTo>
                  <a:lnTo>
                    <a:pt x="1806794" y="307341"/>
                  </a:lnTo>
                  <a:lnTo>
                    <a:pt x="1806794" y="287162"/>
                  </a:lnTo>
                  <a:lnTo>
                    <a:pt x="1782890" y="287162"/>
                  </a:lnTo>
                  <a:lnTo>
                    <a:pt x="1785063" y="263879"/>
                  </a:lnTo>
                  <a:lnTo>
                    <a:pt x="1787236" y="241837"/>
                  </a:lnTo>
                  <a:lnTo>
                    <a:pt x="1790651" y="213276"/>
                  </a:lnTo>
                  <a:lnTo>
                    <a:pt x="1790651" y="213276"/>
                  </a:lnTo>
                  <a:lnTo>
                    <a:pt x="1790651" y="213276"/>
                  </a:lnTo>
                  <a:close/>
                  <a:moveTo>
                    <a:pt x="2941784" y="165778"/>
                  </a:moveTo>
                  <a:lnTo>
                    <a:pt x="2945820" y="165778"/>
                  </a:lnTo>
                  <a:lnTo>
                    <a:pt x="2945820" y="170124"/>
                  </a:lnTo>
                  <a:lnTo>
                    <a:pt x="2946751" y="175402"/>
                  </a:lnTo>
                  <a:lnTo>
                    <a:pt x="2948925" y="177575"/>
                  </a:lnTo>
                  <a:lnTo>
                    <a:pt x="2951098" y="180679"/>
                  </a:lnTo>
                  <a:lnTo>
                    <a:pt x="2953271" y="182853"/>
                  </a:lnTo>
                  <a:lnTo>
                    <a:pt x="2956375" y="185957"/>
                  </a:lnTo>
                  <a:lnTo>
                    <a:pt x="2960411" y="182853"/>
                  </a:lnTo>
                  <a:lnTo>
                    <a:pt x="2961342" y="178506"/>
                  </a:lnTo>
                  <a:lnTo>
                    <a:pt x="2963515" y="177575"/>
                  </a:lnTo>
                  <a:lnTo>
                    <a:pt x="2967551" y="177575"/>
                  </a:lnTo>
                  <a:lnTo>
                    <a:pt x="2972829" y="175402"/>
                  </a:lnTo>
                  <a:lnTo>
                    <a:pt x="2975933" y="185957"/>
                  </a:lnTo>
                  <a:lnTo>
                    <a:pt x="2982142" y="193408"/>
                  </a:lnTo>
                  <a:lnTo>
                    <a:pt x="2987420" y="200858"/>
                  </a:lnTo>
                  <a:lnTo>
                    <a:pt x="2990524" y="210482"/>
                  </a:lnTo>
                  <a:lnTo>
                    <a:pt x="2992697" y="223211"/>
                  </a:lnTo>
                  <a:lnTo>
                    <a:pt x="2992697" y="225384"/>
                  </a:lnTo>
                  <a:lnTo>
                    <a:pt x="2990524" y="227557"/>
                  </a:lnTo>
                  <a:lnTo>
                    <a:pt x="2990524" y="228488"/>
                  </a:lnTo>
                  <a:lnTo>
                    <a:pt x="2990524" y="230661"/>
                  </a:lnTo>
                  <a:lnTo>
                    <a:pt x="2990524" y="232834"/>
                  </a:lnTo>
                  <a:lnTo>
                    <a:pt x="2989593" y="235939"/>
                  </a:lnTo>
                  <a:lnTo>
                    <a:pt x="2978106" y="243390"/>
                  </a:lnTo>
                  <a:lnTo>
                    <a:pt x="2961342" y="250840"/>
                  </a:lnTo>
                  <a:lnTo>
                    <a:pt x="2941474" y="255186"/>
                  </a:lnTo>
                  <a:lnTo>
                    <a:pt x="2921605" y="258291"/>
                  </a:lnTo>
                  <a:lnTo>
                    <a:pt x="2904841" y="260464"/>
                  </a:lnTo>
                  <a:lnTo>
                    <a:pt x="2907014" y="250840"/>
                  </a:lnTo>
                  <a:lnTo>
                    <a:pt x="2909187" y="247736"/>
                  </a:lnTo>
                  <a:lnTo>
                    <a:pt x="2911360" y="243390"/>
                  </a:lnTo>
                  <a:lnTo>
                    <a:pt x="2912292" y="242458"/>
                  </a:lnTo>
                  <a:lnTo>
                    <a:pt x="2914465" y="242458"/>
                  </a:lnTo>
                  <a:lnTo>
                    <a:pt x="2918501" y="240285"/>
                  </a:lnTo>
                  <a:lnTo>
                    <a:pt x="2919432" y="240285"/>
                  </a:lnTo>
                  <a:lnTo>
                    <a:pt x="2921605" y="238112"/>
                  </a:lnTo>
                  <a:lnTo>
                    <a:pt x="2925641" y="235939"/>
                  </a:lnTo>
                  <a:lnTo>
                    <a:pt x="2930919" y="221037"/>
                  </a:lnTo>
                  <a:lnTo>
                    <a:pt x="2930919" y="206136"/>
                  </a:lnTo>
                  <a:lnTo>
                    <a:pt x="2928746" y="192476"/>
                  </a:lnTo>
                  <a:lnTo>
                    <a:pt x="2931850" y="180990"/>
                  </a:lnTo>
                  <a:lnTo>
                    <a:pt x="2941163" y="170435"/>
                  </a:lnTo>
                  <a:lnTo>
                    <a:pt x="2941163" y="165778"/>
                  </a:lnTo>
                  <a:lnTo>
                    <a:pt x="2941784" y="165778"/>
                  </a:lnTo>
                  <a:lnTo>
                    <a:pt x="2941784" y="165778"/>
                  </a:lnTo>
                  <a:close/>
                  <a:moveTo>
                    <a:pt x="148083" y="158327"/>
                  </a:moveTo>
                  <a:lnTo>
                    <a:pt x="167951" y="180369"/>
                  </a:lnTo>
                  <a:lnTo>
                    <a:pt x="193097" y="197133"/>
                  </a:lnTo>
                  <a:lnTo>
                    <a:pt x="224452" y="209861"/>
                  </a:lnTo>
                  <a:lnTo>
                    <a:pt x="226625" y="227867"/>
                  </a:lnTo>
                  <a:lnTo>
                    <a:pt x="231903" y="241527"/>
                  </a:lnTo>
                  <a:lnTo>
                    <a:pt x="237181" y="248978"/>
                  </a:lnTo>
                  <a:lnTo>
                    <a:pt x="244631" y="256428"/>
                  </a:lnTo>
                  <a:lnTo>
                    <a:pt x="252082" y="266983"/>
                  </a:lnTo>
                  <a:lnTo>
                    <a:pt x="239664" y="269157"/>
                  </a:lnTo>
                  <a:lnTo>
                    <a:pt x="227246" y="271330"/>
                  </a:lnTo>
                  <a:lnTo>
                    <a:pt x="215760" y="276607"/>
                  </a:lnTo>
                  <a:lnTo>
                    <a:pt x="208309" y="284058"/>
                  </a:lnTo>
                  <a:lnTo>
                    <a:pt x="207378" y="287162"/>
                  </a:lnTo>
                  <a:lnTo>
                    <a:pt x="205205" y="291509"/>
                  </a:lnTo>
                  <a:lnTo>
                    <a:pt x="203032" y="294613"/>
                  </a:lnTo>
                  <a:lnTo>
                    <a:pt x="200858" y="296786"/>
                  </a:lnTo>
                  <a:lnTo>
                    <a:pt x="197754" y="299891"/>
                  </a:lnTo>
                  <a:lnTo>
                    <a:pt x="186267" y="302064"/>
                  </a:lnTo>
                  <a:lnTo>
                    <a:pt x="170745" y="304237"/>
                  </a:lnTo>
                  <a:lnTo>
                    <a:pt x="151808" y="302064"/>
                  </a:lnTo>
                  <a:lnTo>
                    <a:pt x="137217" y="299891"/>
                  </a:lnTo>
                  <a:lnTo>
                    <a:pt x="134113" y="289335"/>
                  </a:lnTo>
                  <a:lnTo>
                    <a:pt x="131939" y="281885"/>
                  </a:lnTo>
                  <a:lnTo>
                    <a:pt x="129766" y="276607"/>
                  </a:lnTo>
                  <a:lnTo>
                    <a:pt x="124489" y="266983"/>
                  </a:lnTo>
                  <a:lnTo>
                    <a:pt x="148393" y="259533"/>
                  </a:lnTo>
                  <a:lnTo>
                    <a:pt x="148393" y="256428"/>
                  </a:lnTo>
                  <a:lnTo>
                    <a:pt x="129456" y="254255"/>
                  </a:lnTo>
                  <a:lnTo>
                    <a:pt x="117038" y="249909"/>
                  </a:lnTo>
                  <a:lnTo>
                    <a:pt x="107725" y="242458"/>
                  </a:lnTo>
                  <a:lnTo>
                    <a:pt x="106793" y="237181"/>
                  </a:lnTo>
                  <a:lnTo>
                    <a:pt x="102758" y="231903"/>
                  </a:lnTo>
                  <a:lnTo>
                    <a:pt x="100584" y="226625"/>
                  </a:lnTo>
                  <a:lnTo>
                    <a:pt x="100584" y="220417"/>
                  </a:lnTo>
                  <a:lnTo>
                    <a:pt x="100584" y="217312"/>
                  </a:lnTo>
                  <a:lnTo>
                    <a:pt x="100584" y="212966"/>
                  </a:lnTo>
                  <a:lnTo>
                    <a:pt x="102758" y="212966"/>
                  </a:lnTo>
                  <a:lnTo>
                    <a:pt x="104931" y="212034"/>
                  </a:lnTo>
                  <a:lnTo>
                    <a:pt x="107104" y="212034"/>
                  </a:lnTo>
                  <a:lnTo>
                    <a:pt x="108035" y="212034"/>
                  </a:lnTo>
                  <a:lnTo>
                    <a:pt x="112071" y="209861"/>
                  </a:lnTo>
                  <a:lnTo>
                    <a:pt x="113623" y="204894"/>
                  </a:lnTo>
                  <a:lnTo>
                    <a:pt x="113623" y="198685"/>
                  </a:lnTo>
                  <a:lnTo>
                    <a:pt x="113623" y="195581"/>
                  </a:lnTo>
                  <a:lnTo>
                    <a:pt x="114554" y="193408"/>
                  </a:lnTo>
                  <a:lnTo>
                    <a:pt x="116728" y="190303"/>
                  </a:lnTo>
                  <a:lnTo>
                    <a:pt x="118901" y="190303"/>
                  </a:lnTo>
                  <a:lnTo>
                    <a:pt x="121074" y="188130"/>
                  </a:lnTo>
                  <a:lnTo>
                    <a:pt x="122005" y="188130"/>
                  </a:lnTo>
                  <a:lnTo>
                    <a:pt x="124178" y="188130"/>
                  </a:lnTo>
                  <a:lnTo>
                    <a:pt x="127283" y="185957"/>
                  </a:lnTo>
                  <a:lnTo>
                    <a:pt x="129456" y="178506"/>
                  </a:lnTo>
                  <a:lnTo>
                    <a:pt x="131629" y="173229"/>
                  </a:lnTo>
                  <a:lnTo>
                    <a:pt x="133802" y="167951"/>
                  </a:lnTo>
                  <a:lnTo>
                    <a:pt x="136907" y="162674"/>
                  </a:lnTo>
                  <a:lnTo>
                    <a:pt x="139080" y="160500"/>
                  </a:lnTo>
                  <a:lnTo>
                    <a:pt x="141253" y="160500"/>
                  </a:lnTo>
                  <a:lnTo>
                    <a:pt x="142184" y="158327"/>
                  </a:lnTo>
                  <a:lnTo>
                    <a:pt x="144357" y="158327"/>
                  </a:lnTo>
                  <a:lnTo>
                    <a:pt x="148083" y="158327"/>
                  </a:lnTo>
                  <a:lnTo>
                    <a:pt x="148083" y="158327"/>
                  </a:lnTo>
                  <a:lnTo>
                    <a:pt x="148083" y="158327"/>
                  </a:lnTo>
                  <a:close/>
                  <a:moveTo>
                    <a:pt x="1222846" y="138148"/>
                  </a:moveTo>
                  <a:lnTo>
                    <a:pt x="1228124" y="140322"/>
                  </a:lnTo>
                  <a:lnTo>
                    <a:pt x="1233401" y="141253"/>
                  </a:lnTo>
                  <a:lnTo>
                    <a:pt x="1236506" y="143426"/>
                  </a:lnTo>
                  <a:lnTo>
                    <a:pt x="1242714" y="145599"/>
                  </a:lnTo>
                  <a:lnTo>
                    <a:pt x="1242714" y="150877"/>
                  </a:lnTo>
                  <a:lnTo>
                    <a:pt x="1243646" y="155223"/>
                  </a:lnTo>
                  <a:lnTo>
                    <a:pt x="1243646" y="158327"/>
                  </a:lnTo>
                  <a:lnTo>
                    <a:pt x="1245819" y="162674"/>
                  </a:lnTo>
                  <a:lnTo>
                    <a:pt x="1233401" y="162674"/>
                  </a:lnTo>
                  <a:lnTo>
                    <a:pt x="1231228" y="158327"/>
                  </a:lnTo>
                  <a:lnTo>
                    <a:pt x="1229055" y="155223"/>
                  </a:lnTo>
                  <a:lnTo>
                    <a:pt x="1225950" y="150877"/>
                  </a:lnTo>
                  <a:lnTo>
                    <a:pt x="1223777" y="148704"/>
                  </a:lnTo>
                  <a:lnTo>
                    <a:pt x="1223777" y="143426"/>
                  </a:lnTo>
                  <a:lnTo>
                    <a:pt x="1222846" y="138148"/>
                  </a:lnTo>
                  <a:lnTo>
                    <a:pt x="1222846" y="138148"/>
                  </a:lnTo>
                  <a:lnTo>
                    <a:pt x="1222846" y="138148"/>
                  </a:lnTo>
                  <a:close/>
                  <a:moveTo>
                    <a:pt x="1730114" y="113934"/>
                  </a:moveTo>
                  <a:lnTo>
                    <a:pt x="1736323" y="123557"/>
                  </a:lnTo>
                  <a:lnTo>
                    <a:pt x="1741601" y="141563"/>
                  </a:lnTo>
                  <a:lnTo>
                    <a:pt x="1749051" y="158327"/>
                  </a:lnTo>
                  <a:lnTo>
                    <a:pt x="1758365" y="175091"/>
                  </a:lnTo>
                  <a:lnTo>
                    <a:pt x="1763642" y="182542"/>
                  </a:lnTo>
                  <a:lnTo>
                    <a:pt x="1766747" y="178196"/>
                  </a:lnTo>
                  <a:lnTo>
                    <a:pt x="1768920" y="177265"/>
                  </a:lnTo>
                  <a:lnTo>
                    <a:pt x="1772956" y="177265"/>
                  </a:lnTo>
                  <a:lnTo>
                    <a:pt x="1776060" y="175091"/>
                  </a:lnTo>
                  <a:lnTo>
                    <a:pt x="1783511" y="175091"/>
                  </a:lnTo>
                  <a:lnTo>
                    <a:pt x="1783511" y="178196"/>
                  </a:lnTo>
                  <a:lnTo>
                    <a:pt x="1787547" y="178196"/>
                  </a:lnTo>
                  <a:lnTo>
                    <a:pt x="1787547" y="189682"/>
                  </a:lnTo>
                  <a:lnTo>
                    <a:pt x="1759296" y="192787"/>
                  </a:lnTo>
                  <a:lnTo>
                    <a:pt x="1756192" y="222279"/>
                  </a:lnTo>
                  <a:lnTo>
                    <a:pt x="1746878" y="246494"/>
                  </a:lnTo>
                  <a:lnTo>
                    <a:pt x="1739428" y="270709"/>
                  </a:lnTo>
                  <a:lnTo>
                    <a:pt x="1736323" y="290888"/>
                  </a:lnTo>
                  <a:lnTo>
                    <a:pt x="1734150" y="311067"/>
                  </a:lnTo>
                  <a:lnTo>
                    <a:pt x="1734150" y="327831"/>
                  </a:lnTo>
                  <a:lnTo>
                    <a:pt x="1730114" y="343664"/>
                  </a:lnTo>
                  <a:lnTo>
                    <a:pt x="1727010" y="343664"/>
                  </a:lnTo>
                  <a:lnTo>
                    <a:pt x="1727010" y="340559"/>
                  </a:lnTo>
                  <a:lnTo>
                    <a:pt x="1721732" y="333108"/>
                  </a:lnTo>
                  <a:lnTo>
                    <a:pt x="1712419" y="323485"/>
                  </a:lnTo>
                  <a:lnTo>
                    <a:pt x="1701864" y="310756"/>
                  </a:lnTo>
                  <a:lnTo>
                    <a:pt x="1692550" y="298028"/>
                  </a:lnTo>
                  <a:lnTo>
                    <a:pt x="1685100" y="285300"/>
                  </a:lnTo>
                  <a:lnTo>
                    <a:pt x="1681064" y="273813"/>
                  </a:lnTo>
                  <a:lnTo>
                    <a:pt x="1683237" y="266363"/>
                  </a:lnTo>
                  <a:lnTo>
                    <a:pt x="1687273" y="264189"/>
                  </a:lnTo>
                  <a:lnTo>
                    <a:pt x="1690377" y="264189"/>
                  </a:lnTo>
                  <a:lnTo>
                    <a:pt x="1692550" y="264189"/>
                  </a:lnTo>
                  <a:lnTo>
                    <a:pt x="1694723" y="264189"/>
                  </a:lnTo>
                  <a:lnTo>
                    <a:pt x="1695655" y="264189"/>
                  </a:lnTo>
                  <a:lnTo>
                    <a:pt x="1697828" y="264189"/>
                  </a:lnTo>
                  <a:lnTo>
                    <a:pt x="1700001" y="263879"/>
                  </a:lnTo>
                  <a:lnTo>
                    <a:pt x="1703106" y="259533"/>
                  </a:lnTo>
                  <a:lnTo>
                    <a:pt x="1700001" y="259533"/>
                  </a:lnTo>
                  <a:lnTo>
                    <a:pt x="1700001" y="256428"/>
                  </a:lnTo>
                  <a:lnTo>
                    <a:pt x="1683237" y="254255"/>
                  </a:lnTo>
                  <a:lnTo>
                    <a:pt x="1673924" y="248978"/>
                  </a:lnTo>
                  <a:lnTo>
                    <a:pt x="1666473" y="239354"/>
                  </a:lnTo>
                  <a:lnTo>
                    <a:pt x="1673924" y="237181"/>
                  </a:lnTo>
                  <a:lnTo>
                    <a:pt x="1680132" y="235007"/>
                  </a:lnTo>
                  <a:lnTo>
                    <a:pt x="1683237" y="234076"/>
                  </a:lnTo>
                  <a:lnTo>
                    <a:pt x="1687273" y="231903"/>
                  </a:lnTo>
                  <a:lnTo>
                    <a:pt x="1690377" y="229730"/>
                  </a:lnTo>
                  <a:lnTo>
                    <a:pt x="1694413" y="226625"/>
                  </a:lnTo>
                  <a:lnTo>
                    <a:pt x="1694413" y="222279"/>
                  </a:lnTo>
                  <a:lnTo>
                    <a:pt x="1679822" y="222279"/>
                  </a:lnTo>
                  <a:lnTo>
                    <a:pt x="1675786" y="224452"/>
                  </a:lnTo>
                  <a:lnTo>
                    <a:pt x="1672682" y="224452"/>
                  </a:lnTo>
                  <a:lnTo>
                    <a:pt x="1668646" y="226625"/>
                  </a:lnTo>
                  <a:lnTo>
                    <a:pt x="1663369" y="226625"/>
                  </a:lnTo>
                  <a:lnTo>
                    <a:pt x="1654055" y="209861"/>
                  </a:lnTo>
                  <a:lnTo>
                    <a:pt x="1643500" y="193097"/>
                  </a:lnTo>
                  <a:lnTo>
                    <a:pt x="1644431" y="187820"/>
                  </a:lnTo>
                  <a:lnTo>
                    <a:pt x="1644431" y="184715"/>
                  </a:lnTo>
                  <a:lnTo>
                    <a:pt x="1646604" y="182542"/>
                  </a:lnTo>
                  <a:lnTo>
                    <a:pt x="1648778" y="178196"/>
                  </a:lnTo>
                  <a:lnTo>
                    <a:pt x="1648778" y="175091"/>
                  </a:lnTo>
                  <a:lnTo>
                    <a:pt x="1650951" y="169814"/>
                  </a:lnTo>
                  <a:lnTo>
                    <a:pt x="1646915" y="169814"/>
                  </a:lnTo>
                  <a:lnTo>
                    <a:pt x="1646915" y="165468"/>
                  </a:lnTo>
                  <a:lnTo>
                    <a:pt x="1643810" y="167641"/>
                  </a:lnTo>
                  <a:lnTo>
                    <a:pt x="1641637" y="167641"/>
                  </a:lnTo>
                  <a:lnTo>
                    <a:pt x="1639464" y="167641"/>
                  </a:lnTo>
                  <a:lnTo>
                    <a:pt x="1639464" y="167641"/>
                  </a:lnTo>
                  <a:lnTo>
                    <a:pt x="1637291" y="167641"/>
                  </a:lnTo>
                  <a:lnTo>
                    <a:pt x="1637291" y="165468"/>
                  </a:lnTo>
                  <a:lnTo>
                    <a:pt x="1634187" y="162363"/>
                  </a:lnTo>
                  <a:lnTo>
                    <a:pt x="1632013" y="158017"/>
                  </a:lnTo>
                  <a:lnTo>
                    <a:pt x="1629840" y="154912"/>
                  </a:lnTo>
                  <a:lnTo>
                    <a:pt x="1628909" y="152739"/>
                  </a:lnTo>
                  <a:lnTo>
                    <a:pt x="1628909" y="147462"/>
                  </a:lnTo>
                  <a:lnTo>
                    <a:pt x="1626736" y="141253"/>
                  </a:lnTo>
                  <a:lnTo>
                    <a:pt x="1646604" y="128525"/>
                  </a:lnTo>
                  <a:lnTo>
                    <a:pt x="1666473" y="117969"/>
                  </a:lnTo>
                  <a:lnTo>
                    <a:pt x="1668646" y="123247"/>
                  </a:lnTo>
                  <a:lnTo>
                    <a:pt x="1670819" y="128525"/>
                  </a:lnTo>
                  <a:lnTo>
                    <a:pt x="1672992" y="130698"/>
                  </a:lnTo>
                  <a:lnTo>
                    <a:pt x="1676097" y="132871"/>
                  </a:lnTo>
                  <a:lnTo>
                    <a:pt x="1678270" y="132871"/>
                  </a:lnTo>
                  <a:lnTo>
                    <a:pt x="1680443" y="133802"/>
                  </a:lnTo>
                  <a:lnTo>
                    <a:pt x="1683547" y="135975"/>
                  </a:lnTo>
                  <a:lnTo>
                    <a:pt x="1687583" y="138148"/>
                  </a:lnTo>
                  <a:lnTo>
                    <a:pt x="1690688" y="148704"/>
                  </a:lnTo>
                  <a:lnTo>
                    <a:pt x="1692861" y="162363"/>
                  </a:lnTo>
                  <a:lnTo>
                    <a:pt x="1695034" y="175091"/>
                  </a:lnTo>
                  <a:lnTo>
                    <a:pt x="1703416" y="175091"/>
                  </a:lnTo>
                  <a:lnTo>
                    <a:pt x="1703416" y="165468"/>
                  </a:lnTo>
                  <a:lnTo>
                    <a:pt x="1700311" y="154912"/>
                  </a:lnTo>
                  <a:lnTo>
                    <a:pt x="1700311" y="141253"/>
                  </a:lnTo>
                  <a:lnTo>
                    <a:pt x="1703416" y="128525"/>
                  </a:lnTo>
                  <a:lnTo>
                    <a:pt x="1707452" y="117969"/>
                  </a:lnTo>
                  <a:lnTo>
                    <a:pt x="1730114" y="113934"/>
                  </a:lnTo>
                  <a:lnTo>
                    <a:pt x="1730114" y="113934"/>
                  </a:lnTo>
                  <a:lnTo>
                    <a:pt x="1730114" y="113934"/>
                  </a:lnTo>
                  <a:close/>
                  <a:moveTo>
                    <a:pt x="2755827" y="104620"/>
                  </a:moveTo>
                  <a:lnTo>
                    <a:pt x="2761105" y="108966"/>
                  </a:lnTo>
                  <a:lnTo>
                    <a:pt x="2765140" y="112071"/>
                  </a:lnTo>
                  <a:lnTo>
                    <a:pt x="2770418" y="112071"/>
                  </a:lnTo>
                  <a:lnTo>
                    <a:pt x="2775696" y="112071"/>
                  </a:lnTo>
                  <a:lnTo>
                    <a:pt x="2785009" y="114244"/>
                  </a:lnTo>
                  <a:lnTo>
                    <a:pt x="2782836" y="118590"/>
                  </a:lnTo>
                  <a:lnTo>
                    <a:pt x="2782836" y="119522"/>
                  </a:lnTo>
                  <a:lnTo>
                    <a:pt x="2782836" y="121695"/>
                  </a:lnTo>
                  <a:lnTo>
                    <a:pt x="2781905" y="123868"/>
                  </a:lnTo>
                  <a:lnTo>
                    <a:pt x="2781905" y="126041"/>
                  </a:lnTo>
                  <a:lnTo>
                    <a:pt x="2768245" y="133492"/>
                  </a:lnTo>
                  <a:lnTo>
                    <a:pt x="2750550" y="136596"/>
                  </a:lnTo>
                  <a:lnTo>
                    <a:pt x="2731613" y="138769"/>
                  </a:lnTo>
                  <a:lnTo>
                    <a:pt x="2730681" y="134423"/>
                  </a:lnTo>
                  <a:lnTo>
                    <a:pt x="2730681" y="131319"/>
                  </a:lnTo>
                  <a:lnTo>
                    <a:pt x="2728508" y="126972"/>
                  </a:lnTo>
                  <a:lnTo>
                    <a:pt x="2728508" y="121695"/>
                  </a:lnTo>
                  <a:lnTo>
                    <a:pt x="2733786" y="118590"/>
                  </a:lnTo>
                  <a:lnTo>
                    <a:pt x="2737821" y="114244"/>
                  </a:lnTo>
                  <a:lnTo>
                    <a:pt x="2740926" y="112071"/>
                  </a:lnTo>
                  <a:lnTo>
                    <a:pt x="2744961" y="108966"/>
                  </a:lnTo>
                  <a:lnTo>
                    <a:pt x="2748066" y="106793"/>
                  </a:lnTo>
                  <a:lnTo>
                    <a:pt x="2755827" y="104620"/>
                  </a:lnTo>
                  <a:lnTo>
                    <a:pt x="2755827" y="104620"/>
                  </a:lnTo>
                  <a:lnTo>
                    <a:pt x="2755827" y="104620"/>
                  </a:lnTo>
                  <a:close/>
                  <a:moveTo>
                    <a:pt x="2195472" y="104620"/>
                  </a:moveTo>
                  <a:lnTo>
                    <a:pt x="2210063" y="106793"/>
                  </a:lnTo>
                  <a:lnTo>
                    <a:pt x="2220619" y="112071"/>
                  </a:lnTo>
                  <a:lnTo>
                    <a:pt x="2231174" y="118280"/>
                  </a:lnTo>
                  <a:lnTo>
                    <a:pt x="2228069" y="121384"/>
                  </a:lnTo>
                  <a:lnTo>
                    <a:pt x="2225896" y="126662"/>
                  </a:lnTo>
                  <a:lnTo>
                    <a:pt x="2222792" y="128835"/>
                  </a:lnTo>
                  <a:lnTo>
                    <a:pt x="2217514" y="131008"/>
                  </a:lnTo>
                  <a:lnTo>
                    <a:pt x="2211305" y="133181"/>
                  </a:lnTo>
                  <a:lnTo>
                    <a:pt x="2203855" y="133181"/>
                  </a:lnTo>
                  <a:lnTo>
                    <a:pt x="2198577" y="136286"/>
                  </a:lnTo>
                  <a:lnTo>
                    <a:pt x="2193300" y="136286"/>
                  </a:lnTo>
                  <a:lnTo>
                    <a:pt x="2188022" y="138459"/>
                  </a:lnTo>
                  <a:lnTo>
                    <a:pt x="2180571" y="138459"/>
                  </a:lnTo>
                  <a:lnTo>
                    <a:pt x="2180571" y="126972"/>
                  </a:lnTo>
                  <a:lnTo>
                    <a:pt x="2181502" y="119522"/>
                  </a:lnTo>
                  <a:lnTo>
                    <a:pt x="2188953" y="114244"/>
                  </a:lnTo>
                  <a:lnTo>
                    <a:pt x="2195472" y="104620"/>
                  </a:lnTo>
                  <a:lnTo>
                    <a:pt x="2195472" y="104620"/>
                  </a:lnTo>
                  <a:lnTo>
                    <a:pt x="2195472" y="104620"/>
                  </a:lnTo>
                  <a:close/>
                  <a:moveTo>
                    <a:pt x="798156" y="104620"/>
                  </a:moveTo>
                  <a:lnTo>
                    <a:pt x="812747" y="104620"/>
                  </a:lnTo>
                  <a:lnTo>
                    <a:pt x="815852" y="114244"/>
                  </a:lnTo>
                  <a:lnTo>
                    <a:pt x="819887" y="119522"/>
                  </a:lnTo>
                  <a:lnTo>
                    <a:pt x="822992" y="126972"/>
                  </a:lnTo>
                  <a:lnTo>
                    <a:pt x="825165" y="138459"/>
                  </a:lnTo>
                  <a:lnTo>
                    <a:pt x="822060" y="138459"/>
                  </a:lnTo>
                  <a:lnTo>
                    <a:pt x="810574" y="131008"/>
                  </a:lnTo>
                  <a:lnTo>
                    <a:pt x="803123" y="123557"/>
                  </a:lnTo>
                  <a:lnTo>
                    <a:pt x="797846" y="116107"/>
                  </a:lnTo>
                  <a:lnTo>
                    <a:pt x="797846" y="104620"/>
                  </a:lnTo>
                  <a:lnTo>
                    <a:pt x="798156" y="104620"/>
                  </a:lnTo>
                  <a:lnTo>
                    <a:pt x="798156" y="104620"/>
                  </a:lnTo>
                  <a:close/>
                  <a:moveTo>
                    <a:pt x="2852997" y="81337"/>
                  </a:moveTo>
                  <a:lnTo>
                    <a:pt x="2856101" y="81337"/>
                  </a:lnTo>
                  <a:lnTo>
                    <a:pt x="2860137" y="83510"/>
                  </a:lnTo>
                  <a:lnTo>
                    <a:pt x="2861068" y="83510"/>
                  </a:lnTo>
                  <a:lnTo>
                    <a:pt x="2863241" y="83510"/>
                  </a:lnTo>
                  <a:lnTo>
                    <a:pt x="2865415" y="84441"/>
                  </a:lnTo>
                  <a:lnTo>
                    <a:pt x="2861379" y="88788"/>
                  </a:lnTo>
                  <a:lnTo>
                    <a:pt x="2858274" y="91892"/>
                  </a:lnTo>
                  <a:lnTo>
                    <a:pt x="2856101" y="97170"/>
                  </a:lnTo>
                  <a:lnTo>
                    <a:pt x="2853928" y="101516"/>
                  </a:lnTo>
                  <a:lnTo>
                    <a:pt x="2852997" y="108966"/>
                  </a:lnTo>
                  <a:lnTo>
                    <a:pt x="2856101" y="108966"/>
                  </a:lnTo>
                  <a:lnTo>
                    <a:pt x="2860137" y="103689"/>
                  </a:lnTo>
                  <a:lnTo>
                    <a:pt x="2863241" y="99343"/>
                  </a:lnTo>
                  <a:lnTo>
                    <a:pt x="2867277" y="96238"/>
                  </a:lnTo>
                  <a:lnTo>
                    <a:pt x="2872555" y="94065"/>
                  </a:lnTo>
                  <a:lnTo>
                    <a:pt x="2883110" y="104620"/>
                  </a:lnTo>
                  <a:lnTo>
                    <a:pt x="2896770" y="114244"/>
                  </a:lnTo>
                  <a:lnTo>
                    <a:pt x="2905151" y="121695"/>
                  </a:lnTo>
                  <a:lnTo>
                    <a:pt x="2905151" y="145910"/>
                  </a:lnTo>
                  <a:lnTo>
                    <a:pt x="2911360" y="151187"/>
                  </a:lnTo>
                  <a:lnTo>
                    <a:pt x="2916638" y="155533"/>
                  </a:lnTo>
                  <a:lnTo>
                    <a:pt x="2921916" y="156465"/>
                  </a:lnTo>
                  <a:lnTo>
                    <a:pt x="2925952" y="163915"/>
                  </a:lnTo>
                  <a:lnTo>
                    <a:pt x="2929056" y="178817"/>
                  </a:lnTo>
                  <a:lnTo>
                    <a:pt x="2921605" y="188441"/>
                  </a:lnTo>
                  <a:lnTo>
                    <a:pt x="2918501" y="198064"/>
                  </a:lnTo>
                  <a:lnTo>
                    <a:pt x="2911050" y="203342"/>
                  </a:lnTo>
                  <a:lnTo>
                    <a:pt x="2901737" y="205515"/>
                  </a:lnTo>
                  <a:lnTo>
                    <a:pt x="2884972" y="206446"/>
                  </a:lnTo>
                  <a:lnTo>
                    <a:pt x="2872555" y="195891"/>
                  </a:lnTo>
                  <a:lnTo>
                    <a:pt x="2853618" y="186267"/>
                  </a:lnTo>
                  <a:lnTo>
                    <a:pt x="2833749" y="180990"/>
                  </a:lnTo>
                  <a:lnTo>
                    <a:pt x="2813881" y="173539"/>
                  </a:lnTo>
                  <a:lnTo>
                    <a:pt x="2796185" y="166089"/>
                  </a:lnTo>
                  <a:lnTo>
                    <a:pt x="2784699" y="155533"/>
                  </a:lnTo>
                  <a:lnTo>
                    <a:pt x="2792149" y="151187"/>
                  </a:lnTo>
                  <a:lnTo>
                    <a:pt x="2797427" y="148083"/>
                  </a:lnTo>
                  <a:lnTo>
                    <a:pt x="2801463" y="143736"/>
                  </a:lnTo>
                  <a:lnTo>
                    <a:pt x="2803636" y="138459"/>
                  </a:lnTo>
                  <a:lnTo>
                    <a:pt x="2804567" y="128835"/>
                  </a:lnTo>
                  <a:lnTo>
                    <a:pt x="2803636" y="125731"/>
                  </a:lnTo>
                  <a:lnTo>
                    <a:pt x="2801463" y="119522"/>
                  </a:lnTo>
                  <a:lnTo>
                    <a:pt x="2801463" y="111760"/>
                  </a:lnTo>
                  <a:lnTo>
                    <a:pt x="2801463" y="104310"/>
                  </a:lnTo>
                  <a:lnTo>
                    <a:pt x="2801463" y="103378"/>
                  </a:lnTo>
                  <a:lnTo>
                    <a:pt x="2803636" y="103378"/>
                  </a:lnTo>
                  <a:lnTo>
                    <a:pt x="2803636" y="103378"/>
                  </a:lnTo>
                  <a:lnTo>
                    <a:pt x="2803636" y="103378"/>
                  </a:lnTo>
                  <a:lnTo>
                    <a:pt x="2803636" y="103378"/>
                  </a:lnTo>
                  <a:lnTo>
                    <a:pt x="2804567" y="101205"/>
                  </a:lnTo>
                  <a:lnTo>
                    <a:pt x="2821331" y="96859"/>
                  </a:lnTo>
                  <a:lnTo>
                    <a:pt x="2839027" y="88477"/>
                  </a:lnTo>
                  <a:lnTo>
                    <a:pt x="2852997" y="81337"/>
                  </a:lnTo>
                  <a:lnTo>
                    <a:pt x="2852997" y="81337"/>
                  </a:lnTo>
                  <a:lnTo>
                    <a:pt x="2852997" y="81337"/>
                  </a:lnTo>
                  <a:close/>
                  <a:moveTo>
                    <a:pt x="2621404" y="76991"/>
                  </a:moveTo>
                  <a:lnTo>
                    <a:pt x="2631959" y="76991"/>
                  </a:lnTo>
                  <a:lnTo>
                    <a:pt x="2646550" y="91892"/>
                  </a:lnTo>
                  <a:lnTo>
                    <a:pt x="2665487" y="104620"/>
                  </a:lnTo>
                  <a:lnTo>
                    <a:pt x="2665487" y="108656"/>
                  </a:lnTo>
                  <a:lnTo>
                    <a:pt x="2661451" y="108656"/>
                  </a:lnTo>
                  <a:lnTo>
                    <a:pt x="2661451" y="113934"/>
                  </a:lnTo>
                  <a:lnTo>
                    <a:pt x="2643756" y="104310"/>
                  </a:lnTo>
                  <a:lnTo>
                    <a:pt x="2631338" y="91582"/>
                  </a:lnTo>
                  <a:lnTo>
                    <a:pt x="2621404" y="76991"/>
                  </a:lnTo>
                  <a:lnTo>
                    <a:pt x="2621404" y="76991"/>
                  </a:lnTo>
                  <a:lnTo>
                    <a:pt x="2621404" y="76991"/>
                  </a:lnTo>
                  <a:close/>
                  <a:moveTo>
                    <a:pt x="2255078" y="71713"/>
                  </a:moveTo>
                  <a:lnTo>
                    <a:pt x="2269669" y="76059"/>
                  </a:lnTo>
                  <a:lnTo>
                    <a:pt x="2281155" y="79164"/>
                  </a:lnTo>
                  <a:lnTo>
                    <a:pt x="2291711" y="84441"/>
                  </a:lnTo>
                  <a:lnTo>
                    <a:pt x="2291711" y="94065"/>
                  </a:lnTo>
                  <a:lnTo>
                    <a:pt x="2282397" y="96238"/>
                  </a:lnTo>
                  <a:lnTo>
                    <a:pt x="2274015" y="99343"/>
                  </a:lnTo>
                  <a:lnTo>
                    <a:pt x="2260356" y="101516"/>
                  </a:lnTo>
                  <a:lnTo>
                    <a:pt x="2255078" y="103689"/>
                  </a:lnTo>
                  <a:lnTo>
                    <a:pt x="2251974" y="104620"/>
                  </a:lnTo>
                  <a:lnTo>
                    <a:pt x="2245765" y="104620"/>
                  </a:lnTo>
                  <a:lnTo>
                    <a:pt x="2240487" y="104620"/>
                  </a:lnTo>
                  <a:lnTo>
                    <a:pt x="2240487" y="94065"/>
                  </a:lnTo>
                  <a:lnTo>
                    <a:pt x="2244523" y="88788"/>
                  </a:lnTo>
                  <a:lnTo>
                    <a:pt x="2249800" y="81337"/>
                  </a:lnTo>
                  <a:lnTo>
                    <a:pt x="2255078" y="71713"/>
                  </a:lnTo>
                  <a:lnTo>
                    <a:pt x="2255078" y="71713"/>
                  </a:lnTo>
                  <a:lnTo>
                    <a:pt x="2255078" y="71713"/>
                  </a:lnTo>
                  <a:close/>
                  <a:moveTo>
                    <a:pt x="1810520" y="61158"/>
                  </a:moveTo>
                  <a:lnTo>
                    <a:pt x="1810520" y="81337"/>
                  </a:lnTo>
                  <a:lnTo>
                    <a:pt x="1817970" y="81337"/>
                  </a:lnTo>
                  <a:lnTo>
                    <a:pt x="1822006" y="79164"/>
                  </a:lnTo>
                  <a:lnTo>
                    <a:pt x="1825111" y="79164"/>
                  </a:lnTo>
                  <a:lnTo>
                    <a:pt x="1829146" y="79164"/>
                  </a:lnTo>
                  <a:lnTo>
                    <a:pt x="1830078" y="79164"/>
                  </a:lnTo>
                  <a:lnTo>
                    <a:pt x="1834114" y="81337"/>
                  </a:lnTo>
                  <a:lnTo>
                    <a:pt x="1839391" y="84441"/>
                  </a:lnTo>
                  <a:lnTo>
                    <a:pt x="1839391" y="94065"/>
                  </a:lnTo>
                  <a:lnTo>
                    <a:pt x="1843427" y="96238"/>
                  </a:lnTo>
                  <a:lnTo>
                    <a:pt x="1848705" y="96238"/>
                  </a:lnTo>
                  <a:lnTo>
                    <a:pt x="1851809" y="94065"/>
                  </a:lnTo>
                  <a:lnTo>
                    <a:pt x="1858018" y="94065"/>
                  </a:lnTo>
                  <a:lnTo>
                    <a:pt x="1858949" y="91892"/>
                  </a:lnTo>
                  <a:lnTo>
                    <a:pt x="1862985" y="94065"/>
                  </a:lnTo>
                  <a:lnTo>
                    <a:pt x="1866090" y="97170"/>
                  </a:lnTo>
                  <a:lnTo>
                    <a:pt x="1870125" y="103378"/>
                  </a:lnTo>
                  <a:lnTo>
                    <a:pt x="1873230" y="108656"/>
                  </a:lnTo>
                  <a:lnTo>
                    <a:pt x="1867952" y="121384"/>
                  </a:lnTo>
                  <a:lnTo>
                    <a:pt x="1862675" y="134113"/>
                  </a:lnTo>
                  <a:lnTo>
                    <a:pt x="1858639" y="149014"/>
                  </a:lnTo>
                  <a:lnTo>
                    <a:pt x="1846221" y="149014"/>
                  </a:lnTo>
                  <a:lnTo>
                    <a:pt x="1836908" y="153360"/>
                  </a:lnTo>
                  <a:lnTo>
                    <a:pt x="1828526" y="158638"/>
                  </a:lnTo>
                  <a:lnTo>
                    <a:pt x="1813935" y="162984"/>
                  </a:lnTo>
                  <a:lnTo>
                    <a:pt x="1804621" y="155533"/>
                  </a:lnTo>
                  <a:lnTo>
                    <a:pt x="1792203" y="151187"/>
                  </a:lnTo>
                  <a:lnTo>
                    <a:pt x="1779786" y="145910"/>
                  </a:lnTo>
                  <a:lnTo>
                    <a:pt x="1777613" y="141563"/>
                  </a:lnTo>
                  <a:lnTo>
                    <a:pt x="1777613" y="138459"/>
                  </a:lnTo>
                  <a:lnTo>
                    <a:pt x="1775439" y="134113"/>
                  </a:lnTo>
                  <a:lnTo>
                    <a:pt x="1773266" y="128835"/>
                  </a:lnTo>
                  <a:lnTo>
                    <a:pt x="1767989" y="123557"/>
                  </a:lnTo>
                  <a:lnTo>
                    <a:pt x="1762711" y="118280"/>
                  </a:lnTo>
                  <a:lnTo>
                    <a:pt x="1758675" y="113934"/>
                  </a:lnTo>
                  <a:lnTo>
                    <a:pt x="1755571" y="106483"/>
                  </a:lnTo>
                  <a:lnTo>
                    <a:pt x="1753398" y="93755"/>
                  </a:lnTo>
                  <a:lnTo>
                    <a:pt x="1760848" y="84131"/>
                  </a:lnTo>
                  <a:lnTo>
                    <a:pt x="1766126" y="76680"/>
                  </a:lnTo>
                  <a:lnTo>
                    <a:pt x="1773577" y="76680"/>
                  </a:lnTo>
                  <a:lnTo>
                    <a:pt x="1779786" y="78853"/>
                  </a:lnTo>
                  <a:lnTo>
                    <a:pt x="1787236" y="81026"/>
                  </a:lnTo>
                  <a:lnTo>
                    <a:pt x="1794687" y="81026"/>
                  </a:lnTo>
                  <a:lnTo>
                    <a:pt x="1794687" y="68298"/>
                  </a:lnTo>
                  <a:lnTo>
                    <a:pt x="1797791" y="66125"/>
                  </a:lnTo>
                  <a:lnTo>
                    <a:pt x="1801827" y="63952"/>
                  </a:lnTo>
                  <a:lnTo>
                    <a:pt x="1802759" y="63952"/>
                  </a:lnTo>
                  <a:lnTo>
                    <a:pt x="1806794" y="61779"/>
                  </a:lnTo>
                  <a:lnTo>
                    <a:pt x="1810520" y="61158"/>
                  </a:lnTo>
                  <a:lnTo>
                    <a:pt x="1810520" y="61158"/>
                  </a:lnTo>
                  <a:lnTo>
                    <a:pt x="1810520" y="61158"/>
                  </a:lnTo>
                  <a:close/>
                  <a:moveTo>
                    <a:pt x="2281155" y="47498"/>
                  </a:moveTo>
                  <a:lnTo>
                    <a:pt x="2295747" y="47498"/>
                  </a:lnTo>
                  <a:lnTo>
                    <a:pt x="2304129" y="57122"/>
                  </a:lnTo>
                  <a:lnTo>
                    <a:pt x="2313442" y="62400"/>
                  </a:lnTo>
                  <a:lnTo>
                    <a:pt x="2320893" y="69850"/>
                  </a:lnTo>
                  <a:lnTo>
                    <a:pt x="2328343" y="81337"/>
                  </a:lnTo>
                  <a:lnTo>
                    <a:pt x="2311579" y="81337"/>
                  </a:lnTo>
                  <a:lnTo>
                    <a:pt x="2301024" y="69850"/>
                  </a:lnTo>
                  <a:lnTo>
                    <a:pt x="2289538" y="61468"/>
                  </a:lnTo>
                  <a:lnTo>
                    <a:pt x="2281155" y="47498"/>
                  </a:lnTo>
                  <a:lnTo>
                    <a:pt x="2281155" y="47498"/>
                  </a:lnTo>
                  <a:lnTo>
                    <a:pt x="2281155" y="47498"/>
                  </a:lnTo>
                  <a:close/>
                  <a:moveTo>
                    <a:pt x="439281" y="47498"/>
                  </a:moveTo>
                  <a:lnTo>
                    <a:pt x="451699" y="47498"/>
                  </a:lnTo>
                  <a:lnTo>
                    <a:pt x="456976" y="51844"/>
                  </a:lnTo>
                  <a:lnTo>
                    <a:pt x="461012" y="54949"/>
                  </a:lnTo>
                  <a:lnTo>
                    <a:pt x="463185" y="59295"/>
                  </a:lnTo>
                  <a:lnTo>
                    <a:pt x="466290" y="64573"/>
                  </a:lnTo>
                  <a:lnTo>
                    <a:pt x="468463" y="68919"/>
                  </a:lnTo>
                  <a:lnTo>
                    <a:pt x="477776" y="59295"/>
                  </a:lnTo>
                  <a:lnTo>
                    <a:pt x="488331" y="54949"/>
                  </a:lnTo>
                  <a:lnTo>
                    <a:pt x="505095" y="57122"/>
                  </a:lnTo>
                  <a:lnTo>
                    <a:pt x="505095" y="72023"/>
                  </a:lnTo>
                  <a:lnTo>
                    <a:pt x="528068" y="74197"/>
                  </a:lnTo>
                  <a:lnTo>
                    <a:pt x="548868" y="77301"/>
                  </a:lnTo>
                  <a:lnTo>
                    <a:pt x="566564" y="81647"/>
                  </a:lnTo>
                  <a:lnTo>
                    <a:pt x="586432" y="83820"/>
                  </a:lnTo>
                  <a:lnTo>
                    <a:pt x="608474" y="81647"/>
                  </a:lnTo>
                  <a:lnTo>
                    <a:pt x="608474" y="94376"/>
                  </a:lnTo>
                  <a:lnTo>
                    <a:pt x="612510" y="94376"/>
                  </a:lnTo>
                  <a:lnTo>
                    <a:pt x="615614" y="94376"/>
                  </a:lnTo>
                  <a:lnTo>
                    <a:pt x="617787" y="94376"/>
                  </a:lnTo>
                  <a:lnTo>
                    <a:pt x="619960" y="96549"/>
                  </a:lnTo>
                  <a:lnTo>
                    <a:pt x="622133" y="97480"/>
                  </a:lnTo>
                  <a:lnTo>
                    <a:pt x="618098" y="97480"/>
                  </a:lnTo>
                  <a:lnTo>
                    <a:pt x="601023" y="108656"/>
                  </a:lnTo>
                  <a:lnTo>
                    <a:pt x="581155" y="121384"/>
                  </a:lnTo>
                  <a:lnTo>
                    <a:pt x="557250" y="132871"/>
                  </a:lnTo>
                  <a:lnTo>
                    <a:pt x="535209" y="145599"/>
                  </a:lnTo>
                  <a:lnTo>
                    <a:pt x="519686" y="156154"/>
                  </a:lnTo>
                  <a:lnTo>
                    <a:pt x="508200" y="165778"/>
                  </a:lnTo>
                  <a:lnTo>
                    <a:pt x="524964" y="165778"/>
                  </a:lnTo>
                  <a:lnTo>
                    <a:pt x="530241" y="162674"/>
                  </a:lnTo>
                  <a:lnTo>
                    <a:pt x="535519" y="160500"/>
                  </a:lnTo>
                  <a:lnTo>
                    <a:pt x="541728" y="158327"/>
                  </a:lnTo>
                  <a:lnTo>
                    <a:pt x="549179" y="158327"/>
                  </a:lnTo>
                  <a:lnTo>
                    <a:pt x="549179" y="162674"/>
                  </a:lnTo>
                  <a:lnTo>
                    <a:pt x="527137" y="178506"/>
                  </a:lnTo>
                  <a:lnTo>
                    <a:pt x="508200" y="195270"/>
                  </a:lnTo>
                  <a:lnTo>
                    <a:pt x="492677" y="212034"/>
                  </a:lnTo>
                  <a:lnTo>
                    <a:pt x="473740" y="226936"/>
                  </a:lnTo>
                  <a:lnTo>
                    <a:pt x="453872" y="239664"/>
                  </a:lnTo>
                  <a:lnTo>
                    <a:pt x="427794" y="247115"/>
                  </a:lnTo>
                  <a:lnTo>
                    <a:pt x="427794" y="259843"/>
                  </a:lnTo>
                  <a:lnTo>
                    <a:pt x="415377" y="262016"/>
                  </a:lnTo>
                  <a:lnTo>
                    <a:pt x="400786" y="267294"/>
                  </a:lnTo>
                  <a:lnTo>
                    <a:pt x="392403" y="274745"/>
                  </a:lnTo>
                  <a:lnTo>
                    <a:pt x="397681" y="279091"/>
                  </a:lnTo>
                  <a:lnTo>
                    <a:pt x="400786" y="282195"/>
                  </a:lnTo>
                  <a:lnTo>
                    <a:pt x="402959" y="284368"/>
                  </a:lnTo>
                  <a:lnTo>
                    <a:pt x="402959" y="287473"/>
                  </a:lnTo>
                  <a:lnTo>
                    <a:pt x="402959" y="291819"/>
                  </a:lnTo>
                  <a:lnTo>
                    <a:pt x="400786" y="297097"/>
                  </a:lnTo>
                  <a:lnTo>
                    <a:pt x="400786" y="304547"/>
                  </a:lnTo>
                  <a:lnTo>
                    <a:pt x="361048" y="307652"/>
                  </a:lnTo>
                  <a:lnTo>
                    <a:pt x="361048" y="311998"/>
                  </a:lnTo>
                  <a:lnTo>
                    <a:pt x="366326" y="314171"/>
                  </a:lnTo>
                  <a:lnTo>
                    <a:pt x="368499" y="314171"/>
                  </a:lnTo>
                  <a:lnTo>
                    <a:pt x="371604" y="314171"/>
                  </a:lnTo>
                  <a:lnTo>
                    <a:pt x="371604" y="314171"/>
                  </a:lnTo>
                  <a:lnTo>
                    <a:pt x="373777" y="315103"/>
                  </a:lnTo>
                  <a:lnTo>
                    <a:pt x="373777" y="317276"/>
                  </a:lnTo>
                  <a:lnTo>
                    <a:pt x="377813" y="321622"/>
                  </a:lnTo>
                  <a:lnTo>
                    <a:pt x="371604" y="321622"/>
                  </a:lnTo>
                  <a:lnTo>
                    <a:pt x="363222" y="324726"/>
                  </a:lnTo>
                  <a:lnTo>
                    <a:pt x="351735" y="329073"/>
                  </a:lnTo>
                  <a:lnTo>
                    <a:pt x="341180" y="332177"/>
                  </a:lnTo>
                  <a:lnTo>
                    <a:pt x="344284" y="334350"/>
                  </a:lnTo>
                  <a:lnTo>
                    <a:pt x="346458" y="334350"/>
                  </a:lnTo>
                  <a:lnTo>
                    <a:pt x="348631" y="334350"/>
                  </a:lnTo>
                  <a:lnTo>
                    <a:pt x="349562" y="336523"/>
                  </a:lnTo>
                  <a:lnTo>
                    <a:pt x="351735" y="336523"/>
                  </a:lnTo>
                  <a:lnTo>
                    <a:pt x="349562" y="339628"/>
                  </a:lnTo>
                  <a:lnTo>
                    <a:pt x="348631" y="343974"/>
                  </a:lnTo>
                  <a:lnTo>
                    <a:pt x="346458" y="344905"/>
                  </a:lnTo>
                  <a:lnTo>
                    <a:pt x="348631" y="347078"/>
                  </a:lnTo>
                  <a:lnTo>
                    <a:pt x="348631" y="349252"/>
                  </a:lnTo>
                  <a:lnTo>
                    <a:pt x="349562" y="352356"/>
                  </a:lnTo>
                  <a:lnTo>
                    <a:pt x="351735" y="356702"/>
                  </a:lnTo>
                  <a:lnTo>
                    <a:pt x="344284" y="358875"/>
                  </a:lnTo>
                  <a:lnTo>
                    <a:pt x="339007" y="358875"/>
                  </a:lnTo>
                  <a:lnTo>
                    <a:pt x="333729" y="358875"/>
                  </a:lnTo>
                  <a:lnTo>
                    <a:pt x="327520" y="361980"/>
                  </a:lnTo>
                  <a:lnTo>
                    <a:pt x="346458" y="361980"/>
                  </a:lnTo>
                  <a:lnTo>
                    <a:pt x="361048" y="366326"/>
                  </a:lnTo>
                  <a:lnTo>
                    <a:pt x="361048" y="373777"/>
                  </a:lnTo>
                  <a:lnTo>
                    <a:pt x="337144" y="373777"/>
                  </a:lnTo>
                  <a:lnTo>
                    <a:pt x="334971" y="379054"/>
                  </a:lnTo>
                  <a:lnTo>
                    <a:pt x="334971" y="381227"/>
                  </a:lnTo>
                  <a:lnTo>
                    <a:pt x="334971" y="382159"/>
                  </a:lnTo>
                  <a:lnTo>
                    <a:pt x="334040" y="384332"/>
                  </a:lnTo>
                  <a:lnTo>
                    <a:pt x="331867" y="386505"/>
                  </a:lnTo>
                  <a:lnTo>
                    <a:pt x="322553" y="389609"/>
                  </a:lnTo>
                  <a:lnTo>
                    <a:pt x="310135" y="389609"/>
                  </a:lnTo>
                  <a:lnTo>
                    <a:pt x="297717" y="389609"/>
                  </a:lnTo>
                  <a:lnTo>
                    <a:pt x="285300" y="382159"/>
                  </a:lnTo>
                  <a:lnTo>
                    <a:pt x="268536" y="382159"/>
                  </a:lnTo>
                  <a:lnTo>
                    <a:pt x="251772" y="384332"/>
                  </a:lnTo>
                  <a:lnTo>
                    <a:pt x="234076" y="386505"/>
                  </a:lnTo>
                  <a:lnTo>
                    <a:pt x="217312" y="384332"/>
                  </a:lnTo>
                  <a:lnTo>
                    <a:pt x="200548" y="379054"/>
                  </a:lnTo>
                  <a:lnTo>
                    <a:pt x="199617" y="376881"/>
                  </a:lnTo>
                  <a:lnTo>
                    <a:pt x="199617" y="374708"/>
                  </a:lnTo>
                  <a:lnTo>
                    <a:pt x="197444" y="374708"/>
                  </a:lnTo>
                  <a:lnTo>
                    <a:pt x="197444" y="372535"/>
                  </a:lnTo>
                  <a:lnTo>
                    <a:pt x="197444" y="368189"/>
                  </a:lnTo>
                  <a:lnTo>
                    <a:pt x="200548" y="368189"/>
                  </a:lnTo>
                  <a:lnTo>
                    <a:pt x="202721" y="365084"/>
                  </a:lnTo>
                  <a:lnTo>
                    <a:pt x="206757" y="360738"/>
                  </a:lnTo>
                  <a:lnTo>
                    <a:pt x="207688" y="358565"/>
                  </a:lnTo>
                  <a:lnTo>
                    <a:pt x="211724" y="357634"/>
                  </a:lnTo>
                  <a:lnTo>
                    <a:pt x="213897" y="353287"/>
                  </a:lnTo>
                  <a:lnTo>
                    <a:pt x="217002" y="348010"/>
                  </a:lnTo>
                  <a:lnTo>
                    <a:pt x="209551" y="345837"/>
                  </a:lnTo>
                  <a:lnTo>
                    <a:pt x="204273" y="342732"/>
                  </a:lnTo>
                  <a:lnTo>
                    <a:pt x="200238" y="336523"/>
                  </a:lnTo>
                  <a:lnTo>
                    <a:pt x="199306" y="331246"/>
                  </a:lnTo>
                  <a:lnTo>
                    <a:pt x="197133" y="323795"/>
                  </a:lnTo>
                  <a:lnTo>
                    <a:pt x="204584" y="323795"/>
                  </a:lnTo>
                  <a:lnTo>
                    <a:pt x="217002" y="320691"/>
                  </a:lnTo>
                  <a:lnTo>
                    <a:pt x="231593" y="323795"/>
                  </a:lnTo>
                  <a:lnTo>
                    <a:pt x="244010" y="329073"/>
                  </a:lnTo>
                  <a:lnTo>
                    <a:pt x="256428" y="335281"/>
                  </a:lnTo>
                  <a:lnTo>
                    <a:pt x="256428" y="327831"/>
                  </a:lnTo>
                  <a:lnTo>
                    <a:pt x="244010" y="321622"/>
                  </a:lnTo>
                  <a:lnTo>
                    <a:pt x="233455" y="316344"/>
                  </a:lnTo>
                  <a:lnTo>
                    <a:pt x="224142" y="306720"/>
                  </a:lnTo>
                  <a:lnTo>
                    <a:pt x="227246" y="306720"/>
                  </a:lnTo>
                  <a:lnTo>
                    <a:pt x="236560" y="293061"/>
                  </a:lnTo>
                  <a:lnTo>
                    <a:pt x="248046" y="283437"/>
                  </a:lnTo>
                  <a:lnTo>
                    <a:pt x="262637" y="275986"/>
                  </a:lnTo>
                  <a:lnTo>
                    <a:pt x="280333" y="270709"/>
                  </a:lnTo>
                  <a:lnTo>
                    <a:pt x="280333" y="266983"/>
                  </a:lnTo>
                  <a:lnTo>
                    <a:pt x="263568" y="261706"/>
                  </a:lnTo>
                  <a:lnTo>
                    <a:pt x="251151" y="252082"/>
                  </a:lnTo>
                  <a:lnTo>
                    <a:pt x="240595" y="239354"/>
                  </a:lnTo>
                  <a:lnTo>
                    <a:pt x="231282" y="226625"/>
                  </a:lnTo>
                  <a:lnTo>
                    <a:pt x="236560" y="224452"/>
                  </a:lnTo>
                  <a:lnTo>
                    <a:pt x="240595" y="224452"/>
                  </a:lnTo>
                  <a:lnTo>
                    <a:pt x="245873" y="222279"/>
                  </a:lnTo>
                  <a:lnTo>
                    <a:pt x="251151" y="222279"/>
                  </a:lnTo>
                  <a:lnTo>
                    <a:pt x="258601" y="227557"/>
                  </a:lnTo>
                  <a:lnTo>
                    <a:pt x="263879" y="233766"/>
                  </a:lnTo>
                  <a:lnTo>
                    <a:pt x="271330" y="239043"/>
                  </a:lnTo>
                  <a:lnTo>
                    <a:pt x="271330" y="234697"/>
                  </a:lnTo>
                  <a:lnTo>
                    <a:pt x="270398" y="231593"/>
                  </a:lnTo>
                  <a:lnTo>
                    <a:pt x="268225" y="231593"/>
                  </a:lnTo>
                  <a:lnTo>
                    <a:pt x="268225" y="229419"/>
                  </a:lnTo>
                  <a:lnTo>
                    <a:pt x="266052" y="227246"/>
                  </a:lnTo>
                  <a:lnTo>
                    <a:pt x="266052" y="226315"/>
                  </a:lnTo>
                  <a:lnTo>
                    <a:pt x="263879" y="221969"/>
                  </a:lnTo>
                  <a:lnTo>
                    <a:pt x="267915" y="221969"/>
                  </a:lnTo>
                  <a:lnTo>
                    <a:pt x="267915" y="218864"/>
                  </a:lnTo>
                  <a:lnTo>
                    <a:pt x="284679" y="212655"/>
                  </a:lnTo>
                  <a:lnTo>
                    <a:pt x="300201" y="209551"/>
                  </a:lnTo>
                  <a:lnTo>
                    <a:pt x="316965" y="207378"/>
                  </a:lnTo>
                  <a:lnTo>
                    <a:pt x="336834" y="209551"/>
                  </a:lnTo>
                  <a:lnTo>
                    <a:pt x="327520" y="198064"/>
                  </a:lnTo>
                  <a:lnTo>
                    <a:pt x="339007" y="194960"/>
                  </a:lnTo>
                  <a:lnTo>
                    <a:pt x="351425" y="189682"/>
                  </a:lnTo>
                  <a:lnTo>
                    <a:pt x="363842" y="184405"/>
                  </a:lnTo>
                  <a:lnTo>
                    <a:pt x="371293" y="178196"/>
                  </a:lnTo>
                  <a:lnTo>
                    <a:pt x="377502" y="178196"/>
                  </a:lnTo>
                  <a:lnTo>
                    <a:pt x="377502" y="175091"/>
                  </a:lnTo>
                  <a:lnTo>
                    <a:pt x="368189" y="175091"/>
                  </a:lnTo>
                  <a:lnTo>
                    <a:pt x="364153" y="177265"/>
                  </a:lnTo>
                  <a:lnTo>
                    <a:pt x="361048" y="178196"/>
                  </a:lnTo>
                  <a:lnTo>
                    <a:pt x="358875" y="178196"/>
                  </a:lnTo>
                  <a:lnTo>
                    <a:pt x="356702" y="178196"/>
                  </a:lnTo>
                  <a:lnTo>
                    <a:pt x="355771" y="178196"/>
                  </a:lnTo>
                  <a:lnTo>
                    <a:pt x="353598" y="177265"/>
                  </a:lnTo>
                  <a:lnTo>
                    <a:pt x="351425" y="175091"/>
                  </a:lnTo>
                  <a:lnTo>
                    <a:pt x="348320" y="175091"/>
                  </a:lnTo>
                  <a:lnTo>
                    <a:pt x="344284" y="178196"/>
                  </a:lnTo>
                  <a:lnTo>
                    <a:pt x="339007" y="184405"/>
                  </a:lnTo>
                  <a:lnTo>
                    <a:pt x="333729" y="189682"/>
                  </a:lnTo>
                  <a:lnTo>
                    <a:pt x="329693" y="194960"/>
                  </a:lnTo>
                  <a:lnTo>
                    <a:pt x="324416" y="198064"/>
                  </a:lnTo>
                  <a:lnTo>
                    <a:pt x="304547" y="204273"/>
                  </a:lnTo>
                  <a:lnTo>
                    <a:pt x="285610" y="204273"/>
                  </a:lnTo>
                  <a:lnTo>
                    <a:pt x="267915" y="199927"/>
                  </a:lnTo>
                  <a:lnTo>
                    <a:pt x="251151" y="192476"/>
                  </a:lnTo>
                  <a:lnTo>
                    <a:pt x="248978" y="192476"/>
                  </a:lnTo>
                  <a:lnTo>
                    <a:pt x="245873" y="194650"/>
                  </a:lnTo>
                  <a:lnTo>
                    <a:pt x="240595" y="196823"/>
                  </a:lnTo>
                  <a:lnTo>
                    <a:pt x="236560" y="197754"/>
                  </a:lnTo>
                  <a:lnTo>
                    <a:pt x="233455" y="199927"/>
                  </a:lnTo>
                  <a:lnTo>
                    <a:pt x="227246" y="202100"/>
                  </a:lnTo>
                  <a:lnTo>
                    <a:pt x="224142" y="192476"/>
                  </a:lnTo>
                  <a:lnTo>
                    <a:pt x="227246" y="191545"/>
                  </a:lnTo>
                  <a:lnTo>
                    <a:pt x="227246" y="191545"/>
                  </a:lnTo>
                  <a:lnTo>
                    <a:pt x="229419" y="189372"/>
                  </a:lnTo>
                  <a:lnTo>
                    <a:pt x="231593" y="185026"/>
                  </a:lnTo>
                  <a:lnTo>
                    <a:pt x="221037" y="185026"/>
                  </a:lnTo>
                  <a:lnTo>
                    <a:pt x="217002" y="187199"/>
                  </a:lnTo>
                  <a:lnTo>
                    <a:pt x="211724" y="189372"/>
                  </a:lnTo>
                  <a:lnTo>
                    <a:pt x="206446" y="189372"/>
                  </a:lnTo>
                  <a:lnTo>
                    <a:pt x="200238" y="189372"/>
                  </a:lnTo>
                  <a:lnTo>
                    <a:pt x="197133" y="177885"/>
                  </a:lnTo>
                  <a:lnTo>
                    <a:pt x="200238" y="176954"/>
                  </a:lnTo>
                  <a:lnTo>
                    <a:pt x="202411" y="176954"/>
                  </a:lnTo>
                  <a:lnTo>
                    <a:pt x="204584" y="176954"/>
                  </a:lnTo>
                  <a:lnTo>
                    <a:pt x="206757" y="174781"/>
                  </a:lnTo>
                  <a:lnTo>
                    <a:pt x="207688" y="174781"/>
                  </a:lnTo>
                  <a:lnTo>
                    <a:pt x="184715" y="177885"/>
                  </a:lnTo>
                  <a:lnTo>
                    <a:pt x="182542" y="172608"/>
                  </a:lnTo>
                  <a:lnTo>
                    <a:pt x="178506" y="169503"/>
                  </a:lnTo>
                  <a:lnTo>
                    <a:pt x="177575" y="167330"/>
                  </a:lnTo>
                  <a:lnTo>
                    <a:pt x="175402" y="162984"/>
                  </a:lnTo>
                  <a:lnTo>
                    <a:pt x="171366" y="157706"/>
                  </a:lnTo>
                  <a:lnTo>
                    <a:pt x="177575" y="155533"/>
                  </a:lnTo>
                  <a:lnTo>
                    <a:pt x="180679" y="155533"/>
                  </a:lnTo>
                  <a:lnTo>
                    <a:pt x="182853" y="155533"/>
                  </a:lnTo>
                  <a:lnTo>
                    <a:pt x="185026" y="155533"/>
                  </a:lnTo>
                  <a:lnTo>
                    <a:pt x="185026" y="155223"/>
                  </a:lnTo>
                  <a:lnTo>
                    <a:pt x="185957" y="153050"/>
                  </a:lnTo>
                  <a:lnTo>
                    <a:pt x="188130" y="148704"/>
                  </a:lnTo>
                  <a:lnTo>
                    <a:pt x="180679" y="147772"/>
                  </a:lnTo>
                  <a:lnTo>
                    <a:pt x="173229" y="145599"/>
                  </a:lnTo>
                  <a:lnTo>
                    <a:pt x="170124" y="141253"/>
                  </a:lnTo>
                  <a:lnTo>
                    <a:pt x="163915" y="138148"/>
                  </a:lnTo>
                  <a:lnTo>
                    <a:pt x="167951" y="138148"/>
                  </a:lnTo>
                  <a:lnTo>
                    <a:pt x="167951" y="132871"/>
                  </a:lnTo>
                  <a:lnTo>
                    <a:pt x="185647" y="135975"/>
                  </a:lnTo>
                  <a:lnTo>
                    <a:pt x="194960" y="133802"/>
                  </a:lnTo>
                  <a:lnTo>
                    <a:pt x="202411" y="130698"/>
                  </a:lnTo>
                  <a:lnTo>
                    <a:pt x="206446" y="125420"/>
                  </a:lnTo>
                  <a:lnTo>
                    <a:pt x="211724" y="117969"/>
                  </a:lnTo>
                  <a:lnTo>
                    <a:pt x="221037" y="113623"/>
                  </a:lnTo>
                  <a:lnTo>
                    <a:pt x="231593" y="110519"/>
                  </a:lnTo>
                  <a:lnTo>
                    <a:pt x="239043" y="113623"/>
                  </a:lnTo>
                  <a:lnTo>
                    <a:pt x="248357" y="117969"/>
                  </a:lnTo>
                  <a:lnTo>
                    <a:pt x="255807" y="118901"/>
                  </a:lnTo>
                  <a:lnTo>
                    <a:pt x="264189" y="117969"/>
                  </a:lnTo>
                  <a:lnTo>
                    <a:pt x="261085" y="115796"/>
                  </a:lnTo>
                  <a:lnTo>
                    <a:pt x="257049" y="113623"/>
                  </a:lnTo>
                  <a:lnTo>
                    <a:pt x="256118" y="113623"/>
                  </a:lnTo>
                  <a:lnTo>
                    <a:pt x="256118" y="111760"/>
                  </a:lnTo>
                  <a:lnTo>
                    <a:pt x="253945" y="110829"/>
                  </a:lnTo>
                  <a:lnTo>
                    <a:pt x="253945" y="106483"/>
                  </a:lnTo>
                  <a:lnTo>
                    <a:pt x="251772" y="101205"/>
                  </a:lnTo>
                  <a:lnTo>
                    <a:pt x="257049" y="99032"/>
                  </a:lnTo>
                  <a:lnTo>
                    <a:pt x="261085" y="96859"/>
                  </a:lnTo>
                  <a:lnTo>
                    <a:pt x="264189" y="96859"/>
                  </a:lnTo>
                  <a:lnTo>
                    <a:pt x="266363" y="95928"/>
                  </a:lnTo>
                  <a:lnTo>
                    <a:pt x="270398" y="93755"/>
                  </a:lnTo>
                  <a:lnTo>
                    <a:pt x="277849" y="93755"/>
                  </a:lnTo>
                  <a:lnTo>
                    <a:pt x="280953" y="95928"/>
                  </a:lnTo>
                  <a:lnTo>
                    <a:pt x="284989" y="99032"/>
                  </a:lnTo>
                  <a:lnTo>
                    <a:pt x="288094" y="101205"/>
                  </a:lnTo>
                  <a:lnTo>
                    <a:pt x="288094" y="96859"/>
                  </a:lnTo>
                  <a:lnTo>
                    <a:pt x="285921" y="95928"/>
                  </a:lnTo>
                  <a:lnTo>
                    <a:pt x="285921" y="93755"/>
                  </a:lnTo>
                  <a:lnTo>
                    <a:pt x="285921" y="93755"/>
                  </a:lnTo>
                  <a:lnTo>
                    <a:pt x="285921" y="91582"/>
                  </a:lnTo>
                  <a:lnTo>
                    <a:pt x="284989" y="88477"/>
                  </a:lnTo>
                  <a:lnTo>
                    <a:pt x="290267" y="86304"/>
                  </a:lnTo>
                  <a:lnTo>
                    <a:pt x="293371" y="84131"/>
                  </a:lnTo>
                  <a:lnTo>
                    <a:pt x="299580" y="81026"/>
                  </a:lnTo>
                  <a:lnTo>
                    <a:pt x="302685" y="76680"/>
                  </a:lnTo>
                  <a:lnTo>
                    <a:pt x="304858" y="76680"/>
                  </a:lnTo>
                  <a:lnTo>
                    <a:pt x="312308" y="76680"/>
                  </a:lnTo>
                  <a:lnTo>
                    <a:pt x="317586" y="78853"/>
                  </a:lnTo>
                  <a:lnTo>
                    <a:pt x="321622" y="83199"/>
                  </a:lnTo>
                  <a:lnTo>
                    <a:pt x="327831" y="83199"/>
                  </a:lnTo>
                  <a:lnTo>
                    <a:pt x="337144" y="81026"/>
                  </a:lnTo>
                  <a:lnTo>
                    <a:pt x="341180" y="68298"/>
                  </a:lnTo>
                  <a:lnTo>
                    <a:pt x="346458" y="66125"/>
                  </a:lnTo>
                  <a:lnTo>
                    <a:pt x="351735" y="66125"/>
                  </a:lnTo>
                  <a:lnTo>
                    <a:pt x="357013" y="66125"/>
                  </a:lnTo>
                  <a:lnTo>
                    <a:pt x="361048" y="68298"/>
                  </a:lnTo>
                  <a:lnTo>
                    <a:pt x="364153" y="68298"/>
                  </a:lnTo>
                  <a:lnTo>
                    <a:pt x="371604" y="56812"/>
                  </a:lnTo>
                  <a:lnTo>
                    <a:pt x="383090" y="54638"/>
                  </a:lnTo>
                  <a:lnTo>
                    <a:pt x="390541" y="58985"/>
                  </a:lnTo>
                  <a:lnTo>
                    <a:pt x="397992" y="62089"/>
                  </a:lnTo>
                  <a:lnTo>
                    <a:pt x="405442" y="64262"/>
                  </a:lnTo>
                  <a:lnTo>
                    <a:pt x="414756" y="61158"/>
                  </a:lnTo>
                  <a:lnTo>
                    <a:pt x="427173" y="53707"/>
                  </a:lnTo>
                  <a:lnTo>
                    <a:pt x="439281" y="47498"/>
                  </a:lnTo>
                  <a:lnTo>
                    <a:pt x="439281" y="47498"/>
                  </a:lnTo>
                  <a:lnTo>
                    <a:pt x="439281" y="47498"/>
                  </a:lnTo>
                  <a:close/>
                  <a:moveTo>
                    <a:pt x="2195472" y="44394"/>
                  </a:moveTo>
                  <a:lnTo>
                    <a:pt x="2202923" y="46567"/>
                  </a:lnTo>
                  <a:lnTo>
                    <a:pt x="2210374" y="49671"/>
                  </a:lnTo>
                  <a:lnTo>
                    <a:pt x="2213478" y="54018"/>
                  </a:lnTo>
                  <a:lnTo>
                    <a:pt x="2218756" y="57122"/>
                  </a:lnTo>
                  <a:lnTo>
                    <a:pt x="2224965" y="61468"/>
                  </a:lnTo>
                  <a:lnTo>
                    <a:pt x="2220929" y="72023"/>
                  </a:lnTo>
                  <a:lnTo>
                    <a:pt x="2198888" y="84752"/>
                  </a:lnTo>
                  <a:lnTo>
                    <a:pt x="2182123" y="99653"/>
                  </a:lnTo>
                  <a:lnTo>
                    <a:pt x="2167532" y="118590"/>
                  </a:lnTo>
                  <a:lnTo>
                    <a:pt x="2164428" y="118590"/>
                  </a:lnTo>
                  <a:lnTo>
                    <a:pt x="2164428" y="114244"/>
                  </a:lnTo>
                  <a:lnTo>
                    <a:pt x="2159150" y="111140"/>
                  </a:lnTo>
                  <a:lnTo>
                    <a:pt x="2155115" y="106793"/>
                  </a:lnTo>
                  <a:lnTo>
                    <a:pt x="2152942" y="103689"/>
                  </a:lnTo>
                  <a:lnTo>
                    <a:pt x="2149837" y="99343"/>
                  </a:lnTo>
                  <a:lnTo>
                    <a:pt x="2147664" y="94065"/>
                  </a:lnTo>
                  <a:lnTo>
                    <a:pt x="2151700" y="86614"/>
                  </a:lnTo>
                  <a:lnTo>
                    <a:pt x="2152631" y="81337"/>
                  </a:lnTo>
                  <a:lnTo>
                    <a:pt x="2154804" y="71713"/>
                  </a:lnTo>
                  <a:lnTo>
                    <a:pt x="2127795" y="71713"/>
                  </a:lnTo>
                  <a:lnTo>
                    <a:pt x="2127795" y="64262"/>
                  </a:lnTo>
                  <a:lnTo>
                    <a:pt x="2142386" y="58985"/>
                  </a:lnTo>
                  <a:lnTo>
                    <a:pt x="2156977" y="54638"/>
                  </a:lnTo>
                  <a:lnTo>
                    <a:pt x="2174673" y="51534"/>
                  </a:lnTo>
                  <a:lnTo>
                    <a:pt x="2176846" y="56812"/>
                  </a:lnTo>
                  <a:lnTo>
                    <a:pt x="2179019" y="58985"/>
                  </a:lnTo>
                  <a:lnTo>
                    <a:pt x="2179019" y="61158"/>
                  </a:lnTo>
                  <a:lnTo>
                    <a:pt x="2181192" y="61158"/>
                  </a:lnTo>
                  <a:lnTo>
                    <a:pt x="2181192" y="62089"/>
                  </a:lnTo>
                  <a:lnTo>
                    <a:pt x="2184297" y="64262"/>
                  </a:lnTo>
                  <a:lnTo>
                    <a:pt x="2186470" y="58985"/>
                  </a:lnTo>
                  <a:lnTo>
                    <a:pt x="2188643" y="54638"/>
                  </a:lnTo>
                  <a:lnTo>
                    <a:pt x="2189574" y="51534"/>
                  </a:lnTo>
                  <a:lnTo>
                    <a:pt x="2193610" y="47188"/>
                  </a:lnTo>
                  <a:lnTo>
                    <a:pt x="2195472" y="44394"/>
                  </a:lnTo>
                  <a:lnTo>
                    <a:pt x="2195472" y="44394"/>
                  </a:lnTo>
                  <a:lnTo>
                    <a:pt x="2195472" y="44394"/>
                  </a:lnTo>
                  <a:close/>
                  <a:moveTo>
                    <a:pt x="2240487" y="24215"/>
                  </a:moveTo>
                  <a:lnTo>
                    <a:pt x="2244523" y="25146"/>
                  </a:lnTo>
                  <a:lnTo>
                    <a:pt x="2245454" y="25146"/>
                  </a:lnTo>
                  <a:lnTo>
                    <a:pt x="2247628" y="27319"/>
                  </a:lnTo>
                  <a:lnTo>
                    <a:pt x="2247628" y="27319"/>
                  </a:lnTo>
                  <a:lnTo>
                    <a:pt x="2249800" y="29492"/>
                  </a:lnTo>
                  <a:lnTo>
                    <a:pt x="2251974" y="32597"/>
                  </a:lnTo>
                  <a:lnTo>
                    <a:pt x="2255078" y="38806"/>
                  </a:lnTo>
                  <a:lnTo>
                    <a:pt x="2259114" y="44083"/>
                  </a:lnTo>
                  <a:lnTo>
                    <a:pt x="2260045" y="51534"/>
                  </a:lnTo>
                  <a:lnTo>
                    <a:pt x="2251663" y="51534"/>
                  </a:lnTo>
                  <a:lnTo>
                    <a:pt x="2251663" y="47188"/>
                  </a:lnTo>
                  <a:lnTo>
                    <a:pt x="2247628" y="44083"/>
                  </a:lnTo>
                  <a:lnTo>
                    <a:pt x="2244523" y="39737"/>
                  </a:lnTo>
                  <a:lnTo>
                    <a:pt x="2242350" y="36633"/>
                  </a:lnTo>
                  <a:lnTo>
                    <a:pt x="2240177" y="31355"/>
                  </a:lnTo>
                  <a:lnTo>
                    <a:pt x="2240177" y="24215"/>
                  </a:lnTo>
                  <a:lnTo>
                    <a:pt x="2240487" y="24215"/>
                  </a:lnTo>
                  <a:lnTo>
                    <a:pt x="2240487" y="24215"/>
                  </a:lnTo>
                  <a:close/>
                  <a:moveTo>
                    <a:pt x="984113" y="20179"/>
                  </a:moveTo>
                  <a:lnTo>
                    <a:pt x="1009259" y="20179"/>
                  </a:lnTo>
                  <a:lnTo>
                    <a:pt x="1035337" y="24525"/>
                  </a:lnTo>
                  <a:lnTo>
                    <a:pt x="1058310" y="27630"/>
                  </a:lnTo>
                  <a:lnTo>
                    <a:pt x="1079110" y="32907"/>
                  </a:lnTo>
                  <a:lnTo>
                    <a:pt x="1109223" y="27630"/>
                  </a:lnTo>
                  <a:lnTo>
                    <a:pt x="1113259" y="31976"/>
                  </a:lnTo>
                  <a:lnTo>
                    <a:pt x="1116363" y="32907"/>
                  </a:lnTo>
                  <a:lnTo>
                    <a:pt x="1120399" y="39116"/>
                  </a:lnTo>
                  <a:lnTo>
                    <a:pt x="1122572" y="42221"/>
                  </a:lnTo>
                  <a:lnTo>
                    <a:pt x="1125676" y="44394"/>
                  </a:lnTo>
                  <a:lnTo>
                    <a:pt x="1143372" y="51844"/>
                  </a:lnTo>
                  <a:lnTo>
                    <a:pt x="1164172" y="57122"/>
                  </a:lnTo>
                  <a:lnTo>
                    <a:pt x="1181867" y="61468"/>
                  </a:lnTo>
                  <a:lnTo>
                    <a:pt x="1181867" y="68919"/>
                  </a:lnTo>
                  <a:lnTo>
                    <a:pt x="1152685" y="68919"/>
                  </a:lnTo>
                  <a:lnTo>
                    <a:pt x="1140267" y="62710"/>
                  </a:lnTo>
                  <a:lnTo>
                    <a:pt x="1125676" y="62710"/>
                  </a:lnTo>
                  <a:lnTo>
                    <a:pt x="1108912" y="64883"/>
                  </a:lnTo>
                  <a:lnTo>
                    <a:pt x="1093390" y="69229"/>
                  </a:lnTo>
                  <a:lnTo>
                    <a:pt x="1093390" y="77611"/>
                  </a:lnTo>
                  <a:lnTo>
                    <a:pt x="1113259" y="77611"/>
                  </a:lnTo>
                  <a:lnTo>
                    <a:pt x="1127850" y="74507"/>
                  </a:lnTo>
                  <a:lnTo>
                    <a:pt x="1145545" y="72334"/>
                  </a:lnTo>
                  <a:lnTo>
                    <a:pt x="1167587" y="72334"/>
                  </a:lnTo>
                  <a:lnTo>
                    <a:pt x="1189628" y="72334"/>
                  </a:lnTo>
                  <a:lnTo>
                    <a:pt x="1206392" y="72334"/>
                  </a:lnTo>
                  <a:lnTo>
                    <a:pt x="1220983" y="87235"/>
                  </a:lnTo>
                  <a:lnTo>
                    <a:pt x="1238679" y="97790"/>
                  </a:lnTo>
                  <a:lnTo>
                    <a:pt x="1233401" y="109277"/>
                  </a:lnTo>
                  <a:lnTo>
                    <a:pt x="1222846" y="116728"/>
                  </a:lnTo>
                  <a:lnTo>
                    <a:pt x="1213533" y="122005"/>
                  </a:lnTo>
                  <a:lnTo>
                    <a:pt x="1201115" y="126351"/>
                  </a:lnTo>
                  <a:lnTo>
                    <a:pt x="1182178" y="126351"/>
                  </a:lnTo>
                  <a:lnTo>
                    <a:pt x="1165413" y="131629"/>
                  </a:lnTo>
                  <a:lnTo>
                    <a:pt x="1147718" y="131629"/>
                  </a:lnTo>
                  <a:lnTo>
                    <a:pt x="1127850" y="129456"/>
                  </a:lnTo>
                  <a:lnTo>
                    <a:pt x="1108912" y="127283"/>
                  </a:lnTo>
                  <a:lnTo>
                    <a:pt x="1091527" y="127283"/>
                  </a:lnTo>
                  <a:lnTo>
                    <a:pt x="1076936" y="131629"/>
                  </a:lnTo>
                  <a:lnTo>
                    <a:pt x="1065450" y="142184"/>
                  </a:lnTo>
                  <a:lnTo>
                    <a:pt x="1109223" y="142184"/>
                  </a:lnTo>
                  <a:lnTo>
                    <a:pt x="1122882" y="139080"/>
                  </a:lnTo>
                  <a:lnTo>
                    <a:pt x="1138405" y="136907"/>
                  </a:lnTo>
                  <a:lnTo>
                    <a:pt x="1157342" y="139080"/>
                  </a:lnTo>
                  <a:lnTo>
                    <a:pt x="1169760" y="142184"/>
                  </a:lnTo>
                  <a:lnTo>
                    <a:pt x="1172864" y="155844"/>
                  </a:lnTo>
                  <a:lnTo>
                    <a:pt x="1179073" y="153671"/>
                  </a:lnTo>
                  <a:lnTo>
                    <a:pt x="1187455" y="148393"/>
                  </a:lnTo>
                  <a:lnTo>
                    <a:pt x="1198942" y="144047"/>
                  </a:lnTo>
                  <a:lnTo>
                    <a:pt x="1209497" y="141874"/>
                  </a:lnTo>
                  <a:lnTo>
                    <a:pt x="1211670" y="148083"/>
                  </a:lnTo>
                  <a:lnTo>
                    <a:pt x="1213843" y="151187"/>
                  </a:lnTo>
                  <a:lnTo>
                    <a:pt x="1216016" y="153360"/>
                  </a:lnTo>
                  <a:lnTo>
                    <a:pt x="1219121" y="155533"/>
                  </a:lnTo>
                  <a:lnTo>
                    <a:pt x="1223156" y="158638"/>
                  </a:lnTo>
                  <a:lnTo>
                    <a:pt x="1206392" y="189993"/>
                  </a:lnTo>
                  <a:lnTo>
                    <a:pt x="1213843" y="189993"/>
                  </a:lnTo>
                  <a:lnTo>
                    <a:pt x="1226261" y="182542"/>
                  </a:lnTo>
                  <a:lnTo>
                    <a:pt x="1243025" y="172918"/>
                  </a:lnTo>
                  <a:lnTo>
                    <a:pt x="1262893" y="165468"/>
                  </a:lnTo>
                  <a:lnTo>
                    <a:pt x="1284935" y="158017"/>
                  </a:lnTo>
                  <a:lnTo>
                    <a:pt x="1308839" y="152739"/>
                  </a:lnTo>
                  <a:lnTo>
                    <a:pt x="1329639" y="152739"/>
                  </a:lnTo>
                  <a:lnTo>
                    <a:pt x="1350439" y="154912"/>
                  </a:lnTo>
                  <a:lnTo>
                    <a:pt x="1365030" y="163294"/>
                  </a:lnTo>
                  <a:lnTo>
                    <a:pt x="1373412" y="178196"/>
                  </a:lnTo>
                  <a:lnTo>
                    <a:pt x="1379621" y="178196"/>
                  </a:lnTo>
                  <a:lnTo>
                    <a:pt x="1379621" y="180369"/>
                  </a:lnTo>
                  <a:lnTo>
                    <a:pt x="1379621" y="180369"/>
                  </a:lnTo>
                  <a:lnTo>
                    <a:pt x="1377448" y="182542"/>
                  </a:lnTo>
                  <a:lnTo>
                    <a:pt x="1375275" y="182542"/>
                  </a:lnTo>
                  <a:lnTo>
                    <a:pt x="1375275" y="182542"/>
                  </a:lnTo>
                  <a:lnTo>
                    <a:pt x="1373102" y="182542"/>
                  </a:lnTo>
                  <a:lnTo>
                    <a:pt x="1369997" y="185647"/>
                  </a:lnTo>
                  <a:lnTo>
                    <a:pt x="1364720" y="187820"/>
                  </a:lnTo>
                  <a:lnTo>
                    <a:pt x="1358511" y="189993"/>
                  </a:lnTo>
                  <a:lnTo>
                    <a:pt x="1351060" y="192166"/>
                  </a:lnTo>
                  <a:lnTo>
                    <a:pt x="1345783" y="193097"/>
                  </a:lnTo>
                  <a:lnTo>
                    <a:pt x="1333365" y="213276"/>
                  </a:lnTo>
                  <a:lnTo>
                    <a:pt x="1309460" y="228178"/>
                  </a:lnTo>
                  <a:lnTo>
                    <a:pt x="1282452" y="237801"/>
                  </a:lnTo>
                  <a:lnTo>
                    <a:pt x="1250165" y="243079"/>
                  </a:lnTo>
                  <a:lnTo>
                    <a:pt x="1250165" y="249288"/>
                  </a:lnTo>
                  <a:lnTo>
                    <a:pt x="1250165" y="252392"/>
                  </a:lnTo>
                  <a:lnTo>
                    <a:pt x="1250165" y="254566"/>
                  </a:lnTo>
                  <a:lnTo>
                    <a:pt x="1247992" y="256739"/>
                  </a:lnTo>
                  <a:lnTo>
                    <a:pt x="1250165" y="257670"/>
                  </a:lnTo>
                  <a:lnTo>
                    <a:pt x="1250165" y="259843"/>
                  </a:lnTo>
                  <a:lnTo>
                    <a:pt x="1253270" y="264189"/>
                  </a:lnTo>
                  <a:lnTo>
                    <a:pt x="1258547" y="267294"/>
                  </a:lnTo>
                  <a:lnTo>
                    <a:pt x="1262583" y="269467"/>
                  </a:lnTo>
                  <a:lnTo>
                    <a:pt x="1265687" y="272571"/>
                  </a:lnTo>
                  <a:lnTo>
                    <a:pt x="1269723" y="274745"/>
                  </a:lnTo>
                  <a:lnTo>
                    <a:pt x="1272828" y="280022"/>
                  </a:lnTo>
                  <a:lnTo>
                    <a:pt x="1269723" y="287473"/>
                  </a:lnTo>
                  <a:lnTo>
                    <a:pt x="1265687" y="304237"/>
                  </a:lnTo>
                  <a:lnTo>
                    <a:pt x="1262583" y="324416"/>
                  </a:lnTo>
                  <a:lnTo>
                    <a:pt x="1258547" y="344595"/>
                  </a:lnTo>
                  <a:lnTo>
                    <a:pt x="1258547" y="361359"/>
                  </a:lnTo>
                  <a:lnTo>
                    <a:pt x="1262583" y="359186"/>
                  </a:lnTo>
                  <a:lnTo>
                    <a:pt x="1265687" y="359186"/>
                  </a:lnTo>
                  <a:lnTo>
                    <a:pt x="1267861" y="359186"/>
                  </a:lnTo>
                  <a:lnTo>
                    <a:pt x="1271896" y="359186"/>
                  </a:lnTo>
                  <a:lnTo>
                    <a:pt x="1272828" y="359186"/>
                  </a:lnTo>
                  <a:lnTo>
                    <a:pt x="1279037" y="361359"/>
                  </a:lnTo>
                  <a:lnTo>
                    <a:pt x="1276864" y="366636"/>
                  </a:lnTo>
                  <a:lnTo>
                    <a:pt x="1276864" y="368810"/>
                  </a:lnTo>
                  <a:lnTo>
                    <a:pt x="1276864" y="373156"/>
                  </a:lnTo>
                  <a:lnTo>
                    <a:pt x="1276864" y="374087"/>
                  </a:lnTo>
                  <a:lnTo>
                    <a:pt x="1276864" y="378433"/>
                  </a:lnTo>
                  <a:lnTo>
                    <a:pt x="1279037" y="385884"/>
                  </a:lnTo>
                  <a:lnTo>
                    <a:pt x="1272828" y="385884"/>
                  </a:lnTo>
                  <a:lnTo>
                    <a:pt x="1272828" y="388989"/>
                  </a:lnTo>
                  <a:lnTo>
                    <a:pt x="1269723" y="388057"/>
                  </a:lnTo>
                  <a:lnTo>
                    <a:pt x="1265687" y="383711"/>
                  </a:lnTo>
                  <a:lnTo>
                    <a:pt x="1264756" y="381538"/>
                  </a:lnTo>
                  <a:lnTo>
                    <a:pt x="1260720" y="380607"/>
                  </a:lnTo>
                  <a:lnTo>
                    <a:pt x="1257616" y="378433"/>
                  </a:lnTo>
                  <a:lnTo>
                    <a:pt x="1250165" y="378433"/>
                  </a:lnTo>
                  <a:lnTo>
                    <a:pt x="1246129" y="380607"/>
                  </a:lnTo>
                  <a:lnTo>
                    <a:pt x="1243025" y="381538"/>
                  </a:lnTo>
                  <a:lnTo>
                    <a:pt x="1238989" y="383711"/>
                  </a:lnTo>
                  <a:lnTo>
                    <a:pt x="1236816" y="385884"/>
                  </a:lnTo>
                  <a:lnTo>
                    <a:pt x="1233711" y="388057"/>
                  </a:lnTo>
                  <a:lnTo>
                    <a:pt x="1231538" y="391162"/>
                  </a:lnTo>
                  <a:lnTo>
                    <a:pt x="1229365" y="398612"/>
                  </a:lnTo>
                  <a:lnTo>
                    <a:pt x="1253270" y="406063"/>
                  </a:lnTo>
                  <a:lnTo>
                    <a:pt x="1258547" y="438660"/>
                  </a:lnTo>
                  <a:lnTo>
                    <a:pt x="1253270" y="438660"/>
                  </a:lnTo>
                  <a:lnTo>
                    <a:pt x="1250165" y="438660"/>
                  </a:lnTo>
                  <a:lnTo>
                    <a:pt x="1246129" y="440833"/>
                  </a:lnTo>
                  <a:lnTo>
                    <a:pt x="1243025" y="443006"/>
                  </a:lnTo>
                  <a:lnTo>
                    <a:pt x="1243025" y="450457"/>
                  </a:lnTo>
                  <a:lnTo>
                    <a:pt x="1251407" y="455734"/>
                  </a:lnTo>
                  <a:lnTo>
                    <a:pt x="1257616" y="463185"/>
                  </a:lnTo>
                  <a:lnTo>
                    <a:pt x="1260720" y="472809"/>
                  </a:lnTo>
                  <a:lnTo>
                    <a:pt x="1262893" y="487710"/>
                  </a:lnTo>
                  <a:lnTo>
                    <a:pt x="1253580" y="487710"/>
                  </a:lnTo>
                  <a:lnTo>
                    <a:pt x="1251407" y="487710"/>
                  </a:lnTo>
                  <a:lnTo>
                    <a:pt x="1246129" y="485537"/>
                  </a:lnTo>
                  <a:lnTo>
                    <a:pt x="1243025" y="487710"/>
                  </a:lnTo>
                  <a:lnTo>
                    <a:pt x="1236816" y="487710"/>
                  </a:lnTo>
                  <a:lnTo>
                    <a:pt x="1233711" y="490815"/>
                  </a:lnTo>
                  <a:lnTo>
                    <a:pt x="1229676" y="495161"/>
                  </a:lnTo>
                  <a:lnTo>
                    <a:pt x="1235885" y="498266"/>
                  </a:lnTo>
                  <a:lnTo>
                    <a:pt x="1238989" y="500439"/>
                  </a:lnTo>
                  <a:lnTo>
                    <a:pt x="1241162" y="502612"/>
                  </a:lnTo>
                  <a:lnTo>
                    <a:pt x="1243335" y="503543"/>
                  </a:lnTo>
                  <a:lnTo>
                    <a:pt x="1244267" y="509752"/>
                  </a:lnTo>
                  <a:lnTo>
                    <a:pt x="1246440" y="515030"/>
                  </a:lnTo>
                  <a:lnTo>
                    <a:pt x="1244267" y="517203"/>
                  </a:lnTo>
                  <a:lnTo>
                    <a:pt x="1244267" y="518134"/>
                  </a:lnTo>
                  <a:lnTo>
                    <a:pt x="1244267" y="518134"/>
                  </a:lnTo>
                  <a:lnTo>
                    <a:pt x="1243335" y="520307"/>
                  </a:lnTo>
                  <a:lnTo>
                    <a:pt x="1243335" y="524653"/>
                  </a:lnTo>
                  <a:lnTo>
                    <a:pt x="1228124" y="524653"/>
                  </a:lnTo>
                  <a:lnTo>
                    <a:pt x="1213533" y="527758"/>
                  </a:lnTo>
                  <a:lnTo>
                    <a:pt x="1202046" y="532104"/>
                  </a:lnTo>
                  <a:lnTo>
                    <a:pt x="1206082" y="532104"/>
                  </a:lnTo>
                  <a:lnTo>
                    <a:pt x="1211359" y="535209"/>
                  </a:lnTo>
                  <a:lnTo>
                    <a:pt x="1215395" y="537382"/>
                  </a:lnTo>
                  <a:lnTo>
                    <a:pt x="1218500" y="537382"/>
                  </a:lnTo>
                  <a:lnTo>
                    <a:pt x="1222536" y="539555"/>
                  </a:lnTo>
                  <a:lnTo>
                    <a:pt x="1225640" y="542659"/>
                  </a:lnTo>
                  <a:lnTo>
                    <a:pt x="1228744" y="547937"/>
                  </a:lnTo>
                  <a:lnTo>
                    <a:pt x="1222536" y="557561"/>
                  </a:lnTo>
                  <a:lnTo>
                    <a:pt x="1218500" y="569047"/>
                  </a:lnTo>
                  <a:lnTo>
                    <a:pt x="1213222" y="581775"/>
                  </a:lnTo>
                  <a:lnTo>
                    <a:pt x="1211049" y="576498"/>
                  </a:lnTo>
                  <a:lnTo>
                    <a:pt x="1207945" y="572152"/>
                  </a:lnTo>
                  <a:lnTo>
                    <a:pt x="1205771" y="569979"/>
                  </a:lnTo>
                  <a:lnTo>
                    <a:pt x="1201736" y="569979"/>
                  </a:lnTo>
                  <a:lnTo>
                    <a:pt x="1196458" y="569047"/>
                  </a:lnTo>
                  <a:lnTo>
                    <a:pt x="1189007" y="569047"/>
                  </a:lnTo>
                  <a:lnTo>
                    <a:pt x="1189007" y="572152"/>
                  </a:lnTo>
                  <a:lnTo>
                    <a:pt x="1193043" y="572152"/>
                  </a:lnTo>
                  <a:lnTo>
                    <a:pt x="1205461" y="584880"/>
                  </a:lnTo>
                  <a:lnTo>
                    <a:pt x="1216016" y="599781"/>
                  </a:lnTo>
                  <a:lnTo>
                    <a:pt x="1222225" y="618719"/>
                  </a:lnTo>
                  <a:lnTo>
                    <a:pt x="1225329" y="640760"/>
                  </a:lnTo>
                  <a:lnTo>
                    <a:pt x="1222225" y="640760"/>
                  </a:lnTo>
                  <a:lnTo>
                    <a:pt x="1222225" y="646038"/>
                  </a:lnTo>
                  <a:lnTo>
                    <a:pt x="1193043" y="649142"/>
                  </a:lnTo>
                  <a:lnTo>
                    <a:pt x="1193043" y="628963"/>
                  </a:lnTo>
                  <a:lnTo>
                    <a:pt x="1189007" y="625859"/>
                  </a:lnTo>
                  <a:lnTo>
                    <a:pt x="1185903" y="623686"/>
                  </a:lnTo>
                  <a:lnTo>
                    <a:pt x="1183730" y="621513"/>
                  </a:lnTo>
                  <a:lnTo>
                    <a:pt x="1178452" y="618408"/>
                  </a:lnTo>
                  <a:lnTo>
                    <a:pt x="1172243" y="616235"/>
                  </a:lnTo>
                  <a:lnTo>
                    <a:pt x="1163861" y="621513"/>
                  </a:lnTo>
                  <a:lnTo>
                    <a:pt x="1152375" y="625859"/>
                  </a:lnTo>
                  <a:lnTo>
                    <a:pt x="1139957" y="626790"/>
                  </a:lnTo>
                  <a:lnTo>
                    <a:pt x="1128470" y="631136"/>
                  </a:lnTo>
                  <a:lnTo>
                    <a:pt x="1122262" y="636414"/>
                  </a:lnTo>
                  <a:lnTo>
                    <a:pt x="1128470" y="636414"/>
                  </a:lnTo>
                  <a:lnTo>
                    <a:pt x="1137784" y="636414"/>
                  </a:lnTo>
                  <a:lnTo>
                    <a:pt x="1152375" y="634241"/>
                  </a:lnTo>
                  <a:lnTo>
                    <a:pt x="1169139" y="633309"/>
                  </a:lnTo>
                  <a:lnTo>
                    <a:pt x="1169139" y="640760"/>
                  </a:lnTo>
                  <a:lnTo>
                    <a:pt x="1132506" y="653488"/>
                  </a:lnTo>
                  <a:lnTo>
                    <a:pt x="1132506" y="656593"/>
                  </a:lnTo>
                  <a:lnTo>
                    <a:pt x="1141820" y="656593"/>
                  </a:lnTo>
                  <a:lnTo>
                    <a:pt x="1147097" y="655662"/>
                  </a:lnTo>
                  <a:lnTo>
                    <a:pt x="1154548" y="653488"/>
                  </a:lnTo>
                  <a:lnTo>
                    <a:pt x="1161999" y="651315"/>
                  </a:lnTo>
                  <a:lnTo>
                    <a:pt x="1169449" y="649142"/>
                  </a:lnTo>
                  <a:lnTo>
                    <a:pt x="1171622" y="658766"/>
                  </a:lnTo>
                  <a:lnTo>
                    <a:pt x="1179073" y="663112"/>
                  </a:lnTo>
                  <a:lnTo>
                    <a:pt x="1186524" y="664044"/>
                  </a:lnTo>
                  <a:lnTo>
                    <a:pt x="1198942" y="663112"/>
                  </a:lnTo>
                  <a:lnTo>
                    <a:pt x="1213533" y="663112"/>
                  </a:lnTo>
                  <a:lnTo>
                    <a:pt x="1213533" y="666217"/>
                  </a:lnTo>
                  <a:lnTo>
                    <a:pt x="1209497" y="666217"/>
                  </a:lnTo>
                  <a:lnTo>
                    <a:pt x="1189628" y="685154"/>
                  </a:lnTo>
                  <a:lnTo>
                    <a:pt x="1167587" y="703160"/>
                  </a:lnTo>
                  <a:lnTo>
                    <a:pt x="1145545" y="718061"/>
                  </a:lnTo>
                  <a:lnTo>
                    <a:pt x="1120399" y="730789"/>
                  </a:lnTo>
                  <a:lnTo>
                    <a:pt x="1093390" y="736067"/>
                  </a:lnTo>
                  <a:lnTo>
                    <a:pt x="1062035" y="735136"/>
                  </a:lnTo>
                  <a:lnTo>
                    <a:pt x="1062035" y="740413"/>
                  </a:lnTo>
                  <a:lnTo>
                    <a:pt x="1062035" y="745691"/>
                  </a:lnTo>
                  <a:lnTo>
                    <a:pt x="1059862" y="750037"/>
                  </a:lnTo>
                  <a:lnTo>
                    <a:pt x="1057689" y="750968"/>
                  </a:lnTo>
                  <a:lnTo>
                    <a:pt x="1056757" y="750968"/>
                  </a:lnTo>
                  <a:lnTo>
                    <a:pt x="1054584" y="753142"/>
                  </a:lnTo>
                  <a:lnTo>
                    <a:pt x="1050548" y="755315"/>
                  </a:lnTo>
                  <a:lnTo>
                    <a:pt x="1047444" y="757488"/>
                  </a:lnTo>
                  <a:lnTo>
                    <a:pt x="1045271" y="758419"/>
                  </a:lnTo>
                  <a:lnTo>
                    <a:pt x="1042166" y="762765"/>
                  </a:lnTo>
                  <a:lnTo>
                    <a:pt x="1038131" y="773321"/>
                  </a:lnTo>
                  <a:lnTo>
                    <a:pt x="1035957" y="786980"/>
                  </a:lnTo>
                  <a:lnTo>
                    <a:pt x="1032853" y="795362"/>
                  </a:lnTo>
                  <a:lnTo>
                    <a:pt x="1023540" y="804986"/>
                  </a:lnTo>
                  <a:lnTo>
                    <a:pt x="1008017" y="815541"/>
                  </a:lnTo>
                  <a:lnTo>
                    <a:pt x="987218" y="825165"/>
                  </a:lnTo>
                  <a:lnTo>
                    <a:pt x="969522" y="832616"/>
                  </a:lnTo>
                  <a:lnTo>
                    <a:pt x="952758" y="836962"/>
                  </a:lnTo>
                  <a:lnTo>
                    <a:pt x="952758" y="832616"/>
                  </a:lnTo>
                  <a:lnTo>
                    <a:pt x="952758" y="829511"/>
                  </a:lnTo>
                  <a:lnTo>
                    <a:pt x="950585" y="829511"/>
                  </a:lnTo>
                  <a:lnTo>
                    <a:pt x="950585" y="827338"/>
                  </a:lnTo>
                  <a:lnTo>
                    <a:pt x="949654" y="825165"/>
                  </a:lnTo>
                  <a:lnTo>
                    <a:pt x="947480" y="840066"/>
                  </a:lnTo>
                  <a:lnTo>
                    <a:pt x="942203" y="852795"/>
                  </a:lnTo>
                  <a:lnTo>
                    <a:pt x="938167" y="864281"/>
                  </a:lnTo>
                  <a:lnTo>
                    <a:pt x="932890" y="874836"/>
                  </a:lnTo>
                  <a:lnTo>
                    <a:pt x="928854" y="889738"/>
                  </a:lnTo>
                  <a:lnTo>
                    <a:pt x="932890" y="891911"/>
                  </a:lnTo>
                  <a:lnTo>
                    <a:pt x="932890" y="894084"/>
                  </a:lnTo>
                  <a:lnTo>
                    <a:pt x="935063" y="894084"/>
                  </a:lnTo>
                  <a:lnTo>
                    <a:pt x="935063" y="894084"/>
                  </a:lnTo>
                  <a:lnTo>
                    <a:pt x="935063" y="896257"/>
                  </a:lnTo>
                  <a:lnTo>
                    <a:pt x="932890" y="897188"/>
                  </a:lnTo>
                  <a:lnTo>
                    <a:pt x="928854" y="901535"/>
                  </a:lnTo>
                  <a:lnTo>
                    <a:pt x="925749" y="903708"/>
                  </a:lnTo>
                  <a:lnTo>
                    <a:pt x="922645" y="906812"/>
                  </a:lnTo>
                  <a:lnTo>
                    <a:pt x="918609" y="908985"/>
                  </a:lnTo>
                  <a:lnTo>
                    <a:pt x="916436" y="912090"/>
                  </a:lnTo>
                  <a:lnTo>
                    <a:pt x="913331" y="917367"/>
                  </a:lnTo>
                  <a:lnTo>
                    <a:pt x="905881" y="938478"/>
                  </a:lnTo>
                  <a:lnTo>
                    <a:pt x="900603" y="960519"/>
                  </a:lnTo>
                  <a:lnTo>
                    <a:pt x="898430" y="985976"/>
                  </a:lnTo>
                  <a:lnTo>
                    <a:pt x="894394" y="1010191"/>
                  </a:lnTo>
                  <a:lnTo>
                    <a:pt x="889117" y="1032232"/>
                  </a:lnTo>
                  <a:lnTo>
                    <a:pt x="886012" y="1030059"/>
                  </a:lnTo>
                  <a:lnTo>
                    <a:pt x="886012" y="1030059"/>
                  </a:lnTo>
                  <a:lnTo>
                    <a:pt x="883839" y="1030059"/>
                  </a:lnTo>
                  <a:lnTo>
                    <a:pt x="883839" y="1027886"/>
                  </a:lnTo>
                  <a:lnTo>
                    <a:pt x="881666" y="1027886"/>
                  </a:lnTo>
                  <a:lnTo>
                    <a:pt x="876388" y="1024782"/>
                  </a:lnTo>
                  <a:lnTo>
                    <a:pt x="867075" y="1017331"/>
                  </a:lnTo>
                  <a:lnTo>
                    <a:pt x="852484" y="1005844"/>
                  </a:lnTo>
                  <a:lnTo>
                    <a:pt x="835720" y="996221"/>
                  </a:lnTo>
                  <a:lnTo>
                    <a:pt x="820198" y="985665"/>
                  </a:lnTo>
                  <a:lnTo>
                    <a:pt x="807780" y="976042"/>
                  </a:lnTo>
                  <a:lnTo>
                    <a:pt x="796294" y="970764"/>
                  </a:lnTo>
                  <a:lnTo>
                    <a:pt x="793189" y="968591"/>
                  </a:lnTo>
                  <a:lnTo>
                    <a:pt x="789153" y="928543"/>
                  </a:lnTo>
                  <a:lnTo>
                    <a:pt x="786980" y="924197"/>
                  </a:lnTo>
                  <a:lnTo>
                    <a:pt x="781703" y="921093"/>
                  </a:lnTo>
                  <a:lnTo>
                    <a:pt x="778598" y="918920"/>
                  </a:lnTo>
                  <a:lnTo>
                    <a:pt x="772389" y="914573"/>
                  </a:lnTo>
                  <a:lnTo>
                    <a:pt x="769285" y="911469"/>
                  </a:lnTo>
                  <a:lnTo>
                    <a:pt x="772389" y="909296"/>
                  </a:lnTo>
                  <a:lnTo>
                    <a:pt x="772389" y="907123"/>
                  </a:lnTo>
                  <a:lnTo>
                    <a:pt x="774562" y="906191"/>
                  </a:lnTo>
                  <a:lnTo>
                    <a:pt x="774562" y="906191"/>
                  </a:lnTo>
                  <a:lnTo>
                    <a:pt x="776735" y="901845"/>
                  </a:lnTo>
                  <a:lnTo>
                    <a:pt x="778908" y="898741"/>
                  </a:lnTo>
                  <a:lnTo>
                    <a:pt x="769595" y="898741"/>
                  </a:lnTo>
                  <a:lnTo>
                    <a:pt x="764317" y="898741"/>
                  </a:lnTo>
                  <a:lnTo>
                    <a:pt x="760282" y="898741"/>
                  </a:lnTo>
                  <a:lnTo>
                    <a:pt x="758109" y="896567"/>
                  </a:lnTo>
                  <a:lnTo>
                    <a:pt x="757177" y="893463"/>
                  </a:lnTo>
                  <a:lnTo>
                    <a:pt x="753141" y="887254"/>
                  </a:lnTo>
                  <a:lnTo>
                    <a:pt x="750968" y="884150"/>
                  </a:lnTo>
                  <a:lnTo>
                    <a:pt x="750968" y="879803"/>
                  </a:lnTo>
                  <a:lnTo>
                    <a:pt x="750968" y="878872"/>
                  </a:lnTo>
                  <a:lnTo>
                    <a:pt x="750968" y="874526"/>
                  </a:lnTo>
                  <a:lnTo>
                    <a:pt x="753141" y="871421"/>
                  </a:lnTo>
                  <a:lnTo>
                    <a:pt x="753141" y="867075"/>
                  </a:lnTo>
                  <a:lnTo>
                    <a:pt x="742586" y="867075"/>
                  </a:lnTo>
                  <a:lnTo>
                    <a:pt x="742586" y="861798"/>
                  </a:lnTo>
                  <a:lnTo>
                    <a:pt x="743518" y="856520"/>
                  </a:lnTo>
                  <a:lnTo>
                    <a:pt x="745691" y="854347"/>
                  </a:lnTo>
                  <a:lnTo>
                    <a:pt x="745691" y="850622"/>
                  </a:lnTo>
                  <a:lnTo>
                    <a:pt x="747864" y="847517"/>
                  </a:lnTo>
                  <a:lnTo>
                    <a:pt x="750037" y="842239"/>
                  </a:lnTo>
                  <a:lnTo>
                    <a:pt x="743828" y="842239"/>
                  </a:lnTo>
                  <a:lnTo>
                    <a:pt x="737619" y="842239"/>
                  </a:lnTo>
                  <a:lnTo>
                    <a:pt x="734515" y="840066"/>
                  </a:lnTo>
                  <a:lnTo>
                    <a:pt x="728306" y="837893"/>
                  </a:lnTo>
                  <a:lnTo>
                    <a:pt x="727375" y="810574"/>
                  </a:lnTo>
                  <a:lnTo>
                    <a:pt x="725201" y="785117"/>
                  </a:lnTo>
                  <a:lnTo>
                    <a:pt x="725201" y="760903"/>
                  </a:lnTo>
                  <a:lnTo>
                    <a:pt x="732652" y="736688"/>
                  </a:lnTo>
                  <a:lnTo>
                    <a:pt x="740103" y="726133"/>
                  </a:lnTo>
                  <a:lnTo>
                    <a:pt x="749416" y="718682"/>
                  </a:lnTo>
                  <a:lnTo>
                    <a:pt x="756867" y="712473"/>
                  </a:lnTo>
                  <a:lnTo>
                    <a:pt x="762144" y="704091"/>
                  </a:lnTo>
                  <a:lnTo>
                    <a:pt x="767422" y="692605"/>
                  </a:lnTo>
                  <a:lnTo>
                    <a:pt x="769595" y="672426"/>
                  </a:lnTo>
                  <a:lnTo>
                    <a:pt x="765559" y="672426"/>
                  </a:lnTo>
                  <a:lnTo>
                    <a:pt x="762455" y="676772"/>
                  </a:lnTo>
                  <a:lnTo>
                    <a:pt x="758419" y="677703"/>
                  </a:lnTo>
                  <a:lnTo>
                    <a:pt x="757488" y="677703"/>
                  </a:lnTo>
                  <a:lnTo>
                    <a:pt x="753452" y="677703"/>
                  </a:lnTo>
                  <a:lnTo>
                    <a:pt x="750347" y="676772"/>
                  </a:lnTo>
                  <a:lnTo>
                    <a:pt x="735757" y="672426"/>
                  </a:lnTo>
                  <a:lnTo>
                    <a:pt x="724270" y="664975"/>
                  </a:lnTo>
                  <a:lnTo>
                    <a:pt x="716819" y="654420"/>
                  </a:lnTo>
                  <a:lnTo>
                    <a:pt x="713715" y="635483"/>
                  </a:lnTo>
                  <a:lnTo>
                    <a:pt x="718992" y="635483"/>
                  </a:lnTo>
                  <a:lnTo>
                    <a:pt x="718992" y="632378"/>
                  </a:lnTo>
                  <a:lnTo>
                    <a:pt x="728306" y="637656"/>
                  </a:lnTo>
                  <a:lnTo>
                    <a:pt x="738861" y="645106"/>
                  </a:lnTo>
                  <a:lnTo>
                    <a:pt x="748174" y="648211"/>
                  </a:lnTo>
                  <a:lnTo>
                    <a:pt x="758729" y="648211"/>
                  </a:lnTo>
                  <a:lnTo>
                    <a:pt x="758729" y="647280"/>
                  </a:lnTo>
                  <a:lnTo>
                    <a:pt x="760903" y="645106"/>
                  </a:lnTo>
                  <a:lnTo>
                    <a:pt x="760903" y="645106"/>
                  </a:lnTo>
                  <a:lnTo>
                    <a:pt x="760903" y="642623"/>
                  </a:lnTo>
                  <a:lnTo>
                    <a:pt x="763076" y="639518"/>
                  </a:lnTo>
                  <a:lnTo>
                    <a:pt x="743207" y="624617"/>
                  </a:lnTo>
                  <a:lnTo>
                    <a:pt x="726443" y="603507"/>
                  </a:lnTo>
                  <a:lnTo>
                    <a:pt x="721166" y="605680"/>
                  </a:lnTo>
                  <a:lnTo>
                    <a:pt x="717130" y="607853"/>
                  </a:lnTo>
                  <a:lnTo>
                    <a:pt x="711852" y="610026"/>
                  </a:lnTo>
                  <a:lnTo>
                    <a:pt x="706575" y="610957"/>
                  </a:lnTo>
                  <a:lnTo>
                    <a:pt x="702539" y="607853"/>
                  </a:lnTo>
                  <a:lnTo>
                    <a:pt x="701608" y="605680"/>
                  </a:lnTo>
                  <a:lnTo>
                    <a:pt x="699434" y="602575"/>
                  </a:lnTo>
                  <a:lnTo>
                    <a:pt x="697261" y="600402"/>
                  </a:lnTo>
                  <a:lnTo>
                    <a:pt x="694157" y="595125"/>
                  </a:lnTo>
                  <a:lnTo>
                    <a:pt x="704712" y="583638"/>
                  </a:lnTo>
                  <a:lnTo>
                    <a:pt x="706885" y="567805"/>
                  </a:lnTo>
                  <a:lnTo>
                    <a:pt x="704712" y="546695"/>
                  </a:lnTo>
                  <a:lnTo>
                    <a:pt x="699434" y="524653"/>
                  </a:lnTo>
                  <a:lnTo>
                    <a:pt x="690121" y="501370"/>
                  </a:lnTo>
                  <a:lnTo>
                    <a:pt x="679566" y="479328"/>
                  </a:lnTo>
                  <a:lnTo>
                    <a:pt x="665906" y="459149"/>
                  </a:lnTo>
                  <a:lnTo>
                    <a:pt x="655351" y="440212"/>
                  </a:lnTo>
                  <a:lnTo>
                    <a:pt x="646038" y="425311"/>
                  </a:lnTo>
                  <a:lnTo>
                    <a:pt x="623996" y="410409"/>
                  </a:lnTo>
                  <a:lnTo>
                    <a:pt x="598850" y="405132"/>
                  </a:lnTo>
                  <a:lnTo>
                    <a:pt x="572772" y="405132"/>
                  </a:lnTo>
                  <a:lnTo>
                    <a:pt x="543591" y="405132"/>
                  </a:lnTo>
                  <a:lnTo>
                    <a:pt x="515340" y="407305"/>
                  </a:lnTo>
                  <a:lnTo>
                    <a:pt x="486158" y="405132"/>
                  </a:lnTo>
                  <a:lnTo>
                    <a:pt x="486158" y="399854"/>
                  </a:lnTo>
                  <a:lnTo>
                    <a:pt x="486158" y="395508"/>
                  </a:lnTo>
                  <a:lnTo>
                    <a:pt x="487089" y="394577"/>
                  </a:lnTo>
                  <a:lnTo>
                    <a:pt x="487089" y="392404"/>
                  </a:lnTo>
                  <a:lnTo>
                    <a:pt x="487089" y="390230"/>
                  </a:lnTo>
                  <a:lnTo>
                    <a:pt x="486158" y="388057"/>
                  </a:lnTo>
                  <a:lnTo>
                    <a:pt x="474672" y="382780"/>
                  </a:lnTo>
                  <a:lnTo>
                    <a:pt x="464116" y="379675"/>
                  </a:lnTo>
                  <a:lnTo>
                    <a:pt x="452630" y="372225"/>
                  </a:lnTo>
                  <a:lnTo>
                    <a:pt x="461943" y="372225"/>
                  </a:lnTo>
                  <a:lnTo>
                    <a:pt x="472499" y="367878"/>
                  </a:lnTo>
                  <a:lnTo>
                    <a:pt x="487089" y="364774"/>
                  </a:lnTo>
                  <a:lnTo>
                    <a:pt x="503854" y="362601"/>
                  </a:lnTo>
                  <a:lnTo>
                    <a:pt x="516271" y="358254"/>
                  </a:lnTo>
                  <a:lnTo>
                    <a:pt x="525585" y="350804"/>
                  </a:lnTo>
                  <a:lnTo>
                    <a:pt x="481812" y="350804"/>
                  </a:lnTo>
                  <a:lnTo>
                    <a:pt x="471257" y="347699"/>
                  </a:lnTo>
                  <a:lnTo>
                    <a:pt x="461943" y="347699"/>
                  </a:lnTo>
                  <a:lnTo>
                    <a:pt x="450457" y="345526"/>
                  </a:lnTo>
                  <a:lnTo>
                    <a:pt x="442075" y="343353"/>
                  </a:lnTo>
                  <a:lnTo>
                    <a:pt x="432761" y="340249"/>
                  </a:lnTo>
                  <a:lnTo>
                    <a:pt x="427484" y="330625"/>
                  </a:lnTo>
                  <a:lnTo>
                    <a:pt x="425311" y="315723"/>
                  </a:lnTo>
                  <a:lnTo>
                    <a:pt x="447352" y="312619"/>
                  </a:lnTo>
                  <a:lnTo>
                    <a:pt x="467221" y="305168"/>
                  </a:lnTo>
                  <a:lnTo>
                    <a:pt x="483985" y="297718"/>
                  </a:lnTo>
                  <a:lnTo>
                    <a:pt x="501680" y="290267"/>
                  </a:lnTo>
                  <a:lnTo>
                    <a:pt x="538313" y="290267"/>
                  </a:lnTo>
                  <a:lnTo>
                    <a:pt x="552904" y="241837"/>
                  </a:lnTo>
                  <a:lnTo>
                    <a:pt x="518444" y="241837"/>
                  </a:lnTo>
                  <a:lnTo>
                    <a:pt x="509131" y="229109"/>
                  </a:lnTo>
                  <a:lnTo>
                    <a:pt x="520618" y="221658"/>
                  </a:lnTo>
                  <a:lnTo>
                    <a:pt x="529000" y="214208"/>
                  </a:lnTo>
                  <a:lnTo>
                    <a:pt x="540486" y="208930"/>
                  </a:lnTo>
                  <a:lnTo>
                    <a:pt x="552904" y="204584"/>
                  </a:lnTo>
                  <a:lnTo>
                    <a:pt x="552904" y="191856"/>
                  </a:lnTo>
                  <a:lnTo>
                    <a:pt x="567495" y="184405"/>
                  </a:lnTo>
                  <a:lnTo>
                    <a:pt x="574946" y="176023"/>
                  </a:lnTo>
                  <a:lnTo>
                    <a:pt x="582396" y="164536"/>
                  </a:lnTo>
                  <a:lnTo>
                    <a:pt x="593883" y="157086"/>
                  </a:lnTo>
                  <a:lnTo>
                    <a:pt x="606301" y="151808"/>
                  </a:lnTo>
                  <a:lnTo>
                    <a:pt x="616856" y="151808"/>
                  </a:lnTo>
                  <a:lnTo>
                    <a:pt x="626169" y="154912"/>
                  </a:lnTo>
                  <a:lnTo>
                    <a:pt x="638587" y="153981"/>
                  </a:lnTo>
                  <a:lnTo>
                    <a:pt x="629274" y="149635"/>
                  </a:lnTo>
                  <a:lnTo>
                    <a:pt x="623996" y="147462"/>
                  </a:lnTo>
                  <a:lnTo>
                    <a:pt x="618718" y="146530"/>
                  </a:lnTo>
                  <a:lnTo>
                    <a:pt x="613441" y="140322"/>
                  </a:lnTo>
                  <a:lnTo>
                    <a:pt x="631136" y="137217"/>
                  </a:lnTo>
                  <a:lnTo>
                    <a:pt x="647900" y="131939"/>
                  </a:lnTo>
                  <a:lnTo>
                    <a:pt x="662491" y="127593"/>
                  </a:lnTo>
                  <a:lnTo>
                    <a:pt x="679255" y="124489"/>
                  </a:lnTo>
                  <a:lnTo>
                    <a:pt x="680187" y="131939"/>
                  </a:lnTo>
                  <a:lnTo>
                    <a:pt x="682360" y="135044"/>
                  </a:lnTo>
                  <a:lnTo>
                    <a:pt x="684533" y="140322"/>
                  </a:lnTo>
                  <a:lnTo>
                    <a:pt x="686706" y="144668"/>
                  </a:lnTo>
                  <a:lnTo>
                    <a:pt x="691984" y="146841"/>
                  </a:lnTo>
                  <a:lnTo>
                    <a:pt x="699434" y="147772"/>
                  </a:lnTo>
                  <a:lnTo>
                    <a:pt x="699434" y="142495"/>
                  </a:lnTo>
                  <a:lnTo>
                    <a:pt x="702539" y="137217"/>
                  </a:lnTo>
                  <a:lnTo>
                    <a:pt x="704712" y="129766"/>
                  </a:lnTo>
                  <a:lnTo>
                    <a:pt x="706885" y="124489"/>
                  </a:lnTo>
                  <a:lnTo>
                    <a:pt x="709989" y="129766"/>
                  </a:lnTo>
                  <a:lnTo>
                    <a:pt x="716198" y="135044"/>
                  </a:lnTo>
                  <a:lnTo>
                    <a:pt x="719303" y="139390"/>
                  </a:lnTo>
                  <a:lnTo>
                    <a:pt x="726754" y="142495"/>
                  </a:lnTo>
                  <a:lnTo>
                    <a:pt x="734204" y="144668"/>
                  </a:lnTo>
                  <a:lnTo>
                    <a:pt x="730168" y="120453"/>
                  </a:lnTo>
                  <a:lnTo>
                    <a:pt x="743828" y="117349"/>
                  </a:lnTo>
                  <a:lnTo>
                    <a:pt x="754383" y="113002"/>
                  </a:lnTo>
                  <a:lnTo>
                    <a:pt x="771147" y="117349"/>
                  </a:lnTo>
                  <a:lnTo>
                    <a:pt x="788843" y="124799"/>
                  </a:lnTo>
                  <a:lnTo>
                    <a:pt x="807780" y="135354"/>
                  </a:lnTo>
                  <a:lnTo>
                    <a:pt x="827648" y="144978"/>
                  </a:lnTo>
                  <a:lnTo>
                    <a:pt x="844413" y="152429"/>
                  </a:lnTo>
                  <a:lnTo>
                    <a:pt x="859935" y="157706"/>
                  </a:lnTo>
                  <a:lnTo>
                    <a:pt x="859935" y="154602"/>
                  </a:lnTo>
                  <a:lnTo>
                    <a:pt x="849380" y="144978"/>
                  </a:lnTo>
                  <a:lnTo>
                    <a:pt x="841929" y="137527"/>
                  </a:lnTo>
                  <a:lnTo>
                    <a:pt x="837893" y="127904"/>
                  </a:lnTo>
                  <a:lnTo>
                    <a:pt x="844102" y="117349"/>
                  </a:lnTo>
                  <a:lnTo>
                    <a:pt x="840066" y="113002"/>
                  </a:lnTo>
                  <a:lnTo>
                    <a:pt x="834789" y="107725"/>
                  </a:lnTo>
                  <a:lnTo>
                    <a:pt x="829511" y="103378"/>
                  </a:lnTo>
                  <a:lnTo>
                    <a:pt x="824234" y="100274"/>
                  </a:lnTo>
                  <a:lnTo>
                    <a:pt x="820198" y="95928"/>
                  </a:lnTo>
                  <a:lnTo>
                    <a:pt x="824234" y="87546"/>
                  </a:lnTo>
                  <a:lnTo>
                    <a:pt x="834789" y="90650"/>
                  </a:lnTo>
                  <a:lnTo>
                    <a:pt x="849380" y="92823"/>
                  </a:lnTo>
                  <a:lnTo>
                    <a:pt x="861797" y="90650"/>
                  </a:lnTo>
                  <a:lnTo>
                    <a:pt x="871111" y="83199"/>
                  </a:lnTo>
                  <a:lnTo>
                    <a:pt x="827338" y="83199"/>
                  </a:lnTo>
                  <a:lnTo>
                    <a:pt x="827338" y="80095"/>
                  </a:lnTo>
                  <a:lnTo>
                    <a:pt x="824234" y="80095"/>
                  </a:lnTo>
                  <a:lnTo>
                    <a:pt x="824234" y="75749"/>
                  </a:lnTo>
                  <a:lnTo>
                    <a:pt x="829511" y="72644"/>
                  </a:lnTo>
                  <a:lnTo>
                    <a:pt x="834789" y="68298"/>
                  </a:lnTo>
                  <a:lnTo>
                    <a:pt x="840066" y="65194"/>
                  </a:lnTo>
                  <a:lnTo>
                    <a:pt x="845344" y="60847"/>
                  </a:lnTo>
                  <a:lnTo>
                    <a:pt x="851553" y="59916"/>
                  </a:lnTo>
                  <a:lnTo>
                    <a:pt x="874526" y="63020"/>
                  </a:lnTo>
                  <a:lnTo>
                    <a:pt x="880735" y="46256"/>
                  </a:lnTo>
                  <a:lnTo>
                    <a:pt x="907743" y="50603"/>
                  </a:lnTo>
                  <a:lnTo>
                    <a:pt x="909917" y="50603"/>
                  </a:lnTo>
                  <a:lnTo>
                    <a:pt x="910848" y="46256"/>
                  </a:lnTo>
                  <a:lnTo>
                    <a:pt x="913021" y="45325"/>
                  </a:lnTo>
                  <a:lnTo>
                    <a:pt x="915194" y="40979"/>
                  </a:lnTo>
                  <a:lnTo>
                    <a:pt x="920472" y="38806"/>
                  </a:lnTo>
                  <a:lnTo>
                    <a:pt x="924508" y="45015"/>
                  </a:lnTo>
                  <a:lnTo>
                    <a:pt x="929785" y="50292"/>
                  </a:lnTo>
                  <a:lnTo>
                    <a:pt x="935063" y="55570"/>
                  </a:lnTo>
                  <a:lnTo>
                    <a:pt x="935063" y="45946"/>
                  </a:lnTo>
                  <a:lnTo>
                    <a:pt x="937236" y="45015"/>
                  </a:lnTo>
                  <a:lnTo>
                    <a:pt x="937236" y="42842"/>
                  </a:lnTo>
                  <a:lnTo>
                    <a:pt x="937236" y="40668"/>
                  </a:lnTo>
                  <a:lnTo>
                    <a:pt x="937236" y="38495"/>
                  </a:lnTo>
                  <a:lnTo>
                    <a:pt x="938167" y="35391"/>
                  </a:lnTo>
                  <a:lnTo>
                    <a:pt x="940340" y="33218"/>
                  </a:lnTo>
                  <a:lnTo>
                    <a:pt x="944376" y="31045"/>
                  </a:lnTo>
                  <a:lnTo>
                    <a:pt x="962071" y="22663"/>
                  </a:lnTo>
                  <a:lnTo>
                    <a:pt x="984113" y="20179"/>
                  </a:lnTo>
                  <a:lnTo>
                    <a:pt x="984113" y="20179"/>
                  </a:lnTo>
                  <a:lnTo>
                    <a:pt x="984113" y="20179"/>
                  </a:lnTo>
                  <a:close/>
                  <a:moveTo>
                    <a:pt x="2301024" y="16764"/>
                  </a:moveTo>
                  <a:lnTo>
                    <a:pt x="2311579" y="19869"/>
                  </a:lnTo>
                  <a:lnTo>
                    <a:pt x="2311579" y="27319"/>
                  </a:lnTo>
                  <a:lnTo>
                    <a:pt x="2296057" y="27319"/>
                  </a:lnTo>
                  <a:lnTo>
                    <a:pt x="2301024" y="16764"/>
                  </a:lnTo>
                  <a:lnTo>
                    <a:pt x="2301024" y="16764"/>
                  </a:lnTo>
                  <a:lnTo>
                    <a:pt x="2301024" y="16764"/>
                  </a:lnTo>
                  <a:close/>
                  <a:moveTo>
                    <a:pt x="2792460" y="0"/>
                  </a:moveTo>
                  <a:lnTo>
                    <a:pt x="2797737" y="3104"/>
                  </a:lnTo>
                  <a:lnTo>
                    <a:pt x="2801773" y="7451"/>
                  </a:lnTo>
                  <a:lnTo>
                    <a:pt x="2803946" y="10555"/>
                  </a:lnTo>
                  <a:lnTo>
                    <a:pt x="2804878" y="16764"/>
                  </a:lnTo>
                  <a:lnTo>
                    <a:pt x="2807051" y="19869"/>
                  </a:lnTo>
                  <a:lnTo>
                    <a:pt x="2809224" y="25146"/>
                  </a:lnTo>
                  <a:lnTo>
                    <a:pt x="2812328" y="27319"/>
                  </a:lnTo>
                  <a:lnTo>
                    <a:pt x="2823815" y="32597"/>
                  </a:lnTo>
                  <a:lnTo>
                    <a:pt x="2834370" y="34770"/>
                  </a:lnTo>
                  <a:lnTo>
                    <a:pt x="2841821" y="34770"/>
                  </a:lnTo>
                  <a:lnTo>
                    <a:pt x="2847098" y="39116"/>
                  </a:lnTo>
                  <a:lnTo>
                    <a:pt x="2851134" y="46567"/>
                  </a:lnTo>
                  <a:lnTo>
                    <a:pt x="2853307" y="61468"/>
                  </a:lnTo>
                  <a:lnTo>
                    <a:pt x="2851134" y="62400"/>
                  </a:lnTo>
                  <a:lnTo>
                    <a:pt x="2851134" y="62400"/>
                  </a:lnTo>
                  <a:lnTo>
                    <a:pt x="2851134" y="64573"/>
                  </a:lnTo>
                  <a:lnTo>
                    <a:pt x="2851134" y="66746"/>
                  </a:lnTo>
                  <a:lnTo>
                    <a:pt x="2848961" y="68919"/>
                  </a:lnTo>
                  <a:lnTo>
                    <a:pt x="2825988" y="68919"/>
                  </a:lnTo>
                  <a:lnTo>
                    <a:pt x="2802084" y="68919"/>
                  </a:lnTo>
                  <a:lnTo>
                    <a:pt x="2782215" y="77301"/>
                  </a:lnTo>
                  <a:lnTo>
                    <a:pt x="2778179" y="79474"/>
                  </a:lnTo>
                  <a:lnTo>
                    <a:pt x="2776006" y="83820"/>
                  </a:lnTo>
                  <a:lnTo>
                    <a:pt x="2775075" y="84752"/>
                  </a:lnTo>
                  <a:lnTo>
                    <a:pt x="2772902" y="86925"/>
                  </a:lnTo>
                  <a:lnTo>
                    <a:pt x="2770729" y="89098"/>
                  </a:lnTo>
                  <a:lnTo>
                    <a:pt x="2767624" y="91271"/>
                  </a:lnTo>
                  <a:lnTo>
                    <a:pt x="2761415" y="94376"/>
                  </a:lnTo>
                  <a:lnTo>
                    <a:pt x="2758311" y="89098"/>
                  </a:lnTo>
                  <a:lnTo>
                    <a:pt x="2756137" y="84752"/>
                  </a:lnTo>
                  <a:lnTo>
                    <a:pt x="2753033" y="81647"/>
                  </a:lnTo>
                  <a:lnTo>
                    <a:pt x="2765451" y="49982"/>
                  </a:lnTo>
                  <a:lnTo>
                    <a:pt x="2777869" y="24525"/>
                  </a:lnTo>
                  <a:lnTo>
                    <a:pt x="2792460" y="0"/>
                  </a:lnTo>
                  <a:lnTo>
                    <a:pt x="2792460" y="0"/>
                  </a:lnTo>
                  <a:lnTo>
                    <a:pt x="2792460" y="0"/>
                  </a:lnTo>
                  <a:close/>
                  <a:moveTo>
                    <a:pt x="2665177" y="0"/>
                  </a:moveTo>
                  <a:lnTo>
                    <a:pt x="2674490" y="9624"/>
                  </a:lnTo>
                  <a:lnTo>
                    <a:pt x="2679768" y="20179"/>
                  </a:lnTo>
                  <a:lnTo>
                    <a:pt x="2685046" y="32907"/>
                  </a:lnTo>
                  <a:lnTo>
                    <a:pt x="2675732" y="32907"/>
                  </a:lnTo>
                  <a:lnTo>
                    <a:pt x="2675732" y="27319"/>
                  </a:lnTo>
                  <a:lnTo>
                    <a:pt x="2672628" y="24215"/>
                  </a:lnTo>
                  <a:lnTo>
                    <a:pt x="2668592" y="19869"/>
                  </a:lnTo>
                  <a:lnTo>
                    <a:pt x="2667660" y="14591"/>
                  </a:lnTo>
                  <a:lnTo>
                    <a:pt x="2665487" y="9313"/>
                  </a:lnTo>
                  <a:lnTo>
                    <a:pt x="2665487" y="0"/>
                  </a:lnTo>
                  <a:lnTo>
                    <a:pt x="2665177" y="0"/>
                  </a:lnTo>
                  <a:lnTo>
                    <a:pt x="2665177" y="0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5" name="Freeform: Shape 196">
              <a:extLst>
                <a:ext uri="{FF2B5EF4-FFF2-40B4-BE49-F238E27FC236}">
                  <a16:creationId xmlns:a16="http://schemas.microsoft.com/office/drawing/2014/main" id="{F02F2AD3-5BF9-8670-456F-0349F2F297A9}"/>
                </a:ext>
              </a:extLst>
            </p:cNvPr>
            <p:cNvSpPr/>
            <p:nvPr/>
          </p:nvSpPr>
          <p:spPr>
            <a:xfrm>
              <a:off x="3709769" y="4075070"/>
              <a:ext cx="34149" cy="15522"/>
            </a:xfrm>
            <a:custGeom>
              <a:avLst/>
              <a:gdLst>
                <a:gd name="connsiteX0" fmla="*/ 13660 w 34149"/>
                <a:gd name="connsiteY0" fmla="*/ 14591 h 15522"/>
                <a:gd name="connsiteX1" fmla="*/ 20800 w 34149"/>
                <a:gd name="connsiteY1" fmla="*/ 16764 h 15522"/>
                <a:gd name="connsiteX2" fmla="*/ 23904 w 34149"/>
                <a:gd name="connsiteY2" fmla="*/ 16764 h 15522"/>
                <a:gd name="connsiteX3" fmla="*/ 28251 w 34149"/>
                <a:gd name="connsiteY3" fmla="*/ 16764 h 15522"/>
                <a:gd name="connsiteX4" fmla="*/ 36633 w 34149"/>
                <a:gd name="connsiteY4" fmla="*/ 16764 h 15522"/>
                <a:gd name="connsiteX5" fmla="*/ 35391 w 34149"/>
                <a:gd name="connsiteY5" fmla="*/ 10555 h 15522"/>
                <a:gd name="connsiteX6" fmla="*/ 35391 w 34149"/>
                <a:gd name="connsiteY6" fmla="*/ 7140 h 15522"/>
                <a:gd name="connsiteX7" fmla="*/ 33528 w 34149"/>
                <a:gd name="connsiteY7" fmla="*/ 3104 h 15522"/>
                <a:gd name="connsiteX8" fmla="*/ 33528 w 34149"/>
                <a:gd name="connsiteY8" fmla="*/ 0 h 15522"/>
                <a:gd name="connsiteX9" fmla="*/ 0 w 34149"/>
                <a:gd name="connsiteY9" fmla="*/ 0 h 15522"/>
                <a:gd name="connsiteX10" fmla="*/ 0 w 34149"/>
                <a:gd name="connsiteY10" fmla="*/ 12418 h 15522"/>
                <a:gd name="connsiteX11" fmla="*/ 7451 w 34149"/>
                <a:gd name="connsiteY11" fmla="*/ 14591 h 15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149" h="15522">
                  <a:moveTo>
                    <a:pt x="13660" y="14591"/>
                  </a:moveTo>
                  <a:lnTo>
                    <a:pt x="20800" y="16764"/>
                  </a:lnTo>
                  <a:lnTo>
                    <a:pt x="23904" y="16764"/>
                  </a:lnTo>
                  <a:lnTo>
                    <a:pt x="28251" y="16764"/>
                  </a:lnTo>
                  <a:lnTo>
                    <a:pt x="36633" y="16764"/>
                  </a:lnTo>
                  <a:lnTo>
                    <a:pt x="35391" y="10555"/>
                  </a:lnTo>
                  <a:lnTo>
                    <a:pt x="35391" y="7140"/>
                  </a:lnTo>
                  <a:lnTo>
                    <a:pt x="33528" y="3104"/>
                  </a:lnTo>
                  <a:lnTo>
                    <a:pt x="33528" y="0"/>
                  </a:lnTo>
                  <a:lnTo>
                    <a:pt x="0" y="0"/>
                  </a:lnTo>
                  <a:lnTo>
                    <a:pt x="0" y="12418"/>
                  </a:lnTo>
                  <a:lnTo>
                    <a:pt x="7451" y="14591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6" name="Freeform: Shape 197">
              <a:extLst>
                <a:ext uri="{FF2B5EF4-FFF2-40B4-BE49-F238E27FC236}">
                  <a16:creationId xmlns:a16="http://schemas.microsoft.com/office/drawing/2014/main" id="{5BFDB3E6-333C-33A1-C507-39211A1027DB}"/>
                </a:ext>
              </a:extLst>
            </p:cNvPr>
            <p:cNvSpPr/>
            <p:nvPr/>
          </p:nvSpPr>
          <p:spPr>
            <a:xfrm>
              <a:off x="3530642" y="4043094"/>
              <a:ext cx="34149" cy="9313"/>
            </a:xfrm>
            <a:custGeom>
              <a:avLst/>
              <a:gdLst>
                <a:gd name="connsiteX0" fmla="*/ 22973 w 34149"/>
                <a:gd name="connsiteY0" fmla="*/ 11797 h 9313"/>
                <a:gd name="connsiteX1" fmla="*/ 32286 w 34149"/>
                <a:gd name="connsiteY1" fmla="*/ 7451 h 9313"/>
                <a:gd name="connsiteX2" fmla="*/ 36633 w 34149"/>
                <a:gd name="connsiteY2" fmla="*/ 7451 h 9313"/>
                <a:gd name="connsiteX3" fmla="*/ 30424 w 34149"/>
                <a:gd name="connsiteY3" fmla="*/ 4346 h 9313"/>
                <a:gd name="connsiteX4" fmla="*/ 22973 w 34149"/>
                <a:gd name="connsiteY4" fmla="*/ 2173 h 9313"/>
                <a:gd name="connsiteX5" fmla="*/ 15833 w 34149"/>
                <a:gd name="connsiteY5" fmla="*/ 0 h 9313"/>
                <a:gd name="connsiteX6" fmla="*/ 12728 w 34149"/>
                <a:gd name="connsiteY6" fmla="*/ 2173 h 9313"/>
                <a:gd name="connsiteX7" fmla="*/ 7451 w 34149"/>
                <a:gd name="connsiteY7" fmla="*/ 4346 h 9313"/>
                <a:gd name="connsiteX8" fmla="*/ 3104 w 34149"/>
                <a:gd name="connsiteY8" fmla="*/ 7451 h 9313"/>
                <a:gd name="connsiteX9" fmla="*/ 0 w 34149"/>
                <a:gd name="connsiteY9" fmla="*/ 7451 h 9313"/>
                <a:gd name="connsiteX10" fmla="*/ 0 w 34149"/>
                <a:gd name="connsiteY10" fmla="*/ 11797 h 9313"/>
                <a:gd name="connsiteX11" fmla="*/ 12728 w 34149"/>
                <a:gd name="connsiteY11" fmla="*/ 11797 h 9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149" h="9313">
                  <a:moveTo>
                    <a:pt x="22973" y="11797"/>
                  </a:moveTo>
                  <a:lnTo>
                    <a:pt x="32286" y="7451"/>
                  </a:lnTo>
                  <a:lnTo>
                    <a:pt x="36633" y="7451"/>
                  </a:lnTo>
                  <a:lnTo>
                    <a:pt x="30424" y="4346"/>
                  </a:lnTo>
                  <a:lnTo>
                    <a:pt x="22973" y="2173"/>
                  </a:lnTo>
                  <a:lnTo>
                    <a:pt x="15833" y="0"/>
                  </a:lnTo>
                  <a:lnTo>
                    <a:pt x="12728" y="2173"/>
                  </a:lnTo>
                  <a:lnTo>
                    <a:pt x="7451" y="4346"/>
                  </a:lnTo>
                  <a:lnTo>
                    <a:pt x="3104" y="7451"/>
                  </a:lnTo>
                  <a:lnTo>
                    <a:pt x="0" y="7451"/>
                  </a:lnTo>
                  <a:lnTo>
                    <a:pt x="0" y="11797"/>
                  </a:lnTo>
                  <a:lnTo>
                    <a:pt x="12728" y="11797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7" name="Freeform: Shape 198">
              <a:extLst>
                <a:ext uri="{FF2B5EF4-FFF2-40B4-BE49-F238E27FC236}">
                  <a16:creationId xmlns:a16="http://schemas.microsoft.com/office/drawing/2014/main" id="{E8427CCE-3741-C098-64DB-50C4B077BD8C}"/>
                </a:ext>
              </a:extLst>
            </p:cNvPr>
            <p:cNvSpPr/>
            <p:nvPr/>
          </p:nvSpPr>
          <p:spPr>
            <a:xfrm>
              <a:off x="3730569" y="4013602"/>
              <a:ext cx="37253" cy="40358"/>
            </a:xfrm>
            <a:custGeom>
              <a:avLst/>
              <a:gdLst>
                <a:gd name="connsiteX0" fmla="*/ 10555 w 37253"/>
                <a:gd name="connsiteY0" fmla="*/ 39116 h 40357"/>
                <a:gd name="connsiteX1" fmla="*/ 14591 w 37253"/>
                <a:gd name="connsiteY1" fmla="*/ 41289 h 40357"/>
                <a:gd name="connsiteX2" fmla="*/ 22042 w 37253"/>
                <a:gd name="connsiteY2" fmla="*/ 41289 h 40357"/>
                <a:gd name="connsiteX3" fmla="*/ 27319 w 37253"/>
                <a:gd name="connsiteY3" fmla="*/ 41289 h 40357"/>
                <a:gd name="connsiteX4" fmla="*/ 29182 w 37253"/>
                <a:gd name="connsiteY4" fmla="*/ 34770 h 40357"/>
                <a:gd name="connsiteX5" fmla="*/ 30424 w 37253"/>
                <a:gd name="connsiteY5" fmla="*/ 31665 h 40357"/>
                <a:gd name="connsiteX6" fmla="*/ 32286 w 37253"/>
                <a:gd name="connsiteY6" fmla="*/ 27630 h 40357"/>
                <a:gd name="connsiteX7" fmla="*/ 34460 w 37253"/>
                <a:gd name="connsiteY7" fmla="*/ 26388 h 40357"/>
                <a:gd name="connsiteX8" fmla="*/ 36633 w 37253"/>
                <a:gd name="connsiteY8" fmla="*/ 24215 h 40357"/>
                <a:gd name="connsiteX9" fmla="*/ 39737 w 37253"/>
                <a:gd name="connsiteY9" fmla="*/ 20179 h 40357"/>
                <a:gd name="connsiteX10" fmla="*/ 32286 w 37253"/>
                <a:gd name="connsiteY10" fmla="*/ 14901 h 40357"/>
                <a:gd name="connsiteX11" fmla="*/ 25146 w 37253"/>
                <a:gd name="connsiteY11" fmla="*/ 7451 h 40357"/>
                <a:gd name="connsiteX12" fmla="*/ 19869 w 37253"/>
                <a:gd name="connsiteY12" fmla="*/ 0 h 40357"/>
                <a:gd name="connsiteX13" fmla="*/ 3104 w 37253"/>
                <a:gd name="connsiteY13" fmla="*/ 0 h 40357"/>
                <a:gd name="connsiteX14" fmla="*/ 3104 w 37253"/>
                <a:gd name="connsiteY14" fmla="*/ 9624 h 40357"/>
                <a:gd name="connsiteX15" fmla="*/ 3104 w 37253"/>
                <a:gd name="connsiteY15" fmla="*/ 16764 h 40357"/>
                <a:gd name="connsiteX16" fmla="*/ 1242 w 37253"/>
                <a:gd name="connsiteY16" fmla="*/ 24215 h 40357"/>
                <a:gd name="connsiteX17" fmla="*/ 0 w 37253"/>
                <a:gd name="connsiteY17" fmla="*/ 29492 h 40357"/>
                <a:gd name="connsiteX18" fmla="*/ 0 w 37253"/>
                <a:gd name="connsiteY18" fmla="*/ 36943 h 40357"/>
                <a:gd name="connsiteX19" fmla="*/ 5278 w 37253"/>
                <a:gd name="connsiteY19" fmla="*/ 39116 h 40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7253" h="40357">
                  <a:moveTo>
                    <a:pt x="10555" y="39116"/>
                  </a:moveTo>
                  <a:lnTo>
                    <a:pt x="14591" y="41289"/>
                  </a:lnTo>
                  <a:lnTo>
                    <a:pt x="22042" y="41289"/>
                  </a:lnTo>
                  <a:lnTo>
                    <a:pt x="27319" y="41289"/>
                  </a:lnTo>
                  <a:lnTo>
                    <a:pt x="29182" y="34770"/>
                  </a:lnTo>
                  <a:lnTo>
                    <a:pt x="30424" y="31665"/>
                  </a:lnTo>
                  <a:lnTo>
                    <a:pt x="32286" y="27630"/>
                  </a:lnTo>
                  <a:lnTo>
                    <a:pt x="34460" y="26388"/>
                  </a:lnTo>
                  <a:lnTo>
                    <a:pt x="36633" y="24215"/>
                  </a:lnTo>
                  <a:lnTo>
                    <a:pt x="39737" y="20179"/>
                  </a:lnTo>
                  <a:lnTo>
                    <a:pt x="32286" y="14901"/>
                  </a:lnTo>
                  <a:lnTo>
                    <a:pt x="25146" y="7451"/>
                  </a:lnTo>
                  <a:lnTo>
                    <a:pt x="19869" y="0"/>
                  </a:lnTo>
                  <a:lnTo>
                    <a:pt x="3104" y="0"/>
                  </a:lnTo>
                  <a:lnTo>
                    <a:pt x="3104" y="9624"/>
                  </a:lnTo>
                  <a:lnTo>
                    <a:pt x="3104" y="16764"/>
                  </a:lnTo>
                  <a:lnTo>
                    <a:pt x="1242" y="24215"/>
                  </a:lnTo>
                  <a:lnTo>
                    <a:pt x="0" y="29492"/>
                  </a:lnTo>
                  <a:lnTo>
                    <a:pt x="0" y="36943"/>
                  </a:lnTo>
                  <a:lnTo>
                    <a:pt x="5278" y="39116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8" name="Freeform: Shape 199">
              <a:extLst>
                <a:ext uri="{FF2B5EF4-FFF2-40B4-BE49-F238E27FC236}">
                  <a16:creationId xmlns:a16="http://schemas.microsoft.com/office/drawing/2014/main" id="{AA884718-596E-4508-F207-07382E15FF71}"/>
                </a:ext>
              </a:extLst>
            </p:cNvPr>
            <p:cNvSpPr/>
            <p:nvPr/>
          </p:nvSpPr>
          <p:spPr>
            <a:xfrm>
              <a:off x="3457998" y="4104562"/>
              <a:ext cx="170745" cy="90029"/>
            </a:xfrm>
            <a:custGeom>
              <a:avLst/>
              <a:gdLst>
                <a:gd name="connsiteX0" fmla="*/ 170745 w 170745"/>
                <a:gd name="connsiteY0" fmla="*/ 30734 h 90029"/>
                <a:gd name="connsiteX1" fmla="*/ 170745 w 170745"/>
                <a:gd name="connsiteY1" fmla="*/ 29492 h 90029"/>
                <a:gd name="connsiteX2" fmla="*/ 168572 w 170745"/>
                <a:gd name="connsiteY2" fmla="*/ 27630 h 90029"/>
                <a:gd name="connsiteX3" fmla="*/ 165468 w 170745"/>
                <a:gd name="connsiteY3" fmla="*/ 25457 h 90029"/>
                <a:gd name="connsiteX4" fmla="*/ 163294 w 170745"/>
                <a:gd name="connsiteY4" fmla="*/ 25457 h 90029"/>
                <a:gd name="connsiteX5" fmla="*/ 161121 w 170745"/>
                <a:gd name="connsiteY5" fmla="*/ 25457 h 90029"/>
                <a:gd name="connsiteX6" fmla="*/ 159259 w 170745"/>
                <a:gd name="connsiteY6" fmla="*/ 27630 h 90029"/>
                <a:gd name="connsiteX7" fmla="*/ 156154 w 170745"/>
                <a:gd name="connsiteY7" fmla="*/ 30734 h 90029"/>
                <a:gd name="connsiteX8" fmla="*/ 148704 w 170745"/>
                <a:gd name="connsiteY8" fmla="*/ 30734 h 90029"/>
                <a:gd name="connsiteX9" fmla="*/ 143426 w 170745"/>
                <a:gd name="connsiteY9" fmla="*/ 30734 h 90029"/>
                <a:gd name="connsiteX10" fmla="*/ 137217 w 170745"/>
                <a:gd name="connsiteY10" fmla="*/ 29492 h 90029"/>
                <a:gd name="connsiteX11" fmla="*/ 132250 w 170745"/>
                <a:gd name="connsiteY11" fmla="*/ 27630 h 90029"/>
                <a:gd name="connsiteX12" fmla="*/ 128835 w 170745"/>
                <a:gd name="connsiteY12" fmla="*/ 27630 h 90029"/>
                <a:gd name="connsiteX13" fmla="*/ 128835 w 170745"/>
                <a:gd name="connsiteY13" fmla="*/ 23283 h 90029"/>
                <a:gd name="connsiteX14" fmla="*/ 132250 w 170745"/>
                <a:gd name="connsiteY14" fmla="*/ 23283 h 90029"/>
                <a:gd name="connsiteX15" fmla="*/ 132250 w 170745"/>
                <a:gd name="connsiteY15" fmla="*/ 17075 h 90029"/>
                <a:gd name="connsiteX16" fmla="*/ 130077 w 170745"/>
                <a:gd name="connsiteY16" fmla="*/ 12728 h 90029"/>
                <a:gd name="connsiteX17" fmla="*/ 130077 w 170745"/>
                <a:gd name="connsiteY17" fmla="*/ 9624 h 90029"/>
                <a:gd name="connsiteX18" fmla="*/ 128835 w 170745"/>
                <a:gd name="connsiteY18" fmla="*/ 5278 h 90029"/>
                <a:gd name="connsiteX19" fmla="*/ 126972 w 170745"/>
                <a:gd name="connsiteY19" fmla="*/ 3104 h 90029"/>
                <a:gd name="connsiteX20" fmla="*/ 124799 w 170745"/>
                <a:gd name="connsiteY20" fmla="*/ 0 h 90029"/>
                <a:gd name="connsiteX21" fmla="*/ 117659 w 170745"/>
                <a:gd name="connsiteY21" fmla="*/ 0 h 90029"/>
                <a:gd name="connsiteX22" fmla="*/ 112381 w 170745"/>
                <a:gd name="connsiteY22" fmla="*/ 0 h 90029"/>
                <a:gd name="connsiteX23" fmla="*/ 109277 w 170745"/>
                <a:gd name="connsiteY23" fmla="*/ 2173 h 90029"/>
                <a:gd name="connsiteX24" fmla="*/ 104931 w 170745"/>
                <a:gd name="connsiteY24" fmla="*/ 3104 h 90029"/>
                <a:gd name="connsiteX25" fmla="*/ 107104 w 170745"/>
                <a:gd name="connsiteY25" fmla="*/ 17075 h 90029"/>
                <a:gd name="connsiteX26" fmla="*/ 109277 w 170745"/>
                <a:gd name="connsiteY26" fmla="*/ 22352 h 90029"/>
                <a:gd name="connsiteX27" fmla="*/ 112381 w 170745"/>
                <a:gd name="connsiteY27" fmla="*/ 29492 h 90029"/>
                <a:gd name="connsiteX28" fmla="*/ 115486 w 170745"/>
                <a:gd name="connsiteY28" fmla="*/ 38185 h 90029"/>
                <a:gd name="connsiteX29" fmla="*/ 95617 w 170745"/>
                <a:gd name="connsiteY29" fmla="*/ 36943 h 90029"/>
                <a:gd name="connsiteX30" fmla="*/ 80095 w 170745"/>
                <a:gd name="connsiteY30" fmla="*/ 30734 h 90029"/>
                <a:gd name="connsiteX31" fmla="*/ 65504 w 170745"/>
                <a:gd name="connsiteY31" fmla="*/ 23283 h 90029"/>
                <a:gd name="connsiteX32" fmla="*/ 48740 w 170745"/>
                <a:gd name="connsiteY32" fmla="*/ 17075 h 90029"/>
                <a:gd name="connsiteX33" fmla="*/ 28871 w 170745"/>
                <a:gd name="connsiteY33" fmla="*/ 10555 h 90029"/>
                <a:gd name="connsiteX34" fmla="*/ 27009 w 170745"/>
                <a:gd name="connsiteY34" fmla="*/ 12728 h 90029"/>
                <a:gd name="connsiteX35" fmla="*/ 24836 w 170745"/>
                <a:gd name="connsiteY35" fmla="*/ 12728 h 90029"/>
                <a:gd name="connsiteX36" fmla="*/ 22663 w 170745"/>
                <a:gd name="connsiteY36" fmla="*/ 14901 h 90029"/>
                <a:gd name="connsiteX37" fmla="*/ 19558 w 170745"/>
                <a:gd name="connsiteY37" fmla="*/ 14901 h 90029"/>
                <a:gd name="connsiteX38" fmla="*/ 21731 w 170745"/>
                <a:gd name="connsiteY38" fmla="*/ 18006 h 90029"/>
                <a:gd name="connsiteX39" fmla="*/ 22663 w 170745"/>
                <a:gd name="connsiteY39" fmla="*/ 20179 h 90029"/>
                <a:gd name="connsiteX40" fmla="*/ 22663 w 170745"/>
                <a:gd name="connsiteY40" fmla="*/ 22352 h 90029"/>
                <a:gd name="connsiteX41" fmla="*/ 24836 w 170745"/>
                <a:gd name="connsiteY41" fmla="*/ 23283 h 90029"/>
                <a:gd name="connsiteX42" fmla="*/ 27009 w 170745"/>
                <a:gd name="connsiteY42" fmla="*/ 25457 h 90029"/>
                <a:gd name="connsiteX43" fmla="*/ 28871 w 170745"/>
                <a:gd name="connsiteY43" fmla="*/ 27630 h 90029"/>
                <a:gd name="connsiteX44" fmla="*/ 24836 w 170745"/>
                <a:gd name="connsiteY44" fmla="*/ 29492 h 90029"/>
                <a:gd name="connsiteX45" fmla="*/ 21731 w 170745"/>
                <a:gd name="connsiteY45" fmla="*/ 29492 h 90029"/>
                <a:gd name="connsiteX46" fmla="*/ 17695 w 170745"/>
                <a:gd name="connsiteY46" fmla="*/ 30734 h 90029"/>
                <a:gd name="connsiteX47" fmla="*/ 12418 w 170745"/>
                <a:gd name="connsiteY47" fmla="*/ 30734 h 90029"/>
                <a:gd name="connsiteX48" fmla="*/ 12418 w 170745"/>
                <a:gd name="connsiteY48" fmla="*/ 34770 h 90029"/>
                <a:gd name="connsiteX49" fmla="*/ 15522 w 170745"/>
                <a:gd name="connsiteY49" fmla="*/ 34770 h 90029"/>
                <a:gd name="connsiteX50" fmla="*/ 14280 w 170745"/>
                <a:gd name="connsiteY50" fmla="*/ 40047 h 90029"/>
                <a:gd name="connsiteX51" fmla="*/ 10245 w 170745"/>
                <a:gd name="connsiteY51" fmla="*/ 42221 h 90029"/>
                <a:gd name="connsiteX52" fmla="*/ 9313 w 170745"/>
                <a:gd name="connsiteY52" fmla="*/ 44394 h 90029"/>
                <a:gd name="connsiteX53" fmla="*/ 4967 w 170745"/>
                <a:gd name="connsiteY53" fmla="*/ 45636 h 90029"/>
                <a:gd name="connsiteX54" fmla="*/ 0 w 170745"/>
                <a:gd name="connsiteY54" fmla="*/ 47498 h 90029"/>
                <a:gd name="connsiteX55" fmla="*/ 0 w 170745"/>
                <a:gd name="connsiteY55" fmla="*/ 51844 h 90029"/>
                <a:gd name="connsiteX56" fmla="*/ 4967 w 170745"/>
                <a:gd name="connsiteY56" fmla="*/ 51844 h 90029"/>
                <a:gd name="connsiteX57" fmla="*/ 15522 w 170745"/>
                <a:gd name="connsiteY57" fmla="*/ 57122 h 90029"/>
                <a:gd name="connsiteX58" fmla="*/ 32286 w 170745"/>
                <a:gd name="connsiteY58" fmla="*/ 59295 h 90029"/>
                <a:gd name="connsiteX59" fmla="*/ 46567 w 170745"/>
                <a:gd name="connsiteY59" fmla="*/ 57122 h 90029"/>
                <a:gd name="connsiteX60" fmla="*/ 59295 w 170745"/>
                <a:gd name="connsiteY60" fmla="*/ 51844 h 90029"/>
                <a:gd name="connsiteX61" fmla="*/ 80095 w 170745"/>
                <a:gd name="connsiteY61" fmla="*/ 51844 h 90029"/>
                <a:gd name="connsiteX62" fmla="*/ 77922 w 170745"/>
                <a:gd name="connsiteY62" fmla="*/ 57122 h 90029"/>
                <a:gd name="connsiteX63" fmla="*/ 73886 w 170745"/>
                <a:gd name="connsiteY63" fmla="*/ 62400 h 90029"/>
                <a:gd name="connsiteX64" fmla="*/ 70782 w 170745"/>
                <a:gd name="connsiteY64" fmla="*/ 67677 h 90029"/>
                <a:gd name="connsiteX65" fmla="*/ 65504 w 170745"/>
                <a:gd name="connsiteY65" fmla="*/ 72023 h 90029"/>
                <a:gd name="connsiteX66" fmla="*/ 59295 w 170745"/>
                <a:gd name="connsiteY66" fmla="*/ 75128 h 90029"/>
                <a:gd name="connsiteX67" fmla="*/ 61158 w 170745"/>
                <a:gd name="connsiteY67" fmla="*/ 81337 h 90029"/>
                <a:gd name="connsiteX68" fmla="*/ 61158 w 170745"/>
                <a:gd name="connsiteY68" fmla="*/ 84752 h 90029"/>
                <a:gd name="connsiteX69" fmla="*/ 63331 w 170745"/>
                <a:gd name="connsiteY69" fmla="*/ 88787 h 90029"/>
                <a:gd name="connsiteX70" fmla="*/ 65504 w 170745"/>
                <a:gd name="connsiteY70" fmla="*/ 91892 h 90029"/>
                <a:gd name="connsiteX71" fmla="*/ 81026 w 170745"/>
                <a:gd name="connsiteY71" fmla="*/ 86614 h 90029"/>
                <a:gd name="connsiteX72" fmla="*/ 92513 w 170745"/>
                <a:gd name="connsiteY72" fmla="*/ 77301 h 90029"/>
                <a:gd name="connsiteX73" fmla="*/ 104931 w 170745"/>
                <a:gd name="connsiteY73" fmla="*/ 67677 h 90029"/>
                <a:gd name="connsiteX74" fmla="*/ 115486 w 170745"/>
                <a:gd name="connsiteY74" fmla="*/ 60226 h 90029"/>
                <a:gd name="connsiteX75" fmla="*/ 130077 w 170745"/>
                <a:gd name="connsiteY75" fmla="*/ 57122 h 90029"/>
                <a:gd name="connsiteX76" fmla="*/ 144668 w 170745"/>
                <a:gd name="connsiteY76" fmla="*/ 57122 h 90029"/>
                <a:gd name="connsiteX77" fmla="*/ 158017 w 170745"/>
                <a:gd name="connsiteY77" fmla="*/ 57122 h 90029"/>
                <a:gd name="connsiteX78" fmla="*/ 168572 w 170745"/>
                <a:gd name="connsiteY78" fmla="*/ 51844 h 90029"/>
                <a:gd name="connsiteX79" fmla="*/ 170745 w 170745"/>
                <a:gd name="connsiteY79" fmla="*/ 47498 h 90029"/>
                <a:gd name="connsiteX80" fmla="*/ 170745 w 170745"/>
                <a:gd name="connsiteY80" fmla="*/ 45636 h 90029"/>
                <a:gd name="connsiteX81" fmla="*/ 170745 w 170745"/>
                <a:gd name="connsiteY81" fmla="*/ 44394 h 90029"/>
                <a:gd name="connsiteX82" fmla="*/ 170745 w 170745"/>
                <a:gd name="connsiteY82" fmla="*/ 42221 h 90029"/>
                <a:gd name="connsiteX83" fmla="*/ 172608 w 170745"/>
                <a:gd name="connsiteY83" fmla="*/ 38185 h 90029"/>
                <a:gd name="connsiteX84" fmla="*/ 172608 w 170745"/>
                <a:gd name="connsiteY84" fmla="*/ 34770 h 90029"/>
                <a:gd name="connsiteX85" fmla="*/ 170745 w 170745"/>
                <a:gd name="connsiteY85" fmla="*/ 32907 h 900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</a:cxnLst>
              <a:rect l="l" t="t" r="r" b="b"/>
              <a:pathLst>
                <a:path w="170745" h="90029">
                  <a:moveTo>
                    <a:pt x="170745" y="30734"/>
                  </a:moveTo>
                  <a:lnTo>
                    <a:pt x="170745" y="29492"/>
                  </a:lnTo>
                  <a:lnTo>
                    <a:pt x="168572" y="27630"/>
                  </a:lnTo>
                  <a:lnTo>
                    <a:pt x="165468" y="25457"/>
                  </a:lnTo>
                  <a:lnTo>
                    <a:pt x="163294" y="25457"/>
                  </a:lnTo>
                  <a:lnTo>
                    <a:pt x="161121" y="25457"/>
                  </a:lnTo>
                  <a:lnTo>
                    <a:pt x="159259" y="27630"/>
                  </a:lnTo>
                  <a:lnTo>
                    <a:pt x="156154" y="30734"/>
                  </a:lnTo>
                  <a:lnTo>
                    <a:pt x="148704" y="30734"/>
                  </a:lnTo>
                  <a:lnTo>
                    <a:pt x="143426" y="30734"/>
                  </a:lnTo>
                  <a:lnTo>
                    <a:pt x="137217" y="29492"/>
                  </a:lnTo>
                  <a:lnTo>
                    <a:pt x="132250" y="27630"/>
                  </a:lnTo>
                  <a:lnTo>
                    <a:pt x="128835" y="27630"/>
                  </a:lnTo>
                  <a:lnTo>
                    <a:pt x="128835" y="23283"/>
                  </a:lnTo>
                  <a:lnTo>
                    <a:pt x="132250" y="23283"/>
                  </a:lnTo>
                  <a:lnTo>
                    <a:pt x="132250" y="17075"/>
                  </a:lnTo>
                  <a:lnTo>
                    <a:pt x="130077" y="12728"/>
                  </a:lnTo>
                  <a:lnTo>
                    <a:pt x="130077" y="9624"/>
                  </a:lnTo>
                  <a:lnTo>
                    <a:pt x="128835" y="5278"/>
                  </a:lnTo>
                  <a:lnTo>
                    <a:pt x="126972" y="3104"/>
                  </a:lnTo>
                  <a:lnTo>
                    <a:pt x="124799" y="0"/>
                  </a:lnTo>
                  <a:lnTo>
                    <a:pt x="117659" y="0"/>
                  </a:lnTo>
                  <a:lnTo>
                    <a:pt x="112381" y="0"/>
                  </a:lnTo>
                  <a:lnTo>
                    <a:pt x="109277" y="2173"/>
                  </a:lnTo>
                  <a:lnTo>
                    <a:pt x="104931" y="3104"/>
                  </a:lnTo>
                  <a:lnTo>
                    <a:pt x="107104" y="17075"/>
                  </a:lnTo>
                  <a:lnTo>
                    <a:pt x="109277" y="22352"/>
                  </a:lnTo>
                  <a:lnTo>
                    <a:pt x="112381" y="29492"/>
                  </a:lnTo>
                  <a:lnTo>
                    <a:pt x="115486" y="38185"/>
                  </a:lnTo>
                  <a:lnTo>
                    <a:pt x="95617" y="36943"/>
                  </a:lnTo>
                  <a:lnTo>
                    <a:pt x="80095" y="30734"/>
                  </a:lnTo>
                  <a:lnTo>
                    <a:pt x="65504" y="23283"/>
                  </a:lnTo>
                  <a:lnTo>
                    <a:pt x="48740" y="17075"/>
                  </a:lnTo>
                  <a:lnTo>
                    <a:pt x="28871" y="10555"/>
                  </a:lnTo>
                  <a:lnTo>
                    <a:pt x="27009" y="12728"/>
                  </a:lnTo>
                  <a:lnTo>
                    <a:pt x="24836" y="12728"/>
                  </a:lnTo>
                  <a:lnTo>
                    <a:pt x="22663" y="14901"/>
                  </a:lnTo>
                  <a:lnTo>
                    <a:pt x="19558" y="14901"/>
                  </a:lnTo>
                  <a:lnTo>
                    <a:pt x="21731" y="18006"/>
                  </a:lnTo>
                  <a:lnTo>
                    <a:pt x="22663" y="20179"/>
                  </a:lnTo>
                  <a:lnTo>
                    <a:pt x="22663" y="22352"/>
                  </a:lnTo>
                  <a:lnTo>
                    <a:pt x="24836" y="23283"/>
                  </a:lnTo>
                  <a:lnTo>
                    <a:pt x="27009" y="25457"/>
                  </a:lnTo>
                  <a:lnTo>
                    <a:pt x="28871" y="27630"/>
                  </a:lnTo>
                  <a:lnTo>
                    <a:pt x="24836" y="29492"/>
                  </a:lnTo>
                  <a:lnTo>
                    <a:pt x="21731" y="29492"/>
                  </a:lnTo>
                  <a:lnTo>
                    <a:pt x="17695" y="30734"/>
                  </a:lnTo>
                  <a:lnTo>
                    <a:pt x="12418" y="30734"/>
                  </a:lnTo>
                  <a:lnTo>
                    <a:pt x="12418" y="34770"/>
                  </a:lnTo>
                  <a:lnTo>
                    <a:pt x="15522" y="34770"/>
                  </a:lnTo>
                  <a:lnTo>
                    <a:pt x="14280" y="40047"/>
                  </a:lnTo>
                  <a:lnTo>
                    <a:pt x="10245" y="42221"/>
                  </a:lnTo>
                  <a:lnTo>
                    <a:pt x="9313" y="44394"/>
                  </a:lnTo>
                  <a:lnTo>
                    <a:pt x="4967" y="45636"/>
                  </a:lnTo>
                  <a:lnTo>
                    <a:pt x="0" y="47498"/>
                  </a:lnTo>
                  <a:lnTo>
                    <a:pt x="0" y="51844"/>
                  </a:lnTo>
                  <a:lnTo>
                    <a:pt x="4967" y="51844"/>
                  </a:lnTo>
                  <a:lnTo>
                    <a:pt x="15522" y="57122"/>
                  </a:lnTo>
                  <a:lnTo>
                    <a:pt x="32286" y="59295"/>
                  </a:lnTo>
                  <a:lnTo>
                    <a:pt x="46567" y="57122"/>
                  </a:lnTo>
                  <a:lnTo>
                    <a:pt x="59295" y="51844"/>
                  </a:lnTo>
                  <a:lnTo>
                    <a:pt x="80095" y="51844"/>
                  </a:lnTo>
                  <a:lnTo>
                    <a:pt x="77922" y="57122"/>
                  </a:lnTo>
                  <a:lnTo>
                    <a:pt x="73886" y="62400"/>
                  </a:lnTo>
                  <a:lnTo>
                    <a:pt x="70782" y="67677"/>
                  </a:lnTo>
                  <a:lnTo>
                    <a:pt x="65504" y="72023"/>
                  </a:lnTo>
                  <a:lnTo>
                    <a:pt x="59295" y="75128"/>
                  </a:lnTo>
                  <a:lnTo>
                    <a:pt x="61158" y="81337"/>
                  </a:lnTo>
                  <a:lnTo>
                    <a:pt x="61158" y="84752"/>
                  </a:lnTo>
                  <a:lnTo>
                    <a:pt x="63331" y="88787"/>
                  </a:lnTo>
                  <a:lnTo>
                    <a:pt x="65504" y="91892"/>
                  </a:lnTo>
                  <a:lnTo>
                    <a:pt x="81026" y="86614"/>
                  </a:lnTo>
                  <a:lnTo>
                    <a:pt x="92513" y="77301"/>
                  </a:lnTo>
                  <a:lnTo>
                    <a:pt x="104931" y="67677"/>
                  </a:lnTo>
                  <a:lnTo>
                    <a:pt x="115486" y="60226"/>
                  </a:lnTo>
                  <a:lnTo>
                    <a:pt x="130077" y="57122"/>
                  </a:lnTo>
                  <a:lnTo>
                    <a:pt x="144668" y="57122"/>
                  </a:lnTo>
                  <a:lnTo>
                    <a:pt x="158017" y="57122"/>
                  </a:lnTo>
                  <a:lnTo>
                    <a:pt x="168572" y="51844"/>
                  </a:lnTo>
                  <a:lnTo>
                    <a:pt x="170745" y="47498"/>
                  </a:lnTo>
                  <a:lnTo>
                    <a:pt x="170745" y="45636"/>
                  </a:lnTo>
                  <a:lnTo>
                    <a:pt x="170745" y="44394"/>
                  </a:lnTo>
                  <a:lnTo>
                    <a:pt x="170745" y="42221"/>
                  </a:lnTo>
                  <a:lnTo>
                    <a:pt x="172608" y="38185"/>
                  </a:lnTo>
                  <a:lnTo>
                    <a:pt x="172608" y="34770"/>
                  </a:lnTo>
                  <a:lnTo>
                    <a:pt x="170745" y="32907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9" name="Freeform: Shape 200">
              <a:extLst>
                <a:ext uri="{FF2B5EF4-FFF2-40B4-BE49-F238E27FC236}">
                  <a16:creationId xmlns:a16="http://schemas.microsoft.com/office/drawing/2014/main" id="{147BED40-C919-F616-0B07-461C5A7D7845}"/>
                </a:ext>
              </a:extLst>
            </p:cNvPr>
            <p:cNvSpPr/>
            <p:nvPr/>
          </p:nvSpPr>
          <p:spPr>
            <a:xfrm>
              <a:off x="3317366" y="4178759"/>
              <a:ext cx="139701" cy="152118"/>
            </a:xfrm>
            <a:custGeom>
              <a:avLst/>
              <a:gdLst>
                <a:gd name="connsiteX0" fmla="*/ 133181 w 139700"/>
                <a:gd name="connsiteY0" fmla="*/ 30424 h 152118"/>
                <a:gd name="connsiteX1" fmla="*/ 129145 w 139700"/>
                <a:gd name="connsiteY1" fmla="*/ 22042 h 152118"/>
                <a:gd name="connsiteX2" fmla="*/ 126041 w 139700"/>
                <a:gd name="connsiteY2" fmla="*/ 14591 h 152118"/>
                <a:gd name="connsiteX3" fmla="*/ 109277 w 139700"/>
                <a:gd name="connsiteY3" fmla="*/ 14591 h 152118"/>
                <a:gd name="connsiteX4" fmla="*/ 94686 w 139700"/>
                <a:gd name="connsiteY4" fmla="*/ 14591 h 152118"/>
                <a:gd name="connsiteX5" fmla="*/ 76991 w 139700"/>
                <a:gd name="connsiteY5" fmla="*/ 14591 h 152118"/>
                <a:gd name="connsiteX6" fmla="*/ 76991 w 139700"/>
                <a:gd name="connsiteY6" fmla="*/ 931 h 152118"/>
                <a:gd name="connsiteX7" fmla="*/ 62400 w 139700"/>
                <a:gd name="connsiteY7" fmla="*/ 0 h 152118"/>
                <a:gd name="connsiteX8" fmla="*/ 50913 w 139700"/>
                <a:gd name="connsiteY8" fmla="*/ 931 h 152118"/>
                <a:gd name="connsiteX9" fmla="*/ 42531 w 139700"/>
                <a:gd name="connsiteY9" fmla="*/ 5278 h 152118"/>
                <a:gd name="connsiteX10" fmla="*/ 31045 w 139700"/>
                <a:gd name="connsiteY10" fmla="*/ 7140 h 152118"/>
                <a:gd name="connsiteX11" fmla="*/ 16454 w 139700"/>
                <a:gd name="connsiteY11" fmla="*/ 10555 h 152118"/>
                <a:gd name="connsiteX12" fmla="*/ 18627 w 139700"/>
                <a:gd name="connsiteY12" fmla="*/ 17695 h 152118"/>
                <a:gd name="connsiteX13" fmla="*/ 20800 w 139700"/>
                <a:gd name="connsiteY13" fmla="*/ 25146 h 152118"/>
                <a:gd name="connsiteX14" fmla="*/ 21731 w 139700"/>
                <a:gd name="connsiteY14" fmla="*/ 29492 h 152118"/>
                <a:gd name="connsiteX15" fmla="*/ 23904 w 139700"/>
                <a:gd name="connsiteY15" fmla="*/ 34770 h 152118"/>
                <a:gd name="connsiteX16" fmla="*/ 29182 w 139700"/>
                <a:gd name="connsiteY16" fmla="*/ 37874 h 152118"/>
                <a:gd name="connsiteX17" fmla="*/ 21731 w 139700"/>
                <a:gd name="connsiteY17" fmla="*/ 60227 h 152118"/>
                <a:gd name="connsiteX18" fmla="*/ 13349 w 139700"/>
                <a:gd name="connsiteY18" fmla="*/ 80095 h 152118"/>
                <a:gd name="connsiteX19" fmla="*/ 0 w 139700"/>
                <a:gd name="connsiteY19" fmla="*/ 94996 h 152118"/>
                <a:gd name="connsiteX20" fmla="*/ 0 w 139700"/>
                <a:gd name="connsiteY20" fmla="*/ 106793 h 152118"/>
                <a:gd name="connsiteX21" fmla="*/ 6209 w 139700"/>
                <a:gd name="connsiteY21" fmla="*/ 106793 h 152118"/>
                <a:gd name="connsiteX22" fmla="*/ 7140 w 139700"/>
                <a:gd name="connsiteY22" fmla="*/ 106793 h 152118"/>
                <a:gd name="connsiteX23" fmla="*/ 9313 w 139700"/>
                <a:gd name="connsiteY23" fmla="*/ 106793 h 152118"/>
                <a:gd name="connsiteX24" fmla="*/ 11486 w 139700"/>
                <a:gd name="connsiteY24" fmla="*/ 106793 h 152118"/>
                <a:gd name="connsiteX25" fmla="*/ 13349 w 139700"/>
                <a:gd name="connsiteY25" fmla="*/ 106793 h 152118"/>
                <a:gd name="connsiteX26" fmla="*/ 16454 w 139700"/>
                <a:gd name="connsiteY26" fmla="*/ 109898 h 152118"/>
                <a:gd name="connsiteX27" fmla="*/ 18627 w 139700"/>
                <a:gd name="connsiteY27" fmla="*/ 112071 h 152118"/>
                <a:gd name="connsiteX28" fmla="*/ 18627 w 139700"/>
                <a:gd name="connsiteY28" fmla="*/ 114244 h 152118"/>
                <a:gd name="connsiteX29" fmla="*/ 20800 w 139700"/>
                <a:gd name="connsiteY29" fmla="*/ 116107 h 152118"/>
                <a:gd name="connsiteX30" fmla="*/ 20800 w 139700"/>
                <a:gd name="connsiteY30" fmla="*/ 117349 h 152118"/>
                <a:gd name="connsiteX31" fmla="*/ 20800 w 139700"/>
                <a:gd name="connsiteY31" fmla="*/ 123557 h 152118"/>
                <a:gd name="connsiteX32" fmla="*/ 33218 w 139700"/>
                <a:gd name="connsiteY32" fmla="*/ 123557 h 152118"/>
                <a:gd name="connsiteX33" fmla="*/ 33218 w 139700"/>
                <a:gd name="connsiteY33" fmla="*/ 126662 h 152118"/>
                <a:gd name="connsiteX34" fmla="*/ 31045 w 139700"/>
                <a:gd name="connsiteY34" fmla="*/ 131008 h 152118"/>
                <a:gd name="connsiteX35" fmla="*/ 31045 w 139700"/>
                <a:gd name="connsiteY35" fmla="*/ 131939 h 152118"/>
                <a:gd name="connsiteX36" fmla="*/ 31045 w 139700"/>
                <a:gd name="connsiteY36" fmla="*/ 134113 h 152118"/>
                <a:gd name="connsiteX37" fmla="*/ 29182 w 139700"/>
                <a:gd name="connsiteY37" fmla="*/ 136286 h 152118"/>
                <a:gd name="connsiteX38" fmla="*/ 31045 w 139700"/>
                <a:gd name="connsiteY38" fmla="*/ 139390 h 152118"/>
                <a:gd name="connsiteX39" fmla="*/ 31045 w 139700"/>
                <a:gd name="connsiteY39" fmla="*/ 143736 h 152118"/>
                <a:gd name="connsiteX40" fmla="*/ 33218 w 139700"/>
                <a:gd name="connsiteY40" fmla="*/ 145910 h 152118"/>
                <a:gd name="connsiteX41" fmla="*/ 35391 w 139700"/>
                <a:gd name="connsiteY41" fmla="*/ 149014 h 152118"/>
                <a:gd name="connsiteX42" fmla="*/ 36322 w 139700"/>
                <a:gd name="connsiteY42" fmla="*/ 152118 h 152118"/>
                <a:gd name="connsiteX43" fmla="*/ 54949 w 139700"/>
                <a:gd name="connsiteY43" fmla="*/ 146841 h 152118"/>
                <a:gd name="connsiteX44" fmla="*/ 69540 w 139700"/>
                <a:gd name="connsiteY44" fmla="*/ 141563 h 152118"/>
                <a:gd name="connsiteX45" fmla="*/ 85373 w 139700"/>
                <a:gd name="connsiteY45" fmla="*/ 139390 h 152118"/>
                <a:gd name="connsiteX46" fmla="*/ 82268 w 139700"/>
                <a:gd name="connsiteY46" fmla="*/ 123557 h 152118"/>
                <a:gd name="connsiteX47" fmla="*/ 84131 w 139700"/>
                <a:gd name="connsiteY47" fmla="*/ 106793 h 152118"/>
                <a:gd name="connsiteX48" fmla="*/ 91582 w 139700"/>
                <a:gd name="connsiteY48" fmla="*/ 91892 h 152118"/>
                <a:gd name="connsiteX49" fmla="*/ 99964 w 139700"/>
                <a:gd name="connsiteY49" fmla="*/ 74817 h 152118"/>
                <a:gd name="connsiteX50" fmla="*/ 114554 w 139700"/>
                <a:gd name="connsiteY50" fmla="*/ 69540 h 152118"/>
                <a:gd name="connsiteX51" fmla="*/ 129145 w 139700"/>
                <a:gd name="connsiteY51" fmla="*/ 64262 h 152118"/>
                <a:gd name="connsiteX52" fmla="*/ 140632 w 139700"/>
                <a:gd name="connsiteY52" fmla="*/ 50603 h 152118"/>
                <a:gd name="connsiteX53" fmla="*/ 140632 w 139700"/>
                <a:gd name="connsiteY53" fmla="*/ 47498 h 152118"/>
                <a:gd name="connsiteX54" fmla="*/ 136286 w 139700"/>
                <a:gd name="connsiteY54" fmla="*/ 40048 h 152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39700" h="152118">
                  <a:moveTo>
                    <a:pt x="133181" y="30424"/>
                  </a:moveTo>
                  <a:lnTo>
                    <a:pt x="129145" y="22042"/>
                  </a:lnTo>
                  <a:lnTo>
                    <a:pt x="126041" y="14591"/>
                  </a:lnTo>
                  <a:lnTo>
                    <a:pt x="109277" y="14591"/>
                  </a:lnTo>
                  <a:lnTo>
                    <a:pt x="94686" y="14591"/>
                  </a:lnTo>
                  <a:lnTo>
                    <a:pt x="76991" y="14591"/>
                  </a:lnTo>
                  <a:lnTo>
                    <a:pt x="76991" y="931"/>
                  </a:lnTo>
                  <a:lnTo>
                    <a:pt x="62400" y="0"/>
                  </a:lnTo>
                  <a:lnTo>
                    <a:pt x="50913" y="931"/>
                  </a:lnTo>
                  <a:lnTo>
                    <a:pt x="42531" y="5278"/>
                  </a:lnTo>
                  <a:lnTo>
                    <a:pt x="31045" y="7140"/>
                  </a:lnTo>
                  <a:lnTo>
                    <a:pt x="16454" y="10555"/>
                  </a:lnTo>
                  <a:lnTo>
                    <a:pt x="18627" y="17695"/>
                  </a:lnTo>
                  <a:lnTo>
                    <a:pt x="20800" y="25146"/>
                  </a:lnTo>
                  <a:lnTo>
                    <a:pt x="21731" y="29492"/>
                  </a:lnTo>
                  <a:lnTo>
                    <a:pt x="23904" y="34770"/>
                  </a:lnTo>
                  <a:lnTo>
                    <a:pt x="29182" y="37874"/>
                  </a:lnTo>
                  <a:lnTo>
                    <a:pt x="21731" y="60227"/>
                  </a:lnTo>
                  <a:lnTo>
                    <a:pt x="13349" y="80095"/>
                  </a:lnTo>
                  <a:lnTo>
                    <a:pt x="0" y="94996"/>
                  </a:lnTo>
                  <a:lnTo>
                    <a:pt x="0" y="106793"/>
                  </a:lnTo>
                  <a:lnTo>
                    <a:pt x="6209" y="106793"/>
                  </a:lnTo>
                  <a:lnTo>
                    <a:pt x="7140" y="106793"/>
                  </a:lnTo>
                  <a:lnTo>
                    <a:pt x="9313" y="106793"/>
                  </a:lnTo>
                  <a:lnTo>
                    <a:pt x="11486" y="106793"/>
                  </a:lnTo>
                  <a:lnTo>
                    <a:pt x="13349" y="106793"/>
                  </a:lnTo>
                  <a:lnTo>
                    <a:pt x="16454" y="109898"/>
                  </a:lnTo>
                  <a:lnTo>
                    <a:pt x="18627" y="112071"/>
                  </a:lnTo>
                  <a:lnTo>
                    <a:pt x="18627" y="114244"/>
                  </a:lnTo>
                  <a:lnTo>
                    <a:pt x="20800" y="116107"/>
                  </a:lnTo>
                  <a:lnTo>
                    <a:pt x="20800" y="117349"/>
                  </a:lnTo>
                  <a:lnTo>
                    <a:pt x="20800" y="123557"/>
                  </a:lnTo>
                  <a:lnTo>
                    <a:pt x="33218" y="123557"/>
                  </a:lnTo>
                  <a:lnTo>
                    <a:pt x="33218" y="126662"/>
                  </a:lnTo>
                  <a:lnTo>
                    <a:pt x="31045" y="131008"/>
                  </a:lnTo>
                  <a:lnTo>
                    <a:pt x="31045" y="131939"/>
                  </a:lnTo>
                  <a:lnTo>
                    <a:pt x="31045" y="134113"/>
                  </a:lnTo>
                  <a:lnTo>
                    <a:pt x="29182" y="136286"/>
                  </a:lnTo>
                  <a:lnTo>
                    <a:pt x="31045" y="139390"/>
                  </a:lnTo>
                  <a:lnTo>
                    <a:pt x="31045" y="143736"/>
                  </a:lnTo>
                  <a:lnTo>
                    <a:pt x="33218" y="145910"/>
                  </a:lnTo>
                  <a:lnTo>
                    <a:pt x="35391" y="149014"/>
                  </a:lnTo>
                  <a:lnTo>
                    <a:pt x="36322" y="152118"/>
                  </a:lnTo>
                  <a:lnTo>
                    <a:pt x="54949" y="146841"/>
                  </a:lnTo>
                  <a:lnTo>
                    <a:pt x="69540" y="141563"/>
                  </a:lnTo>
                  <a:lnTo>
                    <a:pt x="85373" y="139390"/>
                  </a:lnTo>
                  <a:lnTo>
                    <a:pt x="82268" y="123557"/>
                  </a:lnTo>
                  <a:lnTo>
                    <a:pt x="84131" y="106793"/>
                  </a:lnTo>
                  <a:lnTo>
                    <a:pt x="91582" y="91892"/>
                  </a:lnTo>
                  <a:lnTo>
                    <a:pt x="99964" y="74817"/>
                  </a:lnTo>
                  <a:lnTo>
                    <a:pt x="114554" y="69540"/>
                  </a:lnTo>
                  <a:lnTo>
                    <a:pt x="129145" y="64262"/>
                  </a:lnTo>
                  <a:lnTo>
                    <a:pt x="140632" y="50603"/>
                  </a:lnTo>
                  <a:lnTo>
                    <a:pt x="140632" y="47498"/>
                  </a:lnTo>
                  <a:lnTo>
                    <a:pt x="136286" y="40048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0" name="Freeform: Shape 201">
              <a:extLst>
                <a:ext uri="{FF2B5EF4-FFF2-40B4-BE49-F238E27FC236}">
                  <a16:creationId xmlns:a16="http://schemas.microsoft.com/office/drawing/2014/main" id="{25361269-E1F2-F1B2-D93F-8E5864BDA845}"/>
                </a:ext>
              </a:extLst>
            </p:cNvPr>
            <p:cNvSpPr/>
            <p:nvPr/>
          </p:nvSpPr>
          <p:spPr>
            <a:xfrm>
              <a:off x="3770306" y="4054891"/>
              <a:ext cx="24836" cy="12418"/>
            </a:xfrm>
            <a:custGeom>
              <a:avLst/>
              <a:gdLst>
                <a:gd name="connsiteX0" fmla="*/ 3104 w 24835"/>
                <a:gd name="connsiteY0" fmla="*/ 12728 h 12417"/>
                <a:gd name="connsiteX1" fmla="*/ 27009 w 24835"/>
                <a:gd name="connsiteY1" fmla="*/ 7451 h 12417"/>
                <a:gd name="connsiteX2" fmla="*/ 27009 w 24835"/>
                <a:gd name="connsiteY2" fmla="*/ 0 h 12417"/>
                <a:gd name="connsiteX3" fmla="*/ 21731 w 24835"/>
                <a:gd name="connsiteY3" fmla="*/ 0 h 12417"/>
                <a:gd name="connsiteX4" fmla="*/ 17695 w 24835"/>
                <a:gd name="connsiteY4" fmla="*/ 0 h 12417"/>
                <a:gd name="connsiteX5" fmla="*/ 14591 w 24835"/>
                <a:gd name="connsiteY5" fmla="*/ 0 h 12417"/>
                <a:gd name="connsiteX6" fmla="*/ 12418 w 24835"/>
                <a:gd name="connsiteY6" fmla="*/ 0 h 12417"/>
                <a:gd name="connsiteX7" fmla="*/ 9313 w 24835"/>
                <a:gd name="connsiteY7" fmla="*/ 0 h 12417"/>
                <a:gd name="connsiteX8" fmla="*/ 5278 w 24835"/>
                <a:gd name="connsiteY8" fmla="*/ 0 h 12417"/>
                <a:gd name="connsiteX9" fmla="*/ 0 w 24835"/>
                <a:gd name="connsiteY9" fmla="*/ 0 h 1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835" h="12417">
                  <a:moveTo>
                    <a:pt x="3104" y="12728"/>
                  </a:moveTo>
                  <a:lnTo>
                    <a:pt x="27009" y="7451"/>
                  </a:lnTo>
                  <a:lnTo>
                    <a:pt x="27009" y="0"/>
                  </a:lnTo>
                  <a:lnTo>
                    <a:pt x="21731" y="0"/>
                  </a:lnTo>
                  <a:lnTo>
                    <a:pt x="17695" y="0"/>
                  </a:lnTo>
                  <a:lnTo>
                    <a:pt x="14591" y="0"/>
                  </a:lnTo>
                  <a:lnTo>
                    <a:pt x="12418" y="0"/>
                  </a:lnTo>
                  <a:lnTo>
                    <a:pt x="9313" y="0"/>
                  </a:lnTo>
                  <a:lnTo>
                    <a:pt x="527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1" name="Freeform: Shape 202">
              <a:extLst>
                <a:ext uri="{FF2B5EF4-FFF2-40B4-BE49-F238E27FC236}">
                  <a16:creationId xmlns:a16="http://schemas.microsoft.com/office/drawing/2014/main" id="{0460962C-34E1-787E-4567-E1B7F5E9E9ED}"/>
                </a:ext>
              </a:extLst>
            </p:cNvPr>
            <p:cNvSpPr/>
            <p:nvPr/>
          </p:nvSpPr>
          <p:spPr>
            <a:xfrm>
              <a:off x="3430679" y="4132192"/>
              <a:ext cx="12418" cy="6209"/>
            </a:xfrm>
            <a:custGeom>
              <a:avLst/>
              <a:gdLst>
                <a:gd name="connsiteX0" fmla="*/ 7451 w 12417"/>
                <a:gd name="connsiteY0" fmla="*/ 1863 h 6208"/>
                <a:gd name="connsiteX1" fmla="*/ 3104 w 12417"/>
                <a:gd name="connsiteY1" fmla="*/ 0 h 6208"/>
                <a:gd name="connsiteX2" fmla="*/ 0 w 12417"/>
                <a:gd name="connsiteY2" fmla="*/ 0 h 6208"/>
                <a:gd name="connsiteX3" fmla="*/ 0 w 12417"/>
                <a:gd name="connsiteY3" fmla="*/ 7140 h 6208"/>
                <a:gd name="connsiteX4" fmla="*/ 12728 w 12417"/>
                <a:gd name="connsiteY4" fmla="*/ 7140 h 6208"/>
                <a:gd name="connsiteX5" fmla="*/ 10555 w 12417"/>
                <a:gd name="connsiteY5" fmla="*/ 3104 h 6208"/>
                <a:gd name="connsiteX6" fmla="*/ 8382 w 12417"/>
                <a:gd name="connsiteY6" fmla="*/ 1863 h 6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417" h="6208">
                  <a:moveTo>
                    <a:pt x="7451" y="1863"/>
                  </a:moveTo>
                  <a:lnTo>
                    <a:pt x="3104" y="0"/>
                  </a:lnTo>
                  <a:lnTo>
                    <a:pt x="0" y="0"/>
                  </a:lnTo>
                  <a:lnTo>
                    <a:pt x="0" y="7140"/>
                  </a:lnTo>
                  <a:lnTo>
                    <a:pt x="12728" y="7140"/>
                  </a:lnTo>
                  <a:lnTo>
                    <a:pt x="10555" y="3104"/>
                  </a:lnTo>
                  <a:lnTo>
                    <a:pt x="8382" y="1863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2" name="Freeform: Shape 203">
              <a:extLst>
                <a:ext uri="{FF2B5EF4-FFF2-40B4-BE49-F238E27FC236}">
                  <a16:creationId xmlns:a16="http://schemas.microsoft.com/office/drawing/2014/main" id="{A9E649E2-0920-06C3-016B-2BD592CD8B28}"/>
                </a:ext>
              </a:extLst>
            </p:cNvPr>
            <p:cNvSpPr/>
            <p:nvPr/>
          </p:nvSpPr>
          <p:spPr>
            <a:xfrm>
              <a:off x="3367348" y="4082210"/>
              <a:ext cx="96238" cy="58985"/>
            </a:xfrm>
            <a:custGeom>
              <a:avLst/>
              <a:gdLst>
                <a:gd name="connsiteX0" fmla="*/ 24836 w 96238"/>
                <a:gd name="connsiteY0" fmla="*/ 60537 h 58984"/>
                <a:gd name="connsiteX1" fmla="*/ 35391 w 96238"/>
                <a:gd name="connsiteY1" fmla="*/ 60537 h 58984"/>
                <a:gd name="connsiteX2" fmla="*/ 48740 w 96238"/>
                <a:gd name="connsiteY2" fmla="*/ 57122 h 58984"/>
                <a:gd name="connsiteX3" fmla="*/ 54018 w 96238"/>
                <a:gd name="connsiteY3" fmla="*/ 47809 h 58984"/>
                <a:gd name="connsiteX4" fmla="*/ 56191 w 96238"/>
                <a:gd name="connsiteY4" fmla="*/ 29803 h 58984"/>
                <a:gd name="connsiteX5" fmla="*/ 59295 w 96238"/>
                <a:gd name="connsiteY5" fmla="*/ 32907 h 58984"/>
                <a:gd name="connsiteX6" fmla="*/ 61468 w 96238"/>
                <a:gd name="connsiteY6" fmla="*/ 35080 h 58984"/>
                <a:gd name="connsiteX7" fmla="*/ 64573 w 96238"/>
                <a:gd name="connsiteY7" fmla="*/ 37253 h 58984"/>
                <a:gd name="connsiteX8" fmla="*/ 68608 w 96238"/>
                <a:gd name="connsiteY8" fmla="*/ 39427 h 58984"/>
                <a:gd name="connsiteX9" fmla="*/ 76059 w 96238"/>
                <a:gd name="connsiteY9" fmla="*/ 42531 h 58984"/>
                <a:gd name="connsiteX10" fmla="*/ 79164 w 96238"/>
                <a:gd name="connsiteY10" fmla="*/ 37253 h 58984"/>
                <a:gd name="connsiteX11" fmla="*/ 85373 w 96238"/>
                <a:gd name="connsiteY11" fmla="*/ 32907 h 58984"/>
                <a:gd name="connsiteX12" fmla="*/ 90650 w 96238"/>
                <a:gd name="connsiteY12" fmla="*/ 29803 h 58984"/>
                <a:gd name="connsiteX13" fmla="*/ 95617 w 96238"/>
                <a:gd name="connsiteY13" fmla="*/ 25457 h 58984"/>
                <a:gd name="connsiteX14" fmla="*/ 95617 w 96238"/>
                <a:gd name="connsiteY14" fmla="*/ 22352 h 58984"/>
                <a:gd name="connsiteX15" fmla="*/ 97790 w 96238"/>
                <a:gd name="connsiteY15" fmla="*/ 18006 h 58984"/>
                <a:gd name="connsiteX16" fmla="*/ 95617 w 96238"/>
                <a:gd name="connsiteY16" fmla="*/ 12728 h 58984"/>
                <a:gd name="connsiteX17" fmla="*/ 95617 w 96238"/>
                <a:gd name="connsiteY17" fmla="*/ 7451 h 58984"/>
                <a:gd name="connsiteX18" fmla="*/ 95617 w 96238"/>
                <a:gd name="connsiteY18" fmla="*/ 0 h 58984"/>
                <a:gd name="connsiteX19" fmla="*/ 66435 w 96238"/>
                <a:gd name="connsiteY19" fmla="*/ 7451 h 58984"/>
                <a:gd name="connsiteX20" fmla="*/ 41600 w 96238"/>
                <a:gd name="connsiteY20" fmla="*/ 18006 h 58984"/>
                <a:gd name="connsiteX21" fmla="*/ 19558 w 96238"/>
                <a:gd name="connsiteY21" fmla="*/ 31976 h 58984"/>
                <a:gd name="connsiteX22" fmla="*/ 0 w 96238"/>
                <a:gd name="connsiteY22" fmla="*/ 45636 h 58984"/>
                <a:gd name="connsiteX23" fmla="*/ 0 w 96238"/>
                <a:gd name="connsiteY23" fmla="*/ 60537 h 58984"/>
                <a:gd name="connsiteX24" fmla="*/ 13349 w 96238"/>
                <a:gd name="connsiteY24" fmla="*/ 60537 h 58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96238" h="58984">
                  <a:moveTo>
                    <a:pt x="24836" y="60537"/>
                  </a:moveTo>
                  <a:lnTo>
                    <a:pt x="35391" y="60537"/>
                  </a:lnTo>
                  <a:lnTo>
                    <a:pt x="48740" y="57122"/>
                  </a:lnTo>
                  <a:lnTo>
                    <a:pt x="54018" y="47809"/>
                  </a:lnTo>
                  <a:lnTo>
                    <a:pt x="56191" y="29803"/>
                  </a:lnTo>
                  <a:lnTo>
                    <a:pt x="59295" y="32907"/>
                  </a:lnTo>
                  <a:lnTo>
                    <a:pt x="61468" y="35080"/>
                  </a:lnTo>
                  <a:lnTo>
                    <a:pt x="64573" y="37253"/>
                  </a:lnTo>
                  <a:lnTo>
                    <a:pt x="68608" y="39427"/>
                  </a:lnTo>
                  <a:lnTo>
                    <a:pt x="76059" y="42531"/>
                  </a:lnTo>
                  <a:lnTo>
                    <a:pt x="79164" y="37253"/>
                  </a:lnTo>
                  <a:lnTo>
                    <a:pt x="85373" y="32907"/>
                  </a:lnTo>
                  <a:lnTo>
                    <a:pt x="90650" y="29803"/>
                  </a:lnTo>
                  <a:lnTo>
                    <a:pt x="95617" y="25457"/>
                  </a:lnTo>
                  <a:lnTo>
                    <a:pt x="95617" y="22352"/>
                  </a:lnTo>
                  <a:lnTo>
                    <a:pt x="97790" y="18006"/>
                  </a:lnTo>
                  <a:lnTo>
                    <a:pt x="95617" y="12728"/>
                  </a:lnTo>
                  <a:lnTo>
                    <a:pt x="95617" y="7451"/>
                  </a:lnTo>
                  <a:lnTo>
                    <a:pt x="95617" y="0"/>
                  </a:lnTo>
                  <a:lnTo>
                    <a:pt x="66435" y="7451"/>
                  </a:lnTo>
                  <a:lnTo>
                    <a:pt x="41600" y="18006"/>
                  </a:lnTo>
                  <a:lnTo>
                    <a:pt x="19558" y="31976"/>
                  </a:lnTo>
                  <a:lnTo>
                    <a:pt x="0" y="45636"/>
                  </a:lnTo>
                  <a:lnTo>
                    <a:pt x="0" y="60537"/>
                  </a:lnTo>
                  <a:lnTo>
                    <a:pt x="13349" y="60537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3" name="Freeform: Shape 204">
              <a:extLst>
                <a:ext uri="{FF2B5EF4-FFF2-40B4-BE49-F238E27FC236}">
                  <a16:creationId xmlns:a16="http://schemas.microsoft.com/office/drawing/2014/main" id="{73672FCC-8B89-6222-5BCA-80D20B12FC82}"/>
                </a:ext>
              </a:extLst>
            </p:cNvPr>
            <p:cNvSpPr/>
            <p:nvPr/>
          </p:nvSpPr>
          <p:spPr>
            <a:xfrm>
              <a:off x="3502702" y="4062342"/>
              <a:ext cx="43462" cy="27940"/>
            </a:xfrm>
            <a:custGeom>
              <a:avLst/>
              <a:gdLst>
                <a:gd name="connsiteX0" fmla="*/ 4036 w 43462"/>
                <a:gd name="connsiteY0" fmla="*/ 25146 h 27940"/>
                <a:gd name="connsiteX1" fmla="*/ 7140 w 43462"/>
                <a:gd name="connsiteY1" fmla="*/ 29492 h 27940"/>
                <a:gd name="connsiteX2" fmla="*/ 13349 w 43462"/>
                <a:gd name="connsiteY2" fmla="*/ 30734 h 27940"/>
                <a:gd name="connsiteX3" fmla="*/ 16454 w 43462"/>
                <a:gd name="connsiteY3" fmla="*/ 30734 h 27940"/>
                <a:gd name="connsiteX4" fmla="*/ 21731 w 43462"/>
                <a:gd name="connsiteY4" fmla="*/ 29492 h 27940"/>
                <a:gd name="connsiteX5" fmla="*/ 27940 w 43462"/>
                <a:gd name="connsiteY5" fmla="*/ 25146 h 27940"/>
                <a:gd name="connsiteX6" fmla="*/ 33218 w 43462"/>
                <a:gd name="connsiteY6" fmla="*/ 19869 h 27940"/>
                <a:gd name="connsiteX7" fmla="*/ 36322 w 43462"/>
                <a:gd name="connsiteY7" fmla="*/ 15833 h 27940"/>
                <a:gd name="connsiteX8" fmla="*/ 40668 w 43462"/>
                <a:gd name="connsiteY8" fmla="*/ 10555 h 27940"/>
                <a:gd name="connsiteX9" fmla="*/ 43773 w 43462"/>
                <a:gd name="connsiteY9" fmla="*/ 5278 h 27940"/>
                <a:gd name="connsiteX10" fmla="*/ 38495 w 43462"/>
                <a:gd name="connsiteY10" fmla="*/ 3104 h 27940"/>
                <a:gd name="connsiteX11" fmla="*/ 31045 w 43462"/>
                <a:gd name="connsiteY11" fmla="*/ 931 h 27940"/>
                <a:gd name="connsiteX12" fmla="*/ 23904 w 43462"/>
                <a:gd name="connsiteY12" fmla="*/ 931 h 27940"/>
                <a:gd name="connsiteX13" fmla="*/ 14591 w 43462"/>
                <a:gd name="connsiteY13" fmla="*/ 0 h 27940"/>
                <a:gd name="connsiteX14" fmla="*/ 7140 w 43462"/>
                <a:gd name="connsiteY14" fmla="*/ 7451 h 27940"/>
                <a:gd name="connsiteX15" fmla="*/ 0 w 43462"/>
                <a:gd name="connsiteY15" fmla="*/ 12728 h 27940"/>
                <a:gd name="connsiteX16" fmla="*/ 0 w 43462"/>
                <a:gd name="connsiteY16" fmla="*/ 18006 h 27940"/>
                <a:gd name="connsiteX17" fmla="*/ 1863 w 43462"/>
                <a:gd name="connsiteY17" fmla="*/ 22042 h 27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3462" h="27940">
                  <a:moveTo>
                    <a:pt x="4036" y="25146"/>
                  </a:moveTo>
                  <a:lnTo>
                    <a:pt x="7140" y="29492"/>
                  </a:lnTo>
                  <a:lnTo>
                    <a:pt x="13349" y="30734"/>
                  </a:lnTo>
                  <a:lnTo>
                    <a:pt x="16454" y="30734"/>
                  </a:lnTo>
                  <a:lnTo>
                    <a:pt x="21731" y="29492"/>
                  </a:lnTo>
                  <a:lnTo>
                    <a:pt x="27940" y="25146"/>
                  </a:lnTo>
                  <a:lnTo>
                    <a:pt x="33218" y="19869"/>
                  </a:lnTo>
                  <a:lnTo>
                    <a:pt x="36322" y="15833"/>
                  </a:lnTo>
                  <a:lnTo>
                    <a:pt x="40668" y="10555"/>
                  </a:lnTo>
                  <a:lnTo>
                    <a:pt x="43773" y="5278"/>
                  </a:lnTo>
                  <a:lnTo>
                    <a:pt x="38495" y="3104"/>
                  </a:lnTo>
                  <a:lnTo>
                    <a:pt x="31045" y="931"/>
                  </a:lnTo>
                  <a:lnTo>
                    <a:pt x="23904" y="931"/>
                  </a:lnTo>
                  <a:lnTo>
                    <a:pt x="14591" y="0"/>
                  </a:lnTo>
                  <a:lnTo>
                    <a:pt x="7140" y="7451"/>
                  </a:lnTo>
                  <a:lnTo>
                    <a:pt x="0" y="12728"/>
                  </a:lnTo>
                  <a:lnTo>
                    <a:pt x="0" y="18006"/>
                  </a:lnTo>
                  <a:lnTo>
                    <a:pt x="1863" y="22042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4" name="Freeform: Shape 205">
              <a:extLst>
                <a:ext uri="{FF2B5EF4-FFF2-40B4-BE49-F238E27FC236}">
                  <a16:creationId xmlns:a16="http://schemas.microsoft.com/office/drawing/2014/main" id="{F9460ACF-FABB-1C5E-8CFB-0C16C018475F}"/>
                </a:ext>
              </a:extLst>
            </p:cNvPr>
            <p:cNvSpPr/>
            <p:nvPr/>
          </p:nvSpPr>
          <p:spPr>
            <a:xfrm>
              <a:off x="5862400" y="4041231"/>
              <a:ext cx="260774" cy="310446"/>
            </a:xfrm>
            <a:custGeom>
              <a:avLst/>
              <a:gdLst>
                <a:gd name="connsiteX0" fmla="*/ 16454 w 260774"/>
                <a:gd name="connsiteY0" fmla="*/ 264189 h 310445"/>
                <a:gd name="connsiteX1" fmla="*/ 24836 w 260774"/>
                <a:gd name="connsiteY1" fmla="*/ 273813 h 310445"/>
                <a:gd name="connsiteX2" fmla="*/ 34149 w 260774"/>
                <a:gd name="connsiteY2" fmla="*/ 286541 h 310445"/>
                <a:gd name="connsiteX3" fmla="*/ 39427 w 260774"/>
                <a:gd name="connsiteY3" fmla="*/ 301443 h 310445"/>
                <a:gd name="connsiteX4" fmla="*/ 56191 w 260774"/>
                <a:gd name="connsiteY4" fmla="*/ 304547 h 310445"/>
                <a:gd name="connsiteX5" fmla="*/ 70782 w 260774"/>
                <a:gd name="connsiteY5" fmla="*/ 310756 h 310445"/>
                <a:gd name="connsiteX6" fmla="*/ 74818 w 260774"/>
                <a:gd name="connsiteY6" fmla="*/ 301443 h 310445"/>
                <a:gd name="connsiteX7" fmla="*/ 80095 w 260774"/>
                <a:gd name="connsiteY7" fmla="*/ 301443 h 310445"/>
                <a:gd name="connsiteX8" fmla="*/ 80095 w 260774"/>
                <a:gd name="connsiteY8" fmla="*/ 297097 h 310445"/>
                <a:gd name="connsiteX9" fmla="*/ 68609 w 260774"/>
                <a:gd name="connsiteY9" fmla="*/ 288715 h 310445"/>
                <a:gd name="connsiteX10" fmla="*/ 60226 w 260774"/>
                <a:gd name="connsiteY10" fmla="*/ 276918 h 310445"/>
                <a:gd name="connsiteX11" fmla="*/ 53086 w 260774"/>
                <a:gd name="connsiteY11" fmla="*/ 266362 h 310445"/>
                <a:gd name="connsiteX12" fmla="*/ 50913 w 260774"/>
                <a:gd name="connsiteY12" fmla="*/ 257049 h 310445"/>
                <a:gd name="connsiteX13" fmla="*/ 56191 w 260774"/>
                <a:gd name="connsiteY13" fmla="*/ 229419 h 310445"/>
                <a:gd name="connsiteX14" fmla="*/ 67677 w 260774"/>
                <a:gd name="connsiteY14" fmla="*/ 199927 h 310445"/>
                <a:gd name="connsiteX15" fmla="*/ 83199 w 260774"/>
                <a:gd name="connsiteY15" fmla="*/ 170124 h 310445"/>
                <a:gd name="connsiteX16" fmla="*/ 104000 w 260774"/>
                <a:gd name="connsiteY16" fmla="*/ 140632 h 310445"/>
                <a:gd name="connsiteX17" fmla="*/ 124799 w 260774"/>
                <a:gd name="connsiteY17" fmla="*/ 115175 h 310445"/>
                <a:gd name="connsiteX18" fmla="*/ 145599 w 260774"/>
                <a:gd name="connsiteY18" fmla="*/ 92823 h 310445"/>
                <a:gd name="connsiteX19" fmla="*/ 163295 w 260774"/>
                <a:gd name="connsiteY19" fmla="*/ 78232 h 310445"/>
                <a:gd name="connsiteX20" fmla="*/ 180059 w 260774"/>
                <a:gd name="connsiteY20" fmla="*/ 70782 h 310445"/>
                <a:gd name="connsiteX21" fmla="*/ 197754 w 260774"/>
                <a:gd name="connsiteY21" fmla="*/ 63331 h 310445"/>
                <a:gd name="connsiteX22" fmla="*/ 217623 w 260774"/>
                <a:gd name="connsiteY22" fmla="*/ 55880 h 310445"/>
                <a:gd name="connsiteX23" fmla="*/ 234076 w 260774"/>
                <a:gd name="connsiteY23" fmla="*/ 46256 h 310445"/>
                <a:gd name="connsiteX24" fmla="*/ 248667 w 260774"/>
                <a:gd name="connsiteY24" fmla="*/ 35701 h 310445"/>
                <a:gd name="connsiteX25" fmla="*/ 260154 w 260774"/>
                <a:gd name="connsiteY25" fmla="*/ 21110 h 310445"/>
                <a:gd name="connsiteX26" fmla="*/ 261395 w 260774"/>
                <a:gd name="connsiteY26" fmla="*/ 18937 h 310445"/>
                <a:gd name="connsiteX27" fmla="*/ 261395 w 260774"/>
                <a:gd name="connsiteY27" fmla="*/ 16764 h 310445"/>
                <a:gd name="connsiteX28" fmla="*/ 263258 w 260774"/>
                <a:gd name="connsiteY28" fmla="*/ 13660 h 310445"/>
                <a:gd name="connsiteX29" fmla="*/ 260154 w 260774"/>
                <a:gd name="connsiteY29" fmla="*/ 9313 h 310445"/>
                <a:gd name="connsiteX30" fmla="*/ 258291 w 260774"/>
                <a:gd name="connsiteY30" fmla="*/ 6209 h 310445"/>
                <a:gd name="connsiteX31" fmla="*/ 253945 w 260774"/>
                <a:gd name="connsiteY31" fmla="*/ 1863 h 310445"/>
                <a:gd name="connsiteX32" fmla="*/ 236249 w 260774"/>
                <a:gd name="connsiteY32" fmla="*/ 0 h 310445"/>
                <a:gd name="connsiteX33" fmla="*/ 223832 w 260774"/>
                <a:gd name="connsiteY33" fmla="*/ 4036 h 310445"/>
                <a:gd name="connsiteX34" fmla="*/ 216381 w 260774"/>
                <a:gd name="connsiteY34" fmla="*/ 7140 h 310445"/>
                <a:gd name="connsiteX35" fmla="*/ 210172 w 260774"/>
                <a:gd name="connsiteY35" fmla="*/ 11486 h 310445"/>
                <a:gd name="connsiteX36" fmla="*/ 205205 w 260774"/>
                <a:gd name="connsiteY36" fmla="*/ 18937 h 310445"/>
                <a:gd name="connsiteX37" fmla="*/ 197754 w 260774"/>
                <a:gd name="connsiteY37" fmla="*/ 24215 h 310445"/>
                <a:gd name="connsiteX38" fmla="*/ 187199 w 260774"/>
                <a:gd name="connsiteY38" fmla="*/ 29492 h 310445"/>
                <a:gd name="connsiteX39" fmla="*/ 153981 w 260774"/>
                <a:gd name="connsiteY39" fmla="*/ 29492 h 310445"/>
                <a:gd name="connsiteX40" fmla="*/ 134113 w 260774"/>
                <a:gd name="connsiteY40" fmla="*/ 39116 h 310445"/>
                <a:gd name="connsiteX41" fmla="*/ 110208 w 260774"/>
                <a:gd name="connsiteY41" fmla="*/ 51844 h 310445"/>
                <a:gd name="connsiteX42" fmla="*/ 87235 w 260774"/>
                <a:gd name="connsiteY42" fmla="*/ 68609 h 310445"/>
                <a:gd name="connsiteX43" fmla="*/ 68609 w 260774"/>
                <a:gd name="connsiteY43" fmla="*/ 85683 h 310445"/>
                <a:gd name="connsiteX44" fmla="*/ 54017 w 260774"/>
                <a:gd name="connsiteY44" fmla="*/ 101516 h 310445"/>
                <a:gd name="connsiteX45" fmla="*/ 53086 w 260774"/>
                <a:gd name="connsiteY45" fmla="*/ 107725 h 310445"/>
                <a:gd name="connsiteX46" fmla="*/ 53086 w 260774"/>
                <a:gd name="connsiteY46" fmla="*/ 110829 h 310445"/>
                <a:gd name="connsiteX47" fmla="*/ 53086 w 260774"/>
                <a:gd name="connsiteY47" fmla="*/ 116107 h 310445"/>
                <a:gd name="connsiteX48" fmla="*/ 54017 w 260774"/>
                <a:gd name="connsiteY48" fmla="*/ 118280 h 310445"/>
                <a:gd name="connsiteX49" fmla="*/ 54017 w 260774"/>
                <a:gd name="connsiteY49" fmla="*/ 122626 h 310445"/>
                <a:gd name="connsiteX50" fmla="*/ 56191 w 260774"/>
                <a:gd name="connsiteY50" fmla="*/ 127904 h 310445"/>
                <a:gd name="connsiteX51" fmla="*/ 54017 w 260774"/>
                <a:gd name="connsiteY51" fmla="*/ 131008 h 310445"/>
                <a:gd name="connsiteX52" fmla="*/ 48740 w 260774"/>
                <a:gd name="connsiteY52" fmla="*/ 144668 h 310445"/>
                <a:gd name="connsiteX53" fmla="*/ 39427 w 260774"/>
                <a:gd name="connsiteY53" fmla="*/ 153360 h 310445"/>
                <a:gd name="connsiteX54" fmla="*/ 31045 w 260774"/>
                <a:gd name="connsiteY54" fmla="*/ 162674 h 310445"/>
                <a:gd name="connsiteX55" fmla="*/ 31045 w 260774"/>
                <a:gd name="connsiteY55" fmla="*/ 164847 h 310445"/>
                <a:gd name="connsiteX56" fmla="*/ 31045 w 260774"/>
                <a:gd name="connsiteY56" fmla="*/ 167020 h 310445"/>
                <a:gd name="connsiteX57" fmla="*/ 32286 w 260774"/>
                <a:gd name="connsiteY57" fmla="*/ 167020 h 310445"/>
                <a:gd name="connsiteX58" fmla="*/ 32286 w 260774"/>
                <a:gd name="connsiteY58" fmla="*/ 167951 h 310445"/>
                <a:gd name="connsiteX59" fmla="*/ 36322 w 260774"/>
                <a:gd name="connsiteY59" fmla="*/ 170124 h 310445"/>
                <a:gd name="connsiteX60" fmla="*/ 39427 w 260774"/>
                <a:gd name="connsiteY60" fmla="*/ 172297 h 310445"/>
                <a:gd name="connsiteX61" fmla="*/ 34149 w 260774"/>
                <a:gd name="connsiteY61" fmla="*/ 182853 h 310445"/>
                <a:gd name="connsiteX62" fmla="*/ 27009 w 260774"/>
                <a:gd name="connsiteY62" fmla="*/ 190303 h 310445"/>
                <a:gd name="connsiteX63" fmla="*/ 19558 w 260774"/>
                <a:gd name="connsiteY63" fmla="*/ 195581 h 310445"/>
                <a:gd name="connsiteX64" fmla="*/ 14591 w 260774"/>
                <a:gd name="connsiteY64" fmla="*/ 205205 h 310445"/>
                <a:gd name="connsiteX65" fmla="*/ 12418 w 260774"/>
                <a:gd name="connsiteY65" fmla="*/ 212345 h 310445"/>
                <a:gd name="connsiteX66" fmla="*/ 14591 w 260774"/>
                <a:gd name="connsiteY66" fmla="*/ 219796 h 310445"/>
                <a:gd name="connsiteX67" fmla="*/ 16454 w 260774"/>
                <a:gd name="connsiteY67" fmla="*/ 224142 h 310445"/>
                <a:gd name="connsiteX68" fmla="*/ 16454 w 260774"/>
                <a:gd name="connsiteY68" fmla="*/ 229419 h 310445"/>
                <a:gd name="connsiteX69" fmla="*/ 10245 w 260774"/>
                <a:gd name="connsiteY69" fmla="*/ 232524 h 310445"/>
                <a:gd name="connsiteX70" fmla="*/ 0 w 260774"/>
                <a:gd name="connsiteY70" fmla="*/ 239975 h 310445"/>
                <a:gd name="connsiteX71" fmla="*/ 7140 w 260774"/>
                <a:gd name="connsiteY71" fmla="*/ 254876 h 310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260774" h="310445">
                  <a:moveTo>
                    <a:pt x="16454" y="264189"/>
                  </a:moveTo>
                  <a:lnTo>
                    <a:pt x="24836" y="273813"/>
                  </a:lnTo>
                  <a:lnTo>
                    <a:pt x="34149" y="286541"/>
                  </a:lnTo>
                  <a:lnTo>
                    <a:pt x="39427" y="301443"/>
                  </a:lnTo>
                  <a:lnTo>
                    <a:pt x="56191" y="304547"/>
                  </a:lnTo>
                  <a:lnTo>
                    <a:pt x="70782" y="310756"/>
                  </a:lnTo>
                  <a:lnTo>
                    <a:pt x="74818" y="301443"/>
                  </a:lnTo>
                  <a:lnTo>
                    <a:pt x="80095" y="301443"/>
                  </a:lnTo>
                  <a:lnTo>
                    <a:pt x="80095" y="297097"/>
                  </a:lnTo>
                  <a:lnTo>
                    <a:pt x="68609" y="288715"/>
                  </a:lnTo>
                  <a:lnTo>
                    <a:pt x="60226" y="276918"/>
                  </a:lnTo>
                  <a:lnTo>
                    <a:pt x="53086" y="266362"/>
                  </a:lnTo>
                  <a:lnTo>
                    <a:pt x="50913" y="257049"/>
                  </a:lnTo>
                  <a:lnTo>
                    <a:pt x="56191" y="229419"/>
                  </a:lnTo>
                  <a:lnTo>
                    <a:pt x="67677" y="199927"/>
                  </a:lnTo>
                  <a:lnTo>
                    <a:pt x="83199" y="170124"/>
                  </a:lnTo>
                  <a:lnTo>
                    <a:pt x="104000" y="140632"/>
                  </a:lnTo>
                  <a:lnTo>
                    <a:pt x="124799" y="115175"/>
                  </a:lnTo>
                  <a:lnTo>
                    <a:pt x="145599" y="92823"/>
                  </a:lnTo>
                  <a:lnTo>
                    <a:pt x="163295" y="78232"/>
                  </a:lnTo>
                  <a:lnTo>
                    <a:pt x="180059" y="70782"/>
                  </a:lnTo>
                  <a:lnTo>
                    <a:pt x="197754" y="63331"/>
                  </a:lnTo>
                  <a:lnTo>
                    <a:pt x="217623" y="55880"/>
                  </a:lnTo>
                  <a:lnTo>
                    <a:pt x="234076" y="46256"/>
                  </a:lnTo>
                  <a:lnTo>
                    <a:pt x="248667" y="35701"/>
                  </a:lnTo>
                  <a:lnTo>
                    <a:pt x="260154" y="21110"/>
                  </a:lnTo>
                  <a:lnTo>
                    <a:pt x="261395" y="18937"/>
                  </a:lnTo>
                  <a:lnTo>
                    <a:pt x="261395" y="16764"/>
                  </a:lnTo>
                  <a:lnTo>
                    <a:pt x="263258" y="13660"/>
                  </a:lnTo>
                  <a:lnTo>
                    <a:pt x="260154" y="9313"/>
                  </a:lnTo>
                  <a:lnTo>
                    <a:pt x="258291" y="6209"/>
                  </a:lnTo>
                  <a:lnTo>
                    <a:pt x="253945" y="1863"/>
                  </a:lnTo>
                  <a:lnTo>
                    <a:pt x="236249" y="0"/>
                  </a:lnTo>
                  <a:lnTo>
                    <a:pt x="223832" y="4036"/>
                  </a:lnTo>
                  <a:lnTo>
                    <a:pt x="216381" y="7140"/>
                  </a:lnTo>
                  <a:lnTo>
                    <a:pt x="210172" y="11486"/>
                  </a:lnTo>
                  <a:lnTo>
                    <a:pt x="205205" y="18937"/>
                  </a:lnTo>
                  <a:lnTo>
                    <a:pt x="197754" y="24215"/>
                  </a:lnTo>
                  <a:lnTo>
                    <a:pt x="187199" y="29492"/>
                  </a:lnTo>
                  <a:lnTo>
                    <a:pt x="153981" y="29492"/>
                  </a:lnTo>
                  <a:lnTo>
                    <a:pt x="134113" y="39116"/>
                  </a:lnTo>
                  <a:lnTo>
                    <a:pt x="110208" y="51844"/>
                  </a:lnTo>
                  <a:lnTo>
                    <a:pt x="87235" y="68609"/>
                  </a:lnTo>
                  <a:lnTo>
                    <a:pt x="68609" y="85683"/>
                  </a:lnTo>
                  <a:lnTo>
                    <a:pt x="54017" y="101516"/>
                  </a:lnTo>
                  <a:lnTo>
                    <a:pt x="53086" y="107725"/>
                  </a:lnTo>
                  <a:lnTo>
                    <a:pt x="53086" y="110829"/>
                  </a:lnTo>
                  <a:lnTo>
                    <a:pt x="53086" y="116107"/>
                  </a:lnTo>
                  <a:lnTo>
                    <a:pt x="54017" y="118280"/>
                  </a:lnTo>
                  <a:lnTo>
                    <a:pt x="54017" y="122626"/>
                  </a:lnTo>
                  <a:lnTo>
                    <a:pt x="56191" y="127904"/>
                  </a:lnTo>
                  <a:lnTo>
                    <a:pt x="54017" y="131008"/>
                  </a:lnTo>
                  <a:lnTo>
                    <a:pt x="48740" y="144668"/>
                  </a:lnTo>
                  <a:lnTo>
                    <a:pt x="39427" y="153360"/>
                  </a:lnTo>
                  <a:lnTo>
                    <a:pt x="31045" y="162674"/>
                  </a:lnTo>
                  <a:lnTo>
                    <a:pt x="31045" y="164847"/>
                  </a:lnTo>
                  <a:lnTo>
                    <a:pt x="31045" y="167020"/>
                  </a:lnTo>
                  <a:lnTo>
                    <a:pt x="32286" y="167020"/>
                  </a:lnTo>
                  <a:lnTo>
                    <a:pt x="32286" y="167951"/>
                  </a:lnTo>
                  <a:lnTo>
                    <a:pt x="36322" y="170124"/>
                  </a:lnTo>
                  <a:lnTo>
                    <a:pt x="39427" y="172297"/>
                  </a:lnTo>
                  <a:lnTo>
                    <a:pt x="34149" y="182853"/>
                  </a:lnTo>
                  <a:lnTo>
                    <a:pt x="27009" y="190303"/>
                  </a:lnTo>
                  <a:lnTo>
                    <a:pt x="19558" y="195581"/>
                  </a:lnTo>
                  <a:lnTo>
                    <a:pt x="14591" y="205205"/>
                  </a:lnTo>
                  <a:lnTo>
                    <a:pt x="12418" y="212345"/>
                  </a:lnTo>
                  <a:lnTo>
                    <a:pt x="14591" y="219796"/>
                  </a:lnTo>
                  <a:lnTo>
                    <a:pt x="16454" y="224142"/>
                  </a:lnTo>
                  <a:lnTo>
                    <a:pt x="16454" y="229419"/>
                  </a:lnTo>
                  <a:lnTo>
                    <a:pt x="10245" y="232524"/>
                  </a:lnTo>
                  <a:lnTo>
                    <a:pt x="0" y="239975"/>
                  </a:lnTo>
                  <a:lnTo>
                    <a:pt x="7140" y="254876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5" name="Freeform: Shape 206">
              <a:extLst>
                <a:ext uri="{FF2B5EF4-FFF2-40B4-BE49-F238E27FC236}">
                  <a16:creationId xmlns:a16="http://schemas.microsoft.com/office/drawing/2014/main" id="{761354DA-C6E1-E73F-468C-4C6117369A95}"/>
                </a:ext>
              </a:extLst>
            </p:cNvPr>
            <p:cNvSpPr/>
            <p:nvPr/>
          </p:nvSpPr>
          <p:spPr>
            <a:xfrm>
              <a:off x="7125604" y="4179690"/>
              <a:ext cx="15522" cy="12418"/>
            </a:xfrm>
            <a:custGeom>
              <a:avLst/>
              <a:gdLst>
                <a:gd name="connsiteX0" fmla="*/ 0 w 15522"/>
                <a:gd name="connsiteY0" fmla="*/ 13660 h 12417"/>
                <a:gd name="connsiteX1" fmla="*/ 16454 w 15522"/>
                <a:gd name="connsiteY1" fmla="*/ 13660 h 12417"/>
                <a:gd name="connsiteX2" fmla="*/ 16454 w 15522"/>
                <a:gd name="connsiteY2" fmla="*/ 6209 h 12417"/>
                <a:gd name="connsiteX3" fmla="*/ 4036 w 15522"/>
                <a:gd name="connsiteY3" fmla="*/ 0 h 1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22" h="12417">
                  <a:moveTo>
                    <a:pt x="0" y="13660"/>
                  </a:moveTo>
                  <a:lnTo>
                    <a:pt x="16454" y="13660"/>
                  </a:lnTo>
                  <a:lnTo>
                    <a:pt x="16454" y="6209"/>
                  </a:lnTo>
                  <a:lnTo>
                    <a:pt x="4036" y="0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6" name="Freeform: Shape 207">
              <a:extLst>
                <a:ext uri="{FF2B5EF4-FFF2-40B4-BE49-F238E27FC236}">
                  <a16:creationId xmlns:a16="http://schemas.microsoft.com/office/drawing/2014/main" id="{5CC3CFE3-8E38-70E8-D8C1-7CCB63743E93}"/>
                </a:ext>
              </a:extLst>
            </p:cNvPr>
            <p:cNvSpPr/>
            <p:nvPr/>
          </p:nvSpPr>
          <p:spPr>
            <a:xfrm>
              <a:off x="3826497" y="4062342"/>
              <a:ext cx="15522" cy="6209"/>
            </a:xfrm>
            <a:custGeom>
              <a:avLst/>
              <a:gdLst>
                <a:gd name="connsiteX0" fmla="*/ 0 w 15522"/>
                <a:gd name="connsiteY0" fmla="*/ 0 h 6208"/>
                <a:gd name="connsiteX1" fmla="*/ 16764 w 15522"/>
                <a:gd name="connsiteY1" fmla="*/ 0 h 6208"/>
                <a:gd name="connsiteX2" fmla="*/ 16764 w 15522"/>
                <a:gd name="connsiteY2" fmla="*/ 8382 h 6208"/>
                <a:gd name="connsiteX3" fmla="*/ 0 w 15522"/>
                <a:gd name="connsiteY3" fmla="*/ 8382 h 6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22" h="6208">
                  <a:moveTo>
                    <a:pt x="0" y="0"/>
                  </a:moveTo>
                  <a:lnTo>
                    <a:pt x="16764" y="0"/>
                  </a:lnTo>
                  <a:lnTo>
                    <a:pt x="16764" y="8382"/>
                  </a:lnTo>
                  <a:lnTo>
                    <a:pt x="0" y="8382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7" name="Freeform: Shape 208">
              <a:extLst>
                <a:ext uri="{FF2B5EF4-FFF2-40B4-BE49-F238E27FC236}">
                  <a16:creationId xmlns:a16="http://schemas.microsoft.com/office/drawing/2014/main" id="{E7484AC2-F87D-BB1A-86FC-5739F6AF00B5}"/>
                </a:ext>
              </a:extLst>
            </p:cNvPr>
            <p:cNvSpPr/>
            <p:nvPr/>
          </p:nvSpPr>
          <p:spPr>
            <a:xfrm>
              <a:off x="7212839" y="4119464"/>
              <a:ext cx="71403" cy="49671"/>
            </a:xfrm>
            <a:custGeom>
              <a:avLst/>
              <a:gdLst>
                <a:gd name="connsiteX0" fmla="*/ 27009 w 71402"/>
                <a:gd name="connsiteY0" fmla="*/ 37874 h 49671"/>
                <a:gd name="connsiteX1" fmla="*/ 49050 w 71402"/>
                <a:gd name="connsiteY1" fmla="*/ 45325 h 49671"/>
                <a:gd name="connsiteX2" fmla="*/ 72955 w 71402"/>
                <a:gd name="connsiteY2" fmla="*/ 49671 h 49671"/>
                <a:gd name="connsiteX3" fmla="*/ 68919 w 71402"/>
                <a:gd name="connsiteY3" fmla="*/ 32597 h 49671"/>
                <a:gd name="connsiteX4" fmla="*/ 61468 w 71402"/>
                <a:gd name="connsiteY4" fmla="*/ 19869 h 49671"/>
                <a:gd name="connsiteX5" fmla="*/ 51224 w 71402"/>
                <a:gd name="connsiteY5" fmla="*/ 10555 h 49671"/>
                <a:gd name="connsiteX6" fmla="*/ 36632 w 71402"/>
                <a:gd name="connsiteY6" fmla="*/ 5278 h 49671"/>
                <a:gd name="connsiteX7" fmla="*/ 19868 w 71402"/>
                <a:gd name="connsiteY7" fmla="*/ 2173 h 49671"/>
                <a:gd name="connsiteX8" fmla="*/ 3104 w 71402"/>
                <a:gd name="connsiteY8" fmla="*/ 0 h 49671"/>
                <a:gd name="connsiteX9" fmla="*/ 3104 w 71402"/>
                <a:gd name="connsiteY9" fmla="*/ 3104 h 49671"/>
                <a:gd name="connsiteX10" fmla="*/ 3104 w 71402"/>
                <a:gd name="connsiteY10" fmla="*/ 7451 h 49671"/>
                <a:gd name="connsiteX11" fmla="*/ 2173 w 71402"/>
                <a:gd name="connsiteY11" fmla="*/ 8382 h 49671"/>
                <a:gd name="connsiteX12" fmla="*/ 2173 w 71402"/>
                <a:gd name="connsiteY12" fmla="*/ 10555 h 49671"/>
                <a:gd name="connsiteX13" fmla="*/ 0 w 71402"/>
                <a:gd name="connsiteY13" fmla="*/ 12728 h 49671"/>
                <a:gd name="connsiteX14" fmla="*/ 10555 w 71402"/>
                <a:gd name="connsiteY14" fmla="*/ 27319 h 49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1402" h="49671">
                  <a:moveTo>
                    <a:pt x="27009" y="37874"/>
                  </a:moveTo>
                  <a:lnTo>
                    <a:pt x="49050" y="45325"/>
                  </a:lnTo>
                  <a:lnTo>
                    <a:pt x="72955" y="49671"/>
                  </a:lnTo>
                  <a:lnTo>
                    <a:pt x="68919" y="32597"/>
                  </a:lnTo>
                  <a:lnTo>
                    <a:pt x="61468" y="19869"/>
                  </a:lnTo>
                  <a:lnTo>
                    <a:pt x="51224" y="10555"/>
                  </a:lnTo>
                  <a:lnTo>
                    <a:pt x="36632" y="5278"/>
                  </a:lnTo>
                  <a:lnTo>
                    <a:pt x="19868" y="2173"/>
                  </a:lnTo>
                  <a:lnTo>
                    <a:pt x="3104" y="0"/>
                  </a:lnTo>
                  <a:lnTo>
                    <a:pt x="3104" y="3104"/>
                  </a:lnTo>
                  <a:lnTo>
                    <a:pt x="3104" y="7451"/>
                  </a:lnTo>
                  <a:lnTo>
                    <a:pt x="2173" y="8382"/>
                  </a:lnTo>
                  <a:lnTo>
                    <a:pt x="2173" y="10555"/>
                  </a:lnTo>
                  <a:lnTo>
                    <a:pt x="0" y="12728"/>
                  </a:lnTo>
                  <a:lnTo>
                    <a:pt x="10555" y="27319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8" name="Freeform: Shape 209">
              <a:extLst>
                <a:ext uri="{FF2B5EF4-FFF2-40B4-BE49-F238E27FC236}">
                  <a16:creationId xmlns:a16="http://schemas.microsoft.com/office/drawing/2014/main" id="{562725DD-1A49-8906-7715-586A3C11DB80}"/>
                </a:ext>
              </a:extLst>
            </p:cNvPr>
            <p:cNvSpPr/>
            <p:nvPr/>
          </p:nvSpPr>
          <p:spPr>
            <a:xfrm>
              <a:off x="7085867" y="4082210"/>
              <a:ext cx="108656" cy="80716"/>
            </a:xfrm>
            <a:custGeom>
              <a:avLst/>
              <a:gdLst>
                <a:gd name="connsiteX0" fmla="*/ 14591 w 108656"/>
                <a:gd name="connsiteY0" fmla="*/ 72023 h 80715"/>
                <a:gd name="connsiteX1" fmla="*/ 27009 w 108656"/>
                <a:gd name="connsiteY1" fmla="*/ 82579 h 80715"/>
                <a:gd name="connsiteX2" fmla="*/ 32286 w 108656"/>
                <a:gd name="connsiteY2" fmla="*/ 81647 h 80715"/>
                <a:gd name="connsiteX3" fmla="*/ 43773 w 108656"/>
                <a:gd name="connsiteY3" fmla="*/ 79474 h 80715"/>
                <a:gd name="connsiteX4" fmla="*/ 58364 w 108656"/>
                <a:gd name="connsiteY4" fmla="*/ 77301 h 80715"/>
                <a:gd name="connsiteX5" fmla="*/ 76059 w 108656"/>
                <a:gd name="connsiteY5" fmla="*/ 75128 h 80715"/>
                <a:gd name="connsiteX6" fmla="*/ 93754 w 108656"/>
                <a:gd name="connsiteY6" fmla="*/ 74197 h 80715"/>
                <a:gd name="connsiteX7" fmla="*/ 107414 w 108656"/>
                <a:gd name="connsiteY7" fmla="*/ 74197 h 80715"/>
                <a:gd name="connsiteX8" fmla="*/ 108346 w 108656"/>
                <a:gd name="connsiteY8" fmla="*/ 72023 h 80715"/>
                <a:gd name="connsiteX9" fmla="*/ 110519 w 108656"/>
                <a:gd name="connsiteY9" fmla="*/ 72023 h 80715"/>
                <a:gd name="connsiteX10" fmla="*/ 110519 w 108656"/>
                <a:gd name="connsiteY10" fmla="*/ 69850 h 80715"/>
                <a:gd name="connsiteX11" fmla="*/ 110519 w 108656"/>
                <a:gd name="connsiteY11" fmla="*/ 12728 h 80715"/>
                <a:gd name="connsiteX12" fmla="*/ 95928 w 108656"/>
                <a:gd name="connsiteY12" fmla="*/ 20179 h 80715"/>
                <a:gd name="connsiteX13" fmla="*/ 83199 w 108656"/>
                <a:gd name="connsiteY13" fmla="*/ 27630 h 80715"/>
                <a:gd name="connsiteX14" fmla="*/ 66746 w 108656"/>
                <a:gd name="connsiteY14" fmla="*/ 32907 h 80715"/>
                <a:gd name="connsiteX15" fmla="*/ 66746 w 108656"/>
                <a:gd name="connsiteY15" fmla="*/ 20179 h 80715"/>
                <a:gd name="connsiteX16" fmla="*/ 66746 w 108656"/>
                <a:gd name="connsiteY16" fmla="*/ 9624 h 80715"/>
                <a:gd name="connsiteX17" fmla="*/ 63641 w 108656"/>
                <a:gd name="connsiteY17" fmla="*/ 0 h 80715"/>
                <a:gd name="connsiteX18" fmla="*/ 54018 w 108656"/>
                <a:gd name="connsiteY18" fmla="*/ 0 h 80715"/>
                <a:gd name="connsiteX19" fmla="*/ 39737 w 108656"/>
                <a:gd name="connsiteY19" fmla="*/ 2173 h 80715"/>
                <a:gd name="connsiteX20" fmla="*/ 25146 w 108656"/>
                <a:gd name="connsiteY20" fmla="*/ 7451 h 80715"/>
                <a:gd name="connsiteX21" fmla="*/ 15522 w 108656"/>
                <a:gd name="connsiteY21" fmla="*/ 12728 h 80715"/>
                <a:gd name="connsiteX22" fmla="*/ 8382 w 108656"/>
                <a:gd name="connsiteY22" fmla="*/ 17075 h 80715"/>
                <a:gd name="connsiteX23" fmla="*/ 7451 w 108656"/>
                <a:gd name="connsiteY23" fmla="*/ 20179 h 80715"/>
                <a:gd name="connsiteX24" fmla="*/ 5277 w 108656"/>
                <a:gd name="connsiteY24" fmla="*/ 24525 h 80715"/>
                <a:gd name="connsiteX25" fmla="*/ 3104 w 108656"/>
                <a:gd name="connsiteY25" fmla="*/ 27630 h 80715"/>
                <a:gd name="connsiteX26" fmla="*/ 931 w 108656"/>
                <a:gd name="connsiteY26" fmla="*/ 31976 h 80715"/>
                <a:gd name="connsiteX27" fmla="*/ 0 w 108656"/>
                <a:gd name="connsiteY27" fmla="*/ 37253 h 80715"/>
                <a:gd name="connsiteX28" fmla="*/ 5277 w 108656"/>
                <a:gd name="connsiteY28" fmla="*/ 57122 h 80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08656" h="80715">
                  <a:moveTo>
                    <a:pt x="14591" y="72023"/>
                  </a:moveTo>
                  <a:lnTo>
                    <a:pt x="27009" y="82579"/>
                  </a:lnTo>
                  <a:lnTo>
                    <a:pt x="32286" y="81647"/>
                  </a:lnTo>
                  <a:lnTo>
                    <a:pt x="43773" y="79474"/>
                  </a:lnTo>
                  <a:lnTo>
                    <a:pt x="58364" y="77301"/>
                  </a:lnTo>
                  <a:lnTo>
                    <a:pt x="76059" y="75128"/>
                  </a:lnTo>
                  <a:lnTo>
                    <a:pt x="93754" y="74197"/>
                  </a:lnTo>
                  <a:lnTo>
                    <a:pt x="107414" y="74197"/>
                  </a:lnTo>
                  <a:lnTo>
                    <a:pt x="108346" y="72023"/>
                  </a:lnTo>
                  <a:lnTo>
                    <a:pt x="110519" y="72023"/>
                  </a:lnTo>
                  <a:lnTo>
                    <a:pt x="110519" y="69850"/>
                  </a:lnTo>
                  <a:lnTo>
                    <a:pt x="110519" y="12728"/>
                  </a:lnTo>
                  <a:lnTo>
                    <a:pt x="95928" y="20179"/>
                  </a:lnTo>
                  <a:lnTo>
                    <a:pt x="83199" y="27630"/>
                  </a:lnTo>
                  <a:lnTo>
                    <a:pt x="66746" y="32907"/>
                  </a:lnTo>
                  <a:lnTo>
                    <a:pt x="66746" y="20179"/>
                  </a:lnTo>
                  <a:lnTo>
                    <a:pt x="66746" y="9624"/>
                  </a:lnTo>
                  <a:lnTo>
                    <a:pt x="63641" y="0"/>
                  </a:lnTo>
                  <a:lnTo>
                    <a:pt x="54018" y="0"/>
                  </a:lnTo>
                  <a:lnTo>
                    <a:pt x="39737" y="2173"/>
                  </a:lnTo>
                  <a:lnTo>
                    <a:pt x="25146" y="7451"/>
                  </a:lnTo>
                  <a:lnTo>
                    <a:pt x="15522" y="12728"/>
                  </a:lnTo>
                  <a:lnTo>
                    <a:pt x="8382" y="17075"/>
                  </a:lnTo>
                  <a:lnTo>
                    <a:pt x="7451" y="20179"/>
                  </a:lnTo>
                  <a:lnTo>
                    <a:pt x="5277" y="24525"/>
                  </a:lnTo>
                  <a:lnTo>
                    <a:pt x="3104" y="27630"/>
                  </a:lnTo>
                  <a:lnTo>
                    <a:pt x="931" y="31976"/>
                  </a:lnTo>
                  <a:lnTo>
                    <a:pt x="0" y="37253"/>
                  </a:lnTo>
                  <a:lnTo>
                    <a:pt x="5277" y="57122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9" name="Freeform: Shape 210">
              <a:extLst>
                <a:ext uri="{FF2B5EF4-FFF2-40B4-BE49-F238E27FC236}">
                  <a16:creationId xmlns:a16="http://schemas.microsoft.com/office/drawing/2014/main" id="{E3E45517-EB98-C289-5DE1-0B1A10AAD02B}"/>
                </a:ext>
              </a:extLst>
            </p:cNvPr>
            <p:cNvSpPr/>
            <p:nvPr/>
          </p:nvSpPr>
          <p:spPr>
            <a:xfrm>
              <a:off x="4090065" y="4082210"/>
              <a:ext cx="12418" cy="9313"/>
            </a:xfrm>
            <a:custGeom>
              <a:avLst/>
              <a:gdLst>
                <a:gd name="connsiteX0" fmla="*/ 4036 w 12417"/>
                <a:gd name="connsiteY0" fmla="*/ 9624 h 9313"/>
                <a:gd name="connsiteX1" fmla="*/ 7140 w 12417"/>
                <a:gd name="connsiteY1" fmla="*/ 9624 h 9313"/>
                <a:gd name="connsiteX2" fmla="*/ 12418 w 12417"/>
                <a:gd name="connsiteY2" fmla="*/ 9624 h 9313"/>
                <a:gd name="connsiteX3" fmla="*/ 12418 w 12417"/>
                <a:gd name="connsiteY3" fmla="*/ 5278 h 9313"/>
                <a:gd name="connsiteX4" fmla="*/ 0 w 12417"/>
                <a:gd name="connsiteY4" fmla="*/ 0 h 9313"/>
                <a:gd name="connsiteX5" fmla="*/ 0 w 12417"/>
                <a:gd name="connsiteY5" fmla="*/ 5278 h 9313"/>
                <a:gd name="connsiteX6" fmla="*/ 0 w 12417"/>
                <a:gd name="connsiteY6" fmla="*/ 7451 h 9313"/>
                <a:gd name="connsiteX7" fmla="*/ 1863 w 12417"/>
                <a:gd name="connsiteY7" fmla="*/ 9624 h 9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417" h="9313">
                  <a:moveTo>
                    <a:pt x="4036" y="9624"/>
                  </a:moveTo>
                  <a:lnTo>
                    <a:pt x="7140" y="9624"/>
                  </a:lnTo>
                  <a:lnTo>
                    <a:pt x="12418" y="9624"/>
                  </a:lnTo>
                  <a:lnTo>
                    <a:pt x="12418" y="5278"/>
                  </a:lnTo>
                  <a:lnTo>
                    <a:pt x="0" y="0"/>
                  </a:lnTo>
                  <a:lnTo>
                    <a:pt x="0" y="5278"/>
                  </a:lnTo>
                  <a:lnTo>
                    <a:pt x="0" y="7451"/>
                  </a:lnTo>
                  <a:lnTo>
                    <a:pt x="1863" y="9624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20" name="Freeform: Shape 211">
              <a:extLst>
                <a:ext uri="{FF2B5EF4-FFF2-40B4-BE49-F238E27FC236}">
                  <a16:creationId xmlns:a16="http://schemas.microsoft.com/office/drawing/2014/main" id="{0A73B36D-1B14-48D9-1430-8C72C4F7A21C}"/>
                </a:ext>
              </a:extLst>
            </p:cNvPr>
            <p:cNvSpPr/>
            <p:nvPr/>
          </p:nvSpPr>
          <p:spPr>
            <a:xfrm>
              <a:off x="6122554" y="4209183"/>
              <a:ext cx="12418" cy="12418"/>
            </a:xfrm>
            <a:custGeom>
              <a:avLst/>
              <a:gdLst>
                <a:gd name="connsiteX0" fmla="*/ 1242 w 12417"/>
                <a:gd name="connsiteY0" fmla="*/ 4346 h 12417"/>
                <a:gd name="connsiteX1" fmla="*/ 0 w 12417"/>
                <a:gd name="connsiteY1" fmla="*/ 6519 h 12417"/>
                <a:gd name="connsiteX2" fmla="*/ 0 w 12417"/>
                <a:gd name="connsiteY2" fmla="*/ 9624 h 12417"/>
                <a:gd name="connsiteX3" fmla="*/ 0 w 12417"/>
                <a:gd name="connsiteY3" fmla="*/ 14901 h 12417"/>
                <a:gd name="connsiteX4" fmla="*/ 3104 w 12417"/>
                <a:gd name="connsiteY4" fmla="*/ 14901 h 12417"/>
                <a:gd name="connsiteX5" fmla="*/ 5278 w 12417"/>
                <a:gd name="connsiteY5" fmla="*/ 14901 h 12417"/>
                <a:gd name="connsiteX6" fmla="*/ 7451 w 12417"/>
                <a:gd name="connsiteY6" fmla="*/ 14901 h 12417"/>
                <a:gd name="connsiteX7" fmla="*/ 8382 w 12417"/>
                <a:gd name="connsiteY7" fmla="*/ 13970 h 12417"/>
                <a:gd name="connsiteX8" fmla="*/ 10555 w 12417"/>
                <a:gd name="connsiteY8" fmla="*/ 11797 h 12417"/>
                <a:gd name="connsiteX9" fmla="*/ 14591 w 12417"/>
                <a:gd name="connsiteY9" fmla="*/ 11797 h 12417"/>
                <a:gd name="connsiteX10" fmla="*/ 14591 w 12417"/>
                <a:gd name="connsiteY10" fmla="*/ 4346 h 12417"/>
                <a:gd name="connsiteX11" fmla="*/ 3104 w 12417"/>
                <a:gd name="connsiteY11" fmla="*/ 0 h 1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417" h="12417">
                  <a:moveTo>
                    <a:pt x="1242" y="4346"/>
                  </a:moveTo>
                  <a:lnTo>
                    <a:pt x="0" y="6519"/>
                  </a:lnTo>
                  <a:lnTo>
                    <a:pt x="0" y="9624"/>
                  </a:lnTo>
                  <a:lnTo>
                    <a:pt x="0" y="14901"/>
                  </a:lnTo>
                  <a:lnTo>
                    <a:pt x="3104" y="14901"/>
                  </a:lnTo>
                  <a:lnTo>
                    <a:pt x="5278" y="14901"/>
                  </a:lnTo>
                  <a:lnTo>
                    <a:pt x="7451" y="14901"/>
                  </a:lnTo>
                  <a:lnTo>
                    <a:pt x="8382" y="13970"/>
                  </a:lnTo>
                  <a:lnTo>
                    <a:pt x="10555" y="11797"/>
                  </a:lnTo>
                  <a:lnTo>
                    <a:pt x="14591" y="11797"/>
                  </a:lnTo>
                  <a:lnTo>
                    <a:pt x="14591" y="4346"/>
                  </a:lnTo>
                  <a:lnTo>
                    <a:pt x="3104" y="0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21" name="Freeform: Shape 212">
              <a:extLst>
                <a:ext uri="{FF2B5EF4-FFF2-40B4-BE49-F238E27FC236}">
                  <a16:creationId xmlns:a16="http://schemas.microsoft.com/office/drawing/2014/main" id="{56FBC413-124E-199E-6C04-04AC22E55A6C}"/>
                </a:ext>
              </a:extLst>
            </p:cNvPr>
            <p:cNvSpPr/>
            <p:nvPr/>
          </p:nvSpPr>
          <p:spPr>
            <a:xfrm>
              <a:off x="4937582" y="4135296"/>
              <a:ext cx="15522" cy="6209"/>
            </a:xfrm>
            <a:custGeom>
              <a:avLst/>
              <a:gdLst>
                <a:gd name="connsiteX0" fmla="*/ 5277 w 15522"/>
                <a:gd name="connsiteY0" fmla="*/ 6209 h 6208"/>
                <a:gd name="connsiteX1" fmla="*/ 7451 w 15522"/>
                <a:gd name="connsiteY1" fmla="*/ 6209 h 6208"/>
                <a:gd name="connsiteX2" fmla="*/ 8382 w 15522"/>
                <a:gd name="connsiteY2" fmla="*/ 6209 h 6208"/>
                <a:gd name="connsiteX3" fmla="*/ 12418 w 15522"/>
                <a:gd name="connsiteY3" fmla="*/ 4036 h 6208"/>
                <a:gd name="connsiteX4" fmla="*/ 15522 w 15522"/>
                <a:gd name="connsiteY4" fmla="*/ 4036 h 6208"/>
                <a:gd name="connsiteX5" fmla="*/ 15522 w 15522"/>
                <a:gd name="connsiteY5" fmla="*/ 0 h 6208"/>
                <a:gd name="connsiteX6" fmla="*/ 0 w 15522"/>
                <a:gd name="connsiteY6" fmla="*/ 0 h 6208"/>
                <a:gd name="connsiteX7" fmla="*/ 3104 w 15522"/>
                <a:gd name="connsiteY7" fmla="*/ 4036 h 6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522" h="6208">
                  <a:moveTo>
                    <a:pt x="5277" y="6209"/>
                  </a:moveTo>
                  <a:lnTo>
                    <a:pt x="7451" y="6209"/>
                  </a:lnTo>
                  <a:lnTo>
                    <a:pt x="8382" y="6209"/>
                  </a:lnTo>
                  <a:lnTo>
                    <a:pt x="12418" y="4036"/>
                  </a:lnTo>
                  <a:lnTo>
                    <a:pt x="15522" y="4036"/>
                  </a:lnTo>
                  <a:lnTo>
                    <a:pt x="15522" y="0"/>
                  </a:lnTo>
                  <a:lnTo>
                    <a:pt x="0" y="0"/>
                  </a:lnTo>
                  <a:lnTo>
                    <a:pt x="3104" y="4036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22" name="Freeform: Shape 213">
              <a:extLst>
                <a:ext uri="{FF2B5EF4-FFF2-40B4-BE49-F238E27FC236}">
                  <a16:creationId xmlns:a16="http://schemas.microsoft.com/office/drawing/2014/main" id="{E2712175-4356-B095-311E-C96368D60F5D}"/>
                </a:ext>
              </a:extLst>
            </p:cNvPr>
            <p:cNvSpPr/>
            <p:nvPr/>
          </p:nvSpPr>
          <p:spPr>
            <a:xfrm>
              <a:off x="5256410" y="5105129"/>
              <a:ext cx="12418" cy="24836"/>
            </a:xfrm>
            <a:custGeom>
              <a:avLst/>
              <a:gdLst>
                <a:gd name="connsiteX0" fmla="*/ 9313 w 12417"/>
                <a:gd name="connsiteY0" fmla="*/ 22352 h 24835"/>
                <a:gd name="connsiteX1" fmla="*/ 10245 w 12417"/>
                <a:gd name="connsiteY1" fmla="*/ 18006 h 24835"/>
                <a:gd name="connsiteX2" fmla="*/ 10245 w 12417"/>
                <a:gd name="connsiteY2" fmla="*/ 12728 h 24835"/>
                <a:gd name="connsiteX3" fmla="*/ 10245 w 12417"/>
                <a:gd name="connsiteY3" fmla="*/ 7451 h 24835"/>
                <a:gd name="connsiteX4" fmla="*/ 12418 w 12417"/>
                <a:gd name="connsiteY4" fmla="*/ 0 h 24835"/>
                <a:gd name="connsiteX5" fmla="*/ 3104 w 12417"/>
                <a:gd name="connsiteY5" fmla="*/ 0 h 24835"/>
                <a:gd name="connsiteX6" fmla="*/ 2173 w 12417"/>
                <a:gd name="connsiteY6" fmla="*/ 5588 h 24835"/>
                <a:gd name="connsiteX7" fmla="*/ 2173 w 12417"/>
                <a:gd name="connsiteY7" fmla="*/ 12728 h 24835"/>
                <a:gd name="connsiteX8" fmla="*/ 0 w 12417"/>
                <a:gd name="connsiteY8" fmla="*/ 20179 h 24835"/>
                <a:gd name="connsiteX9" fmla="*/ 0 w 12417"/>
                <a:gd name="connsiteY9" fmla="*/ 27630 h 24835"/>
                <a:gd name="connsiteX10" fmla="*/ 7140 w 12417"/>
                <a:gd name="connsiteY10" fmla="*/ 27630 h 24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417" h="24835">
                  <a:moveTo>
                    <a:pt x="9313" y="22352"/>
                  </a:moveTo>
                  <a:lnTo>
                    <a:pt x="10245" y="18006"/>
                  </a:lnTo>
                  <a:lnTo>
                    <a:pt x="10245" y="12728"/>
                  </a:lnTo>
                  <a:lnTo>
                    <a:pt x="10245" y="7451"/>
                  </a:lnTo>
                  <a:lnTo>
                    <a:pt x="12418" y="0"/>
                  </a:lnTo>
                  <a:lnTo>
                    <a:pt x="3104" y="0"/>
                  </a:lnTo>
                  <a:lnTo>
                    <a:pt x="2173" y="5588"/>
                  </a:lnTo>
                  <a:lnTo>
                    <a:pt x="2173" y="12728"/>
                  </a:lnTo>
                  <a:lnTo>
                    <a:pt x="0" y="20179"/>
                  </a:lnTo>
                  <a:lnTo>
                    <a:pt x="0" y="27630"/>
                  </a:lnTo>
                  <a:lnTo>
                    <a:pt x="7140" y="27630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23" name="Freeform: Shape 214">
              <a:extLst>
                <a:ext uri="{FF2B5EF4-FFF2-40B4-BE49-F238E27FC236}">
                  <a16:creationId xmlns:a16="http://schemas.microsoft.com/office/drawing/2014/main" id="{266943E1-C0D5-F20C-DDAB-6DD04C17305E}"/>
                </a:ext>
              </a:extLst>
            </p:cNvPr>
            <p:cNvSpPr/>
            <p:nvPr/>
          </p:nvSpPr>
          <p:spPr>
            <a:xfrm>
              <a:off x="3850401" y="4200801"/>
              <a:ext cx="406684" cy="447042"/>
            </a:xfrm>
            <a:custGeom>
              <a:avLst/>
              <a:gdLst>
                <a:gd name="connsiteX0" fmla="*/ 395818 w 406683"/>
                <a:gd name="connsiteY0" fmla="*/ 287783 h 447041"/>
                <a:gd name="connsiteX1" fmla="*/ 392714 w 406683"/>
                <a:gd name="connsiteY1" fmla="*/ 285610 h 447041"/>
                <a:gd name="connsiteX2" fmla="*/ 387436 w 406683"/>
                <a:gd name="connsiteY2" fmla="*/ 283437 h 447041"/>
                <a:gd name="connsiteX3" fmla="*/ 383401 w 406683"/>
                <a:gd name="connsiteY3" fmla="*/ 282506 h 447041"/>
                <a:gd name="connsiteX4" fmla="*/ 381227 w 406683"/>
                <a:gd name="connsiteY4" fmla="*/ 280333 h 447041"/>
                <a:gd name="connsiteX5" fmla="*/ 381227 w 406683"/>
                <a:gd name="connsiteY5" fmla="*/ 278159 h 447041"/>
                <a:gd name="connsiteX6" fmla="*/ 381227 w 406683"/>
                <a:gd name="connsiteY6" fmla="*/ 275986 h 447041"/>
                <a:gd name="connsiteX7" fmla="*/ 383401 w 406683"/>
                <a:gd name="connsiteY7" fmla="*/ 275055 h 447041"/>
                <a:gd name="connsiteX8" fmla="*/ 381227 w 406683"/>
                <a:gd name="connsiteY8" fmla="*/ 270709 h 447041"/>
                <a:gd name="connsiteX9" fmla="*/ 379986 w 406683"/>
                <a:gd name="connsiteY9" fmla="*/ 268846 h 447041"/>
                <a:gd name="connsiteX10" fmla="*/ 375950 w 406683"/>
                <a:gd name="connsiteY10" fmla="*/ 265431 h 447041"/>
                <a:gd name="connsiteX11" fmla="*/ 372845 w 406683"/>
                <a:gd name="connsiteY11" fmla="*/ 263568 h 447041"/>
                <a:gd name="connsiteX12" fmla="*/ 366636 w 406683"/>
                <a:gd name="connsiteY12" fmla="*/ 261395 h 447041"/>
                <a:gd name="connsiteX13" fmla="*/ 363532 w 406683"/>
                <a:gd name="connsiteY13" fmla="*/ 258291 h 447041"/>
                <a:gd name="connsiteX14" fmla="*/ 359186 w 406683"/>
                <a:gd name="connsiteY14" fmla="*/ 256118 h 447041"/>
                <a:gd name="connsiteX15" fmla="*/ 358254 w 406683"/>
                <a:gd name="connsiteY15" fmla="*/ 253945 h 447041"/>
                <a:gd name="connsiteX16" fmla="*/ 358254 w 406683"/>
                <a:gd name="connsiteY16" fmla="*/ 252703 h 447041"/>
                <a:gd name="connsiteX17" fmla="*/ 356081 w 406683"/>
                <a:gd name="connsiteY17" fmla="*/ 250840 h 447041"/>
                <a:gd name="connsiteX18" fmla="*/ 356081 w 406683"/>
                <a:gd name="connsiteY18" fmla="*/ 248667 h 447041"/>
                <a:gd name="connsiteX19" fmla="*/ 356081 w 406683"/>
                <a:gd name="connsiteY19" fmla="*/ 243389 h 447041"/>
                <a:gd name="connsiteX20" fmla="*/ 341490 w 406683"/>
                <a:gd name="connsiteY20" fmla="*/ 238112 h 447041"/>
                <a:gd name="connsiteX21" fmla="*/ 330004 w 406683"/>
                <a:gd name="connsiteY21" fmla="*/ 228488 h 447041"/>
                <a:gd name="connsiteX22" fmla="*/ 322864 w 406683"/>
                <a:gd name="connsiteY22" fmla="*/ 215760 h 447041"/>
                <a:gd name="connsiteX23" fmla="*/ 325037 w 406683"/>
                <a:gd name="connsiteY23" fmla="*/ 211724 h 447041"/>
                <a:gd name="connsiteX24" fmla="*/ 326899 w 406683"/>
                <a:gd name="connsiteY24" fmla="*/ 206446 h 447041"/>
                <a:gd name="connsiteX25" fmla="*/ 330004 w 406683"/>
                <a:gd name="connsiteY25" fmla="*/ 203032 h 447041"/>
                <a:gd name="connsiteX26" fmla="*/ 336523 w 406683"/>
                <a:gd name="connsiteY26" fmla="*/ 195581 h 447041"/>
                <a:gd name="connsiteX27" fmla="*/ 326899 w 406683"/>
                <a:gd name="connsiteY27" fmla="*/ 184094 h 447041"/>
                <a:gd name="connsiteX28" fmla="*/ 319759 w 406683"/>
                <a:gd name="connsiteY28" fmla="*/ 171366 h 447041"/>
                <a:gd name="connsiteX29" fmla="*/ 310446 w 406683"/>
                <a:gd name="connsiteY29" fmla="*/ 158638 h 447041"/>
                <a:gd name="connsiteX30" fmla="*/ 302995 w 406683"/>
                <a:gd name="connsiteY30" fmla="*/ 147151 h 447041"/>
                <a:gd name="connsiteX31" fmla="*/ 290577 w 406683"/>
                <a:gd name="connsiteY31" fmla="*/ 139701 h 447041"/>
                <a:gd name="connsiteX32" fmla="*/ 275986 w 406683"/>
                <a:gd name="connsiteY32" fmla="*/ 134423 h 447041"/>
                <a:gd name="connsiteX33" fmla="*/ 275986 w 406683"/>
                <a:gd name="connsiteY33" fmla="*/ 121695 h 447041"/>
                <a:gd name="connsiteX34" fmla="*/ 259222 w 406683"/>
                <a:gd name="connsiteY34" fmla="*/ 106793 h 447041"/>
                <a:gd name="connsiteX35" fmla="*/ 244631 w 406683"/>
                <a:gd name="connsiteY35" fmla="*/ 90029 h 447041"/>
                <a:gd name="connsiteX36" fmla="*/ 226936 w 406683"/>
                <a:gd name="connsiteY36" fmla="*/ 77301 h 447041"/>
                <a:gd name="connsiteX37" fmla="*/ 222900 w 406683"/>
                <a:gd name="connsiteY37" fmla="*/ 75128 h 447041"/>
                <a:gd name="connsiteX38" fmla="*/ 219796 w 406683"/>
                <a:gd name="connsiteY38" fmla="*/ 75128 h 447041"/>
                <a:gd name="connsiteX39" fmla="*/ 214518 w 406683"/>
                <a:gd name="connsiteY39" fmla="*/ 75128 h 447041"/>
                <a:gd name="connsiteX40" fmla="*/ 209240 w 406683"/>
                <a:gd name="connsiteY40" fmla="*/ 75128 h 447041"/>
                <a:gd name="connsiteX41" fmla="*/ 203032 w 406683"/>
                <a:gd name="connsiteY41" fmla="*/ 75128 h 447041"/>
                <a:gd name="connsiteX42" fmla="*/ 199927 w 406683"/>
                <a:gd name="connsiteY42" fmla="*/ 72955 h 447041"/>
                <a:gd name="connsiteX43" fmla="*/ 192787 w 406683"/>
                <a:gd name="connsiteY43" fmla="*/ 64573 h 447041"/>
                <a:gd name="connsiteX44" fmla="*/ 187509 w 406683"/>
                <a:gd name="connsiteY44" fmla="*/ 50913 h 447041"/>
                <a:gd name="connsiteX45" fmla="*/ 180059 w 406683"/>
                <a:gd name="connsiteY45" fmla="*/ 36012 h 447041"/>
                <a:gd name="connsiteX46" fmla="*/ 172918 w 406683"/>
                <a:gd name="connsiteY46" fmla="*/ 23283 h 447041"/>
                <a:gd name="connsiteX47" fmla="*/ 166709 w 406683"/>
                <a:gd name="connsiteY47" fmla="*/ 22352 h 447041"/>
                <a:gd name="connsiteX48" fmla="*/ 161432 w 406683"/>
                <a:gd name="connsiteY48" fmla="*/ 20179 h 447041"/>
                <a:gd name="connsiteX49" fmla="*/ 156154 w 406683"/>
                <a:gd name="connsiteY49" fmla="*/ 18006 h 447041"/>
                <a:gd name="connsiteX50" fmla="*/ 152118 w 406683"/>
                <a:gd name="connsiteY50" fmla="*/ 15833 h 447041"/>
                <a:gd name="connsiteX51" fmla="*/ 146841 w 406683"/>
                <a:gd name="connsiteY51" fmla="*/ 12728 h 447041"/>
                <a:gd name="connsiteX52" fmla="*/ 141563 w 406683"/>
                <a:gd name="connsiteY52" fmla="*/ 12728 h 447041"/>
                <a:gd name="connsiteX53" fmla="*/ 137527 w 406683"/>
                <a:gd name="connsiteY53" fmla="*/ 14901 h 447041"/>
                <a:gd name="connsiteX54" fmla="*/ 136596 w 406683"/>
                <a:gd name="connsiteY54" fmla="*/ 14901 h 447041"/>
                <a:gd name="connsiteX55" fmla="*/ 132250 w 406683"/>
                <a:gd name="connsiteY55" fmla="*/ 15833 h 447041"/>
                <a:gd name="connsiteX56" fmla="*/ 136596 w 406683"/>
                <a:gd name="connsiteY56" fmla="*/ 28561 h 447041"/>
                <a:gd name="connsiteX57" fmla="*/ 139701 w 406683"/>
                <a:gd name="connsiteY57" fmla="*/ 38185 h 447041"/>
                <a:gd name="connsiteX58" fmla="*/ 141563 w 406683"/>
                <a:gd name="connsiteY58" fmla="*/ 49671 h 447041"/>
                <a:gd name="connsiteX59" fmla="*/ 143736 w 406683"/>
                <a:gd name="connsiteY59" fmla="*/ 65504 h 447041"/>
                <a:gd name="connsiteX60" fmla="*/ 154291 w 406683"/>
                <a:gd name="connsiteY60" fmla="*/ 62400 h 447041"/>
                <a:gd name="connsiteX61" fmla="*/ 161432 w 406683"/>
                <a:gd name="connsiteY61" fmla="*/ 57122 h 447041"/>
                <a:gd name="connsiteX62" fmla="*/ 166709 w 406683"/>
                <a:gd name="connsiteY62" fmla="*/ 52776 h 447041"/>
                <a:gd name="connsiteX63" fmla="*/ 176023 w 406683"/>
                <a:gd name="connsiteY63" fmla="*/ 49671 h 447041"/>
                <a:gd name="connsiteX64" fmla="*/ 176023 w 406683"/>
                <a:gd name="connsiteY64" fmla="*/ 52776 h 447041"/>
                <a:gd name="connsiteX65" fmla="*/ 180059 w 406683"/>
                <a:gd name="connsiteY65" fmla="*/ 52776 h 447041"/>
                <a:gd name="connsiteX66" fmla="*/ 176023 w 406683"/>
                <a:gd name="connsiteY66" fmla="*/ 54949 h 447041"/>
                <a:gd name="connsiteX67" fmla="*/ 172918 w 406683"/>
                <a:gd name="connsiteY67" fmla="*/ 58053 h 447041"/>
                <a:gd name="connsiteX68" fmla="*/ 166709 w 406683"/>
                <a:gd name="connsiteY68" fmla="*/ 60226 h 447041"/>
                <a:gd name="connsiteX69" fmla="*/ 163605 w 406683"/>
                <a:gd name="connsiteY69" fmla="*/ 62400 h 447041"/>
                <a:gd name="connsiteX70" fmla="*/ 159259 w 406683"/>
                <a:gd name="connsiteY70" fmla="*/ 65504 h 447041"/>
                <a:gd name="connsiteX71" fmla="*/ 158327 w 406683"/>
                <a:gd name="connsiteY71" fmla="*/ 69850 h 447041"/>
                <a:gd name="connsiteX72" fmla="*/ 156154 w 406683"/>
                <a:gd name="connsiteY72" fmla="*/ 75128 h 447041"/>
                <a:gd name="connsiteX73" fmla="*/ 154291 w 406683"/>
                <a:gd name="connsiteY73" fmla="*/ 80405 h 447041"/>
                <a:gd name="connsiteX74" fmla="*/ 152118 w 406683"/>
                <a:gd name="connsiteY74" fmla="*/ 84752 h 447041"/>
                <a:gd name="connsiteX75" fmla="*/ 150877 w 406683"/>
                <a:gd name="connsiteY75" fmla="*/ 86614 h 447041"/>
                <a:gd name="connsiteX76" fmla="*/ 149014 w 406683"/>
                <a:gd name="connsiteY76" fmla="*/ 87856 h 447041"/>
                <a:gd name="connsiteX77" fmla="*/ 146841 w 406683"/>
                <a:gd name="connsiteY77" fmla="*/ 87856 h 447041"/>
                <a:gd name="connsiteX78" fmla="*/ 143736 w 406683"/>
                <a:gd name="connsiteY78" fmla="*/ 90029 h 447041"/>
                <a:gd name="connsiteX79" fmla="*/ 143736 w 406683"/>
                <a:gd name="connsiteY79" fmla="*/ 82579 h 447041"/>
                <a:gd name="connsiteX80" fmla="*/ 141563 w 406683"/>
                <a:gd name="connsiteY80" fmla="*/ 69850 h 447041"/>
                <a:gd name="connsiteX81" fmla="*/ 139701 w 406683"/>
                <a:gd name="connsiteY81" fmla="*/ 58053 h 447041"/>
                <a:gd name="connsiteX82" fmla="*/ 139701 w 406683"/>
                <a:gd name="connsiteY82" fmla="*/ 52776 h 447041"/>
                <a:gd name="connsiteX83" fmla="*/ 126972 w 406683"/>
                <a:gd name="connsiteY83" fmla="*/ 49671 h 447041"/>
                <a:gd name="connsiteX84" fmla="*/ 119832 w 406683"/>
                <a:gd name="connsiteY84" fmla="*/ 38185 h 447041"/>
                <a:gd name="connsiteX85" fmla="*/ 112381 w 406683"/>
                <a:gd name="connsiteY85" fmla="*/ 25457 h 447041"/>
                <a:gd name="connsiteX86" fmla="*/ 107414 w 406683"/>
                <a:gd name="connsiteY86" fmla="*/ 12728 h 447041"/>
                <a:gd name="connsiteX87" fmla="*/ 80095 w 406683"/>
                <a:gd name="connsiteY87" fmla="*/ 12728 h 447041"/>
                <a:gd name="connsiteX88" fmla="*/ 80095 w 406683"/>
                <a:gd name="connsiteY88" fmla="*/ 57122 h 447041"/>
                <a:gd name="connsiteX89" fmla="*/ 73886 w 406683"/>
                <a:gd name="connsiteY89" fmla="*/ 57122 h 447041"/>
                <a:gd name="connsiteX90" fmla="*/ 70782 w 406683"/>
                <a:gd name="connsiteY90" fmla="*/ 54949 h 447041"/>
                <a:gd name="connsiteX91" fmla="*/ 66746 w 406683"/>
                <a:gd name="connsiteY91" fmla="*/ 54949 h 447041"/>
                <a:gd name="connsiteX92" fmla="*/ 63641 w 406683"/>
                <a:gd name="connsiteY92" fmla="*/ 52776 h 447041"/>
                <a:gd name="connsiteX93" fmla="*/ 56191 w 406683"/>
                <a:gd name="connsiteY93" fmla="*/ 38185 h 447041"/>
                <a:gd name="connsiteX94" fmla="*/ 54328 w 406683"/>
                <a:gd name="connsiteY94" fmla="*/ 22352 h 447041"/>
                <a:gd name="connsiteX95" fmla="*/ 56191 w 406683"/>
                <a:gd name="connsiteY95" fmla="*/ 3104 h 447041"/>
                <a:gd name="connsiteX96" fmla="*/ 52155 w 406683"/>
                <a:gd name="connsiteY96" fmla="*/ 3104 h 447041"/>
                <a:gd name="connsiteX97" fmla="*/ 52155 w 406683"/>
                <a:gd name="connsiteY97" fmla="*/ 0 h 447041"/>
                <a:gd name="connsiteX98" fmla="*/ 22973 w 406683"/>
                <a:gd name="connsiteY98" fmla="*/ 3104 h 447041"/>
                <a:gd name="connsiteX99" fmla="*/ 19869 w 406683"/>
                <a:gd name="connsiteY99" fmla="*/ 28561 h 447041"/>
                <a:gd name="connsiteX100" fmla="*/ 16764 w 406683"/>
                <a:gd name="connsiteY100" fmla="*/ 54949 h 447041"/>
                <a:gd name="connsiteX101" fmla="*/ 9313 w 406683"/>
                <a:gd name="connsiteY101" fmla="*/ 79474 h 447041"/>
                <a:gd name="connsiteX102" fmla="*/ 0 w 406683"/>
                <a:gd name="connsiteY102" fmla="*/ 97480 h 447041"/>
                <a:gd name="connsiteX103" fmla="*/ 3104 w 406683"/>
                <a:gd name="connsiteY103" fmla="*/ 104620 h 447041"/>
                <a:gd name="connsiteX104" fmla="*/ 7451 w 406683"/>
                <a:gd name="connsiteY104" fmla="*/ 109898 h 447041"/>
                <a:gd name="connsiteX105" fmla="*/ 12418 w 406683"/>
                <a:gd name="connsiteY105" fmla="*/ 114244 h 447041"/>
                <a:gd name="connsiteX106" fmla="*/ 19869 w 406683"/>
                <a:gd name="connsiteY106" fmla="*/ 116417 h 447041"/>
                <a:gd name="connsiteX107" fmla="*/ 27009 w 406683"/>
                <a:gd name="connsiteY107" fmla="*/ 117349 h 447041"/>
                <a:gd name="connsiteX108" fmla="*/ 27009 w 406683"/>
                <a:gd name="connsiteY108" fmla="*/ 121695 h 447041"/>
                <a:gd name="connsiteX109" fmla="*/ 27009 w 406683"/>
                <a:gd name="connsiteY109" fmla="*/ 123868 h 447041"/>
                <a:gd name="connsiteX110" fmla="*/ 25146 w 406683"/>
                <a:gd name="connsiteY110" fmla="*/ 123868 h 447041"/>
                <a:gd name="connsiteX111" fmla="*/ 25146 w 406683"/>
                <a:gd name="connsiteY111" fmla="*/ 124799 h 447041"/>
                <a:gd name="connsiteX112" fmla="*/ 22973 w 406683"/>
                <a:gd name="connsiteY112" fmla="*/ 126972 h 447041"/>
                <a:gd name="connsiteX113" fmla="*/ 30113 w 406683"/>
                <a:gd name="connsiteY113" fmla="*/ 141874 h 447041"/>
                <a:gd name="connsiteX114" fmla="*/ 41600 w 406683"/>
                <a:gd name="connsiteY114" fmla="*/ 151187 h 447041"/>
                <a:gd name="connsiteX115" fmla="*/ 56191 w 406683"/>
                <a:gd name="connsiteY115" fmla="*/ 156465 h 447041"/>
                <a:gd name="connsiteX116" fmla="*/ 72955 w 406683"/>
                <a:gd name="connsiteY116" fmla="*/ 161742 h 447041"/>
                <a:gd name="connsiteX117" fmla="*/ 90650 w 406683"/>
                <a:gd name="connsiteY117" fmla="*/ 166089 h 447041"/>
                <a:gd name="connsiteX118" fmla="*/ 107414 w 406683"/>
                <a:gd name="connsiteY118" fmla="*/ 171366 h 447041"/>
                <a:gd name="connsiteX119" fmla="*/ 119832 w 406683"/>
                <a:gd name="connsiteY119" fmla="*/ 178817 h 447041"/>
                <a:gd name="connsiteX120" fmla="*/ 132250 w 406683"/>
                <a:gd name="connsiteY120" fmla="*/ 174471 h 447041"/>
                <a:gd name="connsiteX121" fmla="*/ 139701 w 406683"/>
                <a:gd name="connsiteY121" fmla="*/ 169193 h 447041"/>
                <a:gd name="connsiteX122" fmla="*/ 144668 w 406683"/>
                <a:gd name="connsiteY122" fmla="*/ 163915 h 447041"/>
                <a:gd name="connsiteX123" fmla="*/ 150877 w 406683"/>
                <a:gd name="connsiteY123" fmla="*/ 158638 h 447041"/>
                <a:gd name="connsiteX124" fmla="*/ 159259 w 406683"/>
                <a:gd name="connsiteY124" fmla="*/ 154602 h 447041"/>
                <a:gd name="connsiteX125" fmla="*/ 168882 w 406683"/>
                <a:gd name="connsiteY125" fmla="*/ 156465 h 447041"/>
                <a:gd name="connsiteX126" fmla="*/ 178196 w 406683"/>
                <a:gd name="connsiteY126" fmla="*/ 163915 h 447041"/>
                <a:gd name="connsiteX127" fmla="*/ 188441 w 406683"/>
                <a:gd name="connsiteY127" fmla="*/ 171366 h 447041"/>
                <a:gd name="connsiteX128" fmla="*/ 203032 w 406683"/>
                <a:gd name="connsiteY128" fmla="*/ 174471 h 447041"/>
                <a:gd name="connsiteX129" fmla="*/ 212345 w 406683"/>
                <a:gd name="connsiteY129" fmla="*/ 218864 h 447041"/>
                <a:gd name="connsiteX130" fmla="*/ 219796 w 406683"/>
                <a:gd name="connsiteY130" fmla="*/ 228488 h 447041"/>
                <a:gd name="connsiteX131" fmla="*/ 230040 w 406683"/>
                <a:gd name="connsiteY131" fmla="*/ 235939 h 447041"/>
                <a:gd name="connsiteX132" fmla="*/ 239664 w 406683"/>
                <a:gd name="connsiteY132" fmla="*/ 243389 h 447041"/>
                <a:gd name="connsiteX133" fmla="*/ 246804 w 406683"/>
                <a:gd name="connsiteY133" fmla="*/ 256118 h 447041"/>
                <a:gd name="connsiteX134" fmla="*/ 248977 w 406683"/>
                <a:gd name="connsiteY134" fmla="*/ 265431 h 447041"/>
                <a:gd name="connsiteX135" fmla="*/ 246804 w 406683"/>
                <a:gd name="connsiteY135" fmla="*/ 278159 h 447041"/>
                <a:gd name="connsiteX136" fmla="*/ 243700 w 406683"/>
                <a:gd name="connsiteY136" fmla="*/ 295234 h 447041"/>
                <a:gd name="connsiteX137" fmla="*/ 237491 w 406683"/>
                <a:gd name="connsiteY137" fmla="*/ 311998 h 447041"/>
                <a:gd name="connsiteX138" fmla="*/ 232213 w 406683"/>
                <a:gd name="connsiteY138" fmla="*/ 326899 h 447041"/>
                <a:gd name="connsiteX139" fmla="*/ 226936 w 406683"/>
                <a:gd name="connsiteY139" fmla="*/ 337455 h 447041"/>
                <a:gd name="connsiteX140" fmla="*/ 209240 w 406683"/>
                <a:gd name="connsiteY140" fmla="*/ 342732 h 447041"/>
                <a:gd name="connsiteX141" fmla="*/ 188441 w 406683"/>
                <a:gd name="connsiteY141" fmla="*/ 348010 h 447041"/>
                <a:gd name="connsiteX142" fmla="*/ 172918 w 406683"/>
                <a:gd name="connsiteY142" fmla="*/ 354529 h 447041"/>
                <a:gd name="connsiteX143" fmla="*/ 172918 w 406683"/>
                <a:gd name="connsiteY143" fmla="*/ 361669 h 447041"/>
                <a:gd name="connsiteX144" fmla="*/ 172918 w 406683"/>
                <a:gd name="connsiteY144" fmla="*/ 367257 h 447041"/>
                <a:gd name="connsiteX145" fmla="*/ 173850 w 406683"/>
                <a:gd name="connsiteY145" fmla="*/ 372535 h 447041"/>
                <a:gd name="connsiteX146" fmla="*/ 176023 w 406683"/>
                <a:gd name="connsiteY146" fmla="*/ 377813 h 447041"/>
                <a:gd name="connsiteX147" fmla="*/ 197754 w 406683"/>
                <a:gd name="connsiteY147" fmla="*/ 376571 h 447041"/>
                <a:gd name="connsiteX148" fmla="*/ 216691 w 406683"/>
                <a:gd name="connsiteY148" fmla="*/ 370362 h 447041"/>
                <a:gd name="connsiteX149" fmla="*/ 232213 w 406683"/>
                <a:gd name="connsiteY149" fmla="*/ 361669 h 447041"/>
                <a:gd name="connsiteX150" fmla="*/ 243700 w 406683"/>
                <a:gd name="connsiteY150" fmla="*/ 372535 h 447041"/>
                <a:gd name="connsiteX151" fmla="*/ 254255 w 406683"/>
                <a:gd name="connsiteY151" fmla="*/ 387126 h 447041"/>
                <a:gd name="connsiteX152" fmla="*/ 261395 w 406683"/>
                <a:gd name="connsiteY152" fmla="*/ 402027 h 447041"/>
                <a:gd name="connsiteX153" fmla="*/ 268846 w 406683"/>
                <a:gd name="connsiteY153" fmla="*/ 418791 h 447041"/>
                <a:gd name="connsiteX154" fmla="*/ 280022 w 406683"/>
                <a:gd name="connsiteY154" fmla="*/ 429657 h 447041"/>
                <a:gd name="connsiteX155" fmla="*/ 292750 w 406683"/>
                <a:gd name="connsiteY155" fmla="*/ 436797 h 447041"/>
                <a:gd name="connsiteX156" fmla="*/ 310446 w 406683"/>
                <a:gd name="connsiteY156" fmla="*/ 441143 h 447041"/>
                <a:gd name="connsiteX157" fmla="*/ 326899 w 406683"/>
                <a:gd name="connsiteY157" fmla="*/ 444248 h 447041"/>
                <a:gd name="connsiteX158" fmla="*/ 339628 w 406683"/>
                <a:gd name="connsiteY158" fmla="*/ 449526 h 447041"/>
                <a:gd name="connsiteX159" fmla="*/ 343663 w 406683"/>
                <a:gd name="connsiteY159" fmla="*/ 449526 h 447041"/>
                <a:gd name="connsiteX160" fmla="*/ 336523 w 406683"/>
                <a:gd name="connsiteY160" fmla="*/ 433693 h 447041"/>
                <a:gd name="connsiteX161" fmla="*/ 326899 w 406683"/>
                <a:gd name="connsiteY161" fmla="*/ 420964 h 447041"/>
                <a:gd name="connsiteX162" fmla="*/ 316655 w 406683"/>
                <a:gd name="connsiteY162" fmla="*/ 406374 h 447041"/>
                <a:gd name="connsiteX163" fmla="*/ 319759 w 406683"/>
                <a:gd name="connsiteY163" fmla="*/ 406374 h 447041"/>
                <a:gd name="connsiteX164" fmla="*/ 322864 w 406683"/>
                <a:gd name="connsiteY164" fmla="*/ 407305 h 447041"/>
                <a:gd name="connsiteX165" fmla="*/ 330004 w 406683"/>
                <a:gd name="connsiteY165" fmla="*/ 411651 h 447041"/>
                <a:gd name="connsiteX166" fmla="*/ 339628 w 406683"/>
                <a:gd name="connsiteY166" fmla="*/ 416929 h 447041"/>
                <a:gd name="connsiteX167" fmla="*/ 348941 w 406683"/>
                <a:gd name="connsiteY167" fmla="*/ 422206 h 447041"/>
                <a:gd name="connsiteX168" fmla="*/ 356081 w 406683"/>
                <a:gd name="connsiteY168" fmla="*/ 426242 h 447041"/>
                <a:gd name="connsiteX169" fmla="*/ 359186 w 406683"/>
                <a:gd name="connsiteY169" fmla="*/ 424379 h 447041"/>
                <a:gd name="connsiteX170" fmla="*/ 361359 w 406683"/>
                <a:gd name="connsiteY170" fmla="*/ 422206 h 447041"/>
                <a:gd name="connsiteX171" fmla="*/ 363532 w 406683"/>
                <a:gd name="connsiteY171" fmla="*/ 420964 h 447041"/>
                <a:gd name="connsiteX172" fmla="*/ 363532 w 406683"/>
                <a:gd name="connsiteY172" fmla="*/ 418791 h 447041"/>
                <a:gd name="connsiteX173" fmla="*/ 365395 w 406683"/>
                <a:gd name="connsiteY173" fmla="*/ 416929 h 447041"/>
                <a:gd name="connsiteX174" fmla="*/ 366636 w 406683"/>
                <a:gd name="connsiteY174" fmla="*/ 414756 h 447041"/>
                <a:gd name="connsiteX175" fmla="*/ 365395 w 406683"/>
                <a:gd name="connsiteY175" fmla="*/ 394577 h 447041"/>
                <a:gd name="connsiteX176" fmla="*/ 359186 w 406683"/>
                <a:gd name="connsiteY176" fmla="*/ 379675 h 447041"/>
                <a:gd name="connsiteX177" fmla="*/ 352045 w 406683"/>
                <a:gd name="connsiteY177" fmla="*/ 365084 h 447041"/>
                <a:gd name="connsiteX178" fmla="*/ 339628 w 406683"/>
                <a:gd name="connsiteY178" fmla="*/ 365084 h 447041"/>
                <a:gd name="connsiteX179" fmla="*/ 332177 w 406683"/>
                <a:gd name="connsiteY179" fmla="*/ 333108 h 447041"/>
                <a:gd name="connsiteX180" fmla="*/ 322864 w 406683"/>
                <a:gd name="connsiteY180" fmla="*/ 304547 h 447041"/>
                <a:gd name="connsiteX181" fmla="*/ 329073 w 406683"/>
                <a:gd name="connsiteY181" fmla="*/ 302685 h 447041"/>
                <a:gd name="connsiteX182" fmla="*/ 334350 w 406683"/>
                <a:gd name="connsiteY182" fmla="*/ 302685 h 447041"/>
                <a:gd name="connsiteX183" fmla="*/ 339628 w 406683"/>
                <a:gd name="connsiteY183" fmla="*/ 300512 h 447041"/>
                <a:gd name="connsiteX184" fmla="*/ 346768 w 406683"/>
                <a:gd name="connsiteY184" fmla="*/ 300512 h 447041"/>
                <a:gd name="connsiteX185" fmla="*/ 352045 w 406683"/>
                <a:gd name="connsiteY185" fmla="*/ 313240 h 447041"/>
                <a:gd name="connsiteX186" fmla="*/ 359186 w 406683"/>
                <a:gd name="connsiteY186" fmla="*/ 322553 h 447041"/>
                <a:gd name="connsiteX187" fmla="*/ 368810 w 406683"/>
                <a:gd name="connsiteY187" fmla="*/ 332177 h 447041"/>
                <a:gd name="connsiteX188" fmla="*/ 375950 w 406683"/>
                <a:gd name="connsiteY188" fmla="*/ 340559 h 447041"/>
                <a:gd name="connsiteX189" fmla="*/ 383401 w 406683"/>
                <a:gd name="connsiteY189" fmla="*/ 340559 h 447041"/>
                <a:gd name="connsiteX190" fmla="*/ 388368 w 406683"/>
                <a:gd name="connsiteY190" fmla="*/ 339628 h 447041"/>
                <a:gd name="connsiteX191" fmla="*/ 394577 w 406683"/>
                <a:gd name="connsiteY191" fmla="*/ 339628 h 447041"/>
                <a:gd name="connsiteX192" fmla="*/ 399854 w 406683"/>
                <a:gd name="connsiteY192" fmla="*/ 337455 h 447041"/>
                <a:gd name="connsiteX193" fmla="*/ 407305 w 406683"/>
                <a:gd name="connsiteY193" fmla="*/ 287783 h 447041"/>
                <a:gd name="connsiteX194" fmla="*/ 402027 w 406683"/>
                <a:gd name="connsiteY194" fmla="*/ 287783 h 447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</a:cxnLst>
              <a:rect l="l" t="t" r="r" b="b"/>
              <a:pathLst>
                <a:path w="406683" h="447041">
                  <a:moveTo>
                    <a:pt x="395818" y="287783"/>
                  </a:moveTo>
                  <a:lnTo>
                    <a:pt x="392714" y="285610"/>
                  </a:lnTo>
                  <a:lnTo>
                    <a:pt x="387436" y="283437"/>
                  </a:lnTo>
                  <a:lnTo>
                    <a:pt x="383401" y="282506"/>
                  </a:lnTo>
                  <a:lnTo>
                    <a:pt x="381227" y="280333"/>
                  </a:lnTo>
                  <a:lnTo>
                    <a:pt x="381227" y="278159"/>
                  </a:lnTo>
                  <a:lnTo>
                    <a:pt x="381227" y="275986"/>
                  </a:lnTo>
                  <a:lnTo>
                    <a:pt x="383401" y="275055"/>
                  </a:lnTo>
                  <a:lnTo>
                    <a:pt x="381227" y="270709"/>
                  </a:lnTo>
                  <a:lnTo>
                    <a:pt x="379986" y="268846"/>
                  </a:lnTo>
                  <a:lnTo>
                    <a:pt x="375950" y="265431"/>
                  </a:lnTo>
                  <a:lnTo>
                    <a:pt x="372845" y="263568"/>
                  </a:lnTo>
                  <a:lnTo>
                    <a:pt x="366636" y="261395"/>
                  </a:lnTo>
                  <a:lnTo>
                    <a:pt x="363532" y="258291"/>
                  </a:lnTo>
                  <a:lnTo>
                    <a:pt x="359186" y="256118"/>
                  </a:lnTo>
                  <a:lnTo>
                    <a:pt x="358254" y="253945"/>
                  </a:lnTo>
                  <a:lnTo>
                    <a:pt x="358254" y="252703"/>
                  </a:lnTo>
                  <a:lnTo>
                    <a:pt x="356081" y="250840"/>
                  </a:lnTo>
                  <a:lnTo>
                    <a:pt x="356081" y="248667"/>
                  </a:lnTo>
                  <a:lnTo>
                    <a:pt x="356081" y="243389"/>
                  </a:lnTo>
                  <a:lnTo>
                    <a:pt x="341490" y="238112"/>
                  </a:lnTo>
                  <a:lnTo>
                    <a:pt x="330004" y="228488"/>
                  </a:lnTo>
                  <a:lnTo>
                    <a:pt x="322864" y="215760"/>
                  </a:lnTo>
                  <a:lnTo>
                    <a:pt x="325037" y="211724"/>
                  </a:lnTo>
                  <a:lnTo>
                    <a:pt x="326899" y="206446"/>
                  </a:lnTo>
                  <a:lnTo>
                    <a:pt x="330004" y="203032"/>
                  </a:lnTo>
                  <a:lnTo>
                    <a:pt x="336523" y="195581"/>
                  </a:lnTo>
                  <a:lnTo>
                    <a:pt x="326899" y="184094"/>
                  </a:lnTo>
                  <a:lnTo>
                    <a:pt x="319759" y="171366"/>
                  </a:lnTo>
                  <a:lnTo>
                    <a:pt x="310446" y="158638"/>
                  </a:lnTo>
                  <a:lnTo>
                    <a:pt x="302995" y="147151"/>
                  </a:lnTo>
                  <a:lnTo>
                    <a:pt x="290577" y="139701"/>
                  </a:lnTo>
                  <a:lnTo>
                    <a:pt x="275986" y="134423"/>
                  </a:lnTo>
                  <a:lnTo>
                    <a:pt x="275986" y="121695"/>
                  </a:lnTo>
                  <a:lnTo>
                    <a:pt x="259222" y="106793"/>
                  </a:lnTo>
                  <a:lnTo>
                    <a:pt x="244631" y="90029"/>
                  </a:lnTo>
                  <a:lnTo>
                    <a:pt x="226936" y="77301"/>
                  </a:lnTo>
                  <a:lnTo>
                    <a:pt x="222900" y="75128"/>
                  </a:lnTo>
                  <a:lnTo>
                    <a:pt x="219796" y="75128"/>
                  </a:lnTo>
                  <a:lnTo>
                    <a:pt x="214518" y="75128"/>
                  </a:lnTo>
                  <a:lnTo>
                    <a:pt x="209240" y="75128"/>
                  </a:lnTo>
                  <a:lnTo>
                    <a:pt x="203032" y="75128"/>
                  </a:lnTo>
                  <a:lnTo>
                    <a:pt x="199927" y="72955"/>
                  </a:lnTo>
                  <a:lnTo>
                    <a:pt x="192787" y="64573"/>
                  </a:lnTo>
                  <a:lnTo>
                    <a:pt x="187509" y="50913"/>
                  </a:lnTo>
                  <a:lnTo>
                    <a:pt x="180059" y="36012"/>
                  </a:lnTo>
                  <a:lnTo>
                    <a:pt x="172918" y="23283"/>
                  </a:lnTo>
                  <a:lnTo>
                    <a:pt x="166709" y="22352"/>
                  </a:lnTo>
                  <a:lnTo>
                    <a:pt x="161432" y="20179"/>
                  </a:lnTo>
                  <a:lnTo>
                    <a:pt x="156154" y="18006"/>
                  </a:lnTo>
                  <a:lnTo>
                    <a:pt x="152118" y="15833"/>
                  </a:lnTo>
                  <a:lnTo>
                    <a:pt x="146841" y="12728"/>
                  </a:lnTo>
                  <a:lnTo>
                    <a:pt x="141563" y="12728"/>
                  </a:lnTo>
                  <a:lnTo>
                    <a:pt x="137527" y="14901"/>
                  </a:lnTo>
                  <a:lnTo>
                    <a:pt x="136596" y="14901"/>
                  </a:lnTo>
                  <a:lnTo>
                    <a:pt x="132250" y="15833"/>
                  </a:lnTo>
                  <a:lnTo>
                    <a:pt x="136596" y="28561"/>
                  </a:lnTo>
                  <a:lnTo>
                    <a:pt x="139701" y="38185"/>
                  </a:lnTo>
                  <a:lnTo>
                    <a:pt x="141563" y="49671"/>
                  </a:lnTo>
                  <a:lnTo>
                    <a:pt x="143736" y="65504"/>
                  </a:lnTo>
                  <a:lnTo>
                    <a:pt x="154291" y="62400"/>
                  </a:lnTo>
                  <a:lnTo>
                    <a:pt x="161432" y="57122"/>
                  </a:lnTo>
                  <a:lnTo>
                    <a:pt x="166709" y="52776"/>
                  </a:lnTo>
                  <a:lnTo>
                    <a:pt x="176023" y="49671"/>
                  </a:lnTo>
                  <a:lnTo>
                    <a:pt x="176023" y="52776"/>
                  </a:lnTo>
                  <a:lnTo>
                    <a:pt x="180059" y="52776"/>
                  </a:lnTo>
                  <a:lnTo>
                    <a:pt x="176023" y="54949"/>
                  </a:lnTo>
                  <a:lnTo>
                    <a:pt x="172918" y="58053"/>
                  </a:lnTo>
                  <a:lnTo>
                    <a:pt x="166709" y="60226"/>
                  </a:lnTo>
                  <a:lnTo>
                    <a:pt x="163605" y="62400"/>
                  </a:lnTo>
                  <a:lnTo>
                    <a:pt x="159259" y="65504"/>
                  </a:lnTo>
                  <a:lnTo>
                    <a:pt x="158327" y="69850"/>
                  </a:lnTo>
                  <a:lnTo>
                    <a:pt x="156154" y="75128"/>
                  </a:lnTo>
                  <a:lnTo>
                    <a:pt x="154291" y="80405"/>
                  </a:lnTo>
                  <a:lnTo>
                    <a:pt x="152118" y="84752"/>
                  </a:lnTo>
                  <a:lnTo>
                    <a:pt x="150877" y="86614"/>
                  </a:lnTo>
                  <a:lnTo>
                    <a:pt x="149014" y="87856"/>
                  </a:lnTo>
                  <a:lnTo>
                    <a:pt x="146841" y="87856"/>
                  </a:lnTo>
                  <a:lnTo>
                    <a:pt x="143736" y="90029"/>
                  </a:lnTo>
                  <a:lnTo>
                    <a:pt x="143736" y="82579"/>
                  </a:lnTo>
                  <a:lnTo>
                    <a:pt x="141563" y="69850"/>
                  </a:lnTo>
                  <a:lnTo>
                    <a:pt x="139701" y="58053"/>
                  </a:lnTo>
                  <a:lnTo>
                    <a:pt x="139701" y="52776"/>
                  </a:lnTo>
                  <a:lnTo>
                    <a:pt x="126972" y="49671"/>
                  </a:lnTo>
                  <a:lnTo>
                    <a:pt x="119832" y="38185"/>
                  </a:lnTo>
                  <a:lnTo>
                    <a:pt x="112381" y="25457"/>
                  </a:lnTo>
                  <a:lnTo>
                    <a:pt x="107414" y="12728"/>
                  </a:lnTo>
                  <a:lnTo>
                    <a:pt x="80095" y="12728"/>
                  </a:lnTo>
                  <a:lnTo>
                    <a:pt x="80095" y="57122"/>
                  </a:lnTo>
                  <a:lnTo>
                    <a:pt x="73886" y="57122"/>
                  </a:lnTo>
                  <a:lnTo>
                    <a:pt x="70782" y="54949"/>
                  </a:lnTo>
                  <a:lnTo>
                    <a:pt x="66746" y="54949"/>
                  </a:lnTo>
                  <a:lnTo>
                    <a:pt x="63641" y="52776"/>
                  </a:lnTo>
                  <a:lnTo>
                    <a:pt x="56191" y="38185"/>
                  </a:lnTo>
                  <a:lnTo>
                    <a:pt x="54328" y="22352"/>
                  </a:lnTo>
                  <a:lnTo>
                    <a:pt x="56191" y="3104"/>
                  </a:lnTo>
                  <a:lnTo>
                    <a:pt x="52155" y="3104"/>
                  </a:lnTo>
                  <a:lnTo>
                    <a:pt x="52155" y="0"/>
                  </a:lnTo>
                  <a:lnTo>
                    <a:pt x="22973" y="3104"/>
                  </a:lnTo>
                  <a:lnTo>
                    <a:pt x="19869" y="28561"/>
                  </a:lnTo>
                  <a:lnTo>
                    <a:pt x="16764" y="54949"/>
                  </a:lnTo>
                  <a:lnTo>
                    <a:pt x="9313" y="79474"/>
                  </a:lnTo>
                  <a:lnTo>
                    <a:pt x="0" y="97480"/>
                  </a:lnTo>
                  <a:lnTo>
                    <a:pt x="3104" y="104620"/>
                  </a:lnTo>
                  <a:lnTo>
                    <a:pt x="7451" y="109898"/>
                  </a:lnTo>
                  <a:lnTo>
                    <a:pt x="12418" y="114244"/>
                  </a:lnTo>
                  <a:lnTo>
                    <a:pt x="19869" y="116417"/>
                  </a:lnTo>
                  <a:lnTo>
                    <a:pt x="27009" y="117349"/>
                  </a:lnTo>
                  <a:lnTo>
                    <a:pt x="27009" y="121695"/>
                  </a:lnTo>
                  <a:lnTo>
                    <a:pt x="27009" y="123868"/>
                  </a:lnTo>
                  <a:lnTo>
                    <a:pt x="25146" y="123868"/>
                  </a:lnTo>
                  <a:lnTo>
                    <a:pt x="25146" y="124799"/>
                  </a:lnTo>
                  <a:lnTo>
                    <a:pt x="22973" y="126972"/>
                  </a:lnTo>
                  <a:lnTo>
                    <a:pt x="30113" y="141874"/>
                  </a:lnTo>
                  <a:lnTo>
                    <a:pt x="41600" y="151187"/>
                  </a:lnTo>
                  <a:lnTo>
                    <a:pt x="56191" y="156465"/>
                  </a:lnTo>
                  <a:lnTo>
                    <a:pt x="72955" y="161742"/>
                  </a:lnTo>
                  <a:lnTo>
                    <a:pt x="90650" y="166089"/>
                  </a:lnTo>
                  <a:lnTo>
                    <a:pt x="107414" y="171366"/>
                  </a:lnTo>
                  <a:lnTo>
                    <a:pt x="119832" y="178817"/>
                  </a:lnTo>
                  <a:lnTo>
                    <a:pt x="132250" y="174471"/>
                  </a:lnTo>
                  <a:lnTo>
                    <a:pt x="139701" y="169193"/>
                  </a:lnTo>
                  <a:lnTo>
                    <a:pt x="144668" y="163915"/>
                  </a:lnTo>
                  <a:lnTo>
                    <a:pt x="150877" y="158638"/>
                  </a:lnTo>
                  <a:lnTo>
                    <a:pt x="159259" y="154602"/>
                  </a:lnTo>
                  <a:lnTo>
                    <a:pt x="168882" y="156465"/>
                  </a:lnTo>
                  <a:lnTo>
                    <a:pt x="178196" y="163915"/>
                  </a:lnTo>
                  <a:lnTo>
                    <a:pt x="188441" y="171366"/>
                  </a:lnTo>
                  <a:lnTo>
                    <a:pt x="203032" y="174471"/>
                  </a:lnTo>
                  <a:lnTo>
                    <a:pt x="212345" y="218864"/>
                  </a:lnTo>
                  <a:lnTo>
                    <a:pt x="219796" y="228488"/>
                  </a:lnTo>
                  <a:lnTo>
                    <a:pt x="230040" y="235939"/>
                  </a:lnTo>
                  <a:lnTo>
                    <a:pt x="239664" y="243389"/>
                  </a:lnTo>
                  <a:lnTo>
                    <a:pt x="246804" y="256118"/>
                  </a:lnTo>
                  <a:lnTo>
                    <a:pt x="248977" y="265431"/>
                  </a:lnTo>
                  <a:lnTo>
                    <a:pt x="246804" y="278159"/>
                  </a:lnTo>
                  <a:lnTo>
                    <a:pt x="243700" y="295234"/>
                  </a:lnTo>
                  <a:lnTo>
                    <a:pt x="237491" y="311998"/>
                  </a:lnTo>
                  <a:lnTo>
                    <a:pt x="232213" y="326899"/>
                  </a:lnTo>
                  <a:lnTo>
                    <a:pt x="226936" y="337455"/>
                  </a:lnTo>
                  <a:lnTo>
                    <a:pt x="209240" y="342732"/>
                  </a:lnTo>
                  <a:lnTo>
                    <a:pt x="188441" y="348010"/>
                  </a:lnTo>
                  <a:lnTo>
                    <a:pt x="172918" y="354529"/>
                  </a:lnTo>
                  <a:lnTo>
                    <a:pt x="172918" y="361669"/>
                  </a:lnTo>
                  <a:lnTo>
                    <a:pt x="172918" y="367257"/>
                  </a:lnTo>
                  <a:lnTo>
                    <a:pt x="173850" y="372535"/>
                  </a:lnTo>
                  <a:lnTo>
                    <a:pt x="176023" y="377813"/>
                  </a:lnTo>
                  <a:lnTo>
                    <a:pt x="197754" y="376571"/>
                  </a:lnTo>
                  <a:lnTo>
                    <a:pt x="216691" y="370362"/>
                  </a:lnTo>
                  <a:lnTo>
                    <a:pt x="232213" y="361669"/>
                  </a:lnTo>
                  <a:lnTo>
                    <a:pt x="243700" y="372535"/>
                  </a:lnTo>
                  <a:lnTo>
                    <a:pt x="254255" y="387126"/>
                  </a:lnTo>
                  <a:lnTo>
                    <a:pt x="261395" y="402027"/>
                  </a:lnTo>
                  <a:lnTo>
                    <a:pt x="268846" y="418791"/>
                  </a:lnTo>
                  <a:lnTo>
                    <a:pt x="280022" y="429657"/>
                  </a:lnTo>
                  <a:lnTo>
                    <a:pt x="292750" y="436797"/>
                  </a:lnTo>
                  <a:lnTo>
                    <a:pt x="310446" y="441143"/>
                  </a:lnTo>
                  <a:lnTo>
                    <a:pt x="326899" y="444248"/>
                  </a:lnTo>
                  <a:lnTo>
                    <a:pt x="339628" y="449526"/>
                  </a:lnTo>
                  <a:lnTo>
                    <a:pt x="343663" y="449526"/>
                  </a:lnTo>
                  <a:lnTo>
                    <a:pt x="336523" y="433693"/>
                  </a:lnTo>
                  <a:lnTo>
                    <a:pt x="326899" y="420964"/>
                  </a:lnTo>
                  <a:lnTo>
                    <a:pt x="316655" y="406374"/>
                  </a:lnTo>
                  <a:lnTo>
                    <a:pt x="319759" y="406374"/>
                  </a:lnTo>
                  <a:lnTo>
                    <a:pt x="322864" y="407305"/>
                  </a:lnTo>
                  <a:lnTo>
                    <a:pt x="330004" y="411651"/>
                  </a:lnTo>
                  <a:lnTo>
                    <a:pt x="339628" y="416929"/>
                  </a:lnTo>
                  <a:lnTo>
                    <a:pt x="348941" y="422206"/>
                  </a:lnTo>
                  <a:lnTo>
                    <a:pt x="356081" y="426242"/>
                  </a:lnTo>
                  <a:lnTo>
                    <a:pt x="359186" y="424379"/>
                  </a:lnTo>
                  <a:lnTo>
                    <a:pt x="361359" y="422206"/>
                  </a:lnTo>
                  <a:lnTo>
                    <a:pt x="363532" y="420964"/>
                  </a:lnTo>
                  <a:lnTo>
                    <a:pt x="363532" y="418791"/>
                  </a:lnTo>
                  <a:lnTo>
                    <a:pt x="365395" y="416929"/>
                  </a:lnTo>
                  <a:lnTo>
                    <a:pt x="366636" y="414756"/>
                  </a:lnTo>
                  <a:lnTo>
                    <a:pt x="365395" y="394577"/>
                  </a:lnTo>
                  <a:lnTo>
                    <a:pt x="359186" y="379675"/>
                  </a:lnTo>
                  <a:lnTo>
                    <a:pt x="352045" y="365084"/>
                  </a:lnTo>
                  <a:lnTo>
                    <a:pt x="339628" y="365084"/>
                  </a:lnTo>
                  <a:lnTo>
                    <a:pt x="332177" y="333108"/>
                  </a:lnTo>
                  <a:lnTo>
                    <a:pt x="322864" y="304547"/>
                  </a:lnTo>
                  <a:lnTo>
                    <a:pt x="329073" y="302685"/>
                  </a:lnTo>
                  <a:lnTo>
                    <a:pt x="334350" y="302685"/>
                  </a:lnTo>
                  <a:lnTo>
                    <a:pt x="339628" y="300512"/>
                  </a:lnTo>
                  <a:lnTo>
                    <a:pt x="346768" y="300512"/>
                  </a:lnTo>
                  <a:lnTo>
                    <a:pt x="352045" y="313240"/>
                  </a:lnTo>
                  <a:lnTo>
                    <a:pt x="359186" y="322553"/>
                  </a:lnTo>
                  <a:lnTo>
                    <a:pt x="368810" y="332177"/>
                  </a:lnTo>
                  <a:lnTo>
                    <a:pt x="375950" y="340559"/>
                  </a:lnTo>
                  <a:lnTo>
                    <a:pt x="383401" y="340559"/>
                  </a:lnTo>
                  <a:lnTo>
                    <a:pt x="388368" y="339628"/>
                  </a:lnTo>
                  <a:lnTo>
                    <a:pt x="394577" y="339628"/>
                  </a:lnTo>
                  <a:lnTo>
                    <a:pt x="399854" y="337455"/>
                  </a:lnTo>
                  <a:lnTo>
                    <a:pt x="407305" y="287783"/>
                  </a:lnTo>
                  <a:lnTo>
                    <a:pt x="402027" y="287783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24" name="Freeform: Shape 215">
              <a:extLst>
                <a:ext uri="{FF2B5EF4-FFF2-40B4-BE49-F238E27FC236}">
                  <a16:creationId xmlns:a16="http://schemas.microsoft.com/office/drawing/2014/main" id="{CF8E7D72-375B-9164-38BC-C2977A61EE5D}"/>
                </a:ext>
              </a:extLst>
            </p:cNvPr>
            <p:cNvSpPr/>
            <p:nvPr/>
          </p:nvSpPr>
          <p:spPr>
            <a:xfrm>
              <a:off x="5463788" y="5234275"/>
              <a:ext cx="43462" cy="15522"/>
            </a:xfrm>
            <a:custGeom>
              <a:avLst/>
              <a:gdLst>
                <a:gd name="connsiteX0" fmla="*/ 24836 w 43462"/>
                <a:gd name="connsiteY0" fmla="*/ 7451 h 15522"/>
                <a:gd name="connsiteX1" fmla="*/ 14591 w 43462"/>
                <a:gd name="connsiteY1" fmla="*/ 3415 h 15522"/>
                <a:gd name="connsiteX2" fmla="*/ 4967 w 43462"/>
                <a:gd name="connsiteY2" fmla="*/ 0 h 15522"/>
                <a:gd name="connsiteX3" fmla="*/ 3104 w 43462"/>
                <a:gd name="connsiteY3" fmla="*/ 3415 h 15522"/>
                <a:gd name="connsiteX4" fmla="*/ 3104 w 43462"/>
                <a:gd name="connsiteY4" fmla="*/ 5278 h 15522"/>
                <a:gd name="connsiteX5" fmla="*/ 1863 w 43462"/>
                <a:gd name="connsiteY5" fmla="*/ 7451 h 15522"/>
                <a:gd name="connsiteX6" fmla="*/ 0 w 43462"/>
                <a:gd name="connsiteY6" fmla="*/ 8692 h 15522"/>
                <a:gd name="connsiteX7" fmla="*/ 0 w 43462"/>
                <a:gd name="connsiteY7" fmla="*/ 12728 h 15522"/>
                <a:gd name="connsiteX8" fmla="*/ 7140 w 43462"/>
                <a:gd name="connsiteY8" fmla="*/ 12728 h 15522"/>
                <a:gd name="connsiteX9" fmla="*/ 10245 w 43462"/>
                <a:gd name="connsiteY9" fmla="*/ 14901 h 15522"/>
                <a:gd name="connsiteX10" fmla="*/ 12418 w 43462"/>
                <a:gd name="connsiteY10" fmla="*/ 14901 h 15522"/>
                <a:gd name="connsiteX11" fmla="*/ 15522 w 43462"/>
                <a:gd name="connsiteY11" fmla="*/ 15833 h 15522"/>
                <a:gd name="connsiteX12" fmla="*/ 44704 w 43462"/>
                <a:gd name="connsiteY12" fmla="*/ 15833 h 15522"/>
                <a:gd name="connsiteX13" fmla="*/ 37253 w 43462"/>
                <a:gd name="connsiteY13" fmla="*/ 10555 h 15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3462" h="15522">
                  <a:moveTo>
                    <a:pt x="24836" y="7451"/>
                  </a:moveTo>
                  <a:lnTo>
                    <a:pt x="14591" y="3415"/>
                  </a:lnTo>
                  <a:lnTo>
                    <a:pt x="4967" y="0"/>
                  </a:lnTo>
                  <a:lnTo>
                    <a:pt x="3104" y="3415"/>
                  </a:lnTo>
                  <a:lnTo>
                    <a:pt x="3104" y="5278"/>
                  </a:lnTo>
                  <a:lnTo>
                    <a:pt x="1863" y="7451"/>
                  </a:lnTo>
                  <a:lnTo>
                    <a:pt x="0" y="8692"/>
                  </a:lnTo>
                  <a:lnTo>
                    <a:pt x="0" y="12728"/>
                  </a:lnTo>
                  <a:lnTo>
                    <a:pt x="7140" y="12728"/>
                  </a:lnTo>
                  <a:lnTo>
                    <a:pt x="10245" y="14901"/>
                  </a:lnTo>
                  <a:lnTo>
                    <a:pt x="12418" y="14901"/>
                  </a:lnTo>
                  <a:lnTo>
                    <a:pt x="15522" y="15833"/>
                  </a:lnTo>
                  <a:lnTo>
                    <a:pt x="44704" y="15833"/>
                  </a:lnTo>
                  <a:lnTo>
                    <a:pt x="37253" y="10555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25" name="Freeform: Shape 216">
              <a:extLst>
                <a:ext uri="{FF2B5EF4-FFF2-40B4-BE49-F238E27FC236}">
                  <a16:creationId xmlns:a16="http://schemas.microsoft.com/office/drawing/2014/main" id="{F0B89B65-C65D-7600-F4F6-CA2649381945}"/>
                </a:ext>
              </a:extLst>
            </p:cNvPr>
            <p:cNvSpPr/>
            <p:nvPr/>
          </p:nvSpPr>
          <p:spPr>
            <a:xfrm>
              <a:off x="5144029" y="5162562"/>
              <a:ext cx="24836" cy="9313"/>
            </a:xfrm>
            <a:custGeom>
              <a:avLst/>
              <a:gdLst>
                <a:gd name="connsiteX0" fmla="*/ 4967 w 24835"/>
                <a:gd name="connsiteY0" fmla="*/ 10555 h 9313"/>
                <a:gd name="connsiteX1" fmla="*/ 10245 w 24835"/>
                <a:gd name="connsiteY1" fmla="*/ 10555 h 9313"/>
                <a:gd name="connsiteX2" fmla="*/ 14280 w 24835"/>
                <a:gd name="connsiteY2" fmla="*/ 8382 h 9313"/>
                <a:gd name="connsiteX3" fmla="*/ 17695 w 24835"/>
                <a:gd name="connsiteY3" fmla="*/ 7140 h 9313"/>
                <a:gd name="connsiteX4" fmla="*/ 19558 w 24835"/>
                <a:gd name="connsiteY4" fmla="*/ 5278 h 9313"/>
                <a:gd name="connsiteX5" fmla="*/ 24836 w 24835"/>
                <a:gd name="connsiteY5" fmla="*/ 3104 h 9313"/>
                <a:gd name="connsiteX6" fmla="*/ 24836 w 24835"/>
                <a:gd name="connsiteY6" fmla="*/ 0 h 9313"/>
                <a:gd name="connsiteX7" fmla="*/ 0 w 24835"/>
                <a:gd name="connsiteY7" fmla="*/ 0 h 9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835" h="9313">
                  <a:moveTo>
                    <a:pt x="4967" y="10555"/>
                  </a:moveTo>
                  <a:lnTo>
                    <a:pt x="10245" y="10555"/>
                  </a:lnTo>
                  <a:lnTo>
                    <a:pt x="14280" y="8382"/>
                  </a:lnTo>
                  <a:lnTo>
                    <a:pt x="17695" y="7140"/>
                  </a:lnTo>
                  <a:lnTo>
                    <a:pt x="19558" y="5278"/>
                  </a:lnTo>
                  <a:lnTo>
                    <a:pt x="24836" y="3104"/>
                  </a:lnTo>
                  <a:lnTo>
                    <a:pt x="2483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26" name="Freeform: Shape 217">
              <a:extLst>
                <a:ext uri="{FF2B5EF4-FFF2-40B4-BE49-F238E27FC236}">
                  <a16:creationId xmlns:a16="http://schemas.microsoft.com/office/drawing/2014/main" id="{8AF524E0-4D5E-BB35-FFD1-8F256F7ADB60}"/>
                </a:ext>
              </a:extLst>
            </p:cNvPr>
            <p:cNvSpPr/>
            <p:nvPr/>
          </p:nvSpPr>
          <p:spPr>
            <a:xfrm>
              <a:off x="5247097" y="5141141"/>
              <a:ext cx="24836" cy="40358"/>
            </a:xfrm>
            <a:custGeom>
              <a:avLst/>
              <a:gdLst>
                <a:gd name="connsiteX0" fmla="*/ 21731 w 24835"/>
                <a:gd name="connsiteY0" fmla="*/ 0 h 40357"/>
                <a:gd name="connsiteX1" fmla="*/ 14591 w 24835"/>
                <a:gd name="connsiteY1" fmla="*/ 0 h 40357"/>
                <a:gd name="connsiteX2" fmla="*/ 9313 w 24835"/>
                <a:gd name="connsiteY2" fmla="*/ 0 h 40357"/>
                <a:gd name="connsiteX3" fmla="*/ 4967 w 24835"/>
                <a:gd name="connsiteY3" fmla="*/ 2173 h 40357"/>
                <a:gd name="connsiteX4" fmla="*/ 1863 w 24835"/>
                <a:gd name="connsiteY4" fmla="*/ 4346 h 40357"/>
                <a:gd name="connsiteX5" fmla="*/ 0 w 24835"/>
                <a:gd name="connsiteY5" fmla="*/ 11797 h 40357"/>
                <a:gd name="connsiteX6" fmla="*/ 0 w 24835"/>
                <a:gd name="connsiteY6" fmla="*/ 26698 h 40357"/>
                <a:gd name="connsiteX7" fmla="*/ 1863 w 24835"/>
                <a:gd name="connsiteY7" fmla="*/ 41289 h 40357"/>
                <a:gd name="connsiteX8" fmla="*/ 7140 w 24835"/>
                <a:gd name="connsiteY8" fmla="*/ 39116 h 40357"/>
                <a:gd name="connsiteX9" fmla="*/ 11487 w 24835"/>
                <a:gd name="connsiteY9" fmla="*/ 39116 h 40357"/>
                <a:gd name="connsiteX10" fmla="*/ 14591 w 24835"/>
                <a:gd name="connsiteY10" fmla="*/ 39116 h 40357"/>
                <a:gd name="connsiteX11" fmla="*/ 16454 w 24835"/>
                <a:gd name="connsiteY11" fmla="*/ 37253 h 40357"/>
                <a:gd name="connsiteX12" fmla="*/ 26078 w 24835"/>
                <a:gd name="connsiteY12" fmla="*/ 37253 h 40357"/>
                <a:gd name="connsiteX13" fmla="*/ 23904 w 24835"/>
                <a:gd name="connsiteY13" fmla="*/ 17075 h 40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4835" h="40357">
                  <a:moveTo>
                    <a:pt x="21731" y="0"/>
                  </a:moveTo>
                  <a:lnTo>
                    <a:pt x="14591" y="0"/>
                  </a:lnTo>
                  <a:lnTo>
                    <a:pt x="9313" y="0"/>
                  </a:lnTo>
                  <a:lnTo>
                    <a:pt x="4967" y="2173"/>
                  </a:lnTo>
                  <a:lnTo>
                    <a:pt x="1863" y="4346"/>
                  </a:lnTo>
                  <a:lnTo>
                    <a:pt x="0" y="11797"/>
                  </a:lnTo>
                  <a:lnTo>
                    <a:pt x="0" y="26698"/>
                  </a:lnTo>
                  <a:lnTo>
                    <a:pt x="1863" y="41289"/>
                  </a:lnTo>
                  <a:lnTo>
                    <a:pt x="7140" y="39116"/>
                  </a:lnTo>
                  <a:lnTo>
                    <a:pt x="11487" y="39116"/>
                  </a:lnTo>
                  <a:lnTo>
                    <a:pt x="14591" y="39116"/>
                  </a:lnTo>
                  <a:lnTo>
                    <a:pt x="16454" y="37253"/>
                  </a:lnTo>
                  <a:lnTo>
                    <a:pt x="26078" y="37253"/>
                  </a:lnTo>
                  <a:lnTo>
                    <a:pt x="23904" y="17075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27" name="Freeform: Shape 218">
              <a:extLst>
                <a:ext uri="{FF2B5EF4-FFF2-40B4-BE49-F238E27FC236}">
                  <a16:creationId xmlns:a16="http://schemas.microsoft.com/office/drawing/2014/main" id="{26DF88A5-FF14-8B73-32CF-F31DEEA909B5}"/>
                </a:ext>
              </a:extLst>
            </p:cNvPr>
            <p:cNvSpPr/>
            <p:nvPr/>
          </p:nvSpPr>
          <p:spPr>
            <a:xfrm>
              <a:off x="5592933" y="5239552"/>
              <a:ext cx="34149" cy="21731"/>
            </a:xfrm>
            <a:custGeom>
              <a:avLst/>
              <a:gdLst>
                <a:gd name="connsiteX0" fmla="*/ 21731 w 34149"/>
                <a:gd name="connsiteY0" fmla="*/ 3415 h 21731"/>
                <a:gd name="connsiteX1" fmla="*/ 14591 w 34149"/>
                <a:gd name="connsiteY1" fmla="*/ 5278 h 21731"/>
                <a:gd name="connsiteX2" fmla="*/ 7140 w 34149"/>
                <a:gd name="connsiteY2" fmla="*/ 9624 h 21731"/>
                <a:gd name="connsiteX3" fmla="*/ 0 w 34149"/>
                <a:gd name="connsiteY3" fmla="*/ 10555 h 21731"/>
                <a:gd name="connsiteX4" fmla="*/ 3104 w 34149"/>
                <a:gd name="connsiteY4" fmla="*/ 24525 h 21731"/>
                <a:gd name="connsiteX5" fmla="*/ 7140 w 34149"/>
                <a:gd name="connsiteY5" fmla="*/ 22352 h 21731"/>
                <a:gd name="connsiteX6" fmla="*/ 10245 w 34149"/>
                <a:gd name="connsiteY6" fmla="*/ 22352 h 21731"/>
                <a:gd name="connsiteX7" fmla="*/ 12418 w 34149"/>
                <a:gd name="connsiteY7" fmla="*/ 22352 h 21731"/>
                <a:gd name="connsiteX8" fmla="*/ 12418 w 34149"/>
                <a:gd name="connsiteY8" fmla="*/ 20179 h 21731"/>
                <a:gd name="connsiteX9" fmla="*/ 15522 w 34149"/>
                <a:gd name="connsiteY9" fmla="*/ 20179 h 21731"/>
                <a:gd name="connsiteX10" fmla="*/ 21731 w 34149"/>
                <a:gd name="connsiteY10" fmla="*/ 17075 h 21731"/>
                <a:gd name="connsiteX11" fmla="*/ 24836 w 34149"/>
                <a:gd name="connsiteY11" fmla="*/ 12728 h 21731"/>
                <a:gd name="connsiteX12" fmla="*/ 29182 w 34149"/>
                <a:gd name="connsiteY12" fmla="*/ 9624 h 21731"/>
                <a:gd name="connsiteX13" fmla="*/ 32286 w 34149"/>
                <a:gd name="connsiteY13" fmla="*/ 5278 h 21731"/>
                <a:gd name="connsiteX14" fmla="*/ 36322 w 34149"/>
                <a:gd name="connsiteY14" fmla="*/ 0 h 21731"/>
                <a:gd name="connsiteX15" fmla="*/ 27009 w 34149"/>
                <a:gd name="connsiteY15" fmla="*/ 0 h 21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4149" h="21731">
                  <a:moveTo>
                    <a:pt x="21731" y="3415"/>
                  </a:moveTo>
                  <a:lnTo>
                    <a:pt x="14591" y="5278"/>
                  </a:lnTo>
                  <a:lnTo>
                    <a:pt x="7140" y="9624"/>
                  </a:lnTo>
                  <a:lnTo>
                    <a:pt x="0" y="10555"/>
                  </a:lnTo>
                  <a:lnTo>
                    <a:pt x="3104" y="24525"/>
                  </a:lnTo>
                  <a:lnTo>
                    <a:pt x="7140" y="22352"/>
                  </a:lnTo>
                  <a:lnTo>
                    <a:pt x="10245" y="22352"/>
                  </a:lnTo>
                  <a:lnTo>
                    <a:pt x="12418" y="22352"/>
                  </a:lnTo>
                  <a:lnTo>
                    <a:pt x="12418" y="20179"/>
                  </a:lnTo>
                  <a:lnTo>
                    <a:pt x="15522" y="20179"/>
                  </a:lnTo>
                  <a:lnTo>
                    <a:pt x="21731" y="17075"/>
                  </a:lnTo>
                  <a:lnTo>
                    <a:pt x="24836" y="12728"/>
                  </a:lnTo>
                  <a:lnTo>
                    <a:pt x="29182" y="9624"/>
                  </a:lnTo>
                  <a:lnTo>
                    <a:pt x="32286" y="5278"/>
                  </a:lnTo>
                  <a:lnTo>
                    <a:pt x="36322" y="0"/>
                  </a:lnTo>
                  <a:lnTo>
                    <a:pt x="27009" y="0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28" name="Freeform: Shape 219">
              <a:extLst>
                <a:ext uri="{FF2B5EF4-FFF2-40B4-BE49-F238E27FC236}">
                  <a16:creationId xmlns:a16="http://schemas.microsoft.com/office/drawing/2014/main" id="{35D127DC-4C70-933A-591F-57727978A85B}"/>
                </a:ext>
              </a:extLst>
            </p:cNvPr>
            <p:cNvSpPr/>
            <p:nvPr/>
          </p:nvSpPr>
          <p:spPr>
            <a:xfrm>
              <a:off x="4877977" y="3996527"/>
              <a:ext cx="2967861" cy="2340761"/>
            </a:xfrm>
            <a:custGeom>
              <a:avLst/>
              <a:gdLst>
                <a:gd name="connsiteX0" fmla="*/ 2965999 w 2967861"/>
                <a:gd name="connsiteY0" fmla="*/ 516271 h 2340761"/>
                <a:gd name="connsiteX1" fmla="*/ 2956685 w 2967861"/>
                <a:gd name="connsiteY1" fmla="*/ 502612 h 2340761"/>
                <a:gd name="connsiteX2" fmla="*/ 2945199 w 2967861"/>
                <a:gd name="connsiteY2" fmla="*/ 489883 h 2340761"/>
                <a:gd name="connsiteX3" fmla="*/ 2934644 w 2967861"/>
                <a:gd name="connsiteY3" fmla="*/ 477155 h 2340761"/>
                <a:gd name="connsiteX4" fmla="*/ 2930608 w 2967861"/>
                <a:gd name="connsiteY4" fmla="*/ 477155 h 2340761"/>
                <a:gd name="connsiteX5" fmla="*/ 2929677 w 2967861"/>
                <a:gd name="connsiteY5" fmla="*/ 477155 h 2340761"/>
                <a:gd name="connsiteX6" fmla="*/ 2927503 w 2967861"/>
                <a:gd name="connsiteY6" fmla="*/ 479328 h 2340761"/>
                <a:gd name="connsiteX7" fmla="*/ 2925330 w 2967861"/>
                <a:gd name="connsiteY7" fmla="*/ 479328 h 2340761"/>
                <a:gd name="connsiteX8" fmla="*/ 2923158 w 2967861"/>
                <a:gd name="connsiteY8" fmla="*/ 480260 h 2340761"/>
                <a:gd name="connsiteX9" fmla="*/ 2905462 w 2967861"/>
                <a:gd name="connsiteY9" fmla="*/ 477155 h 2340761"/>
                <a:gd name="connsiteX10" fmla="*/ 2896149 w 2967861"/>
                <a:gd name="connsiteY10" fmla="*/ 469705 h 2340761"/>
                <a:gd name="connsiteX11" fmla="*/ 2889008 w 2967861"/>
                <a:gd name="connsiteY11" fmla="*/ 460081 h 2340761"/>
                <a:gd name="connsiteX12" fmla="*/ 2881868 w 2967861"/>
                <a:gd name="connsiteY12" fmla="*/ 449526 h 2340761"/>
                <a:gd name="connsiteX13" fmla="*/ 2871313 w 2967861"/>
                <a:gd name="connsiteY13" fmla="*/ 439902 h 2340761"/>
                <a:gd name="connsiteX14" fmla="*/ 2866035 w 2967861"/>
                <a:gd name="connsiteY14" fmla="*/ 435555 h 2340761"/>
                <a:gd name="connsiteX15" fmla="*/ 2859827 w 2967861"/>
                <a:gd name="connsiteY15" fmla="*/ 435555 h 2340761"/>
                <a:gd name="connsiteX16" fmla="*/ 2854549 w 2967861"/>
                <a:gd name="connsiteY16" fmla="*/ 434624 h 2340761"/>
                <a:gd name="connsiteX17" fmla="*/ 2849271 w 2967861"/>
                <a:gd name="connsiteY17" fmla="*/ 434624 h 2340761"/>
                <a:gd name="connsiteX18" fmla="*/ 2843994 w 2967861"/>
                <a:gd name="connsiteY18" fmla="*/ 430278 h 2340761"/>
                <a:gd name="connsiteX19" fmla="*/ 2810776 w 2967861"/>
                <a:gd name="connsiteY19" fmla="*/ 395508 h 2340761"/>
                <a:gd name="connsiteX20" fmla="*/ 2751481 w 2967861"/>
                <a:gd name="connsiteY20" fmla="*/ 370051 h 2340761"/>
                <a:gd name="connsiteX21" fmla="*/ 2747445 w 2967861"/>
                <a:gd name="connsiteY21" fmla="*/ 370983 h 2340761"/>
                <a:gd name="connsiteX22" fmla="*/ 2744340 w 2967861"/>
                <a:gd name="connsiteY22" fmla="*/ 373156 h 2340761"/>
                <a:gd name="connsiteX23" fmla="*/ 2740305 w 2967861"/>
                <a:gd name="connsiteY23" fmla="*/ 377502 h 2340761"/>
                <a:gd name="connsiteX24" fmla="*/ 2735027 w 2967861"/>
                <a:gd name="connsiteY24" fmla="*/ 378433 h 2340761"/>
                <a:gd name="connsiteX25" fmla="*/ 2729750 w 2967861"/>
                <a:gd name="connsiteY25" fmla="*/ 378433 h 2340761"/>
                <a:gd name="connsiteX26" fmla="*/ 2723541 w 2967861"/>
                <a:gd name="connsiteY26" fmla="*/ 378433 h 2340761"/>
                <a:gd name="connsiteX27" fmla="*/ 2708950 w 2967861"/>
                <a:gd name="connsiteY27" fmla="*/ 373156 h 2340761"/>
                <a:gd name="connsiteX28" fmla="*/ 2696532 w 2967861"/>
                <a:gd name="connsiteY28" fmla="*/ 365705 h 2340761"/>
                <a:gd name="connsiteX29" fmla="*/ 2678836 w 2967861"/>
                <a:gd name="connsiteY29" fmla="*/ 362601 h 2340761"/>
                <a:gd name="connsiteX30" fmla="*/ 2678836 w 2967861"/>
                <a:gd name="connsiteY30" fmla="*/ 367878 h 2340761"/>
                <a:gd name="connsiteX31" fmla="*/ 2678836 w 2967861"/>
                <a:gd name="connsiteY31" fmla="*/ 373156 h 2340761"/>
                <a:gd name="connsiteX32" fmla="*/ 2676664 w 2967861"/>
                <a:gd name="connsiteY32" fmla="*/ 377502 h 2340761"/>
                <a:gd name="connsiteX33" fmla="*/ 2676664 w 2967861"/>
                <a:gd name="connsiteY33" fmla="*/ 380607 h 2340761"/>
                <a:gd name="connsiteX34" fmla="*/ 2678836 w 2967861"/>
                <a:gd name="connsiteY34" fmla="*/ 382780 h 2340761"/>
                <a:gd name="connsiteX35" fmla="*/ 2681010 w 2967861"/>
                <a:gd name="connsiteY35" fmla="*/ 385884 h 2340761"/>
                <a:gd name="connsiteX36" fmla="*/ 2684114 w 2967861"/>
                <a:gd name="connsiteY36" fmla="*/ 392093 h 2340761"/>
                <a:gd name="connsiteX37" fmla="*/ 2681941 w 2967861"/>
                <a:gd name="connsiteY37" fmla="*/ 397371 h 2340761"/>
                <a:gd name="connsiteX38" fmla="*/ 2681941 w 2967861"/>
                <a:gd name="connsiteY38" fmla="*/ 400475 h 2340761"/>
                <a:gd name="connsiteX39" fmla="*/ 2681010 w 2967861"/>
                <a:gd name="connsiteY39" fmla="*/ 404821 h 2340761"/>
                <a:gd name="connsiteX40" fmla="*/ 2678836 w 2967861"/>
                <a:gd name="connsiteY40" fmla="*/ 406994 h 2340761"/>
                <a:gd name="connsiteX41" fmla="*/ 2678836 w 2967861"/>
                <a:gd name="connsiteY41" fmla="*/ 412272 h 2340761"/>
                <a:gd name="connsiteX42" fmla="*/ 2671696 w 2967861"/>
                <a:gd name="connsiteY42" fmla="*/ 406994 h 2340761"/>
                <a:gd name="connsiteX43" fmla="*/ 2666419 w 2967861"/>
                <a:gd name="connsiteY43" fmla="*/ 402648 h 2340761"/>
                <a:gd name="connsiteX44" fmla="*/ 2660210 w 2967861"/>
                <a:gd name="connsiteY44" fmla="*/ 395198 h 2340761"/>
                <a:gd name="connsiteX45" fmla="*/ 2654932 w 2967861"/>
                <a:gd name="connsiteY45" fmla="*/ 389920 h 2340761"/>
                <a:gd name="connsiteX46" fmla="*/ 2651828 w 2967861"/>
                <a:gd name="connsiteY46" fmla="*/ 382469 h 2340761"/>
                <a:gd name="connsiteX47" fmla="*/ 2616437 w 2967861"/>
                <a:gd name="connsiteY47" fmla="*/ 382469 h 2340761"/>
                <a:gd name="connsiteX48" fmla="*/ 2581978 w 2967861"/>
                <a:gd name="connsiteY48" fmla="*/ 382469 h 2340761"/>
                <a:gd name="connsiteX49" fmla="*/ 2547518 w 2967861"/>
                <a:gd name="connsiteY49" fmla="*/ 385574 h 2340761"/>
                <a:gd name="connsiteX50" fmla="*/ 2544414 w 2967861"/>
                <a:gd name="connsiteY50" fmla="*/ 384642 h 2340761"/>
                <a:gd name="connsiteX51" fmla="*/ 2542240 w 2967861"/>
                <a:gd name="connsiteY51" fmla="*/ 380296 h 2340761"/>
                <a:gd name="connsiteX52" fmla="*/ 2538205 w 2967861"/>
                <a:gd name="connsiteY52" fmla="*/ 378123 h 2340761"/>
                <a:gd name="connsiteX53" fmla="*/ 2535100 w 2967861"/>
                <a:gd name="connsiteY53" fmla="*/ 365395 h 2340761"/>
                <a:gd name="connsiteX54" fmla="*/ 2532927 w 2967861"/>
                <a:gd name="connsiteY54" fmla="*/ 350493 h 2340761"/>
                <a:gd name="connsiteX55" fmla="*/ 2527650 w 2967861"/>
                <a:gd name="connsiteY55" fmla="*/ 333419 h 2340761"/>
                <a:gd name="connsiteX56" fmla="*/ 2515232 w 2967861"/>
                <a:gd name="connsiteY56" fmla="*/ 330314 h 2340761"/>
                <a:gd name="connsiteX57" fmla="*/ 2498468 w 2967861"/>
                <a:gd name="connsiteY57" fmla="*/ 327210 h 2340761"/>
                <a:gd name="connsiteX58" fmla="*/ 2481703 w 2967861"/>
                <a:gd name="connsiteY58" fmla="*/ 325037 h 2340761"/>
                <a:gd name="connsiteX59" fmla="*/ 2464008 w 2967861"/>
                <a:gd name="connsiteY59" fmla="*/ 325037 h 2340761"/>
                <a:gd name="connsiteX60" fmla="*/ 2451590 w 2967861"/>
                <a:gd name="connsiteY60" fmla="*/ 330314 h 2340761"/>
                <a:gd name="connsiteX61" fmla="*/ 2437931 w 2967861"/>
                <a:gd name="connsiteY61" fmla="*/ 325037 h 2340761"/>
                <a:gd name="connsiteX62" fmla="*/ 2427375 w 2967861"/>
                <a:gd name="connsiteY62" fmla="*/ 315413 h 2340761"/>
                <a:gd name="connsiteX63" fmla="*/ 2420235 w 2967861"/>
                <a:gd name="connsiteY63" fmla="*/ 304858 h 2340761"/>
                <a:gd name="connsiteX64" fmla="*/ 2414958 w 2967861"/>
                <a:gd name="connsiteY64" fmla="*/ 293371 h 2340761"/>
                <a:gd name="connsiteX65" fmla="*/ 2401298 w 2967861"/>
                <a:gd name="connsiteY65" fmla="*/ 293371 h 2340761"/>
                <a:gd name="connsiteX66" fmla="*/ 2388880 w 2967861"/>
                <a:gd name="connsiteY66" fmla="*/ 293371 h 2340761"/>
                <a:gd name="connsiteX67" fmla="*/ 2378325 w 2967861"/>
                <a:gd name="connsiteY67" fmla="*/ 297718 h 2340761"/>
                <a:gd name="connsiteX68" fmla="*/ 2373047 w 2967861"/>
                <a:gd name="connsiteY68" fmla="*/ 295544 h 2340761"/>
                <a:gd name="connsiteX69" fmla="*/ 2369012 w 2967861"/>
                <a:gd name="connsiteY69" fmla="*/ 293371 h 2340761"/>
                <a:gd name="connsiteX70" fmla="*/ 2365907 w 2967861"/>
                <a:gd name="connsiteY70" fmla="*/ 291198 h 2340761"/>
                <a:gd name="connsiteX71" fmla="*/ 2365907 w 2967861"/>
                <a:gd name="connsiteY71" fmla="*/ 288094 h 2340761"/>
                <a:gd name="connsiteX72" fmla="*/ 2363734 w 2967861"/>
                <a:gd name="connsiteY72" fmla="*/ 285921 h 2340761"/>
                <a:gd name="connsiteX73" fmla="*/ 2363734 w 2967861"/>
                <a:gd name="connsiteY73" fmla="*/ 282816 h 2340761"/>
                <a:gd name="connsiteX74" fmla="*/ 2361561 w 2967861"/>
                <a:gd name="connsiteY74" fmla="*/ 276607 h 2340761"/>
                <a:gd name="connsiteX75" fmla="*/ 2358457 w 2967861"/>
                <a:gd name="connsiteY75" fmla="*/ 273503 h 2340761"/>
                <a:gd name="connsiteX76" fmla="*/ 2351316 w 2967861"/>
                <a:gd name="connsiteY76" fmla="*/ 268225 h 2340761"/>
                <a:gd name="connsiteX77" fmla="*/ 2334552 w 2967861"/>
                <a:gd name="connsiteY77" fmla="*/ 262016 h 2340761"/>
                <a:gd name="connsiteX78" fmla="*/ 2315925 w 2967861"/>
                <a:gd name="connsiteY78" fmla="*/ 256739 h 2340761"/>
                <a:gd name="connsiteX79" fmla="*/ 2296057 w 2967861"/>
                <a:gd name="connsiteY79" fmla="*/ 251461 h 2340761"/>
                <a:gd name="connsiteX80" fmla="*/ 2276188 w 2967861"/>
                <a:gd name="connsiteY80" fmla="*/ 249288 h 2340761"/>
                <a:gd name="connsiteX81" fmla="*/ 2258493 w 2967861"/>
                <a:gd name="connsiteY81" fmla="*/ 249288 h 2340761"/>
                <a:gd name="connsiteX82" fmla="*/ 2247007 w 2967861"/>
                <a:gd name="connsiteY82" fmla="*/ 253634 h 2340761"/>
                <a:gd name="connsiteX83" fmla="*/ 2234589 w 2967861"/>
                <a:gd name="connsiteY83" fmla="*/ 256739 h 2340761"/>
                <a:gd name="connsiteX84" fmla="*/ 2237693 w 2967861"/>
                <a:gd name="connsiteY84" fmla="*/ 273813 h 2340761"/>
                <a:gd name="connsiteX85" fmla="*/ 2241729 w 2967861"/>
                <a:gd name="connsiteY85" fmla="*/ 286541 h 2340761"/>
                <a:gd name="connsiteX86" fmla="*/ 2243902 w 2967861"/>
                <a:gd name="connsiteY86" fmla="*/ 305479 h 2340761"/>
                <a:gd name="connsiteX87" fmla="*/ 2236762 w 2967861"/>
                <a:gd name="connsiteY87" fmla="*/ 305479 h 2340761"/>
                <a:gd name="connsiteX88" fmla="*/ 2232726 w 2967861"/>
                <a:gd name="connsiteY88" fmla="*/ 303306 h 2340761"/>
                <a:gd name="connsiteX89" fmla="*/ 2227448 w 2967861"/>
                <a:gd name="connsiteY89" fmla="*/ 303306 h 2340761"/>
                <a:gd name="connsiteX90" fmla="*/ 2225275 w 2967861"/>
                <a:gd name="connsiteY90" fmla="*/ 303306 h 2340761"/>
                <a:gd name="connsiteX91" fmla="*/ 2222171 w 2967861"/>
                <a:gd name="connsiteY91" fmla="*/ 303306 h 2340761"/>
                <a:gd name="connsiteX92" fmla="*/ 2218135 w 2967861"/>
                <a:gd name="connsiteY92" fmla="*/ 306410 h 2340761"/>
                <a:gd name="connsiteX93" fmla="*/ 2215030 w 2967861"/>
                <a:gd name="connsiteY93" fmla="*/ 310756 h 2340761"/>
                <a:gd name="connsiteX94" fmla="*/ 2207890 w 2967861"/>
                <a:gd name="connsiteY94" fmla="*/ 306410 h 2340761"/>
                <a:gd name="connsiteX95" fmla="*/ 2201681 w 2967861"/>
                <a:gd name="connsiteY95" fmla="*/ 303306 h 2340761"/>
                <a:gd name="connsiteX96" fmla="*/ 2198577 w 2967861"/>
                <a:gd name="connsiteY96" fmla="*/ 298028 h 2340761"/>
                <a:gd name="connsiteX97" fmla="*/ 2193299 w 2967861"/>
                <a:gd name="connsiteY97" fmla="*/ 293682 h 2340761"/>
                <a:gd name="connsiteX98" fmla="*/ 2188022 w 2967861"/>
                <a:gd name="connsiteY98" fmla="*/ 288404 h 2340761"/>
                <a:gd name="connsiteX99" fmla="*/ 2174362 w 2967861"/>
                <a:gd name="connsiteY99" fmla="*/ 310756 h 2340761"/>
                <a:gd name="connsiteX100" fmla="*/ 2165980 w 2967861"/>
                <a:gd name="connsiteY100" fmla="*/ 308583 h 2340761"/>
                <a:gd name="connsiteX101" fmla="*/ 2158840 w 2967861"/>
                <a:gd name="connsiteY101" fmla="*/ 306410 h 2340761"/>
                <a:gd name="connsiteX102" fmla="*/ 2152631 w 2967861"/>
                <a:gd name="connsiteY102" fmla="*/ 303306 h 2340761"/>
                <a:gd name="connsiteX103" fmla="*/ 2149526 w 2967861"/>
                <a:gd name="connsiteY103" fmla="*/ 298028 h 2340761"/>
                <a:gd name="connsiteX104" fmla="*/ 2147353 w 2967861"/>
                <a:gd name="connsiteY104" fmla="*/ 290577 h 2340761"/>
                <a:gd name="connsiteX105" fmla="*/ 2147353 w 2967861"/>
                <a:gd name="connsiteY105" fmla="*/ 280953 h 2340761"/>
                <a:gd name="connsiteX106" fmla="*/ 2140213 w 2967861"/>
                <a:gd name="connsiteY106" fmla="*/ 290577 h 2340761"/>
                <a:gd name="connsiteX107" fmla="*/ 2137109 w 2967861"/>
                <a:gd name="connsiteY107" fmla="*/ 301132 h 2340761"/>
                <a:gd name="connsiteX108" fmla="*/ 2133073 w 2967861"/>
                <a:gd name="connsiteY108" fmla="*/ 312619 h 2340761"/>
                <a:gd name="connsiteX109" fmla="*/ 2127795 w 2967861"/>
                <a:gd name="connsiteY109" fmla="*/ 321001 h 2340761"/>
                <a:gd name="connsiteX110" fmla="*/ 2125622 w 2967861"/>
                <a:gd name="connsiteY110" fmla="*/ 323174 h 2340761"/>
                <a:gd name="connsiteX111" fmla="*/ 2123449 w 2967861"/>
                <a:gd name="connsiteY111" fmla="*/ 325347 h 2340761"/>
                <a:gd name="connsiteX112" fmla="*/ 2112894 w 2967861"/>
                <a:gd name="connsiteY112" fmla="*/ 317896 h 2340761"/>
                <a:gd name="connsiteX113" fmla="*/ 2100476 w 2967861"/>
                <a:gd name="connsiteY113" fmla="*/ 310446 h 2340761"/>
                <a:gd name="connsiteX114" fmla="*/ 2091163 w 2967861"/>
                <a:gd name="connsiteY114" fmla="*/ 300822 h 2340761"/>
                <a:gd name="connsiteX115" fmla="*/ 2088989 w 2967861"/>
                <a:gd name="connsiteY115" fmla="*/ 295544 h 2340761"/>
                <a:gd name="connsiteX116" fmla="*/ 2088058 w 2967861"/>
                <a:gd name="connsiteY116" fmla="*/ 291198 h 2340761"/>
                <a:gd name="connsiteX117" fmla="*/ 2088058 w 2967861"/>
                <a:gd name="connsiteY117" fmla="*/ 288094 h 2340761"/>
                <a:gd name="connsiteX118" fmla="*/ 2085885 w 2967861"/>
                <a:gd name="connsiteY118" fmla="*/ 283747 h 2340761"/>
                <a:gd name="connsiteX119" fmla="*/ 2083712 w 2967861"/>
                <a:gd name="connsiteY119" fmla="*/ 280643 h 2340761"/>
                <a:gd name="connsiteX120" fmla="*/ 2090852 w 2967861"/>
                <a:gd name="connsiteY120" fmla="*/ 261706 h 2340761"/>
                <a:gd name="connsiteX121" fmla="*/ 2103270 w 2967861"/>
                <a:gd name="connsiteY121" fmla="*/ 248978 h 2340761"/>
                <a:gd name="connsiteX122" fmla="*/ 2093957 w 2967861"/>
                <a:gd name="connsiteY122" fmla="*/ 212034 h 2340761"/>
                <a:gd name="connsiteX123" fmla="*/ 2090852 w 2967861"/>
                <a:gd name="connsiteY123" fmla="*/ 212034 h 2340761"/>
                <a:gd name="connsiteX124" fmla="*/ 2090852 w 2967861"/>
                <a:gd name="connsiteY124" fmla="*/ 206757 h 2340761"/>
                <a:gd name="connsiteX125" fmla="*/ 2070984 w 2967861"/>
                <a:gd name="connsiteY125" fmla="*/ 208930 h 2340761"/>
                <a:gd name="connsiteX126" fmla="*/ 2058566 w 2967861"/>
                <a:gd name="connsiteY126" fmla="*/ 214208 h 2340761"/>
                <a:gd name="connsiteX127" fmla="*/ 2047079 w 2967861"/>
                <a:gd name="connsiteY127" fmla="*/ 223831 h 2340761"/>
                <a:gd name="connsiteX128" fmla="*/ 2036524 w 2967861"/>
                <a:gd name="connsiteY128" fmla="*/ 218554 h 2340761"/>
                <a:gd name="connsiteX129" fmla="*/ 2025038 w 2967861"/>
                <a:gd name="connsiteY129" fmla="*/ 212345 h 2340761"/>
                <a:gd name="connsiteX130" fmla="*/ 2014482 w 2967861"/>
                <a:gd name="connsiteY130" fmla="*/ 207067 h 2340761"/>
                <a:gd name="connsiteX131" fmla="*/ 2012310 w 2967861"/>
                <a:gd name="connsiteY131" fmla="*/ 209240 h 2340761"/>
                <a:gd name="connsiteX132" fmla="*/ 2012310 w 2967861"/>
                <a:gd name="connsiteY132" fmla="*/ 211414 h 2340761"/>
                <a:gd name="connsiteX133" fmla="*/ 2010136 w 2967861"/>
                <a:gd name="connsiteY133" fmla="*/ 211414 h 2340761"/>
                <a:gd name="connsiteX134" fmla="*/ 2007032 w 2967861"/>
                <a:gd name="connsiteY134" fmla="*/ 212345 h 2340761"/>
                <a:gd name="connsiteX135" fmla="*/ 2007032 w 2967861"/>
                <a:gd name="connsiteY135" fmla="*/ 218554 h 2340761"/>
                <a:gd name="connsiteX136" fmla="*/ 2007032 w 2967861"/>
                <a:gd name="connsiteY136" fmla="*/ 223831 h 2340761"/>
                <a:gd name="connsiteX137" fmla="*/ 2007032 w 2967861"/>
                <a:gd name="connsiteY137" fmla="*/ 226936 h 2340761"/>
                <a:gd name="connsiteX138" fmla="*/ 2007032 w 2967861"/>
                <a:gd name="connsiteY138" fmla="*/ 229109 h 2340761"/>
                <a:gd name="connsiteX139" fmla="*/ 2007032 w 2967861"/>
                <a:gd name="connsiteY139" fmla="*/ 232213 h 2340761"/>
                <a:gd name="connsiteX140" fmla="*/ 2002996 w 2967861"/>
                <a:gd name="connsiteY140" fmla="*/ 243700 h 2340761"/>
                <a:gd name="connsiteX141" fmla="*/ 1950841 w 2967861"/>
                <a:gd name="connsiteY141" fmla="*/ 239354 h 2340761"/>
                <a:gd name="connsiteX142" fmla="*/ 1948668 w 2967861"/>
                <a:gd name="connsiteY142" fmla="*/ 234076 h 2340761"/>
                <a:gd name="connsiteX143" fmla="*/ 1948668 w 2967861"/>
                <a:gd name="connsiteY143" fmla="*/ 228799 h 2340761"/>
                <a:gd name="connsiteX144" fmla="*/ 1946495 w 2967861"/>
                <a:gd name="connsiteY144" fmla="*/ 223521 h 2340761"/>
                <a:gd name="connsiteX145" fmla="*/ 1946495 w 2967861"/>
                <a:gd name="connsiteY145" fmla="*/ 218243 h 2340761"/>
                <a:gd name="connsiteX146" fmla="*/ 1946495 w 2967861"/>
                <a:gd name="connsiteY146" fmla="*/ 216070 h 2340761"/>
                <a:gd name="connsiteX147" fmla="*/ 1934077 w 2967861"/>
                <a:gd name="connsiteY147" fmla="*/ 206446 h 2340761"/>
                <a:gd name="connsiteX148" fmla="*/ 1921659 w 2967861"/>
                <a:gd name="connsiteY148" fmla="*/ 204273 h 2340761"/>
                <a:gd name="connsiteX149" fmla="*/ 1904895 w 2967861"/>
                <a:gd name="connsiteY149" fmla="*/ 204273 h 2340761"/>
                <a:gd name="connsiteX150" fmla="*/ 1887200 w 2967861"/>
                <a:gd name="connsiteY150" fmla="*/ 206446 h 2340761"/>
                <a:gd name="connsiteX151" fmla="*/ 1887200 w 2967861"/>
                <a:gd name="connsiteY151" fmla="*/ 219175 h 2340761"/>
                <a:gd name="connsiteX152" fmla="*/ 1877886 w 2967861"/>
                <a:gd name="connsiteY152" fmla="*/ 219175 h 2340761"/>
                <a:gd name="connsiteX153" fmla="*/ 1877886 w 2967861"/>
                <a:gd name="connsiteY153" fmla="*/ 218243 h 2340761"/>
                <a:gd name="connsiteX154" fmla="*/ 1875713 w 2967861"/>
                <a:gd name="connsiteY154" fmla="*/ 218243 h 2340761"/>
                <a:gd name="connsiteX155" fmla="*/ 1873540 w 2967861"/>
                <a:gd name="connsiteY155" fmla="*/ 216070 h 2340761"/>
                <a:gd name="connsiteX156" fmla="*/ 1875713 w 2967861"/>
                <a:gd name="connsiteY156" fmla="*/ 206446 h 2340761"/>
                <a:gd name="connsiteX157" fmla="*/ 1877886 w 2967861"/>
                <a:gd name="connsiteY157" fmla="*/ 198996 h 2340761"/>
                <a:gd name="connsiteX158" fmla="*/ 1880060 w 2967861"/>
                <a:gd name="connsiteY158" fmla="*/ 193718 h 2340761"/>
                <a:gd name="connsiteX159" fmla="*/ 1883164 w 2967861"/>
                <a:gd name="connsiteY159" fmla="*/ 188441 h 2340761"/>
                <a:gd name="connsiteX160" fmla="*/ 1883164 w 2967861"/>
                <a:gd name="connsiteY160" fmla="*/ 182232 h 2340761"/>
                <a:gd name="connsiteX161" fmla="*/ 1873851 w 2967861"/>
                <a:gd name="connsiteY161" fmla="*/ 186578 h 2340761"/>
                <a:gd name="connsiteX162" fmla="*/ 1866710 w 2967861"/>
                <a:gd name="connsiteY162" fmla="*/ 191856 h 2340761"/>
                <a:gd name="connsiteX163" fmla="*/ 1859570 w 2967861"/>
                <a:gd name="connsiteY163" fmla="*/ 197133 h 2340761"/>
                <a:gd name="connsiteX164" fmla="*/ 1854293 w 2967861"/>
                <a:gd name="connsiteY164" fmla="*/ 203342 h 2340761"/>
                <a:gd name="connsiteX165" fmla="*/ 1851188 w 2967861"/>
                <a:gd name="connsiteY165" fmla="*/ 201169 h 2340761"/>
                <a:gd name="connsiteX166" fmla="*/ 1849015 w 2967861"/>
                <a:gd name="connsiteY166" fmla="*/ 201169 h 2340761"/>
                <a:gd name="connsiteX167" fmla="*/ 1849015 w 2967861"/>
                <a:gd name="connsiteY167" fmla="*/ 198996 h 2340761"/>
                <a:gd name="connsiteX168" fmla="*/ 1849015 w 2967861"/>
                <a:gd name="connsiteY168" fmla="*/ 196823 h 2340761"/>
                <a:gd name="connsiteX169" fmla="*/ 1849015 w 2967861"/>
                <a:gd name="connsiteY169" fmla="*/ 195891 h 2340761"/>
                <a:gd name="connsiteX170" fmla="*/ 1851188 w 2967861"/>
                <a:gd name="connsiteY170" fmla="*/ 191545 h 2340761"/>
                <a:gd name="connsiteX171" fmla="*/ 1851188 w 2967861"/>
                <a:gd name="connsiteY171" fmla="*/ 188441 h 2340761"/>
                <a:gd name="connsiteX172" fmla="*/ 1834424 w 2967861"/>
                <a:gd name="connsiteY172" fmla="*/ 186267 h 2340761"/>
                <a:gd name="connsiteX173" fmla="*/ 1819833 w 2967861"/>
                <a:gd name="connsiteY173" fmla="*/ 188441 h 2340761"/>
                <a:gd name="connsiteX174" fmla="*/ 1807415 w 2967861"/>
                <a:gd name="connsiteY174" fmla="*/ 195891 h 2340761"/>
                <a:gd name="connsiteX175" fmla="*/ 1803379 w 2967861"/>
                <a:gd name="connsiteY175" fmla="*/ 195891 h 2340761"/>
                <a:gd name="connsiteX176" fmla="*/ 1815797 w 2967861"/>
                <a:gd name="connsiteY176" fmla="*/ 180990 h 2340761"/>
                <a:gd name="connsiteX177" fmla="*/ 1832561 w 2967861"/>
                <a:gd name="connsiteY177" fmla="*/ 169503 h 2340761"/>
                <a:gd name="connsiteX178" fmla="*/ 1849325 w 2967861"/>
                <a:gd name="connsiteY178" fmla="*/ 159880 h 2340761"/>
                <a:gd name="connsiteX179" fmla="*/ 1863916 w 2967861"/>
                <a:gd name="connsiteY179" fmla="*/ 151498 h 2340761"/>
                <a:gd name="connsiteX180" fmla="*/ 1869194 w 2967861"/>
                <a:gd name="connsiteY180" fmla="*/ 141874 h 2340761"/>
                <a:gd name="connsiteX181" fmla="*/ 1873230 w 2967861"/>
                <a:gd name="connsiteY181" fmla="*/ 132250 h 2340761"/>
                <a:gd name="connsiteX182" fmla="*/ 1878507 w 2967861"/>
                <a:gd name="connsiteY182" fmla="*/ 123868 h 2340761"/>
                <a:gd name="connsiteX183" fmla="*/ 1890925 w 2967861"/>
                <a:gd name="connsiteY183" fmla="*/ 114244 h 2340761"/>
                <a:gd name="connsiteX184" fmla="*/ 1890925 w 2967861"/>
                <a:gd name="connsiteY184" fmla="*/ 90029 h 2340761"/>
                <a:gd name="connsiteX185" fmla="*/ 1881612 w 2967861"/>
                <a:gd name="connsiteY185" fmla="*/ 77301 h 2340761"/>
                <a:gd name="connsiteX186" fmla="*/ 1873230 w 2967861"/>
                <a:gd name="connsiteY186" fmla="*/ 65815 h 2340761"/>
                <a:gd name="connsiteX187" fmla="*/ 1861743 w 2967861"/>
                <a:gd name="connsiteY187" fmla="*/ 57432 h 2340761"/>
                <a:gd name="connsiteX188" fmla="*/ 1847152 w 2967861"/>
                <a:gd name="connsiteY188" fmla="*/ 49982 h 2340761"/>
                <a:gd name="connsiteX189" fmla="*/ 1847152 w 2967861"/>
                <a:gd name="connsiteY189" fmla="*/ 47809 h 2340761"/>
                <a:gd name="connsiteX190" fmla="*/ 1847152 w 2967861"/>
                <a:gd name="connsiteY190" fmla="*/ 45636 h 2340761"/>
                <a:gd name="connsiteX191" fmla="*/ 1844979 w 2967861"/>
                <a:gd name="connsiteY191" fmla="*/ 43462 h 2340761"/>
                <a:gd name="connsiteX192" fmla="*/ 1844048 w 2967861"/>
                <a:gd name="connsiteY192" fmla="*/ 45636 h 2340761"/>
                <a:gd name="connsiteX193" fmla="*/ 1827284 w 2967861"/>
                <a:gd name="connsiteY193" fmla="*/ 50913 h 2340761"/>
                <a:gd name="connsiteX194" fmla="*/ 1812693 w 2967861"/>
                <a:gd name="connsiteY194" fmla="*/ 53086 h 2340761"/>
                <a:gd name="connsiteX195" fmla="*/ 1800275 w 2967861"/>
                <a:gd name="connsiteY195" fmla="*/ 55259 h 2340761"/>
                <a:gd name="connsiteX196" fmla="*/ 1787857 w 2967861"/>
                <a:gd name="connsiteY196" fmla="*/ 60537 h 2340761"/>
                <a:gd name="connsiteX197" fmla="*/ 1780717 w 2967861"/>
                <a:gd name="connsiteY197" fmla="*/ 50913 h 2340761"/>
                <a:gd name="connsiteX198" fmla="*/ 1773577 w 2967861"/>
                <a:gd name="connsiteY198" fmla="*/ 43462 h 2340761"/>
                <a:gd name="connsiteX199" fmla="*/ 1766436 w 2967861"/>
                <a:gd name="connsiteY199" fmla="*/ 40358 h 2340761"/>
                <a:gd name="connsiteX200" fmla="*/ 1751845 w 2967861"/>
                <a:gd name="connsiteY200" fmla="*/ 36012 h 2340761"/>
                <a:gd name="connsiteX201" fmla="*/ 1752777 w 2967861"/>
                <a:gd name="connsiteY201" fmla="*/ 30734 h 2340761"/>
                <a:gd name="connsiteX202" fmla="*/ 1754950 w 2967861"/>
                <a:gd name="connsiteY202" fmla="*/ 28561 h 2340761"/>
                <a:gd name="connsiteX203" fmla="*/ 1757123 w 2967861"/>
                <a:gd name="connsiteY203" fmla="*/ 25457 h 2340761"/>
                <a:gd name="connsiteX204" fmla="*/ 1760227 w 2967861"/>
                <a:gd name="connsiteY204" fmla="*/ 23283 h 2340761"/>
                <a:gd name="connsiteX205" fmla="*/ 1762401 w 2967861"/>
                <a:gd name="connsiteY205" fmla="*/ 22352 h 2340761"/>
                <a:gd name="connsiteX206" fmla="*/ 1767678 w 2967861"/>
                <a:gd name="connsiteY206" fmla="*/ 20179 h 2340761"/>
                <a:gd name="connsiteX207" fmla="*/ 1766747 w 2967861"/>
                <a:gd name="connsiteY207" fmla="*/ 14901 h 2340761"/>
                <a:gd name="connsiteX208" fmla="*/ 1762711 w 2967861"/>
                <a:gd name="connsiteY208" fmla="*/ 10555 h 2340761"/>
                <a:gd name="connsiteX209" fmla="*/ 1760538 w 2967861"/>
                <a:gd name="connsiteY209" fmla="*/ 7451 h 2340761"/>
                <a:gd name="connsiteX210" fmla="*/ 1759607 w 2967861"/>
                <a:gd name="connsiteY210" fmla="*/ 5278 h 2340761"/>
                <a:gd name="connsiteX211" fmla="*/ 1755571 w 2967861"/>
                <a:gd name="connsiteY211" fmla="*/ 0 h 2340761"/>
                <a:gd name="connsiteX212" fmla="*/ 1735702 w 2967861"/>
                <a:gd name="connsiteY212" fmla="*/ 0 h 2340761"/>
                <a:gd name="connsiteX213" fmla="*/ 1731666 w 2967861"/>
                <a:gd name="connsiteY213" fmla="*/ 18006 h 2340761"/>
                <a:gd name="connsiteX214" fmla="*/ 1721111 w 2967861"/>
                <a:gd name="connsiteY214" fmla="*/ 28561 h 2340761"/>
                <a:gd name="connsiteX215" fmla="*/ 1708693 w 2967861"/>
                <a:gd name="connsiteY215" fmla="*/ 38185 h 2340761"/>
                <a:gd name="connsiteX216" fmla="*/ 1695034 w 2967861"/>
                <a:gd name="connsiteY216" fmla="*/ 45636 h 2340761"/>
                <a:gd name="connsiteX217" fmla="*/ 1679511 w 2967861"/>
                <a:gd name="connsiteY217" fmla="*/ 53086 h 2340761"/>
                <a:gd name="connsiteX218" fmla="*/ 1679511 w 2967861"/>
                <a:gd name="connsiteY218" fmla="*/ 73265 h 2340761"/>
                <a:gd name="connsiteX219" fmla="*/ 1674234 w 2967861"/>
                <a:gd name="connsiteY219" fmla="*/ 73265 h 2340761"/>
                <a:gd name="connsiteX220" fmla="*/ 1668025 w 2967861"/>
                <a:gd name="connsiteY220" fmla="*/ 72334 h 2340761"/>
                <a:gd name="connsiteX221" fmla="*/ 1664921 w 2967861"/>
                <a:gd name="connsiteY221" fmla="*/ 72334 h 2340761"/>
                <a:gd name="connsiteX222" fmla="*/ 1659643 w 2967861"/>
                <a:gd name="connsiteY222" fmla="*/ 70161 h 2340761"/>
                <a:gd name="connsiteX223" fmla="*/ 1653434 w 2967861"/>
                <a:gd name="connsiteY223" fmla="*/ 75438 h 2340761"/>
                <a:gd name="connsiteX224" fmla="*/ 1646294 w 2967861"/>
                <a:gd name="connsiteY224" fmla="*/ 82889 h 2340761"/>
                <a:gd name="connsiteX225" fmla="*/ 1639153 w 2967861"/>
                <a:gd name="connsiteY225" fmla="*/ 88167 h 2340761"/>
                <a:gd name="connsiteX226" fmla="*/ 1632013 w 2967861"/>
                <a:gd name="connsiteY226" fmla="*/ 94376 h 2340761"/>
                <a:gd name="connsiteX227" fmla="*/ 1626736 w 2967861"/>
                <a:gd name="connsiteY227" fmla="*/ 94376 h 2340761"/>
                <a:gd name="connsiteX228" fmla="*/ 1616181 w 2967861"/>
                <a:gd name="connsiteY228" fmla="*/ 94376 h 2340761"/>
                <a:gd name="connsiteX229" fmla="*/ 1601590 w 2967861"/>
                <a:gd name="connsiteY229" fmla="*/ 94376 h 2340761"/>
                <a:gd name="connsiteX230" fmla="*/ 1586999 w 2967861"/>
                <a:gd name="connsiteY230" fmla="*/ 94376 h 2340761"/>
                <a:gd name="connsiteX231" fmla="*/ 1575512 w 2967861"/>
                <a:gd name="connsiteY231" fmla="*/ 94376 h 2340761"/>
                <a:gd name="connsiteX232" fmla="*/ 1572408 w 2967861"/>
                <a:gd name="connsiteY232" fmla="*/ 99653 h 2340761"/>
                <a:gd name="connsiteX233" fmla="*/ 1570235 w 2967861"/>
                <a:gd name="connsiteY233" fmla="*/ 104931 h 2340761"/>
                <a:gd name="connsiteX234" fmla="*/ 1567130 w 2967861"/>
                <a:gd name="connsiteY234" fmla="*/ 110208 h 2340761"/>
                <a:gd name="connsiteX235" fmla="*/ 1564957 w 2967861"/>
                <a:gd name="connsiteY235" fmla="*/ 117659 h 2340761"/>
                <a:gd name="connsiteX236" fmla="*/ 1543226 w 2967861"/>
                <a:gd name="connsiteY236" fmla="*/ 117659 h 2340761"/>
                <a:gd name="connsiteX237" fmla="*/ 1526462 w 2967861"/>
                <a:gd name="connsiteY237" fmla="*/ 123868 h 2340761"/>
                <a:gd name="connsiteX238" fmla="*/ 1511871 w 2967861"/>
                <a:gd name="connsiteY238" fmla="*/ 130077 h 2340761"/>
                <a:gd name="connsiteX239" fmla="*/ 1497280 w 2967861"/>
                <a:gd name="connsiteY239" fmla="*/ 141563 h 2340761"/>
                <a:gd name="connsiteX240" fmla="*/ 1484862 w 2967861"/>
                <a:gd name="connsiteY240" fmla="*/ 152118 h 2340761"/>
                <a:gd name="connsiteX241" fmla="*/ 1468098 w 2967861"/>
                <a:gd name="connsiteY241" fmla="*/ 161742 h 2340761"/>
                <a:gd name="connsiteX242" fmla="*/ 1462821 w 2967861"/>
                <a:gd name="connsiteY242" fmla="*/ 180679 h 2340761"/>
                <a:gd name="connsiteX243" fmla="*/ 1459716 w 2967861"/>
                <a:gd name="connsiteY243" fmla="*/ 198685 h 2340761"/>
                <a:gd name="connsiteX244" fmla="*/ 1455680 w 2967861"/>
                <a:gd name="connsiteY244" fmla="*/ 215760 h 2340761"/>
                <a:gd name="connsiteX245" fmla="*/ 1452576 w 2967861"/>
                <a:gd name="connsiteY245" fmla="*/ 215760 h 2340761"/>
                <a:gd name="connsiteX246" fmla="*/ 1445436 w 2967861"/>
                <a:gd name="connsiteY246" fmla="*/ 198685 h 2340761"/>
                <a:gd name="connsiteX247" fmla="*/ 1419358 w 2967861"/>
                <a:gd name="connsiteY247" fmla="*/ 203963 h 2340761"/>
                <a:gd name="connsiteX248" fmla="*/ 1395454 w 2967861"/>
                <a:gd name="connsiteY248" fmla="*/ 211414 h 2340761"/>
                <a:gd name="connsiteX249" fmla="*/ 1399490 w 2967861"/>
                <a:gd name="connsiteY249" fmla="*/ 233766 h 2340761"/>
                <a:gd name="connsiteX250" fmla="*/ 1404767 w 2967861"/>
                <a:gd name="connsiteY250" fmla="*/ 253945 h 2340761"/>
                <a:gd name="connsiteX251" fmla="*/ 1410045 w 2967861"/>
                <a:gd name="connsiteY251" fmla="*/ 275055 h 2340761"/>
                <a:gd name="connsiteX252" fmla="*/ 1419358 w 2967861"/>
                <a:gd name="connsiteY252" fmla="*/ 290888 h 2340761"/>
                <a:gd name="connsiteX253" fmla="*/ 1431776 w 2967861"/>
                <a:gd name="connsiteY253" fmla="*/ 304547 h 2340761"/>
                <a:gd name="connsiteX254" fmla="*/ 1431776 w 2967861"/>
                <a:gd name="connsiteY254" fmla="*/ 312929 h 2340761"/>
                <a:gd name="connsiteX255" fmla="*/ 1416254 w 2967861"/>
                <a:gd name="connsiteY255" fmla="*/ 302374 h 2340761"/>
                <a:gd name="connsiteX256" fmla="*/ 1399490 w 2967861"/>
                <a:gd name="connsiteY256" fmla="*/ 287473 h 2340761"/>
                <a:gd name="connsiteX257" fmla="*/ 1388934 w 2967861"/>
                <a:gd name="connsiteY257" fmla="*/ 272571 h 2340761"/>
                <a:gd name="connsiteX258" fmla="*/ 1368135 w 2967861"/>
                <a:gd name="connsiteY258" fmla="*/ 272571 h 2340761"/>
                <a:gd name="connsiteX259" fmla="*/ 1352612 w 2967861"/>
                <a:gd name="connsiteY259" fmla="*/ 275676 h 2340761"/>
                <a:gd name="connsiteX260" fmla="*/ 1338953 w 2967861"/>
                <a:gd name="connsiteY260" fmla="*/ 283127 h 2340761"/>
                <a:gd name="connsiteX261" fmla="*/ 1331812 w 2967861"/>
                <a:gd name="connsiteY261" fmla="*/ 274745 h 2340761"/>
                <a:gd name="connsiteX262" fmla="*/ 1328708 w 2967861"/>
                <a:gd name="connsiteY262" fmla="*/ 263258 h 2340761"/>
                <a:gd name="connsiteX263" fmla="*/ 1324672 w 2967861"/>
                <a:gd name="connsiteY263" fmla="*/ 252703 h 2340761"/>
                <a:gd name="connsiteX264" fmla="*/ 1321568 w 2967861"/>
                <a:gd name="connsiteY264" fmla="*/ 250530 h 2340761"/>
                <a:gd name="connsiteX265" fmla="*/ 1321568 w 2967861"/>
                <a:gd name="connsiteY265" fmla="*/ 249909 h 2340761"/>
                <a:gd name="connsiteX266" fmla="*/ 1319394 w 2967861"/>
                <a:gd name="connsiteY266" fmla="*/ 249909 h 2340761"/>
                <a:gd name="connsiteX267" fmla="*/ 1316290 w 2967861"/>
                <a:gd name="connsiteY267" fmla="*/ 249909 h 2340761"/>
                <a:gd name="connsiteX268" fmla="*/ 1312254 w 2967861"/>
                <a:gd name="connsiteY268" fmla="*/ 249909 h 2340761"/>
                <a:gd name="connsiteX269" fmla="*/ 1312254 w 2967861"/>
                <a:gd name="connsiteY269" fmla="*/ 284679 h 2340761"/>
                <a:gd name="connsiteX270" fmla="*/ 1289281 w 2967861"/>
                <a:gd name="connsiteY270" fmla="*/ 305789 h 2340761"/>
                <a:gd name="connsiteX271" fmla="*/ 1294559 w 2967861"/>
                <a:gd name="connsiteY271" fmla="*/ 320691 h 2340761"/>
                <a:gd name="connsiteX272" fmla="*/ 1299837 w 2967861"/>
                <a:gd name="connsiteY272" fmla="*/ 331246 h 2340761"/>
                <a:gd name="connsiteX273" fmla="*/ 1305114 w 2967861"/>
                <a:gd name="connsiteY273" fmla="*/ 343974 h 2340761"/>
                <a:gd name="connsiteX274" fmla="*/ 1309150 w 2967861"/>
                <a:gd name="connsiteY274" fmla="*/ 362911 h 2340761"/>
                <a:gd name="connsiteX275" fmla="*/ 1329018 w 2967861"/>
                <a:gd name="connsiteY275" fmla="*/ 370362 h 2340761"/>
                <a:gd name="connsiteX276" fmla="*/ 1350750 w 2967861"/>
                <a:gd name="connsiteY276" fmla="*/ 378744 h 2340761"/>
                <a:gd name="connsiteX277" fmla="*/ 1368445 w 2967861"/>
                <a:gd name="connsiteY277" fmla="*/ 386195 h 2340761"/>
                <a:gd name="connsiteX278" fmla="*/ 1368445 w 2967861"/>
                <a:gd name="connsiteY278" fmla="*/ 392403 h 2340761"/>
                <a:gd name="connsiteX279" fmla="*/ 1350750 w 2967861"/>
                <a:gd name="connsiteY279" fmla="*/ 386195 h 2340761"/>
                <a:gd name="connsiteX280" fmla="*/ 1332123 w 2967861"/>
                <a:gd name="connsiteY280" fmla="*/ 386195 h 2340761"/>
                <a:gd name="connsiteX281" fmla="*/ 1312254 w 2967861"/>
                <a:gd name="connsiteY281" fmla="*/ 386195 h 2340761"/>
                <a:gd name="connsiteX282" fmla="*/ 1314427 w 2967861"/>
                <a:gd name="connsiteY282" fmla="*/ 401096 h 2340761"/>
                <a:gd name="connsiteX283" fmla="*/ 1316601 w 2967861"/>
                <a:gd name="connsiteY283" fmla="*/ 418170 h 2340761"/>
                <a:gd name="connsiteX284" fmla="*/ 1319705 w 2967861"/>
                <a:gd name="connsiteY284" fmla="*/ 435245 h 2340761"/>
                <a:gd name="connsiteX285" fmla="*/ 1316601 w 2967861"/>
                <a:gd name="connsiteY285" fmla="*/ 453251 h 2340761"/>
                <a:gd name="connsiteX286" fmla="*/ 1310392 w 2967861"/>
                <a:gd name="connsiteY286" fmla="*/ 464737 h 2340761"/>
                <a:gd name="connsiteX287" fmla="*/ 1303251 w 2967861"/>
                <a:gd name="connsiteY287" fmla="*/ 479639 h 2340761"/>
                <a:gd name="connsiteX288" fmla="*/ 1296111 w 2967861"/>
                <a:gd name="connsiteY288" fmla="*/ 492367 h 2340761"/>
                <a:gd name="connsiteX289" fmla="*/ 1293006 w 2967861"/>
                <a:gd name="connsiteY289" fmla="*/ 494540 h 2340761"/>
                <a:gd name="connsiteX290" fmla="*/ 1290833 w 2967861"/>
                <a:gd name="connsiteY290" fmla="*/ 495472 h 2340761"/>
                <a:gd name="connsiteX291" fmla="*/ 1289902 w 2967861"/>
                <a:gd name="connsiteY291" fmla="*/ 497645 h 2340761"/>
                <a:gd name="connsiteX292" fmla="*/ 1269102 w 2967861"/>
                <a:gd name="connsiteY292" fmla="*/ 497645 h 2340761"/>
                <a:gd name="connsiteX293" fmla="*/ 1269102 w 2967861"/>
                <a:gd name="connsiteY293" fmla="*/ 492057 h 2340761"/>
                <a:gd name="connsiteX294" fmla="*/ 1276243 w 2967861"/>
                <a:gd name="connsiteY294" fmla="*/ 489883 h 2340761"/>
                <a:gd name="connsiteX295" fmla="*/ 1282452 w 2967861"/>
                <a:gd name="connsiteY295" fmla="*/ 486779 h 2340761"/>
                <a:gd name="connsiteX296" fmla="*/ 1287729 w 2967861"/>
                <a:gd name="connsiteY296" fmla="*/ 484606 h 2340761"/>
                <a:gd name="connsiteX297" fmla="*/ 1290833 w 2967861"/>
                <a:gd name="connsiteY297" fmla="*/ 480260 h 2340761"/>
                <a:gd name="connsiteX298" fmla="*/ 1296111 w 2967861"/>
                <a:gd name="connsiteY298" fmla="*/ 477155 h 2340761"/>
                <a:gd name="connsiteX299" fmla="*/ 1296111 w 2967861"/>
                <a:gd name="connsiteY299" fmla="*/ 460081 h 2340761"/>
                <a:gd name="connsiteX300" fmla="*/ 1300147 w 2967861"/>
                <a:gd name="connsiteY300" fmla="*/ 447352 h 2340761"/>
                <a:gd name="connsiteX301" fmla="*/ 1305424 w 2967861"/>
                <a:gd name="connsiteY301" fmla="*/ 435866 h 2340761"/>
                <a:gd name="connsiteX302" fmla="*/ 1302320 w 2967861"/>
                <a:gd name="connsiteY302" fmla="*/ 429657 h 2340761"/>
                <a:gd name="connsiteX303" fmla="*/ 1300147 w 2967861"/>
                <a:gd name="connsiteY303" fmla="*/ 423448 h 2340761"/>
                <a:gd name="connsiteX304" fmla="*/ 1296111 w 2967861"/>
                <a:gd name="connsiteY304" fmla="*/ 420344 h 2340761"/>
                <a:gd name="connsiteX305" fmla="*/ 1293006 w 2967861"/>
                <a:gd name="connsiteY305" fmla="*/ 415997 h 2340761"/>
                <a:gd name="connsiteX306" fmla="*/ 1290833 w 2967861"/>
                <a:gd name="connsiteY306" fmla="*/ 412893 h 2340761"/>
                <a:gd name="connsiteX307" fmla="*/ 1289902 w 2967861"/>
                <a:gd name="connsiteY307" fmla="*/ 407615 h 2340761"/>
                <a:gd name="connsiteX308" fmla="*/ 1289902 w 2967861"/>
                <a:gd name="connsiteY308" fmla="*/ 400165 h 2340761"/>
                <a:gd name="connsiteX309" fmla="*/ 1293006 w 2967861"/>
                <a:gd name="connsiteY309" fmla="*/ 390541 h 2340761"/>
                <a:gd name="connsiteX310" fmla="*/ 1296111 w 2967861"/>
                <a:gd name="connsiteY310" fmla="*/ 379054 h 2340761"/>
                <a:gd name="connsiteX311" fmla="*/ 1296111 w 2967861"/>
                <a:gd name="connsiteY311" fmla="*/ 366326 h 2340761"/>
                <a:gd name="connsiteX312" fmla="*/ 1293006 w 2967861"/>
                <a:gd name="connsiteY312" fmla="*/ 355771 h 2340761"/>
                <a:gd name="connsiteX313" fmla="*/ 1289902 w 2967861"/>
                <a:gd name="connsiteY313" fmla="*/ 340870 h 2340761"/>
                <a:gd name="connsiteX314" fmla="*/ 1283693 w 2967861"/>
                <a:gd name="connsiteY314" fmla="*/ 328141 h 2340761"/>
                <a:gd name="connsiteX315" fmla="*/ 1280589 w 2967861"/>
                <a:gd name="connsiteY315" fmla="*/ 318517 h 2340761"/>
                <a:gd name="connsiteX316" fmla="*/ 1282762 w 2967861"/>
                <a:gd name="connsiteY316" fmla="*/ 311067 h 2340761"/>
                <a:gd name="connsiteX317" fmla="*/ 1283693 w 2967861"/>
                <a:gd name="connsiteY317" fmla="*/ 299580 h 2340761"/>
                <a:gd name="connsiteX318" fmla="*/ 1287729 w 2967861"/>
                <a:gd name="connsiteY318" fmla="*/ 286852 h 2340761"/>
                <a:gd name="connsiteX319" fmla="*/ 1290833 w 2967861"/>
                <a:gd name="connsiteY319" fmla="*/ 271951 h 2340761"/>
                <a:gd name="connsiteX320" fmla="*/ 1293006 w 2967861"/>
                <a:gd name="connsiteY320" fmla="*/ 257049 h 2340761"/>
                <a:gd name="connsiteX321" fmla="*/ 1285866 w 2967861"/>
                <a:gd name="connsiteY321" fmla="*/ 249598 h 2340761"/>
                <a:gd name="connsiteX322" fmla="*/ 1280589 w 2967861"/>
                <a:gd name="connsiteY322" fmla="*/ 239975 h 2340761"/>
                <a:gd name="connsiteX323" fmla="*/ 1260720 w 2967861"/>
                <a:gd name="connsiteY323" fmla="*/ 239043 h 2340761"/>
                <a:gd name="connsiteX324" fmla="*/ 1243956 w 2967861"/>
                <a:gd name="connsiteY324" fmla="*/ 239975 h 2340761"/>
                <a:gd name="connsiteX325" fmla="*/ 1234643 w 2967861"/>
                <a:gd name="connsiteY325" fmla="*/ 246184 h 2340761"/>
                <a:gd name="connsiteX326" fmla="*/ 1227502 w 2967861"/>
                <a:gd name="connsiteY326" fmla="*/ 254566 h 2340761"/>
                <a:gd name="connsiteX327" fmla="*/ 1222225 w 2967861"/>
                <a:gd name="connsiteY327" fmla="*/ 266052 h 2340761"/>
                <a:gd name="connsiteX328" fmla="*/ 1218189 w 2967861"/>
                <a:gd name="connsiteY328" fmla="*/ 276607 h 2340761"/>
                <a:gd name="connsiteX329" fmla="*/ 1215085 w 2967861"/>
                <a:gd name="connsiteY329" fmla="*/ 290267 h 2340761"/>
                <a:gd name="connsiteX330" fmla="*/ 1211049 w 2967861"/>
                <a:gd name="connsiteY330" fmla="*/ 300822 h 2340761"/>
                <a:gd name="connsiteX331" fmla="*/ 1203909 w 2967861"/>
                <a:gd name="connsiteY331" fmla="*/ 310446 h 2340761"/>
                <a:gd name="connsiteX332" fmla="*/ 1193353 w 2967861"/>
                <a:gd name="connsiteY332" fmla="*/ 317896 h 2340761"/>
                <a:gd name="connsiteX333" fmla="*/ 1196458 w 2967861"/>
                <a:gd name="connsiteY333" fmla="*/ 338075 h 2340761"/>
                <a:gd name="connsiteX334" fmla="*/ 1198631 w 2967861"/>
                <a:gd name="connsiteY334" fmla="*/ 352977 h 2340761"/>
                <a:gd name="connsiteX335" fmla="*/ 1202667 w 2967861"/>
                <a:gd name="connsiteY335" fmla="*/ 370051 h 2340761"/>
                <a:gd name="connsiteX336" fmla="*/ 1200494 w 2967861"/>
                <a:gd name="connsiteY336" fmla="*/ 392403 h 2340761"/>
                <a:gd name="connsiteX337" fmla="*/ 1217258 w 2967861"/>
                <a:gd name="connsiteY337" fmla="*/ 392403 h 2340761"/>
                <a:gd name="connsiteX338" fmla="*/ 1218189 w 2967861"/>
                <a:gd name="connsiteY338" fmla="*/ 399854 h 2340761"/>
                <a:gd name="connsiteX339" fmla="*/ 1222225 w 2967861"/>
                <a:gd name="connsiteY339" fmla="*/ 405132 h 2340761"/>
                <a:gd name="connsiteX340" fmla="*/ 1224398 w 2967861"/>
                <a:gd name="connsiteY340" fmla="*/ 410409 h 2340761"/>
                <a:gd name="connsiteX341" fmla="*/ 1227502 w 2967861"/>
                <a:gd name="connsiteY341" fmla="*/ 414756 h 2340761"/>
                <a:gd name="connsiteX342" fmla="*/ 1232780 w 2967861"/>
                <a:gd name="connsiteY342" fmla="*/ 420033 h 2340761"/>
                <a:gd name="connsiteX343" fmla="*/ 1231849 w 2967861"/>
                <a:gd name="connsiteY343" fmla="*/ 423138 h 2340761"/>
                <a:gd name="connsiteX344" fmla="*/ 1231849 w 2967861"/>
                <a:gd name="connsiteY344" fmla="*/ 425311 h 2340761"/>
                <a:gd name="connsiteX345" fmla="*/ 1229676 w 2967861"/>
                <a:gd name="connsiteY345" fmla="*/ 427484 h 2340761"/>
                <a:gd name="connsiteX346" fmla="*/ 1220362 w 2967861"/>
                <a:gd name="connsiteY346" fmla="*/ 423138 h 2340761"/>
                <a:gd name="connsiteX347" fmla="*/ 1205771 w 2967861"/>
                <a:gd name="connsiteY347" fmla="*/ 415687 h 2340761"/>
                <a:gd name="connsiteX348" fmla="*/ 1190249 w 2967861"/>
                <a:gd name="connsiteY348" fmla="*/ 402959 h 2340761"/>
                <a:gd name="connsiteX349" fmla="*/ 1171622 w 2967861"/>
                <a:gd name="connsiteY349" fmla="*/ 390230 h 2340761"/>
                <a:gd name="connsiteX350" fmla="*/ 1159204 w 2967861"/>
                <a:gd name="connsiteY350" fmla="*/ 377502 h 2340761"/>
                <a:gd name="connsiteX351" fmla="*/ 1149891 w 2967861"/>
                <a:gd name="connsiteY351" fmla="*/ 366016 h 2340761"/>
                <a:gd name="connsiteX352" fmla="*/ 1142751 w 2967861"/>
                <a:gd name="connsiteY352" fmla="*/ 366016 h 2340761"/>
                <a:gd name="connsiteX353" fmla="*/ 1135611 w 2967861"/>
                <a:gd name="connsiteY353" fmla="*/ 366016 h 2340761"/>
                <a:gd name="connsiteX354" fmla="*/ 1130333 w 2967861"/>
                <a:gd name="connsiteY354" fmla="*/ 363842 h 2340761"/>
                <a:gd name="connsiteX355" fmla="*/ 1126297 w 2967861"/>
                <a:gd name="connsiteY355" fmla="*/ 362911 h 2340761"/>
                <a:gd name="connsiteX356" fmla="*/ 1119157 w 2967861"/>
                <a:gd name="connsiteY356" fmla="*/ 366016 h 2340761"/>
                <a:gd name="connsiteX357" fmla="*/ 1116052 w 2967861"/>
                <a:gd name="connsiteY357" fmla="*/ 368189 h 2340761"/>
                <a:gd name="connsiteX358" fmla="*/ 1112017 w 2967861"/>
                <a:gd name="connsiteY358" fmla="*/ 371293 h 2340761"/>
                <a:gd name="connsiteX359" fmla="*/ 1106739 w 2967861"/>
                <a:gd name="connsiteY359" fmla="*/ 375639 h 2340761"/>
                <a:gd name="connsiteX360" fmla="*/ 1106739 w 2967861"/>
                <a:gd name="connsiteY360" fmla="*/ 383090 h 2340761"/>
                <a:gd name="connsiteX361" fmla="*/ 1106739 w 2967861"/>
                <a:gd name="connsiteY361" fmla="*/ 388368 h 2340761"/>
                <a:gd name="connsiteX362" fmla="*/ 1108912 w 2967861"/>
                <a:gd name="connsiteY362" fmla="*/ 392714 h 2340761"/>
                <a:gd name="connsiteX363" fmla="*/ 1111085 w 2967861"/>
                <a:gd name="connsiteY363" fmla="*/ 395818 h 2340761"/>
                <a:gd name="connsiteX364" fmla="*/ 1114190 w 2967861"/>
                <a:gd name="connsiteY364" fmla="*/ 400165 h 2340761"/>
                <a:gd name="connsiteX365" fmla="*/ 1114190 w 2967861"/>
                <a:gd name="connsiteY365" fmla="*/ 405442 h 2340761"/>
                <a:gd name="connsiteX366" fmla="*/ 1112017 w 2967861"/>
                <a:gd name="connsiteY366" fmla="*/ 410720 h 2340761"/>
                <a:gd name="connsiteX367" fmla="*/ 1112017 w 2967861"/>
                <a:gd name="connsiteY367" fmla="*/ 415066 h 2340761"/>
                <a:gd name="connsiteX368" fmla="*/ 1111085 w 2967861"/>
                <a:gd name="connsiteY368" fmla="*/ 415997 h 2340761"/>
                <a:gd name="connsiteX369" fmla="*/ 1108912 w 2967861"/>
                <a:gd name="connsiteY369" fmla="*/ 420344 h 2340761"/>
                <a:gd name="connsiteX370" fmla="*/ 1106739 w 2967861"/>
                <a:gd name="connsiteY370" fmla="*/ 423448 h 2340761"/>
                <a:gd name="connsiteX371" fmla="*/ 1099599 w 2967861"/>
                <a:gd name="connsiteY371" fmla="*/ 422517 h 2340761"/>
                <a:gd name="connsiteX372" fmla="*/ 1096495 w 2967861"/>
                <a:gd name="connsiteY372" fmla="*/ 422517 h 2340761"/>
                <a:gd name="connsiteX373" fmla="*/ 1094321 w 2967861"/>
                <a:gd name="connsiteY373" fmla="*/ 420344 h 2340761"/>
                <a:gd name="connsiteX374" fmla="*/ 1092148 w 2967861"/>
                <a:gd name="connsiteY374" fmla="*/ 418170 h 2340761"/>
                <a:gd name="connsiteX375" fmla="*/ 1089044 w 2967861"/>
                <a:gd name="connsiteY375" fmla="*/ 415066 h 2340761"/>
                <a:gd name="connsiteX376" fmla="*/ 1086871 w 2967861"/>
                <a:gd name="connsiteY376" fmla="*/ 412893 h 2340761"/>
                <a:gd name="connsiteX377" fmla="*/ 1083766 w 2967861"/>
                <a:gd name="connsiteY377" fmla="*/ 412893 h 2340761"/>
                <a:gd name="connsiteX378" fmla="*/ 1072280 w 2967861"/>
                <a:gd name="connsiteY378" fmla="*/ 415997 h 2340761"/>
                <a:gd name="connsiteX379" fmla="*/ 1061724 w 2967861"/>
                <a:gd name="connsiteY379" fmla="*/ 420344 h 2340761"/>
                <a:gd name="connsiteX380" fmla="*/ 1048065 w 2967861"/>
                <a:gd name="connsiteY380" fmla="*/ 425621 h 2340761"/>
                <a:gd name="connsiteX381" fmla="*/ 1035647 w 2967861"/>
                <a:gd name="connsiteY381" fmla="*/ 430899 h 2340761"/>
                <a:gd name="connsiteX382" fmla="*/ 1030369 w 2967861"/>
                <a:gd name="connsiteY382" fmla="*/ 436176 h 2340761"/>
                <a:gd name="connsiteX383" fmla="*/ 1021056 w 2967861"/>
                <a:gd name="connsiteY383" fmla="*/ 436176 h 2340761"/>
                <a:gd name="connsiteX384" fmla="*/ 1028196 w 2967861"/>
                <a:gd name="connsiteY384" fmla="*/ 425621 h 2340761"/>
                <a:gd name="connsiteX385" fmla="*/ 1035336 w 2967861"/>
                <a:gd name="connsiteY385" fmla="*/ 420344 h 2340761"/>
                <a:gd name="connsiteX386" fmla="*/ 1044650 w 2967861"/>
                <a:gd name="connsiteY386" fmla="*/ 415066 h 2340761"/>
                <a:gd name="connsiteX387" fmla="*/ 1053963 w 2967861"/>
                <a:gd name="connsiteY387" fmla="*/ 407615 h 2340761"/>
                <a:gd name="connsiteX388" fmla="*/ 1040304 w 2967861"/>
                <a:gd name="connsiteY388" fmla="*/ 403269 h 2340761"/>
                <a:gd name="connsiteX389" fmla="*/ 1025713 w 2967861"/>
                <a:gd name="connsiteY389" fmla="*/ 400165 h 2340761"/>
                <a:gd name="connsiteX390" fmla="*/ 1010190 w 2967861"/>
                <a:gd name="connsiteY390" fmla="*/ 400165 h 2340761"/>
                <a:gd name="connsiteX391" fmla="*/ 1008017 w 2967861"/>
                <a:gd name="connsiteY391" fmla="*/ 407615 h 2340761"/>
                <a:gd name="connsiteX392" fmla="*/ 1008017 w 2967861"/>
                <a:gd name="connsiteY392" fmla="*/ 412893 h 2340761"/>
                <a:gd name="connsiteX393" fmla="*/ 1005844 w 2967861"/>
                <a:gd name="connsiteY393" fmla="*/ 415997 h 2340761"/>
                <a:gd name="connsiteX394" fmla="*/ 1003671 w 2967861"/>
                <a:gd name="connsiteY394" fmla="*/ 420344 h 2340761"/>
                <a:gd name="connsiteX395" fmla="*/ 1000567 w 2967861"/>
                <a:gd name="connsiteY395" fmla="*/ 423448 h 2340761"/>
                <a:gd name="connsiteX396" fmla="*/ 1000567 w 2967861"/>
                <a:gd name="connsiteY396" fmla="*/ 427794 h 2340761"/>
                <a:gd name="connsiteX397" fmla="*/ 996531 w 2967861"/>
                <a:gd name="connsiteY397" fmla="*/ 425621 h 2340761"/>
                <a:gd name="connsiteX398" fmla="*/ 995600 w 2967861"/>
                <a:gd name="connsiteY398" fmla="*/ 422517 h 2340761"/>
                <a:gd name="connsiteX399" fmla="*/ 993426 w 2967861"/>
                <a:gd name="connsiteY399" fmla="*/ 420344 h 2340761"/>
                <a:gd name="connsiteX400" fmla="*/ 991253 w 2967861"/>
                <a:gd name="connsiteY400" fmla="*/ 415997 h 2340761"/>
                <a:gd name="connsiteX401" fmla="*/ 990322 w 2967861"/>
                <a:gd name="connsiteY401" fmla="*/ 412893 h 2340761"/>
                <a:gd name="connsiteX402" fmla="*/ 986286 w 2967861"/>
                <a:gd name="connsiteY402" fmla="*/ 410720 h 2340761"/>
                <a:gd name="connsiteX403" fmla="*/ 983182 w 2967861"/>
                <a:gd name="connsiteY403" fmla="*/ 408547 h 2340761"/>
                <a:gd name="connsiteX404" fmla="*/ 981009 w 2967861"/>
                <a:gd name="connsiteY404" fmla="*/ 410720 h 2340761"/>
                <a:gd name="connsiteX405" fmla="*/ 975731 w 2967861"/>
                <a:gd name="connsiteY405" fmla="*/ 410720 h 2340761"/>
                <a:gd name="connsiteX406" fmla="*/ 969522 w 2967861"/>
                <a:gd name="connsiteY406" fmla="*/ 412893 h 2340761"/>
                <a:gd name="connsiteX407" fmla="*/ 957104 w 2967861"/>
                <a:gd name="connsiteY407" fmla="*/ 429967 h 2340761"/>
                <a:gd name="connsiteX408" fmla="*/ 942513 w 2967861"/>
                <a:gd name="connsiteY408" fmla="*/ 443627 h 2340761"/>
                <a:gd name="connsiteX409" fmla="*/ 930095 w 2967861"/>
                <a:gd name="connsiteY409" fmla="*/ 460702 h 2340761"/>
                <a:gd name="connsiteX410" fmla="*/ 932269 w 2967861"/>
                <a:gd name="connsiteY410" fmla="*/ 465979 h 2340761"/>
                <a:gd name="connsiteX411" fmla="*/ 932269 w 2967861"/>
                <a:gd name="connsiteY411" fmla="*/ 470325 h 2340761"/>
                <a:gd name="connsiteX412" fmla="*/ 932269 w 2967861"/>
                <a:gd name="connsiteY412" fmla="*/ 475603 h 2340761"/>
                <a:gd name="connsiteX413" fmla="*/ 932269 w 2967861"/>
                <a:gd name="connsiteY413" fmla="*/ 479949 h 2340761"/>
                <a:gd name="connsiteX414" fmla="*/ 930095 w 2967861"/>
                <a:gd name="connsiteY414" fmla="*/ 485227 h 2340761"/>
                <a:gd name="connsiteX415" fmla="*/ 926060 w 2967861"/>
                <a:gd name="connsiteY415" fmla="*/ 487400 h 2340761"/>
                <a:gd name="connsiteX416" fmla="*/ 925128 w 2967861"/>
                <a:gd name="connsiteY416" fmla="*/ 487400 h 2340761"/>
                <a:gd name="connsiteX417" fmla="*/ 922955 w 2967861"/>
                <a:gd name="connsiteY417" fmla="*/ 488331 h 2340761"/>
                <a:gd name="connsiteX418" fmla="*/ 920782 w 2967861"/>
                <a:gd name="connsiteY418" fmla="*/ 488331 h 2340761"/>
                <a:gd name="connsiteX419" fmla="*/ 915504 w 2967861"/>
                <a:gd name="connsiteY419" fmla="*/ 488331 h 2340761"/>
                <a:gd name="connsiteX420" fmla="*/ 911469 w 2967861"/>
                <a:gd name="connsiteY420" fmla="*/ 487400 h 2340761"/>
                <a:gd name="connsiteX421" fmla="*/ 908364 w 2967861"/>
                <a:gd name="connsiteY421" fmla="*/ 485227 h 2340761"/>
                <a:gd name="connsiteX422" fmla="*/ 906191 w 2967861"/>
                <a:gd name="connsiteY422" fmla="*/ 483054 h 2340761"/>
                <a:gd name="connsiteX423" fmla="*/ 900914 w 2967861"/>
                <a:gd name="connsiteY423" fmla="*/ 480881 h 2340761"/>
                <a:gd name="connsiteX424" fmla="*/ 900914 w 2967861"/>
                <a:gd name="connsiteY424" fmla="*/ 460702 h 2340761"/>
                <a:gd name="connsiteX425" fmla="*/ 908054 w 2967861"/>
                <a:gd name="connsiteY425" fmla="*/ 460702 h 2340761"/>
                <a:gd name="connsiteX426" fmla="*/ 911158 w 2967861"/>
                <a:gd name="connsiteY426" fmla="*/ 458528 h 2340761"/>
                <a:gd name="connsiteX427" fmla="*/ 913331 w 2967861"/>
                <a:gd name="connsiteY427" fmla="*/ 458528 h 2340761"/>
                <a:gd name="connsiteX428" fmla="*/ 917367 w 2967861"/>
                <a:gd name="connsiteY428" fmla="*/ 457597 h 2340761"/>
                <a:gd name="connsiteX429" fmla="*/ 917367 w 2967861"/>
                <a:gd name="connsiteY429" fmla="*/ 447973 h 2340761"/>
                <a:gd name="connsiteX430" fmla="*/ 911158 w 2967861"/>
                <a:gd name="connsiteY430" fmla="*/ 438349 h 2340761"/>
                <a:gd name="connsiteX431" fmla="*/ 904018 w 2967861"/>
                <a:gd name="connsiteY431" fmla="*/ 427794 h 2340761"/>
                <a:gd name="connsiteX432" fmla="*/ 896878 w 2967861"/>
                <a:gd name="connsiteY432" fmla="*/ 420344 h 2340761"/>
                <a:gd name="connsiteX433" fmla="*/ 866765 w 2967861"/>
                <a:gd name="connsiteY433" fmla="*/ 420344 h 2340761"/>
                <a:gd name="connsiteX434" fmla="*/ 873905 w 2967861"/>
                <a:gd name="connsiteY434" fmla="*/ 464737 h 2340761"/>
                <a:gd name="connsiteX435" fmla="*/ 877009 w 2967861"/>
                <a:gd name="connsiteY435" fmla="*/ 504785 h 2340761"/>
                <a:gd name="connsiteX436" fmla="*/ 869869 w 2967861"/>
                <a:gd name="connsiteY436" fmla="*/ 502612 h 2340761"/>
                <a:gd name="connsiteX437" fmla="*/ 862729 w 2967861"/>
                <a:gd name="connsiteY437" fmla="*/ 501680 h 2340761"/>
                <a:gd name="connsiteX438" fmla="*/ 855588 w 2967861"/>
                <a:gd name="connsiteY438" fmla="*/ 499507 h 2340761"/>
                <a:gd name="connsiteX439" fmla="*/ 850311 w 2967861"/>
                <a:gd name="connsiteY439" fmla="*/ 497334 h 2340761"/>
                <a:gd name="connsiteX440" fmla="*/ 840997 w 2967861"/>
                <a:gd name="connsiteY440" fmla="*/ 510062 h 2340761"/>
                <a:gd name="connsiteX441" fmla="*/ 830442 w 2967861"/>
                <a:gd name="connsiteY441" fmla="*/ 521549 h 2340761"/>
                <a:gd name="connsiteX442" fmla="*/ 813678 w 2967861"/>
                <a:gd name="connsiteY442" fmla="*/ 529000 h 2340761"/>
                <a:gd name="connsiteX443" fmla="*/ 815851 w 2967861"/>
                <a:gd name="connsiteY443" fmla="*/ 534277 h 2340761"/>
                <a:gd name="connsiteX444" fmla="*/ 815851 w 2967861"/>
                <a:gd name="connsiteY444" fmla="*/ 537382 h 2340761"/>
                <a:gd name="connsiteX445" fmla="*/ 815851 w 2967861"/>
                <a:gd name="connsiteY445" fmla="*/ 539555 h 2340761"/>
                <a:gd name="connsiteX446" fmla="*/ 818025 w 2967861"/>
                <a:gd name="connsiteY446" fmla="*/ 541728 h 2340761"/>
                <a:gd name="connsiteX447" fmla="*/ 818956 w 2967861"/>
                <a:gd name="connsiteY447" fmla="*/ 543901 h 2340761"/>
                <a:gd name="connsiteX448" fmla="*/ 821129 w 2967861"/>
                <a:gd name="connsiteY448" fmla="*/ 544832 h 2340761"/>
                <a:gd name="connsiteX449" fmla="*/ 821129 w 2967861"/>
                <a:gd name="connsiteY449" fmla="*/ 551041 h 2340761"/>
                <a:gd name="connsiteX450" fmla="*/ 818956 w 2967861"/>
                <a:gd name="connsiteY450" fmla="*/ 556319 h 2340761"/>
                <a:gd name="connsiteX451" fmla="*/ 818025 w 2967861"/>
                <a:gd name="connsiteY451" fmla="*/ 558492 h 2340761"/>
                <a:gd name="connsiteX452" fmla="*/ 815851 w 2967861"/>
                <a:gd name="connsiteY452" fmla="*/ 561596 h 2340761"/>
                <a:gd name="connsiteX453" fmla="*/ 813678 w 2967861"/>
                <a:gd name="connsiteY453" fmla="*/ 565943 h 2340761"/>
                <a:gd name="connsiteX454" fmla="*/ 799087 w 2967861"/>
                <a:gd name="connsiteY454" fmla="*/ 559734 h 2340761"/>
                <a:gd name="connsiteX455" fmla="*/ 786669 w 2967861"/>
                <a:gd name="connsiteY455" fmla="*/ 552283 h 2340761"/>
                <a:gd name="connsiteX456" fmla="*/ 774252 w 2967861"/>
                <a:gd name="connsiteY456" fmla="*/ 544832 h 2340761"/>
                <a:gd name="connsiteX457" fmla="*/ 774252 w 2967861"/>
                <a:gd name="connsiteY457" fmla="*/ 549179 h 2340761"/>
                <a:gd name="connsiteX458" fmla="*/ 767732 w 2967861"/>
                <a:gd name="connsiteY458" fmla="*/ 549179 h 2340761"/>
                <a:gd name="connsiteX459" fmla="*/ 767732 w 2967861"/>
                <a:gd name="connsiteY459" fmla="*/ 559734 h 2340761"/>
                <a:gd name="connsiteX460" fmla="*/ 769906 w 2967861"/>
                <a:gd name="connsiteY460" fmla="*/ 569358 h 2340761"/>
                <a:gd name="connsiteX461" fmla="*/ 772079 w 2967861"/>
                <a:gd name="connsiteY461" fmla="*/ 582086 h 2340761"/>
                <a:gd name="connsiteX462" fmla="*/ 764938 w 2967861"/>
                <a:gd name="connsiteY462" fmla="*/ 581155 h 2340761"/>
                <a:gd name="connsiteX463" fmla="*/ 760903 w 2967861"/>
                <a:gd name="connsiteY463" fmla="*/ 576808 h 2340761"/>
                <a:gd name="connsiteX464" fmla="*/ 755625 w 2967861"/>
                <a:gd name="connsiteY464" fmla="*/ 574635 h 2340761"/>
                <a:gd name="connsiteX465" fmla="*/ 752520 w 2967861"/>
                <a:gd name="connsiteY465" fmla="*/ 569358 h 2340761"/>
                <a:gd name="connsiteX466" fmla="*/ 748485 w 2967861"/>
                <a:gd name="connsiteY466" fmla="*/ 559734 h 2340761"/>
                <a:gd name="connsiteX467" fmla="*/ 745380 w 2967861"/>
                <a:gd name="connsiteY467" fmla="*/ 544832 h 2340761"/>
                <a:gd name="connsiteX468" fmla="*/ 743207 w 2967861"/>
                <a:gd name="connsiteY468" fmla="*/ 526827 h 2340761"/>
                <a:gd name="connsiteX469" fmla="*/ 741034 w 2967861"/>
                <a:gd name="connsiteY469" fmla="*/ 509752 h 2340761"/>
                <a:gd name="connsiteX470" fmla="*/ 738861 w 2967861"/>
                <a:gd name="connsiteY470" fmla="*/ 497024 h 2340761"/>
                <a:gd name="connsiteX471" fmla="*/ 753452 w 2967861"/>
                <a:gd name="connsiteY471" fmla="*/ 502301 h 2340761"/>
                <a:gd name="connsiteX472" fmla="*/ 768043 w 2967861"/>
                <a:gd name="connsiteY472" fmla="*/ 509752 h 2340761"/>
                <a:gd name="connsiteX473" fmla="*/ 784807 w 2967861"/>
                <a:gd name="connsiteY473" fmla="*/ 517203 h 2340761"/>
                <a:gd name="connsiteX474" fmla="*/ 802502 w 2967861"/>
                <a:gd name="connsiteY474" fmla="*/ 517203 h 2340761"/>
                <a:gd name="connsiteX475" fmla="*/ 819266 w 2967861"/>
                <a:gd name="connsiteY475" fmla="*/ 508821 h 2340761"/>
                <a:gd name="connsiteX476" fmla="*/ 831684 w 2967861"/>
                <a:gd name="connsiteY476" fmla="*/ 495161 h 2340761"/>
                <a:gd name="connsiteX477" fmla="*/ 833857 w 2967861"/>
                <a:gd name="connsiteY477" fmla="*/ 479328 h 2340761"/>
                <a:gd name="connsiteX478" fmla="*/ 830753 w 2967861"/>
                <a:gd name="connsiteY478" fmla="*/ 462254 h 2340761"/>
                <a:gd name="connsiteX479" fmla="*/ 819266 w 2967861"/>
                <a:gd name="connsiteY479" fmla="*/ 445179 h 2340761"/>
                <a:gd name="connsiteX480" fmla="*/ 806848 w 2967861"/>
                <a:gd name="connsiteY480" fmla="*/ 429347 h 2340761"/>
                <a:gd name="connsiteX481" fmla="*/ 792258 w 2967861"/>
                <a:gd name="connsiteY481" fmla="*/ 414445 h 2340761"/>
                <a:gd name="connsiteX482" fmla="*/ 777667 w 2967861"/>
                <a:gd name="connsiteY482" fmla="*/ 402959 h 2340761"/>
                <a:gd name="connsiteX483" fmla="*/ 765249 w 2967861"/>
                <a:gd name="connsiteY483" fmla="*/ 395508 h 2340761"/>
                <a:gd name="connsiteX484" fmla="*/ 732031 w 2967861"/>
                <a:gd name="connsiteY484" fmla="*/ 392403 h 2340761"/>
                <a:gd name="connsiteX485" fmla="*/ 726753 w 2967861"/>
                <a:gd name="connsiteY485" fmla="*/ 386195 h 2340761"/>
                <a:gd name="connsiteX486" fmla="*/ 721476 w 2967861"/>
                <a:gd name="connsiteY486" fmla="*/ 380917 h 2340761"/>
                <a:gd name="connsiteX487" fmla="*/ 719303 w 2967861"/>
                <a:gd name="connsiteY487" fmla="*/ 375639 h 2340761"/>
                <a:gd name="connsiteX488" fmla="*/ 717130 w 2967861"/>
                <a:gd name="connsiteY488" fmla="*/ 371293 h 2340761"/>
                <a:gd name="connsiteX489" fmla="*/ 711852 w 2967861"/>
                <a:gd name="connsiteY489" fmla="*/ 371293 h 2340761"/>
                <a:gd name="connsiteX490" fmla="*/ 704712 w 2967861"/>
                <a:gd name="connsiteY490" fmla="*/ 373466 h 2340761"/>
                <a:gd name="connsiteX491" fmla="*/ 692294 w 2967861"/>
                <a:gd name="connsiteY491" fmla="*/ 378744 h 2340761"/>
                <a:gd name="connsiteX492" fmla="*/ 690121 w 2967861"/>
                <a:gd name="connsiteY492" fmla="*/ 375639 h 2340761"/>
                <a:gd name="connsiteX493" fmla="*/ 689190 w 2967861"/>
                <a:gd name="connsiteY493" fmla="*/ 373466 h 2340761"/>
                <a:gd name="connsiteX494" fmla="*/ 687016 w 2967861"/>
                <a:gd name="connsiteY494" fmla="*/ 373466 h 2340761"/>
                <a:gd name="connsiteX495" fmla="*/ 684843 w 2967861"/>
                <a:gd name="connsiteY495" fmla="*/ 370362 h 2340761"/>
                <a:gd name="connsiteX496" fmla="*/ 684843 w 2967861"/>
                <a:gd name="connsiteY496" fmla="*/ 366016 h 2340761"/>
                <a:gd name="connsiteX497" fmla="*/ 687016 w 2967861"/>
                <a:gd name="connsiteY497" fmla="*/ 363842 h 2340761"/>
                <a:gd name="connsiteX498" fmla="*/ 687016 w 2967861"/>
                <a:gd name="connsiteY498" fmla="*/ 362911 h 2340761"/>
                <a:gd name="connsiteX499" fmla="*/ 689190 w 2967861"/>
                <a:gd name="connsiteY499" fmla="*/ 362911 h 2340761"/>
                <a:gd name="connsiteX500" fmla="*/ 690121 w 2967861"/>
                <a:gd name="connsiteY500" fmla="*/ 360738 h 2340761"/>
                <a:gd name="connsiteX501" fmla="*/ 692294 w 2967861"/>
                <a:gd name="connsiteY501" fmla="*/ 358565 h 2340761"/>
                <a:gd name="connsiteX502" fmla="*/ 689190 w 2967861"/>
                <a:gd name="connsiteY502" fmla="*/ 343664 h 2340761"/>
                <a:gd name="connsiteX503" fmla="*/ 682981 w 2967861"/>
                <a:gd name="connsiteY503" fmla="*/ 336213 h 2340761"/>
                <a:gd name="connsiteX504" fmla="*/ 675840 w 2967861"/>
                <a:gd name="connsiteY504" fmla="*/ 334040 h 2340761"/>
                <a:gd name="connsiteX505" fmla="*/ 668700 w 2967861"/>
                <a:gd name="connsiteY505" fmla="*/ 333108 h 2340761"/>
                <a:gd name="connsiteX506" fmla="*/ 660318 w 2967861"/>
                <a:gd name="connsiteY506" fmla="*/ 328762 h 2340761"/>
                <a:gd name="connsiteX507" fmla="*/ 653178 w 2967861"/>
                <a:gd name="connsiteY507" fmla="*/ 321311 h 2340761"/>
                <a:gd name="connsiteX508" fmla="*/ 636414 w 2967861"/>
                <a:gd name="connsiteY508" fmla="*/ 323485 h 2340761"/>
                <a:gd name="connsiteX509" fmla="*/ 619650 w 2967861"/>
                <a:gd name="connsiteY509" fmla="*/ 327831 h 2340761"/>
                <a:gd name="connsiteX510" fmla="*/ 607232 w 2967861"/>
                <a:gd name="connsiteY510" fmla="*/ 330935 h 2340761"/>
                <a:gd name="connsiteX511" fmla="*/ 595745 w 2967861"/>
                <a:gd name="connsiteY511" fmla="*/ 340559 h 2340761"/>
                <a:gd name="connsiteX512" fmla="*/ 589536 w 2967861"/>
                <a:gd name="connsiteY512" fmla="*/ 355460 h 2340761"/>
                <a:gd name="connsiteX513" fmla="*/ 583328 w 2967861"/>
                <a:gd name="connsiteY513" fmla="*/ 351114 h 2340761"/>
                <a:gd name="connsiteX514" fmla="*/ 581465 w 2967861"/>
                <a:gd name="connsiteY514" fmla="*/ 351114 h 2340761"/>
                <a:gd name="connsiteX515" fmla="*/ 579292 w 2967861"/>
                <a:gd name="connsiteY515" fmla="*/ 348941 h 2340761"/>
                <a:gd name="connsiteX516" fmla="*/ 577119 w 2967861"/>
                <a:gd name="connsiteY516" fmla="*/ 348941 h 2340761"/>
                <a:gd name="connsiteX517" fmla="*/ 574014 w 2967861"/>
                <a:gd name="connsiteY517" fmla="*/ 348941 h 2340761"/>
                <a:gd name="connsiteX518" fmla="*/ 569978 w 2967861"/>
                <a:gd name="connsiteY518" fmla="*/ 348941 h 2340761"/>
                <a:gd name="connsiteX519" fmla="*/ 564701 w 2967861"/>
                <a:gd name="connsiteY519" fmla="*/ 348941 h 2340761"/>
                <a:gd name="connsiteX520" fmla="*/ 564701 w 2967861"/>
                <a:gd name="connsiteY520" fmla="*/ 362601 h 2340761"/>
                <a:gd name="connsiteX521" fmla="*/ 560665 w 2967861"/>
                <a:gd name="connsiteY521" fmla="*/ 360428 h 2340761"/>
                <a:gd name="connsiteX522" fmla="*/ 559734 w 2967861"/>
                <a:gd name="connsiteY522" fmla="*/ 360428 h 2340761"/>
                <a:gd name="connsiteX523" fmla="*/ 557561 w 2967861"/>
                <a:gd name="connsiteY523" fmla="*/ 360428 h 2340761"/>
                <a:gd name="connsiteX524" fmla="*/ 555387 w 2967861"/>
                <a:gd name="connsiteY524" fmla="*/ 358254 h 2340761"/>
                <a:gd name="connsiteX525" fmla="*/ 535519 w 2967861"/>
                <a:gd name="connsiteY525" fmla="*/ 363532 h 2340761"/>
                <a:gd name="connsiteX526" fmla="*/ 520928 w 2967861"/>
                <a:gd name="connsiteY526" fmla="*/ 375019 h 2340761"/>
                <a:gd name="connsiteX527" fmla="*/ 511615 w 2967861"/>
                <a:gd name="connsiteY527" fmla="*/ 392093 h 2340761"/>
                <a:gd name="connsiteX528" fmla="*/ 494850 w 2967861"/>
                <a:gd name="connsiteY528" fmla="*/ 392093 h 2340761"/>
                <a:gd name="connsiteX529" fmla="*/ 494850 w 2967861"/>
                <a:gd name="connsiteY529" fmla="*/ 406994 h 2340761"/>
                <a:gd name="connsiteX530" fmla="*/ 479328 w 2967861"/>
                <a:gd name="connsiteY530" fmla="*/ 415377 h 2340761"/>
                <a:gd name="connsiteX531" fmla="*/ 466910 w 2967861"/>
                <a:gd name="connsiteY531" fmla="*/ 430278 h 2340761"/>
                <a:gd name="connsiteX532" fmla="*/ 453251 w 2967861"/>
                <a:gd name="connsiteY532" fmla="*/ 452630 h 2340761"/>
                <a:gd name="connsiteX533" fmla="*/ 442696 w 2967861"/>
                <a:gd name="connsiteY533" fmla="*/ 476845 h 2340761"/>
                <a:gd name="connsiteX534" fmla="*/ 431209 w 2967861"/>
                <a:gd name="connsiteY534" fmla="*/ 501060 h 2340761"/>
                <a:gd name="connsiteX535" fmla="*/ 420654 w 2967861"/>
                <a:gd name="connsiteY535" fmla="*/ 524343 h 2340761"/>
                <a:gd name="connsiteX536" fmla="*/ 408236 w 2967861"/>
                <a:gd name="connsiteY536" fmla="*/ 544522 h 2340761"/>
                <a:gd name="connsiteX537" fmla="*/ 394577 w 2967861"/>
                <a:gd name="connsiteY537" fmla="*/ 561596 h 2340761"/>
                <a:gd name="connsiteX538" fmla="*/ 396750 w 2967861"/>
                <a:gd name="connsiteY538" fmla="*/ 565943 h 2340761"/>
                <a:gd name="connsiteX539" fmla="*/ 396750 w 2967861"/>
                <a:gd name="connsiteY539" fmla="*/ 569047 h 2340761"/>
                <a:gd name="connsiteX540" fmla="*/ 396750 w 2967861"/>
                <a:gd name="connsiteY540" fmla="*/ 571220 h 2340761"/>
                <a:gd name="connsiteX541" fmla="*/ 398923 w 2967861"/>
                <a:gd name="connsiteY541" fmla="*/ 571220 h 2340761"/>
                <a:gd name="connsiteX542" fmla="*/ 401096 w 2967861"/>
                <a:gd name="connsiteY542" fmla="*/ 571220 h 2340761"/>
                <a:gd name="connsiteX543" fmla="*/ 404200 w 2967861"/>
                <a:gd name="connsiteY543" fmla="*/ 573393 h 2340761"/>
                <a:gd name="connsiteX544" fmla="*/ 394887 w 2967861"/>
                <a:gd name="connsiteY544" fmla="*/ 581775 h 2340761"/>
                <a:gd name="connsiteX545" fmla="*/ 384332 w 2967861"/>
                <a:gd name="connsiteY545" fmla="*/ 586122 h 2340761"/>
                <a:gd name="connsiteX546" fmla="*/ 371914 w 2967861"/>
                <a:gd name="connsiteY546" fmla="*/ 593572 h 2340761"/>
                <a:gd name="connsiteX547" fmla="*/ 369741 w 2967861"/>
                <a:gd name="connsiteY547" fmla="*/ 596677 h 2340761"/>
                <a:gd name="connsiteX548" fmla="*/ 367568 w 2967861"/>
                <a:gd name="connsiteY548" fmla="*/ 602886 h 2340761"/>
                <a:gd name="connsiteX549" fmla="*/ 366636 w 2967861"/>
                <a:gd name="connsiteY549" fmla="*/ 605990 h 2340761"/>
                <a:gd name="connsiteX550" fmla="*/ 364463 w 2967861"/>
                <a:gd name="connsiteY550" fmla="*/ 610336 h 2340761"/>
                <a:gd name="connsiteX551" fmla="*/ 360427 w 2967861"/>
                <a:gd name="connsiteY551" fmla="*/ 613441 h 2340761"/>
                <a:gd name="connsiteX552" fmla="*/ 359496 w 2967861"/>
                <a:gd name="connsiteY552" fmla="*/ 611268 h 2340761"/>
                <a:gd name="connsiteX553" fmla="*/ 357323 w 2967861"/>
                <a:gd name="connsiteY553" fmla="*/ 610336 h 2340761"/>
                <a:gd name="connsiteX554" fmla="*/ 355150 w 2967861"/>
                <a:gd name="connsiteY554" fmla="*/ 608163 h 2340761"/>
                <a:gd name="connsiteX555" fmla="*/ 352045 w 2967861"/>
                <a:gd name="connsiteY555" fmla="*/ 605990 h 2340761"/>
                <a:gd name="connsiteX556" fmla="*/ 345836 w 2967861"/>
                <a:gd name="connsiteY556" fmla="*/ 611268 h 2340761"/>
                <a:gd name="connsiteX557" fmla="*/ 340559 w 2967861"/>
                <a:gd name="connsiteY557" fmla="*/ 617477 h 2340761"/>
                <a:gd name="connsiteX558" fmla="*/ 335281 w 2967861"/>
                <a:gd name="connsiteY558" fmla="*/ 622754 h 2340761"/>
                <a:gd name="connsiteX559" fmla="*/ 331246 w 2967861"/>
                <a:gd name="connsiteY559" fmla="*/ 625859 h 2340761"/>
                <a:gd name="connsiteX560" fmla="*/ 325968 w 2967861"/>
                <a:gd name="connsiteY560" fmla="*/ 640760 h 2340761"/>
                <a:gd name="connsiteX561" fmla="*/ 323795 w 2967861"/>
                <a:gd name="connsiteY561" fmla="*/ 652247 h 2340761"/>
                <a:gd name="connsiteX562" fmla="*/ 320690 w 2967861"/>
                <a:gd name="connsiteY562" fmla="*/ 660629 h 2340761"/>
                <a:gd name="connsiteX563" fmla="*/ 311377 w 2967861"/>
                <a:gd name="connsiteY563" fmla="*/ 670252 h 2340761"/>
                <a:gd name="connsiteX564" fmla="*/ 313550 w 2967861"/>
                <a:gd name="connsiteY564" fmla="*/ 692605 h 2340761"/>
                <a:gd name="connsiteX565" fmla="*/ 316655 w 2967861"/>
                <a:gd name="connsiteY565" fmla="*/ 709679 h 2340761"/>
                <a:gd name="connsiteX566" fmla="*/ 320690 w 2967861"/>
                <a:gd name="connsiteY566" fmla="*/ 724581 h 2340761"/>
                <a:gd name="connsiteX567" fmla="*/ 322864 w 2967861"/>
                <a:gd name="connsiteY567" fmla="*/ 742586 h 2340761"/>
                <a:gd name="connsiteX568" fmla="*/ 323795 w 2967861"/>
                <a:gd name="connsiteY568" fmla="*/ 764938 h 2340761"/>
                <a:gd name="connsiteX569" fmla="*/ 327831 w 2967861"/>
                <a:gd name="connsiteY569" fmla="*/ 764938 h 2340761"/>
                <a:gd name="connsiteX570" fmla="*/ 330004 w 2967861"/>
                <a:gd name="connsiteY570" fmla="*/ 767112 h 2340761"/>
                <a:gd name="connsiteX571" fmla="*/ 330935 w 2967861"/>
                <a:gd name="connsiteY571" fmla="*/ 767112 h 2340761"/>
                <a:gd name="connsiteX572" fmla="*/ 333108 w 2967861"/>
                <a:gd name="connsiteY572" fmla="*/ 767112 h 2340761"/>
                <a:gd name="connsiteX573" fmla="*/ 335281 w 2967861"/>
                <a:gd name="connsiteY573" fmla="*/ 769285 h 2340761"/>
                <a:gd name="connsiteX574" fmla="*/ 352977 w 2967861"/>
                <a:gd name="connsiteY574" fmla="*/ 764938 h 2340761"/>
                <a:gd name="connsiteX575" fmla="*/ 364463 w 2967861"/>
                <a:gd name="connsiteY575" fmla="*/ 759661 h 2340761"/>
                <a:gd name="connsiteX576" fmla="*/ 375018 w 2967861"/>
                <a:gd name="connsiteY576" fmla="*/ 752210 h 2340761"/>
                <a:gd name="connsiteX577" fmla="*/ 384332 w 2967861"/>
                <a:gd name="connsiteY577" fmla="*/ 742586 h 2340761"/>
                <a:gd name="connsiteX578" fmla="*/ 398923 w 2967861"/>
                <a:gd name="connsiteY578" fmla="*/ 735136 h 2340761"/>
                <a:gd name="connsiteX579" fmla="*/ 409478 w 2967861"/>
                <a:gd name="connsiteY579" fmla="*/ 762765 h 2340761"/>
                <a:gd name="connsiteX580" fmla="*/ 415687 w 2967861"/>
                <a:gd name="connsiteY580" fmla="*/ 786980 h 2340761"/>
                <a:gd name="connsiteX581" fmla="*/ 424069 w 2967861"/>
                <a:gd name="connsiteY581" fmla="*/ 809332 h 2340761"/>
                <a:gd name="connsiteX582" fmla="*/ 438660 w 2967861"/>
                <a:gd name="connsiteY582" fmla="*/ 829511 h 2340761"/>
                <a:gd name="connsiteX583" fmla="*/ 438660 w 2967861"/>
                <a:gd name="connsiteY583" fmla="*/ 833857 h 2340761"/>
                <a:gd name="connsiteX584" fmla="*/ 444869 w 2967861"/>
                <a:gd name="connsiteY584" fmla="*/ 833857 h 2340761"/>
                <a:gd name="connsiteX585" fmla="*/ 453251 w 2967861"/>
                <a:gd name="connsiteY585" fmla="*/ 818956 h 2340761"/>
                <a:gd name="connsiteX586" fmla="*/ 462564 w 2967861"/>
                <a:gd name="connsiteY586" fmla="*/ 807470 h 2340761"/>
                <a:gd name="connsiteX587" fmla="*/ 474051 w 2967861"/>
                <a:gd name="connsiteY587" fmla="*/ 796914 h 2340761"/>
                <a:gd name="connsiteX588" fmla="*/ 481191 w 2967861"/>
                <a:gd name="connsiteY588" fmla="*/ 784186 h 2340761"/>
                <a:gd name="connsiteX589" fmla="*/ 488331 w 2967861"/>
                <a:gd name="connsiteY589" fmla="*/ 767112 h 2340761"/>
                <a:gd name="connsiteX590" fmla="*/ 491436 w 2967861"/>
                <a:gd name="connsiteY590" fmla="*/ 744759 h 2340761"/>
                <a:gd name="connsiteX591" fmla="*/ 515340 w 2967861"/>
                <a:gd name="connsiteY591" fmla="*/ 735136 h 2340761"/>
                <a:gd name="connsiteX592" fmla="*/ 516271 w 2967861"/>
                <a:gd name="connsiteY592" fmla="*/ 734204 h 2340761"/>
                <a:gd name="connsiteX593" fmla="*/ 516271 w 2967861"/>
                <a:gd name="connsiteY593" fmla="*/ 729858 h 2340761"/>
                <a:gd name="connsiteX594" fmla="*/ 518444 w 2967861"/>
                <a:gd name="connsiteY594" fmla="*/ 727685 h 2340761"/>
                <a:gd name="connsiteX595" fmla="*/ 518444 w 2967861"/>
                <a:gd name="connsiteY595" fmla="*/ 726754 h 2340761"/>
                <a:gd name="connsiteX596" fmla="*/ 520618 w 2967861"/>
                <a:gd name="connsiteY596" fmla="*/ 724581 h 2340761"/>
                <a:gd name="connsiteX597" fmla="*/ 522791 w 2967861"/>
                <a:gd name="connsiteY597" fmla="*/ 722407 h 2340761"/>
                <a:gd name="connsiteX598" fmla="*/ 528068 w 2967861"/>
                <a:gd name="connsiteY598" fmla="*/ 720234 h 2340761"/>
                <a:gd name="connsiteX599" fmla="*/ 524032 w 2967861"/>
                <a:gd name="connsiteY599" fmla="*/ 704402 h 2340761"/>
                <a:gd name="connsiteX600" fmla="*/ 516892 w 2967861"/>
                <a:gd name="connsiteY600" fmla="*/ 690742 h 2340761"/>
                <a:gd name="connsiteX601" fmla="*/ 506337 w 2967861"/>
                <a:gd name="connsiteY601" fmla="*/ 680187 h 2340761"/>
                <a:gd name="connsiteX602" fmla="*/ 494850 w 2967861"/>
                <a:gd name="connsiteY602" fmla="*/ 670563 h 2340761"/>
                <a:gd name="connsiteX603" fmla="*/ 501059 w 2967861"/>
                <a:gd name="connsiteY603" fmla="*/ 645106 h 2340761"/>
                <a:gd name="connsiteX604" fmla="*/ 509441 w 2967861"/>
                <a:gd name="connsiteY604" fmla="*/ 622754 h 2340761"/>
                <a:gd name="connsiteX605" fmla="*/ 523101 w 2967861"/>
                <a:gd name="connsiteY605" fmla="*/ 603817 h 2340761"/>
                <a:gd name="connsiteX606" fmla="*/ 537692 w 2967861"/>
                <a:gd name="connsiteY606" fmla="*/ 587984 h 2340761"/>
                <a:gd name="connsiteX607" fmla="*/ 550110 w 2967861"/>
                <a:gd name="connsiteY607" fmla="*/ 570910 h 2340761"/>
                <a:gd name="connsiteX608" fmla="*/ 559423 w 2967861"/>
                <a:gd name="connsiteY608" fmla="*/ 550731 h 2340761"/>
                <a:gd name="connsiteX609" fmla="*/ 564701 w 2967861"/>
                <a:gd name="connsiteY609" fmla="*/ 524343 h 2340761"/>
                <a:gd name="connsiteX610" fmla="*/ 581465 w 2967861"/>
                <a:gd name="connsiteY610" fmla="*/ 523412 h 2340761"/>
                <a:gd name="connsiteX611" fmla="*/ 595125 w 2967861"/>
                <a:gd name="connsiteY611" fmla="*/ 521238 h 2340761"/>
                <a:gd name="connsiteX612" fmla="*/ 601334 w 2967861"/>
                <a:gd name="connsiteY612" fmla="*/ 526516 h 2340761"/>
                <a:gd name="connsiteX613" fmla="*/ 606611 w 2967861"/>
                <a:gd name="connsiteY613" fmla="*/ 531794 h 2340761"/>
                <a:gd name="connsiteX614" fmla="*/ 611889 w 2967861"/>
                <a:gd name="connsiteY614" fmla="*/ 537071 h 2340761"/>
                <a:gd name="connsiteX615" fmla="*/ 602575 w 2967861"/>
                <a:gd name="connsiteY615" fmla="*/ 554146 h 2340761"/>
                <a:gd name="connsiteX616" fmla="*/ 590157 w 2967861"/>
                <a:gd name="connsiteY616" fmla="*/ 569047 h 2340761"/>
                <a:gd name="connsiteX617" fmla="*/ 575566 w 2967861"/>
                <a:gd name="connsiteY617" fmla="*/ 583949 h 2340761"/>
                <a:gd name="connsiteX618" fmla="*/ 560976 w 2967861"/>
                <a:gd name="connsiteY618" fmla="*/ 596677 h 2340761"/>
                <a:gd name="connsiteX619" fmla="*/ 552593 w 2967861"/>
                <a:gd name="connsiteY619" fmla="*/ 615614 h 2340761"/>
                <a:gd name="connsiteX620" fmla="*/ 550420 w 2967861"/>
                <a:gd name="connsiteY620" fmla="*/ 628342 h 2340761"/>
                <a:gd name="connsiteX621" fmla="*/ 552593 w 2967861"/>
                <a:gd name="connsiteY621" fmla="*/ 643244 h 2340761"/>
                <a:gd name="connsiteX622" fmla="*/ 553525 w 2967861"/>
                <a:gd name="connsiteY622" fmla="*/ 655972 h 2340761"/>
                <a:gd name="connsiteX623" fmla="*/ 552593 w 2967861"/>
                <a:gd name="connsiteY623" fmla="*/ 667458 h 2340761"/>
                <a:gd name="connsiteX624" fmla="*/ 553525 w 2967861"/>
                <a:gd name="connsiteY624" fmla="*/ 682360 h 2340761"/>
                <a:gd name="connsiteX625" fmla="*/ 557561 w 2967861"/>
                <a:gd name="connsiteY625" fmla="*/ 690742 h 2340761"/>
                <a:gd name="connsiteX626" fmla="*/ 562838 w 2967861"/>
                <a:gd name="connsiteY626" fmla="*/ 698193 h 2340761"/>
                <a:gd name="connsiteX627" fmla="*/ 568116 w 2967861"/>
                <a:gd name="connsiteY627" fmla="*/ 705643 h 2340761"/>
                <a:gd name="connsiteX628" fmla="*/ 572152 w 2967861"/>
                <a:gd name="connsiteY628" fmla="*/ 715267 h 2340761"/>
                <a:gd name="connsiteX629" fmla="*/ 593883 w 2967861"/>
                <a:gd name="connsiteY629" fmla="*/ 712163 h 2340761"/>
                <a:gd name="connsiteX630" fmla="*/ 613751 w 2967861"/>
                <a:gd name="connsiteY630" fmla="*/ 705954 h 2340761"/>
                <a:gd name="connsiteX631" fmla="*/ 631447 w 2967861"/>
                <a:gd name="connsiteY631" fmla="*/ 697572 h 2340761"/>
                <a:gd name="connsiteX632" fmla="*/ 638587 w 2967861"/>
                <a:gd name="connsiteY632" fmla="*/ 697572 h 2340761"/>
                <a:gd name="connsiteX633" fmla="*/ 644796 w 2967861"/>
                <a:gd name="connsiteY633" fmla="*/ 698503 h 2340761"/>
                <a:gd name="connsiteX634" fmla="*/ 647900 w 2967861"/>
                <a:gd name="connsiteY634" fmla="*/ 700676 h 2340761"/>
                <a:gd name="connsiteX635" fmla="*/ 653178 w 2967861"/>
                <a:gd name="connsiteY635" fmla="*/ 702849 h 2340761"/>
                <a:gd name="connsiteX636" fmla="*/ 659387 w 2967861"/>
                <a:gd name="connsiteY636" fmla="*/ 705022 h 2340761"/>
                <a:gd name="connsiteX637" fmla="*/ 652246 w 2967861"/>
                <a:gd name="connsiteY637" fmla="*/ 715578 h 2340761"/>
                <a:gd name="connsiteX638" fmla="*/ 642933 w 2967861"/>
                <a:gd name="connsiteY638" fmla="*/ 719924 h 2340761"/>
                <a:gd name="connsiteX639" fmla="*/ 633620 w 2967861"/>
                <a:gd name="connsiteY639" fmla="*/ 717751 h 2340761"/>
                <a:gd name="connsiteX640" fmla="*/ 621202 w 2967861"/>
                <a:gd name="connsiteY640" fmla="*/ 715578 h 2340761"/>
                <a:gd name="connsiteX641" fmla="*/ 608784 w 2967861"/>
                <a:gd name="connsiteY641" fmla="*/ 715578 h 2340761"/>
                <a:gd name="connsiteX642" fmla="*/ 601644 w 2967861"/>
                <a:gd name="connsiteY642" fmla="*/ 719924 h 2340761"/>
                <a:gd name="connsiteX643" fmla="*/ 595435 w 2967861"/>
                <a:gd name="connsiteY643" fmla="*/ 723028 h 2340761"/>
                <a:gd name="connsiteX644" fmla="*/ 589226 w 2967861"/>
                <a:gd name="connsiteY644" fmla="*/ 727375 h 2340761"/>
                <a:gd name="connsiteX645" fmla="*/ 579913 w 2967861"/>
                <a:gd name="connsiteY645" fmla="*/ 728306 h 2340761"/>
                <a:gd name="connsiteX646" fmla="*/ 583017 w 2967861"/>
                <a:gd name="connsiteY646" fmla="*/ 745380 h 2340761"/>
                <a:gd name="connsiteX647" fmla="*/ 585190 w 2967861"/>
                <a:gd name="connsiteY647" fmla="*/ 755004 h 2340761"/>
                <a:gd name="connsiteX648" fmla="*/ 589226 w 2967861"/>
                <a:gd name="connsiteY648" fmla="*/ 762455 h 2340761"/>
                <a:gd name="connsiteX649" fmla="*/ 590157 w 2967861"/>
                <a:gd name="connsiteY649" fmla="*/ 773010 h 2340761"/>
                <a:gd name="connsiteX650" fmla="*/ 592331 w 2967861"/>
                <a:gd name="connsiteY650" fmla="*/ 790085 h 2340761"/>
                <a:gd name="connsiteX651" fmla="*/ 587053 w 2967861"/>
                <a:gd name="connsiteY651" fmla="*/ 787911 h 2340761"/>
                <a:gd name="connsiteX652" fmla="*/ 581775 w 2967861"/>
                <a:gd name="connsiteY652" fmla="*/ 785738 h 2340761"/>
                <a:gd name="connsiteX653" fmla="*/ 579602 w 2967861"/>
                <a:gd name="connsiteY653" fmla="*/ 784807 h 2340761"/>
                <a:gd name="connsiteX654" fmla="*/ 577429 w 2967861"/>
                <a:gd name="connsiteY654" fmla="*/ 780461 h 2340761"/>
                <a:gd name="connsiteX655" fmla="*/ 575256 w 2967861"/>
                <a:gd name="connsiteY655" fmla="*/ 777356 h 2340761"/>
                <a:gd name="connsiteX656" fmla="*/ 572152 w 2967861"/>
                <a:gd name="connsiteY656" fmla="*/ 773010 h 2340761"/>
                <a:gd name="connsiteX657" fmla="*/ 572152 w 2967861"/>
                <a:gd name="connsiteY657" fmla="*/ 769906 h 2340761"/>
                <a:gd name="connsiteX658" fmla="*/ 566874 w 2967861"/>
                <a:gd name="connsiteY658" fmla="*/ 770837 h 2340761"/>
                <a:gd name="connsiteX659" fmla="*/ 562838 w 2967861"/>
                <a:gd name="connsiteY659" fmla="*/ 773010 h 2340761"/>
                <a:gd name="connsiteX660" fmla="*/ 559734 w 2967861"/>
                <a:gd name="connsiteY660" fmla="*/ 777356 h 2340761"/>
                <a:gd name="connsiteX661" fmla="*/ 555698 w 2967861"/>
                <a:gd name="connsiteY661" fmla="*/ 778288 h 2340761"/>
                <a:gd name="connsiteX662" fmla="*/ 552593 w 2967861"/>
                <a:gd name="connsiteY662" fmla="*/ 782634 h 2340761"/>
                <a:gd name="connsiteX663" fmla="*/ 548558 w 2967861"/>
                <a:gd name="connsiteY663" fmla="*/ 808090 h 2340761"/>
                <a:gd name="connsiteX664" fmla="*/ 548558 w 2967861"/>
                <a:gd name="connsiteY664" fmla="*/ 839756 h 2340761"/>
                <a:gd name="connsiteX665" fmla="*/ 543280 w 2967861"/>
                <a:gd name="connsiteY665" fmla="*/ 841929 h 2340761"/>
                <a:gd name="connsiteX666" fmla="*/ 539244 w 2967861"/>
                <a:gd name="connsiteY666" fmla="*/ 841929 h 2340761"/>
                <a:gd name="connsiteX667" fmla="*/ 536140 w 2967861"/>
                <a:gd name="connsiteY667" fmla="*/ 842860 h 2340761"/>
                <a:gd name="connsiteX668" fmla="*/ 532104 w 2967861"/>
                <a:gd name="connsiteY668" fmla="*/ 847207 h 2340761"/>
                <a:gd name="connsiteX669" fmla="*/ 531173 w 2967861"/>
                <a:gd name="connsiteY669" fmla="*/ 849380 h 2340761"/>
                <a:gd name="connsiteX670" fmla="*/ 528999 w 2967861"/>
                <a:gd name="connsiteY670" fmla="*/ 854657 h 2340761"/>
                <a:gd name="connsiteX671" fmla="*/ 509131 w 2967861"/>
                <a:gd name="connsiteY671" fmla="*/ 850311 h 2340761"/>
                <a:gd name="connsiteX672" fmla="*/ 494540 w 2967861"/>
                <a:gd name="connsiteY672" fmla="*/ 849380 h 2340761"/>
                <a:gd name="connsiteX673" fmla="*/ 485227 w 2967861"/>
                <a:gd name="connsiteY673" fmla="*/ 852484 h 2340761"/>
                <a:gd name="connsiteX674" fmla="*/ 478086 w 2967861"/>
                <a:gd name="connsiteY674" fmla="*/ 856830 h 2340761"/>
                <a:gd name="connsiteX675" fmla="*/ 472809 w 2967861"/>
                <a:gd name="connsiteY675" fmla="*/ 862108 h 2340761"/>
                <a:gd name="connsiteX676" fmla="*/ 463495 w 2967861"/>
                <a:gd name="connsiteY676" fmla="*/ 867386 h 2340761"/>
                <a:gd name="connsiteX677" fmla="*/ 452940 w 2967861"/>
                <a:gd name="connsiteY677" fmla="*/ 871732 h 2340761"/>
                <a:gd name="connsiteX678" fmla="*/ 443627 w 2967861"/>
                <a:gd name="connsiteY678" fmla="*/ 871732 h 2340761"/>
                <a:gd name="connsiteX679" fmla="*/ 436487 w 2967861"/>
                <a:gd name="connsiteY679" fmla="*/ 865523 h 2340761"/>
                <a:gd name="connsiteX680" fmla="*/ 431209 w 2967861"/>
                <a:gd name="connsiteY680" fmla="*/ 862418 h 2340761"/>
                <a:gd name="connsiteX681" fmla="*/ 423138 w 2967861"/>
                <a:gd name="connsiteY681" fmla="*/ 862418 h 2340761"/>
                <a:gd name="connsiteX682" fmla="*/ 411651 w 2967861"/>
                <a:gd name="connsiteY682" fmla="*/ 867696 h 2340761"/>
                <a:gd name="connsiteX683" fmla="*/ 406373 w 2967861"/>
                <a:gd name="connsiteY683" fmla="*/ 864592 h 2340761"/>
                <a:gd name="connsiteX684" fmla="*/ 402338 w 2967861"/>
                <a:gd name="connsiteY684" fmla="*/ 862418 h 2340761"/>
                <a:gd name="connsiteX685" fmla="*/ 401406 w 2967861"/>
                <a:gd name="connsiteY685" fmla="*/ 860245 h 2340761"/>
                <a:gd name="connsiteX686" fmla="*/ 397371 w 2967861"/>
                <a:gd name="connsiteY686" fmla="*/ 858072 h 2340761"/>
                <a:gd name="connsiteX687" fmla="*/ 392093 w 2967861"/>
                <a:gd name="connsiteY687" fmla="*/ 854968 h 2340761"/>
                <a:gd name="connsiteX688" fmla="*/ 392093 w 2967861"/>
                <a:gd name="connsiteY688" fmla="*/ 842239 h 2340761"/>
                <a:gd name="connsiteX689" fmla="*/ 394266 w 2967861"/>
                <a:gd name="connsiteY689" fmla="*/ 825165 h 2340761"/>
                <a:gd name="connsiteX690" fmla="*/ 395197 w 2967861"/>
                <a:gd name="connsiteY690" fmla="*/ 807159 h 2340761"/>
                <a:gd name="connsiteX691" fmla="*/ 397371 w 2967861"/>
                <a:gd name="connsiteY691" fmla="*/ 793500 h 2340761"/>
                <a:gd name="connsiteX692" fmla="*/ 399544 w 2967861"/>
                <a:gd name="connsiteY692" fmla="*/ 786049 h 2340761"/>
                <a:gd name="connsiteX693" fmla="*/ 399544 w 2967861"/>
                <a:gd name="connsiteY693" fmla="*/ 777667 h 2340761"/>
                <a:gd name="connsiteX694" fmla="*/ 387126 w 2967861"/>
                <a:gd name="connsiteY694" fmla="*/ 780771 h 2340761"/>
                <a:gd name="connsiteX695" fmla="*/ 375639 w 2967861"/>
                <a:gd name="connsiteY695" fmla="*/ 785117 h 2340761"/>
                <a:gd name="connsiteX696" fmla="*/ 360117 w 2967861"/>
                <a:gd name="connsiteY696" fmla="*/ 786049 h 2340761"/>
                <a:gd name="connsiteX697" fmla="*/ 361048 w 2967861"/>
                <a:gd name="connsiteY697" fmla="*/ 803123 h 2340761"/>
                <a:gd name="connsiteX698" fmla="*/ 361048 w 2967861"/>
                <a:gd name="connsiteY698" fmla="*/ 823302 h 2340761"/>
                <a:gd name="connsiteX699" fmla="*/ 365084 w 2967861"/>
                <a:gd name="connsiteY699" fmla="*/ 845654 h 2340761"/>
                <a:gd name="connsiteX700" fmla="*/ 372224 w 2967861"/>
                <a:gd name="connsiteY700" fmla="*/ 864592 h 2340761"/>
                <a:gd name="connsiteX701" fmla="*/ 370051 w 2967861"/>
                <a:gd name="connsiteY701" fmla="*/ 865523 h 2340761"/>
                <a:gd name="connsiteX702" fmla="*/ 370051 w 2967861"/>
                <a:gd name="connsiteY702" fmla="*/ 867696 h 2340761"/>
                <a:gd name="connsiteX703" fmla="*/ 370051 w 2967861"/>
                <a:gd name="connsiteY703" fmla="*/ 869869 h 2340761"/>
                <a:gd name="connsiteX704" fmla="*/ 367878 w 2967861"/>
                <a:gd name="connsiteY704" fmla="*/ 872042 h 2340761"/>
                <a:gd name="connsiteX705" fmla="*/ 353287 w 2967861"/>
                <a:gd name="connsiteY705" fmla="*/ 877320 h 2340761"/>
                <a:gd name="connsiteX706" fmla="*/ 337765 w 2967861"/>
                <a:gd name="connsiteY706" fmla="*/ 882597 h 2340761"/>
                <a:gd name="connsiteX707" fmla="*/ 324105 w 2967861"/>
                <a:gd name="connsiteY707" fmla="*/ 887875 h 2340761"/>
                <a:gd name="connsiteX708" fmla="*/ 313550 w 2967861"/>
                <a:gd name="connsiteY708" fmla="*/ 895326 h 2340761"/>
                <a:gd name="connsiteX709" fmla="*/ 308273 w 2967861"/>
                <a:gd name="connsiteY709" fmla="*/ 906812 h 2340761"/>
                <a:gd name="connsiteX710" fmla="*/ 306099 w 2967861"/>
                <a:gd name="connsiteY710" fmla="*/ 917367 h 2340761"/>
                <a:gd name="connsiteX711" fmla="*/ 298959 w 2967861"/>
                <a:gd name="connsiteY711" fmla="*/ 928854 h 2340761"/>
                <a:gd name="connsiteX712" fmla="*/ 264500 w 2967861"/>
                <a:gd name="connsiteY712" fmla="*/ 939409 h 2340761"/>
                <a:gd name="connsiteX713" fmla="*/ 262327 w 2967861"/>
                <a:gd name="connsiteY713" fmla="*/ 943755 h 2340761"/>
                <a:gd name="connsiteX714" fmla="*/ 260154 w 2967861"/>
                <a:gd name="connsiteY714" fmla="*/ 946860 h 2340761"/>
                <a:gd name="connsiteX715" fmla="*/ 260154 w 2967861"/>
                <a:gd name="connsiteY715" fmla="*/ 951206 h 2340761"/>
                <a:gd name="connsiteX716" fmla="*/ 260154 w 2967861"/>
                <a:gd name="connsiteY716" fmla="*/ 954310 h 2340761"/>
                <a:gd name="connsiteX717" fmla="*/ 260154 w 2967861"/>
                <a:gd name="connsiteY717" fmla="*/ 958657 h 2340761"/>
                <a:gd name="connsiteX718" fmla="*/ 259222 w 2967861"/>
                <a:gd name="connsiteY718" fmla="*/ 961761 h 2340761"/>
                <a:gd name="connsiteX719" fmla="*/ 257049 w 2967861"/>
                <a:gd name="connsiteY719" fmla="*/ 963934 h 2340761"/>
                <a:gd name="connsiteX720" fmla="*/ 251771 w 2967861"/>
                <a:gd name="connsiteY720" fmla="*/ 966107 h 2340761"/>
                <a:gd name="connsiteX721" fmla="*/ 247736 w 2967861"/>
                <a:gd name="connsiteY721" fmla="*/ 967039 h 2340761"/>
                <a:gd name="connsiteX722" fmla="*/ 242458 w 2967861"/>
                <a:gd name="connsiteY722" fmla="*/ 969212 h 2340761"/>
                <a:gd name="connsiteX723" fmla="*/ 238422 w 2967861"/>
                <a:gd name="connsiteY723" fmla="*/ 973558 h 2340761"/>
                <a:gd name="connsiteX724" fmla="*/ 235318 w 2967861"/>
                <a:gd name="connsiteY724" fmla="*/ 971385 h 2340761"/>
                <a:gd name="connsiteX725" fmla="*/ 231282 w 2967861"/>
                <a:gd name="connsiteY725" fmla="*/ 969212 h 2340761"/>
                <a:gd name="connsiteX726" fmla="*/ 228178 w 2967861"/>
                <a:gd name="connsiteY726" fmla="*/ 969212 h 2340761"/>
                <a:gd name="connsiteX727" fmla="*/ 226004 w 2967861"/>
                <a:gd name="connsiteY727" fmla="*/ 967039 h 2340761"/>
                <a:gd name="connsiteX728" fmla="*/ 220727 w 2967861"/>
                <a:gd name="connsiteY728" fmla="*/ 966107 h 2340761"/>
                <a:gd name="connsiteX729" fmla="*/ 215449 w 2967861"/>
                <a:gd name="connsiteY729" fmla="*/ 966107 h 2340761"/>
                <a:gd name="connsiteX730" fmla="*/ 215449 w 2967861"/>
                <a:gd name="connsiteY730" fmla="*/ 986286 h 2340761"/>
                <a:gd name="connsiteX731" fmla="*/ 209240 w 2967861"/>
                <a:gd name="connsiteY731" fmla="*/ 986286 h 2340761"/>
                <a:gd name="connsiteX732" fmla="*/ 203963 w 2967861"/>
                <a:gd name="connsiteY732" fmla="*/ 986286 h 2340761"/>
                <a:gd name="connsiteX733" fmla="*/ 198685 w 2967861"/>
                <a:gd name="connsiteY733" fmla="*/ 988459 h 2340761"/>
                <a:gd name="connsiteX734" fmla="*/ 194650 w 2967861"/>
                <a:gd name="connsiteY734" fmla="*/ 989391 h 2340761"/>
                <a:gd name="connsiteX735" fmla="*/ 188441 w 2967861"/>
                <a:gd name="connsiteY735" fmla="*/ 989391 h 2340761"/>
                <a:gd name="connsiteX736" fmla="*/ 184405 w 2967861"/>
                <a:gd name="connsiteY736" fmla="*/ 991564 h 2340761"/>
                <a:gd name="connsiteX737" fmla="*/ 181300 w 2967861"/>
                <a:gd name="connsiteY737" fmla="*/ 991564 h 2340761"/>
                <a:gd name="connsiteX738" fmla="*/ 179127 w 2967861"/>
                <a:gd name="connsiteY738" fmla="*/ 993737 h 2340761"/>
                <a:gd name="connsiteX739" fmla="*/ 175091 w 2967861"/>
                <a:gd name="connsiteY739" fmla="*/ 995910 h 2340761"/>
                <a:gd name="connsiteX740" fmla="*/ 171987 w 2967861"/>
                <a:gd name="connsiteY740" fmla="*/ 996842 h 2340761"/>
                <a:gd name="connsiteX741" fmla="*/ 181300 w 2967861"/>
                <a:gd name="connsiteY741" fmla="*/ 1006465 h 2340761"/>
                <a:gd name="connsiteX742" fmla="*/ 193718 w 2967861"/>
                <a:gd name="connsiteY742" fmla="*/ 1013916 h 2340761"/>
                <a:gd name="connsiteX743" fmla="*/ 206136 w 2967861"/>
                <a:gd name="connsiteY743" fmla="*/ 1018262 h 2340761"/>
                <a:gd name="connsiteX744" fmla="*/ 218554 w 2967861"/>
                <a:gd name="connsiteY744" fmla="*/ 1021367 h 2340761"/>
                <a:gd name="connsiteX745" fmla="*/ 220727 w 2967861"/>
                <a:gd name="connsiteY745" fmla="*/ 1040304 h 2340761"/>
                <a:gd name="connsiteX746" fmla="*/ 222900 w 2967861"/>
                <a:gd name="connsiteY746" fmla="*/ 1056137 h 2340761"/>
                <a:gd name="connsiteX747" fmla="*/ 222900 w 2967861"/>
                <a:gd name="connsiteY747" fmla="*/ 1073211 h 2340761"/>
                <a:gd name="connsiteX748" fmla="*/ 218864 w 2967861"/>
                <a:gd name="connsiteY748" fmla="*/ 1088113 h 2340761"/>
                <a:gd name="connsiteX749" fmla="*/ 218864 w 2967861"/>
                <a:gd name="connsiteY749" fmla="*/ 1090286 h 2340761"/>
                <a:gd name="connsiteX750" fmla="*/ 218864 w 2967861"/>
                <a:gd name="connsiteY750" fmla="*/ 1091217 h 2340761"/>
                <a:gd name="connsiteX751" fmla="*/ 216691 w 2967861"/>
                <a:gd name="connsiteY751" fmla="*/ 1091217 h 2340761"/>
                <a:gd name="connsiteX752" fmla="*/ 216691 w 2967861"/>
                <a:gd name="connsiteY752" fmla="*/ 1093390 h 2340761"/>
                <a:gd name="connsiteX753" fmla="*/ 215760 w 2967861"/>
                <a:gd name="connsiteY753" fmla="*/ 1095563 h 2340761"/>
                <a:gd name="connsiteX754" fmla="*/ 202100 w 2967861"/>
                <a:gd name="connsiteY754" fmla="*/ 1100841 h 2340761"/>
                <a:gd name="connsiteX755" fmla="*/ 184405 w 2967861"/>
                <a:gd name="connsiteY755" fmla="*/ 1105187 h 2340761"/>
                <a:gd name="connsiteX756" fmla="*/ 166709 w 2967861"/>
                <a:gd name="connsiteY756" fmla="*/ 1105187 h 2340761"/>
                <a:gd name="connsiteX757" fmla="*/ 149945 w 2967861"/>
                <a:gd name="connsiteY757" fmla="*/ 1100841 h 2340761"/>
                <a:gd name="connsiteX758" fmla="*/ 135354 w 2967861"/>
                <a:gd name="connsiteY758" fmla="*/ 1095563 h 2340761"/>
                <a:gd name="connsiteX759" fmla="*/ 130077 w 2967861"/>
                <a:gd name="connsiteY759" fmla="*/ 1095563 h 2340761"/>
                <a:gd name="connsiteX760" fmla="*/ 126041 w 2967861"/>
                <a:gd name="connsiteY760" fmla="*/ 1097736 h 2340761"/>
                <a:gd name="connsiteX761" fmla="*/ 122936 w 2967861"/>
                <a:gd name="connsiteY761" fmla="*/ 1097736 h 2340761"/>
                <a:gd name="connsiteX762" fmla="*/ 120763 w 2967861"/>
                <a:gd name="connsiteY762" fmla="*/ 1097736 h 2340761"/>
                <a:gd name="connsiteX763" fmla="*/ 118590 w 2967861"/>
                <a:gd name="connsiteY763" fmla="*/ 1098668 h 2340761"/>
                <a:gd name="connsiteX764" fmla="*/ 116417 w 2967861"/>
                <a:gd name="connsiteY764" fmla="*/ 1103014 h 2340761"/>
                <a:gd name="connsiteX765" fmla="*/ 115796 w 2967861"/>
                <a:gd name="connsiteY765" fmla="*/ 1106739 h 2340761"/>
                <a:gd name="connsiteX766" fmla="*/ 111760 w 2967861"/>
                <a:gd name="connsiteY766" fmla="*/ 1119468 h 2340761"/>
                <a:gd name="connsiteX767" fmla="*/ 111760 w 2967861"/>
                <a:gd name="connsiteY767" fmla="*/ 1140578 h 2340761"/>
                <a:gd name="connsiteX768" fmla="*/ 111760 w 2967861"/>
                <a:gd name="connsiteY768" fmla="*/ 1163861 h 2340761"/>
                <a:gd name="connsiteX769" fmla="*/ 113934 w 2967861"/>
                <a:gd name="connsiteY769" fmla="*/ 1188076 h 2340761"/>
                <a:gd name="connsiteX770" fmla="*/ 116107 w 2967861"/>
                <a:gd name="connsiteY770" fmla="*/ 1208255 h 2340761"/>
                <a:gd name="connsiteX771" fmla="*/ 116107 w 2967861"/>
                <a:gd name="connsiteY771" fmla="*/ 1223157 h 2340761"/>
                <a:gd name="connsiteX772" fmla="*/ 119211 w 2967861"/>
                <a:gd name="connsiteY772" fmla="*/ 1223157 h 2340761"/>
                <a:gd name="connsiteX773" fmla="*/ 119211 w 2967861"/>
                <a:gd name="connsiteY773" fmla="*/ 1228434 h 2340761"/>
                <a:gd name="connsiteX774" fmla="*/ 126351 w 2967861"/>
                <a:gd name="connsiteY774" fmla="*/ 1228434 h 2340761"/>
                <a:gd name="connsiteX775" fmla="*/ 131629 w 2967861"/>
                <a:gd name="connsiteY775" fmla="*/ 1227503 h 2340761"/>
                <a:gd name="connsiteX776" fmla="*/ 135665 w 2967861"/>
                <a:gd name="connsiteY776" fmla="*/ 1227503 h 2340761"/>
                <a:gd name="connsiteX777" fmla="*/ 138769 w 2967861"/>
                <a:gd name="connsiteY777" fmla="*/ 1223157 h 2340761"/>
                <a:gd name="connsiteX778" fmla="*/ 144978 w 2967861"/>
                <a:gd name="connsiteY778" fmla="*/ 1225330 h 2340761"/>
                <a:gd name="connsiteX779" fmla="*/ 148083 w 2967861"/>
                <a:gd name="connsiteY779" fmla="*/ 1225330 h 2340761"/>
                <a:gd name="connsiteX780" fmla="*/ 152118 w 2967861"/>
                <a:gd name="connsiteY780" fmla="*/ 1227503 h 2340761"/>
                <a:gd name="connsiteX781" fmla="*/ 155223 w 2967861"/>
                <a:gd name="connsiteY781" fmla="*/ 1228434 h 2340761"/>
                <a:gd name="connsiteX782" fmla="*/ 157396 w 2967861"/>
                <a:gd name="connsiteY782" fmla="*/ 1230607 h 2340761"/>
                <a:gd name="connsiteX783" fmla="*/ 157396 w 2967861"/>
                <a:gd name="connsiteY783" fmla="*/ 1232780 h 2340761"/>
                <a:gd name="connsiteX784" fmla="*/ 157396 w 2967861"/>
                <a:gd name="connsiteY784" fmla="*/ 1234953 h 2340761"/>
                <a:gd name="connsiteX785" fmla="*/ 159569 w 2967861"/>
                <a:gd name="connsiteY785" fmla="*/ 1234953 h 2340761"/>
                <a:gd name="connsiteX786" fmla="*/ 159569 w 2967861"/>
                <a:gd name="connsiteY786" fmla="*/ 1235885 h 2340761"/>
                <a:gd name="connsiteX787" fmla="*/ 153360 w 2967861"/>
                <a:gd name="connsiteY787" fmla="*/ 1252959 h 2340761"/>
                <a:gd name="connsiteX788" fmla="*/ 142805 w 2967861"/>
                <a:gd name="connsiteY788" fmla="*/ 1265688 h 2340761"/>
                <a:gd name="connsiteX789" fmla="*/ 130387 w 2967861"/>
                <a:gd name="connsiteY789" fmla="*/ 1277174 h 2340761"/>
                <a:gd name="connsiteX790" fmla="*/ 116728 w 2967861"/>
                <a:gd name="connsiteY790" fmla="*/ 1287729 h 2340761"/>
                <a:gd name="connsiteX791" fmla="*/ 104310 w 2967861"/>
                <a:gd name="connsiteY791" fmla="*/ 1299216 h 2340761"/>
                <a:gd name="connsiteX792" fmla="*/ 94996 w 2967861"/>
                <a:gd name="connsiteY792" fmla="*/ 1314117 h 2340761"/>
                <a:gd name="connsiteX793" fmla="*/ 94065 w 2967861"/>
                <a:gd name="connsiteY793" fmla="*/ 1324672 h 2340761"/>
                <a:gd name="connsiteX794" fmla="*/ 94996 w 2967861"/>
                <a:gd name="connsiteY794" fmla="*/ 1337401 h 2340761"/>
                <a:gd name="connsiteX795" fmla="*/ 94996 w 2967861"/>
                <a:gd name="connsiteY795" fmla="*/ 1348887 h 2340761"/>
                <a:gd name="connsiteX796" fmla="*/ 91892 w 2967861"/>
                <a:gd name="connsiteY796" fmla="*/ 1357269 h 2340761"/>
                <a:gd name="connsiteX797" fmla="*/ 77301 w 2967861"/>
                <a:gd name="connsiteY797" fmla="*/ 1366893 h 2340761"/>
                <a:gd name="connsiteX798" fmla="*/ 62710 w 2967861"/>
                <a:gd name="connsiteY798" fmla="*/ 1374344 h 2340761"/>
                <a:gd name="connsiteX799" fmla="*/ 48119 w 2967861"/>
                <a:gd name="connsiteY799" fmla="*/ 1383967 h 2340761"/>
                <a:gd name="connsiteX800" fmla="*/ 35701 w 2967861"/>
                <a:gd name="connsiteY800" fmla="*/ 1394523 h 2340761"/>
                <a:gd name="connsiteX801" fmla="*/ 31666 w 2967861"/>
                <a:gd name="connsiteY801" fmla="*/ 1401973 h 2340761"/>
                <a:gd name="connsiteX802" fmla="*/ 24525 w 2967861"/>
                <a:gd name="connsiteY802" fmla="*/ 1415633 h 2340761"/>
                <a:gd name="connsiteX803" fmla="*/ 17385 w 2967861"/>
                <a:gd name="connsiteY803" fmla="*/ 1431466 h 2340761"/>
                <a:gd name="connsiteX804" fmla="*/ 10245 w 2967861"/>
                <a:gd name="connsiteY804" fmla="*/ 1450403 h 2340761"/>
                <a:gd name="connsiteX805" fmla="*/ 3104 w 2967861"/>
                <a:gd name="connsiteY805" fmla="*/ 1466236 h 2340761"/>
                <a:gd name="connsiteX806" fmla="*/ 0 w 2967861"/>
                <a:gd name="connsiteY806" fmla="*/ 1481137 h 2340761"/>
                <a:gd name="connsiteX807" fmla="*/ 0 w 2967861"/>
                <a:gd name="connsiteY807" fmla="*/ 1492623 h 2340761"/>
                <a:gd name="connsiteX808" fmla="*/ 3104 w 2967861"/>
                <a:gd name="connsiteY808" fmla="*/ 1500074 h 2340761"/>
                <a:gd name="connsiteX809" fmla="*/ 9313 w 2967861"/>
                <a:gd name="connsiteY809" fmla="*/ 1509698 h 2340761"/>
                <a:gd name="connsiteX810" fmla="*/ 12418 w 2967861"/>
                <a:gd name="connsiteY810" fmla="*/ 1518080 h 2340761"/>
                <a:gd name="connsiteX811" fmla="*/ 12418 w 2967861"/>
                <a:gd name="connsiteY811" fmla="*/ 1532981 h 2340761"/>
                <a:gd name="connsiteX812" fmla="*/ 10245 w 2967861"/>
                <a:gd name="connsiteY812" fmla="*/ 1542605 h 2340761"/>
                <a:gd name="connsiteX813" fmla="*/ 7140 w 2967861"/>
                <a:gd name="connsiteY813" fmla="*/ 1555334 h 2340761"/>
                <a:gd name="connsiteX814" fmla="*/ 3104 w 2967861"/>
                <a:gd name="connsiteY814" fmla="*/ 1570235 h 2340761"/>
                <a:gd name="connsiteX815" fmla="*/ 2173 w 2967861"/>
                <a:gd name="connsiteY815" fmla="*/ 1587309 h 2340761"/>
                <a:gd name="connsiteX816" fmla="*/ 5278 w 2967861"/>
                <a:gd name="connsiteY816" fmla="*/ 1597865 h 2340761"/>
                <a:gd name="connsiteX817" fmla="*/ 5278 w 2967861"/>
                <a:gd name="connsiteY817" fmla="*/ 1622079 h 2340761"/>
                <a:gd name="connsiteX818" fmla="*/ 14591 w 2967861"/>
                <a:gd name="connsiteY818" fmla="*/ 1633566 h 2340761"/>
                <a:gd name="connsiteX819" fmla="*/ 29182 w 2967861"/>
                <a:gd name="connsiteY819" fmla="*/ 1646294 h 2340761"/>
                <a:gd name="connsiteX820" fmla="*/ 45946 w 2967861"/>
                <a:gd name="connsiteY820" fmla="*/ 1659022 h 2340761"/>
                <a:gd name="connsiteX821" fmla="*/ 56501 w 2967861"/>
                <a:gd name="connsiteY821" fmla="*/ 1671751 h 2340761"/>
                <a:gd name="connsiteX822" fmla="*/ 65815 w 2967861"/>
                <a:gd name="connsiteY822" fmla="*/ 1695965 h 2340761"/>
                <a:gd name="connsiteX823" fmla="*/ 78232 w 2967861"/>
                <a:gd name="connsiteY823" fmla="*/ 1705589 h 2340761"/>
                <a:gd name="connsiteX824" fmla="*/ 92823 w 2967861"/>
                <a:gd name="connsiteY824" fmla="*/ 1713040 h 2340761"/>
                <a:gd name="connsiteX825" fmla="*/ 107414 w 2967861"/>
                <a:gd name="connsiteY825" fmla="*/ 1720491 h 2340761"/>
                <a:gd name="connsiteX826" fmla="*/ 122005 w 2967861"/>
                <a:gd name="connsiteY826" fmla="*/ 1727941 h 2340761"/>
                <a:gd name="connsiteX827" fmla="*/ 132560 w 2967861"/>
                <a:gd name="connsiteY827" fmla="*/ 1740670 h 2340761"/>
                <a:gd name="connsiteX828" fmla="*/ 139701 w 2967861"/>
                <a:gd name="connsiteY828" fmla="*/ 1738497 h 2340761"/>
                <a:gd name="connsiteX829" fmla="*/ 145910 w 2967861"/>
                <a:gd name="connsiteY829" fmla="*/ 1736323 h 2340761"/>
                <a:gd name="connsiteX830" fmla="*/ 149014 w 2967861"/>
                <a:gd name="connsiteY830" fmla="*/ 1733219 h 2340761"/>
                <a:gd name="connsiteX831" fmla="*/ 153050 w 2967861"/>
                <a:gd name="connsiteY831" fmla="*/ 1731046 h 2340761"/>
                <a:gd name="connsiteX832" fmla="*/ 161432 w 2967861"/>
                <a:gd name="connsiteY832" fmla="*/ 1733219 h 2340761"/>
                <a:gd name="connsiteX833" fmla="*/ 172918 w 2967861"/>
                <a:gd name="connsiteY833" fmla="*/ 1736323 h 2340761"/>
                <a:gd name="connsiteX834" fmla="*/ 185336 w 2967861"/>
                <a:gd name="connsiteY834" fmla="*/ 1736323 h 2340761"/>
                <a:gd name="connsiteX835" fmla="*/ 189372 w 2967861"/>
                <a:gd name="connsiteY835" fmla="*/ 1723595 h 2340761"/>
                <a:gd name="connsiteX836" fmla="*/ 224763 w 2967861"/>
                <a:gd name="connsiteY836" fmla="*/ 1731046 h 2340761"/>
                <a:gd name="connsiteX837" fmla="*/ 239354 w 2967861"/>
                <a:gd name="connsiteY837" fmla="*/ 1725768 h 2340761"/>
                <a:gd name="connsiteX838" fmla="*/ 257980 w 2967861"/>
                <a:gd name="connsiteY838" fmla="*/ 1718318 h 2340761"/>
                <a:gd name="connsiteX839" fmla="*/ 275676 w 2967861"/>
                <a:gd name="connsiteY839" fmla="*/ 1710867 h 2340761"/>
                <a:gd name="connsiteX840" fmla="*/ 290267 w 2967861"/>
                <a:gd name="connsiteY840" fmla="*/ 1713040 h 2340761"/>
                <a:gd name="connsiteX841" fmla="*/ 302685 w 2967861"/>
                <a:gd name="connsiteY841" fmla="*/ 1713971 h 2340761"/>
                <a:gd name="connsiteX842" fmla="*/ 316344 w 2967861"/>
                <a:gd name="connsiteY842" fmla="*/ 1716144 h 2340761"/>
                <a:gd name="connsiteX843" fmla="*/ 336213 w 2967861"/>
                <a:gd name="connsiteY843" fmla="*/ 1747810 h 2340761"/>
                <a:gd name="connsiteX844" fmla="*/ 343353 w 2967861"/>
                <a:gd name="connsiteY844" fmla="*/ 1747810 h 2340761"/>
                <a:gd name="connsiteX845" fmla="*/ 348631 w 2967861"/>
                <a:gd name="connsiteY845" fmla="*/ 1747810 h 2340761"/>
                <a:gd name="connsiteX846" fmla="*/ 353908 w 2967861"/>
                <a:gd name="connsiteY846" fmla="*/ 1745637 h 2340761"/>
                <a:gd name="connsiteX847" fmla="*/ 356081 w 2967861"/>
                <a:gd name="connsiteY847" fmla="*/ 1743464 h 2340761"/>
                <a:gd name="connsiteX848" fmla="*/ 360117 w 2967861"/>
                <a:gd name="connsiteY848" fmla="*/ 1740359 h 2340761"/>
                <a:gd name="connsiteX849" fmla="*/ 367257 w 2967861"/>
                <a:gd name="connsiteY849" fmla="*/ 1742532 h 2340761"/>
                <a:gd name="connsiteX850" fmla="*/ 372535 w 2967861"/>
                <a:gd name="connsiteY850" fmla="*/ 1742532 h 2340761"/>
                <a:gd name="connsiteX851" fmla="*/ 375639 w 2967861"/>
                <a:gd name="connsiteY851" fmla="*/ 1743464 h 2340761"/>
                <a:gd name="connsiteX852" fmla="*/ 379675 w 2967861"/>
                <a:gd name="connsiteY852" fmla="*/ 1747810 h 2340761"/>
                <a:gd name="connsiteX853" fmla="*/ 382780 w 2967861"/>
                <a:gd name="connsiteY853" fmla="*/ 1749983 h 2340761"/>
                <a:gd name="connsiteX854" fmla="*/ 388989 w 2967861"/>
                <a:gd name="connsiteY854" fmla="*/ 1753088 h 2340761"/>
                <a:gd name="connsiteX855" fmla="*/ 382780 w 2967861"/>
                <a:gd name="connsiteY855" fmla="*/ 1775440 h 2340761"/>
                <a:gd name="connsiteX856" fmla="*/ 377502 w 2967861"/>
                <a:gd name="connsiteY856" fmla="*/ 1795619 h 2340761"/>
                <a:gd name="connsiteX857" fmla="*/ 372224 w 2967861"/>
                <a:gd name="connsiteY857" fmla="*/ 1817971 h 2340761"/>
                <a:gd name="connsiteX858" fmla="*/ 388989 w 2967861"/>
                <a:gd name="connsiteY858" fmla="*/ 1835045 h 2340761"/>
                <a:gd name="connsiteX859" fmla="*/ 404511 w 2967861"/>
                <a:gd name="connsiteY859" fmla="*/ 1855224 h 2340761"/>
                <a:gd name="connsiteX860" fmla="*/ 421275 w 2967861"/>
                <a:gd name="connsiteY860" fmla="*/ 1877576 h 2340761"/>
                <a:gd name="connsiteX861" fmla="*/ 431830 w 2967861"/>
                <a:gd name="connsiteY861" fmla="*/ 1899928 h 2340761"/>
                <a:gd name="connsiteX862" fmla="*/ 435866 w 2967861"/>
                <a:gd name="connsiteY862" fmla="*/ 1917003 h 2340761"/>
                <a:gd name="connsiteX863" fmla="*/ 435866 w 2967861"/>
                <a:gd name="connsiteY863" fmla="*/ 1929731 h 2340761"/>
                <a:gd name="connsiteX864" fmla="*/ 438039 w 2967861"/>
                <a:gd name="connsiteY864" fmla="*/ 1942459 h 2340761"/>
                <a:gd name="connsiteX865" fmla="*/ 445179 w 2967861"/>
                <a:gd name="connsiteY865" fmla="*/ 1957361 h 2340761"/>
                <a:gd name="connsiteX866" fmla="*/ 438970 w 2967861"/>
                <a:gd name="connsiteY866" fmla="*/ 1972262 h 2340761"/>
                <a:gd name="connsiteX867" fmla="*/ 431830 w 2967861"/>
                <a:gd name="connsiteY867" fmla="*/ 1989337 h 2340761"/>
                <a:gd name="connsiteX868" fmla="*/ 421275 w 2967861"/>
                <a:gd name="connsiteY868" fmla="*/ 2009516 h 2340761"/>
                <a:gd name="connsiteX869" fmla="*/ 414135 w 2967861"/>
                <a:gd name="connsiteY869" fmla="*/ 2027522 h 2340761"/>
                <a:gd name="connsiteX870" fmla="*/ 410099 w 2967861"/>
                <a:gd name="connsiteY870" fmla="*/ 2048632 h 2340761"/>
                <a:gd name="connsiteX871" fmla="*/ 412272 w 2967861"/>
                <a:gd name="connsiteY871" fmla="*/ 2066638 h 2340761"/>
                <a:gd name="connsiteX872" fmla="*/ 419412 w 2967861"/>
                <a:gd name="connsiteY872" fmla="*/ 2081539 h 2340761"/>
                <a:gd name="connsiteX873" fmla="*/ 430899 w 2967861"/>
                <a:gd name="connsiteY873" fmla="*/ 2096441 h 2340761"/>
                <a:gd name="connsiteX874" fmla="*/ 441454 w 2967861"/>
                <a:gd name="connsiteY874" fmla="*/ 2113515 h 2340761"/>
                <a:gd name="connsiteX875" fmla="*/ 448594 w 2967861"/>
                <a:gd name="connsiteY875" fmla="*/ 2128416 h 2340761"/>
                <a:gd name="connsiteX876" fmla="*/ 448594 w 2967861"/>
                <a:gd name="connsiteY876" fmla="*/ 2133694 h 2340761"/>
                <a:gd name="connsiteX877" fmla="*/ 448594 w 2967861"/>
                <a:gd name="connsiteY877" fmla="*/ 2138972 h 2340761"/>
                <a:gd name="connsiteX878" fmla="*/ 446421 w 2967861"/>
                <a:gd name="connsiteY878" fmla="*/ 2143318 h 2340761"/>
                <a:gd name="connsiteX879" fmla="*/ 445490 w 2967861"/>
                <a:gd name="connsiteY879" fmla="*/ 2148595 h 2340761"/>
                <a:gd name="connsiteX880" fmla="*/ 445490 w 2967861"/>
                <a:gd name="connsiteY880" fmla="*/ 2151700 h 2340761"/>
                <a:gd name="connsiteX881" fmla="*/ 445490 w 2967861"/>
                <a:gd name="connsiteY881" fmla="*/ 2156046 h 2340761"/>
                <a:gd name="connsiteX882" fmla="*/ 452630 w 2967861"/>
                <a:gd name="connsiteY882" fmla="*/ 2159151 h 2340761"/>
                <a:gd name="connsiteX883" fmla="*/ 450457 w 2967861"/>
                <a:gd name="connsiteY883" fmla="*/ 2163497 h 2340761"/>
                <a:gd name="connsiteX884" fmla="*/ 448284 w 2967861"/>
                <a:gd name="connsiteY884" fmla="*/ 2166601 h 2340761"/>
                <a:gd name="connsiteX885" fmla="*/ 448284 w 2967861"/>
                <a:gd name="connsiteY885" fmla="*/ 2170948 h 2340761"/>
                <a:gd name="connsiteX886" fmla="*/ 446111 w 2967861"/>
                <a:gd name="connsiteY886" fmla="*/ 2176225 h 2340761"/>
                <a:gd name="connsiteX887" fmla="*/ 448284 w 2967861"/>
                <a:gd name="connsiteY887" fmla="*/ 2181503 h 2340761"/>
                <a:gd name="connsiteX888" fmla="*/ 450457 w 2967861"/>
                <a:gd name="connsiteY888" fmla="*/ 2181503 h 2340761"/>
                <a:gd name="connsiteX889" fmla="*/ 452630 w 2967861"/>
                <a:gd name="connsiteY889" fmla="*/ 2185849 h 2340761"/>
                <a:gd name="connsiteX890" fmla="*/ 455734 w 2967861"/>
                <a:gd name="connsiteY890" fmla="*/ 2186780 h 2340761"/>
                <a:gd name="connsiteX891" fmla="*/ 459770 w 2967861"/>
                <a:gd name="connsiteY891" fmla="*/ 2191127 h 2340761"/>
                <a:gd name="connsiteX892" fmla="*/ 459770 w 2967861"/>
                <a:gd name="connsiteY892" fmla="*/ 2193300 h 2340761"/>
                <a:gd name="connsiteX893" fmla="*/ 455734 w 2967861"/>
                <a:gd name="connsiteY893" fmla="*/ 2206028 h 2340761"/>
                <a:gd name="connsiteX894" fmla="*/ 465048 w 2967861"/>
                <a:gd name="connsiteY894" fmla="*/ 2224034 h 2340761"/>
                <a:gd name="connsiteX895" fmla="*/ 479639 w 2967861"/>
                <a:gd name="connsiteY895" fmla="*/ 2242971 h 2340761"/>
                <a:gd name="connsiteX896" fmla="*/ 494230 w 2967861"/>
                <a:gd name="connsiteY896" fmla="*/ 2260046 h 2340761"/>
                <a:gd name="connsiteX897" fmla="*/ 504785 w 2967861"/>
                <a:gd name="connsiteY897" fmla="*/ 2278051 h 2340761"/>
                <a:gd name="connsiteX898" fmla="*/ 506958 w 2967861"/>
                <a:gd name="connsiteY898" fmla="*/ 2290780 h 2340761"/>
                <a:gd name="connsiteX899" fmla="*/ 506958 w 2967861"/>
                <a:gd name="connsiteY899" fmla="*/ 2303508 h 2340761"/>
                <a:gd name="connsiteX900" fmla="*/ 506958 w 2967861"/>
                <a:gd name="connsiteY900" fmla="*/ 2314994 h 2340761"/>
                <a:gd name="connsiteX901" fmla="*/ 509131 w 2967861"/>
                <a:gd name="connsiteY901" fmla="*/ 2324618 h 2340761"/>
                <a:gd name="connsiteX902" fmla="*/ 512236 w 2967861"/>
                <a:gd name="connsiteY902" fmla="*/ 2327723 h 2340761"/>
                <a:gd name="connsiteX903" fmla="*/ 516271 w 2967861"/>
                <a:gd name="connsiteY903" fmla="*/ 2333000 h 2340761"/>
                <a:gd name="connsiteX904" fmla="*/ 519376 w 2967861"/>
                <a:gd name="connsiteY904" fmla="*/ 2335173 h 2340761"/>
                <a:gd name="connsiteX905" fmla="*/ 523411 w 2967861"/>
                <a:gd name="connsiteY905" fmla="*/ 2339520 h 2340761"/>
                <a:gd name="connsiteX906" fmla="*/ 528689 w 2967861"/>
                <a:gd name="connsiteY906" fmla="*/ 2342624 h 2340761"/>
                <a:gd name="connsiteX907" fmla="*/ 553835 w 2967861"/>
                <a:gd name="connsiteY907" fmla="*/ 2337347 h 2340761"/>
                <a:gd name="connsiteX908" fmla="*/ 582086 w 2967861"/>
                <a:gd name="connsiteY908" fmla="*/ 2332069 h 2340761"/>
                <a:gd name="connsiteX909" fmla="*/ 609095 w 2967861"/>
                <a:gd name="connsiteY909" fmla="*/ 2324618 h 2340761"/>
                <a:gd name="connsiteX910" fmla="*/ 636103 w 2967861"/>
                <a:gd name="connsiteY910" fmla="*/ 2317168 h 2340761"/>
                <a:gd name="connsiteX911" fmla="*/ 657834 w 2967861"/>
                <a:gd name="connsiteY911" fmla="*/ 2303508 h 2340761"/>
                <a:gd name="connsiteX912" fmla="*/ 675530 w 2967861"/>
                <a:gd name="connsiteY912" fmla="*/ 2287675 h 2340761"/>
                <a:gd name="connsiteX913" fmla="*/ 684843 w 2967861"/>
                <a:gd name="connsiteY913" fmla="*/ 2270601 h 2340761"/>
                <a:gd name="connsiteX914" fmla="*/ 691984 w 2967861"/>
                <a:gd name="connsiteY914" fmla="*/ 2253526 h 2340761"/>
                <a:gd name="connsiteX915" fmla="*/ 715888 w 2967861"/>
                <a:gd name="connsiteY915" fmla="*/ 2233347 h 2340761"/>
                <a:gd name="connsiteX916" fmla="*/ 718992 w 2967861"/>
                <a:gd name="connsiteY916" fmla="*/ 2218446 h 2340761"/>
                <a:gd name="connsiteX917" fmla="*/ 721165 w 2967861"/>
                <a:gd name="connsiteY917" fmla="*/ 2203544 h 2340761"/>
                <a:gd name="connsiteX918" fmla="*/ 723339 w 2967861"/>
                <a:gd name="connsiteY918" fmla="*/ 2188643 h 2340761"/>
                <a:gd name="connsiteX919" fmla="*/ 728616 w 2967861"/>
                <a:gd name="connsiteY919" fmla="*/ 2175915 h 2340761"/>
                <a:gd name="connsiteX920" fmla="*/ 748485 w 2967861"/>
                <a:gd name="connsiteY920" fmla="*/ 2171568 h 2340761"/>
                <a:gd name="connsiteX921" fmla="*/ 752520 w 2967861"/>
                <a:gd name="connsiteY921" fmla="*/ 2168464 h 2340761"/>
                <a:gd name="connsiteX922" fmla="*/ 753452 w 2967861"/>
                <a:gd name="connsiteY922" fmla="*/ 2164118 h 2340761"/>
                <a:gd name="connsiteX923" fmla="*/ 757488 w 2967861"/>
                <a:gd name="connsiteY923" fmla="*/ 2161013 h 2340761"/>
                <a:gd name="connsiteX924" fmla="*/ 759661 w 2967861"/>
                <a:gd name="connsiteY924" fmla="*/ 2158840 h 2340761"/>
                <a:gd name="connsiteX925" fmla="*/ 762765 w 2967861"/>
                <a:gd name="connsiteY925" fmla="*/ 2155736 h 2340761"/>
                <a:gd name="connsiteX926" fmla="*/ 768043 w 2967861"/>
                <a:gd name="connsiteY926" fmla="*/ 2151390 h 2340761"/>
                <a:gd name="connsiteX927" fmla="*/ 764938 w 2967861"/>
                <a:gd name="connsiteY927" fmla="*/ 2131211 h 2340761"/>
                <a:gd name="connsiteX928" fmla="*/ 757798 w 2967861"/>
                <a:gd name="connsiteY928" fmla="*/ 2114136 h 2340761"/>
                <a:gd name="connsiteX929" fmla="*/ 748485 w 2967861"/>
                <a:gd name="connsiteY929" fmla="*/ 2103581 h 2340761"/>
                <a:gd name="connsiteX930" fmla="*/ 757798 w 2967861"/>
                <a:gd name="connsiteY930" fmla="*/ 2084644 h 2340761"/>
                <a:gd name="connsiteX931" fmla="*/ 772389 w 2967861"/>
                <a:gd name="connsiteY931" fmla="*/ 2071915 h 2340761"/>
                <a:gd name="connsiteX932" fmla="*/ 790084 w 2967861"/>
                <a:gd name="connsiteY932" fmla="*/ 2062291 h 2340761"/>
                <a:gd name="connsiteX933" fmla="*/ 808711 w 2967861"/>
                <a:gd name="connsiteY933" fmla="*/ 2053909 h 2340761"/>
                <a:gd name="connsiteX934" fmla="*/ 824234 w 2967861"/>
                <a:gd name="connsiteY934" fmla="*/ 2042423 h 2340761"/>
                <a:gd name="connsiteX935" fmla="*/ 835720 w 2967861"/>
                <a:gd name="connsiteY935" fmla="*/ 2019140 h 2340761"/>
                <a:gd name="connsiteX936" fmla="*/ 837893 w 2967861"/>
                <a:gd name="connsiteY936" fmla="*/ 1996787 h 2340761"/>
                <a:gd name="connsiteX937" fmla="*/ 831684 w 2967861"/>
                <a:gd name="connsiteY937" fmla="*/ 1974435 h 2340761"/>
                <a:gd name="connsiteX938" fmla="*/ 824544 w 2967861"/>
                <a:gd name="connsiteY938" fmla="*/ 1952083 h 2340761"/>
                <a:gd name="connsiteX939" fmla="*/ 817404 w 2967861"/>
                <a:gd name="connsiteY939" fmla="*/ 1931904 h 2340761"/>
                <a:gd name="connsiteX940" fmla="*/ 810263 w 2967861"/>
                <a:gd name="connsiteY940" fmla="*/ 1909552 h 2340761"/>
                <a:gd name="connsiteX941" fmla="*/ 807159 w 2967861"/>
                <a:gd name="connsiteY941" fmla="*/ 1887200 h 2340761"/>
                <a:gd name="connsiteX942" fmla="*/ 812437 w 2967861"/>
                <a:gd name="connsiteY942" fmla="*/ 1862985 h 2340761"/>
                <a:gd name="connsiteX943" fmla="*/ 827027 w 2967861"/>
                <a:gd name="connsiteY943" fmla="*/ 1837529 h 2340761"/>
                <a:gd name="connsiteX944" fmla="*/ 845654 w 2967861"/>
                <a:gd name="connsiteY944" fmla="*/ 1815177 h 2340761"/>
                <a:gd name="connsiteX945" fmla="*/ 867385 w 2967861"/>
                <a:gd name="connsiteY945" fmla="*/ 1794066 h 2340761"/>
                <a:gd name="connsiteX946" fmla="*/ 890358 w 2967861"/>
                <a:gd name="connsiteY946" fmla="*/ 1776060 h 2340761"/>
                <a:gd name="connsiteX947" fmla="*/ 912090 w 2967861"/>
                <a:gd name="connsiteY947" fmla="*/ 1757123 h 2340761"/>
                <a:gd name="connsiteX948" fmla="*/ 931958 w 2967861"/>
                <a:gd name="connsiteY948" fmla="*/ 1736944 h 2340761"/>
                <a:gd name="connsiteX949" fmla="*/ 945618 w 2967861"/>
                <a:gd name="connsiteY949" fmla="*/ 1718938 h 2340761"/>
                <a:gd name="connsiteX950" fmla="*/ 958036 w 2967861"/>
                <a:gd name="connsiteY950" fmla="*/ 1696586 h 2340761"/>
                <a:gd name="connsiteX951" fmla="*/ 968591 w 2967861"/>
                <a:gd name="connsiteY951" fmla="*/ 1674234 h 2340761"/>
                <a:gd name="connsiteX952" fmla="*/ 975731 w 2967861"/>
                <a:gd name="connsiteY952" fmla="*/ 1655297 h 2340761"/>
                <a:gd name="connsiteX953" fmla="*/ 979767 w 2967861"/>
                <a:gd name="connsiteY953" fmla="*/ 1642569 h 2340761"/>
                <a:gd name="connsiteX954" fmla="*/ 979767 w 2967861"/>
                <a:gd name="connsiteY954" fmla="*/ 1631393 h 2340761"/>
                <a:gd name="connsiteX955" fmla="*/ 985044 w 2967861"/>
                <a:gd name="connsiteY955" fmla="*/ 1621769 h 2340761"/>
                <a:gd name="connsiteX956" fmla="*/ 985044 w 2967861"/>
                <a:gd name="connsiteY956" fmla="*/ 1618665 h 2340761"/>
                <a:gd name="connsiteX957" fmla="*/ 963313 w 2967861"/>
                <a:gd name="connsiteY957" fmla="*/ 1621769 h 2340761"/>
                <a:gd name="connsiteX958" fmla="*/ 939409 w 2967861"/>
                <a:gd name="connsiteY958" fmla="*/ 1627046 h 2340761"/>
                <a:gd name="connsiteX959" fmla="*/ 914263 w 2967861"/>
                <a:gd name="connsiteY959" fmla="*/ 1633255 h 2340761"/>
                <a:gd name="connsiteX960" fmla="*/ 895636 w 2967861"/>
                <a:gd name="connsiteY960" fmla="*/ 1641637 h 2340761"/>
                <a:gd name="connsiteX961" fmla="*/ 880114 w 2967861"/>
                <a:gd name="connsiteY961" fmla="*/ 1640706 h 2340761"/>
                <a:gd name="connsiteX962" fmla="*/ 874836 w 2967861"/>
                <a:gd name="connsiteY962" fmla="*/ 1634497 h 2340761"/>
                <a:gd name="connsiteX963" fmla="*/ 872663 w 2967861"/>
                <a:gd name="connsiteY963" fmla="*/ 1629220 h 2340761"/>
                <a:gd name="connsiteX964" fmla="*/ 872663 w 2967861"/>
                <a:gd name="connsiteY964" fmla="*/ 1623942 h 2340761"/>
                <a:gd name="connsiteX965" fmla="*/ 872663 w 2967861"/>
                <a:gd name="connsiteY965" fmla="*/ 1616491 h 2340761"/>
                <a:gd name="connsiteX966" fmla="*/ 868627 w 2967861"/>
                <a:gd name="connsiteY966" fmla="*/ 1611214 h 2340761"/>
                <a:gd name="connsiteX967" fmla="*/ 854036 w 2967861"/>
                <a:gd name="connsiteY967" fmla="*/ 1599727 h 2340761"/>
                <a:gd name="connsiteX968" fmla="*/ 836341 w 2967861"/>
                <a:gd name="connsiteY968" fmla="*/ 1589172 h 2340761"/>
                <a:gd name="connsiteX969" fmla="*/ 819577 w 2967861"/>
                <a:gd name="connsiteY969" fmla="*/ 1577686 h 2340761"/>
                <a:gd name="connsiteX970" fmla="*/ 809022 w 2967861"/>
                <a:gd name="connsiteY970" fmla="*/ 1564957 h 2340761"/>
                <a:gd name="connsiteX971" fmla="*/ 804986 w 2967861"/>
                <a:gd name="connsiteY971" fmla="*/ 1553471 h 2340761"/>
                <a:gd name="connsiteX972" fmla="*/ 802813 w 2967861"/>
                <a:gd name="connsiteY972" fmla="*/ 1545089 h 2340761"/>
                <a:gd name="connsiteX973" fmla="*/ 799708 w 2967861"/>
                <a:gd name="connsiteY973" fmla="*/ 1533602 h 2340761"/>
                <a:gd name="connsiteX974" fmla="*/ 797535 w 2967861"/>
                <a:gd name="connsiteY974" fmla="*/ 1530498 h 2340761"/>
                <a:gd name="connsiteX975" fmla="*/ 792258 w 2967861"/>
                <a:gd name="connsiteY975" fmla="*/ 1526152 h 2340761"/>
                <a:gd name="connsiteX976" fmla="*/ 786980 w 2967861"/>
                <a:gd name="connsiteY976" fmla="*/ 1523047 h 2340761"/>
                <a:gd name="connsiteX977" fmla="*/ 782944 w 2967861"/>
                <a:gd name="connsiteY977" fmla="*/ 1517770 h 2340761"/>
                <a:gd name="connsiteX978" fmla="*/ 779840 w 2967861"/>
                <a:gd name="connsiteY978" fmla="*/ 1513423 h 2340761"/>
                <a:gd name="connsiteX979" fmla="*/ 779840 w 2967861"/>
                <a:gd name="connsiteY979" fmla="*/ 1476480 h 2340761"/>
                <a:gd name="connsiteX980" fmla="*/ 777667 w 2967861"/>
                <a:gd name="connsiteY980" fmla="*/ 1471203 h 2340761"/>
                <a:gd name="connsiteX981" fmla="*/ 772389 w 2967861"/>
                <a:gd name="connsiteY981" fmla="*/ 1466856 h 2340761"/>
                <a:gd name="connsiteX982" fmla="*/ 768353 w 2967861"/>
                <a:gd name="connsiteY982" fmla="*/ 1463752 h 2340761"/>
                <a:gd name="connsiteX983" fmla="*/ 763076 w 2967861"/>
                <a:gd name="connsiteY983" fmla="*/ 1459406 h 2340761"/>
                <a:gd name="connsiteX984" fmla="*/ 759971 w 2967861"/>
                <a:gd name="connsiteY984" fmla="*/ 1456301 h 2340761"/>
                <a:gd name="connsiteX985" fmla="*/ 750658 w 2967861"/>
                <a:gd name="connsiteY985" fmla="*/ 1436122 h 2340761"/>
                <a:gd name="connsiteX986" fmla="*/ 743518 w 2967861"/>
                <a:gd name="connsiteY986" fmla="*/ 1415943 h 2340761"/>
                <a:gd name="connsiteX987" fmla="*/ 736377 w 2967861"/>
                <a:gd name="connsiteY987" fmla="*/ 1393591 h 2340761"/>
                <a:gd name="connsiteX988" fmla="*/ 724891 w 2967861"/>
                <a:gd name="connsiteY988" fmla="*/ 1374654 h 2340761"/>
                <a:gd name="connsiteX989" fmla="*/ 712473 w 2967861"/>
                <a:gd name="connsiteY989" fmla="*/ 1357580 h 2340761"/>
                <a:gd name="connsiteX990" fmla="*/ 712473 w 2967861"/>
                <a:gd name="connsiteY990" fmla="*/ 1350129 h 2340761"/>
                <a:gd name="connsiteX991" fmla="*/ 716509 w 2967861"/>
                <a:gd name="connsiteY991" fmla="*/ 1350129 h 2340761"/>
                <a:gd name="connsiteX992" fmla="*/ 719613 w 2967861"/>
                <a:gd name="connsiteY992" fmla="*/ 1357580 h 2340761"/>
                <a:gd name="connsiteX993" fmla="*/ 723649 w 2967861"/>
                <a:gd name="connsiteY993" fmla="*/ 1363788 h 2340761"/>
                <a:gd name="connsiteX994" fmla="*/ 726753 w 2967861"/>
                <a:gd name="connsiteY994" fmla="*/ 1366893 h 2340761"/>
                <a:gd name="connsiteX995" fmla="*/ 730789 w 2967861"/>
                <a:gd name="connsiteY995" fmla="*/ 1369066 h 2340761"/>
                <a:gd name="connsiteX996" fmla="*/ 733894 w 2967861"/>
                <a:gd name="connsiteY996" fmla="*/ 1371239 h 2340761"/>
                <a:gd name="connsiteX997" fmla="*/ 737930 w 2967861"/>
                <a:gd name="connsiteY997" fmla="*/ 1372170 h 2340761"/>
                <a:gd name="connsiteX998" fmla="*/ 738861 w 2967861"/>
                <a:gd name="connsiteY998" fmla="*/ 1376517 h 2340761"/>
                <a:gd name="connsiteX999" fmla="*/ 745070 w 2967861"/>
                <a:gd name="connsiteY999" fmla="*/ 1378690 h 2340761"/>
                <a:gd name="connsiteX1000" fmla="*/ 755625 w 2967861"/>
                <a:gd name="connsiteY1000" fmla="*/ 1386141 h 2340761"/>
                <a:gd name="connsiteX1001" fmla="*/ 762765 w 2967861"/>
                <a:gd name="connsiteY1001" fmla="*/ 1396696 h 2340761"/>
                <a:gd name="connsiteX1002" fmla="*/ 768043 w 2967861"/>
                <a:gd name="connsiteY1002" fmla="*/ 1409424 h 2340761"/>
                <a:gd name="connsiteX1003" fmla="*/ 774252 w 2967861"/>
                <a:gd name="connsiteY1003" fmla="*/ 1423084 h 2340761"/>
                <a:gd name="connsiteX1004" fmla="*/ 779529 w 2967861"/>
                <a:gd name="connsiteY1004" fmla="*/ 1435812 h 2340761"/>
                <a:gd name="connsiteX1005" fmla="*/ 799398 w 2967861"/>
                <a:gd name="connsiteY1005" fmla="*/ 1448540 h 2340761"/>
                <a:gd name="connsiteX1006" fmla="*/ 804675 w 2967861"/>
                <a:gd name="connsiteY1006" fmla="*/ 1459095 h 2340761"/>
                <a:gd name="connsiteX1007" fmla="*/ 806848 w 2967861"/>
                <a:gd name="connsiteY1007" fmla="*/ 1472755 h 2340761"/>
                <a:gd name="connsiteX1008" fmla="*/ 809022 w 2967861"/>
                <a:gd name="connsiteY1008" fmla="*/ 1485483 h 2340761"/>
                <a:gd name="connsiteX1009" fmla="*/ 812126 w 2967861"/>
                <a:gd name="connsiteY1009" fmla="*/ 1496038 h 2340761"/>
                <a:gd name="connsiteX1010" fmla="*/ 824544 w 2967861"/>
                <a:gd name="connsiteY1010" fmla="*/ 1510940 h 2340761"/>
                <a:gd name="connsiteX1011" fmla="*/ 838204 w 2967861"/>
                <a:gd name="connsiteY1011" fmla="*/ 1525841 h 2340761"/>
                <a:gd name="connsiteX1012" fmla="*/ 850621 w 2967861"/>
                <a:gd name="connsiteY1012" fmla="*/ 1542916 h 2340761"/>
                <a:gd name="connsiteX1013" fmla="*/ 859935 w 2967861"/>
                <a:gd name="connsiteY1013" fmla="*/ 1560922 h 2340761"/>
                <a:gd name="connsiteX1014" fmla="*/ 860866 w 2967861"/>
                <a:gd name="connsiteY1014" fmla="*/ 1572408 h 2340761"/>
                <a:gd name="connsiteX1015" fmla="*/ 860866 w 2967861"/>
                <a:gd name="connsiteY1015" fmla="*/ 1582963 h 2340761"/>
                <a:gd name="connsiteX1016" fmla="*/ 863039 w 2967861"/>
                <a:gd name="connsiteY1016" fmla="*/ 1594450 h 2340761"/>
                <a:gd name="connsiteX1017" fmla="*/ 868317 w 2967861"/>
                <a:gd name="connsiteY1017" fmla="*/ 1605005 h 2340761"/>
                <a:gd name="connsiteX1018" fmla="*/ 870490 w 2967861"/>
                <a:gd name="connsiteY1018" fmla="*/ 1609351 h 2340761"/>
                <a:gd name="connsiteX1019" fmla="*/ 872663 w 2967861"/>
                <a:gd name="connsiteY1019" fmla="*/ 1611524 h 2340761"/>
                <a:gd name="connsiteX1020" fmla="*/ 874836 w 2967861"/>
                <a:gd name="connsiteY1020" fmla="*/ 1612456 h 2340761"/>
                <a:gd name="connsiteX1021" fmla="*/ 875767 w 2967861"/>
                <a:gd name="connsiteY1021" fmla="*/ 1612456 h 2340761"/>
                <a:gd name="connsiteX1022" fmla="*/ 879803 w 2967861"/>
                <a:gd name="connsiteY1022" fmla="*/ 1614629 h 2340761"/>
                <a:gd name="connsiteX1023" fmla="*/ 889117 w 2967861"/>
                <a:gd name="connsiteY1023" fmla="*/ 1614629 h 2340761"/>
                <a:gd name="connsiteX1024" fmla="*/ 901534 w 2967861"/>
                <a:gd name="connsiteY1024" fmla="*/ 1611524 h 2340761"/>
                <a:gd name="connsiteX1025" fmla="*/ 913952 w 2967861"/>
                <a:gd name="connsiteY1025" fmla="*/ 1604074 h 2340761"/>
                <a:gd name="connsiteX1026" fmla="*/ 928543 w 2967861"/>
                <a:gd name="connsiteY1026" fmla="*/ 1597865 h 2340761"/>
                <a:gd name="connsiteX1027" fmla="*/ 946239 w 2967861"/>
                <a:gd name="connsiteY1027" fmla="*/ 1592587 h 2340761"/>
                <a:gd name="connsiteX1028" fmla="*/ 963003 w 2967861"/>
                <a:gd name="connsiteY1028" fmla="*/ 1589483 h 2340761"/>
                <a:gd name="connsiteX1029" fmla="*/ 979767 w 2967861"/>
                <a:gd name="connsiteY1029" fmla="*/ 1582032 h 2340761"/>
                <a:gd name="connsiteX1030" fmla="*/ 992185 w 2967861"/>
                <a:gd name="connsiteY1030" fmla="*/ 1572408 h 2340761"/>
                <a:gd name="connsiteX1031" fmla="*/ 1002740 w 2967861"/>
                <a:gd name="connsiteY1031" fmla="*/ 1560922 h 2340761"/>
                <a:gd name="connsiteX1032" fmla="*/ 1016399 w 2967861"/>
                <a:gd name="connsiteY1032" fmla="*/ 1553471 h 2340761"/>
                <a:gd name="connsiteX1033" fmla="*/ 1039372 w 2967861"/>
                <a:gd name="connsiteY1033" fmla="*/ 1553471 h 2340761"/>
                <a:gd name="connsiteX1034" fmla="*/ 1039372 w 2967861"/>
                <a:gd name="connsiteY1034" fmla="*/ 1544468 h 2340761"/>
                <a:gd name="connsiteX1035" fmla="*/ 1057999 w 2967861"/>
                <a:gd name="connsiteY1035" fmla="*/ 1531740 h 2340761"/>
                <a:gd name="connsiteX1036" fmla="*/ 1075694 w 2967861"/>
                <a:gd name="connsiteY1036" fmla="*/ 1520253 h 2340761"/>
                <a:gd name="connsiteX1037" fmla="*/ 1075694 w 2967861"/>
                <a:gd name="connsiteY1037" fmla="*/ 1500074 h 2340761"/>
                <a:gd name="connsiteX1038" fmla="*/ 1089354 w 2967861"/>
                <a:gd name="connsiteY1038" fmla="*/ 1494797 h 2340761"/>
                <a:gd name="connsiteX1039" fmla="*/ 1095563 w 2967861"/>
                <a:gd name="connsiteY1039" fmla="*/ 1487346 h 2340761"/>
                <a:gd name="connsiteX1040" fmla="*/ 1101772 w 2967861"/>
                <a:gd name="connsiteY1040" fmla="*/ 1477722 h 2340761"/>
                <a:gd name="connsiteX1041" fmla="*/ 1108912 w 2967861"/>
                <a:gd name="connsiteY1041" fmla="*/ 1468098 h 2340761"/>
                <a:gd name="connsiteX1042" fmla="*/ 1087181 w 2967861"/>
                <a:gd name="connsiteY1042" fmla="*/ 1450092 h 2340761"/>
                <a:gd name="connsiteX1043" fmla="*/ 1060172 w 2967861"/>
                <a:gd name="connsiteY1043" fmla="*/ 1435191 h 2340761"/>
                <a:gd name="connsiteX1044" fmla="*/ 1057999 w 2967861"/>
                <a:gd name="connsiteY1044" fmla="*/ 1420290 h 2340761"/>
                <a:gd name="connsiteX1045" fmla="*/ 1055826 w 2967861"/>
                <a:gd name="connsiteY1045" fmla="*/ 1401352 h 2340761"/>
                <a:gd name="connsiteX1046" fmla="*/ 1035958 w 2967861"/>
                <a:gd name="connsiteY1046" fmla="*/ 1416254 h 2340761"/>
                <a:gd name="connsiteX1047" fmla="*/ 1019193 w 2967861"/>
                <a:gd name="connsiteY1047" fmla="*/ 1435191 h 2340761"/>
                <a:gd name="connsiteX1048" fmla="*/ 1008638 w 2967861"/>
                <a:gd name="connsiteY1048" fmla="*/ 1435191 h 2340761"/>
                <a:gd name="connsiteX1049" fmla="*/ 999325 w 2967861"/>
                <a:gd name="connsiteY1049" fmla="*/ 1437364 h 2340761"/>
                <a:gd name="connsiteX1050" fmla="*/ 992185 w 2967861"/>
                <a:gd name="connsiteY1050" fmla="*/ 1438295 h 2340761"/>
                <a:gd name="connsiteX1051" fmla="*/ 990011 w 2967861"/>
                <a:gd name="connsiteY1051" fmla="*/ 1433018 h 2340761"/>
                <a:gd name="connsiteX1052" fmla="*/ 989080 w 2967861"/>
                <a:gd name="connsiteY1052" fmla="*/ 1427740 h 2340761"/>
                <a:gd name="connsiteX1053" fmla="*/ 989080 w 2967861"/>
                <a:gd name="connsiteY1053" fmla="*/ 1422463 h 2340761"/>
                <a:gd name="connsiteX1054" fmla="*/ 986907 w 2967861"/>
                <a:gd name="connsiteY1054" fmla="*/ 1416254 h 2340761"/>
                <a:gd name="connsiteX1055" fmla="*/ 984734 w 2967861"/>
                <a:gd name="connsiteY1055" fmla="*/ 1410976 h 2340761"/>
                <a:gd name="connsiteX1056" fmla="*/ 979456 w 2967861"/>
                <a:gd name="connsiteY1056" fmla="*/ 1408803 h 2340761"/>
                <a:gd name="connsiteX1057" fmla="*/ 977283 w 2967861"/>
                <a:gd name="connsiteY1057" fmla="*/ 1408803 h 2340761"/>
                <a:gd name="connsiteX1058" fmla="*/ 975110 w 2967861"/>
                <a:gd name="connsiteY1058" fmla="*/ 1408803 h 2340761"/>
                <a:gd name="connsiteX1059" fmla="*/ 975110 w 2967861"/>
                <a:gd name="connsiteY1059" fmla="*/ 1410976 h 2340761"/>
                <a:gd name="connsiteX1060" fmla="*/ 974179 w 2967861"/>
                <a:gd name="connsiteY1060" fmla="*/ 1413149 h 2340761"/>
                <a:gd name="connsiteX1061" fmla="*/ 972006 w 2967861"/>
                <a:gd name="connsiteY1061" fmla="*/ 1418427 h 2340761"/>
                <a:gd name="connsiteX1062" fmla="*/ 964865 w 2967861"/>
                <a:gd name="connsiteY1062" fmla="*/ 1407872 h 2340761"/>
                <a:gd name="connsiteX1063" fmla="*/ 957725 w 2967861"/>
                <a:gd name="connsiteY1063" fmla="*/ 1392970 h 2340761"/>
                <a:gd name="connsiteX1064" fmla="*/ 948412 w 2967861"/>
                <a:gd name="connsiteY1064" fmla="*/ 1375896 h 2340761"/>
                <a:gd name="connsiteX1065" fmla="*/ 943134 w 2967861"/>
                <a:gd name="connsiteY1065" fmla="*/ 1358821 h 2340761"/>
                <a:gd name="connsiteX1066" fmla="*/ 939098 w 2967861"/>
                <a:gd name="connsiteY1066" fmla="*/ 1343920 h 2340761"/>
                <a:gd name="connsiteX1067" fmla="*/ 946239 w 2967861"/>
                <a:gd name="connsiteY1067" fmla="*/ 1343920 h 2340761"/>
                <a:gd name="connsiteX1068" fmla="*/ 950274 w 2967861"/>
                <a:gd name="connsiteY1068" fmla="*/ 1343920 h 2340761"/>
                <a:gd name="connsiteX1069" fmla="*/ 952448 w 2967861"/>
                <a:gd name="connsiteY1069" fmla="*/ 1343920 h 2340761"/>
                <a:gd name="connsiteX1070" fmla="*/ 953379 w 2967861"/>
                <a:gd name="connsiteY1070" fmla="*/ 1343920 h 2340761"/>
                <a:gd name="connsiteX1071" fmla="*/ 955552 w 2967861"/>
                <a:gd name="connsiteY1071" fmla="*/ 1343920 h 2340761"/>
                <a:gd name="connsiteX1072" fmla="*/ 967039 w 2967861"/>
                <a:gd name="connsiteY1072" fmla="*/ 1353544 h 2340761"/>
                <a:gd name="connsiteX1073" fmla="*/ 972316 w 2967861"/>
                <a:gd name="connsiteY1073" fmla="*/ 1363167 h 2340761"/>
                <a:gd name="connsiteX1074" fmla="*/ 975421 w 2967861"/>
                <a:gd name="connsiteY1074" fmla="*/ 1373723 h 2340761"/>
                <a:gd name="connsiteX1075" fmla="*/ 984734 w 2967861"/>
                <a:gd name="connsiteY1075" fmla="*/ 1381173 h 2340761"/>
                <a:gd name="connsiteX1076" fmla="*/ 997152 w 2967861"/>
                <a:gd name="connsiteY1076" fmla="*/ 1388624 h 2340761"/>
                <a:gd name="connsiteX1077" fmla="*/ 1008638 w 2967861"/>
                <a:gd name="connsiteY1077" fmla="*/ 1393902 h 2340761"/>
                <a:gd name="connsiteX1078" fmla="*/ 1019193 w 2967861"/>
                <a:gd name="connsiteY1078" fmla="*/ 1401352 h 2340761"/>
                <a:gd name="connsiteX1079" fmla="*/ 1031611 w 2967861"/>
                <a:gd name="connsiteY1079" fmla="*/ 1401352 h 2340761"/>
                <a:gd name="connsiteX1080" fmla="*/ 1040925 w 2967861"/>
                <a:gd name="connsiteY1080" fmla="*/ 1400421 h 2340761"/>
                <a:gd name="connsiteX1081" fmla="*/ 1048065 w 2967861"/>
                <a:gd name="connsiteY1081" fmla="*/ 1398248 h 2340761"/>
                <a:gd name="connsiteX1082" fmla="*/ 1059551 w 2967861"/>
                <a:gd name="connsiteY1082" fmla="*/ 1393902 h 2340761"/>
                <a:gd name="connsiteX1083" fmla="*/ 1066692 w 2967861"/>
                <a:gd name="connsiteY1083" fmla="*/ 1407561 h 2340761"/>
                <a:gd name="connsiteX1084" fmla="*/ 1071969 w 2967861"/>
                <a:gd name="connsiteY1084" fmla="*/ 1418116 h 2340761"/>
                <a:gd name="connsiteX1085" fmla="*/ 1102082 w 2967861"/>
                <a:gd name="connsiteY1085" fmla="*/ 1420290 h 2340761"/>
                <a:gd name="connsiteX1086" fmla="*/ 1133438 w 2967861"/>
                <a:gd name="connsiteY1086" fmla="*/ 1422463 h 2340761"/>
                <a:gd name="connsiteX1087" fmla="*/ 1164793 w 2967861"/>
                <a:gd name="connsiteY1087" fmla="*/ 1422463 h 2340761"/>
                <a:gd name="connsiteX1088" fmla="*/ 1194906 w 2967861"/>
                <a:gd name="connsiteY1088" fmla="*/ 1418116 h 2340761"/>
                <a:gd name="connsiteX1089" fmla="*/ 1206392 w 2967861"/>
                <a:gd name="connsiteY1089" fmla="*/ 1429603 h 2340761"/>
                <a:gd name="connsiteX1090" fmla="*/ 1218810 w 2967861"/>
                <a:gd name="connsiteY1090" fmla="*/ 1437985 h 2340761"/>
                <a:gd name="connsiteX1091" fmla="*/ 1231228 w 2967861"/>
                <a:gd name="connsiteY1091" fmla="*/ 1447609 h 2340761"/>
                <a:gd name="connsiteX1092" fmla="*/ 1238368 w 2967861"/>
                <a:gd name="connsiteY1092" fmla="*/ 1458164 h 2340761"/>
                <a:gd name="connsiteX1093" fmla="*/ 1235264 w 2967861"/>
                <a:gd name="connsiteY1093" fmla="*/ 1471824 h 2340761"/>
                <a:gd name="connsiteX1094" fmla="*/ 1238368 w 2967861"/>
                <a:gd name="connsiteY1094" fmla="*/ 1474928 h 2340761"/>
                <a:gd name="connsiteX1095" fmla="*/ 1242404 w 2967861"/>
                <a:gd name="connsiteY1095" fmla="*/ 1479274 h 2340761"/>
                <a:gd name="connsiteX1096" fmla="*/ 1247681 w 2967861"/>
                <a:gd name="connsiteY1096" fmla="*/ 1482379 h 2340761"/>
                <a:gd name="connsiteX1097" fmla="*/ 1251717 w 2967861"/>
                <a:gd name="connsiteY1097" fmla="*/ 1486725 h 2340761"/>
                <a:gd name="connsiteX1098" fmla="*/ 1262273 w 2967861"/>
                <a:gd name="connsiteY1098" fmla="*/ 1487656 h 2340761"/>
                <a:gd name="connsiteX1099" fmla="*/ 1271586 w 2967861"/>
                <a:gd name="connsiteY1099" fmla="*/ 1487656 h 2340761"/>
                <a:gd name="connsiteX1100" fmla="*/ 1284004 w 2967861"/>
                <a:gd name="connsiteY1100" fmla="*/ 1486725 h 2340761"/>
                <a:gd name="connsiteX1101" fmla="*/ 1288039 w 2967861"/>
                <a:gd name="connsiteY1101" fmla="*/ 1524910 h 2340761"/>
                <a:gd name="connsiteX1102" fmla="*/ 1296422 w 2967861"/>
                <a:gd name="connsiteY1102" fmla="*/ 1556575 h 2340761"/>
                <a:gd name="connsiteX1103" fmla="*/ 1308840 w 2967861"/>
                <a:gd name="connsiteY1103" fmla="*/ 1586068 h 2340761"/>
                <a:gd name="connsiteX1104" fmla="*/ 1327466 w 2967861"/>
                <a:gd name="connsiteY1104" fmla="*/ 1613697 h 2340761"/>
                <a:gd name="connsiteX1105" fmla="*/ 1327466 w 2967861"/>
                <a:gd name="connsiteY1105" fmla="*/ 1615870 h 2340761"/>
                <a:gd name="connsiteX1106" fmla="*/ 1325293 w 2967861"/>
                <a:gd name="connsiteY1106" fmla="*/ 1618044 h 2340761"/>
                <a:gd name="connsiteX1107" fmla="*/ 1323120 w 2967861"/>
                <a:gd name="connsiteY1107" fmla="*/ 1621148 h 2340761"/>
                <a:gd name="connsiteX1108" fmla="*/ 1322188 w 2967861"/>
                <a:gd name="connsiteY1108" fmla="*/ 1625494 h 2340761"/>
                <a:gd name="connsiteX1109" fmla="*/ 1323120 w 2967861"/>
                <a:gd name="connsiteY1109" fmla="*/ 1628599 h 2340761"/>
                <a:gd name="connsiteX1110" fmla="*/ 1329329 w 2967861"/>
                <a:gd name="connsiteY1110" fmla="*/ 1645673 h 2340761"/>
                <a:gd name="connsiteX1111" fmla="*/ 1339884 w 2967861"/>
                <a:gd name="connsiteY1111" fmla="*/ 1665852 h 2340761"/>
                <a:gd name="connsiteX1112" fmla="*/ 1351370 w 2967861"/>
                <a:gd name="connsiteY1112" fmla="*/ 1678581 h 2340761"/>
                <a:gd name="connsiteX1113" fmla="*/ 1352302 w 2967861"/>
                <a:gd name="connsiteY1113" fmla="*/ 1680754 h 2340761"/>
                <a:gd name="connsiteX1114" fmla="*/ 1354475 w 2967861"/>
                <a:gd name="connsiteY1114" fmla="*/ 1680754 h 2340761"/>
                <a:gd name="connsiteX1115" fmla="*/ 1356648 w 2967861"/>
                <a:gd name="connsiteY1115" fmla="*/ 1682927 h 2340761"/>
                <a:gd name="connsiteX1116" fmla="*/ 1358821 w 2967861"/>
                <a:gd name="connsiteY1116" fmla="*/ 1682927 h 2340761"/>
                <a:gd name="connsiteX1117" fmla="*/ 1378690 w 2967861"/>
                <a:gd name="connsiteY1117" fmla="*/ 1658712 h 2340761"/>
                <a:gd name="connsiteX1118" fmla="*/ 1391108 w 2967861"/>
                <a:gd name="connsiteY1118" fmla="*/ 1633255 h 2340761"/>
                <a:gd name="connsiteX1119" fmla="*/ 1400421 w 2967861"/>
                <a:gd name="connsiteY1119" fmla="*/ 1601590 h 2340761"/>
                <a:gd name="connsiteX1120" fmla="*/ 1403525 w 2967861"/>
                <a:gd name="connsiteY1120" fmla="*/ 1564647 h 2340761"/>
                <a:gd name="connsiteX1121" fmla="*/ 1415943 w 2967861"/>
                <a:gd name="connsiteY1121" fmla="*/ 1557196 h 2340761"/>
                <a:gd name="connsiteX1122" fmla="*/ 1425257 w 2967861"/>
                <a:gd name="connsiteY1122" fmla="*/ 1547572 h 2340761"/>
                <a:gd name="connsiteX1123" fmla="*/ 1434570 w 2967861"/>
                <a:gd name="connsiteY1123" fmla="*/ 1540122 h 2340761"/>
                <a:gd name="connsiteX1124" fmla="*/ 1451334 w 2967861"/>
                <a:gd name="connsiteY1124" fmla="*/ 1540122 h 2340761"/>
                <a:gd name="connsiteX1125" fmla="*/ 1463752 w 2967861"/>
                <a:gd name="connsiteY1125" fmla="*/ 1507214 h 2340761"/>
                <a:gd name="connsiteX1126" fmla="*/ 1470892 w 2967861"/>
                <a:gd name="connsiteY1126" fmla="*/ 1501937 h 2340761"/>
                <a:gd name="connsiteX1127" fmla="*/ 1478032 w 2967861"/>
                <a:gd name="connsiteY1127" fmla="*/ 1499764 h 2340761"/>
                <a:gd name="connsiteX1128" fmla="*/ 1485172 w 2967861"/>
                <a:gd name="connsiteY1128" fmla="*/ 1499764 h 2340761"/>
                <a:gd name="connsiteX1129" fmla="*/ 1488277 w 2967861"/>
                <a:gd name="connsiteY1129" fmla="*/ 1497591 h 2340761"/>
                <a:gd name="connsiteX1130" fmla="*/ 1493555 w 2967861"/>
                <a:gd name="connsiteY1130" fmla="*/ 1490140 h 2340761"/>
                <a:gd name="connsiteX1131" fmla="*/ 1497590 w 2967861"/>
                <a:gd name="connsiteY1131" fmla="*/ 1475239 h 2340761"/>
                <a:gd name="connsiteX1132" fmla="*/ 1512181 w 2967861"/>
                <a:gd name="connsiteY1132" fmla="*/ 1475239 h 2340761"/>
                <a:gd name="connsiteX1133" fmla="*/ 1526772 w 2967861"/>
                <a:gd name="connsiteY1133" fmla="*/ 1477412 h 2340761"/>
                <a:gd name="connsiteX1134" fmla="*/ 1543536 w 2967861"/>
                <a:gd name="connsiteY1134" fmla="*/ 1475239 h 2340761"/>
                <a:gd name="connsiteX1135" fmla="*/ 1544468 w 2967861"/>
                <a:gd name="connsiteY1135" fmla="*/ 1473065 h 2340761"/>
                <a:gd name="connsiteX1136" fmla="*/ 1546641 w 2967861"/>
                <a:gd name="connsiteY1136" fmla="*/ 1472134 h 2340761"/>
                <a:gd name="connsiteX1137" fmla="*/ 1548814 w 2967861"/>
                <a:gd name="connsiteY1137" fmla="*/ 1467788 h 2340761"/>
                <a:gd name="connsiteX1138" fmla="*/ 1550987 w 2967861"/>
                <a:gd name="connsiteY1138" fmla="*/ 1465615 h 2340761"/>
                <a:gd name="connsiteX1139" fmla="*/ 1554092 w 2967861"/>
                <a:gd name="connsiteY1139" fmla="*/ 1462510 h 2340761"/>
                <a:gd name="connsiteX1140" fmla="*/ 1565578 w 2967861"/>
                <a:gd name="connsiteY1140" fmla="*/ 1480516 h 2340761"/>
                <a:gd name="connsiteX1141" fmla="*/ 1573960 w 2967861"/>
                <a:gd name="connsiteY1141" fmla="*/ 1495418 h 2340761"/>
                <a:gd name="connsiteX1142" fmla="*/ 1585447 w 2967861"/>
                <a:gd name="connsiteY1142" fmla="*/ 1509077 h 2340761"/>
                <a:gd name="connsiteX1143" fmla="*/ 1592587 w 2967861"/>
                <a:gd name="connsiteY1143" fmla="*/ 1523979 h 2340761"/>
                <a:gd name="connsiteX1144" fmla="*/ 1597864 w 2967861"/>
                <a:gd name="connsiteY1144" fmla="*/ 1541984 h 2340761"/>
                <a:gd name="connsiteX1145" fmla="*/ 1597864 w 2967861"/>
                <a:gd name="connsiteY1145" fmla="*/ 1564337 h 2340761"/>
                <a:gd name="connsiteX1146" fmla="*/ 1600037 w 2967861"/>
                <a:gd name="connsiteY1146" fmla="*/ 1566509 h 2340761"/>
                <a:gd name="connsiteX1147" fmla="*/ 1600969 w 2967861"/>
                <a:gd name="connsiteY1147" fmla="*/ 1566509 h 2340761"/>
                <a:gd name="connsiteX1148" fmla="*/ 1600969 w 2967861"/>
                <a:gd name="connsiteY1148" fmla="*/ 1567441 h 2340761"/>
                <a:gd name="connsiteX1149" fmla="*/ 1603142 w 2967861"/>
                <a:gd name="connsiteY1149" fmla="*/ 1567441 h 2340761"/>
                <a:gd name="connsiteX1150" fmla="*/ 1610282 w 2967861"/>
                <a:gd name="connsiteY1150" fmla="*/ 1567441 h 2340761"/>
                <a:gd name="connsiteX1151" fmla="*/ 1617422 w 2967861"/>
                <a:gd name="connsiteY1151" fmla="*/ 1566509 h 2340761"/>
                <a:gd name="connsiteX1152" fmla="*/ 1621458 w 2967861"/>
                <a:gd name="connsiteY1152" fmla="*/ 1564337 h 2340761"/>
                <a:gd name="connsiteX1153" fmla="*/ 1626736 w 2967861"/>
                <a:gd name="connsiteY1153" fmla="*/ 1559990 h 2340761"/>
                <a:gd name="connsiteX1154" fmla="*/ 1629840 w 2967861"/>
                <a:gd name="connsiteY1154" fmla="*/ 1556886 h 2340761"/>
                <a:gd name="connsiteX1155" fmla="*/ 1641327 w 2967861"/>
                <a:gd name="connsiteY1155" fmla="*/ 1569614 h 2340761"/>
                <a:gd name="connsiteX1156" fmla="*/ 1648467 w 2967861"/>
                <a:gd name="connsiteY1156" fmla="*/ 1586688 h 2340761"/>
                <a:gd name="connsiteX1157" fmla="*/ 1650640 w 2967861"/>
                <a:gd name="connsiteY1157" fmla="*/ 1606867 h 2340761"/>
                <a:gd name="connsiteX1158" fmla="*/ 1650640 w 2967861"/>
                <a:gd name="connsiteY1158" fmla="*/ 1629220 h 2340761"/>
                <a:gd name="connsiteX1159" fmla="*/ 1650640 w 2967861"/>
                <a:gd name="connsiteY1159" fmla="*/ 1649399 h 2340761"/>
                <a:gd name="connsiteX1160" fmla="*/ 1650640 w 2967861"/>
                <a:gd name="connsiteY1160" fmla="*/ 1668336 h 2340761"/>
                <a:gd name="connsiteX1161" fmla="*/ 1653745 w 2967861"/>
                <a:gd name="connsiteY1161" fmla="*/ 1683237 h 2340761"/>
                <a:gd name="connsiteX1162" fmla="*/ 1653745 w 2967861"/>
                <a:gd name="connsiteY1162" fmla="*/ 1686342 h 2340761"/>
                <a:gd name="connsiteX1163" fmla="*/ 1663058 w 2967861"/>
                <a:gd name="connsiteY1163" fmla="*/ 1683237 h 2340761"/>
                <a:gd name="connsiteX1164" fmla="*/ 1663058 w 2967861"/>
                <a:gd name="connsiteY1164" fmla="*/ 1686342 h 2340761"/>
                <a:gd name="connsiteX1165" fmla="*/ 1672371 w 2967861"/>
                <a:gd name="connsiteY1165" fmla="*/ 1699070 h 2340761"/>
                <a:gd name="connsiteX1166" fmla="*/ 1677649 w 2967861"/>
                <a:gd name="connsiteY1166" fmla="*/ 1713971 h 2340761"/>
                <a:gd name="connsiteX1167" fmla="*/ 1682927 w 2967861"/>
                <a:gd name="connsiteY1167" fmla="*/ 1728873 h 2340761"/>
                <a:gd name="connsiteX1168" fmla="*/ 1686962 w 2967861"/>
                <a:gd name="connsiteY1168" fmla="*/ 1745947 h 2340761"/>
                <a:gd name="connsiteX1169" fmla="*/ 1693171 w 2967861"/>
                <a:gd name="connsiteY1169" fmla="*/ 1760849 h 2340761"/>
                <a:gd name="connsiteX1170" fmla="*/ 1702485 w 2967861"/>
                <a:gd name="connsiteY1170" fmla="*/ 1768299 h 2340761"/>
                <a:gd name="connsiteX1171" fmla="*/ 1704658 w 2967861"/>
                <a:gd name="connsiteY1171" fmla="*/ 1770472 h 2340761"/>
                <a:gd name="connsiteX1172" fmla="*/ 1715213 w 2967861"/>
                <a:gd name="connsiteY1172" fmla="*/ 1775750 h 2340761"/>
                <a:gd name="connsiteX1173" fmla="*/ 1726699 w 2967861"/>
                <a:gd name="connsiteY1173" fmla="*/ 1785374 h 2340761"/>
                <a:gd name="connsiteX1174" fmla="*/ 1737255 w 2967861"/>
                <a:gd name="connsiteY1174" fmla="*/ 1785374 h 2340761"/>
                <a:gd name="connsiteX1175" fmla="*/ 1736323 w 2967861"/>
                <a:gd name="connsiteY1175" fmla="*/ 1758986 h 2340761"/>
                <a:gd name="connsiteX1176" fmla="*/ 1729183 w 2967861"/>
                <a:gd name="connsiteY1176" fmla="*/ 1733529 h 2340761"/>
                <a:gd name="connsiteX1177" fmla="*/ 1717696 w 2967861"/>
                <a:gd name="connsiteY1177" fmla="*/ 1711177 h 2340761"/>
                <a:gd name="connsiteX1178" fmla="*/ 1703106 w 2967861"/>
                <a:gd name="connsiteY1178" fmla="*/ 1696276 h 2340761"/>
                <a:gd name="connsiteX1179" fmla="*/ 1700001 w 2967861"/>
                <a:gd name="connsiteY1179" fmla="*/ 1694103 h 2340761"/>
                <a:gd name="connsiteX1180" fmla="*/ 1695965 w 2967861"/>
                <a:gd name="connsiteY1180" fmla="*/ 1694103 h 2340761"/>
                <a:gd name="connsiteX1181" fmla="*/ 1692861 w 2967861"/>
                <a:gd name="connsiteY1181" fmla="*/ 1694103 h 2340761"/>
                <a:gd name="connsiteX1182" fmla="*/ 1688825 w 2967861"/>
                <a:gd name="connsiteY1182" fmla="*/ 1694103 h 2340761"/>
                <a:gd name="connsiteX1183" fmla="*/ 1687894 w 2967861"/>
                <a:gd name="connsiteY1183" fmla="*/ 1691930 h 2340761"/>
                <a:gd name="connsiteX1184" fmla="*/ 1681685 w 2967861"/>
                <a:gd name="connsiteY1184" fmla="*/ 1681374 h 2340761"/>
                <a:gd name="connsiteX1185" fmla="*/ 1680753 w 2967861"/>
                <a:gd name="connsiteY1185" fmla="*/ 1671751 h 2340761"/>
                <a:gd name="connsiteX1186" fmla="*/ 1676718 w 2967861"/>
                <a:gd name="connsiteY1186" fmla="*/ 1664300 h 2340761"/>
                <a:gd name="connsiteX1187" fmla="*/ 1667404 w 2967861"/>
                <a:gd name="connsiteY1187" fmla="*/ 1659022 h 2340761"/>
                <a:gd name="connsiteX1188" fmla="*/ 1676718 w 2967861"/>
                <a:gd name="connsiteY1188" fmla="*/ 1634808 h 2340761"/>
                <a:gd name="connsiteX1189" fmla="*/ 1683858 w 2967861"/>
                <a:gd name="connsiteY1189" fmla="*/ 1605315 h 2340761"/>
                <a:gd name="connsiteX1190" fmla="*/ 1700622 w 2967861"/>
                <a:gd name="connsiteY1190" fmla="*/ 1618975 h 2340761"/>
                <a:gd name="connsiteX1191" fmla="*/ 1716144 w 2967861"/>
                <a:gd name="connsiteY1191" fmla="*/ 1631703 h 2340761"/>
                <a:gd name="connsiteX1192" fmla="*/ 1730735 w 2967861"/>
                <a:gd name="connsiteY1192" fmla="*/ 1644431 h 2340761"/>
                <a:gd name="connsiteX1193" fmla="*/ 1742222 w 2967861"/>
                <a:gd name="connsiteY1193" fmla="*/ 1659333 h 2340761"/>
                <a:gd name="connsiteX1194" fmla="*/ 1747499 w 2967861"/>
                <a:gd name="connsiteY1194" fmla="*/ 1679512 h 2340761"/>
                <a:gd name="connsiteX1195" fmla="*/ 1754640 w 2967861"/>
                <a:gd name="connsiteY1195" fmla="*/ 1679512 h 2340761"/>
                <a:gd name="connsiteX1196" fmla="*/ 1815176 w 2967861"/>
                <a:gd name="connsiteY1196" fmla="*/ 1629841 h 2340761"/>
                <a:gd name="connsiteX1197" fmla="*/ 1813003 w 2967861"/>
                <a:gd name="connsiteY1197" fmla="*/ 1600348 h 2340761"/>
                <a:gd name="connsiteX1198" fmla="*/ 1807726 w 2967861"/>
                <a:gd name="connsiteY1198" fmla="*/ 1576133 h 2340761"/>
                <a:gd name="connsiteX1199" fmla="*/ 1796239 w 2967861"/>
                <a:gd name="connsiteY1199" fmla="*/ 1558128 h 2340761"/>
                <a:gd name="connsiteX1200" fmla="*/ 1783822 w 2967861"/>
                <a:gd name="connsiteY1200" fmla="*/ 1541053 h 2340761"/>
                <a:gd name="connsiteX1201" fmla="*/ 1767057 w 2967861"/>
                <a:gd name="connsiteY1201" fmla="*/ 1525220 h 2340761"/>
                <a:gd name="connsiteX1202" fmla="*/ 1769230 w 2967861"/>
                <a:gd name="connsiteY1202" fmla="*/ 1510319 h 2340761"/>
                <a:gd name="connsiteX1203" fmla="*/ 1774508 w 2967861"/>
                <a:gd name="connsiteY1203" fmla="*/ 1500695 h 2340761"/>
                <a:gd name="connsiteX1204" fmla="*/ 1780717 w 2967861"/>
                <a:gd name="connsiteY1204" fmla="*/ 1495418 h 2340761"/>
                <a:gd name="connsiteX1205" fmla="*/ 1787857 w 2967861"/>
                <a:gd name="connsiteY1205" fmla="*/ 1489209 h 2340761"/>
                <a:gd name="connsiteX1206" fmla="*/ 1794066 w 2967861"/>
                <a:gd name="connsiteY1206" fmla="*/ 1480827 h 2340761"/>
                <a:gd name="connsiteX1207" fmla="*/ 1800275 w 2967861"/>
                <a:gd name="connsiteY1207" fmla="*/ 1480827 h 2340761"/>
                <a:gd name="connsiteX1208" fmla="*/ 1805553 w 2967861"/>
                <a:gd name="connsiteY1208" fmla="*/ 1481758 h 2340761"/>
                <a:gd name="connsiteX1209" fmla="*/ 1807726 w 2967861"/>
                <a:gd name="connsiteY1209" fmla="*/ 1481758 h 2340761"/>
                <a:gd name="connsiteX1210" fmla="*/ 1810830 w 2967861"/>
                <a:gd name="connsiteY1210" fmla="*/ 1483931 h 2340761"/>
                <a:gd name="connsiteX1211" fmla="*/ 1813003 w 2967861"/>
                <a:gd name="connsiteY1211" fmla="*/ 1488277 h 2340761"/>
                <a:gd name="connsiteX1212" fmla="*/ 1816108 w 2967861"/>
                <a:gd name="connsiteY1212" fmla="*/ 1493555 h 2340761"/>
                <a:gd name="connsiteX1213" fmla="*/ 1818281 w 2967861"/>
                <a:gd name="connsiteY1213" fmla="*/ 1496659 h 2340761"/>
                <a:gd name="connsiteX1214" fmla="*/ 1816108 w 2967861"/>
                <a:gd name="connsiteY1214" fmla="*/ 1501006 h 2340761"/>
                <a:gd name="connsiteX1215" fmla="*/ 1815176 w 2967861"/>
                <a:gd name="connsiteY1215" fmla="*/ 1504110 h 2340761"/>
                <a:gd name="connsiteX1216" fmla="*/ 1811141 w 2967861"/>
                <a:gd name="connsiteY1216" fmla="*/ 1506283 h 2340761"/>
                <a:gd name="connsiteX1217" fmla="*/ 1808036 w 2967861"/>
                <a:gd name="connsiteY1217" fmla="*/ 1506283 h 2340761"/>
                <a:gd name="connsiteX1218" fmla="*/ 1804000 w 2967861"/>
                <a:gd name="connsiteY1218" fmla="*/ 1508456 h 2340761"/>
                <a:gd name="connsiteX1219" fmla="*/ 1804000 w 2967861"/>
                <a:gd name="connsiteY1219" fmla="*/ 1518080 h 2340761"/>
                <a:gd name="connsiteX1220" fmla="*/ 1804000 w 2967861"/>
                <a:gd name="connsiteY1220" fmla="*/ 1523358 h 2340761"/>
                <a:gd name="connsiteX1221" fmla="*/ 1806173 w 2967861"/>
                <a:gd name="connsiteY1221" fmla="*/ 1528635 h 2340761"/>
                <a:gd name="connsiteX1222" fmla="*/ 1808346 w 2967861"/>
                <a:gd name="connsiteY1222" fmla="*/ 1533913 h 2340761"/>
                <a:gd name="connsiteX1223" fmla="*/ 1811451 w 2967861"/>
                <a:gd name="connsiteY1223" fmla="*/ 1532981 h 2340761"/>
                <a:gd name="connsiteX1224" fmla="*/ 1813624 w 2967861"/>
                <a:gd name="connsiteY1224" fmla="*/ 1532981 h 2340761"/>
                <a:gd name="connsiteX1225" fmla="*/ 1815797 w 2967861"/>
                <a:gd name="connsiteY1225" fmla="*/ 1532981 h 2340761"/>
                <a:gd name="connsiteX1226" fmla="*/ 1816729 w 2967861"/>
                <a:gd name="connsiteY1226" fmla="*/ 1530808 h 2340761"/>
                <a:gd name="connsiteX1227" fmla="*/ 1818902 w 2967861"/>
                <a:gd name="connsiteY1227" fmla="*/ 1530808 h 2340761"/>
                <a:gd name="connsiteX1228" fmla="*/ 1826042 w 2967861"/>
                <a:gd name="connsiteY1228" fmla="*/ 1526462 h 2340761"/>
                <a:gd name="connsiteX1229" fmla="*/ 1830078 w 2967861"/>
                <a:gd name="connsiteY1229" fmla="*/ 1523358 h 2340761"/>
                <a:gd name="connsiteX1230" fmla="*/ 1831009 w 2967861"/>
                <a:gd name="connsiteY1230" fmla="*/ 1521184 h 2340761"/>
                <a:gd name="connsiteX1231" fmla="*/ 1835045 w 2967861"/>
                <a:gd name="connsiteY1231" fmla="*/ 1518080 h 2340761"/>
                <a:gd name="connsiteX1232" fmla="*/ 1838150 w 2967861"/>
                <a:gd name="connsiteY1232" fmla="*/ 1513734 h 2340761"/>
                <a:gd name="connsiteX1233" fmla="*/ 1837218 w 2967861"/>
                <a:gd name="connsiteY1233" fmla="*/ 1508456 h 2340761"/>
                <a:gd name="connsiteX1234" fmla="*/ 1837218 w 2967861"/>
                <a:gd name="connsiteY1234" fmla="*/ 1503179 h 2340761"/>
                <a:gd name="connsiteX1235" fmla="*/ 1835045 w 2967861"/>
                <a:gd name="connsiteY1235" fmla="*/ 1501006 h 2340761"/>
                <a:gd name="connsiteX1236" fmla="*/ 1835045 w 2967861"/>
                <a:gd name="connsiteY1236" fmla="*/ 1498832 h 2340761"/>
                <a:gd name="connsiteX1237" fmla="*/ 1835045 w 2967861"/>
                <a:gd name="connsiteY1237" fmla="*/ 1495728 h 2340761"/>
                <a:gd name="connsiteX1238" fmla="*/ 1835045 w 2967861"/>
                <a:gd name="connsiteY1238" fmla="*/ 1491382 h 2340761"/>
                <a:gd name="connsiteX1239" fmla="*/ 1835045 w 2967861"/>
                <a:gd name="connsiteY1239" fmla="*/ 1483931 h 2340761"/>
                <a:gd name="connsiteX1240" fmla="*/ 1862054 w 2967861"/>
                <a:gd name="connsiteY1240" fmla="*/ 1478653 h 2340761"/>
                <a:gd name="connsiteX1241" fmla="*/ 1891236 w 2967861"/>
                <a:gd name="connsiteY1241" fmla="*/ 1469030 h 2340761"/>
                <a:gd name="connsiteX1242" fmla="*/ 1916382 w 2967861"/>
                <a:gd name="connsiteY1242" fmla="*/ 1458474 h 2340761"/>
                <a:gd name="connsiteX1243" fmla="*/ 1940286 w 2967861"/>
                <a:gd name="connsiteY1243" fmla="*/ 1443573 h 2340761"/>
                <a:gd name="connsiteX1244" fmla="*/ 1958913 w 2967861"/>
                <a:gd name="connsiteY1244" fmla="*/ 1423394 h 2340761"/>
                <a:gd name="connsiteX1245" fmla="*/ 1967295 w 2967861"/>
                <a:gd name="connsiteY1245" fmla="*/ 1408493 h 2340761"/>
                <a:gd name="connsiteX1246" fmla="*/ 1974435 w 2967861"/>
                <a:gd name="connsiteY1246" fmla="*/ 1394833 h 2340761"/>
                <a:gd name="connsiteX1247" fmla="*/ 1981575 w 2967861"/>
                <a:gd name="connsiteY1247" fmla="*/ 1379932 h 2340761"/>
                <a:gd name="connsiteX1248" fmla="*/ 1993993 w 2967861"/>
                <a:gd name="connsiteY1248" fmla="*/ 1371550 h 2340761"/>
                <a:gd name="connsiteX1249" fmla="*/ 1993993 w 2967861"/>
                <a:gd name="connsiteY1249" fmla="*/ 1351992 h 2340761"/>
                <a:gd name="connsiteX1250" fmla="*/ 1993062 w 2967861"/>
                <a:gd name="connsiteY1250" fmla="*/ 1329639 h 2340761"/>
                <a:gd name="connsiteX1251" fmla="*/ 1989026 w 2967861"/>
                <a:gd name="connsiteY1251" fmla="*/ 1309460 h 2340761"/>
                <a:gd name="connsiteX1252" fmla="*/ 1981886 w 2967861"/>
                <a:gd name="connsiteY1252" fmla="*/ 1289281 h 2340761"/>
                <a:gd name="connsiteX1253" fmla="*/ 1973504 w 2967861"/>
                <a:gd name="connsiteY1253" fmla="*/ 1274380 h 2340761"/>
                <a:gd name="connsiteX1254" fmla="*/ 1958913 w 2967861"/>
                <a:gd name="connsiteY1254" fmla="*/ 1264756 h 2340761"/>
                <a:gd name="connsiteX1255" fmla="*/ 1964190 w 2967861"/>
                <a:gd name="connsiteY1255" fmla="*/ 1252028 h 2340761"/>
                <a:gd name="connsiteX1256" fmla="*/ 1969468 w 2967861"/>
                <a:gd name="connsiteY1256" fmla="*/ 1244577 h 2340761"/>
                <a:gd name="connsiteX1257" fmla="*/ 1976608 w 2967861"/>
                <a:gd name="connsiteY1257" fmla="*/ 1237127 h 2340761"/>
                <a:gd name="connsiteX1258" fmla="*/ 1983748 w 2967861"/>
                <a:gd name="connsiteY1258" fmla="*/ 1227503 h 2340761"/>
                <a:gd name="connsiteX1259" fmla="*/ 2003617 w 2967861"/>
                <a:gd name="connsiteY1259" fmla="*/ 1227503 h 2340761"/>
                <a:gd name="connsiteX1260" fmla="*/ 2003617 w 2967861"/>
                <a:gd name="connsiteY1260" fmla="*/ 1214774 h 2340761"/>
                <a:gd name="connsiteX1261" fmla="*/ 1998339 w 2967861"/>
                <a:gd name="connsiteY1261" fmla="*/ 1214774 h 2340761"/>
                <a:gd name="connsiteX1262" fmla="*/ 1987784 w 2967861"/>
                <a:gd name="connsiteY1262" fmla="*/ 1209497 h 2340761"/>
                <a:gd name="connsiteX1263" fmla="*/ 1978471 w 2967861"/>
                <a:gd name="connsiteY1263" fmla="*/ 1209497 h 2340761"/>
                <a:gd name="connsiteX1264" fmla="*/ 1969157 w 2967861"/>
                <a:gd name="connsiteY1264" fmla="*/ 1212601 h 2340761"/>
                <a:gd name="connsiteX1265" fmla="*/ 1958602 w 2967861"/>
                <a:gd name="connsiteY1265" fmla="*/ 1218810 h 2340761"/>
                <a:gd name="connsiteX1266" fmla="*/ 1954567 w 2967861"/>
                <a:gd name="connsiteY1266" fmla="*/ 1212601 h 2340761"/>
                <a:gd name="connsiteX1267" fmla="*/ 1951462 w 2967861"/>
                <a:gd name="connsiteY1267" fmla="*/ 1209497 h 2340761"/>
                <a:gd name="connsiteX1268" fmla="*/ 1947426 w 2967861"/>
                <a:gd name="connsiteY1268" fmla="*/ 1205151 h 2340761"/>
                <a:gd name="connsiteX1269" fmla="*/ 1942149 w 2967861"/>
                <a:gd name="connsiteY1269" fmla="*/ 1202046 h 2340761"/>
                <a:gd name="connsiteX1270" fmla="*/ 1935008 w 2967861"/>
                <a:gd name="connsiteY1270" fmla="*/ 1197700 h 2340761"/>
                <a:gd name="connsiteX1271" fmla="*/ 1942149 w 2967861"/>
                <a:gd name="connsiteY1271" fmla="*/ 1184972 h 2340761"/>
                <a:gd name="connsiteX1272" fmla="*/ 1954567 w 2967861"/>
                <a:gd name="connsiteY1272" fmla="*/ 1174416 h 2340761"/>
                <a:gd name="connsiteX1273" fmla="*/ 1966985 w 2967861"/>
                <a:gd name="connsiteY1273" fmla="*/ 1164793 h 2340761"/>
                <a:gd name="connsiteX1274" fmla="*/ 1978471 w 2967861"/>
                <a:gd name="connsiteY1274" fmla="*/ 1153306 h 2340761"/>
                <a:gd name="connsiteX1275" fmla="*/ 1983748 w 2967861"/>
                <a:gd name="connsiteY1275" fmla="*/ 1155479 h 2340761"/>
                <a:gd name="connsiteX1276" fmla="*/ 1987784 w 2967861"/>
                <a:gd name="connsiteY1276" fmla="*/ 1155479 h 2340761"/>
                <a:gd name="connsiteX1277" fmla="*/ 1990889 w 2967861"/>
                <a:gd name="connsiteY1277" fmla="*/ 1157652 h 2340761"/>
                <a:gd name="connsiteX1278" fmla="*/ 1993993 w 2967861"/>
                <a:gd name="connsiteY1278" fmla="*/ 1157652 h 2340761"/>
                <a:gd name="connsiteX1279" fmla="*/ 1990889 w 2967861"/>
                <a:gd name="connsiteY1279" fmla="*/ 1165103 h 2340761"/>
                <a:gd name="connsiteX1280" fmla="*/ 1988716 w 2967861"/>
                <a:gd name="connsiteY1280" fmla="*/ 1168208 h 2340761"/>
                <a:gd name="connsiteX1281" fmla="*/ 1987784 w 2967861"/>
                <a:gd name="connsiteY1281" fmla="*/ 1174416 h 2340761"/>
                <a:gd name="connsiteX1282" fmla="*/ 1985611 w 2967861"/>
                <a:gd name="connsiteY1282" fmla="*/ 1177521 h 2340761"/>
                <a:gd name="connsiteX1283" fmla="*/ 1983438 w 2967861"/>
                <a:gd name="connsiteY1283" fmla="*/ 1182799 h 2340761"/>
                <a:gd name="connsiteX1284" fmla="*/ 1983438 w 2967861"/>
                <a:gd name="connsiteY1284" fmla="*/ 1187145 h 2340761"/>
                <a:gd name="connsiteX1285" fmla="*/ 1995856 w 2967861"/>
                <a:gd name="connsiteY1285" fmla="*/ 1181867 h 2340761"/>
                <a:gd name="connsiteX1286" fmla="*/ 2010447 w 2967861"/>
                <a:gd name="connsiteY1286" fmla="*/ 1175658 h 2340761"/>
                <a:gd name="connsiteX1287" fmla="*/ 2022865 w 2967861"/>
                <a:gd name="connsiteY1287" fmla="*/ 1172554 h 2340761"/>
                <a:gd name="connsiteX1288" fmla="*/ 2034351 w 2967861"/>
                <a:gd name="connsiteY1288" fmla="*/ 1174727 h 2340761"/>
                <a:gd name="connsiteX1289" fmla="*/ 2043664 w 2967861"/>
                <a:gd name="connsiteY1289" fmla="*/ 1174727 h 2340761"/>
                <a:gd name="connsiteX1290" fmla="*/ 2039629 w 2967861"/>
                <a:gd name="connsiteY1290" fmla="*/ 1182178 h 2340761"/>
                <a:gd name="connsiteX1291" fmla="*/ 2037456 w 2967861"/>
                <a:gd name="connsiteY1291" fmla="*/ 1187455 h 2340761"/>
                <a:gd name="connsiteX1292" fmla="*/ 2034351 w 2967861"/>
                <a:gd name="connsiteY1292" fmla="*/ 1192733 h 2340761"/>
                <a:gd name="connsiteX1293" fmla="*/ 2030315 w 2967861"/>
                <a:gd name="connsiteY1293" fmla="*/ 1198010 h 2340761"/>
                <a:gd name="connsiteX1294" fmla="*/ 2034351 w 2967861"/>
                <a:gd name="connsiteY1294" fmla="*/ 1204219 h 2340761"/>
                <a:gd name="connsiteX1295" fmla="*/ 2037456 w 2967861"/>
                <a:gd name="connsiteY1295" fmla="*/ 1205151 h 2340761"/>
                <a:gd name="connsiteX1296" fmla="*/ 2039629 w 2967861"/>
                <a:gd name="connsiteY1296" fmla="*/ 1207324 h 2340761"/>
                <a:gd name="connsiteX1297" fmla="*/ 2041802 w 2967861"/>
                <a:gd name="connsiteY1297" fmla="*/ 1207324 h 2340761"/>
                <a:gd name="connsiteX1298" fmla="*/ 2044906 w 2967861"/>
                <a:gd name="connsiteY1298" fmla="*/ 1207324 h 2340761"/>
                <a:gd name="connsiteX1299" fmla="*/ 2048942 w 2967861"/>
                <a:gd name="connsiteY1299" fmla="*/ 1207324 h 2340761"/>
                <a:gd name="connsiteX1300" fmla="*/ 2054220 w 2967861"/>
                <a:gd name="connsiteY1300" fmla="*/ 1207324 h 2340761"/>
                <a:gd name="connsiteX1301" fmla="*/ 2054220 w 2967861"/>
                <a:gd name="connsiteY1301" fmla="*/ 1218810 h 2340761"/>
                <a:gd name="connsiteX1302" fmla="*/ 2052046 w 2967861"/>
                <a:gd name="connsiteY1302" fmla="*/ 1233712 h 2340761"/>
                <a:gd name="connsiteX1303" fmla="*/ 2052046 w 2967861"/>
                <a:gd name="connsiteY1303" fmla="*/ 1246440 h 2340761"/>
                <a:gd name="connsiteX1304" fmla="*/ 2054220 w 2967861"/>
                <a:gd name="connsiteY1304" fmla="*/ 1254822 h 2340761"/>
                <a:gd name="connsiteX1305" fmla="*/ 2054220 w 2967861"/>
                <a:gd name="connsiteY1305" fmla="*/ 1264446 h 2340761"/>
                <a:gd name="connsiteX1306" fmla="*/ 2078124 w 2967861"/>
                <a:gd name="connsiteY1306" fmla="*/ 1261341 h 2340761"/>
                <a:gd name="connsiteX1307" fmla="*/ 2092715 w 2967861"/>
                <a:gd name="connsiteY1307" fmla="*/ 1255132 h 2340761"/>
                <a:gd name="connsiteX1308" fmla="*/ 2099855 w 2967861"/>
                <a:gd name="connsiteY1308" fmla="*/ 1247682 h 2340761"/>
                <a:gd name="connsiteX1309" fmla="*/ 2102960 w 2967861"/>
                <a:gd name="connsiteY1309" fmla="*/ 1239300 h 2340761"/>
                <a:gd name="connsiteX1310" fmla="*/ 2100787 w 2967861"/>
                <a:gd name="connsiteY1310" fmla="*/ 1226571 h 2340761"/>
                <a:gd name="connsiteX1311" fmla="*/ 2097682 w 2967861"/>
                <a:gd name="connsiteY1311" fmla="*/ 1215085 h 2340761"/>
                <a:gd name="connsiteX1312" fmla="*/ 2090542 w 2967861"/>
                <a:gd name="connsiteY1312" fmla="*/ 1202357 h 2340761"/>
                <a:gd name="connsiteX1313" fmla="*/ 2085264 w 2967861"/>
                <a:gd name="connsiteY1313" fmla="*/ 1189628 h 2340761"/>
                <a:gd name="connsiteX1314" fmla="*/ 2078124 w 2967861"/>
                <a:gd name="connsiteY1314" fmla="*/ 1178142 h 2340761"/>
                <a:gd name="connsiteX1315" fmla="*/ 2074088 w 2967861"/>
                <a:gd name="connsiteY1315" fmla="*/ 1167587 h 2340761"/>
                <a:gd name="connsiteX1316" fmla="*/ 2078124 w 2967861"/>
                <a:gd name="connsiteY1316" fmla="*/ 1165414 h 2340761"/>
                <a:gd name="connsiteX1317" fmla="*/ 2081228 w 2967861"/>
                <a:gd name="connsiteY1317" fmla="*/ 1165414 h 2340761"/>
                <a:gd name="connsiteX1318" fmla="*/ 2083402 w 2967861"/>
                <a:gd name="connsiteY1318" fmla="*/ 1165414 h 2340761"/>
                <a:gd name="connsiteX1319" fmla="*/ 2085575 w 2967861"/>
                <a:gd name="connsiteY1319" fmla="*/ 1163241 h 2340761"/>
                <a:gd name="connsiteX1320" fmla="*/ 2087748 w 2967861"/>
                <a:gd name="connsiteY1320" fmla="*/ 1163241 h 2340761"/>
                <a:gd name="connsiteX1321" fmla="*/ 2098303 w 2967861"/>
                <a:gd name="connsiteY1321" fmla="*/ 1155790 h 2340761"/>
                <a:gd name="connsiteX1322" fmla="*/ 2105443 w 2967861"/>
                <a:gd name="connsiteY1322" fmla="*/ 1145235 h 2340761"/>
                <a:gd name="connsiteX1323" fmla="*/ 2110721 w 2967861"/>
                <a:gd name="connsiteY1323" fmla="*/ 1133748 h 2340761"/>
                <a:gd name="connsiteX1324" fmla="*/ 2117861 w 2967861"/>
                <a:gd name="connsiteY1324" fmla="*/ 1123193 h 2340761"/>
                <a:gd name="connsiteX1325" fmla="*/ 2127175 w 2967861"/>
                <a:gd name="connsiteY1325" fmla="*/ 1113569 h 2340761"/>
                <a:gd name="connsiteX1326" fmla="*/ 2137730 w 2967861"/>
                <a:gd name="connsiteY1326" fmla="*/ 1111396 h 2340761"/>
                <a:gd name="connsiteX1327" fmla="*/ 2149216 w 2967861"/>
                <a:gd name="connsiteY1327" fmla="*/ 1111396 h 2340761"/>
                <a:gd name="connsiteX1328" fmla="*/ 2161634 w 2967861"/>
                <a:gd name="connsiteY1328" fmla="*/ 1113569 h 2340761"/>
                <a:gd name="connsiteX1329" fmla="*/ 2174052 w 2967861"/>
                <a:gd name="connsiteY1329" fmla="*/ 1110465 h 2340761"/>
                <a:gd name="connsiteX1330" fmla="*/ 2178088 w 2967861"/>
                <a:gd name="connsiteY1330" fmla="*/ 1106118 h 2340761"/>
                <a:gd name="connsiteX1331" fmla="*/ 2185228 w 2967861"/>
                <a:gd name="connsiteY1331" fmla="*/ 1096495 h 2340761"/>
                <a:gd name="connsiteX1332" fmla="*/ 2195783 w 2967861"/>
                <a:gd name="connsiteY1332" fmla="*/ 1083766 h 2340761"/>
                <a:gd name="connsiteX1333" fmla="*/ 2208201 w 2967861"/>
                <a:gd name="connsiteY1333" fmla="*/ 1071038 h 2340761"/>
                <a:gd name="connsiteX1334" fmla="*/ 2219687 w 2967861"/>
                <a:gd name="connsiteY1334" fmla="*/ 1056137 h 2340761"/>
                <a:gd name="connsiteX1335" fmla="*/ 2230242 w 2967861"/>
                <a:gd name="connsiteY1335" fmla="*/ 1043408 h 2340761"/>
                <a:gd name="connsiteX1336" fmla="*/ 2239556 w 2967861"/>
                <a:gd name="connsiteY1336" fmla="*/ 1031922 h 2340761"/>
                <a:gd name="connsiteX1337" fmla="*/ 2243592 w 2967861"/>
                <a:gd name="connsiteY1337" fmla="*/ 1028817 h 2340761"/>
                <a:gd name="connsiteX1338" fmla="*/ 2250732 w 2967861"/>
                <a:gd name="connsiteY1338" fmla="*/ 1011743 h 2340761"/>
                <a:gd name="connsiteX1339" fmla="*/ 2256010 w 2967861"/>
                <a:gd name="connsiteY1339" fmla="*/ 999015 h 2340761"/>
                <a:gd name="connsiteX1340" fmla="*/ 2263150 w 2967861"/>
                <a:gd name="connsiteY1340" fmla="*/ 986286 h 2340761"/>
                <a:gd name="connsiteX1341" fmla="*/ 2273705 w 2967861"/>
                <a:gd name="connsiteY1341" fmla="*/ 974800 h 2340761"/>
                <a:gd name="connsiteX1342" fmla="*/ 2270600 w 2967861"/>
                <a:gd name="connsiteY1342" fmla="*/ 962072 h 2340761"/>
                <a:gd name="connsiteX1343" fmla="*/ 2266565 w 2967861"/>
                <a:gd name="connsiteY1343" fmla="*/ 952448 h 2340761"/>
                <a:gd name="connsiteX1344" fmla="*/ 2263460 w 2967861"/>
                <a:gd name="connsiteY1344" fmla="*/ 942824 h 2340761"/>
                <a:gd name="connsiteX1345" fmla="*/ 2263460 w 2967861"/>
                <a:gd name="connsiteY1345" fmla="*/ 932269 h 2340761"/>
                <a:gd name="connsiteX1346" fmla="*/ 2265633 w 2967861"/>
                <a:gd name="connsiteY1346" fmla="*/ 922645 h 2340761"/>
                <a:gd name="connsiteX1347" fmla="*/ 2270911 w 2967861"/>
                <a:gd name="connsiteY1347" fmla="*/ 917367 h 2340761"/>
                <a:gd name="connsiteX1348" fmla="*/ 2273084 w 2967861"/>
                <a:gd name="connsiteY1348" fmla="*/ 912090 h 2340761"/>
                <a:gd name="connsiteX1349" fmla="*/ 2270911 w 2967861"/>
                <a:gd name="connsiteY1349" fmla="*/ 902466 h 2340761"/>
                <a:gd name="connsiteX1350" fmla="*/ 2266875 w 2967861"/>
                <a:gd name="connsiteY1350" fmla="*/ 887565 h 2340761"/>
                <a:gd name="connsiteX1351" fmla="*/ 2263771 w 2967861"/>
                <a:gd name="connsiteY1351" fmla="*/ 877941 h 2340761"/>
                <a:gd name="connsiteX1352" fmla="*/ 2258493 w 2967861"/>
                <a:gd name="connsiteY1352" fmla="*/ 870490 h 2340761"/>
                <a:gd name="connsiteX1353" fmla="*/ 2251353 w 2967861"/>
                <a:gd name="connsiteY1353" fmla="*/ 862108 h 2340761"/>
                <a:gd name="connsiteX1354" fmla="*/ 2242039 w 2967861"/>
                <a:gd name="connsiteY1354" fmla="*/ 862108 h 2340761"/>
                <a:gd name="connsiteX1355" fmla="*/ 2236762 w 2967861"/>
                <a:gd name="connsiteY1355" fmla="*/ 862108 h 2340761"/>
                <a:gd name="connsiteX1356" fmla="*/ 2230553 w 2967861"/>
                <a:gd name="connsiteY1356" fmla="*/ 863039 h 2340761"/>
                <a:gd name="connsiteX1357" fmla="*/ 2227448 w 2967861"/>
                <a:gd name="connsiteY1357" fmla="*/ 865213 h 2340761"/>
                <a:gd name="connsiteX1358" fmla="*/ 2223413 w 2967861"/>
                <a:gd name="connsiteY1358" fmla="*/ 869559 h 2340761"/>
                <a:gd name="connsiteX1359" fmla="*/ 2216272 w 2967861"/>
                <a:gd name="connsiteY1359" fmla="*/ 867386 h 2340761"/>
                <a:gd name="connsiteX1360" fmla="*/ 2213168 w 2967861"/>
                <a:gd name="connsiteY1360" fmla="*/ 865213 h 2340761"/>
                <a:gd name="connsiteX1361" fmla="*/ 2209132 w 2967861"/>
                <a:gd name="connsiteY1361" fmla="*/ 862108 h 2340761"/>
                <a:gd name="connsiteX1362" fmla="*/ 2208201 w 2967861"/>
                <a:gd name="connsiteY1362" fmla="*/ 857762 h 2340761"/>
                <a:gd name="connsiteX1363" fmla="*/ 2206028 w 2967861"/>
                <a:gd name="connsiteY1363" fmla="*/ 854657 h 2340761"/>
                <a:gd name="connsiteX1364" fmla="*/ 2203854 w 2967861"/>
                <a:gd name="connsiteY1364" fmla="*/ 848448 h 2340761"/>
                <a:gd name="connsiteX1365" fmla="*/ 2188332 w 2967861"/>
                <a:gd name="connsiteY1365" fmla="*/ 848448 h 2340761"/>
                <a:gd name="connsiteX1366" fmla="*/ 2188332 w 2967861"/>
                <a:gd name="connsiteY1366" fmla="*/ 837893 h 2340761"/>
                <a:gd name="connsiteX1367" fmla="*/ 2200750 w 2967861"/>
                <a:gd name="connsiteY1367" fmla="*/ 828269 h 2340761"/>
                <a:gd name="connsiteX1368" fmla="*/ 2206028 w 2967861"/>
                <a:gd name="connsiteY1368" fmla="*/ 820819 h 2340761"/>
                <a:gd name="connsiteX1369" fmla="*/ 2211305 w 2967861"/>
                <a:gd name="connsiteY1369" fmla="*/ 812437 h 2340761"/>
                <a:gd name="connsiteX1370" fmla="*/ 2218446 w 2967861"/>
                <a:gd name="connsiteY1370" fmla="*/ 804986 h 2340761"/>
                <a:gd name="connsiteX1371" fmla="*/ 2247627 w 2967861"/>
                <a:gd name="connsiteY1371" fmla="*/ 795362 h 2340761"/>
                <a:gd name="connsiteX1372" fmla="*/ 2256941 w 2967861"/>
                <a:gd name="connsiteY1372" fmla="*/ 785738 h 2340761"/>
                <a:gd name="connsiteX1373" fmla="*/ 2264081 w 2967861"/>
                <a:gd name="connsiteY1373" fmla="*/ 773010 h 2340761"/>
                <a:gd name="connsiteX1374" fmla="*/ 2271221 w 2967861"/>
                <a:gd name="connsiteY1374" fmla="*/ 760282 h 2340761"/>
                <a:gd name="connsiteX1375" fmla="*/ 2278361 w 2967861"/>
                <a:gd name="connsiteY1375" fmla="*/ 746622 h 2340761"/>
                <a:gd name="connsiteX1376" fmla="*/ 2290779 w 2967861"/>
                <a:gd name="connsiteY1376" fmla="*/ 736067 h 2340761"/>
                <a:gd name="connsiteX1377" fmla="*/ 2305370 w 2967861"/>
                <a:gd name="connsiteY1377" fmla="*/ 726443 h 2340761"/>
                <a:gd name="connsiteX1378" fmla="*/ 2317788 w 2967861"/>
                <a:gd name="connsiteY1378" fmla="*/ 713715 h 2340761"/>
                <a:gd name="connsiteX1379" fmla="*/ 2354110 w 2967861"/>
                <a:gd name="connsiteY1379" fmla="*/ 718993 h 2340761"/>
                <a:gd name="connsiteX1380" fmla="*/ 2363424 w 2967861"/>
                <a:gd name="connsiteY1380" fmla="*/ 730479 h 2340761"/>
                <a:gd name="connsiteX1381" fmla="*/ 2375841 w 2967861"/>
                <a:gd name="connsiteY1381" fmla="*/ 732652 h 2340761"/>
                <a:gd name="connsiteX1382" fmla="*/ 2390432 w 2967861"/>
                <a:gd name="connsiteY1382" fmla="*/ 726443 h 2340761"/>
                <a:gd name="connsiteX1383" fmla="*/ 2407196 w 2967861"/>
                <a:gd name="connsiteY1383" fmla="*/ 723339 h 2340761"/>
                <a:gd name="connsiteX1384" fmla="*/ 2407196 w 2967861"/>
                <a:gd name="connsiteY1384" fmla="*/ 743518 h 2340761"/>
                <a:gd name="connsiteX1385" fmla="*/ 2422719 w 2967861"/>
                <a:gd name="connsiteY1385" fmla="*/ 743518 h 2340761"/>
                <a:gd name="connsiteX1386" fmla="*/ 2439483 w 2967861"/>
                <a:gd name="connsiteY1386" fmla="*/ 741345 h 2340761"/>
                <a:gd name="connsiteX1387" fmla="*/ 2451901 w 2967861"/>
                <a:gd name="connsiteY1387" fmla="*/ 739171 h 2340761"/>
                <a:gd name="connsiteX1388" fmla="*/ 2463387 w 2967861"/>
                <a:gd name="connsiteY1388" fmla="*/ 733894 h 2340761"/>
                <a:gd name="connsiteX1389" fmla="*/ 2463387 w 2967861"/>
                <a:gd name="connsiteY1389" fmla="*/ 730789 h 2340761"/>
                <a:gd name="connsiteX1390" fmla="*/ 2461214 w 2967861"/>
                <a:gd name="connsiteY1390" fmla="*/ 726443 h 2340761"/>
                <a:gd name="connsiteX1391" fmla="*/ 2459041 w 2967861"/>
                <a:gd name="connsiteY1391" fmla="*/ 721166 h 2340761"/>
                <a:gd name="connsiteX1392" fmla="*/ 2458110 w 2967861"/>
                <a:gd name="connsiteY1392" fmla="*/ 718061 h 2340761"/>
                <a:gd name="connsiteX1393" fmla="*/ 2458110 w 2967861"/>
                <a:gd name="connsiteY1393" fmla="*/ 713715 h 2340761"/>
                <a:gd name="connsiteX1394" fmla="*/ 2458110 w 2967861"/>
                <a:gd name="connsiteY1394" fmla="*/ 710610 h 2340761"/>
                <a:gd name="connsiteX1395" fmla="*/ 2463387 w 2967861"/>
                <a:gd name="connsiteY1395" fmla="*/ 700987 h 2340761"/>
                <a:gd name="connsiteX1396" fmla="*/ 2473942 w 2967861"/>
                <a:gd name="connsiteY1396" fmla="*/ 688258 h 2340761"/>
                <a:gd name="connsiteX1397" fmla="*/ 2485429 w 2967861"/>
                <a:gd name="connsiteY1397" fmla="*/ 674599 h 2340761"/>
                <a:gd name="connsiteX1398" fmla="*/ 2497847 w 2967861"/>
                <a:gd name="connsiteY1398" fmla="*/ 664044 h 2340761"/>
                <a:gd name="connsiteX1399" fmla="*/ 2507160 w 2967861"/>
                <a:gd name="connsiteY1399" fmla="*/ 658766 h 2340761"/>
                <a:gd name="connsiteX1400" fmla="*/ 2510265 w 2967861"/>
                <a:gd name="connsiteY1400" fmla="*/ 656593 h 2340761"/>
                <a:gd name="connsiteX1401" fmla="*/ 2515542 w 2967861"/>
                <a:gd name="connsiteY1401" fmla="*/ 658766 h 2340761"/>
                <a:gd name="connsiteX1402" fmla="*/ 2519578 w 2967861"/>
                <a:gd name="connsiteY1402" fmla="*/ 659697 h 2340761"/>
                <a:gd name="connsiteX1403" fmla="*/ 2524855 w 2967861"/>
                <a:gd name="connsiteY1403" fmla="*/ 661871 h 2340761"/>
                <a:gd name="connsiteX1404" fmla="*/ 2530133 w 2967861"/>
                <a:gd name="connsiteY1404" fmla="*/ 666217 h 2340761"/>
                <a:gd name="connsiteX1405" fmla="*/ 2530133 w 2967861"/>
                <a:gd name="connsiteY1405" fmla="*/ 669321 h 2340761"/>
                <a:gd name="connsiteX1406" fmla="*/ 2529202 w 2967861"/>
                <a:gd name="connsiteY1406" fmla="*/ 673667 h 2340761"/>
                <a:gd name="connsiteX1407" fmla="*/ 2529202 w 2967861"/>
                <a:gd name="connsiteY1407" fmla="*/ 674599 h 2340761"/>
                <a:gd name="connsiteX1408" fmla="*/ 2529202 w 2967861"/>
                <a:gd name="connsiteY1408" fmla="*/ 676772 h 2340761"/>
                <a:gd name="connsiteX1409" fmla="*/ 2527028 w 2967861"/>
                <a:gd name="connsiteY1409" fmla="*/ 678945 h 2340761"/>
                <a:gd name="connsiteX1410" fmla="*/ 2527028 w 2967861"/>
                <a:gd name="connsiteY1410" fmla="*/ 684223 h 2340761"/>
                <a:gd name="connsiteX1411" fmla="*/ 2529202 w 2967861"/>
                <a:gd name="connsiteY1411" fmla="*/ 688569 h 2340761"/>
                <a:gd name="connsiteX1412" fmla="*/ 2529202 w 2967861"/>
                <a:gd name="connsiteY1412" fmla="*/ 689500 h 2340761"/>
                <a:gd name="connsiteX1413" fmla="*/ 2530133 w 2967861"/>
                <a:gd name="connsiteY1413" fmla="*/ 695709 h 2340761"/>
                <a:gd name="connsiteX1414" fmla="*/ 2546897 w 2967861"/>
                <a:gd name="connsiteY1414" fmla="*/ 688258 h 2340761"/>
                <a:gd name="connsiteX1415" fmla="*/ 2559315 w 2967861"/>
                <a:gd name="connsiteY1415" fmla="*/ 678635 h 2340761"/>
                <a:gd name="connsiteX1416" fmla="*/ 2568628 w 2967861"/>
                <a:gd name="connsiteY1416" fmla="*/ 665906 h 2340761"/>
                <a:gd name="connsiteX1417" fmla="*/ 2577942 w 2967861"/>
                <a:gd name="connsiteY1417" fmla="*/ 651005 h 2340761"/>
                <a:gd name="connsiteX1418" fmla="*/ 2587255 w 2967861"/>
                <a:gd name="connsiteY1418" fmla="*/ 637345 h 2340761"/>
                <a:gd name="connsiteX1419" fmla="*/ 2588186 w 2967861"/>
                <a:gd name="connsiteY1419" fmla="*/ 636414 h 2340761"/>
                <a:gd name="connsiteX1420" fmla="*/ 2590359 w 2967861"/>
                <a:gd name="connsiteY1420" fmla="*/ 634241 h 2340761"/>
                <a:gd name="connsiteX1421" fmla="*/ 2593464 w 2967861"/>
                <a:gd name="connsiteY1421" fmla="*/ 632068 h 2340761"/>
                <a:gd name="connsiteX1422" fmla="*/ 2595637 w 2967861"/>
                <a:gd name="connsiteY1422" fmla="*/ 634241 h 2340761"/>
                <a:gd name="connsiteX1423" fmla="*/ 2595637 w 2967861"/>
                <a:gd name="connsiteY1423" fmla="*/ 636414 h 2340761"/>
                <a:gd name="connsiteX1424" fmla="*/ 2597810 w 2967861"/>
                <a:gd name="connsiteY1424" fmla="*/ 636414 h 2340761"/>
                <a:gd name="connsiteX1425" fmla="*/ 2597810 w 2967861"/>
                <a:gd name="connsiteY1425" fmla="*/ 637345 h 2340761"/>
                <a:gd name="connsiteX1426" fmla="*/ 2592533 w 2967861"/>
                <a:gd name="connsiteY1426" fmla="*/ 651005 h 2340761"/>
                <a:gd name="connsiteX1427" fmla="*/ 2588497 w 2967861"/>
                <a:gd name="connsiteY1427" fmla="*/ 665906 h 2340761"/>
                <a:gd name="connsiteX1428" fmla="*/ 2583219 w 2967861"/>
                <a:gd name="connsiteY1428" fmla="*/ 678635 h 2340761"/>
                <a:gd name="connsiteX1429" fmla="*/ 2570802 w 2967861"/>
                <a:gd name="connsiteY1429" fmla="*/ 688258 h 2340761"/>
                <a:gd name="connsiteX1430" fmla="*/ 2558384 w 2967861"/>
                <a:gd name="connsiteY1430" fmla="*/ 696640 h 2340761"/>
                <a:gd name="connsiteX1431" fmla="*/ 2546897 w 2967861"/>
                <a:gd name="connsiteY1431" fmla="*/ 706264 h 2340761"/>
                <a:gd name="connsiteX1432" fmla="*/ 2532306 w 2967861"/>
                <a:gd name="connsiteY1432" fmla="*/ 728616 h 2340761"/>
                <a:gd name="connsiteX1433" fmla="*/ 2517715 w 2967861"/>
                <a:gd name="connsiteY1433" fmla="*/ 750968 h 2340761"/>
                <a:gd name="connsiteX1434" fmla="*/ 2510575 w 2967861"/>
                <a:gd name="connsiteY1434" fmla="*/ 758419 h 2340761"/>
                <a:gd name="connsiteX1435" fmla="*/ 2500020 w 2967861"/>
                <a:gd name="connsiteY1435" fmla="*/ 761524 h 2340761"/>
                <a:gd name="connsiteX1436" fmla="*/ 2490706 w 2967861"/>
                <a:gd name="connsiteY1436" fmla="*/ 765870 h 2340761"/>
                <a:gd name="connsiteX1437" fmla="*/ 2483566 w 2967861"/>
                <a:gd name="connsiteY1437" fmla="*/ 771147 h 2340761"/>
                <a:gd name="connsiteX1438" fmla="*/ 2476426 w 2967861"/>
                <a:gd name="connsiteY1438" fmla="*/ 786049 h 2340761"/>
                <a:gd name="connsiteX1439" fmla="*/ 2478599 w 2967861"/>
                <a:gd name="connsiteY1439" fmla="*/ 798777 h 2340761"/>
                <a:gd name="connsiteX1440" fmla="*/ 2483877 w 2967861"/>
                <a:gd name="connsiteY1440" fmla="*/ 808401 h 2340761"/>
                <a:gd name="connsiteX1441" fmla="*/ 2480772 w 2967861"/>
                <a:gd name="connsiteY1441" fmla="*/ 815852 h 2340761"/>
                <a:gd name="connsiteX1442" fmla="*/ 2478599 w 2967861"/>
                <a:gd name="connsiteY1442" fmla="*/ 821129 h 2340761"/>
                <a:gd name="connsiteX1443" fmla="*/ 2473322 w 2967861"/>
                <a:gd name="connsiteY1443" fmla="*/ 825475 h 2340761"/>
                <a:gd name="connsiteX1444" fmla="*/ 2469286 w 2967861"/>
                <a:gd name="connsiteY1444" fmla="*/ 828580 h 2340761"/>
                <a:gd name="connsiteX1445" fmla="*/ 2464008 w 2967861"/>
                <a:gd name="connsiteY1445" fmla="*/ 832926 h 2340761"/>
                <a:gd name="connsiteX1446" fmla="*/ 2461835 w 2967861"/>
                <a:gd name="connsiteY1446" fmla="*/ 865833 h 2340761"/>
                <a:gd name="connsiteX1447" fmla="*/ 2464008 w 2967861"/>
                <a:gd name="connsiteY1447" fmla="*/ 893463 h 2340761"/>
                <a:gd name="connsiteX1448" fmla="*/ 2473322 w 2967861"/>
                <a:gd name="connsiteY1448" fmla="*/ 917678 h 2340761"/>
                <a:gd name="connsiteX1449" fmla="*/ 2487912 w 2967861"/>
                <a:gd name="connsiteY1449" fmla="*/ 937857 h 2340761"/>
                <a:gd name="connsiteX1450" fmla="*/ 2487912 w 2967861"/>
                <a:gd name="connsiteY1450" fmla="*/ 943134 h 2340761"/>
                <a:gd name="connsiteX1451" fmla="*/ 2494121 w 2967861"/>
                <a:gd name="connsiteY1451" fmla="*/ 943134 h 2340761"/>
                <a:gd name="connsiteX1452" fmla="*/ 2498157 w 2967861"/>
                <a:gd name="connsiteY1452" fmla="*/ 922955 h 2340761"/>
                <a:gd name="connsiteX1453" fmla="*/ 2510575 w 2967861"/>
                <a:gd name="connsiteY1453" fmla="*/ 922955 h 2340761"/>
                <a:gd name="connsiteX1454" fmla="*/ 2515852 w 2967861"/>
                <a:gd name="connsiteY1454" fmla="*/ 904950 h 2340761"/>
                <a:gd name="connsiteX1455" fmla="*/ 2522993 w 2967861"/>
                <a:gd name="connsiteY1455" fmla="*/ 890048 h 2340761"/>
                <a:gd name="connsiteX1456" fmla="*/ 2527028 w 2967861"/>
                <a:gd name="connsiteY1456" fmla="*/ 890048 h 2340761"/>
                <a:gd name="connsiteX1457" fmla="*/ 2529202 w 2967861"/>
                <a:gd name="connsiteY1457" fmla="*/ 890048 h 2340761"/>
                <a:gd name="connsiteX1458" fmla="*/ 2530133 w 2967861"/>
                <a:gd name="connsiteY1458" fmla="*/ 890048 h 2340761"/>
                <a:gd name="connsiteX1459" fmla="*/ 2534169 w 2967861"/>
                <a:gd name="connsiteY1459" fmla="*/ 890048 h 2340761"/>
                <a:gd name="connsiteX1460" fmla="*/ 2537273 w 2967861"/>
                <a:gd name="connsiteY1460" fmla="*/ 890048 h 2340761"/>
                <a:gd name="connsiteX1461" fmla="*/ 2539446 w 2967861"/>
                <a:gd name="connsiteY1461" fmla="*/ 875147 h 2340761"/>
                <a:gd name="connsiteX1462" fmla="*/ 2541620 w 2967861"/>
                <a:gd name="connsiteY1462" fmla="*/ 867696 h 2340761"/>
                <a:gd name="connsiteX1463" fmla="*/ 2546897 w 2967861"/>
                <a:gd name="connsiteY1463" fmla="*/ 860245 h 2340761"/>
                <a:gd name="connsiteX1464" fmla="*/ 2554037 w 2967861"/>
                <a:gd name="connsiteY1464" fmla="*/ 848759 h 2340761"/>
                <a:gd name="connsiteX1465" fmla="*/ 2566455 w 2967861"/>
                <a:gd name="connsiteY1465" fmla="*/ 848759 h 2340761"/>
                <a:gd name="connsiteX1466" fmla="*/ 2566455 w 2967861"/>
                <a:gd name="connsiteY1466" fmla="*/ 840377 h 2340761"/>
                <a:gd name="connsiteX1467" fmla="*/ 2566455 w 2967861"/>
                <a:gd name="connsiteY1467" fmla="*/ 832926 h 2340761"/>
                <a:gd name="connsiteX1468" fmla="*/ 2568628 w 2967861"/>
                <a:gd name="connsiteY1468" fmla="*/ 827649 h 2340761"/>
                <a:gd name="connsiteX1469" fmla="*/ 2570802 w 2967861"/>
                <a:gd name="connsiteY1469" fmla="*/ 821440 h 2340761"/>
                <a:gd name="connsiteX1470" fmla="*/ 2572975 w 2967861"/>
                <a:gd name="connsiteY1470" fmla="*/ 820508 h 2340761"/>
                <a:gd name="connsiteX1471" fmla="*/ 2573906 w 2967861"/>
                <a:gd name="connsiteY1471" fmla="*/ 818335 h 2340761"/>
                <a:gd name="connsiteX1472" fmla="*/ 2576079 w 2967861"/>
                <a:gd name="connsiteY1472" fmla="*/ 818335 h 2340761"/>
                <a:gd name="connsiteX1473" fmla="*/ 2578252 w 2967861"/>
                <a:gd name="connsiteY1473" fmla="*/ 818335 h 2340761"/>
                <a:gd name="connsiteX1474" fmla="*/ 2583530 w 2967861"/>
                <a:gd name="connsiteY1474" fmla="*/ 818335 h 2340761"/>
                <a:gd name="connsiteX1475" fmla="*/ 2580425 w 2967861"/>
                <a:gd name="connsiteY1475" fmla="*/ 794120 h 2340761"/>
                <a:gd name="connsiteX1476" fmla="*/ 2580425 w 2967861"/>
                <a:gd name="connsiteY1476" fmla="*/ 766491 h 2340761"/>
                <a:gd name="connsiteX1477" fmla="*/ 2581356 w 2967861"/>
                <a:gd name="connsiteY1477" fmla="*/ 742276 h 2340761"/>
                <a:gd name="connsiteX1478" fmla="*/ 2590670 w 2967861"/>
                <a:gd name="connsiteY1478" fmla="*/ 719924 h 2340761"/>
                <a:gd name="connsiteX1479" fmla="*/ 2595948 w 2967861"/>
                <a:gd name="connsiteY1479" fmla="*/ 718993 h 2340761"/>
                <a:gd name="connsiteX1480" fmla="*/ 2607434 w 2967861"/>
                <a:gd name="connsiteY1480" fmla="*/ 716819 h 2340761"/>
                <a:gd name="connsiteX1481" fmla="*/ 2619852 w 2967861"/>
                <a:gd name="connsiteY1481" fmla="*/ 716819 h 2340761"/>
                <a:gd name="connsiteX1482" fmla="*/ 2629165 w 2967861"/>
                <a:gd name="connsiteY1482" fmla="*/ 716819 h 2340761"/>
                <a:gd name="connsiteX1483" fmla="*/ 2634443 w 2967861"/>
                <a:gd name="connsiteY1483" fmla="*/ 714646 h 2340761"/>
                <a:gd name="connsiteX1484" fmla="*/ 2634443 w 2967861"/>
                <a:gd name="connsiteY1484" fmla="*/ 707196 h 2340761"/>
                <a:gd name="connsiteX1485" fmla="*/ 2639720 w 2967861"/>
                <a:gd name="connsiteY1485" fmla="*/ 704091 h 2340761"/>
                <a:gd name="connsiteX1486" fmla="*/ 2646861 w 2967861"/>
                <a:gd name="connsiteY1486" fmla="*/ 699745 h 2340761"/>
                <a:gd name="connsiteX1487" fmla="*/ 2656174 w 2967861"/>
                <a:gd name="connsiteY1487" fmla="*/ 697572 h 2340761"/>
                <a:gd name="connsiteX1488" fmla="*/ 2663314 w 2967861"/>
                <a:gd name="connsiteY1488" fmla="*/ 696640 h 2340761"/>
                <a:gd name="connsiteX1489" fmla="*/ 2666419 w 2967861"/>
                <a:gd name="connsiteY1489" fmla="*/ 701918 h 2340761"/>
                <a:gd name="connsiteX1490" fmla="*/ 2672628 w 2967861"/>
                <a:gd name="connsiteY1490" fmla="*/ 707196 h 2340761"/>
                <a:gd name="connsiteX1491" fmla="*/ 2677905 w 2967861"/>
                <a:gd name="connsiteY1491" fmla="*/ 711542 h 2340761"/>
                <a:gd name="connsiteX1492" fmla="*/ 2685045 w 2967861"/>
                <a:gd name="connsiteY1492" fmla="*/ 709369 h 2340761"/>
                <a:gd name="connsiteX1493" fmla="*/ 2692186 w 2967861"/>
                <a:gd name="connsiteY1493" fmla="*/ 705022 h 2340761"/>
                <a:gd name="connsiteX1494" fmla="*/ 2702741 w 2967861"/>
                <a:gd name="connsiteY1494" fmla="*/ 701918 h 2340761"/>
                <a:gd name="connsiteX1495" fmla="*/ 2717332 w 2967861"/>
                <a:gd name="connsiteY1495" fmla="*/ 699745 h 2340761"/>
                <a:gd name="connsiteX1496" fmla="*/ 2724472 w 2967861"/>
                <a:gd name="connsiteY1496" fmla="*/ 689190 h 2340761"/>
                <a:gd name="connsiteX1497" fmla="*/ 2728508 w 2967861"/>
                <a:gd name="connsiteY1497" fmla="*/ 677703 h 2340761"/>
                <a:gd name="connsiteX1498" fmla="*/ 2729439 w 2967861"/>
                <a:gd name="connsiteY1498" fmla="*/ 662802 h 2340761"/>
                <a:gd name="connsiteX1499" fmla="*/ 2744030 w 2967861"/>
                <a:gd name="connsiteY1499" fmla="*/ 657524 h 2340761"/>
                <a:gd name="connsiteX1500" fmla="*/ 2757690 w 2967861"/>
                <a:gd name="connsiteY1500" fmla="*/ 652247 h 2340761"/>
                <a:gd name="connsiteX1501" fmla="*/ 2768245 w 2967861"/>
                <a:gd name="connsiteY1501" fmla="*/ 644796 h 2340761"/>
                <a:gd name="connsiteX1502" fmla="*/ 2773522 w 2967861"/>
                <a:gd name="connsiteY1502" fmla="*/ 629895 h 2340761"/>
                <a:gd name="connsiteX1503" fmla="*/ 2782836 w 2967861"/>
                <a:gd name="connsiteY1503" fmla="*/ 632068 h 2340761"/>
                <a:gd name="connsiteX1504" fmla="*/ 2789976 w 2967861"/>
                <a:gd name="connsiteY1504" fmla="*/ 632999 h 2340761"/>
                <a:gd name="connsiteX1505" fmla="*/ 2795254 w 2967861"/>
                <a:gd name="connsiteY1505" fmla="*/ 637345 h 2340761"/>
                <a:gd name="connsiteX1506" fmla="*/ 2802394 w 2967861"/>
                <a:gd name="connsiteY1506" fmla="*/ 642623 h 2340761"/>
                <a:gd name="connsiteX1507" fmla="*/ 2807671 w 2967861"/>
                <a:gd name="connsiteY1507" fmla="*/ 640450 h 2340761"/>
                <a:gd name="connsiteX1508" fmla="*/ 2811707 w 2967861"/>
                <a:gd name="connsiteY1508" fmla="*/ 640450 h 2340761"/>
                <a:gd name="connsiteX1509" fmla="*/ 2813880 w 2967861"/>
                <a:gd name="connsiteY1509" fmla="*/ 638277 h 2340761"/>
                <a:gd name="connsiteX1510" fmla="*/ 2816985 w 2967861"/>
                <a:gd name="connsiteY1510" fmla="*/ 638277 h 2340761"/>
                <a:gd name="connsiteX1511" fmla="*/ 2811707 w 2967861"/>
                <a:gd name="connsiteY1511" fmla="*/ 612820 h 2340761"/>
                <a:gd name="connsiteX1512" fmla="*/ 2800221 w 2967861"/>
                <a:gd name="connsiteY1512" fmla="*/ 590468 h 2340761"/>
                <a:gd name="connsiteX1513" fmla="*/ 2789666 w 2967861"/>
                <a:gd name="connsiteY1513" fmla="*/ 577740 h 2340761"/>
                <a:gd name="connsiteX1514" fmla="*/ 2792770 w 2967861"/>
                <a:gd name="connsiteY1514" fmla="*/ 572462 h 2340761"/>
                <a:gd name="connsiteX1515" fmla="*/ 2794943 w 2967861"/>
                <a:gd name="connsiteY1515" fmla="*/ 570289 h 2340761"/>
                <a:gd name="connsiteX1516" fmla="*/ 2797116 w 2967861"/>
                <a:gd name="connsiteY1516" fmla="*/ 568116 h 2340761"/>
                <a:gd name="connsiteX1517" fmla="*/ 2799290 w 2967861"/>
                <a:gd name="connsiteY1517" fmla="*/ 568116 h 2340761"/>
                <a:gd name="connsiteX1518" fmla="*/ 2800221 w 2967861"/>
                <a:gd name="connsiteY1518" fmla="*/ 568116 h 2340761"/>
                <a:gd name="connsiteX1519" fmla="*/ 2802394 w 2967861"/>
                <a:gd name="connsiteY1519" fmla="*/ 570289 h 2340761"/>
                <a:gd name="connsiteX1520" fmla="*/ 2804567 w 2967861"/>
                <a:gd name="connsiteY1520" fmla="*/ 570289 h 2340761"/>
                <a:gd name="connsiteX1521" fmla="*/ 2806740 w 2967861"/>
                <a:gd name="connsiteY1521" fmla="*/ 570289 h 2340761"/>
                <a:gd name="connsiteX1522" fmla="*/ 2809845 w 2967861"/>
                <a:gd name="connsiteY1522" fmla="*/ 570289 h 2340761"/>
                <a:gd name="connsiteX1523" fmla="*/ 2813880 w 2967861"/>
                <a:gd name="connsiteY1523" fmla="*/ 568116 h 2340761"/>
                <a:gd name="connsiteX1524" fmla="*/ 2822263 w 2967861"/>
                <a:gd name="connsiteY1524" fmla="*/ 560665 h 2340761"/>
                <a:gd name="connsiteX1525" fmla="*/ 2826298 w 2967861"/>
                <a:gd name="connsiteY1525" fmla="*/ 547937 h 2340761"/>
                <a:gd name="connsiteX1526" fmla="*/ 2829403 w 2967861"/>
                <a:gd name="connsiteY1526" fmla="*/ 533036 h 2340761"/>
                <a:gd name="connsiteX1527" fmla="*/ 2829403 w 2967861"/>
                <a:gd name="connsiteY1527" fmla="*/ 520307 h 2340761"/>
                <a:gd name="connsiteX1528" fmla="*/ 2833439 w 2967861"/>
                <a:gd name="connsiteY1528" fmla="*/ 525585 h 2340761"/>
                <a:gd name="connsiteX1529" fmla="*/ 2838716 w 2967861"/>
                <a:gd name="connsiteY1529" fmla="*/ 533036 h 2340761"/>
                <a:gd name="connsiteX1530" fmla="*/ 2842752 w 2967861"/>
                <a:gd name="connsiteY1530" fmla="*/ 540486 h 2340761"/>
                <a:gd name="connsiteX1531" fmla="*/ 2845856 w 2967861"/>
                <a:gd name="connsiteY1531" fmla="*/ 538313 h 2340761"/>
                <a:gd name="connsiteX1532" fmla="*/ 2848029 w 2967861"/>
                <a:gd name="connsiteY1532" fmla="*/ 538313 h 2340761"/>
                <a:gd name="connsiteX1533" fmla="*/ 2850203 w 2967861"/>
                <a:gd name="connsiteY1533" fmla="*/ 538313 h 2340761"/>
                <a:gd name="connsiteX1534" fmla="*/ 2851134 w 2967861"/>
                <a:gd name="connsiteY1534" fmla="*/ 536140 h 2340761"/>
                <a:gd name="connsiteX1535" fmla="*/ 2853307 w 2967861"/>
                <a:gd name="connsiteY1535" fmla="*/ 536140 h 2340761"/>
                <a:gd name="connsiteX1536" fmla="*/ 2860447 w 2967861"/>
                <a:gd name="connsiteY1536" fmla="*/ 536140 h 2340761"/>
                <a:gd name="connsiteX1537" fmla="*/ 2864483 w 2967861"/>
                <a:gd name="connsiteY1537" fmla="*/ 538313 h 2340761"/>
                <a:gd name="connsiteX1538" fmla="*/ 2865414 w 2967861"/>
                <a:gd name="connsiteY1538" fmla="*/ 540486 h 2340761"/>
                <a:gd name="connsiteX1539" fmla="*/ 2869450 w 2967861"/>
                <a:gd name="connsiteY1539" fmla="*/ 542659 h 2340761"/>
                <a:gd name="connsiteX1540" fmla="*/ 2872555 w 2967861"/>
                <a:gd name="connsiteY1540" fmla="*/ 543591 h 2340761"/>
                <a:gd name="connsiteX1541" fmla="*/ 2872555 w 2967861"/>
                <a:gd name="connsiteY1541" fmla="*/ 557250 h 2340761"/>
                <a:gd name="connsiteX1542" fmla="*/ 2887146 w 2967861"/>
                <a:gd name="connsiteY1542" fmla="*/ 560355 h 2340761"/>
                <a:gd name="connsiteX1543" fmla="*/ 2898632 w 2967861"/>
                <a:gd name="connsiteY1543" fmla="*/ 565632 h 2340761"/>
                <a:gd name="connsiteX1544" fmla="*/ 2905772 w 2967861"/>
                <a:gd name="connsiteY1544" fmla="*/ 577119 h 2340761"/>
                <a:gd name="connsiteX1545" fmla="*/ 2912913 w 2967861"/>
                <a:gd name="connsiteY1545" fmla="*/ 577119 h 2340761"/>
                <a:gd name="connsiteX1546" fmla="*/ 2916017 w 2967861"/>
                <a:gd name="connsiteY1546" fmla="*/ 577119 h 2340761"/>
                <a:gd name="connsiteX1547" fmla="*/ 2920053 w 2967861"/>
                <a:gd name="connsiteY1547" fmla="*/ 577119 h 2340761"/>
                <a:gd name="connsiteX1548" fmla="*/ 2923158 w 2967861"/>
                <a:gd name="connsiteY1548" fmla="*/ 574946 h 2340761"/>
                <a:gd name="connsiteX1549" fmla="*/ 2925330 w 2967861"/>
                <a:gd name="connsiteY1549" fmla="*/ 572773 h 2340761"/>
                <a:gd name="connsiteX1550" fmla="*/ 2928435 w 2967861"/>
                <a:gd name="connsiteY1550" fmla="*/ 567495 h 2340761"/>
                <a:gd name="connsiteX1551" fmla="*/ 2930608 w 2967861"/>
                <a:gd name="connsiteY1551" fmla="*/ 564390 h 2340761"/>
                <a:gd name="connsiteX1552" fmla="*/ 2930608 w 2967861"/>
                <a:gd name="connsiteY1552" fmla="*/ 562217 h 2340761"/>
                <a:gd name="connsiteX1553" fmla="*/ 2928435 w 2967861"/>
                <a:gd name="connsiteY1553" fmla="*/ 557871 h 2340761"/>
                <a:gd name="connsiteX1554" fmla="*/ 2927503 w 2967861"/>
                <a:gd name="connsiteY1554" fmla="*/ 556940 h 2340761"/>
                <a:gd name="connsiteX1555" fmla="*/ 2925330 w 2967861"/>
                <a:gd name="connsiteY1555" fmla="*/ 554767 h 2340761"/>
                <a:gd name="connsiteX1556" fmla="*/ 2921295 w 2967861"/>
                <a:gd name="connsiteY1556" fmla="*/ 552594 h 2340761"/>
                <a:gd name="connsiteX1557" fmla="*/ 2923468 w 2967861"/>
                <a:gd name="connsiteY1557" fmla="*/ 547316 h 2340761"/>
                <a:gd name="connsiteX1558" fmla="*/ 2925641 w 2967861"/>
                <a:gd name="connsiteY1558" fmla="*/ 542038 h 2340761"/>
                <a:gd name="connsiteX1559" fmla="*/ 2927814 w 2967861"/>
                <a:gd name="connsiteY1559" fmla="*/ 539865 h 2340761"/>
                <a:gd name="connsiteX1560" fmla="*/ 2930919 w 2967861"/>
                <a:gd name="connsiteY1560" fmla="*/ 535519 h 2340761"/>
                <a:gd name="connsiteX1561" fmla="*/ 2933092 w 2967861"/>
                <a:gd name="connsiteY1561" fmla="*/ 532415 h 2340761"/>
                <a:gd name="connsiteX1562" fmla="*/ 2969414 w 2967861"/>
                <a:gd name="connsiteY1562" fmla="*/ 532415 h 2340761"/>
                <a:gd name="connsiteX1563" fmla="*/ 2965999 w 2967861"/>
                <a:gd name="connsiteY1563" fmla="*/ 516271 h 2340761"/>
                <a:gd name="connsiteX1564" fmla="*/ 758729 w 2967861"/>
                <a:gd name="connsiteY1564" fmla="*/ 1039993 h 2340761"/>
                <a:gd name="connsiteX1565" fmla="*/ 776425 w 2967861"/>
                <a:gd name="connsiteY1565" fmla="*/ 1034716 h 2340761"/>
                <a:gd name="connsiteX1566" fmla="*/ 791016 w 2967861"/>
                <a:gd name="connsiteY1566" fmla="*/ 1027265 h 2340761"/>
                <a:gd name="connsiteX1567" fmla="*/ 791016 w 2967861"/>
                <a:gd name="connsiteY1567" fmla="*/ 1030370 h 2340761"/>
                <a:gd name="connsiteX1568" fmla="*/ 791016 w 2967861"/>
                <a:gd name="connsiteY1568" fmla="*/ 1034716 h 2340761"/>
                <a:gd name="connsiteX1569" fmla="*/ 791016 w 2967861"/>
                <a:gd name="connsiteY1569" fmla="*/ 1039993 h 2340761"/>
                <a:gd name="connsiteX1570" fmla="*/ 788843 w 2967861"/>
                <a:gd name="connsiteY1570" fmla="*/ 1045271 h 2340761"/>
                <a:gd name="connsiteX1571" fmla="*/ 785738 w 2967861"/>
                <a:gd name="connsiteY1571" fmla="*/ 1050549 h 2340761"/>
                <a:gd name="connsiteX1572" fmla="*/ 785738 w 2967861"/>
                <a:gd name="connsiteY1572" fmla="*/ 1057999 h 2340761"/>
                <a:gd name="connsiteX1573" fmla="*/ 774252 w 2967861"/>
                <a:gd name="connsiteY1573" fmla="*/ 1057999 h 2340761"/>
                <a:gd name="connsiteX1574" fmla="*/ 765870 w 2967861"/>
                <a:gd name="connsiteY1574" fmla="*/ 1057068 h 2340761"/>
                <a:gd name="connsiteX1575" fmla="*/ 758729 w 2967861"/>
                <a:gd name="connsiteY1575" fmla="*/ 1054895 h 2340761"/>
                <a:gd name="connsiteX1576" fmla="*/ 758729 w 2967861"/>
                <a:gd name="connsiteY1576" fmla="*/ 1039993 h 2340761"/>
                <a:gd name="connsiteX1577" fmla="*/ 644175 w 2967861"/>
                <a:gd name="connsiteY1577" fmla="*/ 1152064 h 2340761"/>
                <a:gd name="connsiteX1578" fmla="*/ 645106 w 2967861"/>
                <a:gd name="connsiteY1578" fmla="*/ 1151133 h 2340761"/>
                <a:gd name="connsiteX1579" fmla="*/ 645106 w 2967861"/>
                <a:gd name="connsiteY1579" fmla="*/ 1148960 h 2340761"/>
                <a:gd name="connsiteX1580" fmla="*/ 647279 w 2967861"/>
                <a:gd name="connsiteY1580" fmla="*/ 1148960 h 2340761"/>
                <a:gd name="connsiteX1581" fmla="*/ 649453 w 2967861"/>
                <a:gd name="connsiteY1581" fmla="*/ 1146787 h 2340761"/>
                <a:gd name="connsiteX1582" fmla="*/ 651626 w 2967861"/>
                <a:gd name="connsiteY1582" fmla="*/ 1144614 h 2340761"/>
                <a:gd name="connsiteX1583" fmla="*/ 666217 w 2967861"/>
                <a:gd name="connsiteY1583" fmla="*/ 1144614 h 2340761"/>
                <a:gd name="connsiteX1584" fmla="*/ 662181 w 2967861"/>
                <a:gd name="connsiteY1584" fmla="*/ 1148960 h 2340761"/>
                <a:gd name="connsiteX1585" fmla="*/ 659076 w 2967861"/>
                <a:gd name="connsiteY1585" fmla="*/ 1151133 h 2340761"/>
                <a:gd name="connsiteX1586" fmla="*/ 655041 w 2967861"/>
                <a:gd name="connsiteY1586" fmla="*/ 1152064 h 2340761"/>
                <a:gd name="connsiteX1587" fmla="*/ 651936 w 2967861"/>
                <a:gd name="connsiteY1587" fmla="*/ 1154238 h 2340761"/>
                <a:gd name="connsiteX1588" fmla="*/ 645727 w 2967861"/>
                <a:gd name="connsiteY1588" fmla="*/ 1156411 h 2340761"/>
                <a:gd name="connsiteX1589" fmla="*/ 642623 w 2967861"/>
                <a:gd name="connsiteY1589" fmla="*/ 1156411 h 2340761"/>
                <a:gd name="connsiteX1590" fmla="*/ 644175 w 2967861"/>
                <a:gd name="connsiteY1590" fmla="*/ 1152064 h 2340761"/>
                <a:gd name="connsiteX1591" fmla="*/ 765870 w 2967861"/>
                <a:gd name="connsiteY1591" fmla="*/ 1265377 h 2340761"/>
                <a:gd name="connsiteX1592" fmla="*/ 759661 w 2967861"/>
                <a:gd name="connsiteY1592" fmla="*/ 1282452 h 2340761"/>
                <a:gd name="connsiteX1593" fmla="*/ 752520 w 2967861"/>
                <a:gd name="connsiteY1593" fmla="*/ 1300457 h 2340761"/>
                <a:gd name="connsiteX1594" fmla="*/ 751589 w 2967861"/>
                <a:gd name="connsiteY1594" fmla="*/ 1315359 h 2340761"/>
                <a:gd name="connsiteX1595" fmla="*/ 737930 w 2967861"/>
                <a:gd name="connsiteY1595" fmla="*/ 1319705 h 2340761"/>
                <a:gd name="connsiteX1596" fmla="*/ 725512 w 2967861"/>
                <a:gd name="connsiteY1596" fmla="*/ 1320636 h 2340761"/>
                <a:gd name="connsiteX1597" fmla="*/ 714957 w 2967861"/>
                <a:gd name="connsiteY1597" fmla="*/ 1315359 h 2340761"/>
                <a:gd name="connsiteX1598" fmla="*/ 701297 w 2967861"/>
                <a:gd name="connsiteY1598" fmla="*/ 1312254 h 2340761"/>
                <a:gd name="connsiteX1599" fmla="*/ 696019 w 2967861"/>
                <a:gd name="connsiteY1599" fmla="*/ 1312254 h 2340761"/>
                <a:gd name="connsiteX1600" fmla="*/ 692915 w 2967861"/>
                <a:gd name="connsiteY1600" fmla="*/ 1312254 h 2340761"/>
                <a:gd name="connsiteX1601" fmla="*/ 688879 w 2967861"/>
                <a:gd name="connsiteY1601" fmla="*/ 1313186 h 2340761"/>
                <a:gd name="connsiteX1602" fmla="*/ 685775 w 2967861"/>
                <a:gd name="connsiteY1602" fmla="*/ 1317532 h 2340761"/>
                <a:gd name="connsiteX1603" fmla="*/ 683602 w 2967861"/>
                <a:gd name="connsiteY1603" fmla="*/ 1319705 h 2340761"/>
                <a:gd name="connsiteX1604" fmla="*/ 681428 w 2967861"/>
                <a:gd name="connsiteY1604" fmla="*/ 1322810 h 2340761"/>
                <a:gd name="connsiteX1605" fmla="*/ 678324 w 2967861"/>
                <a:gd name="connsiteY1605" fmla="*/ 1324983 h 2340761"/>
                <a:gd name="connsiteX1606" fmla="*/ 673046 w 2967861"/>
                <a:gd name="connsiteY1606" fmla="*/ 1322810 h 2340761"/>
                <a:gd name="connsiteX1607" fmla="*/ 661560 w 2967861"/>
                <a:gd name="connsiteY1607" fmla="*/ 1320636 h 2340761"/>
                <a:gd name="connsiteX1608" fmla="*/ 646969 w 2967861"/>
                <a:gd name="connsiteY1608" fmla="*/ 1319705 h 2340761"/>
                <a:gd name="connsiteX1609" fmla="*/ 632378 w 2967861"/>
                <a:gd name="connsiteY1609" fmla="*/ 1315359 h 2340761"/>
                <a:gd name="connsiteX1610" fmla="*/ 617787 w 2967861"/>
                <a:gd name="connsiteY1610" fmla="*/ 1313186 h 2340761"/>
                <a:gd name="connsiteX1611" fmla="*/ 610647 w 2967861"/>
                <a:gd name="connsiteY1611" fmla="*/ 1312254 h 2340761"/>
                <a:gd name="connsiteX1612" fmla="*/ 596056 w 2967861"/>
                <a:gd name="connsiteY1612" fmla="*/ 1306046 h 2340761"/>
                <a:gd name="connsiteX1613" fmla="*/ 581465 w 2967861"/>
                <a:gd name="connsiteY1613" fmla="*/ 1298595 h 2340761"/>
                <a:gd name="connsiteX1614" fmla="*/ 566874 w 2967861"/>
                <a:gd name="connsiteY1614" fmla="*/ 1295490 h 2340761"/>
                <a:gd name="connsiteX1615" fmla="*/ 551352 w 2967861"/>
                <a:gd name="connsiteY1615" fmla="*/ 1298595 h 2340761"/>
                <a:gd name="connsiteX1616" fmla="*/ 539865 w 2967861"/>
                <a:gd name="connsiteY1616" fmla="*/ 1306046 h 2340761"/>
                <a:gd name="connsiteX1617" fmla="*/ 536761 w 2967861"/>
                <a:gd name="connsiteY1617" fmla="*/ 1315669 h 2340761"/>
                <a:gd name="connsiteX1618" fmla="*/ 532725 w 2967861"/>
                <a:gd name="connsiteY1618" fmla="*/ 1325293 h 2340761"/>
                <a:gd name="connsiteX1619" fmla="*/ 530552 w 2967861"/>
                <a:gd name="connsiteY1619" fmla="*/ 1335848 h 2340761"/>
                <a:gd name="connsiteX1620" fmla="*/ 523411 w 2967861"/>
                <a:gd name="connsiteY1620" fmla="*/ 1334917 h 2340761"/>
                <a:gd name="connsiteX1621" fmla="*/ 510994 w 2967861"/>
                <a:gd name="connsiteY1621" fmla="*/ 1330571 h 2340761"/>
                <a:gd name="connsiteX1622" fmla="*/ 496403 w 2967861"/>
                <a:gd name="connsiteY1622" fmla="*/ 1327466 h 2340761"/>
                <a:gd name="connsiteX1623" fmla="*/ 485848 w 2967861"/>
                <a:gd name="connsiteY1623" fmla="*/ 1323120 h 2340761"/>
                <a:gd name="connsiteX1624" fmla="*/ 478707 w 2967861"/>
                <a:gd name="connsiteY1624" fmla="*/ 1320016 h 2340761"/>
                <a:gd name="connsiteX1625" fmla="*/ 474671 w 2967861"/>
                <a:gd name="connsiteY1625" fmla="*/ 1305114 h 2340761"/>
                <a:gd name="connsiteX1626" fmla="*/ 460081 w 2967861"/>
                <a:gd name="connsiteY1626" fmla="*/ 1297664 h 2340761"/>
                <a:gd name="connsiteX1627" fmla="*/ 445490 w 2967861"/>
                <a:gd name="connsiteY1627" fmla="*/ 1295490 h 2340761"/>
                <a:gd name="connsiteX1628" fmla="*/ 430899 w 2967861"/>
                <a:gd name="connsiteY1628" fmla="*/ 1295490 h 2340761"/>
                <a:gd name="connsiteX1629" fmla="*/ 418481 w 2967861"/>
                <a:gd name="connsiteY1629" fmla="*/ 1291144 h 2340761"/>
                <a:gd name="connsiteX1630" fmla="*/ 415376 w 2967861"/>
                <a:gd name="connsiteY1630" fmla="*/ 1288040 h 2340761"/>
                <a:gd name="connsiteX1631" fmla="*/ 413203 w 2967861"/>
                <a:gd name="connsiteY1631" fmla="*/ 1285867 h 2340761"/>
                <a:gd name="connsiteX1632" fmla="*/ 409167 w 2967861"/>
                <a:gd name="connsiteY1632" fmla="*/ 1282762 h 2340761"/>
                <a:gd name="connsiteX1633" fmla="*/ 408236 w 2967861"/>
                <a:gd name="connsiteY1633" fmla="*/ 1278416 h 2340761"/>
                <a:gd name="connsiteX1634" fmla="*/ 402027 w 2967861"/>
                <a:gd name="connsiteY1634" fmla="*/ 1275311 h 2340761"/>
                <a:gd name="connsiteX1635" fmla="*/ 406063 w 2967861"/>
                <a:gd name="connsiteY1635" fmla="*/ 1256374 h 2340761"/>
                <a:gd name="connsiteX1636" fmla="*/ 409167 w 2967861"/>
                <a:gd name="connsiteY1636" fmla="*/ 1238368 h 2340761"/>
                <a:gd name="connsiteX1637" fmla="*/ 415376 w 2967861"/>
                <a:gd name="connsiteY1637" fmla="*/ 1221294 h 2340761"/>
                <a:gd name="connsiteX1638" fmla="*/ 410720 w 2967861"/>
                <a:gd name="connsiteY1638" fmla="*/ 1221294 h 2340761"/>
                <a:gd name="connsiteX1639" fmla="*/ 401406 w 2967861"/>
                <a:gd name="connsiteY1639" fmla="*/ 1219121 h 2340761"/>
                <a:gd name="connsiteX1640" fmla="*/ 381538 w 2967861"/>
                <a:gd name="connsiteY1640" fmla="*/ 1218189 h 2340761"/>
                <a:gd name="connsiteX1641" fmla="*/ 358565 w 2967861"/>
                <a:gd name="connsiteY1641" fmla="*/ 1218189 h 2340761"/>
                <a:gd name="connsiteX1642" fmla="*/ 330314 w 2967861"/>
                <a:gd name="connsiteY1642" fmla="*/ 1218189 h 2340761"/>
                <a:gd name="connsiteX1643" fmla="*/ 305168 w 2967861"/>
                <a:gd name="connsiteY1643" fmla="*/ 1219121 h 2340761"/>
                <a:gd name="connsiteX1644" fmla="*/ 281264 w 2967861"/>
                <a:gd name="connsiteY1644" fmla="*/ 1223467 h 2340761"/>
                <a:gd name="connsiteX1645" fmla="*/ 265742 w 2967861"/>
                <a:gd name="connsiteY1645" fmla="*/ 1226571 h 2340761"/>
                <a:gd name="connsiteX1646" fmla="*/ 254255 w 2967861"/>
                <a:gd name="connsiteY1646" fmla="*/ 1234022 h 2340761"/>
                <a:gd name="connsiteX1647" fmla="*/ 239664 w 2967861"/>
                <a:gd name="connsiteY1647" fmla="*/ 1243646 h 2340761"/>
                <a:gd name="connsiteX1648" fmla="*/ 225073 w 2967861"/>
                <a:gd name="connsiteY1648" fmla="*/ 1251097 h 2340761"/>
                <a:gd name="connsiteX1649" fmla="*/ 174160 w 2967861"/>
                <a:gd name="connsiteY1649" fmla="*/ 1243646 h 2340761"/>
                <a:gd name="connsiteX1650" fmla="*/ 174160 w 2967861"/>
                <a:gd name="connsiteY1650" fmla="*/ 1234022 h 2340761"/>
                <a:gd name="connsiteX1651" fmla="*/ 180369 w 2967861"/>
                <a:gd name="connsiteY1651" fmla="*/ 1233091 h 2340761"/>
                <a:gd name="connsiteX1652" fmla="*/ 183473 w 2967861"/>
                <a:gd name="connsiteY1652" fmla="*/ 1230918 h 2340761"/>
                <a:gd name="connsiteX1653" fmla="*/ 187509 w 2967861"/>
                <a:gd name="connsiteY1653" fmla="*/ 1228744 h 2340761"/>
                <a:gd name="connsiteX1654" fmla="*/ 190614 w 2967861"/>
                <a:gd name="connsiteY1654" fmla="*/ 1226571 h 2340761"/>
                <a:gd name="connsiteX1655" fmla="*/ 192787 w 2967861"/>
                <a:gd name="connsiteY1655" fmla="*/ 1226571 h 2340761"/>
                <a:gd name="connsiteX1656" fmla="*/ 195891 w 2967861"/>
                <a:gd name="connsiteY1656" fmla="*/ 1228744 h 2340761"/>
                <a:gd name="connsiteX1657" fmla="*/ 199927 w 2967861"/>
                <a:gd name="connsiteY1657" fmla="*/ 1230918 h 2340761"/>
                <a:gd name="connsiteX1658" fmla="*/ 205205 w 2967861"/>
                <a:gd name="connsiteY1658" fmla="*/ 1233091 h 2340761"/>
                <a:gd name="connsiteX1659" fmla="*/ 208309 w 2967861"/>
                <a:gd name="connsiteY1659" fmla="*/ 1233091 h 2340761"/>
                <a:gd name="connsiteX1660" fmla="*/ 214518 w 2967861"/>
                <a:gd name="connsiteY1660" fmla="*/ 1230918 h 2340761"/>
                <a:gd name="connsiteX1661" fmla="*/ 219796 w 2967861"/>
                <a:gd name="connsiteY1661" fmla="*/ 1225640 h 2340761"/>
                <a:gd name="connsiteX1662" fmla="*/ 222900 w 2967861"/>
                <a:gd name="connsiteY1662" fmla="*/ 1219431 h 2340761"/>
                <a:gd name="connsiteX1663" fmla="*/ 226936 w 2967861"/>
                <a:gd name="connsiteY1663" fmla="*/ 1216327 h 2340761"/>
                <a:gd name="connsiteX1664" fmla="*/ 232213 w 2967861"/>
                <a:gd name="connsiteY1664" fmla="*/ 1211980 h 2340761"/>
                <a:gd name="connsiteX1665" fmla="*/ 244631 w 2967861"/>
                <a:gd name="connsiteY1665" fmla="*/ 1211049 h 2340761"/>
                <a:gd name="connsiteX1666" fmla="*/ 244631 w 2967861"/>
                <a:gd name="connsiteY1666" fmla="*/ 1204840 h 2340761"/>
                <a:gd name="connsiteX1667" fmla="*/ 244631 w 2967861"/>
                <a:gd name="connsiteY1667" fmla="*/ 1202978 h 2340761"/>
                <a:gd name="connsiteX1668" fmla="*/ 244631 w 2967861"/>
                <a:gd name="connsiteY1668" fmla="*/ 1200804 h 2340761"/>
                <a:gd name="connsiteX1669" fmla="*/ 244631 w 2967861"/>
                <a:gd name="connsiteY1669" fmla="*/ 1196458 h 2340761"/>
                <a:gd name="connsiteX1670" fmla="*/ 248667 w 2967861"/>
                <a:gd name="connsiteY1670" fmla="*/ 1195527 h 2340761"/>
                <a:gd name="connsiteX1671" fmla="*/ 250840 w 2967861"/>
                <a:gd name="connsiteY1671" fmla="*/ 1193354 h 2340761"/>
                <a:gd name="connsiteX1672" fmla="*/ 251771 w 2967861"/>
                <a:gd name="connsiteY1672" fmla="*/ 1191181 h 2340761"/>
                <a:gd name="connsiteX1673" fmla="*/ 253945 w 2967861"/>
                <a:gd name="connsiteY1673" fmla="*/ 1191181 h 2340761"/>
                <a:gd name="connsiteX1674" fmla="*/ 256118 w 2967861"/>
                <a:gd name="connsiteY1674" fmla="*/ 1189007 h 2340761"/>
                <a:gd name="connsiteX1675" fmla="*/ 261395 w 2967861"/>
                <a:gd name="connsiteY1675" fmla="*/ 1189007 h 2340761"/>
                <a:gd name="connsiteX1676" fmla="*/ 259222 w 2967861"/>
                <a:gd name="connsiteY1676" fmla="*/ 1185903 h 2340761"/>
                <a:gd name="connsiteX1677" fmla="*/ 256118 w 2967861"/>
                <a:gd name="connsiteY1677" fmla="*/ 1181557 h 2340761"/>
                <a:gd name="connsiteX1678" fmla="*/ 253945 w 2967861"/>
                <a:gd name="connsiteY1678" fmla="*/ 1180625 h 2340761"/>
                <a:gd name="connsiteX1679" fmla="*/ 251771 w 2967861"/>
                <a:gd name="connsiteY1679" fmla="*/ 1178452 h 2340761"/>
                <a:gd name="connsiteX1680" fmla="*/ 251771 w 2967861"/>
                <a:gd name="connsiteY1680" fmla="*/ 1174106 h 2340761"/>
                <a:gd name="connsiteX1681" fmla="*/ 253945 w 2967861"/>
                <a:gd name="connsiteY1681" fmla="*/ 1173175 h 2340761"/>
                <a:gd name="connsiteX1682" fmla="*/ 257980 w 2967861"/>
                <a:gd name="connsiteY1682" fmla="*/ 1159515 h 2340761"/>
                <a:gd name="connsiteX1683" fmla="*/ 263258 w 2967861"/>
                <a:gd name="connsiteY1683" fmla="*/ 1148960 h 2340761"/>
                <a:gd name="connsiteX1684" fmla="*/ 270398 w 2967861"/>
                <a:gd name="connsiteY1684" fmla="*/ 1139336 h 2340761"/>
                <a:gd name="connsiteX1685" fmla="*/ 290267 w 2967861"/>
                <a:gd name="connsiteY1685" fmla="*/ 1139336 h 2340761"/>
                <a:gd name="connsiteX1686" fmla="*/ 295544 w 2967861"/>
                <a:gd name="connsiteY1686" fmla="*/ 1130954 h 2340761"/>
                <a:gd name="connsiteX1687" fmla="*/ 297717 w 2967861"/>
                <a:gd name="connsiteY1687" fmla="*/ 1119468 h 2340761"/>
                <a:gd name="connsiteX1688" fmla="*/ 300822 w 2967861"/>
                <a:gd name="connsiteY1688" fmla="*/ 1108912 h 2340761"/>
                <a:gd name="connsiteX1689" fmla="*/ 310135 w 2967861"/>
                <a:gd name="connsiteY1689" fmla="*/ 1101462 h 2340761"/>
                <a:gd name="connsiteX1690" fmla="*/ 314171 w 2967861"/>
                <a:gd name="connsiteY1690" fmla="*/ 1099289 h 2340761"/>
                <a:gd name="connsiteX1691" fmla="*/ 315102 w 2967861"/>
                <a:gd name="connsiteY1691" fmla="*/ 1099289 h 2340761"/>
                <a:gd name="connsiteX1692" fmla="*/ 319138 w 2967861"/>
                <a:gd name="connsiteY1692" fmla="*/ 1099289 h 2340761"/>
                <a:gd name="connsiteX1693" fmla="*/ 321311 w 2967861"/>
                <a:gd name="connsiteY1693" fmla="*/ 1101462 h 2340761"/>
                <a:gd name="connsiteX1694" fmla="*/ 322243 w 2967861"/>
                <a:gd name="connsiteY1694" fmla="*/ 1104566 h 2340761"/>
                <a:gd name="connsiteX1695" fmla="*/ 324416 w 2967861"/>
                <a:gd name="connsiteY1695" fmla="*/ 1108912 h 2340761"/>
                <a:gd name="connsiteX1696" fmla="*/ 344284 w 2967861"/>
                <a:gd name="connsiteY1696" fmla="*/ 1104566 h 2340761"/>
                <a:gd name="connsiteX1697" fmla="*/ 361048 w 2967861"/>
                <a:gd name="connsiteY1697" fmla="*/ 1094942 h 2340761"/>
                <a:gd name="connsiteX1698" fmla="*/ 373466 w 2967861"/>
                <a:gd name="connsiteY1698" fmla="*/ 1084387 h 2340761"/>
                <a:gd name="connsiteX1699" fmla="*/ 388057 w 2967861"/>
                <a:gd name="connsiteY1699" fmla="*/ 1089665 h 2340761"/>
                <a:gd name="connsiteX1700" fmla="*/ 399544 w 2967861"/>
                <a:gd name="connsiteY1700" fmla="*/ 1101151 h 2340761"/>
                <a:gd name="connsiteX1701" fmla="*/ 406684 w 2967861"/>
                <a:gd name="connsiteY1701" fmla="*/ 1113880 h 2340761"/>
                <a:gd name="connsiteX1702" fmla="*/ 415066 w 2967861"/>
                <a:gd name="connsiteY1702" fmla="*/ 1124435 h 2340761"/>
                <a:gd name="connsiteX1703" fmla="*/ 424379 w 2967861"/>
                <a:gd name="connsiteY1703" fmla="*/ 1135921 h 2340761"/>
                <a:gd name="connsiteX1704" fmla="*/ 453561 w 2967861"/>
                <a:gd name="connsiteY1704" fmla="*/ 1156100 h 2340761"/>
                <a:gd name="connsiteX1705" fmla="*/ 480570 w 2967861"/>
                <a:gd name="connsiteY1705" fmla="*/ 1176279 h 2340761"/>
                <a:gd name="connsiteX1706" fmla="*/ 480570 w 2967861"/>
                <a:gd name="connsiteY1706" fmla="*/ 1180625 h 2340761"/>
                <a:gd name="connsiteX1707" fmla="*/ 480570 w 2967861"/>
                <a:gd name="connsiteY1707" fmla="*/ 1183730 h 2340761"/>
                <a:gd name="connsiteX1708" fmla="*/ 479639 w 2967861"/>
                <a:gd name="connsiteY1708" fmla="*/ 1185903 h 2340761"/>
                <a:gd name="connsiteX1709" fmla="*/ 479639 w 2967861"/>
                <a:gd name="connsiteY1709" fmla="*/ 1188076 h 2340761"/>
                <a:gd name="connsiteX1710" fmla="*/ 477466 w 2967861"/>
                <a:gd name="connsiteY1710" fmla="*/ 1189007 h 2340761"/>
                <a:gd name="connsiteX1711" fmla="*/ 470325 w 2967861"/>
                <a:gd name="connsiteY1711" fmla="*/ 1196458 h 2340761"/>
                <a:gd name="connsiteX1712" fmla="*/ 458839 w 2967861"/>
                <a:gd name="connsiteY1712" fmla="*/ 1200804 h 2340761"/>
                <a:gd name="connsiteX1713" fmla="*/ 444248 w 2967861"/>
                <a:gd name="connsiteY1713" fmla="*/ 1202978 h 2340761"/>
                <a:gd name="connsiteX1714" fmla="*/ 429657 w 2967861"/>
                <a:gd name="connsiteY1714" fmla="*/ 1200804 h 2340761"/>
                <a:gd name="connsiteX1715" fmla="*/ 435866 w 2967861"/>
                <a:gd name="connsiteY1715" fmla="*/ 1213533 h 2340761"/>
                <a:gd name="connsiteX1716" fmla="*/ 444248 w 2967861"/>
                <a:gd name="connsiteY1716" fmla="*/ 1218810 h 2340761"/>
                <a:gd name="connsiteX1717" fmla="*/ 455734 w 2967861"/>
                <a:gd name="connsiteY1717" fmla="*/ 1223157 h 2340761"/>
                <a:gd name="connsiteX1718" fmla="*/ 465048 w 2967861"/>
                <a:gd name="connsiteY1718" fmla="*/ 1230607 h 2340761"/>
                <a:gd name="connsiteX1719" fmla="*/ 473430 w 2967861"/>
                <a:gd name="connsiteY1719" fmla="*/ 1230607 h 2340761"/>
                <a:gd name="connsiteX1720" fmla="*/ 473430 w 2967861"/>
                <a:gd name="connsiteY1720" fmla="*/ 1206082 h 2340761"/>
                <a:gd name="connsiteX1721" fmla="*/ 484916 w 2967861"/>
                <a:gd name="connsiteY1721" fmla="*/ 1206082 h 2340761"/>
                <a:gd name="connsiteX1722" fmla="*/ 488021 w 2967861"/>
                <a:gd name="connsiteY1722" fmla="*/ 1198631 h 2340761"/>
                <a:gd name="connsiteX1723" fmla="*/ 492057 w 2967861"/>
                <a:gd name="connsiteY1723" fmla="*/ 1193354 h 2340761"/>
                <a:gd name="connsiteX1724" fmla="*/ 495161 w 2967861"/>
                <a:gd name="connsiteY1724" fmla="*/ 1189007 h 2340761"/>
                <a:gd name="connsiteX1725" fmla="*/ 500439 w 2967861"/>
                <a:gd name="connsiteY1725" fmla="*/ 1185903 h 2340761"/>
                <a:gd name="connsiteX1726" fmla="*/ 499507 w 2967861"/>
                <a:gd name="connsiteY1726" fmla="*/ 1180625 h 2340761"/>
                <a:gd name="connsiteX1727" fmla="*/ 497334 w 2967861"/>
                <a:gd name="connsiteY1727" fmla="*/ 1176279 h 2340761"/>
                <a:gd name="connsiteX1728" fmla="*/ 497334 w 2967861"/>
                <a:gd name="connsiteY1728" fmla="*/ 1174106 h 2340761"/>
                <a:gd name="connsiteX1729" fmla="*/ 495161 w 2967861"/>
                <a:gd name="connsiteY1729" fmla="*/ 1171002 h 2340761"/>
                <a:gd name="connsiteX1730" fmla="*/ 494230 w 2967861"/>
                <a:gd name="connsiteY1730" fmla="*/ 1166655 h 2340761"/>
                <a:gd name="connsiteX1731" fmla="*/ 494230 w 2967861"/>
                <a:gd name="connsiteY1731" fmla="*/ 1161378 h 2340761"/>
                <a:gd name="connsiteX1732" fmla="*/ 499507 w 2967861"/>
                <a:gd name="connsiteY1732" fmla="*/ 1161378 h 2340761"/>
                <a:gd name="connsiteX1733" fmla="*/ 504785 w 2967861"/>
                <a:gd name="connsiteY1733" fmla="*/ 1163551 h 2340761"/>
                <a:gd name="connsiteX1734" fmla="*/ 507889 w 2967861"/>
                <a:gd name="connsiteY1734" fmla="*/ 1165724 h 2340761"/>
                <a:gd name="connsiteX1735" fmla="*/ 510062 w 2967861"/>
                <a:gd name="connsiteY1735" fmla="*/ 1165724 h 2340761"/>
                <a:gd name="connsiteX1736" fmla="*/ 514098 w 2967861"/>
                <a:gd name="connsiteY1736" fmla="*/ 1165724 h 2340761"/>
                <a:gd name="connsiteX1737" fmla="*/ 517203 w 2967861"/>
                <a:gd name="connsiteY1737" fmla="*/ 1165724 h 2340761"/>
                <a:gd name="connsiteX1738" fmla="*/ 521238 w 2967861"/>
                <a:gd name="connsiteY1738" fmla="*/ 1165724 h 2340761"/>
                <a:gd name="connsiteX1739" fmla="*/ 521238 w 2967861"/>
                <a:gd name="connsiteY1739" fmla="*/ 1161378 h 2340761"/>
                <a:gd name="connsiteX1740" fmla="*/ 509752 w 2967861"/>
                <a:gd name="connsiteY1740" fmla="*/ 1151754 h 2340761"/>
                <a:gd name="connsiteX1741" fmla="*/ 499197 w 2967861"/>
                <a:gd name="connsiteY1741" fmla="*/ 1144303 h 2340761"/>
                <a:gd name="connsiteX1742" fmla="*/ 484606 w 2967861"/>
                <a:gd name="connsiteY1742" fmla="*/ 1139026 h 2340761"/>
                <a:gd name="connsiteX1743" fmla="*/ 484606 w 2967861"/>
                <a:gd name="connsiteY1743" fmla="*/ 1128471 h 2340761"/>
                <a:gd name="connsiteX1744" fmla="*/ 470015 w 2967861"/>
                <a:gd name="connsiteY1744" fmla="*/ 1128471 h 2340761"/>
                <a:gd name="connsiteX1745" fmla="*/ 457597 w 2967861"/>
                <a:gd name="connsiteY1745" fmla="*/ 1109533 h 2340761"/>
                <a:gd name="connsiteX1746" fmla="*/ 443937 w 2967861"/>
                <a:gd name="connsiteY1746" fmla="*/ 1093701 h 2340761"/>
                <a:gd name="connsiteX1747" fmla="*/ 429346 w 2967861"/>
                <a:gd name="connsiteY1747" fmla="*/ 1078799 h 2340761"/>
                <a:gd name="connsiteX1748" fmla="*/ 429346 w 2967861"/>
                <a:gd name="connsiteY1748" fmla="*/ 1072590 h 2340761"/>
                <a:gd name="connsiteX1749" fmla="*/ 429346 w 2967861"/>
                <a:gd name="connsiteY1749" fmla="*/ 1069486 h 2340761"/>
                <a:gd name="connsiteX1750" fmla="*/ 429346 w 2967861"/>
                <a:gd name="connsiteY1750" fmla="*/ 1065140 h 2340761"/>
                <a:gd name="connsiteX1751" fmla="*/ 429346 w 2967861"/>
                <a:gd name="connsiteY1751" fmla="*/ 1064208 h 2340761"/>
                <a:gd name="connsiteX1752" fmla="*/ 433382 w 2967861"/>
                <a:gd name="connsiteY1752" fmla="*/ 1062035 h 2340761"/>
                <a:gd name="connsiteX1753" fmla="*/ 436487 w 2967861"/>
                <a:gd name="connsiteY1753" fmla="*/ 1057689 h 2340761"/>
                <a:gd name="connsiteX1754" fmla="*/ 438660 w 2967861"/>
                <a:gd name="connsiteY1754" fmla="*/ 1057689 h 2340761"/>
                <a:gd name="connsiteX1755" fmla="*/ 438660 w 2967861"/>
                <a:gd name="connsiteY1755" fmla="*/ 1056758 h 2340761"/>
                <a:gd name="connsiteX1756" fmla="*/ 440833 w 2967861"/>
                <a:gd name="connsiteY1756" fmla="*/ 1056758 h 2340761"/>
                <a:gd name="connsiteX1757" fmla="*/ 443006 w 2967861"/>
                <a:gd name="connsiteY1757" fmla="*/ 1056758 h 2340761"/>
                <a:gd name="connsiteX1758" fmla="*/ 443937 w 2967861"/>
                <a:gd name="connsiteY1758" fmla="*/ 1054584 h 2340761"/>
                <a:gd name="connsiteX1759" fmla="*/ 446111 w 2967861"/>
                <a:gd name="connsiteY1759" fmla="*/ 1057689 h 2340761"/>
                <a:gd name="connsiteX1760" fmla="*/ 448284 w 2967861"/>
                <a:gd name="connsiteY1760" fmla="*/ 1062035 h 2340761"/>
                <a:gd name="connsiteX1761" fmla="*/ 448284 w 2967861"/>
                <a:gd name="connsiteY1761" fmla="*/ 1065140 h 2340761"/>
                <a:gd name="connsiteX1762" fmla="*/ 450457 w 2967861"/>
                <a:gd name="connsiteY1762" fmla="*/ 1071349 h 2340761"/>
                <a:gd name="connsiteX1763" fmla="*/ 465048 w 2967861"/>
                <a:gd name="connsiteY1763" fmla="*/ 1067002 h 2340761"/>
                <a:gd name="connsiteX1764" fmla="*/ 472188 w 2967861"/>
                <a:gd name="connsiteY1764" fmla="*/ 1087181 h 2340761"/>
                <a:gd name="connsiteX1765" fmla="*/ 479328 w 2967861"/>
                <a:gd name="connsiteY1765" fmla="*/ 1098668 h 2340761"/>
                <a:gd name="connsiteX1766" fmla="*/ 487710 w 2967861"/>
                <a:gd name="connsiteY1766" fmla="*/ 1103945 h 2340761"/>
                <a:gd name="connsiteX1767" fmla="*/ 497024 w 2967861"/>
                <a:gd name="connsiteY1767" fmla="*/ 1106118 h 2340761"/>
                <a:gd name="connsiteX1768" fmla="*/ 507579 w 2967861"/>
                <a:gd name="connsiteY1768" fmla="*/ 1111396 h 2340761"/>
                <a:gd name="connsiteX1769" fmla="*/ 521238 w 2967861"/>
                <a:gd name="connsiteY1769" fmla="*/ 1121020 h 2340761"/>
                <a:gd name="connsiteX1770" fmla="*/ 526516 w 2967861"/>
                <a:gd name="connsiteY1770" fmla="*/ 1126297 h 2340761"/>
                <a:gd name="connsiteX1771" fmla="*/ 526516 w 2967861"/>
                <a:gd name="connsiteY1771" fmla="*/ 1133748 h 2340761"/>
                <a:gd name="connsiteX1772" fmla="*/ 524343 w 2967861"/>
                <a:gd name="connsiteY1772" fmla="*/ 1141199 h 2340761"/>
                <a:gd name="connsiteX1773" fmla="*/ 522170 w 2967861"/>
                <a:gd name="connsiteY1773" fmla="*/ 1150823 h 2340761"/>
                <a:gd name="connsiteX1774" fmla="*/ 524343 w 2967861"/>
                <a:gd name="connsiteY1774" fmla="*/ 1161378 h 2340761"/>
                <a:gd name="connsiteX1775" fmla="*/ 528379 w 2967861"/>
                <a:gd name="connsiteY1775" fmla="*/ 1165724 h 2340761"/>
                <a:gd name="connsiteX1776" fmla="*/ 531483 w 2967861"/>
                <a:gd name="connsiteY1776" fmla="*/ 1166655 h 2340761"/>
                <a:gd name="connsiteX1777" fmla="*/ 536761 w 2967861"/>
                <a:gd name="connsiteY1777" fmla="*/ 1171002 h 2340761"/>
                <a:gd name="connsiteX1778" fmla="*/ 540797 w 2967861"/>
                <a:gd name="connsiteY1778" fmla="*/ 1174106 h 2340761"/>
                <a:gd name="connsiteX1779" fmla="*/ 543901 w 2967861"/>
                <a:gd name="connsiteY1779" fmla="*/ 1176279 h 2340761"/>
                <a:gd name="connsiteX1780" fmla="*/ 560665 w 2967861"/>
                <a:gd name="connsiteY1780" fmla="*/ 1225951 h 2340761"/>
                <a:gd name="connsiteX1781" fmla="*/ 564701 w 2967861"/>
                <a:gd name="connsiteY1781" fmla="*/ 1225951 h 2340761"/>
                <a:gd name="connsiteX1782" fmla="*/ 565632 w 2967861"/>
                <a:gd name="connsiteY1782" fmla="*/ 1228124 h 2340761"/>
                <a:gd name="connsiteX1783" fmla="*/ 567805 w 2967861"/>
                <a:gd name="connsiteY1783" fmla="*/ 1228124 h 2340761"/>
                <a:gd name="connsiteX1784" fmla="*/ 569978 w 2967861"/>
                <a:gd name="connsiteY1784" fmla="*/ 1230297 h 2340761"/>
                <a:gd name="connsiteX1785" fmla="*/ 575256 w 2967861"/>
                <a:gd name="connsiteY1785" fmla="*/ 1228124 h 2340761"/>
                <a:gd name="connsiteX1786" fmla="*/ 580534 w 2967861"/>
                <a:gd name="connsiteY1786" fmla="*/ 1225951 h 2340761"/>
                <a:gd name="connsiteX1787" fmla="*/ 582707 w 2967861"/>
                <a:gd name="connsiteY1787" fmla="*/ 1225019 h 2340761"/>
                <a:gd name="connsiteX1788" fmla="*/ 584880 w 2967861"/>
                <a:gd name="connsiteY1788" fmla="*/ 1220673 h 2340761"/>
                <a:gd name="connsiteX1789" fmla="*/ 584880 w 2967861"/>
                <a:gd name="connsiteY1789" fmla="*/ 1218500 h 2340761"/>
                <a:gd name="connsiteX1790" fmla="*/ 587053 w 2967861"/>
                <a:gd name="connsiteY1790" fmla="*/ 1215395 h 2340761"/>
                <a:gd name="connsiteX1791" fmla="*/ 587984 w 2967861"/>
                <a:gd name="connsiteY1791" fmla="*/ 1211049 h 2340761"/>
                <a:gd name="connsiteX1792" fmla="*/ 592020 w 2967861"/>
                <a:gd name="connsiteY1792" fmla="*/ 1210118 h 2340761"/>
                <a:gd name="connsiteX1793" fmla="*/ 597298 w 2967861"/>
                <a:gd name="connsiteY1793" fmla="*/ 1205772 h 2340761"/>
                <a:gd name="connsiteX1794" fmla="*/ 594193 w 2967861"/>
                <a:gd name="connsiteY1794" fmla="*/ 1188697 h 2340761"/>
                <a:gd name="connsiteX1795" fmla="*/ 587053 w 2967861"/>
                <a:gd name="connsiteY1795" fmla="*/ 1172864 h 2340761"/>
                <a:gd name="connsiteX1796" fmla="*/ 577740 w 2967861"/>
                <a:gd name="connsiteY1796" fmla="*/ 1161378 h 2340761"/>
                <a:gd name="connsiteX1797" fmla="*/ 577740 w 2967861"/>
                <a:gd name="connsiteY1797" fmla="*/ 1156411 h 2340761"/>
                <a:gd name="connsiteX1798" fmla="*/ 580844 w 2967861"/>
                <a:gd name="connsiteY1798" fmla="*/ 1158584 h 2340761"/>
                <a:gd name="connsiteX1799" fmla="*/ 580844 w 2967861"/>
                <a:gd name="connsiteY1799" fmla="*/ 1159515 h 2340761"/>
                <a:gd name="connsiteX1800" fmla="*/ 583017 w 2967861"/>
                <a:gd name="connsiteY1800" fmla="*/ 1161688 h 2340761"/>
                <a:gd name="connsiteX1801" fmla="*/ 585190 w 2967861"/>
                <a:gd name="connsiteY1801" fmla="*/ 1166035 h 2340761"/>
                <a:gd name="connsiteX1802" fmla="*/ 592331 w 2967861"/>
                <a:gd name="connsiteY1802" fmla="*/ 1163861 h 2340761"/>
                <a:gd name="connsiteX1803" fmla="*/ 595435 w 2967861"/>
                <a:gd name="connsiteY1803" fmla="*/ 1163861 h 2340761"/>
                <a:gd name="connsiteX1804" fmla="*/ 597608 w 2967861"/>
                <a:gd name="connsiteY1804" fmla="*/ 1163861 h 2340761"/>
                <a:gd name="connsiteX1805" fmla="*/ 599781 w 2967861"/>
                <a:gd name="connsiteY1805" fmla="*/ 1161688 h 2340761"/>
                <a:gd name="connsiteX1806" fmla="*/ 599781 w 2967861"/>
                <a:gd name="connsiteY1806" fmla="*/ 1159515 h 2340761"/>
                <a:gd name="connsiteX1807" fmla="*/ 599781 w 2967861"/>
                <a:gd name="connsiteY1807" fmla="*/ 1158584 h 2340761"/>
                <a:gd name="connsiteX1808" fmla="*/ 597608 w 2967861"/>
                <a:gd name="connsiteY1808" fmla="*/ 1154238 h 2340761"/>
                <a:gd name="connsiteX1809" fmla="*/ 597608 w 2967861"/>
                <a:gd name="connsiteY1809" fmla="*/ 1148960 h 2340761"/>
                <a:gd name="connsiteX1810" fmla="*/ 600713 w 2967861"/>
                <a:gd name="connsiteY1810" fmla="*/ 1148960 h 2340761"/>
                <a:gd name="connsiteX1811" fmla="*/ 600713 w 2967861"/>
                <a:gd name="connsiteY1811" fmla="*/ 1144614 h 2340761"/>
                <a:gd name="connsiteX1812" fmla="*/ 604748 w 2967861"/>
                <a:gd name="connsiteY1812" fmla="*/ 1144614 h 2340761"/>
                <a:gd name="connsiteX1813" fmla="*/ 607853 w 2967861"/>
                <a:gd name="connsiteY1813" fmla="*/ 1144614 h 2340761"/>
                <a:gd name="connsiteX1814" fmla="*/ 610026 w 2967861"/>
                <a:gd name="connsiteY1814" fmla="*/ 1146787 h 2340761"/>
                <a:gd name="connsiteX1815" fmla="*/ 612199 w 2967861"/>
                <a:gd name="connsiteY1815" fmla="*/ 1146787 h 2340761"/>
                <a:gd name="connsiteX1816" fmla="*/ 614372 w 2967861"/>
                <a:gd name="connsiteY1816" fmla="*/ 1148960 h 2340761"/>
                <a:gd name="connsiteX1817" fmla="*/ 619650 w 2967861"/>
                <a:gd name="connsiteY1817" fmla="*/ 1151133 h 2340761"/>
                <a:gd name="connsiteX1818" fmla="*/ 622754 w 2967861"/>
                <a:gd name="connsiteY1818" fmla="*/ 1152064 h 2340761"/>
                <a:gd name="connsiteX1819" fmla="*/ 624927 w 2967861"/>
                <a:gd name="connsiteY1819" fmla="*/ 1154238 h 2340761"/>
                <a:gd name="connsiteX1820" fmla="*/ 627100 w 2967861"/>
                <a:gd name="connsiteY1820" fmla="*/ 1156411 h 2340761"/>
                <a:gd name="connsiteX1821" fmla="*/ 630205 w 2967861"/>
                <a:gd name="connsiteY1821" fmla="*/ 1158584 h 2340761"/>
                <a:gd name="connsiteX1822" fmla="*/ 634241 w 2967861"/>
                <a:gd name="connsiteY1822" fmla="*/ 1161688 h 2340761"/>
                <a:gd name="connsiteX1823" fmla="*/ 632068 w 2967861"/>
                <a:gd name="connsiteY1823" fmla="*/ 1166966 h 2340761"/>
                <a:gd name="connsiteX1824" fmla="*/ 629894 w 2967861"/>
                <a:gd name="connsiteY1824" fmla="*/ 1171312 h 2340761"/>
                <a:gd name="connsiteX1825" fmla="*/ 629894 w 2967861"/>
                <a:gd name="connsiteY1825" fmla="*/ 1174416 h 2340761"/>
                <a:gd name="connsiteX1826" fmla="*/ 629894 w 2967861"/>
                <a:gd name="connsiteY1826" fmla="*/ 1178763 h 2340761"/>
                <a:gd name="connsiteX1827" fmla="*/ 629894 w 2967861"/>
                <a:gd name="connsiteY1827" fmla="*/ 1181867 h 2340761"/>
                <a:gd name="connsiteX1828" fmla="*/ 629894 w 2967861"/>
                <a:gd name="connsiteY1828" fmla="*/ 1186213 h 2340761"/>
                <a:gd name="connsiteX1829" fmla="*/ 629894 w 2967861"/>
                <a:gd name="connsiteY1829" fmla="*/ 1189318 h 2340761"/>
                <a:gd name="connsiteX1830" fmla="*/ 636103 w 2967861"/>
                <a:gd name="connsiteY1830" fmla="*/ 1206392 h 2340761"/>
                <a:gd name="connsiteX1831" fmla="*/ 648521 w 2967861"/>
                <a:gd name="connsiteY1831" fmla="*/ 1223467 h 2340761"/>
                <a:gd name="connsiteX1832" fmla="*/ 665285 w 2967861"/>
                <a:gd name="connsiteY1832" fmla="*/ 1234022 h 2340761"/>
                <a:gd name="connsiteX1833" fmla="*/ 680808 w 2967861"/>
                <a:gd name="connsiteY1833" fmla="*/ 1238368 h 2340761"/>
                <a:gd name="connsiteX1834" fmla="*/ 684843 w 2967861"/>
                <a:gd name="connsiteY1834" fmla="*/ 1236195 h 2340761"/>
                <a:gd name="connsiteX1835" fmla="*/ 687948 w 2967861"/>
                <a:gd name="connsiteY1835" fmla="*/ 1233091 h 2340761"/>
                <a:gd name="connsiteX1836" fmla="*/ 690121 w 2967861"/>
                <a:gd name="connsiteY1836" fmla="*/ 1228744 h 2340761"/>
                <a:gd name="connsiteX1837" fmla="*/ 695399 w 2967861"/>
                <a:gd name="connsiteY1837" fmla="*/ 1226571 h 2340761"/>
                <a:gd name="connsiteX1838" fmla="*/ 699434 w 2967861"/>
                <a:gd name="connsiteY1838" fmla="*/ 1225640 h 2340761"/>
                <a:gd name="connsiteX1839" fmla="*/ 704712 w 2967861"/>
                <a:gd name="connsiteY1839" fmla="*/ 1226571 h 2340761"/>
                <a:gd name="connsiteX1840" fmla="*/ 714025 w 2967861"/>
                <a:gd name="connsiteY1840" fmla="*/ 1230918 h 2340761"/>
                <a:gd name="connsiteX1841" fmla="*/ 721165 w 2967861"/>
                <a:gd name="connsiteY1841" fmla="*/ 1234022 h 2340761"/>
                <a:gd name="connsiteX1842" fmla="*/ 728306 w 2967861"/>
                <a:gd name="connsiteY1842" fmla="*/ 1236195 h 2340761"/>
                <a:gd name="connsiteX1843" fmla="*/ 735446 w 2967861"/>
                <a:gd name="connsiteY1843" fmla="*/ 1234022 h 2340761"/>
                <a:gd name="connsiteX1844" fmla="*/ 743828 w 2967861"/>
                <a:gd name="connsiteY1844" fmla="*/ 1226571 h 2340761"/>
                <a:gd name="connsiteX1845" fmla="*/ 750968 w 2967861"/>
                <a:gd name="connsiteY1845" fmla="*/ 1226571 h 2340761"/>
                <a:gd name="connsiteX1846" fmla="*/ 755004 w 2967861"/>
                <a:gd name="connsiteY1846" fmla="*/ 1226571 h 2340761"/>
                <a:gd name="connsiteX1847" fmla="*/ 758109 w 2967861"/>
                <a:gd name="connsiteY1847" fmla="*/ 1226571 h 2340761"/>
                <a:gd name="connsiteX1848" fmla="*/ 760282 w 2967861"/>
                <a:gd name="connsiteY1848" fmla="*/ 1228744 h 2340761"/>
                <a:gd name="connsiteX1849" fmla="*/ 762455 w 2967861"/>
                <a:gd name="connsiteY1849" fmla="*/ 1230918 h 2340761"/>
                <a:gd name="connsiteX1850" fmla="*/ 762455 w 2967861"/>
                <a:gd name="connsiteY1850" fmla="*/ 1234022 h 2340761"/>
                <a:gd name="connsiteX1851" fmla="*/ 764628 w 2967861"/>
                <a:gd name="connsiteY1851" fmla="*/ 1238368 h 2340761"/>
                <a:gd name="connsiteX1852" fmla="*/ 767732 w 2967861"/>
                <a:gd name="connsiteY1852" fmla="*/ 1251097 h 2340761"/>
                <a:gd name="connsiteX1853" fmla="*/ 765870 w 2967861"/>
                <a:gd name="connsiteY1853" fmla="*/ 1265377 h 2340761"/>
                <a:gd name="connsiteX1854" fmla="*/ 845033 w 2967861"/>
                <a:gd name="connsiteY1854" fmla="*/ 1136232 h 2340761"/>
                <a:gd name="connsiteX1855" fmla="*/ 825165 w 2967861"/>
                <a:gd name="connsiteY1855" fmla="*/ 1141509 h 2340761"/>
                <a:gd name="connsiteX1856" fmla="*/ 803434 w 2967861"/>
                <a:gd name="connsiteY1856" fmla="*/ 1143682 h 2340761"/>
                <a:gd name="connsiteX1857" fmla="*/ 781702 w 2967861"/>
                <a:gd name="connsiteY1857" fmla="*/ 1139336 h 2340761"/>
                <a:gd name="connsiteX1858" fmla="*/ 773320 w 2967861"/>
                <a:gd name="connsiteY1858" fmla="*/ 1136232 h 2340761"/>
                <a:gd name="connsiteX1859" fmla="*/ 766180 w 2967861"/>
                <a:gd name="connsiteY1859" fmla="*/ 1130954 h 2340761"/>
                <a:gd name="connsiteX1860" fmla="*/ 756867 w 2967861"/>
                <a:gd name="connsiteY1860" fmla="*/ 1124745 h 2340761"/>
                <a:gd name="connsiteX1861" fmla="*/ 742276 w 2967861"/>
                <a:gd name="connsiteY1861" fmla="*/ 1124745 h 2340761"/>
                <a:gd name="connsiteX1862" fmla="*/ 727685 w 2967861"/>
                <a:gd name="connsiteY1862" fmla="*/ 1126918 h 2340761"/>
                <a:gd name="connsiteX1863" fmla="*/ 713094 w 2967861"/>
                <a:gd name="connsiteY1863" fmla="*/ 1134369 h 2340761"/>
                <a:gd name="connsiteX1864" fmla="*/ 700676 w 2967861"/>
                <a:gd name="connsiteY1864" fmla="*/ 1139647 h 2340761"/>
                <a:gd name="connsiteX1865" fmla="*/ 686085 w 2967861"/>
                <a:gd name="connsiteY1865" fmla="*/ 1141820 h 2340761"/>
                <a:gd name="connsiteX1866" fmla="*/ 671494 w 2967861"/>
                <a:gd name="connsiteY1866" fmla="*/ 1136542 h 2340761"/>
                <a:gd name="connsiteX1867" fmla="*/ 666217 w 2967861"/>
                <a:gd name="connsiteY1867" fmla="*/ 1134369 h 2340761"/>
                <a:gd name="connsiteX1868" fmla="*/ 662181 w 2967861"/>
                <a:gd name="connsiteY1868" fmla="*/ 1132196 h 2340761"/>
                <a:gd name="connsiteX1869" fmla="*/ 659076 w 2967861"/>
                <a:gd name="connsiteY1869" fmla="*/ 1131265 h 2340761"/>
                <a:gd name="connsiteX1870" fmla="*/ 656903 w 2967861"/>
                <a:gd name="connsiteY1870" fmla="*/ 1126918 h 2340761"/>
                <a:gd name="connsiteX1871" fmla="*/ 656903 w 2967861"/>
                <a:gd name="connsiteY1871" fmla="*/ 1123814 h 2340761"/>
                <a:gd name="connsiteX1872" fmla="*/ 654730 w 2967861"/>
                <a:gd name="connsiteY1872" fmla="*/ 1116363 h 2340761"/>
                <a:gd name="connsiteX1873" fmla="*/ 654730 w 2967861"/>
                <a:gd name="connsiteY1873" fmla="*/ 1110154 h 2340761"/>
                <a:gd name="connsiteX1874" fmla="*/ 658766 w 2967861"/>
                <a:gd name="connsiteY1874" fmla="*/ 1099599 h 2340761"/>
                <a:gd name="connsiteX1875" fmla="*/ 665906 w 2967861"/>
                <a:gd name="connsiteY1875" fmla="*/ 1086871 h 2340761"/>
                <a:gd name="connsiteX1876" fmla="*/ 674288 w 2967861"/>
                <a:gd name="connsiteY1876" fmla="*/ 1071969 h 2340761"/>
                <a:gd name="connsiteX1877" fmla="*/ 683602 w 2967861"/>
                <a:gd name="connsiteY1877" fmla="*/ 1057068 h 2340761"/>
                <a:gd name="connsiteX1878" fmla="*/ 690742 w 2967861"/>
                <a:gd name="connsiteY1878" fmla="*/ 1043408 h 2340761"/>
                <a:gd name="connsiteX1879" fmla="*/ 694778 w 2967861"/>
                <a:gd name="connsiteY1879" fmla="*/ 1035026 h 2340761"/>
                <a:gd name="connsiteX1880" fmla="*/ 703160 w 2967861"/>
                <a:gd name="connsiteY1880" fmla="*/ 1037199 h 2340761"/>
                <a:gd name="connsiteX1881" fmla="*/ 710300 w 2967861"/>
                <a:gd name="connsiteY1881" fmla="*/ 1040304 h 2340761"/>
                <a:gd name="connsiteX1882" fmla="*/ 715578 w 2967861"/>
                <a:gd name="connsiteY1882" fmla="*/ 1042477 h 2340761"/>
                <a:gd name="connsiteX1883" fmla="*/ 721786 w 2967861"/>
                <a:gd name="connsiteY1883" fmla="*/ 1047755 h 2340761"/>
                <a:gd name="connsiteX1884" fmla="*/ 724891 w 2967861"/>
                <a:gd name="connsiteY1884" fmla="*/ 1049928 h 2340761"/>
                <a:gd name="connsiteX1885" fmla="*/ 727064 w 2967861"/>
                <a:gd name="connsiteY1885" fmla="*/ 1049928 h 2340761"/>
                <a:gd name="connsiteX1886" fmla="*/ 729237 w 2967861"/>
                <a:gd name="connsiteY1886" fmla="*/ 1049928 h 2340761"/>
                <a:gd name="connsiteX1887" fmla="*/ 730168 w 2967861"/>
                <a:gd name="connsiteY1887" fmla="*/ 1050859 h 2340761"/>
                <a:gd name="connsiteX1888" fmla="*/ 717751 w 2967861"/>
                <a:gd name="connsiteY1888" fmla="*/ 1055205 h 2340761"/>
                <a:gd name="connsiteX1889" fmla="*/ 721786 w 2967861"/>
                <a:gd name="connsiteY1889" fmla="*/ 1064829 h 2340761"/>
                <a:gd name="connsiteX1890" fmla="*/ 728927 w 2967861"/>
                <a:gd name="connsiteY1890" fmla="*/ 1072280 h 2340761"/>
                <a:gd name="connsiteX1891" fmla="*/ 734204 w 2967861"/>
                <a:gd name="connsiteY1891" fmla="*/ 1079731 h 2340761"/>
                <a:gd name="connsiteX1892" fmla="*/ 743518 w 2967861"/>
                <a:gd name="connsiteY1892" fmla="*/ 1080662 h 2340761"/>
                <a:gd name="connsiteX1893" fmla="*/ 755935 w 2967861"/>
                <a:gd name="connsiteY1893" fmla="*/ 1075384 h 2340761"/>
                <a:gd name="connsiteX1894" fmla="*/ 765249 w 2967861"/>
                <a:gd name="connsiteY1894" fmla="*/ 1067934 h 2340761"/>
                <a:gd name="connsiteX1895" fmla="*/ 780771 w 2967861"/>
                <a:gd name="connsiteY1895" fmla="*/ 1073211 h 2340761"/>
                <a:gd name="connsiteX1896" fmla="*/ 800640 w 2967861"/>
                <a:gd name="connsiteY1896" fmla="*/ 1084698 h 2340761"/>
                <a:gd name="connsiteX1897" fmla="*/ 821439 w 2967861"/>
                <a:gd name="connsiteY1897" fmla="*/ 1097426 h 2340761"/>
                <a:gd name="connsiteX1898" fmla="*/ 836030 w 2967861"/>
                <a:gd name="connsiteY1898" fmla="*/ 1110154 h 2340761"/>
                <a:gd name="connsiteX1899" fmla="*/ 844413 w 2967861"/>
                <a:gd name="connsiteY1899" fmla="*/ 1125056 h 2340761"/>
                <a:gd name="connsiteX1900" fmla="*/ 850621 w 2967861"/>
                <a:gd name="connsiteY1900" fmla="*/ 1125056 h 2340761"/>
                <a:gd name="connsiteX1901" fmla="*/ 845033 w 2967861"/>
                <a:gd name="connsiteY1901" fmla="*/ 1136232 h 2340761"/>
                <a:gd name="connsiteX1902" fmla="*/ 1025402 w 2967861"/>
                <a:gd name="connsiteY1902" fmla="*/ 1146787 h 2340761"/>
                <a:gd name="connsiteX1903" fmla="*/ 1022298 w 2967861"/>
                <a:gd name="connsiteY1903" fmla="*/ 1146787 h 2340761"/>
                <a:gd name="connsiteX1904" fmla="*/ 1018262 w 2967861"/>
                <a:gd name="connsiteY1904" fmla="*/ 1146787 h 2340761"/>
                <a:gd name="connsiteX1905" fmla="*/ 1015157 w 2967861"/>
                <a:gd name="connsiteY1905" fmla="*/ 1146787 h 2340761"/>
                <a:gd name="connsiteX1906" fmla="*/ 1011122 w 2967861"/>
                <a:gd name="connsiteY1906" fmla="*/ 1144614 h 2340761"/>
                <a:gd name="connsiteX1907" fmla="*/ 1008949 w 2967861"/>
                <a:gd name="connsiteY1907" fmla="*/ 1161688 h 2340761"/>
                <a:gd name="connsiteX1908" fmla="*/ 1011122 w 2967861"/>
                <a:gd name="connsiteY1908" fmla="*/ 1173175 h 2340761"/>
                <a:gd name="connsiteX1909" fmla="*/ 1016399 w 2967861"/>
                <a:gd name="connsiteY1909" fmla="*/ 1183730 h 2340761"/>
                <a:gd name="connsiteX1910" fmla="*/ 1020435 w 2967861"/>
                <a:gd name="connsiteY1910" fmla="*/ 1196458 h 2340761"/>
                <a:gd name="connsiteX1911" fmla="*/ 1022608 w 2967861"/>
                <a:gd name="connsiteY1911" fmla="*/ 1217569 h 2340761"/>
                <a:gd name="connsiteX1912" fmla="*/ 995600 w 2967861"/>
                <a:gd name="connsiteY1912" fmla="*/ 1218500 h 2340761"/>
                <a:gd name="connsiteX1913" fmla="*/ 976973 w 2967861"/>
                <a:gd name="connsiteY1913" fmla="*/ 1215395 h 2340761"/>
                <a:gd name="connsiteX1914" fmla="*/ 966418 w 2967861"/>
                <a:gd name="connsiteY1914" fmla="*/ 1205772 h 2340761"/>
                <a:gd name="connsiteX1915" fmla="*/ 962382 w 2967861"/>
                <a:gd name="connsiteY1915" fmla="*/ 1188697 h 2340761"/>
                <a:gd name="connsiteX1916" fmla="*/ 962382 w 2967861"/>
                <a:gd name="connsiteY1916" fmla="*/ 1165414 h 2340761"/>
                <a:gd name="connsiteX1917" fmla="*/ 974800 w 2967861"/>
                <a:gd name="connsiteY1917" fmla="*/ 1165414 h 2340761"/>
                <a:gd name="connsiteX1918" fmla="*/ 967660 w 2967861"/>
                <a:gd name="connsiteY1918" fmla="*/ 1151754 h 2340761"/>
                <a:gd name="connsiteX1919" fmla="*/ 955242 w 2967861"/>
                <a:gd name="connsiteY1919" fmla="*/ 1138094 h 2340761"/>
                <a:gd name="connsiteX1920" fmla="*/ 944686 w 2967861"/>
                <a:gd name="connsiteY1920" fmla="*/ 1121020 h 2340761"/>
                <a:gd name="connsiteX1921" fmla="*/ 933200 w 2967861"/>
                <a:gd name="connsiteY1921" fmla="*/ 1103945 h 2340761"/>
                <a:gd name="connsiteX1922" fmla="*/ 927922 w 2967861"/>
                <a:gd name="connsiteY1922" fmla="*/ 1086871 h 2340761"/>
                <a:gd name="connsiteX1923" fmla="*/ 931027 w 2967861"/>
                <a:gd name="connsiteY1923" fmla="*/ 1071038 h 2340761"/>
                <a:gd name="connsiteX1924" fmla="*/ 938167 w 2967861"/>
                <a:gd name="connsiteY1924" fmla="*/ 1059552 h 2340761"/>
                <a:gd name="connsiteX1925" fmla="*/ 949653 w 2967861"/>
                <a:gd name="connsiteY1925" fmla="*/ 1049928 h 2340761"/>
                <a:gd name="connsiteX1926" fmla="*/ 962071 w 2967861"/>
                <a:gd name="connsiteY1926" fmla="*/ 1044650 h 2340761"/>
                <a:gd name="connsiteX1927" fmla="*/ 974489 w 2967861"/>
                <a:gd name="connsiteY1927" fmla="*/ 1039373 h 2340761"/>
                <a:gd name="connsiteX1928" fmla="*/ 985976 w 2967861"/>
                <a:gd name="connsiteY1928" fmla="*/ 1029749 h 2340761"/>
                <a:gd name="connsiteX1929" fmla="*/ 995289 w 2967861"/>
                <a:gd name="connsiteY1929" fmla="*/ 1029749 h 2340761"/>
                <a:gd name="connsiteX1930" fmla="*/ 1000567 w 2967861"/>
                <a:gd name="connsiteY1930" fmla="*/ 1031922 h 2340761"/>
                <a:gd name="connsiteX1931" fmla="*/ 1005844 w 2967861"/>
                <a:gd name="connsiteY1931" fmla="*/ 1031922 h 2340761"/>
                <a:gd name="connsiteX1932" fmla="*/ 1011122 w 2967861"/>
                <a:gd name="connsiteY1932" fmla="*/ 1034095 h 2340761"/>
                <a:gd name="connsiteX1933" fmla="*/ 1008017 w 2967861"/>
                <a:gd name="connsiteY1933" fmla="*/ 1049928 h 2340761"/>
                <a:gd name="connsiteX1934" fmla="*/ 1000877 w 2967861"/>
                <a:gd name="connsiteY1934" fmla="*/ 1063587 h 2340761"/>
                <a:gd name="connsiteX1935" fmla="*/ 986286 w 2967861"/>
                <a:gd name="connsiteY1935" fmla="*/ 1068865 h 2340761"/>
                <a:gd name="connsiteX1936" fmla="*/ 966418 w 2967861"/>
                <a:gd name="connsiteY1936" fmla="*/ 1071038 h 2340761"/>
                <a:gd name="connsiteX1937" fmla="*/ 973558 w 2967861"/>
                <a:gd name="connsiteY1937" fmla="*/ 1086871 h 2340761"/>
                <a:gd name="connsiteX1938" fmla="*/ 985976 w 2967861"/>
                <a:gd name="connsiteY1938" fmla="*/ 1101772 h 2340761"/>
                <a:gd name="connsiteX1939" fmla="*/ 1001498 w 2967861"/>
                <a:gd name="connsiteY1939" fmla="*/ 1111396 h 2340761"/>
                <a:gd name="connsiteX1940" fmla="*/ 1000567 w 2967861"/>
                <a:gd name="connsiteY1940" fmla="*/ 1115742 h 2340761"/>
                <a:gd name="connsiteX1941" fmla="*/ 998394 w 2967861"/>
                <a:gd name="connsiteY1941" fmla="*/ 1116674 h 2340761"/>
                <a:gd name="connsiteX1942" fmla="*/ 996220 w 2967861"/>
                <a:gd name="connsiteY1942" fmla="*/ 1116674 h 2340761"/>
                <a:gd name="connsiteX1943" fmla="*/ 995289 w 2967861"/>
                <a:gd name="connsiteY1943" fmla="*/ 1121020 h 2340761"/>
                <a:gd name="connsiteX1944" fmla="*/ 1000567 w 2967861"/>
                <a:gd name="connsiteY1944" fmla="*/ 1130644 h 2340761"/>
                <a:gd name="connsiteX1945" fmla="*/ 1005844 w 2967861"/>
                <a:gd name="connsiteY1945" fmla="*/ 1139026 h 2340761"/>
                <a:gd name="connsiteX1946" fmla="*/ 1008017 w 2967861"/>
                <a:gd name="connsiteY1946" fmla="*/ 1143372 h 2340761"/>
                <a:gd name="connsiteX1947" fmla="*/ 1008949 w 2967861"/>
                <a:gd name="connsiteY1947" fmla="*/ 1144303 h 2340761"/>
                <a:gd name="connsiteX1948" fmla="*/ 1011122 w 2967861"/>
                <a:gd name="connsiteY1948" fmla="*/ 1143372 h 2340761"/>
                <a:gd name="connsiteX1949" fmla="*/ 1011122 w 2967861"/>
                <a:gd name="connsiteY1949" fmla="*/ 1141199 h 2340761"/>
                <a:gd name="connsiteX1950" fmla="*/ 1013295 w 2967861"/>
                <a:gd name="connsiteY1950" fmla="*/ 1138094 h 2340761"/>
                <a:gd name="connsiteX1951" fmla="*/ 1013295 w 2967861"/>
                <a:gd name="connsiteY1951" fmla="*/ 1133748 h 2340761"/>
                <a:gd name="connsiteX1952" fmla="*/ 1015468 w 2967861"/>
                <a:gd name="connsiteY1952" fmla="*/ 1131575 h 2340761"/>
                <a:gd name="connsiteX1953" fmla="*/ 1018573 w 2967861"/>
                <a:gd name="connsiteY1953" fmla="*/ 1133748 h 2340761"/>
                <a:gd name="connsiteX1954" fmla="*/ 1022608 w 2967861"/>
                <a:gd name="connsiteY1954" fmla="*/ 1138094 h 2340761"/>
                <a:gd name="connsiteX1955" fmla="*/ 1023540 w 2967861"/>
                <a:gd name="connsiteY1955" fmla="*/ 1139026 h 2340761"/>
                <a:gd name="connsiteX1956" fmla="*/ 1027575 w 2967861"/>
                <a:gd name="connsiteY1956" fmla="*/ 1141199 h 2340761"/>
                <a:gd name="connsiteX1957" fmla="*/ 1030680 w 2967861"/>
                <a:gd name="connsiteY1957" fmla="*/ 1144303 h 2340761"/>
                <a:gd name="connsiteX1958" fmla="*/ 1025402 w 2967861"/>
                <a:gd name="connsiteY1958" fmla="*/ 1146787 h 2340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</a:cxnLst>
              <a:rect l="l" t="t" r="r" b="b"/>
              <a:pathLst>
                <a:path w="2967861" h="2340761">
                  <a:moveTo>
                    <a:pt x="2965999" y="516271"/>
                  </a:moveTo>
                  <a:lnTo>
                    <a:pt x="2956685" y="502612"/>
                  </a:lnTo>
                  <a:lnTo>
                    <a:pt x="2945199" y="489883"/>
                  </a:lnTo>
                  <a:lnTo>
                    <a:pt x="2934644" y="477155"/>
                  </a:lnTo>
                  <a:lnTo>
                    <a:pt x="2930608" y="477155"/>
                  </a:lnTo>
                  <a:lnTo>
                    <a:pt x="2929677" y="477155"/>
                  </a:lnTo>
                  <a:lnTo>
                    <a:pt x="2927503" y="479328"/>
                  </a:lnTo>
                  <a:lnTo>
                    <a:pt x="2925330" y="479328"/>
                  </a:lnTo>
                  <a:lnTo>
                    <a:pt x="2923158" y="480260"/>
                  </a:lnTo>
                  <a:lnTo>
                    <a:pt x="2905462" y="477155"/>
                  </a:lnTo>
                  <a:lnTo>
                    <a:pt x="2896149" y="469705"/>
                  </a:lnTo>
                  <a:lnTo>
                    <a:pt x="2889008" y="460081"/>
                  </a:lnTo>
                  <a:lnTo>
                    <a:pt x="2881868" y="449526"/>
                  </a:lnTo>
                  <a:lnTo>
                    <a:pt x="2871313" y="439902"/>
                  </a:lnTo>
                  <a:lnTo>
                    <a:pt x="2866035" y="435555"/>
                  </a:lnTo>
                  <a:lnTo>
                    <a:pt x="2859827" y="435555"/>
                  </a:lnTo>
                  <a:lnTo>
                    <a:pt x="2854549" y="434624"/>
                  </a:lnTo>
                  <a:lnTo>
                    <a:pt x="2849271" y="434624"/>
                  </a:lnTo>
                  <a:lnTo>
                    <a:pt x="2843994" y="430278"/>
                  </a:lnTo>
                  <a:lnTo>
                    <a:pt x="2810776" y="395508"/>
                  </a:lnTo>
                  <a:lnTo>
                    <a:pt x="2751481" y="370051"/>
                  </a:lnTo>
                  <a:lnTo>
                    <a:pt x="2747445" y="370983"/>
                  </a:lnTo>
                  <a:lnTo>
                    <a:pt x="2744340" y="373156"/>
                  </a:lnTo>
                  <a:lnTo>
                    <a:pt x="2740305" y="377502"/>
                  </a:lnTo>
                  <a:lnTo>
                    <a:pt x="2735027" y="378433"/>
                  </a:lnTo>
                  <a:lnTo>
                    <a:pt x="2729750" y="378433"/>
                  </a:lnTo>
                  <a:lnTo>
                    <a:pt x="2723541" y="378433"/>
                  </a:lnTo>
                  <a:lnTo>
                    <a:pt x="2708950" y="373156"/>
                  </a:lnTo>
                  <a:lnTo>
                    <a:pt x="2696532" y="365705"/>
                  </a:lnTo>
                  <a:lnTo>
                    <a:pt x="2678836" y="362601"/>
                  </a:lnTo>
                  <a:lnTo>
                    <a:pt x="2678836" y="367878"/>
                  </a:lnTo>
                  <a:lnTo>
                    <a:pt x="2678836" y="373156"/>
                  </a:lnTo>
                  <a:lnTo>
                    <a:pt x="2676664" y="377502"/>
                  </a:lnTo>
                  <a:lnTo>
                    <a:pt x="2676664" y="380607"/>
                  </a:lnTo>
                  <a:lnTo>
                    <a:pt x="2678836" y="382780"/>
                  </a:lnTo>
                  <a:lnTo>
                    <a:pt x="2681010" y="385884"/>
                  </a:lnTo>
                  <a:lnTo>
                    <a:pt x="2684114" y="392093"/>
                  </a:lnTo>
                  <a:lnTo>
                    <a:pt x="2681941" y="397371"/>
                  </a:lnTo>
                  <a:lnTo>
                    <a:pt x="2681941" y="400475"/>
                  </a:lnTo>
                  <a:lnTo>
                    <a:pt x="2681010" y="404821"/>
                  </a:lnTo>
                  <a:lnTo>
                    <a:pt x="2678836" y="406994"/>
                  </a:lnTo>
                  <a:lnTo>
                    <a:pt x="2678836" y="412272"/>
                  </a:lnTo>
                  <a:lnTo>
                    <a:pt x="2671696" y="406994"/>
                  </a:lnTo>
                  <a:lnTo>
                    <a:pt x="2666419" y="402648"/>
                  </a:lnTo>
                  <a:lnTo>
                    <a:pt x="2660210" y="395198"/>
                  </a:lnTo>
                  <a:lnTo>
                    <a:pt x="2654932" y="389920"/>
                  </a:lnTo>
                  <a:lnTo>
                    <a:pt x="2651828" y="382469"/>
                  </a:lnTo>
                  <a:lnTo>
                    <a:pt x="2616437" y="382469"/>
                  </a:lnTo>
                  <a:lnTo>
                    <a:pt x="2581978" y="382469"/>
                  </a:lnTo>
                  <a:lnTo>
                    <a:pt x="2547518" y="385574"/>
                  </a:lnTo>
                  <a:lnTo>
                    <a:pt x="2544414" y="384642"/>
                  </a:lnTo>
                  <a:lnTo>
                    <a:pt x="2542240" y="380296"/>
                  </a:lnTo>
                  <a:lnTo>
                    <a:pt x="2538205" y="378123"/>
                  </a:lnTo>
                  <a:lnTo>
                    <a:pt x="2535100" y="365395"/>
                  </a:lnTo>
                  <a:lnTo>
                    <a:pt x="2532927" y="350493"/>
                  </a:lnTo>
                  <a:lnTo>
                    <a:pt x="2527650" y="333419"/>
                  </a:lnTo>
                  <a:lnTo>
                    <a:pt x="2515232" y="330314"/>
                  </a:lnTo>
                  <a:lnTo>
                    <a:pt x="2498468" y="327210"/>
                  </a:lnTo>
                  <a:lnTo>
                    <a:pt x="2481703" y="325037"/>
                  </a:lnTo>
                  <a:lnTo>
                    <a:pt x="2464008" y="325037"/>
                  </a:lnTo>
                  <a:lnTo>
                    <a:pt x="2451590" y="330314"/>
                  </a:lnTo>
                  <a:lnTo>
                    <a:pt x="2437931" y="325037"/>
                  </a:lnTo>
                  <a:lnTo>
                    <a:pt x="2427375" y="315413"/>
                  </a:lnTo>
                  <a:lnTo>
                    <a:pt x="2420235" y="304858"/>
                  </a:lnTo>
                  <a:lnTo>
                    <a:pt x="2414958" y="293371"/>
                  </a:lnTo>
                  <a:lnTo>
                    <a:pt x="2401298" y="293371"/>
                  </a:lnTo>
                  <a:lnTo>
                    <a:pt x="2388880" y="293371"/>
                  </a:lnTo>
                  <a:lnTo>
                    <a:pt x="2378325" y="297718"/>
                  </a:lnTo>
                  <a:lnTo>
                    <a:pt x="2373047" y="295544"/>
                  </a:lnTo>
                  <a:lnTo>
                    <a:pt x="2369012" y="293371"/>
                  </a:lnTo>
                  <a:lnTo>
                    <a:pt x="2365907" y="291198"/>
                  </a:lnTo>
                  <a:lnTo>
                    <a:pt x="2365907" y="288094"/>
                  </a:lnTo>
                  <a:lnTo>
                    <a:pt x="2363734" y="285921"/>
                  </a:lnTo>
                  <a:lnTo>
                    <a:pt x="2363734" y="282816"/>
                  </a:lnTo>
                  <a:lnTo>
                    <a:pt x="2361561" y="276607"/>
                  </a:lnTo>
                  <a:lnTo>
                    <a:pt x="2358457" y="273503"/>
                  </a:lnTo>
                  <a:lnTo>
                    <a:pt x="2351316" y="268225"/>
                  </a:lnTo>
                  <a:lnTo>
                    <a:pt x="2334552" y="262016"/>
                  </a:lnTo>
                  <a:lnTo>
                    <a:pt x="2315925" y="256739"/>
                  </a:lnTo>
                  <a:lnTo>
                    <a:pt x="2296057" y="251461"/>
                  </a:lnTo>
                  <a:lnTo>
                    <a:pt x="2276188" y="249288"/>
                  </a:lnTo>
                  <a:lnTo>
                    <a:pt x="2258493" y="249288"/>
                  </a:lnTo>
                  <a:lnTo>
                    <a:pt x="2247007" y="253634"/>
                  </a:lnTo>
                  <a:lnTo>
                    <a:pt x="2234589" y="256739"/>
                  </a:lnTo>
                  <a:lnTo>
                    <a:pt x="2237693" y="273813"/>
                  </a:lnTo>
                  <a:lnTo>
                    <a:pt x="2241729" y="286541"/>
                  </a:lnTo>
                  <a:lnTo>
                    <a:pt x="2243902" y="305479"/>
                  </a:lnTo>
                  <a:lnTo>
                    <a:pt x="2236762" y="305479"/>
                  </a:lnTo>
                  <a:lnTo>
                    <a:pt x="2232726" y="303306"/>
                  </a:lnTo>
                  <a:lnTo>
                    <a:pt x="2227448" y="303306"/>
                  </a:lnTo>
                  <a:lnTo>
                    <a:pt x="2225275" y="303306"/>
                  </a:lnTo>
                  <a:lnTo>
                    <a:pt x="2222171" y="303306"/>
                  </a:lnTo>
                  <a:lnTo>
                    <a:pt x="2218135" y="306410"/>
                  </a:lnTo>
                  <a:lnTo>
                    <a:pt x="2215030" y="310756"/>
                  </a:lnTo>
                  <a:lnTo>
                    <a:pt x="2207890" y="306410"/>
                  </a:lnTo>
                  <a:lnTo>
                    <a:pt x="2201681" y="303306"/>
                  </a:lnTo>
                  <a:lnTo>
                    <a:pt x="2198577" y="298028"/>
                  </a:lnTo>
                  <a:lnTo>
                    <a:pt x="2193299" y="293682"/>
                  </a:lnTo>
                  <a:lnTo>
                    <a:pt x="2188022" y="288404"/>
                  </a:lnTo>
                  <a:lnTo>
                    <a:pt x="2174362" y="310756"/>
                  </a:lnTo>
                  <a:lnTo>
                    <a:pt x="2165980" y="308583"/>
                  </a:lnTo>
                  <a:lnTo>
                    <a:pt x="2158840" y="306410"/>
                  </a:lnTo>
                  <a:lnTo>
                    <a:pt x="2152631" y="303306"/>
                  </a:lnTo>
                  <a:lnTo>
                    <a:pt x="2149526" y="298028"/>
                  </a:lnTo>
                  <a:lnTo>
                    <a:pt x="2147353" y="290577"/>
                  </a:lnTo>
                  <a:lnTo>
                    <a:pt x="2147353" y="280953"/>
                  </a:lnTo>
                  <a:lnTo>
                    <a:pt x="2140213" y="290577"/>
                  </a:lnTo>
                  <a:lnTo>
                    <a:pt x="2137109" y="301132"/>
                  </a:lnTo>
                  <a:lnTo>
                    <a:pt x="2133073" y="312619"/>
                  </a:lnTo>
                  <a:lnTo>
                    <a:pt x="2127795" y="321001"/>
                  </a:lnTo>
                  <a:lnTo>
                    <a:pt x="2125622" y="323174"/>
                  </a:lnTo>
                  <a:lnTo>
                    <a:pt x="2123449" y="325347"/>
                  </a:lnTo>
                  <a:lnTo>
                    <a:pt x="2112894" y="317896"/>
                  </a:lnTo>
                  <a:lnTo>
                    <a:pt x="2100476" y="310446"/>
                  </a:lnTo>
                  <a:lnTo>
                    <a:pt x="2091163" y="300822"/>
                  </a:lnTo>
                  <a:lnTo>
                    <a:pt x="2088989" y="295544"/>
                  </a:lnTo>
                  <a:lnTo>
                    <a:pt x="2088058" y="291198"/>
                  </a:lnTo>
                  <a:lnTo>
                    <a:pt x="2088058" y="288094"/>
                  </a:lnTo>
                  <a:lnTo>
                    <a:pt x="2085885" y="283747"/>
                  </a:lnTo>
                  <a:lnTo>
                    <a:pt x="2083712" y="280643"/>
                  </a:lnTo>
                  <a:lnTo>
                    <a:pt x="2090852" y="261706"/>
                  </a:lnTo>
                  <a:lnTo>
                    <a:pt x="2103270" y="248978"/>
                  </a:lnTo>
                  <a:lnTo>
                    <a:pt x="2093957" y="212034"/>
                  </a:lnTo>
                  <a:lnTo>
                    <a:pt x="2090852" y="212034"/>
                  </a:lnTo>
                  <a:lnTo>
                    <a:pt x="2090852" y="206757"/>
                  </a:lnTo>
                  <a:lnTo>
                    <a:pt x="2070984" y="208930"/>
                  </a:lnTo>
                  <a:lnTo>
                    <a:pt x="2058566" y="214208"/>
                  </a:lnTo>
                  <a:lnTo>
                    <a:pt x="2047079" y="223831"/>
                  </a:lnTo>
                  <a:lnTo>
                    <a:pt x="2036524" y="218554"/>
                  </a:lnTo>
                  <a:lnTo>
                    <a:pt x="2025038" y="212345"/>
                  </a:lnTo>
                  <a:lnTo>
                    <a:pt x="2014482" y="207067"/>
                  </a:lnTo>
                  <a:lnTo>
                    <a:pt x="2012310" y="209240"/>
                  </a:lnTo>
                  <a:lnTo>
                    <a:pt x="2012310" y="211414"/>
                  </a:lnTo>
                  <a:lnTo>
                    <a:pt x="2010136" y="211414"/>
                  </a:lnTo>
                  <a:lnTo>
                    <a:pt x="2007032" y="212345"/>
                  </a:lnTo>
                  <a:lnTo>
                    <a:pt x="2007032" y="218554"/>
                  </a:lnTo>
                  <a:lnTo>
                    <a:pt x="2007032" y="223831"/>
                  </a:lnTo>
                  <a:lnTo>
                    <a:pt x="2007032" y="226936"/>
                  </a:lnTo>
                  <a:lnTo>
                    <a:pt x="2007032" y="229109"/>
                  </a:lnTo>
                  <a:lnTo>
                    <a:pt x="2007032" y="232213"/>
                  </a:lnTo>
                  <a:lnTo>
                    <a:pt x="2002996" y="243700"/>
                  </a:lnTo>
                  <a:lnTo>
                    <a:pt x="1950841" y="239354"/>
                  </a:lnTo>
                  <a:lnTo>
                    <a:pt x="1948668" y="234076"/>
                  </a:lnTo>
                  <a:lnTo>
                    <a:pt x="1948668" y="228799"/>
                  </a:lnTo>
                  <a:lnTo>
                    <a:pt x="1946495" y="223521"/>
                  </a:lnTo>
                  <a:lnTo>
                    <a:pt x="1946495" y="218243"/>
                  </a:lnTo>
                  <a:lnTo>
                    <a:pt x="1946495" y="216070"/>
                  </a:lnTo>
                  <a:lnTo>
                    <a:pt x="1934077" y="206446"/>
                  </a:lnTo>
                  <a:lnTo>
                    <a:pt x="1921659" y="204273"/>
                  </a:lnTo>
                  <a:lnTo>
                    <a:pt x="1904895" y="204273"/>
                  </a:lnTo>
                  <a:lnTo>
                    <a:pt x="1887200" y="206446"/>
                  </a:lnTo>
                  <a:lnTo>
                    <a:pt x="1887200" y="219175"/>
                  </a:lnTo>
                  <a:lnTo>
                    <a:pt x="1877886" y="219175"/>
                  </a:lnTo>
                  <a:lnTo>
                    <a:pt x="1877886" y="218243"/>
                  </a:lnTo>
                  <a:lnTo>
                    <a:pt x="1875713" y="218243"/>
                  </a:lnTo>
                  <a:lnTo>
                    <a:pt x="1873540" y="216070"/>
                  </a:lnTo>
                  <a:lnTo>
                    <a:pt x="1875713" y="206446"/>
                  </a:lnTo>
                  <a:lnTo>
                    <a:pt x="1877886" y="198996"/>
                  </a:lnTo>
                  <a:lnTo>
                    <a:pt x="1880060" y="193718"/>
                  </a:lnTo>
                  <a:lnTo>
                    <a:pt x="1883164" y="188441"/>
                  </a:lnTo>
                  <a:lnTo>
                    <a:pt x="1883164" y="182232"/>
                  </a:lnTo>
                  <a:lnTo>
                    <a:pt x="1873851" y="186578"/>
                  </a:lnTo>
                  <a:lnTo>
                    <a:pt x="1866710" y="191856"/>
                  </a:lnTo>
                  <a:lnTo>
                    <a:pt x="1859570" y="197133"/>
                  </a:lnTo>
                  <a:lnTo>
                    <a:pt x="1854293" y="203342"/>
                  </a:lnTo>
                  <a:lnTo>
                    <a:pt x="1851188" y="201169"/>
                  </a:lnTo>
                  <a:lnTo>
                    <a:pt x="1849015" y="201169"/>
                  </a:lnTo>
                  <a:lnTo>
                    <a:pt x="1849015" y="198996"/>
                  </a:lnTo>
                  <a:lnTo>
                    <a:pt x="1849015" y="196823"/>
                  </a:lnTo>
                  <a:lnTo>
                    <a:pt x="1849015" y="195891"/>
                  </a:lnTo>
                  <a:lnTo>
                    <a:pt x="1851188" y="191545"/>
                  </a:lnTo>
                  <a:lnTo>
                    <a:pt x="1851188" y="188441"/>
                  </a:lnTo>
                  <a:lnTo>
                    <a:pt x="1834424" y="186267"/>
                  </a:lnTo>
                  <a:lnTo>
                    <a:pt x="1819833" y="188441"/>
                  </a:lnTo>
                  <a:lnTo>
                    <a:pt x="1807415" y="195891"/>
                  </a:lnTo>
                  <a:lnTo>
                    <a:pt x="1803379" y="195891"/>
                  </a:lnTo>
                  <a:lnTo>
                    <a:pt x="1815797" y="180990"/>
                  </a:lnTo>
                  <a:lnTo>
                    <a:pt x="1832561" y="169503"/>
                  </a:lnTo>
                  <a:lnTo>
                    <a:pt x="1849325" y="159880"/>
                  </a:lnTo>
                  <a:lnTo>
                    <a:pt x="1863916" y="151498"/>
                  </a:lnTo>
                  <a:lnTo>
                    <a:pt x="1869194" y="141874"/>
                  </a:lnTo>
                  <a:lnTo>
                    <a:pt x="1873230" y="132250"/>
                  </a:lnTo>
                  <a:lnTo>
                    <a:pt x="1878507" y="123868"/>
                  </a:lnTo>
                  <a:lnTo>
                    <a:pt x="1890925" y="114244"/>
                  </a:lnTo>
                  <a:lnTo>
                    <a:pt x="1890925" y="90029"/>
                  </a:lnTo>
                  <a:lnTo>
                    <a:pt x="1881612" y="77301"/>
                  </a:lnTo>
                  <a:lnTo>
                    <a:pt x="1873230" y="65815"/>
                  </a:lnTo>
                  <a:lnTo>
                    <a:pt x="1861743" y="57432"/>
                  </a:lnTo>
                  <a:lnTo>
                    <a:pt x="1847152" y="49982"/>
                  </a:lnTo>
                  <a:lnTo>
                    <a:pt x="1847152" y="47809"/>
                  </a:lnTo>
                  <a:lnTo>
                    <a:pt x="1847152" y="45636"/>
                  </a:lnTo>
                  <a:lnTo>
                    <a:pt x="1844979" y="43462"/>
                  </a:lnTo>
                  <a:lnTo>
                    <a:pt x="1844048" y="45636"/>
                  </a:lnTo>
                  <a:lnTo>
                    <a:pt x="1827284" y="50913"/>
                  </a:lnTo>
                  <a:lnTo>
                    <a:pt x="1812693" y="53086"/>
                  </a:lnTo>
                  <a:lnTo>
                    <a:pt x="1800275" y="55259"/>
                  </a:lnTo>
                  <a:lnTo>
                    <a:pt x="1787857" y="60537"/>
                  </a:lnTo>
                  <a:lnTo>
                    <a:pt x="1780717" y="50913"/>
                  </a:lnTo>
                  <a:lnTo>
                    <a:pt x="1773577" y="43462"/>
                  </a:lnTo>
                  <a:lnTo>
                    <a:pt x="1766436" y="40358"/>
                  </a:lnTo>
                  <a:lnTo>
                    <a:pt x="1751845" y="36012"/>
                  </a:lnTo>
                  <a:lnTo>
                    <a:pt x="1752777" y="30734"/>
                  </a:lnTo>
                  <a:lnTo>
                    <a:pt x="1754950" y="28561"/>
                  </a:lnTo>
                  <a:lnTo>
                    <a:pt x="1757123" y="25457"/>
                  </a:lnTo>
                  <a:lnTo>
                    <a:pt x="1760227" y="23283"/>
                  </a:lnTo>
                  <a:lnTo>
                    <a:pt x="1762401" y="22352"/>
                  </a:lnTo>
                  <a:lnTo>
                    <a:pt x="1767678" y="20179"/>
                  </a:lnTo>
                  <a:lnTo>
                    <a:pt x="1766747" y="14901"/>
                  </a:lnTo>
                  <a:lnTo>
                    <a:pt x="1762711" y="10555"/>
                  </a:lnTo>
                  <a:lnTo>
                    <a:pt x="1760538" y="7451"/>
                  </a:lnTo>
                  <a:lnTo>
                    <a:pt x="1759607" y="5278"/>
                  </a:lnTo>
                  <a:lnTo>
                    <a:pt x="1755571" y="0"/>
                  </a:lnTo>
                  <a:lnTo>
                    <a:pt x="1735702" y="0"/>
                  </a:lnTo>
                  <a:lnTo>
                    <a:pt x="1731666" y="18006"/>
                  </a:lnTo>
                  <a:lnTo>
                    <a:pt x="1721111" y="28561"/>
                  </a:lnTo>
                  <a:lnTo>
                    <a:pt x="1708693" y="38185"/>
                  </a:lnTo>
                  <a:lnTo>
                    <a:pt x="1695034" y="45636"/>
                  </a:lnTo>
                  <a:lnTo>
                    <a:pt x="1679511" y="53086"/>
                  </a:lnTo>
                  <a:lnTo>
                    <a:pt x="1679511" y="73265"/>
                  </a:lnTo>
                  <a:lnTo>
                    <a:pt x="1674234" y="73265"/>
                  </a:lnTo>
                  <a:lnTo>
                    <a:pt x="1668025" y="72334"/>
                  </a:lnTo>
                  <a:lnTo>
                    <a:pt x="1664921" y="72334"/>
                  </a:lnTo>
                  <a:lnTo>
                    <a:pt x="1659643" y="70161"/>
                  </a:lnTo>
                  <a:lnTo>
                    <a:pt x="1653434" y="75438"/>
                  </a:lnTo>
                  <a:lnTo>
                    <a:pt x="1646294" y="82889"/>
                  </a:lnTo>
                  <a:lnTo>
                    <a:pt x="1639153" y="88167"/>
                  </a:lnTo>
                  <a:lnTo>
                    <a:pt x="1632013" y="94376"/>
                  </a:lnTo>
                  <a:lnTo>
                    <a:pt x="1626736" y="94376"/>
                  </a:lnTo>
                  <a:lnTo>
                    <a:pt x="1616181" y="94376"/>
                  </a:lnTo>
                  <a:lnTo>
                    <a:pt x="1601590" y="94376"/>
                  </a:lnTo>
                  <a:lnTo>
                    <a:pt x="1586999" y="94376"/>
                  </a:lnTo>
                  <a:lnTo>
                    <a:pt x="1575512" y="94376"/>
                  </a:lnTo>
                  <a:lnTo>
                    <a:pt x="1572408" y="99653"/>
                  </a:lnTo>
                  <a:lnTo>
                    <a:pt x="1570235" y="104931"/>
                  </a:lnTo>
                  <a:lnTo>
                    <a:pt x="1567130" y="110208"/>
                  </a:lnTo>
                  <a:lnTo>
                    <a:pt x="1564957" y="117659"/>
                  </a:lnTo>
                  <a:lnTo>
                    <a:pt x="1543226" y="117659"/>
                  </a:lnTo>
                  <a:lnTo>
                    <a:pt x="1526462" y="123868"/>
                  </a:lnTo>
                  <a:lnTo>
                    <a:pt x="1511871" y="130077"/>
                  </a:lnTo>
                  <a:lnTo>
                    <a:pt x="1497280" y="141563"/>
                  </a:lnTo>
                  <a:lnTo>
                    <a:pt x="1484862" y="152118"/>
                  </a:lnTo>
                  <a:lnTo>
                    <a:pt x="1468098" y="161742"/>
                  </a:lnTo>
                  <a:lnTo>
                    <a:pt x="1462821" y="180679"/>
                  </a:lnTo>
                  <a:lnTo>
                    <a:pt x="1459716" y="198685"/>
                  </a:lnTo>
                  <a:lnTo>
                    <a:pt x="1455680" y="215760"/>
                  </a:lnTo>
                  <a:lnTo>
                    <a:pt x="1452576" y="215760"/>
                  </a:lnTo>
                  <a:lnTo>
                    <a:pt x="1445436" y="198685"/>
                  </a:lnTo>
                  <a:lnTo>
                    <a:pt x="1419358" y="203963"/>
                  </a:lnTo>
                  <a:lnTo>
                    <a:pt x="1395454" y="211414"/>
                  </a:lnTo>
                  <a:lnTo>
                    <a:pt x="1399490" y="233766"/>
                  </a:lnTo>
                  <a:lnTo>
                    <a:pt x="1404767" y="253945"/>
                  </a:lnTo>
                  <a:lnTo>
                    <a:pt x="1410045" y="275055"/>
                  </a:lnTo>
                  <a:lnTo>
                    <a:pt x="1419358" y="290888"/>
                  </a:lnTo>
                  <a:lnTo>
                    <a:pt x="1431776" y="304547"/>
                  </a:lnTo>
                  <a:lnTo>
                    <a:pt x="1431776" y="312929"/>
                  </a:lnTo>
                  <a:lnTo>
                    <a:pt x="1416254" y="302374"/>
                  </a:lnTo>
                  <a:lnTo>
                    <a:pt x="1399490" y="287473"/>
                  </a:lnTo>
                  <a:lnTo>
                    <a:pt x="1388934" y="272571"/>
                  </a:lnTo>
                  <a:lnTo>
                    <a:pt x="1368135" y="272571"/>
                  </a:lnTo>
                  <a:lnTo>
                    <a:pt x="1352612" y="275676"/>
                  </a:lnTo>
                  <a:lnTo>
                    <a:pt x="1338953" y="283127"/>
                  </a:lnTo>
                  <a:lnTo>
                    <a:pt x="1331812" y="274745"/>
                  </a:lnTo>
                  <a:lnTo>
                    <a:pt x="1328708" y="263258"/>
                  </a:lnTo>
                  <a:lnTo>
                    <a:pt x="1324672" y="252703"/>
                  </a:lnTo>
                  <a:lnTo>
                    <a:pt x="1321568" y="250530"/>
                  </a:lnTo>
                  <a:lnTo>
                    <a:pt x="1321568" y="249909"/>
                  </a:lnTo>
                  <a:lnTo>
                    <a:pt x="1319394" y="249909"/>
                  </a:lnTo>
                  <a:lnTo>
                    <a:pt x="1316290" y="249909"/>
                  </a:lnTo>
                  <a:lnTo>
                    <a:pt x="1312254" y="249909"/>
                  </a:lnTo>
                  <a:lnTo>
                    <a:pt x="1312254" y="284679"/>
                  </a:lnTo>
                  <a:lnTo>
                    <a:pt x="1289281" y="305789"/>
                  </a:lnTo>
                  <a:lnTo>
                    <a:pt x="1294559" y="320691"/>
                  </a:lnTo>
                  <a:lnTo>
                    <a:pt x="1299837" y="331246"/>
                  </a:lnTo>
                  <a:lnTo>
                    <a:pt x="1305114" y="343974"/>
                  </a:lnTo>
                  <a:lnTo>
                    <a:pt x="1309150" y="362911"/>
                  </a:lnTo>
                  <a:lnTo>
                    <a:pt x="1329018" y="370362"/>
                  </a:lnTo>
                  <a:lnTo>
                    <a:pt x="1350750" y="378744"/>
                  </a:lnTo>
                  <a:lnTo>
                    <a:pt x="1368445" y="386195"/>
                  </a:lnTo>
                  <a:lnTo>
                    <a:pt x="1368445" y="392403"/>
                  </a:lnTo>
                  <a:lnTo>
                    <a:pt x="1350750" y="386195"/>
                  </a:lnTo>
                  <a:lnTo>
                    <a:pt x="1332123" y="386195"/>
                  </a:lnTo>
                  <a:lnTo>
                    <a:pt x="1312254" y="386195"/>
                  </a:lnTo>
                  <a:lnTo>
                    <a:pt x="1314427" y="401096"/>
                  </a:lnTo>
                  <a:lnTo>
                    <a:pt x="1316601" y="418170"/>
                  </a:lnTo>
                  <a:lnTo>
                    <a:pt x="1319705" y="435245"/>
                  </a:lnTo>
                  <a:lnTo>
                    <a:pt x="1316601" y="453251"/>
                  </a:lnTo>
                  <a:lnTo>
                    <a:pt x="1310392" y="464737"/>
                  </a:lnTo>
                  <a:lnTo>
                    <a:pt x="1303251" y="479639"/>
                  </a:lnTo>
                  <a:lnTo>
                    <a:pt x="1296111" y="492367"/>
                  </a:lnTo>
                  <a:lnTo>
                    <a:pt x="1293006" y="494540"/>
                  </a:lnTo>
                  <a:lnTo>
                    <a:pt x="1290833" y="495472"/>
                  </a:lnTo>
                  <a:lnTo>
                    <a:pt x="1289902" y="497645"/>
                  </a:lnTo>
                  <a:lnTo>
                    <a:pt x="1269102" y="497645"/>
                  </a:lnTo>
                  <a:lnTo>
                    <a:pt x="1269102" y="492057"/>
                  </a:lnTo>
                  <a:lnTo>
                    <a:pt x="1276243" y="489883"/>
                  </a:lnTo>
                  <a:lnTo>
                    <a:pt x="1282452" y="486779"/>
                  </a:lnTo>
                  <a:lnTo>
                    <a:pt x="1287729" y="484606"/>
                  </a:lnTo>
                  <a:lnTo>
                    <a:pt x="1290833" y="480260"/>
                  </a:lnTo>
                  <a:lnTo>
                    <a:pt x="1296111" y="477155"/>
                  </a:lnTo>
                  <a:lnTo>
                    <a:pt x="1296111" y="460081"/>
                  </a:lnTo>
                  <a:lnTo>
                    <a:pt x="1300147" y="447352"/>
                  </a:lnTo>
                  <a:lnTo>
                    <a:pt x="1305424" y="435866"/>
                  </a:lnTo>
                  <a:lnTo>
                    <a:pt x="1302320" y="429657"/>
                  </a:lnTo>
                  <a:lnTo>
                    <a:pt x="1300147" y="423448"/>
                  </a:lnTo>
                  <a:lnTo>
                    <a:pt x="1296111" y="420344"/>
                  </a:lnTo>
                  <a:lnTo>
                    <a:pt x="1293006" y="415997"/>
                  </a:lnTo>
                  <a:lnTo>
                    <a:pt x="1290833" y="412893"/>
                  </a:lnTo>
                  <a:lnTo>
                    <a:pt x="1289902" y="407615"/>
                  </a:lnTo>
                  <a:lnTo>
                    <a:pt x="1289902" y="400165"/>
                  </a:lnTo>
                  <a:lnTo>
                    <a:pt x="1293006" y="390541"/>
                  </a:lnTo>
                  <a:lnTo>
                    <a:pt x="1296111" y="379054"/>
                  </a:lnTo>
                  <a:lnTo>
                    <a:pt x="1296111" y="366326"/>
                  </a:lnTo>
                  <a:lnTo>
                    <a:pt x="1293006" y="355771"/>
                  </a:lnTo>
                  <a:lnTo>
                    <a:pt x="1289902" y="340870"/>
                  </a:lnTo>
                  <a:lnTo>
                    <a:pt x="1283693" y="328141"/>
                  </a:lnTo>
                  <a:lnTo>
                    <a:pt x="1280589" y="318517"/>
                  </a:lnTo>
                  <a:lnTo>
                    <a:pt x="1282762" y="311067"/>
                  </a:lnTo>
                  <a:lnTo>
                    <a:pt x="1283693" y="299580"/>
                  </a:lnTo>
                  <a:lnTo>
                    <a:pt x="1287729" y="286852"/>
                  </a:lnTo>
                  <a:lnTo>
                    <a:pt x="1290833" y="271951"/>
                  </a:lnTo>
                  <a:lnTo>
                    <a:pt x="1293006" y="257049"/>
                  </a:lnTo>
                  <a:lnTo>
                    <a:pt x="1285866" y="249598"/>
                  </a:lnTo>
                  <a:lnTo>
                    <a:pt x="1280589" y="239975"/>
                  </a:lnTo>
                  <a:lnTo>
                    <a:pt x="1260720" y="239043"/>
                  </a:lnTo>
                  <a:lnTo>
                    <a:pt x="1243956" y="239975"/>
                  </a:lnTo>
                  <a:lnTo>
                    <a:pt x="1234643" y="246184"/>
                  </a:lnTo>
                  <a:lnTo>
                    <a:pt x="1227502" y="254566"/>
                  </a:lnTo>
                  <a:lnTo>
                    <a:pt x="1222225" y="266052"/>
                  </a:lnTo>
                  <a:lnTo>
                    <a:pt x="1218189" y="276607"/>
                  </a:lnTo>
                  <a:lnTo>
                    <a:pt x="1215085" y="290267"/>
                  </a:lnTo>
                  <a:lnTo>
                    <a:pt x="1211049" y="300822"/>
                  </a:lnTo>
                  <a:lnTo>
                    <a:pt x="1203909" y="310446"/>
                  </a:lnTo>
                  <a:lnTo>
                    <a:pt x="1193353" y="317896"/>
                  </a:lnTo>
                  <a:lnTo>
                    <a:pt x="1196458" y="338075"/>
                  </a:lnTo>
                  <a:lnTo>
                    <a:pt x="1198631" y="352977"/>
                  </a:lnTo>
                  <a:lnTo>
                    <a:pt x="1202667" y="370051"/>
                  </a:lnTo>
                  <a:lnTo>
                    <a:pt x="1200494" y="392403"/>
                  </a:lnTo>
                  <a:lnTo>
                    <a:pt x="1217258" y="392403"/>
                  </a:lnTo>
                  <a:lnTo>
                    <a:pt x="1218189" y="399854"/>
                  </a:lnTo>
                  <a:lnTo>
                    <a:pt x="1222225" y="405132"/>
                  </a:lnTo>
                  <a:lnTo>
                    <a:pt x="1224398" y="410409"/>
                  </a:lnTo>
                  <a:lnTo>
                    <a:pt x="1227502" y="414756"/>
                  </a:lnTo>
                  <a:lnTo>
                    <a:pt x="1232780" y="420033"/>
                  </a:lnTo>
                  <a:lnTo>
                    <a:pt x="1231849" y="423138"/>
                  </a:lnTo>
                  <a:lnTo>
                    <a:pt x="1231849" y="425311"/>
                  </a:lnTo>
                  <a:lnTo>
                    <a:pt x="1229676" y="427484"/>
                  </a:lnTo>
                  <a:lnTo>
                    <a:pt x="1220362" y="423138"/>
                  </a:lnTo>
                  <a:lnTo>
                    <a:pt x="1205771" y="415687"/>
                  </a:lnTo>
                  <a:lnTo>
                    <a:pt x="1190249" y="402959"/>
                  </a:lnTo>
                  <a:lnTo>
                    <a:pt x="1171622" y="390230"/>
                  </a:lnTo>
                  <a:lnTo>
                    <a:pt x="1159204" y="377502"/>
                  </a:lnTo>
                  <a:lnTo>
                    <a:pt x="1149891" y="366016"/>
                  </a:lnTo>
                  <a:lnTo>
                    <a:pt x="1142751" y="366016"/>
                  </a:lnTo>
                  <a:lnTo>
                    <a:pt x="1135611" y="366016"/>
                  </a:lnTo>
                  <a:lnTo>
                    <a:pt x="1130333" y="363842"/>
                  </a:lnTo>
                  <a:lnTo>
                    <a:pt x="1126297" y="362911"/>
                  </a:lnTo>
                  <a:lnTo>
                    <a:pt x="1119157" y="366016"/>
                  </a:lnTo>
                  <a:lnTo>
                    <a:pt x="1116052" y="368189"/>
                  </a:lnTo>
                  <a:lnTo>
                    <a:pt x="1112017" y="371293"/>
                  </a:lnTo>
                  <a:lnTo>
                    <a:pt x="1106739" y="375639"/>
                  </a:lnTo>
                  <a:lnTo>
                    <a:pt x="1106739" y="383090"/>
                  </a:lnTo>
                  <a:lnTo>
                    <a:pt x="1106739" y="388368"/>
                  </a:lnTo>
                  <a:lnTo>
                    <a:pt x="1108912" y="392714"/>
                  </a:lnTo>
                  <a:lnTo>
                    <a:pt x="1111085" y="395818"/>
                  </a:lnTo>
                  <a:lnTo>
                    <a:pt x="1114190" y="400165"/>
                  </a:lnTo>
                  <a:lnTo>
                    <a:pt x="1114190" y="405442"/>
                  </a:lnTo>
                  <a:lnTo>
                    <a:pt x="1112017" y="410720"/>
                  </a:lnTo>
                  <a:lnTo>
                    <a:pt x="1112017" y="415066"/>
                  </a:lnTo>
                  <a:lnTo>
                    <a:pt x="1111085" y="415997"/>
                  </a:lnTo>
                  <a:lnTo>
                    <a:pt x="1108912" y="420344"/>
                  </a:lnTo>
                  <a:lnTo>
                    <a:pt x="1106739" y="423448"/>
                  </a:lnTo>
                  <a:lnTo>
                    <a:pt x="1099599" y="422517"/>
                  </a:lnTo>
                  <a:lnTo>
                    <a:pt x="1096495" y="422517"/>
                  </a:lnTo>
                  <a:lnTo>
                    <a:pt x="1094321" y="420344"/>
                  </a:lnTo>
                  <a:lnTo>
                    <a:pt x="1092148" y="418170"/>
                  </a:lnTo>
                  <a:lnTo>
                    <a:pt x="1089044" y="415066"/>
                  </a:lnTo>
                  <a:lnTo>
                    <a:pt x="1086871" y="412893"/>
                  </a:lnTo>
                  <a:lnTo>
                    <a:pt x="1083766" y="412893"/>
                  </a:lnTo>
                  <a:lnTo>
                    <a:pt x="1072280" y="415997"/>
                  </a:lnTo>
                  <a:lnTo>
                    <a:pt x="1061724" y="420344"/>
                  </a:lnTo>
                  <a:lnTo>
                    <a:pt x="1048065" y="425621"/>
                  </a:lnTo>
                  <a:lnTo>
                    <a:pt x="1035647" y="430899"/>
                  </a:lnTo>
                  <a:lnTo>
                    <a:pt x="1030369" y="436176"/>
                  </a:lnTo>
                  <a:lnTo>
                    <a:pt x="1021056" y="436176"/>
                  </a:lnTo>
                  <a:lnTo>
                    <a:pt x="1028196" y="425621"/>
                  </a:lnTo>
                  <a:lnTo>
                    <a:pt x="1035336" y="420344"/>
                  </a:lnTo>
                  <a:lnTo>
                    <a:pt x="1044650" y="415066"/>
                  </a:lnTo>
                  <a:lnTo>
                    <a:pt x="1053963" y="407615"/>
                  </a:lnTo>
                  <a:lnTo>
                    <a:pt x="1040304" y="403269"/>
                  </a:lnTo>
                  <a:lnTo>
                    <a:pt x="1025713" y="400165"/>
                  </a:lnTo>
                  <a:lnTo>
                    <a:pt x="1010190" y="400165"/>
                  </a:lnTo>
                  <a:lnTo>
                    <a:pt x="1008017" y="407615"/>
                  </a:lnTo>
                  <a:lnTo>
                    <a:pt x="1008017" y="412893"/>
                  </a:lnTo>
                  <a:lnTo>
                    <a:pt x="1005844" y="415997"/>
                  </a:lnTo>
                  <a:lnTo>
                    <a:pt x="1003671" y="420344"/>
                  </a:lnTo>
                  <a:lnTo>
                    <a:pt x="1000567" y="423448"/>
                  </a:lnTo>
                  <a:lnTo>
                    <a:pt x="1000567" y="427794"/>
                  </a:lnTo>
                  <a:lnTo>
                    <a:pt x="996531" y="425621"/>
                  </a:lnTo>
                  <a:lnTo>
                    <a:pt x="995600" y="422517"/>
                  </a:lnTo>
                  <a:lnTo>
                    <a:pt x="993426" y="420344"/>
                  </a:lnTo>
                  <a:lnTo>
                    <a:pt x="991253" y="415997"/>
                  </a:lnTo>
                  <a:lnTo>
                    <a:pt x="990322" y="412893"/>
                  </a:lnTo>
                  <a:lnTo>
                    <a:pt x="986286" y="410720"/>
                  </a:lnTo>
                  <a:lnTo>
                    <a:pt x="983182" y="408547"/>
                  </a:lnTo>
                  <a:lnTo>
                    <a:pt x="981009" y="410720"/>
                  </a:lnTo>
                  <a:lnTo>
                    <a:pt x="975731" y="410720"/>
                  </a:lnTo>
                  <a:lnTo>
                    <a:pt x="969522" y="412893"/>
                  </a:lnTo>
                  <a:lnTo>
                    <a:pt x="957104" y="429967"/>
                  </a:lnTo>
                  <a:lnTo>
                    <a:pt x="942513" y="443627"/>
                  </a:lnTo>
                  <a:lnTo>
                    <a:pt x="930095" y="460702"/>
                  </a:lnTo>
                  <a:lnTo>
                    <a:pt x="932269" y="465979"/>
                  </a:lnTo>
                  <a:lnTo>
                    <a:pt x="932269" y="470325"/>
                  </a:lnTo>
                  <a:lnTo>
                    <a:pt x="932269" y="475603"/>
                  </a:lnTo>
                  <a:lnTo>
                    <a:pt x="932269" y="479949"/>
                  </a:lnTo>
                  <a:lnTo>
                    <a:pt x="930095" y="485227"/>
                  </a:lnTo>
                  <a:lnTo>
                    <a:pt x="926060" y="487400"/>
                  </a:lnTo>
                  <a:lnTo>
                    <a:pt x="925128" y="487400"/>
                  </a:lnTo>
                  <a:lnTo>
                    <a:pt x="922955" y="488331"/>
                  </a:lnTo>
                  <a:lnTo>
                    <a:pt x="920782" y="488331"/>
                  </a:lnTo>
                  <a:lnTo>
                    <a:pt x="915504" y="488331"/>
                  </a:lnTo>
                  <a:lnTo>
                    <a:pt x="911469" y="487400"/>
                  </a:lnTo>
                  <a:lnTo>
                    <a:pt x="908364" y="485227"/>
                  </a:lnTo>
                  <a:lnTo>
                    <a:pt x="906191" y="483054"/>
                  </a:lnTo>
                  <a:lnTo>
                    <a:pt x="900914" y="480881"/>
                  </a:lnTo>
                  <a:lnTo>
                    <a:pt x="900914" y="460702"/>
                  </a:lnTo>
                  <a:lnTo>
                    <a:pt x="908054" y="460702"/>
                  </a:lnTo>
                  <a:lnTo>
                    <a:pt x="911158" y="458528"/>
                  </a:lnTo>
                  <a:lnTo>
                    <a:pt x="913331" y="458528"/>
                  </a:lnTo>
                  <a:lnTo>
                    <a:pt x="917367" y="457597"/>
                  </a:lnTo>
                  <a:lnTo>
                    <a:pt x="917367" y="447973"/>
                  </a:lnTo>
                  <a:lnTo>
                    <a:pt x="911158" y="438349"/>
                  </a:lnTo>
                  <a:lnTo>
                    <a:pt x="904018" y="427794"/>
                  </a:lnTo>
                  <a:lnTo>
                    <a:pt x="896878" y="420344"/>
                  </a:lnTo>
                  <a:lnTo>
                    <a:pt x="866765" y="420344"/>
                  </a:lnTo>
                  <a:lnTo>
                    <a:pt x="873905" y="464737"/>
                  </a:lnTo>
                  <a:lnTo>
                    <a:pt x="877009" y="504785"/>
                  </a:lnTo>
                  <a:lnTo>
                    <a:pt x="869869" y="502612"/>
                  </a:lnTo>
                  <a:lnTo>
                    <a:pt x="862729" y="501680"/>
                  </a:lnTo>
                  <a:lnTo>
                    <a:pt x="855588" y="499507"/>
                  </a:lnTo>
                  <a:lnTo>
                    <a:pt x="850311" y="497334"/>
                  </a:lnTo>
                  <a:lnTo>
                    <a:pt x="840997" y="510062"/>
                  </a:lnTo>
                  <a:lnTo>
                    <a:pt x="830442" y="521549"/>
                  </a:lnTo>
                  <a:lnTo>
                    <a:pt x="813678" y="529000"/>
                  </a:lnTo>
                  <a:lnTo>
                    <a:pt x="815851" y="534277"/>
                  </a:lnTo>
                  <a:lnTo>
                    <a:pt x="815851" y="537382"/>
                  </a:lnTo>
                  <a:lnTo>
                    <a:pt x="815851" y="539555"/>
                  </a:lnTo>
                  <a:lnTo>
                    <a:pt x="818025" y="541728"/>
                  </a:lnTo>
                  <a:lnTo>
                    <a:pt x="818956" y="543901"/>
                  </a:lnTo>
                  <a:lnTo>
                    <a:pt x="821129" y="544832"/>
                  </a:lnTo>
                  <a:lnTo>
                    <a:pt x="821129" y="551041"/>
                  </a:lnTo>
                  <a:lnTo>
                    <a:pt x="818956" y="556319"/>
                  </a:lnTo>
                  <a:lnTo>
                    <a:pt x="818025" y="558492"/>
                  </a:lnTo>
                  <a:lnTo>
                    <a:pt x="815851" y="561596"/>
                  </a:lnTo>
                  <a:lnTo>
                    <a:pt x="813678" y="565943"/>
                  </a:lnTo>
                  <a:lnTo>
                    <a:pt x="799087" y="559734"/>
                  </a:lnTo>
                  <a:lnTo>
                    <a:pt x="786669" y="552283"/>
                  </a:lnTo>
                  <a:lnTo>
                    <a:pt x="774252" y="544832"/>
                  </a:lnTo>
                  <a:lnTo>
                    <a:pt x="774252" y="549179"/>
                  </a:lnTo>
                  <a:lnTo>
                    <a:pt x="767732" y="549179"/>
                  </a:lnTo>
                  <a:lnTo>
                    <a:pt x="767732" y="559734"/>
                  </a:lnTo>
                  <a:lnTo>
                    <a:pt x="769906" y="569358"/>
                  </a:lnTo>
                  <a:lnTo>
                    <a:pt x="772079" y="582086"/>
                  </a:lnTo>
                  <a:lnTo>
                    <a:pt x="764938" y="581155"/>
                  </a:lnTo>
                  <a:lnTo>
                    <a:pt x="760903" y="576808"/>
                  </a:lnTo>
                  <a:lnTo>
                    <a:pt x="755625" y="574635"/>
                  </a:lnTo>
                  <a:lnTo>
                    <a:pt x="752520" y="569358"/>
                  </a:lnTo>
                  <a:lnTo>
                    <a:pt x="748485" y="559734"/>
                  </a:lnTo>
                  <a:lnTo>
                    <a:pt x="745380" y="544832"/>
                  </a:lnTo>
                  <a:lnTo>
                    <a:pt x="743207" y="526827"/>
                  </a:lnTo>
                  <a:lnTo>
                    <a:pt x="741034" y="509752"/>
                  </a:lnTo>
                  <a:lnTo>
                    <a:pt x="738861" y="497024"/>
                  </a:lnTo>
                  <a:lnTo>
                    <a:pt x="753452" y="502301"/>
                  </a:lnTo>
                  <a:lnTo>
                    <a:pt x="768043" y="509752"/>
                  </a:lnTo>
                  <a:lnTo>
                    <a:pt x="784807" y="517203"/>
                  </a:lnTo>
                  <a:lnTo>
                    <a:pt x="802502" y="517203"/>
                  </a:lnTo>
                  <a:lnTo>
                    <a:pt x="819266" y="508821"/>
                  </a:lnTo>
                  <a:lnTo>
                    <a:pt x="831684" y="495161"/>
                  </a:lnTo>
                  <a:lnTo>
                    <a:pt x="833857" y="479328"/>
                  </a:lnTo>
                  <a:lnTo>
                    <a:pt x="830753" y="462254"/>
                  </a:lnTo>
                  <a:lnTo>
                    <a:pt x="819266" y="445179"/>
                  </a:lnTo>
                  <a:lnTo>
                    <a:pt x="806848" y="429347"/>
                  </a:lnTo>
                  <a:lnTo>
                    <a:pt x="792258" y="414445"/>
                  </a:lnTo>
                  <a:lnTo>
                    <a:pt x="777667" y="402959"/>
                  </a:lnTo>
                  <a:lnTo>
                    <a:pt x="765249" y="395508"/>
                  </a:lnTo>
                  <a:lnTo>
                    <a:pt x="732031" y="392403"/>
                  </a:lnTo>
                  <a:lnTo>
                    <a:pt x="726753" y="386195"/>
                  </a:lnTo>
                  <a:lnTo>
                    <a:pt x="721476" y="380917"/>
                  </a:lnTo>
                  <a:lnTo>
                    <a:pt x="719303" y="375639"/>
                  </a:lnTo>
                  <a:lnTo>
                    <a:pt x="717130" y="371293"/>
                  </a:lnTo>
                  <a:lnTo>
                    <a:pt x="711852" y="371293"/>
                  </a:lnTo>
                  <a:lnTo>
                    <a:pt x="704712" y="373466"/>
                  </a:lnTo>
                  <a:lnTo>
                    <a:pt x="692294" y="378744"/>
                  </a:lnTo>
                  <a:lnTo>
                    <a:pt x="690121" y="375639"/>
                  </a:lnTo>
                  <a:lnTo>
                    <a:pt x="689190" y="373466"/>
                  </a:lnTo>
                  <a:lnTo>
                    <a:pt x="687016" y="373466"/>
                  </a:lnTo>
                  <a:lnTo>
                    <a:pt x="684843" y="370362"/>
                  </a:lnTo>
                  <a:lnTo>
                    <a:pt x="684843" y="366016"/>
                  </a:lnTo>
                  <a:lnTo>
                    <a:pt x="687016" y="363842"/>
                  </a:lnTo>
                  <a:lnTo>
                    <a:pt x="687016" y="362911"/>
                  </a:lnTo>
                  <a:lnTo>
                    <a:pt x="689190" y="362911"/>
                  </a:lnTo>
                  <a:lnTo>
                    <a:pt x="690121" y="360738"/>
                  </a:lnTo>
                  <a:lnTo>
                    <a:pt x="692294" y="358565"/>
                  </a:lnTo>
                  <a:lnTo>
                    <a:pt x="689190" y="343664"/>
                  </a:lnTo>
                  <a:lnTo>
                    <a:pt x="682981" y="336213"/>
                  </a:lnTo>
                  <a:lnTo>
                    <a:pt x="675840" y="334040"/>
                  </a:lnTo>
                  <a:lnTo>
                    <a:pt x="668700" y="333108"/>
                  </a:lnTo>
                  <a:lnTo>
                    <a:pt x="660318" y="328762"/>
                  </a:lnTo>
                  <a:lnTo>
                    <a:pt x="653178" y="321311"/>
                  </a:lnTo>
                  <a:lnTo>
                    <a:pt x="636414" y="323485"/>
                  </a:lnTo>
                  <a:lnTo>
                    <a:pt x="619650" y="327831"/>
                  </a:lnTo>
                  <a:lnTo>
                    <a:pt x="607232" y="330935"/>
                  </a:lnTo>
                  <a:lnTo>
                    <a:pt x="595745" y="340559"/>
                  </a:lnTo>
                  <a:lnTo>
                    <a:pt x="589536" y="355460"/>
                  </a:lnTo>
                  <a:lnTo>
                    <a:pt x="583328" y="351114"/>
                  </a:lnTo>
                  <a:lnTo>
                    <a:pt x="581465" y="351114"/>
                  </a:lnTo>
                  <a:lnTo>
                    <a:pt x="579292" y="348941"/>
                  </a:lnTo>
                  <a:lnTo>
                    <a:pt x="577119" y="348941"/>
                  </a:lnTo>
                  <a:lnTo>
                    <a:pt x="574014" y="348941"/>
                  </a:lnTo>
                  <a:lnTo>
                    <a:pt x="569978" y="348941"/>
                  </a:lnTo>
                  <a:lnTo>
                    <a:pt x="564701" y="348941"/>
                  </a:lnTo>
                  <a:lnTo>
                    <a:pt x="564701" y="362601"/>
                  </a:lnTo>
                  <a:lnTo>
                    <a:pt x="560665" y="360428"/>
                  </a:lnTo>
                  <a:lnTo>
                    <a:pt x="559734" y="360428"/>
                  </a:lnTo>
                  <a:lnTo>
                    <a:pt x="557561" y="360428"/>
                  </a:lnTo>
                  <a:lnTo>
                    <a:pt x="555387" y="358254"/>
                  </a:lnTo>
                  <a:lnTo>
                    <a:pt x="535519" y="363532"/>
                  </a:lnTo>
                  <a:lnTo>
                    <a:pt x="520928" y="375019"/>
                  </a:lnTo>
                  <a:lnTo>
                    <a:pt x="511615" y="392093"/>
                  </a:lnTo>
                  <a:lnTo>
                    <a:pt x="494850" y="392093"/>
                  </a:lnTo>
                  <a:lnTo>
                    <a:pt x="494850" y="406994"/>
                  </a:lnTo>
                  <a:lnTo>
                    <a:pt x="479328" y="415377"/>
                  </a:lnTo>
                  <a:lnTo>
                    <a:pt x="466910" y="430278"/>
                  </a:lnTo>
                  <a:lnTo>
                    <a:pt x="453251" y="452630"/>
                  </a:lnTo>
                  <a:lnTo>
                    <a:pt x="442696" y="476845"/>
                  </a:lnTo>
                  <a:lnTo>
                    <a:pt x="431209" y="501060"/>
                  </a:lnTo>
                  <a:lnTo>
                    <a:pt x="420654" y="524343"/>
                  </a:lnTo>
                  <a:lnTo>
                    <a:pt x="408236" y="544522"/>
                  </a:lnTo>
                  <a:lnTo>
                    <a:pt x="394577" y="561596"/>
                  </a:lnTo>
                  <a:lnTo>
                    <a:pt x="396750" y="565943"/>
                  </a:lnTo>
                  <a:lnTo>
                    <a:pt x="396750" y="569047"/>
                  </a:lnTo>
                  <a:lnTo>
                    <a:pt x="396750" y="571220"/>
                  </a:lnTo>
                  <a:lnTo>
                    <a:pt x="398923" y="571220"/>
                  </a:lnTo>
                  <a:lnTo>
                    <a:pt x="401096" y="571220"/>
                  </a:lnTo>
                  <a:lnTo>
                    <a:pt x="404200" y="573393"/>
                  </a:lnTo>
                  <a:lnTo>
                    <a:pt x="394887" y="581775"/>
                  </a:lnTo>
                  <a:lnTo>
                    <a:pt x="384332" y="586122"/>
                  </a:lnTo>
                  <a:lnTo>
                    <a:pt x="371914" y="593572"/>
                  </a:lnTo>
                  <a:lnTo>
                    <a:pt x="369741" y="596677"/>
                  </a:lnTo>
                  <a:lnTo>
                    <a:pt x="367568" y="602886"/>
                  </a:lnTo>
                  <a:lnTo>
                    <a:pt x="366636" y="605990"/>
                  </a:lnTo>
                  <a:lnTo>
                    <a:pt x="364463" y="610336"/>
                  </a:lnTo>
                  <a:lnTo>
                    <a:pt x="360427" y="613441"/>
                  </a:lnTo>
                  <a:lnTo>
                    <a:pt x="359496" y="611268"/>
                  </a:lnTo>
                  <a:lnTo>
                    <a:pt x="357323" y="610336"/>
                  </a:lnTo>
                  <a:lnTo>
                    <a:pt x="355150" y="608163"/>
                  </a:lnTo>
                  <a:lnTo>
                    <a:pt x="352045" y="605990"/>
                  </a:lnTo>
                  <a:lnTo>
                    <a:pt x="345836" y="611268"/>
                  </a:lnTo>
                  <a:lnTo>
                    <a:pt x="340559" y="617477"/>
                  </a:lnTo>
                  <a:lnTo>
                    <a:pt x="335281" y="622754"/>
                  </a:lnTo>
                  <a:lnTo>
                    <a:pt x="331246" y="625859"/>
                  </a:lnTo>
                  <a:lnTo>
                    <a:pt x="325968" y="640760"/>
                  </a:lnTo>
                  <a:lnTo>
                    <a:pt x="323795" y="652247"/>
                  </a:lnTo>
                  <a:lnTo>
                    <a:pt x="320690" y="660629"/>
                  </a:lnTo>
                  <a:lnTo>
                    <a:pt x="311377" y="670252"/>
                  </a:lnTo>
                  <a:lnTo>
                    <a:pt x="313550" y="692605"/>
                  </a:lnTo>
                  <a:lnTo>
                    <a:pt x="316655" y="709679"/>
                  </a:lnTo>
                  <a:lnTo>
                    <a:pt x="320690" y="724581"/>
                  </a:lnTo>
                  <a:lnTo>
                    <a:pt x="322864" y="742586"/>
                  </a:lnTo>
                  <a:lnTo>
                    <a:pt x="323795" y="764938"/>
                  </a:lnTo>
                  <a:lnTo>
                    <a:pt x="327831" y="764938"/>
                  </a:lnTo>
                  <a:lnTo>
                    <a:pt x="330004" y="767112"/>
                  </a:lnTo>
                  <a:lnTo>
                    <a:pt x="330935" y="767112"/>
                  </a:lnTo>
                  <a:lnTo>
                    <a:pt x="333108" y="767112"/>
                  </a:lnTo>
                  <a:lnTo>
                    <a:pt x="335281" y="769285"/>
                  </a:lnTo>
                  <a:lnTo>
                    <a:pt x="352977" y="764938"/>
                  </a:lnTo>
                  <a:lnTo>
                    <a:pt x="364463" y="759661"/>
                  </a:lnTo>
                  <a:lnTo>
                    <a:pt x="375018" y="752210"/>
                  </a:lnTo>
                  <a:lnTo>
                    <a:pt x="384332" y="742586"/>
                  </a:lnTo>
                  <a:lnTo>
                    <a:pt x="398923" y="735136"/>
                  </a:lnTo>
                  <a:lnTo>
                    <a:pt x="409478" y="762765"/>
                  </a:lnTo>
                  <a:lnTo>
                    <a:pt x="415687" y="786980"/>
                  </a:lnTo>
                  <a:lnTo>
                    <a:pt x="424069" y="809332"/>
                  </a:lnTo>
                  <a:lnTo>
                    <a:pt x="438660" y="829511"/>
                  </a:lnTo>
                  <a:lnTo>
                    <a:pt x="438660" y="833857"/>
                  </a:lnTo>
                  <a:lnTo>
                    <a:pt x="444869" y="833857"/>
                  </a:lnTo>
                  <a:lnTo>
                    <a:pt x="453251" y="818956"/>
                  </a:lnTo>
                  <a:lnTo>
                    <a:pt x="462564" y="807470"/>
                  </a:lnTo>
                  <a:lnTo>
                    <a:pt x="474051" y="796914"/>
                  </a:lnTo>
                  <a:lnTo>
                    <a:pt x="481191" y="784186"/>
                  </a:lnTo>
                  <a:lnTo>
                    <a:pt x="488331" y="767112"/>
                  </a:lnTo>
                  <a:lnTo>
                    <a:pt x="491436" y="744759"/>
                  </a:lnTo>
                  <a:lnTo>
                    <a:pt x="515340" y="735136"/>
                  </a:lnTo>
                  <a:lnTo>
                    <a:pt x="516271" y="734204"/>
                  </a:lnTo>
                  <a:lnTo>
                    <a:pt x="516271" y="729858"/>
                  </a:lnTo>
                  <a:lnTo>
                    <a:pt x="518444" y="727685"/>
                  </a:lnTo>
                  <a:lnTo>
                    <a:pt x="518444" y="726754"/>
                  </a:lnTo>
                  <a:lnTo>
                    <a:pt x="520618" y="724581"/>
                  </a:lnTo>
                  <a:lnTo>
                    <a:pt x="522791" y="722407"/>
                  </a:lnTo>
                  <a:lnTo>
                    <a:pt x="528068" y="720234"/>
                  </a:lnTo>
                  <a:lnTo>
                    <a:pt x="524032" y="704402"/>
                  </a:lnTo>
                  <a:lnTo>
                    <a:pt x="516892" y="690742"/>
                  </a:lnTo>
                  <a:lnTo>
                    <a:pt x="506337" y="680187"/>
                  </a:lnTo>
                  <a:lnTo>
                    <a:pt x="494850" y="670563"/>
                  </a:lnTo>
                  <a:lnTo>
                    <a:pt x="501059" y="645106"/>
                  </a:lnTo>
                  <a:lnTo>
                    <a:pt x="509441" y="622754"/>
                  </a:lnTo>
                  <a:lnTo>
                    <a:pt x="523101" y="603817"/>
                  </a:lnTo>
                  <a:lnTo>
                    <a:pt x="537692" y="587984"/>
                  </a:lnTo>
                  <a:lnTo>
                    <a:pt x="550110" y="570910"/>
                  </a:lnTo>
                  <a:lnTo>
                    <a:pt x="559423" y="550731"/>
                  </a:lnTo>
                  <a:lnTo>
                    <a:pt x="564701" y="524343"/>
                  </a:lnTo>
                  <a:lnTo>
                    <a:pt x="581465" y="523412"/>
                  </a:lnTo>
                  <a:lnTo>
                    <a:pt x="595125" y="521238"/>
                  </a:lnTo>
                  <a:lnTo>
                    <a:pt x="601334" y="526516"/>
                  </a:lnTo>
                  <a:lnTo>
                    <a:pt x="606611" y="531794"/>
                  </a:lnTo>
                  <a:lnTo>
                    <a:pt x="611889" y="537071"/>
                  </a:lnTo>
                  <a:lnTo>
                    <a:pt x="602575" y="554146"/>
                  </a:lnTo>
                  <a:lnTo>
                    <a:pt x="590157" y="569047"/>
                  </a:lnTo>
                  <a:lnTo>
                    <a:pt x="575566" y="583949"/>
                  </a:lnTo>
                  <a:lnTo>
                    <a:pt x="560976" y="596677"/>
                  </a:lnTo>
                  <a:lnTo>
                    <a:pt x="552593" y="615614"/>
                  </a:lnTo>
                  <a:lnTo>
                    <a:pt x="550420" y="628342"/>
                  </a:lnTo>
                  <a:lnTo>
                    <a:pt x="552593" y="643244"/>
                  </a:lnTo>
                  <a:lnTo>
                    <a:pt x="553525" y="655972"/>
                  </a:lnTo>
                  <a:lnTo>
                    <a:pt x="552593" y="667458"/>
                  </a:lnTo>
                  <a:lnTo>
                    <a:pt x="553525" y="682360"/>
                  </a:lnTo>
                  <a:lnTo>
                    <a:pt x="557561" y="690742"/>
                  </a:lnTo>
                  <a:lnTo>
                    <a:pt x="562838" y="698193"/>
                  </a:lnTo>
                  <a:lnTo>
                    <a:pt x="568116" y="705643"/>
                  </a:lnTo>
                  <a:lnTo>
                    <a:pt x="572152" y="715267"/>
                  </a:lnTo>
                  <a:lnTo>
                    <a:pt x="593883" y="712163"/>
                  </a:lnTo>
                  <a:lnTo>
                    <a:pt x="613751" y="705954"/>
                  </a:lnTo>
                  <a:lnTo>
                    <a:pt x="631447" y="697572"/>
                  </a:lnTo>
                  <a:lnTo>
                    <a:pt x="638587" y="697572"/>
                  </a:lnTo>
                  <a:lnTo>
                    <a:pt x="644796" y="698503"/>
                  </a:lnTo>
                  <a:lnTo>
                    <a:pt x="647900" y="700676"/>
                  </a:lnTo>
                  <a:lnTo>
                    <a:pt x="653178" y="702849"/>
                  </a:lnTo>
                  <a:lnTo>
                    <a:pt x="659387" y="705022"/>
                  </a:lnTo>
                  <a:lnTo>
                    <a:pt x="652246" y="715578"/>
                  </a:lnTo>
                  <a:lnTo>
                    <a:pt x="642933" y="719924"/>
                  </a:lnTo>
                  <a:lnTo>
                    <a:pt x="633620" y="717751"/>
                  </a:lnTo>
                  <a:lnTo>
                    <a:pt x="621202" y="715578"/>
                  </a:lnTo>
                  <a:lnTo>
                    <a:pt x="608784" y="715578"/>
                  </a:lnTo>
                  <a:lnTo>
                    <a:pt x="601644" y="719924"/>
                  </a:lnTo>
                  <a:lnTo>
                    <a:pt x="595435" y="723028"/>
                  </a:lnTo>
                  <a:lnTo>
                    <a:pt x="589226" y="727375"/>
                  </a:lnTo>
                  <a:lnTo>
                    <a:pt x="579913" y="728306"/>
                  </a:lnTo>
                  <a:lnTo>
                    <a:pt x="583017" y="745380"/>
                  </a:lnTo>
                  <a:lnTo>
                    <a:pt x="585190" y="755004"/>
                  </a:lnTo>
                  <a:lnTo>
                    <a:pt x="589226" y="762455"/>
                  </a:lnTo>
                  <a:lnTo>
                    <a:pt x="590157" y="773010"/>
                  </a:lnTo>
                  <a:lnTo>
                    <a:pt x="592331" y="790085"/>
                  </a:lnTo>
                  <a:lnTo>
                    <a:pt x="587053" y="787911"/>
                  </a:lnTo>
                  <a:lnTo>
                    <a:pt x="581775" y="785738"/>
                  </a:lnTo>
                  <a:lnTo>
                    <a:pt x="579602" y="784807"/>
                  </a:lnTo>
                  <a:lnTo>
                    <a:pt x="577429" y="780461"/>
                  </a:lnTo>
                  <a:lnTo>
                    <a:pt x="575256" y="777356"/>
                  </a:lnTo>
                  <a:lnTo>
                    <a:pt x="572152" y="773010"/>
                  </a:lnTo>
                  <a:lnTo>
                    <a:pt x="572152" y="769906"/>
                  </a:lnTo>
                  <a:lnTo>
                    <a:pt x="566874" y="770837"/>
                  </a:lnTo>
                  <a:lnTo>
                    <a:pt x="562838" y="773010"/>
                  </a:lnTo>
                  <a:lnTo>
                    <a:pt x="559734" y="777356"/>
                  </a:lnTo>
                  <a:lnTo>
                    <a:pt x="555698" y="778288"/>
                  </a:lnTo>
                  <a:lnTo>
                    <a:pt x="552593" y="782634"/>
                  </a:lnTo>
                  <a:lnTo>
                    <a:pt x="548558" y="808090"/>
                  </a:lnTo>
                  <a:lnTo>
                    <a:pt x="548558" y="839756"/>
                  </a:lnTo>
                  <a:lnTo>
                    <a:pt x="543280" y="841929"/>
                  </a:lnTo>
                  <a:lnTo>
                    <a:pt x="539244" y="841929"/>
                  </a:lnTo>
                  <a:lnTo>
                    <a:pt x="536140" y="842860"/>
                  </a:lnTo>
                  <a:lnTo>
                    <a:pt x="532104" y="847207"/>
                  </a:lnTo>
                  <a:lnTo>
                    <a:pt x="531173" y="849380"/>
                  </a:lnTo>
                  <a:lnTo>
                    <a:pt x="528999" y="854657"/>
                  </a:lnTo>
                  <a:lnTo>
                    <a:pt x="509131" y="850311"/>
                  </a:lnTo>
                  <a:lnTo>
                    <a:pt x="494540" y="849380"/>
                  </a:lnTo>
                  <a:lnTo>
                    <a:pt x="485227" y="852484"/>
                  </a:lnTo>
                  <a:lnTo>
                    <a:pt x="478086" y="856830"/>
                  </a:lnTo>
                  <a:lnTo>
                    <a:pt x="472809" y="862108"/>
                  </a:lnTo>
                  <a:lnTo>
                    <a:pt x="463495" y="867386"/>
                  </a:lnTo>
                  <a:lnTo>
                    <a:pt x="452940" y="871732"/>
                  </a:lnTo>
                  <a:lnTo>
                    <a:pt x="443627" y="871732"/>
                  </a:lnTo>
                  <a:lnTo>
                    <a:pt x="436487" y="865523"/>
                  </a:lnTo>
                  <a:lnTo>
                    <a:pt x="431209" y="862418"/>
                  </a:lnTo>
                  <a:lnTo>
                    <a:pt x="423138" y="862418"/>
                  </a:lnTo>
                  <a:lnTo>
                    <a:pt x="411651" y="867696"/>
                  </a:lnTo>
                  <a:lnTo>
                    <a:pt x="406373" y="864592"/>
                  </a:lnTo>
                  <a:lnTo>
                    <a:pt x="402338" y="862418"/>
                  </a:lnTo>
                  <a:lnTo>
                    <a:pt x="401406" y="860245"/>
                  </a:lnTo>
                  <a:lnTo>
                    <a:pt x="397371" y="858072"/>
                  </a:lnTo>
                  <a:lnTo>
                    <a:pt x="392093" y="854968"/>
                  </a:lnTo>
                  <a:lnTo>
                    <a:pt x="392093" y="842239"/>
                  </a:lnTo>
                  <a:lnTo>
                    <a:pt x="394266" y="825165"/>
                  </a:lnTo>
                  <a:lnTo>
                    <a:pt x="395197" y="807159"/>
                  </a:lnTo>
                  <a:lnTo>
                    <a:pt x="397371" y="793500"/>
                  </a:lnTo>
                  <a:lnTo>
                    <a:pt x="399544" y="786049"/>
                  </a:lnTo>
                  <a:lnTo>
                    <a:pt x="399544" y="777667"/>
                  </a:lnTo>
                  <a:lnTo>
                    <a:pt x="387126" y="780771"/>
                  </a:lnTo>
                  <a:lnTo>
                    <a:pt x="375639" y="785117"/>
                  </a:lnTo>
                  <a:lnTo>
                    <a:pt x="360117" y="786049"/>
                  </a:lnTo>
                  <a:lnTo>
                    <a:pt x="361048" y="803123"/>
                  </a:lnTo>
                  <a:lnTo>
                    <a:pt x="361048" y="823302"/>
                  </a:lnTo>
                  <a:lnTo>
                    <a:pt x="365084" y="845654"/>
                  </a:lnTo>
                  <a:lnTo>
                    <a:pt x="372224" y="864592"/>
                  </a:lnTo>
                  <a:lnTo>
                    <a:pt x="370051" y="865523"/>
                  </a:lnTo>
                  <a:lnTo>
                    <a:pt x="370051" y="867696"/>
                  </a:lnTo>
                  <a:lnTo>
                    <a:pt x="370051" y="869869"/>
                  </a:lnTo>
                  <a:lnTo>
                    <a:pt x="367878" y="872042"/>
                  </a:lnTo>
                  <a:lnTo>
                    <a:pt x="353287" y="877320"/>
                  </a:lnTo>
                  <a:lnTo>
                    <a:pt x="337765" y="882597"/>
                  </a:lnTo>
                  <a:lnTo>
                    <a:pt x="324105" y="887875"/>
                  </a:lnTo>
                  <a:lnTo>
                    <a:pt x="313550" y="895326"/>
                  </a:lnTo>
                  <a:lnTo>
                    <a:pt x="308273" y="906812"/>
                  </a:lnTo>
                  <a:lnTo>
                    <a:pt x="306099" y="917367"/>
                  </a:lnTo>
                  <a:lnTo>
                    <a:pt x="298959" y="928854"/>
                  </a:lnTo>
                  <a:lnTo>
                    <a:pt x="264500" y="939409"/>
                  </a:lnTo>
                  <a:lnTo>
                    <a:pt x="262327" y="943755"/>
                  </a:lnTo>
                  <a:lnTo>
                    <a:pt x="260154" y="946860"/>
                  </a:lnTo>
                  <a:lnTo>
                    <a:pt x="260154" y="951206"/>
                  </a:lnTo>
                  <a:lnTo>
                    <a:pt x="260154" y="954310"/>
                  </a:lnTo>
                  <a:lnTo>
                    <a:pt x="260154" y="958657"/>
                  </a:lnTo>
                  <a:lnTo>
                    <a:pt x="259222" y="961761"/>
                  </a:lnTo>
                  <a:lnTo>
                    <a:pt x="257049" y="963934"/>
                  </a:lnTo>
                  <a:lnTo>
                    <a:pt x="251771" y="966107"/>
                  </a:lnTo>
                  <a:lnTo>
                    <a:pt x="247736" y="967039"/>
                  </a:lnTo>
                  <a:lnTo>
                    <a:pt x="242458" y="969212"/>
                  </a:lnTo>
                  <a:lnTo>
                    <a:pt x="238422" y="973558"/>
                  </a:lnTo>
                  <a:lnTo>
                    <a:pt x="235318" y="971385"/>
                  </a:lnTo>
                  <a:lnTo>
                    <a:pt x="231282" y="969212"/>
                  </a:lnTo>
                  <a:lnTo>
                    <a:pt x="228178" y="969212"/>
                  </a:lnTo>
                  <a:lnTo>
                    <a:pt x="226004" y="967039"/>
                  </a:lnTo>
                  <a:lnTo>
                    <a:pt x="220727" y="966107"/>
                  </a:lnTo>
                  <a:lnTo>
                    <a:pt x="215449" y="966107"/>
                  </a:lnTo>
                  <a:lnTo>
                    <a:pt x="215449" y="986286"/>
                  </a:lnTo>
                  <a:lnTo>
                    <a:pt x="209240" y="986286"/>
                  </a:lnTo>
                  <a:lnTo>
                    <a:pt x="203963" y="986286"/>
                  </a:lnTo>
                  <a:lnTo>
                    <a:pt x="198685" y="988459"/>
                  </a:lnTo>
                  <a:lnTo>
                    <a:pt x="194650" y="989391"/>
                  </a:lnTo>
                  <a:lnTo>
                    <a:pt x="188441" y="989391"/>
                  </a:lnTo>
                  <a:lnTo>
                    <a:pt x="184405" y="991564"/>
                  </a:lnTo>
                  <a:lnTo>
                    <a:pt x="181300" y="991564"/>
                  </a:lnTo>
                  <a:lnTo>
                    <a:pt x="179127" y="993737"/>
                  </a:lnTo>
                  <a:lnTo>
                    <a:pt x="175091" y="995910"/>
                  </a:lnTo>
                  <a:lnTo>
                    <a:pt x="171987" y="996842"/>
                  </a:lnTo>
                  <a:lnTo>
                    <a:pt x="181300" y="1006465"/>
                  </a:lnTo>
                  <a:lnTo>
                    <a:pt x="193718" y="1013916"/>
                  </a:lnTo>
                  <a:lnTo>
                    <a:pt x="206136" y="1018262"/>
                  </a:lnTo>
                  <a:lnTo>
                    <a:pt x="218554" y="1021367"/>
                  </a:lnTo>
                  <a:lnTo>
                    <a:pt x="220727" y="1040304"/>
                  </a:lnTo>
                  <a:lnTo>
                    <a:pt x="222900" y="1056137"/>
                  </a:lnTo>
                  <a:lnTo>
                    <a:pt x="222900" y="1073211"/>
                  </a:lnTo>
                  <a:lnTo>
                    <a:pt x="218864" y="1088113"/>
                  </a:lnTo>
                  <a:lnTo>
                    <a:pt x="218864" y="1090286"/>
                  </a:lnTo>
                  <a:lnTo>
                    <a:pt x="218864" y="1091217"/>
                  </a:lnTo>
                  <a:lnTo>
                    <a:pt x="216691" y="1091217"/>
                  </a:lnTo>
                  <a:lnTo>
                    <a:pt x="216691" y="1093390"/>
                  </a:lnTo>
                  <a:lnTo>
                    <a:pt x="215760" y="1095563"/>
                  </a:lnTo>
                  <a:lnTo>
                    <a:pt x="202100" y="1100841"/>
                  </a:lnTo>
                  <a:lnTo>
                    <a:pt x="184405" y="1105187"/>
                  </a:lnTo>
                  <a:lnTo>
                    <a:pt x="166709" y="1105187"/>
                  </a:lnTo>
                  <a:lnTo>
                    <a:pt x="149945" y="1100841"/>
                  </a:lnTo>
                  <a:lnTo>
                    <a:pt x="135354" y="1095563"/>
                  </a:lnTo>
                  <a:lnTo>
                    <a:pt x="130077" y="1095563"/>
                  </a:lnTo>
                  <a:lnTo>
                    <a:pt x="126041" y="1097736"/>
                  </a:lnTo>
                  <a:lnTo>
                    <a:pt x="122936" y="1097736"/>
                  </a:lnTo>
                  <a:lnTo>
                    <a:pt x="120763" y="1097736"/>
                  </a:lnTo>
                  <a:lnTo>
                    <a:pt x="118590" y="1098668"/>
                  </a:lnTo>
                  <a:lnTo>
                    <a:pt x="116417" y="1103014"/>
                  </a:lnTo>
                  <a:lnTo>
                    <a:pt x="115796" y="1106739"/>
                  </a:lnTo>
                  <a:lnTo>
                    <a:pt x="111760" y="1119468"/>
                  </a:lnTo>
                  <a:lnTo>
                    <a:pt x="111760" y="1140578"/>
                  </a:lnTo>
                  <a:lnTo>
                    <a:pt x="111760" y="1163861"/>
                  </a:lnTo>
                  <a:lnTo>
                    <a:pt x="113934" y="1188076"/>
                  </a:lnTo>
                  <a:lnTo>
                    <a:pt x="116107" y="1208255"/>
                  </a:lnTo>
                  <a:lnTo>
                    <a:pt x="116107" y="1223157"/>
                  </a:lnTo>
                  <a:lnTo>
                    <a:pt x="119211" y="1223157"/>
                  </a:lnTo>
                  <a:lnTo>
                    <a:pt x="119211" y="1228434"/>
                  </a:lnTo>
                  <a:lnTo>
                    <a:pt x="126351" y="1228434"/>
                  </a:lnTo>
                  <a:lnTo>
                    <a:pt x="131629" y="1227503"/>
                  </a:lnTo>
                  <a:lnTo>
                    <a:pt x="135665" y="1227503"/>
                  </a:lnTo>
                  <a:lnTo>
                    <a:pt x="138769" y="1223157"/>
                  </a:lnTo>
                  <a:lnTo>
                    <a:pt x="144978" y="1225330"/>
                  </a:lnTo>
                  <a:lnTo>
                    <a:pt x="148083" y="1225330"/>
                  </a:lnTo>
                  <a:lnTo>
                    <a:pt x="152118" y="1227503"/>
                  </a:lnTo>
                  <a:lnTo>
                    <a:pt x="155223" y="1228434"/>
                  </a:lnTo>
                  <a:lnTo>
                    <a:pt x="157396" y="1230607"/>
                  </a:lnTo>
                  <a:lnTo>
                    <a:pt x="157396" y="1232780"/>
                  </a:lnTo>
                  <a:lnTo>
                    <a:pt x="157396" y="1234953"/>
                  </a:lnTo>
                  <a:lnTo>
                    <a:pt x="159569" y="1234953"/>
                  </a:lnTo>
                  <a:lnTo>
                    <a:pt x="159569" y="1235885"/>
                  </a:lnTo>
                  <a:lnTo>
                    <a:pt x="153360" y="1252959"/>
                  </a:lnTo>
                  <a:lnTo>
                    <a:pt x="142805" y="1265688"/>
                  </a:lnTo>
                  <a:lnTo>
                    <a:pt x="130387" y="1277174"/>
                  </a:lnTo>
                  <a:lnTo>
                    <a:pt x="116728" y="1287729"/>
                  </a:lnTo>
                  <a:lnTo>
                    <a:pt x="104310" y="1299216"/>
                  </a:lnTo>
                  <a:lnTo>
                    <a:pt x="94996" y="1314117"/>
                  </a:lnTo>
                  <a:lnTo>
                    <a:pt x="94065" y="1324672"/>
                  </a:lnTo>
                  <a:lnTo>
                    <a:pt x="94996" y="1337401"/>
                  </a:lnTo>
                  <a:lnTo>
                    <a:pt x="94996" y="1348887"/>
                  </a:lnTo>
                  <a:lnTo>
                    <a:pt x="91892" y="1357269"/>
                  </a:lnTo>
                  <a:lnTo>
                    <a:pt x="77301" y="1366893"/>
                  </a:lnTo>
                  <a:lnTo>
                    <a:pt x="62710" y="1374344"/>
                  </a:lnTo>
                  <a:lnTo>
                    <a:pt x="48119" y="1383967"/>
                  </a:lnTo>
                  <a:lnTo>
                    <a:pt x="35701" y="1394523"/>
                  </a:lnTo>
                  <a:lnTo>
                    <a:pt x="31666" y="1401973"/>
                  </a:lnTo>
                  <a:lnTo>
                    <a:pt x="24525" y="1415633"/>
                  </a:lnTo>
                  <a:lnTo>
                    <a:pt x="17385" y="1431466"/>
                  </a:lnTo>
                  <a:lnTo>
                    <a:pt x="10245" y="1450403"/>
                  </a:lnTo>
                  <a:lnTo>
                    <a:pt x="3104" y="1466236"/>
                  </a:lnTo>
                  <a:lnTo>
                    <a:pt x="0" y="1481137"/>
                  </a:lnTo>
                  <a:lnTo>
                    <a:pt x="0" y="1492623"/>
                  </a:lnTo>
                  <a:lnTo>
                    <a:pt x="3104" y="1500074"/>
                  </a:lnTo>
                  <a:lnTo>
                    <a:pt x="9313" y="1509698"/>
                  </a:lnTo>
                  <a:lnTo>
                    <a:pt x="12418" y="1518080"/>
                  </a:lnTo>
                  <a:lnTo>
                    <a:pt x="12418" y="1532981"/>
                  </a:lnTo>
                  <a:lnTo>
                    <a:pt x="10245" y="1542605"/>
                  </a:lnTo>
                  <a:lnTo>
                    <a:pt x="7140" y="1555334"/>
                  </a:lnTo>
                  <a:lnTo>
                    <a:pt x="3104" y="1570235"/>
                  </a:lnTo>
                  <a:lnTo>
                    <a:pt x="2173" y="1587309"/>
                  </a:lnTo>
                  <a:lnTo>
                    <a:pt x="5278" y="1597865"/>
                  </a:lnTo>
                  <a:lnTo>
                    <a:pt x="5278" y="1622079"/>
                  </a:lnTo>
                  <a:lnTo>
                    <a:pt x="14591" y="1633566"/>
                  </a:lnTo>
                  <a:lnTo>
                    <a:pt x="29182" y="1646294"/>
                  </a:lnTo>
                  <a:lnTo>
                    <a:pt x="45946" y="1659022"/>
                  </a:lnTo>
                  <a:lnTo>
                    <a:pt x="56501" y="1671751"/>
                  </a:lnTo>
                  <a:lnTo>
                    <a:pt x="65815" y="1695965"/>
                  </a:lnTo>
                  <a:lnTo>
                    <a:pt x="78232" y="1705589"/>
                  </a:lnTo>
                  <a:lnTo>
                    <a:pt x="92823" y="1713040"/>
                  </a:lnTo>
                  <a:lnTo>
                    <a:pt x="107414" y="1720491"/>
                  </a:lnTo>
                  <a:lnTo>
                    <a:pt x="122005" y="1727941"/>
                  </a:lnTo>
                  <a:lnTo>
                    <a:pt x="132560" y="1740670"/>
                  </a:lnTo>
                  <a:lnTo>
                    <a:pt x="139701" y="1738497"/>
                  </a:lnTo>
                  <a:lnTo>
                    <a:pt x="145910" y="1736323"/>
                  </a:lnTo>
                  <a:lnTo>
                    <a:pt x="149014" y="1733219"/>
                  </a:lnTo>
                  <a:lnTo>
                    <a:pt x="153050" y="1731046"/>
                  </a:lnTo>
                  <a:lnTo>
                    <a:pt x="161432" y="1733219"/>
                  </a:lnTo>
                  <a:lnTo>
                    <a:pt x="172918" y="1736323"/>
                  </a:lnTo>
                  <a:lnTo>
                    <a:pt x="185336" y="1736323"/>
                  </a:lnTo>
                  <a:lnTo>
                    <a:pt x="189372" y="1723595"/>
                  </a:lnTo>
                  <a:lnTo>
                    <a:pt x="224763" y="1731046"/>
                  </a:lnTo>
                  <a:lnTo>
                    <a:pt x="239354" y="1725768"/>
                  </a:lnTo>
                  <a:lnTo>
                    <a:pt x="257980" y="1718318"/>
                  </a:lnTo>
                  <a:lnTo>
                    <a:pt x="275676" y="1710867"/>
                  </a:lnTo>
                  <a:lnTo>
                    <a:pt x="290267" y="1713040"/>
                  </a:lnTo>
                  <a:lnTo>
                    <a:pt x="302685" y="1713971"/>
                  </a:lnTo>
                  <a:lnTo>
                    <a:pt x="316344" y="1716144"/>
                  </a:lnTo>
                  <a:lnTo>
                    <a:pt x="336213" y="1747810"/>
                  </a:lnTo>
                  <a:lnTo>
                    <a:pt x="343353" y="1747810"/>
                  </a:lnTo>
                  <a:lnTo>
                    <a:pt x="348631" y="1747810"/>
                  </a:lnTo>
                  <a:lnTo>
                    <a:pt x="353908" y="1745637"/>
                  </a:lnTo>
                  <a:lnTo>
                    <a:pt x="356081" y="1743464"/>
                  </a:lnTo>
                  <a:lnTo>
                    <a:pt x="360117" y="1740359"/>
                  </a:lnTo>
                  <a:lnTo>
                    <a:pt x="367257" y="1742532"/>
                  </a:lnTo>
                  <a:lnTo>
                    <a:pt x="372535" y="1742532"/>
                  </a:lnTo>
                  <a:lnTo>
                    <a:pt x="375639" y="1743464"/>
                  </a:lnTo>
                  <a:lnTo>
                    <a:pt x="379675" y="1747810"/>
                  </a:lnTo>
                  <a:lnTo>
                    <a:pt x="382780" y="1749983"/>
                  </a:lnTo>
                  <a:lnTo>
                    <a:pt x="388989" y="1753088"/>
                  </a:lnTo>
                  <a:lnTo>
                    <a:pt x="382780" y="1775440"/>
                  </a:lnTo>
                  <a:lnTo>
                    <a:pt x="377502" y="1795619"/>
                  </a:lnTo>
                  <a:lnTo>
                    <a:pt x="372224" y="1817971"/>
                  </a:lnTo>
                  <a:lnTo>
                    <a:pt x="388989" y="1835045"/>
                  </a:lnTo>
                  <a:lnTo>
                    <a:pt x="404511" y="1855224"/>
                  </a:lnTo>
                  <a:lnTo>
                    <a:pt x="421275" y="1877576"/>
                  </a:lnTo>
                  <a:lnTo>
                    <a:pt x="431830" y="1899928"/>
                  </a:lnTo>
                  <a:lnTo>
                    <a:pt x="435866" y="1917003"/>
                  </a:lnTo>
                  <a:lnTo>
                    <a:pt x="435866" y="1929731"/>
                  </a:lnTo>
                  <a:lnTo>
                    <a:pt x="438039" y="1942459"/>
                  </a:lnTo>
                  <a:lnTo>
                    <a:pt x="445179" y="1957361"/>
                  </a:lnTo>
                  <a:lnTo>
                    <a:pt x="438970" y="1972262"/>
                  </a:lnTo>
                  <a:lnTo>
                    <a:pt x="431830" y="1989337"/>
                  </a:lnTo>
                  <a:lnTo>
                    <a:pt x="421275" y="2009516"/>
                  </a:lnTo>
                  <a:lnTo>
                    <a:pt x="414135" y="2027522"/>
                  </a:lnTo>
                  <a:lnTo>
                    <a:pt x="410099" y="2048632"/>
                  </a:lnTo>
                  <a:lnTo>
                    <a:pt x="412272" y="2066638"/>
                  </a:lnTo>
                  <a:lnTo>
                    <a:pt x="419412" y="2081539"/>
                  </a:lnTo>
                  <a:lnTo>
                    <a:pt x="430899" y="2096441"/>
                  </a:lnTo>
                  <a:lnTo>
                    <a:pt x="441454" y="2113515"/>
                  </a:lnTo>
                  <a:lnTo>
                    <a:pt x="448594" y="2128416"/>
                  </a:lnTo>
                  <a:lnTo>
                    <a:pt x="448594" y="2133694"/>
                  </a:lnTo>
                  <a:lnTo>
                    <a:pt x="448594" y="2138972"/>
                  </a:lnTo>
                  <a:lnTo>
                    <a:pt x="446421" y="2143318"/>
                  </a:lnTo>
                  <a:lnTo>
                    <a:pt x="445490" y="2148595"/>
                  </a:lnTo>
                  <a:lnTo>
                    <a:pt x="445490" y="2151700"/>
                  </a:lnTo>
                  <a:lnTo>
                    <a:pt x="445490" y="2156046"/>
                  </a:lnTo>
                  <a:lnTo>
                    <a:pt x="452630" y="2159151"/>
                  </a:lnTo>
                  <a:lnTo>
                    <a:pt x="450457" y="2163497"/>
                  </a:lnTo>
                  <a:lnTo>
                    <a:pt x="448284" y="2166601"/>
                  </a:lnTo>
                  <a:lnTo>
                    <a:pt x="448284" y="2170948"/>
                  </a:lnTo>
                  <a:lnTo>
                    <a:pt x="446111" y="2176225"/>
                  </a:lnTo>
                  <a:lnTo>
                    <a:pt x="448284" y="2181503"/>
                  </a:lnTo>
                  <a:lnTo>
                    <a:pt x="450457" y="2181503"/>
                  </a:lnTo>
                  <a:lnTo>
                    <a:pt x="452630" y="2185849"/>
                  </a:lnTo>
                  <a:lnTo>
                    <a:pt x="455734" y="2186780"/>
                  </a:lnTo>
                  <a:lnTo>
                    <a:pt x="459770" y="2191127"/>
                  </a:lnTo>
                  <a:lnTo>
                    <a:pt x="459770" y="2193300"/>
                  </a:lnTo>
                  <a:lnTo>
                    <a:pt x="455734" y="2206028"/>
                  </a:lnTo>
                  <a:lnTo>
                    <a:pt x="465048" y="2224034"/>
                  </a:lnTo>
                  <a:lnTo>
                    <a:pt x="479639" y="2242971"/>
                  </a:lnTo>
                  <a:lnTo>
                    <a:pt x="494230" y="2260046"/>
                  </a:lnTo>
                  <a:lnTo>
                    <a:pt x="504785" y="2278051"/>
                  </a:lnTo>
                  <a:lnTo>
                    <a:pt x="506958" y="2290780"/>
                  </a:lnTo>
                  <a:lnTo>
                    <a:pt x="506958" y="2303508"/>
                  </a:lnTo>
                  <a:lnTo>
                    <a:pt x="506958" y="2314994"/>
                  </a:lnTo>
                  <a:lnTo>
                    <a:pt x="509131" y="2324618"/>
                  </a:lnTo>
                  <a:lnTo>
                    <a:pt x="512236" y="2327723"/>
                  </a:lnTo>
                  <a:lnTo>
                    <a:pt x="516271" y="2333000"/>
                  </a:lnTo>
                  <a:lnTo>
                    <a:pt x="519376" y="2335173"/>
                  </a:lnTo>
                  <a:lnTo>
                    <a:pt x="523411" y="2339520"/>
                  </a:lnTo>
                  <a:lnTo>
                    <a:pt x="528689" y="2342624"/>
                  </a:lnTo>
                  <a:lnTo>
                    <a:pt x="553835" y="2337347"/>
                  </a:lnTo>
                  <a:lnTo>
                    <a:pt x="582086" y="2332069"/>
                  </a:lnTo>
                  <a:lnTo>
                    <a:pt x="609095" y="2324618"/>
                  </a:lnTo>
                  <a:lnTo>
                    <a:pt x="636103" y="2317168"/>
                  </a:lnTo>
                  <a:lnTo>
                    <a:pt x="657834" y="2303508"/>
                  </a:lnTo>
                  <a:lnTo>
                    <a:pt x="675530" y="2287675"/>
                  </a:lnTo>
                  <a:lnTo>
                    <a:pt x="684843" y="2270601"/>
                  </a:lnTo>
                  <a:lnTo>
                    <a:pt x="691984" y="2253526"/>
                  </a:lnTo>
                  <a:lnTo>
                    <a:pt x="715888" y="2233347"/>
                  </a:lnTo>
                  <a:lnTo>
                    <a:pt x="718992" y="2218446"/>
                  </a:lnTo>
                  <a:lnTo>
                    <a:pt x="721165" y="2203544"/>
                  </a:lnTo>
                  <a:lnTo>
                    <a:pt x="723339" y="2188643"/>
                  </a:lnTo>
                  <a:lnTo>
                    <a:pt x="728616" y="2175915"/>
                  </a:lnTo>
                  <a:lnTo>
                    <a:pt x="748485" y="2171568"/>
                  </a:lnTo>
                  <a:lnTo>
                    <a:pt x="752520" y="2168464"/>
                  </a:lnTo>
                  <a:lnTo>
                    <a:pt x="753452" y="2164118"/>
                  </a:lnTo>
                  <a:lnTo>
                    <a:pt x="757488" y="2161013"/>
                  </a:lnTo>
                  <a:lnTo>
                    <a:pt x="759661" y="2158840"/>
                  </a:lnTo>
                  <a:lnTo>
                    <a:pt x="762765" y="2155736"/>
                  </a:lnTo>
                  <a:lnTo>
                    <a:pt x="768043" y="2151390"/>
                  </a:lnTo>
                  <a:lnTo>
                    <a:pt x="764938" y="2131211"/>
                  </a:lnTo>
                  <a:lnTo>
                    <a:pt x="757798" y="2114136"/>
                  </a:lnTo>
                  <a:lnTo>
                    <a:pt x="748485" y="2103581"/>
                  </a:lnTo>
                  <a:lnTo>
                    <a:pt x="757798" y="2084644"/>
                  </a:lnTo>
                  <a:lnTo>
                    <a:pt x="772389" y="2071915"/>
                  </a:lnTo>
                  <a:lnTo>
                    <a:pt x="790084" y="2062291"/>
                  </a:lnTo>
                  <a:lnTo>
                    <a:pt x="808711" y="2053909"/>
                  </a:lnTo>
                  <a:lnTo>
                    <a:pt x="824234" y="2042423"/>
                  </a:lnTo>
                  <a:lnTo>
                    <a:pt x="835720" y="2019140"/>
                  </a:lnTo>
                  <a:lnTo>
                    <a:pt x="837893" y="1996787"/>
                  </a:lnTo>
                  <a:lnTo>
                    <a:pt x="831684" y="1974435"/>
                  </a:lnTo>
                  <a:lnTo>
                    <a:pt x="824544" y="1952083"/>
                  </a:lnTo>
                  <a:lnTo>
                    <a:pt x="817404" y="1931904"/>
                  </a:lnTo>
                  <a:lnTo>
                    <a:pt x="810263" y="1909552"/>
                  </a:lnTo>
                  <a:lnTo>
                    <a:pt x="807159" y="1887200"/>
                  </a:lnTo>
                  <a:lnTo>
                    <a:pt x="812437" y="1862985"/>
                  </a:lnTo>
                  <a:lnTo>
                    <a:pt x="827027" y="1837529"/>
                  </a:lnTo>
                  <a:lnTo>
                    <a:pt x="845654" y="1815177"/>
                  </a:lnTo>
                  <a:lnTo>
                    <a:pt x="867385" y="1794066"/>
                  </a:lnTo>
                  <a:lnTo>
                    <a:pt x="890358" y="1776060"/>
                  </a:lnTo>
                  <a:lnTo>
                    <a:pt x="912090" y="1757123"/>
                  </a:lnTo>
                  <a:lnTo>
                    <a:pt x="931958" y="1736944"/>
                  </a:lnTo>
                  <a:lnTo>
                    <a:pt x="945618" y="1718938"/>
                  </a:lnTo>
                  <a:lnTo>
                    <a:pt x="958036" y="1696586"/>
                  </a:lnTo>
                  <a:lnTo>
                    <a:pt x="968591" y="1674234"/>
                  </a:lnTo>
                  <a:lnTo>
                    <a:pt x="975731" y="1655297"/>
                  </a:lnTo>
                  <a:lnTo>
                    <a:pt x="979767" y="1642569"/>
                  </a:lnTo>
                  <a:lnTo>
                    <a:pt x="979767" y="1631393"/>
                  </a:lnTo>
                  <a:lnTo>
                    <a:pt x="985044" y="1621769"/>
                  </a:lnTo>
                  <a:lnTo>
                    <a:pt x="985044" y="1618665"/>
                  </a:lnTo>
                  <a:lnTo>
                    <a:pt x="963313" y="1621769"/>
                  </a:lnTo>
                  <a:lnTo>
                    <a:pt x="939409" y="1627046"/>
                  </a:lnTo>
                  <a:lnTo>
                    <a:pt x="914263" y="1633255"/>
                  </a:lnTo>
                  <a:lnTo>
                    <a:pt x="895636" y="1641637"/>
                  </a:lnTo>
                  <a:lnTo>
                    <a:pt x="880114" y="1640706"/>
                  </a:lnTo>
                  <a:lnTo>
                    <a:pt x="874836" y="1634497"/>
                  </a:lnTo>
                  <a:lnTo>
                    <a:pt x="872663" y="1629220"/>
                  </a:lnTo>
                  <a:lnTo>
                    <a:pt x="872663" y="1623942"/>
                  </a:lnTo>
                  <a:lnTo>
                    <a:pt x="872663" y="1616491"/>
                  </a:lnTo>
                  <a:lnTo>
                    <a:pt x="868627" y="1611214"/>
                  </a:lnTo>
                  <a:lnTo>
                    <a:pt x="854036" y="1599727"/>
                  </a:lnTo>
                  <a:lnTo>
                    <a:pt x="836341" y="1589172"/>
                  </a:lnTo>
                  <a:lnTo>
                    <a:pt x="819577" y="1577686"/>
                  </a:lnTo>
                  <a:lnTo>
                    <a:pt x="809022" y="1564957"/>
                  </a:lnTo>
                  <a:lnTo>
                    <a:pt x="804986" y="1553471"/>
                  </a:lnTo>
                  <a:lnTo>
                    <a:pt x="802813" y="1545089"/>
                  </a:lnTo>
                  <a:lnTo>
                    <a:pt x="799708" y="1533602"/>
                  </a:lnTo>
                  <a:lnTo>
                    <a:pt x="797535" y="1530498"/>
                  </a:lnTo>
                  <a:lnTo>
                    <a:pt x="792258" y="1526152"/>
                  </a:lnTo>
                  <a:lnTo>
                    <a:pt x="786980" y="1523047"/>
                  </a:lnTo>
                  <a:lnTo>
                    <a:pt x="782944" y="1517770"/>
                  </a:lnTo>
                  <a:lnTo>
                    <a:pt x="779840" y="1513423"/>
                  </a:lnTo>
                  <a:lnTo>
                    <a:pt x="779840" y="1476480"/>
                  </a:lnTo>
                  <a:lnTo>
                    <a:pt x="777667" y="1471203"/>
                  </a:lnTo>
                  <a:lnTo>
                    <a:pt x="772389" y="1466856"/>
                  </a:lnTo>
                  <a:lnTo>
                    <a:pt x="768353" y="1463752"/>
                  </a:lnTo>
                  <a:lnTo>
                    <a:pt x="763076" y="1459406"/>
                  </a:lnTo>
                  <a:lnTo>
                    <a:pt x="759971" y="1456301"/>
                  </a:lnTo>
                  <a:lnTo>
                    <a:pt x="750658" y="1436122"/>
                  </a:lnTo>
                  <a:lnTo>
                    <a:pt x="743518" y="1415943"/>
                  </a:lnTo>
                  <a:lnTo>
                    <a:pt x="736377" y="1393591"/>
                  </a:lnTo>
                  <a:lnTo>
                    <a:pt x="724891" y="1374654"/>
                  </a:lnTo>
                  <a:lnTo>
                    <a:pt x="712473" y="1357580"/>
                  </a:lnTo>
                  <a:lnTo>
                    <a:pt x="712473" y="1350129"/>
                  </a:lnTo>
                  <a:lnTo>
                    <a:pt x="716509" y="1350129"/>
                  </a:lnTo>
                  <a:lnTo>
                    <a:pt x="719613" y="1357580"/>
                  </a:lnTo>
                  <a:lnTo>
                    <a:pt x="723649" y="1363788"/>
                  </a:lnTo>
                  <a:lnTo>
                    <a:pt x="726753" y="1366893"/>
                  </a:lnTo>
                  <a:lnTo>
                    <a:pt x="730789" y="1369066"/>
                  </a:lnTo>
                  <a:lnTo>
                    <a:pt x="733894" y="1371239"/>
                  </a:lnTo>
                  <a:lnTo>
                    <a:pt x="737930" y="1372170"/>
                  </a:lnTo>
                  <a:lnTo>
                    <a:pt x="738861" y="1376517"/>
                  </a:lnTo>
                  <a:lnTo>
                    <a:pt x="745070" y="1378690"/>
                  </a:lnTo>
                  <a:lnTo>
                    <a:pt x="755625" y="1386141"/>
                  </a:lnTo>
                  <a:lnTo>
                    <a:pt x="762765" y="1396696"/>
                  </a:lnTo>
                  <a:lnTo>
                    <a:pt x="768043" y="1409424"/>
                  </a:lnTo>
                  <a:lnTo>
                    <a:pt x="774252" y="1423084"/>
                  </a:lnTo>
                  <a:lnTo>
                    <a:pt x="779529" y="1435812"/>
                  </a:lnTo>
                  <a:lnTo>
                    <a:pt x="799398" y="1448540"/>
                  </a:lnTo>
                  <a:lnTo>
                    <a:pt x="804675" y="1459095"/>
                  </a:lnTo>
                  <a:lnTo>
                    <a:pt x="806848" y="1472755"/>
                  </a:lnTo>
                  <a:lnTo>
                    <a:pt x="809022" y="1485483"/>
                  </a:lnTo>
                  <a:lnTo>
                    <a:pt x="812126" y="1496038"/>
                  </a:lnTo>
                  <a:lnTo>
                    <a:pt x="824544" y="1510940"/>
                  </a:lnTo>
                  <a:lnTo>
                    <a:pt x="838204" y="1525841"/>
                  </a:lnTo>
                  <a:lnTo>
                    <a:pt x="850621" y="1542916"/>
                  </a:lnTo>
                  <a:lnTo>
                    <a:pt x="859935" y="1560922"/>
                  </a:lnTo>
                  <a:lnTo>
                    <a:pt x="860866" y="1572408"/>
                  </a:lnTo>
                  <a:lnTo>
                    <a:pt x="860866" y="1582963"/>
                  </a:lnTo>
                  <a:lnTo>
                    <a:pt x="863039" y="1594450"/>
                  </a:lnTo>
                  <a:lnTo>
                    <a:pt x="868317" y="1605005"/>
                  </a:lnTo>
                  <a:lnTo>
                    <a:pt x="870490" y="1609351"/>
                  </a:lnTo>
                  <a:lnTo>
                    <a:pt x="872663" y="1611524"/>
                  </a:lnTo>
                  <a:lnTo>
                    <a:pt x="874836" y="1612456"/>
                  </a:lnTo>
                  <a:lnTo>
                    <a:pt x="875767" y="1612456"/>
                  </a:lnTo>
                  <a:lnTo>
                    <a:pt x="879803" y="1614629"/>
                  </a:lnTo>
                  <a:lnTo>
                    <a:pt x="889117" y="1614629"/>
                  </a:lnTo>
                  <a:lnTo>
                    <a:pt x="901534" y="1611524"/>
                  </a:lnTo>
                  <a:lnTo>
                    <a:pt x="913952" y="1604074"/>
                  </a:lnTo>
                  <a:lnTo>
                    <a:pt x="928543" y="1597865"/>
                  </a:lnTo>
                  <a:lnTo>
                    <a:pt x="946239" y="1592587"/>
                  </a:lnTo>
                  <a:lnTo>
                    <a:pt x="963003" y="1589483"/>
                  </a:lnTo>
                  <a:lnTo>
                    <a:pt x="979767" y="1582032"/>
                  </a:lnTo>
                  <a:lnTo>
                    <a:pt x="992185" y="1572408"/>
                  </a:lnTo>
                  <a:lnTo>
                    <a:pt x="1002740" y="1560922"/>
                  </a:lnTo>
                  <a:lnTo>
                    <a:pt x="1016399" y="1553471"/>
                  </a:lnTo>
                  <a:lnTo>
                    <a:pt x="1039372" y="1553471"/>
                  </a:lnTo>
                  <a:lnTo>
                    <a:pt x="1039372" y="1544468"/>
                  </a:lnTo>
                  <a:lnTo>
                    <a:pt x="1057999" y="1531740"/>
                  </a:lnTo>
                  <a:lnTo>
                    <a:pt x="1075694" y="1520253"/>
                  </a:lnTo>
                  <a:lnTo>
                    <a:pt x="1075694" y="1500074"/>
                  </a:lnTo>
                  <a:lnTo>
                    <a:pt x="1089354" y="1494797"/>
                  </a:lnTo>
                  <a:lnTo>
                    <a:pt x="1095563" y="1487346"/>
                  </a:lnTo>
                  <a:lnTo>
                    <a:pt x="1101772" y="1477722"/>
                  </a:lnTo>
                  <a:lnTo>
                    <a:pt x="1108912" y="1468098"/>
                  </a:lnTo>
                  <a:lnTo>
                    <a:pt x="1087181" y="1450092"/>
                  </a:lnTo>
                  <a:lnTo>
                    <a:pt x="1060172" y="1435191"/>
                  </a:lnTo>
                  <a:lnTo>
                    <a:pt x="1057999" y="1420290"/>
                  </a:lnTo>
                  <a:lnTo>
                    <a:pt x="1055826" y="1401352"/>
                  </a:lnTo>
                  <a:lnTo>
                    <a:pt x="1035958" y="1416254"/>
                  </a:lnTo>
                  <a:lnTo>
                    <a:pt x="1019193" y="1435191"/>
                  </a:lnTo>
                  <a:lnTo>
                    <a:pt x="1008638" y="1435191"/>
                  </a:lnTo>
                  <a:lnTo>
                    <a:pt x="999325" y="1437364"/>
                  </a:lnTo>
                  <a:lnTo>
                    <a:pt x="992185" y="1438295"/>
                  </a:lnTo>
                  <a:lnTo>
                    <a:pt x="990011" y="1433018"/>
                  </a:lnTo>
                  <a:lnTo>
                    <a:pt x="989080" y="1427740"/>
                  </a:lnTo>
                  <a:lnTo>
                    <a:pt x="989080" y="1422463"/>
                  </a:lnTo>
                  <a:lnTo>
                    <a:pt x="986907" y="1416254"/>
                  </a:lnTo>
                  <a:lnTo>
                    <a:pt x="984734" y="1410976"/>
                  </a:lnTo>
                  <a:lnTo>
                    <a:pt x="979456" y="1408803"/>
                  </a:lnTo>
                  <a:lnTo>
                    <a:pt x="977283" y="1408803"/>
                  </a:lnTo>
                  <a:lnTo>
                    <a:pt x="975110" y="1408803"/>
                  </a:lnTo>
                  <a:lnTo>
                    <a:pt x="975110" y="1410976"/>
                  </a:lnTo>
                  <a:lnTo>
                    <a:pt x="974179" y="1413149"/>
                  </a:lnTo>
                  <a:lnTo>
                    <a:pt x="972006" y="1418427"/>
                  </a:lnTo>
                  <a:lnTo>
                    <a:pt x="964865" y="1407872"/>
                  </a:lnTo>
                  <a:lnTo>
                    <a:pt x="957725" y="1392970"/>
                  </a:lnTo>
                  <a:lnTo>
                    <a:pt x="948412" y="1375896"/>
                  </a:lnTo>
                  <a:lnTo>
                    <a:pt x="943134" y="1358821"/>
                  </a:lnTo>
                  <a:lnTo>
                    <a:pt x="939098" y="1343920"/>
                  </a:lnTo>
                  <a:lnTo>
                    <a:pt x="946239" y="1343920"/>
                  </a:lnTo>
                  <a:lnTo>
                    <a:pt x="950274" y="1343920"/>
                  </a:lnTo>
                  <a:lnTo>
                    <a:pt x="952448" y="1343920"/>
                  </a:lnTo>
                  <a:lnTo>
                    <a:pt x="953379" y="1343920"/>
                  </a:lnTo>
                  <a:lnTo>
                    <a:pt x="955552" y="1343920"/>
                  </a:lnTo>
                  <a:lnTo>
                    <a:pt x="967039" y="1353544"/>
                  </a:lnTo>
                  <a:lnTo>
                    <a:pt x="972316" y="1363167"/>
                  </a:lnTo>
                  <a:lnTo>
                    <a:pt x="975421" y="1373723"/>
                  </a:lnTo>
                  <a:lnTo>
                    <a:pt x="984734" y="1381173"/>
                  </a:lnTo>
                  <a:lnTo>
                    <a:pt x="997152" y="1388624"/>
                  </a:lnTo>
                  <a:lnTo>
                    <a:pt x="1008638" y="1393902"/>
                  </a:lnTo>
                  <a:lnTo>
                    <a:pt x="1019193" y="1401352"/>
                  </a:lnTo>
                  <a:lnTo>
                    <a:pt x="1031611" y="1401352"/>
                  </a:lnTo>
                  <a:lnTo>
                    <a:pt x="1040925" y="1400421"/>
                  </a:lnTo>
                  <a:lnTo>
                    <a:pt x="1048065" y="1398248"/>
                  </a:lnTo>
                  <a:lnTo>
                    <a:pt x="1059551" y="1393902"/>
                  </a:lnTo>
                  <a:lnTo>
                    <a:pt x="1066692" y="1407561"/>
                  </a:lnTo>
                  <a:lnTo>
                    <a:pt x="1071969" y="1418116"/>
                  </a:lnTo>
                  <a:lnTo>
                    <a:pt x="1102082" y="1420290"/>
                  </a:lnTo>
                  <a:lnTo>
                    <a:pt x="1133438" y="1422463"/>
                  </a:lnTo>
                  <a:lnTo>
                    <a:pt x="1164793" y="1422463"/>
                  </a:lnTo>
                  <a:lnTo>
                    <a:pt x="1194906" y="1418116"/>
                  </a:lnTo>
                  <a:lnTo>
                    <a:pt x="1206392" y="1429603"/>
                  </a:lnTo>
                  <a:lnTo>
                    <a:pt x="1218810" y="1437985"/>
                  </a:lnTo>
                  <a:lnTo>
                    <a:pt x="1231228" y="1447609"/>
                  </a:lnTo>
                  <a:lnTo>
                    <a:pt x="1238368" y="1458164"/>
                  </a:lnTo>
                  <a:lnTo>
                    <a:pt x="1235264" y="1471824"/>
                  </a:lnTo>
                  <a:lnTo>
                    <a:pt x="1238368" y="1474928"/>
                  </a:lnTo>
                  <a:lnTo>
                    <a:pt x="1242404" y="1479274"/>
                  </a:lnTo>
                  <a:lnTo>
                    <a:pt x="1247681" y="1482379"/>
                  </a:lnTo>
                  <a:lnTo>
                    <a:pt x="1251717" y="1486725"/>
                  </a:lnTo>
                  <a:lnTo>
                    <a:pt x="1262273" y="1487656"/>
                  </a:lnTo>
                  <a:lnTo>
                    <a:pt x="1271586" y="1487656"/>
                  </a:lnTo>
                  <a:lnTo>
                    <a:pt x="1284004" y="1486725"/>
                  </a:lnTo>
                  <a:lnTo>
                    <a:pt x="1288039" y="1524910"/>
                  </a:lnTo>
                  <a:lnTo>
                    <a:pt x="1296422" y="1556575"/>
                  </a:lnTo>
                  <a:lnTo>
                    <a:pt x="1308840" y="1586068"/>
                  </a:lnTo>
                  <a:lnTo>
                    <a:pt x="1327466" y="1613697"/>
                  </a:lnTo>
                  <a:lnTo>
                    <a:pt x="1327466" y="1615870"/>
                  </a:lnTo>
                  <a:lnTo>
                    <a:pt x="1325293" y="1618044"/>
                  </a:lnTo>
                  <a:lnTo>
                    <a:pt x="1323120" y="1621148"/>
                  </a:lnTo>
                  <a:lnTo>
                    <a:pt x="1322188" y="1625494"/>
                  </a:lnTo>
                  <a:lnTo>
                    <a:pt x="1323120" y="1628599"/>
                  </a:lnTo>
                  <a:lnTo>
                    <a:pt x="1329329" y="1645673"/>
                  </a:lnTo>
                  <a:lnTo>
                    <a:pt x="1339884" y="1665852"/>
                  </a:lnTo>
                  <a:lnTo>
                    <a:pt x="1351370" y="1678581"/>
                  </a:lnTo>
                  <a:lnTo>
                    <a:pt x="1352302" y="1680754"/>
                  </a:lnTo>
                  <a:lnTo>
                    <a:pt x="1354475" y="1680754"/>
                  </a:lnTo>
                  <a:lnTo>
                    <a:pt x="1356648" y="1682927"/>
                  </a:lnTo>
                  <a:lnTo>
                    <a:pt x="1358821" y="1682927"/>
                  </a:lnTo>
                  <a:lnTo>
                    <a:pt x="1378690" y="1658712"/>
                  </a:lnTo>
                  <a:lnTo>
                    <a:pt x="1391108" y="1633255"/>
                  </a:lnTo>
                  <a:lnTo>
                    <a:pt x="1400421" y="1601590"/>
                  </a:lnTo>
                  <a:lnTo>
                    <a:pt x="1403525" y="1564647"/>
                  </a:lnTo>
                  <a:lnTo>
                    <a:pt x="1415943" y="1557196"/>
                  </a:lnTo>
                  <a:lnTo>
                    <a:pt x="1425257" y="1547572"/>
                  </a:lnTo>
                  <a:lnTo>
                    <a:pt x="1434570" y="1540122"/>
                  </a:lnTo>
                  <a:lnTo>
                    <a:pt x="1451334" y="1540122"/>
                  </a:lnTo>
                  <a:lnTo>
                    <a:pt x="1463752" y="1507214"/>
                  </a:lnTo>
                  <a:lnTo>
                    <a:pt x="1470892" y="1501937"/>
                  </a:lnTo>
                  <a:lnTo>
                    <a:pt x="1478032" y="1499764"/>
                  </a:lnTo>
                  <a:lnTo>
                    <a:pt x="1485172" y="1499764"/>
                  </a:lnTo>
                  <a:lnTo>
                    <a:pt x="1488277" y="1497591"/>
                  </a:lnTo>
                  <a:lnTo>
                    <a:pt x="1493555" y="1490140"/>
                  </a:lnTo>
                  <a:lnTo>
                    <a:pt x="1497590" y="1475239"/>
                  </a:lnTo>
                  <a:lnTo>
                    <a:pt x="1512181" y="1475239"/>
                  </a:lnTo>
                  <a:lnTo>
                    <a:pt x="1526772" y="1477412"/>
                  </a:lnTo>
                  <a:lnTo>
                    <a:pt x="1543536" y="1475239"/>
                  </a:lnTo>
                  <a:lnTo>
                    <a:pt x="1544468" y="1473065"/>
                  </a:lnTo>
                  <a:lnTo>
                    <a:pt x="1546641" y="1472134"/>
                  </a:lnTo>
                  <a:lnTo>
                    <a:pt x="1548814" y="1467788"/>
                  </a:lnTo>
                  <a:lnTo>
                    <a:pt x="1550987" y="1465615"/>
                  </a:lnTo>
                  <a:lnTo>
                    <a:pt x="1554092" y="1462510"/>
                  </a:lnTo>
                  <a:lnTo>
                    <a:pt x="1565578" y="1480516"/>
                  </a:lnTo>
                  <a:lnTo>
                    <a:pt x="1573960" y="1495418"/>
                  </a:lnTo>
                  <a:lnTo>
                    <a:pt x="1585447" y="1509077"/>
                  </a:lnTo>
                  <a:lnTo>
                    <a:pt x="1592587" y="1523979"/>
                  </a:lnTo>
                  <a:lnTo>
                    <a:pt x="1597864" y="1541984"/>
                  </a:lnTo>
                  <a:lnTo>
                    <a:pt x="1597864" y="1564337"/>
                  </a:lnTo>
                  <a:lnTo>
                    <a:pt x="1600037" y="1566509"/>
                  </a:lnTo>
                  <a:lnTo>
                    <a:pt x="1600969" y="1566509"/>
                  </a:lnTo>
                  <a:lnTo>
                    <a:pt x="1600969" y="1567441"/>
                  </a:lnTo>
                  <a:lnTo>
                    <a:pt x="1603142" y="1567441"/>
                  </a:lnTo>
                  <a:lnTo>
                    <a:pt x="1610282" y="1567441"/>
                  </a:lnTo>
                  <a:lnTo>
                    <a:pt x="1617422" y="1566509"/>
                  </a:lnTo>
                  <a:lnTo>
                    <a:pt x="1621458" y="1564337"/>
                  </a:lnTo>
                  <a:lnTo>
                    <a:pt x="1626736" y="1559990"/>
                  </a:lnTo>
                  <a:lnTo>
                    <a:pt x="1629840" y="1556886"/>
                  </a:lnTo>
                  <a:lnTo>
                    <a:pt x="1641327" y="1569614"/>
                  </a:lnTo>
                  <a:lnTo>
                    <a:pt x="1648467" y="1586688"/>
                  </a:lnTo>
                  <a:lnTo>
                    <a:pt x="1650640" y="1606867"/>
                  </a:lnTo>
                  <a:lnTo>
                    <a:pt x="1650640" y="1629220"/>
                  </a:lnTo>
                  <a:lnTo>
                    <a:pt x="1650640" y="1649399"/>
                  </a:lnTo>
                  <a:lnTo>
                    <a:pt x="1650640" y="1668336"/>
                  </a:lnTo>
                  <a:lnTo>
                    <a:pt x="1653745" y="1683237"/>
                  </a:lnTo>
                  <a:lnTo>
                    <a:pt x="1653745" y="1686342"/>
                  </a:lnTo>
                  <a:lnTo>
                    <a:pt x="1663058" y="1683237"/>
                  </a:lnTo>
                  <a:lnTo>
                    <a:pt x="1663058" y="1686342"/>
                  </a:lnTo>
                  <a:lnTo>
                    <a:pt x="1672371" y="1699070"/>
                  </a:lnTo>
                  <a:lnTo>
                    <a:pt x="1677649" y="1713971"/>
                  </a:lnTo>
                  <a:lnTo>
                    <a:pt x="1682927" y="1728873"/>
                  </a:lnTo>
                  <a:lnTo>
                    <a:pt x="1686962" y="1745947"/>
                  </a:lnTo>
                  <a:lnTo>
                    <a:pt x="1693171" y="1760849"/>
                  </a:lnTo>
                  <a:lnTo>
                    <a:pt x="1702485" y="1768299"/>
                  </a:lnTo>
                  <a:lnTo>
                    <a:pt x="1704658" y="1770472"/>
                  </a:lnTo>
                  <a:lnTo>
                    <a:pt x="1715213" y="1775750"/>
                  </a:lnTo>
                  <a:lnTo>
                    <a:pt x="1726699" y="1785374"/>
                  </a:lnTo>
                  <a:lnTo>
                    <a:pt x="1737255" y="1785374"/>
                  </a:lnTo>
                  <a:lnTo>
                    <a:pt x="1736323" y="1758986"/>
                  </a:lnTo>
                  <a:lnTo>
                    <a:pt x="1729183" y="1733529"/>
                  </a:lnTo>
                  <a:lnTo>
                    <a:pt x="1717696" y="1711177"/>
                  </a:lnTo>
                  <a:lnTo>
                    <a:pt x="1703106" y="1696276"/>
                  </a:lnTo>
                  <a:lnTo>
                    <a:pt x="1700001" y="1694103"/>
                  </a:lnTo>
                  <a:lnTo>
                    <a:pt x="1695965" y="1694103"/>
                  </a:lnTo>
                  <a:lnTo>
                    <a:pt x="1692861" y="1694103"/>
                  </a:lnTo>
                  <a:lnTo>
                    <a:pt x="1688825" y="1694103"/>
                  </a:lnTo>
                  <a:lnTo>
                    <a:pt x="1687894" y="1691930"/>
                  </a:lnTo>
                  <a:lnTo>
                    <a:pt x="1681685" y="1681374"/>
                  </a:lnTo>
                  <a:lnTo>
                    <a:pt x="1680753" y="1671751"/>
                  </a:lnTo>
                  <a:lnTo>
                    <a:pt x="1676718" y="1664300"/>
                  </a:lnTo>
                  <a:lnTo>
                    <a:pt x="1667404" y="1659022"/>
                  </a:lnTo>
                  <a:lnTo>
                    <a:pt x="1676718" y="1634808"/>
                  </a:lnTo>
                  <a:lnTo>
                    <a:pt x="1683858" y="1605315"/>
                  </a:lnTo>
                  <a:lnTo>
                    <a:pt x="1700622" y="1618975"/>
                  </a:lnTo>
                  <a:lnTo>
                    <a:pt x="1716144" y="1631703"/>
                  </a:lnTo>
                  <a:lnTo>
                    <a:pt x="1730735" y="1644431"/>
                  </a:lnTo>
                  <a:lnTo>
                    <a:pt x="1742222" y="1659333"/>
                  </a:lnTo>
                  <a:lnTo>
                    <a:pt x="1747499" y="1679512"/>
                  </a:lnTo>
                  <a:lnTo>
                    <a:pt x="1754640" y="1679512"/>
                  </a:lnTo>
                  <a:lnTo>
                    <a:pt x="1815176" y="1629841"/>
                  </a:lnTo>
                  <a:lnTo>
                    <a:pt x="1813003" y="1600348"/>
                  </a:lnTo>
                  <a:lnTo>
                    <a:pt x="1807726" y="1576133"/>
                  </a:lnTo>
                  <a:lnTo>
                    <a:pt x="1796239" y="1558128"/>
                  </a:lnTo>
                  <a:lnTo>
                    <a:pt x="1783822" y="1541053"/>
                  </a:lnTo>
                  <a:lnTo>
                    <a:pt x="1767057" y="1525220"/>
                  </a:lnTo>
                  <a:lnTo>
                    <a:pt x="1769230" y="1510319"/>
                  </a:lnTo>
                  <a:lnTo>
                    <a:pt x="1774508" y="1500695"/>
                  </a:lnTo>
                  <a:lnTo>
                    <a:pt x="1780717" y="1495418"/>
                  </a:lnTo>
                  <a:lnTo>
                    <a:pt x="1787857" y="1489209"/>
                  </a:lnTo>
                  <a:lnTo>
                    <a:pt x="1794066" y="1480827"/>
                  </a:lnTo>
                  <a:lnTo>
                    <a:pt x="1800275" y="1480827"/>
                  </a:lnTo>
                  <a:lnTo>
                    <a:pt x="1805553" y="1481758"/>
                  </a:lnTo>
                  <a:lnTo>
                    <a:pt x="1807726" y="1481758"/>
                  </a:lnTo>
                  <a:lnTo>
                    <a:pt x="1810830" y="1483931"/>
                  </a:lnTo>
                  <a:lnTo>
                    <a:pt x="1813003" y="1488277"/>
                  </a:lnTo>
                  <a:lnTo>
                    <a:pt x="1816108" y="1493555"/>
                  </a:lnTo>
                  <a:lnTo>
                    <a:pt x="1818281" y="1496659"/>
                  </a:lnTo>
                  <a:lnTo>
                    <a:pt x="1816108" y="1501006"/>
                  </a:lnTo>
                  <a:lnTo>
                    <a:pt x="1815176" y="1504110"/>
                  </a:lnTo>
                  <a:lnTo>
                    <a:pt x="1811141" y="1506283"/>
                  </a:lnTo>
                  <a:lnTo>
                    <a:pt x="1808036" y="1506283"/>
                  </a:lnTo>
                  <a:lnTo>
                    <a:pt x="1804000" y="1508456"/>
                  </a:lnTo>
                  <a:lnTo>
                    <a:pt x="1804000" y="1518080"/>
                  </a:lnTo>
                  <a:lnTo>
                    <a:pt x="1804000" y="1523358"/>
                  </a:lnTo>
                  <a:lnTo>
                    <a:pt x="1806173" y="1528635"/>
                  </a:lnTo>
                  <a:lnTo>
                    <a:pt x="1808346" y="1533913"/>
                  </a:lnTo>
                  <a:lnTo>
                    <a:pt x="1811451" y="1532981"/>
                  </a:lnTo>
                  <a:lnTo>
                    <a:pt x="1813624" y="1532981"/>
                  </a:lnTo>
                  <a:lnTo>
                    <a:pt x="1815797" y="1532981"/>
                  </a:lnTo>
                  <a:lnTo>
                    <a:pt x="1816729" y="1530808"/>
                  </a:lnTo>
                  <a:lnTo>
                    <a:pt x="1818902" y="1530808"/>
                  </a:lnTo>
                  <a:lnTo>
                    <a:pt x="1826042" y="1526462"/>
                  </a:lnTo>
                  <a:lnTo>
                    <a:pt x="1830078" y="1523358"/>
                  </a:lnTo>
                  <a:lnTo>
                    <a:pt x="1831009" y="1521184"/>
                  </a:lnTo>
                  <a:lnTo>
                    <a:pt x="1835045" y="1518080"/>
                  </a:lnTo>
                  <a:lnTo>
                    <a:pt x="1838150" y="1513734"/>
                  </a:lnTo>
                  <a:lnTo>
                    <a:pt x="1837218" y="1508456"/>
                  </a:lnTo>
                  <a:lnTo>
                    <a:pt x="1837218" y="1503179"/>
                  </a:lnTo>
                  <a:lnTo>
                    <a:pt x="1835045" y="1501006"/>
                  </a:lnTo>
                  <a:lnTo>
                    <a:pt x="1835045" y="1498832"/>
                  </a:lnTo>
                  <a:lnTo>
                    <a:pt x="1835045" y="1495728"/>
                  </a:lnTo>
                  <a:lnTo>
                    <a:pt x="1835045" y="1491382"/>
                  </a:lnTo>
                  <a:lnTo>
                    <a:pt x="1835045" y="1483931"/>
                  </a:lnTo>
                  <a:lnTo>
                    <a:pt x="1862054" y="1478653"/>
                  </a:lnTo>
                  <a:lnTo>
                    <a:pt x="1891236" y="1469030"/>
                  </a:lnTo>
                  <a:lnTo>
                    <a:pt x="1916382" y="1458474"/>
                  </a:lnTo>
                  <a:lnTo>
                    <a:pt x="1940286" y="1443573"/>
                  </a:lnTo>
                  <a:lnTo>
                    <a:pt x="1958913" y="1423394"/>
                  </a:lnTo>
                  <a:lnTo>
                    <a:pt x="1967295" y="1408493"/>
                  </a:lnTo>
                  <a:lnTo>
                    <a:pt x="1974435" y="1394833"/>
                  </a:lnTo>
                  <a:lnTo>
                    <a:pt x="1981575" y="1379932"/>
                  </a:lnTo>
                  <a:lnTo>
                    <a:pt x="1993993" y="1371550"/>
                  </a:lnTo>
                  <a:lnTo>
                    <a:pt x="1993993" y="1351992"/>
                  </a:lnTo>
                  <a:lnTo>
                    <a:pt x="1993062" y="1329639"/>
                  </a:lnTo>
                  <a:lnTo>
                    <a:pt x="1989026" y="1309460"/>
                  </a:lnTo>
                  <a:lnTo>
                    <a:pt x="1981886" y="1289281"/>
                  </a:lnTo>
                  <a:lnTo>
                    <a:pt x="1973504" y="1274380"/>
                  </a:lnTo>
                  <a:lnTo>
                    <a:pt x="1958913" y="1264756"/>
                  </a:lnTo>
                  <a:lnTo>
                    <a:pt x="1964190" y="1252028"/>
                  </a:lnTo>
                  <a:lnTo>
                    <a:pt x="1969468" y="1244577"/>
                  </a:lnTo>
                  <a:lnTo>
                    <a:pt x="1976608" y="1237127"/>
                  </a:lnTo>
                  <a:lnTo>
                    <a:pt x="1983748" y="1227503"/>
                  </a:lnTo>
                  <a:lnTo>
                    <a:pt x="2003617" y="1227503"/>
                  </a:lnTo>
                  <a:lnTo>
                    <a:pt x="2003617" y="1214774"/>
                  </a:lnTo>
                  <a:lnTo>
                    <a:pt x="1998339" y="1214774"/>
                  </a:lnTo>
                  <a:lnTo>
                    <a:pt x="1987784" y="1209497"/>
                  </a:lnTo>
                  <a:lnTo>
                    <a:pt x="1978471" y="1209497"/>
                  </a:lnTo>
                  <a:lnTo>
                    <a:pt x="1969157" y="1212601"/>
                  </a:lnTo>
                  <a:lnTo>
                    <a:pt x="1958602" y="1218810"/>
                  </a:lnTo>
                  <a:lnTo>
                    <a:pt x="1954567" y="1212601"/>
                  </a:lnTo>
                  <a:lnTo>
                    <a:pt x="1951462" y="1209497"/>
                  </a:lnTo>
                  <a:lnTo>
                    <a:pt x="1947426" y="1205151"/>
                  </a:lnTo>
                  <a:lnTo>
                    <a:pt x="1942149" y="1202046"/>
                  </a:lnTo>
                  <a:lnTo>
                    <a:pt x="1935008" y="1197700"/>
                  </a:lnTo>
                  <a:lnTo>
                    <a:pt x="1942149" y="1184972"/>
                  </a:lnTo>
                  <a:lnTo>
                    <a:pt x="1954567" y="1174416"/>
                  </a:lnTo>
                  <a:lnTo>
                    <a:pt x="1966985" y="1164793"/>
                  </a:lnTo>
                  <a:lnTo>
                    <a:pt x="1978471" y="1153306"/>
                  </a:lnTo>
                  <a:lnTo>
                    <a:pt x="1983748" y="1155479"/>
                  </a:lnTo>
                  <a:lnTo>
                    <a:pt x="1987784" y="1155479"/>
                  </a:lnTo>
                  <a:lnTo>
                    <a:pt x="1990889" y="1157652"/>
                  </a:lnTo>
                  <a:lnTo>
                    <a:pt x="1993993" y="1157652"/>
                  </a:lnTo>
                  <a:lnTo>
                    <a:pt x="1990889" y="1165103"/>
                  </a:lnTo>
                  <a:lnTo>
                    <a:pt x="1988716" y="1168208"/>
                  </a:lnTo>
                  <a:lnTo>
                    <a:pt x="1987784" y="1174416"/>
                  </a:lnTo>
                  <a:lnTo>
                    <a:pt x="1985611" y="1177521"/>
                  </a:lnTo>
                  <a:lnTo>
                    <a:pt x="1983438" y="1182799"/>
                  </a:lnTo>
                  <a:lnTo>
                    <a:pt x="1983438" y="1187145"/>
                  </a:lnTo>
                  <a:lnTo>
                    <a:pt x="1995856" y="1181867"/>
                  </a:lnTo>
                  <a:lnTo>
                    <a:pt x="2010447" y="1175658"/>
                  </a:lnTo>
                  <a:lnTo>
                    <a:pt x="2022865" y="1172554"/>
                  </a:lnTo>
                  <a:lnTo>
                    <a:pt x="2034351" y="1174727"/>
                  </a:lnTo>
                  <a:lnTo>
                    <a:pt x="2043664" y="1174727"/>
                  </a:lnTo>
                  <a:lnTo>
                    <a:pt x="2039629" y="1182178"/>
                  </a:lnTo>
                  <a:lnTo>
                    <a:pt x="2037456" y="1187455"/>
                  </a:lnTo>
                  <a:lnTo>
                    <a:pt x="2034351" y="1192733"/>
                  </a:lnTo>
                  <a:lnTo>
                    <a:pt x="2030315" y="1198010"/>
                  </a:lnTo>
                  <a:lnTo>
                    <a:pt x="2034351" y="1204219"/>
                  </a:lnTo>
                  <a:lnTo>
                    <a:pt x="2037456" y="1205151"/>
                  </a:lnTo>
                  <a:lnTo>
                    <a:pt x="2039629" y="1207324"/>
                  </a:lnTo>
                  <a:lnTo>
                    <a:pt x="2041802" y="1207324"/>
                  </a:lnTo>
                  <a:lnTo>
                    <a:pt x="2044906" y="1207324"/>
                  </a:lnTo>
                  <a:lnTo>
                    <a:pt x="2048942" y="1207324"/>
                  </a:lnTo>
                  <a:lnTo>
                    <a:pt x="2054220" y="1207324"/>
                  </a:lnTo>
                  <a:lnTo>
                    <a:pt x="2054220" y="1218810"/>
                  </a:lnTo>
                  <a:lnTo>
                    <a:pt x="2052046" y="1233712"/>
                  </a:lnTo>
                  <a:lnTo>
                    <a:pt x="2052046" y="1246440"/>
                  </a:lnTo>
                  <a:lnTo>
                    <a:pt x="2054220" y="1254822"/>
                  </a:lnTo>
                  <a:lnTo>
                    <a:pt x="2054220" y="1264446"/>
                  </a:lnTo>
                  <a:lnTo>
                    <a:pt x="2078124" y="1261341"/>
                  </a:lnTo>
                  <a:lnTo>
                    <a:pt x="2092715" y="1255132"/>
                  </a:lnTo>
                  <a:lnTo>
                    <a:pt x="2099855" y="1247682"/>
                  </a:lnTo>
                  <a:lnTo>
                    <a:pt x="2102960" y="1239300"/>
                  </a:lnTo>
                  <a:lnTo>
                    <a:pt x="2100787" y="1226571"/>
                  </a:lnTo>
                  <a:lnTo>
                    <a:pt x="2097682" y="1215085"/>
                  </a:lnTo>
                  <a:lnTo>
                    <a:pt x="2090542" y="1202357"/>
                  </a:lnTo>
                  <a:lnTo>
                    <a:pt x="2085264" y="1189628"/>
                  </a:lnTo>
                  <a:lnTo>
                    <a:pt x="2078124" y="1178142"/>
                  </a:lnTo>
                  <a:lnTo>
                    <a:pt x="2074088" y="1167587"/>
                  </a:lnTo>
                  <a:lnTo>
                    <a:pt x="2078124" y="1165414"/>
                  </a:lnTo>
                  <a:lnTo>
                    <a:pt x="2081228" y="1165414"/>
                  </a:lnTo>
                  <a:lnTo>
                    <a:pt x="2083402" y="1165414"/>
                  </a:lnTo>
                  <a:lnTo>
                    <a:pt x="2085575" y="1163241"/>
                  </a:lnTo>
                  <a:lnTo>
                    <a:pt x="2087748" y="1163241"/>
                  </a:lnTo>
                  <a:lnTo>
                    <a:pt x="2098303" y="1155790"/>
                  </a:lnTo>
                  <a:lnTo>
                    <a:pt x="2105443" y="1145235"/>
                  </a:lnTo>
                  <a:lnTo>
                    <a:pt x="2110721" y="1133748"/>
                  </a:lnTo>
                  <a:lnTo>
                    <a:pt x="2117861" y="1123193"/>
                  </a:lnTo>
                  <a:lnTo>
                    <a:pt x="2127175" y="1113569"/>
                  </a:lnTo>
                  <a:lnTo>
                    <a:pt x="2137730" y="1111396"/>
                  </a:lnTo>
                  <a:lnTo>
                    <a:pt x="2149216" y="1111396"/>
                  </a:lnTo>
                  <a:lnTo>
                    <a:pt x="2161634" y="1113569"/>
                  </a:lnTo>
                  <a:lnTo>
                    <a:pt x="2174052" y="1110465"/>
                  </a:lnTo>
                  <a:lnTo>
                    <a:pt x="2178088" y="1106118"/>
                  </a:lnTo>
                  <a:lnTo>
                    <a:pt x="2185228" y="1096495"/>
                  </a:lnTo>
                  <a:lnTo>
                    <a:pt x="2195783" y="1083766"/>
                  </a:lnTo>
                  <a:lnTo>
                    <a:pt x="2208201" y="1071038"/>
                  </a:lnTo>
                  <a:lnTo>
                    <a:pt x="2219687" y="1056137"/>
                  </a:lnTo>
                  <a:lnTo>
                    <a:pt x="2230242" y="1043408"/>
                  </a:lnTo>
                  <a:lnTo>
                    <a:pt x="2239556" y="1031922"/>
                  </a:lnTo>
                  <a:lnTo>
                    <a:pt x="2243592" y="1028817"/>
                  </a:lnTo>
                  <a:lnTo>
                    <a:pt x="2250732" y="1011743"/>
                  </a:lnTo>
                  <a:lnTo>
                    <a:pt x="2256010" y="999015"/>
                  </a:lnTo>
                  <a:lnTo>
                    <a:pt x="2263150" y="986286"/>
                  </a:lnTo>
                  <a:lnTo>
                    <a:pt x="2273705" y="974800"/>
                  </a:lnTo>
                  <a:lnTo>
                    <a:pt x="2270600" y="962072"/>
                  </a:lnTo>
                  <a:lnTo>
                    <a:pt x="2266565" y="952448"/>
                  </a:lnTo>
                  <a:lnTo>
                    <a:pt x="2263460" y="942824"/>
                  </a:lnTo>
                  <a:lnTo>
                    <a:pt x="2263460" y="932269"/>
                  </a:lnTo>
                  <a:lnTo>
                    <a:pt x="2265633" y="922645"/>
                  </a:lnTo>
                  <a:lnTo>
                    <a:pt x="2270911" y="917367"/>
                  </a:lnTo>
                  <a:lnTo>
                    <a:pt x="2273084" y="912090"/>
                  </a:lnTo>
                  <a:lnTo>
                    <a:pt x="2270911" y="902466"/>
                  </a:lnTo>
                  <a:lnTo>
                    <a:pt x="2266875" y="887565"/>
                  </a:lnTo>
                  <a:lnTo>
                    <a:pt x="2263771" y="877941"/>
                  </a:lnTo>
                  <a:lnTo>
                    <a:pt x="2258493" y="870490"/>
                  </a:lnTo>
                  <a:lnTo>
                    <a:pt x="2251353" y="862108"/>
                  </a:lnTo>
                  <a:lnTo>
                    <a:pt x="2242039" y="862108"/>
                  </a:lnTo>
                  <a:lnTo>
                    <a:pt x="2236762" y="862108"/>
                  </a:lnTo>
                  <a:lnTo>
                    <a:pt x="2230553" y="863039"/>
                  </a:lnTo>
                  <a:lnTo>
                    <a:pt x="2227448" y="865213"/>
                  </a:lnTo>
                  <a:lnTo>
                    <a:pt x="2223413" y="869559"/>
                  </a:lnTo>
                  <a:lnTo>
                    <a:pt x="2216272" y="867386"/>
                  </a:lnTo>
                  <a:lnTo>
                    <a:pt x="2213168" y="865213"/>
                  </a:lnTo>
                  <a:lnTo>
                    <a:pt x="2209132" y="862108"/>
                  </a:lnTo>
                  <a:lnTo>
                    <a:pt x="2208201" y="857762"/>
                  </a:lnTo>
                  <a:lnTo>
                    <a:pt x="2206028" y="854657"/>
                  </a:lnTo>
                  <a:lnTo>
                    <a:pt x="2203854" y="848448"/>
                  </a:lnTo>
                  <a:lnTo>
                    <a:pt x="2188332" y="848448"/>
                  </a:lnTo>
                  <a:lnTo>
                    <a:pt x="2188332" y="837893"/>
                  </a:lnTo>
                  <a:lnTo>
                    <a:pt x="2200750" y="828269"/>
                  </a:lnTo>
                  <a:lnTo>
                    <a:pt x="2206028" y="820819"/>
                  </a:lnTo>
                  <a:lnTo>
                    <a:pt x="2211305" y="812437"/>
                  </a:lnTo>
                  <a:lnTo>
                    <a:pt x="2218446" y="804986"/>
                  </a:lnTo>
                  <a:lnTo>
                    <a:pt x="2247627" y="795362"/>
                  </a:lnTo>
                  <a:lnTo>
                    <a:pt x="2256941" y="785738"/>
                  </a:lnTo>
                  <a:lnTo>
                    <a:pt x="2264081" y="773010"/>
                  </a:lnTo>
                  <a:lnTo>
                    <a:pt x="2271221" y="760282"/>
                  </a:lnTo>
                  <a:lnTo>
                    <a:pt x="2278361" y="746622"/>
                  </a:lnTo>
                  <a:lnTo>
                    <a:pt x="2290779" y="736067"/>
                  </a:lnTo>
                  <a:lnTo>
                    <a:pt x="2305370" y="726443"/>
                  </a:lnTo>
                  <a:lnTo>
                    <a:pt x="2317788" y="713715"/>
                  </a:lnTo>
                  <a:lnTo>
                    <a:pt x="2354110" y="718993"/>
                  </a:lnTo>
                  <a:lnTo>
                    <a:pt x="2363424" y="730479"/>
                  </a:lnTo>
                  <a:lnTo>
                    <a:pt x="2375841" y="732652"/>
                  </a:lnTo>
                  <a:lnTo>
                    <a:pt x="2390432" y="726443"/>
                  </a:lnTo>
                  <a:lnTo>
                    <a:pt x="2407196" y="723339"/>
                  </a:lnTo>
                  <a:lnTo>
                    <a:pt x="2407196" y="743518"/>
                  </a:lnTo>
                  <a:lnTo>
                    <a:pt x="2422719" y="743518"/>
                  </a:lnTo>
                  <a:lnTo>
                    <a:pt x="2439483" y="741345"/>
                  </a:lnTo>
                  <a:lnTo>
                    <a:pt x="2451901" y="739171"/>
                  </a:lnTo>
                  <a:lnTo>
                    <a:pt x="2463387" y="733894"/>
                  </a:lnTo>
                  <a:lnTo>
                    <a:pt x="2463387" y="730789"/>
                  </a:lnTo>
                  <a:lnTo>
                    <a:pt x="2461214" y="726443"/>
                  </a:lnTo>
                  <a:lnTo>
                    <a:pt x="2459041" y="721166"/>
                  </a:lnTo>
                  <a:lnTo>
                    <a:pt x="2458110" y="718061"/>
                  </a:lnTo>
                  <a:lnTo>
                    <a:pt x="2458110" y="713715"/>
                  </a:lnTo>
                  <a:lnTo>
                    <a:pt x="2458110" y="710610"/>
                  </a:lnTo>
                  <a:lnTo>
                    <a:pt x="2463387" y="700987"/>
                  </a:lnTo>
                  <a:lnTo>
                    <a:pt x="2473942" y="688258"/>
                  </a:lnTo>
                  <a:lnTo>
                    <a:pt x="2485429" y="674599"/>
                  </a:lnTo>
                  <a:lnTo>
                    <a:pt x="2497847" y="664044"/>
                  </a:lnTo>
                  <a:lnTo>
                    <a:pt x="2507160" y="658766"/>
                  </a:lnTo>
                  <a:lnTo>
                    <a:pt x="2510265" y="656593"/>
                  </a:lnTo>
                  <a:lnTo>
                    <a:pt x="2515542" y="658766"/>
                  </a:lnTo>
                  <a:lnTo>
                    <a:pt x="2519578" y="659697"/>
                  </a:lnTo>
                  <a:lnTo>
                    <a:pt x="2524855" y="661871"/>
                  </a:lnTo>
                  <a:lnTo>
                    <a:pt x="2530133" y="666217"/>
                  </a:lnTo>
                  <a:lnTo>
                    <a:pt x="2530133" y="669321"/>
                  </a:lnTo>
                  <a:lnTo>
                    <a:pt x="2529202" y="673667"/>
                  </a:lnTo>
                  <a:lnTo>
                    <a:pt x="2529202" y="674599"/>
                  </a:lnTo>
                  <a:lnTo>
                    <a:pt x="2529202" y="676772"/>
                  </a:lnTo>
                  <a:lnTo>
                    <a:pt x="2527028" y="678945"/>
                  </a:lnTo>
                  <a:lnTo>
                    <a:pt x="2527028" y="684223"/>
                  </a:lnTo>
                  <a:lnTo>
                    <a:pt x="2529202" y="688569"/>
                  </a:lnTo>
                  <a:lnTo>
                    <a:pt x="2529202" y="689500"/>
                  </a:lnTo>
                  <a:lnTo>
                    <a:pt x="2530133" y="695709"/>
                  </a:lnTo>
                  <a:lnTo>
                    <a:pt x="2546897" y="688258"/>
                  </a:lnTo>
                  <a:lnTo>
                    <a:pt x="2559315" y="678635"/>
                  </a:lnTo>
                  <a:lnTo>
                    <a:pt x="2568628" y="665906"/>
                  </a:lnTo>
                  <a:lnTo>
                    <a:pt x="2577942" y="651005"/>
                  </a:lnTo>
                  <a:lnTo>
                    <a:pt x="2587255" y="637345"/>
                  </a:lnTo>
                  <a:lnTo>
                    <a:pt x="2588186" y="636414"/>
                  </a:lnTo>
                  <a:lnTo>
                    <a:pt x="2590359" y="634241"/>
                  </a:lnTo>
                  <a:lnTo>
                    <a:pt x="2593464" y="632068"/>
                  </a:lnTo>
                  <a:lnTo>
                    <a:pt x="2595637" y="634241"/>
                  </a:lnTo>
                  <a:lnTo>
                    <a:pt x="2595637" y="636414"/>
                  </a:lnTo>
                  <a:lnTo>
                    <a:pt x="2597810" y="636414"/>
                  </a:lnTo>
                  <a:lnTo>
                    <a:pt x="2597810" y="637345"/>
                  </a:lnTo>
                  <a:lnTo>
                    <a:pt x="2592533" y="651005"/>
                  </a:lnTo>
                  <a:lnTo>
                    <a:pt x="2588497" y="665906"/>
                  </a:lnTo>
                  <a:lnTo>
                    <a:pt x="2583219" y="678635"/>
                  </a:lnTo>
                  <a:lnTo>
                    <a:pt x="2570802" y="688258"/>
                  </a:lnTo>
                  <a:lnTo>
                    <a:pt x="2558384" y="696640"/>
                  </a:lnTo>
                  <a:lnTo>
                    <a:pt x="2546897" y="706264"/>
                  </a:lnTo>
                  <a:lnTo>
                    <a:pt x="2532306" y="728616"/>
                  </a:lnTo>
                  <a:lnTo>
                    <a:pt x="2517715" y="750968"/>
                  </a:lnTo>
                  <a:lnTo>
                    <a:pt x="2510575" y="758419"/>
                  </a:lnTo>
                  <a:lnTo>
                    <a:pt x="2500020" y="761524"/>
                  </a:lnTo>
                  <a:lnTo>
                    <a:pt x="2490706" y="765870"/>
                  </a:lnTo>
                  <a:lnTo>
                    <a:pt x="2483566" y="771147"/>
                  </a:lnTo>
                  <a:lnTo>
                    <a:pt x="2476426" y="786049"/>
                  </a:lnTo>
                  <a:lnTo>
                    <a:pt x="2478599" y="798777"/>
                  </a:lnTo>
                  <a:lnTo>
                    <a:pt x="2483877" y="808401"/>
                  </a:lnTo>
                  <a:lnTo>
                    <a:pt x="2480772" y="815852"/>
                  </a:lnTo>
                  <a:lnTo>
                    <a:pt x="2478599" y="821129"/>
                  </a:lnTo>
                  <a:lnTo>
                    <a:pt x="2473322" y="825475"/>
                  </a:lnTo>
                  <a:lnTo>
                    <a:pt x="2469286" y="828580"/>
                  </a:lnTo>
                  <a:lnTo>
                    <a:pt x="2464008" y="832926"/>
                  </a:lnTo>
                  <a:lnTo>
                    <a:pt x="2461835" y="865833"/>
                  </a:lnTo>
                  <a:lnTo>
                    <a:pt x="2464008" y="893463"/>
                  </a:lnTo>
                  <a:lnTo>
                    <a:pt x="2473322" y="917678"/>
                  </a:lnTo>
                  <a:lnTo>
                    <a:pt x="2487912" y="937857"/>
                  </a:lnTo>
                  <a:lnTo>
                    <a:pt x="2487912" y="943134"/>
                  </a:lnTo>
                  <a:lnTo>
                    <a:pt x="2494121" y="943134"/>
                  </a:lnTo>
                  <a:lnTo>
                    <a:pt x="2498157" y="922955"/>
                  </a:lnTo>
                  <a:lnTo>
                    <a:pt x="2510575" y="922955"/>
                  </a:lnTo>
                  <a:lnTo>
                    <a:pt x="2515852" y="904950"/>
                  </a:lnTo>
                  <a:lnTo>
                    <a:pt x="2522993" y="890048"/>
                  </a:lnTo>
                  <a:lnTo>
                    <a:pt x="2527028" y="890048"/>
                  </a:lnTo>
                  <a:lnTo>
                    <a:pt x="2529202" y="890048"/>
                  </a:lnTo>
                  <a:lnTo>
                    <a:pt x="2530133" y="890048"/>
                  </a:lnTo>
                  <a:lnTo>
                    <a:pt x="2534169" y="890048"/>
                  </a:lnTo>
                  <a:lnTo>
                    <a:pt x="2537273" y="890048"/>
                  </a:lnTo>
                  <a:lnTo>
                    <a:pt x="2539446" y="875147"/>
                  </a:lnTo>
                  <a:lnTo>
                    <a:pt x="2541620" y="867696"/>
                  </a:lnTo>
                  <a:lnTo>
                    <a:pt x="2546897" y="860245"/>
                  </a:lnTo>
                  <a:lnTo>
                    <a:pt x="2554037" y="848759"/>
                  </a:lnTo>
                  <a:lnTo>
                    <a:pt x="2566455" y="848759"/>
                  </a:lnTo>
                  <a:lnTo>
                    <a:pt x="2566455" y="840377"/>
                  </a:lnTo>
                  <a:lnTo>
                    <a:pt x="2566455" y="832926"/>
                  </a:lnTo>
                  <a:lnTo>
                    <a:pt x="2568628" y="827649"/>
                  </a:lnTo>
                  <a:lnTo>
                    <a:pt x="2570802" y="821440"/>
                  </a:lnTo>
                  <a:lnTo>
                    <a:pt x="2572975" y="820508"/>
                  </a:lnTo>
                  <a:lnTo>
                    <a:pt x="2573906" y="818335"/>
                  </a:lnTo>
                  <a:lnTo>
                    <a:pt x="2576079" y="818335"/>
                  </a:lnTo>
                  <a:lnTo>
                    <a:pt x="2578252" y="818335"/>
                  </a:lnTo>
                  <a:lnTo>
                    <a:pt x="2583530" y="818335"/>
                  </a:lnTo>
                  <a:lnTo>
                    <a:pt x="2580425" y="794120"/>
                  </a:lnTo>
                  <a:lnTo>
                    <a:pt x="2580425" y="766491"/>
                  </a:lnTo>
                  <a:lnTo>
                    <a:pt x="2581356" y="742276"/>
                  </a:lnTo>
                  <a:lnTo>
                    <a:pt x="2590670" y="719924"/>
                  </a:lnTo>
                  <a:lnTo>
                    <a:pt x="2595948" y="718993"/>
                  </a:lnTo>
                  <a:lnTo>
                    <a:pt x="2607434" y="716819"/>
                  </a:lnTo>
                  <a:lnTo>
                    <a:pt x="2619852" y="716819"/>
                  </a:lnTo>
                  <a:lnTo>
                    <a:pt x="2629165" y="716819"/>
                  </a:lnTo>
                  <a:lnTo>
                    <a:pt x="2634443" y="714646"/>
                  </a:lnTo>
                  <a:lnTo>
                    <a:pt x="2634443" y="707196"/>
                  </a:lnTo>
                  <a:lnTo>
                    <a:pt x="2639720" y="704091"/>
                  </a:lnTo>
                  <a:lnTo>
                    <a:pt x="2646861" y="699745"/>
                  </a:lnTo>
                  <a:lnTo>
                    <a:pt x="2656174" y="697572"/>
                  </a:lnTo>
                  <a:lnTo>
                    <a:pt x="2663314" y="696640"/>
                  </a:lnTo>
                  <a:lnTo>
                    <a:pt x="2666419" y="701918"/>
                  </a:lnTo>
                  <a:lnTo>
                    <a:pt x="2672628" y="707196"/>
                  </a:lnTo>
                  <a:lnTo>
                    <a:pt x="2677905" y="711542"/>
                  </a:lnTo>
                  <a:lnTo>
                    <a:pt x="2685045" y="709369"/>
                  </a:lnTo>
                  <a:lnTo>
                    <a:pt x="2692186" y="705022"/>
                  </a:lnTo>
                  <a:lnTo>
                    <a:pt x="2702741" y="701918"/>
                  </a:lnTo>
                  <a:lnTo>
                    <a:pt x="2717332" y="699745"/>
                  </a:lnTo>
                  <a:lnTo>
                    <a:pt x="2724472" y="689190"/>
                  </a:lnTo>
                  <a:lnTo>
                    <a:pt x="2728508" y="677703"/>
                  </a:lnTo>
                  <a:lnTo>
                    <a:pt x="2729439" y="662802"/>
                  </a:lnTo>
                  <a:lnTo>
                    <a:pt x="2744030" y="657524"/>
                  </a:lnTo>
                  <a:lnTo>
                    <a:pt x="2757690" y="652247"/>
                  </a:lnTo>
                  <a:lnTo>
                    <a:pt x="2768245" y="644796"/>
                  </a:lnTo>
                  <a:lnTo>
                    <a:pt x="2773522" y="629895"/>
                  </a:lnTo>
                  <a:lnTo>
                    <a:pt x="2782836" y="632068"/>
                  </a:lnTo>
                  <a:lnTo>
                    <a:pt x="2789976" y="632999"/>
                  </a:lnTo>
                  <a:lnTo>
                    <a:pt x="2795254" y="637345"/>
                  </a:lnTo>
                  <a:lnTo>
                    <a:pt x="2802394" y="642623"/>
                  </a:lnTo>
                  <a:lnTo>
                    <a:pt x="2807671" y="640450"/>
                  </a:lnTo>
                  <a:lnTo>
                    <a:pt x="2811707" y="640450"/>
                  </a:lnTo>
                  <a:lnTo>
                    <a:pt x="2813880" y="638277"/>
                  </a:lnTo>
                  <a:lnTo>
                    <a:pt x="2816985" y="638277"/>
                  </a:lnTo>
                  <a:lnTo>
                    <a:pt x="2811707" y="612820"/>
                  </a:lnTo>
                  <a:lnTo>
                    <a:pt x="2800221" y="590468"/>
                  </a:lnTo>
                  <a:lnTo>
                    <a:pt x="2789666" y="577740"/>
                  </a:lnTo>
                  <a:lnTo>
                    <a:pt x="2792770" y="572462"/>
                  </a:lnTo>
                  <a:lnTo>
                    <a:pt x="2794943" y="570289"/>
                  </a:lnTo>
                  <a:lnTo>
                    <a:pt x="2797116" y="568116"/>
                  </a:lnTo>
                  <a:lnTo>
                    <a:pt x="2799290" y="568116"/>
                  </a:lnTo>
                  <a:lnTo>
                    <a:pt x="2800221" y="568116"/>
                  </a:lnTo>
                  <a:lnTo>
                    <a:pt x="2802394" y="570289"/>
                  </a:lnTo>
                  <a:lnTo>
                    <a:pt x="2804567" y="570289"/>
                  </a:lnTo>
                  <a:lnTo>
                    <a:pt x="2806740" y="570289"/>
                  </a:lnTo>
                  <a:lnTo>
                    <a:pt x="2809845" y="570289"/>
                  </a:lnTo>
                  <a:lnTo>
                    <a:pt x="2813880" y="568116"/>
                  </a:lnTo>
                  <a:lnTo>
                    <a:pt x="2822263" y="560665"/>
                  </a:lnTo>
                  <a:lnTo>
                    <a:pt x="2826298" y="547937"/>
                  </a:lnTo>
                  <a:lnTo>
                    <a:pt x="2829403" y="533036"/>
                  </a:lnTo>
                  <a:lnTo>
                    <a:pt x="2829403" y="520307"/>
                  </a:lnTo>
                  <a:lnTo>
                    <a:pt x="2833439" y="525585"/>
                  </a:lnTo>
                  <a:lnTo>
                    <a:pt x="2838716" y="533036"/>
                  </a:lnTo>
                  <a:lnTo>
                    <a:pt x="2842752" y="540486"/>
                  </a:lnTo>
                  <a:lnTo>
                    <a:pt x="2845856" y="538313"/>
                  </a:lnTo>
                  <a:lnTo>
                    <a:pt x="2848029" y="538313"/>
                  </a:lnTo>
                  <a:lnTo>
                    <a:pt x="2850203" y="538313"/>
                  </a:lnTo>
                  <a:lnTo>
                    <a:pt x="2851134" y="536140"/>
                  </a:lnTo>
                  <a:lnTo>
                    <a:pt x="2853307" y="536140"/>
                  </a:lnTo>
                  <a:lnTo>
                    <a:pt x="2860447" y="536140"/>
                  </a:lnTo>
                  <a:lnTo>
                    <a:pt x="2864483" y="538313"/>
                  </a:lnTo>
                  <a:lnTo>
                    <a:pt x="2865414" y="540486"/>
                  </a:lnTo>
                  <a:lnTo>
                    <a:pt x="2869450" y="542659"/>
                  </a:lnTo>
                  <a:lnTo>
                    <a:pt x="2872555" y="543591"/>
                  </a:lnTo>
                  <a:lnTo>
                    <a:pt x="2872555" y="557250"/>
                  </a:lnTo>
                  <a:lnTo>
                    <a:pt x="2887146" y="560355"/>
                  </a:lnTo>
                  <a:lnTo>
                    <a:pt x="2898632" y="565632"/>
                  </a:lnTo>
                  <a:lnTo>
                    <a:pt x="2905772" y="577119"/>
                  </a:lnTo>
                  <a:lnTo>
                    <a:pt x="2912913" y="577119"/>
                  </a:lnTo>
                  <a:lnTo>
                    <a:pt x="2916017" y="577119"/>
                  </a:lnTo>
                  <a:lnTo>
                    <a:pt x="2920053" y="577119"/>
                  </a:lnTo>
                  <a:lnTo>
                    <a:pt x="2923158" y="574946"/>
                  </a:lnTo>
                  <a:lnTo>
                    <a:pt x="2925330" y="572773"/>
                  </a:lnTo>
                  <a:lnTo>
                    <a:pt x="2928435" y="567495"/>
                  </a:lnTo>
                  <a:lnTo>
                    <a:pt x="2930608" y="564390"/>
                  </a:lnTo>
                  <a:lnTo>
                    <a:pt x="2930608" y="562217"/>
                  </a:lnTo>
                  <a:lnTo>
                    <a:pt x="2928435" y="557871"/>
                  </a:lnTo>
                  <a:lnTo>
                    <a:pt x="2927503" y="556940"/>
                  </a:lnTo>
                  <a:lnTo>
                    <a:pt x="2925330" y="554767"/>
                  </a:lnTo>
                  <a:lnTo>
                    <a:pt x="2921295" y="552594"/>
                  </a:lnTo>
                  <a:lnTo>
                    <a:pt x="2923468" y="547316"/>
                  </a:lnTo>
                  <a:lnTo>
                    <a:pt x="2925641" y="542038"/>
                  </a:lnTo>
                  <a:lnTo>
                    <a:pt x="2927814" y="539865"/>
                  </a:lnTo>
                  <a:lnTo>
                    <a:pt x="2930919" y="535519"/>
                  </a:lnTo>
                  <a:lnTo>
                    <a:pt x="2933092" y="532415"/>
                  </a:lnTo>
                  <a:lnTo>
                    <a:pt x="2969414" y="532415"/>
                  </a:lnTo>
                  <a:lnTo>
                    <a:pt x="2965999" y="516271"/>
                  </a:lnTo>
                  <a:close/>
                  <a:moveTo>
                    <a:pt x="758729" y="1039993"/>
                  </a:moveTo>
                  <a:lnTo>
                    <a:pt x="776425" y="1034716"/>
                  </a:lnTo>
                  <a:lnTo>
                    <a:pt x="791016" y="1027265"/>
                  </a:lnTo>
                  <a:lnTo>
                    <a:pt x="791016" y="1030370"/>
                  </a:lnTo>
                  <a:lnTo>
                    <a:pt x="791016" y="1034716"/>
                  </a:lnTo>
                  <a:lnTo>
                    <a:pt x="791016" y="1039993"/>
                  </a:lnTo>
                  <a:lnTo>
                    <a:pt x="788843" y="1045271"/>
                  </a:lnTo>
                  <a:lnTo>
                    <a:pt x="785738" y="1050549"/>
                  </a:lnTo>
                  <a:lnTo>
                    <a:pt x="785738" y="1057999"/>
                  </a:lnTo>
                  <a:lnTo>
                    <a:pt x="774252" y="1057999"/>
                  </a:lnTo>
                  <a:lnTo>
                    <a:pt x="765870" y="1057068"/>
                  </a:lnTo>
                  <a:lnTo>
                    <a:pt x="758729" y="1054895"/>
                  </a:lnTo>
                  <a:lnTo>
                    <a:pt x="758729" y="1039993"/>
                  </a:lnTo>
                  <a:close/>
                  <a:moveTo>
                    <a:pt x="644175" y="1152064"/>
                  </a:moveTo>
                  <a:lnTo>
                    <a:pt x="645106" y="1151133"/>
                  </a:lnTo>
                  <a:lnTo>
                    <a:pt x="645106" y="1148960"/>
                  </a:lnTo>
                  <a:lnTo>
                    <a:pt x="647279" y="1148960"/>
                  </a:lnTo>
                  <a:lnTo>
                    <a:pt x="649453" y="1146787"/>
                  </a:lnTo>
                  <a:lnTo>
                    <a:pt x="651626" y="1144614"/>
                  </a:lnTo>
                  <a:lnTo>
                    <a:pt x="666217" y="1144614"/>
                  </a:lnTo>
                  <a:lnTo>
                    <a:pt x="662181" y="1148960"/>
                  </a:lnTo>
                  <a:lnTo>
                    <a:pt x="659076" y="1151133"/>
                  </a:lnTo>
                  <a:lnTo>
                    <a:pt x="655041" y="1152064"/>
                  </a:lnTo>
                  <a:lnTo>
                    <a:pt x="651936" y="1154238"/>
                  </a:lnTo>
                  <a:lnTo>
                    <a:pt x="645727" y="1156411"/>
                  </a:lnTo>
                  <a:lnTo>
                    <a:pt x="642623" y="1156411"/>
                  </a:lnTo>
                  <a:lnTo>
                    <a:pt x="644175" y="1152064"/>
                  </a:lnTo>
                  <a:close/>
                  <a:moveTo>
                    <a:pt x="765870" y="1265377"/>
                  </a:moveTo>
                  <a:lnTo>
                    <a:pt x="759661" y="1282452"/>
                  </a:lnTo>
                  <a:lnTo>
                    <a:pt x="752520" y="1300457"/>
                  </a:lnTo>
                  <a:lnTo>
                    <a:pt x="751589" y="1315359"/>
                  </a:lnTo>
                  <a:lnTo>
                    <a:pt x="737930" y="1319705"/>
                  </a:lnTo>
                  <a:lnTo>
                    <a:pt x="725512" y="1320636"/>
                  </a:lnTo>
                  <a:lnTo>
                    <a:pt x="714957" y="1315359"/>
                  </a:lnTo>
                  <a:lnTo>
                    <a:pt x="701297" y="1312254"/>
                  </a:lnTo>
                  <a:lnTo>
                    <a:pt x="696019" y="1312254"/>
                  </a:lnTo>
                  <a:lnTo>
                    <a:pt x="692915" y="1312254"/>
                  </a:lnTo>
                  <a:lnTo>
                    <a:pt x="688879" y="1313186"/>
                  </a:lnTo>
                  <a:lnTo>
                    <a:pt x="685775" y="1317532"/>
                  </a:lnTo>
                  <a:lnTo>
                    <a:pt x="683602" y="1319705"/>
                  </a:lnTo>
                  <a:lnTo>
                    <a:pt x="681428" y="1322810"/>
                  </a:lnTo>
                  <a:lnTo>
                    <a:pt x="678324" y="1324983"/>
                  </a:lnTo>
                  <a:lnTo>
                    <a:pt x="673046" y="1322810"/>
                  </a:lnTo>
                  <a:lnTo>
                    <a:pt x="661560" y="1320636"/>
                  </a:lnTo>
                  <a:lnTo>
                    <a:pt x="646969" y="1319705"/>
                  </a:lnTo>
                  <a:lnTo>
                    <a:pt x="632378" y="1315359"/>
                  </a:lnTo>
                  <a:lnTo>
                    <a:pt x="617787" y="1313186"/>
                  </a:lnTo>
                  <a:lnTo>
                    <a:pt x="610647" y="1312254"/>
                  </a:lnTo>
                  <a:lnTo>
                    <a:pt x="596056" y="1306046"/>
                  </a:lnTo>
                  <a:lnTo>
                    <a:pt x="581465" y="1298595"/>
                  </a:lnTo>
                  <a:lnTo>
                    <a:pt x="566874" y="1295490"/>
                  </a:lnTo>
                  <a:lnTo>
                    <a:pt x="551352" y="1298595"/>
                  </a:lnTo>
                  <a:lnTo>
                    <a:pt x="539865" y="1306046"/>
                  </a:lnTo>
                  <a:lnTo>
                    <a:pt x="536761" y="1315669"/>
                  </a:lnTo>
                  <a:lnTo>
                    <a:pt x="532725" y="1325293"/>
                  </a:lnTo>
                  <a:lnTo>
                    <a:pt x="530552" y="1335848"/>
                  </a:lnTo>
                  <a:lnTo>
                    <a:pt x="523411" y="1334917"/>
                  </a:lnTo>
                  <a:lnTo>
                    <a:pt x="510994" y="1330571"/>
                  </a:lnTo>
                  <a:lnTo>
                    <a:pt x="496403" y="1327466"/>
                  </a:lnTo>
                  <a:lnTo>
                    <a:pt x="485848" y="1323120"/>
                  </a:lnTo>
                  <a:lnTo>
                    <a:pt x="478707" y="1320016"/>
                  </a:lnTo>
                  <a:lnTo>
                    <a:pt x="474671" y="1305114"/>
                  </a:lnTo>
                  <a:lnTo>
                    <a:pt x="460081" y="1297664"/>
                  </a:lnTo>
                  <a:lnTo>
                    <a:pt x="445490" y="1295490"/>
                  </a:lnTo>
                  <a:lnTo>
                    <a:pt x="430899" y="1295490"/>
                  </a:lnTo>
                  <a:lnTo>
                    <a:pt x="418481" y="1291144"/>
                  </a:lnTo>
                  <a:lnTo>
                    <a:pt x="415376" y="1288040"/>
                  </a:lnTo>
                  <a:lnTo>
                    <a:pt x="413203" y="1285867"/>
                  </a:lnTo>
                  <a:lnTo>
                    <a:pt x="409167" y="1282762"/>
                  </a:lnTo>
                  <a:lnTo>
                    <a:pt x="408236" y="1278416"/>
                  </a:lnTo>
                  <a:lnTo>
                    <a:pt x="402027" y="1275311"/>
                  </a:lnTo>
                  <a:lnTo>
                    <a:pt x="406063" y="1256374"/>
                  </a:lnTo>
                  <a:lnTo>
                    <a:pt x="409167" y="1238368"/>
                  </a:lnTo>
                  <a:lnTo>
                    <a:pt x="415376" y="1221294"/>
                  </a:lnTo>
                  <a:lnTo>
                    <a:pt x="410720" y="1221294"/>
                  </a:lnTo>
                  <a:lnTo>
                    <a:pt x="401406" y="1219121"/>
                  </a:lnTo>
                  <a:lnTo>
                    <a:pt x="381538" y="1218189"/>
                  </a:lnTo>
                  <a:lnTo>
                    <a:pt x="358565" y="1218189"/>
                  </a:lnTo>
                  <a:lnTo>
                    <a:pt x="330314" y="1218189"/>
                  </a:lnTo>
                  <a:lnTo>
                    <a:pt x="305168" y="1219121"/>
                  </a:lnTo>
                  <a:lnTo>
                    <a:pt x="281264" y="1223467"/>
                  </a:lnTo>
                  <a:lnTo>
                    <a:pt x="265742" y="1226571"/>
                  </a:lnTo>
                  <a:lnTo>
                    <a:pt x="254255" y="1234022"/>
                  </a:lnTo>
                  <a:lnTo>
                    <a:pt x="239664" y="1243646"/>
                  </a:lnTo>
                  <a:lnTo>
                    <a:pt x="225073" y="1251097"/>
                  </a:lnTo>
                  <a:lnTo>
                    <a:pt x="174160" y="1243646"/>
                  </a:lnTo>
                  <a:lnTo>
                    <a:pt x="174160" y="1234022"/>
                  </a:lnTo>
                  <a:lnTo>
                    <a:pt x="180369" y="1233091"/>
                  </a:lnTo>
                  <a:lnTo>
                    <a:pt x="183473" y="1230918"/>
                  </a:lnTo>
                  <a:lnTo>
                    <a:pt x="187509" y="1228744"/>
                  </a:lnTo>
                  <a:lnTo>
                    <a:pt x="190614" y="1226571"/>
                  </a:lnTo>
                  <a:lnTo>
                    <a:pt x="192787" y="1226571"/>
                  </a:lnTo>
                  <a:lnTo>
                    <a:pt x="195891" y="1228744"/>
                  </a:lnTo>
                  <a:lnTo>
                    <a:pt x="199927" y="1230918"/>
                  </a:lnTo>
                  <a:lnTo>
                    <a:pt x="205205" y="1233091"/>
                  </a:lnTo>
                  <a:lnTo>
                    <a:pt x="208309" y="1233091"/>
                  </a:lnTo>
                  <a:lnTo>
                    <a:pt x="214518" y="1230918"/>
                  </a:lnTo>
                  <a:lnTo>
                    <a:pt x="219796" y="1225640"/>
                  </a:lnTo>
                  <a:lnTo>
                    <a:pt x="222900" y="1219431"/>
                  </a:lnTo>
                  <a:lnTo>
                    <a:pt x="226936" y="1216327"/>
                  </a:lnTo>
                  <a:lnTo>
                    <a:pt x="232213" y="1211980"/>
                  </a:lnTo>
                  <a:lnTo>
                    <a:pt x="244631" y="1211049"/>
                  </a:lnTo>
                  <a:lnTo>
                    <a:pt x="244631" y="1204840"/>
                  </a:lnTo>
                  <a:lnTo>
                    <a:pt x="244631" y="1202978"/>
                  </a:lnTo>
                  <a:lnTo>
                    <a:pt x="244631" y="1200804"/>
                  </a:lnTo>
                  <a:lnTo>
                    <a:pt x="244631" y="1196458"/>
                  </a:lnTo>
                  <a:lnTo>
                    <a:pt x="248667" y="1195527"/>
                  </a:lnTo>
                  <a:lnTo>
                    <a:pt x="250840" y="1193354"/>
                  </a:lnTo>
                  <a:lnTo>
                    <a:pt x="251771" y="1191181"/>
                  </a:lnTo>
                  <a:lnTo>
                    <a:pt x="253945" y="1191181"/>
                  </a:lnTo>
                  <a:lnTo>
                    <a:pt x="256118" y="1189007"/>
                  </a:lnTo>
                  <a:lnTo>
                    <a:pt x="261395" y="1189007"/>
                  </a:lnTo>
                  <a:lnTo>
                    <a:pt x="259222" y="1185903"/>
                  </a:lnTo>
                  <a:lnTo>
                    <a:pt x="256118" y="1181557"/>
                  </a:lnTo>
                  <a:lnTo>
                    <a:pt x="253945" y="1180625"/>
                  </a:lnTo>
                  <a:lnTo>
                    <a:pt x="251771" y="1178452"/>
                  </a:lnTo>
                  <a:lnTo>
                    <a:pt x="251771" y="1174106"/>
                  </a:lnTo>
                  <a:lnTo>
                    <a:pt x="253945" y="1173175"/>
                  </a:lnTo>
                  <a:lnTo>
                    <a:pt x="257980" y="1159515"/>
                  </a:lnTo>
                  <a:lnTo>
                    <a:pt x="263258" y="1148960"/>
                  </a:lnTo>
                  <a:lnTo>
                    <a:pt x="270398" y="1139336"/>
                  </a:lnTo>
                  <a:lnTo>
                    <a:pt x="290267" y="1139336"/>
                  </a:lnTo>
                  <a:lnTo>
                    <a:pt x="295544" y="1130954"/>
                  </a:lnTo>
                  <a:lnTo>
                    <a:pt x="297717" y="1119468"/>
                  </a:lnTo>
                  <a:lnTo>
                    <a:pt x="300822" y="1108912"/>
                  </a:lnTo>
                  <a:lnTo>
                    <a:pt x="310135" y="1101462"/>
                  </a:lnTo>
                  <a:lnTo>
                    <a:pt x="314171" y="1099289"/>
                  </a:lnTo>
                  <a:lnTo>
                    <a:pt x="315102" y="1099289"/>
                  </a:lnTo>
                  <a:lnTo>
                    <a:pt x="319138" y="1099289"/>
                  </a:lnTo>
                  <a:lnTo>
                    <a:pt x="321311" y="1101462"/>
                  </a:lnTo>
                  <a:lnTo>
                    <a:pt x="322243" y="1104566"/>
                  </a:lnTo>
                  <a:lnTo>
                    <a:pt x="324416" y="1108912"/>
                  </a:lnTo>
                  <a:lnTo>
                    <a:pt x="344284" y="1104566"/>
                  </a:lnTo>
                  <a:lnTo>
                    <a:pt x="361048" y="1094942"/>
                  </a:lnTo>
                  <a:lnTo>
                    <a:pt x="373466" y="1084387"/>
                  </a:lnTo>
                  <a:lnTo>
                    <a:pt x="388057" y="1089665"/>
                  </a:lnTo>
                  <a:lnTo>
                    <a:pt x="399544" y="1101151"/>
                  </a:lnTo>
                  <a:lnTo>
                    <a:pt x="406684" y="1113880"/>
                  </a:lnTo>
                  <a:lnTo>
                    <a:pt x="415066" y="1124435"/>
                  </a:lnTo>
                  <a:lnTo>
                    <a:pt x="424379" y="1135921"/>
                  </a:lnTo>
                  <a:lnTo>
                    <a:pt x="453561" y="1156100"/>
                  </a:lnTo>
                  <a:lnTo>
                    <a:pt x="480570" y="1176279"/>
                  </a:lnTo>
                  <a:lnTo>
                    <a:pt x="480570" y="1180625"/>
                  </a:lnTo>
                  <a:lnTo>
                    <a:pt x="480570" y="1183730"/>
                  </a:lnTo>
                  <a:lnTo>
                    <a:pt x="479639" y="1185903"/>
                  </a:lnTo>
                  <a:lnTo>
                    <a:pt x="479639" y="1188076"/>
                  </a:lnTo>
                  <a:lnTo>
                    <a:pt x="477466" y="1189007"/>
                  </a:lnTo>
                  <a:lnTo>
                    <a:pt x="470325" y="1196458"/>
                  </a:lnTo>
                  <a:lnTo>
                    <a:pt x="458839" y="1200804"/>
                  </a:lnTo>
                  <a:lnTo>
                    <a:pt x="444248" y="1202978"/>
                  </a:lnTo>
                  <a:lnTo>
                    <a:pt x="429657" y="1200804"/>
                  </a:lnTo>
                  <a:lnTo>
                    <a:pt x="435866" y="1213533"/>
                  </a:lnTo>
                  <a:lnTo>
                    <a:pt x="444248" y="1218810"/>
                  </a:lnTo>
                  <a:lnTo>
                    <a:pt x="455734" y="1223157"/>
                  </a:lnTo>
                  <a:lnTo>
                    <a:pt x="465048" y="1230607"/>
                  </a:lnTo>
                  <a:lnTo>
                    <a:pt x="473430" y="1230607"/>
                  </a:lnTo>
                  <a:lnTo>
                    <a:pt x="473430" y="1206082"/>
                  </a:lnTo>
                  <a:lnTo>
                    <a:pt x="484916" y="1206082"/>
                  </a:lnTo>
                  <a:lnTo>
                    <a:pt x="488021" y="1198631"/>
                  </a:lnTo>
                  <a:lnTo>
                    <a:pt x="492057" y="1193354"/>
                  </a:lnTo>
                  <a:lnTo>
                    <a:pt x="495161" y="1189007"/>
                  </a:lnTo>
                  <a:lnTo>
                    <a:pt x="500439" y="1185903"/>
                  </a:lnTo>
                  <a:lnTo>
                    <a:pt x="499507" y="1180625"/>
                  </a:lnTo>
                  <a:lnTo>
                    <a:pt x="497334" y="1176279"/>
                  </a:lnTo>
                  <a:lnTo>
                    <a:pt x="497334" y="1174106"/>
                  </a:lnTo>
                  <a:lnTo>
                    <a:pt x="495161" y="1171002"/>
                  </a:lnTo>
                  <a:lnTo>
                    <a:pt x="494230" y="1166655"/>
                  </a:lnTo>
                  <a:lnTo>
                    <a:pt x="494230" y="1161378"/>
                  </a:lnTo>
                  <a:lnTo>
                    <a:pt x="499507" y="1161378"/>
                  </a:lnTo>
                  <a:lnTo>
                    <a:pt x="504785" y="1163551"/>
                  </a:lnTo>
                  <a:lnTo>
                    <a:pt x="507889" y="1165724"/>
                  </a:lnTo>
                  <a:lnTo>
                    <a:pt x="510062" y="1165724"/>
                  </a:lnTo>
                  <a:lnTo>
                    <a:pt x="514098" y="1165724"/>
                  </a:lnTo>
                  <a:lnTo>
                    <a:pt x="517203" y="1165724"/>
                  </a:lnTo>
                  <a:lnTo>
                    <a:pt x="521238" y="1165724"/>
                  </a:lnTo>
                  <a:lnTo>
                    <a:pt x="521238" y="1161378"/>
                  </a:lnTo>
                  <a:lnTo>
                    <a:pt x="509752" y="1151754"/>
                  </a:lnTo>
                  <a:lnTo>
                    <a:pt x="499197" y="1144303"/>
                  </a:lnTo>
                  <a:lnTo>
                    <a:pt x="484606" y="1139026"/>
                  </a:lnTo>
                  <a:lnTo>
                    <a:pt x="484606" y="1128471"/>
                  </a:lnTo>
                  <a:lnTo>
                    <a:pt x="470015" y="1128471"/>
                  </a:lnTo>
                  <a:lnTo>
                    <a:pt x="457597" y="1109533"/>
                  </a:lnTo>
                  <a:lnTo>
                    <a:pt x="443937" y="1093701"/>
                  </a:lnTo>
                  <a:lnTo>
                    <a:pt x="429346" y="1078799"/>
                  </a:lnTo>
                  <a:lnTo>
                    <a:pt x="429346" y="1072590"/>
                  </a:lnTo>
                  <a:lnTo>
                    <a:pt x="429346" y="1069486"/>
                  </a:lnTo>
                  <a:lnTo>
                    <a:pt x="429346" y="1065140"/>
                  </a:lnTo>
                  <a:lnTo>
                    <a:pt x="429346" y="1064208"/>
                  </a:lnTo>
                  <a:lnTo>
                    <a:pt x="433382" y="1062035"/>
                  </a:lnTo>
                  <a:lnTo>
                    <a:pt x="436487" y="1057689"/>
                  </a:lnTo>
                  <a:lnTo>
                    <a:pt x="438660" y="1057689"/>
                  </a:lnTo>
                  <a:lnTo>
                    <a:pt x="438660" y="1056758"/>
                  </a:lnTo>
                  <a:lnTo>
                    <a:pt x="440833" y="1056758"/>
                  </a:lnTo>
                  <a:lnTo>
                    <a:pt x="443006" y="1056758"/>
                  </a:lnTo>
                  <a:lnTo>
                    <a:pt x="443937" y="1054584"/>
                  </a:lnTo>
                  <a:lnTo>
                    <a:pt x="446111" y="1057689"/>
                  </a:lnTo>
                  <a:lnTo>
                    <a:pt x="448284" y="1062035"/>
                  </a:lnTo>
                  <a:lnTo>
                    <a:pt x="448284" y="1065140"/>
                  </a:lnTo>
                  <a:lnTo>
                    <a:pt x="450457" y="1071349"/>
                  </a:lnTo>
                  <a:lnTo>
                    <a:pt x="465048" y="1067002"/>
                  </a:lnTo>
                  <a:lnTo>
                    <a:pt x="472188" y="1087181"/>
                  </a:lnTo>
                  <a:lnTo>
                    <a:pt x="479328" y="1098668"/>
                  </a:lnTo>
                  <a:lnTo>
                    <a:pt x="487710" y="1103945"/>
                  </a:lnTo>
                  <a:lnTo>
                    <a:pt x="497024" y="1106118"/>
                  </a:lnTo>
                  <a:lnTo>
                    <a:pt x="507579" y="1111396"/>
                  </a:lnTo>
                  <a:lnTo>
                    <a:pt x="521238" y="1121020"/>
                  </a:lnTo>
                  <a:lnTo>
                    <a:pt x="526516" y="1126297"/>
                  </a:lnTo>
                  <a:lnTo>
                    <a:pt x="526516" y="1133748"/>
                  </a:lnTo>
                  <a:lnTo>
                    <a:pt x="524343" y="1141199"/>
                  </a:lnTo>
                  <a:lnTo>
                    <a:pt x="522170" y="1150823"/>
                  </a:lnTo>
                  <a:lnTo>
                    <a:pt x="524343" y="1161378"/>
                  </a:lnTo>
                  <a:lnTo>
                    <a:pt x="528379" y="1165724"/>
                  </a:lnTo>
                  <a:lnTo>
                    <a:pt x="531483" y="1166655"/>
                  </a:lnTo>
                  <a:lnTo>
                    <a:pt x="536761" y="1171002"/>
                  </a:lnTo>
                  <a:lnTo>
                    <a:pt x="540797" y="1174106"/>
                  </a:lnTo>
                  <a:lnTo>
                    <a:pt x="543901" y="1176279"/>
                  </a:lnTo>
                  <a:lnTo>
                    <a:pt x="560665" y="1225951"/>
                  </a:lnTo>
                  <a:lnTo>
                    <a:pt x="564701" y="1225951"/>
                  </a:lnTo>
                  <a:lnTo>
                    <a:pt x="565632" y="1228124"/>
                  </a:lnTo>
                  <a:lnTo>
                    <a:pt x="567805" y="1228124"/>
                  </a:lnTo>
                  <a:lnTo>
                    <a:pt x="569978" y="1230297"/>
                  </a:lnTo>
                  <a:lnTo>
                    <a:pt x="575256" y="1228124"/>
                  </a:lnTo>
                  <a:lnTo>
                    <a:pt x="580534" y="1225951"/>
                  </a:lnTo>
                  <a:lnTo>
                    <a:pt x="582707" y="1225019"/>
                  </a:lnTo>
                  <a:lnTo>
                    <a:pt x="584880" y="1220673"/>
                  </a:lnTo>
                  <a:lnTo>
                    <a:pt x="584880" y="1218500"/>
                  </a:lnTo>
                  <a:lnTo>
                    <a:pt x="587053" y="1215395"/>
                  </a:lnTo>
                  <a:lnTo>
                    <a:pt x="587984" y="1211049"/>
                  </a:lnTo>
                  <a:lnTo>
                    <a:pt x="592020" y="1210118"/>
                  </a:lnTo>
                  <a:lnTo>
                    <a:pt x="597298" y="1205772"/>
                  </a:lnTo>
                  <a:lnTo>
                    <a:pt x="594193" y="1188697"/>
                  </a:lnTo>
                  <a:lnTo>
                    <a:pt x="587053" y="1172864"/>
                  </a:lnTo>
                  <a:lnTo>
                    <a:pt x="577740" y="1161378"/>
                  </a:lnTo>
                  <a:lnTo>
                    <a:pt x="577740" y="1156411"/>
                  </a:lnTo>
                  <a:lnTo>
                    <a:pt x="580844" y="1158584"/>
                  </a:lnTo>
                  <a:lnTo>
                    <a:pt x="580844" y="1159515"/>
                  </a:lnTo>
                  <a:lnTo>
                    <a:pt x="583017" y="1161688"/>
                  </a:lnTo>
                  <a:lnTo>
                    <a:pt x="585190" y="1166035"/>
                  </a:lnTo>
                  <a:lnTo>
                    <a:pt x="592331" y="1163861"/>
                  </a:lnTo>
                  <a:lnTo>
                    <a:pt x="595435" y="1163861"/>
                  </a:lnTo>
                  <a:lnTo>
                    <a:pt x="597608" y="1163861"/>
                  </a:lnTo>
                  <a:lnTo>
                    <a:pt x="599781" y="1161688"/>
                  </a:lnTo>
                  <a:lnTo>
                    <a:pt x="599781" y="1159515"/>
                  </a:lnTo>
                  <a:lnTo>
                    <a:pt x="599781" y="1158584"/>
                  </a:lnTo>
                  <a:lnTo>
                    <a:pt x="597608" y="1154238"/>
                  </a:lnTo>
                  <a:lnTo>
                    <a:pt x="597608" y="1148960"/>
                  </a:lnTo>
                  <a:lnTo>
                    <a:pt x="600713" y="1148960"/>
                  </a:lnTo>
                  <a:lnTo>
                    <a:pt x="600713" y="1144614"/>
                  </a:lnTo>
                  <a:lnTo>
                    <a:pt x="604748" y="1144614"/>
                  </a:lnTo>
                  <a:lnTo>
                    <a:pt x="607853" y="1144614"/>
                  </a:lnTo>
                  <a:lnTo>
                    <a:pt x="610026" y="1146787"/>
                  </a:lnTo>
                  <a:lnTo>
                    <a:pt x="612199" y="1146787"/>
                  </a:lnTo>
                  <a:lnTo>
                    <a:pt x="614372" y="1148960"/>
                  </a:lnTo>
                  <a:lnTo>
                    <a:pt x="619650" y="1151133"/>
                  </a:lnTo>
                  <a:lnTo>
                    <a:pt x="622754" y="1152064"/>
                  </a:lnTo>
                  <a:lnTo>
                    <a:pt x="624927" y="1154238"/>
                  </a:lnTo>
                  <a:lnTo>
                    <a:pt x="627100" y="1156411"/>
                  </a:lnTo>
                  <a:lnTo>
                    <a:pt x="630205" y="1158584"/>
                  </a:lnTo>
                  <a:lnTo>
                    <a:pt x="634241" y="1161688"/>
                  </a:lnTo>
                  <a:lnTo>
                    <a:pt x="632068" y="1166966"/>
                  </a:lnTo>
                  <a:lnTo>
                    <a:pt x="629894" y="1171312"/>
                  </a:lnTo>
                  <a:lnTo>
                    <a:pt x="629894" y="1174416"/>
                  </a:lnTo>
                  <a:lnTo>
                    <a:pt x="629894" y="1178763"/>
                  </a:lnTo>
                  <a:lnTo>
                    <a:pt x="629894" y="1181867"/>
                  </a:lnTo>
                  <a:lnTo>
                    <a:pt x="629894" y="1186213"/>
                  </a:lnTo>
                  <a:lnTo>
                    <a:pt x="629894" y="1189318"/>
                  </a:lnTo>
                  <a:lnTo>
                    <a:pt x="636103" y="1206392"/>
                  </a:lnTo>
                  <a:lnTo>
                    <a:pt x="648521" y="1223467"/>
                  </a:lnTo>
                  <a:lnTo>
                    <a:pt x="665285" y="1234022"/>
                  </a:lnTo>
                  <a:lnTo>
                    <a:pt x="680808" y="1238368"/>
                  </a:lnTo>
                  <a:lnTo>
                    <a:pt x="684843" y="1236195"/>
                  </a:lnTo>
                  <a:lnTo>
                    <a:pt x="687948" y="1233091"/>
                  </a:lnTo>
                  <a:lnTo>
                    <a:pt x="690121" y="1228744"/>
                  </a:lnTo>
                  <a:lnTo>
                    <a:pt x="695399" y="1226571"/>
                  </a:lnTo>
                  <a:lnTo>
                    <a:pt x="699434" y="1225640"/>
                  </a:lnTo>
                  <a:lnTo>
                    <a:pt x="704712" y="1226571"/>
                  </a:lnTo>
                  <a:lnTo>
                    <a:pt x="714025" y="1230918"/>
                  </a:lnTo>
                  <a:lnTo>
                    <a:pt x="721165" y="1234022"/>
                  </a:lnTo>
                  <a:lnTo>
                    <a:pt x="728306" y="1236195"/>
                  </a:lnTo>
                  <a:lnTo>
                    <a:pt x="735446" y="1234022"/>
                  </a:lnTo>
                  <a:lnTo>
                    <a:pt x="743828" y="1226571"/>
                  </a:lnTo>
                  <a:lnTo>
                    <a:pt x="750968" y="1226571"/>
                  </a:lnTo>
                  <a:lnTo>
                    <a:pt x="755004" y="1226571"/>
                  </a:lnTo>
                  <a:lnTo>
                    <a:pt x="758109" y="1226571"/>
                  </a:lnTo>
                  <a:lnTo>
                    <a:pt x="760282" y="1228744"/>
                  </a:lnTo>
                  <a:lnTo>
                    <a:pt x="762455" y="1230918"/>
                  </a:lnTo>
                  <a:lnTo>
                    <a:pt x="762455" y="1234022"/>
                  </a:lnTo>
                  <a:lnTo>
                    <a:pt x="764628" y="1238368"/>
                  </a:lnTo>
                  <a:lnTo>
                    <a:pt x="767732" y="1251097"/>
                  </a:lnTo>
                  <a:lnTo>
                    <a:pt x="765870" y="1265377"/>
                  </a:lnTo>
                  <a:close/>
                  <a:moveTo>
                    <a:pt x="845033" y="1136232"/>
                  </a:moveTo>
                  <a:lnTo>
                    <a:pt x="825165" y="1141509"/>
                  </a:lnTo>
                  <a:lnTo>
                    <a:pt x="803434" y="1143682"/>
                  </a:lnTo>
                  <a:lnTo>
                    <a:pt x="781702" y="1139336"/>
                  </a:lnTo>
                  <a:lnTo>
                    <a:pt x="773320" y="1136232"/>
                  </a:lnTo>
                  <a:lnTo>
                    <a:pt x="766180" y="1130954"/>
                  </a:lnTo>
                  <a:lnTo>
                    <a:pt x="756867" y="1124745"/>
                  </a:lnTo>
                  <a:lnTo>
                    <a:pt x="742276" y="1124745"/>
                  </a:lnTo>
                  <a:lnTo>
                    <a:pt x="727685" y="1126918"/>
                  </a:lnTo>
                  <a:lnTo>
                    <a:pt x="713094" y="1134369"/>
                  </a:lnTo>
                  <a:lnTo>
                    <a:pt x="700676" y="1139647"/>
                  </a:lnTo>
                  <a:lnTo>
                    <a:pt x="686085" y="1141820"/>
                  </a:lnTo>
                  <a:lnTo>
                    <a:pt x="671494" y="1136542"/>
                  </a:lnTo>
                  <a:lnTo>
                    <a:pt x="666217" y="1134369"/>
                  </a:lnTo>
                  <a:lnTo>
                    <a:pt x="662181" y="1132196"/>
                  </a:lnTo>
                  <a:lnTo>
                    <a:pt x="659076" y="1131265"/>
                  </a:lnTo>
                  <a:lnTo>
                    <a:pt x="656903" y="1126918"/>
                  </a:lnTo>
                  <a:lnTo>
                    <a:pt x="656903" y="1123814"/>
                  </a:lnTo>
                  <a:lnTo>
                    <a:pt x="654730" y="1116363"/>
                  </a:lnTo>
                  <a:lnTo>
                    <a:pt x="654730" y="1110154"/>
                  </a:lnTo>
                  <a:lnTo>
                    <a:pt x="658766" y="1099599"/>
                  </a:lnTo>
                  <a:lnTo>
                    <a:pt x="665906" y="1086871"/>
                  </a:lnTo>
                  <a:lnTo>
                    <a:pt x="674288" y="1071969"/>
                  </a:lnTo>
                  <a:lnTo>
                    <a:pt x="683602" y="1057068"/>
                  </a:lnTo>
                  <a:lnTo>
                    <a:pt x="690742" y="1043408"/>
                  </a:lnTo>
                  <a:lnTo>
                    <a:pt x="694778" y="1035026"/>
                  </a:lnTo>
                  <a:lnTo>
                    <a:pt x="703160" y="1037199"/>
                  </a:lnTo>
                  <a:lnTo>
                    <a:pt x="710300" y="1040304"/>
                  </a:lnTo>
                  <a:lnTo>
                    <a:pt x="715578" y="1042477"/>
                  </a:lnTo>
                  <a:lnTo>
                    <a:pt x="721786" y="1047755"/>
                  </a:lnTo>
                  <a:lnTo>
                    <a:pt x="724891" y="1049928"/>
                  </a:lnTo>
                  <a:lnTo>
                    <a:pt x="727064" y="1049928"/>
                  </a:lnTo>
                  <a:lnTo>
                    <a:pt x="729237" y="1049928"/>
                  </a:lnTo>
                  <a:lnTo>
                    <a:pt x="730168" y="1050859"/>
                  </a:lnTo>
                  <a:lnTo>
                    <a:pt x="717751" y="1055205"/>
                  </a:lnTo>
                  <a:lnTo>
                    <a:pt x="721786" y="1064829"/>
                  </a:lnTo>
                  <a:lnTo>
                    <a:pt x="728927" y="1072280"/>
                  </a:lnTo>
                  <a:lnTo>
                    <a:pt x="734204" y="1079731"/>
                  </a:lnTo>
                  <a:lnTo>
                    <a:pt x="743518" y="1080662"/>
                  </a:lnTo>
                  <a:lnTo>
                    <a:pt x="755935" y="1075384"/>
                  </a:lnTo>
                  <a:lnTo>
                    <a:pt x="765249" y="1067934"/>
                  </a:lnTo>
                  <a:lnTo>
                    <a:pt x="780771" y="1073211"/>
                  </a:lnTo>
                  <a:lnTo>
                    <a:pt x="800640" y="1084698"/>
                  </a:lnTo>
                  <a:lnTo>
                    <a:pt x="821439" y="1097426"/>
                  </a:lnTo>
                  <a:lnTo>
                    <a:pt x="836030" y="1110154"/>
                  </a:lnTo>
                  <a:lnTo>
                    <a:pt x="844413" y="1125056"/>
                  </a:lnTo>
                  <a:lnTo>
                    <a:pt x="850621" y="1125056"/>
                  </a:lnTo>
                  <a:lnTo>
                    <a:pt x="845033" y="1136232"/>
                  </a:lnTo>
                  <a:close/>
                  <a:moveTo>
                    <a:pt x="1025402" y="1146787"/>
                  </a:moveTo>
                  <a:lnTo>
                    <a:pt x="1022298" y="1146787"/>
                  </a:lnTo>
                  <a:lnTo>
                    <a:pt x="1018262" y="1146787"/>
                  </a:lnTo>
                  <a:lnTo>
                    <a:pt x="1015157" y="1146787"/>
                  </a:lnTo>
                  <a:lnTo>
                    <a:pt x="1011122" y="1144614"/>
                  </a:lnTo>
                  <a:lnTo>
                    <a:pt x="1008949" y="1161688"/>
                  </a:lnTo>
                  <a:lnTo>
                    <a:pt x="1011122" y="1173175"/>
                  </a:lnTo>
                  <a:lnTo>
                    <a:pt x="1016399" y="1183730"/>
                  </a:lnTo>
                  <a:lnTo>
                    <a:pt x="1020435" y="1196458"/>
                  </a:lnTo>
                  <a:lnTo>
                    <a:pt x="1022608" y="1217569"/>
                  </a:lnTo>
                  <a:lnTo>
                    <a:pt x="995600" y="1218500"/>
                  </a:lnTo>
                  <a:lnTo>
                    <a:pt x="976973" y="1215395"/>
                  </a:lnTo>
                  <a:lnTo>
                    <a:pt x="966418" y="1205772"/>
                  </a:lnTo>
                  <a:lnTo>
                    <a:pt x="962382" y="1188697"/>
                  </a:lnTo>
                  <a:lnTo>
                    <a:pt x="962382" y="1165414"/>
                  </a:lnTo>
                  <a:lnTo>
                    <a:pt x="974800" y="1165414"/>
                  </a:lnTo>
                  <a:lnTo>
                    <a:pt x="967660" y="1151754"/>
                  </a:lnTo>
                  <a:lnTo>
                    <a:pt x="955242" y="1138094"/>
                  </a:lnTo>
                  <a:lnTo>
                    <a:pt x="944686" y="1121020"/>
                  </a:lnTo>
                  <a:lnTo>
                    <a:pt x="933200" y="1103945"/>
                  </a:lnTo>
                  <a:lnTo>
                    <a:pt x="927922" y="1086871"/>
                  </a:lnTo>
                  <a:lnTo>
                    <a:pt x="931027" y="1071038"/>
                  </a:lnTo>
                  <a:lnTo>
                    <a:pt x="938167" y="1059552"/>
                  </a:lnTo>
                  <a:lnTo>
                    <a:pt x="949653" y="1049928"/>
                  </a:lnTo>
                  <a:lnTo>
                    <a:pt x="962071" y="1044650"/>
                  </a:lnTo>
                  <a:lnTo>
                    <a:pt x="974489" y="1039373"/>
                  </a:lnTo>
                  <a:lnTo>
                    <a:pt x="985976" y="1029749"/>
                  </a:lnTo>
                  <a:lnTo>
                    <a:pt x="995289" y="1029749"/>
                  </a:lnTo>
                  <a:lnTo>
                    <a:pt x="1000567" y="1031922"/>
                  </a:lnTo>
                  <a:lnTo>
                    <a:pt x="1005844" y="1031922"/>
                  </a:lnTo>
                  <a:lnTo>
                    <a:pt x="1011122" y="1034095"/>
                  </a:lnTo>
                  <a:lnTo>
                    <a:pt x="1008017" y="1049928"/>
                  </a:lnTo>
                  <a:lnTo>
                    <a:pt x="1000877" y="1063587"/>
                  </a:lnTo>
                  <a:lnTo>
                    <a:pt x="986286" y="1068865"/>
                  </a:lnTo>
                  <a:lnTo>
                    <a:pt x="966418" y="1071038"/>
                  </a:lnTo>
                  <a:lnTo>
                    <a:pt x="973558" y="1086871"/>
                  </a:lnTo>
                  <a:lnTo>
                    <a:pt x="985976" y="1101772"/>
                  </a:lnTo>
                  <a:lnTo>
                    <a:pt x="1001498" y="1111396"/>
                  </a:lnTo>
                  <a:lnTo>
                    <a:pt x="1000567" y="1115742"/>
                  </a:lnTo>
                  <a:lnTo>
                    <a:pt x="998394" y="1116674"/>
                  </a:lnTo>
                  <a:lnTo>
                    <a:pt x="996220" y="1116674"/>
                  </a:lnTo>
                  <a:lnTo>
                    <a:pt x="995289" y="1121020"/>
                  </a:lnTo>
                  <a:lnTo>
                    <a:pt x="1000567" y="1130644"/>
                  </a:lnTo>
                  <a:lnTo>
                    <a:pt x="1005844" y="1139026"/>
                  </a:lnTo>
                  <a:lnTo>
                    <a:pt x="1008017" y="1143372"/>
                  </a:lnTo>
                  <a:lnTo>
                    <a:pt x="1008949" y="1144303"/>
                  </a:lnTo>
                  <a:lnTo>
                    <a:pt x="1011122" y="1143372"/>
                  </a:lnTo>
                  <a:lnTo>
                    <a:pt x="1011122" y="1141199"/>
                  </a:lnTo>
                  <a:lnTo>
                    <a:pt x="1013295" y="1138094"/>
                  </a:lnTo>
                  <a:lnTo>
                    <a:pt x="1013295" y="1133748"/>
                  </a:lnTo>
                  <a:lnTo>
                    <a:pt x="1015468" y="1131575"/>
                  </a:lnTo>
                  <a:lnTo>
                    <a:pt x="1018573" y="1133748"/>
                  </a:lnTo>
                  <a:lnTo>
                    <a:pt x="1022608" y="1138094"/>
                  </a:lnTo>
                  <a:lnTo>
                    <a:pt x="1023540" y="1139026"/>
                  </a:lnTo>
                  <a:lnTo>
                    <a:pt x="1027575" y="1141199"/>
                  </a:lnTo>
                  <a:lnTo>
                    <a:pt x="1030680" y="1144303"/>
                  </a:lnTo>
                  <a:lnTo>
                    <a:pt x="1025402" y="1146787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29" name="Freeform: Shape 220">
              <a:extLst>
                <a:ext uri="{FF2B5EF4-FFF2-40B4-BE49-F238E27FC236}">
                  <a16:creationId xmlns:a16="http://schemas.microsoft.com/office/drawing/2014/main" id="{DC577ADA-E358-6C7F-35BA-21EDB0223D52}"/>
                </a:ext>
              </a:extLst>
            </p:cNvPr>
            <p:cNvSpPr/>
            <p:nvPr/>
          </p:nvSpPr>
          <p:spPr>
            <a:xfrm>
              <a:off x="3690211" y="4196454"/>
              <a:ext cx="74507" cy="99343"/>
            </a:xfrm>
            <a:custGeom>
              <a:avLst/>
              <a:gdLst>
                <a:gd name="connsiteX0" fmla="*/ 60226 w 74506"/>
                <a:gd name="connsiteY0" fmla="*/ 0 h 99342"/>
                <a:gd name="connsiteX1" fmla="*/ 43462 w 74506"/>
                <a:gd name="connsiteY1" fmla="*/ 0 h 99342"/>
                <a:gd name="connsiteX2" fmla="*/ 23904 w 74506"/>
                <a:gd name="connsiteY2" fmla="*/ 2173 h 99342"/>
                <a:gd name="connsiteX3" fmla="*/ 4036 w 74506"/>
                <a:gd name="connsiteY3" fmla="*/ 4346 h 99342"/>
                <a:gd name="connsiteX4" fmla="*/ 4967 w 74506"/>
                <a:gd name="connsiteY4" fmla="*/ 11797 h 99342"/>
                <a:gd name="connsiteX5" fmla="*/ 7140 w 74506"/>
                <a:gd name="connsiteY5" fmla="*/ 14901 h 99342"/>
                <a:gd name="connsiteX6" fmla="*/ 11176 w 74506"/>
                <a:gd name="connsiteY6" fmla="*/ 19248 h 99342"/>
                <a:gd name="connsiteX7" fmla="*/ 14281 w 74506"/>
                <a:gd name="connsiteY7" fmla="*/ 20179 h 99342"/>
                <a:gd name="connsiteX8" fmla="*/ 18627 w 74506"/>
                <a:gd name="connsiteY8" fmla="*/ 22352 h 99342"/>
                <a:gd name="connsiteX9" fmla="*/ 23904 w 74506"/>
                <a:gd name="connsiteY9" fmla="*/ 24525 h 99342"/>
                <a:gd name="connsiteX10" fmla="*/ 18627 w 74506"/>
                <a:gd name="connsiteY10" fmla="*/ 31976 h 99342"/>
                <a:gd name="connsiteX11" fmla="*/ 11176 w 74506"/>
                <a:gd name="connsiteY11" fmla="*/ 37253 h 99342"/>
                <a:gd name="connsiteX12" fmla="*/ 4036 w 74506"/>
                <a:gd name="connsiteY12" fmla="*/ 40358 h 99342"/>
                <a:gd name="connsiteX13" fmla="*/ 0 w 74506"/>
                <a:gd name="connsiteY13" fmla="*/ 74197 h 99342"/>
                <a:gd name="connsiteX14" fmla="*/ 23904 w 74506"/>
                <a:gd name="connsiteY14" fmla="*/ 77301 h 99342"/>
                <a:gd name="connsiteX15" fmla="*/ 23904 w 74506"/>
                <a:gd name="connsiteY15" fmla="*/ 89098 h 99342"/>
                <a:gd name="connsiteX16" fmla="*/ 31045 w 74506"/>
                <a:gd name="connsiteY16" fmla="*/ 92202 h 99342"/>
                <a:gd name="connsiteX17" fmla="*/ 38495 w 74506"/>
                <a:gd name="connsiteY17" fmla="*/ 98411 h 99342"/>
                <a:gd name="connsiteX18" fmla="*/ 43462 w 74506"/>
                <a:gd name="connsiteY18" fmla="*/ 101826 h 99342"/>
                <a:gd name="connsiteX19" fmla="*/ 48740 w 74506"/>
                <a:gd name="connsiteY19" fmla="*/ 99653 h 99342"/>
                <a:gd name="connsiteX20" fmla="*/ 50913 w 74506"/>
                <a:gd name="connsiteY20" fmla="*/ 96549 h 99342"/>
                <a:gd name="connsiteX21" fmla="*/ 53086 w 74506"/>
                <a:gd name="connsiteY21" fmla="*/ 94376 h 99342"/>
                <a:gd name="connsiteX22" fmla="*/ 53086 w 74506"/>
                <a:gd name="connsiteY22" fmla="*/ 92202 h 99342"/>
                <a:gd name="connsiteX23" fmla="*/ 53086 w 74506"/>
                <a:gd name="connsiteY23" fmla="*/ 89098 h 99342"/>
                <a:gd name="connsiteX24" fmla="*/ 53086 w 74506"/>
                <a:gd name="connsiteY24" fmla="*/ 84752 h 99342"/>
                <a:gd name="connsiteX25" fmla="*/ 56191 w 74506"/>
                <a:gd name="connsiteY25" fmla="*/ 81647 h 99342"/>
                <a:gd name="connsiteX26" fmla="*/ 67677 w 74506"/>
                <a:gd name="connsiteY26" fmla="*/ 84752 h 99342"/>
                <a:gd name="connsiteX27" fmla="*/ 72644 w 74506"/>
                <a:gd name="connsiteY27" fmla="*/ 77301 h 99342"/>
                <a:gd name="connsiteX28" fmla="*/ 76991 w 74506"/>
                <a:gd name="connsiteY28" fmla="*/ 77301 h 99342"/>
                <a:gd name="connsiteX29" fmla="*/ 69540 w 74506"/>
                <a:gd name="connsiteY29" fmla="*/ 37253 h 99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74506" h="99342">
                  <a:moveTo>
                    <a:pt x="60226" y="0"/>
                  </a:moveTo>
                  <a:lnTo>
                    <a:pt x="43462" y="0"/>
                  </a:lnTo>
                  <a:lnTo>
                    <a:pt x="23904" y="2173"/>
                  </a:lnTo>
                  <a:lnTo>
                    <a:pt x="4036" y="4346"/>
                  </a:lnTo>
                  <a:lnTo>
                    <a:pt x="4967" y="11797"/>
                  </a:lnTo>
                  <a:lnTo>
                    <a:pt x="7140" y="14901"/>
                  </a:lnTo>
                  <a:lnTo>
                    <a:pt x="11176" y="19248"/>
                  </a:lnTo>
                  <a:lnTo>
                    <a:pt x="14281" y="20179"/>
                  </a:lnTo>
                  <a:lnTo>
                    <a:pt x="18627" y="22352"/>
                  </a:lnTo>
                  <a:lnTo>
                    <a:pt x="23904" y="24525"/>
                  </a:lnTo>
                  <a:lnTo>
                    <a:pt x="18627" y="31976"/>
                  </a:lnTo>
                  <a:lnTo>
                    <a:pt x="11176" y="37253"/>
                  </a:lnTo>
                  <a:lnTo>
                    <a:pt x="4036" y="40358"/>
                  </a:lnTo>
                  <a:lnTo>
                    <a:pt x="0" y="74197"/>
                  </a:lnTo>
                  <a:lnTo>
                    <a:pt x="23904" y="77301"/>
                  </a:lnTo>
                  <a:lnTo>
                    <a:pt x="23904" y="89098"/>
                  </a:lnTo>
                  <a:lnTo>
                    <a:pt x="31045" y="92202"/>
                  </a:lnTo>
                  <a:lnTo>
                    <a:pt x="38495" y="98411"/>
                  </a:lnTo>
                  <a:lnTo>
                    <a:pt x="43462" y="101826"/>
                  </a:lnTo>
                  <a:lnTo>
                    <a:pt x="48740" y="99653"/>
                  </a:lnTo>
                  <a:lnTo>
                    <a:pt x="50913" y="96549"/>
                  </a:lnTo>
                  <a:lnTo>
                    <a:pt x="53086" y="94376"/>
                  </a:lnTo>
                  <a:lnTo>
                    <a:pt x="53086" y="92202"/>
                  </a:lnTo>
                  <a:lnTo>
                    <a:pt x="53086" y="89098"/>
                  </a:lnTo>
                  <a:lnTo>
                    <a:pt x="53086" y="84752"/>
                  </a:lnTo>
                  <a:lnTo>
                    <a:pt x="56191" y="81647"/>
                  </a:lnTo>
                  <a:lnTo>
                    <a:pt x="67677" y="84752"/>
                  </a:lnTo>
                  <a:lnTo>
                    <a:pt x="72644" y="77301"/>
                  </a:lnTo>
                  <a:lnTo>
                    <a:pt x="76991" y="77301"/>
                  </a:lnTo>
                  <a:lnTo>
                    <a:pt x="69540" y="37253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30" name="Freeform: Shape 221">
              <a:extLst>
                <a:ext uri="{FF2B5EF4-FFF2-40B4-BE49-F238E27FC236}">
                  <a16:creationId xmlns:a16="http://schemas.microsoft.com/office/drawing/2014/main" id="{DA59E0DF-3863-F795-F1E2-4D5B25F2AFB8}"/>
                </a:ext>
              </a:extLst>
            </p:cNvPr>
            <p:cNvSpPr/>
            <p:nvPr/>
          </p:nvSpPr>
          <p:spPr>
            <a:xfrm>
              <a:off x="3753542" y="4135296"/>
              <a:ext cx="40358" cy="34149"/>
            </a:xfrm>
            <a:custGeom>
              <a:avLst/>
              <a:gdLst>
                <a:gd name="connsiteX0" fmla="*/ 22042 w 40357"/>
                <a:gd name="connsiteY0" fmla="*/ 36012 h 34149"/>
                <a:gd name="connsiteX1" fmla="*/ 27009 w 40357"/>
                <a:gd name="connsiteY1" fmla="*/ 31665 h 34149"/>
                <a:gd name="connsiteX2" fmla="*/ 31355 w 40357"/>
                <a:gd name="connsiteY2" fmla="*/ 29492 h 34149"/>
                <a:gd name="connsiteX3" fmla="*/ 34460 w 40357"/>
                <a:gd name="connsiteY3" fmla="*/ 28561 h 34149"/>
                <a:gd name="connsiteX4" fmla="*/ 40668 w 40357"/>
                <a:gd name="connsiteY4" fmla="*/ 24215 h 34149"/>
                <a:gd name="connsiteX5" fmla="*/ 36633 w 40357"/>
                <a:gd name="connsiteY5" fmla="*/ 0 h 34149"/>
                <a:gd name="connsiteX6" fmla="*/ 23904 w 40357"/>
                <a:gd name="connsiteY6" fmla="*/ 2173 h 34149"/>
                <a:gd name="connsiteX7" fmla="*/ 16764 w 40357"/>
                <a:gd name="connsiteY7" fmla="*/ 6209 h 34149"/>
                <a:gd name="connsiteX8" fmla="*/ 9313 w 40357"/>
                <a:gd name="connsiteY8" fmla="*/ 11486 h 34149"/>
                <a:gd name="connsiteX9" fmla="*/ 0 w 40357"/>
                <a:gd name="connsiteY9" fmla="*/ 16764 h 34149"/>
                <a:gd name="connsiteX10" fmla="*/ 0 w 40357"/>
                <a:gd name="connsiteY10" fmla="*/ 24215 h 34149"/>
                <a:gd name="connsiteX11" fmla="*/ 2173 w 40357"/>
                <a:gd name="connsiteY11" fmla="*/ 26388 h 34149"/>
                <a:gd name="connsiteX12" fmla="*/ 2173 w 40357"/>
                <a:gd name="connsiteY12" fmla="*/ 28561 h 34149"/>
                <a:gd name="connsiteX13" fmla="*/ 4346 w 40357"/>
                <a:gd name="connsiteY13" fmla="*/ 28561 h 34149"/>
                <a:gd name="connsiteX14" fmla="*/ 4346 w 40357"/>
                <a:gd name="connsiteY14" fmla="*/ 29492 h 34149"/>
                <a:gd name="connsiteX15" fmla="*/ 4346 w 40357"/>
                <a:gd name="connsiteY15" fmla="*/ 33839 h 34149"/>
                <a:gd name="connsiteX16" fmla="*/ 9313 w 40357"/>
                <a:gd name="connsiteY16" fmla="*/ 33839 h 34149"/>
                <a:gd name="connsiteX17" fmla="*/ 11487 w 40357"/>
                <a:gd name="connsiteY17" fmla="*/ 33839 h 34149"/>
                <a:gd name="connsiteX18" fmla="*/ 13660 w 40357"/>
                <a:gd name="connsiteY18" fmla="*/ 36012 h 34149"/>
                <a:gd name="connsiteX19" fmla="*/ 14591 w 40357"/>
                <a:gd name="connsiteY19" fmla="*/ 36012 h 34149"/>
                <a:gd name="connsiteX20" fmla="*/ 16764 w 40357"/>
                <a:gd name="connsiteY20" fmla="*/ 36943 h 34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40357" h="34149">
                  <a:moveTo>
                    <a:pt x="22042" y="36012"/>
                  </a:moveTo>
                  <a:lnTo>
                    <a:pt x="27009" y="31665"/>
                  </a:lnTo>
                  <a:lnTo>
                    <a:pt x="31355" y="29492"/>
                  </a:lnTo>
                  <a:lnTo>
                    <a:pt x="34460" y="28561"/>
                  </a:lnTo>
                  <a:lnTo>
                    <a:pt x="40668" y="24215"/>
                  </a:lnTo>
                  <a:lnTo>
                    <a:pt x="36633" y="0"/>
                  </a:lnTo>
                  <a:lnTo>
                    <a:pt x="23904" y="2173"/>
                  </a:lnTo>
                  <a:lnTo>
                    <a:pt x="16764" y="6209"/>
                  </a:lnTo>
                  <a:lnTo>
                    <a:pt x="9313" y="11486"/>
                  </a:lnTo>
                  <a:lnTo>
                    <a:pt x="0" y="16764"/>
                  </a:lnTo>
                  <a:lnTo>
                    <a:pt x="0" y="24215"/>
                  </a:lnTo>
                  <a:lnTo>
                    <a:pt x="2173" y="26388"/>
                  </a:lnTo>
                  <a:lnTo>
                    <a:pt x="2173" y="28561"/>
                  </a:lnTo>
                  <a:lnTo>
                    <a:pt x="4346" y="28561"/>
                  </a:lnTo>
                  <a:lnTo>
                    <a:pt x="4346" y="29492"/>
                  </a:lnTo>
                  <a:lnTo>
                    <a:pt x="4346" y="33839"/>
                  </a:lnTo>
                  <a:lnTo>
                    <a:pt x="9313" y="33839"/>
                  </a:lnTo>
                  <a:lnTo>
                    <a:pt x="11487" y="33839"/>
                  </a:lnTo>
                  <a:lnTo>
                    <a:pt x="13660" y="36012"/>
                  </a:lnTo>
                  <a:lnTo>
                    <a:pt x="14591" y="36012"/>
                  </a:lnTo>
                  <a:lnTo>
                    <a:pt x="16764" y="36943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31" name="Freeform: Shape 222">
              <a:extLst>
                <a:ext uri="{FF2B5EF4-FFF2-40B4-BE49-F238E27FC236}">
                  <a16:creationId xmlns:a16="http://schemas.microsoft.com/office/drawing/2014/main" id="{26C5A5B8-9BA1-29DD-8970-8C65F4180328}"/>
                </a:ext>
              </a:extLst>
            </p:cNvPr>
            <p:cNvSpPr/>
            <p:nvPr/>
          </p:nvSpPr>
          <p:spPr>
            <a:xfrm>
              <a:off x="3770306" y="4179690"/>
              <a:ext cx="55880" cy="96238"/>
            </a:xfrm>
            <a:custGeom>
              <a:avLst/>
              <a:gdLst>
                <a:gd name="connsiteX0" fmla="*/ 54018 w 55880"/>
                <a:gd name="connsiteY0" fmla="*/ 13660 h 96238"/>
                <a:gd name="connsiteX1" fmla="*/ 53086 w 55880"/>
                <a:gd name="connsiteY1" fmla="*/ 9624 h 96238"/>
                <a:gd name="connsiteX2" fmla="*/ 43773 w 55880"/>
                <a:gd name="connsiteY2" fmla="*/ 6209 h 96238"/>
                <a:gd name="connsiteX3" fmla="*/ 31045 w 55880"/>
                <a:gd name="connsiteY3" fmla="*/ 4346 h 96238"/>
                <a:gd name="connsiteX4" fmla="*/ 16454 w 55880"/>
                <a:gd name="connsiteY4" fmla="*/ 2173 h 96238"/>
                <a:gd name="connsiteX5" fmla="*/ 3104 w 55880"/>
                <a:gd name="connsiteY5" fmla="*/ 0 h 96238"/>
                <a:gd name="connsiteX6" fmla="*/ 0 w 55880"/>
                <a:gd name="connsiteY6" fmla="*/ 16764 h 96238"/>
                <a:gd name="connsiteX7" fmla="*/ 2173 w 55880"/>
                <a:gd name="connsiteY7" fmla="*/ 31665 h 96238"/>
                <a:gd name="connsiteX8" fmla="*/ 3104 w 55880"/>
                <a:gd name="connsiteY8" fmla="*/ 48740 h 96238"/>
                <a:gd name="connsiteX9" fmla="*/ 7140 w 55880"/>
                <a:gd name="connsiteY9" fmla="*/ 63331 h 96238"/>
                <a:gd name="connsiteX10" fmla="*/ 7140 w 55880"/>
                <a:gd name="connsiteY10" fmla="*/ 76059 h 96238"/>
                <a:gd name="connsiteX11" fmla="*/ 3104 w 55880"/>
                <a:gd name="connsiteY11" fmla="*/ 86614 h 96238"/>
                <a:gd name="connsiteX12" fmla="*/ 7140 w 55880"/>
                <a:gd name="connsiteY12" fmla="*/ 98411 h 96238"/>
                <a:gd name="connsiteX13" fmla="*/ 14591 w 55880"/>
                <a:gd name="connsiteY13" fmla="*/ 98411 h 96238"/>
                <a:gd name="connsiteX14" fmla="*/ 19869 w 55880"/>
                <a:gd name="connsiteY14" fmla="*/ 98411 h 96238"/>
                <a:gd name="connsiteX15" fmla="*/ 23904 w 55880"/>
                <a:gd name="connsiteY15" fmla="*/ 96238 h 96238"/>
                <a:gd name="connsiteX16" fmla="*/ 27009 w 55880"/>
                <a:gd name="connsiteY16" fmla="*/ 94065 h 96238"/>
                <a:gd name="connsiteX17" fmla="*/ 31045 w 55880"/>
                <a:gd name="connsiteY17" fmla="*/ 88788 h 96238"/>
                <a:gd name="connsiteX18" fmla="*/ 32286 w 55880"/>
                <a:gd name="connsiteY18" fmla="*/ 81337 h 96238"/>
                <a:gd name="connsiteX19" fmla="*/ 34460 w 55880"/>
                <a:gd name="connsiteY19" fmla="*/ 70782 h 96238"/>
                <a:gd name="connsiteX20" fmla="*/ 32286 w 55880"/>
                <a:gd name="connsiteY20" fmla="*/ 61468 h 96238"/>
                <a:gd name="connsiteX21" fmla="*/ 34460 w 55880"/>
                <a:gd name="connsiteY21" fmla="*/ 57122 h 96238"/>
                <a:gd name="connsiteX22" fmla="*/ 38495 w 55880"/>
                <a:gd name="connsiteY22" fmla="*/ 56191 h 96238"/>
                <a:gd name="connsiteX23" fmla="*/ 39427 w 55880"/>
                <a:gd name="connsiteY23" fmla="*/ 54018 h 96238"/>
                <a:gd name="connsiteX24" fmla="*/ 43773 w 55880"/>
                <a:gd name="connsiteY24" fmla="*/ 51844 h 96238"/>
                <a:gd name="connsiteX25" fmla="*/ 46877 w 55880"/>
                <a:gd name="connsiteY25" fmla="*/ 49671 h 96238"/>
                <a:gd name="connsiteX26" fmla="*/ 50913 w 55880"/>
                <a:gd name="connsiteY26" fmla="*/ 46567 h 96238"/>
                <a:gd name="connsiteX27" fmla="*/ 53086 w 55880"/>
                <a:gd name="connsiteY27" fmla="*/ 41289 h 96238"/>
                <a:gd name="connsiteX28" fmla="*/ 54018 w 55880"/>
                <a:gd name="connsiteY28" fmla="*/ 36943 h 96238"/>
                <a:gd name="connsiteX29" fmla="*/ 56191 w 55880"/>
                <a:gd name="connsiteY29" fmla="*/ 33839 h 96238"/>
                <a:gd name="connsiteX30" fmla="*/ 56191 w 55880"/>
                <a:gd name="connsiteY30" fmla="*/ 26388 h 96238"/>
                <a:gd name="connsiteX31" fmla="*/ 54018 w 55880"/>
                <a:gd name="connsiteY31" fmla="*/ 18937 h 96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55880" h="96238">
                  <a:moveTo>
                    <a:pt x="54018" y="13660"/>
                  </a:moveTo>
                  <a:lnTo>
                    <a:pt x="53086" y="9624"/>
                  </a:lnTo>
                  <a:lnTo>
                    <a:pt x="43773" y="6209"/>
                  </a:lnTo>
                  <a:lnTo>
                    <a:pt x="31045" y="4346"/>
                  </a:lnTo>
                  <a:lnTo>
                    <a:pt x="16454" y="2173"/>
                  </a:lnTo>
                  <a:lnTo>
                    <a:pt x="3104" y="0"/>
                  </a:lnTo>
                  <a:lnTo>
                    <a:pt x="0" y="16764"/>
                  </a:lnTo>
                  <a:lnTo>
                    <a:pt x="2173" y="31665"/>
                  </a:lnTo>
                  <a:lnTo>
                    <a:pt x="3104" y="48740"/>
                  </a:lnTo>
                  <a:lnTo>
                    <a:pt x="7140" y="63331"/>
                  </a:lnTo>
                  <a:lnTo>
                    <a:pt x="7140" y="76059"/>
                  </a:lnTo>
                  <a:lnTo>
                    <a:pt x="3104" y="86614"/>
                  </a:lnTo>
                  <a:lnTo>
                    <a:pt x="7140" y="98411"/>
                  </a:lnTo>
                  <a:lnTo>
                    <a:pt x="14591" y="98411"/>
                  </a:lnTo>
                  <a:lnTo>
                    <a:pt x="19869" y="98411"/>
                  </a:lnTo>
                  <a:lnTo>
                    <a:pt x="23904" y="96238"/>
                  </a:lnTo>
                  <a:lnTo>
                    <a:pt x="27009" y="94065"/>
                  </a:lnTo>
                  <a:lnTo>
                    <a:pt x="31045" y="88788"/>
                  </a:lnTo>
                  <a:lnTo>
                    <a:pt x="32286" y="81337"/>
                  </a:lnTo>
                  <a:lnTo>
                    <a:pt x="34460" y="70782"/>
                  </a:lnTo>
                  <a:lnTo>
                    <a:pt x="32286" y="61468"/>
                  </a:lnTo>
                  <a:lnTo>
                    <a:pt x="34460" y="57122"/>
                  </a:lnTo>
                  <a:lnTo>
                    <a:pt x="38495" y="56191"/>
                  </a:lnTo>
                  <a:lnTo>
                    <a:pt x="39427" y="54018"/>
                  </a:lnTo>
                  <a:lnTo>
                    <a:pt x="43773" y="51844"/>
                  </a:lnTo>
                  <a:lnTo>
                    <a:pt x="46877" y="49671"/>
                  </a:lnTo>
                  <a:lnTo>
                    <a:pt x="50913" y="46567"/>
                  </a:lnTo>
                  <a:lnTo>
                    <a:pt x="53086" y="41289"/>
                  </a:lnTo>
                  <a:lnTo>
                    <a:pt x="54018" y="36943"/>
                  </a:lnTo>
                  <a:lnTo>
                    <a:pt x="56191" y="33839"/>
                  </a:lnTo>
                  <a:lnTo>
                    <a:pt x="56191" y="26388"/>
                  </a:lnTo>
                  <a:lnTo>
                    <a:pt x="54018" y="18937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32" name="Freeform: Shape 223">
              <a:extLst>
                <a:ext uri="{FF2B5EF4-FFF2-40B4-BE49-F238E27FC236}">
                  <a16:creationId xmlns:a16="http://schemas.microsoft.com/office/drawing/2014/main" id="{95A0FB79-32AD-02FF-EC6B-57D9FC9CBF3A}"/>
                </a:ext>
              </a:extLst>
            </p:cNvPr>
            <p:cNvSpPr/>
            <p:nvPr/>
          </p:nvSpPr>
          <p:spPr>
            <a:xfrm>
              <a:off x="3630606" y="4070724"/>
              <a:ext cx="21731" cy="27940"/>
            </a:xfrm>
            <a:custGeom>
              <a:avLst/>
              <a:gdLst>
                <a:gd name="connsiteX0" fmla="*/ 22973 w 21731"/>
                <a:gd name="connsiteY0" fmla="*/ 28561 h 27940"/>
                <a:gd name="connsiteX1" fmla="*/ 22042 w 21731"/>
                <a:gd name="connsiteY1" fmla="*/ 21110 h 27940"/>
                <a:gd name="connsiteX2" fmla="*/ 17695 w 21731"/>
                <a:gd name="connsiteY2" fmla="*/ 13660 h 27940"/>
                <a:gd name="connsiteX3" fmla="*/ 14591 w 21731"/>
                <a:gd name="connsiteY3" fmla="*/ 7451 h 27940"/>
                <a:gd name="connsiteX4" fmla="*/ 7451 w 21731"/>
                <a:gd name="connsiteY4" fmla="*/ 4346 h 27940"/>
                <a:gd name="connsiteX5" fmla="*/ 0 w 21731"/>
                <a:gd name="connsiteY5" fmla="*/ 0 h 27940"/>
                <a:gd name="connsiteX6" fmla="*/ 1242 w 21731"/>
                <a:gd name="connsiteY6" fmla="*/ 7451 h 27940"/>
                <a:gd name="connsiteX7" fmla="*/ 3104 w 21731"/>
                <a:gd name="connsiteY7" fmla="*/ 13660 h 27940"/>
                <a:gd name="connsiteX8" fmla="*/ 5278 w 21731"/>
                <a:gd name="connsiteY8" fmla="*/ 16764 h 27940"/>
                <a:gd name="connsiteX9" fmla="*/ 7451 w 21731"/>
                <a:gd name="connsiteY9" fmla="*/ 21110 h 27940"/>
                <a:gd name="connsiteX10" fmla="*/ 12728 w 21731"/>
                <a:gd name="connsiteY10" fmla="*/ 24215 h 27940"/>
                <a:gd name="connsiteX11" fmla="*/ 12728 w 21731"/>
                <a:gd name="connsiteY11" fmla="*/ 28561 h 27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731" h="27940">
                  <a:moveTo>
                    <a:pt x="22973" y="28561"/>
                  </a:moveTo>
                  <a:lnTo>
                    <a:pt x="22042" y="21110"/>
                  </a:lnTo>
                  <a:lnTo>
                    <a:pt x="17695" y="13660"/>
                  </a:lnTo>
                  <a:lnTo>
                    <a:pt x="14591" y="7451"/>
                  </a:lnTo>
                  <a:lnTo>
                    <a:pt x="7451" y="4346"/>
                  </a:lnTo>
                  <a:lnTo>
                    <a:pt x="0" y="0"/>
                  </a:lnTo>
                  <a:lnTo>
                    <a:pt x="1242" y="7451"/>
                  </a:lnTo>
                  <a:lnTo>
                    <a:pt x="3104" y="13660"/>
                  </a:lnTo>
                  <a:lnTo>
                    <a:pt x="5278" y="16764"/>
                  </a:lnTo>
                  <a:lnTo>
                    <a:pt x="7451" y="21110"/>
                  </a:lnTo>
                  <a:lnTo>
                    <a:pt x="12728" y="24215"/>
                  </a:lnTo>
                  <a:lnTo>
                    <a:pt x="12728" y="28561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33" name="Freeform: Shape 224">
              <a:extLst>
                <a:ext uri="{FF2B5EF4-FFF2-40B4-BE49-F238E27FC236}">
                  <a16:creationId xmlns:a16="http://schemas.microsoft.com/office/drawing/2014/main" id="{ADC0DF69-37E7-9A64-A30A-746286A215F7}"/>
                </a:ext>
              </a:extLst>
            </p:cNvPr>
            <p:cNvSpPr/>
            <p:nvPr/>
          </p:nvSpPr>
          <p:spPr>
            <a:xfrm>
              <a:off x="3646438" y="4107667"/>
              <a:ext cx="86925" cy="68298"/>
            </a:xfrm>
            <a:custGeom>
              <a:avLst/>
              <a:gdLst>
                <a:gd name="connsiteX0" fmla="*/ 50913 w 86924"/>
                <a:gd name="connsiteY0" fmla="*/ 44394 h 68298"/>
                <a:gd name="connsiteX1" fmla="*/ 54949 w 86924"/>
                <a:gd name="connsiteY1" fmla="*/ 48740 h 68298"/>
                <a:gd name="connsiteX2" fmla="*/ 54949 w 86924"/>
                <a:gd name="connsiteY2" fmla="*/ 51844 h 68298"/>
                <a:gd name="connsiteX3" fmla="*/ 54949 w 86924"/>
                <a:gd name="connsiteY3" fmla="*/ 57122 h 68298"/>
                <a:gd name="connsiteX4" fmla="*/ 56191 w 86924"/>
                <a:gd name="connsiteY4" fmla="*/ 61468 h 68298"/>
                <a:gd name="connsiteX5" fmla="*/ 60226 w 86924"/>
                <a:gd name="connsiteY5" fmla="*/ 64573 h 68298"/>
                <a:gd name="connsiteX6" fmla="*/ 62400 w 86924"/>
                <a:gd name="connsiteY6" fmla="*/ 66746 h 68298"/>
                <a:gd name="connsiteX7" fmla="*/ 63331 w 86924"/>
                <a:gd name="connsiteY7" fmla="*/ 66746 h 68298"/>
                <a:gd name="connsiteX8" fmla="*/ 63331 w 86924"/>
                <a:gd name="connsiteY8" fmla="*/ 68919 h 68298"/>
                <a:gd name="connsiteX9" fmla="*/ 67677 w 86924"/>
                <a:gd name="connsiteY9" fmla="*/ 68919 h 68298"/>
                <a:gd name="connsiteX10" fmla="*/ 70782 w 86924"/>
                <a:gd name="connsiteY10" fmla="*/ 64573 h 68298"/>
                <a:gd name="connsiteX11" fmla="*/ 74817 w 86924"/>
                <a:gd name="connsiteY11" fmla="*/ 63641 h 68298"/>
                <a:gd name="connsiteX12" fmla="*/ 80095 w 86924"/>
                <a:gd name="connsiteY12" fmla="*/ 61468 h 68298"/>
                <a:gd name="connsiteX13" fmla="*/ 82268 w 86924"/>
                <a:gd name="connsiteY13" fmla="*/ 48740 h 68298"/>
                <a:gd name="connsiteX14" fmla="*/ 84131 w 86924"/>
                <a:gd name="connsiteY14" fmla="*/ 31665 h 68298"/>
                <a:gd name="connsiteX15" fmla="*/ 87235 w 86924"/>
                <a:gd name="connsiteY15" fmla="*/ 20179 h 68298"/>
                <a:gd name="connsiteX16" fmla="*/ 87235 w 86924"/>
                <a:gd name="connsiteY16" fmla="*/ 14901 h 68298"/>
                <a:gd name="connsiteX17" fmla="*/ 87235 w 86924"/>
                <a:gd name="connsiteY17" fmla="*/ 9624 h 68298"/>
                <a:gd name="connsiteX18" fmla="*/ 85373 w 86924"/>
                <a:gd name="connsiteY18" fmla="*/ 7451 h 68298"/>
                <a:gd name="connsiteX19" fmla="*/ 84131 w 86924"/>
                <a:gd name="connsiteY19" fmla="*/ 4346 h 68298"/>
                <a:gd name="connsiteX20" fmla="*/ 82268 w 86924"/>
                <a:gd name="connsiteY20" fmla="*/ 2173 h 68298"/>
                <a:gd name="connsiteX21" fmla="*/ 80095 w 86924"/>
                <a:gd name="connsiteY21" fmla="*/ 2173 h 68298"/>
                <a:gd name="connsiteX22" fmla="*/ 77922 w 86924"/>
                <a:gd name="connsiteY22" fmla="*/ 0 h 68298"/>
                <a:gd name="connsiteX23" fmla="*/ 76991 w 86924"/>
                <a:gd name="connsiteY23" fmla="*/ 0 h 68298"/>
                <a:gd name="connsiteX24" fmla="*/ 70782 w 86924"/>
                <a:gd name="connsiteY24" fmla="*/ 0 h 68298"/>
                <a:gd name="connsiteX25" fmla="*/ 70782 w 86924"/>
                <a:gd name="connsiteY25" fmla="*/ 11797 h 68298"/>
                <a:gd name="connsiteX26" fmla="*/ 58053 w 86924"/>
                <a:gd name="connsiteY26" fmla="*/ 11797 h 68298"/>
                <a:gd name="connsiteX27" fmla="*/ 43773 w 86924"/>
                <a:gd name="connsiteY27" fmla="*/ 13970 h 68298"/>
                <a:gd name="connsiteX28" fmla="*/ 31045 w 86924"/>
                <a:gd name="connsiteY28" fmla="*/ 14901 h 68298"/>
                <a:gd name="connsiteX29" fmla="*/ 20800 w 86924"/>
                <a:gd name="connsiteY29" fmla="*/ 11797 h 68298"/>
                <a:gd name="connsiteX30" fmla="*/ 14591 w 86924"/>
                <a:gd name="connsiteY30" fmla="*/ 13970 h 68298"/>
                <a:gd name="connsiteX31" fmla="*/ 11487 w 86924"/>
                <a:gd name="connsiteY31" fmla="*/ 13970 h 68298"/>
                <a:gd name="connsiteX32" fmla="*/ 9313 w 86924"/>
                <a:gd name="connsiteY32" fmla="*/ 13970 h 68298"/>
                <a:gd name="connsiteX33" fmla="*/ 7140 w 86924"/>
                <a:gd name="connsiteY33" fmla="*/ 13970 h 68298"/>
                <a:gd name="connsiteX34" fmla="*/ 7140 w 86924"/>
                <a:gd name="connsiteY34" fmla="*/ 14901 h 68298"/>
                <a:gd name="connsiteX35" fmla="*/ 6209 w 86924"/>
                <a:gd name="connsiteY35" fmla="*/ 17075 h 68298"/>
                <a:gd name="connsiteX36" fmla="*/ 4036 w 86924"/>
                <a:gd name="connsiteY36" fmla="*/ 20179 h 68298"/>
                <a:gd name="connsiteX37" fmla="*/ 0 w 86924"/>
                <a:gd name="connsiteY37" fmla="*/ 20179 h 68298"/>
                <a:gd name="connsiteX38" fmla="*/ 7140 w 86924"/>
                <a:gd name="connsiteY38" fmla="*/ 31665 h 68298"/>
                <a:gd name="connsiteX39" fmla="*/ 16454 w 86924"/>
                <a:gd name="connsiteY39" fmla="*/ 36943 h 68298"/>
                <a:gd name="connsiteX40" fmla="*/ 26077 w 86924"/>
                <a:gd name="connsiteY40" fmla="*/ 39116 h 68298"/>
                <a:gd name="connsiteX41" fmla="*/ 34149 w 86924"/>
                <a:gd name="connsiteY41" fmla="*/ 36943 h 68298"/>
                <a:gd name="connsiteX42" fmla="*/ 43773 w 86924"/>
                <a:gd name="connsiteY42" fmla="*/ 39116 h 68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86924" h="68298">
                  <a:moveTo>
                    <a:pt x="50913" y="44394"/>
                  </a:moveTo>
                  <a:lnTo>
                    <a:pt x="54949" y="48740"/>
                  </a:lnTo>
                  <a:lnTo>
                    <a:pt x="54949" y="51844"/>
                  </a:lnTo>
                  <a:lnTo>
                    <a:pt x="54949" y="57122"/>
                  </a:lnTo>
                  <a:lnTo>
                    <a:pt x="56191" y="61468"/>
                  </a:lnTo>
                  <a:lnTo>
                    <a:pt x="60226" y="64573"/>
                  </a:lnTo>
                  <a:lnTo>
                    <a:pt x="62400" y="66746"/>
                  </a:lnTo>
                  <a:lnTo>
                    <a:pt x="63331" y="66746"/>
                  </a:lnTo>
                  <a:lnTo>
                    <a:pt x="63331" y="68919"/>
                  </a:lnTo>
                  <a:lnTo>
                    <a:pt x="67677" y="68919"/>
                  </a:lnTo>
                  <a:lnTo>
                    <a:pt x="70782" y="64573"/>
                  </a:lnTo>
                  <a:lnTo>
                    <a:pt x="74817" y="63641"/>
                  </a:lnTo>
                  <a:lnTo>
                    <a:pt x="80095" y="61468"/>
                  </a:lnTo>
                  <a:lnTo>
                    <a:pt x="82268" y="48740"/>
                  </a:lnTo>
                  <a:lnTo>
                    <a:pt x="84131" y="31665"/>
                  </a:lnTo>
                  <a:lnTo>
                    <a:pt x="87235" y="20179"/>
                  </a:lnTo>
                  <a:lnTo>
                    <a:pt x="87235" y="14901"/>
                  </a:lnTo>
                  <a:lnTo>
                    <a:pt x="87235" y="9624"/>
                  </a:lnTo>
                  <a:lnTo>
                    <a:pt x="85373" y="7451"/>
                  </a:lnTo>
                  <a:lnTo>
                    <a:pt x="84131" y="4346"/>
                  </a:lnTo>
                  <a:lnTo>
                    <a:pt x="82268" y="2173"/>
                  </a:lnTo>
                  <a:lnTo>
                    <a:pt x="80095" y="2173"/>
                  </a:lnTo>
                  <a:lnTo>
                    <a:pt x="77922" y="0"/>
                  </a:lnTo>
                  <a:lnTo>
                    <a:pt x="76991" y="0"/>
                  </a:lnTo>
                  <a:lnTo>
                    <a:pt x="70782" y="0"/>
                  </a:lnTo>
                  <a:lnTo>
                    <a:pt x="70782" y="11797"/>
                  </a:lnTo>
                  <a:lnTo>
                    <a:pt x="58053" y="11797"/>
                  </a:lnTo>
                  <a:lnTo>
                    <a:pt x="43773" y="13970"/>
                  </a:lnTo>
                  <a:lnTo>
                    <a:pt x="31045" y="14901"/>
                  </a:lnTo>
                  <a:lnTo>
                    <a:pt x="20800" y="11797"/>
                  </a:lnTo>
                  <a:lnTo>
                    <a:pt x="14591" y="13970"/>
                  </a:lnTo>
                  <a:lnTo>
                    <a:pt x="11487" y="13970"/>
                  </a:lnTo>
                  <a:lnTo>
                    <a:pt x="9313" y="13970"/>
                  </a:lnTo>
                  <a:lnTo>
                    <a:pt x="7140" y="13970"/>
                  </a:lnTo>
                  <a:lnTo>
                    <a:pt x="7140" y="14901"/>
                  </a:lnTo>
                  <a:lnTo>
                    <a:pt x="6209" y="17075"/>
                  </a:lnTo>
                  <a:lnTo>
                    <a:pt x="4036" y="20179"/>
                  </a:lnTo>
                  <a:lnTo>
                    <a:pt x="0" y="20179"/>
                  </a:lnTo>
                  <a:lnTo>
                    <a:pt x="7140" y="31665"/>
                  </a:lnTo>
                  <a:lnTo>
                    <a:pt x="16454" y="36943"/>
                  </a:lnTo>
                  <a:lnTo>
                    <a:pt x="26077" y="39116"/>
                  </a:lnTo>
                  <a:lnTo>
                    <a:pt x="34149" y="36943"/>
                  </a:lnTo>
                  <a:lnTo>
                    <a:pt x="43773" y="39116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34" name="Freeform: Shape 225">
              <a:extLst>
                <a:ext uri="{FF2B5EF4-FFF2-40B4-BE49-F238E27FC236}">
                  <a16:creationId xmlns:a16="http://schemas.microsoft.com/office/drawing/2014/main" id="{95E94FFD-CA9B-1F13-79E4-262707785204}"/>
                </a:ext>
              </a:extLst>
            </p:cNvPr>
            <p:cNvSpPr/>
            <p:nvPr/>
          </p:nvSpPr>
          <p:spPr>
            <a:xfrm>
              <a:off x="3750438" y="4075070"/>
              <a:ext cx="235939" cy="102447"/>
            </a:xfrm>
            <a:custGeom>
              <a:avLst/>
              <a:gdLst>
                <a:gd name="connsiteX0" fmla="*/ 97790 w 235938"/>
                <a:gd name="connsiteY0" fmla="*/ 86614 h 102447"/>
                <a:gd name="connsiteX1" fmla="*/ 97790 w 235938"/>
                <a:gd name="connsiteY1" fmla="*/ 88787 h 102447"/>
                <a:gd name="connsiteX2" fmla="*/ 97790 w 235938"/>
                <a:gd name="connsiteY2" fmla="*/ 89719 h 102447"/>
                <a:gd name="connsiteX3" fmla="*/ 99964 w 235938"/>
                <a:gd name="connsiteY3" fmla="*/ 91892 h 102447"/>
                <a:gd name="connsiteX4" fmla="*/ 103068 w 235938"/>
                <a:gd name="connsiteY4" fmla="*/ 94065 h 102447"/>
                <a:gd name="connsiteX5" fmla="*/ 107414 w 235938"/>
                <a:gd name="connsiteY5" fmla="*/ 96238 h 102447"/>
                <a:gd name="connsiteX6" fmla="*/ 110519 w 235938"/>
                <a:gd name="connsiteY6" fmla="*/ 96238 h 102447"/>
                <a:gd name="connsiteX7" fmla="*/ 112381 w 235938"/>
                <a:gd name="connsiteY7" fmla="*/ 94065 h 102447"/>
                <a:gd name="connsiteX8" fmla="*/ 114554 w 235938"/>
                <a:gd name="connsiteY8" fmla="*/ 89719 h 102447"/>
                <a:gd name="connsiteX9" fmla="*/ 116728 w 235938"/>
                <a:gd name="connsiteY9" fmla="*/ 84441 h 102447"/>
                <a:gd name="connsiteX10" fmla="*/ 119832 w 235938"/>
                <a:gd name="connsiteY10" fmla="*/ 91892 h 102447"/>
                <a:gd name="connsiteX11" fmla="*/ 122937 w 235938"/>
                <a:gd name="connsiteY11" fmla="*/ 99343 h 102447"/>
                <a:gd name="connsiteX12" fmla="*/ 126972 w 235938"/>
                <a:gd name="connsiteY12" fmla="*/ 104620 h 102447"/>
                <a:gd name="connsiteX13" fmla="*/ 136596 w 235938"/>
                <a:gd name="connsiteY13" fmla="*/ 104620 h 102447"/>
                <a:gd name="connsiteX14" fmla="*/ 137527 w 235938"/>
                <a:gd name="connsiteY14" fmla="*/ 101516 h 102447"/>
                <a:gd name="connsiteX15" fmla="*/ 139701 w 235938"/>
                <a:gd name="connsiteY15" fmla="*/ 97170 h 102447"/>
                <a:gd name="connsiteX16" fmla="*/ 143736 w 235938"/>
                <a:gd name="connsiteY16" fmla="*/ 94065 h 102447"/>
                <a:gd name="connsiteX17" fmla="*/ 143736 w 235938"/>
                <a:gd name="connsiteY17" fmla="*/ 89719 h 102447"/>
                <a:gd name="connsiteX18" fmla="*/ 146841 w 235938"/>
                <a:gd name="connsiteY18" fmla="*/ 94065 h 102447"/>
                <a:gd name="connsiteX19" fmla="*/ 149014 w 235938"/>
                <a:gd name="connsiteY19" fmla="*/ 99343 h 102447"/>
                <a:gd name="connsiteX20" fmla="*/ 152118 w 235938"/>
                <a:gd name="connsiteY20" fmla="*/ 104620 h 102447"/>
                <a:gd name="connsiteX21" fmla="*/ 158327 w 235938"/>
                <a:gd name="connsiteY21" fmla="*/ 104620 h 102447"/>
                <a:gd name="connsiteX22" fmla="*/ 163605 w 235938"/>
                <a:gd name="connsiteY22" fmla="*/ 104620 h 102447"/>
                <a:gd name="connsiteX23" fmla="*/ 166709 w 235938"/>
                <a:gd name="connsiteY23" fmla="*/ 103689 h 102447"/>
                <a:gd name="connsiteX24" fmla="*/ 172918 w 235938"/>
                <a:gd name="connsiteY24" fmla="*/ 101516 h 102447"/>
                <a:gd name="connsiteX25" fmla="*/ 178196 w 235938"/>
                <a:gd name="connsiteY25" fmla="*/ 101516 h 102447"/>
                <a:gd name="connsiteX26" fmla="*/ 183163 w 235938"/>
                <a:gd name="connsiteY26" fmla="*/ 99343 h 102447"/>
                <a:gd name="connsiteX27" fmla="*/ 185336 w 235938"/>
                <a:gd name="connsiteY27" fmla="*/ 97170 h 102447"/>
                <a:gd name="connsiteX28" fmla="*/ 188441 w 235938"/>
                <a:gd name="connsiteY28" fmla="*/ 97170 h 102447"/>
                <a:gd name="connsiteX29" fmla="*/ 190614 w 235938"/>
                <a:gd name="connsiteY29" fmla="*/ 96238 h 102447"/>
                <a:gd name="connsiteX30" fmla="*/ 192787 w 235938"/>
                <a:gd name="connsiteY30" fmla="*/ 91892 h 102447"/>
                <a:gd name="connsiteX31" fmla="*/ 195891 w 235938"/>
                <a:gd name="connsiteY31" fmla="*/ 89719 h 102447"/>
                <a:gd name="connsiteX32" fmla="*/ 199927 w 235938"/>
                <a:gd name="connsiteY32" fmla="*/ 89719 h 102447"/>
                <a:gd name="connsiteX33" fmla="*/ 209240 w 235938"/>
                <a:gd name="connsiteY33" fmla="*/ 91892 h 102447"/>
                <a:gd name="connsiteX34" fmla="*/ 221969 w 235938"/>
                <a:gd name="connsiteY34" fmla="*/ 94065 h 102447"/>
                <a:gd name="connsiteX35" fmla="*/ 232213 w 235938"/>
                <a:gd name="connsiteY35" fmla="*/ 94065 h 102447"/>
                <a:gd name="connsiteX36" fmla="*/ 236560 w 235938"/>
                <a:gd name="connsiteY36" fmla="*/ 81337 h 102447"/>
                <a:gd name="connsiteX37" fmla="*/ 236560 w 235938"/>
                <a:gd name="connsiteY37" fmla="*/ 76991 h 102447"/>
                <a:gd name="connsiteX38" fmla="*/ 236560 w 235938"/>
                <a:gd name="connsiteY38" fmla="*/ 73886 h 102447"/>
                <a:gd name="connsiteX39" fmla="*/ 236560 w 235938"/>
                <a:gd name="connsiteY39" fmla="*/ 71713 h 102447"/>
                <a:gd name="connsiteX40" fmla="*/ 234387 w 235938"/>
                <a:gd name="connsiteY40" fmla="*/ 67677 h 102447"/>
                <a:gd name="connsiteX41" fmla="*/ 232213 w 235938"/>
                <a:gd name="connsiteY41" fmla="*/ 62400 h 102447"/>
                <a:gd name="connsiteX42" fmla="*/ 232213 w 235938"/>
                <a:gd name="connsiteY42" fmla="*/ 57122 h 102447"/>
                <a:gd name="connsiteX43" fmla="*/ 209240 w 235938"/>
                <a:gd name="connsiteY43" fmla="*/ 54949 h 102447"/>
                <a:gd name="connsiteX44" fmla="*/ 181300 w 235938"/>
                <a:gd name="connsiteY44" fmla="*/ 57122 h 102447"/>
                <a:gd name="connsiteX45" fmla="*/ 156154 w 235938"/>
                <a:gd name="connsiteY45" fmla="*/ 57122 h 102447"/>
                <a:gd name="connsiteX46" fmla="*/ 130077 w 235938"/>
                <a:gd name="connsiteY46" fmla="*/ 57122 h 102447"/>
                <a:gd name="connsiteX47" fmla="*/ 107414 w 235938"/>
                <a:gd name="connsiteY47" fmla="*/ 51844 h 102447"/>
                <a:gd name="connsiteX48" fmla="*/ 87546 w 235938"/>
                <a:gd name="connsiteY48" fmla="*/ 40047 h 102447"/>
                <a:gd name="connsiteX49" fmla="*/ 87546 w 235938"/>
                <a:gd name="connsiteY49" fmla="*/ 36943 h 102447"/>
                <a:gd name="connsiteX50" fmla="*/ 87546 w 235938"/>
                <a:gd name="connsiteY50" fmla="*/ 31665 h 102447"/>
                <a:gd name="connsiteX51" fmla="*/ 87546 w 235938"/>
                <a:gd name="connsiteY51" fmla="*/ 27319 h 102447"/>
                <a:gd name="connsiteX52" fmla="*/ 85373 w 235938"/>
                <a:gd name="connsiteY52" fmla="*/ 22042 h 102447"/>
                <a:gd name="connsiteX53" fmla="*/ 83199 w 235938"/>
                <a:gd name="connsiteY53" fmla="*/ 16764 h 102447"/>
                <a:gd name="connsiteX54" fmla="*/ 83199 w 235938"/>
                <a:gd name="connsiteY54" fmla="*/ 12418 h 102447"/>
                <a:gd name="connsiteX55" fmla="*/ 65504 w 235938"/>
                <a:gd name="connsiteY55" fmla="*/ 14591 h 102447"/>
                <a:gd name="connsiteX56" fmla="*/ 54328 w 235938"/>
                <a:gd name="connsiteY56" fmla="*/ 14591 h 102447"/>
                <a:gd name="connsiteX57" fmla="*/ 46877 w 235938"/>
                <a:gd name="connsiteY57" fmla="*/ 10555 h 102447"/>
                <a:gd name="connsiteX58" fmla="*/ 43773 w 235938"/>
                <a:gd name="connsiteY58" fmla="*/ 0 h 102447"/>
                <a:gd name="connsiteX59" fmla="*/ 37564 w 235938"/>
                <a:gd name="connsiteY59" fmla="*/ 0 h 102447"/>
                <a:gd name="connsiteX60" fmla="*/ 34460 w 235938"/>
                <a:gd name="connsiteY60" fmla="*/ 1863 h 102447"/>
                <a:gd name="connsiteX61" fmla="*/ 30113 w 235938"/>
                <a:gd name="connsiteY61" fmla="*/ 1863 h 102447"/>
                <a:gd name="connsiteX62" fmla="*/ 27009 w 235938"/>
                <a:gd name="connsiteY62" fmla="*/ 3104 h 102447"/>
                <a:gd name="connsiteX63" fmla="*/ 16764 w 235938"/>
                <a:gd name="connsiteY63" fmla="*/ 5278 h 102447"/>
                <a:gd name="connsiteX64" fmla="*/ 7451 w 235938"/>
                <a:gd name="connsiteY64" fmla="*/ 5278 h 102447"/>
                <a:gd name="connsiteX65" fmla="*/ 0 w 235938"/>
                <a:gd name="connsiteY65" fmla="*/ 7140 h 102447"/>
                <a:gd name="connsiteX66" fmla="*/ 0 w 235938"/>
                <a:gd name="connsiteY66" fmla="*/ 12418 h 102447"/>
                <a:gd name="connsiteX67" fmla="*/ 2173 w 235938"/>
                <a:gd name="connsiteY67" fmla="*/ 14591 h 102447"/>
                <a:gd name="connsiteX68" fmla="*/ 2173 w 235938"/>
                <a:gd name="connsiteY68" fmla="*/ 16764 h 102447"/>
                <a:gd name="connsiteX69" fmla="*/ 2173 w 235938"/>
                <a:gd name="connsiteY69" fmla="*/ 18006 h 102447"/>
                <a:gd name="connsiteX70" fmla="*/ 3104 w 235938"/>
                <a:gd name="connsiteY70" fmla="*/ 19869 h 102447"/>
                <a:gd name="connsiteX71" fmla="*/ 17695 w 235938"/>
                <a:gd name="connsiteY71" fmla="*/ 25146 h 102447"/>
                <a:gd name="connsiteX72" fmla="*/ 34460 w 235938"/>
                <a:gd name="connsiteY72" fmla="*/ 31665 h 102447"/>
                <a:gd name="connsiteX73" fmla="*/ 52155 w 235938"/>
                <a:gd name="connsiteY73" fmla="*/ 32597 h 102447"/>
                <a:gd name="connsiteX74" fmla="*/ 52155 w 235938"/>
                <a:gd name="connsiteY74" fmla="*/ 44394 h 102447"/>
                <a:gd name="connsiteX75" fmla="*/ 56191 w 235938"/>
                <a:gd name="connsiteY75" fmla="*/ 52776 h 102447"/>
                <a:gd name="connsiteX76" fmla="*/ 59295 w 235938"/>
                <a:gd name="connsiteY76" fmla="*/ 58985 h 102447"/>
                <a:gd name="connsiteX77" fmla="*/ 61468 w 235938"/>
                <a:gd name="connsiteY77" fmla="*/ 66435 h 102447"/>
                <a:gd name="connsiteX78" fmla="*/ 59295 w 235938"/>
                <a:gd name="connsiteY78" fmla="*/ 76991 h 102447"/>
                <a:gd name="connsiteX79" fmla="*/ 61468 w 235938"/>
                <a:gd name="connsiteY79" fmla="*/ 79164 h 102447"/>
                <a:gd name="connsiteX80" fmla="*/ 65504 w 235938"/>
                <a:gd name="connsiteY80" fmla="*/ 81337 h 102447"/>
                <a:gd name="connsiteX81" fmla="*/ 66746 w 235938"/>
                <a:gd name="connsiteY81" fmla="*/ 82268 h 102447"/>
                <a:gd name="connsiteX82" fmla="*/ 70782 w 235938"/>
                <a:gd name="connsiteY82" fmla="*/ 84441 h 102447"/>
                <a:gd name="connsiteX83" fmla="*/ 72955 w 235938"/>
                <a:gd name="connsiteY83" fmla="*/ 84441 h 102447"/>
                <a:gd name="connsiteX84" fmla="*/ 73886 w 235938"/>
                <a:gd name="connsiteY84" fmla="*/ 86614 h 102447"/>
                <a:gd name="connsiteX85" fmla="*/ 80095 w 235938"/>
                <a:gd name="connsiteY85" fmla="*/ 84441 h 102447"/>
                <a:gd name="connsiteX86" fmla="*/ 83199 w 235938"/>
                <a:gd name="connsiteY86" fmla="*/ 84441 h 102447"/>
                <a:gd name="connsiteX87" fmla="*/ 88477 w 235938"/>
                <a:gd name="connsiteY87" fmla="*/ 82268 h 102447"/>
                <a:gd name="connsiteX88" fmla="*/ 92823 w 235938"/>
                <a:gd name="connsiteY88" fmla="*/ 82268 h 102447"/>
                <a:gd name="connsiteX89" fmla="*/ 94686 w 235938"/>
                <a:gd name="connsiteY89" fmla="*/ 81337 h 102447"/>
                <a:gd name="connsiteX90" fmla="*/ 95928 w 235938"/>
                <a:gd name="connsiteY90" fmla="*/ 81337 h 102447"/>
                <a:gd name="connsiteX91" fmla="*/ 97790 w 235938"/>
                <a:gd name="connsiteY91" fmla="*/ 82268 h 102447"/>
                <a:gd name="connsiteX92" fmla="*/ 97790 w 235938"/>
                <a:gd name="connsiteY92" fmla="*/ 84441 h 102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</a:cxnLst>
              <a:rect l="l" t="t" r="r" b="b"/>
              <a:pathLst>
                <a:path w="235938" h="102447">
                  <a:moveTo>
                    <a:pt x="97790" y="86614"/>
                  </a:moveTo>
                  <a:lnTo>
                    <a:pt x="97790" y="88787"/>
                  </a:lnTo>
                  <a:lnTo>
                    <a:pt x="97790" y="89719"/>
                  </a:lnTo>
                  <a:lnTo>
                    <a:pt x="99964" y="91892"/>
                  </a:lnTo>
                  <a:lnTo>
                    <a:pt x="103068" y="94065"/>
                  </a:lnTo>
                  <a:lnTo>
                    <a:pt x="107414" y="96238"/>
                  </a:lnTo>
                  <a:lnTo>
                    <a:pt x="110519" y="96238"/>
                  </a:lnTo>
                  <a:lnTo>
                    <a:pt x="112381" y="94065"/>
                  </a:lnTo>
                  <a:lnTo>
                    <a:pt x="114554" y="89719"/>
                  </a:lnTo>
                  <a:lnTo>
                    <a:pt x="116728" y="84441"/>
                  </a:lnTo>
                  <a:lnTo>
                    <a:pt x="119832" y="91892"/>
                  </a:lnTo>
                  <a:lnTo>
                    <a:pt x="122937" y="99343"/>
                  </a:lnTo>
                  <a:lnTo>
                    <a:pt x="126972" y="104620"/>
                  </a:lnTo>
                  <a:lnTo>
                    <a:pt x="136596" y="104620"/>
                  </a:lnTo>
                  <a:lnTo>
                    <a:pt x="137527" y="101516"/>
                  </a:lnTo>
                  <a:lnTo>
                    <a:pt x="139701" y="97170"/>
                  </a:lnTo>
                  <a:lnTo>
                    <a:pt x="143736" y="94065"/>
                  </a:lnTo>
                  <a:lnTo>
                    <a:pt x="143736" y="89719"/>
                  </a:lnTo>
                  <a:lnTo>
                    <a:pt x="146841" y="94065"/>
                  </a:lnTo>
                  <a:lnTo>
                    <a:pt x="149014" y="99343"/>
                  </a:lnTo>
                  <a:lnTo>
                    <a:pt x="152118" y="104620"/>
                  </a:lnTo>
                  <a:lnTo>
                    <a:pt x="158327" y="104620"/>
                  </a:lnTo>
                  <a:lnTo>
                    <a:pt x="163605" y="104620"/>
                  </a:lnTo>
                  <a:lnTo>
                    <a:pt x="166709" y="103689"/>
                  </a:lnTo>
                  <a:lnTo>
                    <a:pt x="172918" y="101516"/>
                  </a:lnTo>
                  <a:lnTo>
                    <a:pt x="178196" y="101516"/>
                  </a:lnTo>
                  <a:lnTo>
                    <a:pt x="183163" y="99343"/>
                  </a:lnTo>
                  <a:lnTo>
                    <a:pt x="185336" y="97170"/>
                  </a:lnTo>
                  <a:lnTo>
                    <a:pt x="188441" y="97170"/>
                  </a:lnTo>
                  <a:lnTo>
                    <a:pt x="190614" y="96238"/>
                  </a:lnTo>
                  <a:lnTo>
                    <a:pt x="192787" y="91892"/>
                  </a:lnTo>
                  <a:lnTo>
                    <a:pt x="195891" y="89719"/>
                  </a:lnTo>
                  <a:lnTo>
                    <a:pt x="199927" y="89719"/>
                  </a:lnTo>
                  <a:lnTo>
                    <a:pt x="209240" y="91892"/>
                  </a:lnTo>
                  <a:lnTo>
                    <a:pt x="221969" y="94065"/>
                  </a:lnTo>
                  <a:lnTo>
                    <a:pt x="232213" y="94065"/>
                  </a:lnTo>
                  <a:lnTo>
                    <a:pt x="236560" y="81337"/>
                  </a:lnTo>
                  <a:lnTo>
                    <a:pt x="236560" y="76991"/>
                  </a:lnTo>
                  <a:lnTo>
                    <a:pt x="236560" y="73886"/>
                  </a:lnTo>
                  <a:lnTo>
                    <a:pt x="236560" y="71713"/>
                  </a:lnTo>
                  <a:lnTo>
                    <a:pt x="234387" y="67677"/>
                  </a:lnTo>
                  <a:lnTo>
                    <a:pt x="232213" y="62400"/>
                  </a:lnTo>
                  <a:lnTo>
                    <a:pt x="232213" y="57122"/>
                  </a:lnTo>
                  <a:lnTo>
                    <a:pt x="209240" y="54949"/>
                  </a:lnTo>
                  <a:lnTo>
                    <a:pt x="181300" y="57122"/>
                  </a:lnTo>
                  <a:lnTo>
                    <a:pt x="156154" y="57122"/>
                  </a:lnTo>
                  <a:lnTo>
                    <a:pt x="130077" y="57122"/>
                  </a:lnTo>
                  <a:lnTo>
                    <a:pt x="107414" y="51844"/>
                  </a:lnTo>
                  <a:lnTo>
                    <a:pt x="87546" y="40047"/>
                  </a:lnTo>
                  <a:lnTo>
                    <a:pt x="87546" y="36943"/>
                  </a:lnTo>
                  <a:lnTo>
                    <a:pt x="87546" y="31665"/>
                  </a:lnTo>
                  <a:lnTo>
                    <a:pt x="87546" y="27319"/>
                  </a:lnTo>
                  <a:lnTo>
                    <a:pt x="85373" y="22042"/>
                  </a:lnTo>
                  <a:lnTo>
                    <a:pt x="83199" y="16764"/>
                  </a:lnTo>
                  <a:lnTo>
                    <a:pt x="83199" y="12418"/>
                  </a:lnTo>
                  <a:lnTo>
                    <a:pt x="65504" y="14591"/>
                  </a:lnTo>
                  <a:lnTo>
                    <a:pt x="54328" y="14591"/>
                  </a:lnTo>
                  <a:lnTo>
                    <a:pt x="46877" y="10555"/>
                  </a:lnTo>
                  <a:lnTo>
                    <a:pt x="43773" y="0"/>
                  </a:lnTo>
                  <a:lnTo>
                    <a:pt x="37564" y="0"/>
                  </a:lnTo>
                  <a:lnTo>
                    <a:pt x="34460" y="1863"/>
                  </a:lnTo>
                  <a:lnTo>
                    <a:pt x="30113" y="1863"/>
                  </a:lnTo>
                  <a:lnTo>
                    <a:pt x="27009" y="3104"/>
                  </a:lnTo>
                  <a:lnTo>
                    <a:pt x="16764" y="5278"/>
                  </a:lnTo>
                  <a:lnTo>
                    <a:pt x="7451" y="5278"/>
                  </a:lnTo>
                  <a:lnTo>
                    <a:pt x="0" y="7140"/>
                  </a:lnTo>
                  <a:lnTo>
                    <a:pt x="0" y="12418"/>
                  </a:lnTo>
                  <a:lnTo>
                    <a:pt x="2173" y="14591"/>
                  </a:lnTo>
                  <a:lnTo>
                    <a:pt x="2173" y="16764"/>
                  </a:lnTo>
                  <a:lnTo>
                    <a:pt x="2173" y="18006"/>
                  </a:lnTo>
                  <a:lnTo>
                    <a:pt x="3104" y="19869"/>
                  </a:lnTo>
                  <a:lnTo>
                    <a:pt x="17695" y="25146"/>
                  </a:lnTo>
                  <a:lnTo>
                    <a:pt x="34460" y="31665"/>
                  </a:lnTo>
                  <a:lnTo>
                    <a:pt x="52155" y="32597"/>
                  </a:lnTo>
                  <a:lnTo>
                    <a:pt x="52155" y="44394"/>
                  </a:lnTo>
                  <a:lnTo>
                    <a:pt x="56191" y="52776"/>
                  </a:lnTo>
                  <a:lnTo>
                    <a:pt x="59295" y="58985"/>
                  </a:lnTo>
                  <a:lnTo>
                    <a:pt x="61468" y="66435"/>
                  </a:lnTo>
                  <a:lnTo>
                    <a:pt x="59295" y="76991"/>
                  </a:lnTo>
                  <a:lnTo>
                    <a:pt x="61468" y="79164"/>
                  </a:lnTo>
                  <a:lnTo>
                    <a:pt x="65504" y="81337"/>
                  </a:lnTo>
                  <a:lnTo>
                    <a:pt x="66746" y="82268"/>
                  </a:lnTo>
                  <a:lnTo>
                    <a:pt x="70782" y="84441"/>
                  </a:lnTo>
                  <a:lnTo>
                    <a:pt x="72955" y="84441"/>
                  </a:lnTo>
                  <a:lnTo>
                    <a:pt x="73886" y="86614"/>
                  </a:lnTo>
                  <a:lnTo>
                    <a:pt x="80095" y="84441"/>
                  </a:lnTo>
                  <a:lnTo>
                    <a:pt x="83199" y="84441"/>
                  </a:lnTo>
                  <a:lnTo>
                    <a:pt x="88477" y="82268"/>
                  </a:lnTo>
                  <a:lnTo>
                    <a:pt x="92823" y="82268"/>
                  </a:lnTo>
                  <a:lnTo>
                    <a:pt x="94686" y="81337"/>
                  </a:lnTo>
                  <a:lnTo>
                    <a:pt x="95928" y="81337"/>
                  </a:lnTo>
                  <a:lnTo>
                    <a:pt x="97790" y="82268"/>
                  </a:lnTo>
                  <a:lnTo>
                    <a:pt x="97790" y="84441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35" name="Freeform: Shape 226">
              <a:extLst>
                <a:ext uri="{FF2B5EF4-FFF2-40B4-BE49-F238E27FC236}">
                  <a16:creationId xmlns:a16="http://schemas.microsoft.com/office/drawing/2014/main" id="{B34E7E89-88FA-8C6F-B546-4B37FC01747C}"/>
                </a:ext>
              </a:extLst>
            </p:cNvPr>
            <p:cNvSpPr/>
            <p:nvPr/>
          </p:nvSpPr>
          <p:spPr>
            <a:xfrm>
              <a:off x="6856448" y="5409987"/>
              <a:ext cx="24836" cy="58985"/>
            </a:xfrm>
            <a:custGeom>
              <a:avLst/>
              <a:gdLst>
                <a:gd name="connsiteX0" fmla="*/ 5277 w 24835"/>
                <a:gd name="connsiteY0" fmla="*/ 50913 h 58984"/>
                <a:gd name="connsiteX1" fmla="*/ 12418 w 24835"/>
                <a:gd name="connsiteY1" fmla="*/ 60227 h 58984"/>
                <a:gd name="connsiteX2" fmla="*/ 27009 w 24835"/>
                <a:gd name="connsiteY2" fmla="*/ 23283 h 58984"/>
                <a:gd name="connsiteX3" fmla="*/ 27009 w 24835"/>
                <a:gd name="connsiteY3" fmla="*/ 15833 h 58984"/>
                <a:gd name="connsiteX4" fmla="*/ 27009 w 24835"/>
                <a:gd name="connsiteY4" fmla="*/ 10555 h 58984"/>
                <a:gd name="connsiteX5" fmla="*/ 25146 w 24835"/>
                <a:gd name="connsiteY5" fmla="*/ 7451 h 58984"/>
                <a:gd name="connsiteX6" fmla="*/ 22973 w 24835"/>
                <a:gd name="connsiteY6" fmla="*/ 3104 h 58984"/>
                <a:gd name="connsiteX7" fmla="*/ 19869 w 24835"/>
                <a:gd name="connsiteY7" fmla="*/ 0 h 58984"/>
                <a:gd name="connsiteX8" fmla="*/ 0 w 24835"/>
                <a:gd name="connsiteY8" fmla="*/ 27630 h 58984"/>
                <a:gd name="connsiteX9" fmla="*/ 2173 w 24835"/>
                <a:gd name="connsiteY9" fmla="*/ 42531 h 58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835" h="58984">
                  <a:moveTo>
                    <a:pt x="5277" y="50913"/>
                  </a:moveTo>
                  <a:lnTo>
                    <a:pt x="12418" y="60227"/>
                  </a:lnTo>
                  <a:lnTo>
                    <a:pt x="27009" y="23283"/>
                  </a:lnTo>
                  <a:lnTo>
                    <a:pt x="27009" y="15833"/>
                  </a:lnTo>
                  <a:lnTo>
                    <a:pt x="27009" y="10555"/>
                  </a:lnTo>
                  <a:lnTo>
                    <a:pt x="25146" y="7451"/>
                  </a:lnTo>
                  <a:lnTo>
                    <a:pt x="22973" y="3104"/>
                  </a:lnTo>
                  <a:lnTo>
                    <a:pt x="19869" y="0"/>
                  </a:lnTo>
                  <a:lnTo>
                    <a:pt x="0" y="27630"/>
                  </a:lnTo>
                  <a:lnTo>
                    <a:pt x="2173" y="42531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36" name="Freeform: Shape 227">
              <a:extLst>
                <a:ext uri="{FF2B5EF4-FFF2-40B4-BE49-F238E27FC236}">
                  <a16:creationId xmlns:a16="http://schemas.microsoft.com/office/drawing/2014/main" id="{DFCBF61B-AB16-D023-0F51-C23702EB7FE7}"/>
                </a:ext>
              </a:extLst>
            </p:cNvPr>
            <p:cNvSpPr/>
            <p:nvPr/>
          </p:nvSpPr>
          <p:spPr>
            <a:xfrm>
              <a:off x="6876316" y="5644063"/>
              <a:ext cx="68298" cy="65194"/>
            </a:xfrm>
            <a:custGeom>
              <a:avLst/>
              <a:gdLst>
                <a:gd name="connsiteX0" fmla="*/ 43773 w 68298"/>
                <a:gd name="connsiteY0" fmla="*/ 12418 h 65193"/>
                <a:gd name="connsiteX1" fmla="*/ 31355 w 68298"/>
                <a:gd name="connsiteY1" fmla="*/ 19868 h 65193"/>
                <a:gd name="connsiteX2" fmla="*/ 17695 w 68298"/>
                <a:gd name="connsiteY2" fmla="*/ 24215 h 65193"/>
                <a:gd name="connsiteX3" fmla="*/ 3104 w 68298"/>
                <a:gd name="connsiteY3" fmla="*/ 29492 h 65193"/>
                <a:gd name="connsiteX4" fmla="*/ 3104 w 68298"/>
                <a:gd name="connsiteY4" fmla="*/ 33838 h 65193"/>
                <a:gd name="connsiteX5" fmla="*/ 2173 w 68298"/>
                <a:gd name="connsiteY5" fmla="*/ 33838 h 65193"/>
                <a:gd name="connsiteX6" fmla="*/ 2173 w 68298"/>
                <a:gd name="connsiteY6" fmla="*/ 34770 h 65193"/>
                <a:gd name="connsiteX7" fmla="*/ 0 w 68298"/>
                <a:gd name="connsiteY7" fmla="*/ 36943 h 65193"/>
                <a:gd name="connsiteX8" fmla="*/ 0 w 68298"/>
                <a:gd name="connsiteY8" fmla="*/ 46567 h 65193"/>
                <a:gd name="connsiteX9" fmla="*/ 7140 w 68298"/>
                <a:gd name="connsiteY9" fmla="*/ 42221 h 65193"/>
                <a:gd name="connsiteX10" fmla="*/ 14591 w 68298"/>
                <a:gd name="connsiteY10" fmla="*/ 40979 h 65193"/>
                <a:gd name="connsiteX11" fmla="*/ 21731 w 68298"/>
                <a:gd name="connsiteY11" fmla="*/ 36943 h 65193"/>
                <a:gd name="connsiteX12" fmla="*/ 27009 w 68298"/>
                <a:gd name="connsiteY12" fmla="*/ 33838 h 65193"/>
                <a:gd name="connsiteX13" fmla="*/ 31355 w 68298"/>
                <a:gd name="connsiteY13" fmla="*/ 40979 h 65193"/>
                <a:gd name="connsiteX14" fmla="*/ 32286 w 68298"/>
                <a:gd name="connsiteY14" fmla="*/ 46567 h 65193"/>
                <a:gd name="connsiteX15" fmla="*/ 34459 w 68298"/>
                <a:gd name="connsiteY15" fmla="*/ 51844 h 65193"/>
                <a:gd name="connsiteX16" fmla="*/ 36322 w 68298"/>
                <a:gd name="connsiteY16" fmla="*/ 55880 h 65193"/>
                <a:gd name="connsiteX17" fmla="*/ 41600 w 68298"/>
                <a:gd name="connsiteY17" fmla="*/ 58985 h 65193"/>
                <a:gd name="connsiteX18" fmla="*/ 46877 w 68298"/>
                <a:gd name="connsiteY18" fmla="*/ 61158 h 65193"/>
                <a:gd name="connsiteX19" fmla="*/ 46877 w 68298"/>
                <a:gd name="connsiteY19" fmla="*/ 66435 h 65193"/>
                <a:gd name="connsiteX20" fmla="*/ 56191 w 68298"/>
                <a:gd name="connsiteY20" fmla="*/ 66435 h 65193"/>
                <a:gd name="connsiteX21" fmla="*/ 56191 w 68298"/>
                <a:gd name="connsiteY21" fmla="*/ 61158 h 65193"/>
                <a:gd name="connsiteX22" fmla="*/ 56191 w 68298"/>
                <a:gd name="connsiteY22" fmla="*/ 58985 h 65193"/>
                <a:gd name="connsiteX23" fmla="*/ 56191 w 68298"/>
                <a:gd name="connsiteY23" fmla="*/ 57122 h 65193"/>
                <a:gd name="connsiteX24" fmla="*/ 58364 w 68298"/>
                <a:gd name="connsiteY24" fmla="*/ 55880 h 65193"/>
                <a:gd name="connsiteX25" fmla="*/ 56191 w 68298"/>
                <a:gd name="connsiteY25" fmla="*/ 53707 h 65193"/>
                <a:gd name="connsiteX26" fmla="*/ 54018 w 68298"/>
                <a:gd name="connsiteY26" fmla="*/ 51844 h 65193"/>
                <a:gd name="connsiteX27" fmla="*/ 53086 w 68298"/>
                <a:gd name="connsiteY27" fmla="*/ 49671 h 65193"/>
                <a:gd name="connsiteX28" fmla="*/ 53086 w 68298"/>
                <a:gd name="connsiteY28" fmla="*/ 46567 h 65193"/>
                <a:gd name="connsiteX29" fmla="*/ 54018 w 68298"/>
                <a:gd name="connsiteY29" fmla="*/ 48429 h 65193"/>
                <a:gd name="connsiteX30" fmla="*/ 56191 w 68298"/>
                <a:gd name="connsiteY30" fmla="*/ 48429 h 65193"/>
                <a:gd name="connsiteX31" fmla="*/ 58364 w 68298"/>
                <a:gd name="connsiteY31" fmla="*/ 48429 h 65193"/>
                <a:gd name="connsiteX32" fmla="*/ 58364 w 68298"/>
                <a:gd name="connsiteY32" fmla="*/ 49671 h 65193"/>
                <a:gd name="connsiteX33" fmla="*/ 60227 w 68298"/>
                <a:gd name="connsiteY33" fmla="*/ 53707 h 65193"/>
                <a:gd name="connsiteX34" fmla="*/ 63641 w 68298"/>
                <a:gd name="connsiteY34" fmla="*/ 51844 h 65193"/>
                <a:gd name="connsiteX35" fmla="*/ 65504 w 68298"/>
                <a:gd name="connsiteY35" fmla="*/ 51844 h 65193"/>
                <a:gd name="connsiteX36" fmla="*/ 65504 w 68298"/>
                <a:gd name="connsiteY36" fmla="*/ 49671 h 65193"/>
                <a:gd name="connsiteX37" fmla="*/ 67677 w 68298"/>
                <a:gd name="connsiteY37" fmla="*/ 49671 h 65193"/>
                <a:gd name="connsiteX38" fmla="*/ 67677 w 68298"/>
                <a:gd name="connsiteY38" fmla="*/ 46567 h 65193"/>
                <a:gd name="connsiteX39" fmla="*/ 68608 w 68298"/>
                <a:gd name="connsiteY39" fmla="*/ 42221 h 65193"/>
                <a:gd name="connsiteX40" fmla="*/ 70781 w 68298"/>
                <a:gd name="connsiteY40" fmla="*/ 42221 h 65193"/>
                <a:gd name="connsiteX41" fmla="*/ 70781 w 68298"/>
                <a:gd name="connsiteY41" fmla="*/ 40979 h 65193"/>
                <a:gd name="connsiteX42" fmla="*/ 68608 w 68298"/>
                <a:gd name="connsiteY42" fmla="*/ 40979 h 65193"/>
                <a:gd name="connsiteX43" fmla="*/ 67677 w 68298"/>
                <a:gd name="connsiteY43" fmla="*/ 36943 h 65193"/>
                <a:gd name="connsiteX44" fmla="*/ 67677 w 68298"/>
                <a:gd name="connsiteY44" fmla="*/ 19868 h 65193"/>
                <a:gd name="connsiteX45" fmla="*/ 61468 w 68298"/>
                <a:gd name="connsiteY45" fmla="*/ 9313 h 65193"/>
                <a:gd name="connsiteX46" fmla="*/ 53086 w 68298"/>
                <a:gd name="connsiteY46" fmla="*/ 0 h 65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68298" h="65193">
                  <a:moveTo>
                    <a:pt x="43773" y="12418"/>
                  </a:moveTo>
                  <a:lnTo>
                    <a:pt x="31355" y="19868"/>
                  </a:lnTo>
                  <a:lnTo>
                    <a:pt x="17695" y="24215"/>
                  </a:lnTo>
                  <a:lnTo>
                    <a:pt x="3104" y="29492"/>
                  </a:lnTo>
                  <a:lnTo>
                    <a:pt x="3104" y="33838"/>
                  </a:lnTo>
                  <a:lnTo>
                    <a:pt x="2173" y="33838"/>
                  </a:lnTo>
                  <a:lnTo>
                    <a:pt x="2173" y="34770"/>
                  </a:lnTo>
                  <a:lnTo>
                    <a:pt x="0" y="36943"/>
                  </a:lnTo>
                  <a:lnTo>
                    <a:pt x="0" y="46567"/>
                  </a:lnTo>
                  <a:lnTo>
                    <a:pt x="7140" y="42221"/>
                  </a:lnTo>
                  <a:lnTo>
                    <a:pt x="14591" y="40979"/>
                  </a:lnTo>
                  <a:lnTo>
                    <a:pt x="21731" y="36943"/>
                  </a:lnTo>
                  <a:lnTo>
                    <a:pt x="27009" y="33838"/>
                  </a:lnTo>
                  <a:lnTo>
                    <a:pt x="31355" y="40979"/>
                  </a:lnTo>
                  <a:lnTo>
                    <a:pt x="32286" y="46567"/>
                  </a:lnTo>
                  <a:lnTo>
                    <a:pt x="34459" y="51844"/>
                  </a:lnTo>
                  <a:lnTo>
                    <a:pt x="36322" y="55880"/>
                  </a:lnTo>
                  <a:lnTo>
                    <a:pt x="41600" y="58985"/>
                  </a:lnTo>
                  <a:lnTo>
                    <a:pt x="46877" y="61158"/>
                  </a:lnTo>
                  <a:lnTo>
                    <a:pt x="46877" y="66435"/>
                  </a:lnTo>
                  <a:lnTo>
                    <a:pt x="56191" y="66435"/>
                  </a:lnTo>
                  <a:lnTo>
                    <a:pt x="56191" y="61158"/>
                  </a:lnTo>
                  <a:lnTo>
                    <a:pt x="56191" y="58985"/>
                  </a:lnTo>
                  <a:lnTo>
                    <a:pt x="56191" y="57122"/>
                  </a:lnTo>
                  <a:lnTo>
                    <a:pt x="58364" y="55880"/>
                  </a:lnTo>
                  <a:lnTo>
                    <a:pt x="56191" y="53707"/>
                  </a:lnTo>
                  <a:lnTo>
                    <a:pt x="54018" y="51844"/>
                  </a:lnTo>
                  <a:lnTo>
                    <a:pt x="53086" y="49671"/>
                  </a:lnTo>
                  <a:lnTo>
                    <a:pt x="53086" y="46567"/>
                  </a:lnTo>
                  <a:lnTo>
                    <a:pt x="54018" y="48429"/>
                  </a:lnTo>
                  <a:lnTo>
                    <a:pt x="56191" y="48429"/>
                  </a:lnTo>
                  <a:lnTo>
                    <a:pt x="58364" y="48429"/>
                  </a:lnTo>
                  <a:lnTo>
                    <a:pt x="58364" y="49671"/>
                  </a:lnTo>
                  <a:lnTo>
                    <a:pt x="60227" y="53707"/>
                  </a:lnTo>
                  <a:lnTo>
                    <a:pt x="63641" y="51844"/>
                  </a:lnTo>
                  <a:lnTo>
                    <a:pt x="65504" y="51844"/>
                  </a:lnTo>
                  <a:lnTo>
                    <a:pt x="65504" y="49671"/>
                  </a:lnTo>
                  <a:lnTo>
                    <a:pt x="67677" y="49671"/>
                  </a:lnTo>
                  <a:lnTo>
                    <a:pt x="67677" y="46567"/>
                  </a:lnTo>
                  <a:lnTo>
                    <a:pt x="68608" y="42221"/>
                  </a:lnTo>
                  <a:lnTo>
                    <a:pt x="70781" y="42221"/>
                  </a:lnTo>
                  <a:lnTo>
                    <a:pt x="70781" y="40979"/>
                  </a:lnTo>
                  <a:lnTo>
                    <a:pt x="68608" y="40979"/>
                  </a:lnTo>
                  <a:lnTo>
                    <a:pt x="67677" y="36943"/>
                  </a:lnTo>
                  <a:lnTo>
                    <a:pt x="67677" y="19868"/>
                  </a:lnTo>
                  <a:lnTo>
                    <a:pt x="61468" y="9313"/>
                  </a:lnTo>
                  <a:lnTo>
                    <a:pt x="53086" y="0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37" name="Freeform: Shape 228">
              <a:extLst>
                <a:ext uri="{FF2B5EF4-FFF2-40B4-BE49-F238E27FC236}">
                  <a16:creationId xmlns:a16="http://schemas.microsoft.com/office/drawing/2014/main" id="{0CDB498D-D20A-92EF-B4C1-677CC9372E1C}"/>
                </a:ext>
              </a:extLst>
            </p:cNvPr>
            <p:cNvSpPr/>
            <p:nvPr/>
          </p:nvSpPr>
          <p:spPr>
            <a:xfrm>
              <a:off x="6851170" y="5514917"/>
              <a:ext cx="83820" cy="139701"/>
            </a:xfrm>
            <a:custGeom>
              <a:avLst/>
              <a:gdLst>
                <a:gd name="connsiteX0" fmla="*/ 7450 w 83820"/>
                <a:gd name="connsiteY0" fmla="*/ 76991 h 139700"/>
                <a:gd name="connsiteX1" fmla="*/ 12728 w 83820"/>
                <a:gd name="connsiteY1" fmla="*/ 90961 h 139700"/>
                <a:gd name="connsiteX2" fmla="*/ 14591 w 83820"/>
                <a:gd name="connsiteY2" fmla="*/ 91892 h 139700"/>
                <a:gd name="connsiteX3" fmla="*/ 14591 w 83820"/>
                <a:gd name="connsiteY3" fmla="*/ 94065 h 139700"/>
                <a:gd name="connsiteX4" fmla="*/ 15833 w 83820"/>
                <a:gd name="connsiteY4" fmla="*/ 96238 h 139700"/>
                <a:gd name="connsiteX5" fmla="*/ 17695 w 83820"/>
                <a:gd name="connsiteY5" fmla="*/ 98411 h 139700"/>
                <a:gd name="connsiteX6" fmla="*/ 17695 w 83820"/>
                <a:gd name="connsiteY6" fmla="*/ 91892 h 139700"/>
                <a:gd name="connsiteX7" fmla="*/ 19868 w 83820"/>
                <a:gd name="connsiteY7" fmla="*/ 86614 h 139700"/>
                <a:gd name="connsiteX8" fmla="*/ 22042 w 83820"/>
                <a:gd name="connsiteY8" fmla="*/ 81337 h 139700"/>
                <a:gd name="connsiteX9" fmla="*/ 22042 w 83820"/>
                <a:gd name="connsiteY9" fmla="*/ 73886 h 139700"/>
                <a:gd name="connsiteX10" fmla="*/ 42841 w 83820"/>
                <a:gd name="connsiteY10" fmla="*/ 83510 h 139700"/>
                <a:gd name="connsiteX11" fmla="*/ 61468 w 83820"/>
                <a:gd name="connsiteY11" fmla="*/ 98411 h 139700"/>
                <a:gd name="connsiteX12" fmla="*/ 64572 w 83820"/>
                <a:gd name="connsiteY12" fmla="*/ 98411 h 139700"/>
                <a:gd name="connsiteX13" fmla="*/ 63641 w 83820"/>
                <a:gd name="connsiteY13" fmla="*/ 101516 h 139700"/>
                <a:gd name="connsiteX14" fmla="*/ 61468 w 83820"/>
                <a:gd name="connsiteY14" fmla="*/ 103689 h 139700"/>
                <a:gd name="connsiteX15" fmla="*/ 61468 w 83820"/>
                <a:gd name="connsiteY15" fmla="*/ 105862 h 139700"/>
                <a:gd name="connsiteX16" fmla="*/ 59605 w 83820"/>
                <a:gd name="connsiteY16" fmla="*/ 106793 h 139700"/>
                <a:gd name="connsiteX17" fmla="*/ 57432 w 83820"/>
                <a:gd name="connsiteY17" fmla="*/ 111140 h 139700"/>
                <a:gd name="connsiteX18" fmla="*/ 57432 w 83820"/>
                <a:gd name="connsiteY18" fmla="*/ 114244 h 139700"/>
                <a:gd name="connsiteX19" fmla="*/ 45015 w 83820"/>
                <a:gd name="connsiteY19" fmla="*/ 114244 h 139700"/>
                <a:gd name="connsiteX20" fmla="*/ 45015 w 83820"/>
                <a:gd name="connsiteY20" fmla="*/ 101516 h 139700"/>
                <a:gd name="connsiteX21" fmla="*/ 37564 w 83820"/>
                <a:gd name="connsiteY21" fmla="*/ 101516 h 139700"/>
                <a:gd name="connsiteX22" fmla="*/ 32286 w 83820"/>
                <a:gd name="connsiteY22" fmla="*/ 103689 h 139700"/>
                <a:gd name="connsiteX23" fmla="*/ 28250 w 83820"/>
                <a:gd name="connsiteY23" fmla="*/ 103689 h 139700"/>
                <a:gd name="connsiteX24" fmla="*/ 27319 w 83820"/>
                <a:gd name="connsiteY24" fmla="*/ 105862 h 139700"/>
                <a:gd name="connsiteX25" fmla="*/ 27319 w 83820"/>
                <a:gd name="connsiteY25" fmla="*/ 106793 h 139700"/>
                <a:gd name="connsiteX26" fmla="*/ 25146 w 83820"/>
                <a:gd name="connsiteY26" fmla="*/ 111140 h 139700"/>
                <a:gd name="connsiteX27" fmla="*/ 25146 w 83820"/>
                <a:gd name="connsiteY27" fmla="*/ 116417 h 139700"/>
                <a:gd name="connsiteX28" fmla="*/ 25146 w 83820"/>
                <a:gd name="connsiteY28" fmla="*/ 121695 h 139700"/>
                <a:gd name="connsiteX29" fmla="*/ 30423 w 83820"/>
                <a:gd name="connsiteY29" fmla="*/ 123558 h 139700"/>
                <a:gd name="connsiteX30" fmla="*/ 32286 w 83820"/>
                <a:gd name="connsiteY30" fmla="*/ 123558 h 139700"/>
                <a:gd name="connsiteX31" fmla="*/ 34459 w 83820"/>
                <a:gd name="connsiteY31" fmla="*/ 125731 h 139700"/>
                <a:gd name="connsiteX32" fmla="*/ 34459 w 83820"/>
                <a:gd name="connsiteY32" fmla="*/ 127904 h 139700"/>
                <a:gd name="connsiteX33" fmla="*/ 34459 w 83820"/>
                <a:gd name="connsiteY33" fmla="*/ 129146 h 139700"/>
                <a:gd name="connsiteX34" fmla="*/ 34459 w 83820"/>
                <a:gd name="connsiteY34" fmla="*/ 131008 h 139700"/>
                <a:gd name="connsiteX35" fmla="*/ 34459 w 83820"/>
                <a:gd name="connsiteY35" fmla="*/ 134423 h 139700"/>
                <a:gd name="connsiteX36" fmla="*/ 37564 w 83820"/>
                <a:gd name="connsiteY36" fmla="*/ 138459 h 139700"/>
                <a:gd name="connsiteX37" fmla="*/ 37564 w 83820"/>
                <a:gd name="connsiteY37" fmla="*/ 141563 h 139700"/>
                <a:gd name="connsiteX38" fmla="*/ 42841 w 83820"/>
                <a:gd name="connsiteY38" fmla="*/ 138459 h 139700"/>
                <a:gd name="connsiteX39" fmla="*/ 49050 w 83820"/>
                <a:gd name="connsiteY39" fmla="*/ 136286 h 139700"/>
                <a:gd name="connsiteX40" fmla="*/ 52155 w 83820"/>
                <a:gd name="connsiteY40" fmla="*/ 131008 h 139700"/>
                <a:gd name="connsiteX41" fmla="*/ 54328 w 83820"/>
                <a:gd name="connsiteY41" fmla="*/ 125731 h 139700"/>
                <a:gd name="connsiteX42" fmla="*/ 57432 w 83820"/>
                <a:gd name="connsiteY42" fmla="*/ 118280 h 139700"/>
                <a:gd name="connsiteX43" fmla="*/ 59605 w 83820"/>
                <a:gd name="connsiteY43" fmla="*/ 120453 h 139700"/>
                <a:gd name="connsiteX44" fmla="*/ 61468 w 83820"/>
                <a:gd name="connsiteY44" fmla="*/ 120453 h 139700"/>
                <a:gd name="connsiteX45" fmla="*/ 63641 w 83820"/>
                <a:gd name="connsiteY45" fmla="*/ 120453 h 139700"/>
                <a:gd name="connsiteX46" fmla="*/ 63641 w 83820"/>
                <a:gd name="connsiteY46" fmla="*/ 121695 h 139700"/>
                <a:gd name="connsiteX47" fmla="*/ 64572 w 83820"/>
                <a:gd name="connsiteY47" fmla="*/ 125731 h 139700"/>
                <a:gd name="connsiteX48" fmla="*/ 70781 w 83820"/>
                <a:gd name="connsiteY48" fmla="*/ 123558 h 139700"/>
                <a:gd name="connsiteX49" fmla="*/ 74196 w 83820"/>
                <a:gd name="connsiteY49" fmla="*/ 123558 h 139700"/>
                <a:gd name="connsiteX50" fmla="*/ 74196 w 83820"/>
                <a:gd name="connsiteY50" fmla="*/ 121695 h 139700"/>
                <a:gd name="connsiteX51" fmla="*/ 74196 w 83820"/>
                <a:gd name="connsiteY51" fmla="*/ 120453 h 139700"/>
                <a:gd name="connsiteX52" fmla="*/ 74196 w 83820"/>
                <a:gd name="connsiteY52" fmla="*/ 118280 h 139700"/>
                <a:gd name="connsiteX53" fmla="*/ 76059 w 83820"/>
                <a:gd name="connsiteY53" fmla="*/ 118280 h 139700"/>
                <a:gd name="connsiteX54" fmla="*/ 79164 w 83820"/>
                <a:gd name="connsiteY54" fmla="*/ 116417 h 139700"/>
                <a:gd name="connsiteX55" fmla="*/ 85373 w 83820"/>
                <a:gd name="connsiteY55" fmla="*/ 114244 h 139700"/>
                <a:gd name="connsiteX56" fmla="*/ 78232 w 83820"/>
                <a:gd name="connsiteY56" fmla="*/ 101516 h 139700"/>
                <a:gd name="connsiteX57" fmla="*/ 68919 w 83820"/>
                <a:gd name="connsiteY57" fmla="*/ 91892 h 139700"/>
                <a:gd name="connsiteX58" fmla="*/ 61468 w 83820"/>
                <a:gd name="connsiteY58" fmla="*/ 83510 h 139700"/>
                <a:gd name="connsiteX59" fmla="*/ 57432 w 83820"/>
                <a:gd name="connsiteY59" fmla="*/ 69850 h 139700"/>
                <a:gd name="connsiteX60" fmla="*/ 49982 w 83820"/>
                <a:gd name="connsiteY60" fmla="*/ 68609 h 139700"/>
                <a:gd name="connsiteX61" fmla="*/ 46877 w 83820"/>
                <a:gd name="connsiteY61" fmla="*/ 66435 h 139700"/>
                <a:gd name="connsiteX62" fmla="*/ 42841 w 83820"/>
                <a:gd name="connsiteY62" fmla="*/ 64573 h 139700"/>
                <a:gd name="connsiteX63" fmla="*/ 39737 w 83820"/>
                <a:gd name="connsiteY63" fmla="*/ 64573 h 139700"/>
                <a:gd name="connsiteX64" fmla="*/ 35391 w 83820"/>
                <a:gd name="connsiteY64" fmla="*/ 64573 h 139700"/>
                <a:gd name="connsiteX65" fmla="*/ 28250 w 83820"/>
                <a:gd name="connsiteY65" fmla="*/ 64573 h 139700"/>
                <a:gd name="connsiteX66" fmla="*/ 28250 w 83820"/>
                <a:gd name="connsiteY66" fmla="*/ 61158 h 139700"/>
                <a:gd name="connsiteX67" fmla="*/ 25146 w 83820"/>
                <a:gd name="connsiteY67" fmla="*/ 61158 h 139700"/>
                <a:gd name="connsiteX68" fmla="*/ 27319 w 83820"/>
                <a:gd name="connsiteY68" fmla="*/ 42221 h 139700"/>
                <a:gd name="connsiteX69" fmla="*/ 30423 w 83820"/>
                <a:gd name="connsiteY69" fmla="*/ 31666 h 139700"/>
                <a:gd name="connsiteX70" fmla="*/ 32286 w 83820"/>
                <a:gd name="connsiteY70" fmla="*/ 18937 h 139700"/>
                <a:gd name="connsiteX71" fmla="*/ 32286 w 83820"/>
                <a:gd name="connsiteY71" fmla="*/ 0 h 139700"/>
                <a:gd name="connsiteX72" fmla="*/ 25146 w 83820"/>
                <a:gd name="connsiteY72" fmla="*/ 0 h 139700"/>
                <a:gd name="connsiteX73" fmla="*/ 19868 w 83820"/>
                <a:gd name="connsiteY73" fmla="*/ 0 h 139700"/>
                <a:gd name="connsiteX74" fmla="*/ 14591 w 83820"/>
                <a:gd name="connsiteY74" fmla="*/ 1863 h 139700"/>
                <a:gd name="connsiteX75" fmla="*/ 8382 w 83820"/>
                <a:gd name="connsiteY75" fmla="*/ 4036 h 139700"/>
                <a:gd name="connsiteX76" fmla="*/ 1241 w 83820"/>
                <a:gd name="connsiteY76" fmla="*/ 22042 h 139700"/>
                <a:gd name="connsiteX77" fmla="*/ 0 w 83820"/>
                <a:gd name="connsiteY77" fmla="*/ 40048 h 139700"/>
                <a:gd name="connsiteX78" fmla="*/ 1241 w 83820"/>
                <a:gd name="connsiteY78" fmla="*/ 61158 h 139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</a:cxnLst>
              <a:rect l="l" t="t" r="r" b="b"/>
              <a:pathLst>
                <a:path w="83820" h="139700">
                  <a:moveTo>
                    <a:pt x="7450" y="76991"/>
                  </a:moveTo>
                  <a:lnTo>
                    <a:pt x="12728" y="90961"/>
                  </a:lnTo>
                  <a:lnTo>
                    <a:pt x="14591" y="91892"/>
                  </a:lnTo>
                  <a:lnTo>
                    <a:pt x="14591" y="94065"/>
                  </a:lnTo>
                  <a:lnTo>
                    <a:pt x="15833" y="96238"/>
                  </a:lnTo>
                  <a:lnTo>
                    <a:pt x="17695" y="98411"/>
                  </a:lnTo>
                  <a:lnTo>
                    <a:pt x="17695" y="91892"/>
                  </a:lnTo>
                  <a:lnTo>
                    <a:pt x="19868" y="86614"/>
                  </a:lnTo>
                  <a:lnTo>
                    <a:pt x="22042" y="81337"/>
                  </a:lnTo>
                  <a:lnTo>
                    <a:pt x="22042" y="73886"/>
                  </a:lnTo>
                  <a:lnTo>
                    <a:pt x="42841" y="83510"/>
                  </a:lnTo>
                  <a:lnTo>
                    <a:pt x="61468" y="98411"/>
                  </a:lnTo>
                  <a:lnTo>
                    <a:pt x="64572" y="98411"/>
                  </a:lnTo>
                  <a:lnTo>
                    <a:pt x="63641" y="101516"/>
                  </a:lnTo>
                  <a:lnTo>
                    <a:pt x="61468" y="103689"/>
                  </a:lnTo>
                  <a:lnTo>
                    <a:pt x="61468" y="105862"/>
                  </a:lnTo>
                  <a:lnTo>
                    <a:pt x="59605" y="106793"/>
                  </a:lnTo>
                  <a:lnTo>
                    <a:pt x="57432" y="111140"/>
                  </a:lnTo>
                  <a:lnTo>
                    <a:pt x="57432" y="114244"/>
                  </a:lnTo>
                  <a:lnTo>
                    <a:pt x="45015" y="114244"/>
                  </a:lnTo>
                  <a:lnTo>
                    <a:pt x="45015" y="101516"/>
                  </a:lnTo>
                  <a:lnTo>
                    <a:pt x="37564" y="101516"/>
                  </a:lnTo>
                  <a:lnTo>
                    <a:pt x="32286" y="103689"/>
                  </a:lnTo>
                  <a:lnTo>
                    <a:pt x="28250" y="103689"/>
                  </a:lnTo>
                  <a:lnTo>
                    <a:pt x="27319" y="105862"/>
                  </a:lnTo>
                  <a:lnTo>
                    <a:pt x="27319" y="106793"/>
                  </a:lnTo>
                  <a:lnTo>
                    <a:pt x="25146" y="111140"/>
                  </a:lnTo>
                  <a:lnTo>
                    <a:pt x="25146" y="116417"/>
                  </a:lnTo>
                  <a:lnTo>
                    <a:pt x="25146" y="121695"/>
                  </a:lnTo>
                  <a:lnTo>
                    <a:pt x="30423" y="123558"/>
                  </a:lnTo>
                  <a:lnTo>
                    <a:pt x="32286" y="123558"/>
                  </a:lnTo>
                  <a:lnTo>
                    <a:pt x="34459" y="125731"/>
                  </a:lnTo>
                  <a:lnTo>
                    <a:pt x="34459" y="127904"/>
                  </a:lnTo>
                  <a:lnTo>
                    <a:pt x="34459" y="129146"/>
                  </a:lnTo>
                  <a:lnTo>
                    <a:pt x="34459" y="131008"/>
                  </a:lnTo>
                  <a:lnTo>
                    <a:pt x="34459" y="134423"/>
                  </a:lnTo>
                  <a:lnTo>
                    <a:pt x="37564" y="138459"/>
                  </a:lnTo>
                  <a:lnTo>
                    <a:pt x="37564" y="141563"/>
                  </a:lnTo>
                  <a:lnTo>
                    <a:pt x="42841" y="138459"/>
                  </a:lnTo>
                  <a:lnTo>
                    <a:pt x="49050" y="136286"/>
                  </a:lnTo>
                  <a:lnTo>
                    <a:pt x="52155" y="131008"/>
                  </a:lnTo>
                  <a:lnTo>
                    <a:pt x="54328" y="125731"/>
                  </a:lnTo>
                  <a:lnTo>
                    <a:pt x="57432" y="118280"/>
                  </a:lnTo>
                  <a:lnTo>
                    <a:pt x="59605" y="120453"/>
                  </a:lnTo>
                  <a:lnTo>
                    <a:pt x="61468" y="120453"/>
                  </a:lnTo>
                  <a:lnTo>
                    <a:pt x="63641" y="120453"/>
                  </a:lnTo>
                  <a:lnTo>
                    <a:pt x="63641" y="121695"/>
                  </a:lnTo>
                  <a:lnTo>
                    <a:pt x="64572" y="125731"/>
                  </a:lnTo>
                  <a:lnTo>
                    <a:pt x="70781" y="123558"/>
                  </a:lnTo>
                  <a:lnTo>
                    <a:pt x="74196" y="123558"/>
                  </a:lnTo>
                  <a:lnTo>
                    <a:pt x="74196" y="121695"/>
                  </a:lnTo>
                  <a:lnTo>
                    <a:pt x="74196" y="120453"/>
                  </a:lnTo>
                  <a:lnTo>
                    <a:pt x="74196" y="118280"/>
                  </a:lnTo>
                  <a:lnTo>
                    <a:pt x="76059" y="118280"/>
                  </a:lnTo>
                  <a:lnTo>
                    <a:pt x="79164" y="116417"/>
                  </a:lnTo>
                  <a:lnTo>
                    <a:pt x="85373" y="114244"/>
                  </a:lnTo>
                  <a:lnTo>
                    <a:pt x="78232" y="101516"/>
                  </a:lnTo>
                  <a:lnTo>
                    <a:pt x="68919" y="91892"/>
                  </a:lnTo>
                  <a:lnTo>
                    <a:pt x="61468" y="83510"/>
                  </a:lnTo>
                  <a:lnTo>
                    <a:pt x="57432" y="69850"/>
                  </a:lnTo>
                  <a:lnTo>
                    <a:pt x="49982" y="68609"/>
                  </a:lnTo>
                  <a:lnTo>
                    <a:pt x="46877" y="66435"/>
                  </a:lnTo>
                  <a:lnTo>
                    <a:pt x="42841" y="64573"/>
                  </a:lnTo>
                  <a:lnTo>
                    <a:pt x="39737" y="64573"/>
                  </a:lnTo>
                  <a:lnTo>
                    <a:pt x="35391" y="64573"/>
                  </a:lnTo>
                  <a:lnTo>
                    <a:pt x="28250" y="64573"/>
                  </a:lnTo>
                  <a:lnTo>
                    <a:pt x="28250" y="61158"/>
                  </a:lnTo>
                  <a:lnTo>
                    <a:pt x="25146" y="61158"/>
                  </a:lnTo>
                  <a:lnTo>
                    <a:pt x="27319" y="42221"/>
                  </a:lnTo>
                  <a:lnTo>
                    <a:pt x="30423" y="31666"/>
                  </a:lnTo>
                  <a:lnTo>
                    <a:pt x="32286" y="18937"/>
                  </a:lnTo>
                  <a:lnTo>
                    <a:pt x="32286" y="0"/>
                  </a:lnTo>
                  <a:lnTo>
                    <a:pt x="25146" y="0"/>
                  </a:lnTo>
                  <a:lnTo>
                    <a:pt x="19868" y="0"/>
                  </a:lnTo>
                  <a:lnTo>
                    <a:pt x="14591" y="1863"/>
                  </a:lnTo>
                  <a:lnTo>
                    <a:pt x="8382" y="4036"/>
                  </a:lnTo>
                  <a:lnTo>
                    <a:pt x="1241" y="22042"/>
                  </a:lnTo>
                  <a:lnTo>
                    <a:pt x="0" y="40048"/>
                  </a:lnTo>
                  <a:lnTo>
                    <a:pt x="1241" y="61158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38" name="Freeform: Shape 229">
              <a:extLst>
                <a:ext uri="{FF2B5EF4-FFF2-40B4-BE49-F238E27FC236}">
                  <a16:creationId xmlns:a16="http://schemas.microsoft.com/office/drawing/2014/main" id="{296141F2-0644-4522-3473-B3A6AC6A252E}"/>
                </a:ext>
              </a:extLst>
            </p:cNvPr>
            <p:cNvSpPr/>
            <p:nvPr/>
          </p:nvSpPr>
          <p:spPr>
            <a:xfrm>
              <a:off x="6849307" y="5908563"/>
              <a:ext cx="46567" cy="15522"/>
            </a:xfrm>
            <a:custGeom>
              <a:avLst/>
              <a:gdLst>
                <a:gd name="connsiteX0" fmla="*/ 39427 w 46566"/>
                <a:gd name="connsiteY0" fmla="*/ 12728 h 15522"/>
                <a:gd name="connsiteX1" fmla="*/ 46878 w 46566"/>
                <a:gd name="connsiteY1" fmla="*/ 12728 h 15522"/>
                <a:gd name="connsiteX2" fmla="*/ 44704 w 46566"/>
                <a:gd name="connsiteY2" fmla="*/ 9313 h 15522"/>
                <a:gd name="connsiteX3" fmla="*/ 44704 w 46566"/>
                <a:gd name="connsiteY3" fmla="*/ 5277 h 15522"/>
                <a:gd name="connsiteX4" fmla="*/ 44704 w 46566"/>
                <a:gd name="connsiteY4" fmla="*/ 3104 h 15522"/>
                <a:gd name="connsiteX5" fmla="*/ 43773 w 46566"/>
                <a:gd name="connsiteY5" fmla="*/ 3104 h 15522"/>
                <a:gd name="connsiteX6" fmla="*/ 39427 w 46566"/>
                <a:gd name="connsiteY6" fmla="*/ 0 h 15522"/>
                <a:gd name="connsiteX7" fmla="*/ 30113 w 46566"/>
                <a:gd name="connsiteY7" fmla="*/ 5277 h 15522"/>
                <a:gd name="connsiteX8" fmla="*/ 21731 w 46566"/>
                <a:gd name="connsiteY8" fmla="*/ 5277 h 15522"/>
                <a:gd name="connsiteX9" fmla="*/ 12418 w 46566"/>
                <a:gd name="connsiteY9" fmla="*/ 5277 h 15522"/>
                <a:gd name="connsiteX10" fmla="*/ 3104 w 46566"/>
                <a:gd name="connsiteY10" fmla="*/ 9313 h 15522"/>
                <a:gd name="connsiteX11" fmla="*/ 1863 w 46566"/>
                <a:gd name="connsiteY11" fmla="*/ 10555 h 15522"/>
                <a:gd name="connsiteX12" fmla="*/ 0 w 46566"/>
                <a:gd name="connsiteY12" fmla="*/ 10555 h 15522"/>
                <a:gd name="connsiteX13" fmla="*/ 0 w 46566"/>
                <a:gd name="connsiteY13" fmla="*/ 12728 h 15522"/>
                <a:gd name="connsiteX14" fmla="*/ 12418 w 46566"/>
                <a:gd name="connsiteY14" fmla="*/ 16764 h 15522"/>
                <a:gd name="connsiteX15" fmla="*/ 27009 w 46566"/>
                <a:gd name="connsiteY15" fmla="*/ 16764 h 15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6566" h="15522">
                  <a:moveTo>
                    <a:pt x="39427" y="12728"/>
                  </a:moveTo>
                  <a:lnTo>
                    <a:pt x="46878" y="12728"/>
                  </a:lnTo>
                  <a:lnTo>
                    <a:pt x="44704" y="9313"/>
                  </a:lnTo>
                  <a:lnTo>
                    <a:pt x="44704" y="5277"/>
                  </a:lnTo>
                  <a:lnTo>
                    <a:pt x="44704" y="3104"/>
                  </a:lnTo>
                  <a:lnTo>
                    <a:pt x="43773" y="3104"/>
                  </a:lnTo>
                  <a:lnTo>
                    <a:pt x="39427" y="0"/>
                  </a:lnTo>
                  <a:lnTo>
                    <a:pt x="30113" y="5277"/>
                  </a:lnTo>
                  <a:lnTo>
                    <a:pt x="21731" y="5277"/>
                  </a:lnTo>
                  <a:lnTo>
                    <a:pt x="12418" y="5277"/>
                  </a:lnTo>
                  <a:lnTo>
                    <a:pt x="3104" y="9313"/>
                  </a:lnTo>
                  <a:lnTo>
                    <a:pt x="1863" y="10555"/>
                  </a:lnTo>
                  <a:lnTo>
                    <a:pt x="0" y="10555"/>
                  </a:lnTo>
                  <a:lnTo>
                    <a:pt x="0" y="12728"/>
                  </a:lnTo>
                  <a:lnTo>
                    <a:pt x="12418" y="16764"/>
                  </a:lnTo>
                  <a:lnTo>
                    <a:pt x="27009" y="16764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39" name="Freeform: Shape 230">
              <a:extLst>
                <a:ext uri="{FF2B5EF4-FFF2-40B4-BE49-F238E27FC236}">
                  <a16:creationId xmlns:a16="http://schemas.microsoft.com/office/drawing/2014/main" id="{3BC25CF7-B96A-23CE-55BA-E53809EDE9BC}"/>
                </a:ext>
              </a:extLst>
            </p:cNvPr>
            <p:cNvSpPr/>
            <p:nvPr/>
          </p:nvSpPr>
          <p:spPr>
            <a:xfrm>
              <a:off x="6900220" y="5913840"/>
              <a:ext cx="55880" cy="31045"/>
            </a:xfrm>
            <a:custGeom>
              <a:avLst/>
              <a:gdLst>
                <a:gd name="connsiteX0" fmla="*/ 5278 w 55880"/>
                <a:gd name="connsiteY0" fmla="*/ 29492 h 31044"/>
                <a:gd name="connsiteX1" fmla="*/ 7451 w 55880"/>
                <a:gd name="connsiteY1" fmla="*/ 29492 h 31044"/>
                <a:gd name="connsiteX2" fmla="*/ 8382 w 55880"/>
                <a:gd name="connsiteY2" fmla="*/ 31666 h 31044"/>
                <a:gd name="connsiteX3" fmla="*/ 12418 w 55880"/>
                <a:gd name="connsiteY3" fmla="*/ 31666 h 31044"/>
                <a:gd name="connsiteX4" fmla="*/ 25146 w 55880"/>
                <a:gd name="connsiteY4" fmla="*/ 22042 h 31044"/>
                <a:gd name="connsiteX5" fmla="*/ 39737 w 55880"/>
                <a:gd name="connsiteY5" fmla="*/ 12728 h 31044"/>
                <a:gd name="connsiteX6" fmla="*/ 52155 w 55880"/>
                <a:gd name="connsiteY6" fmla="*/ 4036 h 31044"/>
                <a:gd name="connsiteX7" fmla="*/ 56191 w 55880"/>
                <a:gd name="connsiteY7" fmla="*/ 4036 h 31044"/>
                <a:gd name="connsiteX8" fmla="*/ 56191 w 55880"/>
                <a:gd name="connsiteY8" fmla="*/ 0 h 31044"/>
                <a:gd name="connsiteX9" fmla="*/ 36322 w 55880"/>
                <a:gd name="connsiteY9" fmla="*/ 0 h 31044"/>
                <a:gd name="connsiteX10" fmla="*/ 17696 w 55880"/>
                <a:gd name="connsiteY10" fmla="*/ 12728 h 31044"/>
                <a:gd name="connsiteX11" fmla="*/ 0 w 55880"/>
                <a:gd name="connsiteY11" fmla="*/ 24215 h 31044"/>
                <a:gd name="connsiteX12" fmla="*/ 0 w 55880"/>
                <a:gd name="connsiteY12" fmla="*/ 27319 h 31044"/>
                <a:gd name="connsiteX13" fmla="*/ 3104 w 55880"/>
                <a:gd name="connsiteY13" fmla="*/ 27319 h 31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5880" h="31044">
                  <a:moveTo>
                    <a:pt x="5278" y="29492"/>
                  </a:moveTo>
                  <a:lnTo>
                    <a:pt x="7451" y="29492"/>
                  </a:lnTo>
                  <a:lnTo>
                    <a:pt x="8382" y="31666"/>
                  </a:lnTo>
                  <a:lnTo>
                    <a:pt x="12418" y="31666"/>
                  </a:lnTo>
                  <a:lnTo>
                    <a:pt x="25146" y="22042"/>
                  </a:lnTo>
                  <a:lnTo>
                    <a:pt x="39737" y="12728"/>
                  </a:lnTo>
                  <a:lnTo>
                    <a:pt x="52155" y="4036"/>
                  </a:lnTo>
                  <a:lnTo>
                    <a:pt x="56191" y="4036"/>
                  </a:lnTo>
                  <a:lnTo>
                    <a:pt x="56191" y="0"/>
                  </a:lnTo>
                  <a:lnTo>
                    <a:pt x="36322" y="0"/>
                  </a:lnTo>
                  <a:lnTo>
                    <a:pt x="17696" y="12728"/>
                  </a:lnTo>
                  <a:lnTo>
                    <a:pt x="0" y="24215"/>
                  </a:lnTo>
                  <a:lnTo>
                    <a:pt x="0" y="27319"/>
                  </a:lnTo>
                  <a:lnTo>
                    <a:pt x="3104" y="27319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40" name="Freeform: Shape 231">
              <a:extLst>
                <a:ext uri="{FF2B5EF4-FFF2-40B4-BE49-F238E27FC236}">
                  <a16:creationId xmlns:a16="http://schemas.microsoft.com/office/drawing/2014/main" id="{A9FB1739-B4EB-A870-3360-EAF84B0AC205}"/>
                </a:ext>
              </a:extLst>
            </p:cNvPr>
            <p:cNvSpPr/>
            <p:nvPr/>
          </p:nvSpPr>
          <p:spPr>
            <a:xfrm>
              <a:off x="6939958" y="5274633"/>
              <a:ext cx="15522" cy="12418"/>
            </a:xfrm>
            <a:custGeom>
              <a:avLst/>
              <a:gdLst>
                <a:gd name="connsiteX0" fmla="*/ 16453 w 15522"/>
                <a:gd name="connsiteY0" fmla="*/ 0 h 12417"/>
                <a:gd name="connsiteX1" fmla="*/ 4036 w 15522"/>
                <a:gd name="connsiteY1" fmla="*/ 0 h 12417"/>
                <a:gd name="connsiteX2" fmla="*/ 4036 w 15522"/>
                <a:gd name="connsiteY2" fmla="*/ 4346 h 12417"/>
                <a:gd name="connsiteX3" fmla="*/ 0 w 15522"/>
                <a:gd name="connsiteY3" fmla="*/ 4346 h 12417"/>
                <a:gd name="connsiteX4" fmla="*/ 0 w 15522"/>
                <a:gd name="connsiteY4" fmla="*/ 12728 h 12417"/>
                <a:gd name="connsiteX5" fmla="*/ 16453 w 15522"/>
                <a:gd name="connsiteY5" fmla="*/ 12728 h 1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522" h="12417">
                  <a:moveTo>
                    <a:pt x="16453" y="0"/>
                  </a:moveTo>
                  <a:lnTo>
                    <a:pt x="4036" y="0"/>
                  </a:lnTo>
                  <a:lnTo>
                    <a:pt x="4036" y="4346"/>
                  </a:lnTo>
                  <a:lnTo>
                    <a:pt x="0" y="4346"/>
                  </a:lnTo>
                  <a:lnTo>
                    <a:pt x="0" y="12728"/>
                  </a:lnTo>
                  <a:lnTo>
                    <a:pt x="16453" y="12728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41" name="Freeform: Shape 232">
              <a:extLst>
                <a:ext uri="{FF2B5EF4-FFF2-40B4-BE49-F238E27FC236}">
                  <a16:creationId xmlns:a16="http://schemas.microsoft.com/office/drawing/2014/main" id="{CB90EF12-DBFC-0CAF-F535-972EB0084085}"/>
                </a:ext>
              </a:extLst>
            </p:cNvPr>
            <p:cNvSpPr/>
            <p:nvPr/>
          </p:nvSpPr>
          <p:spPr>
            <a:xfrm>
              <a:off x="6808639" y="5623884"/>
              <a:ext cx="40358" cy="46567"/>
            </a:xfrm>
            <a:custGeom>
              <a:avLst/>
              <a:gdLst>
                <a:gd name="connsiteX0" fmla="*/ 21731 w 40357"/>
                <a:gd name="connsiteY0" fmla="*/ 31666 h 46566"/>
                <a:gd name="connsiteX1" fmla="*/ 29182 w 40357"/>
                <a:gd name="connsiteY1" fmla="*/ 22042 h 46566"/>
                <a:gd name="connsiteX2" fmla="*/ 40668 w 40357"/>
                <a:gd name="connsiteY2" fmla="*/ 12728 h 46566"/>
                <a:gd name="connsiteX3" fmla="*/ 38495 w 40357"/>
                <a:gd name="connsiteY3" fmla="*/ 9313 h 46566"/>
                <a:gd name="connsiteX4" fmla="*/ 38495 w 40357"/>
                <a:gd name="connsiteY4" fmla="*/ 5278 h 46566"/>
                <a:gd name="connsiteX5" fmla="*/ 38495 w 40357"/>
                <a:gd name="connsiteY5" fmla="*/ 4036 h 46566"/>
                <a:gd name="connsiteX6" fmla="*/ 36322 w 40357"/>
                <a:gd name="connsiteY6" fmla="*/ 4036 h 46566"/>
                <a:gd name="connsiteX7" fmla="*/ 35391 w 40357"/>
                <a:gd name="connsiteY7" fmla="*/ 4036 h 46566"/>
                <a:gd name="connsiteX8" fmla="*/ 31045 w 40357"/>
                <a:gd name="connsiteY8" fmla="*/ 0 h 46566"/>
                <a:gd name="connsiteX9" fmla="*/ 23905 w 40357"/>
                <a:gd name="connsiteY9" fmla="*/ 16764 h 46566"/>
                <a:gd name="connsiteX10" fmla="*/ 11487 w 40357"/>
                <a:gd name="connsiteY10" fmla="*/ 29492 h 46566"/>
                <a:gd name="connsiteX11" fmla="*/ 0 w 40357"/>
                <a:gd name="connsiteY11" fmla="*/ 42221 h 46566"/>
                <a:gd name="connsiteX12" fmla="*/ 0 w 40357"/>
                <a:gd name="connsiteY12" fmla="*/ 46567 h 46566"/>
                <a:gd name="connsiteX13" fmla="*/ 13349 w 40357"/>
                <a:gd name="connsiteY13" fmla="*/ 39116 h 46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0357" h="46566">
                  <a:moveTo>
                    <a:pt x="21731" y="31666"/>
                  </a:moveTo>
                  <a:lnTo>
                    <a:pt x="29182" y="22042"/>
                  </a:lnTo>
                  <a:lnTo>
                    <a:pt x="40668" y="12728"/>
                  </a:lnTo>
                  <a:lnTo>
                    <a:pt x="38495" y="9313"/>
                  </a:lnTo>
                  <a:lnTo>
                    <a:pt x="38495" y="5278"/>
                  </a:lnTo>
                  <a:lnTo>
                    <a:pt x="38495" y="4036"/>
                  </a:lnTo>
                  <a:lnTo>
                    <a:pt x="36322" y="4036"/>
                  </a:lnTo>
                  <a:lnTo>
                    <a:pt x="35391" y="4036"/>
                  </a:lnTo>
                  <a:lnTo>
                    <a:pt x="31045" y="0"/>
                  </a:lnTo>
                  <a:lnTo>
                    <a:pt x="23905" y="16764"/>
                  </a:lnTo>
                  <a:lnTo>
                    <a:pt x="11487" y="29492"/>
                  </a:lnTo>
                  <a:lnTo>
                    <a:pt x="0" y="42221"/>
                  </a:lnTo>
                  <a:lnTo>
                    <a:pt x="0" y="46567"/>
                  </a:lnTo>
                  <a:lnTo>
                    <a:pt x="13349" y="39116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42" name="Freeform: Shape 233">
              <a:extLst>
                <a:ext uri="{FF2B5EF4-FFF2-40B4-BE49-F238E27FC236}">
                  <a16:creationId xmlns:a16="http://schemas.microsoft.com/office/drawing/2014/main" id="{0B005310-FE96-13C8-ADA0-103E3C434F22}"/>
                </a:ext>
              </a:extLst>
            </p:cNvPr>
            <p:cNvSpPr/>
            <p:nvPr/>
          </p:nvSpPr>
          <p:spPr>
            <a:xfrm>
              <a:off x="4168919" y="5514917"/>
              <a:ext cx="24836" cy="12418"/>
            </a:xfrm>
            <a:custGeom>
              <a:avLst/>
              <a:gdLst>
                <a:gd name="connsiteX0" fmla="*/ 27009 w 24835"/>
                <a:gd name="connsiteY0" fmla="*/ 4036 h 12417"/>
                <a:gd name="connsiteX1" fmla="*/ 21731 w 24835"/>
                <a:gd name="connsiteY1" fmla="*/ 1863 h 12417"/>
                <a:gd name="connsiteX2" fmla="*/ 14591 w 24835"/>
                <a:gd name="connsiteY2" fmla="*/ 1863 h 12417"/>
                <a:gd name="connsiteX3" fmla="*/ 7140 w 24835"/>
                <a:gd name="connsiteY3" fmla="*/ 0 h 12417"/>
                <a:gd name="connsiteX4" fmla="*/ 0 w 24835"/>
                <a:gd name="connsiteY4" fmla="*/ 0 h 12417"/>
                <a:gd name="connsiteX5" fmla="*/ 0 w 24835"/>
                <a:gd name="connsiteY5" fmla="*/ 12728 h 12417"/>
                <a:gd name="connsiteX6" fmla="*/ 27009 w 24835"/>
                <a:gd name="connsiteY6" fmla="*/ 12728 h 1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835" h="12417">
                  <a:moveTo>
                    <a:pt x="27009" y="4036"/>
                  </a:moveTo>
                  <a:lnTo>
                    <a:pt x="21731" y="1863"/>
                  </a:lnTo>
                  <a:lnTo>
                    <a:pt x="14591" y="1863"/>
                  </a:lnTo>
                  <a:lnTo>
                    <a:pt x="7140" y="0"/>
                  </a:lnTo>
                  <a:lnTo>
                    <a:pt x="0" y="0"/>
                  </a:lnTo>
                  <a:lnTo>
                    <a:pt x="0" y="12728"/>
                  </a:lnTo>
                  <a:lnTo>
                    <a:pt x="27009" y="12728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43" name="Freeform: Shape 234">
              <a:extLst>
                <a:ext uri="{FF2B5EF4-FFF2-40B4-BE49-F238E27FC236}">
                  <a16:creationId xmlns:a16="http://schemas.microsoft.com/office/drawing/2014/main" id="{CE6301DF-D8C3-B020-E55A-C7AFD9081289}"/>
                </a:ext>
              </a:extLst>
            </p:cNvPr>
            <p:cNvSpPr/>
            <p:nvPr/>
          </p:nvSpPr>
          <p:spPr>
            <a:xfrm>
              <a:off x="2808235" y="5420542"/>
              <a:ext cx="27940" cy="15522"/>
            </a:xfrm>
            <a:custGeom>
              <a:avLst/>
              <a:gdLst>
                <a:gd name="connsiteX0" fmla="*/ 16764 w 27940"/>
                <a:gd name="connsiteY0" fmla="*/ 2173 h 15522"/>
                <a:gd name="connsiteX1" fmla="*/ 13660 w 27940"/>
                <a:gd name="connsiteY1" fmla="*/ 2173 h 15522"/>
                <a:gd name="connsiteX2" fmla="*/ 6209 w 27940"/>
                <a:gd name="connsiteY2" fmla="*/ 2173 h 15522"/>
                <a:gd name="connsiteX3" fmla="*/ 0 w 27940"/>
                <a:gd name="connsiteY3" fmla="*/ 0 h 15522"/>
                <a:gd name="connsiteX4" fmla="*/ 0 w 27940"/>
                <a:gd name="connsiteY4" fmla="*/ 17075 h 15522"/>
                <a:gd name="connsiteX5" fmla="*/ 7451 w 27940"/>
                <a:gd name="connsiteY5" fmla="*/ 17075 h 15522"/>
                <a:gd name="connsiteX6" fmla="*/ 13660 w 27940"/>
                <a:gd name="connsiteY6" fmla="*/ 17075 h 15522"/>
                <a:gd name="connsiteX7" fmla="*/ 18937 w 27940"/>
                <a:gd name="connsiteY7" fmla="*/ 14901 h 15522"/>
                <a:gd name="connsiteX8" fmla="*/ 24215 w 27940"/>
                <a:gd name="connsiteY8" fmla="*/ 12728 h 15522"/>
                <a:gd name="connsiteX9" fmla="*/ 28251 w 27940"/>
                <a:gd name="connsiteY9" fmla="*/ 12728 h 15522"/>
                <a:gd name="connsiteX10" fmla="*/ 28251 w 27940"/>
                <a:gd name="connsiteY10" fmla="*/ 5278 h 15522"/>
                <a:gd name="connsiteX11" fmla="*/ 22042 w 27940"/>
                <a:gd name="connsiteY11" fmla="*/ 4346 h 15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7940" h="15522">
                  <a:moveTo>
                    <a:pt x="16764" y="2173"/>
                  </a:moveTo>
                  <a:lnTo>
                    <a:pt x="13660" y="2173"/>
                  </a:lnTo>
                  <a:lnTo>
                    <a:pt x="6209" y="2173"/>
                  </a:lnTo>
                  <a:lnTo>
                    <a:pt x="0" y="0"/>
                  </a:lnTo>
                  <a:lnTo>
                    <a:pt x="0" y="17075"/>
                  </a:lnTo>
                  <a:lnTo>
                    <a:pt x="7451" y="17075"/>
                  </a:lnTo>
                  <a:lnTo>
                    <a:pt x="13660" y="17075"/>
                  </a:lnTo>
                  <a:lnTo>
                    <a:pt x="18937" y="14901"/>
                  </a:lnTo>
                  <a:lnTo>
                    <a:pt x="24215" y="12728"/>
                  </a:lnTo>
                  <a:lnTo>
                    <a:pt x="28251" y="12728"/>
                  </a:lnTo>
                  <a:lnTo>
                    <a:pt x="28251" y="5278"/>
                  </a:lnTo>
                  <a:lnTo>
                    <a:pt x="22042" y="4346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44" name="Freeform: Shape 235">
              <a:extLst>
                <a:ext uri="{FF2B5EF4-FFF2-40B4-BE49-F238E27FC236}">
                  <a16:creationId xmlns:a16="http://schemas.microsoft.com/office/drawing/2014/main" id="{4F1427F9-BA6A-2766-3917-0464D844786F}"/>
                </a:ext>
              </a:extLst>
            </p:cNvPr>
            <p:cNvSpPr/>
            <p:nvPr/>
          </p:nvSpPr>
          <p:spPr>
            <a:xfrm>
              <a:off x="4066782" y="5047076"/>
              <a:ext cx="12418" cy="15522"/>
            </a:xfrm>
            <a:custGeom>
              <a:avLst/>
              <a:gdLst>
                <a:gd name="connsiteX0" fmla="*/ 6209 w 12417"/>
                <a:gd name="connsiteY0" fmla="*/ 17075 h 15522"/>
                <a:gd name="connsiteX1" fmla="*/ 7140 w 12417"/>
                <a:gd name="connsiteY1" fmla="*/ 11487 h 15522"/>
                <a:gd name="connsiteX2" fmla="*/ 7140 w 12417"/>
                <a:gd name="connsiteY2" fmla="*/ 9624 h 15522"/>
                <a:gd name="connsiteX3" fmla="*/ 9313 w 12417"/>
                <a:gd name="connsiteY3" fmla="*/ 6209 h 15522"/>
                <a:gd name="connsiteX4" fmla="*/ 11487 w 12417"/>
                <a:gd name="connsiteY4" fmla="*/ 4346 h 15522"/>
                <a:gd name="connsiteX5" fmla="*/ 12418 w 12417"/>
                <a:gd name="connsiteY5" fmla="*/ 0 h 15522"/>
                <a:gd name="connsiteX6" fmla="*/ 9313 w 12417"/>
                <a:gd name="connsiteY6" fmla="*/ 0 h 15522"/>
                <a:gd name="connsiteX7" fmla="*/ 7140 w 12417"/>
                <a:gd name="connsiteY7" fmla="*/ 4346 h 15522"/>
                <a:gd name="connsiteX8" fmla="*/ 4036 w 12417"/>
                <a:gd name="connsiteY8" fmla="*/ 7451 h 15522"/>
                <a:gd name="connsiteX9" fmla="*/ 2173 w 12417"/>
                <a:gd name="connsiteY9" fmla="*/ 9624 h 15522"/>
                <a:gd name="connsiteX10" fmla="*/ 0 w 12417"/>
                <a:gd name="connsiteY10" fmla="*/ 11487 h 15522"/>
                <a:gd name="connsiteX11" fmla="*/ 0 w 12417"/>
                <a:gd name="connsiteY11" fmla="*/ 13660 h 15522"/>
                <a:gd name="connsiteX12" fmla="*/ 2173 w 12417"/>
                <a:gd name="connsiteY12" fmla="*/ 14901 h 15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417" h="15522">
                  <a:moveTo>
                    <a:pt x="6209" y="17075"/>
                  </a:moveTo>
                  <a:lnTo>
                    <a:pt x="7140" y="11487"/>
                  </a:lnTo>
                  <a:lnTo>
                    <a:pt x="7140" y="9624"/>
                  </a:lnTo>
                  <a:lnTo>
                    <a:pt x="9313" y="6209"/>
                  </a:lnTo>
                  <a:lnTo>
                    <a:pt x="11487" y="4346"/>
                  </a:lnTo>
                  <a:lnTo>
                    <a:pt x="12418" y="0"/>
                  </a:lnTo>
                  <a:lnTo>
                    <a:pt x="9313" y="0"/>
                  </a:lnTo>
                  <a:lnTo>
                    <a:pt x="7140" y="4346"/>
                  </a:lnTo>
                  <a:lnTo>
                    <a:pt x="4036" y="7451"/>
                  </a:lnTo>
                  <a:lnTo>
                    <a:pt x="2173" y="9624"/>
                  </a:lnTo>
                  <a:lnTo>
                    <a:pt x="0" y="11487"/>
                  </a:lnTo>
                  <a:lnTo>
                    <a:pt x="0" y="13660"/>
                  </a:lnTo>
                  <a:lnTo>
                    <a:pt x="2173" y="14901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45" name="Freeform: Shape 236">
              <a:extLst>
                <a:ext uri="{FF2B5EF4-FFF2-40B4-BE49-F238E27FC236}">
                  <a16:creationId xmlns:a16="http://schemas.microsoft.com/office/drawing/2014/main" id="{E19F062E-4B46-6873-5E27-FF2A05B3710A}"/>
                </a:ext>
              </a:extLst>
            </p:cNvPr>
            <p:cNvSpPr/>
            <p:nvPr/>
          </p:nvSpPr>
          <p:spPr>
            <a:xfrm>
              <a:off x="4243736" y="5014168"/>
              <a:ext cx="18627" cy="37253"/>
            </a:xfrm>
            <a:custGeom>
              <a:avLst/>
              <a:gdLst>
                <a:gd name="connsiteX0" fmla="*/ 3104 w 18626"/>
                <a:gd name="connsiteY0" fmla="*/ 31976 h 37253"/>
                <a:gd name="connsiteX1" fmla="*/ 3104 w 18626"/>
                <a:gd name="connsiteY1" fmla="*/ 32907 h 37253"/>
                <a:gd name="connsiteX2" fmla="*/ 3104 w 18626"/>
                <a:gd name="connsiteY2" fmla="*/ 35080 h 37253"/>
                <a:gd name="connsiteX3" fmla="*/ 5278 w 18626"/>
                <a:gd name="connsiteY3" fmla="*/ 37253 h 37253"/>
                <a:gd name="connsiteX4" fmla="*/ 12728 w 18626"/>
                <a:gd name="connsiteY4" fmla="*/ 37253 h 37253"/>
                <a:gd name="connsiteX5" fmla="*/ 14591 w 18626"/>
                <a:gd name="connsiteY5" fmla="*/ 37253 h 37253"/>
                <a:gd name="connsiteX6" fmla="*/ 14591 w 18626"/>
                <a:gd name="connsiteY6" fmla="*/ 35080 h 37253"/>
                <a:gd name="connsiteX7" fmla="*/ 15833 w 18626"/>
                <a:gd name="connsiteY7" fmla="*/ 35080 h 37253"/>
                <a:gd name="connsiteX8" fmla="*/ 17695 w 18626"/>
                <a:gd name="connsiteY8" fmla="*/ 35080 h 37253"/>
                <a:gd name="connsiteX9" fmla="*/ 19869 w 18626"/>
                <a:gd name="connsiteY9" fmla="*/ 32907 h 37253"/>
                <a:gd name="connsiteX10" fmla="*/ 17695 w 18626"/>
                <a:gd name="connsiteY10" fmla="*/ 22352 h 37253"/>
                <a:gd name="connsiteX11" fmla="*/ 15833 w 18626"/>
                <a:gd name="connsiteY11" fmla="*/ 9624 h 37253"/>
                <a:gd name="connsiteX12" fmla="*/ 12728 w 18626"/>
                <a:gd name="connsiteY12" fmla="*/ 0 h 37253"/>
                <a:gd name="connsiteX13" fmla="*/ 0 w 18626"/>
                <a:gd name="connsiteY13" fmla="*/ 29803 h 37253"/>
                <a:gd name="connsiteX14" fmla="*/ 1242 w 18626"/>
                <a:gd name="connsiteY14" fmla="*/ 31976 h 37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8626" h="37253">
                  <a:moveTo>
                    <a:pt x="3104" y="31976"/>
                  </a:moveTo>
                  <a:lnTo>
                    <a:pt x="3104" y="32907"/>
                  </a:lnTo>
                  <a:lnTo>
                    <a:pt x="3104" y="35080"/>
                  </a:lnTo>
                  <a:lnTo>
                    <a:pt x="5278" y="37253"/>
                  </a:lnTo>
                  <a:lnTo>
                    <a:pt x="12728" y="37253"/>
                  </a:lnTo>
                  <a:lnTo>
                    <a:pt x="14591" y="37253"/>
                  </a:lnTo>
                  <a:lnTo>
                    <a:pt x="14591" y="35080"/>
                  </a:lnTo>
                  <a:lnTo>
                    <a:pt x="15833" y="35080"/>
                  </a:lnTo>
                  <a:lnTo>
                    <a:pt x="17695" y="35080"/>
                  </a:lnTo>
                  <a:lnTo>
                    <a:pt x="19869" y="32907"/>
                  </a:lnTo>
                  <a:lnTo>
                    <a:pt x="17695" y="22352"/>
                  </a:lnTo>
                  <a:lnTo>
                    <a:pt x="15833" y="9624"/>
                  </a:lnTo>
                  <a:lnTo>
                    <a:pt x="12728" y="0"/>
                  </a:lnTo>
                  <a:lnTo>
                    <a:pt x="0" y="29803"/>
                  </a:lnTo>
                  <a:lnTo>
                    <a:pt x="1242" y="31976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46" name="Freeform: Shape 237">
              <a:extLst>
                <a:ext uri="{FF2B5EF4-FFF2-40B4-BE49-F238E27FC236}">
                  <a16:creationId xmlns:a16="http://schemas.microsoft.com/office/drawing/2014/main" id="{775661DF-F105-B48E-BBCF-F7637191355F}"/>
                </a:ext>
              </a:extLst>
            </p:cNvPr>
            <p:cNvSpPr/>
            <p:nvPr/>
          </p:nvSpPr>
          <p:spPr>
            <a:xfrm>
              <a:off x="6688807" y="5690630"/>
              <a:ext cx="149014" cy="161432"/>
            </a:xfrm>
            <a:custGeom>
              <a:avLst/>
              <a:gdLst>
                <a:gd name="connsiteX0" fmla="*/ 11486 w 149013"/>
                <a:gd name="connsiteY0" fmla="*/ 128835 h 161431"/>
                <a:gd name="connsiteX1" fmla="*/ 23904 w 149013"/>
                <a:gd name="connsiteY1" fmla="*/ 145910 h 161431"/>
                <a:gd name="connsiteX2" fmla="*/ 36322 w 149013"/>
                <a:gd name="connsiteY2" fmla="*/ 151187 h 161431"/>
                <a:gd name="connsiteX3" fmla="*/ 49051 w 149013"/>
                <a:gd name="connsiteY3" fmla="*/ 153360 h 161431"/>
                <a:gd name="connsiteX4" fmla="*/ 62400 w 149013"/>
                <a:gd name="connsiteY4" fmla="*/ 153360 h 161431"/>
                <a:gd name="connsiteX5" fmla="*/ 72955 w 149013"/>
                <a:gd name="connsiteY5" fmla="*/ 155533 h 161431"/>
                <a:gd name="connsiteX6" fmla="*/ 84441 w 149013"/>
                <a:gd name="connsiteY6" fmla="*/ 161742 h 161431"/>
                <a:gd name="connsiteX7" fmla="*/ 90650 w 149013"/>
                <a:gd name="connsiteY7" fmla="*/ 161742 h 161431"/>
                <a:gd name="connsiteX8" fmla="*/ 96859 w 149013"/>
                <a:gd name="connsiteY8" fmla="*/ 160811 h 161431"/>
                <a:gd name="connsiteX9" fmla="*/ 102137 w 149013"/>
                <a:gd name="connsiteY9" fmla="*/ 160811 h 161431"/>
                <a:gd name="connsiteX10" fmla="*/ 107104 w 149013"/>
                <a:gd name="connsiteY10" fmla="*/ 156465 h 161431"/>
                <a:gd name="connsiteX11" fmla="*/ 116728 w 149013"/>
                <a:gd name="connsiteY11" fmla="*/ 138459 h 161431"/>
                <a:gd name="connsiteX12" fmla="*/ 121695 w 149013"/>
                <a:gd name="connsiteY12" fmla="*/ 118280 h 161431"/>
                <a:gd name="connsiteX13" fmla="*/ 131319 w 149013"/>
                <a:gd name="connsiteY13" fmla="*/ 101516 h 161431"/>
                <a:gd name="connsiteX14" fmla="*/ 133181 w 149013"/>
                <a:gd name="connsiteY14" fmla="*/ 97170 h 161431"/>
                <a:gd name="connsiteX15" fmla="*/ 134423 w 149013"/>
                <a:gd name="connsiteY15" fmla="*/ 96238 h 161431"/>
                <a:gd name="connsiteX16" fmla="*/ 136286 w 149013"/>
                <a:gd name="connsiteY16" fmla="*/ 94065 h 161431"/>
                <a:gd name="connsiteX17" fmla="*/ 138459 w 149013"/>
                <a:gd name="connsiteY17" fmla="*/ 94065 h 161431"/>
                <a:gd name="connsiteX18" fmla="*/ 141563 w 149013"/>
                <a:gd name="connsiteY18" fmla="*/ 94065 h 161431"/>
                <a:gd name="connsiteX19" fmla="*/ 147772 w 149013"/>
                <a:gd name="connsiteY19" fmla="*/ 91892 h 161431"/>
                <a:gd name="connsiteX20" fmla="*/ 140632 w 149013"/>
                <a:gd name="connsiteY20" fmla="*/ 76991 h 161431"/>
                <a:gd name="connsiteX21" fmla="*/ 133181 w 149013"/>
                <a:gd name="connsiteY21" fmla="*/ 64262 h 161431"/>
                <a:gd name="connsiteX22" fmla="*/ 126972 w 149013"/>
                <a:gd name="connsiteY22" fmla="*/ 47498 h 161431"/>
                <a:gd name="connsiteX23" fmla="*/ 134423 w 149013"/>
                <a:gd name="connsiteY23" fmla="*/ 44394 h 161431"/>
                <a:gd name="connsiteX24" fmla="*/ 140632 w 149013"/>
                <a:gd name="connsiteY24" fmla="*/ 40047 h 161431"/>
                <a:gd name="connsiteX25" fmla="*/ 145910 w 149013"/>
                <a:gd name="connsiteY25" fmla="*/ 34770 h 161431"/>
                <a:gd name="connsiteX26" fmla="*/ 150877 w 149013"/>
                <a:gd name="connsiteY26" fmla="*/ 31666 h 161431"/>
                <a:gd name="connsiteX27" fmla="*/ 145910 w 149013"/>
                <a:gd name="connsiteY27" fmla="*/ 22042 h 161431"/>
                <a:gd name="connsiteX28" fmla="*/ 134423 w 149013"/>
                <a:gd name="connsiteY28" fmla="*/ 10555 h 161431"/>
                <a:gd name="connsiteX29" fmla="*/ 121695 w 149013"/>
                <a:gd name="connsiteY29" fmla="*/ 3104 h 161431"/>
                <a:gd name="connsiteX30" fmla="*/ 111450 w 149013"/>
                <a:gd name="connsiteY30" fmla="*/ 0 h 161431"/>
                <a:gd name="connsiteX31" fmla="*/ 105241 w 149013"/>
                <a:gd name="connsiteY31" fmla="*/ 9313 h 161431"/>
                <a:gd name="connsiteX32" fmla="*/ 99963 w 149013"/>
                <a:gd name="connsiteY32" fmla="*/ 17695 h 161431"/>
                <a:gd name="connsiteX33" fmla="*/ 94686 w 149013"/>
                <a:gd name="connsiteY33" fmla="*/ 27319 h 161431"/>
                <a:gd name="connsiteX34" fmla="*/ 90650 w 149013"/>
                <a:gd name="connsiteY34" fmla="*/ 40047 h 161431"/>
                <a:gd name="connsiteX35" fmla="*/ 84441 w 149013"/>
                <a:gd name="connsiteY35" fmla="*/ 40047 h 161431"/>
                <a:gd name="connsiteX36" fmla="*/ 78232 w 149013"/>
                <a:gd name="connsiteY36" fmla="*/ 40047 h 161431"/>
                <a:gd name="connsiteX37" fmla="*/ 74817 w 149013"/>
                <a:gd name="connsiteY37" fmla="*/ 40047 h 161431"/>
                <a:gd name="connsiteX38" fmla="*/ 72955 w 149013"/>
                <a:gd name="connsiteY38" fmla="*/ 42221 h 161431"/>
                <a:gd name="connsiteX39" fmla="*/ 72955 w 149013"/>
                <a:gd name="connsiteY39" fmla="*/ 44394 h 161431"/>
                <a:gd name="connsiteX40" fmla="*/ 72955 w 149013"/>
                <a:gd name="connsiteY40" fmla="*/ 46256 h 161431"/>
                <a:gd name="connsiteX41" fmla="*/ 70782 w 149013"/>
                <a:gd name="connsiteY41" fmla="*/ 47498 h 161431"/>
                <a:gd name="connsiteX42" fmla="*/ 70782 w 149013"/>
                <a:gd name="connsiteY42" fmla="*/ 49671 h 161431"/>
                <a:gd name="connsiteX43" fmla="*/ 67677 w 149013"/>
                <a:gd name="connsiteY43" fmla="*/ 53707 h 161431"/>
                <a:gd name="connsiteX44" fmla="*/ 63641 w 149013"/>
                <a:gd name="connsiteY44" fmla="*/ 57122 h 161431"/>
                <a:gd name="connsiteX45" fmla="*/ 40668 w 149013"/>
                <a:gd name="connsiteY45" fmla="*/ 60226 h 161431"/>
                <a:gd name="connsiteX46" fmla="*/ 31355 w 149013"/>
                <a:gd name="connsiteY46" fmla="*/ 75128 h 161431"/>
                <a:gd name="connsiteX47" fmla="*/ 23904 w 149013"/>
                <a:gd name="connsiteY47" fmla="*/ 79164 h 161431"/>
                <a:gd name="connsiteX48" fmla="*/ 16764 w 149013"/>
                <a:gd name="connsiteY48" fmla="*/ 76991 h 161431"/>
                <a:gd name="connsiteX49" fmla="*/ 9313 w 149013"/>
                <a:gd name="connsiteY49" fmla="*/ 76991 h 161431"/>
                <a:gd name="connsiteX50" fmla="*/ 0 w 149013"/>
                <a:gd name="connsiteY50" fmla="*/ 81337 h 161431"/>
                <a:gd name="connsiteX51" fmla="*/ 2173 w 149013"/>
                <a:gd name="connsiteY51" fmla="*/ 106793 h 161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49013" h="161431">
                  <a:moveTo>
                    <a:pt x="11486" y="128835"/>
                  </a:moveTo>
                  <a:lnTo>
                    <a:pt x="23904" y="145910"/>
                  </a:lnTo>
                  <a:lnTo>
                    <a:pt x="36322" y="151187"/>
                  </a:lnTo>
                  <a:lnTo>
                    <a:pt x="49051" y="153360"/>
                  </a:lnTo>
                  <a:lnTo>
                    <a:pt x="62400" y="153360"/>
                  </a:lnTo>
                  <a:lnTo>
                    <a:pt x="72955" y="155533"/>
                  </a:lnTo>
                  <a:lnTo>
                    <a:pt x="84441" y="161742"/>
                  </a:lnTo>
                  <a:lnTo>
                    <a:pt x="90650" y="161742"/>
                  </a:lnTo>
                  <a:lnTo>
                    <a:pt x="96859" y="160811"/>
                  </a:lnTo>
                  <a:lnTo>
                    <a:pt x="102137" y="160811"/>
                  </a:lnTo>
                  <a:lnTo>
                    <a:pt x="107104" y="156465"/>
                  </a:lnTo>
                  <a:lnTo>
                    <a:pt x="116728" y="138459"/>
                  </a:lnTo>
                  <a:lnTo>
                    <a:pt x="121695" y="118280"/>
                  </a:lnTo>
                  <a:lnTo>
                    <a:pt x="131319" y="101516"/>
                  </a:lnTo>
                  <a:lnTo>
                    <a:pt x="133181" y="97170"/>
                  </a:lnTo>
                  <a:lnTo>
                    <a:pt x="134423" y="96238"/>
                  </a:lnTo>
                  <a:lnTo>
                    <a:pt x="136286" y="94065"/>
                  </a:lnTo>
                  <a:lnTo>
                    <a:pt x="138459" y="94065"/>
                  </a:lnTo>
                  <a:lnTo>
                    <a:pt x="141563" y="94065"/>
                  </a:lnTo>
                  <a:lnTo>
                    <a:pt x="147772" y="91892"/>
                  </a:lnTo>
                  <a:lnTo>
                    <a:pt x="140632" y="76991"/>
                  </a:lnTo>
                  <a:lnTo>
                    <a:pt x="133181" y="64262"/>
                  </a:lnTo>
                  <a:lnTo>
                    <a:pt x="126972" y="47498"/>
                  </a:lnTo>
                  <a:lnTo>
                    <a:pt x="134423" y="44394"/>
                  </a:lnTo>
                  <a:lnTo>
                    <a:pt x="140632" y="40047"/>
                  </a:lnTo>
                  <a:lnTo>
                    <a:pt x="145910" y="34770"/>
                  </a:lnTo>
                  <a:lnTo>
                    <a:pt x="150877" y="31666"/>
                  </a:lnTo>
                  <a:lnTo>
                    <a:pt x="145910" y="22042"/>
                  </a:lnTo>
                  <a:lnTo>
                    <a:pt x="134423" y="10555"/>
                  </a:lnTo>
                  <a:lnTo>
                    <a:pt x="121695" y="3104"/>
                  </a:lnTo>
                  <a:lnTo>
                    <a:pt x="111450" y="0"/>
                  </a:lnTo>
                  <a:lnTo>
                    <a:pt x="105241" y="9313"/>
                  </a:lnTo>
                  <a:lnTo>
                    <a:pt x="99963" y="17695"/>
                  </a:lnTo>
                  <a:lnTo>
                    <a:pt x="94686" y="27319"/>
                  </a:lnTo>
                  <a:lnTo>
                    <a:pt x="90650" y="40047"/>
                  </a:lnTo>
                  <a:lnTo>
                    <a:pt x="84441" y="40047"/>
                  </a:lnTo>
                  <a:lnTo>
                    <a:pt x="78232" y="40047"/>
                  </a:lnTo>
                  <a:lnTo>
                    <a:pt x="74817" y="40047"/>
                  </a:lnTo>
                  <a:lnTo>
                    <a:pt x="72955" y="42221"/>
                  </a:lnTo>
                  <a:lnTo>
                    <a:pt x="72955" y="44394"/>
                  </a:lnTo>
                  <a:lnTo>
                    <a:pt x="72955" y="46256"/>
                  </a:lnTo>
                  <a:lnTo>
                    <a:pt x="70782" y="47498"/>
                  </a:lnTo>
                  <a:lnTo>
                    <a:pt x="70782" y="49671"/>
                  </a:lnTo>
                  <a:lnTo>
                    <a:pt x="67677" y="53707"/>
                  </a:lnTo>
                  <a:lnTo>
                    <a:pt x="63641" y="57122"/>
                  </a:lnTo>
                  <a:lnTo>
                    <a:pt x="40668" y="60226"/>
                  </a:lnTo>
                  <a:lnTo>
                    <a:pt x="31355" y="75128"/>
                  </a:lnTo>
                  <a:lnTo>
                    <a:pt x="23904" y="79164"/>
                  </a:lnTo>
                  <a:lnTo>
                    <a:pt x="16764" y="76991"/>
                  </a:lnTo>
                  <a:lnTo>
                    <a:pt x="9313" y="76991"/>
                  </a:lnTo>
                  <a:lnTo>
                    <a:pt x="0" y="81337"/>
                  </a:lnTo>
                  <a:lnTo>
                    <a:pt x="2173" y="106793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47" name="Freeform: Shape 238">
              <a:extLst>
                <a:ext uri="{FF2B5EF4-FFF2-40B4-BE49-F238E27FC236}">
                  <a16:creationId xmlns:a16="http://schemas.microsoft.com/office/drawing/2014/main" id="{32CF5845-0F6A-11DC-259C-02B5C004BC74}"/>
                </a:ext>
              </a:extLst>
            </p:cNvPr>
            <p:cNvSpPr/>
            <p:nvPr/>
          </p:nvSpPr>
          <p:spPr>
            <a:xfrm>
              <a:off x="6961689" y="5762343"/>
              <a:ext cx="15522" cy="46567"/>
            </a:xfrm>
            <a:custGeom>
              <a:avLst/>
              <a:gdLst>
                <a:gd name="connsiteX0" fmla="*/ 7140 w 15522"/>
                <a:gd name="connsiteY0" fmla="*/ 46567 h 46566"/>
                <a:gd name="connsiteX1" fmla="*/ 11486 w 15522"/>
                <a:gd name="connsiteY1" fmla="*/ 42531 h 46566"/>
                <a:gd name="connsiteX2" fmla="*/ 12418 w 15522"/>
                <a:gd name="connsiteY2" fmla="*/ 40358 h 46566"/>
                <a:gd name="connsiteX3" fmla="*/ 12418 w 15522"/>
                <a:gd name="connsiteY3" fmla="*/ 39116 h 46566"/>
                <a:gd name="connsiteX4" fmla="*/ 12418 w 15522"/>
                <a:gd name="connsiteY4" fmla="*/ 37253 h 46566"/>
                <a:gd name="connsiteX5" fmla="*/ 12418 w 15522"/>
                <a:gd name="connsiteY5" fmla="*/ 35080 h 46566"/>
                <a:gd name="connsiteX6" fmla="*/ 12418 w 15522"/>
                <a:gd name="connsiteY6" fmla="*/ 32907 h 46566"/>
                <a:gd name="connsiteX7" fmla="*/ 14591 w 15522"/>
                <a:gd name="connsiteY7" fmla="*/ 31976 h 46566"/>
                <a:gd name="connsiteX8" fmla="*/ 17695 w 15522"/>
                <a:gd name="connsiteY8" fmla="*/ 29803 h 46566"/>
                <a:gd name="connsiteX9" fmla="*/ 17695 w 15522"/>
                <a:gd name="connsiteY9" fmla="*/ 20179 h 46566"/>
                <a:gd name="connsiteX10" fmla="*/ 17695 w 15522"/>
                <a:gd name="connsiteY10" fmla="*/ 12728 h 46566"/>
                <a:gd name="connsiteX11" fmla="*/ 16764 w 15522"/>
                <a:gd name="connsiteY11" fmla="*/ 9624 h 46566"/>
                <a:gd name="connsiteX12" fmla="*/ 12418 w 15522"/>
                <a:gd name="connsiteY12" fmla="*/ 5278 h 46566"/>
                <a:gd name="connsiteX13" fmla="*/ 9313 w 15522"/>
                <a:gd name="connsiteY13" fmla="*/ 3415 h 46566"/>
                <a:gd name="connsiteX14" fmla="*/ 2173 w 15522"/>
                <a:gd name="connsiteY14" fmla="*/ 0 h 46566"/>
                <a:gd name="connsiteX15" fmla="*/ 0 w 15522"/>
                <a:gd name="connsiteY15" fmla="*/ 12728 h 46566"/>
                <a:gd name="connsiteX16" fmla="*/ 0 w 15522"/>
                <a:gd name="connsiteY16" fmla="*/ 25457 h 46566"/>
                <a:gd name="connsiteX17" fmla="*/ 7140 w 15522"/>
                <a:gd name="connsiteY17" fmla="*/ 37253 h 46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5522" h="46566">
                  <a:moveTo>
                    <a:pt x="7140" y="46567"/>
                  </a:moveTo>
                  <a:lnTo>
                    <a:pt x="11486" y="42531"/>
                  </a:lnTo>
                  <a:lnTo>
                    <a:pt x="12418" y="40358"/>
                  </a:lnTo>
                  <a:lnTo>
                    <a:pt x="12418" y="39116"/>
                  </a:lnTo>
                  <a:lnTo>
                    <a:pt x="12418" y="37253"/>
                  </a:lnTo>
                  <a:lnTo>
                    <a:pt x="12418" y="35080"/>
                  </a:lnTo>
                  <a:lnTo>
                    <a:pt x="12418" y="32907"/>
                  </a:lnTo>
                  <a:lnTo>
                    <a:pt x="14591" y="31976"/>
                  </a:lnTo>
                  <a:lnTo>
                    <a:pt x="17695" y="29803"/>
                  </a:lnTo>
                  <a:lnTo>
                    <a:pt x="17695" y="20179"/>
                  </a:lnTo>
                  <a:lnTo>
                    <a:pt x="17695" y="12728"/>
                  </a:lnTo>
                  <a:lnTo>
                    <a:pt x="16764" y="9624"/>
                  </a:lnTo>
                  <a:lnTo>
                    <a:pt x="12418" y="5278"/>
                  </a:lnTo>
                  <a:lnTo>
                    <a:pt x="9313" y="3415"/>
                  </a:lnTo>
                  <a:lnTo>
                    <a:pt x="2173" y="0"/>
                  </a:lnTo>
                  <a:lnTo>
                    <a:pt x="0" y="12728"/>
                  </a:lnTo>
                  <a:lnTo>
                    <a:pt x="0" y="25457"/>
                  </a:lnTo>
                  <a:lnTo>
                    <a:pt x="7140" y="37253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48" name="Freeform: Shape 239">
              <a:extLst>
                <a:ext uri="{FF2B5EF4-FFF2-40B4-BE49-F238E27FC236}">
                  <a16:creationId xmlns:a16="http://schemas.microsoft.com/office/drawing/2014/main" id="{9A860576-E4C0-8BFC-86B8-911FD58B1D04}"/>
                </a:ext>
              </a:extLst>
            </p:cNvPr>
            <p:cNvSpPr/>
            <p:nvPr/>
          </p:nvSpPr>
          <p:spPr>
            <a:xfrm>
              <a:off x="7269030" y="5852372"/>
              <a:ext cx="58985" cy="31045"/>
            </a:xfrm>
            <a:custGeom>
              <a:avLst/>
              <a:gdLst>
                <a:gd name="connsiteX0" fmla="*/ 12418 w 58984"/>
                <a:gd name="connsiteY0" fmla="*/ 28561 h 31044"/>
                <a:gd name="connsiteX1" fmla="*/ 17695 w 58984"/>
                <a:gd name="connsiteY1" fmla="*/ 29492 h 31044"/>
                <a:gd name="connsiteX2" fmla="*/ 23904 w 58984"/>
                <a:gd name="connsiteY2" fmla="*/ 31666 h 31044"/>
                <a:gd name="connsiteX3" fmla="*/ 60537 w 58984"/>
                <a:gd name="connsiteY3" fmla="*/ 21110 h 31044"/>
                <a:gd name="connsiteX4" fmla="*/ 60537 w 58984"/>
                <a:gd name="connsiteY4" fmla="*/ 931 h 31044"/>
                <a:gd name="connsiteX5" fmla="*/ 59605 w 58984"/>
                <a:gd name="connsiteY5" fmla="*/ 0 h 31044"/>
                <a:gd name="connsiteX6" fmla="*/ 50913 w 58984"/>
                <a:gd name="connsiteY6" fmla="*/ 0 h 31044"/>
                <a:gd name="connsiteX7" fmla="*/ 38495 w 58984"/>
                <a:gd name="connsiteY7" fmla="*/ 9624 h 31044"/>
                <a:gd name="connsiteX8" fmla="*/ 21731 w 58984"/>
                <a:gd name="connsiteY8" fmla="*/ 14901 h 31044"/>
                <a:gd name="connsiteX9" fmla="*/ 0 w 58984"/>
                <a:gd name="connsiteY9" fmla="*/ 17075 h 31044"/>
                <a:gd name="connsiteX10" fmla="*/ 0 w 58984"/>
                <a:gd name="connsiteY10" fmla="*/ 24215 h 31044"/>
                <a:gd name="connsiteX11" fmla="*/ 5277 w 58984"/>
                <a:gd name="connsiteY11" fmla="*/ 26388 h 31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8984" h="31044">
                  <a:moveTo>
                    <a:pt x="12418" y="28561"/>
                  </a:moveTo>
                  <a:lnTo>
                    <a:pt x="17695" y="29492"/>
                  </a:lnTo>
                  <a:lnTo>
                    <a:pt x="23904" y="31666"/>
                  </a:lnTo>
                  <a:lnTo>
                    <a:pt x="60537" y="21110"/>
                  </a:lnTo>
                  <a:lnTo>
                    <a:pt x="60537" y="931"/>
                  </a:lnTo>
                  <a:lnTo>
                    <a:pt x="59605" y="0"/>
                  </a:lnTo>
                  <a:lnTo>
                    <a:pt x="50913" y="0"/>
                  </a:lnTo>
                  <a:lnTo>
                    <a:pt x="38495" y="9624"/>
                  </a:lnTo>
                  <a:lnTo>
                    <a:pt x="21731" y="14901"/>
                  </a:lnTo>
                  <a:lnTo>
                    <a:pt x="0" y="17075"/>
                  </a:lnTo>
                  <a:lnTo>
                    <a:pt x="0" y="24215"/>
                  </a:lnTo>
                  <a:lnTo>
                    <a:pt x="5277" y="26388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49" name="Freeform: Shape 240">
              <a:extLst>
                <a:ext uri="{FF2B5EF4-FFF2-40B4-BE49-F238E27FC236}">
                  <a16:creationId xmlns:a16="http://schemas.microsoft.com/office/drawing/2014/main" id="{20D63268-8858-37A2-F611-71FF97AB43D5}"/>
                </a:ext>
              </a:extLst>
            </p:cNvPr>
            <p:cNvSpPr/>
            <p:nvPr/>
          </p:nvSpPr>
          <p:spPr>
            <a:xfrm>
              <a:off x="7008566" y="5801459"/>
              <a:ext cx="291819" cy="152118"/>
            </a:xfrm>
            <a:custGeom>
              <a:avLst/>
              <a:gdLst>
                <a:gd name="connsiteX0" fmla="*/ 207378 w 291819"/>
                <a:gd name="connsiteY0" fmla="*/ 60537 h 152118"/>
                <a:gd name="connsiteX1" fmla="*/ 192787 w 291819"/>
                <a:gd name="connsiteY1" fmla="*/ 49982 h 152118"/>
                <a:gd name="connsiteX2" fmla="*/ 175091 w 291819"/>
                <a:gd name="connsiteY2" fmla="*/ 38185 h 152118"/>
                <a:gd name="connsiteX3" fmla="*/ 153050 w 291819"/>
                <a:gd name="connsiteY3" fmla="*/ 30734 h 152118"/>
                <a:gd name="connsiteX4" fmla="*/ 135354 w 291819"/>
                <a:gd name="connsiteY4" fmla="*/ 23283 h 152118"/>
                <a:gd name="connsiteX5" fmla="*/ 120763 w 291819"/>
                <a:gd name="connsiteY5" fmla="*/ 14901 h 152118"/>
                <a:gd name="connsiteX6" fmla="*/ 102137 w 291819"/>
                <a:gd name="connsiteY6" fmla="*/ 16143 h 152118"/>
                <a:gd name="connsiteX7" fmla="*/ 89719 w 291819"/>
                <a:gd name="connsiteY7" fmla="*/ 20179 h 152118"/>
                <a:gd name="connsiteX8" fmla="*/ 80095 w 291819"/>
                <a:gd name="connsiteY8" fmla="*/ 25456 h 152118"/>
                <a:gd name="connsiteX9" fmla="*/ 70782 w 291819"/>
                <a:gd name="connsiteY9" fmla="*/ 35080 h 152118"/>
                <a:gd name="connsiteX10" fmla="*/ 70782 w 291819"/>
                <a:gd name="connsiteY10" fmla="*/ 38185 h 152118"/>
                <a:gd name="connsiteX11" fmla="*/ 67677 w 291819"/>
                <a:gd name="connsiteY11" fmla="*/ 38185 h 152118"/>
                <a:gd name="connsiteX12" fmla="*/ 67677 w 291819"/>
                <a:gd name="connsiteY12" fmla="*/ 35080 h 152118"/>
                <a:gd name="connsiteX13" fmla="*/ 60537 w 291819"/>
                <a:gd name="connsiteY13" fmla="*/ 25456 h 152118"/>
                <a:gd name="connsiteX14" fmla="*/ 55259 w 291819"/>
                <a:gd name="connsiteY14" fmla="*/ 14901 h 152118"/>
                <a:gd name="connsiteX15" fmla="*/ 50913 w 291819"/>
                <a:gd name="connsiteY15" fmla="*/ 1242 h 152118"/>
                <a:gd name="connsiteX16" fmla="*/ 36322 w 291819"/>
                <a:gd name="connsiteY16" fmla="*/ 0 h 152118"/>
                <a:gd name="connsiteX17" fmla="*/ 26078 w 291819"/>
                <a:gd name="connsiteY17" fmla="*/ 0 h 152118"/>
                <a:gd name="connsiteX18" fmla="*/ 14591 w 291819"/>
                <a:gd name="connsiteY18" fmla="*/ 0 h 152118"/>
                <a:gd name="connsiteX19" fmla="*/ 0 w 291819"/>
                <a:gd name="connsiteY19" fmla="*/ 1242 h 152118"/>
                <a:gd name="connsiteX20" fmla="*/ 0 w 291819"/>
                <a:gd name="connsiteY20" fmla="*/ 10866 h 152118"/>
                <a:gd name="connsiteX21" fmla="*/ 9313 w 291819"/>
                <a:gd name="connsiteY21" fmla="*/ 14901 h 152118"/>
                <a:gd name="connsiteX22" fmla="*/ 20800 w 291819"/>
                <a:gd name="connsiteY22" fmla="*/ 20179 h 152118"/>
                <a:gd name="connsiteX23" fmla="*/ 31355 w 291819"/>
                <a:gd name="connsiteY23" fmla="*/ 22352 h 152118"/>
                <a:gd name="connsiteX24" fmla="*/ 29182 w 291819"/>
                <a:gd name="connsiteY24" fmla="*/ 25456 h 152118"/>
                <a:gd name="connsiteX25" fmla="*/ 28250 w 291819"/>
                <a:gd name="connsiteY25" fmla="*/ 27630 h 152118"/>
                <a:gd name="connsiteX26" fmla="*/ 26078 w 291819"/>
                <a:gd name="connsiteY26" fmla="*/ 29803 h 152118"/>
                <a:gd name="connsiteX27" fmla="*/ 23904 w 291819"/>
                <a:gd name="connsiteY27" fmla="*/ 29803 h 152118"/>
                <a:gd name="connsiteX28" fmla="*/ 20800 w 291819"/>
                <a:gd name="connsiteY28" fmla="*/ 30734 h 152118"/>
                <a:gd name="connsiteX29" fmla="*/ 29182 w 291819"/>
                <a:gd name="connsiteY29" fmla="*/ 42531 h 152118"/>
                <a:gd name="connsiteX30" fmla="*/ 42842 w 291819"/>
                <a:gd name="connsiteY30" fmla="*/ 49982 h 152118"/>
                <a:gd name="connsiteX31" fmla="*/ 58364 w 291819"/>
                <a:gd name="connsiteY31" fmla="*/ 53086 h 152118"/>
                <a:gd name="connsiteX32" fmla="*/ 75128 w 291819"/>
                <a:gd name="connsiteY32" fmla="*/ 58364 h 152118"/>
                <a:gd name="connsiteX33" fmla="*/ 89719 w 291819"/>
                <a:gd name="connsiteY33" fmla="*/ 62710 h 152118"/>
                <a:gd name="connsiteX34" fmla="*/ 102137 w 291819"/>
                <a:gd name="connsiteY34" fmla="*/ 72023 h 152118"/>
                <a:gd name="connsiteX35" fmla="*/ 111450 w 291819"/>
                <a:gd name="connsiteY35" fmla="*/ 87856 h 152118"/>
                <a:gd name="connsiteX36" fmla="*/ 113623 w 291819"/>
                <a:gd name="connsiteY36" fmla="*/ 92202 h 152118"/>
                <a:gd name="connsiteX37" fmla="*/ 111450 w 291819"/>
                <a:gd name="connsiteY37" fmla="*/ 95307 h 152118"/>
                <a:gd name="connsiteX38" fmla="*/ 109277 w 291819"/>
                <a:gd name="connsiteY38" fmla="*/ 99653 h 152118"/>
                <a:gd name="connsiteX39" fmla="*/ 107414 w 291819"/>
                <a:gd name="connsiteY39" fmla="*/ 102757 h 152118"/>
                <a:gd name="connsiteX40" fmla="*/ 106172 w 291819"/>
                <a:gd name="connsiteY40" fmla="*/ 109277 h 152118"/>
                <a:gd name="connsiteX41" fmla="*/ 104310 w 291819"/>
                <a:gd name="connsiteY41" fmla="*/ 116417 h 152118"/>
                <a:gd name="connsiteX42" fmla="*/ 122005 w 291819"/>
                <a:gd name="connsiteY42" fmla="*/ 114554 h 152118"/>
                <a:gd name="connsiteX43" fmla="*/ 135354 w 291819"/>
                <a:gd name="connsiteY43" fmla="*/ 116417 h 152118"/>
                <a:gd name="connsiteX44" fmla="*/ 147772 w 291819"/>
                <a:gd name="connsiteY44" fmla="*/ 119832 h 152118"/>
                <a:gd name="connsiteX45" fmla="*/ 160500 w 291819"/>
                <a:gd name="connsiteY45" fmla="*/ 126972 h 152118"/>
                <a:gd name="connsiteX46" fmla="*/ 172918 w 291819"/>
                <a:gd name="connsiteY46" fmla="*/ 123868 h 152118"/>
                <a:gd name="connsiteX47" fmla="*/ 185336 w 291819"/>
                <a:gd name="connsiteY47" fmla="*/ 116417 h 152118"/>
                <a:gd name="connsiteX48" fmla="*/ 198996 w 291819"/>
                <a:gd name="connsiteY48" fmla="*/ 112381 h 152118"/>
                <a:gd name="connsiteX49" fmla="*/ 209241 w 291819"/>
                <a:gd name="connsiteY49" fmla="*/ 112381 h 152118"/>
                <a:gd name="connsiteX50" fmla="*/ 223831 w 291819"/>
                <a:gd name="connsiteY50" fmla="*/ 119832 h 152118"/>
                <a:gd name="connsiteX51" fmla="*/ 228178 w 291819"/>
                <a:gd name="connsiteY51" fmla="*/ 123868 h 152118"/>
                <a:gd name="connsiteX52" fmla="*/ 231282 w 291819"/>
                <a:gd name="connsiteY52" fmla="*/ 129145 h 152118"/>
                <a:gd name="connsiteX53" fmla="*/ 235318 w 291819"/>
                <a:gd name="connsiteY53" fmla="*/ 136596 h 152118"/>
                <a:gd name="connsiteX54" fmla="*/ 238423 w 291819"/>
                <a:gd name="connsiteY54" fmla="*/ 139701 h 152118"/>
                <a:gd name="connsiteX55" fmla="*/ 243700 w 291819"/>
                <a:gd name="connsiteY55" fmla="*/ 144047 h 152118"/>
                <a:gd name="connsiteX56" fmla="*/ 249909 w 291819"/>
                <a:gd name="connsiteY56" fmla="*/ 146220 h 152118"/>
                <a:gd name="connsiteX57" fmla="*/ 253013 w 291819"/>
                <a:gd name="connsiteY57" fmla="*/ 147151 h 152118"/>
                <a:gd name="connsiteX58" fmla="*/ 257360 w 291819"/>
                <a:gd name="connsiteY58" fmla="*/ 147151 h 152118"/>
                <a:gd name="connsiteX59" fmla="*/ 260464 w 291819"/>
                <a:gd name="connsiteY59" fmla="*/ 147151 h 152118"/>
                <a:gd name="connsiteX60" fmla="*/ 264500 w 291819"/>
                <a:gd name="connsiteY60" fmla="*/ 149324 h 152118"/>
                <a:gd name="connsiteX61" fmla="*/ 267604 w 291819"/>
                <a:gd name="connsiteY61" fmla="*/ 152429 h 152118"/>
                <a:gd name="connsiteX62" fmla="*/ 291819 w 291819"/>
                <a:gd name="connsiteY62" fmla="*/ 152429 h 152118"/>
                <a:gd name="connsiteX63" fmla="*/ 291819 w 291819"/>
                <a:gd name="connsiteY63" fmla="*/ 144047 h 152118"/>
                <a:gd name="connsiteX64" fmla="*/ 270709 w 291819"/>
                <a:gd name="connsiteY64" fmla="*/ 132560 h 152118"/>
                <a:gd name="connsiteX65" fmla="*/ 253013 w 291819"/>
                <a:gd name="connsiteY65" fmla="*/ 117659 h 152118"/>
                <a:gd name="connsiteX66" fmla="*/ 240595 w 291819"/>
                <a:gd name="connsiteY66" fmla="*/ 99653 h 152118"/>
                <a:gd name="connsiteX67" fmla="*/ 236560 w 291819"/>
                <a:gd name="connsiteY67" fmla="*/ 97480 h 152118"/>
                <a:gd name="connsiteX68" fmla="*/ 235318 w 291819"/>
                <a:gd name="connsiteY68" fmla="*/ 97480 h 152118"/>
                <a:gd name="connsiteX69" fmla="*/ 236560 w 291819"/>
                <a:gd name="connsiteY69" fmla="*/ 95307 h 152118"/>
                <a:gd name="connsiteX70" fmla="*/ 238423 w 291819"/>
                <a:gd name="connsiteY70" fmla="*/ 94375 h 152118"/>
                <a:gd name="connsiteX71" fmla="*/ 242768 w 291819"/>
                <a:gd name="connsiteY71" fmla="*/ 94375 h 152118"/>
                <a:gd name="connsiteX72" fmla="*/ 245873 w 291819"/>
                <a:gd name="connsiteY72" fmla="*/ 92202 h 152118"/>
                <a:gd name="connsiteX73" fmla="*/ 248046 w 291819"/>
                <a:gd name="connsiteY73" fmla="*/ 92202 h 152118"/>
                <a:gd name="connsiteX74" fmla="*/ 248046 w 291819"/>
                <a:gd name="connsiteY74" fmla="*/ 82579 h 152118"/>
                <a:gd name="connsiteX75" fmla="*/ 236560 w 291819"/>
                <a:gd name="connsiteY75" fmla="*/ 80405 h 152118"/>
                <a:gd name="connsiteX76" fmla="*/ 228178 w 291819"/>
                <a:gd name="connsiteY76" fmla="*/ 77301 h 152118"/>
                <a:gd name="connsiteX77" fmla="*/ 214518 w 291819"/>
                <a:gd name="connsiteY77" fmla="*/ 75128 h 152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</a:cxnLst>
              <a:rect l="l" t="t" r="r" b="b"/>
              <a:pathLst>
                <a:path w="291819" h="152118">
                  <a:moveTo>
                    <a:pt x="207378" y="60537"/>
                  </a:moveTo>
                  <a:lnTo>
                    <a:pt x="192787" y="49982"/>
                  </a:lnTo>
                  <a:lnTo>
                    <a:pt x="175091" y="38185"/>
                  </a:lnTo>
                  <a:lnTo>
                    <a:pt x="153050" y="30734"/>
                  </a:lnTo>
                  <a:lnTo>
                    <a:pt x="135354" y="23283"/>
                  </a:lnTo>
                  <a:lnTo>
                    <a:pt x="120763" y="14901"/>
                  </a:lnTo>
                  <a:lnTo>
                    <a:pt x="102137" y="16143"/>
                  </a:lnTo>
                  <a:lnTo>
                    <a:pt x="89719" y="20179"/>
                  </a:lnTo>
                  <a:lnTo>
                    <a:pt x="80095" y="25456"/>
                  </a:lnTo>
                  <a:lnTo>
                    <a:pt x="70782" y="35080"/>
                  </a:lnTo>
                  <a:lnTo>
                    <a:pt x="70782" y="38185"/>
                  </a:lnTo>
                  <a:lnTo>
                    <a:pt x="67677" y="38185"/>
                  </a:lnTo>
                  <a:lnTo>
                    <a:pt x="67677" y="35080"/>
                  </a:lnTo>
                  <a:lnTo>
                    <a:pt x="60537" y="25456"/>
                  </a:lnTo>
                  <a:lnTo>
                    <a:pt x="55259" y="14901"/>
                  </a:lnTo>
                  <a:lnTo>
                    <a:pt x="50913" y="1242"/>
                  </a:lnTo>
                  <a:lnTo>
                    <a:pt x="36322" y="0"/>
                  </a:lnTo>
                  <a:lnTo>
                    <a:pt x="26078" y="0"/>
                  </a:lnTo>
                  <a:lnTo>
                    <a:pt x="14591" y="0"/>
                  </a:lnTo>
                  <a:lnTo>
                    <a:pt x="0" y="1242"/>
                  </a:lnTo>
                  <a:lnTo>
                    <a:pt x="0" y="10866"/>
                  </a:lnTo>
                  <a:lnTo>
                    <a:pt x="9313" y="14901"/>
                  </a:lnTo>
                  <a:lnTo>
                    <a:pt x="20800" y="20179"/>
                  </a:lnTo>
                  <a:lnTo>
                    <a:pt x="31355" y="22352"/>
                  </a:lnTo>
                  <a:lnTo>
                    <a:pt x="29182" y="25456"/>
                  </a:lnTo>
                  <a:lnTo>
                    <a:pt x="28250" y="27630"/>
                  </a:lnTo>
                  <a:lnTo>
                    <a:pt x="26078" y="29803"/>
                  </a:lnTo>
                  <a:lnTo>
                    <a:pt x="23904" y="29803"/>
                  </a:lnTo>
                  <a:lnTo>
                    <a:pt x="20800" y="30734"/>
                  </a:lnTo>
                  <a:lnTo>
                    <a:pt x="29182" y="42531"/>
                  </a:lnTo>
                  <a:lnTo>
                    <a:pt x="42842" y="49982"/>
                  </a:lnTo>
                  <a:lnTo>
                    <a:pt x="58364" y="53086"/>
                  </a:lnTo>
                  <a:lnTo>
                    <a:pt x="75128" y="58364"/>
                  </a:lnTo>
                  <a:lnTo>
                    <a:pt x="89719" y="62710"/>
                  </a:lnTo>
                  <a:lnTo>
                    <a:pt x="102137" y="72023"/>
                  </a:lnTo>
                  <a:lnTo>
                    <a:pt x="111450" y="87856"/>
                  </a:lnTo>
                  <a:lnTo>
                    <a:pt x="113623" y="92202"/>
                  </a:lnTo>
                  <a:lnTo>
                    <a:pt x="111450" y="95307"/>
                  </a:lnTo>
                  <a:lnTo>
                    <a:pt x="109277" y="99653"/>
                  </a:lnTo>
                  <a:lnTo>
                    <a:pt x="107414" y="102757"/>
                  </a:lnTo>
                  <a:lnTo>
                    <a:pt x="106172" y="109277"/>
                  </a:lnTo>
                  <a:lnTo>
                    <a:pt x="104310" y="116417"/>
                  </a:lnTo>
                  <a:lnTo>
                    <a:pt x="122005" y="114554"/>
                  </a:lnTo>
                  <a:lnTo>
                    <a:pt x="135354" y="116417"/>
                  </a:lnTo>
                  <a:lnTo>
                    <a:pt x="147772" y="119832"/>
                  </a:lnTo>
                  <a:lnTo>
                    <a:pt x="160500" y="126972"/>
                  </a:lnTo>
                  <a:lnTo>
                    <a:pt x="172918" y="123868"/>
                  </a:lnTo>
                  <a:lnTo>
                    <a:pt x="185336" y="116417"/>
                  </a:lnTo>
                  <a:lnTo>
                    <a:pt x="198996" y="112381"/>
                  </a:lnTo>
                  <a:lnTo>
                    <a:pt x="209241" y="112381"/>
                  </a:lnTo>
                  <a:lnTo>
                    <a:pt x="223831" y="119832"/>
                  </a:lnTo>
                  <a:lnTo>
                    <a:pt x="228178" y="123868"/>
                  </a:lnTo>
                  <a:lnTo>
                    <a:pt x="231282" y="129145"/>
                  </a:lnTo>
                  <a:lnTo>
                    <a:pt x="235318" y="136596"/>
                  </a:lnTo>
                  <a:lnTo>
                    <a:pt x="238423" y="139701"/>
                  </a:lnTo>
                  <a:lnTo>
                    <a:pt x="243700" y="144047"/>
                  </a:lnTo>
                  <a:lnTo>
                    <a:pt x="249909" y="146220"/>
                  </a:lnTo>
                  <a:lnTo>
                    <a:pt x="253013" y="147151"/>
                  </a:lnTo>
                  <a:lnTo>
                    <a:pt x="257360" y="147151"/>
                  </a:lnTo>
                  <a:lnTo>
                    <a:pt x="260464" y="147151"/>
                  </a:lnTo>
                  <a:lnTo>
                    <a:pt x="264500" y="149324"/>
                  </a:lnTo>
                  <a:lnTo>
                    <a:pt x="267604" y="152429"/>
                  </a:lnTo>
                  <a:lnTo>
                    <a:pt x="291819" y="152429"/>
                  </a:lnTo>
                  <a:lnTo>
                    <a:pt x="291819" y="144047"/>
                  </a:lnTo>
                  <a:lnTo>
                    <a:pt x="270709" y="132560"/>
                  </a:lnTo>
                  <a:lnTo>
                    <a:pt x="253013" y="117659"/>
                  </a:lnTo>
                  <a:lnTo>
                    <a:pt x="240595" y="99653"/>
                  </a:lnTo>
                  <a:lnTo>
                    <a:pt x="236560" y="97480"/>
                  </a:lnTo>
                  <a:lnTo>
                    <a:pt x="235318" y="97480"/>
                  </a:lnTo>
                  <a:lnTo>
                    <a:pt x="236560" y="95307"/>
                  </a:lnTo>
                  <a:lnTo>
                    <a:pt x="238423" y="94375"/>
                  </a:lnTo>
                  <a:lnTo>
                    <a:pt x="242768" y="94375"/>
                  </a:lnTo>
                  <a:lnTo>
                    <a:pt x="245873" y="92202"/>
                  </a:lnTo>
                  <a:lnTo>
                    <a:pt x="248046" y="92202"/>
                  </a:lnTo>
                  <a:lnTo>
                    <a:pt x="248046" y="82579"/>
                  </a:lnTo>
                  <a:lnTo>
                    <a:pt x="236560" y="80405"/>
                  </a:lnTo>
                  <a:lnTo>
                    <a:pt x="228178" y="77301"/>
                  </a:lnTo>
                  <a:lnTo>
                    <a:pt x="214518" y="75128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50" name="Freeform: Shape 241">
              <a:extLst>
                <a:ext uri="{FF2B5EF4-FFF2-40B4-BE49-F238E27FC236}">
                  <a16:creationId xmlns:a16="http://schemas.microsoft.com/office/drawing/2014/main" id="{B3F2E82A-7EE6-8E7E-FFBF-7164BF6E62A8}"/>
                </a:ext>
              </a:extLst>
            </p:cNvPr>
            <p:cNvSpPr/>
            <p:nvPr/>
          </p:nvSpPr>
          <p:spPr>
            <a:xfrm>
              <a:off x="7300385" y="5823811"/>
              <a:ext cx="37253" cy="34149"/>
            </a:xfrm>
            <a:custGeom>
              <a:avLst/>
              <a:gdLst>
                <a:gd name="connsiteX0" fmla="*/ 29182 w 37253"/>
                <a:gd name="connsiteY0" fmla="*/ 29492 h 34149"/>
                <a:gd name="connsiteX1" fmla="*/ 36322 w 37253"/>
                <a:gd name="connsiteY1" fmla="*/ 36012 h 34149"/>
                <a:gd name="connsiteX2" fmla="*/ 39426 w 37253"/>
                <a:gd name="connsiteY2" fmla="*/ 36012 h 34149"/>
                <a:gd name="connsiteX3" fmla="*/ 36322 w 37253"/>
                <a:gd name="connsiteY3" fmla="*/ 22352 h 34149"/>
                <a:gd name="connsiteX4" fmla="*/ 29182 w 37253"/>
                <a:gd name="connsiteY4" fmla="*/ 10555 h 34149"/>
                <a:gd name="connsiteX5" fmla="*/ 19558 w 37253"/>
                <a:gd name="connsiteY5" fmla="*/ 0 h 34149"/>
                <a:gd name="connsiteX6" fmla="*/ 0 w 37253"/>
                <a:gd name="connsiteY6" fmla="*/ 0 h 34149"/>
                <a:gd name="connsiteX7" fmla="*/ 7140 w 37253"/>
                <a:gd name="connsiteY7" fmla="*/ 10555 h 34149"/>
                <a:gd name="connsiteX8" fmla="*/ 17695 w 37253"/>
                <a:gd name="connsiteY8" fmla="*/ 18006 h 34149"/>
                <a:gd name="connsiteX9" fmla="*/ 27009 w 37253"/>
                <a:gd name="connsiteY9" fmla="*/ 27630 h 34149"/>
                <a:gd name="connsiteX10" fmla="*/ 28250 w 37253"/>
                <a:gd name="connsiteY10" fmla="*/ 28561 h 34149"/>
                <a:gd name="connsiteX11" fmla="*/ 29182 w 37253"/>
                <a:gd name="connsiteY11" fmla="*/ 28561 h 34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7253" h="34149">
                  <a:moveTo>
                    <a:pt x="29182" y="29492"/>
                  </a:moveTo>
                  <a:lnTo>
                    <a:pt x="36322" y="36012"/>
                  </a:lnTo>
                  <a:lnTo>
                    <a:pt x="39426" y="36012"/>
                  </a:lnTo>
                  <a:lnTo>
                    <a:pt x="36322" y="22352"/>
                  </a:lnTo>
                  <a:lnTo>
                    <a:pt x="29182" y="10555"/>
                  </a:lnTo>
                  <a:lnTo>
                    <a:pt x="19558" y="0"/>
                  </a:lnTo>
                  <a:lnTo>
                    <a:pt x="0" y="0"/>
                  </a:lnTo>
                  <a:lnTo>
                    <a:pt x="7140" y="10555"/>
                  </a:lnTo>
                  <a:lnTo>
                    <a:pt x="17695" y="18006"/>
                  </a:lnTo>
                  <a:lnTo>
                    <a:pt x="27009" y="27630"/>
                  </a:lnTo>
                  <a:lnTo>
                    <a:pt x="28250" y="28561"/>
                  </a:lnTo>
                  <a:lnTo>
                    <a:pt x="29182" y="28561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51" name="Freeform: Shape 242">
              <a:extLst>
                <a:ext uri="{FF2B5EF4-FFF2-40B4-BE49-F238E27FC236}">
                  <a16:creationId xmlns:a16="http://schemas.microsoft.com/office/drawing/2014/main" id="{D3930AE9-32A9-3013-A9F1-C45F5B298911}"/>
                </a:ext>
              </a:extLst>
            </p:cNvPr>
            <p:cNvSpPr/>
            <p:nvPr/>
          </p:nvSpPr>
          <p:spPr>
            <a:xfrm>
              <a:off x="7503417" y="6096693"/>
              <a:ext cx="43462" cy="34149"/>
            </a:xfrm>
            <a:custGeom>
              <a:avLst/>
              <a:gdLst>
                <a:gd name="connsiteX0" fmla="*/ 14591 w 43462"/>
                <a:gd name="connsiteY0" fmla="*/ 20179 h 34149"/>
                <a:gd name="connsiteX1" fmla="*/ 23904 w 43462"/>
                <a:gd name="connsiteY1" fmla="*/ 27630 h 34149"/>
                <a:gd name="connsiteX2" fmla="*/ 33218 w 43462"/>
                <a:gd name="connsiteY2" fmla="*/ 35080 h 34149"/>
                <a:gd name="connsiteX3" fmla="*/ 45946 w 43462"/>
                <a:gd name="connsiteY3" fmla="*/ 35080 h 34149"/>
                <a:gd name="connsiteX4" fmla="*/ 45946 w 43462"/>
                <a:gd name="connsiteY4" fmla="*/ 24525 h 34149"/>
                <a:gd name="connsiteX5" fmla="*/ 26078 w 43462"/>
                <a:gd name="connsiteY5" fmla="*/ 12728 h 34149"/>
                <a:gd name="connsiteX6" fmla="*/ 9313 w 43462"/>
                <a:gd name="connsiteY6" fmla="*/ 0 h 34149"/>
                <a:gd name="connsiteX7" fmla="*/ 0 w 43462"/>
                <a:gd name="connsiteY7" fmla="*/ 0 h 34149"/>
                <a:gd name="connsiteX8" fmla="*/ 7140 w 43462"/>
                <a:gd name="connsiteY8" fmla="*/ 10866 h 34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462" h="34149">
                  <a:moveTo>
                    <a:pt x="14591" y="20179"/>
                  </a:moveTo>
                  <a:lnTo>
                    <a:pt x="23904" y="27630"/>
                  </a:lnTo>
                  <a:lnTo>
                    <a:pt x="33218" y="35080"/>
                  </a:lnTo>
                  <a:lnTo>
                    <a:pt x="45946" y="35080"/>
                  </a:lnTo>
                  <a:lnTo>
                    <a:pt x="45946" y="24525"/>
                  </a:lnTo>
                  <a:lnTo>
                    <a:pt x="26078" y="12728"/>
                  </a:lnTo>
                  <a:lnTo>
                    <a:pt x="9313" y="0"/>
                  </a:lnTo>
                  <a:lnTo>
                    <a:pt x="0" y="0"/>
                  </a:lnTo>
                  <a:lnTo>
                    <a:pt x="7140" y="10866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52" name="Freeform: Shape 243">
              <a:extLst>
                <a:ext uri="{FF2B5EF4-FFF2-40B4-BE49-F238E27FC236}">
                  <a16:creationId xmlns:a16="http://schemas.microsoft.com/office/drawing/2014/main" id="{ED085F25-5557-BCFB-0DE2-EA8FA4EABF1C}"/>
                </a:ext>
              </a:extLst>
            </p:cNvPr>
            <p:cNvSpPr/>
            <p:nvPr/>
          </p:nvSpPr>
          <p:spPr>
            <a:xfrm>
              <a:off x="7529494" y="6010079"/>
              <a:ext cx="18627" cy="31045"/>
            </a:xfrm>
            <a:custGeom>
              <a:avLst/>
              <a:gdLst>
                <a:gd name="connsiteX0" fmla="*/ 5277 w 18626"/>
                <a:gd name="connsiteY0" fmla="*/ 24215 h 31044"/>
                <a:gd name="connsiteX1" fmla="*/ 7140 w 18626"/>
                <a:gd name="connsiteY1" fmla="*/ 32907 h 31044"/>
                <a:gd name="connsiteX2" fmla="*/ 19868 w 18626"/>
                <a:gd name="connsiteY2" fmla="*/ 32907 h 31044"/>
                <a:gd name="connsiteX3" fmla="*/ 17695 w 18626"/>
                <a:gd name="connsiteY3" fmla="*/ 27630 h 31044"/>
                <a:gd name="connsiteX4" fmla="*/ 15522 w 18626"/>
                <a:gd name="connsiteY4" fmla="*/ 24215 h 31044"/>
                <a:gd name="connsiteX5" fmla="*/ 14591 w 18626"/>
                <a:gd name="connsiteY5" fmla="*/ 20179 h 31044"/>
                <a:gd name="connsiteX6" fmla="*/ 12418 w 18626"/>
                <a:gd name="connsiteY6" fmla="*/ 16764 h 31044"/>
                <a:gd name="connsiteX7" fmla="*/ 12418 w 18626"/>
                <a:gd name="connsiteY7" fmla="*/ 10555 h 31044"/>
                <a:gd name="connsiteX8" fmla="*/ 10244 w 18626"/>
                <a:gd name="connsiteY8" fmla="*/ 5278 h 31044"/>
                <a:gd name="connsiteX9" fmla="*/ 8382 w 18626"/>
                <a:gd name="connsiteY9" fmla="*/ 3104 h 31044"/>
                <a:gd name="connsiteX10" fmla="*/ 7140 w 18626"/>
                <a:gd name="connsiteY10" fmla="*/ 3104 h 31044"/>
                <a:gd name="connsiteX11" fmla="*/ 5277 w 18626"/>
                <a:gd name="connsiteY11" fmla="*/ 3104 h 31044"/>
                <a:gd name="connsiteX12" fmla="*/ 5277 w 18626"/>
                <a:gd name="connsiteY12" fmla="*/ 2173 h 31044"/>
                <a:gd name="connsiteX13" fmla="*/ 3104 w 18626"/>
                <a:gd name="connsiteY13" fmla="*/ 0 h 31044"/>
                <a:gd name="connsiteX14" fmla="*/ 0 w 18626"/>
                <a:gd name="connsiteY14" fmla="*/ 0 h 31044"/>
                <a:gd name="connsiteX15" fmla="*/ 0 w 18626"/>
                <a:gd name="connsiteY15" fmla="*/ 10555 h 31044"/>
                <a:gd name="connsiteX16" fmla="*/ 931 w 18626"/>
                <a:gd name="connsiteY16" fmla="*/ 18006 h 31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8626" h="31044">
                  <a:moveTo>
                    <a:pt x="5277" y="24215"/>
                  </a:moveTo>
                  <a:lnTo>
                    <a:pt x="7140" y="32907"/>
                  </a:lnTo>
                  <a:lnTo>
                    <a:pt x="19868" y="32907"/>
                  </a:lnTo>
                  <a:lnTo>
                    <a:pt x="17695" y="27630"/>
                  </a:lnTo>
                  <a:lnTo>
                    <a:pt x="15522" y="24215"/>
                  </a:lnTo>
                  <a:lnTo>
                    <a:pt x="14591" y="20179"/>
                  </a:lnTo>
                  <a:lnTo>
                    <a:pt x="12418" y="16764"/>
                  </a:lnTo>
                  <a:lnTo>
                    <a:pt x="12418" y="10555"/>
                  </a:lnTo>
                  <a:lnTo>
                    <a:pt x="10244" y="5278"/>
                  </a:lnTo>
                  <a:lnTo>
                    <a:pt x="8382" y="3104"/>
                  </a:lnTo>
                  <a:lnTo>
                    <a:pt x="7140" y="3104"/>
                  </a:lnTo>
                  <a:lnTo>
                    <a:pt x="5277" y="3104"/>
                  </a:lnTo>
                  <a:lnTo>
                    <a:pt x="5277" y="2173"/>
                  </a:lnTo>
                  <a:lnTo>
                    <a:pt x="3104" y="0"/>
                  </a:lnTo>
                  <a:lnTo>
                    <a:pt x="0" y="0"/>
                  </a:lnTo>
                  <a:lnTo>
                    <a:pt x="0" y="10555"/>
                  </a:lnTo>
                  <a:lnTo>
                    <a:pt x="931" y="18006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53" name="Freeform: Shape 244">
              <a:extLst>
                <a:ext uri="{FF2B5EF4-FFF2-40B4-BE49-F238E27FC236}">
                  <a16:creationId xmlns:a16="http://schemas.microsoft.com/office/drawing/2014/main" id="{A02EA967-258A-DA8B-3521-7A7A6DC9A81E}"/>
                </a:ext>
              </a:extLst>
            </p:cNvPr>
            <p:cNvSpPr/>
            <p:nvPr/>
          </p:nvSpPr>
          <p:spPr>
            <a:xfrm>
              <a:off x="7059479" y="5873482"/>
              <a:ext cx="12418" cy="18627"/>
            </a:xfrm>
            <a:custGeom>
              <a:avLst/>
              <a:gdLst>
                <a:gd name="connsiteX0" fmla="*/ 0 w 12417"/>
                <a:gd name="connsiteY0" fmla="*/ 20179 h 18626"/>
                <a:gd name="connsiteX1" fmla="*/ 2173 w 12417"/>
                <a:gd name="connsiteY1" fmla="*/ 18006 h 18626"/>
                <a:gd name="connsiteX2" fmla="*/ 4346 w 12417"/>
                <a:gd name="connsiteY2" fmla="*/ 15833 h 18626"/>
                <a:gd name="connsiteX3" fmla="*/ 13660 w 12417"/>
                <a:gd name="connsiteY3" fmla="*/ 10555 h 18626"/>
                <a:gd name="connsiteX4" fmla="*/ 13660 w 12417"/>
                <a:gd name="connsiteY4" fmla="*/ 3104 h 18626"/>
                <a:gd name="connsiteX5" fmla="*/ 0 w 12417"/>
                <a:gd name="connsiteY5" fmla="*/ 0 h 18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417" h="18626">
                  <a:moveTo>
                    <a:pt x="0" y="20179"/>
                  </a:moveTo>
                  <a:lnTo>
                    <a:pt x="2173" y="18006"/>
                  </a:lnTo>
                  <a:lnTo>
                    <a:pt x="4346" y="15833"/>
                  </a:lnTo>
                  <a:lnTo>
                    <a:pt x="13660" y="10555"/>
                  </a:lnTo>
                  <a:lnTo>
                    <a:pt x="13660" y="310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54" name="Freeform: Shape 245">
              <a:extLst>
                <a:ext uri="{FF2B5EF4-FFF2-40B4-BE49-F238E27FC236}">
                  <a16:creationId xmlns:a16="http://schemas.microsoft.com/office/drawing/2014/main" id="{EC8CE722-05AD-614A-438B-B48D2DCD0CBD}"/>
                </a:ext>
              </a:extLst>
            </p:cNvPr>
            <p:cNvSpPr/>
            <p:nvPr/>
          </p:nvSpPr>
          <p:spPr>
            <a:xfrm>
              <a:off x="6836579" y="5928431"/>
              <a:ext cx="24836" cy="15522"/>
            </a:xfrm>
            <a:custGeom>
              <a:avLst/>
              <a:gdLst>
                <a:gd name="connsiteX0" fmla="*/ 7451 w 24835"/>
                <a:gd name="connsiteY0" fmla="*/ 9624 h 15522"/>
                <a:gd name="connsiteX1" fmla="*/ 12728 w 24835"/>
                <a:gd name="connsiteY1" fmla="*/ 12728 h 15522"/>
                <a:gd name="connsiteX2" fmla="*/ 17696 w 24835"/>
                <a:gd name="connsiteY2" fmla="*/ 14901 h 15522"/>
                <a:gd name="connsiteX3" fmla="*/ 22973 w 24835"/>
                <a:gd name="connsiteY3" fmla="*/ 17075 h 15522"/>
                <a:gd name="connsiteX4" fmla="*/ 22973 w 24835"/>
                <a:gd name="connsiteY4" fmla="*/ 12728 h 15522"/>
                <a:gd name="connsiteX5" fmla="*/ 27319 w 24835"/>
                <a:gd name="connsiteY5" fmla="*/ 12728 h 15522"/>
                <a:gd name="connsiteX6" fmla="*/ 27319 w 24835"/>
                <a:gd name="connsiteY6" fmla="*/ 5588 h 15522"/>
                <a:gd name="connsiteX7" fmla="*/ 22042 w 24835"/>
                <a:gd name="connsiteY7" fmla="*/ 4346 h 15522"/>
                <a:gd name="connsiteX8" fmla="*/ 17696 w 24835"/>
                <a:gd name="connsiteY8" fmla="*/ 2173 h 15522"/>
                <a:gd name="connsiteX9" fmla="*/ 12728 w 24835"/>
                <a:gd name="connsiteY9" fmla="*/ 2173 h 15522"/>
                <a:gd name="connsiteX10" fmla="*/ 7451 w 24835"/>
                <a:gd name="connsiteY10" fmla="*/ 2173 h 15522"/>
                <a:gd name="connsiteX11" fmla="*/ 0 w 24835"/>
                <a:gd name="connsiteY11" fmla="*/ 0 h 15522"/>
                <a:gd name="connsiteX12" fmla="*/ 3104 w 24835"/>
                <a:gd name="connsiteY12" fmla="*/ 5588 h 15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4835" h="15522">
                  <a:moveTo>
                    <a:pt x="7451" y="9624"/>
                  </a:moveTo>
                  <a:lnTo>
                    <a:pt x="12728" y="12728"/>
                  </a:lnTo>
                  <a:lnTo>
                    <a:pt x="17696" y="14901"/>
                  </a:lnTo>
                  <a:lnTo>
                    <a:pt x="22973" y="17075"/>
                  </a:lnTo>
                  <a:lnTo>
                    <a:pt x="22973" y="12728"/>
                  </a:lnTo>
                  <a:lnTo>
                    <a:pt x="27319" y="12728"/>
                  </a:lnTo>
                  <a:lnTo>
                    <a:pt x="27319" y="5588"/>
                  </a:lnTo>
                  <a:lnTo>
                    <a:pt x="22042" y="4346"/>
                  </a:lnTo>
                  <a:lnTo>
                    <a:pt x="17696" y="2173"/>
                  </a:lnTo>
                  <a:lnTo>
                    <a:pt x="12728" y="2173"/>
                  </a:lnTo>
                  <a:lnTo>
                    <a:pt x="7451" y="2173"/>
                  </a:lnTo>
                  <a:lnTo>
                    <a:pt x="0" y="0"/>
                  </a:lnTo>
                  <a:lnTo>
                    <a:pt x="3104" y="5588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55" name="Freeform: Shape 246">
              <a:extLst>
                <a:ext uri="{FF2B5EF4-FFF2-40B4-BE49-F238E27FC236}">
                  <a16:creationId xmlns:a16="http://schemas.microsoft.com/office/drawing/2014/main" id="{F3F85E5E-2544-1D88-8E89-36D1179230C9}"/>
                </a:ext>
              </a:extLst>
            </p:cNvPr>
            <p:cNvSpPr/>
            <p:nvPr/>
          </p:nvSpPr>
          <p:spPr>
            <a:xfrm>
              <a:off x="6939958" y="5836539"/>
              <a:ext cx="18627" cy="9313"/>
            </a:xfrm>
            <a:custGeom>
              <a:avLst/>
              <a:gdLst>
                <a:gd name="connsiteX0" fmla="*/ 0 w 18626"/>
                <a:gd name="connsiteY0" fmla="*/ 0 h 9313"/>
                <a:gd name="connsiteX1" fmla="*/ 0 w 18626"/>
                <a:gd name="connsiteY1" fmla="*/ 10555 h 9313"/>
                <a:gd name="connsiteX2" fmla="*/ 19558 w 18626"/>
                <a:gd name="connsiteY2" fmla="*/ 10555 h 9313"/>
                <a:gd name="connsiteX3" fmla="*/ 19558 w 18626"/>
                <a:gd name="connsiteY3" fmla="*/ 3104 h 9313"/>
                <a:gd name="connsiteX4" fmla="*/ 18627 w 18626"/>
                <a:gd name="connsiteY4" fmla="*/ 2173 h 9313"/>
                <a:gd name="connsiteX5" fmla="*/ 16453 w 18626"/>
                <a:gd name="connsiteY5" fmla="*/ 0 h 9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626" h="9313">
                  <a:moveTo>
                    <a:pt x="0" y="0"/>
                  </a:moveTo>
                  <a:lnTo>
                    <a:pt x="0" y="10555"/>
                  </a:lnTo>
                  <a:lnTo>
                    <a:pt x="19558" y="10555"/>
                  </a:lnTo>
                  <a:lnTo>
                    <a:pt x="19558" y="3104"/>
                  </a:lnTo>
                  <a:lnTo>
                    <a:pt x="18627" y="2173"/>
                  </a:lnTo>
                  <a:lnTo>
                    <a:pt x="16453" y="0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56" name="Freeform: Shape 247">
              <a:extLst>
                <a:ext uri="{FF2B5EF4-FFF2-40B4-BE49-F238E27FC236}">
                  <a16:creationId xmlns:a16="http://schemas.microsoft.com/office/drawing/2014/main" id="{78D405C7-ECB0-D61C-A131-E8C97B094C8B}"/>
                </a:ext>
              </a:extLst>
            </p:cNvPr>
            <p:cNvSpPr/>
            <p:nvPr/>
          </p:nvSpPr>
          <p:spPr>
            <a:xfrm>
              <a:off x="6803361" y="5908563"/>
              <a:ext cx="34149" cy="15522"/>
            </a:xfrm>
            <a:custGeom>
              <a:avLst/>
              <a:gdLst>
                <a:gd name="connsiteX0" fmla="*/ 34459 w 34149"/>
                <a:gd name="connsiteY0" fmla="*/ 9313 h 15522"/>
                <a:gd name="connsiteX1" fmla="*/ 31355 w 34149"/>
                <a:gd name="connsiteY1" fmla="*/ 5277 h 15522"/>
                <a:gd name="connsiteX2" fmla="*/ 27009 w 34149"/>
                <a:gd name="connsiteY2" fmla="*/ 3104 h 15522"/>
                <a:gd name="connsiteX3" fmla="*/ 23904 w 34149"/>
                <a:gd name="connsiteY3" fmla="*/ 2173 h 15522"/>
                <a:gd name="connsiteX4" fmla="*/ 16764 w 34149"/>
                <a:gd name="connsiteY4" fmla="*/ 0 h 15522"/>
                <a:gd name="connsiteX5" fmla="*/ 12418 w 34149"/>
                <a:gd name="connsiteY5" fmla="*/ 3104 h 15522"/>
                <a:gd name="connsiteX6" fmla="*/ 11486 w 34149"/>
                <a:gd name="connsiteY6" fmla="*/ 5277 h 15522"/>
                <a:gd name="connsiteX7" fmla="*/ 5277 w 34149"/>
                <a:gd name="connsiteY7" fmla="*/ 7451 h 15522"/>
                <a:gd name="connsiteX8" fmla="*/ 0 w 34149"/>
                <a:gd name="connsiteY8" fmla="*/ 9313 h 15522"/>
                <a:gd name="connsiteX9" fmla="*/ 0 w 34149"/>
                <a:gd name="connsiteY9" fmla="*/ 16764 h 15522"/>
                <a:gd name="connsiteX10" fmla="*/ 12418 w 34149"/>
                <a:gd name="connsiteY10" fmla="*/ 16764 h 15522"/>
                <a:gd name="connsiteX11" fmla="*/ 23904 w 34149"/>
                <a:gd name="connsiteY11" fmla="*/ 16764 h 15522"/>
                <a:gd name="connsiteX12" fmla="*/ 33218 w 34149"/>
                <a:gd name="connsiteY12" fmla="*/ 12728 h 15522"/>
                <a:gd name="connsiteX13" fmla="*/ 36322 w 34149"/>
                <a:gd name="connsiteY13" fmla="*/ 12728 h 15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4149" h="15522">
                  <a:moveTo>
                    <a:pt x="34459" y="9313"/>
                  </a:moveTo>
                  <a:lnTo>
                    <a:pt x="31355" y="5277"/>
                  </a:lnTo>
                  <a:lnTo>
                    <a:pt x="27009" y="3104"/>
                  </a:lnTo>
                  <a:lnTo>
                    <a:pt x="23904" y="2173"/>
                  </a:lnTo>
                  <a:lnTo>
                    <a:pt x="16764" y="0"/>
                  </a:lnTo>
                  <a:lnTo>
                    <a:pt x="12418" y="3104"/>
                  </a:lnTo>
                  <a:lnTo>
                    <a:pt x="11486" y="5277"/>
                  </a:lnTo>
                  <a:lnTo>
                    <a:pt x="5277" y="7451"/>
                  </a:lnTo>
                  <a:lnTo>
                    <a:pt x="0" y="9313"/>
                  </a:lnTo>
                  <a:lnTo>
                    <a:pt x="0" y="16764"/>
                  </a:lnTo>
                  <a:lnTo>
                    <a:pt x="12418" y="16764"/>
                  </a:lnTo>
                  <a:lnTo>
                    <a:pt x="23904" y="16764"/>
                  </a:lnTo>
                  <a:lnTo>
                    <a:pt x="33218" y="12728"/>
                  </a:lnTo>
                  <a:lnTo>
                    <a:pt x="36322" y="12728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57" name="Freeform: Shape 248">
              <a:extLst>
                <a:ext uri="{FF2B5EF4-FFF2-40B4-BE49-F238E27FC236}">
                  <a16:creationId xmlns:a16="http://schemas.microsoft.com/office/drawing/2014/main" id="{34CCD4B1-FAF5-38D8-5B88-2209B1D20F2D}"/>
                </a:ext>
              </a:extLst>
            </p:cNvPr>
            <p:cNvSpPr/>
            <p:nvPr/>
          </p:nvSpPr>
          <p:spPr>
            <a:xfrm>
              <a:off x="2868772" y="5437617"/>
              <a:ext cx="34149" cy="12418"/>
            </a:xfrm>
            <a:custGeom>
              <a:avLst/>
              <a:gdLst>
                <a:gd name="connsiteX0" fmla="*/ 34459 w 34149"/>
                <a:gd name="connsiteY0" fmla="*/ 8382 h 12417"/>
                <a:gd name="connsiteX1" fmla="*/ 34459 w 34149"/>
                <a:gd name="connsiteY1" fmla="*/ 5278 h 12417"/>
                <a:gd name="connsiteX2" fmla="*/ 19869 w 34149"/>
                <a:gd name="connsiteY2" fmla="*/ 0 h 12417"/>
                <a:gd name="connsiteX3" fmla="*/ 14591 w 34149"/>
                <a:gd name="connsiteY3" fmla="*/ 2173 h 12417"/>
                <a:gd name="connsiteX4" fmla="*/ 10555 w 34149"/>
                <a:gd name="connsiteY4" fmla="*/ 3104 h 12417"/>
                <a:gd name="connsiteX5" fmla="*/ 5278 w 34149"/>
                <a:gd name="connsiteY5" fmla="*/ 3104 h 12417"/>
                <a:gd name="connsiteX6" fmla="*/ 0 w 34149"/>
                <a:gd name="connsiteY6" fmla="*/ 5278 h 12417"/>
                <a:gd name="connsiteX7" fmla="*/ 0 w 34149"/>
                <a:gd name="connsiteY7" fmla="*/ 12728 h 12417"/>
                <a:gd name="connsiteX8" fmla="*/ 9313 w 34149"/>
                <a:gd name="connsiteY8" fmla="*/ 12728 h 12417"/>
                <a:gd name="connsiteX9" fmla="*/ 19869 w 34149"/>
                <a:gd name="connsiteY9" fmla="*/ 12728 h 12417"/>
                <a:gd name="connsiteX10" fmla="*/ 31355 w 34149"/>
                <a:gd name="connsiteY10" fmla="*/ 8382 h 1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4149" h="12417">
                  <a:moveTo>
                    <a:pt x="34459" y="8382"/>
                  </a:moveTo>
                  <a:lnTo>
                    <a:pt x="34459" y="5278"/>
                  </a:lnTo>
                  <a:lnTo>
                    <a:pt x="19869" y="0"/>
                  </a:lnTo>
                  <a:lnTo>
                    <a:pt x="14591" y="2173"/>
                  </a:lnTo>
                  <a:lnTo>
                    <a:pt x="10555" y="3104"/>
                  </a:lnTo>
                  <a:lnTo>
                    <a:pt x="5278" y="3104"/>
                  </a:lnTo>
                  <a:lnTo>
                    <a:pt x="0" y="5278"/>
                  </a:lnTo>
                  <a:lnTo>
                    <a:pt x="0" y="12728"/>
                  </a:lnTo>
                  <a:lnTo>
                    <a:pt x="9313" y="12728"/>
                  </a:lnTo>
                  <a:lnTo>
                    <a:pt x="19869" y="12728"/>
                  </a:lnTo>
                  <a:lnTo>
                    <a:pt x="31355" y="8382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58" name="Freeform: Shape 249">
              <a:extLst>
                <a:ext uri="{FF2B5EF4-FFF2-40B4-BE49-F238E27FC236}">
                  <a16:creationId xmlns:a16="http://schemas.microsoft.com/office/drawing/2014/main" id="{1C8DE851-5A39-7FAD-67C9-C3629C4B5B5F}"/>
                </a:ext>
              </a:extLst>
            </p:cNvPr>
            <p:cNvSpPr/>
            <p:nvPr/>
          </p:nvSpPr>
          <p:spPr>
            <a:xfrm>
              <a:off x="6993044" y="5054526"/>
              <a:ext cx="229730" cy="266983"/>
            </a:xfrm>
            <a:custGeom>
              <a:avLst/>
              <a:gdLst>
                <a:gd name="connsiteX0" fmla="*/ 7140 w 229729"/>
                <a:gd name="connsiteY0" fmla="*/ 247425 h 266983"/>
                <a:gd name="connsiteX1" fmla="*/ 8382 w 229729"/>
                <a:gd name="connsiteY1" fmla="*/ 254876 h 266983"/>
                <a:gd name="connsiteX2" fmla="*/ 10245 w 229729"/>
                <a:gd name="connsiteY2" fmla="*/ 269777 h 266983"/>
                <a:gd name="connsiteX3" fmla="*/ 22663 w 229729"/>
                <a:gd name="connsiteY3" fmla="*/ 269777 h 266983"/>
                <a:gd name="connsiteX4" fmla="*/ 27009 w 229729"/>
                <a:gd name="connsiteY4" fmla="*/ 262327 h 266983"/>
                <a:gd name="connsiteX5" fmla="*/ 30113 w 229729"/>
                <a:gd name="connsiteY5" fmla="*/ 254876 h 266983"/>
                <a:gd name="connsiteX6" fmla="*/ 36322 w 229729"/>
                <a:gd name="connsiteY6" fmla="*/ 249599 h 266983"/>
                <a:gd name="connsiteX7" fmla="*/ 34149 w 229729"/>
                <a:gd name="connsiteY7" fmla="*/ 240285 h 266983"/>
                <a:gd name="connsiteX8" fmla="*/ 34149 w 229729"/>
                <a:gd name="connsiteY8" fmla="*/ 235008 h 266983"/>
                <a:gd name="connsiteX9" fmla="*/ 34149 w 229729"/>
                <a:gd name="connsiteY9" fmla="*/ 231593 h 266983"/>
                <a:gd name="connsiteX10" fmla="*/ 30113 w 229729"/>
                <a:gd name="connsiteY10" fmla="*/ 229730 h 266983"/>
                <a:gd name="connsiteX11" fmla="*/ 27009 w 229729"/>
                <a:gd name="connsiteY11" fmla="*/ 224452 h 266983"/>
                <a:gd name="connsiteX12" fmla="*/ 27009 w 229729"/>
                <a:gd name="connsiteY12" fmla="*/ 220106 h 266983"/>
                <a:gd name="connsiteX13" fmla="*/ 34149 w 229729"/>
                <a:gd name="connsiteY13" fmla="*/ 222279 h 266983"/>
                <a:gd name="connsiteX14" fmla="*/ 37253 w 229729"/>
                <a:gd name="connsiteY14" fmla="*/ 224452 h 266983"/>
                <a:gd name="connsiteX15" fmla="*/ 41600 w 229729"/>
                <a:gd name="connsiteY15" fmla="*/ 224452 h 266983"/>
                <a:gd name="connsiteX16" fmla="*/ 41600 w 229729"/>
                <a:gd name="connsiteY16" fmla="*/ 225384 h 266983"/>
                <a:gd name="connsiteX17" fmla="*/ 41600 w 229729"/>
                <a:gd name="connsiteY17" fmla="*/ 229730 h 266983"/>
                <a:gd name="connsiteX18" fmla="*/ 41600 w 229729"/>
                <a:gd name="connsiteY18" fmla="*/ 231593 h 266983"/>
                <a:gd name="connsiteX19" fmla="*/ 41600 w 229729"/>
                <a:gd name="connsiteY19" fmla="*/ 236870 h 266983"/>
                <a:gd name="connsiteX20" fmla="*/ 43773 w 229729"/>
                <a:gd name="connsiteY20" fmla="*/ 240285 h 266983"/>
                <a:gd name="connsiteX21" fmla="*/ 48740 w 229729"/>
                <a:gd name="connsiteY21" fmla="*/ 239043 h 266983"/>
                <a:gd name="connsiteX22" fmla="*/ 54018 w 229729"/>
                <a:gd name="connsiteY22" fmla="*/ 239043 h 266983"/>
                <a:gd name="connsiteX23" fmla="*/ 56191 w 229729"/>
                <a:gd name="connsiteY23" fmla="*/ 236870 h 266983"/>
                <a:gd name="connsiteX24" fmla="*/ 58364 w 229729"/>
                <a:gd name="connsiteY24" fmla="*/ 235008 h 266983"/>
                <a:gd name="connsiteX25" fmla="*/ 59295 w 229729"/>
                <a:gd name="connsiteY25" fmla="*/ 235008 h 266983"/>
                <a:gd name="connsiteX26" fmla="*/ 61468 w 229729"/>
                <a:gd name="connsiteY26" fmla="*/ 232834 h 266983"/>
                <a:gd name="connsiteX27" fmla="*/ 65504 w 229729"/>
                <a:gd name="connsiteY27" fmla="*/ 232834 h 266983"/>
                <a:gd name="connsiteX28" fmla="*/ 70782 w 229729"/>
                <a:gd name="connsiteY28" fmla="*/ 232834 h 266983"/>
                <a:gd name="connsiteX29" fmla="*/ 72955 w 229729"/>
                <a:gd name="connsiteY29" fmla="*/ 229730 h 266983"/>
                <a:gd name="connsiteX30" fmla="*/ 73886 w 229729"/>
                <a:gd name="connsiteY30" fmla="*/ 224452 h 266983"/>
                <a:gd name="connsiteX31" fmla="*/ 73886 w 229729"/>
                <a:gd name="connsiteY31" fmla="*/ 220106 h 266983"/>
                <a:gd name="connsiteX32" fmla="*/ 76059 w 229729"/>
                <a:gd name="connsiteY32" fmla="*/ 212655 h 266983"/>
                <a:gd name="connsiteX33" fmla="*/ 81026 w 229729"/>
                <a:gd name="connsiteY33" fmla="*/ 220106 h 266983"/>
                <a:gd name="connsiteX34" fmla="*/ 86304 w 229729"/>
                <a:gd name="connsiteY34" fmla="*/ 229730 h 266983"/>
                <a:gd name="connsiteX35" fmla="*/ 112381 w 229729"/>
                <a:gd name="connsiteY35" fmla="*/ 217933 h 266983"/>
                <a:gd name="connsiteX36" fmla="*/ 139390 w 229729"/>
                <a:gd name="connsiteY36" fmla="*/ 205205 h 266983"/>
                <a:gd name="connsiteX37" fmla="*/ 163294 w 229729"/>
                <a:gd name="connsiteY37" fmla="*/ 192476 h 266983"/>
                <a:gd name="connsiteX38" fmla="*/ 165468 w 229729"/>
                <a:gd name="connsiteY38" fmla="*/ 170435 h 266983"/>
                <a:gd name="connsiteX39" fmla="*/ 168572 w 229729"/>
                <a:gd name="connsiteY39" fmla="*/ 152429 h 266983"/>
                <a:gd name="connsiteX40" fmla="*/ 172918 w 229729"/>
                <a:gd name="connsiteY40" fmla="*/ 138459 h 266983"/>
                <a:gd name="connsiteX41" fmla="*/ 173850 w 229729"/>
                <a:gd name="connsiteY41" fmla="*/ 125731 h 266983"/>
                <a:gd name="connsiteX42" fmla="*/ 173850 w 229729"/>
                <a:gd name="connsiteY42" fmla="*/ 113313 h 266983"/>
                <a:gd name="connsiteX43" fmla="*/ 172918 w 229729"/>
                <a:gd name="connsiteY43" fmla="*/ 96238 h 266983"/>
                <a:gd name="connsiteX44" fmla="*/ 166709 w 229729"/>
                <a:gd name="connsiteY44" fmla="*/ 73886 h 266983"/>
                <a:gd name="connsiteX45" fmla="*/ 170745 w 229729"/>
                <a:gd name="connsiteY45" fmla="*/ 72955 h 266983"/>
                <a:gd name="connsiteX46" fmla="*/ 172918 w 229729"/>
                <a:gd name="connsiteY46" fmla="*/ 68609 h 266983"/>
                <a:gd name="connsiteX47" fmla="*/ 176023 w 229729"/>
                <a:gd name="connsiteY47" fmla="*/ 66746 h 266983"/>
                <a:gd name="connsiteX48" fmla="*/ 180059 w 229729"/>
                <a:gd name="connsiteY48" fmla="*/ 65504 h 266983"/>
                <a:gd name="connsiteX49" fmla="*/ 183163 w 229729"/>
                <a:gd name="connsiteY49" fmla="*/ 66746 h 266983"/>
                <a:gd name="connsiteX50" fmla="*/ 186267 w 229729"/>
                <a:gd name="connsiteY50" fmla="*/ 68609 h 266983"/>
                <a:gd name="connsiteX51" fmla="*/ 190614 w 229729"/>
                <a:gd name="connsiteY51" fmla="*/ 73886 h 266983"/>
                <a:gd name="connsiteX52" fmla="*/ 200858 w 229729"/>
                <a:gd name="connsiteY52" fmla="*/ 68609 h 266983"/>
                <a:gd name="connsiteX53" fmla="*/ 208309 w 229729"/>
                <a:gd name="connsiteY53" fmla="*/ 61468 h 266983"/>
                <a:gd name="connsiteX54" fmla="*/ 217622 w 229729"/>
                <a:gd name="connsiteY54" fmla="*/ 54018 h 266983"/>
                <a:gd name="connsiteX55" fmla="*/ 230040 w 229729"/>
                <a:gd name="connsiteY55" fmla="*/ 50603 h 266983"/>
                <a:gd name="connsiteX56" fmla="*/ 230040 w 229729"/>
                <a:gd name="connsiteY56" fmla="*/ 44394 h 266983"/>
                <a:gd name="connsiteX57" fmla="*/ 230040 w 229729"/>
                <a:gd name="connsiteY57" fmla="*/ 41289 h 266983"/>
                <a:gd name="connsiteX58" fmla="*/ 229109 w 229729"/>
                <a:gd name="connsiteY58" fmla="*/ 36943 h 266983"/>
                <a:gd name="connsiteX59" fmla="*/ 226936 w 229729"/>
                <a:gd name="connsiteY59" fmla="*/ 33839 h 266983"/>
                <a:gd name="connsiteX60" fmla="*/ 219796 w 229729"/>
                <a:gd name="connsiteY60" fmla="*/ 28561 h 266983"/>
                <a:gd name="connsiteX61" fmla="*/ 212345 w 229729"/>
                <a:gd name="connsiteY61" fmla="*/ 24215 h 266983"/>
                <a:gd name="connsiteX62" fmla="*/ 200858 w 229729"/>
                <a:gd name="connsiteY62" fmla="*/ 21110 h 266983"/>
                <a:gd name="connsiteX63" fmla="*/ 192476 w 229729"/>
                <a:gd name="connsiteY63" fmla="*/ 13660 h 266983"/>
                <a:gd name="connsiteX64" fmla="*/ 183163 w 229729"/>
                <a:gd name="connsiteY64" fmla="*/ 0 h 266983"/>
                <a:gd name="connsiteX65" fmla="*/ 173850 w 229729"/>
                <a:gd name="connsiteY65" fmla="*/ 9624 h 266983"/>
                <a:gd name="connsiteX66" fmla="*/ 170745 w 229729"/>
                <a:gd name="connsiteY66" fmla="*/ 24215 h 266983"/>
                <a:gd name="connsiteX67" fmla="*/ 170745 w 229729"/>
                <a:gd name="connsiteY67" fmla="*/ 43462 h 266983"/>
                <a:gd name="connsiteX68" fmla="*/ 166709 w 229729"/>
                <a:gd name="connsiteY68" fmla="*/ 43462 h 266983"/>
                <a:gd name="connsiteX69" fmla="*/ 163294 w 229729"/>
                <a:gd name="connsiteY69" fmla="*/ 44394 h 266983"/>
                <a:gd name="connsiteX70" fmla="*/ 158327 w 229729"/>
                <a:gd name="connsiteY70" fmla="*/ 44394 h 266983"/>
                <a:gd name="connsiteX71" fmla="*/ 150877 w 229729"/>
                <a:gd name="connsiteY71" fmla="*/ 46567 h 266983"/>
                <a:gd name="connsiteX72" fmla="*/ 150877 w 229729"/>
                <a:gd name="connsiteY72" fmla="*/ 48740 h 266983"/>
                <a:gd name="connsiteX73" fmla="*/ 150877 w 229729"/>
                <a:gd name="connsiteY73" fmla="*/ 50603 h 266983"/>
                <a:gd name="connsiteX74" fmla="*/ 149014 w 229729"/>
                <a:gd name="connsiteY74" fmla="*/ 51844 h 266983"/>
                <a:gd name="connsiteX75" fmla="*/ 146841 w 229729"/>
                <a:gd name="connsiteY75" fmla="*/ 54018 h 266983"/>
                <a:gd name="connsiteX76" fmla="*/ 146841 w 229729"/>
                <a:gd name="connsiteY76" fmla="*/ 63331 h 266983"/>
                <a:gd name="connsiteX77" fmla="*/ 146841 w 229729"/>
                <a:gd name="connsiteY77" fmla="*/ 70782 h 266983"/>
                <a:gd name="connsiteX78" fmla="*/ 149014 w 229729"/>
                <a:gd name="connsiteY78" fmla="*/ 73886 h 266983"/>
                <a:gd name="connsiteX79" fmla="*/ 150877 w 229729"/>
                <a:gd name="connsiteY79" fmla="*/ 78232 h 266983"/>
                <a:gd name="connsiteX80" fmla="*/ 156154 w 229729"/>
                <a:gd name="connsiteY80" fmla="*/ 81337 h 266983"/>
                <a:gd name="connsiteX81" fmla="*/ 163294 w 229729"/>
                <a:gd name="connsiteY81" fmla="*/ 81337 h 266983"/>
                <a:gd name="connsiteX82" fmla="*/ 152118 w 229729"/>
                <a:gd name="connsiteY82" fmla="*/ 98411 h 266983"/>
                <a:gd name="connsiteX83" fmla="*/ 146841 w 229729"/>
                <a:gd name="connsiteY83" fmla="*/ 111140 h 266983"/>
                <a:gd name="connsiteX84" fmla="*/ 143737 w 229729"/>
                <a:gd name="connsiteY84" fmla="*/ 125731 h 266983"/>
                <a:gd name="connsiteX85" fmla="*/ 139390 w 229729"/>
                <a:gd name="connsiteY85" fmla="*/ 138459 h 266983"/>
                <a:gd name="connsiteX86" fmla="*/ 130077 w 229729"/>
                <a:gd name="connsiteY86" fmla="*/ 150256 h 266983"/>
                <a:gd name="connsiteX87" fmla="*/ 115486 w 229729"/>
                <a:gd name="connsiteY87" fmla="*/ 162984 h 266983"/>
                <a:gd name="connsiteX88" fmla="*/ 114555 w 229729"/>
                <a:gd name="connsiteY88" fmla="*/ 165157 h 266983"/>
                <a:gd name="connsiteX89" fmla="*/ 112381 w 229729"/>
                <a:gd name="connsiteY89" fmla="*/ 165157 h 266983"/>
                <a:gd name="connsiteX90" fmla="*/ 110208 w 229729"/>
                <a:gd name="connsiteY90" fmla="*/ 165157 h 266983"/>
                <a:gd name="connsiteX91" fmla="*/ 108346 w 229729"/>
                <a:gd name="connsiteY91" fmla="*/ 162984 h 266983"/>
                <a:gd name="connsiteX92" fmla="*/ 107104 w 229729"/>
                <a:gd name="connsiteY92" fmla="*/ 159880 h 266983"/>
                <a:gd name="connsiteX93" fmla="*/ 100895 w 229729"/>
                <a:gd name="connsiteY93" fmla="*/ 162984 h 266983"/>
                <a:gd name="connsiteX94" fmla="*/ 97790 w 229729"/>
                <a:gd name="connsiteY94" fmla="*/ 168262 h 266983"/>
                <a:gd name="connsiteX95" fmla="*/ 95617 w 229729"/>
                <a:gd name="connsiteY95" fmla="*/ 172297 h 266983"/>
                <a:gd name="connsiteX96" fmla="*/ 93754 w 229729"/>
                <a:gd name="connsiteY96" fmla="*/ 177886 h 266983"/>
                <a:gd name="connsiteX97" fmla="*/ 90650 w 229729"/>
                <a:gd name="connsiteY97" fmla="*/ 183163 h 266983"/>
                <a:gd name="connsiteX98" fmla="*/ 86304 w 229729"/>
                <a:gd name="connsiteY98" fmla="*/ 188441 h 266983"/>
                <a:gd name="connsiteX99" fmla="*/ 83200 w 229729"/>
                <a:gd name="connsiteY99" fmla="*/ 188441 h 266983"/>
                <a:gd name="connsiteX100" fmla="*/ 80095 w 229729"/>
                <a:gd name="connsiteY100" fmla="*/ 188441 h 266983"/>
                <a:gd name="connsiteX101" fmla="*/ 73886 w 229729"/>
                <a:gd name="connsiteY101" fmla="*/ 187199 h 266983"/>
                <a:gd name="connsiteX102" fmla="*/ 66435 w 229729"/>
                <a:gd name="connsiteY102" fmla="*/ 187199 h 266983"/>
                <a:gd name="connsiteX103" fmla="*/ 59295 w 229729"/>
                <a:gd name="connsiteY103" fmla="*/ 188441 h 266983"/>
                <a:gd name="connsiteX104" fmla="*/ 39426 w 229729"/>
                <a:gd name="connsiteY104" fmla="*/ 197754 h 266983"/>
                <a:gd name="connsiteX105" fmla="*/ 22663 w 229729"/>
                <a:gd name="connsiteY105" fmla="*/ 212655 h 266983"/>
                <a:gd name="connsiteX106" fmla="*/ 10245 w 229729"/>
                <a:gd name="connsiteY106" fmla="*/ 229730 h 266983"/>
                <a:gd name="connsiteX107" fmla="*/ 0 w 229729"/>
                <a:gd name="connsiteY107" fmla="*/ 229730 h 266983"/>
                <a:gd name="connsiteX108" fmla="*/ 3104 w 229729"/>
                <a:gd name="connsiteY108" fmla="*/ 240285 h 266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</a:cxnLst>
              <a:rect l="l" t="t" r="r" b="b"/>
              <a:pathLst>
                <a:path w="229729" h="266983">
                  <a:moveTo>
                    <a:pt x="7140" y="247425"/>
                  </a:moveTo>
                  <a:lnTo>
                    <a:pt x="8382" y="254876"/>
                  </a:lnTo>
                  <a:lnTo>
                    <a:pt x="10245" y="269777"/>
                  </a:lnTo>
                  <a:lnTo>
                    <a:pt x="22663" y="269777"/>
                  </a:lnTo>
                  <a:lnTo>
                    <a:pt x="27009" y="262327"/>
                  </a:lnTo>
                  <a:lnTo>
                    <a:pt x="30113" y="254876"/>
                  </a:lnTo>
                  <a:lnTo>
                    <a:pt x="36322" y="249599"/>
                  </a:lnTo>
                  <a:lnTo>
                    <a:pt x="34149" y="240285"/>
                  </a:lnTo>
                  <a:lnTo>
                    <a:pt x="34149" y="235008"/>
                  </a:lnTo>
                  <a:lnTo>
                    <a:pt x="34149" y="231593"/>
                  </a:lnTo>
                  <a:lnTo>
                    <a:pt x="30113" y="229730"/>
                  </a:lnTo>
                  <a:lnTo>
                    <a:pt x="27009" y="224452"/>
                  </a:lnTo>
                  <a:lnTo>
                    <a:pt x="27009" y="220106"/>
                  </a:lnTo>
                  <a:lnTo>
                    <a:pt x="34149" y="222279"/>
                  </a:lnTo>
                  <a:lnTo>
                    <a:pt x="37253" y="224452"/>
                  </a:lnTo>
                  <a:lnTo>
                    <a:pt x="41600" y="224452"/>
                  </a:lnTo>
                  <a:lnTo>
                    <a:pt x="41600" y="225384"/>
                  </a:lnTo>
                  <a:lnTo>
                    <a:pt x="41600" y="229730"/>
                  </a:lnTo>
                  <a:lnTo>
                    <a:pt x="41600" y="231593"/>
                  </a:lnTo>
                  <a:lnTo>
                    <a:pt x="41600" y="236870"/>
                  </a:lnTo>
                  <a:lnTo>
                    <a:pt x="43773" y="240285"/>
                  </a:lnTo>
                  <a:lnTo>
                    <a:pt x="48740" y="239043"/>
                  </a:lnTo>
                  <a:lnTo>
                    <a:pt x="54018" y="239043"/>
                  </a:lnTo>
                  <a:lnTo>
                    <a:pt x="56191" y="236870"/>
                  </a:lnTo>
                  <a:lnTo>
                    <a:pt x="58364" y="235008"/>
                  </a:lnTo>
                  <a:lnTo>
                    <a:pt x="59295" y="235008"/>
                  </a:lnTo>
                  <a:lnTo>
                    <a:pt x="61468" y="232834"/>
                  </a:lnTo>
                  <a:lnTo>
                    <a:pt x="65504" y="232834"/>
                  </a:lnTo>
                  <a:lnTo>
                    <a:pt x="70782" y="232834"/>
                  </a:lnTo>
                  <a:lnTo>
                    <a:pt x="72955" y="229730"/>
                  </a:lnTo>
                  <a:lnTo>
                    <a:pt x="73886" y="224452"/>
                  </a:lnTo>
                  <a:lnTo>
                    <a:pt x="73886" y="220106"/>
                  </a:lnTo>
                  <a:lnTo>
                    <a:pt x="76059" y="212655"/>
                  </a:lnTo>
                  <a:lnTo>
                    <a:pt x="81026" y="220106"/>
                  </a:lnTo>
                  <a:lnTo>
                    <a:pt x="86304" y="229730"/>
                  </a:lnTo>
                  <a:lnTo>
                    <a:pt x="112381" y="217933"/>
                  </a:lnTo>
                  <a:lnTo>
                    <a:pt x="139390" y="205205"/>
                  </a:lnTo>
                  <a:lnTo>
                    <a:pt x="163294" y="192476"/>
                  </a:lnTo>
                  <a:lnTo>
                    <a:pt x="165468" y="170435"/>
                  </a:lnTo>
                  <a:lnTo>
                    <a:pt x="168572" y="152429"/>
                  </a:lnTo>
                  <a:lnTo>
                    <a:pt x="172918" y="138459"/>
                  </a:lnTo>
                  <a:lnTo>
                    <a:pt x="173850" y="125731"/>
                  </a:lnTo>
                  <a:lnTo>
                    <a:pt x="173850" y="113313"/>
                  </a:lnTo>
                  <a:lnTo>
                    <a:pt x="172918" y="96238"/>
                  </a:lnTo>
                  <a:lnTo>
                    <a:pt x="166709" y="73886"/>
                  </a:lnTo>
                  <a:lnTo>
                    <a:pt x="170745" y="72955"/>
                  </a:lnTo>
                  <a:lnTo>
                    <a:pt x="172918" y="68609"/>
                  </a:lnTo>
                  <a:lnTo>
                    <a:pt x="176023" y="66746"/>
                  </a:lnTo>
                  <a:lnTo>
                    <a:pt x="180059" y="65504"/>
                  </a:lnTo>
                  <a:lnTo>
                    <a:pt x="183163" y="66746"/>
                  </a:lnTo>
                  <a:lnTo>
                    <a:pt x="186267" y="68609"/>
                  </a:lnTo>
                  <a:lnTo>
                    <a:pt x="190614" y="73886"/>
                  </a:lnTo>
                  <a:lnTo>
                    <a:pt x="200858" y="68609"/>
                  </a:lnTo>
                  <a:lnTo>
                    <a:pt x="208309" y="61468"/>
                  </a:lnTo>
                  <a:lnTo>
                    <a:pt x="217622" y="54018"/>
                  </a:lnTo>
                  <a:lnTo>
                    <a:pt x="230040" y="50603"/>
                  </a:lnTo>
                  <a:lnTo>
                    <a:pt x="230040" y="44394"/>
                  </a:lnTo>
                  <a:lnTo>
                    <a:pt x="230040" y="41289"/>
                  </a:lnTo>
                  <a:lnTo>
                    <a:pt x="229109" y="36943"/>
                  </a:lnTo>
                  <a:lnTo>
                    <a:pt x="226936" y="33839"/>
                  </a:lnTo>
                  <a:lnTo>
                    <a:pt x="219796" y="28561"/>
                  </a:lnTo>
                  <a:lnTo>
                    <a:pt x="212345" y="24215"/>
                  </a:lnTo>
                  <a:lnTo>
                    <a:pt x="200858" y="21110"/>
                  </a:lnTo>
                  <a:lnTo>
                    <a:pt x="192476" y="13660"/>
                  </a:lnTo>
                  <a:lnTo>
                    <a:pt x="183163" y="0"/>
                  </a:lnTo>
                  <a:lnTo>
                    <a:pt x="173850" y="9624"/>
                  </a:lnTo>
                  <a:lnTo>
                    <a:pt x="170745" y="24215"/>
                  </a:lnTo>
                  <a:lnTo>
                    <a:pt x="170745" y="43462"/>
                  </a:lnTo>
                  <a:lnTo>
                    <a:pt x="166709" y="43462"/>
                  </a:lnTo>
                  <a:lnTo>
                    <a:pt x="163294" y="44394"/>
                  </a:lnTo>
                  <a:lnTo>
                    <a:pt x="158327" y="44394"/>
                  </a:lnTo>
                  <a:lnTo>
                    <a:pt x="150877" y="46567"/>
                  </a:lnTo>
                  <a:lnTo>
                    <a:pt x="150877" y="48740"/>
                  </a:lnTo>
                  <a:lnTo>
                    <a:pt x="150877" y="50603"/>
                  </a:lnTo>
                  <a:lnTo>
                    <a:pt x="149014" y="51844"/>
                  </a:lnTo>
                  <a:lnTo>
                    <a:pt x="146841" y="54018"/>
                  </a:lnTo>
                  <a:lnTo>
                    <a:pt x="146841" y="63331"/>
                  </a:lnTo>
                  <a:lnTo>
                    <a:pt x="146841" y="70782"/>
                  </a:lnTo>
                  <a:lnTo>
                    <a:pt x="149014" y="73886"/>
                  </a:lnTo>
                  <a:lnTo>
                    <a:pt x="150877" y="78232"/>
                  </a:lnTo>
                  <a:lnTo>
                    <a:pt x="156154" y="81337"/>
                  </a:lnTo>
                  <a:lnTo>
                    <a:pt x="163294" y="81337"/>
                  </a:lnTo>
                  <a:lnTo>
                    <a:pt x="152118" y="98411"/>
                  </a:lnTo>
                  <a:lnTo>
                    <a:pt x="146841" y="111140"/>
                  </a:lnTo>
                  <a:lnTo>
                    <a:pt x="143737" y="125731"/>
                  </a:lnTo>
                  <a:lnTo>
                    <a:pt x="139390" y="138459"/>
                  </a:lnTo>
                  <a:lnTo>
                    <a:pt x="130077" y="150256"/>
                  </a:lnTo>
                  <a:lnTo>
                    <a:pt x="115486" y="162984"/>
                  </a:lnTo>
                  <a:lnTo>
                    <a:pt x="114555" y="165157"/>
                  </a:lnTo>
                  <a:lnTo>
                    <a:pt x="112381" y="165157"/>
                  </a:lnTo>
                  <a:lnTo>
                    <a:pt x="110208" y="165157"/>
                  </a:lnTo>
                  <a:lnTo>
                    <a:pt x="108346" y="162984"/>
                  </a:lnTo>
                  <a:lnTo>
                    <a:pt x="107104" y="159880"/>
                  </a:lnTo>
                  <a:lnTo>
                    <a:pt x="100895" y="162984"/>
                  </a:lnTo>
                  <a:lnTo>
                    <a:pt x="97790" y="168262"/>
                  </a:lnTo>
                  <a:lnTo>
                    <a:pt x="95617" y="172297"/>
                  </a:lnTo>
                  <a:lnTo>
                    <a:pt x="93754" y="177886"/>
                  </a:lnTo>
                  <a:lnTo>
                    <a:pt x="90650" y="183163"/>
                  </a:lnTo>
                  <a:lnTo>
                    <a:pt x="86304" y="188441"/>
                  </a:lnTo>
                  <a:lnTo>
                    <a:pt x="83200" y="188441"/>
                  </a:lnTo>
                  <a:lnTo>
                    <a:pt x="80095" y="188441"/>
                  </a:lnTo>
                  <a:lnTo>
                    <a:pt x="73886" y="187199"/>
                  </a:lnTo>
                  <a:lnTo>
                    <a:pt x="66435" y="187199"/>
                  </a:lnTo>
                  <a:lnTo>
                    <a:pt x="59295" y="188441"/>
                  </a:lnTo>
                  <a:lnTo>
                    <a:pt x="39426" y="197754"/>
                  </a:lnTo>
                  <a:lnTo>
                    <a:pt x="22663" y="212655"/>
                  </a:lnTo>
                  <a:lnTo>
                    <a:pt x="10245" y="229730"/>
                  </a:lnTo>
                  <a:lnTo>
                    <a:pt x="0" y="229730"/>
                  </a:lnTo>
                  <a:lnTo>
                    <a:pt x="3104" y="240285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59" name="Freeform: Shape 250">
              <a:extLst>
                <a:ext uri="{FF2B5EF4-FFF2-40B4-BE49-F238E27FC236}">
                  <a16:creationId xmlns:a16="http://schemas.microsoft.com/office/drawing/2014/main" id="{114421EB-D2E5-9209-66CD-B7A1EA8159CE}"/>
                </a:ext>
              </a:extLst>
            </p:cNvPr>
            <p:cNvSpPr/>
            <p:nvPr/>
          </p:nvSpPr>
          <p:spPr>
            <a:xfrm>
              <a:off x="6968829" y="5832193"/>
              <a:ext cx="43462" cy="18627"/>
            </a:xfrm>
            <a:custGeom>
              <a:avLst/>
              <a:gdLst>
                <a:gd name="connsiteX0" fmla="*/ 0 w 43462"/>
                <a:gd name="connsiteY0" fmla="*/ 0 h 18626"/>
                <a:gd name="connsiteX1" fmla="*/ 0 w 43462"/>
                <a:gd name="connsiteY1" fmla="*/ 11797 h 18626"/>
                <a:gd name="connsiteX2" fmla="*/ 16764 w 43462"/>
                <a:gd name="connsiteY2" fmla="*/ 11797 h 18626"/>
                <a:gd name="connsiteX3" fmla="*/ 29182 w 43462"/>
                <a:gd name="connsiteY3" fmla="*/ 13970 h 18626"/>
                <a:gd name="connsiteX4" fmla="*/ 39737 w 43462"/>
                <a:gd name="connsiteY4" fmla="*/ 20179 h 18626"/>
                <a:gd name="connsiteX5" fmla="*/ 43773 w 43462"/>
                <a:gd name="connsiteY5" fmla="*/ 20179 h 18626"/>
                <a:gd name="connsiteX6" fmla="*/ 41910 w 43462"/>
                <a:gd name="connsiteY6" fmla="*/ 14901 h 18626"/>
                <a:gd name="connsiteX7" fmla="*/ 41910 w 43462"/>
                <a:gd name="connsiteY7" fmla="*/ 11797 h 18626"/>
                <a:gd name="connsiteX8" fmla="*/ 39737 w 43462"/>
                <a:gd name="connsiteY8" fmla="*/ 7451 h 18626"/>
                <a:gd name="connsiteX9" fmla="*/ 39737 w 43462"/>
                <a:gd name="connsiteY9" fmla="*/ 4346 h 18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3462" h="18626">
                  <a:moveTo>
                    <a:pt x="0" y="0"/>
                  </a:moveTo>
                  <a:lnTo>
                    <a:pt x="0" y="11797"/>
                  </a:lnTo>
                  <a:lnTo>
                    <a:pt x="16764" y="11797"/>
                  </a:lnTo>
                  <a:lnTo>
                    <a:pt x="29182" y="13970"/>
                  </a:lnTo>
                  <a:lnTo>
                    <a:pt x="39737" y="20179"/>
                  </a:lnTo>
                  <a:lnTo>
                    <a:pt x="43773" y="20179"/>
                  </a:lnTo>
                  <a:lnTo>
                    <a:pt x="41910" y="14901"/>
                  </a:lnTo>
                  <a:lnTo>
                    <a:pt x="41910" y="11797"/>
                  </a:lnTo>
                  <a:lnTo>
                    <a:pt x="39737" y="7451"/>
                  </a:lnTo>
                  <a:lnTo>
                    <a:pt x="39737" y="4346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60" name="Freeform: Shape 251">
              <a:extLst>
                <a:ext uri="{FF2B5EF4-FFF2-40B4-BE49-F238E27FC236}">
                  <a16:creationId xmlns:a16="http://schemas.microsoft.com/office/drawing/2014/main" id="{721E9777-A8F1-242A-2892-086108B456DC}"/>
                </a:ext>
              </a:extLst>
            </p:cNvPr>
            <p:cNvSpPr/>
            <p:nvPr/>
          </p:nvSpPr>
          <p:spPr>
            <a:xfrm>
              <a:off x="6983420" y="5324304"/>
              <a:ext cx="15522" cy="24836"/>
            </a:xfrm>
            <a:custGeom>
              <a:avLst/>
              <a:gdLst>
                <a:gd name="connsiteX0" fmla="*/ 10555 w 15522"/>
                <a:gd name="connsiteY0" fmla="*/ 22352 h 24835"/>
                <a:gd name="connsiteX1" fmla="*/ 14591 w 15522"/>
                <a:gd name="connsiteY1" fmla="*/ 17075 h 24835"/>
                <a:gd name="connsiteX2" fmla="*/ 16764 w 15522"/>
                <a:gd name="connsiteY2" fmla="*/ 11797 h 24835"/>
                <a:gd name="connsiteX3" fmla="*/ 16764 w 15522"/>
                <a:gd name="connsiteY3" fmla="*/ 7451 h 24835"/>
                <a:gd name="connsiteX4" fmla="*/ 14591 w 15522"/>
                <a:gd name="connsiteY4" fmla="*/ 4346 h 24835"/>
                <a:gd name="connsiteX5" fmla="*/ 14591 w 15522"/>
                <a:gd name="connsiteY5" fmla="*/ 2173 h 24835"/>
                <a:gd name="connsiteX6" fmla="*/ 12728 w 15522"/>
                <a:gd name="connsiteY6" fmla="*/ 2173 h 24835"/>
                <a:gd name="connsiteX7" fmla="*/ 9624 w 15522"/>
                <a:gd name="connsiteY7" fmla="*/ 0 h 24835"/>
                <a:gd name="connsiteX8" fmla="*/ 7451 w 15522"/>
                <a:gd name="connsiteY8" fmla="*/ 6519 h 24835"/>
                <a:gd name="connsiteX9" fmla="*/ 5277 w 15522"/>
                <a:gd name="connsiteY9" fmla="*/ 9624 h 24835"/>
                <a:gd name="connsiteX10" fmla="*/ 3415 w 15522"/>
                <a:gd name="connsiteY10" fmla="*/ 13660 h 24835"/>
                <a:gd name="connsiteX11" fmla="*/ 0 w 15522"/>
                <a:gd name="connsiteY11" fmla="*/ 14901 h 24835"/>
                <a:gd name="connsiteX12" fmla="*/ 0 w 15522"/>
                <a:gd name="connsiteY12" fmla="*/ 27630 h 24835"/>
                <a:gd name="connsiteX13" fmla="*/ 9624 w 15522"/>
                <a:gd name="connsiteY13" fmla="*/ 27630 h 24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522" h="24835">
                  <a:moveTo>
                    <a:pt x="10555" y="22352"/>
                  </a:moveTo>
                  <a:lnTo>
                    <a:pt x="14591" y="17075"/>
                  </a:lnTo>
                  <a:lnTo>
                    <a:pt x="16764" y="11797"/>
                  </a:lnTo>
                  <a:lnTo>
                    <a:pt x="16764" y="7451"/>
                  </a:lnTo>
                  <a:lnTo>
                    <a:pt x="14591" y="4346"/>
                  </a:lnTo>
                  <a:lnTo>
                    <a:pt x="14591" y="2173"/>
                  </a:lnTo>
                  <a:lnTo>
                    <a:pt x="12728" y="2173"/>
                  </a:lnTo>
                  <a:lnTo>
                    <a:pt x="9624" y="0"/>
                  </a:lnTo>
                  <a:lnTo>
                    <a:pt x="7451" y="6519"/>
                  </a:lnTo>
                  <a:lnTo>
                    <a:pt x="5277" y="9624"/>
                  </a:lnTo>
                  <a:lnTo>
                    <a:pt x="3415" y="13660"/>
                  </a:lnTo>
                  <a:lnTo>
                    <a:pt x="0" y="14901"/>
                  </a:lnTo>
                  <a:lnTo>
                    <a:pt x="0" y="27630"/>
                  </a:lnTo>
                  <a:lnTo>
                    <a:pt x="9624" y="27630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61" name="Freeform: Shape 252">
              <a:extLst>
                <a:ext uri="{FF2B5EF4-FFF2-40B4-BE49-F238E27FC236}">
                  <a16:creationId xmlns:a16="http://schemas.microsoft.com/office/drawing/2014/main" id="{BE5688C0-DFC6-1451-E10E-A0B4D65B230F}"/>
                </a:ext>
              </a:extLst>
            </p:cNvPr>
            <p:cNvSpPr/>
            <p:nvPr/>
          </p:nvSpPr>
          <p:spPr>
            <a:xfrm>
              <a:off x="6832543" y="5765758"/>
              <a:ext cx="99343" cy="108656"/>
            </a:xfrm>
            <a:custGeom>
              <a:avLst/>
              <a:gdLst>
                <a:gd name="connsiteX0" fmla="*/ 63641 w 99342"/>
                <a:gd name="connsiteY0" fmla="*/ 107725 h 108656"/>
                <a:gd name="connsiteX1" fmla="*/ 67677 w 99342"/>
                <a:gd name="connsiteY1" fmla="*/ 107725 h 108656"/>
                <a:gd name="connsiteX2" fmla="*/ 63641 w 99342"/>
                <a:gd name="connsiteY2" fmla="*/ 88787 h 108656"/>
                <a:gd name="connsiteX3" fmla="*/ 60537 w 99342"/>
                <a:gd name="connsiteY3" fmla="*/ 78232 h 108656"/>
                <a:gd name="connsiteX4" fmla="*/ 53086 w 99342"/>
                <a:gd name="connsiteY4" fmla="*/ 66435 h 108656"/>
                <a:gd name="connsiteX5" fmla="*/ 46877 w 99342"/>
                <a:gd name="connsiteY5" fmla="*/ 53707 h 108656"/>
                <a:gd name="connsiteX6" fmla="*/ 54017 w 99342"/>
                <a:gd name="connsiteY6" fmla="*/ 50603 h 108656"/>
                <a:gd name="connsiteX7" fmla="*/ 61468 w 99342"/>
                <a:gd name="connsiteY7" fmla="*/ 46567 h 108656"/>
                <a:gd name="connsiteX8" fmla="*/ 67677 w 99342"/>
                <a:gd name="connsiteY8" fmla="*/ 43152 h 108656"/>
                <a:gd name="connsiteX9" fmla="*/ 70781 w 99342"/>
                <a:gd name="connsiteY9" fmla="*/ 43152 h 108656"/>
                <a:gd name="connsiteX10" fmla="*/ 70781 w 99342"/>
                <a:gd name="connsiteY10" fmla="*/ 33838 h 108656"/>
                <a:gd name="connsiteX11" fmla="*/ 50913 w 99342"/>
                <a:gd name="connsiteY11" fmla="*/ 39116 h 108656"/>
                <a:gd name="connsiteX12" fmla="*/ 31355 w 99342"/>
                <a:gd name="connsiteY12" fmla="*/ 46567 h 108656"/>
                <a:gd name="connsiteX13" fmla="*/ 29182 w 99342"/>
                <a:gd name="connsiteY13" fmla="*/ 43152 h 108656"/>
                <a:gd name="connsiteX14" fmla="*/ 27009 w 99342"/>
                <a:gd name="connsiteY14" fmla="*/ 40979 h 108656"/>
                <a:gd name="connsiteX15" fmla="*/ 27009 w 99342"/>
                <a:gd name="connsiteY15" fmla="*/ 39116 h 108656"/>
                <a:gd name="connsiteX16" fmla="*/ 23904 w 99342"/>
                <a:gd name="connsiteY16" fmla="*/ 36943 h 108656"/>
                <a:gd name="connsiteX17" fmla="*/ 23904 w 99342"/>
                <a:gd name="connsiteY17" fmla="*/ 26388 h 108656"/>
                <a:gd name="connsiteX18" fmla="*/ 43773 w 99342"/>
                <a:gd name="connsiteY18" fmla="*/ 24215 h 108656"/>
                <a:gd name="connsiteX19" fmla="*/ 60537 w 99342"/>
                <a:gd name="connsiteY19" fmla="*/ 24215 h 108656"/>
                <a:gd name="connsiteX20" fmla="*/ 80095 w 99342"/>
                <a:gd name="connsiteY20" fmla="*/ 26388 h 108656"/>
                <a:gd name="connsiteX21" fmla="*/ 85373 w 99342"/>
                <a:gd name="connsiteY21" fmla="*/ 21110 h 108656"/>
                <a:gd name="connsiteX22" fmla="*/ 90650 w 99342"/>
                <a:gd name="connsiteY22" fmla="*/ 14591 h 108656"/>
                <a:gd name="connsiteX23" fmla="*/ 96859 w 99342"/>
                <a:gd name="connsiteY23" fmla="*/ 9313 h 108656"/>
                <a:gd name="connsiteX24" fmla="*/ 96859 w 99342"/>
                <a:gd name="connsiteY24" fmla="*/ 7140 h 108656"/>
                <a:gd name="connsiteX25" fmla="*/ 97790 w 99342"/>
                <a:gd name="connsiteY25" fmla="*/ 7140 h 108656"/>
                <a:gd name="connsiteX26" fmla="*/ 99963 w 99342"/>
                <a:gd name="connsiteY26" fmla="*/ 6209 h 108656"/>
                <a:gd name="connsiteX27" fmla="*/ 96859 w 99342"/>
                <a:gd name="connsiteY27" fmla="*/ 6209 h 108656"/>
                <a:gd name="connsiteX28" fmla="*/ 96859 w 99342"/>
                <a:gd name="connsiteY28" fmla="*/ 4036 h 108656"/>
                <a:gd name="connsiteX29" fmla="*/ 94686 w 99342"/>
                <a:gd name="connsiteY29" fmla="*/ 4036 h 108656"/>
                <a:gd name="connsiteX30" fmla="*/ 94686 w 99342"/>
                <a:gd name="connsiteY30" fmla="*/ 1863 h 108656"/>
                <a:gd name="connsiteX31" fmla="*/ 94686 w 99342"/>
                <a:gd name="connsiteY31" fmla="*/ 0 h 108656"/>
                <a:gd name="connsiteX32" fmla="*/ 92823 w 99342"/>
                <a:gd name="connsiteY32" fmla="*/ 0 h 108656"/>
                <a:gd name="connsiteX33" fmla="*/ 90650 w 99342"/>
                <a:gd name="connsiteY33" fmla="*/ 0 h 108656"/>
                <a:gd name="connsiteX34" fmla="*/ 80095 w 99342"/>
                <a:gd name="connsiteY34" fmla="*/ 6209 h 108656"/>
                <a:gd name="connsiteX35" fmla="*/ 68608 w 99342"/>
                <a:gd name="connsiteY35" fmla="*/ 9313 h 108656"/>
                <a:gd name="connsiteX36" fmla="*/ 60537 w 99342"/>
                <a:gd name="connsiteY36" fmla="*/ 11486 h 108656"/>
                <a:gd name="connsiteX37" fmla="*/ 49050 w 99342"/>
                <a:gd name="connsiteY37" fmla="*/ 11486 h 108656"/>
                <a:gd name="connsiteX38" fmla="*/ 31355 w 99342"/>
                <a:gd name="connsiteY38" fmla="*/ 6209 h 108656"/>
                <a:gd name="connsiteX39" fmla="*/ 27009 w 99342"/>
                <a:gd name="connsiteY39" fmla="*/ 11486 h 108656"/>
                <a:gd name="connsiteX40" fmla="*/ 19868 w 99342"/>
                <a:gd name="connsiteY40" fmla="*/ 22042 h 108656"/>
                <a:gd name="connsiteX41" fmla="*/ 12418 w 99342"/>
                <a:gd name="connsiteY41" fmla="*/ 35701 h 108656"/>
                <a:gd name="connsiteX42" fmla="*/ 5277 w 99342"/>
                <a:gd name="connsiteY42" fmla="*/ 50603 h 108656"/>
                <a:gd name="connsiteX43" fmla="*/ 0 w 99342"/>
                <a:gd name="connsiteY43" fmla="*/ 61158 h 108656"/>
                <a:gd name="connsiteX44" fmla="*/ 0 w 99342"/>
                <a:gd name="connsiteY44" fmla="*/ 70782 h 108656"/>
                <a:gd name="connsiteX45" fmla="*/ 4036 w 99342"/>
                <a:gd name="connsiteY45" fmla="*/ 80405 h 108656"/>
                <a:gd name="connsiteX46" fmla="*/ 7140 w 99342"/>
                <a:gd name="connsiteY46" fmla="*/ 86614 h 108656"/>
                <a:gd name="connsiteX47" fmla="*/ 9313 w 99342"/>
                <a:gd name="connsiteY47" fmla="*/ 94065 h 108656"/>
                <a:gd name="connsiteX48" fmla="*/ 7140 w 99342"/>
                <a:gd name="connsiteY48" fmla="*/ 107725 h 108656"/>
                <a:gd name="connsiteX49" fmla="*/ 9313 w 99342"/>
                <a:gd name="connsiteY49" fmla="*/ 107725 h 108656"/>
                <a:gd name="connsiteX50" fmla="*/ 9313 w 99342"/>
                <a:gd name="connsiteY50" fmla="*/ 108966 h 108656"/>
                <a:gd name="connsiteX51" fmla="*/ 11486 w 99342"/>
                <a:gd name="connsiteY51" fmla="*/ 108966 h 108656"/>
                <a:gd name="connsiteX52" fmla="*/ 11486 w 99342"/>
                <a:gd name="connsiteY52" fmla="*/ 110829 h 108656"/>
                <a:gd name="connsiteX53" fmla="*/ 27009 w 99342"/>
                <a:gd name="connsiteY53" fmla="*/ 110829 h 108656"/>
                <a:gd name="connsiteX54" fmla="*/ 27009 w 99342"/>
                <a:gd name="connsiteY54" fmla="*/ 70782 h 108656"/>
                <a:gd name="connsiteX55" fmla="*/ 36322 w 99342"/>
                <a:gd name="connsiteY55" fmla="*/ 83510 h 108656"/>
                <a:gd name="connsiteX56" fmla="*/ 45946 w 99342"/>
                <a:gd name="connsiteY56" fmla="*/ 96238 h 108656"/>
                <a:gd name="connsiteX57" fmla="*/ 56191 w 99342"/>
                <a:gd name="connsiteY57" fmla="*/ 107725 h 108656"/>
                <a:gd name="connsiteX58" fmla="*/ 58364 w 99342"/>
                <a:gd name="connsiteY58" fmla="*/ 107725 h 108656"/>
                <a:gd name="connsiteX59" fmla="*/ 58364 w 99342"/>
                <a:gd name="connsiteY59" fmla="*/ 108966 h 108656"/>
                <a:gd name="connsiteX60" fmla="*/ 60537 w 99342"/>
                <a:gd name="connsiteY60" fmla="*/ 108966 h 108656"/>
                <a:gd name="connsiteX61" fmla="*/ 63641 w 99342"/>
                <a:gd name="connsiteY61" fmla="*/ 110829 h 108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99342" h="108656">
                  <a:moveTo>
                    <a:pt x="63641" y="107725"/>
                  </a:moveTo>
                  <a:lnTo>
                    <a:pt x="67677" y="107725"/>
                  </a:lnTo>
                  <a:lnTo>
                    <a:pt x="63641" y="88787"/>
                  </a:lnTo>
                  <a:lnTo>
                    <a:pt x="60537" y="78232"/>
                  </a:lnTo>
                  <a:lnTo>
                    <a:pt x="53086" y="66435"/>
                  </a:lnTo>
                  <a:lnTo>
                    <a:pt x="46877" y="53707"/>
                  </a:lnTo>
                  <a:lnTo>
                    <a:pt x="54017" y="50603"/>
                  </a:lnTo>
                  <a:lnTo>
                    <a:pt x="61468" y="46567"/>
                  </a:lnTo>
                  <a:lnTo>
                    <a:pt x="67677" y="43152"/>
                  </a:lnTo>
                  <a:lnTo>
                    <a:pt x="70781" y="43152"/>
                  </a:lnTo>
                  <a:lnTo>
                    <a:pt x="70781" y="33838"/>
                  </a:lnTo>
                  <a:lnTo>
                    <a:pt x="50913" y="39116"/>
                  </a:lnTo>
                  <a:lnTo>
                    <a:pt x="31355" y="46567"/>
                  </a:lnTo>
                  <a:lnTo>
                    <a:pt x="29182" y="43152"/>
                  </a:lnTo>
                  <a:lnTo>
                    <a:pt x="27009" y="40979"/>
                  </a:lnTo>
                  <a:lnTo>
                    <a:pt x="27009" y="39116"/>
                  </a:lnTo>
                  <a:lnTo>
                    <a:pt x="23904" y="36943"/>
                  </a:lnTo>
                  <a:lnTo>
                    <a:pt x="23904" y="26388"/>
                  </a:lnTo>
                  <a:lnTo>
                    <a:pt x="43773" y="24215"/>
                  </a:lnTo>
                  <a:lnTo>
                    <a:pt x="60537" y="24215"/>
                  </a:lnTo>
                  <a:lnTo>
                    <a:pt x="80095" y="26388"/>
                  </a:lnTo>
                  <a:lnTo>
                    <a:pt x="85373" y="21110"/>
                  </a:lnTo>
                  <a:lnTo>
                    <a:pt x="90650" y="14591"/>
                  </a:lnTo>
                  <a:lnTo>
                    <a:pt x="96859" y="9313"/>
                  </a:lnTo>
                  <a:lnTo>
                    <a:pt x="96859" y="7140"/>
                  </a:lnTo>
                  <a:lnTo>
                    <a:pt x="97790" y="7140"/>
                  </a:lnTo>
                  <a:lnTo>
                    <a:pt x="99963" y="6209"/>
                  </a:lnTo>
                  <a:lnTo>
                    <a:pt x="96859" y="6209"/>
                  </a:lnTo>
                  <a:lnTo>
                    <a:pt x="96859" y="4036"/>
                  </a:lnTo>
                  <a:lnTo>
                    <a:pt x="94686" y="4036"/>
                  </a:lnTo>
                  <a:lnTo>
                    <a:pt x="94686" y="1863"/>
                  </a:lnTo>
                  <a:lnTo>
                    <a:pt x="94686" y="0"/>
                  </a:lnTo>
                  <a:lnTo>
                    <a:pt x="92823" y="0"/>
                  </a:lnTo>
                  <a:lnTo>
                    <a:pt x="90650" y="0"/>
                  </a:lnTo>
                  <a:lnTo>
                    <a:pt x="80095" y="6209"/>
                  </a:lnTo>
                  <a:lnTo>
                    <a:pt x="68608" y="9313"/>
                  </a:lnTo>
                  <a:lnTo>
                    <a:pt x="60537" y="11486"/>
                  </a:lnTo>
                  <a:lnTo>
                    <a:pt x="49050" y="11486"/>
                  </a:lnTo>
                  <a:lnTo>
                    <a:pt x="31355" y="6209"/>
                  </a:lnTo>
                  <a:lnTo>
                    <a:pt x="27009" y="11486"/>
                  </a:lnTo>
                  <a:lnTo>
                    <a:pt x="19868" y="22042"/>
                  </a:lnTo>
                  <a:lnTo>
                    <a:pt x="12418" y="35701"/>
                  </a:lnTo>
                  <a:lnTo>
                    <a:pt x="5277" y="50603"/>
                  </a:lnTo>
                  <a:lnTo>
                    <a:pt x="0" y="61158"/>
                  </a:lnTo>
                  <a:lnTo>
                    <a:pt x="0" y="70782"/>
                  </a:lnTo>
                  <a:lnTo>
                    <a:pt x="4036" y="80405"/>
                  </a:lnTo>
                  <a:lnTo>
                    <a:pt x="7140" y="86614"/>
                  </a:lnTo>
                  <a:lnTo>
                    <a:pt x="9313" y="94065"/>
                  </a:lnTo>
                  <a:lnTo>
                    <a:pt x="7140" y="107725"/>
                  </a:lnTo>
                  <a:lnTo>
                    <a:pt x="9313" y="107725"/>
                  </a:lnTo>
                  <a:lnTo>
                    <a:pt x="9313" y="108966"/>
                  </a:lnTo>
                  <a:lnTo>
                    <a:pt x="11486" y="108966"/>
                  </a:lnTo>
                  <a:lnTo>
                    <a:pt x="11486" y="110829"/>
                  </a:lnTo>
                  <a:lnTo>
                    <a:pt x="27009" y="110829"/>
                  </a:lnTo>
                  <a:lnTo>
                    <a:pt x="27009" y="70782"/>
                  </a:lnTo>
                  <a:lnTo>
                    <a:pt x="36322" y="83510"/>
                  </a:lnTo>
                  <a:lnTo>
                    <a:pt x="45946" y="96238"/>
                  </a:lnTo>
                  <a:lnTo>
                    <a:pt x="56191" y="107725"/>
                  </a:lnTo>
                  <a:lnTo>
                    <a:pt x="58364" y="107725"/>
                  </a:lnTo>
                  <a:lnTo>
                    <a:pt x="58364" y="108966"/>
                  </a:lnTo>
                  <a:lnTo>
                    <a:pt x="60537" y="108966"/>
                  </a:lnTo>
                  <a:lnTo>
                    <a:pt x="63641" y="110829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62" name="Freeform: Shape 253">
              <a:extLst>
                <a:ext uri="{FF2B5EF4-FFF2-40B4-BE49-F238E27FC236}">
                  <a16:creationId xmlns:a16="http://schemas.microsoft.com/office/drawing/2014/main" id="{CC9881BF-8839-FBF2-B6FA-0627F3942E28}"/>
                </a:ext>
              </a:extLst>
            </p:cNvPr>
            <p:cNvSpPr/>
            <p:nvPr/>
          </p:nvSpPr>
          <p:spPr>
            <a:xfrm>
              <a:off x="7352229" y="5852372"/>
              <a:ext cx="21731" cy="34149"/>
            </a:xfrm>
            <a:custGeom>
              <a:avLst/>
              <a:gdLst>
                <a:gd name="connsiteX0" fmla="*/ 18937 w 21731"/>
                <a:gd name="connsiteY0" fmla="*/ 18937 h 34149"/>
                <a:gd name="connsiteX1" fmla="*/ 11487 w 21731"/>
                <a:gd name="connsiteY1" fmla="*/ 7451 h 34149"/>
                <a:gd name="connsiteX2" fmla="*/ 0 w 21731"/>
                <a:gd name="connsiteY2" fmla="*/ 0 h 34149"/>
                <a:gd name="connsiteX3" fmla="*/ 2173 w 21731"/>
                <a:gd name="connsiteY3" fmla="*/ 13660 h 34149"/>
                <a:gd name="connsiteX4" fmla="*/ 4346 w 21731"/>
                <a:gd name="connsiteY4" fmla="*/ 22352 h 34149"/>
                <a:gd name="connsiteX5" fmla="*/ 7451 w 21731"/>
                <a:gd name="connsiteY5" fmla="*/ 31666 h 34149"/>
                <a:gd name="connsiteX6" fmla="*/ 20800 w 21731"/>
                <a:gd name="connsiteY6" fmla="*/ 36943 h 34149"/>
                <a:gd name="connsiteX7" fmla="*/ 20800 w 21731"/>
                <a:gd name="connsiteY7" fmla="*/ 31666 h 34149"/>
                <a:gd name="connsiteX8" fmla="*/ 24215 w 21731"/>
                <a:gd name="connsiteY8" fmla="*/ 31666 h 34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731" h="34149">
                  <a:moveTo>
                    <a:pt x="18937" y="18937"/>
                  </a:moveTo>
                  <a:lnTo>
                    <a:pt x="11487" y="7451"/>
                  </a:lnTo>
                  <a:lnTo>
                    <a:pt x="0" y="0"/>
                  </a:lnTo>
                  <a:lnTo>
                    <a:pt x="2173" y="13660"/>
                  </a:lnTo>
                  <a:lnTo>
                    <a:pt x="4346" y="22352"/>
                  </a:lnTo>
                  <a:lnTo>
                    <a:pt x="7451" y="31666"/>
                  </a:lnTo>
                  <a:lnTo>
                    <a:pt x="20800" y="36943"/>
                  </a:lnTo>
                  <a:lnTo>
                    <a:pt x="20800" y="31666"/>
                  </a:lnTo>
                  <a:lnTo>
                    <a:pt x="24215" y="31666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63" name="Freeform: Shape 254">
              <a:extLst>
                <a:ext uri="{FF2B5EF4-FFF2-40B4-BE49-F238E27FC236}">
                  <a16:creationId xmlns:a16="http://schemas.microsoft.com/office/drawing/2014/main" id="{F8FC00A3-65FF-5B50-1ED5-C5BA8238C262}"/>
                </a:ext>
              </a:extLst>
            </p:cNvPr>
            <p:cNvSpPr/>
            <p:nvPr/>
          </p:nvSpPr>
          <p:spPr>
            <a:xfrm>
              <a:off x="6269084" y="5666105"/>
              <a:ext cx="24836" cy="55880"/>
            </a:xfrm>
            <a:custGeom>
              <a:avLst/>
              <a:gdLst>
                <a:gd name="connsiteX0" fmla="*/ 23904 w 24835"/>
                <a:gd name="connsiteY0" fmla="*/ 41289 h 55880"/>
                <a:gd name="connsiteX1" fmla="*/ 23904 w 24835"/>
                <a:gd name="connsiteY1" fmla="*/ 39116 h 55880"/>
                <a:gd name="connsiteX2" fmla="*/ 23904 w 24835"/>
                <a:gd name="connsiteY2" fmla="*/ 20179 h 55880"/>
                <a:gd name="connsiteX3" fmla="*/ 17695 w 24835"/>
                <a:gd name="connsiteY3" fmla="*/ 7451 h 55880"/>
                <a:gd name="connsiteX4" fmla="*/ 7140 w 24835"/>
                <a:gd name="connsiteY4" fmla="*/ 0 h 55880"/>
                <a:gd name="connsiteX5" fmla="*/ 4967 w 24835"/>
                <a:gd name="connsiteY5" fmla="*/ 5278 h 55880"/>
                <a:gd name="connsiteX6" fmla="*/ 4036 w 24835"/>
                <a:gd name="connsiteY6" fmla="*/ 9624 h 55880"/>
                <a:gd name="connsiteX7" fmla="*/ 1863 w 24835"/>
                <a:gd name="connsiteY7" fmla="*/ 11797 h 55880"/>
                <a:gd name="connsiteX8" fmla="*/ 0 w 24835"/>
                <a:gd name="connsiteY8" fmla="*/ 14901 h 55880"/>
                <a:gd name="connsiteX9" fmla="*/ 0 w 24835"/>
                <a:gd name="connsiteY9" fmla="*/ 36943 h 55880"/>
                <a:gd name="connsiteX10" fmla="*/ 7140 w 24835"/>
                <a:gd name="connsiteY10" fmla="*/ 51844 h 55880"/>
                <a:gd name="connsiteX11" fmla="*/ 9313 w 24835"/>
                <a:gd name="connsiteY11" fmla="*/ 54018 h 55880"/>
                <a:gd name="connsiteX12" fmla="*/ 10244 w 24835"/>
                <a:gd name="connsiteY12" fmla="*/ 54018 h 55880"/>
                <a:gd name="connsiteX13" fmla="*/ 12418 w 24835"/>
                <a:gd name="connsiteY13" fmla="*/ 56191 h 55880"/>
                <a:gd name="connsiteX14" fmla="*/ 14591 w 24835"/>
                <a:gd name="connsiteY14" fmla="*/ 56191 h 55880"/>
                <a:gd name="connsiteX15" fmla="*/ 17695 w 24835"/>
                <a:gd name="connsiteY15" fmla="*/ 54018 h 55880"/>
                <a:gd name="connsiteX16" fmla="*/ 19558 w 24835"/>
                <a:gd name="connsiteY16" fmla="*/ 49671 h 55880"/>
                <a:gd name="connsiteX17" fmla="*/ 23904 w 24835"/>
                <a:gd name="connsiteY17" fmla="*/ 48740 h 55880"/>
                <a:gd name="connsiteX18" fmla="*/ 27009 w 24835"/>
                <a:gd name="connsiteY18" fmla="*/ 48740 h 55880"/>
                <a:gd name="connsiteX19" fmla="*/ 27009 w 24835"/>
                <a:gd name="connsiteY19" fmla="*/ 44394 h 55880"/>
                <a:gd name="connsiteX20" fmla="*/ 27009 w 24835"/>
                <a:gd name="connsiteY20" fmla="*/ 42221 h 55880"/>
                <a:gd name="connsiteX21" fmla="*/ 24836 w 24835"/>
                <a:gd name="connsiteY21" fmla="*/ 41289 h 558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4835" h="55880">
                  <a:moveTo>
                    <a:pt x="23904" y="41289"/>
                  </a:moveTo>
                  <a:lnTo>
                    <a:pt x="23904" y="39116"/>
                  </a:lnTo>
                  <a:lnTo>
                    <a:pt x="23904" y="20179"/>
                  </a:lnTo>
                  <a:lnTo>
                    <a:pt x="17695" y="7451"/>
                  </a:lnTo>
                  <a:lnTo>
                    <a:pt x="7140" y="0"/>
                  </a:lnTo>
                  <a:lnTo>
                    <a:pt x="4967" y="5278"/>
                  </a:lnTo>
                  <a:lnTo>
                    <a:pt x="4036" y="9624"/>
                  </a:lnTo>
                  <a:lnTo>
                    <a:pt x="1863" y="11797"/>
                  </a:lnTo>
                  <a:lnTo>
                    <a:pt x="0" y="14901"/>
                  </a:lnTo>
                  <a:lnTo>
                    <a:pt x="0" y="36943"/>
                  </a:lnTo>
                  <a:lnTo>
                    <a:pt x="7140" y="51844"/>
                  </a:lnTo>
                  <a:lnTo>
                    <a:pt x="9313" y="54018"/>
                  </a:lnTo>
                  <a:lnTo>
                    <a:pt x="10244" y="54018"/>
                  </a:lnTo>
                  <a:lnTo>
                    <a:pt x="12418" y="56191"/>
                  </a:lnTo>
                  <a:lnTo>
                    <a:pt x="14591" y="56191"/>
                  </a:lnTo>
                  <a:lnTo>
                    <a:pt x="17695" y="54018"/>
                  </a:lnTo>
                  <a:lnTo>
                    <a:pt x="19558" y="49671"/>
                  </a:lnTo>
                  <a:lnTo>
                    <a:pt x="23904" y="48740"/>
                  </a:lnTo>
                  <a:lnTo>
                    <a:pt x="27009" y="48740"/>
                  </a:lnTo>
                  <a:lnTo>
                    <a:pt x="27009" y="44394"/>
                  </a:lnTo>
                  <a:lnTo>
                    <a:pt x="27009" y="42221"/>
                  </a:lnTo>
                  <a:lnTo>
                    <a:pt x="24836" y="41289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64" name="Freeform: Shape 255">
              <a:extLst>
                <a:ext uri="{FF2B5EF4-FFF2-40B4-BE49-F238E27FC236}">
                  <a16:creationId xmlns:a16="http://schemas.microsoft.com/office/drawing/2014/main" id="{A846030F-CF8E-014C-4497-FB3DFF0A38E7}"/>
                </a:ext>
              </a:extLst>
            </p:cNvPr>
            <p:cNvSpPr/>
            <p:nvPr/>
          </p:nvSpPr>
          <p:spPr>
            <a:xfrm>
              <a:off x="6752448" y="5941160"/>
              <a:ext cx="599160" cy="468773"/>
            </a:xfrm>
            <a:custGeom>
              <a:avLst/>
              <a:gdLst>
                <a:gd name="connsiteX0" fmla="*/ 587363 w 599160"/>
                <a:gd name="connsiteY0" fmla="*/ 227557 h 468773"/>
                <a:gd name="connsiteX1" fmla="*/ 578050 w 599160"/>
                <a:gd name="connsiteY1" fmla="*/ 214828 h 468773"/>
                <a:gd name="connsiteX2" fmla="*/ 567495 w 599160"/>
                <a:gd name="connsiteY2" fmla="*/ 202100 h 468773"/>
                <a:gd name="connsiteX3" fmla="*/ 560355 w 599160"/>
                <a:gd name="connsiteY3" fmla="*/ 183163 h 468773"/>
                <a:gd name="connsiteX4" fmla="*/ 540486 w 599160"/>
                <a:gd name="connsiteY4" fmla="*/ 183163 h 468773"/>
                <a:gd name="connsiteX5" fmla="*/ 536450 w 599160"/>
                <a:gd name="connsiteY5" fmla="*/ 165157 h 468773"/>
                <a:gd name="connsiteX6" fmla="*/ 526826 w 599160"/>
                <a:gd name="connsiteY6" fmla="*/ 151498 h 468773"/>
                <a:gd name="connsiteX7" fmla="*/ 523722 w 599160"/>
                <a:gd name="connsiteY7" fmla="*/ 146220 h 468773"/>
                <a:gd name="connsiteX8" fmla="*/ 520617 w 599160"/>
                <a:gd name="connsiteY8" fmla="*/ 143115 h 468773"/>
                <a:gd name="connsiteX9" fmla="*/ 514408 w 599160"/>
                <a:gd name="connsiteY9" fmla="*/ 140942 h 468773"/>
                <a:gd name="connsiteX10" fmla="*/ 509131 w 599160"/>
                <a:gd name="connsiteY10" fmla="*/ 138769 h 468773"/>
                <a:gd name="connsiteX11" fmla="*/ 499818 w 599160"/>
                <a:gd name="connsiteY11" fmla="*/ 138769 h 468773"/>
                <a:gd name="connsiteX12" fmla="*/ 496713 w 599160"/>
                <a:gd name="connsiteY12" fmla="*/ 129145 h 468773"/>
                <a:gd name="connsiteX13" fmla="*/ 492677 w 599160"/>
                <a:gd name="connsiteY13" fmla="*/ 116417 h 468773"/>
                <a:gd name="connsiteX14" fmla="*/ 487400 w 599160"/>
                <a:gd name="connsiteY14" fmla="*/ 98411 h 468773"/>
                <a:gd name="connsiteX15" fmla="*/ 484295 w 599160"/>
                <a:gd name="connsiteY15" fmla="*/ 83820 h 468773"/>
                <a:gd name="connsiteX16" fmla="*/ 479949 w 599160"/>
                <a:gd name="connsiteY16" fmla="*/ 71092 h 468773"/>
                <a:gd name="connsiteX17" fmla="*/ 479949 w 599160"/>
                <a:gd name="connsiteY17" fmla="*/ 64573 h 468773"/>
                <a:gd name="connsiteX18" fmla="*/ 476845 w 599160"/>
                <a:gd name="connsiteY18" fmla="*/ 63641 h 468773"/>
                <a:gd name="connsiteX19" fmla="*/ 472809 w 599160"/>
                <a:gd name="connsiteY19" fmla="*/ 63641 h 468773"/>
                <a:gd name="connsiteX20" fmla="*/ 467531 w 599160"/>
                <a:gd name="connsiteY20" fmla="*/ 61468 h 468773"/>
                <a:gd name="connsiteX21" fmla="*/ 463496 w 599160"/>
                <a:gd name="connsiteY21" fmla="*/ 61468 h 468773"/>
                <a:gd name="connsiteX22" fmla="*/ 458218 w 599160"/>
                <a:gd name="connsiteY22" fmla="*/ 59295 h 468773"/>
                <a:gd name="connsiteX23" fmla="*/ 456045 w 599160"/>
                <a:gd name="connsiteY23" fmla="*/ 57122 h 468773"/>
                <a:gd name="connsiteX24" fmla="*/ 452940 w 599160"/>
                <a:gd name="connsiteY24" fmla="*/ 49982 h 468773"/>
                <a:gd name="connsiteX25" fmla="*/ 448905 w 599160"/>
                <a:gd name="connsiteY25" fmla="*/ 37253 h 468773"/>
                <a:gd name="connsiteX26" fmla="*/ 443627 w 599160"/>
                <a:gd name="connsiteY26" fmla="*/ 22352 h 468773"/>
                <a:gd name="connsiteX27" fmla="*/ 441454 w 599160"/>
                <a:gd name="connsiteY27" fmla="*/ 9624 h 468773"/>
                <a:gd name="connsiteX28" fmla="*/ 440523 w 599160"/>
                <a:gd name="connsiteY28" fmla="*/ 0 h 468773"/>
                <a:gd name="connsiteX29" fmla="*/ 436487 w 599160"/>
                <a:gd name="connsiteY29" fmla="*/ 0 h 468773"/>
                <a:gd name="connsiteX30" fmla="*/ 431209 w 599160"/>
                <a:gd name="connsiteY30" fmla="*/ 19247 h 468773"/>
                <a:gd name="connsiteX31" fmla="*/ 426863 w 599160"/>
                <a:gd name="connsiteY31" fmla="*/ 42531 h 468773"/>
                <a:gd name="connsiteX32" fmla="*/ 425931 w 599160"/>
                <a:gd name="connsiteY32" fmla="*/ 66746 h 468773"/>
                <a:gd name="connsiteX33" fmla="*/ 420654 w 599160"/>
                <a:gd name="connsiteY33" fmla="*/ 91271 h 468773"/>
                <a:gd name="connsiteX34" fmla="*/ 411341 w 599160"/>
                <a:gd name="connsiteY34" fmla="*/ 105862 h 468773"/>
                <a:gd name="connsiteX35" fmla="*/ 398923 w 599160"/>
                <a:gd name="connsiteY35" fmla="*/ 105862 h 468773"/>
                <a:gd name="connsiteX36" fmla="*/ 382159 w 599160"/>
                <a:gd name="connsiteY36" fmla="*/ 100584 h 468773"/>
                <a:gd name="connsiteX37" fmla="*/ 365395 w 599160"/>
                <a:gd name="connsiteY37" fmla="*/ 91271 h 468773"/>
                <a:gd name="connsiteX38" fmla="*/ 348941 w 599160"/>
                <a:gd name="connsiteY38" fmla="*/ 81647 h 468773"/>
                <a:gd name="connsiteX39" fmla="*/ 336213 w 599160"/>
                <a:gd name="connsiteY39" fmla="*/ 74196 h 468773"/>
                <a:gd name="connsiteX40" fmla="*/ 343663 w 599160"/>
                <a:gd name="connsiteY40" fmla="*/ 49982 h 468773"/>
                <a:gd name="connsiteX41" fmla="*/ 356081 w 599160"/>
                <a:gd name="connsiteY41" fmla="*/ 33838 h 468773"/>
                <a:gd name="connsiteX42" fmla="*/ 356081 w 599160"/>
                <a:gd name="connsiteY42" fmla="*/ 24525 h 468773"/>
                <a:gd name="connsiteX43" fmla="*/ 338386 w 599160"/>
                <a:gd name="connsiteY43" fmla="*/ 26698 h 468773"/>
                <a:gd name="connsiteX44" fmla="*/ 321622 w 599160"/>
                <a:gd name="connsiteY44" fmla="*/ 26698 h 468773"/>
                <a:gd name="connsiteX45" fmla="*/ 306099 w 599160"/>
                <a:gd name="connsiteY45" fmla="*/ 24525 h 468773"/>
                <a:gd name="connsiteX46" fmla="*/ 291509 w 599160"/>
                <a:gd name="connsiteY46" fmla="*/ 17075 h 468773"/>
                <a:gd name="connsiteX47" fmla="*/ 276917 w 599160"/>
                <a:gd name="connsiteY47" fmla="*/ 17075 h 468773"/>
                <a:gd name="connsiteX48" fmla="*/ 277849 w 599160"/>
                <a:gd name="connsiteY48" fmla="*/ 19247 h 468773"/>
                <a:gd name="connsiteX49" fmla="*/ 280022 w 599160"/>
                <a:gd name="connsiteY49" fmla="*/ 20179 h 468773"/>
                <a:gd name="connsiteX50" fmla="*/ 280022 w 599160"/>
                <a:gd name="connsiteY50" fmla="*/ 22352 h 468773"/>
                <a:gd name="connsiteX51" fmla="*/ 284368 w 599160"/>
                <a:gd name="connsiteY51" fmla="*/ 24525 h 468773"/>
                <a:gd name="connsiteX52" fmla="*/ 274745 w 599160"/>
                <a:gd name="connsiteY52" fmla="*/ 33838 h 468773"/>
                <a:gd name="connsiteX53" fmla="*/ 265431 w 599160"/>
                <a:gd name="connsiteY53" fmla="*/ 37253 h 468773"/>
                <a:gd name="connsiteX54" fmla="*/ 256118 w 599160"/>
                <a:gd name="connsiteY54" fmla="*/ 42531 h 468773"/>
                <a:gd name="connsiteX55" fmla="*/ 248977 w 599160"/>
                <a:gd name="connsiteY55" fmla="*/ 48740 h 468773"/>
                <a:gd name="connsiteX56" fmla="*/ 243700 w 599160"/>
                <a:gd name="connsiteY56" fmla="*/ 57122 h 468773"/>
                <a:gd name="connsiteX57" fmla="*/ 240595 w 599160"/>
                <a:gd name="connsiteY57" fmla="*/ 74196 h 468773"/>
                <a:gd name="connsiteX58" fmla="*/ 234387 w 599160"/>
                <a:gd name="connsiteY58" fmla="*/ 72023 h 468773"/>
                <a:gd name="connsiteX59" fmla="*/ 230972 w 599160"/>
                <a:gd name="connsiteY59" fmla="*/ 71092 h 468773"/>
                <a:gd name="connsiteX60" fmla="*/ 226005 w 599160"/>
                <a:gd name="connsiteY60" fmla="*/ 71092 h 468773"/>
                <a:gd name="connsiteX61" fmla="*/ 220727 w 599160"/>
                <a:gd name="connsiteY61" fmla="*/ 68919 h 468773"/>
                <a:gd name="connsiteX62" fmla="*/ 218554 w 599160"/>
                <a:gd name="connsiteY62" fmla="*/ 63641 h 468773"/>
                <a:gd name="connsiteX63" fmla="*/ 218554 w 599160"/>
                <a:gd name="connsiteY63" fmla="*/ 59295 h 468773"/>
                <a:gd name="connsiteX64" fmla="*/ 218554 w 599160"/>
                <a:gd name="connsiteY64" fmla="*/ 56191 h 468773"/>
                <a:gd name="connsiteX65" fmla="*/ 216381 w 599160"/>
                <a:gd name="connsiteY65" fmla="*/ 54017 h 468773"/>
                <a:gd name="connsiteX66" fmla="*/ 209241 w 599160"/>
                <a:gd name="connsiteY66" fmla="*/ 49982 h 468773"/>
                <a:gd name="connsiteX67" fmla="*/ 198685 w 599160"/>
                <a:gd name="connsiteY67" fmla="*/ 56191 h 468773"/>
                <a:gd name="connsiteX68" fmla="*/ 187509 w 599160"/>
                <a:gd name="connsiteY68" fmla="*/ 63641 h 468773"/>
                <a:gd name="connsiteX69" fmla="*/ 176954 w 599160"/>
                <a:gd name="connsiteY69" fmla="*/ 72023 h 468773"/>
                <a:gd name="connsiteX70" fmla="*/ 167641 w 599160"/>
                <a:gd name="connsiteY70" fmla="*/ 81647 h 468773"/>
                <a:gd name="connsiteX71" fmla="*/ 160190 w 599160"/>
                <a:gd name="connsiteY71" fmla="*/ 85683 h 468773"/>
                <a:gd name="connsiteX72" fmla="*/ 160190 w 599160"/>
                <a:gd name="connsiteY72" fmla="*/ 98411 h 468773"/>
                <a:gd name="connsiteX73" fmla="*/ 145599 w 599160"/>
                <a:gd name="connsiteY73" fmla="*/ 103689 h 468773"/>
                <a:gd name="connsiteX74" fmla="*/ 134112 w 599160"/>
                <a:gd name="connsiteY74" fmla="*/ 114554 h 468773"/>
                <a:gd name="connsiteX75" fmla="*/ 126041 w 599160"/>
                <a:gd name="connsiteY75" fmla="*/ 129145 h 468773"/>
                <a:gd name="connsiteX76" fmla="*/ 120763 w 599160"/>
                <a:gd name="connsiteY76" fmla="*/ 143115 h 468773"/>
                <a:gd name="connsiteX77" fmla="*/ 106172 w 599160"/>
                <a:gd name="connsiteY77" fmla="*/ 146220 h 468773"/>
                <a:gd name="connsiteX78" fmla="*/ 89409 w 599160"/>
                <a:gd name="connsiteY78" fmla="*/ 150256 h 468773"/>
                <a:gd name="connsiteX79" fmla="*/ 70782 w 599160"/>
                <a:gd name="connsiteY79" fmla="*/ 153671 h 468773"/>
                <a:gd name="connsiteX80" fmla="*/ 56191 w 599160"/>
                <a:gd name="connsiteY80" fmla="*/ 155533 h 468773"/>
                <a:gd name="connsiteX81" fmla="*/ 47809 w 599160"/>
                <a:gd name="connsiteY81" fmla="*/ 155533 h 468773"/>
                <a:gd name="connsiteX82" fmla="*/ 34149 w 599160"/>
                <a:gd name="connsiteY82" fmla="*/ 161121 h 468773"/>
                <a:gd name="connsiteX83" fmla="*/ 23904 w 599160"/>
                <a:gd name="connsiteY83" fmla="*/ 170435 h 468773"/>
                <a:gd name="connsiteX84" fmla="*/ 16454 w 599160"/>
                <a:gd name="connsiteY84" fmla="*/ 180990 h 468773"/>
                <a:gd name="connsiteX85" fmla="*/ 9313 w 599160"/>
                <a:gd name="connsiteY85" fmla="*/ 192787 h 468773"/>
                <a:gd name="connsiteX86" fmla="*/ 0 w 599160"/>
                <a:gd name="connsiteY86" fmla="*/ 203342 h 468773"/>
                <a:gd name="connsiteX87" fmla="*/ 4036 w 599160"/>
                <a:gd name="connsiteY87" fmla="*/ 216070 h 468773"/>
                <a:gd name="connsiteX88" fmla="*/ 7140 w 599160"/>
                <a:gd name="connsiteY88" fmla="*/ 227557 h 468773"/>
                <a:gd name="connsiteX89" fmla="*/ 16454 w 599160"/>
                <a:gd name="connsiteY89" fmla="*/ 237180 h 468773"/>
                <a:gd name="connsiteX90" fmla="*/ 14591 w 599160"/>
                <a:gd name="connsiteY90" fmla="*/ 240285 h 468773"/>
                <a:gd name="connsiteX91" fmla="*/ 13349 w 599160"/>
                <a:gd name="connsiteY91" fmla="*/ 242458 h 468773"/>
                <a:gd name="connsiteX92" fmla="*/ 11176 w 599160"/>
                <a:gd name="connsiteY92" fmla="*/ 244631 h 468773"/>
                <a:gd name="connsiteX93" fmla="*/ 9313 w 599160"/>
                <a:gd name="connsiteY93" fmla="*/ 242458 h 468773"/>
                <a:gd name="connsiteX94" fmla="*/ 7140 w 599160"/>
                <a:gd name="connsiteY94" fmla="*/ 242458 h 468773"/>
                <a:gd name="connsiteX95" fmla="*/ 4036 w 599160"/>
                <a:gd name="connsiteY95" fmla="*/ 240285 h 468773"/>
                <a:gd name="connsiteX96" fmla="*/ 0 w 599160"/>
                <a:gd name="connsiteY96" fmla="*/ 240285 h 468773"/>
                <a:gd name="connsiteX97" fmla="*/ 4036 w 599160"/>
                <a:gd name="connsiteY97" fmla="*/ 253013 h 468773"/>
                <a:gd name="connsiteX98" fmla="*/ 9313 w 599160"/>
                <a:gd name="connsiteY98" fmla="*/ 270088 h 468773"/>
                <a:gd name="connsiteX99" fmla="*/ 18627 w 599160"/>
                <a:gd name="connsiteY99" fmla="*/ 289025 h 468773"/>
                <a:gd name="connsiteX100" fmla="*/ 25767 w 599160"/>
                <a:gd name="connsiteY100" fmla="*/ 309204 h 468773"/>
                <a:gd name="connsiteX101" fmla="*/ 33218 w 599160"/>
                <a:gd name="connsiteY101" fmla="*/ 327210 h 468773"/>
                <a:gd name="connsiteX102" fmla="*/ 34149 w 599160"/>
                <a:gd name="connsiteY102" fmla="*/ 346147 h 468773"/>
                <a:gd name="connsiteX103" fmla="*/ 33218 w 599160"/>
                <a:gd name="connsiteY103" fmla="*/ 361980 h 468773"/>
                <a:gd name="connsiteX104" fmla="*/ 23904 w 599160"/>
                <a:gd name="connsiteY104" fmla="*/ 375639 h 468773"/>
                <a:gd name="connsiteX105" fmla="*/ 27009 w 599160"/>
                <a:gd name="connsiteY105" fmla="*/ 381227 h 468773"/>
                <a:gd name="connsiteX106" fmla="*/ 33218 w 599160"/>
                <a:gd name="connsiteY106" fmla="*/ 386505 h 468773"/>
                <a:gd name="connsiteX107" fmla="*/ 36322 w 599160"/>
                <a:gd name="connsiteY107" fmla="*/ 391782 h 468773"/>
                <a:gd name="connsiteX108" fmla="*/ 40358 w 599160"/>
                <a:gd name="connsiteY108" fmla="*/ 398923 h 468773"/>
                <a:gd name="connsiteX109" fmla="*/ 54949 w 599160"/>
                <a:gd name="connsiteY109" fmla="*/ 398923 h 468773"/>
                <a:gd name="connsiteX110" fmla="*/ 67677 w 599160"/>
                <a:gd name="connsiteY110" fmla="*/ 397991 h 468773"/>
                <a:gd name="connsiteX111" fmla="*/ 77922 w 599160"/>
                <a:gd name="connsiteY111" fmla="*/ 391782 h 468773"/>
                <a:gd name="connsiteX112" fmla="*/ 91582 w 599160"/>
                <a:gd name="connsiteY112" fmla="*/ 386505 h 468773"/>
                <a:gd name="connsiteX113" fmla="*/ 103999 w 599160"/>
                <a:gd name="connsiteY113" fmla="*/ 383090 h 468773"/>
                <a:gd name="connsiteX114" fmla="*/ 121695 w 599160"/>
                <a:gd name="connsiteY114" fmla="*/ 381227 h 468773"/>
                <a:gd name="connsiteX115" fmla="*/ 138459 w 599160"/>
                <a:gd name="connsiteY115" fmla="*/ 383090 h 468773"/>
                <a:gd name="connsiteX116" fmla="*/ 156154 w 599160"/>
                <a:gd name="connsiteY116" fmla="*/ 383090 h 468773"/>
                <a:gd name="connsiteX117" fmla="*/ 163294 w 599160"/>
                <a:gd name="connsiteY117" fmla="*/ 358875 h 468773"/>
                <a:gd name="connsiteX118" fmla="*/ 176954 w 599160"/>
                <a:gd name="connsiteY118" fmla="*/ 354529 h 468773"/>
                <a:gd name="connsiteX119" fmla="*/ 194649 w 599160"/>
                <a:gd name="connsiteY119" fmla="*/ 351425 h 468773"/>
                <a:gd name="connsiteX120" fmla="*/ 214518 w 599160"/>
                <a:gd name="connsiteY120" fmla="*/ 347078 h 468773"/>
                <a:gd name="connsiteX121" fmla="*/ 234387 w 599160"/>
                <a:gd name="connsiteY121" fmla="*/ 346147 h 468773"/>
                <a:gd name="connsiteX122" fmla="*/ 255186 w 599160"/>
                <a:gd name="connsiteY122" fmla="*/ 343974 h 468773"/>
                <a:gd name="connsiteX123" fmla="*/ 269777 w 599160"/>
                <a:gd name="connsiteY123" fmla="*/ 346147 h 468773"/>
                <a:gd name="connsiteX124" fmla="*/ 280022 w 599160"/>
                <a:gd name="connsiteY124" fmla="*/ 349252 h 468773"/>
                <a:gd name="connsiteX125" fmla="*/ 296786 w 599160"/>
                <a:gd name="connsiteY125" fmla="*/ 351425 h 468773"/>
                <a:gd name="connsiteX126" fmla="*/ 309204 w 599160"/>
                <a:gd name="connsiteY126" fmla="*/ 358875 h 468773"/>
                <a:gd name="connsiteX127" fmla="*/ 318517 w 599160"/>
                <a:gd name="connsiteY127" fmla="*/ 368499 h 468773"/>
                <a:gd name="connsiteX128" fmla="*/ 325968 w 599160"/>
                <a:gd name="connsiteY128" fmla="*/ 379054 h 468773"/>
                <a:gd name="connsiteX129" fmla="*/ 331245 w 599160"/>
                <a:gd name="connsiteY129" fmla="*/ 390541 h 468773"/>
                <a:gd name="connsiteX130" fmla="*/ 345837 w 599160"/>
                <a:gd name="connsiteY130" fmla="*/ 384332 h 468773"/>
                <a:gd name="connsiteX131" fmla="*/ 355150 w 599160"/>
                <a:gd name="connsiteY131" fmla="*/ 379054 h 468773"/>
                <a:gd name="connsiteX132" fmla="*/ 363532 w 599160"/>
                <a:gd name="connsiteY132" fmla="*/ 369431 h 468773"/>
                <a:gd name="connsiteX133" fmla="*/ 363532 w 599160"/>
                <a:gd name="connsiteY133" fmla="*/ 375639 h 468773"/>
                <a:gd name="connsiteX134" fmla="*/ 367568 w 599160"/>
                <a:gd name="connsiteY134" fmla="*/ 375639 h 468773"/>
                <a:gd name="connsiteX135" fmla="*/ 363532 w 599160"/>
                <a:gd name="connsiteY135" fmla="*/ 381227 h 468773"/>
                <a:gd name="connsiteX136" fmla="*/ 358254 w 599160"/>
                <a:gd name="connsiteY136" fmla="*/ 386505 h 468773"/>
                <a:gd name="connsiteX137" fmla="*/ 350804 w 599160"/>
                <a:gd name="connsiteY137" fmla="*/ 390541 h 468773"/>
                <a:gd name="connsiteX138" fmla="*/ 350804 w 599160"/>
                <a:gd name="connsiteY138" fmla="*/ 393645 h 468773"/>
                <a:gd name="connsiteX139" fmla="*/ 356081 w 599160"/>
                <a:gd name="connsiteY139" fmla="*/ 393645 h 468773"/>
                <a:gd name="connsiteX140" fmla="*/ 356081 w 599160"/>
                <a:gd name="connsiteY140" fmla="*/ 398923 h 468773"/>
                <a:gd name="connsiteX141" fmla="*/ 358254 w 599160"/>
                <a:gd name="connsiteY141" fmla="*/ 398923 h 468773"/>
                <a:gd name="connsiteX142" fmla="*/ 360427 w 599160"/>
                <a:gd name="connsiteY142" fmla="*/ 398923 h 468773"/>
                <a:gd name="connsiteX143" fmla="*/ 362290 w 599160"/>
                <a:gd name="connsiteY143" fmla="*/ 397991 h 468773"/>
                <a:gd name="connsiteX144" fmla="*/ 362290 w 599160"/>
                <a:gd name="connsiteY144" fmla="*/ 395818 h 468773"/>
                <a:gd name="connsiteX145" fmla="*/ 363532 w 599160"/>
                <a:gd name="connsiteY145" fmla="*/ 393645 h 468773"/>
                <a:gd name="connsiteX146" fmla="*/ 369741 w 599160"/>
                <a:gd name="connsiteY146" fmla="*/ 395818 h 468773"/>
                <a:gd name="connsiteX147" fmla="*/ 370672 w 599160"/>
                <a:gd name="connsiteY147" fmla="*/ 397991 h 468773"/>
                <a:gd name="connsiteX148" fmla="*/ 372845 w 599160"/>
                <a:gd name="connsiteY148" fmla="*/ 398923 h 468773"/>
                <a:gd name="connsiteX149" fmla="*/ 372845 w 599160"/>
                <a:gd name="connsiteY149" fmla="*/ 401096 h 468773"/>
                <a:gd name="connsiteX150" fmla="*/ 372845 w 599160"/>
                <a:gd name="connsiteY150" fmla="*/ 403269 h 468773"/>
                <a:gd name="connsiteX151" fmla="*/ 370672 w 599160"/>
                <a:gd name="connsiteY151" fmla="*/ 405442 h 468773"/>
                <a:gd name="connsiteX152" fmla="*/ 370672 w 599160"/>
                <a:gd name="connsiteY152" fmla="*/ 406373 h 468773"/>
                <a:gd name="connsiteX153" fmla="*/ 372845 w 599160"/>
                <a:gd name="connsiteY153" fmla="*/ 408547 h 468773"/>
                <a:gd name="connsiteX154" fmla="*/ 376881 w 599160"/>
                <a:gd name="connsiteY154" fmla="*/ 410720 h 468773"/>
                <a:gd name="connsiteX155" fmla="*/ 379986 w 599160"/>
                <a:gd name="connsiteY155" fmla="*/ 413824 h 468773"/>
                <a:gd name="connsiteX156" fmla="*/ 385263 w 599160"/>
                <a:gd name="connsiteY156" fmla="*/ 415997 h 468773"/>
                <a:gd name="connsiteX157" fmla="*/ 391472 w 599160"/>
                <a:gd name="connsiteY157" fmla="*/ 418170 h 468773"/>
                <a:gd name="connsiteX158" fmla="*/ 396750 w 599160"/>
                <a:gd name="connsiteY158" fmla="*/ 419102 h 468773"/>
                <a:gd name="connsiteX159" fmla="*/ 403890 w 599160"/>
                <a:gd name="connsiteY159" fmla="*/ 456355 h 468773"/>
                <a:gd name="connsiteX160" fmla="*/ 420654 w 599160"/>
                <a:gd name="connsiteY160" fmla="*/ 458218 h 468773"/>
                <a:gd name="connsiteX161" fmla="*/ 434314 w 599160"/>
                <a:gd name="connsiteY161" fmla="*/ 460391 h 468773"/>
                <a:gd name="connsiteX162" fmla="*/ 447663 w 599160"/>
                <a:gd name="connsiteY162" fmla="*/ 462564 h 468773"/>
                <a:gd name="connsiteX163" fmla="*/ 458218 w 599160"/>
                <a:gd name="connsiteY163" fmla="*/ 458218 h 468773"/>
                <a:gd name="connsiteX164" fmla="*/ 467531 w 599160"/>
                <a:gd name="connsiteY164" fmla="*/ 451078 h 468773"/>
                <a:gd name="connsiteX165" fmla="*/ 479949 w 599160"/>
                <a:gd name="connsiteY165" fmla="*/ 462564 h 468773"/>
                <a:gd name="connsiteX166" fmla="*/ 491436 w 599160"/>
                <a:gd name="connsiteY166" fmla="*/ 470946 h 468773"/>
                <a:gd name="connsiteX167" fmla="*/ 499818 w 599160"/>
                <a:gd name="connsiteY167" fmla="*/ 467842 h 468773"/>
                <a:gd name="connsiteX168" fmla="*/ 513477 w 599160"/>
                <a:gd name="connsiteY168" fmla="*/ 462564 h 468773"/>
                <a:gd name="connsiteX169" fmla="*/ 525895 w 599160"/>
                <a:gd name="connsiteY169" fmla="*/ 456355 h 468773"/>
                <a:gd name="connsiteX170" fmla="*/ 536450 w 599160"/>
                <a:gd name="connsiteY170" fmla="*/ 451078 h 468773"/>
                <a:gd name="connsiteX171" fmla="*/ 545764 w 599160"/>
                <a:gd name="connsiteY171" fmla="*/ 441454 h 468773"/>
                <a:gd name="connsiteX172" fmla="*/ 551041 w 599160"/>
                <a:gd name="connsiteY172" fmla="*/ 428726 h 468773"/>
                <a:gd name="connsiteX173" fmla="*/ 555077 w 599160"/>
                <a:gd name="connsiteY173" fmla="*/ 412893 h 468773"/>
                <a:gd name="connsiteX174" fmla="*/ 560355 w 599160"/>
                <a:gd name="connsiteY174" fmla="*/ 397991 h 468773"/>
                <a:gd name="connsiteX175" fmla="*/ 563459 w 599160"/>
                <a:gd name="connsiteY175" fmla="*/ 383090 h 468773"/>
                <a:gd name="connsiteX176" fmla="*/ 574945 w 599160"/>
                <a:gd name="connsiteY176" fmla="*/ 358875 h 468773"/>
                <a:gd name="connsiteX177" fmla="*/ 584259 w 599160"/>
                <a:gd name="connsiteY177" fmla="*/ 336523 h 468773"/>
                <a:gd name="connsiteX178" fmla="*/ 592641 w 599160"/>
                <a:gd name="connsiteY178" fmla="*/ 316655 h 468773"/>
                <a:gd name="connsiteX179" fmla="*/ 598850 w 599160"/>
                <a:gd name="connsiteY179" fmla="*/ 294303 h 468773"/>
                <a:gd name="connsiteX180" fmla="*/ 599781 w 599160"/>
                <a:gd name="connsiteY180" fmla="*/ 271950 h 468773"/>
                <a:gd name="connsiteX181" fmla="*/ 596677 w 599160"/>
                <a:gd name="connsiteY181" fmla="*/ 244631 h 4687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</a:cxnLst>
              <a:rect l="l" t="t" r="r" b="b"/>
              <a:pathLst>
                <a:path w="599160" h="468773">
                  <a:moveTo>
                    <a:pt x="587363" y="227557"/>
                  </a:moveTo>
                  <a:lnTo>
                    <a:pt x="578050" y="214828"/>
                  </a:lnTo>
                  <a:lnTo>
                    <a:pt x="567495" y="202100"/>
                  </a:lnTo>
                  <a:lnTo>
                    <a:pt x="560355" y="183163"/>
                  </a:lnTo>
                  <a:lnTo>
                    <a:pt x="540486" y="183163"/>
                  </a:lnTo>
                  <a:lnTo>
                    <a:pt x="536450" y="165157"/>
                  </a:lnTo>
                  <a:lnTo>
                    <a:pt x="526826" y="151498"/>
                  </a:lnTo>
                  <a:lnTo>
                    <a:pt x="523722" y="146220"/>
                  </a:lnTo>
                  <a:lnTo>
                    <a:pt x="520617" y="143115"/>
                  </a:lnTo>
                  <a:lnTo>
                    <a:pt x="514408" y="140942"/>
                  </a:lnTo>
                  <a:lnTo>
                    <a:pt x="509131" y="138769"/>
                  </a:lnTo>
                  <a:lnTo>
                    <a:pt x="499818" y="138769"/>
                  </a:lnTo>
                  <a:lnTo>
                    <a:pt x="496713" y="129145"/>
                  </a:lnTo>
                  <a:lnTo>
                    <a:pt x="492677" y="116417"/>
                  </a:lnTo>
                  <a:lnTo>
                    <a:pt x="487400" y="98411"/>
                  </a:lnTo>
                  <a:lnTo>
                    <a:pt x="484295" y="83820"/>
                  </a:lnTo>
                  <a:lnTo>
                    <a:pt x="479949" y="71092"/>
                  </a:lnTo>
                  <a:lnTo>
                    <a:pt x="479949" y="64573"/>
                  </a:lnTo>
                  <a:lnTo>
                    <a:pt x="476845" y="63641"/>
                  </a:lnTo>
                  <a:lnTo>
                    <a:pt x="472809" y="63641"/>
                  </a:lnTo>
                  <a:lnTo>
                    <a:pt x="467531" y="61468"/>
                  </a:lnTo>
                  <a:lnTo>
                    <a:pt x="463496" y="61468"/>
                  </a:lnTo>
                  <a:lnTo>
                    <a:pt x="458218" y="59295"/>
                  </a:lnTo>
                  <a:lnTo>
                    <a:pt x="456045" y="57122"/>
                  </a:lnTo>
                  <a:lnTo>
                    <a:pt x="452940" y="49982"/>
                  </a:lnTo>
                  <a:lnTo>
                    <a:pt x="448905" y="37253"/>
                  </a:lnTo>
                  <a:lnTo>
                    <a:pt x="443627" y="22352"/>
                  </a:lnTo>
                  <a:lnTo>
                    <a:pt x="441454" y="9624"/>
                  </a:lnTo>
                  <a:lnTo>
                    <a:pt x="440523" y="0"/>
                  </a:lnTo>
                  <a:lnTo>
                    <a:pt x="436487" y="0"/>
                  </a:lnTo>
                  <a:lnTo>
                    <a:pt x="431209" y="19247"/>
                  </a:lnTo>
                  <a:lnTo>
                    <a:pt x="426863" y="42531"/>
                  </a:lnTo>
                  <a:lnTo>
                    <a:pt x="425931" y="66746"/>
                  </a:lnTo>
                  <a:lnTo>
                    <a:pt x="420654" y="91271"/>
                  </a:lnTo>
                  <a:lnTo>
                    <a:pt x="411341" y="105862"/>
                  </a:lnTo>
                  <a:lnTo>
                    <a:pt x="398923" y="105862"/>
                  </a:lnTo>
                  <a:lnTo>
                    <a:pt x="382159" y="100584"/>
                  </a:lnTo>
                  <a:lnTo>
                    <a:pt x="365395" y="91271"/>
                  </a:lnTo>
                  <a:lnTo>
                    <a:pt x="348941" y="81647"/>
                  </a:lnTo>
                  <a:lnTo>
                    <a:pt x="336213" y="74196"/>
                  </a:lnTo>
                  <a:lnTo>
                    <a:pt x="343663" y="49982"/>
                  </a:lnTo>
                  <a:lnTo>
                    <a:pt x="356081" y="33838"/>
                  </a:lnTo>
                  <a:lnTo>
                    <a:pt x="356081" y="24525"/>
                  </a:lnTo>
                  <a:lnTo>
                    <a:pt x="338386" y="26698"/>
                  </a:lnTo>
                  <a:lnTo>
                    <a:pt x="321622" y="26698"/>
                  </a:lnTo>
                  <a:lnTo>
                    <a:pt x="306099" y="24525"/>
                  </a:lnTo>
                  <a:lnTo>
                    <a:pt x="291509" y="17075"/>
                  </a:lnTo>
                  <a:lnTo>
                    <a:pt x="276917" y="17075"/>
                  </a:lnTo>
                  <a:lnTo>
                    <a:pt x="277849" y="19247"/>
                  </a:lnTo>
                  <a:lnTo>
                    <a:pt x="280022" y="20179"/>
                  </a:lnTo>
                  <a:lnTo>
                    <a:pt x="280022" y="22352"/>
                  </a:lnTo>
                  <a:lnTo>
                    <a:pt x="284368" y="24525"/>
                  </a:lnTo>
                  <a:lnTo>
                    <a:pt x="274745" y="33838"/>
                  </a:lnTo>
                  <a:lnTo>
                    <a:pt x="265431" y="37253"/>
                  </a:lnTo>
                  <a:lnTo>
                    <a:pt x="256118" y="42531"/>
                  </a:lnTo>
                  <a:lnTo>
                    <a:pt x="248977" y="48740"/>
                  </a:lnTo>
                  <a:lnTo>
                    <a:pt x="243700" y="57122"/>
                  </a:lnTo>
                  <a:lnTo>
                    <a:pt x="240595" y="74196"/>
                  </a:lnTo>
                  <a:lnTo>
                    <a:pt x="234387" y="72023"/>
                  </a:lnTo>
                  <a:lnTo>
                    <a:pt x="230972" y="71092"/>
                  </a:lnTo>
                  <a:lnTo>
                    <a:pt x="226005" y="71092"/>
                  </a:lnTo>
                  <a:lnTo>
                    <a:pt x="220727" y="68919"/>
                  </a:lnTo>
                  <a:lnTo>
                    <a:pt x="218554" y="63641"/>
                  </a:lnTo>
                  <a:lnTo>
                    <a:pt x="218554" y="59295"/>
                  </a:lnTo>
                  <a:lnTo>
                    <a:pt x="218554" y="56191"/>
                  </a:lnTo>
                  <a:lnTo>
                    <a:pt x="216381" y="54017"/>
                  </a:lnTo>
                  <a:lnTo>
                    <a:pt x="209241" y="49982"/>
                  </a:lnTo>
                  <a:lnTo>
                    <a:pt x="198685" y="56191"/>
                  </a:lnTo>
                  <a:lnTo>
                    <a:pt x="187509" y="63641"/>
                  </a:lnTo>
                  <a:lnTo>
                    <a:pt x="176954" y="72023"/>
                  </a:lnTo>
                  <a:lnTo>
                    <a:pt x="167641" y="81647"/>
                  </a:lnTo>
                  <a:lnTo>
                    <a:pt x="160190" y="85683"/>
                  </a:lnTo>
                  <a:lnTo>
                    <a:pt x="160190" y="98411"/>
                  </a:lnTo>
                  <a:lnTo>
                    <a:pt x="145599" y="103689"/>
                  </a:lnTo>
                  <a:lnTo>
                    <a:pt x="134112" y="114554"/>
                  </a:lnTo>
                  <a:lnTo>
                    <a:pt x="126041" y="129145"/>
                  </a:lnTo>
                  <a:lnTo>
                    <a:pt x="120763" y="143115"/>
                  </a:lnTo>
                  <a:lnTo>
                    <a:pt x="106172" y="146220"/>
                  </a:lnTo>
                  <a:lnTo>
                    <a:pt x="89409" y="150256"/>
                  </a:lnTo>
                  <a:lnTo>
                    <a:pt x="70782" y="153671"/>
                  </a:lnTo>
                  <a:lnTo>
                    <a:pt x="56191" y="155533"/>
                  </a:lnTo>
                  <a:lnTo>
                    <a:pt x="47809" y="155533"/>
                  </a:lnTo>
                  <a:lnTo>
                    <a:pt x="34149" y="161121"/>
                  </a:lnTo>
                  <a:lnTo>
                    <a:pt x="23904" y="170435"/>
                  </a:lnTo>
                  <a:lnTo>
                    <a:pt x="16454" y="180990"/>
                  </a:lnTo>
                  <a:lnTo>
                    <a:pt x="9313" y="192787"/>
                  </a:lnTo>
                  <a:lnTo>
                    <a:pt x="0" y="203342"/>
                  </a:lnTo>
                  <a:lnTo>
                    <a:pt x="4036" y="216070"/>
                  </a:lnTo>
                  <a:lnTo>
                    <a:pt x="7140" y="227557"/>
                  </a:lnTo>
                  <a:lnTo>
                    <a:pt x="16454" y="237180"/>
                  </a:lnTo>
                  <a:lnTo>
                    <a:pt x="14591" y="240285"/>
                  </a:lnTo>
                  <a:lnTo>
                    <a:pt x="13349" y="242458"/>
                  </a:lnTo>
                  <a:lnTo>
                    <a:pt x="11176" y="244631"/>
                  </a:lnTo>
                  <a:lnTo>
                    <a:pt x="9313" y="242458"/>
                  </a:lnTo>
                  <a:lnTo>
                    <a:pt x="7140" y="242458"/>
                  </a:lnTo>
                  <a:lnTo>
                    <a:pt x="4036" y="240285"/>
                  </a:lnTo>
                  <a:lnTo>
                    <a:pt x="0" y="240285"/>
                  </a:lnTo>
                  <a:lnTo>
                    <a:pt x="4036" y="253013"/>
                  </a:lnTo>
                  <a:lnTo>
                    <a:pt x="9313" y="270088"/>
                  </a:lnTo>
                  <a:lnTo>
                    <a:pt x="18627" y="289025"/>
                  </a:lnTo>
                  <a:lnTo>
                    <a:pt x="25767" y="309204"/>
                  </a:lnTo>
                  <a:lnTo>
                    <a:pt x="33218" y="327210"/>
                  </a:lnTo>
                  <a:lnTo>
                    <a:pt x="34149" y="346147"/>
                  </a:lnTo>
                  <a:lnTo>
                    <a:pt x="33218" y="361980"/>
                  </a:lnTo>
                  <a:lnTo>
                    <a:pt x="23904" y="375639"/>
                  </a:lnTo>
                  <a:lnTo>
                    <a:pt x="27009" y="381227"/>
                  </a:lnTo>
                  <a:lnTo>
                    <a:pt x="33218" y="386505"/>
                  </a:lnTo>
                  <a:lnTo>
                    <a:pt x="36322" y="391782"/>
                  </a:lnTo>
                  <a:lnTo>
                    <a:pt x="40358" y="398923"/>
                  </a:lnTo>
                  <a:lnTo>
                    <a:pt x="54949" y="398923"/>
                  </a:lnTo>
                  <a:lnTo>
                    <a:pt x="67677" y="397991"/>
                  </a:lnTo>
                  <a:lnTo>
                    <a:pt x="77922" y="391782"/>
                  </a:lnTo>
                  <a:lnTo>
                    <a:pt x="91582" y="386505"/>
                  </a:lnTo>
                  <a:lnTo>
                    <a:pt x="103999" y="383090"/>
                  </a:lnTo>
                  <a:lnTo>
                    <a:pt x="121695" y="381227"/>
                  </a:lnTo>
                  <a:lnTo>
                    <a:pt x="138459" y="383090"/>
                  </a:lnTo>
                  <a:lnTo>
                    <a:pt x="156154" y="383090"/>
                  </a:lnTo>
                  <a:lnTo>
                    <a:pt x="163294" y="358875"/>
                  </a:lnTo>
                  <a:lnTo>
                    <a:pt x="176954" y="354529"/>
                  </a:lnTo>
                  <a:lnTo>
                    <a:pt x="194649" y="351425"/>
                  </a:lnTo>
                  <a:lnTo>
                    <a:pt x="214518" y="347078"/>
                  </a:lnTo>
                  <a:lnTo>
                    <a:pt x="234387" y="346147"/>
                  </a:lnTo>
                  <a:lnTo>
                    <a:pt x="255186" y="343974"/>
                  </a:lnTo>
                  <a:lnTo>
                    <a:pt x="269777" y="346147"/>
                  </a:lnTo>
                  <a:lnTo>
                    <a:pt x="280022" y="349252"/>
                  </a:lnTo>
                  <a:lnTo>
                    <a:pt x="296786" y="351425"/>
                  </a:lnTo>
                  <a:lnTo>
                    <a:pt x="309204" y="358875"/>
                  </a:lnTo>
                  <a:lnTo>
                    <a:pt x="318517" y="368499"/>
                  </a:lnTo>
                  <a:lnTo>
                    <a:pt x="325968" y="379054"/>
                  </a:lnTo>
                  <a:lnTo>
                    <a:pt x="331245" y="390541"/>
                  </a:lnTo>
                  <a:lnTo>
                    <a:pt x="345837" y="384332"/>
                  </a:lnTo>
                  <a:lnTo>
                    <a:pt x="355150" y="379054"/>
                  </a:lnTo>
                  <a:lnTo>
                    <a:pt x="363532" y="369431"/>
                  </a:lnTo>
                  <a:lnTo>
                    <a:pt x="363532" y="375639"/>
                  </a:lnTo>
                  <a:lnTo>
                    <a:pt x="367568" y="375639"/>
                  </a:lnTo>
                  <a:lnTo>
                    <a:pt x="363532" y="381227"/>
                  </a:lnTo>
                  <a:lnTo>
                    <a:pt x="358254" y="386505"/>
                  </a:lnTo>
                  <a:lnTo>
                    <a:pt x="350804" y="390541"/>
                  </a:lnTo>
                  <a:lnTo>
                    <a:pt x="350804" y="393645"/>
                  </a:lnTo>
                  <a:lnTo>
                    <a:pt x="356081" y="393645"/>
                  </a:lnTo>
                  <a:lnTo>
                    <a:pt x="356081" y="398923"/>
                  </a:lnTo>
                  <a:lnTo>
                    <a:pt x="358254" y="398923"/>
                  </a:lnTo>
                  <a:lnTo>
                    <a:pt x="360427" y="398923"/>
                  </a:lnTo>
                  <a:lnTo>
                    <a:pt x="362290" y="397991"/>
                  </a:lnTo>
                  <a:lnTo>
                    <a:pt x="362290" y="395818"/>
                  </a:lnTo>
                  <a:lnTo>
                    <a:pt x="363532" y="393645"/>
                  </a:lnTo>
                  <a:lnTo>
                    <a:pt x="369741" y="395818"/>
                  </a:lnTo>
                  <a:lnTo>
                    <a:pt x="370672" y="397991"/>
                  </a:lnTo>
                  <a:lnTo>
                    <a:pt x="372845" y="398923"/>
                  </a:lnTo>
                  <a:lnTo>
                    <a:pt x="372845" y="401096"/>
                  </a:lnTo>
                  <a:lnTo>
                    <a:pt x="372845" y="403269"/>
                  </a:lnTo>
                  <a:lnTo>
                    <a:pt x="370672" y="405442"/>
                  </a:lnTo>
                  <a:lnTo>
                    <a:pt x="370672" y="406373"/>
                  </a:lnTo>
                  <a:lnTo>
                    <a:pt x="372845" y="408547"/>
                  </a:lnTo>
                  <a:lnTo>
                    <a:pt x="376881" y="410720"/>
                  </a:lnTo>
                  <a:lnTo>
                    <a:pt x="379986" y="413824"/>
                  </a:lnTo>
                  <a:lnTo>
                    <a:pt x="385263" y="415997"/>
                  </a:lnTo>
                  <a:lnTo>
                    <a:pt x="391472" y="418170"/>
                  </a:lnTo>
                  <a:lnTo>
                    <a:pt x="396750" y="419102"/>
                  </a:lnTo>
                  <a:lnTo>
                    <a:pt x="403890" y="456355"/>
                  </a:lnTo>
                  <a:lnTo>
                    <a:pt x="420654" y="458218"/>
                  </a:lnTo>
                  <a:lnTo>
                    <a:pt x="434314" y="460391"/>
                  </a:lnTo>
                  <a:lnTo>
                    <a:pt x="447663" y="462564"/>
                  </a:lnTo>
                  <a:lnTo>
                    <a:pt x="458218" y="458218"/>
                  </a:lnTo>
                  <a:lnTo>
                    <a:pt x="467531" y="451078"/>
                  </a:lnTo>
                  <a:lnTo>
                    <a:pt x="479949" y="462564"/>
                  </a:lnTo>
                  <a:lnTo>
                    <a:pt x="491436" y="470946"/>
                  </a:lnTo>
                  <a:lnTo>
                    <a:pt x="499818" y="467842"/>
                  </a:lnTo>
                  <a:lnTo>
                    <a:pt x="513477" y="462564"/>
                  </a:lnTo>
                  <a:lnTo>
                    <a:pt x="525895" y="456355"/>
                  </a:lnTo>
                  <a:lnTo>
                    <a:pt x="536450" y="451078"/>
                  </a:lnTo>
                  <a:lnTo>
                    <a:pt x="545764" y="441454"/>
                  </a:lnTo>
                  <a:lnTo>
                    <a:pt x="551041" y="428726"/>
                  </a:lnTo>
                  <a:lnTo>
                    <a:pt x="555077" y="412893"/>
                  </a:lnTo>
                  <a:lnTo>
                    <a:pt x="560355" y="397991"/>
                  </a:lnTo>
                  <a:lnTo>
                    <a:pt x="563459" y="383090"/>
                  </a:lnTo>
                  <a:lnTo>
                    <a:pt x="574945" y="358875"/>
                  </a:lnTo>
                  <a:lnTo>
                    <a:pt x="584259" y="336523"/>
                  </a:lnTo>
                  <a:lnTo>
                    <a:pt x="592641" y="316655"/>
                  </a:lnTo>
                  <a:lnTo>
                    <a:pt x="598850" y="294303"/>
                  </a:lnTo>
                  <a:lnTo>
                    <a:pt x="599781" y="271950"/>
                  </a:lnTo>
                  <a:lnTo>
                    <a:pt x="596677" y="244631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65" name="Freeform: Shape 256">
              <a:extLst>
                <a:ext uri="{FF2B5EF4-FFF2-40B4-BE49-F238E27FC236}">
                  <a16:creationId xmlns:a16="http://schemas.microsoft.com/office/drawing/2014/main" id="{BA5D9C2D-3F72-A1A1-23D6-CE87B46833BC}"/>
                </a:ext>
              </a:extLst>
            </p:cNvPr>
            <p:cNvSpPr/>
            <p:nvPr/>
          </p:nvSpPr>
          <p:spPr>
            <a:xfrm>
              <a:off x="7376444" y="5893661"/>
              <a:ext cx="15522" cy="9313"/>
            </a:xfrm>
            <a:custGeom>
              <a:avLst/>
              <a:gdLst>
                <a:gd name="connsiteX0" fmla="*/ 9313 w 15522"/>
                <a:gd name="connsiteY0" fmla="*/ 5278 h 9313"/>
                <a:gd name="connsiteX1" fmla="*/ 9313 w 15522"/>
                <a:gd name="connsiteY1" fmla="*/ 3104 h 9313"/>
                <a:gd name="connsiteX2" fmla="*/ 7140 w 15522"/>
                <a:gd name="connsiteY2" fmla="*/ 2173 h 9313"/>
                <a:gd name="connsiteX3" fmla="*/ 4967 w 15522"/>
                <a:gd name="connsiteY3" fmla="*/ 2173 h 9313"/>
                <a:gd name="connsiteX4" fmla="*/ 3104 w 15522"/>
                <a:gd name="connsiteY4" fmla="*/ 0 h 9313"/>
                <a:gd name="connsiteX5" fmla="*/ 0 w 15522"/>
                <a:gd name="connsiteY5" fmla="*/ 0 h 9313"/>
                <a:gd name="connsiteX6" fmla="*/ 3104 w 15522"/>
                <a:gd name="connsiteY6" fmla="*/ 3104 h 9313"/>
                <a:gd name="connsiteX7" fmla="*/ 4967 w 15522"/>
                <a:gd name="connsiteY7" fmla="*/ 5278 h 9313"/>
                <a:gd name="connsiteX8" fmla="*/ 7140 w 15522"/>
                <a:gd name="connsiteY8" fmla="*/ 7451 h 9313"/>
                <a:gd name="connsiteX9" fmla="*/ 10245 w 15522"/>
                <a:gd name="connsiteY9" fmla="*/ 9624 h 9313"/>
                <a:gd name="connsiteX10" fmla="*/ 16454 w 15522"/>
                <a:gd name="connsiteY10" fmla="*/ 10555 h 9313"/>
                <a:gd name="connsiteX11" fmla="*/ 16454 w 15522"/>
                <a:gd name="connsiteY11" fmla="*/ 7451 h 9313"/>
                <a:gd name="connsiteX12" fmla="*/ 12418 w 15522"/>
                <a:gd name="connsiteY12" fmla="*/ 7451 h 9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522" h="9313">
                  <a:moveTo>
                    <a:pt x="9313" y="5278"/>
                  </a:moveTo>
                  <a:lnTo>
                    <a:pt x="9313" y="3104"/>
                  </a:lnTo>
                  <a:lnTo>
                    <a:pt x="7140" y="2173"/>
                  </a:lnTo>
                  <a:lnTo>
                    <a:pt x="4967" y="2173"/>
                  </a:lnTo>
                  <a:lnTo>
                    <a:pt x="3104" y="0"/>
                  </a:lnTo>
                  <a:lnTo>
                    <a:pt x="0" y="0"/>
                  </a:lnTo>
                  <a:lnTo>
                    <a:pt x="3104" y="3104"/>
                  </a:lnTo>
                  <a:lnTo>
                    <a:pt x="4967" y="5278"/>
                  </a:lnTo>
                  <a:lnTo>
                    <a:pt x="7140" y="7451"/>
                  </a:lnTo>
                  <a:lnTo>
                    <a:pt x="10245" y="9624"/>
                  </a:lnTo>
                  <a:lnTo>
                    <a:pt x="16454" y="10555"/>
                  </a:lnTo>
                  <a:lnTo>
                    <a:pt x="16454" y="7451"/>
                  </a:lnTo>
                  <a:lnTo>
                    <a:pt x="12418" y="7451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66" name="Freeform: Shape 257">
              <a:extLst>
                <a:ext uri="{FF2B5EF4-FFF2-40B4-BE49-F238E27FC236}">
                  <a16:creationId xmlns:a16="http://schemas.microsoft.com/office/drawing/2014/main" id="{709EC910-EAF5-1F0A-F3C8-965F15517EE8}"/>
                </a:ext>
              </a:extLst>
            </p:cNvPr>
            <p:cNvSpPr/>
            <p:nvPr/>
          </p:nvSpPr>
          <p:spPr>
            <a:xfrm>
              <a:off x="2900127" y="5457796"/>
              <a:ext cx="55880" cy="37253"/>
            </a:xfrm>
            <a:custGeom>
              <a:avLst/>
              <a:gdLst>
                <a:gd name="connsiteX0" fmla="*/ 29182 w 55880"/>
                <a:gd name="connsiteY0" fmla="*/ 5278 h 37253"/>
                <a:gd name="connsiteX1" fmla="*/ 12418 w 55880"/>
                <a:gd name="connsiteY1" fmla="*/ 0 h 37253"/>
                <a:gd name="connsiteX2" fmla="*/ 10245 w 55880"/>
                <a:gd name="connsiteY2" fmla="*/ 1863 h 37253"/>
                <a:gd name="connsiteX3" fmla="*/ 8072 w 55880"/>
                <a:gd name="connsiteY3" fmla="*/ 1863 h 37253"/>
                <a:gd name="connsiteX4" fmla="*/ 8072 w 55880"/>
                <a:gd name="connsiteY4" fmla="*/ 3104 h 37253"/>
                <a:gd name="connsiteX5" fmla="*/ 7140 w 55880"/>
                <a:gd name="connsiteY5" fmla="*/ 3104 h 37253"/>
                <a:gd name="connsiteX6" fmla="*/ 3104 w 55880"/>
                <a:gd name="connsiteY6" fmla="*/ 5278 h 37253"/>
                <a:gd name="connsiteX7" fmla="*/ 3104 w 55880"/>
                <a:gd name="connsiteY7" fmla="*/ 18006 h 37253"/>
                <a:gd name="connsiteX8" fmla="*/ 3104 w 55880"/>
                <a:gd name="connsiteY8" fmla="*/ 27319 h 37253"/>
                <a:gd name="connsiteX9" fmla="*/ 0 w 55880"/>
                <a:gd name="connsiteY9" fmla="*/ 36943 h 37253"/>
                <a:gd name="connsiteX10" fmla="*/ 3104 w 55880"/>
                <a:gd name="connsiteY10" fmla="*/ 36943 h 37253"/>
                <a:gd name="connsiteX11" fmla="*/ 3104 w 55880"/>
                <a:gd name="connsiteY11" fmla="*/ 40047 h 37253"/>
                <a:gd name="connsiteX12" fmla="*/ 15522 w 55880"/>
                <a:gd name="connsiteY12" fmla="*/ 36943 h 37253"/>
                <a:gd name="connsiteX13" fmla="*/ 27009 w 55880"/>
                <a:gd name="connsiteY13" fmla="*/ 34770 h 37253"/>
                <a:gd name="connsiteX14" fmla="*/ 39427 w 55880"/>
                <a:gd name="connsiteY14" fmla="*/ 32597 h 37253"/>
                <a:gd name="connsiteX15" fmla="*/ 51844 w 55880"/>
                <a:gd name="connsiteY15" fmla="*/ 24215 h 37253"/>
                <a:gd name="connsiteX16" fmla="*/ 56191 w 55880"/>
                <a:gd name="connsiteY16" fmla="*/ 24215 h 37253"/>
                <a:gd name="connsiteX17" fmla="*/ 56191 w 55880"/>
                <a:gd name="connsiteY17" fmla="*/ 19868 h 37253"/>
                <a:gd name="connsiteX18" fmla="*/ 41600 w 55880"/>
                <a:gd name="connsiteY18" fmla="*/ 12418 h 37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5880" h="37253">
                  <a:moveTo>
                    <a:pt x="29182" y="5278"/>
                  </a:moveTo>
                  <a:lnTo>
                    <a:pt x="12418" y="0"/>
                  </a:lnTo>
                  <a:lnTo>
                    <a:pt x="10245" y="1863"/>
                  </a:lnTo>
                  <a:lnTo>
                    <a:pt x="8072" y="1863"/>
                  </a:lnTo>
                  <a:lnTo>
                    <a:pt x="8072" y="3104"/>
                  </a:lnTo>
                  <a:lnTo>
                    <a:pt x="7140" y="3104"/>
                  </a:lnTo>
                  <a:lnTo>
                    <a:pt x="3104" y="5278"/>
                  </a:lnTo>
                  <a:lnTo>
                    <a:pt x="3104" y="18006"/>
                  </a:lnTo>
                  <a:lnTo>
                    <a:pt x="3104" y="27319"/>
                  </a:lnTo>
                  <a:lnTo>
                    <a:pt x="0" y="36943"/>
                  </a:lnTo>
                  <a:lnTo>
                    <a:pt x="3104" y="36943"/>
                  </a:lnTo>
                  <a:lnTo>
                    <a:pt x="3104" y="40047"/>
                  </a:lnTo>
                  <a:lnTo>
                    <a:pt x="15522" y="36943"/>
                  </a:lnTo>
                  <a:lnTo>
                    <a:pt x="27009" y="34770"/>
                  </a:lnTo>
                  <a:lnTo>
                    <a:pt x="39427" y="32597"/>
                  </a:lnTo>
                  <a:lnTo>
                    <a:pt x="51844" y="24215"/>
                  </a:lnTo>
                  <a:lnTo>
                    <a:pt x="56191" y="24215"/>
                  </a:lnTo>
                  <a:lnTo>
                    <a:pt x="56191" y="19868"/>
                  </a:lnTo>
                  <a:lnTo>
                    <a:pt x="41600" y="12418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67" name="Freeform: Shape 258">
              <a:extLst>
                <a:ext uri="{FF2B5EF4-FFF2-40B4-BE49-F238E27FC236}">
                  <a16:creationId xmlns:a16="http://schemas.microsoft.com/office/drawing/2014/main" id="{75A65CA6-173D-74DE-3CEF-943AA5323361}"/>
                </a:ext>
              </a:extLst>
            </p:cNvPr>
            <p:cNvSpPr/>
            <p:nvPr/>
          </p:nvSpPr>
          <p:spPr>
            <a:xfrm>
              <a:off x="6488880" y="5710498"/>
              <a:ext cx="301132" cy="207999"/>
            </a:xfrm>
            <a:custGeom>
              <a:avLst/>
              <a:gdLst>
                <a:gd name="connsiteX0" fmla="*/ 284368 w 301132"/>
                <a:gd name="connsiteY0" fmla="*/ 210793 h 207998"/>
                <a:gd name="connsiteX1" fmla="*/ 294613 w 301132"/>
                <a:gd name="connsiteY1" fmla="*/ 207378 h 207998"/>
                <a:gd name="connsiteX2" fmla="*/ 297718 w 301132"/>
                <a:gd name="connsiteY2" fmla="*/ 205515 h 207998"/>
                <a:gd name="connsiteX3" fmla="*/ 299891 w 301132"/>
                <a:gd name="connsiteY3" fmla="*/ 205515 h 207998"/>
                <a:gd name="connsiteX4" fmla="*/ 302064 w 301132"/>
                <a:gd name="connsiteY4" fmla="*/ 203342 h 207998"/>
                <a:gd name="connsiteX5" fmla="*/ 303926 w 301132"/>
                <a:gd name="connsiteY5" fmla="*/ 203342 h 207998"/>
                <a:gd name="connsiteX6" fmla="*/ 287473 w 301132"/>
                <a:gd name="connsiteY6" fmla="*/ 195891 h 207998"/>
                <a:gd name="connsiteX7" fmla="*/ 269777 w 301132"/>
                <a:gd name="connsiteY7" fmla="*/ 186267 h 207998"/>
                <a:gd name="connsiteX8" fmla="*/ 250840 w 301132"/>
                <a:gd name="connsiteY8" fmla="*/ 178817 h 207998"/>
                <a:gd name="connsiteX9" fmla="*/ 234387 w 301132"/>
                <a:gd name="connsiteY9" fmla="*/ 173539 h 207998"/>
                <a:gd name="connsiteX10" fmla="*/ 226936 w 301132"/>
                <a:gd name="connsiteY10" fmla="*/ 175712 h 207998"/>
                <a:gd name="connsiteX11" fmla="*/ 219796 w 301132"/>
                <a:gd name="connsiteY11" fmla="*/ 178817 h 207998"/>
                <a:gd name="connsiteX12" fmla="*/ 211413 w 301132"/>
                <a:gd name="connsiteY12" fmla="*/ 183163 h 207998"/>
                <a:gd name="connsiteX13" fmla="*/ 199927 w 301132"/>
                <a:gd name="connsiteY13" fmla="*/ 183163 h 207998"/>
                <a:gd name="connsiteX14" fmla="*/ 190614 w 301132"/>
                <a:gd name="connsiteY14" fmla="*/ 177886 h 207998"/>
                <a:gd name="connsiteX15" fmla="*/ 184094 w 301132"/>
                <a:gd name="connsiteY15" fmla="*/ 171366 h 207998"/>
                <a:gd name="connsiteX16" fmla="*/ 174781 w 301132"/>
                <a:gd name="connsiteY16" fmla="*/ 168262 h 207998"/>
                <a:gd name="connsiteX17" fmla="*/ 160190 w 301132"/>
                <a:gd name="connsiteY17" fmla="*/ 166089 h 207998"/>
                <a:gd name="connsiteX18" fmla="*/ 160190 w 301132"/>
                <a:gd name="connsiteY18" fmla="*/ 144047 h 207998"/>
                <a:gd name="connsiteX19" fmla="*/ 163294 w 301132"/>
                <a:gd name="connsiteY19" fmla="*/ 126041 h 207998"/>
                <a:gd name="connsiteX20" fmla="*/ 145599 w 301132"/>
                <a:gd name="connsiteY20" fmla="*/ 111140 h 207998"/>
                <a:gd name="connsiteX21" fmla="*/ 133181 w 301132"/>
                <a:gd name="connsiteY21" fmla="*/ 92202 h 207998"/>
                <a:gd name="connsiteX22" fmla="*/ 121695 w 301132"/>
                <a:gd name="connsiteY22" fmla="*/ 76370 h 207998"/>
                <a:gd name="connsiteX23" fmla="*/ 109277 w 301132"/>
                <a:gd name="connsiteY23" fmla="*/ 61468 h 207998"/>
                <a:gd name="connsiteX24" fmla="*/ 101826 w 301132"/>
                <a:gd name="connsiteY24" fmla="*/ 54018 h 207998"/>
                <a:gd name="connsiteX25" fmla="*/ 99964 w 301132"/>
                <a:gd name="connsiteY25" fmla="*/ 54018 h 207998"/>
                <a:gd name="connsiteX26" fmla="*/ 99964 w 301132"/>
                <a:gd name="connsiteY26" fmla="*/ 51844 h 207998"/>
                <a:gd name="connsiteX27" fmla="*/ 94686 w 301132"/>
                <a:gd name="connsiteY27" fmla="*/ 47809 h 207998"/>
                <a:gd name="connsiteX28" fmla="*/ 76991 w 301132"/>
                <a:gd name="connsiteY28" fmla="*/ 39116 h 207998"/>
                <a:gd name="connsiteX29" fmla="*/ 62400 w 301132"/>
                <a:gd name="connsiteY29" fmla="*/ 29803 h 207998"/>
                <a:gd name="connsiteX30" fmla="*/ 47809 w 301132"/>
                <a:gd name="connsiteY30" fmla="*/ 20179 h 207998"/>
                <a:gd name="connsiteX31" fmla="*/ 34149 w 301132"/>
                <a:gd name="connsiteY31" fmla="*/ 4346 h 207998"/>
                <a:gd name="connsiteX32" fmla="*/ 0 w 301132"/>
                <a:gd name="connsiteY32" fmla="*/ 0 h 207998"/>
                <a:gd name="connsiteX33" fmla="*/ 4967 w 301132"/>
                <a:gd name="connsiteY33" fmla="*/ 17075 h 207998"/>
                <a:gd name="connsiteX34" fmla="*/ 16454 w 301132"/>
                <a:gd name="connsiteY34" fmla="*/ 27630 h 207998"/>
                <a:gd name="connsiteX35" fmla="*/ 29182 w 301132"/>
                <a:gd name="connsiteY35" fmla="*/ 39116 h 207998"/>
                <a:gd name="connsiteX36" fmla="*/ 40358 w 301132"/>
                <a:gd name="connsiteY36" fmla="*/ 47809 h 207998"/>
                <a:gd name="connsiteX37" fmla="*/ 50913 w 301132"/>
                <a:gd name="connsiteY37" fmla="*/ 61468 h 207998"/>
                <a:gd name="connsiteX38" fmla="*/ 62400 w 301132"/>
                <a:gd name="connsiteY38" fmla="*/ 77301 h 207998"/>
                <a:gd name="connsiteX39" fmla="*/ 72644 w 301132"/>
                <a:gd name="connsiteY39" fmla="*/ 98411 h 207998"/>
                <a:gd name="connsiteX40" fmla="*/ 85373 w 301132"/>
                <a:gd name="connsiteY40" fmla="*/ 118590 h 207998"/>
                <a:gd name="connsiteX41" fmla="*/ 97790 w 301132"/>
                <a:gd name="connsiteY41" fmla="*/ 136596 h 207998"/>
                <a:gd name="connsiteX42" fmla="*/ 114555 w 301132"/>
                <a:gd name="connsiteY42" fmla="*/ 153671 h 207998"/>
                <a:gd name="connsiteX43" fmla="*/ 133181 w 301132"/>
                <a:gd name="connsiteY43" fmla="*/ 164226 h 207998"/>
                <a:gd name="connsiteX44" fmla="*/ 155223 w 301132"/>
                <a:gd name="connsiteY44" fmla="*/ 170435 h 207998"/>
                <a:gd name="connsiteX45" fmla="*/ 153050 w 301132"/>
                <a:gd name="connsiteY45" fmla="*/ 173539 h 207998"/>
                <a:gd name="connsiteX46" fmla="*/ 150877 w 301132"/>
                <a:gd name="connsiteY46" fmla="*/ 175712 h 207998"/>
                <a:gd name="connsiteX47" fmla="*/ 147772 w 301132"/>
                <a:gd name="connsiteY47" fmla="*/ 178817 h 207998"/>
                <a:gd name="connsiteX48" fmla="*/ 155223 w 301132"/>
                <a:gd name="connsiteY48" fmla="*/ 183163 h 207998"/>
                <a:gd name="connsiteX49" fmla="*/ 170745 w 301132"/>
                <a:gd name="connsiteY49" fmla="*/ 190614 h 207998"/>
                <a:gd name="connsiteX50" fmla="*/ 190614 w 301132"/>
                <a:gd name="connsiteY50" fmla="*/ 195891 h 207998"/>
                <a:gd name="connsiteX51" fmla="*/ 216691 w 301132"/>
                <a:gd name="connsiteY51" fmla="*/ 201169 h 207998"/>
                <a:gd name="connsiteX52" fmla="*/ 240595 w 301132"/>
                <a:gd name="connsiteY52" fmla="*/ 207378 h 207998"/>
                <a:gd name="connsiteX53" fmla="*/ 263569 w 301132"/>
                <a:gd name="connsiteY53" fmla="*/ 210793 h 207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301132" h="207998">
                  <a:moveTo>
                    <a:pt x="284368" y="210793"/>
                  </a:moveTo>
                  <a:lnTo>
                    <a:pt x="294613" y="207378"/>
                  </a:lnTo>
                  <a:lnTo>
                    <a:pt x="297718" y="205515"/>
                  </a:lnTo>
                  <a:lnTo>
                    <a:pt x="299891" y="205515"/>
                  </a:lnTo>
                  <a:lnTo>
                    <a:pt x="302064" y="203342"/>
                  </a:lnTo>
                  <a:lnTo>
                    <a:pt x="303926" y="203342"/>
                  </a:lnTo>
                  <a:lnTo>
                    <a:pt x="287473" y="195891"/>
                  </a:lnTo>
                  <a:lnTo>
                    <a:pt x="269777" y="186267"/>
                  </a:lnTo>
                  <a:lnTo>
                    <a:pt x="250840" y="178817"/>
                  </a:lnTo>
                  <a:lnTo>
                    <a:pt x="234387" y="173539"/>
                  </a:lnTo>
                  <a:lnTo>
                    <a:pt x="226936" y="175712"/>
                  </a:lnTo>
                  <a:lnTo>
                    <a:pt x="219796" y="178817"/>
                  </a:lnTo>
                  <a:lnTo>
                    <a:pt x="211413" y="183163"/>
                  </a:lnTo>
                  <a:lnTo>
                    <a:pt x="199927" y="183163"/>
                  </a:lnTo>
                  <a:lnTo>
                    <a:pt x="190614" y="177886"/>
                  </a:lnTo>
                  <a:lnTo>
                    <a:pt x="184094" y="171366"/>
                  </a:lnTo>
                  <a:lnTo>
                    <a:pt x="174781" y="168262"/>
                  </a:lnTo>
                  <a:lnTo>
                    <a:pt x="160190" y="166089"/>
                  </a:lnTo>
                  <a:lnTo>
                    <a:pt x="160190" y="144047"/>
                  </a:lnTo>
                  <a:lnTo>
                    <a:pt x="163294" y="126041"/>
                  </a:lnTo>
                  <a:lnTo>
                    <a:pt x="145599" y="111140"/>
                  </a:lnTo>
                  <a:lnTo>
                    <a:pt x="133181" y="92202"/>
                  </a:lnTo>
                  <a:lnTo>
                    <a:pt x="121695" y="76370"/>
                  </a:lnTo>
                  <a:lnTo>
                    <a:pt x="109277" y="61468"/>
                  </a:lnTo>
                  <a:lnTo>
                    <a:pt x="101826" y="54018"/>
                  </a:lnTo>
                  <a:lnTo>
                    <a:pt x="99964" y="54018"/>
                  </a:lnTo>
                  <a:lnTo>
                    <a:pt x="99964" y="51844"/>
                  </a:lnTo>
                  <a:lnTo>
                    <a:pt x="94686" y="47809"/>
                  </a:lnTo>
                  <a:lnTo>
                    <a:pt x="76991" y="39116"/>
                  </a:lnTo>
                  <a:lnTo>
                    <a:pt x="62400" y="29803"/>
                  </a:lnTo>
                  <a:lnTo>
                    <a:pt x="47809" y="20179"/>
                  </a:lnTo>
                  <a:lnTo>
                    <a:pt x="34149" y="4346"/>
                  </a:lnTo>
                  <a:lnTo>
                    <a:pt x="0" y="0"/>
                  </a:lnTo>
                  <a:lnTo>
                    <a:pt x="4967" y="17075"/>
                  </a:lnTo>
                  <a:lnTo>
                    <a:pt x="16454" y="27630"/>
                  </a:lnTo>
                  <a:lnTo>
                    <a:pt x="29182" y="39116"/>
                  </a:lnTo>
                  <a:lnTo>
                    <a:pt x="40358" y="47809"/>
                  </a:lnTo>
                  <a:lnTo>
                    <a:pt x="50913" y="61468"/>
                  </a:lnTo>
                  <a:lnTo>
                    <a:pt x="62400" y="77301"/>
                  </a:lnTo>
                  <a:lnTo>
                    <a:pt x="72644" y="98411"/>
                  </a:lnTo>
                  <a:lnTo>
                    <a:pt x="85373" y="118590"/>
                  </a:lnTo>
                  <a:lnTo>
                    <a:pt x="97790" y="136596"/>
                  </a:lnTo>
                  <a:lnTo>
                    <a:pt x="114555" y="153671"/>
                  </a:lnTo>
                  <a:lnTo>
                    <a:pt x="133181" y="164226"/>
                  </a:lnTo>
                  <a:lnTo>
                    <a:pt x="155223" y="170435"/>
                  </a:lnTo>
                  <a:lnTo>
                    <a:pt x="153050" y="173539"/>
                  </a:lnTo>
                  <a:lnTo>
                    <a:pt x="150877" y="175712"/>
                  </a:lnTo>
                  <a:lnTo>
                    <a:pt x="147772" y="178817"/>
                  </a:lnTo>
                  <a:lnTo>
                    <a:pt x="155223" y="183163"/>
                  </a:lnTo>
                  <a:lnTo>
                    <a:pt x="170745" y="190614"/>
                  </a:lnTo>
                  <a:lnTo>
                    <a:pt x="190614" y="195891"/>
                  </a:lnTo>
                  <a:lnTo>
                    <a:pt x="216691" y="201169"/>
                  </a:lnTo>
                  <a:lnTo>
                    <a:pt x="240595" y="207378"/>
                  </a:lnTo>
                  <a:lnTo>
                    <a:pt x="263569" y="210793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68" name="Freeform: Shape 259">
              <a:extLst>
                <a:ext uri="{FF2B5EF4-FFF2-40B4-BE49-F238E27FC236}">
                  <a16:creationId xmlns:a16="http://schemas.microsoft.com/office/drawing/2014/main" id="{44296565-9524-8FE0-35B8-7912AE9E3BC0}"/>
                </a:ext>
              </a:extLst>
            </p:cNvPr>
            <p:cNvSpPr/>
            <p:nvPr/>
          </p:nvSpPr>
          <p:spPr>
            <a:xfrm>
              <a:off x="7403453" y="5901112"/>
              <a:ext cx="24836" cy="21731"/>
            </a:xfrm>
            <a:custGeom>
              <a:avLst/>
              <a:gdLst>
                <a:gd name="connsiteX0" fmla="*/ 26078 w 24835"/>
                <a:gd name="connsiteY0" fmla="*/ 24215 h 21731"/>
                <a:gd name="connsiteX1" fmla="*/ 21731 w 24835"/>
                <a:gd name="connsiteY1" fmla="*/ 18006 h 21731"/>
                <a:gd name="connsiteX2" fmla="*/ 19869 w 24835"/>
                <a:gd name="connsiteY2" fmla="*/ 12728 h 21731"/>
                <a:gd name="connsiteX3" fmla="*/ 16454 w 24835"/>
                <a:gd name="connsiteY3" fmla="*/ 9624 h 21731"/>
                <a:gd name="connsiteX4" fmla="*/ 11487 w 24835"/>
                <a:gd name="connsiteY4" fmla="*/ 5278 h 21731"/>
                <a:gd name="connsiteX5" fmla="*/ 7140 w 24835"/>
                <a:gd name="connsiteY5" fmla="*/ 3104 h 21731"/>
                <a:gd name="connsiteX6" fmla="*/ 0 w 24835"/>
                <a:gd name="connsiteY6" fmla="*/ 0 h 21731"/>
                <a:gd name="connsiteX7" fmla="*/ 4036 w 24835"/>
                <a:gd name="connsiteY7" fmla="*/ 7451 h 21731"/>
                <a:gd name="connsiteX8" fmla="*/ 7140 w 24835"/>
                <a:gd name="connsiteY8" fmla="*/ 12728 h 21731"/>
                <a:gd name="connsiteX9" fmla="*/ 11487 w 24835"/>
                <a:gd name="connsiteY9" fmla="*/ 16764 h 21731"/>
                <a:gd name="connsiteX10" fmla="*/ 16454 w 24835"/>
                <a:gd name="connsiteY10" fmla="*/ 20179 h 21731"/>
                <a:gd name="connsiteX11" fmla="*/ 19869 w 24835"/>
                <a:gd name="connsiteY11" fmla="*/ 24215 h 21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4835" h="21731">
                  <a:moveTo>
                    <a:pt x="26078" y="24215"/>
                  </a:moveTo>
                  <a:lnTo>
                    <a:pt x="21731" y="18006"/>
                  </a:lnTo>
                  <a:lnTo>
                    <a:pt x="19869" y="12728"/>
                  </a:lnTo>
                  <a:lnTo>
                    <a:pt x="16454" y="9624"/>
                  </a:lnTo>
                  <a:lnTo>
                    <a:pt x="11487" y="5278"/>
                  </a:lnTo>
                  <a:lnTo>
                    <a:pt x="7140" y="3104"/>
                  </a:lnTo>
                  <a:lnTo>
                    <a:pt x="0" y="0"/>
                  </a:lnTo>
                  <a:lnTo>
                    <a:pt x="4036" y="7451"/>
                  </a:lnTo>
                  <a:lnTo>
                    <a:pt x="7140" y="12728"/>
                  </a:lnTo>
                  <a:lnTo>
                    <a:pt x="11487" y="16764"/>
                  </a:lnTo>
                  <a:lnTo>
                    <a:pt x="16454" y="20179"/>
                  </a:lnTo>
                  <a:lnTo>
                    <a:pt x="19869" y="24215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69" name="Freeform: Shape 260">
              <a:extLst>
                <a:ext uri="{FF2B5EF4-FFF2-40B4-BE49-F238E27FC236}">
                  <a16:creationId xmlns:a16="http://schemas.microsoft.com/office/drawing/2014/main" id="{3E5F2973-78DC-2704-A834-9AA78F86C773}"/>
                </a:ext>
              </a:extLst>
            </p:cNvPr>
            <p:cNvSpPr/>
            <p:nvPr/>
          </p:nvSpPr>
          <p:spPr>
            <a:xfrm>
              <a:off x="7568921" y="6290411"/>
              <a:ext cx="93134" cy="145910"/>
            </a:xfrm>
            <a:custGeom>
              <a:avLst/>
              <a:gdLst>
                <a:gd name="connsiteX0" fmla="*/ 89719 w 93133"/>
                <a:gd name="connsiteY0" fmla="*/ 63641 h 145909"/>
                <a:gd name="connsiteX1" fmla="*/ 87546 w 93133"/>
                <a:gd name="connsiteY1" fmla="*/ 66746 h 145909"/>
                <a:gd name="connsiteX2" fmla="*/ 83510 w 93133"/>
                <a:gd name="connsiteY2" fmla="*/ 69850 h 145909"/>
                <a:gd name="connsiteX3" fmla="*/ 80406 w 93133"/>
                <a:gd name="connsiteY3" fmla="*/ 69850 h 145909"/>
                <a:gd name="connsiteX4" fmla="*/ 78232 w 93133"/>
                <a:gd name="connsiteY4" fmla="*/ 69850 h 145909"/>
                <a:gd name="connsiteX5" fmla="*/ 75128 w 93133"/>
                <a:gd name="connsiteY5" fmla="*/ 69850 h 145909"/>
                <a:gd name="connsiteX6" fmla="*/ 68919 w 93133"/>
                <a:gd name="connsiteY6" fmla="*/ 69850 h 145909"/>
                <a:gd name="connsiteX7" fmla="*/ 63641 w 93133"/>
                <a:gd name="connsiteY7" fmla="*/ 69850 h 145909"/>
                <a:gd name="connsiteX8" fmla="*/ 53086 w 93133"/>
                <a:gd name="connsiteY8" fmla="*/ 48740 h 145909"/>
                <a:gd name="connsiteX9" fmla="*/ 38495 w 93133"/>
                <a:gd name="connsiteY9" fmla="*/ 31976 h 145909"/>
                <a:gd name="connsiteX10" fmla="*/ 23904 w 93133"/>
                <a:gd name="connsiteY10" fmla="*/ 17075 h 145909"/>
                <a:gd name="connsiteX11" fmla="*/ 7451 w 93133"/>
                <a:gd name="connsiteY11" fmla="*/ 0 h 145909"/>
                <a:gd name="connsiteX12" fmla="*/ 0 w 93133"/>
                <a:gd name="connsiteY12" fmla="*/ 0 h 145909"/>
                <a:gd name="connsiteX13" fmla="*/ 4346 w 93133"/>
                <a:gd name="connsiteY13" fmla="*/ 11797 h 145909"/>
                <a:gd name="connsiteX14" fmla="*/ 9313 w 93133"/>
                <a:gd name="connsiteY14" fmla="*/ 26388 h 145909"/>
                <a:gd name="connsiteX15" fmla="*/ 17695 w 93133"/>
                <a:gd name="connsiteY15" fmla="*/ 42531 h 145909"/>
                <a:gd name="connsiteX16" fmla="*/ 29182 w 93133"/>
                <a:gd name="connsiteY16" fmla="*/ 61468 h 145909"/>
                <a:gd name="connsiteX17" fmla="*/ 36633 w 93133"/>
                <a:gd name="connsiteY17" fmla="*/ 74196 h 145909"/>
                <a:gd name="connsiteX18" fmla="*/ 43773 w 93133"/>
                <a:gd name="connsiteY18" fmla="*/ 81647 h 145909"/>
                <a:gd name="connsiteX19" fmla="*/ 38495 w 93133"/>
                <a:gd name="connsiteY19" fmla="*/ 86925 h 145909"/>
                <a:gd name="connsiteX20" fmla="*/ 32286 w 93133"/>
                <a:gd name="connsiteY20" fmla="*/ 92202 h 145909"/>
                <a:gd name="connsiteX21" fmla="*/ 27319 w 93133"/>
                <a:gd name="connsiteY21" fmla="*/ 96238 h 145909"/>
                <a:gd name="connsiteX22" fmla="*/ 23904 w 93133"/>
                <a:gd name="connsiteY22" fmla="*/ 101826 h 145909"/>
                <a:gd name="connsiteX23" fmla="*/ 22042 w 93133"/>
                <a:gd name="connsiteY23" fmla="*/ 103689 h 145909"/>
                <a:gd name="connsiteX24" fmla="*/ 22042 w 93133"/>
                <a:gd name="connsiteY24" fmla="*/ 105862 h 145909"/>
                <a:gd name="connsiteX25" fmla="*/ 23904 w 93133"/>
                <a:gd name="connsiteY25" fmla="*/ 107104 h 145909"/>
                <a:gd name="connsiteX26" fmla="*/ 27319 w 93133"/>
                <a:gd name="connsiteY26" fmla="*/ 108966 h 145909"/>
                <a:gd name="connsiteX27" fmla="*/ 31355 w 93133"/>
                <a:gd name="connsiteY27" fmla="*/ 111140 h 145909"/>
                <a:gd name="connsiteX28" fmla="*/ 34459 w 93133"/>
                <a:gd name="connsiteY28" fmla="*/ 113313 h 145909"/>
                <a:gd name="connsiteX29" fmla="*/ 38495 w 93133"/>
                <a:gd name="connsiteY29" fmla="*/ 114244 h 145909"/>
                <a:gd name="connsiteX30" fmla="*/ 41910 w 93133"/>
                <a:gd name="connsiteY30" fmla="*/ 116417 h 145909"/>
                <a:gd name="connsiteX31" fmla="*/ 43773 w 93133"/>
                <a:gd name="connsiteY31" fmla="*/ 118590 h 145909"/>
                <a:gd name="connsiteX32" fmla="*/ 43773 w 93133"/>
                <a:gd name="connsiteY32" fmla="*/ 121695 h 145909"/>
                <a:gd name="connsiteX33" fmla="*/ 43773 w 93133"/>
                <a:gd name="connsiteY33" fmla="*/ 126041 h 145909"/>
                <a:gd name="connsiteX34" fmla="*/ 41910 w 93133"/>
                <a:gd name="connsiteY34" fmla="*/ 129145 h 145909"/>
                <a:gd name="connsiteX35" fmla="*/ 41910 w 93133"/>
                <a:gd name="connsiteY35" fmla="*/ 135665 h 145909"/>
                <a:gd name="connsiteX36" fmla="*/ 41910 w 93133"/>
                <a:gd name="connsiteY36" fmla="*/ 138769 h 145909"/>
                <a:gd name="connsiteX37" fmla="*/ 43773 w 93133"/>
                <a:gd name="connsiteY37" fmla="*/ 142805 h 145909"/>
                <a:gd name="connsiteX38" fmla="*/ 43773 w 93133"/>
                <a:gd name="connsiteY38" fmla="*/ 148083 h 145909"/>
                <a:gd name="connsiteX39" fmla="*/ 54328 w 93133"/>
                <a:gd name="connsiteY39" fmla="*/ 136596 h 145909"/>
                <a:gd name="connsiteX40" fmla="*/ 63641 w 93133"/>
                <a:gd name="connsiteY40" fmla="*/ 126041 h 145909"/>
                <a:gd name="connsiteX41" fmla="*/ 75128 w 93133"/>
                <a:gd name="connsiteY41" fmla="*/ 114244 h 145909"/>
                <a:gd name="connsiteX42" fmla="*/ 75128 w 93133"/>
                <a:gd name="connsiteY42" fmla="*/ 101826 h 145909"/>
                <a:gd name="connsiteX43" fmla="*/ 87546 w 93133"/>
                <a:gd name="connsiteY43" fmla="*/ 101826 h 145909"/>
                <a:gd name="connsiteX44" fmla="*/ 89719 w 93133"/>
                <a:gd name="connsiteY44" fmla="*/ 98411 h 145909"/>
                <a:gd name="connsiteX45" fmla="*/ 90650 w 93133"/>
                <a:gd name="connsiteY45" fmla="*/ 92202 h 145909"/>
                <a:gd name="connsiteX46" fmla="*/ 92823 w 93133"/>
                <a:gd name="connsiteY46" fmla="*/ 86925 h 145909"/>
                <a:gd name="connsiteX47" fmla="*/ 94996 w 93133"/>
                <a:gd name="connsiteY47" fmla="*/ 81647 h 145909"/>
                <a:gd name="connsiteX48" fmla="*/ 94996 w 93133"/>
                <a:gd name="connsiteY48" fmla="*/ 57122 h 145909"/>
                <a:gd name="connsiteX49" fmla="*/ 90650 w 93133"/>
                <a:gd name="connsiteY49" fmla="*/ 57122 h 145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93133" h="145909">
                  <a:moveTo>
                    <a:pt x="89719" y="63641"/>
                  </a:moveTo>
                  <a:lnTo>
                    <a:pt x="87546" y="66746"/>
                  </a:lnTo>
                  <a:lnTo>
                    <a:pt x="83510" y="69850"/>
                  </a:lnTo>
                  <a:lnTo>
                    <a:pt x="80406" y="69850"/>
                  </a:lnTo>
                  <a:lnTo>
                    <a:pt x="78232" y="69850"/>
                  </a:lnTo>
                  <a:lnTo>
                    <a:pt x="75128" y="69850"/>
                  </a:lnTo>
                  <a:lnTo>
                    <a:pt x="68919" y="69850"/>
                  </a:lnTo>
                  <a:lnTo>
                    <a:pt x="63641" y="69850"/>
                  </a:lnTo>
                  <a:lnTo>
                    <a:pt x="53086" y="48740"/>
                  </a:lnTo>
                  <a:lnTo>
                    <a:pt x="38495" y="31976"/>
                  </a:lnTo>
                  <a:lnTo>
                    <a:pt x="23904" y="17075"/>
                  </a:lnTo>
                  <a:lnTo>
                    <a:pt x="7451" y="0"/>
                  </a:lnTo>
                  <a:lnTo>
                    <a:pt x="0" y="0"/>
                  </a:lnTo>
                  <a:lnTo>
                    <a:pt x="4346" y="11797"/>
                  </a:lnTo>
                  <a:lnTo>
                    <a:pt x="9313" y="26388"/>
                  </a:lnTo>
                  <a:lnTo>
                    <a:pt x="17695" y="42531"/>
                  </a:lnTo>
                  <a:lnTo>
                    <a:pt x="29182" y="61468"/>
                  </a:lnTo>
                  <a:lnTo>
                    <a:pt x="36633" y="74196"/>
                  </a:lnTo>
                  <a:lnTo>
                    <a:pt x="43773" y="81647"/>
                  </a:lnTo>
                  <a:lnTo>
                    <a:pt x="38495" y="86925"/>
                  </a:lnTo>
                  <a:lnTo>
                    <a:pt x="32286" y="92202"/>
                  </a:lnTo>
                  <a:lnTo>
                    <a:pt x="27319" y="96238"/>
                  </a:lnTo>
                  <a:lnTo>
                    <a:pt x="23904" y="101826"/>
                  </a:lnTo>
                  <a:lnTo>
                    <a:pt x="22042" y="103689"/>
                  </a:lnTo>
                  <a:lnTo>
                    <a:pt x="22042" y="105862"/>
                  </a:lnTo>
                  <a:lnTo>
                    <a:pt x="23904" y="107104"/>
                  </a:lnTo>
                  <a:lnTo>
                    <a:pt x="27319" y="108966"/>
                  </a:lnTo>
                  <a:lnTo>
                    <a:pt x="31355" y="111140"/>
                  </a:lnTo>
                  <a:lnTo>
                    <a:pt x="34459" y="113313"/>
                  </a:lnTo>
                  <a:lnTo>
                    <a:pt x="38495" y="114244"/>
                  </a:lnTo>
                  <a:lnTo>
                    <a:pt x="41910" y="116417"/>
                  </a:lnTo>
                  <a:lnTo>
                    <a:pt x="43773" y="118590"/>
                  </a:lnTo>
                  <a:lnTo>
                    <a:pt x="43773" y="121695"/>
                  </a:lnTo>
                  <a:lnTo>
                    <a:pt x="43773" y="126041"/>
                  </a:lnTo>
                  <a:lnTo>
                    <a:pt x="41910" y="129145"/>
                  </a:lnTo>
                  <a:lnTo>
                    <a:pt x="41910" y="135665"/>
                  </a:lnTo>
                  <a:lnTo>
                    <a:pt x="41910" y="138769"/>
                  </a:lnTo>
                  <a:lnTo>
                    <a:pt x="43773" y="142805"/>
                  </a:lnTo>
                  <a:lnTo>
                    <a:pt x="43773" y="148083"/>
                  </a:lnTo>
                  <a:lnTo>
                    <a:pt x="54328" y="136596"/>
                  </a:lnTo>
                  <a:lnTo>
                    <a:pt x="63641" y="126041"/>
                  </a:lnTo>
                  <a:lnTo>
                    <a:pt x="75128" y="114244"/>
                  </a:lnTo>
                  <a:lnTo>
                    <a:pt x="75128" y="101826"/>
                  </a:lnTo>
                  <a:lnTo>
                    <a:pt x="87546" y="101826"/>
                  </a:lnTo>
                  <a:lnTo>
                    <a:pt x="89719" y="98411"/>
                  </a:lnTo>
                  <a:lnTo>
                    <a:pt x="90650" y="92202"/>
                  </a:lnTo>
                  <a:lnTo>
                    <a:pt x="92823" y="86925"/>
                  </a:lnTo>
                  <a:lnTo>
                    <a:pt x="94996" y="81647"/>
                  </a:lnTo>
                  <a:lnTo>
                    <a:pt x="94996" y="57122"/>
                  </a:lnTo>
                  <a:lnTo>
                    <a:pt x="90650" y="57122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70" name="Freeform: Shape 261">
              <a:extLst>
                <a:ext uri="{FF2B5EF4-FFF2-40B4-BE49-F238E27FC236}">
                  <a16:creationId xmlns:a16="http://schemas.microsoft.com/office/drawing/2014/main" id="{F748675E-AD0C-E619-20D3-E7F145720B3A}"/>
                </a:ext>
              </a:extLst>
            </p:cNvPr>
            <p:cNvSpPr/>
            <p:nvPr/>
          </p:nvSpPr>
          <p:spPr>
            <a:xfrm>
              <a:off x="7483548" y="6426076"/>
              <a:ext cx="117969" cy="136596"/>
            </a:xfrm>
            <a:custGeom>
              <a:avLst/>
              <a:gdLst>
                <a:gd name="connsiteX0" fmla="*/ 116728 w 117969"/>
                <a:gd name="connsiteY0" fmla="*/ 7140 h 136596"/>
                <a:gd name="connsiteX1" fmla="*/ 116728 w 117969"/>
                <a:gd name="connsiteY1" fmla="*/ 3104 h 136596"/>
                <a:gd name="connsiteX2" fmla="*/ 114555 w 117969"/>
                <a:gd name="connsiteY2" fmla="*/ 3104 h 136596"/>
                <a:gd name="connsiteX3" fmla="*/ 112692 w 117969"/>
                <a:gd name="connsiteY3" fmla="*/ 3104 h 136596"/>
                <a:gd name="connsiteX4" fmla="*/ 112692 w 117969"/>
                <a:gd name="connsiteY4" fmla="*/ 5278 h 136596"/>
                <a:gd name="connsiteX5" fmla="*/ 110519 w 117969"/>
                <a:gd name="connsiteY5" fmla="*/ 8382 h 136596"/>
                <a:gd name="connsiteX6" fmla="*/ 109277 w 117969"/>
                <a:gd name="connsiteY6" fmla="*/ 10555 h 136596"/>
                <a:gd name="connsiteX7" fmla="*/ 109277 w 117969"/>
                <a:gd name="connsiteY7" fmla="*/ 12418 h 136596"/>
                <a:gd name="connsiteX8" fmla="*/ 105241 w 117969"/>
                <a:gd name="connsiteY8" fmla="*/ 8382 h 136596"/>
                <a:gd name="connsiteX9" fmla="*/ 103068 w 117969"/>
                <a:gd name="connsiteY9" fmla="*/ 7140 h 136596"/>
                <a:gd name="connsiteX10" fmla="*/ 102137 w 117969"/>
                <a:gd name="connsiteY10" fmla="*/ 5278 h 136596"/>
                <a:gd name="connsiteX11" fmla="*/ 99963 w 117969"/>
                <a:gd name="connsiteY11" fmla="*/ 3104 h 136596"/>
                <a:gd name="connsiteX12" fmla="*/ 95928 w 117969"/>
                <a:gd name="connsiteY12" fmla="*/ 931 h 136596"/>
                <a:gd name="connsiteX13" fmla="*/ 92823 w 117969"/>
                <a:gd name="connsiteY13" fmla="*/ 0 h 136596"/>
                <a:gd name="connsiteX14" fmla="*/ 87546 w 117969"/>
                <a:gd name="connsiteY14" fmla="*/ 8382 h 136596"/>
                <a:gd name="connsiteX15" fmla="*/ 80406 w 117969"/>
                <a:gd name="connsiteY15" fmla="*/ 23283 h 136596"/>
                <a:gd name="connsiteX16" fmla="*/ 70782 w 117969"/>
                <a:gd name="connsiteY16" fmla="*/ 37874 h 136596"/>
                <a:gd name="connsiteX17" fmla="*/ 63641 w 117969"/>
                <a:gd name="connsiteY17" fmla="*/ 52776 h 136596"/>
                <a:gd name="connsiteX18" fmla="*/ 54328 w 117969"/>
                <a:gd name="connsiteY18" fmla="*/ 65504 h 136596"/>
                <a:gd name="connsiteX19" fmla="*/ 49051 w 117969"/>
                <a:gd name="connsiteY19" fmla="*/ 71713 h 136596"/>
                <a:gd name="connsiteX20" fmla="*/ 38495 w 117969"/>
                <a:gd name="connsiteY20" fmla="*/ 75128 h 136596"/>
                <a:gd name="connsiteX21" fmla="*/ 27009 w 117969"/>
                <a:gd name="connsiteY21" fmla="*/ 76991 h 136596"/>
                <a:gd name="connsiteX22" fmla="*/ 16764 w 117969"/>
                <a:gd name="connsiteY22" fmla="*/ 80406 h 136596"/>
                <a:gd name="connsiteX23" fmla="*/ 12418 w 117969"/>
                <a:gd name="connsiteY23" fmla="*/ 84441 h 136596"/>
                <a:gd name="connsiteX24" fmla="*/ 10555 w 117969"/>
                <a:gd name="connsiteY24" fmla="*/ 89719 h 136596"/>
                <a:gd name="connsiteX25" fmla="*/ 9313 w 117969"/>
                <a:gd name="connsiteY25" fmla="*/ 94997 h 136596"/>
                <a:gd name="connsiteX26" fmla="*/ 7451 w 117969"/>
                <a:gd name="connsiteY26" fmla="*/ 99343 h 136596"/>
                <a:gd name="connsiteX27" fmla="*/ 5277 w 117969"/>
                <a:gd name="connsiteY27" fmla="*/ 104620 h 136596"/>
                <a:gd name="connsiteX28" fmla="*/ 0 w 117969"/>
                <a:gd name="connsiteY28" fmla="*/ 108967 h 136596"/>
                <a:gd name="connsiteX29" fmla="*/ 7451 w 117969"/>
                <a:gd name="connsiteY29" fmla="*/ 119522 h 136596"/>
                <a:gd name="connsiteX30" fmla="*/ 14591 w 117969"/>
                <a:gd name="connsiteY30" fmla="*/ 124799 h 136596"/>
                <a:gd name="connsiteX31" fmla="*/ 23904 w 117969"/>
                <a:gd name="connsiteY31" fmla="*/ 131008 h 136596"/>
                <a:gd name="connsiteX32" fmla="*/ 32286 w 117969"/>
                <a:gd name="connsiteY32" fmla="*/ 137528 h 136596"/>
                <a:gd name="connsiteX33" fmla="*/ 39737 w 117969"/>
                <a:gd name="connsiteY33" fmla="*/ 137528 h 136596"/>
                <a:gd name="connsiteX34" fmla="*/ 45946 w 117969"/>
                <a:gd name="connsiteY34" fmla="*/ 132250 h 136596"/>
                <a:gd name="connsiteX35" fmla="*/ 51224 w 117969"/>
                <a:gd name="connsiteY35" fmla="*/ 128835 h 136596"/>
                <a:gd name="connsiteX36" fmla="*/ 56191 w 117969"/>
                <a:gd name="connsiteY36" fmla="*/ 124799 h 136596"/>
                <a:gd name="connsiteX37" fmla="*/ 61468 w 117969"/>
                <a:gd name="connsiteY37" fmla="*/ 121695 h 136596"/>
                <a:gd name="connsiteX38" fmla="*/ 65814 w 117969"/>
                <a:gd name="connsiteY38" fmla="*/ 117349 h 136596"/>
                <a:gd name="connsiteX39" fmla="*/ 67677 w 117969"/>
                <a:gd name="connsiteY39" fmla="*/ 109898 h 136596"/>
                <a:gd name="connsiteX40" fmla="*/ 67677 w 117969"/>
                <a:gd name="connsiteY40" fmla="*/ 104620 h 136596"/>
                <a:gd name="connsiteX41" fmla="*/ 68919 w 117969"/>
                <a:gd name="connsiteY41" fmla="*/ 99343 h 136596"/>
                <a:gd name="connsiteX42" fmla="*/ 68919 w 117969"/>
                <a:gd name="connsiteY42" fmla="*/ 94065 h 136596"/>
                <a:gd name="connsiteX43" fmla="*/ 72955 w 117969"/>
                <a:gd name="connsiteY43" fmla="*/ 87856 h 136596"/>
                <a:gd name="connsiteX44" fmla="*/ 76059 w 117969"/>
                <a:gd name="connsiteY44" fmla="*/ 86614 h 136596"/>
                <a:gd name="connsiteX45" fmla="*/ 82268 w 117969"/>
                <a:gd name="connsiteY45" fmla="*/ 82268 h 136596"/>
                <a:gd name="connsiteX46" fmla="*/ 87546 w 117969"/>
                <a:gd name="connsiteY46" fmla="*/ 80406 h 136596"/>
                <a:gd name="connsiteX47" fmla="*/ 92823 w 117969"/>
                <a:gd name="connsiteY47" fmla="*/ 79164 h 136596"/>
                <a:gd name="connsiteX48" fmla="*/ 98101 w 117969"/>
                <a:gd name="connsiteY48" fmla="*/ 75128 h 136596"/>
                <a:gd name="connsiteX49" fmla="*/ 99963 w 117969"/>
                <a:gd name="connsiteY49" fmla="*/ 71713 h 136596"/>
                <a:gd name="connsiteX50" fmla="*/ 95928 w 117969"/>
                <a:gd name="connsiteY50" fmla="*/ 60227 h 136596"/>
                <a:gd name="connsiteX51" fmla="*/ 107414 w 117969"/>
                <a:gd name="connsiteY51" fmla="*/ 42221 h 136596"/>
                <a:gd name="connsiteX52" fmla="*/ 119832 w 117969"/>
                <a:gd name="connsiteY52" fmla="*/ 27319 h 136596"/>
                <a:gd name="connsiteX53" fmla="*/ 119832 w 117969"/>
                <a:gd name="connsiteY53" fmla="*/ 22042 h 136596"/>
                <a:gd name="connsiteX54" fmla="*/ 119832 w 117969"/>
                <a:gd name="connsiteY54" fmla="*/ 15833 h 136596"/>
                <a:gd name="connsiteX55" fmla="*/ 117659 w 117969"/>
                <a:gd name="connsiteY55" fmla="*/ 10555 h 136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17969" h="136596">
                  <a:moveTo>
                    <a:pt x="116728" y="7140"/>
                  </a:moveTo>
                  <a:lnTo>
                    <a:pt x="116728" y="3104"/>
                  </a:lnTo>
                  <a:lnTo>
                    <a:pt x="114555" y="3104"/>
                  </a:lnTo>
                  <a:lnTo>
                    <a:pt x="112692" y="3104"/>
                  </a:lnTo>
                  <a:lnTo>
                    <a:pt x="112692" y="5278"/>
                  </a:lnTo>
                  <a:lnTo>
                    <a:pt x="110519" y="8382"/>
                  </a:lnTo>
                  <a:lnTo>
                    <a:pt x="109277" y="10555"/>
                  </a:lnTo>
                  <a:lnTo>
                    <a:pt x="109277" y="12418"/>
                  </a:lnTo>
                  <a:lnTo>
                    <a:pt x="105241" y="8382"/>
                  </a:lnTo>
                  <a:lnTo>
                    <a:pt x="103068" y="7140"/>
                  </a:lnTo>
                  <a:lnTo>
                    <a:pt x="102137" y="5278"/>
                  </a:lnTo>
                  <a:lnTo>
                    <a:pt x="99963" y="3104"/>
                  </a:lnTo>
                  <a:lnTo>
                    <a:pt x="95928" y="931"/>
                  </a:lnTo>
                  <a:lnTo>
                    <a:pt x="92823" y="0"/>
                  </a:lnTo>
                  <a:lnTo>
                    <a:pt x="87546" y="8382"/>
                  </a:lnTo>
                  <a:lnTo>
                    <a:pt x="80406" y="23283"/>
                  </a:lnTo>
                  <a:lnTo>
                    <a:pt x="70782" y="37874"/>
                  </a:lnTo>
                  <a:lnTo>
                    <a:pt x="63641" y="52776"/>
                  </a:lnTo>
                  <a:lnTo>
                    <a:pt x="54328" y="65504"/>
                  </a:lnTo>
                  <a:lnTo>
                    <a:pt x="49051" y="71713"/>
                  </a:lnTo>
                  <a:lnTo>
                    <a:pt x="38495" y="75128"/>
                  </a:lnTo>
                  <a:lnTo>
                    <a:pt x="27009" y="76991"/>
                  </a:lnTo>
                  <a:lnTo>
                    <a:pt x="16764" y="80406"/>
                  </a:lnTo>
                  <a:lnTo>
                    <a:pt x="12418" y="84441"/>
                  </a:lnTo>
                  <a:lnTo>
                    <a:pt x="10555" y="89719"/>
                  </a:lnTo>
                  <a:lnTo>
                    <a:pt x="9313" y="94997"/>
                  </a:lnTo>
                  <a:lnTo>
                    <a:pt x="7451" y="99343"/>
                  </a:lnTo>
                  <a:lnTo>
                    <a:pt x="5277" y="104620"/>
                  </a:lnTo>
                  <a:lnTo>
                    <a:pt x="0" y="108967"/>
                  </a:lnTo>
                  <a:lnTo>
                    <a:pt x="7451" y="119522"/>
                  </a:lnTo>
                  <a:lnTo>
                    <a:pt x="14591" y="124799"/>
                  </a:lnTo>
                  <a:lnTo>
                    <a:pt x="23904" y="131008"/>
                  </a:lnTo>
                  <a:lnTo>
                    <a:pt x="32286" y="137528"/>
                  </a:lnTo>
                  <a:lnTo>
                    <a:pt x="39737" y="137528"/>
                  </a:lnTo>
                  <a:lnTo>
                    <a:pt x="45946" y="132250"/>
                  </a:lnTo>
                  <a:lnTo>
                    <a:pt x="51224" y="128835"/>
                  </a:lnTo>
                  <a:lnTo>
                    <a:pt x="56191" y="124799"/>
                  </a:lnTo>
                  <a:lnTo>
                    <a:pt x="61468" y="121695"/>
                  </a:lnTo>
                  <a:lnTo>
                    <a:pt x="65814" y="117349"/>
                  </a:lnTo>
                  <a:lnTo>
                    <a:pt x="67677" y="109898"/>
                  </a:lnTo>
                  <a:lnTo>
                    <a:pt x="67677" y="104620"/>
                  </a:lnTo>
                  <a:lnTo>
                    <a:pt x="68919" y="99343"/>
                  </a:lnTo>
                  <a:lnTo>
                    <a:pt x="68919" y="94065"/>
                  </a:lnTo>
                  <a:lnTo>
                    <a:pt x="72955" y="87856"/>
                  </a:lnTo>
                  <a:lnTo>
                    <a:pt x="76059" y="86614"/>
                  </a:lnTo>
                  <a:lnTo>
                    <a:pt x="82268" y="82268"/>
                  </a:lnTo>
                  <a:lnTo>
                    <a:pt x="87546" y="80406"/>
                  </a:lnTo>
                  <a:lnTo>
                    <a:pt x="92823" y="79164"/>
                  </a:lnTo>
                  <a:lnTo>
                    <a:pt x="98101" y="75128"/>
                  </a:lnTo>
                  <a:lnTo>
                    <a:pt x="99963" y="71713"/>
                  </a:lnTo>
                  <a:lnTo>
                    <a:pt x="95928" y="60227"/>
                  </a:lnTo>
                  <a:lnTo>
                    <a:pt x="107414" y="42221"/>
                  </a:lnTo>
                  <a:lnTo>
                    <a:pt x="119832" y="27319"/>
                  </a:lnTo>
                  <a:lnTo>
                    <a:pt x="119832" y="22042"/>
                  </a:lnTo>
                  <a:lnTo>
                    <a:pt x="119832" y="15833"/>
                  </a:lnTo>
                  <a:lnTo>
                    <a:pt x="117659" y="10555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71" name="Freeform: Shape 262">
              <a:extLst>
                <a:ext uri="{FF2B5EF4-FFF2-40B4-BE49-F238E27FC236}">
                  <a16:creationId xmlns:a16="http://schemas.microsoft.com/office/drawing/2014/main" id="{9F7A70CA-920D-903D-2443-D07271F6C045}"/>
                </a:ext>
              </a:extLst>
            </p:cNvPr>
            <p:cNvSpPr/>
            <p:nvPr/>
          </p:nvSpPr>
          <p:spPr>
            <a:xfrm>
              <a:off x="7696203" y="6032431"/>
              <a:ext cx="18627" cy="27940"/>
            </a:xfrm>
            <a:custGeom>
              <a:avLst/>
              <a:gdLst>
                <a:gd name="connsiteX0" fmla="*/ 19558 w 18626"/>
                <a:gd name="connsiteY0" fmla="*/ 30424 h 27940"/>
                <a:gd name="connsiteX1" fmla="*/ 18627 w 18626"/>
                <a:gd name="connsiteY1" fmla="*/ 23283 h 27940"/>
                <a:gd name="connsiteX2" fmla="*/ 16454 w 18626"/>
                <a:gd name="connsiteY2" fmla="*/ 16764 h 27940"/>
                <a:gd name="connsiteX3" fmla="*/ 12418 w 18626"/>
                <a:gd name="connsiteY3" fmla="*/ 10555 h 27940"/>
                <a:gd name="connsiteX4" fmla="*/ 11486 w 18626"/>
                <a:gd name="connsiteY4" fmla="*/ 7140 h 27940"/>
                <a:gd name="connsiteX5" fmla="*/ 9313 w 18626"/>
                <a:gd name="connsiteY5" fmla="*/ 5278 h 27940"/>
                <a:gd name="connsiteX6" fmla="*/ 9313 w 18626"/>
                <a:gd name="connsiteY6" fmla="*/ 3104 h 27940"/>
                <a:gd name="connsiteX7" fmla="*/ 7140 w 18626"/>
                <a:gd name="connsiteY7" fmla="*/ 1863 h 27940"/>
                <a:gd name="connsiteX8" fmla="*/ 4036 w 18626"/>
                <a:gd name="connsiteY8" fmla="*/ 0 h 27940"/>
                <a:gd name="connsiteX9" fmla="*/ 0 w 18626"/>
                <a:gd name="connsiteY9" fmla="*/ 0 h 27940"/>
                <a:gd name="connsiteX10" fmla="*/ 1863 w 18626"/>
                <a:gd name="connsiteY10" fmla="*/ 5278 h 27940"/>
                <a:gd name="connsiteX11" fmla="*/ 4036 w 18626"/>
                <a:gd name="connsiteY11" fmla="*/ 10555 h 27940"/>
                <a:gd name="connsiteX12" fmla="*/ 4967 w 18626"/>
                <a:gd name="connsiteY12" fmla="*/ 14591 h 27940"/>
                <a:gd name="connsiteX13" fmla="*/ 7140 w 18626"/>
                <a:gd name="connsiteY13" fmla="*/ 19869 h 27940"/>
                <a:gd name="connsiteX14" fmla="*/ 12418 w 18626"/>
                <a:gd name="connsiteY14" fmla="*/ 23283 h 27940"/>
                <a:gd name="connsiteX15" fmla="*/ 12418 w 18626"/>
                <a:gd name="connsiteY15" fmla="*/ 30424 h 27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626" h="27940">
                  <a:moveTo>
                    <a:pt x="19558" y="30424"/>
                  </a:moveTo>
                  <a:lnTo>
                    <a:pt x="18627" y="23283"/>
                  </a:lnTo>
                  <a:lnTo>
                    <a:pt x="16454" y="16764"/>
                  </a:lnTo>
                  <a:lnTo>
                    <a:pt x="12418" y="10555"/>
                  </a:lnTo>
                  <a:lnTo>
                    <a:pt x="11486" y="7140"/>
                  </a:lnTo>
                  <a:lnTo>
                    <a:pt x="9313" y="5278"/>
                  </a:lnTo>
                  <a:lnTo>
                    <a:pt x="9313" y="3104"/>
                  </a:lnTo>
                  <a:lnTo>
                    <a:pt x="7140" y="1863"/>
                  </a:lnTo>
                  <a:lnTo>
                    <a:pt x="4036" y="0"/>
                  </a:lnTo>
                  <a:lnTo>
                    <a:pt x="0" y="0"/>
                  </a:lnTo>
                  <a:lnTo>
                    <a:pt x="1863" y="5278"/>
                  </a:lnTo>
                  <a:lnTo>
                    <a:pt x="4036" y="10555"/>
                  </a:lnTo>
                  <a:lnTo>
                    <a:pt x="4967" y="14591"/>
                  </a:lnTo>
                  <a:lnTo>
                    <a:pt x="7140" y="19869"/>
                  </a:lnTo>
                  <a:lnTo>
                    <a:pt x="12418" y="23283"/>
                  </a:lnTo>
                  <a:lnTo>
                    <a:pt x="12418" y="30424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72" name="Freeform: Shape 263">
              <a:extLst>
                <a:ext uri="{FF2B5EF4-FFF2-40B4-BE49-F238E27FC236}">
                  <a16:creationId xmlns:a16="http://schemas.microsoft.com/office/drawing/2014/main" id="{99F9DD4C-087C-849E-6C8E-818F627C8165}"/>
                </a:ext>
              </a:extLst>
            </p:cNvPr>
            <p:cNvSpPr/>
            <p:nvPr/>
          </p:nvSpPr>
          <p:spPr>
            <a:xfrm>
              <a:off x="7436671" y="5917876"/>
              <a:ext cx="18627" cy="21731"/>
            </a:xfrm>
            <a:custGeom>
              <a:avLst/>
              <a:gdLst>
                <a:gd name="connsiteX0" fmla="*/ 12418 w 18626"/>
                <a:gd name="connsiteY0" fmla="*/ 23283 h 21731"/>
                <a:gd name="connsiteX1" fmla="*/ 19869 w 18626"/>
                <a:gd name="connsiteY1" fmla="*/ 23283 h 21731"/>
                <a:gd name="connsiteX2" fmla="*/ 12418 w 18626"/>
                <a:gd name="connsiteY2" fmla="*/ 0 h 21731"/>
                <a:gd name="connsiteX3" fmla="*/ 0 w 18626"/>
                <a:gd name="connsiteY3" fmla="*/ 0 h 21731"/>
                <a:gd name="connsiteX4" fmla="*/ 931 w 18626"/>
                <a:gd name="connsiteY4" fmla="*/ 5277 h 21731"/>
                <a:gd name="connsiteX5" fmla="*/ 3104 w 18626"/>
                <a:gd name="connsiteY5" fmla="*/ 8692 h 21731"/>
                <a:gd name="connsiteX6" fmla="*/ 5277 w 18626"/>
                <a:gd name="connsiteY6" fmla="*/ 12728 h 21731"/>
                <a:gd name="connsiteX7" fmla="*/ 7451 w 18626"/>
                <a:gd name="connsiteY7" fmla="*/ 16143 h 21731"/>
                <a:gd name="connsiteX8" fmla="*/ 12418 w 18626"/>
                <a:gd name="connsiteY8" fmla="*/ 20179 h 21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626" h="21731">
                  <a:moveTo>
                    <a:pt x="12418" y="23283"/>
                  </a:moveTo>
                  <a:lnTo>
                    <a:pt x="19869" y="23283"/>
                  </a:lnTo>
                  <a:lnTo>
                    <a:pt x="12418" y="0"/>
                  </a:lnTo>
                  <a:lnTo>
                    <a:pt x="0" y="0"/>
                  </a:lnTo>
                  <a:lnTo>
                    <a:pt x="931" y="5277"/>
                  </a:lnTo>
                  <a:lnTo>
                    <a:pt x="3104" y="8692"/>
                  </a:lnTo>
                  <a:lnTo>
                    <a:pt x="5277" y="12728"/>
                  </a:lnTo>
                  <a:lnTo>
                    <a:pt x="7451" y="16143"/>
                  </a:lnTo>
                  <a:lnTo>
                    <a:pt x="12418" y="20179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73" name="Freeform: Shape 264">
              <a:extLst>
                <a:ext uri="{FF2B5EF4-FFF2-40B4-BE49-F238E27FC236}">
                  <a16:creationId xmlns:a16="http://schemas.microsoft.com/office/drawing/2014/main" id="{D19859E4-D49A-7DA2-98F7-173FF8198DC5}"/>
                </a:ext>
              </a:extLst>
            </p:cNvPr>
            <p:cNvSpPr/>
            <p:nvPr/>
          </p:nvSpPr>
          <p:spPr>
            <a:xfrm>
              <a:off x="7423321" y="5928431"/>
              <a:ext cx="18627" cy="15522"/>
            </a:xfrm>
            <a:custGeom>
              <a:avLst/>
              <a:gdLst>
                <a:gd name="connsiteX0" fmla="*/ 13349 w 18626"/>
                <a:gd name="connsiteY0" fmla="*/ 4346 h 15522"/>
                <a:gd name="connsiteX1" fmla="*/ 9313 w 18626"/>
                <a:gd name="connsiteY1" fmla="*/ 0 h 15522"/>
                <a:gd name="connsiteX2" fmla="*/ 6209 w 18626"/>
                <a:gd name="connsiteY2" fmla="*/ 4346 h 15522"/>
                <a:gd name="connsiteX3" fmla="*/ 4036 w 18626"/>
                <a:gd name="connsiteY3" fmla="*/ 4346 h 15522"/>
                <a:gd name="connsiteX4" fmla="*/ 1863 w 18626"/>
                <a:gd name="connsiteY4" fmla="*/ 4346 h 15522"/>
                <a:gd name="connsiteX5" fmla="*/ 1863 w 18626"/>
                <a:gd name="connsiteY5" fmla="*/ 5588 h 15522"/>
                <a:gd name="connsiteX6" fmla="*/ 1863 w 18626"/>
                <a:gd name="connsiteY6" fmla="*/ 9624 h 15522"/>
                <a:gd name="connsiteX7" fmla="*/ 0 w 18626"/>
                <a:gd name="connsiteY7" fmla="*/ 12728 h 15522"/>
                <a:gd name="connsiteX8" fmla="*/ 6209 w 18626"/>
                <a:gd name="connsiteY8" fmla="*/ 14901 h 15522"/>
                <a:gd name="connsiteX9" fmla="*/ 7140 w 18626"/>
                <a:gd name="connsiteY9" fmla="*/ 14901 h 15522"/>
                <a:gd name="connsiteX10" fmla="*/ 9313 w 18626"/>
                <a:gd name="connsiteY10" fmla="*/ 14901 h 15522"/>
                <a:gd name="connsiteX11" fmla="*/ 11176 w 18626"/>
                <a:gd name="connsiteY11" fmla="*/ 17075 h 15522"/>
                <a:gd name="connsiteX12" fmla="*/ 13349 w 18626"/>
                <a:gd name="connsiteY12" fmla="*/ 17075 h 15522"/>
                <a:gd name="connsiteX13" fmla="*/ 20800 w 18626"/>
                <a:gd name="connsiteY13" fmla="*/ 17075 h 15522"/>
                <a:gd name="connsiteX14" fmla="*/ 20800 w 18626"/>
                <a:gd name="connsiteY14" fmla="*/ 9624 h 15522"/>
                <a:gd name="connsiteX15" fmla="*/ 16454 w 18626"/>
                <a:gd name="connsiteY15" fmla="*/ 7451 h 15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626" h="15522">
                  <a:moveTo>
                    <a:pt x="13349" y="4346"/>
                  </a:moveTo>
                  <a:lnTo>
                    <a:pt x="9313" y="0"/>
                  </a:lnTo>
                  <a:lnTo>
                    <a:pt x="6209" y="4346"/>
                  </a:lnTo>
                  <a:lnTo>
                    <a:pt x="4036" y="4346"/>
                  </a:lnTo>
                  <a:lnTo>
                    <a:pt x="1863" y="4346"/>
                  </a:lnTo>
                  <a:lnTo>
                    <a:pt x="1863" y="5588"/>
                  </a:lnTo>
                  <a:lnTo>
                    <a:pt x="1863" y="9624"/>
                  </a:lnTo>
                  <a:lnTo>
                    <a:pt x="0" y="12728"/>
                  </a:lnTo>
                  <a:lnTo>
                    <a:pt x="6209" y="14901"/>
                  </a:lnTo>
                  <a:lnTo>
                    <a:pt x="7140" y="14901"/>
                  </a:lnTo>
                  <a:lnTo>
                    <a:pt x="9313" y="14901"/>
                  </a:lnTo>
                  <a:lnTo>
                    <a:pt x="11176" y="17075"/>
                  </a:lnTo>
                  <a:lnTo>
                    <a:pt x="13349" y="17075"/>
                  </a:lnTo>
                  <a:lnTo>
                    <a:pt x="20800" y="17075"/>
                  </a:lnTo>
                  <a:lnTo>
                    <a:pt x="20800" y="9624"/>
                  </a:lnTo>
                  <a:lnTo>
                    <a:pt x="16454" y="7451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74" name="Freeform: Shape 265">
              <a:extLst>
                <a:ext uri="{FF2B5EF4-FFF2-40B4-BE49-F238E27FC236}">
                  <a16:creationId xmlns:a16="http://schemas.microsoft.com/office/drawing/2014/main" id="{A44ECA73-299F-4A97-E146-CE7420B145F4}"/>
                </a:ext>
              </a:extLst>
            </p:cNvPr>
            <p:cNvSpPr/>
            <p:nvPr/>
          </p:nvSpPr>
          <p:spPr>
            <a:xfrm>
              <a:off x="7449089" y="5945506"/>
              <a:ext cx="12418" cy="12418"/>
            </a:xfrm>
            <a:custGeom>
              <a:avLst/>
              <a:gdLst>
                <a:gd name="connsiteX0" fmla="*/ 0 w 12417"/>
                <a:gd name="connsiteY0" fmla="*/ 3104 h 12417"/>
                <a:gd name="connsiteX1" fmla="*/ 0 w 12417"/>
                <a:gd name="connsiteY1" fmla="*/ 5278 h 12417"/>
                <a:gd name="connsiteX2" fmla="*/ 2173 w 12417"/>
                <a:gd name="connsiteY2" fmla="*/ 5278 h 12417"/>
                <a:gd name="connsiteX3" fmla="*/ 2173 w 12417"/>
                <a:gd name="connsiteY3" fmla="*/ 7451 h 12417"/>
                <a:gd name="connsiteX4" fmla="*/ 3104 w 12417"/>
                <a:gd name="connsiteY4" fmla="*/ 8382 h 12417"/>
                <a:gd name="connsiteX5" fmla="*/ 3104 w 12417"/>
                <a:gd name="connsiteY5" fmla="*/ 12728 h 12417"/>
                <a:gd name="connsiteX6" fmla="*/ 14591 w 12417"/>
                <a:gd name="connsiteY6" fmla="*/ 12728 h 12417"/>
                <a:gd name="connsiteX7" fmla="*/ 14591 w 12417"/>
                <a:gd name="connsiteY7" fmla="*/ 5278 h 12417"/>
                <a:gd name="connsiteX8" fmla="*/ 0 w 12417"/>
                <a:gd name="connsiteY8" fmla="*/ 0 h 1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17" h="12417">
                  <a:moveTo>
                    <a:pt x="0" y="3104"/>
                  </a:moveTo>
                  <a:lnTo>
                    <a:pt x="0" y="5278"/>
                  </a:lnTo>
                  <a:lnTo>
                    <a:pt x="2173" y="5278"/>
                  </a:lnTo>
                  <a:lnTo>
                    <a:pt x="2173" y="7451"/>
                  </a:lnTo>
                  <a:lnTo>
                    <a:pt x="3104" y="8382"/>
                  </a:lnTo>
                  <a:lnTo>
                    <a:pt x="3104" y="12728"/>
                  </a:lnTo>
                  <a:lnTo>
                    <a:pt x="14591" y="12728"/>
                  </a:lnTo>
                  <a:lnTo>
                    <a:pt x="14591" y="527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75" name="Freeform: Shape 266">
              <a:extLst>
                <a:ext uri="{FF2B5EF4-FFF2-40B4-BE49-F238E27FC236}">
                  <a16:creationId xmlns:a16="http://schemas.microsoft.com/office/drawing/2014/main" id="{4A99A536-0DBF-A48E-5E21-0420ADDE8194}"/>
                </a:ext>
              </a:extLst>
            </p:cNvPr>
            <p:cNvSpPr/>
            <p:nvPr/>
          </p:nvSpPr>
          <p:spPr>
            <a:xfrm>
              <a:off x="7229293" y="6429180"/>
              <a:ext cx="52776" cy="68298"/>
            </a:xfrm>
            <a:custGeom>
              <a:avLst/>
              <a:gdLst>
                <a:gd name="connsiteX0" fmla="*/ 46877 w 52775"/>
                <a:gd name="connsiteY0" fmla="*/ 0 h 68298"/>
                <a:gd name="connsiteX1" fmla="*/ 37564 w 52775"/>
                <a:gd name="connsiteY1" fmla="*/ 9313 h 68298"/>
                <a:gd name="connsiteX2" fmla="*/ 27319 w 52775"/>
                <a:gd name="connsiteY2" fmla="*/ 11487 h 68298"/>
                <a:gd name="connsiteX3" fmla="*/ 14591 w 52775"/>
                <a:gd name="connsiteY3" fmla="*/ 4036 h 68298"/>
                <a:gd name="connsiteX4" fmla="*/ 0 w 52775"/>
                <a:gd name="connsiteY4" fmla="*/ 4036 h 68298"/>
                <a:gd name="connsiteX5" fmla="*/ 7451 w 52775"/>
                <a:gd name="connsiteY5" fmla="*/ 24215 h 68298"/>
                <a:gd name="connsiteX6" fmla="*/ 14591 w 52775"/>
                <a:gd name="connsiteY6" fmla="*/ 46567 h 68298"/>
                <a:gd name="connsiteX7" fmla="*/ 19869 w 52775"/>
                <a:gd name="connsiteY7" fmla="*/ 68609 h 68298"/>
                <a:gd name="connsiteX8" fmla="*/ 32286 w 52775"/>
                <a:gd name="connsiteY8" fmla="*/ 62400 h 68298"/>
                <a:gd name="connsiteX9" fmla="*/ 41910 w 52775"/>
                <a:gd name="connsiteY9" fmla="*/ 57122 h 68298"/>
                <a:gd name="connsiteX10" fmla="*/ 49982 w 52775"/>
                <a:gd name="connsiteY10" fmla="*/ 47498 h 68298"/>
                <a:gd name="connsiteX11" fmla="*/ 54328 w 52775"/>
                <a:gd name="connsiteY11" fmla="*/ 31666 h 68298"/>
                <a:gd name="connsiteX12" fmla="*/ 52155 w 52775"/>
                <a:gd name="connsiteY12" fmla="*/ 14902 h 68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2775" h="68298">
                  <a:moveTo>
                    <a:pt x="46877" y="0"/>
                  </a:moveTo>
                  <a:lnTo>
                    <a:pt x="37564" y="9313"/>
                  </a:lnTo>
                  <a:lnTo>
                    <a:pt x="27319" y="11487"/>
                  </a:lnTo>
                  <a:lnTo>
                    <a:pt x="14591" y="4036"/>
                  </a:lnTo>
                  <a:lnTo>
                    <a:pt x="0" y="4036"/>
                  </a:lnTo>
                  <a:lnTo>
                    <a:pt x="7451" y="24215"/>
                  </a:lnTo>
                  <a:lnTo>
                    <a:pt x="14591" y="46567"/>
                  </a:lnTo>
                  <a:lnTo>
                    <a:pt x="19869" y="68609"/>
                  </a:lnTo>
                  <a:lnTo>
                    <a:pt x="32286" y="62400"/>
                  </a:lnTo>
                  <a:lnTo>
                    <a:pt x="41910" y="57122"/>
                  </a:lnTo>
                  <a:lnTo>
                    <a:pt x="49982" y="47498"/>
                  </a:lnTo>
                  <a:lnTo>
                    <a:pt x="54328" y="31666"/>
                  </a:lnTo>
                  <a:lnTo>
                    <a:pt x="52155" y="14902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76" name="Freeform: Shape 267">
              <a:extLst>
                <a:ext uri="{FF2B5EF4-FFF2-40B4-BE49-F238E27FC236}">
                  <a16:creationId xmlns:a16="http://schemas.microsoft.com/office/drawing/2014/main" id="{A7946D46-3297-C79F-78BA-06F0985EAEAA}"/>
                </a:ext>
              </a:extLst>
            </p:cNvPr>
            <p:cNvSpPr/>
            <p:nvPr/>
          </p:nvSpPr>
          <p:spPr>
            <a:xfrm>
              <a:off x="4103104" y="5644063"/>
              <a:ext cx="9313" cy="12418"/>
            </a:xfrm>
            <a:custGeom>
              <a:avLst/>
              <a:gdLst>
                <a:gd name="connsiteX0" fmla="*/ 2173 w 9313"/>
                <a:gd name="connsiteY0" fmla="*/ 5278 h 12417"/>
                <a:gd name="connsiteX1" fmla="*/ 2173 w 9313"/>
                <a:gd name="connsiteY1" fmla="*/ 7140 h 12417"/>
                <a:gd name="connsiteX2" fmla="*/ 2173 w 9313"/>
                <a:gd name="connsiteY2" fmla="*/ 9313 h 12417"/>
                <a:gd name="connsiteX3" fmla="*/ 4346 w 9313"/>
                <a:gd name="connsiteY3" fmla="*/ 11487 h 12417"/>
                <a:gd name="connsiteX4" fmla="*/ 5278 w 9313"/>
                <a:gd name="connsiteY4" fmla="*/ 11487 h 12417"/>
                <a:gd name="connsiteX5" fmla="*/ 9624 w 9313"/>
                <a:gd name="connsiteY5" fmla="*/ 12418 h 12417"/>
                <a:gd name="connsiteX6" fmla="*/ 9624 w 9313"/>
                <a:gd name="connsiteY6" fmla="*/ 5278 h 12417"/>
                <a:gd name="connsiteX7" fmla="*/ 0 w 9313"/>
                <a:gd name="connsiteY7" fmla="*/ 0 h 1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313" h="12417">
                  <a:moveTo>
                    <a:pt x="2173" y="5278"/>
                  </a:moveTo>
                  <a:lnTo>
                    <a:pt x="2173" y="7140"/>
                  </a:lnTo>
                  <a:lnTo>
                    <a:pt x="2173" y="9313"/>
                  </a:lnTo>
                  <a:lnTo>
                    <a:pt x="4346" y="11487"/>
                  </a:lnTo>
                  <a:lnTo>
                    <a:pt x="5278" y="11487"/>
                  </a:lnTo>
                  <a:lnTo>
                    <a:pt x="9624" y="12418"/>
                  </a:lnTo>
                  <a:lnTo>
                    <a:pt x="9624" y="527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77" name="Freeform: Shape 268">
              <a:extLst>
                <a:ext uri="{FF2B5EF4-FFF2-40B4-BE49-F238E27FC236}">
                  <a16:creationId xmlns:a16="http://schemas.microsoft.com/office/drawing/2014/main" id="{5F745E0E-1CFF-030C-BDB2-6F0B69ED1024}"/>
                </a:ext>
              </a:extLst>
            </p:cNvPr>
            <p:cNvSpPr/>
            <p:nvPr/>
          </p:nvSpPr>
          <p:spPr>
            <a:xfrm>
              <a:off x="4008418" y="5514917"/>
              <a:ext cx="34149" cy="18627"/>
            </a:xfrm>
            <a:custGeom>
              <a:avLst/>
              <a:gdLst>
                <a:gd name="connsiteX0" fmla="*/ 21731 w 34149"/>
                <a:gd name="connsiteY0" fmla="*/ 5278 h 18626"/>
                <a:gd name="connsiteX1" fmla="*/ 16764 w 34149"/>
                <a:gd name="connsiteY1" fmla="*/ 1863 h 18626"/>
                <a:gd name="connsiteX2" fmla="*/ 7140 w 34149"/>
                <a:gd name="connsiteY2" fmla="*/ 0 h 18626"/>
                <a:gd name="connsiteX3" fmla="*/ 6209 w 34149"/>
                <a:gd name="connsiteY3" fmla="*/ 1863 h 18626"/>
                <a:gd name="connsiteX4" fmla="*/ 4036 w 34149"/>
                <a:gd name="connsiteY4" fmla="*/ 1863 h 18626"/>
                <a:gd name="connsiteX5" fmla="*/ 2173 w 34149"/>
                <a:gd name="connsiteY5" fmla="*/ 4036 h 18626"/>
                <a:gd name="connsiteX6" fmla="*/ 0 w 34149"/>
                <a:gd name="connsiteY6" fmla="*/ 4036 h 18626"/>
                <a:gd name="connsiteX7" fmla="*/ 0 w 34149"/>
                <a:gd name="connsiteY7" fmla="*/ 16764 h 18626"/>
                <a:gd name="connsiteX8" fmla="*/ 6209 w 34149"/>
                <a:gd name="connsiteY8" fmla="*/ 18937 h 18626"/>
                <a:gd name="connsiteX9" fmla="*/ 13660 w 34149"/>
                <a:gd name="connsiteY9" fmla="*/ 18937 h 18626"/>
                <a:gd name="connsiteX10" fmla="*/ 16764 w 34149"/>
                <a:gd name="connsiteY10" fmla="*/ 19869 h 18626"/>
                <a:gd name="connsiteX11" fmla="*/ 21731 w 34149"/>
                <a:gd name="connsiteY11" fmla="*/ 18937 h 18626"/>
                <a:gd name="connsiteX12" fmla="*/ 28251 w 34149"/>
                <a:gd name="connsiteY12" fmla="*/ 16764 h 18626"/>
                <a:gd name="connsiteX13" fmla="*/ 35391 w 34149"/>
                <a:gd name="connsiteY13" fmla="*/ 16764 h 18626"/>
                <a:gd name="connsiteX14" fmla="*/ 35391 w 34149"/>
                <a:gd name="connsiteY14" fmla="*/ 12728 h 18626"/>
                <a:gd name="connsiteX15" fmla="*/ 29182 w 34149"/>
                <a:gd name="connsiteY15" fmla="*/ 9313 h 18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4149" h="18626">
                  <a:moveTo>
                    <a:pt x="21731" y="5278"/>
                  </a:moveTo>
                  <a:lnTo>
                    <a:pt x="16764" y="1863"/>
                  </a:lnTo>
                  <a:lnTo>
                    <a:pt x="7140" y="0"/>
                  </a:lnTo>
                  <a:lnTo>
                    <a:pt x="6209" y="1863"/>
                  </a:lnTo>
                  <a:lnTo>
                    <a:pt x="4036" y="1863"/>
                  </a:lnTo>
                  <a:lnTo>
                    <a:pt x="2173" y="4036"/>
                  </a:lnTo>
                  <a:lnTo>
                    <a:pt x="0" y="4036"/>
                  </a:lnTo>
                  <a:lnTo>
                    <a:pt x="0" y="16764"/>
                  </a:lnTo>
                  <a:lnTo>
                    <a:pt x="6209" y="18937"/>
                  </a:lnTo>
                  <a:lnTo>
                    <a:pt x="13660" y="18937"/>
                  </a:lnTo>
                  <a:lnTo>
                    <a:pt x="16764" y="19869"/>
                  </a:lnTo>
                  <a:lnTo>
                    <a:pt x="21731" y="18937"/>
                  </a:lnTo>
                  <a:lnTo>
                    <a:pt x="28251" y="16764"/>
                  </a:lnTo>
                  <a:lnTo>
                    <a:pt x="35391" y="16764"/>
                  </a:lnTo>
                  <a:lnTo>
                    <a:pt x="35391" y="12728"/>
                  </a:lnTo>
                  <a:lnTo>
                    <a:pt x="29182" y="9313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78" name="Freeform: Shape 269">
              <a:extLst>
                <a:ext uri="{FF2B5EF4-FFF2-40B4-BE49-F238E27FC236}">
                  <a16:creationId xmlns:a16="http://schemas.microsoft.com/office/drawing/2014/main" id="{95B53A60-29E5-B41A-F706-52B8F147CDBE}"/>
                </a:ext>
              </a:extLst>
            </p:cNvPr>
            <p:cNvSpPr/>
            <p:nvPr/>
          </p:nvSpPr>
          <p:spPr>
            <a:xfrm>
              <a:off x="3912490" y="5445999"/>
              <a:ext cx="155223" cy="58985"/>
            </a:xfrm>
            <a:custGeom>
              <a:avLst/>
              <a:gdLst>
                <a:gd name="connsiteX0" fmla="*/ 156465 w 155222"/>
                <a:gd name="connsiteY0" fmla="*/ 44394 h 58984"/>
                <a:gd name="connsiteX1" fmla="*/ 134423 w 155222"/>
                <a:gd name="connsiteY1" fmla="*/ 33838 h 58984"/>
                <a:gd name="connsiteX2" fmla="*/ 114554 w 155222"/>
                <a:gd name="connsiteY2" fmla="*/ 24215 h 58984"/>
                <a:gd name="connsiteX3" fmla="*/ 94996 w 155222"/>
                <a:gd name="connsiteY3" fmla="*/ 14901 h 58984"/>
                <a:gd name="connsiteX4" fmla="*/ 68919 w 155222"/>
                <a:gd name="connsiteY4" fmla="*/ 6519 h 58984"/>
                <a:gd name="connsiteX5" fmla="*/ 39737 w 155222"/>
                <a:gd name="connsiteY5" fmla="*/ 0 h 58984"/>
                <a:gd name="connsiteX6" fmla="*/ 36633 w 155222"/>
                <a:gd name="connsiteY6" fmla="*/ 2173 h 58984"/>
                <a:gd name="connsiteX7" fmla="*/ 32286 w 155222"/>
                <a:gd name="connsiteY7" fmla="*/ 2173 h 58984"/>
                <a:gd name="connsiteX8" fmla="*/ 29182 w 155222"/>
                <a:gd name="connsiteY8" fmla="*/ 4346 h 58984"/>
                <a:gd name="connsiteX9" fmla="*/ 23904 w 155222"/>
                <a:gd name="connsiteY9" fmla="*/ 4346 h 58984"/>
                <a:gd name="connsiteX10" fmla="*/ 17695 w 155222"/>
                <a:gd name="connsiteY10" fmla="*/ 9624 h 58984"/>
                <a:gd name="connsiteX11" fmla="*/ 12418 w 155222"/>
                <a:gd name="connsiteY11" fmla="*/ 13660 h 58984"/>
                <a:gd name="connsiteX12" fmla="*/ 7451 w 155222"/>
                <a:gd name="connsiteY12" fmla="*/ 21110 h 58984"/>
                <a:gd name="connsiteX13" fmla="*/ 0 w 155222"/>
                <a:gd name="connsiteY13" fmla="*/ 21110 h 58984"/>
                <a:gd name="connsiteX14" fmla="*/ 3104 w 155222"/>
                <a:gd name="connsiteY14" fmla="*/ 22352 h 58984"/>
                <a:gd name="connsiteX15" fmla="*/ 10555 w 155222"/>
                <a:gd name="connsiteY15" fmla="*/ 26388 h 58984"/>
                <a:gd name="connsiteX16" fmla="*/ 16764 w 155222"/>
                <a:gd name="connsiteY16" fmla="*/ 28561 h 58984"/>
                <a:gd name="connsiteX17" fmla="*/ 22042 w 155222"/>
                <a:gd name="connsiteY17" fmla="*/ 22352 h 58984"/>
                <a:gd name="connsiteX18" fmla="*/ 25146 w 155222"/>
                <a:gd name="connsiteY18" fmla="*/ 17075 h 58984"/>
                <a:gd name="connsiteX19" fmla="*/ 31355 w 155222"/>
                <a:gd name="connsiteY19" fmla="*/ 11797 h 58984"/>
                <a:gd name="connsiteX20" fmla="*/ 58364 w 155222"/>
                <a:gd name="connsiteY20" fmla="*/ 24215 h 58984"/>
                <a:gd name="connsiteX21" fmla="*/ 83510 w 155222"/>
                <a:gd name="connsiteY21" fmla="*/ 36943 h 58984"/>
                <a:gd name="connsiteX22" fmla="*/ 110519 w 155222"/>
                <a:gd name="connsiteY22" fmla="*/ 44394 h 58984"/>
                <a:gd name="connsiteX23" fmla="*/ 112692 w 155222"/>
                <a:gd name="connsiteY23" fmla="*/ 48740 h 58984"/>
                <a:gd name="connsiteX24" fmla="*/ 112692 w 155222"/>
                <a:gd name="connsiteY24" fmla="*/ 50913 h 58984"/>
                <a:gd name="connsiteX25" fmla="*/ 112692 w 155222"/>
                <a:gd name="connsiteY25" fmla="*/ 51844 h 58984"/>
                <a:gd name="connsiteX26" fmla="*/ 112692 w 155222"/>
                <a:gd name="connsiteY26" fmla="*/ 54017 h 58984"/>
                <a:gd name="connsiteX27" fmla="*/ 112692 w 155222"/>
                <a:gd name="connsiteY27" fmla="*/ 58364 h 58984"/>
                <a:gd name="connsiteX28" fmla="*/ 110519 w 155222"/>
                <a:gd name="connsiteY28" fmla="*/ 61468 h 58984"/>
                <a:gd name="connsiteX29" fmla="*/ 124178 w 155222"/>
                <a:gd name="connsiteY29" fmla="*/ 59295 h 58984"/>
                <a:gd name="connsiteX30" fmla="*/ 136596 w 155222"/>
                <a:gd name="connsiteY30" fmla="*/ 56191 h 58984"/>
                <a:gd name="connsiteX31" fmla="*/ 146841 w 155222"/>
                <a:gd name="connsiteY31" fmla="*/ 51844 h 58984"/>
                <a:gd name="connsiteX32" fmla="*/ 156465 w 155222"/>
                <a:gd name="connsiteY32" fmla="*/ 51844 h 58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55222" h="58984">
                  <a:moveTo>
                    <a:pt x="156465" y="44394"/>
                  </a:moveTo>
                  <a:lnTo>
                    <a:pt x="134423" y="33838"/>
                  </a:lnTo>
                  <a:lnTo>
                    <a:pt x="114554" y="24215"/>
                  </a:lnTo>
                  <a:lnTo>
                    <a:pt x="94996" y="14901"/>
                  </a:lnTo>
                  <a:lnTo>
                    <a:pt x="68919" y="6519"/>
                  </a:lnTo>
                  <a:lnTo>
                    <a:pt x="39737" y="0"/>
                  </a:lnTo>
                  <a:lnTo>
                    <a:pt x="36633" y="2173"/>
                  </a:lnTo>
                  <a:lnTo>
                    <a:pt x="32286" y="2173"/>
                  </a:lnTo>
                  <a:lnTo>
                    <a:pt x="29182" y="4346"/>
                  </a:lnTo>
                  <a:lnTo>
                    <a:pt x="23904" y="4346"/>
                  </a:lnTo>
                  <a:lnTo>
                    <a:pt x="17695" y="9624"/>
                  </a:lnTo>
                  <a:lnTo>
                    <a:pt x="12418" y="13660"/>
                  </a:lnTo>
                  <a:lnTo>
                    <a:pt x="7451" y="21110"/>
                  </a:lnTo>
                  <a:lnTo>
                    <a:pt x="0" y="21110"/>
                  </a:lnTo>
                  <a:lnTo>
                    <a:pt x="3104" y="22352"/>
                  </a:lnTo>
                  <a:lnTo>
                    <a:pt x="10555" y="26388"/>
                  </a:lnTo>
                  <a:lnTo>
                    <a:pt x="16764" y="28561"/>
                  </a:lnTo>
                  <a:lnTo>
                    <a:pt x="22042" y="22352"/>
                  </a:lnTo>
                  <a:lnTo>
                    <a:pt x="25146" y="17075"/>
                  </a:lnTo>
                  <a:lnTo>
                    <a:pt x="31355" y="11797"/>
                  </a:lnTo>
                  <a:lnTo>
                    <a:pt x="58364" y="24215"/>
                  </a:lnTo>
                  <a:lnTo>
                    <a:pt x="83510" y="36943"/>
                  </a:lnTo>
                  <a:lnTo>
                    <a:pt x="110519" y="44394"/>
                  </a:lnTo>
                  <a:lnTo>
                    <a:pt x="112692" y="48740"/>
                  </a:lnTo>
                  <a:lnTo>
                    <a:pt x="112692" y="50913"/>
                  </a:lnTo>
                  <a:lnTo>
                    <a:pt x="112692" y="51844"/>
                  </a:lnTo>
                  <a:lnTo>
                    <a:pt x="112692" y="54017"/>
                  </a:lnTo>
                  <a:lnTo>
                    <a:pt x="112692" y="58364"/>
                  </a:lnTo>
                  <a:lnTo>
                    <a:pt x="110519" y="61468"/>
                  </a:lnTo>
                  <a:lnTo>
                    <a:pt x="124178" y="59295"/>
                  </a:lnTo>
                  <a:lnTo>
                    <a:pt x="136596" y="56191"/>
                  </a:lnTo>
                  <a:lnTo>
                    <a:pt x="146841" y="51844"/>
                  </a:lnTo>
                  <a:lnTo>
                    <a:pt x="156465" y="51844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79" name="Freeform: Shape 270">
              <a:extLst>
                <a:ext uri="{FF2B5EF4-FFF2-40B4-BE49-F238E27FC236}">
                  <a16:creationId xmlns:a16="http://schemas.microsoft.com/office/drawing/2014/main" id="{31321577-49DF-41EE-CD3A-1034690202B6}"/>
                </a:ext>
              </a:extLst>
            </p:cNvPr>
            <p:cNvSpPr/>
            <p:nvPr/>
          </p:nvSpPr>
          <p:spPr>
            <a:xfrm>
              <a:off x="4008418" y="5417438"/>
              <a:ext cx="12418" cy="24836"/>
            </a:xfrm>
            <a:custGeom>
              <a:avLst/>
              <a:gdLst>
                <a:gd name="connsiteX0" fmla="*/ 6209 w 12417"/>
                <a:gd name="connsiteY0" fmla="*/ 3104 h 24835"/>
                <a:gd name="connsiteX1" fmla="*/ 0 w 12417"/>
                <a:gd name="connsiteY1" fmla="*/ 0 h 24835"/>
                <a:gd name="connsiteX2" fmla="*/ 0 w 12417"/>
                <a:gd name="connsiteY2" fmla="*/ 7451 h 24835"/>
                <a:gd name="connsiteX3" fmla="*/ 0 w 12417"/>
                <a:gd name="connsiteY3" fmla="*/ 10555 h 24835"/>
                <a:gd name="connsiteX4" fmla="*/ 2173 w 12417"/>
                <a:gd name="connsiteY4" fmla="*/ 14901 h 24835"/>
                <a:gd name="connsiteX5" fmla="*/ 4036 w 12417"/>
                <a:gd name="connsiteY5" fmla="*/ 18006 h 24835"/>
                <a:gd name="connsiteX6" fmla="*/ 6209 w 12417"/>
                <a:gd name="connsiteY6" fmla="*/ 20179 h 24835"/>
                <a:gd name="connsiteX7" fmla="*/ 7140 w 12417"/>
                <a:gd name="connsiteY7" fmla="*/ 25457 h 24835"/>
                <a:gd name="connsiteX8" fmla="*/ 14591 w 12417"/>
                <a:gd name="connsiteY8" fmla="*/ 25457 h 24835"/>
                <a:gd name="connsiteX9" fmla="*/ 14591 w 12417"/>
                <a:gd name="connsiteY9" fmla="*/ 15833 h 24835"/>
                <a:gd name="connsiteX10" fmla="*/ 13660 w 12417"/>
                <a:gd name="connsiteY10" fmla="*/ 10555 h 24835"/>
                <a:gd name="connsiteX11" fmla="*/ 9313 w 12417"/>
                <a:gd name="connsiteY11" fmla="*/ 7451 h 24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417" h="24835">
                  <a:moveTo>
                    <a:pt x="6209" y="3104"/>
                  </a:moveTo>
                  <a:lnTo>
                    <a:pt x="0" y="0"/>
                  </a:lnTo>
                  <a:lnTo>
                    <a:pt x="0" y="7451"/>
                  </a:lnTo>
                  <a:lnTo>
                    <a:pt x="0" y="10555"/>
                  </a:lnTo>
                  <a:lnTo>
                    <a:pt x="2173" y="14901"/>
                  </a:lnTo>
                  <a:lnTo>
                    <a:pt x="4036" y="18006"/>
                  </a:lnTo>
                  <a:lnTo>
                    <a:pt x="6209" y="20179"/>
                  </a:lnTo>
                  <a:lnTo>
                    <a:pt x="7140" y="25457"/>
                  </a:lnTo>
                  <a:lnTo>
                    <a:pt x="14591" y="25457"/>
                  </a:lnTo>
                  <a:lnTo>
                    <a:pt x="14591" y="15833"/>
                  </a:lnTo>
                  <a:lnTo>
                    <a:pt x="13660" y="10555"/>
                  </a:lnTo>
                  <a:lnTo>
                    <a:pt x="9313" y="7451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80" name="Freeform: Shape 271">
              <a:extLst>
                <a:ext uri="{FF2B5EF4-FFF2-40B4-BE49-F238E27FC236}">
                  <a16:creationId xmlns:a16="http://schemas.microsoft.com/office/drawing/2014/main" id="{9F875EC9-721E-DF57-42A0-8CB3FA9BC4F7}"/>
                </a:ext>
              </a:extLst>
            </p:cNvPr>
            <p:cNvSpPr/>
            <p:nvPr/>
          </p:nvSpPr>
          <p:spPr>
            <a:xfrm>
              <a:off x="4000036" y="5393223"/>
              <a:ext cx="27940" cy="15522"/>
            </a:xfrm>
            <a:custGeom>
              <a:avLst/>
              <a:gdLst>
                <a:gd name="connsiteX0" fmla="*/ 29182 w 27940"/>
                <a:gd name="connsiteY0" fmla="*/ 16764 h 15522"/>
                <a:gd name="connsiteX1" fmla="*/ 29182 w 27940"/>
                <a:gd name="connsiteY1" fmla="*/ 12728 h 15522"/>
                <a:gd name="connsiteX2" fmla="*/ 30113 w 27940"/>
                <a:gd name="connsiteY2" fmla="*/ 10555 h 15522"/>
                <a:gd name="connsiteX3" fmla="*/ 30113 w 27940"/>
                <a:gd name="connsiteY3" fmla="*/ 9313 h 15522"/>
                <a:gd name="connsiteX4" fmla="*/ 29182 w 27940"/>
                <a:gd name="connsiteY4" fmla="*/ 7451 h 15522"/>
                <a:gd name="connsiteX5" fmla="*/ 29182 w 27940"/>
                <a:gd name="connsiteY5" fmla="*/ 5277 h 15522"/>
                <a:gd name="connsiteX6" fmla="*/ 25146 w 27940"/>
                <a:gd name="connsiteY6" fmla="*/ 3104 h 15522"/>
                <a:gd name="connsiteX7" fmla="*/ 22973 w 27940"/>
                <a:gd name="connsiteY7" fmla="*/ 0 h 15522"/>
                <a:gd name="connsiteX8" fmla="*/ 0 w 27940"/>
                <a:gd name="connsiteY8" fmla="*/ 0 h 15522"/>
                <a:gd name="connsiteX9" fmla="*/ 0 w 27940"/>
                <a:gd name="connsiteY9" fmla="*/ 3104 h 15522"/>
                <a:gd name="connsiteX10" fmla="*/ 931 w 27940"/>
                <a:gd name="connsiteY10" fmla="*/ 7451 h 15522"/>
                <a:gd name="connsiteX11" fmla="*/ 5278 w 27940"/>
                <a:gd name="connsiteY11" fmla="*/ 9313 h 15522"/>
                <a:gd name="connsiteX12" fmla="*/ 8382 w 27940"/>
                <a:gd name="connsiteY12" fmla="*/ 9313 h 15522"/>
                <a:gd name="connsiteX13" fmla="*/ 12418 w 27940"/>
                <a:gd name="connsiteY13" fmla="*/ 10555 h 15522"/>
                <a:gd name="connsiteX14" fmla="*/ 17695 w 27940"/>
                <a:gd name="connsiteY14" fmla="*/ 10555 h 15522"/>
                <a:gd name="connsiteX15" fmla="*/ 22973 w 27940"/>
                <a:gd name="connsiteY15" fmla="*/ 12728 h 15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7940" h="15522">
                  <a:moveTo>
                    <a:pt x="29182" y="16764"/>
                  </a:moveTo>
                  <a:lnTo>
                    <a:pt x="29182" y="12728"/>
                  </a:lnTo>
                  <a:lnTo>
                    <a:pt x="30113" y="10555"/>
                  </a:lnTo>
                  <a:lnTo>
                    <a:pt x="30113" y="9313"/>
                  </a:lnTo>
                  <a:lnTo>
                    <a:pt x="29182" y="7451"/>
                  </a:lnTo>
                  <a:lnTo>
                    <a:pt x="29182" y="5277"/>
                  </a:lnTo>
                  <a:lnTo>
                    <a:pt x="25146" y="3104"/>
                  </a:lnTo>
                  <a:lnTo>
                    <a:pt x="22973" y="0"/>
                  </a:lnTo>
                  <a:lnTo>
                    <a:pt x="0" y="0"/>
                  </a:lnTo>
                  <a:lnTo>
                    <a:pt x="0" y="3104"/>
                  </a:lnTo>
                  <a:lnTo>
                    <a:pt x="931" y="7451"/>
                  </a:lnTo>
                  <a:lnTo>
                    <a:pt x="5278" y="9313"/>
                  </a:lnTo>
                  <a:lnTo>
                    <a:pt x="8382" y="9313"/>
                  </a:lnTo>
                  <a:lnTo>
                    <a:pt x="12418" y="10555"/>
                  </a:lnTo>
                  <a:lnTo>
                    <a:pt x="17695" y="10555"/>
                  </a:lnTo>
                  <a:lnTo>
                    <a:pt x="22973" y="12728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81" name="Freeform: Shape 272">
              <a:extLst>
                <a:ext uri="{FF2B5EF4-FFF2-40B4-BE49-F238E27FC236}">
                  <a16:creationId xmlns:a16="http://schemas.microsoft.com/office/drawing/2014/main" id="{7E742F14-9109-0858-8A3F-E007EBCAD6B8}"/>
                </a:ext>
              </a:extLst>
            </p:cNvPr>
            <p:cNvSpPr/>
            <p:nvPr/>
          </p:nvSpPr>
          <p:spPr>
            <a:xfrm>
              <a:off x="5743810" y="6002628"/>
              <a:ext cx="99343" cy="207999"/>
            </a:xfrm>
            <a:custGeom>
              <a:avLst/>
              <a:gdLst>
                <a:gd name="connsiteX0" fmla="*/ 92823 w 99342"/>
                <a:gd name="connsiteY0" fmla="*/ 0 h 207998"/>
                <a:gd name="connsiteX1" fmla="*/ 83510 w 99342"/>
                <a:gd name="connsiteY1" fmla="*/ 5278 h 207998"/>
                <a:gd name="connsiteX2" fmla="*/ 72023 w 99342"/>
                <a:gd name="connsiteY2" fmla="*/ 14901 h 207998"/>
                <a:gd name="connsiteX3" fmla="*/ 59606 w 99342"/>
                <a:gd name="connsiteY3" fmla="*/ 27630 h 207998"/>
                <a:gd name="connsiteX4" fmla="*/ 49051 w 99342"/>
                <a:gd name="connsiteY4" fmla="*/ 40358 h 207998"/>
                <a:gd name="connsiteX5" fmla="*/ 37564 w 99342"/>
                <a:gd name="connsiteY5" fmla="*/ 51844 h 207998"/>
                <a:gd name="connsiteX6" fmla="*/ 32286 w 99342"/>
                <a:gd name="connsiteY6" fmla="*/ 60226 h 207998"/>
                <a:gd name="connsiteX7" fmla="*/ 12728 w 99342"/>
                <a:gd name="connsiteY7" fmla="*/ 60226 h 207998"/>
                <a:gd name="connsiteX8" fmla="*/ 12728 w 99342"/>
                <a:gd name="connsiteY8" fmla="*/ 75128 h 207998"/>
                <a:gd name="connsiteX9" fmla="*/ 14591 w 99342"/>
                <a:gd name="connsiteY9" fmla="*/ 90029 h 207998"/>
                <a:gd name="connsiteX10" fmla="*/ 15833 w 99342"/>
                <a:gd name="connsiteY10" fmla="*/ 104931 h 207998"/>
                <a:gd name="connsiteX11" fmla="*/ 15833 w 99342"/>
                <a:gd name="connsiteY11" fmla="*/ 114244 h 207998"/>
                <a:gd name="connsiteX12" fmla="*/ 10555 w 99342"/>
                <a:gd name="connsiteY12" fmla="*/ 129145 h 207998"/>
                <a:gd name="connsiteX13" fmla="*/ 5278 w 99342"/>
                <a:gd name="connsiteY13" fmla="*/ 144047 h 207998"/>
                <a:gd name="connsiteX14" fmla="*/ 0 w 99342"/>
                <a:gd name="connsiteY14" fmla="*/ 156775 h 207998"/>
                <a:gd name="connsiteX15" fmla="*/ 1242 w 99342"/>
                <a:gd name="connsiteY15" fmla="*/ 171366 h 207998"/>
                <a:gd name="connsiteX16" fmla="*/ 8382 w 99342"/>
                <a:gd name="connsiteY16" fmla="*/ 186267 h 207998"/>
                <a:gd name="connsiteX17" fmla="*/ 10555 w 99342"/>
                <a:gd name="connsiteY17" fmla="*/ 193718 h 207998"/>
                <a:gd name="connsiteX18" fmla="*/ 14591 w 99342"/>
                <a:gd name="connsiteY18" fmla="*/ 198996 h 207998"/>
                <a:gd name="connsiteX19" fmla="*/ 19869 w 99342"/>
                <a:gd name="connsiteY19" fmla="*/ 203342 h 207998"/>
                <a:gd name="connsiteX20" fmla="*/ 25146 w 99342"/>
                <a:gd name="connsiteY20" fmla="*/ 205205 h 207998"/>
                <a:gd name="connsiteX21" fmla="*/ 32286 w 99342"/>
                <a:gd name="connsiteY21" fmla="*/ 206446 h 207998"/>
                <a:gd name="connsiteX22" fmla="*/ 32286 w 99342"/>
                <a:gd name="connsiteY22" fmla="*/ 210482 h 207998"/>
                <a:gd name="connsiteX23" fmla="*/ 45015 w 99342"/>
                <a:gd name="connsiteY23" fmla="*/ 201169 h 207998"/>
                <a:gd name="connsiteX24" fmla="*/ 52155 w 99342"/>
                <a:gd name="connsiteY24" fmla="*/ 190614 h 207998"/>
                <a:gd name="connsiteX25" fmla="*/ 54328 w 99342"/>
                <a:gd name="connsiteY25" fmla="*/ 176644 h 207998"/>
                <a:gd name="connsiteX26" fmla="*/ 56501 w 99342"/>
                <a:gd name="connsiteY26" fmla="*/ 160811 h 207998"/>
                <a:gd name="connsiteX27" fmla="*/ 59606 w 99342"/>
                <a:gd name="connsiteY27" fmla="*/ 141874 h 207998"/>
                <a:gd name="connsiteX28" fmla="*/ 66746 w 99342"/>
                <a:gd name="connsiteY28" fmla="*/ 126972 h 207998"/>
                <a:gd name="connsiteX29" fmla="*/ 76059 w 99342"/>
                <a:gd name="connsiteY29" fmla="*/ 108966 h 207998"/>
                <a:gd name="connsiteX30" fmla="*/ 86614 w 99342"/>
                <a:gd name="connsiteY30" fmla="*/ 90029 h 207998"/>
                <a:gd name="connsiteX31" fmla="*/ 95928 w 99342"/>
                <a:gd name="connsiteY31" fmla="*/ 69850 h 207998"/>
                <a:gd name="connsiteX32" fmla="*/ 101205 w 99342"/>
                <a:gd name="connsiteY32" fmla="*/ 49671 h 207998"/>
                <a:gd name="connsiteX33" fmla="*/ 101205 w 99342"/>
                <a:gd name="connsiteY33" fmla="*/ 27630 h 207998"/>
                <a:gd name="connsiteX34" fmla="*/ 92823 w 99342"/>
                <a:gd name="connsiteY34" fmla="*/ 7451 h 207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99342" h="207998">
                  <a:moveTo>
                    <a:pt x="92823" y="0"/>
                  </a:moveTo>
                  <a:lnTo>
                    <a:pt x="83510" y="5278"/>
                  </a:lnTo>
                  <a:lnTo>
                    <a:pt x="72023" y="14901"/>
                  </a:lnTo>
                  <a:lnTo>
                    <a:pt x="59606" y="27630"/>
                  </a:lnTo>
                  <a:lnTo>
                    <a:pt x="49051" y="40358"/>
                  </a:lnTo>
                  <a:lnTo>
                    <a:pt x="37564" y="51844"/>
                  </a:lnTo>
                  <a:lnTo>
                    <a:pt x="32286" y="60226"/>
                  </a:lnTo>
                  <a:lnTo>
                    <a:pt x="12728" y="60226"/>
                  </a:lnTo>
                  <a:lnTo>
                    <a:pt x="12728" y="75128"/>
                  </a:lnTo>
                  <a:lnTo>
                    <a:pt x="14591" y="90029"/>
                  </a:lnTo>
                  <a:lnTo>
                    <a:pt x="15833" y="104931"/>
                  </a:lnTo>
                  <a:lnTo>
                    <a:pt x="15833" y="114244"/>
                  </a:lnTo>
                  <a:lnTo>
                    <a:pt x="10555" y="129145"/>
                  </a:lnTo>
                  <a:lnTo>
                    <a:pt x="5278" y="144047"/>
                  </a:lnTo>
                  <a:lnTo>
                    <a:pt x="0" y="156775"/>
                  </a:lnTo>
                  <a:lnTo>
                    <a:pt x="1242" y="171366"/>
                  </a:lnTo>
                  <a:lnTo>
                    <a:pt x="8382" y="186267"/>
                  </a:lnTo>
                  <a:lnTo>
                    <a:pt x="10555" y="193718"/>
                  </a:lnTo>
                  <a:lnTo>
                    <a:pt x="14591" y="198996"/>
                  </a:lnTo>
                  <a:lnTo>
                    <a:pt x="19869" y="203342"/>
                  </a:lnTo>
                  <a:lnTo>
                    <a:pt x="25146" y="205205"/>
                  </a:lnTo>
                  <a:lnTo>
                    <a:pt x="32286" y="206446"/>
                  </a:lnTo>
                  <a:lnTo>
                    <a:pt x="32286" y="210482"/>
                  </a:lnTo>
                  <a:lnTo>
                    <a:pt x="45015" y="201169"/>
                  </a:lnTo>
                  <a:lnTo>
                    <a:pt x="52155" y="190614"/>
                  </a:lnTo>
                  <a:lnTo>
                    <a:pt x="54328" y="176644"/>
                  </a:lnTo>
                  <a:lnTo>
                    <a:pt x="56501" y="160811"/>
                  </a:lnTo>
                  <a:lnTo>
                    <a:pt x="59606" y="141874"/>
                  </a:lnTo>
                  <a:lnTo>
                    <a:pt x="66746" y="126972"/>
                  </a:lnTo>
                  <a:lnTo>
                    <a:pt x="76059" y="108966"/>
                  </a:lnTo>
                  <a:lnTo>
                    <a:pt x="86614" y="90029"/>
                  </a:lnTo>
                  <a:lnTo>
                    <a:pt x="95928" y="69850"/>
                  </a:lnTo>
                  <a:lnTo>
                    <a:pt x="101205" y="49671"/>
                  </a:lnTo>
                  <a:lnTo>
                    <a:pt x="101205" y="27630"/>
                  </a:lnTo>
                  <a:lnTo>
                    <a:pt x="92823" y="7451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82" name="Freeform: Shape 273">
              <a:extLst>
                <a:ext uri="{FF2B5EF4-FFF2-40B4-BE49-F238E27FC236}">
                  <a16:creationId xmlns:a16="http://schemas.microsoft.com/office/drawing/2014/main" id="{831316D2-AAD0-B7E1-DF44-97E2489E6C28}"/>
                </a:ext>
              </a:extLst>
            </p:cNvPr>
            <p:cNvSpPr/>
            <p:nvPr/>
          </p:nvSpPr>
          <p:spPr>
            <a:xfrm>
              <a:off x="4236596" y="6662015"/>
              <a:ext cx="74507" cy="31045"/>
            </a:xfrm>
            <a:custGeom>
              <a:avLst/>
              <a:gdLst>
                <a:gd name="connsiteX0" fmla="*/ 46877 w 74506"/>
                <a:gd name="connsiteY0" fmla="*/ 3104 h 31044"/>
                <a:gd name="connsiteX1" fmla="*/ 32286 w 74506"/>
                <a:gd name="connsiteY1" fmla="*/ 0 h 31044"/>
                <a:gd name="connsiteX2" fmla="*/ 21731 w 74506"/>
                <a:gd name="connsiteY2" fmla="*/ 5278 h 31044"/>
                <a:gd name="connsiteX3" fmla="*/ 10245 w 74506"/>
                <a:gd name="connsiteY3" fmla="*/ 10555 h 31044"/>
                <a:gd name="connsiteX4" fmla="*/ 0 w 74506"/>
                <a:gd name="connsiteY4" fmla="*/ 14591 h 31044"/>
                <a:gd name="connsiteX5" fmla="*/ 0 w 74506"/>
                <a:gd name="connsiteY5" fmla="*/ 31666 h 31044"/>
                <a:gd name="connsiteX6" fmla="*/ 12418 w 74506"/>
                <a:gd name="connsiteY6" fmla="*/ 27319 h 31044"/>
                <a:gd name="connsiteX7" fmla="*/ 21731 w 74506"/>
                <a:gd name="connsiteY7" fmla="*/ 25457 h 31044"/>
                <a:gd name="connsiteX8" fmla="*/ 30113 w 74506"/>
                <a:gd name="connsiteY8" fmla="*/ 20179 h 31044"/>
                <a:gd name="connsiteX9" fmla="*/ 39427 w 74506"/>
                <a:gd name="connsiteY9" fmla="*/ 10555 h 31044"/>
                <a:gd name="connsiteX10" fmla="*/ 42531 w 74506"/>
                <a:gd name="connsiteY10" fmla="*/ 10555 h 31044"/>
                <a:gd name="connsiteX11" fmla="*/ 41600 w 74506"/>
                <a:gd name="connsiteY11" fmla="*/ 14591 h 31044"/>
                <a:gd name="connsiteX12" fmla="*/ 39427 w 74506"/>
                <a:gd name="connsiteY12" fmla="*/ 16764 h 31044"/>
                <a:gd name="connsiteX13" fmla="*/ 39427 w 74506"/>
                <a:gd name="connsiteY13" fmla="*/ 18006 h 31044"/>
                <a:gd name="connsiteX14" fmla="*/ 37564 w 74506"/>
                <a:gd name="connsiteY14" fmla="*/ 20179 h 31044"/>
                <a:gd name="connsiteX15" fmla="*/ 34460 w 74506"/>
                <a:gd name="connsiteY15" fmla="*/ 22042 h 31044"/>
                <a:gd name="connsiteX16" fmla="*/ 32286 w 74506"/>
                <a:gd name="connsiteY16" fmla="*/ 24215 h 31044"/>
                <a:gd name="connsiteX17" fmla="*/ 32286 w 74506"/>
                <a:gd name="connsiteY17" fmla="*/ 31666 h 31044"/>
                <a:gd name="connsiteX18" fmla="*/ 46877 w 74506"/>
                <a:gd name="connsiteY18" fmla="*/ 27319 h 31044"/>
                <a:gd name="connsiteX19" fmla="*/ 59295 w 74506"/>
                <a:gd name="connsiteY19" fmla="*/ 22042 h 31044"/>
                <a:gd name="connsiteX20" fmla="*/ 71713 w 74506"/>
                <a:gd name="connsiteY20" fmla="*/ 14591 h 31044"/>
                <a:gd name="connsiteX21" fmla="*/ 76059 w 74506"/>
                <a:gd name="connsiteY21" fmla="*/ 14591 h 31044"/>
                <a:gd name="connsiteX22" fmla="*/ 63641 w 74506"/>
                <a:gd name="connsiteY22" fmla="*/ 9313 h 31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74506" h="31044">
                  <a:moveTo>
                    <a:pt x="46877" y="3104"/>
                  </a:moveTo>
                  <a:lnTo>
                    <a:pt x="32286" y="0"/>
                  </a:lnTo>
                  <a:lnTo>
                    <a:pt x="21731" y="5278"/>
                  </a:lnTo>
                  <a:lnTo>
                    <a:pt x="10245" y="10555"/>
                  </a:lnTo>
                  <a:lnTo>
                    <a:pt x="0" y="14591"/>
                  </a:lnTo>
                  <a:lnTo>
                    <a:pt x="0" y="31666"/>
                  </a:lnTo>
                  <a:lnTo>
                    <a:pt x="12418" y="27319"/>
                  </a:lnTo>
                  <a:lnTo>
                    <a:pt x="21731" y="25457"/>
                  </a:lnTo>
                  <a:lnTo>
                    <a:pt x="30113" y="20179"/>
                  </a:lnTo>
                  <a:lnTo>
                    <a:pt x="39427" y="10555"/>
                  </a:lnTo>
                  <a:lnTo>
                    <a:pt x="42531" y="10555"/>
                  </a:lnTo>
                  <a:lnTo>
                    <a:pt x="41600" y="14591"/>
                  </a:lnTo>
                  <a:lnTo>
                    <a:pt x="39427" y="16764"/>
                  </a:lnTo>
                  <a:lnTo>
                    <a:pt x="39427" y="18006"/>
                  </a:lnTo>
                  <a:lnTo>
                    <a:pt x="37564" y="20179"/>
                  </a:lnTo>
                  <a:lnTo>
                    <a:pt x="34460" y="22042"/>
                  </a:lnTo>
                  <a:lnTo>
                    <a:pt x="32286" y="24215"/>
                  </a:lnTo>
                  <a:lnTo>
                    <a:pt x="32286" y="31666"/>
                  </a:lnTo>
                  <a:lnTo>
                    <a:pt x="46877" y="27319"/>
                  </a:lnTo>
                  <a:lnTo>
                    <a:pt x="59295" y="22042"/>
                  </a:lnTo>
                  <a:lnTo>
                    <a:pt x="71713" y="14591"/>
                  </a:lnTo>
                  <a:lnTo>
                    <a:pt x="76059" y="14591"/>
                  </a:lnTo>
                  <a:lnTo>
                    <a:pt x="63641" y="9313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83" name="Freeform: Shape 274">
              <a:extLst>
                <a:ext uri="{FF2B5EF4-FFF2-40B4-BE49-F238E27FC236}">
                  <a16:creationId xmlns:a16="http://schemas.microsoft.com/office/drawing/2014/main" id="{3B99334D-C2A3-CE06-B5D1-F9829AC50DF2}"/>
                </a:ext>
              </a:extLst>
            </p:cNvPr>
            <p:cNvSpPr/>
            <p:nvPr/>
          </p:nvSpPr>
          <p:spPr>
            <a:xfrm>
              <a:off x="4403305" y="5779417"/>
              <a:ext cx="34149" cy="31045"/>
            </a:xfrm>
            <a:custGeom>
              <a:avLst/>
              <a:gdLst>
                <a:gd name="connsiteX0" fmla="*/ 27009 w 34149"/>
                <a:gd name="connsiteY0" fmla="*/ 23283 h 31044"/>
                <a:gd name="connsiteX1" fmla="*/ 26078 w 34149"/>
                <a:gd name="connsiteY1" fmla="*/ 22042 h 31044"/>
                <a:gd name="connsiteX2" fmla="*/ 23904 w 34149"/>
                <a:gd name="connsiteY2" fmla="*/ 22042 h 31044"/>
                <a:gd name="connsiteX3" fmla="*/ 19558 w 34149"/>
                <a:gd name="connsiteY3" fmla="*/ 22042 h 31044"/>
                <a:gd name="connsiteX4" fmla="*/ 16454 w 34149"/>
                <a:gd name="connsiteY4" fmla="*/ 20179 h 31044"/>
                <a:gd name="connsiteX5" fmla="*/ 16454 w 34149"/>
                <a:gd name="connsiteY5" fmla="*/ 0 h 31044"/>
                <a:gd name="connsiteX6" fmla="*/ 12418 w 34149"/>
                <a:gd name="connsiteY6" fmla="*/ 0 h 31044"/>
                <a:gd name="connsiteX7" fmla="*/ 4967 w 34149"/>
                <a:gd name="connsiteY7" fmla="*/ 12728 h 31044"/>
                <a:gd name="connsiteX8" fmla="*/ 0 w 34149"/>
                <a:gd name="connsiteY8" fmla="*/ 12728 h 31044"/>
                <a:gd name="connsiteX9" fmla="*/ 0 w 34149"/>
                <a:gd name="connsiteY9" fmla="*/ 15833 h 31044"/>
                <a:gd name="connsiteX10" fmla="*/ 11487 w 34149"/>
                <a:gd name="connsiteY10" fmla="*/ 20179 h 31044"/>
                <a:gd name="connsiteX11" fmla="*/ 21731 w 34149"/>
                <a:gd name="connsiteY11" fmla="*/ 25457 h 31044"/>
                <a:gd name="connsiteX12" fmla="*/ 29182 w 34149"/>
                <a:gd name="connsiteY12" fmla="*/ 30734 h 31044"/>
                <a:gd name="connsiteX13" fmla="*/ 33218 w 34149"/>
                <a:gd name="connsiteY13" fmla="*/ 32907 h 31044"/>
                <a:gd name="connsiteX14" fmla="*/ 34149 w 34149"/>
                <a:gd name="connsiteY14" fmla="*/ 30734 h 31044"/>
                <a:gd name="connsiteX15" fmla="*/ 34149 w 34149"/>
                <a:gd name="connsiteY15" fmla="*/ 29492 h 31044"/>
                <a:gd name="connsiteX16" fmla="*/ 36322 w 34149"/>
                <a:gd name="connsiteY16" fmla="*/ 27319 h 31044"/>
                <a:gd name="connsiteX17" fmla="*/ 36322 w 34149"/>
                <a:gd name="connsiteY17" fmla="*/ 23283 h 31044"/>
                <a:gd name="connsiteX18" fmla="*/ 29182 w 34149"/>
                <a:gd name="connsiteY18" fmla="*/ 23283 h 31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4149" h="31044">
                  <a:moveTo>
                    <a:pt x="27009" y="23283"/>
                  </a:moveTo>
                  <a:lnTo>
                    <a:pt x="26078" y="22042"/>
                  </a:lnTo>
                  <a:lnTo>
                    <a:pt x="23904" y="22042"/>
                  </a:lnTo>
                  <a:lnTo>
                    <a:pt x="19558" y="22042"/>
                  </a:lnTo>
                  <a:lnTo>
                    <a:pt x="16454" y="20179"/>
                  </a:lnTo>
                  <a:lnTo>
                    <a:pt x="16454" y="0"/>
                  </a:lnTo>
                  <a:lnTo>
                    <a:pt x="12418" y="0"/>
                  </a:lnTo>
                  <a:lnTo>
                    <a:pt x="4967" y="12728"/>
                  </a:lnTo>
                  <a:lnTo>
                    <a:pt x="0" y="12728"/>
                  </a:lnTo>
                  <a:lnTo>
                    <a:pt x="0" y="15833"/>
                  </a:lnTo>
                  <a:lnTo>
                    <a:pt x="11487" y="20179"/>
                  </a:lnTo>
                  <a:lnTo>
                    <a:pt x="21731" y="25457"/>
                  </a:lnTo>
                  <a:lnTo>
                    <a:pt x="29182" y="30734"/>
                  </a:lnTo>
                  <a:lnTo>
                    <a:pt x="33218" y="32907"/>
                  </a:lnTo>
                  <a:lnTo>
                    <a:pt x="34149" y="30734"/>
                  </a:lnTo>
                  <a:lnTo>
                    <a:pt x="34149" y="29492"/>
                  </a:lnTo>
                  <a:lnTo>
                    <a:pt x="36322" y="27319"/>
                  </a:lnTo>
                  <a:lnTo>
                    <a:pt x="36322" y="23283"/>
                  </a:lnTo>
                  <a:lnTo>
                    <a:pt x="29182" y="23283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84" name="Freeform: Shape 275">
              <a:extLst>
                <a:ext uri="{FF2B5EF4-FFF2-40B4-BE49-F238E27FC236}">
                  <a16:creationId xmlns:a16="http://schemas.microsoft.com/office/drawing/2014/main" id="{BF1F6AB4-F39F-EED2-FB0A-5037E8440ED7}"/>
                </a:ext>
              </a:extLst>
            </p:cNvPr>
            <p:cNvSpPr/>
            <p:nvPr/>
          </p:nvSpPr>
          <p:spPr>
            <a:xfrm>
              <a:off x="4237527" y="6453395"/>
              <a:ext cx="12418" cy="18627"/>
            </a:xfrm>
            <a:custGeom>
              <a:avLst/>
              <a:gdLst>
                <a:gd name="connsiteX0" fmla="*/ 4346 w 12417"/>
                <a:gd name="connsiteY0" fmla="*/ 15833 h 18626"/>
                <a:gd name="connsiteX1" fmla="*/ 6209 w 12417"/>
                <a:gd name="connsiteY1" fmla="*/ 20179 h 18626"/>
                <a:gd name="connsiteX2" fmla="*/ 14591 w 12417"/>
                <a:gd name="connsiteY2" fmla="*/ 20179 h 18626"/>
                <a:gd name="connsiteX3" fmla="*/ 13660 w 12417"/>
                <a:gd name="connsiteY3" fmla="*/ 14901 h 18626"/>
                <a:gd name="connsiteX4" fmla="*/ 13660 w 12417"/>
                <a:gd name="connsiteY4" fmla="*/ 10555 h 18626"/>
                <a:gd name="connsiteX5" fmla="*/ 11487 w 12417"/>
                <a:gd name="connsiteY5" fmla="*/ 7451 h 18626"/>
                <a:gd name="connsiteX6" fmla="*/ 9313 w 12417"/>
                <a:gd name="connsiteY6" fmla="*/ 5277 h 18626"/>
                <a:gd name="connsiteX7" fmla="*/ 6209 w 12417"/>
                <a:gd name="connsiteY7" fmla="*/ 3104 h 18626"/>
                <a:gd name="connsiteX8" fmla="*/ 2173 w 12417"/>
                <a:gd name="connsiteY8" fmla="*/ 0 h 18626"/>
                <a:gd name="connsiteX9" fmla="*/ 2173 w 12417"/>
                <a:gd name="connsiteY9" fmla="*/ 5277 h 18626"/>
                <a:gd name="connsiteX10" fmla="*/ 0 w 12417"/>
                <a:gd name="connsiteY10" fmla="*/ 8382 h 18626"/>
                <a:gd name="connsiteX11" fmla="*/ 2173 w 12417"/>
                <a:gd name="connsiteY11" fmla="*/ 10555 h 18626"/>
                <a:gd name="connsiteX12" fmla="*/ 2173 w 12417"/>
                <a:gd name="connsiteY12" fmla="*/ 12728 h 18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417" h="18626">
                  <a:moveTo>
                    <a:pt x="4346" y="15833"/>
                  </a:moveTo>
                  <a:lnTo>
                    <a:pt x="6209" y="20179"/>
                  </a:lnTo>
                  <a:lnTo>
                    <a:pt x="14591" y="20179"/>
                  </a:lnTo>
                  <a:lnTo>
                    <a:pt x="13660" y="14901"/>
                  </a:lnTo>
                  <a:lnTo>
                    <a:pt x="13660" y="10555"/>
                  </a:lnTo>
                  <a:lnTo>
                    <a:pt x="11487" y="7451"/>
                  </a:lnTo>
                  <a:lnTo>
                    <a:pt x="9313" y="5277"/>
                  </a:lnTo>
                  <a:lnTo>
                    <a:pt x="6209" y="3104"/>
                  </a:lnTo>
                  <a:lnTo>
                    <a:pt x="2173" y="0"/>
                  </a:lnTo>
                  <a:lnTo>
                    <a:pt x="2173" y="5277"/>
                  </a:lnTo>
                  <a:lnTo>
                    <a:pt x="0" y="8382"/>
                  </a:lnTo>
                  <a:lnTo>
                    <a:pt x="2173" y="10555"/>
                  </a:lnTo>
                  <a:lnTo>
                    <a:pt x="2173" y="12728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85" name="Freeform: Shape 276">
              <a:extLst>
                <a:ext uri="{FF2B5EF4-FFF2-40B4-BE49-F238E27FC236}">
                  <a16:creationId xmlns:a16="http://schemas.microsoft.com/office/drawing/2014/main" id="{23F812AA-8994-47D8-EC5D-369914E73B0E}"/>
                </a:ext>
              </a:extLst>
            </p:cNvPr>
            <p:cNvSpPr/>
            <p:nvPr/>
          </p:nvSpPr>
          <p:spPr>
            <a:xfrm>
              <a:off x="4152155" y="6693680"/>
              <a:ext cx="58985" cy="52776"/>
            </a:xfrm>
            <a:custGeom>
              <a:avLst/>
              <a:gdLst>
                <a:gd name="connsiteX0" fmla="*/ 29182 w 58984"/>
                <a:gd name="connsiteY0" fmla="*/ 22352 h 52775"/>
                <a:gd name="connsiteX1" fmla="*/ 14591 w 58984"/>
                <a:gd name="connsiteY1" fmla="*/ 8382 h 52775"/>
                <a:gd name="connsiteX2" fmla="*/ 0 w 58984"/>
                <a:gd name="connsiteY2" fmla="*/ 0 h 52775"/>
                <a:gd name="connsiteX3" fmla="*/ 0 w 58984"/>
                <a:gd name="connsiteY3" fmla="*/ 15833 h 52775"/>
                <a:gd name="connsiteX4" fmla="*/ 4036 w 58984"/>
                <a:gd name="connsiteY4" fmla="*/ 34770 h 52775"/>
                <a:gd name="connsiteX5" fmla="*/ 7451 w 58984"/>
                <a:gd name="connsiteY5" fmla="*/ 49671 h 52775"/>
                <a:gd name="connsiteX6" fmla="*/ 14591 w 58984"/>
                <a:gd name="connsiteY6" fmla="*/ 51844 h 52775"/>
                <a:gd name="connsiteX7" fmla="*/ 27009 w 58984"/>
                <a:gd name="connsiteY7" fmla="*/ 54949 h 52775"/>
                <a:gd name="connsiteX8" fmla="*/ 41600 w 58984"/>
                <a:gd name="connsiteY8" fmla="*/ 54949 h 52775"/>
                <a:gd name="connsiteX9" fmla="*/ 50913 w 58984"/>
                <a:gd name="connsiteY9" fmla="*/ 52776 h 52775"/>
                <a:gd name="connsiteX10" fmla="*/ 60537 w 58984"/>
                <a:gd name="connsiteY10" fmla="*/ 52776 h 52775"/>
                <a:gd name="connsiteX11" fmla="*/ 60537 w 58984"/>
                <a:gd name="connsiteY11" fmla="*/ 44394 h 52775"/>
                <a:gd name="connsiteX12" fmla="*/ 43773 w 58984"/>
                <a:gd name="connsiteY12" fmla="*/ 34770 h 52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8984" h="52775">
                  <a:moveTo>
                    <a:pt x="29182" y="22352"/>
                  </a:moveTo>
                  <a:lnTo>
                    <a:pt x="14591" y="8382"/>
                  </a:lnTo>
                  <a:lnTo>
                    <a:pt x="0" y="0"/>
                  </a:lnTo>
                  <a:lnTo>
                    <a:pt x="0" y="15833"/>
                  </a:lnTo>
                  <a:lnTo>
                    <a:pt x="4036" y="34770"/>
                  </a:lnTo>
                  <a:lnTo>
                    <a:pt x="7451" y="49671"/>
                  </a:lnTo>
                  <a:lnTo>
                    <a:pt x="14591" y="51844"/>
                  </a:lnTo>
                  <a:lnTo>
                    <a:pt x="27009" y="54949"/>
                  </a:lnTo>
                  <a:lnTo>
                    <a:pt x="41600" y="54949"/>
                  </a:lnTo>
                  <a:lnTo>
                    <a:pt x="50913" y="52776"/>
                  </a:lnTo>
                  <a:lnTo>
                    <a:pt x="60537" y="52776"/>
                  </a:lnTo>
                  <a:lnTo>
                    <a:pt x="60537" y="44394"/>
                  </a:lnTo>
                  <a:lnTo>
                    <a:pt x="43773" y="34770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86" name="Freeform: Shape 277">
              <a:extLst>
                <a:ext uri="{FF2B5EF4-FFF2-40B4-BE49-F238E27FC236}">
                  <a16:creationId xmlns:a16="http://schemas.microsoft.com/office/drawing/2014/main" id="{6C461B22-80A3-92A0-B872-6EE21AABE5AA}"/>
                </a:ext>
              </a:extLst>
            </p:cNvPr>
            <p:cNvSpPr/>
            <p:nvPr/>
          </p:nvSpPr>
          <p:spPr>
            <a:xfrm>
              <a:off x="4063677" y="5497843"/>
              <a:ext cx="86925" cy="34149"/>
            </a:xfrm>
            <a:custGeom>
              <a:avLst/>
              <a:gdLst>
                <a:gd name="connsiteX0" fmla="*/ 88477 w 86924"/>
                <a:gd name="connsiteY0" fmla="*/ 17075 h 34149"/>
                <a:gd name="connsiteX1" fmla="*/ 70782 w 86924"/>
                <a:gd name="connsiteY1" fmla="*/ 11797 h 34149"/>
                <a:gd name="connsiteX2" fmla="*/ 56191 w 86924"/>
                <a:gd name="connsiteY2" fmla="*/ 6519 h 34149"/>
                <a:gd name="connsiteX3" fmla="*/ 37564 w 86924"/>
                <a:gd name="connsiteY3" fmla="*/ 2173 h 34149"/>
                <a:gd name="connsiteX4" fmla="*/ 15522 w 86924"/>
                <a:gd name="connsiteY4" fmla="*/ 0 h 34149"/>
                <a:gd name="connsiteX5" fmla="*/ 17695 w 86924"/>
                <a:gd name="connsiteY5" fmla="*/ 6519 h 34149"/>
                <a:gd name="connsiteX6" fmla="*/ 19869 w 86924"/>
                <a:gd name="connsiteY6" fmla="*/ 9624 h 34149"/>
                <a:gd name="connsiteX7" fmla="*/ 21731 w 86924"/>
                <a:gd name="connsiteY7" fmla="*/ 11797 h 34149"/>
                <a:gd name="connsiteX8" fmla="*/ 24836 w 86924"/>
                <a:gd name="connsiteY8" fmla="*/ 14902 h 34149"/>
                <a:gd name="connsiteX9" fmla="*/ 29182 w 86924"/>
                <a:gd name="connsiteY9" fmla="*/ 17075 h 34149"/>
                <a:gd name="connsiteX10" fmla="*/ 22973 w 86924"/>
                <a:gd name="connsiteY10" fmla="*/ 18937 h 34149"/>
                <a:gd name="connsiteX11" fmla="*/ 15522 w 86924"/>
                <a:gd name="connsiteY11" fmla="*/ 21110 h 34149"/>
                <a:gd name="connsiteX12" fmla="*/ 9313 w 86924"/>
                <a:gd name="connsiteY12" fmla="*/ 21110 h 34149"/>
                <a:gd name="connsiteX13" fmla="*/ 0 w 86924"/>
                <a:gd name="connsiteY13" fmla="*/ 21110 h 34149"/>
                <a:gd name="connsiteX14" fmla="*/ 5278 w 86924"/>
                <a:gd name="connsiteY14" fmla="*/ 33839 h 34149"/>
                <a:gd name="connsiteX15" fmla="*/ 15522 w 86924"/>
                <a:gd name="connsiteY15" fmla="*/ 33839 h 34149"/>
                <a:gd name="connsiteX16" fmla="*/ 30113 w 86924"/>
                <a:gd name="connsiteY16" fmla="*/ 36012 h 34149"/>
                <a:gd name="connsiteX17" fmla="*/ 43773 w 86924"/>
                <a:gd name="connsiteY17" fmla="*/ 36943 h 34149"/>
                <a:gd name="connsiteX18" fmla="*/ 49050 w 86924"/>
                <a:gd name="connsiteY18" fmla="*/ 36943 h 34149"/>
                <a:gd name="connsiteX19" fmla="*/ 52155 w 86924"/>
                <a:gd name="connsiteY19" fmla="*/ 26388 h 34149"/>
                <a:gd name="connsiteX20" fmla="*/ 54018 w 86924"/>
                <a:gd name="connsiteY20" fmla="*/ 24525 h 34149"/>
                <a:gd name="connsiteX21" fmla="*/ 56191 w 86924"/>
                <a:gd name="connsiteY21" fmla="*/ 26388 h 34149"/>
                <a:gd name="connsiteX22" fmla="*/ 58364 w 86924"/>
                <a:gd name="connsiteY22" fmla="*/ 28561 h 34149"/>
                <a:gd name="connsiteX23" fmla="*/ 59295 w 86924"/>
                <a:gd name="connsiteY23" fmla="*/ 29803 h 34149"/>
                <a:gd name="connsiteX24" fmla="*/ 59295 w 86924"/>
                <a:gd name="connsiteY24" fmla="*/ 31666 h 34149"/>
                <a:gd name="connsiteX25" fmla="*/ 59295 w 86924"/>
                <a:gd name="connsiteY25" fmla="*/ 33839 h 34149"/>
                <a:gd name="connsiteX26" fmla="*/ 65504 w 86924"/>
                <a:gd name="connsiteY26" fmla="*/ 33839 h 34149"/>
                <a:gd name="connsiteX27" fmla="*/ 68609 w 86924"/>
                <a:gd name="connsiteY27" fmla="*/ 31666 h 34149"/>
                <a:gd name="connsiteX28" fmla="*/ 72955 w 86924"/>
                <a:gd name="connsiteY28" fmla="*/ 29803 h 34149"/>
                <a:gd name="connsiteX29" fmla="*/ 77922 w 86924"/>
                <a:gd name="connsiteY29" fmla="*/ 28561 h 34149"/>
                <a:gd name="connsiteX30" fmla="*/ 81337 w 86924"/>
                <a:gd name="connsiteY30" fmla="*/ 26388 h 34149"/>
                <a:gd name="connsiteX31" fmla="*/ 88477 w 86924"/>
                <a:gd name="connsiteY31" fmla="*/ 26388 h 34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86924" h="34149">
                  <a:moveTo>
                    <a:pt x="88477" y="17075"/>
                  </a:moveTo>
                  <a:lnTo>
                    <a:pt x="70782" y="11797"/>
                  </a:lnTo>
                  <a:lnTo>
                    <a:pt x="56191" y="6519"/>
                  </a:lnTo>
                  <a:lnTo>
                    <a:pt x="37564" y="2173"/>
                  </a:lnTo>
                  <a:lnTo>
                    <a:pt x="15522" y="0"/>
                  </a:lnTo>
                  <a:lnTo>
                    <a:pt x="17695" y="6519"/>
                  </a:lnTo>
                  <a:lnTo>
                    <a:pt x="19869" y="9624"/>
                  </a:lnTo>
                  <a:lnTo>
                    <a:pt x="21731" y="11797"/>
                  </a:lnTo>
                  <a:lnTo>
                    <a:pt x="24836" y="14902"/>
                  </a:lnTo>
                  <a:lnTo>
                    <a:pt x="29182" y="17075"/>
                  </a:lnTo>
                  <a:lnTo>
                    <a:pt x="22973" y="18937"/>
                  </a:lnTo>
                  <a:lnTo>
                    <a:pt x="15522" y="21110"/>
                  </a:lnTo>
                  <a:lnTo>
                    <a:pt x="9313" y="21110"/>
                  </a:lnTo>
                  <a:lnTo>
                    <a:pt x="0" y="21110"/>
                  </a:lnTo>
                  <a:lnTo>
                    <a:pt x="5278" y="33839"/>
                  </a:lnTo>
                  <a:lnTo>
                    <a:pt x="15522" y="33839"/>
                  </a:lnTo>
                  <a:lnTo>
                    <a:pt x="30113" y="36012"/>
                  </a:lnTo>
                  <a:lnTo>
                    <a:pt x="43773" y="36943"/>
                  </a:lnTo>
                  <a:lnTo>
                    <a:pt x="49050" y="36943"/>
                  </a:lnTo>
                  <a:lnTo>
                    <a:pt x="52155" y="26388"/>
                  </a:lnTo>
                  <a:lnTo>
                    <a:pt x="54018" y="24525"/>
                  </a:lnTo>
                  <a:lnTo>
                    <a:pt x="56191" y="26388"/>
                  </a:lnTo>
                  <a:lnTo>
                    <a:pt x="58364" y="28561"/>
                  </a:lnTo>
                  <a:lnTo>
                    <a:pt x="59295" y="29803"/>
                  </a:lnTo>
                  <a:lnTo>
                    <a:pt x="59295" y="31666"/>
                  </a:lnTo>
                  <a:lnTo>
                    <a:pt x="59295" y="33839"/>
                  </a:lnTo>
                  <a:lnTo>
                    <a:pt x="65504" y="33839"/>
                  </a:lnTo>
                  <a:lnTo>
                    <a:pt x="68609" y="31666"/>
                  </a:lnTo>
                  <a:lnTo>
                    <a:pt x="72955" y="29803"/>
                  </a:lnTo>
                  <a:lnTo>
                    <a:pt x="77922" y="28561"/>
                  </a:lnTo>
                  <a:lnTo>
                    <a:pt x="81337" y="26388"/>
                  </a:lnTo>
                  <a:lnTo>
                    <a:pt x="88477" y="26388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87" name="Freeform: Shape 278">
              <a:extLst>
                <a:ext uri="{FF2B5EF4-FFF2-40B4-BE49-F238E27FC236}">
                  <a16:creationId xmlns:a16="http://schemas.microsoft.com/office/drawing/2014/main" id="{442954B4-1144-ECB0-363A-1F83091B87DF}"/>
                </a:ext>
              </a:extLst>
            </p:cNvPr>
            <p:cNvSpPr/>
            <p:nvPr/>
          </p:nvSpPr>
          <p:spPr>
            <a:xfrm>
              <a:off x="4215796" y="5526404"/>
              <a:ext cx="34149" cy="12418"/>
            </a:xfrm>
            <a:custGeom>
              <a:avLst/>
              <a:gdLst>
                <a:gd name="connsiteX0" fmla="*/ 27940 w 34149"/>
                <a:gd name="connsiteY0" fmla="*/ 12728 h 12417"/>
                <a:gd name="connsiteX1" fmla="*/ 31045 w 34149"/>
                <a:gd name="connsiteY1" fmla="*/ 10555 h 12417"/>
                <a:gd name="connsiteX2" fmla="*/ 33218 w 34149"/>
                <a:gd name="connsiteY2" fmla="*/ 7451 h 12417"/>
                <a:gd name="connsiteX3" fmla="*/ 36322 w 34149"/>
                <a:gd name="connsiteY3" fmla="*/ 5278 h 12417"/>
                <a:gd name="connsiteX4" fmla="*/ 27940 w 34149"/>
                <a:gd name="connsiteY4" fmla="*/ 1242 h 12417"/>
                <a:gd name="connsiteX5" fmla="*/ 20800 w 34149"/>
                <a:gd name="connsiteY5" fmla="*/ 0 h 12417"/>
                <a:gd name="connsiteX6" fmla="*/ 13349 w 34149"/>
                <a:gd name="connsiteY6" fmla="*/ 0 h 12417"/>
                <a:gd name="connsiteX7" fmla="*/ 0 w 34149"/>
                <a:gd name="connsiteY7" fmla="*/ 1242 h 12417"/>
                <a:gd name="connsiteX8" fmla="*/ 0 w 34149"/>
                <a:gd name="connsiteY8" fmla="*/ 12728 h 12417"/>
                <a:gd name="connsiteX9" fmla="*/ 6209 w 34149"/>
                <a:gd name="connsiteY9" fmla="*/ 10555 h 12417"/>
                <a:gd name="connsiteX10" fmla="*/ 11487 w 34149"/>
                <a:gd name="connsiteY10" fmla="*/ 10555 h 12417"/>
                <a:gd name="connsiteX11" fmla="*/ 16454 w 34149"/>
                <a:gd name="connsiteY11" fmla="*/ 10555 h 12417"/>
                <a:gd name="connsiteX12" fmla="*/ 21731 w 34149"/>
                <a:gd name="connsiteY12" fmla="*/ 12728 h 1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4149" h="12417">
                  <a:moveTo>
                    <a:pt x="27940" y="12728"/>
                  </a:moveTo>
                  <a:lnTo>
                    <a:pt x="31045" y="10555"/>
                  </a:lnTo>
                  <a:lnTo>
                    <a:pt x="33218" y="7451"/>
                  </a:lnTo>
                  <a:lnTo>
                    <a:pt x="36322" y="5278"/>
                  </a:lnTo>
                  <a:lnTo>
                    <a:pt x="27940" y="1242"/>
                  </a:lnTo>
                  <a:lnTo>
                    <a:pt x="20800" y="0"/>
                  </a:lnTo>
                  <a:lnTo>
                    <a:pt x="13349" y="0"/>
                  </a:lnTo>
                  <a:lnTo>
                    <a:pt x="0" y="1242"/>
                  </a:lnTo>
                  <a:lnTo>
                    <a:pt x="0" y="12728"/>
                  </a:lnTo>
                  <a:lnTo>
                    <a:pt x="6209" y="10555"/>
                  </a:lnTo>
                  <a:lnTo>
                    <a:pt x="11487" y="10555"/>
                  </a:lnTo>
                  <a:lnTo>
                    <a:pt x="16454" y="10555"/>
                  </a:lnTo>
                  <a:lnTo>
                    <a:pt x="21731" y="12728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88" name="Freeform: Shape 279">
              <a:extLst>
                <a:ext uri="{FF2B5EF4-FFF2-40B4-BE49-F238E27FC236}">
                  <a16:creationId xmlns:a16="http://schemas.microsoft.com/office/drawing/2014/main" id="{C539BFDE-C935-DD28-8AEE-0BB9743B3B74}"/>
                </a:ext>
              </a:extLst>
            </p:cNvPr>
            <p:cNvSpPr/>
            <p:nvPr/>
          </p:nvSpPr>
          <p:spPr>
            <a:xfrm>
              <a:off x="4066782" y="5047076"/>
              <a:ext cx="12418" cy="15522"/>
            </a:xfrm>
            <a:custGeom>
              <a:avLst/>
              <a:gdLst>
                <a:gd name="connsiteX0" fmla="*/ 6209 w 12417"/>
                <a:gd name="connsiteY0" fmla="*/ 17075 h 15522"/>
                <a:gd name="connsiteX1" fmla="*/ 7140 w 12417"/>
                <a:gd name="connsiteY1" fmla="*/ 11487 h 15522"/>
                <a:gd name="connsiteX2" fmla="*/ 7140 w 12417"/>
                <a:gd name="connsiteY2" fmla="*/ 9624 h 15522"/>
                <a:gd name="connsiteX3" fmla="*/ 9313 w 12417"/>
                <a:gd name="connsiteY3" fmla="*/ 6209 h 15522"/>
                <a:gd name="connsiteX4" fmla="*/ 11487 w 12417"/>
                <a:gd name="connsiteY4" fmla="*/ 4346 h 15522"/>
                <a:gd name="connsiteX5" fmla="*/ 12418 w 12417"/>
                <a:gd name="connsiteY5" fmla="*/ 0 h 15522"/>
                <a:gd name="connsiteX6" fmla="*/ 9313 w 12417"/>
                <a:gd name="connsiteY6" fmla="*/ 0 h 15522"/>
                <a:gd name="connsiteX7" fmla="*/ 7140 w 12417"/>
                <a:gd name="connsiteY7" fmla="*/ 4346 h 15522"/>
                <a:gd name="connsiteX8" fmla="*/ 4036 w 12417"/>
                <a:gd name="connsiteY8" fmla="*/ 7451 h 15522"/>
                <a:gd name="connsiteX9" fmla="*/ 2173 w 12417"/>
                <a:gd name="connsiteY9" fmla="*/ 9624 h 15522"/>
                <a:gd name="connsiteX10" fmla="*/ 0 w 12417"/>
                <a:gd name="connsiteY10" fmla="*/ 11487 h 15522"/>
                <a:gd name="connsiteX11" fmla="*/ 0 w 12417"/>
                <a:gd name="connsiteY11" fmla="*/ 13660 h 15522"/>
                <a:gd name="connsiteX12" fmla="*/ 2173 w 12417"/>
                <a:gd name="connsiteY12" fmla="*/ 14901 h 15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417" h="15522">
                  <a:moveTo>
                    <a:pt x="6209" y="17075"/>
                  </a:moveTo>
                  <a:lnTo>
                    <a:pt x="7140" y="11487"/>
                  </a:lnTo>
                  <a:lnTo>
                    <a:pt x="7140" y="9624"/>
                  </a:lnTo>
                  <a:lnTo>
                    <a:pt x="9313" y="6209"/>
                  </a:lnTo>
                  <a:lnTo>
                    <a:pt x="11487" y="4346"/>
                  </a:lnTo>
                  <a:lnTo>
                    <a:pt x="12418" y="0"/>
                  </a:lnTo>
                  <a:lnTo>
                    <a:pt x="9313" y="0"/>
                  </a:lnTo>
                  <a:lnTo>
                    <a:pt x="7140" y="4346"/>
                  </a:lnTo>
                  <a:lnTo>
                    <a:pt x="4036" y="7451"/>
                  </a:lnTo>
                  <a:lnTo>
                    <a:pt x="2173" y="9624"/>
                  </a:lnTo>
                  <a:lnTo>
                    <a:pt x="0" y="11487"/>
                  </a:lnTo>
                  <a:lnTo>
                    <a:pt x="0" y="13660"/>
                  </a:lnTo>
                  <a:lnTo>
                    <a:pt x="2173" y="14901"/>
                  </a:lnTo>
                  <a:close/>
                </a:path>
              </a:pathLst>
            </a:custGeom>
            <a:no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89" name="Freeform: Shape 280">
              <a:extLst>
                <a:ext uri="{FF2B5EF4-FFF2-40B4-BE49-F238E27FC236}">
                  <a16:creationId xmlns:a16="http://schemas.microsoft.com/office/drawing/2014/main" id="{0E698E10-BD92-CA0C-CB05-334CE9949235}"/>
                </a:ext>
              </a:extLst>
            </p:cNvPr>
            <p:cNvSpPr/>
            <p:nvPr/>
          </p:nvSpPr>
          <p:spPr>
            <a:xfrm>
              <a:off x="3707286" y="4372477"/>
              <a:ext cx="55880" cy="43462"/>
            </a:xfrm>
            <a:custGeom>
              <a:avLst/>
              <a:gdLst>
                <a:gd name="connsiteX0" fmla="*/ 16764 w 55880"/>
                <a:gd name="connsiteY0" fmla="*/ 37564 h 43462"/>
                <a:gd name="connsiteX1" fmla="*/ 23904 w 55880"/>
                <a:gd name="connsiteY1" fmla="*/ 45015 h 43462"/>
                <a:gd name="connsiteX2" fmla="*/ 32286 w 55880"/>
                <a:gd name="connsiteY2" fmla="*/ 45015 h 43462"/>
                <a:gd name="connsiteX3" fmla="*/ 38495 w 55880"/>
                <a:gd name="connsiteY3" fmla="*/ 44083 h 43462"/>
                <a:gd name="connsiteX4" fmla="*/ 43773 w 55880"/>
                <a:gd name="connsiteY4" fmla="*/ 44083 h 43462"/>
                <a:gd name="connsiteX5" fmla="*/ 46877 w 55880"/>
                <a:gd name="connsiteY5" fmla="*/ 41910 h 43462"/>
                <a:gd name="connsiteX6" fmla="*/ 51224 w 55880"/>
                <a:gd name="connsiteY6" fmla="*/ 36633 h 43462"/>
                <a:gd name="connsiteX7" fmla="*/ 56191 w 55880"/>
                <a:gd name="connsiteY7" fmla="*/ 36633 h 43462"/>
                <a:gd name="connsiteX8" fmla="*/ 41600 w 55880"/>
                <a:gd name="connsiteY8" fmla="*/ 22973 h 43462"/>
                <a:gd name="connsiteX9" fmla="*/ 27009 w 55880"/>
                <a:gd name="connsiteY9" fmla="*/ 10245 h 43462"/>
                <a:gd name="connsiteX10" fmla="*/ 10555 w 55880"/>
                <a:gd name="connsiteY10" fmla="*/ 0 h 43462"/>
                <a:gd name="connsiteX11" fmla="*/ 12418 w 55880"/>
                <a:gd name="connsiteY11" fmla="*/ 7140 h 43462"/>
                <a:gd name="connsiteX12" fmla="*/ 12418 w 55880"/>
                <a:gd name="connsiteY12" fmla="*/ 10245 h 43462"/>
                <a:gd name="connsiteX13" fmla="*/ 14591 w 55880"/>
                <a:gd name="connsiteY13" fmla="*/ 12418 h 43462"/>
                <a:gd name="connsiteX14" fmla="*/ 16764 w 55880"/>
                <a:gd name="connsiteY14" fmla="*/ 15522 h 43462"/>
                <a:gd name="connsiteX15" fmla="*/ 0 w 55880"/>
                <a:gd name="connsiteY15" fmla="*/ 25146 h 43462"/>
                <a:gd name="connsiteX16" fmla="*/ 0 w 55880"/>
                <a:gd name="connsiteY16" fmla="*/ 29182 h 43462"/>
                <a:gd name="connsiteX17" fmla="*/ 9313 w 55880"/>
                <a:gd name="connsiteY17" fmla="*/ 32286 h 43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5880" h="43462">
                  <a:moveTo>
                    <a:pt x="16764" y="37564"/>
                  </a:moveTo>
                  <a:lnTo>
                    <a:pt x="23904" y="45015"/>
                  </a:lnTo>
                  <a:lnTo>
                    <a:pt x="32286" y="45015"/>
                  </a:lnTo>
                  <a:lnTo>
                    <a:pt x="38495" y="44083"/>
                  </a:lnTo>
                  <a:lnTo>
                    <a:pt x="43773" y="44083"/>
                  </a:lnTo>
                  <a:lnTo>
                    <a:pt x="46877" y="41910"/>
                  </a:lnTo>
                  <a:lnTo>
                    <a:pt x="51224" y="36633"/>
                  </a:lnTo>
                  <a:lnTo>
                    <a:pt x="56191" y="36633"/>
                  </a:lnTo>
                  <a:lnTo>
                    <a:pt x="41600" y="22973"/>
                  </a:lnTo>
                  <a:lnTo>
                    <a:pt x="27009" y="10245"/>
                  </a:lnTo>
                  <a:lnTo>
                    <a:pt x="10555" y="0"/>
                  </a:lnTo>
                  <a:lnTo>
                    <a:pt x="12418" y="7140"/>
                  </a:lnTo>
                  <a:lnTo>
                    <a:pt x="12418" y="10245"/>
                  </a:lnTo>
                  <a:lnTo>
                    <a:pt x="14591" y="12418"/>
                  </a:lnTo>
                  <a:lnTo>
                    <a:pt x="16764" y="15522"/>
                  </a:lnTo>
                  <a:lnTo>
                    <a:pt x="0" y="25146"/>
                  </a:lnTo>
                  <a:lnTo>
                    <a:pt x="0" y="29182"/>
                  </a:lnTo>
                  <a:lnTo>
                    <a:pt x="9313" y="32286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90" name="Freeform: Shape 281">
              <a:extLst>
                <a:ext uri="{FF2B5EF4-FFF2-40B4-BE49-F238E27FC236}">
                  <a16:creationId xmlns:a16="http://schemas.microsoft.com/office/drawing/2014/main" id="{5FA2F6D6-4DA1-6F7F-86DF-9DD02AA4D512}"/>
                </a:ext>
              </a:extLst>
            </p:cNvPr>
            <p:cNvSpPr/>
            <p:nvPr/>
          </p:nvSpPr>
          <p:spPr>
            <a:xfrm>
              <a:off x="3927081" y="4626422"/>
              <a:ext cx="24836" cy="21731"/>
            </a:xfrm>
            <a:custGeom>
              <a:avLst/>
              <a:gdLst>
                <a:gd name="connsiteX0" fmla="*/ 24215 w 24835"/>
                <a:gd name="connsiteY0" fmla="*/ 4346 h 21731"/>
                <a:gd name="connsiteX1" fmla="*/ 19869 w 24835"/>
                <a:gd name="connsiteY1" fmla="*/ 0 h 21731"/>
                <a:gd name="connsiteX2" fmla="*/ 14591 w 24835"/>
                <a:gd name="connsiteY2" fmla="*/ 6519 h 21731"/>
                <a:gd name="connsiteX3" fmla="*/ 7451 w 24835"/>
                <a:gd name="connsiteY3" fmla="*/ 9624 h 21731"/>
                <a:gd name="connsiteX4" fmla="*/ 0 w 24835"/>
                <a:gd name="connsiteY4" fmla="*/ 12728 h 21731"/>
                <a:gd name="connsiteX5" fmla="*/ 0 w 24835"/>
                <a:gd name="connsiteY5" fmla="*/ 17075 h 21731"/>
                <a:gd name="connsiteX6" fmla="*/ 4346 w 24835"/>
                <a:gd name="connsiteY6" fmla="*/ 17075 h 21731"/>
                <a:gd name="connsiteX7" fmla="*/ 9624 w 24835"/>
                <a:gd name="connsiteY7" fmla="*/ 20179 h 21731"/>
                <a:gd name="connsiteX8" fmla="*/ 16764 w 24835"/>
                <a:gd name="connsiteY8" fmla="*/ 22042 h 21731"/>
                <a:gd name="connsiteX9" fmla="*/ 24215 w 24835"/>
                <a:gd name="connsiteY9" fmla="*/ 24215 h 21731"/>
                <a:gd name="connsiteX10" fmla="*/ 24215 w 24835"/>
                <a:gd name="connsiteY10" fmla="*/ 20179 h 21731"/>
                <a:gd name="connsiteX11" fmla="*/ 27319 w 24835"/>
                <a:gd name="connsiteY11" fmla="*/ 20179 h 21731"/>
                <a:gd name="connsiteX12" fmla="*/ 27319 w 24835"/>
                <a:gd name="connsiteY12" fmla="*/ 14901 h 21731"/>
                <a:gd name="connsiteX13" fmla="*/ 27319 w 24835"/>
                <a:gd name="connsiteY13" fmla="*/ 11797 h 21731"/>
                <a:gd name="connsiteX14" fmla="*/ 26077 w 24835"/>
                <a:gd name="connsiteY14" fmla="*/ 7451 h 21731"/>
                <a:gd name="connsiteX15" fmla="*/ 26077 w 24835"/>
                <a:gd name="connsiteY15" fmla="*/ 6519 h 21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4835" h="21731">
                  <a:moveTo>
                    <a:pt x="24215" y="4346"/>
                  </a:moveTo>
                  <a:lnTo>
                    <a:pt x="19869" y="0"/>
                  </a:lnTo>
                  <a:lnTo>
                    <a:pt x="14591" y="6519"/>
                  </a:lnTo>
                  <a:lnTo>
                    <a:pt x="7451" y="9624"/>
                  </a:lnTo>
                  <a:lnTo>
                    <a:pt x="0" y="12728"/>
                  </a:lnTo>
                  <a:lnTo>
                    <a:pt x="0" y="17075"/>
                  </a:lnTo>
                  <a:lnTo>
                    <a:pt x="4346" y="17075"/>
                  </a:lnTo>
                  <a:lnTo>
                    <a:pt x="9624" y="20179"/>
                  </a:lnTo>
                  <a:lnTo>
                    <a:pt x="16764" y="22042"/>
                  </a:lnTo>
                  <a:lnTo>
                    <a:pt x="24215" y="24215"/>
                  </a:lnTo>
                  <a:lnTo>
                    <a:pt x="24215" y="20179"/>
                  </a:lnTo>
                  <a:lnTo>
                    <a:pt x="27319" y="20179"/>
                  </a:lnTo>
                  <a:lnTo>
                    <a:pt x="27319" y="14901"/>
                  </a:lnTo>
                  <a:lnTo>
                    <a:pt x="27319" y="11797"/>
                  </a:lnTo>
                  <a:lnTo>
                    <a:pt x="26077" y="7451"/>
                  </a:lnTo>
                  <a:lnTo>
                    <a:pt x="26077" y="6519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91" name="Freeform: Shape 282">
              <a:extLst>
                <a:ext uri="{FF2B5EF4-FFF2-40B4-BE49-F238E27FC236}">
                  <a16:creationId xmlns:a16="http://schemas.microsoft.com/office/drawing/2014/main" id="{D7BCF4C6-804A-AAA9-7F8E-2AA8DDACB959}"/>
                </a:ext>
              </a:extLst>
            </p:cNvPr>
            <p:cNvSpPr/>
            <p:nvPr/>
          </p:nvSpPr>
          <p:spPr>
            <a:xfrm>
              <a:off x="3587454" y="4223153"/>
              <a:ext cx="37253" cy="31045"/>
            </a:xfrm>
            <a:custGeom>
              <a:avLst/>
              <a:gdLst>
                <a:gd name="connsiteX0" fmla="*/ 19869 w 37253"/>
                <a:gd name="connsiteY0" fmla="*/ 33528 h 31044"/>
                <a:gd name="connsiteX1" fmla="*/ 25146 w 37253"/>
                <a:gd name="connsiteY1" fmla="*/ 31665 h 31044"/>
                <a:gd name="connsiteX2" fmla="*/ 30424 w 37253"/>
                <a:gd name="connsiteY2" fmla="*/ 31665 h 31044"/>
                <a:gd name="connsiteX3" fmla="*/ 34460 w 37253"/>
                <a:gd name="connsiteY3" fmla="*/ 29492 h 31044"/>
                <a:gd name="connsiteX4" fmla="*/ 39737 w 37253"/>
                <a:gd name="connsiteY4" fmla="*/ 29492 h 31044"/>
                <a:gd name="connsiteX5" fmla="*/ 39737 w 37253"/>
                <a:gd name="connsiteY5" fmla="*/ 22042 h 31044"/>
                <a:gd name="connsiteX6" fmla="*/ 37564 w 37253"/>
                <a:gd name="connsiteY6" fmla="*/ 16764 h 31044"/>
                <a:gd name="connsiteX7" fmla="*/ 37564 w 37253"/>
                <a:gd name="connsiteY7" fmla="*/ 12728 h 31044"/>
                <a:gd name="connsiteX8" fmla="*/ 36633 w 37253"/>
                <a:gd name="connsiteY8" fmla="*/ 7451 h 31044"/>
                <a:gd name="connsiteX9" fmla="*/ 30424 w 37253"/>
                <a:gd name="connsiteY9" fmla="*/ 4346 h 31044"/>
                <a:gd name="connsiteX10" fmla="*/ 22973 w 37253"/>
                <a:gd name="connsiteY10" fmla="*/ 2173 h 31044"/>
                <a:gd name="connsiteX11" fmla="*/ 15833 w 37253"/>
                <a:gd name="connsiteY11" fmla="*/ 0 h 31044"/>
                <a:gd name="connsiteX12" fmla="*/ 7451 w 37253"/>
                <a:gd name="connsiteY12" fmla="*/ 0 h 31044"/>
                <a:gd name="connsiteX13" fmla="*/ 0 w 37253"/>
                <a:gd name="connsiteY13" fmla="*/ 16764 h 31044"/>
                <a:gd name="connsiteX14" fmla="*/ 10555 w 37253"/>
                <a:gd name="connsiteY14" fmla="*/ 24215 h 31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7253" h="31044">
                  <a:moveTo>
                    <a:pt x="19869" y="33528"/>
                  </a:moveTo>
                  <a:lnTo>
                    <a:pt x="25146" y="31665"/>
                  </a:lnTo>
                  <a:lnTo>
                    <a:pt x="30424" y="31665"/>
                  </a:lnTo>
                  <a:lnTo>
                    <a:pt x="34460" y="29492"/>
                  </a:lnTo>
                  <a:lnTo>
                    <a:pt x="39737" y="29492"/>
                  </a:lnTo>
                  <a:lnTo>
                    <a:pt x="39737" y="22042"/>
                  </a:lnTo>
                  <a:lnTo>
                    <a:pt x="37564" y="16764"/>
                  </a:lnTo>
                  <a:lnTo>
                    <a:pt x="37564" y="12728"/>
                  </a:lnTo>
                  <a:lnTo>
                    <a:pt x="36633" y="7451"/>
                  </a:lnTo>
                  <a:lnTo>
                    <a:pt x="30424" y="4346"/>
                  </a:lnTo>
                  <a:lnTo>
                    <a:pt x="22973" y="2173"/>
                  </a:lnTo>
                  <a:lnTo>
                    <a:pt x="15833" y="0"/>
                  </a:lnTo>
                  <a:lnTo>
                    <a:pt x="7451" y="0"/>
                  </a:lnTo>
                  <a:lnTo>
                    <a:pt x="0" y="16764"/>
                  </a:lnTo>
                  <a:lnTo>
                    <a:pt x="10555" y="24215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92" name="Freeform: Shape 283">
              <a:extLst>
                <a:ext uri="{FF2B5EF4-FFF2-40B4-BE49-F238E27FC236}">
                  <a16:creationId xmlns:a16="http://schemas.microsoft.com/office/drawing/2014/main" id="{B17813B9-6465-A423-E157-C96804F424D6}"/>
                </a:ext>
              </a:extLst>
            </p:cNvPr>
            <p:cNvSpPr/>
            <p:nvPr/>
          </p:nvSpPr>
          <p:spPr>
            <a:xfrm>
              <a:off x="2717274" y="4696893"/>
              <a:ext cx="18627" cy="9313"/>
            </a:xfrm>
            <a:custGeom>
              <a:avLst/>
              <a:gdLst>
                <a:gd name="connsiteX0" fmla="*/ 4346 w 18626"/>
                <a:gd name="connsiteY0" fmla="*/ 3104 h 9313"/>
                <a:gd name="connsiteX1" fmla="*/ 7451 w 18626"/>
                <a:gd name="connsiteY1" fmla="*/ 5278 h 9313"/>
                <a:gd name="connsiteX2" fmla="*/ 11486 w 18626"/>
                <a:gd name="connsiteY2" fmla="*/ 8382 h 9313"/>
                <a:gd name="connsiteX3" fmla="*/ 16764 w 18626"/>
                <a:gd name="connsiteY3" fmla="*/ 10555 h 9313"/>
                <a:gd name="connsiteX4" fmla="*/ 16764 w 18626"/>
                <a:gd name="connsiteY4" fmla="*/ 7451 h 9313"/>
                <a:gd name="connsiteX5" fmla="*/ 20800 w 18626"/>
                <a:gd name="connsiteY5" fmla="*/ 7451 h 9313"/>
                <a:gd name="connsiteX6" fmla="*/ 20800 w 18626"/>
                <a:gd name="connsiteY6" fmla="*/ 0 h 9313"/>
                <a:gd name="connsiteX7" fmla="*/ 0 w 18626"/>
                <a:gd name="connsiteY7" fmla="*/ 0 h 9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626" h="9313">
                  <a:moveTo>
                    <a:pt x="4346" y="3104"/>
                  </a:moveTo>
                  <a:lnTo>
                    <a:pt x="7451" y="5278"/>
                  </a:lnTo>
                  <a:lnTo>
                    <a:pt x="11486" y="8382"/>
                  </a:lnTo>
                  <a:lnTo>
                    <a:pt x="16764" y="10555"/>
                  </a:lnTo>
                  <a:lnTo>
                    <a:pt x="16764" y="7451"/>
                  </a:lnTo>
                  <a:lnTo>
                    <a:pt x="20800" y="7451"/>
                  </a:lnTo>
                  <a:lnTo>
                    <a:pt x="2080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93" name="Freeform: Shape 284">
              <a:extLst>
                <a:ext uri="{FF2B5EF4-FFF2-40B4-BE49-F238E27FC236}">
                  <a16:creationId xmlns:a16="http://schemas.microsoft.com/office/drawing/2014/main" id="{3E5CC311-3C8D-7139-866C-10F9991F7918}"/>
                </a:ext>
              </a:extLst>
            </p:cNvPr>
            <p:cNvSpPr/>
            <p:nvPr/>
          </p:nvSpPr>
          <p:spPr>
            <a:xfrm>
              <a:off x="2917512" y="4768295"/>
              <a:ext cx="31045" cy="34149"/>
            </a:xfrm>
            <a:custGeom>
              <a:avLst/>
              <a:gdLst>
                <a:gd name="connsiteX0" fmla="*/ 21731 w 31044"/>
                <a:gd name="connsiteY0" fmla="*/ 3104 h 34149"/>
                <a:gd name="connsiteX1" fmla="*/ 16764 w 31044"/>
                <a:gd name="connsiteY1" fmla="*/ 5278 h 34149"/>
                <a:gd name="connsiteX2" fmla="*/ 13349 w 31044"/>
                <a:gd name="connsiteY2" fmla="*/ 7451 h 34149"/>
                <a:gd name="connsiteX3" fmla="*/ 0 w 31044"/>
                <a:gd name="connsiteY3" fmla="*/ 12728 h 34149"/>
                <a:gd name="connsiteX4" fmla="*/ 2173 w 31044"/>
                <a:gd name="connsiteY4" fmla="*/ 18006 h 34149"/>
                <a:gd name="connsiteX5" fmla="*/ 2173 w 31044"/>
                <a:gd name="connsiteY5" fmla="*/ 23283 h 34149"/>
                <a:gd name="connsiteX6" fmla="*/ 4036 w 31044"/>
                <a:gd name="connsiteY6" fmla="*/ 29492 h 34149"/>
                <a:gd name="connsiteX7" fmla="*/ 6209 w 31044"/>
                <a:gd name="connsiteY7" fmla="*/ 32597 h 34149"/>
                <a:gd name="connsiteX8" fmla="*/ 9313 w 31044"/>
                <a:gd name="connsiteY8" fmla="*/ 36943 h 34149"/>
                <a:gd name="connsiteX9" fmla="*/ 11487 w 31044"/>
                <a:gd name="connsiteY9" fmla="*/ 34770 h 34149"/>
                <a:gd name="connsiteX10" fmla="*/ 18627 w 31044"/>
                <a:gd name="connsiteY10" fmla="*/ 30424 h 34149"/>
                <a:gd name="connsiteX11" fmla="*/ 26077 w 31044"/>
                <a:gd name="connsiteY11" fmla="*/ 25146 h 34149"/>
                <a:gd name="connsiteX12" fmla="*/ 31355 w 31044"/>
                <a:gd name="connsiteY12" fmla="*/ 15833 h 34149"/>
                <a:gd name="connsiteX13" fmla="*/ 31355 w 31044"/>
                <a:gd name="connsiteY13" fmla="*/ 8382 h 34149"/>
                <a:gd name="connsiteX14" fmla="*/ 26077 w 31044"/>
                <a:gd name="connsiteY14" fmla="*/ 0 h 34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044" h="34149">
                  <a:moveTo>
                    <a:pt x="21731" y="3104"/>
                  </a:moveTo>
                  <a:lnTo>
                    <a:pt x="16764" y="5278"/>
                  </a:lnTo>
                  <a:lnTo>
                    <a:pt x="13349" y="7451"/>
                  </a:lnTo>
                  <a:lnTo>
                    <a:pt x="0" y="12728"/>
                  </a:lnTo>
                  <a:lnTo>
                    <a:pt x="2173" y="18006"/>
                  </a:lnTo>
                  <a:lnTo>
                    <a:pt x="2173" y="23283"/>
                  </a:lnTo>
                  <a:lnTo>
                    <a:pt x="4036" y="29492"/>
                  </a:lnTo>
                  <a:lnTo>
                    <a:pt x="6209" y="32597"/>
                  </a:lnTo>
                  <a:lnTo>
                    <a:pt x="9313" y="36943"/>
                  </a:lnTo>
                  <a:lnTo>
                    <a:pt x="11487" y="34770"/>
                  </a:lnTo>
                  <a:lnTo>
                    <a:pt x="18627" y="30424"/>
                  </a:lnTo>
                  <a:lnTo>
                    <a:pt x="26077" y="25146"/>
                  </a:lnTo>
                  <a:lnTo>
                    <a:pt x="31355" y="15833"/>
                  </a:lnTo>
                  <a:lnTo>
                    <a:pt x="31355" y="8382"/>
                  </a:lnTo>
                  <a:lnTo>
                    <a:pt x="26077" y="0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94" name="Freeform: Shape 285">
              <a:extLst>
                <a:ext uri="{FF2B5EF4-FFF2-40B4-BE49-F238E27FC236}">
                  <a16:creationId xmlns:a16="http://schemas.microsoft.com/office/drawing/2014/main" id="{557A30FD-7FC2-6D17-57C3-24B1C4A2385E}"/>
                </a:ext>
              </a:extLst>
            </p:cNvPr>
            <p:cNvSpPr/>
            <p:nvPr/>
          </p:nvSpPr>
          <p:spPr>
            <a:xfrm>
              <a:off x="3423849" y="4239917"/>
              <a:ext cx="245252" cy="170745"/>
            </a:xfrm>
            <a:custGeom>
              <a:avLst/>
              <a:gdLst>
                <a:gd name="connsiteX0" fmla="*/ 7451 w 245252"/>
                <a:gd name="connsiteY0" fmla="*/ 86304 h 170745"/>
                <a:gd name="connsiteX1" fmla="*/ 12418 w 245252"/>
                <a:gd name="connsiteY1" fmla="*/ 96859 h 170745"/>
                <a:gd name="connsiteX2" fmla="*/ 14591 w 245252"/>
                <a:gd name="connsiteY2" fmla="*/ 108346 h 170745"/>
                <a:gd name="connsiteX3" fmla="*/ 30424 w 245252"/>
                <a:gd name="connsiteY3" fmla="*/ 108346 h 170745"/>
                <a:gd name="connsiteX4" fmla="*/ 43773 w 245252"/>
                <a:gd name="connsiteY4" fmla="*/ 108346 h 170745"/>
                <a:gd name="connsiteX5" fmla="*/ 49982 w 245252"/>
                <a:gd name="connsiteY5" fmla="*/ 108346 h 170745"/>
                <a:gd name="connsiteX6" fmla="*/ 63641 w 245252"/>
                <a:gd name="connsiteY6" fmla="*/ 110519 h 170745"/>
                <a:gd name="connsiteX7" fmla="*/ 70782 w 245252"/>
                <a:gd name="connsiteY7" fmla="*/ 111450 h 170745"/>
                <a:gd name="connsiteX8" fmla="*/ 76059 w 245252"/>
                <a:gd name="connsiteY8" fmla="*/ 115486 h 170745"/>
                <a:gd name="connsiteX9" fmla="*/ 83510 w 245252"/>
                <a:gd name="connsiteY9" fmla="*/ 120763 h 170745"/>
                <a:gd name="connsiteX10" fmla="*/ 83510 w 245252"/>
                <a:gd name="connsiteY10" fmla="*/ 125110 h 170745"/>
                <a:gd name="connsiteX11" fmla="*/ 66746 w 245252"/>
                <a:gd name="connsiteY11" fmla="*/ 126041 h 170745"/>
                <a:gd name="connsiteX12" fmla="*/ 49982 w 245252"/>
                <a:gd name="connsiteY12" fmla="*/ 128214 h 170745"/>
                <a:gd name="connsiteX13" fmla="*/ 36633 w 245252"/>
                <a:gd name="connsiteY13" fmla="*/ 132560 h 170745"/>
                <a:gd name="connsiteX14" fmla="*/ 27009 w 245252"/>
                <a:gd name="connsiteY14" fmla="*/ 140942 h 170745"/>
                <a:gd name="connsiteX15" fmla="*/ 22973 w 245252"/>
                <a:gd name="connsiteY15" fmla="*/ 140942 h 170745"/>
                <a:gd name="connsiteX16" fmla="*/ 29182 w 245252"/>
                <a:gd name="connsiteY16" fmla="*/ 152429 h 170745"/>
                <a:gd name="connsiteX17" fmla="*/ 37564 w 245252"/>
                <a:gd name="connsiteY17" fmla="*/ 157706 h 170745"/>
                <a:gd name="connsiteX18" fmla="*/ 46877 w 245252"/>
                <a:gd name="connsiteY18" fmla="*/ 159880 h 170745"/>
                <a:gd name="connsiteX19" fmla="*/ 57432 w 245252"/>
                <a:gd name="connsiteY19" fmla="*/ 161742 h 170745"/>
                <a:gd name="connsiteX20" fmla="*/ 70782 w 245252"/>
                <a:gd name="connsiteY20" fmla="*/ 164847 h 170745"/>
                <a:gd name="connsiteX21" fmla="*/ 95928 w 245252"/>
                <a:gd name="connsiteY21" fmla="*/ 172297 h 170745"/>
                <a:gd name="connsiteX22" fmla="*/ 117659 w 245252"/>
                <a:gd name="connsiteY22" fmla="*/ 172297 h 170745"/>
                <a:gd name="connsiteX23" fmla="*/ 137527 w 245252"/>
                <a:gd name="connsiteY23" fmla="*/ 169193 h 170745"/>
                <a:gd name="connsiteX24" fmla="*/ 157396 w 245252"/>
                <a:gd name="connsiteY24" fmla="*/ 162984 h 170745"/>
                <a:gd name="connsiteX25" fmla="*/ 178196 w 245252"/>
                <a:gd name="connsiteY25" fmla="*/ 159880 h 170745"/>
                <a:gd name="connsiteX26" fmla="*/ 195891 w 245252"/>
                <a:gd name="connsiteY26" fmla="*/ 161742 h 170745"/>
                <a:gd name="connsiteX27" fmla="*/ 214828 w 245252"/>
                <a:gd name="connsiteY27" fmla="*/ 169193 h 170745"/>
                <a:gd name="connsiteX28" fmla="*/ 225073 w 245252"/>
                <a:gd name="connsiteY28" fmla="*/ 169193 h 170745"/>
                <a:gd name="connsiteX29" fmla="*/ 234387 w 245252"/>
                <a:gd name="connsiteY29" fmla="*/ 167020 h 170745"/>
                <a:gd name="connsiteX30" fmla="*/ 244010 w 245252"/>
                <a:gd name="connsiteY30" fmla="*/ 164847 h 170745"/>
                <a:gd name="connsiteX31" fmla="*/ 241837 w 245252"/>
                <a:gd name="connsiteY31" fmla="*/ 159880 h 170745"/>
                <a:gd name="connsiteX32" fmla="*/ 241837 w 245252"/>
                <a:gd name="connsiteY32" fmla="*/ 157706 h 170745"/>
                <a:gd name="connsiteX33" fmla="*/ 241837 w 245252"/>
                <a:gd name="connsiteY33" fmla="*/ 154602 h 170745"/>
                <a:gd name="connsiteX34" fmla="*/ 239664 w 245252"/>
                <a:gd name="connsiteY34" fmla="*/ 154602 h 170745"/>
                <a:gd name="connsiteX35" fmla="*/ 237491 w 245252"/>
                <a:gd name="connsiteY35" fmla="*/ 152429 h 170745"/>
                <a:gd name="connsiteX36" fmla="*/ 234387 w 245252"/>
                <a:gd name="connsiteY36" fmla="*/ 148083 h 170745"/>
                <a:gd name="connsiteX37" fmla="*/ 234387 w 245252"/>
                <a:gd name="connsiteY37" fmla="*/ 140942 h 170745"/>
                <a:gd name="connsiteX38" fmla="*/ 237491 w 245252"/>
                <a:gd name="connsiteY38" fmla="*/ 142805 h 170745"/>
                <a:gd name="connsiteX39" fmla="*/ 239664 w 245252"/>
                <a:gd name="connsiteY39" fmla="*/ 144978 h 170745"/>
                <a:gd name="connsiteX40" fmla="*/ 241837 w 245252"/>
                <a:gd name="connsiteY40" fmla="*/ 147151 h 170745"/>
                <a:gd name="connsiteX41" fmla="*/ 244010 w 245252"/>
                <a:gd name="connsiteY41" fmla="*/ 148083 h 170745"/>
                <a:gd name="connsiteX42" fmla="*/ 247115 w 245252"/>
                <a:gd name="connsiteY42" fmla="*/ 148083 h 170745"/>
                <a:gd name="connsiteX43" fmla="*/ 244942 w 245252"/>
                <a:gd name="connsiteY43" fmla="*/ 132560 h 170745"/>
                <a:gd name="connsiteX44" fmla="*/ 239664 w 245252"/>
                <a:gd name="connsiteY44" fmla="*/ 122937 h 170745"/>
                <a:gd name="connsiteX45" fmla="*/ 230351 w 245252"/>
                <a:gd name="connsiteY45" fmla="*/ 115486 h 170745"/>
                <a:gd name="connsiteX46" fmla="*/ 219796 w 245252"/>
                <a:gd name="connsiteY46" fmla="*/ 113623 h 170745"/>
                <a:gd name="connsiteX47" fmla="*/ 203342 w 245252"/>
                <a:gd name="connsiteY47" fmla="*/ 111450 h 170745"/>
                <a:gd name="connsiteX48" fmla="*/ 198064 w 245252"/>
                <a:gd name="connsiteY48" fmla="*/ 83199 h 170745"/>
                <a:gd name="connsiteX49" fmla="*/ 192787 w 245252"/>
                <a:gd name="connsiteY49" fmla="*/ 54638 h 170745"/>
                <a:gd name="connsiteX50" fmla="*/ 185647 w 245252"/>
                <a:gd name="connsiteY50" fmla="*/ 32597 h 170745"/>
                <a:gd name="connsiteX51" fmla="*/ 171987 w 245252"/>
                <a:gd name="connsiteY51" fmla="*/ 14901 h 170745"/>
                <a:gd name="connsiteX52" fmla="*/ 150256 w 245252"/>
                <a:gd name="connsiteY52" fmla="*/ 0 h 170745"/>
                <a:gd name="connsiteX53" fmla="*/ 144978 w 245252"/>
                <a:gd name="connsiteY53" fmla="*/ 10555 h 170745"/>
                <a:gd name="connsiteX54" fmla="*/ 143736 w 245252"/>
                <a:gd name="connsiteY54" fmla="*/ 22042 h 170745"/>
                <a:gd name="connsiteX55" fmla="*/ 150256 w 245252"/>
                <a:gd name="connsiteY55" fmla="*/ 32597 h 170745"/>
                <a:gd name="connsiteX56" fmla="*/ 150256 w 245252"/>
                <a:gd name="connsiteY56" fmla="*/ 40048 h 170745"/>
                <a:gd name="connsiteX57" fmla="*/ 150256 w 245252"/>
                <a:gd name="connsiteY57" fmla="*/ 46256 h 170745"/>
                <a:gd name="connsiteX58" fmla="*/ 149014 w 245252"/>
                <a:gd name="connsiteY58" fmla="*/ 51534 h 170745"/>
                <a:gd name="connsiteX59" fmla="*/ 146841 w 245252"/>
                <a:gd name="connsiteY59" fmla="*/ 56812 h 170745"/>
                <a:gd name="connsiteX60" fmla="*/ 141874 w 245252"/>
                <a:gd name="connsiteY60" fmla="*/ 49361 h 170745"/>
                <a:gd name="connsiteX61" fmla="*/ 134423 w 245252"/>
                <a:gd name="connsiteY61" fmla="*/ 38806 h 170745"/>
                <a:gd name="connsiteX62" fmla="*/ 127283 w 245252"/>
                <a:gd name="connsiteY62" fmla="*/ 24215 h 170745"/>
                <a:gd name="connsiteX63" fmla="*/ 122005 w 245252"/>
                <a:gd name="connsiteY63" fmla="*/ 25457 h 170745"/>
                <a:gd name="connsiteX64" fmla="*/ 115796 w 245252"/>
                <a:gd name="connsiteY64" fmla="*/ 25457 h 170745"/>
                <a:gd name="connsiteX65" fmla="*/ 114555 w 245252"/>
                <a:gd name="connsiteY65" fmla="*/ 27319 h 170745"/>
                <a:gd name="connsiteX66" fmla="*/ 110519 w 245252"/>
                <a:gd name="connsiteY66" fmla="*/ 29492 h 170745"/>
                <a:gd name="connsiteX67" fmla="*/ 108346 w 245252"/>
                <a:gd name="connsiteY67" fmla="*/ 31666 h 170745"/>
                <a:gd name="connsiteX68" fmla="*/ 107414 w 245252"/>
                <a:gd name="connsiteY68" fmla="*/ 36943 h 170745"/>
                <a:gd name="connsiteX69" fmla="*/ 103068 w 245252"/>
                <a:gd name="connsiteY69" fmla="*/ 32597 h 170745"/>
                <a:gd name="connsiteX70" fmla="*/ 99964 w 245252"/>
                <a:gd name="connsiteY70" fmla="*/ 31666 h 170745"/>
                <a:gd name="connsiteX71" fmla="*/ 98101 w 245252"/>
                <a:gd name="connsiteY71" fmla="*/ 27319 h 170745"/>
                <a:gd name="connsiteX72" fmla="*/ 95928 w 245252"/>
                <a:gd name="connsiteY72" fmla="*/ 24215 h 170745"/>
                <a:gd name="connsiteX73" fmla="*/ 93755 w 245252"/>
                <a:gd name="connsiteY73" fmla="*/ 22042 h 170745"/>
                <a:gd name="connsiteX74" fmla="*/ 90650 w 245252"/>
                <a:gd name="connsiteY74" fmla="*/ 20179 h 170745"/>
                <a:gd name="connsiteX75" fmla="*/ 83510 w 245252"/>
                <a:gd name="connsiteY75" fmla="*/ 20179 h 170745"/>
                <a:gd name="connsiteX76" fmla="*/ 72023 w 245252"/>
                <a:gd name="connsiteY76" fmla="*/ 20179 h 170745"/>
                <a:gd name="connsiteX77" fmla="*/ 59295 w 245252"/>
                <a:gd name="connsiteY77" fmla="*/ 20179 h 170745"/>
                <a:gd name="connsiteX78" fmla="*/ 49982 w 245252"/>
                <a:gd name="connsiteY78" fmla="*/ 20179 h 170745"/>
                <a:gd name="connsiteX79" fmla="*/ 49982 w 245252"/>
                <a:gd name="connsiteY79" fmla="*/ 16764 h 170745"/>
                <a:gd name="connsiteX80" fmla="*/ 49050 w 245252"/>
                <a:gd name="connsiteY80" fmla="*/ 14901 h 170745"/>
                <a:gd name="connsiteX81" fmla="*/ 49050 w 245252"/>
                <a:gd name="connsiteY81" fmla="*/ 12728 h 170745"/>
                <a:gd name="connsiteX82" fmla="*/ 49982 w 245252"/>
                <a:gd name="connsiteY82" fmla="*/ 12728 h 170745"/>
                <a:gd name="connsiteX83" fmla="*/ 49982 w 245252"/>
                <a:gd name="connsiteY83" fmla="*/ 10555 h 170745"/>
                <a:gd name="connsiteX84" fmla="*/ 49982 w 245252"/>
                <a:gd name="connsiteY84" fmla="*/ 7451 h 170745"/>
                <a:gd name="connsiteX85" fmla="*/ 46877 w 245252"/>
                <a:gd name="connsiteY85" fmla="*/ 7451 h 170745"/>
                <a:gd name="connsiteX86" fmla="*/ 34459 w 245252"/>
                <a:gd name="connsiteY86" fmla="*/ 5278 h 170745"/>
                <a:gd name="connsiteX87" fmla="*/ 22973 w 245252"/>
                <a:gd name="connsiteY87" fmla="*/ 12728 h 170745"/>
                <a:gd name="connsiteX88" fmla="*/ 14591 w 245252"/>
                <a:gd name="connsiteY88" fmla="*/ 24215 h 170745"/>
                <a:gd name="connsiteX89" fmla="*/ 7451 w 245252"/>
                <a:gd name="connsiteY89" fmla="*/ 36943 h 170745"/>
                <a:gd name="connsiteX90" fmla="*/ 0 w 245252"/>
                <a:gd name="connsiteY90" fmla="*/ 47498 h 170745"/>
                <a:gd name="connsiteX91" fmla="*/ 0 w 245252"/>
                <a:gd name="connsiteY91" fmla="*/ 66125 h 170745"/>
                <a:gd name="connsiteX92" fmla="*/ 3104 w 245252"/>
                <a:gd name="connsiteY92" fmla="*/ 76680 h 170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</a:cxnLst>
              <a:rect l="l" t="t" r="r" b="b"/>
              <a:pathLst>
                <a:path w="245252" h="170745">
                  <a:moveTo>
                    <a:pt x="7451" y="86304"/>
                  </a:moveTo>
                  <a:lnTo>
                    <a:pt x="12418" y="96859"/>
                  </a:lnTo>
                  <a:lnTo>
                    <a:pt x="14591" y="108346"/>
                  </a:lnTo>
                  <a:lnTo>
                    <a:pt x="30424" y="108346"/>
                  </a:lnTo>
                  <a:lnTo>
                    <a:pt x="43773" y="108346"/>
                  </a:lnTo>
                  <a:lnTo>
                    <a:pt x="49982" y="108346"/>
                  </a:lnTo>
                  <a:lnTo>
                    <a:pt x="63641" y="110519"/>
                  </a:lnTo>
                  <a:lnTo>
                    <a:pt x="70782" y="111450"/>
                  </a:lnTo>
                  <a:lnTo>
                    <a:pt x="76059" y="115486"/>
                  </a:lnTo>
                  <a:lnTo>
                    <a:pt x="83510" y="120763"/>
                  </a:lnTo>
                  <a:lnTo>
                    <a:pt x="83510" y="125110"/>
                  </a:lnTo>
                  <a:lnTo>
                    <a:pt x="66746" y="126041"/>
                  </a:lnTo>
                  <a:lnTo>
                    <a:pt x="49982" y="128214"/>
                  </a:lnTo>
                  <a:lnTo>
                    <a:pt x="36633" y="132560"/>
                  </a:lnTo>
                  <a:lnTo>
                    <a:pt x="27009" y="140942"/>
                  </a:lnTo>
                  <a:lnTo>
                    <a:pt x="22973" y="140942"/>
                  </a:lnTo>
                  <a:lnTo>
                    <a:pt x="29182" y="152429"/>
                  </a:lnTo>
                  <a:lnTo>
                    <a:pt x="37564" y="157706"/>
                  </a:lnTo>
                  <a:lnTo>
                    <a:pt x="46877" y="159880"/>
                  </a:lnTo>
                  <a:lnTo>
                    <a:pt x="57432" y="161742"/>
                  </a:lnTo>
                  <a:lnTo>
                    <a:pt x="70782" y="164847"/>
                  </a:lnTo>
                  <a:lnTo>
                    <a:pt x="95928" y="172297"/>
                  </a:lnTo>
                  <a:lnTo>
                    <a:pt x="117659" y="172297"/>
                  </a:lnTo>
                  <a:lnTo>
                    <a:pt x="137527" y="169193"/>
                  </a:lnTo>
                  <a:lnTo>
                    <a:pt x="157396" y="162984"/>
                  </a:lnTo>
                  <a:lnTo>
                    <a:pt x="178196" y="159880"/>
                  </a:lnTo>
                  <a:lnTo>
                    <a:pt x="195891" y="161742"/>
                  </a:lnTo>
                  <a:lnTo>
                    <a:pt x="214828" y="169193"/>
                  </a:lnTo>
                  <a:lnTo>
                    <a:pt x="225073" y="169193"/>
                  </a:lnTo>
                  <a:lnTo>
                    <a:pt x="234387" y="167020"/>
                  </a:lnTo>
                  <a:lnTo>
                    <a:pt x="244010" y="164847"/>
                  </a:lnTo>
                  <a:lnTo>
                    <a:pt x="241837" y="159880"/>
                  </a:lnTo>
                  <a:lnTo>
                    <a:pt x="241837" y="157706"/>
                  </a:lnTo>
                  <a:lnTo>
                    <a:pt x="241837" y="154602"/>
                  </a:lnTo>
                  <a:lnTo>
                    <a:pt x="239664" y="154602"/>
                  </a:lnTo>
                  <a:lnTo>
                    <a:pt x="237491" y="152429"/>
                  </a:lnTo>
                  <a:lnTo>
                    <a:pt x="234387" y="148083"/>
                  </a:lnTo>
                  <a:lnTo>
                    <a:pt x="234387" y="140942"/>
                  </a:lnTo>
                  <a:lnTo>
                    <a:pt x="237491" y="142805"/>
                  </a:lnTo>
                  <a:lnTo>
                    <a:pt x="239664" y="144978"/>
                  </a:lnTo>
                  <a:lnTo>
                    <a:pt x="241837" y="147151"/>
                  </a:lnTo>
                  <a:lnTo>
                    <a:pt x="244010" y="148083"/>
                  </a:lnTo>
                  <a:lnTo>
                    <a:pt x="247115" y="148083"/>
                  </a:lnTo>
                  <a:lnTo>
                    <a:pt x="244942" y="132560"/>
                  </a:lnTo>
                  <a:lnTo>
                    <a:pt x="239664" y="122937"/>
                  </a:lnTo>
                  <a:lnTo>
                    <a:pt x="230351" y="115486"/>
                  </a:lnTo>
                  <a:lnTo>
                    <a:pt x="219796" y="113623"/>
                  </a:lnTo>
                  <a:lnTo>
                    <a:pt x="203342" y="111450"/>
                  </a:lnTo>
                  <a:lnTo>
                    <a:pt x="198064" y="83199"/>
                  </a:lnTo>
                  <a:lnTo>
                    <a:pt x="192787" y="54638"/>
                  </a:lnTo>
                  <a:lnTo>
                    <a:pt x="185647" y="32597"/>
                  </a:lnTo>
                  <a:lnTo>
                    <a:pt x="171987" y="14901"/>
                  </a:lnTo>
                  <a:lnTo>
                    <a:pt x="150256" y="0"/>
                  </a:lnTo>
                  <a:lnTo>
                    <a:pt x="144978" y="10555"/>
                  </a:lnTo>
                  <a:lnTo>
                    <a:pt x="143736" y="22042"/>
                  </a:lnTo>
                  <a:lnTo>
                    <a:pt x="150256" y="32597"/>
                  </a:lnTo>
                  <a:lnTo>
                    <a:pt x="150256" y="40048"/>
                  </a:lnTo>
                  <a:lnTo>
                    <a:pt x="150256" y="46256"/>
                  </a:lnTo>
                  <a:lnTo>
                    <a:pt x="149014" y="51534"/>
                  </a:lnTo>
                  <a:lnTo>
                    <a:pt x="146841" y="56812"/>
                  </a:lnTo>
                  <a:lnTo>
                    <a:pt x="141874" y="49361"/>
                  </a:lnTo>
                  <a:lnTo>
                    <a:pt x="134423" y="38806"/>
                  </a:lnTo>
                  <a:lnTo>
                    <a:pt x="127283" y="24215"/>
                  </a:lnTo>
                  <a:lnTo>
                    <a:pt x="122005" y="25457"/>
                  </a:lnTo>
                  <a:lnTo>
                    <a:pt x="115796" y="25457"/>
                  </a:lnTo>
                  <a:lnTo>
                    <a:pt x="114555" y="27319"/>
                  </a:lnTo>
                  <a:lnTo>
                    <a:pt x="110519" y="29492"/>
                  </a:lnTo>
                  <a:lnTo>
                    <a:pt x="108346" y="31666"/>
                  </a:lnTo>
                  <a:lnTo>
                    <a:pt x="107414" y="36943"/>
                  </a:lnTo>
                  <a:lnTo>
                    <a:pt x="103068" y="32597"/>
                  </a:lnTo>
                  <a:lnTo>
                    <a:pt x="99964" y="31666"/>
                  </a:lnTo>
                  <a:lnTo>
                    <a:pt x="98101" y="27319"/>
                  </a:lnTo>
                  <a:lnTo>
                    <a:pt x="95928" y="24215"/>
                  </a:lnTo>
                  <a:lnTo>
                    <a:pt x="93755" y="22042"/>
                  </a:lnTo>
                  <a:lnTo>
                    <a:pt x="90650" y="20179"/>
                  </a:lnTo>
                  <a:lnTo>
                    <a:pt x="83510" y="20179"/>
                  </a:lnTo>
                  <a:lnTo>
                    <a:pt x="72023" y="20179"/>
                  </a:lnTo>
                  <a:lnTo>
                    <a:pt x="59295" y="20179"/>
                  </a:lnTo>
                  <a:lnTo>
                    <a:pt x="49982" y="20179"/>
                  </a:lnTo>
                  <a:lnTo>
                    <a:pt x="49982" y="16764"/>
                  </a:lnTo>
                  <a:lnTo>
                    <a:pt x="49050" y="14901"/>
                  </a:lnTo>
                  <a:lnTo>
                    <a:pt x="49050" y="12728"/>
                  </a:lnTo>
                  <a:lnTo>
                    <a:pt x="49982" y="12728"/>
                  </a:lnTo>
                  <a:lnTo>
                    <a:pt x="49982" y="10555"/>
                  </a:lnTo>
                  <a:lnTo>
                    <a:pt x="49982" y="7451"/>
                  </a:lnTo>
                  <a:lnTo>
                    <a:pt x="46877" y="7451"/>
                  </a:lnTo>
                  <a:lnTo>
                    <a:pt x="34459" y="5278"/>
                  </a:lnTo>
                  <a:lnTo>
                    <a:pt x="22973" y="12728"/>
                  </a:lnTo>
                  <a:lnTo>
                    <a:pt x="14591" y="24215"/>
                  </a:lnTo>
                  <a:lnTo>
                    <a:pt x="7451" y="36943"/>
                  </a:lnTo>
                  <a:lnTo>
                    <a:pt x="0" y="47498"/>
                  </a:lnTo>
                  <a:lnTo>
                    <a:pt x="0" y="66125"/>
                  </a:lnTo>
                  <a:lnTo>
                    <a:pt x="3104" y="76680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95" name="Freeform: Shape 286">
              <a:extLst>
                <a:ext uri="{FF2B5EF4-FFF2-40B4-BE49-F238E27FC236}">
                  <a16:creationId xmlns:a16="http://schemas.microsoft.com/office/drawing/2014/main" id="{AC433FBF-26E5-3DF8-14B7-48C0BF9EFF82}"/>
                </a:ext>
              </a:extLst>
            </p:cNvPr>
            <p:cNvSpPr/>
            <p:nvPr/>
          </p:nvSpPr>
          <p:spPr>
            <a:xfrm>
              <a:off x="2687161" y="4573956"/>
              <a:ext cx="37253" cy="27940"/>
            </a:xfrm>
            <a:custGeom>
              <a:avLst/>
              <a:gdLst>
                <a:gd name="connsiteX0" fmla="*/ 32286 w 37253"/>
                <a:gd name="connsiteY0" fmla="*/ 23283 h 27940"/>
                <a:gd name="connsiteX1" fmla="*/ 36322 w 37253"/>
                <a:gd name="connsiteY1" fmla="*/ 23283 h 27940"/>
                <a:gd name="connsiteX2" fmla="*/ 39737 w 37253"/>
                <a:gd name="connsiteY2" fmla="*/ 19869 h 27940"/>
                <a:gd name="connsiteX3" fmla="*/ 30113 w 37253"/>
                <a:gd name="connsiteY3" fmla="*/ 8382 h 27940"/>
                <a:gd name="connsiteX4" fmla="*/ 17695 w 37253"/>
                <a:gd name="connsiteY4" fmla="*/ 3104 h 27940"/>
                <a:gd name="connsiteX5" fmla="*/ 0 w 37253"/>
                <a:gd name="connsiteY5" fmla="*/ 0 h 27940"/>
                <a:gd name="connsiteX6" fmla="*/ 0 w 37253"/>
                <a:gd name="connsiteY6" fmla="*/ 7451 h 27940"/>
                <a:gd name="connsiteX7" fmla="*/ 0 w 37253"/>
                <a:gd name="connsiteY7" fmla="*/ 10555 h 27940"/>
                <a:gd name="connsiteX8" fmla="*/ 3104 w 37253"/>
                <a:gd name="connsiteY8" fmla="*/ 14901 h 27940"/>
                <a:gd name="connsiteX9" fmla="*/ 5278 w 37253"/>
                <a:gd name="connsiteY9" fmla="*/ 15833 h 27940"/>
                <a:gd name="connsiteX10" fmla="*/ 10555 w 37253"/>
                <a:gd name="connsiteY10" fmla="*/ 18006 h 27940"/>
                <a:gd name="connsiteX11" fmla="*/ 14591 w 37253"/>
                <a:gd name="connsiteY11" fmla="*/ 22042 h 27940"/>
                <a:gd name="connsiteX12" fmla="*/ 19869 w 37253"/>
                <a:gd name="connsiteY12" fmla="*/ 25146 h 27940"/>
                <a:gd name="connsiteX13" fmla="*/ 22973 w 37253"/>
                <a:gd name="connsiteY13" fmla="*/ 29492 h 27940"/>
                <a:gd name="connsiteX14" fmla="*/ 29182 w 37253"/>
                <a:gd name="connsiteY14" fmla="*/ 27319 h 27940"/>
                <a:gd name="connsiteX15" fmla="*/ 30113 w 37253"/>
                <a:gd name="connsiteY15" fmla="*/ 25146 h 27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253" h="27940">
                  <a:moveTo>
                    <a:pt x="32286" y="23283"/>
                  </a:moveTo>
                  <a:lnTo>
                    <a:pt x="36322" y="23283"/>
                  </a:lnTo>
                  <a:lnTo>
                    <a:pt x="39737" y="19869"/>
                  </a:lnTo>
                  <a:lnTo>
                    <a:pt x="30113" y="8382"/>
                  </a:lnTo>
                  <a:lnTo>
                    <a:pt x="17695" y="3104"/>
                  </a:lnTo>
                  <a:lnTo>
                    <a:pt x="0" y="0"/>
                  </a:lnTo>
                  <a:lnTo>
                    <a:pt x="0" y="7451"/>
                  </a:lnTo>
                  <a:lnTo>
                    <a:pt x="0" y="10555"/>
                  </a:lnTo>
                  <a:lnTo>
                    <a:pt x="3104" y="14901"/>
                  </a:lnTo>
                  <a:lnTo>
                    <a:pt x="5278" y="15833"/>
                  </a:lnTo>
                  <a:lnTo>
                    <a:pt x="10555" y="18006"/>
                  </a:lnTo>
                  <a:lnTo>
                    <a:pt x="14591" y="22042"/>
                  </a:lnTo>
                  <a:lnTo>
                    <a:pt x="19869" y="25146"/>
                  </a:lnTo>
                  <a:lnTo>
                    <a:pt x="22973" y="29492"/>
                  </a:lnTo>
                  <a:lnTo>
                    <a:pt x="29182" y="27319"/>
                  </a:lnTo>
                  <a:lnTo>
                    <a:pt x="30113" y="25146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96" name="Freeform: Shape 287">
              <a:extLst>
                <a:ext uri="{FF2B5EF4-FFF2-40B4-BE49-F238E27FC236}">
                  <a16:creationId xmlns:a16="http://schemas.microsoft.com/office/drawing/2014/main" id="{E8D0306C-5DD8-E734-3FCB-20442CD0216D}"/>
                </a:ext>
              </a:extLst>
            </p:cNvPr>
            <p:cNvSpPr/>
            <p:nvPr/>
          </p:nvSpPr>
          <p:spPr>
            <a:xfrm>
              <a:off x="3878341" y="4529873"/>
              <a:ext cx="93134" cy="86925"/>
            </a:xfrm>
            <a:custGeom>
              <a:avLst/>
              <a:gdLst>
                <a:gd name="connsiteX0" fmla="*/ 60226 w 93133"/>
                <a:gd name="connsiteY0" fmla="*/ 29492 h 86924"/>
                <a:gd name="connsiteX1" fmla="*/ 39427 w 93133"/>
                <a:gd name="connsiteY1" fmla="*/ 29492 h 86924"/>
                <a:gd name="connsiteX2" fmla="*/ 39427 w 93133"/>
                <a:gd name="connsiteY2" fmla="*/ 22042 h 86924"/>
                <a:gd name="connsiteX3" fmla="*/ 39427 w 93133"/>
                <a:gd name="connsiteY3" fmla="*/ 15833 h 86924"/>
                <a:gd name="connsiteX4" fmla="*/ 38495 w 93133"/>
                <a:gd name="connsiteY4" fmla="*/ 12728 h 86924"/>
                <a:gd name="connsiteX5" fmla="*/ 36322 w 93133"/>
                <a:gd name="connsiteY5" fmla="*/ 8382 h 86924"/>
                <a:gd name="connsiteX6" fmla="*/ 36322 w 93133"/>
                <a:gd name="connsiteY6" fmla="*/ 0 h 86924"/>
                <a:gd name="connsiteX7" fmla="*/ 24836 w 93133"/>
                <a:gd name="connsiteY7" fmla="*/ 10555 h 86924"/>
                <a:gd name="connsiteX8" fmla="*/ 17695 w 93133"/>
                <a:gd name="connsiteY8" fmla="*/ 25146 h 86924"/>
                <a:gd name="connsiteX9" fmla="*/ 10245 w 93133"/>
                <a:gd name="connsiteY9" fmla="*/ 40048 h 86924"/>
                <a:gd name="connsiteX10" fmla="*/ 0 w 93133"/>
                <a:gd name="connsiteY10" fmla="*/ 52465 h 86924"/>
                <a:gd name="connsiteX11" fmla="*/ 3104 w 93133"/>
                <a:gd name="connsiteY11" fmla="*/ 56812 h 86924"/>
                <a:gd name="connsiteX12" fmla="*/ 7140 w 93133"/>
                <a:gd name="connsiteY12" fmla="*/ 58985 h 86924"/>
                <a:gd name="connsiteX13" fmla="*/ 9313 w 93133"/>
                <a:gd name="connsiteY13" fmla="*/ 58985 h 86924"/>
                <a:gd name="connsiteX14" fmla="*/ 12418 w 93133"/>
                <a:gd name="connsiteY14" fmla="*/ 59916 h 86924"/>
                <a:gd name="connsiteX15" fmla="*/ 16454 w 93133"/>
                <a:gd name="connsiteY15" fmla="*/ 59916 h 86924"/>
                <a:gd name="connsiteX16" fmla="*/ 19558 w 93133"/>
                <a:gd name="connsiteY16" fmla="*/ 62089 h 86924"/>
                <a:gd name="connsiteX17" fmla="*/ 24836 w 93133"/>
                <a:gd name="connsiteY17" fmla="*/ 63952 h 86924"/>
                <a:gd name="connsiteX18" fmla="*/ 27009 w 93133"/>
                <a:gd name="connsiteY18" fmla="*/ 69229 h 86924"/>
                <a:gd name="connsiteX19" fmla="*/ 29182 w 93133"/>
                <a:gd name="connsiteY19" fmla="*/ 73576 h 86924"/>
                <a:gd name="connsiteX20" fmla="*/ 31045 w 93133"/>
                <a:gd name="connsiteY20" fmla="*/ 76680 h 86924"/>
                <a:gd name="connsiteX21" fmla="*/ 29182 w 93133"/>
                <a:gd name="connsiteY21" fmla="*/ 81026 h 86924"/>
                <a:gd name="connsiteX22" fmla="*/ 29182 w 93133"/>
                <a:gd name="connsiteY22" fmla="*/ 84131 h 86924"/>
                <a:gd name="connsiteX23" fmla="*/ 29182 w 93133"/>
                <a:gd name="connsiteY23" fmla="*/ 89408 h 86924"/>
                <a:gd name="connsiteX24" fmla="*/ 43773 w 93133"/>
                <a:gd name="connsiteY24" fmla="*/ 84131 h 86924"/>
                <a:gd name="connsiteX25" fmla="*/ 54018 w 93133"/>
                <a:gd name="connsiteY25" fmla="*/ 74507 h 86924"/>
                <a:gd name="connsiteX26" fmla="*/ 60226 w 93133"/>
                <a:gd name="connsiteY26" fmla="*/ 59916 h 86924"/>
                <a:gd name="connsiteX27" fmla="*/ 65504 w 93133"/>
                <a:gd name="connsiteY27" fmla="*/ 63952 h 86924"/>
                <a:gd name="connsiteX28" fmla="*/ 68608 w 93133"/>
                <a:gd name="connsiteY28" fmla="*/ 66125 h 86924"/>
                <a:gd name="connsiteX29" fmla="*/ 72955 w 93133"/>
                <a:gd name="connsiteY29" fmla="*/ 69229 h 86924"/>
                <a:gd name="connsiteX30" fmla="*/ 72955 w 93133"/>
                <a:gd name="connsiteY30" fmla="*/ 71403 h 86924"/>
                <a:gd name="connsiteX31" fmla="*/ 72955 w 93133"/>
                <a:gd name="connsiteY31" fmla="*/ 74507 h 86924"/>
                <a:gd name="connsiteX32" fmla="*/ 72955 w 93133"/>
                <a:gd name="connsiteY32" fmla="*/ 81026 h 86924"/>
                <a:gd name="connsiteX33" fmla="*/ 72955 w 93133"/>
                <a:gd name="connsiteY33" fmla="*/ 86304 h 86924"/>
                <a:gd name="connsiteX34" fmla="*/ 77922 w 93133"/>
                <a:gd name="connsiteY34" fmla="*/ 84131 h 86924"/>
                <a:gd name="connsiteX35" fmla="*/ 83199 w 93133"/>
                <a:gd name="connsiteY35" fmla="*/ 84131 h 86924"/>
                <a:gd name="connsiteX36" fmla="*/ 85373 w 93133"/>
                <a:gd name="connsiteY36" fmla="*/ 84131 h 86924"/>
                <a:gd name="connsiteX37" fmla="*/ 87546 w 93133"/>
                <a:gd name="connsiteY37" fmla="*/ 81958 h 86924"/>
                <a:gd name="connsiteX38" fmla="*/ 89408 w 93133"/>
                <a:gd name="connsiteY38" fmla="*/ 81026 h 86924"/>
                <a:gd name="connsiteX39" fmla="*/ 92513 w 93133"/>
                <a:gd name="connsiteY39" fmla="*/ 76680 h 86924"/>
                <a:gd name="connsiteX40" fmla="*/ 94686 w 93133"/>
                <a:gd name="connsiteY40" fmla="*/ 74507 h 86924"/>
                <a:gd name="connsiteX41" fmla="*/ 94686 w 93133"/>
                <a:gd name="connsiteY41" fmla="*/ 73576 h 86924"/>
                <a:gd name="connsiteX42" fmla="*/ 95617 w 93133"/>
                <a:gd name="connsiteY42" fmla="*/ 71403 h 86924"/>
                <a:gd name="connsiteX43" fmla="*/ 95617 w 93133"/>
                <a:gd name="connsiteY43" fmla="*/ 69229 h 86924"/>
                <a:gd name="connsiteX44" fmla="*/ 77922 w 93133"/>
                <a:gd name="connsiteY44" fmla="*/ 49361 h 86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93133" h="86924">
                  <a:moveTo>
                    <a:pt x="60226" y="29492"/>
                  </a:moveTo>
                  <a:lnTo>
                    <a:pt x="39427" y="29492"/>
                  </a:lnTo>
                  <a:lnTo>
                    <a:pt x="39427" y="22042"/>
                  </a:lnTo>
                  <a:lnTo>
                    <a:pt x="39427" y="15833"/>
                  </a:lnTo>
                  <a:lnTo>
                    <a:pt x="38495" y="12728"/>
                  </a:lnTo>
                  <a:lnTo>
                    <a:pt x="36322" y="8382"/>
                  </a:lnTo>
                  <a:lnTo>
                    <a:pt x="36322" y="0"/>
                  </a:lnTo>
                  <a:lnTo>
                    <a:pt x="24836" y="10555"/>
                  </a:lnTo>
                  <a:lnTo>
                    <a:pt x="17695" y="25146"/>
                  </a:lnTo>
                  <a:lnTo>
                    <a:pt x="10245" y="40048"/>
                  </a:lnTo>
                  <a:lnTo>
                    <a:pt x="0" y="52465"/>
                  </a:lnTo>
                  <a:lnTo>
                    <a:pt x="3104" y="56812"/>
                  </a:lnTo>
                  <a:lnTo>
                    <a:pt x="7140" y="58985"/>
                  </a:lnTo>
                  <a:lnTo>
                    <a:pt x="9313" y="58985"/>
                  </a:lnTo>
                  <a:lnTo>
                    <a:pt x="12418" y="59916"/>
                  </a:lnTo>
                  <a:lnTo>
                    <a:pt x="16454" y="59916"/>
                  </a:lnTo>
                  <a:lnTo>
                    <a:pt x="19558" y="62089"/>
                  </a:lnTo>
                  <a:lnTo>
                    <a:pt x="24836" y="63952"/>
                  </a:lnTo>
                  <a:lnTo>
                    <a:pt x="27009" y="69229"/>
                  </a:lnTo>
                  <a:lnTo>
                    <a:pt x="29182" y="73576"/>
                  </a:lnTo>
                  <a:lnTo>
                    <a:pt x="31045" y="76680"/>
                  </a:lnTo>
                  <a:lnTo>
                    <a:pt x="29182" y="81026"/>
                  </a:lnTo>
                  <a:lnTo>
                    <a:pt x="29182" y="84131"/>
                  </a:lnTo>
                  <a:lnTo>
                    <a:pt x="29182" y="89408"/>
                  </a:lnTo>
                  <a:lnTo>
                    <a:pt x="43773" y="84131"/>
                  </a:lnTo>
                  <a:lnTo>
                    <a:pt x="54018" y="74507"/>
                  </a:lnTo>
                  <a:lnTo>
                    <a:pt x="60226" y="59916"/>
                  </a:lnTo>
                  <a:lnTo>
                    <a:pt x="65504" y="63952"/>
                  </a:lnTo>
                  <a:lnTo>
                    <a:pt x="68608" y="66125"/>
                  </a:lnTo>
                  <a:lnTo>
                    <a:pt x="72955" y="69229"/>
                  </a:lnTo>
                  <a:lnTo>
                    <a:pt x="72955" y="71403"/>
                  </a:lnTo>
                  <a:lnTo>
                    <a:pt x="72955" y="74507"/>
                  </a:lnTo>
                  <a:lnTo>
                    <a:pt x="72955" y="81026"/>
                  </a:lnTo>
                  <a:lnTo>
                    <a:pt x="72955" y="86304"/>
                  </a:lnTo>
                  <a:lnTo>
                    <a:pt x="77922" y="84131"/>
                  </a:lnTo>
                  <a:lnTo>
                    <a:pt x="83199" y="84131"/>
                  </a:lnTo>
                  <a:lnTo>
                    <a:pt x="85373" y="84131"/>
                  </a:lnTo>
                  <a:lnTo>
                    <a:pt x="87546" y="81958"/>
                  </a:lnTo>
                  <a:lnTo>
                    <a:pt x="89408" y="81026"/>
                  </a:lnTo>
                  <a:lnTo>
                    <a:pt x="92513" y="76680"/>
                  </a:lnTo>
                  <a:lnTo>
                    <a:pt x="94686" y="74507"/>
                  </a:lnTo>
                  <a:lnTo>
                    <a:pt x="94686" y="73576"/>
                  </a:lnTo>
                  <a:lnTo>
                    <a:pt x="95617" y="71403"/>
                  </a:lnTo>
                  <a:lnTo>
                    <a:pt x="95617" y="69229"/>
                  </a:lnTo>
                  <a:lnTo>
                    <a:pt x="77922" y="49361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97" name="Freeform: Shape 288">
              <a:extLst>
                <a:ext uri="{FF2B5EF4-FFF2-40B4-BE49-F238E27FC236}">
                  <a16:creationId xmlns:a16="http://schemas.microsoft.com/office/drawing/2014/main" id="{F909A0CC-2341-9695-320C-8B4CBA2C659E}"/>
                </a:ext>
              </a:extLst>
            </p:cNvPr>
            <p:cNvSpPr/>
            <p:nvPr/>
          </p:nvSpPr>
          <p:spPr>
            <a:xfrm>
              <a:off x="4263915" y="4941524"/>
              <a:ext cx="93134" cy="111760"/>
            </a:xfrm>
            <a:custGeom>
              <a:avLst/>
              <a:gdLst>
                <a:gd name="connsiteX0" fmla="*/ 54018 w 93133"/>
                <a:gd name="connsiteY0" fmla="*/ 51534 h 111760"/>
                <a:gd name="connsiteX1" fmla="*/ 53086 w 93133"/>
                <a:gd name="connsiteY1" fmla="*/ 39116 h 111760"/>
                <a:gd name="connsiteX2" fmla="*/ 50913 w 93133"/>
                <a:gd name="connsiteY2" fmla="*/ 28561 h 111760"/>
                <a:gd name="connsiteX3" fmla="*/ 50913 w 93133"/>
                <a:gd name="connsiteY3" fmla="*/ 14901 h 111760"/>
                <a:gd name="connsiteX4" fmla="*/ 50913 w 93133"/>
                <a:gd name="connsiteY4" fmla="*/ 0 h 111760"/>
                <a:gd name="connsiteX5" fmla="*/ 39427 w 93133"/>
                <a:gd name="connsiteY5" fmla="*/ 0 h 111760"/>
                <a:gd name="connsiteX6" fmla="*/ 29182 w 93133"/>
                <a:gd name="connsiteY6" fmla="*/ 24215 h 111760"/>
                <a:gd name="connsiteX7" fmla="*/ 21731 w 93133"/>
                <a:gd name="connsiteY7" fmla="*/ 48430 h 111760"/>
                <a:gd name="connsiteX8" fmla="*/ 10245 w 93133"/>
                <a:gd name="connsiteY8" fmla="*/ 70471 h 111760"/>
                <a:gd name="connsiteX9" fmla="*/ 0 w 93133"/>
                <a:gd name="connsiteY9" fmla="*/ 85062 h 111760"/>
                <a:gd name="connsiteX10" fmla="*/ 4036 w 93133"/>
                <a:gd name="connsiteY10" fmla="*/ 88477 h 111760"/>
                <a:gd name="connsiteX11" fmla="*/ 9313 w 93133"/>
                <a:gd name="connsiteY11" fmla="*/ 90340 h 111760"/>
                <a:gd name="connsiteX12" fmla="*/ 14591 w 93133"/>
                <a:gd name="connsiteY12" fmla="*/ 90340 h 111760"/>
                <a:gd name="connsiteX13" fmla="*/ 19558 w 93133"/>
                <a:gd name="connsiteY13" fmla="*/ 92513 h 111760"/>
                <a:gd name="connsiteX14" fmla="*/ 23904 w 93133"/>
                <a:gd name="connsiteY14" fmla="*/ 92513 h 111760"/>
                <a:gd name="connsiteX15" fmla="*/ 27009 w 93133"/>
                <a:gd name="connsiteY15" fmla="*/ 92513 h 111760"/>
                <a:gd name="connsiteX16" fmla="*/ 36322 w 93133"/>
                <a:gd name="connsiteY16" fmla="*/ 92513 h 111760"/>
                <a:gd name="connsiteX17" fmla="*/ 41600 w 93133"/>
                <a:gd name="connsiteY17" fmla="*/ 92513 h 111760"/>
                <a:gd name="connsiteX18" fmla="*/ 45635 w 93133"/>
                <a:gd name="connsiteY18" fmla="*/ 94686 h 111760"/>
                <a:gd name="connsiteX19" fmla="*/ 46877 w 93133"/>
                <a:gd name="connsiteY19" fmla="*/ 95617 h 111760"/>
                <a:gd name="connsiteX20" fmla="*/ 46877 w 93133"/>
                <a:gd name="connsiteY20" fmla="*/ 97790 h 111760"/>
                <a:gd name="connsiteX21" fmla="*/ 46877 w 93133"/>
                <a:gd name="connsiteY21" fmla="*/ 103068 h 111760"/>
                <a:gd name="connsiteX22" fmla="*/ 46877 w 93133"/>
                <a:gd name="connsiteY22" fmla="*/ 108346 h 111760"/>
                <a:gd name="connsiteX23" fmla="*/ 56191 w 93133"/>
                <a:gd name="connsiteY23" fmla="*/ 103068 h 111760"/>
                <a:gd name="connsiteX24" fmla="*/ 63331 w 93133"/>
                <a:gd name="connsiteY24" fmla="*/ 95617 h 111760"/>
                <a:gd name="connsiteX25" fmla="*/ 70782 w 93133"/>
                <a:gd name="connsiteY25" fmla="*/ 88477 h 111760"/>
                <a:gd name="connsiteX26" fmla="*/ 74817 w 93133"/>
                <a:gd name="connsiteY26" fmla="*/ 88477 h 111760"/>
                <a:gd name="connsiteX27" fmla="*/ 74817 w 93133"/>
                <a:gd name="connsiteY27" fmla="*/ 92513 h 111760"/>
                <a:gd name="connsiteX28" fmla="*/ 74817 w 93133"/>
                <a:gd name="connsiteY28" fmla="*/ 95617 h 111760"/>
                <a:gd name="connsiteX29" fmla="*/ 72955 w 93133"/>
                <a:gd name="connsiteY29" fmla="*/ 97790 h 111760"/>
                <a:gd name="connsiteX30" fmla="*/ 72955 w 93133"/>
                <a:gd name="connsiteY30" fmla="*/ 99964 h 111760"/>
                <a:gd name="connsiteX31" fmla="*/ 70782 w 93133"/>
                <a:gd name="connsiteY31" fmla="*/ 100895 h 111760"/>
                <a:gd name="connsiteX32" fmla="*/ 70782 w 93133"/>
                <a:gd name="connsiteY32" fmla="*/ 108346 h 111760"/>
                <a:gd name="connsiteX33" fmla="*/ 74817 w 93133"/>
                <a:gd name="connsiteY33" fmla="*/ 107104 h 111760"/>
                <a:gd name="connsiteX34" fmla="*/ 76059 w 93133"/>
                <a:gd name="connsiteY34" fmla="*/ 107104 h 111760"/>
                <a:gd name="connsiteX35" fmla="*/ 76059 w 93133"/>
                <a:gd name="connsiteY35" fmla="*/ 105241 h 111760"/>
                <a:gd name="connsiteX36" fmla="*/ 77922 w 93133"/>
                <a:gd name="connsiteY36" fmla="*/ 105241 h 111760"/>
                <a:gd name="connsiteX37" fmla="*/ 80095 w 93133"/>
                <a:gd name="connsiteY37" fmla="*/ 100895 h 111760"/>
                <a:gd name="connsiteX38" fmla="*/ 80095 w 93133"/>
                <a:gd name="connsiteY38" fmla="*/ 103068 h 111760"/>
                <a:gd name="connsiteX39" fmla="*/ 82268 w 93133"/>
                <a:gd name="connsiteY39" fmla="*/ 105241 h 111760"/>
                <a:gd name="connsiteX40" fmla="*/ 82268 w 93133"/>
                <a:gd name="connsiteY40" fmla="*/ 107104 h 111760"/>
                <a:gd name="connsiteX41" fmla="*/ 82268 w 93133"/>
                <a:gd name="connsiteY41" fmla="*/ 108346 h 111760"/>
                <a:gd name="connsiteX42" fmla="*/ 83200 w 93133"/>
                <a:gd name="connsiteY42" fmla="*/ 112381 h 111760"/>
                <a:gd name="connsiteX43" fmla="*/ 87546 w 93133"/>
                <a:gd name="connsiteY43" fmla="*/ 112381 h 111760"/>
                <a:gd name="connsiteX44" fmla="*/ 89408 w 93133"/>
                <a:gd name="connsiteY44" fmla="*/ 99964 h 111760"/>
                <a:gd name="connsiteX45" fmla="*/ 92513 w 93133"/>
                <a:gd name="connsiteY45" fmla="*/ 87235 h 111760"/>
                <a:gd name="connsiteX46" fmla="*/ 94686 w 93133"/>
                <a:gd name="connsiteY46" fmla="*/ 75749 h 111760"/>
                <a:gd name="connsiteX47" fmla="*/ 92513 w 93133"/>
                <a:gd name="connsiteY47" fmla="*/ 73576 h 111760"/>
                <a:gd name="connsiteX48" fmla="*/ 90650 w 93133"/>
                <a:gd name="connsiteY48" fmla="*/ 73576 h 111760"/>
                <a:gd name="connsiteX49" fmla="*/ 89408 w 93133"/>
                <a:gd name="connsiteY49" fmla="*/ 73576 h 111760"/>
                <a:gd name="connsiteX50" fmla="*/ 87546 w 93133"/>
                <a:gd name="connsiteY50" fmla="*/ 73576 h 111760"/>
                <a:gd name="connsiteX51" fmla="*/ 85373 w 93133"/>
                <a:gd name="connsiteY51" fmla="*/ 73576 h 111760"/>
                <a:gd name="connsiteX52" fmla="*/ 83200 w 93133"/>
                <a:gd name="connsiteY52" fmla="*/ 72644 h 111760"/>
                <a:gd name="connsiteX53" fmla="*/ 74817 w 93133"/>
                <a:gd name="connsiteY53" fmla="*/ 72644 h 111760"/>
                <a:gd name="connsiteX54" fmla="*/ 74817 w 93133"/>
                <a:gd name="connsiteY54" fmla="*/ 51534 h 1117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93133" h="111760">
                  <a:moveTo>
                    <a:pt x="54018" y="51534"/>
                  </a:moveTo>
                  <a:lnTo>
                    <a:pt x="53086" y="39116"/>
                  </a:lnTo>
                  <a:lnTo>
                    <a:pt x="50913" y="28561"/>
                  </a:lnTo>
                  <a:lnTo>
                    <a:pt x="50913" y="14901"/>
                  </a:lnTo>
                  <a:lnTo>
                    <a:pt x="50913" y="0"/>
                  </a:lnTo>
                  <a:lnTo>
                    <a:pt x="39427" y="0"/>
                  </a:lnTo>
                  <a:lnTo>
                    <a:pt x="29182" y="24215"/>
                  </a:lnTo>
                  <a:lnTo>
                    <a:pt x="21731" y="48430"/>
                  </a:lnTo>
                  <a:lnTo>
                    <a:pt x="10245" y="70471"/>
                  </a:lnTo>
                  <a:lnTo>
                    <a:pt x="0" y="85062"/>
                  </a:lnTo>
                  <a:lnTo>
                    <a:pt x="4036" y="88477"/>
                  </a:lnTo>
                  <a:lnTo>
                    <a:pt x="9313" y="90340"/>
                  </a:lnTo>
                  <a:lnTo>
                    <a:pt x="14591" y="90340"/>
                  </a:lnTo>
                  <a:lnTo>
                    <a:pt x="19558" y="92513"/>
                  </a:lnTo>
                  <a:lnTo>
                    <a:pt x="23904" y="92513"/>
                  </a:lnTo>
                  <a:lnTo>
                    <a:pt x="27009" y="92513"/>
                  </a:lnTo>
                  <a:lnTo>
                    <a:pt x="36322" y="92513"/>
                  </a:lnTo>
                  <a:lnTo>
                    <a:pt x="41600" y="92513"/>
                  </a:lnTo>
                  <a:lnTo>
                    <a:pt x="45635" y="94686"/>
                  </a:lnTo>
                  <a:lnTo>
                    <a:pt x="46877" y="95617"/>
                  </a:lnTo>
                  <a:lnTo>
                    <a:pt x="46877" y="97790"/>
                  </a:lnTo>
                  <a:lnTo>
                    <a:pt x="46877" y="103068"/>
                  </a:lnTo>
                  <a:lnTo>
                    <a:pt x="46877" y="108346"/>
                  </a:lnTo>
                  <a:lnTo>
                    <a:pt x="56191" y="103068"/>
                  </a:lnTo>
                  <a:lnTo>
                    <a:pt x="63331" y="95617"/>
                  </a:lnTo>
                  <a:lnTo>
                    <a:pt x="70782" y="88477"/>
                  </a:lnTo>
                  <a:lnTo>
                    <a:pt x="74817" y="88477"/>
                  </a:lnTo>
                  <a:lnTo>
                    <a:pt x="74817" y="92513"/>
                  </a:lnTo>
                  <a:lnTo>
                    <a:pt x="74817" y="95617"/>
                  </a:lnTo>
                  <a:lnTo>
                    <a:pt x="72955" y="97790"/>
                  </a:lnTo>
                  <a:lnTo>
                    <a:pt x="72955" y="99964"/>
                  </a:lnTo>
                  <a:lnTo>
                    <a:pt x="70782" y="100895"/>
                  </a:lnTo>
                  <a:lnTo>
                    <a:pt x="70782" y="108346"/>
                  </a:lnTo>
                  <a:lnTo>
                    <a:pt x="74817" y="107104"/>
                  </a:lnTo>
                  <a:lnTo>
                    <a:pt x="76059" y="107104"/>
                  </a:lnTo>
                  <a:lnTo>
                    <a:pt x="76059" y="105241"/>
                  </a:lnTo>
                  <a:lnTo>
                    <a:pt x="77922" y="105241"/>
                  </a:lnTo>
                  <a:lnTo>
                    <a:pt x="80095" y="100895"/>
                  </a:lnTo>
                  <a:lnTo>
                    <a:pt x="80095" y="103068"/>
                  </a:lnTo>
                  <a:lnTo>
                    <a:pt x="82268" y="105241"/>
                  </a:lnTo>
                  <a:lnTo>
                    <a:pt x="82268" y="107104"/>
                  </a:lnTo>
                  <a:lnTo>
                    <a:pt x="82268" y="108346"/>
                  </a:lnTo>
                  <a:lnTo>
                    <a:pt x="83200" y="112381"/>
                  </a:lnTo>
                  <a:lnTo>
                    <a:pt x="87546" y="112381"/>
                  </a:lnTo>
                  <a:lnTo>
                    <a:pt x="89408" y="99964"/>
                  </a:lnTo>
                  <a:lnTo>
                    <a:pt x="92513" y="87235"/>
                  </a:lnTo>
                  <a:lnTo>
                    <a:pt x="94686" y="75749"/>
                  </a:lnTo>
                  <a:lnTo>
                    <a:pt x="92513" y="73576"/>
                  </a:lnTo>
                  <a:lnTo>
                    <a:pt x="90650" y="73576"/>
                  </a:lnTo>
                  <a:lnTo>
                    <a:pt x="89408" y="73576"/>
                  </a:lnTo>
                  <a:lnTo>
                    <a:pt x="87546" y="73576"/>
                  </a:lnTo>
                  <a:lnTo>
                    <a:pt x="85373" y="73576"/>
                  </a:lnTo>
                  <a:lnTo>
                    <a:pt x="83200" y="72644"/>
                  </a:lnTo>
                  <a:lnTo>
                    <a:pt x="74817" y="72644"/>
                  </a:lnTo>
                  <a:lnTo>
                    <a:pt x="74817" y="51534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98" name="Freeform: Shape 289">
              <a:extLst>
                <a:ext uri="{FF2B5EF4-FFF2-40B4-BE49-F238E27FC236}">
                  <a16:creationId xmlns:a16="http://schemas.microsoft.com/office/drawing/2014/main" id="{B248C194-F10F-CFF2-1F0E-A88A1A3431ED}"/>
                </a:ext>
              </a:extLst>
            </p:cNvPr>
            <p:cNvSpPr/>
            <p:nvPr/>
          </p:nvSpPr>
          <p:spPr>
            <a:xfrm>
              <a:off x="4034496" y="4432083"/>
              <a:ext cx="27940" cy="40358"/>
            </a:xfrm>
            <a:custGeom>
              <a:avLst/>
              <a:gdLst>
                <a:gd name="connsiteX0" fmla="*/ 4346 w 27940"/>
                <a:gd name="connsiteY0" fmla="*/ 42221 h 40357"/>
                <a:gd name="connsiteX1" fmla="*/ 12418 w 27940"/>
                <a:gd name="connsiteY1" fmla="*/ 40979 h 40357"/>
                <a:gd name="connsiteX2" fmla="*/ 18937 w 27940"/>
                <a:gd name="connsiteY2" fmla="*/ 40979 h 40357"/>
                <a:gd name="connsiteX3" fmla="*/ 23904 w 27940"/>
                <a:gd name="connsiteY3" fmla="*/ 39116 h 40357"/>
                <a:gd name="connsiteX4" fmla="*/ 29182 w 27940"/>
                <a:gd name="connsiteY4" fmla="*/ 36943 h 40357"/>
                <a:gd name="connsiteX5" fmla="*/ 27009 w 27940"/>
                <a:gd name="connsiteY5" fmla="*/ 29492 h 40357"/>
                <a:gd name="connsiteX6" fmla="*/ 26077 w 27940"/>
                <a:gd name="connsiteY6" fmla="*/ 24215 h 40357"/>
                <a:gd name="connsiteX7" fmla="*/ 23904 w 27940"/>
                <a:gd name="connsiteY7" fmla="*/ 18937 h 40357"/>
                <a:gd name="connsiteX8" fmla="*/ 19869 w 27940"/>
                <a:gd name="connsiteY8" fmla="*/ 12728 h 40357"/>
                <a:gd name="connsiteX9" fmla="*/ 18937 w 27940"/>
                <a:gd name="connsiteY9" fmla="*/ 9624 h 40357"/>
                <a:gd name="connsiteX10" fmla="*/ 18937 w 27940"/>
                <a:gd name="connsiteY10" fmla="*/ 7451 h 40357"/>
                <a:gd name="connsiteX11" fmla="*/ 18937 w 27940"/>
                <a:gd name="connsiteY11" fmla="*/ 5278 h 40357"/>
                <a:gd name="connsiteX12" fmla="*/ 16764 w 27940"/>
                <a:gd name="connsiteY12" fmla="*/ 4346 h 40357"/>
                <a:gd name="connsiteX13" fmla="*/ 14591 w 27940"/>
                <a:gd name="connsiteY13" fmla="*/ 4346 h 40357"/>
                <a:gd name="connsiteX14" fmla="*/ 12418 w 27940"/>
                <a:gd name="connsiteY14" fmla="*/ 2173 h 40357"/>
                <a:gd name="connsiteX15" fmla="*/ 9313 w 27940"/>
                <a:gd name="connsiteY15" fmla="*/ 0 h 40357"/>
                <a:gd name="connsiteX16" fmla="*/ 5278 w 27940"/>
                <a:gd name="connsiteY16" fmla="*/ 5278 h 40357"/>
                <a:gd name="connsiteX17" fmla="*/ 4346 w 27940"/>
                <a:gd name="connsiteY17" fmla="*/ 9624 h 40357"/>
                <a:gd name="connsiteX18" fmla="*/ 0 w 27940"/>
                <a:gd name="connsiteY18" fmla="*/ 12728 h 40357"/>
                <a:gd name="connsiteX19" fmla="*/ 0 w 27940"/>
                <a:gd name="connsiteY19" fmla="*/ 24215 h 40357"/>
                <a:gd name="connsiteX20" fmla="*/ 2173 w 27940"/>
                <a:gd name="connsiteY20" fmla="*/ 33839 h 40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7940" h="40357">
                  <a:moveTo>
                    <a:pt x="4346" y="42221"/>
                  </a:moveTo>
                  <a:lnTo>
                    <a:pt x="12418" y="40979"/>
                  </a:lnTo>
                  <a:lnTo>
                    <a:pt x="18937" y="40979"/>
                  </a:lnTo>
                  <a:lnTo>
                    <a:pt x="23904" y="39116"/>
                  </a:lnTo>
                  <a:lnTo>
                    <a:pt x="29182" y="36943"/>
                  </a:lnTo>
                  <a:lnTo>
                    <a:pt x="27009" y="29492"/>
                  </a:lnTo>
                  <a:lnTo>
                    <a:pt x="26077" y="24215"/>
                  </a:lnTo>
                  <a:lnTo>
                    <a:pt x="23904" y="18937"/>
                  </a:lnTo>
                  <a:lnTo>
                    <a:pt x="19869" y="12728"/>
                  </a:lnTo>
                  <a:lnTo>
                    <a:pt x="18937" y="9624"/>
                  </a:lnTo>
                  <a:lnTo>
                    <a:pt x="18937" y="7451"/>
                  </a:lnTo>
                  <a:lnTo>
                    <a:pt x="18937" y="5278"/>
                  </a:lnTo>
                  <a:lnTo>
                    <a:pt x="16764" y="4346"/>
                  </a:lnTo>
                  <a:lnTo>
                    <a:pt x="14591" y="4346"/>
                  </a:lnTo>
                  <a:lnTo>
                    <a:pt x="12418" y="2173"/>
                  </a:lnTo>
                  <a:lnTo>
                    <a:pt x="9313" y="0"/>
                  </a:lnTo>
                  <a:lnTo>
                    <a:pt x="5278" y="5278"/>
                  </a:lnTo>
                  <a:lnTo>
                    <a:pt x="4346" y="9624"/>
                  </a:lnTo>
                  <a:lnTo>
                    <a:pt x="0" y="12728"/>
                  </a:lnTo>
                  <a:lnTo>
                    <a:pt x="0" y="24215"/>
                  </a:lnTo>
                  <a:lnTo>
                    <a:pt x="2173" y="33839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99" name="Freeform: Shape 290">
              <a:extLst>
                <a:ext uri="{FF2B5EF4-FFF2-40B4-BE49-F238E27FC236}">
                  <a16:creationId xmlns:a16="http://schemas.microsoft.com/office/drawing/2014/main" id="{E576C1E5-3D08-8639-DD5D-A5802F3AE001}"/>
                </a:ext>
              </a:extLst>
            </p:cNvPr>
            <p:cNvSpPr/>
            <p:nvPr/>
          </p:nvSpPr>
          <p:spPr>
            <a:xfrm>
              <a:off x="3958436" y="4877572"/>
              <a:ext cx="15522" cy="9313"/>
            </a:xfrm>
            <a:custGeom>
              <a:avLst/>
              <a:gdLst>
                <a:gd name="connsiteX0" fmla="*/ 0 w 15522"/>
                <a:gd name="connsiteY0" fmla="*/ 11487 h 9313"/>
                <a:gd name="connsiteX1" fmla="*/ 5278 w 15522"/>
                <a:gd name="connsiteY1" fmla="*/ 11487 h 9313"/>
                <a:gd name="connsiteX2" fmla="*/ 7451 w 15522"/>
                <a:gd name="connsiteY2" fmla="*/ 9313 h 9313"/>
                <a:gd name="connsiteX3" fmla="*/ 9313 w 15522"/>
                <a:gd name="connsiteY3" fmla="*/ 9313 h 9313"/>
                <a:gd name="connsiteX4" fmla="*/ 10555 w 15522"/>
                <a:gd name="connsiteY4" fmla="*/ 9313 h 9313"/>
                <a:gd name="connsiteX5" fmla="*/ 12418 w 15522"/>
                <a:gd name="connsiteY5" fmla="*/ 7451 h 9313"/>
                <a:gd name="connsiteX6" fmla="*/ 15522 w 15522"/>
                <a:gd name="connsiteY6" fmla="*/ 7451 h 9313"/>
                <a:gd name="connsiteX7" fmla="*/ 15522 w 15522"/>
                <a:gd name="connsiteY7" fmla="*/ 0 h 9313"/>
                <a:gd name="connsiteX8" fmla="*/ 0 w 15522"/>
                <a:gd name="connsiteY8" fmla="*/ 0 h 9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522" h="9313">
                  <a:moveTo>
                    <a:pt x="0" y="11487"/>
                  </a:moveTo>
                  <a:lnTo>
                    <a:pt x="5278" y="11487"/>
                  </a:lnTo>
                  <a:lnTo>
                    <a:pt x="7451" y="9313"/>
                  </a:lnTo>
                  <a:lnTo>
                    <a:pt x="9313" y="9313"/>
                  </a:lnTo>
                  <a:lnTo>
                    <a:pt x="10555" y="9313"/>
                  </a:lnTo>
                  <a:lnTo>
                    <a:pt x="12418" y="7451"/>
                  </a:lnTo>
                  <a:lnTo>
                    <a:pt x="15522" y="7451"/>
                  </a:lnTo>
                  <a:lnTo>
                    <a:pt x="1552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00" name="Freeform: Shape 291">
              <a:extLst>
                <a:ext uri="{FF2B5EF4-FFF2-40B4-BE49-F238E27FC236}">
                  <a16:creationId xmlns:a16="http://schemas.microsoft.com/office/drawing/2014/main" id="{3AFC52AA-674A-2AF7-9324-157FC8BED80A}"/>
                </a:ext>
              </a:extLst>
            </p:cNvPr>
            <p:cNvSpPr/>
            <p:nvPr/>
          </p:nvSpPr>
          <p:spPr>
            <a:xfrm>
              <a:off x="4347115" y="4401659"/>
              <a:ext cx="40358" cy="34149"/>
            </a:xfrm>
            <a:custGeom>
              <a:avLst/>
              <a:gdLst>
                <a:gd name="connsiteX0" fmla="*/ 13660 w 40357"/>
                <a:gd name="connsiteY0" fmla="*/ 25457 h 34149"/>
                <a:gd name="connsiteX1" fmla="*/ 18937 w 40357"/>
                <a:gd name="connsiteY1" fmla="*/ 30424 h 34149"/>
                <a:gd name="connsiteX2" fmla="*/ 23904 w 40357"/>
                <a:gd name="connsiteY2" fmla="*/ 35701 h 34149"/>
                <a:gd name="connsiteX3" fmla="*/ 27009 w 40357"/>
                <a:gd name="connsiteY3" fmla="*/ 34770 h 34149"/>
                <a:gd name="connsiteX4" fmla="*/ 29182 w 40357"/>
                <a:gd name="connsiteY4" fmla="*/ 32597 h 34149"/>
                <a:gd name="connsiteX5" fmla="*/ 31355 w 40357"/>
                <a:gd name="connsiteY5" fmla="*/ 32597 h 34149"/>
                <a:gd name="connsiteX6" fmla="*/ 33528 w 40357"/>
                <a:gd name="connsiteY6" fmla="*/ 32597 h 34149"/>
                <a:gd name="connsiteX7" fmla="*/ 33528 w 40357"/>
                <a:gd name="connsiteY7" fmla="*/ 30424 h 34149"/>
                <a:gd name="connsiteX8" fmla="*/ 36633 w 40357"/>
                <a:gd name="connsiteY8" fmla="*/ 27319 h 34149"/>
                <a:gd name="connsiteX9" fmla="*/ 36633 w 40357"/>
                <a:gd name="connsiteY9" fmla="*/ 25457 h 34149"/>
                <a:gd name="connsiteX10" fmla="*/ 38495 w 40357"/>
                <a:gd name="connsiteY10" fmla="*/ 25457 h 34149"/>
                <a:gd name="connsiteX11" fmla="*/ 38495 w 40357"/>
                <a:gd name="connsiteY11" fmla="*/ 23283 h 34149"/>
                <a:gd name="connsiteX12" fmla="*/ 40668 w 40357"/>
                <a:gd name="connsiteY12" fmla="*/ 20179 h 34149"/>
                <a:gd name="connsiteX13" fmla="*/ 34459 w 40357"/>
                <a:gd name="connsiteY13" fmla="*/ 14901 h 34149"/>
                <a:gd name="connsiteX14" fmla="*/ 29182 w 40357"/>
                <a:gd name="connsiteY14" fmla="*/ 10555 h 34149"/>
                <a:gd name="connsiteX15" fmla="*/ 26077 w 40357"/>
                <a:gd name="connsiteY15" fmla="*/ 7451 h 34149"/>
                <a:gd name="connsiteX16" fmla="*/ 18937 w 40357"/>
                <a:gd name="connsiteY16" fmla="*/ 3104 h 34149"/>
                <a:gd name="connsiteX17" fmla="*/ 11487 w 40357"/>
                <a:gd name="connsiteY17" fmla="*/ 0 h 34149"/>
                <a:gd name="connsiteX18" fmla="*/ 9313 w 40357"/>
                <a:gd name="connsiteY18" fmla="*/ 1242 h 34149"/>
                <a:gd name="connsiteX19" fmla="*/ 7451 w 40357"/>
                <a:gd name="connsiteY19" fmla="*/ 3104 h 34149"/>
                <a:gd name="connsiteX20" fmla="*/ 4346 w 40357"/>
                <a:gd name="connsiteY20" fmla="*/ 3104 h 34149"/>
                <a:gd name="connsiteX21" fmla="*/ 0 w 40357"/>
                <a:gd name="connsiteY21" fmla="*/ 15833 h 34149"/>
                <a:gd name="connsiteX22" fmla="*/ 6209 w 40357"/>
                <a:gd name="connsiteY22" fmla="*/ 20179 h 34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40357" h="34149">
                  <a:moveTo>
                    <a:pt x="13660" y="25457"/>
                  </a:moveTo>
                  <a:lnTo>
                    <a:pt x="18937" y="30424"/>
                  </a:lnTo>
                  <a:lnTo>
                    <a:pt x="23904" y="35701"/>
                  </a:lnTo>
                  <a:lnTo>
                    <a:pt x="27009" y="34770"/>
                  </a:lnTo>
                  <a:lnTo>
                    <a:pt x="29182" y="32597"/>
                  </a:lnTo>
                  <a:lnTo>
                    <a:pt x="31355" y="32597"/>
                  </a:lnTo>
                  <a:lnTo>
                    <a:pt x="33528" y="32597"/>
                  </a:lnTo>
                  <a:lnTo>
                    <a:pt x="33528" y="30424"/>
                  </a:lnTo>
                  <a:lnTo>
                    <a:pt x="36633" y="27319"/>
                  </a:lnTo>
                  <a:lnTo>
                    <a:pt x="36633" y="25457"/>
                  </a:lnTo>
                  <a:lnTo>
                    <a:pt x="38495" y="25457"/>
                  </a:lnTo>
                  <a:lnTo>
                    <a:pt x="38495" y="23283"/>
                  </a:lnTo>
                  <a:lnTo>
                    <a:pt x="40668" y="20179"/>
                  </a:lnTo>
                  <a:lnTo>
                    <a:pt x="34459" y="14901"/>
                  </a:lnTo>
                  <a:lnTo>
                    <a:pt x="29182" y="10555"/>
                  </a:lnTo>
                  <a:lnTo>
                    <a:pt x="26077" y="7451"/>
                  </a:lnTo>
                  <a:lnTo>
                    <a:pt x="18937" y="3104"/>
                  </a:lnTo>
                  <a:lnTo>
                    <a:pt x="11487" y="0"/>
                  </a:lnTo>
                  <a:lnTo>
                    <a:pt x="9313" y="1242"/>
                  </a:lnTo>
                  <a:lnTo>
                    <a:pt x="7451" y="3104"/>
                  </a:lnTo>
                  <a:lnTo>
                    <a:pt x="4346" y="3104"/>
                  </a:lnTo>
                  <a:lnTo>
                    <a:pt x="0" y="15833"/>
                  </a:lnTo>
                  <a:lnTo>
                    <a:pt x="6209" y="20179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01" name="Freeform: Shape 292">
              <a:extLst>
                <a:ext uri="{FF2B5EF4-FFF2-40B4-BE49-F238E27FC236}">
                  <a16:creationId xmlns:a16="http://schemas.microsoft.com/office/drawing/2014/main" id="{4D51B952-CB14-9FEF-6C32-E50306BA3CAA}"/>
                </a:ext>
              </a:extLst>
            </p:cNvPr>
            <p:cNvSpPr/>
            <p:nvPr/>
          </p:nvSpPr>
          <p:spPr>
            <a:xfrm>
              <a:off x="4024251" y="4593825"/>
              <a:ext cx="12418" cy="15522"/>
            </a:xfrm>
            <a:custGeom>
              <a:avLst/>
              <a:gdLst>
                <a:gd name="connsiteX0" fmla="*/ 4967 w 12417"/>
                <a:gd name="connsiteY0" fmla="*/ 17075 h 15522"/>
                <a:gd name="connsiteX1" fmla="*/ 7140 w 12417"/>
                <a:gd name="connsiteY1" fmla="*/ 14901 h 15522"/>
                <a:gd name="connsiteX2" fmla="*/ 8072 w 12417"/>
                <a:gd name="connsiteY2" fmla="*/ 14901 h 15522"/>
                <a:gd name="connsiteX3" fmla="*/ 10245 w 12417"/>
                <a:gd name="connsiteY3" fmla="*/ 12728 h 15522"/>
                <a:gd name="connsiteX4" fmla="*/ 12418 w 12417"/>
                <a:gd name="connsiteY4" fmla="*/ 10555 h 15522"/>
                <a:gd name="connsiteX5" fmla="*/ 14591 w 12417"/>
                <a:gd name="connsiteY5" fmla="*/ 9624 h 15522"/>
                <a:gd name="connsiteX6" fmla="*/ 14591 w 12417"/>
                <a:gd name="connsiteY6" fmla="*/ 7451 h 15522"/>
                <a:gd name="connsiteX7" fmla="*/ 14591 w 12417"/>
                <a:gd name="connsiteY7" fmla="*/ 5278 h 15522"/>
                <a:gd name="connsiteX8" fmla="*/ 10245 w 12417"/>
                <a:gd name="connsiteY8" fmla="*/ 5278 h 15522"/>
                <a:gd name="connsiteX9" fmla="*/ 8072 w 12417"/>
                <a:gd name="connsiteY9" fmla="*/ 3415 h 15522"/>
                <a:gd name="connsiteX10" fmla="*/ 7140 w 12417"/>
                <a:gd name="connsiteY10" fmla="*/ 2173 h 15522"/>
                <a:gd name="connsiteX11" fmla="*/ 3104 w 12417"/>
                <a:gd name="connsiteY11" fmla="*/ 0 h 15522"/>
                <a:gd name="connsiteX12" fmla="*/ 931 w 12417"/>
                <a:gd name="connsiteY12" fmla="*/ 5278 h 15522"/>
                <a:gd name="connsiteX13" fmla="*/ 0 w 12417"/>
                <a:gd name="connsiteY13" fmla="*/ 7451 h 15522"/>
                <a:gd name="connsiteX14" fmla="*/ 0 w 12417"/>
                <a:gd name="connsiteY14" fmla="*/ 10555 h 15522"/>
                <a:gd name="connsiteX15" fmla="*/ 0 w 12417"/>
                <a:gd name="connsiteY15" fmla="*/ 17075 h 15522"/>
                <a:gd name="connsiteX16" fmla="*/ 3104 w 12417"/>
                <a:gd name="connsiteY16" fmla="*/ 17075 h 15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2417" h="15522">
                  <a:moveTo>
                    <a:pt x="4967" y="17075"/>
                  </a:moveTo>
                  <a:lnTo>
                    <a:pt x="7140" y="14901"/>
                  </a:lnTo>
                  <a:lnTo>
                    <a:pt x="8072" y="14901"/>
                  </a:lnTo>
                  <a:lnTo>
                    <a:pt x="10245" y="12728"/>
                  </a:lnTo>
                  <a:lnTo>
                    <a:pt x="12418" y="10555"/>
                  </a:lnTo>
                  <a:lnTo>
                    <a:pt x="14591" y="9624"/>
                  </a:lnTo>
                  <a:lnTo>
                    <a:pt x="14591" y="7451"/>
                  </a:lnTo>
                  <a:lnTo>
                    <a:pt x="14591" y="5278"/>
                  </a:lnTo>
                  <a:lnTo>
                    <a:pt x="10245" y="5278"/>
                  </a:lnTo>
                  <a:lnTo>
                    <a:pt x="8072" y="3415"/>
                  </a:lnTo>
                  <a:lnTo>
                    <a:pt x="7140" y="2173"/>
                  </a:lnTo>
                  <a:lnTo>
                    <a:pt x="3104" y="0"/>
                  </a:lnTo>
                  <a:lnTo>
                    <a:pt x="931" y="5278"/>
                  </a:lnTo>
                  <a:lnTo>
                    <a:pt x="0" y="7451"/>
                  </a:lnTo>
                  <a:lnTo>
                    <a:pt x="0" y="10555"/>
                  </a:lnTo>
                  <a:lnTo>
                    <a:pt x="0" y="17075"/>
                  </a:lnTo>
                  <a:lnTo>
                    <a:pt x="3104" y="17075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02" name="Freeform: Shape 293">
              <a:extLst>
                <a:ext uri="{FF2B5EF4-FFF2-40B4-BE49-F238E27FC236}">
                  <a16:creationId xmlns:a16="http://schemas.microsoft.com/office/drawing/2014/main" id="{C4A1D72B-17B1-AD60-7C57-B6590A0E7536}"/>
                </a:ext>
              </a:extLst>
            </p:cNvPr>
            <p:cNvSpPr/>
            <p:nvPr/>
          </p:nvSpPr>
          <p:spPr>
            <a:xfrm>
              <a:off x="3970854" y="4639150"/>
              <a:ext cx="21731" cy="27940"/>
            </a:xfrm>
            <a:custGeom>
              <a:avLst/>
              <a:gdLst>
                <a:gd name="connsiteX0" fmla="*/ 2173 w 21731"/>
                <a:gd name="connsiteY0" fmla="*/ 13660 h 27940"/>
                <a:gd name="connsiteX1" fmla="*/ 2173 w 21731"/>
                <a:gd name="connsiteY1" fmla="*/ 14591 h 27940"/>
                <a:gd name="connsiteX2" fmla="*/ 2173 w 21731"/>
                <a:gd name="connsiteY2" fmla="*/ 16764 h 27940"/>
                <a:gd name="connsiteX3" fmla="*/ 0 w 21731"/>
                <a:gd name="connsiteY3" fmla="*/ 21110 h 27940"/>
                <a:gd name="connsiteX4" fmla="*/ 2173 w 21731"/>
                <a:gd name="connsiteY4" fmla="*/ 22042 h 27940"/>
                <a:gd name="connsiteX5" fmla="*/ 2173 w 21731"/>
                <a:gd name="connsiteY5" fmla="*/ 24215 h 27940"/>
                <a:gd name="connsiteX6" fmla="*/ 3104 w 21731"/>
                <a:gd name="connsiteY6" fmla="*/ 24215 h 27940"/>
                <a:gd name="connsiteX7" fmla="*/ 3104 w 21731"/>
                <a:gd name="connsiteY7" fmla="*/ 28251 h 27940"/>
                <a:gd name="connsiteX8" fmla="*/ 9624 w 21731"/>
                <a:gd name="connsiteY8" fmla="*/ 28251 h 27940"/>
                <a:gd name="connsiteX9" fmla="*/ 14591 w 21731"/>
                <a:gd name="connsiteY9" fmla="*/ 26388 h 27940"/>
                <a:gd name="connsiteX10" fmla="*/ 16764 w 21731"/>
                <a:gd name="connsiteY10" fmla="*/ 26388 h 27940"/>
                <a:gd name="connsiteX11" fmla="*/ 19869 w 21731"/>
                <a:gd name="connsiteY11" fmla="*/ 24215 h 27940"/>
                <a:gd name="connsiteX12" fmla="*/ 24215 w 21731"/>
                <a:gd name="connsiteY12" fmla="*/ 24215 h 27940"/>
                <a:gd name="connsiteX13" fmla="*/ 22042 w 21731"/>
                <a:gd name="connsiteY13" fmla="*/ 16764 h 27940"/>
                <a:gd name="connsiteX14" fmla="*/ 17695 w 21731"/>
                <a:gd name="connsiteY14" fmla="*/ 9313 h 27940"/>
                <a:gd name="connsiteX15" fmla="*/ 12728 w 21731"/>
                <a:gd name="connsiteY15" fmla="*/ 4346 h 27940"/>
                <a:gd name="connsiteX16" fmla="*/ 7451 w 21731"/>
                <a:gd name="connsiteY16" fmla="*/ 0 h 27940"/>
                <a:gd name="connsiteX17" fmla="*/ 3104 w 21731"/>
                <a:gd name="connsiteY17" fmla="*/ 11487 h 27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1731" h="27940">
                  <a:moveTo>
                    <a:pt x="2173" y="13660"/>
                  </a:moveTo>
                  <a:lnTo>
                    <a:pt x="2173" y="14591"/>
                  </a:lnTo>
                  <a:lnTo>
                    <a:pt x="2173" y="16764"/>
                  </a:lnTo>
                  <a:lnTo>
                    <a:pt x="0" y="21110"/>
                  </a:lnTo>
                  <a:lnTo>
                    <a:pt x="2173" y="22042"/>
                  </a:lnTo>
                  <a:lnTo>
                    <a:pt x="2173" y="24215"/>
                  </a:lnTo>
                  <a:lnTo>
                    <a:pt x="3104" y="24215"/>
                  </a:lnTo>
                  <a:lnTo>
                    <a:pt x="3104" y="28251"/>
                  </a:lnTo>
                  <a:lnTo>
                    <a:pt x="9624" y="28251"/>
                  </a:lnTo>
                  <a:lnTo>
                    <a:pt x="14591" y="26388"/>
                  </a:lnTo>
                  <a:lnTo>
                    <a:pt x="16764" y="26388"/>
                  </a:lnTo>
                  <a:lnTo>
                    <a:pt x="19869" y="24215"/>
                  </a:lnTo>
                  <a:lnTo>
                    <a:pt x="24215" y="24215"/>
                  </a:lnTo>
                  <a:lnTo>
                    <a:pt x="22042" y="16764"/>
                  </a:lnTo>
                  <a:lnTo>
                    <a:pt x="17695" y="9313"/>
                  </a:lnTo>
                  <a:lnTo>
                    <a:pt x="12728" y="4346"/>
                  </a:lnTo>
                  <a:lnTo>
                    <a:pt x="7451" y="0"/>
                  </a:lnTo>
                  <a:lnTo>
                    <a:pt x="3104" y="11487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03" name="Freeform: Shape 294">
              <a:extLst>
                <a:ext uri="{FF2B5EF4-FFF2-40B4-BE49-F238E27FC236}">
                  <a16:creationId xmlns:a16="http://schemas.microsoft.com/office/drawing/2014/main" id="{65FDF396-DA5C-8E73-444C-E0C676FF57BF}"/>
                </a:ext>
              </a:extLst>
            </p:cNvPr>
            <p:cNvSpPr/>
            <p:nvPr/>
          </p:nvSpPr>
          <p:spPr>
            <a:xfrm>
              <a:off x="7159753" y="4855531"/>
              <a:ext cx="43462" cy="189372"/>
            </a:xfrm>
            <a:custGeom>
              <a:avLst/>
              <a:gdLst>
                <a:gd name="connsiteX0" fmla="*/ 44704 w 43462"/>
                <a:gd name="connsiteY0" fmla="*/ 130077 h 189371"/>
                <a:gd name="connsiteX1" fmla="*/ 39427 w 43462"/>
                <a:gd name="connsiteY1" fmla="*/ 108035 h 189371"/>
                <a:gd name="connsiteX2" fmla="*/ 30113 w 43462"/>
                <a:gd name="connsiteY2" fmla="*/ 88167 h 189371"/>
                <a:gd name="connsiteX3" fmla="*/ 24836 w 43462"/>
                <a:gd name="connsiteY3" fmla="*/ 70471 h 189371"/>
                <a:gd name="connsiteX4" fmla="*/ 21731 w 43462"/>
                <a:gd name="connsiteY4" fmla="*/ 51534 h 189371"/>
                <a:gd name="connsiteX5" fmla="*/ 21731 w 43462"/>
                <a:gd name="connsiteY5" fmla="*/ 35701 h 189371"/>
                <a:gd name="connsiteX6" fmla="*/ 21731 w 43462"/>
                <a:gd name="connsiteY6" fmla="*/ 18937 h 189371"/>
                <a:gd name="connsiteX7" fmla="*/ 15522 w 43462"/>
                <a:gd name="connsiteY7" fmla="*/ 6209 h 189371"/>
                <a:gd name="connsiteX8" fmla="*/ 15522 w 43462"/>
                <a:gd name="connsiteY8" fmla="*/ 4036 h 189371"/>
                <a:gd name="connsiteX9" fmla="*/ 14591 w 43462"/>
                <a:gd name="connsiteY9" fmla="*/ 4036 h 189371"/>
                <a:gd name="connsiteX10" fmla="*/ 14591 w 43462"/>
                <a:gd name="connsiteY10" fmla="*/ 2173 h 189371"/>
                <a:gd name="connsiteX11" fmla="*/ 12418 w 43462"/>
                <a:gd name="connsiteY11" fmla="*/ 0 h 189371"/>
                <a:gd name="connsiteX12" fmla="*/ 10245 w 43462"/>
                <a:gd name="connsiteY12" fmla="*/ 7451 h 189371"/>
                <a:gd name="connsiteX13" fmla="*/ 9313 w 43462"/>
                <a:gd name="connsiteY13" fmla="*/ 13660 h 189371"/>
                <a:gd name="connsiteX14" fmla="*/ 7140 w 43462"/>
                <a:gd name="connsiteY14" fmla="*/ 16764 h 189371"/>
                <a:gd name="connsiteX15" fmla="*/ 5278 w 43462"/>
                <a:gd name="connsiteY15" fmla="*/ 21110 h 189371"/>
                <a:gd name="connsiteX16" fmla="*/ 3104 w 43462"/>
                <a:gd name="connsiteY16" fmla="*/ 24215 h 189371"/>
                <a:gd name="connsiteX17" fmla="*/ 0 w 43462"/>
                <a:gd name="connsiteY17" fmla="*/ 29492 h 189371"/>
                <a:gd name="connsiteX18" fmla="*/ 0 w 43462"/>
                <a:gd name="connsiteY18" fmla="*/ 70471 h 189371"/>
                <a:gd name="connsiteX19" fmla="*/ 3104 w 43462"/>
                <a:gd name="connsiteY19" fmla="*/ 85993 h 189371"/>
                <a:gd name="connsiteX20" fmla="*/ 3104 w 43462"/>
                <a:gd name="connsiteY20" fmla="*/ 110208 h 189371"/>
                <a:gd name="connsiteX21" fmla="*/ 3104 w 43462"/>
                <a:gd name="connsiteY21" fmla="*/ 136596 h 189371"/>
                <a:gd name="connsiteX22" fmla="*/ 3104 w 43462"/>
                <a:gd name="connsiteY22" fmla="*/ 159569 h 189371"/>
                <a:gd name="connsiteX23" fmla="*/ 5278 w 43462"/>
                <a:gd name="connsiteY23" fmla="*/ 180679 h 189371"/>
                <a:gd name="connsiteX24" fmla="*/ 9313 w 43462"/>
                <a:gd name="connsiteY24" fmla="*/ 191235 h 189371"/>
                <a:gd name="connsiteX25" fmla="*/ 12418 w 43462"/>
                <a:gd name="connsiteY25" fmla="*/ 189061 h 189371"/>
                <a:gd name="connsiteX26" fmla="*/ 14591 w 43462"/>
                <a:gd name="connsiteY26" fmla="*/ 189061 h 189371"/>
                <a:gd name="connsiteX27" fmla="*/ 19869 w 43462"/>
                <a:gd name="connsiteY27" fmla="*/ 186888 h 189371"/>
                <a:gd name="connsiteX28" fmla="*/ 22973 w 43462"/>
                <a:gd name="connsiteY28" fmla="*/ 186888 h 189371"/>
                <a:gd name="connsiteX29" fmla="*/ 29182 w 43462"/>
                <a:gd name="connsiteY29" fmla="*/ 186888 h 189371"/>
                <a:gd name="connsiteX30" fmla="*/ 24836 w 43462"/>
                <a:gd name="connsiteY30" fmla="*/ 169193 h 189371"/>
                <a:gd name="connsiteX31" fmla="*/ 22973 w 43462"/>
                <a:gd name="connsiteY31" fmla="*/ 156465 h 189371"/>
                <a:gd name="connsiteX32" fmla="*/ 19869 w 43462"/>
                <a:gd name="connsiteY32" fmla="*/ 143736 h 189371"/>
                <a:gd name="connsiteX33" fmla="*/ 19869 w 43462"/>
                <a:gd name="connsiteY33" fmla="*/ 126972 h 1893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43462" h="189371">
                  <a:moveTo>
                    <a:pt x="44704" y="130077"/>
                  </a:moveTo>
                  <a:lnTo>
                    <a:pt x="39427" y="108035"/>
                  </a:lnTo>
                  <a:lnTo>
                    <a:pt x="30113" y="88167"/>
                  </a:lnTo>
                  <a:lnTo>
                    <a:pt x="24836" y="70471"/>
                  </a:lnTo>
                  <a:lnTo>
                    <a:pt x="21731" y="51534"/>
                  </a:lnTo>
                  <a:lnTo>
                    <a:pt x="21731" y="35701"/>
                  </a:lnTo>
                  <a:lnTo>
                    <a:pt x="21731" y="18937"/>
                  </a:lnTo>
                  <a:lnTo>
                    <a:pt x="15522" y="6209"/>
                  </a:lnTo>
                  <a:lnTo>
                    <a:pt x="15522" y="4036"/>
                  </a:lnTo>
                  <a:lnTo>
                    <a:pt x="14591" y="4036"/>
                  </a:lnTo>
                  <a:lnTo>
                    <a:pt x="14591" y="2173"/>
                  </a:lnTo>
                  <a:lnTo>
                    <a:pt x="12418" y="0"/>
                  </a:lnTo>
                  <a:lnTo>
                    <a:pt x="10245" y="7451"/>
                  </a:lnTo>
                  <a:lnTo>
                    <a:pt x="9313" y="13660"/>
                  </a:lnTo>
                  <a:lnTo>
                    <a:pt x="7140" y="16764"/>
                  </a:lnTo>
                  <a:lnTo>
                    <a:pt x="5278" y="21110"/>
                  </a:lnTo>
                  <a:lnTo>
                    <a:pt x="3104" y="24215"/>
                  </a:lnTo>
                  <a:lnTo>
                    <a:pt x="0" y="29492"/>
                  </a:lnTo>
                  <a:lnTo>
                    <a:pt x="0" y="70471"/>
                  </a:lnTo>
                  <a:lnTo>
                    <a:pt x="3104" y="85993"/>
                  </a:lnTo>
                  <a:lnTo>
                    <a:pt x="3104" y="110208"/>
                  </a:lnTo>
                  <a:lnTo>
                    <a:pt x="3104" y="136596"/>
                  </a:lnTo>
                  <a:lnTo>
                    <a:pt x="3104" y="159569"/>
                  </a:lnTo>
                  <a:lnTo>
                    <a:pt x="5278" y="180679"/>
                  </a:lnTo>
                  <a:lnTo>
                    <a:pt x="9313" y="191235"/>
                  </a:lnTo>
                  <a:lnTo>
                    <a:pt x="12418" y="189061"/>
                  </a:lnTo>
                  <a:lnTo>
                    <a:pt x="14591" y="189061"/>
                  </a:lnTo>
                  <a:lnTo>
                    <a:pt x="19869" y="186888"/>
                  </a:lnTo>
                  <a:lnTo>
                    <a:pt x="22973" y="186888"/>
                  </a:lnTo>
                  <a:lnTo>
                    <a:pt x="29182" y="186888"/>
                  </a:lnTo>
                  <a:lnTo>
                    <a:pt x="24836" y="169193"/>
                  </a:lnTo>
                  <a:lnTo>
                    <a:pt x="22973" y="156465"/>
                  </a:lnTo>
                  <a:lnTo>
                    <a:pt x="19869" y="143736"/>
                  </a:lnTo>
                  <a:lnTo>
                    <a:pt x="19869" y="126972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04" name="Freeform: Shape 295">
              <a:extLst>
                <a:ext uri="{FF2B5EF4-FFF2-40B4-BE49-F238E27FC236}">
                  <a16:creationId xmlns:a16="http://schemas.microsoft.com/office/drawing/2014/main" id="{F22BD9B7-842C-73E0-37AB-5D64BBB2668D}"/>
                </a:ext>
              </a:extLst>
            </p:cNvPr>
            <p:cNvSpPr/>
            <p:nvPr/>
          </p:nvSpPr>
          <p:spPr>
            <a:xfrm>
              <a:off x="3223922" y="4869190"/>
              <a:ext cx="34149" cy="43462"/>
            </a:xfrm>
            <a:custGeom>
              <a:avLst/>
              <a:gdLst>
                <a:gd name="connsiteX0" fmla="*/ 29182 w 34149"/>
                <a:gd name="connsiteY0" fmla="*/ 17695 h 43462"/>
                <a:gd name="connsiteX1" fmla="*/ 27009 w 34149"/>
                <a:gd name="connsiteY1" fmla="*/ 3104 h 43462"/>
                <a:gd name="connsiteX2" fmla="*/ 19558 w 34149"/>
                <a:gd name="connsiteY2" fmla="*/ 3104 h 43462"/>
                <a:gd name="connsiteX3" fmla="*/ 14591 w 34149"/>
                <a:gd name="connsiteY3" fmla="*/ 3104 h 43462"/>
                <a:gd name="connsiteX4" fmla="*/ 10245 w 34149"/>
                <a:gd name="connsiteY4" fmla="*/ 931 h 43462"/>
                <a:gd name="connsiteX5" fmla="*/ 7140 w 34149"/>
                <a:gd name="connsiteY5" fmla="*/ 0 h 43462"/>
                <a:gd name="connsiteX6" fmla="*/ 0 w 34149"/>
                <a:gd name="connsiteY6" fmla="*/ 0 h 43462"/>
                <a:gd name="connsiteX7" fmla="*/ 0 w 34149"/>
                <a:gd name="connsiteY7" fmla="*/ 5278 h 43462"/>
                <a:gd name="connsiteX8" fmla="*/ 0 w 34149"/>
                <a:gd name="connsiteY8" fmla="*/ 8382 h 43462"/>
                <a:gd name="connsiteX9" fmla="*/ 931 w 34149"/>
                <a:gd name="connsiteY9" fmla="*/ 12728 h 43462"/>
                <a:gd name="connsiteX10" fmla="*/ 3104 w 34149"/>
                <a:gd name="connsiteY10" fmla="*/ 15833 h 43462"/>
                <a:gd name="connsiteX11" fmla="*/ 7140 w 34149"/>
                <a:gd name="connsiteY11" fmla="*/ 22042 h 43462"/>
                <a:gd name="connsiteX12" fmla="*/ 10245 w 34149"/>
                <a:gd name="connsiteY12" fmla="*/ 27319 h 43462"/>
                <a:gd name="connsiteX13" fmla="*/ 14591 w 34149"/>
                <a:gd name="connsiteY13" fmla="*/ 30424 h 43462"/>
                <a:gd name="connsiteX14" fmla="*/ 19558 w 34149"/>
                <a:gd name="connsiteY14" fmla="*/ 34770 h 43462"/>
                <a:gd name="connsiteX15" fmla="*/ 22973 w 34149"/>
                <a:gd name="connsiteY15" fmla="*/ 37874 h 43462"/>
                <a:gd name="connsiteX16" fmla="*/ 27009 w 34149"/>
                <a:gd name="connsiteY16" fmla="*/ 44083 h 43462"/>
                <a:gd name="connsiteX17" fmla="*/ 34149 w 34149"/>
                <a:gd name="connsiteY17" fmla="*/ 44083 h 43462"/>
                <a:gd name="connsiteX18" fmla="*/ 32286 w 34149"/>
                <a:gd name="connsiteY18" fmla="*/ 29492 h 43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4149" h="43462">
                  <a:moveTo>
                    <a:pt x="29182" y="17695"/>
                  </a:moveTo>
                  <a:lnTo>
                    <a:pt x="27009" y="3104"/>
                  </a:lnTo>
                  <a:lnTo>
                    <a:pt x="19558" y="3104"/>
                  </a:lnTo>
                  <a:lnTo>
                    <a:pt x="14591" y="3104"/>
                  </a:lnTo>
                  <a:lnTo>
                    <a:pt x="10245" y="931"/>
                  </a:lnTo>
                  <a:lnTo>
                    <a:pt x="7140" y="0"/>
                  </a:lnTo>
                  <a:lnTo>
                    <a:pt x="0" y="0"/>
                  </a:lnTo>
                  <a:lnTo>
                    <a:pt x="0" y="5278"/>
                  </a:lnTo>
                  <a:lnTo>
                    <a:pt x="0" y="8382"/>
                  </a:lnTo>
                  <a:lnTo>
                    <a:pt x="931" y="12728"/>
                  </a:lnTo>
                  <a:lnTo>
                    <a:pt x="3104" y="15833"/>
                  </a:lnTo>
                  <a:lnTo>
                    <a:pt x="7140" y="22042"/>
                  </a:lnTo>
                  <a:lnTo>
                    <a:pt x="10245" y="27319"/>
                  </a:lnTo>
                  <a:lnTo>
                    <a:pt x="14591" y="30424"/>
                  </a:lnTo>
                  <a:lnTo>
                    <a:pt x="19558" y="34770"/>
                  </a:lnTo>
                  <a:lnTo>
                    <a:pt x="22973" y="37874"/>
                  </a:lnTo>
                  <a:lnTo>
                    <a:pt x="27009" y="44083"/>
                  </a:lnTo>
                  <a:lnTo>
                    <a:pt x="34149" y="44083"/>
                  </a:lnTo>
                  <a:lnTo>
                    <a:pt x="32286" y="29492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05" name="Freeform: Shape 296">
              <a:extLst>
                <a:ext uri="{FF2B5EF4-FFF2-40B4-BE49-F238E27FC236}">
                  <a16:creationId xmlns:a16="http://schemas.microsoft.com/office/drawing/2014/main" id="{0BA97C3F-4850-EA3B-9F6D-F09CDDBE6F86}"/>
                </a:ext>
              </a:extLst>
            </p:cNvPr>
            <p:cNvSpPr/>
            <p:nvPr/>
          </p:nvSpPr>
          <p:spPr>
            <a:xfrm>
              <a:off x="5439263" y="4744081"/>
              <a:ext cx="18627" cy="18627"/>
            </a:xfrm>
            <a:custGeom>
              <a:avLst/>
              <a:gdLst>
                <a:gd name="connsiteX0" fmla="*/ 931 w 18626"/>
                <a:gd name="connsiteY0" fmla="*/ 3104 h 18626"/>
                <a:gd name="connsiteX1" fmla="*/ 0 w 18626"/>
                <a:gd name="connsiteY1" fmla="*/ 7451 h 18626"/>
                <a:gd name="connsiteX2" fmla="*/ 0 w 18626"/>
                <a:gd name="connsiteY2" fmla="*/ 9624 h 18626"/>
                <a:gd name="connsiteX3" fmla="*/ 0 w 18626"/>
                <a:gd name="connsiteY3" fmla="*/ 12728 h 18626"/>
                <a:gd name="connsiteX4" fmla="*/ 0 w 18626"/>
                <a:gd name="connsiteY4" fmla="*/ 16764 h 18626"/>
                <a:gd name="connsiteX5" fmla="*/ 931 w 18626"/>
                <a:gd name="connsiteY5" fmla="*/ 16764 h 18626"/>
                <a:gd name="connsiteX6" fmla="*/ 3104 w 18626"/>
                <a:gd name="connsiteY6" fmla="*/ 18006 h 18626"/>
                <a:gd name="connsiteX7" fmla="*/ 5278 w 18626"/>
                <a:gd name="connsiteY7" fmla="*/ 18006 h 18626"/>
                <a:gd name="connsiteX8" fmla="*/ 8382 w 18626"/>
                <a:gd name="connsiteY8" fmla="*/ 20179 h 18626"/>
                <a:gd name="connsiteX9" fmla="*/ 10555 w 18626"/>
                <a:gd name="connsiteY9" fmla="*/ 16764 h 18626"/>
                <a:gd name="connsiteX10" fmla="*/ 14591 w 18626"/>
                <a:gd name="connsiteY10" fmla="*/ 14901 h 18626"/>
                <a:gd name="connsiteX11" fmla="*/ 15522 w 18626"/>
                <a:gd name="connsiteY11" fmla="*/ 12728 h 18626"/>
                <a:gd name="connsiteX12" fmla="*/ 19869 w 18626"/>
                <a:gd name="connsiteY12" fmla="*/ 12728 h 18626"/>
                <a:gd name="connsiteX13" fmla="*/ 19869 w 18626"/>
                <a:gd name="connsiteY13" fmla="*/ 7451 h 18626"/>
                <a:gd name="connsiteX14" fmla="*/ 5278 w 18626"/>
                <a:gd name="connsiteY14" fmla="*/ 0 h 18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8626" h="18626">
                  <a:moveTo>
                    <a:pt x="931" y="3104"/>
                  </a:moveTo>
                  <a:lnTo>
                    <a:pt x="0" y="7451"/>
                  </a:lnTo>
                  <a:lnTo>
                    <a:pt x="0" y="9624"/>
                  </a:lnTo>
                  <a:lnTo>
                    <a:pt x="0" y="12728"/>
                  </a:lnTo>
                  <a:lnTo>
                    <a:pt x="0" y="16764"/>
                  </a:lnTo>
                  <a:lnTo>
                    <a:pt x="931" y="16764"/>
                  </a:lnTo>
                  <a:lnTo>
                    <a:pt x="3104" y="18006"/>
                  </a:lnTo>
                  <a:lnTo>
                    <a:pt x="5278" y="18006"/>
                  </a:lnTo>
                  <a:lnTo>
                    <a:pt x="8382" y="20179"/>
                  </a:lnTo>
                  <a:lnTo>
                    <a:pt x="10555" y="16764"/>
                  </a:lnTo>
                  <a:lnTo>
                    <a:pt x="14591" y="14901"/>
                  </a:lnTo>
                  <a:lnTo>
                    <a:pt x="15522" y="12728"/>
                  </a:lnTo>
                  <a:lnTo>
                    <a:pt x="19869" y="12728"/>
                  </a:lnTo>
                  <a:lnTo>
                    <a:pt x="19869" y="7451"/>
                  </a:lnTo>
                  <a:lnTo>
                    <a:pt x="5278" y="0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06" name="Freeform: Shape 297">
              <a:extLst>
                <a:ext uri="{FF2B5EF4-FFF2-40B4-BE49-F238E27FC236}">
                  <a16:creationId xmlns:a16="http://schemas.microsoft.com/office/drawing/2014/main" id="{1ABC0BFB-7564-6B7F-E7AC-6C1824A3799C}"/>
                </a:ext>
              </a:extLst>
            </p:cNvPr>
            <p:cNvSpPr/>
            <p:nvPr/>
          </p:nvSpPr>
          <p:spPr>
            <a:xfrm>
              <a:off x="5039098" y="4734767"/>
              <a:ext cx="111760" cy="217312"/>
            </a:xfrm>
            <a:custGeom>
              <a:avLst/>
              <a:gdLst>
                <a:gd name="connsiteX0" fmla="*/ 103068 w 111760"/>
                <a:gd name="connsiteY0" fmla="*/ 141874 h 217312"/>
                <a:gd name="connsiteX1" fmla="*/ 93755 w 111760"/>
                <a:gd name="connsiteY1" fmla="*/ 122937 h 217312"/>
                <a:gd name="connsiteX2" fmla="*/ 83510 w 111760"/>
                <a:gd name="connsiteY2" fmla="*/ 106173 h 217312"/>
                <a:gd name="connsiteX3" fmla="*/ 70782 w 111760"/>
                <a:gd name="connsiteY3" fmla="*/ 92513 h 217312"/>
                <a:gd name="connsiteX4" fmla="*/ 61468 w 111760"/>
                <a:gd name="connsiteY4" fmla="*/ 78853 h 217312"/>
                <a:gd name="connsiteX5" fmla="*/ 52155 w 111760"/>
                <a:gd name="connsiteY5" fmla="*/ 70471 h 217312"/>
                <a:gd name="connsiteX6" fmla="*/ 56191 w 111760"/>
                <a:gd name="connsiteY6" fmla="*/ 63021 h 217312"/>
                <a:gd name="connsiteX7" fmla="*/ 61468 w 111760"/>
                <a:gd name="connsiteY7" fmla="*/ 53397 h 217312"/>
                <a:gd name="connsiteX8" fmla="*/ 64573 w 111760"/>
                <a:gd name="connsiteY8" fmla="*/ 41910 h 217312"/>
                <a:gd name="connsiteX9" fmla="*/ 59295 w 111760"/>
                <a:gd name="connsiteY9" fmla="*/ 29492 h 217312"/>
                <a:gd name="connsiteX10" fmla="*/ 59295 w 111760"/>
                <a:gd name="connsiteY10" fmla="*/ 22042 h 217312"/>
                <a:gd name="connsiteX11" fmla="*/ 54328 w 111760"/>
                <a:gd name="connsiteY11" fmla="*/ 22042 h 217312"/>
                <a:gd name="connsiteX12" fmla="*/ 49982 w 111760"/>
                <a:gd name="connsiteY12" fmla="*/ 24215 h 217312"/>
                <a:gd name="connsiteX13" fmla="*/ 49051 w 111760"/>
                <a:gd name="connsiteY13" fmla="*/ 26078 h 217312"/>
                <a:gd name="connsiteX14" fmla="*/ 44704 w 111760"/>
                <a:gd name="connsiteY14" fmla="*/ 29492 h 217312"/>
                <a:gd name="connsiteX15" fmla="*/ 35391 w 111760"/>
                <a:gd name="connsiteY15" fmla="*/ 29492 h 217312"/>
                <a:gd name="connsiteX16" fmla="*/ 39737 w 111760"/>
                <a:gd name="connsiteY16" fmla="*/ 24215 h 217312"/>
                <a:gd name="connsiteX17" fmla="*/ 42842 w 111760"/>
                <a:gd name="connsiteY17" fmla="*/ 18937 h 217312"/>
                <a:gd name="connsiteX18" fmla="*/ 44704 w 111760"/>
                <a:gd name="connsiteY18" fmla="*/ 12418 h 217312"/>
                <a:gd name="connsiteX19" fmla="*/ 49051 w 111760"/>
                <a:gd name="connsiteY19" fmla="*/ 5278 h 217312"/>
                <a:gd name="connsiteX20" fmla="*/ 34460 w 111760"/>
                <a:gd name="connsiteY20" fmla="*/ 2173 h 217312"/>
                <a:gd name="connsiteX21" fmla="*/ 15522 w 111760"/>
                <a:gd name="connsiteY21" fmla="*/ 0 h 217312"/>
                <a:gd name="connsiteX22" fmla="*/ 14591 w 111760"/>
                <a:gd name="connsiteY22" fmla="*/ 16764 h 217312"/>
                <a:gd name="connsiteX23" fmla="*/ 8382 w 111760"/>
                <a:gd name="connsiteY23" fmla="*/ 27319 h 217312"/>
                <a:gd name="connsiteX24" fmla="*/ 3104 w 111760"/>
                <a:gd name="connsiteY24" fmla="*/ 36633 h 217312"/>
                <a:gd name="connsiteX25" fmla="*/ 0 w 111760"/>
                <a:gd name="connsiteY25" fmla="*/ 46257 h 217312"/>
                <a:gd name="connsiteX26" fmla="*/ 931 w 111760"/>
                <a:gd name="connsiteY26" fmla="*/ 58674 h 217312"/>
                <a:gd name="connsiteX27" fmla="*/ 5278 w 111760"/>
                <a:gd name="connsiteY27" fmla="*/ 75438 h 217312"/>
                <a:gd name="connsiteX28" fmla="*/ 8382 w 111760"/>
                <a:gd name="connsiteY28" fmla="*/ 93444 h 217312"/>
                <a:gd name="connsiteX29" fmla="*/ 10555 w 111760"/>
                <a:gd name="connsiteY29" fmla="*/ 92513 h 217312"/>
                <a:gd name="connsiteX30" fmla="*/ 12418 w 111760"/>
                <a:gd name="connsiteY30" fmla="*/ 90340 h 217312"/>
                <a:gd name="connsiteX31" fmla="*/ 14591 w 111760"/>
                <a:gd name="connsiteY31" fmla="*/ 90340 h 217312"/>
                <a:gd name="connsiteX32" fmla="*/ 14591 w 111760"/>
                <a:gd name="connsiteY32" fmla="*/ 88167 h 217312"/>
                <a:gd name="connsiteX33" fmla="*/ 14591 w 111760"/>
                <a:gd name="connsiteY33" fmla="*/ 85994 h 217312"/>
                <a:gd name="connsiteX34" fmla="*/ 15522 w 111760"/>
                <a:gd name="connsiteY34" fmla="*/ 82889 h 217312"/>
                <a:gd name="connsiteX35" fmla="*/ 19869 w 111760"/>
                <a:gd name="connsiteY35" fmla="*/ 82889 h 217312"/>
                <a:gd name="connsiteX36" fmla="*/ 19869 w 111760"/>
                <a:gd name="connsiteY36" fmla="*/ 85994 h 217312"/>
                <a:gd name="connsiteX37" fmla="*/ 19869 w 111760"/>
                <a:gd name="connsiteY37" fmla="*/ 88167 h 217312"/>
                <a:gd name="connsiteX38" fmla="*/ 17695 w 111760"/>
                <a:gd name="connsiteY38" fmla="*/ 90340 h 217312"/>
                <a:gd name="connsiteX39" fmla="*/ 17695 w 111760"/>
                <a:gd name="connsiteY39" fmla="*/ 92513 h 217312"/>
                <a:gd name="connsiteX40" fmla="*/ 15522 w 111760"/>
                <a:gd name="connsiteY40" fmla="*/ 93444 h 217312"/>
                <a:gd name="connsiteX41" fmla="*/ 17695 w 111760"/>
                <a:gd name="connsiteY41" fmla="*/ 97480 h 217312"/>
                <a:gd name="connsiteX42" fmla="*/ 17695 w 111760"/>
                <a:gd name="connsiteY42" fmla="*/ 100895 h 217312"/>
                <a:gd name="connsiteX43" fmla="*/ 17695 w 111760"/>
                <a:gd name="connsiteY43" fmla="*/ 102758 h 217312"/>
                <a:gd name="connsiteX44" fmla="*/ 19869 w 111760"/>
                <a:gd name="connsiteY44" fmla="*/ 104931 h 217312"/>
                <a:gd name="connsiteX45" fmla="*/ 19869 w 111760"/>
                <a:gd name="connsiteY45" fmla="*/ 106173 h 217312"/>
                <a:gd name="connsiteX46" fmla="*/ 22973 w 111760"/>
                <a:gd name="connsiteY46" fmla="*/ 106173 h 217312"/>
                <a:gd name="connsiteX47" fmla="*/ 27009 w 111760"/>
                <a:gd name="connsiteY47" fmla="*/ 108035 h 217312"/>
                <a:gd name="connsiteX48" fmla="*/ 30113 w 111760"/>
                <a:gd name="connsiteY48" fmla="*/ 108035 h 217312"/>
                <a:gd name="connsiteX49" fmla="*/ 32286 w 111760"/>
                <a:gd name="connsiteY49" fmla="*/ 108035 h 217312"/>
                <a:gd name="connsiteX50" fmla="*/ 35391 w 111760"/>
                <a:gd name="connsiteY50" fmla="*/ 110208 h 217312"/>
                <a:gd name="connsiteX51" fmla="*/ 39737 w 111760"/>
                <a:gd name="connsiteY51" fmla="*/ 112381 h 217312"/>
                <a:gd name="connsiteX52" fmla="*/ 41600 w 111760"/>
                <a:gd name="connsiteY52" fmla="*/ 112381 h 217312"/>
                <a:gd name="connsiteX53" fmla="*/ 41600 w 111760"/>
                <a:gd name="connsiteY53" fmla="*/ 113313 h 217312"/>
                <a:gd name="connsiteX54" fmla="*/ 42842 w 111760"/>
                <a:gd name="connsiteY54" fmla="*/ 113313 h 217312"/>
                <a:gd name="connsiteX55" fmla="*/ 44704 w 111760"/>
                <a:gd name="connsiteY55" fmla="*/ 117659 h 217312"/>
                <a:gd name="connsiteX56" fmla="*/ 44704 w 111760"/>
                <a:gd name="connsiteY56" fmla="*/ 119832 h 217312"/>
                <a:gd name="connsiteX57" fmla="*/ 46877 w 111760"/>
                <a:gd name="connsiteY57" fmla="*/ 120763 h 217312"/>
                <a:gd name="connsiteX58" fmla="*/ 46877 w 111760"/>
                <a:gd name="connsiteY58" fmla="*/ 122937 h 217312"/>
                <a:gd name="connsiteX59" fmla="*/ 49051 w 111760"/>
                <a:gd name="connsiteY59" fmla="*/ 126972 h 217312"/>
                <a:gd name="connsiteX60" fmla="*/ 42842 w 111760"/>
                <a:gd name="connsiteY60" fmla="*/ 130077 h 217312"/>
                <a:gd name="connsiteX61" fmla="*/ 35391 w 111760"/>
                <a:gd name="connsiteY61" fmla="*/ 134423 h 217312"/>
                <a:gd name="connsiteX62" fmla="*/ 32286 w 111760"/>
                <a:gd name="connsiteY62" fmla="*/ 137528 h 217312"/>
                <a:gd name="connsiteX63" fmla="*/ 27009 w 111760"/>
                <a:gd name="connsiteY63" fmla="*/ 142805 h 217312"/>
                <a:gd name="connsiteX64" fmla="*/ 25146 w 111760"/>
                <a:gd name="connsiteY64" fmla="*/ 150256 h 217312"/>
                <a:gd name="connsiteX65" fmla="*/ 22973 w 111760"/>
                <a:gd name="connsiteY65" fmla="*/ 154292 h 217312"/>
                <a:gd name="connsiteX66" fmla="*/ 22973 w 111760"/>
                <a:gd name="connsiteY66" fmla="*/ 156465 h 217312"/>
                <a:gd name="connsiteX67" fmla="*/ 25146 w 111760"/>
                <a:gd name="connsiteY67" fmla="*/ 157396 h 217312"/>
                <a:gd name="connsiteX68" fmla="*/ 25146 w 111760"/>
                <a:gd name="connsiteY68" fmla="*/ 159569 h 217312"/>
                <a:gd name="connsiteX69" fmla="*/ 29182 w 111760"/>
                <a:gd name="connsiteY69" fmla="*/ 163915 h 217312"/>
                <a:gd name="connsiteX70" fmla="*/ 15522 w 111760"/>
                <a:gd name="connsiteY70" fmla="*/ 167020 h 217312"/>
                <a:gd name="connsiteX71" fmla="*/ 17695 w 111760"/>
                <a:gd name="connsiteY71" fmla="*/ 172297 h 217312"/>
                <a:gd name="connsiteX72" fmla="*/ 17695 w 111760"/>
                <a:gd name="connsiteY72" fmla="*/ 176333 h 217312"/>
                <a:gd name="connsiteX73" fmla="*/ 19869 w 111760"/>
                <a:gd name="connsiteY73" fmla="*/ 178506 h 217312"/>
                <a:gd name="connsiteX74" fmla="*/ 19869 w 111760"/>
                <a:gd name="connsiteY74" fmla="*/ 179438 h 217312"/>
                <a:gd name="connsiteX75" fmla="*/ 22973 w 111760"/>
                <a:gd name="connsiteY75" fmla="*/ 181611 h 217312"/>
                <a:gd name="connsiteX76" fmla="*/ 27009 w 111760"/>
                <a:gd name="connsiteY76" fmla="*/ 181611 h 217312"/>
                <a:gd name="connsiteX77" fmla="*/ 32286 w 111760"/>
                <a:gd name="connsiteY77" fmla="*/ 181611 h 217312"/>
                <a:gd name="connsiteX78" fmla="*/ 22973 w 111760"/>
                <a:gd name="connsiteY78" fmla="*/ 198375 h 217312"/>
                <a:gd name="connsiteX79" fmla="*/ 12418 w 111760"/>
                <a:gd name="connsiteY79" fmla="*/ 214208 h 217312"/>
                <a:gd name="connsiteX80" fmla="*/ 12418 w 111760"/>
                <a:gd name="connsiteY80" fmla="*/ 218554 h 217312"/>
                <a:gd name="connsiteX81" fmla="*/ 29182 w 111760"/>
                <a:gd name="connsiteY81" fmla="*/ 216381 h 217312"/>
                <a:gd name="connsiteX82" fmla="*/ 49051 w 111760"/>
                <a:gd name="connsiteY82" fmla="*/ 211103 h 217312"/>
                <a:gd name="connsiteX83" fmla="*/ 70782 w 111760"/>
                <a:gd name="connsiteY83" fmla="*/ 205826 h 217312"/>
                <a:gd name="connsiteX84" fmla="*/ 88477 w 111760"/>
                <a:gd name="connsiteY84" fmla="*/ 198375 h 217312"/>
                <a:gd name="connsiteX85" fmla="*/ 99964 w 111760"/>
                <a:gd name="connsiteY85" fmla="*/ 191235 h 217312"/>
                <a:gd name="connsiteX86" fmla="*/ 108346 w 111760"/>
                <a:gd name="connsiteY86" fmla="*/ 183784 h 217312"/>
                <a:gd name="connsiteX87" fmla="*/ 112692 w 111760"/>
                <a:gd name="connsiteY87" fmla="*/ 171056 h 217312"/>
                <a:gd name="connsiteX88" fmla="*/ 110519 w 111760"/>
                <a:gd name="connsiteY88" fmla="*/ 157396 h 217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</a:cxnLst>
              <a:rect l="l" t="t" r="r" b="b"/>
              <a:pathLst>
                <a:path w="111760" h="217312">
                  <a:moveTo>
                    <a:pt x="103068" y="141874"/>
                  </a:moveTo>
                  <a:lnTo>
                    <a:pt x="93755" y="122937"/>
                  </a:lnTo>
                  <a:lnTo>
                    <a:pt x="83510" y="106173"/>
                  </a:lnTo>
                  <a:lnTo>
                    <a:pt x="70782" y="92513"/>
                  </a:lnTo>
                  <a:lnTo>
                    <a:pt x="61468" y="78853"/>
                  </a:lnTo>
                  <a:lnTo>
                    <a:pt x="52155" y="70471"/>
                  </a:lnTo>
                  <a:lnTo>
                    <a:pt x="56191" y="63021"/>
                  </a:lnTo>
                  <a:lnTo>
                    <a:pt x="61468" y="53397"/>
                  </a:lnTo>
                  <a:lnTo>
                    <a:pt x="64573" y="41910"/>
                  </a:lnTo>
                  <a:lnTo>
                    <a:pt x="59295" y="29492"/>
                  </a:lnTo>
                  <a:lnTo>
                    <a:pt x="59295" y="22042"/>
                  </a:lnTo>
                  <a:lnTo>
                    <a:pt x="54328" y="22042"/>
                  </a:lnTo>
                  <a:lnTo>
                    <a:pt x="49982" y="24215"/>
                  </a:lnTo>
                  <a:lnTo>
                    <a:pt x="49051" y="26078"/>
                  </a:lnTo>
                  <a:lnTo>
                    <a:pt x="44704" y="29492"/>
                  </a:lnTo>
                  <a:lnTo>
                    <a:pt x="35391" y="29492"/>
                  </a:lnTo>
                  <a:lnTo>
                    <a:pt x="39737" y="24215"/>
                  </a:lnTo>
                  <a:lnTo>
                    <a:pt x="42842" y="18937"/>
                  </a:lnTo>
                  <a:lnTo>
                    <a:pt x="44704" y="12418"/>
                  </a:lnTo>
                  <a:lnTo>
                    <a:pt x="49051" y="5278"/>
                  </a:lnTo>
                  <a:lnTo>
                    <a:pt x="34460" y="2173"/>
                  </a:lnTo>
                  <a:lnTo>
                    <a:pt x="15522" y="0"/>
                  </a:lnTo>
                  <a:lnTo>
                    <a:pt x="14591" y="16764"/>
                  </a:lnTo>
                  <a:lnTo>
                    <a:pt x="8382" y="27319"/>
                  </a:lnTo>
                  <a:lnTo>
                    <a:pt x="3104" y="36633"/>
                  </a:lnTo>
                  <a:lnTo>
                    <a:pt x="0" y="46257"/>
                  </a:lnTo>
                  <a:lnTo>
                    <a:pt x="931" y="58674"/>
                  </a:lnTo>
                  <a:lnTo>
                    <a:pt x="5278" y="75438"/>
                  </a:lnTo>
                  <a:lnTo>
                    <a:pt x="8382" y="93444"/>
                  </a:lnTo>
                  <a:lnTo>
                    <a:pt x="10555" y="92513"/>
                  </a:lnTo>
                  <a:lnTo>
                    <a:pt x="12418" y="90340"/>
                  </a:lnTo>
                  <a:lnTo>
                    <a:pt x="14591" y="90340"/>
                  </a:lnTo>
                  <a:lnTo>
                    <a:pt x="14591" y="88167"/>
                  </a:lnTo>
                  <a:lnTo>
                    <a:pt x="14591" y="85994"/>
                  </a:lnTo>
                  <a:lnTo>
                    <a:pt x="15522" y="82889"/>
                  </a:lnTo>
                  <a:lnTo>
                    <a:pt x="19869" y="82889"/>
                  </a:lnTo>
                  <a:lnTo>
                    <a:pt x="19869" y="85994"/>
                  </a:lnTo>
                  <a:lnTo>
                    <a:pt x="19869" y="88167"/>
                  </a:lnTo>
                  <a:lnTo>
                    <a:pt x="17695" y="90340"/>
                  </a:lnTo>
                  <a:lnTo>
                    <a:pt x="17695" y="92513"/>
                  </a:lnTo>
                  <a:lnTo>
                    <a:pt x="15522" y="93444"/>
                  </a:lnTo>
                  <a:lnTo>
                    <a:pt x="17695" y="97480"/>
                  </a:lnTo>
                  <a:lnTo>
                    <a:pt x="17695" y="100895"/>
                  </a:lnTo>
                  <a:lnTo>
                    <a:pt x="17695" y="102758"/>
                  </a:lnTo>
                  <a:lnTo>
                    <a:pt x="19869" y="104931"/>
                  </a:lnTo>
                  <a:lnTo>
                    <a:pt x="19869" y="106173"/>
                  </a:lnTo>
                  <a:lnTo>
                    <a:pt x="22973" y="106173"/>
                  </a:lnTo>
                  <a:lnTo>
                    <a:pt x="27009" y="108035"/>
                  </a:lnTo>
                  <a:lnTo>
                    <a:pt x="30113" y="108035"/>
                  </a:lnTo>
                  <a:lnTo>
                    <a:pt x="32286" y="108035"/>
                  </a:lnTo>
                  <a:lnTo>
                    <a:pt x="35391" y="110208"/>
                  </a:lnTo>
                  <a:lnTo>
                    <a:pt x="39737" y="112381"/>
                  </a:lnTo>
                  <a:lnTo>
                    <a:pt x="41600" y="112381"/>
                  </a:lnTo>
                  <a:lnTo>
                    <a:pt x="41600" y="113313"/>
                  </a:lnTo>
                  <a:lnTo>
                    <a:pt x="42842" y="113313"/>
                  </a:lnTo>
                  <a:lnTo>
                    <a:pt x="44704" y="117659"/>
                  </a:lnTo>
                  <a:lnTo>
                    <a:pt x="44704" y="119832"/>
                  </a:lnTo>
                  <a:lnTo>
                    <a:pt x="46877" y="120763"/>
                  </a:lnTo>
                  <a:lnTo>
                    <a:pt x="46877" y="122937"/>
                  </a:lnTo>
                  <a:lnTo>
                    <a:pt x="49051" y="126972"/>
                  </a:lnTo>
                  <a:lnTo>
                    <a:pt x="42842" y="130077"/>
                  </a:lnTo>
                  <a:lnTo>
                    <a:pt x="35391" y="134423"/>
                  </a:lnTo>
                  <a:lnTo>
                    <a:pt x="32286" y="137528"/>
                  </a:lnTo>
                  <a:lnTo>
                    <a:pt x="27009" y="142805"/>
                  </a:lnTo>
                  <a:lnTo>
                    <a:pt x="25146" y="150256"/>
                  </a:lnTo>
                  <a:lnTo>
                    <a:pt x="22973" y="154292"/>
                  </a:lnTo>
                  <a:lnTo>
                    <a:pt x="22973" y="156465"/>
                  </a:lnTo>
                  <a:lnTo>
                    <a:pt x="25146" y="157396"/>
                  </a:lnTo>
                  <a:lnTo>
                    <a:pt x="25146" y="159569"/>
                  </a:lnTo>
                  <a:lnTo>
                    <a:pt x="29182" y="163915"/>
                  </a:lnTo>
                  <a:lnTo>
                    <a:pt x="15522" y="167020"/>
                  </a:lnTo>
                  <a:lnTo>
                    <a:pt x="17695" y="172297"/>
                  </a:lnTo>
                  <a:lnTo>
                    <a:pt x="17695" y="176333"/>
                  </a:lnTo>
                  <a:lnTo>
                    <a:pt x="19869" y="178506"/>
                  </a:lnTo>
                  <a:lnTo>
                    <a:pt x="19869" y="179438"/>
                  </a:lnTo>
                  <a:lnTo>
                    <a:pt x="22973" y="181611"/>
                  </a:lnTo>
                  <a:lnTo>
                    <a:pt x="27009" y="181611"/>
                  </a:lnTo>
                  <a:lnTo>
                    <a:pt x="32286" y="181611"/>
                  </a:lnTo>
                  <a:lnTo>
                    <a:pt x="22973" y="198375"/>
                  </a:lnTo>
                  <a:lnTo>
                    <a:pt x="12418" y="214208"/>
                  </a:lnTo>
                  <a:lnTo>
                    <a:pt x="12418" y="218554"/>
                  </a:lnTo>
                  <a:lnTo>
                    <a:pt x="29182" y="216381"/>
                  </a:lnTo>
                  <a:lnTo>
                    <a:pt x="49051" y="211103"/>
                  </a:lnTo>
                  <a:lnTo>
                    <a:pt x="70782" y="205826"/>
                  </a:lnTo>
                  <a:lnTo>
                    <a:pt x="88477" y="198375"/>
                  </a:lnTo>
                  <a:lnTo>
                    <a:pt x="99964" y="191235"/>
                  </a:lnTo>
                  <a:lnTo>
                    <a:pt x="108346" y="183784"/>
                  </a:lnTo>
                  <a:lnTo>
                    <a:pt x="112692" y="171056"/>
                  </a:lnTo>
                  <a:lnTo>
                    <a:pt x="110519" y="157396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07" name="Freeform: Shape 298">
              <a:extLst>
                <a:ext uri="{FF2B5EF4-FFF2-40B4-BE49-F238E27FC236}">
                  <a16:creationId xmlns:a16="http://schemas.microsoft.com/office/drawing/2014/main" id="{2846240B-9378-6031-31B3-84664D362B38}"/>
                </a:ext>
              </a:extLst>
            </p:cNvPr>
            <p:cNvSpPr/>
            <p:nvPr/>
          </p:nvSpPr>
          <p:spPr>
            <a:xfrm>
              <a:off x="5278762" y="4812379"/>
              <a:ext cx="24836" cy="34149"/>
            </a:xfrm>
            <a:custGeom>
              <a:avLst/>
              <a:gdLst>
                <a:gd name="connsiteX0" fmla="*/ 23904 w 24835"/>
                <a:gd name="connsiteY0" fmla="*/ 10555 h 34149"/>
                <a:gd name="connsiteX1" fmla="*/ 23904 w 24835"/>
                <a:gd name="connsiteY1" fmla="*/ 7451 h 34149"/>
                <a:gd name="connsiteX2" fmla="*/ 22042 w 24835"/>
                <a:gd name="connsiteY2" fmla="*/ 5278 h 34149"/>
                <a:gd name="connsiteX3" fmla="*/ 19869 w 24835"/>
                <a:gd name="connsiteY3" fmla="*/ 3104 h 34149"/>
                <a:gd name="connsiteX4" fmla="*/ 16764 w 24835"/>
                <a:gd name="connsiteY4" fmla="*/ 0 h 34149"/>
                <a:gd name="connsiteX5" fmla="*/ 9313 w 24835"/>
                <a:gd name="connsiteY5" fmla="*/ 10555 h 34149"/>
                <a:gd name="connsiteX6" fmla="*/ 2173 w 24835"/>
                <a:gd name="connsiteY6" fmla="*/ 14901 h 34149"/>
                <a:gd name="connsiteX7" fmla="*/ 0 w 24835"/>
                <a:gd name="connsiteY7" fmla="*/ 15833 h 34149"/>
                <a:gd name="connsiteX8" fmla="*/ 0 w 24835"/>
                <a:gd name="connsiteY8" fmla="*/ 18006 h 34149"/>
                <a:gd name="connsiteX9" fmla="*/ 3104 w 24835"/>
                <a:gd name="connsiteY9" fmla="*/ 23283 h 34149"/>
                <a:gd name="connsiteX10" fmla="*/ 9313 w 24835"/>
                <a:gd name="connsiteY10" fmla="*/ 35701 h 34149"/>
                <a:gd name="connsiteX11" fmla="*/ 12418 w 24835"/>
                <a:gd name="connsiteY11" fmla="*/ 35701 h 34149"/>
                <a:gd name="connsiteX12" fmla="*/ 14591 w 24835"/>
                <a:gd name="connsiteY12" fmla="*/ 34770 h 34149"/>
                <a:gd name="connsiteX13" fmla="*/ 16764 w 24835"/>
                <a:gd name="connsiteY13" fmla="*/ 34770 h 34149"/>
                <a:gd name="connsiteX14" fmla="*/ 17695 w 24835"/>
                <a:gd name="connsiteY14" fmla="*/ 34770 h 34149"/>
                <a:gd name="connsiteX15" fmla="*/ 19869 w 24835"/>
                <a:gd name="connsiteY15" fmla="*/ 32597 h 34149"/>
                <a:gd name="connsiteX16" fmla="*/ 22042 w 24835"/>
                <a:gd name="connsiteY16" fmla="*/ 30424 h 34149"/>
                <a:gd name="connsiteX17" fmla="*/ 22042 w 24835"/>
                <a:gd name="connsiteY17" fmla="*/ 28561 h 34149"/>
                <a:gd name="connsiteX18" fmla="*/ 22042 w 24835"/>
                <a:gd name="connsiteY18" fmla="*/ 27319 h 34149"/>
                <a:gd name="connsiteX19" fmla="*/ 22042 w 24835"/>
                <a:gd name="connsiteY19" fmla="*/ 25146 h 34149"/>
                <a:gd name="connsiteX20" fmla="*/ 23904 w 24835"/>
                <a:gd name="connsiteY20" fmla="*/ 23283 h 34149"/>
                <a:gd name="connsiteX21" fmla="*/ 25146 w 24835"/>
                <a:gd name="connsiteY21" fmla="*/ 19869 h 34149"/>
                <a:gd name="connsiteX22" fmla="*/ 23904 w 24835"/>
                <a:gd name="connsiteY22" fmla="*/ 14901 h 34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4835" h="34149">
                  <a:moveTo>
                    <a:pt x="23904" y="10555"/>
                  </a:moveTo>
                  <a:lnTo>
                    <a:pt x="23904" y="7451"/>
                  </a:lnTo>
                  <a:lnTo>
                    <a:pt x="22042" y="5278"/>
                  </a:lnTo>
                  <a:lnTo>
                    <a:pt x="19869" y="3104"/>
                  </a:lnTo>
                  <a:lnTo>
                    <a:pt x="16764" y="0"/>
                  </a:lnTo>
                  <a:lnTo>
                    <a:pt x="9313" y="10555"/>
                  </a:lnTo>
                  <a:lnTo>
                    <a:pt x="2173" y="14901"/>
                  </a:lnTo>
                  <a:lnTo>
                    <a:pt x="0" y="15833"/>
                  </a:lnTo>
                  <a:lnTo>
                    <a:pt x="0" y="18006"/>
                  </a:lnTo>
                  <a:lnTo>
                    <a:pt x="3104" y="23283"/>
                  </a:lnTo>
                  <a:lnTo>
                    <a:pt x="9313" y="35701"/>
                  </a:lnTo>
                  <a:lnTo>
                    <a:pt x="12418" y="35701"/>
                  </a:lnTo>
                  <a:lnTo>
                    <a:pt x="14591" y="34770"/>
                  </a:lnTo>
                  <a:lnTo>
                    <a:pt x="16764" y="34770"/>
                  </a:lnTo>
                  <a:lnTo>
                    <a:pt x="17695" y="34770"/>
                  </a:lnTo>
                  <a:lnTo>
                    <a:pt x="19869" y="32597"/>
                  </a:lnTo>
                  <a:lnTo>
                    <a:pt x="22042" y="30424"/>
                  </a:lnTo>
                  <a:lnTo>
                    <a:pt x="22042" y="28561"/>
                  </a:lnTo>
                  <a:lnTo>
                    <a:pt x="22042" y="27319"/>
                  </a:lnTo>
                  <a:lnTo>
                    <a:pt x="22042" y="25146"/>
                  </a:lnTo>
                  <a:lnTo>
                    <a:pt x="23904" y="23283"/>
                  </a:lnTo>
                  <a:lnTo>
                    <a:pt x="25146" y="19869"/>
                  </a:lnTo>
                  <a:lnTo>
                    <a:pt x="23904" y="14901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08" name="Freeform: Shape 299">
              <a:extLst>
                <a:ext uri="{FF2B5EF4-FFF2-40B4-BE49-F238E27FC236}">
                  <a16:creationId xmlns:a16="http://schemas.microsoft.com/office/drawing/2014/main" id="{C76BD1A2-019F-79B1-70B8-B693351E9929}"/>
                </a:ext>
              </a:extLst>
            </p:cNvPr>
            <p:cNvSpPr/>
            <p:nvPr/>
          </p:nvSpPr>
          <p:spPr>
            <a:xfrm>
              <a:off x="7689063" y="4320943"/>
              <a:ext cx="49671" cy="27940"/>
            </a:xfrm>
            <a:custGeom>
              <a:avLst/>
              <a:gdLst>
                <a:gd name="connsiteX0" fmla="*/ 49051 w 49671"/>
                <a:gd name="connsiteY0" fmla="*/ 12418 h 27940"/>
                <a:gd name="connsiteX1" fmla="*/ 44704 w 49671"/>
                <a:gd name="connsiteY1" fmla="*/ 10555 h 27940"/>
                <a:gd name="connsiteX2" fmla="*/ 43773 w 49671"/>
                <a:gd name="connsiteY2" fmla="*/ 10555 h 27940"/>
                <a:gd name="connsiteX3" fmla="*/ 41600 w 49671"/>
                <a:gd name="connsiteY3" fmla="*/ 10555 h 27940"/>
                <a:gd name="connsiteX4" fmla="*/ 37564 w 49671"/>
                <a:gd name="connsiteY4" fmla="*/ 10555 h 27940"/>
                <a:gd name="connsiteX5" fmla="*/ 36322 w 49671"/>
                <a:gd name="connsiteY5" fmla="*/ 10555 h 27940"/>
                <a:gd name="connsiteX6" fmla="*/ 34460 w 49671"/>
                <a:gd name="connsiteY6" fmla="*/ 9313 h 27940"/>
                <a:gd name="connsiteX7" fmla="*/ 30113 w 49671"/>
                <a:gd name="connsiteY7" fmla="*/ 9313 h 27940"/>
                <a:gd name="connsiteX8" fmla="*/ 27009 w 49671"/>
                <a:gd name="connsiteY8" fmla="*/ 5278 h 27940"/>
                <a:gd name="connsiteX9" fmla="*/ 22973 w 49671"/>
                <a:gd name="connsiteY9" fmla="*/ 0 h 27940"/>
                <a:gd name="connsiteX10" fmla="*/ 15522 w 49671"/>
                <a:gd name="connsiteY10" fmla="*/ 3104 h 27940"/>
                <a:gd name="connsiteX11" fmla="*/ 10555 w 49671"/>
                <a:gd name="connsiteY11" fmla="*/ 7451 h 27940"/>
                <a:gd name="connsiteX12" fmla="*/ 5278 w 49671"/>
                <a:gd name="connsiteY12" fmla="*/ 10555 h 27940"/>
                <a:gd name="connsiteX13" fmla="*/ 0 w 49671"/>
                <a:gd name="connsiteY13" fmla="*/ 15833 h 27940"/>
                <a:gd name="connsiteX14" fmla="*/ 0 w 49671"/>
                <a:gd name="connsiteY14" fmla="*/ 30424 h 27940"/>
                <a:gd name="connsiteX15" fmla="*/ 36322 w 49671"/>
                <a:gd name="connsiteY15" fmla="*/ 27319 h 27940"/>
                <a:gd name="connsiteX16" fmla="*/ 43773 w 49671"/>
                <a:gd name="connsiteY16" fmla="*/ 22042 h 27940"/>
                <a:gd name="connsiteX17" fmla="*/ 50913 w 49671"/>
                <a:gd name="connsiteY17" fmla="*/ 15833 h 27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9671" h="27940">
                  <a:moveTo>
                    <a:pt x="49051" y="12418"/>
                  </a:moveTo>
                  <a:lnTo>
                    <a:pt x="44704" y="10555"/>
                  </a:lnTo>
                  <a:lnTo>
                    <a:pt x="43773" y="10555"/>
                  </a:lnTo>
                  <a:lnTo>
                    <a:pt x="41600" y="10555"/>
                  </a:lnTo>
                  <a:lnTo>
                    <a:pt x="37564" y="10555"/>
                  </a:lnTo>
                  <a:lnTo>
                    <a:pt x="36322" y="10555"/>
                  </a:lnTo>
                  <a:lnTo>
                    <a:pt x="34460" y="9313"/>
                  </a:lnTo>
                  <a:lnTo>
                    <a:pt x="30113" y="9313"/>
                  </a:lnTo>
                  <a:lnTo>
                    <a:pt x="27009" y="5278"/>
                  </a:lnTo>
                  <a:lnTo>
                    <a:pt x="22973" y="0"/>
                  </a:lnTo>
                  <a:lnTo>
                    <a:pt x="15522" y="3104"/>
                  </a:lnTo>
                  <a:lnTo>
                    <a:pt x="10555" y="7451"/>
                  </a:lnTo>
                  <a:lnTo>
                    <a:pt x="5278" y="10555"/>
                  </a:lnTo>
                  <a:lnTo>
                    <a:pt x="0" y="15833"/>
                  </a:lnTo>
                  <a:lnTo>
                    <a:pt x="0" y="30424"/>
                  </a:lnTo>
                  <a:lnTo>
                    <a:pt x="36322" y="27319"/>
                  </a:lnTo>
                  <a:lnTo>
                    <a:pt x="43773" y="22042"/>
                  </a:lnTo>
                  <a:lnTo>
                    <a:pt x="50913" y="15833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09" name="Freeform: Shape 300">
              <a:extLst>
                <a:ext uri="{FF2B5EF4-FFF2-40B4-BE49-F238E27FC236}">
                  <a16:creationId xmlns:a16="http://schemas.microsoft.com/office/drawing/2014/main" id="{FDE5F2FF-2575-5761-689A-C1B4ED246AD4}"/>
                </a:ext>
              </a:extLst>
            </p:cNvPr>
            <p:cNvSpPr/>
            <p:nvPr/>
          </p:nvSpPr>
          <p:spPr>
            <a:xfrm>
              <a:off x="5774854" y="4394519"/>
              <a:ext cx="15522" cy="9313"/>
            </a:xfrm>
            <a:custGeom>
              <a:avLst/>
              <a:gdLst>
                <a:gd name="connsiteX0" fmla="*/ 0 w 15522"/>
                <a:gd name="connsiteY0" fmla="*/ 931 h 9313"/>
                <a:gd name="connsiteX1" fmla="*/ 2173 w 15522"/>
                <a:gd name="connsiteY1" fmla="*/ 3104 h 9313"/>
                <a:gd name="connsiteX2" fmla="*/ 2173 w 15522"/>
                <a:gd name="connsiteY2" fmla="*/ 5278 h 9313"/>
                <a:gd name="connsiteX3" fmla="*/ 4036 w 15522"/>
                <a:gd name="connsiteY3" fmla="*/ 8382 h 9313"/>
                <a:gd name="connsiteX4" fmla="*/ 4036 w 15522"/>
                <a:gd name="connsiteY4" fmla="*/ 10245 h 9313"/>
                <a:gd name="connsiteX5" fmla="*/ 7140 w 15522"/>
                <a:gd name="connsiteY5" fmla="*/ 10245 h 9313"/>
                <a:gd name="connsiteX6" fmla="*/ 9313 w 15522"/>
                <a:gd name="connsiteY6" fmla="*/ 10245 h 9313"/>
                <a:gd name="connsiteX7" fmla="*/ 13349 w 15522"/>
                <a:gd name="connsiteY7" fmla="*/ 7140 h 9313"/>
                <a:gd name="connsiteX8" fmla="*/ 16764 w 15522"/>
                <a:gd name="connsiteY8" fmla="*/ 7140 h 9313"/>
                <a:gd name="connsiteX9" fmla="*/ 16764 w 15522"/>
                <a:gd name="connsiteY9" fmla="*/ 0 h 9313"/>
                <a:gd name="connsiteX10" fmla="*/ 0 w 15522"/>
                <a:gd name="connsiteY10" fmla="*/ 0 h 9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522" h="9313">
                  <a:moveTo>
                    <a:pt x="0" y="931"/>
                  </a:moveTo>
                  <a:lnTo>
                    <a:pt x="2173" y="3104"/>
                  </a:lnTo>
                  <a:lnTo>
                    <a:pt x="2173" y="5278"/>
                  </a:lnTo>
                  <a:lnTo>
                    <a:pt x="4036" y="8382"/>
                  </a:lnTo>
                  <a:lnTo>
                    <a:pt x="4036" y="10245"/>
                  </a:lnTo>
                  <a:lnTo>
                    <a:pt x="7140" y="10245"/>
                  </a:lnTo>
                  <a:lnTo>
                    <a:pt x="9313" y="10245"/>
                  </a:lnTo>
                  <a:lnTo>
                    <a:pt x="13349" y="7140"/>
                  </a:lnTo>
                  <a:lnTo>
                    <a:pt x="16764" y="7140"/>
                  </a:lnTo>
                  <a:lnTo>
                    <a:pt x="1676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10" name="Freeform: Shape 301">
              <a:extLst>
                <a:ext uri="{FF2B5EF4-FFF2-40B4-BE49-F238E27FC236}">
                  <a16:creationId xmlns:a16="http://schemas.microsoft.com/office/drawing/2014/main" id="{E7952646-C220-6CB3-32F0-93481459B315}"/>
                </a:ext>
              </a:extLst>
            </p:cNvPr>
            <p:cNvSpPr/>
            <p:nvPr/>
          </p:nvSpPr>
          <p:spPr>
            <a:xfrm>
              <a:off x="7132744" y="4215702"/>
              <a:ext cx="55880" cy="21731"/>
            </a:xfrm>
            <a:custGeom>
              <a:avLst/>
              <a:gdLst>
                <a:gd name="connsiteX0" fmla="*/ 51844 w 55880"/>
                <a:gd name="connsiteY0" fmla="*/ 7451 h 21731"/>
                <a:gd name="connsiteX1" fmla="*/ 36322 w 55880"/>
                <a:gd name="connsiteY1" fmla="*/ 4346 h 21731"/>
                <a:gd name="connsiteX2" fmla="*/ 19558 w 55880"/>
                <a:gd name="connsiteY2" fmla="*/ 0 h 21731"/>
                <a:gd name="connsiteX3" fmla="*/ 0 w 55880"/>
                <a:gd name="connsiteY3" fmla="*/ 0 h 21731"/>
                <a:gd name="connsiteX4" fmla="*/ 0 w 55880"/>
                <a:gd name="connsiteY4" fmla="*/ 7451 h 21731"/>
                <a:gd name="connsiteX5" fmla="*/ 931 w 55880"/>
                <a:gd name="connsiteY5" fmla="*/ 13660 h 21731"/>
                <a:gd name="connsiteX6" fmla="*/ 931 w 55880"/>
                <a:gd name="connsiteY6" fmla="*/ 18937 h 21731"/>
                <a:gd name="connsiteX7" fmla="*/ 3104 w 55880"/>
                <a:gd name="connsiteY7" fmla="*/ 24215 h 21731"/>
                <a:gd name="connsiteX8" fmla="*/ 56191 w 55880"/>
                <a:gd name="connsiteY8" fmla="*/ 24215 h 21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5880" h="21731">
                  <a:moveTo>
                    <a:pt x="51844" y="7451"/>
                  </a:moveTo>
                  <a:lnTo>
                    <a:pt x="36322" y="4346"/>
                  </a:lnTo>
                  <a:lnTo>
                    <a:pt x="19558" y="0"/>
                  </a:lnTo>
                  <a:lnTo>
                    <a:pt x="0" y="0"/>
                  </a:lnTo>
                  <a:lnTo>
                    <a:pt x="0" y="7451"/>
                  </a:lnTo>
                  <a:lnTo>
                    <a:pt x="931" y="13660"/>
                  </a:lnTo>
                  <a:lnTo>
                    <a:pt x="931" y="18937"/>
                  </a:lnTo>
                  <a:lnTo>
                    <a:pt x="3104" y="24215"/>
                  </a:lnTo>
                  <a:lnTo>
                    <a:pt x="56191" y="24215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11" name="Freeform: Shape 302">
              <a:extLst>
                <a:ext uri="{FF2B5EF4-FFF2-40B4-BE49-F238E27FC236}">
                  <a16:creationId xmlns:a16="http://schemas.microsoft.com/office/drawing/2014/main" id="{52C03904-B298-8149-1769-42571B2E9BD9}"/>
                </a:ext>
              </a:extLst>
            </p:cNvPr>
            <p:cNvSpPr/>
            <p:nvPr/>
          </p:nvSpPr>
          <p:spPr>
            <a:xfrm>
              <a:off x="5371586" y="4771400"/>
              <a:ext cx="18627" cy="27940"/>
            </a:xfrm>
            <a:custGeom>
              <a:avLst/>
              <a:gdLst>
                <a:gd name="connsiteX0" fmla="*/ 16454 w 18626"/>
                <a:gd name="connsiteY0" fmla="*/ 2173 h 27940"/>
                <a:gd name="connsiteX1" fmla="*/ 14591 w 18626"/>
                <a:gd name="connsiteY1" fmla="*/ 2173 h 27940"/>
                <a:gd name="connsiteX2" fmla="*/ 12418 w 18626"/>
                <a:gd name="connsiteY2" fmla="*/ 2173 h 27940"/>
                <a:gd name="connsiteX3" fmla="*/ 7140 w 18626"/>
                <a:gd name="connsiteY3" fmla="*/ 0 h 27940"/>
                <a:gd name="connsiteX4" fmla="*/ 7140 w 18626"/>
                <a:gd name="connsiteY4" fmla="*/ 5278 h 27940"/>
                <a:gd name="connsiteX5" fmla="*/ 5278 w 18626"/>
                <a:gd name="connsiteY5" fmla="*/ 9624 h 27940"/>
                <a:gd name="connsiteX6" fmla="*/ 3104 w 18626"/>
                <a:gd name="connsiteY6" fmla="*/ 12728 h 27940"/>
                <a:gd name="connsiteX7" fmla="*/ 0 w 18626"/>
                <a:gd name="connsiteY7" fmla="*/ 16764 h 27940"/>
                <a:gd name="connsiteX8" fmla="*/ 1863 w 18626"/>
                <a:gd name="connsiteY8" fmla="*/ 20179 h 27940"/>
                <a:gd name="connsiteX9" fmla="*/ 1863 w 18626"/>
                <a:gd name="connsiteY9" fmla="*/ 22042 h 27940"/>
                <a:gd name="connsiteX10" fmla="*/ 1863 w 18626"/>
                <a:gd name="connsiteY10" fmla="*/ 24215 h 27940"/>
                <a:gd name="connsiteX11" fmla="*/ 3104 w 18626"/>
                <a:gd name="connsiteY11" fmla="*/ 24215 h 27940"/>
                <a:gd name="connsiteX12" fmla="*/ 3104 w 18626"/>
                <a:gd name="connsiteY12" fmla="*/ 29492 h 27940"/>
                <a:gd name="connsiteX13" fmla="*/ 9313 w 18626"/>
                <a:gd name="connsiteY13" fmla="*/ 26388 h 27940"/>
                <a:gd name="connsiteX14" fmla="*/ 12418 w 18626"/>
                <a:gd name="connsiteY14" fmla="*/ 20179 h 27940"/>
                <a:gd name="connsiteX15" fmla="*/ 14591 w 18626"/>
                <a:gd name="connsiteY15" fmla="*/ 14901 h 27940"/>
                <a:gd name="connsiteX16" fmla="*/ 16454 w 18626"/>
                <a:gd name="connsiteY16" fmla="*/ 9624 h 27940"/>
                <a:gd name="connsiteX17" fmla="*/ 19868 w 18626"/>
                <a:gd name="connsiteY17" fmla="*/ 4346 h 27940"/>
                <a:gd name="connsiteX18" fmla="*/ 17695 w 18626"/>
                <a:gd name="connsiteY18" fmla="*/ 4346 h 27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8626" h="27940">
                  <a:moveTo>
                    <a:pt x="16454" y="2173"/>
                  </a:moveTo>
                  <a:lnTo>
                    <a:pt x="14591" y="2173"/>
                  </a:lnTo>
                  <a:lnTo>
                    <a:pt x="12418" y="2173"/>
                  </a:lnTo>
                  <a:lnTo>
                    <a:pt x="7140" y="0"/>
                  </a:lnTo>
                  <a:lnTo>
                    <a:pt x="7140" y="5278"/>
                  </a:lnTo>
                  <a:lnTo>
                    <a:pt x="5278" y="9624"/>
                  </a:lnTo>
                  <a:lnTo>
                    <a:pt x="3104" y="12728"/>
                  </a:lnTo>
                  <a:lnTo>
                    <a:pt x="0" y="16764"/>
                  </a:lnTo>
                  <a:lnTo>
                    <a:pt x="1863" y="20179"/>
                  </a:lnTo>
                  <a:lnTo>
                    <a:pt x="1863" y="22042"/>
                  </a:lnTo>
                  <a:lnTo>
                    <a:pt x="1863" y="24215"/>
                  </a:lnTo>
                  <a:lnTo>
                    <a:pt x="3104" y="24215"/>
                  </a:lnTo>
                  <a:lnTo>
                    <a:pt x="3104" y="29492"/>
                  </a:lnTo>
                  <a:lnTo>
                    <a:pt x="9313" y="26388"/>
                  </a:lnTo>
                  <a:lnTo>
                    <a:pt x="12418" y="20179"/>
                  </a:lnTo>
                  <a:lnTo>
                    <a:pt x="14591" y="14901"/>
                  </a:lnTo>
                  <a:lnTo>
                    <a:pt x="16454" y="9624"/>
                  </a:lnTo>
                  <a:lnTo>
                    <a:pt x="19868" y="4346"/>
                  </a:lnTo>
                  <a:lnTo>
                    <a:pt x="17695" y="4346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12" name="Freeform: Shape 303">
              <a:extLst>
                <a:ext uri="{FF2B5EF4-FFF2-40B4-BE49-F238E27FC236}">
                  <a16:creationId xmlns:a16="http://schemas.microsoft.com/office/drawing/2014/main" id="{E079CF7F-F7FA-5DA0-A69E-54C1C40AC2A3}"/>
                </a:ext>
              </a:extLst>
            </p:cNvPr>
            <p:cNvSpPr/>
            <p:nvPr/>
          </p:nvSpPr>
          <p:spPr>
            <a:xfrm>
              <a:off x="4983839" y="4840940"/>
              <a:ext cx="52776" cy="80716"/>
            </a:xfrm>
            <a:custGeom>
              <a:avLst/>
              <a:gdLst>
                <a:gd name="connsiteX0" fmla="*/ 34460 w 52775"/>
                <a:gd name="connsiteY0" fmla="*/ 1863 h 80715"/>
                <a:gd name="connsiteX1" fmla="*/ 23904 w 52775"/>
                <a:gd name="connsiteY1" fmla="*/ 7140 h 80715"/>
                <a:gd name="connsiteX2" fmla="*/ 14591 w 52775"/>
                <a:gd name="connsiteY2" fmla="*/ 14591 h 80715"/>
                <a:gd name="connsiteX3" fmla="*/ 4346 w 52775"/>
                <a:gd name="connsiteY3" fmla="*/ 23904 h 80715"/>
                <a:gd name="connsiteX4" fmla="*/ 5278 w 52775"/>
                <a:gd name="connsiteY4" fmla="*/ 42841 h 80715"/>
                <a:gd name="connsiteX5" fmla="*/ 5278 w 52775"/>
                <a:gd name="connsiteY5" fmla="*/ 58674 h 80715"/>
                <a:gd name="connsiteX6" fmla="*/ 0 w 52775"/>
                <a:gd name="connsiteY6" fmla="*/ 72334 h 80715"/>
                <a:gd name="connsiteX7" fmla="*/ 0 w 52775"/>
                <a:gd name="connsiteY7" fmla="*/ 80716 h 80715"/>
                <a:gd name="connsiteX8" fmla="*/ 19869 w 52775"/>
                <a:gd name="connsiteY8" fmla="*/ 79785 h 80715"/>
                <a:gd name="connsiteX9" fmla="*/ 33528 w 52775"/>
                <a:gd name="connsiteY9" fmla="*/ 75438 h 80715"/>
                <a:gd name="connsiteX10" fmla="*/ 48119 w 52775"/>
                <a:gd name="connsiteY10" fmla="*/ 67988 h 80715"/>
                <a:gd name="connsiteX11" fmla="*/ 53086 w 52775"/>
                <a:gd name="connsiteY11" fmla="*/ 44083 h 80715"/>
                <a:gd name="connsiteX12" fmla="*/ 55259 w 52775"/>
                <a:gd name="connsiteY12" fmla="*/ 22042 h 80715"/>
                <a:gd name="connsiteX13" fmla="*/ 51224 w 52775"/>
                <a:gd name="connsiteY13" fmla="*/ 0 h 80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2775" h="80715">
                  <a:moveTo>
                    <a:pt x="34460" y="1863"/>
                  </a:moveTo>
                  <a:lnTo>
                    <a:pt x="23904" y="7140"/>
                  </a:lnTo>
                  <a:lnTo>
                    <a:pt x="14591" y="14591"/>
                  </a:lnTo>
                  <a:lnTo>
                    <a:pt x="4346" y="23904"/>
                  </a:lnTo>
                  <a:lnTo>
                    <a:pt x="5278" y="42841"/>
                  </a:lnTo>
                  <a:lnTo>
                    <a:pt x="5278" y="58674"/>
                  </a:lnTo>
                  <a:lnTo>
                    <a:pt x="0" y="72334"/>
                  </a:lnTo>
                  <a:lnTo>
                    <a:pt x="0" y="80716"/>
                  </a:lnTo>
                  <a:lnTo>
                    <a:pt x="19869" y="79785"/>
                  </a:lnTo>
                  <a:lnTo>
                    <a:pt x="33528" y="75438"/>
                  </a:lnTo>
                  <a:lnTo>
                    <a:pt x="48119" y="67988"/>
                  </a:lnTo>
                  <a:lnTo>
                    <a:pt x="53086" y="44083"/>
                  </a:lnTo>
                  <a:lnTo>
                    <a:pt x="55259" y="22042"/>
                  </a:lnTo>
                  <a:lnTo>
                    <a:pt x="51224" y="0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13" name="Freeform: Shape 304">
              <a:extLst>
                <a:ext uri="{FF2B5EF4-FFF2-40B4-BE49-F238E27FC236}">
                  <a16:creationId xmlns:a16="http://schemas.microsoft.com/office/drawing/2014/main" id="{43AFBAC0-7A89-2714-6E0C-9D93CF6A4501}"/>
                </a:ext>
              </a:extLst>
            </p:cNvPr>
            <p:cNvSpPr/>
            <p:nvPr/>
          </p:nvSpPr>
          <p:spPr>
            <a:xfrm>
              <a:off x="4217969" y="4962635"/>
              <a:ext cx="31045" cy="18627"/>
            </a:xfrm>
            <a:custGeom>
              <a:avLst/>
              <a:gdLst>
                <a:gd name="connsiteX0" fmla="*/ 0 w 31044"/>
                <a:gd name="connsiteY0" fmla="*/ 0 h 18626"/>
                <a:gd name="connsiteX1" fmla="*/ 4036 w 31044"/>
                <a:gd name="connsiteY1" fmla="*/ 5278 h 18626"/>
                <a:gd name="connsiteX2" fmla="*/ 6209 w 31044"/>
                <a:gd name="connsiteY2" fmla="*/ 8382 h 18626"/>
                <a:gd name="connsiteX3" fmla="*/ 7140 w 31044"/>
                <a:gd name="connsiteY3" fmla="*/ 12728 h 18626"/>
                <a:gd name="connsiteX4" fmla="*/ 9313 w 31044"/>
                <a:gd name="connsiteY4" fmla="*/ 14591 h 18626"/>
                <a:gd name="connsiteX5" fmla="*/ 13660 w 31044"/>
                <a:gd name="connsiteY5" fmla="*/ 19869 h 18626"/>
                <a:gd name="connsiteX6" fmla="*/ 18627 w 31044"/>
                <a:gd name="connsiteY6" fmla="*/ 18006 h 18626"/>
                <a:gd name="connsiteX7" fmla="*/ 21731 w 31044"/>
                <a:gd name="connsiteY7" fmla="*/ 18006 h 18626"/>
                <a:gd name="connsiteX8" fmla="*/ 26077 w 31044"/>
                <a:gd name="connsiteY8" fmla="*/ 18006 h 18626"/>
                <a:gd name="connsiteX9" fmla="*/ 29182 w 31044"/>
                <a:gd name="connsiteY9" fmla="*/ 15833 h 18626"/>
                <a:gd name="connsiteX10" fmla="*/ 33218 w 31044"/>
                <a:gd name="connsiteY10" fmla="*/ 15833 h 18626"/>
                <a:gd name="connsiteX11" fmla="*/ 33218 w 31044"/>
                <a:gd name="connsiteY11" fmla="*/ 7451 h 18626"/>
                <a:gd name="connsiteX12" fmla="*/ 21731 w 31044"/>
                <a:gd name="connsiteY12" fmla="*/ 3104 h 18626"/>
                <a:gd name="connsiteX13" fmla="*/ 13660 w 31044"/>
                <a:gd name="connsiteY13" fmla="*/ 931 h 18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044" h="18626">
                  <a:moveTo>
                    <a:pt x="0" y="0"/>
                  </a:moveTo>
                  <a:lnTo>
                    <a:pt x="4036" y="5278"/>
                  </a:lnTo>
                  <a:lnTo>
                    <a:pt x="6209" y="8382"/>
                  </a:lnTo>
                  <a:lnTo>
                    <a:pt x="7140" y="12728"/>
                  </a:lnTo>
                  <a:lnTo>
                    <a:pt x="9313" y="14591"/>
                  </a:lnTo>
                  <a:lnTo>
                    <a:pt x="13660" y="19869"/>
                  </a:lnTo>
                  <a:lnTo>
                    <a:pt x="18627" y="18006"/>
                  </a:lnTo>
                  <a:lnTo>
                    <a:pt x="21731" y="18006"/>
                  </a:lnTo>
                  <a:lnTo>
                    <a:pt x="26077" y="18006"/>
                  </a:lnTo>
                  <a:lnTo>
                    <a:pt x="29182" y="15833"/>
                  </a:lnTo>
                  <a:lnTo>
                    <a:pt x="33218" y="15833"/>
                  </a:lnTo>
                  <a:lnTo>
                    <a:pt x="33218" y="7451"/>
                  </a:lnTo>
                  <a:lnTo>
                    <a:pt x="21731" y="3104"/>
                  </a:lnTo>
                  <a:lnTo>
                    <a:pt x="13660" y="931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14" name="Freeform: Shape 305">
              <a:extLst>
                <a:ext uri="{FF2B5EF4-FFF2-40B4-BE49-F238E27FC236}">
                  <a16:creationId xmlns:a16="http://schemas.microsoft.com/office/drawing/2014/main" id="{F75FF91F-6C68-EFF9-0641-E9442496DAD9}"/>
                </a:ext>
              </a:extLst>
            </p:cNvPr>
            <p:cNvSpPr/>
            <p:nvPr/>
          </p:nvSpPr>
          <p:spPr>
            <a:xfrm>
              <a:off x="4778634" y="4498518"/>
              <a:ext cx="158327" cy="117969"/>
            </a:xfrm>
            <a:custGeom>
              <a:avLst/>
              <a:gdLst>
                <a:gd name="connsiteX0" fmla="*/ 156154 w 158327"/>
                <a:gd name="connsiteY0" fmla="*/ 29182 h 117969"/>
                <a:gd name="connsiteX1" fmla="*/ 156154 w 158327"/>
                <a:gd name="connsiteY1" fmla="*/ 23904 h 117969"/>
                <a:gd name="connsiteX2" fmla="*/ 156154 w 158327"/>
                <a:gd name="connsiteY2" fmla="*/ 16764 h 117969"/>
                <a:gd name="connsiteX3" fmla="*/ 154292 w 158327"/>
                <a:gd name="connsiteY3" fmla="*/ 12418 h 117969"/>
                <a:gd name="connsiteX4" fmla="*/ 154292 w 158327"/>
                <a:gd name="connsiteY4" fmla="*/ 9313 h 117969"/>
                <a:gd name="connsiteX5" fmla="*/ 153050 w 158327"/>
                <a:gd name="connsiteY5" fmla="*/ 7140 h 117969"/>
                <a:gd name="connsiteX6" fmla="*/ 151187 w 158327"/>
                <a:gd name="connsiteY6" fmla="*/ 4036 h 117969"/>
                <a:gd name="connsiteX7" fmla="*/ 149014 w 158327"/>
                <a:gd name="connsiteY7" fmla="*/ 0 h 117969"/>
                <a:gd name="connsiteX8" fmla="*/ 134423 w 158327"/>
                <a:gd name="connsiteY8" fmla="*/ 1863 h 117969"/>
                <a:gd name="connsiteX9" fmla="*/ 126972 w 158327"/>
                <a:gd name="connsiteY9" fmla="*/ 7140 h 117969"/>
                <a:gd name="connsiteX10" fmla="*/ 119832 w 158327"/>
                <a:gd name="connsiteY10" fmla="*/ 12418 h 117969"/>
                <a:gd name="connsiteX11" fmla="*/ 114554 w 158327"/>
                <a:gd name="connsiteY11" fmla="*/ 18937 h 117969"/>
                <a:gd name="connsiteX12" fmla="*/ 105241 w 158327"/>
                <a:gd name="connsiteY12" fmla="*/ 23904 h 117969"/>
                <a:gd name="connsiteX13" fmla="*/ 102137 w 158327"/>
                <a:gd name="connsiteY13" fmla="*/ 23904 h 117969"/>
                <a:gd name="connsiteX14" fmla="*/ 99964 w 158327"/>
                <a:gd name="connsiteY14" fmla="*/ 23904 h 117969"/>
                <a:gd name="connsiteX15" fmla="*/ 97790 w 158327"/>
                <a:gd name="connsiteY15" fmla="*/ 23904 h 117969"/>
                <a:gd name="connsiteX16" fmla="*/ 97790 w 158327"/>
                <a:gd name="connsiteY16" fmla="*/ 22042 h 117969"/>
                <a:gd name="connsiteX17" fmla="*/ 94686 w 158327"/>
                <a:gd name="connsiteY17" fmla="*/ 19869 h 117969"/>
                <a:gd name="connsiteX18" fmla="*/ 92823 w 158327"/>
                <a:gd name="connsiteY18" fmla="*/ 14591 h 117969"/>
                <a:gd name="connsiteX19" fmla="*/ 78232 w 158327"/>
                <a:gd name="connsiteY19" fmla="*/ 19869 h 117969"/>
                <a:gd name="connsiteX20" fmla="*/ 67677 w 158327"/>
                <a:gd name="connsiteY20" fmla="*/ 27319 h 117969"/>
                <a:gd name="connsiteX21" fmla="*/ 56191 w 158327"/>
                <a:gd name="connsiteY21" fmla="*/ 36633 h 117969"/>
                <a:gd name="connsiteX22" fmla="*/ 53086 w 158327"/>
                <a:gd name="connsiteY22" fmla="*/ 29182 h 117969"/>
                <a:gd name="connsiteX23" fmla="*/ 49050 w 158327"/>
                <a:gd name="connsiteY23" fmla="*/ 26077 h 117969"/>
                <a:gd name="connsiteX24" fmla="*/ 45946 w 158327"/>
                <a:gd name="connsiteY24" fmla="*/ 19869 h 117969"/>
                <a:gd name="connsiteX25" fmla="*/ 39427 w 158327"/>
                <a:gd name="connsiteY25" fmla="*/ 14591 h 117969"/>
                <a:gd name="connsiteX26" fmla="*/ 24836 w 158327"/>
                <a:gd name="connsiteY26" fmla="*/ 18937 h 117969"/>
                <a:gd name="connsiteX27" fmla="*/ 16764 w 158327"/>
                <a:gd name="connsiteY27" fmla="*/ 22042 h 117969"/>
                <a:gd name="connsiteX28" fmla="*/ 9313 w 158327"/>
                <a:gd name="connsiteY28" fmla="*/ 29182 h 117969"/>
                <a:gd name="connsiteX29" fmla="*/ 0 w 158327"/>
                <a:gd name="connsiteY29" fmla="*/ 36633 h 117969"/>
                <a:gd name="connsiteX30" fmla="*/ 5278 w 158327"/>
                <a:gd name="connsiteY30" fmla="*/ 47188 h 117969"/>
                <a:gd name="connsiteX31" fmla="*/ 32286 w 158327"/>
                <a:gd name="connsiteY31" fmla="*/ 47188 h 117969"/>
                <a:gd name="connsiteX32" fmla="*/ 32286 w 158327"/>
                <a:gd name="connsiteY32" fmla="*/ 60847 h 117969"/>
                <a:gd name="connsiteX33" fmla="*/ 27009 w 158327"/>
                <a:gd name="connsiteY33" fmla="*/ 60847 h 117969"/>
                <a:gd name="connsiteX34" fmla="*/ 21731 w 158327"/>
                <a:gd name="connsiteY34" fmla="*/ 60847 h 117969"/>
                <a:gd name="connsiteX35" fmla="*/ 19868 w 158327"/>
                <a:gd name="connsiteY35" fmla="*/ 61779 h 117969"/>
                <a:gd name="connsiteX36" fmla="*/ 17695 w 158327"/>
                <a:gd name="connsiteY36" fmla="*/ 61779 h 117969"/>
                <a:gd name="connsiteX37" fmla="*/ 16764 w 158327"/>
                <a:gd name="connsiteY37" fmla="*/ 63952 h 117969"/>
                <a:gd name="connsiteX38" fmla="*/ 12418 w 158327"/>
                <a:gd name="connsiteY38" fmla="*/ 68298 h 117969"/>
                <a:gd name="connsiteX39" fmla="*/ 9313 w 158327"/>
                <a:gd name="connsiteY39" fmla="*/ 68298 h 117969"/>
                <a:gd name="connsiteX40" fmla="*/ 14591 w 158327"/>
                <a:gd name="connsiteY40" fmla="*/ 71403 h 117969"/>
                <a:gd name="connsiteX41" fmla="*/ 19868 w 158327"/>
                <a:gd name="connsiteY41" fmla="*/ 75438 h 117969"/>
                <a:gd name="connsiteX42" fmla="*/ 27009 w 158327"/>
                <a:gd name="connsiteY42" fmla="*/ 76680 h 117969"/>
                <a:gd name="connsiteX43" fmla="*/ 32286 w 158327"/>
                <a:gd name="connsiteY43" fmla="*/ 80716 h 117969"/>
                <a:gd name="connsiteX44" fmla="*/ 31355 w 158327"/>
                <a:gd name="connsiteY44" fmla="*/ 83820 h 117969"/>
                <a:gd name="connsiteX45" fmla="*/ 31355 w 158327"/>
                <a:gd name="connsiteY45" fmla="*/ 85993 h 117969"/>
                <a:gd name="connsiteX46" fmla="*/ 29182 w 158327"/>
                <a:gd name="connsiteY46" fmla="*/ 88167 h 117969"/>
                <a:gd name="connsiteX47" fmla="*/ 27009 w 158327"/>
                <a:gd name="connsiteY47" fmla="*/ 90340 h 117969"/>
                <a:gd name="connsiteX48" fmla="*/ 24836 w 158327"/>
                <a:gd name="connsiteY48" fmla="*/ 91271 h 117969"/>
                <a:gd name="connsiteX49" fmla="*/ 29182 w 158327"/>
                <a:gd name="connsiteY49" fmla="*/ 95307 h 117969"/>
                <a:gd name="connsiteX50" fmla="*/ 38495 w 158327"/>
                <a:gd name="connsiteY50" fmla="*/ 100584 h 117969"/>
                <a:gd name="connsiteX51" fmla="*/ 49050 w 158327"/>
                <a:gd name="connsiteY51" fmla="*/ 105862 h 117969"/>
                <a:gd name="connsiteX52" fmla="*/ 61468 w 158327"/>
                <a:gd name="connsiteY52" fmla="*/ 113313 h 117969"/>
                <a:gd name="connsiteX53" fmla="*/ 70782 w 158327"/>
                <a:gd name="connsiteY53" fmla="*/ 117659 h 117969"/>
                <a:gd name="connsiteX54" fmla="*/ 76059 w 158327"/>
                <a:gd name="connsiteY54" fmla="*/ 120763 h 117969"/>
                <a:gd name="connsiteX55" fmla="*/ 94686 w 158327"/>
                <a:gd name="connsiteY55" fmla="*/ 105862 h 117969"/>
                <a:gd name="connsiteX56" fmla="*/ 116728 w 158327"/>
                <a:gd name="connsiteY56" fmla="*/ 95307 h 117969"/>
                <a:gd name="connsiteX57" fmla="*/ 139701 w 158327"/>
                <a:gd name="connsiteY57" fmla="*/ 85993 h 117969"/>
                <a:gd name="connsiteX58" fmla="*/ 160501 w 158327"/>
                <a:gd name="connsiteY58" fmla="*/ 75438 h 117969"/>
                <a:gd name="connsiteX59" fmla="*/ 160501 w 158327"/>
                <a:gd name="connsiteY59" fmla="*/ 60847 h 117969"/>
                <a:gd name="connsiteX60" fmla="*/ 158327 w 158327"/>
                <a:gd name="connsiteY60" fmla="*/ 44083 h 117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58327" h="117969">
                  <a:moveTo>
                    <a:pt x="156154" y="29182"/>
                  </a:moveTo>
                  <a:lnTo>
                    <a:pt x="156154" y="23904"/>
                  </a:lnTo>
                  <a:lnTo>
                    <a:pt x="156154" y="16764"/>
                  </a:lnTo>
                  <a:lnTo>
                    <a:pt x="154292" y="12418"/>
                  </a:lnTo>
                  <a:lnTo>
                    <a:pt x="154292" y="9313"/>
                  </a:lnTo>
                  <a:lnTo>
                    <a:pt x="153050" y="7140"/>
                  </a:lnTo>
                  <a:lnTo>
                    <a:pt x="151187" y="4036"/>
                  </a:lnTo>
                  <a:lnTo>
                    <a:pt x="149014" y="0"/>
                  </a:lnTo>
                  <a:lnTo>
                    <a:pt x="134423" y="1863"/>
                  </a:lnTo>
                  <a:lnTo>
                    <a:pt x="126972" y="7140"/>
                  </a:lnTo>
                  <a:lnTo>
                    <a:pt x="119832" y="12418"/>
                  </a:lnTo>
                  <a:lnTo>
                    <a:pt x="114554" y="18937"/>
                  </a:lnTo>
                  <a:lnTo>
                    <a:pt x="105241" y="23904"/>
                  </a:lnTo>
                  <a:lnTo>
                    <a:pt x="102137" y="23904"/>
                  </a:lnTo>
                  <a:lnTo>
                    <a:pt x="99964" y="23904"/>
                  </a:lnTo>
                  <a:lnTo>
                    <a:pt x="97790" y="23904"/>
                  </a:lnTo>
                  <a:lnTo>
                    <a:pt x="97790" y="22042"/>
                  </a:lnTo>
                  <a:lnTo>
                    <a:pt x="94686" y="19869"/>
                  </a:lnTo>
                  <a:lnTo>
                    <a:pt x="92823" y="14591"/>
                  </a:lnTo>
                  <a:lnTo>
                    <a:pt x="78232" y="19869"/>
                  </a:lnTo>
                  <a:lnTo>
                    <a:pt x="67677" y="27319"/>
                  </a:lnTo>
                  <a:lnTo>
                    <a:pt x="56191" y="36633"/>
                  </a:lnTo>
                  <a:lnTo>
                    <a:pt x="53086" y="29182"/>
                  </a:lnTo>
                  <a:lnTo>
                    <a:pt x="49050" y="26077"/>
                  </a:lnTo>
                  <a:lnTo>
                    <a:pt x="45946" y="19869"/>
                  </a:lnTo>
                  <a:lnTo>
                    <a:pt x="39427" y="14591"/>
                  </a:lnTo>
                  <a:lnTo>
                    <a:pt x="24836" y="18937"/>
                  </a:lnTo>
                  <a:lnTo>
                    <a:pt x="16764" y="22042"/>
                  </a:lnTo>
                  <a:lnTo>
                    <a:pt x="9313" y="29182"/>
                  </a:lnTo>
                  <a:lnTo>
                    <a:pt x="0" y="36633"/>
                  </a:lnTo>
                  <a:lnTo>
                    <a:pt x="5278" y="47188"/>
                  </a:lnTo>
                  <a:lnTo>
                    <a:pt x="32286" y="47188"/>
                  </a:lnTo>
                  <a:lnTo>
                    <a:pt x="32286" y="60847"/>
                  </a:lnTo>
                  <a:lnTo>
                    <a:pt x="27009" y="60847"/>
                  </a:lnTo>
                  <a:lnTo>
                    <a:pt x="21731" y="60847"/>
                  </a:lnTo>
                  <a:lnTo>
                    <a:pt x="19868" y="61779"/>
                  </a:lnTo>
                  <a:lnTo>
                    <a:pt x="17695" y="61779"/>
                  </a:lnTo>
                  <a:lnTo>
                    <a:pt x="16764" y="63952"/>
                  </a:lnTo>
                  <a:lnTo>
                    <a:pt x="12418" y="68298"/>
                  </a:lnTo>
                  <a:lnTo>
                    <a:pt x="9313" y="68298"/>
                  </a:lnTo>
                  <a:lnTo>
                    <a:pt x="14591" y="71403"/>
                  </a:lnTo>
                  <a:lnTo>
                    <a:pt x="19868" y="75438"/>
                  </a:lnTo>
                  <a:lnTo>
                    <a:pt x="27009" y="76680"/>
                  </a:lnTo>
                  <a:lnTo>
                    <a:pt x="32286" y="80716"/>
                  </a:lnTo>
                  <a:lnTo>
                    <a:pt x="31355" y="83820"/>
                  </a:lnTo>
                  <a:lnTo>
                    <a:pt x="31355" y="85993"/>
                  </a:lnTo>
                  <a:lnTo>
                    <a:pt x="29182" y="88167"/>
                  </a:lnTo>
                  <a:lnTo>
                    <a:pt x="27009" y="90340"/>
                  </a:lnTo>
                  <a:lnTo>
                    <a:pt x="24836" y="91271"/>
                  </a:lnTo>
                  <a:lnTo>
                    <a:pt x="29182" y="95307"/>
                  </a:lnTo>
                  <a:lnTo>
                    <a:pt x="38495" y="100584"/>
                  </a:lnTo>
                  <a:lnTo>
                    <a:pt x="49050" y="105862"/>
                  </a:lnTo>
                  <a:lnTo>
                    <a:pt x="61468" y="113313"/>
                  </a:lnTo>
                  <a:lnTo>
                    <a:pt x="70782" y="117659"/>
                  </a:lnTo>
                  <a:lnTo>
                    <a:pt x="76059" y="120763"/>
                  </a:lnTo>
                  <a:lnTo>
                    <a:pt x="94686" y="105862"/>
                  </a:lnTo>
                  <a:lnTo>
                    <a:pt x="116728" y="95307"/>
                  </a:lnTo>
                  <a:lnTo>
                    <a:pt x="139701" y="85993"/>
                  </a:lnTo>
                  <a:lnTo>
                    <a:pt x="160501" y="75438"/>
                  </a:lnTo>
                  <a:lnTo>
                    <a:pt x="160501" y="60847"/>
                  </a:lnTo>
                  <a:lnTo>
                    <a:pt x="158327" y="44083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</p:grpSp>
      <p:grpSp>
        <p:nvGrpSpPr>
          <p:cNvPr id="115" name="Group 26">
            <a:extLst>
              <a:ext uri="{FF2B5EF4-FFF2-40B4-BE49-F238E27FC236}">
                <a16:creationId xmlns:a16="http://schemas.microsoft.com/office/drawing/2014/main" id="{91D79222-928A-412C-6CE9-4C602ECCB5CC}"/>
              </a:ext>
            </a:extLst>
          </p:cNvPr>
          <p:cNvGrpSpPr/>
          <p:nvPr/>
        </p:nvGrpSpPr>
        <p:grpSpPr>
          <a:xfrm>
            <a:off x="8807963" y="1535200"/>
            <a:ext cx="2696956" cy="376415"/>
            <a:chOff x="8288570" y="5180606"/>
            <a:chExt cx="2696956" cy="376415"/>
          </a:xfrm>
        </p:grpSpPr>
        <p:sp>
          <p:nvSpPr>
            <p:cNvPr id="116" name="Freeform: Shape 4">
              <a:extLst>
                <a:ext uri="{FF2B5EF4-FFF2-40B4-BE49-F238E27FC236}">
                  <a16:creationId xmlns:a16="http://schemas.microsoft.com/office/drawing/2014/main" id="{2B15CA2F-365D-A2CE-4E8A-6776B97F6700}"/>
                </a:ext>
              </a:extLst>
            </p:cNvPr>
            <p:cNvSpPr/>
            <p:nvPr/>
          </p:nvSpPr>
          <p:spPr>
            <a:xfrm>
              <a:off x="8288570" y="5180606"/>
              <a:ext cx="251302" cy="376415"/>
            </a:xfrm>
            <a:custGeom>
              <a:avLst/>
              <a:gdLst>
                <a:gd name="connsiteX0" fmla="*/ 0 w 561676"/>
                <a:gd name="connsiteY0" fmla="*/ 637244 h 906969"/>
                <a:gd name="connsiteX1" fmla="*/ 51564 w 561676"/>
                <a:gd name="connsiteY1" fmla="*/ 448484 h 906969"/>
                <a:gd name="connsiteX2" fmla="*/ 246770 w 561676"/>
                <a:gd name="connsiteY2" fmla="*/ 27226 h 906969"/>
                <a:gd name="connsiteX3" fmla="*/ 280378 w 561676"/>
                <a:gd name="connsiteY3" fmla="*/ 63 h 906969"/>
                <a:gd name="connsiteX4" fmla="*/ 314447 w 561676"/>
                <a:gd name="connsiteY4" fmla="*/ 23083 h 906969"/>
                <a:gd name="connsiteX5" fmla="*/ 534514 w 561676"/>
                <a:gd name="connsiteY5" fmla="*/ 502810 h 906969"/>
                <a:gd name="connsiteX6" fmla="*/ 562598 w 561676"/>
                <a:gd name="connsiteY6" fmla="*/ 658882 h 906969"/>
                <a:gd name="connsiteX7" fmla="*/ 394095 w 561676"/>
                <a:gd name="connsiteY7" fmla="*/ 886316 h 906969"/>
                <a:gd name="connsiteX8" fmla="*/ 2762 w 561676"/>
                <a:gd name="connsiteY8" fmla="*/ 677758 h 906969"/>
                <a:gd name="connsiteX9" fmla="*/ 0 w 561676"/>
                <a:gd name="connsiteY9" fmla="*/ 637244 h 906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61676" h="906969">
                  <a:moveTo>
                    <a:pt x="0" y="637244"/>
                  </a:moveTo>
                  <a:cubicBezTo>
                    <a:pt x="0" y="569567"/>
                    <a:pt x="23940" y="508335"/>
                    <a:pt x="51564" y="448484"/>
                  </a:cubicBezTo>
                  <a:cubicBezTo>
                    <a:pt x="116018" y="307604"/>
                    <a:pt x="181854" y="167645"/>
                    <a:pt x="246770" y="27226"/>
                  </a:cubicBezTo>
                  <a:cubicBezTo>
                    <a:pt x="253675" y="12494"/>
                    <a:pt x="262883" y="984"/>
                    <a:pt x="280378" y="63"/>
                  </a:cubicBezTo>
                  <a:cubicBezTo>
                    <a:pt x="296952" y="-858"/>
                    <a:pt x="308001" y="8350"/>
                    <a:pt x="314447" y="23083"/>
                  </a:cubicBezTo>
                  <a:cubicBezTo>
                    <a:pt x="388109" y="182838"/>
                    <a:pt x="465915" y="340752"/>
                    <a:pt x="534514" y="502810"/>
                  </a:cubicBezTo>
                  <a:cubicBezTo>
                    <a:pt x="555692" y="552072"/>
                    <a:pt x="568583" y="604556"/>
                    <a:pt x="562598" y="658882"/>
                  </a:cubicBezTo>
                  <a:cubicBezTo>
                    <a:pt x="550627" y="767074"/>
                    <a:pt x="491237" y="842118"/>
                    <a:pt x="394095" y="886316"/>
                  </a:cubicBezTo>
                  <a:cubicBezTo>
                    <a:pt x="229735" y="960899"/>
                    <a:pt x="33609" y="855930"/>
                    <a:pt x="2762" y="677758"/>
                  </a:cubicBezTo>
                  <a:cubicBezTo>
                    <a:pt x="921" y="664407"/>
                    <a:pt x="921" y="650595"/>
                    <a:pt x="0" y="637244"/>
                  </a:cubicBezTo>
                  <a:close/>
                </a:path>
              </a:pathLst>
            </a:custGeom>
            <a:solidFill>
              <a:srgbClr val="2C70AA"/>
            </a:solidFill>
            <a:ln w="459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17" name="Freeform: Shape 5">
              <a:extLst>
                <a:ext uri="{FF2B5EF4-FFF2-40B4-BE49-F238E27FC236}">
                  <a16:creationId xmlns:a16="http://schemas.microsoft.com/office/drawing/2014/main" id="{674EB754-DE7F-5F46-842A-7D1548ECDE32}"/>
                </a:ext>
              </a:extLst>
            </p:cNvPr>
            <p:cNvSpPr/>
            <p:nvPr/>
          </p:nvSpPr>
          <p:spPr>
            <a:xfrm>
              <a:off x="8560309" y="5180606"/>
              <a:ext cx="251302" cy="376415"/>
            </a:xfrm>
            <a:custGeom>
              <a:avLst/>
              <a:gdLst>
                <a:gd name="connsiteX0" fmla="*/ 0 w 561676"/>
                <a:gd name="connsiteY0" fmla="*/ 637244 h 906969"/>
                <a:gd name="connsiteX1" fmla="*/ 51564 w 561676"/>
                <a:gd name="connsiteY1" fmla="*/ 448484 h 906969"/>
                <a:gd name="connsiteX2" fmla="*/ 246770 w 561676"/>
                <a:gd name="connsiteY2" fmla="*/ 27226 h 906969"/>
                <a:gd name="connsiteX3" fmla="*/ 280378 w 561676"/>
                <a:gd name="connsiteY3" fmla="*/ 63 h 906969"/>
                <a:gd name="connsiteX4" fmla="*/ 314447 w 561676"/>
                <a:gd name="connsiteY4" fmla="*/ 23083 h 906969"/>
                <a:gd name="connsiteX5" fmla="*/ 534514 w 561676"/>
                <a:gd name="connsiteY5" fmla="*/ 502810 h 906969"/>
                <a:gd name="connsiteX6" fmla="*/ 562598 w 561676"/>
                <a:gd name="connsiteY6" fmla="*/ 658882 h 906969"/>
                <a:gd name="connsiteX7" fmla="*/ 394095 w 561676"/>
                <a:gd name="connsiteY7" fmla="*/ 886316 h 906969"/>
                <a:gd name="connsiteX8" fmla="*/ 2762 w 561676"/>
                <a:gd name="connsiteY8" fmla="*/ 677758 h 906969"/>
                <a:gd name="connsiteX9" fmla="*/ 0 w 561676"/>
                <a:gd name="connsiteY9" fmla="*/ 637244 h 906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61676" h="906969">
                  <a:moveTo>
                    <a:pt x="0" y="637244"/>
                  </a:moveTo>
                  <a:cubicBezTo>
                    <a:pt x="0" y="569567"/>
                    <a:pt x="23940" y="508335"/>
                    <a:pt x="51564" y="448484"/>
                  </a:cubicBezTo>
                  <a:cubicBezTo>
                    <a:pt x="116018" y="307604"/>
                    <a:pt x="181854" y="167645"/>
                    <a:pt x="246770" y="27226"/>
                  </a:cubicBezTo>
                  <a:cubicBezTo>
                    <a:pt x="253675" y="12494"/>
                    <a:pt x="262883" y="984"/>
                    <a:pt x="280378" y="63"/>
                  </a:cubicBezTo>
                  <a:cubicBezTo>
                    <a:pt x="296952" y="-858"/>
                    <a:pt x="308001" y="8350"/>
                    <a:pt x="314447" y="23083"/>
                  </a:cubicBezTo>
                  <a:cubicBezTo>
                    <a:pt x="388109" y="182838"/>
                    <a:pt x="465915" y="340752"/>
                    <a:pt x="534514" y="502810"/>
                  </a:cubicBezTo>
                  <a:cubicBezTo>
                    <a:pt x="555692" y="552072"/>
                    <a:pt x="568583" y="604556"/>
                    <a:pt x="562598" y="658882"/>
                  </a:cubicBezTo>
                  <a:cubicBezTo>
                    <a:pt x="550627" y="767074"/>
                    <a:pt x="491237" y="842118"/>
                    <a:pt x="394095" y="886316"/>
                  </a:cubicBezTo>
                  <a:cubicBezTo>
                    <a:pt x="229735" y="960899"/>
                    <a:pt x="33609" y="855930"/>
                    <a:pt x="2762" y="677758"/>
                  </a:cubicBezTo>
                  <a:cubicBezTo>
                    <a:pt x="921" y="664407"/>
                    <a:pt x="921" y="650595"/>
                    <a:pt x="0" y="637244"/>
                  </a:cubicBezTo>
                  <a:close/>
                </a:path>
              </a:pathLst>
            </a:custGeom>
            <a:solidFill>
              <a:srgbClr val="2C70AA"/>
            </a:solidFill>
            <a:ln w="459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18" name="Freeform: Shape 6">
              <a:extLst>
                <a:ext uri="{FF2B5EF4-FFF2-40B4-BE49-F238E27FC236}">
                  <a16:creationId xmlns:a16="http://schemas.microsoft.com/office/drawing/2014/main" id="{58D894B0-491D-E7B3-81E5-41EC9BE3C734}"/>
                </a:ext>
              </a:extLst>
            </p:cNvPr>
            <p:cNvSpPr/>
            <p:nvPr/>
          </p:nvSpPr>
          <p:spPr>
            <a:xfrm>
              <a:off x="8832048" y="5180606"/>
              <a:ext cx="251302" cy="376415"/>
            </a:xfrm>
            <a:custGeom>
              <a:avLst/>
              <a:gdLst>
                <a:gd name="connsiteX0" fmla="*/ 0 w 561676"/>
                <a:gd name="connsiteY0" fmla="*/ 637244 h 906969"/>
                <a:gd name="connsiteX1" fmla="*/ 51564 w 561676"/>
                <a:gd name="connsiteY1" fmla="*/ 448484 h 906969"/>
                <a:gd name="connsiteX2" fmla="*/ 246770 w 561676"/>
                <a:gd name="connsiteY2" fmla="*/ 27226 h 906969"/>
                <a:gd name="connsiteX3" fmla="*/ 280378 w 561676"/>
                <a:gd name="connsiteY3" fmla="*/ 63 h 906969"/>
                <a:gd name="connsiteX4" fmla="*/ 314447 w 561676"/>
                <a:gd name="connsiteY4" fmla="*/ 23083 h 906969"/>
                <a:gd name="connsiteX5" fmla="*/ 534514 w 561676"/>
                <a:gd name="connsiteY5" fmla="*/ 502810 h 906969"/>
                <a:gd name="connsiteX6" fmla="*/ 562598 w 561676"/>
                <a:gd name="connsiteY6" fmla="*/ 658882 h 906969"/>
                <a:gd name="connsiteX7" fmla="*/ 394095 w 561676"/>
                <a:gd name="connsiteY7" fmla="*/ 886316 h 906969"/>
                <a:gd name="connsiteX8" fmla="*/ 2762 w 561676"/>
                <a:gd name="connsiteY8" fmla="*/ 677758 h 906969"/>
                <a:gd name="connsiteX9" fmla="*/ 0 w 561676"/>
                <a:gd name="connsiteY9" fmla="*/ 637244 h 906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61676" h="906969">
                  <a:moveTo>
                    <a:pt x="0" y="637244"/>
                  </a:moveTo>
                  <a:cubicBezTo>
                    <a:pt x="0" y="569567"/>
                    <a:pt x="23940" y="508335"/>
                    <a:pt x="51564" y="448484"/>
                  </a:cubicBezTo>
                  <a:cubicBezTo>
                    <a:pt x="116018" y="307604"/>
                    <a:pt x="181854" y="167645"/>
                    <a:pt x="246770" y="27226"/>
                  </a:cubicBezTo>
                  <a:cubicBezTo>
                    <a:pt x="253675" y="12494"/>
                    <a:pt x="262883" y="984"/>
                    <a:pt x="280378" y="63"/>
                  </a:cubicBezTo>
                  <a:cubicBezTo>
                    <a:pt x="296952" y="-858"/>
                    <a:pt x="308001" y="8350"/>
                    <a:pt x="314447" y="23083"/>
                  </a:cubicBezTo>
                  <a:cubicBezTo>
                    <a:pt x="388109" y="182838"/>
                    <a:pt x="465915" y="340752"/>
                    <a:pt x="534514" y="502810"/>
                  </a:cubicBezTo>
                  <a:cubicBezTo>
                    <a:pt x="555692" y="552072"/>
                    <a:pt x="568583" y="604556"/>
                    <a:pt x="562598" y="658882"/>
                  </a:cubicBezTo>
                  <a:cubicBezTo>
                    <a:pt x="550627" y="767074"/>
                    <a:pt x="491237" y="842118"/>
                    <a:pt x="394095" y="886316"/>
                  </a:cubicBezTo>
                  <a:cubicBezTo>
                    <a:pt x="229735" y="960899"/>
                    <a:pt x="33609" y="855930"/>
                    <a:pt x="2762" y="677758"/>
                  </a:cubicBezTo>
                  <a:cubicBezTo>
                    <a:pt x="921" y="664407"/>
                    <a:pt x="921" y="650595"/>
                    <a:pt x="0" y="637244"/>
                  </a:cubicBezTo>
                  <a:close/>
                </a:path>
              </a:pathLst>
            </a:custGeom>
            <a:solidFill>
              <a:srgbClr val="2C70AA"/>
            </a:solidFill>
            <a:ln w="459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19" name="Freeform: Shape 7">
              <a:extLst>
                <a:ext uri="{FF2B5EF4-FFF2-40B4-BE49-F238E27FC236}">
                  <a16:creationId xmlns:a16="http://schemas.microsoft.com/office/drawing/2014/main" id="{6F65102E-14D5-6254-3AF6-8DEB5E3164F8}"/>
                </a:ext>
              </a:extLst>
            </p:cNvPr>
            <p:cNvSpPr/>
            <p:nvPr/>
          </p:nvSpPr>
          <p:spPr>
            <a:xfrm>
              <a:off x="9103787" y="5180606"/>
              <a:ext cx="251302" cy="376415"/>
            </a:xfrm>
            <a:custGeom>
              <a:avLst/>
              <a:gdLst>
                <a:gd name="connsiteX0" fmla="*/ 0 w 561676"/>
                <a:gd name="connsiteY0" fmla="*/ 637244 h 906969"/>
                <a:gd name="connsiteX1" fmla="*/ 51564 w 561676"/>
                <a:gd name="connsiteY1" fmla="*/ 448484 h 906969"/>
                <a:gd name="connsiteX2" fmla="*/ 246770 w 561676"/>
                <a:gd name="connsiteY2" fmla="*/ 27226 h 906969"/>
                <a:gd name="connsiteX3" fmla="*/ 280378 w 561676"/>
                <a:gd name="connsiteY3" fmla="*/ 63 h 906969"/>
                <a:gd name="connsiteX4" fmla="*/ 314447 w 561676"/>
                <a:gd name="connsiteY4" fmla="*/ 23083 h 906969"/>
                <a:gd name="connsiteX5" fmla="*/ 534514 w 561676"/>
                <a:gd name="connsiteY5" fmla="*/ 502810 h 906969"/>
                <a:gd name="connsiteX6" fmla="*/ 562598 w 561676"/>
                <a:gd name="connsiteY6" fmla="*/ 658882 h 906969"/>
                <a:gd name="connsiteX7" fmla="*/ 394095 w 561676"/>
                <a:gd name="connsiteY7" fmla="*/ 886316 h 906969"/>
                <a:gd name="connsiteX8" fmla="*/ 2762 w 561676"/>
                <a:gd name="connsiteY8" fmla="*/ 677758 h 906969"/>
                <a:gd name="connsiteX9" fmla="*/ 0 w 561676"/>
                <a:gd name="connsiteY9" fmla="*/ 637244 h 906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61676" h="906969">
                  <a:moveTo>
                    <a:pt x="0" y="637244"/>
                  </a:moveTo>
                  <a:cubicBezTo>
                    <a:pt x="0" y="569567"/>
                    <a:pt x="23940" y="508335"/>
                    <a:pt x="51564" y="448484"/>
                  </a:cubicBezTo>
                  <a:cubicBezTo>
                    <a:pt x="116018" y="307604"/>
                    <a:pt x="181854" y="167645"/>
                    <a:pt x="246770" y="27226"/>
                  </a:cubicBezTo>
                  <a:cubicBezTo>
                    <a:pt x="253675" y="12494"/>
                    <a:pt x="262883" y="984"/>
                    <a:pt x="280378" y="63"/>
                  </a:cubicBezTo>
                  <a:cubicBezTo>
                    <a:pt x="296952" y="-858"/>
                    <a:pt x="308001" y="8350"/>
                    <a:pt x="314447" y="23083"/>
                  </a:cubicBezTo>
                  <a:cubicBezTo>
                    <a:pt x="388109" y="182838"/>
                    <a:pt x="465915" y="340752"/>
                    <a:pt x="534514" y="502810"/>
                  </a:cubicBezTo>
                  <a:cubicBezTo>
                    <a:pt x="555692" y="552072"/>
                    <a:pt x="568583" y="604556"/>
                    <a:pt x="562598" y="658882"/>
                  </a:cubicBezTo>
                  <a:cubicBezTo>
                    <a:pt x="550627" y="767074"/>
                    <a:pt x="491237" y="842118"/>
                    <a:pt x="394095" y="886316"/>
                  </a:cubicBezTo>
                  <a:cubicBezTo>
                    <a:pt x="229735" y="960899"/>
                    <a:pt x="33609" y="855930"/>
                    <a:pt x="2762" y="677758"/>
                  </a:cubicBezTo>
                  <a:cubicBezTo>
                    <a:pt x="921" y="664407"/>
                    <a:pt x="921" y="650595"/>
                    <a:pt x="0" y="637244"/>
                  </a:cubicBezTo>
                  <a:close/>
                </a:path>
              </a:pathLst>
            </a:custGeom>
            <a:solidFill>
              <a:srgbClr val="2C70AA"/>
            </a:solidFill>
            <a:ln w="459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20" name="Freeform: Shape 8">
              <a:extLst>
                <a:ext uri="{FF2B5EF4-FFF2-40B4-BE49-F238E27FC236}">
                  <a16:creationId xmlns:a16="http://schemas.microsoft.com/office/drawing/2014/main" id="{B9D5CBB3-14FB-B84E-06E9-E5FA8A47143A}"/>
                </a:ext>
              </a:extLst>
            </p:cNvPr>
            <p:cNvSpPr/>
            <p:nvPr/>
          </p:nvSpPr>
          <p:spPr>
            <a:xfrm>
              <a:off x="9375526" y="5180606"/>
              <a:ext cx="251302" cy="376415"/>
            </a:xfrm>
            <a:custGeom>
              <a:avLst/>
              <a:gdLst>
                <a:gd name="connsiteX0" fmla="*/ 0 w 561676"/>
                <a:gd name="connsiteY0" fmla="*/ 637244 h 906969"/>
                <a:gd name="connsiteX1" fmla="*/ 51564 w 561676"/>
                <a:gd name="connsiteY1" fmla="*/ 448484 h 906969"/>
                <a:gd name="connsiteX2" fmla="*/ 246770 w 561676"/>
                <a:gd name="connsiteY2" fmla="*/ 27226 h 906969"/>
                <a:gd name="connsiteX3" fmla="*/ 280378 w 561676"/>
                <a:gd name="connsiteY3" fmla="*/ 63 h 906969"/>
                <a:gd name="connsiteX4" fmla="*/ 314447 w 561676"/>
                <a:gd name="connsiteY4" fmla="*/ 23083 h 906969"/>
                <a:gd name="connsiteX5" fmla="*/ 534514 w 561676"/>
                <a:gd name="connsiteY5" fmla="*/ 502810 h 906969"/>
                <a:gd name="connsiteX6" fmla="*/ 562598 w 561676"/>
                <a:gd name="connsiteY6" fmla="*/ 658882 h 906969"/>
                <a:gd name="connsiteX7" fmla="*/ 394095 w 561676"/>
                <a:gd name="connsiteY7" fmla="*/ 886316 h 906969"/>
                <a:gd name="connsiteX8" fmla="*/ 2762 w 561676"/>
                <a:gd name="connsiteY8" fmla="*/ 677758 h 906969"/>
                <a:gd name="connsiteX9" fmla="*/ 0 w 561676"/>
                <a:gd name="connsiteY9" fmla="*/ 637244 h 906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61676" h="906969">
                  <a:moveTo>
                    <a:pt x="0" y="637244"/>
                  </a:moveTo>
                  <a:cubicBezTo>
                    <a:pt x="0" y="569567"/>
                    <a:pt x="23940" y="508335"/>
                    <a:pt x="51564" y="448484"/>
                  </a:cubicBezTo>
                  <a:cubicBezTo>
                    <a:pt x="116018" y="307604"/>
                    <a:pt x="181854" y="167645"/>
                    <a:pt x="246770" y="27226"/>
                  </a:cubicBezTo>
                  <a:cubicBezTo>
                    <a:pt x="253675" y="12494"/>
                    <a:pt x="262883" y="984"/>
                    <a:pt x="280378" y="63"/>
                  </a:cubicBezTo>
                  <a:cubicBezTo>
                    <a:pt x="296952" y="-858"/>
                    <a:pt x="308001" y="8350"/>
                    <a:pt x="314447" y="23083"/>
                  </a:cubicBezTo>
                  <a:cubicBezTo>
                    <a:pt x="388109" y="182838"/>
                    <a:pt x="465915" y="340752"/>
                    <a:pt x="534514" y="502810"/>
                  </a:cubicBezTo>
                  <a:cubicBezTo>
                    <a:pt x="555692" y="552072"/>
                    <a:pt x="568583" y="604556"/>
                    <a:pt x="562598" y="658882"/>
                  </a:cubicBezTo>
                  <a:cubicBezTo>
                    <a:pt x="550627" y="767074"/>
                    <a:pt x="491237" y="842118"/>
                    <a:pt x="394095" y="886316"/>
                  </a:cubicBezTo>
                  <a:cubicBezTo>
                    <a:pt x="229735" y="960899"/>
                    <a:pt x="33609" y="855930"/>
                    <a:pt x="2762" y="677758"/>
                  </a:cubicBezTo>
                  <a:cubicBezTo>
                    <a:pt x="921" y="664407"/>
                    <a:pt x="921" y="650595"/>
                    <a:pt x="0" y="637244"/>
                  </a:cubicBezTo>
                  <a:close/>
                </a:path>
              </a:pathLst>
            </a:custGeom>
            <a:solidFill>
              <a:srgbClr val="2C70AA"/>
            </a:solidFill>
            <a:ln w="459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21" name="Freeform: Shape 9">
              <a:extLst>
                <a:ext uri="{FF2B5EF4-FFF2-40B4-BE49-F238E27FC236}">
                  <a16:creationId xmlns:a16="http://schemas.microsoft.com/office/drawing/2014/main" id="{A7DFBC3C-0ADF-DD42-9112-703CFD96D570}"/>
                </a:ext>
              </a:extLst>
            </p:cNvPr>
            <p:cNvSpPr/>
            <p:nvPr/>
          </p:nvSpPr>
          <p:spPr>
            <a:xfrm>
              <a:off x="9647265" y="5180606"/>
              <a:ext cx="251302" cy="376415"/>
            </a:xfrm>
            <a:custGeom>
              <a:avLst/>
              <a:gdLst>
                <a:gd name="connsiteX0" fmla="*/ 0 w 561676"/>
                <a:gd name="connsiteY0" fmla="*/ 637244 h 906969"/>
                <a:gd name="connsiteX1" fmla="*/ 51564 w 561676"/>
                <a:gd name="connsiteY1" fmla="*/ 448484 h 906969"/>
                <a:gd name="connsiteX2" fmla="*/ 246770 w 561676"/>
                <a:gd name="connsiteY2" fmla="*/ 27226 h 906969"/>
                <a:gd name="connsiteX3" fmla="*/ 280378 w 561676"/>
                <a:gd name="connsiteY3" fmla="*/ 63 h 906969"/>
                <a:gd name="connsiteX4" fmla="*/ 314447 w 561676"/>
                <a:gd name="connsiteY4" fmla="*/ 23083 h 906969"/>
                <a:gd name="connsiteX5" fmla="*/ 534514 w 561676"/>
                <a:gd name="connsiteY5" fmla="*/ 502810 h 906969"/>
                <a:gd name="connsiteX6" fmla="*/ 562598 w 561676"/>
                <a:gd name="connsiteY6" fmla="*/ 658882 h 906969"/>
                <a:gd name="connsiteX7" fmla="*/ 394095 w 561676"/>
                <a:gd name="connsiteY7" fmla="*/ 886316 h 906969"/>
                <a:gd name="connsiteX8" fmla="*/ 2762 w 561676"/>
                <a:gd name="connsiteY8" fmla="*/ 677758 h 906969"/>
                <a:gd name="connsiteX9" fmla="*/ 0 w 561676"/>
                <a:gd name="connsiteY9" fmla="*/ 637244 h 906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61676" h="906969">
                  <a:moveTo>
                    <a:pt x="0" y="637244"/>
                  </a:moveTo>
                  <a:cubicBezTo>
                    <a:pt x="0" y="569567"/>
                    <a:pt x="23940" y="508335"/>
                    <a:pt x="51564" y="448484"/>
                  </a:cubicBezTo>
                  <a:cubicBezTo>
                    <a:pt x="116018" y="307604"/>
                    <a:pt x="181854" y="167645"/>
                    <a:pt x="246770" y="27226"/>
                  </a:cubicBezTo>
                  <a:cubicBezTo>
                    <a:pt x="253675" y="12494"/>
                    <a:pt x="262883" y="984"/>
                    <a:pt x="280378" y="63"/>
                  </a:cubicBezTo>
                  <a:cubicBezTo>
                    <a:pt x="296952" y="-858"/>
                    <a:pt x="308001" y="8350"/>
                    <a:pt x="314447" y="23083"/>
                  </a:cubicBezTo>
                  <a:cubicBezTo>
                    <a:pt x="388109" y="182838"/>
                    <a:pt x="465915" y="340752"/>
                    <a:pt x="534514" y="502810"/>
                  </a:cubicBezTo>
                  <a:cubicBezTo>
                    <a:pt x="555692" y="552072"/>
                    <a:pt x="568583" y="604556"/>
                    <a:pt x="562598" y="658882"/>
                  </a:cubicBezTo>
                  <a:cubicBezTo>
                    <a:pt x="550627" y="767074"/>
                    <a:pt x="491237" y="842118"/>
                    <a:pt x="394095" y="886316"/>
                  </a:cubicBezTo>
                  <a:cubicBezTo>
                    <a:pt x="229735" y="960899"/>
                    <a:pt x="33609" y="855930"/>
                    <a:pt x="2762" y="677758"/>
                  </a:cubicBezTo>
                  <a:cubicBezTo>
                    <a:pt x="921" y="664407"/>
                    <a:pt x="921" y="650595"/>
                    <a:pt x="0" y="637244"/>
                  </a:cubicBezTo>
                  <a:close/>
                </a:path>
              </a:pathLst>
            </a:custGeom>
            <a:solidFill>
              <a:srgbClr val="2C70AA"/>
            </a:solidFill>
            <a:ln w="459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22" name="Freeform: Shape 10">
              <a:extLst>
                <a:ext uri="{FF2B5EF4-FFF2-40B4-BE49-F238E27FC236}">
                  <a16:creationId xmlns:a16="http://schemas.microsoft.com/office/drawing/2014/main" id="{6125A487-95A3-C2F5-4C8B-0CC907ECEAAF}"/>
                </a:ext>
              </a:extLst>
            </p:cNvPr>
            <p:cNvSpPr/>
            <p:nvPr/>
          </p:nvSpPr>
          <p:spPr>
            <a:xfrm>
              <a:off x="9919004" y="5180606"/>
              <a:ext cx="251302" cy="376415"/>
            </a:xfrm>
            <a:custGeom>
              <a:avLst/>
              <a:gdLst>
                <a:gd name="connsiteX0" fmla="*/ 0 w 561676"/>
                <a:gd name="connsiteY0" fmla="*/ 637244 h 906969"/>
                <a:gd name="connsiteX1" fmla="*/ 51564 w 561676"/>
                <a:gd name="connsiteY1" fmla="*/ 448484 h 906969"/>
                <a:gd name="connsiteX2" fmla="*/ 246770 w 561676"/>
                <a:gd name="connsiteY2" fmla="*/ 27226 h 906969"/>
                <a:gd name="connsiteX3" fmla="*/ 280378 w 561676"/>
                <a:gd name="connsiteY3" fmla="*/ 63 h 906969"/>
                <a:gd name="connsiteX4" fmla="*/ 314447 w 561676"/>
                <a:gd name="connsiteY4" fmla="*/ 23083 h 906969"/>
                <a:gd name="connsiteX5" fmla="*/ 534514 w 561676"/>
                <a:gd name="connsiteY5" fmla="*/ 502810 h 906969"/>
                <a:gd name="connsiteX6" fmla="*/ 562598 w 561676"/>
                <a:gd name="connsiteY6" fmla="*/ 658882 h 906969"/>
                <a:gd name="connsiteX7" fmla="*/ 394095 w 561676"/>
                <a:gd name="connsiteY7" fmla="*/ 886316 h 906969"/>
                <a:gd name="connsiteX8" fmla="*/ 2762 w 561676"/>
                <a:gd name="connsiteY8" fmla="*/ 677758 h 906969"/>
                <a:gd name="connsiteX9" fmla="*/ 0 w 561676"/>
                <a:gd name="connsiteY9" fmla="*/ 637244 h 906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61676" h="906969">
                  <a:moveTo>
                    <a:pt x="0" y="637244"/>
                  </a:moveTo>
                  <a:cubicBezTo>
                    <a:pt x="0" y="569567"/>
                    <a:pt x="23940" y="508335"/>
                    <a:pt x="51564" y="448484"/>
                  </a:cubicBezTo>
                  <a:cubicBezTo>
                    <a:pt x="116018" y="307604"/>
                    <a:pt x="181854" y="167645"/>
                    <a:pt x="246770" y="27226"/>
                  </a:cubicBezTo>
                  <a:cubicBezTo>
                    <a:pt x="253675" y="12494"/>
                    <a:pt x="262883" y="984"/>
                    <a:pt x="280378" y="63"/>
                  </a:cubicBezTo>
                  <a:cubicBezTo>
                    <a:pt x="296952" y="-858"/>
                    <a:pt x="308001" y="8350"/>
                    <a:pt x="314447" y="23083"/>
                  </a:cubicBezTo>
                  <a:cubicBezTo>
                    <a:pt x="388109" y="182838"/>
                    <a:pt x="465915" y="340752"/>
                    <a:pt x="534514" y="502810"/>
                  </a:cubicBezTo>
                  <a:cubicBezTo>
                    <a:pt x="555692" y="552072"/>
                    <a:pt x="568583" y="604556"/>
                    <a:pt x="562598" y="658882"/>
                  </a:cubicBezTo>
                  <a:cubicBezTo>
                    <a:pt x="550627" y="767074"/>
                    <a:pt x="491237" y="842118"/>
                    <a:pt x="394095" y="886316"/>
                  </a:cubicBezTo>
                  <a:cubicBezTo>
                    <a:pt x="229735" y="960899"/>
                    <a:pt x="33609" y="855930"/>
                    <a:pt x="2762" y="677758"/>
                  </a:cubicBezTo>
                  <a:cubicBezTo>
                    <a:pt x="921" y="664407"/>
                    <a:pt x="921" y="650595"/>
                    <a:pt x="0" y="637244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59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23" name="Freeform: Shape 11">
              <a:extLst>
                <a:ext uri="{FF2B5EF4-FFF2-40B4-BE49-F238E27FC236}">
                  <a16:creationId xmlns:a16="http://schemas.microsoft.com/office/drawing/2014/main" id="{7C14A884-9F0A-40BD-0A52-58CF219A4F91}"/>
                </a:ext>
              </a:extLst>
            </p:cNvPr>
            <p:cNvSpPr/>
            <p:nvPr/>
          </p:nvSpPr>
          <p:spPr>
            <a:xfrm>
              <a:off x="10190743" y="5180606"/>
              <a:ext cx="251302" cy="376415"/>
            </a:xfrm>
            <a:custGeom>
              <a:avLst/>
              <a:gdLst>
                <a:gd name="connsiteX0" fmla="*/ 0 w 561676"/>
                <a:gd name="connsiteY0" fmla="*/ 637244 h 906969"/>
                <a:gd name="connsiteX1" fmla="*/ 51564 w 561676"/>
                <a:gd name="connsiteY1" fmla="*/ 448484 h 906969"/>
                <a:gd name="connsiteX2" fmla="*/ 246770 w 561676"/>
                <a:gd name="connsiteY2" fmla="*/ 27226 h 906969"/>
                <a:gd name="connsiteX3" fmla="*/ 280378 w 561676"/>
                <a:gd name="connsiteY3" fmla="*/ 63 h 906969"/>
                <a:gd name="connsiteX4" fmla="*/ 314447 w 561676"/>
                <a:gd name="connsiteY4" fmla="*/ 23083 h 906969"/>
                <a:gd name="connsiteX5" fmla="*/ 534514 w 561676"/>
                <a:gd name="connsiteY5" fmla="*/ 502810 h 906969"/>
                <a:gd name="connsiteX6" fmla="*/ 562598 w 561676"/>
                <a:gd name="connsiteY6" fmla="*/ 658882 h 906969"/>
                <a:gd name="connsiteX7" fmla="*/ 394095 w 561676"/>
                <a:gd name="connsiteY7" fmla="*/ 886316 h 906969"/>
                <a:gd name="connsiteX8" fmla="*/ 2762 w 561676"/>
                <a:gd name="connsiteY8" fmla="*/ 677758 h 906969"/>
                <a:gd name="connsiteX9" fmla="*/ 0 w 561676"/>
                <a:gd name="connsiteY9" fmla="*/ 637244 h 906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61676" h="906969">
                  <a:moveTo>
                    <a:pt x="0" y="637244"/>
                  </a:moveTo>
                  <a:cubicBezTo>
                    <a:pt x="0" y="569567"/>
                    <a:pt x="23940" y="508335"/>
                    <a:pt x="51564" y="448484"/>
                  </a:cubicBezTo>
                  <a:cubicBezTo>
                    <a:pt x="116018" y="307604"/>
                    <a:pt x="181854" y="167645"/>
                    <a:pt x="246770" y="27226"/>
                  </a:cubicBezTo>
                  <a:cubicBezTo>
                    <a:pt x="253675" y="12494"/>
                    <a:pt x="262883" y="984"/>
                    <a:pt x="280378" y="63"/>
                  </a:cubicBezTo>
                  <a:cubicBezTo>
                    <a:pt x="296952" y="-858"/>
                    <a:pt x="308001" y="8350"/>
                    <a:pt x="314447" y="23083"/>
                  </a:cubicBezTo>
                  <a:cubicBezTo>
                    <a:pt x="388109" y="182838"/>
                    <a:pt x="465915" y="340752"/>
                    <a:pt x="534514" y="502810"/>
                  </a:cubicBezTo>
                  <a:cubicBezTo>
                    <a:pt x="555692" y="552072"/>
                    <a:pt x="568583" y="604556"/>
                    <a:pt x="562598" y="658882"/>
                  </a:cubicBezTo>
                  <a:cubicBezTo>
                    <a:pt x="550627" y="767074"/>
                    <a:pt x="491237" y="842118"/>
                    <a:pt x="394095" y="886316"/>
                  </a:cubicBezTo>
                  <a:cubicBezTo>
                    <a:pt x="229735" y="960899"/>
                    <a:pt x="33609" y="855930"/>
                    <a:pt x="2762" y="677758"/>
                  </a:cubicBezTo>
                  <a:cubicBezTo>
                    <a:pt x="921" y="664407"/>
                    <a:pt x="921" y="650595"/>
                    <a:pt x="0" y="637244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59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24" name="Freeform: Shape 12">
              <a:extLst>
                <a:ext uri="{FF2B5EF4-FFF2-40B4-BE49-F238E27FC236}">
                  <a16:creationId xmlns:a16="http://schemas.microsoft.com/office/drawing/2014/main" id="{AFDEDBE2-4BA5-87AB-4249-502CFA587E15}"/>
                </a:ext>
              </a:extLst>
            </p:cNvPr>
            <p:cNvSpPr/>
            <p:nvPr/>
          </p:nvSpPr>
          <p:spPr>
            <a:xfrm>
              <a:off x="10462482" y="5180606"/>
              <a:ext cx="251302" cy="376415"/>
            </a:xfrm>
            <a:custGeom>
              <a:avLst/>
              <a:gdLst>
                <a:gd name="connsiteX0" fmla="*/ 0 w 561676"/>
                <a:gd name="connsiteY0" fmla="*/ 637244 h 906969"/>
                <a:gd name="connsiteX1" fmla="*/ 51564 w 561676"/>
                <a:gd name="connsiteY1" fmla="*/ 448484 h 906969"/>
                <a:gd name="connsiteX2" fmla="*/ 246770 w 561676"/>
                <a:gd name="connsiteY2" fmla="*/ 27226 h 906969"/>
                <a:gd name="connsiteX3" fmla="*/ 280378 w 561676"/>
                <a:gd name="connsiteY3" fmla="*/ 63 h 906969"/>
                <a:gd name="connsiteX4" fmla="*/ 314447 w 561676"/>
                <a:gd name="connsiteY4" fmla="*/ 23083 h 906969"/>
                <a:gd name="connsiteX5" fmla="*/ 534514 w 561676"/>
                <a:gd name="connsiteY5" fmla="*/ 502810 h 906969"/>
                <a:gd name="connsiteX6" fmla="*/ 562598 w 561676"/>
                <a:gd name="connsiteY6" fmla="*/ 658882 h 906969"/>
                <a:gd name="connsiteX7" fmla="*/ 394095 w 561676"/>
                <a:gd name="connsiteY7" fmla="*/ 886316 h 906969"/>
                <a:gd name="connsiteX8" fmla="*/ 2762 w 561676"/>
                <a:gd name="connsiteY8" fmla="*/ 677758 h 906969"/>
                <a:gd name="connsiteX9" fmla="*/ 0 w 561676"/>
                <a:gd name="connsiteY9" fmla="*/ 637244 h 906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61676" h="906969">
                  <a:moveTo>
                    <a:pt x="0" y="637244"/>
                  </a:moveTo>
                  <a:cubicBezTo>
                    <a:pt x="0" y="569567"/>
                    <a:pt x="23940" y="508335"/>
                    <a:pt x="51564" y="448484"/>
                  </a:cubicBezTo>
                  <a:cubicBezTo>
                    <a:pt x="116018" y="307604"/>
                    <a:pt x="181854" y="167645"/>
                    <a:pt x="246770" y="27226"/>
                  </a:cubicBezTo>
                  <a:cubicBezTo>
                    <a:pt x="253675" y="12494"/>
                    <a:pt x="262883" y="984"/>
                    <a:pt x="280378" y="63"/>
                  </a:cubicBezTo>
                  <a:cubicBezTo>
                    <a:pt x="296952" y="-858"/>
                    <a:pt x="308001" y="8350"/>
                    <a:pt x="314447" y="23083"/>
                  </a:cubicBezTo>
                  <a:cubicBezTo>
                    <a:pt x="388109" y="182838"/>
                    <a:pt x="465915" y="340752"/>
                    <a:pt x="534514" y="502810"/>
                  </a:cubicBezTo>
                  <a:cubicBezTo>
                    <a:pt x="555692" y="552072"/>
                    <a:pt x="568583" y="604556"/>
                    <a:pt x="562598" y="658882"/>
                  </a:cubicBezTo>
                  <a:cubicBezTo>
                    <a:pt x="550627" y="767074"/>
                    <a:pt x="491237" y="842118"/>
                    <a:pt x="394095" y="886316"/>
                  </a:cubicBezTo>
                  <a:cubicBezTo>
                    <a:pt x="229735" y="960899"/>
                    <a:pt x="33609" y="855930"/>
                    <a:pt x="2762" y="677758"/>
                  </a:cubicBezTo>
                  <a:cubicBezTo>
                    <a:pt x="921" y="664407"/>
                    <a:pt x="921" y="650595"/>
                    <a:pt x="0" y="637244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59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25" name="Freeform: Shape 13">
              <a:extLst>
                <a:ext uri="{FF2B5EF4-FFF2-40B4-BE49-F238E27FC236}">
                  <a16:creationId xmlns:a16="http://schemas.microsoft.com/office/drawing/2014/main" id="{03CC783E-A9B7-C264-752B-0C62CFFDD18F}"/>
                </a:ext>
              </a:extLst>
            </p:cNvPr>
            <p:cNvSpPr/>
            <p:nvPr/>
          </p:nvSpPr>
          <p:spPr>
            <a:xfrm>
              <a:off x="10734224" y="5180606"/>
              <a:ext cx="251302" cy="376415"/>
            </a:xfrm>
            <a:custGeom>
              <a:avLst/>
              <a:gdLst>
                <a:gd name="connsiteX0" fmla="*/ 0 w 561676"/>
                <a:gd name="connsiteY0" fmla="*/ 637244 h 906969"/>
                <a:gd name="connsiteX1" fmla="*/ 51564 w 561676"/>
                <a:gd name="connsiteY1" fmla="*/ 448484 h 906969"/>
                <a:gd name="connsiteX2" fmla="*/ 246770 w 561676"/>
                <a:gd name="connsiteY2" fmla="*/ 27226 h 906969"/>
                <a:gd name="connsiteX3" fmla="*/ 280378 w 561676"/>
                <a:gd name="connsiteY3" fmla="*/ 63 h 906969"/>
                <a:gd name="connsiteX4" fmla="*/ 314447 w 561676"/>
                <a:gd name="connsiteY4" fmla="*/ 23083 h 906969"/>
                <a:gd name="connsiteX5" fmla="*/ 534514 w 561676"/>
                <a:gd name="connsiteY5" fmla="*/ 502810 h 906969"/>
                <a:gd name="connsiteX6" fmla="*/ 562598 w 561676"/>
                <a:gd name="connsiteY6" fmla="*/ 658882 h 906969"/>
                <a:gd name="connsiteX7" fmla="*/ 394095 w 561676"/>
                <a:gd name="connsiteY7" fmla="*/ 886316 h 906969"/>
                <a:gd name="connsiteX8" fmla="*/ 2762 w 561676"/>
                <a:gd name="connsiteY8" fmla="*/ 677758 h 906969"/>
                <a:gd name="connsiteX9" fmla="*/ 0 w 561676"/>
                <a:gd name="connsiteY9" fmla="*/ 637244 h 906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61676" h="906969">
                  <a:moveTo>
                    <a:pt x="0" y="637244"/>
                  </a:moveTo>
                  <a:cubicBezTo>
                    <a:pt x="0" y="569567"/>
                    <a:pt x="23940" y="508335"/>
                    <a:pt x="51564" y="448484"/>
                  </a:cubicBezTo>
                  <a:cubicBezTo>
                    <a:pt x="116018" y="307604"/>
                    <a:pt x="181854" y="167645"/>
                    <a:pt x="246770" y="27226"/>
                  </a:cubicBezTo>
                  <a:cubicBezTo>
                    <a:pt x="253675" y="12494"/>
                    <a:pt x="262883" y="984"/>
                    <a:pt x="280378" y="63"/>
                  </a:cubicBezTo>
                  <a:cubicBezTo>
                    <a:pt x="296952" y="-858"/>
                    <a:pt x="308001" y="8350"/>
                    <a:pt x="314447" y="23083"/>
                  </a:cubicBezTo>
                  <a:cubicBezTo>
                    <a:pt x="388109" y="182838"/>
                    <a:pt x="465915" y="340752"/>
                    <a:pt x="534514" y="502810"/>
                  </a:cubicBezTo>
                  <a:cubicBezTo>
                    <a:pt x="555692" y="552072"/>
                    <a:pt x="568583" y="604556"/>
                    <a:pt x="562598" y="658882"/>
                  </a:cubicBezTo>
                  <a:cubicBezTo>
                    <a:pt x="550627" y="767074"/>
                    <a:pt x="491237" y="842118"/>
                    <a:pt x="394095" y="886316"/>
                  </a:cubicBezTo>
                  <a:cubicBezTo>
                    <a:pt x="229735" y="960899"/>
                    <a:pt x="33609" y="855930"/>
                    <a:pt x="2762" y="677758"/>
                  </a:cubicBezTo>
                  <a:cubicBezTo>
                    <a:pt x="921" y="664407"/>
                    <a:pt x="921" y="650595"/>
                    <a:pt x="0" y="637244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59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</p:grpSp>
      <p:grpSp>
        <p:nvGrpSpPr>
          <p:cNvPr id="126" name="Group 25">
            <a:extLst>
              <a:ext uri="{FF2B5EF4-FFF2-40B4-BE49-F238E27FC236}">
                <a16:creationId xmlns:a16="http://schemas.microsoft.com/office/drawing/2014/main" id="{BA9B9FF7-1BDC-0690-79A3-D8BE1EFE4C04}"/>
              </a:ext>
            </a:extLst>
          </p:cNvPr>
          <p:cNvGrpSpPr/>
          <p:nvPr/>
        </p:nvGrpSpPr>
        <p:grpSpPr>
          <a:xfrm>
            <a:off x="8792808" y="4594529"/>
            <a:ext cx="2706826" cy="661867"/>
            <a:chOff x="7403211" y="4343290"/>
            <a:chExt cx="2706826" cy="661867"/>
          </a:xfrm>
        </p:grpSpPr>
        <p:sp>
          <p:nvSpPr>
            <p:cNvPr id="127" name="Round Same Side Corner Rectangle 8">
              <a:extLst>
                <a:ext uri="{FF2B5EF4-FFF2-40B4-BE49-F238E27FC236}">
                  <a16:creationId xmlns:a16="http://schemas.microsoft.com/office/drawing/2014/main" id="{2FF36A50-CA35-FBAC-A240-59667C4C9132}"/>
                </a:ext>
              </a:extLst>
            </p:cNvPr>
            <p:cNvSpPr/>
            <p:nvPr/>
          </p:nvSpPr>
          <p:spPr>
            <a:xfrm>
              <a:off x="7403211" y="4343290"/>
              <a:ext cx="251302" cy="661867"/>
            </a:xfrm>
            <a:custGeom>
              <a:avLst/>
              <a:gdLst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8887 w 1489775"/>
                <a:gd name="connsiteY10" fmla="*/ 2305078 h 3923699"/>
                <a:gd name="connsiteX11" fmla="*/ 1151853 w 1489775"/>
                <a:gd name="connsiteY11" fmla="*/ 3743699 h 3923699"/>
                <a:gd name="connsiteX12" fmla="*/ 971853 w 1489775"/>
                <a:gd name="connsiteY12" fmla="*/ 3923699 h 3923699"/>
                <a:gd name="connsiteX13" fmla="*/ 791853 w 1489775"/>
                <a:gd name="connsiteY13" fmla="*/ 3743699 h 3923699"/>
                <a:gd name="connsiteX14" fmla="*/ 791853 w 1489775"/>
                <a:gd name="connsiteY14" fmla="*/ 2305078 h 3923699"/>
                <a:gd name="connsiteX15" fmla="*/ 683854 w 1489775"/>
                <a:gd name="connsiteY15" fmla="*/ 2305078 h 3923699"/>
                <a:gd name="connsiteX16" fmla="*/ 683854 w 1489775"/>
                <a:gd name="connsiteY16" fmla="*/ 3743698 h 3923699"/>
                <a:gd name="connsiteX17" fmla="*/ 503854 w 1489775"/>
                <a:gd name="connsiteY17" fmla="*/ 3923698 h 3923699"/>
                <a:gd name="connsiteX18" fmla="*/ 323854 w 1489775"/>
                <a:gd name="connsiteY18" fmla="*/ 3743698 h 3923699"/>
                <a:gd name="connsiteX19" fmla="*/ 323854 w 1489775"/>
                <a:gd name="connsiteY19" fmla="*/ 2238914 h 3923699"/>
                <a:gd name="connsiteX20" fmla="*/ 330887 w 1489775"/>
                <a:gd name="connsiteY20" fmla="*/ 2238914 h 3923699"/>
                <a:gd name="connsiteX21" fmla="*/ 330887 w 1489775"/>
                <a:gd name="connsiteY21" fmla="*/ 1390678 h 3923699"/>
                <a:gd name="connsiteX22" fmla="*/ 288033 w 1489775"/>
                <a:gd name="connsiteY22" fmla="*/ 1390678 h 3923699"/>
                <a:gd name="connsiteX23" fmla="*/ 288033 w 1489775"/>
                <a:gd name="connsiteY23" fmla="*/ 2063902 h 3923699"/>
                <a:gd name="connsiteX24" fmla="*/ 144017 w 1489775"/>
                <a:gd name="connsiteY24" fmla="*/ 2207918 h 3923699"/>
                <a:gd name="connsiteX25" fmla="*/ 1 w 1489775"/>
                <a:gd name="connsiteY25" fmla="*/ 2063902 h 3923699"/>
                <a:gd name="connsiteX26" fmla="*/ 1 w 1489775"/>
                <a:gd name="connsiteY26" fmla="*/ 1390678 h 3923699"/>
                <a:gd name="connsiteX27" fmla="*/ 0 w 1489775"/>
                <a:gd name="connsiteY27" fmla="*/ 1390678 h 3923699"/>
                <a:gd name="connsiteX28" fmla="*/ 0 w 1489775"/>
                <a:gd name="connsiteY28" fmla="*/ 1030958 h 3923699"/>
                <a:gd name="connsiteX29" fmla="*/ 280204 w 1489775"/>
                <a:gd name="connsiteY29" fmla="*/ 750754 h 3923699"/>
                <a:gd name="connsiteX30" fmla="*/ 744888 w 1489775"/>
                <a:gd name="connsiteY30" fmla="*/ 0 h 3923699"/>
                <a:gd name="connsiteX31" fmla="*/ 1082199 w 1489775"/>
                <a:gd name="connsiteY31" fmla="*/ 337311 h 3923699"/>
                <a:gd name="connsiteX32" fmla="*/ 744888 w 1489775"/>
                <a:gd name="connsiteY32" fmla="*/ 674622 h 3923699"/>
                <a:gd name="connsiteX33" fmla="*/ 407577 w 1489775"/>
                <a:gd name="connsiteY33" fmla="*/ 337311 h 3923699"/>
                <a:gd name="connsiteX34" fmla="*/ 744888 w 1489775"/>
                <a:gd name="connsiteY34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23854 w 1489775"/>
                <a:gd name="connsiteY18" fmla="*/ 2238914 h 3923699"/>
                <a:gd name="connsiteX19" fmla="*/ 330887 w 1489775"/>
                <a:gd name="connsiteY19" fmla="*/ 2238914 h 3923699"/>
                <a:gd name="connsiteX20" fmla="*/ 330887 w 1489775"/>
                <a:gd name="connsiteY20" fmla="*/ 1390678 h 3923699"/>
                <a:gd name="connsiteX21" fmla="*/ 288033 w 1489775"/>
                <a:gd name="connsiteY21" fmla="*/ 1390678 h 3923699"/>
                <a:gd name="connsiteX22" fmla="*/ 288033 w 1489775"/>
                <a:gd name="connsiteY22" fmla="*/ 2063902 h 3923699"/>
                <a:gd name="connsiteX23" fmla="*/ 144017 w 1489775"/>
                <a:gd name="connsiteY23" fmla="*/ 2207918 h 3923699"/>
                <a:gd name="connsiteX24" fmla="*/ 1 w 1489775"/>
                <a:gd name="connsiteY24" fmla="*/ 2063902 h 3923699"/>
                <a:gd name="connsiteX25" fmla="*/ 1 w 1489775"/>
                <a:gd name="connsiteY25" fmla="*/ 1390678 h 3923699"/>
                <a:gd name="connsiteX26" fmla="*/ 0 w 1489775"/>
                <a:gd name="connsiteY26" fmla="*/ 1390678 h 3923699"/>
                <a:gd name="connsiteX27" fmla="*/ 0 w 1489775"/>
                <a:gd name="connsiteY27" fmla="*/ 1030958 h 3923699"/>
                <a:gd name="connsiteX28" fmla="*/ 280204 w 1489775"/>
                <a:gd name="connsiteY28" fmla="*/ 750754 h 3923699"/>
                <a:gd name="connsiteX29" fmla="*/ 744888 w 1489775"/>
                <a:gd name="connsiteY29" fmla="*/ 0 h 3923699"/>
                <a:gd name="connsiteX30" fmla="*/ 1082199 w 1489775"/>
                <a:gd name="connsiteY30" fmla="*/ 337311 h 3923699"/>
                <a:gd name="connsiteX31" fmla="*/ 744888 w 1489775"/>
                <a:gd name="connsiteY31" fmla="*/ 674622 h 3923699"/>
                <a:gd name="connsiteX32" fmla="*/ 407577 w 1489775"/>
                <a:gd name="connsiteY32" fmla="*/ 337311 h 3923699"/>
                <a:gd name="connsiteX33" fmla="*/ 744888 w 1489775"/>
                <a:gd name="connsiteY33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23854 w 1489775"/>
                <a:gd name="connsiteY18" fmla="*/ 2238914 h 3923699"/>
                <a:gd name="connsiteX19" fmla="*/ 330887 w 1489775"/>
                <a:gd name="connsiteY19" fmla="*/ 1390678 h 3923699"/>
                <a:gd name="connsiteX20" fmla="*/ 288033 w 1489775"/>
                <a:gd name="connsiteY20" fmla="*/ 1390678 h 3923699"/>
                <a:gd name="connsiteX21" fmla="*/ 288033 w 1489775"/>
                <a:gd name="connsiteY21" fmla="*/ 2063902 h 3923699"/>
                <a:gd name="connsiteX22" fmla="*/ 144017 w 1489775"/>
                <a:gd name="connsiteY22" fmla="*/ 2207918 h 3923699"/>
                <a:gd name="connsiteX23" fmla="*/ 1 w 1489775"/>
                <a:gd name="connsiteY23" fmla="*/ 2063902 h 3923699"/>
                <a:gd name="connsiteX24" fmla="*/ 1 w 1489775"/>
                <a:gd name="connsiteY24" fmla="*/ 1390678 h 3923699"/>
                <a:gd name="connsiteX25" fmla="*/ 0 w 1489775"/>
                <a:gd name="connsiteY25" fmla="*/ 1390678 h 3923699"/>
                <a:gd name="connsiteX26" fmla="*/ 0 w 1489775"/>
                <a:gd name="connsiteY26" fmla="*/ 1030958 h 3923699"/>
                <a:gd name="connsiteX27" fmla="*/ 280204 w 1489775"/>
                <a:gd name="connsiteY27" fmla="*/ 750754 h 3923699"/>
                <a:gd name="connsiteX28" fmla="*/ 744888 w 1489775"/>
                <a:gd name="connsiteY28" fmla="*/ 0 h 3923699"/>
                <a:gd name="connsiteX29" fmla="*/ 1082199 w 1489775"/>
                <a:gd name="connsiteY29" fmla="*/ 337311 h 3923699"/>
                <a:gd name="connsiteX30" fmla="*/ 744888 w 1489775"/>
                <a:gd name="connsiteY30" fmla="*/ 674622 h 3923699"/>
                <a:gd name="connsiteX31" fmla="*/ 407577 w 1489775"/>
                <a:gd name="connsiteY31" fmla="*/ 337311 h 3923699"/>
                <a:gd name="connsiteX32" fmla="*/ 744888 w 1489775"/>
                <a:gd name="connsiteY32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30887 w 1489775"/>
                <a:gd name="connsiteY18" fmla="*/ 1390678 h 3923699"/>
                <a:gd name="connsiteX19" fmla="*/ 288033 w 1489775"/>
                <a:gd name="connsiteY19" fmla="*/ 1390678 h 3923699"/>
                <a:gd name="connsiteX20" fmla="*/ 288033 w 1489775"/>
                <a:gd name="connsiteY20" fmla="*/ 2063902 h 3923699"/>
                <a:gd name="connsiteX21" fmla="*/ 144017 w 1489775"/>
                <a:gd name="connsiteY21" fmla="*/ 2207918 h 3923699"/>
                <a:gd name="connsiteX22" fmla="*/ 1 w 1489775"/>
                <a:gd name="connsiteY22" fmla="*/ 2063902 h 3923699"/>
                <a:gd name="connsiteX23" fmla="*/ 1 w 1489775"/>
                <a:gd name="connsiteY23" fmla="*/ 1390678 h 3923699"/>
                <a:gd name="connsiteX24" fmla="*/ 0 w 1489775"/>
                <a:gd name="connsiteY24" fmla="*/ 1390678 h 3923699"/>
                <a:gd name="connsiteX25" fmla="*/ 0 w 1489775"/>
                <a:gd name="connsiteY25" fmla="*/ 1030958 h 3923699"/>
                <a:gd name="connsiteX26" fmla="*/ 280204 w 1489775"/>
                <a:gd name="connsiteY26" fmla="*/ 750754 h 3923699"/>
                <a:gd name="connsiteX27" fmla="*/ 744888 w 1489775"/>
                <a:gd name="connsiteY27" fmla="*/ 0 h 3923699"/>
                <a:gd name="connsiteX28" fmla="*/ 1082199 w 1489775"/>
                <a:gd name="connsiteY28" fmla="*/ 337311 h 3923699"/>
                <a:gd name="connsiteX29" fmla="*/ 744888 w 1489775"/>
                <a:gd name="connsiteY29" fmla="*/ 674622 h 3923699"/>
                <a:gd name="connsiteX30" fmla="*/ 407577 w 1489775"/>
                <a:gd name="connsiteY30" fmla="*/ 337311 h 3923699"/>
                <a:gd name="connsiteX31" fmla="*/ 744888 w 1489775"/>
                <a:gd name="connsiteY31" fmla="*/ 0 h 3923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489775" h="3923699">
                  <a:moveTo>
                    <a:pt x="280204" y="750754"/>
                  </a:moveTo>
                  <a:lnTo>
                    <a:pt x="1209570" y="750754"/>
                  </a:lnTo>
                  <a:cubicBezTo>
                    <a:pt x="1364322" y="750754"/>
                    <a:pt x="1489774" y="876206"/>
                    <a:pt x="1489774" y="1030958"/>
                  </a:cubicBezTo>
                  <a:lnTo>
                    <a:pt x="1489774" y="1293518"/>
                  </a:lnTo>
                  <a:lnTo>
                    <a:pt x="1489775" y="1293518"/>
                  </a:lnTo>
                  <a:lnTo>
                    <a:pt x="1489775" y="2063902"/>
                  </a:lnTo>
                  <a:cubicBezTo>
                    <a:pt x="1489775" y="2143440"/>
                    <a:pt x="1425297" y="2207918"/>
                    <a:pt x="1345759" y="2207918"/>
                  </a:cubicBezTo>
                  <a:cubicBezTo>
                    <a:pt x="1266221" y="2207918"/>
                    <a:pt x="1201743" y="2143440"/>
                    <a:pt x="1201743" y="2063902"/>
                  </a:cubicBezTo>
                  <a:lnTo>
                    <a:pt x="1201743" y="1390678"/>
                  </a:lnTo>
                  <a:lnTo>
                    <a:pt x="1158887" y="1390678"/>
                  </a:lnTo>
                  <a:cubicBezTo>
                    <a:pt x="1156542" y="2175018"/>
                    <a:pt x="1154198" y="2959359"/>
                    <a:pt x="1151853" y="3743699"/>
                  </a:cubicBezTo>
                  <a:cubicBezTo>
                    <a:pt x="1151853" y="3843110"/>
                    <a:pt x="1071264" y="3923699"/>
                    <a:pt x="971853" y="3923699"/>
                  </a:cubicBezTo>
                  <a:cubicBezTo>
                    <a:pt x="872442" y="3923699"/>
                    <a:pt x="791853" y="3843110"/>
                    <a:pt x="791853" y="3743699"/>
                  </a:cubicBezTo>
                  <a:lnTo>
                    <a:pt x="791853" y="2305078"/>
                  </a:lnTo>
                  <a:lnTo>
                    <a:pt x="683854" y="2305078"/>
                  </a:lnTo>
                  <a:lnTo>
                    <a:pt x="683854" y="3743698"/>
                  </a:lnTo>
                  <a:cubicBezTo>
                    <a:pt x="683854" y="3843109"/>
                    <a:pt x="603265" y="3923698"/>
                    <a:pt x="503854" y="3923698"/>
                  </a:cubicBezTo>
                  <a:cubicBezTo>
                    <a:pt x="404443" y="3923698"/>
                    <a:pt x="323854" y="3843109"/>
                    <a:pt x="323854" y="3743698"/>
                  </a:cubicBezTo>
                  <a:cubicBezTo>
                    <a:pt x="326198" y="2959358"/>
                    <a:pt x="328543" y="2175018"/>
                    <a:pt x="330887" y="1390678"/>
                  </a:cubicBezTo>
                  <a:lnTo>
                    <a:pt x="288033" y="1390678"/>
                  </a:lnTo>
                  <a:lnTo>
                    <a:pt x="288033" y="2063902"/>
                  </a:lnTo>
                  <a:cubicBezTo>
                    <a:pt x="288033" y="2143440"/>
                    <a:pt x="223555" y="2207918"/>
                    <a:pt x="144017" y="2207918"/>
                  </a:cubicBezTo>
                  <a:cubicBezTo>
                    <a:pt x="64479" y="2207918"/>
                    <a:pt x="1" y="2143440"/>
                    <a:pt x="1" y="2063902"/>
                  </a:cubicBezTo>
                  <a:lnTo>
                    <a:pt x="1" y="1390678"/>
                  </a:lnTo>
                  <a:lnTo>
                    <a:pt x="0" y="1390678"/>
                  </a:lnTo>
                  <a:lnTo>
                    <a:pt x="0" y="1030958"/>
                  </a:lnTo>
                  <a:cubicBezTo>
                    <a:pt x="0" y="876206"/>
                    <a:pt x="125452" y="750754"/>
                    <a:pt x="280204" y="750754"/>
                  </a:cubicBezTo>
                  <a:close/>
                  <a:moveTo>
                    <a:pt x="744888" y="0"/>
                  </a:moveTo>
                  <a:cubicBezTo>
                    <a:pt x="931180" y="0"/>
                    <a:pt x="1082199" y="151019"/>
                    <a:pt x="1082199" y="337311"/>
                  </a:cubicBezTo>
                  <a:cubicBezTo>
                    <a:pt x="1082199" y="523603"/>
                    <a:pt x="931180" y="674622"/>
                    <a:pt x="744888" y="674622"/>
                  </a:cubicBezTo>
                  <a:cubicBezTo>
                    <a:pt x="558596" y="674622"/>
                    <a:pt x="407577" y="523603"/>
                    <a:pt x="407577" y="337311"/>
                  </a:cubicBezTo>
                  <a:cubicBezTo>
                    <a:pt x="407577" y="151019"/>
                    <a:pt x="558596" y="0"/>
                    <a:pt x="744888" y="0"/>
                  </a:cubicBezTo>
                  <a:close/>
                </a:path>
              </a:pathLst>
            </a:custGeom>
            <a:solidFill>
              <a:srgbClr val="2C70A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2700">
                <a:cs typeface="B Nazanin" panose="00000700000000000000" pitchFamily="2" charset="-78"/>
              </a:endParaRPr>
            </a:p>
          </p:txBody>
        </p:sp>
        <p:sp>
          <p:nvSpPr>
            <p:cNvPr id="128" name="Round Same Side Corner Rectangle 8">
              <a:extLst>
                <a:ext uri="{FF2B5EF4-FFF2-40B4-BE49-F238E27FC236}">
                  <a16:creationId xmlns:a16="http://schemas.microsoft.com/office/drawing/2014/main" id="{F17D73E8-BC25-F3E5-F9A8-8644495EAC6B}"/>
                </a:ext>
              </a:extLst>
            </p:cNvPr>
            <p:cNvSpPr/>
            <p:nvPr/>
          </p:nvSpPr>
          <p:spPr>
            <a:xfrm>
              <a:off x="7676047" y="4343290"/>
              <a:ext cx="251302" cy="661867"/>
            </a:xfrm>
            <a:custGeom>
              <a:avLst/>
              <a:gdLst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8887 w 1489775"/>
                <a:gd name="connsiteY10" fmla="*/ 2305078 h 3923699"/>
                <a:gd name="connsiteX11" fmla="*/ 1151853 w 1489775"/>
                <a:gd name="connsiteY11" fmla="*/ 3743699 h 3923699"/>
                <a:gd name="connsiteX12" fmla="*/ 971853 w 1489775"/>
                <a:gd name="connsiteY12" fmla="*/ 3923699 h 3923699"/>
                <a:gd name="connsiteX13" fmla="*/ 791853 w 1489775"/>
                <a:gd name="connsiteY13" fmla="*/ 3743699 h 3923699"/>
                <a:gd name="connsiteX14" fmla="*/ 791853 w 1489775"/>
                <a:gd name="connsiteY14" fmla="*/ 2305078 h 3923699"/>
                <a:gd name="connsiteX15" fmla="*/ 683854 w 1489775"/>
                <a:gd name="connsiteY15" fmla="*/ 2305078 h 3923699"/>
                <a:gd name="connsiteX16" fmla="*/ 683854 w 1489775"/>
                <a:gd name="connsiteY16" fmla="*/ 3743698 h 3923699"/>
                <a:gd name="connsiteX17" fmla="*/ 503854 w 1489775"/>
                <a:gd name="connsiteY17" fmla="*/ 3923698 h 3923699"/>
                <a:gd name="connsiteX18" fmla="*/ 323854 w 1489775"/>
                <a:gd name="connsiteY18" fmla="*/ 3743698 h 3923699"/>
                <a:gd name="connsiteX19" fmla="*/ 323854 w 1489775"/>
                <a:gd name="connsiteY19" fmla="*/ 2238914 h 3923699"/>
                <a:gd name="connsiteX20" fmla="*/ 330887 w 1489775"/>
                <a:gd name="connsiteY20" fmla="*/ 2238914 h 3923699"/>
                <a:gd name="connsiteX21" fmla="*/ 330887 w 1489775"/>
                <a:gd name="connsiteY21" fmla="*/ 1390678 h 3923699"/>
                <a:gd name="connsiteX22" fmla="*/ 288033 w 1489775"/>
                <a:gd name="connsiteY22" fmla="*/ 1390678 h 3923699"/>
                <a:gd name="connsiteX23" fmla="*/ 288033 w 1489775"/>
                <a:gd name="connsiteY23" fmla="*/ 2063902 h 3923699"/>
                <a:gd name="connsiteX24" fmla="*/ 144017 w 1489775"/>
                <a:gd name="connsiteY24" fmla="*/ 2207918 h 3923699"/>
                <a:gd name="connsiteX25" fmla="*/ 1 w 1489775"/>
                <a:gd name="connsiteY25" fmla="*/ 2063902 h 3923699"/>
                <a:gd name="connsiteX26" fmla="*/ 1 w 1489775"/>
                <a:gd name="connsiteY26" fmla="*/ 1390678 h 3923699"/>
                <a:gd name="connsiteX27" fmla="*/ 0 w 1489775"/>
                <a:gd name="connsiteY27" fmla="*/ 1390678 h 3923699"/>
                <a:gd name="connsiteX28" fmla="*/ 0 w 1489775"/>
                <a:gd name="connsiteY28" fmla="*/ 1030958 h 3923699"/>
                <a:gd name="connsiteX29" fmla="*/ 280204 w 1489775"/>
                <a:gd name="connsiteY29" fmla="*/ 750754 h 3923699"/>
                <a:gd name="connsiteX30" fmla="*/ 744888 w 1489775"/>
                <a:gd name="connsiteY30" fmla="*/ 0 h 3923699"/>
                <a:gd name="connsiteX31" fmla="*/ 1082199 w 1489775"/>
                <a:gd name="connsiteY31" fmla="*/ 337311 h 3923699"/>
                <a:gd name="connsiteX32" fmla="*/ 744888 w 1489775"/>
                <a:gd name="connsiteY32" fmla="*/ 674622 h 3923699"/>
                <a:gd name="connsiteX33" fmla="*/ 407577 w 1489775"/>
                <a:gd name="connsiteY33" fmla="*/ 337311 h 3923699"/>
                <a:gd name="connsiteX34" fmla="*/ 744888 w 1489775"/>
                <a:gd name="connsiteY34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23854 w 1489775"/>
                <a:gd name="connsiteY18" fmla="*/ 2238914 h 3923699"/>
                <a:gd name="connsiteX19" fmla="*/ 330887 w 1489775"/>
                <a:gd name="connsiteY19" fmla="*/ 2238914 h 3923699"/>
                <a:gd name="connsiteX20" fmla="*/ 330887 w 1489775"/>
                <a:gd name="connsiteY20" fmla="*/ 1390678 h 3923699"/>
                <a:gd name="connsiteX21" fmla="*/ 288033 w 1489775"/>
                <a:gd name="connsiteY21" fmla="*/ 1390678 h 3923699"/>
                <a:gd name="connsiteX22" fmla="*/ 288033 w 1489775"/>
                <a:gd name="connsiteY22" fmla="*/ 2063902 h 3923699"/>
                <a:gd name="connsiteX23" fmla="*/ 144017 w 1489775"/>
                <a:gd name="connsiteY23" fmla="*/ 2207918 h 3923699"/>
                <a:gd name="connsiteX24" fmla="*/ 1 w 1489775"/>
                <a:gd name="connsiteY24" fmla="*/ 2063902 h 3923699"/>
                <a:gd name="connsiteX25" fmla="*/ 1 w 1489775"/>
                <a:gd name="connsiteY25" fmla="*/ 1390678 h 3923699"/>
                <a:gd name="connsiteX26" fmla="*/ 0 w 1489775"/>
                <a:gd name="connsiteY26" fmla="*/ 1390678 h 3923699"/>
                <a:gd name="connsiteX27" fmla="*/ 0 w 1489775"/>
                <a:gd name="connsiteY27" fmla="*/ 1030958 h 3923699"/>
                <a:gd name="connsiteX28" fmla="*/ 280204 w 1489775"/>
                <a:gd name="connsiteY28" fmla="*/ 750754 h 3923699"/>
                <a:gd name="connsiteX29" fmla="*/ 744888 w 1489775"/>
                <a:gd name="connsiteY29" fmla="*/ 0 h 3923699"/>
                <a:gd name="connsiteX30" fmla="*/ 1082199 w 1489775"/>
                <a:gd name="connsiteY30" fmla="*/ 337311 h 3923699"/>
                <a:gd name="connsiteX31" fmla="*/ 744888 w 1489775"/>
                <a:gd name="connsiteY31" fmla="*/ 674622 h 3923699"/>
                <a:gd name="connsiteX32" fmla="*/ 407577 w 1489775"/>
                <a:gd name="connsiteY32" fmla="*/ 337311 h 3923699"/>
                <a:gd name="connsiteX33" fmla="*/ 744888 w 1489775"/>
                <a:gd name="connsiteY33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23854 w 1489775"/>
                <a:gd name="connsiteY18" fmla="*/ 2238914 h 3923699"/>
                <a:gd name="connsiteX19" fmla="*/ 330887 w 1489775"/>
                <a:gd name="connsiteY19" fmla="*/ 1390678 h 3923699"/>
                <a:gd name="connsiteX20" fmla="*/ 288033 w 1489775"/>
                <a:gd name="connsiteY20" fmla="*/ 1390678 h 3923699"/>
                <a:gd name="connsiteX21" fmla="*/ 288033 w 1489775"/>
                <a:gd name="connsiteY21" fmla="*/ 2063902 h 3923699"/>
                <a:gd name="connsiteX22" fmla="*/ 144017 w 1489775"/>
                <a:gd name="connsiteY22" fmla="*/ 2207918 h 3923699"/>
                <a:gd name="connsiteX23" fmla="*/ 1 w 1489775"/>
                <a:gd name="connsiteY23" fmla="*/ 2063902 h 3923699"/>
                <a:gd name="connsiteX24" fmla="*/ 1 w 1489775"/>
                <a:gd name="connsiteY24" fmla="*/ 1390678 h 3923699"/>
                <a:gd name="connsiteX25" fmla="*/ 0 w 1489775"/>
                <a:gd name="connsiteY25" fmla="*/ 1390678 h 3923699"/>
                <a:gd name="connsiteX26" fmla="*/ 0 w 1489775"/>
                <a:gd name="connsiteY26" fmla="*/ 1030958 h 3923699"/>
                <a:gd name="connsiteX27" fmla="*/ 280204 w 1489775"/>
                <a:gd name="connsiteY27" fmla="*/ 750754 h 3923699"/>
                <a:gd name="connsiteX28" fmla="*/ 744888 w 1489775"/>
                <a:gd name="connsiteY28" fmla="*/ 0 h 3923699"/>
                <a:gd name="connsiteX29" fmla="*/ 1082199 w 1489775"/>
                <a:gd name="connsiteY29" fmla="*/ 337311 h 3923699"/>
                <a:gd name="connsiteX30" fmla="*/ 744888 w 1489775"/>
                <a:gd name="connsiteY30" fmla="*/ 674622 h 3923699"/>
                <a:gd name="connsiteX31" fmla="*/ 407577 w 1489775"/>
                <a:gd name="connsiteY31" fmla="*/ 337311 h 3923699"/>
                <a:gd name="connsiteX32" fmla="*/ 744888 w 1489775"/>
                <a:gd name="connsiteY32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30887 w 1489775"/>
                <a:gd name="connsiteY18" fmla="*/ 1390678 h 3923699"/>
                <a:gd name="connsiteX19" fmla="*/ 288033 w 1489775"/>
                <a:gd name="connsiteY19" fmla="*/ 1390678 h 3923699"/>
                <a:gd name="connsiteX20" fmla="*/ 288033 w 1489775"/>
                <a:gd name="connsiteY20" fmla="*/ 2063902 h 3923699"/>
                <a:gd name="connsiteX21" fmla="*/ 144017 w 1489775"/>
                <a:gd name="connsiteY21" fmla="*/ 2207918 h 3923699"/>
                <a:gd name="connsiteX22" fmla="*/ 1 w 1489775"/>
                <a:gd name="connsiteY22" fmla="*/ 2063902 h 3923699"/>
                <a:gd name="connsiteX23" fmla="*/ 1 w 1489775"/>
                <a:gd name="connsiteY23" fmla="*/ 1390678 h 3923699"/>
                <a:gd name="connsiteX24" fmla="*/ 0 w 1489775"/>
                <a:gd name="connsiteY24" fmla="*/ 1390678 h 3923699"/>
                <a:gd name="connsiteX25" fmla="*/ 0 w 1489775"/>
                <a:gd name="connsiteY25" fmla="*/ 1030958 h 3923699"/>
                <a:gd name="connsiteX26" fmla="*/ 280204 w 1489775"/>
                <a:gd name="connsiteY26" fmla="*/ 750754 h 3923699"/>
                <a:gd name="connsiteX27" fmla="*/ 744888 w 1489775"/>
                <a:gd name="connsiteY27" fmla="*/ 0 h 3923699"/>
                <a:gd name="connsiteX28" fmla="*/ 1082199 w 1489775"/>
                <a:gd name="connsiteY28" fmla="*/ 337311 h 3923699"/>
                <a:gd name="connsiteX29" fmla="*/ 744888 w 1489775"/>
                <a:gd name="connsiteY29" fmla="*/ 674622 h 3923699"/>
                <a:gd name="connsiteX30" fmla="*/ 407577 w 1489775"/>
                <a:gd name="connsiteY30" fmla="*/ 337311 h 3923699"/>
                <a:gd name="connsiteX31" fmla="*/ 744888 w 1489775"/>
                <a:gd name="connsiteY31" fmla="*/ 0 h 3923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489775" h="3923699">
                  <a:moveTo>
                    <a:pt x="280204" y="750754"/>
                  </a:moveTo>
                  <a:lnTo>
                    <a:pt x="1209570" y="750754"/>
                  </a:lnTo>
                  <a:cubicBezTo>
                    <a:pt x="1364322" y="750754"/>
                    <a:pt x="1489774" y="876206"/>
                    <a:pt x="1489774" y="1030958"/>
                  </a:cubicBezTo>
                  <a:lnTo>
                    <a:pt x="1489774" y="1293518"/>
                  </a:lnTo>
                  <a:lnTo>
                    <a:pt x="1489775" y="1293518"/>
                  </a:lnTo>
                  <a:lnTo>
                    <a:pt x="1489775" y="2063902"/>
                  </a:lnTo>
                  <a:cubicBezTo>
                    <a:pt x="1489775" y="2143440"/>
                    <a:pt x="1425297" y="2207918"/>
                    <a:pt x="1345759" y="2207918"/>
                  </a:cubicBezTo>
                  <a:cubicBezTo>
                    <a:pt x="1266221" y="2207918"/>
                    <a:pt x="1201743" y="2143440"/>
                    <a:pt x="1201743" y="2063902"/>
                  </a:cubicBezTo>
                  <a:lnTo>
                    <a:pt x="1201743" y="1390678"/>
                  </a:lnTo>
                  <a:lnTo>
                    <a:pt x="1158887" y="1390678"/>
                  </a:lnTo>
                  <a:cubicBezTo>
                    <a:pt x="1156542" y="2175018"/>
                    <a:pt x="1154198" y="2959359"/>
                    <a:pt x="1151853" y="3743699"/>
                  </a:cubicBezTo>
                  <a:cubicBezTo>
                    <a:pt x="1151853" y="3843110"/>
                    <a:pt x="1071264" y="3923699"/>
                    <a:pt x="971853" y="3923699"/>
                  </a:cubicBezTo>
                  <a:cubicBezTo>
                    <a:pt x="872442" y="3923699"/>
                    <a:pt x="791853" y="3843110"/>
                    <a:pt x="791853" y="3743699"/>
                  </a:cubicBezTo>
                  <a:lnTo>
                    <a:pt x="791853" y="2305078"/>
                  </a:lnTo>
                  <a:lnTo>
                    <a:pt x="683854" y="2305078"/>
                  </a:lnTo>
                  <a:lnTo>
                    <a:pt x="683854" y="3743698"/>
                  </a:lnTo>
                  <a:cubicBezTo>
                    <a:pt x="683854" y="3843109"/>
                    <a:pt x="603265" y="3923698"/>
                    <a:pt x="503854" y="3923698"/>
                  </a:cubicBezTo>
                  <a:cubicBezTo>
                    <a:pt x="404443" y="3923698"/>
                    <a:pt x="323854" y="3843109"/>
                    <a:pt x="323854" y="3743698"/>
                  </a:cubicBezTo>
                  <a:cubicBezTo>
                    <a:pt x="326198" y="2959358"/>
                    <a:pt x="328543" y="2175018"/>
                    <a:pt x="330887" y="1390678"/>
                  </a:cubicBezTo>
                  <a:lnTo>
                    <a:pt x="288033" y="1390678"/>
                  </a:lnTo>
                  <a:lnTo>
                    <a:pt x="288033" y="2063902"/>
                  </a:lnTo>
                  <a:cubicBezTo>
                    <a:pt x="288033" y="2143440"/>
                    <a:pt x="223555" y="2207918"/>
                    <a:pt x="144017" y="2207918"/>
                  </a:cubicBezTo>
                  <a:cubicBezTo>
                    <a:pt x="64479" y="2207918"/>
                    <a:pt x="1" y="2143440"/>
                    <a:pt x="1" y="2063902"/>
                  </a:cubicBezTo>
                  <a:lnTo>
                    <a:pt x="1" y="1390678"/>
                  </a:lnTo>
                  <a:lnTo>
                    <a:pt x="0" y="1390678"/>
                  </a:lnTo>
                  <a:lnTo>
                    <a:pt x="0" y="1030958"/>
                  </a:lnTo>
                  <a:cubicBezTo>
                    <a:pt x="0" y="876206"/>
                    <a:pt x="125452" y="750754"/>
                    <a:pt x="280204" y="750754"/>
                  </a:cubicBezTo>
                  <a:close/>
                  <a:moveTo>
                    <a:pt x="744888" y="0"/>
                  </a:moveTo>
                  <a:cubicBezTo>
                    <a:pt x="931180" y="0"/>
                    <a:pt x="1082199" y="151019"/>
                    <a:pt x="1082199" y="337311"/>
                  </a:cubicBezTo>
                  <a:cubicBezTo>
                    <a:pt x="1082199" y="523603"/>
                    <a:pt x="931180" y="674622"/>
                    <a:pt x="744888" y="674622"/>
                  </a:cubicBezTo>
                  <a:cubicBezTo>
                    <a:pt x="558596" y="674622"/>
                    <a:pt x="407577" y="523603"/>
                    <a:pt x="407577" y="337311"/>
                  </a:cubicBezTo>
                  <a:cubicBezTo>
                    <a:pt x="407577" y="151019"/>
                    <a:pt x="558596" y="0"/>
                    <a:pt x="744888" y="0"/>
                  </a:cubicBezTo>
                  <a:close/>
                </a:path>
              </a:pathLst>
            </a:custGeom>
            <a:solidFill>
              <a:srgbClr val="2C70A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2700">
                <a:cs typeface="B Nazanin" panose="00000700000000000000" pitchFamily="2" charset="-78"/>
              </a:endParaRPr>
            </a:p>
          </p:txBody>
        </p:sp>
        <p:sp>
          <p:nvSpPr>
            <p:cNvPr id="129" name="Round Same Side Corner Rectangle 8">
              <a:extLst>
                <a:ext uri="{FF2B5EF4-FFF2-40B4-BE49-F238E27FC236}">
                  <a16:creationId xmlns:a16="http://schemas.microsoft.com/office/drawing/2014/main" id="{97E9D5B2-45F7-EB78-5B1A-81350E4D63C7}"/>
                </a:ext>
              </a:extLst>
            </p:cNvPr>
            <p:cNvSpPr/>
            <p:nvPr/>
          </p:nvSpPr>
          <p:spPr>
            <a:xfrm>
              <a:off x="7948883" y="4343290"/>
              <a:ext cx="251302" cy="661867"/>
            </a:xfrm>
            <a:custGeom>
              <a:avLst/>
              <a:gdLst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8887 w 1489775"/>
                <a:gd name="connsiteY10" fmla="*/ 2305078 h 3923699"/>
                <a:gd name="connsiteX11" fmla="*/ 1151853 w 1489775"/>
                <a:gd name="connsiteY11" fmla="*/ 3743699 h 3923699"/>
                <a:gd name="connsiteX12" fmla="*/ 971853 w 1489775"/>
                <a:gd name="connsiteY12" fmla="*/ 3923699 h 3923699"/>
                <a:gd name="connsiteX13" fmla="*/ 791853 w 1489775"/>
                <a:gd name="connsiteY13" fmla="*/ 3743699 h 3923699"/>
                <a:gd name="connsiteX14" fmla="*/ 791853 w 1489775"/>
                <a:gd name="connsiteY14" fmla="*/ 2305078 h 3923699"/>
                <a:gd name="connsiteX15" fmla="*/ 683854 w 1489775"/>
                <a:gd name="connsiteY15" fmla="*/ 2305078 h 3923699"/>
                <a:gd name="connsiteX16" fmla="*/ 683854 w 1489775"/>
                <a:gd name="connsiteY16" fmla="*/ 3743698 h 3923699"/>
                <a:gd name="connsiteX17" fmla="*/ 503854 w 1489775"/>
                <a:gd name="connsiteY17" fmla="*/ 3923698 h 3923699"/>
                <a:gd name="connsiteX18" fmla="*/ 323854 w 1489775"/>
                <a:gd name="connsiteY18" fmla="*/ 3743698 h 3923699"/>
                <a:gd name="connsiteX19" fmla="*/ 323854 w 1489775"/>
                <a:gd name="connsiteY19" fmla="*/ 2238914 h 3923699"/>
                <a:gd name="connsiteX20" fmla="*/ 330887 w 1489775"/>
                <a:gd name="connsiteY20" fmla="*/ 2238914 h 3923699"/>
                <a:gd name="connsiteX21" fmla="*/ 330887 w 1489775"/>
                <a:gd name="connsiteY21" fmla="*/ 1390678 h 3923699"/>
                <a:gd name="connsiteX22" fmla="*/ 288033 w 1489775"/>
                <a:gd name="connsiteY22" fmla="*/ 1390678 h 3923699"/>
                <a:gd name="connsiteX23" fmla="*/ 288033 w 1489775"/>
                <a:gd name="connsiteY23" fmla="*/ 2063902 h 3923699"/>
                <a:gd name="connsiteX24" fmla="*/ 144017 w 1489775"/>
                <a:gd name="connsiteY24" fmla="*/ 2207918 h 3923699"/>
                <a:gd name="connsiteX25" fmla="*/ 1 w 1489775"/>
                <a:gd name="connsiteY25" fmla="*/ 2063902 h 3923699"/>
                <a:gd name="connsiteX26" fmla="*/ 1 w 1489775"/>
                <a:gd name="connsiteY26" fmla="*/ 1390678 h 3923699"/>
                <a:gd name="connsiteX27" fmla="*/ 0 w 1489775"/>
                <a:gd name="connsiteY27" fmla="*/ 1390678 h 3923699"/>
                <a:gd name="connsiteX28" fmla="*/ 0 w 1489775"/>
                <a:gd name="connsiteY28" fmla="*/ 1030958 h 3923699"/>
                <a:gd name="connsiteX29" fmla="*/ 280204 w 1489775"/>
                <a:gd name="connsiteY29" fmla="*/ 750754 h 3923699"/>
                <a:gd name="connsiteX30" fmla="*/ 744888 w 1489775"/>
                <a:gd name="connsiteY30" fmla="*/ 0 h 3923699"/>
                <a:gd name="connsiteX31" fmla="*/ 1082199 w 1489775"/>
                <a:gd name="connsiteY31" fmla="*/ 337311 h 3923699"/>
                <a:gd name="connsiteX32" fmla="*/ 744888 w 1489775"/>
                <a:gd name="connsiteY32" fmla="*/ 674622 h 3923699"/>
                <a:gd name="connsiteX33" fmla="*/ 407577 w 1489775"/>
                <a:gd name="connsiteY33" fmla="*/ 337311 h 3923699"/>
                <a:gd name="connsiteX34" fmla="*/ 744888 w 1489775"/>
                <a:gd name="connsiteY34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23854 w 1489775"/>
                <a:gd name="connsiteY18" fmla="*/ 2238914 h 3923699"/>
                <a:gd name="connsiteX19" fmla="*/ 330887 w 1489775"/>
                <a:gd name="connsiteY19" fmla="*/ 2238914 h 3923699"/>
                <a:gd name="connsiteX20" fmla="*/ 330887 w 1489775"/>
                <a:gd name="connsiteY20" fmla="*/ 1390678 h 3923699"/>
                <a:gd name="connsiteX21" fmla="*/ 288033 w 1489775"/>
                <a:gd name="connsiteY21" fmla="*/ 1390678 h 3923699"/>
                <a:gd name="connsiteX22" fmla="*/ 288033 w 1489775"/>
                <a:gd name="connsiteY22" fmla="*/ 2063902 h 3923699"/>
                <a:gd name="connsiteX23" fmla="*/ 144017 w 1489775"/>
                <a:gd name="connsiteY23" fmla="*/ 2207918 h 3923699"/>
                <a:gd name="connsiteX24" fmla="*/ 1 w 1489775"/>
                <a:gd name="connsiteY24" fmla="*/ 2063902 h 3923699"/>
                <a:gd name="connsiteX25" fmla="*/ 1 w 1489775"/>
                <a:gd name="connsiteY25" fmla="*/ 1390678 h 3923699"/>
                <a:gd name="connsiteX26" fmla="*/ 0 w 1489775"/>
                <a:gd name="connsiteY26" fmla="*/ 1390678 h 3923699"/>
                <a:gd name="connsiteX27" fmla="*/ 0 w 1489775"/>
                <a:gd name="connsiteY27" fmla="*/ 1030958 h 3923699"/>
                <a:gd name="connsiteX28" fmla="*/ 280204 w 1489775"/>
                <a:gd name="connsiteY28" fmla="*/ 750754 h 3923699"/>
                <a:gd name="connsiteX29" fmla="*/ 744888 w 1489775"/>
                <a:gd name="connsiteY29" fmla="*/ 0 h 3923699"/>
                <a:gd name="connsiteX30" fmla="*/ 1082199 w 1489775"/>
                <a:gd name="connsiteY30" fmla="*/ 337311 h 3923699"/>
                <a:gd name="connsiteX31" fmla="*/ 744888 w 1489775"/>
                <a:gd name="connsiteY31" fmla="*/ 674622 h 3923699"/>
                <a:gd name="connsiteX32" fmla="*/ 407577 w 1489775"/>
                <a:gd name="connsiteY32" fmla="*/ 337311 h 3923699"/>
                <a:gd name="connsiteX33" fmla="*/ 744888 w 1489775"/>
                <a:gd name="connsiteY33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23854 w 1489775"/>
                <a:gd name="connsiteY18" fmla="*/ 2238914 h 3923699"/>
                <a:gd name="connsiteX19" fmla="*/ 330887 w 1489775"/>
                <a:gd name="connsiteY19" fmla="*/ 1390678 h 3923699"/>
                <a:gd name="connsiteX20" fmla="*/ 288033 w 1489775"/>
                <a:gd name="connsiteY20" fmla="*/ 1390678 h 3923699"/>
                <a:gd name="connsiteX21" fmla="*/ 288033 w 1489775"/>
                <a:gd name="connsiteY21" fmla="*/ 2063902 h 3923699"/>
                <a:gd name="connsiteX22" fmla="*/ 144017 w 1489775"/>
                <a:gd name="connsiteY22" fmla="*/ 2207918 h 3923699"/>
                <a:gd name="connsiteX23" fmla="*/ 1 w 1489775"/>
                <a:gd name="connsiteY23" fmla="*/ 2063902 h 3923699"/>
                <a:gd name="connsiteX24" fmla="*/ 1 w 1489775"/>
                <a:gd name="connsiteY24" fmla="*/ 1390678 h 3923699"/>
                <a:gd name="connsiteX25" fmla="*/ 0 w 1489775"/>
                <a:gd name="connsiteY25" fmla="*/ 1390678 h 3923699"/>
                <a:gd name="connsiteX26" fmla="*/ 0 w 1489775"/>
                <a:gd name="connsiteY26" fmla="*/ 1030958 h 3923699"/>
                <a:gd name="connsiteX27" fmla="*/ 280204 w 1489775"/>
                <a:gd name="connsiteY27" fmla="*/ 750754 h 3923699"/>
                <a:gd name="connsiteX28" fmla="*/ 744888 w 1489775"/>
                <a:gd name="connsiteY28" fmla="*/ 0 h 3923699"/>
                <a:gd name="connsiteX29" fmla="*/ 1082199 w 1489775"/>
                <a:gd name="connsiteY29" fmla="*/ 337311 h 3923699"/>
                <a:gd name="connsiteX30" fmla="*/ 744888 w 1489775"/>
                <a:gd name="connsiteY30" fmla="*/ 674622 h 3923699"/>
                <a:gd name="connsiteX31" fmla="*/ 407577 w 1489775"/>
                <a:gd name="connsiteY31" fmla="*/ 337311 h 3923699"/>
                <a:gd name="connsiteX32" fmla="*/ 744888 w 1489775"/>
                <a:gd name="connsiteY32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30887 w 1489775"/>
                <a:gd name="connsiteY18" fmla="*/ 1390678 h 3923699"/>
                <a:gd name="connsiteX19" fmla="*/ 288033 w 1489775"/>
                <a:gd name="connsiteY19" fmla="*/ 1390678 h 3923699"/>
                <a:gd name="connsiteX20" fmla="*/ 288033 w 1489775"/>
                <a:gd name="connsiteY20" fmla="*/ 2063902 h 3923699"/>
                <a:gd name="connsiteX21" fmla="*/ 144017 w 1489775"/>
                <a:gd name="connsiteY21" fmla="*/ 2207918 h 3923699"/>
                <a:gd name="connsiteX22" fmla="*/ 1 w 1489775"/>
                <a:gd name="connsiteY22" fmla="*/ 2063902 h 3923699"/>
                <a:gd name="connsiteX23" fmla="*/ 1 w 1489775"/>
                <a:gd name="connsiteY23" fmla="*/ 1390678 h 3923699"/>
                <a:gd name="connsiteX24" fmla="*/ 0 w 1489775"/>
                <a:gd name="connsiteY24" fmla="*/ 1390678 h 3923699"/>
                <a:gd name="connsiteX25" fmla="*/ 0 w 1489775"/>
                <a:gd name="connsiteY25" fmla="*/ 1030958 h 3923699"/>
                <a:gd name="connsiteX26" fmla="*/ 280204 w 1489775"/>
                <a:gd name="connsiteY26" fmla="*/ 750754 h 3923699"/>
                <a:gd name="connsiteX27" fmla="*/ 744888 w 1489775"/>
                <a:gd name="connsiteY27" fmla="*/ 0 h 3923699"/>
                <a:gd name="connsiteX28" fmla="*/ 1082199 w 1489775"/>
                <a:gd name="connsiteY28" fmla="*/ 337311 h 3923699"/>
                <a:gd name="connsiteX29" fmla="*/ 744888 w 1489775"/>
                <a:gd name="connsiteY29" fmla="*/ 674622 h 3923699"/>
                <a:gd name="connsiteX30" fmla="*/ 407577 w 1489775"/>
                <a:gd name="connsiteY30" fmla="*/ 337311 h 3923699"/>
                <a:gd name="connsiteX31" fmla="*/ 744888 w 1489775"/>
                <a:gd name="connsiteY31" fmla="*/ 0 h 3923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489775" h="3923699">
                  <a:moveTo>
                    <a:pt x="280204" y="750754"/>
                  </a:moveTo>
                  <a:lnTo>
                    <a:pt x="1209570" y="750754"/>
                  </a:lnTo>
                  <a:cubicBezTo>
                    <a:pt x="1364322" y="750754"/>
                    <a:pt x="1489774" y="876206"/>
                    <a:pt x="1489774" y="1030958"/>
                  </a:cubicBezTo>
                  <a:lnTo>
                    <a:pt x="1489774" y="1293518"/>
                  </a:lnTo>
                  <a:lnTo>
                    <a:pt x="1489775" y="1293518"/>
                  </a:lnTo>
                  <a:lnTo>
                    <a:pt x="1489775" y="2063902"/>
                  </a:lnTo>
                  <a:cubicBezTo>
                    <a:pt x="1489775" y="2143440"/>
                    <a:pt x="1425297" y="2207918"/>
                    <a:pt x="1345759" y="2207918"/>
                  </a:cubicBezTo>
                  <a:cubicBezTo>
                    <a:pt x="1266221" y="2207918"/>
                    <a:pt x="1201743" y="2143440"/>
                    <a:pt x="1201743" y="2063902"/>
                  </a:cubicBezTo>
                  <a:lnTo>
                    <a:pt x="1201743" y="1390678"/>
                  </a:lnTo>
                  <a:lnTo>
                    <a:pt x="1158887" y="1390678"/>
                  </a:lnTo>
                  <a:cubicBezTo>
                    <a:pt x="1156542" y="2175018"/>
                    <a:pt x="1154198" y="2959359"/>
                    <a:pt x="1151853" y="3743699"/>
                  </a:cubicBezTo>
                  <a:cubicBezTo>
                    <a:pt x="1151853" y="3843110"/>
                    <a:pt x="1071264" y="3923699"/>
                    <a:pt x="971853" y="3923699"/>
                  </a:cubicBezTo>
                  <a:cubicBezTo>
                    <a:pt x="872442" y="3923699"/>
                    <a:pt x="791853" y="3843110"/>
                    <a:pt x="791853" y="3743699"/>
                  </a:cubicBezTo>
                  <a:lnTo>
                    <a:pt x="791853" y="2305078"/>
                  </a:lnTo>
                  <a:lnTo>
                    <a:pt x="683854" y="2305078"/>
                  </a:lnTo>
                  <a:lnTo>
                    <a:pt x="683854" y="3743698"/>
                  </a:lnTo>
                  <a:cubicBezTo>
                    <a:pt x="683854" y="3843109"/>
                    <a:pt x="603265" y="3923698"/>
                    <a:pt x="503854" y="3923698"/>
                  </a:cubicBezTo>
                  <a:cubicBezTo>
                    <a:pt x="404443" y="3923698"/>
                    <a:pt x="323854" y="3843109"/>
                    <a:pt x="323854" y="3743698"/>
                  </a:cubicBezTo>
                  <a:cubicBezTo>
                    <a:pt x="326198" y="2959358"/>
                    <a:pt x="328543" y="2175018"/>
                    <a:pt x="330887" y="1390678"/>
                  </a:cubicBezTo>
                  <a:lnTo>
                    <a:pt x="288033" y="1390678"/>
                  </a:lnTo>
                  <a:lnTo>
                    <a:pt x="288033" y="2063902"/>
                  </a:lnTo>
                  <a:cubicBezTo>
                    <a:pt x="288033" y="2143440"/>
                    <a:pt x="223555" y="2207918"/>
                    <a:pt x="144017" y="2207918"/>
                  </a:cubicBezTo>
                  <a:cubicBezTo>
                    <a:pt x="64479" y="2207918"/>
                    <a:pt x="1" y="2143440"/>
                    <a:pt x="1" y="2063902"/>
                  </a:cubicBezTo>
                  <a:lnTo>
                    <a:pt x="1" y="1390678"/>
                  </a:lnTo>
                  <a:lnTo>
                    <a:pt x="0" y="1390678"/>
                  </a:lnTo>
                  <a:lnTo>
                    <a:pt x="0" y="1030958"/>
                  </a:lnTo>
                  <a:cubicBezTo>
                    <a:pt x="0" y="876206"/>
                    <a:pt x="125452" y="750754"/>
                    <a:pt x="280204" y="750754"/>
                  </a:cubicBezTo>
                  <a:close/>
                  <a:moveTo>
                    <a:pt x="744888" y="0"/>
                  </a:moveTo>
                  <a:cubicBezTo>
                    <a:pt x="931180" y="0"/>
                    <a:pt x="1082199" y="151019"/>
                    <a:pt x="1082199" y="337311"/>
                  </a:cubicBezTo>
                  <a:cubicBezTo>
                    <a:pt x="1082199" y="523603"/>
                    <a:pt x="931180" y="674622"/>
                    <a:pt x="744888" y="674622"/>
                  </a:cubicBezTo>
                  <a:cubicBezTo>
                    <a:pt x="558596" y="674622"/>
                    <a:pt x="407577" y="523603"/>
                    <a:pt x="407577" y="337311"/>
                  </a:cubicBezTo>
                  <a:cubicBezTo>
                    <a:pt x="407577" y="151019"/>
                    <a:pt x="558596" y="0"/>
                    <a:pt x="744888" y="0"/>
                  </a:cubicBezTo>
                  <a:close/>
                </a:path>
              </a:pathLst>
            </a:custGeom>
            <a:solidFill>
              <a:srgbClr val="2C70A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2700">
                <a:cs typeface="B Nazanin" panose="00000700000000000000" pitchFamily="2" charset="-78"/>
              </a:endParaRPr>
            </a:p>
          </p:txBody>
        </p:sp>
        <p:sp>
          <p:nvSpPr>
            <p:cNvPr id="130" name="Round Same Side Corner Rectangle 8">
              <a:extLst>
                <a:ext uri="{FF2B5EF4-FFF2-40B4-BE49-F238E27FC236}">
                  <a16:creationId xmlns:a16="http://schemas.microsoft.com/office/drawing/2014/main" id="{B0FACFD9-498E-8FA7-D892-5F3DE2F86057}"/>
                </a:ext>
              </a:extLst>
            </p:cNvPr>
            <p:cNvSpPr/>
            <p:nvPr/>
          </p:nvSpPr>
          <p:spPr>
            <a:xfrm>
              <a:off x="8221719" y="4343290"/>
              <a:ext cx="251302" cy="661867"/>
            </a:xfrm>
            <a:custGeom>
              <a:avLst/>
              <a:gdLst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8887 w 1489775"/>
                <a:gd name="connsiteY10" fmla="*/ 2305078 h 3923699"/>
                <a:gd name="connsiteX11" fmla="*/ 1151853 w 1489775"/>
                <a:gd name="connsiteY11" fmla="*/ 3743699 h 3923699"/>
                <a:gd name="connsiteX12" fmla="*/ 971853 w 1489775"/>
                <a:gd name="connsiteY12" fmla="*/ 3923699 h 3923699"/>
                <a:gd name="connsiteX13" fmla="*/ 791853 w 1489775"/>
                <a:gd name="connsiteY13" fmla="*/ 3743699 h 3923699"/>
                <a:gd name="connsiteX14" fmla="*/ 791853 w 1489775"/>
                <a:gd name="connsiteY14" fmla="*/ 2305078 h 3923699"/>
                <a:gd name="connsiteX15" fmla="*/ 683854 w 1489775"/>
                <a:gd name="connsiteY15" fmla="*/ 2305078 h 3923699"/>
                <a:gd name="connsiteX16" fmla="*/ 683854 w 1489775"/>
                <a:gd name="connsiteY16" fmla="*/ 3743698 h 3923699"/>
                <a:gd name="connsiteX17" fmla="*/ 503854 w 1489775"/>
                <a:gd name="connsiteY17" fmla="*/ 3923698 h 3923699"/>
                <a:gd name="connsiteX18" fmla="*/ 323854 w 1489775"/>
                <a:gd name="connsiteY18" fmla="*/ 3743698 h 3923699"/>
                <a:gd name="connsiteX19" fmla="*/ 323854 w 1489775"/>
                <a:gd name="connsiteY19" fmla="*/ 2238914 h 3923699"/>
                <a:gd name="connsiteX20" fmla="*/ 330887 w 1489775"/>
                <a:gd name="connsiteY20" fmla="*/ 2238914 h 3923699"/>
                <a:gd name="connsiteX21" fmla="*/ 330887 w 1489775"/>
                <a:gd name="connsiteY21" fmla="*/ 1390678 h 3923699"/>
                <a:gd name="connsiteX22" fmla="*/ 288033 w 1489775"/>
                <a:gd name="connsiteY22" fmla="*/ 1390678 h 3923699"/>
                <a:gd name="connsiteX23" fmla="*/ 288033 w 1489775"/>
                <a:gd name="connsiteY23" fmla="*/ 2063902 h 3923699"/>
                <a:gd name="connsiteX24" fmla="*/ 144017 w 1489775"/>
                <a:gd name="connsiteY24" fmla="*/ 2207918 h 3923699"/>
                <a:gd name="connsiteX25" fmla="*/ 1 w 1489775"/>
                <a:gd name="connsiteY25" fmla="*/ 2063902 h 3923699"/>
                <a:gd name="connsiteX26" fmla="*/ 1 w 1489775"/>
                <a:gd name="connsiteY26" fmla="*/ 1390678 h 3923699"/>
                <a:gd name="connsiteX27" fmla="*/ 0 w 1489775"/>
                <a:gd name="connsiteY27" fmla="*/ 1390678 h 3923699"/>
                <a:gd name="connsiteX28" fmla="*/ 0 w 1489775"/>
                <a:gd name="connsiteY28" fmla="*/ 1030958 h 3923699"/>
                <a:gd name="connsiteX29" fmla="*/ 280204 w 1489775"/>
                <a:gd name="connsiteY29" fmla="*/ 750754 h 3923699"/>
                <a:gd name="connsiteX30" fmla="*/ 744888 w 1489775"/>
                <a:gd name="connsiteY30" fmla="*/ 0 h 3923699"/>
                <a:gd name="connsiteX31" fmla="*/ 1082199 w 1489775"/>
                <a:gd name="connsiteY31" fmla="*/ 337311 h 3923699"/>
                <a:gd name="connsiteX32" fmla="*/ 744888 w 1489775"/>
                <a:gd name="connsiteY32" fmla="*/ 674622 h 3923699"/>
                <a:gd name="connsiteX33" fmla="*/ 407577 w 1489775"/>
                <a:gd name="connsiteY33" fmla="*/ 337311 h 3923699"/>
                <a:gd name="connsiteX34" fmla="*/ 744888 w 1489775"/>
                <a:gd name="connsiteY34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23854 w 1489775"/>
                <a:gd name="connsiteY18" fmla="*/ 2238914 h 3923699"/>
                <a:gd name="connsiteX19" fmla="*/ 330887 w 1489775"/>
                <a:gd name="connsiteY19" fmla="*/ 2238914 h 3923699"/>
                <a:gd name="connsiteX20" fmla="*/ 330887 w 1489775"/>
                <a:gd name="connsiteY20" fmla="*/ 1390678 h 3923699"/>
                <a:gd name="connsiteX21" fmla="*/ 288033 w 1489775"/>
                <a:gd name="connsiteY21" fmla="*/ 1390678 h 3923699"/>
                <a:gd name="connsiteX22" fmla="*/ 288033 w 1489775"/>
                <a:gd name="connsiteY22" fmla="*/ 2063902 h 3923699"/>
                <a:gd name="connsiteX23" fmla="*/ 144017 w 1489775"/>
                <a:gd name="connsiteY23" fmla="*/ 2207918 h 3923699"/>
                <a:gd name="connsiteX24" fmla="*/ 1 w 1489775"/>
                <a:gd name="connsiteY24" fmla="*/ 2063902 h 3923699"/>
                <a:gd name="connsiteX25" fmla="*/ 1 w 1489775"/>
                <a:gd name="connsiteY25" fmla="*/ 1390678 h 3923699"/>
                <a:gd name="connsiteX26" fmla="*/ 0 w 1489775"/>
                <a:gd name="connsiteY26" fmla="*/ 1390678 h 3923699"/>
                <a:gd name="connsiteX27" fmla="*/ 0 w 1489775"/>
                <a:gd name="connsiteY27" fmla="*/ 1030958 h 3923699"/>
                <a:gd name="connsiteX28" fmla="*/ 280204 w 1489775"/>
                <a:gd name="connsiteY28" fmla="*/ 750754 h 3923699"/>
                <a:gd name="connsiteX29" fmla="*/ 744888 w 1489775"/>
                <a:gd name="connsiteY29" fmla="*/ 0 h 3923699"/>
                <a:gd name="connsiteX30" fmla="*/ 1082199 w 1489775"/>
                <a:gd name="connsiteY30" fmla="*/ 337311 h 3923699"/>
                <a:gd name="connsiteX31" fmla="*/ 744888 w 1489775"/>
                <a:gd name="connsiteY31" fmla="*/ 674622 h 3923699"/>
                <a:gd name="connsiteX32" fmla="*/ 407577 w 1489775"/>
                <a:gd name="connsiteY32" fmla="*/ 337311 h 3923699"/>
                <a:gd name="connsiteX33" fmla="*/ 744888 w 1489775"/>
                <a:gd name="connsiteY33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23854 w 1489775"/>
                <a:gd name="connsiteY18" fmla="*/ 2238914 h 3923699"/>
                <a:gd name="connsiteX19" fmla="*/ 330887 w 1489775"/>
                <a:gd name="connsiteY19" fmla="*/ 1390678 h 3923699"/>
                <a:gd name="connsiteX20" fmla="*/ 288033 w 1489775"/>
                <a:gd name="connsiteY20" fmla="*/ 1390678 h 3923699"/>
                <a:gd name="connsiteX21" fmla="*/ 288033 w 1489775"/>
                <a:gd name="connsiteY21" fmla="*/ 2063902 h 3923699"/>
                <a:gd name="connsiteX22" fmla="*/ 144017 w 1489775"/>
                <a:gd name="connsiteY22" fmla="*/ 2207918 h 3923699"/>
                <a:gd name="connsiteX23" fmla="*/ 1 w 1489775"/>
                <a:gd name="connsiteY23" fmla="*/ 2063902 h 3923699"/>
                <a:gd name="connsiteX24" fmla="*/ 1 w 1489775"/>
                <a:gd name="connsiteY24" fmla="*/ 1390678 h 3923699"/>
                <a:gd name="connsiteX25" fmla="*/ 0 w 1489775"/>
                <a:gd name="connsiteY25" fmla="*/ 1390678 h 3923699"/>
                <a:gd name="connsiteX26" fmla="*/ 0 w 1489775"/>
                <a:gd name="connsiteY26" fmla="*/ 1030958 h 3923699"/>
                <a:gd name="connsiteX27" fmla="*/ 280204 w 1489775"/>
                <a:gd name="connsiteY27" fmla="*/ 750754 h 3923699"/>
                <a:gd name="connsiteX28" fmla="*/ 744888 w 1489775"/>
                <a:gd name="connsiteY28" fmla="*/ 0 h 3923699"/>
                <a:gd name="connsiteX29" fmla="*/ 1082199 w 1489775"/>
                <a:gd name="connsiteY29" fmla="*/ 337311 h 3923699"/>
                <a:gd name="connsiteX30" fmla="*/ 744888 w 1489775"/>
                <a:gd name="connsiteY30" fmla="*/ 674622 h 3923699"/>
                <a:gd name="connsiteX31" fmla="*/ 407577 w 1489775"/>
                <a:gd name="connsiteY31" fmla="*/ 337311 h 3923699"/>
                <a:gd name="connsiteX32" fmla="*/ 744888 w 1489775"/>
                <a:gd name="connsiteY32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30887 w 1489775"/>
                <a:gd name="connsiteY18" fmla="*/ 1390678 h 3923699"/>
                <a:gd name="connsiteX19" fmla="*/ 288033 w 1489775"/>
                <a:gd name="connsiteY19" fmla="*/ 1390678 h 3923699"/>
                <a:gd name="connsiteX20" fmla="*/ 288033 w 1489775"/>
                <a:gd name="connsiteY20" fmla="*/ 2063902 h 3923699"/>
                <a:gd name="connsiteX21" fmla="*/ 144017 w 1489775"/>
                <a:gd name="connsiteY21" fmla="*/ 2207918 h 3923699"/>
                <a:gd name="connsiteX22" fmla="*/ 1 w 1489775"/>
                <a:gd name="connsiteY22" fmla="*/ 2063902 h 3923699"/>
                <a:gd name="connsiteX23" fmla="*/ 1 w 1489775"/>
                <a:gd name="connsiteY23" fmla="*/ 1390678 h 3923699"/>
                <a:gd name="connsiteX24" fmla="*/ 0 w 1489775"/>
                <a:gd name="connsiteY24" fmla="*/ 1390678 h 3923699"/>
                <a:gd name="connsiteX25" fmla="*/ 0 w 1489775"/>
                <a:gd name="connsiteY25" fmla="*/ 1030958 h 3923699"/>
                <a:gd name="connsiteX26" fmla="*/ 280204 w 1489775"/>
                <a:gd name="connsiteY26" fmla="*/ 750754 h 3923699"/>
                <a:gd name="connsiteX27" fmla="*/ 744888 w 1489775"/>
                <a:gd name="connsiteY27" fmla="*/ 0 h 3923699"/>
                <a:gd name="connsiteX28" fmla="*/ 1082199 w 1489775"/>
                <a:gd name="connsiteY28" fmla="*/ 337311 h 3923699"/>
                <a:gd name="connsiteX29" fmla="*/ 744888 w 1489775"/>
                <a:gd name="connsiteY29" fmla="*/ 674622 h 3923699"/>
                <a:gd name="connsiteX30" fmla="*/ 407577 w 1489775"/>
                <a:gd name="connsiteY30" fmla="*/ 337311 h 3923699"/>
                <a:gd name="connsiteX31" fmla="*/ 744888 w 1489775"/>
                <a:gd name="connsiteY31" fmla="*/ 0 h 3923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489775" h="3923699">
                  <a:moveTo>
                    <a:pt x="280204" y="750754"/>
                  </a:moveTo>
                  <a:lnTo>
                    <a:pt x="1209570" y="750754"/>
                  </a:lnTo>
                  <a:cubicBezTo>
                    <a:pt x="1364322" y="750754"/>
                    <a:pt x="1489774" y="876206"/>
                    <a:pt x="1489774" y="1030958"/>
                  </a:cubicBezTo>
                  <a:lnTo>
                    <a:pt x="1489774" y="1293518"/>
                  </a:lnTo>
                  <a:lnTo>
                    <a:pt x="1489775" y="1293518"/>
                  </a:lnTo>
                  <a:lnTo>
                    <a:pt x="1489775" y="2063902"/>
                  </a:lnTo>
                  <a:cubicBezTo>
                    <a:pt x="1489775" y="2143440"/>
                    <a:pt x="1425297" y="2207918"/>
                    <a:pt x="1345759" y="2207918"/>
                  </a:cubicBezTo>
                  <a:cubicBezTo>
                    <a:pt x="1266221" y="2207918"/>
                    <a:pt x="1201743" y="2143440"/>
                    <a:pt x="1201743" y="2063902"/>
                  </a:cubicBezTo>
                  <a:lnTo>
                    <a:pt x="1201743" y="1390678"/>
                  </a:lnTo>
                  <a:lnTo>
                    <a:pt x="1158887" y="1390678"/>
                  </a:lnTo>
                  <a:cubicBezTo>
                    <a:pt x="1156542" y="2175018"/>
                    <a:pt x="1154198" y="2959359"/>
                    <a:pt x="1151853" y="3743699"/>
                  </a:cubicBezTo>
                  <a:cubicBezTo>
                    <a:pt x="1151853" y="3843110"/>
                    <a:pt x="1071264" y="3923699"/>
                    <a:pt x="971853" y="3923699"/>
                  </a:cubicBezTo>
                  <a:cubicBezTo>
                    <a:pt x="872442" y="3923699"/>
                    <a:pt x="791853" y="3843110"/>
                    <a:pt x="791853" y="3743699"/>
                  </a:cubicBezTo>
                  <a:lnTo>
                    <a:pt x="791853" y="2305078"/>
                  </a:lnTo>
                  <a:lnTo>
                    <a:pt x="683854" y="2305078"/>
                  </a:lnTo>
                  <a:lnTo>
                    <a:pt x="683854" y="3743698"/>
                  </a:lnTo>
                  <a:cubicBezTo>
                    <a:pt x="683854" y="3843109"/>
                    <a:pt x="603265" y="3923698"/>
                    <a:pt x="503854" y="3923698"/>
                  </a:cubicBezTo>
                  <a:cubicBezTo>
                    <a:pt x="404443" y="3923698"/>
                    <a:pt x="323854" y="3843109"/>
                    <a:pt x="323854" y="3743698"/>
                  </a:cubicBezTo>
                  <a:cubicBezTo>
                    <a:pt x="326198" y="2959358"/>
                    <a:pt x="328543" y="2175018"/>
                    <a:pt x="330887" y="1390678"/>
                  </a:cubicBezTo>
                  <a:lnTo>
                    <a:pt x="288033" y="1390678"/>
                  </a:lnTo>
                  <a:lnTo>
                    <a:pt x="288033" y="2063902"/>
                  </a:lnTo>
                  <a:cubicBezTo>
                    <a:pt x="288033" y="2143440"/>
                    <a:pt x="223555" y="2207918"/>
                    <a:pt x="144017" y="2207918"/>
                  </a:cubicBezTo>
                  <a:cubicBezTo>
                    <a:pt x="64479" y="2207918"/>
                    <a:pt x="1" y="2143440"/>
                    <a:pt x="1" y="2063902"/>
                  </a:cubicBezTo>
                  <a:lnTo>
                    <a:pt x="1" y="1390678"/>
                  </a:lnTo>
                  <a:lnTo>
                    <a:pt x="0" y="1390678"/>
                  </a:lnTo>
                  <a:lnTo>
                    <a:pt x="0" y="1030958"/>
                  </a:lnTo>
                  <a:cubicBezTo>
                    <a:pt x="0" y="876206"/>
                    <a:pt x="125452" y="750754"/>
                    <a:pt x="280204" y="750754"/>
                  </a:cubicBezTo>
                  <a:close/>
                  <a:moveTo>
                    <a:pt x="744888" y="0"/>
                  </a:moveTo>
                  <a:cubicBezTo>
                    <a:pt x="931180" y="0"/>
                    <a:pt x="1082199" y="151019"/>
                    <a:pt x="1082199" y="337311"/>
                  </a:cubicBezTo>
                  <a:cubicBezTo>
                    <a:pt x="1082199" y="523603"/>
                    <a:pt x="931180" y="674622"/>
                    <a:pt x="744888" y="674622"/>
                  </a:cubicBezTo>
                  <a:cubicBezTo>
                    <a:pt x="558596" y="674622"/>
                    <a:pt x="407577" y="523603"/>
                    <a:pt x="407577" y="337311"/>
                  </a:cubicBezTo>
                  <a:cubicBezTo>
                    <a:pt x="407577" y="151019"/>
                    <a:pt x="558596" y="0"/>
                    <a:pt x="744888" y="0"/>
                  </a:cubicBezTo>
                  <a:close/>
                </a:path>
              </a:pathLst>
            </a:custGeom>
            <a:solidFill>
              <a:srgbClr val="2C70A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2700">
                <a:cs typeface="B Nazanin" panose="00000700000000000000" pitchFamily="2" charset="-78"/>
              </a:endParaRPr>
            </a:p>
          </p:txBody>
        </p:sp>
        <p:sp>
          <p:nvSpPr>
            <p:cNvPr id="131" name="Round Same Side Corner Rectangle 8">
              <a:extLst>
                <a:ext uri="{FF2B5EF4-FFF2-40B4-BE49-F238E27FC236}">
                  <a16:creationId xmlns:a16="http://schemas.microsoft.com/office/drawing/2014/main" id="{4EFFB25E-ECF4-EE89-AD80-17FB17A8F838}"/>
                </a:ext>
              </a:extLst>
            </p:cNvPr>
            <p:cNvSpPr/>
            <p:nvPr/>
          </p:nvSpPr>
          <p:spPr>
            <a:xfrm>
              <a:off x="8494555" y="4343290"/>
              <a:ext cx="251302" cy="661867"/>
            </a:xfrm>
            <a:custGeom>
              <a:avLst/>
              <a:gdLst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8887 w 1489775"/>
                <a:gd name="connsiteY10" fmla="*/ 2305078 h 3923699"/>
                <a:gd name="connsiteX11" fmla="*/ 1151853 w 1489775"/>
                <a:gd name="connsiteY11" fmla="*/ 3743699 h 3923699"/>
                <a:gd name="connsiteX12" fmla="*/ 971853 w 1489775"/>
                <a:gd name="connsiteY12" fmla="*/ 3923699 h 3923699"/>
                <a:gd name="connsiteX13" fmla="*/ 791853 w 1489775"/>
                <a:gd name="connsiteY13" fmla="*/ 3743699 h 3923699"/>
                <a:gd name="connsiteX14" fmla="*/ 791853 w 1489775"/>
                <a:gd name="connsiteY14" fmla="*/ 2305078 h 3923699"/>
                <a:gd name="connsiteX15" fmla="*/ 683854 w 1489775"/>
                <a:gd name="connsiteY15" fmla="*/ 2305078 h 3923699"/>
                <a:gd name="connsiteX16" fmla="*/ 683854 w 1489775"/>
                <a:gd name="connsiteY16" fmla="*/ 3743698 h 3923699"/>
                <a:gd name="connsiteX17" fmla="*/ 503854 w 1489775"/>
                <a:gd name="connsiteY17" fmla="*/ 3923698 h 3923699"/>
                <a:gd name="connsiteX18" fmla="*/ 323854 w 1489775"/>
                <a:gd name="connsiteY18" fmla="*/ 3743698 h 3923699"/>
                <a:gd name="connsiteX19" fmla="*/ 323854 w 1489775"/>
                <a:gd name="connsiteY19" fmla="*/ 2238914 h 3923699"/>
                <a:gd name="connsiteX20" fmla="*/ 330887 w 1489775"/>
                <a:gd name="connsiteY20" fmla="*/ 2238914 h 3923699"/>
                <a:gd name="connsiteX21" fmla="*/ 330887 w 1489775"/>
                <a:gd name="connsiteY21" fmla="*/ 1390678 h 3923699"/>
                <a:gd name="connsiteX22" fmla="*/ 288033 w 1489775"/>
                <a:gd name="connsiteY22" fmla="*/ 1390678 h 3923699"/>
                <a:gd name="connsiteX23" fmla="*/ 288033 w 1489775"/>
                <a:gd name="connsiteY23" fmla="*/ 2063902 h 3923699"/>
                <a:gd name="connsiteX24" fmla="*/ 144017 w 1489775"/>
                <a:gd name="connsiteY24" fmla="*/ 2207918 h 3923699"/>
                <a:gd name="connsiteX25" fmla="*/ 1 w 1489775"/>
                <a:gd name="connsiteY25" fmla="*/ 2063902 h 3923699"/>
                <a:gd name="connsiteX26" fmla="*/ 1 w 1489775"/>
                <a:gd name="connsiteY26" fmla="*/ 1390678 h 3923699"/>
                <a:gd name="connsiteX27" fmla="*/ 0 w 1489775"/>
                <a:gd name="connsiteY27" fmla="*/ 1390678 h 3923699"/>
                <a:gd name="connsiteX28" fmla="*/ 0 w 1489775"/>
                <a:gd name="connsiteY28" fmla="*/ 1030958 h 3923699"/>
                <a:gd name="connsiteX29" fmla="*/ 280204 w 1489775"/>
                <a:gd name="connsiteY29" fmla="*/ 750754 h 3923699"/>
                <a:gd name="connsiteX30" fmla="*/ 744888 w 1489775"/>
                <a:gd name="connsiteY30" fmla="*/ 0 h 3923699"/>
                <a:gd name="connsiteX31" fmla="*/ 1082199 w 1489775"/>
                <a:gd name="connsiteY31" fmla="*/ 337311 h 3923699"/>
                <a:gd name="connsiteX32" fmla="*/ 744888 w 1489775"/>
                <a:gd name="connsiteY32" fmla="*/ 674622 h 3923699"/>
                <a:gd name="connsiteX33" fmla="*/ 407577 w 1489775"/>
                <a:gd name="connsiteY33" fmla="*/ 337311 h 3923699"/>
                <a:gd name="connsiteX34" fmla="*/ 744888 w 1489775"/>
                <a:gd name="connsiteY34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23854 w 1489775"/>
                <a:gd name="connsiteY18" fmla="*/ 2238914 h 3923699"/>
                <a:gd name="connsiteX19" fmla="*/ 330887 w 1489775"/>
                <a:gd name="connsiteY19" fmla="*/ 2238914 h 3923699"/>
                <a:gd name="connsiteX20" fmla="*/ 330887 w 1489775"/>
                <a:gd name="connsiteY20" fmla="*/ 1390678 h 3923699"/>
                <a:gd name="connsiteX21" fmla="*/ 288033 w 1489775"/>
                <a:gd name="connsiteY21" fmla="*/ 1390678 h 3923699"/>
                <a:gd name="connsiteX22" fmla="*/ 288033 w 1489775"/>
                <a:gd name="connsiteY22" fmla="*/ 2063902 h 3923699"/>
                <a:gd name="connsiteX23" fmla="*/ 144017 w 1489775"/>
                <a:gd name="connsiteY23" fmla="*/ 2207918 h 3923699"/>
                <a:gd name="connsiteX24" fmla="*/ 1 w 1489775"/>
                <a:gd name="connsiteY24" fmla="*/ 2063902 h 3923699"/>
                <a:gd name="connsiteX25" fmla="*/ 1 w 1489775"/>
                <a:gd name="connsiteY25" fmla="*/ 1390678 h 3923699"/>
                <a:gd name="connsiteX26" fmla="*/ 0 w 1489775"/>
                <a:gd name="connsiteY26" fmla="*/ 1390678 h 3923699"/>
                <a:gd name="connsiteX27" fmla="*/ 0 w 1489775"/>
                <a:gd name="connsiteY27" fmla="*/ 1030958 h 3923699"/>
                <a:gd name="connsiteX28" fmla="*/ 280204 w 1489775"/>
                <a:gd name="connsiteY28" fmla="*/ 750754 h 3923699"/>
                <a:gd name="connsiteX29" fmla="*/ 744888 w 1489775"/>
                <a:gd name="connsiteY29" fmla="*/ 0 h 3923699"/>
                <a:gd name="connsiteX30" fmla="*/ 1082199 w 1489775"/>
                <a:gd name="connsiteY30" fmla="*/ 337311 h 3923699"/>
                <a:gd name="connsiteX31" fmla="*/ 744888 w 1489775"/>
                <a:gd name="connsiteY31" fmla="*/ 674622 h 3923699"/>
                <a:gd name="connsiteX32" fmla="*/ 407577 w 1489775"/>
                <a:gd name="connsiteY32" fmla="*/ 337311 h 3923699"/>
                <a:gd name="connsiteX33" fmla="*/ 744888 w 1489775"/>
                <a:gd name="connsiteY33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23854 w 1489775"/>
                <a:gd name="connsiteY18" fmla="*/ 2238914 h 3923699"/>
                <a:gd name="connsiteX19" fmla="*/ 330887 w 1489775"/>
                <a:gd name="connsiteY19" fmla="*/ 1390678 h 3923699"/>
                <a:gd name="connsiteX20" fmla="*/ 288033 w 1489775"/>
                <a:gd name="connsiteY20" fmla="*/ 1390678 h 3923699"/>
                <a:gd name="connsiteX21" fmla="*/ 288033 w 1489775"/>
                <a:gd name="connsiteY21" fmla="*/ 2063902 h 3923699"/>
                <a:gd name="connsiteX22" fmla="*/ 144017 w 1489775"/>
                <a:gd name="connsiteY22" fmla="*/ 2207918 h 3923699"/>
                <a:gd name="connsiteX23" fmla="*/ 1 w 1489775"/>
                <a:gd name="connsiteY23" fmla="*/ 2063902 h 3923699"/>
                <a:gd name="connsiteX24" fmla="*/ 1 w 1489775"/>
                <a:gd name="connsiteY24" fmla="*/ 1390678 h 3923699"/>
                <a:gd name="connsiteX25" fmla="*/ 0 w 1489775"/>
                <a:gd name="connsiteY25" fmla="*/ 1390678 h 3923699"/>
                <a:gd name="connsiteX26" fmla="*/ 0 w 1489775"/>
                <a:gd name="connsiteY26" fmla="*/ 1030958 h 3923699"/>
                <a:gd name="connsiteX27" fmla="*/ 280204 w 1489775"/>
                <a:gd name="connsiteY27" fmla="*/ 750754 h 3923699"/>
                <a:gd name="connsiteX28" fmla="*/ 744888 w 1489775"/>
                <a:gd name="connsiteY28" fmla="*/ 0 h 3923699"/>
                <a:gd name="connsiteX29" fmla="*/ 1082199 w 1489775"/>
                <a:gd name="connsiteY29" fmla="*/ 337311 h 3923699"/>
                <a:gd name="connsiteX30" fmla="*/ 744888 w 1489775"/>
                <a:gd name="connsiteY30" fmla="*/ 674622 h 3923699"/>
                <a:gd name="connsiteX31" fmla="*/ 407577 w 1489775"/>
                <a:gd name="connsiteY31" fmla="*/ 337311 h 3923699"/>
                <a:gd name="connsiteX32" fmla="*/ 744888 w 1489775"/>
                <a:gd name="connsiteY32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30887 w 1489775"/>
                <a:gd name="connsiteY18" fmla="*/ 1390678 h 3923699"/>
                <a:gd name="connsiteX19" fmla="*/ 288033 w 1489775"/>
                <a:gd name="connsiteY19" fmla="*/ 1390678 h 3923699"/>
                <a:gd name="connsiteX20" fmla="*/ 288033 w 1489775"/>
                <a:gd name="connsiteY20" fmla="*/ 2063902 h 3923699"/>
                <a:gd name="connsiteX21" fmla="*/ 144017 w 1489775"/>
                <a:gd name="connsiteY21" fmla="*/ 2207918 h 3923699"/>
                <a:gd name="connsiteX22" fmla="*/ 1 w 1489775"/>
                <a:gd name="connsiteY22" fmla="*/ 2063902 h 3923699"/>
                <a:gd name="connsiteX23" fmla="*/ 1 w 1489775"/>
                <a:gd name="connsiteY23" fmla="*/ 1390678 h 3923699"/>
                <a:gd name="connsiteX24" fmla="*/ 0 w 1489775"/>
                <a:gd name="connsiteY24" fmla="*/ 1390678 h 3923699"/>
                <a:gd name="connsiteX25" fmla="*/ 0 w 1489775"/>
                <a:gd name="connsiteY25" fmla="*/ 1030958 h 3923699"/>
                <a:gd name="connsiteX26" fmla="*/ 280204 w 1489775"/>
                <a:gd name="connsiteY26" fmla="*/ 750754 h 3923699"/>
                <a:gd name="connsiteX27" fmla="*/ 744888 w 1489775"/>
                <a:gd name="connsiteY27" fmla="*/ 0 h 3923699"/>
                <a:gd name="connsiteX28" fmla="*/ 1082199 w 1489775"/>
                <a:gd name="connsiteY28" fmla="*/ 337311 h 3923699"/>
                <a:gd name="connsiteX29" fmla="*/ 744888 w 1489775"/>
                <a:gd name="connsiteY29" fmla="*/ 674622 h 3923699"/>
                <a:gd name="connsiteX30" fmla="*/ 407577 w 1489775"/>
                <a:gd name="connsiteY30" fmla="*/ 337311 h 3923699"/>
                <a:gd name="connsiteX31" fmla="*/ 744888 w 1489775"/>
                <a:gd name="connsiteY31" fmla="*/ 0 h 3923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489775" h="3923699">
                  <a:moveTo>
                    <a:pt x="280204" y="750754"/>
                  </a:moveTo>
                  <a:lnTo>
                    <a:pt x="1209570" y="750754"/>
                  </a:lnTo>
                  <a:cubicBezTo>
                    <a:pt x="1364322" y="750754"/>
                    <a:pt x="1489774" y="876206"/>
                    <a:pt x="1489774" y="1030958"/>
                  </a:cubicBezTo>
                  <a:lnTo>
                    <a:pt x="1489774" y="1293518"/>
                  </a:lnTo>
                  <a:lnTo>
                    <a:pt x="1489775" y="1293518"/>
                  </a:lnTo>
                  <a:lnTo>
                    <a:pt x="1489775" y="2063902"/>
                  </a:lnTo>
                  <a:cubicBezTo>
                    <a:pt x="1489775" y="2143440"/>
                    <a:pt x="1425297" y="2207918"/>
                    <a:pt x="1345759" y="2207918"/>
                  </a:cubicBezTo>
                  <a:cubicBezTo>
                    <a:pt x="1266221" y="2207918"/>
                    <a:pt x="1201743" y="2143440"/>
                    <a:pt x="1201743" y="2063902"/>
                  </a:cubicBezTo>
                  <a:lnTo>
                    <a:pt x="1201743" y="1390678"/>
                  </a:lnTo>
                  <a:lnTo>
                    <a:pt x="1158887" y="1390678"/>
                  </a:lnTo>
                  <a:cubicBezTo>
                    <a:pt x="1156542" y="2175018"/>
                    <a:pt x="1154198" y="2959359"/>
                    <a:pt x="1151853" y="3743699"/>
                  </a:cubicBezTo>
                  <a:cubicBezTo>
                    <a:pt x="1151853" y="3843110"/>
                    <a:pt x="1071264" y="3923699"/>
                    <a:pt x="971853" y="3923699"/>
                  </a:cubicBezTo>
                  <a:cubicBezTo>
                    <a:pt x="872442" y="3923699"/>
                    <a:pt x="791853" y="3843110"/>
                    <a:pt x="791853" y="3743699"/>
                  </a:cubicBezTo>
                  <a:lnTo>
                    <a:pt x="791853" y="2305078"/>
                  </a:lnTo>
                  <a:lnTo>
                    <a:pt x="683854" y="2305078"/>
                  </a:lnTo>
                  <a:lnTo>
                    <a:pt x="683854" y="3743698"/>
                  </a:lnTo>
                  <a:cubicBezTo>
                    <a:pt x="683854" y="3843109"/>
                    <a:pt x="603265" y="3923698"/>
                    <a:pt x="503854" y="3923698"/>
                  </a:cubicBezTo>
                  <a:cubicBezTo>
                    <a:pt x="404443" y="3923698"/>
                    <a:pt x="323854" y="3843109"/>
                    <a:pt x="323854" y="3743698"/>
                  </a:cubicBezTo>
                  <a:cubicBezTo>
                    <a:pt x="326198" y="2959358"/>
                    <a:pt x="328543" y="2175018"/>
                    <a:pt x="330887" y="1390678"/>
                  </a:cubicBezTo>
                  <a:lnTo>
                    <a:pt x="288033" y="1390678"/>
                  </a:lnTo>
                  <a:lnTo>
                    <a:pt x="288033" y="2063902"/>
                  </a:lnTo>
                  <a:cubicBezTo>
                    <a:pt x="288033" y="2143440"/>
                    <a:pt x="223555" y="2207918"/>
                    <a:pt x="144017" y="2207918"/>
                  </a:cubicBezTo>
                  <a:cubicBezTo>
                    <a:pt x="64479" y="2207918"/>
                    <a:pt x="1" y="2143440"/>
                    <a:pt x="1" y="2063902"/>
                  </a:cubicBezTo>
                  <a:lnTo>
                    <a:pt x="1" y="1390678"/>
                  </a:lnTo>
                  <a:lnTo>
                    <a:pt x="0" y="1390678"/>
                  </a:lnTo>
                  <a:lnTo>
                    <a:pt x="0" y="1030958"/>
                  </a:lnTo>
                  <a:cubicBezTo>
                    <a:pt x="0" y="876206"/>
                    <a:pt x="125452" y="750754"/>
                    <a:pt x="280204" y="750754"/>
                  </a:cubicBezTo>
                  <a:close/>
                  <a:moveTo>
                    <a:pt x="744888" y="0"/>
                  </a:moveTo>
                  <a:cubicBezTo>
                    <a:pt x="931180" y="0"/>
                    <a:pt x="1082199" y="151019"/>
                    <a:pt x="1082199" y="337311"/>
                  </a:cubicBezTo>
                  <a:cubicBezTo>
                    <a:pt x="1082199" y="523603"/>
                    <a:pt x="931180" y="674622"/>
                    <a:pt x="744888" y="674622"/>
                  </a:cubicBezTo>
                  <a:cubicBezTo>
                    <a:pt x="558596" y="674622"/>
                    <a:pt x="407577" y="523603"/>
                    <a:pt x="407577" y="337311"/>
                  </a:cubicBezTo>
                  <a:cubicBezTo>
                    <a:pt x="407577" y="151019"/>
                    <a:pt x="558596" y="0"/>
                    <a:pt x="744888" y="0"/>
                  </a:cubicBezTo>
                  <a:close/>
                </a:path>
              </a:pathLst>
            </a:custGeom>
            <a:solidFill>
              <a:srgbClr val="2C70A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2700">
                <a:cs typeface="B Nazanin" panose="00000700000000000000" pitchFamily="2" charset="-78"/>
              </a:endParaRPr>
            </a:p>
          </p:txBody>
        </p:sp>
        <p:sp>
          <p:nvSpPr>
            <p:cNvPr id="132" name="Round Same Side Corner Rectangle 8">
              <a:extLst>
                <a:ext uri="{FF2B5EF4-FFF2-40B4-BE49-F238E27FC236}">
                  <a16:creationId xmlns:a16="http://schemas.microsoft.com/office/drawing/2014/main" id="{DB2306A1-F939-2D53-7DF1-365D605D76C5}"/>
                </a:ext>
              </a:extLst>
            </p:cNvPr>
            <p:cNvSpPr/>
            <p:nvPr/>
          </p:nvSpPr>
          <p:spPr>
            <a:xfrm>
              <a:off x="8767391" y="4343290"/>
              <a:ext cx="251302" cy="661867"/>
            </a:xfrm>
            <a:custGeom>
              <a:avLst/>
              <a:gdLst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8887 w 1489775"/>
                <a:gd name="connsiteY10" fmla="*/ 2305078 h 3923699"/>
                <a:gd name="connsiteX11" fmla="*/ 1151853 w 1489775"/>
                <a:gd name="connsiteY11" fmla="*/ 3743699 h 3923699"/>
                <a:gd name="connsiteX12" fmla="*/ 971853 w 1489775"/>
                <a:gd name="connsiteY12" fmla="*/ 3923699 h 3923699"/>
                <a:gd name="connsiteX13" fmla="*/ 791853 w 1489775"/>
                <a:gd name="connsiteY13" fmla="*/ 3743699 h 3923699"/>
                <a:gd name="connsiteX14" fmla="*/ 791853 w 1489775"/>
                <a:gd name="connsiteY14" fmla="*/ 2305078 h 3923699"/>
                <a:gd name="connsiteX15" fmla="*/ 683854 w 1489775"/>
                <a:gd name="connsiteY15" fmla="*/ 2305078 h 3923699"/>
                <a:gd name="connsiteX16" fmla="*/ 683854 w 1489775"/>
                <a:gd name="connsiteY16" fmla="*/ 3743698 h 3923699"/>
                <a:gd name="connsiteX17" fmla="*/ 503854 w 1489775"/>
                <a:gd name="connsiteY17" fmla="*/ 3923698 h 3923699"/>
                <a:gd name="connsiteX18" fmla="*/ 323854 w 1489775"/>
                <a:gd name="connsiteY18" fmla="*/ 3743698 h 3923699"/>
                <a:gd name="connsiteX19" fmla="*/ 323854 w 1489775"/>
                <a:gd name="connsiteY19" fmla="*/ 2238914 h 3923699"/>
                <a:gd name="connsiteX20" fmla="*/ 330887 w 1489775"/>
                <a:gd name="connsiteY20" fmla="*/ 2238914 h 3923699"/>
                <a:gd name="connsiteX21" fmla="*/ 330887 w 1489775"/>
                <a:gd name="connsiteY21" fmla="*/ 1390678 h 3923699"/>
                <a:gd name="connsiteX22" fmla="*/ 288033 w 1489775"/>
                <a:gd name="connsiteY22" fmla="*/ 1390678 h 3923699"/>
                <a:gd name="connsiteX23" fmla="*/ 288033 w 1489775"/>
                <a:gd name="connsiteY23" fmla="*/ 2063902 h 3923699"/>
                <a:gd name="connsiteX24" fmla="*/ 144017 w 1489775"/>
                <a:gd name="connsiteY24" fmla="*/ 2207918 h 3923699"/>
                <a:gd name="connsiteX25" fmla="*/ 1 w 1489775"/>
                <a:gd name="connsiteY25" fmla="*/ 2063902 h 3923699"/>
                <a:gd name="connsiteX26" fmla="*/ 1 w 1489775"/>
                <a:gd name="connsiteY26" fmla="*/ 1390678 h 3923699"/>
                <a:gd name="connsiteX27" fmla="*/ 0 w 1489775"/>
                <a:gd name="connsiteY27" fmla="*/ 1390678 h 3923699"/>
                <a:gd name="connsiteX28" fmla="*/ 0 w 1489775"/>
                <a:gd name="connsiteY28" fmla="*/ 1030958 h 3923699"/>
                <a:gd name="connsiteX29" fmla="*/ 280204 w 1489775"/>
                <a:gd name="connsiteY29" fmla="*/ 750754 h 3923699"/>
                <a:gd name="connsiteX30" fmla="*/ 744888 w 1489775"/>
                <a:gd name="connsiteY30" fmla="*/ 0 h 3923699"/>
                <a:gd name="connsiteX31" fmla="*/ 1082199 w 1489775"/>
                <a:gd name="connsiteY31" fmla="*/ 337311 h 3923699"/>
                <a:gd name="connsiteX32" fmla="*/ 744888 w 1489775"/>
                <a:gd name="connsiteY32" fmla="*/ 674622 h 3923699"/>
                <a:gd name="connsiteX33" fmla="*/ 407577 w 1489775"/>
                <a:gd name="connsiteY33" fmla="*/ 337311 h 3923699"/>
                <a:gd name="connsiteX34" fmla="*/ 744888 w 1489775"/>
                <a:gd name="connsiteY34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23854 w 1489775"/>
                <a:gd name="connsiteY18" fmla="*/ 2238914 h 3923699"/>
                <a:gd name="connsiteX19" fmla="*/ 330887 w 1489775"/>
                <a:gd name="connsiteY19" fmla="*/ 2238914 h 3923699"/>
                <a:gd name="connsiteX20" fmla="*/ 330887 w 1489775"/>
                <a:gd name="connsiteY20" fmla="*/ 1390678 h 3923699"/>
                <a:gd name="connsiteX21" fmla="*/ 288033 w 1489775"/>
                <a:gd name="connsiteY21" fmla="*/ 1390678 h 3923699"/>
                <a:gd name="connsiteX22" fmla="*/ 288033 w 1489775"/>
                <a:gd name="connsiteY22" fmla="*/ 2063902 h 3923699"/>
                <a:gd name="connsiteX23" fmla="*/ 144017 w 1489775"/>
                <a:gd name="connsiteY23" fmla="*/ 2207918 h 3923699"/>
                <a:gd name="connsiteX24" fmla="*/ 1 w 1489775"/>
                <a:gd name="connsiteY24" fmla="*/ 2063902 h 3923699"/>
                <a:gd name="connsiteX25" fmla="*/ 1 w 1489775"/>
                <a:gd name="connsiteY25" fmla="*/ 1390678 h 3923699"/>
                <a:gd name="connsiteX26" fmla="*/ 0 w 1489775"/>
                <a:gd name="connsiteY26" fmla="*/ 1390678 h 3923699"/>
                <a:gd name="connsiteX27" fmla="*/ 0 w 1489775"/>
                <a:gd name="connsiteY27" fmla="*/ 1030958 h 3923699"/>
                <a:gd name="connsiteX28" fmla="*/ 280204 w 1489775"/>
                <a:gd name="connsiteY28" fmla="*/ 750754 h 3923699"/>
                <a:gd name="connsiteX29" fmla="*/ 744888 w 1489775"/>
                <a:gd name="connsiteY29" fmla="*/ 0 h 3923699"/>
                <a:gd name="connsiteX30" fmla="*/ 1082199 w 1489775"/>
                <a:gd name="connsiteY30" fmla="*/ 337311 h 3923699"/>
                <a:gd name="connsiteX31" fmla="*/ 744888 w 1489775"/>
                <a:gd name="connsiteY31" fmla="*/ 674622 h 3923699"/>
                <a:gd name="connsiteX32" fmla="*/ 407577 w 1489775"/>
                <a:gd name="connsiteY32" fmla="*/ 337311 h 3923699"/>
                <a:gd name="connsiteX33" fmla="*/ 744888 w 1489775"/>
                <a:gd name="connsiteY33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23854 w 1489775"/>
                <a:gd name="connsiteY18" fmla="*/ 2238914 h 3923699"/>
                <a:gd name="connsiteX19" fmla="*/ 330887 w 1489775"/>
                <a:gd name="connsiteY19" fmla="*/ 1390678 h 3923699"/>
                <a:gd name="connsiteX20" fmla="*/ 288033 w 1489775"/>
                <a:gd name="connsiteY20" fmla="*/ 1390678 h 3923699"/>
                <a:gd name="connsiteX21" fmla="*/ 288033 w 1489775"/>
                <a:gd name="connsiteY21" fmla="*/ 2063902 h 3923699"/>
                <a:gd name="connsiteX22" fmla="*/ 144017 w 1489775"/>
                <a:gd name="connsiteY22" fmla="*/ 2207918 h 3923699"/>
                <a:gd name="connsiteX23" fmla="*/ 1 w 1489775"/>
                <a:gd name="connsiteY23" fmla="*/ 2063902 h 3923699"/>
                <a:gd name="connsiteX24" fmla="*/ 1 w 1489775"/>
                <a:gd name="connsiteY24" fmla="*/ 1390678 h 3923699"/>
                <a:gd name="connsiteX25" fmla="*/ 0 w 1489775"/>
                <a:gd name="connsiteY25" fmla="*/ 1390678 h 3923699"/>
                <a:gd name="connsiteX26" fmla="*/ 0 w 1489775"/>
                <a:gd name="connsiteY26" fmla="*/ 1030958 h 3923699"/>
                <a:gd name="connsiteX27" fmla="*/ 280204 w 1489775"/>
                <a:gd name="connsiteY27" fmla="*/ 750754 h 3923699"/>
                <a:gd name="connsiteX28" fmla="*/ 744888 w 1489775"/>
                <a:gd name="connsiteY28" fmla="*/ 0 h 3923699"/>
                <a:gd name="connsiteX29" fmla="*/ 1082199 w 1489775"/>
                <a:gd name="connsiteY29" fmla="*/ 337311 h 3923699"/>
                <a:gd name="connsiteX30" fmla="*/ 744888 w 1489775"/>
                <a:gd name="connsiteY30" fmla="*/ 674622 h 3923699"/>
                <a:gd name="connsiteX31" fmla="*/ 407577 w 1489775"/>
                <a:gd name="connsiteY31" fmla="*/ 337311 h 3923699"/>
                <a:gd name="connsiteX32" fmla="*/ 744888 w 1489775"/>
                <a:gd name="connsiteY32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30887 w 1489775"/>
                <a:gd name="connsiteY18" fmla="*/ 1390678 h 3923699"/>
                <a:gd name="connsiteX19" fmla="*/ 288033 w 1489775"/>
                <a:gd name="connsiteY19" fmla="*/ 1390678 h 3923699"/>
                <a:gd name="connsiteX20" fmla="*/ 288033 w 1489775"/>
                <a:gd name="connsiteY20" fmla="*/ 2063902 h 3923699"/>
                <a:gd name="connsiteX21" fmla="*/ 144017 w 1489775"/>
                <a:gd name="connsiteY21" fmla="*/ 2207918 h 3923699"/>
                <a:gd name="connsiteX22" fmla="*/ 1 w 1489775"/>
                <a:gd name="connsiteY22" fmla="*/ 2063902 h 3923699"/>
                <a:gd name="connsiteX23" fmla="*/ 1 w 1489775"/>
                <a:gd name="connsiteY23" fmla="*/ 1390678 h 3923699"/>
                <a:gd name="connsiteX24" fmla="*/ 0 w 1489775"/>
                <a:gd name="connsiteY24" fmla="*/ 1390678 h 3923699"/>
                <a:gd name="connsiteX25" fmla="*/ 0 w 1489775"/>
                <a:gd name="connsiteY25" fmla="*/ 1030958 h 3923699"/>
                <a:gd name="connsiteX26" fmla="*/ 280204 w 1489775"/>
                <a:gd name="connsiteY26" fmla="*/ 750754 h 3923699"/>
                <a:gd name="connsiteX27" fmla="*/ 744888 w 1489775"/>
                <a:gd name="connsiteY27" fmla="*/ 0 h 3923699"/>
                <a:gd name="connsiteX28" fmla="*/ 1082199 w 1489775"/>
                <a:gd name="connsiteY28" fmla="*/ 337311 h 3923699"/>
                <a:gd name="connsiteX29" fmla="*/ 744888 w 1489775"/>
                <a:gd name="connsiteY29" fmla="*/ 674622 h 3923699"/>
                <a:gd name="connsiteX30" fmla="*/ 407577 w 1489775"/>
                <a:gd name="connsiteY30" fmla="*/ 337311 h 3923699"/>
                <a:gd name="connsiteX31" fmla="*/ 744888 w 1489775"/>
                <a:gd name="connsiteY31" fmla="*/ 0 h 3923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489775" h="3923699">
                  <a:moveTo>
                    <a:pt x="280204" y="750754"/>
                  </a:moveTo>
                  <a:lnTo>
                    <a:pt x="1209570" y="750754"/>
                  </a:lnTo>
                  <a:cubicBezTo>
                    <a:pt x="1364322" y="750754"/>
                    <a:pt x="1489774" y="876206"/>
                    <a:pt x="1489774" y="1030958"/>
                  </a:cubicBezTo>
                  <a:lnTo>
                    <a:pt x="1489774" y="1293518"/>
                  </a:lnTo>
                  <a:lnTo>
                    <a:pt x="1489775" y="1293518"/>
                  </a:lnTo>
                  <a:lnTo>
                    <a:pt x="1489775" y="2063902"/>
                  </a:lnTo>
                  <a:cubicBezTo>
                    <a:pt x="1489775" y="2143440"/>
                    <a:pt x="1425297" y="2207918"/>
                    <a:pt x="1345759" y="2207918"/>
                  </a:cubicBezTo>
                  <a:cubicBezTo>
                    <a:pt x="1266221" y="2207918"/>
                    <a:pt x="1201743" y="2143440"/>
                    <a:pt x="1201743" y="2063902"/>
                  </a:cubicBezTo>
                  <a:lnTo>
                    <a:pt x="1201743" y="1390678"/>
                  </a:lnTo>
                  <a:lnTo>
                    <a:pt x="1158887" y="1390678"/>
                  </a:lnTo>
                  <a:cubicBezTo>
                    <a:pt x="1156542" y="2175018"/>
                    <a:pt x="1154198" y="2959359"/>
                    <a:pt x="1151853" y="3743699"/>
                  </a:cubicBezTo>
                  <a:cubicBezTo>
                    <a:pt x="1151853" y="3843110"/>
                    <a:pt x="1071264" y="3923699"/>
                    <a:pt x="971853" y="3923699"/>
                  </a:cubicBezTo>
                  <a:cubicBezTo>
                    <a:pt x="872442" y="3923699"/>
                    <a:pt x="791853" y="3843110"/>
                    <a:pt x="791853" y="3743699"/>
                  </a:cubicBezTo>
                  <a:lnTo>
                    <a:pt x="791853" y="2305078"/>
                  </a:lnTo>
                  <a:lnTo>
                    <a:pt x="683854" y="2305078"/>
                  </a:lnTo>
                  <a:lnTo>
                    <a:pt x="683854" y="3743698"/>
                  </a:lnTo>
                  <a:cubicBezTo>
                    <a:pt x="683854" y="3843109"/>
                    <a:pt x="603265" y="3923698"/>
                    <a:pt x="503854" y="3923698"/>
                  </a:cubicBezTo>
                  <a:cubicBezTo>
                    <a:pt x="404443" y="3923698"/>
                    <a:pt x="323854" y="3843109"/>
                    <a:pt x="323854" y="3743698"/>
                  </a:cubicBezTo>
                  <a:cubicBezTo>
                    <a:pt x="326198" y="2959358"/>
                    <a:pt x="328543" y="2175018"/>
                    <a:pt x="330887" y="1390678"/>
                  </a:cubicBezTo>
                  <a:lnTo>
                    <a:pt x="288033" y="1390678"/>
                  </a:lnTo>
                  <a:lnTo>
                    <a:pt x="288033" y="2063902"/>
                  </a:lnTo>
                  <a:cubicBezTo>
                    <a:pt x="288033" y="2143440"/>
                    <a:pt x="223555" y="2207918"/>
                    <a:pt x="144017" y="2207918"/>
                  </a:cubicBezTo>
                  <a:cubicBezTo>
                    <a:pt x="64479" y="2207918"/>
                    <a:pt x="1" y="2143440"/>
                    <a:pt x="1" y="2063902"/>
                  </a:cubicBezTo>
                  <a:lnTo>
                    <a:pt x="1" y="1390678"/>
                  </a:lnTo>
                  <a:lnTo>
                    <a:pt x="0" y="1390678"/>
                  </a:lnTo>
                  <a:lnTo>
                    <a:pt x="0" y="1030958"/>
                  </a:lnTo>
                  <a:cubicBezTo>
                    <a:pt x="0" y="876206"/>
                    <a:pt x="125452" y="750754"/>
                    <a:pt x="280204" y="750754"/>
                  </a:cubicBezTo>
                  <a:close/>
                  <a:moveTo>
                    <a:pt x="744888" y="0"/>
                  </a:moveTo>
                  <a:cubicBezTo>
                    <a:pt x="931180" y="0"/>
                    <a:pt x="1082199" y="151019"/>
                    <a:pt x="1082199" y="337311"/>
                  </a:cubicBezTo>
                  <a:cubicBezTo>
                    <a:pt x="1082199" y="523603"/>
                    <a:pt x="931180" y="674622"/>
                    <a:pt x="744888" y="674622"/>
                  </a:cubicBezTo>
                  <a:cubicBezTo>
                    <a:pt x="558596" y="674622"/>
                    <a:pt x="407577" y="523603"/>
                    <a:pt x="407577" y="337311"/>
                  </a:cubicBezTo>
                  <a:cubicBezTo>
                    <a:pt x="407577" y="151019"/>
                    <a:pt x="558596" y="0"/>
                    <a:pt x="744888" y="0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2700">
                <a:cs typeface="B Nazanin" panose="00000700000000000000" pitchFamily="2" charset="-78"/>
              </a:endParaRPr>
            </a:p>
          </p:txBody>
        </p:sp>
        <p:sp>
          <p:nvSpPr>
            <p:cNvPr id="133" name="Round Same Side Corner Rectangle 8">
              <a:extLst>
                <a:ext uri="{FF2B5EF4-FFF2-40B4-BE49-F238E27FC236}">
                  <a16:creationId xmlns:a16="http://schemas.microsoft.com/office/drawing/2014/main" id="{D909C962-4CA7-1AE7-F156-2959B85D2F73}"/>
                </a:ext>
              </a:extLst>
            </p:cNvPr>
            <p:cNvSpPr/>
            <p:nvPr/>
          </p:nvSpPr>
          <p:spPr>
            <a:xfrm>
              <a:off x="9040227" y="4343290"/>
              <a:ext cx="251302" cy="661867"/>
            </a:xfrm>
            <a:custGeom>
              <a:avLst/>
              <a:gdLst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8887 w 1489775"/>
                <a:gd name="connsiteY10" fmla="*/ 2305078 h 3923699"/>
                <a:gd name="connsiteX11" fmla="*/ 1151853 w 1489775"/>
                <a:gd name="connsiteY11" fmla="*/ 3743699 h 3923699"/>
                <a:gd name="connsiteX12" fmla="*/ 971853 w 1489775"/>
                <a:gd name="connsiteY12" fmla="*/ 3923699 h 3923699"/>
                <a:gd name="connsiteX13" fmla="*/ 791853 w 1489775"/>
                <a:gd name="connsiteY13" fmla="*/ 3743699 h 3923699"/>
                <a:gd name="connsiteX14" fmla="*/ 791853 w 1489775"/>
                <a:gd name="connsiteY14" fmla="*/ 2305078 h 3923699"/>
                <a:gd name="connsiteX15" fmla="*/ 683854 w 1489775"/>
                <a:gd name="connsiteY15" fmla="*/ 2305078 h 3923699"/>
                <a:gd name="connsiteX16" fmla="*/ 683854 w 1489775"/>
                <a:gd name="connsiteY16" fmla="*/ 3743698 h 3923699"/>
                <a:gd name="connsiteX17" fmla="*/ 503854 w 1489775"/>
                <a:gd name="connsiteY17" fmla="*/ 3923698 h 3923699"/>
                <a:gd name="connsiteX18" fmla="*/ 323854 w 1489775"/>
                <a:gd name="connsiteY18" fmla="*/ 3743698 h 3923699"/>
                <a:gd name="connsiteX19" fmla="*/ 323854 w 1489775"/>
                <a:gd name="connsiteY19" fmla="*/ 2238914 h 3923699"/>
                <a:gd name="connsiteX20" fmla="*/ 330887 w 1489775"/>
                <a:gd name="connsiteY20" fmla="*/ 2238914 h 3923699"/>
                <a:gd name="connsiteX21" fmla="*/ 330887 w 1489775"/>
                <a:gd name="connsiteY21" fmla="*/ 1390678 h 3923699"/>
                <a:gd name="connsiteX22" fmla="*/ 288033 w 1489775"/>
                <a:gd name="connsiteY22" fmla="*/ 1390678 h 3923699"/>
                <a:gd name="connsiteX23" fmla="*/ 288033 w 1489775"/>
                <a:gd name="connsiteY23" fmla="*/ 2063902 h 3923699"/>
                <a:gd name="connsiteX24" fmla="*/ 144017 w 1489775"/>
                <a:gd name="connsiteY24" fmla="*/ 2207918 h 3923699"/>
                <a:gd name="connsiteX25" fmla="*/ 1 w 1489775"/>
                <a:gd name="connsiteY25" fmla="*/ 2063902 h 3923699"/>
                <a:gd name="connsiteX26" fmla="*/ 1 w 1489775"/>
                <a:gd name="connsiteY26" fmla="*/ 1390678 h 3923699"/>
                <a:gd name="connsiteX27" fmla="*/ 0 w 1489775"/>
                <a:gd name="connsiteY27" fmla="*/ 1390678 h 3923699"/>
                <a:gd name="connsiteX28" fmla="*/ 0 w 1489775"/>
                <a:gd name="connsiteY28" fmla="*/ 1030958 h 3923699"/>
                <a:gd name="connsiteX29" fmla="*/ 280204 w 1489775"/>
                <a:gd name="connsiteY29" fmla="*/ 750754 h 3923699"/>
                <a:gd name="connsiteX30" fmla="*/ 744888 w 1489775"/>
                <a:gd name="connsiteY30" fmla="*/ 0 h 3923699"/>
                <a:gd name="connsiteX31" fmla="*/ 1082199 w 1489775"/>
                <a:gd name="connsiteY31" fmla="*/ 337311 h 3923699"/>
                <a:gd name="connsiteX32" fmla="*/ 744888 w 1489775"/>
                <a:gd name="connsiteY32" fmla="*/ 674622 h 3923699"/>
                <a:gd name="connsiteX33" fmla="*/ 407577 w 1489775"/>
                <a:gd name="connsiteY33" fmla="*/ 337311 h 3923699"/>
                <a:gd name="connsiteX34" fmla="*/ 744888 w 1489775"/>
                <a:gd name="connsiteY34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23854 w 1489775"/>
                <a:gd name="connsiteY18" fmla="*/ 2238914 h 3923699"/>
                <a:gd name="connsiteX19" fmla="*/ 330887 w 1489775"/>
                <a:gd name="connsiteY19" fmla="*/ 2238914 h 3923699"/>
                <a:gd name="connsiteX20" fmla="*/ 330887 w 1489775"/>
                <a:gd name="connsiteY20" fmla="*/ 1390678 h 3923699"/>
                <a:gd name="connsiteX21" fmla="*/ 288033 w 1489775"/>
                <a:gd name="connsiteY21" fmla="*/ 1390678 h 3923699"/>
                <a:gd name="connsiteX22" fmla="*/ 288033 w 1489775"/>
                <a:gd name="connsiteY22" fmla="*/ 2063902 h 3923699"/>
                <a:gd name="connsiteX23" fmla="*/ 144017 w 1489775"/>
                <a:gd name="connsiteY23" fmla="*/ 2207918 h 3923699"/>
                <a:gd name="connsiteX24" fmla="*/ 1 w 1489775"/>
                <a:gd name="connsiteY24" fmla="*/ 2063902 h 3923699"/>
                <a:gd name="connsiteX25" fmla="*/ 1 w 1489775"/>
                <a:gd name="connsiteY25" fmla="*/ 1390678 h 3923699"/>
                <a:gd name="connsiteX26" fmla="*/ 0 w 1489775"/>
                <a:gd name="connsiteY26" fmla="*/ 1390678 h 3923699"/>
                <a:gd name="connsiteX27" fmla="*/ 0 w 1489775"/>
                <a:gd name="connsiteY27" fmla="*/ 1030958 h 3923699"/>
                <a:gd name="connsiteX28" fmla="*/ 280204 w 1489775"/>
                <a:gd name="connsiteY28" fmla="*/ 750754 h 3923699"/>
                <a:gd name="connsiteX29" fmla="*/ 744888 w 1489775"/>
                <a:gd name="connsiteY29" fmla="*/ 0 h 3923699"/>
                <a:gd name="connsiteX30" fmla="*/ 1082199 w 1489775"/>
                <a:gd name="connsiteY30" fmla="*/ 337311 h 3923699"/>
                <a:gd name="connsiteX31" fmla="*/ 744888 w 1489775"/>
                <a:gd name="connsiteY31" fmla="*/ 674622 h 3923699"/>
                <a:gd name="connsiteX32" fmla="*/ 407577 w 1489775"/>
                <a:gd name="connsiteY32" fmla="*/ 337311 h 3923699"/>
                <a:gd name="connsiteX33" fmla="*/ 744888 w 1489775"/>
                <a:gd name="connsiteY33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23854 w 1489775"/>
                <a:gd name="connsiteY18" fmla="*/ 2238914 h 3923699"/>
                <a:gd name="connsiteX19" fmla="*/ 330887 w 1489775"/>
                <a:gd name="connsiteY19" fmla="*/ 1390678 h 3923699"/>
                <a:gd name="connsiteX20" fmla="*/ 288033 w 1489775"/>
                <a:gd name="connsiteY20" fmla="*/ 1390678 h 3923699"/>
                <a:gd name="connsiteX21" fmla="*/ 288033 w 1489775"/>
                <a:gd name="connsiteY21" fmla="*/ 2063902 h 3923699"/>
                <a:gd name="connsiteX22" fmla="*/ 144017 w 1489775"/>
                <a:gd name="connsiteY22" fmla="*/ 2207918 h 3923699"/>
                <a:gd name="connsiteX23" fmla="*/ 1 w 1489775"/>
                <a:gd name="connsiteY23" fmla="*/ 2063902 h 3923699"/>
                <a:gd name="connsiteX24" fmla="*/ 1 w 1489775"/>
                <a:gd name="connsiteY24" fmla="*/ 1390678 h 3923699"/>
                <a:gd name="connsiteX25" fmla="*/ 0 w 1489775"/>
                <a:gd name="connsiteY25" fmla="*/ 1390678 h 3923699"/>
                <a:gd name="connsiteX26" fmla="*/ 0 w 1489775"/>
                <a:gd name="connsiteY26" fmla="*/ 1030958 h 3923699"/>
                <a:gd name="connsiteX27" fmla="*/ 280204 w 1489775"/>
                <a:gd name="connsiteY27" fmla="*/ 750754 h 3923699"/>
                <a:gd name="connsiteX28" fmla="*/ 744888 w 1489775"/>
                <a:gd name="connsiteY28" fmla="*/ 0 h 3923699"/>
                <a:gd name="connsiteX29" fmla="*/ 1082199 w 1489775"/>
                <a:gd name="connsiteY29" fmla="*/ 337311 h 3923699"/>
                <a:gd name="connsiteX30" fmla="*/ 744888 w 1489775"/>
                <a:gd name="connsiteY30" fmla="*/ 674622 h 3923699"/>
                <a:gd name="connsiteX31" fmla="*/ 407577 w 1489775"/>
                <a:gd name="connsiteY31" fmla="*/ 337311 h 3923699"/>
                <a:gd name="connsiteX32" fmla="*/ 744888 w 1489775"/>
                <a:gd name="connsiteY32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30887 w 1489775"/>
                <a:gd name="connsiteY18" fmla="*/ 1390678 h 3923699"/>
                <a:gd name="connsiteX19" fmla="*/ 288033 w 1489775"/>
                <a:gd name="connsiteY19" fmla="*/ 1390678 h 3923699"/>
                <a:gd name="connsiteX20" fmla="*/ 288033 w 1489775"/>
                <a:gd name="connsiteY20" fmla="*/ 2063902 h 3923699"/>
                <a:gd name="connsiteX21" fmla="*/ 144017 w 1489775"/>
                <a:gd name="connsiteY21" fmla="*/ 2207918 h 3923699"/>
                <a:gd name="connsiteX22" fmla="*/ 1 w 1489775"/>
                <a:gd name="connsiteY22" fmla="*/ 2063902 h 3923699"/>
                <a:gd name="connsiteX23" fmla="*/ 1 w 1489775"/>
                <a:gd name="connsiteY23" fmla="*/ 1390678 h 3923699"/>
                <a:gd name="connsiteX24" fmla="*/ 0 w 1489775"/>
                <a:gd name="connsiteY24" fmla="*/ 1390678 h 3923699"/>
                <a:gd name="connsiteX25" fmla="*/ 0 w 1489775"/>
                <a:gd name="connsiteY25" fmla="*/ 1030958 h 3923699"/>
                <a:gd name="connsiteX26" fmla="*/ 280204 w 1489775"/>
                <a:gd name="connsiteY26" fmla="*/ 750754 h 3923699"/>
                <a:gd name="connsiteX27" fmla="*/ 744888 w 1489775"/>
                <a:gd name="connsiteY27" fmla="*/ 0 h 3923699"/>
                <a:gd name="connsiteX28" fmla="*/ 1082199 w 1489775"/>
                <a:gd name="connsiteY28" fmla="*/ 337311 h 3923699"/>
                <a:gd name="connsiteX29" fmla="*/ 744888 w 1489775"/>
                <a:gd name="connsiteY29" fmla="*/ 674622 h 3923699"/>
                <a:gd name="connsiteX30" fmla="*/ 407577 w 1489775"/>
                <a:gd name="connsiteY30" fmla="*/ 337311 h 3923699"/>
                <a:gd name="connsiteX31" fmla="*/ 744888 w 1489775"/>
                <a:gd name="connsiteY31" fmla="*/ 0 h 3923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489775" h="3923699">
                  <a:moveTo>
                    <a:pt x="280204" y="750754"/>
                  </a:moveTo>
                  <a:lnTo>
                    <a:pt x="1209570" y="750754"/>
                  </a:lnTo>
                  <a:cubicBezTo>
                    <a:pt x="1364322" y="750754"/>
                    <a:pt x="1489774" y="876206"/>
                    <a:pt x="1489774" y="1030958"/>
                  </a:cubicBezTo>
                  <a:lnTo>
                    <a:pt x="1489774" y="1293518"/>
                  </a:lnTo>
                  <a:lnTo>
                    <a:pt x="1489775" y="1293518"/>
                  </a:lnTo>
                  <a:lnTo>
                    <a:pt x="1489775" y="2063902"/>
                  </a:lnTo>
                  <a:cubicBezTo>
                    <a:pt x="1489775" y="2143440"/>
                    <a:pt x="1425297" y="2207918"/>
                    <a:pt x="1345759" y="2207918"/>
                  </a:cubicBezTo>
                  <a:cubicBezTo>
                    <a:pt x="1266221" y="2207918"/>
                    <a:pt x="1201743" y="2143440"/>
                    <a:pt x="1201743" y="2063902"/>
                  </a:cubicBezTo>
                  <a:lnTo>
                    <a:pt x="1201743" y="1390678"/>
                  </a:lnTo>
                  <a:lnTo>
                    <a:pt x="1158887" y="1390678"/>
                  </a:lnTo>
                  <a:cubicBezTo>
                    <a:pt x="1156542" y="2175018"/>
                    <a:pt x="1154198" y="2959359"/>
                    <a:pt x="1151853" y="3743699"/>
                  </a:cubicBezTo>
                  <a:cubicBezTo>
                    <a:pt x="1151853" y="3843110"/>
                    <a:pt x="1071264" y="3923699"/>
                    <a:pt x="971853" y="3923699"/>
                  </a:cubicBezTo>
                  <a:cubicBezTo>
                    <a:pt x="872442" y="3923699"/>
                    <a:pt x="791853" y="3843110"/>
                    <a:pt x="791853" y="3743699"/>
                  </a:cubicBezTo>
                  <a:lnTo>
                    <a:pt x="791853" y="2305078"/>
                  </a:lnTo>
                  <a:lnTo>
                    <a:pt x="683854" y="2305078"/>
                  </a:lnTo>
                  <a:lnTo>
                    <a:pt x="683854" y="3743698"/>
                  </a:lnTo>
                  <a:cubicBezTo>
                    <a:pt x="683854" y="3843109"/>
                    <a:pt x="603265" y="3923698"/>
                    <a:pt x="503854" y="3923698"/>
                  </a:cubicBezTo>
                  <a:cubicBezTo>
                    <a:pt x="404443" y="3923698"/>
                    <a:pt x="323854" y="3843109"/>
                    <a:pt x="323854" y="3743698"/>
                  </a:cubicBezTo>
                  <a:cubicBezTo>
                    <a:pt x="326198" y="2959358"/>
                    <a:pt x="328543" y="2175018"/>
                    <a:pt x="330887" y="1390678"/>
                  </a:cubicBezTo>
                  <a:lnTo>
                    <a:pt x="288033" y="1390678"/>
                  </a:lnTo>
                  <a:lnTo>
                    <a:pt x="288033" y="2063902"/>
                  </a:lnTo>
                  <a:cubicBezTo>
                    <a:pt x="288033" y="2143440"/>
                    <a:pt x="223555" y="2207918"/>
                    <a:pt x="144017" y="2207918"/>
                  </a:cubicBezTo>
                  <a:cubicBezTo>
                    <a:pt x="64479" y="2207918"/>
                    <a:pt x="1" y="2143440"/>
                    <a:pt x="1" y="2063902"/>
                  </a:cubicBezTo>
                  <a:lnTo>
                    <a:pt x="1" y="1390678"/>
                  </a:lnTo>
                  <a:lnTo>
                    <a:pt x="0" y="1390678"/>
                  </a:lnTo>
                  <a:lnTo>
                    <a:pt x="0" y="1030958"/>
                  </a:lnTo>
                  <a:cubicBezTo>
                    <a:pt x="0" y="876206"/>
                    <a:pt x="125452" y="750754"/>
                    <a:pt x="280204" y="750754"/>
                  </a:cubicBezTo>
                  <a:close/>
                  <a:moveTo>
                    <a:pt x="744888" y="0"/>
                  </a:moveTo>
                  <a:cubicBezTo>
                    <a:pt x="931180" y="0"/>
                    <a:pt x="1082199" y="151019"/>
                    <a:pt x="1082199" y="337311"/>
                  </a:cubicBezTo>
                  <a:cubicBezTo>
                    <a:pt x="1082199" y="523603"/>
                    <a:pt x="931180" y="674622"/>
                    <a:pt x="744888" y="674622"/>
                  </a:cubicBezTo>
                  <a:cubicBezTo>
                    <a:pt x="558596" y="674622"/>
                    <a:pt x="407577" y="523603"/>
                    <a:pt x="407577" y="337311"/>
                  </a:cubicBezTo>
                  <a:cubicBezTo>
                    <a:pt x="407577" y="151019"/>
                    <a:pt x="558596" y="0"/>
                    <a:pt x="744888" y="0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2700">
                <a:cs typeface="B Nazanin" panose="00000700000000000000" pitchFamily="2" charset="-78"/>
              </a:endParaRPr>
            </a:p>
          </p:txBody>
        </p:sp>
        <p:sp>
          <p:nvSpPr>
            <p:cNvPr id="134" name="Round Same Side Corner Rectangle 8">
              <a:extLst>
                <a:ext uri="{FF2B5EF4-FFF2-40B4-BE49-F238E27FC236}">
                  <a16:creationId xmlns:a16="http://schemas.microsoft.com/office/drawing/2014/main" id="{5E650E2F-1905-50FD-CCB5-7817A0BDB740}"/>
                </a:ext>
              </a:extLst>
            </p:cNvPr>
            <p:cNvSpPr/>
            <p:nvPr/>
          </p:nvSpPr>
          <p:spPr>
            <a:xfrm>
              <a:off x="9313063" y="4343290"/>
              <a:ext cx="251302" cy="661867"/>
            </a:xfrm>
            <a:custGeom>
              <a:avLst/>
              <a:gdLst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8887 w 1489775"/>
                <a:gd name="connsiteY10" fmla="*/ 2305078 h 3923699"/>
                <a:gd name="connsiteX11" fmla="*/ 1151853 w 1489775"/>
                <a:gd name="connsiteY11" fmla="*/ 3743699 h 3923699"/>
                <a:gd name="connsiteX12" fmla="*/ 971853 w 1489775"/>
                <a:gd name="connsiteY12" fmla="*/ 3923699 h 3923699"/>
                <a:gd name="connsiteX13" fmla="*/ 791853 w 1489775"/>
                <a:gd name="connsiteY13" fmla="*/ 3743699 h 3923699"/>
                <a:gd name="connsiteX14" fmla="*/ 791853 w 1489775"/>
                <a:gd name="connsiteY14" fmla="*/ 2305078 h 3923699"/>
                <a:gd name="connsiteX15" fmla="*/ 683854 w 1489775"/>
                <a:gd name="connsiteY15" fmla="*/ 2305078 h 3923699"/>
                <a:gd name="connsiteX16" fmla="*/ 683854 w 1489775"/>
                <a:gd name="connsiteY16" fmla="*/ 3743698 h 3923699"/>
                <a:gd name="connsiteX17" fmla="*/ 503854 w 1489775"/>
                <a:gd name="connsiteY17" fmla="*/ 3923698 h 3923699"/>
                <a:gd name="connsiteX18" fmla="*/ 323854 w 1489775"/>
                <a:gd name="connsiteY18" fmla="*/ 3743698 h 3923699"/>
                <a:gd name="connsiteX19" fmla="*/ 323854 w 1489775"/>
                <a:gd name="connsiteY19" fmla="*/ 2238914 h 3923699"/>
                <a:gd name="connsiteX20" fmla="*/ 330887 w 1489775"/>
                <a:gd name="connsiteY20" fmla="*/ 2238914 h 3923699"/>
                <a:gd name="connsiteX21" fmla="*/ 330887 w 1489775"/>
                <a:gd name="connsiteY21" fmla="*/ 1390678 h 3923699"/>
                <a:gd name="connsiteX22" fmla="*/ 288033 w 1489775"/>
                <a:gd name="connsiteY22" fmla="*/ 1390678 h 3923699"/>
                <a:gd name="connsiteX23" fmla="*/ 288033 w 1489775"/>
                <a:gd name="connsiteY23" fmla="*/ 2063902 h 3923699"/>
                <a:gd name="connsiteX24" fmla="*/ 144017 w 1489775"/>
                <a:gd name="connsiteY24" fmla="*/ 2207918 h 3923699"/>
                <a:gd name="connsiteX25" fmla="*/ 1 w 1489775"/>
                <a:gd name="connsiteY25" fmla="*/ 2063902 h 3923699"/>
                <a:gd name="connsiteX26" fmla="*/ 1 w 1489775"/>
                <a:gd name="connsiteY26" fmla="*/ 1390678 h 3923699"/>
                <a:gd name="connsiteX27" fmla="*/ 0 w 1489775"/>
                <a:gd name="connsiteY27" fmla="*/ 1390678 h 3923699"/>
                <a:gd name="connsiteX28" fmla="*/ 0 w 1489775"/>
                <a:gd name="connsiteY28" fmla="*/ 1030958 h 3923699"/>
                <a:gd name="connsiteX29" fmla="*/ 280204 w 1489775"/>
                <a:gd name="connsiteY29" fmla="*/ 750754 h 3923699"/>
                <a:gd name="connsiteX30" fmla="*/ 744888 w 1489775"/>
                <a:gd name="connsiteY30" fmla="*/ 0 h 3923699"/>
                <a:gd name="connsiteX31" fmla="*/ 1082199 w 1489775"/>
                <a:gd name="connsiteY31" fmla="*/ 337311 h 3923699"/>
                <a:gd name="connsiteX32" fmla="*/ 744888 w 1489775"/>
                <a:gd name="connsiteY32" fmla="*/ 674622 h 3923699"/>
                <a:gd name="connsiteX33" fmla="*/ 407577 w 1489775"/>
                <a:gd name="connsiteY33" fmla="*/ 337311 h 3923699"/>
                <a:gd name="connsiteX34" fmla="*/ 744888 w 1489775"/>
                <a:gd name="connsiteY34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23854 w 1489775"/>
                <a:gd name="connsiteY18" fmla="*/ 2238914 h 3923699"/>
                <a:gd name="connsiteX19" fmla="*/ 330887 w 1489775"/>
                <a:gd name="connsiteY19" fmla="*/ 2238914 h 3923699"/>
                <a:gd name="connsiteX20" fmla="*/ 330887 w 1489775"/>
                <a:gd name="connsiteY20" fmla="*/ 1390678 h 3923699"/>
                <a:gd name="connsiteX21" fmla="*/ 288033 w 1489775"/>
                <a:gd name="connsiteY21" fmla="*/ 1390678 h 3923699"/>
                <a:gd name="connsiteX22" fmla="*/ 288033 w 1489775"/>
                <a:gd name="connsiteY22" fmla="*/ 2063902 h 3923699"/>
                <a:gd name="connsiteX23" fmla="*/ 144017 w 1489775"/>
                <a:gd name="connsiteY23" fmla="*/ 2207918 h 3923699"/>
                <a:gd name="connsiteX24" fmla="*/ 1 w 1489775"/>
                <a:gd name="connsiteY24" fmla="*/ 2063902 h 3923699"/>
                <a:gd name="connsiteX25" fmla="*/ 1 w 1489775"/>
                <a:gd name="connsiteY25" fmla="*/ 1390678 h 3923699"/>
                <a:gd name="connsiteX26" fmla="*/ 0 w 1489775"/>
                <a:gd name="connsiteY26" fmla="*/ 1390678 h 3923699"/>
                <a:gd name="connsiteX27" fmla="*/ 0 w 1489775"/>
                <a:gd name="connsiteY27" fmla="*/ 1030958 h 3923699"/>
                <a:gd name="connsiteX28" fmla="*/ 280204 w 1489775"/>
                <a:gd name="connsiteY28" fmla="*/ 750754 h 3923699"/>
                <a:gd name="connsiteX29" fmla="*/ 744888 w 1489775"/>
                <a:gd name="connsiteY29" fmla="*/ 0 h 3923699"/>
                <a:gd name="connsiteX30" fmla="*/ 1082199 w 1489775"/>
                <a:gd name="connsiteY30" fmla="*/ 337311 h 3923699"/>
                <a:gd name="connsiteX31" fmla="*/ 744888 w 1489775"/>
                <a:gd name="connsiteY31" fmla="*/ 674622 h 3923699"/>
                <a:gd name="connsiteX32" fmla="*/ 407577 w 1489775"/>
                <a:gd name="connsiteY32" fmla="*/ 337311 h 3923699"/>
                <a:gd name="connsiteX33" fmla="*/ 744888 w 1489775"/>
                <a:gd name="connsiteY33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23854 w 1489775"/>
                <a:gd name="connsiteY18" fmla="*/ 2238914 h 3923699"/>
                <a:gd name="connsiteX19" fmla="*/ 330887 w 1489775"/>
                <a:gd name="connsiteY19" fmla="*/ 1390678 h 3923699"/>
                <a:gd name="connsiteX20" fmla="*/ 288033 w 1489775"/>
                <a:gd name="connsiteY20" fmla="*/ 1390678 h 3923699"/>
                <a:gd name="connsiteX21" fmla="*/ 288033 w 1489775"/>
                <a:gd name="connsiteY21" fmla="*/ 2063902 h 3923699"/>
                <a:gd name="connsiteX22" fmla="*/ 144017 w 1489775"/>
                <a:gd name="connsiteY22" fmla="*/ 2207918 h 3923699"/>
                <a:gd name="connsiteX23" fmla="*/ 1 w 1489775"/>
                <a:gd name="connsiteY23" fmla="*/ 2063902 h 3923699"/>
                <a:gd name="connsiteX24" fmla="*/ 1 w 1489775"/>
                <a:gd name="connsiteY24" fmla="*/ 1390678 h 3923699"/>
                <a:gd name="connsiteX25" fmla="*/ 0 w 1489775"/>
                <a:gd name="connsiteY25" fmla="*/ 1390678 h 3923699"/>
                <a:gd name="connsiteX26" fmla="*/ 0 w 1489775"/>
                <a:gd name="connsiteY26" fmla="*/ 1030958 h 3923699"/>
                <a:gd name="connsiteX27" fmla="*/ 280204 w 1489775"/>
                <a:gd name="connsiteY27" fmla="*/ 750754 h 3923699"/>
                <a:gd name="connsiteX28" fmla="*/ 744888 w 1489775"/>
                <a:gd name="connsiteY28" fmla="*/ 0 h 3923699"/>
                <a:gd name="connsiteX29" fmla="*/ 1082199 w 1489775"/>
                <a:gd name="connsiteY29" fmla="*/ 337311 h 3923699"/>
                <a:gd name="connsiteX30" fmla="*/ 744888 w 1489775"/>
                <a:gd name="connsiteY30" fmla="*/ 674622 h 3923699"/>
                <a:gd name="connsiteX31" fmla="*/ 407577 w 1489775"/>
                <a:gd name="connsiteY31" fmla="*/ 337311 h 3923699"/>
                <a:gd name="connsiteX32" fmla="*/ 744888 w 1489775"/>
                <a:gd name="connsiteY32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30887 w 1489775"/>
                <a:gd name="connsiteY18" fmla="*/ 1390678 h 3923699"/>
                <a:gd name="connsiteX19" fmla="*/ 288033 w 1489775"/>
                <a:gd name="connsiteY19" fmla="*/ 1390678 h 3923699"/>
                <a:gd name="connsiteX20" fmla="*/ 288033 w 1489775"/>
                <a:gd name="connsiteY20" fmla="*/ 2063902 h 3923699"/>
                <a:gd name="connsiteX21" fmla="*/ 144017 w 1489775"/>
                <a:gd name="connsiteY21" fmla="*/ 2207918 h 3923699"/>
                <a:gd name="connsiteX22" fmla="*/ 1 w 1489775"/>
                <a:gd name="connsiteY22" fmla="*/ 2063902 h 3923699"/>
                <a:gd name="connsiteX23" fmla="*/ 1 w 1489775"/>
                <a:gd name="connsiteY23" fmla="*/ 1390678 h 3923699"/>
                <a:gd name="connsiteX24" fmla="*/ 0 w 1489775"/>
                <a:gd name="connsiteY24" fmla="*/ 1390678 h 3923699"/>
                <a:gd name="connsiteX25" fmla="*/ 0 w 1489775"/>
                <a:gd name="connsiteY25" fmla="*/ 1030958 h 3923699"/>
                <a:gd name="connsiteX26" fmla="*/ 280204 w 1489775"/>
                <a:gd name="connsiteY26" fmla="*/ 750754 h 3923699"/>
                <a:gd name="connsiteX27" fmla="*/ 744888 w 1489775"/>
                <a:gd name="connsiteY27" fmla="*/ 0 h 3923699"/>
                <a:gd name="connsiteX28" fmla="*/ 1082199 w 1489775"/>
                <a:gd name="connsiteY28" fmla="*/ 337311 h 3923699"/>
                <a:gd name="connsiteX29" fmla="*/ 744888 w 1489775"/>
                <a:gd name="connsiteY29" fmla="*/ 674622 h 3923699"/>
                <a:gd name="connsiteX30" fmla="*/ 407577 w 1489775"/>
                <a:gd name="connsiteY30" fmla="*/ 337311 h 3923699"/>
                <a:gd name="connsiteX31" fmla="*/ 744888 w 1489775"/>
                <a:gd name="connsiteY31" fmla="*/ 0 h 3923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489775" h="3923699">
                  <a:moveTo>
                    <a:pt x="280204" y="750754"/>
                  </a:moveTo>
                  <a:lnTo>
                    <a:pt x="1209570" y="750754"/>
                  </a:lnTo>
                  <a:cubicBezTo>
                    <a:pt x="1364322" y="750754"/>
                    <a:pt x="1489774" y="876206"/>
                    <a:pt x="1489774" y="1030958"/>
                  </a:cubicBezTo>
                  <a:lnTo>
                    <a:pt x="1489774" y="1293518"/>
                  </a:lnTo>
                  <a:lnTo>
                    <a:pt x="1489775" y="1293518"/>
                  </a:lnTo>
                  <a:lnTo>
                    <a:pt x="1489775" y="2063902"/>
                  </a:lnTo>
                  <a:cubicBezTo>
                    <a:pt x="1489775" y="2143440"/>
                    <a:pt x="1425297" y="2207918"/>
                    <a:pt x="1345759" y="2207918"/>
                  </a:cubicBezTo>
                  <a:cubicBezTo>
                    <a:pt x="1266221" y="2207918"/>
                    <a:pt x="1201743" y="2143440"/>
                    <a:pt x="1201743" y="2063902"/>
                  </a:cubicBezTo>
                  <a:lnTo>
                    <a:pt x="1201743" y="1390678"/>
                  </a:lnTo>
                  <a:lnTo>
                    <a:pt x="1158887" y="1390678"/>
                  </a:lnTo>
                  <a:cubicBezTo>
                    <a:pt x="1156542" y="2175018"/>
                    <a:pt x="1154198" y="2959359"/>
                    <a:pt x="1151853" y="3743699"/>
                  </a:cubicBezTo>
                  <a:cubicBezTo>
                    <a:pt x="1151853" y="3843110"/>
                    <a:pt x="1071264" y="3923699"/>
                    <a:pt x="971853" y="3923699"/>
                  </a:cubicBezTo>
                  <a:cubicBezTo>
                    <a:pt x="872442" y="3923699"/>
                    <a:pt x="791853" y="3843110"/>
                    <a:pt x="791853" y="3743699"/>
                  </a:cubicBezTo>
                  <a:lnTo>
                    <a:pt x="791853" y="2305078"/>
                  </a:lnTo>
                  <a:lnTo>
                    <a:pt x="683854" y="2305078"/>
                  </a:lnTo>
                  <a:lnTo>
                    <a:pt x="683854" y="3743698"/>
                  </a:lnTo>
                  <a:cubicBezTo>
                    <a:pt x="683854" y="3843109"/>
                    <a:pt x="603265" y="3923698"/>
                    <a:pt x="503854" y="3923698"/>
                  </a:cubicBezTo>
                  <a:cubicBezTo>
                    <a:pt x="404443" y="3923698"/>
                    <a:pt x="323854" y="3843109"/>
                    <a:pt x="323854" y="3743698"/>
                  </a:cubicBezTo>
                  <a:cubicBezTo>
                    <a:pt x="326198" y="2959358"/>
                    <a:pt x="328543" y="2175018"/>
                    <a:pt x="330887" y="1390678"/>
                  </a:cubicBezTo>
                  <a:lnTo>
                    <a:pt x="288033" y="1390678"/>
                  </a:lnTo>
                  <a:lnTo>
                    <a:pt x="288033" y="2063902"/>
                  </a:lnTo>
                  <a:cubicBezTo>
                    <a:pt x="288033" y="2143440"/>
                    <a:pt x="223555" y="2207918"/>
                    <a:pt x="144017" y="2207918"/>
                  </a:cubicBezTo>
                  <a:cubicBezTo>
                    <a:pt x="64479" y="2207918"/>
                    <a:pt x="1" y="2143440"/>
                    <a:pt x="1" y="2063902"/>
                  </a:cubicBezTo>
                  <a:lnTo>
                    <a:pt x="1" y="1390678"/>
                  </a:lnTo>
                  <a:lnTo>
                    <a:pt x="0" y="1390678"/>
                  </a:lnTo>
                  <a:lnTo>
                    <a:pt x="0" y="1030958"/>
                  </a:lnTo>
                  <a:cubicBezTo>
                    <a:pt x="0" y="876206"/>
                    <a:pt x="125452" y="750754"/>
                    <a:pt x="280204" y="750754"/>
                  </a:cubicBezTo>
                  <a:close/>
                  <a:moveTo>
                    <a:pt x="744888" y="0"/>
                  </a:moveTo>
                  <a:cubicBezTo>
                    <a:pt x="931180" y="0"/>
                    <a:pt x="1082199" y="151019"/>
                    <a:pt x="1082199" y="337311"/>
                  </a:cubicBezTo>
                  <a:cubicBezTo>
                    <a:pt x="1082199" y="523603"/>
                    <a:pt x="931180" y="674622"/>
                    <a:pt x="744888" y="674622"/>
                  </a:cubicBezTo>
                  <a:cubicBezTo>
                    <a:pt x="558596" y="674622"/>
                    <a:pt x="407577" y="523603"/>
                    <a:pt x="407577" y="337311"/>
                  </a:cubicBezTo>
                  <a:cubicBezTo>
                    <a:pt x="407577" y="151019"/>
                    <a:pt x="558596" y="0"/>
                    <a:pt x="744888" y="0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2700">
                <a:cs typeface="B Nazanin" panose="00000700000000000000" pitchFamily="2" charset="-78"/>
              </a:endParaRPr>
            </a:p>
          </p:txBody>
        </p:sp>
        <p:sp>
          <p:nvSpPr>
            <p:cNvPr id="135" name="Round Same Side Corner Rectangle 8">
              <a:extLst>
                <a:ext uri="{FF2B5EF4-FFF2-40B4-BE49-F238E27FC236}">
                  <a16:creationId xmlns:a16="http://schemas.microsoft.com/office/drawing/2014/main" id="{693A82C5-DBAB-461F-C748-178CEDA9BE1C}"/>
                </a:ext>
              </a:extLst>
            </p:cNvPr>
            <p:cNvSpPr/>
            <p:nvPr/>
          </p:nvSpPr>
          <p:spPr>
            <a:xfrm>
              <a:off x="9585899" y="4343290"/>
              <a:ext cx="251302" cy="661867"/>
            </a:xfrm>
            <a:custGeom>
              <a:avLst/>
              <a:gdLst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8887 w 1489775"/>
                <a:gd name="connsiteY10" fmla="*/ 2305078 h 3923699"/>
                <a:gd name="connsiteX11" fmla="*/ 1151853 w 1489775"/>
                <a:gd name="connsiteY11" fmla="*/ 3743699 h 3923699"/>
                <a:gd name="connsiteX12" fmla="*/ 971853 w 1489775"/>
                <a:gd name="connsiteY12" fmla="*/ 3923699 h 3923699"/>
                <a:gd name="connsiteX13" fmla="*/ 791853 w 1489775"/>
                <a:gd name="connsiteY13" fmla="*/ 3743699 h 3923699"/>
                <a:gd name="connsiteX14" fmla="*/ 791853 w 1489775"/>
                <a:gd name="connsiteY14" fmla="*/ 2305078 h 3923699"/>
                <a:gd name="connsiteX15" fmla="*/ 683854 w 1489775"/>
                <a:gd name="connsiteY15" fmla="*/ 2305078 h 3923699"/>
                <a:gd name="connsiteX16" fmla="*/ 683854 w 1489775"/>
                <a:gd name="connsiteY16" fmla="*/ 3743698 h 3923699"/>
                <a:gd name="connsiteX17" fmla="*/ 503854 w 1489775"/>
                <a:gd name="connsiteY17" fmla="*/ 3923698 h 3923699"/>
                <a:gd name="connsiteX18" fmla="*/ 323854 w 1489775"/>
                <a:gd name="connsiteY18" fmla="*/ 3743698 h 3923699"/>
                <a:gd name="connsiteX19" fmla="*/ 323854 w 1489775"/>
                <a:gd name="connsiteY19" fmla="*/ 2238914 h 3923699"/>
                <a:gd name="connsiteX20" fmla="*/ 330887 w 1489775"/>
                <a:gd name="connsiteY20" fmla="*/ 2238914 h 3923699"/>
                <a:gd name="connsiteX21" fmla="*/ 330887 w 1489775"/>
                <a:gd name="connsiteY21" fmla="*/ 1390678 h 3923699"/>
                <a:gd name="connsiteX22" fmla="*/ 288033 w 1489775"/>
                <a:gd name="connsiteY22" fmla="*/ 1390678 h 3923699"/>
                <a:gd name="connsiteX23" fmla="*/ 288033 w 1489775"/>
                <a:gd name="connsiteY23" fmla="*/ 2063902 h 3923699"/>
                <a:gd name="connsiteX24" fmla="*/ 144017 w 1489775"/>
                <a:gd name="connsiteY24" fmla="*/ 2207918 h 3923699"/>
                <a:gd name="connsiteX25" fmla="*/ 1 w 1489775"/>
                <a:gd name="connsiteY25" fmla="*/ 2063902 h 3923699"/>
                <a:gd name="connsiteX26" fmla="*/ 1 w 1489775"/>
                <a:gd name="connsiteY26" fmla="*/ 1390678 h 3923699"/>
                <a:gd name="connsiteX27" fmla="*/ 0 w 1489775"/>
                <a:gd name="connsiteY27" fmla="*/ 1390678 h 3923699"/>
                <a:gd name="connsiteX28" fmla="*/ 0 w 1489775"/>
                <a:gd name="connsiteY28" fmla="*/ 1030958 h 3923699"/>
                <a:gd name="connsiteX29" fmla="*/ 280204 w 1489775"/>
                <a:gd name="connsiteY29" fmla="*/ 750754 h 3923699"/>
                <a:gd name="connsiteX30" fmla="*/ 744888 w 1489775"/>
                <a:gd name="connsiteY30" fmla="*/ 0 h 3923699"/>
                <a:gd name="connsiteX31" fmla="*/ 1082199 w 1489775"/>
                <a:gd name="connsiteY31" fmla="*/ 337311 h 3923699"/>
                <a:gd name="connsiteX32" fmla="*/ 744888 w 1489775"/>
                <a:gd name="connsiteY32" fmla="*/ 674622 h 3923699"/>
                <a:gd name="connsiteX33" fmla="*/ 407577 w 1489775"/>
                <a:gd name="connsiteY33" fmla="*/ 337311 h 3923699"/>
                <a:gd name="connsiteX34" fmla="*/ 744888 w 1489775"/>
                <a:gd name="connsiteY34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23854 w 1489775"/>
                <a:gd name="connsiteY18" fmla="*/ 2238914 h 3923699"/>
                <a:gd name="connsiteX19" fmla="*/ 330887 w 1489775"/>
                <a:gd name="connsiteY19" fmla="*/ 2238914 h 3923699"/>
                <a:gd name="connsiteX20" fmla="*/ 330887 w 1489775"/>
                <a:gd name="connsiteY20" fmla="*/ 1390678 h 3923699"/>
                <a:gd name="connsiteX21" fmla="*/ 288033 w 1489775"/>
                <a:gd name="connsiteY21" fmla="*/ 1390678 h 3923699"/>
                <a:gd name="connsiteX22" fmla="*/ 288033 w 1489775"/>
                <a:gd name="connsiteY22" fmla="*/ 2063902 h 3923699"/>
                <a:gd name="connsiteX23" fmla="*/ 144017 w 1489775"/>
                <a:gd name="connsiteY23" fmla="*/ 2207918 h 3923699"/>
                <a:gd name="connsiteX24" fmla="*/ 1 w 1489775"/>
                <a:gd name="connsiteY24" fmla="*/ 2063902 h 3923699"/>
                <a:gd name="connsiteX25" fmla="*/ 1 w 1489775"/>
                <a:gd name="connsiteY25" fmla="*/ 1390678 h 3923699"/>
                <a:gd name="connsiteX26" fmla="*/ 0 w 1489775"/>
                <a:gd name="connsiteY26" fmla="*/ 1390678 h 3923699"/>
                <a:gd name="connsiteX27" fmla="*/ 0 w 1489775"/>
                <a:gd name="connsiteY27" fmla="*/ 1030958 h 3923699"/>
                <a:gd name="connsiteX28" fmla="*/ 280204 w 1489775"/>
                <a:gd name="connsiteY28" fmla="*/ 750754 h 3923699"/>
                <a:gd name="connsiteX29" fmla="*/ 744888 w 1489775"/>
                <a:gd name="connsiteY29" fmla="*/ 0 h 3923699"/>
                <a:gd name="connsiteX30" fmla="*/ 1082199 w 1489775"/>
                <a:gd name="connsiteY30" fmla="*/ 337311 h 3923699"/>
                <a:gd name="connsiteX31" fmla="*/ 744888 w 1489775"/>
                <a:gd name="connsiteY31" fmla="*/ 674622 h 3923699"/>
                <a:gd name="connsiteX32" fmla="*/ 407577 w 1489775"/>
                <a:gd name="connsiteY32" fmla="*/ 337311 h 3923699"/>
                <a:gd name="connsiteX33" fmla="*/ 744888 w 1489775"/>
                <a:gd name="connsiteY33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23854 w 1489775"/>
                <a:gd name="connsiteY18" fmla="*/ 2238914 h 3923699"/>
                <a:gd name="connsiteX19" fmla="*/ 330887 w 1489775"/>
                <a:gd name="connsiteY19" fmla="*/ 1390678 h 3923699"/>
                <a:gd name="connsiteX20" fmla="*/ 288033 w 1489775"/>
                <a:gd name="connsiteY20" fmla="*/ 1390678 h 3923699"/>
                <a:gd name="connsiteX21" fmla="*/ 288033 w 1489775"/>
                <a:gd name="connsiteY21" fmla="*/ 2063902 h 3923699"/>
                <a:gd name="connsiteX22" fmla="*/ 144017 w 1489775"/>
                <a:gd name="connsiteY22" fmla="*/ 2207918 h 3923699"/>
                <a:gd name="connsiteX23" fmla="*/ 1 w 1489775"/>
                <a:gd name="connsiteY23" fmla="*/ 2063902 h 3923699"/>
                <a:gd name="connsiteX24" fmla="*/ 1 w 1489775"/>
                <a:gd name="connsiteY24" fmla="*/ 1390678 h 3923699"/>
                <a:gd name="connsiteX25" fmla="*/ 0 w 1489775"/>
                <a:gd name="connsiteY25" fmla="*/ 1390678 h 3923699"/>
                <a:gd name="connsiteX26" fmla="*/ 0 w 1489775"/>
                <a:gd name="connsiteY26" fmla="*/ 1030958 h 3923699"/>
                <a:gd name="connsiteX27" fmla="*/ 280204 w 1489775"/>
                <a:gd name="connsiteY27" fmla="*/ 750754 h 3923699"/>
                <a:gd name="connsiteX28" fmla="*/ 744888 w 1489775"/>
                <a:gd name="connsiteY28" fmla="*/ 0 h 3923699"/>
                <a:gd name="connsiteX29" fmla="*/ 1082199 w 1489775"/>
                <a:gd name="connsiteY29" fmla="*/ 337311 h 3923699"/>
                <a:gd name="connsiteX30" fmla="*/ 744888 w 1489775"/>
                <a:gd name="connsiteY30" fmla="*/ 674622 h 3923699"/>
                <a:gd name="connsiteX31" fmla="*/ 407577 w 1489775"/>
                <a:gd name="connsiteY31" fmla="*/ 337311 h 3923699"/>
                <a:gd name="connsiteX32" fmla="*/ 744888 w 1489775"/>
                <a:gd name="connsiteY32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30887 w 1489775"/>
                <a:gd name="connsiteY18" fmla="*/ 1390678 h 3923699"/>
                <a:gd name="connsiteX19" fmla="*/ 288033 w 1489775"/>
                <a:gd name="connsiteY19" fmla="*/ 1390678 h 3923699"/>
                <a:gd name="connsiteX20" fmla="*/ 288033 w 1489775"/>
                <a:gd name="connsiteY20" fmla="*/ 2063902 h 3923699"/>
                <a:gd name="connsiteX21" fmla="*/ 144017 w 1489775"/>
                <a:gd name="connsiteY21" fmla="*/ 2207918 h 3923699"/>
                <a:gd name="connsiteX22" fmla="*/ 1 w 1489775"/>
                <a:gd name="connsiteY22" fmla="*/ 2063902 h 3923699"/>
                <a:gd name="connsiteX23" fmla="*/ 1 w 1489775"/>
                <a:gd name="connsiteY23" fmla="*/ 1390678 h 3923699"/>
                <a:gd name="connsiteX24" fmla="*/ 0 w 1489775"/>
                <a:gd name="connsiteY24" fmla="*/ 1390678 h 3923699"/>
                <a:gd name="connsiteX25" fmla="*/ 0 w 1489775"/>
                <a:gd name="connsiteY25" fmla="*/ 1030958 h 3923699"/>
                <a:gd name="connsiteX26" fmla="*/ 280204 w 1489775"/>
                <a:gd name="connsiteY26" fmla="*/ 750754 h 3923699"/>
                <a:gd name="connsiteX27" fmla="*/ 744888 w 1489775"/>
                <a:gd name="connsiteY27" fmla="*/ 0 h 3923699"/>
                <a:gd name="connsiteX28" fmla="*/ 1082199 w 1489775"/>
                <a:gd name="connsiteY28" fmla="*/ 337311 h 3923699"/>
                <a:gd name="connsiteX29" fmla="*/ 744888 w 1489775"/>
                <a:gd name="connsiteY29" fmla="*/ 674622 h 3923699"/>
                <a:gd name="connsiteX30" fmla="*/ 407577 w 1489775"/>
                <a:gd name="connsiteY30" fmla="*/ 337311 h 3923699"/>
                <a:gd name="connsiteX31" fmla="*/ 744888 w 1489775"/>
                <a:gd name="connsiteY31" fmla="*/ 0 h 3923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489775" h="3923699">
                  <a:moveTo>
                    <a:pt x="280204" y="750754"/>
                  </a:moveTo>
                  <a:lnTo>
                    <a:pt x="1209570" y="750754"/>
                  </a:lnTo>
                  <a:cubicBezTo>
                    <a:pt x="1364322" y="750754"/>
                    <a:pt x="1489774" y="876206"/>
                    <a:pt x="1489774" y="1030958"/>
                  </a:cubicBezTo>
                  <a:lnTo>
                    <a:pt x="1489774" y="1293518"/>
                  </a:lnTo>
                  <a:lnTo>
                    <a:pt x="1489775" y="1293518"/>
                  </a:lnTo>
                  <a:lnTo>
                    <a:pt x="1489775" y="2063902"/>
                  </a:lnTo>
                  <a:cubicBezTo>
                    <a:pt x="1489775" y="2143440"/>
                    <a:pt x="1425297" y="2207918"/>
                    <a:pt x="1345759" y="2207918"/>
                  </a:cubicBezTo>
                  <a:cubicBezTo>
                    <a:pt x="1266221" y="2207918"/>
                    <a:pt x="1201743" y="2143440"/>
                    <a:pt x="1201743" y="2063902"/>
                  </a:cubicBezTo>
                  <a:lnTo>
                    <a:pt x="1201743" y="1390678"/>
                  </a:lnTo>
                  <a:lnTo>
                    <a:pt x="1158887" y="1390678"/>
                  </a:lnTo>
                  <a:cubicBezTo>
                    <a:pt x="1156542" y="2175018"/>
                    <a:pt x="1154198" y="2959359"/>
                    <a:pt x="1151853" y="3743699"/>
                  </a:cubicBezTo>
                  <a:cubicBezTo>
                    <a:pt x="1151853" y="3843110"/>
                    <a:pt x="1071264" y="3923699"/>
                    <a:pt x="971853" y="3923699"/>
                  </a:cubicBezTo>
                  <a:cubicBezTo>
                    <a:pt x="872442" y="3923699"/>
                    <a:pt x="791853" y="3843110"/>
                    <a:pt x="791853" y="3743699"/>
                  </a:cubicBezTo>
                  <a:lnTo>
                    <a:pt x="791853" y="2305078"/>
                  </a:lnTo>
                  <a:lnTo>
                    <a:pt x="683854" y="2305078"/>
                  </a:lnTo>
                  <a:lnTo>
                    <a:pt x="683854" y="3743698"/>
                  </a:lnTo>
                  <a:cubicBezTo>
                    <a:pt x="683854" y="3843109"/>
                    <a:pt x="603265" y="3923698"/>
                    <a:pt x="503854" y="3923698"/>
                  </a:cubicBezTo>
                  <a:cubicBezTo>
                    <a:pt x="404443" y="3923698"/>
                    <a:pt x="323854" y="3843109"/>
                    <a:pt x="323854" y="3743698"/>
                  </a:cubicBezTo>
                  <a:cubicBezTo>
                    <a:pt x="326198" y="2959358"/>
                    <a:pt x="328543" y="2175018"/>
                    <a:pt x="330887" y="1390678"/>
                  </a:cubicBezTo>
                  <a:lnTo>
                    <a:pt x="288033" y="1390678"/>
                  </a:lnTo>
                  <a:lnTo>
                    <a:pt x="288033" y="2063902"/>
                  </a:lnTo>
                  <a:cubicBezTo>
                    <a:pt x="288033" y="2143440"/>
                    <a:pt x="223555" y="2207918"/>
                    <a:pt x="144017" y="2207918"/>
                  </a:cubicBezTo>
                  <a:cubicBezTo>
                    <a:pt x="64479" y="2207918"/>
                    <a:pt x="1" y="2143440"/>
                    <a:pt x="1" y="2063902"/>
                  </a:cubicBezTo>
                  <a:lnTo>
                    <a:pt x="1" y="1390678"/>
                  </a:lnTo>
                  <a:lnTo>
                    <a:pt x="0" y="1390678"/>
                  </a:lnTo>
                  <a:lnTo>
                    <a:pt x="0" y="1030958"/>
                  </a:lnTo>
                  <a:cubicBezTo>
                    <a:pt x="0" y="876206"/>
                    <a:pt x="125452" y="750754"/>
                    <a:pt x="280204" y="750754"/>
                  </a:cubicBezTo>
                  <a:close/>
                  <a:moveTo>
                    <a:pt x="744888" y="0"/>
                  </a:moveTo>
                  <a:cubicBezTo>
                    <a:pt x="931180" y="0"/>
                    <a:pt x="1082199" y="151019"/>
                    <a:pt x="1082199" y="337311"/>
                  </a:cubicBezTo>
                  <a:cubicBezTo>
                    <a:pt x="1082199" y="523603"/>
                    <a:pt x="931180" y="674622"/>
                    <a:pt x="744888" y="674622"/>
                  </a:cubicBezTo>
                  <a:cubicBezTo>
                    <a:pt x="558596" y="674622"/>
                    <a:pt x="407577" y="523603"/>
                    <a:pt x="407577" y="337311"/>
                  </a:cubicBezTo>
                  <a:cubicBezTo>
                    <a:pt x="407577" y="151019"/>
                    <a:pt x="558596" y="0"/>
                    <a:pt x="744888" y="0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2700">
                <a:cs typeface="B Nazanin" panose="00000700000000000000" pitchFamily="2" charset="-78"/>
              </a:endParaRPr>
            </a:p>
          </p:txBody>
        </p:sp>
        <p:sp>
          <p:nvSpPr>
            <p:cNvPr id="136" name="Round Same Side Corner Rectangle 8">
              <a:extLst>
                <a:ext uri="{FF2B5EF4-FFF2-40B4-BE49-F238E27FC236}">
                  <a16:creationId xmlns:a16="http://schemas.microsoft.com/office/drawing/2014/main" id="{83BF4AFC-65E6-5C95-2BAD-3EA2E5360CA1}"/>
                </a:ext>
              </a:extLst>
            </p:cNvPr>
            <p:cNvSpPr/>
            <p:nvPr/>
          </p:nvSpPr>
          <p:spPr>
            <a:xfrm>
              <a:off x="9858735" y="4343290"/>
              <a:ext cx="251302" cy="661867"/>
            </a:xfrm>
            <a:custGeom>
              <a:avLst/>
              <a:gdLst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8887 w 1489775"/>
                <a:gd name="connsiteY10" fmla="*/ 2305078 h 3923699"/>
                <a:gd name="connsiteX11" fmla="*/ 1151853 w 1489775"/>
                <a:gd name="connsiteY11" fmla="*/ 3743699 h 3923699"/>
                <a:gd name="connsiteX12" fmla="*/ 971853 w 1489775"/>
                <a:gd name="connsiteY12" fmla="*/ 3923699 h 3923699"/>
                <a:gd name="connsiteX13" fmla="*/ 791853 w 1489775"/>
                <a:gd name="connsiteY13" fmla="*/ 3743699 h 3923699"/>
                <a:gd name="connsiteX14" fmla="*/ 791853 w 1489775"/>
                <a:gd name="connsiteY14" fmla="*/ 2305078 h 3923699"/>
                <a:gd name="connsiteX15" fmla="*/ 683854 w 1489775"/>
                <a:gd name="connsiteY15" fmla="*/ 2305078 h 3923699"/>
                <a:gd name="connsiteX16" fmla="*/ 683854 w 1489775"/>
                <a:gd name="connsiteY16" fmla="*/ 3743698 h 3923699"/>
                <a:gd name="connsiteX17" fmla="*/ 503854 w 1489775"/>
                <a:gd name="connsiteY17" fmla="*/ 3923698 h 3923699"/>
                <a:gd name="connsiteX18" fmla="*/ 323854 w 1489775"/>
                <a:gd name="connsiteY18" fmla="*/ 3743698 h 3923699"/>
                <a:gd name="connsiteX19" fmla="*/ 323854 w 1489775"/>
                <a:gd name="connsiteY19" fmla="*/ 2238914 h 3923699"/>
                <a:gd name="connsiteX20" fmla="*/ 330887 w 1489775"/>
                <a:gd name="connsiteY20" fmla="*/ 2238914 h 3923699"/>
                <a:gd name="connsiteX21" fmla="*/ 330887 w 1489775"/>
                <a:gd name="connsiteY21" fmla="*/ 1390678 h 3923699"/>
                <a:gd name="connsiteX22" fmla="*/ 288033 w 1489775"/>
                <a:gd name="connsiteY22" fmla="*/ 1390678 h 3923699"/>
                <a:gd name="connsiteX23" fmla="*/ 288033 w 1489775"/>
                <a:gd name="connsiteY23" fmla="*/ 2063902 h 3923699"/>
                <a:gd name="connsiteX24" fmla="*/ 144017 w 1489775"/>
                <a:gd name="connsiteY24" fmla="*/ 2207918 h 3923699"/>
                <a:gd name="connsiteX25" fmla="*/ 1 w 1489775"/>
                <a:gd name="connsiteY25" fmla="*/ 2063902 h 3923699"/>
                <a:gd name="connsiteX26" fmla="*/ 1 w 1489775"/>
                <a:gd name="connsiteY26" fmla="*/ 1390678 h 3923699"/>
                <a:gd name="connsiteX27" fmla="*/ 0 w 1489775"/>
                <a:gd name="connsiteY27" fmla="*/ 1390678 h 3923699"/>
                <a:gd name="connsiteX28" fmla="*/ 0 w 1489775"/>
                <a:gd name="connsiteY28" fmla="*/ 1030958 h 3923699"/>
                <a:gd name="connsiteX29" fmla="*/ 280204 w 1489775"/>
                <a:gd name="connsiteY29" fmla="*/ 750754 h 3923699"/>
                <a:gd name="connsiteX30" fmla="*/ 744888 w 1489775"/>
                <a:gd name="connsiteY30" fmla="*/ 0 h 3923699"/>
                <a:gd name="connsiteX31" fmla="*/ 1082199 w 1489775"/>
                <a:gd name="connsiteY31" fmla="*/ 337311 h 3923699"/>
                <a:gd name="connsiteX32" fmla="*/ 744888 w 1489775"/>
                <a:gd name="connsiteY32" fmla="*/ 674622 h 3923699"/>
                <a:gd name="connsiteX33" fmla="*/ 407577 w 1489775"/>
                <a:gd name="connsiteY33" fmla="*/ 337311 h 3923699"/>
                <a:gd name="connsiteX34" fmla="*/ 744888 w 1489775"/>
                <a:gd name="connsiteY34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23854 w 1489775"/>
                <a:gd name="connsiteY18" fmla="*/ 2238914 h 3923699"/>
                <a:gd name="connsiteX19" fmla="*/ 330887 w 1489775"/>
                <a:gd name="connsiteY19" fmla="*/ 2238914 h 3923699"/>
                <a:gd name="connsiteX20" fmla="*/ 330887 w 1489775"/>
                <a:gd name="connsiteY20" fmla="*/ 1390678 h 3923699"/>
                <a:gd name="connsiteX21" fmla="*/ 288033 w 1489775"/>
                <a:gd name="connsiteY21" fmla="*/ 1390678 h 3923699"/>
                <a:gd name="connsiteX22" fmla="*/ 288033 w 1489775"/>
                <a:gd name="connsiteY22" fmla="*/ 2063902 h 3923699"/>
                <a:gd name="connsiteX23" fmla="*/ 144017 w 1489775"/>
                <a:gd name="connsiteY23" fmla="*/ 2207918 h 3923699"/>
                <a:gd name="connsiteX24" fmla="*/ 1 w 1489775"/>
                <a:gd name="connsiteY24" fmla="*/ 2063902 h 3923699"/>
                <a:gd name="connsiteX25" fmla="*/ 1 w 1489775"/>
                <a:gd name="connsiteY25" fmla="*/ 1390678 h 3923699"/>
                <a:gd name="connsiteX26" fmla="*/ 0 w 1489775"/>
                <a:gd name="connsiteY26" fmla="*/ 1390678 h 3923699"/>
                <a:gd name="connsiteX27" fmla="*/ 0 w 1489775"/>
                <a:gd name="connsiteY27" fmla="*/ 1030958 h 3923699"/>
                <a:gd name="connsiteX28" fmla="*/ 280204 w 1489775"/>
                <a:gd name="connsiteY28" fmla="*/ 750754 h 3923699"/>
                <a:gd name="connsiteX29" fmla="*/ 744888 w 1489775"/>
                <a:gd name="connsiteY29" fmla="*/ 0 h 3923699"/>
                <a:gd name="connsiteX30" fmla="*/ 1082199 w 1489775"/>
                <a:gd name="connsiteY30" fmla="*/ 337311 h 3923699"/>
                <a:gd name="connsiteX31" fmla="*/ 744888 w 1489775"/>
                <a:gd name="connsiteY31" fmla="*/ 674622 h 3923699"/>
                <a:gd name="connsiteX32" fmla="*/ 407577 w 1489775"/>
                <a:gd name="connsiteY32" fmla="*/ 337311 h 3923699"/>
                <a:gd name="connsiteX33" fmla="*/ 744888 w 1489775"/>
                <a:gd name="connsiteY33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23854 w 1489775"/>
                <a:gd name="connsiteY18" fmla="*/ 2238914 h 3923699"/>
                <a:gd name="connsiteX19" fmla="*/ 330887 w 1489775"/>
                <a:gd name="connsiteY19" fmla="*/ 1390678 h 3923699"/>
                <a:gd name="connsiteX20" fmla="*/ 288033 w 1489775"/>
                <a:gd name="connsiteY20" fmla="*/ 1390678 h 3923699"/>
                <a:gd name="connsiteX21" fmla="*/ 288033 w 1489775"/>
                <a:gd name="connsiteY21" fmla="*/ 2063902 h 3923699"/>
                <a:gd name="connsiteX22" fmla="*/ 144017 w 1489775"/>
                <a:gd name="connsiteY22" fmla="*/ 2207918 h 3923699"/>
                <a:gd name="connsiteX23" fmla="*/ 1 w 1489775"/>
                <a:gd name="connsiteY23" fmla="*/ 2063902 h 3923699"/>
                <a:gd name="connsiteX24" fmla="*/ 1 w 1489775"/>
                <a:gd name="connsiteY24" fmla="*/ 1390678 h 3923699"/>
                <a:gd name="connsiteX25" fmla="*/ 0 w 1489775"/>
                <a:gd name="connsiteY25" fmla="*/ 1390678 h 3923699"/>
                <a:gd name="connsiteX26" fmla="*/ 0 w 1489775"/>
                <a:gd name="connsiteY26" fmla="*/ 1030958 h 3923699"/>
                <a:gd name="connsiteX27" fmla="*/ 280204 w 1489775"/>
                <a:gd name="connsiteY27" fmla="*/ 750754 h 3923699"/>
                <a:gd name="connsiteX28" fmla="*/ 744888 w 1489775"/>
                <a:gd name="connsiteY28" fmla="*/ 0 h 3923699"/>
                <a:gd name="connsiteX29" fmla="*/ 1082199 w 1489775"/>
                <a:gd name="connsiteY29" fmla="*/ 337311 h 3923699"/>
                <a:gd name="connsiteX30" fmla="*/ 744888 w 1489775"/>
                <a:gd name="connsiteY30" fmla="*/ 674622 h 3923699"/>
                <a:gd name="connsiteX31" fmla="*/ 407577 w 1489775"/>
                <a:gd name="connsiteY31" fmla="*/ 337311 h 3923699"/>
                <a:gd name="connsiteX32" fmla="*/ 744888 w 1489775"/>
                <a:gd name="connsiteY32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30887 w 1489775"/>
                <a:gd name="connsiteY18" fmla="*/ 1390678 h 3923699"/>
                <a:gd name="connsiteX19" fmla="*/ 288033 w 1489775"/>
                <a:gd name="connsiteY19" fmla="*/ 1390678 h 3923699"/>
                <a:gd name="connsiteX20" fmla="*/ 288033 w 1489775"/>
                <a:gd name="connsiteY20" fmla="*/ 2063902 h 3923699"/>
                <a:gd name="connsiteX21" fmla="*/ 144017 w 1489775"/>
                <a:gd name="connsiteY21" fmla="*/ 2207918 h 3923699"/>
                <a:gd name="connsiteX22" fmla="*/ 1 w 1489775"/>
                <a:gd name="connsiteY22" fmla="*/ 2063902 h 3923699"/>
                <a:gd name="connsiteX23" fmla="*/ 1 w 1489775"/>
                <a:gd name="connsiteY23" fmla="*/ 1390678 h 3923699"/>
                <a:gd name="connsiteX24" fmla="*/ 0 w 1489775"/>
                <a:gd name="connsiteY24" fmla="*/ 1390678 h 3923699"/>
                <a:gd name="connsiteX25" fmla="*/ 0 w 1489775"/>
                <a:gd name="connsiteY25" fmla="*/ 1030958 h 3923699"/>
                <a:gd name="connsiteX26" fmla="*/ 280204 w 1489775"/>
                <a:gd name="connsiteY26" fmla="*/ 750754 h 3923699"/>
                <a:gd name="connsiteX27" fmla="*/ 744888 w 1489775"/>
                <a:gd name="connsiteY27" fmla="*/ 0 h 3923699"/>
                <a:gd name="connsiteX28" fmla="*/ 1082199 w 1489775"/>
                <a:gd name="connsiteY28" fmla="*/ 337311 h 3923699"/>
                <a:gd name="connsiteX29" fmla="*/ 744888 w 1489775"/>
                <a:gd name="connsiteY29" fmla="*/ 674622 h 3923699"/>
                <a:gd name="connsiteX30" fmla="*/ 407577 w 1489775"/>
                <a:gd name="connsiteY30" fmla="*/ 337311 h 3923699"/>
                <a:gd name="connsiteX31" fmla="*/ 744888 w 1489775"/>
                <a:gd name="connsiteY31" fmla="*/ 0 h 3923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489775" h="3923699">
                  <a:moveTo>
                    <a:pt x="280204" y="750754"/>
                  </a:moveTo>
                  <a:lnTo>
                    <a:pt x="1209570" y="750754"/>
                  </a:lnTo>
                  <a:cubicBezTo>
                    <a:pt x="1364322" y="750754"/>
                    <a:pt x="1489774" y="876206"/>
                    <a:pt x="1489774" y="1030958"/>
                  </a:cubicBezTo>
                  <a:lnTo>
                    <a:pt x="1489774" y="1293518"/>
                  </a:lnTo>
                  <a:lnTo>
                    <a:pt x="1489775" y="1293518"/>
                  </a:lnTo>
                  <a:lnTo>
                    <a:pt x="1489775" y="2063902"/>
                  </a:lnTo>
                  <a:cubicBezTo>
                    <a:pt x="1489775" y="2143440"/>
                    <a:pt x="1425297" y="2207918"/>
                    <a:pt x="1345759" y="2207918"/>
                  </a:cubicBezTo>
                  <a:cubicBezTo>
                    <a:pt x="1266221" y="2207918"/>
                    <a:pt x="1201743" y="2143440"/>
                    <a:pt x="1201743" y="2063902"/>
                  </a:cubicBezTo>
                  <a:lnTo>
                    <a:pt x="1201743" y="1390678"/>
                  </a:lnTo>
                  <a:lnTo>
                    <a:pt x="1158887" y="1390678"/>
                  </a:lnTo>
                  <a:cubicBezTo>
                    <a:pt x="1156542" y="2175018"/>
                    <a:pt x="1154198" y="2959359"/>
                    <a:pt x="1151853" y="3743699"/>
                  </a:cubicBezTo>
                  <a:cubicBezTo>
                    <a:pt x="1151853" y="3843110"/>
                    <a:pt x="1071264" y="3923699"/>
                    <a:pt x="971853" y="3923699"/>
                  </a:cubicBezTo>
                  <a:cubicBezTo>
                    <a:pt x="872442" y="3923699"/>
                    <a:pt x="791853" y="3843110"/>
                    <a:pt x="791853" y="3743699"/>
                  </a:cubicBezTo>
                  <a:lnTo>
                    <a:pt x="791853" y="2305078"/>
                  </a:lnTo>
                  <a:lnTo>
                    <a:pt x="683854" y="2305078"/>
                  </a:lnTo>
                  <a:lnTo>
                    <a:pt x="683854" y="3743698"/>
                  </a:lnTo>
                  <a:cubicBezTo>
                    <a:pt x="683854" y="3843109"/>
                    <a:pt x="603265" y="3923698"/>
                    <a:pt x="503854" y="3923698"/>
                  </a:cubicBezTo>
                  <a:cubicBezTo>
                    <a:pt x="404443" y="3923698"/>
                    <a:pt x="323854" y="3843109"/>
                    <a:pt x="323854" y="3743698"/>
                  </a:cubicBezTo>
                  <a:cubicBezTo>
                    <a:pt x="326198" y="2959358"/>
                    <a:pt x="328543" y="2175018"/>
                    <a:pt x="330887" y="1390678"/>
                  </a:cubicBezTo>
                  <a:lnTo>
                    <a:pt x="288033" y="1390678"/>
                  </a:lnTo>
                  <a:lnTo>
                    <a:pt x="288033" y="2063902"/>
                  </a:lnTo>
                  <a:cubicBezTo>
                    <a:pt x="288033" y="2143440"/>
                    <a:pt x="223555" y="2207918"/>
                    <a:pt x="144017" y="2207918"/>
                  </a:cubicBezTo>
                  <a:cubicBezTo>
                    <a:pt x="64479" y="2207918"/>
                    <a:pt x="1" y="2143440"/>
                    <a:pt x="1" y="2063902"/>
                  </a:cubicBezTo>
                  <a:lnTo>
                    <a:pt x="1" y="1390678"/>
                  </a:lnTo>
                  <a:lnTo>
                    <a:pt x="0" y="1390678"/>
                  </a:lnTo>
                  <a:lnTo>
                    <a:pt x="0" y="1030958"/>
                  </a:lnTo>
                  <a:cubicBezTo>
                    <a:pt x="0" y="876206"/>
                    <a:pt x="125452" y="750754"/>
                    <a:pt x="280204" y="750754"/>
                  </a:cubicBezTo>
                  <a:close/>
                  <a:moveTo>
                    <a:pt x="744888" y="0"/>
                  </a:moveTo>
                  <a:cubicBezTo>
                    <a:pt x="931180" y="0"/>
                    <a:pt x="1082199" y="151019"/>
                    <a:pt x="1082199" y="337311"/>
                  </a:cubicBezTo>
                  <a:cubicBezTo>
                    <a:pt x="1082199" y="523603"/>
                    <a:pt x="931180" y="674622"/>
                    <a:pt x="744888" y="674622"/>
                  </a:cubicBezTo>
                  <a:cubicBezTo>
                    <a:pt x="558596" y="674622"/>
                    <a:pt x="407577" y="523603"/>
                    <a:pt x="407577" y="337311"/>
                  </a:cubicBezTo>
                  <a:cubicBezTo>
                    <a:pt x="407577" y="151019"/>
                    <a:pt x="558596" y="0"/>
                    <a:pt x="744888" y="0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2700">
                <a:cs typeface="B Nazanin" panose="00000700000000000000" pitchFamily="2" charset="-78"/>
              </a:endParaRPr>
            </a:p>
          </p:txBody>
        </p:sp>
      </p:grpSp>
      <p:sp>
        <p:nvSpPr>
          <p:cNvPr id="137" name="TextBox 27">
            <a:extLst>
              <a:ext uri="{FF2B5EF4-FFF2-40B4-BE49-F238E27FC236}">
                <a16:creationId xmlns:a16="http://schemas.microsoft.com/office/drawing/2014/main" id="{EA78A6E8-6031-98A8-77D1-2E5FB47F2156}"/>
              </a:ext>
            </a:extLst>
          </p:cNvPr>
          <p:cNvSpPr txBox="1"/>
          <p:nvPr/>
        </p:nvSpPr>
        <p:spPr>
          <a:xfrm>
            <a:off x="1098335" y="5424355"/>
            <a:ext cx="425155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3600" b="1" dirty="0">
                <a:solidFill>
                  <a:srgbClr val="0070C0"/>
                </a:solidFill>
                <a:latin typeface="Agency FB" panose="020B0503020202020204" pitchFamily="34" charset="0"/>
                <a:cs typeface="B Nazanin" panose="00000700000000000000" pitchFamily="2" charset="-78"/>
              </a:rPr>
              <a:t>فشار</a:t>
            </a:r>
            <a:r>
              <a:rPr lang="fa-IR" altLang="ko-KR" sz="3600" b="1" dirty="0">
                <a:solidFill>
                  <a:srgbClr val="1A2D3B"/>
                </a:solidFill>
                <a:latin typeface="Agency FB" panose="020B0503020202020204" pitchFamily="34" charset="0"/>
                <a:cs typeface="B Nazanin" panose="00000700000000000000" pitchFamily="2" charset="-78"/>
              </a:rPr>
              <a:t> خون</a:t>
            </a:r>
            <a:endParaRPr lang="ko-KR" altLang="en-US" sz="3600" b="1" dirty="0">
              <a:solidFill>
                <a:srgbClr val="2C70AA"/>
              </a:solidFill>
              <a:latin typeface="Agency FB" panose="020B0503020202020204" pitchFamily="34" charset="0"/>
              <a:cs typeface="B Nazanin" panose="00000700000000000000" pitchFamily="2" charset="-78"/>
            </a:endParaRPr>
          </a:p>
        </p:txBody>
      </p:sp>
      <p:sp>
        <p:nvSpPr>
          <p:cNvPr id="138" name="Oval 141">
            <a:extLst>
              <a:ext uri="{FF2B5EF4-FFF2-40B4-BE49-F238E27FC236}">
                <a16:creationId xmlns:a16="http://schemas.microsoft.com/office/drawing/2014/main" id="{A1E70788-BE27-7E40-85A5-7CEF91D449F3}"/>
              </a:ext>
            </a:extLst>
          </p:cNvPr>
          <p:cNvSpPr/>
          <p:nvPr/>
        </p:nvSpPr>
        <p:spPr>
          <a:xfrm>
            <a:off x="1479118" y="1249836"/>
            <a:ext cx="815125" cy="815125"/>
          </a:xfrm>
          <a:prstGeom prst="ellipse">
            <a:avLst/>
          </a:prstGeom>
          <a:noFill/>
          <a:ln w="38100">
            <a:solidFill>
              <a:srgbClr val="2C70AA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>
              <a:cs typeface="B Nazanin" panose="00000700000000000000" pitchFamily="2" charset="-78"/>
            </a:endParaRPr>
          </a:p>
        </p:txBody>
      </p:sp>
      <p:sp>
        <p:nvSpPr>
          <p:cNvPr id="139" name="Oval 142">
            <a:extLst>
              <a:ext uri="{FF2B5EF4-FFF2-40B4-BE49-F238E27FC236}">
                <a16:creationId xmlns:a16="http://schemas.microsoft.com/office/drawing/2014/main" id="{8F09C4A0-4B47-777F-D789-285C0606DA66}"/>
              </a:ext>
            </a:extLst>
          </p:cNvPr>
          <p:cNvSpPr/>
          <p:nvPr/>
        </p:nvSpPr>
        <p:spPr>
          <a:xfrm>
            <a:off x="3048544" y="1249836"/>
            <a:ext cx="815125" cy="815125"/>
          </a:xfrm>
          <a:prstGeom prst="ellipse">
            <a:avLst/>
          </a:prstGeom>
          <a:noFill/>
          <a:ln w="38100">
            <a:solidFill>
              <a:srgbClr val="2C70AA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>
              <a:cs typeface="B Nazanin" panose="00000700000000000000" pitchFamily="2" charset="-78"/>
            </a:endParaRPr>
          </a:p>
        </p:txBody>
      </p:sp>
      <p:sp>
        <p:nvSpPr>
          <p:cNvPr id="140" name="Oval 143">
            <a:extLst>
              <a:ext uri="{FF2B5EF4-FFF2-40B4-BE49-F238E27FC236}">
                <a16:creationId xmlns:a16="http://schemas.microsoft.com/office/drawing/2014/main" id="{114ADCB4-E4AE-DF7D-359E-5623F6E1D715}"/>
              </a:ext>
            </a:extLst>
          </p:cNvPr>
          <p:cNvSpPr/>
          <p:nvPr/>
        </p:nvSpPr>
        <p:spPr>
          <a:xfrm>
            <a:off x="4617969" y="1249836"/>
            <a:ext cx="815125" cy="815125"/>
          </a:xfrm>
          <a:prstGeom prst="ellipse">
            <a:avLst/>
          </a:prstGeom>
          <a:noFill/>
          <a:ln w="38100">
            <a:solidFill>
              <a:srgbClr val="2C70AA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>
              <a:cs typeface="B Nazanin" panose="00000700000000000000" pitchFamily="2" charset="-78"/>
            </a:endParaRPr>
          </a:p>
        </p:txBody>
      </p:sp>
      <p:sp>
        <p:nvSpPr>
          <p:cNvPr id="141" name="TextBox 144">
            <a:extLst>
              <a:ext uri="{FF2B5EF4-FFF2-40B4-BE49-F238E27FC236}">
                <a16:creationId xmlns:a16="http://schemas.microsoft.com/office/drawing/2014/main" id="{0523BE2E-8BD1-BCC4-C2E5-A60A5FD62C1F}"/>
              </a:ext>
            </a:extLst>
          </p:cNvPr>
          <p:cNvSpPr txBox="1"/>
          <p:nvPr/>
        </p:nvSpPr>
        <p:spPr>
          <a:xfrm>
            <a:off x="1098335" y="6033335"/>
            <a:ext cx="5044387" cy="58477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 rtl="1"/>
            <a:r>
              <a:rPr lang="en-GB" altLang="ko-KR" sz="16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L</a:t>
            </a:r>
            <a:r>
              <a:rPr lang="en-US" altLang="ko-KR" sz="16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OREM IPSUM DOLOR SIT AMET, CU USU AGAM INTEGRE IMPEDIT.</a:t>
            </a:r>
            <a:endParaRPr lang="ko-KR" altLang="en-US" sz="16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142" name="Freeform 47">
            <a:extLst>
              <a:ext uri="{FF2B5EF4-FFF2-40B4-BE49-F238E27FC236}">
                <a16:creationId xmlns:a16="http://schemas.microsoft.com/office/drawing/2014/main" id="{9B71A8EB-EF37-B69E-F15F-152203A1AABC}"/>
              </a:ext>
            </a:extLst>
          </p:cNvPr>
          <p:cNvSpPr>
            <a:spLocks noChangeAspect="1"/>
          </p:cNvSpPr>
          <p:nvPr/>
        </p:nvSpPr>
        <p:spPr>
          <a:xfrm>
            <a:off x="1648250" y="1409581"/>
            <a:ext cx="474254" cy="473966"/>
          </a:xfrm>
          <a:custGeom>
            <a:avLst/>
            <a:gdLst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7575 w 1901727"/>
              <a:gd name="connsiteY5" fmla="*/ 403907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5619 w 1901727"/>
              <a:gd name="connsiteY10" fmla="*/ 633909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7575 w 1901727"/>
              <a:gd name="connsiteY5" fmla="*/ 403907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7575 w 1901727"/>
              <a:gd name="connsiteY5" fmla="*/ 403907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7575 w 1901727"/>
              <a:gd name="connsiteY5" fmla="*/ 403907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1965 w 1901727"/>
              <a:gd name="connsiteY5" fmla="*/ 375858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1965 w 1901727"/>
              <a:gd name="connsiteY5" fmla="*/ 375858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55622 w 1901727"/>
              <a:gd name="connsiteY4" fmla="*/ 572201 h 1985875"/>
              <a:gd name="connsiteX5" fmla="*/ 1351965 w 1901727"/>
              <a:gd name="connsiteY5" fmla="*/ 375858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55622 w 1901727"/>
              <a:gd name="connsiteY4" fmla="*/ 572201 h 1985875"/>
              <a:gd name="connsiteX5" fmla="*/ 1351965 w 1901727"/>
              <a:gd name="connsiteY5" fmla="*/ 375858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55622 w 1901727"/>
              <a:gd name="connsiteY4" fmla="*/ 572201 h 1985875"/>
              <a:gd name="connsiteX5" fmla="*/ 1351965 w 1901727"/>
              <a:gd name="connsiteY5" fmla="*/ 375858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42424"/>
              <a:gd name="connsiteY0" fmla="*/ 0 h 1985875"/>
              <a:gd name="connsiteX1" fmla="*/ 790984 w 1942424"/>
              <a:gd name="connsiteY1" fmla="*/ 0 h 1985875"/>
              <a:gd name="connsiteX2" fmla="*/ 1026596 w 1942424"/>
              <a:gd name="connsiteY2" fmla="*/ 5610 h 1985875"/>
              <a:gd name="connsiteX3" fmla="*/ 1020986 w 1942424"/>
              <a:gd name="connsiteY3" fmla="*/ 493664 h 1985875"/>
              <a:gd name="connsiteX4" fmla="*/ 1155622 w 1942424"/>
              <a:gd name="connsiteY4" fmla="*/ 572201 h 1985875"/>
              <a:gd name="connsiteX5" fmla="*/ 1351965 w 1942424"/>
              <a:gd name="connsiteY5" fmla="*/ 375858 h 1985875"/>
              <a:gd name="connsiteX6" fmla="*/ 1901727 w 1942424"/>
              <a:gd name="connsiteY6" fmla="*/ 1924167 h 1985875"/>
              <a:gd name="connsiteX7" fmla="*/ 992937 w 1942424"/>
              <a:gd name="connsiteY7" fmla="*/ 1480991 h 1985875"/>
              <a:gd name="connsiteX8" fmla="*/ 1054645 w 1942424"/>
              <a:gd name="connsiteY8" fmla="*/ 1121963 h 1985875"/>
              <a:gd name="connsiteX9" fmla="*/ 1088304 w 1942424"/>
              <a:gd name="connsiteY9" fmla="*/ 757325 h 1985875"/>
              <a:gd name="connsiteX10" fmla="*/ 920009 w 1942424"/>
              <a:gd name="connsiteY10" fmla="*/ 611470 h 1985875"/>
              <a:gd name="connsiteX11" fmla="*/ 729276 w 1942424"/>
              <a:gd name="connsiteY11" fmla="*/ 751715 h 1985875"/>
              <a:gd name="connsiteX12" fmla="*/ 740495 w 1942424"/>
              <a:gd name="connsiteY12" fmla="*/ 1161232 h 1985875"/>
              <a:gd name="connsiteX13" fmla="*/ 785374 w 1942424"/>
              <a:gd name="connsiteY13" fmla="*/ 1509040 h 1985875"/>
              <a:gd name="connsiteX14" fmla="*/ 0 w 1942424"/>
              <a:gd name="connsiteY14" fmla="*/ 1985875 h 1985875"/>
              <a:gd name="connsiteX15" fmla="*/ 437565 w 1942424"/>
              <a:gd name="connsiteY15" fmla="*/ 387077 h 1985875"/>
              <a:gd name="connsiteX16" fmla="*/ 650738 w 1942424"/>
              <a:gd name="connsiteY16" fmla="*/ 611470 h 1985875"/>
              <a:gd name="connsiteX17" fmla="*/ 813423 w 1942424"/>
              <a:gd name="connsiteY17" fmla="*/ 499274 h 1985875"/>
              <a:gd name="connsiteX18" fmla="*/ 790984 w 1942424"/>
              <a:gd name="connsiteY18" fmla="*/ 0 h 1985875"/>
              <a:gd name="connsiteX0" fmla="*/ 790984 w 1942424"/>
              <a:gd name="connsiteY0" fmla="*/ 0 h 1985875"/>
              <a:gd name="connsiteX1" fmla="*/ 790984 w 1942424"/>
              <a:gd name="connsiteY1" fmla="*/ 0 h 1985875"/>
              <a:gd name="connsiteX2" fmla="*/ 1026596 w 1942424"/>
              <a:gd name="connsiteY2" fmla="*/ 5610 h 1985875"/>
              <a:gd name="connsiteX3" fmla="*/ 1020986 w 1942424"/>
              <a:gd name="connsiteY3" fmla="*/ 493664 h 1985875"/>
              <a:gd name="connsiteX4" fmla="*/ 1155622 w 1942424"/>
              <a:gd name="connsiteY4" fmla="*/ 572201 h 1985875"/>
              <a:gd name="connsiteX5" fmla="*/ 1351965 w 1942424"/>
              <a:gd name="connsiteY5" fmla="*/ 375858 h 1985875"/>
              <a:gd name="connsiteX6" fmla="*/ 1901727 w 1942424"/>
              <a:gd name="connsiteY6" fmla="*/ 1924167 h 1985875"/>
              <a:gd name="connsiteX7" fmla="*/ 992937 w 1942424"/>
              <a:gd name="connsiteY7" fmla="*/ 1480991 h 1985875"/>
              <a:gd name="connsiteX8" fmla="*/ 1054645 w 1942424"/>
              <a:gd name="connsiteY8" fmla="*/ 1121963 h 1985875"/>
              <a:gd name="connsiteX9" fmla="*/ 1088304 w 1942424"/>
              <a:gd name="connsiteY9" fmla="*/ 757325 h 1985875"/>
              <a:gd name="connsiteX10" fmla="*/ 920009 w 1942424"/>
              <a:gd name="connsiteY10" fmla="*/ 611470 h 1985875"/>
              <a:gd name="connsiteX11" fmla="*/ 729276 w 1942424"/>
              <a:gd name="connsiteY11" fmla="*/ 751715 h 1985875"/>
              <a:gd name="connsiteX12" fmla="*/ 740495 w 1942424"/>
              <a:gd name="connsiteY12" fmla="*/ 1161232 h 1985875"/>
              <a:gd name="connsiteX13" fmla="*/ 785374 w 1942424"/>
              <a:gd name="connsiteY13" fmla="*/ 1509040 h 1985875"/>
              <a:gd name="connsiteX14" fmla="*/ 0 w 1942424"/>
              <a:gd name="connsiteY14" fmla="*/ 1985875 h 1985875"/>
              <a:gd name="connsiteX15" fmla="*/ 437565 w 1942424"/>
              <a:gd name="connsiteY15" fmla="*/ 387077 h 1985875"/>
              <a:gd name="connsiteX16" fmla="*/ 650738 w 1942424"/>
              <a:gd name="connsiteY16" fmla="*/ 611470 h 1985875"/>
              <a:gd name="connsiteX17" fmla="*/ 813423 w 1942424"/>
              <a:gd name="connsiteY17" fmla="*/ 499274 h 1985875"/>
              <a:gd name="connsiteX18" fmla="*/ 790984 w 194242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54645 w 1946874"/>
              <a:gd name="connsiteY8" fmla="*/ 112196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54645 w 1946874"/>
              <a:gd name="connsiteY8" fmla="*/ 112196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71474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4440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4440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4440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4440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20736 w 1946874"/>
              <a:gd name="connsiteY15" fmla="*/ 375858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4440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20736 w 1946874"/>
              <a:gd name="connsiteY15" fmla="*/ 375858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858302 w 2014192"/>
              <a:gd name="connsiteY0" fmla="*/ 0 h 1958316"/>
              <a:gd name="connsiteX1" fmla="*/ 858302 w 2014192"/>
              <a:gd name="connsiteY1" fmla="*/ 0 h 1958316"/>
              <a:gd name="connsiteX2" fmla="*/ 1093914 w 2014192"/>
              <a:gd name="connsiteY2" fmla="*/ 5610 h 1958316"/>
              <a:gd name="connsiteX3" fmla="*/ 1088304 w 2014192"/>
              <a:gd name="connsiteY3" fmla="*/ 493664 h 1958316"/>
              <a:gd name="connsiteX4" fmla="*/ 1222940 w 2014192"/>
              <a:gd name="connsiteY4" fmla="*/ 572201 h 1958316"/>
              <a:gd name="connsiteX5" fmla="*/ 1419283 w 2014192"/>
              <a:gd name="connsiteY5" fmla="*/ 375858 h 1958316"/>
              <a:gd name="connsiteX6" fmla="*/ 1969045 w 2014192"/>
              <a:gd name="connsiteY6" fmla="*/ 1924167 h 1958316"/>
              <a:gd name="connsiteX7" fmla="*/ 1121962 w 2014192"/>
              <a:gd name="connsiteY7" fmla="*/ 1486600 h 1958316"/>
              <a:gd name="connsiteX8" fmla="*/ 1105134 w 2014192"/>
              <a:gd name="connsiteY8" fmla="*/ 1144403 h 1958316"/>
              <a:gd name="connsiteX9" fmla="*/ 1155622 w 2014192"/>
              <a:gd name="connsiteY9" fmla="*/ 757325 h 1958316"/>
              <a:gd name="connsiteX10" fmla="*/ 987327 w 2014192"/>
              <a:gd name="connsiteY10" fmla="*/ 611470 h 1958316"/>
              <a:gd name="connsiteX11" fmla="*/ 796594 w 2014192"/>
              <a:gd name="connsiteY11" fmla="*/ 751715 h 1958316"/>
              <a:gd name="connsiteX12" fmla="*/ 807813 w 2014192"/>
              <a:gd name="connsiteY12" fmla="*/ 1161232 h 1958316"/>
              <a:gd name="connsiteX13" fmla="*/ 852692 w 2014192"/>
              <a:gd name="connsiteY13" fmla="*/ 1509040 h 1958316"/>
              <a:gd name="connsiteX14" fmla="*/ 0 w 2014192"/>
              <a:gd name="connsiteY14" fmla="*/ 1952216 h 1958316"/>
              <a:gd name="connsiteX15" fmla="*/ 488054 w 2014192"/>
              <a:gd name="connsiteY15" fmla="*/ 375858 h 1958316"/>
              <a:gd name="connsiteX16" fmla="*/ 718056 w 2014192"/>
              <a:gd name="connsiteY16" fmla="*/ 611470 h 1958316"/>
              <a:gd name="connsiteX17" fmla="*/ 880741 w 2014192"/>
              <a:gd name="connsiteY17" fmla="*/ 499274 h 1958316"/>
              <a:gd name="connsiteX18" fmla="*/ 858302 w 2014192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41893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41893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30674 w 2103393"/>
              <a:gd name="connsiteY13" fmla="*/ 1480991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30674 w 2103393"/>
              <a:gd name="connsiteY13" fmla="*/ 1480991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30674 w 2103393"/>
              <a:gd name="connsiteY13" fmla="*/ 1480991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30674 w 2103393"/>
              <a:gd name="connsiteY13" fmla="*/ 1480991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30674 w 2103393"/>
              <a:gd name="connsiteY13" fmla="*/ 1480991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919453 w 2103393"/>
              <a:gd name="connsiteY12" fmla="*/ 1189281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919453 w 2103393"/>
              <a:gd name="connsiteY12" fmla="*/ 1189281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919453 w 2103393"/>
              <a:gd name="connsiteY12" fmla="*/ 1189281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227994 w 2103393"/>
              <a:gd name="connsiteY8" fmla="*/ 1194891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919453 w 2103393"/>
              <a:gd name="connsiteY12" fmla="*/ 1189281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227994 w 2103393"/>
              <a:gd name="connsiteY8" fmla="*/ 1194891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919453 w 2103393"/>
              <a:gd name="connsiteY12" fmla="*/ 1189281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27994 w 2103393"/>
              <a:gd name="connsiteY8" fmla="*/ 1194891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22384 w 2103393"/>
              <a:gd name="connsiteY8" fmla="*/ 117806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61617"/>
              <a:gd name="connsiteX1" fmla="*/ 947503 w 2103393"/>
              <a:gd name="connsiteY1" fmla="*/ 0 h 1961617"/>
              <a:gd name="connsiteX2" fmla="*/ 1183115 w 2103393"/>
              <a:gd name="connsiteY2" fmla="*/ 5610 h 1961617"/>
              <a:gd name="connsiteX3" fmla="*/ 1177505 w 2103393"/>
              <a:gd name="connsiteY3" fmla="*/ 493664 h 1961617"/>
              <a:gd name="connsiteX4" fmla="*/ 1312141 w 2103393"/>
              <a:gd name="connsiteY4" fmla="*/ 572201 h 1961617"/>
              <a:gd name="connsiteX5" fmla="*/ 1508484 w 2103393"/>
              <a:gd name="connsiteY5" fmla="*/ 375858 h 1961617"/>
              <a:gd name="connsiteX6" fmla="*/ 2058246 w 2103393"/>
              <a:gd name="connsiteY6" fmla="*/ 1924167 h 1961617"/>
              <a:gd name="connsiteX7" fmla="*/ 1244822 w 2103393"/>
              <a:gd name="connsiteY7" fmla="*/ 1514649 h 1961617"/>
              <a:gd name="connsiteX8" fmla="*/ 1205554 w 2103393"/>
              <a:gd name="connsiteY8" fmla="*/ 1200502 h 1961617"/>
              <a:gd name="connsiteX9" fmla="*/ 1244823 w 2103393"/>
              <a:gd name="connsiteY9" fmla="*/ 757325 h 1961617"/>
              <a:gd name="connsiteX10" fmla="*/ 1076528 w 2103393"/>
              <a:gd name="connsiteY10" fmla="*/ 611470 h 1961617"/>
              <a:gd name="connsiteX11" fmla="*/ 885795 w 2103393"/>
              <a:gd name="connsiteY11" fmla="*/ 751715 h 1961617"/>
              <a:gd name="connsiteX12" fmla="*/ 919453 w 2103393"/>
              <a:gd name="connsiteY12" fmla="*/ 1189281 h 1961617"/>
              <a:gd name="connsiteX13" fmla="*/ 891405 w 2103393"/>
              <a:gd name="connsiteY13" fmla="*/ 1509040 h 1961617"/>
              <a:gd name="connsiteX14" fmla="*/ 89201 w 2103393"/>
              <a:gd name="connsiteY14" fmla="*/ 1952216 h 1961617"/>
              <a:gd name="connsiteX15" fmla="*/ 577255 w 2103393"/>
              <a:gd name="connsiteY15" fmla="*/ 375858 h 1961617"/>
              <a:gd name="connsiteX16" fmla="*/ 807257 w 2103393"/>
              <a:gd name="connsiteY16" fmla="*/ 611470 h 1961617"/>
              <a:gd name="connsiteX17" fmla="*/ 969942 w 2103393"/>
              <a:gd name="connsiteY17" fmla="*/ 499274 h 1961617"/>
              <a:gd name="connsiteX18" fmla="*/ 947503 w 2103393"/>
              <a:gd name="connsiteY18" fmla="*/ 0 h 1961617"/>
              <a:gd name="connsiteX0" fmla="*/ 947503 w 2103393"/>
              <a:gd name="connsiteY0" fmla="*/ 0 h 1961617"/>
              <a:gd name="connsiteX1" fmla="*/ 947503 w 2103393"/>
              <a:gd name="connsiteY1" fmla="*/ 0 h 1961617"/>
              <a:gd name="connsiteX2" fmla="*/ 1183115 w 2103393"/>
              <a:gd name="connsiteY2" fmla="*/ 5610 h 1961617"/>
              <a:gd name="connsiteX3" fmla="*/ 1177505 w 2103393"/>
              <a:gd name="connsiteY3" fmla="*/ 493664 h 1961617"/>
              <a:gd name="connsiteX4" fmla="*/ 1312141 w 2103393"/>
              <a:gd name="connsiteY4" fmla="*/ 572201 h 1961617"/>
              <a:gd name="connsiteX5" fmla="*/ 1508484 w 2103393"/>
              <a:gd name="connsiteY5" fmla="*/ 375858 h 1961617"/>
              <a:gd name="connsiteX6" fmla="*/ 2058246 w 2103393"/>
              <a:gd name="connsiteY6" fmla="*/ 1924167 h 1961617"/>
              <a:gd name="connsiteX7" fmla="*/ 1244822 w 2103393"/>
              <a:gd name="connsiteY7" fmla="*/ 1514649 h 1961617"/>
              <a:gd name="connsiteX8" fmla="*/ 1205554 w 2103393"/>
              <a:gd name="connsiteY8" fmla="*/ 1200502 h 1961617"/>
              <a:gd name="connsiteX9" fmla="*/ 1244823 w 2103393"/>
              <a:gd name="connsiteY9" fmla="*/ 757325 h 1961617"/>
              <a:gd name="connsiteX10" fmla="*/ 1076528 w 2103393"/>
              <a:gd name="connsiteY10" fmla="*/ 611470 h 1961617"/>
              <a:gd name="connsiteX11" fmla="*/ 885795 w 2103393"/>
              <a:gd name="connsiteY11" fmla="*/ 751715 h 1961617"/>
              <a:gd name="connsiteX12" fmla="*/ 919453 w 2103393"/>
              <a:gd name="connsiteY12" fmla="*/ 1189281 h 1961617"/>
              <a:gd name="connsiteX13" fmla="*/ 891405 w 2103393"/>
              <a:gd name="connsiteY13" fmla="*/ 1509040 h 1961617"/>
              <a:gd name="connsiteX14" fmla="*/ 89201 w 2103393"/>
              <a:gd name="connsiteY14" fmla="*/ 1952216 h 1961617"/>
              <a:gd name="connsiteX15" fmla="*/ 577255 w 2103393"/>
              <a:gd name="connsiteY15" fmla="*/ 375858 h 1961617"/>
              <a:gd name="connsiteX16" fmla="*/ 807257 w 2103393"/>
              <a:gd name="connsiteY16" fmla="*/ 611470 h 1961617"/>
              <a:gd name="connsiteX17" fmla="*/ 969942 w 2103393"/>
              <a:gd name="connsiteY17" fmla="*/ 499274 h 1961617"/>
              <a:gd name="connsiteX18" fmla="*/ 947503 w 2103393"/>
              <a:gd name="connsiteY18" fmla="*/ 0 h 1961617"/>
              <a:gd name="connsiteX0" fmla="*/ 947503 w 2103393"/>
              <a:gd name="connsiteY0" fmla="*/ 0 h 1963064"/>
              <a:gd name="connsiteX1" fmla="*/ 947503 w 2103393"/>
              <a:gd name="connsiteY1" fmla="*/ 0 h 1963064"/>
              <a:gd name="connsiteX2" fmla="*/ 1183115 w 2103393"/>
              <a:gd name="connsiteY2" fmla="*/ 5610 h 1963064"/>
              <a:gd name="connsiteX3" fmla="*/ 1177505 w 2103393"/>
              <a:gd name="connsiteY3" fmla="*/ 493664 h 1963064"/>
              <a:gd name="connsiteX4" fmla="*/ 1312141 w 2103393"/>
              <a:gd name="connsiteY4" fmla="*/ 572201 h 1963064"/>
              <a:gd name="connsiteX5" fmla="*/ 1508484 w 2103393"/>
              <a:gd name="connsiteY5" fmla="*/ 375858 h 1963064"/>
              <a:gd name="connsiteX6" fmla="*/ 2058246 w 2103393"/>
              <a:gd name="connsiteY6" fmla="*/ 1924167 h 1963064"/>
              <a:gd name="connsiteX7" fmla="*/ 1244822 w 2103393"/>
              <a:gd name="connsiteY7" fmla="*/ 1514649 h 1963064"/>
              <a:gd name="connsiteX8" fmla="*/ 1205554 w 2103393"/>
              <a:gd name="connsiteY8" fmla="*/ 1200502 h 1963064"/>
              <a:gd name="connsiteX9" fmla="*/ 1244823 w 2103393"/>
              <a:gd name="connsiteY9" fmla="*/ 757325 h 1963064"/>
              <a:gd name="connsiteX10" fmla="*/ 1076528 w 2103393"/>
              <a:gd name="connsiteY10" fmla="*/ 611470 h 1963064"/>
              <a:gd name="connsiteX11" fmla="*/ 885795 w 2103393"/>
              <a:gd name="connsiteY11" fmla="*/ 751715 h 1963064"/>
              <a:gd name="connsiteX12" fmla="*/ 919453 w 2103393"/>
              <a:gd name="connsiteY12" fmla="*/ 1189281 h 1963064"/>
              <a:gd name="connsiteX13" fmla="*/ 891405 w 2103393"/>
              <a:gd name="connsiteY13" fmla="*/ 1509040 h 1963064"/>
              <a:gd name="connsiteX14" fmla="*/ 89201 w 2103393"/>
              <a:gd name="connsiteY14" fmla="*/ 1952216 h 1963064"/>
              <a:gd name="connsiteX15" fmla="*/ 577255 w 2103393"/>
              <a:gd name="connsiteY15" fmla="*/ 375858 h 1963064"/>
              <a:gd name="connsiteX16" fmla="*/ 807257 w 2103393"/>
              <a:gd name="connsiteY16" fmla="*/ 611470 h 1963064"/>
              <a:gd name="connsiteX17" fmla="*/ 969942 w 2103393"/>
              <a:gd name="connsiteY17" fmla="*/ 499274 h 1963064"/>
              <a:gd name="connsiteX18" fmla="*/ 947503 w 2103393"/>
              <a:gd name="connsiteY18" fmla="*/ 0 h 1963064"/>
              <a:gd name="connsiteX0" fmla="*/ 947503 w 2103393"/>
              <a:gd name="connsiteY0" fmla="*/ 0 h 1964995"/>
              <a:gd name="connsiteX1" fmla="*/ 947503 w 2103393"/>
              <a:gd name="connsiteY1" fmla="*/ 0 h 1964995"/>
              <a:gd name="connsiteX2" fmla="*/ 1183115 w 2103393"/>
              <a:gd name="connsiteY2" fmla="*/ 5610 h 1964995"/>
              <a:gd name="connsiteX3" fmla="*/ 1177505 w 2103393"/>
              <a:gd name="connsiteY3" fmla="*/ 493664 h 1964995"/>
              <a:gd name="connsiteX4" fmla="*/ 1312141 w 2103393"/>
              <a:gd name="connsiteY4" fmla="*/ 572201 h 1964995"/>
              <a:gd name="connsiteX5" fmla="*/ 1508484 w 2103393"/>
              <a:gd name="connsiteY5" fmla="*/ 375858 h 1964995"/>
              <a:gd name="connsiteX6" fmla="*/ 2058246 w 2103393"/>
              <a:gd name="connsiteY6" fmla="*/ 1924167 h 1964995"/>
              <a:gd name="connsiteX7" fmla="*/ 1244822 w 2103393"/>
              <a:gd name="connsiteY7" fmla="*/ 1514649 h 1964995"/>
              <a:gd name="connsiteX8" fmla="*/ 1205554 w 2103393"/>
              <a:gd name="connsiteY8" fmla="*/ 1200502 h 1964995"/>
              <a:gd name="connsiteX9" fmla="*/ 1244823 w 2103393"/>
              <a:gd name="connsiteY9" fmla="*/ 757325 h 1964995"/>
              <a:gd name="connsiteX10" fmla="*/ 1076528 w 2103393"/>
              <a:gd name="connsiteY10" fmla="*/ 611470 h 1964995"/>
              <a:gd name="connsiteX11" fmla="*/ 885795 w 2103393"/>
              <a:gd name="connsiteY11" fmla="*/ 751715 h 1964995"/>
              <a:gd name="connsiteX12" fmla="*/ 919453 w 2103393"/>
              <a:gd name="connsiteY12" fmla="*/ 1189281 h 1964995"/>
              <a:gd name="connsiteX13" fmla="*/ 891405 w 2103393"/>
              <a:gd name="connsiteY13" fmla="*/ 1509040 h 1964995"/>
              <a:gd name="connsiteX14" fmla="*/ 89201 w 2103393"/>
              <a:gd name="connsiteY14" fmla="*/ 1952216 h 1964995"/>
              <a:gd name="connsiteX15" fmla="*/ 577255 w 2103393"/>
              <a:gd name="connsiteY15" fmla="*/ 375858 h 1964995"/>
              <a:gd name="connsiteX16" fmla="*/ 807257 w 2103393"/>
              <a:gd name="connsiteY16" fmla="*/ 611470 h 1964995"/>
              <a:gd name="connsiteX17" fmla="*/ 969942 w 2103393"/>
              <a:gd name="connsiteY17" fmla="*/ 499274 h 1964995"/>
              <a:gd name="connsiteX18" fmla="*/ 947503 w 2103393"/>
              <a:gd name="connsiteY18" fmla="*/ 0 h 1964995"/>
              <a:gd name="connsiteX0" fmla="*/ 947503 w 2103393"/>
              <a:gd name="connsiteY0" fmla="*/ 13781 h 1978776"/>
              <a:gd name="connsiteX1" fmla="*/ 947503 w 2103393"/>
              <a:gd name="connsiteY1" fmla="*/ 13781 h 1978776"/>
              <a:gd name="connsiteX2" fmla="*/ 1183115 w 2103393"/>
              <a:gd name="connsiteY2" fmla="*/ 19391 h 1978776"/>
              <a:gd name="connsiteX3" fmla="*/ 1177505 w 2103393"/>
              <a:gd name="connsiteY3" fmla="*/ 507445 h 1978776"/>
              <a:gd name="connsiteX4" fmla="*/ 1312141 w 2103393"/>
              <a:gd name="connsiteY4" fmla="*/ 585982 h 1978776"/>
              <a:gd name="connsiteX5" fmla="*/ 1508484 w 2103393"/>
              <a:gd name="connsiteY5" fmla="*/ 389639 h 1978776"/>
              <a:gd name="connsiteX6" fmla="*/ 2058246 w 2103393"/>
              <a:gd name="connsiteY6" fmla="*/ 1937948 h 1978776"/>
              <a:gd name="connsiteX7" fmla="*/ 1244822 w 2103393"/>
              <a:gd name="connsiteY7" fmla="*/ 1528430 h 1978776"/>
              <a:gd name="connsiteX8" fmla="*/ 1205554 w 2103393"/>
              <a:gd name="connsiteY8" fmla="*/ 1214283 h 1978776"/>
              <a:gd name="connsiteX9" fmla="*/ 1244823 w 2103393"/>
              <a:gd name="connsiteY9" fmla="*/ 771106 h 1978776"/>
              <a:gd name="connsiteX10" fmla="*/ 1076528 w 2103393"/>
              <a:gd name="connsiteY10" fmla="*/ 625251 h 1978776"/>
              <a:gd name="connsiteX11" fmla="*/ 885795 w 2103393"/>
              <a:gd name="connsiteY11" fmla="*/ 765496 h 1978776"/>
              <a:gd name="connsiteX12" fmla="*/ 919453 w 2103393"/>
              <a:gd name="connsiteY12" fmla="*/ 1203062 h 1978776"/>
              <a:gd name="connsiteX13" fmla="*/ 891405 w 2103393"/>
              <a:gd name="connsiteY13" fmla="*/ 1522821 h 1978776"/>
              <a:gd name="connsiteX14" fmla="*/ 89201 w 2103393"/>
              <a:gd name="connsiteY14" fmla="*/ 1965997 h 1978776"/>
              <a:gd name="connsiteX15" fmla="*/ 577255 w 2103393"/>
              <a:gd name="connsiteY15" fmla="*/ 389639 h 1978776"/>
              <a:gd name="connsiteX16" fmla="*/ 807257 w 2103393"/>
              <a:gd name="connsiteY16" fmla="*/ 625251 h 1978776"/>
              <a:gd name="connsiteX17" fmla="*/ 969942 w 2103393"/>
              <a:gd name="connsiteY17" fmla="*/ 513055 h 1978776"/>
              <a:gd name="connsiteX18" fmla="*/ 947503 w 2103393"/>
              <a:gd name="connsiteY18" fmla="*/ 13781 h 1978776"/>
              <a:gd name="connsiteX0" fmla="*/ 964333 w 2103393"/>
              <a:gd name="connsiteY0" fmla="*/ 55026 h 1980752"/>
              <a:gd name="connsiteX1" fmla="*/ 947503 w 2103393"/>
              <a:gd name="connsiteY1" fmla="*/ 15757 h 1980752"/>
              <a:gd name="connsiteX2" fmla="*/ 1183115 w 2103393"/>
              <a:gd name="connsiteY2" fmla="*/ 21367 h 1980752"/>
              <a:gd name="connsiteX3" fmla="*/ 1177505 w 2103393"/>
              <a:gd name="connsiteY3" fmla="*/ 509421 h 1980752"/>
              <a:gd name="connsiteX4" fmla="*/ 1312141 w 2103393"/>
              <a:gd name="connsiteY4" fmla="*/ 587958 h 1980752"/>
              <a:gd name="connsiteX5" fmla="*/ 1508484 w 2103393"/>
              <a:gd name="connsiteY5" fmla="*/ 391615 h 1980752"/>
              <a:gd name="connsiteX6" fmla="*/ 2058246 w 2103393"/>
              <a:gd name="connsiteY6" fmla="*/ 1939924 h 1980752"/>
              <a:gd name="connsiteX7" fmla="*/ 1244822 w 2103393"/>
              <a:gd name="connsiteY7" fmla="*/ 1530406 h 1980752"/>
              <a:gd name="connsiteX8" fmla="*/ 1205554 w 2103393"/>
              <a:gd name="connsiteY8" fmla="*/ 1216259 h 1980752"/>
              <a:gd name="connsiteX9" fmla="*/ 1244823 w 2103393"/>
              <a:gd name="connsiteY9" fmla="*/ 773082 h 1980752"/>
              <a:gd name="connsiteX10" fmla="*/ 1076528 w 2103393"/>
              <a:gd name="connsiteY10" fmla="*/ 627227 h 1980752"/>
              <a:gd name="connsiteX11" fmla="*/ 885795 w 2103393"/>
              <a:gd name="connsiteY11" fmla="*/ 767472 h 1980752"/>
              <a:gd name="connsiteX12" fmla="*/ 919453 w 2103393"/>
              <a:gd name="connsiteY12" fmla="*/ 1205038 h 1980752"/>
              <a:gd name="connsiteX13" fmla="*/ 891405 w 2103393"/>
              <a:gd name="connsiteY13" fmla="*/ 1524797 h 1980752"/>
              <a:gd name="connsiteX14" fmla="*/ 89201 w 2103393"/>
              <a:gd name="connsiteY14" fmla="*/ 1967973 h 1980752"/>
              <a:gd name="connsiteX15" fmla="*/ 577255 w 2103393"/>
              <a:gd name="connsiteY15" fmla="*/ 391615 h 1980752"/>
              <a:gd name="connsiteX16" fmla="*/ 807257 w 2103393"/>
              <a:gd name="connsiteY16" fmla="*/ 627227 h 1980752"/>
              <a:gd name="connsiteX17" fmla="*/ 969942 w 2103393"/>
              <a:gd name="connsiteY17" fmla="*/ 515031 h 1980752"/>
              <a:gd name="connsiteX18" fmla="*/ 964333 w 2103393"/>
              <a:gd name="connsiteY18" fmla="*/ 55026 h 1980752"/>
              <a:gd name="connsiteX0" fmla="*/ 913845 w 2103393"/>
              <a:gd name="connsiteY0" fmla="*/ 72662 h 1981559"/>
              <a:gd name="connsiteX1" fmla="*/ 947503 w 2103393"/>
              <a:gd name="connsiteY1" fmla="*/ 16564 h 1981559"/>
              <a:gd name="connsiteX2" fmla="*/ 1183115 w 2103393"/>
              <a:gd name="connsiteY2" fmla="*/ 22174 h 1981559"/>
              <a:gd name="connsiteX3" fmla="*/ 1177505 w 2103393"/>
              <a:gd name="connsiteY3" fmla="*/ 510228 h 1981559"/>
              <a:gd name="connsiteX4" fmla="*/ 1312141 w 2103393"/>
              <a:gd name="connsiteY4" fmla="*/ 588765 h 1981559"/>
              <a:gd name="connsiteX5" fmla="*/ 1508484 w 2103393"/>
              <a:gd name="connsiteY5" fmla="*/ 392422 h 1981559"/>
              <a:gd name="connsiteX6" fmla="*/ 2058246 w 2103393"/>
              <a:gd name="connsiteY6" fmla="*/ 1940731 h 1981559"/>
              <a:gd name="connsiteX7" fmla="*/ 1244822 w 2103393"/>
              <a:gd name="connsiteY7" fmla="*/ 1531213 h 1981559"/>
              <a:gd name="connsiteX8" fmla="*/ 1205554 w 2103393"/>
              <a:gd name="connsiteY8" fmla="*/ 1217066 h 1981559"/>
              <a:gd name="connsiteX9" fmla="*/ 1244823 w 2103393"/>
              <a:gd name="connsiteY9" fmla="*/ 773889 h 1981559"/>
              <a:gd name="connsiteX10" fmla="*/ 1076528 w 2103393"/>
              <a:gd name="connsiteY10" fmla="*/ 628034 h 1981559"/>
              <a:gd name="connsiteX11" fmla="*/ 885795 w 2103393"/>
              <a:gd name="connsiteY11" fmla="*/ 768279 h 1981559"/>
              <a:gd name="connsiteX12" fmla="*/ 919453 w 2103393"/>
              <a:gd name="connsiteY12" fmla="*/ 1205845 h 1981559"/>
              <a:gd name="connsiteX13" fmla="*/ 891405 w 2103393"/>
              <a:gd name="connsiteY13" fmla="*/ 1525604 h 1981559"/>
              <a:gd name="connsiteX14" fmla="*/ 89201 w 2103393"/>
              <a:gd name="connsiteY14" fmla="*/ 1968780 h 1981559"/>
              <a:gd name="connsiteX15" fmla="*/ 577255 w 2103393"/>
              <a:gd name="connsiteY15" fmla="*/ 392422 h 1981559"/>
              <a:gd name="connsiteX16" fmla="*/ 807257 w 2103393"/>
              <a:gd name="connsiteY16" fmla="*/ 628034 h 1981559"/>
              <a:gd name="connsiteX17" fmla="*/ 969942 w 2103393"/>
              <a:gd name="connsiteY17" fmla="*/ 515838 h 1981559"/>
              <a:gd name="connsiteX18" fmla="*/ 913845 w 2103393"/>
              <a:gd name="connsiteY18" fmla="*/ 72662 h 1981559"/>
              <a:gd name="connsiteX0" fmla="*/ 913845 w 2103393"/>
              <a:gd name="connsiteY0" fmla="*/ 103017 h 2011914"/>
              <a:gd name="connsiteX1" fmla="*/ 1003601 w 2103393"/>
              <a:gd name="connsiteY1" fmla="*/ 2040 h 2011914"/>
              <a:gd name="connsiteX2" fmla="*/ 1183115 w 2103393"/>
              <a:gd name="connsiteY2" fmla="*/ 52529 h 2011914"/>
              <a:gd name="connsiteX3" fmla="*/ 1177505 w 2103393"/>
              <a:gd name="connsiteY3" fmla="*/ 540583 h 2011914"/>
              <a:gd name="connsiteX4" fmla="*/ 1312141 w 2103393"/>
              <a:gd name="connsiteY4" fmla="*/ 619120 h 2011914"/>
              <a:gd name="connsiteX5" fmla="*/ 1508484 w 2103393"/>
              <a:gd name="connsiteY5" fmla="*/ 422777 h 2011914"/>
              <a:gd name="connsiteX6" fmla="*/ 2058246 w 2103393"/>
              <a:gd name="connsiteY6" fmla="*/ 1971086 h 2011914"/>
              <a:gd name="connsiteX7" fmla="*/ 1244822 w 2103393"/>
              <a:gd name="connsiteY7" fmla="*/ 1561568 h 2011914"/>
              <a:gd name="connsiteX8" fmla="*/ 1205554 w 2103393"/>
              <a:gd name="connsiteY8" fmla="*/ 1247421 h 2011914"/>
              <a:gd name="connsiteX9" fmla="*/ 1244823 w 2103393"/>
              <a:gd name="connsiteY9" fmla="*/ 804244 h 2011914"/>
              <a:gd name="connsiteX10" fmla="*/ 1076528 w 2103393"/>
              <a:gd name="connsiteY10" fmla="*/ 658389 h 2011914"/>
              <a:gd name="connsiteX11" fmla="*/ 885795 w 2103393"/>
              <a:gd name="connsiteY11" fmla="*/ 798634 h 2011914"/>
              <a:gd name="connsiteX12" fmla="*/ 919453 w 2103393"/>
              <a:gd name="connsiteY12" fmla="*/ 1236200 h 2011914"/>
              <a:gd name="connsiteX13" fmla="*/ 891405 w 2103393"/>
              <a:gd name="connsiteY13" fmla="*/ 1555959 h 2011914"/>
              <a:gd name="connsiteX14" fmla="*/ 89201 w 2103393"/>
              <a:gd name="connsiteY14" fmla="*/ 1999135 h 2011914"/>
              <a:gd name="connsiteX15" fmla="*/ 577255 w 2103393"/>
              <a:gd name="connsiteY15" fmla="*/ 422777 h 2011914"/>
              <a:gd name="connsiteX16" fmla="*/ 807257 w 2103393"/>
              <a:gd name="connsiteY16" fmla="*/ 658389 h 2011914"/>
              <a:gd name="connsiteX17" fmla="*/ 969942 w 2103393"/>
              <a:gd name="connsiteY17" fmla="*/ 546193 h 2011914"/>
              <a:gd name="connsiteX18" fmla="*/ 913845 w 2103393"/>
              <a:gd name="connsiteY18" fmla="*/ 103017 h 2011914"/>
              <a:gd name="connsiteX0" fmla="*/ 930675 w 2103393"/>
              <a:gd name="connsiteY0" fmla="*/ 67702 h 2010258"/>
              <a:gd name="connsiteX1" fmla="*/ 1003601 w 2103393"/>
              <a:gd name="connsiteY1" fmla="*/ 384 h 2010258"/>
              <a:gd name="connsiteX2" fmla="*/ 1183115 w 2103393"/>
              <a:gd name="connsiteY2" fmla="*/ 50873 h 2010258"/>
              <a:gd name="connsiteX3" fmla="*/ 1177505 w 2103393"/>
              <a:gd name="connsiteY3" fmla="*/ 538927 h 2010258"/>
              <a:gd name="connsiteX4" fmla="*/ 1312141 w 2103393"/>
              <a:gd name="connsiteY4" fmla="*/ 617464 h 2010258"/>
              <a:gd name="connsiteX5" fmla="*/ 1508484 w 2103393"/>
              <a:gd name="connsiteY5" fmla="*/ 421121 h 2010258"/>
              <a:gd name="connsiteX6" fmla="*/ 2058246 w 2103393"/>
              <a:gd name="connsiteY6" fmla="*/ 1969430 h 2010258"/>
              <a:gd name="connsiteX7" fmla="*/ 1244822 w 2103393"/>
              <a:gd name="connsiteY7" fmla="*/ 1559912 h 2010258"/>
              <a:gd name="connsiteX8" fmla="*/ 1205554 w 2103393"/>
              <a:gd name="connsiteY8" fmla="*/ 1245765 h 2010258"/>
              <a:gd name="connsiteX9" fmla="*/ 1244823 w 2103393"/>
              <a:gd name="connsiteY9" fmla="*/ 802588 h 2010258"/>
              <a:gd name="connsiteX10" fmla="*/ 1076528 w 2103393"/>
              <a:gd name="connsiteY10" fmla="*/ 656733 h 2010258"/>
              <a:gd name="connsiteX11" fmla="*/ 885795 w 2103393"/>
              <a:gd name="connsiteY11" fmla="*/ 796978 h 2010258"/>
              <a:gd name="connsiteX12" fmla="*/ 919453 w 2103393"/>
              <a:gd name="connsiteY12" fmla="*/ 1234544 h 2010258"/>
              <a:gd name="connsiteX13" fmla="*/ 891405 w 2103393"/>
              <a:gd name="connsiteY13" fmla="*/ 1554303 h 2010258"/>
              <a:gd name="connsiteX14" fmla="*/ 89201 w 2103393"/>
              <a:gd name="connsiteY14" fmla="*/ 1997479 h 2010258"/>
              <a:gd name="connsiteX15" fmla="*/ 577255 w 2103393"/>
              <a:gd name="connsiteY15" fmla="*/ 421121 h 2010258"/>
              <a:gd name="connsiteX16" fmla="*/ 807257 w 2103393"/>
              <a:gd name="connsiteY16" fmla="*/ 656733 h 2010258"/>
              <a:gd name="connsiteX17" fmla="*/ 969942 w 2103393"/>
              <a:gd name="connsiteY17" fmla="*/ 544537 h 2010258"/>
              <a:gd name="connsiteX18" fmla="*/ 930675 w 2103393"/>
              <a:gd name="connsiteY18" fmla="*/ 67702 h 2010258"/>
              <a:gd name="connsiteX0" fmla="*/ 930675 w 2103393"/>
              <a:gd name="connsiteY0" fmla="*/ 69239 h 2011795"/>
              <a:gd name="connsiteX1" fmla="*/ 1183115 w 2103393"/>
              <a:gd name="connsiteY1" fmla="*/ 52410 h 2011795"/>
              <a:gd name="connsiteX2" fmla="*/ 1177505 w 2103393"/>
              <a:gd name="connsiteY2" fmla="*/ 540464 h 2011795"/>
              <a:gd name="connsiteX3" fmla="*/ 1312141 w 2103393"/>
              <a:gd name="connsiteY3" fmla="*/ 619001 h 2011795"/>
              <a:gd name="connsiteX4" fmla="*/ 1508484 w 2103393"/>
              <a:gd name="connsiteY4" fmla="*/ 422658 h 2011795"/>
              <a:gd name="connsiteX5" fmla="*/ 2058246 w 2103393"/>
              <a:gd name="connsiteY5" fmla="*/ 1970967 h 2011795"/>
              <a:gd name="connsiteX6" fmla="*/ 1244822 w 2103393"/>
              <a:gd name="connsiteY6" fmla="*/ 1561449 h 2011795"/>
              <a:gd name="connsiteX7" fmla="*/ 1205554 w 2103393"/>
              <a:gd name="connsiteY7" fmla="*/ 1247302 h 2011795"/>
              <a:gd name="connsiteX8" fmla="*/ 1244823 w 2103393"/>
              <a:gd name="connsiteY8" fmla="*/ 804125 h 2011795"/>
              <a:gd name="connsiteX9" fmla="*/ 1076528 w 2103393"/>
              <a:gd name="connsiteY9" fmla="*/ 658270 h 2011795"/>
              <a:gd name="connsiteX10" fmla="*/ 885795 w 2103393"/>
              <a:gd name="connsiteY10" fmla="*/ 798515 h 2011795"/>
              <a:gd name="connsiteX11" fmla="*/ 919453 w 2103393"/>
              <a:gd name="connsiteY11" fmla="*/ 1236081 h 2011795"/>
              <a:gd name="connsiteX12" fmla="*/ 891405 w 2103393"/>
              <a:gd name="connsiteY12" fmla="*/ 1555840 h 2011795"/>
              <a:gd name="connsiteX13" fmla="*/ 89201 w 2103393"/>
              <a:gd name="connsiteY13" fmla="*/ 1999016 h 2011795"/>
              <a:gd name="connsiteX14" fmla="*/ 577255 w 2103393"/>
              <a:gd name="connsiteY14" fmla="*/ 422658 h 2011795"/>
              <a:gd name="connsiteX15" fmla="*/ 807257 w 2103393"/>
              <a:gd name="connsiteY15" fmla="*/ 658270 h 2011795"/>
              <a:gd name="connsiteX16" fmla="*/ 969942 w 2103393"/>
              <a:gd name="connsiteY16" fmla="*/ 546074 h 2011795"/>
              <a:gd name="connsiteX17" fmla="*/ 930675 w 2103393"/>
              <a:gd name="connsiteY17" fmla="*/ 69239 h 2011795"/>
              <a:gd name="connsiteX0" fmla="*/ 930675 w 2103393"/>
              <a:gd name="connsiteY0" fmla="*/ 63795 h 2006351"/>
              <a:gd name="connsiteX1" fmla="*/ 1183115 w 2103393"/>
              <a:gd name="connsiteY1" fmla="*/ 46966 h 2006351"/>
              <a:gd name="connsiteX2" fmla="*/ 1177505 w 2103393"/>
              <a:gd name="connsiteY2" fmla="*/ 535020 h 2006351"/>
              <a:gd name="connsiteX3" fmla="*/ 1312141 w 2103393"/>
              <a:gd name="connsiteY3" fmla="*/ 613557 h 2006351"/>
              <a:gd name="connsiteX4" fmla="*/ 1508484 w 2103393"/>
              <a:gd name="connsiteY4" fmla="*/ 417214 h 2006351"/>
              <a:gd name="connsiteX5" fmla="*/ 2058246 w 2103393"/>
              <a:gd name="connsiteY5" fmla="*/ 1965523 h 2006351"/>
              <a:gd name="connsiteX6" fmla="*/ 1244822 w 2103393"/>
              <a:gd name="connsiteY6" fmla="*/ 1556005 h 2006351"/>
              <a:gd name="connsiteX7" fmla="*/ 1205554 w 2103393"/>
              <a:gd name="connsiteY7" fmla="*/ 1241858 h 2006351"/>
              <a:gd name="connsiteX8" fmla="*/ 1244823 w 2103393"/>
              <a:gd name="connsiteY8" fmla="*/ 798681 h 2006351"/>
              <a:gd name="connsiteX9" fmla="*/ 1076528 w 2103393"/>
              <a:gd name="connsiteY9" fmla="*/ 652826 h 2006351"/>
              <a:gd name="connsiteX10" fmla="*/ 885795 w 2103393"/>
              <a:gd name="connsiteY10" fmla="*/ 793071 h 2006351"/>
              <a:gd name="connsiteX11" fmla="*/ 919453 w 2103393"/>
              <a:gd name="connsiteY11" fmla="*/ 1230637 h 2006351"/>
              <a:gd name="connsiteX12" fmla="*/ 891405 w 2103393"/>
              <a:gd name="connsiteY12" fmla="*/ 1550396 h 2006351"/>
              <a:gd name="connsiteX13" fmla="*/ 89201 w 2103393"/>
              <a:gd name="connsiteY13" fmla="*/ 1993572 h 2006351"/>
              <a:gd name="connsiteX14" fmla="*/ 577255 w 2103393"/>
              <a:gd name="connsiteY14" fmla="*/ 417214 h 2006351"/>
              <a:gd name="connsiteX15" fmla="*/ 807257 w 2103393"/>
              <a:gd name="connsiteY15" fmla="*/ 652826 h 2006351"/>
              <a:gd name="connsiteX16" fmla="*/ 969942 w 2103393"/>
              <a:gd name="connsiteY16" fmla="*/ 540630 h 2006351"/>
              <a:gd name="connsiteX17" fmla="*/ 930675 w 2103393"/>
              <a:gd name="connsiteY17" fmla="*/ 63795 h 2006351"/>
              <a:gd name="connsiteX0" fmla="*/ 930675 w 2103393"/>
              <a:gd name="connsiteY0" fmla="*/ 51191 h 2016186"/>
              <a:gd name="connsiteX1" fmla="*/ 1183115 w 2103393"/>
              <a:gd name="connsiteY1" fmla="*/ 56801 h 2016186"/>
              <a:gd name="connsiteX2" fmla="*/ 1177505 w 2103393"/>
              <a:gd name="connsiteY2" fmla="*/ 544855 h 2016186"/>
              <a:gd name="connsiteX3" fmla="*/ 1312141 w 2103393"/>
              <a:gd name="connsiteY3" fmla="*/ 623392 h 2016186"/>
              <a:gd name="connsiteX4" fmla="*/ 1508484 w 2103393"/>
              <a:gd name="connsiteY4" fmla="*/ 427049 h 2016186"/>
              <a:gd name="connsiteX5" fmla="*/ 2058246 w 2103393"/>
              <a:gd name="connsiteY5" fmla="*/ 1975358 h 2016186"/>
              <a:gd name="connsiteX6" fmla="*/ 1244822 w 2103393"/>
              <a:gd name="connsiteY6" fmla="*/ 1565840 h 2016186"/>
              <a:gd name="connsiteX7" fmla="*/ 1205554 w 2103393"/>
              <a:gd name="connsiteY7" fmla="*/ 1251693 h 2016186"/>
              <a:gd name="connsiteX8" fmla="*/ 1244823 w 2103393"/>
              <a:gd name="connsiteY8" fmla="*/ 808516 h 2016186"/>
              <a:gd name="connsiteX9" fmla="*/ 1076528 w 2103393"/>
              <a:gd name="connsiteY9" fmla="*/ 662661 h 2016186"/>
              <a:gd name="connsiteX10" fmla="*/ 885795 w 2103393"/>
              <a:gd name="connsiteY10" fmla="*/ 802906 h 2016186"/>
              <a:gd name="connsiteX11" fmla="*/ 919453 w 2103393"/>
              <a:gd name="connsiteY11" fmla="*/ 1240472 h 2016186"/>
              <a:gd name="connsiteX12" fmla="*/ 891405 w 2103393"/>
              <a:gd name="connsiteY12" fmla="*/ 1560231 h 2016186"/>
              <a:gd name="connsiteX13" fmla="*/ 89201 w 2103393"/>
              <a:gd name="connsiteY13" fmla="*/ 2003407 h 2016186"/>
              <a:gd name="connsiteX14" fmla="*/ 577255 w 2103393"/>
              <a:gd name="connsiteY14" fmla="*/ 427049 h 2016186"/>
              <a:gd name="connsiteX15" fmla="*/ 807257 w 2103393"/>
              <a:gd name="connsiteY15" fmla="*/ 662661 h 2016186"/>
              <a:gd name="connsiteX16" fmla="*/ 969942 w 2103393"/>
              <a:gd name="connsiteY16" fmla="*/ 550465 h 2016186"/>
              <a:gd name="connsiteX17" fmla="*/ 930675 w 2103393"/>
              <a:gd name="connsiteY17" fmla="*/ 51191 h 2016186"/>
              <a:gd name="connsiteX0" fmla="*/ 930675 w 2103393"/>
              <a:gd name="connsiteY0" fmla="*/ 47103 h 2012098"/>
              <a:gd name="connsiteX1" fmla="*/ 1183115 w 2103393"/>
              <a:gd name="connsiteY1" fmla="*/ 52713 h 2012098"/>
              <a:gd name="connsiteX2" fmla="*/ 1177505 w 2103393"/>
              <a:gd name="connsiteY2" fmla="*/ 540767 h 2012098"/>
              <a:gd name="connsiteX3" fmla="*/ 1312141 w 2103393"/>
              <a:gd name="connsiteY3" fmla="*/ 619304 h 2012098"/>
              <a:gd name="connsiteX4" fmla="*/ 1508484 w 2103393"/>
              <a:gd name="connsiteY4" fmla="*/ 422961 h 2012098"/>
              <a:gd name="connsiteX5" fmla="*/ 2058246 w 2103393"/>
              <a:gd name="connsiteY5" fmla="*/ 1971270 h 2012098"/>
              <a:gd name="connsiteX6" fmla="*/ 1244822 w 2103393"/>
              <a:gd name="connsiteY6" fmla="*/ 1561752 h 2012098"/>
              <a:gd name="connsiteX7" fmla="*/ 1205554 w 2103393"/>
              <a:gd name="connsiteY7" fmla="*/ 1247605 h 2012098"/>
              <a:gd name="connsiteX8" fmla="*/ 1244823 w 2103393"/>
              <a:gd name="connsiteY8" fmla="*/ 804428 h 2012098"/>
              <a:gd name="connsiteX9" fmla="*/ 1076528 w 2103393"/>
              <a:gd name="connsiteY9" fmla="*/ 658573 h 2012098"/>
              <a:gd name="connsiteX10" fmla="*/ 885795 w 2103393"/>
              <a:gd name="connsiteY10" fmla="*/ 798818 h 2012098"/>
              <a:gd name="connsiteX11" fmla="*/ 919453 w 2103393"/>
              <a:gd name="connsiteY11" fmla="*/ 1236384 h 2012098"/>
              <a:gd name="connsiteX12" fmla="*/ 891405 w 2103393"/>
              <a:gd name="connsiteY12" fmla="*/ 1556143 h 2012098"/>
              <a:gd name="connsiteX13" fmla="*/ 89201 w 2103393"/>
              <a:gd name="connsiteY13" fmla="*/ 1999319 h 2012098"/>
              <a:gd name="connsiteX14" fmla="*/ 577255 w 2103393"/>
              <a:gd name="connsiteY14" fmla="*/ 422961 h 2012098"/>
              <a:gd name="connsiteX15" fmla="*/ 807257 w 2103393"/>
              <a:gd name="connsiteY15" fmla="*/ 658573 h 2012098"/>
              <a:gd name="connsiteX16" fmla="*/ 969942 w 2103393"/>
              <a:gd name="connsiteY16" fmla="*/ 546377 h 2012098"/>
              <a:gd name="connsiteX17" fmla="*/ 930675 w 2103393"/>
              <a:gd name="connsiteY17" fmla="*/ 47103 h 2012098"/>
              <a:gd name="connsiteX0" fmla="*/ 930675 w 2103393"/>
              <a:gd name="connsiteY0" fmla="*/ 47103 h 2012098"/>
              <a:gd name="connsiteX1" fmla="*/ 1183115 w 2103393"/>
              <a:gd name="connsiteY1" fmla="*/ 52713 h 2012098"/>
              <a:gd name="connsiteX2" fmla="*/ 1177505 w 2103393"/>
              <a:gd name="connsiteY2" fmla="*/ 540767 h 2012098"/>
              <a:gd name="connsiteX3" fmla="*/ 1312141 w 2103393"/>
              <a:gd name="connsiteY3" fmla="*/ 619304 h 2012098"/>
              <a:gd name="connsiteX4" fmla="*/ 1508484 w 2103393"/>
              <a:gd name="connsiteY4" fmla="*/ 422961 h 2012098"/>
              <a:gd name="connsiteX5" fmla="*/ 2058246 w 2103393"/>
              <a:gd name="connsiteY5" fmla="*/ 1971270 h 2012098"/>
              <a:gd name="connsiteX6" fmla="*/ 1244822 w 2103393"/>
              <a:gd name="connsiteY6" fmla="*/ 1561752 h 2012098"/>
              <a:gd name="connsiteX7" fmla="*/ 1205554 w 2103393"/>
              <a:gd name="connsiteY7" fmla="*/ 1247605 h 2012098"/>
              <a:gd name="connsiteX8" fmla="*/ 1244823 w 2103393"/>
              <a:gd name="connsiteY8" fmla="*/ 804428 h 2012098"/>
              <a:gd name="connsiteX9" fmla="*/ 1076528 w 2103393"/>
              <a:gd name="connsiteY9" fmla="*/ 658573 h 2012098"/>
              <a:gd name="connsiteX10" fmla="*/ 885795 w 2103393"/>
              <a:gd name="connsiteY10" fmla="*/ 798818 h 2012098"/>
              <a:gd name="connsiteX11" fmla="*/ 919453 w 2103393"/>
              <a:gd name="connsiteY11" fmla="*/ 1236384 h 2012098"/>
              <a:gd name="connsiteX12" fmla="*/ 891405 w 2103393"/>
              <a:gd name="connsiteY12" fmla="*/ 1556143 h 2012098"/>
              <a:gd name="connsiteX13" fmla="*/ 89201 w 2103393"/>
              <a:gd name="connsiteY13" fmla="*/ 1999319 h 2012098"/>
              <a:gd name="connsiteX14" fmla="*/ 577255 w 2103393"/>
              <a:gd name="connsiteY14" fmla="*/ 422961 h 2012098"/>
              <a:gd name="connsiteX15" fmla="*/ 807257 w 2103393"/>
              <a:gd name="connsiteY15" fmla="*/ 658573 h 2012098"/>
              <a:gd name="connsiteX16" fmla="*/ 969942 w 2103393"/>
              <a:gd name="connsiteY16" fmla="*/ 546377 h 2012098"/>
              <a:gd name="connsiteX17" fmla="*/ 930675 w 2103393"/>
              <a:gd name="connsiteY17" fmla="*/ 47103 h 2012098"/>
              <a:gd name="connsiteX0" fmla="*/ 930675 w 2103393"/>
              <a:gd name="connsiteY0" fmla="*/ 24191 h 2051098"/>
              <a:gd name="connsiteX1" fmla="*/ 1183115 w 2103393"/>
              <a:gd name="connsiteY1" fmla="*/ 91713 h 2051098"/>
              <a:gd name="connsiteX2" fmla="*/ 1177505 w 2103393"/>
              <a:gd name="connsiteY2" fmla="*/ 579767 h 2051098"/>
              <a:gd name="connsiteX3" fmla="*/ 1312141 w 2103393"/>
              <a:gd name="connsiteY3" fmla="*/ 658304 h 2051098"/>
              <a:gd name="connsiteX4" fmla="*/ 1508484 w 2103393"/>
              <a:gd name="connsiteY4" fmla="*/ 461961 h 2051098"/>
              <a:gd name="connsiteX5" fmla="*/ 2058246 w 2103393"/>
              <a:gd name="connsiteY5" fmla="*/ 2010270 h 2051098"/>
              <a:gd name="connsiteX6" fmla="*/ 1244822 w 2103393"/>
              <a:gd name="connsiteY6" fmla="*/ 1600752 h 2051098"/>
              <a:gd name="connsiteX7" fmla="*/ 1205554 w 2103393"/>
              <a:gd name="connsiteY7" fmla="*/ 1286605 h 2051098"/>
              <a:gd name="connsiteX8" fmla="*/ 1244823 w 2103393"/>
              <a:gd name="connsiteY8" fmla="*/ 843428 h 2051098"/>
              <a:gd name="connsiteX9" fmla="*/ 1076528 w 2103393"/>
              <a:gd name="connsiteY9" fmla="*/ 697573 h 2051098"/>
              <a:gd name="connsiteX10" fmla="*/ 885795 w 2103393"/>
              <a:gd name="connsiteY10" fmla="*/ 837818 h 2051098"/>
              <a:gd name="connsiteX11" fmla="*/ 919453 w 2103393"/>
              <a:gd name="connsiteY11" fmla="*/ 1275384 h 2051098"/>
              <a:gd name="connsiteX12" fmla="*/ 891405 w 2103393"/>
              <a:gd name="connsiteY12" fmla="*/ 1595143 h 2051098"/>
              <a:gd name="connsiteX13" fmla="*/ 89201 w 2103393"/>
              <a:gd name="connsiteY13" fmla="*/ 2038319 h 2051098"/>
              <a:gd name="connsiteX14" fmla="*/ 577255 w 2103393"/>
              <a:gd name="connsiteY14" fmla="*/ 461961 h 2051098"/>
              <a:gd name="connsiteX15" fmla="*/ 807257 w 2103393"/>
              <a:gd name="connsiteY15" fmla="*/ 697573 h 2051098"/>
              <a:gd name="connsiteX16" fmla="*/ 969942 w 2103393"/>
              <a:gd name="connsiteY16" fmla="*/ 585377 h 2051098"/>
              <a:gd name="connsiteX17" fmla="*/ 930675 w 2103393"/>
              <a:gd name="connsiteY17" fmla="*/ 24191 h 2051098"/>
              <a:gd name="connsiteX0" fmla="*/ 930675 w 2103393"/>
              <a:gd name="connsiteY0" fmla="*/ 51153 h 2078060"/>
              <a:gd name="connsiteX1" fmla="*/ 1190398 w 2103393"/>
              <a:gd name="connsiteY1" fmla="*/ 49480 h 2078060"/>
              <a:gd name="connsiteX2" fmla="*/ 1177505 w 2103393"/>
              <a:gd name="connsiteY2" fmla="*/ 606729 h 2078060"/>
              <a:gd name="connsiteX3" fmla="*/ 1312141 w 2103393"/>
              <a:gd name="connsiteY3" fmla="*/ 685266 h 2078060"/>
              <a:gd name="connsiteX4" fmla="*/ 1508484 w 2103393"/>
              <a:gd name="connsiteY4" fmla="*/ 488923 h 2078060"/>
              <a:gd name="connsiteX5" fmla="*/ 2058246 w 2103393"/>
              <a:gd name="connsiteY5" fmla="*/ 2037232 h 2078060"/>
              <a:gd name="connsiteX6" fmla="*/ 1244822 w 2103393"/>
              <a:gd name="connsiteY6" fmla="*/ 1627714 h 2078060"/>
              <a:gd name="connsiteX7" fmla="*/ 1205554 w 2103393"/>
              <a:gd name="connsiteY7" fmla="*/ 1313567 h 2078060"/>
              <a:gd name="connsiteX8" fmla="*/ 1244823 w 2103393"/>
              <a:gd name="connsiteY8" fmla="*/ 870390 h 2078060"/>
              <a:gd name="connsiteX9" fmla="*/ 1076528 w 2103393"/>
              <a:gd name="connsiteY9" fmla="*/ 724535 h 2078060"/>
              <a:gd name="connsiteX10" fmla="*/ 885795 w 2103393"/>
              <a:gd name="connsiteY10" fmla="*/ 864780 h 2078060"/>
              <a:gd name="connsiteX11" fmla="*/ 919453 w 2103393"/>
              <a:gd name="connsiteY11" fmla="*/ 1302346 h 2078060"/>
              <a:gd name="connsiteX12" fmla="*/ 891405 w 2103393"/>
              <a:gd name="connsiteY12" fmla="*/ 1622105 h 2078060"/>
              <a:gd name="connsiteX13" fmla="*/ 89201 w 2103393"/>
              <a:gd name="connsiteY13" fmla="*/ 2065281 h 2078060"/>
              <a:gd name="connsiteX14" fmla="*/ 577255 w 2103393"/>
              <a:gd name="connsiteY14" fmla="*/ 488923 h 2078060"/>
              <a:gd name="connsiteX15" fmla="*/ 807257 w 2103393"/>
              <a:gd name="connsiteY15" fmla="*/ 724535 h 2078060"/>
              <a:gd name="connsiteX16" fmla="*/ 969942 w 2103393"/>
              <a:gd name="connsiteY16" fmla="*/ 612339 h 2078060"/>
              <a:gd name="connsiteX17" fmla="*/ 930675 w 2103393"/>
              <a:gd name="connsiteY17" fmla="*/ 51153 h 2078060"/>
              <a:gd name="connsiteX0" fmla="*/ 930675 w 2103393"/>
              <a:gd name="connsiteY0" fmla="*/ 57180 h 2084087"/>
              <a:gd name="connsiteX1" fmla="*/ 1190398 w 2103393"/>
              <a:gd name="connsiteY1" fmla="*/ 55507 h 2084087"/>
              <a:gd name="connsiteX2" fmla="*/ 1177505 w 2103393"/>
              <a:gd name="connsiteY2" fmla="*/ 612756 h 2084087"/>
              <a:gd name="connsiteX3" fmla="*/ 1312141 w 2103393"/>
              <a:gd name="connsiteY3" fmla="*/ 691293 h 2084087"/>
              <a:gd name="connsiteX4" fmla="*/ 1508484 w 2103393"/>
              <a:gd name="connsiteY4" fmla="*/ 494950 h 2084087"/>
              <a:gd name="connsiteX5" fmla="*/ 2058246 w 2103393"/>
              <a:gd name="connsiteY5" fmla="*/ 2043259 h 2084087"/>
              <a:gd name="connsiteX6" fmla="*/ 1244822 w 2103393"/>
              <a:gd name="connsiteY6" fmla="*/ 1633741 h 2084087"/>
              <a:gd name="connsiteX7" fmla="*/ 1205554 w 2103393"/>
              <a:gd name="connsiteY7" fmla="*/ 1319594 h 2084087"/>
              <a:gd name="connsiteX8" fmla="*/ 1244823 w 2103393"/>
              <a:gd name="connsiteY8" fmla="*/ 876417 h 2084087"/>
              <a:gd name="connsiteX9" fmla="*/ 1076528 w 2103393"/>
              <a:gd name="connsiteY9" fmla="*/ 730562 h 2084087"/>
              <a:gd name="connsiteX10" fmla="*/ 885795 w 2103393"/>
              <a:gd name="connsiteY10" fmla="*/ 870807 h 2084087"/>
              <a:gd name="connsiteX11" fmla="*/ 919453 w 2103393"/>
              <a:gd name="connsiteY11" fmla="*/ 1308373 h 2084087"/>
              <a:gd name="connsiteX12" fmla="*/ 891405 w 2103393"/>
              <a:gd name="connsiteY12" fmla="*/ 1628132 h 2084087"/>
              <a:gd name="connsiteX13" fmla="*/ 89201 w 2103393"/>
              <a:gd name="connsiteY13" fmla="*/ 2071308 h 2084087"/>
              <a:gd name="connsiteX14" fmla="*/ 577255 w 2103393"/>
              <a:gd name="connsiteY14" fmla="*/ 494950 h 2084087"/>
              <a:gd name="connsiteX15" fmla="*/ 807257 w 2103393"/>
              <a:gd name="connsiteY15" fmla="*/ 730562 h 2084087"/>
              <a:gd name="connsiteX16" fmla="*/ 969942 w 2103393"/>
              <a:gd name="connsiteY16" fmla="*/ 618366 h 2084087"/>
              <a:gd name="connsiteX17" fmla="*/ 930675 w 2103393"/>
              <a:gd name="connsiteY17" fmla="*/ 57180 h 2084087"/>
              <a:gd name="connsiteX0" fmla="*/ 930675 w 2103393"/>
              <a:gd name="connsiteY0" fmla="*/ 65797 h 2092704"/>
              <a:gd name="connsiteX1" fmla="*/ 1190398 w 2103393"/>
              <a:gd name="connsiteY1" fmla="*/ 64124 h 2092704"/>
              <a:gd name="connsiteX2" fmla="*/ 1177505 w 2103393"/>
              <a:gd name="connsiteY2" fmla="*/ 621373 h 2092704"/>
              <a:gd name="connsiteX3" fmla="*/ 1312141 w 2103393"/>
              <a:gd name="connsiteY3" fmla="*/ 699910 h 2092704"/>
              <a:gd name="connsiteX4" fmla="*/ 1508484 w 2103393"/>
              <a:gd name="connsiteY4" fmla="*/ 503567 h 2092704"/>
              <a:gd name="connsiteX5" fmla="*/ 2058246 w 2103393"/>
              <a:gd name="connsiteY5" fmla="*/ 2051876 h 2092704"/>
              <a:gd name="connsiteX6" fmla="*/ 1244822 w 2103393"/>
              <a:gd name="connsiteY6" fmla="*/ 1642358 h 2092704"/>
              <a:gd name="connsiteX7" fmla="*/ 1205554 w 2103393"/>
              <a:gd name="connsiteY7" fmla="*/ 1328211 h 2092704"/>
              <a:gd name="connsiteX8" fmla="*/ 1244823 w 2103393"/>
              <a:gd name="connsiteY8" fmla="*/ 885034 h 2092704"/>
              <a:gd name="connsiteX9" fmla="*/ 1076528 w 2103393"/>
              <a:gd name="connsiteY9" fmla="*/ 739179 h 2092704"/>
              <a:gd name="connsiteX10" fmla="*/ 885795 w 2103393"/>
              <a:gd name="connsiteY10" fmla="*/ 879424 h 2092704"/>
              <a:gd name="connsiteX11" fmla="*/ 919453 w 2103393"/>
              <a:gd name="connsiteY11" fmla="*/ 1316990 h 2092704"/>
              <a:gd name="connsiteX12" fmla="*/ 891405 w 2103393"/>
              <a:gd name="connsiteY12" fmla="*/ 1636749 h 2092704"/>
              <a:gd name="connsiteX13" fmla="*/ 89201 w 2103393"/>
              <a:gd name="connsiteY13" fmla="*/ 2079925 h 2092704"/>
              <a:gd name="connsiteX14" fmla="*/ 577255 w 2103393"/>
              <a:gd name="connsiteY14" fmla="*/ 503567 h 2092704"/>
              <a:gd name="connsiteX15" fmla="*/ 807257 w 2103393"/>
              <a:gd name="connsiteY15" fmla="*/ 739179 h 2092704"/>
              <a:gd name="connsiteX16" fmla="*/ 969942 w 2103393"/>
              <a:gd name="connsiteY16" fmla="*/ 626983 h 2092704"/>
              <a:gd name="connsiteX17" fmla="*/ 930675 w 2103393"/>
              <a:gd name="connsiteY17" fmla="*/ 65797 h 2092704"/>
              <a:gd name="connsiteX0" fmla="*/ 930675 w 2103393"/>
              <a:gd name="connsiteY0" fmla="*/ 65797 h 2092704"/>
              <a:gd name="connsiteX1" fmla="*/ 1190398 w 2103393"/>
              <a:gd name="connsiteY1" fmla="*/ 64124 h 2092704"/>
              <a:gd name="connsiteX2" fmla="*/ 1177505 w 2103393"/>
              <a:gd name="connsiteY2" fmla="*/ 621373 h 2092704"/>
              <a:gd name="connsiteX3" fmla="*/ 1312141 w 2103393"/>
              <a:gd name="connsiteY3" fmla="*/ 699910 h 2092704"/>
              <a:gd name="connsiteX4" fmla="*/ 1508484 w 2103393"/>
              <a:gd name="connsiteY4" fmla="*/ 503567 h 2092704"/>
              <a:gd name="connsiteX5" fmla="*/ 2058246 w 2103393"/>
              <a:gd name="connsiteY5" fmla="*/ 2051876 h 2092704"/>
              <a:gd name="connsiteX6" fmla="*/ 1244822 w 2103393"/>
              <a:gd name="connsiteY6" fmla="*/ 1642358 h 2092704"/>
              <a:gd name="connsiteX7" fmla="*/ 1205554 w 2103393"/>
              <a:gd name="connsiteY7" fmla="*/ 1328211 h 2092704"/>
              <a:gd name="connsiteX8" fmla="*/ 1244823 w 2103393"/>
              <a:gd name="connsiteY8" fmla="*/ 885034 h 2092704"/>
              <a:gd name="connsiteX9" fmla="*/ 1076528 w 2103393"/>
              <a:gd name="connsiteY9" fmla="*/ 739179 h 2092704"/>
              <a:gd name="connsiteX10" fmla="*/ 885795 w 2103393"/>
              <a:gd name="connsiteY10" fmla="*/ 879424 h 2092704"/>
              <a:gd name="connsiteX11" fmla="*/ 919453 w 2103393"/>
              <a:gd name="connsiteY11" fmla="*/ 1316990 h 2092704"/>
              <a:gd name="connsiteX12" fmla="*/ 891405 w 2103393"/>
              <a:gd name="connsiteY12" fmla="*/ 1636749 h 2092704"/>
              <a:gd name="connsiteX13" fmla="*/ 89201 w 2103393"/>
              <a:gd name="connsiteY13" fmla="*/ 2079925 h 2092704"/>
              <a:gd name="connsiteX14" fmla="*/ 577255 w 2103393"/>
              <a:gd name="connsiteY14" fmla="*/ 503567 h 2092704"/>
              <a:gd name="connsiteX15" fmla="*/ 807257 w 2103393"/>
              <a:gd name="connsiteY15" fmla="*/ 739179 h 2092704"/>
              <a:gd name="connsiteX16" fmla="*/ 969942 w 2103393"/>
              <a:gd name="connsiteY16" fmla="*/ 626983 h 2092704"/>
              <a:gd name="connsiteX17" fmla="*/ 930675 w 2103393"/>
              <a:gd name="connsiteY17" fmla="*/ 65797 h 2092704"/>
              <a:gd name="connsiteX0" fmla="*/ 930675 w 2103393"/>
              <a:gd name="connsiteY0" fmla="*/ 73853 h 2100760"/>
              <a:gd name="connsiteX1" fmla="*/ 1190398 w 2103393"/>
              <a:gd name="connsiteY1" fmla="*/ 72180 h 2100760"/>
              <a:gd name="connsiteX2" fmla="*/ 1177505 w 2103393"/>
              <a:gd name="connsiteY2" fmla="*/ 629429 h 2100760"/>
              <a:gd name="connsiteX3" fmla="*/ 1312141 w 2103393"/>
              <a:gd name="connsiteY3" fmla="*/ 707966 h 2100760"/>
              <a:gd name="connsiteX4" fmla="*/ 1508484 w 2103393"/>
              <a:gd name="connsiteY4" fmla="*/ 511623 h 2100760"/>
              <a:gd name="connsiteX5" fmla="*/ 2058246 w 2103393"/>
              <a:gd name="connsiteY5" fmla="*/ 2059932 h 2100760"/>
              <a:gd name="connsiteX6" fmla="*/ 1244822 w 2103393"/>
              <a:gd name="connsiteY6" fmla="*/ 1650414 h 2100760"/>
              <a:gd name="connsiteX7" fmla="*/ 1205554 w 2103393"/>
              <a:gd name="connsiteY7" fmla="*/ 1336267 h 2100760"/>
              <a:gd name="connsiteX8" fmla="*/ 1244823 w 2103393"/>
              <a:gd name="connsiteY8" fmla="*/ 893090 h 2100760"/>
              <a:gd name="connsiteX9" fmla="*/ 1076528 w 2103393"/>
              <a:gd name="connsiteY9" fmla="*/ 747235 h 2100760"/>
              <a:gd name="connsiteX10" fmla="*/ 885795 w 2103393"/>
              <a:gd name="connsiteY10" fmla="*/ 887480 h 2100760"/>
              <a:gd name="connsiteX11" fmla="*/ 919453 w 2103393"/>
              <a:gd name="connsiteY11" fmla="*/ 1325046 h 2100760"/>
              <a:gd name="connsiteX12" fmla="*/ 891405 w 2103393"/>
              <a:gd name="connsiteY12" fmla="*/ 1644805 h 2100760"/>
              <a:gd name="connsiteX13" fmla="*/ 89201 w 2103393"/>
              <a:gd name="connsiteY13" fmla="*/ 2087981 h 2100760"/>
              <a:gd name="connsiteX14" fmla="*/ 577255 w 2103393"/>
              <a:gd name="connsiteY14" fmla="*/ 511623 h 2100760"/>
              <a:gd name="connsiteX15" fmla="*/ 807257 w 2103393"/>
              <a:gd name="connsiteY15" fmla="*/ 747235 h 2100760"/>
              <a:gd name="connsiteX16" fmla="*/ 969942 w 2103393"/>
              <a:gd name="connsiteY16" fmla="*/ 635039 h 2100760"/>
              <a:gd name="connsiteX17" fmla="*/ 930675 w 2103393"/>
              <a:gd name="connsiteY17" fmla="*/ 73853 h 2100760"/>
              <a:gd name="connsiteX0" fmla="*/ 930675 w 2103393"/>
              <a:gd name="connsiteY0" fmla="*/ 77953 h 2104860"/>
              <a:gd name="connsiteX1" fmla="*/ 1190398 w 2103393"/>
              <a:gd name="connsiteY1" fmla="*/ 76280 h 2104860"/>
              <a:gd name="connsiteX2" fmla="*/ 1177505 w 2103393"/>
              <a:gd name="connsiteY2" fmla="*/ 633529 h 2104860"/>
              <a:gd name="connsiteX3" fmla="*/ 1312141 w 2103393"/>
              <a:gd name="connsiteY3" fmla="*/ 712066 h 2104860"/>
              <a:gd name="connsiteX4" fmla="*/ 1508484 w 2103393"/>
              <a:gd name="connsiteY4" fmla="*/ 515723 h 2104860"/>
              <a:gd name="connsiteX5" fmla="*/ 2058246 w 2103393"/>
              <a:gd name="connsiteY5" fmla="*/ 2064032 h 2104860"/>
              <a:gd name="connsiteX6" fmla="*/ 1244822 w 2103393"/>
              <a:gd name="connsiteY6" fmla="*/ 1654514 h 2104860"/>
              <a:gd name="connsiteX7" fmla="*/ 1205554 w 2103393"/>
              <a:gd name="connsiteY7" fmla="*/ 1340367 h 2104860"/>
              <a:gd name="connsiteX8" fmla="*/ 1244823 w 2103393"/>
              <a:gd name="connsiteY8" fmla="*/ 897190 h 2104860"/>
              <a:gd name="connsiteX9" fmla="*/ 1076528 w 2103393"/>
              <a:gd name="connsiteY9" fmla="*/ 751335 h 2104860"/>
              <a:gd name="connsiteX10" fmla="*/ 885795 w 2103393"/>
              <a:gd name="connsiteY10" fmla="*/ 891580 h 2104860"/>
              <a:gd name="connsiteX11" fmla="*/ 919453 w 2103393"/>
              <a:gd name="connsiteY11" fmla="*/ 1329146 h 2104860"/>
              <a:gd name="connsiteX12" fmla="*/ 891405 w 2103393"/>
              <a:gd name="connsiteY12" fmla="*/ 1648905 h 2104860"/>
              <a:gd name="connsiteX13" fmla="*/ 89201 w 2103393"/>
              <a:gd name="connsiteY13" fmla="*/ 2092081 h 2104860"/>
              <a:gd name="connsiteX14" fmla="*/ 577255 w 2103393"/>
              <a:gd name="connsiteY14" fmla="*/ 515723 h 2104860"/>
              <a:gd name="connsiteX15" fmla="*/ 807257 w 2103393"/>
              <a:gd name="connsiteY15" fmla="*/ 751335 h 2104860"/>
              <a:gd name="connsiteX16" fmla="*/ 969942 w 2103393"/>
              <a:gd name="connsiteY16" fmla="*/ 639139 h 2104860"/>
              <a:gd name="connsiteX17" fmla="*/ 930675 w 2103393"/>
              <a:gd name="connsiteY17" fmla="*/ 77953 h 2104860"/>
              <a:gd name="connsiteX0" fmla="*/ 930675 w 2103393"/>
              <a:gd name="connsiteY0" fmla="*/ 71187 h 2098094"/>
              <a:gd name="connsiteX1" fmla="*/ 1190398 w 2103393"/>
              <a:gd name="connsiteY1" fmla="*/ 69514 h 2098094"/>
              <a:gd name="connsiteX2" fmla="*/ 1177505 w 2103393"/>
              <a:gd name="connsiteY2" fmla="*/ 626763 h 2098094"/>
              <a:gd name="connsiteX3" fmla="*/ 1312141 w 2103393"/>
              <a:gd name="connsiteY3" fmla="*/ 705300 h 2098094"/>
              <a:gd name="connsiteX4" fmla="*/ 1508484 w 2103393"/>
              <a:gd name="connsiteY4" fmla="*/ 508957 h 2098094"/>
              <a:gd name="connsiteX5" fmla="*/ 2058246 w 2103393"/>
              <a:gd name="connsiteY5" fmla="*/ 2057266 h 2098094"/>
              <a:gd name="connsiteX6" fmla="*/ 1244822 w 2103393"/>
              <a:gd name="connsiteY6" fmla="*/ 1647748 h 2098094"/>
              <a:gd name="connsiteX7" fmla="*/ 1205554 w 2103393"/>
              <a:gd name="connsiteY7" fmla="*/ 1333601 h 2098094"/>
              <a:gd name="connsiteX8" fmla="*/ 1244823 w 2103393"/>
              <a:gd name="connsiteY8" fmla="*/ 890424 h 2098094"/>
              <a:gd name="connsiteX9" fmla="*/ 1076528 w 2103393"/>
              <a:gd name="connsiteY9" fmla="*/ 744569 h 2098094"/>
              <a:gd name="connsiteX10" fmla="*/ 885795 w 2103393"/>
              <a:gd name="connsiteY10" fmla="*/ 884814 h 2098094"/>
              <a:gd name="connsiteX11" fmla="*/ 919453 w 2103393"/>
              <a:gd name="connsiteY11" fmla="*/ 1322380 h 2098094"/>
              <a:gd name="connsiteX12" fmla="*/ 891405 w 2103393"/>
              <a:gd name="connsiteY12" fmla="*/ 1642139 h 2098094"/>
              <a:gd name="connsiteX13" fmla="*/ 89201 w 2103393"/>
              <a:gd name="connsiteY13" fmla="*/ 2085315 h 2098094"/>
              <a:gd name="connsiteX14" fmla="*/ 577255 w 2103393"/>
              <a:gd name="connsiteY14" fmla="*/ 508957 h 2098094"/>
              <a:gd name="connsiteX15" fmla="*/ 807257 w 2103393"/>
              <a:gd name="connsiteY15" fmla="*/ 744569 h 2098094"/>
              <a:gd name="connsiteX16" fmla="*/ 969942 w 2103393"/>
              <a:gd name="connsiteY16" fmla="*/ 632373 h 2098094"/>
              <a:gd name="connsiteX17" fmla="*/ 930675 w 2103393"/>
              <a:gd name="connsiteY17" fmla="*/ 71187 h 2098094"/>
              <a:gd name="connsiteX0" fmla="*/ 930675 w 2103393"/>
              <a:gd name="connsiteY0" fmla="*/ 75207 h 2102114"/>
              <a:gd name="connsiteX1" fmla="*/ 1190398 w 2103393"/>
              <a:gd name="connsiteY1" fmla="*/ 73534 h 2102114"/>
              <a:gd name="connsiteX2" fmla="*/ 1177505 w 2103393"/>
              <a:gd name="connsiteY2" fmla="*/ 630783 h 2102114"/>
              <a:gd name="connsiteX3" fmla="*/ 1312141 w 2103393"/>
              <a:gd name="connsiteY3" fmla="*/ 709320 h 2102114"/>
              <a:gd name="connsiteX4" fmla="*/ 1508484 w 2103393"/>
              <a:gd name="connsiteY4" fmla="*/ 512977 h 2102114"/>
              <a:gd name="connsiteX5" fmla="*/ 2058246 w 2103393"/>
              <a:gd name="connsiteY5" fmla="*/ 2061286 h 2102114"/>
              <a:gd name="connsiteX6" fmla="*/ 1244822 w 2103393"/>
              <a:gd name="connsiteY6" fmla="*/ 1651768 h 2102114"/>
              <a:gd name="connsiteX7" fmla="*/ 1205554 w 2103393"/>
              <a:gd name="connsiteY7" fmla="*/ 1337621 h 2102114"/>
              <a:gd name="connsiteX8" fmla="*/ 1244823 w 2103393"/>
              <a:gd name="connsiteY8" fmla="*/ 894444 h 2102114"/>
              <a:gd name="connsiteX9" fmla="*/ 1076528 w 2103393"/>
              <a:gd name="connsiteY9" fmla="*/ 748589 h 2102114"/>
              <a:gd name="connsiteX10" fmla="*/ 885795 w 2103393"/>
              <a:gd name="connsiteY10" fmla="*/ 888834 h 2102114"/>
              <a:gd name="connsiteX11" fmla="*/ 919453 w 2103393"/>
              <a:gd name="connsiteY11" fmla="*/ 1326400 h 2102114"/>
              <a:gd name="connsiteX12" fmla="*/ 891405 w 2103393"/>
              <a:gd name="connsiteY12" fmla="*/ 1646159 h 2102114"/>
              <a:gd name="connsiteX13" fmla="*/ 89201 w 2103393"/>
              <a:gd name="connsiteY13" fmla="*/ 2089335 h 2102114"/>
              <a:gd name="connsiteX14" fmla="*/ 577255 w 2103393"/>
              <a:gd name="connsiteY14" fmla="*/ 512977 h 2102114"/>
              <a:gd name="connsiteX15" fmla="*/ 807257 w 2103393"/>
              <a:gd name="connsiteY15" fmla="*/ 748589 h 2102114"/>
              <a:gd name="connsiteX16" fmla="*/ 969942 w 2103393"/>
              <a:gd name="connsiteY16" fmla="*/ 636393 h 2102114"/>
              <a:gd name="connsiteX17" fmla="*/ 930675 w 2103393"/>
              <a:gd name="connsiteY17" fmla="*/ 75207 h 21021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2103393" h="2102114">
                <a:moveTo>
                  <a:pt x="930675" y="75207"/>
                </a:moveTo>
                <a:cubicBezTo>
                  <a:pt x="914336" y="-26367"/>
                  <a:pt x="1202803" y="-23213"/>
                  <a:pt x="1190398" y="73534"/>
                </a:cubicBezTo>
                <a:lnTo>
                  <a:pt x="1177505" y="630783"/>
                </a:lnTo>
                <a:lnTo>
                  <a:pt x="1312141" y="709320"/>
                </a:lnTo>
                <a:cubicBezTo>
                  <a:pt x="1349539" y="621433"/>
                  <a:pt x="1403768" y="466228"/>
                  <a:pt x="1508484" y="512977"/>
                </a:cubicBezTo>
                <a:cubicBezTo>
                  <a:pt x="1961009" y="692492"/>
                  <a:pt x="2211581" y="1696648"/>
                  <a:pt x="2058246" y="2061286"/>
                </a:cubicBezTo>
                <a:cubicBezTo>
                  <a:pt x="1912391" y="2233320"/>
                  <a:pt x="1542142" y="1816322"/>
                  <a:pt x="1244822" y="1651768"/>
                </a:cubicBezTo>
                <a:cubicBezTo>
                  <a:pt x="1113927" y="1590061"/>
                  <a:pt x="1184984" y="1466646"/>
                  <a:pt x="1205554" y="1337621"/>
                </a:cubicBezTo>
                <a:cubicBezTo>
                  <a:pt x="1233603" y="1238514"/>
                  <a:pt x="1127017" y="1161846"/>
                  <a:pt x="1244823" y="894444"/>
                </a:cubicBezTo>
                <a:cubicBezTo>
                  <a:pt x="1188725" y="845826"/>
                  <a:pt x="1155065" y="802817"/>
                  <a:pt x="1076528" y="748589"/>
                </a:cubicBezTo>
                <a:cubicBezTo>
                  <a:pt x="973682" y="789728"/>
                  <a:pt x="949373" y="842086"/>
                  <a:pt x="885795" y="888834"/>
                </a:cubicBezTo>
                <a:cubicBezTo>
                  <a:pt x="951243" y="1053389"/>
                  <a:pt x="898883" y="1240382"/>
                  <a:pt x="919453" y="1326400"/>
                </a:cubicBezTo>
                <a:cubicBezTo>
                  <a:pt x="930673" y="1432986"/>
                  <a:pt x="1003602" y="1595671"/>
                  <a:pt x="891405" y="1646159"/>
                </a:cubicBezTo>
                <a:cubicBezTo>
                  <a:pt x="685711" y="1737785"/>
                  <a:pt x="311722" y="2121123"/>
                  <a:pt x="89201" y="2089335"/>
                </a:cubicBezTo>
                <a:cubicBezTo>
                  <a:pt x="-118362" y="2035107"/>
                  <a:pt x="33103" y="774768"/>
                  <a:pt x="577255" y="512977"/>
                </a:cubicBezTo>
                <a:cubicBezTo>
                  <a:pt x="704411" y="464359"/>
                  <a:pt x="736199" y="673791"/>
                  <a:pt x="807257" y="748589"/>
                </a:cubicBezTo>
                <a:lnTo>
                  <a:pt x="969942" y="636393"/>
                </a:lnTo>
                <a:cubicBezTo>
                  <a:pt x="968072" y="483058"/>
                  <a:pt x="947112" y="235825"/>
                  <a:pt x="930675" y="75207"/>
                </a:cubicBezTo>
                <a:close/>
              </a:path>
            </a:pathLst>
          </a:custGeom>
          <a:solidFill>
            <a:srgbClr val="2C70A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143" name="Freeform 48">
            <a:extLst>
              <a:ext uri="{FF2B5EF4-FFF2-40B4-BE49-F238E27FC236}">
                <a16:creationId xmlns:a16="http://schemas.microsoft.com/office/drawing/2014/main" id="{B4D05DB2-55BF-C401-1B57-CDEF1C60C318}"/>
              </a:ext>
            </a:extLst>
          </p:cNvPr>
          <p:cNvSpPr>
            <a:spLocks noChangeAspect="1"/>
          </p:cNvSpPr>
          <p:nvPr/>
        </p:nvSpPr>
        <p:spPr>
          <a:xfrm>
            <a:off x="3262038" y="1494583"/>
            <a:ext cx="473967" cy="394727"/>
          </a:xfrm>
          <a:custGeom>
            <a:avLst/>
            <a:gdLst/>
            <a:ahLst/>
            <a:cxnLst/>
            <a:rect l="l" t="t" r="r" b="b"/>
            <a:pathLst>
              <a:path w="3240001" h="2698329">
                <a:moveTo>
                  <a:pt x="2548075" y="5025"/>
                </a:moveTo>
                <a:cubicBezTo>
                  <a:pt x="2888705" y="21427"/>
                  <a:pt x="3205543" y="144443"/>
                  <a:pt x="3236875" y="324866"/>
                </a:cubicBezTo>
                <a:cubicBezTo>
                  <a:pt x="3272384" y="584869"/>
                  <a:pt x="3000845" y="793843"/>
                  <a:pt x="2654112" y="922630"/>
                </a:cubicBezTo>
                <a:cubicBezTo>
                  <a:pt x="2512076" y="1002818"/>
                  <a:pt x="2288579" y="1396468"/>
                  <a:pt x="2077615" y="1155904"/>
                </a:cubicBezTo>
                <a:cubicBezTo>
                  <a:pt x="1902159" y="985808"/>
                  <a:pt x="1914692" y="662627"/>
                  <a:pt x="1946024" y="426923"/>
                </a:cubicBezTo>
                <a:cubicBezTo>
                  <a:pt x="1958557" y="234957"/>
                  <a:pt x="1977355" y="79442"/>
                  <a:pt x="2209208" y="25983"/>
                </a:cubicBezTo>
                <a:cubicBezTo>
                  <a:pt x="2318345" y="5936"/>
                  <a:pt x="2434532" y="-443"/>
                  <a:pt x="2548075" y="5025"/>
                </a:cubicBezTo>
                <a:close/>
                <a:moveTo>
                  <a:pt x="1184195" y="86"/>
                </a:moveTo>
                <a:cubicBezTo>
                  <a:pt x="1412849" y="2955"/>
                  <a:pt x="1621488" y="77771"/>
                  <a:pt x="1732975" y="244677"/>
                </a:cubicBezTo>
                <a:cubicBezTo>
                  <a:pt x="1866656" y="436642"/>
                  <a:pt x="1793548" y="672347"/>
                  <a:pt x="1801904" y="871602"/>
                </a:cubicBezTo>
                <a:cubicBezTo>
                  <a:pt x="1820702" y="1041698"/>
                  <a:pt x="1996160" y="1255532"/>
                  <a:pt x="1889631" y="1396469"/>
                </a:cubicBezTo>
                <a:cubicBezTo>
                  <a:pt x="1714174" y="1644320"/>
                  <a:pt x="1482324" y="1717219"/>
                  <a:pt x="1300601" y="1906754"/>
                </a:cubicBezTo>
                <a:cubicBezTo>
                  <a:pt x="1068750" y="2152178"/>
                  <a:pt x="736639" y="2754803"/>
                  <a:pt x="442124" y="2694054"/>
                </a:cubicBezTo>
                <a:cubicBezTo>
                  <a:pt x="189385" y="2609005"/>
                  <a:pt x="149697" y="2276103"/>
                  <a:pt x="78680" y="2016101"/>
                </a:cubicBezTo>
                <a:cubicBezTo>
                  <a:pt x="-50823" y="1442635"/>
                  <a:pt x="-61268" y="759824"/>
                  <a:pt x="366928" y="302996"/>
                </a:cubicBezTo>
                <a:cubicBezTo>
                  <a:pt x="563141" y="111638"/>
                  <a:pt x="890211" y="-3604"/>
                  <a:pt x="1184195" y="86"/>
                </a:cubicBezTo>
                <a:close/>
              </a:path>
            </a:pathLst>
          </a:custGeom>
          <a:solidFill>
            <a:srgbClr val="2C70A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144" name="Freeform 99">
            <a:extLst>
              <a:ext uri="{FF2B5EF4-FFF2-40B4-BE49-F238E27FC236}">
                <a16:creationId xmlns:a16="http://schemas.microsoft.com/office/drawing/2014/main" id="{8DAD53BB-EEEE-0E51-C72E-1E1F281675EC}"/>
              </a:ext>
            </a:extLst>
          </p:cNvPr>
          <p:cNvSpPr>
            <a:spLocks noChangeAspect="1"/>
          </p:cNvSpPr>
          <p:nvPr/>
        </p:nvSpPr>
        <p:spPr>
          <a:xfrm>
            <a:off x="4842281" y="1415328"/>
            <a:ext cx="347788" cy="435167"/>
          </a:xfrm>
          <a:custGeom>
            <a:avLst/>
            <a:gdLst/>
            <a:ahLst/>
            <a:cxnLst/>
            <a:rect l="l" t="t" r="r" b="b"/>
            <a:pathLst>
              <a:path w="2427821" h="3249943">
                <a:moveTo>
                  <a:pt x="1783445" y="477276"/>
                </a:moveTo>
                <a:cubicBezTo>
                  <a:pt x="1867295" y="479049"/>
                  <a:pt x="1940306" y="495815"/>
                  <a:pt x="1995323" y="528655"/>
                </a:cubicBezTo>
                <a:cubicBezTo>
                  <a:pt x="2375187" y="892595"/>
                  <a:pt x="1478983" y="963108"/>
                  <a:pt x="1620010" y="1047270"/>
                </a:cubicBezTo>
                <a:cubicBezTo>
                  <a:pt x="1920260" y="1267909"/>
                  <a:pt x="2179568" y="1563610"/>
                  <a:pt x="2275102" y="1879783"/>
                </a:cubicBezTo>
                <a:cubicBezTo>
                  <a:pt x="2386559" y="2264195"/>
                  <a:pt x="2620845" y="2969329"/>
                  <a:pt x="2118153" y="3196792"/>
                </a:cubicBezTo>
                <a:cubicBezTo>
                  <a:pt x="862559" y="3474297"/>
                  <a:pt x="146052" y="2612212"/>
                  <a:pt x="9574" y="1838839"/>
                </a:cubicBezTo>
                <a:cubicBezTo>
                  <a:pt x="-38192" y="1613652"/>
                  <a:pt x="98284" y="1313401"/>
                  <a:pt x="296177" y="1170100"/>
                </a:cubicBezTo>
                <a:cubicBezTo>
                  <a:pt x="391711" y="1081390"/>
                  <a:pt x="330296" y="876673"/>
                  <a:pt x="323472" y="671956"/>
                </a:cubicBezTo>
                <a:cubicBezTo>
                  <a:pt x="296177" y="474063"/>
                  <a:pt x="760199" y="351234"/>
                  <a:pt x="664666" y="1211043"/>
                </a:cubicBezTo>
                <a:cubicBezTo>
                  <a:pt x="853176" y="743465"/>
                  <a:pt x="1420091" y="469595"/>
                  <a:pt x="1783445" y="477276"/>
                </a:cubicBezTo>
                <a:close/>
                <a:moveTo>
                  <a:pt x="1024970" y="33"/>
                </a:moveTo>
                <a:cubicBezTo>
                  <a:pt x="1115949" y="3590"/>
                  <a:pt x="1140206" y="286408"/>
                  <a:pt x="1176458" y="269348"/>
                </a:cubicBezTo>
                <a:cubicBezTo>
                  <a:pt x="1251521" y="278446"/>
                  <a:pt x="1265168" y="21414"/>
                  <a:pt x="1401646" y="44160"/>
                </a:cubicBezTo>
                <a:cubicBezTo>
                  <a:pt x="1469884" y="71456"/>
                  <a:pt x="1374351" y="221581"/>
                  <a:pt x="1360703" y="310292"/>
                </a:cubicBezTo>
                <a:lnTo>
                  <a:pt x="1517652" y="453593"/>
                </a:lnTo>
                <a:cubicBezTo>
                  <a:pt x="974016" y="540030"/>
                  <a:pt x="901229" y="790238"/>
                  <a:pt x="753379" y="951737"/>
                </a:cubicBezTo>
                <a:lnTo>
                  <a:pt x="705610" y="644662"/>
                </a:lnTo>
                <a:lnTo>
                  <a:pt x="787497" y="521832"/>
                </a:lnTo>
                <a:cubicBezTo>
                  <a:pt x="712435" y="433122"/>
                  <a:pt x="446303" y="364883"/>
                  <a:pt x="562310" y="255701"/>
                </a:cubicBezTo>
                <a:cubicBezTo>
                  <a:pt x="739730" y="98751"/>
                  <a:pt x="862560" y="337587"/>
                  <a:pt x="1012685" y="378530"/>
                </a:cubicBezTo>
                <a:cubicBezTo>
                  <a:pt x="1010410" y="253426"/>
                  <a:pt x="796596" y="101025"/>
                  <a:pt x="1005861" y="3217"/>
                </a:cubicBezTo>
                <a:cubicBezTo>
                  <a:pt x="1012543" y="800"/>
                  <a:pt x="1018905" y="-204"/>
                  <a:pt x="1024970" y="33"/>
                </a:cubicBezTo>
                <a:close/>
              </a:path>
            </a:pathLst>
          </a:custGeom>
          <a:solidFill>
            <a:srgbClr val="2C70A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grpSp>
        <p:nvGrpSpPr>
          <p:cNvPr id="145" name="Group 161">
            <a:extLst>
              <a:ext uri="{FF2B5EF4-FFF2-40B4-BE49-F238E27FC236}">
                <a16:creationId xmlns:a16="http://schemas.microsoft.com/office/drawing/2014/main" id="{FC4B2C29-C263-5833-242D-1F27BE8AC332}"/>
              </a:ext>
            </a:extLst>
          </p:cNvPr>
          <p:cNvGrpSpPr/>
          <p:nvPr/>
        </p:nvGrpSpPr>
        <p:grpSpPr>
          <a:xfrm>
            <a:off x="8682103" y="1980854"/>
            <a:ext cx="2854399" cy="646331"/>
            <a:chOff x="6498510" y="2360882"/>
            <a:chExt cx="2854399" cy="646331"/>
          </a:xfrm>
        </p:grpSpPr>
        <p:sp>
          <p:nvSpPr>
            <p:cNvPr id="146" name="TextBox 148">
              <a:extLst>
                <a:ext uri="{FF2B5EF4-FFF2-40B4-BE49-F238E27FC236}">
                  <a16:creationId xmlns:a16="http://schemas.microsoft.com/office/drawing/2014/main" id="{B62C14F6-256C-1896-1E34-60D3496965DD}"/>
                </a:ext>
              </a:extLst>
            </p:cNvPr>
            <p:cNvSpPr txBox="1"/>
            <p:nvPr/>
          </p:nvSpPr>
          <p:spPr>
            <a:xfrm>
              <a:off x="6498510" y="2453215"/>
              <a:ext cx="885002" cy="461665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ctr" rtl="1"/>
              <a:r>
                <a:rPr lang="en-US" altLang="ko-KR" sz="2400" b="1" dirty="0">
                  <a:solidFill>
                    <a:srgbClr val="2C70AA"/>
                  </a:solidFill>
                  <a:cs typeface="B Nazanin" panose="00000700000000000000" pitchFamily="2" charset="-78"/>
                </a:rPr>
                <a:t>60%</a:t>
              </a:r>
              <a:endParaRPr lang="ko-KR" altLang="en-US" sz="2400" b="1" dirty="0">
                <a:solidFill>
                  <a:srgbClr val="2C70AA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7" name="TextBox 149">
              <a:extLst>
                <a:ext uri="{FF2B5EF4-FFF2-40B4-BE49-F238E27FC236}">
                  <a16:creationId xmlns:a16="http://schemas.microsoft.com/office/drawing/2014/main" id="{31FEFD78-50DF-BDCA-C5E0-88BE7ACDC75B}"/>
                </a:ext>
              </a:extLst>
            </p:cNvPr>
            <p:cNvSpPr txBox="1"/>
            <p:nvPr/>
          </p:nvSpPr>
          <p:spPr>
            <a:xfrm>
              <a:off x="7415070" y="2360882"/>
              <a:ext cx="1937839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</a:t>
              </a:r>
              <a:endParaRPr lang="ko-KR" altLang="en-US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48" name="Group 160">
            <a:extLst>
              <a:ext uri="{FF2B5EF4-FFF2-40B4-BE49-F238E27FC236}">
                <a16:creationId xmlns:a16="http://schemas.microsoft.com/office/drawing/2014/main" id="{DE08D9EE-DE0F-C75B-3749-3D3A3CD7B8CD}"/>
              </a:ext>
            </a:extLst>
          </p:cNvPr>
          <p:cNvGrpSpPr/>
          <p:nvPr/>
        </p:nvGrpSpPr>
        <p:grpSpPr>
          <a:xfrm>
            <a:off x="8747102" y="2874750"/>
            <a:ext cx="2832137" cy="667981"/>
            <a:chOff x="6532967" y="4003363"/>
            <a:chExt cx="2832137" cy="667981"/>
          </a:xfrm>
        </p:grpSpPr>
        <p:sp>
          <p:nvSpPr>
            <p:cNvPr id="149" name="Round Same Side Corner Rectangle 20">
              <a:extLst>
                <a:ext uri="{FF2B5EF4-FFF2-40B4-BE49-F238E27FC236}">
                  <a16:creationId xmlns:a16="http://schemas.microsoft.com/office/drawing/2014/main" id="{824BE9D3-1B64-32F4-49D0-66DB3084A1F1}"/>
                </a:ext>
              </a:extLst>
            </p:cNvPr>
            <p:cNvSpPr/>
            <p:nvPr/>
          </p:nvSpPr>
          <p:spPr>
            <a:xfrm rot="10800000">
              <a:off x="6532967" y="4003363"/>
              <a:ext cx="313136" cy="667981"/>
            </a:xfrm>
            <a:custGeom>
              <a:avLst/>
              <a:gdLst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521281 w 1856332"/>
                <a:gd name="connsiteY2" fmla="*/ 3174669 h 3959924"/>
                <a:gd name="connsiteX3" fmla="*/ 466697 w 1856332"/>
                <a:gd name="connsiteY3" fmla="*/ 3144149 h 3959924"/>
                <a:gd name="connsiteX4" fmla="*/ 8303 w 1856332"/>
                <a:gd name="connsiteY4" fmla="*/ 1942070 h 3959924"/>
                <a:gd name="connsiteX5" fmla="*/ 81139 w 1856332"/>
                <a:gd name="connsiteY5" fmla="*/ 1779444 h 3959924"/>
                <a:gd name="connsiteX6" fmla="*/ 243764 w 1856332"/>
                <a:gd name="connsiteY6" fmla="*/ 1852280 h 3959924"/>
                <a:gd name="connsiteX7" fmla="*/ 504770 w 1856332"/>
                <a:gd name="connsiteY7" fmla="*/ 2536736 h 3959924"/>
                <a:gd name="connsiteX8" fmla="*/ 555637 w 1856332"/>
                <a:gd name="connsiteY8" fmla="*/ 2536736 h 3959924"/>
                <a:gd name="connsiteX9" fmla="*/ 226299 w 1856332"/>
                <a:gd name="connsiteY9" fmla="*/ 1210417 h 3959924"/>
                <a:gd name="connsiteX10" fmla="*/ 551784 w 1856332"/>
                <a:gd name="connsiteY10" fmla="*/ 1210417 h 3959924"/>
                <a:gd name="connsiteX11" fmla="*/ 551784 w 1856332"/>
                <a:gd name="connsiteY11" fmla="*/ 168335 h 3959924"/>
                <a:gd name="connsiteX12" fmla="*/ 720119 w 1856332"/>
                <a:gd name="connsiteY12" fmla="*/ 0 h 3959924"/>
                <a:gd name="connsiteX13" fmla="*/ 888454 w 1856332"/>
                <a:gd name="connsiteY13" fmla="*/ 168335 h 3959924"/>
                <a:gd name="connsiteX14" fmla="*/ 888454 w 1856332"/>
                <a:gd name="connsiteY14" fmla="*/ 1210417 h 3959924"/>
                <a:gd name="connsiteX15" fmla="*/ 968040 w 1856332"/>
                <a:gd name="connsiteY15" fmla="*/ 1210417 h 3959924"/>
                <a:gd name="connsiteX16" fmla="*/ 968040 w 1856332"/>
                <a:gd name="connsiteY16" fmla="*/ 168335 h 3959924"/>
                <a:gd name="connsiteX17" fmla="*/ 1136375 w 1856332"/>
                <a:gd name="connsiteY17" fmla="*/ 0 h 3959924"/>
                <a:gd name="connsiteX18" fmla="*/ 1304710 w 1856332"/>
                <a:gd name="connsiteY18" fmla="*/ 168335 h 3959924"/>
                <a:gd name="connsiteX19" fmla="*/ 1304710 w 1856332"/>
                <a:gd name="connsiteY19" fmla="*/ 1210417 h 3959924"/>
                <a:gd name="connsiteX20" fmla="*/ 1631589 w 1856332"/>
                <a:gd name="connsiteY20" fmla="*/ 1210417 h 3959924"/>
                <a:gd name="connsiteX21" fmla="*/ 1302251 w 1856332"/>
                <a:gd name="connsiteY21" fmla="*/ 2536736 h 3959924"/>
                <a:gd name="connsiteX22" fmla="*/ 1351562 w 1856332"/>
                <a:gd name="connsiteY22" fmla="*/ 2536736 h 3959924"/>
                <a:gd name="connsiteX23" fmla="*/ 1612568 w 1856332"/>
                <a:gd name="connsiteY23" fmla="*/ 1852280 h 3959924"/>
                <a:gd name="connsiteX24" fmla="*/ 1775193 w 1856332"/>
                <a:gd name="connsiteY24" fmla="*/ 1779444 h 3959924"/>
                <a:gd name="connsiteX25" fmla="*/ 1848029 w 1856332"/>
                <a:gd name="connsiteY25" fmla="*/ 1942070 h 3959924"/>
                <a:gd name="connsiteX26" fmla="*/ 1389635 w 1856332"/>
                <a:gd name="connsiteY26" fmla="*/ 3144149 h 3959924"/>
                <a:gd name="connsiteX27" fmla="*/ 1344732 w 1856332"/>
                <a:gd name="connsiteY27" fmla="*/ 3176282 h 3959924"/>
                <a:gd name="connsiteX28" fmla="*/ 1228565 w 1856332"/>
                <a:gd name="connsiteY28" fmla="*/ 3214674 h 3959924"/>
                <a:gd name="connsiteX29" fmla="*/ 925623 w 1856332"/>
                <a:gd name="connsiteY29" fmla="*/ 3959924 h 3959924"/>
                <a:gd name="connsiteX30" fmla="*/ 601623 w 1856332"/>
                <a:gd name="connsiteY30" fmla="*/ 3635924 h 3959924"/>
                <a:gd name="connsiteX31" fmla="*/ 925623 w 1856332"/>
                <a:gd name="connsiteY31" fmla="*/ 3311924 h 3959924"/>
                <a:gd name="connsiteX32" fmla="*/ 1249623 w 1856332"/>
                <a:gd name="connsiteY32" fmla="*/ 3635924 h 3959924"/>
                <a:gd name="connsiteX33" fmla="*/ 925623 w 1856332"/>
                <a:gd name="connsiteY33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344732 w 1856332"/>
                <a:gd name="connsiteY26" fmla="*/ 3176282 h 3959924"/>
                <a:gd name="connsiteX27" fmla="*/ 1228565 w 1856332"/>
                <a:gd name="connsiteY27" fmla="*/ 3214674 h 3959924"/>
                <a:gd name="connsiteX28" fmla="*/ 925623 w 1856332"/>
                <a:gd name="connsiteY28" fmla="*/ 3959924 h 3959924"/>
                <a:gd name="connsiteX29" fmla="*/ 601623 w 1856332"/>
                <a:gd name="connsiteY29" fmla="*/ 3635924 h 3959924"/>
                <a:gd name="connsiteX30" fmla="*/ 925623 w 1856332"/>
                <a:gd name="connsiteY30" fmla="*/ 3311924 h 3959924"/>
                <a:gd name="connsiteX31" fmla="*/ 1249623 w 1856332"/>
                <a:gd name="connsiteY31" fmla="*/ 3635924 h 3959924"/>
                <a:gd name="connsiteX32" fmla="*/ 925623 w 1856332"/>
                <a:gd name="connsiteY32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344732 w 1856332"/>
                <a:gd name="connsiteY26" fmla="*/ 3176282 h 3959924"/>
                <a:gd name="connsiteX27" fmla="*/ 1228565 w 1856332"/>
                <a:gd name="connsiteY27" fmla="*/ 3214674 h 3959924"/>
                <a:gd name="connsiteX28" fmla="*/ 925623 w 1856332"/>
                <a:gd name="connsiteY28" fmla="*/ 3959924 h 3959924"/>
                <a:gd name="connsiteX29" fmla="*/ 601623 w 1856332"/>
                <a:gd name="connsiteY29" fmla="*/ 3635924 h 3959924"/>
                <a:gd name="connsiteX30" fmla="*/ 925623 w 1856332"/>
                <a:gd name="connsiteY30" fmla="*/ 3311924 h 3959924"/>
                <a:gd name="connsiteX31" fmla="*/ 1249623 w 1856332"/>
                <a:gd name="connsiteY31" fmla="*/ 3635924 h 3959924"/>
                <a:gd name="connsiteX32" fmla="*/ 925623 w 1856332"/>
                <a:gd name="connsiteY32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856332" h="3959924">
                  <a:moveTo>
                    <a:pt x="1228565" y="3214674"/>
                  </a:moveTo>
                  <a:lnTo>
                    <a:pt x="622681" y="3214674"/>
                  </a:lnTo>
                  <a:cubicBezTo>
                    <a:pt x="495703" y="3202920"/>
                    <a:pt x="501057" y="3225622"/>
                    <a:pt x="466697" y="3144149"/>
                  </a:cubicBezTo>
                  <a:lnTo>
                    <a:pt x="8303" y="1942070"/>
                  </a:lnTo>
                  <a:cubicBezTo>
                    <a:pt x="-16491" y="1877049"/>
                    <a:pt x="16118" y="1804239"/>
                    <a:pt x="81139" y="1779444"/>
                  </a:cubicBezTo>
                  <a:cubicBezTo>
                    <a:pt x="146160" y="1754650"/>
                    <a:pt x="218970" y="1787259"/>
                    <a:pt x="243764" y="1852280"/>
                  </a:cubicBezTo>
                  <a:lnTo>
                    <a:pt x="504770" y="2536736"/>
                  </a:lnTo>
                  <a:lnTo>
                    <a:pt x="555637" y="2536736"/>
                  </a:lnTo>
                  <a:lnTo>
                    <a:pt x="226299" y="1210417"/>
                  </a:lnTo>
                  <a:lnTo>
                    <a:pt x="551784" y="1210417"/>
                  </a:lnTo>
                  <a:lnTo>
                    <a:pt x="551784" y="168335"/>
                  </a:lnTo>
                  <a:cubicBezTo>
                    <a:pt x="551784" y="75366"/>
                    <a:pt x="627150" y="0"/>
                    <a:pt x="720119" y="0"/>
                  </a:cubicBezTo>
                  <a:cubicBezTo>
                    <a:pt x="813088" y="0"/>
                    <a:pt x="888454" y="75366"/>
                    <a:pt x="888454" y="168335"/>
                  </a:cubicBezTo>
                  <a:lnTo>
                    <a:pt x="888454" y="1210417"/>
                  </a:lnTo>
                  <a:lnTo>
                    <a:pt x="968040" y="1210417"/>
                  </a:lnTo>
                  <a:lnTo>
                    <a:pt x="968040" y="168335"/>
                  </a:lnTo>
                  <a:cubicBezTo>
                    <a:pt x="968040" y="75366"/>
                    <a:pt x="1043406" y="0"/>
                    <a:pt x="1136375" y="0"/>
                  </a:cubicBezTo>
                  <a:cubicBezTo>
                    <a:pt x="1229344" y="0"/>
                    <a:pt x="1304710" y="75366"/>
                    <a:pt x="1304710" y="168335"/>
                  </a:cubicBezTo>
                  <a:lnTo>
                    <a:pt x="1304710" y="1210417"/>
                  </a:lnTo>
                  <a:lnTo>
                    <a:pt x="1631589" y="1210417"/>
                  </a:lnTo>
                  <a:lnTo>
                    <a:pt x="1302251" y="2536736"/>
                  </a:lnTo>
                  <a:lnTo>
                    <a:pt x="1351562" y="2536736"/>
                  </a:lnTo>
                  <a:lnTo>
                    <a:pt x="1612568" y="1852280"/>
                  </a:lnTo>
                  <a:cubicBezTo>
                    <a:pt x="1637362" y="1787259"/>
                    <a:pt x="1710172" y="1754650"/>
                    <a:pt x="1775193" y="1779444"/>
                  </a:cubicBezTo>
                  <a:cubicBezTo>
                    <a:pt x="1840214" y="1804239"/>
                    <a:pt x="1872823" y="1877049"/>
                    <a:pt x="1848029" y="1942070"/>
                  </a:cubicBezTo>
                  <a:lnTo>
                    <a:pt x="1389635" y="3144149"/>
                  </a:lnTo>
                  <a:cubicBezTo>
                    <a:pt x="1348984" y="3225622"/>
                    <a:pt x="1356391" y="3202920"/>
                    <a:pt x="1228565" y="3214674"/>
                  </a:cubicBezTo>
                  <a:close/>
                  <a:moveTo>
                    <a:pt x="925623" y="3959924"/>
                  </a:moveTo>
                  <a:cubicBezTo>
                    <a:pt x="746683" y="3959924"/>
                    <a:pt x="601623" y="3814864"/>
                    <a:pt x="601623" y="3635924"/>
                  </a:cubicBezTo>
                  <a:cubicBezTo>
                    <a:pt x="601623" y="3456984"/>
                    <a:pt x="746683" y="3311924"/>
                    <a:pt x="925623" y="3311924"/>
                  </a:cubicBezTo>
                  <a:cubicBezTo>
                    <a:pt x="1104563" y="3311924"/>
                    <a:pt x="1249623" y="3456984"/>
                    <a:pt x="1249623" y="3635924"/>
                  </a:cubicBezTo>
                  <a:cubicBezTo>
                    <a:pt x="1249623" y="3814864"/>
                    <a:pt x="1104563" y="3959924"/>
                    <a:pt x="925623" y="3959924"/>
                  </a:cubicBezTo>
                  <a:close/>
                </a:path>
              </a:pathLst>
            </a:custGeom>
            <a:solidFill>
              <a:srgbClr val="2C70A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2700">
                <a:cs typeface="B Nazanin" panose="00000700000000000000" pitchFamily="2" charset="-78"/>
              </a:endParaRPr>
            </a:p>
          </p:txBody>
        </p:sp>
        <p:sp>
          <p:nvSpPr>
            <p:cNvPr id="150" name="Round Same Side Corner Rectangle 20">
              <a:extLst>
                <a:ext uri="{FF2B5EF4-FFF2-40B4-BE49-F238E27FC236}">
                  <a16:creationId xmlns:a16="http://schemas.microsoft.com/office/drawing/2014/main" id="{4F54E9FC-AA09-75D4-F524-093DC84BA971}"/>
                </a:ext>
              </a:extLst>
            </p:cNvPr>
            <p:cNvSpPr/>
            <p:nvPr/>
          </p:nvSpPr>
          <p:spPr>
            <a:xfrm rot="10800000">
              <a:off x="6812856" y="4003363"/>
              <a:ext cx="313136" cy="667981"/>
            </a:xfrm>
            <a:custGeom>
              <a:avLst/>
              <a:gdLst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521281 w 1856332"/>
                <a:gd name="connsiteY2" fmla="*/ 3174669 h 3959924"/>
                <a:gd name="connsiteX3" fmla="*/ 466697 w 1856332"/>
                <a:gd name="connsiteY3" fmla="*/ 3144149 h 3959924"/>
                <a:gd name="connsiteX4" fmla="*/ 8303 w 1856332"/>
                <a:gd name="connsiteY4" fmla="*/ 1942070 h 3959924"/>
                <a:gd name="connsiteX5" fmla="*/ 81139 w 1856332"/>
                <a:gd name="connsiteY5" fmla="*/ 1779444 h 3959924"/>
                <a:gd name="connsiteX6" fmla="*/ 243764 w 1856332"/>
                <a:gd name="connsiteY6" fmla="*/ 1852280 h 3959924"/>
                <a:gd name="connsiteX7" fmla="*/ 504770 w 1856332"/>
                <a:gd name="connsiteY7" fmla="*/ 2536736 h 3959924"/>
                <a:gd name="connsiteX8" fmla="*/ 555637 w 1856332"/>
                <a:gd name="connsiteY8" fmla="*/ 2536736 h 3959924"/>
                <a:gd name="connsiteX9" fmla="*/ 226299 w 1856332"/>
                <a:gd name="connsiteY9" fmla="*/ 1210417 h 3959924"/>
                <a:gd name="connsiteX10" fmla="*/ 551784 w 1856332"/>
                <a:gd name="connsiteY10" fmla="*/ 1210417 h 3959924"/>
                <a:gd name="connsiteX11" fmla="*/ 551784 w 1856332"/>
                <a:gd name="connsiteY11" fmla="*/ 168335 h 3959924"/>
                <a:gd name="connsiteX12" fmla="*/ 720119 w 1856332"/>
                <a:gd name="connsiteY12" fmla="*/ 0 h 3959924"/>
                <a:gd name="connsiteX13" fmla="*/ 888454 w 1856332"/>
                <a:gd name="connsiteY13" fmla="*/ 168335 h 3959924"/>
                <a:gd name="connsiteX14" fmla="*/ 888454 w 1856332"/>
                <a:gd name="connsiteY14" fmla="*/ 1210417 h 3959924"/>
                <a:gd name="connsiteX15" fmla="*/ 968040 w 1856332"/>
                <a:gd name="connsiteY15" fmla="*/ 1210417 h 3959924"/>
                <a:gd name="connsiteX16" fmla="*/ 968040 w 1856332"/>
                <a:gd name="connsiteY16" fmla="*/ 168335 h 3959924"/>
                <a:gd name="connsiteX17" fmla="*/ 1136375 w 1856332"/>
                <a:gd name="connsiteY17" fmla="*/ 0 h 3959924"/>
                <a:gd name="connsiteX18" fmla="*/ 1304710 w 1856332"/>
                <a:gd name="connsiteY18" fmla="*/ 168335 h 3959924"/>
                <a:gd name="connsiteX19" fmla="*/ 1304710 w 1856332"/>
                <a:gd name="connsiteY19" fmla="*/ 1210417 h 3959924"/>
                <a:gd name="connsiteX20" fmla="*/ 1631589 w 1856332"/>
                <a:gd name="connsiteY20" fmla="*/ 1210417 h 3959924"/>
                <a:gd name="connsiteX21" fmla="*/ 1302251 w 1856332"/>
                <a:gd name="connsiteY21" fmla="*/ 2536736 h 3959924"/>
                <a:gd name="connsiteX22" fmla="*/ 1351562 w 1856332"/>
                <a:gd name="connsiteY22" fmla="*/ 2536736 h 3959924"/>
                <a:gd name="connsiteX23" fmla="*/ 1612568 w 1856332"/>
                <a:gd name="connsiteY23" fmla="*/ 1852280 h 3959924"/>
                <a:gd name="connsiteX24" fmla="*/ 1775193 w 1856332"/>
                <a:gd name="connsiteY24" fmla="*/ 1779444 h 3959924"/>
                <a:gd name="connsiteX25" fmla="*/ 1848029 w 1856332"/>
                <a:gd name="connsiteY25" fmla="*/ 1942070 h 3959924"/>
                <a:gd name="connsiteX26" fmla="*/ 1389635 w 1856332"/>
                <a:gd name="connsiteY26" fmla="*/ 3144149 h 3959924"/>
                <a:gd name="connsiteX27" fmla="*/ 1344732 w 1856332"/>
                <a:gd name="connsiteY27" fmla="*/ 3176282 h 3959924"/>
                <a:gd name="connsiteX28" fmla="*/ 1228565 w 1856332"/>
                <a:gd name="connsiteY28" fmla="*/ 3214674 h 3959924"/>
                <a:gd name="connsiteX29" fmla="*/ 925623 w 1856332"/>
                <a:gd name="connsiteY29" fmla="*/ 3959924 h 3959924"/>
                <a:gd name="connsiteX30" fmla="*/ 601623 w 1856332"/>
                <a:gd name="connsiteY30" fmla="*/ 3635924 h 3959924"/>
                <a:gd name="connsiteX31" fmla="*/ 925623 w 1856332"/>
                <a:gd name="connsiteY31" fmla="*/ 3311924 h 3959924"/>
                <a:gd name="connsiteX32" fmla="*/ 1249623 w 1856332"/>
                <a:gd name="connsiteY32" fmla="*/ 3635924 h 3959924"/>
                <a:gd name="connsiteX33" fmla="*/ 925623 w 1856332"/>
                <a:gd name="connsiteY33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344732 w 1856332"/>
                <a:gd name="connsiteY26" fmla="*/ 3176282 h 3959924"/>
                <a:gd name="connsiteX27" fmla="*/ 1228565 w 1856332"/>
                <a:gd name="connsiteY27" fmla="*/ 3214674 h 3959924"/>
                <a:gd name="connsiteX28" fmla="*/ 925623 w 1856332"/>
                <a:gd name="connsiteY28" fmla="*/ 3959924 h 3959924"/>
                <a:gd name="connsiteX29" fmla="*/ 601623 w 1856332"/>
                <a:gd name="connsiteY29" fmla="*/ 3635924 h 3959924"/>
                <a:gd name="connsiteX30" fmla="*/ 925623 w 1856332"/>
                <a:gd name="connsiteY30" fmla="*/ 3311924 h 3959924"/>
                <a:gd name="connsiteX31" fmla="*/ 1249623 w 1856332"/>
                <a:gd name="connsiteY31" fmla="*/ 3635924 h 3959924"/>
                <a:gd name="connsiteX32" fmla="*/ 925623 w 1856332"/>
                <a:gd name="connsiteY32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344732 w 1856332"/>
                <a:gd name="connsiteY26" fmla="*/ 3176282 h 3959924"/>
                <a:gd name="connsiteX27" fmla="*/ 1228565 w 1856332"/>
                <a:gd name="connsiteY27" fmla="*/ 3214674 h 3959924"/>
                <a:gd name="connsiteX28" fmla="*/ 925623 w 1856332"/>
                <a:gd name="connsiteY28" fmla="*/ 3959924 h 3959924"/>
                <a:gd name="connsiteX29" fmla="*/ 601623 w 1856332"/>
                <a:gd name="connsiteY29" fmla="*/ 3635924 h 3959924"/>
                <a:gd name="connsiteX30" fmla="*/ 925623 w 1856332"/>
                <a:gd name="connsiteY30" fmla="*/ 3311924 h 3959924"/>
                <a:gd name="connsiteX31" fmla="*/ 1249623 w 1856332"/>
                <a:gd name="connsiteY31" fmla="*/ 3635924 h 3959924"/>
                <a:gd name="connsiteX32" fmla="*/ 925623 w 1856332"/>
                <a:gd name="connsiteY32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856332" h="3959924">
                  <a:moveTo>
                    <a:pt x="1228565" y="3214674"/>
                  </a:moveTo>
                  <a:lnTo>
                    <a:pt x="622681" y="3214674"/>
                  </a:lnTo>
                  <a:cubicBezTo>
                    <a:pt x="495703" y="3202920"/>
                    <a:pt x="501057" y="3225622"/>
                    <a:pt x="466697" y="3144149"/>
                  </a:cubicBezTo>
                  <a:lnTo>
                    <a:pt x="8303" y="1942070"/>
                  </a:lnTo>
                  <a:cubicBezTo>
                    <a:pt x="-16491" y="1877049"/>
                    <a:pt x="16118" y="1804239"/>
                    <a:pt x="81139" y="1779444"/>
                  </a:cubicBezTo>
                  <a:cubicBezTo>
                    <a:pt x="146160" y="1754650"/>
                    <a:pt x="218970" y="1787259"/>
                    <a:pt x="243764" y="1852280"/>
                  </a:cubicBezTo>
                  <a:lnTo>
                    <a:pt x="504770" y="2536736"/>
                  </a:lnTo>
                  <a:lnTo>
                    <a:pt x="555637" y="2536736"/>
                  </a:lnTo>
                  <a:lnTo>
                    <a:pt x="226299" y="1210417"/>
                  </a:lnTo>
                  <a:lnTo>
                    <a:pt x="551784" y="1210417"/>
                  </a:lnTo>
                  <a:lnTo>
                    <a:pt x="551784" y="168335"/>
                  </a:lnTo>
                  <a:cubicBezTo>
                    <a:pt x="551784" y="75366"/>
                    <a:pt x="627150" y="0"/>
                    <a:pt x="720119" y="0"/>
                  </a:cubicBezTo>
                  <a:cubicBezTo>
                    <a:pt x="813088" y="0"/>
                    <a:pt x="888454" y="75366"/>
                    <a:pt x="888454" y="168335"/>
                  </a:cubicBezTo>
                  <a:lnTo>
                    <a:pt x="888454" y="1210417"/>
                  </a:lnTo>
                  <a:lnTo>
                    <a:pt x="968040" y="1210417"/>
                  </a:lnTo>
                  <a:lnTo>
                    <a:pt x="968040" y="168335"/>
                  </a:lnTo>
                  <a:cubicBezTo>
                    <a:pt x="968040" y="75366"/>
                    <a:pt x="1043406" y="0"/>
                    <a:pt x="1136375" y="0"/>
                  </a:cubicBezTo>
                  <a:cubicBezTo>
                    <a:pt x="1229344" y="0"/>
                    <a:pt x="1304710" y="75366"/>
                    <a:pt x="1304710" y="168335"/>
                  </a:cubicBezTo>
                  <a:lnTo>
                    <a:pt x="1304710" y="1210417"/>
                  </a:lnTo>
                  <a:lnTo>
                    <a:pt x="1631589" y="1210417"/>
                  </a:lnTo>
                  <a:lnTo>
                    <a:pt x="1302251" y="2536736"/>
                  </a:lnTo>
                  <a:lnTo>
                    <a:pt x="1351562" y="2536736"/>
                  </a:lnTo>
                  <a:lnTo>
                    <a:pt x="1612568" y="1852280"/>
                  </a:lnTo>
                  <a:cubicBezTo>
                    <a:pt x="1637362" y="1787259"/>
                    <a:pt x="1710172" y="1754650"/>
                    <a:pt x="1775193" y="1779444"/>
                  </a:cubicBezTo>
                  <a:cubicBezTo>
                    <a:pt x="1840214" y="1804239"/>
                    <a:pt x="1872823" y="1877049"/>
                    <a:pt x="1848029" y="1942070"/>
                  </a:cubicBezTo>
                  <a:lnTo>
                    <a:pt x="1389635" y="3144149"/>
                  </a:lnTo>
                  <a:cubicBezTo>
                    <a:pt x="1348984" y="3225622"/>
                    <a:pt x="1356391" y="3202920"/>
                    <a:pt x="1228565" y="3214674"/>
                  </a:cubicBezTo>
                  <a:close/>
                  <a:moveTo>
                    <a:pt x="925623" y="3959924"/>
                  </a:moveTo>
                  <a:cubicBezTo>
                    <a:pt x="746683" y="3959924"/>
                    <a:pt x="601623" y="3814864"/>
                    <a:pt x="601623" y="3635924"/>
                  </a:cubicBezTo>
                  <a:cubicBezTo>
                    <a:pt x="601623" y="3456984"/>
                    <a:pt x="746683" y="3311924"/>
                    <a:pt x="925623" y="3311924"/>
                  </a:cubicBezTo>
                  <a:cubicBezTo>
                    <a:pt x="1104563" y="3311924"/>
                    <a:pt x="1249623" y="3456984"/>
                    <a:pt x="1249623" y="3635924"/>
                  </a:cubicBezTo>
                  <a:cubicBezTo>
                    <a:pt x="1249623" y="3814864"/>
                    <a:pt x="1104563" y="3959924"/>
                    <a:pt x="925623" y="3959924"/>
                  </a:cubicBezTo>
                  <a:close/>
                </a:path>
              </a:pathLst>
            </a:custGeom>
            <a:solidFill>
              <a:srgbClr val="2C70A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2700">
                <a:cs typeface="B Nazanin" panose="00000700000000000000" pitchFamily="2" charset="-78"/>
              </a:endParaRPr>
            </a:p>
          </p:txBody>
        </p:sp>
        <p:sp>
          <p:nvSpPr>
            <p:cNvPr id="151" name="Round Same Side Corner Rectangle 20">
              <a:extLst>
                <a:ext uri="{FF2B5EF4-FFF2-40B4-BE49-F238E27FC236}">
                  <a16:creationId xmlns:a16="http://schemas.microsoft.com/office/drawing/2014/main" id="{892FBF09-CAAD-9CBD-5F1B-56B55902EE27}"/>
                </a:ext>
              </a:extLst>
            </p:cNvPr>
            <p:cNvSpPr/>
            <p:nvPr/>
          </p:nvSpPr>
          <p:spPr>
            <a:xfrm rot="10800000">
              <a:off x="7092745" y="4003363"/>
              <a:ext cx="313136" cy="667981"/>
            </a:xfrm>
            <a:custGeom>
              <a:avLst/>
              <a:gdLst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521281 w 1856332"/>
                <a:gd name="connsiteY2" fmla="*/ 3174669 h 3959924"/>
                <a:gd name="connsiteX3" fmla="*/ 466697 w 1856332"/>
                <a:gd name="connsiteY3" fmla="*/ 3144149 h 3959924"/>
                <a:gd name="connsiteX4" fmla="*/ 8303 w 1856332"/>
                <a:gd name="connsiteY4" fmla="*/ 1942070 h 3959924"/>
                <a:gd name="connsiteX5" fmla="*/ 81139 w 1856332"/>
                <a:gd name="connsiteY5" fmla="*/ 1779444 h 3959924"/>
                <a:gd name="connsiteX6" fmla="*/ 243764 w 1856332"/>
                <a:gd name="connsiteY6" fmla="*/ 1852280 h 3959924"/>
                <a:gd name="connsiteX7" fmla="*/ 504770 w 1856332"/>
                <a:gd name="connsiteY7" fmla="*/ 2536736 h 3959924"/>
                <a:gd name="connsiteX8" fmla="*/ 555637 w 1856332"/>
                <a:gd name="connsiteY8" fmla="*/ 2536736 h 3959924"/>
                <a:gd name="connsiteX9" fmla="*/ 226299 w 1856332"/>
                <a:gd name="connsiteY9" fmla="*/ 1210417 h 3959924"/>
                <a:gd name="connsiteX10" fmla="*/ 551784 w 1856332"/>
                <a:gd name="connsiteY10" fmla="*/ 1210417 h 3959924"/>
                <a:gd name="connsiteX11" fmla="*/ 551784 w 1856332"/>
                <a:gd name="connsiteY11" fmla="*/ 168335 h 3959924"/>
                <a:gd name="connsiteX12" fmla="*/ 720119 w 1856332"/>
                <a:gd name="connsiteY12" fmla="*/ 0 h 3959924"/>
                <a:gd name="connsiteX13" fmla="*/ 888454 w 1856332"/>
                <a:gd name="connsiteY13" fmla="*/ 168335 h 3959924"/>
                <a:gd name="connsiteX14" fmla="*/ 888454 w 1856332"/>
                <a:gd name="connsiteY14" fmla="*/ 1210417 h 3959924"/>
                <a:gd name="connsiteX15" fmla="*/ 968040 w 1856332"/>
                <a:gd name="connsiteY15" fmla="*/ 1210417 h 3959924"/>
                <a:gd name="connsiteX16" fmla="*/ 968040 w 1856332"/>
                <a:gd name="connsiteY16" fmla="*/ 168335 h 3959924"/>
                <a:gd name="connsiteX17" fmla="*/ 1136375 w 1856332"/>
                <a:gd name="connsiteY17" fmla="*/ 0 h 3959924"/>
                <a:gd name="connsiteX18" fmla="*/ 1304710 w 1856332"/>
                <a:gd name="connsiteY18" fmla="*/ 168335 h 3959924"/>
                <a:gd name="connsiteX19" fmla="*/ 1304710 w 1856332"/>
                <a:gd name="connsiteY19" fmla="*/ 1210417 h 3959924"/>
                <a:gd name="connsiteX20" fmla="*/ 1631589 w 1856332"/>
                <a:gd name="connsiteY20" fmla="*/ 1210417 h 3959924"/>
                <a:gd name="connsiteX21" fmla="*/ 1302251 w 1856332"/>
                <a:gd name="connsiteY21" fmla="*/ 2536736 h 3959924"/>
                <a:gd name="connsiteX22" fmla="*/ 1351562 w 1856332"/>
                <a:gd name="connsiteY22" fmla="*/ 2536736 h 3959924"/>
                <a:gd name="connsiteX23" fmla="*/ 1612568 w 1856332"/>
                <a:gd name="connsiteY23" fmla="*/ 1852280 h 3959924"/>
                <a:gd name="connsiteX24" fmla="*/ 1775193 w 1856332"/>
                <a:gd name="connsiteY24" fmla="*/ 1779444 h 3959924"/>
                <a:gd name="connsiteX25" fmla="*/ 1848029 w 1856332"/>
                <a:gd name="connsiteY25" fmla="*/ 1942070 h 3959924"/>
                <a:gd name="connsiteX26" fmla="*/ 1389635 w 1856332"/>
                <a:gd name="connsiteY26" fmla="*/ 3144149 h 3959924"/>
                <a:gd name="connsiteX27" fmla="*/ 1344732 w 1856332"/>
                <a:gd name="connsiteY27" fmla="*/ 3176282 h 3959924"/>
                <a:gd name="connsiteX28" fmla="*/ 1228565 w 1856332"/>
                <a:gd name="connsiteY28" fmla="*/ 3214674 h 3959924"/>
                <a:gd name="connsiteX29" fmla="*/ 925623 w 1856332"/>
                <a:gd name="connsiteY29" fmla="*/ 3959924 h 3959924"/>
                <a:gd name="connsiteX30" fmla="*/ 601623 w 1856332"/>
                <a:gd name="connsiteY30" fmla="*/ 3635924 h 3959924"/>
                <a:gd name="connsiteX31" fmla="*/ 925623 w 1856332"/>
                <a:gd name="connsiteY31" fmla="*/ 3311924 h 3959924"/>
                <a:gd name="connsiteX32" fmla="*/ 1249623 w 1856332"/>
                <a:gd name="connsiteY32" fmla="*/ 3635924 h 3959924"/>
                <a:gd name="connsiteX33" fmla="*/ 925623 w 1856332"/>
                <a:gd name="connsiteY33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344732 w 1856332"/>
                <a:gd name="connsiteY26" fmla="*/ 3176282 h 3959924"/>
                <a:gd name="connsiteX27" fmla="*/ 1228565 w 1856332"/>
                <a:gd name="connsiteY27" fmla="*/ 3214674 h 3959924"/>
                <a:gd name="connsiteX28" fmla="*/ 925623 w 1856332"/>
                <a:gd name="connsiteY28" fmla="*/ 3959924 h 3959924"/>
                <a:gd name="connsiteX29" fmla="*/ 601623 w 1856332"/>
                <a:gd name="connsiteY29" fmla="*/ 3635924 h 3959924"/>
                <a:gd name="connsiteX30" fmla="*/ 925623 w 1856332"/>
                <a:gd name="connsiteY30" fmla="*/ 3311924 h 3959924"/>
                <a:gd name="connsiteX31" fmla="*/ 1249623 w 1856332"/>
                <a:gd name="connsiteY31" fmla="*/ 3635924 h 3959924"/>
                <a:gd name="connsiteX32" fmla="*/ 925623 w 1856332"/>
                <a:gd name="connsiteY32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344732 w 1856332"/>
                <a:gd name="connsiteY26" fmla="*/ 3176282 h 3959924"/>
                <a:gd name="connsiteX27" fmla="*/ 1228565 w 1856332"/>
                <a:gd name="connsiteY27" fmla="*/ 3214674 h 3959924"/>
                <a:gd name="connsiteX28" fmla="*/ 925623 w 1856332"/>
                <a:gd name="connsiteY28" fmla="*/ 3959924 h 3959924"/>
                <a:gd name="connsiteX29" fmla="*/ 601623 w 1856332"/>
                <a:gd name="connsiteY29" fmla="*/ 3635924 h 3959924"/>
                <a:gd name="connsiteX30" fmla="*/ 925623 w 1856332"/>
                <a:gd name="connsiteY30" fmla="*/ 3311924 h 3959924"/>
                <a:gd name="connsiteX31" fmla="*/ 1249623 w 1856332"/>
                <a:gd name="connsiteY31" fmla="*/ 3635924 h 3959924"/>
                <a:gd name="connsiteX32" fmla="*/ 925623 w 1856332"/>
                <a:gd name="connsiteY32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856332" h="3959924">
                  <a:moveTo>
                    <a:pt x="1228565" y="3214674"/>
                  </a:moveTo>
                  <a:lnTo>
                    <a:pt x="622681" y="3214674"/>
                  </a:lnTo>
                  <a:cubicBezTo>
                    <a:pt x="495703" y="3202920"/>
                    <a:pt x="501057" y="3225622"/>
                    <a:pt x="466697" y="3144149"/>
                  </a:cubicBezTo>
                  <a:lnTo>
                    <a:pt x="8303" y="1942070"/>
                  </a:lnTo>
                  <a:cubicBezTo>
                    <a:pt x="-16491" y="1877049"/>
                    <a:pt x="16118" y="1804239"/>
                    <a:pt x="81139" y="1779444"/>
                  </a:cubicBezTo>
                  <a:cubicBezTo>
                    <a:pt x="146160" y="1754650"/>
                    <a:pt x="218970" y="1787259"/>
                    <a:pt x="243764" y="1852280"/>
                  </a:cubicBezTo>
                  <a:lnTo>
                    <a:pt x="504770" y="2536736"/>
                  </a:lnTo>
                  <a:lnTo>
                    <a:pt x="555637" y="2536736"/>
                  </a:lnTo>
                  <a:lnTo>
                    <a:pt x="226299" y="1210417"/>
                  </a:lnTo>
                  <a:lnTo>
                    <a:pt x="551784" y="1210417"/>
                  </a:lnTo>
                  <a:lnTo>
                    <a:pt x="551784" y="168335"/>
                  </a:lnTo>
                  <a:cubicBezTo>
                    <a:pt x="551784" y="75366"/>
                    <a:pt x="627150" y="0"/>
                    <a:pt x="720119" y="0"/>
                  </a:cubicBezTo>
                  <a:cubicBezTo>
                    <a:pt x="813088" y="0"/>
                    <a:pt x="888454" y="75366"/>
                    <a:pt x="888454" y="168335"/>
                  </a:cubicBezTo>
                  <a:lnTo>
                    <a:pt x="888454" y="1210417"/>
                  </a:lnTo>
                  <a:lnTo>
                    <a:pt x="968040" y="1210417"/>
                  </a:lnTo>
                  <a:lnTo>
                    <a:pt x="968040" y="168335"/>
                  </a:lnTo>
                  <a:cubicBezTo>
                    <a:pt x="968040" y="75366"/>
                    <a:pt x="1043406" y="0"/>
                    <a:pt x="1136375" y="0"/>
                  </a:cubicBezTo>
                  <a:cubicBezTo>
                    <a:pt x="1229344" y="0"/>
                    <a:pt x="1304710" y="75366"/>
                    <a:pt x="1304710" y="168335"/>
                  </a:cubicBezTo>
                  <a:lnTo>
                    <a:pt x="1304710" y="1210417"/>
                  </a:lnTo>
                  <a:lnTo>
                    <a:pt x="1631589" y="1210417"/>
                  </a:lnTo>
                  <a:lnTo>
                    <a:pt x="1302251" y="2536736"/>
                  </a:lnTo>
                  <a:lnTo>
                    <a:pt x="1351562" y="2536736"/>
                  </a:lnTo>
                  <a:lnTo>
                    <a:pt x="1612568" y="1852280"/>
                  </a:lnTo>
                  <a:cubicBezTo>
                    <a:pt x="1637362" y="1787259"/>
                    <a:pt x="1710172" y="1754650"/>
                    <a:pt x="1775193" y="1779444"/>
                  </a:cubicBezTo>
                  <a:cubicBezTo>
                    <a:pt x="1840214" y="1804239"/>
                    <a:pt x="1872823" y="1877049"/>
                    <a:pt x="1848029" y="1942070"/>
                  </a:cubicBezTo>
                  <a:lnTo>
                    <a:pt x="1389635" y="3144149"/>
                  </a:lnTo>
                  <a:cubicBezTo>
                    <a:pt x="1348984" y="3225622"/>
                    <a:pt x="1356391" y="3202920"/>
                    <a:pt x="1228565" y="3214674"/>
                  </a:cubicBezTo>
                  <a:close/>
                  <a:moveTo>
                    <a:pt x="925623" y="3959924"/>
                  </a:moveTo>
                  <a:cubicBezTo>
                    <a:pt x="746683" y="3959924"/>
                    <a:pt x="601623" y="3814864"/>
                    <a:pt x="601623" y="3635924"/>
                  </a:cubicBezTo>
                  <a:cubicBezTo>
                    <a:pt x="601623" y="3456984"/>
                    <a:pt x="746683" y="3311924"/>
                    <a:pt x="925623" y="3311924"/>
                  </a:cubicBezTo>
                  <a:cubicBezTo>
                    <a:pt x="1104563" y="3311924"/>
                    <a:pt x="1249623" y="3456984"/>
                    <a:pt x="1249623" y="3635924"/>
                  </a:cubicBezTo>
                  <a:cubicBezTo>
                    <a:pt x="1249623" y="3814864"/>
                    <a:pt x="1104563" y="3959924"/>
                    <a:pt x="925623" y="3959924"/>
                  </a:cubicBezTo>
                  <a:close/>
                </a:path>
              </a:pathLst>
            </a:custGeom>
            <a:solidFill>
              <a:srgbClr val="2C70A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2700">
                <a:cs typeface="B Nazanin" panose="00000700000000000000" pitchFamily="2" charset="-78"/>
              </a:endParaRPr>
            </a:p>
          </p:txBody>
        </p:sp>
        <p:sp>
          <p:nvSpPr>
            <p:cNvPr id="152" name="Round Same Side Corner Rectangle 20">
              <a:extLst>
                <a:ext uri="{FF2B5EF4-FFF2-40B4-BE49-F238E27FC236}">
                  <a16:creationId xmlns:a16="http://schemas.microsoft.com/office/drawing/2014/main" id="{B974DB03-12F6-DE9B-FEBD-534719CBA7EE}"/>
                </a:ext>
              </a:extLst>
            </p:cNvPr>
            <p:cNvSpPr/>
            <p:nvPr/>
          </p:nvSpPr>
          <p:spPr>
            <a:xfrm rot="10800000">
              <a:off x="7372634" y="4003363"/>
              <a:ext cx="313136" cy="667981"/>
            </a:xfrm>
            <a:custGeom>
              <a:avLst/>
              <a:gdLst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521281 w 1856332"/>
                <a:gd name="connsiteY2" fmla="*/ 3174669 h 3959924"/>
                <a:gd name="connsiteX3" fmla="*/ 466697 w 1856332"/>
                <a:gd name="connsiteY3" fmla="*/ 3144149 h 3959924"/>
                <a:gd name="connsiteX4" fmla="*/ 8303 w 1856332"/>
                <a:gd name="connsiteY4" fmla="*/ 1942070 h 3959924"/>
                <a:gd name="connsiteX5" fmla="*/ 81139 w 1856332"/>
                <a:gd name="connsiteY5" fmla="*/ 1779444 h 3959924"/>
                <a:gd name="connsiteX6" fmla="*/ 243764 w 1856332"/>
                <a:gd name="connsiteY6" fmla="*/ 1852280 h 3959924"/>
                <a:gd name="connsiteX7" fmla="*/ 504770 w 1856332"/>
                <a:gd name="connsiteY7" fmla="*/ 2536736 h 3959924"/>
                <a:gd name="connsiteX8" fmla="*/ 555637 w 1856332"/>
                <a:gd name="connsiteY8" fmla="*/ 2536736 h 3959924"/>
                <a:gd name="connsiteX9" fmla="*/ 226299 w 1856332"/>
                <a:gd name="connsiteY9" fmla="*/ 1210417 h 3959924"/>
                <a:gd name="connsiteX10" fmla="*/ 551784 w 1856332"/>
                <a:gd name="connsiteY10" fmla="*/ 1210417 h 3959924"/>
                <a:gd name="connsiteX11" fmla="*/ 551784 w 1856332"/>
                <a:gd name="connsiteY11" fmla="*/ 168335 h 3959924"/>
                <a:gd name="connsiteX12" fmla="*/ 720119 w 1856332"/>
                <a:gd name="connsiteY12" fmla="*/ 0 h 3959924"/>
                <a:gd name="connsiteX13" fmla="*/ 888454 w 1856332"/>
                <a:gd name="connsiteY13" fmla="*/ 168335 h 3959924"/>
                <a:gd name="connsiteX14" fmla="*/ 888454 w 1856332"/>
                <a:gd name="connsiteY14" fmla="*/ 1210417 h 3959924"/>
                <a:gd name="connsiteX15" fmla="*/ 968040 w 1856332"/>
                <a:gd name="connsiteY15" fmla="*/ 1210417 h 3959924"/>
                <a:gd name="connsiteX16" fmla="*/ 968040 w 1856332"/>
                <a:gd name="connsiteY16" fmla="*/ 168335 h 3959924"/>
                <a:gd name="connsiteX17" fmla="*/ 1136375 w 1856332"/>
                <a:gd name="connsiteY17" fmla="*/ 0 h 3959924"/>
                <a:gd name="connsiteX18" fmla="*/ 1304710 w 1856332"/>
                <a:gd name="connsiteY18" fmla="*/ 168335 h 3959924"/>
                <a:gd name="connsiteX19" fmla="*/ 1304710 w 1856332"/>
                <a:gd name="connsiteY19" fmla="*/ 1210417 h 3959924"/>
                <a:gd name="connsiteX20" fmla="*/ 1631589 w 1856332"/>
                <a:gd name="connsiteY20" fmla="*/ 1210417 h 3959924"/>
                <a:gd name="connsiteX21" fmla="*/ 1302251 w 1856332"/>
                <a:gd name="connsiteY21" fmla="*/ 2536736 h 3959924"/>
                <a:gd name="connsiteX22" fmla="*/ 1351562 w 1856332"/>
                <a:gd name="connsiteY22" fmla="*/ 2536736 h 3959924"/>
                <a:gd name="connsiteX23" fmla="*/ 1612568 w 1856332"/>
                <a:gd name="connsiteY23" fmla="*/ 1852280 h 3959924"/>
                <a:gd name="connsiteX24" fmla="*/ 1775193 w 1856332"/>
                <a:gd name="connsiteY24" fmla="*/ 1779444 h 3959924"/>
                <a:gd name="connsiteX25" fmla="*/ 1848029 w 1856332"/>
                <a:gd name="connsiteY25" fmla="*/ 1942070 h 3959924"/>
                <a:gd name="connsiteX26" fmla="*/ 1389635 w 1856332"/>
                <a:gd name="connsiteY26" fmla="*/ 3144149 h 3959924"/>
                <a:gd name="connsiteX27" fmla="*/ 1344732 w 1856332"/>
                <a:gd name="connsiteY27" fmla="*/ 3176282 h 3959924"/>
                <a:gd name="connsiteX28" fmla="*/ 1228565 w 1856332"/>
                <a:gd name="connsiteY28" fmla="*/ 3214674 h 3959924"/>
                <a:gd name="connsiteX29" fmla="*/ 925623 w 1856332"/>
                <a:gd name="connsiteY29" fmla="*/ 3959924 h 3959924"/>
                <a:gd name="connsiteX30" fmla="*/ 601623 w 1856332"/>
                <a:gd name="connsiteY30" fmla="*/ 3635924 h 3959924"/>
                <a:gd name="connsiteX31" fmla="*/ 925623 w 1856332"/>
                <a:gd name="connsiteY31" fmla="*/ 3311924 h 3959924"/>
                <a:gd name="connsiteX32" fmla="*/ 1249623 w 1856332"/>
                <a:gd name="connsiteY32" fmla="*/ 3635924 h 3959924"/>
                <a:gd name="connsiteX33" fmla="*/ 925623 w 1856332"/>
                <a:gd name="connsiteY33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344732 w 1856332"/>
                <a:gd name="connsiteY26" fmla="*/ 3176282 h 3959924"/>
                <a:gd name="connsiteX27" fmla="*/ 1228565 w 1856332"/>
                <a:gd name="connsiteY27" fmla="*/ 3214674 h 3959924"/>
                <a:gd name="connsiteX28" fmla="*/ 925623 w 1856332"/>
                <a:gd name="connsiteY28" fmla="*/ 3959924 h 3959924"/>
                <a:gd name="connsiteX29" fmla="*/ 601623 w 1856332"/>
                <a:gd name="connsiteY29" fmla="*/ 3635924 h 3959924"/>
                <a:gd name="connsiteX30" fmla="*/ 925623 w 1856332"/>
                <a:gd name="connsiteY30" fmla="*/ 3311924 h 3959924"/>
                <a:gd name="connsiteX31" fmla="*/ 1249623 w 1856332"/>
                <a:gd name="connsiteY31" fmla="*/ 3635924 h 3959924"/>
                <a:gd name="connsiteX32" fmla="*/ 925623 w 1856332"/>
                <a:gd name="connsiteY32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344732 w 1856332"/>
                <a:gd name="connsiteY26" fmla="*/ 3176282 h 3959924"/>
                <a:gd name="connsiteX27" fmla="*/ 1228565 w 1856332"/>
                <a:gd name="connsiteY27" fmla="*/ 3214674 h 3959924"/>
                <a:gd name="connsiteX28" fmla="*/ 925623 w 1856332"/>
                <a:gd name="connsiteY28" fmla="*/ 3959924 h 3959924"/>
                <a:gd name="connsiteX29" fmla="*/ 601623 w 1856332"/>
                <a:gd name="connsiteY29" fmla="*/ 3635924 h 3959924"/>
                <a:gd name="connsiteX30" fmla="*/ 925623 w 1856332"/>
                <a:gd name="connsiteY30" fmla="*/ 3311924 h 3959924"/>
                <a:gd name="connsiteX31" fmla="*/ 1249623 w 1856332"/>
                <a:gd name="connsiteY31" fmla="*/ 3635924 h 3959924"/>
                <a:gd name="connsiteX32" fmla="*/ 925623 w 1856332"/>
                <a:gd name="connsiteY32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856332" h="3959924">
                  <a:moveTo>
                    <a:pt x="1228565" y="3214674"/>
                  </a:moveTo>
                  <a:lnTo>
                    <a:pt x="622681" y="3214674"/>
                  </a:lnTo>
                  <a:cubicBezTo>
                    <a:pt x="495703" y="3202920"/>
                    <a:pt x="501057" y="3225622"/>
                    <a:pt x="466697" y="3144149"/>
                  </a:cubicBezTo>
                  <a:lnTo>
                    <a:pt x="8303" y="1942070"/>
                  </a:lnTo>
                  <a:cubicBezTo>
                    <a:pt x="-16491" y="1877049"/>
                    <a:pt x="16118" y="1804239"/>
                    <a:pt x="81139" y="1779444"/>
                  </a:cubicBezTo>
                  <a:cubicBezTo>
                    <a:pt x="146160" y="1754650"/>
                    <a:pt x="218970" y="1787259"/>
                    <a:pt x="243764" y="1852280"/>
                  </a:cubicBezTo>
                  <a:lnTo>
                    <a:pt x="504770" y="2536736"/>
                  </a:lnTo>
                  <a:lnTo>
                    <a:pt x="555637" y="2536736"/>
                  </a:lnTo>
                  <a:lnTo>
                    <a:pt x="226299" y="1210417"/>
                  </a:lnTo>
                  <a:lnTo>
                    <a:pt x="551784" y="1210417"/>
                  </a:lnTo>
                  <a:lnTo>
                    <a:pt x="551784" y="168335"/>
                  </a:lnTo>
                  <a:cubicBezTo>
                    <a:pt x="551784" y="75366"/>
                    <a:pt x="627150" y="0"/>
                    <a:pt x="720119" y="0"/>
                  </a:cubicBezTo>
                  <a:cubicBezTo>
                    <a:pt x="813088" y="0"/>
                    <a:pt x="888454" y="75366"/>
                    <a:pt x="888454" y="168335"/>
                  </a:cubicBezTo>
                  <a:lnTo>
                    <a:pt x="888454" y="1210417"/>
                  </a:lnTo>
                  <a:lnTo>
                    <a:pt x="968040" y="1210417"/>
                  </a:lnTo>
                  <a:lnTo>
                    <a:pt x="968040" y="168335"/>
                  </a:lnTo>
                  <a:cubicBezTo>
                    <a:pt x="968040" y="75366"/>
                    <a:pt x="1043406" y="0"/>
                    <a:pt x="1136375" y="0"/>
                  </a:cubicBezTo>
                  <a:cubicBezTo>
                    <a:pt x="1229344" y="0"/>
                    <a:pt x="1304710" y="75366"/>
                    <a:pt x="1304710" y="168335"/>
                  </a:cubicBezTo>
                  <a:lnTo>
                    <a:pt x="1304710" y="1210417"/>
                  </a:lnTo>
                  <a:lnTo>
                    <a:pt x="1631589" y="1210417"/>
                  </a:lnTo>
                  <a:lnTo>
                    <a:pt x="1302251" y="2536736"/>
                  </a:lnTo>
                  <a:lnTo>
                    <a:pt x="1351562" y="2536736"/>
                  </a:lnTo>
                  <a:lnTo>
                    <a:pt x="1612568" y="1852280"/>
                  </a:lnTo>
                  <a:cubicBezTo>
                    <a:pt x="1637362" y="1787259"/>
                    <a:pt x="1710172" y="1754650"/>
                    <a:pt x="1775193" y="1779444"/>
                  </a:cubicBezTo>
                  <a:cubicBezTo>
                    <a:pt x="1840214" y="1804239"/>
                    <a:pt x="1872823" y="1877049"/>
                    <a:pt x="1848029" y="1942070"/>
                  </a:cubicBezTo>
                  <a:lnTo>
                    <a:pt x="1389635" y="3144149"/>
                  </a:lnTo>
                  <a:cubicBezTo>
                    <a:pt x="1348984" y="3225622"/>
                    <a:pt x="1356391" y="3202920"/>
                    <a:pt x="1228565" y="3214674"/>
                  </a:cubicBezTo>
                  <a:close/>
                  <a:moveTo>
                    <a:pt x="925623" y="3959924"/>
                  </a:moveTo>
                  <a:cubicBezTo>
                    <a:pt x="746683" y="3959924"/>
                    <a:pt x="601623" y="3814864"/>
                    <a:pt x="601623" y="3635924"/>
                  </a:cubicBezTo>
                  <a:cubicBezTo>
                    <a:pt x="601623" y="3456984"/>
                    <a:pt x="746683" y="3311924"/>
                    <a:pt x="925623" y="3311924"/>
                  </a:cubicBezTo>
                  <a:cubicBezTo>
                    <a:pt x="1104563" y="3311924"/>
                    <a:pt x="1249623" y="3456984"/>
                    <a:pt x="1249623" y="3635924"/>
                  </a:cubicBezTo>
                  <a:cubicBezTo>
                    <a:pt x="1249623" y="3814864"/>
                    <a:pt x="1104563" y="3959924"/>
                    <a:pt x="925623" y="3959924"/>
                  </a:cubicBezTo>
                  <a:close/>
                </a:path>
              </a:pathLst>
            </a:custGeom>
            <a:solidFill>
              <a:srgbClr val="2C70A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2700">
                <a:cs typeface="B Nazanin" panose="00000700000000000000" pitchFamily="2" charset="-78"/>
              </a:endParaRPr>
            </a:p>
          </p:txBody>
        </p:sp>
        <p:sp>
          <p:nvSpPr>
            <p:cNvPr id="153" name="Round Same Side Corner Rectangle 20">
              <a:extLst>
                <a:ext uri="{FF2B5EF4-FFF2-40B4-BE49-F238E27FC236}">
                  <a16:creationId xmlns:a16="http://schemas.microsoft.com/office/drawing/2014/main" id="{9A182E58-2B2E-3C4C-E50D-C9D1EA3D2C7F}"/>
                </a:ext>
              </a:extLst>
            </p:cNvPr>
            <p:cNvSpPr/>
            <p:nvPr/>
          </p:nvSpPr>
          <p:spPr>
            <a:xfrm rot="10800000">
              <a:off x="7652523" y="4003363"/>
              <a:ext cx="313136" cy="667981"/>
            </a:xfrm>
            <a:custGeom>
              <a:avLst/>
              <a:gdLst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521281 w 1856332"/>
                <a:gd name="connsiteY2" fmla="*/ 3174669 h 3959924"/>
                <a:gd name="connsiteX3" fmla="*/ 466697 w 1856332"/>
                <a:gd name="connsiteY3" fmla="*/ 3144149 h 3959924"/>
                <a:gd name="connsiteX4" fmla="*/ 8303 w 1856332"/>
                <a:gd name="connsiteY4" fmla="*/ 1942070 h 3959924"/>
                <a:gd name="connsiteX5" fmla="*/ 81139 w 1856332"/>
                <a:gd name="connsiteY5" fmla="*/ 1779444 h 3959924"/>
                <a:gd name="connsiteX6" fmla="*/ 243764 w 1856332"/>
                <a:gd name="connsiteY6" fmla="*/ 1852280 h 3959924"/>
                <a:gd name="connsiteX7" fmla="*/ 504770 w 1856332"/>
                <a:gd name="connsiteY7" fmla="*/ 2536736 h 3959924"/>
                <a:gd name="connsiteX8" fmla="*/ 555637 w 1856332"/>
                <a:gd name="connsiteY8" fmla="*/ 2536736 h 3959924"/>
                <a:gd name="connsiteX9" fmla="*/ 226299 w 1856332"/>
                <a:gd name="connsiteY9" fmla="*/ 1210417 h 3959924"/>
                <a:gd name="connsiteX10" fmla="*/ 551784 w 1856332"/>
                <a:gd name="connsiteY10" fmla="*/ 1210417 h 3959924"/>
                <a:gd name="connsiteX11" fmla="*/ 551784 w 1856332"/>
                <a:gd name="connsiteY11" fmla="*/ 168335 h 3959924"/>
                <a:gd name="connsiteX12" fmla="*/ 720119 w 1856332"/>
                <a:gd name="connsiteY12" fmla="*/ 0 h 3959924"/>
                <a:gd name="connsiteX13" fmla="*/ 888454 w 1856332"/>
                <a:gd name="connsiteY13" fmla="*/ 168335 h 3959924"/>
                <a:gd name="connsiteX14" fmla="*/ 888454 w 1856332"/>
                <a:gd name="connsiteY14" fmla="*/ 1210417 h 3959924"/>
                <a:gd name="connsiteX15" fmla="*/ 968040 w 1856332"/>
                <a:gd name="connsiteY15" fmla="*/ 1210417 h 3959924"/>
                <a:gd name="connsiteX16" fmla="*/ 968040 w 1856332"/>
                <a:gd name="connsiteY16" fmla="*/ 168335 h 3959924"/>
                <a:gd name="connsiteX17" fmla="*/ 1136375 w 1856332"/>
                <a:gd name="connsiteY17" fmla="*/ 0 h 3959924"/>
                <a:gd name="connsiteX18" fmla="*/ 1304710 w 1856332"/>
                <a:gd name="connsiteY18" fmla="*/ 168335 h 3959924"/>
                <a:gd name="connsiteX19" fmla="*/ 1304710 w 1856332"/>
                <a:gd name="connsiteY19" fmla="*/ 1210417 h 3959924"/>
                <a:gd name="connsiteX20" fmla="*/ 1631589 w 1856332"/>
                <a:gd name="connsiteY20" fmla="*/ 1210417 h 3959924"/>
                <a:gd name="connsiteX21" fmla="*/ 1302251 w 1856332"/>
                <a:gd name="connsiteY21" fmla="*/ 2536736 h 3959924"/>
                <a:gd name="connsiteX22" fmla="*/ 1351562 w 1856332"/>
                <a:gd name="connsiteY22" fmla="*/ 2536736 h 3959924"/>
                <a:gd name="connsiteX23" fmla="*/ 1612568 w 1856332"/>
                <a:gd name="connsiteY23" fmla="*/ 1852280 h 3959924"/>
                <a:gd name="connsiteX24" fmla="*/ 1775193 w 1856332"/>
                <a:gd name="connsiteY24" fmla="*/ 1779444 h 3959924"/>
                <a:gd name="connsiteX25" fmla="*/ 1848029 w 1856332"/>
                <a:gd name="connsiteY25" fmla="*/ 1942070 h 3959924"/>
                <a:gd name="connsiteX26" fmla="*/ 1389635 w 1856332"/>
                <a:gd name="connsiteY26" fmla="*/ 3144149 h 3959924"/>
                <a:gd name="connsiteX27" fmla="*/ 1344732 w 1856332"/>
                <a:gd name="connsiteY27" fmla="*/ 3176282 h 3959924"/>
                <a:gd name="connsiteX28" fmla="*/ 1228565 w 1856332"/>
                <a:gd name="connsiteY28" fmla="*/ 3214674 h 3959924"/>
                <a:gd name="connsiteX29" fmla="*/ 925623 w 1856332"/>
                <a:gd name="connsiteY29" fmla="*/ 3959924 h 3959924"/>
                <a:gd name="connsiteX30" fmla="*/ 601623 w 1856332"/>
                <a:gd name="connsiteY30" fmla="*/ 3635924 h 3959924"/>
                <a:gd name="connsiteX31" fmla="*/ 925623 w 1856332"/>
                <a:gd name="connsiteY31" fmla="*/ 3311924 h 3959924"/>
                <a:gd name="connsiteX32" fmla="*/ 1249623 w 1856332"/>
                <a:gd name="connsiteY32" fmla="*/ 3635924 h 3959924"/>
                <a:gd name="connsiteX33" fmla="*/ 925623 w 1856332"/>
                <a:gd name="connsiteY33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344732 w 1856332"/>
                <a:gd name="connsiteY26" fmla="*/ 3176282 h 3959924"/>
                <a:gd name="connsiteX27" fmla="*/ 1228565 w 1856332"/>
                <a:gd name="connsiteY27" fmla="*/ 3214674 h 3959924"/>
                <a:gd name="connsiteX28" fmla="*/ 925623 w 1856332"/>
                <a:gd name="connsiteY28" fmla="*/ 3959924 h 3959924"/>
                <a:gd name="connsiteX29" fmla="*/ 601623 w 1856332"/>
                <a:gd name="connsiteY29" fmla="*/ 3635924 h 3959924"/>
                <a:gd name="connsiteX30" fmla="*/ 925623 w 1856332"/>
                <a:gd name="connsiteY30" fmla="*/ 3311924 h 3959924"/>
                <a:gd name="connsiteX31" fmla="*/ 1249623 w 1856332"/>
                <a:gd name="connsiteY31" fmla="*/ 3635924 h 3959924"/>
                <a:gd name="connsiteX32" fmla="*/ 925623 w 1856332"/>
                <a:gd name="connsiteY32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344732 w 1856332"/>
                <a:gd name="connsiteY26" fmla="*/ 3176282 h 3959924"/>
                <a:gd name="connsiteX27" fmla="*/ 1228565 w 1856332"/>
                <a:gd name="connsiteY27" fmla="*/ 3214674 h 3959924"/>
                <a:gd name="connsiteX28" fmla="*/ 925623 w 1856332"/>
                <a:gd name="connsiteY28" fmla="*/ 3959924 h 3959924"/>
                <a:gd name="connsiteX29" fmla="*/ 601623 w 1856332"/>
                <a:gd name="connsiteY29" fmla="*/ 3635924 h 3959924"/>
                <a:gd name="connsiteX30" fmla="*/ 925623 w 1856332"/>
                <a:gd name="connsiteY30" fmla="*/ 3311924 h 3959924"/>
                <a:gd name="connsiteX31" fmla="*/ 1249623 w 1856332"/>
                <a:gd name="connsiteY31" fmla="*/ 3635924 h 3959924"/>
                <a:gd name="connsiteX32" fmla="*/ 925623 w 1856332"/>
                <a:gd name="connsiteY32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856332" h="3959924">
                  <a:moveTo>
                    <a:pt x="1228565" y="3214674"/>
                  </a:moveTo>
                  <a:lnTo>
                    <a:pt x="622681" y="3214674"/>
                  </a:lnTo>
                  <a:cubicBezTo>
                    <a:pt x="495703" y="3202920"/>
                    <a:pt x="501057" y="3225622"/>
                    <a:pt x="466697" y="3144149"/>
                  </a:cubicBezTo>
                  <a:lnTo>
                    <a:pt x="8303" y="1942070"/>
                  </a:lnTo>
                  <a:cubicBezTo>
                    <a:pt x="-16491" y="1877049"/>
                    <a:pt x="16118" y="1804239"/>
                    <a:pt x="81139" y="1779444"/>
                  </a:cubicBezTo>
                  <a:cubicBezTo>
                    <a:pt x="146160" y="1754650"/>
                    <a:pt x="218970" y="1787259"/>
                    <a:pt x="243764" y="1852280"/>
                  </a:cubicBezTo>
                  <a:lnTo>
                    <a:pt x="504770" y="2536736"/>
                  </a:lnTo>
                  <a:lnTo>
                    <a:pt x="555637" y="2536736"/>
                  </a:lnTo>
                  <a:lnTo>
                    <a:pt x="226299" y="1210417"/>
                  </a:lnTo>
                  <a:lnTo>
                    <a:pt x="551784" y="1210417"/>
                  </a:lnTo>
                  <a:lnTo>
                    <a:pt x="551784" y="168335"/>
                  </a:lnTo>
                  <a:cubicBezTo>
                    <a:pt x="551784" y="75366"/>
                    <a:pt x="627150" y="0"/>
                    <a:pt x="720119" y="0"/>
                  </a:cubicBezTo>
                  <a:cubicBezTo>
                    <a:pt x="813088" y="0"/>
                    <a:pt x="888454" y="75366"/>
                    <a:pt x="888454" y="168335"/>
                  </a:cubicBezTo>
                  <a:lnTo>
                    <a:pt x="888454" y="1210417"/>
                  </a:lnTo>
                  <a:lnTo>
                    <a:pt x="968040" y="1210417"/>
                  </a:lnTo>
                  <a:lnTo>
                    <a:pt x="968040" y="168335"/>
                  </a:lnTo>
                  <a:cubicBezTo>
                    <a:pt x="968040" y="75366"/>
                    <a:pt x="1043406" y="0"/>
                    <a:pt x="1136375" y="0"/>
                  </a:cubicBezTo>
                  <a:cubicBezTo>
                    <a:pt x="1229344" y="0"/>
                    <a:pt x="1304710" y="75366"/>
                    <a:pt x="1304710" y="168335"/>
                  </a:cubicBezTo>
                  <a:lnTo>
                    <a:pt x="1304710" y="1210417"/>
                  </a:lnTo>
                  <a:lnTo>
                    <a:pt x="1631589" y="1210417"/>
                  </a:lnTo>
                  <a:lnTo>
                    <a:pt x="1302251" y="2536736"/>
                  </a:lnTo>
                  <a:lnTo>
                    <a:pt x="1351562" y="2536736"/>
                  </a:lnTo>
                  <a:lnTo>
                    <a:pt x="1612568" y="1852280"/>
                  </a:lnTo>
                  <a:cubicBezTo>
                    <a:pt x="1637362" y="1787259"/>
                    <a:pt x="1710172" y="1754650"/>
                    <a:pt x="1775193" y="1779444"/>
                  </a:cubicBezTo>
                  <a:cubicBezTo>
                    <a:pt x="1840214" y="1804239"/>
                    <a:pt x="1872823" y="1877049"/>
                    <a:pt x="1848029" y="1942070"/>
                  </a:cubicBezTo>
                  <a:lnTo>
                    <a:pt x="1389635" y="3144149"/>
                  </a:lnTo>
                  <a:cubicBezTo>
                    <a:pt x="1348984" y="3225622"/>
                    <a:pt x="1356391" y="3202920"/>
                    <a:pt x="1228565" y="3214674"/>
                  </a:cubicBezTo>
                  <a:close/>
                  <a:moveTo>
                    <a:pt x="925623" y="3959924"/>
                  </a:moveTo>
                  <a:cubicBezTo>
                    <a:pt x="746683" y="3959924"/>
                    <a:pt x="601623" y="3814864"/>
                    <a:pt x="601623" y="3635924"/>
                  </a:cubicBezTo>
                  <a:cubicBezTo>
                    <a:pt x="601623" y="3456984"/>
                    <a:pt x="746683" y="3311924"/>
                    <a:pt x="925623" y="3311924"/>
                  </a:cubicBezTo>
                  <a:cubicBezTo>
                    <a:pt x="1104563" y="3311924"/>
                    <a:pt x="1249623" y="3456984"/>
                    <a:pt x="1249623" y="3635924"/>
                  </a:cubicBezTo>
                  <a:cubicBezTo>
                    <a:pt x="1249623" y="3814864"/>
                    <a:pt x="1104563" y="3959924"/>
                    <a:pt x="925623" y="3959924"/>
                  </a:cubicBezTo>
                  <a:close/>
                </a:path>
              </a:pathLst>
            </a:custGeom>
            <a:solidFill>
              <a:srgbClr val="2C70A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2700">
                <a:cs typeface="B Nazanin" panose="00000700000000000000" pitchFamily="2" charset="-78"/>
              </a:endParaRPr>
            </a:p>
          </p:txBody>
        </p:sp>
        <p:sp>
          <p:nvSpPr>
            <p:cNvPr id="154" name="Round Same Side Corner Rectangle 20">
              <a:extLst>
                <a:ext uri="{FF2B5EF4-FFF2-40B4-BE49-F238E27FC236}">
                  <a16:creationId xmlns:a16="http://schemas.microsoft.com/office/drawing/2014/main" id="{018FE237-12A9-A3A4-E060-4FC7A431B6C9}"/>
                </a:ext>
              </a:extLst>
            </p:cNvPr>
            <p:cNvSpPr/>
            <p:nvPr/>
          </p:nvSpPr>
          <p:spPr>
            <a:xfrm rot="10800000">
              <a:off x="7932412" y="4003363"/>
              <a:ext cx="313136" cy="667981"/>
            </a:xfrm>
            <a:custGeom>
              <a:avLst/>
              <a:gdLst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521281 w 1856332"/>
                <a:gd name="connsiteY2" fmla="*/ 3174669 h 3959924"/>
                <a:gd name="connsiteX3" fmla="*/ 466697 w 1856332"/>
                <a:gd name="connsiteY3" fmla="*/ 3144149 h 3959924"/>
                <a:gd name="connsiteX4" fmla="*/ 8303 w 1856332"/>
                <a:gd name="connsiteY4" fmla="*/ 1942070 h 3959924"/>
                <a:gd name="connsiteX5" fmla="*/ 81139 w 1856332"/>
                <a:gd name="connsiteY5" fmla="*/ 1779444 h 3959924"/>
                <a:gd name="connsiteX6" fmla="*/ 243764 w 1856332"/>
                <a:gd name="connsiteY6" fmla="*/ 1852280 h 3959924"/>
                <a:gd name="connsiteX7" fmla="*/ 504770 w 1856332"/>
                <a:gd name="connsiteY7" fmla="*/ 2536736 h 3959924"/>
                <a:gd name="connsiteX8" fmla="*/ 555637 w 1856332"/>
                <a:gd name="connsiteY8" fmla="*/ 2536736 h 3959924"/>
                <a:gd name="connsiteX9" fmla="*/ 226299 w 1856332"/>
                <a:gd name="connsiteY9" fmla="*/ 1210417 h 3959924"/>
                <a:gd name="connsiteX10" fmla="*/ 551784 w 1856332"/>
                <a:gd name="connsiteY10" fmla="*/ 1210417 h 3959924"/>
                <a:gd name="connsiteX11" fmla="*/ 551784 w 1856332"/>
                <a:gd name="connsiteY11" fmla="*/ 168335 h 3959924"/>
                <a:gd name="connsiteX12" fmla="*/ 720119 w 1856332"/>
                <a:gd name="connsiteY12" fmla="*/ 0 h 3959924"/>
                <a:gd name="connsiteX13" fmla="*/ 888454 w 1856332"/>
                <a:gd name="connsiteY13" fmla="*/ 168335 h 3959924"/>
                <a:gd name="connsiteX14" fmla="*/ 888454 w 1856332"/>
                <a:gd name="connsiteY14" fmla="*/ 1210417 h 3959924"/>
                <a:gd name="connsiteX15" fmla="*/ 968040 w 1856332"/>
                <a:gd name="connsiteY15" fmla="*/ 1210417 h 3959924"/>
                <a:gd name="connsiteX16" fmla="*/ 968040 w 1856332"/>
                <a:gd name="connsiteY16" fmla="*/ 168335 h 3959924"/>
                <a:gd name="connsiteX17" fmla="*/ 1136375 w 1856332"/>
                <a:gd name="connsiteY17" fmla="*/ 0 h 3959924"/>
                <a:gd name="connsiteX18" fmla="*/ 1304710 w 1856332"/>
                <a:gd name="connsiteY18" fmla="*/ 168335 h 3959924"/>
                <a:gd name="connsiteX19" fmla="*/ 1304710 w 1856332"/>
                <a:gd name="connsiteY19" fmla="*/ 1210417 h 3959924"/>
                <a:gd name="connsiteX20" fmla="*/ 1631589 w 1856332"/>
                <a:gd name="connsiteY20" fmla="*/ 1210417 h 3959924"/>
                <a:gd name="connsiteX21" fmla="*/ 1302251 w 1856332"/>
                <a:gd name="connsiteY21" fmla="*/ 2536736 h 3959924"/>
                <a:gd name="connsiteX22" fmla="*/ 1351562 w 1856332"/>
                <a:gd name="connsiteY22" fmla="*/ 2536736 h 3959924"/>
                <a:gd name="connsiteX23" fmla="*/ 1612568 w 1856332"/>
                <a:gd name="connsiteY23" fmla="*/ 1852280 h 3959924"/>
                <a:gd name="connsiteX24" fmla="*/ 1775193 w 1856332"/>
                <a:gd name="connsiteY24" fmla="*/ 1779444 h 3959924"/>
                <a:gd name="connsiteX25" fmla="*/ 1848029 w 1856332"/>
                <a:gd name="connsiteY25" fmla="*/ 1942070 h 3959924"/>
                <a:gd name="connsiteX26" fmla="*/ 1389635 w 1856332"/>
                <a:gd name="connsiteY26" fmla="*/ 3144149 h 3959924"/>
                <a:gd name="connsiteX27" fmla="*/ 1344732 w 1856332"/>
                <a:gd name="connsiteY27" fmla="*/ 3176282 h 3959924"/>
                <a:gd name="connsiteX28" fmla="*/ 1228565 w 1856332"/>
                <a:gd name="connsiteY28" fmla="*/ 3214674 h 3959924"/>
                <a:gd name="connsiteX29" fmla="*/ 925623 w 1856332"/>
                <a:gd name="connsiteY29" fmla="*/ 3959924 h 3959924"/>
                <a:gd name="connsiteX30" fmla="*/ 601623 w 1856332"/>
                <a:gd name="connsiteY30" fmla="*/ 3635924 h 3959924"/>
                <a:gd name="connsiteX31" fmla="*/ 925623 w 1856332"/>
                <a:gd name="connsiteY31" fmla="*/ 3311924 h 3959924"/>
                <a:gd name="connsiteX32" fmla="*/ 1249623 w 1856332"/>
                <a:gd name="connsiteY32" fmla="*/ 3635924 h 3959924"/>
                <a:gd name="connsiteX33" fmla="*/ 925623 w 1856332"/>
                <a:gd name="connsiteY33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344732 w 1856332"/>
                <a:gd name="connsiteY26" fmla="*/ 3176282 h 3959924"/>
                <a:gd name="connsiteX27" fmla="*/ 1228565 w 1856332"/>
                <a:gd name="connsiteY27" fmla="*/ 3214674 h 3959924"/>
                <a:gd name="connsiteX28" fmla="*/ 925623 w 1856332"/>
                <a:gd name="connsiteY28" fmla="*/ 3959924 h 3959924"/>
                <a:gd name="connsiteX29" fmla="*/ 601623 w 1856332"/>
                <a:gd name="connsiteY29" fmla="*/ 3635924 h 3959924"/>
                <a:gd name="connsiteX30" fmla="*/ 925623 w 1856332"/>
                <a:gd name="connsiteY30" fmla="*/ 3311924 h 3959924"/>
                <a:gd name="connsiteX31" fmla="*/ 1249623 w 1856332"/>
                <a:gd name="connsiteY31" fmla="*/ 3635924 h 3959924"/>
                <a:gd name="connsiteX32" fmla="*/ 925623 w 1856332"/>
                <a:gd name="connsiteY32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344732 w 1856332"/>
                <a:gd name="connsiteY26" fmla="*/ 3176282 h 3959924"/>
                <a:gd name="connsiteX27" fmla="*/ 1228565 w 1856332"/>
                <a:gd name="connsiteY27" fmla="*/ 3214674 h 3959924"/>
                <a:gd name="connsiteX28" fmla="*/ 925623 w 1856332"/>
                <a:gd name="connsiteY28" fmla="*/ 3959924 h 3959924"/>
                <a:gd name="connsiteX29" fmla="*/ 601623 w 1856332"/>
                <a:gd name="connsiteY29" fmla="*/ 3635924 h 3959924"/>
                <a:gd name="connsiteX30" fmla="*/ 925623 w 1856332"/>
                <a:gd name="connsiteY30" fmla="*/ 3311924 h 3959924"/>
                <a:gd name="connsiteX31" fmla="*/ 1249623 w 1856332"/>
                <a:gd name="connsiteY31" fmla="*/ 3635924 h 3959924"/>
                <a:gd name="connsiteX32" fmla="*/ 925623 w 1856332"/>
                <a:gd name="connsiteY32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856332" h="3959924">
                  <a:moveTo>
                    <a:pt x="1228565" y="3214674"/>
                  </a:moveTo>
                  <a:lnTo>
                    <a:pt x="622681" y="3214674"/>
                  </a:lnTo>
                  <a:cubicBezTo>
                    <a:pt x="495703" y="3202920"/>
                    <a:pt x="501057" y="3225622"/>
                    <a:pt x="466697" y="3144149"/>
                  </a:cubicBezTo>
                  <a:lnTo>
                    <a:pt x="8303" y="1942070"/>
                  </a:lnTo>
                  <a:cubicBezTo>
                    <a:pt x="-16491" y="1877049"/>
                    <a:pt x="16118" y="1804239"/>
                    <a:pt x="81139" y="1779444"/>
                  </a:cubicBezTo>
                  <a:cubicBezTo>
                    <a:pt x="146160" y="1754650"/>
                    <a:pt x="218970" y="1787259"/>
                    <a:pt x="243764" y="1852280"/>
                  </a:cubicBezTo>
                  <a:lnTo>
                    <a:pt x="504770" y="2536736"/>
                  </a:lnTo>
                  <a:lnTo>
                    <a:pt x="555637" y="2536736"/>
                  </a:lnTo>
                  <a:lnTo>
                    <a:pt x="226299" y="1210417"/>
                  </a:lnTo>
                  <a:lnTo>
                    <a:pt x="551784" y="1210417"/>
                  </a:lnTo>
                  <a:lnTo>
                    <a:pt x="551784" y="168335"/>
                  </a:lnTo>
                  <a:cubicBezTo>
                    <a:pt x="551784" y="75366"/>
                    <a:pt x="627150" y="0"/>
                    <a:pt x="720119" y="0"/>
                  </a:cubicBezTo>
                  <a:cubicBezTo>
                    <a:pt x="813088" y="0"/>
                    <a:pt x="888454" y="75366"/>
                    <a:pt x="888454" y="168335"/>
                  </a:cubicBezTo>
                  <a:lnTo>
                    <a:pt x="888454" y="1210417"/>
                  </a:lnTo>
                  <a:lnTo>
                    <a:pt x="968040" y="1210417"/>
                  </a:lnTo>
                  <a:lnTo>
                    <a:pt x="968040" y="168335"/>
                  </a:lnTo>
                  <a:cubicBezTo>
                    <a:pt x="968040" y="75366"/>
                    <a:pt x="1043406" y="0"/>
                    <a:pt x="1136375" y="0"/>
                  </a:cubicBezTo>
                  <a:cubicBezTo>
                    <a:pt x="1229344" y="0"/>
                    <a:pt x="1304710" y="75366"/>
                    <a:pt x="1304710" y="168335"/>
                  </a:cubicBezTo>
                  <a:lnTo>
                    <a:pt x="1304710" y="1210417"/>
                  </a:lnTo>
                  <a:lnTo>
                    <a:pt x="1631589" y="1210417"/>
                  </a:lnTo>
                  <a:lnTo>
                    <a:pt x="1302251" y="2536736"/>
                  </a:lnTo>
                  <a:lnTo>
                    <a:pt x="1351562" y="2536736"/>
                  </a:lnTo>
                  <a:lnTo>
                    <a:pt x="1612568" y="1852280"/>
                  </a:lnTo>
                  <a:cubicBezTo>
                    <a:pt x="1637362" y="1787259"/>
                    <a:pt x="1710172" y="1754650"/>
                    <a:pt x="1775193" y="1779444"/>
                  </a:cubicBezTo>
                  <a:cubicBezTo>
                    <a:pt x="1840214" y="1804239"/>
                    <a:pt x="1872823" y="1877049"/>
                    <a:pt x="1848029" y="1942070"/>
                  </a:cubicBezTo>
                  <a:lnTo>
                    <a:pt x="1389635" y="3144149"/>
                  </a:lnTo>
                  <a:cubicBezTo>
                    <a:pt x="1348984" y="3225622"/>
                    <a:pt x="1356391" y="3202920"/>
                    <a:pt x="1228565" y="3214674"/>
                  </a:cubicBezTo>
                  <a:close/>
                  <a:moveTo>
                    <a:pt x="925623" y="3959924"/>
                  </a:moveTo>
                  <a:cubicBezTo>
                    <a:pt x="746683" y="3959924"/>
                    <a:pt x="601623" y="3814864"/>
                    <a:pt x="601623" y="3635924"/>
                  </a:cubicBezTo>
                  <a:cubicBezTo>
                    <a:pt x="601623" y="3456984"/>
                    <a:pt x="746683" y="3311924"/>
                    <a:pt x="925623" y="3311924"/>
                  </a:cubicBezTo>
                  <a:cubicBezTo>
                    <a:pt x="1104563" y="3311924"/>
                    <a:pt x="1249623" y="3456984"/>
                    <a:pt x="1249623" y="3635924"/>
                  </a:cubicBezTo>
                  <a:cubicBezTo>
                    <a:pt x="1249623" y="3814864"/>
                    <a:pt x="1104563" y="3959924"/>
                    <a:pt x="925623" y="3959924"/>
                  </a:cubicBezTo>
                  <a:close/>
                </a:path>
              </a:pathLst>
            </a:custGeom>
            <a:solidFill>
              <a:srgbClr val="2C70A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2700">
                <a:cs typeface="B Nazanin" panose="00000700000000000000" pitchFamily="2" charset="-78"/>
              </a:endParaRPr>
            </a:p>
          </p:txBody>
        </p:sp>
        <p:sp>
          <p:nvSpPr>
            <p:cNvPr id="155" name="Round Same Side Corner Rectangle 20">
              <a:extLst>
                <a:ext uri="{FF2B5EF4-FFF2-40B4-BE49-F238E27FC236}">
                  <a16:creationId xmlns:a16="http://schemas.microsoft.com/office/drawing/2014/main" id="{1BE4D3C6-3C74-3079-2CAB-AD5317320AD7}"/>
                </a:ext>
              </a:extLst>
            </p:cNvPr>
            <p:cNvSpPr/>
            <p:nvPr/>
          </p:nvSpPr>
          <p:spPr>
            <a:xfrm rot="10800000">
              <a:off x="8212301" y="4003363"/>
              <a:ext cx="313136" cy="667981"/>
            </a:xfrm>
            <a:custGeom>
              <a:avLst/>
              <a:gdLst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521281 w 1856332"/>
                <a:gd name="connsiteY2" fmla="*/ 3174669 h 3959924"/>
                <a:gd name="connsiteX3" fmla="*/ 466697 w 1856332"/>
                <a:gd name="connsiteY3" fmla="*/ 3144149 h 3959924"/>
                <a:gd name="connsiteX4" fmla="*/ 8303 w 1856332"/>
                <a:gd name="connsiteY4" fmla="*/ 1942070 h 3959924"/>
                <a:gd name="connsiteX5" fmla="*/ 81139 w 1856332"/>
                <a:gd name="connsiteY5" fmla="*/ 1779444 h 3959924"/>
                <a:gd name="connsiteX6" fmla="*/ 243764 w 1856332"/>
                <a:gd name="connsiteY6" fmla="*/ 1852280 h 3959924"/>
                <a:gd name="connsiteX7" fmla="*/ 504770 w 1856332"/>
                <a:gd name="connsiteY7" fmla="*/ 2536736 h 3959924"/>
                <a:gd name="connsiteX8" fmla="*/ 555637 w 1856332"/>
                <a:gd name="connsiteY8" fmla="*/ 2536736 h 3959924"/>
                <a:gd name="connsiteX9" fmla="*/ 226299 w 1856332"/>
                <a:gd name="connsiteY9" fmla="*/ 1210417 h 3959924"/>
                <a:gd name="connsiteX10" fmla="*/ 551784 w 1856332"/>
                <a:gd name="connsiteY10" fmla="*/ 1210417 h 3959924"/>
                <a:gd name="connsiteX11" fmla="*/ 551784 w 1856332"/>
                <a:gd name="connsiteY11" fmla="*/ 168335 h 3959924"/>
                <a:gd name="connsiteX12" fmla="*/ 720119 w 1856332"/>
                <a:gd name="connsiteY12" fmla="*/ 0 h 3959924"/>
                <a:gd name="connsiteX13" fmla="*/ 888454 w 1856332"/>
                <a:gd name="connsiteY13" fmla="*/ 168335 h 3959924"/>
                <a:gd name="connsiteX14" fmla="*/ 888454 w 1856332"/>
                <a:gd name="connsiteY14" fmla="*/ 1210417 h 3959924"/>
                <a:gd name="connsiteX15" fmla="*/ 968040 w 1856332"/>
                <a:gd name="connsiteY15" fmla="*/ 1210417 h 3959924"/>
                <a:gd name="connsiteX16" fmla="*/ 968040 w 1856332"/>
                <a:gd name="connsiteY16" fmla="*/ 168335 h 3959924"/>
                <a:gd name="connsiteX17" fmla="*/ 1136375 w 1856332"/>
                <a:gd name="connsiteY17" fmla="*/ 0 h 3959924"/>
                <a:gd name="connsiteX18" fmla="*/ 1304710 w 1856332"/>
                <a:gd name="connsiteY18" fmla="*/ 168335 h 3959924"/>
                <a:gd name="connsiteX19" fmla="*/ 1304710 w 1856332"/>
                <a:gd name="connsiteY19" fmla="*/ 1210417 h 3959924"/>
                <a:gd name="connsiteX20" fmla="*/ 1631589 w 1856332"/>
                <a:gd name="connsiteY20" fmla="*/ 1210417 h 3959924"/>
                <a:gd name="connsiteX21" fmla="*/ 1302251 w 1856332"/>
                <a:gd name="connsiteY21" fmla="*/ 2536736 h 3959924"/>
                <a:gd name="connsiteX22" fmla="*/ 1351562 w 1856332"/>
                <a:gd name="connsiteY22" fmla="*/ 2536736 h 3959924"/>
                <a:gd name="connsiteX23" fmla="*/ 1612568 w 1856332"/>
                <a:gd name="connsiteY23" fmla="*/ 1852280 h 3959924"/>
                <a:gd name="connsiteX24" fmla="*/ 1775193 w 1856332"/>
                <a:gd name="connsiteY24" fmla="*/ 1779444 h 3959924"/>
                <a:gd name="connsiteX25" fmla="*/ 1848029 w 1856332"/>
                <a:gd name="connsiteY25" fmla="*/ 1942070 h 3959924"/>
                <a:gd name="connsiteX26" fmla="*/ 1389635 w 1856332"/>
                <a:gd name="connsiteY26" fmla="*/ 3144149 h 3959924"/>
                <a:gd name="connsiteX27" fmla="*/ 1344732 w 1856332"/>
                <a:gd name="connsiteY27" fmla="*/ 3176282 h 3959924"/>
                <a:gd name="connsiteX28" fmla="*/ 1228565 w 1856332"/>
                <a:gd name="connsiteY28" fmla="*/ 3214674 h 3959924"/>
                <a:gd name="connsiteX29" fmla="*/ 925623 w 1856332"/>
                <a:gd name="connsiteY29" fmla="*/ 3959924 h 3959924"/>
                <a:gd name="connsiteX30" fmla="*/ 601623 w 1856332"/>
                <a:gd name="connsiteY30" fmla="*/ 3635924 h 3959924"/>
                <a:gd name="connsiteX31" fmla="*/ 925623 w 1856332"/>
                <a:gd name="connsiteY31" fmla="*/ 3311924 h 3959924"/>
                <a:gd name="connsiteX32" fmla="*/ 1249623 w 1856332"/>
                <a:gd name="connsiteY32" fmla="*/ 3635924 h 3959924"/>
                <a:gd name="connsiteX33" fmla="*/ 925623 w 1856332"/>
                <a:gd name="connsiteY33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344732 w 1856332"/>
                <a:gd name="connsiteY26" fmla="*/ 3176282 h 3959924"/>
                <a:gd name="connsiteX27" fmla="*/ 1228565 w 1856332"/>
                <a:gd name="connsiteY27" fmla="*/ 3214674 h 3959924"/>
                <a:gd name="connsiteX28" fmla="*/ 925623 w 1856332"/>
                <a:gd name="connsiteY28" fmla="*/ 3959924 h 3959924"/>
                <a:gd name="connsiteX29" fmla="*/ 601623 w 1856332"/>
                <a:gd name="connsiteY29" fmla="*/ 3635924 h 3959924"/>
                <a:gd name="connsiteX30" fmla="*/ 925623 w 1856332"/>
                <a:gd name="connsiteY30" fmla="*/ 3311924 h 3959924"/>
                <a:gd name="connsiteX31" fmla="*/ 1249623 w 1856332"/>
                <a:gd name="connsiteY31" fmla="*/ 3635924 h 3959924"/>
                <a:gd name="connsiteX32" fmla="*/ 925623 w 1856332"/>
                <a:gd name="connsiteY32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344732 w 1856332"/>
                <a:gd name="connsiteY26" fmla="*/ 3176282 h 3959924"/>
                <a:gd name="connsiteX27" fmla="*/ 1228565 w 1856332"/>
                <a:gd name="connsiteY27" fmla="*/ 3214674 h 3959924"/>
                <a:gd name="connsiteX28" fmla="*/ 925623 w 1856332"/>
                <a:gd name="connsiteY28" fmla="*/ 3959924 h 3959924"/>
                <a:gd name="connsiteX29" fmla="*/ 601623 w 1856332"/>
                <a:gd name="connsiteY29" fmla="*/ 3635924 h 3959924"/>
                <a:gd name="connsiteX30" fmla="*/ 925623 w 1856332"/>
                <a:gd name="connsiteY30" fmla="*/ 3311924 h 3959924"/>
                <a:gd name="connsiteX31" fmla="*/ 1249623 w 1856332"/>
                <a:gd name="connsiteY31" fmla="*/ 3635924 h 3959924"/>
                <a:gd name="connsiteX32" fmla="*/ 925623 w 1856332"/>
                <a:gd name="connsiteY32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856332" h="3959924">
                  <a:moveTo>
                    <a:pt x="1228565" y="3214674"/>
                  </a:moveTo>
                  <a:lnTo>
                    <a:pt x="622681" y="3214674"/>
                  </a:lnTo>
                  <a:cubicBezTo>
                    <a:pt x="495703" y="3202920"/>
                    <a:pt x="501057" y="3225622"/>
                    <a:pt x="466697" y="3144149"/>
                  </a:cubicBezTo>
                  <a:lnTo>
                    <a:pt x="8303" y="1942070"/>
                  </a:lnTo>
                  <a:cubicBezTo>
                    <a:pt x="-16491" y="1877049"/>
                    <a:pt x="16118" y="1804239"/>
                    <a:pt x="81139" y="1779444"/>
                  </a:cubicBezTo>
                  <a:cubicBezTo>
                    <a:pt x="146160" y="1754650"/>
                    <a:pt x="218970" y="1787259"/>
                    <a:pt x="243764" y="1852280"/>
                  </a:cubicBezTo>
                  <a:lnTo>
                    <a:pt x="504770" y="2536736"/>
                  </a:lnTo>
                  <a:lnTo>
                    <a:pt x="555637" y="2536736"/>
                  </a:lnTo>
                  <a:lnTo>
                    <a:pt x="226299" y="1210417"/>
                  </a:lnTo>
                  <a:lnTo>
                    <a:pt x="551784" y="1210417"/>
                  </a:lnTo>
                  <a:lnTo>
                    <a:pt x="551784" y="168335"/>
                  </a:lnTo>
                  <a:cubicBezTo>
                    <a:pt x="551784" y="75366"/>
                    <a:pt x="627150" y="0"/>
                    <a:pt x="720119" y="0"/>
                  </a:cubicBezTo>
                  <a:cubicBezTo>
                    <a:pt x="813088" y="0"/>
                    <a:pt x="888454" y="75366"/>
                    <a:pt x="888454" y="168335"/>
                  </a:cubicBezTo>
                  <a:lnTo>
                    <a:pt x="888454" y="1210417"/>
                  </a:lnTo>
                  <a:lnTo>
                    <a:pt x="968040" y="1210417"/>
                  </a:lnTo>
                  <a:lnTo>
                    <a:pt x="968040" y="168335"/>
                  </a:lnTo>
                  <a:cubicBezTo>
                    <a:pt x="968040" y="75366"/>
                    <a:pt x="1043406" y="0"/>
                    <a:pt x="1136375" y="0"/>
                  </a:cubicBezTo>
                  <a:cubicBezTo>
                    <a:pt x="1229344" y="0"/>
                    <a:pt x="1304710" y="75366"/>
                    <a:pt x="1304710" y="168335"/>
                  </a:cubicBezTo>
                  <a:lnTo>
                    <a:pt x="1304710" y="1210417"/>
                  </a:lnTo>
                  <a:lnTo>
                    <a:pt x="1631589" y="1210417"/>
                  </a:lnTo>
                  <a:lnTo>
                    <a:pt x="1302251" y="2536736"/>
                  </a:lnTo>
                  <a:lnTo>
                    <a:pt x="1351562" y="2536736"/>
                  </a:lnTo>
                  <a:lnTo>
                    <a:pt x="1612568" y="1852280"/>
                  </a:lnTo>
                  <a:cubicBezTo>
                    <a:pt x="1637362" y="1787259"/>
                    <a:pt x="1710172" y="1754650"/>
                    <a:pt x="1775193" y="1779444"/>
                  </a:cubicBezTo>
                  <a:cubicBezTo>
                    <a:pt x="1840214" y="1804239"/>
                    <a:pt x="1872823" y="1877049"/>
                    <a:pt x="1848029" y="1942070"/>
                  </a:cubicBezTo>
                  <a:lnTo>
                    <a:pt x="1389635" y="3144149"/>
                  </a:lnTo>
                  <a:cubicBezTo>
                    <a:pt x="1348984" y="3225622"/>
                    <a:pt x="1356391" y="3202920"/>
                    <a:pt x="1228565" y="3214674"/>
                  </a:cubicBezTo>
                  <a:close/>
                  <a:moveTo>
                    <a:pt x="925623" y="3959924"/>
                  </a:moveTo>
                  <a:cubicBezTo>
                    <a:pt x="746683" y="3959924"/>
                    <a:pt x="601623" y="3814864"/>
                    <a:pt x="601623" y="3635924"/>
                  </a:cubicBezTo>
                  <a:cubicBezTo>
                    <a:pt x="601623" y="3456984"/>
                    <a:pt x="746683" y="3311924"/>
                    <a:pt x="925623" y="3311924"/>
                  </a:cubicBezTo>
                  <a:cubicBezTo>
                    <a:pt x="1104563" y="3311924"/>
                    <a:pt x="1249623" y="3456984"/>
                    <a:pt x="1249623" y="3635924"/>
                  </a:cubicBezTo>
                  <a:cubicBezTo>
                    <a:pt x="1249623" y="3814864"/>
                    <a:pt x="1104563" y="3959924"/>
                    <a:pt x="925623" y="3959924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2700">
                <a:cs typeface="B Nazanin" panose="00000700000000000000" pitchFamily="2" charset="-78"/>
              </a:endParaRPr>
            </a:p>
          </p:txBody>
        </p:sp>
        <p:sp>
          <p:nvSpPr>
            <p:cNvPr id="156" name="Round Same Side Corner Rectangle 20">
              <a:extLst>
                <a:ext uri="{FF2B5EF4-FFF2-40B4-BE49-F238E27FC236}">
                  <a16:creationId xmlns:a16="http://schemas.microsoft.com/office/drawing/2014/main" id="{B18F0345-FF67-8773-E701-A2EFC09D4705}"/>
                </a:ext>
              </a:extLst>
            </p:cNvPr>
            <p:cNvSpPr/>
            <p:nvPr/>
          </p:nvSpPr>
          <p:spPr>
            <a:xfrm rot="10800000">
              <a:off x="8492190" y="4003363"/>
              <a:ext cx="313136" cy="667981"/>
            </a:xfrm>
            <a:custGeom>
              <a:avLst/>
              <a:gdLst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521281 w 1856332"/>
                <a:gd name="connsiteY2" fmla="*/ 3174669 h 3959924"/>
                <a:gd name="connsiteX3" fmla="*/ 466697 w 1856332"/>
                <a:gd name="connsiteY3" fmla="*/ 3144149 h 3959924"/>
                <a:gd name="connsiteX4" fmla="*/ 8303 w 1856332"/>
                <a:gd name="connsiteY4" fmla="*/ 1942070 h 3959924"/>
                <a:gd name="connsiteX5" fmla="*/ 81139 w 1856332"/>
                <a:gd name="connsiteY5" fmla="*/ 1779444 h 3959924"/>
                <a:gd name="connsiteX6" fmla="*/ 243764 w 1856332"/>
                <a:gd name="connsiteY6" fmla="*/ 1852280 h 3959924"/>
                <a:gd name="connsiteX7" fmla="*/ 504770 w 1856332"/>
                <a:gd name="connsiteY7" fmla="*/ 2536736 h 3959924"/>
                <a:gd name="connsiteX8" fmla="*/ 555637 w 1856332"/>
                <a:gd name="connsiteY8" fmla="*/ 2536736 h 3959924"/>
                <a:gd name="connsiteX9" fmla="*/ 226299 w 1856332"/>
                <a:gd name="connsiteY9" fmla="*/ 1210417 h 3959924"/>
                <a:gd name="connsiteX10" fmla="*/ 551784 w 1856332"/>
                <a:gd name="connsiteY10" fmla="*/ 1210417 h 3959924"/>
                <a:gd name="connsiteX11" fmla="*/ 551784 w 1856332"/>
                <a:gd name="connsiteY11" fmla="*/ 168335 h 3959924"/>
                <a:gd name="connsiteX12" fmla="*/ 720119 w 1856332"/>
                <a:gd name="connsiteY12" fmla="*/ 0 h 3959924"/>
                <a:gd name="connsiteX13" fmla="*/ 888454 w 1856332"/>
                <a:gd name="connsiteY13" fmla="*/ 168335 h 3959924"/>
                <a:gd name="connsiteX14" fmla="*/ 888454 w 1856332"/>
                <a:gd name="connsiteY14" fmla="*/ 1210417 h 3959924"/>
                <a:gd name="connsiteX15" fmla="*/ 968040 w 1856332"/>
                <a:gd name="connsiteY15" fmla="*/ 1210417 h 3959924"/>
                <a:gd name="connsiteX16" fmla="*/ 968040 w 1856332"/>
                <a:gd name="connsiteY16" fmla="*/ 168335 h 3959924"/>
                <a:gd name="connsiteX17" fmla="*/ 1136375 w 1856332"/>
                <a:gd name="connsiteY17" fmla="*/ 0 h 3959924"/>
                <a:gd name="connsiteX18" fmla="*/ 1304710 w 1856332"/>
                <a:gd name="connsiteY18" fmla="*/ 168335 h 3959924"/>
                <a:gd name="connsiteX19" fmla="*/ 1304710 w 1856332"/>
                <a:gd name="connsiteY19" fmla="*/ 1210417 h 3959924"/>
                <a:gd name="connsiteX20" fmla="*/ 1631589 w 1856332"/>
                <a:gd name="connsiteY20" fmla="*/ 1210417 h 3959924"/>
                <a:gd name="connsiteX21" fmla="*/ 1302251 w 1856332"/>
                <a:gd name="connsiteY21" fmla="*/ 2536736 h 3959924"/>
                <a:gd name="connsiteX22" fmla="*/ 1351562 w 1856332"/>
                <a:gd name="connsiteY22" fmla="*/ 2536736 h 3959924"/>
                <a:gd name="connsiteX23" fmla="*/ 1612568 w 1856332"/>
                <a:gd name="connsiteY23" fmla="*/ 1852280 h 3959924"/>
                <a:gd name="connsiteX24" fmla="*/ 1775193 w 1856332"/>
                <a:gd name="connsiteY24" fmla="*/ 1779444 h 3959924"/>
                <a:gd name="connsiteX25" fmla="*/ 1848029 w 1856332"/>
                <a:gd name="connsiteY25" fmla="*/ 1942070 h 3959924"/>
                <a:gd name="connsiteX26" fmla="*/ 1389635 w 1856332"/>
                <a:gd name="connsiteY26" fmla="*/ 3144149 h 3959924"/>
                <a:gd name="connsiteX27" fmla="*/ 1344732 w 1856332"/>
                <a:gd name="connsiteY27" fmla="*/ 3176282 h 3959924"/>
                <a:gd name="connsiteX28" fmla="*/ 1228565 w 1856332"/>
                <a:gd name="connsiteY28" fmla="*/ 3214674 h 3959924"/>
                <a:gd name="connsiteX29" fmla="*/ 925623 w 1856332"/>
                <a:gd name="connsiteY29" fmla="*/ 3959924 h 3959924"/>
                <a:gd name="connsiteX30" fmla="*/ 601623 w 1856332"/>
                <a:gd name="connsiteY30" fmla="*/ 3635924 h 3959924"/>
                <a:gd name="connsiteX31" fmla="*/ 925623 w 1856332"/>
                <a:gd name="connsiteY31" fmla="*/ 3311924 h 3959924"/>
                <a:gd name="connsiteX32" fmla="*/ 1249623 w 1856332"/>
                <a:gd name="connsiteY32" fmla="*/ 3635924 h 3959924"/>
                <a:gd name="connsiteX33" fmla="*/ 925623 w 1856332"/>
                <a:gd name="connsiteY33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344732 w 1856332"/>
                <a:gd name="connsiteY26" fmla="*/ 3176282 h 3959924"/>
                <a:gd name="connsiteX27" fmla="*/ 1228565 w 1856332"/>
                <a:gd name="connsiteY27" fmla="*/ 3214674 h 3959924"/>
                <a:gd name="connsiteX28" fmla="*/ 925623 w 1856332"/>
                <a:gd name="connsiteY28" fmla="*/ 3959924 h 3959924"/>
                <a:gd name="connsiteX29" fmla="*/ 601623 w 1856332"/>
                <a:gd name="connsiteY29" fmla="*/ 3635924 h 3959924"/>
                <a:gd name="connsiteX30" fmla="*/ 925623 w 1856332"/>
                <a:gd name="connsiteY30" fmla="*/ 3311924 h 3959924"/>
                <a:gd name="connsiteX31" fmla="*/ 1249623 w 1856332"/>
                <a:gd name="connsiteY31" fmla="*/ 3635924 h 3959924"/>
                <a:gd name="connsiteX32" fmla="*/ 925623 w 1856332"/>
                <a:gd name="connsiteY32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344732 w 1856332"/>
                <a:gd name="connsiteY26" fmla="*/ 3176282 h 3959924"/>
                <a:gd name="connsiteX27" fmla="*/ 1228565 w 1856332"/>
                <a:gd name="connsiteY27" fmla="*/ 3214674 h 3959924"/>
                <a:gd name="connsiteX28" fmla="*/ 925623 w 1856332"/>
                <a:gd name="connsiteY28" fmla="*/ 3959924 h 3959924"/>
                <a:gd name="connsiteX29" fmla="*/ 601623 w 1856332"/>
                <a:gd name="connsiteY29" fmla="*/ 3635924 h 3959924"/>
                <a:gd name="connsiteX30" fmla="*/ 925623 w 1856332"/>
                <a:gd name="connsiteY30" fmla="*/ 3311924 h 3959924"/>
                <a:gd name="connsiteX31" fmla="*/ 1249623 w 1856332"/>
                <a:gd name="connsiteY31" fmla="*/ 3635924 h 3959924"/>
                <a:gd name="connsiteX32" fmla="*/ 925623 w 1856332"/>
                <a:gd name="connsiteY32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856332" h="3959924">
                  <a:moveTo>
                    <a:pt x="1228565" y="3214674"/>
                  </a:moveTo>
                  <a:lnTo>
                    <a:pt x="622681" y="3214674"/>
                  </a:lnTo>
                  <a:cubicBezTo>
                    <a:pt x="495703" y="3202920"/>
                    <a:pt x="501057" y="3225622"/>
                    <a:pt x="466697" y="3144149"/>
                  </a:cubicBezTo>
                  <a:lnTo>
                    <a:pt x="8303" y="1942070"/>
                  </a:lnTo>
                  <a:cubicBezTo>
                    <a:pt x="-16491" y="1877049"/>
                    <a:pt x="16118" y="1804239"/>
                    <a:pt x="81139" y="1779444"/>
                  </a:cubicBezTo>
                  <a:cubicBezTo>
                    <a:pt x="146160" y="1754650"/>
                    <a:pt x="218970" y="1787259"/>
                    <a:pt x="243764" y="1852280"/>
                  </a:cubicBezTo>
                  <a:lnTo>
                    <a:pt x="504770" y="2536736"/>
                  </a:lnTo>
                  <a:lnTo>
                    <a:pt x="555637" y="2536736"/>
                  </a:lnTo>
                  <a:lnTo>
                    <a:pt x="226299" y="1210417"/>
                  </a:lnTo>
                  <a:lnTo>
                    <a:pt x="551784" y="1210417"/>
                  </a:lnTo>
                  <a:lnTo>
                    <a:pt x="551784" y="168335"/>
                  </a:lnTo>
                  <a:cubicBezTo>
                    <a:pt x="551784" y="75366"/>
                    <a:pt x="627150" y="0"/>
                    <a:pt x="720119" y="0"/>
                  </a:cubicBezTo>
                  <a:cubicBezTo>
                    <a:pt x="813088" y="0"/>
                    <a:pt x="888454" y="75366"/>
                    <a:pt x="888454" y="168335"/>
                  </a:cubicBezTo>
                  <a:lnTo>
                    <a:pt x="888454" y="1210417"/>
                  </a:lnTo>
                  <a:lnTo>
                    <a:pt x="968040" y="1210417"/>
                  </a:lnTo>
                  <a:lnTo>
                    <a:pt x="968040" y="168335"/>
                  </a:lnTo>
                  <a:cubicBezTo>
                    <a:pt x="968040" y="75366"/>
                    <a:pt x="1043406" y="0"/>
                    <a:pt x="1136375" y="0"/>
                  </a:cubicBezTo>
                  <a:cubicBezTo>
                    <a:pt x="1229344" y="0"/>
                    <a:pt x="1304710" y="75366"/>
                    <a:pt x="1304710" y="168335"/>
                  </a:cubicBezTo>
                  <a:lnTo>
                    <a:pt x="1304710" y="1210417"/>
                  </a:lnTo>
                  <a:lnTo>
                    <a:pt x="1631589" y="1210417"/>
                  </a:lnTo>
                  <a:lnTo>
                    <a:pt x="1302251" y="2536736"/>
                  </a:lnTo>
                  <a:lnTo>
                    <a:pt x="1351562" y="2536736"/>
                  </a:lnTo>
                  <a:lnTo>
                    <a:pt x="1612568" y="1852280"/>
                  </a:lnTo>
                  <a:cubicBezTo>
                    <a:pt x="1637362" y="1787259"/>
                    <a:pt x="1710172" y="1754650"/>
                    <a:pt x="1775193" y="1779444"/>
                  </a:cubicBezTo>
                  <a:cubicBezTo>
                    <a:pt x="1840214" y="1804239"/>
                    <a:pt x="1872823" y="1877049"/>
                    <a:pt x="1848029" y="1942070"/>
                  </a:cubicBezTo>
                  <a:lnTo>
                    <a:pt x="1389635" y="3144149"/>
                  </a:lnTo>
                  <a:cubicBezTo>
                    <a:pt x="1348984" y="3225622"/>
                    <a:pt x="1356391" y="3202920"/>
                    <a:pt x="1228565" y="3214674"/>
                  </a:cubicBezTo>
                  <a:close/>
                  <a:moveTo>
                    <a:pt x="925623" y="3959924"/>
                  </a:moveTo>
                  <a:cubicBezTo>
                    <a:pt x="746683" y="3959924"/>
                    <a:pt x="601623" y="3814864"/>
                    <a:pt x="601623" y="3635924"/>
                  </a:cubicBezTo>
                  <a:cubicBezTo>
                    <a:pt x="601623" y="3456984"/>
                    <a:pt x="746683" y="3311924"/>
                    <a:pt x="925623" y="3311924"/>
                  </a:cubicBezTo>
                  <a:cubicBezTo>
                    <a:pt x="1104563" y="3311924"/>
                    <a:pt x="1249623" y="3456984"/>
                    <a:pt x="1249623" y="3635924"/>
                  </a:cubicBezTo>
                  <a:cubicBezTo>
                    <a:pt x="1249623" y="3814864"/>
                    <a:pt x="1104563" y="3959924"/>
                    <a:pt x="925623" y="3959924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2700">
                <a:cs typeface="B Nazanin" panose="00000700000000000000" pitchFamily="2" charset="-78"/>
              </a:endParaRPr>
            </a:p>
          </p:txBody>
        </p:sp>
        <p:sp>
          <p:nvSpPr>
            <p:cNvPr id="157" name="Round Same Side Corner Rectangle 20">
              <a:extLst>
                <a:ext uri="{FF2B5EF4-FFF2-40B4-BE49-F238E27FC236}">
                  <a16:creationId xmlns:a16="http://schemas.microsoft.com/office/drawing/2014/main" id="{D01D4EB6-F997-BE6E-2E53-814EFA55FBC4}"/>
                </a:ext>
              </a:extLst>
            </p:cNvPr>
            <p:cNvSpPr/>
            <p:nvPr/>
          </p:nvSpPr>
          <p:spPr>
            <a:xfrm rot="10800000">
              <a:off x="8772079" y="4003363"/>
              <a:ext cx="313136" cy="667981"/>
            </a:xfrm>
            <a:custGeom>
              <a:avLst/>
              <a:gdLst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521281 w 1856332"/>
                <a:gd name="connsiteY2" fmla="*/ 3174669 h 3959924"/>
                <a:gd name="connsiteX3" fmla="*/ 466697 w 1856332"/>
                <a:gd name="connsiteY3" fmla="*/ 3144149 h 3959924"/>
                <a:gd name="connsiteX4" fmla="*/ 8303 w 1856332"/>
                <a:gd name="connsiteY4" fmla="*/ 1942070 h 3959924"/>
                <a:gd name="connsiteX5" fmla="*/ 81139 w 1856332"/>
                <a:gd name="connsiteY5" fmla="*/ 1779444 h 3959924"/>
                <a:gd name="connsiteX6" fmla="*/ 243764 w 1856332"/>
                <a:gd name="connsiteY6" fmla="*/ 1852280 h 3959924"/>
                <a:gd name="connsiteX7" fmla="*/ 504770 w 1856332"/>
                <a:gd name="connsiteY7" fmla="*/ 2536736 h 3959924"/>
                <a:gd name="connsiteX8" fmla="*/ 555637 w 1856332"/>
                <a:gd name="connsiteY8" fmla="*/ 2536736 h 3959924"/>
                <a:gd name="connsiteX9" fmla="*/ 226299 w 1856332"/>
                <a:gd name="connsiteY9" fmla="*/ 1210417 h 3959924"/>
                <a:gd name="connsiteX10" fmla="*/ 551784 w 1856332"/>
                <a:gd name="connsiteY10" fmla="*/ 1210417 h 3959924"/>
                <a:gd name="connsiteX11" fmla="*/ 551784 w 1856332"/>
                <a:gd name="connsiteY11" fmla="*/ 168335 h 3959924"/>
                <a:gd name="connsiteX12" fmla="*/ 720119 w 1856332"/>
                <a:gd name="connsiteY12" fmla="*/ 0 h 3959924"/>
                <a:gd name="connsiteX13" fmla="*/ 888454 w 1856332"/>
                <a:gd name="connsiteY13" fmla="*/ 168335 h 3959924"/>
                <a:gd name="connsiteX14" fmla="*/ 888454 w 1856332"/>
                <a:gd name="connsiteY14" fmla="*/ 1210417 h 3959924"/>
                <a:gd name="connsiteX15" fmla="*/ 968040 w 1856332"/>
                <a:gd name="connsiteY15" fmla="*/ 1210417 h 3959924"/>
                <a:gd name="connsiteX16" fmla="*/ 968040 w 1856332"/>
                <a:gd name="connsiteY16" fmla="*/ 168335 h 3959924"/>
                <a:gd name="connsiteX17" fmla="*/ 1136375 w 1856332"/>
                <a:gd name="connsiteY17" fmla="*/ 0 h 3959924"/>
                <a:gd name="connsiteX18" fmla="*/ 1304710 w 1856332"/>
                <a:gd name="connsiteY18" fmla="*/ 168335 h 3959924"/>
                <a:gd name="connsiteX19" fmla="*/ 1304710 w 1856332"/>
                <a:gd name="connsiteY19" fmla="*/ 1210417 h 3959924"/>
                <a:gd name="connsiteX20" fmla="*/ 1631589 w 1856332"/>
                <a:gd name="connsiteY20" fmla="*/ 1210417 h 3959924"/>
                <a:gd name="connsiteX21" fmla="*/ 1302251 w 1856332"/>
                <a:gd name="connsiteY21" fmla="*/ 2536736 h 3959924"/>
                <a:gd name="connsiteX22" fmla="*/ 1351562 w 1856332"/>
                <a:gd name="connsiteY22" fmla="*/ 2536736 h 3959924"/>
                <a:gd name="connsiteX23" fmla="*/ 1612568 w 1856332"/>
                <a:gd name="connsiteY23" fmla="*/ 1852280 h 3959924"/>
                <a:gd name="connsiteX24" fmla="*/ 1775193 w 1856332"/>
                <a:gd name="connsiteY24" fmla="*/ 1779444 h 3959924"/>
                <a:gd name="connsiteX25" fmla="*/ 1848029 w 1856332"/>
                <a:gd name="connsiteY25" fmla="*/ 1942070 h 3959924"/>
                <a:gd name="connsiteX26" fmla="*/ 1389635 w 1856332"/>
                <a:gd name="connsiteY26" fmla="*/ 3144149 h 3959924"/>
                <a:gd name="connsiteX27" fmla="*/ 1344732 w 1856332"/>
                <a:gd name="connsiteY27" fmla="*/ 3176282 h 3959924"/>
                <a:gd name="connsiteX28" fmla="*/ 1228565 w 1856332"/>
                <a:gd name="connsiteY28" fmla="*/ 3214674 h 3959924"/>
                <a:gd name="connsiteX29" fmla="*/ 925623 w 1856332"/>
                <a:gd name="connsiteY29" fmla="*/ 3959924 h 3959924"/>
                <a:gd name="connsiteX30" fmla="*/ 601623 w 1856332"/>
                <a:gd name="connsiteY30" fmla="*/ 3635924 h 3959924"/>
                <a:gd name="connsiteX31" fmla="*/ 925623 w 1856332"/>
                <a:gd name="connsiteY31" fmla="*/ 3311924 h 3959924"/>
                <a:gd name="connsiteX32" fmla="*/ 1249623 w 1856332"/>
                <a:gd name="connsiteY32" fmla="*/ 3635924 h 3959924"/>
                <a:gd name="connsiteX33" fmla="*/ 925623 w 1856332"/>
                <a:gd name="connsiteY33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344732 w 1856332"/>
                <a:gd name="connsiteY26" fmla="*/ 3176282 h 3959924"/>
                <a:gd name="connsiteX27" fmla="*/ 1228565 w 1856332"/>
                <a:gd name="connsiteY27" fmla="*/ 3214674 h 3959924"/>
                <a:gd name="connsiteX28" fmla="*/ 925623 w 1856332"/>
                <a:gd name="connsiteY28" fmla="*/ 3959924 h 3959924"/>
                <a:gd name="connsiteX29" fmla="*/ 601623 w 1856332"/>
                <a:gd name="connsiteY29" fmla="*/ 3635924 h 3959924"/>
                <a:gd name="connsiteX30" fmla="*/ 925623 w 1856332"/>
                <a:gd name="connsiteY30" fmla="*/ 3311924 h 3959924"/>
                <a:gd name="connsiteX31" fmla="*/ 1249623 w 1856332"/>
                <a:gd name="connsiteY31" fmla="*/ 3635924 h 3959924"/>
                <a:gd name="connsiteX32" fmla="*/ 925623 w 1856332"/>
                <a:gd name="connsiteY32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344732 w 1856332"/>
                <a:gd name="connsiteY26" fmla="*/ 3176282 h 3959924"/>
                <a:gd name="connsiteX27" fmla="*/ 1228565 w 1856332"/>
                <a:gd name="connsiteY27" fmla="*/ 3214674 h 3959924"/>
                <a:gd name="connsiteX28" fmla="*/ 925623 w 1856332"/>
                <a:gd name="connsiteY28" fmla="*/ 3959924 h 3959924"/>
                <a:gd name="connsiteX29" fmla="*/ 601623 w 1856332"/>
                <a:gd name="connsiteY29" fmla="*/ 3635924 h 3959924"/>
                <a:gd name="connsiteX30" fmla="*/ 925623 w 1856332"/>
                <a:gd name="connsiteY30" fmla="*/ 3311924 h 3959924"/>
                <a:gd name="connsiteX31" fmla="*/ 1249623 w 1856332"/>
                <a:gd name="connsiteY31" fmla="*/ 3635924 h 3959924"/>
                <a:gd name="connsiteX32" fmla="*/ 925623 w 1856332"/>
                <a:gd name="connsiteY32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856332" h="3959924">
                  <a:moveTo>
                    <a:pt x="1228565" y="3214674"/>
                  </a:moveTo>
                  <a:lnTo>
                    <a:pt x="622681" y="3214674"/>
                  </a:lnTo>
                  <a:cubicBezTo>
                    <a:pt x="495703" y="3202920"/>
                    <a:pt x="501057" y="3225622"/>
                    <a:pt x="466697" y="3144149"/>
                  </a:cubicBezTo>
                  <a:lnTo>
                    <a:pt x="8303" y="1942070"/>
                  </a:lnTo>
                  <a:cubicBezTo>
                    <a:pt x="-16491" y="1877049"/>
                    <a:pt x="16118" y="1804239"/>
                    <a:pt x="81139" y="1779444"/>
                  </a:cubicBezTo>
                  <a:cubicBezTo>
                    <a:pt x="146160" y="1754650"/>
                    <a:pt x="218970" y="1787259"/>
                    <a:pt x="243764" y="1852280"/>
                  </a:cubicBezTo>
                  <a:lnTo>
                    <a:pt x="504770" y="2536736"/>
                  </a:lnTo>
                  <a:lnTo>
                    <a:pt x="555637" y="2536736"/>
                  </a:lnTo>
                  <a:lnTo>
                    <a:pt x="226299" y="1210417"/>
                  </a:lnTo>
                  <a:lnTo>
                    <a:pt x="551784" y="1210417"/>
                  </a:lnTo>
                  <a:lnTo>
                    <a:pt x="551784" y="168335"/>
                  </a:lnTo>
                  <a:cubicBezTo>
                    <a:pt x="551784" y="75366"/>
                    <a:pt x="627150" y="0"/>
                    <a:pt x="720119" y="0"/>
                  </a:cubicBezTo>
                  <a:cubicBezTo>
                    <a:pt x="813088" y="0"/>
                    <a:pt x="888454" y="75366"/>
                    <a:pt x="888454" y="168335"/>
                  </a:cubicBezTo>
                  <a:lnTo>
                    <a:pt x="888454" y="1210417"/>
                  </a:lnTo>
                  <a:lnTo>
                    <a:pt x="968040" y="1210417"/>
                  </a:lnTo>
                  <a:lnTo>
                    <a:pt x="968040" y="168335"/>
                  </a:lnTo>
                  <a:cubicBezTo>
                    <a:pt x="968040" y="75366"/>
                    <a:pt x="1043406" y="0"/>
                    <a:pt x="1136375" y="0"/>
                  </a:cubicBezTo>
                  <a:cubicBezTo>
                    <a:pt x="1229344" y="0"/>
                    <a:pt x="1304710" y="75366"/>
                    <a:pt x="1304710" y="168335"/>
                  </a:cubicBezTo>
                  <a:lnTo>
                    <a:pt x="1304710" y="1210417"/>
                  </a:lnTo>
                  <a:lnTo>
                    <a:pt x="1631589" y="1210417"/>
                  </a:lnTo>
                  <a:lnTo>
                    <a:pt x="1302251" y="2536736"/>
                  </a:lnTo>
                  <a:lnTo>
                    <a:pt x="1351562" y="2536736"/>
                  </a:lnTo>
                  <a:lnTo>
                    <a:pt x="1612568" y="1852280"/>
                  </a:lnTo>
                  <a:cubicBezTo>
                    <a:pt x="1637362" y="1787259"/>
                    <a:pt x="1710172" y="1754650"/>
                    <a:pt x="1775193" y="1779444"/>
                  </a:cubicBezTo>
                  <a:cubicBezTo>
                    <a:pt x="1840214" y="1804239"/>
                    <a:pt x="1872823" y="1877049"/>
                    <a:pt x="1848029" y="1942070"/>
                  </a:cubicBezTo>
                  <a:lnTo>
                    <a:pt x="1389635" y="3144149"/>
                  </a:lnTo>
                  <a:cubicBezTo>
                    <a:pt x="1348984" y="3225622"/>
                    <a:pt x="1356391" y="3202920"/>
                    <a:pt x="1228565" y="3214674"/>
                  </a:cubicBezTo>
                  <a:close/>
                  <a:moveTo>
                    <a:pt x="925623" y="3959924"/>
                  </a:moveTo>
                  <a:cubicBezTo>
                    <a:pt x="746683" y="3959924"/>
                    <a:pt x="601623" y="3814864"/>
                    <a:pt x="601623" y="3635924"/>
                  </a:cubicBezTo>
                  <a:cubicBezTo>
                    <a:pt x="601623" y="3456984"/>
                    <a:pt x="746683" y="3311924"/>
                    <a:pt x="925623" y="3311924"/>
                  </a:cubicBezTo>
                  <a:cubicBezTo>
                    <a:pt x="1104563" y="3311924"/>
                    <a:pt x="1249623" y="3456984"/>
                    <a:pt x="1249623" y="3635924"/>
                  </a:cubicBezTo>
                  <a:cubicBezTo>
                    <a:pt x="1249623" y="3814864"/>
                    <a:pt x="1104563" y="3959924"/>
                    <a:pt x="925623" y="3959924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2700">
                <a:cs typeface="B Nazanin" panose="00000700000000000000" pitchFamily="2" charset="-78"/>
              </a:endParaRPr>
            </a:p>
          </p:txBody>
        </p:sp>
        <p:sp>
          <p:nvSpPr>
            <p:cNvPr id="158" name="Round Same Side Corner Rectangle 20">
              <a:extLst>
                <a:ext uri="{FF2B5EF4-FFF2-40B4-BE49-F238E27FC236}">
                  <a16:creationId xmlns:a16="http://schemas.microsoft.com/office/drawing/2014/main" id="{8C1F7570-6F52-8DA2-47AF-2CC729857FD0}"/>
                </a:ext>
              </a:extLst>
            </p:cNvPr>
            <p:cNvSpPr/>
            <p:nvPr/>
          </p:nvSpPr>
          <p:spPr>
            <a:xfrm rot="10800000">
              <a:off x="9051968" y="4003363"/>
              <a:ext cx="313136" cy="667981"/>
            </a:xfrm>
            <a:custGeom>
              <a:avLst/>
              <a:gdLst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521281 w 1856332"/>
                <a:gd name="connsiteY2" fmla="*/ 3174669 h 3959924"/>
                <a:gd name="connsiteX3" fmla="*/ 466697 w 1856332"/>
                <a:gd name="connsiteY3" fmla="*/ 3144149 h 3959924"/>
                <a:gd name="connsiteX4" fmla="*/ 8303 w 1856332"/>
                <a:gd name="connsiteY4" fmla="*/ 1942070 h 3959924"/>
                <a:gd name="connsiteX5" fmla="*/ 81139 w 1856332"/>
                <a:gd name="connsiteY5" fmla="*/ 1779444 h 3959924"/>
                <a:gd name="connsiteX6" fmla="*/ 243764 w 1856332"/>
                <a:gd name="connsiteY6" fmla="*/ 1852280 h 3959924"/>
                <a:gd name="connsiteX7" fmla="*/ 504770 w 1856332"/>
                <a:gd name="connsiteY7" fmla="*/ 2536736 h 3959924"/>
                <a:gd name="connsiteX8" fmla="*/ 555637 w 1856332"/>
                <a:gd name="connsiteY8" fmla="*/ 2536736 h 3959924"/>
                <a:gd name="connsiteX9" fmla="*/ 226299 w 1856332"/>
                <a:gd name="connsiteY9" fmla="*/ 1210417 h 3959924"/>
                <a:gd name="connsiteX10" fmla="*/ 551784 w 1856332"/>
                <a:gd name="connsiteY10" fmla="*/ 1210417 h 3959924"/>
                <a:gd name="connsiteX11" fmla="*/ 551784 w 1856332"/>
                <a:gd name="connsiteY11" fmla="*/ 168335 h 3959924"/>
                <a:gd name="connsiteX12" fmla="*/ 720119 w 1856332"/>
                <a:gd name="connsiteY12" fmla="*/ 0 h 3959924"/>
                <a:gd name="connsiteX13" fmla="*/ 888454 w 1856332"/>
                <a:gd name="connsiteY13" fmla="*/ 168335 h 3959924"/>
                <a:gd name="connsiteX14" fmla="*/ 888454 w 1856332"/>
                <a:gd name="connsiteY14" fmla="*/ 1210417 h 3959924"/>
                <a:gd name="connsiteX15" fmla="*/ 968040 w 1856332"/>
                <a:gd name="connsiteY15" fmla="*/ 1210417 h 3959924"/>
                <a:gd name="connsiteX16" fmla="*/ 968040 w 1856332"/>
                <a:gd name="connsiteY16" fmla="*/ 168335 h 3959924"/>
                <a:gd name="connsiteX17" fmla="*/ 1136375 w 1856332"/>
                <a:gd name="connsiteY17" fmla="*/ 0 h 3959924"/>
                <a:gd name="connsiteX18" fmla="*/ 1304710 w 1856332"/>
                <a:gd name="connsiteY18" fmla="*/ 168335 h 3959924"/>
                <a:gd name="connsiteX19" fmla="*/ 1304710 w 1856332"/>
                <a:gd name="connsiteY19" fmla="*/ 1210417 h 3959924"/>
                <a:gd name="connsiteX20" fmla="*/ 1631589 w 1856332"/>
                <a:gd name="connsiteY20" fmla="*/ 1210417 h 3959924"/>
                <a:gd name="connsiteX21" fmla="*/ 1302251 w 1856332"/>
                <a:gd name="connsiteY21" fmla="*/ 2536736 h 3959924"/>
                <a:gd name="connsiteX22" fmla="*/ 1351562 w 1856332"/>
                <a:gd name="connsiteY22" fmla="*/ 2536736 h 3959924"/>
                <a:gd name="connsiteX23" fmla="*/ 1612568 w 1856332"/>
                <a:gd name="connsiteY23" fmla="*/ 1852280 h 3959924"/>
                <a:gd name="connsiteX24" fmla="*/ 1775193 w 1856332"/>
                <a:gd name="connsiteY24" fmla="*/ 1779444 h 3959924"/>
                <a:gd name="connsiteX25" fmla="*/ 1848029 w 1856332"/>
                <a:gd name="connsiteY25" fmla="*/ 1942070 h 3959924"/>
                <a:gd name="connsiteX26" fmla="*/ 1389635 w 1856332"/>
                <a:gd name="connsiteY26" fmla="*/ 3144149 h 3959924"/>
                <a:gd name="connsiteX27" fmla="*/ 1344732 w 1856332"/>
                <a:gd name="connsiteY27" fmla="*/ 3176282 h 3959924"/>
                <a:gd name="connsiteX28" fmla="*/ 1228565 w 1856332"/>
                <a:gd name="connsiteY28" fmla="*/ 3214674 h 3959924"/>
                <a:gd name="connsiteX29" fmla="*/ 925623 w 1856332"/>
                <a:gd name="connsiteY29" fmla="*/ 3959924 h 3959924"/>
                <a:gd name="connsiteX30" fmla="*/ 601623 w 1856332"/>
                <a:gd name="connsiteY30" fmla="*/ 3635924 h 3959924"/>
                <a:gd name="connsiteX31" fmla="*/ 925623 w 1856332"/>
                <a:gd name="connsiteY31" fmla="*/ 3311924 h 3959924"/>
                <a:gd name="connsiteX32" fmla="*/ 1249623 w 1856332"/>
                <a:gd name="connsiteY32" fmla="*/ 3635924 h 3959924"/>
                <a:gd name="connsiteX33" fmla="*/ 925623 w 1856332"/>
                <a:gd name="connsiteY33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344732 w 1856332"/>
                <a:gd name="connsiteY26" fmla="*/ 3176282 h 3959924"/>
                <a:gd name="connsiteX27" fmla="*/ 1228565 w 1856332"/>
                <a:gd name="connsiteY27" fmla="*/ 3214674 h 3959924"/>
                <a:gd name="connsiteX28" fmla="*/ 925623 w 1856332"/>
                <a:gd name="connsiteY28" fmla="*/ 3959924 h 3959924"/>
                <a:gd name="connsiteX29" fmla="*/ 601623 w 1856332"/>
                <a:gd name="connsiteY29" fmla="*/ 3635924 h 3959924"/>
                <a:gd name="connsiteX30" fmla="*/ 925623 w 1856332"/>
                <a:gd name="connsiteY30" fmla="*/ 3311924 h 3959924"/>
                <a:gd name="connsiteX31" fmla="*/ 1249623 w 1856332"/>
                <a:gd name="connsiteY31" fmla="*/ 3635924 h 3959924"/>
                <a:gd name="connsiteX32" fmla="*/ 925623 w 1856332"/>
                <a:gd name="connsiteY32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344732 w 1856332"/>
                <a:gd name="connsiteY26" fmla="*/ 3176282 h 3959924"/>
                <a:gd name="connsiteX27" fmla="*/ 1228565 w 1856332"/>
                <a:gd name="connsiteY27" fmla="*/ 3214674 h 3959924"/>
                <a:gd name="connsiteX28" fmla="*/ 925623 w 1856332"/>
                <a:gd name="connsiteY28" fmla="*/ 3959924 h 3959924"/>
                <a:gd name="connsiteX29" fmla="*/ 601623 w 1856332"/>
                <a:gd name="connsiteY29" fmla="*/ 3635924 h 3959924"/>
                <a:gd name="connsiteX30" fmla="*/ 925623 w 1856332"/>
                <a:gd name="connsiteY30" fmla="*/ 3311924 h 3959924"/>
                <a:gd name="connsiteX31" fmla="*/ 1249623 w 1856332"/>
                <a:gd name="connsiteY31" fmla="*/ 3635924 h 3959924"/>
                <a:gd name="connsiteX32" fmla="*/ 925623 w 1856332"/>
                <a:gd name="connsiteY32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856332" h="3959924">
                  <a:moveTo>
                    <a:pt x="1228565" y="3214674"/>
                  </a:moveTo>
                  <a:lnTo>
                    <a:pt x="622681" y="3214674"/>
                  </a:lnTo>
                  <a:cubicBezTo>
                    <a:pt x="495703" y="3202920"/>
                    <a:pt x="501057" y="3225622"/>
                    <a:pt x="466697" y="3144149"/>
                  </a:cubicBezTo>
                  <a:lnTo>
                    <a:pt x="8303" y="1942070"/>
                  </a:lnTo>
                  <a:cubicBezTo>
                    <a:pt x="-16491" y="1877049"/>
                    <a:pt x="16118" y="1804239"/>
                    <a:pt x="81139" y="1779444"/>
                  </a:cubicBezTo>
                  <a:cubicBezTo>
                    <a:pt x="146160" y="1754650"/>
                    <a:pt x="218970" y="1787259"/>
                    <a:pt x="243764" y="1852280"/>
                  </a:cubicBezTo>
                  <a:lnTo>
                    <a:pt x="504770" y="2536736"/>
                  </a:lnTo>
                  <a:lnTo>
                    <a:pt x="555637" y="2536736"/>
                  </a:lnTo>
                  <a:lnTo>
                    <a:pt x="226299" y="1210417"/>
                  </a:lnTo>
                  <a:lnTo>
                    <a:pt x="551784" y="1210417"/>
                  </a:lnTo>
                  <a:lnTo>
                    <a:pt x="551784" y="168335"/>
                  </a:lnTo>
                  <a:cubicBezTo>
                    <a:pt x="551784" y="75366"/>
                    <a:pt x="627150" y="0"/>
                    <a:pt x="720119" y="0"/>
                  </a:cubicBezTo>
                  <a:cubicBezTo>
                    <a:pt x="813088" y="0"/>
                    <a:pt x="888454" y="75366"/>
                    <a:pt x="888454" y="168335"/>
                  </a:cubicBezTo>
                  <a:lnTo>
                    <a:pt x="888454" y="1210417"/>
                  </a:lnTo>
                  <a:lnTo>
                    <a:pt x="968040" y="1210417"/>
                  </a:lnTo>
                  <a:lnTo>
                    <a:pt x="968040" y="168335"/>
                  </a:lnTo>
                  <a:cubicBezTo>
                    <a:pt x="968040" y="75366"/>
                    <a:pt x="1043406" y="0"/>
                    <a:pt x="1136375" y="0"/>
                  </a:cubicBezTo>
                  <a:cubicBezTo>
                    <a:pt x="1229344" y="0"/>
                    <a:pt x="1304710" y="75366"/>
                    <a:pt x="1304710" y="168335"/>
                  </a:cubicBezTo>
                  <a:lnTo>
                    <a:pt x="1304710" y="1210417"/>
                  </a:lnTo>
                  <a:lnTo>
                    <a:pt x="1631589" y="1210417"/>
                  </a:lnTo>
                  <a:lnTo>
                    <a:pt x="1302251" y="2536736"/>
                  </a:lnTo>
                  <a:lnTo>
                    <a:pt x="1351562" y="2536736"/>
                  </a:lnTo>
                  <a:lnTo>
                    <a:pt x="1612568" y="1852280"/>
                  </a:lnTo>
                  <a:cubicBezTo>
                    <a:pt x="1637362" y="1787259"/>
                    <a:pt x="1710172" y="1754650"/>
                    <a:pt x="1775193" y="1779444"/>
                  </a:cubicBezTo>
                  <a:cubicBezTo>
                    <a:pt x="1840214" y="1804239"/>
                    <a:pt x="1872823" y="1877049"/>
                    <a:pt x="1848029" y="1942070"/>
                  </a:cubicBezTo>
                  <a:lnTo>
                    <a:pt x="1389635" y="3144149"/>
                  </a:lnTo>
                  <a:cubicBezTo>
                    <a:pt x="1348984" y="3225622"/>
                    <a:pt x="1356391" y="3202920"/>
                    <a:pt x="1228565" y="3214674"/>
                  </a:cubicBezTo>
                  <a:close/>
                  <a:moveTo>
                    <a:pt x="925623" y="3959924"/>
                  </a:moveTo>
                  <a:cubicBezTo>
                    <a:pt x="746683" y="3959924"/>
                    <a:pt x="601623" y="3814864"/>
                    <a:pt x="601623" y="3635924"/>
                  </a:cubicBezTo>
                  <a:cubicBezTo>
                    <a:pt x="601623" y="3456984"/>
                    <a:pt x="746683" y="3311924"/>
                    <a:pt x="925623" y="3311924"/>
                  </a:cubicBezTo>
                  <a:cubicBezTo>
                    <a:pt x="1104563" y="3311924"/>
                    <a:pt x="1249623" y="3456984"/>
                    <a:pt x="1249623" y="3635924"/>
                  </a:cubicBezTo>
                  <a:cubicBezTo>
                    <a:pt x="1249623" y="3814864"/>
                    <a:pt x="1104563" y="3959924"/>
                    <a:pt x="925623" y="3959924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2700">
                <a:cs typeface="B Nazanin" panose="00000700000000000000" pitchFamily="2" charset="-78"/>
              </a:endParaRPr>
            </a:p>
          </p:txBody>
        </p:sp>
      </p:grpSp>
      <p:grpSp>
        <p:nvGrpSpPr>
          <p:cNvPr id="159" name="Group 162">
            <a:extLst>
              <a:ext uri="{FF2B5EF4-FFF2-40B4-BE49-F238E27FC236}">
                <a16:creationId xmlns:a16="http://schemas.microsoft.com/office/drawing/2014/main" id="{E3A15592-BB7D-CC3E-5231-BBC7F02C3E6D}"/>
              </a:ext>
            </a:extLst>
          </p:cNvPr>
          <p:cNvGrpSpPr/>
          <p:nvPr/>
        </p:nvGrpSpPr>
        <p:grpSpPr>
          <a:xfrm>
            <a:off x="8747102" y="3671029"/>
            <a:ext cx="2854399" cy="646331"/>
            <a:chOff x="6498510" y="2360882"/>
            <a:chExt cx="2854399" cy="646331"/>
          </a:xfrm>
        </p:grpSpPr>
        <p:sp>
          <p:nvSpPr>
            <p:cNvPr id="160" name="TextBox 163">
              <a:extLst>
                <a:ext uri="{FF2B5EF4-FFF2-40B4-BE49-F238E27FC236}">
                  <a16:creationId xmlns:a16="http://schemas.microsoft.com/office/drawing/2014/main" id="{18FD1267-4DA7-1F5F-F82C-1F496289601F}"/>
                </a:ext>
              </a:extLst>
            </p:cNvPr>
            <p:cNvSpPr txBox="1"/>
            <p:nvPr/>
          </p:nvSpPr>
          <p:spPr>
            <a:xfrm>
              <a:off x="6498510" y="2453215"/>
              <a:ext cx="885002" cy="461665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ctr" rtl="1"/>
              <a:r>
                <a:rPr lang="en-US" altLang="ko-KR" sz="24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60%</a:t>
              </a:r>
              <a:endParaRPr lang="ko-KR" altLang="en-US" sz="24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61" name="TextBox 164">
              <a:extLst>
                <a:ext uri="{FF2B5EF4-FFF2-40B4-BE49-F238E27FC236}">
                  <a16:creationId xmlns:a16="http://schemas.microsoft.com/office/drawing/2014/main" id="{F4670DCC-0079-1FA1-1AD4-1D7354DA18A2}"/>
                </a:ext>
              </a:extLst>
            </p:cNvPr>
            <p:cNvSpPr txBox="1"/>
            <p:nvPr/>
          </p:nvSpPr>
          <p:spPr>
            <a:xfrm>
              <a:off x="7415070" y="2360882"/>
              <a:ext cx="1937839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</a:t>
              </a:r>
              <a:endParaRPr lang="ko-KR" altLang="en-US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62" name="Group 165">
            <a:extLst>
              <a:ext uri="{FF2B5EF4-FFF2-40B4-BE49-F238E27FC236}">
                <a16:creationId xmlns:a16="http://schemas.microsoft.com/office/drawing/2014/main" id="{766D0F34-6E8C-F871-1D08-57EE77661A00}"/>
              </a:ext>
            </a:extLst>
          </p:cNvPr>
          <p:cNvGrpSpPr/>
          <p:nvPr/>
        </p:nvGrpSpPr>
        <p:grpSpPr>
          <a:xfrm>
            <a:off x="8792808" y="5387751"/>
            <a:ext cx="2854399" cy="646331"/>
            <a:chOff x="6498510" y="2360882"/>
            <a:chExt cx="2854399" cy="646331"/>
          </a:xfrm>
        </p:grpSpPr>
        <p:sp>
          <p:nvSpPr>
            <p:cNvPr id="163" name="TextBox 166">
              <a:extLst>
                <a:ext uri="{FF2B5EF4-FFF2-40B4-BE49-F238E27FC236}">
                  <a16:creationId xmlns:a16="http://schemas.microsoft.com/office/drawing/2014/main" id="{27B235D3-D1FF-E571-6C97-B027BF337150}"/>
                </a:ext>
              </a:extLst>
            </p:cNvPr>
            <p:cNvSpPr txBox="1"/>
            <p:nvPr/>
          </p:nvSpPr>
          <p:spPr>
            <a:xfrm>
              <a:off x="6498510" y="2453215"/>
              <a:ext cx="885002" cy="461665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ctr" rtl="1"/>
              <a:r>
                <a:rPr lang="en-US" altLang="ko-KR" sz="2400" b="1" dirty="0">
                  <a:solidFill>
                    <a:srgbClr val="2C70AA"/>
                  </a:solidFill>
                  <a:cs typeface="B Nazanin" panose="00000700000000000000" pitchFamily="2" charset="-78"/>
                </a:rPr>
                <a:t>60%</a:t>
              </a:r>
              <a:endParaRPr lang="ko-KR" altLang="en-US" sz="2400" b="1" dirty="0">
                <a:solidFill>
                  <a:srgbClr val="2C70AA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64" name="TextBox 167">
              <a:extLst>
                <a:ext uri="{FF2B5EF4-FFF2-40B4-BE49-F238E27FC236}">
                  <a16:creationId xmlns:a16="http://schemas.microsoft.com/office/drawing/2014/main" id="{F88FE827-190C-980B-0682-D332F5E38A73}"/>
                </a:ext>
              </a:extLst>
            </p:cNvPr>
            <p:cNvSpPr txBox="1"/>
            <p:nvPr/>
          </p:nvSpPr>
          <p:spPr>
            <a:xfrm>
              <a:off x="7415070" y="2360882"/>
              <a:ext cx="1937839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cs typeface="B Nazanin" panose="00000700000000000000" pitchFamily="2" charset="-78"/>
                </a:rPr>
                <a:t>ارائه پاورپوینت مدرنی را دریافت کنید که به زیبایی طراحی شده است.</a:t>
              </a:r>
              <a:endParaRPr lang="ko-KR" altLang="en-US" sz="1200" dirty="0">
                <a:cs typeface="B Nazanin" panose="00000700000000000000" pitchFamily="2" charset="-78"/>
              </a:endParaRPr>
            </a:p>
          </p:txBody>
        </p:sp>
      </p:grpSp>
      <p:cxnSp>
        <p:nvCxnSpPr>
          <p:cNvPr id="173" name="Connector: Elbow 183">
            <a:extLst>
              <a:ext uri="{FF2B5EF4-FFF2-40B4-BE49-F238E27FC236}">
                <a16:creationId xmlns:a16="http://schemas.microsoft.com/office/drawing/2014/main" id="{229AC8F3-ECD9-BB32-E4DC-3BD21AE331D5}"/>
              </a:ext>
            </a:extLst>
          </p:cNvPr>
          <p:cNvCxnSpPr>
            <a:cxnSpLocks/>
            <a:stCxn id="138" idx="4"/>
          </p:cNvCxnSpPr>
          <p:nvPr/>
        </p:nvCxnSpPr>
        <p:spPr>
          <a:xfrm rot="16200000" flipH="1">
            <a:off x="3543292" y="408349"/>
            <a:ext cx="2095483" cy="5408705"/>
          </a:xfrm>
          <a:prstGeom prst="bentConnector2">
            <a:avLst/>
          </a:prstGeom>
          <a:ln w="15875">
            <a:solidFill>
              <a:srgbClr val="2C70AA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4" name="Straight Connector 187">
            <a:extLst>
              <a:ext uri="{FF2B5EF4-FFF2-40B4-BE49-F238E27FC236}">
                <a16:creationId xmlns:a16="http://schemas.microsoft.com/office/drawing/2014/main" id="{20ECD684-0A38-6719-4871-14D87D5CDE15}"/>
              </a:ext>
            </a:extLst>
          </p:cNvPr>
          <p:cNvCxnSpPr>
            <a:cxnSpLocks/>
          </p:cNvCxnSpPr>
          <p:nvPr/>
        </p:nvCxnSpPr>
        <p:spPr>
          <a:xfrm>
            <a:off x="7326942" y="3088741"/>
            <a:ext cx="0" cy="2082183"/>
          </a:xfrm>
          <a:prstGeom prst="line">
            <a:avLst/>
          </a:prstGeom>
          <a:ln w="15875">
            <a:solidFill>
              <a:srgbClr val="2C70AA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5" name="Connector: Elbow 190">
            <a:extLst>
              <a:ext uri="{FF2B5EF4-FFF2-40B4-BE49-F238E27FC236}">
                <a16:creationId xmlns:a16="http://schemas.microsoft.com/office/drawing/2014/main" id="{68B6D771-3235-7463-0EBC-64465FD66723}"/>
              </a:ext>
            </a:extLst>
          </p:cNvPr>
          <p:cNvCxnSpPr>
            <a:cxnSpLocks/>
          </p:cNvCxnSpPr>
          <p:nvPr/>
        </p:nvCxnSpPr>
        <p:spPr>
          <a:xfrm rot="16200000" flipH="1">
            <a:off x="2580353" y="2915847"/>
            <a:ext cx="2103120" cy="386074"/>
          </a:xfrm>
          <a:prstGeom prst="bentConnector3">
            <a:avLst>
              <a:gd name="adj1" fmla="val 50000"/>
            </a:avLst>
          </a:prstGeom>
          <a:ln w="15875">
            <a:solidFill>
              <a:srgbClr val="2C70AA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6" name="Freeform: Shape 308">
            <a:extLst>
              <a:ext uri="{FF2B5EF4-FFF2-40B4-BE49-F238E27FC236}">
                <a16:creationId xmlns:a16="http://schemas.microsoft.com/office/drawing/2014/main" id="{87F9AB5B-93C7-DD31-BED5-1A91F7386520}"/>
              </a:ext>
            </a:extLst>
          </p:cNvPr>
          <p:cNvSpPr/>
          <p:nvPr/>
        </p:nvSpPr>
        <p:spPr>
          <a:xfrm>
            <a:off x="6884236" y="4794273"/>
            <a:ext cx="885548" cy="1429494"/>
          </a:xfrm>
          <a:custGeom>
            <a:avLst/>
            <a:gdLst>
              <a:gd name="connsiteX0" fmla="*/ 0 w 561676"/>
              <a:gd name="connsiteY0" fmla="*/ 637244 h 906969"/>
              <a:gd name="connsiteX1" fmla="*/ 51564 w 561676"/>
              <a:gd name="connsiteY1" fmla="*/ 448484 h 906969"/>
              <a:gd name="connsiteX2" fmla="*/ 246770 w 561676"/>
              <a:gd name="connsiteY2" fmla="*/ 27226 h 906969"/>
              <a:gd name="connsiteX3" fmla="*/ 280378 w 561676"/>
              <a:gd name="connsiteY3" fmla="*/ 63 h 906969"/>
              <a:gd name="connsiteX4" fmla="*/ 314447 w 561676"/>
              <a:gd name="connsiteY4" fmla="*/ 23083 h 906969"/>
              <a:gd name="connsiteX5" fmla="*/ 534514 w 561676"/>
              <a:gd name="connsiteY5" fmla="*/ 502810 h 906969"/>
              <a:gd name="connsiteX6" fmla="*/ 562598 w 561676"/>
              <a:gd name="connsiteY6" fmla="*/ 658882 h 906969"/>
              <a:gd name="connsiteX7" fmla="*/ 394095 w 561676"/>
              <a:gd name="connsiteY7" fmla="*/ 886316 h 906969"/>
              <a:gd name="connsiteX8" fmla="*/ 2762 w 561676"/>
              <a:gd name="connsiteY8" fmla="*/ 677758 h 906969"/>
              <a:gd name="connsiteX9" fmla="*/ 0 w 561676"/>
              <a:gd name="connsiteY9" fmla="*/ 637244 h 906969"/>
              <a:gd name="connsiteX0" fmla="*/ 0 w 564066"/>
              <a:gd name="connsiteY0" fmla="*/ 669061 h 942421"/>
              <a:gd name="connsiteX1" fmla="*/ 51564 w 564066"/>
              <a:gd name="connsiteY1" fmla="*/ 480301 h 942421"/>
              <a:gd name="connsiteX2" fmla="*/ 246770 w 564066"/>
              <a:gd name="connsiteY2" fmla="*/ 59043 h 942421"/>
              <a:gd name="connsiteX3" fmla="*/ 280378 w 564066"/>
              <a:gd name="connsiteY3" fmla="*/ 31880 h 942421"/>
              <a:gd name="connsiteX4" fmla="*/ 534514 w 564066"/>
              <a:gd name="connsiteY4" fmla="*/ 534627 h 942421"/>
              <a:gd name="connsiteX5" fmla="*/ 562598 w 564066"/>
              <a:gd name="connsiteY5" fmla="*/ 690699 h 942421"/>
              <a:gd name="connsiteX6" fmla="*/ 394095 w 564066"/>
              <a:gd name="connsiteY6" fmla="*/ 918133 h 942421"/>
              <a:gd name="connsiteX7" fmla="*/ 2762 w 564066"/>
              <a:gd name="connsiteY7" fmla="*/ 709575 h 942421"/>
              <a:gd name="connsiteX8" fmla="*/ 0 w 564066"/>
              <a:gd name="connsiteY8" fmla="*/ 669061 h 942421"/>
              <a:gd name="connsiteX0" fmla="*/ 0 w 564066"/>
              <a:gd name="connsiteY0" fmla="*/ 637353 h 910713"/>
              <a:gd name="connsiteX1" fmla="*/ 51564 w 564066"/>
              <a:gd name="connsiteY1" fmla="*/ 448593 h 910713"/>
              <a:gd name="connsiteX2" fmla="*/ 280378 w 564066"/>
              <a:gd name="connsiteY2" fmla="*/ 172 h 910713"/>
              <a:gd name="connsiteX3" fmla="*/ 534514 w 564066"/>
              <a:gd name="connsiteY3" fmla="*/ 502919 h 910713"/>
              <a:gd name="connsiteX4" fmla="*/ 562598 w 564066"/>
              <a:gd name="connsiteY4" fmla="*/ 658991 h 910713"/>
              <a:gd name="connsiteX5" fmla="*/ 394095 w 564066"/>
              <a:gd name="connsiteY5" fmla="*/ 886425 h 910713"/>
              <a:gd name="connsiteX6" fmla="*/ 2762 w 564066"/>
              <a:gd name="connsiteY6" fmla="*/ 677867 h 910713"/>
              <a:gd name="connsiteX7" fmla="*/ 0 w 564066"/>
              <a:gd name="connsiteY7" fmla="*/ 637353 h 910713"/>
              <a:gd name="connsiteX0" fmla="*/ 0 w 564066"/>
              <a:gd name="connsiteY0" fmla="*/ 644292 h 917652"/>
              <a:gd name="connsiteX1" fmla="*/ 51564 w 564066"/>
              <a:gd name="connsiteY1" fmla="*/ 455532 h 917652"/>
              <a:gd name="connsiteX2" fmla="*/ 280378 w 564066"/>
              <a:gd name="connsiteY2" fmla="*/ 7111 h 917652"/>
              <a:gd name="connsiteX3" fmla="*/ 534514 w 564066"/>
              <a:gd name="connsiteY3" fmla="*/ 509858 h 917652"/>
              <a:gd name="connsiteX4" fmla="*/ 562598 w 564066"/>
              <a:gd name="connsiteY4" fmla="*/ 665930 h 917652"/>
              <a:gd name="connsiteX5" fmla="*/ 394095 w 564066"/>
              <a:gd name="connsiteY5" fmla="*/ 893364 h 917652"/>
              <a:gd name="connsiteX6" fmla="*/ 2762 w 564066"/>
              <a:gd name="connsiteY6" fmla="*/ 684806 h 917652"/>
              <a:gd name="connsiteX7" fmla="*/ 0 w 564066"/>
              <a:gd name="connsiteY7" fmla="*/ 644292 h 917652"/>
              <a:gd name="connsiteX0" fmla="*/ 0 w 564066"/>
              <a:gd name="connsiteY0" fmla="*/ 637181 h 910541"/>
              <a:gd name="connsiteX1" fmla="*/ 51564 w 564066"/>
              <a:gd name="connsiteY1" fmla="*/ 448421 h 910541"/>
              <a:gd name="connsiteX2" fmla="*/ 280378 w 564066"/>
              <a:gd name="connsiteY2" fmla="*/ 0 h 910541"/>
              <a:gd name="connsiteX3" fmla="*/ 534514 w 564066"/>
              <a:gd name="connsiteY3" fmla="*/ 502747 h 910541"/>
              <a:gd name="connsiteX4" fmla="*/ 562598 w 564066"/>
              <a:gd name="connsiteY4" fmla="*/ 658819 h 910541"/>
              <a:gd name="connsiteX5" fmla="*/ 394095 w 564066"/>
              <a:gd name="connsiteY5" fmla="*/ 886253 h 910541"/>
              <a:gd name="connsiteX6" fmla="*/ 2762 w 564066"/>
              <a:gd name="connsiteY6" fmla="*/ 677695 h 910541"/>
              <a:gd name="connsiteX7" fmla="*/ 0 w 564066"/>
              <a:gd name="connsiteY7" fmla="*/ 637181 h 910541"/>
              <a:gd name="connsiteX0" fmla="*/ 0 w 564066"/>
              <a:gd name="connsiteY0" fmla="*/ 637181 h 910541"/>
              <a:gd name="connsiteX1" fmla="*/ 51564 w 564066"/>
              <a:gd name="connsiteY1" fmla="*/ 448421 h 910541"/>
              <a:gd name="connsiteX2" fmla="*/ 280378 w 564066"/>
              <a:gd name="connsiteY2" fmla="*/ 0 h 910541"/>
              <a:gd name="connsiteX3" fmla="*/ 534514 w 564066"/>
              <a:gd name="connsiteY3" fmla="*/ 502747 h 910541"/>
              <a:gd name="connsiteX4" fmla="*/ 562598 w 564066"/>
              <a:gd name="connsiteY4" fmla="*/ 658819 h 910541"/>
              <a:gd name="connsiteX5" fmla="*/ 394095 w 564066"/>
              <a:gd name="connsiteY5" fmla="*/ 886253 h 910541"/>
              <a:gd name="connsiteX6" fmla="*/ 2762 w 564066"/>
              <a:gd name="connsiteY6" fmla="*/ 677695 h 910541"/>
              <a:gd name="connsiteX7" fmla="*/ 0 w 564066"/>
              <a:gd name="connsiteY7" fmla="*/ 637181 h 910541"/>
              <a:gd name="connsiteX0" fmla="*/ 0 w 564066"/>
              <a:gd name="connsiteY0" fmla="*/ 637181 h 910541"/>
              <a:gd name="connsiteX1" fmla="*/ 51564 w 564066"/>
              <a:gd name="connsiteY1" fmla="*/ 448421 h 910541"/>
              <a:gd name="connsiteX2" fmla="*/ 280378 w 564066"/>
              <a:gd name="connsiteY2" fmla="*/ 0 h 910541"/>
              <a:gd name="connsiteX3" fmla="*/ 534514 w 564066"/>
              <a:gd name="connsiteY3" fmla="*/ 502747 h 910541"/>
              <a:gd name="connsiteX4" fmla="*/ 562598 w 564066"/>
              <a:gd name="connsiteY4" fmla="*/ 658819 h 910541"/>
              <a:gd name="connsiteX5" fmla="*/ 394095 w 564066"/>
              <a:gd name="connsiteY5" fmla="*/ 886253 h 910541"/>
              <a:gd name="connsiteX6" fmla="*/ 2762 w 564066"/>
              <a:gd name="connsiteY6" fmla="*/ 677695 h 910541"/>
              <a:gd name="connsiteX7" fmla="*/ 0 w 564066"/>
              <a:gd name="connsiteY7" fmla="*/ 637181 h 9105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64066" h="910541">
                <a:moveTo>
                  <a:pt x="0" y="637181"/>
                </a:moveTo>
                <a:cubicBezTo>
                  <a:pt x="0" y="569504"/>
                  <a:pt x="4834" y="554618"/>
                  <a:pt x="51564" y="448421"/>
                </a:cubicBezTo>
                <a:cubicBezTo>
                  <a:pt x="98294" y="342224"/>
                  <a:pt x="199886" y="152047"/>
                  <a:pt x="280378" y="0"/>
                </a:cubicBezTo>
                <a:cubicBezTo>
                  <a:pt x="371255" y="153387"/>
                  <a:pt x="487477" y="392944"/>
                  <a:pt x="534514" y="502747"/>
                </a:cubicBezTo>
                <a:cubicBezTo>
                  <a:pt x="555692" y="552009"/>
                  <a:pt x="568583" y="604493"/>
                  <a:pt x="562598" y="658819"/>
                </a:cubicBezTo>
                <a:cubicBezTo>
                  <a:pt x="550627" y="767011"/>
                  <a:pt x="491237" y="842055"/>
                  <a:pt x="394095" y="886253"/>
                </a:cubicBezTo>
                <a:cubicBezTo>
                  <a:pt x="229735" y="960836"/>
                  <a:pt x="33609" y="855867"/>
                  <a:pt x="2762" y="677695"/>
                </a:cubicBezTo>
                <a:cubicBezTo>
                  <a:pt x="921" y="664344"/>
                  <a:pt x="921" y="650532"/>
                  <a:pt x="0" y="637181"/>
                </a:cubicBezTo>
                <a:close/>
              </a:path>
            </a:pathLst>
          </a:custGeom>
          <a:solidFill>
            <a:srgbClr val="2C70AA"/>
          </a:solidFill>
          <a:ln w="4596" cap="flat">
            <a:noFill/>
            <a:prstDash val="solid"/>
            <a:miter/>
          </a:ln>
        </p:spPr>
        <p:txBody>
          <a:bodyPr rtlCol="0" anchor="ctr"/>
          <a:lstStyle/>
          <a:p>
            <a:pPr algn="r" rtl="1"/>
            <a:endParaRPr lang="en-US">
              <a:cs typeface="B Nazanin" panose="00000700000000000000" pitchFamily="2" charset="-78"/>
            </a:endParaRPr>
          </a:p>
        </p:txBody>
      </p:sp>
      <p:sp>
        <p:nvSpPr>
          <p:cNvPr id="177" name="Freeform: Shape 309">
            <a:extLst>
              <a:ext uri="{FF2B5EF4-FFF2-40B4-BE49-F238E27FC236}">
                <a16:creationId xmlns:a16="http://schemas.microsoft.com/office/drawing/2014/main" id="{0912A4D3-BC72-CCF3-A86E-2C3110901D30}"/>
              </a:ext>
            </a:extLst>
          </p:cNvPr>
          <p:cNvSpPr/>
          <p:nvPr/>
        </p:nvSpPr>
        <p:spPr>
          <a:xfrm>
            <a:off x="6983338" y="5417276"/>
            <a:ext cx="683593" cy="683524"/>
          </a:xfrm>
          <a:custGeom>
            <a:avLst/>
            <a:gdLst>
              <a:gd name="connsiteX0" fmla="*/ 1529845 w 3140536"/>
              <a:gd name="connsiteY0" fmla="*/ 1046057 h 3140220"/>
              <a:gd name="connsiteX1" fmla="*/ 1511512 w 3140536"/>
              <a:gd name="connsiteY1" fmla="*/ 1064914 h 3140220"/>
              <a:gd name="connsiteX2" fmla="*/ 1502083 w 3140536"/>
              <a:gd name="connsiteY2" fmla="*/ 1166270 h 3140220"/>
              <a:gd name="connsiteX3" fmla="*/ 1471965 w 3140536"/>
              <a:gd name="connsiteY3" fmla="*/ 1489719 h 3140220"/>
              <a:gd name="connsiteX4" fmla="*/ 1438179 w 3140536"/>
              <a:gd name="connsiteY4" fmla="*/ 1845643 h 3140220"/>
              <a:gd name="connsiteX5" fmla="*/ 1430060 w 3140536"/>
              <a:gd name="connsiteY5" fmla="*/ 1928666 h 3140220"/>
              <a:gd name="connsiteX6" fmla="*/ 1422203 w 3140536"/>
              <a:gd name="connsiteY6" fmla="*/ 1894095 h 3140220"/>
              <a:gd name="connsiteX7" fmla="*/ 1338395 w 3140536"/>
              <a:gd name="connsiteY7" fmla="*/ 1430006 h 3140220"/>
              <a:gd name="connsiteX8" fmla="*/ 1320847 w 3140536"/>
              <a:gd name="connsiteY8" fmla="*/ 1412196 h 3140220"/>
              <a:gd name="connsiteX9" fmla="*/ 1301205 w 3140536"/>
              <a:gd name="connsiteY9" fmla="*/ 1427911 h 3140220"/>
              <a:gd name="connsiteX10" fmla="*/ 1263491 w 3140536"/>
              <a:gd name="connsiteY10" fmla="*/ 1550480 h 3140220"/>
              <a:gd name="connsiteX11" fmla="*/ 1243849 w 3140536"/>
              <a:gd name="connsiteY11" fmla="*/ 1565147 h 3140220"/>
              <a:gd name="connsiteX12" fmla="*/ 716116 w 3140536"/>
              <a:gd name="connsiteY12" fmla="*/ 1564361 h 3140220"/>
              <a:gd name="connsiteX13" fmla="*/ 678403 w 3140536"/>
              <a:gd name="connsiteY13" fmla="*/ 1585837 h 3140220"/>
              <a:gd name="connsiteX14" fmla="*/ 647760 w 3140536"/>
              <a:gd name="connsiteY14" fmla="*/ 1634027 h 3140220"/>
              <a:gd name="connsiteX15" fmla="*/ 631260 w 3140536"/>
              <a:gd name="connsiteY15" fmla="*/ 1485529 h 3140220"/>
              <a:gd name="connsiteX16" fmla="*/ 585428 w 3140536"/>
              <a:gd name="connsiteY16" fmla="*/ 1064129 h 3140220"/>
              <a:gd name="connsiteX17" fmla="*/ 561071 w 3140536"/>
              <a:gd name="connsiteY17" fmla="*/ 1046843 h 3140220"/>
              <a:gd name="connsiteX18" fmla="*/ 548500 w 3140536"/>
              <a:gd name="connsiteY18" fmla="*/ 1068581 h 3140220"/>
              <a:gd name="connsiteX19" fmla="*/ 515762 w 3140536"/>
              <a:gd name="connsiteY19" fmla="*/ 1419268 h 3140220"/>
              <a:gd name="connsiteX20" fmla="*/ 475167 w 3140536"/>
              <a:gd name="connsiteY20" fmla="*/ 1847738 h 3140220"/>
              <a:gd name="connsiteX21" fmla="*/ 467310 w 3140536"/>
              <a:gd name="connsiteY21" fmla="*/ 1929713 h 3140220"/>
              <a:gd name="connsiteX22" fmla="*/ 464691 w 3140536"/>
              <a:gd name="connsiteY22" fmla="*/ 1926832 h 3140220"/>
              <a:gd name="connsiteX23" fmla="*/ 418859 w 3140536"/>
              <a:gd name="connsiteY23" fmla="*/ 1670955 h 3140220"/>
              <a:gd name="connsiteX24" fmla="*/ 375121 w 3140536"/>
              <a:gd name="connsiteY24" fmla="*/ 1429220 h 3140220"/>
              <a:gd name="connsiteX25" fmla="*/ 358359 w 3140536"/>
              <a:gd name="connsiteY25" fmla="*/ 1412196 h 3140220"/>
              <a:gd name="connsiteX26" fmla="*/ 338455 w 3140536"/>
              <a:gd name="connsiteY26" fmla="*/ 1427387 h 3140220"/>
              <a:gd name="connsiteX27" fmla="*/ 301527 w 3140536"/>
              <a:gd name="connsiteY27" fmla="*/ 1546028 h 3140220"/>
              <a:gd name="connsiteX28" fmla="*/ 268789 w 3140536"/>
              <a:gd name="connsiteY28" fmla="*/ 1562790 h 3140220"/>
              <a:gd name="connsiteX29" fmla="*/ 256742 w 3140536"/>
              <a:gd name="connsiteY29" fmla="*/ 1561742 h 3140220"/>
              <a:gd name="connsiteX30" fmla="*/ 72101 w 3140536"/>
              <a:gd name="connsiteY30" fmla="*/ 1561742 h 3140220"/>
              <a:gd name="connsiteX31" fmla="*/ 60578 w 3140536"/>
              <a:gd name="connsiteY31" fmla="*/ 1562790 h 3140220"/>
              <a:gd name="connsiteX32" fmla="*/ 16054 w 3140536"/>
              <a:gd name="connsiteY32" fmla="*/ 1563314 h 3140220"/>
              <a:gd name="connsiteX33" fmla="*/ 6364 w 3140536"/>
              <a:gd name="connsiteY33" fmla="*/ 1565147 h 3140220"/>
              <a:gd name="connsiteX34" fmla="*/ 5316 w 3140536"/>
              <a:gd name="connsiteY34" fmla="*/ 1590813 h 3140220"/>
              <a:gd name="connsiteX35" fmla="*/ 17626 w 3140536"/>
              <a:gd name="connsiteY35" fmla="*/ 1594480 h 3140220"/>
              <a:gd name="connsiteX36" fmla="*/ 303098 w 3140536"/>
              <a:gd name="connsiteY36" fmla="*/ 1594480 h 3140220"/>
              <a:gd name="connsiteX37" fmla="*/ 330074 w 3140536"/>
              <a:gd name="connsiteY37" fmla="*/ 1573528 h 3140220"/>
              <a:gd name="connsiteX38" fmla="*/ 352336 w 3140536"/>
              <a:gd name="connsiteY38" fmla="*/ 1502029 h 3140220"/>
              <a:gd name="connsiteX39" fmla="*/ 354693 w 3140536"/>
              <a:gd name="connsiteY39" fmla="*/ 1513814 h 3140220"/>
              <a:gd name="connsiteX40" fmla="*/ 424358 w 3140536"/>
              <a:gd name="connsiteY40" fmla="*/ 1899333 h 3140220"/>
              <a:gd name="connsiteX41" fmla="*/ 453430 w 3140536"/>
              <a:gd name="connsiteY41" fmla="*/ 2061188 h 3140220"/>
              <a:gd name="connsiteX42" fmla="*/ 478834 w 3140536"/>
              <a:gd name="connsiteY42" fmla="*/ 2079259 h 3140220"/>
              <a:gd name="connsiteX43" fmla="*/ 491143 w 3140536"/>
              <a:gd name="connsiteY43" fmla="*/ 2054116 h 3140220"/>
              <a:gd name="connsiteX44" fmla="*/ 518905 w 3140536"/>
              <a:gd name="connsiteY44" fmla="*/ 1757906 h 3140220"/>
              <a:gd name="connsiteX45" fmla="*/ 559500 w 3140536"/>
              <a:gd name="connsiteY45" fmla="*/ 1332055 h 3140220"/>
              <a:gd name="connsiteX46" fmla="*/ 567618 w 3140536"/>
              <a:gd name="connsiteY46" fmla="*/ 1244055 h 3140220"/>
              <a:gd name="connsiteX47" fmla="*/ 570761 w 3140536"/>
              <a:gd name="connsiteY47" fmla="*/ 1249817 h 3140220"/>
              <a:gd name="connsiteX48" fmla="*/ 597475 w 3140536"/>
              <a:gd name="connsiteY48" fmla="*/ 1497576 h 3140220"/>
              <a:gd name="connsiteX49" fmla="*/ 617118 w 3140536"/>
              <a:gd name="connsiteY49" fmla="*/ 1677764 h 3140220"/>
              <a:gd name="connsiteX50" fmla="*/ 627594 w 3140536"/>
              <a:gd name="connsiteY50" fmla="*/ 1694526 h 3140220"/>
              <a:gd name="connsiteX51" fmla="*/ 648284 w 3140536"/>
              <a:gd name="connsiteY51" fmla="*/ 1691121 h 3140220"/>
              <a:gd name="connsiteX52" fmla="*/ 664522 w 3140536"/>
              <a:gd name="connsiteY52" fmla="*/ 1672526 h 3140220"/>
              <a:gd name="connsiteX53" fmla="*/ 706164 w 3140536"/>
              <a:gd name="connsiteY53" fmla="*/ 1606003 h 3140220"/>
              <a:gd name="connsiteX54" fmla="*/ 727902 w 3140536"/>
              <a:gd name="connsiteY54" fmla="*/ 1593956 h 3140220"/>
              <a:gd name="connsiteX55" fmla="*/ 1260872 w 3140536"/>
              <a:gd name="connsiteY55" fmla="*/ 1594218 h 3140220"/>
              <a:gd name="connsiteX56" fmla="*/ 1293610 w 3140536"/>
              <a:gd name="connsiteY56" fmla="*/ 1570385 h 3140220"/>
              <a:gd name="connsiteX57" fmla="*/ 1313514 w 3140536"/>
              <a:gd name="connsiteY57" fmla="*/ 1507005 h 3140220"/>
              <a:gd name="connsiteX58" fmla="*/ 1329490 w 3140536"/>
              <a:gd name="connsiteY58" fmla="*/ 1581647 h 3140220"/>
              <a:gd name="connsiteX59" fmla="*/ 1395751 w 3140536"/>
              <a:gd name="connsiteY59" fmla="*/ 1946475 h 3140220"/>
              <a:gd name="connsiteX60" fmla="*/ 1416441 w 3140536"/>
              <a:gd name="connsiteY60" fmla="*/ 2062235 h 3140220"/>
              <a:gd name="connsiteX61" fmla="*/ 1436084 w 3140536"/>
              <a:gd name="connsiteY61" fmla="*/ 2080307 h 3140220"/>
              <a:gd name="connsiteX62" fmla="*/ 1453108 w 3140536"/>
              <a:gd name="connsiteY62" fmla="*/ 2060926 h 3140220"/>
              <a:gd name="connsiteX63" fmla="*/ 1455203 w 3140536"/>
              <a:gd name="connsiteY63" fmla="*/ 2041545 h 3140220"/>
              <a:gd name="connsiteX64" fmla="*/ 1490559 w 3140536"/>
              <a:gd name="connsiteY64" fmla="*/ 1661003 h 3140220"/>
              <a:gd name="connsiteX65" fmla="*/ 1523297 w 3140536"/>
              <a:gd name="connsiteY65" fmla="*/ 1316863 h 3140220"/>
              <a:gd name="connsiteX66" fmla="*/ 1530368 w 3140536"/>
              <a:gd name="connsiteY66" fmla="*/ 1244579 h 3140220"/>
              <a:gd name="connsiteX67" fmla="*/ 1553416 w 3140536"/>
              <a:gd name="connsiteY67" fmla="*/ 1437863 h 3140220"/>
              <a:gd name="connsiteX68" fmla="*/ 1579606 w 3140536"/>
              <a:gd name="connsiteY68" fmla="*/ 1679074 h 3140220"/>
              <a:gd name="connsiteX69" fmla="*/ 1609201 w 3140536"/>
              <a:gd name="connsiteY69" fmla="*/ 1692431 h 3140220"/>
              <a:gd name="connsiteX70" fmla="*/ 1627272 w 3140536"/>
              <a:gd name="connsiteY70" fmla="*/ 1672003 h 3140220"/>
              <a:gd name="connsiteX71" fmla="*/ 1668390 w 3140536"/>
              <a:gd name="connsiteY71" fmla="*/ 1606789 h 3140220"/>
              <a:gd name="connsiteX72" fmla="*/ 1691176 w 3140536"/>
              <a:gd name="connsiteY72" fmla="*/ 1594218 h 3140220"/>
              <a:gd name="connsiteX73" fmla="*/ 2374738 w 3140536"/>
              <a:gd name="connsiteY73" fmla="*/ 1594480 h 3140220"/>
              <a:gd name="connsiteX74" fmla="*/ 2404595 w 3140536"/>
              <a:gd name="connsiteY74" fmla="*/ 1572218 h 3140220"/>
              <a:gd name="connsiteX75" fmla="*/ 2426856 w 3140536"/>
              <a:gd name="connsiteY75" fmla="*/ 1502290 h 3140220"/>
              <a:gd name="connsiteX76" fmla="*/ 2429214 w 3140536"/>
              <a:gd name="connsiteY76" fmla="*/ 1513552 h 3140220"/>
              <a:gd name="connsiteX77" fmla="*/ 2499141 w 3140536"/>
              <a:gd name="connsiteY77" fmla="*/ 1900380 h 3140220"/>
              <a:gd name="connsiteX78" fmla="*/ 2528474 w 3140536"/>
              <a:gd name="connsiteY78" fmla="*/ 2062235 h 3140220"/>
              <a:gd name="connsiteX79" fmla="*/ 2552045 w 3140536"/>
              <a:gd name="connsiteY79" fmla="*/ 2079521 h 3140220"/>
              <a:gd name="connsiteX80" fmla="*/ 2565402 w 3140536"/>
              <a:gd name="connsiteY80" fmla="*/ 2056474 h 3140220"/>
              <a:gd name="connsiteX81" fmla="*/ 2583997 w 3140536"/>
              <a:gd name="connsiteY81" fmla="*/ 1859000 h 3140220"/>
              <a:gd name="connsiteX82" fmla="*/ 2609926 w 3140536"/>
              <a:gd name="connsiteY82" fmla="*/ 1586361 h 3140220"/>
              <a:gd name="connsiteX83" fmla="*/ 2632449 w 3140536"/>
              <a:gd name="connsiteY83" fmla="*/ 1343316 h 3140220"/>
              <a:gd name="connsiteX84" fmla="*/ 2642139 w 3140536"/>
              <a:gd name="connsiteY84" fmla="*/ 1243793 h 3140220"/>
              <a:gd name="connsiteX85" fmla="*/ 2645020 w 3140536"/>
              <a:gd name="connsiteY85" fmla="*/ 1249555 h 3140220"/>
              <a:gd name="connsiteX86" fmla="*/ 2671734 w 3140536"/>
              <a:gd name="connsiteY86" fmla="*/ 1497314 h 3140220"/>
              <a:gd name="connsiteX87" fmla="*/ 2691377 w 3140536"/>
              <a:gd name="connsiteY87" fmla="*/ 1677502 h 3140220"/>
              <a:gd name="connsiteX88" fmla="*/ 2722543 w 3140536"/>
              <a:gd name="connsiteY88" fmla="*/ 1690859 h 3140220"/>
              <a:gd name="connsiteX89" fmla="*/ 2739567 w 3140536"/>
              <a:gd name="connsiteY89" fmla="*/ 1671217 h 3140220"/>
              <a:gd name="connsiteX90" fmla="*/ 2781471 w 3140536"/>
              <a:gd name="connsiteY90" fmla="*/ 1604694 h 3140220"/>
              <a:gd name="connsiteX91" fmla="*/ 2801113 w 3140536"/>
              <a:gd name="connsiteY91" fmla="*/ 1593694 h 3140220"/>
              <a:gd name="connsiteX92" fmla="*/ 3056467 w 3140536"/>
              <a:gd name="connsiteY92" fmla="*/ 1593956 h 3140220"/>
              <a:gd name="connsiteX93" fmla="*/ 3127180 w 3140536"/>
              <a:gd name="connsiteY93" fmla="*/ 1593956 h 3140220"/>
              <a:gd name="connsiteX94" fmla="*/ 3137395 w 3140536"/>
              <a:gd name="connsiteY94" fmla="*/ 1590813 h 3140220"/>
              <a:gd name="connsiteX95" fmla="*/ 3136871 w 3140536"/>
              <a:gd name="connsiteY95" fmla="*/ 1567504 h 3140220"/>
              <a:gd name="connsiteX96" fmla="*/ 3122466 w 3140536"/>
              <a:gd name="connsiteY96" fmla="*/ 1565147 h 3140220"/>
              <a:gd name="connsiteX97" fmla="*/ 2785923 w 3140536"/>
              <a:gd name="connsiteY97" fmla="*/ 1564623 h 3140220"/>
              <a:gd name="connsiteX98" fmla="*/ 2756328 w 3140536"/>
              <a:gd name="connsiteY98" fmla="*/ 1581123 h 3140220"/>
              <a:gd name="connsiteX99" fmla="*/ 2722805 w 3140536"/>
              <a:gd name="connsiteY99" fmla="*/ 1634027 h 3140220"/>
              <a:gd name="connsiteX100" fmla="*/ 2721757 w 3140536"/>
              <a:gd name="connsiteY100" fmla="*/ 1626170 h 3140220"/>
              <a:gd name="connsiteX101" fmla="*/ 2700020 w 3140536"/>
              <a:gd name="connsiteY101" fmla="*/ 1428958 h 3140220"/>
              <a:gd name="connsiteX102" fmla="*/ 2676972 w 3140536"/>
              <a:gd name="connsiteY102" fmla="*/ 1216293 h 3140220"/>
              <a:gd name="connsiteX103" fmla="*/ 2660211 w 3140536"/>
              <a:gd name="connsiteY103" fmla="*/ 1063343 h 3140220"/>
              <a:gd name="connsiteX104" fmla="*/ 2640306 w 3140536"/>
              <a:gd name="connsiteY104" fmla="*/ 1046319 h 3140220"/>
              <a:gd name="connsiteX105" fmla="*/ 2623544 w 3140536"/>
              <a:gd name="connsiteY105" fmla="*/ 1066748 h 3140220"/>
              <a:gd name="connsiteX106" fmla="*/ 2610187 w 3140536"/>
              <a:gd name="connsiteY106" fmla="*/ 1208436 h 3140220"/>
              <a:gd name="connsiteX107" fmla="*/ 2582688 w 3140536"/>
              <a:gd name="connsiteY107" fmla="*/ 1503338 h 3140220"/>
              <a:gd name="connsiteX108" fmla="*/ 2552569 w 3140536"/>
              <a:gd name="connsiteY108" fmla="*/ 1816310 h 3140220"/>
              <a:gd name="connsiteX109" fmla="*/ 2542093 w 3140536"/>
              <a:gd name="connsiteY109" fmla="*/ 1928666 h 3140220"/>
              <a:gd name="connsiteX110" fmla="*/ 2538688 w 3140536"/>
              <a:gd name="connsiteY110" fmla="*/ 1924737 h 3140220"/>
              <a:gd name="connsiteX111" fmla="*/ 2508832 w 3140536"/>
              <a:gd name="connsiteY111" fmla="*/ 1756335 h 3140220"/>
              <a:gd name="connsiteX112" fmla="*/ 2450951 w 3140536"/>
              <a:gd name="connsiteY112" fmla="*/ 1434982 h 3140220"/>
              <a:gd name="connsiteX113" fmla="*/ 2432095 w 3140536"/>
              <a:gd name="connsiteY113" fmla="*/ 1412458 h 3140220"/>
              <a:gd name="connsiteX114" fmla="*/ 2411404 w 3140536"/>
              <a:gd name="connsiteY114" fmla="*/ 1433410 h 3140220"/>
              <a:gd name="connsiteX115" fmla="*/ 2375262 w 3140536"/>
              <a:gd name="connsiteY115" fmla="*/ 1550742 h 3140220"/>
              <a:gd name="connsiteX116" fmla="*/ 2355357 w 3140536"/>
              <a:gd name="connsiteY116" fmla="*/ 1565147 h 3140220"/>
              <a:gd name="connsiteX117" fmla="*/ 1675724 w 3140536"/>
              <a:gd name="connsiteY117" fmla="*/ 1564361 h 3140220"/>
              <a:gd name="connsiteX118" fmla="*/ 1642986 w 3140536"/>
              <a:gd name="connsiteY118" fmla="*/ 1582432 h 3140220"/>
              <a:gd name="connsiteX119" fmla="*/ 1610510 w 3140536"/>
              <a:gd name="connsiteY119" fmla="*/ 1634027 h 3140220"/>
              <a:gd name="connsiteX120" fmla="*/ 1604748 w 3140536"/>
              <a:gd name="connsiteY120" fmla="*/ 1583480 h 3140220"/>
              <a:gd name="connsiteX121" fmla="*/ 1548178 w 3140536"/>
              <a:gd name="connsiteY121" fmla="*/ 1064652 h 3140220"/>
              <a:gd name="connsiteX122" fmla="*/ 1529845 w 3140536"/>
              <a:gd name="connsiteY122" fmla="*/ 1046057 h 3140220"/>
              <a:gd name="connsiteX123" fmla="*/ 1041397 w 3140536"/>
              <a:gd name="connsiteY123" fmla="*/ 24 h 3140220"/>
              <a:gd name="connsiteX124" fmla="*/ 2092931 w 3140536"/>
              <a:gd name="connsiteY124" fmla="*/ 24 h 3140220"/>
              <a:gd name="connsiteX125" fmla="*/ 2113097 w 3140536"/>
              <a:gd name="connsiteY125" fmla="*/ 20714 h 3140220"/>
              <a:gd name="connsiteX126" fmla="*/ 2113097 w 3140536"/>
              <a:gd name="connsiteY126" fmla="*/ 1009391 h 3140220"/>
              <a:gd name="connsiteX127" fmla="*/ 2131169 w 3140536"/>
              <a:gd name="connsiteY127" fmla="*/ 1027725 h 3140220"/>
              <a:gd name="connsiteX128" fmla="*/ 3121155 w 3140536"/>
              <a:gd name="connsiteY128" fmla="*/ 1027725 h 3140220"/>
              <a:gd name="connsiteX129" fmla="*/ 3140536 w 3140536"/>
              <a:gd name="connsiteY129" fmla="*/ 1046581 h 3140220"/>
              <a:gd name="connsiteX130" fmla="*/ 3140536 w 3140536"/>
              <a:gd name="connsiteY130" fmla="*/ 2096805 h 3140220"/>
              <a:gd name="connsiteX131" fmla="*/ 3122989 w 3140536"/>
              <a:gd name="connsiteY131" fmla="*/ 2114615 h 3140220"/>
              <a:gd name="connsiteX132" fmla="*/ 2139549 w 3140536"/>
              <a:gd name="connsiteY132" fmla="*/ 2114615 h 3140220"/>
              <a:gd name="connsiteX133" fmla="*/ 2121216 w 3140536"/>
              <a:gd name="connsiteY133" fmla="*/ 2132948 h 3140220"/>
              <a:gd name="connsiteX134" fmla="*/ 2121216 w 3140536"/>
              <a:gd name="connsiteY134" fmla="*/ 3121625 h 3140220"/>
              <a:gd name="connsiteX135" fmla="*/ 2102883 w 3140536"/>
              <a:gd name="connsiteY135" fmla="*/ 3140220 h 3140220"/>
              <a:gd name="connsiteX136" fmla="*/ 1574105 w 3140536"/>
              <a:gd name="connsiteY136" fmla="*/ 3139958 h 3140220"/>
              <a:gd name="connsiteX137" fmla="*/ 1042445 w 3140536"/>
              <a:gd name="connsiteY137" fmla="*/ 3140220 h 3140220"/>
              <a:gd name="connsiteX138" fmla="*/ 1026469 w 3140536"/>
              <a:gd name="connsiteY138" fmla="*/ 3124506 h 3140220"/>
              <a:gd name="connsiteX139" fmla="*/ 1026731 w 3140536"/>
              <a:gd name="connsiteY139" fmla="*/ 2134519 h 3140220"/>
              <a:gd name="connsiteX140" fmla="*/ 1006303 w 3140536"/>
              <a:gd name="connsiteY140" fmla="*/ 2114615 h 3140220"/>
              <a:gd name="connsiteX141" fmla="*/ 18935 w 3140536"/>
              <a:gd name="connsiteY141" fmla="*/ 2114615 h 3140220"/>
              <a:gd name="connsiteX142" fmla="*/ 78 w 3140536"/>
              <a:gd name="connsiteY142" fmla="*/ 2095496 h 3140220"/>
              <a:gd name="connsiteX143" fmla="*/ 78 w 3140536"/>
              <a:gd name="connsiteY143" fmla="*/ 1046581 h 3140220"/>
              <a:gd name="connsiteX144" fmla="*/ 18935 w 3140536"/>
              <a:gd name="connsiteY144" fmla="*/ 1027725 h 3140220"/>
              <a:gd name="connsiteX145" fmla="*/ 1003684 w 3140536"/>
              <a:gd name="connsiteY145" fmla="*/ 1027725 h 3140220"/>
              <a:gd name="connsiteX146" fmla="*/ 1022802 w 3140536"/>
              <a:gd name="connsiteY146" fmla="*/ 1009130 h 3140220"/>
              <a:gd name="connsiteX147" fmla="*/ 1022802 w 3140536"/>
              <a:gd name="connsiteY147" fmla="*/ 19143 h 3140220"/>
              <a:gd name="connsiteX148" fmla="*/ 1041397 w 3140536"/>
              <a:gd name="connsiteY148" fmla="*/ 24 h 31402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</a:cxnLst>
            <a:rect l="l" t="t" r="r" b="b"/>
            <a:pathLst>
              <a:path w="3140536" h="3140220">
                <a:moveTo>
                  <a:pt x="1529845" y="1046057"/>
                </a:moveTo>
                <a:cubicBezTo>
                  <a:pt x="1516488" y="1046057"/>
                  <a:pt x="1512559" y="1053653"/>
                  <a:pt x="1511512" y="1064914"/>
                </a:cubicBezTo>
                <a:cubicBezTo>
                  <a:pt x="1508369" y="1098700"/>
                  <a:pt x="1505226" y="1132485"/>
                  <a:pt x="1502083" y="1166270"/>
                </a:cubicBezTo>
                <a:cubicBezTo>
                  <a:pt x="1492131" y="1274173"/>
                  <a:pt x="1482179" y="1381816"/>
                  <a:pt x="1471965" y="1489719"/>
                </a:cubicBezTo>
                <a:cubicBezTo>
                  <a:pt x="1460703" y="1608360"/>
                  <a:pt x="1449441" y="1727002"/>
                  <a:pt x="1438179" y="1845643"/>
                </a:cubicBezTo>
                <a:cubicBezTo>
                  <a:pt x="1435560" y="1873405"/>
                  <a:pt x="1432679" y="1900904"/>
                  <a:pt x="1430060" y="1928666"/>
                </a:cubicBezTo>
                <a:cubicBezTo>
                  <a:pt x="1426132" y="1917142"/>
                  <a:pt x="1424298" y="1905618"/>
                  <a:pt x="1422203" y="1894095"/>
                </a:cubicBezTo>
                <a:cubicBezTo>
                  <a:pt x="1394180" y="1739311"/>
                  <a:pt x="1366156" y="1584789"/>
                  <a:pt x="1338395" y="1430006"/>
                </a:cubicBezTo>
                <a:cubicBezTo>
                  <a:pt x="1336562" y="1419792"/>
                  <a:pt x="1331585" y="1412720"/>
                  <a:pt x="1320847" y="1412196"/>
                </a:cubicBezTo>
                <a:cubicBezTo>
                  <a:pt x="1310371" y="1411673"/>
                  <a:pt x="1304348" y="1417958"/>
                  <a:pt x="1301205" y="1427911"/>
                </a:cubicBezTo>
                <a:cubicBezTo>
                  <a:pt x="1288634" y="1468767"/>
                  <a:pt x="1275277" y="1509362"/>
                  <a:pt x="1263491" y="1550480"/>
                </a:cubicBezTo>
                <a:cubicBezTo>
                  <a:pt x="1260348" y="1561742"/>
                  <a:pt x="1255372" y="1565147"/>
                  <a:pt x="1243849" y="1565147"/>
                </a:cubicBezTo>
                <a:cubicBezTo>
                  <a:pt x="1067850" y="1564623"/>
                  <a:pt x="892114" y="1565147"/>
                  <a:pt x="716116" y="1564361"/>
                </a:cubicBezTo>
                <a:cubicBezTo>
                  <a:pt x="697783" y="1564361"/>
                  <a:pt x="686784" y="1570385"/>
                  <a:pt x="678403" y="1585837"/>
                </a:cubicBezTo>
                <a:cubicBezTo>
                  <a:pt x="669760" y="1601551"/>
                  <a:pt x="659022" y="1616217"/>
                  <a:pt x="647760" y="1634027"/>
                </a:cubicBezTo>
                <a:cubicBezTo>
                  <a:pt x="641998" y="1582170"/>
                  <a:pt x="636499" y="1533981"/>
                  <a:pt x="631260" y="1485529"/>
                </a:cubicBezTo>
                <a:cubicBezTo>
                  <a:pt x="616070" y="1345150"/>
                  <a:pt x="600618" y="1204508"/>
                  <a:pt x="585428" y="1064129"/>
                </a:cubicBezTo>
                <a:cubicBezTo>
                  <a:pt x="583594" y="1049462"/>
                  <a:pt x="574952" y="1043177"/>
                  <a:pt x="561071" y="1046843"/>
                </a:cubicBezTo>
                <a:cubicBezTo>
                  <a:pt x="549547" y="1049724"/>
                  <a:pt x="549285" y="1059414"/>
                  <a:pt x="548500" y="1068581"/>
                </a:cubicBezTo>
                <a:cubicBezTo>
                  <a:pt x="537500" y="1185389"/>
                  <a:pt x="526762" y="1302459"/>
                  <a:pt x="515762" y="1419268"/>
                </a:cubicBezTo>
                <a:cubicBezTo>
                  <a:pt x="502405" y="1562004"/>
                  <a:pt x="488786" y="1705002"/>
                  <a:pt x="475167" y="1847738"/>
                </a:cubicBezTo>
                <a:cubicBezTo>
                  <a:pt x="472548" y="1874714"/>
                  <a:pt x="469929" y="1901690"/>
                  <a:pt x="467310" y="1929713"/>
                </a:cubicBezTo>
                <a:cubicBezTo>
                  <a:pt x="465739" y="1928142"/>
                  <a:pt x="464691" y="1927618"/>
                  <a:pt x="464691" y="1926832"/>
                </a:cubicBezTo>
                <a:cubicBezTo>
                  <a:pt x="449239" y="1841453"/>
                  <a:pt x="434049" y="1756335"/>
                  <a:pt x="418859" y="1670955"/>
                </a:cubicBezTo>
                <a:cubicBezTo>
                  <a:pt x="404192" y="1590289"/>
                  <a:pt x="389526" y="1509886"/>
                  <a:pt x="375121" y="1429220"/>
                </a:cubicBezTo>
                <a:cubicBezTo>
                  <a:pt x="373288" y="1419268"/>
                  <a:pt x="368573" y="1412982"/>
                  <a:pt x="358359" y="1412196"/>
                </a:cubicBezTo>
                <a:cubicBezTo>
                  <a:pt x="347883" y="1411411"/>
                  <a:pt x="341598" y="1417696"/>
                  <a:pt x="338455" y="1427387"/>
                </a:cubicBezTo>
                <a:cubicBezTo>
                  <a:pt x="326146" y="1466934"/>
                  <a:pt x="313574" y="1506481"/>
                  <a:pt x="301527" y="1546028"/>
                </a:cubicBezTo>
                <a:cubicBezTo>
                  <a:pt x="294979" y="1566980"/>
                  <a:pt x="291575" y="1568813"/>
                  <a:pt x="268789" y="1562790"/>
                </a:cubicBezTo>
                <a:cubicBezTo>
                  <a:pt x="265122" y="1559123"/>
                  <a:pt x="260670" y="1560956"/>
                  <a:pt x="256742" y="1561742"/>
                </a:cubicBezTo>
                <a:cubicBezTo>
                  <a:pt x="195195" y="1561742"/>
                  <a:pt x="133648" y="1561742"/>
                  <a:pt x="72101" y="1561742"/>
                </a:cubicBezTo>
                <a:cubicBezTo>
                  <a:pt x="68435" y="1561742"/>
                  <a:pt x="64244" y="1561218"/>
                  <a:pt x="60578" y="1562790"/>
                </a:cubicBezTo>
                <a:cubicBezTo>
                  <a:pt x="45649" y="1563052"/>
                  <a:pt x="30983" y="1563052"/>
                  <a:pt x="16054" y="1563314"/>
                </a:cubicBezTo>
                <a:cubicBezTo>
                  <a:pt x="12650" y="1563314"/>
                  <a:pt x="7935" y="1562004"/>
                  <a:pt x="6364" y="1565147"/>
                </a:cubicBezTo>
                <a:cubicBezTo>
                  <a:pt x="2697" y="1573266"/>
                  <a:pt x="3745" y="1582432"/>
                  <a:pt x="5316" y="1590813"/>
                </a:cubicBezTo>
                <a:cubicBezTo>
                  <a:pt x="6626" y="1597099"/>
                  <a:pt x="13435" y="1594480"/>
                  <a:pt x="17626" y="1594480"/>
                </a:cubicBezTo>
                <a:cubicBezTo>
                  <a:pt x="112696" y="1594480"/>
                  <a:pt x="208028" y="1594480"/>
                  <a:pt x="303098" y="1594480"/>
                </a:cubicBezTo>
                <a:cubicBezTo>
                  <a:pt x="322217" y="1594480"/>
                  <a:pt x="324312" y="1592646"/>
                  <a:pt x="330074" y="1573528"/>
                </a:cubicBezTo>
                <a:cubicBezTo>
                  <a:pt x="336883" y="1550742"/>
                  <a:pt x="344217" y="1528219"/>
                  <a:pt x="352336" y="1502029"/>
                </a:cubicBezTo>
                <a:cubicBezTo>
                  <a:pt x="353645" y="1508838"/>
                  <a:pt x="354169" y="1511195"/>
                  <a:pt x="354693" y="1513814"/>
                </a:cubicBezTo>
                <a:cubicBezTo>
                  <a:pt x="378002" y="1642408"/>
                  <a:pt x="401049" y="1770739"/>
                  <a:pt x="424358" y="1899333"/>
                </a:cubicBezTo>
                <a:cubicBezTo>
                  <a:pt x="434049" y="1953284"/>
                  <a:pt x="443739" y="2007236"/>
                  <a:pt x="453430" y="2061188"/>
                </a:cubicBezTo>
                <a:cubicBezTo>
                  <a:pt x="456310" y="2076640"/>
                  <a:pt x="466263" y="2083973"/>
                  <a:pt x="478834" y="2079259"/>
                </a:cubicBezTo>
                <a:cubicBezTo>
                  <a:pt x="490881" y="2074807"/>
                  <a:pt x="490096" y="2063807"/>
                  <a:pt x="491143" y="2054116"/>
                </a:cubicBezTo>
                <a:cubicBezTo>
                  <a:pt x="500572" y="1955380"/>
                  <a:pt x="509476" y="1856643"/>
                  <a:pt x="518905" y="1757906"/>
                </a:cubicBezTo>
                <a:cubicBezTo>
                  <a:pt x="532262" y="1615956"/>
                  <a:pt x="545881" y="1474005"/>
                  <a:pt x="559500" y="1332055"/>
                </a:cubicBezTo>
                <a:cubicBezTo>
                  <a:pt x="562119" y="1302721"/>
                  <a:pt x="564999" y="1273650"/>
                  <a:pt x="567618" y="1244055"/>
                </a:cubicBezTo>
                <a:cubicBezTo>
                  <a:pt x="571285" y="1245364"/>
                  <a:pt x="570499" y="1247983"/>
                  <a:pt x="570761" y="1249817"/>
                </a:cubicBezTo>
                <a:cubicBezTo>
                  <a:pt x="579666" y="1332317"/>
                  <a:pt x="588571" y="1415077"/>
                  <a:pt x="597475" y="1497576"/>
                </a:cubicBezTo>
                <a:cubicBezTo>
                  <a:pt x="604023" y="1557552"/>
                  <a:pt x="610570" y="1617789"/>
                  <a:pt x="617118" y="1677764"/>
                </a:cubicBezTo>
                <a:cubicBezTo>
                  <a:pt x="617903" y="1685359"/>
                  <a:pt x="620261" y="1691383"/>
                  <a:pt x="627594" y="1694526"/>
                </a:cubicBezTo>
                <a:cubicBezTo>
                  <a:pt x="635189" y="1697931"/>
                  <a:pt x="641998" y="1696097"/>
                  <a:pt x="648284" y="1691121"/>
                </a:cubicBezTo>
                <a:cubicBezTo>
                  <a:pt x="654832" y="1685883"/>
                  <a:pt x="660070" y="1679598"/>
                  <a:pt x="664522" y="1672526"/>
                </a:cubicBezTo>
                <a:cubicBezTo>
                  <a:pt x="678403" y="1650265"/>
                  <a:pt x="692807" y="1628527"/>
                  <a:pt x="706164" y="1606003"/>
                </a:cubicBezTo>
                <a:cubicBezTo>
                  <a:pt x="711402" y="1597099"/>
                  <a:pt x="717426" y="1593956"/>
                  <a:pt x="727902" y="1593956"/>
                </a:cubicBezTo>
                <a:cubicBezTo>
                  <a:pt x="905471" y="1594218"/>
                  <a:pt x="1083302" y="1594218"/>
                  <a:pt x="1260872" y="1594218"/>
                </a:cubicBezTo>
                <a:cubicBezTo>
                  <a:pt x="1286277" y="1594218"/>
                  <a:pt x="1286277" y="1594218"/>
                  <a:pt x="1293610" y="1570385"/>
                </a:cubicBezTo>
                <a:cubicBezTo>
                  <a:pt x="1300157" y="1549171"/>
                  <a:pt x="1306967" y="1528219"/>
                  <a:pt x="1313514" y="1507005"/>
                </a:cubicBezTo>
                <a:cubicBezTo>
                  <a:pt x="1320586" y="1532147"/>
                  <a:pt x="1325038" y="1557028"/>
                  <a:pt x="1329490" y="1581647"/>
                </a:cubicBezTo>
                <a:cubicBezTo>
                  <a:pt x="1351490" y="1703169"/>
                  <a:pt x="1373752" y="1824953"/>
                  <a:pt x="1395751" y="1946475"/>
                </a:cubicBezTo>
                <a:cubicBezTo>
                  <a:pt x="1402823" y="1984975"/>
                  <a:pt x="1409894" y="2023736"/>
                  <a:pt x="1416441" y="2062235"/>
                </a:cubicBezTo>
                <a:cubicBezTo>
                  <a:pt x="1418537" y="2073759"/>
                  <a:pt x="1423513" y="2080830"/>
                  <a:pt x="1436084" y="2080307"/>
                </a:cubicBezTo>
                <a:cubicBezTo>
                  <a:pt x="1448393" y="2079783"/>
                  <a:pt x="1452060" y="2071402"/>
                  <a:pt x="1453108" y="2060926"/>
                </a:cubicBezTo>
                <a:cubicBezTo>
                  <a:pt x="1453893" y="2054378"/>
                  <a:pt x="1454679" y="2048093"/>
                  <a:pt x="1455203" y="2041545"/>
                </a:cubicBezTo>
                <a:cubicBezTo>
                  <a:pt x="1466988" y="1914785"/>
                  <a:pt x="1478512" y="1787763"/>
                  <a:pt x="1490559" y="1661003"/>
                </a:cubicBezTo>
                <a:cubicBezTo>
                  <a:pt x="1501297" y="1546290"/>
                  <a:pt x="1512297" y="1431577"/>
                  <a:pt x="1523297" y="1316863"/>
                </a:cubicBezTo>
                <a:cubicBezTo>
                  <a:pt x="1525654" y="1292768"/>
                  <a:pt x="1528011" y="1268674"/>
                  <a:pt x="1530368" y="1244579"/>
                </a:cubicBezTo>
                <a:cubicBezTo>
                  <a:pt x="1539273" y="1309006"/>
                  <a:pt x="1546345" y="1373435"/>
                  <a:pt x="1553416" y="1437863"/>
                </a:cubicBezTo>
                <a:cubicBezTo>
                  <a:pt x="1562059" y="1518266"/>
                  <a:pt x="1570701" y="1598670"/>
                  <a:pt x="1579606" y="1679074"/>
                </a:cubicBezTo>
                <a:cubicBezTo>
                  <a:pt x="1581177" y="1694788"/>
                  <a:pt x="1596368" y="1701597"/>
                  <a:pt x="1609201" y="1692431"/>
                </a:cubicBezTo>
                <a:cubicBezTo>
                  <a:pt x="1616796" y="1686931"/>
                  <a:pt x="1622296" y="1679860"/>
                  <a:pt x="1627272" y="1672003"/>
                </a:cubicBezTo>
                <a:cubicBezTo>
                  <a:pt x="1640891" y="1650265"/>
                  <a:pt x="1655295" y="1628789"/>
                  <a:pt x="1668390" y="1606789"/>
                </a:cubicBezTo>
                <a:cubicBezTo>
                  <a:pt x="1673890" y="1597623"/>
                  <a:pt x="1680176" y="1594218"/>
                  <a:pt x="1691176" y="1594218"/>
                </a:cubicBezTo>
                <a:cubicBezTo>
                  <a:pt x="1919030" y="1594480"/>
                  <a:pt x="2146884" y="1594480"/>
                  <a:pt x="2374738" y="1594480"/>
                </a:cubicBezTo>
                <a:cubicBezTo>
                  <a:pt x="2397524" y="1594480"/>
                  <a:pt x="2398047" y="1593694"/>
                  <a:pt x="2404595" y="1572218"/>
                </a:cubicBezTo>
                <a:cubicBezTo>
                  <a:pt x="2411404" y="1549956"/>
                  <a:pt x="2418738" y="1527957"/>
                  <a:pt x="2426856" y="1502290"/>
                </a:cubicBezTo>
                <a:cubicBezTo>
                  <a:pt x="2428166" y="1508576"/>
                  <a:pt x="2428690" y="1510933"/>
                  <a:pt x="2429214" y="1513552"/>
                </a:cubicBezTo>
                <a:cubicBezTo>
                  <a:pt x="2452523" y="1642408"/>
                  <a:pt x="2475832" y="1771525"/>
                  <a:pt x="2499141" y="1900380"/>
                </a:cubicBezTo>
                <a:cubicBezTo>
                  <a:pt x="2508832" y="1954332"/>
                  <a:pt x="2518522" y="2008284"/>
                  <a:pt x="2528474" y="2062235"/>
                </a:cubicBezTo>
                <a:cubicBezTo>
                  <a:pt x="2530831" y="2076378"/>
                  <a:pt x="2539998" y="2082664"/>
                  <a:pt x="2552045" y="2079521"/>
                </a:cubicBezTo>
                <a:cubicBezTo>
                  <a:pt x="2564093" y="2076116"/>
                  <a:pt x="2564617" y="2065902"/>
                  <a:pt x="2565402" y="2056474"/>
                </a:cubicBezTo>
                <a:cubicBezTo>
                  <a:pt x="2571688" y="1990736"/>
                  <a:pt x="2577712" y="1924737"/>
                  <a:pt x="2583997" y="1859000"/>
                </a:cubicBezTo>
                <a:cubicBezTo>
                  <a:pt x="2592640" y="1768120"/>
                  <a:pt x="2601283" y="1677241"/>
                  <a:pt x="2609926" y="1586361"/>
                </a:cubicBezTo>
                <a:cubicBezTo>
                  <a:pt x="2617521" y="1505171"/>
                  <a:pt x="2624854" y="1424244"/>
                  <a:pt x="2632449" y="1343316"/>
                </a:cubicBezTo>
                <a:cubicBezTo>
                  <a:pt x="2635592" y="1310316"/>
                  <a:pt x="2638996" y="1277054"/>
                  <a:pt x="2642139" y="1243793"/>
                </a:cubicBezTo>
                <a:cubicBezTo>
                  <a:pt x="2645544" y="1245102"/>
                  <a:pt x="2644758" y="1247721"/>
                  <a:pt x="2645020" y="1249555"/>
                </a:cubicBezTo>
                <a:cubicBezTo>
                  <a:pt x="2653925" y="1332055"/>
                  <a:pt x="2662830" y="1414815"/>
                  <a:pt x="2671734" y="1497314"/>
                </a:cubicBezTo>
                <a:cubicBezTo>
                  <a:pt x="2678282" y="1557290"/>
                  <a:pt x="2684829" y="1617527"/>
                  <a:pt x="2691377" y="1677502"/>
                </a:cubicBezTo>
                <a:cubicBezTo>
                  <a:pt x="2693472" y="1695050"/>
                  <a:pt x="2708662" y="1701597"/>
                  <a:pt x="2722543" y="1690859"/>
                </a:cubicBezTo>
                <a:cubicBezTo>
                  <a:pt x="2729614" y="1685621"/>
                  <a:pt x="2734852" y="1678550"/>
                  <a:pt x="2739567" y="1671217"/>
                </a:cubicBezTo>
                <a:cubicBezTo>
                  <a:pt x="2753709" y="1648955"/>
                  <a:pt x="2768114" y="1627217"/>
                  <a:pt x="2781471" y="1604694"/>
                </a:cubicBezTo>
                <a:cubicBezTo>
                  <a:pt x="2786185" y="1596575"/>
                  <a:pt x="2791685" y="1593694"/>
                  <a:pt x="2801113" y="1593694"/>
                </a:cubicBezTo>
                <a:cubicBezTo>
                  <a:pt x="2886231" y="1594218"/>
                  <a:pt x="2971349" y="1593956"/>
                  <a:pt x="3056467" y="1593956"/>
                </a:cubicBezTo>
                <a:cubicBezTo>
                  <a:pt x="3080038" y="1593956"/>
                  <a:pt x="3103609" y="1594218"/>
                  <a:pt x="3127180" y="1593956"/>
                </a:cubicBezTo>
                <a:cubicBezTo>
                  <a:pt x="3130847" y="1593694"/>
                  <a:pt x="3136609" y="1595789"/>
                  <a:pt x="3137395" y="1590813"/>
                </a:cubicBezTo>
                <a:cubicBezTo>
                  <a:pt x="3138442" y="1582956"/>
                  <a:pt x="3139228" y="1574575"/>
                  <a:pt x="3136871" y="1567504"/>
                </a:cubicBezTo>
                <a:cubicBezTo>
                  <a:pt x="3135299" y="1562528"/>
                  <a:pt x="3127442" y="1565147"/>
                  <a:pt x="3122466" y="1565147"/>
                </a:cubicBezTo>
                <a:cubicBezTo>
                  <a:pt x="3010373" y="1564885"/>
                  <a:pt x="2898017" y="1565147"/>
                  <a:pt x="2785923" y="1564623"/>
                </a:cubicBezTo>
                <a:cubicBezTo>
                  <a:pt x="2771781" y="1564623"/>
                  <a:pt x="2763138" y="1569337"/>
                  <a:pt x="2756328" y="1581123"/>
                </a:cubicBezTo>
                <a:cubicBezTo>
                  <a:pt x="2746376" y="1598408"/>
                  <a:pt x="2735114" y="1614646"/>
                  <a:pt x="2722805" y="1634027"/>
                </a:cubicBezTo>
                <a:cubicBezTo>
                  <a:pt x="2722019" y="1629313"/>
                  <a:pt x="2722019" y="1627741"/>
                  <a:pt x="2721757" y="1626170"/>
                </a:cubicBezTo>
                <a:cubicBezTo>
                  <a:pt x="2714424" y="1560433"/>
                  <a:pt x="2707091" y="1494695"/>
                  <a:pt x="2700020" y="1428958"/>
                </a:cubicBezTo>
                <a:cubicBezTo>
                  <a:pt x="2692163" y="1357983"/>
                  <a:pt x="2684567" y="1287269"/>
                  <a:pt x="2676972" y="1216293"/>
                </a:cubicBezTo>
                <a:cubicBezTo>
                  <a:pt x="2671472" y="1165223"/>
                  <a:pt x="2665972" y="1114414"/>
                  <a:pt x="2660211" y="1063343"/>
                </a:cubicBezTo>
                <a:cubicBezTo>
                  <a:pt x="2658639" y="1049986"/>
                  <a:pt x="2653401" y="1046057"/>
                  <a:pt x="2640306" y="1046319"/>
                </a:cubicBezTo>
                <a:cubicBezTo>
                  <a:pt x="2626687" y="1046581"/>
                  <a:pt x="2624592" y="1056272"/>
                  <a:pt x="2623544" y="1066748"/>
                </a:cubicBezTo>
                <a:cubicBezTo>
                  <a:pt x="2619092" y="1114152"/>
                  <a:pt x="2614640" y="1161294"/>
                  <a:pt x="2610187" y="1208436"/>
                </a:cubicBezTo>
                <a:cubicBezTo>
                  <a:pt x="2601021" y="1306649"/>
                  <a:pt x="2592116" y="1405125"/>
                  <a:pt x="2582688" y="1503338"/>
                </a:cubicBezTo>
                <a:cubicBezTo>
                  <a:pt x="2572736" y="1607575"/>
                  <a:pt x="2562521" y="1712073"/>
                  <a:pt x="2552569" y="1816310"/>
                </a:cubicBezTo>
                <a:cubicBezTo>
                  <a:pt x="2548903" y="1853762"/>
                  <a:pt x="2545498" y="1891214"/>
                  <a:pt x="2542093" y="1928666"/>
                </a:cubicBezTo>
                <a:cubicBezTo>
                  <a:pt x="2538950" y="1928142"/>
                  <a:pt x="2538950" y="1926309"/>
                  <a:pt x="2538688" y="1924737"/>
                </a:cubicBezTo>
                <a:cubicBezTo>
                  <a:pt x="2528736" y="1868690"/>
                  <a:pt x="2518784" y="1812382"/>
                  <a:pt x="2508832" y="1756335"/>
                </a:cubicBezTo>
                <a:cubicBezTo>
                  <a:pt x="2489713" y="1649217"/>
                  <a:pt x="2470070" y="1542099"/>
                  <a:pt x="2450951" y="1434982"/>
                </a:cubicBezTo>
                <a:cubicBezTo>
                  <a:pt x="2448856" y="1423720"/>
                  <a:pt x="2446237" y="1412720"/>
                  <a:pt x="2432095" y="1412458"/>
                </a:cubicBezTo>
                <a:cubicBezTo>
                  <a:pt x="2418476" y="1411934"/>
                  <a:pt x="2414809" y="1422149"/>
                  <a:pt x="2411404" y="1433410"/>
                </a:cubicBezTo>
                <a:cubicBezTo>
                  <a:pt x="2399619" y="1472434"/>
                  <a:pt x="2386786" y="1511457"/>
                  <a:pt x="2375262" y="1550742"/>
                </a:cubicBezTo>
                <a:cubicBezTo>
                  <a:pt x="2372119" y="1561742"/>
                  <a:pt x="2367143" y="1565147"/>
                  <a:pt x="2355357" y="1565147"/>
                </a:cubicBezTo>
                <a:cubicBezTo>
                  <a:pt x="2128813" y="1564623"/>
                  <a:pt x="1902268" y="1564885"/>
                  <a:pt x="1675724" y="1564361"/>
                </a:cubicBezTo>
                <a:cubicBezTo>
                  <a:pt x="1660010" y="1564361"/>
                  <a:pt x="1650581" y="1569337"/>
                  <a:pt x="1642986" y="1582432"/>
                </a:cubicBezTo>
                <a:cubicBezTo>
                  <a:pt x="1633296" y="1599194"/>
                  <a:pt x="1622558" y="1615170"/>
                  <a:pt x="1610510" y="1634027"/>
                </a:cubicBezTo>
                <a:cubicBezTo>
                  <a:pt x="1608415" y="1615170"/>
                  <a:pt x="1606582" y="1599456"/>
                  <a:pt x="1604748" y="1583480"/>
                </a:cubicBezTo>
                <a:cubicBezTo>
                  <a:pt x="1585892" y="1410625"/>
                  <a:pt x="1566773" y="1237507"/>
                  <a:pt x="1548178" y="1064652"/>
                </a:cubicBezTo>
                <a:cubicBezTo>
                  <a:pt x="1546868" y="1053129"/>
                  <a:pt x="1542940" y="1046057"/>
                  <a:pt x="1529845" y="1046057"/>
                </a:cubicBezTo>
                <a:close/>
                <a:moveTo>
                  <a:pt x="1041397" y="24"/>
                </a:moveTo>
                <a:cubicBezTo>
                  <a:pt x="1391821" y="24"/>
                  <a:pt x="1742507" y="24"/>
                  <a:pt x="2092931" y="24"/>
                </a:cubicBezTo>
                <a:cubicBezTo>
                  <a:pt x="2116240" y="24"/>
                  <a:pt x="2113097" y="-1547"/>
                  <a:pt x="2113097" y="20714"/>
                </a:cubicBezTo>
                <a:cubicBezTo>
                  <a:pt x="2113097" y="350186"/>
                  <a:pt x="2113097" y="679920"/>
                  <a:pt x="2113097" y="1009391"/>
                </a:cubicBezTo>
                <a:cubicBezTo>
                  <a:pt x="2113097" y="1027725"/>
                  <a:pt x="2113097" y="1027725"/>
                  <a:pt x="2131169" y="1027725"/>
                </a:cubicBezTo>
                <a:cubicBezTo>
                  <a:pt x="2461164" y="1027725"/>
                  <a:pt x="2791160" y="1027725"/>
                  <a:pt x="3121155" y="1027725"/>
                </a:cubicBezTo>
                <a:cubicBezTo>
                  <a:pt x="3140274" y="1027725"/>
                  <a:pt x="3140536" y="1027725"/>
                  <a:pt x="3140536" y="1046581"/>
                </a:cubicBezTo>
                <a:cubicBezTo>
                  <a:pt x="3140536" y="1396743"/>
                  <a:pt x="3140536" y="1746644"/>
                  <a:pt x="3140536" y="2096805"/>
                </a:cubicBezTo>
                <a:cubicBezTo>
                  <a:pt x="3140536" y="2114615"/>
                  <a:pt x="3140536" y="2114615"/>
                  <a:pt x="3122989" y="2114615"/>
                </a:cubicBezTo>
                <a:cubicBezTo>
                  <a:pt x="2795088" y="2114615"/>
                  <a:pt x="2467450" y="2114615"/>
                  <a:pt x="2139549" y="2114615"/>
                </a:cubicBezTo>
                <a:cubicBezTo>
                  <a:pt x="2121216" y="2114615"/>
                  <a:pt x="2121216" y="2114615"/>
                  <a:pt x="2121216" y="2132948"/>
                </a:cubicBezTo>
                <a:cubicBezTo>
                  <a:pt x="2121216" y="2462420"/>
                  <a:pt x="2121216" y="2792153"/>
                  <a:pt x="2121216" y="3121625"/>
                </a:cubicBezTo>
                <a:cubicBezTo>
                  <a:pt x="2121216" y="3140220"/>
                  <a:pt x="2121216" y="3140220"/>
                  <a:pt x="2102883" y="3140220"/>
                </a:cubicBezTo>
                <a:cubicBezTo>
                  <a:pt x="1926886" y="3139958"/>
                  <a:pt x="1750364" y="3139958"/>
                  <a:pt x="1574105" y="3139958"/>
                </a:cubicBezTo>
                <a:cubicBezTo>
                  <a:pt x="1396797" y="3139958"/>
                  <a:pt x="1219752" y="3139696"/>
                  <a:pt x="1042445" y="3140220"/>
                </a:cubicBezTo>
                <a:cubicBezTo>
                  <a:pt x="1029874" y="3140220"/>
                  <a:pt x="1026469" y="3137077"/>
                  <a:pt x="1026469" y="3124506"/>
                </a:cubicBezTo>
                <a:cubicBezTo>
                  <a:pt x="1026731" y="2794511"/>
                  <a:pt x="1026731" y="2464515"/>
                  <a:pt x="1026731" y="2134519"/>
                </a:cubicBezTo>
                <a:cubicBezTo>
                  <a:pt x="1026731" y="2111734"/>
                  <a:pt x="1029350" y="2114615"/>
                  <a:pt x="1006303" y="2114615"/>
                </a:cubicBezTo>
                <a:cubicBezTo>
                  <a:pt x="677093" y="2114615"/>
                  <a:pt x="348145" y="2114615"/>
                  <a:pt x="18935" y="2114615"/>
                </a:cubicBezTo>
                <a:cubicBezTo>
                  <a:pt x="-1755" y="2114615"/>
                  <a:pt x="78" y="2117234"/>
                  <a:pt x="78" y="2095496"/>
                </a:cubicBezTo>
                <a:cubicBezTo>
                  <a:pt x="78" y="1745858"/>
                  <a:pt x="78" y="1396220"/>
                  <a:pt x="78" y="1046581"/>
                </a:cubicBezTo>
                <a:cubicBezTo>
                  <a:pt x="78" y="1025367"/>
                  <a:pt x="-2279" y="1027725"/>
                  <a:pt x="18935" y="1027725"/>
                </a:cubicBezTo>
                <a:cubicBezTo>
                  <a:pt x="347097" y="1027725"/>
                  <a:pt x="675521" y="1027725"/>
                  <a:pt x="1003684" y="1027725"/>
                </a:cubicBezTo>
                <a:cubicBezTo>
                  <a:pt x="1024636" y="1027725"/>
                  <a:pt x="1022802" y="1030344"/>
                  <a:pt x="1022802" y="1009130"/>
                </a:cubicBezTo>
                <a:cubicBezTo>
                  <a:pt x="1022802" y="679134"/>
                  <a:pt x="1022802" y="349138"/>
                  <a:pt x="1022802" y="19143"/>
                </a:cubicBezTo>
                <a:cubicBezTo>
                  <a:pt x="1022802" y="-2333"/>
                  <a:pt x="1020445" y="286"/>
                  <a:pt x="1041397" y="24"/>
                </a:cubicBezTo>
                <a:close/>
              </a:path>
            </a:pathLst>
          </a:custGeom>
          <a:solidFill>
            <a:schemeClr val="bg1"/>
          </a:solidFill>
          <a:ln w="2614" cap="flat">
            <a:noFill/>
            <a:prstDash val="solid"/>
            <a:miter/>
          </a:ln>
        </p:spPr>
        <p:txBody>
          <a:bodyPr rtlCol="0" anchor="ctr"/>
          <a:lstStyle/>
          <a:p>
            <a:pPr algn="r" rtl="1"/>
            <a:endParaRPr lang="en-US">
              <a:cs typeface="B Nazanin" panose="00000700000000000000" pitchFamily="2" charset="-78"/>
            </a:endParaRPr>
          </a:p>
        </p:txBody>
      </p:sp>
      <p:cxnSp>
        <p:nvCxnSpPr>
          <p:cNvPr id="178" name="Connector: Elbow 312">
            <a:extLst>
              <a:ext uri="{FF2B5EF4-FFF2-40B4-BE49-F238E27FC236}">
                <a16:creationId xmlns:a16="http://schemas.microsoft.com/office/drawing/2014/main" id="{4D3FB139-7A94-8E44-8BB9-3BF461DFD9E2}"/>
              </a:ext>
            </a:extLst>
          </p:cNvPr>
          <p:cNvCxnSpPr>
            <a:cxnSpLocks/>
          </p:cNvCxnSpPr>
          <p:nvPr/>
        </p:nvCxnSpPr>
        <p:spPr>
          <a:xfrm rot="16200000" flipH="1">
            <a:off x="4181367" y="2902035"/>
            <a:ext cx="2103120" cy="386074"/>
          </a:xfrm>
          <a:prstGeom prst="bentConnector3">
            <a:avLst>
              <a:gd name="adj1" fmla="val 50000"/>
            </a:avLst>
          </a:prstGeom>
          <a:ln w="15875">
            <a:solidFill>
              <a:srgbClr val="2C70AA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0" name="TextBox 18">
            <a:extLst>
              <a:ext uri="{FF2B5EF4-FFF2-40B4-BE49-F238E27FC236}">
                <a16:creationId xmlns:a16="http://schemas.microsoft.com/office/drawing/2014/main" id="{C686FF5D-2F35-42F6-1F72-B03774AF77D3}"/>
              </a:ext>
            </a:extLst>
          </p:cNvPr>
          <p:cNvSpPr txBox="1"/>
          <p:nvPr/>
        </p:nvSpPr>
        <p:spPr>
          <a:xfrm>
            <a:off x="866682" y="130554"/>
            <a:ext cx="8982167" cy="83099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rtl="1"/>
            <a:r>
              <a:rPr lang="fa-IR" altLang="ko-KR" sz="4800" b="1" spc="600" dirty="0">
                <a:solidFill>
                  <a:srgbClr val="0070C0"/>
                </a:solidFill>
                <a:latin typeface="Agency FB" panose="020B0503020202020204" pitchFamily="34" charset="0"/>
                <a:cs typeface="B Nazanin" panose="00000700000000000000" pitchFamily="2" charset="-78"/>
              </a:rPr>
              <a:t>سبک</a:t>
            </a:r>
            <a:r>
              <a:rPr lang="fa-IR" altLang="ko-KR" sz="4800" b="1" spc="600" dirty="0">
                <a:solidFill>
                  <a:schemeClr val="bg1"/>
                </a:solidFill>
                <a:latin typeface="Agency FB" panose="020B0503020202020204" pitchFamily="34" charset="0"/>
                <a:cs typeface="B Nazanin" panose="00000700000000000000" pitchFamily="2" charset="-78"/>
              </a:rPr>
              <a:t> نقشه ها</a:t>
            </a:r>
            <a:endParaRPr lang="ko-KR" altLang="en-US" sz="4800" b="1" spc="600" dirty="0">
              <a:solidFill>
                <a:srgbClr val="2C70AA"/>
              </a:solidFill>
              <a:latin typeface="Agency FB" panose="020B0503020202020204" pitchFamily="34" charset="0"/>
              <a:cs typeface="B Nazanin" panose="00000700000000000000" pitchFamily="2" charset="-78"/>
            </a:endParaRPr>
          </a:p>
        </p:txBody>
      </p:sp>
      <p:grpSp>
        <p:nvGrpSpPr>
          <p:cNvPr id="184" name="Group 4">
            <a:extLst>
              <a:ext uri="{FF2B5EF4-FFF2-40B4-BE49-F238E27FC236}">
                <a16:creationId xmlns:a16="http://schemas.microsoft.com/office/drawing/2014/main" id="{83462B9B-C3FF-67DD-EF24-3B2E6A6F90B7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6484491" y="1263583"/>
            <a:ext cx="1686625" cy="1827667"/>
            <a:chOff x="2406" y="606"/>
            <a:chExt cx="2870" cy="3110"/>
          </a:xfrm>
        </p:grpSpPr>
        <p:sp>
          <p:nvSpPr>
            <p:cNvPr id="186" name="Freeform 5">
              <a:extLst>
                <a:ext uri="{FF2B5EF4-FFF2-40B4-BE49-F238E27FC236}">
                  <a16:creationId xmlns:a16="http://schemas.microsoft.com/office/drawing/2014/main" id="{F3F90D2D-8086-3793-6952-8FA9A58E180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2" y="606"/>
              <a:ext cx="2236" cy="2241"/>
            </a:xfrm>
            <a:custGeom>
              <a:avLst/>
              <a:gdLst>
                <a:gd name="T0" fmla="*/ 370 w 941"/>
                <a:gd name="T1" fmla="*/ 929 h 943"/>
                <a:gd name="T2" fmla="*/ 312 w 941"/>
                <a:gd name="T3" fmla="*/ 912 h 943"/>
                <a:gd name="T4" fmla="*/ 218 w 941"/>
                <a:gd name="T5" fmla="*/ 866 h 943"/>
                <a:gd name="T6" fmla="*/ 123 w 941"/>
                <a:gd name="T7" fmla="*/ 786 h 943"/>
                <a:gd name="T8" fmla="*/ 57 w 941"/>
                <a:gd name="T9" fmla="*/ 693 h 943"/>
                <a:gd name="T10" fmla="*/ 15 w 941"/>
                <a:gd name="T11" fmla="*/ 586 h 943"/>
                <a:gd name="T12" fmla="*/ 6 w 941"/>
                <a:gd name="T13" fmla="*/ 536 h 943"/>
                <a:gd name="T14" fmla="*/ 1 w 941"/>
                <a:gd name="T15" fmla="*/ 463 h 943"/>
                <a:gd name="T16" fmla="*/ 5 w 941"/>
                <a:gd name="T17" fmla="*/ 413 h 943"/>
                <a:gd name="T18" fmla="*/ 25 w 941"/>
                <a:gd name="T19" fmla="*/ 322 h 943"/>
                <a:gd name="T20" fmla="*/ 73 w 941"/>
                <a:gd name="T21" fmla="*/ 220 h 943"/>
                <a:gd name="T22" fmla="*/ 155 w 941"/>
                <a:gd name="T23" fmla="*/ 123 h 943"/>
                <a:gd name="T24" fmla="*/ 248 w 941"/>
                <a:gd name="T25" fmla="*/ 56 h 943"/>
                <a:gd name="T26" fmla="*/ 355 w 941"/>
                <a:gd name="T27" fmla="*/ 15 h 943"/>
                <a:gd name="T28" fmla="*/ 413 w 941"/>
                <a:gd name="T29" fmla="*/ 4 h 943"/>
                <a:gd name="T30" fmla="*/ 477 w 941"/>
                <a:gd name="T31" fmla="*/ 0 h 943"/>
                <a:gd name="T32" fmla="*/ 529 w 941"/>
                <a:gd name="T33" fmla="*/ 4 h 943"/>
                <a:gd name="T34" fmla="*/ 622 w 941"/>
                <a:gd name="T35" fmla="*/ 25 h 943"/>
                <a:gd name="T36" fmla="*/ 758 w 941"/>
                <a:gd name="T37" fmla="*/ 98 h 943"/>
                <a:gd name="T38" fmla="*/ 819 w 941"/>
                <a:gd name="T39" fmla="*/ 154 h 943"/>
                <a:gd name="T40" fmla="*/ 885 w 941"/>
                <a:gd name="T41" fmla="*/ 248 h 943"/>
                <a:gd name="T42" fmla="*/ 926 w 941"/>
                <a:gd name="T43" fmla="*/ 355 h 943"/>
                <a:gd name="T44" fmla="*/ 937 w 941"/>
                <a:gd name="T45" fmla="*/ 413 h 943"/>
                <a:gd name="T46" fmla="*/ 941 w 941"/>
                <a:gd name="T47" fmla="*/ 478 h 943"/>
                <a:gd name="T48" fmla="*/ 936 w 941"/>
                <a:gd name="T49" fmla="*/ 534 h 943"/>
                <a:gd name="T50" fmla="*/ 916 w 941"/>
                <a:gd name="T51" fmla="*/ 619 h 943"/>
                <a:gd name="T52" fmla="*/ 873 w 941"/>
                <a:gd name="T53" fmla="*/ 713 h 943"/>
                <a:gd name="T54" fmla="*/ 787 w 941"/>
                <a:gd name="T55" fmla="*/ 818 h 943"/>
                <a:gd name="T56" fmla="*/ 692 w 941"/>
                <a:gd name="T57" fmla="*/ 885 h 943"/>
                <a:gd name="T58" fmla="*/ 587 w 941"/>
                <a:gd name="T59" fmla="*/ 926 h 943"/>
                <a:gd name="T60" fmla="*/ 572 w 941"/>
                <a:gd name="T61" fmla="*/ 929 h 943"/>
                <a:gd name="T62" fmla="*/ 565 w 941"/>
                <a:gd name="T63" fmla="*/ 932 h 943"/>
                <a:gd name="T64" fmla="*/ 489 w 941"/>
                <a:gd name="T65" fmla="*/ 941 h 943"/>
                <a:gd name="T66" fmla="*/ 378 w 941"/>
                <a:gd name="T67" fmla="*/ 932 h 943"/>
                <a:gd name="T68" fmla="*/ 370 w 941"/>
                <a:gd name="T69" fmla="*/ 929 h 9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941" h="943">
                  <a:moveTo>
                    <a:pt x="370" y="929"/>
                  </a:moveTo>
                  <a:cubicBezTo>
                    <a:pt x="351" y="924"/>
                    <a:pt x="331" y="919"/>
                    <a:pt x="312" y="912"/>
                  </a:cubicBezTo>
                  <a:cubicBezTo>
                    <a:pt x="279" y="900"/>
                    <a:pt x="248" y="885"/>
                    <a:pt x="218" y="866"/>
                  </a:cubicBezTo>
                  <a:cubicBezTo>
                    <a:pt x="183" y="844"/>
                    <a:pt x="152" y="817"/>
                    <a:pt x="123" y="786"/>
                  </a:cubicBezTo>
                  <a:cubicBezTo>
                    <a:pt x="97" y="758"/>
                    <a:pt x="75" y="727"/>
                    <a:pt x="57" y="693"/>
                  </a:cubicBezTo>
                  <a:cubicBezTo>
                    <a:pt x="39" y="659"/>
                    <a:pt x="25" y="623"/>
                    <a:pt x="15" y="586"/>
                  </a:cubicBezTo>
                  <a:cubicBezTo>
                    <a:pt x="11" y="570"/>
                    <a:pt x="8" y="553"/>
                    <a:pt x="6" y="536"/>
                  </a:cubicBezTo>
                  <a:cubicBezTo>
                    <a:pt x="3" y="512"/>
                    <a:pt x="0" y="488"/>
                    <a:pt x="1" y="463"/>
                  </a:cubicBezTo>
                  <a:cubicBezTo>
                    <a:pt x="1" y="447"/>
                    <a:pt x="3" y="430"/>
                    <a:pt x="5" y="413"/>
                  </a:cubicBezTo>
                  <a:cubicBezTo>
                    <a:pt x="8" y="382"/>
                    <a:pt x="15" y="352"/>
                    <a:pt x="25" y="322"/>
                  </a:cubicBezTo>
                  <a:cubicBezTo>
                    <a:pt x="37" y="286"/>
                    <a:pt x="53" y="252"/>
                    <a:pt x="73" y="220"/>
                  </a:cubicBezTo>
                  <a:cubicBezTo>
                    <a:pt x="96" y="184"/>
                    <a:pt x="123" y="152"/>
                    <a:pt x="155" y="123"/>
                  </a:cubicBezTo>
                  <a:cubicBezTo>
                    <a:pt x="183" y="97"/>
                    <a:pt x="214" y="75"/>
                    <a:pt x="248" y="56"/>
                  </a:cubicBezTo>
                  <a:cubicBezTo>
                    <a:pt x="282" y="38"/>
                    <a:pt x="318" y="24"/>
                    <a:pt x="355" y="15"/>
                  </a:cubicBezTo>
                  <a:cubicBezTo>
                    <a:pt x="374" y="10"/>
                    <a:pt x="393" y="6"/>
                    <a:pt x="413" y="4"/>
                  </a:cubicBezTo>
                  <a:cubicBezTo>
                    <a:pt x="434" y="2"/>
                    <a:pt x="456" y="0"/>
                    <a:pt x="477" y="0"/>
                  </a:cubicBezTo>
                  <a:cubicBezTo>
                    <a:pt x="494" y="1"/>
                    <a:pt x="512" y="2"/>
                    <a:pt x="529" y="4"/>
                  </a:cubicBezTo>
                  <a:cubicBezTo>
                    <a:pt x="561" y="8"/>
                    <a:pt x="592" y="15"/>
                    <a:pt x="622" y="25"/>
                  </a:cubicBezTo>
                  <a:cubicBezTo>
                    <a:pt x="671" y="42"/>
                    <a:pt x="716" y="66"/>
                    <a:pt x="758" y="98"/>
                  </a:cubicBezTo>
                  <a:cubicBezTo>
                    <a:pt x="780" y="115"/>
                    <a:pt x="800" y="134"/>
                    <a:pt x="819" y="154"/>
                  </a:cubicBezTo>
                  <a:cubicBezTo>
                    <a:pt x="844" y="183"/>
                    <a:pt x="867" y="214"/>
                    <a:pt x="885" y="248"/>
                  </a:cubicBezTo>
                  <a:cubicBezTo>
                    <a:pt x="903" y="282"/>
                    <a:pt x="917" y="318"/>
                    <a:pt x="926" y="355"/>
                  </a:cubicBezTo>
                  <a:cubicBezTo>
                    <a:pt x="931" y="374"/>
                    <a:pt x="935" y="393"/>
                    <a:pt x="937" y="413"/>
                  </a:cubicBezTo>
                  <a:cubicBezTo>
                    <a:pt x="940" y="435"/>
                    <a:pt x="941" y="456"/>
                    <a:pt x="941" y="478"/>
                  </a:cubicBezTo>
                  <a:cubicBezTo>
                    <a:pt x="940" y="497"/>
                    <a:pt x="939" y="516"/>
                    <a:pt x="936" y="534"/>
                  </a:cubicBezTo>
                  <a:cubicBezTo>
                    <a:pt x="932" y="563"/>
                    <a:pt x="926" y="592"/>
                    <a:pt x="916" y="619"/>
                  </a:cubicBezTo>
                  <a:cubicBezTo>
                    <a:pt x="906" y="652"/>
                    <a:pt x="891" y="683"/>
                    <a:pt x="873" y="713"/>
                  </a:cubicBezTo>
                  <a:cubicBezTo>
                    <a:pt x="849" y="752"/>
                    <a:pt x="820" y="787"/>
                    <a:pt x="787" y="818"/>
                  </a:cubicBezTo>
                  <a:cubicBezTo>
                    <a:pt x="758" y="844"/>
                    <a:pt x="726" y="866"/>
                    <a:pt x="692" y="885"/>
                  </a:cubicBezTo>
                  <a:cubicBezTo>
                    <a:pt x="659" y="903"/>
                    <a:pt x="623" y="916"/>
                    <a:pt x="587" y="926"/>
                  </a:cubicBezTo>
                  <a:cubicBezTo>
                    <a:pt x="582" y="927"/>
                    <a:pt x="577" y="928"/>
                    <a:pt x="572" y="929"/>
                  </a:cubicBezTo>
                  <a:cubicBezTo>
                    <a:pt x="570" y="931"/>
                    <a:pt x="567" y="932"/>
                    <a:pt x="565" y="932"/>
                  </a:cubicBezTo>
                  <a:cubicBezTo>
                    <a:pt x="540" y="937"/>
                    <a:pt x="514" y="940"/>
                    <a:pt x="489" y="941"/>
                  </a:cubicBezTo>
                  <a:cubicBezTo>
                    <a:pt x="451" y="943"/>
                    <a:pt x="414" y="939"/>
                    <a:pt x="378" y="932"/>
                  </a:cubicBezTo>
                  <a:cubicBezTo>
                    <a:pt x="375" y="932"/>
                    <a:pt x="372" y="931"/>
                    <a:pt x="370" y="929"/>
                  </a:cubicBezTo>
                  <a:close/>
                </a:path>
              </a:pathLst>
            </a:custGeom>
            <a:solidFill>
              <a:srgbClr val="2C70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87" name="Freeform 6">
              <a:extLst>
                <a:ext uri="{FF2B5EF4-FFF2-40B4-BE49-F238E27FC236}">
                  <a16:creationId xmlns:a16="http://schemas.microsoft.com/office/drawing/2014/main" id="{82574A0D-9216-B71F-43EE-1F0F6387637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7" y="3153"/>
              <a:ext cx="808" cy="563"/>
            </a:xfrm>
            <a:custGeom>
              <a:avLst/>
              <a:gdLst>
                <a:gd name="T0" fmla="*/ 2 w 340"/>
                <a:gd name="T1" fmla="*/ 35 h 237"/>
                <a:gd name="T2" fmla="*/ 39 w 340"/>
                <a:gd name="T3" fmla="*/ 2 h 237"/>
                <a:gd name="T4" fmla="*/ 69 w 340"/>
                <a:gd name="T5" fmla="*/ 2 h 237"/>
                <a:gd name="T6" fmla="*/ 76 w 340"/>
                <a:gd name="T7" fmla="*/ 0 h 237"/>
                <a:gd name="T8" fmla="*/ 264 w 340"/>
                <a:gd name="T9" fmla="*/ 0 h 237"/>
                <a:gd name="T10" fmla="*/ 271 w 340"/>
                <a:gd name="T11" fmla="*/ 2 h 237"/>
                <a:gd name="T12" fmla="*/ 302 w 340"/>
                <a:gd name="T13" fmla="*/ 2 h 237"/>
                <a:gd name="T14" fmla="*/ 337 w 340"/>
                <a:gd name="T15" fmla="*/ 32 h 237"/>
                <a:gd name="T16" fmla="*/ 338 w 340"/>
                <a:gd name="T17" fmla="*/ 35 h 237"/>
                <a:gd name="T18" fmla="*/ 340 w 340"/>
                <a:gd name="T19" fmla="*/ 42 h 237"/>
                <a:gd name="T20" fmla="*/ 340 w 340"/>
                <a:gd name="T21" fmla="*/ 197 h 237"/>
                <a:gd name="T22" fmla="*/ 338 w 340"/>
                <a:gd name="T23" fmla="*/ 203 h 237"/>
                <a:gd name="T24" fmla="*/ 312 w 340"/>
                <a:gd name="T25" fmla="*/ 236 h 237"/>
                <a:gd name="T26" fmla="*/ 301 w 340"/>
                <a:gd name="T27" fmla="*/ 237 h 237"/>
                <a:gd name="T28" fmla="*/ 38 w 340"/>
                <a:gd name="T29" fmla="*/ 237 h 237"/>
                <a:gd name="T30" fmla="*/ 2 w 340"/>
                <a:gd name="T31" fmla="*/ 203 h 237"/>
                <a:gd name="T32" fmla="*/ 0 w 340"/>
                <a:gd name="T33" fmla="*/ 197 h 237"/>
                <a:gd name="T34" fmla="*/ 0 w 340"/>
                <a:gd name="T35" fmla="*/ 42 h 237"/>
                <a:gd name="T36" fmla="*/ 2 w 340"/>
                <a:gd name="T37" fmla="*/ 35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40" h="237">
                  <a:moveTo>
                    <a:pt x="2" y="35"/>
                  </a:moveTo>
                  <a:cubicBezTo>
                    <a:pt x="4" y="14"/>
                    <a:pt x="17" y="2"/>
                    <a:pt x="39" y="2"/>
                  </a:cubicBezTo>
                  <a:cubicBezTo>
                    <a:pt x="49" y="2"/>
                    <a:pt x="59" y="2"/>
                    <a:pt x="69" y="2"/>
                  </a:cubicBezTo>
                  <a:cubicBezTo>
                    <a:pt x="71" y="0"/>
                    <a:pt x="74" y="0"/>
                    <a:pt x="76" y="0"/>
                  </a:cubicBezTo>
                  <a:cubicBezTo>
                    <a:pt x="139" y="0"/>
                    <a:pt x="201" y="0"/>
                    <a:pt x="264" y="0"/>
                  </a:cubicBezTo>
                  <a:cubicBezTo>
                    <a:pt x="266" y="0"/>
                    <a:pt x="269" y="0"/>
                    <a:pt x="271" y="2"/>
                  </a:cubicBezTo>
                  <a:cubicBezTo>
                    <a:pt x="281" y="2"/>
                    <a:pt x="291" y="2"/>
                    <a:pt x="302" y="2"/>
                  </a:cubicBezTo>
                  <a:cubicBezTo>
                    <a:pt x="322" y="2"/>
                    <a:pt x="334" y="13"/>
                    <a:pt x="337" y="32"/>
                  </a:cubicBezTo>
                  <a:cubicBezTo>
                    <a:pt x="338" y="33"/>
                    <a:pt x="338" y="34"/>
                    <a:pt x="338" y="35"/>
                  </a:cubicBezTo>
                  <a:cubicBezTo>
                    <a:pt x="340" y="37"/>
                    <a:pt x="340" y="40"/>
                    <a:pt x="340" y="42"/>
                  </a:cubicBezTo>
                  <a:cubicBezTo>
                    <a:pt x="340" y="94"/>
                    <a:pt x="340" y="145"/>
                    <a:pt x="340" y="197"/>
                  </a:cubicBezTo>
                  <a:cubicBezTo>
                    <a:pt x="340" y="199"/>
                    <a:pt x="340" y="201"/>
                    <a:pt x="338" y="203"/>
                  </a:cubicBezTo>
                  <a:cubicBezTo>
                    <a:pt x="336" y="220"/>
                    <a:pt x="327" y="232"/>
                    <a:pt x="312" y="236"/>
                  </a:cubicBezTo>
                  <a:cubicBezTo>
                    <a:pt x="308" y="237"/>
                    <a:pt x="305" y="237"/>
                    <a:pt x="301" y="237"/>
                  </a:cubicBezTo>
                  <a:cubicBezTo>
                    <a:pt x="214" y="237"/>
                    <a:pt x="126" y="237"/>
                    <a:pt x="38" y="237"/>
                  </a:cubicBezTo>
                  <a:cubicBezTo>
                    <a:pt x="21" y="237"/>
                    <a:pt x="3" y="226"/>
                    <a:pt x="2" y="203"/>
                  </a:cubicBezTo>
                  <a:cubicBezTo>
                    <a:pt x="0" y="201"/>
                    <a:pt x="0" y="199"/>
                    <a:pt x="0" y="197"/>
                  </a:cubicBezTo>
                  <a:cubicBezTo>
                    <a:pt x="0" y="145"/>
                    <a:pt x="0" y="94"/>
                    <a:pt x="0" y="42"/>
                  </a:cubicBezTo>
                  <a:cubicBezTo>
                    <a:pt x="0" y="40"/>
                    <a:pt x="0" y="37"/>
                    <a:pt x="2" y="35"/>
                  </a:cubicBezTo>
                  <a:close/>
                </a:path>
              </a:pathLst>
            </a:custGeom>
            <a:solidFill>
              <a:srgbClr val="798F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88" name="Freeform 7">
              <a:extLst>
                <a:ext uri="{FF2B5EF4-FFF2-40B4-BE49-F238E27FC236}">
                  <a16:creationId xmlns:a16="http://schemas.microsoft.com/office/drawing/2014/main" id="{4952CC48-C95E-705C-9E9B-4CC50663276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6" y="3236"/>
              <a:ext cx="1036" cy="400"/>
            </a:xfrm>
            <a:custGeom>
              <a:avLst/>
              <a:gdLst>
                <a:gd name="T0" fmla="*/ 436 w 436"/>
                <a:gd name="T1" fmla="*/ 0 h 168"/>
                <a:gd name="T2" fmla="*/ 436 w 436"/>
                <a:gd name="T3" fmla="*/ 168 h 168"/>
                <a:gd name="T4" fmla="*/ 430 w 436"/>
                <a:gd name="T5" fmla="*/ 168 h 168"/>
                <a:gd name="T6" fmla="*/ 7 w 436"/>
                <a:gd name="T7" fmla="*/ 168 h 168"/>
                <a:gd name="T8" fmla="*/ 0 w 436"/>
                <a:gd name="T9" fmla="*/ 162 h 168"/>
                <a:gd name="T10" fmla="*/ 0 w 436"/>
                <a:gd name="T11" fmla="*/ 6 h 168"/>
                <a:gd name="T12" fmla="*/ 6 w 436"/>
                <a:gd name="T13" fmla="*/ 0 h 168"/>
                <a:gd name="T14" fmla="*/ 436 w 436"/>
                <a:gd name="T15" fmla="*/ 0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36" h="168">
                  <a:moveTo>
                    <a:pt x="436" y="0"/>
                  </a:moveTo>
                  <a:cubicBezTo>
                    <a:pt x="436" y="56"/>
                    <a:pt x="436" y="112"/>
                    <a:pt x="436" y="168"/>
                  </a:cubicBezTo>
                  <a:cubicBezTo>
                    <a:pt x="434" y="168"/>
                    <a:pt x="432" y="168"/>
                    <a:pt x="430" y="168"/>
                  </a:cubicBezTo>
                  <a:cubicBezTo>
                    <a:pt x="289" y="168"/>
                    <a:pt x="148" y="168"/>
                    <a:pt x="7" y="168"/>
                  </a:cubicBezTo>
                  <a:cubicBezTo>
                    <a:pt x="0" y="168"/>
                    <a:pt x="0" y="168"/>
                    <a:pt x="0" y="162"/>
                  </a:cubicBezTo>
                  <a:cubicBezTo>
                    <a:pt x="0" y="110"/>
                    <a:pt x="0" y="58"/>
                    <a:pt x="0" y="6"/>
                  </a:cubicBezTo>
                  <a:cubicBezTo>
                    <a:pt x="0" y="2"/>
                    <a:pt x="1" y="0"/>
                    <a:pt x="6" y="0"/>
                  </a:cubicBezTo>
                  <a:cubicBezTo>
                    <a:pt x="149" y="0"/>
                    <a:pt x="293" y="0"/>
                    <a:pt x="436" y="0"/>
                  </a:cubicBezTo>
                  <a:close/>
                </a:path>
              </a:pathLst>
            </a:custGeom>
            <a:solidFill>
              <a:srgbClr val="AEBD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89" name="Freeform 8">
              <a:extLst>
                <a:ext uri="{FF2B5EF4-FFF2-40B4-BE49-F238E27FC236}">
                  <a16:creationId xmlns:a16="http://schemas.microsoft.com/office/drawing/2014/main" id="{D55FA2CD-0C19-F4F6-AC8A-52ECE3DDCB5E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0" y="3236"/>
              <a:ext cx="1036" cy="400"/>
            </a:xfrm>
            <a:custGeom>
              <a:avLst/>
              <a:gdLst>
                <a:gd name="T0" fmla="*/ 0 w 436"/>
                <a:gd name="T1" fmla="*/ 168 h 168"/>
                <a:gd name="T2" fmla="*/ 0 w 436"/>
                <a:gd name="T3" fmla="*/ 0 h 168"/>
                <a:gd name="T4" fmla="*/ 430 w 436"/>
                <a:gd name="T5" fmla="*/ 0 h 168"/>
                <a:gd name="T6" fmla="*/ 436 w 436"/>
                <a:gd name="T7" fmla="*/ 6 h 168"/>
                <a:gd name="T8" fmla="*/ 436 w 436"/>
                <a:gd name="T9" fmla="*/ 163 h 168"/>
                <a:gd name="T10" fmla="*/ 431 w 436"/>
                <a:gd name="T11" fmla="*/ 168 h 168"/>
                <a:gd name="T12" fmla="*/ 1 w 436"/>
                <a:gd name="T13" fmla="*/ 168 h 168"/>
                <a:gd name="T14" fmla="*/ 0 w 436"/>
                <a:gd name="T15" fmla="*/ 168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36" h="168">
                  <a:moveTo>
                    <a:pt x="0" y="168"/>
                  </a:moveTo>
                  <a:cubicBezTo>
                    <a:pt x="0" y="112"/>
                    <a:pt x="0" y="56"/>
                    <a:pt x="0" y="0"/>
                  </a:cubicBezTo>
                  <a:cubicBezTo>
                    <a:pt x="143" y="0"/>
                    <a:pt x="287" y="0"/>
                    <a:pt x="430" y="0"/>
                  </a:cubicBezTo>
                  <a:cubicBezTo>
                    <a:pt x="435" y="0"/>
                    <a:pt x="436" y="2"/>
                    <a:pt x="436" y="6"/>
                  </a:cubicBezTo>
                  <a:cubicBezTo>
                    <a:pt x="436" y="58"/>
                    <a:pt x="436" y="111"/>
                    <a:pt x="436" y="163"/>
                  </a:cubicBezTo>
                  <a:cubicBezTo>
                    <a:pt x="436" y="167"/>
                    <a:pt x="435" y="168"/>
                    <a:pt x="431" y="168"/>
                  </a:cubicBezTo>
                  <a:cubicBezTo>
                    <a:pt x="288" y="168"/>
                    <a:pt x="145" y="168"/>
                    <a:pt x="1" y="168"/>
                  </a:cubicBezTo>
                  <a:cubicBezTo>
                    <a:pt x="1" y="168"/>
                    <a:pt x="0" y="168"/>
                    <a:pt x="0" y="168"/>
                  </a:cubicBezTo>
                  <a:close/>
                </a:path>
              </a:pathLst>
            </a:custGeom>
            <a:solidFill>
              <a:srgbClr val="AEBD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90" name="Freeform 9">
              <a:extLst>
                <a:ext uri="{FF2B5EF4-FFF2-40B4-BE49-F238E27FC236}">
                  <a16:creationId xmlns:a16="http://schemas.microsoft.com/office/drawing/2014/main" id="{ED040E9A-EA2A-BDDA-BA35-CFFAE9081656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1" y="2814"/>
              <a:ext cx="480" cy="344"/>
            </a:xfrm>
            <a:custGeom>
              <a:avLst/>
              <a:gdLst>
                <a:gd name="T0" fmla="*/ 202 w 202"/>
                <a:gd name="T1" fmla="*/ 145 h 145"/>
                <a:gd name="T2" fmla="*/ 0 w 202"/>
                <a:gd name="T3" fmla="*/ 145 h 145"/>
                <a:gd name="T4" fmla="*/ 0 w 202"/>
                <a:gd name="T5" fmla="*/ 0 h 145"/>
                <a:gd name="T6" fmla="*/ 37 w 202"/>
                <a:gd name="T7" fmla="*/ 7 h 145"/>
                <a:gd name="T8" fmla="*/ 73 w 202"/>
                <a:gd name="T9" fmla="*/ 10 h 145"/>
                <a:gd name="T10" fmla="*/ 130 w 202"/>
                <a:gd name="T11" fmla="*/ 10 h 145"/>
                <a:gd name="T12" fmla="*/ 200 w 202"/>
                <a:gd name="T13" fmla="*/ 0 h 145"/>
                <a:gd name="T14" fmla="*/ 202 w 202"/>
                <a:gd name="T15" fmla="*/ 0 h 145"/>
                <a:gd name="T16" fmla="*/ 202 w 202"/>
                <a:gd name="T17" fmla="*/ 145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2" h="145">
                  <a:moveTo>
                    <a:pt x="202" y="145"/>
                  </a:moveTo>
                  <a:cubicBezTo>
                    <a:pt x="134" y="145"/>
                    <a:pt x="67" y="145"/>
                    <a:pt x="0" y="145"/>
                  </a:cubicBezTo>
                  <a:cubicBezTo>
                    <a:pt x="0" y="97"/>
                    <a:pt x="0" y="49"/>
                    <a:pt x="0" y="0"/>
                  </a:cubicBezTo>
                  <a:cubicBezTo>
                    <a:pt x="12" y="2"/>
                    <a:pt x="24" y="5"/>
                    <a:pt x="37" y="7"/>
                  </a:cubicBezTo>
                  <a:cubicBezTo>
                    <a:pt x="49" y="8"/>
                    <a:pt x="61" y="9"/>
                    <a:pt x="73" y="10"/>
                  </a:cubicBezTo>
                  <a:cubicBezTo>
                    <a:pt x="92" y="12"/>
                    <a:pt x="111" y="11"/>
                    <a:pt x="130" y="10"/>
                  </a:cubicBezTo>
                  <a:cubicBezTo>
                    <a:pt x="153" y="8"/>
                    <a:pt x="177" y="6"/>
                    <a:pt x="200" y="0"/>
                  </a:cubicBezTo>
                  <a:cubicBezTo>
                    <a:pt x="200" y="0"/>
                    <a:pt x="201" y="0"/>
                    <a:pt x="202" y="0"/>
                  </a:cubicBezTo>
                  <a:cubicBezTo>
                    <a:pt x="202" y="49"/>
                    <a:pt x="202" y="97"/>
                    <a:pt x="202" y="145"/>
                  </a:cubicBezTo>
                  <a:close/>
                </a:path>
              </a:pathLst>
            </a:custGeom>
            <a:solidFill>
              <a:srgbClr val="445A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91" name="Freeform 10">
              <a:extLst>
                <a:ext uri="{FF2B5EF4-FFF2-40B4-BE49-F238E27FC236}">
                  <a16:creationId xmlns:a16="http://schemas.microsoft.com/office/drawing/2014/main" id="{535E7785-FA4E-2170-A40A-C501B0817A3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5" y="851"/>
              <a:ext cx="1522" cy="1753"/>
            </a:xfrm>
            <a:custGeom>
              <a:avLst/>
              <a:gdLst>
                <a:gd name="T0" fmla="*/ 220 w 641"/>
                <a:gd name="T1" fmla="*/ 30 h 738"/>
                <a:gd name="T2" fmla="*/ 334 w 641"/>
                <a:gd name="T3" fmla="*/ 0 h 738"/>
                <a:gd name="T4" fmla="*/ 335 w 641"/>
                <a:gd name="T5" fmla="*/ 88 h 738"/>
                <a:gd name="T6" fmla="*/ 340 w 641"/>
                <a:gd name="T7" fmla="*/ 98 h 738"/>
                <a:gd name="T8" fmla="*/ 400 w 641"/>
                <a:gd name="T9" fmla="*/ 93 h 738"/>
                <a:gd name="T10" fmla="*/ 400 w 641"/>
                <a:gd name="T11" fmla="*/ 8 h 738"/>
                <a:gd name="T12" fmla="*/ 451 w 641"/>
                <a:gd name="T13" fmla="*/ 7 h 738"/>
                <a:gd name="T14" fmla="*/ 637 w 641"/>
                <a:gd name="T15" fmla="*/ 114 h 738"/>
                <a:gd name="T16" fmla="*/ 608 w 641"/>
                <a:gd name="T17" fmla="*/ 144 h 738"/>
                <a:gd name="T18" fmla="*/ 433 w 641"/>
                <a:gd name="T19" fmla="*/ 262 h 738"/>
                <a:gd name="T20" fmla="*/ 387 w 641"/>
                <a:gd name="T21" fmla="*/ 287 h 738"/>
                <a:gd name="T22" fmla="*/ 358 w 641"/>
                <a:gd name="T23" fmla="*/ 449 h 738"/>
                <a:gd name="T24" fmla="*/ 451 w 641"/>
                <a:gd name="T25" fmla="*/ 354 h 738"/>
                <a:gd name="T26" fmla="*/ 555 w 641"/>
                <a:gd name="T27" fmla="*/ 208 h 738"/>
                <a:gd name="T28" fmla="*/ 570 w 641"/>
                <a:gd name="T29" fmla="*/ 190 h 738"/>
                <a:gd name="T30" fmla="*/ 629 w 641"/>
                <a:gd name="T31" fmla="*/ 295 h 738"/>
                <a:gd name="T32" fmla="*/ 612 w 641"/>
                <a:gd name="T33" fmla="*/ 483 h 738"/>
                <a:gd name="T34" fmla="*/ 565 w 641"/>
                <a:gd name="T35" fmla="*/ 553 h 738"/>
                <a:gd name="T36" fmla="*/ 626 w 641"/>
                <a:gd name="T37" fmla="*/ 622 h 738"/>
                <a:gd name="T38" fmla="*/ 587 w 641"/>
                <a:gd name="T39" fmla="*/ 665 h 738"/>
                <a:gd name="T40" fmla="*/ 386 w 641"/>
                <a:gd name="T41" fmla="*/ 736 h 738"/>
                <a:gd name="T42" fmla="*/ 134 w 641"/>
                <a:gd name="T43" fmla="*/ 652 h 738"/>
                <a:gd name="T44" fmla="*/ 136 w 641"/>
                <a:gd name="T45" fmla="*/ 645 h 738"/>
                <a:gd name="T46" fmla="*/ 196 w 641"/>
                <a:gd name="T47" fmla="*/ 575 h 738"/>
                <a:gd name="T48" fmla="*/ 150 w 641"/>
                <a:gd name="T49" fmla="*/ 539 h 738"/>
                <a:gd name="T50" fmla="*/ 84 w 641"/>
                <a:gd name="T51" fmla="*/ 602 h 738"/>
                <a:gd name="T52" fmla="*/ 6 w 641"/>
                <a:gd name="T53" fmla="*/ 437 h 738"/>
                <a:gd name="T54" fmla="*/ 47 w 641"/>
                <a:gd name="T55" fmla="*/ 186 h 738"/>
                <a:gd name="T56" fmla="*/ 90 w 641"/>
                <a:gd name="T57" fmla="*/ 136 h 738"/>
                <a:gd name="T58" fmla="*/ 158 w 641"/>
                <a:gd name="T59" fmla="*/ 195 h 738"/>
                <a:gd name="T60" fmla="*/ 196 w 641"/>
                <a:gd name="T61" fmla="*/ 150 h 738"/>
                <a:gd name="T62" fmla="*/ 133 w 641"/>
                <a:gd name="T63" fmla="*/ 83 h 7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641" h="738">
                  <a:moveTo>
                    <a:pt x="133" y="83"/>
                  </a:moveTo>
                  <a:cubicBezTo>
                    <a:pt x="159" y="61"/>
                    <a:pt x="188" y="44"/>
                    <a:pt x="220" y="30"/>
                  </a:cubicBezTo>
                  <a:cubicBezTo>
                    <a:pt x="244" y="19"/>
                    <a:pt x="269" y="11"/>
                    <a:pt x="295" y="6"/>
                  </a:cubicBezTo>
                  <a:cubicBezTo>
                    <a:pt x="308" y="3"/>
                    <a:pt x="321" y="1"/>
                    <a:pt x="334" y="0"/>
                  </a:cubicBezTo>
                  <a:cubicBezTo>
                    <a:pt x="336" y="2"/>
                    <a:pt x="335" y="5"/>
                    <a:pt x="335" y="8"/>
                  </a:cubicBezTo>
                  <a:cubicBezTo>
                    <a:pt x="335" y="35"/>
                    <a:pt x="335" y="61"/>
                    <a:pt x="335" y="88"/>
                  </a:cubicBezTo>
                  <a:cubicBezTo>
                    <a:pt x="335" y="89"/>
                    <a:pt x="335" y="91"/>
                    <a:pt x="335" y="93"/>
                  </a:cubicBezTo>
                  <a:cubicBezTo>
                    <a:pt x="335" y="96"/>
                    <a:pt x="337" y="98"/>
                    <a:pt x="340" y="98"/>
                  </a:cubicBezTo>
                  <a:cubicBezTo>
                    <a:pt x="359" y="98"/>
                    <a:pt x="377" y="98"/>
                    <a:pt x="396" y="98"/>
                  </a:cubicBezTo>
                  <a:cubicBezTo>
                    <a:pt x="399" y="98"/>
                    <a:pt x="400" y="96"/>
                    <a:pt x="400" y="93"/>
                  </a:cubicBezTo>
                  <a:cubicBezTo>
                    <a:pt x="400" y="91"/>
                    <a:pt x="400" y="89"/>
                    <a:pt x="400" y="88"/>
                  </a:cubicBezTo>
                  <a:cubicBezTo>
                    <a:pt x="400" y="61"/>
                    <a:pt x="400" y="35"/>
                    <a:pt x="400" y="8"/>
                  </a:cubicBezTo>
                  <a:cubicBezTo>
                    <a:pt x="401" y="5"/>
                    <a:pt x="400" y="2"/>
                    <a:pt x="402" y="0"/>
                  </a:cubicBezTo>
                  <a:cubicBezTo>
                    <a:pt x="419" y="1"/>
                    <a:pt x="435" y="4"/>
                    <a:pt x="451" y="7"/>
                  </a:cubicBezTo>
                  <a:cubicBezTo>
                    <a:pt x="509" y="21"/>
                    <a:pt x="561" y="47"/>
                    <a:pt x="606" y="85"/>
                  </a:cubicBezTo>
                  <a:cubicBezTo>
                    <a:pt x="617" y="94"/>
                    <a:pt x="628" y="103"/>
                    <a:pt x="637" y="114"/>
                  </a:cubicBezTo>
                  <a:cubicBezTo>
                    <a:pt x="634" y="120"/>
                    <a:pt x="629" y="123"/>
                    <a:pt x="625" y="127"/>
                  </a:cubicBezTo>
                  <a:cubicBezTo>
                    <a:pt x="619" y="132"/>
                    <a:pt x="613" y="138"/>
                    <a:pt x="608" y="144"/>
                  </a:cubicBezTo>
                  <a:cubicBezTo>
                    <a:pt x="606" y="146"/>
                    <a:pt x="604" y="147"/>
                    <a:pt x="601" y="149"/>
                  </a:cubicBezTo>
                  <a:cubicBezTo>
                    <a:pt x="545" y="187"/>
                    <a:pt x="489" y="224"/>
                    <a:pt x="433" y="262"/>
                  </a:cubicBezTo>
                  <a:cubicBezTo>
                    <a:pt x="421" y="270"/>
                    <a:pt x="410" y="277"/>
                    <a:pt x="399" y="285"/>
                  </a:cubicBezTo>
                  <a:cubicBezTo>
                    <a:pt x="395" y="288"/>
                    <a:pt x="392" y="288"/>
                    <a:pt x="387" y="287"/>
                  </a:cubicBezTo>
                  <a:cubicBezTo>
                    <a:pt x="339" y="276"/>
                    <a:pt x="293" y="309"/>
                    <a:pt x="288" y="359"/>
                  </a:cubicBezTo>
                  <a:cubicBezTo>
                    <a:pt x="283" y="403"/>
                    <a:pt x="315" y="443"/>
                    <a:pt x="358" y="449"/>
                  </a:cubicBezTo>
                  <a:cubicBezTo>
                    <a:pt x="404" y="456"/>
                    <a:pt x="446" y="424"/>
                    <a:pt x="451" y="379"/>
                  </a:cubicBezTo>
                  <a:cubicBezTo>
                    <a:pt x="452" y="370"/>
                    <a:pt x="452" y="362"/>
                    <a:pt x="451" y="354"/>
                  </a:cubicBezTo>
                  <a:cubicBezTo>
                    <a:pt x="450" y="349"/>
                    <a:pt x="451" y="345"/>
                    <a:pt x="454" y="342"/>
                  </a:cubicBezTo>
                  <a:cubicBezTo>
                    <a:pt x="488" y="297"/>
                    <a:pt x="521" y="252"/>
                    <a:pt x="555" y="208"/>
                  </a:cubicBezTo>
                  <a:cubicBezTo>
                    <a:pt x="559" y="203"/>
                    <a:pt x="562" y="198"/>
                    <a:pt x="566" y="194"/>
                  </a:cubicBezTo>
                  <a:cubicBezTo>
                    <a:pt x="567" y="192"/>
                    <a:pt x="568" y="190"/>
                    <a:pt x="570" y="190"/>
                  </a:cubicBezTo>
                  <a:cubicBezTo>
                    <a:pt x="573" y="190"/>
                    <a:pt x="574" y="192"/>
                    <a:pt x="576" y="194"/>
                  </a:cubicBezTo>
                  <a:cubicBezTo>
                    <a:pt x="600" y="224"/>
                    <a:pt x="618" y="258"/>
                    <a:pt x="629" y="295"/>
                  </a:cubicBezTo>
                  <a:cubicBezTo>
                    <a:pt x="634" y="314"/>
                    <a:pt x="637" y="334"/>
                    <a:pt x="638" y="353"/>
                  </a:cubicBezTo>
                  <a:cubicBezTo>
                    <a:pt x="641" y="399"/>
                    <a:pt x="632" y="442"/>
                    <a:pt x="612" y="483"/>
                  </a:cubicBezTo>
                  <a:cubicBezTo>
                    <a:pt x="601" y="508"/>
                    <a:pt x="586" y="530"/>
                    <a:pt x="567" y="550"/>
                  </a:cubicBezTo>
                  <a:cubicBezTo>
                    <a:pt x="566" y="551"/>
                    <a:pt x="565" y="552"/>
                    <a:pt x="565" y="553"/>
                  </a:cubicBezTo>
                  <a:cubicBezTo>
                    <a:pt x="562" y="556"/>
                    <a:pt x="562" y="558"/>
                    <a:pt x="565" y="561"/>
                  </a:cubicBezTo>
                  <a:cubicBezTo>
                    <a:pt x="585" y="581"/>
                    <a:pt x="606" y="601"/>
                    <a:pt x="626" y="622"/>
                  </a:cubicBezTo>
                  <a:cubicBezTo>
                    <a:pt x="628" y="624"/>
                    <a:pt x="630" y="625"/>
                    <a:pt x="630" y="628"/>
                  </a:cubicBezTo>
                  <a:cubicBezTo>
                    <a:pt x="617" y="642"/>
                    <a:pt x="602" y="654"/>
                    <a:pt x="587" y="665"/>
                  </a:cubicBezTo>
                  <a:cubicBezTo>
                    <a:pt x="547" y="694"/>
                    <a:pt x="503" y="714"/>
                    <a:pt x="456" y="726"/>
                  </a:cubicBezTo>
                  <a:cubicBezTo>
                    <a:pt x="433" y="732"/>
                    <a:pt x="410" y="735"/>
                    <a:pt x="386" y="736"/>
                  </a:cubicBezTo>
                  <a:cubicBezTo>
                    <a:pt x="349" y="738"/>
                    <a:pt x="312" y="734"/>
                    <a:pt x="276" y="724"/>
                  </a:cubicBezTo>
                  <a:cubicBezTo>
                    <a:pt x="223" y="711"/>
                    <a:pt x="176" y="686"/>
                    <a:pt x="134" y="652"/>
                  </a:cubicBezTo>
                  <a:cubicBezTo>
                    <a:pt x="134" y="652"/>
                    <a:pt x="134" y="651"/>
                    <a:pt x="133" y="651"/>
                  </a:cubicBezTo>
                  <a:cubicBezTo>
                    <a:pt x="132" y="648"/>
                    <a:pt x="135" y="647"/>
                    <a:pt x="136" y="645"/>
                  </a:cubicBezTo>
                  <a:cubicBezTo>
                    <a:pt x="156" y="625"/>
                    <a:pt x="176" y="605"/>
                    <a:pt x="196" y="586"/>
                  </a:cubicBezTo>
                  <a:cubicBezTo>
                    <a:pt x="201" y="581"/>
                    <a:pt x="201" y="581"/>
                    <a:pt x="196" y="575"/>
                  </a:cubicBezTo>
                  <a:cubicBezTo>
                    <a:pt x="183" y="563"/>
                    <a:pt x="171" y="551"/>
                    <a:pt x="159" y="539"/>
                  </a:cubicBezTo>
                  <a:cubicBezTo>
                    <a:pt x="155" y="534"/>
                    <a:pt x="155" y="534"/>
                    <a:pt x="150" y="539"/>
                  </a:cubicBezTo>
                  <a:cubicBezTo>
                    <a:pt x="130" y="559"/>
                    <a:pt x="110" y="579"/>
                    <a:pt x="90" y="599"/>
                  </a:cubicBezTo>
                  <a:cubicBezTo>
                    <a:pt x="89" y="600"/>
                    <a:pt x="87" y="603"/>
                    <a:pt x="84" y="602"/>
                  </a:cubicBezTo>
                  <a:cubicBezTo>
                    <a:pt x="64" y="578"/>
                    <a:pt x="48" y="552"/>
                    <a:pt x="34" y="523"/>
                  </a:cubicBezTo>
                  <a:cubicBezTo>
                    <a:pt x="22" y="496"/>
                    <a:pt x="12" y="467"/>
                    <a:pt x="6" y="437"/>
                  </a:cubicBezTo>
                  <a:cubicBezTo>
                    <a:pt x="0" y="406"/>
                    <a:pt x="0" y="375"/>
                    <a:pt x="1" y="344"/>
                  </a:cubicBezTo>
                  <a:cubicBezTo>
                    <a:pt x="3" y="287"/>
                    <a:pt x="20" y="235"/>
                    <a:pt x="47" y="186"/>
                  </a:cubicBezTo>
                  <a:cubicBezTo>
                    <a:pt x="58" y="167"/>
                    <a:pt x="70" y="149"/>
                    <a:pt x="84" y="133"/>
                  </a:cubicBezTo>
                  <a:cubicBezTo>
                    <a:pt x="87" y="132"/>
                    <a:pt x="88" y="135"/>
                    <a:pt x="90" y="136"/>
                  </a:cubicBezTo>
                  <a:cubicBezTo>
                    <a:pt x="109" y="156"/>
                    <a:pt x="129" y="176"/>
                    <a:pt x="149" y="195"/>
                  </a:cubicBezTo>
                  <a:cubicBezTo>
                    <a:pt x="154" y="200"/>
                    <a:pt x="154" y="200"/>
                    <a:pt x="158" y="195"/>
                  </a:cubicBezTo>
                  <a:cubicBezTo>
                    <a:pt x="171" y="183"/>
                    <a:pt x="184" y="170"/>
                    <a:pt x="196" y="157"/>
                  </a:cubicBezTo>
                  <a:cubicBezTo>
                    <a:pt x="200" y="154"/>
                    <a:pt x="199" y="152"/>
                    <a:pt x="196" y="150"/>
                  </a:cubicBezTo>
                  <a:cubicBezTo>
                    <a:pt x="176" y="130"/>
                    <a:pt x="156" y="110"/>
                    <a:pt x="136" y="90"/>
                  </a:cubicBezTo>
                  <a:cubicBezTo>
                    <a:pt x="135" y="88"/>
                    <a:pt x="132" y="87"/>
                    <a:pt x="133" y="83"/>
                  </a:cubicBezTo>
                  <a:close/>
                </a:path>
              </a:pathLst>
            </a:custGeom>
            <a:solidFill>
              <a:srgbClr val="ECEC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92" name="Freeform 11">
              <a:extLst>
                <a:ext uri="{FF2B5EF4-FFF2-40B4-BE49-F238E27FC236}">
                  <a16:creationId xmlns:a16="http://schemas.microsoft.com/office/drawing/2014/main" id="{DDD70638-B7FE-3CF3-23F9-A8987D788520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2" y="1122"/>
              <a:ext cx="452" cy="1221"/>
            </a:xfrm>
            <a:custGeom>
              <a:avLst/>
              <a:gdLst>
                <a:gd name="T0" fmla="*/ 42 w 190"/>
                <a:gd name="T1" fmla="*/ 33 h 514"/>
                <a:gd name="T2" fmla="*/ 78 w 190"/>
                <a:gd name="T3" fmla="*/ 0 h 514"/>
                <a:gd name="T4" fmla="*/ 126 w 190"/>
                <a:gd name="T5" fmla="*/ 62 h 514"/>
                <a:gd name="T6" fmla="*/ 175 w 190"/>
                <a:gd name="T7" fmla="*/ 198 h 514"/>
                <a:gd name="T8" fmla="*/ 87 w 190"/>
                <a:gd name="T9" fmla="*/ 497 h 514"/>
                <a:gd name="T10" fmla="*/ 71 w 190"/>
                <a:gd name="T11" fmla="*/ 514 h 514"/>
                <a:gd name="T12" fmla="*/ 3 w 190"/>
                <a:gd name="T13" fmla="*/ 446 h 514"/>
                <a:gd name="T14" fmla="*/ 3 w 190"/>
                <a:gd name="T15" fmla="*/ 440 h 514"/>
                <a:gd name="T16" fmla="*/ 71 w 190"/>
                <a:gd name="T17" fmla="*/ 315 h 514"/>
                <a:gd name="T18" fmla="*/ 52 w 190"/>
                <a:gd name="T19" fmla="*/ 138 h 514"/>
                <a:gd name="T20" fmla="*/ 11 w 190"/>
                <a:gd name="T21" fmla="*/ 76 h 514"/>
                <a:gd name="T22" fmla="*/ 12 w 190"/>
                <a:gd name="T23" fmla="*/ 73 h 514"/>
                <a:gd name="T24" fmla="*/ 42 w 190"/>
                <a:gd name="T25" fmla="*/ 33 h 5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90" h="514">
                  <a:moveTo>
                    <a:pt x="42" y="33"/>
                  </a:moveTo>
                  <a:cubicBezTo>
                    <a:pt x="54" y="22"/>
                    <a:pt x="66" y="11"/>
                    <a:pt x="78" y="0"/>
                  </a:cubicBezTo>
                  <a:cubicBezTo>
                    <a:pt x="96" y="19"/>
                    <a:pt x="112" y="40"/>
                    <a:pt x="126" y="62"/>
                  </a:cubicBezTo>
                  <a:cubicBezTo>
                    <a:pt x="151" y="104"/>
                    <a:pt x="168" y="150"/>
                    <a:pt x="175" y="198"/>
                  </a:cubicBezTo>
                  <a:cubicBezTo>
                    <a:pt x="190" y="311"/>
                    <a:pt x="161" y="411"/>
                    <a:pt x="87" y="497"/>
                  </a:cubicBezTo>
                  <a:cubicBezTo>
                    <a:pt x="82" y="503"/>
                    <a:pt x="77" y="509"/>
                    <a:pt x="71" y="514"/>
                  </a:cubicBezTo>
                  <a:cubicBezTo>
                    <a:pt x="48" y="491"/>
                    <a:pt x="26" y="469"/>
                    <a:pt x="3" y="446"/>
                  </a:cubicBezTo>
                  <a:cubicBezTo>
                    <a:pt x="1" y="444"/>
                    <a:pt x="0" y="443"/>
                    <a:pt x="3" y="440"/>
                  </a:cubicBezTo>
                  <a:cubicBezTo>
                    <a:pt x="37" y="404"/>
                    <a:pt x="60" y="363"/>
                    <a:pt x="71" y="315"/>
                  </a:cubicBezTo>
                  <a:cubicBezTo>
                    <a:pt x="85" y="254"/>
                    <a:pt x="79" y="195"/>
                    <a:pt x="52" y="138"/>
                  </a:cubicBezTo>
                  <a:cubicBezTo>
                    <a:pt x="41" y="115"/>
                    <a:pt x="28" y="95"/>
                    <a:pt x="11" y="76"/>
                  </a:cubicBezTo>
                  <a:cubicBezTo>
                    <a:pt x="10" y="75"/>
                    <a:pt x="12" y="74"/>
                    <a:pt x="12" y="73"/>
                  </a:cubicBezTo>
                  <a:cubicBezTo>
                    <a:pt x="22" y="60"/>
                    <a:pt x="32" y="46"/>
                    <a:pt x="42" y="33"/>
                  </a:cubicBezTo>
                  <a:close/>
                </a:path>
              </a:pathLst>
            </a:custGeom>
            <a:solidFill>
              <a:srgbClr val="FD17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93" name="Freeform 12">
              <a:extLst>
                <a:ext uri="{FF2B5EF4-FFF2-40B4-BE49-F238E27FC236}">
                  <a16:creationId xmlns:a16="http://schemas.microsoft.com/office/drawing/2014/main" id="{DD5E6217-963B-C8FF-A3F3-765192E81CA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8" y="846"/>
              <a:ext cx="162" cy="242"/>
            </a:xfrm>
            <a:custGeom>
              <a:avLst/>
              <a:gdLst>
                <a:gd name="T0" fmla="*/ 68 w 68"/>
                <a:gd name="T1" fmla="*/ 2 h 102"/>
                <a:gd name="T2" fmla="*/ 68 w 68"/>
                <a:gd name="T3" fmla="*/ 95 h 102"/>
                <a:gd name="T4" fmla="*/ 62 w 68"/>
                <a:gd name="T5" fmla="*/ 101 h 102"/>
                <a:gd name="T6" fmla="*/ 6 w 68"/>
                <a:gd name="T7" fmla="*/ 101 h 102"/>
                <a:gd name="T8" fmla="*/ 0 w 68"/>
                <a:gd name="T9" fmla="*/ 96 h 102"/>
                <a:gd name="T10" fmla="*/ 0 w 68"/>
                <a:gd name="T11" fmla="*/ 2 h 102"/>
                <a:gd name="T12" fmla="*/ 35 w 68"/>
                <a:gd name="T13" fmla="*/ 0 h 102"/>
                <a:gd name="T14" fmla="*/ 68 w 68"/>
                <a:gd name="T15" fmla="*/ 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8" h="102">
                  <a:moveTo>
                    <a:pt x="68" y="2"/>
                  </a:moveTo>
                  <a:cubicBezTo>
                    <a:pt x="68" y="33"/>
                    <a:pt x="68" y="64"/>
                    <a:pt x="68" y="95"/>
                  </a:cubicBezTo>
                  <a:cubicBezTo>
                    <a:pt x="68" y="100"/>
                    <a:pt x="67" y="102"/>
                    <a:pt x="62" y="101"/>
                  </a:cubicBezTo>
                  <a:cubicBezTo>
                    <a:pt x="43" y="101"/>
                    <a:pt x="24" y="101"/>
                    <a:pt x="6" y="101"/>
                  </a:cubicBezTo>
                  <a:cubicBezTo>
                    <a:pt x="1" y="102"/>
                    <a:pt x="0" y="100"/>
                    <a:pt x="0" y="96"/>
                  </a:cubicBezTo>
                  <a:cubicBezTo>
                    <a:pt x="0" y="64"/>
                    <a:pt x="0" y="33"/>
                    <a:pt x="0" y="2"/>
                  </a:cubicBezTo>
                  <a:cubicBezTo>
                    <a:pt x="11" y="0"/>
                    <a:pt x="23" y="0"/>
                    <a:pt x="35" y="0"/>
                  </a:cubicBezTo>
                  <a:cubicBezTo>
                    <a:pt x="46" y="0"/>
                    <a:pt x="57" y="0"/>
                    <a:pt x="68" y="2"/>
                  </a:cubicBezTo>
                  <a:close/>
                </a:path>
              </a:pathLst>
            </a:custGeom>
            <a:solidFill>
              <a:srgbClr val="8EA3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94" name="Freeform 13">
              <a:extLst>
                <a:ext uri="{FF2B5EF4-FFF2-40B4-BE49-F238E27FC236}">
                  <a16:creationId xmlns:a16="http://schemas.microsoft.com/office/drawing/2014/main" id="{DDD1A1C8-E44C-94D3-B7E7-208ABF233FC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4" y="1048"/>
              <a:ext cx="278" cy="280"/>
            </a:xfrm>
            <a:custGeom>
              <a:avLst/>
              <a:gdLst>
                <a:gd name="T0" fmla="*/ 49 w 117"/>
                <a:gd name="T1" fmla="*/ 0 h 118"/>
                <a:gd name="T2" fmla="*/ 53 w 117"/>
                <a:gd name="T3" fmla="*/ 5 h 118"/>
                <a:gd name="T4" fmla="*/ 114 w 117"/>
                <a:gd name="T5" fmla="*/ 67 h 118"/>
                <a:gd name="T6" fmla="*/ 114 w 117"/>
                <a:gd name="T7" fmla="*/ 74 h 118"/>
                <a:gd name="T8" fmla="*/ 73 w 117"/>
                <a:gd name="T9" fmla="*/ 115 h 118"/>
                <a:gd name="T10" fmla="*/ 66 w 117"/>
                <a:gd name="T11" fmla="*/ 115 h 118"/>
                <a:gd name="T12" fmla="*/ 4 w 117"/>
                <a:gd name="T13" fmla="*/ 53 h 118"/>
                <a:gd name="T14" fmla="*/ 0 w 117"/>
                <a:gd name="T15" fmla="*/ 50 h 118"/>
                <a:gd name="T16" fmla="*/ 49 w 117"/>
                <a:gd name="T17" fmla="*/ 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7" h="118">
                  <a:moveTo>
                    <a:pt x="49" y="0"/>
                  </a:moveTo>
                  <a:cubicBezTo>
                    <a:pt x="49" y="3"/>
                    <a:pt x="51" y="4"/>
                    <a:pt x="53" y="5"/>
                  </a:cubicBezTo>
                  <a:cubicBezTo>
                    <a:pt x="73" y="26"/>
                    <a:pt x="93" y="46"/>
                    <a:pt x="114" y="67"/>
                  </a:cubicBezTo>
                  <a:cubicBezTo>
                    <a:pt x="117" y="70"/>
                    <a:pt x="117" y="71"/>
                    <a:pt x="114" y="74"/>
                  </a:cubicBezTo>
                  <a:cubicBezTo>
                    <a:pt x="100" y="88"/>
                    <a:pt x="86" y="102"/>
                    <a:pt x="73" y="115"/>
                  </a:cubicBezTo>
                  <a:cubicBezTo>
                    <a:pt x="70" y="118"/>
                    <a:pt x="69" y="118"/>
                    <a:pt x="66" y="115"/>
                  </a:cubicBezTo>
                  <a:cubicBezTo>
                    <a:pt x="46" y="95"/>
                    <a:pt x="25" y="74"/>
                    <a:pt x="4" y="53"/>
                  </a:cubicBezTo>
                  <a:cubicBezTo>
                    <a:pt x="3" y="52"/>
                    <a:pt x="1" y="51"/>
                    <a:pt x="0" y="50"/>
                  </a:cubicBezTo>
                  <a:cubicBezTo>
                    <a:pt x="15" y="32"/>
                    <a:pt x="31" y="15"/>
                    <a:pt x="49" y="0"/>
                  </a:cubicBezTo>
                  <a:close/>
                </a:path>
              </a:pathLst>
            </a:custGeom>
            <a:solidFill>
              <a:srgbClr val="8EA3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95" name="Freeform 14">
              <a:extLst>
                <a:ext uri="{FF2B5EF4-FFF2-40B4-BE49-F238E27FC236}">
                  <a16:creationId xmlns:a16="http://schemas.microsoft.com/office/drawing/2014/main" id="{316DAA01-CAD9-B24A-E3A7-C3021916AC1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4" y="2117"/>
              <a:ext cx="280" cy="281"/>
            </a:xfrm>
            <a:custGeom>
              <a:avLst/>
              <a:gdLst>
                <a:gd name="T0" fmla="*/ 0 w 118"/>
                <a:gd name="T1" fmla="*/ 69 h 118"/>
                <a:gd name="T2" fmla="*/ 5 w 118"/>
                <a:gd name="T3" fmla="*/ 65 h 118"/>
                <a:gd name="T4" fmla="*/ 67 w 118"/>
                <a:gd name="T5" fmla="*/ 3 h 118"/>
                <a:gd name="T6" fmla="*/ 74 w 118"/>
                <a:gd name="T7" fmla="*/ 3 h 118"/>
                <a:gd name="T8" fmla="*/ 115 w 118"/>
                <a:gd name="T9" fmla="*/ 44 h 118"/>
                <a:gd name="T10" fmla="*/ 115 w 118"/>
                <a:gd name="T11" fmla="*/ 51 h 118"/>
                <a:gd name="T12" fmla="*/ 53 w 118"/>
                <a:gd name="T13" fmla="*/ 113 h 118"/>
                <a:gd name="T14" fmla="*/ 49 w 118"/>
                <a:gd name="T15" fmla="*/ 118 h 118"/>
                <a:gd name="T16" fmla="*/ 0 w 118"/>
                <a:gd name="T17" fmla="*/ 69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8" h="118">
                  <a:moveTo>
                    <a:pt x="0" y="69"/>
                  </a:moveTo>
                  <a:cubicBezTo>
                    <a:pt x="2" y="69"/>
                    <a:pt x="3" y="67"/>
                    <a:pt x="5" y="65"/>
                  </a:cubicBezTo>
                  <a:cubicBezTo>
                    <a:pt x="26" y="45"/>
                    <a:pt x="46" y="24"/>
                    <a:pt x="67" y="3"/>
                  </a:cubicBezTo>
                  <a:cubicBezTo>
                    <a:pt x="70" y="0"/>
                    <a:pt x="71" y="0"/>
                    <a:pt x="74" y="3"/>
                  </a:cubicBezTo>
                  <a:cubicBezTo>
                    <a:pt x="87" y="17"/>
                    <a:pt x="101" y="31"/>
                    <a:pt x="115" y="44"/>
                  </a:cubicBezTo>
                  <a:cubicBezTo>
                    <a:pt x="118" y="47"/>
                    <a:pt x="118" y="48"/>
                    <a:pt x="115" y="51"/>
                  </a:cubicBezTo>
                  <a:cubicBezTo>
                    <a:pt x="94" y="72"/>
                    <a:pt x="73" y="93"/>
                    <a:pt x="53" y="113"/>
                  </a:cubicBezTo>
                  <a:cubicBezTo>
                    <a:pt x="51" y="115"/>
                    <a:pt x="49" y="116"/>
                    <a:pt x="49" y="118"/>
                  </a:cubicBezTo>
                  <a:cubicBezTo>
                    <a:pt x="31" y="103"/>
                    <a:pt x="15" y="87"/>
                    <a:pt x="0" y="69"/>
                  </a:cubicBezTo>
                  <a:close/>
                </a:path>
              </a:pathLst>
            </a:custGeom>
            <a:solidFill>
              <a:srgbClr val="8EA3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96" name="Freeform 15">
              <a:extLst>
                <a:ext uri="{FF2B5EF4-FFF2-40B4-BE49-F238E27FC236}">
                  <a16:creationId xmlns:a16="http://schemas.microsoft.com/office/drawing/2014/main" id="{1ADE3EDF-1026-B796-9C77-0AD2277CD5C9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0" y="1200"/>
              <a:ext cx="772" cy="730"/>
            </a:xfrm>
            <a:custGeom>
              <a:avLst/>
              <a:gdLst>
                <a:gd name="T0" fmla="*/ 325 w 325"/>
                <a:gd name="T1" fmla="*/ 0 h 307"/>
                <a:gd name="T2" fmla="*/ 311 w 325"/>
                <a:gd name="T3" fmla="*/ 21 h 307"/>
                <a:gd name="T4" fmla="*/ 294 w 325"/>
                <a:gd name="T5" fmla="*/ 43 h 307"/>
                <a:gd name="T6" fmla="*/ 216 w 325"/>
                <a:gd name="T7" fmla="*/ 147 h 307"/>
                <a:gd name="T8" fmla="*/ 178 w 325"/>
                <a:gd name="T9" fmla="*/ 197 h 307"/>
                <a:gd name="T10" fmla="*/ 176 w 325"/>
                <a:gd name="T11" fmla="*/ 206 h 307"/>
                <a:gd name="T12" fmla="*/ 101 w 325"/>
                <a:gd name="T13" fmla="*/ 304 h 307"/>
                <a:gd name="T14" fmla="*/ 11 w 325"/>
                <a:gd name="T15" fmla="*/ 234 h 307"/>
                <a:gd name="T16" fmla="*/ 112 w 325"/>
                <a:gd name="T17" fmla="*/ 139 h 307"/>
                <a:gd name="T18" fmla="*/ 122 w 325"/>
                <a:gd name="T19" fmla="*/ 137 h 307"/>
                <a:gd name="T20" fmla="*/ 321 w 325"/>
                <a:gd name="T21" fmla="*/ 3 h 307"/>
                <a:gd name="T22" fmla="*/ 325 w 325"/>
                <a:gd name="T23" fmla="*/ 0 h 3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25" h="307">
                  <a:moveTo>
                    <a:pt x="325" y="0"/>
                  </a:moveTo>
                  <a:cubicBezTo>
                    <a:pt x="322" y="8"/>
                    <a:pt x="316" y="14"/>
                    <a:pt x="311" y="21"/>
                  </a:cubicBezTo>
                  <a:cubicBezTo>
                    <a:pt x="305" y="28"/>
                    <a:pt x="300" y="36"/>
                    <a:pt x="294" y="43"/>
                  </a:cubicBezTo>
                  <a:cubicBezTo>
                    <a:pt x="268" y="78"/>
                    <a:pt x="242" y="113"/>
                    <a:pt x="216" y="147"/>
                  </a:cubicBezTo>
                  <a:cubicBezTo>
                    <a:pt x="203" y="164"/>
                    <a:pt x="190" y="181"/>
                    <a:pt x="178" y="197"/>
                  </a:cubicBezTo>
                  <a:cubicBezTo>
                    <a:pt x="176" y="200"/>
                    <a:pt x="175" y="203"/>
                    <a:pt x="176" y="206"/>
                  </a:cubicBezTo>
                  <a:cubicBezTo>
                    <a:pt x="186" y="253"/>
                    <a:pt x="149" y="301"/>
                    <a:pt x="101" y="304"/>
                  </a:cubicBezTo>
                  <a:cubicBezTo>
                    <a:pt x="56" y="307"/>
                    <a:pt x="19" y="278"/>
                    <a:pt x="11" y="234"/>
                  </a:cubicBezTo>
                  <a:cubicBezTo>
                    <a:pt x="0" y="176"/>
                    <a:pt x="55" y="125"/>
                    <a:pt x="112" y="139"/>
                  </a:cubicBezTo>
                  <a:cubicBezTo>
                    <a:pt x="116" y="140"/>
                    <a:pt x="119" y="139"/>
                    <a:pt x="122" y="137"/>
                  </a:cubicBezTo>
                  <a:cubicBezTo>
                    <a:pt x="188" y="93"/>
                    <a:pt x="255" y="48"/>
                    <a:pt x="321" y="3"/>
                  </a:cubicBezTo>
                  <a:cubicBezTo>
                    <a:pt x="323" y="2"/>
                    <a:pt x="324" y="1"/>
                    <a:pt x="325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97" name="Freeform 16">
              <a:extLst>
                <a:ext uri="{FF2B5EF4-FFF2-40B4-BE49-F238E27FC236}">
                  <a16:creationId xmlns:a16="http://schemas.microsoft.com/office/drawing/2014/main" id="{735B1A5E-D276-F61F-191D-8B9F7A1EE4A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3" y="1644"/>
              <a:ext cx="159" cy="160"/>
            </a:xfrm>
            <a:custGeom>
              <a:avLst/>
              <a:gdLst>
                <a:gd name="T0" fmla="*/ 67 w 67"/>
                <a:gd name="T1" fmla="*/ 34 h 67"/>
                <a:gd name="T2" fmla="*/ 34 w 67"/>
                <a:gd name="T3" fmla="*/ 67 h 67"/>
                <a:gd name="T4" fmla="*/ 0 w 67"/>
                <a:gd name="T5" fmla="*/ 33 h 67"/>
                <a:gd name="T6" fmla="*/ 34 w 67"/>
                <a:gd name="T7" fmla="*/ 0 h 67"/>
                <a:gd name="T8" fmla="*/ 67 w 67"/>
                <a:gd name="T9" fmla="*/ 34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67">
                  <a:moveTo>
                    <a:pt x="67" y="34"/>
                  </a:moveTo>
                  <a:cubicBezTo>
                    <a:pt x="67" y="52"/>
                    <a:pt x="52" y="67"/>
                    <a:pt x="34" y="67"/>
                  </a:cubicBezTo>
                  <a:cubicBezTo>
                    <a:pt x="16" y="67"/>
                    <a:pt x="0" y="51"/>
                    <a:pt x="0" y="33"/>
                  </a:cubicBezTo>
                  <a:cubicBezTo>
                    <a:pt x="0" y="15"/>
                    <a:pt x="15" y="0"/>
                    <a:pt x="34" y="0"/>
                  </a:cubicBezTo>
                  <a:cubicBezTo>
                    <a:pt x="52" y="0"/>
                    <a:pt x="67" y="15"/>
                    <a:pt x="67" y="34"/>
                  </a:cubicBezTo>
                  <a:close/>
                </a:path>
              </a:pathLst>
            </a:custGeom>
            <a:solidFill>
              <a:srgbClr val="02AB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496891782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1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1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1" grpId="0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Marcador de posición de imagen 3">
            <a:extLst>
              <a:ext uri="{FF2B5EF4-FFF2-40B4-BE49-F238E27FC236}">
                <a16:creationId xmlns:a16="http://schemas.microsoft.com/office/drawing/2014/main" id="{B9312C62-6B75-8946-F6F7-00FB8590F223}"/>
              </a:ext>
            </a:extLst>
          </p:cNvPr>
          <p:cNvPicPr>
            <a:picLocks noGrp="1" noChangeAspect="1"/>
          </p:cNvPicPr>
          <p:nvPr>
            <p:ph type="pic" sz="quarter" idx="10"/>
          </p:nvPr>
        </p:nvPicPr>
        <p:blipFill rotWithShape="1"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rightnessContrast contrast="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0" y="0"/>
            <a:ext cx="12192000" cy="3265714"/>
          </a:xfrm>
        </p:spPr>
      </p:pic>
      <p:sp>
        <p:nvSpPr>
          <p:cNvPr id="5" name="Oval 4"/>
          <p:cNvSpPr/>
          <p:nvPr/>
        </p:nvSpPr>
        <p:spPr>
          <a:xfrm>
            <a:off x="9619607" y="2436973"/>
            <a:ext cx="1751546" cy="1751546"/>
          </a:xfrm>
          <a:prstGeom prst="ellipse">
            <a:avLst/>
          </a:prstGeom>
          <a:solidFill>
            <a:srgbClr val="2C70AA"/>
          </a:solidFill>
          <a:ln w="6032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dirty="0">
              <a:solidFill>
                <a:schemeClr val="accent1">
                  <a:lumMod val="50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707938" y="4551214"/>
            <a:ext cx="7358700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bg1"/>
                </a:solidFill>
                <a:cs typeface="B Nazanin" panose="000007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 آسان برای تغییر رنگ، عکس و متن.</a:t>
            </a:r>
          </a:p>
          <a:p>
            <a:pPr algn="r" rtl="1"/>
            <a:endParaRPr lang="en-US" altLang="ko-KR" sz="1200" dirty="0">
              <a:solidFill>
                <a:schemeClr val="bg1"/>
              </a:solidFill>
              <a:cs typeface="B Nazanin" panose="00000700000000000000" pitchFamily="2" charset="-78"/>
            </a:endParaRPr>
          </a:p>
          <a:p>
            <a:pPr algn="r" rtl="1"/>
            <a:r>
              <a:rPr lang="fa-IR" altLang="ko-KR" sz="1200" dirty="0">
                <a:solidFill>
                  <a:schemeClr val="bg1"/>
                </a:solidFill>
                <a:cs typeface="B Nazanin" panose="000007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 آسان برای تغییر رنگ، عکس و متن.</a:t>
            </a:r>
            <a:endParaRPr lang="ko-KR" altLang="en-US" sz="1200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707939" y="3645024"/>
            <a:ext cx="5940152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5400" b="1" dirty="0">
                <a:solidFill>
                  <a:srgbClr val="0070C0"/>
                </a:solidFill>
                <a:cs typeface="B Nazanin" panose="00000700000000000000" pitchFamily="2" charset="-78"/>
              </a:rPr>
              <a:t>مطالب</a:t>
            </a:r>
            <a:r>
              <a:rPr lang="fa-IR" altLang="ko-KR" sz="5400" b="1" dirty="0">
                <a:solidFill>
                  <a:schemeClr val="bg1"/>
                </a:solidFill>
                <a:cs typeface="B Nazanin" panose="00000700000000000000" pitchFamily="2" charset="-78"/>
              </a:rPr>
              <a:t> در اینجا</a:t>
            </a:r>
            <a:endParaRPr lang="ko-KR" altLang="en-US" sz="5400" b="1" dirty="0">
              <a:solidFill>
                <a:srgbClr val="2C70AA"/>
              </a:solidFill>
              <a:cs typeface="B Nazanin" panose="00000700000000000000" pitchFamily="2" charset="-78"/>
            </a:endParaRPr>
          </a:p>
        </p:txBody>
      </p:sp>
      <p:sp>
        <p:nvSpPr>
          <p:cNvPr id="8" name="Rectangle 7"/>
          <p:cNvSpPr/>
          <p:nvPr/>
        </p:nvSpPr>
        <p:spPr>
          <a:xfrm>
            <a:off x="1524000" y="5745854"/>
            <a:ext cx="7164288" cy="620688"/>
          </a:xfrm>
          <a:prstGeom prst="rect">
            <a:avLst/>
          </a:prstGeom>
          <a:solidFill>
            <a:srgbClr val="1A2D3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17" name="Rectangle 16"/>
          <p:cNvSpPr/>
          <p:nvPr/>
        </p:nvSpPr>
        <p:spPr>
          <a:xfrm>
            <a:off x="0" y="5745854"/>
            <a:ext cx="6096000" cy="620688"/>
          </a:xfrm>
          <a:prstGeom prst="rect">
            <a:avLst/>
          </a:prstGeom>
          <a:solidFill>
            <a:srgbClr val="2C70A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707939" y="5825366"/>
            <a:ext cx="511344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bg1"/>
                </a:solidFill>
                <a:cs typeface="B Nazanin" panose="000007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 آسان برای تغییر رنگ، عکس و متن.</a:t>
            </a:r>
            <a:endParaRPr lang="en-US" altLang="ko-KR" sz="1200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19" name="TextBox 18"/>
          <p:cNvSpPr txBox="1"/>
          <p:nvPr/>
        </p:nvSpPr>
        <p:spPr>
          <a:xfrm>
            <a:off x="6888088" y="5909476"/>
            <a:ext cx="180020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400" b="1" dirty="0">
                <a:solidFill>
                  <a:schemeClr val="bg1"/>
                </a:solidFill>
                <a:cs typeface="B Nazanin" panose="00000700000000000000" pitchFamily="2" charset="-78"/>
              </a:rPr>
              <a:t>مطالب در اینجا</a:t>
            </a:r>
            <a:endParaRPr lang="ko-KR" altLang="en-US" sz="14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22" name="Rounded Rectangle 40">
            <a:extLst>
              <a:ext uri="{FF2B5EF4-FFF2-40B4-BE49-F238E27FC236}">
                <a16:creationId xmlns:a16="http://schemas.microsoft.com/office/drawing/2014/main" id="{B0E346F7-EB0F-472D-91DA-552E5F840838}"/>
              </a:ext>
            </a:extLst>
          </p:cNvPr>
          <p:cNvSpPr/>
          <p:nvPr/>
        </p:nvSpPr>
        <p:spPr>
          <a:xfrm rot="2942052">
            <a:off x="6406491" y="5879821"/>
            <a:ext cx="411213" cy="437469"/>
          </a:xfrm>
          <a:custGeom>
            <a:avLst/>
            <a:gdLst/>
            <a:ahLst/>
            <a:cxnLst/>
            <a:rect l="l" t="t" r="r" b="b"/>
            <a:pathLst>
              <a:path w="3011706" h="3204001">
                <a:moveTo>
                  <a:pt x="2432249" y="1011942"/>
                </a:moveTo>
                <a:cubicBezTo>
                  <a:pt x="2423608" y="1019482"/>
                  <a:pt x="2416303" y="1028841"/>
                  <a:pt x="2410966" y="1039800"/>
                </a:cubicBezTo>
                <a:lnTo>
                  <a:pt x="1969837" y="1945620"/>
                </a:lnTo>
                <a:cubicBezTo>
                  <a:pt x="1948488" y="1989457"/>
                  <a:pt x="1966719" y="2042300"/>
                  <a:pt x="2010556" y="2063648"/>
                </a:cubicBezTo>
                <a:cubicBezTo>
                  <a:pt x="2054392" y="2084996"/>
                  <a:pt x="2107235" y="2066766"/>
                  <a:pt x="2128583" y="2022929"/>
                </a:cubicBezTo>
                <a:lnTo>
                  <a:pt x="2569712" y="1117109"/>
                </a:lnTo>
                <a:cubicBezTo>
                  <a:pt x="2591061" y="1073271"/>
                  <a:pt x="2572830" y="1020430"/>
                  <a:pt x="2528993" y="999081"/>
                </a:cubicBezTo>
                <a:cubicBezTo>
                  <a:pt x="2496115" y="983070"/>
                  <a:pt x="2458172" y="989322"/>
                  <a:pt x="2432249" y="1011942"/>
                </a:cubicBezTo>
                <a:close/>
                <a:moveTo>
                  <a:pt x="1709549" y="1044955"/>
                </a:moveTo>
                <a:cubicBezTo>
                  <a:pt x="1978186" y="735551"/>
                  <a:pt x="2446780" y="702502"/>
                  <a:pt x="2756184" y="971139"/>
                </a:cubicBezTo>
                <a:cubicBezTo>
                  <a:pt x="3065588" y="1239776"/>
                  <a:pt x="3098636" y="1708370"/>
                  <a:pt x="2830000" y="2017774"/>
                </a:cubicBezTo>
                <a:cubicBezTo>
                  <a:pt x="2561363" y="2327178"/>
                  <a:pt x="2092769" y="2360227"/>
                  <a:pt x="1783365" y="2091590"/>
                </a:cubicBezTo>
                <a:cubicBezTo>
                  <a:pt x="1473960" y="1822953"/>
                  <a:pt x="1440912" y="1354359"/>
                  <a:pt x="1709549" y="1044955"/>
                </a:cubicBezTo>
                <a:close/>
                <a:moveTo>
                  <a:pt x="208197" y="1872243"/>
                </a:moveTo>
                <a:cubicBezTo>
                  <a:pt x="195168" y="1885273"/>
                  <a:pt x="187109" y="1903273"/>
                  <a:pt x="187109" y="1923155"/>
                </a:cubicBezTo>
                <a:lnTo>
                  <a:pt x="187109" y="2715155"/>
                </a:lnTo>
                <a:cubicBezTo>
                  <a:pt x="187109" y="2754920"/>
                  <a:pt x="219344" y="2787155"/>
                  <a:pt x="259109" y="2787155"/>
                </a:cubicBezTo>
                <a:cubicBezTo>
                  <a:pt x="298874" y="2787155"/>
                  <a:pt x="331109" y="2754920"/>
                  <a:pt x="331109" y="2715155"/>
                </a:cubicBezTo>
                <a:lnTo>
                  <a:pt x="331109" y="1923155"/>
                </a:lnTo>
                <a:cubicBezTo>
                  <a:pt x="331109" y="1883390"/>
                  <a:pt x="298874" y="1851155"/>
                  <a:pt x="259109" y="1851155"/>
                </a:cubicBezTo>
                <a:cubicBezTo>
                  <a:pt x="239226" y="1851156"/>
                  <a:pt x="221226" y="1859214"/>
                  <a:pt x="208197" y="1872243"/>
                </a:cubicBezTo>
                <a:close/>
                <a:moveTo>
                  <a:pt x="0" y="1625202"/>
                </a:moveTo>
                <a:cubicBezTo>
                  <a:pt x="418057" y="1737228"/>
                  <a:pt x="858998" y="1737384"/>
                  <a:pt x="1277606" y="1625336"/>
                </a:cubicBezTo>
                <a:cubicBezTo>
                  <a:pt x="1277605" y="1938624"/>
                  <a:pt x="1277605" y="2251911"/>
                  <a:pt x="1277605" y="2565198"/>
                </a:cubicBezTo>
                <a:cubicBezTo>
                  <a:pt x="1277605" y="2917999"/>
                  <a:pt x="991603" y="3204001"/>
                  <a:pt x="638802" y="3204001"/>
                </a:cubicBezTo>
                <a:lnTo>
                  <a:pt x="638803" y="3204000"/>
                </a:lnTo>
                <a:cubicBezTo>
                  <a:pt x="286002" y="3204000"/>
                  <a:pt x="0" y="2917999"/>
                  <a:pt x="0" y="2565197"/>
                </a:cubicBezTo>
                <a:close/>
                <a:moveTo>
                  <a:pt x="208197" y="459897"/>
                </a:moveTo>
                <a:cubicBezTo>
                  <a:pt x="195167" y="472926"/>
                  <a:pt x="187109" y="490926"/>
                  <a:pt x="187109" y="510808"/>
                </a:cubicBezTo>
                <a:lnTo>
                  <a:pt x="187109" y="1302808"/>
                </a:lnTo>
                <a:cubicBezTo>
                  <a:pt x="187109" y="1342573"/>
                  <a:pt x="219344" y="1374808"/>
                  <a:pt x="259109" y="1374808"/>
                </a:cubicBezTo>
                <a:cubicBezTo>
                  <a:pt x="298874" y="1374808"/>
                  <a:pt x="331109" y="1342573"/>
                  <a:pt x="331109" y="1302808"/>
                </a:cubicBezTo>
                <a:lnTo>
                  <a:pt x="331109" y="510808"/>
                </a:lnTo>
                <a:cubicBezTo>
                  <a:pt x="331109" y="471043"/>
                  <a:pt x="298874" y="438808"/>
                  <a:pt x="259109" y="438808"/>
                </a:cubicBezTo>
                <a:cubicBezTo>
                  <a:pt x="239226" y="438808"/>
                  <a:pt x="221226" y="446867"/>
                  <a:pt x="208197" y="459897"/>
                </a:cubicBezTo>
                <a:close/>
                <a:moveTo>
                  <a:pt x="187101" y="187101"/>
                </a:moveTo>
                <a:cubicBezTo>
                  <a:pt x="302701" y="71501"/>
                  <a:pt x="462402" y="0"/>
                  <a:pt x="638803" y="0"/>
                </a:cubicBezTo>
                <a:cubicBezTo>
                  <a:pt x="991604" y="0"/>
                  <a:pt x="1277606" y="286002"/>
                  <a:pt x="1277606" y="638803"/>
                </a:cubicBezTo>
                <a:lnTo>
                  <a:pt x="1277606" y="1497764"/>
                </a:lnTo>
                <a:cubicBezTo>
                  <a:pt x="859958" y="1616355"/>
                  <a:pt x="417375" y="1616210"/>
                  <a:pt x="0" y="1498771"/>
                </a:cubicBezTo>
                <a:lnTo>
                  <a:pt x="0" y="638803"/>
                </a:lnTo>
                <a:cubicBezTo>
                  <a:pt x="0" y="462403"/>
                  <a:pt x="71500" y="302702"/>
                  <a:pt x="187101" y="18710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23" name="Rounded Rectangle 31">
            <a:extLst>
              <a:ext uri="{FF2B5EF4-FFF2-40B4-BE49-F238E27FC236}">
                <a16:creationId xmlns:a16="http://schemas.microsoft.com/office/drawing/2014/main" id="{4BBEB8E6-EED0-479C-AD3E-A5FCF198006E}"/>
              </a:ext>
            </a:extLst>
          </p:cNvPr>
          <p:cNvSpPr>
            <a:spLocks noChangeAspect="1"/>
          </p:cNvSpPr>
          <p:nvPr/>
        </p:nvSpPr>
        <p:spPr>
          <a:xfrm>
            <a:off x="10167730" y="2846892"/>
            <a:ext cx="655300" cy="931708"/>
          </a:xfrm>
          <a:custGeom>
            <a:avLst/>
            <a:gdLst/>
            <a:ahLst/>
            <a:cxnLst/>
            <a:rect l="l" t="t" r="r" b="b"/>
            <a:pathLst>
              <a:path w="2273269" h="3232141">
                <a:moveTo>
                  <a:pt x="1301358" y="1224998"/>
                </a:moveTo>
                <a:cubicBezTo>
                  <a:pt x="1288512" y="1224739"/>
                  <a:pt x="1275404" y="1226994"/>
                  <a:pt x="1262722" y="1232060"/>
                </a:cubicBezTo>
                <a:cubicBezTo>
                  <a:pt x="1224020" y="1247517"/>
                  <a:pt x="1200469" y="1284678"/>
                  <a:pt x="1200858" y="1323955"/>
                </a:cubicBezTo>
                <a:lnTo>
                  <a:pt x="1068969" y="1816173"/>
                </a:lnTo>
                <a:lnTo>
                  <a:pt x="975827" y="1468563"/>
                </a:lnTo>
                <a:cubicBezTo>
                  <a:pt x="965224" y="1428990"/>
                  <a:pt x="932065" y="1401484"/>
                  <a:pt x="893889" y="1396168"/>
                </a:cubicBezTo>
                <a:cubicBezTo>
                  <a:pt x="887581" y="1395290"/>
                  <a:pt x="881136" y="1395017"/>
                  <a:pt x="874749" y="1397368"/>
                </a:cubicBezTo>
                <a:lnTo>
                  <a:pt x="873048" y="1397069"/>
                </a:lnTo>
                <a:cubicBezTo>
                  <a:pt x="871822" y="1397102"/>
                  <a:pt x="870599" y="1397158"/>
                  <a:pt x="869409" y="1397702"/>
                </a:cubicBezTo>
                <a:lnTo>
                  <a:pt x="854690" y="1398625"/>
                </a:lnTo>
                <a:cubicBezTo>
                  <a:pt x="852870" y="1399112"/>
                  <a:pt x="851076" y="1399648"/>
                  <a:pt x="849610" y="1401148"/>
                </a:cubicBezTo>
                <a:cubicBezTo>
                  <a:pt x="820426" y="1408603"/>
                  <a:pt x="795399" y="1429720"/>
                  <a:pt x="783580" y="1459921"/>
                </a:cubicBezTo>
                <a:lnTo>
                  <a:pt x="576552" y="1988920"/>
                </a:lnTo>
                <a:lnTo>
                  <a:pt x="360960" y="1988920"/>
                </a:lnTo>
                <a:cubicBezTo>
                  <a:pt x="306335" y="1988920"/>
                  <a:pt x="262052" y="2033203"/>
                  <a:pt x="262052" y="2087828"/>
                </a:cubicBezTo>
                <a:cubicBezTo>
                  <a:pt x="262052" y="2142453"/>
                  <a:pt x="306335" y="2186736"/>
                  <a:pt x="360960" y="2186736"/>
                </a:cubicBezTo>
                <a:lnTo>
                  <a:pt x="624414" y="2186736"/>
                </a:lnTo>
                <a:cubicBezTo>
                  <a:pt x="655679" y="2194749"/>
                  <a:pt x="687884" y="2184847"/>
                  <a:pt x="710155" y="2162843"/>
                </a:cubicBezTo>
                <a:cubicBezTo>
                  <a:pt x="728043" y="2149675"/>
                  <a:pt x="740236" y="2129868"/>
                  <a:pt x="742804" y="2106901"/>
                </a:cubicBezTo>
                <a:lnTo>
                  <a:pt x="861090" y="1804659"/>
                </a:lnTo>
                <a:lnTo>
                  <a:pt x="967256" y="2200878"/>
                </a:lnTo>
                <a:cubicBezTo>
                  <a:pt x="956121" y="2251327"/>
                  <a:pt x="986997" y="2301788"/>
                  <a:pt x="1037612" y="2315350"/>
                </a:cubicBezTo>
                <a:cubicBezTo>
                  <a:pt x="1044252" y="2317129"/>
                  <a:pt x="1050915" y="2318189"/>
                  <a:pt x="1057633" y="2316605"/>
                </a:cubicBezTo>
                <a:cubicBezTo>
                  <a:pt x="1061264" y="2317900"/>
                  <a:pt x="1065062" y="2318350"/>
                  <a:pt x="1068971" y="2317315"/>
                </a:cubicBezTo>
                <a:cubicBezTo>
                  <a:pt x="1072878" y="2318349"/>
                  <a:pt x="1076674" y="2317900"/>
                  <a:pt x="1080303" y="2316605"/>
                </a:cubicBezTo>
                <a:lnTo>
                  <a:pt x="1100326" y="2315350"/>
                </a:lnTo>
                <a:cubicBezTo>
                  <a:pt x="1150941" y="2301788"/>
                  <a:pt x="1181817" y="2251327"/>
                  <a:pt x="1170682" y="2200878"/>
                </a:cubicBezTo>
                <a:lnTo>
                  <a:pt x="1320238" y="1642726"/>
                </a:lnTo>
                <a:lnTo>
                  <a:pt x="1513977" y="2127797"/>
                </a:lnTo>
                <a:cubicBezTo>
                  <a:pt x="1531567" y="2171838"/>
                  <a:pt x="1577262" y="2196260"/>
                  <a:pt x="1621871" y="2186737"/>
                </a:cubicBezTo>
                <a:lnTo>
                  <a:pt x="1878495" y="2186737"/>
                </a:lnTo>
                <a:cubicBezTo>
                  <a:pt x="1933120" y="2186737"/>
                  <a:pt x="1977403" y="2142454"/>
                  <a:pt x="1977403" y="2087829"/>
                </a:cubicBezTo>
                <a:cubicBezTo>
                  <a:pt x="1977403" y="2033204"/>
                  <a:pt x="1933120" y="1988921"/>
                  <a:pt x="1878495" y="1988921"/>
                </a:cubicBezTo>
                <a:lnTo>
                  <a:pt x="1671520" y="1988921"/>
                </a:lnTo>
                <a:lnTo>
                  <a:pt x="1391261" y="1287226"/>
                </a:lnTo>
                <a:cubicBezTo>
                  <a:pt x="1376065" y="1249180"/>
                  <a:pt x="1339894" y="1225775"/>
                  <a:pt x="1301358" y="1224998"/>
                </a:cubicBezTo>
                <a:close/>
                <a:moveTo>
                  <a:pt x="335892" y="524745"/>
                </a:moveTo>
                <a:lnTo>
                  <a:pt x="1937377" y="524745"/>
                </a:lnTo>
                <a:cubicBezTo>
                  <a:pt x="1996486" y="524745"/>
                  <a:pt x="2044403" y="572662"/>
                  <a:pt x="2044403" y="631771"/>
                </a:cubicBezTo>
                <a:lnTo>
                  <a:pt x="2044403" y="2898384"/>
                </a:lnTo>
                <a:cubicBezTo>
                  <a:pt x="2044403" y="2957493"/>
                  <a:pt x="1996486" y="3005410"/>
                  <a:pt x="1937377" y="3005410"/>
                </a:cubicBezTo>
                <a:lnTo>
                  <a:pt x="335892" y="3005410"/>
                </a:lnTo>
                <a:cubicBezTo>
                  <a:pt x="276783" y="3005410"/>
                  <a:pt x="228866" y="2957493"/>
                  <a:pt x="228866" y="2898384"/>
                </a:cubicBezTo>
                <a:lnTo>
                  <a:pt x="228866" y="631771"/>
                </a:lnTo>
                <a:cubicBezTo>
                  <a:pt x="228866" y="572662"/>
                  <a:pt x="276783" y="524745"/>
                  <a:pt x="335892" y="524745"/>
                </a:cubicBezTo>
                <a:close/>
                <a:moveTo>
                  <a:pt x="245659" y="437009"/>
                </a:moveTo>
                <a:cubicBezTo>
                  <a:pt x="179890" y="437009"/>
                  <a:pt x="126573" y="490326"/>
                  <a:pt x="126573" y="556095"/>
                </a:cubicBezTo>
                <a:lnTo>
                  <a:pt x="126573" y="2974061"/>
                </a:lnTo>
                <a:cubicBezTo>
                  <a:pt x="126573" y="3039830"/>
                  <a:pt x="179890" y="3093147"/>
                  <a:pt x="245659" y="3093147"/>
                </a:cubicBezTo>
                <a:lnTo>
                  <a:pt x="2027611" y="3093147"/>
                </a:lnTo>
                <a:cubicBezTo>
                  <a:pt x="2093380" y="3093147"/>
                  <a:pt x="2146697" y="3039830"/>
                  <a:pt x="2146697" y="2974061"/>
                </a:cubicBezTo>
                <a:lnTo>
                  <a:pt x="2146697" y="556095"/>
                </a:lnTo>
                <a:cubicBezTo>
                  <a:pt x="2146697" y="490326"/>
                  <a:pt x="2093380" y="437009"/>
                  <a:pt x="2027611" y="437009"/>
                </a:cubicBezTo>
                <a:close/>
                <a:moveTo>
                  <a:pt x="974181" y="0"/>
                </a:moveTo>
                <a:lnTo>
                  <a:pt x="1299087" y="0"/>
                </a:lnTo>
                <a:cubicBezTo>
                  <a:pt x="1327680" y="0"/>
                  <a:pt x="1350860" y="23180"/>
                  <a:pt x="1350860" y="51773"/>
                </a:cubicBezTo>
                <a:lnTo>
                  <a:pt x="1350860" y="155306"/>
                </a:lnTo>
                <a:lnTo>
                  <a:pt x="1381614" y="155306"/>
                </a:lnTo>
                <a:cubicBezTo>
                  <a:pt x="1410207" y="155306"/>
                  <a:pt x="1433387" y="178486"/>
                  <a:pt x="1433387" y="207079"/>
                </a:cubicBezTo>
                <a:lnTo>
                  <a:pt x="1433387" y="298015"/>
                </a:lnTo>
                <a:lnTo>
                  <a:pt x="2081269" y="298015"/>
                </a:lnTo>
                <a:cubicBezTo>
                  <a:pt x="2187308" y="298015"/>
                  <a:pt x="2273269" y="383976"/>
                  <a:pt x="2273269" y="490015"/>
                </a:cubicBezTo>
                <a:lnTo>
                  <a:pt x="2273269" y="3040141"/>
                </a:lnTo>
                <a:cubicBezTo>
                  <a:pt x="2273269" y="3146180"/>
                  <a:pt x="2187308" y="3232141"/>
                  <a:pt x="2081269" y="3232141"/>
                </a:cubicBezTo>
                <a:lnTo>
                  <a:pt x="192000" y="3232141"/>
                </a:lnTo>
                <a:cubicBezTo>
                  <a:pt x="85961" y="3232141"/>
                  <a:pt x="0" y="3146180"/>
                  <a:pt x="0" y="3040141"/>
                </a:cubicBezTo>
                <a:lnTo>
                  <a:pt x="0" y="490015"/>
                </a:lnTo>
                <a:cubicBezTo>
                  <a:pt x="0" y="383976"/>
                  <a:pt x="85961" y="298015"/>
                  <a:pt x="192000" y="298015"/>
                </a:cubicBezTo>
                <a:lnTo>
                  <a:pt x="839881" y="298015"/>
                </a:lnTo>
                <a:lnTo>
                  <a:pt x="839881" y="207079"/>
                </a:lnTo>
                <a:cubicBezTo>
                  <a:pt x="839881" y="178486"/>
                  <a:pt x="863061" y="155306"/>
                  <a:pt x="891654" y="155306"/>
                </a:cubicBezTo>
                <a:lnTo>
                  <a:pt x="922408" y="155306"/>
                </a:lnTo>
                <a:lnTo>
                  <a:pt x="922408" y="51773"/>
                </a:lnTo>
                <a:cubicBezTo>
                  <a:pt x="922408" y="23180"/>
                  <a:pt x="945588" y="0"/>
                  <a:pt x="97418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pic>
        <p:nvPicPr>
          <p:cNvPr id="9" name="Imagen 8">
            <a:extLst>
              <a:ext uri="{FF2B5EF4-FFF2-40B4-BE49-F238E27FC236}">
                <a16:creationId xmlns:a16="http://schemas.microsoft.com/office/drawing/2014/main" id="{3604FC4E-331D-45E8-880E-AA3B1DCC5DEB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8904421" y="4303503"/>
            <a:ext cx="3307994" cy="234531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36872146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3" name="Group 62">
            <a:extLst>
              <a:ext uri="{FF2B5EF4-FFF2-40B4-BE49-F238E27FC236}">
                <a16:creationId xmlns:a16="http://schemas.microsoft.com/office/drawing/2014/main" id="{A9AA58CC-D998-41E6-8AAA-D8C9DE7E2E53}"/>
              </a:ext>
            </a:extLst>
          </p:cNvPr>
          <p:cNvGrpSpPr/>
          <p:nvPr/>
        </p:nvGrpSpPr>
        <p:grpSpPr>
          <a:xfrm>
            <a:off x="0" y="380202"/>
            <a:ext cx="12192000" cy="403237"/>
            <a:chOff x="0" y="6075349"/>
            <a:chExt cx="11260480" cy="372428"/>
          </a:xfrm>
        </p:grpSpPr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571EDEE9-46BF-45EE-A838-DAA0B2FC0BE0}"/>
                </a:ext>
              </a:extLst>
            </p:cNvPr>
            <p:cNvSpPr/>
            <p:nvPr/>
          </p:nvSpPr>
          <p:spPr>
            <a:xfrm>
              <a:off x="0" y="6075349"/>
              <a:ext cx="1881798" cy="372428"/>
            </a:xfrm>
            <a:custGeom>
              <a:avLst/>
              <a:gdLst>
                <a:gd name="connsiteX0" fmla="*/ 5579269 w 5600700"/>
                <a:gd name="connsiteY0" fmla="*/ 285274 h 409575"/>
                <a:gd name="connsiteX1" fmla="*/ 5285899 w 5600700"/>
                <a:gd name="connsiteY1" fmla="*/ 285274 h 409575"/>
                <a:gd name="connsiteX2" fmla="*/ 5258277 w 5600700"/>
                <a:gd name="connsiteY2" fmla="*/ 323374 h 409575"/>
                <a:gd name="connsiteX3" fmla="*/ 5218271 w 5600700"/>
                <a:gd name="connsiteY3" fmla="*/ 153829 h 409575"/>
                <a:gd name="connsiteX4" fmla="*/ 5182077 w 5600700"/>
                <a:gd name="connsiteY4" fmla="*/ 285274 h 409575"/>
                <a:gd name="connsiteX5" fmla="*/ 5094446 w 5600700"/>
                <a:gd name="connsiteY5" fmla="*/ 285274 h 409575"/>
                <a:gd name="connsiteX6" fmla="*/ 5081111 w 5600700"/>
                <a:gd name="connsiteY6" fmla="*/ 335756 h 409575"/>
                <a:gd name="connsiteX7" fmla="*/ 5057299 w 5600700"/>
                <a:gd name="connsiteY7" fmla="*/ 277654 h 409575"/>
                <a:gd name="connsiteX8" fmla="*/ 5033486 w 5600700"/>
                <a:gd name="connsiteY8" fmla="*/ 322421 h 409575"/>
                <a:gd name="connsiteX9" fmla="*/ 4988719 w 5600700"/>
                <a:gd name="connsiteY9" fmla="*/ 21431 h 409575"/>
                <a:gd name="connsiteX10" fmla="*/ 4933474 w 5600700"/>
                <a:gd name="connsiteY10" fmla="*/ 393859 h 409575"/>
                <a:gd name="connsiteX11" fmla="*/ 4912519 w 5600700"/>
                <a:gd name="connsiteY11" fmla="*/ 285274 h 409575"/>
                <a:gd name="connsiteX12" fmla="*/ 4686777 w 5600700"/>
                <a:gd name="connsiteY12" fmla="*/ 285274 h 409575"/>
                <a:gd name="connsiteX13" fmla="*/ 4657249 w 5600700"/>
                <a:gd name="connsiteY13" fmla="*/ 344329 h 409575"/>
                <a:gd name="connsiteX14" fmla="*/ 4622006 w 5600700"/>
                <a:gd name="connsiteY14" fmla="*/ 150971 h 409575"/>
                <a:gd name="connsiteX15" fmla="*/ 4579144 w 5600700"/>
                <a:gd name="connsiteY15" fmla="*/ 285274 h 409575"/>
                <a:gd name="connsiteX16" fmla="*/ 4492466 w 5600700"/>
                <a:gd name="connsiteY16" fmla="*/ 285274 h 409575"/>
                <a:gd name="connsiteX17" fmla="*/ 4467702 w 5600700"/>
                <a:gd name="connsiteY17" fmla="*/ 322421 h 409575"/>
                <a:gd name="connsiteX18" fmla="*/ 4441984 w 5600700"/>
                <a:gd name="connsiteY18" fmla="*/ 275749 h 409575"/>
                <a:gd name="connsiteX19" fmla="*/ 4408646 w 5600700"/>
                <a:gd name="connsiteY19" fmla="*/ 336709 h 409575"/>
                <a:gd name="connsiteX20" fmla="*/ 4377214 w 5600700"/>
                <a:gd name="connsiteY20" fmla="*/ 72866 h 409575"/>
                <a:gd name="connsiteX21" fmla="*/ 4336256 w 5600700"/>
                <a:gd name="connsiteY21" fmla="*/ 377666 h 409575"/>
                <a:gd name="connsiteX22" fmla="*/ 4308634 w 5600700"/>
                <a:gd name="connsiteY22" fmla="*/ 285274 h 409575"/>
                <a:gd name="connsiteX23" fmla="*/ 4239102 w 5600700"/>
                <a:gd name="connsiteY23" fmla="*/ 285274 h 409575"/>
                <a:gd name="connsiteX24" fmla="*/ 4210527 w 5600700"/>
                <a:gd name="connsiteY24" fmla="*/ 237649 h 409575"/>
                <a:gd name="connsiteX25" fmla="*/ 4178141 w 5600700"/>
                <a:gd name="connsiteY25" fmla="*/ 285274 h 409575"/>
                <a:gd name="connsiteX26" fmla="*/ 21431 w 5600700"/>
                <a:gd name="connsiteY26" fmla="*/ 285274 h 409575"/>
                <a:gd name="connsiteX0" fmla="*/ 5196891 w 5196891"/>
                <a:gd name="connsiteY0" fmla="*/ 263843 h 372428"/>
                <a:gd name="connsiteX1" fmla="*/ 4903521 w 5196891"/>
                <a:gd name="connsiteY1" fmla="*/ 263843 h 372428"/>
                <a:gd name="connsiteX2" fmla="*/ 4875899 w 5196891"/>
                <a:gd name="connsiteY2" fmla="*/ 301943 h 372428"/>
                <a:gd name="connsiteX3" fmla="*/ 4835893 w 5196891"/>
                <a:gd name="connsiteY3" fmla="*/ 132398 h 372428"/>
                <a:gd name="connsiteX4" fmla="*/ 4799699 w 5196891"/>
                <a:gd name="connsiteY4" fmla="*/ 263843 h 372428"/>
                <a:gd name="connsiteX5" fmla="*/ 4712068 w 5196891"/>
                <a:gd name="connsiteY5" fmla="*/ 263843 h 372428"/>
                <a:gd name="connsiteX6" fmla="*/ 4698733 w 5196891"/>
                <a:gd name="connsiteY6" fmla="*/ 314325 h 372428"/>
                <a:gd name="connsiteX7" fmla="*/ 4674921 w 5196891"/>
                <a:gd name="connsiteY7" fmla="*/ 256223 h 372428"/>
                <a:gd name="connsiteX8" fmla="*/ 4651108 w 5196891"/>
                <a:gd name="connsiteY8" fmla="*/ 300990 h 372428"/>
                <a:gd name="connsiteX9" fmla="*/ 4606341 w 5196891"/>
                <a:gd name="connsiteY9" fmla="*/ 0 h 372428"/>
                <a:gd name="connsiteX10" fmla="*/ 4551096 w 5196891"/>
                <a:gd name="connsiteY10" fmla="*/ 372428 h 372428"/>
                <a:gd name="connsiteX11" fmla="*/ 4530141 w 5196891"/>
                <a:gd name="connsiteY11" fmla="*/ 263843 h 372428"/>
                <a:gd name="connsiteX12" fmla="*/ 4304399 w 5196891"/>
                <a:gd name="connsiteY12" fmla="*/ 263843 h 372428"/>
                <a:gd name="connsiteX13" fmla="*/ 4274871 w 5196891"/>
                <a:gd name="connsiteY13" fmla="*/ 322898 h 372428"/>
                <a:gd name="connsiteX14" fmla="*/ 4239628 w 5196891"/>
                <a:gd name="connsiteY14" fmla="*/ 129540 h 372428"/>
                <a:gd name="connsiteX15" fmla="*/ 4196766 w 5196891"/>
                <a:gd name="connsiteY15" fmla="*/ 263843 h 372428"/>
                <a:gd name="connsiteX16" fmla="*/ 4110088 w 5196891"/>
                <a:gd name="connsiteY16" fmla="*/ 263843 h 372428"/>
                <a:gd name="connsiteX17" fmla="*/ 4085324 w 5196891"/>
                <a:gd name="connsiteY17" fmla="*/ 300990 h 372428"/>
                <a:gd name="connsiteX18" fmla="*/ 4059606 w 5196891"/>
                <a:gd name="connsiteY18" fmla="*/ 254318 h 372428"/>
                <a:gd name="connsiteX19" fmla="*/ 4026268 w 5196891"/>
                <a:gd name="connsiteY19" fmla="*/ 315278 h 372428"/>
                <a:gd name="connsiteX20" fmla="*/ 3994836 w 5196891"/>
                <a:gd name="connsiteY20" fmla="*/ 51435 h 372428"/>
                <a:gd name="connsiteX21" fmla="*/ 3953878 w 5196891"/>
                <a:gd name="connsiteY21" fmla="*/ 356235 h 372428"/>
                <a:gd name="connsiteX22" fmla="*/ 3926256 w 5196891"/>
                <a:gd name="connsiteY22" fmla="*/ 263843 h 372428"/>
                <a:gd name="connsiteX23" fmla="*/ 3856724 w 5196891"/>
                <a:gd name="connsiteY23" fmla="*/ 263843 h 372428"/>
                <a:gd name="connsiteX24" fmla="*/ 3828149 w 5196891"/>
                <a:gd name="connsiteY24" fmla="*/ 216218 h 372428"/>
                <a:gd name="connsiteX25" fmla="*/ 3795763 w 5196891"/>
                <a:gd name="connsiteY25" fmla="*/ 263843 h 372428"/>
                <a:gd name="connsiteX26" fmla="*/ 0 w 5196891"/>
                <a:gd name="connsiteY26" fmla="*/ 275874 h 372428"/>
                <a:gd name="connsiteX0" fmla="*/ 5196891 w 5196891"/>
                <a:gd name="connsiteY0" fmla="*/ 263843 h 372428"/>
                <a:gd name="connsiteX1" fmla="*/ 4903521 w 5196891"/>
                <a:gd name="connsiteY1" fmla="*/ 263843 h 372428"/>
                <a:gd name="connsiteX2" fmla="*/ 4875899 w 5196891"/>
                <a:gd name="connsiteY2" fmla="*/ 301943 h 372428"/>
                <a:gd name="connsiteX3" fmla="*/ 4835893 w 5196891"/>
                <a:gd name="connsiteY3" fmla="*/ 132398 h 372428"/>
                <a:gd name="connsiteX4" fmla="*/ 4799699 w 5196891"/>
                <a:gd name="connsiteY4" fmla="*/ 263843 h 372428"/>
                <a:gd name="connsiteX5" fmla="*/ 4712068 w 5196891"/>
                <a:gd name="connsiteY5" fmla="*/ 263843 h 372428"/>
                <a:gd name="connsiteX6" fmla="*/ 4698733 w 5196891"/>
                <a:gd name="connsiteY6" fmla="*/ 314325 h 372428"/>
                <a:gd name="connsiteX7" fmla="*/ 4674921 w 5196891"/>
                <a:gd name="connsiteY7" fmla="*/ 256223 h 372428"/>
                <a:gd name="connsiteX8" fmla="*/ 4651108 w 5196891"/>
                <a:gd name="connsiteY8" fmla="*/ 300990 h 372428"/>
                <a:gd name="connsiteX9" fmla="*/ 4606341 w 5196891"/>
                <a:gd name="connsiteY9" fmla="*/ 0 h 372428"/>
                <a:gd name="connsiteX10" fmla="*/ 4551096 w 5196891"/>
                <a:gd name="connsiteY10" fmla="*/ 372428 h 372428"/>
                <a:gd name="connsiteX11" fmla="*/ 4530141 w 5196891"/>
                <a:gd name="connsiteY11" fmla="*/ 263843 h 372428"/>
                <a:gd name="connsiteX12" fmla="*/ 4304399 w 5196891"/>
                <a:gd name="connsiteY12" fmla="*/ 263843 h 372428"/>
                <a:gd name="connsiteX13" fmla="*/ 4274871 w 5196891"/>
                <a:gd name="connsiteY13" fmla="*/ 322898 h 372428"/>
                <a:gd name="connsiteX14" fmla="*/ 4239628 w 5196891"/>
                <a:gd name="connsiteY14" fmla="*/ 129540 h 372428"/>
                <a:gd name="connsiteX15" fmla="*/ 4196766 w 5196891"/>
                <a:gd name="connsiteY15" fmla="*/ 263843 h 372428"/>
                <a:gd name="connsiteX16" fmla="*/ 4110088 w 5196891"/>
                <a:gd name="connsiteY16" fmla="*/ 263843 h 372428"/>
                <a:gd name="connsiteX17" fmla="*/ 4085324 w 5196891"/>
                <a:gd name="connsiteY17" fmla="*/ 300990 h 372428"/>
                <a:gd name="connsiteX18" fmla="*/ 4059606 w 5196891"/>
                <a:gd name="connsiteY18" fmla="*/ 254318 h 372428"/>
                <a:gd name="connsiteX19" fmla="*/ 4026268 w 5196891"/>
                <a:gd name="connsiteY19" fmla="*/ 315278 h 372428"/>
                <a:gd name="connsiteX20" fmla="*/ 3994836 w 5196891"/>
                <a:gd name="connsiteY20" fmla="*/ 51435 h 372428"/>
                <a:gd name="connsiteX21" fmla="*/ 3953878 w 5196891"/>
                <a:gd name="connsiteY21" fmla="*/ 356235 h 372428"/>
                <a:gd name="connsiteX22" fmla="*/ 3926256 w 5196891"/>
                <a:gd name="connsiteY22" fmla="*/ 263843 h 372428"/>
                <a:gd name="connsiteX23" fmla="*/ 3856724 w 5196891"/>
                <a:gd name="connsiteY23" fmla="*/ 263843 h 372428"/>
                <a:gd name="connsiteX24" fmla="*/ 3828149 w 5196891"/>
                <a:gd name="connsiteY24" fmla="*/ 216218 h 372428"/>
                <a:gd name="connsiteX25" fmla="*/ 3795763 w 5196891"/>
                <a:gd name="connsiteY25" fmla="*/ 263843 h 372428"/>
                <a:gd name="connsiteX26" fmla="*/ 0 w 5196891"/>
                <a:gd name="connsiteY26" fmla="*/ 263842 h 372428"/>
                <a:gd name="connsiteX0" fmla="*/ 5196891 w 5196891"/>
                <a:gd name="connsiteY0" fmla="*/ 263843 h 372428"/>
                <a:gd name="connsiteX1" fmla="*/ 4903521 w 5196891"/>
                <a:gd name="connsiteY1" fmla="*/ 263843 h 372428"/>
                <a:gd name="connsiteX2" fmla="*/ 4875899 w 5196891"/>
                <a:gd name="connsiteY2" fmla="*/ 301943 h 372428"/>
                <a:gd name="connsiteX3" fmla="*/ 4835893 w 5196891"/>
                <a:gd name="connsiteY3" fmla="*/ 132398 h 372428"/>
                <a:gd name="connsiteX4" fmla="*/ 4799699 w 5196891"/>
                <a:gd name="connsiteY4" fmla="*/ 263843 h 372428"/>
                <a:gd name="connsiteX5" fmla="*/ 4712068 w 5196891"/>
                <a:gd name="connsiteY5" fmla="*/ 263843 h 372428"/>
                <a:gd name="connsiteX6" fmla="*/ 4698733 w 5196891"/>
                <a:gd name="connsiteY6" fmla="*/ 314325 h 372428"/>
                <a:gd name="connsiteX7" fmla="*/ 4674921 w 5196891"/>
                <a:gd name="connsiteY7" fmla="*/ 256223 h 372428"/>
                <a:gd name="connsiteX8" fmla="*/ 4651108 w 5196891"/>
                <a:gd name="connsiteY8" fmla="*/ 300990 h 372428"/>
                <a:gd name="connsiteX9" fmla="*/ 4606341 w 5196891"/>
                <a:gd name="connsiteY9" fmla="*/ 0 h 372428"/>
                <a:gd name="connsiteX10" fmla="*/ 4551096 w 5196891"/>
                <a:gd name="connsiteY10" fmla="*/ 372428 h 372428"/>
                <a:gd name="connsiteX11" fmla="*/ 4530141 w 5196891"/>
                <a:gd name="connsiteY11" fmla="*/ 263843 h 372428"/>
                <a:gd name="connsiteX12" fmla="*/ 4304399 w 5196891"/>
                <a:gd name="connsiteY12" fmla="*/ 263843 h 372428"/>
                <a:gd name="connsiteX13" fmla="*/ 4274871 w 5196891"/>
                <a:gd name="connsiteY13" fmla="*/ 322898 h 372428"/>
                <a:gd name="connsiteX14" fmla="*/ 4239628 w 5196891"/>
                <a:gd name="connsiteY14" fmla="*/ 129540 h 372428"/>
                <a:gd name="connsiteX15" fmla="*/ 4196766 w 5196891"/>
                <a:gd name="connsiteY15" fmla="*/ 263843 h 372428"/>
                <a:gd name="connsiteX16" fmla="*/ 4110088 w 5196891"/>
                <a:gd name="connsiteY16" fmla="*/ 263843 h 372428"/>
                <a:gd name="connsiteX17" fmla="*/ 4085324 w 5196891"/>
                <a:gd name="connsiteY17" fmla="*/ 300990 h 372428"/>
                <a:gd name="connsiteX18" fmla="*/ 4059606 w 5196891"/>
                <a:gd name="connsiteY18" fmla="*/ 254318 h 372428"/>
                <a:gd name="connsiteX19" fmla="*/ 4026268 w 5196891"/>
                <a:gd name="connsiteY19" fmla="*/ 315278 h 372428"/>
                <a:gd name="connsiteX20" fmla="*/ 3994836 w 5196891"/>
                <a:gd name="connsiteY20" fmla="*/ 51435 h 372428"/>
                <a:gd name="connsiteX21" fmla="*/ 3953878 w 5196891"/>
                <a:gd name="connsiteY21" fmla="*/ 356235 h 372428"/>
                <a:gd name="connsiteX22" fmla="*/ 3926256 w 5196891"/>
                <a:gd name="connsiteY22" fmla="*/ 263843 h 372428"/>
                <a:gd name="connsiteX23" fmla="*/ 3856724 w 5196891"/>
                <a:gd name="connsiteY23" fmla="*/ 263843 h 372428"/>
                <a:gd name="connsiteX24" fmla="*/ 3828149 w 5196891"/>
                <a:gd name="connsiteY24" fmla="*/ 216218 h 372428"/>
                <a:gd name="connsiteX25" fmla="*/ 3795763 w 5196891"/>
                <a:gd name="connsiteY25" fmla="*/ 263843 h 372428"/>
                <a:gd name="connsiteX26" fmla="*/ 0 w 5196891"/>
                <a:gd name="connsiteY26" fmla="*/ 263842 h 372428"/>
                <a:gd name="connsiteX0" fmla="*/ 5196891 w 5196891"/>
                <a:gd name="connsiteY0" fmla="*/ 263843 h 372428"/>
                <a:gd name="connsiteX1" fmla="*/ 4903521 w 5196891"/>
                <a:gd name="connsiteY1" fmla="*/ 263843 h 372428"/>
                <a:gd name="connsiteX2" fmla="*/ 4875899 w 5196891"/>
                <a:gd name="connsiteY2" fmla="*/ 301943 h 372428"/>
                <a:gd name="connsiteX3" fmla="*/ 4835893 w 5196891"/>
                <a:gd name="connsiteY3" fmla="*/ 132398 h 372428"/>
                <a:gd name="connsiteX4" fmla="*/ 4799699 w 5196891"/>
                <a:gd name="connsiteY4" fmla="*/ 263843 h 372428"/>
                <a:gd name="connsiteX5" fmla="*/ 4712068 w 5196891"/>
                <a:gd name="connsiteY5" fmla="*/ 263843 h 372428"/>
                <a:gd name="connsiteX6" fmla="*/ 4698733 w 5196891"/>
                <a:gd name="connsiteY6" fmla="*/ 314325 h 372428"/>
                <a:gd name="connsiteX7" fmla="*/ 4674921 w 5196891"/>
                <a:gd name="connsiteY7" fmla="*/ 256223 h 372428"/>
                <a:gd name="connsiteX8" fmla="*/ 4651108 w 5196891"/>
                <a:gd name="connsiteY8" fmla="*/ 300990 h 372428"/>
                <a:gd name="connsiteX9" fmla="*/ 4606341 w 5196891"/>
                <a:gd name="connsiteY9" fmla="*/ 0 h 372428"/>
                <a:gd name="connsiteX10" fmla="*/ 4551096 w 5196891"/>
                <a:gd name="connsiteY10" fmla="*/ 372428 h 372428"/>
                <a:gd name="connsiteX11" fmla="*/ 4530141 w 5196891"/>
                <a:gd name="connsiteY11" fmla="*/ 263843 h 372428"/>
                <a:gd name="connsiteX12" fmla="*/ 4304399 w 5196891"/>
                <a:gd name="connsiteY12" fmla="*/ 263843 h 372428"/>
                <a:gd name="connsiteX13" fmla="*/ 4274871 w 5196891"/>
                <a:gd name="connsiteY13" fmla="*/ 322898 h 372428"/>
                <a:gd name="connsiteX14" fmla="*/ 4239628 w 5196891"/>
                <a:gd name="connsiteY14" fmla="*/ 129540 h 372428"/>
                <a:gd name="connsiteX15" fmla="*/ 4196766 w 5196891"/>
                <a:gd name="connsiteY15" fmla="*/ 263843 h 372428"/>
                <a:gd name="connsiteX16" fmla="*/ 4110088 w 5196891"/>
                <a:gd name="connsiteY16" fmla="*/ 263843 h 372428"/>
                <a:gd name="connsiteX17" fmla="*/ 4085324 w 5196891"/>
                <a:gd name="connsiteY17" fmla="*/ 300990 h 372428"/>
                <a:gd name="connsiteX18" fmla="*/ 4059606 w 5196891"/>
                <a:gd name="connsiteY18" fmla="*/ 254318 h 372428"/>
                <a:gd name="connsiteX19" fmla="*/ 4026268 w 5196891"/>
                <a:gd name="connsiteY19" fmla="*/ 315278 h 372428"/>
                <a:gd name="connsiteX20" fmla="*/ 3994836 w 5196891"/>
                <a:gd name="connsiteY20" fmla="*/ 51435 h 372428"/>
                <a:gd name="connsiteX21" fmla="*/ 3953878 w 5196891"/>
                <a:gd name="connsiteY21" fmla="*/ 356235 h 372428"/>
                <a:gd name="connsiteX22" fmla="*/ 3926256 w 5196891"/>
                <a:gd name="connsiteY22" fmla="*/ 263843 h 372428"/>
                <a:gd name="connsiteX23" fmla="*/ 3856724 w 5196891"/>
                <a:gd name="connsiteY23" fmla="*/ 263843 h 372428"/>
                <a:gd name="connsiteX24" fmla="*/ 3828149 w 5196891"/>
                <a:gd name="connsiteY24" fmla="*/ 216218 h 372428"/>
                <a:gd name="connsiteX25" fmla="*/ 3795763 w 5196891"/>
                <a:gd name="connsiteY25" fmla="*/ 263843 h 372428"/>
                <a:gd name="connsiteX26" fmla="*/ 0 w 5196891"/>
                <a:gd name="connsiteY26" fmla="*/ 263842 h 372428"/>
                <a:gd name="connsiteX0" fmla="*/ 1881798 w 1881798"/>
                <a:gd name="connsiteY0" fmla="*/ 263843 h 372428"/>
                <a:gd name="connsiteX1" fmla="*/ 1588428 w 1881798"/>
                <a:gd name="connsiteY1" fmla="*/ 263843 h 372428"/>
                <a:gd name="connsiteX2" fmla="*/ 1560806 w 1881798"/>
                <a:gd name="connsiteY2" fmla="*/ 301943 h 372428"/>
                <a:gd name="connsiteX3" fmla="*/ 1520800 w 1881798"/>
                <a:gd name="connsiteY3" fmla="*/ 132398 h 372428"/>
                <a:gd name="connsiteX4" fmla="*/ 1484606 w 1881798"/>
                <a:gd name="connsiteY4" fmla="*/ 263843 h 372428"/>
                <a:gd name="connsiteX5" fmla="*/ 1396975 w 1881798"/>
                <a:gd name="connsiteY5" fmla="*/ 263843 h 372428"/>
                <a:gd name="connsiteX6" fmla="*/ 1383640 w 1881798"/>
                <a:gd name="connsiteY6" fmla="*/ 314325 h 372428"/>
                <a:gd name="connsiteX7" fmla="*/ 1359828 w 1881798"/>
                <a:gd name="connsiteY7" fmla="*/ 256223 h 372428"/>
                <a:gd name="connsiteX8" fmla="*/ 1336015 w 1881798"/>
                <a:gd name="connsiteY8" fmla="*/ 300990 h 372428"/>
                <a:gd name="connsiteX9" fmla="*/ 1291248 w 1881798"/>
                <a:gd name="connsiteY9" fmla="*/ 0 h 372428"/>
                <a:gd name="connsiteX10" fmla="*/ 1236003 w 1881798"/>
                <a:gd name="connsiteY10" fmla="*/ 372428 h 372428"/>
                <a:gd name="connsiteX11" fmla="*/ 1215048 w 1881798"/>
                <a:gd name="connsiteY11" fmla="*/ 263843 h 372428"/>
                <a:gd name="connsiteX12" fmla="*/ 989306 w 1881798"/>
                <a:gd name="connsiteY12" fmla="*/ 263843 h 372428"/>
                <a:gd name="connsiteX13" fmla="*/ 959778 w 1881798"/>
                <a:gd name="connsiteY13" fmla="*/ 322898 h 372428"/>
                <a:gd name="connsiteX14" fmla="*/ 924535 w 1881798"/>
                <a:gd name="connsiteY14" fmla="*/ 129540 h 372428"/>
                <a:gd name="connsiteX15" fmla="*/ 881673 w 1881798"/>
                <a:gd name="connsiteY15" fmla="*/ 263843 h 372428"/>
                <a:gd name="connsiteX16" fmla="*/ 794995 w 1881798"/>
                <a:gd name="connsiteY16" fmla="*/ 263843 h 372428"/>
                <a:gd name="connsiteX17" fmla="*/ 770231 w 1881798"/>
                <a:gd name="connsiteY17" fmla="*/ 300990 h 372428"/>
                <a:gd name="connsiteX18" fmla="*/ 744513 w 1881798"/>
                <a:gd name="connsiteY18" fmla="*/ 254318 h 372428"/>
                <a:gd name="connsiteX19" fmla="*/ 711175 w 1881798"/>
                <a:gd name="connsiteY19" fmla="*/ 315278 h 372428"/>
                <a:gd name="connsiteX20" fmla="*/ 679743 w 1881798"/>
                <a:gd name="connsiteY20" fmla="*/ 51435 h 372428"/>
                <a:gd name="connsiteX21" fmla="*/ 638785 w 1881798"/>
                <a:gd name="connsiteY21" fmla="*/ 356235 h 372428"/>
                <a:gd name="connsiteX22" fmla="*/ 611163 w 1881798"/>
                <a:gd name="connsiteY22" fmla="*/ 263843 h 372428"/>
                <a:gd name="connsiteX23" fmla="*/ 541631 w 1881798"/>
                <a:gd name="connsiteY23" fmla="*/ 263843 h 372428"/>
                <a:gd name="connsiteX24" fmla="*/ 513056 w 1881798"/>
                <a:gd name="connsiteY24" fmla="*/ 216218 h 372428"/>
                <a:gd name="connsiteX25" fmla="*/ 480670 w 1881798"/>
                <a:gd name="connsiteY25" fmla="*/ 263843 h 372428"/>
                <a:gd name="connsiteX26" fmla="*/ 0 w 1881798"/>
                <a:gd name="connsiteY26" fmla="*/ 260699 h 372428"/>
                <a:gd name="connsiteX0" fmla="*/ 1881798 w 1881798"/>
                <a:gd name="connsiteY0" fmla="*/ 263843 h 372428"/>
                <a:gd name="connsiteX1" fmla="*/ 1588428 w 1881798"/>
                <a:gd name="connsiteY1" fmla="*/ 263843 h 372428"/>
                <a:gd name="connsiteX2" fmla="*/ 1560806 w 1881798"/>
                <a:gd name="connsiteY2" fmla="*/ 301943 h 372428"/>
                <a:gd name="connsiteX3" fmla="*/ 1520800 w 1881798"/>
                <a:gd name="connsiteY3" fmla="*/ 132398 h 372428"/>
                <a:gd name="connsiteX4" fmla="*/ 1484606 w 1881798"/>
                <a:gd name="connsiteY4" fmla="*/ 263843 h 372428"/>
                <a:gd name="connsiteX5" fmla="*/ 1396975 w 1881798"/>
                <a:gd name="connsiteY5" fmla="*/ 263843 h 372428"/>
                <a:gd name="connsiteX6" fmla="*/ 1383640 w 1881798"/>
                <a:gd name="connsiteY6" fmla="*/ 314325 h 372428"/>
                <a:gd name="connsiteX7" fmla="*/ 1359828 w 1881798"/>
                <a:gd name="connsiteY7" fmla="*/ 256223 h 372428"/>
                <a:gd name="connsiteX8" fmla="*/ 1336015 w 1881798"/>
                <a:gd name="connsiteY8" fmla="*/ 300990 h 372428"/>
                <a:gd name="connsiteX9" fmla="*/ 1291248 w 1881798"/>
                <a:gd name="connsiteY9" fmla="*/ 0 h 372428"/>
                <a:gd name="connsiteX10" fmla="*/ 1236003 w 1881798"/>
                <a:gd name="connsiteY10" fmla="*/ 372428 h 372428"/>
                <a:gd name="connsiteX11" fmla="*/ 1215048 w 1881798"/>
                <a:gd name="connsiteY11" fmla="*/ 263843 h 372428"/>
                <a:gd name="connsiteX12" fmla="*/ 989306 w 1881798"/>
                <a:gd name="connsiteY12" fmla="*/ 263843 h 372428"/>
                <a:gd name="connsiteX13" fmla="*/ 959778 w 1881798"/>
                <a:gd name="connsiteY13" fmla="*/ 322898 h 372428"/>
                <a:gd name="connsiteX14" fmla="*/ 924535 w 1881798"/>
                <a:gd name="connsiteY14" fmla="*/ 129540 h 372428"/>
                <a:gd name="connsiteX15" fmla="*/ 881673 w 1881798"/>
                <a:gd name="connsiteY15" fmla="*/ 263843 h 372428"/>
                <a:gd name="connsiteX16" fmla="*/ 794995 w 1881798"/>
                <a:gd name="connsiteY16" fmla="*/ 263843 h 372428"/>
                <a:gd name="connsiteX17" fmla="*/ 770231 w 1881798"/>
                <a:gd name="connsiteY17" fmla="*/ 300990 h 372428"/>
                <a:gd name="connsiteX18" fmla="*/ 744513 w 1881798"/>
                <a:gd name="connsiteY18" fmla="*/ 254318 h 372428"/>
                <a:gd name="connsiteX19" fmla="*/ 711175 w 1881798"/>
                <a:gd name="connsiteY19" fmla="*/ 315278 h 372428"/>
                <a:gd name="connsiteX20" fmla="*/ 679743 w 1881798"/>
                <a:gd name="connsiteY20" fmla="*/ 51435 h 372428"/>
                <a:gd name="connsiteX21" fmla="*/ 638785 w 1881798"/>
                <a:gd name="connsiteY21" fmla="*/ 356235 h 372428"/>
                <a:gd name="connsiteX22" fmla="*/ 611163 w 1881798"/>
                <a:gd name="connsiteY22" fmla="*/ 263843 h 372428"/>
                <a:gd name="connsiteX23" fmla="*/ 541631 w 1881798"/>
                <a:gd name="connsiteY23" fmla="*/ 263843 h 372428"/>
                <a:gd name="connsiteX24" fmla="*/ 513056 w 1881798"/>
                <a:gd name="connsiteY24" fmla="*/ 216218 h 372428"/>
                <a:gd name="connsiteX25" fmla="*/ 480670 w 1881798"/>
                <a:gd name="connsiteY25" fmla="*/ 263843 h 372428"/>
                <a:gd name="connsiteX26" fmla="*/ 0 w 1881798"/>
                <a:gd name="connsiteY26" fmla="*/ 263842 h 372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881798" h="372428">
                  <a:moveTo>
                    <a:pt x="1881798" y="263843"/>
                  </a:moveTo>
                  <a:lnTo>
                    <a:pt x="1588428" y="263843"/>
                  </a:lnTo>
                  <a:lnTo>
                    <a:pt x="1560806" y="301943"/>
                  </a:lnTo>
                  <a:lnTo>
                    <a:pt x="1520800" y="132398"/>
                  </a:lnTo>
                  <a:lnTo>
                    <a:pt x="1484606" y="263843"/>
                  </a:lnTo>
                  <a:lnTo>
                    <a:pt x="1396975" y="263843"/>
                  </a:lnTo>
                  <a:lnTo>
                    <a:pt x="1383640" y="314325"/>
                  </a:lnTo>
                  <a:lnTo>
                    <a:pt x="1359828" y="256223"/>
                  </a:lnTo>
                  <a:lnTo>
                    <a:pt x="1336015" y="300990"/>
                  </a:lnTo>
                  <a:lnTo>
                    <a:pt x="1291248" y="0"/>
                  </a:lnTo>
                  <a:lnTo>
                    <a:pt x="1236003" y="372428"/>
                  </a:lnTo>
                  <a:lnTo>
                    <a:pt x="1215048" y="263843"/>
                  </a:lnTo>
                  <a:lnTo>
                    <a:pt x="989306" y="263843"/>
                  </a:lnTo>
                  <a:lnTo>
                    <a:pt x="959778" y="322898"/>
                  </a:lnTo>
                  <a:lnTo>
                    <a:pt x="924535" y="129540"/>
                  </a:lnTo>
                  <a:lnTo>
                    <a:pt x="881673" y="263843"/>
                  </a:lnTo>
                  <a:lnTo>
                    <a:pt x="794995" y="263843"/>
                  </a:lnTo>
                  <a:lnTo>
                    <a:pt x="770231" y="300990"/>
                  </a:lnTo>
                  <a:lnTo>
                    <a:pt x="744513" y="254318"/>
                  </a:lnTo>
                  <a:lnTo>
                    <a:pt x="711175" y="315278"/>
                  </a:lnTo>
                  <a:lnTo>
                    <a:pt x="679743" y="51435"/>
                  </a:lnTo>
                  <a:lnTo>
                    <a:pt x="638785" y="356235"/>
                  </a:lnTo>
                  <a:lnTo>
                    <a:pt x="611163" y="263843"/>
                  </a:lnTo>
                  <a:lnTo>
                    <a:pt x="541631" y="263843"/>
                  </a:lnTo>
                  <a:lnTo>
                    <a:pt x="513056" y="216218"/>
                  </a:lnTo>
                  <a:lnTo>
                    <a:pt x="480670" y="263843"/>
                  </a:lnTo>
                  <a:lnTo>
                    <a:pt x="0" y="263842"/>
                  </a:lnTo>
                </a:path>
              </a:pathLst>
            </a:custGeom>
            <a:noFill/>
            <a:ln w="28575" cap="rnd">
              <a:solidFill>
                <a:srgbClr val="2C70AA"/>
              </a:solidFill>
              <a:prstDash val="solid"/>
              <a:round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DB83E444-0ED0-45AA-924C-0C6988691213}"/>
                </a:ext>
              </a:extLst>
            </p:cNvPr>
            <p:cNvSpPr/>
            <p:nvPr/>
          </p:nvSpPr>
          <p:spPr>
            <a:xfrm>
              <a:off x="1881798" y="6075349"/>
              <a:ext cx="1881798" cy="372428"/>
            </a:xfrm>
            <a:custGeom>
              <a:avLst/>
              <a:gdLst>
                <a:gd name="connsiteX0" fmla="*/ 5579269 w 5600700"/>
                <a:gd name="connsiteY0" fmla="*/ 285274 h 409575"/>
                <a:gd name="connsiteX1" fmla="*/ 5285899 w 5600700"/>
                <a:gd name="connsiteY1" fmla="*/ 285274 h 409575"/>
                <a:gd name="connsiteX2" fmla="*/ 5258277 w 5600700"/>
                <a:gd name="connsiteY2" fmla="*/ 323374 h 409575"/>
                <a:gd name="connsiteX3" fmla="*/ 5218271 w 5600700"/>
                <a:gd name="connsiteY3" fmla="*/ 153829 h 409575"/>
                <a:gd name="connsiteX4" fmla="*/ 5182077 w 5600700"/>
                <a:gd name="connsiteY4" fmla="*/ 285274 h 409575"/>
                <a:gd name="connsiteX5" fmla="*/ 5094446 w 5600700"/>
                <a:gd name="connsiteY5" fmla="*/ 285274 h 409575"/>
                <a:gd name="connsiteX6" fmla="*/ 5081111 w 5600700"/>
                <a:gd name="connsiteY6" fmla="*/ 335756 h 409575"/>
                <a:gd name="connsiteX7" fmla="*/ 5057299 w 5600700"/>
                <a:gd name="connsiteY7" fmla="*/ 277654 h 409575"/>
                <a:gd name="connsiteX8" fmla="*/ 5033486 w 5600700"/>
                <a:gd name="connsiteY8" fmla="*/ 322421 h 409575"/>
                <a:gd name="connsiteX9" fmla="*/ 4988719 w 5600700"/>
                <a:gd name="connsiteY9" fmla="*/ 21431 h 409575"/>
                <a:gd name="connsiteX10" fmla="*/ 4933474 w 5600700"/>
                <a:gd name="connsiteY10" fmla="*/ 393859 h 409575"/>
                <a:gd name="connsiteX11" fmla="*/ 4912519 w 5600700"/>
                <a:gd name="connsiteY11" fmla="*/ 285274 h 409575"/>
                <a:gd name="connsiteX12" fmla="*/ 4686777 w 5600700"/>
                <a:gd name="connsiteY12" fmla="*/ 285274 h 409575"/>
                <a:gd name="connsiteX13" fmla="*/ 4657249 w 5600700"/>
                <a:gd name="connsiteY13" fmla="*/ 344329 h 409575"/>
                <a:gd name="connsiteX14" fmla="*/ 4622006 w 5600700"/>
                <a:gd name="connsiteY14" fmla="*/ 150971 h 409575"/>
                <a:gd name="connsiteX15" fmla="*/ 4579144 w 5600700"/>
                <a:gd name="connsiteY15" fmla="*/ 285274 h 409575"/>
                <a:gd name="connsiteX16" fmla="*/ 4492466 w 5600700"/>
                <a:gd name="connsiteY16" fmla="*/ 285274 h 409575"/>
                <a:gd name="connsiteX17" fmla="*/ 4467702 w 5600700"/>
                <a:gd name="connsiteY17" fmla="*/ 322421 h 409575"/>
                <a:gd name="connsiteX18" fmla="*/ 4441984 w 5600700"/>
                <a:gd name="connsiteY18" fmla="*/ 275749 h 409575"/>
                <a:gd name="connsiteX19" fmla="*/ 4408646 w 5600700"/>
                <a:gd name="connsiteY19" fmla="*/ 336709 h 409575"/>
                <a:gd name="connsiteX20" fmla="*/ 4377214 w 5600700"/>
                <a:gd name="connsiteY20" fmla="*/ 72866 h 409575"/>
                <a:gd name="connsiteX21" fmla="*/ 4336256 w 5600700"/>
                <a:gd name="connsiteY21" fmla="*/ 377666 h 409575"/>
                <a:gd name="connsiteX22" fmla="*/ 4308634 w 5600700"/>
                <a:gd name="connsiteY22" fmla="*/ 285274 h 409575"/>
                <a:gd name="connsiteX23" fmla="*/ 4239102 w 5600700"/>
                <a:gd name="connsiteY23" fmla="*/ 285274 h 409575"/>
                <a:gd name="connsiteX24" fmla="*/ 4210527 w 5600700"/>
                <a:gd name="connsiteY24" fmla="*/ 237649 h 409575"/>
                <a:gd name="connsiteX25" fmla="*/ 4178141 w 5600700"/>
                <a:gd name="connsiteY25" fmla="*/ 285274 h 409575"/>
                <a:gd name="connsiteX26" fmla="*/ 21431 w 5600700"/>
                <a:gd name="connsiteY26" fmla="*/ 285274 h 409575"/>
                <a:gd name="connsiteX0" fmla="*/ 5196891 w 5196891"/>
                <a:gd name="connsiteY0" fmla="*/ 263843 h 372428"/>
                <a:gd name="connsiteX1" fmla="*/ 4903521 w 5196891"/>
                <a:gd name="connsiteY1" fmla="*/ 263843 h 372428"/>
                <a:gd name="connsiteX2" fmla="*/ 4875899 w 5196891"/>
                <a:gd name="connsiteY2" fmla="*/ 301943 h 372428"/>
                <a:gd name="connsiteX3" fmla="*/ 4835893 w 5196891"/>
                <a:gd name="connsiteY3" fmla="*/ 132398 h 372428"/>
                <a:gd name="connsiteX4" fmla="*/ 4799699 w 5196891"/>
                <a:gd name="connsiteY4" fmla="*/ 263843 h 372428"/>
                <a:gd name="connsiteX5" fmla="*/ 4712068 w 5196891"/>
                <a:gd name="connsiteY5" fmla="*/ 263843 h 372428"/>
                <a:gd name="connsiteX6" fmla="*/ 4698733 w 5196891"/>
                <a:gd name="connsiteY6" fmla="*/ 314325 h 372428"/>
                <a:gd name="connsiteX7" fmla="*/ 4674921 w 5196891"/>
                <a:gd name="connsiteY7" fmla="*/ 256223 h 372428"/>
                <a:gd name="connsiteX8" fmla="*/ 4651108 w 5196891"/>
                <a:gd name="connsiteY8" fmla="*/ 300990 h 372428"/>
                <a:gd name="connsiteX9" fmla="*/ 4606341 w 5196891"/>
                <a:gd name="connsiteY9" fmla="*/ 0 h 372428"/>
                <a:gd name="connsiteX10" fmla="*/ 4551096 w 5196891"/>
                <a:gd name="connsiteY10" fmla="*/ 372428 h 372428"/>
                <a:gd name="connsiteX11" fmla="*/ 4530141 w 5196891"/>
                <a:gd name="connsiteY11" fmla="*/ 263843 h 372428"/>
                <a:gd name="connsiteX12" fmla="*/ 4304399 w 5196891"/>
                <a:gd name="connsiteY12" fmla="*/ 263843 h 372428"/>
                <a:gd name="connsiteX13" fmla="*/ 4274871 w 5196891"/>
                <a:gd name="connsiteY13" fmla="*/ 322898 h 372428"/>
                <a:gd name="connsiteX14" fmla="*/ 4239628 w 5196891"/>
                <a:gd name="connsiteY14" fmla="*/ 129540 h 372428"/>
                <a:gd name="connsiteX15" fmla="*/ 4196766 w 5196891"/>
                <a:gd name="connsiteY15" fmla="*/ 263843 h 372428"/>
                <a:gd name="connsiteX16" fmla="*/ 4110088 w 5196891"/>
                <a:gd name="connsiteY16" fmla="*/ 263843 h 372428"/>
                <a:gd name="connsiteX17" fmla="*/ 4085324 w 5196891"/>
                <a:gd name="connsiteY17" fmla="*/ 300990 h 372428"/>
                <a:gd name="connsiteX18" fmla="*/ 4059606 w 5196891"/>
                <a:gd name="connsiteY18" fmla="*/ 254318 h 372428"/>
                <a:gd name="connsiteX19" fmla="*/ 4026268 w 5196891"/>
                <a:gd name="connsiteY19" fmla="*/ 315278 h 372428"/>
                <a:gd name="connsiteX20" fmla="*/ 3994836 w 5196891"/>
                <a:gd name="connsiteY20" fmla="*/ 51435 h 372428"/>
                <a:gd name="connsiteX21" fmla="*/ 3953878 w 5196891"/>
                <a:gd name="connsiteY21" fmla="*/ 356235 h 372428"/>
                <a:gd name="connsiteX22" fmla="*/ 3926256 w 5196891"/>
                <a:gd name="connsiteY22" fmla="*/ 263843 h 372428"/>
                <a:gd name="connsiteX23" fmla="*/ 3856724 w 5196891"/>
                <a:gd name="connsiteY23" fmla="*/ 263843 h 372428"/>
                <a:gd name="connsiteX24" fmla="*/ 3828149 w 5196891"/>
                <a:gd name="connsiteY24" fmla="*/ 216218 h 372428"/>
                <a:gd name="connsiteX25" fmla="*/ 3795763 w 5196891"/>
                <a:gd name="connsiteY25" fmla="*/ 263843 h 372428"/>
                <a:gd name="connsiteX26" fmla="*/ 0 w 5196891"/>
                <a:gd name="connsiteY26" fmla="*/ 275874 h 372428"/>
                <a:gd name="connsiteX0" fmla="*/ 5196891 w 5196891"/>
                <a:gd name="connsiteY0" fmla="*/ 263843 h 372428"/>
                <a:gd name="connsiteX1" fmla="*/ 4903521 w 5196891"/>
                <a:gd name="connsiteY1" fmla="*/ 263843 h 372428"/>
                <a:gd name="connsiteX2" fmla="*/ 4875899 w 5196891"/>
                <a:gd name="connsiteY2" fmla="*/ 301943 h 372428"/>
                <a:gd name="connsiteX3" fmla="*/ 4835893 w 5196891"/>
                <a:gd name="connsiteY3" fmla="*/ 132398 h 372428"/>
                <a:gd name="connsiteX4" fmla="*/ 4799699 w 5196891"/>
                <a:gd name="connsiteY4" fmla="*/ 263843 h 372428"/>
                <a:gd name="connsiteX5" fmla="*/ 4712068 w 5196891"/>
                <a:gd name="connsiteY5" fmla="*/ 263843 h 372428"/>
                <a:gd name="connsiteX6" fmla="*/ 4698733 w 5196891"/>
                <a:gd name="connsiteY6" fmla="*/ 314325 h 372428"/>
                <a:gd name="connsiteX7" fmla="*/ 4674921 w 5196891"/>
                <a:gd name="connsiteY7" fmla="*/ 256223 h 372428"/>
                <a:gd name="connsiteX8" fmla="*/ 4651108 w 5196891"/>
                <a:gd name="connsiteY8" fmla="*/ 300990 h 372428"/>
                <a:gd name="connsiteX9" fmla="*/ 4606341 w 5196891"/>
                <a:gd name="connsiteY9" fmla="*/ 0 h 372428"/>
                <a:gd name="connsiteX10" fmla="*/ 4551096 w 5196891"/>
                <a:gd name="connsiteY10" fmla="*/ 372428 h 372428"/>
                <a:gd name="connsiteX11" fmla="*/ 4530141 w 5196891"/>
                <a:gd name="connsiteY11" fmla="*/ 263843 h 372428"/>
                <a:gd name="connsiteX12" fmla="*/ 4304399 w 5196891"/>
                <a:gd name="connsiteY12" fmla="*/ 263843 h 372428"/>
                <a:gd name="connsiteX13" fmla="*/ 4274871 w 5196891"/>
                <a:gd name="connsiteY13" fmla="*/ 322898 h 372428"/>
                <a:gd name="connsiteX14" fmla="*/ 4239628 w 5196891"/>
                <a:gd name="connsiteY14" fmla="*/ 129540 h 372428"/>
                <a:gd name="connsiteX15" fmla="*/ 4196766 w 5196891"/>
                <a:gd name="connsiteY15" fmla="*/ 263843 h 372428"/>
                <a:gd name="connsiteX16" fmla="*/ 4110088 w 5196891"/>
                <a:gd name="connsiteY16" fmla="*/ 263843 h 372428"/>
                <a:gd name="connsiteX17" fmla="*/ 4085324 w 5196891"/>
                <a:gd name="connsiteY17" fmla="*/ 300990 h 372428"/>
                <a:gd name="connsiteX18" fmla="*/ 4059606 w 5196891"/>
                <a:gd name="connsiteY18" fmla="*/ 254318 h 372428"/>
                <a:gd name="connsiteX19" fmla="*/ 4026268 w 5196891"/>
                <a:gd name="connsiteY19" fmla="*/ 315278 h 372428"/>
                <a:gd name="connsiteX20" fmla="*/ 3994836 w 5196891"/>
                <a:gd name="connsiteY20" fmla="*/ 51435 h 372428"/>
                <a:gd name="connsiteX21" fmla="*/ 3953878 w 5196891"/>
                <a:gd name="connsiteY21" fmla="*/ 356235 h 372428"/>
                <a:gd name="connsiteX22" fmla="*/ 3926256 w 5196891"/>
                <a:gd name="connsiteY22" fmla="*/ 263843 h 372428"/>
                <a:gd name="connsiteX23" fmla="*/ 3856724 w 5196891"/>
                <a:gd name="connsiteY23" fmla="*/ 263843 h 372428"/>
                <a:gd name="connsiteX24" fmla="*/ 3828149 w 5196891"/>
                <a:gd name="connsiteY24" fmla="*/ 216218 h 372428"/>
                <a:gd name="connsiteX25" fmla="*/ 3795763 w 5196891"/>
                <a:gd name="connsiteY25" fmla="*/ 263843 h 372428"/>
                <a:gd name="connsiteX26" fmla="*/ 0 w 5196891"/>
                <a:gd name="connsiteY26" fmla="*/ 263842 h 372428"/>
                <a:gd name="connsiteX0" fmla="*/ 5196891 w 5196891"/>
                <a:gd name="connsiteY0" fmla="*/ 263843 h 372428"/>
                <a:gd name="connsiteX1" fmla="*/ 4903521 w 5196891"/>
                <a:gd name="connsiteY1" fmla="*/ 263843 h 372428"/>
                <a:gd name="connsiteX2" fmla="*/ 4875899 w 5196891"/>
                <a:gd name="connsiteY2" fmla="*/ 301943 h 372428"/>
                <a:gd name="connsiteX3" fmla="*/ 4835893 w 5196891"/>
                <a:gd name="connsiteY3" fmla="*/ 132398 h 372428"/>
                <a:gd name="connsiteX4" fmla="*/ 4799699 w 5196891"/>
                <a:gd name="connsiteY4" fmla="*/ 263843 h 372428"/>
                <a:gd name="connsiteX5" fmla="*/ 4712068 w 5196891"/>
                <a:gd name="connsiteY5" fmla="*/ 263843 h 372428"/>
                <a:gd name="connsiteX6" fmla="*/ 4698733 w 5196891"/>
                <a:gd name="connsiteY6" fmla="*/ 314325 h 372428"/>
                <a:gd name="connsiteX7" fmla="*/ 4674921 w 5196891"/>
                <a:gd name="connsiteY7" fmla="*/ 256223 h 372428"/>
                <a:gd name="connsiteX8" fmla="*/ 4651108 w 5196891"/>
                <a:gd name="connsiteY8" fmla="*/ 300990 h 372428"/>
                <a:gd name="connsiteX9" fmla="*/ 4606341 w 5196891"/>
                <a:gd name="connsiteY9" fmla="*/ 0 h 372428"/>
                <a:gd name="connsiteX10" fmla="*/ 4551096 w 5196891"/>
                <a:gd name="connsiteY10" fmla="*/ 372428 h 372428"/>
                <a:gd name="connsiteX11" fmla="*/ 4530141 w 5196891"/>
                <a:gd name="connsiteY11" fmla="*/ 263843 h 372428"/>
                <a:gd name="connsiteX12" fmla="*/ 4304399 w 5196891"/>
                <a:gd name="connsiteY12" fmla="*/ 263843 h 372428"/>
                <a:gd name="connsiteX13" fmla="*/ 4274871 w 5196891"/>
                <a:gd name="connsiteY13" fmla="*/ 322898 h 372428"/>
                <a:gd name="connsiteX14" fmla="*/ 4239628 w 5196891"/>
                <a:gd name="connsiteY14" fmla="*/ 129540 h 372428"/>
                <a:gd name="connsiteX15" fmla="*/ 4196766 w 5196891"/>
                <a:gd name="connsiteY15" fmla="*/ 263843 h 372428"/>
                <a:gd name="connsiteX16" fmla="*/ 4110088 w 5196891"/>
                <a:gd name="connsiteY16" fmla="*/ 263843 h 372428"/>
                <a:gd name="connsiteX17" fmla="*/ 4085324 w 5196891"/>
                <a:gd name="connsiteY17" fmla="*/ 300990 h 372428"/>
                <a:gd name="connsiteX18" fmla="*/ 4059606 w 5196891"/>
                <a:gd name="connsiteY18" fmla="*/ 254318 h 372428"/>
                <a:gd name="connsiteX19" fmla="*/ 4026268 w 5196891"/>
                <a:gd name="connsiteY19" fmla="*/ 315278 h 372428"/>
                <a:gd name="connsiteX20" fmla="*/ 3994836 w 5196891"/>
                <a:gd name="connsiteY20" fmla="*/ 51435 h 372428"/>
                <a:gd name="connsiteX21" fmla="*/ 3953878 w 5196891"/>
                <a:gd name="connsiteY21" fmla="*/ 356235 h 372428"/>
                <a:gd name="connsiteX22" fmla="*/ 3926256 w 5196891"/>
                <a:gd name="connsiteY22" fmla="*/ 263843 h 372428"/>
                <a:gd name="connsiteX23" fmla="*/ 3856724 w 5196891"/>
                <a:gd name="connsiteY23" fmla="*/ 263843 h 372428"/>
                <a:gd name="connsiteX24" fmla="*/ 3828149 w 5196891"/>
                <a:gd name="connsiteY24" fmla="*/ 216218 h 372428"/>
                <a:gd name="connsiteX25" fmla="*/ 3795763 w 5196891"/>
                <a:gd name="connsiteY25" fmla="*/ 263843 h 372428"/>
                <a:gd name="connsiteX26" fmla="*/ 0 w 5196891"/>
                <a:gd name="connsiteY26" fmla="*/ 263842 h 372428"/>
                <a:gd name="connsiteX0" fmla="*/ 5196891 w 5196891"/>
                <a:gd name="connsiteY0" fmla="*/ 263843 h 372428"/>
                <a:gd name="connsiteX1" fmla="*/ 4903521 w 5196891"/>
                <a:gd name="connsiteY1" fmla="*/ 263843 h 372428"/>
                <a:gd name="connsiteX2" fmla="*/ 4875899 w 5196891"/>
                <a:gd name="connsiteY2" fmla="*/ 301943 h 372428"/>
                <a:gd name="connsiteX3" fmla="*/ 4835893 w 5196891"/>
                <a:gd name="connsiteY3" fmla="*/ 132398 h 372428"/>
                <a:gd name="connsiteX4" fmla="*/ 4799699 w 5196891"/>
                <a:gd name="connsiteY4" fmla="*/ 263843 h 372428"/>
                <a:gd name="connsiteX5" fmla="*/ 4712068 w 5196891"/>
                <a:gd name="connsiteY5" fmla="*/ 263843 h 372428"/>
                <a:gd name="connsiteX6" fmla="*/ 4698733 w 5196891"/>
                <a:gd name="connsiteY6" fmla="*/ 314325 h 372428"/>
                <a:gd name="connsiteX7" fmla="*/ 4674921 w 5196891"/>
                <a:gd name="connsiteY7" fmla="*/ 256223 h 372428"/>
                <a:gd name="connsiteX8" fmla="*/ 4651108 w 5196891"/>
                <a:gd name="connsiteY8" fmla="*/ 300990 h 372428"/>
                <a:gd name="connsiteX9" fmla="*/ 4606341 w 5196891"/>
                <a:gd name="connsiteY9" fmla="*/ 0 h 372428"/>
                <a:gd name="connsiteX10" fmla="*/ 4551096 w 5196891"/>
                <a:gd name="connsiteY10" fmla="*/ 372428 h 372428"/>
                <a:gd name="connsiteX11" fmla="*/ 4530141 w 5196891"/>
                <a:gd name="connsiteY11" fmla="*/ 263843 h 372428"/>
                <a:gd name="connsiteX12" fmla="*/ 4304399 w 5196891"/>
                <a:gd name="connsiteY12" fmla="*/ 263843 h 372428"/>
                <a:gd name="connsiteX13" fmla="*/ 4274871 w 5196891"/>
                <a:gd name="connsiteY13" fmla="*/ 322898 h 372428"/>
                <a:gd name="connsiteX14" fmla="*/ 4239628 w 5196891"/>
                <a:gd name="connsiteY14" fmla="*/ 129540 h 372428"/>
                <a:gd name="connsiteX15" fmla="*/ 4196766 w 5196891"/>
                <a:gd name="connsiteY15" fmla="*/ 263843 h 372428"/>
                <a:gd name="connsiteX16" fmla="*/ 4110088 w 5196891"/>
                <a:gd name="connsiteY16" fmla="*/ 263843 h 372428"/>
                <a:gd name="connsiteX17" fmla="*/ 4085324 w 5196891"/>
                <a:gd name="connsiteY17" fmla="*/ 300990 h 372428"/>
                <a:gd name="connsiteX18" fmla="*/ 4059606 w 5196891"/>
                <a:gd name="connsiteY18" fmla="*/ 254318 h 372428"/>
                <a:gd name="connsiteX19" fmla="*/ 4026268 w 5196891"/>
                <a:gd name="connsiteY19" fmla="*/ 315278 h 372428"/>
                <a:gd name="connsiteX20" fmla="*/ 3994836 w 5196891"/>
                <a:gd name="connsiteY20" fmla="*/ 51435 h 372428"/>
                <a:gd name="connsiteX21" fmla="*/ 3953878 w 5196891"/>
                <a:gd name="connsiteY21" fmla="*/ 356235 h 372428"/>
                <a:gd name="connsiteX22" fmla="*/ 3926256 w 5196891"/>
                <a:gd name="connsiteY22" fmla="*/ 263843 h 372428"/>
                <a:gd name="connsiteX23" fmla="*/ 3856724 w 5196891"/>
                <a:gd name="connsiteY23" fmla="*/ 263843 h 372428"/>
                <a:gd name="connsiteX24" fmla="*/ 3828149 w 5196891"/>
                <a:gd name="connsiteY24" fmla="*/ 216218 h 372428"/>
                <a:gd name="connsiteX25" fmla="*/ 3795763 w 5196891"/>
                <a:gd name="connsiteY25" fmla="*/ 263843 h 372428"/>
                <a:gd name="connsiteX26" fmla="*/ 0 w 5196891"/>
                <a:gd name="connsiteY26" fmla="*/ 263842 h 372428"/>
                <a:gd name="connsiteX0" fmla="*/ 1881798 w 1881798"/>
                <a:gd name="connsiteY0" fmla="*/ 263843 h 372428"/>
                <a:gd name="connsiteX1" fmla="*/ 1588428 w 1881798"/>
                <a:gd name="connsiteY1" fmla="*/ 263843 h 372428"/>
                <a:gd name="connsiteX2" fmla="*/ 1560806 w 1881798"/>
                <a:gd name="connsiteY2" fmla="*/ 301943 h 372428"/>
                <a:gd name="connsiteX3" fmla="*/ 1520800 w 1881798"/>
                <a:gd name="connsiteY3" fmla="*/ 132398 h 372428"/>
                <a:gd name="connsiteX4" fmla="*/ 1484606 w 1881798"/>
                <a:gd name="connsiteY4" fmla="*/ 263843 h 372428"/>
                <a:gd name="connsiteX5" fmla="*/ 1396975 w 1881798"/>
                <a:gd name="connsiteY5" fmla="*/ 263843 h 372428"/>
                <a:gd name="connsiteX6" fmla="*/ 1383640 w 1881798"/>
                <a:gd name="connsiteY6" fmla="*/ 314325 h 372428"/>
                <a:gd name="connsiteX7" fmla="*/ 1359828 w 1881798"/>
                <a:gd name="connsiteY7" fmla="*/ 256223 h 372428"/>
                <a:gd name="connsiteX8" fmla="*/ 1336015 w 1881798"/>
                <a:gd name="connsiteY8" fmla="*/ 300990 h 372428"/>
                <a:gd name="connsiteX9" fmla="*/ 1291248 w 1881798"/>
                <a:gd name="connsiteY9" fmla="*/ 0 h 372428"/>
                <a:gd name="connsiteX10" fmla="*/ 1236003 w 1881798"/>
                <a:gd name="connsiteY10" fmla="*/ 372428 h 372428"/>
                <a:gd name="connsiteX11" fmla="*/ 1215048 w 1881798"/>
                <a:gd name="connsiteY11" fmla="*/ 263843 h 372428"/>
                <a:gd name="connsiteX12" fmla="*/ 989306 w 1881798"/>
                <a:gd name="connsiteY12" fmla="*/ 263843 h 372428"/>
                <a:gd name="connsiteX13" fmla="*/ 959778 w 1881798"/>
                <a:gd name="connsiteY13" fmla="*/ 322898 h 372428"/>
                <a:gd name="connsiteX14" fmla="*/ 924535 w 1881798"/>
                <a:gd name="connsiteY14" fmla="*/ 129540 h 372428"/>
                <a:gd name="connsiteX15" fmla="*/ 881673 w 1881798"/>
                <a:gd name="connsiteY15" fmla="*/ 263843 h 372428"/>
                <a:gd name="connsiteX16" fmla="*/ 794995 w 1881798"/>
                <a:gd name="connsiteY16" fmla="*/ 263843 h 372428"/>
                <a:gd name="connsiteX17" fmla="*/ 770231 w 1881798"/>
                <a:gd name="connsiteY17" fmla="*/ 300990 h 372428"/>
                <a:gd name="connsiteX18" fmla="*/ 744513 w 1881798"/>
                <a:gd name="connsiteY18" fmla="*/ 254318 h 372428"/>
                <a:gd name="connsiteX19" fmla="*/ 711175 w 1881798"/>
                <a:gd name="connsiteY19" fmla="*/ 315278 h 372428"/>
                <a:gd name="connsiteX20" fmla="*/ 679743 w 1881798"/>
                <a:gd name="connsiteY20" fmla="*/ 51435 h 372428"/>
                <a:gd name="connsiteX21" fmla="*/ 638785 w 1881798"/>
                <a:gd name="connsiteY21" fmla="*/ 356235 h 372428"/>
                <a:gd name="connsiteX22" fmla="*/ 611163 w 1881798"/>
                <a:gd name="connsiteY22" fmla="*/ 263843 h 372428"/>
                <a:gd name="connsiteX23" fmla="*/ 541631 w 1881798"/>
                <a:gd name="connsiteY23" fmla="*/ 263843 h 372428"/>
                <a:gd name="connsiteX24" fmla="*/ 513056 w 1881798"/>
                <a:gd name="connsiteY24" fmla="*/ 216218 h 372428"/>
                <a:gd name="connsiteX25" fmla="*/ 480670 w 1881798"/>
                <a:gd name="connsiteY25" fmla="*/ 263843 h 372428"/>
                <a:gd name="connsiteX26" fmla="*/ 0 w 1881798"/>
                <a:gd name="connsiteY26" fmla="*/ 260699 h 372428"/>
                <a:gd name="connsiteX0" fmla="*/ 1881798 w 1881798"/>
                <a:gd name="connsiteY0" fmla="*/ 263843 h 372428"/>
                <a:gd name="connsiteX1" fmla="*/ 1588428 w 1881798"/>
                <a:gd name="connsiteY1" fmla="*/ 263843 h 372428"/>
                <a:gd name="connsiteX2" fmla="*/ 1560806 w 1881798"/>
                <a:gd name="connsiteY2" fmla="*/ 301943 h 372428"/>
                <a:gd name="connsiteX3" fmla="*/ 1520800 w 1881798"/>
                <a:gd name="connsiteY3" fmla="*/ 132398 h 372428"/>
                <a:gd name="connsiteX4" fmla="*/ 1484606 w 1881798"/>
                <a:gd name="connsiteY4" fmla="*/ 263843 h 372428"/>
                <a:gd name="connsiteX5" fmla="*/ 1396975 w 1881798"/>
                <a:gd name="connsiteY5" fmla="*/ 263843 h 372428"/>
                <a:gd name="connsiteX6" fmla="*/ 1383640 w 1881798"/>
                <a:gd name="connsiteY6" fmla="*/ 314325 h 372428"/>
                <a:gd name="connsiteX7" fmla="*/ 1359828 w 1881798"/>
                <a:gd name="connsiteY7" fmla="*/ 256223 h 372428"/>
                <a:gd name="connsiteX8" fmla="*/ 1336015 w 1881798"/>
                <a:gd name="connsiteY8" fmla="*/ 300990 h 372428"/>
                <a:gd name="connsiteX9" fmla="*/ 1291248 w 1881798"/>
                <a:gd name="connsiteY9" fmla="*/ 0 h 372428"/>
                <a:gd name="connsiteX10" fmla="*/ 1236003 w 1881798"/>
                <a:gd name="connsiteY10" fmla="*/ 372428 h 372428"/>
                <a:gd name="connsiteX11" fmla="*/ 1215048 w 1881798"/>
                <a:gd name="connsiteY11" fmla="*/ 263843 h 372428"/>
                <a:gd name="connsiteX12" fmla="*/ 989306 w 1881798"/>
                <a:gd name="connsiteY12" fmla="*/ 263843 h 372428"/>
                <a:gd name="connsiteX13" fmla="*/ 959778 w 1881798"/>
                <a:gd name="connsiteY13" fmla="*/ 322898 h 372428"/>
                <a:gd name="connsiteX14" fmla="*/ 924535 w 1881798"/>
                <a:gd name="connsiteY14" fmla="*/ 129540 h 372428"/>
                <a:gd name="connsiteX15" fmla="*/ 881673 w 1881798"/>
                <a:gd name="connsiteY15" fmla="*/ 263843 h 372428"/>
                <a:gd name="connsiteX16" fmla="*/ 794995 w 1881798"/>
                <a:gd name="connsiteY16" fmla="*/ 263843 h 372428"/>
                <a:gd name="connsiteX17" fmla="*/ 770231 w 1881798"/>
                <a:gd name="connsiteY17" fmla="*/ 300990 h 372428"/>
                <a:gd name="connsiteX18" fmla="*/ 744513 w 1881798"/>
                <a:gd name="connsiteY18" fmla="*/ 254318 h 372428"/>
                <a:gd name="connsiteX19" fmla="*/ 711175 w 1881798"/>
                <a:gd name="connsiteY19" fmla="*/ 315278 h 372428"/>
                <a:gd name="connsiteX20" fmla="*/ 679743 w 1881798"/>
                <a:gd name="connsiteY20" fmla="*/ 51435 h 372428"/>
                <a:gd name="connsiteX21" fmla="*/ 638785 w 1881798"/>
                <a:gd name="connsiteY21" fmla="*/ 356235 h 372428"/>
                <a:gd name="connsiteX22" fmla="*/ 611163 w 1881798"/>
                <a:gd name="connsiteY22" fmla="*/ 263843 h 372428"/>
                <a:gd name="connsiteX23" fmla="*/ 541631 w 1881798"/>
                <a:gd name="connsiteY23" fmla="*/ 263843 h 372428"/>
                <a:gd name="connsiteX24" fmla="*/ 513056 w 1881798"/>
                <a:gd name="connsiteY24" fmla="*/ 216218 h 372428"/>
                <a:gd name="connsiteX25" fmla="*/ 480670 w 1881798"/>
                <a:gd name="connsiteY25" fmla="*/ 263843 h 372428"/>
                <a:gd name="connsiteX26" fmla="*/ 0 w 1881798"/>
                <a:gd name="connsiteY26" fmla="*/ 263842 h 372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881798" h="372428">
                  <a:moveTo>
                    <a:pt x="1881798" y="263843"/>
                  </a:moveTo>
                  <a:lnTo>
                    <a:pt x="1588428" y="263843"/>
                  </a:lnTo>
                  <a:lnTo>
                    <a:pt x="1560806" y="301943"/>
                  </a:lnTo>
                  <a:lnTo>
                    <a:pt x="1520800" y="132398"/>
                  </a:lnTo>
                  <a:lnTo>
                    <a:pt x="1484606" y="263843"/>
                  </a:lnTo>
                  <a:lnTo>
                    <a:pt x="1396975" y="263843"/>
                  </a:lnTo>
                  <a:lnTo>
                    <a:pt x="1383640" y="314325"/>
                  </a:lnTo>
                  <a:lnTo>
                    <a:pt x="1359828" y="256223"/>
                  </a:lnTo>
                  <a:lnTo>
                    <a:pt x="1336015" y="300990"/>
                  </a:lnTo>
                  <a:lnTo>
                    <a:pt x="1291248" y="0"/>
                  </a:lnTo>
                  <a:lnTo>
                    <a:pt x="1236003" y="372428"/>
                  </a:lnTo>
                  <a:lnTo>
                    <a:pt x="1215048" y="263843"/>
                  </a:lnTo>
                  <a:lnTo>
                    <a:pt x="989306" y="263843"/>
                  </a:lnTo>
                  <a:lnTo>
                    <a:pt x="959778" y="322898"/>
                  </a:lnTo>
                  <a:lnTo>
                    <a:pt x="924535" y="129540"/>
                  </a:lnTo>
                  <a:lnTo>
                    <a:pt x="881673" y="263843"/>
                  </a:lnTo>
                  <a:lnTo>
                    <a:pt x="794995" y="263843"/>
                  </a:lnTo>
                  <a:lnTo>
                    <a:pt x="770231" y="300990"/>
                  </a:lnTo>
                  <a:lnTo>
                    <a:pt x="744513" y="254318"/>
                  </a:lnTo>
                  <a:lnTo>
                    <a:pt x="711175" y="315278"/>
                  </a:lnTo>
                  <a:lnTo>
                    <a:pt x="679743" y="51435"/>
                  </a:lnTo>
                  <a:lnTo>
                    <a:pt x="638785" y="356235"/>
                  </a:lnTo>
                  <a:lnTo>
                    <a:pt x="611163" y="263843"/>
                  </a:lnTo>
                  <a:lnTo>
                    <a:pt x="541631" y="263843"/>
                  </a:lnTo>
                  <a:lnTo>
                    <a:pt x="513056" y="216218"/>
                  </a:lnTo>
                  <a:lnTo>
                    <a:pt x="480670" y="263843"/>
                  </a:lnTo>
                  <a:lnTo>
                    <a:pt x="0" y="263842"/>
                  </a:lnTo>
                </a:path>
              </a:pathLst>
            </a:custGeom>
            <a:noFill/>
            <a:ln w="28575" cap="rnd">
              <a:solidFill>
                <a:srgbClr val="2C70AA"/>
              </a:solidFill>
              <a:prstDash val="solid"/>
              <a:round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B48474B1-05BA-4A9F-ACDE-394D59138364}"/>
                </a:ext>
              </a:extLst>
            </p:cNvPr>
            <p:cNvSpPr/>
            <p:nvPr/>
          </p:nvSpPr>
          <p:spPr>
            <a:xfrm>
              <a:off x="3748442" y="6075349"/>
              <a:ext cx="1881798" cy="372428"/>
            </a:xfrm>
            <a:custGeom>
              <a:avLst/>
              <a:gdLst>
                <a:gd name="connsiteX0" fmla="*/ 5579269 w 5600700"/>
                <a:gd name="connsiteY0" fmla="*/ 285274 h 409575"/>
                <a:gd name="connsiteX1" fmla="*/ 5285899 w 5600700"/>
                <a:gd name="connsiteY1" fmla="*/ 285274 h 409575"/>
                <a:gd name="connsiteX2" fmla="*/ 5258277 w 5600700"/>
                <a:gd name="connsiteY2" fmla="*/ 323374 h 409575"/>
                <a:gd name="connsiteX3" fmla="*/ 5218271 w 5600700"/>
                <a:gd name="connsiteY3" fmla="*/ 153829 h 409575"/>
                <a:gd name="connsiteX4" fmla="*/ 5182077 w 5600700"/>
                <a:gd name="connsiteY4" fmla="*/ 285274 h 409575"/>
                <a:gd name="connsiteX5" fmla="*/ 5094446 w 5600700"/>
                <a:gd name="connsiteY5" fmla="*/ 285274 h 409575"/>
                <a:gd name="connsiteX6" fmla="*/ 5081111 w 5600700"/>
                <a:gd name="connsiteY6" fmla="*/ 335756 h 409575"/>
                <a:gd name="connsiteX7" fmla="*/ 5057299 w 5600700"/>
                <a:gd name="connsiteY7" fmla="*/ 277654 h 409575"/>
                <a:gd name="connsiteX8" fmla="*/ 5033486 w 5600700"/>
                <a:gd name="connsiteY8" fmla="*/ 322421 h 409575"/>
                <a:gd name="connsiteX9" fmla="*/ 4988719 w 5600700"/>
                <a:gd name="connsiteY9" fmla="*/ 21431 h 409575"/>
                <a:gd name="connsiteX10" fmla="*/ 4933474 w 5600700"/>
                <a:gd name="connsiteY10" fmla="*/ 393859 h 409575"/>
                <a:gd name="connsiteX11" fmla="*/ 4912519 w 5600700"/>
                <a:gd name="connsiteY11" fmla="*/ 285274 h 409575"/>
                <a:gd name="connsiteX12" fmla="*/ 4686777 w 5600700"/>
                <a:gd name="connsiteY12" fmla="*/ 285274 h 409575"/>
                <a:gd name="connsiteX13" fmla="*/ 4657249 w 5600700"/>
                <a:gd name="connsiteY13" fmla="*/ 344329 h 409575"/>
                <a:gd name="connsiteX14" fmla="*/ 4622006 w 5600700"/>
                <a:gd name="connsiteY14" fmla="*/ 150971 h 409575"/>
                <a:gd name="connsiteX15" fmla="*/ 4579144 w 5600700"/>
                <a:gd name="connsiteY15" fmla="*/ 285274 h 409575"/>
                <a:gd name="connsiteX16" fmla="*/ 4492466 w 5600700"/>
                <a:gd name="connsiteY16" fmla="*/ 285274 h 409575"/>
                <a:gd name="connsiteX17" fmla="*/ 4467702 w 5600700"/>
                <a:gd name="connsiteY17" fmla="*/ 322421 h 409575"/>
                <a:gd name="connsiteX18" fmla="*/ 4441984 w 5600700"/>
                <a:gd name="connsiteY18" fmla="*/ 275749 h 409575"/>
                <a:gd name="connsiteX19" fmla="*/ 4408646 w 5600700"/>
                <a:gd name="connsiteY19" fmla="*/ 336709 h 409575"/>
                <a:gd name="connsiteX20" fmla="*/ 4377214 w 5600700"/>
                <a:gd name="connsiteY20" fmla="*/ 72866 h 409575"/>
                <a:gd name="connsiteX21" fmla="*/ 4336256 w 5600700"/>
                <a:gd name="connsiteY21" fmla="*/ 377666 h 409575"/>
                <a:gd name="connsiteX22" fmla="*/ 4308634 w 5600700"/>
                <a:gd name="connsiteY22" fmla="*/ 285274 h 409575"/>
                <a:gd name="connsiteX23" fmla="*/ 4239102 w 5600700"/>
                <a:gd name="connsiteY23" fmla="*/ 285274 h 409575"/>
                <a:gd name="connsiteX24" fmla="*/ 4210527 w 5600700"/>
                <a:gd name="connsiteY24" fmla="*/ 237649 h 409575"/>
                <a:gd name="connsiteX25" fmla="*/ 4178141 w 5600700"/>
                <a:gd name="connsiteY25" fmla="*/ 285274 h 409575"/>
                <a:gd name="connsiteX26" fmla="*/ 21431 w 5600700"/>
                <a:gd name="connsiteY26" fmla="*/ 285274 h 409575"/>
                <a:gd name="connsiteX0" fmla="*/ 5196891 w 5196891"/>
                <a:gd name="connsiteY0" fmla="*/ 263843 h 372428"/>
                <a:gd name="connsiteX1" fmla="*/ 4903521 w 5196891"/>
                <a:gd name="connsiteY1" fmla="*/ 263843 h 372428"/>
                <a:gd name="connsiteX2" fmla="*/ 4875899 w 5196891"/>
                <a:gd name="connsiteY2" fmla="*/ 301943 h 372428"/>
                <a:gd name="connsiteX3" fmla="*/ 4835893 w 5196891"/>
                <a:gd name="connsiteY3" fmla="*/ 132398 h 372428"/>
                <a:gd name="connsiteX4" fmla="*/ 4799699 w 5196891"/>
                <a:gd name="connsiteY4" fmla="*/ 263843 h 372428"/>
                <a:gd name="connsiteX5" fmla="*/ 4712068 w 5196891"/>
                <a:gd name="connsiteY5" fmla="*/ 263843 h 372428"/>
                <a:gd name="connsiteX6" fmla="*/ 4698733 w 5196891"/>
                <a:gd name="connsiteY6" fmla="*/ 314325 h 372428"/>
                <a:gd name="connsiteX7" fmla="*/ 4674921 w 5196891"/>
                <a:gd name="connsiteY7" fmla="*/ 256223 h 372428"/>
                <a:gd name="connsiteX8" fmla="*/ 4651108 w 5196891"/>
                <a:gd name="connsiteY8" fmla="*/ 300990 h 372428"/>
                <a:gd name="connsiteX9" fmla="*/ 4606341 w 5196891"/>
                <a:gd name="connsiteY9" fmla="*/ 0 h 372428"/>
                <a:gd name="connsiteX10" fmla="*/ 4551096 w 5196891"/>
                <a:gd name="connsiteY10" fmla="*/ 372428 h 372428"/>
                <a:gd name="connsiteX11" fmla="*/ 4530141 w 5196891"/>
                <a:gd name="connsiteY11" fmla="*/ 263843 h 372428"/>
                <a:gd name="connsiteX12" fmla="*/ 4304399 w 5196891"/>
                <a:gd name="connsiteY12" fmla="*/ 263843 h 372428"/>
                <a:gd name="connsiteX13" fmla="*/ 4274871 w 5196891"/>
                <a:gd name="connsiteY13" fmla="*/ 322898 h 372428"/>
                <a:gd name="connsiteX14" fmla="*/ 4239628 w 5196891"/>
                <a:gd name="connsiteY14" fmla="*/ 129540 h 372428"/>
                <a:gd name="connsiteX15" fmla="*/ 4196766 w 5196891"/>
                <a:gd name="connsiteY15" fmla="*/ 263843 h 372428"/>
                <a:gd name="connsiteX16" fmla="*/ 4110088 w 5196891"/>
                <a:gd name="connsiteY16" fmla="*/ 263843 h 372428"/>
                <a:gd name="connsiteX17" fmla="*/ 4085324 w 5196891"/>
                <a:gd name="connsiteY17" fmla="*/ 300990 h 372428"/>
                <a:gd name="connsiteX18" fmla="*/ 4059606 w 5196891"/>
                <a:gd name="connsiteY18" fmla="*/ 254318 h 372428"/>
                <a:gd name="connsiteX19" fmla="*/ 4026268 w 5196891"/>
                <a:gd name="connsiteY19" fmla="*/ 315278 h 372428"/>
                <a:gd name="connsiteX20" fmla="*/ 3994836 w 5196891"/>
                <a:gd name="connsiteY20" fmla="*/ 51435 h 372428"/>
                <a:gd name="connsiteX21" fmla="*/ 3953878 w 5196891"/>
                <a:gd name="connsiteY21" fmla="*/ 356235 h 372428"/>
                <a:gd name="connsiteX22" fmla="*/ 3926256 w 5196891"/>
                <a:gd name="connsiteY22" fmla="*/ 263843 h 372428"/>
                <a:gd name="connsiteX23" fmla="*/ 3856724 w 5196891"/>
                <a:gd name="connsiteY23" fmla="*/ 263843 h 372428"/>
                <a:gd name="connsiteX24" fmla="*/ 3828149 w 5196891"/>
                <a:gd name="connsiteY24" fmla="*/ 216218 h 372428"/>
                <a:gd name="connsiteX25" fmla="*/ 3795763 w 5196891"/>
                <a:gd name="connsiteY25" fmla="*/ 263843 h 372428"/>
                <a:gd name="connsiteX26" fmla="*/ 0 w 5196891"/>
                <a:gd name="connsiteY26" fmla="*/ 275874 h 372428"/>
                <a:gd name="connsiteX0" fmla="*/ 5196891 w 5196891"/>
                <a:gd name="connsiteY0" fmla="*/ 263843 h 372428"/>
                <a:gd name="connsiteX1" fmla="*/ 4903521 w 5196891"/>
                <a:gd name="connsiteY1" fmla="*/ 263843 h 372428"/>
                <a:gd name="connsiteX2" fmla="*/ 4875899 w 5196891"/>
                <a:gd name="connsiteY2" fmla="*/ 301943 h 372428"/>
                <a:gd name="connsiteX3" fmla="*/ 4835893 w 5196891"/>
                <a:gd name="connsiteY3" fmla="*/ 132398 h 372428"/>
                <a:gd name="connsiteX4" fmla="*/ 4799699 w 5196891"/>
                <a:gd name="connsiteY4" fmla="*/ 263843 h 372428"/>
                <a:gd name="connsiteX5" fmla="*/ 4712068 w 5196891"/>
                <a:gd name="connsiteY5" fmla="*/ 263843 h 372428"/>
                <a:gd name="connsiteX6" fmla="*/ 4698733 w 5196891"/>
                <a:gd name="connsiteY6" fmla="*/ 314325 h 372428"/>
                <a:gd name="connsiteX7" fmla="*/ 4674921 w 5196891"/>
                <a:gd name="connsiteY7" fmla="*/ 256223 h 372428"/>
                <a:gd name="connsiteX8" fmla="*/ 4651108 w 5196891"/>
                <a:gd name="connsiteY8" fmla="*/ 300990 h 372428"/>
                <a:gd name="connsiteX9" fmla="*/ 4606341 w 5196891"/>
                <a:gd name="connsiteY9" fmla="*/ 0 h 372428"/>
                <a:gd name="connsiteX10" fmla="*/ 4551096 w 5196891"/>
                <a:gd name="connsiteY10" fmla="*/ 372428 h 372428"/>
                <a:gd name="connsiteX11" fmla="*/ 4530141 w 5196891"/>
                <a:gd name="connsiteY11" fmla="*/ 263843 h 372428"/>
                <a:gd name="connsiteX12" fmla="*/ 4304399 w 5196891"/>
                <a:gd name="connsiteY12" fmla="*/ 263843 h 372428"/>
                <a:gd name="connsiteX13" fmla="*/ 4274871 w 5196891"/>
                <a:gd name="connsiteY13" fmla="*/ 322898 h 372428"/>
                <a:gd name="connsiteX14" fmla="*/ 4239628 w 5196891"/>
                <a:gd name="connsiteY14" fmla="*/ 129540 h 372428"/>
                <a:gd name="connsiteX15" fmla="*/ 4196766 w 5196891"/>
                <a:gd name="connsiteY15" fmla="*/ 263843 h 372428"/>
                <a:gd name="connsiteX16" fmla="*/ 4110088 w 5196891"/>
                <a:gd name="connsiteY16" fmla="*/ 263843 h 372428"/>
                <a:gd name="connsiteX17" fmla="*/ 4085324 w 5196891"/>
                <a:gd name="connsiteY17" fmla="*/ 300990 h 372428"/>
                <a:gd name="connsiteX18" fmla="*/ 4059606 w 5196891"/>
                <a:gd name="connsiteY18" fmla="*/ 254318 h 372428"/>
                <a:gd name="connsiteX19" fmla="*/ 4026268 w 5196891"/>
                <a:gd name="connsiteY19" fmla="*/ 315278 h 372428"/>
                <a:gd name="connsiteX20" fmla="*/ 3994836 w 5196891"/>
                <a:gd name="connsiteY20" fmla="*/ 51435 h 372428"/>
                <a:gd name="connsiteX21" fmla="*/ 3953878 w 5196891"/>
                <a:gd name="connsiteY21" fmla="*/ 356235 h 372428"/>
                <a:gd name="connsiteX22" fmla="*/ 3926256 w 5196891"/>
                <a:gd name="connsiteY22" fmla="*/ 263843 h 372428"/>
                <a:gd name="connsiteX23" fmla="*/ 3856724 w 5196891"/>
                <a:gd name="connsiteY23" fmla="*/ 263843 h 372428"/>
                <a:gd name="connsiteX24" fmla="*/ 3828149 w 5196891"/>
                <a:gd name="connsiteY24" fmla="*/ 216218 h 372428"/>
                <a:gd name="connsiteX25" fmla="*/ 3795763 w 5196891"/>
                <a:gd name="connsiteY25" fmla="*/ 263843 h 372428"/>
                <a:gd name="connsiteX26" fmla="*/ 0 w 5196891"/>
                <a:gd name="connsiteY26" fmla="*/ 263842 h 372428"/>
                <a:gd name="connsiteX0" fmla="*/ 5196891 w 5196891"/>
                <a:gd name="connsiteY0" fmla="*/ 263843 h 372428"/>
                <a:gd name="connsiteX1" fmla="*/ 4903521 w 5196891"/>
                <a:gd name="connsiteY1" fmla="*/ 263843 h 372428"/>
                <a:gd name="connsiteX2" fmla="*/ 4875899 w 5196891"/>
                <a:gd name="connsiteY2" fmla="*/ 301943 h 372428"/>
                <a:gd name="connsiteX3" fmla="*/ 4835893 w 5196891"/>
                <a:gd name="connsiteY3" fmla="*/ 132398 h 372428"/>
                <a:gd name="connsiteX4" fmla="*/ 4799699 w 5196891"/>
                <a:gd name="connsiteY4" fmla="*/ 263843 h 372428"/>
                <a:gd name="connsiteX5" fmla="*/ 4712068 w 5196891"/>
                <a:gd name="connsiteY5" fmla="*/ 263843 h 372428"/>
                <a:gd name="connsiteX6" fmla="*/ 4698733 w 5196891"/>
                <a:gd name="connsiteY6" fmla="*/ 314325 h 372428"/>
                <a:gd name="connsiteX7" fmla="*/ 4674921 w 5196891"/>
                <a:gd name="connsiteY7" fmla="*/ 256223 h 372428"/>
                <a:gd name="connsiteX8" fmla="*/ 4651108 w 5196891"/>
                <a:gd name="connsiteY8" fmla="*/ 300990 h 372428"/>
                <a:gd name="connsiteX9" fmla="*/ 4606341 w 5196891"/>
                <a:gd name="connsiteY9" fmla="*/ 0 h 372428"/>
                <a:gd name="connsiteX10" fmla="*/ 4551096 w 5196891"/>
                <a:gd name="connsiteY10" fmla="*/ 372428 h 372428"/>
                <a:gd name="connsiteX11" fmla="*/ 4530141 w 5196891"/>
                <a:gd name="connsiteY11" fmla="*/ 263843 h 372428"/>
                <a:gd name="connsiteX12" fmla="*/ 4304399 w 5196891"/>
                <a:gd name="connsiteY12" fmla="*/ 263843 h 372428"/>
                <a:gd name="connsiteX13" fmla="*/ 4274871 w 5196891"/>
                <a:gd name="connsiteY13" fmla="*/ 322898 h 372428"/>
                <a:gd name="connsiteX14" fmla="*/ 4239628 w 5196891"/>
                <a:gd name="connsiteY14" fmla="*/ 129540 h 372428"/>
                <a:gd name="connsiteX15" fmla="*/ 4196766 w 5196891"/>
                <a:gd name="connsiteY15" fmla="*/ 263843 h 372428"/>
                <a:gd name="connsiteX16" fmla="*/ 4110088 w 5196891"/>
                <a:gd name="connsiteY16" fmla="*/ 263843 h 372428"/>
                <a:gd name="connsiteX17" fmla="*/ 4085324 w 5196891"/>
                <a:gd name="connsiteY17" fmla="*/ 300990 h 372428"/>
                <a:gd name="connsiteX18" fmla="*/ 4059606 w 5196891"/>
                <a:gd name="connsiteY18" fmla="*/ 254318 h 372428"/>
                <a:gd name="connsiteX19" fmla="*/ 4026268 w 5196891"/>
                <a:gd name="connsiteY19" fmla="*/ 315278 h 372428"/>
                <a:gd name="connsiteX20" fmla="*/ 3994836 w 5196891"/>
                <a:gd name="connsiteY20" fmla="*/ 51435 h 372428"/>
                <a:gd name="connsiteX21" fmla="*/ 3953878 w 5196891"/>
                <a:gd name="connsiteY21" fmla="*/ 356235 h 372428"/>
                <a:gd name="connsiteX22" fmla="*/ 3926256 w 5196891"/>
                <a:gd name="connsiteY22" fmla="*/ 263843 h 372428"/>
                <a:gd name="connsiteX23" fmla="*/ 3856724 w 5196891"/>
                <a:gd name="connsiteY23" fmla="*/ 263843 h 372428"/>
                <a:gd name="connsiteX24" fmla="*/ 3828149 w 5196891"/>
                <a:gd name="connsiteY24" fmla="*/ 216218 h 372428"/>
                <a:gd name="connsiteX25" fmla="*/ 3795763 w 5196891"/>
                <a:gd name="connsiteY25" fmla="*/ 263843 h 372428"/>
                <a:gd name="connsiteX26" fmla="*/ 0 w 5196891"/>
                <a:gd name="connsiteY26" fmla="*/ 263842 h 372428"/>
                <a:gd name="connsiteX0" fmla="*/ 5196891 w 5196891"/>
                <a:gd name="connsiteY0" fmla="*/ 263843 h 372428"/>
                <a:gd name="connsiteX1" fmla="*/ 4903521 w 5196891"/>
                <a:gd name="connsiteY1" fmla="*/ 263843 h 372428"/>
                <a:gd name="connsiteX2" fmla="*/ 4875899 w 5196891"/>
                <a:gd name="connsiteY2" fmla="*/ 301943 h 372428"/>
                <a:gd name="connsiteX3" fmla="*/ 4835893 w 5196891"/>
                <a:gd name="connsiteY3" fmla="*/ 132398 h 372428"/>
                <a:gd name="connsiteX4" fmla="*/ 4799699 w 5196891"/>
                <a:gd name="connsiteY4" fmla="*/ 263843 h 372428"/>
                <a:gd name="connsiteX5" fmla="*/ 4712068 w 5196891"/>
                <a:gd name="connsiteY5" fmla="*/ 263843 h 372428"/>
                <a:gd name="connsiteX6" fmla="*/ 4698733 w 5196891"/>
                <a:gd name="connsiteY6" fmla="*/ 314325 h 372428"/>
                <a:gd name="connsiteX7" fmla="*/ 4674921 w 5196891"/>
                <a:gd name="connsiteY7" fmla="*/ 256223 h 372428"/>
                <a:gd name="connsiteX8" fmla="*/ 4651108 w 5196891"/>
                <a:gd name="connsiteY8" fmla="*/ 300990 h 372428"/>
                <a:gd name="connsiteX9" fmla="*/ 4606341 w 5196891"/>
                <a:gd name="connsiteY9" fmla="*/ 0 h 372428"/>
                <a:gd name="connsiteX10" fmla="*/ 4551096 w 5196891"/>
                <a:gd name="connsiteY10" fmla="*/ 372428 h 372428"/>
                <a:gd name="connsiteX11" fmla="*/ 4530141 w 5196891"/>
                <a:gd name="connsiteY11" fmla="*/ 263843 h 372428"/>
                <a:gd name="connsiteX12" fmla="*/ 4304399 w 5196891"/>
                <a:gd name="connsiteY12" fmla="*/ 263843 h 372428"/>
                <a:gd name="connsiteX13" fmla="*/ 4274871 w 5196891"/>
                <a:gd name="connsiteY13" fmla="*/ 322898 h 372428"/>
                <a:gd name="connsiteX14" fmla="*/ 4239628 w 5196891"/>
                <a:gd name="connsiteY14" fmla="*/ 129540 h 372428"/>
                <a:gd name="connsiteX15" fmla="*/ 4196766 w 5196891"/>
                <a:gd name="connsiteY15" fmla="*/ 263843 h 372428"/>
                <a:gd name="connsiteX16" fmla="*/ 4110088 w 5196891"/>
                <a:gd name="connsiteY16" fmla="*/ 263843 h 372428"/>
                <a:gd name="connsiteX17" fmla="*/ 4085324 w 5196891"/>
                <a:gd name="connsiteY17" fmla="*/ 300990 h 372428"/>
                <a:gd name="connsiteX18" fmla="*/ 4059606 w 5196891"/>
                <a:gd name="connsiteY18" fmla="*/ 254318 h 372428"/>
                <a:gd name="connsiteX19" fmla="*/ 4026268 w 5196891"/>
                <a:gd name="connsiteY19" fmla="*/ 315278 h 372428"/>
                <a:gd name="connsiteX20" fmla="*/ 3994836 w 5196891"/>
                <a:gd name="connsiteY20" fmla="*/ 51435 h 372428"/>
                <a:gd name="connsiteX21" fmla="*/ 3953878 w 5196891"/>
                <a:gd name="connsiteY21" fmla="*/ 356235 h 372428"/>
                <a:gd name="connsiteX22" fmla="*/ 3926256 w 5196891"/>
                <a:gd name="connsiteY22" fmla="*/ 263843 h 372428"/>
                <a:gd name="connsiteX23" fmla="*/ 3856724 w 5196891"/>
                <a:gd name="connsiteY23" fmla="*/ 263843 h 372428"/>
                <a:gd name="connsiteX24" fmla="*/ 3828149 w 5196891"/>
                <a:gd name="connsiteY24" fmla="*/ 216218 h 372428"/>
                <a:gd name="connsiteX25" fmla="*/ 3795763 w 5196891"/>
                <a:gd name="connsiteY25" fmla="*/ 263843 h 372428"/>
                <a:gd name="connsiteX26" fmla="*/ 0 w 5196891"/>
                <a:gd name="connsiteY26" fmla="*/ 263842 h 372428"/>
                <a:gd name="connsiteX0" fmla="*/ 1881798 w 1881798"/>
                <a:gd name="connsiteY0" fmla="*/ 263843 h 372428"/>
                <a:gd name="connsiteX1" fmla="*/ 1588428 w 1881798"/>
                <a:gd name="connsiteY1" fmla="*/ 263843 h 372428"/>
                <a:gd name="connsiteX2" fmla="*/ 1560806 w 1881798"/>
                <a:gd name="connsiteY2" fmla="*/ 301943 h 372428"/>
                <a:gd name="connsiteX3" fmla="*/ 1520800 w 1881798"/>
                <a:gd name="connsiteY3" fmla="*/ 132398 h 372428"/>
                <a:gd name="connsiteX4" fmla="*/ 1484606 w 1881798"/>
                <a:gd name="connsiteY4" fmla="*/ 263843 h 372428"/>
                <a:gd name="connsiteX5" fmla="*/ 1396975 w 1881798"/>
                <a:gd name="connsiteY5" fmla="*/ 263843 h 372428"/>
                <a:gd name="connsiteX6" fmla="*/ 1383640 w 1881798"/>
                <a:gd name="connsiteY6" fmla="*/ 314325 h 372428"/>
                <a:gd name="connsiteX7" fmla="*/ 1359828 w 1881798"/>
                <a:gd name="connsiteY7" fmla="*/ 256223 h 372428"/>
                <a:gd name="connsiteX8" fmla="*/ 1336015 w 1881798"/>
                <a:gd name="connsiteY8" fmla="*/ 300990 h 372428"/>
                <a:gd name="connsiteX9" fmla="*/ 1291248 w 1881798"/>
                <a:gd name="connsiteY9" fmla="*/ 0 h 372428"/>
                <a:gd name="connsiteX10" fmla="*/ 1236003 w 1881798"/>
                <a:gd name="connsiteY10" fmla="*/ 372428 h 372428"/>
                <a:gd name="connsiteX11" fmla="*/ 1215048 w 1881798"/>
                <a:gd name="connsiteY11" fmla="*/ 263843 h 372428"/>
                <a:gd name="connsiteX12" fmla="*/ 989306 w 1881798"/>
                <a:gd name="connsiteY12" fmla="*/ 263843 h 372428"/>
                <a:gd name="connsiteX13" fmla="*/ 959778 w 1881798"/>
                <a:gd name="connsiteY13" fmla="*/ 322898 h 372428"/>
                <a:gd name="connsiteX14" fmla="*/ 924535 w 1881798"/>
                <a:gd name="connsiteY14" fmla="*/ 129540 h 372428"/>
                <a:gd name="connsiteX15" fmla="*/ 881673 w 1881798"/>
                <a:gd name="connsiteY15" fmla="*/ 263843 h 372428"/>
                <a:gd name="connsiteX16" fmla="*/ 794995 w 1881798"/>
                <a:gd name="connsiteY16" fmla="*/ 263843 h 372428"/>
                <a:gd name="connsiteX17" fmla="*/ 770231 w 1881798"/>
                <a:gd name="connsiteY17" fmla="*/ 300990 h 372428"/>
                <a:gd name="connsiteX18" fmla="*/ 744513 w 1881798"/>
                <a:gd name="connsiteY18" fmla="*/ 254318 h 372428"/>
                <a:gd name="connsiteX19" fmla="*/ 711175 w 1881798"/>
                <a:gd name="connsiteY19" fmla="*/ 315278 h 372428"/>
                <a:gd name="connsiteX20" fmla="*/ 679743 w 1881798"/>
                <a:gd name="connsiteY20" fmla="*/ 51435 h 372428"/>
                <a:gd name="connsiteX21" fmla="*/ 638785 w 1881798"/>
                <a:gd name="connsiteY21" fmla="*/ 356235 h 372428"/>
                <a:gd name="connsiteX22" fmla="*/ 611163 w 1881798"/>
                <a:gd name="connsiteY22" fmla="*/ 263843 h 372428"/>
                <a:gd name="connsiteX23" fmla="*/ 541631 w 1881798"/>
                <a:gd name="connsiteY23" fmla="*/ 263843 h 372428"/>
                <a:gd name="connsiteX24" fmla="*/ 513056 w 1881798"/>
                <a:gd name="connsiteY24" fmla="*/ 216218 h 372428"/>
                <a:gd name="connsiteX25" fmla="*/ 480670 w 1881798"/>
                <a:gd name="connsiteY25" fmla="*/ 263843 h 372428"/>
                <a:gd name="connsiteX26" fmla="*/ 0 w 1881798"/>
                <a:gd name="connsiteY26" fmla="*/ 260699 h 372428"/>
                <a:gd name="connsiteX0" fmla="*/ 1881798 w 1881798"/>
                <a:gd name="connsiteY0" fmla="*/ 263843 h 372428"/>
                <a:gd name="connsiteX1" fmla="*/ 1588428 w 1881798"/>
                <a:gd name="connsiteY1" fmla="*/ 263843 h 372428"/>
                <a:gd name="connsiteX2" fmla="*/ 1560806 w 1881798"/>
                <a:gd name="connsiteY2" fmla="*/ 301943 h 372428"/>
                <a:gd name="connsiteX3" fmla="*/ 1520800 w 1881798"/>
                <a:gd name="connsiteY3" fmla="*/ 132398 h 372428"/>
                <a:gd name="connsiteX4" fmla="*/ 1484606 w 1881798"/>
                <a:gd name="connsiteY4" fmla="*/ 263843 h 372428"/>
                <a:gd name="connsiteX5" fmla="*/ 1396975 w 1881798"/>
                <a:gd name="connsiteY5" fmla="*/ 263843 h 372428"/>
                <a:gd name="connsiteX6" fmla="*/ 1383640 w 1881798"/>
                <a:gd name="connsiteY6" fmla="*/ 314325 h 372428"/>
                <a:gd name="connsiteX7" fmla="*/ 1359828 w 1881798"/>
                <a:gd name="connsiteY7" fmla="*/ 256223 h 372428"/>
                <a:gd name="connsiteX8" fmla="*/ 1336015 w 1881798"/>
                <a:gd name="connsiteY8" fmla="*/ 300990 h 372428"/>
                <a:gd name="connsiteX9" fmla="*/ 1291248 w 1881798"/>
                <a:gd name="connsiteY9" fmla="*/ 0 h 372428"/>
                <a:gd name="connsiteX10" fmla="*/ 1236003 w 1881798"/>
                <a:gd name="connsiteY10" fmla="*/ 372428 h 372428"/>
                <a:gd name="connsiteX11" fmla="*/ 1215048 w 1881798"/>
                <a:gd name="connsiteY11" fmla="*/ 263843 h 372428"/>
                <a:gd name="connsiteX12" fmla="*/ 989306 w 1881798"/>
                <a:gd name="connsiteY12" fmla="*/ 263843 h 372428"/>
                <a:gd name="connsiteX13" fmla="*/ 959778 w 1881798"/>
                <a:gd name="connsiteY13" fmla="*/ 322898 h 372428"/>
                <a:gd name="connsiteX14" fmla="*/ 924535 w 1881798"/>
                <a:gd name="connsiteY14" fmla="*/ 129540 h 372428"/>
                <a:gd name="connsiteX15" fmla="*/ 881673 w 1881798"/>
                <a:gd name="connsiteY15" fmla="*/ 263843 h 372428"/>
                <a:gd name="connsiteX16" fmla="*/ 794995 w 1881798"/>
                <a:gd name="connsiteY16" fmla="*/ 263843 h 372428"/>
                <a:gd name="connsiteX17" fmla="*/ 770231 w 1881798"/>
                <a:gd name="connsiteY17" fmla="*/ 300990 h 372428"/>
                <a:gd name="connsiteX18" fmla="*/ 744513 w 1881798"/>
                <a:gd name="connsiteY18" fmla="*/ 254318 h 372428"/>
                <a:gd name="connsiteX19" fmla="*/ 711175 w 1881798"/>
                <a:gd name="connsiteY19" fmla="*/ 315278 h 372428"/>
                <a:gd name="connsiteX20" fmla="*/ 679743 w 1881798"/>
                <a:gd name="connsiteY20" fmla="*/ 51435 h 372428"/>
                <a:gd name="connsiteX21" fmla="*/ 638785 w 1881798"/>
                <a:gd name="connsiteY21" fmla="*/ 356235 h 372428"/>
                <a:gd name="connsiteX22" fmla="*/ 611163 w 1881798"/>
                <a:gd name="connsiteY22" fmla="*/ 263843 h 372428"/>
                <a:gd name="connsiteX23" fmla="*/ 541631 w 1881798"/>
                <a:gd name="connsiteY23" fmla="*/ 263843 h 372428"/>
                <a:gd name="connsiteX24" fmla="*/ 513056 w 1881798"/>
                <a:gd name="connsiteY24" fmla="*/ 216218 h 372428"/>
                <a:gd name="connsiteX25" fmla="*/ 480670 w 1881798"/>
                <a:gd name="connsiteY25" fmla="*/ 263843 h 372428"/>
                <a:gd name="connsiteX26" fmla="*/ 0 w 1881798"/>
                <a:gd name="connsiteY26" fmla="*/ 263842 h 372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881798" h="372428">
                  <a:moveTo>
                    <a:pt x="1881798" y="263843"/>
                  </a:moveTo>
                  <a:lnTo>
                    <a:pt x="1588428" y="263843"/>
                  </a:lnTo>
                  <a:lnTo>
                    <a:pt x="1560806" y="301943"/>
                  </a:lnTo>
                  <a:lnTo>
                    <a:pt x="1520800" y="132398"/>
                  </a:lnTo>
                  <a:lnTo>
                    <a:pt x="1484606" y="263843"/>
                  </a:lnTo>
                  <a:lnTo>
                    <a:pt x="1396975" y="263843"/>
                  </a:lnTo>
                  <a:lnTo>
                    <a:pt x="1383640" y="314325"/>
                  </a:lnTo>
                  <a:lnTo>
                    <a:pt x="1359828" y="256223"/>
                  </a:lnTo>
                  <a:lnTo>
                    <a:pt x="1336015" y="300990"/>
                  </a:lnTo>
                  <a:lnTo>
                    <a:pt x="1291248" y="0"/>
                  </a:lnTo>
                  <a:lnTo>
                    <a:pt x="1236003" y="372428"/>
                  </a:lnTo>
                  <a:lnTo>
                    <a:pt x="1215048" y="263843"/>
                  </a:lnTo>
                  <a:lnTo>
                    <a:pt x="989306" y="263843"/>
                  </a:lnTo>
                  <a:lnTo>
                    <a:pt x="959778" y="322898"/>
                  </a:lnTo>
                  <a:lnTo>
                    <a:pt x="924535" y="129540"/>
                  </a:lnTo>
                  <a:lnTo>
                    <a:pt x="881673" y="263843"/>
                  </a:lnTo>
                  <a:lnTo>
                    <a:pt x="794995" y="263843"/>
                  </a:lnTo>
                  <a:lnTo>
                    <a:pt x="770231" y="300990"/>
                  </a:lnTo>
                  <a:lnTo>
                    <a:pt x="744513" y="254318"/>
                  </a:lnTo>
                  <a:lnTo>
                    <a:pt x="711175" y="315278"/>
                  </a:lnTo>
                  <a:lnTo>
                    <a:pt x="679743" y="51435"/>
                  </a:lnTo>
                  <a:lnTo>
                    <a:pt x="638785" y="356235"/>
                  </a:lnTo>
                  <a:lnTo>
                    <a:pt x="611163" y="263843"/>
                  </a:lnTo>
                  <a:lnTo>
                    <a:pt x="541631" y="263843"/>
                  </a:lnTo>
                  <a:lnTo>
                    <a:pt x="513056" y="216218"/>
                  </a:lnTo>
                  <a:lnTo>
                    <a:pt x="480670" y="263843"/>
                  </a:lnTo>
                  <a:lnTo>
                    <a:pt x="0" y="263842"/>
                  </a:lnTo>
                </a:path>
              </a:pathLst>
            </a:custGeom>
            <a:noFill/>
            <a:ln w="28575" cap="rnd">
              <a:solidFill>
                <a:srgbClr val="2C70AA"/>
              </a:solidFill>
              <a:prstDash val="solid"/>
              <a:round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318C8285-C38E-45E7-98E8-AFF866CF9B8B}"/>
                </a:ext>
              </a:extLst>
            </p:cNvPr>
            <p:cNvSpPr/>
            <p:nvPr/>
          </p:nvSpPr>
          <p:spPr>
            <a:xfrm>
              <a:off x="5630240" y="6075349"/>
              <a:ext cx="1881798" cy="372428"/>
            </a:xfrm>
            <a:custGeom>
              <a:avLst/>
              <a:gdLst>
                <a:gd name="connsiteX0" fmla="*/ 5579269 w 5600700"/>
                <a:gd name="connsiteY0" fmla="*/ 285274 h 409575"/>
                <a:gd name="connsiteX1" fmla="*/ 5285899 w 5600700"/>
                <a:gd name="connsiteY1" fmla="*/ 285274 h 409575"/>
                <a:gd name="connsiteX2" fmla="*/ 5258277 w 5600700"/>
                <a:gd name="connsiteY2" fmla="*/ 323374 h 409575"/>
                <a:gd name="connsiteX3" fmla="*/ 5218271 w 5600700"/>
                <a:gd name="connsiteY3" fmla="*/ 153829 h 409575"/>
                <a:gd name="connsiteX4" fmla="*/ 5182077 w 5600700"/>
                <a:gd name="connsiteY4" fmla="*/ 285274 h 409575"/>
                <a:gd name="connsiteX5" fmla="*/ 5094446 w 5600700"/>
                <a:gd name="connsiteY5" fmla="*/ 285274 h 409575"/>
                <a:gd name="connsiteX6" fmla="*/ 5081111 w 5600700"/>
                <a:gd name="connsiteY6" fmla="*/ 335756 h 409575"/>
                <a:gd name="connsiteX7" fmla="*/ 5057299 w 5600700"/>
                <a:gd name="connsiteY7" fmla="*/ 277654 h 409575"/>
                <a:gd name="connsiteX8" fmla="*/ 5033486 w 5600700"/>
                <a:gd name="connsiteY8" fmla="*/ 322421 h 409575"/>
                <a:gd name="connsiteX9" fmla="*/ 4988719 w 5600700"/>
                <a:gd name="connsiteY9" fmla="*/ 21431 h 409575"/>
                <a:gd name="connsiteX10" fmla="*/ 4933474 w 5600700"/>
                <a:gd name="connsiteY10" fmla="*/ 393859 h 409575"/>
                <a:gd name="connsiteX11" fmla="*/ 4912519 w 5600700"/>
                <a:gd name="connsiteY11" fmla="*/ 285274 h 409575"/>
                <a:gd name="connsiteX12" fmla="*/ 4686777 w 5600700"/>
                <a:gd name="connsiteY12" fmla="*/ 285274 h 409575"/>
                <a:gd name="connsiteX13" fmla="*/ 4657249 w 5600700"/>
                <a:gd name="connsiteY13" fmla="*/ 344329 h 409575"/>
                <a:gd name="connsiteX14" fmla="*/ 4622006 w 5600700"/>
                <a:gd name="connsiteY14" fmla="*/ 150971 h 409575"/>
                <a:gd name="connsiteX15" fmla="*/ 4579144 w 5600700"/>
                <a:gd name="connsiteY15" fmla="*/ 285274 h 409575"/>
                <a:gd name="connsiteX16" fmla="*/ 4492466 w 5600700"/>
                <a:gd name="connsiteY16" fmla="*/ 285274 h 409575"/>
                <a:gd name="connsiteX17" fmla="*/ 4467702 w 5600700"/>
                <a:gd name="connsiteY17" fmla="*/ 322421 h 409575"/>
                <a:gd name="connsiteX18" fmla="*/ 4441984 w 5600700"/>
                <a:gd name="connsiteY18" fmla="*/ 275749 h 409575"/>
                <a:gd name="connsiteX19" fmla="*/ 4408646 w 5600700"/>
                <a:gd name="connsiteY19" fmla="*/ 336709 h 409575"/>
                <a:gd name="connsiteX20" fmla="*/ 4377214 w 5600700"/>
                <a:gd name="connsiteY20" fmla="*/ 72866 h 409575"/>
                <a:gd name="connsiteX21" fmla="*/ 4336256 w 5600700"/>
                <a:gd name="connsiteY21" fmla="*/ 377666 h 409575"/>
                <a:gd name="connsiteX22" fmla="*/ 4308634 w 5600700"/>
                <a:gd name="connsiteY22" fmla="*/ 285274 h 409575"/>
                <a:gd name="connsiteX23" fmla="*/ 4239102 w 5600700"/>
                <a:gd name="connsiteY23" fmla="*/ 285274 h 409575"/>
                <a:gd name="connsiteX24" fmla="*/ 4210527 w 5600700"/>
                <a:gd name="connsiteY24" fmla="*/ 237649 h 409575"/>
                <a:gd name="connsiteX25" fmla="*/ 4178141 w 5600700"/>
                <a:gd name="connsiteY25" fmla="*/ 285274 h 409575"/>
                <a:gd name="connsiteX26" fmla="*/ 21431 w 5600700"/>
                <a:gd name="connsiteY26" fmla="*/ 285274 h 409575"/>
                <a:gd name="connsiteX0" fmla="*/ 5196891 w 5196891"/>
                <a:gd name="connsiteY0" fmla="*/ 263843 h 372428"/>
                <a:gd name="connsiteX1" fmla="*/ 4903521 w 5196891"/>
                <a:gd name="connsiteY1" fmla="*/ 263843 h 372428"/>
                <a:gd name="connsiteX2" fmla="*/ 4875899 w 5196891"/>
                <a:gd name="connsiteY2" fmla="*/ 301943 h 372428"/>
                <a:gd name="connsiteX3" fmla="*/ 4835893 w 5196891"/>
                <a:gd name="connsiteY3" fmla="*/ 132398 h 372428"/>
                <a:gd name="connsiteX4" fmla="*/ 4799699 w 5196891"/>
                <a:gd name="connsiteY4" fmla="*/ 263843 h 372428"/>
                <a:gd name="connsiteX5" fmla="*/ 4712068 w 5196891"/>
                <a:gd name="connsiteY5" fmla="*/ 263843 h 372428"/>
                <a:gd name="connsiteX6" fmla="*/ 4698733 w 5196891"/>
                <a:gd name="connsiteY6" fmla="*/ 314325 h 372428"/>
                <a:gd name="connsiteX7" fmla="*/ 4674921 w 5196891"/>
                <a:gd name="connsiteY7" fmla="*/ 256223 h 372428"/>
                <a:gd name="connsiteX8" fmla="*/ 4651108 w 5196891"/>
                <a:gd name="connsiteY8" fmla="*/ 300990 h 372428"/>
                <a:gd name="connsiteX9" fmla="*/ 4606341 w 5196891"/>
                <a:gd name="connsiteY9" fmla="*/ 0 h 372428"/>
                <a:gd name="connsiteX10" fmla="*/ 4551096 w 5196891"/>
                <a:gd name="connsiteY10" fmla="*/ 372428 h 372428"/>
                <a:gd name="connsiteX11" fmla="*/ 4530141 w 5196891"/>
                <a:gd name="connsiteY11" fmla="*/ 263843 h 372428"/>
                <a:gd name="connsiteX12" fmla="*/ 4304399 w 5196891"/>
                <a:gd name="connsiteY12" fmla="*/ 263843 h 372428"/>
                <a:gd name="connsiteX13" fmla="*/ 4274871 w 5196891"/>
                <a:gd name="connsiteY13" fmla="*/ 322898 h 372428"/>
                <a:gd name="connsiteX14" fmla="*/ 4239628 w 5196891"/>
                <a:gd name="connsiteY14" fmla="*/ 129540 h 372428"/>
                <a:gd name="connsiteX15" fmla="*/ 4196766 w 5196891"/>
                <a:gd name="connsiteY15" fmla="*/ 263843 h 372428"/>
                <a:gd name="connsiteX16" fmla="*/ 4110088 w 5196891"/>
                <a:gd name="connsiteY16" fmla="*/ 263843 h 372428"/>
                <a:gd name="connsiteX17" fmla="*/ 4085324 w 5196891"/>
                <a:gd name="connsiteY17" fmla="*/ 300990 h 372428"/>
                <a:gd name="connsiteX18" fmla="*/ 4059606 w 5196891"/>
                <a:gd name="connsiteY18" fmla="*/ 254318 h 372428"/>
                <a:gd name="connsiteX19" fmla="*/ 4026268 w 5196891"/>
                <a:gd name="connsiteY19" fmla="*/ 315278 h 372428"/>
                <a:gd name="connsiteX20" fmla="*/ 3994836 w 5196891"/>
                <a:gd name="connsiteY20" fmla="*/ 51435 h 372428"/>
                <a:gd name="connsiteX21" fmla="*/ 3953878 w 5196891"/>
                <a:gd name="connsiteY21" fmla="*/ 356235 h 372428"/>
                <a:gd name="connsiteX22" fmla="*/ 3926256 w 5196891"/>
                <a:gd name="connsiteY22" fmla="*/ 263843 h 372428"/>
                <a:gd name="connsiteX23" fmla="*/ 3856724 w 5196891"/>
                <a:gd name="connsiteY23" fmla="*/ 263843 h 372428"/>
                <a:gd name="connsiteX24" fmla="*/ 3828149 w 5196891"/>
                <a:gd name="connsiteY24" fmla="*/ 216218 h 372428"/>
                <a:gd name="connsiteX25" fmla="*/ 3795763 w 5196891"/>
                <a:gd name="connsiteY25" fmla="*/ 263843 h 372428"/>
                <a:gd name="connsiteX26" fmla="*/ 0 w 5196891"/>
                <a:gd name="connsiteY26" fmla="*/ 275874 h 372428"/>
                <a:gd name="connsiteX0" fmla="*/ 5196891 w 5196891"/>
                <a:gd name="connsiteY0" fmla="*/ 263843 h 372428"/>
                <a:gd name="connsiteX1" fmla="*/ 4903521 w 5196891"/>
                <a:gd name="connsiteY1" fmla="*/ 263843 h 372428"/>
                <a:gd name="connsiteX2" fmla="*/ 4875899 w 5196891"/>
                <a:gd name="connsiteY2" fmla="*/ 301943 h 372428"/>
                <a:gd name="connsiteX3" fmla="*/ 4835893 w 5196891"/>
                <a:gd name="connsiteY3" fmla="*/ 132398 h 372428"/>
                <a:gd name="connsiteX4" fmla="*/ 4799699 w 5196891"/>
                <a:gd name="connsiteY4" fmla="*/ 263843 h 372428"/>
                <a:gd name="connsiteX5" fmla="*/ 4712068 w 5196891"/>
                <a:gd name="connsiteY5" fmla="*/ 263843 h 372428"/>
                <a:gd name="connsiteX6" fmla="*/ 4698733 w 5196891"/>
                <a:gd name="connsiteY6" fmla="*/ 314325 h 372428"/>
                <a:gd name="connsiteX7" fmla="*/ 4674921 w 5196891"/>
                <a:gd name="connsiteY7" fmla="*/ 256223 h 372428"/>
                <a:gd name="connsiteX8" fmla="*/ 4651108 w 5196891"/>
                <a:gd name="connsiteY8" fmla="*/ 300990 h 372428"/>
                <a:gd name="connsiteX9" fmla="*/ 4606341 w 5196891"/>
                <a:gd name="connsiteY9" fmla="*/ 0 h 372428"/>
                <a:gd name="connsiteX10" fmla="*/ 4551096 w 5196891"/>
                <a:gd name="connsiteY10" fmla="*/ 372428 h 372428"/>
                <a:gd name="connsiteX11" fmla="*/ 4530141 w 5196891"/>
                <a:gd name="connsiteY11" fmla="*/ 263843 h 372428"/>
                <a:gd name="connsiteX12" fmla="*/ 4304399 w 5196891"/>
                <a:gd name="connsiteY12" fmla="*/ 263843 h 372428"/>
                <a:gd name="connsiteX13" fmla="*/ 4274871 w 5196891"/>
                <a:gd name="connsiteY13" fmla="*/ 322898 h 372428"/>
                <a:gd name="connsiteX14" fmla="*/ 4239628 w 5196891"/>
                <a:gd name="connsiteY14" fmla="*/ 129540 h 372428"/>
                <a:gd name="connsiteX15" fmla="*/ 4196766 w 5196891"/>
                <a:gd name="connsiteY15" fmla="*/ 263843 h 372428"/>
                <a:gd name="connsiteX16" fmla="*/ 4110088 w 5196891"/>
                <a:gd name="connsiteY16" fmla="*/ 263843 h 372428"/>
                <a:gd name="connsiteX17" fmla="*/ 4085324 w 5196891"/>
                <a:gd name="connsiteY17" fmla="*/ 300990 h 372428"/>
                <a:gd name="connsiteX18" fmla="*/ 4059606 w 5196891"/>
                <a:gd name="connsiteY18" fmla="*/ 254318 h 372428"/>
                <a:gd name="connsiteX19" fmla="*/ 4026268 w 5196891"/>
                <a:gd name="connsiteY19" fmla="*/ 315278 h 372428"/>
                <a:gd name="connsiteX20" fmla="*/ 3994836 w 5196891"/>
                <a:gd name="connsiteY20" fmla="*/ 51435 h 372428"/>
                <a:gd name="connsiteX21" fmla="*/ 3953878 w 5196891"/>
                <a:gd name="connsiteY21" fmla="*/ 356235 h 372428"/>
                <a:gd name="connsiteX22" fmla="*/ 3926256 w 5196891"/>
                <a:gd name="connsiteY22" fmla="*/ 263843 h 372428"/>
                <a:gd name="connsiteX23" fmla="*/ 3856724 w 5196891"/>
                <a:gd name="connsiteY23" fmla="*/ 263843 h 372428"/>
                <a:gd name="connsiteX24" fmla="*/ 3828149 w 5196891"/>
                <a:gd name="connsiteY24" fmla="*/ 216218 h 372428"/>
                <a:gd name="connsiteX25" fmla="*/ 3795763 w 5196891"/>
                <a:gd name="connsiteY25" fmla="*/ 263843 h 372428"/>
                <a:gd name="connsiteX26" fmla="*/ 0 w 5196891"/>
                <a:gd name="connsiteY26" fmla="*/ 263842 h 372428"/>
                <a:gd name="connsiteX0" fmla="*/ 5196891 w 5196891"/>
                <a:gd name="connsiteY0" fmla="*/ 263843 h 372428"/>
                <a:gd name="connsiteX1" fmla="*/ 4903521 w 5196891"/>
                <a:gd name="connsiteY1" fmla="*/ 263843 h 372428"/>
                <a:gd name="connsiteX2" fmla="*/ 4875899 w 5196891"/>
                <a:gd name="connsiteY2" fmla="*/ 301943 h 372428"/>
                <a:gd name="connsiteX3" fmla="*/ 4835893 w 5196891"/>
                <a:gd name="connsiteY3" fmla="*/ 132398 h 372428"/>
                <a:gd name="connsiteX4" fmla="*/ 4799699 w 5196891"/>
                <a:gd name="connsiteY4" fmla="*/ 263843 h 372428"/>
                <a:gd name="connsiteX5" fmla="*/ 4712068 w 5196891"/>
                <a:gd name="connsiteY5" fmla="*/ 263843 h 372428"/>
                <a:gd name="connsiteX6" fmla="*/ 4698733 w 5196891"/>
                <a:gd name="connsiteY6" fmla="*/ 314325 h 372428"/>
                <a:gd name="connsiteX7" fmla="*/ 4674921 w 5196891"/>
                <a:gd name="connsiteY7" fmla="*/ 256223 h 372428"/>
                <a:gd name="connsiteX8" fmla="*/ 4651108 w 5196891"/>
                <a:gd name="connsiteY8" fmla="*/ 300990 h 372428"/>
                <a:gd name="connsiteX9" fmla="*/ 4606341 w 5196891"/>
                <a:gd name="connsiteY9" fmla="*/ 0 h 372428"/>
                <a:gd name="connsiteX10" fmla="*/ 4551096 w 5196891"/>
                <a:gd name="connsiteY10" fmla="*/ 372428 h 372428"/>
                <a:gd name="connsiteX11" fmla="*/ 4530141 w 5196891"/>
                <a:gd name="connsiteY11" fmla="*/ 263843 h 372428"/>
                <a:gd name="connsiteX12" fmla="*/ 4304399 w 5196891"/>
                <a:gd name="connsiteY12" fmla="*/ 263843 h 372428"/>
                <a:gd name="connsiteX13" fmla="*/ 4274871 w 5196891"/>
                <a:gd name="connsiteY13" fmla="*/ 322898 h 372428"/>
                <a:gd name="connsiteX14" fmla="*/ 4239628 w 5196891"/>
                <a:gd name="connsiteY14" fmla="*/ 129540 h 372428"/>
                <a:gd name="connsiteX15" fmla="*/ 4196766 w 5196891"/>
                <a:gd name="connsiteY15" fmla="*/ 263843 h 372428"/>
                <a:gd name="connsiteX16" fmla="*/ 4110088 w 5196891"/>
                <a:gd name="connsiteY16" fmla="*/ 263843 h 372428"/>
                <a:gd name="connsiteX17" fmla="*/ 4085324 w 5196891"/>
                <a:gd name="connsiteY17" fmla="*/ 300990 h 372428"/>
                <a:gd name="connsiteX18" fmla="*/ 4059606 w 5196891"/>
                <a:gd name="connsiteY18" fmla="*/ 254318 h 372428"/>
                <a:gd name="connsiteX19" fmla="*/ 4026268 w 5196891"/>
                <a:gd name="connsiteY19" fmla="*/ 315278 h 372428"/>
                <a:gd name="connsiteX20" fmla="*/ 3994836 w 5196891"/>
                <a:gd name="connsiteY20" fmla="*/ 51435 h 372428"/>
                <a:gd name="connsiteX21" fmla="*/ 3953878 w 5196891"/>
                <a:gd name="connsiteY21" fmla="*/ 356235 h 372428"/>
                <a:gd name="connsiteX22" fmla="*/ 3926256 w 5196891"/>
                <a:gd name="connsiteY22" fmla="*/ 263843 h 372428"/>
                <a:gd name="connsiteX23" fmla="*/ 3856724 w 5196891"/>
                <a:gd name="connsiteY23" fmla="*/ 263843 h 372428"/>
                <a:gd name="connsiteX24" fmla="*/ 3828149 w 5196891"/>
                <a:gd name="connsiteY24" fmla="*/ 216218 h 372428"/>
                <a:gd name="connsiteX25" fmla="*/ 3795763 w 5196891"/>
                <a:gd name="connsiteY25" fmla="*/ 263843 h 372428"/>
                <a:gd name="connsiteX26" fmla="*/ 0 w 5196891"/>
                <a:gd name="connsiteY26" fmla="*/ 263842 h 372428"/>
                <a:gd name="connsiteX0" fmla="*/ 5196891 w 5196891"/>
                <a:gd name="connsiteY0" fmla="*/ 263843 h 372428"/>
                <a:gd name="connsiteX1" fmla="*/ 4903521 w 5196891"/>
                <a:gd name="connsiteY1" fmla="*/ 263843 h 372428"/>
                <a:gd name="connsiteX2" fmla="*/ 4875899 w 5196891"/>
                <a:gd name="connsiteY2" fmla="*/ 301943 h 372428"/>
                <a:gd name="connsiteX3" fmla="*/ 4835893 w 5196891"/>
                <a:gd name="connsiteY3" fmla="*/ 132398 h 372428"/>
                <a:gd name="connsiteX4" fmla="*/ 4799699 w 5196891"/>
                <a:gd name="connsiteY4" fmla="*/ 263843 h 372428"/>
                <a:gd name="connsiteX5" fmla="*/ 4712068 w 5196891"/>
                <a:gd name="connsiteY5" fmla="*/ 263843 h 372428"/>
                <a:gd name="connsiteX6" fmla="*/ 4698733 w 5196891"/>
                <a:gd name="connsiteY6" fmla="*/ 314325 h 372428"/>
                <a:gd name="connsiteX7" fmla="*/ 4674921 w 5196891"/>
                <a:gd name="connsiteY7" fmla="*/ 256223 h 372428"/>
                <a:gd name="connsiteX8" fmla="*/ 4651108 w 5196891"/>
                <a:gd name="connsiteY8" fmla="*/ 300990 h 372428"/>
                <a:gd name="connsiteX9" fmla="*/ 4606341 w 5196891"/>
                <a:gd name="connsiteY9" fmla="*/ 0 h 372428"/>
                <a:gd name="connsiteX10" fmla="*/ 4551096 w 5196891"/>
                <a:gd name="connsiteY10" fmla="*/ 372428 h 372428"/>
                <a:gd name="connsiteX11" fmla="*/ 4530141 w 5196891"/>
                <a:gd name="connsiteY11" fmla="*/ 263843 h 372428"/>
                <a:gd name="connsiteX12" fmla="*/ 4304399 w 5196891"/>
                <a:gd name="connsiteY12" fmla="*/ 263843 h 372428"/>
                <a:gd name="connsiteX13" fmla="*/ 4274871 w 5196891"/>
                <a:gd name="connsiteY13" fmla="*/ 322898 h 372428"/>
                <a:gd name="connsiteX14" fmla="*/ 4239628 w 5196891"/>
                <a:gd name="connsiteY14" fmla="*/ 129540 h 372428"/>
                <a:gd name="connsiteX15" fmla="*/ 4196766 w 5196891"/>
                <a:gd name="connsiteY15" fmla="*/ 263843 h 372428"/>
                <a:gd name="connsiteX16" fmla="*/ 4110088 w 5196891"/>
                <a:gd name="connsiteY16" fmla="*/ 263843 h 372428"/>
                <a:gd name="connsiteX17" fmla="*/ 4085324 w 5196891"/>
                <a:gd name="connsiteY17" fmla="*/ 300990 h 372428"/>
                <a:gd name="connsiteX18" fmla="*/ 4059606 w 5196891"/>
                <a:gd name="connsiteY18" fmla="*/ 254318 h 372428"/>
                <a:gd name="connsiteX19" fmla="*/ 4026268 w 5196891"/>
                <a:gd name="connsiteY19" fmla="*/ 315278 h 372428"/>
                <a:gd name="connsiteX20" fmla="*/ 3994836 w 5196891"/>
                <a:gd name="connsiteY20" fmla="*/ 51435 h 372428"/>
                <a:gd name="connsiteX21" fmla="*/ 3953878 w 5196891"/>
                <a:gd name="connsiteY21" fmla="*/ 356235 h 372428"/>
                <a:gd name="connsiteX22" fmla="*/ 3926256 w 5196891"/>
                <a:gd name="connsiteY22" fmla="*/ 263843 h 372428"/>
                <a:gd name="connsiteX23" fmla="*/ 3856724 w 5196891"/>
                <a:gd name="connsiteY23" fmla="*/ 263843 h 372428"/>
                <a:gd name="connsiteX24" fmla="*/ 3828149 w 5196891"/>
                <a:gd name="connsiteY24" fmla="*/ 216218 h 372428"/>
                <a:gd name="connsiteX25" fmla="*/ 3795763 w 5196891"/>
                <a:gd name="connsiteY25" fmla="*/ 263843 h 372428"/>
                <a:gd name="connsiteX26" fmla="*/ 0 w 5196891"/>
                <a:gd name="connsiteY26" fmla="*/ 263842 h 372428"/>
                <a:gd name="connsiteX0" fmla="*/ 1881798 w 1881798"/>
                <a:gd name="connsiteY0" fmla="*/ 263843 h 372428"/>
                <a:gd name="connsiteX1" fmla="*/ 1588428 w 1881798"/>
                <a:gd name="connsiteY1" fmla="*/ 263843 h 372428"/>
                <a:gd name="connsiteX2" fmla="*/ 1560806 w 1881798"/>
                <a:gd name="connsiteY2" fmla="*/ 301943 h 372428"/>
                <a:gd name="connsiteX3" fmla="*/ 1520800 w 1881798"/>
                <a:gd name="connsiteY3" fmla="*/ 132398 h 372428"/>
                <a:gd name="connsiteX4" fmla="*/ 1484606 w 1881798"/>
                <a:gd name="connsiteY4" fmla="*/ 263843 h 372428"/>
                <a:gd name="connsiteX5" fmla="*/ 1396975 w 1881798"/>
                <a:gd name="connsiteY5" fmla="*/ 263843 h 372428"/>
                <a:gd name="connsiteX6" fmla="*/ 1383640 w 1881798"/>
                <a:gd name="connsiteY6" fmla="*/ 314325 h 372428"/>
                <a:gd name="connsiteX7" fmla="*/ 1359828 w 1881798"/>
                <a:gd name="connsiteY7" fmla="*/ 256223 h 372428"/>
                <a:gd name="connsiteX8" fmla="*/ 1336015 w 1881798"/>
                <a:gd name="connsiteY8" fmla="*/ 300990 h 372428"/>
                <a:gd name="connsiteX9" fmla="*/ 1291248 w 1881798"/>
                <a:gd name="connsiteY9" fmla="*/ 0 h 372428"/>
                <a:gd name="connsiteX10" fmla="*/ 1236003 w 1881798"/>
                <a:gd name="connsiteY10" fmla="*/ 372428 h 372428"/>
                <a:gd name="connsiteX11" fmla="*/ 1215048 w 1881798"/>
                <a:gd name="connsiteY11" fmla="*/ 263843 h 372428"/>
                <a:gd name="connsiteX12" fmla="*/ 989306 w 1881798"/>
                <a:gd name="connsiteY12" fmla="*/ 263843 h 372428"/>
                <a:gd name="connsiteX13" fmla="*/ 959778 w 1881798"/>
                <a:gd name="connsiteY13" fmla="*/ 322898 h 372428"/>
                <a:gd name="connsiteX14" fmla="*/ 924535 w 1881798"/>
                <a:gd name="connsiteY14" fmla="*/ 129540 h 372428"/>
                <a:gd name="connsiteX15" fmla="*/ 881673 w 1881798"/>
                <a:gd name="connsiteY15" fmla="*/ 263843 h 372428"/>
                <a:gd name="connsiteX16" fmla="*/ 794995 w 1881798"/>
                <a:gd name="connsiteY16" fmla="*/ 263843 h 372428"/>
                <a:gd name="connsiteX17" fmla="*/ 770231 w 1881798"/>
                <a:gd name="connsiteY17" fmla="*/ 300990 h 372428"/>
                <a:gd name="connsiteX18" fmla="*/ 744513 w 1881798"/>
                <a:gd name="connsiteY18" fmla="*/ 254318 h 372428"/>
                <a:gd name="connsiteX19" fmla="*/ 711175 w 1881798"/>
                <a:gd name="connsiteY19" fmla="*/ 315278 h 372428"/>
                <a:gd name="connsiteX20" fmla="*/ 679743 w 1881798"/>
                <a:gd name="connsiteY20" fmla="*/ 51435 h 372428"/>
                <a:gd name="connsiteX21" fmla="*/ 638785 w 1881798"/>
                <a:gd name="connsiteY21" fmla="*/ 356235 h 372428"/>
                <a:gd name="connsiteX22" fmla="*/ 611163 w 1881798"/>
                <a:gd name="connsiteY22" fmla="*/ 263843 h 372428"/>
                <a:gd name="connsiteX23" fmla="*/ 541631 w 1881798"/>
                <a:gd name="connsiteY23" fmla="*/ 263843 h 372428"/>
                <a:gd name="connsiteX24" fmla="*/ 513056 w 1881798"/>
                <a:gd name="connsiteY24" fmla="*/ 216218 h 372428"/>
                <a:gd name="connsiteX25" fmla="*/ 480670 w 1881798"/>
                <a:gd name="connsiteY25" fmla="*/ 263843 h 372428"/>
                <a:gd name="connsiteX26" fmla="*/ 0 w 1881798"/>
                <a:gd name="connsiteY26" fmla="*/ 260699 h 372428"/>
                <a:gd name="connsiteX0" fmla="*/ 1881798 w 1881798"/>
                <a:gd name="connsiteY0" fmla="*/ 263843 h 372428"/>
                <a:gd name="connsiteX1" fmla="*/ 1588428 w 1881798"/>
                <a:gd name="connsiteY1" fmla="*/ 263843 h 372428"/>
                <a:gd name="connsiteX2" fmla="*/ 1560806 w 1881798"/>
                <a:gd name="connsiteY2" fmla="*/ 301943 h 372428"/>
                <a:gd name="connsiteX3" fmla="*/ 1520800 w 1881798"/>
                <a:gd name="connsiteY3" fmla="*/ 132398 h 372428"/>
                <a:gd name="connsiteX4" fmla="*/ 1484606 w 1881798"/>
                <a:gd name="connsiteY4" fmla="*/ 263843 h 372428"/>
                <a:gd name="connsiteX5" fmla="*/ 1396975 w 1881798"/>
                <a:gd name="connsiteY5" fmla="*/ 263843 h 372428"/>
                <a:gd name="connsiteX6" fmla="*/ 1383640 w 1881798"/>
                <a:gd name="connsiteY6" fmla="*/ 314325 h 372428"/>
                <a:gd name="connsiteX7" fmla="*/ 1359828 w 1881798"/>
                <a:gd name="connsiteY7" fmla="*/ 256223 h 372428"/>
                <a:gd name="connsiteX8" fmla="*/ 1336015 w 1881798"/>
                <a:gd name="connsiteY8" fmla="*/ 300990 h 372428"/>
                <a:gd name="connsiteX9" fmla="*/ 1291248 w 1881798"/>
                <a:gd name="connsiteY9" fmla="*/ 0 h 372428"/>
                <a:gd name="connsiteX10" fmla="*/ 1236003 w 1881798"/>
                <a:gd name="connsiteY10" fmla="*/ 372428 h 372428"/>
                <a:gd name="connsiteX11" fmla="*/ 1215048 w 1881798"/>
                <a:gd name="connsiteY11" fmla="*/ 263843 h 372428"/>
                <a:gd name="connsiteX12" fmla="*/ 989306 w 1881798"/>
                <a:gd name="connsiteY12" fmla="*/ 263843 h 372428"/>
                <a:gd name="connsiteX13" fmla="*/ 959778 w 1881798"/>
                <a:gd name="connsiteY13" fmla="*/ 322898 h 372428"/>
                <a:gd name="connsiteX14" fmla="*/ 924535 w 1881798"/>
                <a:gd name="connsiteY14" fmla="*/ 129540 h 372428"/>
                <a:gd name="connsiteX15" fmla="*/ 881673 w 1881798"/>
                <a:gd name="connsiteY15" fmla="*/ 263843 h 372428"/>
                <a:gd name="connsiteX16" fmla="*/ 794995 w 1881798"/>
                <a:gd name="connsiteY16" fmla="*/ 263843 h 372428"/>
                <a:gd name="connsiteX17" fmla="*/ 770231 w 1881798"/>
                <a:gd name="connsiteY17" fmla="*/ 300990 h 372428"/>
                <a:gd name="connsiteX18" fmla="*/ 744513 w 1881798"/>
                <a:gd name="connsiteY18" fmla="*/ 254318 h 372428"/>
                <a:gd name="connsiteX19" fmla="*/ 711175 w 1881798"/>
                <a:gd name="connsiteY19" fmla="*/ 315278 h 372428"/>
                <a:gd name="connsiteX20" fmla="*/ 679743 w 1881798"/>
                <a:gd name="connsiteY20" fmla="*/ 51435 h 372428"/>
                <a:gd name="connsiteX21" fmla="*/ 638785 w 1881798"/>
                <a:gd name="connsiteY21" fmla="*/ 356235 h 372428"/>
                <a:gd name="connsiteX22" fmla="*/ 611163 w 1881798"/>
                <a:gd name="connsiteY22" fmla="*/ 263843 h 372428"/>
                <a:gd name="connsiteX23" fmla="*/ 541631 w 1881798"/>
                <a:gd name="connsiteY23" fmla="*/ 263843 h 372428"/>
                <a:gd name="connsiteX24" fmla="*/ 513056 w 1881798"/>
                <a:gd name="connsiteY24" fmla="*/ 216218 h 372428"/>
                <a:gd name="connsiteX25" fmla="*/ 480670 w 1881798"/>
                <a:gd name="connsiteY25" fmla="*/ 263843 h 372428"/>
                <a:gd name="connsiteX26" fmla="*/ 0 w 1881798"/>
                <a:gd name="connsiteY26" fmla="*/ 263842 h 372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881798" h="372428">
                  <a:moveTo>
                    <a:pt x="1881798" y="263843"/>
                  </a:moveTo>
                  <a:lnTo>
                    <a:pt x="1588428" y="263843"/>
                  </a:lnTo>
                  <a:lnTo>
                    <a:pt x="1560806" y="301943"/>
                  </a:lnTo>
                  <a:lnTo>
                    <a:pt x="1520800" y="132398"/>
                  </a:lnTo>
                  <a:lnTo>
                    <a:pt x="1484606" y="263843"/>
                  </a:lnTo>
                  <a:lnTo>
                    <a:pt x="1396975" y="263843"/>
                  </a:lnTo>
                  <a:lnTo>
                    <a:pt x="1383640" y="314325"/>
                  </a:lnTo>
                  <a:lnTo>
                    <a:pt x="1359828" y="256223"/>
                  </a:lnTo>
                  <a:lnTo>
                    <a:pt x="1336015" y="300990"/>
                  </a:lnTo>
                  <a:lnTo>
                    <a:pt x="1291248" y="0"/>
                  </a:lnTo>
                  <a:lnTo>
                    <a:pt x="1236003" y="372428"/>
                  </a:lnTo>
                  <a:lnTo>
                    <a:pt x="1215048" y="263843"/>
                  </a:lnTo>
                  <a:lnTo>
                    <a:pt x="989306" y="263843"/>
                  </a:lnTo>
                  <a:lnTo>
                    <a:pt x="959778" y="322898"/>
                  </a:lnTo>
                  <a:lnTo>
                    <a:pt x="924535" y="129540"/>
                  </a:lnTo>
                  <a:lnTo>
                    <a:pt x="881673" y="263843"/>
                  </a:lnTo>
                  <a:lnTo>
                    <a:pt x="794995" y="263843"/>
                  </a:lnTo>
                  <a:lnTo>
                    <a:pt x="770231" y="300990"/>
                  </a:lnTo>
                  <a:lnTo>
                    <a:pt x="744513" y="254318"/>
                  </a:lnTo>
                  <a:lnTo>
                    <a:pt x="711175" y="315278"/>
                  </a:lnTo>
                  <a:lnTo>
                    <a:pt x="679743" y="51435"/>
                  </a:lnTo>
                  <a:lnTo>
                    <a:pt x="638785" y="356235"/>
                  </a:lnTo>
                  <a:lnTo>
                    <a:pt x="611163" y="263843"/>
                  </a:lnTo>
                  <a:lnTo>
                    <a:pt x="541631" y="263843"/>
                  </a:lnTo>
                  <a:lnTo>
                    <a:pt x="513056" y="216218"/>
                  </a:lnTo>
                  <a:lnTo>
                    <a:pt x="480670" y="263843"/>
                  </a:lnTo>
                  <a:lnTo>
                    <a:pt x="0" y="263842"/>
                  </a:lnTo>
                </a:path>
              </a:pathLst>
            </a:custGeom>
            <a:noFill/>
            <a:ln w="28575" cap="rnd">
              <a:solidFill>
                <a:srgbClr val="2C70AA"/>
              </a:solidFill>
              <a:prstDash val="solid"/>
              <a:round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456C1286-A689-4F83-AC35-E85E5F3ED23B}"/>
                </a:ext>
              </a:extLst>
            </p:cNvPr>
            <p:cNvSpPr/>
            <p:nvPr/>
          </p:nvSpPr>
          <p:spPr>
            <a:xfrm>
              <a:off x="7496884" y="6075349"/>
              <a:ext cx="1881798" cy="372428"/>
            </a:xfrm>
            <a:custGeom>
              <a:avLst/>
              <a:gdLst>
                <a:gd name="connsiteX0" fmla="*/ 5579269 w 5600700"/>
                <a:gd name="connsiteY0" fmla="*/ 285274 h 409575"/>
                <a:gd name="connsiteX1" fmla="*/ 5285899 w 5600700"/>
                <a:gd name="connsiteY1" fmla="*/ 285274 h 409575"/>
                <a:gd name="connsiteX2" fmla="*/ 5258277 w 5600700"/>
                <a:gd name="connsiteY2" fmla="*/ 323374 h 409575"/>
                <a:gd name="connsiteX3" fmla="*/ 5218271 w 5600700"/>
                <a:gd name="connsiteY3" fmla="*/ 153829 h 409575"/>
                <a:gd name="connsiteX4" fmla="*/ 5182077 w 5600700"/>
                <a:gd name="connsiteY4" fmla="*/ 285274 h 409575"/>
                <a:gd name="connsiteX5" fmla="*/ 5094446 w 5600700"/>
                <a:gd name="connsiteY5" fmla="*/ 285274 h 409575"/>
                <a:gd name="connsiteX6" fmla="*/ 5081111 w 5600700"/>
                <a:gd name="connsiteY6" fmla="*/ 335756 h 409575"/>
                <a:gd name="connsiteX7" fmla="*/ 5057299 w 5600700"/>
                <a:gd name="connsiteY7" fmla="*/ 277654 h 409575"/>
                <a:gd name="connsiteX8" fmla="*/ 5033486 w 5600700"/>
                <a:gd name="connsiteY8" fmla="*/ 322421 h 409575"/>
                <a:gd name="connsiteX9" fmla="*/ 4988719 w 5600700"/>
                <a:gd name="connsiteY9" fmla="*/ 21431 h 409575"/>
                <a:gd name="connsiteX10" fmla="*/ 4933474 w 5600700"/>
                <a:gd name="connsiteY10" fmla="*/ 393859 h 409575"/>
                <a:gd name="connsiteX11" fmla="*/ 4912519 w 5600700"/>
                <a:gd name="connsiteY11" fmla="*/ 285274 h 409575"/>
                <a:gd name="connsiteX12" fmla="*/ 4686777 w 5600700"/>
                <a:gd name="connsiteY12" fmla="*/ 285274 h 409575"/>
                <a:gd name="connsiteX13" fmla="*/ 4657249 w 5600700"/>
                <a:gd name="connsiteY13" fmla="*/ 344329 h 409575"/>
                <a:gd name="connsiteX14" fmla="*/ 4622006 w 5600700"/>
                <a:gd name="connsiteY14" fmla="*/ 150971 h 409575"/>
                <a:gd name="connsiteX15" fmla="*/ 4579144 w 5600700"/>
                <a:gd name="connsiteY15" fmla="*/ 285274 h 409575"/>
                <a:gd name="connsiteX16" fmla="*/ 4492466 w 5600700"/>
                <a:gd name="connsiteY16" fmla="*/ 285274 h 409575"/>
                <a:gd name="connsiteX17" fmla="*/ 4467702 w 5600700"/>
                <a:gd name="connsiteY17" fmla="*/ 322421 h 409575"/>
                <a:gd name="connsiteX18" fmla="*/ 4441984 w 5600700"/>
                <a:gd name="connsiteY18" fmla="*/ 275749 h 409575"/>
                <a:gd name="connsiteX19" fmla="*/ 4408646 w 5600700"/>
                <a:gd name="connsiteY19" fmla="*/ 336709 h 409575"/>
                <a:gd name="connsiteX20" fmla="*/ 4377214 w 5600700"/>
                <a:gd name="connsiteY20" fmla="*/ 72866 h 409575"/>
                <a:gd name="connsiteX21" fmla="*/ 4336256 w 5600700"/>
                <a:gd name="connsiteY21" fmla="*/ 377666 h 409575"/>
                <a:gd name="connsiteX22" fmla="*/ 4308634 w 5600700"/>
                <a:gd name="connsiteY22" fmla="*/ 285274 h 409575"/>
                <a:gd name="connsiteX23" fmla="*/ 4239102 w 5600700"/>
                <a:gd name="connsiteY23" fmla="*/ 285274 h 409575"/>
                <a:gd name="connsiteX24" fmla="*/ 4210527 w 5600700"/>
                <a:gd name="connsiteY24" fmla="*/ 237649 h 409575"/>
                <a:gd name="connsiteX25" fmla="*/ 4178141 w 5600700"/>
                <a:gd name="connsiteY25" fmla="*/ 285274 h 409575"/>
                <a:gd name="connsiteX26" fmla="*/ 21431 w 5600700"/>
                <a:gd name="connsiteY26" fmla="*/ 285274 h 409575"/>
                <a:gd name="connsiteX0" fmla="*/ 5196891 w 5196891"/>
                <a:gd name="connsiteY0" fmla="*/ 263843 h 372428"/>
                <a:gd name="connsiteX1" fmla="*/ 4903521 w 5196891"/>
                <a:gd name="connsiteY1" fmla="*/ 263843 h 372428"/>
                <a:gd name="connsiteX2" fmla="*/ 4875899 w 5196891"/>
                <a:gd name="connsiteY2" fmla="*/ 301943 h 372428"/>
                <a:gd name="connsiteX3" fmla="*/ 4835893 w 5196891"/>
                <a:gd name="connsiteY3" fmla="*/ 132398 h 372428"/>
                <a:gd name="connsiteX4" fmla="*/ 4799699 w 5196891"/>
                <a:gd name="connsiteY4" fmla="*/ 263843 h 372428"/>
                <a:gd name="connsiteX5" fmla="*/ 4712068 w 5196891"/>
                <a:gd name="connsiteY5" fmla="*/ 263843 h 372428"/>
                <a:gd name="connsiteX6" fmla="*/ 4698733 w 5196891"/>
                <a:gd name="connsiteY6" fmla="*/ 314325 h 372428"/>
                <a:gd name="connsiteX7" fmla="*/ 4674921 w 5196891"/>
                <a:gd name="connsiteY7" fmla="*/ 256223 h 372428"/>
                <a:gd name="connsiteX8" fmla="*/ 4651108 w 5196891"/>
                <a:gd name="connsiteY8" fmla="*/ 300990 h 372428"/>
                <a:gd name="connsiteX9" fmla="*/ 4606341 w 5196891"/>
                <a:gd name="connsiteY9" fmla="*/ 0 h 372428"/>
                <a:gd name="connsiteX10" fmla="*/ 4551096 w 5196891"/>
                <a:gd name="connsiteY10" fmla="*/ 372428 h 372428"/>
                <a:gd name="connsiteX11" fmla="*/ 4530141 w 5196891"/>
                <a:gd name="connsiteY11" fmla="*/ 263843 h 372428"/>
                <a:gd name="connsiteX12" fmla="*/ 4304399 w 5196891"/>
                <a:gd name="connsiteY12" fmla="*/ 263843 h 372428"/>
                <a:gd name="connsiteX13" fmla="*/ 4274871 w 5196891"/>
                <a:gd name="connsiteY13" fmla="*/ 322898 h 372428"/>
                <a:gd name="connsiteX14" fmla="*/ 4239628 w 5196891"/>
                <a:gd name="connsiteY14" fmla="*/ 129540 h 372428"/>
                <a:gd name="connsiteX15" fmla="*/ 4196766 w 5196891"/>
                <a:gd name="connsiteY15" fmla="*/ 263843 h 372428"/>
                <a:gd name="connsiteX16" fmla="*/ 4110088 w 5196891"/>
                <a:gd name="connsiteY16" fmla="*/ 263843 h 372428"/>
                <a:gd name="connsiteX17" fmla="*/ 4085324 w 5196891"/>
                <a:gd name="connsiteY17" fmla="*/ 300990 h 372428"/>
                <a:gd name="connsiteX18" fmla="*/ 4059606 w 5196891"/>
                <a:gd name="connsiteY18" fmla="*/ 254318 h 372428"/>
                <a:gd name="connsiteX19" fmla="*/ 4026268 w 5196891"/>
                <a:gd name="connsiteY19" fmla="*/ 315278 h 372428"/>
                <a:gd name="connsiteX20" fmla="*/ 3994836 w 5196891"/>
                <a:gd name="connsiteY20" fmla="*/ 51435 h 372428"/>
                <a:gd name="connsiteX21" fmla="*/ 3953878 w 5196891"/>
                <a:gd name="connsiteY21" fmla="*/ 356235 h 372428"/>
                <a:gd name="connsiteX22" fmla="*/ 3926256 w 5196891"/>
                <a:gd name="connsiteY22" fmla="*/ 263843 h 372428"/>
                <a:gd name="connsiteX23" fmla="*/ 3856724 w 5196891"/>
                <a:gd name="connsiteY23" fmla="*/ 263843 h 372428"/>
                <a:gd name="connsiteX24" fmla="*/ 3828149 w 5196891"/>
                <a:gd name="connsiteY24" fmla="*/ 216218 h 372428"/>
                <a:gd name="connsiteX25" fmla="*/ 3795763 w 5196891"/>
                <a:gd name="connsiteY25" fmla="*/ 263843 h 372428"/>
                <a:gd name="connsiteX26" fmla="*/ 0 w 5196891"/>
                <a:gd name="connsiteY26" fmla="*/ 275874 h 372428"/>
                <a:gd name="connsiteX0" fmla="*/ 5196891 w 5196891"/>
                <a:gd name="connsiteY0" fmla="*/ 263843 h 372428"/>
                <a:gd name="connsiteX1" fmla="*/ 4903521 w 5196891"/>
                <a:gd name="connsiteY1" fmla="*/ 263843 h 372428"/>
                <a:gd name="connsiteX2" fmla="*/ 4875899 w 5196891"/>
                <a:gd name="connsiteY2" fmla="*/ 301943 h 372428"/>
                <a:gd name="connsiteX3" fmla="*/ 4835893 w 5196891"/>
                <a:gd name="connsiteY3" fmla="*/ 132398 h 372428"/>
                <a:gd name="connsiteX4" fmla="*/ 4799699 w 5196891"/>
                <a:gd name="connsiteY4" fmla="*/ 263843 h 372428"/>
                <a:gd name="connsiteX5" fmla="*/ 4712068 w 5196891"/>
                <a:gd name="connsiteY5" fmla="*/ 263843 h 372428"/>
                <a:gd name="connsiteX6" fmla="*/ 4698733 w 5196891"/>
                <a:gd name="connsiteY6" fmla="*/ 314325 h 372428"/>
                <a:gd name="connsiteX7" fmla="*/ 4674921 w 5196891"/>
                <a:gd name="connsiteY7" fmla="*/ 256223 h 372428"/>
                <a:gd name="connsiteX8" fmla="*/ 4651108 w 5196891"/>
                <a:gd name="connsiteY8" fmla="*/ 300990 h 372428"/>
                <a:gd name="connsiteX9" fmla="*/ 4606341 w 5196891"/>
                <a:gd name="connsiteY9" fmla="*/ 0 h 372428"/>
                <a:gd name="connsiteX10" fmla="*/ 4551096 w 5196891"/>
                <a:gd name="connsiteY10" fmla="*/ 372428 h 372428"/>
                <a:gd name="connsiteX11" fmla="*/ 4530141 w 5196891"/>
                <a:gd name="connsiteY11" fmla="*/ 263843 h 372428"/>
                <a:gd name="connsiteX12" fmla="*/ 4304399 w 5196891"/>
                <a:gd name="connsiteY12" fmla="*/ 263843 h 372428"/>
                <a:gd name="connsiteX13" fmla="*/ 4274871 w 5196891"/>
                <a:gd name="connsiteY13" fmla="*/ 322898 h 372428"/>
                <a:gd name="connsiteX14" fmla="*/ 4239628 w 5196891"/>
                <a:gd name="connsiteY14" fmla="*/ 129540 h 372428"/>
                <a:gd name="connsiteX15" fmla="*/ 4196766 w 5196891"/>
                <a:gd name="connsiteY15" fmla="*/ 263843 h 372428"/>
                <a:gd name="connsiteX16" fmla="*/ 4110088 w 5196891"/>
                <a:gd name="connsiteY16" fmla="*/ 263843 h 372428"/>
                <a:gd name="connsiteX17" fmla="*/ 4085324 w 5196891"/>
                <a:gd name="connsiteY17" fmla="*/ 300990 h 372428"/>
                <a:gd name="connsiteX18" fmla="*/ 4059606 w 5196891"/>
                <a:gd name="connsiteY18" fmla="*/ 254318 h 372428"/>
                <a:gd name="connsiteX19" fmla="*/ 4026268 w 5196891"/>
                <a:gd name="connsiteY19" fmla="*/ 315278 h 372428"/>
                <a:gd name="connsiteX20" fmla="*/ 3994836 w 5196891"/>
                <a:gd name="connsiteY20" fmla="*/ 51435 h 372428"/>
                <a:gd name="connsiteX21" fmla="*/ 3953878 w 5196891"/>
                <a:gd name="connsiteY21" fmla="*/ 356235 h 372428"/>
                <a:gd name="connsiteX22" fmla="*/ 3926256 w 5196891"/>
                <a:gd name="connsiteY22" fmla="*/ 263843 h 372428"/>
                <a:gd name="connsiteX23" fmla="*/ 3856724 w 5196891"/>
                <a:gd name="connsiteY23" fmla="*/ 263843 h 372428"/>
                <a:gd name="connsiteX24" fmla="*/ 3828149 w 5196891"/>
                <a:gd name="connsiteY24" fmla="*/ 216218 h 372428"/>
                <a:gd name="connsiteX25" fmla="*/ 3795763 w 5196891"/>
                <a:gd name="connsiteY25" fmla="*/ 263843 h 372428"/>
                <a:gd name="connsiteX26" fmla="*/ 0 w 5196891"/>
                <a:gd name="connsiteY26" fmla="*/ 263842 h 372428"/>
                <a:gd name="connsiteX0" fmla="*/ 5196891 w 5196891"/>
                <a:gd name="connsiteY0" fmla="*/ 263843 h 372428"/>
                <a:gd name="connsiteX1" fmla="*/ 4903521 w 5196891"/>
                <a:gd name="connsiteY1" fmla="*/ 263843 h 372428"/>
                <a:gd name="connsiteX2" fmla="*/ 4875899 w 5196891"/>
                <a:gd name="connsiteY2" fmla="*/ 301943 h 372428"/>
                <a:gd name="connsiteX3" fmla="*/ 4835893 w 5196891"/>
                <a:gd name="connsiteY3" fmla="*/ 132398 h 372428"/>
                <a:gd name="connsiteX4" fmla="*/ 4799699 w 5196891"/>
                <a:gd name="connsiteY4" fmla="*/ 263843 h 372428"/>
                <a:gd name="connsiteX5" fmla="*/ 4712068 w 5196891"/>
                <a:gd name="connsiteY5" fmla="*/ 263843 h 372428"/>
                <a:gd name="connsiteX6" fmla="*/ 4698733 w 5196891"/>
                <a:gd name="connsiteY6" fmla="*/ 314325 h 372428"/>
                <a:gd name="connsiteX7" fmla="*/ 4674921 w 5196891"/>
                <a:gd name="connsiteY7" fmla="*/ 256223 h 372428"/>
                <a:gd name="connsiteX8" fmla="*/ 4651108 w 5196891"/>
                <a:gd name="connsiteY8" fmla="*/ 300990 h 372428"/>
                <a:gd name="connsiteX9" fmla="*/ 4606341 w 5196891"/>
                <a:gd name="connsiteY9" fmla="*/ 0 h 372428"/>
                <a:gd name="connsiteX10" fmla="*/ 4551096 w 5196891"/>
                <a:gd name="connsiteY10" fmla="*/ 372428 h 372428"/>
                <a:gd name="connsiteX11" fmla="*/ 4530141 w 5196891"/>
                <a:gd name="connsiteY11" fmla="*/ 263843 h 372428"/>
                <a:gd name="connsiteX12" fmla="*/ 4304399 w 5196891"/>
                <a:gd name="connsiteY12" fmla="*/ 263843 h 372428"/>
                <a:gd name="connsiteX13" fmla="*/ 4274871 w 5196891"/>
                <a:gd name="connsiteY13" fmla="*/ 322898 h 372428"/>
                <a:gd name="connsiteX14" fmla="*/ 4239628 w 5196891"/>
                <a:gd name="connsiteY14" fmla="*/ 129540 h 372428"/>
                <a:gd name="connsiteX15" fmla="*/ 4196766 w 5196891"/>
                <a:gd name="connsiteY15" fmla="*/ 263843 h 372428"/>
                <a:gd name="connsiteX16" fmla="*/ 4110088 w 5196891"/>
                <a:gd name="connsiteY16" fmla="*/ 263843 h 372428"/>
                <a:gd name="connsiteX17" fmla="*/ 4085324 w 5196891"/>
                <a:gd name="connsiteY17" fmla="*/ 300990 h 372428"/>
                <a:gd name="connsiteX18" fmla="*/ 4059606 w 5196891"/>
                <a:gd name="connsiteY18" fmla="*/ 254318 h 372428"/>
                <a:gd name="connsiteX19" fmla="*/ 4026268 w 5196891"/>
                <a:gd name="connsiteY19" fmla="*/ 315278 h 372428"/>
                <a:gd name="connsiteX20" fmla="*/ 3994836 w 5196891"/>
                <a:gd name="connsiteY20" fmla="*/ 51435 h 372428"/>
                <a:gd name="connsiteX21" fmla="*/ 3953878 w 5196891"/>
                <a:gd name="connsiteY21" fmla="*/ 356235 h 372428"/>
                <a:gd name="connsiteX22" fmla="*/ 3926256 w 5196891"/>
                <a:gd name="connsiteY22" fmla="*/ 263843 h 372428"/>
                <a:gd name="connsiteX23" fmla="*/ 3856724 w 5196891"/>
                <a:gd name="connsiteY23" fmla="*/ 263843 h 372428"/>
                <a:gd name="connsiteX24" fmla="*/ 3828149 w 5196891"/>
                <a:gd name="connsiteY24" fmla="*/ 216218 h 372428"/>
                <a:gd name="connsiteX25" fmla="*/ 3795763 w 5196891"/>
                <a:gd name="connsiteY25" fmla="*/ 263843 h 372428"/>
                <a:gd name="connsiteX26" fmla="*/ 0 w 5196891"/>
                <a:gd name="connsiteY26" fmla="*/ 263842 h 372428"/>
                <a:gd name="connsiteX0" fmla="*/ 5196891 w 5196891"/>
                <a:gd name="connsiteY0" fmla="*/ 263843 h 372428"/>
                <a:gd name="connsiteX1" fmla="*/ 4903521 w 5196891"/>
                <a:gd name="connsiteY1" fmla="*/ 263843 h 372428"/>
                <a:gd name="connsiteX2" fmla="*/ 4875899 w 5196891"/>
                <a:gd name="connsiteY2" fmla="*/ 301943 h 372428"/>
                <a:gd name="connsiteX3" fmla="*/ 4835893 w 5196891"/>
                <a:gd name="connsiteY3" fmla="*/ 132398 h 372428"/>
                <a:gd name="connsiteX4" fmla="*/ 4799699 w 5196891"/>
                <a:gd name="connsiteY4" fmla="*/ 263843 h 372428"/>
                <a:gd name="connsiteX5" fmla="*/ 4712068 w 5196891"/>
                <a:gd name="connsiteY5" fmla="*/ 263843 h 372428"/>
                <a:gd name="connsiteX6" fmla="*/ 4698733 w 5196891"/>
                <a:gd name="connsiteY6" fmla="*/ 314325 h 372428"/>
                <a:gd name="connsiteX7" fmla="*/ 4674921 w 5196891"/>
                <a:gd name="connsiteY7" fmla="*/ 256223 h 372428"/>
                <a:gd name="connsiteX8" fmla="*/ 4651108 w 5196891"/>
                <a:gd name="connsiteY8" fmla="*/ 300990 h 372428"/>
                <a:gd name="connsiteX9" fmla="*/ 4606341 w 5196891"/>
                <a:gd name="connsiteY9" fmla="*/ 0 h 372428"/>
                <a:gd name="connsiteX10" fmla="*/ 4551096 w 5196891"/>
                <a:gd name="connsiteY10" fmla="*/ 372428 h 372428"/>
                <a:gd name="connsiteX11" fmla="*/ 4530141 w 5196891"/>
                <a:gd name="connsiteY11" fmla="*/ 263843 h 372428"/>
                <a:gd name="connsiteX12" fmla="*/ 4304399 w 5196891"/>
                <a:gd name="connsiteY12" fmla="*/ 263843 h 372428"/>
                <a:gd name="connsiteX13" fmla="*/ 4274871 w 5196891"/>
                <a:gd name="connsiteY13" fmla="*/ 322898 h 372428"/>
                <a:gd name="connsiteX14" fmla="*/ 4239628 w 5196891"/>
                <a:gd name="connsiteY14" fmla="*/ 129540 h 372428"/>
                <a:gd name="connsiteX15" fmla="*/ 4196766 w 5196891"/>
                <a:gd name="connsiteY15" fmla="*/ 263843 h 372428"/>
                <a:gd name="connsiteX16" fmla="*/ 4110088 w 5196891"/>
                <a:gd name="connsiteY16" fmla="*/ 263843 h 372428"/>
                <a:gd name="connsiteX17" fmla="*/ 4085324 w 5196891"/>
                <a:gd name="connsiteY17" fmla="*/ 300990 h 372428"/>
                <a:gd name="connsiteX18" fmla="*/ 4059606 w 5196891"/>
                <a:gd name="connsiteY18" fmla="*/ 254318 h 372428"/>
                <a:gd name="connsiteX19" fmla="*/ 4026268 w 5196891"/>
                <a:gd name="connsiteY19" fmla="*/ 315278 h 372428"/>
                <a:gd name="connsiteX20" fmla="*/ 3994836 w 5196891"/>
                <a:gd name="connsiteY20" fmla="*/ 51435 h 372428"/>
                <a:gd name="connsiteX21" fmla="*/ 3953878 w 5196891"/>
                <a:gd name="connsiteY21" fmla="*/ 356235 h 372428"/>
                <a:gd name="connsiteX22" fmla="*/ 3926256 w 5196891"/>
                <a:gd name="connsiteY22" fmla="*/ 263843 h 372428"/>
                <a:gd name="connsiteX23" fmla="*/ 3856724 w 5196891"/>
                <a:gd name="connsiteY23" fmla="*/ 263843 h 372428"/>
                <a:gd name="connsiteX24" fmla="*/ 3828149 w 5196891"/>
                <a:gd name="connsiteY24" fmla="*/ 216218 h 372428"/>
                <a:gd name="connsiteX25" fmla="*/ 3795763 w 5196891"/>
                <a:gd name="connsiteY25" fmla="*/ 263843 h 372428"/>
                <a:gd name="connsiteX26" fmla="*/ 0 w 5196891"/>
                <a:gd name="connsiteY26" fmla="*/ 263842 h 372428"/>
                <a:gd name="connsiteX0" fmla="*/ 1881798 w 1881798"/>
                <a:gd name="connsiteY0" fmla="*/ 263843 h 372428"/>
                <a:gd name="connsiteX1" fmla="*/ 1588428 w 1881798"/>
                <a:gd name="connsiteY1" fmla="*/ 263843 h 372428"/>
                <a:gd name="connsiteX2" fmla="*/ 1560806 w 1881798"/>
                <a:gd name="connsiteY2" fmla="*/ 301943 h 372428"/>
                <a:gd name="connsiteX3" fmla="*/ 1520800 w 1881798"/>
                <a:gd name="connsiteY3" fmla="*/ 132398 h 372428"/>
                <a:gd name="connsiteX4" fmla="*/ 1484606 w 1881798"/>
                <a:gd name="connsiteY4" fmla="*/ 263843 h 372428"/>
                <a:gd name="connsiteX5" fmla="*/ 1396975 w 1881798"/>
                <a:gd name="connsiteY5" fmla="*/ 263843 h 372428"/>
                <a:gd name="connsiteX6" fmla="*/ 1383640 w 1881798"/>
                <a:gd name="connsiteY6" fmla="*/ 314325 h 372428"/>
                <a:gd name="connsiteX7" fmla="*/ 1359828 w 1881798"/>
                <a:gd name="connsiteY7" fmla="*/ 256223 h 372428"/>
                <a:gd name="connsiteX8" fmla="*/ 1336015 w 1881798"/>
                <a:gd name="connsiteY8" fmla="*/ 300990 h 372428"/>
                <a:gd name="connsiteX9" fmla="*/ 1291248 w 1881798"/>
                <a:gd name="connsiteY9" fmla="*/ 0 h 372428"/>
                <a:gd name="connsiteX10" fmla="*/ 1236003 w 1881798"/>
                <a:gd name="connsiteY10" fmla="*/ 372428 h 372428"/>
                <a:gd name="connsiteX11" fmla="*/ 1215048 w 1881798"/>
                <a:gd name="connsiteY11" fmla="*/ 263843 h 372428"/>
                <a:gd name="connsiteX12" fmla="*/ 989306 w 1881798"/>
                <a:gd name="connsiteY12" fmla="*/ 263843 h 372428"/>
                <a:gd name="connsiteX13" fmla="*/ 959778 w 1881798"/>
                <a:gd name="connsiteY13" fmla="*/ 322898 h 372428"/>
                <a:gd name="connsiteX14" fmla="*/ 924535 w 1881798"/>
                <a:gd name="connsiteY14" fmla="*/ 129540 h 372428"/>
                <a:gd name="connsiteX15" fmla="*/ 881673 w 1881798"/>
                <a:gd name="connsiteY15" fmla="*/ 263843 h 372428"/>
                <a:gd name="connsiteX16" fmla="*/ 794995 w 1881798"/>
                <a:gd name="connsiteY16" fmla="*/ 263843 h 372428"/>
                <a:gd name="connsiteX17" fmla="*/ 770231 w 1881798"/>
                <a:gd name="connsiteY17" fmla="*/ 300990 h 372428"/>
                <a:gd name="connsiteX18" fmla="*/ 744513 w 1881798"/>
                <a:gd name="connsiteY18" fmla="*/ 254318 h 372428"/>
                <a:gd name="connsiteX19" fmla="*/ 711175 w 1881798"/>
                <a:gd name="connsiteY19" fmla="*/ 315278 h 372428"/>
                <a:gd name="connsiteX20" fmla="*/ 679743 w 1881798"/>
                <a:gd name="connsiteY20" fmla="*/ 51435 h 372428"/>
                <a:gd name="connsiteX21" fmla="*/ 638785 w 1881798"/>
                <a:gd name="connsiteY21" fmla="*/ 356235 h 372428"/>
                <a:gd name="connsiteX22" fmla="*/ 611163 w 1881798"/>
                <a:gd name="connsiteY22" fmla="*/ 263843 h 372428"/>
                <a:gd name="connsiteX23" fmla="*/ 541631 w 1881798"/>
                <a:gd name="connsiteY23" fmla="*/ 263843 h 372428"/>
                <a:gd name="connsiteX24" fmla="*/ 513056 w 1881798"/>
                <a:gd name="connsiteY24" fmla="*/ 216218 h 372428"/>
                <a:gd name="connsiteX25" fmla="*/ 480670 w 1881798"/>
                <a:gd name="connsiteY25" fmla="*/ 263843 h 372428"/>
                <a:gd name="connsiteX26" fmla="*/ 0 w 1881798"/>
                <a:gd name="connsiteY26" fmla="*/ 260699 h 372428"/>
                <a:gd name="connsiteX0" fmla="*/ 1881798 w 1881798"/>
                <a:gd name="connsiteY0" fmla="*/ 263843 h 372428"/>
                <a:gd name="connsiteX1" fmla="*/ 1588428 w 1881798"/>
                <a:gd name="connsiteY1" fmla="*/ 263843 h 372428"/>
                <a:gd name="connsiteX2" fmla="*/ 1560806 w 1881798"/>
                <a:gd name="connsiteY2" fmla="*/ 301943 h 372428"/>
                <a:gd name="connsiteX3" fmla="*/ 1520800 w 1881798"/>
                <a:gd name="connsiteY3" fmla="*/ 132398 h 372428"/>
                <a:gd name="connsiteX4" fmla="*/ 1484606 w 1881798"/>
                <a:gd name="connsiteY4" fmla="*/ 263843 h 372428"/>
                <a:gd name="connsiteX5" fmla="*/ 1396975 w 1881798"/>
                <a:gd name="connsiteY5" fmla="*/ 263843 h 372428"/>
                <a:gd name="connsiteX6" fmla="*/ 1383640 w 1881798"/>
                <a:gd name="connsiteY6" fmla="*/ 314325 h 372428"/>
                <a:gd name="connsiteX7" fmla="*/ 1359828 w 1881798"/>
                <a:gd name="connsiteY7" fmla="*/ 256223 h 372428"/>
                <a:gd name="connsiteX8" fmla="*/ 1336015 w 1881798"/>
                <a:gd name="connsiteY8" fmla="*/ 300990 h 372428"/>
                <a:gd name="connsiteX9" fmla="*/ 1291248 w 1881798"/>
                <a:gd name="connsiteY9" fmla="*/ 0 h 372428"/>
                <a:gd name="connsiteX10" fmla="*/ 1236003 w 1881798"/>
                <a:gd name="connsiteY10" fmla="*/ 372428 h 372428"/>
                <a:gd name="connsiteX11" fmla="*/ 1215048 w 1881798"/>
                <a:gd name="connsiteY11" fmla="*/ 263843 h 372428"/>
                <a:gd name="connsiteX12" fmla="*/ 989306 w 1881798"/>
                <a:gd name="connsiteY12" fmla="*/ 263843 h 372428"/>
                <a:gd name="connsiteX13" fmla="*/ 959778 w 1881798"/>
                <a:gd name="connsiteY13" fmla="*/ 322898 h 372428"/>
                <a:gd name="connsiteX14" fmla="*/ 924535 w 1881798"/>
                <a:gd name="connsiteY14" fmla="*/ 129540 h 372428"/>
                <a:gd name="connsiteX15" fmla="*/ 881673 w 1881798"/>
                <a:gd name="connsiteY15" fmla="*/ 263843 h 372428"/>
                <a:gd name="connsiteX16" fmla="*/ 794995 w 1881798"/>
                <a:gd name="connsiteY16" fmla="*/ 263843 h 372428"/>
                <a:gd name="connsiteX17" fmla="*/ 770231 w 1881798"/>
                <a:gd name="connsiteY17" fmla="*/ 300990 h 372428"/>
                <a:gd name="connsiteX18" fmla="*/ 744513 w 1881798"/>
                <a:gd name="connsiteY18" fmla="*/ 254318 h 372428"/>
                <a:gd name="connsiteX19" fmla="*/ 711175 w 1881798"/>
                <a:gd name="connsiteY19" fmla="*/ 315278 h 372428"/>
                <a:gd name="connsiteX20" fmla="*/ 679743 w 1881798"/>
                <a:gd name="connsiteY20" fmla="*/ 51435 h 372428"/>
                <a:gd name="connsiteX21" fmla="*/ 638785 w 1881798"/>
                <a:gd name="connsiteY21" fmla="*/ 356235 h 372428"/>
                <a:gd name="connsiteX22" fmla="*/ 611163 w 1881798"/>
                <a:gd name="connsiteY22" fmla="*/ 263843 h 372428"/>
                <a:gd name="connsiteX23" fmla="*/ 541631 w 1881798"/>
                <a:gd name="connsiteY23" fmla="*/ 263843 h 372428"/>
                <a:gd name="connsiteX24" fmla="*/ 513056 w 1881798"/>
                <a:gd name="connsiteY24" fmla="*/ 216218 h 372428"/>
                <a:gd name="connsiteX25" fmla="*/ 480670 w 1881798"/>
                <a:gd name="connsiteY25" fmla="*/ 263843 h 372428"/>
                <a:gd name="connsiteX26" fmla="*/ 0 w 1881798"/>
                <a:gd name="connsiteY26" fmla="*/ 263842 h 372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881798" h="372428">
                  <a:moveTo>
                    <a:pt x="1881798" y="263843"/>
                  </a:moveTo>
                  <a:lnTo>
                    <a:pt x="1588428" y="263843"/>
                  </a:lnTo>
                  <a:lnTo>
                    <a:pt x="1560806" y="301943"/>
                  </a:lnTo>
                  <a:lnTo>
                    <a:pt x="1520800" y="132398"/>
                  </a:lnTo>
                  <a:lnTo>
                    <a:pt x="1484606" y="263843"/>
                  </a:lnTo>
                  <a:lnTo>
                    <a:pt x="1396975" y="263843"/>
                  </a:lnTo>
                  <a:lnTo>
                    <a:pt x="1383640" y="314325"/>
                  </a:lnTo>
                  <a:lnTo>
                    <a:pt x="1359828" y="256223"/>
                  </a:lnTo>
                  <a:lnTo>
                    <a:pt x="1336015" y="300990"/>
                  </a:lnTo>
                  <a:lnTo>
                    <a:pt x="1291248" y="0"/>
                  </a:lnTo>
                  <a:lnTo>
                    <a:pt x="1236003" y="372428"/>
                  </a:lnTo>
                  <a:lnTo>
                    <a:pt x="1215048" y="263843"/>
                  </a:lnTo>
                  <a:lnTo>
                    <a:pt x="989306" y="263843"/>
                  </a:lnTo>
                  <a:lnTo>
                    <a:pt x="959778" y="322898"/>
                  </a:lnTo>
                  <a:lnTo>
                    <a:pt x="924535" y="129540"/>
                  </a:lnTo>
                  <a:lnTo>
                    <a:pt x="881673" y="263843"/>
                  </a:lnTo>
                  <a:lnTo>
                    <a:pt x="794995" y="263843"/>
                  </a:lnTo>
                  <a:lnTo>
                    <a:pt x="770231" y="300990"/>
                  </a:lnTo>
                  <a:lnTo>
                    <a:pt x="744513" y="254318"/>
                  </a:lnTo>
                  <a:lnTo>
                    <a:pt x="711175" y="315278"/>
                  </a:lnTo>
                  <a:lnTo>
                    <a:pt x="679743" y="51435"/>
                  </a:lnTo>
                  <a:lnTo>
                    <a:pt x="638785" y="356235"/>
                  </a:lnTo>
                  <a:lnTo>
                    <a:pt x="611163" y="263843"/>
                  </a:lnTo>
                  <a:lnTo>
                    <a:pt x="541631" y="263843"/>
                  </a:lnTo>
                  <a:lnTo>
                    <a:pt x="513056" y="216218"/>
                  </a:lnTo>
                  <a:lnTo>
                    <a:pt x="480670" y="263843"/>
                  </a:lnTo>
                  <a:lnTo>
                    <a:pt x="0" y="263842"/>
                  </a:lnTo>
                </a:path>
              </a:pathLst>
            </a:custGeom>
            <a:noFill/>
            <a:ln w="28575" cap="rnd">
              <a:solidFill>
                <a:srgbClr val="2C70AA"/>
              </a:solidFill>
              <a:prstDash val="solid"/>
              <a:round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9C62DCEF-BA54-4519-90DC-818147466C33}"/>
                </a:ext>
              </a:extLst>
            </p:cNvPr>
            <p:cNvSpPr/>
            <p:nvPr/>
          </p:nvSpPr>
          <p:spPr>
            <a:xfrm>
              <a:off x="9378682" y="6075349"/>
              <a:ext cx="1881798" cy="372428"/>
            </a:xfrm>
            <a:custGeom>
              <a:avLst/>
              <a:gdLst>
                <a:gd name="connsiteX0" fmla="*/ 5579269 w 5600700"/>
                <a:gd name="connsiteY0" fmla="*/ 285274 h 409575"/>
                <a:gd name="connsiteX1" fmla="*/ 5285899 w 5600700"/>
                <a:gd name="connsiteY1" fmla="*/ 285274 h 409575"/>
                <a:gd name="connsiteX2" fmla="*/ 5258277 w 5600700"/>
                <a:gd name="connsiteY2" fmla="*/ 323374 h 409575"/>
                <a:gd name="connsiteX3" fmla="*/ 5218271 w 5600700"/>
                <a:gd name="connsiteY3" fmla="*/ 153829 h 409575"/>
                <a:gd name="connsiteX4" fmla="*/ 5182077 w 5600700"/>
                <a:gd name="connsiteY4" fmla="*/ 285274 h 409575"/>
                <a:gd name="connsiteX5" fmla="*/ 5094446 w 5600700"/>
                <a:gd name="connsiteY5" fmla="*/ 285274 h 409575"/>
                <a:gd name="connsiteX6" fmla="*/ 5081111 w 5600700"/>
                <a:gd name="connsiteY6" fmla="*/ 335756 h 409575"/>
                <a:gd name="connsiteX7" fmla="*/ 5057299 w 5600700"/>
                <a:gd name="connsiteY7" fmla="*/ 277654 h 409575"/>
                <a:gd name="connsiteX8" fmla="*/ 5033486 w 5600700"/>
                <a:gd name="connsiteY8" fmla="*/ 322421 h 409575"/>
                <a:gd name="connsiteX9" fmla="*/ 4988719 w 5600700"/>
                <a:gd name="connsiteY9" fmla="*/ 21431 h 409575"/>
                <a:gd name="connsiteX10" fmla="*/ 4933474 w 5600700"/>
                <a:gd name="connsiteY10" fmla="*/ 393859 h 409575"/>
                <a:gd name="connsiteX11" fmla="*/ 4912519 w 5600700"/>
                <a:gd name="connsiteY11" fmla="*/ 285274 h 409575"/>
                <a:gd name="connsiteX12" fmla="*/ 4686777 w 5600700"/>
                <a:gd name="connsiteY12" fmla="*/ 285274 h 409575"/>
                <a:gd name="connsiteX13" fmla="*/ 4657249 w 5600700"/>
                <a:gd name="connsiteY13" fmla="*/ 344329 h 409575"/>
                <a:gd name="connsiteX14" fmla="*/ 4622006 w 5600700"/>
                <a:gd name="connsiteY14" fmla="*/ 150971 h 409575"/>
                <a:gd name="connsiteX15" fmla="*/ 4579144 w 5600700"/>
                <a:gd name="connsiteY15" fmla="*/ 285274 h 409575"/>
                <a:gd name="connsiteX16" fmla="*/ 4492466 w 5600700"/>
                <a:gd name="connsiteY16" fmla="*/ 285274 h 409575"/>
                <a:gd name="connsiteX17" fmla="*/ 4467702 w 5600700"/>
                <a:gd name="connsiteY17" fmla="*/ 322421 h 409575"/>
                <a:gd name="connsiteX18" fmla="*/ 4441984 w 5600700"/>
                <a:gd name="connsiteY18" fmla="*/ 275749 h 409575"/>
                <a:gd name="connsiteX19" fmla="*/ 4408646 w 5600700"/>
                <a:gd name="connsiteY19" fmla="*/ 336709 h 409575"/>
                <a:gd name="connsiteX20" fmla="*/ 4377214 w 5600700"/>
                <a:gd name="connsiteY20" fmla="*/ 72866 h 409575"/>
                <a:gd name="connsiteX21" fmla="*/ 4336256 w 5600700"/>
                <a:gd name="connsiteY21" fmla="*/ 377666 h 409575"/>
                <a:gd name="connsiteX22" fmla="*/ 4308634 w 5600700"/>
                <a:gd name="connsiteY22" fmla="*/ 285274 h 409575"/>
                <a:gd name="connsiteX23" fmla="*/ 4239102 w 5600700"/>
                <a:gd name="connsiteY23" fmla="*/ 285274 h 409575"/>
                <a:gd name="connsiteX24" fmla="*/ 4210527 w 5600700"/>
                <a:gd name="connsiteY24" fmla="*/ 237649 h 409575"/>
                <a:gd name="connsiteX25" fmla="*/ 4178141 w 5600700"/>
                <a:gd name="connsiteY25" fmla="*/ 285274 h 409575"/>
                <a:gd name="connsiteX26" fmla="*/ 21431 w 5600700"/>
                <a:gd name="connsiteY26" fmla="*/ 285274 h 409575"/>
                <a:gd name="connsiteX0" fmla="*/ 5196891 w 5196891"/>
                <a:gd name="connsiteY0" fmla="*/ 263843 h 372428"/>
                <a:gd name="connsiteX1" fmla="*/ 4903521 w 5196891"/>
                <a:gd name="connsiteY1" fmla="*/ 263843 h 372428"/>
                <a:gd name="connsiteX2" fmla="*/ 4875899 w 5196891"/>
                <a:gd name="connsiteY2" fmla="*/ 301943 h 372428"/>
                <a:gd name="connsiteX3" fmla="*/ 4835893 w 5196891"/>
                <a:gd name="connsiteY3" fmla="*/ 132398 h 372428"/>
                <a:gd name="connsiteX4" fmla="*/ 4799699 w 5196891"/>
                <a:gd name="connsiteY4" fmla="*/ 263843 h 372428"/>
                <a:gd name="connsiteX5" fmla="*/ 4712068 w 5196891"/>
                <a:gd name="connsiteY5" fmla="*/ 263843 h 372428"/>
                <a:gd name="connsiteX6" fmla="*/ 4698733 w 5196891"/>
                <a:gd name="connsiteY6" fmla="*/ 314325 h 372428"/>
                <a:gd name="connsiteX7" fmla="*/ 4674921 w 5196891"/>
                <a:gd name="connsiteY7" fmla="*/ 256223 h 372428"/>
                <a:gd name="connsiteX8" fmla="*/ 4651108 w 5196891"/>
                <a:gd name="connsiteY8" fmla="*/ 300990 h 372428"/>
                <a:gd name="connsiteX9" fmla="*/ 4606341 w 5196891"/>
                <a:gd name="connsiteY9" fmla="*/ 0 h 372428"/>
                <a:gd name="connsiteX10" fmla="*/ 4551096 w 5196891"/>
                <a:gd name="connsiteY10" fmla="*/ 372428 h 372428"/>
                <a:gd name="connsiteX11" fmla="*/ 4530141 w 5196891"/>
                <a:gd name="connsiteY11" fmla="*/ 263843 h 372428"/>
                <a:gd name="connsiteX12" fmla="*/ 4304399 w 5196891"/>
                <a:gd name="connsiteY12" fmla="*/ 263843 h 372428"/>
                <a:gd name="connsiteX13" fmla="*/ 4274871 w 5196891"/>
                <a:gd name="connsiteY13" fmla="*/ 322898 h 372428"/>
                <a:gd name="connsiteX14" fmla="*/ 4239628 w 5196891"/>
                <a:gd name="connsiteY14" fmla="*/ 129540 h 372428"/>
                <a:gd name="connsiteX15" fmla="*/ 4196766 w 5196891"/>
                <a:gd name="connsiteY15" fmla="*/ 263843 h 372428"/>
                <a:gd name="connsiteX16" fmla="*/ 4110088 w 5196891"/>
                <a:gd name="connsiteY16" fmla="*/ 263843 h 372428"/>
                <a:gd name="connsiteX17" fmla="*/ 4085324 w 5196891"/>
                <a:gd name="connsiteY17" fmla="*/ 300990 h 372428"/>
                <a:gd name="connsiteX18" fmla="*/ 4059606 w 5196891"/>
                <a:gd name="connsiteY18" fmla="*/ 254318 h 372428"/>
                <a:gd name="connsiteX19" fmla="*/ 4026268 w 5196891"/>
                <a:gd name="connsiteY19" fmla="*/ 315278 h 372428"/>
                <a:gd name="connsiteX20" fmla="*/ 3994836 w 5196891"/>
                <a:gd name="connsiteY20" fmla="*/ 51435 h 372428"/>
                <a:gd name="connsiteX21" fmla="*/ 3953878 w 5196891"/>
                <a:gd name="connsiteY21" fmla="*/ 356235 h 372428"/>
                <a:gd name="connsiteX22" fmla="*/ 3926256 w 5196891"/>
                <a:gd name="connsiteY22" fmla="*/ 263843 h 372428"/>
                <a:gd name="connsiteX23" fmla="*/ 3856724 w 5196891"/>
                <a:gd name="connsiteY23" fmla="*/ 263843 h 372428"/>
                <a:gd name="connsiteX24" fmla="*/ 3828149 w 5196891"/>
                <a:gd name="connsiteY24" fmla="*/ 216218 h 372428"/>
                <a:gd name="connsiteX25" fmla="*/ 3795763 w 5196891"/>
                <a:gd name="connsiteY25" fmla="*/ 263843 h 372428"/>
                <a:gd name="connsiteX26" fmla="*/ 0 w 5196891"/>
                <a:gd name="connsiteY26" fmla="*/ 275874 h 372428"/>
                <a:gd name="connsiteX0" fmla="*/ 5196891 w 5196891"/>
                <a:gd name="connsiteY0" fmla="*/ 263843 h 372428"/>
                <a:gd name="connsiteX1" fmla="*/ 4903521 w 5196891"/>
                <a:gd name="connsiteY1" fmla="*/ 263843 h 372428"/>
                <a:gd name="connsiteX2" fmla="*/ 4875899 w 5196891"/>
                <a:gd name="connsiteY2" fmla="*/ 301943 h 372428"/>
                <a:gd name="connsiteX3" fmla="*/ 4835893 w 5196891"/>
                <a:gd name="connsiteY3" fmla="*/ 132398 h 372428"/>
                <a:gd name="connsiteX4" fmla="*/ 4799699 w 5196891"/>
                <a:gd name="connsiteY4" fmla="*/ 263843 h 372428"/>
                <a:gd name="connsiteX5" fmla="*/ 4712068 w 5196891"/>
                <a:gd name="connsiteY5" fmla="*/ 263843 h 372428"/>
                <a:gd name="connsiteX6" fmla="*/ 4698733 w 5196891"/>
                <a:gd name="connsiteY6" fmla="*/ 314325 h 372428"/>
                <a:gd name="connsiteX7" fmla="*/ 4674921 w 5196891"/>
                <a:gd name="connsiteY7" fmla="*/ 256223 h 372428"/>
                <a:gd name="connsiteX8" fmla="*/ 4651108 w 5196891"/>
                <a:gd name="connsiteY8" fmla="*/ 300990 h 372428"/>
                <a:gd name="connsiteX9" fmla="*/ 4606341 w 5196891"/>
                <a:gd name="connsiteY9" fmla="*/ 0 h 372428"/>
                <a:gd name="connsiteX10" fmla="*/ 4551096 w 5196891"/>
                <a:gd name="connsiteY10" fmla="*/ 372428 h 372428"/>
                <a:gd name="connsiteX11" fmla="*/ 4530141 w 5196891"/>
                <a:gd name="connsiteY11" fmla="*/ 263843 h 372428"/>
                <a:gd name="connsiteX12" fmla="*/ 4304399 w 5196891"/>
                <a:gd name="connsiteY12" fmla="*/ 263843 h 372428"/>
                <a:gd name="connsiteX13" fmla="*/ 4274871 w 5196891"/>
                <a:gd name="connsiteY13" fmla="*/ 322898 h 372428"/>
                <a:gd name="connsiteX14" fmla="*/ 4239628 w 5196891"/>
                <a:gd name="connsiteY14" fmla="*/ 129540 h 372428"/>
                <a:gd name="connsiteX15" fmla="*/ 4196766 w 5196891"/>
                <a:gd name="connsiteY15" fmla="*/ 263843 h 372428"/>
                <a:gd name="connsiteX16" fmla="*/ 4110088 w 5196891"/>
                <a:gd name="connsiteY16" fmla="*/ 263843 h 372428"/>
                <a:gd name="connsiteX17" fmla="*/ 4085324 w 5196891"/>
                <a:gd name="connsiteY17" fmla="*/ 300990 h 372428"/>
                <a:gd name="connsiteX18" fmla="*/ 4059606 w 5196891"/>
                <a:gd name="connsiteY18" fmla="*/ 254318 h 372428"/>
                <a:gd name="connsiteX19" fmla="*/ 4026268 w 5196891"/>
                <a:gd name="connsiteY19" fmla="*/ 315278 h 372428"/>
                <a:gd name="connsiteX20" fmla="*/ 3994836 w 5196891"/>
                <a:gd name="connsiteY20" fmla="*/ 51435 h 372428"/>
                <a:gd name="connsiteX21" fmla="*/ 3953878 w 5196891"/>
                <a:gd name="connsiteY21" fmla="*/ 356235 h 372428"/>
                <a:gd name="connsiteX22" fmla="*/ 3926256 w 5196891"/>
                <a:gd name="connsiteY22" fmla="*/ 263843 h 372428"/>
                <a:gd name="connsiteX23" fmla="*/ 3856724 w 5196891"/>
                <a:gd name="connsiteY23" fmla="*/ 263843 h 372428"/>
                <a:gd name="connsiteX24" fmla="*/ 3828149 w 5196891"/>
                <a:gd name="connsiteY24" fmla="*/ 216218 h 372428"/>
                <a:gd name="connsiteX25" fmla="*/ 3795763 w 5196891"/>
                <a:gd name="connsiteY25" fmla="*/ 263843 h 372428"/>
                <a:gd name="connsiteX26" fmla="*/ 0 w 5196891"/>
                <a:gd name="connsiteY26" fmla="*/ 263842 h 372428"/>
                <a:gd name="connsiteX0" fmla="*/ 5196891 w 5196891"/>
                <a:gd name="connsiteY0" fmla="*/ 263843 h 372428"/>
                <a:gd name="connsiteX1" fmla="*/ 4903521 w 5196891"/>
                <a:gd name="connsiteY1" fmla="*/ 263843 h 372428"/>
                <a:gd name="connsiteX2" fmla="*/ 4875899 w 5196891"/>
                <a:gd name="connsiteY2" fmla="*/ 301943 h 372428"/>
                <a:gd name="connsiteX3" fmla="*/ 4835893 w 5196891"/>
                <a:gd name="connsiteY3" fmla="*/ 132398 h 372428"/>
                <a:gd name="connsiteX4" fmla="*/ 4799699 w 5196891"/>
                <a:gd name="connsiteY4" fmla="*/ 263843 h 372428"/>
                <a:gd name="connsiteX5" fmla="*/ 4712068 w 5196891"/>
                <a:gd name="connsiteY5" fmla="*/ 263843 h 372428"/>
                <a:gd name="connsiteX6" fmla="*/ 4698733 w 5196891"/>
                <a:gd name="connsiteY6" fmla="*/ 314325 h 372428"/>
                <a:gd name="connsiteX7" fmla="*/ 4674921 w 5196891"/>
                <a:gd name="connsiteY7" fmla="*/ 256223 h 372428"/>
                <a:gd name="connsiteX8" fmla="*/ 4651108 w 5196891"/>
                <a:gd name="connsiteY8" fmla="*/ 300990 h 372428"/>
                <a:gd name="connsiteX9" fmla="*/ 4606341 w 5196891"/>
                <a:gd name="connsiteY9" fmla="*/ 0 h 372428"/>
                <a:gd name="connsiteX10" fmla="*/ 4551096 w 5196891"/>
                <a:gd name="connsiteY10" fmla="*/ 372428 h 372428"/>
                <a:gd name="connsiteX11" fmla="*/ 4530141 w 5196891"/>
                <a:gd name="connsiteY11" fmla="*/ 263843 h 372428"/>
                <a:gd name="connsiteX12" fmla="*/ 4304399 w 5196891"/>
                <a:gd name="connsiteY12" fmla="*/ 263843 h 372428"/>
                <a:gd name="connsiteX13" fmla="*/ 4274871 w 5196891"/>
                <a:gd name="connsiteY13" fmla="*/ 322898 h 372428"/>
                <a:gd name="connsiteX14" fmla="*/ 4239628 w 5196891"/>
                <a:gd name="connsiteY14" fmla="*/ 129540 h 372428"/>
                <a:gd name="connsiteX15" fmla="*/ 4196766 w 5196891"/>
                <a:gd name="connsiteY15" fmla="*/ 263843 h 372428"/>
                <a:gd name="connsiteX16" fmla="*/ 4110088 w 5196891"/>
                <a:gd name="connsiteY16" fmla="*/ 263843 h 372428"/>
                <a:gd name="connsiteX17" fmla="*/ 4085324 w 5196891"/>
                <a:gd name="connsiteY17" fmla="*/ 300990 h 372428"/>
                <a:gd name="connsiteX18" fmla="*/ 4059606 w 5196891"/>
                <a:gd name="connsiteY18" fmla="*/ 254318 h 372428"/>
                <a:gd name="connsiteX19" fmla="*/ 4026268 w 5196891"/>
                <a:gd name="connsiteY19" fmla="*/ 315278 h 372428"/>
                <a:gd name="connsiteX20" fmla="*/ 3994836 w 5196891"/>
                <a:gd name="connsiteY20" fmla="*/ 51435 h 372428"/>
                <a:gd name="connsiteX21" fmla="*/ 3953878 w 5196891"/>
                <a:gd name="connsiteY21" fmla="*/ 356235 h 372428"/>
                <a:gd name="connsiteX22" fmla="*/ 3926256 w 5196891"/>
                <a:gd name="connsiteY22" fmla="*/ 263843 h 372428"/>
                <a:gd name="connsiteX23" fmla="*/ 3856724 w 5196891"/>
                <a:gd name="connsiteY23" fmla="*/ 263843 h 372428"/>
                <a:gd name="connsiteX24" fmla="*/ 3828149 w 5196891"/>
                <a:gd name="connsiteY24" fmla="*/ 216218 h 372428"/>
                <a:gd name="connsiteX25" fmla="*/ 3795763 w 5196891"/>
                <a:gd name="connsiteY25" fmla="*/ 263843 h 372428"/>
                <a:gd name="connsiteX26" fmla="*/ 0 w 5196891"/>
                <a:gd name="connsiteY26" fmla="*/ 263842 h 372428"/>
                <a:gd name="connsiteX0" fmla="*/ 5196891 w 5196891"/>
                <a:gd name="connsiteY0" fmla="*/ 263843 h 372428"/>
                <a:gd name="connsiteX1" fmla="*/ 4903521 w 5196891"/>
                <a:gd name="connsiteY1" fmla="*/ 263843 h 372428"/>
                <a:gd name="connsiteX2" fmla="*/ 4875899 w 5196891"/>
                <a:gd name="connsiteY2" fmla="*/ 301943 h 372428"/>
                <a:gd name="connsiteX3" fmla="*/ 4835893 w 5196891"/>
                <a:gd name="connsiteY3" fmla="*/ 132398 h 372428"/>
                <a:gd name="connsiteX4" fmla="*/ 4799699 w 5196891"/>
                <a:gd name="connsiteY4" fmla="*/ 263843 h 372428"/>
                <a:gd name="connsiteX5" fmla="*/ 4712068 w 5196891"/>
                <a:gd name="connsiteY5" fmla="*/ 263843 h 372428"/>
                <a:gd name="connsiteX6" fmla="*/ 4698733 w 5196891"/>
                <a:gd name="connsiteY6" fmla="*/ 314325 h 372428"/>
                <a:gd name="connsiteX7" fmla="*/ 4674921 w 5196891"/>
                <a:gd name="connsiteY7" fmla="*/ 256223 h 372428"/>
                <a:gd name="connsiteX8" fmla="*/ 4651108 w 5196891"/>
                <a:gd name="connsiteY8" fmla="*/ 300990 h 372428"/>
                <a:gd name="connsiteX9" fmla="*/ 4606341 w 5196891"/>
                <a:gd name="connsiteY9" fmla="*/ 0 h 372428"/>
                <a:gd name="connsiteX10" fmla="*/ 4551096 w 5196891"/>
                <a:gd name="connsiteY10" fmla="*/ 372428 h 372428"/>
                <a:gd name="connsiteX11" fmla="*/ 4530141 w 5196891"/>
                <a:gd name="connsiteY11" fmla="*/ 263843 h 372428"/>
                <a:gd name="connsiteX12" fmla="*/ 4304399 w 5196891"/>
                <a:gd name="connsiteY12" fmla="*/ 263843 h 372428"/>
                <a:gd name="connsiteX13" fmla="*/ 4274871 w 5196891"/>
                <a:gd name="connsiteY13" fmla="*/ 322898 h 372428"/>
                <a:gd name="connsiteX14" fmla="*/ 4239628 w 5196891"/>
                <a:gd name="connsiteY14" fmla="*/ 129540 h 372428"/>
                <a:gd name="connsiteX15" fmla="*/ 4196766 w 5196891"/>
                <a:gd name="connsiteY15" fmla="*/ 263843 h 372428"/>
                <a:gd name="connsiteX16" fmla="*/ 4110088 w 5196891"/>
                <a:gd name="connsiteY16" fmla="*/ 263843 h 372428"/>
                <a:gd name="connsiteX17" fmla="*/ 4085324 w 5196891"/>
                <a:gd name="connsiteY17" fmla="*/ 300990 h 372428"/>
                <a:gd name="connsiteX18" fmla="*/ 4059606 w 5196891"/>
                <a:gd name="connsiteY18" fmla="*/ 254318 h 372428"/>
                <a:gd name="connsiteX19" fmla="*/ 4026268 w 5196891"/>
                <a:gd name="connsiteY19" fmla="*/ 315278 h 372428"/>
                <a:gd name="connsiteX20" fmla="*/ 3994836 w 5196891"/>
                <a:gd name="connsiteY20" fmla="*/ 51435 h 372428"/>
                <a:gd name="connsiteX21" fmla="*/ 3953878 w 5196891"/>
                <a:gd name="connsiteY21" fmla="*/ 356235 h 372428"/>
                <a:gd name="connsiteX22" fmla="*/ 3926256 w 5196891"/>
                <a:gd name="connsiteY22" fmla="*/ 263843 h 372428"/>
                <a:gd name="connsiteX23" fmla="*/ 3856724 w 5196891"/>
                <a:gd name="connsiteY23" fmla="*/ 263843 h 372428"/>
                <a:gd name="connsiteX24" fmla="*/ 3828149 w 5196891"/>
                <a:gd name="connsiteY24" fmla="*/ 216218 h 372428"/>
                <a:gd name="connsiteX25" fmla="*/ 3795763 w 5196891"/>
                <a:gd name="connsiteY25" fmla="*/ 263843 h 372428"/>
                <a:gd name="connsiteX26" fmla="*/ 0 w 5196891"/>
                <a:gd name="connsiteY26" fmla="*/ 263842 h 372428"/>
                <a:gd name="connsiteX0" fmla="*/ 1881798 w 1881798"/>
                <a:gd name="connsiteY0" fmla="*/ 263843 h 372428"/>
                <a:gd name="connsiteX1" fmla="*/ 1588428 w 1881798"/>
                <a:gd name="connsiteY1" fmla="*/ 263843 h 372428"/>
                <a:gd name="connsiteX2" fmla="*/ 1560806 w 1881798"/>
                <a:gd name="connsiteY2" fmla="*/ 301943 h 372428"/>
                <a:gd name="connsiteX3" fmla="*/ 1520800 w 1881798"/>
                <a:gd name="connsiteY3" fmla="*/ 132398 h 372428"/>
                <a:gd name="connsiteX4" fmla="*/ 1484606 w 1881798"/>
                <a:gd name="connsiteY4" fmla="*/ 263843 h 372428"/>
                <a:gd name="connsiteX5" fmla="*/ 1396975 w 1881798"/>
                <a:gd name="connsiteY5" fmla="*/ 263843 h 372428"/>
                <a:gd name="connsiteX6" fmla="*/ 1383640 w 1881798"/>
                <a:gd name="connsiteY6" fmla="*/ 314325 h 372428"/>
                <a:gd name="connsiteX7" fmla="*/ 1359828 w 1881798"/>
                <a:gd name="connsiteY7" fmla="*/ 256223 h 372428"/>
                <a:gd name="connsiteX8" fmla="*/ 1336015 w 1881798"/>
                <a:gd name="connsiteY8" fmla="*/ 300990 h 372428"/>
                <a:gd name="connsiteX9" fmla="*/ 1291248 w 1881798"/>
                <a:gd name="connsiteY9" fmla="*/ 0 h 372428"/>
                <a:gd name="connsiteX10" fmla="*/ 1236003 w 1881798"/>
                <a:gd name="connsiteY10" fmla="*/ 372428 h 372428"/>
                <a:gd name="connsiteX11" fmla="*/ 1215048 w 1881798"/>
                <a:gd name="connsiteY11" fmla="*/ 263843 h 372428"/>
                <a:gd name="connsiteX12" fmla="*/ 989306 w 1881798"/>
                <a:gd name="connsiteY12" fmla="*/ 263843 h 372428"/>
                <a:gd name="connsiteX13" fmla="*/ 959778 w 1881798"/>
                <a:gd name="connsiteY13" fmla="*/ 322898 h 372428"/>
                <a:gd name="connsiteX14" fmla="*/ 924535 w 1881798"/>
                <a:gd name="connsiteY14" fmla="*/ 129540 h 372428"/>
                <a:gd name="connsiteX15" fmla="*/ 881673 w 1881798"/>
                <a:gd name="connsiteY15" fmla="*/ 263843 h 372428"/>
                <a:gd name="connsiteX16" fmla="*/ 794995 w 1881798"/>
                <a:gd name="connsiteY16" fmla="*/ 263843 h 372428"/>
                <a:gd name="connsiteX17" fmla="*/ 770231 w 1881798"/>
                <a:gd name="connsiteY17" fmla="*/ 300990 h 372428"/>
                <a:gd name="connsiteX18" fmla="*/ 744513 w 1881798"/>
                <a:gd name="connsiteY18" fmla="*/ 254318 h 372428"/>
                <a:gd name="connsiteX19" fmla="*/ 711175 w 1881798"/>
                <a:gd name="connsiteY19" fmla="*/ 315278 h 372428"/>
                <a:gd name="connsiteX20" fmla="*/ 679743 w 1881798"/>
                <a:gd name="connsiteY20" fmla="*/ 51435 h 372428"/>
                <a:gd name="connsiteX21" fmla="*/ 638785 w 1881798"/>
                <a:gd name="connsiteY21" fmla="*/ 356235 h 372428"/>
                <a:gd name="connsiteX22" fmla="*/ 611163 w 1881798"/>
                <a:gd name="connsiteY22" fmla="*/ 263843 h 372428"/>
                <a:gd name="connsiteX23" fmla="*/ 541631 w 1881798"/>
                <a:gd name="connsiteY23" fmla="*/ 263843 h 372428"/>
                <a:gd name="connsiteX24" fmla="*/ 513056 w 1881798"/>
                <a:gd name="connsiteY24" fmla="*/ 216218 h 372428"/>
                <a:gd name="connsiteX25" fmla="*/ 480670 w 1881798"/>
                <a:gd name="connsiteY25" fmla="*/ 263843 h 372428"/>
                <a:gd name="connsiteX26" fmla="*/ 0 w 1881798"/>
                <a:gd name="connsiteY26" fmla="*/ 260699 h 372428"/>
                <a:gd name="connsiteX0" fmla="*/ 1881798 w 1881798"/>
                <a:gd name="connsiteY0" fmla="*/ 263843 h 372428"/>
                <a:gd name="connsiteX1" fmla="*/ 1588428 w 1881798"/>
                <a:gd name="connsiteY1" fmla="*/ 263843 h 372428"/>
                <a:gd name="connsiteX2" fmla="*/ 1560806 w 1881798"/>
                <a:gd name="connsiteY2" fmla="*/ 301943 h 372428"/>
                <a:gd name="connsiteX3" fmla="*/ 1520800 w 1881798"/>
                <a:gd name="connsiteY3" fmla="*/ 132398 h 372428"/>
                <a:gd name="connsiteX4" fmla="*/ 1484606 w 1881798"/>
                <a:gd name="connsiteY4" fmla="*/ 263843 h 372428"/>
                <a:gd name="connsiteX5" fmla="*/ 1396975 w 1881798"/>
                <a:gd name="connsiteY5" fmla="*/ 263843 h 372428"/>
                <a:gd name="connsiteX6" fmla="*/ 1383640 w 1881798"/>
                <a:gd name="connsiteY6" fmla="*/ 314325 h 372428"/>
                <a:gd name="connsiteX7" fmla="*/ 1359828 w 1881798"/>
                <a:gd name="connsiteY7" fmla="*/ 256223 h 372428"/>
                <a:gd name="connsiteX8" fmla="*/ 1336015 w 1881798"/>
                <a:gd name="connsiteY8" fmla="*/ 300990 h 372428"/>
                <a:gd name="connsiteX9" fmla="*/ 1291248 w 1881798"/>
                <a:gd name="connsiteY9" fmla="*/ 0 h 372428"/>
                <a:gd name="connsiteX10" fmla="*/ 1236003 w 1881798"/>
                <a:gd name="connsiteY10" fmla="*/ 372428 h 372428"/>
                <a:gd name="connsiteX11" fmla="*/ 1215048 w 1881798"/>
                <a:gd name="connsiteY11" fmla="*/ 263843 h 372428"/>
                <a:gd name="connsiteX12" fmla="*/ 989306 w 1881798"/>
                <a:gd name="connsiteY12" fmla="*/ 263843 h 372428"/>
                <a:gd name="connsiteX13" fmla="*/ 959778 w 1881798"/>
                <a:gd name="connsiteY13" fmla="*/ 322898 h 372428"/>
                <a:gd name="connsiteX14" fmla="*/ 924535 w 1881798"/>
                <a:gd name="connsiteY14" fmla="*/ 129540 h 372428"/>
                <a:gd name="connsiteX15" fmla="*/ 881673 w 1881798"/>
                <a:gd name="connsiteY15" fmla="*/ 263843 h 372428"/>
                <a:gd name="connsiteX16" fmla="*/ 794995 w 1881798"/>
                <a:gd name="connsiteY16" fmla="*/ 263843 h 372428"/>
                <a:gd name="connsiteX17" fmla="*/ 770231 w 1881798"/>
                <a:gd name="connsiteY17" fmla="*/ 300990 h 372428"/>
                <a:gd name="connsiteX18" fmla="*/ 744513 w 1881798"/>
                <a:gd name="connsiteY18" fmla="*/ 254318 h 372428"/>
                <a:gd name="connsiteX19" fmla="*/ 711175 w 1881798"/>
                <a:gd name="connsiteY19" fmla="*/ 315278 h 372428"/>
                <a:gd name="connsiteX20" fmla="*/ 679743 w 1881798"/>
                <a:gd name="connsiteY20" fmla="*/ 51435 h 372428"/>
                <a:gd name="connsiteX21" fmla="*/ 638785 w 1881798"/>
                <a:gd name="connsiteY21" fmla="*/ 356235 h 372428"/>
                <a:gd name="connsiteX22" fmla="*/ 611163 w 1881798"/>
                <a:gd name="connsiteY22" fmla="*/ 263843 h 372428"/>
                <a:gd name="connsiteX23" fmla="*/ 541631 w 1881798"/>
                <a:gd name="connsiteY23" fmla="*/ 263843 h 372428"/>
                <a:gd name="connsiteX24" fmla="*/ 513056 w 1881798"/>
                <a:gd name="connsiteY24" fmla="*/ 216218 h 372428"/>
                <a:gd name="connsiteX25" fmla="*/ 480670 w 1881798"/>
                <a:gd name="connsiteY25" fmla="*/ 263843 h 372428"/>
                <a:gd name="connsiteX26" fmla="*/ 0 w 1881798"/>
                <a:gd name="connsiteY26" fmla="*/ 263842 h 372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881798" h="372428">
                  <a:moveTo>
                    <a:pt x="1881798" y="263843"/>
                  </a:moveTo>
                  <a:lnTo>
                    <a:pt x="1588428" y="263843"/>
                  </a:lnTo>
                  <a:lnTo>
                    <a:pt x="1560806" y="301943"/>
                  </a:lnTo>
                  <a:lnTo>
                    <a:pt x="1520800" y="132398"/>
                  </a:lnTo>
                  <a:lnTo>
                    <a:pt x="1484606" y="263843"/>
                  </a:lnTo>
                  <a:lnTo>
                    <a:pt x="1396975" y="263843"/>
                  </a:lnTo>
                  <a:lnTo>
                    <a:pt x="1383640" y="314325"/>
                  </a:lnTo>
                  <a:lnTo>
                    <a:pt x="1359828" y="256223"/>
                  </a:lnTo>
                  <a:lnTo>
                    <a:pt x="1336015" y="300990"/>
                  </a:lnTo>
                  <a:lnTo>
                    <a:pt x="1291248" y="0"/>
                  </a:lnTo>
                  <a:lnTo>
                    <a:pt x="1236003" y="372428"/>
                  </a:lnTo>
                  <a:lnTo>
                    <a:pt x="1215048" y="263843"/>
                  </a:lnTo>
                  <a:lnTo>
                    <a:pt x="989306" y="263843"/>
                  </a:lnTo>
                  <a:lnTo>
                    <a:pt x="959778" y="322898"/>
                  </a:lnTo>
                  <a:lnTo>
                    <a:pt x="924535" y="129540"/>
                  </a:lnTo>
                  <a:lnTo>
                    <a:pt x="881673" y="263843"/>
                  </a:lnTo>
                  <a:lnTo>
                    <a:pt x="794995" y="263843"/>
                  </a:lnTo>
                  <a:lnTo>
                    <a:pt x="770231" y="300990"/>
                  </a:lnTo>
                  <a:lnTo>
                    <a:pt x="744513" y="254318"/>
                  </a:lnTo>
                  <a:lnTo>
                    <a:pt x="711175" y="315278"/>
                  </a:lnTo>
                  <a:lnTo>
                    <a:pt x="679743" y="51435"/>
                  </a:lnTo>
                  <a:lnTo>
                    <a:pt x="638785" y="356235"/>
                  </a:lnTo>
                  <a:lnTo>
                    <a:pt x="611163" y="263843"/>
                  </a:lnTo>
                  <a:lnTo>
                    <a:pt x="541631" y="263843"/>
                  </a:lnTo>
                  <a:lnTo>
                    <a:pt x="513056" y="216218"/>
                  </a:lnTo>
                  <a:lnTo>
                    <a:pt x="480670" y="263843"/>
                  </a:lnTo>
                  <a:lnTo>
                    <a:pt x="0" y="263842"/>
                  </a:lnTo>
                </a:path>
              </a:pathLst>
            </a:custGeom>
            <a:noFill/>
            <a:ln w="28575" cap="rnd">
              <a:solidFill>
                <a:srgbClr val="2C70AA"/>
              </a:solidFill>
              <a:prstDash val="solid"/>
              <a:round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</p:grpSp>
      <p:grpSp>
        <p:nvGrpSpPr>
          <p:cNvPr id="62" name="Group 61">
            <a:extLst>
              <a:ext uri="{FF2B5EF4-FFF2-40B4-BE49-F238E27FC236}">
                <a16:creationId xmlns:a16="http://schemas.microsoft.com/office/drawing/2014/main" id="{A9E01328-AEAB-4DE2-BAA6-3EB501357122}"/>
              </a:ext>
            </a:extLst>
          </p:cNvPr>
          <p:cNvGrpSpPr/>
          <p:nvPr/>
        </p:nvGrpSpPr>
        <p:grpSpPr>
          <a:xfrm>
            <a:off x="0" y="6074561"/>
            <a:ext cx="12192000" cy="403237"/>
            <a:chOff x="0" y="6075349"/>
            <a:chExt cx="11260480" cy="372428"/>
          </a:xfrm>
        </p:grpSpPr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8720BFCF-27DB-4BD0-9237-62C04A7A27D3}"/>
                </a:ext>
              </a:extLst>
            </p:cNvPr>
            <p:cNvSpPr/>
            <p:nvPr/>
          </p:nvSpPr>
          <p:spPr>
            <a:xfrm>
              <a:off x="0" y="6075349"/>
              <a:ext cx="1881798" cy="372428"/>
            </a:xfrm>
            <a:custGeom>
              <a:avLst/>
              <a:gdLst>
                <a:gd name="connsiteX0" fmla="*/ 5579269 w 5600700"/>
                <a:gd name="connsiteY0" fmla="*/ 285274 h 409575"/>
                <a:gd name="connsiteX1" fmla="*/ 5285899 w 5600700"/>
                <a:gd name="connsiteY1" fmla="*/ 285274 h 409575"/>
                <a:gd name="connsiteX2" fmla="*/ 5258277 w 5600700"/>
                <a:gd name="connsiteY2" fmla="*/ 323374 h 409575"/>
                <a:gd name="connsiteX3" fmla="*/ 5218271 w 5600700"/>
                <a:gd name="connsiteY3" fmla="*/ 153829 h 409575"/>
                <a:gd name="connsiteX4" fmla="*/ 5182077 w 5600700"/>
                <a:gd name="connsiteY4" fmla="*/ 285274 h 409575"/>
                <a:gd name="connsiteX5" fmla="*/ 5094446 w 5600700"/>
                <a:gd name="connsiteY5" fmla="*/ 285274 h 409575"/>
                <a:gd name="connsiteX6" fmla="*/ 5081111 w 5600700"/>
                <a:gd name="connsiteY6" fmla="*/ 335756 h 409575"/>
                <a:gd name="connsiteX7" fmla="*/ 5057299 w 5600700"/>
                <a:gd name="connsiteY7" fmla="*/ 277654 h 409575"/>
                <a:gd name="connsiteX8" fmla="*/ 5033486 w 5600700"/>
                <a:gd name="connsiteY8" fmla="*/ 322421 h 409575"/>
                <a:gd name="connsiteX9" fmla="*/ 4988719 w 5600700"/>
                <a:gd name="connsiteY9" fmla="*/ 21431 h 409575"/>
                <a:gd name="connsiteX10" fmla="*/ 4933474 w 5600700"/>
                <a:gd name="connsiteY10" fmla="*/ 393859 h 409575"/>
                <a:gd name="connsiteX11" fmla="*/ 4912519 w 5600700"/>
                <a:gd name="connsiteY11" fmla="*/ 285274 h 409575"/>
                <a:gd name="connsiteX12" fmla="*/ 4686777 w 5600700"/>
                <a:gd name="connsiteY12" fmla="*/ 285274 h 409575"/>
                <a:gd name="connsiteX13" fmla="*/ 4657249 w 5600700"/>
                <a:gd name="connsiteY13" fmla="*/ 344329 h 409575"/>
                <a:gd name="connsiteX14" fmla="*/ 4622006 w 5600700"/>
                <a:gd name="connsiteY14" fmla="*/ 150971 h 409575"/>
                <a:gd name="connsiteX15" fmla="*/ 4579144 w 5600700"/>
                <a:gd name="connsiteY15" fmla="*/ 285274 h 409575"/>
                <a:gd name="connsiteX16" fmla="*/ 4492466 w 5600700"/>
                <a:gd name="connsiteY16" fmla="*/ 285274 h 409575"/>
                <a:gd name="connsiteX17" fmla="*/ 4467702 w 5600700"/>
                <a:gd name="connsiteY17" fmla="*/ 322421 h 409575"/>
                <a:gd name="connsiteX18" fmla="*/ 4441984 w 5600700"/>
                <a:gd name="connsiteY18" fmla="*/ 275749 h 409575"/>
                <a:gd name="connsiteX19" fmla="*/ 4408646 w 5600700"/>
                <a:gd name="connsiteY19" fmla="*/ 336709 h 409575"/>
                <a:gd name="connsiteX20" fmla="*/ 4377214 w 5600700"/>
                <a:gd name="connsiteY20" fmla="*/ 72866 h 409575"/>
                <a:gd name="connsiteX21" fmla="*/ 4336256 w 5600700"/>
                <a:gd name="connsiteY21" fmla="*/ 377666 h 409575"/>
                <a:gd name="connsiteX22" fmla="*/ 4308634 w 5600700"/>
                <a:gd name="connsiteY22" fmla="*/ 285274 h 409575"/>
                <a:gd name="connsiteX23" fmla="*/ 4239102 w 5600700"/>
                <a:gd name="connsiteY23" fmla="*/ 285274 h 409575"/>
                <a:gd name="connsiteX24" fmla="*/ 4210527 w 5600700"/>
                <a:gd name="connsiteY24" fmla="*/ 237649 h 409575"/>
                <a:gd name="connsiteX25" fmla="*/ 4178141 w 5600700"/>
                <a:gd name="connsiteY25" fmla="*/ 285274 h 409575"/>
                <a:gd name="connsiteX26" fmla="*/ 21431 w 5600700"/>
                <a:gd name="connsiteY26" fmla="*/ 285274 h 409575"/>
                <a:gd name="connsiteX0" fmla="*/ 5196891 w 5196891"/>
                <a:gd name="connsiteY0" fmla="*/ 263843 h 372428"/>
                <a:gd name="connsiteX1" fmla="*/ 4903521 w 5196891"/>
                <a:gd name="connsiteY1" fmla="*/ 263843 h 372428"/>
                <a:gd name="connsiteX2" fmla="*/ 4875899 w 5196891"/>
                <a:gd name="connsiteY2" fmla="*/ 301943 h 372428"/>
                <a:gd name="connsiteX3" fmla="*/ 4835893 w 5196891"/>
                <a:gd name="connsiteY3" fmla="*/ 132398 h 372428"/>
                <a:gd name="connsiteX4" fmla="*/ 4799699 w 5196891"/>
                <a:gd name="connsiteY4" fmla="*/ 263843 h 372428"/>
                <a:gd name="connsiteX5" fmla="*/ 4712068 w 5196891"/>
                <a:gd name="connsiteY5" fmla="*/ 263843 h 372428"/>
                <a:gd name="connsiteX6" fmla="*/ 4698733 w 5196891"/>
                <a:gd name="connsiteY6" fmla="*/ 314325 h 372428"/>
                <a:gd name="connsiteX7" fmla="*/ 4674921 w 5196891"/>
                <a:gd name="connsiteY7" fmla="*/ 256223 h 372428"/>
                <a:gd name="connsiteX8" fmla="*/ 4651108 w 5196891"/>
                <a:gd name="connsiteY8" fmla="*/ 300990 h 372428"/>
                <a:gd name="connsiteX9" fmla="*/ 4606341 w 5196891"/>
                <a:gd name="connsiteY9" fmla="*/ 0 h 372428"/>
                <a:gd name="connsiteX10" fmla="*/ 4551096 w 5196891"/>
                <a:gd name="connsiteY10" fmla="*/ 372428 h 372428"/>
                <a:gd name="connsiteX11" fmla="*/ 4530141 w 5196891"/>
                <a:gd name="connsiteY11" fmla="*/ 263843 h 372428"/>
                <a:gd name="connsiteX12" fmla="*/ 4304399 w 5196891"/>
                <a:gd name="connsiteY12" fmla="*/ 263843 h 372428"/>
                <a:gd name="connsiteX13" fmla="*/ 4274871 w 5196891"/>
                <a:gd name="connsiteY13" fmla="*/ 322898 h 372428"/>
                <a:gd name="connsiteX14" fmla="*/ 4239628 w 5196891"/>
                <a:gd name="connsiteY14" fmla="*/ 129540 h 372428"/>
                <a:gd name="connsiteX15" fmla="*/ 4196766 w 5196891"/>
                <a:gd name="connsiteY15" fmla="*/ 263843 h 372428"/>
                <a:gd name="connsiteX16" fmla="*/ 4110088 w 5196891"/>
                <a:gd name="connsiteY16" fmla="*/ 263843 h 372428"/>
                <a:gd name="connsiteX17" fmla="*/ 4085324 w 5196891"/>
                <a:gd name="connsiteY17" fmla="*/ 300990 h 372428"/>
                <a:gd name="connsiteX18" fmla="*/ 4059606 w 5196891"/>
                <a:gd name="connsiteY18" fmla="*/ 254318 h 372428"/>
                <a:gd name="connsiteX19" fmla="*/ 4026268 w 5196891"/>
                <a:gd name="connsiteY19" fmla="*/ 315278 h 372428"/>
                <a:gd name="connsiteX20" fmla="*/ 3994836 w 5196891"/>
                <a:gd name="connsiteY20" fmla="*/ 51435 h 372428"/>
                <a:gd name="connsiteX21" fmla="*/ 3953878 w 5196891"/>
                <a:gd name="connsiteY21" fmla="*/ 356235 h 372428"/>
                <a:gd name="connsiteX22" fmla="*/ 3926256 w 5196891"/>
                <a:gd name="connsiteY22" fmla="*/ 263843 h 372428"/>
                <a:gd name="connsiteX23" fmla="*/ 3856724 w 5196891"/>
                <a:gd name="connsiteY23" fmla="*/ 263843 h 372428"/>
                <a:gd name="connsiteX24" fmla="*/ 3828149 w 5196891"/>
                <a:gd name="connsiteY24" fmla="*/ 216218 h 372428"/>
                <a:gd name="connsiteX25" fmla="*/ 3795763 w 5196891"/>
                <a:gd name="connsiteY25" fmla="*/ 263843 h 372428"/>
                <a:gd name="connsiteX26" fmla="*/ 0 w 5196891"/>
                <a:gd name="connsiteY26" fmla="*/ 275874 h 372428"/>
                <a:gd name="connsiteX0" fmla="*/ 5196891 w 5196891"/>
                <a:gd name="connsiteY0" fmla="*/ 263843 h 372428"/>
                <a:gd name="connsiteX1" fmla="*/ 4903521 w 5196891"/>
                <a:gd name="connsiteY1" fmla="*/ 263843 h 372428"/>
                <a:gd name="connsiteX2" fmla="*/ 4875899 w 5196891"/>
                <a:gd name="connsiteY2" fmla="*/ 301943 h 372428"/>
                <a:gd name="connsiteX3" fmla="*/ 4835893 w 5196891"/>
                <a:gd name="connsiteY3" fmla="*/ 132398 h 372428"/>
                <a:gd name="connsiteX4" fmla="*/ 4799699 w 5196891"/>
                <a:gd name="connsiteY4" fmla="*/ 263843 h 372428"/>
                <a:gd name="connsiteX5" fmla="*/ 4712068 w 5196891"/>
                <a:gd name="connsiteY5" fmla="*/ 263843 h 372428"/>
                <a:gd name="connsiteX6" fmla="*/ 4698733 w 5196891"/>
                <a:gd name="connsiteY6" fmla="*/ 314325 h 372428"/>
                <a:gd name="connsiteX7" fmla="*/ 4674921 w 5196891"/>
                <a:gd name="connsiteY7" fmla="*/ 256223 h 372428"/>
                <a:gd name="connsiteX8" fmla="*/ 4651108 w 5196891"/>
                <a:gd name="connsiteY8" fmla="*/ 300990 h 372428"/>
                <a:gd name="connsiteX9" fmla="*/ 4606341 w 5196891"/>
                <a:gd name="connsiteY9" fmla="*/ 0 h 372428"/>
                <a:gd name="connsiteX10" fmla="*/ 4551096 w 5196891"/>
                <a:gd name="connsiteY10" fmla="*/ 372428 h 372428"/>
                <a:gd name="connsiteX11" fmla="*/ 4530141 w 5196891"/>
                <a:gd name="connsiteY11" fmla="*/ 263843 h 372428"/>
                <a:gd name="connsiteX12" fmla="*/ 4304399 w 5196891"/>
                <a:gd name="connsiteY12" fmla="*/ 263843 h 372428"/>
                <a:gd name="connsiteX13" fmla="*/ 4274871 w 5196891"/>
                <a:gd name="connsiteY13" fmla="*/ 322898 h 372428"/>
                <a:gd name="connsiteX14" fmla="*/ 4239628 w 5196891"/>
                <a:gd name="connsiteY14" fmla="*/ 129540 h 372428"/>
                <a:gd name="connsiteX15" fmla="*/ 4196766 w 5196891"/>
                <a:gd name="connsiteY15" fmla="*/ 263843 h 372428"/>
                <a:gd name="connsiteX16" fmla="*/ 4110088 w 5196891"/>
                <a:gd name="connsiteY16" fmla="*/ 263843 h 372428"/>
                <a:gd name="connsiteX17" fmla="*/ 4085324 w 5196891"/>
                <a:gd name="connsiteY17" fmla="*/ 300990 h 372428"/>
                <a:gd name="connsiteX18" fmla="*/ 4059606 w 5196891"/>
                <a:gd name="connsiteY18" fmla="*/ 254318 h 372428"/>
                <a:gd name="connsiteX19" fmla="*/ 4026268 w 5196891"/>
                <a:gd name="connsiteY19" fmla="*/ 315278 h 372428"/>
                <a:gd name="connsiteX20" fmla="*/ 3994836 w 5196891"/>
                <a:gd name="connsiteY20" fmla="*/ 51435 h 372428"/>
                <a:gd name="connsiteX21" fmla="*/ 3953878 w 5196891"/>
                <a:gd name="connsiteY21" fmla="*/ 356235 h 372428"/>
                <a:gd name="connsiteX22" fmla="*/ 3926256 w 5196891"/>
                <a:gd name="connsiteY22" fmla="*/ 263843 h 372428"/>
                <a:gd name="connsiteX23" fmla="*/ 3856724 w 5196891"/>
                <a:gd name="connsiteY23" fmla="*/ 263843 h 372428"/>
                <a:gd name="connsiteX24" fmla="*/ 3828149 w 5196891"/>
                <a:gd name="connsiteY24" fmla="*/ 216218 h 372428"/>
                <a:gd name="connsiteX25" fmla="*/ 3795763 w 5196891"/>
                <a:gd name="connsiteY25" fmla="*/ 263843 h 372428"/>
                <a:gd name="connsiteX26" fmla="*/ 0 w 5196891"/>
                <a:gd name="connsiteY26" fmla="*/ 263842 h 372428"/>
                <a:gd name="connsiteX0" fmla="*/ 5196891 w 5196891"/>
                <a:gd name="connsiteY0" fmla="*/ 263843 h 372428"/>
                <a:gd name="connsiteX1" fmla="*/ 4903521 w 5196891"/>
                <a:gd name="connsiteY1" fmla="*/ 263843 h 372428"/>
                <a:gd name="connsiteX2" fmla="*/ 4875899 w 5196891"/>
                <a:gd name="connsiteY2" fmla="*/ 301943 h 372428"/>
                <a:gd name="connsiteX3" fmla="*/ 4835893 w 5196891"/>
                <a:gd name="connsiteY3" fmla="*/ 132398 h 372428"/>
                <a:gd name="connsiteX4" fmla="*/ 4799699 w 5196891"/>
                <a:gd name="connsiteY4" fmla="*/ 263843 h 372428"/>
                <a:gd name="connsiteX5" fmla="*/ 4712068 w 5196891"/>
                <a:gd name="connsiteY5" fmla="*/ 263843 h 372428"/>
                <a:gd name="connsiteX6" fmla="*/ 4698733 w 5196891"/>
                <a:gd name="connsiteY6" fmla="*/ 314325 h 372428"/>
                <a:gd name="connsiteX7" fmla="*/ 4674921 w 5196891"/>
                <a:gd name="connsiteY7" fmla="*/ 256223 h 372428"/>
                <a:gd name="connsiteX8" fmla="*/ 4651108 w 5196891"/>
                <a:gd name="connsiteY8" fmla="*/ 300990 h 372428"/>
                <a:gd name="connsiteX9" fmla="*/ 4606341 w 5196891"/>
                <a:gd name="connsiteY9" fmla="*/ 0 h 372428"/>
                <a:gd name="connsiteX10" fmla="*/ 4551096 w 5196891"/>
                <a:gd name="connsiteY10" fmla="*/ 372428 h 372428"/>
                <a:gd name="connsiteX11" fmla="*/ 4530141 w 5196891"/>
                <a:gd name="connsiteY11" fmla="*/ 263843 h 372428"/>
                <a:gd name="connsiteX12" fmla="*/ 4304399 w 5196891"/>
                <a:gd name="connsiteY12" fmla="*/ 263843 h 372428"/>
                <a:gd name="connsiteX13" fmla="*/ 4274871 w 5196891"/>
                <a:gd name="connsiteY13" fmla="*/ 322898 h 372428"/>
                <a:gd name="connsiteX14" fmla="*/ 4239628 w 5196891"/>
                <a:gd name="connsiteY14" fmla="*/ 129540 h 372428"/>
                <a:gd name="connsiteX15" fmla="*/ 4196766 w 5196891"/>
                <a:gd name="connsiteY15" fmla="*/ 263843 h 372428"/>
                <a:gd name="connsiteX16" fmla="*/ 4110088 w 5196891"/>
                <a:gd name="connsiteY16" fmla="*/ 263843 h 372428"/>
                <a:gd name="connsiteX17" fmla="*/ 4085324 w 5196891"/>
                <a:gd name="connsiteY17" fmla="*/ 300990 h 372428"/>
                <a:gd name="connsiteX18" fmla="*/ 4059606 w 5196891"/>
                <a:gd name="connsiteY18" fmla="*/ 254318 h 372428"/>
                <a:gd name="connsiteX19" fmla="*/ 4026268 w 5196891"/>
                <a:gd name="connsiteY19" fmla="*/ 315278 h 372428"/>
                <a:gd name="connsiteX20" fmla="*/ 3994836 w 5196891"/>
                <a:gd name="connsiteY20" fmla="*/ 51435 h 372428"/>
                <a:gd name="connsiteX21" fmla="*/ 3953878 w 5196891"/>
                <a:gd name="connsiteY21" fmla="*/ 356235 h 372428"/>
                <a:gd name="connsiteX22" fmla="*/ 3926256 w 5196891"/>
                <a:gd name="connsiteY22" fmla="*/ 263843 h 372428"/>
                <a:gd name="connsiteX23" fmla="*/ 3856724 w 5196891"/>
                <a:gd name="connsiteY23" fmla="*/ 263843 h 372428"/>
                <a:gd name="connsiteX24" fmla="*/ 3828149 w 5196891"/>
                <a:gd name="connsiteY24" fmla="*/ 216218 h 372428"/>
                <a:gd name="connsiteX25" fmla="*/ 3795763 w 5196891"/>
                <a:gd name="connsiteY25" fmla="*/ 263843 h 372428"/>
                <a:gd name="connsiteX26" fmla="*/ 0 w 5196891"/>
                <a:gd name="connsiteY26" fmla="*/ 263842 h 372428"/>
                <a:gd name="connsiteX0" fmla="*/ 5196891 w 5196891"/>
                <a:gd name="connsiteY0" fmla="*/ 263843 h 372428"/>
                <a:gd name="connsiteX1" fmla="*/ 4903521 w 5196891"/>
                <a:gd name="connsiteY1" fmla="*/ 263843 h 372428"/>
                <a:gd name="connsiteX2" fmla="*/ 4875899 w 5196891"/>
                <a:gd name="connsiteY2" fmla="*/ 301943 h 372428"/>
                <a:gd name="connsiteX3" fmla="*/ 4835893 w 5196891"/>
                <a:gd name="connsiteY3" fmla="*/ 132398 h 372428"/>
                <a:gd name="connsiteX4" fmla="*/ 4799699 w 5196891"/>
                <a:gd name="connsiteY4" fmla="*/ 263843 h 372428"/>
                <a:gd name="connsiteX5" fmla="*/ 4712068 w 5196891"/>
                <a:gd name="connsiteY5" fmla="*/ 263843 h 372428"/>
                <a:gd name="connsiteX6" fmla="*/ 4698733 w 5196891"/>
                <a:gd name="connsiteY6" fmla="*/ 314325 h 372428"/>
                <a:gd name="connsiteX7" fmla="*/ 4674921 w 5196891"/>
                <a:gd name="connsiteY7" fmla="*/ 256223 h 372428"/>
                <a:gd name="connsiteX8" fmla="*/ 4651108 w 5196891"/>
                <a:gd name="connsiteY8" fmla="*/ 300990 h 372428"/>
                <a:gd name="connsiteX9" fmla="*/ 4606341 w 5196891"/>
                <a:gd name="connsiteY9" fmla="*/ 0 h 372428"/>
                <a:gd name="connsiteX10" fmla="*/ 4551096 w 5196891"/>
                <a:gd name="connsiteY10" fmla="*/ 372428 h 372428"/>
                <a:gd name="connsiteX11" fmla="*/ 4530141 w 5196891"/>
                <a:gd name="connsiteY11" fmla="*/ 263843 h 372428"/>
                <a:gd name="connsiteX12" fmla="*/ 4304399 w 5196891"/>
                <a:gd name="connsiteY12" fmla="*/ 263843 h 372428"/>
                <a:gd name="connsiteX13" fmla="*/ 4274871 w 5196891"/>
                <a:gd name="connsiteY13" fmla="*/ 322898 h 372428"/>
                <a:gd name="connsiteX14" fmla="*/ 4239628 w 5196891"/>
                <a:gd name="connsiteY14" fmla="*/ 129540 h 372428"/>
                <a:gd name="connsiteX15" fmla="*/ 4196766 w 5196891"/>
                <a:gd name="connsiteY15" fmla="*/ 263843 h 372428"/>
                <a:gd name="connsiteX16" fmla="*/ 4110088 w 5196891"/>
                <a:gd name="connsiteY16" fmla="*/ 263843 h 372428"/>
                <a:gd name="connsiteX17" fmla="*/ 4085324 w 5196891"/>
                <a:gd name="connsiteY17" fmla="*/ 300990 h 372428"/>
                <a:gd name="connsiteX18" fmla="*/ 4059606 w 5196891"/>
                <a:gd name="connsiteY18" fmla="*/ 254318 h 372428"/>
                <a:gd name="connsiteX19" fmla="*/ 4026268 w 5196891"/>
                <a:gd name="connsiteY19" fmla="*/ 315278 h 372428"/>
                <a:gd name="connsiteX20" fmla="*/ 3994836 w 5196891"/>
                <a:gd name="connsiteY20" fmla="*/ 51435 h 372428"/>
                <a:gd name="connsiteX21" fmla="*/ 3953878 w 5196891"/>
                <a:gd name="connsiteY21" fmla="*/ 356235 h 372428"/>
                <a:gd name="connsiteX22" fmla="*/ 3926256 w 5196891"/>
                <a:gd name="connsiteY22" fmla="*/ 263843 h 372428"/>
                <a:gd name="connsiteX23" fmla="*/ 3856724 w 5196891"/>
                <a:gd name="connsiteY23" fmla="*/ 263843 h 372428"/>
                <a:gd name="connsiteX24" fmla="*/ 3828149 w 5196891"/>
                <a:gd name="connsiteY24" fmla="*/ 216218 h 372428"/>
                <a:gd name="connsiteX25" fmla="*/ 3795763 w 5196891"/>
                <a:gd name="connsiteY25" fmla="*/ 263843 h 372428"/>
                <a:gd name="connsiteX26" fmla="*/ 0 w 5196891"/>
                <a:gd name="connsiteY26" fmla="*/ 263842 h 372428"/>
                <a:gd name="connsiteX0" fmla="*/ 1881798 w 1881798"/>
                <a:gd name="connsiteY0" fmla="*/ 263843 h 372428"/>
                <a:gd name="connsiteX1" fmla="*/ 1588428 w 1881798"/>
                <a:gd name="connsiteY1" fmla="*/ 263843 h 372428"/>
                <a:gd name="connsiteX2" fmla="*/ 1560806 w 1881798"/>
                <a:gd name="connsiteY2" fmla="*/ 301943 h 372428"/>
                <a:gd name="connsiteX3" fmla="*/ 1520800 w 1881798"/>
                <a:gd name="connsiteY3" fmla="*/ 132398 h 372428"/>
                <a:gd name="connsiteX4" fmla="*/ 1484606 w 1881798"/>
                <a:gd name="connsiteY4" fmla="*/ 263843 h 372428"/>
                <a:gd name="connsiteX5" fmla="*/ 1396975 w 1881798"/>
                <a:gd name="connsiteY5" fmla="*/ 263843 h 372428"/>
                <a:gd name="connsiteX6" fmla="*/ 1383640 w 1881798"/>
                <a:gd name="connsiteY6" fmla="*/ 314325 h 372428"/>
                <a:gd name="connsiteX7" fmla="*/ 1359828 w 1881798"/>
                <a:gd name="connsiteY7" fmla="*/ 256223 h 372428"/>
                <a:gd name="connsiteX8" fmla="*/ 1336015 w 1881798"/>
                <a:gd name="connsiteY8" fmla="*/ 300990 h 372428"/>
                <a:gd name="connsiteX9" fmla="*/ 1291248 w 1881798"/>
                <a:gd name="connsiteY9" fmla="*/ 0 h 372428"/>
                <a:gd name="connsiteX10" fmla="*/ 1236003 w 1881798"/>
                <a:gd name="connsiteY10" fmla="*/ 372428 h 372428"/>
                <a:gd name="connsiteX11" fmla="*/ 1215048 w 1881798"/>
                <a:gd name="connsiteY11" fmla="*/ 263843 h 372428"/>
                <a:gd name="connsiteX12" fmla="*/ 989306 w 1881798"/>
                <a:gd name="connsiteY12" fmla="*/ 263843 h 372428"/>
                <a:gd name="connsiteX13" fmla="*/ 959778 w 1881798"/>
                <a:gd name="connsiteY13" fmla="*/ 322898 h 372428"/>
                <a:gd name="connsiteX14" fmla="*/ 924535 w 1881798"/>
                <a:gd name="connsiteY14" fmla="*/ 129540 h 372428"/>
                <a:gd name="connsiteX15" fmla="*/ 881673 w 1881798"/>
                <a:gd name="connsiteY15" fmla="*/ 263843 h 372428"/>
                <a:gd name="connsiteX16" fmla="*/ 794995 w 1881798"/>
                <a:gd name="connsiteY16" fmla="*/ 263843 h 372428"/>
                <a:gd name="connsiteX17" fmla="*/ 770231 w 1881798"/>
                <a:gd name="connsiteY17" fmla="*/ 300990 h 372428"/>
                <a:gd name="connsiteX18" fmla="*/ 744513 w 1881798"/>
                <a:gd name="connsiteY18" fmla="*/ 254318 h 372428"/>
                <a:gd name="connsiteX19" fmla="*/ 711175 w 1881798"/>
                <a:gd name="connsiteY19" fmla="*/ 315278 h 372428"/>
                <a:gd name="connsiteX20" fmla="*/ 679743 w 1881798"/>
                <a:gd name="connsiteY20" fmla="*/ 51435 h 372428"/>
                <a:gd name="connsiteX21" fmla="*/ 638785 w 1881798"/>
                <a:gd name="connsiteY21" fmla="*/ 356235 h 372428"/>
                <a:gd name="connsiteX22" fmla="*/ 611163 w 1881798"/>
                <a:gd name="connsiteY22" fmla="*/ 263843 h 372428"/>
                <a:gd name="connsiteX23" fmla="*/ 541631 w 1881798"/>
                <a:gd name="connsiteY23" fmla="*/ 263843 h 372428"/>
                <a:gd name="connsiteX24" fmla="*/ 513056 w 1881798"/>
                <a:gd name="connsiteY24" fmla="*/ 216218 h 372428"/>
                <a:gd name="connsiteX25" fmla="*/ 480670 w 1881798"/>
                <a:gd name="connsiteY25" fmla="*/ 263843 h 372428"/>
                <a:gd name="connsiteX26" fmla="*/ 0 w 1881798"/>
                <a:gd name="connsiteY26" fmla="*/ 260699 h 372428"/>
                <a:gd name="connsiteX0" fmla="*/ 1881798 w 1881798"/>
                <a:gd name="connsiteY0" fmla="*/ 263843 h 372428"/>
                <a:gd name="connsiteX1" fmla="*/ 1588428 w 1881798"/>
                <a:gd name="connsiteY1" fmla="*/ 263843 h 372428"/>
                <a:gd name="connsiteX2" fmla="*/ 1560806 w 1881798"/>
                <a:gd name="connsiteY2" fmla="*/ 301943 h 372428"/>
                <a:gd name="connsiteX3" fmla="*/ 1520800 w 1881798"/>
                <a:gd name="connsiteY3" fmla="*/ 132398 h 372428"/>
                <a:gd name="connsiteX4" fmla="*/ 1484606 w 1881798"/>
                <a:gd name="connsiteY4" fmla="*/ 263843 h 372428"/>
                <a:gd name="connsiteX5" fmla="*/ 1396975 w 1881798"/>
                <a:gd name="connsiteY5" fmla="*/ 263843 h 372428"/>
                <a:gd name="connsiteX6" fmla="*/ 1383640 w 1881798"/>
                <a:gd name="connsiteY6" fmla="*/ 314325 h 372428"/>
                <a:gd name="connsiteX7" fmla="*/ 1359828 w 1881798"/>
                <a:gd name="connsiteY7" fmla="*/ 256223 h 372428"/>
                <a:gd name="connsiteX8" fmla="*/ 1336015 w 1881798"/>
                <a:gd name="connsiteY8" fmla="*/ 300990 h 372428"/>
                <a:gd name="connsiteX9" fmla="*/ 1291248 w 1881798"/>
                <a:gd name="connsiteY9" fmla="*/ 0 h 372428"/>
                <a:gd name="connsiteX10" fmla="*/ 1236003 w 1881798"/>
                <a:gd name="connsiteY10" fmla="*/ 372428 h 372428"/>
                <a:gd name="connsiteX11" fmla="*/ 1215048 w 1881798"/>
                <a:gd name="connsiteY11" fmla="*/ 263843 h 372428"/>
                <a:gd name="connsiteX12" fmla="*/ 989306 w 1881798"/>
                <a:gd name="connsiteY12" fmla="*/ 263843 h 372428"/>
                <a:gd name="connsiteX13" fmla="*/ 959778 w 1881798"/>
                <a:gd name="connsiteY13" fmla="*/ 322898 h 372428"/>
                <a:gd name="connsiteX14" fmla="*/ 924535 w 1881798"/>
                <a:gd name="connsiteY14" fmla="*/ 129540 h 372428"/>
                <a:gd name="connsiteX15" fmla="*/ 881673 w 1881798"/>
                <a:gd name="connsiteY15" fmla="*/ 263843 h 372428"/>
                <a:gd name="connsiteX16" fmla="*/ 794995 w 1881798"/>
                <a:gd name="connsiteY16" fmla="*/ 263843 h 372428"/>
                <a:gd name="connsiteX17" fmla="*/ 770231 w 1881798"/>
                <a:gd name="connsiteY17" fmla="*/ 300990 h 372428"/>
                <a:gd name="connsiteX18" fmla="*/ 744513 w 1881798"/>
                <a:gd name="connsiteY18" fmla="*/ 254318 h 372428"/>
                <a:gd name="connsiteX19" fmla="*/ 711175 w 1881798"/>
                <a:gd name="connsiteY19" fmla="*/ 315278 h 372428"/>
                <a:gd name="connsiteX20" fmla="*/ 679743 w 1881798"/>
                <a:gd name="connsiteY20" fmla="*/ 51435 h 372428"/>
                <a:gd name="connsiteX21" fmla="*/ 638785 w 1881798"/>
                <a:gd name="connsiteY21" fmla="*/ 356235 h 372428"/>
                <a:gd name="connsiteX22" fmla="*/ 611163 w 1881798"/>
                <a:gd name="connsiteY22" fmla="*/ 263843 h 372428"/>
                <a:gd name="connsiteX23" fmla="*/ 541631 w 1881798"/>
                <a:gd name="connsiteY23" fmla="*/ 263843 h 372428"/>
                <a:gd name="connsiteX24" fmla="*/ 513056 w 1881798"/>
                <a:gd name="connsiteY24" fmla="*/ 216218 h 372428"/>
                <a:gd name="connsiteX25" fmla="*/ 480670 w 1881798"/>
                <a:gd name="connsiteY25" fmla="*/ 263843 h 372428"/>
                <a:gd name="connsiteX26" fmla="*/ 0 w 1881798"/>
                <a:gd name="connsiteY26" fmla="*/ 263842 h 372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881798" h="372428">
                  <a:moveTo>
                    <a:pt x="1881798" y="263843"/>
                  </a:moveTo>
                  <a:lnTo>
                    <a:pt x="1588428" y="263843"/>
                  </a:lnTo>
                  <a:lnTo>
                    <a:pt x="1560806" y="301943"/>
                  </a:lnTo>
                  <a:lnTo>
                    <a:pt x="1520800" y="132398"/>
                  </a:lnTo>
                  <a:lnTo>
                    <a:pt x="1484606" y="263843"/>
                  </a:lnTo>
                  <a:lnTo>
                    <a:pt x="1396975" y="263843"/>
                  </a:lnTo>
                  <a:lnTo>
                    <a:pt x="1383640" y="314325"/>
                  </a:lnTo>
                  <a:lnTo>
                    <a:pt x="1359828" y="256223"/>
                  </a:lnTo>
                  <a:lnTo>
                    <a:pt x="1336015" y="300990"/>
                  </a:lnTo>
                  <a:lnTo>
                    <a:pt x="1291248" y="0"/>
                  </a:lnTo>
                  <a:lnTo>
                    <a:pt x="1236003" y="372428"/>
                  </a:lnTo>
                  <a:lnTo>
                    <a:pt x="1215048" y="263843"/>
                  </a:lnTo>
                  <a:lnTo>
                    <a:pt x="989306" y="263843"/>
                  </a:lnTo>
                  <a:lnTo>
                    <a:pt x="959778" y="322898"/>
                  </a:lnTo>
                  <a:lnTo>
                    <a:pt x="924535" y="129540"/>
                  </a:lnTo>
                  <a:lnTo>
                    <a:pt x="881673" y="263843"/>
                  </a:lnTo>
                  <a:lnTo>
                    <a:pt x="794995" y="263843"/>
                  </a:lnTo>
                  <a:lnTo>
                    <a:pt x="770231" y="300990"/>
                  </a:lnTo>
                  <a:lnTo>
                    <a:pt x="744513" y="254318"/>
                  </a:lnTo>
                  <a:lnTo>
                    <a:pt x="711175" y="315278"/>
                  </a:lnTo>
                  <a:lnTo>
                    <a:pt x="679743" y="51435"/>
                  </a:lnTo>
                  <a:lnTo>
                    <a:pt x="638785" y="356235"/>
                  </a:lnTo>
                  <a:lnTo>
                    <a:pt x="611163" y="263843"/>
                  </a:lnTo>
                  <a:lnTo>
                    <a:pt x="541631" y="263843"/>
                  </a:lnTo>
                  <a:lnTo>
                    <a:pt x="513056" y="216218"/>
                  </a:lnTo>
                  <a:lnTo>
                    <a:pt x="480670" y="263843"/>
                  </a:lnTo>
                  <a:lnTo>
                    <a:pt x="0" y="263842"/>
                  </a:lnTo>
                </a:path>
              </a:pathLst>
            </a:custGeom>
            <a:noFill/>
            <a:ln w="28575" cap="rnd">
              <a:solidFill>
                <a:srgbClr val="2C70AA"/>
              </a:solidFill>
              <a:prstDash val="solid"/>
              <a:round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B5C28BF0-9AB1-46B9-AA3F-0C7D8120A500}"/>
                </a:ext>
              </a:extLst>
            </p:cNvPr>
            <p:cNvSpPr/>
            <p:nvPr/>
          </p:nvSpPr>
          <p:spPr>
            <a:xfrm>
              <a:off x="1881798" y="6075349"/>
              <a:ext cx="1881798" cy="372428"/>
            </a:xfrm>
            <a:custGeom>
              <a:avLst/>
              <a:gdLst>
                <a:gd name="connsiteX0" fmla="*/ 5579269 w 5600700"/>
                <a:gd name="connsiteY0" fmla="*/ 285274 h 409575"/>
                <a:gd name="connsiteX1" fmla="*/ 5285899 w 5600700"/>
                <a:gd name="connsiteY1" fmla="*/ 285274 h 409575"/>
                <a:gd name="connsiteX2" fmla="*/ 5258277 w 5600700"/>
                <a:gd name="connsiteY2" fmla="*/ 323374 h 409575"/>
                <a:gd name="connsiteX3" fmla="*/ 5218271 w 5600700"/>
                <a:gd name="connsiteY3" fmla="*/ 153829 h 409575"/>
                <a:gd name="connsiteX4" fmla="*/ 5182077 w 5600700"/>
                <a:gd name="connsiteY4" fmla="*/ 285274 h 409575"/>
                <a:gd name="connsiteX5" fmla="*/ 5094446 w 5600700"/>
                <a:gd name="connsiteY5" fmla="*/ 285274 h 409575"/>
                <a:gd name="connsiteX6" fmla="*/ 5081111 w 5600700"/>
                <a:gd name="connsiteY6" fmla="*/ 335756 h 409575"/>
                <a:gd name="connsiteX7" fmla="*/ 5057299 w 5600700"/>
                <a:gd name="connsiteY7" fmla="*/ 277654 h 409575"/>
                <a:gd name="connsiteX8" fmla="*/ 5033486 w 5600700"/>
                <a:gd name="connsiteY8" fmla="*/ 322421 h 409575"/>
                <a:gd name="connsiteX9" fmla="*/ 4988719 w 5600700"/>
                <a:gd name="connsiteY9" fmla="*/ 21431 h 409575"/>
                <a:gd name="connsiteX10" fmla="*/ 4933474 w 5600700"/>
                <a:gd name="connsiteY10" fmla="*/ 393859 h 409575"/>
                <a:gd name="connsiteX11" fmla="*/ 4912519 w 5600700"/>
                <a:gd name="connsiteY11" fmla="*/ 285274 h 409575"/>
                <a:gd name="connsiteX12" fmla="*/ 4686777 w 5600700"/>
                <a:gd name="connsiteY12" fmla="*/ 285274 h 409575"/>
                <a:gd name="connsiteX13" fmla="*/ 4657249 w 5600700"/>
                <a:gd name="connsiteY13" fmla="*/ 344329 h 409575"/>
                <a:gd name="connsiteX14" fmla="*/ 4622006 w 5600700"/>
                <a:gd name="connsiteY14" fmla="*/ 150971 h 409575"/>
                <a:gd name="connsiteX15" fmla="*/ 4579144 w 5600700"/>
                <a:gd name="connsiteY15" fmla="*/ 285274 h 409575"/>
                <a:gd name="connsiteX16" fmla="*/ 4492466 w 5600700"/>
                <a:gd name="connsiteY16" fmla="*/ 285274 h 409575"/>
                <a:gd name="connsiteX17" fmla="*/ 4467702 w 5600700"/>
                <a:gd name="connsiteY17" fmla="*/ 322421 h 409575"/>
                <a:gd name="connsiteX18" fmla="*/ 4441984 w 5600700"/>
                <a:gd name="connsiteY18" fmla="*/ 275749 h 409575"/>
                <a:gd name="connsiteX19" fmla="*/ 4408646 w 5600700"/>
                <a:gd name="connsiteY19" fmla="*/ 336709 h 409575"/>
                <a:gd name="connsiteX20" fmla="*/ 4377214 w 5600700"/>
                <a:gd name="connsiteY20" fmla="*/ 72866 h 409575"/>
                <a:gd name="connsiteX21" fmla="*/ 4336256 w 5600700"/>
                <a:gd name="connsiteY21" fmla="*/ 377666 h 409575"/>
                <a:gd name="connsiteX22" fmla="*/ 4308634 w 5600700"/>
                <a:gd name="connsiteY22" fmla="*/ 285274 h 409575"/>
                <a:gd name="connsiteX23" fmla="*/ 4239102 w 5600700"/>
                <a:gd name="connsiteY23" fmla="*/ 285274 h 409575"/>
                <a:gd name="connsiteX24" fmla="*/ 4210527 w 5600700"/>
                <a:gd name="connsiteY24" fmla="*/ 237649 h 409575"/>
                <a:gd name="connsiteX25" fmla="*/ 4178141 w 5600700"/>
                <a:gd name="connsiteY25" fmla="*/ 285274 h 409575"/>
                <a:gd name="connsiteX26" fmla="*/ 21431 w 5600700"/>
                <a:gd name="connsiteY26" fmla="*/ 285274 h 409575"/>
                <a:gd name="connsiteX0" fmla="*/ 5196891 w 5196891"/>
                <a:gd name="connsiteY0" fmla="*/ 263843 h 372428"/>
                <a:gd name="connsiteX1" fmla="*/ 4903521 w 5196891"/>
                <a:gd name="connsiteY1" fmla="*/ 263843 h 372428"/>
                <a:gd name="connsiteX2" fmla="*/ 4875899 w 5196891"/>
                <a:gd name="connsiteY2" fmla="*/ 301943 h 372428"/>
                <a:gd name="connsiteX3" fmla="*/ 4835893 w 5196891"/>
                <a:gd name="connsiteY3" fmla="*/ 132398 h 372428"/>
                <a:gd name="connsiteX4" fmla="*/ 4799699 w 5196891"/>
                <a:gd name="connsiteY4" fmla="*/ 263843 h 372428"/>
                <a:gd name="connsiteX5" fmla="*/ 4712068 w 5196891"/>
                <a:gd name="connsiteY5" fmla="*/ 263843 h 372428"/>
                <a:gd name="connsiteX6" fmla="*/ 4698733 w 5196891"/>
                <a:gd name="connsiteY6" fmla="*/ 314325 h 372428"/>
                <a:gd name="connsiteX7" fmla="*/ 4674921 w 5196891"/>
                <a:gd name="connsiteY7" fmla="*/ 256223 h 372428"/>
                <a:gd name="connsiteX8" fmla="*/ 4651108 w 5196891"/>
                <a:gd name="connsiteY8" fmla="*/ 300990 h 372428"/>
                <a:gd name="connsiteX9" fmla="*/ 4606341 w 5196891"/>
                <a:gd name="connsiteY9" fmla="*/ 0 h 372428"/>
                <a:gd name="connsiteX10" fmla="*/ 4551096 w 5196891"/>
                <a:gd name="connsiteY10" fmla="*/ 372428 h 372428"/>
                <a:gd name="connsiteX11" fmla="*/ 4530141 w 5196891"/>
                <a:gd name="connsiteY11" fmla="*/ 263843 h 372428"/>
                <a:gd name="connsiteX12" fmla="*/ 4304399 w 5196891"/>
                <a:gd name="connsiteY12" fmla="*/ 263843 h 372428"/>
                <a:gd name="connsiteX13" fmla="*/ 4274871 w 5196891"/>
                <a:gd name="connsiteY13" fmla="*/ 322898 h 372428"/>
                <a:gd name="connsiteX14" fmla="*/ 4239628 w 5196891"/>
                <a:gd name="connsiteY14" fmla="*/ 129540 h 372428"/>
                <a:gd name="connsiteX15" fmla="*/ 4196766 w 5196891"/>
                <a:gd name="connsiteY15" fmla="*/ 263843 h 372428"/>
                <a:gd name="connsiteX16" fmla="*/ 4110088 w 5196891"/>
                <a:gd name="connsiteY16" fmla="*/ 263843 h 372428"/>
                <a:gd name="connsiteX17" fmla="*/ 4085324 w 5196891"/>
                <a:gd name="connsiteY17" fmla="*/ 300990 h 372428"/>
                <a:gd name="connsiteX18" fmla="*/ 4059606 w 5196891"/>
                <a:gd name="connsiteY18" fmla="*/ 254318 h 372428"/>
                <a:gd name="connsiteX19" fmla="*/ 4026268 w 5196891"/>
                <a:gd name="connsiteY19" fmla="*/ 315278 h 372428"/>
                <a:gd name="connsiteX20" fmla="*/ 3994836 w 5196891"/>
                <a:gd name="connsiteY20" fmla="*/ 51435 h 372428"/>
                <a:gd name="connsiteX21" fmla="*/ 3953878 w 5196891"/>
                <a:gd name="connsiteY21" fmla="*/ 356235 h 372428"/>
                <a:gd name="connsiteX22" fmla="*/ 3926256 w 5196891"/>
                <a:gd name="connsiteY22" fmla="*/ 263843 h 372428"/>
                <a:gd name="connsiteX23" fmla="*/ 3856724 w 5196891"/>
                <a:gd name="connsiteY23" fmla="*/ 263843 h 372428"/>
                <a:gd name="connsiteX24" fmla="*/ 3828149 w 5196891"/>
                <a:gd name="connsiteY24" fmla="*/ 216218 h 372428"/>
                <a:gd name="connsiteX25" fmla="*/ 3795763 w 5196891"/>
                <a:gd name="connsiteY25" fmla="*/ 263843 h 372428"/>
                <a:gd name="connsiteX26" fmla="*/ 0 w 5196891"/>
                <a:gd name="connsiteY26" fmla="*/ 275874 h 372428"/>
                <a:gd name="connsiteX0" fmla="*/ 5196891 w 5196891"/>
                <a:gd name="connsiteY0" fmla="*/ 263843 h 372428"/>
                <a:gd name="connsiteX1" fmla="*/ 4903521 w 5196891"/>
                <a:gd name="connsiteY1" fmla="*/ 263843 h 372428"/>
                <a:gd name="connsiteX2" fmla="*/ 4875899 w 5196891"/>
                <a:gd name="connsiteY2" fmla="*/ 301943 h 372428"/>
                <a:gd name="connsiteX3" fmla="*/ 4835893 w 5196891"/>
                <a:gd name="connsiteY3" fmla="*/ 132398 h 372428"/>
                <a:gd name="connsiteX4" fmla="*/ 4799699 w 5196891"/>
                <a:gd name="connsiteY4" fmla="*/ 263843 h 372428"/>
                <a:gd name="connsiteX5" fmla="*/ 4712068 w 5196891"/>
                <a:gd name="connsiteY5" fmla="*/ 263843 h 372428"/>
                <a:gd name="connsiteX6" fmla="*/ 4698733 w 5196891"/>
                <a:gd name="connsiteY6" fmla="*/ 314325 h 372428"/>
                <a:gd name="connsiteX7" fmla="*/ 4674921 w 5196891"/>
                <a:gd name="connsiteY7" fmla="*/ 256223 h 372428"/>
                <a:gd name="connsiteX8" fmla="*/ 4651108 w 5196891"/>
                <a:gd name="connsiteY8" fmla="*/ 300990 h 372428"/>
                <a:gd name="connsiteX9" fmla="*/ 4606341 w 5196891"/>
                <a:gd name="connsiteY9" fmla="*/ 0 h 372428"/>
                <a:gd name="connsiteX10" fmla="*/ 4551096 w 5196891"/>
                <a:gd name="connsiteY10" fmla="*/ 372428 h 372428"/>
                <a:gd name="connsiteX11" fmla="*/ 4530141 w 5196891"/>
                <a:gd name="connsiteY11" fmla="*/ 263843 h 372428"/>
                <a:gd name="connsiteX12" fmla="*/ 4304399 w 5196891"/>
                <a:gd name="connsiteY12" fmla="*/ 263843 h 372428"/>
                <a:gd name="connsiteX13" fmla="*/ 4274871 w 5196891"/>
                <a:gd name="connsiteY13" fmla="*/ 322898 h 372428"/>
                <a:gd name="connsiteX14" fmla="*/ 4239628 w 5196891"/>
                <a:gd name="connsiteY14" fmla="*/ 129540 h 372428"/>
                <a:gd name="connsiteX15" fmla="*/ 4196766 w 5196891"/>
                <a:gd name="connsiteY15" fmla="*/ 263843 h 372428"/>
                <a:gd name="connsiteX16" fmla="*/ 4110088 w 5196891"/>
                <a:gd name="connsiteY16" fmla="*/ 263843 h 372428"/>
                <a:gd name="connsiteX17" fmla="*/ 4085324 w 5196891"/>
                <a:gd name="connsiteY17" fmla="*/ 300990 h 372428"/>
                <a:gd name="connsiteX18" fmla="*/ 4059606 w 5196891"/>
                <a:gd name="connsiteY18" fmla="*/ 254318 h 372428"/>
                <a:gd name="connsiteX19" fmla="*/ 4026268 w 5196891"/>
                <a:gd name="connsiteY19" fmla="*/ 315278 h 372428"/>
                <a:gd name="connsiteX20" fmla="*/ 3994836 w 5196891"/>
                <a:gd name="connsiteY20" fmla="*/ 51435 h 372428"/>
                <a:gd name="connsiteX21" fmla="*/ 3953878 w 5196891"/>
                <a:gd name="connsiteY21" fmla="*/ 356235 h 372428"/>
                <a:gd name="connsiteX22" fmla="*/ 3926256 w 5196891"/>
                <a:gd name="connsiteY22" fmla="*/ 263843 h 372428"/>
                <a:gd name="connsiteX23" fmla="*/ 3856724 w 5196891"/>
                <a:gd name="connsiteY23" fmla="*/ 263843 h 372428"/>
                <a:gd name="connsiteX24" fmla="*/ 3828149 w 5196891"/>
                <a:gd name="connsiteY24" fmla="*/ 216218 h 372428"/>
                <a:gd name="connsiteX25" fmla="*/ 3795763 w 5196891"/>
                <a:gd name="connsiteY25" fmla="*/ 263843 h 372428"/>
                <a:gd name="connsiteX26" fmla="*/ 0 w 5196891"/>
                <a:gd name="connsiteY26" fmla="*/ 263842 h 372428"/>
                <a:gd name="connsiteX0" fmla="*/ 5196891 w 5196891"/>
                <a:gd name="connsiteY0" fmla="*/ 263843 h 372428"/>
                <a:gd name="connsiteX1" fmla="*/ 4903521 w 5196891"/>
                <a:gd name="connsiteY1" fmla="*/ 263843 h 372428"/>
                <a:gd name="connsiteX2" fmla="*/ 4875899 w 5196891"/>
                <a:gd name="connsiteY2" fmla="*/ 301943 h 372428"/>
                <a:gd name="connsiteX3" fmla="*/ 4835893 w 5196891"/>
                <a:gd name="connsiteY3" fmla="*/ 132398 h 372428"/>
                <a:gd name="connsiteX4" fmla="*/ 4799699 w 5196891"/>
                <a:gd name="connsiteY4" fmla="*/ 263843 h 372428"/>
                <a:gd name="connsiteX5" fmla="*/ 4712068 w 5196891"/>
                <a:gd name="connsiteY5" fmla="*/ 263843 h 372428"/>
                <a:gd name="connsiteX6" fmla="*/ 4698733 w 5196891"/>
                <a:gd name="connsiteY6" fmla="*/ 314325 h 372428"/>
                <a:gd name="connsiteX7" fmla="*/ 4674921 w 5196891"/>
                <a:gd name="connsiteY7" fmla="*/ 256223 h 372428"/>
                <a:gd name="connsiteX8" fmla="*/ 4651108 w 5196891"/>
                <a:gd name="connsiteY8" fmla="*/ 300990 h 372428"/>
                <a:gd name="connsiteX9" fmla="*/ 4606341 w 5196891"/>
                <a:gd name="connsiteY9" fmla="*/ 0 h 372428"/>
                <a:gd name="connsiteX10" fmla="*/ 4551096 w 5196891"/>
                <a:gd name="connsiteY10" fmla="*/ 372428 h 372428"/>
                <a:gd name="connsiteX11" fmla="*/ 4530141 w 5196891"/>
                <a:gd name="connsiteY11" fmla="*/ 263843 h 372428"/>
                <a:gd name="connsiteX12" fmla="*/ 4304399 w 5196891"/>
                <a:gd name="connsiteY12" fmla="*/ 263843 h 372428"/>
                <a:gd name="connsiteX13" fmla="*/ 4274871 w 5196891"/>
                <a:gd name="connsiteY13" fmla="*/ 322898 h 372428"/>
                <a:gd name="connsiteX14" fmla="*/ 4239628 w 5196891"/>
                <a:gd name="connsiteY14" fmla="*/ 129540 h 372428"/>
                <a:gd name="connsiteX15" fmla="*/ 4196766 w 5196891"/>
                <a:gd name="connsiteY15" fmla="*/ 263843 h 372428"/>
                <a:gd name="connsiteX16" fmla="*/ 4110088 w 5196891"/>
                <a:gd name="connsiteY16" fmla="*/ 263843 h 372428"/>
                <a:gd name="connsiteX17" fmla="*/ 4085324 w 5196891"/>
                <a:gd name="connsiteY17" fmla="*/ 300990 h 372428"/>
                <a:gd name="connsiteX18" fmla="*/ 4059606 w 5196891"/>
                <a:gd name="connsiteY18" fmla="*/ 254318 h 372428"/>
                <a:gd name="connsiteX19" fmla="*/ 4026268 w 5196891"/>
                <a:gd name="connsiteY19" fmla="*/ 315278 h 372428"/>
                <a:gd name="connsiteX20" fmla="*/ 3994836 w 5196891"/>
                <a:gd name="connsiteY20" fmla="*/ 51435 h 372428"/>
                <a:gd name="connsiteX21" fmla="*/ 3953878 w 5196891"/>
                <a:gd name="connsiteY21" fmla="*/ 356235 h 372428"/>
                <a:gd name="connsiteX22" fmla="*/ 3926256 w 5196891"/>
                <a:gd name="connsiteY22" fmla="*/ 263843 h 372428"/>
                <a:gd name="connsiteX23" fmla="*/ 3856724 w 5196891"/>
                <a:gd name="connsiteY23" fmla="*/ 263843 h 372428"/>
                <a:gd name="connsiteX24" fmla="*/ 3828149 w 5196891"/>
                <a:gd name="connsiteY24" fmla="*/ 216218 h 372428"/>
                <a:gd name="connsiteX25" fmla="*/ 3795763 w 5196891"/>
                <a:gd name="connsiteY25" fmla="*/ 263843 h 372428"/>
                <a:gd name="connsiteX26" fmla="*/ 0 w 5196891"/>
                <a:gd name="connsiteY26" fmla="*/ 263842 h 372428"/>
                <a:gd name="connsiteX0" fmla="*/ 5196891 w 5196891"/>
                <a:gd name="connsiteY0" fmla="*/ 263843 h 372428"/>
                <a:gd name="connsiteX1" fmla="*/ 4903521 w 5196891"/>
                <a:gd name="connsiteY1" fmla="*/ 263843 h 372428"/>
                <a:gd name="connsiteX2" fmla="*/ 4875899 w 5196891"/>
                <a:gd name="connsiteY2" fmla="*/ 301943 h 372428"/>
                <a:gd name="connsiteX3" fmla="*/ 4835893 w 5196891"/>
                <a:gd name="connsiteY3" fmla="*/ 132398 h 372428"/>
                <a:gd name="connsiteX4" fmla="*/ 4799699 w 5196891"/>
                <a:gd name="connsiteY4" fmla="*/ 263843 h 372428"/>
                <a:gd name="connsiteX5" fmla="*/ 4712068 w 5196891"/>
                <a:gd name="connsiteY5" fmla="*/ 263843 h 372428"/>
                <a:gd name="connsiteX6" fmla="*/ 4698733 w 5196891"/>
                <a:gd name="connsiteY6" fmla="*/ 314325 h 372428"/>
                <a:gd name="connsiteX7" fmla="*/ 4674921 w 5196891"/>
                <a:gd name="connsiteY7" fmla="*/ 256223 h 372428"/>
                <a:gd name="connsiteX8" fmla="*/ 4651108 w 5196891"/>
                <a:gd name="connsiteY8" fmla="*/ 300990 h 372428"/>
                <a:gd name="connsiteX9" fmla="*/ 4606341 w 5196891"/>
                <a:gd name="connsiteY9" fmla="*/ 0 h 372428"/>
                <a:gd name="connsiteX10" fmla="*/ 4551096 w 5196891"/>
                <a:gd name="connsiteY10" fmla="*/ 372428 h 372428"/>
                <a:gd name="connsiteX11" fmla="*/ 4530141 w 5196891"/>
                <a:gd name="connsiteY11" fmla="*/ 263843 h 372428"/>
                <a:gd name="connsiteX12" fmla="*/ 4304399 w 5196891"/>
                <a:gd name="connsiteY12" fmla="*/ 263843 h 372428"/>
                <a:gd name="connsiteX13" fmla="*/ 4274871 w 5196891"/>
                <a:gd name="connsiteY13" fmla="*/ 322898 h 372428"/>
                <a:gd name="connsiteX14" fmla="*/ 4239628 w 5196891"/>
                <a:gd name="connsiteY14" fmla="*/ 129540 h 372428"/>
                <a:gd name="connsiteX15" fmla="*/ 4196766 w 5196891"/>
                <a:gd name="connsiteY15" fmla="*/ 263843 h 372428"/>
                <a:gd name="connsiteX16" fmla="*/ 4110088 w 5196891"/>
                <a:gd name="connsiteY16" fmla="*/ 263843 h 372428"/>
                <a:gd name="connsiteX17" fmla="*/ 4085324 w 5196891"/>
                <a:gd name="connsiteY17" fmla="*/ 300990 h 372428"/>
                <a:gd name="connsiteX18" fmla="*/ 4059606 w 5196891"/>
                <a:gd name="connsiteY18" fmla="*/ 254318 h 372428"/>
                <a:gd name="connsiteX19" fmla="*/ 4026268 w 5196891"/>
                <a:gd name="connsiteY19" fmla="*/ 315278 h 372428"/>
                <a:gd name="connsiteX20" fmla="*/ 3994836 w 5196891"/>
                <a:gd name="connsiteY20" fmla="*/ 51435 h 372428"/>
                <a:gd name="connsiteX21" fmla="*/ 3953878 w 5196891"/>
                <a:gd name="connsiteY21" fmla="*/ 356235 h 372428"/>
                <a:gd name="connsiteX22" fmla="*/ 3926256 w 5196891"/>
                <a:gd name="connsiteY22" fmla="*/ 263843 h 372428"/>
                <a:gd name="connsiteX23" fmla="*/ 3856724 w 5196891"/>
                <a:gd name="connsiteY23" fmla="*/ 263843 h 372428"/>
                <a:gd name="connsiteX24" fmla="*/ 3828149 w 5196891"/>
                <a:gd name="connsiteY24" fmla="*/ 216218 h 372428"/>
                <a:gd name="connsiteX25" fmla="*/ 3795763 w 5196891"/>
                <a:gd name="connsiteY25" fmla="*/ 263843 h 372428"/>
                <a:gd name="connsiteX26" fmla="*/ 0 w 5196891"/>
                <a:gd name="connsiteY26" fmla="*/ 263842 h 372428"/>
                <a:gd name="connsiteX0" fmla="*/ 1881798 w 1881798"/>
                <a:gd name="connsiteY0" fmla="*/ 263843 h 372428"/>
                <a:gd name="connsiteX1" fmla="*/ 1588428 w 1881798"/>
                <a:gd name="connsiteY1" fmla="*/ 263843 h 372428"/>
                <a:gd name="connsiteX2" fmla="*/ 1560806 w 1881798"/>
                <a:gd name="connsiteY2" fmla="*/ 301943 h 372428"/>
                <a:gd name="connsiteX3" fmla="*/ 1520800 w 1881798"/>
                <a:gd name="connsiteY3" fmla="*/ 132398 h 372428"/>
                <a:gd name="connsiteX4" fmla="*/ 1484606 w 1881798"/>
                <a:gd name="connsiteY4" fmla="*/ 263843 h 372428"/>
                <a:gd name="connsiteX5" fmla="*/ 1396975 w 1881798"/>
                <a:gd name="connsiteY5" fmla="*/ 263843 h 372428"/>
                <a:gd name="connsiteX6" fmla="*/ 1383640 w 1881798"/>
                <a:gd name="connsiteY6" fmla="*/ 314325 h 372428"/>
                <a:gd name="connsiteX7" fmla="*/ 1359828 w 1881798"/>
                <a:gd name="connsiteY7" fmla="*/ 256223 h 372428"/>
                <a:gd name="connsiteX8" fmla="*/ 1336015 w 1881798"/>
                <a:gd name="connsiteY8" fmla="*/ 300990 h 372428"/>
                <a:gd name="connsiteX9" fmla="*/ 1291248 w 1881798"/>
                <a:gd name="connsiteY9" fmla="*/ 0 h 372428"/>
                <a:gd name="connsiteX10" fmla="*/ 1236003 w 1881798"/>
                <a:gd name="connsiteY10" fmla="*/ 372428 h 372428"/>
                <a:gd name="connsiteX11" fmla="*/ 1215048 w 1881798"/>
                <a:gd name="connsiteY11" fmla="*/ 263843 h 372428"/>
                <a:gd name="connsiteX12" fmla="*/ 989306 w 1881798"/>
                <a:gd name="connsiteY12" fmla="*/ 263843 h 372428"/>
                <a:gd name="connsiteX13" fmla="*/ 959778 w 1881798"/>
                <a:gd name="connsiteY13" fmla="*/ 322898 h 372428"/>
                <a:gd name="connsiteX14" fmla="*/ 924535 w 1881798"/>
                <a:gd name="connsiteY14" fmla="*/ 129540 h 372428"/>
                <a:gd name="connsiteX15" fmla="*/ 881673 w 1881798"/>
                <a:gd name="connsiteY15" fmla="*/ 263843 h 372428"/>
                <a:gd name="connsiteX16" fmla="*/ 794995 w 1881798"/>
                <a:gd name="connsiteY16" fmla="*/ 263843 h 372428"/>
                <a:gd name="connsiteX17" fmla="*/ 770231 w 1881798"/>
                <a:gd name="connsiteY17" fmla="*/ 300990 h 372428"/>
                <a:gd name="connsiteX18" fmla="*/ 744513 w 1881798"/>
                <a:gd name="connsiteY18" fmla="*/ 254318 h 372428"/>
                <a:gd name="connsiteX19" fmla="*/ 711175 w 1881798"/>
                <a:gd name="connsiteY19" fmla="*/ 315278 h 372428"/>
                <a:gd name="connsiteX20" fmla="*/ 679743 w 1881798"/>
                <a:gd name="connsiteY20" fmla="*/ 51435 h 372428"/>
                <a:gd name="connsiteX21" fmla="*/ 638785 w 1881798"/>
                <a:gd name="connsiteY21" fmla="*/ 356235 h 372428"/>
                <a:gd name="connsiteX22" fmla="*/ 611163 w 1881798"/>
                <a:gd name="connsiteY22" fmla="*/ 263843 h 372428"/>
                <a:gd name="connsiteX23" fmla="*/ 541631 w 1881798"/>
                <a:gd name="connsiteY23" fmla="*/ 263843 h 372428"/>
                <a:gd name="connsiteX24" fmla="*/ 513056 w 1881798"/>
                <a:gd name="connsiteY24" fmla="*/ 216218 h 372428"/>
                <a:gd name="connsiteX25" fmla="*/ 480670 w 1881798"/>
                <a:gd name="connsiteY25" fmla="*/ 263843 h 372428"/>
                <a:gd name="connsiteX26" fmla="*/ 0 w 1881798"/>
                <a:gd name="connsiteY26" fmla="*/ 260699 h 372428"/>
                <a:gd name="connsiteX0" fmla="*/ 1881798 w 1881798"/>
                <a:gd name="connsiteY0" fmla="*/ 263843 h 372428"/>
                <a:gd name="connsiteX1" fmla="*/ 1588428 w 1881798"/>
                <a:gd name="connsiteY1" fmla="*/ 263843 h 372428"/>
                <a:gd name="connsiteX2" fmla="*/ 1560806 w 1881798"/>
                <a:gd name="connsiteY2" fmla="*/ 301943 h 372428"/>
                <a:gd name="connsiteX3" fmla="*/ 1520800 w 1881798"/>
                <a:gd name="connsiteY3" fmla="*/ 132398 h 372428"/>
                <a:gd name="connsiteX4" fmla="*/ 1484606 w 1881798"/>
                <a:gd name="connsiteY4" fmla="*/ 263843 h 372428"/>
                <a:gd name="connsiteX5" fmla="*/ 1396975 w 1881798"/>
                <a:gd name="connsiteY5" fmla="*/ 263843 h 372428"/>
                <a:gd name="connsiteX6" fmla="*/ 1383640 w 1881798"/>
                <a:gd name="connsiteY6" fmla="*/ 314325 h 372428"/>
                <a:gd name="connsiteX7" fmla="*/ 1359828 w 1881798"/>
                <a:gd name="connsiteY7" fmla="*/ 256223 h 372428"/>
                <a:gd name="connsiteX8" fmla="*/ 1336015 w 1881798"/>
                <a:gd name="connsiteY8" fmla="*/ 300990 h 372428"/>
                <a:gd name="connsiteX9" fmla="*/ 1291248 w 1881798"/>
                <a:gd name="connsiteY9" fmla="*/ 0 h 372428"/>
                <a:gd name="connsiteX10" fmla="*/ 1236003 w 1881798"/>
                <a:gd name="connsiteY10" fmla="*/ 372428 h 372428"/>
                <a:gd name="connsiteX11" fmla="*/ 1215048 w 1881798"/>
                <a:gd name="connsiteY11" fmla="*/ 263843 h 372428"/>
                <a:gd name="connsiteX12" fmla="*/ 989306 w 1881798"/>
                <a:gd name="connsiteY12" fmla="*/ 263843 h 372428"/>
                <a:gd name="connsiteX13" fmla="*/ 959778 w 1881798"/>
                <a:gd name="connsiteY13" fmla="*/ 322898 h 372428"/>
                <a:gd name="connsiteX14" fmla="*/ 924535 w 1881798"/>
                <a:gd name="connsiteY14" fmla="*/ 129540 h 372428"/>
                <a:gd name="connsiteX15" fmla="*/ 881673 w 1881798"/>
                <a:gd name="connsiteY15" fmla="*/ 263843 h 372428"/>
                <a:gd name="connsiteX16" fmla="*/ 794995 w 1881798"/>
                <a:gd name="connsiteY16" fmla="*/ 263843 h 372428"/>
                <a:gd name="connsiteX17" fmla="*/ 770231 w 1881798"/>
                <a:gd name="connsiteY17" fmla="*/ 300990 h 372428"/>
                <a:gd name="connsiteX18" fmla="*/ 744513 w 1881798"/>
                <a:gd name="connsiteY18" fmla="*/ 254318 h 372428"/>
                <a:gd name="connsiteX19" fmla="*/ 711175 w 1881798"/>
                <a:gd name="connsiteY19" fmla="*/ 315278 h 372428"/>
                <a:gd name="connsiteX20" fmla="*/ 679743 w 1881798"/>
                <a:gd name="connsiteY20" fmla="*/ 51435 h 372428"/>
                <a:gd name="connsiteX21" fmla="*/ 638785 w 1881798"/>
                <a:gd name="connsiteY21" fmla="*/ 356235 h 372428"/>
                <a:gd name="connsiteX22" fmla="*/ 611163 w 1881798"/>
                <a:gd name="connsiteY22" fmla="*/ 263843 h 372428"/>
                <a:gd name="connsiteX23" fmla="*/ 541631 w 1881798"/>
                <a:gd name="connsiteY23" fmla="*/ 263843 h 372428"/>
                <a:gd name="connsiteX24" fmla="*/ 513056 w 1881798"/>
                <a:gd name="connsiteY24" fmla="*/ 216218 h 372428"/>
                <a:gd name="connsiteX25" fmla="*/ 480670 w 1881798"/>
                <a:gd name="connsiteY25" fmla="*/ 263843 h 372428"/>
                <a:gd name="connsiteX26" fmla="*/ 0 w 1881798"/>
                <a:gd name="connsiteY26" fmla="*/ 263842 h 372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881798" h="372428">
                  <a:moveTo>
                    <a:pt x="1881798" y="263843"/>
                  </a:moveTo>
                  <a:lnTo>
                    <a:pt x="1588428" y="263843"/>
                  </a:lnTo>
                  <a:lnTo>
                    <a:pt x="1560806" y="301943"/>
                  </a:lnTo>
                  <a:lnTo>
                    <a:pt x="1520800" y="132398"/>
                  </a:lnTo>
                  <a:lnTo>
                    <a:pt x="1484606" y="263843"/>
                  </a:lnTo>
                  <a:lnTo>
                    <a:pt x="1396975" y="263843"/>
                  </a:lnTo>
                  <a:lnTo>
                    <a:pt x="1383640" y="314325"/>
                  </a:lnTo>
                  <a:lnTo>
                    <a:pt x="1359828" y="256223"/>
                  </a:lnTo>
                  <a:lnTo>
                    <a:pt x="1336015" y="300990"/>
                  </a:lnTo>
                  <a:lnTo>
                    <a:pt x="1291248" y="0"/>
                  </a:lnTo>
                  <a:lnTo>
                    <a:pt x="1236003" y="372428"/>
                  </a:lnTo>
                  <a:lnTo>
                    <a:pt x="1215048" y="263843"/>
                  </a:lnTo>
                  <a:lnTo>
                    <a:pt x="989306" y="263843"/>
                  </a:lnTo>
                  <a:lnTo>
                    <a:pt x="959778" y="322898"/>
                  </a:lnTo>
                  <a:lnTo>
                    <a:pt x="924535" y="129540"/>
                  </a:lnTo>
                  <a:lnTo>
                    <a:pt x="881673" y="263843"/>
                  </a:lnTo>
                  <a:lnTo>
                    <a:pt x="794995" y="263843"/>
                  </a:lnTo>
                  <a:lnTo>
                    <a:pt x="770231" y="300990"/>
                  </a:lnTo>
                  <a:lnTo>
                    <a:pt x="744513" y="254318"/>
                  </a:lnTo>
                  <a:lnTo>
                    <a:pt x="711175" y="315278"/>
                  </a:lnTo>
                  <a:lnTo>
                    <a:pt x="679743" y="51435"/>
                  </a:lnTo>
                  <a:lnTo>
                    <a:pt x="638785" y="356235"/>
                  </a:lnTo>
                  <a:lnTo>
                    <a:pt x="611163" y="263843"/>
                  </a:lnTo>
                  <a:lnTo>
                    <a:pt x="541631" y="263843"/>
                  </a:lnTo>
                  <a:lnTo>
                    <a:pt x="513056" y="216218"/>
                  </a:lnTo>
                  <a:lnTo>
                    <a:pt x="480670" y="263843"/>
                  </a:lnTo>
                  <a:lnTo>
                    <a:pt x="0" y="263842"/>
                  </a:lnTo>
                </a:path>
              </a:pathLst>
            </a:custGeom>
            <a:noFill/>
            <a:ln w="28575" cap="rnd">
              <a:solidFill>
                <a:srgbClr val="2C70AA"/>
              </a:solidFill>
              <a:prstDash val="solid"/>
              <a:round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B7182AB3-BCB5-45B1-ABDA-81FDFA408F3A}"/>
                </a:ext>
              </a:extLst>
            </p:cNvPr>
            <p:cNvSpPr/>
            <p:nvPr/>
          </p:nvSpPr>
          <p:spPr>
            <a:xfrm>
              <a:off x="3748442" y="6075349"/>
              <a:ext cx="1881798" cy="372428"/>
            </a:xfrm>
            <a:custGeom>
              <a:avLst/>
              <a:gdLst>
                <a:gd name="connsiteX0" fmla="*/ 5579269 w 5600700"/>
                <a:gd name="connsiteY0" fmla="*/ 285274 h 409575"/>
                <a:gd name="connsiteX1" fmla="*/ 5285899 w 5600700"/>
                <a:gd name="connsiteY1" fmla="*/ 285274 h 409575"/>
                <a:gd name="connsiteX2" fmla="*/ 5258277 w 5600700"/>
                <a:gd name="connsiteY2" fmla="*/ 323374 h 409575"/>
                <a:gd name="connsiteX3" fmla="*/ 5218271 w 5600700"/>
                <a:gd name="connsiteY3" fmla="*/ 153829 h 409575"/>
                <a:gd name="connsiteX4" fmla="*/ 5182077 w 5600700"/>
                <a:gd name="connsiteY4" fmla="*/ 285274 h 409575"/>
                <a:gd name="connsiteX5" fmla="*/ 5094446 w 5600700"/>
                <a:gd name="connsiteY5" fmla="*/ 285274 h 409575"/>
                <a:gd name="connsiteX6" fmla="*/ 5081111 w 5600700"/>
                <a:gd name="connsiteY6" fmla="*/ 335756 h 409575"/>
                <a:gd name="connsiteX7" fmla="*/ 5057299 w 5600700"/>
                <a:gd name="connsiteY7" fmla="*/ 277654 h 409575"/>
                <a:gd name="connsiteX8" fmla="*/ 5033486 w 5600700"/>
                <a:gd name="connsiteY8" fmla="*/ 322421 h 409575"/>
                <a:gd name="connsiteX9" fmla="*/ 4988719 w 5600700"/>
                <a:gd name="connsiteY9" fmla="*/ 21431 h 409575"/>
                <a:gd name="connsiteX10" fmla="*/ 4933474 w 5600700"/>
                <a:gd name="connsiteY10" fmla="*/ 393859 h 409575"/>
                <a:gd name="connsiteX11" fmla="*/ 4912519 w 5600700"/>
                <a:gd name="connsiteY11" fmla="*/ 285274 h 409575"/>
                <a:gd name="connsiteX12" fmla="*/ 4686777 w 5600700"/>
                <a:gd name="connsiteY12" fmla="*/ 285274 h 409575"/>
                <a:gd name="connsiteX13" fmla="*/ 4657249 w 5600700"/>
                <a:gd name="connsiteY13" fmla="*/ 344329 h 409575"/>
                <a:gd name="connsiteX14" fmla="*/ 4622006 w 5600700"/>
                <a:gd name="connsiteY14" fmla="*/ 150971 h 409575"/>
                <a:gd name="connsiteX15" fmla="*/ 4579144 w 5600700"/>
                <a:gd name="connsiteY15" fmla="*/ 285274 h 409575"/>
                <a:gd name="connsiteX16" fmla="*/ 4492466 w 5600700"/>
                <a:gd name="connsiteY16" fmla="*/ 285274 h 409575"/>
                <a:gd name="connsiteX17" fmla="*/ 4467702 w 5600700"/>
                <a:gd name="connsiteY17" fmla="*/ 322421 h 409575"/>
                <a:gd name="connsiteX18" fmla="*/ 4441984 w 5600700"/>
                <a:gd name="connsiteY18" fmla="*/ 275749 h 409575"/>
                <a:gd name="connsiteX19" fmla="*/ 4408646 w 5600700"/>
                <a:gd name="connsiteY19" fmla="*/ 336709 h 409575"/>
                <a:gd name="connsiteX20" fmla="*/ 4377214 w 5600700"/>
                <a:gd name="connsiteY20" fmla="*/ 72866 h 409575"/>
                <a:gd name="connsiteX21" fmla="*/ 4336256 w 5600700"/>
                <a:gd name="connsiteY21" fmla="*/ 377666 h 409575"/>
                <a:gd name="connsiteX22" fmla="*/ 4308634 w 5600700"/>
                <a:gd name="connsiteY22" fmla="*/ 285274 h 409575"/>
                <a:gd name="connsiteX23" fmla="*/ 4239102 w 5600700"/>
                <a:gd name="connsiteY23" fmla="*/ 285274 h 409575"/>
                <a:gd name="connsiteX24" fmla="*/ 4210527 w 5600700"/>
                <a:gd name="connsiteY24" fmla="*/ 237649 h 409575"/>
                <a:gd name="connsiteX25" fmla="*/ 4178141 w 5600700"/>
                <a:gd name="connsiteY25" fmla="*/ 285274 h 409575"/>
                <a:gd name="connsiteX26" fmla="*/ 21431 w 5600700"/>
                <a:gd name="connsiteY26" fmla="*/ 285274 h 409575"/>
                <a:gd name="connsiteX0" fmla="*/ 5196891 w 5196891"/>
                <a:gd name="connsiteY0" fmla="*/ 263843 h 372428"/>
                <a:gd name="connsiteX1" fmla="*/ 4903521 w 5196891"/>
                <a:gd name="connsiteY1" fmla="*/ 263843 h 372428"/>
                <a:gd name="connsiteX2" fmla="*/ 4875899 w 5196891"/>
                <a:gd name="connsiteY2" fmla="*/ 301943 h 372428"/>
                <a:gd name="connsiteX3" fmla="*/ 4835893 w 5196891"/>
                <a:gd name="connsiteY3" fmla="*/ 132398 h 372428"/>
                <a:gd name="connsiteX4" fmla="*/ 4799699 w 5196891"/>
                <a:gd name="connsiteY4" fmla="*/ 263843 h 372428"/>
                <a:gd name="connsiteX5" fmla="*/ 4712068 w 5196891"/>
                <a:gd name="connsiteY5" fmla="*/ 263843 h 372428"/>
                <a:gd name="connsiteX6" fmla="*/ 4698733 w 5196891"/>
                <a:gd name="connsiteY6" fmla="*/ 314325 h 372428"/>
                <a:gd name="connsiteX7" fmla="*/ 4674921 w 5196891"/>
                <a:gd name="connsiteY7" fmla="*/ 256223 h 372428"/>
                <a:gd name="connsiteX8" fmla="*/ 4651108 w 5196891"/>
                <a:gd name="connsiteY8" fmla="*/ 300990 h 372428"/>
                <a:gd name="connsiteX9" fmla="*/ 4606341 w 5196891"/>
                <a:gd name="connsiteY9" fmla="*/ 0 h 372428"/>
                <a:gd name="connsiteX10" fmla="*/ 4551096 w 5196891"/>
                <a:gd name="connsiteY10" fmla="*/ 372428 h 372428"/>
                <a:gd name="connsiteX11" fmla="*/ 4530141 w 5196891"/>
                <a:gd name="connsiteY11" fmla="*/ 263843 h 372428"/>
                <a:gd name="connsiteX12" fmla="*/ 4304399 w 5196891"/>
                <a:gd name="connsiteY12" fmla="*/ 263843 h 372428"/>
                <a:gd name="connsiteX13" fmla="*/ 4274871 w 5196891"/>
                <a:gd name="connsiteY13" fmla="*/ 322898 h 372428"/>
                <a:gd name="connsiteX14" fmla="*/ 4239628 w 5196891"/>
                <a:gd name="connsiteY14" fmla="*/ 129540 h 372428"/>
                <a:gd name="connsiteX15" fmla="*/ 4196766 w 5196891"/>
                <a:gd name="connsiteY15" fmla="*/ 263843 h 372428"/>
                <a:gd name="connsiteX16" fmla="*/ 4110088 w 5196891"/>
                <a:gd name="connsiteY16" fmla="*/ 263843 h 372428"/>
                <a:gd name="connsiteX17" fmla="*/ 4085324 w 5196891"/>
                <a:gd name="connsiteY17" fmla="*/ 300990 h 372428"/>
                <a:gd name="connsiteX18" fmla="*/ 4059606 w 5196891"/>
                <a:gd name="connsiteY18" fmla="*/ 254318 h 372428"/>
                <a:gd name="connsiteX19" fmla="*/ 4026268 w 5196891"/>
                <a:gd name="connsiteY19" fmla="*/ 315278 h 372428"/>
                <a:gd name="connsiteX20" fmla="*/ 3994836 w 5196891"/>
                <a:gd name="connsiteY20" fmla="*/ 51435 h 372428"/>
                <a:gd name="connsiteX21" fmla="*/ 3953878 w 5196891"/>
                <a:gd name="connsiteY21" fmla="*/ 356235 h 372428"/>
                <a:gd name="connsiteX22" fmla="*/ 3926256 w 5196891"/>
                <a:gd name="connsiteY22" fmla="*/ 263843 h 372428"/>
                <a:gd name="connsiteX23" fmla="*/ 3856724 w 5196891"/>
                <a:gd name="connsiteY23" fmla="*/ 263843 h 372428"/>
                <a:gd name="connsiteX24" fmla="*/ 3828149 w 5196891"/>
                <a:gd name="connsiteY24" fmla="*/ 216218 h 372428"/>
                <a:gd name="connsiteX25" fmla="*/ 3795763 w 5196891"/>
                <a:gd name="connsiteY25" fmla="*/ 263843 h 372428"/>
                <a:gd name="connsiteX26" fmla="*/ 0 w 5196891"/>
                <a:gd name="connsiteY26" fmla="*/ 275874 h 372428"/>
                <a:gd name="connsiteX0" fmla="*/ 5196891 w 5196891"/>
                <a:gd name="connsiteY0" fmla="*/ 263843 h 372428"/>
                <a:gd name="connsiteX1" fmla="*/ 4903521 w 5196891"/>
                <a:gd name="connsiteY1" fmla="*/ 263843 h 372428"/>
                <a:gd name="connsiteX2" fmla="*/ 4875899 w 5196891"/>
                <a:gd name="connsiteY2" fmla="*/ 301943 h 372428"/>
                <a:gd name="connsiteX3" fmla="*/ 4835893 w 5196891"/>
                <a:gd name="connsiteY3" fmla="*/ 132398 h 372428"/>
                <a:gd name="connsiteX4" fmla="*/ 4799699 w 5196891"/>
                <a:gd name="connsiteY4" fmla="*/ 263843 h 372428"/>
                <a:gd name="connsiteX5" fmla="*/ 4712068 w 5196891"/>
                <a:gd name="connsiteY5" fmla="*/ 263843 h 372428"/>
                <a:gd name="connsiteX6" fmla="*/ 4698733 w 5196891"/>
                <a:gd name="connsiteY6" fmla="*/ 314325 h 372428"/>
                <a:gd name="connsiteX7" fmla="*/ 4674921 w 5196891"/>
                <a:gd name="connsiteY7" fmla="*/ 256223 h 372428"/>
                <a:gd name="connsiteX8" fmla="*/ 4651108 w 5196891"/>
                <a:gd name="connsiteY8" fmla="*/ 300990 h 372428"/>
                <a:gd name="connsiteX9" fmla="*/ 4606341 w 5196891"/>
                <a:gd name="connsiteY9" fmla="*/ 0 h 372428"/>
                <a:gd name="connsiteX10" fmla="*/ 4551096 w 5196891"/>
                <a:gd name="connsiteY10" fmla="*/ 372428 h 372428"/>
                <a:gd name="connsiteX11" fmla="*/ 4530141 w 5196891"/>
                <a:gd name="connsiteY11" fmla="*/ 263843 h 372428"/>
                <a:gd name="connsiteX12" fmla="*/ 4304399 w 5196891"/>
                <a:gd name="connsiteY12" fmla="*/ 263843 h 372428"/>
                <a:gd name="connsiteX13" fmla="*/ 4274871 w 5196891"/>
                <a:gd name="connsiteY13" fmla="*/ 322898 h 372428"/>
                <a:gd name="connsiteX14" fmla="*/ 4239628 w 5196891"/>
                <a:gd name="connsiteY14" fmla="*/ 129540 h 372428"/>
                <a:gd name="connsiteX15" fmla="*/ 4196766 w 5196891"/>
                <a:gd name="connsiteY15" fmla="*/ 263843 h 372428"/>
                <a:gd name="connsiteX16" fmla="*/ 4110088 w 5196891"/>
                <a:gd name="connsiteY16" fmla="*/ 263843 h 372428"/>
                <a:gd name="connsiteX17" fmla="*/ 4085324 w 5196891"/>
                <a:gd name="connsiteY17" fmla="*/ 300990 h 372428"/>
                <a:gd name="connsiteX18" fmla="*/ 4059606 w 5196891"/>
                <a:gd name="connsiteY18" fmla="*/ 254318 h 372428"/>
                <a:gd name="connsiteX19" fmla="*/ 4026268 w 5196891"/>
                <a:gd name="connsiteY19" fmla="*/ 315278 h 372428"/>
                <a:gd name="connsiteX20" fmla="*/ 3994836 w 5196891"/>
                <a:gd name="connsiteY20" fmla="*/ 51435 h 372428"/>
                <a:gd name="connsiteX21" fmla="*/ 3953878 w 5196891"/>
                <a:gd name="connsiteY21" fmla="*/ 356235 h 372428"/>
                <a:gd name="connsiteX22" fmla="*/ 3926256 w 5196891"/>
                <a:gd name="connsiteY22" fmla="*/ 263843 h 372428"/>
                <a:gd name="connsiteX23" fmla="*/ 3856724 w 5196891"/>
                <a:gd name="connsiteY23" fmla="*/ 263843 h 372428"/>
                <a:gd name="connsiteX24" fmla="*/ 3828149 w 5196891"/>
                <a:gd name="connsiteY24" fmla="*/ 216218 h 372428"/>
                <a:gd name="connsiteX25" fmla="*/ 3795763 w 5196891"/>
                <a:gd name="connsiteY25" fmla="*/ 263843 h 372428"/>
                <a:gd name="connsiteX26" fmla="*/ 0 w 5196891"/>
                <a:gd name="connsiteY26" fmla="*/ 263842 h 372428"/>
                <a:gd name="connsiteX0" fmla="*/ 5196891 w 5196891"/>
                <a:gd name="connsiteY0" fmla="*/ 263843 h 372428"/>
                <a:gd name="connsiteX1" fmla="*/ 4903521 w 5196891"/>
                <a:gd name="connsiteY1" fmla="*/ 263843 h 372428"/>
                <a:gd name="connsiteX2" fmla="*/ 4875899 w 5196891"/>
                <a:gd name="connsiteY2" fmla="*/ 301943 h 372428"/>
                <a:gd name="connsiteX3" fmla="*/ 4835893 w 5196891"/>
                <a:gd name="connsiteY3" fmla="*/ 132398 h 372428"/>
                <a:gd name="connsiteX4" fmla="*/ 4799699 w 5196891"/>
                <a:gd name="connsiteY4" fmla="*/ 263843 h 372428"/>
                <a:gd name="connsiteX5" fmla="*/ 4712068 w 5196891"/>
                <a:gd name="connsiteY5" fmla="*/ 263843 h 372428"/>
                <a:gd name="connsiteX6" fmla="*/ 4698733 w 5196891"/>
                <a:gd name="connsiteY6" fmla="*/ 314325 h 372428"/>
                <a:gd name="connsiteX7" fmla="*/ 4674921 w 5196891"/>
                <a:gd name="connsiteY7" fmla="*/ 256223 h 372428"/>
                <a:gd name="connsiteX8" fmla="*/ 4651108 w 5196891"/>
                <a:gd name="connsiteY8" fmla="*/ 300990 h 372428"/>
                <a:gd name="connsiteX9" fmla="*/ 4606341 w 5196891"/>
                <a:gd name="connsiteY9" fmla="*/ 0 h 372428"/>
                <a:gd name="connsiteX10" fmla="*/ 4551096 w 5196891"/>
                <a:gd name="connsiteY10" fmla="*/ 372428 h 372428"/>
                <a:gd name="connsiteX11" fmla="*/ 4530141 w 5196891"/>
                <a:gd name="connsiteY11" fmla="*/ 263843 h 372428"/>
                <a:gd name="connsiteX12" fmla="*/ 4304399 w 5196891"/>
                <a:gd name="connsiteY12" fmla="*/ 263843 h 372428"/>
                <a:gd name="connsiteX13" fmla="*/ 4274871 w 5196891"/>
                <a:gd name="connsiteY13" fmla="*/ 322898 h 372428"/>
                <a:gd name="connsiteX14" fmla="*/ 4239628 w 5196891"/>
                <a:gd name="connsiteY14" fmla="*/ 129540 h 372428"/>
                <a:gd name="connsiteX15" fmla="*/ 4196766 w 5196891"/>
                <a:gd name="connsiteY15" fmla="*/ 263843 h 372428"/>
                <a:gd name="connsiteX16" fmla="*/ 4110088 w 5196891"/>
                <a:gd name="connsiteY16" fmla="*/ 263843 h 372428"/>
                <a:gd name="connsiteX17" fmla="*/ 4085324 w 5196891"/>
                <a:gd name="connsiteY17" fmla="*/ 300990 h 372428"/>
                <a:gd name="connsiteX18" fmla="*/ 4059606 w 5196891"/>
                <a:gd name="connsiteY18" fmla="*/ 254318 h 372428"/>
                <a:gd name="connsiteX19" fmla="*/ 4026268 w 5196891"/>
                <a:gd name="connsiteY19" fmla="*/ 315278 h 372428"/>
                <a:gd name="connsiteX20" fmla="*/ 3994836 w 5196891"/>
                <a:gd name="connsiteY20" fmla="*/ 51435 h 372428"/>
                <a:gd name="connsiteX21" fmla="*/ 3953878 w 5196891"/>
                <a:gd name="connsiteY21" fmla="*/ 356235 h 372428"/>
                <a:gd name="connsiteX22" fmla="*/ 3926256 w 5196891"/>
                <a:gd name="connsiteY22" fmla="*/ 263843 h 372428"/>
                <a:gd name="connsiteX23" fmla="*/ 3856724 w 5196891"/>
                <a:gd name="connsiteY23" fmla="*/ 263843 h 372428"/>
                <a:gd name="connsiteX24" fmla="*/ 3828149 w 5196891"/>
                <a:gd name="connsiteY24" fmla="*/ 216218 h 372428"/>
                <a:gd name="connsiteX25" fmla="*/ 3795763 w 5196891"/>
                <a:gd name="connsiteY25" fmla="*/ 263843 h 372428"/>
                <a:gd name="connsiteX26" fmla="*/ 0 w 5196891"/>
                <a:gd name="connsiteY26" fmla="*/ 263842 h 372428"/>
                <a:gd name="connsiteX0" fmla="*/ 5196891 w 5196891"/>
                <a:gd name="connsiteY0" fmla="*/ 263843 h 372428"/>
                <a:gd name="connsiteX1" fmla="*/ 4903521 w 5196891"/>
                <a:gd name="connsiteY1" fmla="*/ 263843 h 372428"/>
                <a:gd name="connsiteX2" fmla="*/ 4875899 w 5196891"/>
                <a:gd name="connsiteY2" fmla="*/ 301943 h 372428"/>
                <a:gd name="connsiteX3" fmla="*/ 4835893 w 5196891"/>
                <a:gd name="connsiteY3" fmla="*/ 132398 h 372428"/>
                <a:gd name="connsiteX4" fmla="*/ 4799699 w 5196891"/>
                <a:gd name="connsiteY4" fmla="*/ 263843 h 372428"/>
                <a:gd name="connsiteX5" fmla="*/ 4712068 w 5196891"/>
                <a:gd name="connsiteY5" fmla="*/ 263843 h 372428"/>
                <a:gd name="connsiteX6" fmla="*/ 4698733 w 5196891"/>
                <a:gd name="connsiteY6" fmla="*/ 314325 h 372428"/>
                <a:gd name="connsiteX7" fmla="*/ 4674921 w 5196891"/>
                <a:gd name="connsiteY7" fmla="*/ 256223 h 372428"/>
                <a:gd name="connsiteX8" fmla="*/ 4651108 w 5196891"/>
                <a:gd name="connsiteY8" fmla="*/ 300990 h 372428"/>
                <a:gd name="connsiteX9" fmla="*/ 4606341 w 5196891"/>
                <a:gd name="connsiteY9" fmla="*/ 0 h 372428"/>
                <a:gd name="connsiteX10" fmla="*/ 4551096 w 5196891"/>
                <a:gd name="connsiteY10" fmla="*/ 372428 h 372428"/>
                <a:gd name="connsiteX11" fmla="*/ 4530141 w 5196891"/>
                <a:gd name="connsiteY11" fmla="*/ 263843 h 372428"/>
                <a:gd name="connsiteX12" fmla="*/ 4304399 w 5196891"/>
                <a:gd name="connsiteY12" fmla="*/ 263843 h 372428"/>
                <a:gd name="connsiteX13" fmla="*/ 4274871 w 5196891"/>
                <a:gd name="connsiteY13" fmla="*/ 322898 h 372428"/>
                <a:gd name="connsiteX14" fmla="*/ 4239628 w 5196891"/>
                <a:gd name="connsiteY14" fmla="*/ 129540 h 372428"/>
                <a:gd name="connsiteX15" fmla="*/ 4196766 w 5196891"/>
                <a:gd name="connsiteY15" fmla="*/ 263843 h 372428"/>
                <a:gd name="connsiteX16" fmla="*/ 4110088 w 5196891"/>
                <a:gd name="connsiteY16" fmla="*/ 263843 h 372428"/>
                <a:gd name="connsiteX17" fmla="*/ 4085324 w 5196891"/>
                <a:gd name="connsiteY17" fmla="*/ 300990 h 372428"/>
                <a:gd name="connsiteX18" fmla="*/ 4059606 w 5196891"/>
                <a:gd name="connsiteY18" fmla="*/ 254318 h 372428"/>
                <a:gd name="connsiteX19" fmla="*/ 4026268 w 5196891"/>
                <a:gd name="connsiteY19" fmla="*/ 315278 h 372428"/>
                <a:gd name="connsiteX20" fmla="*/ 3994836 w 5196891"/>
                <a:gd name="connsiteY20" fmla="*/ 51435 h 372428"/>
                <a:gd name="connsiteX21" fmla="*/ 3953878 w 5196891"/>
                <a:gd name="connsiteY21" fmla="*/ 356235 h 372428"/>
                <a:gd name="connsiteX22" fmla="*/ 3926256 w 5196891"/>
                <a:gd name="connsiteY22" fmla="*/ 263843 h 372428"/>
                <a:gd name="connsiteX23" fmla="*/ 3856724 w 5196891"/>
                <a:gd name="connsiteY23" fmla="*/ 263843 h 372428"/>
                <a:gd name="connsiteX24" fmla="*/ 3828149 w 5196891"/>
                <a:gd name="connsiteY24" fmla="*/ 216218 h 372428"/>
                <a:gd name="connsiteX25" fmla="*/ 3795763 w 5196891"/>
                <a:gd name="connsiteY25" fmla="*/ 263843 h 372428"/>
                <a:gd name="connsiteX26" fmla="*/ 0 w 5196891"/>
                <a:gd name="connsiteY26" fmla="*/ 263842 h 372428"/>
                <a:gd name="connsiteX0" fmla="*/ 1881798 w 1881798"/>
                <a:gd name="connsiteY0" fmla="*/ 263843 h 372428"/>
                <a:gd name="connsiteX1" fmla="*/ 1588428 w 1881798"/>
                <a:gd name="connsiteY1" fmla="*/ 263843 h 372428"/>
                <a:gd name="connsiteX2" fmla="*/ 1560806 w 1881798"/>
                <a:gd name="connsiteY2" fmla="*/ 301943 h 372428"/>
                <a:gd name="connsiteX3" fmla="*/ 1520800 w 1881798"/>
                <a:gd name="connsiteY3" fmla="*/ 132398 h 372428"/>
                <a:gd name="connsiteX4" fmla="*/ 1484606 w 1881798"/>
                <a:gd name="connsiteY4" fmla="*/ 263843 h 372428"/>
                <a:gd name="connsiteX5" fmla="*/ 1396975 w 1881798"/>
                <a:gd name="connsiteY5" fmla="*/ 263843 h 372428"/>
                <a:gd name="connsiteX6" fmla="*/ 1383640 w 1881798"/>
                <a:gd name="connsiteY6" fmla="*/ 314325 h 372428"/>
                <a:gd name="connsiteX7" fmla="*/ 1359828 w 1881798"/>
                <a:gd name="connsiteY7" fmla="*/ 256223 h 372428"/>
                <a:gd name="connsiteX8" fmla="*/ 1336015 w 1881798"/>
                <a:gd name="connsiteY8" fmla="*/ 300990 h 372428"/>
                <a:gd name="connsiteX9" fmla="*/ 1291248 w 1881798"/>
                <a:gd name="connsiteY9" fmla="*/ 0 h 372428"/>
                <a:gd name="connsiteX10" fmla="*/ 1236003 w 1881798"/>
                <a:gd name="connsiteY10" fmla="*/ 372428 h 372428"/>
                <a:gd name="connsiteX11" fmla="*/ 1215048 w 1881798"/>
                <a:gd name="connsiteY11" fmla="*/ 263843 h 372428"/>
                <a:gd name="connsiteX12" fmla="*/ 989306 w 1881798"/>
                <a:gd name="connsiteY12" fmla="*/ 263843 h 372428"/>
                <a:gd name="connsiteX13" fmla="*/ 959778 w 1881798"/>
                <a:gd name="connsiteY13" fmla="*/ 322898 h 372428"/>
                <a:gd name="connsiteX14" fmla="*/ 924535 w 1881798"/>
                <a:gd name="connsiteY14" fmla="*/ 129540 h 372428"/>
                <a:gd name="connsiteX15" fmla="*/ 881673 w 1881798"/>
                <a:gd name="connsiteY15" fmla="*/ 263843 h 372428"/>
                <a:gd name="connsiteX16" fmla="*/ 794995 w 1881798"/>
                <a:gd name="connsiteY16" fmla="*/ 263843 h 372428"/>
                <a:gd name="connsiteX17" fmla="*/ 770231 w 1881798"/>
                <a:gd name="connsiteY17" fmla="*/ 300990 h 372428"/>
                <a:gd name="connsiteX18" fmla="*/ 744513 w 1881798"/>
                <a:gd name="connsiteY18" fmla="*/ 254318 h 372428"/>
                <a:gd name="connsiteX19" fmla="*/ 711175 w 1881798"/>
                <a:gd name="connsiteY19" fmla="*/ 315278 h 372428"/>
                <a:gd name="connsiteX20" fmla="*/ 679743 w 1881798"/>
                <a:gd name="connsiteY20" fmla="*/ 51435 h 372428"/>
                <a:gd name="connsiteX21" fmla="*/ 638785 w 1881798"/>
                <a:gd name="connsiteY21" fmla="*/ 356235 h 372428"/>
                <a:gd name="connsiteX22" fmla="*/ 611163 w 1881798"/>
                <a:gd name="connsiteY22" fmla="*/ 263843 h 372428"/>
                <a:gd name="connsiteX23" fmla="*/ 541631 w 1881798"/>
                <a:gd name="connsiteY23" fmla="*/ 263843 h 372428"/>
                <a:gd name="connsiteX24" fmla="*/ 513056 w 1881798"/>
                <a:gd name="connsiteY24" fmla="*/ 216218 h 372428"/>
                <a:gd name="connsiteX25" fmla="*/ 480670 w 1881798"/>
                <a:gd name="connsiteY25" fmla="*/ 263843 h 372428"/>
                <a:gd name="connsiteX26" fmla="*/ 0 w 1881798"/>
                <a:gd name="connsiteY26" fmla="*/ 260699 h 372428"/>
                <a:gd name="connsiteX0" fmla="*/ 1881798 w 1881798"/>
                <a:gd name="connsiteY0" fmla="*/ 263843 h 372428"/>
                <a:gd name="connsiteX1" fmla="*/ 1588428 w 1881798"/>
                <a:gd name="connsiteY1" fmla="*/ 263843 h 372428"/>
                <a:gd name="connsiteX2" fmla="*/ 1560806 w 1881798"/>
                <a:gd name="connsiteY2" fmla="*/ 301943 h 372428"/>
                <a:gd name="connsiteX3" fmla="*/ 1520800 w 1881798"/>
                <a:gd name="connsiteY3" fmla="*/ 132398 h 372428"/>
                <a:gd name="connsiteX4" fmla="*/ 1484606 w 1881798"/>
                <a:gd name="connsiteY4" fmla="*/ 263843 h 372428"/>
                <a:gd name="connsiteX5" fmla="*/ 1396975 w 1881798"/>
                <a:gd name="connsiteY5" fmla="*/ 263843 h 372428"/>
                <a:gd name="connsiteX6" fmla="*/ 1383640 w 1881798"/>
                <a:gd name="connsiteY6" fmla="*/ 314325 h 372428"/>
                <a:gd name="connsiteX7" fmla="*/ 1359828 w 1881798"/>
                <a:gd name="connsiteY7" fmla="*/ 256223 h 372428"/>
                <a:gd name="connsiteX8" fmla="*/ 1336015 w 1881798"/>
                <a:gd name="connsiteY8" fmla="*/ 300990 h 372428"/>
                <a:gd name="connsiteX9" fmla="*/ 1291248 w 1881798"/>
                <a:gd name="connsiteY9" fmla="*/ 0 h 372428"/>
                <a:gd name="connsiteX10" fmla="*/ 1236003 w 1881798"/>
                <a:gd name="connsiteY10" fmla="*/ 372428 h 372428"/>
                <a:gd name="connsiteX11" fmla="*/ 1215048 w 1881798"/>
                <a:gd name="connsiteY11" fmla="*/ 263843 h 372428"/>
                <a:gd name="connsiteX12" fmla="*/ 989306 w 1881798"/>
                <a:gd name="connsiteY12" fmla="*/ 263843 h 372428"/>
                <a:gd name="connsiteX13" fmla="*/ 959778 w 1881798"/>
                <a:gd name="connsiteY13" fmla="*/ 322898 h 372428"/>
                <a:gd name="connsiteX14" fmla="*/ 924535 w 1881798"/>
                <a:gd name="connsiteY14" fmla="*/ 129540 h 372428"/>
                <a:gd name="connsiteX15" fmla="*/ 881673 w 1881798"/>
                <a:gd name="connsiteY15" fmla="*/ 263843 h 372428"/>
                <a:gd name="connsiteX16" fmla="*/ 794995 w 1881798"/>
                <a:gd name="connsiteY16" fmla="*/ 263843 h 372428"/>
                <a:gd name="connsiteX17" fmla="*/ 770231 w 1881798"/>
                <a:gd name="connsiteY17" fmla="*/ 300990 h 372428"/>
                <a:gd name="connsiteX18" fmla="*/ 744513 w 1881798"/>
                <a:gd name="connsiteY18" fmla="*/ 254318 h 372428"/>
                <a:gd name="connsiteX19" fmla="*/ 711175 w 1881798"/>
                <a:gd name="connsiteY19" fmla="*/ 315278 h 372428"/>
                <a:gd name="connsiteX20" fmla="*/ 679743 w 1881798"/>
                <a:gd name="connsiteY20" fmla="*/ 51435 h 372428"/>
                <a:gd name="connsiteX21" fmla="*/ 638785 w 1881798"/>
                <a:gd name="connsiteY21" fmla="*/ 356235 h 372428"/>
                <a:gd name="connsiteX22" fmla="*/ 611163 w 1881798"/>
                <a:gd name="connsiteY22" fmla="*/ 263843 h 372428"/>
                <a:gd name="connsiteX23" fmla="*/ 541631 w 1881798"/>
                <a:gd name="connsiteY23" fmla="*/ 263843 h 372428"/>
                <a:gd name="connsiteX24" fmla="*/ 513056 w 1881798"/>
                <a:gd name="connsiteY24" fmla="*/ 216218 h 372428"/>
                <a:gd name="connsiteX25" fmla="*/ 480670 w 1881798"/>
                <a:gd name="connsiteY25" fmla="*/ 263843 h 372428"/>
                <a:gd name="connsiteX26" fmla="*/ 0 w 1881798"/>
                <a:gd name="connsiteY26" fmla="*/ 263842 h 372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881798" h="372428">
                  <a:moveTo>
                    <a:pt x="1881798" y="263843"/>
                  </a:moveTo>
                  <a:lnTo>
                    <a:pt x="1588428" y="263843"/>
                  </a:lnTo>
                  <a:lnTo>
                    <a:pt x="1560806" y="301943"/>
                  </a:lnTo>
                  <a:lnTo>
                    <a:pt x="1520800" y="132398"/>
                  </a:lnTo>
                  <a:lnTo>
                    <a:pt x="1484606" y="263843"/>
                  </a:lnTo>
                  <a:lnTo>
                    <a:pt x="1396975" y="263843"/>
                  </a:lnTo>
                  <a:lnTo>
                    <a:pt x="1383640" y="314325"/>
                  </a:lnTo>
                  <a:lnTo>
                    <a:pt x="1359828" y="256223"/>
                  </a:lnTo>
                  <a:lnTo>
                    <a:pt x="1336015" y="300990"/>
                  </a:lnTo>
                  <a:lnTo>
                    <a:pt x="1291248" y="0"/>
                  </a:lnTo>
                  <a:lnTo>
                    <a:pt x="1236003" y="372428"/>
                  </a:lnTo>
                  <a:lnTo>
                    <a:pt x="1215048" y="263843"/>
                  </a:lnTo>
                  <a:lnTo>
                    <a:pt x="989306" y="263843"/>
                  </a:lnTo>
                  <a:lnTo>
                    <a:pt x="959778" y="322898"/>
                  </a:lnTo>
                  <a:lnTo>
                    <a:pt x="924535" y="129540"/>
                  </a:lnTo>
                  <a:lnTo>
                    <a:pt x="881673" y="263843"/>
                  </a:lnTo>
                  <a:lnTo>
                    <a:pt x="794995" y="263843"/>
                  </a:lnTo>
                  <a:lnTo>
                    <a:pt x="770231" y="300990"/>
                  </a:lnTo>
                  <a:lnTo>
                    <a:pt x="744513" y="254318"/>
                  </a:lnTo>
                  <a:lnTo>
                    <a:pt x="711175" y="315278"/>
                  </a:lnTo>
                  <a:lnTo>
                    <a:pt x="679743" y="51435"/>
                  </a:lnTo>
                  <a:lnTo>
                    <a:pt x="638785" y="356235"/>
                  </a:lnTo>
                  <a:lnTo>
                    <a:pt x="611163" y="263843"/>
                  </a:lnTo>
                  <a:lnTo>
                    <a:pt x="541631" y="263843"/>
                  </a:lnTo>
                  <a:lnTo>
                    <a:pt x="513056" y="216218"/>
                  </a:lnTo>
                  <a:lnTo>
                    <a:pt x="480670" y="263843"/>
                  </a:lnTo>
                  <a:lnTo>
                    <a:pt x="0" y="263842"/>
                  </a:lnTo>
                </a:path>
              </a:pathLst>
            </a:custGeom>
            <a:noFill/>
            <a:ln w="28575" cap="rnd">
              <a:solidFill>
                <a:srgbClr val="2C70AA"/>
              </a:solidFill>
              <a:prstDash val="solid"/>
              <a:round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15FC5441-070B-43F0-B658-446F7587FC89}"/>
                </a:ext>
              </a:extLst>
            </p:cNvPr>
            <p:cNvSpPr/>
            <p:nvPr/>
          </p:nvSpPr>
          <p:spPr>
            <a:xfrm>
              <a:off x="5630240" y="6075349"/>
              <a:ext cx="1881798" cy="372428"/>
            </a:xfrm>
            <a:custGeom>
              <a:avLst/>
              <a:gdLst>
                <a:gd name="connsiteX0" fmla="*/ 5579269 w 5600700"/>
                <a:gd name="connsiteY0" fmla="*/ 285274 h 409575"/>
                <a:gd name="connsiteX1" fmla="*/ 5285899 w 5600700"/>
                <a:gd name="connsiteY1" fmla="*/ 285274 h 409575"/>
                <a:gd name="connsiteX2" fmla="*/ 5258277 w 5600700"/>
                <a:gd name="connsiteY2" fmla="*/ 323374 h 409575"/>
                <a:gd name="connsiteX3" fmla="*/ 5218271 w 5600700"/>
                <a:gd name="connsiteY3" fmla="*/ 153829 h 409575"/>
                <a:gd name="connsiteX4" fmla="*/ 5182077 w 5600700"/>
                <a:gd name="connsiteY4" fmla="*/ 285274 h 409575"/>
                <a:gd name="connsiteX5" fmla="*/ 5094446 w 5600700"/>
                <a:gd name="connsiteY5" fmla="*/ 285274 h 409575"/>
                <a:gd name="connsiteX6" fmla="*/ 5081111 w 5600700"/>
                <a:gd name="connsiteY6" fmla="*/ 335756 h 409575"/>
                <a:gd name="connsiteX7" fmla="*/ 5057299 w 5600700"/>
                <a:gd name="connsiteY7" fmla="*/ 277654 h 409575"/>
                <a:gd name="connsiteX8" fmla="*/ 5033486 w 5600700"/>
                <a:gd name="connsiteY8" fmla="*/ 322421 h 409575"/>
                <a:gd name="connsiteX9" fmla="*/ 4988719 w 5600700"/>
                <a:gd name="connsiteY9" fmla="*/ 21431 h 409575"/>
                <a:gd name="connsiteX10" fmla="*/ 4933474 w 5600700"/>
                <a:gd name="connsiteY10" fmla="*/ 393859 h 409575"/>
                <a:gd name="connsiteX11" fmla="*/ 4912519 w 5600700"/>
                <a:gd name="connsiteY11" fmla="*/ 285274 h 409575"/>
                <a:gd name="connsiteX12" fmla="*/ 4686777 w 5600700"/>
                <a:gd name="connsiteY12" fmla="*/ 285274 h 409575"/>
                <a:gd name="connsiteX13" fmla="*/ 4657249 w 5600700"/>
                <a:gd name="connsiteY13" fmla="*/ 344329 h 409575"/>
                <a:gd name="connsiteX14" fmla="*/ 4622006 w 5600700"/>
                <a:gd name="connsiteY14" fmla="*/ 150971 h 409575"/>
                <a:gd name="connsiteX15" fmla="*/ 4579144 w 5600700"/>
                <a:gd name="connsiteY15" fmla="*/ 285274 h 409575"/>
                <a:gd name="connsiteX16" fmla="*/ 4492466 w 5600700"/>
                <a:gd name="connsiteY16" fmla="*/ 285274 h 409575"/>
                <a:gd name="connsiteX17" fmla="*/ 4467702 w 5600700"/>
                <a:gd name="connsiteY17" fmla="*/ 322421 h 409575"/>
                <a:gd name="connsiteX18" fmla="*/ 4441984 w 5600700"/>
                <a:gd name="connsiteY18" fmla="*/ 275749 h 409575"/>
                <a:gd name="connsiteX19" fmla="*/ 4408646 w 5600700"/>
                <a:gd name="connsiteY19" fmla="*/ 336709 h 409575"/>
                <a:gd name="connsiteX20" fmla="*/ 4377214 w 5600700"/>
                <a:gd name="connsiteY20" fmla="*/ 72866 h 409575"/>
                <a:gd name="connsiteX21" fmla="*/ 4336256 w 5600700"/>
                <a:gd name="connsiteY21" fmla="*/ 377666 h 409575"/>
                <a:gd name="connsiteX22" fmla="*/ 4308634 w 5600700"/>
                <a:gd name="connsiteY22" fmla="*/ 285274 h 409575"/>
                <a:gd name="connsiteX23" fmla="*/ 4239102 w 5600700"/>
                <a:gd name="connsiteY23" fmla="*/ 285274 h 409575"/>
                <a:gd name="connsiteX24" fmla="*/ 4210527 w 5600700"/>
                <a:gd name="connsiteY24" fmla="*/ 237649 h 409575"/>
                <a:gd name="connsiteX25" fmla="*/ 4178141 w 5600700"/>
                <a:gd name="connsiteY25" fmla="*/ 285274 h 409575"/>
                <a:gd name="connsiteX26" fmla="*/ 21431 w 5600700"/>
                <a:gd name="connsiteY26" fmla="*/ 285274 h 409575"/>
                <a:gd name="connsiteX0" fmla="*/ 5196891 w 5196891"/>
                <a:gd name="connsiteY0" fmla="*/ 263843 h 372428"/>
                <a:gd name="connsiteX1" fmla="*/ 4903521 w 5196891"/>
                <a:gd name="connsiteY1" fmla="*/ 263843 h 372428"/>
                <a:gd name="connsiteX2" fmla="*/ 4875899 w 5196891"/>
                <a:gd name="connsiteY2" fmla="*/ 301943 h 372428"/>
                <a:gd name="connsiteX3" fmla="*/ 4835893 w 5196891"/>
                <a:gd name="connsiteY3" fmla="*/ 132398 h 372428"/>
                <a:gd name="connsiteX4" fmla="*/ 4799699 w 5196891"/>
                <a:gd name="connsiteY4" fmla="*/ 263843 h 372428"/>
                <a:gd name="connsiteX5" fmla="*/ 4712068 w 5196891"/>
                <a:gd name="connsiteY5" fmla="*/ 263843 h 372428"/>
                <a:gd name="connsiteX6" fmla="*/ 4698733 w 5196891"/>
                <a:gd name="connsiteY6" fmla="*/ 314325 h 372428"/>
                <a:gd name="connsiteX7" fmla="*/ 4674921 w 5196891"/>
                <a:gd name="connsiteY7" fmla="*/ 256223 h 372428"/>
                <a:gd name="connsiteX8" fmla="*/ 4651108 w 5196891"/>
                <a:gd name="connsiteY8" fmla="*/ 300990 h 372428"/>
                <a:gd name="connsiteX9" fmla="*/ 4606341 w 5196891"/>
                <a:gd name="connsiteY9" fmla="*/ 0 h 372428"/>
                <a:gd name="connsiteX10" fmla="*/ 4551096 w 5196891"/>
                <a:gd name="connsiteY10" fmla="*/ 372428 h 372428"/>
                <a:gd name="connsiteX11" fmla="*/ 4530141 w 5196891"/>
                <a:gd name="connsiteY11" fmla="*/ 263843 h 372428"/>
                <a:gd name="connsiteX12" fmla="*/ 4304399 w 5196891"/>
                <a:gd name="connsiteY12" fmla="*/ 263843 h 372428"/>
                <a:gd name="connsiteX13" fmla="*/ 4274871 w 5196891"/>
                <a:gd name="connsiteY13" fmla="*/ 322898 h 372428"/>
                <a:gd name="connsiteX14" fmla="*/ 4239628 w 5196891"/>
                <a:gd name="connsiteY14" fmla="*/ 129540 h 372428"/>
                <a:gd name="connsiteX15" fmla="*/ 4196766 w 5196891"/>
                <a:gd name="connsiteY15" fmla="*/ 263843 h 372428"/>
                <a:gd name="connsiteX16" fmla="*/ 4110088 w 5196891"/>
                <a:gd name="connsiteY16" fmla="*/ 263843 h 372428"/>
                <a:gd name="connsiteX17" fmla="*/ 4085324 w 5196891"/>
                <a:gd name="connsiteY17" fmla="*/ 300990 h 372428"/>
                <a:gd name="connsiteX18" fmla="*/ 4059606 w 5196891"/>
                <a:gd name="connsiteY18" fmla="*/ 254318 h 372428"/>
                <a:gd name="connsiteX19" fmla="*/ 4026268 w 5196891"/>
                <a:gd name="connsiteY19" fmla="*/ 315278 h 372428"/>
                <a:gd name="connsiteX20" fmla="*/ 3994836 w 5196891"/>
                <a:gd name="connsiteY20" fmla="*/ 51435 h 372428"/>
                <a:gd name="connsiteX21" fmla="*/ 3953878 w 5196891"/>
                <a:gd name="connsiteY21" fmla="*/ 356235 h 372428"/>
                <a:gd name="connsiteX22" fmla="*/ 3926256 w 5196891"/>
                <a:gd name="connsiteY22" fmla="*/ 263843 h 372428"/>
                <a:gd name="connsiteX23" fmla="*/ 3856724 w 5196891"/>
                <a:gd name="connsiteY23" fmla="*/ 263843 h 372428"/>
                <a:gd name="connsiteX24" fmla="*/ 3828149 w 5196891"/>
                <a:gd name="connsiteY24" fmla="*/ 216218 h 372428"/>
                <a:gd name="connsiteX25" fmla="*/ 3795763 w 5196891"/>
                <a:gd name="connsiteY25" fmla="*/ 263843 h 372428"/>
                <a:gd name="connsiteX26" fmla="*/ 0 w 5196891"/>
                <a:gd name="connsiteY26" fmla="*/ 275874 h 372428"/>
                <a:gd name="connsiteX0" fmla="*/ 5196891 w 5196891"/>
                <a:gd name="connsiteY0" fmla="*/ 263843 h 372428"/>
                <a:gd name="connsiteX1" fmla="*/ 4903521 w 5196891"/>
                <a:gd name="connsiteY1" fmla="*/ 263843 h 372428"/>
                <a:gd name="connsiteX2" fmla="*/ 4875899 w 5196891"/>
                <a:gd name="connsiteY2" fmla="*/ 301943 h 372428"/>
                <a:gd name="connsiteX3" fmla="*/ 4835893 w 5196891"/>
                <a:gd name="connsiteY3" fmla="*/ 132398 h 372428"/>
                <a:gd name="connsiteX4" fmla="*/ 4799699 w 5196891"/>
                <a:gd name="connsiteY4" fmla="*/ 263843 h 372428"/>
                <a:gd name="connsiteX5" fmla="*/ 4712068 w 5196891"/>
                <a:gd name="connsiteY5" fmla="*/ 263843 h 372428"/>
                <a:gd name="connsiteX6" fmla="*/ 4698733 w 5196891"/>
                <a:gd name="connsiteY6" fmla="*/ 314325 h 372428"/>
                <a:gd name="connsiteX7" fmla="*/ 4674921 w 5196891"/>
                <a:gd name="connsiteY7" fmla="*/ 256223 h 372428"/>
                <a:gd name="connsiteX8" fmla="*/ 4651108 w 5196891"/>
                <a:gd name="connsiteY8" fmla="*/ 300990 h 372428"/>
                <a:gd name="connsiteX9" fmla="*/ 4606341 w 5196891"/>
                <a:gd name="connsiteY9" fmla="*/ 0 h 372428"/>
                <a:gd name="connsiteX10" fmla="*/ 4551096 w 5196891"/>
                <a:gd name="connsiteY10" fmla="*/ 372428 h 372428"/>
                <a:gd name="connsiteX11" fmla="*/ 4530141 w 5196891"/>
                <a:gd name="connsiteY11" fmla="*/ 263843 h 372428"/>
                <a:gd name="connsiteX12" fmla="*/ 4304399 w 5196891"/>
                <a:gd name="connsiteY12" fmla="*/ 263843 h 372428"/>
                <a:gd name="connsiteX13" fmla="*/ 4274871 w 5196891"/>
                <a:gd name="connsiteY13" fmla="*/ 322898 h 372428"/>
                <a:gd name="connsiteX14" fmla="*/ 4239628 w 5196891"/>
                <a:gd name="connsiteY14" fmla="*/ 129540 h 372428"/>
                <a:gd name="connsiteX15" fmla="*/ 4196766 w 5196891"/>
                <a:gd name="connsiteY15" fmla="*/ 263843 h 372428"/>
                <a:gd name="connsiteX16" fmla="*/ 4110088 w 5196891"/>
                <a:gd name="connsiteY16" fmla="*/ 263843 h 372428"/>
                <a:gd name="connsiteX17" fmla="*/ 4085324 w 5196891"/>
                <a:gd name="connsiteY17" fmla="*/ 300990 h 372428"/>
                <a:gd name="connsiteX18" fmla="*/ 4059606 w 5196891"/>
                <a:gd name="connsiteY18" fmla="*/ 254318 h 372428"/>
                <a:gd name="connsiteX19" fmla="*/ 4026268 w 5196891"/>
                <a:gd name="connsiteY19" fmla="*/ 315278 h 372428"/>
                <a:gd name="connsiteX20" fmla="*/ 3994836 w 5196891"/>
                <a:gd name="connsiteY20" fmla="*/ 51435 h 372428"/>
                <a:gd name="connsiteX21" fmla="*/ 3953878 w 5196891"/>
                <a:gd name="connsiteY21" fmla="*/ 356235 h 372428"/>
                <a:gd name="connsiteX22" fmla="*/ 3926256 w 5196891"/>
                <a:gd name="connsiteY22" fmla="*/ 263843 h 372428"/>
                <a:gd name="connsiteX23" fmla="*/ 3856724 w 5196891"/>
                <a:gd name="connsiteY23" fmla="*/ 263843 h 372428"/>
                <a:gd name="connsiteX24" fmla="*/ 3828149 w 5196891"/>
                <a:gd name="connsiteY24" fmla="*/ 216218 h 372428"/>
                <a:gd name="connsiteX25" fmla="*/ 3795763 w 5196891"/>
                <a:gd name="connsiteY25" fmla="*/ 263843 h 372428"/>
                <a:gd name="connsiteX26" fmla="*/ 0 w 5196891"/>
                <a:gd name="connsiteY26" fmla="*/ 263842 h 372428"/>
                <a:gd name="connsiteX0" fmla="*/ 5196891 w 5196891"/>
                <a:gd name="connsiteY0" fmla="*/ 263843 h 372428"/>
                <a:gd name="connsiteX1" fmla="*/ 4903521 w 5196891"/>
                <a:gd name="connsiteY1" fmla="*/ 263843 h 372428"/>
                <a:gd name="connsiteX2" fmla="*/ 4875899 w 5196891"/>
                <a:gd name="connsiteY2" fmla="*/ 301943 h 372428"/>
                <a:gd name="connsiteX3" fmla="*/ 4835893 w 5196891"/>
                <a:gd name="connsiteY3" fmla="*/ 132398 h 372428"/>
                <a:gd name="connsiteX4" fmla="*/ 4799699 w 5196891"/>
                <a:gd name="connsiteY4" fmla="*/ 263843 h 372428"/>
                <a:gd name="connsiteX5" fmla="*/ 4712068 w 5196891"/>
                <a:gd name="connsiteY5" fmla="*/ 263843 h 372428"/>
                <a:gd name="connsiteX6" fmla="*/ 4698733 w 5196891"/>
                <a:gd name="connsiteY6" fmla="*/ 314325 h 372428"/>
                <a:gd name="connsiteX7" fmla="*/ 4674921 w 5196891"/>
                <a:gd name="connsiteY7" fmla="*/ 256223 h 372428"/>
                <a:gd name="connsiteX8" fmla="*/ 4651108 w 5196891"/>
                <a:gd name="connsiteY8" fmla="*/ 300990 h 372428"/>
                <a:gd name="connsiteX9" fmla="*/ 4606341 w 5196891"/>
                <a:gd name="connsiteY9" fmla="*/ 0 h 372428"/>
                <a:gd name="connsiteX10" fmla="*/ 4551096 w 5196891"/>
                <a:gd name="connsiteY10" fmla="*/ 372428 h 372428"/>
                <a:gd name="connsiteX11" fmla="*/ 4530141 w 5196891"/>
                <a:gd name="connsiteY11" fmla="*/ 263843 h 372428"/>
                <a:gd name="connsiteX12" fmla="*/ 4304399 w 5196891"/>
                <a:gd name="connsiteY12" fmla="*/ 263843 h 372428"/>
                <a:gd name="connsiteX13" fmla="*/ 4274871 w 5196891"/>
                <a:gd name="connsiteY13" fmla="*/ 322898 h 372428"/>
                <a:gd name="connsiteX14" fmla="*/ 4239628 w 5196891"/>
                <a:gd name="connsiteY14" fmla="*/ 129540 h 372428"/>
                <a:gd name="connsiteX15" fmla="*/ 4196766 w 5196891"/>
                <a:gd name="connsiteY15" fmla="*/ 263843 h 372428"/>
                <a:gd name="connsiteX16" fmla="*/ 4110088 w 5196891"/>
                <a:gd name="connsiteY16" fmla="*/ 263843 h 372428"/>
                <a:gd name="connsiteX17" fmla="*/ 4085324 w 5196891"/>
                <a:gd name="connsiteY17" fmla="*/ 300990 h 372428"/>
                <a:gd name="connsiteX18" fmla="*/ 4059606 w 5196891"/>
                <a:gd name="connsiteY18" fmla="*/ 254318 h 372428"/>
                <a:gd name="connsiteX19" fmla="*/ 4026268 w 5196891"/>
                <a:gd name="connsiteY19" fmla="*/ 315278 h 372428"/>
                <a:gd name="connsiteX20" fmla="*/ 3994836 w 5196891"/>
                <a:gd name="connsiteY20" fmla="*/ 51435 h 372428"/>
                <a:gd name="connsiteX21" fmla="*/ 3953878 w 5196891"/>
                <a:gd name="connsiteY21" fmla="*/ 356235 h 372428"/>
                <a:gd name="connsiteX22" fmla="*/ 3926256 w 5196891"/>
                <a:gd name="connsiteY22" fmla="*/ 263843 h 372428"/>
                <a:gd name="connsiteX23" fmla="*/ 3856724 w 5196891"/>
                <a:gd name="connsiteY23" fmla="*/ 263843 h 372428"/>
                <a:gd name="connsiteX24" fmla="*/ 3828149 w 5196891"/>
                <a:gd name="connsiteY24" fmla="*/ 216218 h 372428"/>
                <a:gd name="connsiteX25" fmla="*/ 3795763 w 5196891"/>
                <a:gd name="connsiteY25" fmla="*/ 263843 h 372428"/>
                <a:gd name="connsiteX26" fmla="*/ 0 w 5196891"/>
                <a:gd name="connsiteY26" fmla="*/ 263842 h 372428"/>
                <a:gd name="connsiteX0" fmla="*/ 5196891 w 5196891"/>
                <a:gd name="connsiteY0" fmla="*/ 263843 h 372428"/>
                <a:gd name="connsiteX1" fmla="*/ 4903521 w 5196891"/>
                <a:gd name="connsiteY1" fmla="*/ 263843 h 372428"/>
                <a:gd name="connsiteX2" fmla="*/ 4875899 w 5196891"/>
                <a:gd name="connsiteY2" fmla="*/ 301943 h 372428"/>
                <a:gd name="connsiteX3" fmla="*/ 4835893 w 5196891"/>
                <a:gd name="connsiteY3" fmla="*/ 132398 h 372428"/>
                <a:gd name="connsiteX4" fmla="*/ 4799699 w 5196891"/>
                <a:gd name="connsiteY4" fmla="*/ 263843 h 372428"/>
                <a:gd name="connsiteX5" fmla="*/ 4712068 w 5196891"/>
                <a:gd name="connsiteY5" fmla="*/ 263843 h 372428"/>
                <a:gd name="connsiteX6" fmla="*/ 4698733 w 5196891"/>
                <a:gd name="connsiteY6" fmla="*/ 314325 h 372428"/>
                <a:gd name="connsiteX7" fmla="*/ 4674921 w 5196891"/>
                <a:gd name="connsiteY7" fmla="*/ 256223 h 372428"/>
                <a:gd name="connsiteX8" fmla="*/ 4651108 w 5196891"/>
                <a:gd name="connsiteY8" fmla="*/ 300990 h 372428"/>
                <a:gd name="connsiteX9" fmla="*/ 4606341 w 5196891"/>
                <a:gd name="connsiteY9" fmla="*/ 0 h 372428"/>
                <a:gd name="connsiteX10" fmla="*/ 4551096 w 5196891"/>
                <a:gd name="connsiteY10" fmla="*/ 372428 h 372428"/>
                <a:gd name="connsiteX11" fmla="*/ 4530141 w 5196891"/>
                <a:gd name="connsiteY11" fmla="*/ 263843 h 372428"/>
                <a:gd name="connsiteX12" fmla="*/ 4304399 w 5196891"/>
                <a:gd name="connsiteY12" fmla="*/ 263843 h 372428"/>
                <a:gd name="connsiteX13" fmla="*/ 4274871 w 5196891"/>
                <a:gd name="connsiteY13" fmla="*/ 322898 h 372428"/>
                <a:gd name="connsiteX14" fmla="*/ 4239628 w 5196891"/>
                <a:gd name="connsiteY14" fmla="*/ 129540 h 372428"/>
                <a:gd name="connsiteX15" fmla="*/ 4196766 w 5196891"/>
                <a:gd name="connsiteY15" fmla="*/ 263843 h 372428"/>
                <a:gd name="connsiteX16" fmla="*/ 4110088 w 5196891"/>
                <a:gd name="connsiteY16" fmla="*/ 263843 h 372428"/>
                <a:gd name="connsiteX17" fmla="*/ 4085324 w 5196891"/>
                <a:gd name="connsiteY17" fmla="*/ 300990 h 372428"/>
                <a:gd name="connsiteX18" fmla="*/ 4059606 w 5196891"/>
                <a:gd name="connsiteY18" fmla="*/ 254318 h 372428"/>
                <a:gd name="connsiteX19" fmla="*/ 4026268 w 5196891"/>
                <a:gd name="connsiteY19" fmla="*/ 315278 h 372428"/>
                <a:gd name="connsiteX20" fmla="*/ 3994836 w 5196891"/>
                <a:gd name="connsiteY20" fmla="*/ 51435 h 372428"/>
                <a:gd name="connsiteX21" fmla="*/ 3953878 w 5196891"/>
                <a:gd name="connsiteY21" fmla="*/ 356235 h 372428"/>
                <a:gd name="connsiteX22" fmla="*/ 3926256 w 5196891"/>
                <a:gd name="connsiteY22" fmla="*/ 263843 h 372428"/>
                <a:gd name="connsiteX23" fmla="*/ 3856724 w 5196891"/>
                <a:gd name="connsiteY23" fmla="*/ 263843 h 372428"/>
                <a:gd name="connsiteX24" fmla="*/ 3828149 w 5196891"/>
                <a:gd name="connsiteY24" fmla="*/ 216218 h 372428"/>
                <a:gd name="connsiteX25" fmla="*/ 3795763 w 5196891"/>
                <a:gd name="connsiteY25" fmla="*/ 263843 h 372428"/>
                <a:gd name="connsiteX26" fmla="*/ 0 w 5196891"/>
                <a:gd name="connsiteY26" fmla="*/ 263842 h 372428"/>
                <a:gd name="connsiteX0" fmla="*/ 1881798 w 1881798"/>
                <a:gd name="connsiteY0" fmla="*/ 263843 h 372428"/>
                <a:gd name="connsiteX1" fmla="*/ 1588428 w 1881798"/>
                <a:gd name="connsiteY1" fmla="*/ 263843 h 372428"/>
                <a:gd name="connsiteX2" fmla="*/ 1560806 w 1881798"/>
                <a:gd name="connsiteY2" fmla="*/ 301943 h 372428"/>
                <a:gd name="connsiteX3" fmla="*/ 1520800 w 1881798"/>
                <a:gd name="connsiteY3" fmla="*/ 132398 h 372428"/>
                <a:gd name="connsiteX4" fmla="*/ 1484606 w 1881798"/>
                <a:gd name="connsiteY4" fmla="*/ 263843 h 372428"/>
                <a:gd name="connsiteX5" fmla="*/ 1396975 w 1881798"/>
                <a:gd name="connsiteY5" fmla="*/ 263843 h 372428"/>
                <a:gd name="connsiteX6" fmla="*/ 1383640 w 1881798"/>
                <a:gd name="connsiteY6" fmla="*/ 314325 h 372428"/>
                <a:gd name="connsiteX7" fmla="*/ 1359828 w 1881798"/>
                <a:gd name="connsiteY7" fmla="*/ 256223 h 372428"/>
                <a:gd name="connsiteX8" fmla="*/ 1336015 w 1881798"/>
                <a:gd name="connsiteY8" fmla="*/ 300990 h 372428"/>
                <a:gd name="connsiteX9" fmla="*/ 1291248 w 1881798"/>
                <a:gd name="connsiteY9" fmla="*/ 0 h 372428"/>
                <a:gd name="connsiteX10" fmla="*/ 1236003 w 1881798"/>
                <a:gd name="connsiteY10" fmla="*/ 372428 h 372428"/>
                <a:gd name="connsiteX11" fmla="*/ 1215048 w 1881798"/>
                <a:gd name="connsiteY11" fmla="*/ 263843 h 372428"/>
                <a:gd name="connsiteX12" fmla="*/ 989306 w 1881798"/>
                <a:gd name="connsiteY12" fmla="*/ 263843 h 372428"/>
                <a:gd name="connsiteX13" fmla="*/ 959778 w 1881798"/>
                <a:gd name="connsiteY13" fmla="*/ 322898 h 372428"/>
                <a:gd name="connsiteX14" fmla="*/ 924535 w 1881798"/>
                <a:gd name="connsiteY14" fmla="*/ 129540 h 372428"/>
                <a:gd name="connsiteX15" fmla="*/ 881673 w 1881798"/>
                <a:gd name="connsiteY15" fmla="*/ 263843 h 372428"/>
                <a:gd name="connsiteX16" fmla="*/ 794995 w 1881798"/>
                <a:gd name="connsiteY16" fmla="*/ 263843 h 372428"/>
                <a:gd name="connsiteX17" fmla="*/ 770231 w 1881798"/>
                <a:gd name="connsiteY17" fmla="*/ 300990 h 372428"/>
                <a:gd name="connsiteX18" fmla="*/ 744513 w 1881798"/>
                <a:gd name="connsiteY18" fmla="*/ 254318 h 372428"/>
                <a:gd name="connsiteX19" fmla="*/ 711175 w 1881798"/>
                <a:gd name="connsiteY19" fmla="*/ 315278 h 372428"/>
                <a:gd name="connsiteX20" fmla="*/ 679743 w 1881798"/>
                <a:gd name="connsiteY20" fmla="*/ 51435 h 372428"/>
                <a:gd name="connsiteX21" fmla="*/ 638785 w 1881798"/>
                <a:gd name="connsiteY21" fmla="*/ 356235 h 372428"/>
                <a:gd name="connsiteX22" fmla="*/ 611163 w 1881798"/>
                <a:gd name="connsiteY22" fmla="*/ 263843 h 372428"/>
                <a:gd name="connsiteX23" fmla="*/ 541631 w 1881798"/>
                <a:gd name="connsiteY23" fmla="*/ 263843 h 372428"/>
                <a:gd name="connsiteX24" fmla="*/ 513056 w 1881798"/>
                <a:gd name="connsiteY24" fmla="*/ 216218 h 372428"/>
                <a:gd name="connsiteX25" fmla="*/ 480670 w 1881798"/>
                <a:gd name="connsiteY25" fmla="*/ 263843 h 372428"/>
                <a:gd name="connsiteX26" fmla="*/ 0 w 1881798"/>
                <a:gd name="connsiteY26" fmla="*/ 260699 h 372428"/>
                <a:gd name="connsiteX0" fmla="*/ 1881798 w 1881798"/>
                <a:gd name="connsiteY0" fmla="*/ 263843 h 372428"/>
                <a:gd name="connsiteX1" fmla="*/ 1588428 w 1881798"/>
                <a:gd name="connsiteY1" fmla="*/ 263843 h 372428"/>
                <a:gd name="connsiteX2" fmla="*/ 1560806 w 1881798"/>
                <a:gd name="connsiteY2" fmla="*/ 301943 h 372428"/>
                <a:gd name="connsiteX3" fmla="*/ 1520800 w 1881798"/>
                <a:gd name="connsiteY3" fmla="*/ 132398 h 372428"/>
                <a:gd name="connsiteX4" fmla="*/ 1484606 w 1881798"/>
                <a:gd name="connsiteY4" fmla="*/ 263843 h 372428"/>
                <a:gd name="connsiteX5" fmla="*/ 1396975 w 1881798"/>
                <a:gd name="connsiteY5" fmla="*/ 263843 h 372428"/>
                <a:gd name="connsiteX6" fmla="*/ 1383640 w 1881798"/>
                <a:gd name="connsiteY6" fmla="*/ 314325 h 372428"/>
                <a:gd name="connsiteX7" fmla="*/ 1359828 w 1881798"/>
                <a:gd name="connsiteY7" fmla="*/ 256223 h 372428"/>
                <a:gd name="connsiteX8" fmla="*/ 1336015 w 1881798"/>
                <a:gd name="connsiteY8" fmla="*/ 300990 h 372428"/>
                <a:gd name="connsiteX9" fmla="*/ 1291248 w 1881798"/>
                <a:gd name="connsiteY9" fmla="*/ 0 h 372428"/>
                <a:gd name="connsiteX10" fmla="*/ 1236003 w 1881798"/>
                <a:gd name="connsiteY10" fmla="*/ 372428 h 372428"/>
                <a:gd name="connsiteX11" fmla="*/ 1215048 w 1881798"/>
                <a:gd name="connsiteY11" fmla="*/ 263843 h 372428"/>
                <a:gd name="connsiteX12" fmla="*/ 989306 w 1881798"/>
                <a:gd name="connsiteY12" fmla="*/ 263843 h 372428"/>
                <a:gd name="connsiteX13" fmla="*/ 959778 w 1881798"/>
                <a:gd name="connsiteY13" fmla="*/ 322898 h 372428"/>
                <a:gd name="connsiteX14" fmla="*/ 924535 w 1881798"/>
                <a:gd name="connsiteY14" fmla="*/ 129540 h 372428"/>
                <a:gd name="connsiteX15" fmla="*/ 881673 w 1881798"/>
                <a:gd name="connsiteY15" fmla="*/ 263843 h 372428"/>
                <a:gd name="connsiteX16" fmla="*/ 794995 w 1881798"/>
                <a:gd name="connsiteY16" fmla="*/ 263843 h 372428"/>
                <a:gd name="connsiteX17" fmla="*/ 770231 w 1881798"/>
                <a:gd name="connsiteY17" fmla="*/ 300990 h 372428"/>
                <a:gd name="connsiteX18" fmla="*/ 744513 w 1881798"/>
                <a:gd name="connsiteY18" fmla="*/ 254318 h 372428"/>
                <a:gd name="connsiteX19" fmla="*/ 711175 w 1881798"/>
                <a:gd name="connsiteY19" fmla="*/ 315278 h 372428"/>
                <a:gd name="connsiteX20" fmla="*/ 679743 w 1881798"/>
                <a:gd name="connsiteY20" fmla="*/ 51435 h 372428"/>
                <a:gd name="connsiteX21" fmla="*/ 638785 w 1881798"/>
                <a:gd name="connsiteY21" fmla="*/ 356235 h 372428"/>
                <a:gd name="connsiteX22" fmla="*/ 611163 w 1881798"/>
                <a:gd name="connsiteY22" fmla="*/ 263843 h 372428"/>
                <a:gd name="connsiteX23" fmla="*/ 541631 w 1881798"/>
                <a:gd name="connsiteY23" fmla="*/ 263843 h 372428"/>
                <a:gd name="connsiteX24" fmla="*/ 513056 w 1881798"/>
                <a:gd name="connsiteY24" fmla="*/ 216218 h 372428"/>
                <a:gd name="connsiteX25" fmla="*/ 480670 w 1881798"/>
                <a:gd name="connsiteY25" fmla="*/ 263843 h 372428"/>
                <a:gd name="connsiteX26" fmla="*/ 0 w 1881798"/>
                <a:gd name="connsiteY26" fmla="*/ 263842 h 372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881798" h="372428">
                  <a:moveTo>
                    <a:pt x="1881798" y="263843"/>
                  </a:moveTo>
                  <a:lnTo>
                    <a:pt x="1588428" y="263843"/>
                  </a:lnTo>
                  <a:lnTo>
                    <a:pt x="1560806" y="301943"/>
                  </a:lnTo>
                  <a:lnTo>
                    <a:pt x="1520800" y="132398"/>
                  </a:lnTo>
                  <a:lnTo>
                    <a:pt x="1484606" y="263843"/>
                  </a:lnTo>
                  <a:lnTo>
                    <a:pt x="1396975" y="263843"/>
                  </a:lnTo>
                  <a:lnTo>
                    <a:pt x="1383640" y="314325"/>
                  </a:lnTo>
                  <a:lnTo>
                    <a:pt x="1359828" y="256223"/>
                  </a:lnTo>
                  <a:lnTo>
                    <a:pt x="1336015" y="300990"/>
                  </a:lnTo>
                  <a:lnTo>
                    <a:pt x="1291248" y="0"/>
                  </a:lnTo>
                  <a:lnTo>
                    <a:pt x="1236003" y="372428"/>
                  </a:lnTo>
                  <a:lnTo>
                    <a:pt x="1215048" y="263843"/>
                  </a:lnTo>
                  <a:lnTo>
                    <a:pt x="989306" y="263843"/>
                  </a:lnTo>
                  <a:lnTo>
                    <a:pt x="959778" y="322898"/>
                  </a:lnTo>
                  <a:lnTo>
                    <a:pt x="924535" y="129540"/>
                  </a:lnTo>
                  <a:lnTo>
                    <a:pt x="881673" y="263843"/>
                  </a:lnTo>
                  <a:lnTo>
                    <a:pt x="794995" y="263843"/>
                  </a:lnTo>
                  <a:lnTo>
                    <a:pt x="770231" y="300990"/>
                  </a:lnTo>
                  <a:lnTo>
                    <a:pt x="744513" y="254318"/>
                  </a:lnTo>
                  <a:lnTo>
                    <a:pt x="711175" y="315278"/>
                  </a:lnTo>
                  <a:lnTo>
                    <a:pt x="679743" y="51435"/>
                  </a:lnTo>
                  <a:lnTo>
                    <a:pt x="638785" y="356235"/>
                  </a:lnTo>
                  <a:lnTo>
                    <a:pt x="611163" y="263843"/>
                  </a:lnTo>
                  <a:lnTo>
                    <a:pt x="541631" y="263843"/>
                  </a:lnTo>
                  <a:lnTo>
                    <a:pt x="513056" y="216218"/>
                  </a:lnTo>
                  <a:lnTo>
                    <a:pt x="480670" y="263843"/>
                  </a:lnTo>
                  <a:lnTo>
                    <a:pt x="0" y="263842"/>
                  </a:lnTo>
                </a:path>
              </a:pathLst>
            </a:custGeom>
            <a:noFill/>
            <a:ln w="28575" cap="rnd">
              <a:solidFill>
                <a:srgbClr val="2C70AA"/>
              </a:solidFill>
              <a:prstDash val="solid"/>
              <a:round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10CC6862-0C03-43BD-AAFE-1D084DB060A5}"/>
                </a:ext>
              </a:extLst>
            </p:cNvPr>
            <p:cNvSpPr/>
            <p:nvPr/>
          </p:nvSpPr>
          <p:spPr>
            <a:xfrm>
              <a:off x="7496884" y="6075349"/>
              <a:ext cx="1881798" cy="372428"/>
            </a:xfrm>
            <a:custGeom>
              <a:avLst/>
              <a:gdLst>
                <a:gd name="connsiteX0" fmla="*/ 5579269 w 5600700"/>
                <a:gd name="connsiteY0" fmla="*/ 285274 h 409575"/>
                <a:gd name="connsiteX1" fmla="*/ 5285899 w 5600700"/>
                <a:gd name="connsiteY1" fmla="*/ 285274 h 409575"/>
                <a:gd name="connsiteX2" fmla="*/ 5258277 w 5600700"/>
                <a:gd name="connsiteY2" fmla="*/ 323374 h 409575"/>
                <a:gd name="connsiteX3" fmla="*/ 5218271 w 5600700"/>
                <a:gd name="connsiteY3" fmla="*/ 153829 h 409575"/>
                <a:gd name="connsiteX4" fmla="*/ 5182077 w 5600700"/>
                <a:gd name="connsiteY4" fmla="*/ 285274 h 409575"/>
                <a:gd name="connsiteX5" fmla="*/ 5094446 w 5600700"/>
                <a:gd name="connsiteY5" fmla="*/ 285274 h 409575"/>
                <a:gd name="connsiteX6" fmla="*/ 5081111 w 5600700"/>
                <a:gd name="connsiteY6" fmla="*/ 335756 h 409575"/>
                <a:gd name="connsiteX7" fmla="*/ 5057299 w 5600700"/>
                <a:gd name="connsiteY7" fmla="*/ 277654 h 409575"/>
                <a:gd name="connsiteX8" fmla="*/ 5033486 w 5600700"/>
                <a:gd name="connsiteY8" fmla="*/ 322421 h 409575"/>
                <a:gd name="connsiteX9" fmla="*/ 4988719 w 5600700"/>
                <a:gd name="connsiteY9" fmla="*/ 21431 h 409575"/>
                <a:gd name="connsiteX10" fmla="*/ 4933474 w 5600700"/>
                <a:gd name="connsiteY10" fmla="*/ 393859 h 409575"/>
                <a:gd name="connsiteX11" fmla="*/ 4912519 w 5600700"/>
                <a:gd name="connsiteY11" fmla="*/ 285274 h 409575"/>
                <a:gd name="connsiteX12" fmla="*/ 4686777 w 5600700"/>
                <a:gd name="connsiteY12" fmla="*/ 285274 h 409575"/>
                <a:gd name="connsiteX13" fmla="*/ 4657249 w 5600700"/>
                <a:gd name="connsiteY13" fmla="*/ 344329 h 409575"/>
                <a:gd name="connsiteX14" fmla="*/ 4622006 w 5600700"/>
                <a:gd name="connsiteY14" fmla="*/ 150971 h 409575"/>
                <a:gd name="connsiteX15" fmla="*/ 4579144 w 5600700"/>
                <a:gd name="connsiteY15" fmla="*/ 285274 h 409575"/>
                <a:gd name="connsiteX16" fmla="*/ 4492466 w 5600700"/>
                <a:gd name="connsiteY16" fmla="*/ 285274 h 409575"/>
                <a:gd name="connsiteX17" fmla="*/ 4467702 w 5600700"/>
                <a:gd name="connsiteY17" fmla="*/ 322421 h 409575"/>
                <a:gd name="connsiteX18" fmla="*/ 4441984 w 5600700"/>
                <a:gd name="connsiteY18" fmla="*/ 275749 h 409575"/>
                <a:gd name="connsiteX19" fmla="*/ 4408646 w 5600700"/>
                <a:gd name="connsiteY19" fmla="*/ 336709 h 409575"/>
                <a:gd name="connsiteX20" fmla="*/ 4377214 w 5600700"/>
                <a:gd name="connsiteY20" fmla="*/ 72866 h 409575"/>
                <a:gd name="connsiteX21" fmla="*/ 4336256 w 5600700"/>
                <a:gd name="connsiteY21" fmla="*/ 377666 h 409575"/>
                <a:gd name="connsiteX22" fmla="*/ 4308634 w 5600700"/>
                <a:gd name="connsiteY22" fmla="*/ 285274 h 409575"/>
                <a:gd name="connsiteX23" fmla="*/ 4239102 w 5600700"/>
                <a:gd name="connsiteY23" fmla="*/ 285274 h 409575"/>
                <a:gd name="connsiteX24" fmla="*/ 4210527 w 5600700"/>
                <a:gd name="connsiteY24" fmla="*/ 237649 h 409575"/>
                <a:gd name="connsiteX25" fmla="*/ 4178141 w 5600700"/>
                <a:gd name="connsiteY25" fmla="*/ 285274 h 409575"/>
                <a:gd name="connsiteX26" fmla="*/ 21431 w 5600700"/>
                <a:gd name="connsiteY26" fmla="*/ 285274 h 409575"/>
                <a:gd name="connsiteX0" fmla="*/ 5196891 w 5196891"/>
                <a:gd name="connsiteY0" fmla="*/ 263843 h 372428"/>
                <a:gd name="connsiteX1" fmla="*/ 4903521 w 5196891"/>
                <a:gd name="connsiteY1" fmla="*/ 263843 h 372428"/>
                <a:gd name="connsiteX2" fmla="*/ 4875899 w 5196891"/>
                <a:gd name="connsiteY2" fmla="*/ 301943 h 372428"/>
                <a:gd name="connsiteX3" fmla="*/ 4835893 w 5196891"/>
                <a:gd name="connsiteY3" fmla="*/ 132398 h 372428"/>
                <a:gd name="connsiteX4" fmla="*/ 4799699 w 5196891"/>
                <a:gd name="connsiteY4" fmla="*/ 263843 h 372428"/>
                <a:gd name="connsiteX5" fmla="*/ 4712068 w 5196891"/>
                <a:gd name="connsiteY5" fmla="*/ 263843 h 372428"/>
                <a:gd name="connsiteX6" fmla="*/ 4698733 w 5196891"/>
                <a:gd name="connsiteY6" fmla="*/ 314325 h 372428"/>
                <a:gd name="connsiteX7" fmla="*/ 4674921 w 5196891"/>
                <a:gd name="connsiteY7" fmla="*/ 256223 h 372428"/>
                <a:gd name="connsiteX8" fmla="*/ 4651108 w 5196891"/>
                <a:gd name="connsiteY8" fmla="*/ 300990 h 372428"/>
                <a:gd name="connsiteX9" fmla="*/ 4606341 w 5196891"/>
                <a:gd name="connsiteY9" fmla="*/ 0 h 372428"/>
                <a:gd name="connsiteX10" fmla="*/ 4551096 w 5196891"/>
                <a:gd name="connsiteY10" fmla="*/ 372428 h 372428"/>
                <a:gd name="connsiteX11" fmla="*/ 4530141 w 5196891"/>
                <a:gd name="connsiteY11" fmla="*/ 263843 h 372428"/>
                <a:gd name="connsiteX12" fmla="*/ 4304399 w 5196891"/>
                <a:gd name="connsiteY12" fmla="*/ 263843 h 372428"/>
                <a:gd name="connsiteX13" fmla="*/ 4274871 w 5196891"/>
                <a:gd name="connsiteY13" fmla="*/ 322898 h 372428"/>
                <a:gd name="connsiteX14" fmla="*/ 4239628 w 5196891"/>
                <a:gd name="connsiteY14" fmla="*/ 129540 h 372428"/>
                <a:gd name="connsiteX15" fmla="*/ 4196766 w 5196891"/>
                <a:gd name="connsiteY15" fmla="*/ 263843 h 372428"/>
                <a:gd name="connsiteX16" fmla="*/ 4110088 w 5196891"/>
                <a:gd name="connsiteY16" fmla="*/ 263843 h 372428"/>
                <a:gd name="connsiteX17" fmla="*/ 4085324 w 5196891"/>
                <a:gd name="connsiteY17" fmla="*/ 300990 h 372428"/>
                <a:gd name="connsiteX18" fmla="*/ 4059606 w 5196891"/>
                <a:gd name="connsiteY18" fmla="*/ 254318 h 372428"/>
                <a:gd name="connsiteX19" fmla="*/ 4026268 w 5196891"/>
                <a:gd name="connsiteY19" fmla="*/ 315278 h 372428"/>
                <a:gd name="connsiteX20" fmla="*/ 3994836 w 5196891"/>
                <a:gd name="connsiteY20" fmla="*/ 51435 h 372428"/>
                <a:gd name="connsiteX21" fmla="*/ 3953878 w 5196891"/>
                <a:gd name="connsiteY21" fmla="*/ 356235 h 372428"/>
                <a:gd name="connsiteX22" fmla="*/ 3926256 w 5196891"/>
                <a:gd name="connsiteY22" fmla="*/ 263843 h 372428"/>
                <a:gd name="connsiteX23" fmla="*/ 3856724 w 5196891"/>
                <a:gd name="connsiteY23" fmla="*/ 263843 h 372428"/>
                <a:gd name="connsiteX24" fmla="*/ 3828149 w 5196891"/>
                <a:gd name="connsiteY24" fmla="*/ 216218 h 372428"/>
                <a:gd name="connsiteX25" fmla="*/ 3795763 w 5196891"/>
                <a:gd name="connsiteY25" fmla="*/ 263843 h 372428"/>
                <a:gd name="connsiteX26" fmla="*/ 0 w 5196891"/>
                <a:gd name="connsiteY26" fmla="*/ 275874 h 372428"/>
                <a:gd name="connsiteX0" fmla="*/ 5196891 w 5196891"/>
                <a:gd name="connsiteY0" fmla="*/ 263843 h 372428"/>
                <a:gd name="connsiteX1" fmla="*/ 4903521 w 5196891"/>
                <a:gd name="connsiteY1" fmla="*/ 263843 h 372428"/>
                <a:gd name="connsiteX2" fmla="*/ 4875899 w 5196891"/>
                <a:gd name="connsiteY2" fmla="*/ 301943 h 372428"/>
                <a:gd name="connsiteX3" fmla="*/ 4835893 w 5196891"/>
                <a:gd name="connsiteY3" fmla="*/ 132398 h 372428"/>
                <a:gd name="connsiteX4" fmla="*/ 4799699 w 5196891"/>
                <a:gd name="connsiteY4" fmla="*/ 263843 h 372428"/>
                <a:gd name="connsiteX5" fmla="*/ 4712068 w 5196891"/>
                <a:gd name="connsiteY5" fmla="*/ 263843 h 372428"/>
                <a:gd name="connsiteX6" fmla="*/ 4698733 w 5196891"/>
                <a:gd name="connsiteY6" fmla="*/ 314325 h 372428"/>
                <a:gd name="connsiteX7" fmla="*/ 4674921 w 5196891"/>
                <a:gd name="connsiteY7" fmla="*/ 256223 h 372428"/>
                <a:gd name="connsiteX8" fmla="*/ 4651108 w 5196891"/>
                <a:gd name="connsiteY8" fmla="*/ 300990 h 372428"/>
                <a:gd name="connsiteX9" fmla="*/ 4606341 w 5196891"/>
                <a:gd name="connsiteY9" fmla="*/ 0 h 372428"/>
                <a:gd name="connsiteX10" fmla="*/ 4551096 w 5196891"/>
                <a:gd name="connsiteY10" fmla="*/ 372428 h 372428"/>
                <a:gd name="connsiteX11" fmla="*/ 4530141 w 5196891"/>
                <a:gd name="connsiteY11" fmla="*/ 263843 h 372428"/>
                <a:gd name="connsiteX12" fmla="*/ 4304399 w 5196891"/>
                <a:gd name="connsiteY12" fmla="*/ 263843 h 372428"/>
                <a:gd name="connsiteX13" fmla="*/ 4274871 w 5196891"/>
                <a:gd name="connsiteY13" fmla="*/ 322898 h 372428"/>
                <a:gd name="connsiteX14" fmla="*/ 4239628 w 5196891"/>
                <a:gd name="connsiteY14" fmla="*/ 129540 h 372428"/>
                <a:gd name="connsiteX15" fmla="*/ 4196766 w 5196891"/>
                <a:gd name="connsiteY15" fmla="*/ 263843 h 372428"/>
                <a:gd name="connsiteX16" fmla="*/ 4110088 w 5196891"/>
                <a:gd name="connsiteY16" fmla="*/ 263843 h 372428"/>
                <a:gd name="connsiteX17" fmla="*/ 4085324 w 5196891"/>
                <a:gd name="connsiteY17" fmla="*/ 300990 h 372428"/>
                <a:gd name="connsiteX18" fmla="*/ 4059606 w 5196891"/>
                <a:gd name="connsiteY18" fmla="*/ 254318 h 372428"/>
                <a:gd name="connsiteX19" fmla="*/ 4026268 w 5196891"/>
                <a:gd name="connsiteY19" fmla="*/ 315278 h 372428"/>
                <a:gd name="connsiteX20" fmla="*/ 3994836 w 5196891"/>
                <a:gd name="connsiteY20" fmla="*/ 51435 h 372428"/>
                <a:gd name="connsiteX21" fmla="*/ 3953878 w 5196891"/>
                <a:gd name="connsiteY21" fmla="*/ 356235 h 372428"/>
                <a:gd name="connsiteX22" fmla="*/ 3926256 w 5196891"/>
                <a:gd name="connsiteY22" fmla="*/ 263843 h 372428"/>
                <a:gd name="connsiteX23" fmla="*/ 3856724 w 5196891"/>
                <a:gd name="connsiteY23" fmla="*/ 263843 h 372428"/>
                <a:gd name="connsiteX24" fmla="*/ 3828149 w 5196891"/>
                <a:gd name="connsiteY24" fmla="*/ 216218 h 372428"/>
                <a:gd name="connsiteX25" fmla="*/ 3795763 w 5196891"/>
                <a:gd name="connsiteY25" fmla="*/ 263843 h 372428"/>
                <a:gd name="connsiteX26" fmla="*/ 0 w 5196891"/>
                <a:gd name="connsiteY26" fmla="*/ 263842 h 372428"/>
                <a:gd name="connsiteX0" fmla="*/ 5196891 w 5196891"/>
                <a:gd name="connsiteY0" fmla="*/ 263843 h 372428"/>
                <a:gd name="connsiteX1" fmla="*/ 4903521 w 5196891"/>
                <a:gd name="connsiteY1" fmla="*/ 263843 h 372428"/>
                <a:gd name="connsiteX2" fmla="*/ 4875899 w 5196891"/>
                <a:gd name="connsiteY2" fmla="*/ 301943 h 372428"/>
                <a:gd name="connsiteX3" fmla="*/ 4835893 w 5196891"/>
                <a:gd name="connsiteY3" fmla="*/ 132398 h 372428"/>
                <a:gd name="connsiteX4" fmla="*/ 4799699 w 5196891"/>
                <a:gd name="connsiteY4" fmla="*/ 263843 h 372428"/>
                <a:gd name="connsiteX5" fmla="*/ 4712068 w 5196891"/>
                <a:gd name="connsiteY5" fmla="*/ 263843 h 372428"/>
                <a:gd name="connsiteX6" fmla="*/ 4698733 w 5196891"/>
                <a:gd name="connsiteY6" fmla="*/ 314325 h 372428"/>
                <a:gd name="connsiteX7" fmla="*/ 4674921 w 5196891"/>
                <a:gd name="connsiteY7" fmla="*/ 256223 h 372428"/>
                <a:gd name="connsiteX8" fmla="*/ 4651108 w 5196891"/>
                <a:gd name="connsiteY8" fmla="*/ 300990 h 372428"/>
                <a:gd name="connsiteX9" fmla="*/ 4606341 w 5196891"/>
                <a:gd name="connsiteY9" fmla="*/ 0 h 372428"/>
                <a:gd name="connsiteX10" fmla="*/ 4551096 w 5196891"/>
                <a:gd name="connsiteY10" fmla="*/ 372428 h 372428"/>
                <a:gd name="connsiteX11" fmla="*/ 4530141 w 5196891"/>
                <a:gd name="connsiteY11" fmla="*/ 263843 h 372428"/>
                <a:gd name="connsiteX12" fmla="*/ 4304399 w 5196891"/>
                <a:gd name="connsiteY12" fmla="*/ 263843 h 372428"/>
                <a:gd name="connsiteX13" fmla="*/ 4274871 w 5196891"/>
                <a:gd name="connsiteY13" fmla="*/ 322898 h 372428"/>
                <a:gd name="connsiteX14" fmla="*/ 4239628 w 5196891"/>
                <a:gd name="connsiteY14" fmla="*/ 129540 h 372428"/>
                <a:gd name="connsiteX15" fmla="*/ 4196766 w 5196891"/>
                <a:gd name="connsiteY15" fmla="*/ 263843 h 372428"/>
                <a:gd name="connsiteX16" fmla="*/ 4110088 w 5196891"/>
                <a:gd name="connsiteY16" fmla="*/ 263843 h 372428"/>
                <a:gd name="connsiteX17" fmla="*/ 4085324 w 5196891"/>
                <a:gd name="connsiteY17" fmla="*/ 300990 h 372428"/>
                <a:gd name="connsiteX18" fmla="*/ 4059606 w 5196891"/>
                <a:gd name="connsiteY18" fmla="*/ 254318 h 372428"/>
                <a:gd name="connsiteX19" fmla="*/ 4026268 w 5196891"/>
                <a:gd name="connsiteY19" fmla="*/ 315278 h 372428"/>
                <a:gd name="connsiteX20" fmla="*/ 3994836 w 5196891"/>
                <a:gd name="connsiteY20" fmla="*/ 51435 h 372428"/>
                <a:gd name="connsiteX21" fmla="*/ 3953878 w 5196891"/>
                <a:gd name="connsiteY21" fmla="*/ 356235 h 372428"/>
                <a:gd name="connsiteX22" fmla="*/ 3926256 w 5196891"/>
                <a:gd name="connsiteY22" fmla="*/ 263843 h 372428"/>
                <a:gd name="connsiteX23" fmla="*/ 3856724 w 5196891"/>
                <a:gd name="connsiteY23" fmla="*/ 263843 h 372428"/>
                <a:gd name="connsiteX24" fmla="*/ 3828149 w 5196891"/>
                <a:gd name="connsiteY24" fmla="*/ 216218 h 372428"/>
                <a:gd name="connsiteX25" fmla="*/ 3795763 w 5196891"/>
                <a:gd name="connsiteY25" fmla="*/ 263843 h 372428"/>
                <a:gd name="connsiteX26" fmla="*/ 0 w 5196891"/>
                <a:gd name="connsiteY26" fmla="*/ 263842 h 372428"/>
                <a:gd name="connsiteX0" fmla="*/ 5196891 w 5196891"/>
                <a:gd name="connsiteY0" fmla="*/ 263843 h 372428"/>
                <a:gd name="connsiteX1" fmla="*/ 4903521 w 5196891"/>
                <a:gd name="connsiteY1" fmla="*/ 263843 h 372428"/>
                <a:gd name="connsiteX2" fmla="*/ 4875899 w 5196891"/>
                <a:gd name="connsiteY2" fmla="*/ 301943 h 372428"/>
                <a:gd name="connsiteX3" fmla="*/ 4835893 w 5196891"/>
                <a:gd name="connsiteY3" fmla="*/ 132398 h 372428"/>
                <a:gd name="connsiteX4" fmla="*/ 4799699 w 5196891"/>
                <a:gd name="connsiteY4" fmla="*/ 263843 h 372428"/>
                <a:gd name="connsiteX5" fmla="*/ 4712068 w 5196891"/>
                <a:gd name="connsiteY5" fmla="*/ 263843 h 372428"/>
                <a:gd name="connsiteX6" fmla="*/ 4698733 w 5196891"/>
                <a:gd name="connsiteY6" fmla="*/ 314325 h 372428"/>
                <a:gd name="connsiteX7" fmla="*/ 4674921 w 5196891"/>
                <a:gd name="connsiteY7" fmla="*/ 256223 h 372428"/>
                <a:gd name="connsiteX8" fmla="*/ 4651108 w 5196891"/>
                <a:gd name="connsiteY8" fmla="*/ 300990 h 372428"/>
                <a:gd name="connsiteX9" fmla="*/ 4606341 w 5196891"/>
                <a:gd name="connsiteY9" fmla="*/ 0 h 372428"/>
                <a:gd name="connsiteX10" fmla="*/ 4551096 w 5196891"/>
                <a:gd name="connsiteY10" fmla="*/ 372428 h 372428"/>
                <a:gd name="connsiteX11" fmla="*/ 4530141 w 5196891"/>
                <a:gd name="connsiteY11" fmla="*/ 263843 h 372428"/>
                <a:gd name="connsiteX12" fmla="*/ 4304399 w 5196891"/>
                <a:gd name="connsiteY12" fmla="*/ 263843 h 372428"/>
                <a:gd name="connsiteX13" fmla="*/ 4274871 w 5196891"/>
                <a:gd name="connsiteY13" fmla="*/ 322898 h 372428"/>
                <a:gd name="connsiteX14" fmla="*/ 4239628 w 5196891"/>
                <a:gd name="connsiteY14" fmla="*/ 129540 h 372428"/>
                <a:gd name="connsiteX15" fmla="*/ 4196766 w 5196891"/>
                <a:gd name="connsiteY15" fmla="*/ 263843 h 372428"/>
                <a:gd name="connsiteX16" fmla="*/ 4110088 w 5196891"/>
                <a:gd name="connsiteY16" fmla="*/ 263843 h 372428"/>
                <a:gd name="connsiteX17" fmla="*/ 4085324 w 5196891"/>
                <a:gd name="connsiteY17" fmla="*/ 300990 h 372428"/>
                <a:gd name="connsiteX18" fmla="*/ 4059606 w 5196891"/>
                <a:gd name="connsiteY18" fmla="*/ 254318 h 372428"/>
                <a:gd name="connsiteX19" fmla="*/ 4026268 w 5196891"/>
                <a:gd name="connsiteY19" fmla="*/ 315278 h 372428"/>
                <a:gd name="connsiteX20" fmla="*/ 3994836 w 5196891"/>
                <a:gd name="connsiteY20" fmla="*/ 51435 h 372428"/>
                <a:gd name="connsiteX21" fmla="*/ 3953878 w 5196891"/>
                <a:gd name="connsiteY21" fmla="*/ 356235 h 372428"/>
                <a:gd name="connsiteX22" fmla="*/ 3926256 w 5196891"/>
                <a:gd name="connsiteY22" fmla="*/ 263843 h 372428"/>
                <a:gd name="connsiteX23" fmla="*/ 3856724 w 5196891"/>
                <a:gd name="connsiteY23" fmla="*/ 263843 h 372428"/>
                <a:gd name="connsiteX24" fmla="*/ 3828149 w 5196891"/>
                <a:gd name="connsiteY24" fmla="*/ 216218 h 372428"/>
                <a:gd name="connsiteX25" fmla="*/ 3795763 w 5196891"/>
                <a:gd name="connsiteY25" fmla="*/ 263843 h 372428"/>
                <a:gd name="connsiteX26" fmla="*/ 0 w 5196891"/>
                <a:gd name="connsiteY26" fmla="*/ 263842 h 372428"/>
                <a:gd name="connsiteX0" fmla="*/ 1881798 w 1881798"/>
                <a:gd name="connsiteY0" fmla="*/ 263843 h 372428"/>
                <a:gd name="connsiteX1" fmla="*/ 1588428 w 1881798"/>
                <a:gd name="connsiteY1" fmla="*/ 263843 h 372428"/>
                <a:gd name="connsiteX2" fmla="*/ 1560806 w 1881798"/>
                <a:gd name="connsiteY2" fmla="*/ 301943 h 372428"/>
                <a:gd name="connsiteX3" fmla="*/ 1520800 w 1881798"/>
                <a:gd name="connsiteY3" fmla="*/ 132398 h 372428"/>
                <a:gd name="connsiteX4" fmla="*/ 1484606 w 1881798"/>
                <a:gd name="connsiteY4" fmla="*/ 263843 h 372428"/>
                <a:gd name="connsiteX5" fmla="*/ 1396975 w 1881798"/>
                <a:gd name="connsiteY5" fmla="*/ 263843 h 372428"/>
                <a:gd name="connsiteX6" fmla="*/ 1383640 w 1881798"/>
                <a:gd name="connsiteY6" fmla="*/ 314325 h 372428"/>
                <a:gd name="connsiteX7" fmla="*/ 1359828 w 1881798"/>
                <a:gd name="connsiteY7" fmla="*/ 256223 h 372428"/>
                <a:gd name="connsiteX8" fmla="*/ 1336015 w 1881798"/>
                <a:gd name="connsiteY8" fmla="*/ 300990 h 372428"/>
                <a:gd name="connsiteX9" fmla="*/ 1291248 w 1881798"/>
                <a:gd name="connsiteY9" fmla="*/ 0 h 372428"/>
                <a:gd name="connsiteX10" fmla="*/ 1236003 w 1881798"/>
                <a:gd name="connsiteY10" fmla="*/ 372428 h 372428"/>
                <a:gd name="connsiteX11" fmla="*/ 1215048 w 1881798"/>
                <a:gd name="connsiteY11" fmla="*/ 263843 h 372428"/>
                <a:gd name="connsiteX12" fmla="*/ 989306 w 1881798"/>
                <a:gd name="connsiteY12" fmla="*/ 263843 h 372428"/>
                <a:gd name="connsiteX13" fmla="*/ 959778 w 1881798"/>
                <a:gd name="connsiteY13" fmla="*/ 322898 h 372428"/>
                <a:gd name="connsiteX14" fmla="*/ 924535 w 1881798"/>
                <a:gd name="connsiteY14" fmla="*/ 129540 h 372428"/>
                <a:gd name="connsiteX15" fmla="*/ 881673 w 1881798"/>
                <a:gd name="connsiteY15" fmla="*/ 263843 h 372428"/>
                <a:gd name="connsiteX16" fmla="*/ 794995 w 1881798"/>
                <a:gd name="connsiteY16" fmla="*/ 263843 h 372428"/>
                <a:gd name="connsiteX17" fmla="*/ 770231 w 1881798"/>
                <a:gd name="connsiteY17" fmla="*/ 300990 h 372428"/>
                <a:gd name="connsiteX18" fmla="*/ 744513 w 1881798"/>
                <a:gd name="connsiteY18" fmla="*/ 254318 h 372428"/>
                <a:gd name="connsiteX19" fmla="*/ 711175 w 1881798"/>
                <a:gd name="connsiteY19" fmla="*/ 315278 h 372428"/>
                <a:gd name="connsiteX20" fmla="*/ 679743 w 1881798"/>
                <a:gd name="connsiteY20" fmla="*/ 51435 h 372428"/>
                <a:gd name="connsiteX21" fmla="*/ 638785 w 1881798"/>
                <a:gd name="connsiteY21" fmla="*/ 356235 h 372428"/>
                <a:gd name="connsiteX22" fmla="*/ 611163 w 1881798"/>
                <a:gd name="connsiteY22" fmla="*/ 263843 h 372428"/>
                <a:gd name="connsiteX23" fmla="*/ 541631 w 1881798"/>
                <a:gd name="connsiteY23" fmla="*/ 263843 h 372428"/>
                <a:gd name="connsiteX24" fmla="*/ 513056 w 1881798"/>
                <a:gd name="connsiteY24" fmla="*/ 216218 h 372428"/>
                <a:gd name="connsiteX25" fmla="*/ 480670 w 1881798"/>
                <a:gd name="connsiteY25" fmla="*/ 263843 h 372428"/>
                <a:gd name="connsiteX26" fmla="*/ 0 w 1881798"/>
                <a:gd name="connsiteY26" fmla="*/ 260699 h 372428"/>
                <a:gd name="connsiteX0" fmla="*/ 1881798 w 1881798"/>
                <a:gd name="connsiteY0" fmla="*/ 263843 h 372428"/>
                <a:gd name="connsiteX1" fmla="*/ 1588428 w 1881798"/>
                <a:gd name="connsiteY1" fmla="*/ 263843 h 372428"/>
                <a:gd name="connsiteX2" fmla="*/ 1560806 w 1881798"/>
                <a:gd name="connsiteY2" fmla="*/ 301943 h 372428"/>
                <a:gd name="connsiteX3" fmla="*/ 1520800 w 1881798"/>
                <a:gd name="connsiteY3" fmla="*/ 132398 h 372428"/>
                <a:gd name="connsiteX4" fmla="*/ 1484606 w 1881798"/>
                <a:gd name="connsiteY4" fmla="*/ 263843 h 372428"/>
                <a:gd name="connsiteX5" fmla="*/ 1396975 w 1881798"/>
                <a:gd name="connsiteY5" fmla="*/ 263843 h 372428"/>
                <a:gd name="connsiteX6" fmla="*/ 1383640 w 1881798"/>
                <a:gd name="connsiteY6" fmla="*/ 314325 h 372428"/>
                <a:gd name="connsiteX7" fmla="*/ 1359828 w 1881798"/>
                <a:gd name="connsiteY7" fmla="*/ 256223 h 372428"/>
                <a:gd name="connsiteX8" fmla="*/ 1336015 w 1881798"/>
                <a:gd name="connsiteY8" fmla="*/ 300990 h 372428"/>
                <a:gd name="connsiteX9" fmla="*/ 1291248 w 1881798"/>
                <a:gd name="connsiteY9" fmla="*/ 0 h 372428"/>
                <a:gd name="connsiteX10" fmla="*/ 1236003 w 1881798"/>
                <a:gd name="connsiteY10" fmla="*/ 372428 h 372428"/>
                <a:gd name="connsiteX11" fmla="*/ 1215048 w 1881798"/>
                <a:gd name="connsiteY11" fmla="*/ 263843 h 372428"/>
                <a:gd name="connsiteX12" fmla="*/ 989306 w 1881798"/>
                <a:gd name="connsiteY12" fmla="*/ 263843 h 372428"/>
                <a:gd name="connsiteX13" fmla="*/ 959778 w 1881798"/>
                <a:gd name="connsiteY13" fmla="*/ 322898 h 372428"/>
                <a:gd name="connsiteX14" fmla="*/ 924535 w 1881798"/>
                <a:gd name="connsiteY14" fmla="*/ 129540 h 372428"/>
                <a:gd name="connsiteX15" fmla="*/ 881673 w 1881798"/>
                <a:gd name="connsiteY15" fmla="*/ 263843 h 372428"/>
                <a:gd name="connsiteX16" fmla="*/ 794995 w 1881798"/>
                <a:gd name="connsiteY16" fmla="*/ 263843 h 372428"/>
                <a:gd name="connsiteX17" fmla="*/ 770231 w 1881798"/>
                <a:gd name="connsiteY17" fmla="*/ 300990 h 372428"/>
                <a:gd name="connsiteX18" fmla="*/ 744513 w 1881798"/>
                <a:gd name="connsiteY18" fmla="*/ 254318 h 372428"/>
                <a:gd name="connsiteX19" fmla="*/ 711175 w 1881798"/>
                <a:gd name="connsiteY19" fmla="*/ 315278 h 372428"/>
                <a:gd name="connsiteX20" fmla="*/ 679743 w 1881798"/>
                <a:gd name="connsiteY20" fmla="*/ 51435 h 372428"/>
                <a:gd name="connsiteX21" fmla="*/ 638785 w 1881798"/>
                <a:gd name="connsiteY21" fmla="*/ 356235 h 372428"/>
                <a:gd name="connsiteX22" fmla="*/ 611163 w 1881798"/>
                <a:gd name="connsiteY22" fmla="*/ 263843 h 372428"/>
                <a:gd name="connsiteX23" fmla="*/ 541631 w 1881798"/>
                <a:gd name="connsiteY23" fmla="*/ 263843 h 372428"/>
                <a:gd name="connsiteX24" fmla="*/ 513056 w 1881798"/>
                <a:gd name="connsiteY24" fmla="*/ 216218 h 372428"/>
                <a:gd name="connsiteX25" fmla="*/ 480670 w 1881798"/>
                <a:gd name="connsiteY25" fmla="*/ 263843 h 372428"/>
                <a:gd name="connsiteX26" fmla="*/ 0 w 1881798"/>
                <a:gd name="connsiteY26" fmla="*/ 263842 h 372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881798" h="372428">
                  <a:moveTo>
                    <a:pt x="1881798" y="263843"/>
                  </a:moveTo>
                  <a:lnTo>
                    <a:pt x="1588428" y="263843"/>
                  </a:lnTo>
                  <a:lnTo>
                    <a:pt x="1560806" y="301943"/>
                  </a:lnTo>
                  <a:lnTo>
                    <a:pt x="1520800" y="132398"/>
                  </a:lnTo>
                  <a:lnTo>
                    <a:pt x="1484606" y="263843"/>
                  </a:lnTo>
                  <a:lnTo>
                    <a:pt x="1396975" y="263843"/>
                  </a:lnTo>
                  <a:lnTo>
                    <a:pt x="1383640" y="314325"/>
                  </a:lnTo>
                  <a:lnTo>
                    <a:pt x="1359828" y="256223"/>
                  </a:lnTo>
                  <a:lnTo>
                    <a:pt x="1336015" y="300990"/>
                  </a:lnTo>
                  <a:lnTo>
                    <a:pt x="1291248" y="0"/>
                  </a:lnTo>
                  <a:lnTo>
                    <a:pt x="1236003" y="372428"/>
                  </a:lnTo>
                  <a:lnTo>
                    <a:pt x="1215048" y="263843"/>
                  </a:lnTo>
                  <a:lnTo>
                    <a:pt x="989306" y="263843"/>
                  </a:lnTo>
                  <a:lnTo>
                    <a:pt x="959778" y="322898"/>
                  </a:lnTo>
                  <a:lnTo>
                    <a:pt x="924535" y="129540"/>
                  </a:lnTo>
                  <a:lnTo>
                    <a:pt x="881673" y="263843"/>
                  </a:lnTo>
                  <a:lnTo>
                    <a:pt x="794995" y="263843"/>
                  </a:lnTo>
                  <a:lnTo>
                    <a:pt x="770231" y="300990"/>
                  </a:lnTo>
                  <a:lnTo>
                    <a:pt x="744513" y="254318"/>
                  </a:lnTo>
                  <a:lnTo>
                    <a:pt x="711175" y="315278"/>
                  </a:lnTo>
                  <a:lnTo>
                    <a:pt x="679743" y="51435"/>
                  </a:lnTo>
                  <a:lnTo>
                    <a:pt x="638785" y="356235"/>
                  </a:lnTo>
                  <a:lnTo>
                    <a:pt x="611163" y="263843"/>
                  </a:lnTo>
                  <a:lnTo>
                    <a:pt x="541631" y="263843"/>
                  </a:lnTo>
                  <a:lnTo>
                    <a:pt x="513056" y="216218"/>
                  </a:lnTo>
                  <a:lnTo>
                    <a:pt x="480670" y="263843"/>
                  </a:lnTo>
                  <a:lnTo>
                    <a:pt x="0" y="263842"/>
                  </a:lnTo>
                </a:path>
              </a:pathLst>
            </a:custGeom>
            <a:noFill/>
            <a:ln w="28575" cap="rnd">
              <a:solidFill>
                <a:srgbClr val="2C70AA"/>
              </a:solidFill>
              <a:prstDash val="solid"/>
              <a:round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2FC6F57D-3F0C-4196-A66C-F09AB8C313C5}"/>
                </a:ext>
              </a:extLst>
            </p:cNvPr>
            <p:cNvSpPr/>
            <p:nvPr/>
          </p:nvSpPr>
          <p:spPr>
            <a:xfrm>
              <a:off x="9378682" y="6075349"/>
              <a:ext cx="1881798" cy="372428"/>
            </a:xfrm>
            <a:custGeom>
              <a:avLst/>
              <a:gdLst>
                <a:gd name="connsiteX0" fmla="*/ 5579269 w 5600700"/>
                <a:gd name="connsiteY0" fmla="*/ 285274 h 409575"/>
                <a:gd name="connsiteX1" fmla="*/ 5285899 w 5600700"/>
                <a:gd name="connsiteY1" fmla="*/ 285274 h 409575"/>
                <a:gd name="connsiteX2" fmla="*/ 5258277 w 5600700"/>
                <a:gd name="connsiteY2" fmla="*/ 323374 h 409575"/>
                <a:gd name="connsiteX3" fmla="*/ 5218271 w 5600700"/>
                <a:gd name="connsiteY3" fmla="*/ 153829 h 409575"/>
                <a:gd name="connsiteX4" fmla="*/ 5182077 w 5600700"/>
                <a:gd name="connsiteY4" fmla="*/ 285274 h 409575"/>
                <a:gd name="connsiteX5" fmla="*/ 5094446 w 5600700"/>
                <a:gd name="connsiteY5" fmla="*/ 285274 h 409575"/>
                <a:gd name="connsiteX6" fmla="*/ 5081111 w 5600700"/>
                <a:gd name="connsiteY6" fmla="*/ 335756 h 409575"/>
                <a:gd name="connsiteX7" fmla="*/ 5057299 w 5600700"/>
                <a:gd name="connsiteY7" fmla="*/ 277654 h 409575"/>
                <a:gd name="connsiteX8" fmla="*/ 5033486 w 5600700"/>
                <a:gd name="connsiteY8" fmla="*/ 322421 h 409575"/>
                <a:gd name="connsiteX9" fmla="*/ 4988719 w 5600700"/>
                <a:gd name="connsiteY9" fmla="*/ 21431 h 409575"/>
                <a:gd name="connsiteX10" fmla="*/ 4933474 w 5600700"/>
                <a:gd name="connsiteY10" fmla="*/ 393859 h 409575"/>
                <a:gd name="connsiteX11" fmla="*/ 4912519 w 5600700"/>
                <a:gd name="connsiteY11" fmla="*/ 285274 h 409575"/>
                <a:gd name="connsiteX12" fmla="*/ 4686777 w 5600700"/>
                <a:gd name="connsiteY12" fmla="*/ 285274 h 409575"/>
                <a:gd name="connsiteX13" fmla="*/ 4657249 w 5600700"/>
                <a:gd name="connsiteY13" fmla="*/ 344329 h 409575"/>
                <a:gd name="connsiteX14" fmla="*/ 4622006 w 5600700"/>
                <a:gd name="connsiteY14" fmla="*/ 150971 h 409575"/>
                <a:gd name="connsiteX15" fmla="*/ 4579144 w 5600700"/>
                <a:gd name="connsiteY15" fmla="*/ 285274 h 409575"/>
                <a:gd name="connsiteX16" fmla="*/ 4492466 w 5600700"/>
                <a:gd name="connsiteY16" fmla="*/ 285274 h 409575"/>
                <a:gd name="connsiteX17" fmla="*/ 4467702 w 5600700"/>
                <a:gd name="connsiteY17" fmla="*/ 322421 h 409575"/>
                <a:gd name="connsiteX18" fmla="*/ 4441984 w 5600700"/>
                <a:gd name="connsiteY18" fmla="*/ 275749 h 409575"/>
                <a:gd name="connsiteX19" fmla="*/ 4408646 w 5600700"/>
                <a:gd name="connsiteY19" fmla="*/ 336709 h 409575"/>
                <a:gd name="connsiteX20" fmla="*/ 4377214 w 5600700"/>
                <a:gd name="connsiteY20" fmla="*/ 72866 h 409575"/>
                <a:gd name="connsiteX21" fmla="*/ 4336256 w 5600700"/>
                <a:gd name="connsiteY21" fmla="*/ 377666 h 409575"/>
                <a:gd name="connsiteX22" fmla="*/ 4308634 w 5600700"/>
                <a:gd name="connsiteY22" fmla="*/ 285274 h 409575"/>
                <a:gd name="connsiteX23" fmla="*/ 4239102 w 5600700"/>
                <a:gd name="connsiteY23" fmla="*/ 285274 h 409575"/>
                <a:gd name="connsiteX24" fmla="*/ 4210527 w 5600700"/>
                <a:gd name="connsiteY24" fmla="*/ 237649 h 409575"/>
                <a:gd name="connsiteX25" fmla="*/ 4178141 w 5600700"/>
                <a:gd name="connsiteY25" fmla="*/ 285274 h 409575"/>
                <a:gd name="connsiteX26" fmla="*/ 21431 w 5600700"/>
                <a:gd name="connsiteY26" fmla="*/ 285274 h 409575"/>
                <a:gd name="connsiteX0" fmla="*/ 5196891 w 5196891"/>
                <a:gd name="connsiteY0" fmla="*/ 263843 h 372428"/>
                <a:gd name="connsiteX1" fmla="*/ 4903521 w 5196891"/>
                <a:gd name="connsiteY1" fmla="*/ 263843 h 372428"/>
                <a:gd name="connsiteX2" fmla="*/ 4875899 w 5196891"/>
                <a:gd name="connsiteY2" fmla="*/ 301943 h 372428"/>
                <a:gd name="connsiteX3" fmla="*/ 4835893 w 5196891"/>
                <a:gd name="connsiteY3" fmla="*/ 132398 h 372428"/>
                <a:gd name="connsiteX4" fmla="*/ 4799699 w 5196891"/>
                <a:gd name="connsiteY4" fmla="*/ 263843 h 372428"/>
                <a:gd name="connsiteX5" fmla="*/ 4712068 w 5196891"/>
                <a:gd name="connsiteY5" fmla="*/ 263843 h 372428"/>
                <a:gd name="connsiteX6" fmla="*/ 4698733 w 5196891"/>
                <a:gd name="connsiteY6" fmla="*/ 314325 h 372428"/>
                <a:gd name="connsiteX7" fmla="*/ 4674921 w 5196891"/>
                <a:gd name="connsiteY7" fmla="*/ 256223 h 372428"/>
                <a:gd name="connsiteX8" fmla="*/ 4651108 w 5196891"/>
                <a:gd name="connsiteY8" fmla="*/ 300990 h 372428"/>
                <a:gd name="connsiteX9" fmla="*/ 4606341 w 5196891"/>
                <a:gd name="connsiteY9" fmla="*/ 0 h 372428"/>
                <a:gd name="connsiteX10" fmla="*/ 4551096 w 5196891"/>
                <a:gd name="connsiteY10" fmla="*/ 372428 h 372428"/>
                <a:gd name="connsiteX11" fmla="*/ 4530141 w 5196891"/>
                <a:gd name="connsiteY11" fmla="*/ 263843 h 372428"/>
                <a:gd name="connsiteX12" fmla="*/ 4304399 w 5196891"/>
                <a:gd name="connsiteY12" fmla="*/ 263843 h 372428"/>
                <a:gd name="connsiteX13" fmla="*/ 4274871 w 5196891"/>
                <a:gd name="connsiteY13" fmla="*/ 322898 h 372428"/>
                <a:gd name="connsiteX14" fmla="*/ 4239628 w 5196891"/>
                <a:gd name="connsiteY14" fmla="*/ 129540 h 372428"/>
                <a:gd name="connsiteX15" fmla="*/ 4196766 w 5196891"/>
                <a:gd name="connsiteY15" fmla="*/ 263843 h 372428"/>
                <a:gd name="connsiteX16" fmla="*/ 4110088 w 5196891"/>
                <a:gd name="connsiteY16" fmla="*/ 263843 h 372428"/>
                <a:gd name="connsiteX17" fmla="*/ 4085324 w 5196891"/>
                <a:gd name="connsiteY17" fmla="*/ 300990 h 372428"/>
                <a:gd name="connsiteX18" fmla="*/ 4059606 w 5196891"/>
                <a:gd name="connsiteY18" fmla="*/ 254318 h 372428"/>
                <a:gd name="connsiteX19" fmla="*/ 4026268 w 5196891"/>
                <a:gd name="connsiteY19" fmla="*/ 315278 h 372428"/>
                <a:gd name="connsiteX20" fmla="*/ 3994836 w 5196891"/>
                <a:gd name="connsiteY20" fmla="*/ 51435 h 372428"/>
                <a:gd name="connsiteX21" fmla="*/ 3953878 w 5196891"/>
                <a:gd name="connsiteY21" fmla="*/ 356235 h 372428"/>
                <a:gd name="connsiteX22" fmla="*/ 3926256 w 5196891"/>
                <a:gd name="connsiteY22" fmla="*/ 263843 h 372428"/>
                <a:gd name="connsiteX23" fmla="*/ 3856724 w 5196891"/>
                <a:gd name="connsiteY23" fmla="*/ 263843 h 372428"/>
                <a:gd name="connsiteX24" fmla="*/ 3828149 w 5196891"/>
                <a:gd name="connsiteY24" fmla="*/ 216218 h 372428"/>
                <a:gd name="connsiteX25" fmla="*/ 3795763 w 5196891"/>
                <a:gd name="connsiteY25" fmla="*/ 263843 h 372428"/>
                <a:gd name="connsiteX26" fmla="*/ 0 w 5196891"/>
                <a:gd name="connsiteY26" fmla="*/ 275874 h 372428"/>
                <a:gd name="connsiteX0" fmla="*/ 5196891 w 5196891"/>
                <a:gd name="connsiteY0" fmla="*/ 263843 h 372428"/>
                <a:gd name="connsiteX1" fmla="*/ 4903521 w 5196891"/>
                <a:gd name="connsiteY1" fmla="*/ 263843 h 372428"/>
                <a:gd name="connsiteX2" fmla="*/ 4875899 w 5196891"/>
                <a:gd name="connsiteY2" fmla="*/ 301943 h 372428"/>
                <a:gd name="connsiteX3" fmla="*/ 4835893 w 5196891"/>
                <a:gd name="connsiteY3" fmla="*/ 132398 h 372428"/>
                <a:gd name="connsiteX4" fmla="*/ 4799699 w 5196891"/>
                <a:gd name="connsiteY4" fmla="*/ 263843 h 372428"/>
                <a:gd name="connsiteX5" fmla="*/ 4712068 w 5196891"/>
                <a:gd name="connsiteY5" fmla="*/ 263843 h 372428"/>
                <a:gd name="connsiteX6" fmla="*/ 4698733 w 5196891"/>
                <a:gd name="connsiteY6" fmla="*/ 314325 h 372428"/>
                <a:gd name="connsiteX7" fmla="*/ 4674921 w 5196891"/>
                <a:gd name="connsiteY7" fmla="*/ 256223 h 372428"/>
                <a:gd name="connsiteX8" fmla="*/ 4651108 w 5196891"/>
                <a:gd name="connsiteY8" fmla="*/ 300990 h 372428"/>
                <a:gd name="connsiteX9" fmla="*/ 4606341 w 5196891"/>
                <a:gd name="connsiteY9" fmla="*/ 0 h 372428"/>
                <a:gd name="connsiteX10" fmla="*/ 4551096 w 5196891"/>
                <a:gd name="connsiteY10" fmla="*/ 372428 h 372428"/>
                <a:gd name="connsiteX11" fmla="*/ 4530141 w 5196891"/>
                <a:gd name="connsiteY11" fmla="*/ 263843 h 372428"/>
                <a:gd name="connsiteX12" fmla="*/ 4304399 w 5196891"/>
                <a:gd name="connsiteY12" fmla="*/ 263843 h 372428"/>
                <a:gd name="connsiteX13" fmla="*/ 4274871 w 5196891"/>
                <a:gd name="connsiteY13" fmla="*/ 322898 h 372428"/>
                <a:gd name="connsiteX14" fmla="*/ 4239628 w 5196891"/>
                <a:gd name="connsiteY14" fmla="*/ 129540 h 372428"/>
                <a:gd name="connsiteX15" fmla="*/ 4196766 w 5196891"/>
                <a:gd name="connsiteY15" fmla="*/ 263843 h 372428"/>
                <a:gd name="connsiteX16" fmla="*/ 4110088 w 5196891"/>
                <a:gd name="connsiteY16" fmla="*/ 263843 h 372428"/>
                <a:gd name="connsiteX17" fmla="*/ 4085324 w 5196891"/>
                <a:gd name="connsiteY17" fmla="*/ 300990 h 372428"/>
                <a:gd name="connsiteX18" fmla="*/ 4059606 w 5196891"/>
                <a:gd name="connsiteY18" fmla="*/ 254318 h 372428"/>
                <a:gd name="connsiteX19" fmla="*/ 4026268 w 5196891"/>
                <a:gd name="connsiteY19" fmla="*/ 315278 h 372428"/>
                <a:gd name="connsiteX20" fmla="*/ 3994836 w 5196891"/>
                <a:gd name="connsiteY20" fmla="*/ 51435 h 372428"/>
                <a:gd name="connsiteX21" fmla="*/ 3953878 w 5196891"/>
                <a:gd name="connsiteY21" fmla="*/ 356235 h 372428"/>
                <a:gd name="connsiteX22" fmla="*/ 3926256 w 5196891"/>
                <a:gd name="connsiteY22" fmla="*/ 263843 h 372428"/>
                <a:gd name="connsiteX23" fmla="*/ 3856724 w 5196891"/>
                <a:gd name="connsiteY23" fmla="*/ 263843 h 372428"/>
                <a:gd name="connsiteX24" fmla="*/ 3828149 w 5196891"/>
                <a:gd name="connsiteY24" fmla="*/ 216218 h 372428"/>
                <a:gd name="connsiteX25" fmla="*/ 3795763 w 5196891"/>
                <a:gd name="connsiteY25" fmla="*/ 263843 h 372428"/>
                <a:gd name="connsiteX26" fmla="*/ 0 w 5196891"/>
                <a:gd name="connsiteY26" fmla="*/ 263842 h 372428"/>
                <a:gd name="connsiteX0" fmla="*/ 5196891 w 5196891"/>
                <a:gd name="connsiteY0" fmla="*/ 263843 h 372428"/>
                <a:gd name="connsiteX1" fmla="*/ 4903521 w 5196891"/>
                <a:gd name="connsiteY1" fmla="*/ 263843 h 372428"/>
                <a:gd name="connsiteX2" fmla="*/ 4875899 w 5196891"/>
                <a:gd name="connsiteY2" fmla="*/ 301943 h 372428"/>
                <a:gd name="connsiteX3" fmla="*/ 4835893 w 5196891"/>
                <a:gd name="connsiteY3" fmla="*/ 132398 h 372428"/>
                <a:gd name="connsiteX4" fmla="*/ 4799699 w 5196891"/>
                <a:gd name="connsiteY4" fmla="*/ 263843 h 372428"/>
                <a:gd name="connsiteX5" fmla="*/ 4712068 w 5196891"/>
                <a:gd name="connsiteY5" fmla="*/ 263843 h 372428"/>
                <a:gd name="connsiteX6" fmla="*/ 4698733 w 5196891"/>
                <a:gd name="connsiteY6" fmla="*/ 314325 h 372428"/>
                <a:gd name="connsiteX7" fmla="*/ 4674921 w 5196891"/>
                <a:gd name="connsiteY7" fmla="*/ 256223 h 372428"/>
                <a:gd name="connsiteX8" fmla="*/ 4651108 w 5196891"/>
                <a:gd name="connsiteY8" fmla="*/ 300990 h 372428"/>
                <a:gd name="connsiteX9" fmla="*/ 4606341 w 5196891"/>
                <a:gd name="connsiteY9" fmla="*/ 0 h 372428"/>
                <a:gd name="connsiteX10" fmla="*/ 4551096 w 5196891"/>
                <a:gd name="connsiteY10" fmla="*/ 372428 h 372428"/>
                <a:gd name="connsiteX11" fmla="*/ 4530141 w 5196891"/>
                <a:gd name="connsiteY11" fmla="*/ 263843 h 372428"/>
                <a:gd name="connsiteX12" fmla="*/ 4304399 w 5196891"/>
                <a:gd name="connsiteY12" fmla="*/ 263843 h 372428"/>
                <a:gd name="connsiteX13" fmla="*/ 4274871 w 5196891"/>
                <a:gd name="connsiteY13" fmla="*/ 322898 h 372428"/>
                <a:gd name="connsiteX14" fmla="*/ 4239628 w 5196891"/>
                <a:gd name="connsiteY14" fmla="*/ 129540 h 372428"/>
                <a:gd name="connsiteX15" fmla="*/ 4196766 w 5196891"/>
                <a:gd name="connsiteY15" fmla="*/ 263843 h 372428"/>
                <a:gd name="connsiteX16" fmla="*/ 4110088 w 5196891"/>
                <a:gd name="connsiteY16" fmla="*/ 263843 h 372428"/>
                <a:gd name="connsiteX17" fmla="*/ 4085324 w 5196891"/>
                <a:gd name="connsiteY17" fmla="*/ 300990 h 372428"/>
                <a:gd name="connsiteX18" fmla="*/ 4059606 w 5196891"/>
                <a:gd name="connsiteY18" fmla="*/ 254318 h 372428"/>
                <a:gd name="connsiteX19" fmla="*/ 4026268 w 5196891"/>
                <a:gd name="connsiteY19" fmla="*/ 315278 h 372428"/>
                <a:gd name="connsiteX20" fmla="*/ 3994836 w 5196891"/>
                <a:gd name="connsiteY20" fmla="*/ 51435 h 372428"/>
                <a:gd name="connsiteX21" fmla="*/ 3953878 w 5196891"/>
                <a:gd name="connsiteY21" fmla="*/ 356235 h 372428"/>
                <a:gd name="connsiteX22" fmla="*/ 3926256 w 5196891"/>
                <a:gd name="connsiteY22" fmla="*/ 263843 h 372428"/>
                <a:gd name="connsiteX23" fmla="*/ 3856724 w 5196891"/>
                <a:gd name="connsiteY23" fmla="*/ 263843 h 372428"/>
                <a:gd name="connsiteX24" fmla="*/ 3828149 w 5196891"/>
                <a:gd name="connsiteY24" fmla="*/ 216218 h 372428"/>
                <a:gd name="connsiteX25" fmla="*/ 3795763 w 5196891"/>
                <a:gd name="connsiteY25" fmla="*/ 263843 h 372428"/>
                <a:gd name="connsiteX26" fmla="*/ 0 w 5196891"/>
                <a:gd name="connsiteY26" fmla="*/ 263842 h 372428"/>
                <a:gd name="connsiteX0" fmla="*/ 5196891 w 5196891"/>
                <a:gd name="connsiteY0" fmla="*/ 263843 h 372428"/>
                <a:gd name="connsiteX1" fmla="*/ 4903521 w 5196891"/>
                <a:gd name="connsiteY1" fmla="*/ 263843 h 372428"/>
                <a:gd name="connsiteX2" fmla="*/ 4875899 w 5196891"/>
                <a:gd name="connsiteY2" fmla="*/ 301943 h 372428"/>
                <a:gd name="connsiteX3" fmla="*/ 4835893 w 5196891"/>
                <a:gd name="connsiteY3" fmla="*/ 132398 h 372428"/>
                <a:gd name="connsiteX4" fmla="*/ 4799699 w 5196891"/>
                <a:gd name="connsiteY4" fmla="*/ 263843 h 372428"/>
                <a:gd name="connsiteX5" fmla="*/ 4712068 w 5196891"/>
                <a:gd name="connsiteY5" fmla="*/ 263843 h 372428"/>
                <a:gd name="connsiteX6" fmla="*/ 4698733 w 5196891"/>
                <a:gd name="connsiteY6" fmla="*/ 314325 h 372428"/>
                <a:gd name="connsiteX7" fmla="*/ 4674921 w 5196891"/>
                <a:gd name="connsiteY7" fmla="*/ 256223 h 372428"/>
                <a:gd name="connsiteX8" fmla="*/ 4651108 w 5196891"/>
                <a:gd name="connsiteY8" fmla="*/ 300990 h 372428"/>
                <a:gd name="connsiteX9" fmla="*/ 4606341 w 5196891"/>
                <a:gd name="connsiteY9" fmla="*/ 0 h 372428"/>
                <a:gd name="connsiteX10" fmla="*/ 4551096 w 5196891"/>
                <a:gd name="connsiteY10" fmla="*/ 372428 h 372428"/>
                <a:gd name="connsiteX11" fmla="*/ 4530141 w 5196891"/>
                <a:gd name="connsiteY11" fmla="*/ 263843 h 372428"/>
                <a:gd name="connsiteX12" fmla="*/ 4304399 w 5196891"/>
                <a:gd name="connsiteY12" fmla="*/ 263843 h 372428"/>
                <a:gd name="connsiteX13" fmla="*/ 4274871 w 5196891"/>
                <a:gd name="connsiteY13" fmla="*/ 322898 h 372428"/>
                <a:gd name="connsiteX14" fmla="*/ 4239628 w 5196891"/>
                <a:gd name="connsiteY14" fmla="*/ 129540 h 372428"/>
                <a:gd name="connsiteX15" fmla="*/ 4196766 w 5196891"/>
                <a:gd name="connsiteY15" fmla="*/ 263843 h 372428"/>
                <a:gd name="connsiteX16" fmla="*/ 4110088 w 5196891"/>
                <a:gd name="connsiteY16" fmla="*/ 263843 h 372428"/>
                <a:gd name="connsiteX17" fmla="*/ 4085324 w 5196891"/>
                <a:gd name="connsiteY17" fmla="*/ 300990 h 372428"/>
                <a:gd name="connsiteX18" fmla="*/ 4059606 w 5196891"/>
                <a:gd name="connsiteY18" fmla="*/ 254318 h 372428"/>
                <a:gd name="connsiteX19" fmla="*/ 4026268 w 5196891"/>
                <a:gd name="connsiteY19" fmla="*/ 315278 h 372428"/>
                <a:gd name="connsiteX20" fmla="*/ 3994836 w 5196891"/>
                <a:gd name="connsiteY20" fmla="*/ 51435 h 372428"/>
                <a:gd name="connsiteX21" fmla="*/ 3953878 w 5196891"/>
                <a:gd name="connsiteY21" fmla="*/ 356235 h 372428"/>
                <a:gd name="connsiteX22" fmla="*/ 3926256 w 5196891"/>
                <a:gd name="connsiteY22" fmla="*/ 263843 h 372428"/>
                <a:gd name="connsiteX23" fmla="*/ 3856724 w 5196891"/>
                <a:gd name="connsiteY23" fmla="*/ 263843 h 372428"/>
                <a:gd name="connsiteX24" fmla="*/ 3828149 w 5196891"/>
                <a:gd name="connsiteY24" fmla="*/ 216218 h 372428"/>
                <a:gd name="connsiteX25" fmla="*/ 3795763 w 5196891"/>
                <a:gd name="connsiteY25" fmla="*/ 263843 h 372428"/>
                <a:gd name="connsiteX26" fmla="*/ 0 w 5196891"/>
                <a:gd name="connsiteY26" fmla="*/ 263842 h 372428"/>
                <a:gd name="connsiteX0" fmla="*/ 1881798 w 1881798"/>
                <a:gd name="connsiteY0" fmla="*/ 263843 h 372428"/>
                <a:gd name="connsiteX1" fmla="*/ 1588428 w 1881798"/>
                <a:gd name="connsiteY1" fmla="*/ 263843 h 372428"/>
                <a:gd name="connsiteX2" fmla="*/ 1560806 w 1881798"/>
                <a:gd name="connsiteY2" fmla="*/ 301943 h 372428"/>
                <a:gd name="connsiteX3" fmla="*/ 1520800 w 1881798"/>
                <a:gd name="connsiteY3" fmla="*/ 132398 h 372428"/>
                <a:gd name="connsiteX4" fmla="*/ 1484606 w 1881798"/>
                <a:gd name="connsiteY4" fmla="*/ 263843 h 372428"/>
                <a:gd name="connsiteX5" fmla="*/ 1396975 w 1881798"/>
                <a:gd name="connsiteY5" fmla="*/ 263843 h 372428"/>
                <a:gd name="connsiteX6" fmla="*/ 1383640 w 1881798"/>
                <a:gd name="connsiteY6" fmla="*/ 314325 h 372428"/>
                <a:gd name="connsiteX7" fmla="*/ 1359828 w 1881798"/>
                <a:gd name="connsiteY7" fmla="*/ 256223 h 372428"/>
                <a:gd name="connsiteX8" fmla="*/ 1336015 w 1881798"/>
                <a:gd name="connsiteY8" fmla="*/ 300990 h 372428"/>
                <a:gd name="connsiteX9" fmla="*/ 1291248 w 1881798"/>
                <a:gd name="connsiteY9" fmla="*/ 0 h 372428"/>
                <a:gd name="connsiteX10" fmla="*/ 1236003 w 1881798"/>
                <a:gd name="connsiteY10" fmla="*/ 372428 h 372428"/>
                <a:gd name="connsiteX11" fmla="*/ 1215048 w 1881798"/>
                <a:gd name="connsiteY11" fmla="*/ 263843 h 372428"/>
                <a:gd name="connsiteX12" fmla="*/ 989306 w 1881798"/>
                <a:gd name="connsiteY12" fmla="*/ 263843 h 372428"/>
                <a:gd name="connsiteX13" fmla="*/ 959778 w 1881798"/>
                <a:gd name="connsiteY13" fmla="*/ 322898 h 372428"/>
                <a:gd name="connsiteX14" fmla="*/ 924535 w 1881798"/>
                <a:gd name="connsiteY14" fmla="*/ 129540 h 372428"/>
                <a:gd name="connsiteX15" fmla="*/ 881673 w 1881798"/>
                <a:gd name="connsiteY15" fmla="*/ 263843 h 372428"/>
                <a:gd name="connsiteX16" fmla="*/ 794995 w 1881798"/>
                <a:gd name="connsiteY16" fmla="*/ 263843 h 372428"/>
                <a:gd name="connsiteX17" fmla="*/ 770231 w 1881798"/>
                <a:gd name="connsiteY17" fmla="*/ 300990 h 372428"/>
                <a:gd name="connsiteX18" fmla="*/ 744513 w 1881798"/>
                <a:gd name="connsiteY18" fmla="*/ 254318 h 372428"/>
                <a:gd name="connsiteX19" fmla="*/ 711175 w 1881798"/>
                <a:gd name="connsiteY19" fmla="*/ 315278 h 372428"/>
                <a:gd name="connsiteX20" fmla="*/ 679743 w 1881798"/>
                <a:gd name="connsiteY20" fmla="*/ 51435 h 372428"/>
                <a:gd name="connsiteX21" fmla="*/ 638785 w 1881798"/>
                <a:gd name="connsiteY21" fmla="*/ 356235 h 372428"/>
                <a:gd name="connsiteX22" fmla="*/ 611163 w 1881798"/>
                <a:gd name="connsiteY22" fmla="*/ 263843 h 372428"/>
                <a:gd name="connsiteX23" fmla="*/ 541631 w 1881798"/>
                <a:gd name="connsiteY23" fmla="*/ 263843 h 372428"/>
                <a:gd name="connsiteX24" fmla="*/ 513056 w 1881798"/>
                <a:gd name="connsiteY24" fmla="*/ 216218 h 372428"/>
                <a:gd name="connsiteX25" fmla="*/ 480670 w 1881798"/>
                <a:gd name="connsiteY25" fmla="*/ 263843 h 372428"/>
                <a:gd name="connsiteX26" fmla="*/ 0 w 1881798"/>
                <a:gd name="connsiteY26" fmla="*/ 260699 h 372428"/>
                <a:gd name="connsiteX0" fmla="*/ 1881798 w 1881798"/>
                <a:gd name="connsiteY0" fmla="*/ 263843 h 372428"/>
                <a:gd name="connsiteX1" fmla="*/ 1588428 w 1881798"/>
                <a:gd name="connsiteY1" fmla="*/ 263843 h 372428"/>
                <a:gd name="connsiteX2" fmla="*/ 1560806 w 1881798"/>
                <a:gd name="connsiteY2" fmla="*/ 301943 h 372428"/>
                <a:gd name="connsiteX3" fmla="*/ 1520800 w 1881798"/>
                <a:gd name="connsiteY3" fmla="*/ 132398 h 372428"/>
                <a:gd name="connsiteX4" fmla="*/ 1484606 w 1881798"/>
                <a:gd name="connsiteY4" fmla="*/ 263843 h 372428"/>
                <a:gd name="connsiteX5" fmla="*/ 1396975 w 1881798"/>
                <a:gd name="connsiteY5" fmla="*/ 263843 h 372428"/>
                <a:gd name="connsiteX6" fmla="*/ 1383640 w 1881798"/>
                <a:gd name="connsiteY6" fmla="*/ 314325 h 372428"/>
                <a:gd name="connsiteX7" fmla="*/ 1359828 w 1881798"/>
                <a:gd name="connsiteY7" fmla="*/ 256223 h 372428"/>
                <a:gd name="connsiteX8" fmla="*/ 1336015 w 1881798"/>
                <a:gd name="connsiteY8" fmla="*/ 300990 h 372428"/>
                <a:gd name="connsiteX9" fmla="*/ 1291248 w 1881798"/>
                <a:gd name="connsiteY9" fmla="*/ 0 h 372428"/>
                <a:gd name="connsiteX10" fmla="*/ 1236003 w 1881798"/>
                <a:gd name="connsiteY10" fmla="*/ 372428 h 372428"/>
                <a:gd name="connsiteX11" fmla="*/ 1215048 w 1881798"/>
                <a:gd name="connsiteY11" fmla="*/ 263843 h 372428"/>
                <a:gd name="connsiteX12" fmla="*/ 989306 w 1881798"/>
                <a:gd name="connsiteY12" fmla="*/ 263843 h 372428"/>
                <a:gd name="connsiteX13" fmla="*/ 959778 w 1881798"/>
                <a:gd name="connsiteY13" fmla="*/ 322898 h 372428"/>
                <a:gd name="connsiteX14" fmla="*/ 924535 w 1881798"/>
                <a:gd name="connsiteY14" fmla="*/ 129540 h 372428"/>
                <a:gd name="connsiteX15" fmla="*/ 881673 w 1881798"/>
                <a:gd name="connsiteY15" fmla="*/ 263843 h 372428"/>
                <a:gd name="connsiteX16" fmla="*/ 794995 w 1881798"/>
                <a:gd name="connsiteY16" fmla="*/ 263843 h 372428"/>
                <a:gd name="connsiteX17" fmla="*/ 770231 w 1881798"/>
                <a:gd name="connsiteY17" fmla="*/ 300990 h 372428"/>
                <a:gd name="connsiteX18" fmla="*/ 744513 w 1881798"/>
                <a:gd name="connsiteY18" fmla="*/ 254318 h 372428"/>
                <a:gd name="connsiteX19" fmla="*/ 711175 w 1881798"/>
                <a:gd name="connsiteY19" fmla="*/ 315278 h 372428"/>
                <a:gd name="connsiteX20" fmla="*/ 679743 w 1881798"/>
                <a:gd name="connsiteY20" fmla="*/ 51435 h 372428"/>
                <a:gd name="connsiteX21" fmla="*/ 638785 w 1881798"/>
                <a:gd name="connsiteY21" fmla="*/ 356235 h 372428"/>
                <a:gd name="connsiteX22" fmla="*/ 611163 w 1881798"/>
                <a:gd name="connsiteY22" fmla="*/ 263843 h 372428"/>
                <a:gd name="connsiteX23" fmla="*/ 541631 w 1881798"/>
                <a:gd name="connsiteY23" fmla="*/ 263843 h 372428"/>
                <a:gd name="connsiteX24" fmla="*/ 513056 w 1881798"/>
                <a:gd name="connsiteY24" fmla="*/ 216218 h 372428"/>
                <a:gd name="connsiteX25" fmla="*/ 480670 w 1881798"/>
                <a:gd name="connsiteY25" fmla="*/ 263843 h 372428"/>
                <a:gd name="connsiteX26" fmla="*/ 0 w 1881798"/>
                <a:gd name="connsiteY26" fmla="*/ 263842 h 372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881798" h="372428">
                  <a:moveTo>
                    <a:pt x="1881798" y="263843"/>
                  </a:moveTo>
                  <a:lnTo>
                    <a:pt x="1588428" y="263843"/>
                  </a:lnTo>
                  <a:lnTo>
                    <a:pt x="1560806" y="301943"/>
                  </a:lnTo>
                  <a:lnTo>
                    <a:pt x="1520800" y="132398"/>
                  </a:lnTo>
                  <a:lnTo>
                    <a:pt x="1484606" y="263843"/>
                  </a:lnTo>
                  <a:lnTo>
                    <a:pt x="1396975" y="263843"/>
                  </a:lnTo>
                  <a:lnTo>
                    <a:pt x="1383640" y="314325"/>
                  </a:lnTo>
                  <a:lnTo>
                    <a:pt x="1359828" y="256223"/>
                  </a:lnTo>
                  <a:lnTo>
                    <a:pt x="1336015" y="300990"/>
                  </a:lnTo>
                  <a:lnTo>
                    <a:pt x="1291248" y="0"/>
                  </a:lnTo>
                  <a:lnTo>
                    <a:pt x="1236003" y="372428"/>
                  </a:lnTo>
                  <a:lnTo>
                    <a:pt x="1215048" y="263843"/>
                  </a:lnTo>
                  <a:lnTo>
                    <a:pt x="989306" y="263843"/>
                  </a:lnTo>
                  <a:lnTo>
                    <a:pt x="959778" y="322898"/>
                  </a:lnTo>
                  <a:lnTo>
                    <a:pt x="924535" y="129540"/>
                  </a:lnTo>
                  <a:lnTo>
                    <a:pt x="881673" y="263843"/>
                  </a:lnTo>
                  <a:lnTo>
                    <a:pt x="794995" y="263843"/>
                  </a:lnTo>
                  <a:lnTo>
                    <a:pt x="770231" y="300990"/>
                  </a:lnTo>
                  <a:lnTo>
                    <a:pt x="744513" y="254318"/>
                  </a:lnTo>
                  <a:lnTo>
                    <a:pt x="711175" y="315278"/>
                  </a:lnTo>
                  <a:lnTo>
                    <a:pt x="679743" y="51435"/>
                  </a:lnTo>
                  <a:lnTo>
                    <a:pt x="638785" y="356235"/>
                  </a:lnTo>
                  <a:lnTo>
                    <a:pt x="611163" y="263843"/>
                  </a:lnTo>
                  <a:lnTo>
                    <a:pt x="541631" y="263843"/>
                  </a:lnTo>
                  <a:lnTo>
                    <a:pt x="513056" y="216218"/>
                  </a:lnTo>
                  <a:lnTo>
                    <a:pt x="480670" y="263843"/>
                  </a:lnTo>
                  <a:lnTo>
                    <a:pt x="0" y="263842"/>
                  </a:lnTo>
                </a:path>
              </a:pathLst>
            </a:custGeom>
            <a:noFill/>
            <a:ln w="28575" cap="rnd">
              <a:solidFill>
                <a:srgbClr val="2C70AA"/>
              </a:solidFill>
              <a:prstDash val="solid"/>
              <a:round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</p:grpSp>
      <p:grpSp>
        <p:nvGrpSpPr>
          <p:cNvPr id="53" name="Group 52">
            <a:extLst>
              <a:ext uri="{FF2B5EF4-FFF2-40B4-BE49-F238E27FC236}">
                <a16:creationId xmlns:a16="http://schemas.microsoft.com/office/drawing/2014/main" id="{BA83E59C-C1CC-474D-BEEA-A1186E031FA1}"/>
              </a:ext>
            </a:extLst>
          </p:cNvPr>
          <p:cNvGrpSpPr/>
          <p:nvPr/>
        </p:nvGrpSpPr>
        <p:grpSpPr>
          <a:xfrm>
            <a:off x="7512038" y="-27705"/>
            <a:ext cx="4679962" cy="6880016"/>
            <a:chOff x="7512038" y="-27705"/>
            <a:chExt cx="4679962" cy="6880016"/>
          </a:xfrm>
        </p:grpSpPr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C9543C17-3F30-4AA5-B7E2-29A037B61C8C}"/>
                </a:ext>
              </a:extLst>
            </p:cNvPr>
            <p:cNvSpPr/>
            <p:nvPr/>
          </p:nvSpPr>
          <p:spPr>
            <a:xfrm flipH="1">
              <a:off x="8822658" y="4668962"/>
              <a:ext cx="2666423" cy="2183348"/>
            </a:xfrm>
            <a:custGeom>
              <a:avLst/>
              <a:gdLst>
                <a:gd name="connsiteX0" fmla="*/ 2278552 w 2666423"/>
                <a:gd name="connsiteY0" fmla="*/ 156 h 2183348"/>
                <a:gd name="connsiteX1" fmla="*/ 2250485 w 2666423"/>
                <a:gd name="connsiteY1" fmla="*/ 359 h 2183348"/>
                <a:gd name="connsiteX2" fmla="*/ 1930695 w 2666423"/>
                <a:gd name="connsiteY2" fmla="*/ 22415 h 2183348"/>
                <a:gd name="connsiteX3" fmla="*/ 1856654 w 2666423"/>
                <a:gd name="connsiteY3" fmla="*/ 42893 h 2183348"/>
                <a:gd name="connsiteX4" fmla="*/ 241947 w 2666423"/>
                <a:gd name="connsiteY4" fmla="*/ 41317 h 2183348"/>
                <a:gd name="connsiteX5" fmla="*/ 164756 w 2666423"/>
                <a:gd name="connsiteY5" fmla="*/ 496586 h 2183348"/>
                <a:gd name="connsiteX6" fmla="*/ 70237 w 2666423"/>
                <a:gd name="connsiteY6" fmla="*/ 1396096 h 2183348"/>
                <a:gd name="connsiteX7" fmla="*/ 0 w 2666423"/>
                <a:gd name="connsiteY7" fmla="*/ 2183348 h 2183348"/>
                <a:gd name="connsiteX8" fmla="*/ 2666423 w 2666423"/>
                <a:gd name="connsiteY8" fmla="*/ 2183348 h 2183348"/>
                <a:gd name="connsiteX9" fmla="*/ 2666248 w 2666423"/>
                <a:gd name="connsiteY9" fmla="*/ 2138454 h 2183348"/>
                <a:gd name="connsiteX10" fmla="*/ 2660070 w 2666423"/>
                <a:gd name="connsiteY10" fmla="*/ 61798 h 2183348"/>
                <a:gd name="connsiteX11" fmla="*/ 2278552 w 2666423"/>
                <a:gd name="connsiteY11" fmla="*/ 156 h 2183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666423" h="2183348">
                  <a:moveTo>
                    <a:pt x="2278552" y="156"/>
                  </a:moveTo>
                  <a:cubicBezTo>
                    <a:pt x="2265352" y="-109"/>
                    <a:pt x="2255605" y="-35"/>
                    <a:pt x="2250485" y="359"/>
                  </a:cubicBezTo>
                  <a:cubicBezTo>
                    <a:pt x="2144940" y="8235"/>
                    <a:pt x="2037817" y="16112"/>
                    <a:pt x="1930695" y="22415"/>
                  </a:cubicBezTo>
                  <a:cubicBezTo>
                    <a:pt x="1903914" y="23988"/>
                    <a:pt x="1877135" y="22415"/>
                    <a:pt x="1856654" y="42893"/>
                  </a:cubicBezTo>
                  <a:cubicBezTo>
                    <a:pt x="1855079" y="50770"/>
                    <a:pt x="245098" y="33441"/>
                    <a:pt x="241947" y="41317"/>
                  </a:cubicBezTo>
                  <a:cubicBezTo>
                    <a:pt x="180509" y="173644"/>
                    <a:pt x="182085" y="354807"/>
                    <a:pt x="164756" y="496586"/>
                  </a:cubicBezTo>
                  <a:cubicBezTo>
                    <a:pt x="128525" y="795897"/>
                    <a:pt x="98591" y="1096785"/>
                    <a:pt x="70237" y="1396096"/>
                  </a:cubicBezTo>
                  <a:lnTo>
                    <a:pt x="0" y="2183348"/>
                  </a:lnTo>
                  <a:lnTo>
                    <a:pt x="2666423" y="2183348"/>
                  </a:lnTo>
                  <a:lnTo>
                    <a:pt x="2666248" y="2138454"/>
                  </a:lnTo>
                  <a:cubicBezTo>
                    <a:pt x="2662506" y="1177201"/>
                    <a:pt x="2658297" y="82179"/>
                    <a:pt x="2660070" y="61798"/>
                  </a:cubicBezTo>
                  <a:cubicBezTo>
                    <a:pt x="2632501" y="20446"/>
                    <a:pt x="2370949" y="2009"/>
                    <a:pt x="2278552" y="156"/>
                  </a:cubicBezTo>
                  <a:close/>
                </a:path>
              </a:pathLst>
            </a:custGeom>
            <a:solidFill>
              <a:schemeClr val="tx1"/>
            </a:solidFill>
            <a:ln w="6854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5" name="Freeform: Shape 4">
              <a:extLst>
                <a:ext uri="{FF2B5EF4-FFF2-40B4-BE49-F238E27FC236}">
                  <a16:creationId xmlns:a16="http://schemas.microsoft.com/office/drawing/2014/main" id="{9A52D016-2DD1-48C3-B980-2203D141BEA0}"/>
                </a:ext>
              </a:extLst>
            </p:cNvPr>
            <p:cNvSpPr/>
            <p:nvPr/>
          </p:nvSpPr>
          <p:spPr>
            <a:xfrm flipH="1">
              <a:off x="9107706" y="154440"/>
              <a:ext cx="1717103" cy="4536934"/>
            </a:xfrm>
            <a:custGeom>
              <a:avLst/>
              <a:gdLst>
                <a:gd name="connsiteX0" fmla="*/ 750892 w 747522"/>
                <a:gd name="connsiteY0" fmla="*/ 1914068 h 1975104"/>
                <a:gd name="connsiteX1" fmla="*/ 743348 w 747522"/>
                <a:gd name="connsiteY1" fmla="*/ 1778279 h 1975104"/>
                <a:gd name="connsiteX2" fmla="*/ 669967 w 747522"/>
                <a:gd name="connsiteY2" fmla="*/ 969721 h 1975104"/>
                <a:gd name="connsiteX3" fmla="*/ 565726 w 747522"/>
                <a:gd name="connsiteY3" fmla="*/ 469087 h 1975104"/>
                <a:gd name="connsiteX4" fmla="*/ 518406 w 747522"/>
                <a:gd name="connsiteY4" fmla="*/ 98069 h 1975104"/>
                <a:gd name="connsiteX5" fmla="*/ 508804 w 747522"/>
                <a:gd name="connsiteY5" fmla="*/ 85725 h 1975104"/>
                <a:gd name="connsiteX6" fmla="*/ 491659 w 747522"/>
                <a:gd name="connsiteY6" fmla="*/ 107671 h 1975104"/>
                <a:gd name="connsiteX7" fmla="*/ 409363 w 747522"/>
                <a:gd name="connsiteY7" fmla="*/ 263347 h 1975104"/>
                <a:gd name="connsiteX8" fmla="*/ 357243 w 747522"/>
                <a:gd name="connsiteY8" fmla="*/ 269519 h 1975104"/>
                <a:gd name="connsiteX9" fmla="*/ 102125 w 747522"/>
                <a:gd name="connsiteY9" fmla="*/ 59665 h 1975104"/>
                <a:gd name="connsiteX10" fmla="*/ 67835 w 747522"/>
                <a:gd name="connsiteY10" fmla="*/ 0 h 1975104"/>
                <a:gd name="connsiteX11" fmla="*/ 17772 w 747522"/>
                <a:gd name="connsiteY11" fmla="*/ 43205 h 1975104"/>
                <a:gd name="connsiteX12" fmla="*/ 1312 w 747522"/>
                <a:gd name="connsiteY12" fmla="*/ 95326 h 1975104"/>
                <a:gd name="connsiteX13" fmla="*/ 36288 w 747522"/>
                <a:gd name="connsiteY13" fmla="*/ 135788 h 1975104"/>
                <a:gd name="connsiteX14" fmla="*/ 93895 w 747522"/>
                <a:gd name="connsiteY14" fmla="*/ 211912 h 1975104"/>
                <a:gd name="connsiteX15" fmla="*/ 323638 w 747522"/>
                <a:gd name="connsiteY15" fmla="*/ 756437 h 1975104"/>
                <a:gd name="connsiteX16" fmla="*/ 368901 w 747522"/>
                <a:gd name="connsiteY16" fmla="*/ 984809 h 1975104"/>
                <a:gd name="connsiteX17" fmla="*/ 415536 w 747522"/>
                <a:gd name="connsiteY17" fmla="*/ 1261186 h 1975104"/>
                <a:gd name="connsiteX18" fmla="*/ 458055 w 747522"/>
                <a:gd name="connsiteY18" fmla="*/ 1675409 h 1975104"/>
                <a:gd name="connsiteX19" fmla="*/ 472457 w 747522"/>
                <a:gd name="connsiteY19" fmla="*/ 1942186 h 1975104"/>
                <a:gd name="connsiteX20" fmla="*/ 474514 w 747522"/>
                <a:gd name="connsiteY20" fmla="*/ 1981276 h 1975104"/>
                <a:gd name="connsiteX21" fmla="*/ 713173 w 747522"/>
                <a:gd name="connsiteY21" fmla="*/ 1971675 h 1975104"/>
                <a:gd name="connsiteX22" fmla="*/ 746091 w 747522"/>
                <a:gd name="connsiteY22" fmla="*/ 1970303 h 1975104"/>
                <a:gd name="connsiteX23" fmla="*/ 750892 w 747522"/>
                <a:gd name="connsiteY23" fmla="*/ 1914068 h 1975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747522" h="1975104">
                  <a:moveTo>
                    <a:pt x="750892" y="1914068"/>
                  </a:moveTo>
                  <a:cubicBezTo>
                    <a:pt x="750206" y="1900352"/>
                    <a:pt x="745405" y="1810512"/>
                    <a:pt x="743348" y="1778279"/>
                  </a:cubicBezTo>
                  <a:cubicBezTo>
                    <a:pt x="739919" y="1715186"/>
                    <a:pt x="675454" y="1010183"/>
                    <a:pt x="669967" y="969721"/>
                  </a:cubicBezTo>
                  <a:cubicBezTo>
                    <a:pt x="648022" y="801700"/>
                    <a:pt x="597273" y="635737"/>
                    <a:pt x="565726" y="469087"/>
                  </a:cubicBezTo>
                  <a:cubicBezTo>
                    <a:pt x="547895" y="375133"/>
                    <a:pt x="518406" y="100127"/>
                    <a:pt x="518406" y="98069"/>
                  </a:cubicBezTo>
                  <a:cubicBezTo>
                    <a:pt x="514977" y="93955"/>
                    <a:pt x="517034" y="86411"/>
                    <a:pt x="508804" y="85725"/>
                  </a:cubicBezTo>
                  <a:cubicBezTo>
                    <a:pt x="499203" y="90526"/>
                    <a:pt x="496460" y="100127"/>
                    <a:pt x="491659" y="107671"/>
                  </a:cubicBezTo>
                  <a:cubicBezTo>
                    <a:pt x="471085" y="145390"/>
                    <a:pt x="427880" y="224257"/>
                    <a:pt x="409363" y="263347"/>
                  </a:cubicBezTo>
                  <a:cubicBezTo>
                    <a:pt x="402505" y="277063"/>
                    <a:pt x="381246" y="272948"/>
                    <a:pt x="357243" y="269519"/>
                  </a:cubicBezTo>
                  <a:cubicBezTo>
                    <a:pt x="351070" y="269519"/>
                    <a:pt x="178249" y="119329"/>
                    <a:pt x="102125" y="59665"/>
                  </a:cubicBezTo>
                  <a:cubicBezTo>
                    <a:pt x="81551" y="43891"/>
                    <a:pt x="64406" y="28804"/>
                    <a:pt x="67835" y="0"/>
                  </a:cubicBezTo>
                  <a:cubicBezTo>
                    <a:pt x="42460" y="3429"/>
                    <a:pt x="21886" y="9601"/>
                    <a:pt x="17772" y="43205"/>
                  </a:cubicBezTo>
                  <a:cubicBezTo>
                    <a:pt x="17086" y="71323"/>
                    <a:pt x="6799" y="76124"/>
                    <a:pt x="1312" y="95326"/>
                  </a:cubicBezTo>
                  <a:cubicBezTo>
                    <a:pt x="-5546" y="117958"/>
                    <a:pt x="15714" y="122758"/>
                    <a:pt x="36288" y="135788"/>
                  </a:cubicBezTo>
                  <a:cubicBezTo>
                    <a:pt x="59605" y="150876"/>
                    <a:pt x="76750" y="190652"/>
                    <a:pt x="93895" y="211912"/>
                  </a:cubicBezTo>
                  <a:cubicBezTo>
                    <a:pt x="199509" y="341528"/>
                    <a:pt x="315409" y="719404"/>
                    <a:pt x="323638" y="756437"/>
                  </a:cubicBezTo>
                  <a:cubicBezTo>
                    <a:pt x="340098" y="831875"/>
                    <a:pt x="355185" y="907999"/>
                    <a:pt x="368901" y="984809"/>
                  </a:cubicBezTo>
                  <a:cubicBezTo>
                    <a:pt x="386046" y="1076706"/>
                    <a:pt x="401820" y="1168603"/>
                    <a:pt x="415536" y="1261186"/>
                  </a:cubicBezTo>
                  <a:cubicBezTo>
                    <a:pt x="436110" y="1398346"/>
                    <a:pt x="448454" y="1536878"/>
                    <a:pt x="458055" y="1675409"/>
                  </a:cubicBezTo>
                  <a:cubicBezTo>
                    <a:pt x="464227" y="1763878"/>
                    <a:pt x="468342" y="1853032"/>
                    <a:pt x="472457" y="1942186"/>
                  </a:cubicBezTo>
                  <a:cubicBezTo>
                    <a:pt x="473143" y="1954530"/>
                    <a:pt x="460113" y="1974418"/>
                    <a:pt x="474514" y="1981276"/>
                  </a:cubicBezTo>
                  <a:cubicBezTo>
                    <a:pt x="480687" y="1984019"/>
                    <a:pt x="656251" y="1973732"/>
                    <a:pt x="713173" y="1971675"/>
                  </a:cubicBezTo>
                  <a:cubicBezTo>
                    <a:pt x="718659" y="1971675"/>
                    <a:pt x="740605" y="1973047"/>
                    <a:pt x="746091" y="1970303"/>
                  </a:cubicBezTo>
                  <a:cubicBezTo>
                    <a:pt x="757750" y="1964817"/>
                    <a:pt x="752263" y="1925726"/>
                    <a:pt x="750892" y="1914068"/>
                  </a:cubicBezTo>
                  <a:close/>
                </a:path>
              </a:pathLst>
            </a:custGeom>
            <a:solidFill>
              <a:srgbClr val="2C70AA"/>
            </a:solidFill>
            <a:ln w="685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7D3A38FA-29B8-4393-AC2A-4500F3038451}"/>
                </a:ext>
              </a:extLst>
            </p:cNvPr>
            <p:cNvSpPr/>
            <p:nvPr/>
          </p:nvSpPr>
          <p:spPr>
            <a:xfrm flipH="1">
              <a:off x="9550182" y="-27705"/>
              <a:ext cx="1130709" cy="811931"/>
            </a:xfrm>
            <a:custGeom>
              <a:avLst/>
              <a:gdLst>
                <a:gd name="connsiteX0" fmla="*/ 1130709 w 1130709"/>
                <a:gd name="connsiteY0" fmla="*/ 0 h 811931"/>
                <a:gd name="connsiteX1" fmla="*/ 28840 w 1130709"/>
                <a:gd name="connsiteY1" fmla="*/ 0 h 811931"/>
                <a:gd name="connsiteX2" fmla="*/ 27423 w 1130709"/>
                <a:gd name="connsiteY2" fmla="*/ 11472 h 811931"/>
                <a:gd name="connsiteX3" fmla="*/ 871 w 1130709"/>
                <a:gd name="connsiteY3" fmla="*/ 185295 h 811931"/>
                <a:gd name="connsiteX4" fmla="*/ 71760 w 1130709"/>
                <a:gd name="connsiteY4" fmla="*/ 328650 h 811931"/>
                <a:gd name="connsiteX5" fmla="*/ 536481 w 1130709"/>
                <a:gd name="connsiteY5" fmla="*/ 694126 h 811931"/>
                <a:gd name="connsiteX6" fmla="*/ 676685 w 1130709"/>
                <a:gd name="connsiteY6" fmla="*/ 804399 h 811931"/>
                <a:gd name="connsiteX7" fmla="*/ 829490 w 1130709"/>
                <a:gd name="connsiteY7" fmla="*/ 747687 h 811931"/>
                <a:gd name="connsiteX8" fmla="*/ 1020105 w 1130709"/>
                <a:gd name="connsiteY8" fmla="*/ 405841 h 811931"/>
                <a:gd name="connsiteX9" fmla="*/ 1002776 w 1130709"/>
                <a:gd name="connsiteY9" fmla="*/ 240431 h 811931"/>
                <a:gd name="connsiteX10" fmla="*/ 1102858 w 1130709"/>
                <a:gd name="connsiteY10" fmla="*/ 62691 h 811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30709" h="811931">
                  <a:moveTo>
                    <a:pt x="1130709" y="0"/>
                  </a:moveTo>
                  <a:lnTo>
                    <a:pt x="28840" y="0"/>
                  </a:lnTo>
                  <a:lnTo>
                    <a:pt x="27423" y="11472"/>
                  </a:lnTo>
                  <a:cubicBezTo>
                    <a:pt x="14162" y="106899"/>
                    <a:pt x="-1099" y="168558"/>
                    <a:pt x="871" y="185295"/>
                  </a:cubicBezTo>
                  <a:cubicBezTo>
                    <a:pt x="-5432" y="248308"/>
                    <a:pt x="22925" y="290843"/>
                    <a:pt x="71760" y="328650"/>
                  </a:cubicBezTo>
                  <a:cubicBezTo>
                    <a:pt x="226141" y="449951"/>
                    <a:pt x="385250" y="569674"/>
                    <a:pt x="536481" y="694126"/>
                  </a:cubicBezTo>
                  <a:cubicBezTo>
                    <a:pt x="560111" y="713029"/>
                    <a:pt x="654631" y="785494"/>
                    <a:pt x="676685" y="804399"/>
                  </a:cubicBezTo>
                  <a:cubicBezTo>
                    <a:pt x="689287" y="812276"/>
                    <a:pt x="790107" y="831178"/>
                    <a:pt x="829490" y="747687"/>
                  </a:cubicBezTo>
                  <a:cubicBezTo>
                    <a:pt x="889354" y="621661"/>
                    <a:pt x="949215" y="527141"/>
                    <a:pt x="1020105" y="405841"/>
                  </a:cubicBezTo>
                  <a:cubicBezTo>
                    <a:pt x="1020105" y="396388"/>
                    <a:pt x="938189" y="327074"/>
                    <a:pt x="1002776" y="240431"/>
                  </a:cubicBezTo>
                  <a:cubicBezTo>
                    <a:pt x="1034676" y="197898"/>
                    <a:pt x="1069038" y="134491"/>
                    <a:pt x="1102858" y="62691"/>
                  </a:cubicBezTo>
                  <a:close/>
                </a:path>
              </a:pathLst>
            </a:custGeom>
            <a:solidFill>
              <a:schemeClr val="accent2">
                <a:lumMod val="40000"/>
                <a:lumOff val="60000"/>
              </a:schemeClr>
            </a:solidFill>
            <a:ln w="6854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55409E60-B092-48DB-B96E-1A95670F615A}"/>
                </a:ext>
              </a:extLst>
            </p:cNvPr>
            <p:cNvSpPr/>
            <p:nvPr/>
          </p:nvSpPr>
          <p:spPr>
            <a:xfrm flipH="1">
              <a:off x="9665508" y="-3092"/>
              <a:ext cx="803417" cy="787664"/>
            </a:xfrm>
            <a:custGeom>
              <a:avLst/>
              <a:gdLst>
                <a:gd name="connsiteX0" fmla="*/ 351815 w 349758"/>
                <a:gd name="connsiteY0" fmla="*/ 165278 h 342900"/>
                <a:gd name="connsiteX1" fmla="*/ 266776 w 349758"/>
                <a:gd name="connsiteY1" fmla="*/ 317525 h 342900"/>
                <a:gd name="connsiteX2" fmla="*/ 183794 w 349758"/>
                <a:gd name="connsiteY2" fmla="*/ 309982 h 342900"/>
                <a:gd name="connsiteX3" fmla="*/ 121387 w 349758"/>
                <a:gd name="connsiteY3" fmla="*/ 210541 h 342900"/>
                <a:gd name="connsiteX4" fmla="*/ 0 w 349758"/>
                <a:gd name="connsiteY4" fmla="*/ 0 h 342900"/>
                <a:gd name="connsiteX5" fmla="*/ 111785 w 349758"/>
                <a:gd name="connsiteY5" fmla="*/ 93955 h 342900"/>
                <a:gd name="connsiteX6" fmla="*/ 336728 w 349758"/>
                <a:gd name="connsiteY6" fmla="*/ 106985 h 342900"/>
                <a:gd name="connsiteX7" fmla="*/ 351815 w 349758"/>
                <a:gd name="connsiteY7" fmla="*/ 165278 h 342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49758" h="342900">
                  <a:moveTo>
                    <a:pt x="351815" y="165278"/>
                  </a:moveTo>
                  <a:cubicBezTo>
                    <a:pt x="320954" y="218084"/>
                    <a:pt x="295580" y="264033"/>
                    <a:pt x="266776" y="317525"/>
                  </a:cubicBezTo>
                  <a:cubicBezTo>
                    <a:pt x="245516" y="353873"/>
                    <a:pt x="215341" y="361417"/>
                    <a:pt x="183794" y="309982"/>
                  </a:cubicBezTo>
                  <a:cubicBezTo>
                    <a:pt x="159791" y="275006"/>
                    <a:pt x="139903" y="242773"/>
                    <a:pt x="121387" y="210541"/>
                  </a:cubicBezTo>
                  <a:cubicBezTo>
                    <a:pt x="84353" y="145390"/>
                    <a:pt x="4115" y="10287"/>
                    <a:pt x="0" y="0"/>
                  </a:cubicBezTo>
                  <a:cubicBezTo>
                    <a:pt x="37719" y="39776"/>
                    <a:pt x="76810" y="66523"/>
                    <a:pt x="111785" y="93955"/>
                  </a:cubicBezTo>
                  <a:cubicBezTo>
                    <a:pt x="183109" y="150876"/>
                    <a:pt x="262661" y="165964"/>
                    <a:pt x="336728" y="106985"/>
                  </a:cubicBezTo>
                  <a:cubicBezTo>
                    <a:pt x="338099" y="160477"/>
                    <a:pt x="351130" y="161849"/>
                    <a:pt x="351815" y="165278"/>
                  </a:cubicBez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 w="685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29033C96-48D3-4E9A-B712-D4B453F57410}"/>
                </a:ext>
              </a:extLst>
            </p:cNvPr>
            <p:cNvSpPr/>
            <p:nvPr/>
          </p:nvSpPr>
          <p:spPr>
            <a:xfrm flipH="1">
              <a:off x="7537646" y="5670817"/>
              <a:ext cx="661635" cy="1181493"/>
            </a:xfrm>
            <a:custGeom>
              <a:avLst/>
              <a:gdLst>
                <a:gd name="connsiteX0" fmla="*/ 288211 w 288036"/>
                <a:gd name="connsiteY0" fmla="*/ 224436 h 514350"/>
                <a:gd name="connsiteX1" fmla="*/ 288896 w 288036"/>
                <a:gd name="connsiteY1" fmla="*/ 286843 h 514350"/>
                <a:gd name="connsiteX2" fmla="*/ 113332 w 288036"/>
                <a:gd name="connsiteY2" fmla="*/ 504928 h 514350"/>
                <a:gd name="connsiteX3" fmla="*/ 52981 w 288036"/>
                <a:gd name="connsiteY3" fmla="*/ 481611 h 514350"/>
                <a:gd name="connsiteX4" fmla="*/ 61897 w 288036"/>
                <a:gd name="connsiteY4" fmla="*/ 441148 h 514350"/>
                <a:gd name="connsiteX5" fmla="*/ 82471 w 288036"/>
                <a:gd name="connsiteY5" fmla="*/ 380798 h 514350"/>
                <a:gd name="connsiteX6" fmla="*/ 133906 w 288036"/>
                <a:gd name="connsiteY6" fmla="*/ 195632 h 514350"/>
                <a:gd name="connsiteX7" fmla="*/ 87271 w 288036"/>
                <a:gd name="connsiteY7" fmla="*/ 246381 h 514350"/>
                <a:gd name="connsiteX8" fmla="*/ 82471 w 288036"/>
                <a:gd name="connsiteY8" fmla="*/ 303988 h 514350"/>
                <a:gd name="connsiteX9" fmla="*/ 40637 w 288036"/>
                <a:gd name="connsiteY9" fmla="*/ 382170 h 514350"/>
                <a:gd name="connsiteX10" fmla="*/ 1546 w 288036"/>
                <a:gd name="connsiteY10" fmla="*/ 373254 h 514350"/>
                <a:gd name="connsiteX11" fmla="*/ 7718 w 288036"/>
                <a:gd name="connsiteY11" fmla="*/ 80418 h 514350"/>
                <a:gd name="connsiteX12" fmla="*/ 42008 w 288036"/>
                <a:gd name="connsiteY12" fmla="*/ 6351 h 514350"/>
                <a:gd name="connsiteX13" fmla="*/ 66011 w 288036"/>
                <a:gd name="connsiteY13" fmla="*/ 865 h 514350"/>
                <a:gd name="connsiteX14" fmla="*/ 252549 w 288036"/>
                <a:gd name="connsiteY14" fmla="*/ 27611 h 514350"/>
                <a:gd name="connsiteX15" fmla="*/ 272437 w 288036"/>
                <a:gd name="connsiteY15" fmla="*/ 37898 h 514350"/>
                <a:gd name="connsiteX16" fmla="*/ 288211 w 288036"/>
                <a:gd name="connsiteY16" fmla="*/ 224436 h 514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88036" h="514350">
                  <a:moveTo>
                    <a:pt x="288211" y="224436"/>
                  </a:moveTo>
                  <a:cubicBezTo>
                    <a:pt x="288211" y="234037"/>
                    <a:pt x="293011" y="275871"/>
                    <a:pt x="288896" y="286843"/>
                  </a:cubicBezTo>
                  <a:cubicBezTo>
                    <a:pt x="253921" y="378741"/>
                    <a:pt x="192199" y="449378"/>
                    <a:pt x="113332" y="504928"/>
                  </a:cubicBezTo>
                  <a:cubicBezTo>
                    <a:pt x="81099" y="527559"/>
                    <a:pt x="61211" y="517272"/>
                    <a:pt x="52981" y="481611"/>
                  </a:cubicBezTo>
                  <a:cubicBezTo>
                    <a:pt x="53667" y="463780"/>
                    <a:pt x="57782" y="452121"/>
                    <a:pt x="61897" y="441148"/>
                  </a:cubicBezTo>
                  <a:cubicBezTo>
                    <a:pt x="63268" y="416460"/>
                    <a:pt x="64640" y="393142"/>
                    <a:pt x="82471" y="380798"/>
                  </a:cubicBezTo>
                  <a:cubicBezTo>
                    <a:pt x="133220" y="345136"/>
                    <a:pt x="172996" y="202490"/>
                    <a:pt x="133906" y="195632"/>
                  </a:cubicBezTo>
                  <a:cubicBezTo>
                    <a:pt x="93443" y="194946"/>
                    <a:pt x="89329" y="213463"/>
                    <a:pt x="87271" y="246381"/>
                  </a:cubicBezTo>
                  <a:cubicBezTo>
                    <a:pt x="84528" y="273813"/>
                    <a:pt x="88643" y="285472"/>
                    <a:pt x="82471" y="303988"/>
                  </a:cubicBezTo>
                  <a:cubicBezTo>
                    <a:pt x="75613" y="333478"/>
                    <a:pt x="68069" y="363653"/>
                    <a:pt x="40637" y="382170"/>
                  </a:cubicBezTo>
                  <a:cubicBezTo>
                    <a:pt x="24178" y="393142"/>
                    <a:pt x="9090" y="398629"/>
                    <a:pt x="1546" y="373254"/>
                  </a:cubicBezTo>
                  <a:cubicBezTo>
                    <a:pt x="-2569" y="341022"/>
                    <a:pt x="2232" y="96191"/>
                    <a:pt x="7718" y="80418"/>
                  </a:cubicBezTo>
                  <a:cubicBezTo>
                    <a:pt x="11833" y="52300"/>
                    <a:pt x="22120" y="26925"/>
                    <a:pt x="42008" y="6351"/>
                  </a:cubicBezTo>
                  <a:cubicBezTo>
                    <a:pt x="48866" y="-1192"/>
                    <a:pt x="57096" y="-507"/>
                    <a:pt x="66011" y="865"/>
                  </a:cubicBezTo>
                  <a:cubicBezTo>
                    <a:pt x="128419" y="9095"/>
                    <a:pt x="190141" y="18010"/>
                    <a:pt x="252549" y="27611"/>
                  </a:cubicBezTo>
                  <a:cubicBezTo>
                    <a:pt x="260093" y="28983"/>
                    <a:pt x="267637" y="31040"/>
                    <a:pt x="272437" y="37898"/>
                  </a:cubicBezTo>
                  <a:cubicBezTo>
                    <a:pt x="277238" y="49557"/>
                    <a:pt x="279981" y="203862"/>
                    <a:pt x="288211" y="224436"/>
                  </a:cubicBezTo>
                  <a:close/>
                </a:path>
              </a:pathLst>
            </a:custGeom>
            <a:solidFill>
              <a:schemeClr val="accent2">
                <a:lumMod val="40000"/>
                <a:lumOff val="60000"/>
              </a:schemeClr>
            </a:solidFill>
            <a:ln w="685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65A806D3-90CB-44A2-A170-D4D8C03867D0}"/>
                </a:ext>
              </a:extLst>
            </p:cNvPr>
            <p:cNvSpPr/>
            <p:nvPr/>
          </p:nvSpPr>
          <p:spPr>
            <a:xfrm flipH="1">
              <a:off x="7565784" y="5211074"/>
              <a:ext cx="582870" cy="551363"/>
            </a:xfrm>
            <a:custGeom>
              <a:avLst/>
              <a:gdLst>
                <a:gd name="connsiteX0" fmla="*/ 249025 w 253746"/>
                <a:gd name="connsiteY0" fmla="*/ 240785 h 240030"/>
                <a:gd name="connsiteX1" fmla="*/ 61116 w 253746"/>
                <a:gd name="connsiteY1" fmla="*/ 211981 h 240030"/>
                <a:gd name="connsiteX2" fmla="*/ 18596 w 253746"/>
                <a:gd name="connsiteY2" fmla="*/ 206495 h 240030"/>
                <a:gd name="connsiteX3" fmla="*/ 13110 w 253746"/>
                <a:gd name="connsiteY3" fmla="*/ 205809 h 240030"/>
                <a:gd name="connsiteX4" fmla="*/ 6938 w 253746"/>
                <a:gd name="connsiteY4" fmla="*/ 159860 h 240030"/>
                <a:gd name="connsiteX5" fmla="*/ 6252 w 253746"/>
                <a:gd name="connsiteY5" fmla="*/ 131742 h 240030"/>
                <a:gd name="connsiteX6" fmla="*/ 765 w 253746"/>
                <a:gd name="connsiteY6" fmla="*/ 74135 h 240030"/>
                <a:gd name="connsiteX7" fmla="*/ 22711 w 253746"/>
                <a:gd name="connsiteY7" fmla="*/ 32987 h 240030"/>
                <a:gd name="connsiteX8" fmla="*/ 244224 w 253746"/>
                <a:gd name="connsiteY8" fmla="*/ 50132 h 240030"/>
                <a:gd name="connsiteX9" fmla="*/ 253140 w 253746"/>
                <a:gd name="connsiteY9" fmla="*/ 75507 h 240030"/>
                <a:gd name="connsiteX10" fmla="*/ 253826 w 253746"/>
                <a:gd name="connsiteY10" fmla="*/ 155745 h 240030"/>
                <a:gd name="connsiteX11" fmla="*/ 253140 w 253746"/>
                <a:gd name="connsiteY11" fmla="*/ 241470 h 240030"/>
                <a:gd name="connsiteX12" fmla="*/ 253140 w 253746"/>
                <a:gd name="connsiteY12" fmla="*/ 241470 h 240030"/>
                <a:gd name="connsiteX13" fmla="*/ 249025 w 253746"/>
                <a:gd name="connsiteY13" fmla="*/ 240785 h 240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53746" h="240030">
                  <a:moveTo>
                    <a:pt x="249025" y="240785"/>
                  </a:moveTo>
                  <a:cubicBezTo>
                    <a:pt x="186617" y="231183"/>
                    <a:pt x="123524" y="221582"/>
                    <a:pt x="61116" y="211981"/>
                  </a:cubicBezTo>
                  <a:cubicBezTo>
                    <a:pt x="47400" y="209924"/>
                    <a:pt x="32998" y="208552"/>
                    <a:pt x="18596" y="206495"/>
                  </a:cubicBezTo>
                  <a:cubicBezTo>
                    <a:pt x="16539" y="205809"/>
                    <a:pt x="15167" y="205809"/>
                    <a:pt x="13110" y="205809"/>
                  </a:cubicBezTo>
                  <a:cubicBezTo>
                    <a:pt x="4194" y="191407"/>
                    <a:pt x="14481" y="174262"/>
                    <a:pt x="6938" y="159860"/>
                  </a:cubicBezTo>
                  <a:cubicBezTo>
                    <a:pt x="6938" y="150259"/>
                    <a:pt x="6252" y="140658"/>
                    <a:pt x="6252" y="131742"/>
                  </a:cubicBezTo>
                  <a:cubicBezTo>
                    <a:pt x="-606" y="113226"/>
                    <a:pt x="8309" y="92652"/>
                    <a:pt x="765" y="74135"/>
                  </a:cubicBezTo>
                  <a:cubicBezTo>
                    <a:pt x="-2664" y="54933"/>
                    <a:pt x="5566" y="42588"/>
                    <a:pt x="22711" y="32987"/>
                  </a:cubicBezTo>
                  <a:cubicBezTo>
                    <a:pt x="108436" y="-15705"/>
                    <a:pt x="159185" y="-10904"/>
                    <a:pt x="244224" y="50132"/>
                  </a:cubicBezTo>
                  <a:cubicBezTo>
                    <a:pt x="253826" y="56990"/>
                    <a:pt x="253140" y="65906"/>
                    <a:pt x="253140" y="75507"/>
                  </a:cubicBezTo>
                  <a:cubicBezTo>
                    <a:pt x="253826" y="102253"/>
                    <a:pt x="253826" y="128999"/>
                    <a:pt x="253826" y="155745"/>
                  </a:cubicBezTo>
                  <a:cubicBezTo>
                    <a:pt x="257255" y="184549"/>
                    <a:pt x="258626" y="212667"/>
                    <a:pt x="253140" y="241470"/>
                  </a:cubicBezTo>
                  <a:lnTo>
                    <a:pt x="253140" y="241470"/>
                  </a:lnTo>
                  <a:cubicBezTo>
                    <a:pt x="252454" y="243528"/>
                    <a:pt x="251082" y="243528"/>
                    <a:pt x="249025" y="240785"/>
                  </a:cubicBezTo>
                  <a:close/>
                </a:path>
              </a:pathLst>
            </a:custGeom>
            <a:solidFill>
              <a:srgbClr val="2C70AA"/>
            </a:solidFill>
            <a:ln w="685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EC419A77-37C0-4192-A661-24EDAE2B4184}"/>
                </a:ext>
              </a:extLst>
            </p:cNvPr>
            <p:cNvSpPr/>
            <p:nvPr/>
          </p:nvSpPr>
          <p:spPr>
            <a:xfrm flipH="1">
              <a:off x="9117341" y="4551175"/>
              <a:ext cx="15754" cy="110272"/>
            </a:xfrm>
            <a:custGeom>
              <a:avLst/>
              <a:gdLst>
                <a:gd name="connsiteX0" fmla="*/ 5506 w 0"/>
                <a:gd name="connsiteY0" fmla="*/ 52121 h 48006"/>
                <a:gd name="connsiteX1" fmla="*/ 706 w 0"/>
                <a:gd name="connsiteY1" fmla="*/ 0 h 48006"/>
                <a:gd name="connsiteX2" fmla="*/ 5506 w 0"/>
                <a:gd name="connsiteY2" fmla="*/ 52121 h 48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48006">
                  <a:moveTo>
                    <a:pt x="5506" y="52121"/>
                  </a:moveTo>
                  <a:cubicBezTo>
                    <a:pt x="-4095" y="35661"/>
                    <a:pt x="2077" y="17145"/>
                    <a:pt x="706" y="0"/>
                  </a:cubicBezTo>
                  <a:cubicBezTo>
                    <a:pt x="10993" y="16459"/>
                    <a:pt x="3449" y="34976"/>
                    <a:pt x="5506" y="52121"/>
                  </a:cubicBezTo>
                  <a:close/>
                </a:path>
              </a:pathLst>
            </a:custGeom>
            <a:solidFill>
              <a:srgbClr val="FDFDFD"/>
            </a:solidFill>
            <a:ln w="685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45A2AF5E-6A60-472B-B222-3F9CA8963F4E}"/>
                </a:ext>
              </a:extLst>
            </p:cNvPr>
            <p:cNvSpPr/>
            <p:nvPr/>
          </p:nvSpPr>
          <p:spPr>
            <a:xfrm flipH="1">
              <a:off x="7512038" y="199733"/>
              <a:ext cx="4679962" cy="6652578"/>
            </a:xfrm>
            <a:custGeom>
              <a:avLst/>
              <a:gdLst>
                <a:gd name="connsiteX0" fmla="*/ 2570601 w 4679962"/>
                <a:gd name="connsiteY0" fmla="*/ 285525 h 6652578"/>
                <a:gd name="connsiteX1" fmla="*/ 2865188 w 4679962"/>
                <a:gd name="connsiteY1" fmla="*/ 2276735 h 6652578"/>
                <a:gd name="connsiteX2" fmla="*/ 3058952 w 4679962"/>
                <a:gd name="connsiteY2" fmla="*/ 4945335 h 6652578"/>
                <a:gd name="connsiteX3" fmla="*/ 3145923 w 4679962"/>
                <a:gd name="connsiteY3" fmla="*/ 6556538 h 6652578"/>
                <a:gd name="connsiteX4" fmla="*/ 3150679 w 4679962"/>
                <a:gd name="connsiteY4" fmla="*/ 6652578 h 6652578"/>
                <a:gd name="connsiteX5" fmla="*/ 3807167 w 4679962"/>
                <a:gd name="connsiteY5" fmla="*/ 6652578 h 6652578"/>
                <a:gd name="connsiteX6" fmla="*/ 3667028 w 4679962"/>
                <a:gd name="connsiteY6" fmla="*/ 4236439 h 6652578"/>
                <a:gd name="connsiteX7" fmla="*/ 3934834 w 4679962"/>
                <a:gd name="connsiteY7" fmla="*/ 5135951 h 6652578"/>
                <a:gd name="connsiteX8" fmla="*/ 4679962 w 4679962"/>
                <a:gd name="connsiteY8" fmla="*/ 5167457 h 6652578"/>
                <a:gd name="connsiteX9" fmla="*/ 4509827 w 4679962"/>
                <a:gd name="connsiteY9" fmla="*/ 3960757 h 6652578"/>
                <a:gd name="connsiteX10" fmla="*/ 4040379 w 4679962"/>
                <a:gd name="connsiteY10" fmla="*/ 1875028 h 6652578"/>
                <a:gd name="connsiteX11" fmla="*/ 3386619 w 4679962"/>
                <a:gd name="connsiteY11" fmla="*/ 794354 h 6652578"/>
                <a:gd name="connsiteX12" fmla="*/ 2644642 w 4679962"/>
                <a:gd name="connsiteY12" fmla="*/ 513947 h 6652578"/>
                <a:gd name="connsiteX13" fmla="*/ 2597382 w 4679962"/>
                <a:gd name="connsiteY13" fmla="*/ 309155 h 6652578"/>
                <a:gd name="connsiteX14" fmla="*/ 2570601 w 4679962"/>
                <a:gd name="connsiteY14" fmla="*/ 285525 h 6652578"/>
                <a:gd name="connsiteX15" fmla="*/ 1284153 w 4679962"/>
                <a:gd name="connsiteY15" fmla="*/ 0 h 6652578"/>
                <a:gd name="connsiteX16" fmla="*/ 1225276 w 4679962"/>
                <a:gd name="connsiteY16" fmla="*/ 1969 h 6652578"/>
                <a:gd name="connsiteX17" fmla="*/ 1004730 w 4679962"/>
                <a:gd name="connsiteY17" fmla="*/ 317034 h 6652578"/>
                <a:gd name="connsiteX18" fmla="*/ 207616 w 4679962"/>
                <a:gd name="connsiteY18" fmla="*/ 647852 h 6652578"/>
                <a:gd name="connsiteX19" fmla="*/ 52003 w 4679962"/>
                <a:gd name="connsiteY19" fmla="*/ 770309 h 6652578"/>
                <a:gd name="connsiteX20" fmla="*/ 0 w 4679962"/>
                <a:gd name="connsiteY20" fmla="*/ 827682 h 6652578"/>
                <a:gd name="connsiteX21" fmla="*/ 0 w 4679962"/>
                <a:gd name="connsiteY21" fmla="*/ 4113092 h 6652578"/>
                <a:gd name="connsiteX22" fmla="*/ 77701 w 4679962"/>
                <a:gd name="connsiteY22" fmla="*/ 4144411 h 6652578"/>
                <a:gd name="connsiteX23" fmla="*/ 327341 w 4679962"/>
                <a:gd name="connsiteY23" fmla="*/ 4217540 h 6652578"/>
                <a:gd name="connsiteX24" fmla="*/ 305877 w 4679962"/>
                <a:gd name="connsiteY24" fmla="*/ 6404485 h 6652578"/>
                <a:gd name="connsiteX25" fmla="*/ 311484 w 4679962"/>
                <a:gd name="connsiteY25" fmla="*/ 6652578 h 6652578"/>
                <a:gd name="connsiteX26" fmla="*/ 2550036 w 4679962"/>
                <a:gd name="connsiteY26" fmla="*/ 6652578 h 6652578"/>
                <a:gd name="connsiteX27" fmla="*/ 2548648 w 4679962"/>
                <a:gd name="connsiteY27" fmla="*/ 6596334 h 6652578"/>
                <a:gd name="connsiteX28" fmla="*/ 2400465 w 4679962"/>
                <a:gd name="connsiteY28" fmla="*/ 3102210 h 6652578"/>
                <a:gd name="connsiteX29" fmla="*/ 1370204 w 4679962"/>
                <a:gd name="connsiteY29" fmla="*/ 143748 h 6652578"/>
                <a:gd name="connsiteX30" fmla="*/ 1422191 w 4679962"/>
                <a:gd name="connsiteY30" fmla="*/ 9845 h 6652578"/>
                <a:gd name="connsiteX31" fmla="*/ 1284153 w 4679962"/>
                <a:gd name="connsiteY31" fmla="*/ 0 h 6652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4679962" h="6652578">
                  <a:moveTo>
                    <a:pt x="2570601" y="285525"/>
                  </a:moveTo>
                  <a:cubicBezTo>
                    <a:pt x="2583203" y="791205"/>
                    <a:pt x="2758064" y="1537908"/>
                    <a:pt x="2865188" y="2276735"/>
                  </a:cubicBezTo>
                  <a:cubicBezTo>
                    <a:pt x="3014844" y="3303848"/>
                    <a:pt x="3003816" y="4085210"/>
                    <a:pt x="3058952" y="4945335"/>
                  </a:cubicBezTo>
                  <a:cubicBezTo>
                    <a:pt x="3083074" y="5325088"/>
                    <a:pt x="3116242" y="5961138"/>
                    <a:pt x="3145923" y="6556538"/>
                  </a:cubicBezTo>
                  <a:lnTo>
                    <a:pt x="3150679" y="6652578"/>
                  </a:lnTo>
                  <a:lnTo>
                    <a:pt x="3807167" y="6652578"/>
                  </a:lnTo>
                  <a:lnTo>
                    <a:pt x="3667028" y="4236439"/>
                  </a:lnTo>
                  <a:lnTo>
                    <a:pt x="3934834" y="5135951"/>
                  </a:lnTo>
                  <a:lnTo>
                    <a:pt x="4679962" y="5167457"/>
                  </a:lnTo>
                  <a:cubicBezTo>
                    <a:pt x="4679962" y="5167457"/>
                    <a:pt x="4612224" y="4690135"/>
                    <a:pt x="4509827" y="3960757"/>
                  </a:cubicBezTo>
                  <a:cubicBezTo>
                    <a:pt x="4407431" y="3231383"/>
                    <a:pt x="4087639" y="2108177"/>
                    <a:pt x="4040379" y="1875028"/>
                  </a:cubicBezTo>
                  <a:cubicBezTo>
                    <a:pt x="3993119" y="1641880"/>
                    <a:pt x="3656000" y="955038"/>
                    <a:pt x="3386619" y="794354"/>
                  </a:cubicBezTo>
                  <a:cubicBezTo>
                    <a:pt x="3117240" y="633672"/>
                    <a:pt x="2644642" y="513947"/>
                    <a:pt x="2644642" y="513947"/>
                  </a:cubicBezTo>
                  <a:lnTo>
                    <a:pt x="2597382" y="309155"/>
                  </a:lnTo>
                  <a:cubicBezTo>
                    <a:pt x="2597382" y="309155"/>
                    <a:pt x="2598956" y="302854"/>
                    <a:pt x="2570601" y="285525"/>
                  </a:cubicBezTo>
                  <a:close/>
                  <a:moveTo>
                    <a:pt x="1284153" y="0"/>
                  </a:moveTo>
                  <a:cubicBezTo>
                    <a:pt x="1248118" y="0"/>
                    <a:pt x="1225276" y="1969"/>
                    <a:pt x="1225276" y="1969"/>
                  </a:cubicBezTo>
                  <a:lnTo>
                    <a:pt x="1004730" y="317034"/>
                  </a:lnTo>
                  <a:cubicBezTo>
                    <a:pt x="1004730" y="317034"/>
                    <a:pt x="445490" y="498196"/>
                    <a:pt x="207616" y="647852"/>
                  </a:cubicBezTo>
                  <a:cubicBezTo>
                    <a:pt x="148147" y="685266"/>
                    <a:pt x="96752" y="726126"/>
                    <a:pt x="52003" y="770309"/>
                  </a:cubicBezTo>
                  <a:lnTo>
                    <a:pt x="0" y="827682"/>
                  </a:lnTo>
                  <a:lnTo>
                    <a:pt x="0" y="4113092"/>
                  </a:lnTo>
                  <a:lnTo>
                    <a:pt x="77701" y="4144411"/>
                  </a:lnTo>
                  <a:cubicBezTo>
                    <a:pt x="162227" y="4173924"/>
                    <a:pt x="246212" y="4198636"/>
                    <a:pt x="327341" y="4217540"/>
                  </a:cubicBezTo>
                  <a:cubicBezTo>
                    <a:pt x="277717" y="4420755"/>
                    <a:pt x="285594" y="5438022"/>
                    <a:pt x="305877" y="6404485"/>
                  </a:cubicBezTo>
                  <a:lnTo>
                    <a:pt x="311484" y="6652578"/>
                  </a:lnTo>
                  <a:lnTo>
                    <a:pt x="2550036" y="6652578"/>
                  </a:lnTo>
                  <a:lnTo>
                    <a:pt x="2548648" y="6596334"/>
                  </a:lnTo>
                  <a:cubicBezTo>
                    <a:pt x="2519814" y="5472748"/>
                    <a:pt x="2471354" y="3993646"/>
                    <a:pt x="2400465" y="3102210"/>
                  </a:cubicBezTo>
                  <a:cubicBezTo>
                    <a:pt x="2283892" y="1630855"/>
                    <a:pt x="1975128" y="591140"/>
                    <a:pt x="1370204" y="143748"/>
                  </a:cubicBezTo>
                  <a:cubicBezTo>
                    <a:pt x="1390684" y="101216"/>
                    <a:pt x="1395410" y="63406"/>
                    <a:pt x="1422191" y="9845"/>
                  </a:cubicBezTo>
                  <a:cubicBezTo>
                    <a:pt x="1369417" y="1969"/>
                    <a:pt x="1320189" y="0"/>
                    <a:pt x="1284153" y="0"/>
                  </a:cubicBezTo>
                  <a:close/>
                </a:path>
              </a:pathLst>
            </a:custGeom>
            <a:solidFill>
              <a:schemeClr val="bg1"/>
            </a:solidFill>
            <a:ln w="6854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A85D74B3-A7E2-4A5F-A27D-A6ACFE2CD259}"/>
                </a:ext>
              </a:extLst>
            </p:cNvPr>
            <p:cNvSpPr/>
            <p:nvPr/>
          </p:nvSpPr>
          <p:spPr>
            <a:xfrm flipH="1">
              <a:off x="9188873" y="750761"/>
              <a:ext cx="945196" cy="3371194"/>
            </a:xfrm>
            <a:custGeom>
              <a:avLst/>
              <a:gdLst>
                <a:gd name="connsiteX0" fmla="*/ 199868 w 411480"/>
                <a:gd name="connsiteY0" fmla="*/ 1391119 h 1467612"/>
                <a:gd name="connsiteX1" fmla="*/ 195067 w 411480"/>
                <a:gd name="connsiteY1" fmla="*/ 1363687 h 1467612"/>
                <a:gd name="connsiteX2" fmla="*/ 106599 w 411480"/>
                <a:gd name="connsiteY2" fmla="*/ 580503 h 1467612"/>
                <a:gd name="connsiteX3" fmla="*/ 102484 w 411480"/>
                <a:gd name="connsiteY3" fmla="*/ 569531 h 1467612"/>
                <a:gd name="connsiteX4" fmla="*/ 66822 w 411480"/>
                <a:gd name="connsiteY4" fmla="*/ 228002 h 1467612"/>
                <a:gd name="connsiteX5" fmla="*/ 22245 w 411480"/>
                <a:gd name="connsiteY5" fmla="*/ 130619 h 1467612"/>
                <a:gd name="connsiteX6" fmla="*/ 9901 w 411480"/>
                <a:gd name="connsiteY6" fmla="*/ 75069 h 1467612"/>
                <a:gd name="connsiteX7" fmla="*/ 54478 w 411480"/>
                <a:gd name="connsiteY7" fmla="*/ 6489 h 1467612"/>
                <a:gd name="connsiteX8" fmla="*/ 102484 w 411480"/>
                <a:gd name="connsiteY8" fmla="*/ 317 h 1467612"/>
                <a:gd name="connsiteX9" fmla="*/ 136774 w 411480"/>
                <a:gd name="connsiteY9" fmla="*/ 17462 h 1467612"/>
                <a:gd name="connsiteX10" fmla="*/ 162834 w 411480"/>
                <a:gd name="connsiteY10" fmla="*/ 51752 h 1467612"/>
                <a:gd name="connsiteX11" fmla="*/ 173121 w 411480"/>
                <a:gd name="connsiteY11" fmla="*/ 127875 h 1467612"/>
                <a:gd name="connsiteX12" fmla="*/ 173807 w 411480"/>
                <a:gd name="connsiteY12" fmla="*/ 157365 h 1467612"/>
                <a:gd name="connsiteX13" fmla="*/ 283535 w 411480"/>
                <a:gd name="connsiteY13" fmla="*/ 496836 h 1467612"/>
                <a:gd name="connsiteX14" fmla="*/ 404922 w 411480"/>
                <a:gd name="connsiteY14" fmla="*/ 1290307 h 1467612"/>
                <a:gd name="connsiteX15" fmla="*/ 408351 w 411480"/>
                <a:gd name="connsiteY15" fmla="*/ 1304023 h 1467612"/>
                <a:gd name="connsiteX16" fmla="*/ 363774 w 411480"/>
                <a:gd name="connsiteY16" fmla="*/ 1427467 h 1467612"/>
                <a:gd name="connsiteX17" fmla="*/ 272562 w 411480"/>
                <a:gd name="connsiteY17" fmla="*/ 1445297 h 1467612"/>
                <a:gd name="connsiteX18" fmla="*/ 199868 w 411480"/>
                <a:gd name="connsiteY18" fmla="*/ 1391119 h 1467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11480" h="1467612">
                  <a:moveTo>
                    <a:pt x="199868" y="1391119"/>
                  </a:moveTo>
                  <a:cubicBezTo>
                    <a:pt x="192324" y="1382890"/>
                    <a:pt x="195067" y="1373288"/>
                    <a:pt x="195067" y="1363687"/>
                  </a:cubicBezTo>
                  <a:cubicBezTo>
                    <a:pt x="194381" y="1099654"/>
                    <a:pt x="160777" y="839050"/>
                    <a:pt x="106599" y="580503"/>
                  </a:cubicBezTo>
                  <a:cubicBezTo>
                    <a:pt x="105913" y="577074"/>
                    <a:pt x="103856" y="573645"/>
                    <a:pt x="102484" y="569531"/>
                  </a:cubicBezTo>
                  <a:cubicBezTo>
                    <a:pt x="67508" y="457745"/>
                    <a:pt x="58593" y="343217"/>
                    <a:pt x="66822" y="228002"/>
                  </a:cubicBezTo>
                  <a:cubicBezTo>
                    <a:pt x="70251" y="182739"/>
                    <a:pt x="58593" y="154622"/>
                    <a:pt x="22245" y="130619"/>
                  </a:cubicBezTo>
                  <a:cubicBezTo>
                    <a:pt x="-4501" y="112788"/>
                    <a:pt x="-5187" y="103872"/>
                    <a:pt x="9901" y="75069"/>
                  </a:cubicBezTo>
                  <a:cubicBezTo>
                    <a:pt x="22931" y="51066"/>
                    <a:pt x="28418" y="22262"/>
                    <a:pt x="54478" y="6489"/>
                  </a:cubicBezTo>
                  <a:cubicBezTo>
                    <a:pt x="70251" y="1688"/>
                    <a:pt x="86711" y="5803"/>
                    <a:pt x="102484" y="317"/>
                  </a:cubicBezTo>
                  <a:cubicBezTo>
                    <a:pt x="117572" y="-1741"/>
                    <a:pt x="127859" y="6489"/>
                    <a:pt x="136774" y="17462"/>
                  </a:cubicBezTo>
                  <a:cubicBezTo>
                    <a:pt x="145689" y="28434"/>
                    <a:pt x="153233" y="40779"/>
                    <a:pt x="162834" y="51752"/>
                  </a:cubicBezTo>
                  <a:cubicBezTo>
                    <a:pt x="184094" y="75069"/>
                    <a:pt x="195067" y="99072"/>
                    <a:pt x="173121" y="127875"/>
                  </a:cubicBezTo>
                  <a:cubicBezTo>
                    <a:pt x="166263" y="136791"/>
                    <a:pt x="167635" y="147764"/>
                    <a:pt x="173807" y="157365"/>
                  </a:cubicBezTo>
                  <a:cubicBezTo>
                    <a:pt x="235529" y="262292"/>
                    <a:pt x="260904" y="378878"/>
                    <a:pt x="283535" y="496836"/>
                  </a:cubicBezTo>
                  <a:cubicBezTo>
                    <a:pt x="333599" y="759497"/>
                    <a:pt x="368574" y="1024902"/>
                    <a:pt x="404922" y="1290307"/>
                  </a:cubicBezTo>
                  <a:cubicBezTo>
                    <a:pt x="405608" y="1295107"/>
                    <a:pt x="407665" y="1299222"/>
                    <a:pt x="408351" y="1304023"/>
                  </a:cubicBezTo>
                  <a:cubicBezTo>
                    <a:pt x="423438" y="1356143"/>
                    <a:pt x="389148" y="1390433"/>
                    <a:pt x="363774" y="1427467"/>
                  </a:cubicBezTo>
                  <a:cubicBezTo>
                    <a:pt x="327426" y="1482331"/>
                    <a:pt x="326741" y="1483016"/>
                    <a:pt x="272562" y="1445297"/>
                  </a:cubicBezTo>
                  <a:cubicBezTo>
                    <a:pt x="247188" y="1428838"/>
                    <a:pt x="217698" y="1417180"/>
                    <a:pt x="199868" y="1391119"/>
                  </a:cubicBezTo>
                  <a:close/>
                </a:path>
              </a:pathLst>
            </a:custGeom>
            <a:solidFill>
              <a:schemeClr val="tx1"/>
            </a:solidFill>
            <a:ln w="685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818C30D5-6D94-4F34-B09C-173208E47A8B}"/>
                </a:ext>
              </a:extLst>
            </p:cNvPr>
            <p:cNvSpPr/>
            <p:nvPr/>
          </p:nvSpPr>
          <p:spPr>
            <a:xfrm flipH="1">
              <a:off x="10394884" y="2329578"/>
              <a:ext cx="1797116" cy="2487823"/>
            </a:xfrm>
            <a:custGeom>
              <a:avLst/>
              <a:gdLst>
                <a:gd name="connsiteX0" fmla="*/ 0 w 1797116"/>
                <a:gd name="connsiteY0" fmla="*/ 0 h 2487823"/>
                <a:gd name="connsiteX1" fmla="*/ 0 w 1797116"/>
                <a:gd name="connsiteY1" fmla="*/ 809270 h 2487823"/>
                <a:gd name="connsiteX2" fmla="*/ 604597 w 1797116"/>
                <a:gd name="connsiteY2" fmla="*/ 2221592 h 2487823"/>
                <a:gd name="connsiteX3" fmla="*/ 1797116 w 1797116"/>
                <a:gd name="connsiteY3" fmla="*/ 2487823 h 2487823"/>
                <a:gd name="connsiteX4" fmla="*/ 856649 w 1797116"/>
                <a:gd name="connsiteY4" fmla="*/ 220931 h 2487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97116" h="2487823">
                  <a:moveTo>
                    <a:pt x="0" y="0"/>
                  </a:moveTo>
                  <a:lnTo>
                    <a:pt x="0" y="809270"/>
                  </a:lnTo>
                  <a:lnTo>
                    <a:pt x="604597" y="2221592"/>
                  </a:lnTo>
                  <a:lnTo>
                    <a:pt x="1797116" y="2487823"/>
                  </a:lnTo>
                  <a:lnTo>
                    <a:pt x="856649" y="220931"/>
                  </a:lnTo>
                  <a:close/>
                </a:path>
              </a:pathLst>
            </a:custGeom>
            <a:solidFill>
              <a:schemeClr val="tx1"/>
            </a:solidFill>
            <a:ln w="6854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C8AC7728-3142-44A2-8342-D2678BE6445D}"/>
                </a:ext>
              </a:extLst>
            </p:cNvPr>
            <p:cNvSpPr/>
            <p:nvPr/>
          </p:nvSpPr>
          <p:spPr>
            <a:xfrm flipH="1">
              <a:off x="10590223" y="3228547"/>
              <a:ext cx="1071221" cy="992454"/>
            </a:xfrm>
            <a:custGeom>
              <a:avLst/>
              <a:gdLst>
                <a:gd name="connsiteX0" fmla="*/ 59665 w 466344"/>
                <a:gd name="connsiteY0" fmla="*/ 140307 h 432054"/>
                <a:gd name="connsiteX1" fmla="*/ 117958 w 466344"/>
                <a:gd name="connsiteY1" fmla="*/ 63498 h 432054"/>
                <a:gd name="connsiteX2" fmla="*/ 304495 w 466344"/>
                <a:gd name="connsiteY2" fmla="*/ 27836 h 432054"/>
                <a:gd name="connsiteX3" fmla="*/ 301066 w 466344"/>
                <a:gd name="connsiteY3" fmla="*/ 74470 h 432054"/>
                <a:gd name="connsiteX4" fmla="*/ 330556 w 466344"/>
                <a:gd name="connsiteY4" fmla="*/ 70356 h 432054"/>
                <a:gd name="connsiteX5" fmla="*/ 378562 w 466344"/>
                <a:gd name="connsiteY5" fmla="*/ 77899 h 432054"/>
                <a:gd name="connsiteX6" fmla="*/ 393649 w 466344"/>
                <a:gd name="connsiteY6" fmla="*/ 121105 h 432054"/>
                <a:gd name="connsiteX7" fmla="*/ 426568 w 466344"/>
                <a:gd name="connsiteY7" fmla="*/ 150594 h 432054"/>
                <a:gd name="connsiteX8" fmla="*/ 433426 w 466344"/>
                <a:gd name="connsiteY8" fmla="*/ 194485 h 432054"/>
                <a:gd name="connsiteX9" fmla="*/ 453314 w 466344"/>
                <a:gd name="connsiteY9" fmla="*/ 217803 h 432054"/>
                <a:gd name="connsiteX10" fmla="*/ 452628 w 466344"/>
                <a:gd name="connsiteY10" fmla="*/ 269923 h 432054"/>
                <a:gd name="connsiteX11" fmla="*/ 466344 w 466344"/>
                <a:gd name="connsiteY11" fmla="*/ 304899 h 432054"/>
                <a:gd name="connsiteX12" fmla="*/ 439598 w 466344"/>
                <a:gd name="connsiteY12" fmla="*/ 359077 h 432054"/>
                <a:gd name="connsiteX13" fmla="*/ 362102 w 466344"/>
                <a:gd name="connsiteY13" fmla="*/ 393367 h 432054"/>
                <a:gd name="connsiteX14" fmla="*/ 202311 w 466344"/>
                <a:gd name="connsiteY14" fmla="*/ 436573 h 432054"/>
                <a:gd name="connsiteX15" fmla="*/ 128930 w 466344"/>
                <a:gd name="connsiteY15" fmla="*/ 434515 h 432054"/>
                <a:gd name="connsiteX16" fmla="*/ 52807 w 466344"/>
                <a:gd name="connsiteY16" fmla="*/ 436573 h 432054"/>
                <a:gd name="connsiteX17" fmla="*/ 4115 w 466344"/>
                <a:gd name="connsiteY17" fmla="*/ 409827 h 432054"/>
                <a:gd name="connsiteX18" fmla="*/ 0 w 466344"/>
                <a:gd name="connsiteY18" fmla="*/ 354277 h 432054"/>
                <a:gd name="connsiteX19" fmla="*/ 23317 w 466344"/>
                <a:gd name="connsiteY19" fmla="*/ 191742 h 432054"/>
                <a:gd name="connsiteX20" fmla="*/ 59665 w 466344"/>
                <a:gd name="connsiteY20" fmla="*/ 140307 h 432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466344" h="432054">
                  <a:moveTo>
                    <a:pt x="59665" y="140307"/>
                  </a:moveTo>
                  <a:cubicBezTo>
                    <a:pt x="78867" y="114933"/>
                    <a:pt x="90526" y="87501"/>
                    <a:pt x="117958" y="63498"/>
                  </a:cubicBezTo>
                  <a:cubicBezTo>
                    <a:pt x="205740" y="-282"/>
                    <a:pt x="235915" y="-22913"/>
                    <a:pt x="304495" y="27836"/>
                  </a:cubicBezTo>
                  <a:cubicBezTo>
                    <a:pt x="323698" y="47038"/>
                    <a:pt x="298323" y="72413"/>
                    <a:pt x="301066" y="74470"/>
                  </a:cubicBezTo>
                  <a:cubicBezTo>
                    <a:pt x="305181" y="83386"/>
                    <a:pt x="311353" y="72413"/>
                    <a:pt x="330556" y="70356"/>
                  </a:cubicBezTo>
                  <a:cubicBezTo>
                    <a:pt x="347701" y="68298"/>
                    <a:pt x="366903" y="66927"/>
                    <a:pt x="378562" y="77899"/>
                  </a:cubicBezTo>
                  <a:cubicBezTo>
                    <a:pt x="395707" y="92987"/>
                    <a:pt x="384048" y="99845"/>
                    <a:pt x="393649" y="121105"/>
                  </a:cubicBezTo>
                  <a:cubicBezTo>
                    <a:pt x="402565" y="139621"/>
                    <a:pt x="414909" y="126591"/>
                    <a:pt x="426568" y="150594"/>
                  </a:cubicBezTo>
                  <a:cubicBezTo>
                    <a:pt x="436169" y="170482"/>
                    <a:pt x="427253" y="178026"/>
                    <a:pt x="433426" y="194485"/>
                  </a:cubicBezTo>
                  <a:cubicBezTo>
                    <a:pt x="437540" y="204087"/>
                    <a:pt x="446456" y="203401"/>
                    <a:pt x="453314" y="217803"/>
                  </a:cubicBezTo>
                  <a:cubicBezTo>
                    <a:pt x="460172" y="232204"/>
                    <a:pt x="447142" y="253464"/>
                    <a:pt x="452628" y="269923"/>
                  </a:cubicBezTo>
                  <a:cubicBezTo>
                    <a:pt x="458114" y="285011"/>
                    <a:pt x="460858" y="292555"/>
                    <a:pt x="466344" y="304899"/>
                  </a:cubicBezTo>
                  <a:cubicBezTo>
                    <a:pt x="473202" y="320673"/>
                    <a:pt x="454000" y="351534"/>
                    <a:pt x="439598" y="359077"/>
                  </a:cubicBezTo>
                  <a:cubicBezTo>
                    <a:pt x="429311" y="364564"/>
                    <a:pt x="379247" y="384452"/>
                    <a:pt x="362102" y="393367"/>
                  </a:cubicBezTo>
                  <a:cubicBezTo>
                    <a:pt x="316840" y="422857"/>
                    <a:pt x="246888" y="437259"/>
                    <a:pt x="202311" y="436573"/>
                  </a:cubicBezTo>
                  <a:cubicBezTo>
                    <a:pt x="183794" y="434515"/>
                    <a:pt x="138532" y="436573"/>
                    <a:pt x="128930" y="434515"/>
                  </a:cubicBezTo>
                  <a:cubicBezTo>
                    <a:pt x="96698" y="431086"/>
                    <a:pt x="85039" y="441373"/>
                    <a:pt x="52807" y="436573"/>
                  </a:cubicBezTo>
                  <a:cubicBezTo>
                    <a:pt x="34976" y="433830"/>
                    <a:pt x="6858" y="426972"/>
                    <a:pt x="4115" y="409827"/>
                  </a:cubicBezTo>
                  <a:cubicBezTo>
                    <a:pt x="2057" y="398854"/>
                    <a:pt x="0" y="365250"/>
                    <a:pt x="0" y="354277"/>
                  </a:cubicBezTo>
                  <a:cubicBezTo>
                    <a:pt x="2057" y="299413"/>
                    <a:pt x="5486" y="243863"/>
                    <a:pt x="23317" y="191742"/>
                  </a:cubicBezTo>
                  <a:cubicBezTo>
                    <a:pt x="31547" y="171854"/>
                    <a:pt x="42520" y="153337"/>
                    <a:pt x="59665" y="140307"/>
                  </a:cubicBezTo>
                  <a:close/>
                </a:path>
              </a:pathLst>
            </a:custGeom>
            <a:solidFill>
              <a:schemeClr val="accent2">
                <a:lumMod val="40000"/>
                <a:lumOff val="60000"/>
              </a:schemeClr>
            </a:solidFill>
            <a:ln w="685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FEB8DD8F-0093-4265-9CE6-8973297F2DD7}"/>
                </a:ext>
              </a:extLst>
            </p:cNvPr>
            <p:cNvSpPr/>
            <p:nvPr/>
          </p:nvSpPr>
          <p:spPr>
            <a:xfrm flipH="1">
              <a:off x="11357024" y="3548500"/>
              <a:ext cx="614377" cy="850674"/>
            </a:xfrm>
            <a:custGeom>
              <a:avLst/>
              <a:gdLst>
                <a:gd name="connsiteX0" fmla="*/ 270724 w 267462"/>
                <a:gd name="connsiteY0" fmla="*/ 295913 h 370332"/>
                <a:gd name="connsiteX1" fmla="*/ 177455 w 267462"/>
                <a:gd name="connsiteY1" fmla="*/ 338432 h 370332"/>
                <a:gd name="connsiteX2" fmla="*/ 126706 w 267462"/>
                <a:gd name="connsiteY2" fmla="*/ 356263 h 370332"/>
                <a:gd name="connsiteX3" fmla="*/ 104760 w 267462"/>
                <a:gd name="connsiteY3" fmla="*/ 362435 h 370332"/>
                <a:gd name="connsiteX4" fmla="*/ 40981 w 267462"/>
                <a:gd name="connsiteY4" fmla="*/ 331574 h 370332"/>
                <a:gd name="connsiteX5" fmla="*/ 3262 w 267462"/>
                <a:gd name="connsiteY5" fmla="*/ 53825 h 370332"/>
                <a:gd name="connsiteX6" fmla="*/ 97902 w 267462"/>
                <a:gd name="connsiteY6" fmla="*/ 16106 h 370332"/>
                <a:gd name="connsiteX7" fmla="*/ 194600 w 267462"/>
                <a:gd name="connsiteY7" fmla="*/ 1019 h 370332"/>
                <a:gd name="connsiteX8" fmla="*/ 169911 w 267462"/>
                <a:gd name="connsiteY8" fmla="*/ 48339 h 370332"/>
                <a:gd name="connsiteX9" fmla="*/ 190485 w 267462"/>
                <a:gd name="connsiteY9" fmla="*/ 273281 h 370332"/>
                <a:gd name="connsiteX10" fmla="*/ 208316 w 267462"/>
                <a:gd name="connsiteY10" fmla="*/ 290426 h 370332"/>
                <a:gd name="connsiteX11" fmla="*/ 270724 w 267462"/>
                <a:gd name="connsiteY11" fmla="*/ 295913 h 370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67462" h="370332">
                  <a:moveTo>
                    <a:pt x="270724" y="295913"/>
                  </a:moveTo>
                  <a:cubicBezTo>
                    <a:pt x="236434" y="325402"/>
                    <a:pt x="211059" y="326774"/>
                    <a:pt x="177455" y="338432"/>
                  </a:cubicBezTo>
                  <a:cubicBezTo>
                    <a:pt x="160310" y="344604"/>
                    <a:pt x="143851" y="350091"/>
                    <a:pt x="126706" y="356263"/>
                  </a:cubicBezTo>
                  <a:cubicBezTo>
                    <a:pt x="119162" y="358320"/>
                    <a:pt x="112304" y="360378"/>
                    <a:pt x="104760" y="362435"/>
                  </a:cubicBezTo>
                  <a:cubicBezTo>
                    <a:pt x="56754" y="378209"/>
                    <a:pt x="58811" y="377523"/>
                    <a:pt x="40981" y="331574"/>
                  </a:cubicBezTo>
                  <a:cubicBezTo>
                    <a:pt x="-4968" y="214988"/>
                    <a:pt x="-2911" y="158753"/>
                    <a:pt x="3262" y="53825"/>
                  </a:cubicBezTo>
                  <a:cubicBezTo>
                    <a:pt x="13549" y="41481"/>
                    <a:pt x="74585" y="22964"/>
                    <a:pt x="97902" y="16106"/>
                  </a:cubicBezTo>
                  <a:cubicBezTo>
                    <a:pt x="129449" y="18849"/>
                    <a:pt x="172654" y="-5154"/>
                    <a:pt x="194600" y="1019"/>
                  </a:cubicBezTo>
                  <a:cubicBezTo>
                    <a:pt x="180884" y="20907"/>
                    <a:pt x="175397" y="31194"/>
                    <a:pt x="169911" y="48339"/>
                  </a:cubicBezTo>
                  <a:cubicBezTo>
                    <a:pt x="147965" y="114861"/>
                    <a:pt x="181570" y="203330"/>
                    <a:pt x="190485" y="273281"/>
                  </a:cubicBezTo>
                  <a:cubicBezTo>
                    <a:pt x="191857" y="285626"/>
                    <a:pt x="197343" y="288369"/>
                    <a:pt x="208316" y="290426"/>
                  </a:cubicBezTo>
                  <a:cubicBezTo>
                    <a:pt x="242606" y="296598"/>
                    <a:pt x="236434" y="289740"/>
                    <a:pt x="270724" y="295913"/>
                  </a:cubicBezTo>
                  <a:close/>
                </a:path>
              </a:pathLst>
            </a:custGeom>
            <a:solidFill>
              <a:srgbClr val="2C70AA"/>
            </a:solidFill>
            <a:ln w="685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grpSp>
          <p:nvGrpSpPr>
            <p:cNvPr id="32" name="Group 31">
              <a:extLst>
                <a:ext uri="{FF2B5EF4-FFF2-40B4-BE49-F238E27FC236}">
                  <a16:creationId xmlns:a16="http://schemas.microsoft.com/office/drawing/2014/main" id="{93A6EC8D-C5D3-4441-880B-1A5A596B3D2F}"/>
                </a:ext>
              </a:extLst>
            </p:cNvPr>
            <p:cNvGrpSpPr/>
            <p:nvPr/>
          </p:nvGrpSpPr>
          <p:grpSpPr>
            <a:xfrm>
              <a:off x="10381390" y="22755"/>
              <a:ext cx="568381" cy="2741097"/>
              <a:chOff x="10431358" y="70949"/>
              <a:chExt cx="469205" cy="2262807"/>
            </a:xfrm>
          </p:grpSpPr>
          <p:sp>
            <p:nvSpPr>
              <p:cNvPr id="26" name="Freeform: Shape 25">
                <a:extLst>
                  <a:ext uri="{FF2B5EF4-FFF2-40B4-BE49-F238E27FC236}">
                    <a16:creationId xmlns:a16="http://schemas.microsoft.com/office/drawing/2014/main" id="{702DB3BE-6249-4FF1-A0B0-DA4AD4DB4752}"/>
                  </a:ext>
                </a:extLst>
              </p:cNvPr>
              <p:cNvSpPr/>
              <p:nvPr/>
            </p:nvSpPr>
            <p:spPr>
              <a:xfrm flipH="1">
                <a:off x="10431358" y="1908419"/>
                <a:ext cx="425337" cy="425337"/>
              </a:xfrm>
              <a:custGeom>
                <a:avLst/>
                <a:gdLst>
                  <a:gd name="connsiteX0" fmla="*/ 64571 w 185166"/>
                  <a:gd name="connsiteY0" fmla="*/ 1778 h 185166"/>
                  <a:gd name="connsiteX1" fmla="*/ 135208 w 185166"/>
                  <a:gd name="connsiteY1" fmla="*/ 14122 h 185166"/>
                  <a:gd name="connsiteX2" fmla="*/ 183214 w 185166"/>
                  <a:gd name="connsiteY2" fmla="*/ 116306 h 185166"/>
                  <a:gd name="connsiteX3" fmla="*/ 95432 w 185166"/>
                  <a:gd name="connsiteY3" fmla="*/ 189001 h 185166"/>
                  <a:gd name="connsiteX4" fmla="*/ 3535 w 185166"/>
                  <a:gd name="connsiteY4" fmla="*/ 121107 h 185166"/>
                  <a:gd name="connsiteX5" fmla="*/ 47426 w 185166"/>
                  <a:gd name="connsiteY5" fmla="*/ 12751 h 185166"/>
                  <a:gd name="connsiteX6" fmla="*/ 64571 w 185166"/>
                  <a:gd name="connsiteY6" fmla="*/ 1778 h 1851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85166" h="185166">
                    <a:moveTo>
                      <a:pt x="64571" y="1778"/>
                    </a:moveTo>
                    <a:cubicBezTo>
                      <a:pt x="98175" y="406"/>
                      <a:pt x="107776" y="-5080"/>
                      <a:pt x="135208" y="14122"/>
                    </a:cubicBezTo>
                    <a:cubicBezTo>
                      <a:pt x="176356" y="37439"/>
                      <a:pt x="193501" y="74473"/>
                      <a:pt x="183214" y="116306"/>
                    </a:cubicBezTo>
                    <a:cubicBezTo>
                      <a:pt x="172927" y="158826"/>
                      <a:pt x="137952" y="187630"/>
                      <a:pt x="95432" y="189001"/>
                    </a:cubicBezTo>
                    <a:cubicBezTo>
                      <a:pt x="53598" y="190373"/>
                      <a:pt x="15193" y="162255"/>
                      <a:pt x="3535" y="121107"/>
                    </a:cubicBezTo>
                    <a:cubicBezTo>
                      <a:pt x="-8124" y="79273"/>
                      <a:pt x="9707" y="36754"/>
                      <a:pt x="47426" y="12751"/>
                    </a:cubicBezTo>
                    <a:cubicBezTo>
                      <a:pt x="52912" y="9322"/>
                      <a:pt x="54284" y="4521"/>
                      <a:pt x="64571" y="1778"/>
                    </a:cubicBezTo>
                    <a:close/>
                  </a:path>
                </a:pathLst>
              </a:custGeom>
              <a:solidFill>
                <a:srgbClr val="0E0404"/>
              </a:solidFill>
              <a:ln w="68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>
                  <a:cs typeface="B Nazanin" panose="00000700000000000000" pitchFamily="2" charset="-78"/>
                </a:endParaRPr>
              </a:p>
            </p:txBody>
          </p:sp>
          <p:sp>
            <p:nvSpPr>
              <p:cNvPr id="27" name="Freeform: Shape 26">
                <a:extLst>
                  <a:ext uri="{FF2B5EF4-FFF2-40B4-BE49-F238E27FC236}">
                    <a16:creationId xmlns:a16="http://schemas.microsoft.com/office/drawing/2014/main" id="{5EC9B926-FCAF-48C3-96BE-8AAAC5FED0EE}"/>
                  </a:ext>
                </a:extLst>
              </p:cNvPr>
              <p:cNvSpPr/>
              <p:nvPr/>
            </p:nvSpPr>
            <p:spPr>
              <a:xfrm flipH="1">
                <a:off x="10497278" y="1977063"/>
                <a:ext cx="299311" cy="299311"/>
              </a:xfrm>
              <a:custGeom>
                <a:avLst/>
                <a:gdLst>
                  <a:gd name="connsiteX0" fmla="*/ 132359 w 130302"/>
                  <a:gd name="connsiteY0" fmla="*/ 65163 h 130302"/>
                  <a:gd name="connsiteX1" fmla="*/ 65151 w 130302"/>
                  <a:gd name="connsiteY1" fmla="*/ 132371 h 130302"/>
                  <a:gd name="connsiteX2" fmla="*/ 0 w 130302"/>
                  <a:gd name="connsiteY2" fmla="*/ 66535 h 130302"/>
                  <a:gd name="connsiteX3" fmla="*/ 64465 w 130302"/>
                  <a:gd name="connsiteY3" fmla="*/ 12 h 130302"/>
                  <a:gd name="connsiteX4" fmla="*/ 132359 w 130302"/>
                  <a:gd name="connsiteY4" fmla="*/ 65163 h 1303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0302" h="130302">
                    <a:moveTo>
                      <a:pt x="132359" y="65163"/>
                    </a:moveTo>
                    <a:cubicBezTo>
                      <a:pt x="132359" y="102196"/>
                      <a:pt x="101498" y="133057"/>
                      <a:pt x="65151" y="132371"/>
                    </a:cubicBezTo>
                    <a:cubicBezTo>
                      <a:pt x="29489" y="131686"/>
                      <a:pt x="0" y="102196"/>
                      <a:pt x="0" y="66535"/>
                    </a:cubicBezTo>
                    <a:cubicBezTo>
                      <a:pt x="0" y="30187"/>
                      <a:pt x="28118" y="698"/>
                      <a:pt x="64465" y="12"/>
                    </a:cubicBezTo>
                    <a:cubicBezTo>
                      <a:pt x="102184" y="-674"/>
                      <a:pt x="132359" y="28130"/>
                      <a:pt x="132359" y="65163"/>
                    </a:cubicBezTo>
                    <a:close/>
                  </a:path>
                </a:pathLst>
              </a:custGeom>
              <a:solidFill>
                <a:schemeClr val="bg1"/>
              </a:solidFill>
              <a:ln w="68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>
                  <a:cs typeface="B Nazanin" panose="00000700000000000000" pitchFamily="2" charset="-78"/>
                </a:endParaRPr>
              </a:p>
            </p:txBody>
          </p:sp>
          <p:sp>
            <p:nvSpPr>
              <p:cNvPr id="28" name="Freeform: Shape 27">
                <a:extLst>
                  <a:ext uri="{FF2B5EF4-FFF2-40B4-BE49-F238E27FC236}">
                    <a16:creationId xmlns:a16="http://schemas.microsoft.com/office/drawing/2014/main" id="{BF4D2861-C21E-4320-A953-113098B78134}"/>
                  </a:ext>
                </a:extLst>
              </p:cNvPr>
              <p:cNvSpPr/>
              <p:nvPr/>
            </p:nvSpPr>
            <p:spPr>
              <a:xfrm flipH="1">
                <a:off x="10648511" y="70949"/>
                <a:ext cx="252052" cy="1858882"/>
              </a:xfrm>
              <a:custGeom>
                <a:avLst/>
                <a:gdLst>
                  <a:gd name="connsiteX0" fmla="*/ 95326 w 109728"/>
                  <a:gd name="connsiteY0" fmla="*/ 43205 h 809244"/>
                  <a:gd name="connsiteX1" fmla="*/ 66523 w 109728"/>
                  <a:gd name="connsiteY1" fmla="*/ 86411 h 809244"/>
                  <a:gd name="connsiteX2" fmla="*/ 28804 w 109728"/>
                  <a:gd name="connsiteY2" fmla="*/ 237287 h 809244"/>
                  <a:gd name="connsiteX3" fmla="*/ 65837 w 109728"/>
                  <a:gd name="connsiteY3" fmla="*/ 595274 h 809244"/>
                  <a:gd name="connsiteX4" fmla="*/ 111100 w 109728"/>
                  <a:gd name="connsiteY4" fmla="*/ 800329 h 809244"/>
                  <a:gd name="connsiteX5" fmla="*/ 80924 w 109728"/>
                  <a:gd name="connsiteY5" fmla="*/ 801700 h 809244"/>
                  <a:gd name="connsiteX6" fmla="*/ 0 w 109728"/>
                  <a:gd name="connsiteY6" fmla="*/ 265405 h 809244"/>
                  <a:gd name="connsiteX7" fmla="*/ 100813 w 109728"/>
                  <a:gd name="connsiteY7" fmla="*/ 0 h 809244"/>
                  <a:gd name="connsiteX8" fmla="*/ 95326 w 109728"/>
                  <a:gd name="connsiteY8" fmla="*/ 43205 h 8092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09728" h="809244">
                    <a:moveTo>
                      <a:pt x="95326" y="43205"/>
                    </a:moveTo>
                    <a:cubicBezTo>
                      <a:pt x="81610" y="58979"/>
                      <a:pt x="77495" y="70637"/>
                      <a:pt x="66523" y="86411"/>
                    </a:cubicBezTo>
                    <a:cubicBezTo>
                      <a:pt x="36347" y="133731"/>
                      <a:pt x="28804" y="184480"/>
                      <a:pt x="28804" y="237287"/>
                    </a:cubicBezTo>
                    <a:cubicBezTo>
                      <a:pt x="29489" y="357988"/>
                      <a:pt x="43891" y="477317"/>
                      <a:pt x="65837" y="595274"/>
                    </a:cubicBezTo>
                    <a:cubicBezTo>
                      <a:pt x="77495" y="659054"/>
                      <a:pt x="99441" y="736549"/>
                      <a:pt x="111100" y="800329"/>
                    </a:cubicBezTo>
                    <a:cubicBezTo>
                      <a:pt x="113843" y="816102"/>
                      <a:pt x="93269" y="817474"/>
                      <a:pt x="80924" y="801700"/>
                    </a:cubicBezTo>
                    <a:cubicBezTo>
                      <a:pt x="43891" y="624764"/>
                      <a:pt x="0" y="448513"/>
                      <a:pt x="0" y="265405"/>
                    </a:cubicBezTo>
                    <a:cubicBezTo>
                      <a:pt x="0" y="166649"/>
                      <a:pt x="23317" y="70637"/>
                      <a:pt x="100813" y="0"/>
                    </a:cubicBezTo>
                    <a:cubicBezTo>
                      <a:pt x="100127" y="16459"/>
                      <a:pt x="96698" y="31547"/>
                      <a:pt x="95326" y="43205"/>
                    </a:cubicBezTo>
                    <a:close/>
                  </a:path>
                </a:pathLst>
              </a:custGeom>
              <a:solidFill>
                <a:schemeClr val="tx1"/>
              </a:solidFill>
              <a:ln w="68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33" name="Group 32">
              <a:extLst>
                <a:ext uri="{FF2B5EF4-FFF2-40B4-BE49-F238E27FC236}">
                  <a16:creationId xmlns:a16="http://schemas.microsoft.com/office/drawing/2014/main" id="{9839DE31-A626-438B-87E8-2AE013072D6C}"/>
                </a:ext>
              </a:extLst>
            </p:cNvPr>
            <p:cNvGrpSpPr/>
            <p:nvPr/>
          </p:nvGrpSpPr>
          <p:grpSpPr>
            <a:xfrm>
              <a:off x="8475239" y="416721"/>
              <a:ext cx="1137896" cy="2101496"/>
              <a:chOff x="8696683" y="395466"/>
              <a:chExt cx="939346" cy="1734809"/>
            </a:xfrm>
          </p:grpSpPr>
          <p:sp>
            <p:nvSpPr>
              <p:cNvPr id="13" name="Freeform: Shape 12">
                <a:extLst>
                  <a:ext uri="{FF2B5EF4-FFF2-40B4-BE49-F238E27FC236}">
                    <a16:creationId xmlns:a16="http://schemas.microsoft.com/office/drawing/2014/main" id="{58FFEB45-4F2A-47B0-83BA-95CBF9DF2D66}"/>
                  </a:ext>
                </a:extLst>
              </p:cNvPr>
              <p:cNvSpPr/>
              <p:nvPr/>
            </p:nvSpPr>
            <p:spPr>
              <a:xfrm flipH="1">
                <a:off x="9030650" y="2067261"/>
                <a:ext cx="63014" cy="63014"/>
              </a:xfrm>
              <a:custGeom>
                <a:avLst/>
                <a:gdLst>
                  <a:gd name="connsiteX0" fmla="*/ 0 w 27432"/>
                  <a:gd name="connsiteY0" fmla="*/ 24526 h 27432"/>
                  <a:gd name="connsiteX1" fmla="*/ 0 w 27432"/>
                  <a:gd name="connsiteY1" fmla="*/ 7381 h 27432"/>
                  <a:gd name="connsiteX2" fmla="*/ 30861 w 27432"/>
                  <a:gd name="connsiteY2" fmla="*/ 8067 h 27432"/>
                  <a:gd name="connsiteX3" fmla="*/ 30861 w 27432"/>
                  <a:gd name="connsiteY3" fmla="*/ 23154 h 27432"/>
                  <a:gd name="connsiteX4" fmla="*/ 0 w 27432"/>
                  <a:gd name="connsiteY4" fmla="*/ 24526 h 274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432" h="27432">
                    <a:moveTo>
                      <a:pt x="0" y="24526"/>
                    </a:moveTo>
                    <a:cubicBezTo>
                      <a:pt x="0" y="19040"/>
                      <a:pt x="0" y="12867"/>
                      <a:pt x="0" y="7381"/>
                    </a:cubicBezTo>
                    <a:cubicBezTo>
                      <a:pt x="10287" y="-2906"/>
                      <a:pt x="21260" y="-2220"/>
                      <a:pt x="30861" y="8067"/>
                    </a:cubicBezTo>
                    <a:cubicBezTo>
                      <a:pt x="35662" y="12867"/>
                      <a:pt x="34976" y="18354"/>
                      <a:pt x="30861" y="23154"/>
                    </a:cubicBezTo>
                    <a:cubicBezTo>
                      <a:pt x="21260" y="34127"/>
                      <a:pt x="10287" y="34127"/>
                      <a:pt x="0" y="24526"/>
                    </a:cubicBezTo>
                    <a:close/>
                  </a:path>
                </a:pathLst>
              </a:custGeom>
              <a:solidFill>
                <a:schemeClr val="tx1"/>
              </a:solidFill>
              <a:ln w="68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>
                  <a:cs typeface="B Nazanin" panose="00000700000000000000" pitchFamily="2" charset="-78"/>
                </a:endParaRPr>
              </a:p>
            </p:txBody>
          </p:sp>
          <p:sp>
            <p:nvSpPr>
              <p:cNvPr id="14" name="Freeform: Shape 13">
                <a:extLst>
                  <a:ext uri="{FF2B5EF4-FFF2-40B4-BE49-F238E27FC236}">
                    <a16:creationId xmlns:a16="http://schemas.microsoft.com/office/drawing/2014/main" id="{EE645B7E-9684-4522-A3C0-684CA711CE97}"/>
                  </a:ext>
                </a:extLst>
              </p:cNvPr>
              <p:cNvSpPr/>
              <p:nvPr/>
            </p:nvSpPr>
            <p:spPr>
              <a:xfrm flipH="1">
                <a:off x="8725762" y="2008599"/>
                <a:ext cx="78765" cy="78765"/>
              </a:xfrm>
              <a:custGeom>
                <a:avLst/>
                <a:gdLst>
                  <a:gd name="connsiteX0" fmla="*/ 16088 w 34290"/>
                  <a:gd name="connsiteY0" fmla="*/ 0 h 34290"/>
                  <a:gd name="connsiteX1" fmla="*/ 38719 w 34290"/>
                  <a:gd name="connsiteY1" fmla="*/ 6172 h 34290"/>
                  <a:gd name="connsiteX2" fmla="*/ 18831 w 34290"/>
                  <a:gd name="connsiteY2" fmla="*/ 35662 h 34290"/>
                  <a:gd name="connsiteX3" fmla="*/ 314 w 34290"/>
                  <a:gd name="connsiteY3" fmla="*/ 28804 h 34290"/>
                  <a:gd name="connsiteX4" fmla="*/ 16088 w 34290"/>
                  <a:gd name="connsiteY4" fmla="*/ 0 h 342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4290" h="34290">
                    <a:moveTo>
                      <a:pt x="16088" y="0"/>
                    </a:moveTo>
                    <a:cubicBezTo>
                      <a:pt x="23631" y="1372"/>
                      <a:pt x="32547" y="-686"/>
                      <a:pt x="38719" y="6172"/>
                    </a:cubicBezTo>
                    <a:cubicBezTo>
                      <a:pt x="40776" y="17145"/>
                      <a:pt x="32547" y="34290"/>
                      <a:pt x="18831" y="35662"/>
                    </a:cubicBezTo>
                    <a:cubicBezTo>
                      <a:pt x="11973" y="36347"/>
                      <a:pt x="2372" y="39091"/>
                      <a:pt x="314" y="28804"/>
                    </a:cubicBezTo>
                    <a:cubicBezTo>
                      <a:pt x="-1057" y="19202"/>
                      <a:pt x="1686" y="2057"/>
                      <a:pt x="16088" y="0"/>
                    </a:cubicBezTo>
                    <a:close/>
                  </a:path>
                </a:pathLst>
              </a:custGeom>
              <a:solidFill>
                <a:schemeClr val="tx1"/>
              </a:solidFill>
              <a:ln w="68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>
                  <a:cs typeface="B Nazanin" panose="00000700000000000000" pitchFamily="2" charset="-78"/>
                </a:endParaRPr>
              </a:p>
            </p:txBody>
          </p:sp>
          <p:grpSp>
            <p:nvGrpSpPr>
              <p:cNvPr id="31" name="Group 30">
                <a:extLst>
                  <a:ext uri="{FF2B5EF4-FFF2-40B4-BE49-F238E27FC236}">
                    <a16:creationId xmlns:a16="http://schemas.microsoft.com/office/drawing/2014/main" id="{EFB99FBA-5B02-475A-8377-4E6205D057BD}"/>
                  </a:ext>
                </a:extLst>
              </p:cNvPr>
              <p:cNvGrpSpPr/>
              <p:nvPr/>
            </p:nvGrpSpPr>
            <p:grpSpPr>
              <a:xfrm>
                <a:off x="8696683" y="395466"/>
                <a:ext cx="939346" cy="1714491"/>
                <a:chOff x="8696683" y="395466"/>
                <a:chExt cx="939346" cy="1714491"/>
              </a:xfrm>
            </p:grpSpPr>
            <p:sp>
              <p:nvSpPr>
                <p:cNvPr id="11" name="Freeform: Shape 10">
                  <a:extLst>
                    <a:ext uri="{FF2B5EF4-FFF2-40B4-BE49-F238E27FC236}">
                      <a16:creationId xmlns:a16="http://schemas.microsoft.com/office/drawing/2014/main" id="{969D98A7-4924-4B58-A7D7-66835124755F}"/>
                    </a:ext>
                  </a:extLst>
                </p:cNvPr>
                <p:cNvSpPr/>
                <p:nvPr/>
              </p:nvSpPr>
              <p:spPr>
                <a:xfrm flipH="1">
                  <a:off x="9092092" y="1401062"/>
                  <a:ext cx="330819" cy="708895"/>
                </a:xfrm>
                <a:custGeom>
                  <a:avLst/>
                  <a:gdLst>
                    <a:gd name="connsiteX0" fmla="*/ 0 w 144018"/>
                    <a:gd name="connsiteY0" fmla="*/ 4566 h 308610"/>
                    <a:gd name="connsiteX1" fmla="*/ 19888 w 144018"/>
                    <a:gd name="connsiteY1" fmla="*/ 7309 h 308610"/>
                    <a:gd name="connsiteX2" fmla="*/ 28804 w 144018"/>
                    <a:gd name="connsiteY2" fmla="*/ 73146 h 308610"/>
                    <a:gd name="connsiteX3" fmla="*/ 75438 w 144018"/>
                    <a:gd name="connsiteY3" fmla="*/ 239109 h 308610"/>
                    <a:gd name="connsiteX4" fmla="*/ 104242 w 144018"/>
                    <a:gd name="connsiteY4" fmla="*/ 280943 h 308610"/>
                    <a:gd name="connsiteX5" fmla="*/ 143332 w 144018"/>
                    <a:gd name="connsiteY5" fmla="*/ 297402 h 308610"/>
                    <a:gd name="connsiteX6" fmla="*/ 143332 w 144018"/>
                    <a:gd name="connsiteY6" fmla="*/ 314547 h 308610"/>
                    <a:gd name="connsiteX7" fmla="*/ 60350 w 144018"/>
                    <a:gd name="connsiteY7" fmla="*/ 243910 h 308610"/>
                    <a:gd name="connsiteX8" fmla="*/ 4115 w 144018"/>
                    <a:gd name="connsiteY8" fmla="*/ 29940 h 308610"/>
                    <a:gd name="connsiteX9" fmla="*/ 0 w 144018"/>
                    <a:gd name="connsiteY9" fmla="*/ 4566 h 3086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44018" h="308610">
                      <a:moveTo>
                        <a:pt x="0" y="4566"/>
                      </a:moveTo>
                      <a:cubicBezTo>
                        <a:pt x="9601" y="-3664"/>
                        <a:pt x="13716" y="451"/>
                        <a:pt x="19888" y="7309"/>
                      </a:cubicBezTo>
                      <a:cubicBezTo>
                        <a:pt x="21260" y="32684"/>
                        <a:pt x="24689" y="52572"/>
                        <a:pt x="28804" y="73146"/>
                      </a:cubicBezTo>
                      <a:cubicBezTo>
                        <a:pt x="40462" y="129381"/>
                        <a:pt x="58979" y="202762"/>
                        <a:pt x="75438" y="239109"/>
                      </a:cubicBezTo>
                      <a:cubicBezTo>
                        <a:pt x="80924" y="250082"/>
                        <a:pt x="97384" y="274085"/>
                        <a:pt x="104242" y="280943"/>
                      </a:cubicBezTo>
                      <a:cubicBezTo>
                        <a:pt x="114529" y="289173"/>
                        <a:pt x="128930" y="297402"/>
                        <a:pt x="143332" y="297402"/>
                      </a:cubicBezTo>
                      <a:cubicBezTo>
                        <a:pt x="148133" y="302889"/>
                        <a:pt x="148133" y="309061"/>
                        <a:pt x="143332" y="314547"/>
                      </a:cubicBezTo>
                      <a:cubicBezTo>
                        <a:pt x="102184" y="307004"/>
                        <a:pt x="76810" y="280257"/>
                        <a:pt x="60350" y="243910"/>
                      </a:cubicBezTo>
                      <a:cubicBezTo>
                        <a:pt x="31547" y="174644"/>
                        <a:pt x="14402" y="104007"/>
                        <a:pt x="4115" y="29940"/>
                      </a:cubicBezTo>
                      <a:cubicBezTo>
                        <a:pt x="3429" y="21711"/>
                        <a:pt x="2057" y="12110"/>
                        <a:pt x="0" y="4566"/>
                      </a:cubicBezTo>
                      <a:close/>
                    </a:path>
                  </a:pathLst>
                </a:custGeom>
                <a:solidFill>
                  <a:schemeClr val="tx1">
                    <a:lumMod val="65000"/>
                    <a:lumOff val="35000"/>
                  </a:schemeClr>
                </a:solidFill>
                <a:ln w="685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algn="r" rtl="1"/>
                  <a:endParaRPr lang="en-US" dirty="0"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2" name="Freeform: Shape 11">
                  <a:extLst>
                    <a:ext uri="{FF2B5EF4-FFF2-40B4-BE49-F238E27FC236}">
                      <a16:creationId xmlns:a16="http://schemas.microsoft.com/office/drawing/2014/main" id="{D676F80E-F139-4996-8CC8-73D3EBEB18CB}"/>
                    </a:ext>
                  </a:extLst>
                </p:cNvPr>
                <p:cNvSpPr/>
                <p:nvPr/>
              </p:nvSpPr>
              <p:spPr>
                <a:xfrm flipH="1">
                  <a:off x="8696683" y="1335935"/>
                  <a:ext cx="173286" cy="708895"/>
                </a:xfrm>
                <a:custGeom>
                  <a:avLst/>
                  <a:gdLst>
                    <a:gd name="connsiteX0" fmla="*/ 0 w 75438"/>
                    <a:gd name="connsiteY0" fmla="*/ 9601 h 308610"/>
                    <a:gd name="connsiteX1" fmla="*/ 17145 w 75438"/>
                    <a:gd name="connsiteY1" fmla="*/ 0 h 308610"/>
                    <a:gd name="connsiteX2" fmla="*/ 75438 w 75438"/>
                    <a:gd name="connsiteY2" fmla="*/ 233858 h 308610"/>
                    <a:gd name="connsiteX3" fmla="*/ 75438 w 75438"/>
                    <a:gd name="connsiteY3" fmla="*/ 279121 h 308610"/>
                    <a:gd name="connsiteX4" fmla="*/ 65151 w 75438"/>
                    <a:gd name="connsiteY4" fmla="*/ 311353 h 308610"/>
                    <a:gd name="connsiteX5" fmla="*/ 47320 w 75438"/>
                    <a:gd name="connsiteY5" fmla="*/ 296951 h 308610"/>
                    <a:gd name="connsiteX6" fmla="*/ 61722 w 75438"/>
                    <a:gd name="connsiteY6" fmla="*/ 256489 h 308610"/>
                    <a:gd name="connsiteX7" fmla="*/ 57607 w 75438"/>
                    <a:gd name="connsiteY7" fmla="*/ 225628 h 308610"/>
                    <a:gd name="connsiteX8" fmla="*/ 5487 w 75438"/>
                    <a:gd name="connsiteY8" fmla="*/ 25375 h 308610"/>
                    <a:gd name="connsiteX9" fmla="*/ 0 w 75438"/>
                    <a:gd name="connsiteY9" fmla="*/ 9601 h 3086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5438" h="308610">
                      <a:moveTo>
                        <a:pt x="0" y="9601"/>
                      </a:moveTo>
                      <a:cubicBezTo>
                        <a:pt x="6172" y="3429"/>
                        <a:pt x="11659" y="6172"/>
                        <a:pt x="17145" y="0"/>
                      </a:cubicBezTo>
                      <a:cubicBezTo>
                        <a:pt x="45263" y="100127"/>
                        <a:pt x="62408" y="153619"/>
                        <a:pt x="75438" y="233858"/>
                      </a:cubicBezTo>
                      <a:cubicBezTo>
                        <a:pt x="78181" y="248945"/>
                        <a:pt x="78181" y="264033"/>
                        <a:pt x="75438" y="279121"/>
                      </a:cubicBezTo>
                      <a:cubicBezTo>
                        <a:pt x="71323" y="292837"/>
                        <a:pt x="69266" y="297637"/>
                        <a:pt x="65151" y="311353"/>
                      </a:cubicBezTo>
                      <a:cubicBezTo>
                        <a:pt x="56236" y="314782"/>
                        <a:pt x="53493" y="304495"/>
                        <a:pt x="47320" y="296951"/>
                      </a:cubicBezTo>
                      <a:cubicBezTo>
                        <a:pt x="58293" y="285979"/>
                        <a:pt x="61036" y="277749"/>
                        <a:pt x="61722" y="256489"/>
                      </a:cubicBezTo>
                      <a:cubicBezTo>
                        <a:pt x="59665" y="243459"/>
                        <a:pt x="60351" y="233172"/>
                        <a:pt x="57607" y="225628"/>
                      </a:cubicBezTo>
                      <a:cubicBezTo>
                        <a:pt x="44577" y="157734"/>
                        <a:pt x="28804" y="100127"/>
                        <a:pt x="5487" y="25375"/>
                      </a:cubicBezTo>
                      <a:cubicBezTo>
                        <a:pt x="4801" y="21946"/>
                        <a:pt x="2058" y="13030"/>
                        <a:pt x="0" y="9601"/>
                      </a:cubicBezTo>
                      <a:close/>
                    </a:path>
                  </a:pathLst>
                </a:custGeom>
                <a:solidFill>
                  <a:schemeClr val="tx1">
                    <a:lumMod val="65000"/>
                    <a:lumOff val="35000"/>
                  </a:schemeClr>
                </a:solidFill>
                <a:ln w="685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algn="r" rtl="1"/>
                  <a:endParaRPr lang="en-US"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29" name="Freeform: Shape 28">
                  <a:extLst>
                    <a:ext uri="{FF2B5EF4-FFF2-40B4-BE49-F238E27FC236}">
                      <a16:creationId xmlns:a16="http://schemas.microsoft.com/office/drawing/2014/main" id="{ADA9EBB6-05E8-4651-B58C-05A4D4540AB7}"/>
                    </a:ext>
                  </a:extLst>
                </p:cNvPr>
                <p:cNvSpPr/>
                <p:nvPr/>
              </p:nvSpPr>
              <p:spPr>
                <a:xfrm flipH="1">
                  <a:off x="8832612" y="395466"/>
                  <a:ext cx="803417" cy="1023961"/>
                </a:xfrm>
                <a:custGeom>
                  <a:avLst/>
                  <a:gdLst>
                    <a:gd name="connsiteX0" fmla="*/ 196 w 349758"/>
                    <a:gd name="connsiteY0" fmla="*/ 0 h 445770"/>
                    <a:gd name="connsiteX1" fmla="*/ 119525 w 349758"/>
                    <a:gd name="connsiteY1" fmla="*/ 109042 h 445770"/>
                    <a:gd name="connsiteX2" fmla="*/ 153815 w 349758"/>
                    <a:gd name="connsiteY2" fmla="*/ 161163 h 445770"/>
                    <a:gd name="connsiteX3" fmla="*/ 181247 w 349758"/>
                    <a:gd name="connsiteY3" fmla="*/ 189967 h 445770"/>
                    <a:gd name="connsiteX4" fmla="*/ 226510 w 349758"/>
                    <a:gd name="connsiteY4" fmla="*/ 200254 h 445770"/>
                    <a:gd name="connsiteX5" fmla="*/ 293033 w 349758"/>
                    <a:gd name="connsiteY5" fmla="*/ 270891 h 445770"/>
                    <a:gd name="connsiteX6" fmla="*/ 351326 w 349758"/>
                    <a:gd name="connsiteY6" fmla="*/ 407365 h 445770"/>
                    <a:gd name="connsiteX7" fmla="*/ 333495 w 349758"/>
                    <a:gd name="connsiteY7" fmla="*/ 425196 h 445770"/>
                    <a:gd name="connsiteX8" fmla="*/ 274516 w 349758"/>
                    <a:gd name="connsiteY8" fmla="*/ 291465 h 445770"/>
                    <a:gd name="connsiteX9" fmla="*/ 197707 w 349758"/>
                    <a:gd name="connsiteY9" fmla="*/ 216027 h 445770"/>
                    <a:gd name="connsiteX10" fmla="*/ 146957 w 349758"/>
                    <a:gd name="connsiteY10" fmla="*/ 228371 h 445770"/>
                    <a:gd name="connsiteX11" fmla="*/ 101009 w 349758"/>
                    <a:gd name="connsiteY11" fmla="*/ 369646 h 445770"/>
                    <a:gd name="connsiteX12" fmla="*/ 114725 w 349758"/>
                    <a:gd name="connsiteY12" fmla="*/ 447142 h 445770"/>
                    <a:gd name="connsiteX13" fmla="*/ 92779 w 349758"/>
                    <a:gd name="connsiteY13" fmla="*/ 445770 h 445770"/>
                    <a:gd name="connsiteX14" fmla="*/ 71519 w 349758"/>
                    <a:gd name="connsiteY14" fmla="*/ 350444 h 445770"/>
                    <a:gd name="connsiteX15" fmla="*/ 132556 w 349758"/>
                    <a:gd name="connsiteY15" fmla="*/ 205054 h 445770"/>
                    <a:gd name="connsiteX16" fmla="*/ 128441 w 349758"/>
                    <a:gd name="connsiteY16" fmla="*/ 176251 h 445770"/>
                    <a:gd name="connsiteX17" fmla="*/ 107181 w 349758"/>
                    <a:gd name="connsiteY17" fmla="*/ 137846 h 445770"/>
                    <a:gd name="connsiteX18" fmla="*/ 35858 w 349758"/>
                    <a:gd name="connsiteY18" fmla="*/ 63779 h 445770"/>
                    <a:gd name="connsiteX19" fmla="*/ 7740 w 349758"/>
                    <a:gd name="connsiteY19" fmla="*/ 38405 h 445770"/>
                    <a:gd name="connsiteX20" fmla="*/ 196 w 349758"/>
                    <a:gd name="connsiteY20" fmla="*/ 0 h 4457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349758" h="445770">
                      <a:moveTo>
                        <a:pt x="196" y="0"/>
                      </a:moveTo>
                      <a:cubicBezTo>
                        <a:pt x="30371" y="22631"/>
                        <a:pt x="85921" y="64465"/>
                        <a:pt x="119525" y="109042"/>
                      </a:cubicBezTo>
                      <a:cubicBezTo>
                        <a:pt x="119525" y="109042"/>
                        <a:pt x="142843" y="142646"/>
                        <a:pt x="153815" y="161163"/>
                      </a:cubicBezTo>
                      <a:cubicBezTo>
                        <a:pt x="162731" y="175565"/>
                        <a:pt x="163417" y="191338"/>
                        <a:pt x="181247" y="189967"/>
                      </a:cubicBezTo>
                      <a:cubicBezTo>
                        <a:pt x="197707" y="191338"/>
                        <a:pt x="216223" y="196139"/>
                        <a:pt x="226510" y="200254"/>
                      </a:cubicBezTo>
                      <a:cubicBezTo>
                        <a:pt x="256685" y="212598"/>
                        <a:pt x="280003" y="246888"/>
                        <a:pt x="293033" y="270891"/>
                      </a:cubicBezTo>
                      <a:cubicBezTo>
                        <a:pt x="317036" y="315468"/>
                        <a:pt x="335553" y="359359"/>
                        <a:pt x="351326" y="407365"/>
                      </a:cubicBezTo>
                      <a:cubicBezTo>
                        <a:pt x="352012" y="420395"/>
                        <a:pt x="346525" y="426568"/>
                        <a:pt x="333495" y="425196"/>
                      </a:cubicBezTo>
                      <a:cubicBezTo>
                        <a:pt x="310178" y="379933"/>
                        <a:pt x="304006" y="343586"/>
                        <a:pt x="274516" y="291465"/>
                      </a:cubicBezTo>
                      <a:cubicBezTo>
                        <a:pt x="258057" y="265405"/>
                        <a:pt x="248456" y="226314"/>
                        <a:pt x="197707" y="216027"/>
                      </a:cubicBezTo>
                      <a:cubicBezTo>
                        <a:pt x="185362" y="213284"/>
                        <a:pt x="156559" y="220828"/>
                        <a:pt x="146957" y="228371"/>
                      </a:cubicBezTo>
                      <a:cubicBezTo>
                        <a:pt x="104438" y="259232"/>
                        <a:pt x="88664" y="317525"/>
                        <a:pt x="101009" y="369646"/>
                      </a:cubicBezTo>
                      <a:cubicBezTo>
                        <a:pt x="106495" y="395021"/>
                        <a:pt x="111982" y="419024"/>
                        <a:pt x="114725" y="447142"/>
                      </a:cubicBezTo>
                      <a:cubicBezTo>
                        <a:pt x="112667" y="451942"/>
                        <a:pt x="99637" y="449199"/>
                        <a:pt x="92779" y="445770"/>
                      </a:cubicBezTo>
                      <a:cubicBezTo>
                        <a:pt x="85235" y="415595"/>
                        <a:pt x="74263" y="381991"/>
                        <a:pt x="71519" y="350444"/>
                      </a:cubicBezTo>
                      <a:cubicBezTo>
                        <a:pt x="66719" y="291465"/>
                        <a:pt x="88664" y="243459"/>
                        <a:pt x="132556" y="205054"/>
                      </a:cubicBezTo>
                      <a:cubicBezTo>
                        <a:pt x="142157" y="196825"/>
                        <a:pt x="134613" y="185852"/>
                        <a:pt x="128441" y="176251"/>
                      </a:cubicBezTo>
                      <a:cubicBezTo>
                        <a:pt x="128441" y="176251"/>
                        <a:pt x="117468" y="154991"/>
                        <a:pt x="107181" y="137846"/>
                      </a:cubicBezTo>
                      <a:cubicBezTo>
                        <a:pt x="94837" y="115900"/>
                        <a:pt x="68090" y="90526"/>
                        <a:pt x="35858" y="63779"/>
                      </a:cubicBezTo>
                      <a:cubicBezTo>
                        <a:pt x="27628" y="55550"/>
                        <a:pt x="15970" y="45949"/>
                        <a:pt x="7740" y="38405"/>
                      </a:cubicBezTo>
                      <a:cubicBezTo>
                        <a:pt x="4997" y="36347"/>
                        <a:pt x="-1175" y="11659"/>
                        <a:pt x="196" y="0"/>
                      </a:cubicBezTo>
                      <a:close/>
                    </a:path>
                  </a:pathLst>
                </a:custGeom>
                <a:solidFill>
                  <a:schemeClr val="tx1"/>
                </a:solidFill>
                <a:ln w="685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algn="r" rtl="1"/>
                  <a:endParaRPr lang="en-US">
                    <a:cs typeface="B Nazanin" panose="00000700000000000000" pitchFamily="2" charset="-78"/>
                  </a:endParaRPr>
                </a:p>
              </p:txBody>
            </p:sp>
          </p:grpSp>
        </p:grpSp>
      </p:grpSp>
      <p:sp>
        <p:nvSpPr>
          <p:cNvPr id="71" name="TextBox 70">
            <a:extLst>
              <a:ext uri="{FF2B5EF4-FFF2-40B4-BE49-F238E27FC236}">
                <a16:creationId xmlns:a16="http://schemas.microsoft.com/office/drawing/2014/main" id="{66569320-7341-497A-BB4B-7244BFDA1CB9}"/>
              </a:ext>
            </a:extLst>
          </p:cNvPr>
          <p:cNvSpPr txBox="1"/>
          <p:nvPr/>
        </p:nvSpPr>
        <p:spPr>
          <a:xfrm>
            <a:off x="890531" y="2133516"/>
            <a:ext cx="63360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400" b="1" dirty="0">
                <a:solidFill>
                  <a:srgbClr val="2C70AA"/>
                </a:solidFill>
                <a:cs typeface="B Nazanin" panose="000007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</a:t>
            </a:r>
            <a:endParaRPr lang="ko-KR" altLang="en-US" sz="1400" b="1" dirty="0">
              <a:solidFill>
                <a:srgbClr val="2C70AA"/>
              </a:solidFill>
              <a:cs typeface="B Nazanin" panose="00000700000000000000" pitchFamily="2" charset="-78"/>
            </a:endParaRP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F1C5D83D-3F4B-4EB2-8694-5DF22971FE25}"/>
              </a:ext>
            </a:extLst>
          </p:cNvPr>
          <p:cNvSpPr txBox="1"/>
          <p:nvPr/>
        </p:nvSpPr>
        <p:spPr>
          <a:xfrm>
            <a:off x="890531" y="2658979"/>
            <a:ext cx="6336000" cy="32316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bg1"/>
                </a:solidFill>
                <a:cs typeface="B Nazanin" panose="000007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 من امیدوارم و معتقدم که این الگو زمان، پول و اعتبار شما را جلب کند. شما به سادگی می توانید مخاطبان خود را تحت تاثیر قرار دهید و به ارائه های خود جذابیت و زیبایی بی نظیری اضافه کنید. شما به سادگی می توانید مخاطبان خود را تحت تاثیر قرار دهید و به ارائه های خود جذابیت و زیبایی بی نظیری اضافه کنید. من امیدوارم و معتقدم که این الگو زمان، پول و اعتبار شما را جلب کند. شما به سادگی می توانید مخاطبان خود را تحت تاثیر قرار دهید و به ارائه های خود جذابیت و زیبایی بی نظیری اضافه کنید. شما به سادگی می توانید مخاطبان خود را تحت تاثیر قرار دهید و به ارائه های خود جذابیت و زیبایی بی نظیری اضافه کنید. من امیدوارم و معتقدم که این الگو زمان، پول و اعتبار شما را جلب کند. شما به سادگی می توانید مخاطبان خود را تحت تاثیر قرار دهید و به ارائه های خود جذابیت و زیبایی بی نظیری اضافه کنید. شما به سادگی می توانید مخاطبان خود را تحت تاثیر قرار دهید و به ارائه های خود جذابیت و زیبایی بی نظیری اضافه کنید. شما به سادگی می توانید مخاطبان خود را تحت تاثیر قرار دهید و به ارائه های خود جذابیت و زیبایی بی نظیری اضافه کنید. من امیدوارم و معتقدم که این الگو زمان، پول و اعتبار شما را جلب کند. شما به سادگی می توانید مخاطبان خود را تحت تاثیر قرار دهید و به ارائه های خود جذابیت و زیبایی بی نظیری اضافه کنید.</a:t>
            </a:r>
          </a:p>
          <a:p>
            <a:pPr algn="r" rtl="1"/>
            <a:endParaRPr lang="fa-IR" altLang="ko-KR" sz="1200" dirty="0">
              <a:solidFill>
                <a:schemeClr val="bg1"/>
              </a:solidFill>
              <a:cs typeface="B Nazanin" panose="00000700000000000000" pitchFamily="2" charset="-78"/>
            </a:endParaRPr>
          </a:p>
          <a:p>
            <a:pPr algn="r" rtl="1"/>
            <a:endParaRPr lang="fa-IR" altLang="ko-KR" sz="1200" dirty="0">
              <a:solidFill>
                <a:schemeClr val="bg1"/>
              </a:solidFill>
              <a:cs typeface="B Nazanin" panose="00000700000000000000" pitchFamily="2" charset="-78"/>
            </a:endParaRPr>
          </a:p>
          <a:p>
            <a:pPr algn="r" rtl="1"/>
            <a:endParaRPr lang="en-US" altLang="ko-KR" sz="1200" dirty="0">
              <a:solidFill>
                <a:srgbClr val="1A2D3B"/>
              </a:solidFill>
              <a:cs typeface="B Nazanin" panose="00000700000000000000" pitchFamily="2" charset="-78"/>
            </a:endParaRPr>
          </a:p>
          <a:p>
            <a:pPr algn="r" rtl="1"/>
            <a:r>
              <a:rPr lang="fa-IR" altLang="ko-KR" sz="1200" dirty="0">
                <a:solidFill>
                  <a:srgbClr val="1A2D3B"/>
                </a:solidFill>
                <a:cs typeface="B Nazanin" panose="000007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 من امیدوارم و معتقدم که این الگو زمان، پول و اعتبار شما را جلب کند.</a:t>
            </a:r>
            <a:endParaRPr lang="en-US" altLang="ko-KR" sz="1200" dirty="0">
              <a:solidFill>
                <a:srgbClr val="1A2D3B"/>
              </a:solidFill>
              <a:cs typeface="B Nazanin" panose="00000700000000000000" pitchFamily="2" charset="-78"/>
            </a:endParaRPr>
          </a:p>
        </p:txBody>
      </p:sp>
      <p:sp>
        <p:nvSpPr>
          <p:cNvPr id="73" name="Text Placeholder 10">
            <a:extLst>
              <a:ext uri="{FF2B5EF4-FFF2-40B4-BE49-F238E27FC236}">
                <a16:creationId xmlns:a16="http://schemas.microsoft.com/office/drawing/2014/main" id="{F51E9CFF-E7E8-40D0-9AC1-B7D5F579276A}"/>
              </a:ext>
            </a:extLst>
          </p:cNvPr>
          <p:cNvSpPr txBox="1">
            <a:spLocks/>
          </p:cNvSpPr>
          <p:nvPr/>
        </p:nvSpPr>
        <p:spPr>
          <a:xfrm>
            <a:off x="890531" y="1135765"/>
            <a:ext cx="6970269" cy="757145"/>
          </a:xfrm>
          <a:prstGeom prst="rect">
            <a:avLst/>
          </a:prstGeom>
          <a:noFill/>
        </p:spPr>
        <p:txBody>
          <a:bodyPr anchor="ctr"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 rtl="1">
              <a:lnSpc>
                <a:spcPct val="110000"/>
              </a:lnSpc>
              <a:buNone/>
            </a:pPr>
            <a:r>
              <a:rPr lang="fa-IR" altLang="ko-KR" sz="4800" b="1" dirty="0">
                <a:solidFill>
                  <a:schemeClr val="bg1"/>
                </a:solidFill>
                <a:latin typeface="+mj-lt"/>
                <a:cs typeface="B Nazanin" panose="00000700000000000000" pitchFamily="2" charset="-78"/>
              </a:rPr>
              <a:t>اینفوگرافیک تک </a:t>
            </a:r>
            <a:r>
              <a:rPr lang="fa-IR" altLang="ko-KR" sz="4800" b="1" dirty="0">
                <a:solidFill>
                  <a:srgbClr val="0070C0"/>
                </a:solidFill>
                <a:latin typeface="+mj-lt"/>
                <a:cs typeface="B Nazanin" panose="00000700000000000000" pitchFamily="2" charset="-78"/>
              </a:rPr>
              <a:t>ستونی</a:t>
            </a:r>
            <a:endParaRPr lang="en-US" altLang="ko-KR" sz="4800" b="1" dirty="0">
              <a:solidFill>
                <a:srgbClr val="0070C0"/>
              </a:solidFill>
              <a:latin typeface="+mj-lt"/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122236941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2" name="Imagen 21">
            <a:extLst>
              <a:ext uri="{FF2B5EF4-FFF2-40B4-BE49-F238E27FC236}">
                <a16:creationId xmlns:a16="http://schemas.microsoft.com/office/drawing/2014/main" id="{9A5E3DA9-AB90-95C8-8F94-A3A9858DE8C3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rightnessContrast bright="20000" contrast="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 flipH="1">
            <a:off x="-2" y="0"/>
            <a:ext cx="12192001" cy="6858000"/>
          </a:xfrm>
          <a:prstGeom prst="rect">
            <a:avLst/>
          </a:prstGeom>
        </p:spPr>
      </p:pic>
      <p:pic>
        <p:nvPicPr>
          <p:cNvPr id="3" name="Imagen 2">
            <a:extLst>
              <a:ext uri="{FF2B5EF4-FFF2-40B4-BE49-F238E27FC236}">
                <a16:creationId xmlns:a16="http://schemas.microsoft.com/office/drawing/2014/main" id="{9C7EFD43-9A74-70AC-B4B0-B3CA3F02C1F4}"/>
              </a:ext>
            </a:extLst>
          </p:cNvPr>
          <p:cNvPicPr>
            <a:picLocks noChangeAspect="1"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1825"/>
          <a:stretch/>
        </p:blipFill>
        <p:spPr>
          <a:xfrm>
            <a:off x="0" y="-10584"/>
            <a:ext cx="4641122" cy="6858000"/>
          </a:xfrm>
          <a:prstGeom prst="rect">
            <a:avLst/>
          </a:prstGeom>
        </p:spPr>
      </p:pic>
      <p:sp>
        <p:nvSpPr>
          <p:cNvPr id="11" name="Freeform: Shape 22">
            <a:extLst>
              <a:ext uri="{FF2B5EF4-FFF2-40B4-BE49-F238E27FC236}">
                <a16:creationId xmlns:a16="http://schemas.microsoft.com/office/drawing/2014/main" id="{6939859E-F11A-9FE5-6D0F-129C65DCF1F1}"/>
              </a:ext>
            </a:extLst>
          </p:cNvPr>
          <p:cNvSpPr/>
          <p:nvPr/>
        </p:nvSpPr>
        <p:spPr>
          <a:xfrm>
            <a:off x="3481486" y="3513666"/>
            <a:ext cx="548033" cy="74014"/>
          </a:xfrm>
          <a:custGeom>
            <a:avLst/>
            <a:gdLst>
              <a:gd name="connsiteX0" fmla="*/ 37007 w 548033"/>
              <a:gd name="connsiteY0" fmla="*/ 0 h 74014"/>
              <a:gd name="connsiteX1" fmla="*/ 548033 w 548033"/>
              <a:gd name="connsiteY1" fmla="*/ 0 h 74014"/>
              <a:gd name="connsiteX2" fmla="*/ 548033 w 548033"/>
              <a:gd name="connsiteY2" fmla="*/ 73374 h 74014"/>
              <a:gd name="connsiteX3" fmla="*/ 37007 w 548033"/>
              <a:gd name="connsiteY3" fmla="*/ 74014 h 74014"/>
              <a:gd name="connsiteX4" fmla="*/ 0 w 548033"/>
              <a:gd name="connsiteY4" fmla="*/ 37007 h 74014"/>
              <a:gd name="connsiteX5" fmla="*/ 37007 w 548033"/>
              <a:gd name="connsiteY5" fmla="*/ 0 h 740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48033" h="74014">
                <a:moveTo>
                  <a:pt x="37007" y="0"/>
                </a:moveTo>
                <a:lnTo>
                  <a:pt x="548033" y="0"/>
                </a:lnTo>
                <a:lnTo>
                  <a:pt x="548033" y="73374"/>
                </a:lnTo>
                <a:lnTo>
                  <a:pt x="37007" y="74014"/>
                </a:lnTo>
                <a:cubicBezTo>
                  <a:pt x="16535" y="74014"/>
                  <a:pt x="0" y="56692"/>
                  <a:pt x="0" y="37007"/>
                </a:cubicBezTo>
                <a:cubicBezTo>
                  <a:pt x="0" y="16535"/>
                  <a:pt x="17322" y="0"/>
                  <a:pt x="37007" y="0"/>
                </a:cubicBezTo>
                <a:close/>
              </a:path>
            </a:pathLst>
          </a:custGeom>
          <a:solidFill>
            <a:schemeClr val="bg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>
              <a:cs typeface="B Nazanin" panose="00000700000000000000" pitchFamily="2" charset="-78"/>
            </a:endParaRPr>
          </a:p>
        </p:txBody>
      </p:sp>
      <p:sp>
        <p:nvSpPr>
          <p:cNvPr id="12" name="Graphic 1">
            <a:extLst>
              <a:ext uri="{FF2B5EF4-FFF2-40B4-BE49-F238E27FC236}">
                <a16:creationId xmlns:a16="http://schemas.microsoft.com/office/drawing/2014/main" id="{EBEB714B-7C6C-A6D0-64FE-23A0C1857CB5}"/>
              </a:ext>
            </a:extLst>
          </p:cNvPr>
          <p:cNvSpPr/>
          <p:nvPr/>
        </p:nvSpPr>
        <p:spPr>
          <a:xfrm>
            <a:off x="3959060" y="2169429"/>
            <a:ext cx="2803068" cy="2228282"/>
          </a:xfrm>
          <a:custGeom>
            <a:avLst/>
            <a:gdLst>
              <a:gd name="connsiteX0" fmla="*/ 2900363 w 3390900"/>
              <a:gd name="connsiteY0" fmla="*/ 1265873 h 2695575"/>
              <a:gd name="connsiteX1" fmla="*/ 2855595 w 3390900"/>
              <a:gd name="connsiteY1" fmla="*/ 1234440 h 2695575"/>
              <a:gd name="connsiteX2" fmla="*/ 2813685 w 3390900"/>
              <a:gd name="connsiteY2" fmla="*/ 1269683 h 2695575"/>
              <a:gd name="connsiteX3" fmla="*/ 2707005 w 3390900"/>
              <a:gd name="connsiteY3" fmla="*/ 1832610 h 2695575"/>
              <a:gd name="connsiteX4" fmla="*/ 2597468 w 3390900"/>
              <a:gd name="connsiteY4" fmla="*/ 628650 h 2695575"/>
              <a:gd name="connsiteX5" fmla="*/ 2552700 w 3390900"/>
              <a:gd name="connsiteY5" fmla="*/ 589598 h 2695575"/>
              <a:gd name="connsiteX6" fmla="*/ 2507933 w 3390900"/>
              <a:gd name="connsiteY6" fmla="*/ 628650 h 2695575"/>
              <a:gd name="connsiteX7" fmla="*/ 2333625 w 3390900"/>
              <a:gd name="connsiteY7" fmla="*/ 1626870 h 2695575"/>
              <a:gd name="connsiteX8" fmla="*/ 1795463 w 3390900"/>
              <a:gd name="connsiteY8" fmla="*/ 1626870 h 2695575"/>
              <a:gd name="connsiteX9" fmla="*/ 1660208 w 3390900"/>
              <a:gd name="connsiteY9" fmla="*/ 1047750 h 2695575"/>
              <a:gd name="connsiteX10" fmla="*/ 1617345 w 3390900"/>
              <a:gd name="connsiteY10" fmla="*/ 1013460 h 2695575"/>
              <a:gd name="connsiteX11" fmla="*/ 1574483 w 3390900"/>
              <a:gd name="connsiteY11" fmla="*/ 1047750 h 2695575"/>
              <a:gd name="connsiteX12" fmla="*/ 1479233 w 3390900"/>
              <a:gd name="connsiteY12" fmla="*/ 1475423 h 2695575"/>
              <a:gd name="connsiteX13" fmla="*/ 1363028 w 3390900"/>
              <a:gd name="connsiteY13" fmla="*/ 40958 h 2695575"/>
              <a:gd name="connsiteX14" fmla="*/ 1319213 w 3390900"/>
              <a:gd name="connsiteY14" fmla="*/ 0 h 2695575"/>
              <a:gd name="connsiteX15" fmla="*/ 1274445 w 3390900"/>
              <a:gd name="connsiteY15" fmla="*/ 41910 h 2695575"/>
              <a:gd name="connsiteX16" fmla="*/ 1102043 w 3390900"/>
              <a:gd name="connsiteY16" fmla="*/ 2458403 h 2695575"/>
              <a:gd name="connsiteX17" fmla="*/ 992505 w 3390900"/>
              <a:gd name="connsiteY17" fmla="*/ 1335405 h 2695575"/>
              <a:gd name="connsiteX18" fmla="*/ 954405 w 3390900"/>
              <a:gd name="connsiteY18" fmla="*/ 1294448 h 2695575"/>
              <a:gd name="connsiteX19" fmla="*/ 907733 w 3390900"/>
              <a:gd name="connsiteY19" fmla="*/ 1323975 h 2695575"/>
              <a:gd name="connsiteX20" fmla="*/ 797243 w 3390900"/>
              <a:gd name="connsiteY20" fmla="*/ 1624013 h 2695575"/>
              <a:gd name="connsiteX21" fmla="*/ 44768 w 3390900"/>
              <a:gd name="connsiteY21" fmla="*/ 1624013 h 2695575"/>
              <a:gd name="connsiteX22" fmla="*/ 0 w 3390900"/>
              <a:gd name="connsiteY22" fmla="*/ 1668780 h 2695575"/>
              <a:gd name="connsiteX23" fmla="*/ 44768 w 3390900"/>
              <a:gd name="connsiteY23" fmla="*/ 1713548 h 2695575"/>
              <a:gd name="connsiteX24" fmla="*/ 805815 w 3390900"/>
              <a:gd name="connsiteY24" fmla="*/ 1712595 h 2695575"/>
              <a:gd name="connsiteX25" fmla="*/ 878205 w 3390900"/>
              <a:gd name="connsiteY25" fmla="*/ 1662113 h 2695575"/>
              <a:gd name="connsiteX26" fmla="*/ 922973 w 3390900"/>
              <a:gd name="connsiteY26" fmla="*/ 1541145 h 2695575"/>
              <a:gd name="connsiteX27" fmla="*/ 1028700 w 3390900"/>
              <a:gd name="connsiteY27" fmla="*/ 2635568 h 2695575"/>
              <a:gd name="connsiteX28" fmla="*/ 1100138 w 3390900"/>
              <a:gd name="connsiteY28" fmla="*/ 2704148 h 2695575"/>
              <a:gd name="connsiteX29" fmla="*/ 1104900 w 3390900"/>
              <a:gd name="connsiteY29" fmla="*/ 2704148 h 2695575"/>
              <a:gd name="connsiteX30" fmla="*/ 1154430 w 3390900"/>
              <a:gd name="connsiteY30" fmla="*/ 2685098 h 2695575"/>
              <a:gd name="connsiteX31" fmla="*/ 1180148 w 3390900"/>
              <a:gd name="connsiteY31" fmla="*/ 2632710 h 2695575"/>
              <a:gd name="connsiteX32" fmla="*/ 1326833 w 3390900"/>
              <a:gd name="connsiteY32" fmla="*/ 537210 h 2695575"/>
              <a:gd name="connsiteX33" fmla="*/ 1403985 w 3390900"/>
              <a:gd name="connsiteY33" fmla="*/ 1604963 h 2695575"/>
              <a:gd name="connsiteX34" fmla="*/ 1458278 w 3390900"/>
              <a:gd name="connsiteY34" fmla="*/ 1668780 h 2695575"/>
              <a:gd name="connsiteX35" fmla="*/ 1542098 w 3390900"/>
              <a:gd name="connsiteY35" fmla="*/ 1615440 h 2695575"/>
              <a:gd name="connsiteX36" fmla="*/ 1622108 w 3390900"/>
              <a:gd name="connsiteY36" fmla="*/ 1254443 h 2695575"/>
              <a:gd name="connsiteX37" fmla="*/ 1716405 w 3390900"/>
              <a:gd name="connsiteY37" fmla="*/ 1659255 h 2695575"/>
              <a:gd name="connsiteX38" fmla="*/ 1784033 w 3390900"/>
              <a:gd name="connsiteY38" fmla="*/ 1712595 h 2695575"/>
              <a:gd name="connsiteX39" fmla="*/ 2356485 w 3390900"/>
              <a:gd name="connsiteY39" fmla="*/ 1712595 h 2695575"/>
              <a:gd name="connsiteX40" fmla="*/ 2425065 w 3390900"/>
              <a:gd name="connsiteY40" fmla="*/ 1652588 h 2695575"/>
              <a:gd name="connsiteX41" fmla="*/ 2555558 w 3390900"/>
              <a:gd name="connsiteY41" fmla="*/ 879158 h 2695575"/>
              <a:gd name="connsiteX42" fmla="*/ 2640330 w 3390900"/>
              <a:gd name="connsiteY42" fmla="*/ 1994535 h 2695575"/>
              <a:gd name="connsiteX43" fmla="*/ 2693670 w 3390900"/>
              <a:gd name="connsiteY43" fmla="*/ 2051685 h 2695575"/>
              <a:gd name="connsiteX44" fmla="*/ 2769870 w 3390900"/>
              <a:gd name="connsiteY44" fmla="*/ 1999298 h 2695575"/>
              <a:gd name="connsiteX45" fmla="*/ 2871788 w 3390900"/>
              <a:gd name="connsiteY45" fmla="*/ 1464945 h 2695575"/>
              <a:gd name="connsiteX46" fmla="*/ 2927985 w 3390900"/>
              <a:gd name="connsiteY46" fmla="*/ 1656398 h 2695575"/>
              <a:gd name="connsiteX47" fmla="*/ 2989898 w 3390900"/>
              <a:gd name="connsiteY47" fmla="*/ 1702118 h 2695575"/>
              <a:gd name="connsiteX48" fmla="*/ 3398520 w 3390900"/>
              <a:gd name="connsiteY48" fmla="*/ 1702118 h 2695575"/>
              <a:gd name="connsiteX49" fmla="*/ 3398520 w 3390900"/>
              <a:gd name="connsiteY49" fmla="*/ 1615440 h 2695575"/>
              <a:gd name="connsiteX50" fmla="*/ 3005138 w 3390900"/>
              <a:gd name="connsiteY50" fmla="*/ 1615440 h 2695575"/>
              <a:gd name="connsiteX51" fmla="*/ 2900363 w 3390900"/>
              <a:gd name="connsiteY51" fmla="*/ 1265873 h 2695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3390900" h="2695575">
                <a:moveTo>
                  <a:pt x="2900363" y="1265873"/>
                </a:moveTo>
                <a:cubicBezTo>
                  <a:pt x="2895600" y="1246823"/>
                  <a:pt x="2877503" y="1232535"/>
                  <a:pt x="2855595" y="1234440"/>
                </a:cubicBezTo>
                <a:cubicBezTo>
                  <a:pt x="2835593" y="1234440"/>
                  <a:pt x="2817495" y="1249680"/>
                  <a:pt x="2813685" y="1269683"/>
                </a:cubicBezTo>
                <a:lnTo>
                  <a:pt x="2707005" y="1832610"/>
                </a:lnTo>
                <a:lnTo>
                  <a:pt x="2597468" y="628650"/>
                </a:lnTo>
                <a:cubicBezTo>
                  <a:pt x="2594610" y="605790"/>
                  <a:pt x="2575560" y="589598"/>
                  <a:pt x="2552700" y="589598"/>
                </a:cubicBezTo>
                <a:cubicBezTo>
                  <a:pt x="2529840" y="589598"/>
                  <a:pt x="2510790" y="605790"/>
                  <a:pt x="2507933" y="628650"/>
                </a:cubicBezTo>
                <a:lnTo>
                  <a:pt x="2333625" y="1626870"/>
                </a:lnTo>
                <a:lnTo>
                  <a:pt x="1795463" y="1626870"/>
                </a:lnTo>
                <a:lnTo>
                  <a:pt x="1660208" y="1047750"/>
                </a:lnTo>
                <a:cubicBezTo>
                  <a:pt x="1655445" y="1027748"/>
                  <a:pt x="1637348" y="1013460"/>
                  <a:pt x="1617345" y="1013460"/>
                </a:cubicBezTo>
                <a:cubicBezTo>
                  <a:pt x="1597343" y="1013460"/>
                  <a:pt x="1579245" y="1027748"/>
                  <a:pt x="1574483" y="1047750"/>
                </a:cubicBezTo>
                <a:lnTo>
                  <a:pt x="1479233" y="1475423"/>
                </a:lnTo>
                <a:lnTo>
                  <a:pt x="1363028" y="40958"/>
                </a:lnTo>
                <a:cubicBezTo>
                  <a:pt x="1362075" y="18098"/>
                  <a:pt x="1342073" y="0"/>
                  <a:pt x="1319213" y="0"/>
                </a:cubicBezTo>
                <a:cubicBezTo>
                  <a:pt x="1295400" y="0"/>
                  <a:pt x="1276350" y="19050"/>
                  <a:pt x="1274445" y="41910"/>
                </a:cubicBezTo>
                <a:lnTo>
                  <a:pt x="1102043" y="2458403"/>
                </a:lnTo>
                <a:lnTo>
                  <a:pt x="992505" y="1335405"/>
                </a:lnTo>
                <a:cubicBezTo>
                  <a:pt x="991553" y="1313498"/>
                  <a:pt x="974408" y="1297305"/>
                  <a:pt x="954405" y="1294448"/>
                </a:cubicBezTo>
                <a:cubicBezTo>
                  <a:pt x="934403" y="1291590"/>
                  <a:pt x="915353" y="1304925"/>
                  <a:pt x="907733" y="1323975"/>
                </a:cubicBezTo>
                <a:lnTo>
                  <a:pt x="797243" y="1624013"/>
                </a:lnTo>
                <a:lnTo>
                  <a:pt x="44768" y="1624013"/>
                </a:lnTo>
                <a:cubicBezTo>
                  <a:pt x="20955" y="1624013"/>
                  <a:pt x="0" y="1644015"/>
                  <a:pt x="0" y="1668780"/>
                </a:cubicBezTo>
                <a:cubicBezTo>
                  <a:pt x="0" y="1692593"/>
                  <a:pt x="20003" y="1713548"/>
                  <a:pt x="44768" y="1713548"/>
                </a:cubicBezTo>
                <a:lnTo>
                  <a:pt x="805815" y="1712595"/>
                </a:lnTo>
                <a:cubicBezTo>
                  <a:pt x="837248" y="1712595"/>
                  <a:pt x="866775" y="1692593"/>
                  <a:pt x="878205" y="1662113"/>
                </a:cubicBezTo>
                <a:lnTo>
                  <a:pt x="922973" y="1541145"/>
                </a:lnTo>
                <a:lnTo>
                  <a:pt x="1028700" y="2635568"/>
                </a:lnTo>
                <a:cubicBezTo>
                  <a:pt x="1032510" y="2672715"/>
                  <a:pt x="1062990" y="2701290"/>
                  <a:pt x="1100138" y="2704148"/>
                </a:cubicBezTo>
                <a:cubicBezTo>
                  <a:pt x="1101090" y="2704148"/>
                  <a:pt x="1103948" y="2704148"/>
                  <a:pt x="1104900" y="2704148"/>
                </a:cubicBezTo>
                <a:cubicBezTo>
                  <a:pt x="1122998" y="2704148"/>
                  <a:pt x="1140143" y="2697480"/>
                  <a:pt x="1154430" y="2685098"/>
                </a:cubicBezTo>
                <a:cubicBezTo>
                  <a:pt x="1169670" y="2670810"/>
                  <a:pt x="1178243" y="2653665"/>
                  <a:pt x="1180148" y="2632710"/>
                </a:cubicBezTo>
                <a:lnTo>
                  <a:pt x="1326833" y="537210"/>
                </a:lnTo>
                <a:lnTo>
                  <a:pt x="1403985" y="1604963"/>
                </a:lnTo>
                <a:cubicBezTo>
                  <a:pt x="1406843" y="1635443"/>
                  <a:pt x="1427798" y="1662113"/>
                  <a:pt x="1458278" y="1668780"/>
                </a:cubicBezTo>
                <a:cubicBezTo>
                  <a:pt x="1496378" y="1677353"/>
                  <a:pt x="1533525" y="1653540"/>
                  <a:pt x="1542098" y="1615440"/>
                </a:cubicBezTo>
                <a:lnTo>
                  <a:pt x="1622108" y="1254443"/>
                </a:lnTo>
                <a:lnTo>
                  <a:pt x="1716405" y="1659255"/>
                </a:lnTo>
                <a:cubicBezTo>
                  <a:pt x="1724025" y="1690688"/>
                  <a:pt x="1751648" y="1712595"/>
                  <a:pt x="1784033" y="1712595"/>
                </a:cubicBezTo>
                <a:lnTo>
                  <a:pt x="2356485" y="1712595"/>
                </a:lnTo>
                <a:cubicBezTo>
                  <a:pt x="2391728" y="1712595"/>
                  <a:pt x="2421255" y="1686878"/>
                  <a:pt x="2425065" y="1652588"/>
                </a:cubicBezTo>
                <a:lnTo>
                  <a:pt x="2555558" y="879158"/>
                </a:lnTo>
                <a:lnTo>
                  <a:pt x="2640330" y="1994535"/>
                </a:lnTo>
                <a:cubicBezTo>
                  <a:pt x="2644140" y="2024063"/>
                  <a:pt x="2666048" y="2046923"/>
                  <a:pt x="2693670" y="2051685"/>
                </a:cubicBezTo>
                <a:cubicBezTo>
                  <a:pt x="2728913" y="2058353"/>
                  <a:pt x="2763203" y="2035493"/>
                  <a:pt x="2769870" y="1999298"/>
                </a:cubicBezTo>
                <a:lnTo>
                  <a:pt x="2871788" y="1464945"/>
                </a:lnTo>
                <a:lnTo>
                  <a:pt x="2927985" y="1656398"/>
                </a:lnTo>
                <a:cubicBezTo>
                  <a:pt x="2936558" y="1683068"/>
                  <a:pt x="2962275" y="1702118"/>
                  <a:pt x="2989898" y="1702118"/>
                </a:cubicBezTo>
                <a:lnTo>
                  <a:pt x="3398520" y="1702118"/>
                </a:lnTo>
                <a:lnTo>
                  <a:pt x="3398520" y="1615440"/>
                </a:lnTo>
                <a:lnTo>
                  <a:pt x="3005138" y="1615440"/>
                </a:lnTo>
                <a:lnTo>
                  <a:pt x="2900363" y="1265873"/>
                </a:lnTo>
                <a:close/>
              </a:path>
            </a:pathLst>
          </a:custGeom>
          <a:solidFill>
            <a:schemeClr val="bg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>
              <a:cs typeface="B Nazanin" panose="00000700000000000000" pitchFamily="2" charset="-78"/>
            </a:endParaRPr>
          </a:p>
        </p:txBody>
      </p:sp>
      <p:sp>
        <p:nvSpPr>
          <p:cNvPr id="13" name="TextBox 16">
            <a:extLst>
              <a:ext uri="{FF2B5EF4-FFF2-40B4-BE49-F238E27FC236}">
                <a16:creationId xmlns:a16="http://schemas.microsoft.com/office/drawing/2014/main" id="{C7D7086A-0536-6908-962D-15B2A23F0B7B}"/>
              </a:ext>
            </a:extLst>
          </p:cNvPr>
          <p:cNvSpPr txBox="1"/>
          <p:nvPr/>
        </p:nvSpPr>
        <p:spPr>
          <a:xfrm>
            <a:off x="6212834" y="3818346"/>
            <a:ext cx="5002774" cy="379656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fa-IR" altLang="ko-KR" sz="1867" b="1" dirty="0">
                <a:solidFill>
                  <a:srgbClr val="2C70AA"/>
                </a:solidFill>
                <a:cs typeface="B Nazanin" panose="00000700000000000000" pitchFamily="2" charset="-78"/>
              </a:rPr>
              <a:t>عنوان فرعی ارائه خود را وارد کنید</a:t>
            </a:r>
            <a:endParaRPr lang="ko-KR" altLang="en-US" sz="1867" b="1" dirty="0">
              <a:solidFill>
                <a:srgbClr val="2C70AA"/>
              </a:solidFill>
              <a:cs typeface="B Nazanin" panose="00000700000000000000" pitchFamily="2" charset="-78"/>
            </a:endParaRPr>
          </a:p>
        </p:txBody>
      </p:sp>
      <p:sp>
        <p:nvSpPr>
          <p:cNvPr id="14" name="TextBox 19">
            <a:extLst>
              <a:ext uri="{FF2B5EF4-FFF2-40B4-BE49-F238E27FC236}">
                <a16:creationId xmlns:a16="http://schemas.microsoft.com/office/drawing/2014/main" id="{CBEDB2D3-3BA2-4CE2-8601-BBACB002693C}"/>
              </a:ext>
            </a:extLst>
          </p:cNvPr>
          <p:cNvSpPr txBox="1"/>
          <p:nvPr/>
        </p:nvSpPr>
        <p:spPr>
          <a:xfrm>
            <a:off x="6623000" y="3004519"/>
            <a:ext cx="4135358" cy="621624"/>
          </a:xfrm>
          <a:custGeom>
            <a:avLst/>
            <a:gdLst>
              <a:gd name="connsiteX0" fmla="*/ 1962608 w 3172469"/>
              <a:gd name="connsiteY0" fmla="*/ 271373 h 489350"/>
              <a:gd name="connsiteX1" fmla="*/ 1919532 w 3172469"/>
              <a:gd name="connsiteY1" fmla="*/ 324292 h 489350"/>
              <a:gd name="connsiteX2" fmla="*/ 1911602 w 3172469"/>
              <a:gd name="connsiteY2" fmla="*/ 344572 h 489350"/>
              <a:gd name="connsiteX3" fmla="*/ 1924054 w 3172469"/>
              <a:gd name="connsiteY3" fmla="*/ 367948 h 489350"/>
              <a:gd name="connsiteX4" fmla="*/ 1965963 w 3172469"/>
              <a:gd name="connsiteY4" fmla="*/ 380115 h 489350"/>
              <a:gd name="connsiteX5" fmla="*/ 2053900 w 3172469"/>
              <a:gd name="connsiteY5" fmla="*/ 359188 h 489350"/>
              <a:gd name="connsiteX6" fmla="*/ 2097025 w 3172469"/>
              <a:gd name="connsiteY6" fmla="*/ 316990 h 489350"/>
              <a:gd name="connsiteX7" fmla="*/ 2069084 w 3172469"/>
              <a:gd name="connsiteY7" fmla="*/ 293174 h 489350"/>
              <a:gd name="connsiteX8" fmla="*/ 1962608 w 3172469"/>
              <a:gd name="connsiteY8" fmla="*/ 271373 h 489350"/>
              <a:gd name="connsiteX9" fmla="*/ 3097166 w 3172469"/>
              <a:gd name="connsiteY9" fmla="*/ 267214 h 489350"/>
              <a:gd name="connsiteX10" fmla="*/ 3093372 w 3172469"/>
              <a:gd name="connsiteY10" fmla="*/ 268049 h 489350"/>
              <a:gd name="connsiteX11" fmla="*/ 3060925 w 3172469"/>
              <a:gd name="connsiteY11" fmla="*/ 288909 h 489350"/>
              <a:gd name="connsiteX12" fmla="*/ 3004277 w 3172469"/>
              <a:gd name="connsiteY12" fmla="*/ 339075 h 489350"/>
              <a:gd name="connsiteX13" fmla="*/ 3028226 w 3172469"/>
              <a:gd name="connsiteY13" fmla="*/ 350497 h 489350"/>
              <a:gd name="connsiteX14" fmla="*/ 3078129 w 3172469"/>
              <a:gd name="connsiteY14" fmla="*/ 302909 h 489350"/>
              <a:gd name="connsiteX15" fmla="*/ 3096322 w 3172469"/>
              <a:gd name="connsiteY15" fmla="*/ 271861 h 489350"/>
              <a:gd name="connsiteX16" fmla="*/ 3097166 w 3172469"/>
              <a:gd name="connsiteY16" fmla="*/ 267214 h 489350"/>
              <a:gd name="connsiteX17" fmla="*/ 1342100 w 3172469"/>
              <a:gd name="connsiteY17" fmla="*/ 260604 h 489350"/>
              <a:gd name="connsiteX18" fmla="*/ 1291463 w 3172469"/>
              <a:gd name="connsiteY18" fmla="*/ 299620 h 489350"/>
              <a:gd name="connsiteX19" fmla="*/ 1255856 w 3172469"/>
              <a:gd name="connsiteY19" fmla="*/ 346613 h 489350"/>
              <a:gd name="connsiteX20" fmla="*/ 1250192 w 3172469"/>
              <a:gd name="connsiteY20" fmla="*/ 377533 h 489350"/>
              <a:gd name="connsiteX21" fmla="*/ 1255175 w 3172469"/>
              <a:gd name="connsiteY21" fmla="*/ 388388 h 489350"/>
              <a:gd name="connsiteX22" fmla="*/ 1268902 w 3172469"/>
              <a:gd name="connsiteY22" fmla="*/ 392888 h 489350"/>
              <a:gd name="connsiteX23" fmla="*/ 1313843 w 3172469"/>
              <a:gd name="connsiteY23" fmla="*/ 373311 h 489350"/>
              <a:gd name="connsiteX24" fmla="*/ 1307788 w 3172469"/>
              <a:gd name="connsiteY24" fmla="*/ 346586 h 489350"/>
              <a:gd name="connsiteX25" fmla="*/ 1342100 w 3172469"/>
              <a:gd name="connsiteY25" fmla="*/ 260604 h 489350"/>
              <a:gd name="connsiteX26" fmla="*/ 2842056 w 3172469"/>
              <a:gd name="connsiteY26" fmla="*/ 252535 h 489350"/>
              <a:gd name="connsiteX27" fmla="*/ 2736888 w 3172469"/>
              <a:gd name="connsiteY27" fmla="*/ 313443 h 489350"/>
              <a:gd name="connsiteX28" fmla="*/ 2697675 w 3172469"/>
              <a:gd name="connsiteY28" fmla="*/ 368114 h 489350"/>
              <a:gd name="connsiteX29" fmla="*/ 2704275 w 3172469"/>
              <a:gd name="connsiteY29" fmla="*/ 385495 h 489350"/>
              <a:gd name="connsiteX30" fmla="*/ 2746087 w 3172469"/>
              <a:gd name="connsiteY30" fmla="*/ 359316 h 489350"/>
              <a:gd name="connsiteX31" fmla="*/ 2842056 w 3172469"/>
              <a:gd name="connsiteY31" fmla="*/ 252535 h 489350"/>
              <a:gd name="connsiteX32" fmla="*/ 2555269 w 3172469"/>
              <a:gd name="connsiteY32" fmla="*/ 246481 h 489350"/>
              <a:gd name="connsiteX33" fmla="*/ 2513579 w 3172469"/>
              <a:gd name="connsiteY33" fmla="*/ 272788 h 489350"/>
              <a:gd name="connsiteX34" fmla="*/ 2478030 w 3172469"/>
              <a:gd name="connsiteY34" fmla="*/ 324255 h 489350"/>
              <a:gd name="connsiteX35" fmla="*/ 2533564 w 3172469"/>
              <a:gd name="connsiteY35" fmla="*/ 282791 h 489350"/>
              <a:gd name="connsiteX36" fmla="*/ 2555815 w 3172469"/>
              <a:gd name="connsiteY36" fmla="*/ 247017 h 489350"/>
              <a:gd name="connsiteX37" fmla="*/ 2555269 w 3172469"/>
              <a:gd name="connsiteY37" fmla="*/ 246481 h 489350"/>
              <a:gd name="connsiteX38" fmla="*/ 602643 w 3172469"/>
              <a:gd name="connsiteY38" fmla="*/ 246481 h 489350"/>
              <a:gd name="connsiteX39" fmla="*/ 560954 w 3172469"/>
              <a:gd name="connsiteY39" fmla="*/ 272788 h 489350"/>
              <a:gd name="connsiteX40" fmla="*/ 525405 w 3172469"/>
              <a:gd name="connsiteY40" fmla="*/ 324255 h 489350"/>
              <a:gd name="connsiteX41" fmla="*/ 580939 w 3172469"/>
              <a:gd name="connsiteY41" fmla="*/ 282791 h 489350"/>
              <a:gd name="connsiteX42" fmla="*/ 603190 w 3172469"/>
              <a:gd name="connsiteY42" fmla="*/ 247017 h 489350"/>
              <a:gd name="connsiteX43" fmla="*/ 602643 w 3172469"/>
              <a:gd name="connsiteY43" fmla="*/ 246481 h 489350"/>
              <a:gd name="connsiteX44" fmla="*/ 620817 w 3172469"/>
              <a:gd name="connsiteY44" fmla="*/ 197114 h 489350"/>
              <a:gd name="connsiteX45" fmla="*/ 651035 w 3172469"/>
              <a:gd name="connsiteY45" fmla="*/ 206249 h 489350"/>
              <a:gd name="connsiteX46" fmla="*/ 662651 w 3172469"/>
              <a:gd name="connsiteY46" fmla="*/ 231543 h 489350"/>
              <a:gd name="connsiteX47" fmla="*/ 522040 w 3172469"/>
              <a:gd name="connsiteY47" fmla="*/ 357302 h 489350"/>
              <a:gd name="connsiteX48" fmla="*/ 522040 w 3172469"/>
              <a:gd name="connsiteY48" fmla="*/ 360720 h 489350"/>
              <a:gd name="connsiteX49" fmla="*/ 529332 w 3172469"/>
              <a:gd name="connsiteY49" fmla="*/ 386952 h 489350"/>
              <a:gd name="connsiteX50" fmla="*/ 549494 w 3172469"/>
              <a:gd name="connsiteY50" fmla="*/ 395589 h 489350"/>
              <a:gd name="connsiteX51" fmla="*/ 596407 w 3172469"/>
              <a:gd name="connsiteY51" fmla="*/ 380469 h 489350"/>
              <a:gd name="connsiteX52" fmla="*/ 666015 w 3172469"/>
              <a:gd name="connsiteY52" fmla="*/ 333674 h 489350"/>
              <a:gd name="connsiteX53" fmla="*/ 666015 w 3172469"/>
              <a:gd name="connsiteY53" fmla="*/ 363185 h 489350"/>
              <a:gd name="connsiteX54" fmla="*/ 523262 w 3172469"/>
              <a:gd name="connsiteY54" fmla="*/ 459743 h 489350"/>
              <a:gd name="connsiteX55" fmla="*/ 471586 w 3172469"/>
              <a:gd name="connsiteY55" fmla="*/ 433581 h 489350"/>
              <a:gd name="connsiteX56" fmla="*/ 453160 w 3172469"/>
              <a:gd name="connsiteY56" fmla="*/ 364749 h 489350"/>
              <a:gd name="connsiteX57" fmla="*/ 479173 w 3172469"/>
              <a:gd name="connsiteY57" fmla="*/ 289820 h 489350"/>
              <a:gd name="connsiteX58" fmla="*/ 547147 w 3172469"/>
              <a:gd name="connsiteY58" fmla="*/ 224042 h 489350"/>
              <a:gd name="connsiteX59" fmla="*/ 620817 w 3172469"/>
              <a:gd name="connsiteY59" fmla="*/ 197114 h 489350"/>
              <a:gd name="connsiteX60" fmla="*/ 2277096 w 3172469"/>
              <a:gd name="connsiteY60" fmla="*/ 191735 h 489350"/>
              <a:gd name="connsiteX61" fmla="*/ 2292033 w 3172469"/>
              <a:gd name="connsiteY61" fmla="*/ 203672 h 489350"/>
              <a:gd name="connsiteX62" fmla="*/ 2281939 w 3172469"/>
              <a:gd name="connsiteY62" fmla="*/ 219981 h 489350"/>
              <a:gd name="connsiteX63" fmla="*/ 2360527 w 3172469"/>
              <a:gd name="connsiteY63" fmla="*/ 209898 h 489350"/>
              <a:gd name="connsiteX64" fmla="*/ 2376001 w 3172469"/>
              <a:gd name="connsiteY64" fmla="*/ 213927 h 489350"/>
              <a:gd name="connsiteX65" fmla="*/ 2385307 w 3172469"/>
              <a:gd name="connsiteY65" fmla="*/ 228061 h 489350"/>
              <a:gd name="connsiteX66" fmla="*/ 2389578 w 3172469"/>
              <a:gd name="connsiteY66" fmla="*/ 248367 h 489350"/>
              <a:gd name="connsiteX67" fmla="*/ 2384959 w 3172469"/>
              <a:gd name="connsiteY67" fmla="*/ 267832 h 489350"/>
              <a:gd name="connsiteX68" fmla="*/ 2360742 w 3172469"/>
              <a:gd name="connsiteY68" fmla="*/ 296137 h 489350"/>
              <a:gd name="connsiteX69" fmla="*/ 2333095 w 3172469"/>
              <a:gd name="connsiteY69" fmla="*/ 334306 h 489350"/>
              <a:gd name="connsiteX70" fmla="*/ 2321629 w 3172469"/>
              <a:gd name="connsiteY70" fmla="*/ 365424 h 489350"/>
              <a:gd name="connsiteX71" fmla="*/ 2333610 w 3172469"/>
              <a:gd name="connsiteY71" fmla="*/ 374725 h 489350"/>
              <a:gd name="connsiteX72" fmla="*/ 2410441 w 3172469"/>
              <a:gd name="connsiteY72" fmla="*/ 332999 h 489350"/>
              <a:gd name="connsiteX73" fmla="*/ 2410441 w 3172469"/>
              <a:gd name="connsiteY73" fmla="*/ 338426 h 489350"/>
              <a:gd name="connsiteX74" fmla="*/ 2412288 w 3172469"/>
              <a:gd name="connsiteY74" fmla="*/ 327977 h 489350"/>
              <a:gd name="connsiteX75" fmla="*/ 2431798 w 3172469"/>
              <a:gd name="connsiteY75" fmla="*/ 289820 h 489350"/>
              <a:gd name="connsiteX76" fmla="*/ 2499772 w 3172469"/>
              <a:gd name="connsiteY76" fmla="*/ 224042 h 489350"/>
              <a:gd name="connsiteX77" fmla="*/ 2573442 w 3172469"/>
              <a:gd name="connsiteY77" fmla="*/ 197114 h 489350"/>
              <a:gd name="connsiteX78" fmla="*/ 2603661 w 3172469"/>
              <a:gd name="connsiteY78" fmla="*/ 206249 h 489350"/>
              <a:gd name="connsiteX79" fmla="*/ 2615276 w 3172469"/>
              <a:gd name="connsiteY79" fmla="*/ 231543 h 489350"/>
              <a:gd name="connsiteX80" fmla="*/ 2474665 w 3172469"/>
              <a:gd name="connsiteY80" fmla="*/ 357302 h 489350"/>
              <a:gd name="connsiteX81" fmla="*/ 2474665 w 3172469"/>
              <a:gd name="connsiteY81" fmla="*/ 360720 h 489350"/>
              <a:gd name="connsiteX82" fmla="*/ 2481957 w 3172469"/>
              <a:gd name="connsiteY82" fmla="*/ 386952 h 489350"/>
              <a:gd name="connsiteX83" fmla="*/ 2502119 w 3172469"/>
              <a:gd name="connsiteY83" fmla="*/ 395589 h 489350"/>
              <a:gd name="connsiteX84" fmla="*/ 2549032 w 3172469"/>
              <a:gd name="connsiteY84" fmla="*/ 380469 h 489350"/>
              <a:gd name="connsiteX85" fmla="*/ 2618640 w 3172469"/>
              <a:gd name="connsiteY85" fmla="*/ 333674 h 489350"/>
              <a:gd name="connsiteX86" fmla="*/ 2618640 w 3172469"/>
              <a:gd name="connsiteY86" fmla="*/ 363185 h 489350"/>
              <a:gd name="connsiteX87" fmla="*/ 2475887 w 3172469"/>
              <a:gd name="connsiteY87" fmla="*/ 459743 h 489350"/>
              <a:gd name="connsiteX88" fmla="*/ 2424211 w 3172469"/>
              <a:gd name="connsiteY88" fmla="*/ 433581 h 489350"/>
              <a:gd name="connsiteX89" fmla="*/ 2406937 w 3172469"/>
              <a:gd name="connsiteY89" fmla="*/ 385052 h 489350"/>
              <a:gd name="connsiteX90" fmla="*/ 2406041 w 3172469"/>
              <a:gd name="connsiteY90" fmla="*/ 369254 h 489350"/>
              <a:gd name="connsiteX91" fmla="*/ 2381233 w 3172469"/>
              <a:gd name="connsiteY91" fmla="*/ 395137 h 489350"/>
              <a:gd name="connsiteX92" fmla="*/ 2351215 w 3172469"/>
              <a:gd name="connsiteY92" fmla="*/ 423037 h 489350"/>
              <a:gd name="connsiteX93" fmla="*/ 2298623 w 3172469"/>
              <a:gd name="connsiteY93" fmla="*/ 449649 h 489350"/>
              <a:gd name="connsiteX94" fmla="*/ 2269289 w 3172469"/>
              <a:gd name="connsiteY94" fmla="*/ 432386 h 489350"/>
              <a:gd name="connsiteX95" fmla="*/ 2259479 w 3172469"/>
              <a:gd name="connsiteY95" fmla="*/ 393681 h 489350"/>
              <a:gd name="connsiteX96" fmla="*/ 2275435 w 3172469"/>
              <a:gd name="connsiteY96" fmla="*/ 341287 h 489350"/>
              <a:gd name="connsiteX97" fmla="*/ 2319358 w 3172469"/>
              <a:gd name="connsiteY97" fmla="*/ 286847 h 489350"/>
              <a:gd name="connsiteX98" fmla="*/ 2266133 w 3172469"/>
              <a:gd name="connsiteY98" fmla="*/ 298441 h 489350"/>
              <a:gd name="connsiteX99" fmla="*/ 2195560 w 3172469"/>
              <a:gd name="connsiteY99" fmla="*/ 372957 h 489350"/>
              <a:gd name="connsiteX100" fmla="*/ 2195560 w 3172469"/>
              <a:gd name="connsiteY100" fmla="*/ 342525 h 489350"/>
              <a:gd name="connsiteX101" fmla="*/ 2222478 w 3172469"/>
              <a:gd name="connsiteY101" fmla="*/ 313228 h 489350"/>
              <a:gd name="connsiteX102" fmla="*/ 2202290 w 3172469"/>
              <a:gd name="connsiteY102" fmla="*/ 284018 h 489350"/>
              <a:gd name="connsiteX103" fmla="*/ 2230579 w 3172469"/>
              <a:gd name="connsiteY103" fmla="*/ 225751 h 489350"/>
              <a:gd name="connsiteX104" fmla="*/ 2277096 w 3172469"/>
              <a:gd name="connsiteY104" fmla="*/ 191735 h 489350"/>
              <a:gd name="connsiteX105" fmla="*/ 1220111 w 3172469"/>
              <a:gd name="connsiteY105" fmla="*/ 115707 h 489350"/>
              <a:gd name="connsiteX106" fmla="*/ 1241510 w 3172469"/>
              <a:gd name="connsiteY106" fmla="*/ 124033 h 489350"/>
              <a:gd name="connsiteX107" fmla="*/ 1249836 w 3172469"/>
              <a:gd name="connsiteY107" fmla="*/ 144757 h 489350"/>
              <a:gd name="connsiteX108" fmla="*/ 1234968 w 3172469"/>
              <a:gd name="connsiteY108" fmla="*/ 180987 h 489350"/>
              <a:gd name="connsiteX109" fmla="*/ 1199923 w 3172469"/>
              <a:gd name="connsiteY109" fmla="*/ 200061 h 489350"/>
              <a:gd name="connsiteX110" fmla="*/ 1178792 w 3172469"/>
              <a:gd name="connsiteY110" fmla="*/ 191686 h 489350"/>
              <a:gd name="connsiteX111" fmla="*/ 1170862 w 3172469"/>
              <a:gd name="connsiteY111" fmla="*/ 171000 h 489350"/>
              <a:gd name="connsiteX112" fmla="*/ 1186694 w 3172469"/>
              <a:gd name="connsiteY112" fmla="*/ 134931 h 489350"/>
              <a:gd name="connsiteX113" fmla="*/ 1220111 w 3172469"/>
              <a:gd name="connsiteY113" fmla="*/ 115707 h 489350"/>
              <a:gd name="connsiteX114" fmla="*/ 1074893 w 3172469"/>
              <a:gd name="connsiteY114" fmla="*/ 106963 h 489350"/>
              <a:gd name="connsiteX115" fmla="*/ 1099914 w 3172469"/>
              <a:gd name="connsiteY115" fmla="*/ 121215 h 489350"/>
              <a:gd name="connsiteX116" fmla="*/ 1084537 w 3172469"/>
              <a:gd name="connsiteY116" fmla="*/ 146708 h 489350"/>
              <a:gd name="connsiteX117" fmla="*/ 1064263 w 3172469"/>
              <a:gd name="connsiteY117" fmla="*/ 166467 h 489350"/>
              <a:gd name="connsiteX118" fmla="*/ 1097900 w 3172469"/>
              <a:gd name="connsiteY118" fmla="*/ 171686 h 489350"/>
              <a:gd name="connsiteX119" fmla="*/ 1047054 w 3172469"/>
              <a:gd name="connsiteY119" fmla="*/ 253875 h 489350"/>
              <a:gd name="connsiteX120" fmla="*/ 1003795 w 3172469"/>
              <a:gd name="connsiteY120" fmla="*/ 250510 h 489350"/>
              <a:gd name="connsiteX121" fmla="*/ 963686 w 3172469"/>
              <a:gd name="connsiteY121" fmla="*/ 323880 h 489350"/>
              <a:gd name="connsiteX122" fmla="*/ 952585 w 3172469"/>
              <a:gd name="connsiteY122" fmla="*/ 373504 h 489350"/>
              <a:gd name="connsiteX123" fmla="*/ 963890 w 3172469"/>
              <a:gd name="connsiteY123" fmla="*/ 388184 h 489350"/>
              <a:gd name="connsiteX124" fmla="*/ 1057533 w 3172469"/>
              <a:gd name="connsiteY124" fmla="*/ 332999 h 489350"/>
              <a:gd name="connsiteX125" fmla="*/ 1057533 w 3172469"/>
              <a:gd name="connsiteY125" fmla="*/ 357633 h 489350"/>
              <a:gd name="connsiteX126" fmla="*/ 1066411 w 3172469"/>
              <a:gd name="connsiteY126" fmla="*/ 314056 h 489350"/>
              <a:gd name="connsiteX127" fmla="*/ 1096164 w 3172469"/>
              <a:gd name="connsiteY127" fmla="*/ 263197 h 489350"/>
              <a:gd name="connsiteX128" fmla="*/ 1170990 w 3172469"/>
              <a:gd name="connsiteY128" fmla="*/ 211248 h 489350"/>
              <a:gd name="connsiteX129" fmla="*/ 1198037 w 3172469"/>
              <a:gd name="connsiteY129" fmla="*/ 232893 h 489350"/>
              <a:gd name="connsiteX130" fmla="*/ 1187289 w 3172469"/>
              <a:gd name="connsiteY130" fmla="*/ 262602 h 489350"/>
              <a:gd name="connsiteX131" fmla="*/ 1145541 w 3172469"/>
              <a:gd name="connsiteY131" fmla="*/ 316540 h 489350"/>
              <a:gd name="connsiteX132" fmla="*/ 1119941 w 3172469"/>
              <a:gd name="connsiteY132" fmla="*/ 344411 h 489350"/>
              <a:gd name="connsiteX133" fmla="*/ 1115955 w 3172469"/>
              <a:gd name="connsiteY133" fmla="*/ 359370 h 489350"/>
              <a:gd name="connsiteX134" fmla="*/ 1122733 w 3172469"/>
              <a:gd name="connsiteY134" fmla="*/ 375615 h 489350"/>
              <a:gd name="connsiteX135" fmla="*/ 1140719 w 3172469"/>
              <a:gd name="connsiteY135" fmla="*/ 382130 h 489350"/>
              <a:gd name="connsiteX136" fmla="*/ 1172196 w 3172469"/>
              <a:gd name="connsiteY136" fmla="*/ 371029 h 489350"/>
              <a:gd name="connsiteX137" fmla="*/ 1195598 w 3172469"/>
              <a:gd name="connsiteY137" fmla="*/ 356139 h 489350"/>
              <a:gd name="connsiteX138" fmla="*/ 1195978 w 3172469"/>
              <a:gd name="connsiteY138" fmla="*/ 355890 h 489350"/>
              <a:gd name="connsiteX139" fmla="*/ 1195435 w 3172469"/>
              <a:gd name="connsiteY139" fmla="*/ 351976 h 489350"/>
              <a:gd name="connsiteX140" fmla="*/ 1219867 w 3172469"/>
              <a:gd name="connsiteY140" fmla="*/ 285448 h 489350"/>
              <a:gd name="connsiteX141" fmla="*/ 1281782 w 3172469"/>
              <a:gd name="connsiteY141" fmla="*/ 225323 h 489350"/>
              <a:gd name="connsiteX142" fmla="*/ 1348958 w 3172469"/>
              <a:gd name="connsiteY142" fmla="*/ 201154 h 489350"/>
              <a:gd name="connsiteX143" fmla="*/ 1375131 w 3172469"/>
              <a:gd name="connsiteY143" fmla="*/ 207615 h 489350"/>
              <a:gd name="connsiteX144" fmla="*/ 1386763 w 3172469"/>
              <a:gd name="connsiteY144" fmla="*/ 225489 h 489350"/>
              <a:gd name="connsiteX145" fmla="*/ 1379369 w 3172469"/>
              <a:gd name="connsiteY145" fmla="*/ 237673 h 489350"/>
              <a:gd name="connsiteX146" fmla="*/ 1395699 w 3172469"/>
              <a:gd name="connsiteY146" fmla="*/ 247311 h 489350"/>
              <a:gd name="connsiteX147" fmla="*/ 1400897 w 3172469"/>
              <a:gd name="connsiteY147" fmla="*/ 270570 h 489350"/>
              <a:gd name="connsiteX148" fmla="*/ 1373315 w 3172469"/>
              <a:gd name="connsiteY148" fmla="*/ 355041 h 489350"/>
              <a:gd name="connsiteX149" fmla="*/ 1374895 w 3172469"/>
              <a:gd name="connsiteY149" fmla="*/ 355293 h 489350"/>
              <a:gd name="connsiteX150" fmla="*/ 1378346 w 3172469"/>
              <a:gd name="connsiteY150" fmla="*/ 363324 h 489350"/>
              <a:gd name="connsiteX151" fmla="*/ 1379369 w 3172469"/>
              <a:gd name="connsiteY151" fmla="*/ 369593 h 489350"/>
              <a:gd name="connsiteX152" fmla="*/ 1405655 w 3172469"/>
              <a:gd name="connsiteY152" fmla="*/ 345127 h 489350"/>
              <a:gd name="connsiteX153" fmla="*/ 1422138 w 3172469"/>
              <a:gd name="connsiteY153" fmla="*/ 334087 h 489350"/>
              <a:gd name="connsiteX154" fmla="*/ 1423238 w 3172469"/>
              <a:gd name="connsiteY154" fmla="*/ 329629 h 489350"/>
              <a:gd name="connsiteX155" fmla="*/ 1448457 w 3172469"/>
              <a:gd name="connsiteY155" fmla="*/ 286884 h 489350"/>
              <a:gd name="connsiteX156" fmla="*/ 1484151 w 3172469"/>
              <a:gd name="connsiteY156" fmla="*/ 243089 h 489350"/>
              <a:gd name="connsiteX157" fmla="*/ 1518923 w 3172469"/>
              <a:gd name="connsiteY157" fmla="*/ 229411 h 489350"/>
              <a:gd name="connsiteX158" fmla="*/ 1538640 w 3172469"/>
              <a:gd name="connsiteY158" fmla="*/ 235524 h 489350"/>
              <a:gd name="connsiteX159" fmla="*/ 1546634 w 3172469"/>
              <a:gd name="connsiteY159" fmla="*/ 250381 h 489350"/>
              <a:gd name="connsiteX160" fmla="*/ 1539433 w 3172469"/>
              <a:gd name="connsiteY160" fmla="*/ 267098 h 489350"/>
              <a:gd name="connsiteX161" fmla="*/ 1527999 w 3172469"/>
              <a:gd name="connsiteY161" fmla="*/ 279881 h 489350"/>
              <a:gd name="connsiteX162" fmla="*/ 1478011 w 3172469"/>
              <a:gd name="connsiteY162" fmla="*/ 349951 h 489350"/>
              <a:gd name="connsiteX163" fmla="*/ 1477207 w 3172469"/>
              <a:gd name="connsiteY163" fmla="*/ 353198 h 489350"/>
              <a:gd name="connsiteX164" fmla="*/ 1487430 w 3172469"/>
              <a:gd name="connsiteY164" fmla="*/ 342632 h 489350"/>
              <a:gd name="connsiteX165" fmla="*/ 1593016 w 3172469"/>
              <a:gd name="connsiteY165" fmla="*/ 237721 h 489350"/>
              <a:gd name="connsiteX166" fmla="*/ 1648765 w 3172469"/>
              <a:gd name="connsiteY166" fmla="*/ 209223 h 489350"/>
              <a:gd name="connsiteX167" fmla="*/ 1665218 w 3172469"/>
              <a:gd name="connsiteY167" fmla="*/ 228061 h 489350"/>
              <a:gd name="connsiteX168" fmla="*/ 1671096 w 3172469"/>
              <a:gd name="connsiteY168" fmla="*/ 259125 h 489350"/>
              <a:gd name="connsiteX169" fmla="*/ 1656973 w 3172469"/>
              <a:gd name="connsiteY169" fmla="*/ 279892 h 489350"/>
              <a:gd name="connsiteX170" fmla="*/ 1613831 w 3172469"/>
              <a:gd name="connsiteY170" fmla="*/ 337564 h 489350"/>
              <a:gd name="connsiteX171" fmla="*/ 1599108 w 3172469"/>
              <a:gd name="connsiteY171" fmla="*/ 370814 h 489350"/>
              <a:gd name="connsiteX172" fmla="*/ 1603695 w 3172469"/>
              <a:gd name="connsiteY172" fmla="*/ 378765 h 489350"/>
              <a:gd name="connsiteX173" fmla="*/ 1683205 w 3172469"/>
              <a:gd name="connsiteY173" fmla="*/ 332334 h 489350"/>
              <a:gd name="connsiteX174" fmla="*/ 1683205 w 3172469"/>
              <a:gd name="connsiteY174" fmla="*/ 364878 h 489350"/>
              <a:gd name="connsiteX175" fmla="*/ 1613441 w 3172469"/>
              <a:gd name="connsiteY175" fmla="*/ 430811 h 489350"/>
              <a:gd name="connsiteX176" fmla="*/ 1562654 w 3172469"/>
              <a:gd name="connsiteY176" fmla="*/ 455703 h 489350"/>
              <a:gd name="connsiteX177" fmla="*/ 1538088 w 3172469"/>
              <a:gd name="connsiteY177" fmla="*/ 443300 h 489350"/>
              <a:gd name="connsiteX178" fmla="*/ 1530228 w 3172469"/>
              <a:gd name="connsiteY178" fmla="*/ 413194 h 489350"/>
              <a:gd name="connsiteX179" fmla="*/ 1543060 w 3172469"/>
              <a:gd name="connsiteY179" fmla="*/ 369759 h 489350"/>
              <a:gd name="connsiteX180" fmla="*/ 1587417 w 3172469"/>
              <a:gd name="connsiteY180" fmla="*/ 300295 h 489350"/>
              <a:gd name="connsiteX181" fmla="*/ 1495510 w 3172469"/>
              <a:gd name="connsiteY181" fmla="*/ 402211 h 489350"/>
              <a:gd name="connsiteX182" fmla="*/ 1468485 w 3172469"/>
              <a:gd name="connsiteY182" fmla="*/ 434529 h 489350"/>
              <a:gd name="connsiteX183" fmla="*/ 1453665 w 3172469"/>
              <a:gd name="connsiteY183" fmla="*/ 440230 h 489350"/>
              <a:gd name="connsiteX184" fmla="*/ 1427605 w 3172469"/>
              <a:gd name="connsiteY184" fmla="*/ 415343 h 489350"/>
              <a:gd name="connsiteX185" fmla="*/ 1420814 w 3172469"/>
              <a:gd name="connsiteY185" fmla="*/ 389413 h 489350"/>
              <a:gd name="connsiteX186" fmla="*/ 1419167 w 3172469"/>
              <a:gd name="connsiteY186" fmla="*/ 369021 h 489350"/>
              <a:gd name="connsiteX187" fmla="*/ 1404001 w 3172469"/>
              <a:gd name="connsiteY187" fmla="*/ 382193 h 489350"/>
              <a:gd name="connsiteX188" fmla="*/ 1386414 w 3172469"/>
              <a:gd name="connsiteY188" fmla="*/ 393505 h 489350"/>
              <a:gd name="connsiteX189" fmla="*/ 1347351 w 3172469"/>
              <a:gd name="connsiteY189" fmla="*/ 400539 h 489350"/>
              <a:gd name="connsiteX190" fmla="*/ 1268902 w 3172469"/>
              <a:gd name="connsiteY190" fmla="*/ 450999 h 489350"/>
              <a:gd name="connsiteX191" fmla="*/ 1216615 w 3172469"/>
              <a:gd name="connsiteY191" fmla="*/ 422158 h 489350"/>
              <a:gd name="connsiteX192" fmla="*/ 1204294 w 3172469"/>
              <a:gd name="connsiteY192" fmla="*/ 397365 h 489350"/>
              <a:gd name="connsiteX193" fmla="*/ 1197185 w 3172469"/>
              <a:gd name="connsiteY193" fmla="*/ 405276 h 489350"/>
              <a:gd name="connsiteX194" fmla="*/ 1114487 w 3172469"/>
              <a:gd name="connsiteY194" fmla="*/ 454364 h 489350"/>
              <a:gd name="connsiteX195" fmla="*/ 1070805 w 3172469"/>
              <a:gd name="connsiteY195" fmla="*/ 423540 h 489350"/>
              <a:gd name="connsiteX196" fmla="*/ 1057090 w 3172469"/>
              <a:gd name="connsiteY196" fmla="*/ 365268 h 489350"/>
              <a:gd name="connsiteX197" fmla="*/ 1035120 w 3172469"/>
              <a:gd name="connsiteY197" fmla="*/ 388315 h 489350"/>
              <a:gd name="connsiteX198" fmla="*/ 919484 w 3172469"/>
              <a:gd name="connsiteY198" fmla="*/ 465122 h 489350"/>
              <a:gd name="connsiteX199" fmla="*/ 889658 w 3172469"/>
              <a:gd name="connsiteY199" fmla="*/ 451128 h 489350"/>
              <a:gd name="connsiteX200" fmla="*/ 879665 w 3172469"/>
              <a:gd name="connsiteY200" fmla="*/ 418574 h 489350"/>
              <a:gd name="connsiteX201" fmla="*/ 903207 w 3172469"/>
              <a:gd name="connsiteY201" fmla="*/ 344700 h 489350"/>
              <a:gd name="connsiteX202" fmla="*/ 892398 w 3172469"/>
              <a:gd name="connsiteY202" fmla="*/ 357867 h 489350"/>
              <a:gd name="connsiteX203" fmla="*/ 887010 w 3172469"/>
              <a:gd name="connsiteY203" fmla="*/ 361774 h 489350"/>
              <a:gd name="connsiteX204" fmla="*/ 887010 w 3172469"/>
              <a:gd name="connsiteY204" fmla="*/ 366142 h 489350"/>
              <a:gd name="connsiteX205" fmla="*/ 817444 w 3172469"/>
              <a:gd name="connsiteY205" fmla="*/ 429954 h 489350"/>
              <a:gd name="connsiteX206" fmla="*/ 744920 w 3172469"/>
              <a:gd name="connsiteY206" fmla="*/ 463783 h 489350"/>
              <a:gd name="connsiteX207" fmla="*/ 691364 w 3172469"/>
              <a:gd name="connsiteY207" fmla="*/ 429027 h 489350"/>
              <a:gd name="connsiteX208" fmla="*/ 671455 w 3172469"/>
              <a:gd name="connsiteY208" fmla="*/ 356005 h 489350"/>
              <a:gd name="connsiteX209" fmla="*/ 678655 w 3172469"/>
              <a:gd name="connsiteY209" fmla="*/ 319460 h 489350"/>
              <a:gd name="connsiteX210" fmla="*/ 718506 w 3172469"/>
              <a:gd name="connsiteY210" fmla="*/ 270661 h 489350"/>
              <a:gd name="connsiteX211" fmla="*/ 783995 w 3172469"/>
              <a:gd name="connsiteY211" fmla="*/ 216713 h 489350"/>
              <a:gd name="connsiteX212" fmla="*/ 833721 w 3172469"/>
              <a:gd name="connsiteY212" fmla="*/ 196450 h 489350"/>
              <a:gd name="connsiteX213" fmla="*/ 858458 w 3172469"/>
              <a:gd name="connsiteY213" fmla="*/ 205740 h 489350"/>
              <a:gd name="connsiteX214" fmla="*/ 868172 w 3172469"/>
              <a:gd name="connsiteY214" fmla="*/ 229529 h 489350"/>
              <a:gd name="connsiteX215" fmla="*/ 844619 w 3172469"/>
              <a:gd name="connsiteY215" fmla="*/ 284559 h 489350"/>
              <a:gd name="connsiteX216" fmla="*/ 805475 w 3172469"/>
              <a:gd name="connsiteY216" fmla="*/ 316443 h 489350"/>
              <a:gd name="connsiteX217" fmla="*/ 789862 w 3172469"/>
              <a:gd name="connsiteY217" fmla="*/ 299684 h 489350"/>
              <a:gd name="connsiteX218" fmla="*/ 790277 w 3172469"/>
              <a:gd name="connsiteY218" fmla="*/ 295148 h 489350"/>
              <a:gd name="connsiteX219" fmla="*/ 786563 w 3172469"/>
              <a:gd name="connsiteY219" fmla="*/ 297633 h 489350"/>
              <a:gd name="connsiteX220" fmla="*/ 766540 w 3172469"/>
              <a:gd name="connsiteY220" fmla="*/ 311830 h 489350"/>
              <a:gd name="connsiteX221" fmla="*/ 731880 w 3172469"/>
              <a:gd name="connsiteY221" fmla="*/ 340907 h 489350"/>
              <a:gd name="connsiteX222" fmla="*/ 723522 w 3172469"/>
              <a:gd name="connsiteY222" fmla="*/ 360045 h 489350"/>
              <a:gd name="connsiteX223" fmla="*/ 733358 w 3172469"/>
              <a:gd name="connsiteY223" fmla="*/ 387091 h 489350"/>
              <a:gd name="connsiteX224" fmla="*/ 760394 w 3172469"/>
              <a:gd name="connsiteY224" fmla="*/ 396928 h 489350"/>
              <a:gd name="connsiteX225" fmla="*/ 808577 w 3172469"/>
              <a:gd name="connsiteY225" fmla="*/ 382028 h 489350"/>
              <a:gd name="connsiteX226" fmla="*/ 863141 w 3172469"/>
              <a:gd name="connsiteY226" fmla="*/ 349621 h 489350"/>
              <a:gd name="connsiteX227" fmla="*/ 871585 w 3172469"/>
              <a:gd name="connsiteY227" fmla="*/ 344218 h 489350"/>
              <a:gd name="connsiteX228" fmla="*/ 871585 w 3172469"/>
              <a:gd name="connsiteY228" fmla="*/ 340553 h 489350"/>
              <a:gd name="connsiteX229" fmla="*/ 955017 w 3172469"/>
              <a:gd name="connsiteY229" fmla="*/ 247863 h 489350"/>
              <a:gd name="connsiteX230" fmla="*/ 914619 w 3172469"/>
              <a:gd name="connsiteY230" fmla="*/ 250735 h 489350"/>
              <a:gd name="connsiteX231" fmla="*/ 901996 w 3172469"/>
              <a:gd name="connsiteY231" fmla="*/ 253875 h 489350"/>
              <a:gd name="connsiteX232" fmla="*/ 893113 w 3172469"/>
              <a:gd name="connsiteY232" fmla="*/ 242988 h 489350"/>
              <a:gd name="connsiteX233" fmla="*/ 911716 w 3172469"/>
              <a:gd name="connsiteY233" fmla="*/ 203222 h 489350"/>
              <a:gd name="connsiteX234" fmla="*/ 948920 w 3172469"/>
              <a:gd name="connsiteY234" fmla="*/ 169736 h 489350"/>
              <a:gd name="connsiteX235" fmla="*/ 1006667 w 3172469"/>
              <a:gd name="connsiteY235" fmla="*/ 164153 h 489350"/>
              <a:gd name="connsiteX236" fmla="*/ 1037592 w 3172469"/>
              <a:gd name="connsiteY236" fmla="*/ 122142 h 489350"/>
              <a:gd name="connsiteX237" fmla="*/ 1074893 w 3172469"/>
              <a:gd name="connsiteY237" fmla="*/ 106963 h 489350"/>
              <a:gd name="connsiteX238" fmla="*/ 374190 w 3172469"/>
              <a:gd name="connsiteY238" fmla="*/ 43055 h 489350"/>
              <a:gd name="connsiteX239" fmla="*/ 431722 w 3172469"/>
              <a:gd name="connsiteY239" fmla="*/ 48402 h 489350"/>
              <a:gd name="connsiteX240" fmla="*/ 462320 w 3172469"/>
              <a:gd name="connsiteY240" fmla="*/ 60929 h 489350"/>
              <a:gd name="connsiteX241" fmla="*/ 471198 w 3172469"/>
              <a:gd name="connsiteY241" fmla="*/ 81514 h 489350"/>
              <a:gd name="connsiteX242" fmla="*/ 464796 w 3172469"/>
              <a:gd name="connsiteY242" fmla="*/ 118536 h 489350"/>
              <a:gd name="connsiteX243" fmla="*/ 449483 w 3172469"/>
              <a:gd name="connsiteY243" fmla="*/ 139416 h 489350"/>
              <a:gd name="connsiteX244" fmla="*/ 417277 w 3172469"/>
              <a:gd name="connsiteY244" fmla="*/ 153566 h 489350"/>
              <a:gd name="connsiteX245" fmla="*/ 388768 w 3172469"/>
              <a:gd name="connsiteY245" fmla="*/ 164469 h 489350"/>
              <a:gd name="connsiteX246" fmla="*/ 357645 w 3172469"/>
              <a:gd name="connsiteY246" fmla="*/ 182841 h 489350"/>
              <a:gd name="connsiteX247" fmla="*/ 341722 w 3172469"/>
              <a:gd name="connsiteY247" fmla="*/ 191306 h 489350"/>
              <a:gd name="connsiteX248" fmla="*/ 330331 w 3172469"/>
              <a:gd name="connsiteY248" fmla="*/ 181758 h 489350"/>
              <a:gd name="connsiteX249" fmla="*/ 342407 w 3172469"/>
              <a:gd name="connsiteY249" fmla="*/ 161640 h 489350"/>
              <a:gd name="connsiteX250" fmla="*/ 371211 w 3172469"/>
              <a:gd name="connsiteY250" fmla="*/ 140986 h 489350"/>
              <a:gd name="connsiteX251" fmla="*/ 388860 w 3172469"/>
              <a:gd name="connsiteY251" fmla="*/ 131974 h 489350"/>
              <a:gd name="connsiteX252" fmla="*/ 370825 w 3172469"/>
              <a:gd name="connsiteY252" fmla="*/ 135467 h 489350"/>
              <a:gd name="connsiteX253" fmla="*/ 220876 w 3172469"/>
              <a:gd name="connsiteY253" fmla="*/ 158013 h 489350"/>
              <a:gd name="connsiteX254" fmla="*/ 159031 w 3172469"/>
              <a:gd name="connsiteY254" fmla="*/ 203961 h 489350"/>
              <a:gd name="connsiteX255" fmla="*/ 161447 w 3172469"/>
              <a:gd name="connsiteY255" fmla="*/ 210964 h 489350"/>
              <a:gd name="connsiteX256" fmla="*/ 170400 w 3172469"/>
              <a:gd name="connsiteY256" fmla="*/ 216134 h 489350"/>
              <a:gd name="connsiteX257" fmla="*/ 244991 w 3172469"/>
              <a:gd name="connsiteY257" fmla="*/ 238112 h 489350"/>
              <a:gd name="connsiteX258" fmla="*/ 310796 w 3172469"/>
              <a:gd name="connsiteY258" fmla="*/ 262527 h 489350"/>
              <a:gd name="connsiteX259" fmla="*/ 360110 w 3172469"/>
              <a:gd name="connsiteY259" fmla="*/ 291786 h 489350"/>
              <a:gd name="connsiteX260" fmla="*/ 386459 w 3172469"/>
              <a:gd name="connsiteY260" fmla="*/ 321560 h 489350"/>
              <a:gd name="connsiteX261" fmla="*/ 394506 w 3172469"/>
              <a:gd name="connsiteY261" fmla="*/ 353316 h 489350"/>
              <a:gd name="connsiteX262" fmla="*/ 369888 w 3172469"/>
              <a:gd name="connsiteY262" fmla="*/ 418622 h 489350"/>
              <a:gd name="connsiteX263" fmla="*/ 275408 w 3172469"/>
              <a:gd name="connsiteY263" fmla="*/ 471107 h 489350"/>
              <a:gd name="connsiteX264" fmla="*/ 132660 w 3172469"/>
              <a:gd name="connsiteY264" fmla="*/ 489350 h 489350"/>
              <a:gd name="connsiteX265" fmla="*/ 36069 w 3172469"/>
              <a:gd name="connsiteY265" fmla="*/ 476958 h 489350"/>
              <a:gd name="connsiteX266" fmla="*/ 0 w 3172469"/>
              <a:gd name="connsiteY266" fmla="*/ 438762 h 489350"/>
              <a:gd name="connsiteX267" fmla="*/ 20939 w 3172469"/>
              <a:gd name="connsiteY267" fmla="*/ 392240 h 489350"/>
              <a:gd name="connsiteX268" fmla="*/ 70766 w 3172469"/>
              <a:gd name="connsiteY268" fmla="*/ 367996 h 489350"/>
              <a:gd name="connsiteX269" fmla="*/ 82500 w 3172469"/>
              <a:gd name="connsiteY269" fmla="*/ 387831 h 489350"/>
              <a:gd name="connsiteX270" fmla="*/ 73259 w 3172469"/>
              <a:gd name="connsiteY270" fmla="*/ 391668 h 489350"/>
              <a:gd name="connsiteX271" fmla="*/ 70032 w 3172469"/>
              <a:gd name="connsiteY271" fmla="*/ 393065 h 489350"/>
              <a:gd name="connsiteX272" fmla="*/ 81126 w 3172469"/>
              <a:gd name="connsiteY272" fmla="*/ 393424 h 489350"/>
              <a:gd name="connsiteX273" fmla="*/ 119887 w 3172469"/>
              <a:gd name="connsiteY273" fmla="*/ 393563 h 489350"/>
              <a:gd name="connsiteX274" fmla="*/ 231061 w 3172469"/>
              <a:gd name="connsiteY274" fmla="*/ 388977 h 489350"/>
              <a:gd name="connsiteX275" fmla="*/ 292863 w 3172469"/>
              <a:gd name="connsiteY275" fmla="*/ 373306 h 489350"/>
              <a:gd name="connsiteX276" fmla="*/ 338400 w 3172469"/>
              <a:gd name="connsiteY276" fmla="*/ 348001 h 489350"/>
              <a:gd name="connsiteX277" fmla="*/ 237083 w 3172469"/>
              <a:gd name="connsiteY277" fmla="*/ 297819 h 489350"/>
              <a:gd name="connsiteX278" fmla="*/ 153887 w 3172469"/>
              <a:gd name="connsiteY278" fmla="*/ 273843 h 489350"/>
              <a:gd name="connsiteX279" fmla="*/ 104322 w 3172469"/>
              <a:gd name="connsiteY279" fmla="*/ 245886 h 489350"/>
              <a:gd name="connsiteX280" fmla="*/ 94190 w 3172469"/>
              <a:gd name="connsiteY280" fmla="*/ 220785 h 489350"/>
              <a:gd name="connsiteX281" fmla="*/ 118804 w 3172469"/>
              <a:gd name="connsiteY281" fmla="*/ 129043 h 489350"/>
              <a:gd name="connsiteX282" fmla="*/ 216552 w 3172469"/>
              <a:gd name="connsiteY282" fmla="*/ 65478 h 489350"/>
              <a:gd name="connsiteX283" fmla="*/ 374190 w 3172469"/>
              <a:gd name="connsiteY283" fmla="*/ 43055 h 489350"/>
              <a:gd name="connsiteX284" fmla="*/ 3150138 w 3172469"/>
              <a:gd name="connsiteY284" fmla="*/ 24217 h 489350"/>
              <a:gd name="connsiteX285" fmla="*/ 3172469 w 3172469"/>
              <a:gd name="connsiteY285" fmla="*/ 44513 h 489350"/>
              <a:gd name="connsiteX286" fmla="*/ 2945073 w 3172469"/>
              <a:gd name="connsiteY286" fmla="*/ 340318 h 489350"/>
              <a:gd name="connsiteX287" fmla="*/ 2945073 w 3172469"/>
              <a:gd name="connsiteY287" fmla="*/ 359241 h 489350"/>
              <a:gd name="connsiteX288" fmla="*/ 3055519 w 3172469"/>
              <a:gd name="connsiteY288" fmla="*/ 241123 h 489350"/>
              <a:gd name="connsiteX289" fmla="*/ 3128610 w 3172469"/>
              <a:gd name="connsiteY289" fmla="*/ 202504 h 489350"/>
              <a:gd name="connsiteX290" fmla="*/ 3149618 w 3172469"/>
              <a:gd name="connsiteY290" fmla="*/ 216027 h 489350"/>
              <a:gd name="connsiteX291" fmla="*/ 3156996 w 3172469"/>
              <a:gd name="connsiteY291" fmla="*/ 248367 h 489350"/>
              <a:gd name="connsiteX292" fmla="*/ 3125964 w 3172469"/>
              <a:gd name="connsiteY292" fmla="*/ 314182 h 489350"/>
              <a:gd name="connsiteX293" fmla="*/ 3044643 w 3172469"/>
              <a:gd name="connsiteY293" fmla="*/ 373139 h 489350"/>
              <a:gd name="connsiteX294" fmla="*/ 3074121 w 3172469"/>
              <a:gd name="connsiteY294" fmla="*/ 392888 h 489350"/>
              <a:gd name="connsiteX295" fmla="*/ 3099346 w 3172469"/>
              <a:gd name="connsiteY295" fmla="*/ 383207 h 489350"/>
              <a:gd name="connsiteX296" fmla="*/ 3165076 w 3172469"/>
              <a:gd name="connsiteY296" fmla="*/ 333674 h 489350"/>
              <a:gd name="connsiteX297" fmla="*/ 3165076 w 3172469"/>
              <a:gd name="connsiteY297" fmla="*/ 365199 h 489350"/>
              <a:gd name="connsiteX298" fmla="*/ 3099324 w 3172469"/>
              <a:gd name="connsiteY298" fmla="*/ 434524 h 489350"/>
              <a:gd name="connsiteX299" fmla="*/ 3053258 w 3172469"/>
              <a:gd name="connsiteY299" fmla="*/ 457054 h 489350"/>
              <a:gd name="connsiteX300" fmla="*/ 3008193 w 3172469"/>
              <a:gd name="connsiteY300" fmla="*/ 434186 h 489350"/>
              <a:gd name="connsiteX301" fmla="*/ 2976299 w 3172469"/>
              <a:gd name="connsiteY301" fmla="*/ 374307 h 489350"/>
              <a:gd name="connsiteX302" fmla="*/ 2945041 w 3172469"/>
              <a:gd name="connsiteY302" fmla="*/ 421371 h 489350"/>
              <a:gd name="connsiteX303" fmla="*/ 2919377 w 3172469"/>
              <a:gd name="connsiteY303" fmla="*/ 442930 h 489350"/>
              <a:gd name="connsiteX304" fmla="*/ 2897186 w 3172469"/>
              <a:gd name="connsiteY304" fmla="*/ 414095 h 489350"/>
              <a:gd name="connsiteX305" fmla="*/ 2896590 w 3172469"/>
              <a:gd name="connsiteY305" fmla="*/ 405064 h 489350"/>
              <a:gd name="connsiteX306" fmla="*/ 2895492 w 3172469"/>
              <a:gd name="connsiteY306" fmla="*/ 406170 h 489350"/>
              <a:gd name="connsiteX307" fmla="*/ 2809899 w 3172469"/>
              <a:gd name="connsiteY307" fmla="*/ 460418 h 489350"/>
              <a:gd name="connsiteX308" fmla="*/ 2785516 w 3172469"/>
              <a:gd name="connsiteY308" fmla="*/ 448797 h 489350"/>
              <a:gd name="connsiteX309" fmla="*/ 2779488 w 3172469"/>
              <a:gd name="connsiteY309" fmla="*/ 417899 h 489350"/>
              <a:gd name="connsiteX310" fmla="*/ 2798326 w 3172469"/>
              <a:gd name="connsiteY310" fmla="*/ 352105 h 489350"/>
              <a:gd name="connsiteX311" fmla="*/ 2735045 w 3172469"/>
              <a:gd name="connsiteY311" fmla="*/ 429429 h 489350"/>
              <a:gd name="connsiteX312" fmla="*/ 2697545 w 3172469"/>
              <a:gd name="connsiteY312" fmla="*/ 450324 h 489350"/>
              <a:gd name="connsiteX313" fmla="*/ 2660079 w 3172469"/>
              <a:gd name="connsiteY313" fmla="*/ 417936 h 489350"/>
              <a:gd name="connsiteX314" fmla="*/ 2642242 w 3172469"/>
              <a:gd name="connsiteY314" fmla="*/ 359370 h 489350"/>
              <a:gd name="connsiteX315" fmla="*/ 2658450 w 3172469"/>
              <a:gd name="connsiteY315" fmla="*/ 308080 h 489350"/>
              <a:gd name="connsiteX316" fmla="*/ 2722400 w 3172469"/>
              <a:gd name="connsiteY316" fmla="*/ 248742 h 489350"/>
              <a:gd name="connsiteX317" fmla="*/ 2803732 w 3172469"/>
              <a:gd name="connsiteY317" fmla="*/ 200205 h 489350"/>
              <a:gd name="connsiteX318" fmla="*/ 2861698 w 3172469"/>
              <a:gd name="connsiteY318" fmla="*/ 186355 h 489350"/>
              <a:gd name="connsiteX319" fmla="*/ 2883060 w 3172469"/>
              <a:gd name="connsiteY319" fmla="*/ 199718 h 489350"/>
              <a:gd name="connsiteX320" fmla="*/ 2892774 w 3172469"/>
              <a:gd name="connsiteY320" fmla="*/ 223474 h 489350"/>
              <a:gd name="connsiteX321" fmla="*/ 2872596 w 3172469"/>
              <a:gd name="connsiteY321" fmla="*/ 242602 h 489350"/>
              <a:gd name="connsiteX322" fmla="*/ 2886055 w 3172469"/>
              <a:gd name="connsiteY322" fmla="*/ 273934 h 489350"/>
              <a:gd name="connsiteX323" fmla="*/ 2868514 w 3172469"/>
              <a:gd name="connsiteY323" fmla="*/ 307710 h 489350"/>
              <a:gd name="connsiteX324" fmla="*/ 2845721 w 3172469"/>
              <a:gd name="connsiteY324" fmla="*/ 340307 h 489350"/>
              <a:gd name="connsiteX325" fmla="*/ 2841649 w 3172469"/>
              <a:gd name="connsiteY325" fmla="*/ 360045 h 489350"/>
              <a:gd name="connsiteX326" fmla="*/ 2854305 w 3172469"/>
              <a:gd name="connsiteY326" fmla="*/ 378765 h 489350"/>
              <a:gd name="connsiteX327" fmla="*/ 2886085 w 3172469"/>
              <a:gd name="connsiteY327" fmla="*/ 367661 h 489350"/>
              <a:gd name="connsiteX328" fmla="*/ 2903460 w 3172469"/>
              <a:gd name="connsiteY328" fmla="*/ 357004 h 489350"/>
              <a:gd name="connsiteX329" fmla="*/ 2918606 w 3172469"/>
              <a:gd name="connsiteY329" fmla="*/ 289295 h 489350"/>
              <a:gd name="connsiteX330" fmla="*/ 2999798 w 3172469"/>
              <a:gd name="connsiteY330" fmla="*/ 165519 h 489350"/>
              <a:gd name="connsiteX331" fmla="*/ 3093190 w 3172469"/>
              <a:gd name="connsiteY331" fmla="*/ 57929 h 489350"/>
              <a:gd name="connsiteX332" fmla="*/ 3150138 w 3172469"/>
              <a:gd name="connsiteY332" fmla="*/ 24217 h 489350"/>
              <a:gd name="connsiteX333" fmla="*/ 2122721 w 3172469"/>
              <a:gd name="connsiteY333" fmla="*/ 0 h 489350"/>
              <a:gd name="connsiteX334" fmla="*/ 2220855 w 3172469"/>
              <a:gd name="connsiteY334" fmla="*/ 24201 h 489350"/>
              <a:gd name="connsiteX335" fmla="*/ 2253366 w 3172469"/>
              <a:gd name="connsiteY335" fmla="*/ 84214 h 489350"/>
              <a:gd name="connsiteX336" fmla="*/ 2193900 w 3172469"/>
              <a:gd name="connsiteY336" fmla="*/ 171798 h 489350"/>
              <a:gd name="connsiteX337" fmla="*/ 1998292 w 3172469"/>
              <a:gd name="connsiteY337" fmla="*/ 228650 h 489350"/>
              <a:gd name="connsiteX338" fmla="*/ 1984929 w 3172469"/>
              <a:gd name="connsiteY338" fmla="*/ 236987 h 489350"/>
              <a:gd name="connsiteX339" fmla="*/ 2119389 w 3172469"/>
              <a:gd name="connsiteY339" fmla="*/ 268480 h 489350"/>
              <a:gd name="connsiteX340" fmla="*/ 2165905 w 3172469"/>
              <a:gd name="connsiteY340" fmla="*/ 330448 h 489350"/>
              <a:gd name="connsiteX341" fmla="*/ 2131267 w 3172469"/>
              <a:gd name="connsiteY341" fmla="*/ 391602 h 489350"/>
              <a:gd name="connsiteX342" fmla="*/ 2042799 w 3172469"/>
              <a:gd name="connsiteY342" fmla="*/ 441880 h 489350"/>
              <a:gd name="connsiteX343" fmla="*/ 1943085 w 3172469"/>
              <a:gd name="connsiteY343" fmla="*/ 461768 h 489350"/>
              <a:gd name="connsiteX344" fmla="*/ 1860151 w 3172469"/>
              <a:gd name="connsiteY344" fmla="*/ 441339 h 489350"/>
              <a:gd name="connsiteX345" fmla="*/ 1830603 w 3172469"/>
              <a:gd name="connsiteY345" fmla="*/ 386288 h 489350"/>
              <a:gd name="connsiteX346" fmla="*/ 1848943 w 3172469"/>
              <a:gd name="connsiteY346" fmla="*/ 328734 h 489350"/>
              <a:gd name="connsiteX347" fmla="*/ 1900576 w 3172469"/>
              <a:gd name="connsiteY347" fmla="*/ 264269 h 489350"/>
              <a:gd name="connsiteX348" fmla="*/ 1851455 w 3172469"/>
              <a:gd name="connsiteY348" fmla="*/ 232218 h 489350"/>
              <a:gd name="connsiteX349" fmla="*/ 1866056 w 3172469"/>
              <a:gd name="connsiteY349" fmla="*/ 210005 h 489350"/>
              <a:gd name="connsiteX350" fmla="*/ 1950628 w 3172469"/>
              <a:gd name="connsiteY350" fmla="*/ 196889 h 489350"/>
              <a:gd name="connsiteX351" fmla="*/ 2083020 w 3172469"/>
              <a:gd name="connsiteY351" fmla="*/ 104949 h 489350"/>
              <a:gd name="connsiteX352" fmla="*/ 2094593 w 3172469"/>
              <a:gd name="connsiteY352" fmla="*/ 113136 h 489350"/>
              <a:gd name="connsiteX353" fmla="*/ 2073312 w 3172469"/>
              <a:gd name="connsiteY353" fmla="*/ 141961 h 489350"/>
              <a:gd name="connsiteX354" fmla="*/ 2024620 w 3172469"/>
              <a:gd name="connsiteY354" fmla="*/ 187684 h 489350"/>
              <a:gd name="connsiteX355" fmla="*/ 2191880 w 3172469"/>
              <a:gd name="connsiteY355" fmla="*/ 115825 h 489350"/>
              <a:gd name="connsiteX356" fmla="*/ 2114642 w 3172469"/>
              <a:gd name="connsiteY356" fmla="*/ 82317 h 489350"/>
              <a:gd name="connsiteX357" fmla="*/ 2001796 w 3172469"/>
              <a:gd name="connsiteY357" fmla="*/ 97689 h 489350"/>
              <a:gd name="connsiteX358" fmla="*/ 1957360 w 3172469"/>
              <a:gd name="connsiteY358" fmla="*/ 109574 h 489350"/>
              <a:gd name="connsiteX359" fmla="*/ 1944705 w 3172469"/>
              <a:gd name="connsiteY359" fmla="*/ 113771 h 489350"/>
              <a:gd name="connsiteX360" fmla="*/ 1955044 w 3172469"/>
              <a:gd name="connsiteY360" fmla="*/ 118871 h 489350"/>
              <a:gd name="connsiteX361" fmla="*/ 1958687 w 3172469"/>
              <a:gd name="connsiteY361" fmla="*/ 127270 h 489350"/>
              <a:gd name="connsiteX362" fmla="*/ 1906759 w 3172469"/>
              <a:gd name="connsiteY362" fmla="*/ 153105 h 489350"/>
              <a:gd name="connsiteX363" fmla="*/ 1836121 w 3172469"/>
              <a:gd name="connsiteY363" fmla="*/ 169114 h 489350"/>
              <a:gd name="connsiteX364" fmla="*/ 1817144 w 3172469"/>
              <a:gd name="connsiteY364" fmla="*/ 150137 h 489350"/>
              <a:gd name="connsiteX365" fmla="*/ 1832816 w 3172469"/>
              <a:gd name="connsiteY365" fmla="*/ 112675 h 489350"/>
              <a:gd name="connsiteX366" fmla="*/ 1865343 w 3172469"/>
              <a:gd name="connsiteY366" fmla="*/ 68993 h 489350"/>
              <a:gd name="connsiteX367" fmla="*/ 1893161 w 3172469"/>
              <a:gd name="connsiteY367" fmla="*/ 45627 h 489350"/>
              <a:gd name="connsiteX368" fmla="*/ 1952712 w 3172469"/>
              <a:gd name="connsiteY368" fmla="*/ 27534 h 489350"/>
              <a:gd name="connsiteX369" fmla="*/ 2044562 w 3172469"/>
              <a:gd name="connsiteY369" fmla="*/ 7094 h 489350"/>
              <a:gd name="connsiteX370" fmla="*/ 2122721 w 3172469"/>
              <a:gd name="connsiteY370" fmla="*/ 0 h 489350"/>
              <a:gd name="connsiteX0" fmla="*/ 1962608 w 3172469"/>
              <a:gd name="connsiteY0" fmla="*/ 271373 h 489350"/>
              <a:gd name="connsiteX1" fmla="*/ 1919532 w 3172469"/>
              <a:gd name="connsiteY1" fmla="*/ 324292 h 489350"/>
              <a:gd name="connsiteX2" fmla="*/ 1911602 w 3172469"/>
              <a:gd name="connsiteY2" fmla="*/ 344572 h 489350"/>
              <a:gd name="connsiteX3" fmla="*/ 1924054 w 3172469"/>
              <a:gd name="connsiteY3" fmla="*/ 367948 h 489350"/>
              <a:gd name="connsiteX4" fmla="*/ 1965963 w 3172469"/>
              <a:gd name="connsiteY4" fmla="*/ 380115 h 489350"/>
              <a:gd name="connsiteX5" fmla="*/ 2053900 w 3172469"/>
              <a:gd name="connsiteY5" fmla="*/ 359188 h 489350"/>
              <a:gd name="connsiteX6" fmla="*/ 2097025 w 3172469"/>
              <a:gd name="connsiteY6" fmla="*/ 316990 h 489350"/>
              <a:gd name="connsiteX7" fmla="*/ 2069084 w 3172469"/>
              <a:gd name="connsiteY7" fmla="*/ 293174 h 489350"/>
              <a:gd name="connsiteX8" fmla="*/ 1962608 w 3172469"/>
              <a:gd name="connsiteY8" fmla="*/ 271373 h 489350"/>
              <a:gd name="connsiteX9" fmla="*/ 3097166 w 3172469"/>
              <a:gd name="connsiteY9" fmla="*/ 267214 h 489350"/>
              <a:gd name="connsiteX10" fmla="*/ 3093372 w 3172469"/>
              <a:gd name="connsiteY10" fmla="*/ 268049 h 489350"/>
              <a:gd name="connsiteX11" fmla="*/ 3060925 w 3172469"/>
              <a:gd name="connsiteY11" fmla="*/ 288909 h 489350"/>
              <a:gd name="connsiteX12" fmla="*/ 3004277 w 3172469"/>
              <a:gd name="connsiteY12" fmla="*/ 339075 h 489350"/>
              <a:gd name="connsiteX13" fmla="*/ 3028226 w 3172469"/>
              <a:gd name="connsiteY13" fmla="*/ 350497 h 489350"/>
              <a:gd name="connsiteX14" fmla="*/ 3078129 w 3172469"/>
              <a:gd name="connsiteY14" fmla="*/ 302909 h 489350"/>
              <a:gd name="connsiteX15" fmla="*/ 3096322 w 3172469"/>
              <a:gd name="connsiteY15" fmla="*/ 271861 h 489350"/>
              <a:gd name="connsiteX16" fmla="*/ 3097166 w 3172469"/>
              <a:gd name="connsiteY16" fmla="*/ 267214 h 489350"/>
              <a:gd name="connsiteX17" fmla="*/ 1342100 w 3172469"/>
              <a:gd name="connsiteY17" fmla="*/ 260604 h 489350"/>
              <a:gd name="connsiteX18" fmla="*/ 1291463 w 3172469"/>
              <a:gd name="connsiteY18" fmla="*/ 299620 h 489350"/>
              <a:gd name="connsiteX19" fmla="*/ 1255856 w 3172469"/>
              <a:gd name="connsiteY19" fmla="*/ 346613 h 489350"/>
              <a:gd name="connsiteX20" fmla="*/ 1250192 w 3172469"/>
              <a:gd name="connsiteY20" fmla="*/ 377533 h 489350"/>
              <a:gd name="connsiteX21" fmla="*/ 1255175 w 3172469"/>
              <a:gd name="connsiteY21" fmla="*/ 388388 h 489350"/>
              <a:gd name="connsiteX22" fmla="*/ 1268902 w 3172469"/>
              <a:gd name="connsiteY22" fmla="*/ 392888 h 489350"/>
              <a:gd name="connsiteX23" fmla="*/ 1313843 w 3172469"/>
              <a:gd name="connsiteY23" fmla="*/ 373311 h 489350"/>
              <a:gd name="connsiteX24" fmla="*/ 1307788 w 3172469"/>
              <a:gd name="connsiteY24" fmla="*/ 346586 h 489350"/>
              <a:gd name="connsiteX25" fmla="*/ 1342100 w 3172469"/>
              <a:gd name="connsiteY25" fmla="*/ 260604 h 489350"/>
              <a:gd name="connsiteX26" fmla="*/ 2842056 w 3172469"/>
              <a:gd name="connsiteY26" fmla="*/ 252535 h 489350"/>
              <a:gd name="connsiteX27" fmla="*/ 2736888 w 3172469"/>
              <a:gd name="connsiteY27" fmla="*/ 313443 h 489350"/>
              <a:gd name="connsiteX28" fmla="*/ 2697675 w 3172469"/>
              <a:gd name="connsiteY28" fmla="*/ 368114 h 489350"/>
              <a:gd name="connsiteX29" fmla="*/ 2704275 w 3172469"/>
              <a:gd name="connsiteY29" fmla="*/ 385495 h 489350"/>
              <a:gd name="connsiteX30" fmla="*/ 2746087 w 3172469"/>
              <a:gd name="connsiteY30" fmla="*/ 359316 h 489350"/>
              <a:gd name="connsiteX31" fmla="*/ 2842056 w 3172469"/>
              <a:gd name="connsiteY31" fmla="*/ 252535 h 489350"/>
              <a:gd name="connsiteX32" fmla="*/ 2555269 w 3172469"/>
              <a:gd name="connsiteY32" fmla="*/ 246481 h 489350"/>
              <a:gd name="connsiteX33" fmla="*/ 2513579 w 3172469"/>
              <a:gd name="connsiteY33" fmla="*/ 272788 h 489350"/>
              <a:gd name="connsiteX34" fmla="*/ 2478030 w 3172469"/>
              <a:gd name="connsiteY34" fmla="*/ 324255 h 489350"/>
              <a:gd name="connsiteX35" fmla="*/ 2533564 w 3172469"/>
              <a:gd name="connsiteY35" fmla="*/ 282791 h 489350"/>
              <a:gd name="connsiteX36" fmla="*/ 2555815 w 3172469"/>
              <a:gd name="connsiteY36" fmla="*/ 247017 h 489350"/>
              <a:gd name="connsiteX37" fmla="*/ 2555269 w 3172469"/>
              <a:gd name="connsiteY37" fmla="*/ 246481 h 489350"/>
              <a:gd name="connsiteX38" fmla="*/ 602643 w 3172469"/>
              <a:gd name="connsiteY38" fmla="*/ 246481 h 489350"/>
              <a:gd name="connsiteX39" fmla="*/ 560954 w 3172469"/>
              <a:gd name="connsiteY39" fmla="*/ 272788 h 489350"/>
              <a:gd name="connsiteX40" fmla="*/ 525405 w 3172469"/>
              <a:gd name="connsiteY40" fmla="*/ 324255 h 489350"/>
              <a:gd name="connsiteX41" fmla="*/ 580939 w 3172469"/>
              <a:gd name="connsiteY41" fmla="*/ 282791 h 489350"/>
              <a:gd name="connsiteX42" fmla="*/ 603190 w 3172469"/>
              <a:gd name="connsiteY42" fmla="*/ 247017 h 489350"/>
              <a:gd name="connsiteX43" fmla="*/ 602643 w 3172469"/>
              <a:gd name="connsiteY43" fmla="*/ 246481 h 489350"/>
              <a:gd name="connsiteX44" fmla="*/ 620817 w 3172469"/>
              <a:gd name="connsiteY44" fmla="*/ 197114 h 489350"/>
              <a:gd name="connsiteX45" fmla="*/ 651035 w 3172469"/>
              <a:gd name="connsiteY45" fmla="*/ 206249 h 489350"/>
              <a:gd name="connsiteX46" fmla="*/ 662651 w 3172469"/>
              <a:gd name="connsiteY46" fmla="*/ 231543 h 489350"/>
              <a:gd name="connsiteX47" fmla="*/ 522040 w 3172469"/>
              <a:gd name="connsiteY47" fmla="*/ 357302 h 489350"/>
              <a:gd name="connsiteX48" fmla="*/ 522040 w 3172469"/>
              <a:gd name="connsiteY48" fmla="*/ 360720 h 489350"/>
              <a:gd name="connsiteX49" fmla="*/ 529332 w 3172469"/>
              <a:gd name="connsiteY49" fmla="*/ 386952 h 489350"/>
              <a:gd name="connsiteX50" fmla="*/ 549494 w 3172469"/>
              <a:gd name="connsiteY50" fmla="*/ 395589 h 489350"/>
              <a:gd name="connsiteX51" fmla="*/ 596407 w 3172469"/>
              <a:gd name="connsiteY51" fmla="*/ 380469 h 489350"/>
              <a:gd name="connsiteX52" fmla="*/ 666015 w 3172469"/>
              <a:gd name="connsiteY52" fmla="*/ 333674 h 489350"/>
              <a:gd name="connsiteX53" fmla="*/ 666015 w 3172469"/>
              <a:gd name="connsiteY53" fmla="*/ 363185 h 489350"/>
              <a:gd name="connsiteX54" fmla="*/ 523262 w 3172469"/>
              <a:gd name="connsiteY54" fmla="*/ 459743 h 489350"/>
              <a:gd name="connsiteX55" fmla="*/ 471586 w 3172469"/>
              <a:gd name="connsiteY55" fmla="*/ 433581 h 489350"/>
              <a:gd name="connsiteX56" fmla="*/ 453160 w 3172469"/>
              <a:gd name="connsiteY56" fmla="*/ 364749 h 489350"/>
              <a:gd name="connsiteX57" fmla="*/ 479173 w 3172469"/>
              <a:gd name="connsiteY57" fmla="*/ 289820 h 489350"/>
              <a:gd name="connsiteX58" fmla="*/ 547147 w 3172469"/>
              <a:gd name="connsiteY58" fmla="*/ 224042 h 489350"/>
              <a:gd name="connsiteX59" fmla="*/ 620817 w 3172469"/>
              <a:gd name="connsiteY59" fmla="*/ 197114 h 489350"/>
              <a:gd name="connsiteX60" fmla="*/ 2277096 w 3172469"/>
              <a:gd name="connsiteY60" fmla="*/ 191735 h 489350"/>
              <a:gd name="connsiteX61" fmla="*/ 2292033 w 3172469"/>
              <a:gd name="connsiteY61" fmla="*/ 203672 h 489350"/>
              <a:gd name="connsiteX62" fmla="*/ 2281939 w 3172469"/>
              <a:gd name="connsiteY62" fmla="*/ 219981 h 489350"/>
              <a:gd name="connsiteX63" fmla="*/ 2360527 w 3172469"/>
              <a:gd name="connsiteY63" fmla="*/ 209898 h 489350"/>
              <a:gd name="connsiteX64" fmla="*/ 2376001 w 3172469"/>
              <a:gd name="connsiteY64" fmla="*/ 213927 h 489350"/>
              <a:gd name="connsiteX65" fmla="*/ 2385307 w 3172469"/>
              <a:gd name="connsiteY65" fmla="*/ 228061 h 489350"/>
              <a:gd name="connsiteX66" fmla="*/ 2389578 w 3172469"/>
              <a:gd name="connsiteY66" fmla="*/ 248367 h 489350"/>
              <a:gd name="connsiteX67" fmla="*/ 2384959 w 3172469"/>
              <a:gd name="connsiteY67" fmla="*/ 267832 h 489350"/>
              <a:gd name="connsiteX68" fmla="*/ 2360742 w 3172469"/>
              <a:gd name="connsiteY68" fmla="*/ 296137 h 489350"/>
              <a:gd name="connsiteX69" fmla="*/ 2333095 w 3172469"/>
              <a:gd name="connsiteY69" fmla="*/ 334306 h 489350"/>
              <a:gd name="connsiteX70" fmla="*/ 2321629 w 3172469"/>
              <a:gd name="connsiteY70" fmla="*/ 365424 h 489350"/>
              <a:gd name="connsiteX71" fmla="*/ 2333610 w 3172469"/>
              <a:gd name="connsiteY71" fmla="*/ 374725 h 489350"/>
              <a:gd name="connsiteX72" fmla="*/ 2410441 w 3172469"/>
              <a:gd name="connsiteY72" fmla="*/ 332999 h 489350"/>
              <a:gd name="connsiteX73" fmla="*/ 2410441 w 3172469"/>
              <a:gd name="connsiteY73" fmla="*/ 338426 h 489350"/>
              <a:gd name="connsiteX74" fmla="*/ 2412288 w 3172469"/>
              <a:gd name="connsiteY74" fmla="*/ 327977 h 489350"/>
              <a:gd name="connsiteX75" fmla="*/ 2431798 w 3172469"/>
              <a:gd name="connsiteY75" fmla="*/ 289820 h 489350"/>
              <a:gd name="connsiteX76" fmla="*/ 2499772 w 3172469"/>
              <a:gd name="connsiteY76" fmla="*/ 224042 h 489350"/>
              <a:gd name="connsiteX77" fmla="*/ 2573442 w 3172469"/>
              <a:gd name="connsiteY77" fmla="*/ 197114 h 489350"/>
              <a:gd name="connsiteX78" fmla="*/ 2603661 w 3172469"/>
              <a:gd name="connsiteY78" fmla="*/ 206249 h 489350"/>
              <a:gd name="connsiteX79" fmla="*/ 2615276 w 3172469"/>
              <a:gd name="connsiteY79" fmla="*/ 231543 h 489350"/>
              <a:gd name="connsiteX80" fmla="*/ 2474665 w 3172469"/>
              <a:gd name="connsiteY80" fmla="*/ 357302 h 489350"/>
              <a:gd name="connsiteX81" fmla="*/ 2474665 w 3172469"/>
              <a:gd name="connsiteY81" fmla="*/ 360720 h 489350"/>
              <a:gd name="connsiteX82" fmla="*/ 2481957 w 3172469"/>
              <a:gd name="connsiteY82" fmla="*/ 386952 h 489350"/>
              <a:gd name="connsiteX83" fmla="*/ 2502119 w 3172469"/>
              <a:gd name="connsiteY83" fmla="*/ 395589 h 489350"/>
              <a:gd name="connsiteX84" fmla="*/ 2549032 w 3172469"/>
              <a:gd name="connsiteY84" fmla="*/ 380469 h 489350"/>
              <a:gd name="connsiteX85" fmla="*/ 2618640 w 3172469"/>
              <a:gd name="connsiteY85" fmla="*/ 333674 h 489350"/>
              <a:gd name="connsiteX86" fmla="*/ 2618640 w 3172469"/>
              <a:gd name="connsiteY86" fmla="*/ 363185 h 489350"/>
              <a:gd name="connsiteX87" fmla="*/ 2475887 w 3172469"/>
              <a:gd name="connsiteY87" fmla="*/ 459743 h 489350"/>
              <a:gd name="connsiteX88" fmla="*/ 2424211 w 3172469"/>
              <a:gd name="connsiteY88" fmla="*/ 433581 h 489350"/>
              <a:gd name="connsiteX89" fmla="*/ 2406937 w 3172469"/>
              <a:gd name="connsiteY89" fmla="*/ 385052 h 489350"/>
              <a:gd name="connsiteX90" fmla="*/ 2406041 w 3172469"/>
              <a:gd name="connsiteY90" fmla="*/ 369254 h 489350"/>
              <a:gd name="connsiteX91" fmla="*/ 2381233 w 3172469"/>
              <a:gd name="connsiteY91" fmla="*/ 395137 h 489350"/>
              <a:gd name="connsiteX92" fmla="*/ 2351215 w 3172469"/>
              <a:gd name="connsiteY92" fmla="*/ 423037 h 489350"/>
              <a:gd name="connsiteX93" fmla="*/ 2298623 w 3172469"/>
              <a:gd name="connsiteY93" fmla="*/ 449649 h 489350"/>
              <a:gd name="connsiteX94" fmla="*/ 2269289 w 3172469"/>
              <a:gd name="connsiteY94" fmla="*/ 432386 h 489350"/>
              <a:gd name="connsiteX95" fmla="*/ 2259479 w 3172469"/>
              <a:gd name="connsiteY95" fmla="*/ 393681 h 489350"/>
              <a:gd name="connsiteX96" fmla="*/ 2275435 w 3172469"/>
              <a:gd name="connsiteY96" fmla="*/ 341287 h 489350"/>
              <a:gd name="connsiteX97" fmla="*/ 2319358 w 3172469"/>
              <a:gd name="connsiteY97" fmla="*/ 286847 h 489350"/>
              <a:gd name="connsiteX98" fmla="*/ 2266133 w 3172469"/>
              <a:gd name="connsiteY98" fmla="*/ 298441 h 489350"/>
              <a:gd name="connsiteX99" fmla="*/ 2195560 w 3172469"/>
              <a:gd name="connsiteY99" fmla="*/ 372957 h 489350"/>
              <a:gd name="connsiteX100" fmla="*/ 2195560 w 3172469"/>
              <a:gd name="connsiteY100" fmla="*/ 342525 h 489350"/>
              <a:gd name="connsiteX101" fmla="*/ 2222478 w 3172469"/>
              <a:gd name="connsiteY101" fmla="*/ 313228 h 489350"/>
              <a:gd name="connsiteX102" fmla="*/ 2202290 w 3172469"/>
              <a:gd name="connsiteY102" fmla="*/ 284018 h 489350"/>
              <a:gd name="connsiteX103" fmla="*/ 2230579 w 3172469"/>
              <a:gd name="connsiteY103" fmla="*/ 225751 h 489350"/>
              <a:gd name="connsiteX104" fmla="*/ 2277096 w 3172469"/>
              <a:gd name="connsiteY104" fmla="*/ 191735 h 489350"/>
              <a:gd name="connsiteX105" fmla="*/ 1220111 w 3172469"/>
              <a:gd name="connsiteY105" fmla="*/ 115707 h 489350"/>
              <a:gd name="connsiteX106" fmla="*/ 1241510 w 3172469"/>
              <a:gd name="connsiteY106" fmla="*/ 124033 h 489350"/>
              <a:gd name="connsiteX107" fmla="*/ 1249836 w 3172469"/>
              <a:gd name="connsiteY107" fmla="*/ 144757 h 489350"/>
              <a:gd name="connsiteX108" fmla="*/ 1234968 w 3172469"/>
              <a:gd name="connsiteY108" fmla="*/ 180987 h 489350"/>
              <a:gd name="connsiteX109" fmla="*/ 1199923 w 3172469"/>
              <a:gd name="connsiteY109" fmla="*/ 200061 h 489350"/>
              <a:gd name="connsiteX110" fmla="*/ 1178792 w 3172469"/>
              <a:gd name="connsiteY110" fmla="*/ 191686 h 489350"/>
              <a:gd name="connsiteX111" fmla="*/ 1170862 w 3172469"/>
              <a:gd name="connsiteY111" fmla="*/ 171000 h 489350"/>
              <a:gd name="connsiteX112" fmla="*/ 1186694 w 3172469"/>
              <a:gd name="connsiteY112" fmla="*/ 134931 h 489350"/>
              <a:gd name="connsiteX113" fmla="*/ 1220111 w 3172469"/>
              <a:gd name="connsiteY113" fmla="*/ 115707 h 489350"/>
              <a:gd name="connsiteX114" fmla="*/ 1074893 w 3172469"/>
              <a:gd name="connsiteY114" fmla="*/ 106963 h 489350"/>
              <a:gd name="connsiteX115" fmla="*/ 1099914 w 3172469"/>
              <a:gd name="connsiteY115" fmla="*/ 121215 h 489350"/>
              <a:gd name="connsiteX116" fmla="*/ 1084537 w 3172469"/>
              <a:gd name="connsiteY116" fmla="*/ 146708 h 489350"/>
              <a:gd name="connsiteX117" fmla="*/ 1064263 w 3172469"/>
              <a:gd name="connsiteY117" fmla="*/ 166467 h 489350"/>
              <a:gd name="connsiteX118" fmla="*/ 1097900 w 3172469"/>
              <a:gd name="connsiteY118" fmla="*/ 171686 h 489350"/>
              <a:gd name="connsiteX119" fmla="*/ 1047054 w 3172469"/>
              <a:gd name="connsiteY119" fmla="*/ 253875 h 489350"/>
              <a:gd name="connsiteX120" fmla="*/ 1003795 w 3172469"/>
              <a:gd name="connsiteY120" fmla="*/ 250510 h 489350"/>
              <a:gd name="connsiteX121" fmla="*/ 963686 w 3172469"/>
              <a:gd name="connsiteY121" fmla="*/ 323880 h 489350"/>
              <a:gd name="connsiteX122" fmla="*/ 952585 w 3172469"/>
              <a:gd name="connsiteY122" fmla="*/ 373504 h 489350"/>
              <a:gd name="connsiteX123" fmla="*/ 963890 w 3172469"/>
              <a:gd name="connsiteY123" fmla="*/ 388184 h 489350"/>
              <a:gd name="connsiteX124" fmla="*/ 1057533 w 3172469"/>
              <a:gd name="connsiteY124" fmla="*/ 332999 h 489350"/>
              <a:gd name="connsiteX125" fmla="*/ 1057533 w 3172469"/>
              <a:gd name="connsiteY125" fmla="*/ 357633 h 489350"/>
              <a:gd name="connsiteX126" fmla="*/ 1066411 w 3172469"/>
              <a:gd name="connsiteY126" fmla="*/ 314056 h 489350"/>
              <a:gd name="connsiteX127" fmla="*/ 1096164 w 3172469"/>
              <a:gd name="connsiteY127" fmla="*/ 263197 h 489350"/>
              <a:gd name="connsiteX128" fmla="*/ 1170990 w 3172469"/>
              <a:gd name="connsiteY128" fmla="*/ 211248 h 489350"/>
              <a:gd name="connsiteX129" fmla="*/ 1198037 w 3172469"/>
              <a:gd name="connsiteY129" fmla="*/ 232893 h 489350"/>
              <a:gd name="connsiteX130" fmla="*/ 1187289 w 3172469"/>
              <a:gd name="connsiteY130" fmla="*/ 262602 h 489350"/>
              <a:gd name="connsiteX131" fmla="*/ 1145541 w 3172469"/>
              <a:gd name="connsiteY131" fmla="*/ 316540 h 489350"/>
              <a:gd name="connsiteX132" fmla="*/ 1119941 w 3172469"/>
              <a:gd name="connsiteY132" fmla="*/ 344411 h 489350"/>
              <a:gd name="connsiteX133" fmla="*/ 1115955 w 3172469"/>
              <a:gd name="connsiteY133" fmla="*/ 359370 h 489350"/>
              <a:gd name="connsiteX134" fmla="*/ 1122733 w 3172469"/>
              <a:gd name="connsiteY134" fmla="*/ 375615 h 489350"/>
              <a:gd name="connsiteX135" fmla="*/ 1140719 w 3172469"/>
              <a:gd name="connsiteY135" fmla="*/ 382130 h 489350"/>
              <a:gd name="connsiteX136" fmla="*/ 1172196 w 3172469"/>
              <a:gd name="connsiteY136" fmla="*/ 371029 h 489350"/>
              <a:gd name="connsiteX137" fmla="*/ 1195598 w 3172469"/>
              <a:gd name="connsiteY137" fmla="*/ 356139 h 489350"/>
              <a:gd name="connsiteX138" fmla="*/ 1195978 w 3172469"/>
              <a:gd name="connsiteY138" fmla="*/ 355890 h 489350"/>
              <a:gd name="connsiteX139" fmla="*/ 1195435 w 3172469"/>
              <a:gd name="connsiteY139" fmla="*/ 351976 h 489350"/>
              <a:gd name="connsiteX140" fmla="*/ 1219867 w 3172469"/>
              <a:gd name="connsiteY140" fmla="*/ 285448 h 489350"/>
              <a:gd name="connsiteX141" fmla="*/ 1281782 w 3172469"/>
              <a:gd name="connsiteY141" fmla="*/ 225323 h 489350"/>
              <a:gd name="connsiteX142" fmla="*/ 1348958 w 3172469"/>
              <a:gd name="connsiteY142" fmla="*/ 201154 h 489350"/>
              <a:gd name="connsiteX143" fmla="*/ 1375131 w 3172469"/>
              <a:gd name="connsiteY143" fmla="*/ 207615 h 489350"/>
              <a:gd name="connsiteX144" fmla="*/ 1386763 w 3172469"/>
              <a:gd name="connsiteY144" fmla="*/ 225489 h 489350"/>
              <a:gd name="connsiteX145" fmla="*/ 1379369 w 3172469"/>
              <a:gd name="connsiteY145" fmla="*/ 237673 h 489350"/>
              <a:gd name="connsiteX146" fmla="*/ 1395699 w 3172469"/>
              <a:gd name="connsiteY146" fmla="*/ 247311 h 489350"/>
              <a:gd name="connsiteX147" fmla="*/ 1400897 w 3172469"/>
              <a:gd name="connsiteY147" fmla="*/ 270570 h 489350"/>
              <a:gd name="connsiteX148" fmla="*/ 1373315 w 3172469"/>
              <a:gd name="connsiteY148" fmla="*/ 355041 h 489350"/>
              <a:gd name="connsiteX149" fmla="*/ 1374895 w 3172469"/>
              <a:gd name="connsiteY149" fmla="*/ 355293 h 489350"/>
              <a:gd name="connsiteX150" fmla="*/ 1378346 w 3172469"/>
              <a:gd name="connsiteY150" fmla="*/ 363324 h 489350"/>
              <a:gd name="connsiteX151" fmla="*/ 1379369 w 3172469"/>
              <a:gd name="connsiteY151" fmla="*/ 369593 h 489350"/>
              <a:gd name="connsiteX152" fmla="*/ 1405655 w 3172469"/>
              <a:gd name="connsiteY152" fmla="*/ 345127 h 489350"/>
              <a:gd name="connsiteX153" fmla="*/ 1422138 w 3172469"/>
              <a:gd name="connsiteY153" fmla="*/ 334087 h 489350"/>
              <a:gd name="connsiteX154" fmla="*/ 1423238 w 3172469"/>
              <a:gd name="connsiteY154" fmla="*/ 329629 h 489350"/>
              <a:gd name="connsiteX155" fmla="*/ 1448457 w 3172469"/>
              <a:gd name="connsiteY155" fmla="*/ 286884 h 489350"/>
              <a:gd name="connsiteX156" fmla="*/ 1484151 w 3172469"/>
              <a:gd name="connsiteY156" fmla="*/ 243089 h 489350"/>
              <a:gd name="connsiteX157" fmla="*/ 1518923 w 3172469"/>
              <a:gd name="connsiteY157" fmla="*/ 229411 h 489350"/>
              <a:gd name="connsiteX158" fmla="*/ 1538640 w 3172469"/>
              <a:gd name="connsiteY158" fmla="*/ 235524 h 489350"/>
              <a:gd name="connsiteX159" fmla="*/ 1546634 w 3172469"/>
              <a:gd name="connsiteY159" fmla="*/ 250381 h 489350"/>
              <a:gd name="connsiteX160" fmla="*/ 1539433 w 3172469"/>
              <a:gd name="connsiteY160" fmla="*/ 267098 h 489350"/>
              <a:gd name="connsiteX161" fmla="*/ 1527999 w 3172469"/>
              <a:gd name="connsiteY161" fmla="*/ 279881 h 489350"/>
              <a:gd name="connsiteX162" fmla="*/ 1478011 w 3172469"/>
              <a:gd name="connsiteY162" fmla="*/ 349951 h 489350"/>
              <a:gd name="connsiteX163" fmla="*/ 1477207 w 3172469"/>
              <a:gd name="connsiteY163" fmla="*/ 353198 h 489350"/>
              <a:gd name="connsiteX164" fmla="*/ 1487430 w 3172469"/>
              <a:gd name="connsiteY164" fmla="*/ 342632 h 489350"/>
              <a:gd name="connsiteX165" fmla="*/ 1593016 w 3172469"/>
              <a:gd name="connsiteY165" fmla="*/ 237721 h 489350"/>
              <a:gd name="connsiteX166" fmla="*/ 1648765 w 3172469"/>
              <a:gd name="connsiteY166" fmla="*/ 209223 h 489350"/>
              <a:gd name="connsiteX167" fmla="*/ 1665218 w 3172469"/>
              <a:gd name="connsiteY167" fmla="*/ 228061 h 489350"/>
              <a:gd name="connsiteX168" fmla="*/ 1671096 w 3172469"/>
              <a:gd name="connsiteY168" fmla="*/ 259125 h 489350"/>
              <a:gd name="connsiteX169" fmla="*/ 1656973 w 3172469"/>
              <a:gd name="connsiteY169" fmla="*/ 279892 h 489350"/>
              <a:gd name="connsiteX170" fmla="*/ 1613831 w 3172469"/>
              <a:gd name="connsiteY170" fmla="*/ 337564 h 489350"/>
              <a:gd name="connsiteX171" fmla="*/ 1599108 w 3172469"/>
              <a:gd name="connsiteY171" fmla="*/ 370814 h 489350"/>
              <a:gd name="connsiteX172" fmla="*/ 1603695 w 3172469"/>
              <a:gd name="connsiteY172" fmla="*/ 378765 h 489350"/>
              <a:gd name="connsiteX173" fmla="*/ 1683205 w 3172469"/>
              <a:gd name="connsiteY173" fmla="*/ 332334 h 489350"/>
              <a:gd name="connsiteX174" fmla="*/ 1683205 w 3172469"/>
              <a:gd name="connsiteY174" fmla="*/ 364878 h 489350"/>
              <a:gd name="connsiteX175" fmla="*/ 1613441 w 3172469"/>
              <a:gd name="connsiteY175" fmla="*/ 430811 h 489350"/>
              <a:gd name="connsiteX176" fmla="*/ 1562654 w 3172469"/>
              <a:gd name="connsiteY176" fmla="*/ 455703 h 489350"/>
              <a:gd name="connsiteX177" fmla="*/ 1538088 w 3172469"/>
              <a:gd name="connsiteY177" fmla="*/ 443300 h 489350"/>
              <a:gd name="connsiteX178" fmla="*/ 1530228 w 3172469"/>
              <a:gd name="connsiteY178" fmla="*/ 413194 h 489350"/>
              <a:gd name="connsiteX179" fmla="*/ 1543060 w 3172469"/>
              <a:gd name="connsiteY179" fmla="*/ 369759 h 489350"/>
              <a:gd name="connsiteX180" fmla="*/ 1587417 w 3172469"/>
              <a:gd name="connsiteY180" fmla="*/ 300295 h 489350"/>
              <a:gd name="connsiteX181" fmla="*/ 1495510 w 3172469"/>
              <a:gd name="connsiteY181" fmla="*/ 402211 h 489350"/>
              <a:gd name="connsiteX182" fmla="*/ 1468485 w 3172469"/>
              <a:gd name="connsiteY182" fmla="*/ 434529 h 489350"/>
              <a:gd name="connsiteX183" fmla="*/ 1453665 w 3172469"/>
              <a:gd name="connsiteY183" fmla="*/ 440230 h 489350"/>
              <a:gd name="connsiteX184" fmla="*/ 1427605 w 3172469"/>
              <a:gd name="connsiteY184" fmla="*/ 415343 h 489350"/>
              <a:gd name="connsiteX185" fmla="*/ 1420814 w 3172469"/>
              <a:gd name="connsiteY185" fmla="*/ 389413 h 489350"/>
              <a:gd name="connsiteX186" fmla="*/ 1419167 w 3172469"/>
              <a:gd name="connsiteY186" fmla="*/ 369021 h 489350"/>
              <a:gd name="connsiteX187" fmla="*/ 1404001 w 3172469"/>
              <a:gd name="connsiteY187" fmla="*/ 382193 h 489350"/>
              <a:gd name="connsiteX188" fmla="*/ 1386414 w 3172469"/>
              <a:gd name="connsiteY188" fmla="*/ 393505 h 489350"/>
              <a:gd name="connsiteX189" fmla="*/ 1347351 w 3172469"/>
              <a:gd name="connsiteY189" fmla="*/ 400539 h 489350"/>
              <a:gd name="connsiteX190" fmla="*/ 1268902 w 3172469"/>
              <a:gd name="connsiteY190" fmla="*/ 450999 h 489350"/>
              <a:gd name="connsiteX191" fmla="*/ 1216615 w 3172469"/>
              <a:gd name="connsiteY191" fmla="*/ 422158 h 489350"/>
              <a:gd name="connsiteX192" fmla="*/ 1204294 w 3172469"/>
              <a:gd name="connsiteY192" fmla="*/ 397365 h 489350"/>
              <a:gd name="connsiteX193" fmla="*/ 1197185 w 3172469"/>
              <a:gd name="connsiteY193" fmla="*/ 405276 h 489350"/>
              <a:gd name="connsiteX194" fmla="*/ 1114487 w 3172469"/>
              <a:gd name="connsiteY194" fmla="*/ 454364 h 489350"/>
              <a:gd name="connsiteX195" fmla="*/ 1070805 w 3172469"/>
              <a:gd name="connsiteY195" fmla="*/ 423540 h 489350"/>
              <a:gd name="connsiteX196" fmla="*/ 1057090 w 3172469"/>
              <a:gd name="connsiteY196" fmla="*/ 365268 h 489350"/>
              <a:gd name="connsiteX197" fmla="*/ 1035120 w 3172469"/>
              <a:gd name="connsiteY197" fmla="*/ 388315 h 489350"/>
              <a:gd name="connsiteX198" fmla="*/ 919484 w 3172469"/>
              <a:gd name="connsiteY198" fmla="*/ 465122 h 489350"/>
              <a:gd name="connsiteX199" fmla="*/ 889658 w 3172469"/>
              <a:gd name="connsiteY199" fmla="*/ 451128 h 489350"/>
              <a:gd name="connsiteX200" fmla="*/ 879665 w 3172469"/>
              <a:gd name="connsiteY200" fmla="*/ 418574 h 489350"/>
              <a:gd name="connsiteX201" fmla="*/ 903207 w 3172469"/>
              <a:gd name="connsiteY201" fmla="*/ 344700 h 489350"/>
              <a:gd name="connsiteX202" fmla="*/ 892398 w 3172469"/>
              <a:gd name="connsiteY202" fmla="*/ 357867 h 489350"/>
              <a:gd name="connsiteX203" fmla="*/ 887010 w 3172469"/>
              <a:gd name="connsiteY203" fmla="*/ 361774 h 489350"/>
              <a:gd name="connsiteX204" fmla="*/ 887010 w 3172469"/>
              <a:gd name="connsiteY204" fmla="*/ 366142 h 489350"/>
              <a:gd name="connsiteX205" fmla="*/ 817444 w 3172469"/>
              <a:gd name="connsiteY205" fmla="*/ 429954 h 489350"/>
              <a:gd name="connsiteX206" fmla="*/ 744920 w 3172469"/>
              <a:gd name="connsiteY206" fmla="*/ 463783 h 489350"/>
              <a:gd name="connsiteX207" fmla="*/ 691364 w 3172469"/>
              <a:gd name="connsiteY207" fmla="*/ 429027 h 489350"/>
              <a:gd name="connsiteX208" fmla="*/ 671455 w 3172469"/>
              <a:gd name="connsiteY208" fmla="*/ 356005 h 489350"/>
              <a:gd name="connsiteX209" fmla="*/ 678655 w 3172469"/>
              <a:gd name="connsiteY209" fmla="*/ 319460 h 489350"/>
              <a:gd name="connsiteX210" fmla="*/ 718506 w 3172469"/>
              <a:gd name="connsiteY210" fmla="*/ 270661 h 489350"/>
              <a:gd name="connsiteX211" fmla="*/ 783995 w 3172469"/>
              <a:gd name="connsiteY211" fmla="*/ 216713 h 489350"/>
              <a:gd name="connsiteX212" fmla="*/ 833721 w 3172469"/>
              <a:gd name="connsiteY212" fmla="*/ 196450 h 489350"/>
              <a:gd name="connsiteX213" fmla="*/ 858458 w 3172469"/>
              <a:gd name="connsiteY213" fmla="*/ 205740 h 489350"/>
              <a:gd name="connsiteX214" fmla="*/ 868172 w 3172469"/>
              <a:gd name="connsiteY214" fmla="*/ 229529 h 489350"/>
              <a:gd name="connsiteX215" fmla="*/ 844619 w 3172469"/>
              <a:gd name="connsiteY215" fmla="*/ 284559 h 489350"/>
              <a:gd name="connsiteX216" fmla="*/ 805475 w 3172469"/>
              <a:gd name="connsiteY216" fmla="*/ 316443 h 489350"/>
              <a:gd name="connsiteX217" fmla="*/ 789862 w 3172469"/>
              <a:gd name="connsiteY217" fmla="*/ 299684 h 489350"/>
              <a:gd name="connsiteX218" fmla="*/ 790277 w 3172469"/>
              <a:gd name="connsiteY218" fmla="*/ 295148 h 489350"/>
              <a:gd name="connsiteX219" fmla="*/ 786563 w 3172469"/>
              <a:gd name="connsiteY219" fmla="*/ 297633 h 489350"/>
              <a:gd name="connsiteX220" fmla="*/ 766540 w 3172469"/>
              <a:gd name="connsiteY220" fmla="*/ 311830 h 489350"/>
              <a:gd name="connsiteX221" fmla="*/ 731880 w 3172469"/>
              <a:gd name="connsiteY221" fmla="*/ 340907 h 489350"/>
              <a:gd name="connsiteX222" fmla="*/ 723522 w 3172469"/>
              <a:gd name="connsiteY222" fmla="*/ 360045 h 489350"/>
              <a:gd name="connsiteX223" fmla="*/ 733358 w 3172469"/>
              <a:gd name="connsiteY223" fmla="*/ 387091 h 489350"/>
              <a:gd name="connsiteX224" fmla="*/ 760394 w 3172469"/>
              <a:gd name="connsiteY224" fmla="*/ 396928 h 489350"/>
              <a:gd name="connsiteX225" fmla="*/ 808577 w 3172469"/>
              <a:gd name="connsiteY225" fmla="*/ 382028 h 489350"/>
              <a:gd name="connsiteX226" fmla="*/ 863141 w 3172469"/>
              <a:gd name="connsiteY226" fmla="*/ 349621 h 489350"/>
              <a:gd name="connsiteX227" fmla="*/ 871585 w 3172469"/>
              <a:gd name="connsiteY227" fmla="*/ 344218 h 489350"/>
              <a:gd name="connsiteX228" fmla="*/ 871585 w 3172469"/>
              <a:gd name="connsiteY228" fmla="*/ 340553 h 489350"/>
              <a:gd name="connsiteX229" fmla="*/ 955017 w 3172469"/>
              <a:gd name="connsiteY229" fmla="*/ 247863 h 489350"/>
              <a:gd name="connsiteX230" fmla="*/ 914619 w 3172469"/>
              <a:gd name="connsiteY230" fmla="*/ 250735 h 489350"/>
              <a:gd name="connsiteX231" fmla="*/ 901996 w 3172469"/>
              <a:gd name="connsiteY231" fmla="*/ 253875 h 489350"/>
              <a:gd name="connsiteX232" fmla="*/ 893113 w 3172469"/>
              <a:gd name="connsiteY232" fmla="*/ 242988 h 489350"/>
              <a:gd name="connsiteX233" fmla="*/ 911716 w 3172469"/>
              <a:gd name="connsiteY233" fmla="*/ 203222 h 489350"/>
              <a:gd name="connsiteX234" fmla="*/ 948920 w 3172469"/>
              <a:gd name="connsiteY234" fmla="*/ 169736 h 489350"/>
              <a:gd name="connsiteX235" fmla="*/ 1006667 w 3172469"/>
              <a:gd name="connsiteY235" fmla="*/ 164153 h 489350"/>
              <a:gd name="connsiteX236" fmla="*/ 1037592 w 3172469"/>
              <a:gd name="connsiteY236" fmla="*/ 122142 h 489350"/>
              <a:gd name="connsiteX237" fmla="*/ 1074893 w 3172469"/>
              <a:gd name="connsiteY237" fmla="*/ 106963 h 489350"/>
              <a:gd name="connsiteX238" fmla="*/ 374190 w 3172469"/>
              <a:gd name="connsiteY238" fmla="*/ 43055 h 489350"/>
              <a:gd name="connsiteX239" fmla="*/ 431722 w 3172469"/>
              <a:gd name="connsiteY239" fmla="*/ 48402 h 489350"/>
              <a:gd name="connsiteX240" fmla="*/ 462320 w 3172469"/>
              <a:gd name="connsiteY240" fmla="*/ 60929 h 489350"/>
              <a:gd name="connsiteX241" fmla="*/ 471198 w 3172469"/>
              <a:gd name="connsiteY241" fmla="*/ 81514 h 489350"/>
              <a:gd name="connsiteX242" fmla="*/ 464796 w 3172469"/>
              <a:gd name="connsiteY242" fmla="*/ 118536 h 489350"/>
              <a:gd name="connsiteX243" fmla="*/ 449483 w 3172469"/>
              <a:gd name="connsiteY243" fmla="*/ 139416 h 489350"/>
              <a:gd name="connsiteX244" fmla="*/ 417277 w 3172469"/>
              <a:gd name="connsiteY244" fmla="*/ 153566 h 489350"/>
              <a:gd name="connsiteX245" fmla="*/ 388768 w 3172469"/>
              <a:gd name="connsiteY245" fmla="*/ 164469 h 489350"/>
              <a:gd name="connsiteX246" fmla="*/ 357645 w 3172469"/>
              <a:gd name="connsiteY246" fmla="*/ 182841 h 489350"/>
              <a:gd name="connsiteX247" fmla="*/ 341722 w 3172469"/>
              <a:gd name="connsiteY247" fmla="*/ 191306 h 489350"/>
              <a:gd name="connsiteX248" fmla="*/ 330331 w 3172469"/>
              <a:gd name="connsiteY248" fmla="*/ 181758 h 489350"/>
              <a:gd name="connsiteX249" fmla="*/ 342407 w 3172469"/>
              <a:gd name="connsiteY249" fmla="*/ 161640 h 489350"/>
              <a:gd name="connsiteX250" fmla="*/ 371211 w 3172469"/>
              <a:gd name="connsiteY250" fmla="*/ 140986 h 489350"/>
              <a:gd name="connsiteX251" fmla="*/ 388860 w 3172469"/>
              <a:gd name="connsiteY251" fmla="*/ 131974 h 489350"/>
              <a:gd name="connsiteX252" fmla="*/ 370825 w 3172469"/>
              <a:gd name="connsiteY252" fmla="*/ 135467 h 489350"/>
              <a:gd name="connsiteX253" fmla="*/ 220876 w 3172469"/>
              <a:gd name="connsiteY253" fmla="*/ 158013 h 489350"/>
              <a:gd name="connsiteX254" fmla="*/ 159031 w 3172469"/>
              <a:gd name="connsiteY254" fmla="*/ 203961 h 489350"/>
              <a:gd name="connsiteX255" fmla="*/ 161447 w 3172469"/>
              <a:gd name="connsiteY255" fmla="*/ 210964 h 489350"/>
              <a:gd name="connsiteX256" fmla="*/ 170400 w 3172469"/>
              <a:gd name="connsiteY256" fmla="*/ 216134 h 489350"/>
              <a:gd name="connsiteX257" fmla="*/ 244991 w 3172469"/>
              <a:gd name="connsiteY257" fmla="*/ 238112 h 489350"/>
              <a:gd name="connsiteX258" fmla="*/ 310796 w 3172469"/>
              <a:gd name="connsiteY258" fmla="*/ 262527 h 489350"/>
              <a:gd name="connsiteX259" fmla="*/ 360110 w 3172469"/>
              <a:gd name="connsiteY259" fmla="*/ 291786 h 489350"/>
              <a:gd name="connsiteX260" fmla="*/ 386459 w 3172469"/>
              <a:gd name="connsiteY260" fmla="*/ 321560 h 489350"/>
              <a:gd name="connsiteX261" fmla="*/ 394506 w 3172469"/>
              <a:gd name="connsiteY261" fmla="*/ 353316 h 489350"/>
              <a:gd name="connsiteX262" fmla="*/ 369888 w 3172469"/>
              <a:gd name="connsiteY262" fmla="*/ 418622 h 489350"/>
              <a:gd name="connsiteX263" fmla="*/ 275408 w 3172469"/>
              <a:gd name="connsiteY263" fmla="*/ 471107 h 489350"/>
              <a:gd name="connsiteX264" fmla="*/ 132660 w 3172469"/>
              <a:gd name="connsiteY264" fmla="*/ 489350 h 489350"/>
              <a:gd name="connsiteX265" fmla="*/ 36069 w 3172469"/>
              <a:gd name="connsiteY265" fmla="*/ 476958 h 489350"/>
              <a:gd name="connsiteX266" fmla="*/ 0 w 3172469"/>
              <a:gd name="connsiteY266" fmla="*/ 438762 h 489350"/>
              <a:gd name="connsiteX267" fmla="*/ 20939 w 3172469"/>
              <a:gd name="connsiteY267" fmla="*/ 392240 h 489350"/>
              <a:gd name="connsiteX268" fmla="*/ 82500 w 3172469"/>
              <a:gd name="connsiteY268" fmla="*/ 387831 h 489350"/>
              <a:gd name="connsiteX269" fmla="*/ 73259 w 3172469"/>
              <a:gd name="connsiteY269" fmla="*/ 391668 h 489350"/>
              <a:gd name="connsiteX270" fmla="*/ 70032 w 3172469"/>
              <a:gd name="connsiteY270" fmla="*/ 393065 h 489350"/>
              <a:gd name="connsiteX271" fmla="*/ 81126 w 3172469"/>
              <a:gd name="connsiteY271" fmla="*/ 393424 h 489350"/>
              <a:gd name="connsiteX272" fmla="*/ 119887 w 3172469"/>
              <a:gd name="connsiteY272" fmla="*/ 393563 h 489350"/>
              <a:gd name="connsiteX273" fmla="*/ 231061 w 3172469"/>
              <a:gd name="connsiteY273" fmla="*/ 388977 h 489350"/>
              <a:gd name="connsiteX274" fmla="*/ 292863 w 3172469"/>
              <a:gd name="connsiteY274" fmla="*/ 373306 h 489350"/>
              <a:gd name="connsiteX275" fmla="*/ 338400 w 3172469"/>
              <a:gd name="connsiteY275" fmla="*/ 348001 h 489350"/>
              <a:gd name="connsiteX276" fmla="*/ 237083 w 3172469"/>
              <a:gd name="connsiteY276" fmla="*/ 297819 h 489350"/>
              <a:gd name="connsiteX277" fmla="*/ 153887 w 3172469"/>
              <a:gd name="connsiteY277" fmla="*/ 273843 h 489350"/>
              <a:gd name="connsiteX278" fmla="*/ 104322 w 3172469"/>
              <a:gd name="connsiteY278" fmla="*/ 245886 h 489350"/>
              <a:gd name="connsiteX279" fmla="*/ 94190 w 3172469"/>
              <a:gd name="connsiteY279" fmla="*/ 220785 h 489350"/>
              <a:gd name="connsiteX280" fmla="*/ 118804 w 3172469"/>
              <a:gd name="connsiteY280" fmla="*/ 129043 h 489350"/>
              <a:gd name="connsiteX281" fmla="*/ 216552 w 3172469"/>
              <a:gd name="connsiteY281" fmla="*/ 65478 h 489350"/>
              <a:gd name="connsiteX282" fmla="*/ 374190 w 3172469"/>
              <a:gd name="connsiteY282" fmla="*/ 43055 h 489350"/>
              <a:gd name="connsiteX283" fmla="*/ 3150138 w 3172469"/>
              <a:gd name="connsiteY283" fmla="*/ 24217 h 489350"/>
              <a:gd name="connsiteX284" fmla="*/ 3172469 w 3172469"/>
              <a:gd name="connsiteY284" fmla="*/ 44513 h 489350"/>
              <a:gd name="connsiteX285" fmla="*/ 2945073 w 3172469"/>
              <a:gd name="connsiteY285" fmla="*/ 340318 h 489350"/>
              <a:gd name="connsiteX286" fmla="*/ 2945073 w 3172469"/>
              <a:gd name="connsiteY286" fmla="*/ 359241 h 489350"/>
              <a:gd name="connsiteX287" fmla="*/ 3055519 w 3172469"/>
              <a:gd name="connsiteY287" fmla="*/ 241123 h 489350"/>
              <a:gd name="connsiteX288" fmla="*/ 3128610 w 3172469"/>
              <a:gd name="connsiteY288" fmla="*/ 202504 h 489350"/>
              <a:gd name="connsiteX289" fmla="*/ 3149618 w 3172469"/>
              <a:gd name="connsiteY289" fmla="*/ 216027 h 489350"/>
              <a:gd name="connsiteX290" fmla="*/ 3156996 w 3172469"/>
              <a:gd name="connsiteY290" fmla="*/ 248367 h 489350"/>
              <a:gd name="connsiteX291" fmla="*/ 3125964 w 3172469"/>
              <a:gd name="connsiteY291" fmla="*/ 314182 h 489350"/>
              <a:gd name="connsiteX292" fmla="*/ 3044643 w 3172469"/>
              <a:gd name="connsiteY292" fmla="*/ 373139 h 489350"/>
              <a:gd name="connsiteX293" fmla="*/ 3074121 w 3172469"/>
              <a:gd name="connsiteY293" fmla="*/ 392888 h 489350"/>
              <a:gd name="connsiteX294" fmla="*/ 3099346 w 3172469"/>
              <a:gd name="connsiteY294" fmla="*/ 383207 h 489350"/>
              <a:gd name="connsiteX295" fmla="*/ 3165076 w 3172469"/>
              <a:gd name="connsiteY295" fmla="*/ 333674 h 489350"/>
              <a:gd name="connsiteX296" fmla="*/ 3165076 w 3172469"/>
              <a:gd name="connsiteY296" fmla="*/ 365199 h 489350"/>
              <a:gd name="connsiteX297" fmla="*/ 3099324 w 3172469"/>
              <a:gd name="connsiteY297" fmla="*/ 434524 h 489350"/>
              <a:gd name="connsiteX298" fmla="*/ 3053258 w 3172469"/>
              <a:gd name="connsiteY298" fmla="*/ 457054 h 489350"/>
              <a:gd name="connsiteX299" fmla="*/ 3008193 w 3172469"/>
              <a:gd name="connsiteY299" fmla="*/ 434186 h 489350"/>
              <a:gd name="connsiteX300" fmla="*/ 2976299 w 3172469"/>
              <a:gd name="connsiteY300" fmla="*/ 374307 h 489350"/>
              <a:gd name="connsiteX301" fmla="*/ 2945041 w 3172469"/>
              <a:gd name="connsiteY301" fmla="*/ 421371 h 489350"/>
              <a:gd name="connsiteX302" fmla="*/ 2919377 w 3172469"/>
              <a:gd name="connsiteY302" fmla="*/ 442930 h 489350"/>
              <a:gd name="connsiteX303" fmla="*/ 2897186 w 3172469"/>
              <a:gd name="connsiteY303" fmla="*/ 414095 h 489350"/>
              <a:gd name="connsiteX304" fmla="*/ 2896590 w 3172469"/>
              <a:gd name="connsiteY304" fmla="*/ 405064 h 489350"/>
              <a:gd name="connsiteX305" fmla="*/ 2895492 w 3172469"/>
              <a:gd name="connsiteY305" fmla="*/ 406170 h 489350"/>
              <a:gd name="connsiteX306" fmla="*/ 2809899 w 3172469"/>
              <a:gd name="connsiteY306" fmla="*/ 460418 h 489350"/>
              <a:gd name="connsiteX307" fmla="*/ 2785516 w 3172469"/>
              <a:gd name="connsiteY307" fmla="*/ 448797 h 489350"/>
              <a:gd name="connsiteX308" fmla="*/ 2779488 w 3172469"/>
              <a:gd name="connsiteY308" fmla="*/ 417899 h 489350"/>
              <a:gd name="connsiteX309" fmla="*/ 2798326 w 3172469"/>
              <a:gd name="connsiteY309" fmla="*/ 352105 h 489350"/>
              <a:gd name="connsiteX310" fmla="*/ 2735045 w 3172469"/>
              <a:gd name="connsiteY310" fmla="*/ 429429 h 489350"/>
              <a:gd name="connsiteX311" fmla="*/ 2697545 w 3172469"/>
              <a:gd name="connsiteY311" fmla="*/ 450324 h 489350"/>
              <a:gd name="connsiteX312" fmla="*/ 2660079 w 3172469"/>
              <a:gd name="connsiteY312" fmla="*/ 417936 h 489350"/>
              <a:gd name="connsiteX313" fmla="*/ 2642242 w 3172469"/>
              <a:gd name="connsiteY313" fmla="*/ 359370 h 489350"/>
              <a:gd name="connsiteX314" fmla="*/ 2658450 w 3172469"/>
              <a:gd name="connsiteY314" fmla="*/ 308080 h 489350"/>
              <a:gd name="connsiteX315" fmla="*/ 2722400 w 3172469"/>
              <a:gd name="connsiteY315" fmla="*/ 248742 h 489350"/>
              <a:gd name="connsiteX316" fmla="*/ 2803732 w 3172469"/>
              <a:gd name="connsiteY316" fmla="*/ 200205 h 489350"/>
              <a:gd name="connsiteX317" fmla="*/ 2861698 w 3172469"/>
              <a:gd name="connsiteY317" fmla="*/ 186355 h 489350"/>
              <a:gd name="connsiteX318" fmla="*/ 2883060 w 3172469"/>
              <a:gd name="connsiteY318" fmla="*/ 199718 h 489350"/>
              <a:gd name="connsiteX319" fmla="*/ 2892774 w 3172469"/>
              <a:gd name="connsiteY319" fmla="*/ 223474 h 489350"/>
              <a:gd name="connsiteX320" fmla="*/ 2872596 w 3172469"/>
              <a:gd name="connsiteY320" fmla="*/ 242602 h 489350"/>
              <a:gd name="connsiteX321" fmla="*/ 2886055 w 3172469"/>
              <a:gd name="connsiteY321" fmla="*/ 273934 h 489350"/>
              <a:gd name="connsiteX322" fmla="*/ 2868514 w 3172469"/>
              <a:gd name="connsiteY322" fmla="*/ 307710 h 489350"/>
              <a:gd name="connsiteX323" fmla="*/ 2845721 w 3172469"/>
              <a:gd name="connsiteY323" fmla="*/ 340307 h 489350"/>
              <a:gd name="connsiteX324" fmla="*/ 2841649 w 3172469"/>
              <a:gd name="connsiteY324" fmla="*/ 360045 h 489350"/>
              <a:gd name="connsiteX325" fmla="*/ 2854305 w 3172469"/>
              <a:gd name="connsiteY325" fmla="*/ 378765 h 489350"/>
              <a:gd name="connsiteX326" fmla="*/ 2886085 w 3172469"/>
              <a:gd name="connsiteY326" fmla="*/ 367661 h 489350"/>
              <a:gd name="connsiteX327" fmla="*/ 2903460 w 3172469"/>
              <a:gd name="connsiteY327" fmla="*/ 357004 h 489350"/>
              <a:gd name="connsiteX328" fmla="*/ 2918606 w 3172469"/>
              <a:gd name="connsiteY328" fmla="*/ 289295 h 489350"/>
              <a:gd name="connsiteX329" fmla="*/ 2999798 w 3172469"/>
              <a:gd name="connsiteY329" fmla="*/ 165519 h 489350"/>
              <a:gd name="connsiteX330" fmla="*/ 3093190 w 3172469"/>
              <a:gd name="connsiteY330" fmla="*/ 57929 h 489350"/>
              <a:gd name="connsiteX331" fmla="*/ 3150138 w 3172469"/>
              <a:gd name="connsiteY331" fmla="*/ 24217 h 489350"/>
              <a:gd name="connsiteX332" fmla="*/ 2122721 w 3172469"/>
              <a:gd name="connsiteY332" fmla="*/ 0 h 489350"/>
              <a:gd name="connsiteX333" fmla="*/ 2220855 w 3172469"/>
              <a:gd name="connsiteY333" fmla="*/ 24201 h 489350"/>
              <a:gd name="connsiteX334" fmla="*/ 2253366 w 3172469"/>
              <a:gd name="connsiteY334" fmla="*/ 84214 h 489350"/>
              <a:gd name="connsiteX335" fmla="*/ 2193900 w 3172469"/>
              <a:gd name="connsiteY335" fmla="*/ 171798 h 489350"/>
              <a:gd name="connsiteX336" fmla="*/ 1998292 w 3172469"/>
              <a:gd name="connsiteY336" fmla="*/ 228650 h 489350"/>
              <a:gd name="connsiteX337" fmla="*/ 1984929 w 3172469"/>
              <a:gd name="connsiteY337" fmla="*/ 236987 h 489350"/>
              <a:gd name="connsiteX338" fmla="*/ 2119389 w 3172469"/>
              <a:gd name="connsiteY338" fmla="*/ 268480 h 489350"/>
              <a:gd name="connsiteX339" fmla="*/ 2165905 w 3172469"/>
              <a:gd name="connsiteY339" fmla="*/ 330448 h 489350"/>
              <a:gd name="connsiteX340" fmla="*/ 2131267 w 3172469"/>
              <a:gd name="connsiteY340" fmla="*/ 391602 h 489350"/>
              <a:gd name="connsiteX341" fmla="*/ 2042799 w 3172469"/>
              <a:gd name="connsiteY341" fmla="*/ 441880 h 489350"/>
              <a:gd name="connsiteX342" fmla="*/ 1943085 w 3172469"/>
              <a:gd name="connsiteY342" fmla="*/ 461768 h 489350"/>
              <a:gd name="connsiteX343" fmla="*/ 1860151 w 3172469"/>
              <a:gd name="connsiteY343" fmla="*/ 441339 h 489350"/>
              <a:gd name="connsiteX344" fmla="*/ 1830603 w 3172469"/>
              <a:gd name="connsiteY344" fmla="*/ 386288 h 489350"/>
              <a:gd name="connsiteX345" fmla="*/ 1848943 w 3172469"/>
              <a:gd name="connsiteY345" fmla="*/ 328734 h 489350"/>
              <a:gd name="connsiteX346" fmla="*/ 1900576 w 3172469"/>
              <a:gd name="connsiteY346" fmla="*/ 264269 h 489350"/>
              <a:gd name="connsiteX347" fmla="*/ 1851455 w 3172469"/>
              <a:gd name="connsiteY347" fmla="*/ 232218 h 489350"/>
              <a:gd name="connsiteX348" fmla="*/ 1866056 w 3172469"/>
              <a:gd name="connsiteY348" fmla="*/ 210005 h 489350"/>
              <a:gd name="connsiteX349" fmla="*/ 1950628 w 3172469"/>
              <a:gd name="connsiteY349" fmla="*/ 196889 h 489350"/>
              <a:gd name="connsiteX350" fmla="*/ 2083020 w 3172469"/>
              <a:gd name="connsiteY350" fmla="*/ 104949 h 489350"/>
              <a:gd name="connsiteX351" fmla="*/ 2094593 w 3172469"/>
              <a:gd name="connsiteY351" fmla="*/ 113136 h 489350"/>
              <a:gd name="connsiteX352" fmla="*/ 2073312 w 3172469"/>
              <a:gd name="connsiteY352" fmla="*/ 141961 h 489350"/>
              <a:gd name="connsiteX353" fmla="*/ 2024620 w 3172469"/>
              <a:gd name="connsiteY353" fmla="*/ 187684 h 489350"/>
              <a:gd name="connsiteX354" fmla="*/ 2191880 w 3172469"/>
              <a:gd name="connsiteY354" fmla="*/ 115825 h 489350"/>
              <a:gd name="connsiteX355" fmla="*/ 2114642 w 3172469"/>
              <a:gd name="connsiteY355" fmla="*/ 82317 h 489350"/>
              <a:gd name="connsiteX356" fmla="*/ 2001796 w 3172469"/>
              <a:gd name="connsiteY356" fmla="*/ 97689 h 489350"/>
              <a:gd name="connsiteX357" fmla="*/ 1957360 w 3172469"/>
              <a:gd name="connsiteY357" fmla="*/ 109574 h 489350"/>
              <a:gd name="connsiteX358" fmla="*/ 1944705 w 3172469"/>
              <a:gd name="connsiteY358" fmla="*/ 113771 h 489350"/>
              <a:gd name="connsiteX359" fmla="*/ 1955044 w 3172469"/>
              <a:gd name="connsiteY359" fmla="*/ 118871 h 489350"/>
              <a:gd name="connsiteX360" fmla="*/ 1958687 w 3172469"/>
              <a:gd name="connsiteY360" fmla="*/ 127270 h 489350"/>
              <a:gd name="connsiteX361" fmla="*/ 1906759 w 3172469"/>
              <a:gd name="connsiteY361" fmla="*/ 153105 h 489350"/>
              <a:gd name="connsiteX362" fmla="*/ 1836121 w 3172469"/>
              <a:gd name="connsiteY362" fmla="*/ 169114 h 489350"/>
              <a:gd name="connsiteX363" fmla="*/ 1817144 w 3172469"/>
              <a:gd name="connsiteY363" fmla="*/ 150137 h 489350"/>
              <a:gd name="connsiteX364" fmla="*/ 1832816 w 3172469"/>
              <a:gd name="connsiteY364" fmla="*/ 112675 h 489350"/>
              <a:gd name="connsiteX365" fmla="*/ 1865343 w 3172469"/>
              <a:gd name="connsiteY365" fmla="*/ 68993 h 489350"/>
              <a:gd name="connsiteX366" fmla="*/ 1893161 w 3172469"/>
              <a:gd name="connsiteY366" fmla="*/ 45627 h 489350"/>
              <a:gd name="connsiteX367" fmla="*/ 1952712 w 3172469"/>
              <a:gd name="connsiteY367" fmla="*/ 27534 h 489350"/>
              <a:gd name="connsiteX368" fmla="*/ 2044562 w 3172469"/>
              <a:gd name="connsiteY368" fmla="*/ 7094 h 489350"/>
              <a:gd name="connsiteX369" fmla="*/ 2122721 w 3172469"/>
              <a:gd name="connsiteY369" fmla="*/ 0 h 489350"/>
              <a:gd name="connsiteX0" fmla="*/ 1962608 w 3172469"/>
              <a:gd name="connsiteY0" fmla="*/ 271373 h 489350"/>
              <a:gd name="connsiteX1" fmla="*/ 1919532 w 3172469"/>
              <a:gd name="connsiteY1" fmla="*/ 324292 h 489350"/>
              <a:gd name="connsiteX2" fmla="*/ 1911602 w 3172469"/>
              <a:gd name="connsiteY2" fmla="*/ 344572 h 489350"/>
              <a:gd name="connsiteX3" fmla="*/ 1924054 w 3172469"/>
              <a:gd name="connsiteY3" fmla="*/ 367948 h 489350"/>
              <a:gd name="connsiteX4" fmla="*/ 1965963 w 3172469"/>
              <a:gd name="connsiteY4" fmla="*/ 380115 h 489350"/>
              <a:gd name="connsiteX5" fmla="*/ 2053900 w 3172469"/>
              <a:gd name="connsiteY5" fmla="*/ 359188 h 489350"/>
              <a:gd name="connsiteX6" fmla="*/ 2097025 w 3172469"/>
              <a:gd name="connsiteY6" fmla="*/ 316990 h 489350"/>
              <a:gd name="connsiteX7" fmla="*/ 2069084 w 3172469"/>
              <a:gd name="connsiteY7" fmla="*/ 293174 h 489350"/>
              <a:gd name="connsiteX8" fmla="*/ 1962608 w 3172469"/>
              <a:gd name="connsiteY8" fmla="*/ 271373 h 489350"/>
              <a:gd name="connsiteX9" fmla="*/ 3097166 w 3172469"/>
              <a:gd name="connsiteY9" fmla="*/ 267214 h 489350"/>
              <a:gd name="connsiteX10" fmla="*/ 3093372 w 3172469"/>
              <a:gd name="connsiteY10" fmla="*/ 268049 h 489350"/>
              <a:gd name="connsiteX11" fmla="*/ 3060925 w 3172469"/>
              <a:gd name="connsiteY11" fmla="*/ 288909 h 489350"/>
              <a:gd name="connsiteX12" fmla="*/ 3004277 w 3172469"/>
              <a:gd name="connsiteY12" fmla="*/ 339075 h 489350"/>
              <a:gd name="connsiteX13" fmla="*/ 3028226 w 3172469"/>
              <a:gd name="connsiteY13" fmla="*/ 350497 h 489350"/>
              <a:gd name="connsiteX14" fmla="*/ 3078129 w 3172469"/>
              <a:gd name="connsiteY14" fmla="*/ 302909 h 489350"/>
              <a:gd name="connsiteX15" fmla="*/ 3096322 w 3172469"/>
              <a:gd name="connsiteY15" fmla="*/ 271861 h 489350"/>
              <a:gd name="connsiteX16" fmla="*/ 3097166 w 3172469"/>
              <a:gd name="connsiteY16" fmla="*/ 267214 h 489350"/>
              <a:gd name="connsiteX17" fmla="*/ 1342100 w 3172469"/>
              <a:gd name="connsiteY17" fmla="*/ 260604 h 489350"/>
              <a:gd name="connsiteX18" fmla="*/ 1291463 w 3172469"/>
              <a:gd name="connsiteY18" fmla="*/ 299620 h 489350"/>
              <a:gd name="connsiteX19" fmla="*/ 1255856 w 3172469"/>
              <a:gd name="connsiteY19" fmla="*/ 346613 h 489350"/>
              <a:gd name="connsiteX20" fmla="*/ 1250192 w 3172469"/>
              <a:gd name="connsiteY20" fmla="*/ 377533 h 489350"/>
              <a:gd name="connsiteX21" fmla="*/ 1255175 w 3172469"/>
              <a:gd name="connsiteY21" fmla="*/ 388388 h 489350"/>
              <a:gd name="connsiteX22" fmla="*/ 1268902 w 3172469"/>
              <a:gd name="connsiteY22" fmla="*/ 392888 h 489350"/>
              <a:gd name="connsiteX23" fmla="*/ 1313843 w 3172469"/>
              <a:gd name="connsiteY23" fmla="*/ 373311 h 489350"/>
              <a:gd name="connsiteX24" fmla="*/ 1307788 w 3172469"/>
              <a:gd name="connsiteY24" fmla="*/ 346586 h 489350"/>
              <a:gd name="connsiteX25" fmla="*/ 1342100 w 3172469"/>
              <a:gd name="connsiteY25" fmla="*/ 260604 h 489350"/>
              <a:gd name="connsiteX26" fmla="*/ 2842056 w 3172469"/>
              <a:gd name="connsiteY26" fmla="*/ 252535 h 489350"/>
              <a:gd name="connsiteX27" fmla="*/ 2736888 w 3172469"/>
              <a:gd name="connsiteY27" fmla="*/ 313443 h 489350"/>
              <a:gd name="connsiteX28" fmla="*/ 2697675 w 3172469"/>
              <a:gd name="connsiteY28" fmla="*/ 368114 h 489350"/>
              <a:gd name="connsiteX29" fmla="*/ 2704275 w 3172469"/>
              <a:gd name="connsiteY29" fmla="*/ 385495 h 489350"/>
              <a:gd name="connsiteX30" fmla="*/ 2746087 w 3172469"/>
              <a:gd name="connsiteY30" fmla="*/ 359316 h 489350"/>
              <a:gd name="connsiteX31" fmla="*/ 2842056 w 3172469"/>
              <a:gd name="connsiteY31" fmla="*/ 252535 h 489350"/>
              <a:gd name="connsiteX32" fmla="*/ 2555269 w 3172469"/>
              <a:gd name="connsiteY32" fmla="*/ 246481 h 489350"/>
              <a:gd name="connsiteX33" fmla="*/ 2513579 w 3172469"/>
              <a:gd name="connsiteY33" fmla="*/ 272788 h 489350"/>
              <a:gd name="connsiteX34" fmla="*/ 2478030 w 3172469"/>
              <a:gd name="connsiteY34" fmla="*/ 324255 h 489350"/>
              <a:gd name="connsiteX35" fmla="*/ 2533564 w 3172469"/>
              <a:gd name="connsiteY35" fmla="*/ 282791 h 489350"/>
              <a:gd name="connsiteX36" fmla="*/ 2555815 w 3172469"/>
              <a:gd name="connsiteY36" fmla="*/ 247017 h 489350"/>
              <a:gd name="connsiteX37" fmla="*/ 2555269 w 3172469"/>
              <a:gd name="connsiteY37" fmla="*/ 246481 h 489350"/>
              <a:gd name="connsiteX38" fmla="*/ 602643 w 3172469"/>
              <a:gd name="connsiteY38" fmla="*/ 246481 h 489350"/>
              <a:gd name="connsiteX39" fmla="*/ 560954 w 3172469"/>
              <a:gd name="connsiteY39" fmla="*/ 272788 h 489350"/>
              <a:gd name="connsiteX40" fmla="*/ 525405 w 3172469"/>
              <a:gd name="connsiteY40" fmla="*/ 324255 h 489350"/>
              <a:gd name="connsiteX41" fmla="*/ 580939 w 3172469"/>
              <a:gd name="connsiteY41" fmla="*/ 282791 h 489350"/>
              <a:gd name="connsiteX42" fmla="*/ 603190 w 3172469"/>
              <a:gd name="connsiteY42" fmla="*/ 247017 h 489350"/>
              <a:gd name="connsiteX43" fmla="*/ 602643 w 3172469"/>
              <a:gd name="connsiteY43" fmla="*/ 246481 h 489350"/>
              <a:gd name="connsiteX44" fmla="*/ 620817 w 3172469"/>
              <a:gd name="connsiteY44" fmla="*/ 197114 h 489350"/>
              <a:gd name="connsiteX45" fmla="*/ 651035 w 3172469"/>
              <a:gd name="connsiteY45" fmla="*/ 206249 h 489350"/>
              <a:gd name="connsiteX46" fmla="*/ 662651 w 3172469"/>
              <a:gd name="connsiteY46" fmla="*/ 231543 h 489350"/>
              <a:gd name="connsiteX47" fmla="*/ 522040 w 3172469"/>
              <a:gd name="connsiteY47" fmla="*/ 357302 h 489350"/>
              <a:gd name="connsiteX48" fmla="*/ 522040 w 3172469"/>
              <a:gd name="connsiteY48" fmla="*/ 360720 h 489350"/>
              <a:gd name="connsiteX49" fmla="*/ 529332 w 3172469"/>
              <a:gd name="connsiteY49" fmla="*/ 386952 h 489350"/>
              <a:gd name="connsiteX50" fmla="*/ 549494 w 3172469"/>
              <a:gd name="connsiteY50" fmla="*/ 395589 h 489350"/>
              <a:gd name="connsiteX51" fmla="*/ 596407 w 3172469"/>
              <a:gd name="connsiteY51" fmla="*/ 380469 h 489350"/>
              <a:gd name="connsiteX52" fmla="*/ 666015 w 3172469"/>
              <a:gd name="connsiteY52" fmla="*/ 333674 h 489350"/>
              <a:gd name="connsiteX53" fmla="*/ 666015 w 3172469"/>
              <a:gd name="connsiteY53" fmla="*/ 363185 h 489350"/>
              <a:gd name="connsiteX54" fmla="*/ 523262 w 3172469"/>
              <a:gd name="connsiteY54" fmla="*/ 459743 h 489350"/>
              <a:gd name="connsiteX55" fmla="*/ 471586 w 3172469"/>
              <a:gd name="connsiteY55" fmla="*/ 433581 h 489350"/>
              <a:gd name="connsiteX56" fmla="*/ 453160 w 3172469"/>
              <a:gd name="connsiteY56" fmla="*/ 364749 h 489350"/>
              <a:gd name="connsiteX57" fmla="*/ 479173 w 3172469"/>
              <a:gd name="connsiteY57" fmla="*/ 289820 h 489350"/>
              <a:gd name="connsiteX58" fmla="*/ 547147 w 3172469"/>
              <a:gd name="connsiteY58" fmla="*/ 224042 h 489350"/>
              <a:gd name="connsiteX59" fmla="*/ 620817 w 3172469"/>
              <a:gd name="connsiteY59" fmla="*/ 197114 h 489350"/>
              <a:gd name="connsiteX60" fmla="*/ 2277096 w 3172469"/>
              <a:gd name="connsiteY60" fmla="*/ 191735 h 489350"/>
              <a:gd name="connsiteX61" fmla="*/ 2292033 w 3172469"/>
              <a:gd name="connsiteY61" fmla="*/ 203672 h 489350"/>
              <a:gd name="connsiteX62" fmla="*/ 2281939 w 3172469"/>
              <a:gd name="connsiteY62" fmla="*/ 219981 h 489350"/>
              <a:gd name="connsiteX63" fmla="*/ 2360527 w 3172469"/>
              <a:gd name="connsiteY63" fmla="*/ 209898 h 489350"/>
              <a:gd name="connsiteX64" fmla="*/ 2376001 w 3172469"/>
              <a:gd name="connsiteY64" fmla="*/ 213927 h 489350"/>
              <a:gd name="connsiteX65" fmla="*/ 2385307 w 3172469"/>
              <a:gd name="connsiteY65" fmla="*/ 228061 h 489350"/>
              <a:gd name="connsiteX66" fmla="*/ 2389578 w 3172469"/>
              <a:gd name="connsiteY66" fmla="*/ 248367 h 489350"/>
              <a:gd name="connsiteX67" fmla="*/ 2384959 w 3172469"/>
              <a:gd name="connsiteY67" fmla="*/ 267832 h 489350"/>
              <a:gd name="connsiteX68" fmla="*/ 2360742 w 3172469"/>
              <a:gd name="connsiteY68" fmla="*/ 296137 h 489350"/>
              <a:gd name="connsiteX69" fmla="*/ 2333095 w 3172469"/>
              <a:gd name="connsiteY69" fmla="*/ 334306 h 489350"/>
              <a:gd name="connsiteX70" fmla="*/ 2321629 w 3172469"/>
              <a:gd name="connsiteY70" fmla="*/ 365424 h 489350"/>
              <a:gd name="connsiteX71" fmla="*/ 2333610 w 3172469"/>
              <a:gd name="connsiteY71" fmla="*/ 374725 h 489350"/>
              <a:gd name="connsiteX72" fmla="*/ 2410441 w 3172469"/>
              <a:gd name="connsiteY72" fmla="*/ 332999 h 489350"/>
              <a:gd name="connsiteX73" fmla="*/ 2410441 w 3172469"/>
              <a:gd name="connsiteY73" fmla="*/ 338426 h 489350"/>
              <a:gd name="connsiteX74" fmla="*/ 2412288 w 3172469"/>
              <a:gd name="connsiteY74" fmla="*/ 327977 h 489350"/>
              <a:gd name="connsiteX75" fmla="*/ 2431798 w 3172469"/>
              <a:gd name="connsiteY75" fmla="*/ 289820 h 489350"/>
              <a:gd name="connsiteX76" fmla="*/ 2499772 w 3172469"/>
              <a:gd name="connsiteY76" fmla="*/ 224042 h 489350"/>
              <a:gd name="connsiteX77" fmla="*/ 2573442 w 3172469"/>
              <a:gd name="connsiteY77" fmla="*/ 197114 h 489350"/>
              <a:gd name="connsiteX78" fmla="*/ 2603661 w 3172469"/>
              <a:gd name="connsiteY78" fmla="*/ 206249 h 489350"/>
              <a:gd name="connsiteX79" fmla="*/ 2615276 w 3172469"/>
              <a:gd name="connsiteY79" fmla="*/ 231543 h 489350"/>
              <a:gd name="connsiteX80" fmla="*/ 2474665 w 3172469"/>
              <a:gd name="connsiteY80" fmla="*/ 357302 h 489350"/>
              <a:gd name="connsiteX81" fmla="*/ 2474665 w 3172469"/>
              <a:gd name="connsiteY81" fmla="*/ 360720 h 489350"/>
              <a:gd name="connsiteX82" fmla="*/ 2481957 w 3172469"/>
              <a:gd name="connsiteY82" fmla="*/ 386952 h 489350"/>
              <a:gd name="connsiteX83" fmla="*/ 2502119 w 3172469"/>
              <a:gd name="connsiteY83" fmla="*/ 395589 h 489350"/>
              <a:gd name="connsiteX84" fmla="*/ 2549032 w 3172469"/>
              <a:gd name="connsiteY84" fmla="*/ 380469 h 489350"/>
              <a:gd name="connsiteX85" fmla="*/ 2618640 w 3172469"/>
              <a:gd name="connsiteY85" fmla="*/ 333674 h 489350"/>
              <a:gd name="connsiteX86" fmla="*/ 2618640 w 3172469"/>
              <a:gd name="connsiteY86" fmla="*/ 363185 h 489350"/>
              <a:gd name="connsiteX87" fmla="*/ 2475887 w 3172469"/>
              <a:gd name="connsiteY87" fmla="*/ 459743 h 489350"/>
              <a:gd name="connsiteX88" fmla="*/ 2424211 w 3172469"/>
              <a:gd name="connsiteY88" fmla="*/ 433581 h 489350"/>
              <a:gd name="connsiteX89" fmla="*/ 2406937 w 3172469"/>
              <a:gd name="connsiteY89" fmla="*/ 385052 h 489350"/>
              <a:gd name="connsiteX90" fmla="*/ 2406041 w 3172469"/>
              <a:gd name="connsiteY90" fmla="*/ 369254 h 489350"/>
              <a:gd name="connsiteX91" fmla="*/ 2381233 w 3172469"/>
              <a:gd name="connsiteY91" fmla="*/ 395137 h 489350"/>
              <a:gd name="connsiteX92" fmla="*/ 2351215 w 3172469"/>
              <a:gd name="connsiteY92" fmla="*/ 423037 h 489350"/>
              <a:gd name="connsiteX93" fmla="*/ 2298623 w 3172469"/>
              <a:gd name="connsiteY93" fmla="*/ 449649 h 489350"/>
              <a:gd name="connsiteX94" fmla="*/ 2269289 w 3172469"/>
              <a:gd name="connsiteY94" fmla="*/ 432386 h 489350"/>
              <a:gd name="connsiteX95" fmla="*/ 2259479 w 3172469"/>
              <a:gd name="connsiteY95" fmla="*/ 393681 h 489350"/>
              <a:gd name="connsiteX96" fmla="*/ 2275435 w 3172469"/>
              <a:gd name="connsiteY96" fmla="*/ 341287 h 489350"/>
              <a:gd name="connsiteX97" fmla="*/ 2319358 w 3172469"/>
              <a:gd name="connsiteY97" fmla="*/ 286847 h 489350"/>
              <a:gd name="connsiteX98" fmla="*/ 2266133 w 3172469"/>
              <a:gd name="connsiteY98" fmla="*/ 298441 h 489350"/>
              <a:gd name="connsiteX99" fmla="*/ 2195560 w 3172469"/>
              <a:gd name="connsiteY99" fmla="*/ 372957 h 489350"/>
              <a:gd name="connsiteX100" fmla="*/ 2195560 w 3172469"/>
              <a:gd name="connsiteY100" fmla="*/ 342525 h 489350"/>
              <a:gd name="connsiteX101" fmla="*/ 2222478 w 3172469"/>
              <a:gd name="connsiteY101" fmla="*/ 313228 h 489350"/>
              <a:gd name="connsiteX102" fmla="*/ 2202290 w 3172469"/>
              <a:gd name="connsiteY102" fmla="*/ 284018 h 489350"/>
              <a:gd name="connsiteX103" fmla="*/ 2230579 w 3172469"/>
              <a:gd name="connsiteY103" fmla="*/ 225751 h 489350"/>
              <a:gd name="connsiteX104" fmla="*/ 2277096 w 3172469"/>
              <a:gd name="connsiteY104" fmla="*/ 191735 h 489350"/>
              <a:gd name="connsiteX105" fmla="*/ 1220111 w 3172469"/>
              <a:gd name="connsiteY105" fmla="*/ 115707 h 489350"/>
              <a:gd name="connsiteX106" fmla="*/ 1241510 w 3172469"/>
              <a:gd name="connsiteY106" fmla="*/ 124033 h 489350"/>
              <a:gd name="connsiteX107" fmla="*/ 1249836 w 3172469"/>
              <a:gd name="connsiteY107" fmla="*/ 144757 h 489350"/>
              <a:gd name="connsiteX108" fmla="*/ 1234968 w 3172469"/>
              <a:gd name="connsiteY108" fmla="*/ 180987 h 489350"/>
              <a:gd name="connsiteX109" fmla="*/ 1199923 w 3172469"/>
              <a:gd name="connsiteY109" fmla="*/ 200061 h 489350"/>
              <a:gd name="connsiteX110" fmla="*/ 1178792 w 3172469"/>
              <a:gd name="connsiteY110" fmla="*/ 191686 h 489350"/>
              <a:gd name="connsiteX111" fmla="*/ 1170862 w 3172469"/>
              <a:gd name="connsiteY111" fmla="*/ 171000 h 489350"/>
              <a:gd name="connsiteX112" fmla="*/ 1186694 w 3172469"/>
              <a:gd name="connsiteY112" fmla="*/ 134931 h 489350"/>
              <a:gd name="connsiteX113" fmla="*/ 1220111 w 3172469"/>
              <a:gd name="connsiteY113" fmla="*/ 115707 h 489350"/>
              <a:gd name="connsiteX114" fmla="*/ 1074893 w 3172469"/>
              <a:gd name="connsiteY114" fmla="*/ 106963 h 489350"/>
              <a:gd name="connsiteX115" fmla="*/ 1099914 w 3172469"/>
              <a:gd name="connsiteY115" fmla="*/ 121215 h 489350"/>
              <a:gd name="connsiteX116" fmla="*/ 1084537 w 3172469"/>
              <a:gd name="connsiteY116" fmla="*/ 146708 h 489350"/>
              <a:gd name="connsiteX117" fmla="*/ 1064263 w 3172469"/>
              <a:gd name="connsiteY117" fmla="*/ 166467 h 489350"/>
              <a:gd name="connsiteX118" fmla="*/ 1097900 w 3172469"/>
              <a:gd name="connsiteY118" fmla="*/ 171686 h 489350"/>
              <a:gd name="connsiteX119" fmla="*/ 1047054 w 3172469"/>
              <a:gd name="connsiteY119" fmla="*/ 253875 h 489350"/>
              <a:gd name="connsiteX120" fmla="*/ 1003795 w 3172469"/>
              <a:gd name="connsiteY120" fmla="*/ 250510 h 489350"/>
              <a:gd name="connsiteX121" fmla="*/ 963686 w 3172469"/>
              <a:gd name="connsiteY121" fmla="*/ 323880 h 489350"/>
              <a:gd name="connsiteX122" fmla="*/ 952585 w 3172469"/>
              <a:gd name="connsiteY122" fmla="*/ 373504 h 489350"/>
              <a:gd name="connsiteX123" fmla="*/ 963890 w 3172469"/>
              <a:gd name="connsiteY123" fmla="*/ 388184 h 489350"/>
              <a:gd name="connsiteX124" fmla="*/ 1057533 w 3172469"/>
              <a:gd name="connsiteY124" fmla="*/ 332999 h 489350"/>
              <a:gd name="connsiteX125" fmla="*/ 1057533 w 3172469"/>
              <a:gd name="connsiteY125" fmla="*/ 357633 h 489350"/>
              <a:gd name="connsiteX126" fmla="*/ 1066411 w 3172469"/>
              <a:gd name="connsiteY126" fmla="*/ 314056 h 489350"/>
              <a:gd name="connsiteX127" fmla="*/ 1096164 w 3172469"/>
              <a:gd name="connsiteY127" fmla="*/ 263197 h 489350"/>
              <a:gd name="connsiteX128" fmla="*/ 1170990 w 3172469"/>
              <a:gd name="connsiteY128" fmla="*/ 211248 h 489350"/>
              <a:gd name="connsiteX129" fmla="*/ 1198037 w 3172469"/>
              <a:gd name="connsiteY129" fmla="*/ 232893 h 489350"/>
              <a:gd name="connsiteX130" fmla="*/ 1187289 w 3172469"/>
              <a:gd name="connsiteY130" fmla="*/ 262602 h 489350"/>
              <a:gd name="connsiteX131" fmla="*/ 1145541 w 3172469"/>
              <a:gd name="connsiteY131" fmla="*/ 316540 h 489350"/>
              <a:gd name="connsiteX132" fmla="*/ 1119941 w 3172469"/>
              <a:gd name="connsiteY132" fmla="*/ 344411 h 489350"/>
              <a:gd name="connsiteX133" fmla="*/ 1115955 w 3172469"/>
              <a:gd name="connsiteY133" fmla="*/ 359370 h 489350"/>
              <a:gd name="connsiteX134" fmla="*/ 1122733 w 3172469"/>
              <a:gd name="connsiteY134" fmla="*/ 375615 h 489350"/>
              <a:gd name="connsiteX135" fmla="*/ 1140719 w 3172469"/>
              <a:gd name="connsiteY135" fmla="*/ 382130 h 489350"/>
              <a:gd name="connsiteX136" fmla="*/ 1172196 w 3172469"/>
              <a:gd name="connsiteY136" fmla="*/ 371029 h 489350"/>
              <a:gd name="connsiteX137" fmla="*/ 1195598 w 3172469"/>
              <a:gd name="connsiteY137" fmla="*/ 356139 h 489350"/>
              <a:gd name="connsiteX138" fmla="*/ 1195978 w 3172469"/>
              <a:gd name="connsiteY138" fmla="*/ 355890 h 489350"/>
              <a:gd name="connsiteX139" fmla="*/ 1195435 w 3172469"/>
              <a:gd name="connsiteY139" fmla="*/ 351976 h 489350"/>
              <a:gd name="connsiteX140" fmla="*/ 1219867 w 3172469"/>
              <a:gd name="connsiteY140" fmla="*/ 285448 h 489350"/>
              <a:gd name="connsiteX141" fmla="*/ 1281782 w 3172469"/>
              <a:gd name="connsiteY141" fmla="*/ 225323 h 489350"/>
              <a:gd name="connsiteX142" fmla="*/ 1348958 w 3172469"/>
              <a:gd name="connsiteY142" fmla="*/ 201154 h 489350"/>
              <a:gd name="connsiteX143" fmla="*/ 1375131 w 3172469"/>
              <a:gd name="connsiteY143" fmla="*/ 207615 h 489350"/>
              <a:gd name="connsiteX144" fmla="*/ 1386763 w 3172469"/>
              <a:gd name="connsiteY144" fmla="*/ 225489 h 489350"/>
              <a:gd name="connsiteX145" fmla="*/ 1379369 w 3172469"/>
              <a:gd name="connsiteY145" fmla="*/ 237673 h 489350"/>
              <a:gd name="connsiteX146" fmla="*/ 1395699 w 3172469"/>
              <a:gd name="connsiteY146" fmla="*/ 247311 h 489350"/>
              <a:gd name="connsiteX147" fmla="*/ 1400897 w 3172469"/>
              <a:gd name="connsiteY147" fmla="*/ 270570 h 489350"/>
              <a:gd name="connsiteX148" fmla="*/ 1373315 w 3172469"/>
              <a:gd name="connsiteY148" fmla="*/ 355041 h 489350"/>
              <a:gd name="connsiteX149" fmla="*/ 1374895 w 3172469"/>
              <a:gd name="connsiteY149" fmla="*/ 355293 h 489350"/>
              <a:gd name="connsiteX150" fmla="*/ 1378346 w 3172469"/>
              <a:gd name="connsiteY150" fmla="*/ 363324 h 489350"/>
              <a:gd name="connsiteX151" fmla="*/ 1379369 w 3172469"/>
              <a:gd name="connsiteY151" fmla="*/ 369593 h 489350"/>
              <a:gd name="connsiteX152" fmla="*/ 1405655 w 3172469"/>
              <a:gd name="connsiteY152" fmla="*/ 345127 h 489350"/>
              <a:gd name="connsiteX153" fmla="*/ 1422138 w 3172469"/>
              <a:gd name="connsiteY153" fmla="*/ 334087 h 489350"/>
              <a:gd name="connsiteX154" fmla="*/ 1423238 w 3172469"/>
              <a:gd name="connsiteY154" fmla="*/ 329629 h 489350"/>
              <a:gd name="connsiteX155" fmla="*/ 1448457 w 3172469"/>
              <a:gd name="connsiteY155" fmla="*/ 286884 h 489350"/>
              <a:gd name="connsiteX156" fmla="*/ 1484151 w 3172469"/>
              <a:gd name="connsiteY156" fmla="*/ 243089 h 489350"/>
              <a:gd name="connsiteX157" fmla="*/ 1518923 w 3172469"/>
              <a:gd name="connsiteY157" fmla="*/ 229411 h 489350"/>
              <a:gd name="connsiteX158" fmla="*/ 1538640 w 3172469"/>
              <a:gd name="connsiteY158" fmla="*/ 235524 h 489350"/>
              <a:gd name="connsiteX159" fmla="*/ 1546634 w 3172469"/>
              <a:gd name="connsiteY159" fmla="*/ 250381 h 489350"/>
              <a:gd name="connsiteX160" fmla="*/ 1539433 w 3172469"/>
              <a:gd name="connsiteY160" fmla="*/ 267098 h 489350"/>
              <a:gd name="connsiteX161" fmla="*/ 1527999 w 3172469"/>
              <a:gd name="connsiteY161" fmla="*/ 279881 h 489350"/>
              <a:gd name="connsiteX162" fmla="*/ 1478011 w 3172469"/>
              <a:gd name="connsiteY162" fmla="*/ 349951 h 489350"/>
              <a:gd name="connsiteX163" fmla="*/ 1477207 w 3172469"/>
              <a:gd name="connsiteY163" fmla="*/ 353198 h 489350"/>
              <a:gd name="connsiteX164" fmla="*/ 1487430 w 3172469"/>
              <a:gd name="connsiteY164" fmla="*/ 342632 h 489350"/>
              <a:gd name="connsiteX165" fmla="*/ 1593016 w 3172469"/>
              <a:gd name="connsiteY165" fmla="*/ 237721 h 489350"/>
              <a:gd name="connsiteX166" fmla="*/ 1648765 w 3172469"/>
              <a:gd name="connsiteY166" fmla="*/ 209223 h 489350"/>
              <a:gd name="connsiteX167" fmla="*/ 1665218 w 3172469"/>
              <a:gd name="connsiteY167" fmla="*/ 228061 h 489350"/>
              <a:gd name="connsiteX168" fmla="*/ 1671096 w 3172469"/>
              <a:gd name="connsiteY168" fmla="*/ 259125 h 489350"/>
              <a:gd name="connsiteX169" fmla="*/ 1656973 w 3172469"/>
              <a:gd name="connsiteY169" fmla="*/ 279892 h 489350"/>
              <a:gd name="connsiteX170" fmla="*/ 1613831 w 3172469"/>
              <a:gd name="connsiteY170" fmla="*/ 337564 h 489350"/>
              <a:gd name="connsiteX171" fmla="*/ 1599108 w 3172469"/>
              <a:gd name="connsiteY171" fmla="*/ 370814 h 489350"/>
              <a:gd name="connsiteX172" fmla="*/ 1603695 w 3172469"/>
              <a:gd name="connsiteY172" fmla="*/ 378765 h 489350"/>
              <a:gd name="connsiteX173" fmla="*/ 1683205 w 3172469"/>
              <a:gd name="connsiteY173" fmla="*/ 332334 h 489350"/>
              <a:gd name="connsiteX174" fmla="*/ 1683205 w 3172469"/>
              <a:gd name="connsiteY174" fmla="*/ 364878 h 489350"/>
              <a:gd name="connsiteX175" fmla="*/ 1613441 w 3172469"/>
              <a:gd name="connsiteY175" fmla="*/ 430811 h 489350"/>
              <a:gd name="connsiteX176" fmla="*/ 1562654 w 3172469"/>
              <a:gd name="connsiteY176" fmla="*/ 455703 h 489350"/>
              <a:gd name="connsiteX177" fmla="*/ 1538088 w 3172469"/>
              <a:gd name="connsiteY177" fmla="*/ 443300 h 489350"/>
              <a:gd name="connsiteX178" fmla="*/ 1530228 w 3172469"/>
              <a:gd name="connsiteY178" fmla="*/ 413194 h 489350"/>
              <a:gd name="connsiteX179" fmla="*/ 1543060 w 3172469"/>
              <a:gd name="connsiteY179" fmla="*/ 369759 h 489350"/>
              <a:gd name="connsiteX180" fmla="*/ 1587417 w 3172469"/>
              <a:gd name="connsiteY180" fmla="*/ 300295 h 489350"/>
              <a:gd name="connsiteX181" fmla="*/ 1495510 w 3172469"/>
              <a:gd name="connsiteY181" fmla="*/ 402211 h 489350"/>
              <a:gd name="connsiteX182" fmla="*/ 1468485 w 3172469"/>
              <a:gd name="connsiteY182" fmla="*/ 434529 h 489350"/>
              <a:gd name="connsiteX183" fmla="*/ 1453665 w 3172469"/>
              <a:gd name="connsiteY183" fmla="*/ 440230 h 489350"/>
              <a:gd name="connsiteX184" fmla="*/ 1427605 w 3172469"/>
              <a:gd name="connsiteY184" fmla="*/ 415343 h 489350"/>
              <a:gd name="connsiteX185" fmla="*/ 1420814 w 3172469"/>
              <a:gd name="connsiteY185" fmla="*/ 389413 h 489350"/>
              <a:gd name="connsiteX186" fmla="*/ 1419167 w 3172469"/>
              <a:gd name="connsiteY186" fmla="*/ 369021 h 489350"/>
              <a:gd name="connsiteX187" fmla="*/ 1404001 w 3172469"/>
              <a:gd name="connsiteY187" fmla="*/ 382193 h 489350"/>
              <a:gd name="connsiteX188" fmla="*/ 1386414 w 3172469"/>
              <a:gd name="connsiteY188" fmla="*/ 393505 h 489350"/>
              <a:gd name="connsiteX189" fmla="*/ 1347351 w 3172469"/>
              <a:gd name="connsiteY189" fmla="*/ 400539 h 489350"/>
              <a:gd name="connsiteX190" fmla="*/ 1268902 w 3172469"/>
              <a:gd name="connsiteY190" fmla="*/ 450999 h 489350"/>
              <a:gd name="connsiteX191" fmla="*/ 1216615 w 3172469"/>
              <a:gd name="connsiteY191" fmla="*/ 422158 h 489350"/>
              <a:gd name="connsiteX192" fmla="*/ 1204294 w 3172469"/>
              <a:gd name="connsiteY192" fmla="*/ 397365 h 489350"/>
              <a:gd name="connsiteX193" fmla="*/ 1197185 w 3172469"/>
              <a:gd name="connsiteY193" fmla="*/ 405276 h 489350"/>
              <a:gd name="connsiteX194" fmla="*/ 1114487 w 3172469"/>
              <a:gd name="connsiteY194" fmla="*/ 454364 h 489350"/>
              <a:gd name="connsiteX195" fmla="*/ 1070805 w 3172469"/>
              <a:gd name="connsiteY195" fmla="*/ 423540 h 489350"/>
              <a:gd name="connsiteX196" fmla="*/ 1057090 w 3172469"/>
              <a:gd name="connsiteY196" fmla="*/ 365268 h 489350"/>
              <a:gd name="connsiteX197" fmla="*/ 1035120 w 3172469"/>
              <a:gd name="connsiteY197" fmla="*/ 388315 h 489350"/>
              <a:gd name="connsiteX198" fmla="*/ 919484 w 3172469"/>
              <a:gd name="connsiteY198" fmla="*/ 465122 h 489350"/>
              <a:gd name="connsiteX199" fmla="*/ 889658 w 3172469"/>
              <a:gd name="connsiteY199" fmla="*/ 451128 h 489350"/>
              <a:gd name="connsiteX200" fmla="*/ 879665 w 3172469"/>
              <a:gd name="connsiteY200" fmla="*/ 418574 h 489350"/>
              <a:gd name="connsiteX201" fmla="*/ 903207 w 3172469"/>
              <a:gd name="connsiteY201" fmla="*/ 344700 h 489350"/>
              <a:gd name="connsiteX202" fmla="*/ 892398 w 3172469"/>
              <a:gd name="connsiteY202" fmla="*/ 357867 h 489350"/>
              <a:gd name="connsiteX203" fmla="*/ 887010 w 3172469"/>
              <a:gd name="connsiteY203" fmla="*/ 361774 h 489350"/>
              <a:gd name="connsiteX204" fmla="*/ 887010 w 3172469"/>
              <a:gd name="connsiteY204" fmla="*/ 366142 h 489350"/>
              <a:gd name="connsiteX205" fmla="*/ 817444 w 3172469"/>
              <a:gd name="connsiteY205" fmla="*/ 429954 h 489350"/>
              <a:gd name="connsiteX206" fmla="*/ 744920 w 3172469"/>
              <a:gd name="connsiteY206" fmla="*/ 463783 h 489350"/>
              <a:gd name="connsiteX207" fmla="*/ 691364 w 3172469"/>
              <a:gd name="connsiteY207" fmla="*/ 429027 h 489350"/>
              <a:gd name="connsiteX208" fmla="*/ 671455 w 3172469"/>
              <a:gd name="connsiteY208" fmla="*/ 356005 h 489350"/>
              <a:gd name="connsiteX209" fmla="*/ 678655 w 3172469"/>
              <a:gd name="connsiteY209" fmla="*/ 319460 h 489350"/>
              <a:gd name="connsiteX210" fmla="*/ 718506 w 3172469"/>
              <a:gd name="connsiteY210" fmla="*/ 270661 h 489350"/>
              <a:gd name="connsiteX211" fmla="*/ 783995 w 3172469"/>
              <a:gd name="connsiteY211" fmla="*/ 216713 h 489350"/>
              <a:gd name="connsiteX212" fmla="*/ 833721 w 3172469"/>
              <a:gd name="connsiteY212" fmla="*/ 196450 h 489350"/>
              <a:gd name="connsiteX213" fmla="*/ 858458 w 3172469"/>
              <a:gd name="connsiteY213" fmla="*/ 205740 h 489350"/>
              <a:gd name="connsiteX214" fmla="*/ 868172 w 3172469"/>
              <a:gd name="connsiteY214" fmla="*/ 229529 h 489350"/>
              <a:gd name="connsiteX215" fmla="*/ 844619 w 3172469"/>
              <a:gd name="connsiteY215" fmla="*/ 284559 h 489350"/>
              <a:gd name="connsiteX216" fmla="*/ 805475 w 3172469"/>
              <a:gd name="connsiteY216" fmla="*/ 316443 h 489350"/>
              <a:gd name="connsiteX217" fmla="*/ 789862 w 3172469"/>
              <a:gd name="connsiteY217" fmla="*/ 299684 h 489350"/>
              <a:gd name="connsiteX218" fmla="*/ 790277 w 3172469"/>
              <a:gd name="connsiteY218" fmla="*/ 295148 h 489350"/>
              <a:gd name="connsiteX219" fmla="*/ 786563 w 3172469"/>
              <a:gd name="connsiteY219" fmla="*/ 297633 h 489350"/>
              <a:gd name="connsiteX220" fmla="*/ 766540 w 3172469"/>
              <a:gd name="connsiteY220" fmla="*/ 311830 h 489350"/>
              <a:gd name="connsiteX221" fmla="*/ 731880 w 3172469"/>
              <a:gd name="connsiteY221" fmla="*/ 340907 h 489350"/>
              <a:gd name="connsiteX222" fmla="*/ 723522 w 3172469"/>
              <a:gd name="connsiteY222" fmla="*/ 360045 h 489350"/>
              <a:gd name="connsiteX223" fmla="*/ 733358 w 3172469"/>
              <a:gd name="connsiteY223" fmla="*/ 387091 h 489350"/>
              <a:gd name="connsiteX224" fmla="*/ 760394 w 3172469"/>
              <a:gd name="connsiteY224" fmla="*/ 396928 h 489350"/>
              <a:gd name="connsiteX225" fmla="*/ 808577 w 3172469"/>
              <a:gd name="connsiteY225" fmla="*/ 382028 h 489350"/>
              <a:gd name="connsiteX226" fmla="*/ 863141 w 3172469"/>
              <a:gd name="connsiteY226" fmla="*/ 349621 h 489350"/>
              <a:gd name="connsiteX227" fmla="*/ 871585 w 3172469"/>
              <a:gd name="connsiteY227" fmla="*/ 344218 h 489350"/>
              <a:gd name="connsiteX228" fmla="*/ 871585 w 3172469"/>
              <a:gd name="connsiteY228" fmla="*/ 340553 h 489350"/>
              <a:gd name="connsiteX229" fmla="*/ 955017 w 3172469"/>
              <a:gd name="connsiteY229" fmla="*/ 247863 h 489350"/>
              <a:gd name="connsiteX230" fmla="*/ 914619 w 3172469"/>
              <a:gd name="connsiteY230" fmla="*/ 250735 h 489350"/>
              <a:gd name="connsiteX231" fmla="*/ 901996 w 3172469"/>
              <a:gd name="connsiteY231" fmla="*/ 253875 h 489350"/>
              <a:gd name="connsiteX232" fmla="*/ 893113 w 3172469"/>
              <a:gd name="connsiteY232" fmla="*/ 242988 h 489350"/>
              <a:gd name="connsiteX233" fmla="*/ 911716 w 3172469"/>
              <a:gd name="connsiteY233" fmla="*/ 203222 h 489350"/>
              <a:gd name="connsiteX234" fmla="*/ 948920 w 3172469"/>
              <a:gd name="connsiteY234" fmla="*/ 169736 h 489350"/>
              <a:gd name="connsiteX235" fmla="*/ 1006667 w 3172469"/>
              <a:gd name="connsiteY235" fmla="*/ 164153 h 489350"/>
              <a:gd name="connsiteX236" fmla="*/ 1037592 w 3172469"/>
              <a:gd name="connsiteY236" fmla="*/ 122142 h 489350"/>
              <a:gd name="connsiteX237" fmla="*/ 1074893 w 3172469"/>
              <a:gd name="connsiteY237" fmla="*/ 106963 h 489350"/>
              <a:gd name="connsiteX238" fmla="*/ 374190 w 3172469"/>
              <a:gd name="connsiteY238" fmla="*/ 43055 h 489350"/>
              <a:gd name="connsiteX239" fmla="*/ 431722 w 3172469"/>
              <a:gd name="connsiteY239" fmla="*/ 48402 h 489350"/>
              <a:gd name="connsiteX240" fmla="*/ 462320 w 3172469"/>
              <a:gd name="connsiteY240" fmla="*/ 60929 h 489350"/>
              <a:gd name="connsiteX241" fmla="*/ 471198 w 3172469"/>
              <a:gd name="connsiteY241" fmla="*/ 81514 h 489350"/>
              <a:gd name="connsiteX242" fmla="*/ 464796 w 3172469"/>
              <a:gd name="connsiteY242" fmla="*/ 118536 h 489350"/>
              <a:gd name="connsiteX243" fmla="*/ 449483 w 3172469"/>
              <a:gd name="connsiteY243" fmla="*/ 139416 h 489350"/>
              <a:gd name="connsiteX244" fmla="*/ 417277 w 3172469"/>
              <a:gd name="connsiteY244" fmla="*/ 153566 h 489350"/>
              <a:gd name="connsiteX245" fmla="*/ 388768 w 3172469"/>
              <a:gd name="connsiteY245" fmla="*/ 164469 h 489350"/>
              <a:gd name="connsiteX246" fmla="*/ 357645 w 3172469"/>
              <a:gd name="connsiteY246" fmla="*/ 182841 h 489350"/>
              <a:gd name="connsiteX247" fmla="*/ 341722 w 3172469"/>
              <a:gd name="connsiteY247" fmla="*/ 191306 h 489350"/>
              <a:gd name="connsiteX248" fmla="*/ 330331 w 3172469"/>
              <a:gd name="connsiteY248" fmla="*/ 181758 h 489350"/>
              <a:gd name="connsiteX249" fmla="*/ 342407 w 3172469"/>
              <a:gd name="connsiteY249" fmla="*/ 161640 h 489350"/>
              <a:gd name="connsiteX250" fmla="*/ 371211 w 3172469"/>
              <a:gd name="connsiteY250" fmla="*/ 140986 h 489350"/>
              <a:gd name="connsiteX251" fmla="*/ 388860 w 3172469"/>
              <a:gd name="connsiteY251" fmla="*/ 131974 h 489350"/>
              <a:gd name="connsiteX252" fmla="*/ 370825 w 3172469"/>
              <a:gd name="connsiteY252" fmla="*/ 135467 h 489350"/>
              <a:gd name="connsiteX253" fmla="*/ 220876 w 3172469"/>
              <a:gd name="connsiteY253" fmla="*/ 158013 h 489350"/>
              <a:gd name="connsiteX254" fmla="*/ 159031 w 3172469"/>
              <a:gd name="connsiteY254" fmla="*/ 203961 h 489350"/>
              <a:gd name="connsiteX255" fmla="*/ 161447 w 3172469"/>
              <a:gd name="connsiteY255" fmla="*/ 210964 h 489350"/>
              <a:gd name="connsiteX256" fmla="*/ 170400 w 3172469"/>
              <a:gd name="connsiteY256" fmla="*/ 216134 h 489350"/>
              <a:gd name="connsiteX257" fmla="*/ 244991 w 3172469"/>
              <a:gd name="connsiteY257" fmla="*/ 238112 h 489350"/>
              <a:gd name="connsiteX258" fmla="*/ 310796 w 3172469"/>
              <a:gd name="connsiteY258" fmla="*/ 262527 h 489350"/>
              <a:gd name="connsiteX259" fmla="*/ 360110 w 3172469"/>
              <a:gd name="connsiteY259" fmla="*/ 291786 h 489350"/>
              <a:gd name="connsiteX260" fmla="*/ 386459 w 3172469"/>
              <a:gd name="connsiteY260" fmla="*/ 321560 h 489350"/>
              <a:gd name="connsiteX261" fmla="*/ 394506 w 3172469"/>
              <a:gd name="connsiteY261" fmla="*/ 353316 h 489350"/>
              <a:gd name="connsiteX262" fmla="*/ 369888 w 3172469"/>
              <a:gd name="connsiteY262" fmla="*/ 418622 h 489350"/>
              <a:gd name="connsiteX263" fmla="*/ 275408 w 3172469"/>
              <a:gd name="connsiteY263" fmla="*/ 471107 h 489350"/>
              <a:gd name="connsiteX264" fmla="*/ 132660 w 3172469"/>
              <a:gd name="connsiteY264" fmla="*/ 489350 h 489350"/>
              <a:gd name="connsiteX265" fmla="*/ 36069 w 3172469"/>
              <a:gd name="connsiteY265" fmla="*/ 476958 h 489350"/>
              <a:gd name="connsiteX266" fmla="*/ 0 w 3172469"/>
              <a:gd name="connsiteY266" fmla="*/ 438762 h 489350"/>
              <a:gd name="connsiteX267" fmla="*/ 20939 w 3172469"/>
              <a:gd name="connsiteY267" fmla="*/ 392240 h 489350"/>
              <a:gd name="connsiteX268" fmla="*/ 82500 w 3172469"/>
              <a:gd name="connsiteY268" fmla="*/ 387831 h 489350"/>
              <a:gd name="connsiteX269" fmla="*/ 73259 w 3172469"/>
              <a:gd name="connsiteY269" fmla="*/ 391668 h 489350"/>
              <a:gd name="connsiteX270" fmla="*/ 70032 w 3172469"/>
              <a:gd name="connsiteY270" fmla="*/ 393065 h 489350"/>
              <a:gd name="connsiteX271" fmla="*/ 119887 w 3172469"/>
              <a:gd name="connsiteY271" fmla="*/ 393563 h 489350"/>
              <a:gd name="connsiteX272" fmla="*/ 231061 w 3172469"/>
              <a:gd name="connsiteY272" fmla="*/ 388977 h 489350"/>
              <a:gd name="connsiteX273" fmla="*/ 292863 w 3172469"/>
              <a:gd name="connsiteY273" fmla="*/ 373306 h 489350"/>
              <a:gd name="connsiteX274" fmla="*/ 338400 w 3172469"/>
              <a:gd name="connsiteY274" fmla="*/ 348001 h 489350"/>
              <a:gd name="connsiteX275" fmla="*/ 237083 w 3172469"/>
              <a:gd name="connsiteY275" fmla="*/ 297819 h 489350"/>
              <a:gd name="connsiteX276" fmla="*/ 153887 w 3172469"/>
              <a:gd name="connsiteY276" fmla="*/ 273843 h 489350"/>
              <a:gd name="connsiteX277" fmla="*/ 104322 w 3172469"/>
              <a:gd name="connsiteY277" fmla="*/ 245886 h 489350"/>
              <a:gd name="connsiteX278" fmla="*/ 94190 w 3172469"/>
              <a:gd name="connsiteY278" fmla="*/ 220785 h 489350"/>
              <a:gd name="connsiteX279" fmla="*/ 118804 w 3172469"/>
              <a:gd name="connsiteY279" fmla="*/ 129043 h 489350"/>
              <a:gd name="connsiteX280" fmla="*/ 216552 w 3172469"/>
              <a:gd name="connsiteY280" fmla="*/ 65478 h 489350"/>
              <a:gd name="connsiteX281" fmla="*/ 374190 w 3172469"/>
              <a:gd name="connsiteY281" fmla="*/ 43055 h 489350"/>
              <a:gd name="connsiteX282" fmla="*/ 3150138 w 3172469"/>
              <a:gd name="connsiteY282" fmla="*/ 24217 h 489350"/>
              <a:gd name="connsiteX283" fmla="*/ 3172469 w 3172469"/>
              <a:gd name="connsiteY283" fmla="*/ 44513 h 489350"/>
              <a:gd name="connsiteX284" fmla="*/ 2945073 w 3172469"/>
              <a:gd name="connsiteY284" fmla="*/ 340318 h 489350"/>
              <a:gd name="connsiteX285" fmla="*/ 2945073 w 3172469"/>
              <a:gd name="connsiteY285" fmla="*/ 359241 h 489350"/>
              <a:gd name="connsiteX286" fmla="*/ 3055519 w 3172469"/>
              <a:gd name="connsiteY286" fmla="*/ 241123 h 489350"/>
              <a:gd name="connsiteX287" fmla="*/ 3128610 w 3172469"/>
              <a:gd name="connsiteY287" fmla="*/ 202504 h 489350"/>
              <a:gd name="connsiteX288" fmla="*/ 3149618 w 3172469"/>
              <a:gd name="connsiteY288" fmla="*/ 216027 h 489350"/>
              <a:gd name="connsiteX289" fmla="*/ 3156996 w 3172469"/>
              <a:gd name="connsiteY289" fmla="*/ 248367 h 489350"/>
              <a:gd name="connsiteX290" fmla="*/ 3125964 w 3172469"/>
              <a:gd name="connsiteY290" fmla="*/ 314182 h 489350"/>
              <a:gd name="connsiteX291" fmla="*/ 3044643 w 3172469"/>
              <a:gd name="connsiteY291" fmla="*/ 373139 h 489350"/>
              <a:gd name="connsiteX292" fmla="*/ 3074121 w 3172469"/>
              <a:gd name="connsiteY292" fmla="*/ 392888 h 489350"/>
              <a:gd name="connsiteX293" fmla="*/ 3099346 w 3172469"/>
              <a:gd name="connsiteY293" fmla="*/ 383207 h 489350"/>
              <a:gd name="connsiteX294" fmla="*/ 3165076 w 3172469"/>
              <a:gd name="connsiteY294" fmla="*/ 333674 h 489350"/>
              <a:gd name="connsiteX295" fmla="*/ 3165076 w 3172469"/>
              <a:gd name="connsiteY295" fmla="*/ 365199 h 489350"/>
              <a:gd name="connsiteX296" fmla="*/ 3099324 w 3172469"/>
              <a:gd name="connsiteY296" fmla="*/ 434524 h 489350"/>
              <a:gd name="connsiteX297" fmla="*/ 3053258 w 3172469"/>
              <a:gd name="connsiteY297" fmla="*/ 457054 h 489350"/>
              <a:gd name="connsiteX298" fmla="*/ 3008193 w 3172469"/>
              <a:gd name="connsiteY298" fmla="*/ 434186 h 489350"/>
              <a:gd name="connsiteX299" fmla="*/ 2976299 w 3172469"/>
              <a:gd name="connsiteY299" fmla="*/ 374307 h 489350"/>
              <a:gd name="connsiteX300" fmla="*/ 2945041 w 3172469"/>
              <a:gd name="connsiteY300" fmla="*/ 421371 h 489350"/>
              <a:gd name="connsiteX301" fmla="*/ 2919377 w 3172469"/>
              <a:gd name="connsiteY301" fmla="*/ 442930 h 489350"/>
              <a:gd name="connsiteX302" fmla="*/ 2897186 w 3172469"/>
              <a:gd name="connsiteY302" fmla="*/ 414095 h 489350"/>
              <a:gd name="connsiteX303" fmla="*/ 2896590 w 3172469"/>
              <a:gd name="connsiteY303" fmla="*/ 405064 h 489350"/>
              <a:gd name="connsiteX304" fmla="*/ 2895492 w 3172469"/>
              <a:gd name="connsiteY304" fmla="*/ 406170 h 489350"/>
              <a:gd name="connsiteX305" fmla="*/ 2809899 w 3172469"/>
              <a:gd name="connsiteY305" fmla="*/ 460418 h 489350"/>
              <a:gd name="connsiteX306" fmla="*/ 2785516 w 3172469"/>
              <a:gd name="connsiteY306" fmla="*/ 448797 h 489350"/>
              <a:gd name="connsiteX307" fmla="*/ 2779488 w 3172469"/>
              <a:gd name="connsiteY307" fmla="*/ 417899 h 489350"/>
              <a:gd name="connsiteX308" fmla="*/ 2798326 w 3172469"/>
              <a:gd name="connsiteY308" fmla="*/ 352105 h 489350"/>
              <a:gd name="connsiteX309" fmla="*/ 2735045 w 3172469"/>
              <a:gd name="connsiteY309" fmla="*/ 429429 h 489350"/>
              <a:gd name="connsiteX310" fmla="*/ 2697545 w 3172469"/>
              <a:gd name="connsiteY310" fmla="*/ 450324 h 489350"/>
              <a:gd name="connsiteX311" fmla="*/ 2660079 w 3172469"/>
              <a:gd name="connsiteY311" fmla="*/ 417936 h 489350"/>
              <a:gd name="connsiteX312" fmla="*/ 2642242 w 3172469"/>
              <a:gd name="connsiteY312" fmla="*/ 359370 h 489350"/>
              <a:gd name="connsiteX313" fmla="*/ 2658450 w 3172469"/>
              <a:gd name="connsiteY313" fmla="*/ 308080 h 489350"/>
              <a:gd name="connsiteX314" fmla="*/ 2722400 w 3172469"/>
              <a:gd name="connsiteY314" fmla="*/ 248742 h 489350"/>
              <a:gd name="connsiteX315" fmla="*/ 2803732 w 3172469"/>
              <a:gd name="connsiteY315" fmla="*/ 200205 h 489350"/>
              <a:gd name="connsiteX316" fmla="*/ 2861698 w 3172469"/>
              <a:gd name="connsiteY316" fmla="*/ 186355 h 489350"/>
              <a:gd name="connsiteX317" fmla="*/ 2883060 w 3172469"/>
              <a:gd name="connsiteY317" fmla="*/ 199718 h 489350"/>
              <a:gd name="connsiteX318" fmla="*/ 2892774 w 3172469"/>
              <a:gd name="connsiteY318" fmla="*/ 223474 h 489350"/>
              <a:gd name="connsiteX319" fmla="*/ 2872596 w 3172469"/>
              <a:gd name="connsiteY319" fmla="*/ 242602 h 489350"/>
              <a:gd name="connsiteX320" fmla="*/ 2886055 w 3172469"/>
              <a:gd name="connsiteY320" fmla="*/ 273934 h 489350"/>
              <a:gd name="connsiteX321" fmla="*/ 2868514 w 3172469"/>
              <a:gd name="connsiteY321" fmla="*/ 307710 h 489350"/>
              <a:gd name="connsiteX322" fmla="*/ 2845721 w 3172469"/>
              <a:gd name="connsiteY322" fmla="*/ 340307 h 489350"/>
              <a:gd name="connsiteX323" fmla="*/ 2841649 w 3172469"/>
              <a:gd name="connsiteY323" fmla="*/ 360045 h 489350"/>
              <a:gd name="connsiteX324" fmla="*/ 2854305 w 3172469"/>
              <a:gd name="connsiteY324" fmla="*/ 378765 h 489350"/>
              <a:gd name="connsiteX325" fmla="*/ 2886085 w 3172469"/>
              <a:gd name="connsiteY325" fmla="*/ 367661 h 489350"/>
              <a:gd name="connsiteX326" fmla="*/ 2903460 w 3172469"/>
              <a:gd name="connsiteY326" fmla="*/ 357004 h 489350"/>
              <a:gd name="connsiteX327" fmla="*/ 2918606 w 3172469"/>
              <a:gd name="connsiteY327" fmla="*/ 289295 h 489350"/>
              <a:gd name="connsiteX328" fmla="*/ 2999798 w 3172469"/>
              <a:gd name="connsiteY328" fmla="*/ 165519 h 489350"/>
              <a:gd name="connsiteX329" fmla="*/ 3093190 w 3172469"/>
              <a:gd name="connsiteY329" fmla="*/ 57929 h 489350"/>
              <a:gd name="connsiteX330" fmla="*/ 3150138 w 3172469"/>
              <a:gd name="connsiteY330" fmla="*/ 24217 h 489350"/>
              <a:gd name="connsiteX331" fmla="*/ 2122721 w 3172469"/>
              <a:gd name="connsiteY331" fmla="*/ 0 h 489350"/>
              <a:gd name="connsiteX332" fmla="*/ 2220855 w 3172469"/>
              <a:gd name="connsiteY332" fmla="*/ 24201 h 489350"/>
              <a:gd name="connsiteX333" fmla="*/ 2253366 w 3172469"/>
              <a:gd name="connsiteY333" fmla="*/ 84214 h 489350"/>
              <a:gd name="connsiteX334" fmla="*/ 2193900 w 3172469"/>
              <a:gd name="connsiteY334" fmla="*/ 171798 h 489350"/>
              <a:gd name="connsiteX335" fmla="*/ 1998292 w 3172469"/>
              <a:gd name="connsiteY335" fmla="*/ 228650 h 489350"/>
              <a:gd name="connsiteX336" fmla="*/ 1984929 w 3172469"/>
              <a:gd name="connsiteY336" fmla="*/ 236987 h 489350"/>
              <a:gd name="connsiteX337" fmla="*/ 2119389 w 3172469"/>
              <a:gd name="connsiteY337" fmla="*/ 268480 h 489350"/>
              <a:gd name="connsiteX338" fmla="*/ 2165905 w 3172469"/>
              <a:gd name="connsiteY338" fmla="*/ 330448 h 489350"/>
              <a:gd name="connsiteX339" fmla="*/ 2131267 w 3172469"/>
              <a:gd name="connsiteY339" fmla="*/ 391602 h 489350"/>
              <a:gd name="connsiteX340" fmla="*/ 2042799 w 3172469"/>
              <a:gd name="connsiteY340" fmla="*/ 441880 h 489350"/>
              <a:gd name="connsiteX341" fmla="*/ 1943085 w 3172469"/>
              <a:gd name="connsiteY341" fmla="*/ 461768 h 489350"/>
              <a:gd name="connsiteX342" fmla="*/ 1860151 w 3172469"/>
              <a:gd name="connsiteY342" fmla="*/ 441339 h 489350"/>
              <a:gd name="connsiteX343" fmla="*/ 1830603 w 3172469"/>
              <a:gd name="connsiteY343" fmla="*/ 386288 h 489350"/>
              <a:gd name="connsiteX344" fmla="*/ 1848943 w 3172469"/>
              <a:gd name="connsiteY344" fmla="*/ 328734 h 489350"/>
              <a:gd name="connsiteX345" fmla="*/ 1900576 w 3172469"/>
              <a:gd name="connsiteY345" fmla="*/ 264269 h 489350"/>
              <a:gd name="connsiteX346" fmla="*/ 1851455 w 3172469"/>
              <a:gd name="connsiteY346" fmla="*/ 232218 h 489350"/>
              <a:gd name="connsiteX347" fmla="*/ 1866056 w 3172469"/>
              <a:gd name="connsiteY347" fmla="*/ 210005 h 489350"/>
              <a:gd name="connsiteX348" fmla="*/ 1950628 w 3172469"/>
              <a:gd name="connsiteY348" fmla="*/ 196889 h 489350"/>
              <a:gd name="connsiteX349" fmla="*/ 2083020 w 3172469"/>
              <a:gd name="connsiteY349" fmla="*/ 104949 h 489350"/>
              <a:gd name="connsiteX350" fmla="*/ 2094593 w 3172469"/>
              <a:gd name="connsiteY350" fmla="*/ 113136 h 489350"/>
              <a:gd name="connsiteX351" fmla="*/ 2073312 w 3172469"/>
              <a:gd name="connsiteY351" fmla="*/ 141961 h 489350"/>
              <a:gd name="connsiteX352" fmla="*/ 2024620 w 3172469"/>
              <a:gd name="connsiteY352" fmla="*/ 187684 h 489350"/>
              <a:gd name="connsiteX353" fmla="*/ 2191880 w 3172469"/>
              <a:gd name="connsiteY353" fmla="*/ 115825 h 489350"/>
              <a:gd name="connsiteX354" fmla="*/ 2114642 w 3172469"/>
              <a:gd name="connsiteY354" fmla="*/ 82317 h 489350"/>
              <a:gd name="connsiteX355" fmla="*/ 2001796 w 3172469"/>
              <a:gd name="connsiteY355" fmla="*/ 97689 h 489350"/>
              <a:gd name="connsiteX356" fmla="*/ 1957360 w 3172469"/>
              <a:gd name="connsiteY356" fmla="*/ 109574 h 489350"/>
              <a:gd name="connsiteX357" fmla="*/ 1944705 w 3172469"/>
              <a:gd name="connsiteY357" fmla="*/ 113771 h 489350"/>
              <a:gd name="connsiteX358" fmla="*/ 1955044 w 3172469"/>
              <a:gd name="connsiteY358" fmla="*/ 118871 h 489350"/>
              <a:gd name="connsiteX359" fmla="*/ 1958687 w 3172469"/>
              <a:gd name="connsiteY359" fmla="*/ 127270 h 489350"/>
              <a:gd name="connsiteX360" fmla="*/ 1906759 w 3172469"/>
              <a:gd name="connsiteY360" fmla="*/ 153105 h 489350"/>
              <a:gd name="connsiteX361" fmla="*/ 1836121 w 3172469"/>
              <a:gd name="connsiteY361" fmla="*/ 169114 h 489350"/>
              <a:gd name="connsiteX362" fmla="*/ 1817144 w 3172469"/>
              <a:gd name="connsiteY362" fmla="*/ 150137 h 489350"/>
              <a:gd name="connsiteX363" fmla="*/ 1832816 w 3172469"/>
              <a:gd name="connsiteY363" fmla="*/ 112675 h 489350"/>
              <a:gd name="connsiteX364" fmla="*/ 1865343 w 3172469"/>
              <a:gd name="connsiteY364" fmla="*/ 68993 h 489350"/>
              <a:gd name="connsiteX365" fmla="*/ 1893161 w 3172469"/>
              <a:gd name="connsiteY365" fmla="*/ 45627 h 489350"/>
              <a:gd name="connsiteX366" fmla="*/ 1952712 w 3172469"/>
              <a:gd name="connsiteY366" fmla="*/ 27534 h 489350"/>
              <a:gd name="connsiteX367" fmla="*/ 2044562 w 3172469"/>
              <a:gd name="connsiteY367" fmla="*/ 7094 h 489350"/>
              <a:gd name="connsiteX368" fmla="*/ 2122721 w 3172469"/>
              <a:gd name="connsiteY368" fmla="*/ 0 h 489350"/>
              <a:gd name="connsiteX0" fmla="*/ 1962608 w 3172469"/>
              <a:gd name="connsiteY0" fmla="*/ 271373 h 489350"/>
              <a:gd name="connsiteX1" fmla="*/ 1919532 w 3172469"/>
              <a:gd name="connsiteY1" fmla="*/ 324292 h 489350"/>
              <a:gd name="connsiteX2" fmla="*/ 1911602 w 3172469"/>
              <a:gd name="connsiteY2" fmla="*/ 344572 h 489350"/>
              <a:gd name="connsiteX3" fmla="*/ 1924054 w 3172469"/>
              <a:gd name="connsiteY3" fmla="*/ 367948 h 489350"/>
              <a:gd name="connsiteX4" fmla="*/ 1965963 w 3172469"/>
              <a:gd name="connsiteY4" fmla="*/ 380115 h 489350"/>
              <a:gd name="connsiteX5" fmla="*/ 2053900 w 3172469"/>
              <a:gd name="connsiteY5" fmla="*/ 359188 h 489350"/>
              <a:gd name="connsiteX6" fmla="*/ 2097025 w 3172469"/>
              <a:gd name="connsiteY6" fmla="*/ 316990 h 489350"/>
              <a:gd name="connsiteX7" fmla="*/ 2069084 w 3172469"/>
              <a:gd name="connsiteY7" fmla="*/ 293174 h 489350"/>
              <a:gd name="connsiteX8" fmla="*/ 1962608 w 3172469"/>
              <a:gd name="connsiteY8" fmla="*/ 271373 h 489350"/>
              <a:gd name="connsiteX9" fmla="*/ 3097166 w 3172469"/>
              <a:gd name="connsiteY9" fmla="*/ 267214 h 489350"/>
              <a:gd name="connsiteX10" fmla="*/ 3093372 w 3172469"/>
              <a:gd name="connsiteY10" fmla="*/ 268049 h 489350"/>
              <a:gd name="connsiteX11" fmla="*/ 3060925 w 3172469"/>
              <a:gd name="connsiteY11" fmla="*/ 288909 h 489350"/>
              <a:gd name="connsiteX12" fmla="*/ 3004277 w 3172469"/>
              <a:gd name="connsiteY12" fmla="*/ 339075 h 489350"/>
              <a:gd name="connsiteX13" fmla="*/ 3028226 w 3172469"/>
              <a:gd name="connsiteY13" fmla="*/ 350497 h 489350"/>
              <a:gd name="connsiteX14" fmla="*/ 3078129 w 3172469"/>
              <a:gd name="connsiteY14" fmla="*/ 302909 h 489350"/>
              <a:gd name="connsiteX15" fmla="*/ 3096322 w 3172469"/>
              <a:gd name="connsiteY15" fmla="*/ 271861 h 489350"/>
              <a:gd name="connsiteX16" fmla="*/ 3097166 w 3172469"/>
              <a:gd name="connsiteY16" fmla="*/ 267214 h 489350"/>
              <a:gd name="connsiteX17" fmla="*/ 1342100 w 3172469"/>
              <a:gd name="connsiteY17" fmla="*/ 260604 h 489350"/>
              <a:gd name="connsiteX18" fmla="*/ 1291463 w 3172469"/>
              <a:gd name="connsiteY18" fmla="*/ 299620 h 489350"/>
              <a:gd name="connsiteX19" fmla="*/ 1255856 w 3172469"/>
              <a:gd name="connsiteY19" fmla="*/ 346613 h 489350"/>
              <a:gd name="connsiteX20" fmla="*/ 1250192 w 3172469"/>
              <a:gd name="connsiteY20" fmla="*/ 377533 h 489350"/>
              <a:gd name="connsiteX21" fmla="*/ 1255175 w 3172469"/>
              <a:gd name="connsiteY21" fmla="*/ 388388 h 489350"/>
              <a:gd name="connsiteX22" fmla="*/ 1268902 w 3172469"/>
              <a:gd name="connsiteY22" fmla="*/ 392888 h 489350"/>
              <a:gd name="connsiteX23" fmla="*/ 1313843 w 3172469"/>
              <a:gd name="connsiteY23" fmla="*/ 373311 h 489350"/>
              <a:gd name="connsiteX24" fmla="*/ 1307788 w 3172469"/>
              <a:gd name="connsiteY24" fmla="*/ 346586 h 489350"/>
              <a:gd name="connsiteX25" fmla="*/ 1342100 w 3172469"/>
              <a:gd name="connsiteY25" fmla="*/ 260604 h 489350"/>
              <a:gd name="connsiteX26" fmla="*/ 2842056 w 3172469"/>
              <a:gd name="connsiteY26" fmla="*/ 252535 h 489350"/>
              <a:gd name="connsiteX27" fmla="*/ 2736888 w 3172469"/>
              <a:gd name="connsiteY27" fmla="*/ 313443 h 489350"/>
              <a:gd name="connsiteX28" fmla="*/ 2697675 w 3172469"/>
              <a:gd name="connsiteY28" fmla="*/ 368114 h 489350"/>
              <a:gd name="connsiteX29" fmla="*/ 2704275 w 3172469"/>
              <a:gd name="connsiteY29" fmla="*/ 385495 h 489350"/>
              <a:gd name="connsiteX30" fmla="*/ 2746087 w 3172469"/>
              <a:gd name="connsiteY30" fmla="*/ 359316 h 489350"/>
              <a:gd name="connsiteX31" fmla="*/ 2842056 w 3172469"/>
              <a:gd name="connsiteY31" fmla="*/ 252535 h 489350"/>
              <a:gd name="connsiteX32" fmla="*/ 2555269 w 3172469"/>
              <a:gd name="connsiteY32" fmla="*/ 246481 h 489350"/>
              <a:gd name="connsiteX33" fmla="*/ 2513579 w 3172469"/>
              <a:gd name="connsiteY33" fmla="*/ 272788 h 489350"/>
              <a:gd name="connsiteX34" fmla="*/ 2478030 w 3172469"/>
              <a:gd name="connsiteY34" fmla="*/ 324255 h 489350"/>
              <a:gd name="connsiteX35" fmla="*/ 2533564 w 3172469"/>
              <a:gd name="connsiteY35" fmla="*/ 282791 h 489350"/>
              <a:gd name="connsiteX36" fmla="*/ 2555815 w 3172469"/>
              <a:gd name="connsiteY36" fmla="*/ 247017 h 489350"/>
              <a:gd name="connsiteX37" fmla="*/ 2555269 w 3172469"/>
              <a:gd name="connsiteY37" fmla="*/ 246481 h 489350"/>
              <a:gd name="connsiteX38" fmla="*/ 602643 w 3172469"/>
              <a:gd name="connsiteY38" fmla="*/ 246481 h 489350"/>
              <a:gd name="connsiteX39" fmla="*/ 560954 w 3172469"/>
              <a:gd name="connsiteY39" fmla="*/ 272788 h 489350"/>
              <a:gd name="connsiteX40" fmla="*/ 525405 w 3172469"/>
              <a:gd name="connsiteY40" fmla="*/ 324255 h 489350"/>
              <a:gd name="connsiteX41" fmla="*/ 580939 w 3172469"/>
              <a:gd name="connsiteY41" fmla="*/ 282791 h 489350"/>
              <a:gd name="connsiteX42" fmla="*/ 603190 w 3172469"/>
              <a:gd name="connsiteY42" fmla="*/ 247017 h 489350"/>
              <a:gd name="connsiteX43" fmla="*/ 602643 w 3172469"/>
              <a:gd name="connsiteY43" fmla="*/ 246481 h 489350"/>
              <a:gd name="connsiteX44" fmla="*/ 620817 w 3172469"/>
              <a:gd name="connsiteY44" fmla="*/ 197114 h 489350"/>
              <a:gd name="connsiteX45" fmla="*/ 651035 w 3172469"/>
              <a:gd name="connsiteY45" fmla="*/ 206249 h 489350"/>
              <a:gd name="connsiteX46" fmla="*/ 662651 w 3172469"/>
              <a:gd name="connsiteY46" fmla="*/ 231543 h 489350"/>
              <a:gd name="connsiteX47" fmla="*/ 522040 w 3172469"/>
              <a:gd name="connsiteY47" fmla="*/ 357302 h 489350"/>
              <a:gd name="connsiteX48" fmla="*/ 522040 w 3172469"/>
              <a:gd name="connsiteY48" fmla="*/ 360720 h 489350"/>
              <a:gd name="connsiteX49" fmla="*/ 529332 w 3172469"/>
              <a:gd name="connsiteY49" fmla="*/ 386952 h 489350"/>
              <a:gd name="connsiteX50" fmla="*/ 549494 w 3172469"/>
              <a:gd name="connsiteY50" fmla="*/ 395589 h 489350"/>
              <a:gd name="connsiteX51" fmla="*/ 596407 w 3172469"/>
              <a:gd name="connsiteY51" fmla="*/ 380469 h 489350"/>
              <a:gd name="connsiteX52" fmla="*/ 666015 w 3172469"/>
              <a:gd name="connsiteY52" fmla="*/ 333674 h 489350"/>
              <a:gd name="connsiteX53" fmla="*/ 666015 w 3172469"/>
              <a:gd name="connsiteY53" fmla="*/ 363185 h 489350"/>
              <a:gd name="connsiteX54" fmla="*/ 523262 w 3172469"/>
              <a:gd name="connsiteY54" fmla="*/ 459743 h 489350"/>
              <a:gd name="connsiteX55" fmla="*/ 471586 w 3172469"/>
              <a:gd name="connsiteY55" fmla="*/ 433581 h 489350"/>
              <a:gd name="connsiteX56" fmla="*/ 453160 w 3172469"/>
              <a:gd name="connsiteY56" fmla="*/ 364749 h 489350"/>
              <a:gd name="connsiteX57" fmla="*/ 479173 w 3172469"/>
              <a:gd name="connsiteY57" fmla="*/ 289820 h 489350"/>
              <a:gd name="connsiteX58" fmla="*/ 547147 w 3172469"/>
              <a:gd name="connsiteY58" fmla="*/ 224042 h 489350"/>
              <a:gd name="connsiteX59" fmla="*/ 620817 w 3172469"/>
              <a:gd name="connsiteY59" fmla="*/ 197114 h 489350"/>
              <a:gd name="connsiteX60" fmla="*/ 2277096 w 3172469"/>
              <a:gd name="connsiteY60" fmla="*/ 191735 h 489350"/>
              <a:gd name="connsiteX61" fmla="*/ 2292033 w 3172469"/>
              <a:gd name="connsiteY61" fmla="*/ 203672 h 489350"/>
              <a:gd name="connsiteX62" fmla="*/ 2281939 w 3172469"/>
              <a:gd name="connsiteY62" fmla="*/ 219981 h 489350"/>
              <a:gd name="connsiteX63" fmla="*/ 2360527 w 3172469"/>
              <a:gd name="connsiteY63" fmla="*/ 209898 h 489350"/>
              <a:gd name="connsiteX64" fmla="*/ 2376001 w 3172469"/>
              <a:gd name="connsiteY64" fmla="*/ 213927 h 489350"/>
              <a:gd name="connsiteX65" fmla="*/ 2385307 w 3172469"/>
              <a:gd name="connsiteY65" fmla="*/ 228061 h 489350"/>
              <a:gd name="connsiteX66" fmla="*/ 2389578 w 3172469"/>
              <a:gd name="connsiteY66" fmla="*/ 248367 h 489350"/>
              <a:gd name="connsiteX67" fmla="*/ 2384959 w 3172469"/>
              <a:gd name="connsiteY67" fmla="*/ 267832 h 489350"/>
              <a:gd name="connsiteX68" fmla="*/ 2360742 w 3172469"/>
              <a:gd name="connsiteY68" fmla="*/ 296137 h 489350"/>
              <a:gd name="connsiteX69" fmla="*/ 2333095 w 3172469"/>
              <a:gd name="connsiteY69" fmla="*/ 334306 h 489350"/>
              <a:gd name="connsiteX70" fmla="*/ 2321629 w 3172469"/>
              <a:gd name="connsiteY70" fmla="*/ 365424 h 489350"/>
              <a:gd name="connsiteX71" fmla="*/ 2333610 w 3172469"/>
              <a:gd name="connsiteY71" fmla="*/ 374725 h 489350"/>
              <a:gd name="connsiteX72" fmla="*/ 2410441 w 3172469"/>
              <a:gd name="connsiteY72" fmla="*/ 332999 h 489350"/>
              <a:gd name="connsiteX73" fmla="*/ 2410441 w 3172469"/>
              <a:gd name="connsiteY73" fmla="*/ 338426 h 489350"/>
              <a:gd name="connsiteX74" fmla="*/ 2412288 w 3172469"/>
              <a:gd name="connsiteY74" fmla="*/ 327977 h 489350"/>
              <a:gd name="connsiteX75" fmla="*/ 2431798 w 3172469"/>
              <a:gd name="connsiteY75" fmla="*/ 289820 h 489350"/>
              <a:gd name="connsiteX76" fmla="*/ 2499772 w 3172469"/>
              <a:gd name="connsiteY76" fmla="*/ 224042 h 489350"/>
              <a:gd name="connsiteX77" fmla="*/ 2573442 w 3172469"/>
              <a:gd name="connsiteY77" fmla="*/ 197114 h 489350"/>
              <a:gd name="connsiteX78" fmla="*/ 2603661 w 3172469"/>
              <a:gd name="connsiteY78" fmla="*/ 206249 h 489350"/>
              <a:gd name="connsiteX79" fmla="*/ 2615276 w 3172469"/>
              <a:gd name="connsiteY79" fmla="*/ 231543 h 489350"/>
              <a:gd name="connsiteX80" fmla="*/ 2474665 w 3172469"/>
              <a:gd name="connsiteY80" fmla="*/ 357302 h 489350"/>
              <a:gd name="connsiteX81" fmla="*/ 2474665 w 3172469"/>
              <a:gd name="connsiteY81" fmla="*/ 360720 h 489350"/>
              <a:gd name="connsiteX82" fmla="*/ 2481957 w 3172469"/>
              <a:gd name="connsiteY82" fmla="*/ 386952 h 489350"/>
              <a:gd name="connsiteX83" fmla="*/ 2502119 w 3172469"/>
              <a:gd name="connsiteY83" fmla="*/ 395589 h 489350"/>
              <a:gd name="connsiteX84" fmla="*/ 2549032 w 3172469"/>
              <a:gd name="connsiteY84" fmla="*/ 380469 h 489350"/>
              <a:gd name="connsiteX85" fmla="*/ 2618640 w 3172469"/>
              <a:gd name="connsiteY85" fmla="*/ 333674 h 489350"/>
              <a:gd name="connsiteX86" fmla="*/ 2618640 w 3172469"/>
              <a:gd name="connsiteY86" fmla="*/ 363185 h 489350"/>
              <a:gd name="connsiteX87" fmla="*/ 2475887 w 3172469"/>
              <a:gd name="connsiteY87" fmla="*/ 459743 h 489350"/>
              <a:gd name="connsiteX88" fmla="*/ 2424211 w 3172469"/>
              <a:gd name="connsiteY88" fmla="*/ 433581 h 489350"/>
              <a:gd name="connsiteX89" fmla="*/ 2406937 w 3172469"/>
              <a:gd name="connsiteY89" fmla="*/ 385052 h 489350"/>
              <a:gd name="connsiteX90" fmla="*/ 2406041 w 3172469"/>
              <a:gd name="connsiteY90" fmla="*/ 369254 h 489350"/>
              <a:gd name="connsiteX91" fmla="*/ 2381233 w 3172469"/>
              <a:gd name="connsiteY91" fmla="*/ 395137 h 489350"/>
              <a:gd name="connsiteX92" fmla="*/ 2351215 w 3172469"/>
              <a:gd name="connsiteY92" fmla="*/ 423037 h 489350"/>
              <a:gd name="connsiteX93" fmla="*/ 2298623 w 3172469"/>
              <a:gd name="connsiteY93" fmla="*/ 449649 h 489350"/>
              <a:gd name="connsiteX94" fmla="*/ 2269289 w 3172469"/>
              <a:gd name="connsiteY94" fmla="*/ 432386 h 489350"/>
              <a:gd name="connsiteX95" fmla="*/ 2259479 w 3172469"/>
              <a:gd name="connsiteY95" fmla="*/ 393681 h 489350"/>
              <a:gd name="connsiteX96" fmla="*/ 2275435 w 3172469"/>
              <a:gd name="connsiteY96" fmla="*/ 341287 h 489350"/>
              <a:gd name="connsiteX97" fmla="*/ 2319358 w 3172469"/>
              <a:gd name="connsiteY97" fmla="*/ 286847 h 489350"/>
              <a:gd name="connsiteX98" fmla="*/ 2266133 w 3172469"/>
              <a:gd name="connsiteY98" fmla="*/ 298441 h 489350"/>
              <a:gd name="connsiteX99" fmla="*/ 2195560 w 3172469"/>
              <a:gd name="connsiteY99" fmla="*/ 372957 h 489350"/>
              <a:gd name="connsiteX100" fmla="*/ 2195560 w 3172469"/>
              <a:gd name="connsiteY100" fmla="*/ 342525 h 489350"/>
              <a:gd name="connsiteX101" fmla="*/ 2222478 w 3172469"/>
              <a:gd name="connsiteY101" fmla="*/ 313228 h 489350"/>
              <a:gd name="connsiteX102" fmla="*/ 2202290 w 3172469"/>
              <a:gd name="connsiteY102" fmla="*/ 284018 h 489350"/>
              <a:gd name="connsiteX103" fmla="*/ 2230579 w 3172469"/>
              <a:gd name="connsiteY103" fmla="*/ 225751 h 489350"/>
              <a:gd name="connsiteX104" fmla="*/ 2277096 w 3172469"/>
              <a:gd name="connsiteY104" fmla="*/ 191735 h 489350"/>
              <a:gd name="connsiteX105" fmla="*/ 1220111 w 3172469"/>
              <a:gd name="connsiteY105" fmla="*/ 115707 h 489350"/>
              <a:gd name="connsiteX106" fmla="*/ 1241510 w 3172469"/>
              <a:gd name="connsiteY106" fmla="*/ 124033 h 489350"/>
              <a:gd name="connsiteX107" fmla="*/ 1249836 w 3172469"/>
              <a:gd name="connsiteY107" fmla="*/ 144757 h 489350"/>
              <a:gd name="connsiteX108" fmla="*/ 1234968 w 3172469"/>
              <a:gd name="connsiteY108" fmla="*/ 180987 h 489350"/>
              <a:gd name="connsiteX109" fmla="*/ 1199923 w 3172469"/>
              <a:gd name="connsiteY109" fmla="*/ 200061 h 489350"/>
              <a:gd name="connsiteX110" fmla="*/ 1178792 w 3172469"/>
              <a:gd name="connsiteY110" fmla="*/ 191686 h 489350"/>
              <a:gd name="connsiteX111" fmla="*/ 1170862 w 3172469"/>
              <a:gd name="connsiteY111" fmla="*/ 171000 h 489350"/>
              <a:gd name="connsiteX112" fmla="*/ 1186694 w 3172469"/>
              <a:gd name="connsiteY112" fmla="*/ 134931 h 489350"/>
              <a:gd name="connsiteX113" fmla="*/ 1220111 w 3172469"/>
              <a:gd name="connsiteY113" fmla="*/ 115707 h 489350"/>
              <a:gd name="connsiteX114" fmla="*/ 1074893 w 3172469"/>
              <a:gd name="connsiteY114" fmla="*/ 106963 h 489350"/>
              <a:gd name="connsiteX115" fmla="*/ 1099914 w 3172469"/>
              <a:gd name="connsiteY115" fmla="*/ 121215 h 489350"/>
              <a:gd name="connsiteX116" fmla="*/ 1084537 w 3172469"/>
              <a:gd name="connsiteY116" fmla="*/ 146708 h 489350"/>
              <a:gd name="connsiteX117" fmla="*/ 1064263 w 3172469"/>
              <a:gd name="connsiteY117" fmla="*/ 166467 h 489350"/>
              <a:gd name="connsiteX118" fmla="*/ 1097900 w 3172469"/>
              <a:gd name="connsiteY118" fmla="*/ 171686 h 489350"/>
              <a:gd name="connsiteX119" fmla="*/ 1047054 w 3172469"/>
              <a:gd name="connsiteY119" fmla="*/ 253875 h 489350"/>
              <a:gd name="connsiteX120" fmla="*/ 1003795 w 3172469"/>
              <a:gd name="connsiteY120" fmla="*/ 250510 h 489350"/>
              <a:gd name="connsiteX121" fmla="*/ 963686 w 3172469"/>
              <a:gd name="connsiteY121" fmla="*/ 323880 h 489350"/>
              <a:gd name="connsiteX122" fmla="*/ 952585 w 3172469"/>
              <a:gd name="connsiteY122" fmla="*/ 373504 h 489350"/>
              <a:gd name="connsiteX123" fmla="*/ 963890 w 3172469"/>
              <a:gd name="connsiteY123" fmla="*/ 388184 h 489350"/>
              <a:gd name="connsiteX124" fmla="*/ 1057533 w 3172469"/>
              <a:gd name="connsiteY124" fmla="*/ 332999 h 489350"/>
              <a:gd name="connsiteX125" fmla="*/ 1057533 w 3172469"/>
              <a:gd name="connsiteY125" fmla="*/ 357633 h 489350"/>
              <a:gd name="connsiteX126" fmla="*/ 1066411 w 3172469"/>
              <a:gd name="connsiteY126" fmla="*/ 314056 h 489350"/>
              <a:gd name="connsiteX127" fmla="*/ 1096164 w 3172469"/>
              <a:gd name="connsiteY127" fmla="*/ 263197 h 489350"/>
              <a:gd name="connsiteX128" fmla="*/ 1170990 w 3172469"/>
              <a:gd name="connsiteY128" fmla="*/ 211248 h 489350"/>
              <a:gd name="connsiteX129" fmla="*/ 1198037 w 3172469"/>
              <a:gd name="connsiteY129" fmla="*/ 232893 h 489350"/>
              <a:gd name="connsiteX130" fmla="*/ 1187289 w 3172469"/>
              <a:gd name="connsiteY130" fmla="*/ 262602 h 489350"/>
              <a:gd name="connsiteX131" fmla="*/ 1145541 w 3172469"/>
              <a:gd name="connsiteY131" fmla="*/ 316540 h 489350"/>
              <a:gd name="connsiteX132" fmla="*/ 1119941 w 3172469"/>
              <a:gd name="connsiteY132" fmla="*/ 344411 h 489350"/>
              <a:gd name="connsiteX133" fmla="*/ 1115955 w 3172469"/>
              <a:gd name="connsiteY133" fmla="*/ 359370 h 489350"/>
              <a:gd name="connsiteX134" fmla="*/ 1122733 w 3172469"/>
              <a:gd name="connsiteY134" fmla="*/ 375615 h 489350"/>
              <a:gd name="connsiteX135" fmla="*/ 1140719 w 3172469"/>
              <a:gd name="connsiteY135" fmla="*/ 382130 h 489350"/>
              <a:gd name="connsiteX136" fmla="*/ 1172196 w 3172469"/>
              <a:gd name="connsiteY136" fmla="*/ 371029 h 489350"/>
              <a:gd name="connsiteX137" fmla="*/ 1195598 w 3172469"/>
              <a:gd name="connsiteY137" fmla="*/ 356139 h 489350"/>
              <a:gd name="connsiteX138" fmla="*/ 1195978 w 3172469"/>
              <a:gd name="connsiteY138" fmla="*/ 355890 h 489350"/>
              <a:gd name="connsiteX139" fmla="*/ 1195435 w 3172469"/>
              <a:gd name="connsiteY139" fmla="*/ 351976 h 489350"/>
              <a:gd name="connsiteX140" fmla="*/ 1219867 w 3172469"/>
              <a:gd name="connsiteY140" fmla="*/ 285448 h 489350"/>
              <a:gd name="connsiteX141" fmla="*/ 1281782 w 3172469"/>
              <a:gd name="connsiteY141" fmla="*/ 225323 h 489350"/>
              <a:gd name="connsiteX142" fmla="*/ 1348958 w 3172469"/>
              <a:gd name="connsiteY142" fmla="*/ 201154 h 489350"/>
              <a:gd name="connsiteX143" fmla="*/ 1375131 w 3172469"/>
              <a:gd name="connsiteY143" fmla="*/ 207615 h 489350"/>
              <a:gd name="connsiteX144" fmla="*/ 1386763 w 3172469"/>
              <a:gd name="connsiteY144" fmla="*/ 225489 h 489350"/>
              <a:gd name="connsiteX145" fmla="*/ 1379369 w 3172469"/>
              <a:gd name="connsiteY145" fmla="*/ 237673 h 489350"/>
              <a:gd name="connsiteX146" fmla="*/ 1395699 w 3172469"/>
              <a:gd name="connsiteY146" fmla="*/ 247311 h 489350"/>
              <a:gd name="connsiteX147" fmla="*/ 1400897 w 3172469"/>
              <a:gd name="connsiteY147" fmla="*/ 270570 h 489350"/>
              <a:gd name="connsiteX148" fmla="*/ 1373315 w 3172469"/>
              <a:gd name="connsiteY148" fmla="*/ 355041 h 489350"/>
              <a:gd name="connsiteX149" fmla="*/ 1374895 w 3172469"/>
              <a:gd name="connsiteY149" fmla="*/ 355293 h 489350"/>
              <a:gd name="connsiteX150" fmla="*/ 1378346 w 3172469"/>
              <a:gd name="connsiteY150" fmla="*/ 363324 h 489350"/>
              <a:gd name="connsiteX151" fmla="*/ 1379369 w 3172469"/>
              <a:gd name="connsiteY151" fmla="*/ 369593 h 489350"/>
              <a:gd name="connsiteX152" fmla="*/ 1405655 w 3172469"/>
              <a:gd name="connsiteY152" fmla="*/ 345127 h 489350"/>
              <a:gd name="connsiteX153" fmla="*/ 1422138 w 3172469"/>
              <a:gd name="connsiteY153" fmla="*/ 334087 h 489350"/>
              <a:gd name="connsiteX154" fmla="*/ 1423238 w 3172469"/>
              <a:gd name="connsiteY154" fmla="*/ 329629 h 489350"/>
              <a:gd name="connsiteX155" fmla="*/ 1448457 w 3172469"/>
              <a:gd name="connsiteY155" fmla="*/ 286884 h 489350"/>
              <a:gd name="connsiteX156" fmla="*/ 1484151 w 3172469"/>
              <a:gd name="connsiteY156" fmla="*/ 243089 h 489350"/>
              <a:gd name="connsiteX157" fmla="*/ 1518923 w 3172469"/>
              <a:gd name="connsiteY157" fmla="*/ 229411 h 489350"/>
              <a:gd name="connsiteX158" fmla="*/ 1538640 w 3172469"/>
              <a:gd name="connsiteY158" fmla="*/ 235524 h 489350"/>
              <a:gd name="connsiteX159" fmla="*/ 1546634 w 3172469"/>
              <a:gd name="connsiteY159" fmla="*/ 250381 h 489350"/>
              <a:gd name="connsiteX160" fmla="*/ 1539433 w 3172469"/>
              <a:gd name="connsiteY160" fmla="*/ 267098 h 489350"/>
              <a:gd name="connsiteX161" fmla="*/ 1527999 w 3172469"/>
              <a:gd name="connsiteY161" fmla="*/ 279881 h 489350"/>
              <a:gd name="connsiteX162" fmla="*/ 1478011 w 3172469"/>
              <a:gd name="connsiteY162" fmla="*/ 349951 h 489350"/>
              <a:gd name="connsiteX163" fmla="*/ 1477207 w 3172469"/>
              <a:gd name="connsiteY163" fmla="*/ 353198 h 489350"/>
              <a:gd name="connsiteX164" fmla="*/ 1487430 w 3172469"/>
              <a:gd name="connsiteY164" fmla="*/ 342632 h 489350"/>
              <a:gd name="connsiteX165" fmla="*/ 1593016 w 3172469"/>
              <a:gd name="connsiteY165" fmla="*/ 237721 h 489350"/>
              <a:gd name="connsiteX166" fmla="*/ 1648765 w 3172469"/>
              <a:gd name="connsiteY166" fmla="*/ 209223 h 489350"/>
              <a:gd name="connsiteX167" fmla="*/ 1665218 w 3172469"/>
              <a:gd name="connsiteY167" fmla="*/ 228061 h 489350"/>
              <a:gd name="connsiteX168" fmla="*/ 1671096 w 3172469"/>
              <a:gd name="connsiteY168" fmla="*/ 259125 h 489350"/>
              <a:gd name="connsiteX169" fmla="*/ 1656973 w 3172469"/>
              <a:gd name="connsiteY169" fmla="*/ 279892 h 489350"/>
              <a:gd name="connsiteX170" fmla="*/ 1613831 w 3172469"/>
              <a:gd name="connsiteY170" fmla="*/ 337564 h 489350"/>
              <a:gd name="connsiteX171" fmla="*/ 1599108 w 3172469"/>
              <a:gd name="connsiteY171" fmla="*/ 370814 h 489350"/>
              <a:gd name="connsiteX172" fmla="*/ 1603695 w 3172469"/>
              <a:gd name="connsiteY172" fmla="*/ 378765 h 489350"/>
              <a:gd name="connsiteX173" fmla="*/ 1683205 w 3172469"/>
              <a:gd name="connsiteY173" fmla="*/ 332334 h 489350"/>
              <a:gd name="connsiteX174" fmla="*/ 1683205 w 3172469"/>
              <a:gd name="connsiteY174" fmla="*/ 364878 h 489350"/>
              <a:gd name="connsiteX175" fmla="*/ 1613441 w 3172469"/>
              <a:gd name="connsiteY175" fmla="*/ 430811 h 489350"/>
              <a:gd name="connsiteX176" fmla="*/ 1562654 w 3172469"/>
              <a:gd name="connsiteY176" fmla="*/ 455703 h 489350"/>
              <a:gd name="connsiteX177" fmla="*/ 1538088 w 3172469"/>
              <a:gd name="connsiteY177" fmla="*/ 443300 h 489350"/>
              <a:gd name="connsiteX178" fmla="*/ 1530228 w 3172469"/>
              <a:gd name="connsiteY178" fmla="*/ 413194 h 489350"/>
              <a:gd name="connsiteX179" fmla="*/ 1543060 w 3172469"/>
              <a:gd name="connsiteY179" fmla="*/ 369759 h 489350"/>
              <a:gd name="connsiteX180" fmla="*/ 1587417 w 3172469"/>
              <a:gd name="connsiteY180" fmla="*/ 300295 h 489350"/>
              <a:gd name="connsiteX181" fmla="*/ 1495510 w 3172469"/>
              <a:gd name="connsiteY181" fmla="*/ 402211 h 489350"/>
              <a:gd name="connsiteX182" fmla="*/ 1468485 w 3172469"/>
              <a:gd name="connsiteY182" fmla="*/ 434529 h 489350"/>
              <a:gd name="connsiteX183" fmla="*/ 1453665 w 3172469"/>
              <a:gd name="connsiteY183" fmla="*/ 440230 h 489350"/>
              <a:gd name="connsiteX184" fmla="*/ 1427605 w 3172469"/>
              <a:gd name="connsiteY184" fmla="*/ 415343 h 489350"/>
              <a:gd name="connsiteX185" fmla="*/ 1420814 w 3172469"/>
              <a:gd name="connsiteY185" fmla="*/ 389413 h 489350"/>
              <a:gd name="connsiteX186" fmla="*/ 1419167 w 3172469"/>
              <a:gd name="connsiteY186" fmla="*/ 369021 h 489350"/>
              <a:gd name="connsiteX187" fmla="*/ 1404001 w 3172469"/>
              <a:gd name="connsiteY187" fmla="*/ 382193 h 489350"/>
              <a:gd name="connsiteX188" fmla="*/ 1386414 w 3172469"/>
              <a:gd name="connsiteY188" fmla="*/ 393505 h 489350"/>
              <a:gd name="connsiteX189" fmla="*/ 1347351 w 3172469"/>
              <a:gd name="connsiteY189" fmla="*/ 400539 h 489350"/>
              <a:gd name="connsiteX190" fmla="*/ 1268902 w 3172469"/>
              <a:gd name="connsiteY190" fmla="*/ 450999 h 489350"/>
              <a:gd name="connsiteX191" fmla="*/ 1216615 w 3172469"/>
              <a:gd name="connsiteY191" fmla="*/ 422158 h 489350"/>
              <a:gd name="connsiteX192" fmla="*/ 1204294 w 3172469"/>
              <a:gd name="connsiteY192" fmla="*/ 397365 h 489350"/>
              <a:gd name="connsiteX193" fmla="*/ 1197185 w 3172469"/>
              <a:gd name="connsiteY193" fmla="*/ 405276 h 489350"/>
              <a:gd name="connsiteX194" fmla="*/ 1114487 w 3172469"/>
              <a:gd name="connsiteY194" fmla="*/ 454364 h 489350"/>
              <a:gd name="connsiteX195" fmla="*/ 1070805 w 3172469"/>
              <a:gd name="connsiteY195" fmla="*/ 423540 h 489350"/>
              <a:gd name="connsiteX196" fmla="*/ 1057090 w 3172469"/>
              <a:gd name="connsiteY196" fmla="*/ 365268 h 489350"/>
              <a:gd name="connsiteX197" fmla="*/ 1035120 w 3172469"/>
              <a:gd name="connsiteY197" fmla="*/ 388315 h 489350"/>
              <a:gd name="connsiteX198" fmla="*/ 919484 w 3172469"/>
              <a:gd name="connsiteY198" fmla="*/ 465122 h 489350"/>
              <a:gd name="connsiteX199" fmla="*/ 889658 w 3172469"/>
              <a:gd name="connsiteY199" fmla="*/ 451128 h 489350"/>
              <a:gd name="connsiteX200" fmla="*/ 879665 w 3172469"/>
              <a:gd name="connsiteY200" fmla="*/ 418574 h 489350"/>
              <a:gd name="connsiteX201" fmla="*/ 903207 w 3172469"/>
              <a:gd name="connsiteY201" fmla="*/ 344700 h 489350"/>
              <a:gd name="connsiteX202" fmla="*/ 892398 w 3172469"/>
              <a:gd name="connsiteY202" fmla="*/ 357867 h 489350"/>
              <a:gd name="connsiteX203" fmla="*/ 887010 w 3172469"/>
              <a:gd name="connsiteY203" fmla="*/ 361774 h 489350"/>
              <a:gd name="connsiteX204" fmla="*/ 887010 w 3172469"/>
              <a:gd name="connsiteY204" fmla="*/ 366142 h 489350"/>
              <a:gd name="connsiteX205" fmla="*/ 817444 w 3172469"/>
              <a:gd name="connsiteY205" fmla="*/ 429954 h 489350"/>
              <a:gd name="connsiteX206" fmla="*/ 744920 w 3172469"/>
              <a:gd name="connsiteY206" fmla="*/ 463783 h 489350"/>
              <a:gd name="connsiteX207" fmla="*/ 691364 w 3172469"/>
              <a:gd name="connsiteY207" fmla="*/ 429027 h 489350"/>
              <a:gd name="connsiteX208" fmla="*/ 671455 w 3172469"/>
              <a:gd name="connsiteY208" fmla="*/ 356005 h 489350"/>
              <a:gd name="connsiteX209" fmla="*/ 678655 w 3172469"/>
              <a:gd name="connsiteY209" fmla="*/ 319460 h 489350"/>
              <a:gd name="connsiteX210" fmla="*/ 718506 w 3172469"/>
              <a:gd name="connsiteY210" fmla="*/ 270661 h 489350"/>
              <a:gd name="connsiteX211" fmla="*/ 783995 w 3172469"/>
              <a:gd name="connsiteY211" fmla="*/ 216713 h 489350"/>
              <a:gd name="connsiteX212" fmla="*/ 833721 w 3172469"/>
              <a:gd name="connsiteY212" fmla="*/ 196450 h 489350"/>
              <a:gd name="connsiteX213" fmla="*/ 858458 w 3172469"/>
              <a:gd name="connsiteY213" fmla="*/ 205740 h 489350"/>
              <a:gd name="connsiteX214" fmla="*/ 868172 w 3172469"/>
              <a:gd name="connsiteY214" fmla="*/ 229529 h 489350"/>
              <a:gd name="connsiteX215" fmla="*/ 844619 w 3172469"/>
              <a:gd name="connsiteY215" fmla="*/ 284559 h 489350"/>
              <a:gd name="connsiteX216" fmla="*/ 805475 w 3172469"/>
              <a:gd name="connsiteY216" fmla="*/ 316443 h 489350"/>
              <a:gd name="connsiteX217" fmla="*/ 789862 w 3172469"/>
              <a:gd name="connsiteY217" fmla="*/ 299684 h 489350"/>
              <a:gd name="connsiteX218" fmla="*/ 790277 w 3172469"/>
              <a:gd name="connsiteY218" fmla="*/ 295148 h 489350"/>
              <a:gd name="connsiteX219" fmla="*/ 786563 w 3172469"/>
              <a:gd name="connsiteY219" fmla="*/ 297633 h 489350"/>
              <a:gd name="connsiteX220" fmla="*/ 766540 w 3172469"/>
              <a:gd name="connsiteY220" fmla="*/ 311830 h 489350"/>
              <a:gd name="connsiteX221" fmla="*/ 731880 w 3172469"/>
              <a:gd name="connsiteY221" fmla="*/ 340907 h 489350"/>
              <a:gd name="connsiteX222" fmla="*/ 723522 w 3172469"/>
              <a:gd name="connsiteY222" fmla="*/ 360045 h 489350"/>
              <a:gd name="connsiteX223" fmla="*/ 733358 w 3172469"/>
              <a:gd name="connsiteY223" fmla="*/ 387091 h 489350"/>
              <a:gd name="connsiteX224" fmla="*/ 760394 w 3172469"/>
              <a:gd name="connsiteY224" fmla="*/ 396928 h 489350"/>
              <a:gd name="connsiteX225" fmla="*/ 808577 w 3172469"/>
              <a:gd name="connsiteY225" fmla="*/ 382028 h 489350"/>
              <a:gd name="connsiteX226" fmla="*/ 863141 w 3172469"/>
              <a:gd name="connsiteY226" fmla="*/ 349621 h 489350"/>
              <a:gd name="connsiteX227" fmla="*/ 871585 w 3172469"/>
              <a:gd name="connsiteY227" fmla="*/ 344218 h 489350"/>
              <a:gd name="connsiteX228" fmla="*/ 871585 w 3172469"/>
              <a:gd name="connsiteY228" fmla="*/ 340553 h 489350"/>
              <a:gd name="connsiteX229" fmla="*/ 955017 w 3172469"/>
              <a:gd name="connsiteY229" fmla="*/ 247863 h 489350"/>
              <a:gd name="connsiteX230" fmla="*/ 914619 w 3172469"/>
              <a:gd name="connsiteY230" fmla="*/ 250735 h 489350"/>
              <a:gd name="connsiteX231" fmla="*/ 901996 w 3172469"/>
              <a:gd name="connsiteY231" fmla="*/ 253875 h 489350"/>
              <a:gd name="connsiteX232" fmla="*/ 893113 w 3172469"/>
              <a:gd name="connsiteY232" fmla="*/ 242988 h 489350"/>
              <a:gd name="connsiteX233" fmla="*/ 911716 w 3172469"/>
              <a:gd name="connsiteY233" fmla="*/ 203222 h 489350"/>
              <a:gd name="connsiteX234" fmla="*/ 948920 w 3172469"/>
              <a:gd name="connsiteY234" fmla="*/ 169736 h 489350"/>
              <a:gd name="connsiteX235" fmla="*/ 1006667 w 3172469"/>
              <a:gd name="connsiteY235" fmla="*/ 164153 h 489350"/>
              <a:gd name="connsiteX236" fmla="*/ 1037592 w 3172469"/>
              <a:gd name="connsiteY236" fmla="*/ 122142 h 489350"/>
              <a:gd name="connsiteX237" fmla="*/ 1074893 w 3172469"/>
              <a:gd name="connsiteY237" fmla="*/ 106963 h 489350"/>
              <a:gd name="connsiteX238" fmla="*/ 374190 w 3172469"/>
              <a:gd name="connsiteY238" fmla="*/ 43055 h 489350"/>
              <a:gd name="connsiteX239" fmla="*/ 431722 w 3172469"/>
              <a:gd name="connsiteY239" fmla="*/ 48402 h 489350"/>
              <a:gd name="connsiteX240" fmla="*/ 462320 w 3172469"/>
              <a:gd name="connsiteY240" fmla="*/ 60929 h 489350"/>
              <a:gd name="connsiteX241" fmla="*/ 471198 w 3172469"/>
              <a:gd name="connsiteY241" fmla="*/ 81514 h 489350"/>
              <a:gd name="connsiteX242" fmla="*/ 464796 w 3172469"/>
              <a:gd name="connsiteY242" fmla="*/ 118536 h 489350"/>
              <a:gd name="connsiteX243" fmla="*/ 449483 w 3172469"/>
              <a:gd name="connsiteY243" fmla="*/ 139416 h 489350"/>
              <a:gd name="connsiteX244" fmla="*/ 417277 w 3172469"/>
              <a:gd name="connsiteY244" fmla="*/ 153566 h 489350"/>
              <a:gd name="connsiteX245" fmla="*/ 388768 w 3172469"/>
              <a:gd name="connsiteY245" fmla="*/ 164469 h 489350"/>
              <a:gd name="connsiteX246" fmla="*/ 357645 w 3172469"/>
              <a:gd name="connsiteY246" fmla="*/ 182841 h 489350"/>
              <a:gd name="connsiteX247" fmla="*/ 341722 w 3172469"/>
              <a:gd name="connsiteY247" fmla="*/ 191306 h 489350"/>
              <a:gd name="connsiteX248" fmla="*/ 330331 w 3172469"/>
              <a:gd name="connsiteY248" fmla="*/ 181758 h 489350"/>
              <a:gd name="connsiteX249" fmla="*/ 342407 w 3172469"/>
              <a:gd name="connsiteY249" fmla="*/ 161640 h 489350"/>
              <a:gd name="connsiteX250" fmla="*/ 371211 w 3172469"/>
              <a:gd name="connsiteY250" fmla="*/ 140986 h 489350"/>
              <a:gd name="connsiteX251" fmla="*/ 388860 w 3172469"/>
              <a:gd name="connsiteY251" fmla="*/ 131974 h 489350"/>
              <a:gd name="connsiteX252" fmla="*/ 370825 w 3172469"/>
              <a:gd name="connsiteY252" fmla="*/ 135467 h 489350"/>
              <a:gd name="connsiteX253" fmla="*/ 220876 w 3172469"/>
              <a:gd name="connsiteY253" fmla="*/ 158013 h 489350"/>
              <a:gd name="connsiteX254" fmla="*/ 159031 w 3172469"/>
              <a:gd name="connsiteY254" fmla="*/ 203961 h 489350"/>
              <a:gd name="connsiteX255" fmla="*/ 161447 w 3172469"/>
              <a:gd name="connsiteY255" fmla="*/ 210964 h 489350"/>
              <a:gd name="connsiteX256" fmla="*/ 170400 w 3172469"/>
              <a:gd name="connsiteY256" fmla="*/ 216134 h 489350"/>
              <a:gd name="connsiteX257" fmla="*/ 244991 w 3172469"/>
              <a:gd name="connsiteY257" fmla="*/ 238112 h 489350"/>
              <a:gd name="connsiteX258" fmla="*/ 310796 w 3172469"/>
              <a:gd name="connsiteY258" fmla="*/ 262527 h 489350"/>
              <a:gd name="connsiteX259" fmla="*/ 360110 w 3172469"/>
              <a:gd name="connsiteY259" fmla="*/ 291786 h 489350"/>
              <a:gd name="connsiteX260" fmla="*/ 386459 w 3172469"/>
              <a:gd name="connsiteY260" fmla="*/ 321560 h 489350"/>
              <a:gd name="connsiteX261" fmla="*/ 394506 w 3172469"/>
              <a:gd name="connsiteY261" fmla="*/ 353316 h 489350"/>
              <a:gd name="connsiteX262" fmla="*/ 369888 w 3172469"/>
              <a:gd name="connsiteY262" fmla="*/ 418622 h 489350"/>
              <a:gd name="connsiteX263" fmla="*/ 275408 w 3172469"/>
              <a:gd name="connsiteY263" fmla="*/ 471107 h 489350"/>
              <a:gd name="connsiteX264" fmla="*/ 132660 w 3172469"/>
              <a:gd name="connsiteY264" fmla="*/ 489350 h 489350"/>
              <a:gd name="connsiteX265" fmla="*/ 36069 w 3172469"/>
              <a:gd name="connsiteY265" fmla="*/ 476958 h 489350"/>
              <a:gd name="connsiteX266" fmla="*/ 0 w 3172469"/>
              <a:gd name="connsiteY266" fmla="*/ 438762 h 489350"/>
              <a:gd name="connsiteX267" fmla="*/ 20939 w 3172469"/>
              <a:gd name="connsiteY267" fmla="*/ 392240 h 489350"/>
              <a:gd name="connsiteX268" fmla="*/ 82500 w 3172469"/>
              <a:gd name="connsiteY268" fmla="*/ 387831 h 489350"/>
              <a:gd name="connsiteX269" fmla="*/ 73259 w 3172469"/>
              <a:gd name="connsiteY269" fmla="*/ 391668 h 489350"/>
              <a:gd name="connsiteX270" fmla="*/ 119887 w 3172469"/>
              <a:gd name="connsiteY270" fmla="*/ 393563 h 489350"/>
              <a:gd name="connsiteX271" fmla="*/ 231061 w 3172469"/>
              <a:gd name="connsiteY271" fmla="*/ 388977 h 489350"/>
              <a:gd name="connsiteX272" fmla="*/ 292863 w 3172469"/>
              <a:gd name="connsiteY272" fmla="*/ 373306 h 489350"/>
              <a:gd name="connsiteX273" fmla="*/ 338400 w 3172469"/>
              <a:gd name="connsiteY273" fmla="*/ 348001 h 489350"/>
              <a:gd name="connsiteX274" fmla="*/ 237083 w 3172469"/>
              <a:gd name="connsiteY274" fmla="*/ 297819 h 489350"/>
              <a:gd name="connsiteX275" fmla="*/ 153887 w 3172469"/>
              <a:gd name="connsiteY275" fmla="*/ 273843 h 489350"/>
              <a:gd name="connsiteX276" fmla="*/ 104322 w 3172469"/>
              <a:gd name="connsiteY276" fmla="*/ 245886 h 489350"/>
              <a:gd name="connsiteX277" fmla="*/ 94190 w 3172469"/>
              <a:gd name="connsiteY277" fmla="*/ 220785 h 489350"/>
              <a:gd name="connsiteX278" fmla="*/ 118804 w 3172469"/>
              <a:gd name="connsiteY278" fmla="*/ 129043 h 489350"/>
              <a:gd name="connsiteX279" fmla="*/ 216552 w 3172469"/>
              <a:gd name="connsiteY279" fmla="*/ 65478 h 489350"/>
              <a:gd name="connsiteX280" fmla="*/ 374190 w 3172469"/>
              <a:gd name="connsiteY280" fmla="*/ 43055 h 489350"/>
              <a:gd name="connsiteX281" fmla="*/ 3150138 w 3172469"/>
              <a:gd name="connsiteY281" fmla="*/ 24217 h 489350"/>
              <a:gd name="connsiteX282" fmla="*/ 3172469 w 3172469"/>
              <a:gd name="connsiteY282" fmla="*/ 44513 h 489350"/>
              <a:gd name="connsiteX283" fmla="*/ 2945073 w 3172469"/>
              <a:gd name="connsiteY283" fmla="*/ 340318 h 489350"/>
              <a:gd name="connsiteX284" fmla="*/ 2945073 w 3172469"/>
              <a:gd name="connsiteY284" fmla="*/ 359241 h 489350"/>
              <a:gd name="connsiteX285" fmla="*/ 3055519 w 3172469"/>
              <a:gd name="connsiteY285" fmla="*/ 241123 h 489350"/>
              <a:gd name="connsiteX286" fmla="*/ 3128610 w 3172469"/>
              <a:gd name="connsiteY286" fmla="*/ 202504 h 489350"/>
              <a:gd name="connsiteX287" fmla="*/ 3149618 w 3172469"/>
              <a:gd name="connsiteY287" fmla="*/ 216027 h 489350"/>
              <a:gd name="connsiteX288" fmla="*/ 3156996 w 3172469"/>
              <a:gd name="connsiteY288" fmla="*/ 248367 h 489350"/>
              <a:gd name="connsiteX289" fmla="*/ 3125964 w 3172469"/>
              <a:gd name="connsiteY289" fmla="*/ 314182 h 489350"/>
              <a:gd name="connsiteX290" fmla="*/ 3044643 w 3172469"/>
              <a:gd name="connsiteY290" fmla="*/ 373139 h 489350"/>
              <a:gd name="connsiteX291" fmla="*/ 3074121 w 3172469"/>
              <a:gd name="connsiteY291" fmla="*/ 392888 h 489350"/>
              <a:gd name="connsiteX292" fmla="*/ 3099346 w 3172469"/>
              <a:gd name="connsiteY292" fmla="*/ 383207 h 489350"/>
              <a:gd name="connsiteX293" fmla="*/ 3165076 w 3172469"/>
              <a:gd name="connsiteY293" fmla="*/ 333674 h 489350"/>
              <a:gd name="connsiteX294" fmla="*/ 3165076 w 3172469"/>
              <a:gd name="connsiteY294" fmla="*/ 365199 h 489350"/>
              <a:gd name="connsiteX295" fmla="*/ 3099324 w 3172469"/>
              <a:gd name="connsiteY295" fmla="*/ 434524 h 489350"/>
              <a:gd name="connsiteX296" fmla="*/ 3053258 w 3172469"/>
              <a:gd name="connsiteY296" fmla="*/ 457054 h 489350"/>
              <a:gd name="connsiteX297" fmla="*/ 3008193 w 3172469"/>
              <a:gd name="connsiteY297" fmla="*/ 434186 h 489350"/>
              <a:gd name="connsiteX298" fmla="*/ 2976299 w 3172469"/>
              <a:gd name="connsiteY298" fmla="*/ 374307 h 489350"/>
              <a:gd name="connsiteX299" fmla="*/ 2945041 w 3172469"/>
              <a:gd name="connsiteY299" fmla="*/ 421371 h 489350"/>
              <a:gd name="connsiteX300" fmla="*/ 2919377 w 3172469"/>
              <a:gd name="connsiteY300" fmla="*/ 442930 h 489350"/>
              <a:gd name="connsiteX301" fmla="*/ 2897186 w 3172469"/>
              <a:gd name="connsiteY301" fmla="*/ 414095 h 489350"/>
              <a:gd name="connsiteX302" fmla="*/ 2896590 w 3172469"/>
              <a:gd name="connsiteY302" fmla="*/ 405064 h 489350"/>
              <a:gd name="connsiteX303" fmla="*/ 2895492 w 3172469"/>
              <a:gd name="connsiteY303" fmla="*/ 406170 h 489350"/>
              <a:gd name="connsiteX304" fmla="*/ 2809899 w 3172469"/>
              <a:gd name="connsiteY304" fmla="*/ 460418 h 489350"/>
              <a:gd name="connsiteX305" fmla="*/ 2785516 w 3172469"/>
              <a:gd name="connsiteY305" fmla="*/ 448797 h 489350"/>
              <a:gd name="connsiteX306" fmla="*/ 2779488 w 3172469"/>
              <a:gd name="connsiteY306" fmla="*/ 417899 h 489350"/>
              <a:gd name="connsiteX307" fmla="*/ 2798326 w 3172469"/>
              <a:gd name="connsiteY307" fmla="*/ 352105 h 489350"/>
              <a:gd name="connsiteX308" fmla="*/ 2735045 w 3172469"/>
              <a:gd name="connsiteY308" fmla="*/ 429429 h 489350"/>
              <a:gd name="connsiteX309" fmla="*/ 2697545 w 3172469"/>
              <a:gd name="connsiteY309" fmla="*/ 450324 h 489350"/>
              <a:gd name="connsiteX310" fmla="*/ 2660079 w 3172469"/>
              <a:gd name="connsiteY310" fmla="*/ 417936 h 489350"/>
              <a:gd name="connsiteX311" fmla="*/ 2642242 w 3172469"/>
              <a:gd name="connsiteY311" fmla="*/ 359370 h 489350"/>
              <a:gd name="connsiteX312" fmla="*/ 2658450 w 3172469"/>
              <a:gd name="connsiteY312" fmla="*/ 308080 h 489350"/>
              <a:gd name="connsiteX313" fmla="*/ 2722400 w 3172469"/>
              <a:gd name="connsiteY313" fmla="*/ 248742 h 489350"/>
              <a:gd name="connsiteX314" fmla="*/ 2803732 w 3172469"/>
              <a:gd name="connsiteY314" fmla="*/ 200205 h 489350"/>
              <a:gd name="connsiteX315" fmla="*/ 2861698 w 3172469"/>
              <a:gd name="connsiteY315" fmla="*/ 186355 h 489350"/>
              <a:gd name="connsiteX316" fmla="*/ 2883060 w 3172469"/>
              <a:gd name="connsiteY316" fmla="*/ 199718 h 489350"/>
              <a:gd name="connsiteX317" fmla="*/ 2892774 w 3172469"/>
              <a:gd name="connsiteY317" fmla="*/ 223474 h 489350"/>
              <a:gd name="connsiteX318" fmla="*/ 2872596 w 3172469"/>
              <a:gd name="connsiteY318" fmla="*/ 242602 h 489350"/>
              <a:gd name="connsiteX319" fmla="*/ 2886055 w 3172469"/>
              <a:gd name="connsiteY319" fmla="*/ 273934 h 489350"/>
              <a:gd name="connsiteX320" fmla="*/ 2868514 w 3172469"/>
              <a:gd name="connsiteY320" fmla="*/ 307710 h 489350"/>
              <a:gd name="connsiteX321" fmla="*/ 2845721 w 3172469"/>
              <a:gd name="connsiteY321" fmla="*/ 340307 h 489350"/>
              <a:gd name="connsiteX322" fmla="*/ 2841649 w 3172469"/>
              <a:gd name="connsiteY322" fmla="*/ 360045 h 489350"/>
              <a:gd name="connsiteX323" fmla="*/ 2854305 w 3172469"/>
              <a:gd name="connsiteY323" fmla="*/ 378765 h 489350"/>
              <a:gd name="connsiteX324" fmla="*/ 2886085 w 3172469"/>
              <a:gd name="connsiteY324" fmla="*/ 367661 h 489350"/>
              <a:gd name="connsiteX325" fmla="*/ 2903460 w 3172469"/>
              <a:gd name="connsiteY325" fmla="*/ 357004 h 489350"/>
              <a:gd name="connsiteX326" fmla="*/ 2918606 w 3172469"/>
              <a:gd name="connsiteY326" fmla="*/ 289295 h 489350"/>
              <a:gd name="connsiteX327" fmla="*/ 2999798 w 3172469"/>
              <a:gd name="connsiteY327" fmla="*/ 165519 h 489350"/>
              <a:gd name="connsiteX328" fmla="*/ 3093190 w 3172469"/>
              <a:gd name="connsiteY328" fmla="*/ 57929 h 489350"/>
              <a:gd name="connsiteX329" fmla="*/ 3150138 w 3172469"/>
              <a:gd name="connsiteY329" fmla="*/ 24217 h 489350"/>
              <a:gd name="connsiteX330" fmla="*/ 2122721 w 3172469"/>
              <a:gd name="connsiteY330" fmla="*/ 0 h 489350"/>
              <a:gd name="connsiteX331" fmla="*/ 2220855 w 3172469"/>
              <a:gd name="connsiteY331" fmla="*/ 24201 h 489350"/>
              <a:gd name="connsiteX332" fmla="*/ 2253366 w 3172469"/>
              <a:gd name="connsiteY332" fmla="*/ 84214 h 489350"/>
              <a:gd name="connsiteX333" fmla="*/ 2193900 w 3172469"/>
              <a:gd name="connsiteY333" fmla="*/ 171798 h 489350"/>
              <a:gd name="connsiteX334" fmla="*/ 1998292 w 3172469"/>
              <a:gd name="connsiteY334" fmla="*/ 228650 h 489350"/>
              <a:gd name="connsiteX335" fmla="*/ 1984929 w 3172469"/>
              <a:gd name="connsiteY335" fmla="*/ 236987 h 489350"/>
              <a:gd name="connsiteX336" fmla="*/ 2119389 w 3172469"/>
              <a:gd name="connsiteY336" fmla="*/ 268480 h 489350"/>
              <a:gd name="connsiteX337" fmla="*/ 2165905 w 3172469"/>
              <a:gd name="connsiteY337" fmla="*/ 330448 h 489350"/>
              <a:gd name="connsiteX338" fmla="*/ 2131267 w 3172469"/>
              <a:gd name="connsiteY338" fmla="*/ 391602 h 489350"/>
              <a:gd name="connsiteX339" fmla="*/ 2042799 w 3172469"/>
              <a:gd name="connsiteY339" fmla="*/ 441880 h 489350"/>
              <a:gd name="connsiteX340" fmla="*/ 1943085 w 3172469"/>
              <a:gd name="connsiteY340" fmla="*/ 461768 h 489350"/>
              <a:gd name="connsiteX341" fmla="*/ 1860151 w 3172469"/>
              <a:gd name="connsiteY341" fmla="*/ 441339 h 489350"/>
              <a:gd name="connsiteX342" fmla="*/ 1830603 w 3172469"/>
              <a:gd name="connsiteY342" fmla="*/ 386288 h 489350"/>
              <a:gd name="connsiteX343" fmla="*/ 1848943 w 3172469"/>
              <a:gd name="connsiteY343" fmla="*/ 328734 h 489350"/>
              <a:gd name="connsiteX344" fmla="*/ 1900576 w 3172469"/>
              <a:gd name="connsiteY344" fmla="*/ 264269 h 489350"/>
              <a:gd name="connsiteX345" fmla="*/ 1851455 w 3172469"/>
              <a:gd name="connsiteY345" fmla="*/ 232218 h 489350"/>
              <a:gd name="connsiteX346" fmla="*/ 1866056 w 3172469"/>
              <a:gd name="connsiteY346" fmla="*/ 210005 h 489350"/>
              <a:gd name="connsiteX347" fmla="*/ 1950628 w 3172469"/>
              <a:gd name="connsiteY347" fmla="*/ 196889 h 489350"/>
              <a:gd name="connsiteX348" fmla="*/ 2083020 w 3172469"/>
              <a:gd name="connsiteY348" fmla="*/ 104949 h 489350"/>
              <a:gd name="connsiteX349" fmla="*/ 2094593 w 3172469"/>
              <a:gd name="connsiteY349" fmla="*/ 113136 h 489350"/>
              <a:gd name="connsiteX350" fmla="*/ 2073312 w 3172469"/>
              <a:gd name="connsiteY350" fmla="*/ 141961 h 489350"/>
              <a:gd name="connsiteX351" fmla="*/ 2024620 w 3172469"/>
              <a:gd name="connsiteY351" fmla="*/ 187684 h 489350"/>
              <a:gd name="connsiteX352" fmla="*/ 2191880 w 3172469"/>
              <a:gd name="connsiteY352" fmla="*/ 115825 h 489350"/>
              <a:gd name="connsiteX353" fmla="*/ 2114642 w 3172469"/>
              <a:gd name="connsiteY353" fmla="*/ 82317 h 489350"/>
              <a:gd name="connsiteX354" fmla="*/ 2001796 w 3172469"/>
              <a:gd name="connsiteY354" fmla="*/ 97689 h 489350"/>
              <a:gd name="connsiteX355" fmla="*/ 1957360 w 3172469"/>
              <a:gd name="connsiteY355" fmla="*/ 109574 h 489350"/>
              <a:gd name="connsiteX356" fmla="*/ 1944705 w 3172469"/>
              <a:gd name="connsiteY356" fmla="*/ 113771 h 489350"/>
              <a:gd name="connsiteX357" fmla="*/ 1955044 w 3172469"/>
              <a:gd name="connsiteY357" fmla="*/ 118871 h 489350"/>
              <a:gd name="connsiteX358" fmla="*/ 1958687 w 3172469"/>
              <a:gd name="connsiteY358" fmla="*/ 127270 h 489350"/>
              <a:gd name="connsiteX359" fmla="*/ 1906759 w 3172469"/>
              <a:gd name="connsiteY359" fmla="*/ 153105 h 489350"/>
              <a:gd name="connsiteX360" fmla="*/ 1836121 w 3172469"/>
              <a:gd name="connsiteY360" fmla="*/ 169114 h 489350"/>
              <a:gd name="connsiteX361" fmla="*/ 1817144 w 3172469"/>
              <a:gd name="connsiteY361" fmla="*/ 150137 h 489350"/>
              <a:gd name="connsiteX362" fmla="*/ 1832816 w 3172469"/>
              <a:gd name="connsiteY362" fmla="*/ 112675 h 489350"/>
              <a:gd name="connsiteX363" fmla="*/ 1865343 w 3172469"/>
              <a:gd name="connsiteY363" fmla="*/ 68993 h 489350"/>
              <a:gd name="connsiteX364" fmla="*/ 1893161 w 3172469"/>
              <a:gd name="connsiteY364" fmla="*/ 45627 h 489350"/>
              <a:gd name="connsiteX365" fmla="*/ 1952712 w 3172469"/>
              <a:gd name="connsiteY365" fmla="*/ 27534 h 489350"/>
              <a:gd name="connsiteX366" fmla="*/ 2044562 w 3172469"/>
              <a:gd name="connsiteY366" fmla="*/ 7094 h 489350"/>
              <a:gd name="connsiteX367" fmla="*/ 2122721 w 3172469"/>
              <a:gd name="connsiteY367" fmla="*/ 0 h 489350"/>
              <a:gd name="connsiteX0" fmla="*/ 1962608 w 3172469"/>
              <a:gd name="connsiteY0" fmla="*/ 271373 h 489350"/>
              <a:gd name="connsiteX1" fmla="*/ 1919532 w 3172469"/>
              <a:gd name="connsiteY1" fmla="*/ 324292 h 489350"/>
              <a:gd name="connsiteX2" fmla="*/ 1911602 w 3172469"/>
              <a:gd name="connsiteY2" fmla="*/ 344572 h 489350"/>
              <a:gd name="connsiteX3" fmla="*/ 1924054 w 3172469"/>
              <a:gd name="connsiteY3" fmla="*/ 367948 h 489350"/>
              <a:gd name="connsiteX4" fmla="*/ 1965963 w 3172469"/>
              <a:gd name="connsiteY4" fmla="*/ 380115 h 489350"/>
              <a:gd name="connsiteX5" fmla="*/ 2053900 w 3172469"/>
              <a:gd name="connsiteY5" fmla="*/ 359188 h 489350"/>
              <a:gd name="connsiteX6" fmla="*/ 2097025 w 3172469"/>
              <a:gd name="connsiteY6" fmla="*/ 316990 h 489350"/>
              <a:gd name="connsiteX7" fmla="*/ 2069084 w 3172469"/>
              <a:gd name="connsiteY7" fmla="*/ 293174 h 489350"/>
              <a:gd name="connsiteX8" fmla="*/ 1962608 w 3172469"/>
              <a:gd name="connsiteY8" fmla="*/ 271373 h 489350"/>
              <a:gd name="connsiteX9" fmla="*/ 3097166 w 3172469"/>
              <a:gd name="connsiteY9" fmla="*/ 267214 h 489350"/>
              <a:gd name="connsiteX10" fmla="*/ 3093372 w 3172469"/>
              <a:gd name="connsiteY10" fmla="*/ 268049 h 489350"/>
              <a:gd name="connsiteX11" fmla="*/ 3060925 w 3172469"/>
              <a:gd name="connsiteY11" fmla="*/ 288909 h 489350"/>
              <a:gd name="connsiteX12" fmla="*/ 3004277 w 3172469"/>
              <a:gd name="connsiteY12" fmla="*/ 339075 h 489350"/>
              <a:gd name="connsiteX13" fmla="*/ 3028226 w 3172469"/>
              <a:gd name="connsiteY13" fmla="*/ 350497 h 489350"/>
              <a:gd name="connsiteX14" fmla="*/ 3078129 w 3172469"/>
              <a:gd name="connsiteY14" fmla="*/ 302909 h 489350"/>
              <a:gd name="connsiteX15" fmla="*/ 3096322 w 3172469"/>
              <a:gd name="connsiteY15" fmla="*/ 271861 h 489350"/>
              <a:gd name="connsiteX16" fmla="*/ 3097166 w 3172469"/>
              <a:gd name="connsiteY16" fmla="*/ 267214 h 489350"/>
              <a:gd name="connsiteX17" fmla="*/ 1342100 w 3172469"/>
              <a:gd name="connsiteY17" fmla="*/ 260604 h 489350"/>
              <a:gd name="connsiteX18" fmla="*/ 1291463 w 3172469"/>
              <a:gd name="connsiteY18" fmla="*/ 299620 h 489350"/>
              <a:gd name="connsiteX19" fmla="*/ 1255856 w 3172469"/>
              <a:gd name="connsiteY19" fmla="*/ 346613 h 489350"/>
              <a:gd name="connsiteX20" fmla="*/ 1250192 w 3172469"/>
              <a:gd name="connsiteY20" fmla="*/ 377533 h 489350"/>
              <a:gd name="connsiteX21" fmla="*/ 1255175 w 3172469"/>
              <a:gd name="connsiteY21" fmla="*/ 388388 h 489350"/>
              <a:gd name="connsiteX22" fmla="*/ 1268902 w 3172469"/>
              <a:gd name="connsiteY22" fmla="*/ 392888 h 489350"/>
              <a:gd name="connsiteX23" fmla="*/ 1313843 w 3172469"/>
              <a:gd name="connsiteY23" fmla="*/ 373311 h 489350"/>
              <a:gd name="connsiteX24" fmla="*/ 1307788 w 3172469"/>
              <a:gd name="connsiteY24" fmla="*/ 346586 h 489350"/>
              <a:gd name="connsiteX25" fmla="*/ 1342100 w 3172469"/>
              <a:gd name="connsiteY25" fmla="*/ 260604 h 489350"/>
              <a:gd name="connsiteX26" fmla="*/ 2842056 w 3172469"/>
              <a:gd name="connsiteY26" fmla="*/ 252535 h 489350"/>
              <a:gd name="connsiteX27" fmla="*/ 2736888 w 3172469"/>
              <a:gd name="connsiteY27" fmla="*/ 313443 h 489350"/>
              <a:gd name="connsiteX28" fmla="*/ 2697675 w 3172469"/>
              <a:gd name="connsiteY28" fmla="*/ 368114 h 489350"/>
              <a:gd name="connsiteX29" fmla="*/ 2704275 w 3172469"/>
              <a:gd name="connsiteY29" fmla="*/ 385495 h 489350"/>
              <a:gd name="connsiteX30" fmla="*/ 2746087 w 3172469"/>
              <a:gd name="connsiteY30" fmla="*/ 359316 h 489350"/>
              <a:gd name="connsiteX31" fmla="*/ 2842056 w 3172469"/>
              <a:gd name="connsiteY31" fmla="*/ 252535 h 489350"/>
              <a:gd name="connsiteX32" fmla="*/ 2555269 w 3172469"/>
              <a:gd name="connsiteY32" fmla="*/ 246481 h 489350"/>
              <a:gd name="connsiteX33" fmla="*/ 2513579 w 3172469"/>
              <a:gd name="connsiteY33" fmla="*/ 272788 h 489350"/>
              <a:gd name="connsiteX34" fmla="*/ 2478030 w 3172469"/>
              <a:gd name="connsiteY34" fmla="*/ 324255 h 489350"/>
              <a:gd name="connsiteX35" fmla="*/ 2533564 w 3172469"/>
              <a:gd name="connsiteY35" fmla="*/ 282791 h 489350"/>
              <a:gd name="connsiteX36" fmla="*/ 2555815 w 3172469"/>
              <a:gd name="connsiteY36" fmla="*/ 247017 h 489350"/>
              <a:gd name="connsiteX37" fmla="*/ 2555269 w 3172469"/>
              <a:gd name="connsiteY37" fmla="*/ 246481 h 489350"/>
              <a:gd name="connsiteX38" fmla="*/ 602643 w 3172469"/>
              <a:gd name="connsiteY38" fmla="*/ 246481 h 489350"/>
              <a:gd name="connsiteX39" fmla="*/ 560954 w 3172469"/>
              <a:gd name="connsiteY39" fmla="*/ 272788 h 489350"/>
              <a:gd name="connsiteX40" fmla="*/ 525405 w 3172469"/>
              <a:gd name="connsiteY40" fmla="*/ 324255 h 489350"/>
              <a:gd name="connsiteX41" fmla="*/ 580939 w 3172469"/>
              <a:gd name="connsiteY41" fmla="*/ 282791 h 489350"/>
              <a:gd name="connsiteX42" fmla="*/ 603190 w 3172469"/>
              <a:gd name="connsiteY42" fmla="*/ 247017 h 489350"/>
              <a:gd name="connsiteX43" fmla="*/ 602643 w 3172469"/>
              <a:gd name="connsiteY43" fmla="*/ 246481 h 489350"/>
              <a:gd name="connsiteX44" fmla="*/ 620817 w 3172469"/>
              <a:gd name="connsiteY44" fmla="*/ 197114 h 489350"/>
              <a:gd name="connsiteX45" fmla="*/ 651035 w 3172469"/>
              <a:gd name="connsiteY45" fmla="*/ 206249 h 489350"/>
              <a:gd name="connsiteX46" fmla="*/ 662651 w 3172469"/>
              <a:gd name="connsiteY46" fmla="*/ 231543 h 489350"/>
              <a:gd name="connsiteX47" fmla="*/ 522040 w 3172469"/>
              <a:gd name="connsiteY47" fmla="*/ 357302 h 489350"/>
              <a:gd name="connsiteX48" fmla="*/ 522040 w 3172469"/>
              <a:gd name="connsiteY48" fmla="*/ 360720 h 489350"/>
              <a:gd name="connsiteX49" fmla="*/ 529332 w 3172469"/>
              <a:gd name="connsiteY49" fmla="*/ 386952 h 489350"/>
              <a:gd name="connsiteX50" fmla="*/ 549494 w 3172469"/>
              <a:gd name="connsiteY50" fmla="*/ 395589 h 489350"/>
              <a:gd name="connsiteX51" fmla="*/ 596407 w 3172469"/>
              <a:gd name="connsiteY51" fmla="*/ 380469 h 489350"/>
              <a:gd name="connsiteX52" fmla="*/ 666015 w 3172469"/>
              <a:gd name="connsiteY52" fmla="*/ 333674 h 489350"/>
              <a:gd name="connsiteX53" fmla="*/ 666015 w 3172469"/>
              <a:gd name="connsiteY53" fmla="*/ 363185 h 489350"/>
              <a:gd name="connsiteX54" fmla="*/ 523262 w 3172469"/>
              <a:gd name="connsiteY54" fmla="*/ 459743 h 489350"/>
              <a:gd name="connsiteX55" fmla="*/ 471586 w 3172469"/>
              <a:gd name="connsiteY55" fmla="*/ 433581 h 489350"/>
              <a:gd name="connsiteX56" fmla="*/ 453160 w 3172469"/>
              <a:gd name="connsiteY56" fmla="*/ 364749 h 489350"/>
              <a:gd name="connsiteX57" fmla="*/ 479173 w 3172469"/>
              <a:gd name="connsiteY57" fmla="*/ 289820 h 489350"/>
              <a:gd name="connsiteX58" fmla="*/ 547147 w 3172469"/>
              <a:gd name="connsiteY58" fmla="*/ 224042 h 489350"/>
              <a:gd name="connsiteX59" fmla="*/ 620817 w 3172469"/>
              <a:gd name="connsiteY59" fmla="*/ 197114 h 489350"/>
              <a:gd name="connsiteX60" fmla="*/ 2277096 w 3172469"/>
              <a:gd name="connsiteY60" fmla="*/ 191735 h 489350"/>
              <a:gd name="connsiteX61" fmla="*/ 2292033 w 3172469"/>
              <a:gd name="connsiteY61" fmla="*/ 203672 h 489350"/>
              <a:gd name="connsiteX62" fmla="*/ 2281939 w 3172469"/>
              <a:gd name="connsiteY62" fmla="*/ 219981 h 489350"/>
              <a:gd name="connsiteX63" fmla="*/ 2360527 w 3172469"/>
              <a:gd name="connsiteY63" fmla="*/ 209898 h 489350"/>
              <a:gd name="connsiteX64" fmla="*/ 2376001 w 3172469"/>
              <a:gd name="connsiteY64" fmla="*/ 213927 h 489350"/>
              <a:gd name="connsiteX65" fmla="*/ 2385307 w 3172469"/>
              <a:gd name="connsiteY65" fmla="*/ 228061 h 489350"/>
              <a:gd name="connsiteX66" fmla="*/ 2389578 w 3172469"/>
              <a:gd name="connsiteY66" fmla="*/ 248367 h 489350"/>
              <a:gd name="connsiteX67" fmla="*/ 2384959 w 3172469"/>
              <a:gd name="connsiteY67" fmla="*/ 267832 h 489350"/>
              <a:gd name="connsiteX68" fmla="*/ 2360742 w 3172469"/>
              <a:gd name="connsiteY68" fmla="*/ 296137 h 489350"/>
              <a:gd name="connsiteX69" fmla="*/ 2333095 w 3172469"/>
              <a:gd name="connsiteY69" fmla="*/ 334306 h 489350"/>
              <a:gd name="connsiteX70" fmla="*/ 2321629 w 3172469"/>
              <a:gd name="connsiteY70" fmla="*/ 365424 h 489350"/>
              <a:gd name="connsiteX71" fmla="*/ 2333610 w 3172469"/>
              <a:gd name="connsiteY71" fmla="*/ 374725 h 489350"/>
              <a:gd name="connsiteX72" fmla="*/ 2410441 w 3172469"/>
              <a:gd name="connsiteY72" fmla="*/ 332999 h 489350"/>
              <a:gd name="connsiteX73" fmla="*/ 2410441 w 3172469"/>
              <a:gd name="connsiteY73" fmla="*/ 338426 h 489350"/>
              <a:gd name="connsiteX74" fmla="*/ 2412288 w 3172469"/>
              <a:gd name="connsiteY74" fmla="*/ 327977 h 489350"/>
              <a:gd name="connsiteX75" fmla="*/ 2431798 w 3172469"/>
              <a:gd name="connsiteY75" fmla="*/ 289820 h 489350"/>
              <a:gd name="connsiteX76" fmla="*/ 2499772 w 3172469"/>
              <a:gd name="connsiteY76" fmla="*/ 224042 h 489350"/>
              <a:gd name="connsiteX77" fmla="*/ 2573442 w 3172469"/>
              <a:gd name="connsiteY77" fmla="*/ 197114 h 489350"/>
              <a:gd name="connsiteX78" fmla="*/ 2603661 w 3172469"/>
              <a:gd name="connsiteY78" fmla="*/ 206249 h 489350"/>
              <a:gd name="connsiteX79" fmla="*/ 2615276 w 3172469"/>
              <a:gd name="connsiteY79" fmla="*/ 231543 h 489350"/>
              <a:gd name="connsiteX80" fmla="*/ 2474665 w 3172469"/>
              <a:gd name="connsiteY80" fmla="*/ 357302 h 489350"/>
              <a:gd name="connsiteX81" fmla="*/ 2474665 w 3172469"/>
              <a:gd name="connsiteY81" fmla="*/ 360720 h 489350"/>
              <a:gd name="connsiteX82" fmla="*/ 2481957 w 3172469"/>
              <a:gd name="connsiteY82" fmla="*/ 386952 h 489350"/>
              <a:gd name="connsiteX83" fmla="*/ 2502119 w 3172469"/>
              <a:gd name="connsiteY83" fmla="*/ 395589 h 489350"/>
              <a:gd name="connsiteX84" fmla="*/ 2549032 w 3172469"/>
              <a:gd name="connsiteY84" fmla="*/ 380469 h 489350"/>
              <a:gd name="connsiteX85" fmla="*/ 2618640 w 3172469"/>
              <a:gd name="connsiteY85" fmla="*/ 333674 h 489350"/>
              <a:gd name="connsiteX86" fmla="*/ 2618640 w 3172469"/>
              <a:gd name="connsiteY86" fmla="*/ 363185 h 489350"/>
              <a:gd name="connsiteX87" fmla="*/ 2475887 w 3172469"/>
              <a:gd name="connsiteY87" fmla="*/ 459743 h 489350"/>
              <a:gd name="connsiteX88" fmla="*/ 2424211 w 3172469"/>
              <a:gd name="connsiteY88" fmla="*/ 433581 h 489350"/>
              <a:gd name="connsiteX89" fmla="*/ 2406937 w 3172469"/>
              <a:gd name="connsiteY89" fmla="*/ 385052 h 489350"/>
              <a:gd name="connsiteX90" fmla="*/ 2406041 w 3172469"/>
              <a:gd name="connsiteY90" fmla="*/ 369254 h 489350"/>
              <a:gd name="connsiteX91" fmla="*/ 2381233 w 3172469"/>
              <a:gd name="connsiteY91" fmla="*/ 395137 h 489350"/>
              <a:gd name="connsiteX92" fmla="*/ 2351215 w 3172469"/>
              <a:gd name="connsiteY92" fmla="*/ 423037 h 489350"/>
              <a:gd name="connsiteX93" fmla="*/ 2298623 w 3172469"/>
              <a:gd name="connsiteY93" fmla="*/ 449649 h 489350"/>
              <a:gd name="connsiteX94" fmla="*/ 2269289 w 3172469"/>
              <a:gd name="connsiteY94" fmla="*/ 432386 h 489350"/>
              <a:gd name="connsiteX95" fmla="*/ 2259479 w 3172469"/>
              <a:gd name="connsiteY95" fmla="*/ 393681 h 489350"/>
              <a:gd name="connsiteX96" fmla="*/ 2275435 w 3172469"/>
              <a:gd name="connsiteY96" fmla="*/ 341287 h 489350"/>
              <a:gd name="connsiteX97" fmla="*/ 2319358 w 3172469"/>
              <a:gd name="connsiteY97" fmla="*/ 286847 h 489350"/>
              <a:gd name="connsiteX98" fmla="*/ 2266133 w 3172469"/>
              <a:gd name="connsiteY98" fmla="*/ 298441 h 489350"/>
              <a:gd name="connsiteX99" fmla="*/ 2195560 w 3172469"/>
              <a:gd name="connsiteY99" fmla="*/ 372957 h 489350"/>
              <a:gd name="connsiteX100" fmla="*/ 2195560 w 3172469"/>
              <a:gd name="connsiteY100" fmla="*/ 342525 h 489350"/>
              <a:gd name="connsiteX101" fmla="*/ 2222478 w 3172469"/>
              <a:gd name="connsiteY101" fmla="*/ 313228 h 489350"/>
              <a:gd name="connsiteX102" fmla="*/ 2202290 w 3172469"/>
              <a:gd name="connsiteY102" fmla="*/ 284018 h 489350"/>
              <a:gd name="connsiteX103" fmla="*/ 2230579 w 3172469"/>
              <a:gd name="connsiteY103" fmla="*/ 225751 h 489350"/>
              <a:gd name="connsiteX104" fmla="*/ 2277096 w 3172469"/>
              <a:gd name="connsiteY104" fmla="*/ 191735 h 489350"/>
              <a:gd name="connsiteX105" fmla="*/ 1220111 w 3172469"/>
              <a:gd name="connsiteY105" fmla="*/ 115707 h 489350"/>
              <a:gd name="connsiteX106" fmla="*/ 1241510 w 3172469"/>
              <a:gd name="connsiteY106" fmla="*/ 124033 h 489350"/>
              <a:gd name="connsiteX107" fmla="*/ 1249836 w 3172469"/>
              <a:gd name="connsiteY107" fmla="*/ 144757 h 489350"/>
              <a:gd name="connsiteX108" fmla="*/ 1234968 w 3172469"/>
              <a:gd name="connsiteY108" fmla="*/ 180987 h 489350"/>
              <a:gd name="connsiteX109" fmla="*/ 1199923 w 3172469"/>
              <a:gd name="connsiteY109" fmla="*/ 200061 h 489350"/>
              <a:gd name="connsiteX110" fmla="*/ 1178792 w 3172469"/>
              <a:gd name="connsiteY110" fmla="*/ 191686 h 489350"/>
              <a:gd name="connsiteX111" fmla="*/ 1170862 w 3172469"/>
              <a:gd name="connsiteY111" fmla="*/ 171000 h 489350"/>
              <a:gd name="connsiteX112" fmla="*/ 1186694 w 3172469"/>
              <a:gd name="connsiteY112" fmla="*/ 134931 h 489350"/>
              <a:gd name="connsiteX113" fmla="*/ 1220111 w 3172469"/>
              <a:gd name="connsiteY113" fmla="*/ 115707 h 489350"/>
              <a:gd name="connsiteX114" fmla="*/ 1074893 w 3172469"/>
              <a:gd name="connsiteY114" fmla="*/ 106963 h 489350"/>
              <a:gd name="connsiteX115" fmla="*/ 1099914 w 3172469"/>
              <a:gd name="connsiteY115" fmla="*/ 121215 h 489350"/>
              <a:gd name="connsiteX116" fmla="*/ 1084537 w 3172469"/>
              <a:gd name="connsiteY116" fmla="*/ 146708 h 489350"/>
              <a:gd name="connsiteX117" fmla="*/ 1064263 w 3172469"/>
              <a:gd name="connsiteY117" fmla="*/ 166467 h 489350"/>
              <a:gd name="connsiteX118" fmla="*/ 1097900 w 3172469"/>
              <a:gd name="connsiteY118" fmla="*/ 171686 h 489350"/>
              <a:gd name="connsiteX119" fmla="*/ 1047054 w 3172469"/>
              <a:gd name="connsiteY119" fmla="*/ 253875 h 489350"/>
              <a:gd name="connsiteX120" fmla="*/ 1003795 w 3172469"/>
              <a:gd name="connsiteY120" fmla="*/ 250510 h 489350"/>
              <a:gd name="connsiteX121" fmla="*/ 963686 w 3172469"/>
              <a:gd name="connsiteY121" fmla="*/ 323880 h 489350"/>
              <a:gd name="connsiteX122" fmla="*/ 952585 w 3172469"/>
              <a:gd name="connsiteY122" fmla="*/ 373504 h 489350"/>
              <a:gd name="connsiteX123" fmla="*/ 963890 w 3172469"/>
              <a:gd name="connsiteY123" fmla="*/ 388184 h 489350"/>
              <a:gd name="connsiteX124" fmla="*/ 1057533 w 3172469"/>
              <a:gd name="connsiteY124" fmla="*/ 332999 h 489350"/>
              <a:gd name="connsiteX125" fmla="*/ 1057533 w 3172469"/>
              <a:gd name="connsiteY125" fmla="*/ 357633 h 489350"/>
              <a:gd name="connsiteX126" fmla="*/ 1066411 w 3172469"/>
              <a:gd name="connsiteY126" fmla="*/ 314056 h 489350"/>
              <a:gd name="connsiteX127" fmla="*/ 1096164 w 3172469"/>
              <a:gd name="connsiteY127" fmla="*/ 263197 h 489350"/>
              <a:gd name="connsiteX128" fmla="*/ 1170990 w 3172469"/>
              <a:gd name="connsiteY128" fmla="*/ 211248 h 489350"/>
              <a:gd name="connsiteX129" fmla="*/ 1198037 w 3172469"/>
              <a:gd name="connsiteY129" fmla="*/ 232893 h 489350"/>
              <a:gd name="connsiteX130" fmla="*/ 1187289 w 3172469"/>
              <a:gd name="connsiteY130" fmla="*/ 262602 h 489350"/>
              <a:gd name="connsiteX131" fmla="*/ 1145541 w 3172469"/>
              <a:gd name="connsiteY131" fmla="*/ 316540 h 489350"/>
              <a:gd name="connsiteX132" fmla="*/ 1119941 w 3172469"/>
              <a:gd name="connsiteY132" fmla="*/ 344411 h 489350"/>
              <a:gd name="connsiteX133" fmla="*/ 1115955 w 3172469"/>
              <a:gd name="connsiteY133" fmla="*/ 359370 h 489350"/>
              <a:gd name="connsiteX134" fmla="*/ 1122733 w 3172469"/>
              <a:gd name="connsiteY134" fmla="*/ 375615 h 489350"/>
              <a:gd name="connsiteX135" fmla="*/ 1140719 w 3172469"/>
              <a:gd name="connsiteY135" fmla="*/ 382130 h 489350"/>
              <a:gd name="connsiteX136" fmla="*/ 1172196 w 3172469"/>
              <a:gd name="connsiteY136" fmla="*/ 371029 h 489350"/>
              <a:gd name="connsiteX137" fmla="*/ 1195598 w 3172469"/>
              <a:gd name="connsiteY137" fmla="*/ 356139 h 489350"/>
              <a:gd name="connsiteX138" fmla="*/ 1195978 w 3172469"/>
              <a:gd name="connsiteY138" fmla="*/ 355890 h 489350"/>
              <a:gd name="connsiteX139" fmla="*/ 1195435 w 3172469"/>
              <a:gd name="connsiteY139" fmla="*/ 351976 h 489350"/>
              <a:gd name="connsiteX140" fmla="*/ 1219867 w 3172469"/>
              <a:gd name="connsiteY140" fmla="*/ 285448 h 489350"/>
              <a:gd name="connsiteX141" fmla="*/ 1281782 w 3172469"/>
              <a:gd name="connsiteY141" fmla="*/ 225323 h 489350"/>
              <a:gd name="connsiteX142" fmla="*/ 1348958 w 3172469"/>
              <a:gd name="connsiteY142" fmla="*/ 201154 h 489350"/>
              <a:gd name="connsiteX143" fmla="*/ 1375131 w 3172469"/>
              <a:gd name="connsiteY143" fmla="*/ 207615 h 489350"/>
              <a:gd name="connsiteX144" fmla="*/ 1386763 w 3172469"/>
              <a:gd name="connsiteY144" fmla="*/ 225489 h 489350"/>
              <a:gd name="connsiteX145" fmla="*/ 1379369 w 3172469"/>
              <a:gd name="connsiteY145" fmla="*/ 237673 h 489350"/>
              <a:gd name="connsiteX146" fmla="*/ 1395699 w 3172469"/>
              <a:gd name="connsiteY146" fmla="*/ 247311 h 489350"/>
              <a:gd name="connsiteX147" fmla="*/ 1400897 w 3172469"/>
              <a:gd name="connsiteY147" fmla="*/ 270570 h 489350"/>
              <a:gd name="connsiteX148" fmla="*/ 1373315 w 3172469"/>
              <a:gd name="connsiteY148" fmla="*/ 355041 h 489350"/>
              <a:gd name="connsiteX149" fmla="*/ 1374895 w 3172469"/>
              <a:gd name="connsiteY149" fmla="*/ 355293 h 489350"/>
              <a:gd name="connsiteX150" fmla="*/ 1378346 w 3172469"/>
              <a:gd name="connsiteY150" fmla="*/ 363324 h 489350"/>
              <a:gd name="connsiteX151" fmla="*/ 1379369 w 3172469"/>
              <a:gd name="connsiteY151" fmla="*/ 369593 h 489350"/>
              <a:gd name="connsiteX152" fmla="*/ 1405655 w 3172469"/>
              <a:gd name="connsiteY152" fmla="*/ 345127 h 489350"/>
              <a:gd name="connsiteX153" fmla="*/ 1422138 w 3172469"/>
              <a:gd name="connsiteY153" fmla="*/ 334087 h 489350"/>
              <a:gd name="connsiteX154" fmla="*/ 1423238 w 3172469"/>
              <a:gd name="connsiteY154" fmla="*/ 329629 h 489350"/>
              <a:gd name="connsiteX155" fmla="*/ 1448457 w 3172469"/>
              <a:gd name="connsiteY155" fmla="*/ 286884 h 489350"/>
              <a:gd name="connsiteX156" fmla="*/ 1484151 w 3172469"/>
              <a:gd name="connsiteY156" fmla="*/ 243089 h 489350"/>
              <a:gd name="connsiteX157" fmla="*/ 1518923 w 3172469"/>
              <a:gd name="connsiteY157" fmla="*/ 229411 h 489350"/>
              <a:gd name="connsiteX158" fmla="*/ 1538640 w 3172469"/>
              <a:gd name="connsiteY158" fmla="*/ 235524 h 489350"/>
              <a:gd name="connsiteX159" fmla="*/ 1546634 w 3172469"/>
              <a:gd name="connsiteY159" fmla="*/ 250381 h 489350"/>
              <a:gd name="connsiteX160" fmla="*/ 1539433 w 3172469"/>
              <a:gd name="connsiteY160" fmla="*/ 267098 h 489350"/>
              <a:gd name="connsiteX161" fmla="*/ 1527999 w 3172469"/>
              <a:gd name="connsiteY161" fmla="*/ 279881 h 489350"/>
              <a:gd name="connsiteX162" fmla="*/ 1478011 w 3172469"/>
              <a:gd name="connsiteY162" fmla="*/ 349951 h 489350"/>
              <a:gd name="connsiteX163" fmla="*/ 1477207 w 3172469"/>
              <a:gd name="connsiteY163" fmla="*/ 353198 h 489350"/>
              <a:gd name="connsiteX164" fmla="*/ 1487430 w 3172469"/>
              <a:gd name="connsiteY164" fmla="*/ 342632 h 489350"/>
              <a:gd name="connsiteX165" fmla="*/ 1593016 w 3172469"/>
              <a:gd name="connsiteY165" fmla="*/ 237721 h 489350"/>
              <a:gd name="connsiteX166" fmla="*/ 1648765 w 3172469"/>
              <a:gd name="connsiteY166" fmla="*/ 209223 h 489350"/>
              <a:gd name="connsiteX167" fmla="*/ 1665218 w 3172469"/>
              <a:gd name="connsiteY167" fmla="*/ 228061 h 489350"/>
              <a:gd name="connsiteX168" fmla="*/ 1671096 w 3172469"/>
              <a:gd name="connsiteY168" fmla="*/ 259125 h 489350"/>
              <a:gd name="connsiteX169" fmla="*/ 1656973 w 3172469"/>
              <a:gd name="connsiteY169" fmla="*/ 279892 h 489350"/>
              <a:gd name="connsiteX170" fmla="*/ 1613831 w 3172469"/>
              <a:gd name="connsiteY170" fmla="*/ 337564 h 489350"/>
              <a:gd name="connsiteX171" fmla="*/ 1599108 w 3172469"/>
              <a:gd name="connsiteY171" fmla="*/ 370814 h 489350"/>
              <a:gd name="connsiteX172" fmla="*/ 1603695 w 3172469"/>
              <a:gd name="connsiteY172" fmla="*/ 378765 h 489350"/>
              <a:gd name="connsiteX173" fmla="*/ 1683205 w 3172469"/>
              <a:gd name="connsiteY173" fmla="*/ 332334 h 489350"/>
              <a:gd name="connsiteX174" fmla="*/ 1683205 w 3172469"/>
              <a:gd name="connsiteY174" fmla="*/ 364878 h 489350"/>
              <a:gd name="connsiteX175" fmla="*/ 1613441 w 3172469"/>
              <a:gd name="connsiteY175" fmla="*/ 430811 h 489350"/>
              <a:gd name="connsiteX176" fmla="*/ 1562654 w 3172469"/>
              <a:gd name="connsiteY176" fmla="*/ 455703 h 489350"/>
              <a:gd name="connsiteX177" fmla="*/ 1538088 w 3172469"/>
              <a:gd name="connsiteY177" fmla="*/ 443300 h 489350"/>
              <a:gd name="connsiteX178" fmla="*/ 1530228 w 3172469"/>
              <a:gd name="connsiteY178" fmla="*/ 413194 h 489350"/>
              <a:gd name="connsiteX179" fmla="*/ 1543060 w 3172469"/>
              <a:gd name="connsiteY179" fmla="*/ 369759 h 489350"/>
              <a:gd name="connsiteX180" fmla="*/ 1587417 w 3172469"/>
              <a:gd name="connsiteY180" fmla="*/ 300295 h 489350"/>
              <a:gd name="connsiteX181" fmla="*/ 1495510 w 3172469"/>
              <a:gd name="connsiteY181" fmla="*/ 402211 h 489350"/>
              <a:gd name="connsiteX182" fmla="*/ 1468485 w 3172469"/>
              <a:gd name="connsiteY182" fmla="*/ 434529 h 489350"/>
              <a:gd name="connsiteX183" fmla="*/ 1453665 w 3172469"/>
              <a:gd name="connsiteY183" fmla="*/ 440230 h 489350"/>
              <a:gd name="connsiteX184" fmla="*/ 1427605 w 3172469"/>
              <a:gd name="connsiteY184" fmla="*/ 415343 h 489350"/>
              <a:gd name="connsiteX185" fmla="*/ 1420814 w 3172469"/>
              <a:gd name="connsiteY185" fmla="*/ 389413 h 489350"/>
              <a:gd name="connsiteX186" fmla="*/ 1419167 w 3172469"/>
              <a:gd name="connsiteY186" fmla="*/ 369021 h 489350"/>
              <a:gd name="connsiteX187" fmla="*/ 1404001 w 3172469"/>
              <a:gd name="connsiteY187" fmla="*/ 382193 h 489350"/>
              <a:gd name="connsiteX188" fmla="*/ 1386414 w 3172469"/>
              <a:gd name="connsiteY188" fmla="*/ 393505 h 489350"/>
              <a:gd name="connsiteX189" fmla="*/ 1347351 w 3172469"/>
              <a:gd name="connsiteY189" fmla="*/ 400539 h 489350"/>
              <a:gd name="connsiteX190" fmla="*/ 1268902 w 3172469"/>
              <a:gd name="connsiteY190" fmla="*/ 450999 h 489350"/>
              <a:gd name="connsiteX191" fmla="*/ 1216615 w 3172469"/>
              <a:gd name="connsiteY191" fmla="*/ 422158 h 489350"/>
              <a:gd name="connsiteX192" fmla="*/ 1204294 w 3172469"/>
              <a:gd name="connsiteY192" fmla="*/ 397365 h 489350"/>
              <a:gd name="connsiteX193" fmla="*/ 1197185 w 3172469"/>
              <a:gd name="connsiteY193" fmla="*/ 405276 h 489350"/>
              <a:gd name="connsiteX194" fmla="*/ 1114487 w 3172469"/>
              <a:gd name="connsiteY194" fmla="*/ 454364 h 489350"/>
              <a:gd name="connsiteX195" fmla="*/ 1070805 w 3172469"/>
              <a:gd name="connsiteY195" fmla="*/ 423540 h 489350"/>
              <a:gd name="connsiteX196" fmla="*/ 1057090 w 3172469"/>
              <a:gd name="connsiteY196" fmla="*/ 365268 h 489350"/>
              <a:gd name="connsiteX197" fmla="*/ 1035120 w 3172469"/>
              <a:gd name="connsiteY197" fmla="*/ 388315 h 489350"/>
              <a:gd name="connsiteX198" fmla="*/ 919484 w 3172469"/>
              <a:gd name="connsiteY198" fmla="*/ 465122 h 489350"/>
              <a:gd name="connsiteX199" fmla="*/ 889658 w 3172469"/>
              <a:gd name="connsiteY199" fmla="*/ 451128 h 489350"/>
              <a:gd name="connsiteX200" fmla="*/ 879665 w 3172469"/>
              <a:gd name="connsiteY200" fmla="*/ 418574 h 489350"/>
              <a:gd name="connsiteX201" fmla="*/ 903207 w 3172469"/>
              <a:gd name="connsiteY201" fmla="*/ 344700 h 489350"/>
              <a:gd name="connsiteX202" fmla="*/ 892398 w 3172469"/>
              <a:gd name="connsiteY202" fmla="*/ 357867 h 489350"/>
              <a:gd name="connsiteX203" fmla="*/ 887010 w 3172469"/>
              <a:gd name="connsiteY203" fmla="*/ 361774 h 489350"/>
              <a:gd name="connsiteX204" fmla="*/ 887010 w 3172469"/>
              <a:gd name="connsiteY204" fmla="*/ 366142 h 489350"/>
              <a:gd name="connsiteX205" fmla="*/ 817444 w 3172469"/>
              <a:gd name="connsiteY205" fmla="*/ 429954 h 489350"/>
              <a:gd name="connsiteX206" fmla="*/ 744920 w 3172469"/>
              <a:gd name="connsiteY206" fmla="*/ 463783 h 489350"/>
              <a:gd name="connsiteX207" fmla="*/ 691364 w 3172469"/>
              <a:gd name="connsiteY207" fmla="*/ 429027 h 489350"/>
              <a:gd name="connsiteX208" fmla="*/ 671455 w 3172469"/>
              <a:gd name="connsiteY208" fmla="*/ 356005 h 489350"/>
              <a:gd name="connsiteX209" fmla="*/ 678655 w 3172469"/>
              <a:gd name="connsiteY209" fmla="*/ 319460 h 489350"/>
              <a:gd name="connsiteX210" fmla="*/ 718506 w 3172469"/>
              <a:gd name="connsiteY210" fmla="*/ 270661 h 489350"/>
              <a:gd name="connsiteX211" fmla="*/ 783995 w 3172469"/>
              <a:gd name="connsiteY211" fmla="*/ 216713 h 489350"/>
              <a:gd name="connsiteX212" fmla="*/ 833721 w 3172469"/>
              <a:gd name="connsiteY212" fmla="*/ 196450 h 489350"/>
              <a:gd name="connsiteX213" fmla="*/ 858458 w 3172469"/>
              <a:gd name="connsiteY213" fmla="*/ 205740 h 489350"/>
              <a:gd name="connsiteX214" fmla="*/ 868172 w 3172469"/>
              <a:gd name="connsiteY214" fmla="*/ 229529 h 489350"/>
              <a:gd name="connsiteX215" fmla="*/ 844619 w 3172469"/>
              <a:gd name="connsiteY215" fmla="*/ 284559 h 489350"/>
              <a:gd name="connsiteX216" fmla="*/ 805475 w 3172469"/>
              <a:gd name="connsiteY216" fmla="*/ 316443 h 489350"/>
              <a:gd name="connsiteX217" fmla="*/ 789862 w 3172469"/>
              <a:gd name="connsiteY217" fmla="*/ 299684 h 489350"/>
              <a:gd name="connsiteX218" fmla="*/ 790277 w 3172469"/>
              <a:gd name="connsiteY218" fmla="*/ 295148 h 489350"/>
              <a:gd name="connsiteX219" fmla="*/ 786563 w 3172469"/>
              <a:gd name="connsiteY219" fmla="*/ 297633 h 489350"/>
              <a:gd name="connsiteX220" fmla="*/ 766540 w 3172469"/>
              <a:gd name="connsiteY220" fmla="*/ 311830 h 489350"/>
              <a:gd name="connsiteX221" fmla="*/ 731880 w 3172469"/>
              <a:gd name="connsiteY221" fmla="*/ 340907 h 489350"/>
              <a:gd name="connsiteX222" fmla="*/ 723522 w 3172469"/>
              <a:gd name="connsiteY222" fmla="*/ 360045 h 489350"/>
              <a:gd name="connsiteX223" fmla="*/ 733358 w 3172469"/>
              <a:gd name="connsiteY223" fmla="*/ 387091 h 489350"/>
              <a:gd name="connsiteX224" fmla="*/ 760394 w 3172469"/>
              <a:gd name="connsiteY224" fmla="*/ 396928 h 489350"/>
              <a:gd name="connsiteX225" fmla="*/ 808577 w 3172469"/>
              <a:gd name="connsiteY225" fmla="*/ 382028 h 489350"/>
              <a:gd name="connsiteX226" fmla="*/ 863141 w 3172469"/>
              <a:gd name="connsiteY226" fmla="*/ 349621 h 489350"/>
              <a:gd name="connsiteX227" fmla="*/ 871585 w 3172469"/>
              <a:gd name="connsiteY227" fmla="*/ 344218 h 489350"/>
              <a:gd name="connsiteX228" fmla="*/ 871585 w 3172469"/>
              <a:gd name="connsiteY228" fmla="*/ 340553 h 489350"/>
              <a:gd name="connsiteX229" fmla="*/ 955017 w 3172469"/>
              <a:gd name="connsiteY229" fmla="*/ 247863 h 489350"/>
              <a:gd name="connsiteX230" fmla="*/ 914619 w 3172469"/>
              <a:gd name="connsiteY230" fmla="*/ 250735 h 489350"/>
              <a:gd name="connsiteX231" fmla="*/ 901996 w 3172469"/>
              <a:gd name="connsiteY231" fmla="*/ 253875 h 489350"/>
              <a:gd name="connsiteX232" fmla="*/ 893113 w 3172469"/>
              <a:gd name="connsiteY232" fmla="*/ 242988 h 489350"/>
              <a:gd name="connsiteX233" fmla="*/ 911716 w 3172469"/>
              <a:gd name="connsiteY233" fmla="*/ 203222 h 489350"/>
              <a:gd name="connsiteX234" fmla="*/ 948920 w 3172469"/>
              <a:gd name="connsiteY234" fmla="*/ 169736 h 489350"/>
              <a:gd name="connsiteX235" fmla="*/ 1006667 w 3172469"/>
              <a:gd name="connsiteY235" fmla="*/ 164153 h 489350"/>
              <a:gd name="connsiteX236" fmla="*/ 1037592 w 3172469"/>
              <a:gd name="connsiteY236" fmla="*/ 122142 h 489350"/>
              <a:gd name="connsiteX237" fmla="*/ 1074893 w 3172469"/>
              <a:gd name="connsiteY237" fmla="*/ 106963 h 489350"/>
              <a:gd name="connsiteX238" fmla="*/ 374190 w 3172469"/>
              <a:gd name="connsiteY238" fmla="*/ 43055 h 489350"/>
              <a:gd name="connsiteX239" fmla="*/ 431722 w 3172469"/>
              <a:gd name="connsiteY239" fmla="*/ 48402 h 489350"/>
              <a:gd name="connsiteX240" fmla="*/ 462320 w 3172469"/>
              <a:gd name="connsiteY240" fmla="*/ 60929 h 489350"/>
              <a:gd name="connsiteX241" fmla="*/ 471198 w 3172469"/>
              <a:gd name="connsiteY241" fmla="*/ 81514 h 489350"/>
              <a:gd name="connsiteX242" fmla="*/ 464796 w 3172469"/>
              <a:gd name="connsiteY242" fmla="*/ 118536 h 489350"/>
              <a:gd name="connsiteX243" fmla="*/ 449483 w 3172469"/>
              <a:gd name="connsiteY243" fmla="*/ 139416 h 489350"/>
              <a:gd name="connsiteX244" fmla="*/ 417277 w 3172469"/>
              <a:gd name="connsiteY244" fmla="*/ 153566 h 489350"/>
              <a:gd name="connsiteX245" fmla="*/ 388768 w 3172469"/>
              <a:gd name="connsiteY245" fmla="*/ 164469 h 489350"/>
              <a:gd name="connsiteX246" fmla="*/ 357645 w 3172469"/>
              <a:gd name="connsiteY246" fmla="*/ 182841 h 489350"/>
              <a:gd name="connsiteX247" fmla="*/ 341722 w 3172469"/>
              <a:gd name="connsiteY247" fmla="*/ 191306 h 489350"/>
              <a:gd name="connsiteX248" fmla="*/ 330331 w 3172469"/>
              <a:gd name="connsiteY248" fmla="*/ 181758 h 489350"/>
              <a:gd name="connsiteX249" fmla="*/ 342407 w 3172469"/>
              <a:gd name="connsiteY249" fmla="*/ 161640 h 489350"/>
              <a:gd name="connsiteX250" fmla="*/ 371211 w 3172469"/>
              <a:gd name="connsiteY250" fmla="*/ 140986 h 489350"/>
              <a:gd name="connsiteX251" fmla="*/ 388860 w 3172469"/>
              <a:gd name="connsiteY251" fmla="*/ 131974 h 489350"/>
              <a:gd name="connsiteX252" fmla="*/ 370825 w 3172469"/>
              <a:gd name="connsiteY252" fmla="*/ 135467 h 489350"/>
              <a:gd name="connsiteX253" fmla="*/ 220876 w 3172469"/>
              <a:gd name="connsiteY253" fmla="*/ 158013 h 489350"/>
              <a:gd name="connsiteX254" fmla="*/ 159031 w 3172469"/>
              <a:gd name="connsiteY254" fmla="*/ 203961 h 489350"/>
              <a:gd name="connsiteX255" fmla="*/ 161447 w 3172469"/>
              <a:gd name="connsiteY255" fmla="*/ 210964 h 489350"/>
              <a:gd name="connsiteX256" fmla="*/ 170400 w 3172469"/>
              <a:gd name="connsiteY256" fmla="*/ 216134 h 489350"/>
              <a:gd name="connsiteX257" fmla="*/ 244991 w 3172469"/>
              <a:gd name="connsiteY257" fmla="*/ 238112 h 489350"/>
              <a:gd name="connsiteX258" fmla="*/ 310796 w 3172469"/>
              <a:gd name="connsiteY258" fmla="*/ 262527 h 489350"/>
              <a:gd name="connsiteX259" fmla="*/ 360110 w 3172469"/>
              <a:gd name="connsiteY259" fmla="*/ 291786 h 489350"/>
              <a:gd name="connsiteX260" fmla="*/ 386459 w 3172469"/>
              <a:gd name="connsiteY260" fmla="*/ 321560 h 489350"/>
              <a:gd name="connsiteX261" fmla="*/ 394506 w 3172469"/>
              <a:gd name="connsiteY261" fmla="*/ 353316 h 489350"/>
              <a:gd name="connsiteX262" fmla="*/ 369888 w 3172469"/>
              <a:gd name="connsiteY262" fmla="*/ 418622 h 489350"/>
              <a:gd name="connsiteX263" fmla="*/ 275408 w 3172469"/>
              <a:gd name="connsiteY263" fmla="*/ 471107 h 489350"/>
              <a:gd name="connsiteX264" fmla="*/ 132660 w 3172469"/>
              <a:gd name="connsiteY264" fmla="*/ 489350 h 489350"/>
              <a:gd name="connsiteX265" fmla="*/ 36069 w 3172469"/>
              <a:gd name="connsiteY265" fmla="*/ 476958 h 489350"/>
              <a:gd name="connsiteX266" fmla="*/ 0 w 3172469"/>
              <a:gd name="connsiteY266" fmla="*/ 438762 h 489350"/>
              <a:gd name="connsiteX267" fmla="*/ 20939 w 3172469"/>
              <a:gd name="connsiteY267" fmla="*/ 392240 h 489350"/>
              <a:gd name="connsiteX268" fmla="*/ 82500 w 3172469"/>
              <a:gd name="connsiteY268" fmla="*/ 387831 h 489350"/>
              <a:gd name="connsiteX269" fmla="*/ 119887 w 3172469"/>
              <a:gd name="connsiteY269" fmla="*/ 393563 h 489350"/>
              <a:gd name="connsiteX270" fmla="*/ 231061 w 3172469"/>
              <a:gd name="connsiteY270" fmla="*/ 388977 h 489350"/>
              <a:gd name="connsiteX271" fmla="*/ 292863 w 3172469"/>
              <a:gd name="connsiteY271" fmla="*/ 373306 h 489350"/>
              <a:gd name="connsiteX272" fmla="*/ 338400 w 3172469"/>
              <a:gd name="connsiteY272" fmla="*/ 348001 h 489350"/>
              <a:gd name="connsiteX273" fmla="*/ 237083 w 3172469"/>
              <a:gd name="connsiteY273" fmla="*/ 297819 h 489350"/>
              <a:gd name="connsiteX274" fmla="*/ 153887 w 3172469"/>
              <a:gd name="connsiteY274" fmla="*/ 273843 h 489350"/>
              <a:gd name="connsiteX275" fmla="*/ 104322 w 3172469"/>
              <a:gd name="connsiteY275" fmla="*/ 245886 h 489350"/>
              <a:gd name="connsiteX276" fmla="*/ 94190 w 3172469"/>
              <a:gd name="connsiteY276" fmla="*/ 220785 h 489350"/>
              <a:gd name="connsiteX277" fmla="*/ 118804 w 3172469"/>
              <a:gd name="connsiteY277" fmla="*/ 129043 h 489350"/>
              <a:gd name="connsiteX278" fmla="*/ 216552 w 3172469"/>
              <a:gd name="connsiteY278" fmla="*/ 65478 h 489350"/>
              <a:gd name="connsiteX279" fmla="*/ 374190 w 3172469"/>
              <a:gd name="connsiteY279" fmla="*/ 43055 h 489350"/>
              <a:gd name="connsiteX280" fmla="*/ 3150138 w 3172469"/>
              <a:gd name="connsiteY280" fmla="*/ 24217 h 489350"/>
              <a:gd name="connsiteX281" fmla="*/ 3172469 w 3172469"/>
              <a:gd name="connsiteY281" fmla="*/ 44513 h 489350"/>
              <a:gd name="connsiteX282" fmla="*/ 2945073 w 3172469"/>
              <a:gd name="connsiteY282" fmla="*/ 340318 h 489350"/>
              <a:gd name="connsiteX283" fmla="*/ 2945073 w 3172469"/>
              <a:gd name="connsiteY283" fmla="*/ 359241 h 489350"/>
              <a:gd name="connsiteX284" fmla="*/ 3055519 w 3172469"/>
              <a:gd name="connsiteY284" fmla="*/ 241123 h 489350"/>
              <a:gd name="connsiteX285" fmla="*/ 3128610 w 3172469"/>
              <a:gd name="connsiteY285" fmla="*/ 202504 h 489350"/>
              <a:gd name="connsiteX286" fmla="*/ 3149618 w 3172469"/>
              <a:gd name="connsiteY286" fmla="*/ 216027 h 489350"/>
              <a:gd name="connsiteX287" fmla="*/ 3156996 w 3172469"/>
              <a:gd name="connsiteY287" fmla="*/ 248367 h 489350"/>
              <a:gd name="connsiteX288" fmla="*/ 3125964 w 3172469"/>
              <a:gd name="connsiteY288" fmla="*/ 314182 h 489350"/>
              <a:gd name="connsiteX289" fmla="*/ 3044643 w 3172469"/>
              <a:gd name="connsiteY289" fmla="*/ 373139 h 489350"/>
              <a:gd name="connsiteX290" fmla="*/ 3074121 w 3172469"/>
              <a:gd name="connsiteY290" fmla="*/ 392888 h 489350"/>
              <a:gd name="connsiteX291" fmla="*/ 3099346 w 3172469"/>
              <a:gd name="connsiteY291" fmla="*/ 383207 h 489350"/>
              <a:gd name="connsiteX292" fmla="*/ 3165076 w 3172469"/>
              <a:gd name="connsiteY292" fmla="*/ 333674 h 489350"/>
              <a:gd name="connsiteX293" fmla="*/ 3165076 w 3172469"/>
              <a:gd name="connsiteY293" fmla="*/ 365199 h 489350"/>
              <a:gd name="connsiteX294" fmla="*/ 3099324 w 3172469"/>
              <a:gd name="connsiteY294" fmla="*/ 434524 h 489350"/>
              <a:gd name="connsiteX295" fmla="*/ 3053258 w 3172469"/>
              <a:gd name="connsiteY295" fmla="*/ 457054 h 489350"/>
              <a:gd name="connsiteX296" fmla="*/ 3008193 w 3172469"/>
              <a:gd name="connsiteY296" fmla="*/ 434186 h 489350"/>
              <a:gd name="connsiteX297" fmla="*/ 2976299 w 3172469"/>
              <a:gd name="connsiteY297" fmla="*/ 374307 h 489350"/>
              <a:gd name="connsiteX298" fmla="*/ 2945041 w 3172469"/>
              <a:gd name="connsiteY298" fmla="*/ 421371 h 489350"/>
              <a:gd name="connsiteX299" fmla="*/ 2919377 w 3172469"/>
              <a:gd name="connsiteY299" fmla="*/ 442930 h 489350"/>
              <a:gd name="connsiteX300" fmla="*/ 2897186 w 3172469"/>
              <a:gd name="connsiteY300" fmla="*/ 414095 h 489350"/>
              <a:gd name="connsiteX301" fmla="*/ 2896590 w 3172469"/>
              <a:gd name="connsiteY301" fmla="*/ 405064 h 489350"/>
              <a:gd name="connsiteX302" fmla="*/ 2895492 w 3172469"/>
              <a:gd name="connsiteY302" fmla="*/ 406170 h 489350"/>
              <a:gd name="connsiteX303" fmla="*/ 2809899 w 3172469"/>
              <a:gd name="connsiteY303" fmla="*/ 460418 h 489350"/>
              <a:gd name="connsiteX304" fmla="*/ 2785516 w 3172469"/>
              <a:gd name="connsiteY304" fmla="*/ 448797 h 489350"/>
              <a:gd name="connsiteX305" fmla="*/ 2779488 w 3172469"/>
              <a:gd name="connsiteY305" fmla="*/ 417899 h 489350"/>
              <a:gd name="connsiteX306" fmla="*/ 2798326 w 3172469"/>
              <a:gd name="connsiteY306" fmla="*/ 352105 h 489350"/>
              <a:gd name="connsiteX307" fmla="*/ 2735045 w 3172469"/>
              <a:gd name="connsiteY307" fmla="*/ 429429 h 489350"/>
              <a:gd name="connsiteX308" fmla="*/ 2697545 w 3172469"/>
              <a:gd name="connsiteY308" fmla="*/ 450324 h 489350"/>
              <a:gd name="connsiteX309" fmla="*/ 2660079 w 3172469"/>
              <a:gd name="connsiteY309" fmla="*/ 417936 h 489350"/>
              <a:gd name="connsiteX310" fmla="*/ 2642242 w 3172469"/>
              <a:gd name="connsiteY310" fmla="*/ 359370 h 489350"/>
              <a:gd name="connsiteX311" fmla="*/ 2658450 w 3172469"/>
              <a:gd name="connsiteY311" fmla="*/ 308080 h 489350"/>
              <a:gd name="connsiteX312" fmla="*/ 2722400 w 3172469"/>
              <a:gd name="connsiteY312" fmla="*/ 248742 h 489350"/>
              <a:gd name="connsiteX313" fmla="*/ 2803732 w 3172469"/>
              <a:gd name="connsiteY313" fmla="*/ 200205 h 489350"/>
              <a:gd name="connsiteX314" fmla="*/ 2861698 w 3172469"/>
              <a:gd name="connsiteY314" fmla="*/ 186355 h 489350"/>
              <a:gd name="connsiteX315" fmla="*/ 2883060 w 3172469"/>
              <a:gd name="connsiteY315" fmla="*/ 199718 h 489350"/>
              <a:gd name="connsiteX316" fmla="*/ 2892774 w 3172469"/>
              <a:gd name="connsiteY316" fmla="*/ 223474 h 489350"/>
              <a:gd name="connsiteX317" fmla="*/ 2872596 w 3172469"/>
              <a:gd name="connsiteY317" fmla="*/ 242602 h 489350"/>
              <a:gd name="connsiteX318" fmla="*/ 2886055 w 3172469"/>
              <a:gd name="connsiteY318" fmla="*/ 273934 h 489350"/>
              <a:gd name="connsiteX319" fmla="*/ 2868514 w 3172469"/>
              <a:gd name="connsiteY319" fmla="*/ 307710 h 489350"/>
              <a:gd name="connsiteX320" fmla="*/ 2845721 w 3172469"/>
              <a:gd name="connsiteY320" fmla="*/ 340307 h 489350"/>
              <a:gd name="connsiteX321" fmla="*/ 2841649 w 3172469"/>
              <a:gd name="connsiteY321" fmla="*/ 360045 h 489350"/>
              <a:gd name="connsiteX322" fmla="*/ 2854305 w 3172469"/>
              <a:gd name="connsiteY322" fmla="*/ 378765 h 489350"/>
              <a:gd name="connsiteX323" fmla="*/ 2886085 w 3172469"/>
              <a:gd name="connsiteY323" fmla="*/ 367661 h 489350"/>
              <a:gd name="connsiteX324" fmla="*/ 2903460 w 3172469"/>
              <a:gd name="connsiteY324" fmla="*/ 357004 h 489350"/>
              <a:gd name="connsiteX325" fmla="*/ 2918606 w 3172469"/>
              <a:gd name="connsiteY325" fmla="*/ 289295 h 489350"/>
              <a:gd name="connsiteX326" fmla="*/ 2999798 w 3172469"/>
              <a:gd name="connsiteY326" fmla="*/ 165519 h 489350"/>
              <a:gd name="connsiteX327" fmla="*/ 3093190 w 3172469"/>
              <a:gd name="connsiteY327" fmla="*/ 57929 h 489350"/>
              <a:gd name="connsiteX328" fmla="*/ 3150138 w 3172469"/>
              <a:gd name="connsiteY328" fmla="*/ 24217 h 489350"/>
              <a:gd name="connsiteX329" fmla="*/ 2122721 w 3172469"/>
              <a:gd name="connsiteY329" fmla="*/ 0 h 489350"/>
              <a:gd name="connsiteX330" fmla="*/ 2220855 w 3172469"/>
              <a:gd name="connsiteY330" fmla="*/ 24201 h 489350"/>
              <a:gd name="connsiteX331" fmla="*/ 2253366 w 3172469"/>
              <a:gd name="connsiteY331" fmla="*/ 84214 h 489350"/>
              <a:gd name="connsiteX332" fmla="*/ 2193900 w 3172469"/>
              <a:gd name="connsiteY332" fmla="*/ 171798 h 489350"/>
              <a:gd name="connsiteX333" fmla="*/ 1998292 w 3172469"/>
              <a:gd name="connsiteY333" fmla="*/ 228650 h 489350"/>
              <a:gd name="connsiteX334" fmla="*/ 1984929 w 3172469"/>
              <a:gd name="connsiteY334" fmla="*/ 236987 h 489350"/>
              <a:gd name="connsiteX335" fmla="*/ 2119389 w 3172469"/>
              <a:gd name="connsiteY335" fmla="*/ 268480 h 489350"/>
              <a:gd name="connsiteX336" fmla="*/ 2165905 w 3172469"/>
              <a:gd name="connsiteY336" fmla="*/ 330448 h 489350"/>
              <a:gd name="connsiteX337" fmla="*/ 2131267 w 3172469"/>
              <a:gd name="connsiteY337" fmla="*/ 391602 h 489350"/>
              <a:gd name="connsiteX338" fmla="*/ 2042799 w 3172469"/>
              <a:gd name="connsiteY338" fmla="*/ 441880 h 489350"/>
              <a:gd name="connsiteX339" fmla="*/ 1943085 w 3172469"/>
              <a:gd name="connsiteY339" fmla="*/ 461768 h 489350"/>
              <a:gd name="connsiteX340" fmla="*/ 1860151 w 3172469"/>
              <a:gd name="connsiteY340" fmla="*/ 441339 h 489350"/>
              <a:gd name="connsiteX341" fmla="*/ 1830603 w 3172469"/>
              <a:gd name="connsiteY341" fmla="*/ 386288 h 489350"/>
              <a:gd name="connsiteX342" fmla="*/ 1848943 w 3172469"/>
              <a:gd name="connsiteY342" fmla="*/ 328734 h 489350"/>
              <a:gd name="connsiteX343" fmla="*/ 1900576 w 3172469"/>
              <a:gd name="connsiteY343" fmla="*/ 264269 h 489350"/>
              <a:gd name="connsiteX344" fmla="*/ 1851455 w 3172469"/>
              <a:gd name="connsiteY344" fmla="*/ 232218 h 489350"/>
              <a:gd name="connsiteX345" fmla="*/ 1866056 w 3172469"/>
              <a:gd name="connsiteY345" fmla="*/ 210005 h 489350"/>
              <a:gd name="connsiteX346" fmla="*/ 1950628 w 3172469"/>
              <a:gd name="connsiteY346" fmla="*/ 196889 h 489350"/>
              <a:gd name="connsiteX347" fmla="*/ 2083020 w 3172469"/>
              <a:gd name="connsiteY347" fmla="*/ 104949 h 489350"/>
              <a:gd name="connsiteX348" fmla="*/ 2094593 w 3172469"/>
              <a:gd name="connsiteY348" fmla="*/ 113136 h 489350"/>
              <a:gd name="connsiteX349" fmla="*/ 2073312 w 3172469"/>
              <a:gd name="connsiteY349" fmla="*/ 141961 h 489350"/>
              <a:gd name="connsiteX350" fmla="*/ 2024620 w 3172469"/>
              <a:gd name="connsiteY350" fmla="*/ 187684 h 489350"/>
              <a:gd name="connsiteX351" fmla="*/ 2191880 w 3172469"/>
              <a:gd name="connsiteY351" fmla="*/ 115825 h 489350"/>
              <a:gd name="connsiteX352" fmla="*/ 2114642 w 3172469"/>
              <a:gd name="connsiteY352" fmla="*/ 82317 h 489350"/>
              <a:gd name="connsiteX353" fmla="*/ 2001796 w 3172469"/>
              <a:gd name="connsiteY353" fmla="*/ 97689 h 489350"/>
              <a:gd name="connsiteX354" fmla="*/ 1957360 w 3172469"/>
              <a:gd name="connsiteY354" fmla="*/ 109574 h 489350"/>
              <a:gd name="connsiteX355" fmla="*/ 1944705 w 3172469"/>
              <a:gd name="connsiteY355" fmla="*/ 113771 h 489350"/>
              <a:gd name="connsiteX356" fmla="*/ 1955044 w 3172469"/>
              <a:gd name="connsiteY356" fmla="*/ 118871 h 489350"/>
              <a:gd name="connsiteX357" fmla="*/ 1958687 w 3172469"/>
              <a:gd name="connsiteY357" fmla="*/ 127270 h 489350"/>
              <a:gd name="connsiteX358" fmla="*/ 1906759 w 3172469"/>
              <a:gd name="connsiteY358" fmla="*/ 153105 h 489350"/>
              <a:gd name="connsiteX359" fmla="*/ 1836121 w 3172469"/>
              <a:gd name="connsiteY359" fmla="*/ 169114 h 489350"/>
              <a:gd name="connsiteX360" fmla="*/ 1817144 w 3172469"/>
              <a:gd name="connsiteY360" fmla="*/ 150137 h 489350"/>
              <a:gd name="connsiteX361" fmla="*/ 1832816 w 3172469"/>
              <a:gd name="connsiteY361" fmla="*/ 112675 h 489350"/>
              <a:gd name="connsiteX362" fmla="*/ 1865343 w 3172469"/>
              <a:gd name="connsiteY362" fmla="*/ 68993 h 489350"/>
              <a:gd name="connsiteX363" fmla="*/ 1893161 w 3172469"/>
              <a:gd name="connsiteY363" fmla="*/ 45627 h 489350"/>
              <a:gd name="connsiteX364" fmla="*/ 1952712 w 3172469"/>
              <a:gd name="connsiteY364" fmla="*/ 27534 h 489350"/>
              <a:gd name="connsiteX365" fmla="*/ 2044562 w 3172469"/>
              <a:gd name="connsiteY365" fmla="*/ 7094 h 489350"/>
              <a:gd name="connsiteX366" fmla="*/ 2122721 w 3172469"/>
              <a:gd name="connsiteY366" fmla="*/ 0 h 489350"/>
              <a:gd name="connsiteX0" fmla="*/ 1962608 w 3172469"/>
              <a:gd name="connsiteY0" fmla="*/ 271373 h 489350"/>
              <a:gd name="connsiteX1" fmla="*/ 1919532 w 3172469"/>
              <a:gd name="connsiteY1" fmla="*/ 324292 h 489350"/>
              <a:gd name="connsiteX2" fmla="*/ 1911602 w 3172469"/>
              <a:gd name="connsiteY2" fmla="*/ 344572 h 489350"/>
              <a:gd name="connsiteX3" fmla="*/ 1924054 w 3172469"/>
              <a:gd name="connsiteY3" fmla="*/ 367948 h 489350"/>
              <a:gd name="connsiteX4" fmla="*/ 1965963 w 3172469"/>
              <a:gd name="connsiteY4" fmla="*/ 380115 h 489350"/>
              <a:gd name="connsiteX5" fmla="*/ 2053900 w 3172469"/>
              <a:gd name="connsiteY5" fmla="*/ 359188 h 489350"/>
              <a:gd name="connsiteX6" fmla="*/ 2097025 w 3172469"/>
              <a:gd name="connsiteY6" fmla="*/ 316990 h 489350"/>
              <a:gd name="connsiteX7" fmla="*/ 2069084 w 3172469"/>
              <a:gd name="connsiteY7" fmla="*/ 293174 h 489350"/>
              <a:gd name="connsiteX8" fmla="*/ 1962608 w 3172469"/>
              <a:gd name="connsiteY8" fmla="*/ 271373 h 489350"/>
              <a:gd name="connsiteX9" fmla="*/ 3097166 w 3172469"/>
              <a:gd name="connsiteY9" fmla="*/ 267214 h 489350"/>
              <a:gd name="connsiteX10" fmla="*/ 3093372 w 3172469"/>
              <a:gd name="connsiteY10" fmla="*/ 268049 h 489350"/>
              <a:gd name="connsiteX11" fmla="*/ 3060925 w 3172469"/>
              <a:gd name="connsiteY11" fmla="*/ 288909 h 489350"/>
              <a:gd name="connsiteX12" fmla="*/ 3004277 w 3172469"/>
              <a:gd name="connsiteY12" fmla="*/ 339075 h 489350"/>
              <a:gd name="connsiteX13" fmla="*/ 3028226 w 3172469"/>
              <a:gd name="connsiteY13" fmla="*/ 350497 h 489350"/>
              <a:gd name="connsiteX14" fmla="*/ 3078129 w 3172469"/>
              <a:gd name="connsiteY14" fmla="*/ 302909 h 489350"/>
              <a:gd name="connsiteX15" fmla="*/ 3096322 w 3172469"/>
              <a:gd name="connsiteY15" fmla="*/ 271861 h 489350"/>
              <a:gd name="connsiteX16" fmla="*/ 3097166 w 3172469"/>
              <a:gd name="connsiteY16" fmla="*/ 267214 h 489350"/>
              <a:gd name="connsiteX17" fmla="*/ 1342100 w 3172469"/>
              <a:gd name="connsiteY17" fmla="*/ 260604 h 489350"/>
              <a:gd name="connsiteX18" fmla="*/ 1291463 w 3172469"/>
              <a:gd name="connsiteY18" fmla="*/ 299620 h 489350"/>
              <a:gd name="connsiteX19" fmla="*/ 1255856 w 3172469"/>
              <a:gd name="connsiteY19" fmla="*/ 346613 h 489350"/>
              <a:gd name="connsiteX20" fmla="*/ 1250192 w 3172469"/>
              <a:gd name="connsiteY20" fmla="*/ 377533 h 489350"/>
              <a:gd name="connsiteX21" fmla="*/ 1255175 w 3172469"/>
              <a:gd name="connsiteY21" fmla="*/ 388388 h 489350"/>
              <a:gd name="connsiteX22" fmla="*/ 1268902 w 3172469"/>
              <a:gd name="connsiteY22" fmla="*/ 392888 h 489350"/>
              <a:gd name="connsiteX23" fmla="*/ 1313843 w 3172469"/>
              <a:gd name="connsiteY23" fmla="*/ 373311 h 489350"/>
              <a:gd name="connsiteX24" fmla="*/ 1307788 w 3172469"/>
              <a:gd name="connsiteY24" fmla="*/ 346586 h 489350"/>
              <a:gd name="connsiteX25" fmla="*/ 1342100 w 3172469"/>
              <a:gd name="connsiteY25" fmla="*/ 260604 h 489350"/>
              <a:gd name="connsiteX26" fmla="*/ 2842056 w 3172469"/>
              <a:gd name="connsiteY26" fmla="*/ 252535 h 489350"/>
              <a:gd name="connsiteX27" fmla="*/ 2736888 w 3172469"/>
              <a:gd name="connsiteY27" fmla="*/ 313443 h 489350"/>
              <a:gd name="connsiteX28" fmla="*/ 2697675 w 3172469"/>
              <a:gd name="connsiteY28" fmla="*/ 368114 h 489350"/>
              <a:gd name="connsiteX29" fmla="*/ 2704275 w 3172469"/>
              <a:gd name="connsiteY29" fmla="*/ 385495 h 489350"/>
              <a:gd name="connsiteX30" fmla="*/ 2746087 w 3172469"/>
              <a:gd name="connsiteY30" fmla="*/ 359316 h 489350"/>
              <a:gd name="connsiteX31" fmla="*/ 2842056 w 3172469"/>
              <a:gd name="connsiteY31" fmla="*/ 252535 h 489350"/>
              <a:gd name="connsiteX32" fmla="*/ 2555269 w 3172469"/>
              <a:gd name="connsiteY32" fmla="*/ 246481 h 489350"/>
              <a:gd name="connsiteX33" fmla="*/ 2513579 w 3172469"/>
              <a:gd name="connsiteY33" fmla="*/ 272788 h 489350"/>
              <a:gd name="connsiteX34" fmla="*/ 2478030 w 3172469"/>
              <a:gd name="connsiteY34" fmla="*/ 324255 h 489350"/>
              <a:gd name="connsiteX35" fmla="*/ 2533564 w 3172469"/>
              <a:gd name="connsiteY35" fmla="*/ 282791 h 489350"/>
              <a:gd name="connsiteX36" fmla="*/ 2555815 w 3172469"/>
              <a:gd name="connsiteY36" fmla="*/ 247017 h 489350"/>
              <a:gd name="connsiteX37" fmla="*/ 2555269 w 3172469"/>
              <a:gd name="connsiteY37" fmla="*/ 246481 h 489350"/>
              <a:gd name="connsiteX38" fmla="*/ 602643 w 3172469"/>
              <a:gd name="connsiteY38" fmla="*/ 246481 h 489350"/>
              <a:gd name="connsiteX39" fmla="*/ 560954 w 3172469"/>
              <a:gd name="connsiteY39" fmla="*/ 272788 h 489350"/>
              <a:gd name="connsiteX40" fmla="*/ 525405 w 3172469"/>
              <a:gd name="connsiteY40" fmla="*/ 324255 h 489350"/>
              <a:gd name="connsiteX41" fmla="*/ 580939 w 3172469"/>
              <a:gd name="connsiteY41" fmla="*/ 282791 h 489350"/>
              <a:gd name="connsiteX42" fmla="*/ 603190 w 3172469"/>
              <a:gd name="connsiteY42" fmla="*/ 247017 h 489350"/>
              <a:gd name="connsiteX43" fmla="*/ 602643 w 3172469"/>
              <a:gd name="connsiteY43" fmla="*/ 246481 h 489350"/>
              <a:gd name="connsiteX44" fmla="*/ 620817 w 3172469"/>
              <a:gd name="connsiteY44" fmla="*/ 197114 h 489350"/>
              <a:gd name="connsiteX45" fmla="*/ 651035 w 3172469"/>
              <a:gd name="connsiteY45" fmla="*/ 206249 h 489350"/>
              <a:gd name="connsiteX46" fmla="*/ 662651 w 3172469"/>
              <a:gd name="connsiteY46" fmla="*/ 231543 h 489350"/>
              <a:gd name="connsiteX47" fmla="*/ 522040 w 3172469"/>
              <a:gd name="connsiteY47" fmla="*/ 357302 h 489350"/>
              <a:gd name="connsiteX48" fmla="*/ 522040 w 3172469"/>
              <a:gd name="connsiteY48" fmla="*/ 360720 h 489350"/>
              <a:gd name="connsiteX49" fmla="*/ 529332 w 3172469"/>
              <a:gd name="connsiteY49" fmla="*/ 386952 h 489350"/>
              <a:gd name="connsiteX50" fmla="*/ 549494 w 3172469"/>
              <a:gd name="connsiteY50" fmla="*/ 395589 h 489350"/>
              <a:gd name="connsiteX51" fmla="*/ 596407 w 3172469"/>
              <a:gd name="connsiteY51" fmla="*/ 380469 h 489350"/>
              <a:gd name="connsiteX52" fmla="*/ 666015 w 3172469"/>
              <a:gd name="connsiteY52" fmla="*/ 333674 h 489350"/>
              <a:gd name="connsiteX53" fmla="*/ 666015 w 3172469"/>
              <a:gd name="connsiteY53" fmla="*/ 363185 h 489350"/>
              <a:gd name="connsiteX54" fmla="*/ 523262 w 3172469"/>
              <a:gd name="connsiteY54" fmla="*/ 459743 h 489350"/>
              <a:gd name="connsiteX55" fmla="*/ 471586 w 3172469"/>
              <a:gd name="connsiteY55" fmla="*/ 433581 h 489350"/>
              <a:gd name="connsiteX56" fmla="*/ 453160 w 3172469"/>
              <a:gd name="connsiteY56" fmla="*/ 364749 h 489350"/>
              <a:gd name="connsiteX57" fmla="*/ 479173 w 3172469"/>
              <a:gd name="connsiteY57" fmla="*/ 289820 h 489350"/>
              <a:gd name="connsiteX58" fmla="*/ 547147 w 3172469"/>
              <a:gd name="connsiteY58" fmla="*/ 224042 h 489350"/>
              <a:gd name="connsiteX59" fmla="*/ 620817 w 3172469"/>
              <a:gd name="connsiteY59" fmla="*/ 197114 h 489350"/>
              <a:gd name="connsiteX60" fmla="*/ 2277096 w 3172469"/>
              <a:gd name="connsiteY60" fmla="*/ 191735 h 489350"/>
              <a:gd name="connsiteX61" fmla="*/ 2292033 w 3172469"/>
              <a:gd name="connsiteY61" fmla="*/ 203672 h 489350"/>
              <a:gd name="connsiteX62" fmla="*/ 2281939 w 3172469"/>
              <a:gd name="connsiteY62" fmla="*/ 219981 h 489350"/>
              <a:gd name="connsiteX63" fmla="*/ 2360527 w 3172469"/>
              <a:gd name="connsiteY63" fmla="*/ 209898 h 489350"/>
              <a:gd name="connsiteX64" fmla="*/ 2376001 w 3172469"/>
              <a:gd name="connsiteY64" fmla="*/ 213927 h 489350"/>
              <a:gd name="connsiteX65" fmla="*/ 2385307 w 3172469"/>
              <a:gd name="connsiteY65" fmla="*/ 228061 h 489350"/>
              <a:gd name="connsiteX66" fmla="*/ 2389578 w 3172469"/>
              <a:gd name="connsiteY66" fmla="*/ 248367 h 489350"/>
              <a:gd name="connsiteX67" fmla="*/ 2384959 w 3172469"/>
              <a:gd name="connsiteY67" fmla="*/ 267832 h 489350"/>
              <a:gd name="connsiteX68" fmla="*/ 2360742 w 3172469"/>
              <a:gd name="connsiteY68" fmla="*/ 296137 h 489350"/>
              <a:gd name="connsiteX69" fmla="*/ 2333095 w 3172469"/>
              <a:gd name="connsiteY69" fmla="*/ 334306 h 489350"/>
              <a:gd name="connsiteX70" fmla="*/ 2321629 w 3172469"/>
              <a:gd name="connsiteY70" fmla="*/ 365424 h 489350"/>
              <a:gd name="connsiteX71" fmla="*/ 2333610 w 3172469"/>
              <a:gd name="connsiteY71" fmla="*/ 374725 h 489350"/>
              <a:gd name="connsiteX72" fmla="*/ 2410441 w 3172469"/>
              <a:gd name="connsiteY72" fmla="*/ 332999 h 489350"/>
              <a:gd name="connsiteX73" fmla="*/ 2410441 w 3172469"/>
              <a:gd name="connsiteY73" fmla="*/ 338426 h 489350"/>
              <a:gd name="connsiteX74" fmla="*/ 2412288 w 3172469"/>
              <a:gd name="connsiteY74" fmla="*/ 327977 h 489350"/>
              <a:gd name="connsiteX75" fmla="*/ 2431798 w 3172469"/>
              <a:gd name="connsiteY75" fmla="*/ 289820 h 489350"/>
              <a:gd name="connsiteX76" fmla="*/ 2499772 w 3172469"/>
              <a:gd name="connsiteY76" fmla="*/ 224042 h 489350"/>
              <a:gd name="connsiteX77" fmla="*/ 2573442 w 3172469"/>
              <a:gd name="connsiteY77" fmla="*/ 197114 h 489350"/>
              <a:gd name="connsiteX78" fmla="*/ 2603661 w 3172469"/>
              <a:gd name="connsiteY78" fmla="*/ 206249 h 489350"/>
              <a:gd name="connsiteX79" fmla="*/ 2615276 w 3172469"/>
              <a:gd name="connsiteY79" fmla="*/ 231543 h 489350"/>
              <a:gd name="connsiteX80" fmla="*/ 2474665 w 3172469"/>
              <a:gd name="connsiteY80" fmla="*/ 357302 h 489350"/>
              <a:gd name="connsiteX81" fmla="*/ 2474665 w 3172469"/>
              <a:gd name="connsiteY81" fmla="*/ 360720 h 489350"/>
              <a:gd name="connsiteX82" fmla="*/ 2481957 w 3172469"/>
              <a:gd name="connsiteY82" fmla="*/ 386952 h 489350"/>
              <a:gd name="connsiteX83" fmla="*/ 2502119 w 3172469"/>
              <a:gd name="connsiteY83" fmla="*/ 395589 h 489350"/>
              <a:gd name="connsiteX84" fmla="*/ 2549032 w 3172469"/>
              <a:gd name="connsiteY84" fmla="*/ 380469 h 489350"/>
              <a:gd name="connsiteX85" fmla="*/ 2618640 w 3172469"/>
              <a:gd name="connsiteY85" fmla="*/ 333674 h 489350"/>
              <a:gd name="connsiteX86" fmla="*/ 2618640 w 3172469"/>
              <a:gd name="connsiteY86" fmla="*/ 363185 h 489350"/>
              <a:gd name="connsiteX87" fmla="*/ 2475887 w 3172469"/>
              <a:gd name="connsiteY87" fmla="*/ 459743 h 489350"/>
              <a:gd name="connsiteX88" fmla="*/ 2424211 w 3172469"/>
              <a:gd name="connsiteY88" fmla="*/ 433581 h 489350"/>
              <a:gd name="connsiteX89" fmla="*/ 2406937 w 3172469"/>
              <a:gd name="connsiteY89" fmla="*/ 385052 h 489350"/>
              <a:gd name="connsiteX90" fmla="*/ 2406041 w 3172469"/>
              <a:gd name="connsiteY90" fmla="*/ 369254 h 489350"/>
              <a:gd name="connsiteX91" fmla="*/ 2381233 w 3172469"/>
              <a:gd name="connsiteY91" fmla="*/ 395137 h 489350"/>
              <a:gd name="connsiteX92" fmla="*/ 2351215 w 3172469"/>
              <a:gd name="connsiteY92" fmla="*/ 423037 h 489350"/>
              <a:gd name="connsiteX93" fmla="*/ 2298623 w 3172469"/>
              <a:gd name="connsiteY93" fmla="*/ 449649 h 489350"/>
              <a:gd name="connsiteX94" fmla="*/ 2269289 w 3172469"/>
              <a:gd name="connsiteY94" fmla="*/ 432386 h 489350"/>
              <a:gd name="connsiteX95" fmla="*/ 2259479 w 3172469"/>
              <a:gd name="connsiteY95" fmla="*/ 393681 h 489350"/>
              <a:gd name="connsiteX96" fmla="*/ 2275435 w 3172469"/>
              <a:gd name="connsiteY96" fmla="*/ 341287 h 489350"/>
              <a:gd name="connsiteX97" fmla="*/ 2319358 w 3172469"/>
              <a:gd name="connsiteY97" fmla="*/ 286847 h 489350"/>
              <a:gd name="connsiteX98" fmla="*/ 2266133 w 3172469"/>
              <a:gd name="connsiteY98" fmla="*/ 298441 h 489350"/>
              <a:gd name="connsiteX99" fmla="*/ 2195560 w 3172469"/>
              <a:gd name="connsiteY99" fmla="*/ 372957 h 489350"/>
              <a:gd name="connsiteX100" fmla="*/ 2195560 w 3172469"/>
              <a:gd name="connsiteY100" fmla="*/ 342525 h 489350"/>
              <a:gd name="connsiteX101" fmla="*/ 2222478 w 3172469"/>
              <a:gd name="connsiteY101" fmla="*/ 313228 h 489350"/>
              <a:gd name="connsiteX102" fmla="*/ 2202290 w 3172469"/>
              <a:gd name="connsiteY102" fmla="*/ 284018 h 489350"/>
              <a:gd name="connsiteX103" fmla="*/ 2230579 w 3172469"/>
              <a:gd name="connsiteY103" fmla="*/ 225751 h 489350"/>
              <a:gd name="connsiteX104" fmla="*/ 2277096 w 3172469"/>
              <a:gd name="connsiteY104" fmla="*/ 191735 h 489350"/>
              <a:gd name="connsiteX105" fmla="*/ 1220111 w 3172469"/>
              <a:gd name="connsiteY105" fmla="*/ 115707 h 489350"/>
              <a:gd name="connsiteX106" fmla="*/ 1241510 w 3172469"/>
              <a:gd name="connsiteY106" fmla="*/ 124033 h 489350"/>
              <a:gd name="connsiteX107" fmla="*/ 1249836 w 3172469"/>
              <a:gd name="connsiteY107" fmla="*/ 144757 h 489350"/>
              <a:gd name="connsiteX108" fmla="*/ 1234968 w 3172469"/>
              <a:gd name="connsiteY108" fmla="*/ 180987 h 489350"/>
              <a:gd name="connsiteX109" fmla="*/ 1199923 w 3172469"/>
              <a:gd name="connsiteY109" fmla="*/ 200061 h 489350"/>
              <a:gd name="connsiteX110" fmla="*/ 1178792 w 3172469"/>
              <a:gd name="connsiteY110" fmla="*/ 191686 h 489350"/>
              <a:gd name="connsiteX111" fmla="*/ 1170862 w 3172469"/>
              <a:gd name="connsiteY111" fmla="*/ 171000 h 489350"/>
              <a:gd name="connsiteX112" fmla="*/ 1186694 w 3172469"/>
              <a:gd name="connsiteY112" fmla="*/ 134931 h 489350"/>
              <a:gd name="connsiteX113" fmla="*/ 1220111 w 3172469"/>
              <a:gd name="connsiteY113" fmla="*/ 115707 h 489350"/>
              <a:gd name="connsiteX114" fmla="*/ 1074893 w 3172469"/>
              <a:gd name="connsiteY114" fmla="*/ 106963 h 489350"/>
              <a:gd name="connsiteX115" fmla="*/ 1099914 w 3172469"/>
              <a:gd name="connsiteY115" fmla="*/ 121215 h 489350"/>
              <a:gd name="connsiteX116" fmla="*/ 1084537 w 3172469"/>
              <a:gd name="connsiteY116" fmla="*/ 146708 h 489350"/>
              <a:gd name="connsiteX117" fmla="*/ 1064263 w 3172469"/>
              <a:gd name="connsiteY117" fmla="*/ 166467 h 489350"/>
              <a:gd name="connsiteX118" fmla="*/ 1097900 w 3172469"/>
              <a:gd name="connsiteY118" fmla="*/ 171686 h 489350"/>
              <a:gd name="connsiteX119" fmla="*/ 1047054 w 3172469"/>
              <a:gd name="connsiteY119" fmla="*/ 253875 h 489350"/>
              <a:gd name="connsiteX120" fmla="*/ 1003795 w 3172469"/>
              <a:gd name="connsiteY120" fmla="*/ 250510 h 489350"/>
              <a:gd name="connsiteX121" fmla="*/ 963686 w 3172469"/>
              <a:gd name="connsiteY121" fmla="*/ 323880 h 489350"/>
              <a:gd name="connsiteX122" fmla="*/ 952585 w 3172469"/>
              <a:gd name="connsiteY122" fmla="*/ 373504 h 489350"/>
              <a:gd name="connsiteX123" fmla="*/ 963890 w 3172469"/>
              <a:gd name="connsiteY123" fmla="*/ 388184 h 489350"/>
              <a:gd name="connsiteX124" fmla="*/ 1057533 w 3172469"/>
              <a:gd name="connsiteY124" fmla="*/ 332999 h 489350"/>
              <a:gd name="connsiteX125" fmla="*/ 1057533 w 3172469"/>
              <a:gd name="connsiteY125" fmla="*/ 357633 h 489350"/>
              <a:gd name="connsiteX126" fmla="*/ 1066411 w 3172469"/>
              <a:gd name="connsiteY126" fmla="*/ 314056 h 489350"/>
              <a:gd name="connsiteX127" fmla="*/ 1096164 w 3172469"/>
              <a:gd name="connsiteY127" fmla="*/ 263197 h 489350"/>
              <a:gd name="connsiteX128" fmla="*/ 1170990 w 3172469"/>
              <a:gd name="connsiteY128" fmla="*/ 211248 h 489350"/>
              <a:gd name="connsiteX129" fmla="*/ 1198037 w 3172469"/>
              <a:gd name="connsiteY129" fmla="*/ 232893 h 489350"/>
              <a:gd name="connsiteX130" fmla="*/ 1187289 w 3172469"/>
              <a:gd name="connsiteY130" fmla="*/ 262602 h 489350"/>
              <a:gd name="connsiteX131" fmla="*/ 1145541 w 3172469"/>
              <a:gd name="connsiteY131" fmla="*/ 316540 h 489350"/>
              <a:gd name="connsiteX132" fmla="*/ 1119941 w 3172469"/>
              <a:gd name="connsiteY132" fmla="*/ 344411 h 489350"/>
              <a:gd name="connsiteX133" fmla="*/ 1115955 w 3172469"/>
              <a:gd name="connsiteY133" fmla="*/ 359370 h 489350"/>
              <a:gd name="connsiteX134" fmla="*/ 1122733 w 3172469"/>
              <a:gd name="connsiteY134" fmla="*/ 375615 h 489350"/>
              <a:gd name="connsiteX135" fmla="*/ 1140719 w 3172469"/>
              <a:gd name="connsiteY135" fmla="*/ 382130 h 489350"/>
              <a:gd name="connsiteX136" fmla="*/ 1172196 w 3172469"/>
              <a:gd name="connsiteY136" fmla="*/ 371029 h 489350"/>
              <a:gd name="connsiteX137" fmla="*/ 1195598 w 3172469"/>
              <a:gd name="connsiteY137" fmla="*/ 356139 h 489350"/>
              <a:gd name="connsiteX138" fmla="*/ 1195978 w 3172469"/>
              <a:gd name="connsiteY138" fmla="*/ 355890 h 489350"/>
              <a:gd name="connsiteX139" fmla="*/ 1195435 w 3172469"/>
              <a:gd name="connsiteY139" fmla="*/ 351976 h 489350"/>
              <a:gd name="connsiteX140" fmla="*/ 1219867 w 3172469"/>
              <a:gd name="connsiteY140" fmla="*/ 285448 h 489350"/>
              <a:gd name="connsiteX141" fmla="*/ 1281782 w 3172469"/>
              <a:gd name="connsiteY141" fmla="*/ 225323 h 489350"/>
              <a:gd name="connsiteX142" fmla="*/ 1348958 w 3172469"/>
              <a:gd name="connsiteY142" fmla="*/ 201154 h 489350"/>
              <a:gd name="connsiteX143" fmla="*/ 1375131 w 3172469"/>
              <a:gd name="connsiteY143" fmla="*/ 207615 h 489350"/>
              <a:gd name="connsiteX144" fmla="*/ 1386763 w 3172469"/>
              <a:gd name="connsiteY144" fmla="*/ 225489 h 489350"/>
              <a:gd name="connsiteX145" fmla="*/ 1379369 w 3172469"/>
              <a:gd name="connsiteY145" fmla="*/ 237673 h 489350"/>
              <a:gd name="connsiteX146" fmla="*/ 1395699 w 3172469"/>
              <a:gd name="connsiteY146" fmla="*/ 247311 h 489350"/>
              <a:gd name="connsiteX147" fmla="*/ 1400897 w 3172469"/>
              <a:gd name="connsiteY147" fmla="*/ 270570 h 489350"/>
              <a:gd name="connsiteX148" fmla="*/ 1373315 w 3172469"/>
              <a:gd name="connsiteY148" fmla="*/ 355041 h 489350"/>
              <a:gd name="connsiteX149" fmla="*/ 1374895 w 3172469"/>
              <a:gd name="connsiteY149" fmla="*/ 355293 h 489350"/>
              <a:gd name="connsiteX150" fmla="*/ 1378346 w 3172469"/>
              <a:gd name="connsiteY150" fmla="*/ 363324 h 489350"/>
              <a:gd name="connsiteX151" fmla="*/ 1379369 w 3172469"/>
              <a:gd name="connsiteY151" fmla="*/ 369593 h 489350"/>
              <a:gd name="connsiteX152" fmla="*/ 1405655 w 3172469"/>
              <a:gd name="connsiteY152" fmla="*/ 345127 h 489350"/>
              <a:gd name="connsiteX153" fmla="*/ 1422138 w 3172469"/>
              <a:gd name="connsiteY153" fmla="*/ 334087 h 489350"/>
              <a:gd name="connsiteX154" fmla="*/ 1423238 w 3172469"/>
              <a:gd name="connsiteY154" fmla="*/ 329629 h 489350"/>
              <a:gd name="connsiteX155" fmla="*/ 1448457 w 3172469"/>
              <a:gd name="connsiteY155" fmla="*/ 286884 h 489350"/>
              <a:gd name="connsiteX156" fmla="*/ 1484151 w 3172469"/>
              <a:gd name="connsiteY156" fmla="*/ 243089 h 489350"/>
              <a:gd name="connsiteX157" fmla="*/ 1518923 w 3172469"/>
              <a:gd name="connsiteY157" fmla="*/ 229411 h 489350"/>
              <a:gd name="connsiteX158" fmla="*/ 1538640 w 3172469"/>
              <a:gd name="connsiteY158" fmla="*/ 235524 h 489350"/>
              <a:gd name="connsiteX159" fmla="*/ 1546634 w 3172469"/>
              <a:gd name="connsiteY159" fmla="*/ 250381 h 489350"/>
              <a:gd name="connsiteX160" fmla="*/ 1539433 w 3172469"/>
              <a:gd name="connsiteY160" fmla="*/ 267098 h 489350"/>
              <a:gd name="connsiteX161" fmla="*/ 1527999 w 3172469"/>
              <a:gd name="connsiteY161" fmla="*/ 279881 h 489350"/>
              <a:gd name="connsiteX162" fmla="*/ 1478011 w 3172469"/>
              <a:gd name="connsiteY162" fmla="*/ 349951 h 489350"/>
              <a:gd name="connsiteX163" fmla="*/ 1477207 w 3172469"/>
              <a:gd name="connsiteY163" fmla="*/ 353198 h 489350"/>
              <a:gd name="connsiteX164" fmla="*/ 1487430 w 3172469"/>
              <a:gd name="connsiteY164" fmla="*/ 342632 h 489350"/>
              <a:gd name="connsiteX165" fmla="*/ 1593016 w 3172469"/>
              <a:gd name="connsiteY165" fmla="*/ 237721 h 489350"/>
              <a:gd name="connsiteX166" fmla="*/ 1648765 w 3172469"/>
              <a:gd name="connsiteY166" fmla="*/ 209223 h 489350"/>
              <a:gd name="connsiteX167" fmla="*/ 1665218 w 3172469"/>
              <a:gd name="connsiteY167" fmla="*/ 228061 h 489350"/>
              <a:gd name="connsiteX168" fmla="*/ 1671096 w 3172469"/>
              <a:gd name="connsiteY168" fmla="*/ 259125 h 489350"/>
              <a:gd name="connsiteX169" fmla="*/ 1656973 w 3172469"/>
              <a:gd name="connsiteY169" fmla="*/ 279892 h 489350"/>
              <a:gd name="connsiteX170" fmla="*/ 1613831 w 3172469"/>
              <a:gd name="connsiteY170" fmla="*/ 337564 h 489350"/>
              <a:gd name="connsiteX171" fmla="*/ 1599108 w 3172469"/>
              <a:gd name="connsiteY171" fmla="*/ 370814 h 489350"/>
              <a:gd name="connsiteX172" fmla="*/ 1603695 w 3172469"/>
              <a:gd name="connsiteY172" fmla="*/ 378765 h 489350"/>
              <a:gd name="connsiteX173" fmla="*/ 1683205 w 3172469"/>
              <a:gd name="connsiteY173" fmla="*/ 332334 h 489350"/>
              <a:gd name="connsiteX174" fmla="*/ 1683205 w 3172469"/>
              <a:gd name="connsiteY174" fmla="*/ 364878 h 489350"/>
              <a:gd name="connsiteX175" fmla="*/ 1613441 w 3172469"/>
              <a:gd name="connsiteY175" fmla="*/ 430811 h 489350"/>
              <a:gd name="connsiteX176" fmla="*/ 1562654 w 3172469"/>
              <a:gd name="connsiteY176" fmla="*/ 455703 h 489350"/>
              <a:gd name="connsiteX177" fmla="*/ 1538088 w 3172469"/>
              <a:gd name="connsiteY177" fmla="*/ 443300 h 489350"/>
              <a:gd name="connsiteX178" fmla="*/ 1530228 w 3172469"/>
              <a:gd name="connsiteY178" fmla="*/ 413194 h 489350"/>
              <a:gd name="connsiteX179" fmla="*/ 1543060 w 3172469"/>
              <a:gd name="connsiteY179" fmla="*/ 369759 h 489350"/>
              <a:gd name="connsiteX180" fmla="*/ 1587417 w 3172469"/>
              <a:gd name="connsiteY180" fmla="*/ 300295 h 489350"/>
              <a:gd name="connsiteX181" fmla="*/ 1495510 w 3172469"/>
              <a:gd name="connsiteY181" fmla="*/ 402211 h 489350"/>
              <a:gd name="connsiteX182" fmla="*/ 1468485 w 3172469"/>
              <a:gd name="connsiteY182" fmla="*/ 434529 h 489350"/>
              <a:gd name="connsiteX183" fmla="*/ 1453665 w 3172469"/>
              <a:gd name="connsiteY183" fmla="*/ 440230 h 489350"/>
              <a:gd name="connsiteX184" fmla="*/ 1427605 w 3172469"/>
              <a:gd name="connsiteY184" fmla="*/ 415343 h 489350"/>
              <a:gd name="connsiteX185" fmla="*/ 1420814 w 3172469"/>
              <a:gd name="connsiteY185" fmla="*/ 389413 h 489350"/>
              <a:gd name="connsiteX186" fmla="*/ 1419167 w 3172469"/>
              <a:gd name="connsiteY186" fmla="*/ 369021 h 489350"/>
              <a:gd name="connsiteX187" fmla="*/ 1404001 w 3172469"/>
              <a:gd name="connsiteY187" fmla="*/ 382193 h 489350"/>
              <a:gd name="connsiteX188" fmla="*/ 1386414 w 3172469"/>
              <a:gd name="connsiteY188" fmla="*/ 393505 h 489350"/>
              <a:gd name="connsiteX189" fmla="*/ 1347351 w 3172469"/>
              <a:gd name="connsiteY189" fmla="*/ 400539 h 489350"/>
              <a:gd name="connsiteX190" fmla="*/ 1268902 w 3172469"/>
              <a:gd name="connsiteY190" fmla="*/ 450999 h 489350"/>
              <a:gd name="connsiteX191" fmla="*/ 1216615 w 3172469"/>
              <a:gd name="connsiteY191" fmla="*/ 422158 h 489350"/>
              <a:gd name="connsiteX192" fmla="*/ 1204294 w 3172469"/>
              <a:gd name="connsiteY192" fmla="*/ 397365 h 489350"/>
              <a:gd name="connsiteX193" fmla="*/ 1197185 w 3172469"/>
              <a:gd name="connsiteY193" fmla="*/ 405276 h 489350"/>
              <a:gd name="connsiteX194" fmla="*/ 1114487 w 3172469"/>
              <a:gd name="connsiteY194" fmla="*/ 454364 h 489350"/>
              <a:gd name="connsiteX195" fmla="*/ 1070805 w 3172469"/>
              <a:gd name="connsiteY195" fmla="*/ 423540 h 489350"/>
              <a:gd name="connsiteX196" fmla="*/ 1057090 w 3172469"/>
              <a:gd name="connsiteY196" fmla="*/ 365268 h 489350"/>
              <a:gd name="connsiteX197" fmla="*/ 1035120 w 3172469"/>
              <a:gd name="connsiteY197" fmla="*/ 388315 h 489350"/>
              <a:gd name="connsiteX198" fmla="*/ 919484 w 3172469"/>
              <a:gd name="connsiteY198" fmla="*/ 465122 h 489350"/>
              <a:gd name="connsiteX199" fmla="*/ 889658 w 3172469"/>
              <a:gd name="connsiteY199" fmla="*/ 451128 h 489350"/>
              <a:gd name="connsiteX200" fmla="*/ 879665 w 3172469"/>
              <a:gd name="connsiteY200" fmla="*/ 418574 h 489350"/>
              <a:gd name="connsiteX201" fmla="*/ 903207 w 3172469"/>
              <a:gd name="connsiteY201" fmla="*/ 344700 h 489350"/>
              <a:gd name="connsiteX202" fmla="*/ 892398 w 3172469"/>
              <a:gd name="connsiteY202" fmla="*/ 357867 h 489350"/>
              <a:gd name="connsiteX203" fmla="*/ 887010 w 3172469"/>
              <a:gd name="connsiteY203" fmla="*/ 361774 h 489350"/>
              <a:gd name="connsiteX204" fmla="*/ 887010 w 3172469"/>
              <a:gd name="connsiteY204" fmla="*/ 366142 h 489350"/>
              <a:gd name="connsiteX205" fmla="*/ 817444 w 3172469"/>
              <a:gd name="connsiteY205" fmla="*/ 429954 h 489350"/>
              <a:gd name="connsiteX206" fmla="*/ 744920 w 3172469"/>
              <a:gd name="connsiteY206" fmla="*/ 463783 h 489350"/>
              <a:gd name="connsiteX207" fmla="*/ 691364 w 3172469"/>
              <a:gd name="connsiteY207" fmla="*/ 429027 h 489350"/>
              <a:gd name="connsiteX208" fmla="*/ 671455 w 3172469"/>
              <a:gd name="connsiteY208" fmla="*/ 356005 h 489350"/>
              <a:gd name="connsiteX209" fmla="*/ 678655 w 3172469"/>
              <a:gd name="connsiteY209" fmla="*/ 319460 h 489350"/>
              <a:gd name="connsiteX210" fmla="*/ 718506 w 3172469"/>
              <a:gd name="connsiteY210" fmla="*/ 270661 h 489350"/>
              <a:gd name="connsiteX211" fmla="*/ 783995 w 3172469"/>
              <a:gd name="connsiteY211" fmla="*/ 216713 h 489350"/>
              <a:gd name="connsiteX212" fmla="*/ 833721 w 3172469"/>
              <a:gd name="connsiteY212" fmla="*/ 196450 h 489350"/>
              <a:gd name="connsiteX213" fmla="*/ 858458 w 3172469"/>
              <a:gd name="connsiteY213" fmla="*/ 205740 h 489350"/>
              <a:gd name="connsiteX214" fmla="*/ 868172 w 3172469"/>
              <a:gd name="connsiteY214" fmla="*/ 229529 h 489350"/>
              <a:gd name="connsiteX215" fmla="*/ 844619 w 3172469"/>
              <a:gd name="connsiteY215" fmla="*/ 284559 h 489350"/>
              <a:gd name="connsiteX216" fmla="*/ 805475 w 3172469"/>
              <a:gd name="connsiteY216" fmla="*/ 316443 h 489350"/>
              <a:gd name="connsiteX217" fmla="*/ 789862 w 3172469"/>
              <a:gd name="connsiteY217" fmla="*/ 299684 h 489350"/>
              <a:gd name="connsiteX218" fmla="*/ 790277 w 3172469"/>
              <a:gd name="connsiteY218" fmla="*/ 295148 h 489350"/>
              <a:gd name="connsiteX219" fmla="*/ 786563 w 3172469"/>
              <a:gd name="connsiteY219" fmla="*/ 297633 h 489350"/>
              <a:gd name="connsiteX220" fmla="*/ 766540 w 3172469"/>
              <a:gd name="connsiteY220" fmla="*/ 311830 h 489350"/>
              <a:gd name="connsiteX221" fmla="*/ 731880 w 3172469"/>
              <a:gd name="connsiteY221" fmla="*/ 340907 h 489350"/>
              <a:gd name="connsiteX222" fmla="*/ 723522 w 3172469"/>
              <a:gd name="connsiteY222" fmla="*/ 360045 h 489350"/>
              <a:gd name="connsiteX223" fmla="*/ 733358 w 3172469"/>
              <a:gd name="connsiteY223" fmla="*/ 387091 h 489350"/>
              <a:gd name="connsiteX224" fmla="*/ 760394 w 3172469"/>
              <a:gd name="connsiteY224" fmla="*/ 396928 h 489350"/>
              <a:gd name="connsiteX225" fmla="*/ 808577 w 3172469"/>
              <a:gd name="connsiteY225" fmla="*/ 382028 h 489350"/>
              <a:gd name="connsiteX226" fmla="*/ 863141 w 3172469"/>
              <a:gd name="connsiteY226" fmla="*/ 349621 h 489350"/>
              <a:gd name="connsiteX227" fmla="*/ 871585 w 3172469"/>
              <a:gd name="connsiteY227" fmla="*/ 344218 h 489350"/>
              <a:gd name="connsiteX228" fmla="*/ 871585 w 3172469"/>
              <a:gd name="connsiteY228" fmla="*/ 340553 h 489350"/>
              <a:gd name="connsiteX229" fmla="*/ 955017 w 3172469"/>
              <a:gd name="connsiteY229" fmla="*/ 247863 h 489350"/>
              <a:gd name="connsiteX230" fmla="*/ 914619 w 3172469"/>
              <a:gd name="connsiteY230" fmla="*/ 250735 h 489350"/>
              <a:gd name="connsiteX231" fmla="*/ 901996 w 3172469"/>
              <a:gd name="connsiteY231" fmla="*/ 253875 h 489350"/>
              <a:gd name="connsiteX232" fmla="*/ 893113 w 3172469"/>
              <a:gd name="connsiteY232" fmla="*/ 242988 h 489350"/>
              <a:gd name="connsiteX233" fmla="*/ 911716 w 3172469"/>
              <a:gd name="connsiteY233" fmla="*/ 203222 h 489350"/>
              <a:gd name="connsiteX234" fmla="*/ 948920 w 3172469"/>
              <a:gd name="connsiteY234" fmla="*/ 169736 h 489350"/>
              <a:gd name="connsiteX235" fmla="*/ 1006667 w 3172469"/>
              <a:gd name="connsiteY235" fmla="*/ 164153 h 489350"/>
              <a:gd name="connsiteX236" fmla="*/ 1037592 w 3172469"/>
              <a:gd name="connsiteY236" fmla="*/ 122142 h 489350"/>
              <a:gd name="connsiteX237" fmla="*/ 1074893 w 3172469"/>
              <a:gd name="connsiteY237" fmla="*/ 106963 h 489350"/>
              <a:gd name="connsiteX238" fmla="*/ 374190 w 3172469"/>
              <a:gd name="connsiteY238" fmla="*/ 43055 h 489350"/>
              <a:gd name="connsiteX239" fmla="*/ 431722 w 3172469"/>
              <a:gd name="connsiteY239" fmla="*/ 48402 h 489350"/>
              <a:gd name="connsiteX240" fmla="*/ 462320 w 3172469"/>
              <a:gd name="connsiteY240" fmla="*/ 60929 h 489350"/>
              <a:gd name="connsiteX241" fmla="*/ 471198 w 3172469"/>
              <a:gd name="connsiteY241" fmla="*/ 81514 h 489350"/>
              <a:gd name="connsiteX242" fmla="*/ 464796 w 3172469"/>
              <a:gd name="connsiteY242" fmla="*/ 118536 h 489350"/>
              <a:gd name="connsiteX243" fmla="*/ 449483 w 3172469"/>
              <a:gd name="connsiteY243" fmla="*/ 139416 h 489350"/>
              <a:gd name="connsiteX244" fmla="*/ 417277 w 3172469"/>
              <a:gd name="connsiteY244" fmla="*/ 153566 h 489350"/>
              <a:gd name="connsiteX245" fmla="*/ 388768 w 3172469"/>
              <a:gd name="connsiteY245" fmla="*/ 164469 h 489350"/>
              <a:gd name="connsiteX246" fmla="*/ 357645 w 3172469"/>
              <a:gd name="connsiteY246" fmla="*/ 182841 h 489350"/>
              <a:gd name="connsiteX247" fmla="*/ 341722 w 3172469"/>
              <a:gd name="connsiteY247" fmla="*/ 191306 h 489350"/>
              <a:gd name="connsiteX248" fmla="*/ 330331 w 3172469"/>
              <a:gd name="connsiteY248" fmla="*/ 181758 h 489350"/>
              <a:gd name="connsiteX249" fmla="*/ 342407 w 3172469"/>
              <a:gd name="connsiteY249" fmla="*/ 161640 h 489350"/>
              <a:gd name="connsiteX250" fmla="*/ 371211 w 3172469"/>
              <a:gd name="connsiteY250" fmla="*/ 140986 h 489350"/>
              <a:gd name="connsiteX251" fmla="*/ 388860 w 3172469"/>
              <a:gd name="connsiteY251" fmla="*/ 131974 h 489350"/>
              <a:gd name="connsiteX252" fmla="*/ 370825 w 3172469"/>
              <a:gd name="connsiteY252" fmla="*/ 135467 h 489350"/>
              <a:gd name="connsiteX253" fmla="*/ 220876 w 3172469"/>
              <a:gd name="connsiteY253" fmla="*/ 158013 h 489350"/>
              <a:gd name="connsiteX254" fmla="*/ 159031 w 3172469"/>
              <a:gd name="connsiteY254" fmla="*/ 203961 h 489350"/>
              <a:gd name="connsiteX255" fmla="*/ 161447 w 3172469"/>
              <a:gd name="connsiteY255" fmla="*/ 210964 h 489350"/>
              <a:gd name="connsiteX256" fmla="*/ 170400 w 3172469"/>
              <a:gd name="connsiteY256" fmla="*/ 216134 h 489350"/>
              <a:gd name="connsiteX257" fmla="*/ 244991 w 3172469"/>
              <a:gd name="connsiteY257" fmla="*/ 238112 h 489350"/>
              <a:gd name="connsiteX258" fmla="*/ 310796 w 3172469"/>
              <a:gd name="connsiteY258" fmla="*/ 262527 h 489350"/>
              <a:gd name="connsiteX259" fmla="*/ 360110 w 3172469"/>
              <a:gd name="connsiteY259" fmla="*/ 291786 h 489350"/>
              <a:gd name="connsiteX260" fmla="*/ 386459 w 3172469"/>
              <a:gd name="connsiteY260" fmla="*/ 321560 h 489350"/>
              <a:gd name="connsiteX261" fmla="*/ 394506 w 3172469"/>
              <a:gd name="connsiteY261" fmla="*/ 353316 h 489350"/>
              <a:gd name="connsiteX262" fmla="*/ 369888 w 3172469"/>
              <a:gd name="connsiteY262" fmla="*/ 418622 h 489350"/>
              <a:gd name="connsiteX263" fmla="*/ 275408 w 3172469"/>
              <a:gd name="connsiteY263" fmla="*/ 471107 h 489350"/>
              <a:gd name="connsiteX264" fmla="*/ 132660 w 3172469"/>
              <a:gd name="connsiteY264" fmla="*/ 489350 h 489350"/>
              <a:gd name="connsiteX265" fmla="*/ 36069 w 3172469"/>
              <a:gd name="connsiteY265" fmla="*/ 476958 h 489350"/>
              <a:gd name="connsiteX266" fmla="*/ 0 w 3172469"/>
              <a:gd name="connsiteY266" fmla="*/ 438762 h 489350"/>
              <a:gd name="connsiteX267" fmla="*/ 20939 w 3172469"/>
              <a:gd name="connsiteY267" fmla="*/ 392240 h 489350"/>
              <a:gd name="connsiteX268" fmla="*/ 119887 w 3172469"/>
              <a:gd name="connsiteY268" fmla="*/ 393563 h 489350"/>
              <a:gd name="connsiteX269" fmla="*/ 231061 w 3172469"/>
              <a:gd name="connsiteY269" fmla="*/ 388977 h 489350"/>
              <a:gd name="connsiteX270" fmla="*/ 292863 w 3172469"/>
              <a:gd name="connsiteY270" fmla="*/ 373306 h 489350"/>
              <a:gd name="connsiteX271" fmla="*/ 338400 w 3172469"/>
              <a:gd name="connsiteY271" fmla="*/ 348001 h 489350"/>
              <a:gd name="connsiteX272" fmla="*/ 237083 w 3172469"/>
              <a:gd name="connsiteY272" fmla="*/ 297819 h 489350"/>
              <a:gd name="connsiteX273" fmla="*/ 153887 w 3172469"/>
              <a:gd name="connsiteY273" fmla="*/ 273843 h 489350"/>
              <a:gd name="connsiteX274" fmla="*/ 104322 w 3172469"/>
              <a:gd name="connsiteY274" fmla="*/ 245886 h 489350"/>
              <a:gd name="connsiteX275" fmla="*/ 94190 w 3172469"/>
              <a:gd name="connsiteY275" fmla="*/ 220785 h 489350"/>
              <a:gd name="connsiteX276" fmla="*/ 118804 w 3172469"/>
              <a:gd name="connsiteY276" fmla="*/ 129043 h 489350"/>
              <a:gd name="connsiteX277" fmla="*/ 216552 w 3172469"/>
              <a:gd name="connsiteY277" fmla="*/ 65478 h 489350"/>
              <a:gd name="connsiteX278" fmla="*/ 374190 w 3172469"/>
              <a:gd name="connsiteY278" fmla="*/ 43055 h 489350"/>
              <a:gd name="connsiteX279" fmla="*/ 3150138 w 3172469"/>
              <a:gd name="connsiteY279" fmla="*/ 24217 h 489350"/>
              <a:gd name="connsiteX280" fmla="*/ 3172469 w 3172469"/>
              <a:gd name="connsiteY280" fmla="*/ 44513 h 489350"/>
              <a:gd name="connsiteX281" fmla="*/ 2945073 w 3172469"/>
              <a:gd name="connsiteY281" fmla="*/ 340318 h 489350"/>
              <a:gd name="connsiteX282" fmla="*/ 2945073 w 3172469"/>
              <a:gd name="connsiteY282" fmla="*/ 359241 h 489350"/>
              <a:gd name="connsiteX283" fmla="*/ 3055519 w 3172469"/>
              <a:gd name="connsiteY283" fmla="*/ 241123 h 489350"/>
              <a:gd name="connsiteX284" fmla="*/ 3128610 w 3172469"/>
              <a:gd name="connsiteY284" fmla="*/ 202504 h 489350"/>
              <a:gd name="connsiteX285" fmla="*/ 3149618 w 3172469"/>
              <a:gd name="connsiteY285" fmla="*/ 216027 h 489350"/>
              <a:gd name="connsiteX286" fmla="*/ 3156996 w 3172469"/>
              <a:gd name="connsiteY286" fmla="*/ 248367 h 489350"/>
              <a:gd name="connsiteX287" fmla="*/ 3125964 w 3172469"/>
              <a:gd name="connsiteY287" fmla="*/ 314182 h 489350"/>
              <a:gd name="connsiteX288" fmla="*/ 3044643 w 3172469"/>
              <a:gd name="connsiteY288" fmla="*/ 373139 h 489350"/>
              <a:gd name="connsiteX289" fmla="*/ 3074121 w 3172469"/>
              <a:gd name="connsiteY289" fmla="*/ 392888 h 489350"/>
              <a:gd name="connsiteX290" fmla="*/ 3099346 w 3172469"/>
              <a:gd name="connsiteY290" fmla="*/ 383207 h 489350"/>
              <a:gd name="connsiteX291" fmla="*/ 3165076 w 3172469"/>
              <a:gd name="connsiteY291" fmla="*/ 333674 h 489350"/>
              <a:gd name="connsiteX292" fmla="*/ 3165076 w 3172469"/>
              <a:gd name="connsiteY292" fmla="*/ 365199 h 489350"/>
              <a:gd name="connsiteX293" fmla="*/ 3099324 w 3172469"/>
              <a:gd name="connsiteY293" fmla="*/ 434524 h 489350"/>
              <a:gd name="connsiteX294" fmla="*/ 3053258 w 3172469"/>
              <a:gd name="connsiteY294" fmla="*/ 457054 h 489350"/>
              <a:gd name="connsiteX295" fmla="*/ 3008193 w 3172469"/>
              <a:gd name="connsiteY295" fmla="*/ 434186 h 489350"/>
              <a:gd name="connsiteX296" fmla="*/ 2976299 w 3172469"/>
              <a:gd name="connsiteY296" fmla="*/ 374307 h 489350"/>
              <a:gd name="connsiteX297" fmla="*/ 2945041 w 3172469"/>
              <a:gd name="connsiteY297" fmla="*/ 421371 h 489350"/>
              <a:gd name="connsiteX298" fmla="*/ 2919377 w 3172469"/>
              <a:gd name="connsiteY298" fmla="*/ 442930 h 489350"/>
              <a:gd name="connsiteX299" fmla="*/ 2897186 w 3172469"/>
              <a:gd name="connsiteY299" fmla="*/ 414095 h 489350"/>
              <a:gd name="connsiteX300" fmla="*/ 2896590 w 3172469"/>
              <a:gd name="connsiteY300" fmla="*/ 405064 h 489350"/>
              <a:gd name="connsiteX301" fmla="*/ 2895492 w 3172469"/>
              <a:gd name="connsiteY301" fmla="*/ 406170 h 489350"/>
              <a:gd name="connsiteX302" fmla="*/ 2809899 w 3172469"/>
              <a:gd name="connsiteY302" fmla="*/ 460418 h 489350"/>
              <a:gd name="connsiteX303" fmla="*/ 2785516 w 3172469"/>
              <a:gd name="connsiteY303" fmla="*/ 448797 h 489350"/>
              <a:gd name="connsiteX304" fmla="*/ 2779488 w 3172469"/>
              <a:gd name="connsiteY304" fmla="*/ 417899 h 489350"/>
              <a:gd name="connsiteX305" fmla="*/ 2798326 w 3172469"/>
              <a:gd name="connsiteY305" fmla="*/ 352105 h 489350"/>
              <a:gd name="connsiteX306" fmla="*/ 2735045 w 3172469"/>
              <a:gd name="connsiteY306" fmla="*/ 429429 h 489350"/>
              <a:gd name="connsiteX307" fmla="*/ 2697545 w 3172469"/>
              <a:gd name="connsiteY307" fmla="*/ 450324 h 489350"/>
              <a:gd name="connsiteX308" fmla="*/ 2660079 w 3172469"/>
              <a:gd name="connsiteY308" fmla="*/ 417936 h 489350"/>
              <a:gd name="connsiteX309" fmla="*/ 2642242 w 3172469"/>
              <a:gd name="connsiteY309" fmla="*/ 359370 h 489350"/>
              <a:gd name="connsiteX310" fmla="*/ 2658450 w 3172469"/>
              <a:gd name="connsiteY310" fmla="*/ 308080 h 489350"/>
              <a:gd name="connsiteX311" fmla="*/ 2722400 w 3172469"/>
              <a:gd name="connsiteY311" fmla="*/ 248742 h 489350"/>
              <a:gd name="connsiteX312" fmla="*/ 2803732 w 3172469"/>
              <a:gd name="connsiteY312" fmla="*/ 200205 h 489350"/>
              <a:gd name="connsiteX313" fmla="*/ 2861698 w 3172469"/>
              <a:gd name="connsiteY313" fmla="*/ 186355 h 489350"/>
              <a:gd name="connsiteX314" fmla="*/ 2883060 w 3172469"/>
              <a:gd name="connsiteY314" fmla="*/ 199718 h 489350"/>
              <a:gd name="connsiteX315" fmla="*/ 2892774 w 3172469"/>
              <a:gd name="connsiteY315" fmla="*/ 223474 h 489350"/>
              <a:gd name="connsiteX316" fmla="*/ 2872596 w 3172469"/>
              <a:gd name="connsiteY316" fmla="*/ 242602 h 489350"/>
              <a:gd name="connsiteX317" fmla="*/ 2886055 w 3172469"/>
              <a:gd name="connsiteY317" fmla="*/ 273934 h 489350"/>
              <a:gd name="connsiteX318" fmla="*/ 2868514 w 3172469"/>
              <a:gd name="connsiteY318" fmla="*/ 307710 h 489350"/>
              <a:gd name="connsiteX319" fmla="*/ 2845721 w 3172469"/>
              <a:gd name="connsiteY319" fmla="*/ 340307 h 489350"/>
              <a:gd name="connsiteX320" fmla="*/ 2841649 w 3172469"/>
              <a:gd name="connsiteY320" fmla="*/ 360045 h 489350"/>
              <a:gd name="connsiteX321" fmla="*/ 2854305 w 3172469"/>
              <a:gd name="connsiteY321" fmla="*/ 378765 h 489350"/>
              <a:gd name="connsiteX322" fmla="*/ 2886085 w 3172469"/>
              <a:gd name="connsiteY322" fmla="*/ 367661 h 489350"/>
              <a:gd name="connsiteX323" fmla="*/ 2903460 w 3172469"/>
              <a:gd name="connsiteY323" fmla="*/ 357004 h 489350"/>
              <a:gd name="connsiteX324" fmla="*/ 2918606 w 3172469"/>
              <a:gd name="connsiteY324" fmla="*/ 289295 h 489350"/>
              <a:gd name="connsiteX325" fmla="*/ 2999798 w 3172469"/>
              <a:gd name="connsiteY325" fmla="*/ 165519 h 489350"/>
              <a:gd name="connsiteX326" fmla="*/ 3093190 w 3172469"/>
              <a:gd name="connsiteY326" fmla="*/ 57929 h 489350"/>
              <a:gd name="connsiteX327" fmla="*/ 3150138 w 3172469"/>
              <a:gd name="connsiteY327" fmla="*/ 24217 h 489350"/>
              <a:gd name="connsiteX328" fmla="*/ 2122721 w 3172469"/>
              <a:gd name="connsiteY328" fmla="*/ 0 h 489350"/>
              <a:gd name="connsiteX329" fmla="*/ 2220855 w 3172469"/>
              <a:gd name="connsiteY329" fmla="*/ 24201 h 489350"/>
              <a:gd name="connsiteX330" fmla="*/ 2253366 w 3172469"/>
              <a:gd name="connsiteY330" fmla="*/ 84214 h 489350"/>
              <a:gd name="connsiteX331" fmla="*/ 2193900 w 3172469"/>
              <a:gd name="connsiteY331" fmla="*/ 171798 h 489350"/>
              <a:gd name="connsiteX332" fmla="*/ 1998292 w 3172469"/>
              <a:gd name="connsiteY332" fmla="*/ 228650 h 489350"/>
              <a:gd name="connsiteX333" fmla="*/ 1984929 w 3172469"/>
              <a:gd name="connsiteY333" fmla="*/ 236987 h 489350"/>
              <a:gd name="connsiteX334" fmla="*/ 2119389 w 3172469"/>
              <a:gd name="connsiteY334" fmla="*/ 268480 h 489350"/>
              <a:gd name="connsiteX335" fmla="*/ 2165905 w 3172469"/>
              <a:gd name="connsiteY335" fmla="*/ 330448 h 489350"/>
              <a:gd name="connsiteX336" fmla="*/ 2131267 w 3172469"/>
              <a:gd name="connsiteY336" fmla="*/ 391602 h 489350"/>
              <a:gd name="connsiteX337" fmla="*/ 2042799 w 3172469"/>
              <a:gd name="connsiteY337" fmla="*/ 441880 h 489350"/>
              <a:gd name="connsiteX338" fmla="*/ 1943085 w 3172469"/>
              <a:gd name="connsiteY338" fmla="*/ 461768 h 489350"/>
              <a:gd name="connsiteX339" fmla="*/ 1860151 w 3172469"/>
              <a:gd name="connsiteY339" fmla="*/ 441339 h 489350"/>
              <a:gd name="connsiteX340" fmla="*/ 1830603 w 3172469"/>
              <a:gd name="connsiteY340" fmla="*/ 386288 h 489350"/>
              <a:gd name="connsiteX341" fmla="*/ 1848943 w 3172469"/>
              <a:gd name="connsiteY341" fmla="*/ 328734 h 489350"/>
              <a:gd name="connsiteX342" fmla="*/ 1900576 w 3172469"/>
              <a:gd name="connsiteY342" fmla="*/ 264269 h 489350"/>
              <a:gd name="connsiteX343" fmla="*/ 1851455 w 3172469"/>
              <a:gd name="connsiteY343" fmla="*/ 232218 h 489350"/>
              <a:gd name="connsiteX344" fmla="*/ 1866056 w 3172469"/>
              <a:gd name="connsiteY344" fmla="*/ 210005 h 489350"/>
              <a:gd name="connsiteX345" fmla="*/ 1950628 w 3172469"/>
              <a:gd name="connsiteY345" fmla="*/ 196889 h 489350"/>
              <a:gd name="connsiteX346" fmla="*/ 2083020 w 3172469"/>
              <a:gd name="connsiteY346" fmla="*/ 104949 h 489350"/>
              <a:gd name="connsiteX347" fmla="*/ 2094593 w 3172469"/>
              <a:gd name="connsiteY347" fmla="*/ 113136 h 489350"/>
              <a:gd name="connsiteX348" fmla="*/ 2073312 w 3172469"/>
              <a:gd name="connsiteY348" fmla="*/ 141961 h 489350"/>
              <a:gd name="connsiteX349" fmla="*/ 2024620 w 3172469"/>
              <a:gd name="connsiteY349" fmla="*/ 187684 h 489350"/>
              <a:gd name="connsiteX350" fmla="*/ 2191880 w 3172469"/>
              <a:gd name="connsiteY350" fmla="*/ 115825 h 489350"/>
              <a:gd name="connsiteX351" fmla="*/ 2114642 w 3172469"/>
              <a:gd name="connsiteY351" fmla="*/ 82317 h 489350"/>
              <a:gd name="connsiteX352" fmla="*/ 2001796 w 3172469"/>
              <a:gd name="connsiteY352" fmla="*/ 97689 h 489350"/>
              <a:gd name="connsiteX353" fmla="*/ 1957360 w 3172469"/>
              <a:gd name="connsiteY353" fmla="*/ 109574 h 489350"/>
              <a:gd name="connsiteX354" fmla="*/ 1944705 w 3172469"/>
              <a:gd name="connsiteY354" fmla="*/ 113771 h 489350"/>
              <a:gd name="connsiteX355" fmla="*/ 1955044 w 3172469"/>
              <a:gd name="connsiteY355" fmla="*/ 118871 h 489350"/>
              <a:gd name="connsiteX356" fmla="*/ 1958687 w 3172469"/>
              <a:gd name="connsiteY356" fmla="*/ 127270 h 489350"/>
              <a:gd name="connsiteX357" fmla="*/ 1906759 w 3172469"/>
              <a:gd name="connsiteY357" fmla="*/ 153105 h 489350"/>
              <a:gd name="connsiteX358" fmla="*/ 1836121 w 3172469"/>
              <a:gd name="connsiteY358" fmla="*/ 169114 h 489350"/>
              <a:gd name="connsiteX359" fmla="*/ 1817144 w 3172469"/>
              <a:gd name="connsiteY359" fmla="*/ 150137 h 489350"/>
              <a:gd name="connsiteX360" fmla="*/ 1832816 w 3172469"/>
              <a:gd name="connsiteY360" fmla="*/ 112675 h 489350"/>
              <a:gd name="connsiteX361" fmla="*/ 1865343 w 3172469"/>
              <a:gd name="connsiteY361" fmla="*/ 68993 h 489350"/>
              <a:gd name="connsiteX362" fmla="*/ 1893161 w 3172469"/>
              <a:gd name="connsiteY362" fmla="*/ 45627 h 489350"/>
              <a:gd name="connsiteX363" fmla="*/ 1952712 w 3172469"/>
              <a:gd name="connsiteY363" fmla="*/ 27534 h 489350"/>
              <a:gd name="connsiteX364" fmla="*/ 2044562 w 3172469"/>
              <a:gd name="connsiteY364" fmla="*/ 7094 h 489350"/>
              <a:gd name="connsiteX365" fmla="*/ 2122721 w 3172469"/>
              <a:gd name="connsiteY365" fmla="*/ 0 h 489350"/>
              <a:gd name="connsiteX0" fmla="*/ 1964442 w 3174303"/>
              <a:gd name="connsiteY0" fmla="*/ 271373 h 489555"/>
              <a:gd name="connsiteX1" fmla="*/ 1921366 w 3174303"/>
              <a:gd name="connsiteY1" fmla="*/ 324292 h 489555"/>
              <a:gd name="connsiteX2" fmla="*/ 1913436 w 3174303"/>
              <a:gd name="connsiteY2" fmla="*/ 344572 h 489555"/>
              <a:gd name="connsiteX3" fmla="*/ 1925888 w 3174303"/>
              <a:gd name="connsiteY3" fmla="*/ 367948 h 489555"/>
              <a:gd name="connsiteX4" fmla="*/ 1967797 w 3174303"/>
              <a:gd name="connsiteY4" fmla="*/ 380115 h 489555"/>
              <a:gd name="connsiteX5" fmla="*/ 2055734 w 3174303"/>
              <a:gd name="connsiteY5" fmla="*/ 359188 h 489555"/>
              <a:gd name="connsiteX6" fmla="*/ 2098859 w 3174303"/>
              <a:gd name="connsiteY6" fmla="*/ 316990 h 489555"/>
              <a:gd name="connsiteX7" fmla="*/ 2070918 w 3174303"/>
              <a:gd name="connsiteY7" fmla="*/ 293174 h 489555"/>
              <a:gd name="connsiteX8" fmla="*/ 1964442 w 3174303"/>
              <a:gd name="connsiteY8" fmla="*/ 271373 h 489555"/>
              <a:gd name="connsiteX9" fmla="*/ 3099000 w 3174303"/>
              <a:gd name="connsiteY9" fmla="*/ 267214 h 489555"/>
              <a:gd name="connsiteX10" fmla="*/ 3095206 w 3174303"/>
              <a:gd name="connsiteY10" fmla="*/ 268049 h 489555"/>
              <a:gd name="connsiteX11" fmla="*/ 3062759 w 3174303"/>
              <a:gd name="connsiteY11" fmla="*/ 288909 h 489555"/>
              <a:gd name="connsiteX12" fmla="*/ 3006111 w 3174303"/>
              <a:gd name="connsiteY12" fmla="*/ 339075 h 489555"/>
              <a:gd name="connsiteX13" fmla="*/ 3030060 w 3174303"/>
              <a:gd name="connsiteY13" fmla="*/ 350497 h 489555"/>
              <a:gd name="connsiteX14" fmla="*/ 3079963 w 3174303"/>
              <a:gd name="connsiteY14" fmla="*/ 302909 h 489555"/>
              <a:gd name="connsiteX15" fmla="*/ 3098156 w 3174303"/>
              <a:gd name="connsiteY15" fmla="*/ 271861 h 489555"/>
              <a:gd name="connsiteX16" fmla="*/ 3099000 w 3174303"/>
              <a:gd name="connsiteY16" fmla="*/ 267214 h 489555"/>
              <a:gd name="connsiteX17" fmla="*/ 1343934 w 3174303"/>
              <a:gd name="connsiteY17" fmla="*/ 260604 h 489555"/>
              <a:gd name="connsiteX18" fmla="*/ 1293297 w 3174303"/>
              <a:gd name="connsiteY18" fmla="*/ 299620 h 489555"/>
              <a:gd name="connsiteX19" fmla="*/ 1257690 w 3174303"/>
              <a:gd name="connsiteY19" fmla="*/ 346613 h 489555"/>
              <a:gd name="connsiteX20" fmla="*/ 1252026 w 3174303"/>
              <a:gd name="connsiteY20" fmla="*/ 377533 h 489555"/>
              <a:gd name="connsiteX21" fmla="*/ 1257009 w 3174303"/>
              <a:gd name="connsiteY21" fmla="*/ 388388 h 489555"/>
              <a:gd name="connsiteX22" fmla="*/ 1270736 w 3174303"/>
              <a:gd name="connsiteY22" fmla="*/ 392888 h 489555"/>
              <a:gd name="connsiteX23" fmla="*/ 1315677 w 3174303"/>
              <a:gd name="connsiteY23" fmla="*/ 373311 h 489555"/>
              <a:gd name="connsiteX24" fmla="*/ 1309622 w 3174303"/>
              <a:gd name="connsiteY24" fmla="*/ 346586 h 489555"/>
              <a:gd name="connsiteX25" fmla="*/ 1343934 w 3174303"/>
              <a:gd name="connsiteY25" fmla="*/ 260604 h 489555"/>
              <a:gd name="connsiteX26" fmla="*/ 2843890 w 3174303"/>
              <a:gd name="connsiteY26" fmla="*/ 252535 h 489555"/>
              <a:gd name="connsiteX27" fmla="*/ 2738722 w 3174303"/>
              <a:gd name="connsiteY27" fmla="*/ 313443 h 489555"/>
              <a:gd name="connsiteX28" fmla="*/ 2699509 w 3174303"/>
              <a:gd name="connsiteY28" fmla="*/ 368114 h 489555"/>
              <a:gd name="connsiteX29" fmla="*/ 2706109 w 3174303"/>
              <a:gd name="connsiteY29" fmla="*/ 385495 h 489555"/>
              <a:gd name="connsiteX30" fmla="*/ 2747921 w 3174303"/>
              <a:gd name="connsiteY30" fmla="*/ 359316 h 489555"/>
              <a:gd name="connsiteX31" fmla="*/ 2843890 w 3174303"/>
              <a:gd name="connsiteY31" fmla="*/ 252535 h 489555"/>
              <a:gd name="connsiteX32" fmla="*/ 2557103 w 3174303"/>
              <a:gd name="connsiteY32" fmla="*/ 246481 h 489555"/>
              <a:gd name="connsiteX33" fmla="*/ 2515413 w 3174303"/>
              <a:gd name="connsiteY33" fmla="*/ 272788 h 489555"/>
              <a:gd name="connsiteX34" fmla="*/ 2479864 w 3174303"/>
              <a:gd name="connsiteY34" fmla="*/ 324255 h 489555"/>
              <a:gd name="connsiteX35" fmla="*/ 2535398 w 3174303"/>
              <a:gd name="connsiteY35" fmla="*/ 282791 h 489555"/>
              <a:gd name="connsiteX36" fmla="*/ 2557649 w 3174303"/>
              <a:gd name="connsiteY36" fmla="*/ 247017 h 489555"/>
              <a:gd name="connsiteX37" fmla="*/ 2557103 w 3174303"/>
              <a:gd name="connsiteY37" fmla="*/ 246481 h 489555"/>
              <a:gd name="connsiteX38" fmla="*/ 604477 w 3174303"/>
              <a:gd name="connsiteY38" fmla="*/ 246481 h 489555"/>
              <a:gd name="connsiteX39" fmla="*/ 562788 w 3174303"/>
              <a:gd name="connsiteY39" fmla="*/ 272788 h 489555"/>
              <a:gd name="connsiteX40" fmla="*/ 527239 w 3174303"/>
              <a:gd name="connsiteY40" fmla="*/ 324255 h 489555"/>
              <a:gd name="connsiteX41" fmla="*/ 582773 w 3174303"/>
              <a:gd name="connsiteY41" fmla="*/ 282791 h 489555"/>
              <a:gd name="connsiteX42" fmla="*/ 605024 w 3174303"/>
              <a:gd name="connsiteY42" fmla="*/ 247017 h 489555"/>
              <a:gd name="connsiteX43" fmla="*/ 604477 w 3174303"/>
              <a:gd name="connsiteY43" fmla="*/ 246481 h 489555"/>
              <a:gd name="connsiteX44" fmla="*/ 622651 w 3174303"/>
              <a:gd name="connsiteY44" fmla="*/ 197114 h 489555"/>
              <a:gd name="connsiteX45" fmla="*/ 652869 w 3174303"/>
              <a:gd name="connsiteY45" fmla="*/ 206249 h 489555"/>
              <a:gd name="connsiteX46" fmla="*/ 664485 w 3174303"/>
              <a:gd name="connsiteY46" fmla="*/ 231543 h 489555"/>
              <a:gd name="connsiteX47" fmla="*/ 523874 w 3174303"/>
              <a:gd name="connsiteY47" fmla="*/ 357302 h 489555"/>
              <a:gd name="connsiteX48" fmla="*/ 523874 w 3174303"/>
              <a:gd name="connsiteY48" fmla="*/ 360720 h 489555"/>
              <a:gd name="connsiteX49" fmla="*/ 531166 w 3174303"/>
              <a:gd name="connsiteY49" fmla="*/ 386952 h 489555"/>
              <a:gd name="connsiteX50" fmla="*/ 551328 w 3174303"/>
              <a:gd name="connsiteY50" fmla="*/ 395589 h 489555"/>
              <a:gd name="connsiteX51" fmla="*/ 598241 w 3174303"/>
              <a:gd name="connsiteY51" fmla="*/ 380469 h 489555"/>
              <a:gd name="connsiteX52" fmla="*/ 667849 w 3174303"/>
              <a:gd name="connsiteY52" fmla="*/ 333674 h 489555"/>
              <a:gd name="connsiteX53" fmla="*/ 667849 w 3174303"/>
              <a:gd name="connsiteY53" fmla="*/ 363185 h 489555"/>
              <a:gd name="connsiteX54" fmla="*/ 525096 w 3174303"/>
              <a:gd name="connsiteY54" fmla="*/ 459743 h 489555"/>
              <a:gd name="connsiteX55" fmla="*/ 473420 w 3174303"/>
              <a:gd name="connsiteY55" fmla="*/ 433581 h 489555"/>
              <a:gd name="connsiteX56" fmla="*/ 454994 w 3174303"/>
              <a:gd name="connsiteY56" fmla="*/ 364749 h 489555"/>
              <a:gd name="connsiteX57" fmla="*/ 481007 w 3174303"/>
              <a:gd name="connsiteY57" fmla="*/ 289820 h 489555"/>
              <a:gd name="connsiteX58" fmla="*/ 548981 w 3174303"/>
              <a:gd name="connsiteY58" fmla="*/ 224042 h 489555"/>
              <a:gd name="connsiteX59" fmla="*/ 622651 w 3174303"/>
              <a:gd name="connsiteY59" fmla="*/ 197114 h 489555"/>
              <a:gd name="connsiteX60" fmla="*/ 2278930 w 3174303"/>
              <a:gd name="connsiteY60" fmla="*/ 191735 h 489555"/>
              <a:gd name="connsiteX61" fmla="*/ 2293867 w 3174303"/>
              <a:gd name="connsiteY61" fmla="*/ 203672 h 489555"/>
              <a:gd name="connsiteX62" fmla="*/ 2283773 w 3174303"/>
              <a:gd name="connsiteY62" fmla="*/ 219981 h 489555"/>
              <a:gd name="connsiteX63" fmla="*/ 2362361 w 3174303"/>
              <a:gd name="connsiteY63" fmla="*/ 209898 h 489555"/>
              <a:gd name="connsiteX64" fmla="*/ 2377835 w 3174303"/>
              <a:gd name="connsiteY64" fmla="*/ 213927 h 489555"/>
              <a:gd name="connsiteX65" fmla="*/ 2387141 w 3174303"/>
              <a:gd name="connsiteY65" fmla="*/ 228061 h 489555"/>
              <a:gd name="connsiteX66" fmla="*/ 2391412 w 3174303"/>
              <a:gd name="connsiteY66" fmla="*/ 248367 h 489555"/>
              <a:gd name="connsiteX67" fmla="*/ 2386793 w 3174303"/>
              <a:gd name="connsiteY67" fmla="*/ 267832 h 489555"/>
              <a:gd name="connsiteX68" fmla="*/ 2362576 w 3174303"/>
              <a:gd name="connsiteY68" fmla="*/ 296137 h 489555"/>
              <a:gd name="connsiteX69" fmla="*/ 2334929 w 3174303"/>
              <a:gd name="connsiteY69" fmla="*/ 334306 h 489555"/>
              <a:gd name="connsiteX70" fmla="*/ 2323463 w 3174303"/>
              <a:gd name="connsiteY70" fmla="*/ 365424 h 489555"/>
              <a:gd name="connsiteX71" fmla="*/ 2335444 w 3174303"/>
              <a:gd name="connsiteY71" fmla="*/ 374725 h 489555"/>
              <a:gd name="connsiteX72" fmla="*/ 2412275 w 3174303"/>
              <a:gd name="connsiteY72" fmla="*/ 332999 h 489555"/>
              <a:gd name="connsiteX73" fmla="*/ 2412275 w 3174303"/>
              <a:gd name="connsiteY73" fmla="*/ 338426 h 489555"/>
              <a:gd name="connsiteX74" fmla="*/ 2414122 w 3174303"/>
              <a:gd name="connsiteY74" fmla="*/ 327977 h 489555"/>
              <a:gd name="connsiteX75" fmla="*/ 2433632 w 3174303"/>
              <a:gd name="connsiteY75" fmla="*/ 289820 h 489555"/>
              <a:gd name="connsiteX76" fmla="*/ 2501606 w 3174303"/>
              <a:gd name="connsiteY76" fmla="*/ 224042 h 489555"/>
              <a:gd name="connsiteX77" fmla="*/ 2575276 w 3174303"/>
              <a:gd name="connsiteY77" fmla="*/ 197114 h 489555"/>
              <a:gd name="connsiteX78" fmla="*/ 2605495 w 3174303"/>
              <a:gd name="connsiteY78" fmla="*/ 206249 h 489555"/>
              <a:gd name="connsiteX79" fmla="*/ 2617110 w 3174303"/>
              <a:gd name="connsiteY79" fmla="*/ 231543 h 489555"/>
              <a:gd name="connsiteX80" fmla="*/ 2476499 w 3174303"/>
              <a:gd name="connsiteY80" fmla="*/ 357302 h 489555"/>
              <a:gd name="connsiteX81" fmla="*/ 2476499 w 3174303"/>
              <a:gd name="connsiteY81" fmla="*/ 360720 h 489555"/>
              <a:gd name="connsiteX82" fmla="*/ 2483791 w 3174303"/>
              <a:gd name="connsiteY82" fmla="*/ 386952 h 489555"/>
              <a:gd name="connsiteX83" fmla="*/ 2503953 w 3174303"/>
              <a:gd name="connsiteY83" fmla="*/ 395589 h 489555"/>
              <a:gd name="connsiteX84" fmla="*/ 2550866 w 3174303"/>
              <a:gd name="connsiteY84" fmla="*/ 380469 h 489555"/>
              <a:gd name="connsiteX85" fmla="*/ 2620474 w 3174303"/>
              <a:gd name="connsiteY85" fmla="*/ 333674 h 489555"/>
              <a:gd name="connsiteX86" fmla="*/ 2620474 w 3174303"/>
              <a:gd name="connsiteY86" fmla="*/ 363185 h 489555"/>
              <a:gd name="connsiteX87" fmla="*/ 2477721 w 3174303"/>
              <a:gd name="connsiteY87" fmla="*/ 459743 h 489555"/>
              <a:gd name="connsiteX88" fmla="*/ 2426045 w 3174303"/>
              <a:gd name="connsiteY88" fmla="*/ 433581 h 489555"/>
              <a:gd name="connsiteX89" fmla="*/ 2408771 w 3174303"/>
              <a:gd name="connsiteY89" fmla="*/ 385052 h 489555"/>
              <a:gd name="connsiteX90" fmla="*/ 2407875 w 3174303"/>
              <a:gd name="connsiteY90" fmla="*/ 369254 h 489555"/>
              <a:gd name="connsiteX91" fmla="*/ 2383067 w 3174303"/>
              <a:gd name="connsiteY91" fmla="*/ 395137 h 489555"/>
              <a:gd name="connsiteX92" fmla="*/ 2353049 w 3174303"/>
              <a:gd name="connsiteY92" fmla="*/ 423037 h 489555"/>
              <a:gd name="connsiteX93" fmla="*/ 2300457 w 3174303"/>
              <a:gd name="connsiteY93" fmla="*/ 449649 h 489555"/>
              <a:gd name="connsiteX94" fmla="*/ 2271123 w 3174303"/>
              <a:gd name="connsiteY94" fmla="*/ 432386 h 489555"/>
              <a:gd name="connsiteX95" fmla="*/ 2261313 w 3174303"/>
              <a:gd name="connsiteY95" fmla="*/ 393681 h 489555"/>
              <a:gd name="connsiteX96" fmla="*/ 2277269 w 3174303"/>
              <a:gd name="connsiteY96" fmla="*/ 341287 h 489555"/>
              <a:gd name="connsiteX97" fmla="*/ 2321192 w 3174303"/>
              <a:gd name="connsiteY97" fmla="*/ 286847 h 489555"/>
              <a:gd name="connsiteX98" fmla="*/ 2267967 w 3174303"/>
              <a:gd name="connsiteY98" fmla="*/ 298441 h 489555"/>
              <a:gd name="connsiteX99" fmla="*/ 2197394 w 3174303"/>
              <a:gd name="connsiteY99" fmla="*/ 372957 h 489555"/>
              <a:gd name="connsiteX100" fmla="*/ 2197394 w 3174303"/>
              <a:gd name="connsiteY100" fmla="*/ 342525 h 489555"/>
              <a:gd name="connsiteX101" fmla="*/ 2224312 w 3174303"/>
              <a:gd name="connsiteY101" fmla="*/ 313228 h 489555"/>
              <a:gd name="connsiteX102" fmla="*/ 2204124 w 3174303"/>
              <a:gd name="connsiteY102" fmla="*/ 284018 h 489555"/>
              <a:gd name="connsiteX103" fmla="*/ 2232413 w 3174303"/>
              <a:gd name="connsiteY103" fmla="*/ 225751 h 489555"/>
              <a:gd name="connsiteX104" fmla="*/ 2278930 w 3174303"/>
              <a:gd name="connsiteY104" fmla="*/ 191735 h 489555"/>
              <a:gd name="connsiteX105" fmla="*/ 1221945 w 3174303"/>
              <a:gd name="connsiteY105" fmla="*/ 115707 h 489555"/>
              <a:gd name="connsiteX106" fmla="*/ 1243344 w 3174303"/>
              <a:gd name="connsiteY106" fmla="*/ 124033 h 489555"/>
              <a:gd name="connsiteX107" fmla="*/ 1251670 w 3174303"/>
              <a:gd name="connsiteY107" fmla="*/ 144757 h 489555"/>
              <a:gd name="connsiteX108" fmla="*/ 1236802 w 3174303"/>
              <a:gd name="connsiteY108" fmla="*/ 180987 h 489555"/>
              <a:gd name="connsiteX109" fmla="*/ 1201757 w 3174303"/>
              <a:gd name="connsiteY109" fmla="*/ 200061 h 489555"/>
              <a:gd name="connsiteX110" fmla="*/ 1180626 w 3174303"/>
              <a:gd name="connsiteY110" fmla="*/ 191686 h 489555"/>
              <a:gd name="connsiteX111" fmla="*/ 1172696 w 3174303"/>
              <a:gd name="connsiteY111" fmla="*/ 171000 h 489555"/>
              <a:gd name="connsiteX112" fmla="*/ 1188528 w 3174303"/>
              <a:gd name="connsiteY112" fmla="*/ 134931 h 489555"/>
              <a:gd name="connsiteX113" fmla="*/ 1221945 w 3174303"/>
              <a:gd name="connsiteY113" fmla="*/ 115707 h 489555"/>
              <a:gd name="connsiteX114" fmla="*/ 1076727 w 3174303"/>
              <a:gd name="connsiteY114" fmla="*/ 106963 h 489555"/>
              <a:gd name="connsiteX115" fmla="*/ 1101748 w 3174303"/>
              <a:gd name="connsiteY115" fmla="*/ 121215 h 489555"/>
              <a:gd name="connsiteX116" fmla="*/ 1086371 w 3174303"/>
              <a:gd name="connsiteY116" fmla="*/ 146708 h 489555"/>
              <a:gd name="connsiteX117" fmla="*/ 1066097 w 3174303"/>
              <a:gd name="connsiteY117" fmla="*/ 166467 h 489555"/>
              <a:gd name="connsiteX118" fmla="*/ 1099734 w 3174303"/>
              <a:gd name="connsiteY118" fmla="*/ 171686 h 489555"/>
              <a:gd name="connsiteX119" fmla="*/ 1048888 w 3174303"/>
              <a:gd name="connsiteY119" fmla="*/ 253875 h 489555"/>
              <a:gd name="connsiteX120" fmla="*/ 1005629 w 3174303"/>
              <a:gd name="connsiteY120" fmla="*/ 250510 h 489555"/>
              <a:gd name="connsiteX121" fmla="*/ 965520 w 3174303"/>
              <a:gd name="connsiteY121" fmla="*/ 323880 h 489555"/>
              <a:gd name="connsiteX122" fmla="*/ 954419 w 3174303"/>
              <a:gd name="connsiteY122" fmla="*/ 373504 h 489555"/>
              <a:gd name="connsiteX123" fmla="*/ 965724 w 3174303"/>
              <a:gd name="connsiteY123" fmla="*/ 388184 h 489555"/>
              <a:gd name="connsiteX124" fmla="*/ 1059367 w 3174303"/>
              <a:gd name="connsiteY124" fmla="*/ 332999 h 489555"/>
              <a:gd name="connsiteX125" fmla="*/ 1059367 w 3174303"/>
              <a:gd name="connsiteY125" fmla="*/ 357633 h 489555"/>
              <a:gd name="connsiteX126" fmla="*/ 1068245 w 3174303"/>
              <a:gd name="connsiteY126" fmla="*/ 314056 h 489555"/>
              <a:gd name="connsiteX127" fmla="*/ 1097998 w 3174303"/>
              <a:gd name="connsiteY127" fmla="*/ 263197 h 489555"/>
              <a:gd name="connsiteX128" fmla="*/ 1172824 w 3174303"/>
              <a:gd name="connsiteY128" fmla="*/ 211248 h 489555"/>
              <a:gd name="connsiteX129" fmla="*/ 1199871 w 3174303"/>
              <a:gd name="connsiteY129" fmla="*/ 232893 h 489555"/>
              <a:gd name="connsiteX130" fmla="*/ 1189123 w 3174303"/>
              <a:gd name="connsiteY130" fmla="*/ 262602 h 489555"/>
              <a:gd name="connsiteX131" fmla="*/ 1147375 w 3174303"/>
              <a:gd name="connsiteY131" fmla="*/ 316540 h 489555"/>
              <a:gd name="connsiteX132" fmla="*/ 1121775 w 3174303"/>
              <a:gd name="connsiteY132" fmla="*/ 344411 h 489555"/>
              <a:gd name="connsiteX133" fmla="*/ 1117789 w 3174303"/>
              <a:gd name="connsiteY133" fmla="*/ 359370 h 489555"/>
              <a:gd name="connsiteX134" fmla="*/ 1124567 w 3174303"/>
              <a:gd name="connsiteY134" fmla="*/ 375615 h 489555"/>
              <a:gd name="connsiteX135" fmla="*/ 1142553 w 3174303"/>
              <a:gd name="connsiteY135" fmla="*/ 382130 h 489555"/>
              <a:gd name="connsiteX136" fmla="*/ 1174030 w 3174303"/>
              <a:gd name="connsiteY136" fmla="*/ 371029 h 489555"/>
              <a:gd name="connsiteX137" fmla="*/ 1197432 w 3174303"/>
              <a:gd name="connsiteY137" fmla="*/ 356139 h 489555"/>
              <a:gd name="connsiteX138" fmla="*/ 1197812 w 3174303"/>
              <a:gd name="connsiteY138" fmla="*/ 355890 h 489555"/>
              <a:gd name="connsiteX139" fmla="*/ 1197269 w 3174303"/>
              <a:gd name="connsiteY139" fmla="*/ 351976 h 489555"/>
              <a:gd name="connsiteX140" fmla="*/ 1221701 w 3174303"/>
              <a:gd name="connsiteY140" fmla="*/ 285448 h 489555"/>
              <a:gd name="connsiteX141" fmla="*/ 1283616 w 3174303"/>
              <a:gd name="connsiteY141" fmla="*/ 225323 h 489555"/>
              <a:gd name="connsiteX142" fmla="*/ 1350792 w 3174303"/>
              <a:gd name="connsiteY142" fmla="*/ 201154 h 489555"/>
              <a:gd name="connsiteX143" fmla="*/ 1376965 w 3174303"/>
              <a:gd name="connsiteY143" fmla="*/ 207615 h 489555"/>
              <a:gd name="connsiteX144" fmla="*/ 1388597 w 3174303"/>
              <a:gd name="connsiteY144" fmla="*/ 225489 h 489555"/>
              <a:gd name="connsiteX145" fmla="*/ 1381203 w 3174303"/>
              <a:gd name="connsiteY145" fmla="*/ 237673 h 489555"/>
              <a:gd name="connsiteX146" fmla="*/ 1397533 w 3174303"/>
              <a:gd name="connsiteY146" fmla="*/ 247311 h 489555"/>
              <a:gd name="connsiteX147" fmla="*/ 1402731 w 3174303"/>
              <a:gd name="connsiteY147" fmla="*/ 270570 h 489555"/>
              <a:gd name="connsiteX148" fmla="*/ 1375149 w 3174303"/>
              <a:gd name="connsiteY148" fmla="*/ 355041 h 489555"/>
              <a:gd name="connsiteX149" fmla="*/ 1376729 w 3174303"/>
              <a:gd name="connsiteY149" fmla="*/ 355293 h 489555"/>
              <a:gd name="connsiteX150" fmla="*/ 1380180 w 3174303"/>
              <a:gd name="connsiteY150" fmla="*/ 363324 h 489555"/>
              <a:gd name="connsiteX151" fmla="*/ 1381203 w 3174303"/>
              <a:gd name="connsiteY151" fmla="*/ 369593 h 489555"/>
              <a:gd name="connsiteX152" fmla="*/ 1407489 w 3174303"/>
              <a:gd name="connsiteY152" fmla="*/ 345127 h 489555"/>
              <a:gd name="connsiteX153" fmla="*/ 1423972 w 3174303"/>
              <a:gd name="connsiteY153" fmla="*/ 334087 h 489555"/>
              <a:gd name="connsiteX154" fmla="*/ 1425072 w 3174303"/>
              <a:gd name="connsiteY154" fmla="*/ 329629 h 489555"/>
              <a:gd name="connsiteX155" fmla="*/ 1450291 w 3174303"/>
              <a:gd name="connsiteY155" fmla="*/ 286884 h 489555"/>
              <a:gd name="connsiteX156" fmla="*/ 1485985 w 3174303"/>
              <a:gd name="connsiteY156" fmla="*/ 243089 h 489555"/>
              <a:gd name="connsiteX157" fmla="*/ 1520757 w 3174303"/>
              <a:gd name="connsiteY157" fmla="*/ 229411 h 489555"/>
              <a:gd name="connsiteX158" fmla="*/ 1540474 w 3174303"/>
              <a:gd name="connsiteY158" fmla="*/ 235524 h 489555"/>
              <a:gd name="connsiteX159" fmla="*/ 1548468 w 3174303"/>
              <a:gd name="connsiteY159" fmla="*/ 250381 h 489555"/>
              <a:gd name="connsiteX160" fmla="*/ 1541267 w 3174303"/>
              <a:gd name="connsiteY160" fmla="*/ 267098 h 489555"/>
              <a:gd name="connsiteX161" fmla="*/ 1529833 w 3174303"/>
              <a:gd name="connsiteY161" fmla="*/ 279881 h 489555"/>
              <a:gd name="connsiteX162" fmla="*/ 1479845 w 3174303"/>
              <a:gd name="connsiteY162" fmla="*/ 349951 h 489555"/>
              <a:gd name="connsiteX163" fmla="*/ 1479041 w 3174303"/>
              <a:gd name="connsiteY163" fmla="*/ 353198 h 489555"/>
              <a:gd name="connsiteX164" fmla="*/ 1489264 w 3174303"/>
              <a:gd name="connsiteY164" fmla="*/ 342632 h 489555"/>
              <a:gd name="connsiteX165" fmla="*/ 1594850 w 3174303"/>
              <a:gd name="connsiteY165" fmla="*/ 237721 h 489555"/>
              <a:gd name="connsiteX166" fmla="*/ 1650599 w 3174303"/>
              <a:gd name="connsiteY166" fmla="*/ 209223 h 489555"/>
              <a:gd name="connsiteX167" fmla="*/ 1667052 w 3174303"/>
              <a:gd name="connsiteY167" fmla="*/ 228061 h 489555"/>
              <a:gd name="connsiteX168" fmla="*/ 1672930 w 3174303"/>
              <a:gd name="connsiteY168" fmla="*/ 259125 h 489555"/>
              <a:gd name="connsiteX169" fmla="*/ 1658807 w 3174303"/>
              <a:gd name="connsiteY169" fmla="*/ 279892 h 489555"/>
              <a:gd name="connsiteX170" fmla="*/ 1615665 w 3174303"/>
              <a:gd name="connsiteY170" fmla="*/ 337564 h 489555"/>
              <a:gd name="connsiteX171" fmla="*/ 1600942 w 3174303"/>
              <a:gd name="connsiteY171" fmla="*/ 370814 h 489555"/>
              <a:gd name="connsiteX172" fmla="*/ 1605529 w 3174303"/>
              <a:gd name="connsiteY172" fmla="*/ 378765 h 489555"/>
              <a:gd name="connsiteX173" fmla="*/ 1685039 w 3174303"/>
              <a:gd name="connsiteY173" fmla="*/ 332334 h 489555"/>
              <a:gd name="connsiteX174" fmla="*/ 1685039 w 3174303"/>
              <a:gd name="connsiteY174" fmla="*/ 364878 h 489555"/>
              <a:gd name="connsiteX175" fmla="*/ 1615275 w 3174303"/>
              <a:gd name="connsiteY175" fmla="*/ 430811 h 489555"/>
              <a:gd name="connsiteX176" fmla="*/ 1564488 w 3174303"/>
              <a:gd name="connsiteY176" fmla="*/ 455703 h 489555"/>
              <a:gd name="connsiteX177" fmla="*/ 1539922 w 3174303"/>
              <a:gd name="connsiteY177" fmla="*/ 443300 h 489555"/>
              <a:gd name="connsiteX178" fmla="*/ 1532062 w 3174303"/>
              <a:gd name="connsiteY178" fmla="*/ 413194 h 489555"/>
              <a:gd name="connsiteX179" fmla="*/ 1544894 w 3174303"/>
              <a:gd name="connsiteY179" fmla="*/ 369759 h 489555"/>
              <a:gd name="connsiteX180" fmla="*/ 1589251 w 3174303"/>
              <a:gd name="connsiteY180" fmla="*/ 300295 h 489555"/>
              <a:gd name="connsiteX181" fmla="*/ 1497344 w 3174303"/>
              <a:gd name="connsiteY181" fmla="*/ 402211 h 489555"/>
              <a:gd name="connsiteX182" fmla="*/ 1470319 w 3174303"/>
              <a:gd name="connsiteY182" fmla="*/ 434529 h 489555"/>
              <a:gd name="connsiteX183" fmla="*/ 1455499 w 3174303"/>
              <a:gd name="connsiteY183" fmla="*/ 440230 h 489555"/>
              <a:gd name="connsiteX184" fmla="*/ 1429439 w 3174303"/>
              <a:gd name="connsiteY184" fmla="*/ 415343 h 489555"/>
              <a:gd name="connsiteX185" fmla="*/ 1422648 w 3174303"/>
              <a:gd name="connsiteY185" fmla="*/ 389413 h 489555"/>
              <a:gd name="connsiteX186" fmla="*/ 1421001 w 3174303"/>
              <a:gd name="connsiteY186" fmla="*/ 369021 h 489555"/>
              <a:gd name="connsiteX187" fmla="*/ 1405835 w 3174303"/>
              <a:gd name="connsiteY187" fmla="*/ 382193 h 489555"/>
              <a:gd name="connsiteX188" fmla="*/ 1388248 w 3174303"/>
              <a:gd name="connsiteY188" fmla="*/ 393505 h 489555"/>
              <a:gd name="connsiteX189" fmla="*/ 1349185 w 3174303"/>
              <a:gd name="connsiteY189" fmla="*/ 400539 h 489555"/>
              <a:gd name="connsiteX190" fmla="*/ 1270736 w 3174303"/>
              <a:gd name="connsiteY190" fmla="*/ 450999 h 489555"/>
              <a:gd name="connsiteX191" fmla="*/ 1218449 w 3174303"/>
              <a:gd name="connsiteY191" fmla="*/ 422158 h 489555"/>
              <a:gd name="connsiteX192" fmla="*/ 1206128 w 3174303"/>
              <a:gd name="connsiteY192" fmla="*/ 397365 h 489555"/>
              <a:gd name="connsiteX193" fmla="*/ 1199019 w 3174303"/>
              <a:gd name="connsiteY193" fmla="*/ 405276 h 489555"/>
              <a:gd name="connsiteX194" fmla="*/ 1116321 w 3174303"/>
              <a:gd name="connsiteY194" fmla="*/ 454364 h 489555"/>
              <a:gd name="connsiteX195" fmla="*/ 1072639 w 3174303"/>
              <a:gd name="connsiteY195" fmla="*/ 423540 h 489555"/>
              <a:gd name="connsiteX196" fmla="*/ 1058924 w 3174303"/>
              <a:gd name="connsiteY196" fmla="*/ 365268 h 489555"/>
              <a:gd name="connsiteX197" fmla="*/ 1036954 w 3174303"/>
              <a:gd name="connsiteY197" fmla="*/ 388315 h 489555"/>
              <a:gd name="connsiteX198" fmla="*/ 921318 w 3174303"/>
              <a:gd name="connsiteY198" fmla="*/ 465122 h 489555"/>
              <a:gd name="connsiteX199" fmla="*/ 891492 w 3174303"/>
              <a:gd name="connsiteY199" fmla="*/ 451128 h 489555"/>
              <a:gd name="connsiteX200" fmla="*/ 881499 w 3174303"/>
              <a:gd name="connsiteY200" fmla="*/ 418574 h 489555"/>
              <a:gd name="connsiteX201" fmla="*/ 905041 w 3174303"/>
              <a:gd name="connsiteY201" fmla="*/ 344700 h 489555"/>
              <a:gd name="connsiteX202" fmla="*/ 894232 w 3174303"/>
              <a:gd name="connsiteY202" fmla="*/ 357867 h 489555"/>
              <a:gd name="connsiteX203" fmla="*/ 888844 w 3174303"/>
              <a:gd name="connsiteY203" fmla="*/ 361774 h 489555"/>
              <a:gd name="connsiteX204" fmla="*/ 888844 w 3174303"/>
              <a:gd name="connsiteY204" fmla="*/ 366142 h 489555"/>
              <a:gd name="connsiteX205" fmla="*/ 819278 w 3174303"/>
              <a:gd name="connsiteY205" fmla="*/ 429954 h 489555"/>
              <a:gd name="connsiteX206" fmla="*/ 746754 w 3174303"/>
              <a:gd name="connsiteY206" fmla="*/ 463783 h 489555"/>
              <a:gd name="connsiteX207" fmla="*/ 693198 w 3174303"/>
              <a:gd name="connsiteY207" fmla="*/ 429027 h 489555"/>
              <a:gd name="connsiteX208" fmla="*/ 673289 w 3174303"/>
              <a:gd name="connsiteY208" fmla="*/ 356005 h 489555"/>
              <a:gd name="connsiteX209" fmla="*/ 680489 w 3174303"/>
              <a:gd name="connsiteY209" fmla="*/ 319460 h 489555"/>
              <a:gd name="connsiteX210" fmla="*/ 720340 w 3174303"/>
              <a:gd name="connsiteY210" fmla="*/ 270661 h 489555"/>
              <a:gd name="connsiteX211" fmla="*/ 785829 w 3174303"/>
              <a:gd name="connsiteY211" fmla="*/ 216713 h 489555"/>
              <a:gd name="connsiteX212" fmla="*/ 835555 w 3174303"/>
              <a:gd name="connsiteY212" fmla="*/ 196450 h 489555"/>
              <a:gd name="connsiteX213" fmla="*/ 860292 w 3174303"/>
              <a:gd name="connsiteY213" fmla="*/ 205740 h 489555"/>
              <a:gd name="connsiteX214" fmla="*/ 870006 w 3174303"/>
              <a:gd name="connsiteY214" fmla="*/ 229529 h 489555"/>
              <a:gd name="connsiteX215" fmla="*/ 846453 w 3174303"/>
              <a:gd name="connsiteY215" fmla="*/ 284559 h 489555"/>
              <a:gd name="connsiteX216" fmla="*/ 807309 w 3174303"/>
              <a:gd name="connsiteY216" fmla="*/ 316443 h 489555"/>
              <a:gd name="connsiteX217" fmla="*/ 791696 w 3174303"/>
              <a:gd name="connsiteY217" fmla="*/ 299684 h 489555"/>
              <a:gd name="connsiteX218" fmla="*/ 792111 w 3174303"/>
              <a:gd name="connsiteY218" fmla="*/ 295148 h 489555"/>
              <a:gd name="connsiteX219" fmla="*/ 788397 w 3174303"/>
              <a:gd name="connsiteY219" fmla="*/ 297633 h 489555"/>
              <a:gd name="connsiteX220" fmla="*/ 768374 w 3174303"/>
              <a:gd name="connsiteY220" fmla="*/ 311830 h 489555"/>
              <a:gd name="connsiteX221" fmla="*/ 733714 w 3174303"/>
              <a:gd name="connsiteY221" fmla="*/ 340907 h 489555"/>
              <a:gd name="connsiteX222" fmla="*/ 725356 w 3174303"/>
              <a:gd name="connsiteY222" fmla="*/ 360045 h 489555"/>
              <a:gd name="connsiteX223" fmla="*/ 735192 w 3174303"/>
              <a:gd name="connsiteY223" fmla="*/ 387091 h 489555"/>
              <a:gd name="connsiteX224" fmla="*/ 762228 w 3174303"/>
              <a:gd name="connsiteY224" fmla="*/ 396928 h 489555"/>
              <a:gd name="connsiteX225" fmla="*/ 810411 w 3174303"/>
              <a:gd name="connsiteY225" fmla="*/ 382028 h 489555"/>
              <a:gd name="connsiteX226" fmla="*/ 864975 w 3174303"/>
              <a:gd name="connsiteY226" fmla="*/ 349621 h 489555"/>
              <a:gd name="connsiteX227" fmla="*/ 873419 w 3174303"/>
              <a:gd name="connsiteY227" fmla="*/ 344218 h 489555"/>
              <a:gd name="connsiteX228" fmla="*/ 873419 w 3174303"/>
              <a:gd name="connsiteY228" fmla="*/ 340553 h 489555"/>
              <a:gd name="connsiteX229" fmla="*/ 956851 w 3174303"/>
              <a:gd name="connsiteY229" fmla="*/ 247863 h 489555"/>
              <a:gd name="connsiteX230" fmla="*/ 916453 w 3174303"/>
              <a:gd name="connsiteY230" fmla="*/ 250735 h 489555"/>
              <a:gd name="connsiteX231" fmla="*/ 903830 w 3174303"/>
              <a:gd name="connsiteY231" fmla="*/ 253875 h 489555"/>
              <a:gd name="connsiteX232" fmla="*/ 894947 w 3174303"/>
              <a:gd name="connsiteY232" fmla="*/ 242988 h 489555"/>
              <a:gd name="connsiteX233" fmla="*/ 913550 w 3174303"/>
              <a:gd name="connsiteY233" fmla="*/ 203222 h 489555"/>
              <a:gd name="connsiteX234" fmla="*/ 950754 w 3174303"/>
              <a:gd name="connsiteY234" fmla="*/ 169736 h 489555"/>
              <a:gd name="connsiteX235" fmla="*/ 1008501 w 3174303"/>
              <a:gd name="connsiteY235" fmla="*/ 164153 h 489555"/>
              <a:gd name="connsiteX236" fmla="*/ 1039426 w 3174303"/>
              <a:gd name="connsiteY236" fmla="*/ 122142 h 489555"/>
              <a:gd name="connsiteX237" fmla="*/ 1076727 w 3174303"/>
              <a:gd name="connsiteY237" fmla="*/ 106963 h 489555"/>
              <a:gd name="connsiteX238" fmla="*/ 376024 w 3174303"/>
              <a:gd name="connsiteY238" fmla="*/ 43055 h 489555"/>
              <a:gd name="connsiteX239" fmla="*/ 433556 w 3174303"/>
              <a:gd name="connsiteY239" fmla="*/ 48402 h 489555"/>
              <a:gd name="connsiteX240" fmla="*/ 464154 w 3174303"/>
              <a:gd name="connsiteY240" fmla="*/ 60929 h 489555"/>
              <a:gd name="connsiteX241" fmla="*/ 473032 w 3174303"/>
              <a:gd name="connsiteY241" fmla="*/ 81514 h 489555"/>
              <a:gd name="connsiteX242" fmla="*/ 466630 w 3174303"/>
              <a:gd name="connsiteY242" fmla="*/ 118536 h 489555"/>
              <a:gd name="connsiteX243" fmla="*/ 451317 w 3174303"/>
              <a:gd name="connsiteY243" fmla="*/ 139416 h 489555"/>
              <a:gd name="connsiteX244" fmla="*/ 419111 w 3174303"/>
              <a:gd name="connsiteY244" fmla="*/ 153566 h 489555"/>
              <a:gd name="connsiteX245" fmla="*/ 390602 w 3174303"/>
              <a:gd name="connsiteY245" fmla="*/ 164469 h 489555"/>
              <a:gd name="connsiteX246" fmla="*/ 359479 w 3174303"/>
              <a:gd name="connsiteY246" fmla="*/ 182841 h 489555"/>
              <a:gd name="connsiteX247" fmla="*/ 343556 w 3174303"/>
              <a:gd name="connsiteY247" fmla="*/ 191306 h 489555"/>
              <a:gd name="connsiteX248" fmla="*/ 332165 w 3174303"/>
              <a:gd name="connsiteY248" fmla="*/ 181758 h 489555"/>
              <a:gd name="connsiteX249" fmla="*/ 344241 w 3174303"/>
              <a:gd name="connsiteY249" fmla="*/ 161640 h 489555"/>
              <a:gd name="connsiteX250" fmla="*/ 373045 w 3174303"/>
              <a:gd name="connsiteY250" fmla="*/ 140986 h 489555"/>
              <a:gd name="connsiteX251" fmla="*/ 390694 w 3174303"/>
              <a:gd name="connsiteY251" fmla="*/ 131974 h 489555"/>
              <a:gd name="connsiteX252" fmla="*/ 372659 w 3174303"/>
              <a:gd name="connsiteY252" fmla="*/ 135467 h 489555"/>
              <a:gd name="connsiteX253" fmla="*/ 222710 w 3174303"/>
              <a:gd name="connsiteY253" fmla="*/ 158013 h 489555"/>
              <a:gd name="connsiteX254" fmla="*/ 160865 w 3174303"/>
              <a:gd name="connsiteY254" fmla="*/ 203961 h 489555"/>
              <a:gd name="connsiteX255" fmla="*/ 163281 w 3174303"/>
              <a:gd name="connsiteY255" fmla="*/ 210964 h 489555"/>
              <a:gd name="connsiteX256" fmla="*/ 172234 w 3174303"/>
              <a:gd name="connsiteY256" fmla="*/ 216134 h 489555"/>
              <a:gd name="connsiteX257" fmla="*/ 246825 w 3174303"/>
              <a:gd name="connsiteY257" fmla="*/ 238112 h 489555"/>
              <a:gd name="connsiteX258" fmla="*/ 312630 w 3174303"/>
              <a:gd name="connsiteY258" fmla="*/ 262527 h 489555"/>
              <a:gd name="connsiteX259" fmla="*/ 361944 w 3174303"/>
              <a:gd name="connsiteY259" fmla="*/ 291786 h 489555"/>
              <a:gd name="connsiteX260" fmla="*/ 388293 w 3174303"/>
              <a:gd name="connsiteY260" fmla="*/ 321560 h 489555"/>
              <a:gd name="connsiteX261" fmla="*/ 396340 w 3174303"/>
              <a:gd name="connsiteY261" fmla="*/ 353316 h 489555"/>
              <a:gd name="connsiteX262" fmla="*/ 371722 w 3174303"/>
              <a:gd name="connsiteY262" fmla="*/ 418622 h 489555"/>
              <a:gd name="connsiteX263" fmla="*/ 277242 w 3174303"/>
              <a:gd name="connsiteY263" fmla="*/ 471107 h 489555"/>
              <a:gd name="connsiteX264" fmla="*/ 134494 w 3174303"/>
              <a:gd name="connsiteY264" fmla="*/ 489350 h 489555"/>
              <a:gd name="connsiteX265" fmla="*/ 55128 w 3174303"/>
              <a:gd name="connsiteY265" fmla="*/ 461647 h 489555"/>
              <a:gd name="connsiteX266" fmla="*/ 1834 w 3174303"/>
              <a:gd name="connsiteY266" fmla="*/ 438762 h 489555"/>
              <a:gd name="connsiteX267" fmla="*/ 22773 w 3174303"/>
              <a:gd name="connsiteY267" fmla="*/ 392240 h 489555"/>
              <a:gd name="connsiteX268" fmla="*/ 121721 w 3174303"/>
              <a:gd name="connsiteY268" fmla="*/ 393563 h 489555"/>
              <a:gd name="connsiteX269" fmla="*/ 232895 w 3174303"/>
              <a:gd name="connsiteY269" fmla="*/ 388977 h 489555"/>
              <a:gd name="connsiteX270" fmla="*/ 294697 w 3174303"/>
              <a:gd name="connsiteY270" fmla="*/ 373306 h 489555"/>
              <a:gd name="connsiteX271" fmla="*/ 340234 w 3174303"/>
              <a:gd name="connsiteY271" fmla="*/ 348001 h 489555"/>
              <a:gd name="connsiteX272" fmla="*/ 238917 w 3174303"/>
              <a:gd name="connsiteY272" fmla="*/ 297819 h 489555"/>
              <a:gd name="connsiteX273" fmla="*/ 155721 w 3174303"/>
              <a:gd name="connsiteY273" fmla="*/ 273843 h 489555"/>
              <a:gd name="connsiteX274" fmla="*/ 106156 w 3174303"/>
              <a:gd name="connsiteY274" fmla="*/ 245886 h 489555"/>
              <a:gd name="connsiteX275" fmla="*/ 96024 w 3174303"/>
              <a:gd name="connsiteY275" fmla="*/ 220785 h 489555"/>
              <a:gd name="connsiteX276" fmla="*/ 120638 w 3174303"/>
              <a:gd name="connsiteY276" fmla="*/ 129043 h 489555"/>
              <a:gd name="connsiteX277" fmla="*/ 218386 w 3174303"/>
              <a:gd name="connsiteY277" fmla="*/ 65478 h 489555"/>
              <a:gd name="connsiteX278" fmla="*/ 376024 w 3174303"/>
              <a:gd name="connsiteY278" fmla="*/ 43055 h 489555"/>
              <a:gd name="connsiteX279" fmla="*/ 3151972 w 3174303"/>
              <a:gd name="connsiteY279" fmla="*/ 24217 h 489555"/>
              <a:gd name="connsiteX280" fmla="*/ 3174303 w 3174303"/>
              <a:gd name="connsiteY280" fmla="*/ 44513 h 489555"/>
              <a:gd name="connsiteX281" fmla="*/ 2946907 w 3174303"/>
              <a:gd name="connsiteY281" fmla="*/ 340318 h 489555"/>
              <a:gd name="connsiteX282" fmla="*/ 2946907 w 3174303"/>
              <a:gd name="connsiteY282" fmla="*/ 359241 h 489555"/>
              <a:gd name="connsiteX283" fmla="*/ 3057353 w 3174303"/>
              <a:gd name="connsiteY283" fmla="*/ 241123 h 489555"/>
              <a:gd name="connsiteX284" fmla="*/ 3130444 w 3174303"/>
              <a:gd name="connsiteY284" fmla="*/ 202504 h 489555"/>
              <a:gd name="connsiteX285" fmla="*/ 3151452 w 3174303"/>
              <a:gd name="connsiteY285" fmla="*/ 216027 h 489555"/>
              <a:gd name="connsiteX286" fmla="*/ 3158830 w 3174303"/>
              <a:gd name="connsiteY286" fmla="*/ 248367 h 489555"/>
              <a:gd name="connsiteX287" fmla="*/ 3127798 w 3174303"/>
              <a:gd name="connsiteY287" fmla="*/ 314182 h 489555"/>
              <a:gd name="connsiteX288" fmla="*/ 3046477 w 3174303"/>
              <a:gd name="connsiteY288" fmla="*/ 373139 h 489555"/>
              <a:gd name="connsiteX289" fmla="*/ 3075955 w 3174303"/>
              <a:gd name="connsiteY289" fmla="*/ 392888 h 489555"/>
              <a:gd name="connsiteX290" fmla="*/ 3101180 w 3174303"/>
              <a:gd name="connsiteY290" fmla="*/ 383207 h 489555"/>
              <a:gd name="connsiteX291" fmla="*/ 3166910 w 3174303"/>
              <a:gd name="connsiteY291" fmla="*/ 333674 h 489555"/>
              <a:gd name="connsiteX292" fmla="*/ 3166910 w 3174303"/>
              <a:gd name="connsiteY292" fmla="*/ 365199 h 489555"/>
              <a:gd name="connsiteX293" fmla="*/ 3101158 w 3174303"/>
              <a:gd name="connsiteY293" fmla="*/ 434524 h 489555"/>
              <a:gd name="connsiteX294" fmla="*/ 3055092 w 3174303"/>
              <a:gd name="connsiteY294" fmla="*/ 457054 h 489555"/>
              <a:gd name="connsiteX295" fmla="*/ 3010027 w 3174303"/>
              <a:gd name="connsiteY295" fmla="*/ 434186 h 489555"/>
              <a:gd name="connsiteX296" fmla="*/ 2978133 w 3174303"/>
              <a:gd name="connsiteY296" fmla="*/ 374307 h 489555"/>
              <a:gd name="connsiteX297" fmla="*/ 2946875 w 3174303"/>
              <a:gd name="connsiteY297" fmla="*/ 421371 h 489555"/>
              <a:gd name="connsiteX298" fmla="*/ 2921211 w 3174303"/>
              <a:gd name="connsiteY298" fmla="*/ 442930 h 489555"/>
              <a:gd name="connsiteX299" fmla="*/ 2899020 w 3174303"/>
              <a:gd name="connsiteY299" fmla="*/ 414095 h 489555"/>
              <a:gd name="connsiteX300" fmla="*/ 2898424 w 3174303"/>
              <a:gd name="connsiteY300" fmla="*/ 405064 h 489555"/>
              <a:gd name="connsiteX301" fmla="*/ 2897326 w 3174303"/>
              <a:gd name="connsiteY301" fmla="*/ 406170 h 489555"/>
              <a:gd name="connsiteX302" fmla="*/ 2811733 w 3174303"/>
              <a:gd name="connsiteY302" fmla="*/ 460418 h 489555"/>
              <a:gd name="connsiteX303" fmla="*/ 2787350 w 3174303"/>
              <a:gd name="connsiteY303" fmla="*/ 448797 h 489555"/>
              <a:gd name="connsiteX304" fmla="*/ 2781322 w 3174303"/>
              <a:gd name="connsiteY304" fmla="*/ 417899 h 489555"/>
              <a:gd name="connsiteX305" fmla="*/ 2800160 w 3174303"/>
              <a:gd name="connsiteY305" fmla="*/ 352105 h 489555"/>
              <a:gd name="connsiteX306" fmla="*/ 2736879 w 3174303"/>
              <a:gd name="connsiteY306" fmla="*/ 429429 h 489555"/>
              <a:gd name="connsiteX307" fmla="*/ 2699379 w 3174303"/>
              <a:gd name="connsiteY307" fmla="*/ 450324 h 489555"/>
              <a:gd name="connsiteX308" fmla="*/ 2661913 w 3174303"/>
              <a:gd name="connsiteY308" fmla="*/ 417936 h 489555"/>
              <a:gd name="connsiteX309" fmla="*/ 2644076 w 3174303"/>
              <a:gd name="connsiteY309" fmla="*/ 359370 h 489555"/>
              <a:gd name="connsiteX310" fmla="*/ 2660284 w 3174303"/>
              <a:gd name="connsiteY310" fmla="*/ 308080 h 489555"/>
              <a:gd name="connsiteX311" fmla="*/ 2724234 w 3174303"/>
              <a:gd name="connsiteY311" fmla="*/ 248742 h 489555"/>
              <a:gd name="connsiteX312" fmla="*/ 2805566 w 3174303"/>
              <a:gd name="connsiteY312" fmla="*/ 200205 h 489555"/>
              <a:gd name="connsiteX313" fmla="*/ 2863532 w 3174303"/>
              <a:gd name="connsiteY313" fmla="*/ 186355 h 489555"/>
              <a:gd name="connsiteX314" fmla="*/ 2884894 w 3174303"/>
              <a:gd name="connsiteY314" fmla="*/ 199718 h 489555"/>
              <a:gd name="connsiteX315" fmla="*/ 2894608 w 3174303"/>
              <a:gd name="connsiteY315" fmla="*/ 223474 h 489555"/>
              <a:gd name="connsiteX316" fmla="*/ 2874430 w 3174303"/>
              <a:gd name="connsiteY316" fmla="*/ 242602 h 489555"/>
              <a:gd name="connsiteX317" fmla="*/ 2887889 w 3174303"/>
              <a:gd name="connsiteY317" fmla="*/ 273934 h 489555"/>
              <a:gd name="connsiteX318" fmla="*/ 2870348 w 3174303"/>
              <a:gd name="connsiteY318" fmla="*/ 307710 h 489555"/>
              <a:gd name="connsiteX319" fmla="*/ 2847555 w 3174303"/>
              <a:gd name="connsiteY319" fmla="*/ 340307 h 489555"/>
              <a:gd name="connsiteX320" fmla="*/ 2843483 w 3174303"/>
              <a:gd name="connsiteY320" fmla="*/ 360045 h 489555"/>
              <a:gd name="connsiteX321" fmla="*/ 2856139 w 3174303"/>
              <a:gd name="connsiteY321" fmla="*/ 378765 h 489555"/>
              <a:gd name="connsiteX322" fmla="*/ 2887919 w 3174303"/>
              <a:gd name="connsiteY322" fmla="*/ 367661 h 489555"/>
              <a:gd name="connsiteX323" fmla="*/ 2905294 w 3174303"/>
              <a:gd name="connsiteY323" fmla="*/ 357004 h 489555"/>
              <a:gd name="connsiteX324" fmla="*/ 2920440 w 3174303"/>
              <a:gd name="connsiteY324" fmla="*/ 289295 h 489555"/>
              <a:gd name="connsiteX325" fmla="*/ 3001632 w 3174303"/>
              <a:gd name="connsiteY325" fmla="*/ 165519 h 489555"/>
              <a:gd name="connsiteX326" fmla="*/ 3095024 w 3174303"/>
              <a:gd name="connsiteY326" fmla="*/ 57929 h 489555"/>
              <a:gd name="connsiteX327" fmla="*/ 3151972 w 3174303"/>
              <a:gd name="connsiteY327" fmla="*/ 24217 h 489555"/>
              <a:gd name="connsiteX328" fmla="*/ 2124555 w 3174303"/>
              <a:gd name="connsiteY328" fmla="*/ 0 h 489555"/>
              <a:gd name="connsiteX329" fmla="*/ 2222689 w 3174303"/>
              <a:gd name="connsiteY329" fmla="*/ 24201 h 489555"/>
              <a:gd name="connsiteX330" fmla="*/ 2255200 w 3174303"/>
              <a:gd name="connsiteY330" fmla="*/ 84214 h 489555"/>
              <a:gd name="connsiteX331" fmla="*/ 2195734 w 3174303"/>
              <a:gd name="connsiteY331" fmla="*/ 171798 h 489555"/>
              <a:gd name="connsiteX332" fmla="*/ 2000126 w 3174303"/>
              <a:gd name="connsiteY332" fmla="*/ 228650 h 489555"/>
              <a:gd name="connsiteX333" fmla="*/ 1986763 w 3174303"/>
              <a:gd name="connsiteY333" fmla="*/ 236987 h 489555"/>
              <a:gd name="connsiteX334" fmla="*/ 2121223 w 3174303"/>
              <a:gd name="connsiteY334" fmla="*/ 268480 h 489555"/>
              <a:gd name="connsiteX335" fmla="*/ 2167739 w 3174303"/>
              <a:gd name="connsiteY335" fmla="*/ 330448 h 489555"/>
              <a:gd name="connsiteX336" fmla="*/ 2133101 w 3174303"/>
              <a:gd name="connsiteY336" fmla="*/ 391602 h 489555"/>
              <a:gd name="connsiteX337" fmla="*/ 2044633 w 3174303"/>
              <a:gd name="connsiteY337" fmla="*/ 441880 h 489555"/>
              <a:gd name="connsiteX338" fmla="*/ 1944919 w 3174303"/>
              <a:gd name="connsiteY338" fmla="*/ 461768 h 489555"/>
              <a:gd name="connsiteX339" fmla="*/ 1861985 w 3174303"/>
              <a:gd name="connsiteY339" fmla="*/ 441339 h 489555"/>
              <a:gd name="connsiteX340" fmla="*/ 1832437 w 3174303"/>
              <a:gd name="connsiteY340" fmla="*/ 386288 h 489555"/>
              <a:gd name="connsiteX341" fmla="*/ 1850777 w 3174303"/>
              <a:gd name="connsiteY341" fmla="*/ 328734 h 489555"/>
              <a:gd name="connsiteX342" fmla="*/ 1902410 w 3174303"/>
              <a:gd name="connsiteY342" fmla="*/ 264269 h 489555"/>
              <a:gd name="connsiteX343" fmla="*/ 1853289 w 3174303"/>
              <a:gd name="connsiteY343" fmla="*/ 232218 h 489555"/>
              <a:gd name="connsiteX344" fmla="*/ 1867890 w 3174303"/>
              <a:gd name="connsiteY344" fmla="*/ 210005 h 489555"/>
              <a:gd name="connsiteX345" fmla="*/ 1952462 w 3174303"/>
              <a:gd name="connsiteY345" fmla="*/ 196889 h 489555"/>
              <a:gd name="connsiteX346" fmla="*/ 2084854 w 3174303"/>
              <a:gd name="connsiteY346" fmla="*/ 104949 h 489555"/>
              <a:gd name="connsiteX347" fmla="*/ 2096427 w 3174303"/>
              <a:gd name="connsiteY347" fmla="*/ 113136 h 489555"/>
              <a:gd name="connsiteX348" fmla="*/ 2075146 w 3174303"/>
              <a:gd name="connsiteY348" fmla="*/ 141961 h 489555"/>
              <a:gd name="connsiteX349" fmla="*/ 2026454 w 3174303"/>
              <a:gd name="connsiteY349" fmla="*/ 187684 h 489555"/>
              <a:gd name="connsiteX350" fmla="*/ 2193714 w 3174303"/>
              <a:gd name="connsiteY350" fmla="*/ 115825 h 489555"/>
              <a:gd name="connsiteX351" fmla="*/ 2116476 w 3174303"/>
              <a:gd name="connsiteY351" fmla="*/ 82317 h 489555"/>
              <a:gd name="connsiteX352" fmla="*/ 2003630 w 3174303"/>
              <a:gd name="connsiteY352" fmla="*/ 97689 h 489555"/>
              <a:gd name="connsiteX353" fmla="*/ 1959194 w 3174303"/>
              <a:gd name="connsiteY353" fmla="*/ 109574 h 489555"/>
              <a:gd name="connsiteX354" fmla="*/ 1946539 w 3174303"/>
              <a:gd name="connsiteY354" fmla="*/ 113771 h 489555"/>
              <a:gd name="connsiteX355" fmla="*/ 1956878 w 3174303"/>
              <a:gd name="connsiteY355" fmla="*/ 118871 h 489555"/>
              <a:gd name="connsiteX356" fmla="*/ 1960521 w 3174303"/>
              <a:gd name="connsiteY356" fmla="*/ 127270 h 489555"/>
              <a:gd name="connsiteX357" fmla="*/ 1908593 w 3174303"/>
              <a:gd name="connsiteY357" fmla="*/ 153105 h 489555"/>
              <a:gd name="connsiteX358" fmla="*/ 1837955 w 3174303"/>
              <a:gd name="connsiteY358" fmla="*/ 169114 h 489555"/>
              <a:gd name="connsiteX359" fmla="*/ 1818978 w 3174303"/>
              <a:gd name="connsiteY359" fmla="*/ 150137 h 489555"/>
              <a:gd name="connsiteX360" fmla="*/ 1834650 w 3174303"/>
              <a:gd name="connsiteY360" fmla="*/ 112675 h 489555"/>
              <a:gd name="connsiteX361" fmla="*/ 1867177 w 3174303"/>
              <a:gd name="connsiteY361" fmla="*/ 68993 h 489555"/>
              <a:gd name="connsiteX362" fmla="*/ 1894995 w 3174303"/>
              <a:gd name="connsiteY362" fmla="*/ 45627 h 489555"/>
              <a:gd name="connsiteX363" fmla="*/ 1954546 w 3174303"/>
              <a:gd name="connsiteY363" fmla="*/ 27534 h 489555"/>
              <a:gd name="connsiteX364" fmla="*/ 2046396 w 3174303"/>
              <a:gd name="connsiteY364" fmla="*/ 7094 h 489555"/>
              <a:gd name="connsiteX365" fmla="*/ 2124555 w 3174303"/>
              <a:gd name="connsiteY365" fmla="*/ 0 h 489555"/>
              <a:gd name="connsiteX0" fmla="*/ 1964442 w 3174303"/>
              <a:gd name="connsiteY0" fmla="*/ 271373 h 489555"/>
              <a:gd name="connsiteX1" fmla="*/ 1921366 w 3174303"/>
              <a:gd name="connsiteY1" fmla="*/ 324292 h 489555"/>
              <a:gd name="connsiteX2" fmla="*/ 1913436 w 3174303"/>
              <a:gd name="connsiteY2" fmla="*/ 344572 h 489555"/>
              <a:gd name="connsiteX3" fmla="*/ 1925888 w 3174303"/>
              <a:gd name="connsiteY3" fmla="*/ 367948 h 489555"/>
              <a:gd name="connsiteX4" fmla="*/ 1967797 w 3174303"/>
              <a:gd name="connsiteY4" fmla="*/ 380115 h 489555"/>
              <a:gd name="connsiteX5" fmla="*/ 2055734 w 3174303"/>
              <a:gd name="connsiteY5" fmla="*/ 359188 h 489555"/>
              <a:gd name="connsiteX6" fmla="*/ 2098859 w 3174303"/>
              <a:gd name="connsiteY6" fmla="*/ 316990 h 489555"/>
              <a:gd name="connsiteX7" fmla="*/ 2070918 w 3174303"/>
              <a:gd name="connsiteY7" fmla="*/ 293174 h 489555"/>
              <a:gd name="connsiteX8" fmla="*/ 1964442 w 3174303"/>
              <a:gd name="connsiteY8" fmla="*/ 271373 h 489555"/>
              <a:gd name="connsiteX9" fmla="*/ 3099000 w 3174303"/>
              <a:gd name="connsiteY9" fmla="*/ 267214 h 489555"/>
              <a:gd name="connsiteX10" fmla="*/ 3095206 w 3174303"/>
              <a:gd name="connsiteY10" fmla="*/ 268049 h 489555"/>
              <a:gd name="connsiteX11" fmla="*/ 3062759 w 3174303"/>
              <a:gd name="connsiteY11" fmla="*/ 288909 h 489555"/>
              <a:gd name="connsiteX12" fmla="*/ 3006111 w 3174303"/>
              <a:gd name="connsiteY12" fmla="*/ 339075 h 489555"/>
              <a:gd name="connsiteX13" fmla="*/ 3030060 w 3174303"/>
              <a:gd name="connsiteY13" fmla="*/ 350497 h 489555"/>
              <a:gd name="connsiteX14" fmla="*/ 3079963 w 3174303"/>
              <a:gd name="connsiteY14" fmla="*/ 302909 h 489555"/>
              <a:gd name="connsiteX15" fmla="*/ 3098156 w 3174303"/>
              <a:gd name="connsiteY15" fmla="*/ 271861 h 489555"/>
              <a:gd name="connsiteX16" fmla="*/ 3099000 w 3174303"/>
              <a:gd name="connsiteY16" fmla="*/ 267214 h 489555"/>
              <a:gd name="connsiteX17" fmla="*/ 1343934 w 3174303"/>
              <a:gd name="connsiteY17" fmla="*/ 260604 h 489555"/>
              <a:gd name="connsiteX18" fmla="*/ 1293297 w 3174303"/>
              <a:gd name="connsiteY18" fmla="*/ 299620 h 489555"/>
              <a:gd name="connsiteX19" fmla="*/ 1257690 w 3174303"/>
              <a:gd name="connsiteY19" fmla="*/ 346613 h 489555"/>
              <a:gd name="connsiteX20" fmla="*/ 1252026 w 3174303"/>
              <a:gd name="connsiteY20" fmla="*/ 377533 h 489555"/>
              <a:gd name="connsiteX21" fmla="*/ 1257009 w 3174303"/>
              <a:gd name="connsiteY21" fmla="*/ 388388 h 489555"/>
              <a:gd name="connsiteX22" fmla="*/ 1270736 w 3174303"/>
              <a:gd name="connsiteY22" fmla="*/ 392888 h 489555"/>
              <a:gd name="connsiteX23" fmla="*/ 1315677 w 3174303"/>
              <a:gd name="connsiteY23" fmla="*/ 373311 h 489555"/>
              <a:gd name="connsiteX24" fmla="*/ 1309622 w 3174303"/>
              <a:gd name="connsiteY24" fmla="*/ 346586 h 489555"/>
              <a:gd name="connsiteX25" fmla="*/ 1343934 w 3174303"/>
              <a:gd name="connsiteY25" fmla="*/ 260604 h 489555"/>
              <a:gd name="connsiteX26" fmla="*/ 2843890 w 3174303"/>
              <a:gd name="connsiteY26" fmla="*/ 252535 h 489555"/>
              <a:gd name="connsiteX27" fmla="*/ 2738722 w 3174303"/>
              <a:gd name="connsiteY27" fmla="*/ 313443 h 489555"/>
              <a:gd name="connsiteX28" fmla="*/ 2699509 w 3174303"/>
              <a:gd name="connsiteY28" fmla="*/ 368114 h 489555"/>
              <a:gd name="connsiteX29" fmla="*/ 2706109 w 3174303"/>
              <a:gd name="connsiteY29" fmla="*/ 385495 h 489555"/>
              <a:gd name="connsiteX30" fmla="*/ 2747921 w 3174303"/>
              <a:gd name="connsiteY30" fmla="*/ 359316 h 489555"/>
              <a:gd name="connsiteX31" fmla="*/ 2843890 w 3174303"/>
              <a:gd name="connsiteY31" fmla="*/ 252535 h 489555"/>
              <a:gd name="connsiteX32" fmla="*/ 2557103 w 3174303"/>
              <a:gd name="connsiteY32" fmla="*/ 246481 h 489555"/>
              <a:gd name="connsiteX33" fmla="*/ 2515413 w 3174303"/>
              <a:gd name="connsiteY33" fmla="*/ 272788 h 489555"/>
              <a:gd name="connsiteX34" fmla="*/ 2479864 w 3174303"/>
              <a:gd name="connsiteY34" fmla="*/ 324255 h 489555"/>
              <a:gd name="connsiteX35" fmla="*/ 2535398 w 3174303"/>
              <a:gd name="connsiteY35" fmla="*/ 282791 h 489555"/>
              <a:gd name="connsiteX36" fmla="*/ 2557649 w 3174303"/>
              <a:gd name="connsiteY36" fmla="*/ 247017 h 489555"/>
              <a:gd name="connsiteX37" fmla="*/ 2557103 w 3174303"/>
              <a:gd name="connsiteY37" fmla="*/ 246481 h 489555"/>
              <a:gd name="connsiteX38" fmla="*/ 604477 w 3174303"/>
              <a:gd name="connsiteY38" fmla="*/ 246481 h 489555"/>
              <a:gd name="connsiteX39" fmla="*/ 562788 w 3174303"/>
              <a:gd name="connsiteY39" fmla="*/ 272788 h 489555"/>
              <a:gd name="connsiteX40" fmla="*/ 527239 w 3174303"/>
              <a:gd name="connsiteY40" fmla="*/ 324255 h 489555"/>
              <a:gd name="connsiteX41" fmla="*/ 582773 w 3174303"/>
              <a:gd name="connsiteY41" fmla="*/ 282791 h 489555"/>
              <a:gd name="connsiteX42" fmla="*/ 605024 w 3174303"/>
              <a:gd name="connsiteY42" fmla="*/ 247017 h 489555"/>
              <a:gd name="connsiteX43" fmla="*/ 604477 w 3174303"/>
              <a:gd name="connsiteY43" fmla="*/ 246481 h 489555"/>
              <a:gd name="connsiteX44" fmla="*/ 622651 w 3174303"/>
              <a:gd name="connsiteY44" fmla="*/ 197114 h 489555"/>
              <a:gd name="connsiteX45" fmla="*/ 652869 w 3174303"/>
              <a:gd name="connsiteY45" fmla="*/ 206249 h 489555"/>
              <a:gd name="connsiteX46" fmla="*/ 664485 w 3174303"/>
              <a:gd name="connsiteY46" fmla="*/ 231543 h 489555"/>
              <a:gd name="connsiteX47" fmla="*/ 523874 w 3174303"/>
              <a:gd name="connsiteY47" fmla="*/ 357302 h 489555"/>
              <a:gd name="connsiteX48" fmla="*/ 523874 w 3174303"/>
              <a:gd name="connsiteY48" fmla="*/ 360720 h 489555"/>
              <a:gd name="connsiteX49" fmla="*/ 531166 w 3174303"/>
              <a:gd name="connsiteY49" fmla="*/ 386952 h 489555"/>
              <a:gd name="connsiteX50" fmla="*/ 551328 w 3174303"/>
              <a:gd name="connsiteY50" fmla="*/ 395589 h 489555"/>
              <a:gd name="connsiteX51" fmla="*/ 598241 w 3174303"/>
              <a:gd name="connsiteY51" fmla="*/ 380469 h 489555"/>
              <a:gd name="connsiteX52" fmla="*/ 667849 w 3174303"/>
              <a:gd name="connsiteY52" fmla="*/ 333674 h 489555"/>
              <a:gd name="connsiteX53" fmla="*/ 667849 w 3174303"/>
              <a:gd name="connsiteY53" fmla="*/ 363185 h 489555"/>
              <a:gd name="connsiteX54" fmla="*/ 525096 w 3174303"/>
              <a:gd name="connsiteY54" fmla="*/ 459743 h 489555"/>
              <a:gd name="connsiteX55" fmla="*/ 473420 w 3174303"/>
              <a:gd name="connsiteY55" fmla="*/ 433581 h 489555"/>
              <a:gd name="connsiteX56" fmla="*/ 454994 w 3174303"/>
              <a:gd name="connsiteY56" fmla="*/ 364749 h 489555"/>
              <a:gd name="connsiteX57" fmla="*/ 481007 w 3174303"/>
              <a:gd name="connsiteY57" fmla="*/ 289820 h 489555"/>
              <a:gd name="connsiteX58" fmla="*/ 548981 w 3174303"/>
              <a:gd name="connsiteY58" fmla="*/ 224042 h 489555"/>
              <a:gd name="connsiteX59" fmla="*/ 622651 w 3174303"/>
              <a:gd name="connsiteY59" fmla="*/ 197114 h 489555"/>
              <a:gd name="connsiteX60" fmla="*/ 2278930 w 3174303"/>
              <a:gd name="connsiteY60" fmla="*/ 191735 h 489555"/>
              <a:gd name="connsiteX61" fmla="*/ 2293867 w 3174303"/>
              <a:gd name="connsiteY61" fmla="*/ 203672 h 489555"/>
              <a:gd name="connsiteX62" fmla="*/ 2283773 w 3174303"/>
              <a:gd name="connsiteY62" fmla="*/ 219981 h 489555"/>
              <a:gd name="connsiteX63" fmla="*/ 2362361 w 3174303"/>
              <a:gd name="connsiteY63" fmla="*/ 209898 h 489555"/>
              <a:gd name="connsiteX64" fmla="*/ 2377835 w 3174303"/>
              <a:gd name="connsiteY64" fmla="*/ 213927 h 489555"/>
              <a:gd name="connsiteX65" fmla="*/ 2387141 w 3174303"/>
              <a:gd name="connsiteY65" fmla="*/ 228061 h 489555"/>
              <a:gd name="connsiteX66" fmla="*/ 2391412 w 3174303"/>
              <a:gd name="connsiteY66" fmla="*/ 248367 h 489555"/>
              <a:gd name="connsiteX67" fmla="*/ 2386793 w 3174303"/>
              <a:gd name="connsiteY67" fmla="*/ 267832 h 489555"/>
              <a:gd name="connsiteX68" fmla="*/ 2362576 w 3174303"/>
              <a:gd name="connsiteY68" fmla="*/ 296137 h 489555"/>
              <a:gd name="connsiteX69" fmla="*/ 2334929 w 3174303"/>
              <a:gd name="connsiteY69" fmla="*/ 334306 h 489555"/>
              <a:gd name="connsiteX70" fmla="*/ 2323463 w 3174303"/>
              <a:gd name="connsiteY70" fmla="*/ 365424 h 489555"/>
              <a:gd name="connsiteX71" fmla="*/ 2335444 w 3174303"/>
              <a:gd name="connsiteY71" fmla="*/ 374725 h 489555"/>
              <a:gd name="connsiteX72" fmla="*/ 2412275 w 3174303"/>
              <a:gd name="connsiteY72" fmla="*/ 332999 h 489555"/>
              <a:gd name="connsiteX73" fmla="*/ 2412275 w 3174303"/>
              <a:gd name="connsiteY73" fmla="*/ 338426 h 489555"/>
              <a:gd name="connsiteX74" fmla="*/ 2414122 w 3174303"/>
              <a:gd name="connsiteY74" fmla="*/ 327977 h 489555"/>
              <a:gd name="connsiteX75" fmla="*/ 2433632 w 3174303"/>
              <a:gd name="connsiteY75" fmla="*/ 289820 h 489555"/>
              <a:gd name="connsiteX76" fmla="*/ 2501606 w 3174303"/>
              <a:gd name="connsiteY76" fmla="*/ 224042 h 489555"/>
              <a:gd name="connsiteX77" fmla="*/ 2575276 w 3174303"/>
              <a:gd name="connsiteY77" fmla="*/ 197114 h 489555"/>
              <a:gd name="connsiteX78" fmla="*/ 2605495 w 3174303"/>
              <a:gd name="connsiteY78" fmla="*/ 206249 h 489555"/>
              <a:gd name="connsiteX79" fmla="*/ 2617110 w 3174303"/>
              <a:gd name="connsiteY79" fmla="*/ 231543 h 489555"/>
              <a:gd name="connsiteX80" fmla="*/ 2476499 w 3174303"/>
              <a:gd name="connsiteY80" fmla="*/ 357302 h 489555"/>
              <a:gd name="connsiteX81" fmla="*/ 2476499 w 3174303"/>
              <a:gd name="connsiteY81" fmla="*/ 360720 h 489555"/>
              <a:gd name="connsiteX82" fmla="*/ 2483791 w 3174303"/>
              <a:gd name="connsiteY82" fmla="*/ 386952 h 489555"/>
              <a:gd name="connsiteX83" fmla="*/ 2503953 w 3174303"/>
              <a:gd name="connsiteY83" fmla="*/ 395589 h 489555"/>
              <a:gd name="connsiteX84" fmla="*/ 2550866 w 3174303"/>
              <a:gd name="connsiteY84" fmla="*/ 380469 h 489555"/>
              <a:gd name="connsiteX85" fmla="*/ 2620474 w 3174303"/>
              <a:gd name="connsiteY85" fmla="*/ 333674 h 489555"/>
              <a:gd name="connsiteX86" fmla="*/ 2620474 w 3174303"/>
              <a:gd name="connsiteY86" fmla="*/ 363185 h 489555"/>
              <a:gd name="connsiteX87" fmla="*/ 2477721 w 3174303"/>
              <a:gd name="connsiteY87" fmla="*/ 459743 h 489555"/>
              <a:gd name="connsiteX88" fmla="*/ 2426045 w 3174303"/>
              <a:gd name="connsiteY88" fmla="*/ 433581 h 489555"/>
              <a:gd name="connsiteX89" fmla="*/ 2408771 w 3174303"/>
              <a:gd name="connsiteY89" fmla="*/ 385052 h 489555"/>
              <a:gd name="connsiteX90" fmla="*/ 2407875 w 3174303"/>
              <a:gd name="connsiteY90" fmla="*/ 369254 h 489555"/>
              <a:gd name="connsiteX91" fmla="*/ 2383067 w 3174303"/>
              <a:gd name="connsiteY91" fmla="*/ 395137 h 489555"/>
              <a:gd name="connsiteX92" fmla="*/ 2353049 w 3174303"/>
              <a:gd name="connsiteY92" fmla="*/ 423037 h 489555"/>
              <a:gd name="connsiteX93" fmla="*/ 2300457 w 3174303"/>
              <a:gd name="connsiteY93" fmla="*/ 449649 h 489555"/>
              <a:gd name="connsiteX94" fmla="*/ 2271123 w 3174303"/>
              <a:gd name="connsiteY94" fmla="*/ 432386 h 489555"/>
              <a:gd name="connsiteX95" fmla="*/ 2261313 w 3174303"/>
              <a:gd name="connsiteY95" fmla="*/ 393681 h 489555"/>
              <a:gd name="connsiteX96" fmla="*/ 2277269 w 3174303"/>
              <a:gd name="connsiteY96" fmla="*/ 341287 h 489555"/>
              <a:gd name="connsiteX97" fmla="*/ 2321192 w 3174303"/>
              <a:gd name="connsiteY97" fmla="*/ 286847 h 489555"/>
              <a:gd name="connsiteX98" fmla="*/ 2267967 w 3174303"/>
              <a:gd name="connsiteY98" fmla="*/ 298441 h 489555"/>
              <a:gd name="connsiteX99" fmla="*/ 2197394 w 3174303"/>
              <a:gd name="connsiteY99" fmla="*/ 372957 h 489555"/>
              <a:gd name="connsiteX100" fmla="*/ 2197394 w 3174303"/>
              <a:gd name="connsiteY100" fmla="*/ 342525 h 489555"/>
              <a:gd name="connsiteX101" fmla="*/ 2224312 w 3174303"/>
              <a:gd name="connsiteY101" fmla="*/ 313228 h 489555"/>
              <a:gd name="connsiteX102" fmla="*/ 2204124 w 3174303"/>
              <a:gd name="connsiteY102" fmla="*/ 284018 h 489555"/>
              <a:gd name="connsiteX103" fmla="*/ 2232413 w 3174303"/>
              <a:gd name="connsiteY103" fmla="*/ 225751 h 489555"/>
              <a:gd name="connsiteX104" fmla="*/ 2278930 w 3174303"/>
              <a:gd name="connsiteY104" fmla="*/ 191735 h 489555"/>
              <a:gd name="connsiteX105" fmla="*/ 1221945 w 3174303"/>
              <a:gd name="connsiteY105" fmla="*/ 115707 h 489555"/>
              <a:gd name="connsiteX106" fmla="*/ 1243344 w 3174303"/>
              <a:gd name="connsiteY106" fmla="*/ 124033 h 489555"/>
              <a:gd name="connsiteX107" fmla="*/ 1251670 w 3174303"/>
              <a:gd name="connsiteY107" fmla="*/ 144757 h 489555"/>
              <a:gd name="connsiteX108" fmla="*/ 1236802 w 3174303"/>
              <a:gd name="connsiteY108" fmla="*/ 180987 h 489555"/>
              <a:gd name="connsiteX109" fmla="*/ 1201757 w 3174303"/>
              <a:gd name="connsiteY109" fmla="*/ 200061 h 489555"/>
              <a:gd name="connsiteX110" fmla="*/ 1180626 w 3174303"/>
              <a:gd name="connsiteY110" fmla="*/ 191686 h 489555"/>
              <a:gd name="connsiteX111" fmla="*/ 1172696 w 3174303"/>
              <a:gd name="connsiteY111" fmla="*/ 171000 h 489555"/>
              <a:gd name="connsiteX112" fmla="*/ 1188528 w 3174303"/>
              <a:gd name="connsiteY112" fmla="*/ 134931 h 489555"/>
              <a:gd name="connsiteX113" fmla="*/ 1221945 w 3174303"/>
              <a:gd name="connsiteY113" fmla="*/ 115707 h 489555"/>
              <a:gd name="connsiteX114" fmla="*/ 1076727 w 3174303"/>
              <a:gd name="connsiteY114" fmla="*/ 106963 h 489555"/>
              <a:gd name="connsiteX115" fmla="*/ 1101748 w 3174303"/>
              <a:gd name="connsiteY115" fmla="*/ 121215 h 489555"/>
              <a:gd name="connsiteX116" fmla="*/ 1086371 w 3174303"/>
              <a:gd name="connsiteY116" fmla="*/ 146708 h 489555"/>
              <a:gd name="connsiteX117" fmla="*/ 1066097 w 3174303"/>
              <a:gd name="connsiteY117" fmla="*/ 166467 h 489555"/>
              <a:gd name="connsiteX118" fmla="*/ 1099734 w 3174303"/>
              <a:gd name="connsiteY118" fmla="*/ 171686 h 489555"/>
              <a:gd name="connsiteX119" fmla="*/ 1048888 w 3174303"/>
              <a:gd name="connsiteY119" fmla="*/ 253875 h 489555"/>
              <a:gd name="connsiteX120" fmla="*/ 1005629 w 3174303"/>
              <a:gd name="connsiteY120" fmla="*/ 250510 h 489555"/>
              <a:gd name="connsiteX121" fmla="*/ 965520 w 3174303"/>
              <a:gd name="connsiteY121" fmla="*/ 323880 h 489555"/>
              <a:gd name="connsiteX122" fmla="*/ 954419 w 3174303"/>
              <a:gd name="connsiteY122" fmla="*/ 373504 h 489555"/>
              <a:gd name="connsiteX123" fmla="*/ 965724 w 3174303"/>
              <a:gd name="connsiteY123" fmla="*/ 388184 h 489555"/>
              <a:gd name="connsiteX124" fmla="*/ 1059367 w 3174303"/>
              <a:gd name="connsiteY124" fmla="*/ 332999 h 489555"/>
              <a:gd name="connsiteX125" fmla="*/ 1059367 w 3174303"/>
              <a:gd name="connsiteY125" fmla="*/ 357633 h 489555"/>
              <a:gd name="connsiteX126" fmla="*/ 1068245 w 3174303"/>
              <a:gd name="connsiteY126" fmla="*/ 314056 h 489555"/>
              <a:gd name="connsiteX127" fmla="*/ 1097998 w 3174303"/>
              <a:gd name="connsiteY127" fmla="*/ 263197 h 489555"/>
              <a:gd name="connsiteX128" fmla="*/ 1172824 w 3174303"/>
              <a:gd name="connsiteY128" fmla="*/ 211248 h 489555"/>
              <a:gd name="connsiteX129" fmla="*/ 1199871 w 3174303"/>
              <a:gd name="connsiteY129" fmla="*/ 232893 h 489555"/>
              <a:gd name="connsiteX130" fmla="*/ 1189123 w 3174303"/>
              <a:gd name="connsiteY130" fmla="*/ 262602 h 489555"/>
              <a:gd name="connsiteX131" fmla="*/ 1147375 w 3174303"/>
              <a:gd name="connsiteY131" fmla="*/ 316540 h 489555"/>
              <a:gd name="connsiteX132" fmla="*/ 1121775 w 3174303"/>
              <a:gd name="connsiteY132" fmla="*/ 344411 h 489555"/>
              <a:gd name="connsiteX133" fmla="*/ 1117789 w 3174303"/>
              <a:gd name="connsiteY133" fmla="*/ 359370 h 489555"/>
              <a:gd name="connsiteX134" fmla="*/ 1124567 w 3174303"/>
              <a:gd name="connsiteY134" fmla="*/ 375615 h 489555"/>
              <a:gd name="connsiteX135" fmla="*/ 1142553 w 3174303"/>
              <a:gd name="connsiteY135" fmla="*/ 382130 h 489555"/>
              <a:gd name="connsiteX136" fmla="*/ 1174030 w 3174303"/>
              <a:gd name="connsiteY136" fmla="*/ 371029 h 489555"/>
              <a:gd name="connsiteX137" fmla="*/ 1197432 w 3174303"/>
              <a:gd name="connsiteY137" fmla="*/ 356139 h 489555"/>
              <a:gd name="connsiteX138" fmla="*/ 1197812 w 3174303"/>
              <a:gd name="connsiteY138" fmla="*/ 355890 h 489555"/>
              <a:gd name="connsiteX139" fmla="*/ 1197269 w 3174303"/>
              <a:gd name="connsiteY139" fmla="*/ 351976 h 489555"/>
              <a:gd name="connsiteX140" fmla="*/ 1221701 w 3174303"/>
              <a:gd name="connsiteY140" fmla="*/ 285448 h 489555"/>
              <a:gd name="connsiteX141" fmla="*/ 1283616 w 3174303"/>
              <a:gd name="connsiteY141" fmla="*/ 225323 h 489555"/>
              <a:gd name="connsiteX142" fmla="*/ 1350792 w 3174303"/>
              <a:gd name="connsiteY142" fmla="*/ 201154 h 489555"/>
              <a:gd name="connsiteX143" fmla="*/ 1376965 w 3174303"/>
              <a:gd name="connsiteY143" fmla="*/ 207615 h 489555"/>
              <a:gd name="connsiteX144" fmla="*/ 1388597 w 3174303"/>
              <a:gd name="connsiteY144" fmla="*/ 225489 h 489555"/>
              <a:gd name="connsiteX145" fmla="*/ 1381203 w 3174303"/>
              <a:gd name="connsiteY145" fmla="*/ 237673 h 489555"/>
              <a:gd name="connsiteX146" fmla="*/ 1397533 w 3174303"/>
              <a:gd name="connsiteY146" fmla="*/ 247311 h 489555"/>
              <a:gd name="connsiteX147" fmla="*/ 1402731 w 3174303"/>
              <a:gd name="connsiteY147" fmla="*/ 270570 h 489555"/>
              <a:gd name="connsiteX148" fmla="*/ 1375149 w 3174303"/>
              <a:gd name="connsiteY148" fmla="*/ 355041 h 489555"/>
              <a:gd name="connsiteX149" fmla="*/ 1376729 w 3174303"/>
              <a:gd name="connsiteY149" fmla="*/ 355293 h 489555"/>
              <a:gd name="connsiteX150" fmla="*/ 1380180 w 3174303"/>
              <a:gd name="connsiteY150" fmla="*/ 363324 h 489555"/>
              <a:gd name="connsiteX151" fmla="*/ 1381203 w 3174303"/>
              <a:gd name="connsiteY151" fmla="*/ 369593 h 489555"/>
              <a:gd name="connsiteX152" fmla="*/ 1407489 w 3174303"/>
              <a:gd name="connsiteY152" fmla="*/ 345127 h 489555"/>
              <a:gd name="connsiteX153" fmla="*/ 1423972 w 3174303"/>
              <a:gd name="connsiteY153" fmla="*/ 334087 h 489555"/>
              <a:gd name="connsiteX154" fmla="*/ 1425072 w 3174303"/>
              <a:gd name="connsiteY154" fmla="*/ 329629 h 489555"/>
              <a:gd name="connsiteX155" fmla="*/ 1450291 w 3174303"/>
              <a:gd name="connsiteY155" fmla="*/ 286884 h 489555"/>
              <a:gd name="connsiteX156" fmla="*/ 1485985 w 3174303"/>
              <a:gd name="connsiteY156" fmla="*/ 243089 h 489555"/>
              <a:gd name="connsiteX157" fmla="*/ 1520757 w 3174303"/>
              <a:gd name="connsiteY157" fmla="*/ 229411 h 489555"/>
              <a:gd name="connsiteX158" fmla="*/ 1540474 w 3174303"/>
              <a:gd name="connsiteY158" fmla="*/ 235524 h 489555"/>
              <a:gd name="connsiteX159" fmla="*/ 1548468 w 3174303"/>
              <a:gd name="connsiteY159" fmla="*/ 250381 h 489555"/>
              <a:gd name="connsiteX160" fmla="*/ 1541267 w 3174303"/>
              <a:gd name="connsiteY160" fmla="*/ 267098 h 489555"/>
              <a:gd name="connsiteX161" fmla="*/ 1529833 w 3174303"/>
              <a:gd name="connsiteY161" fmla="*/ 279881 h 489555"/>
              <a:gd name="connsiteX162" fmla="*/ 1479845 w 3174303"/>
              <a:gd name="connsiteY162" fmla="*/ 349951 h 489555"/>
              <a:gd name="connsiteX163" fmla="*/ 1479041 w 3174303"/>
              <a:gd name="connsiteY163" fmla="*/ 353198 h 489555"/>
              <a:gd name="connsiteX164" fmla="*/ 1489264 w 3174303"/>
              <a:gd name="connsiteY164" fmla="*/ 342632 h 489555"/>
              <a:gd name="connsiteX165" fmla="*/ 1594850 w 3174303"/>
              <a:gd name="connsiteY165" fmla="*/ 237721 h 489555"/>
              <a:gd name="connsiteX166" fmla="*/ 1650599 w 3174303"/>
              <a:gd name="connsiteY166" fmla="*/ 209223 h 489555"/>
              <a:gd name="connsiteX167" fmla="*/ 1667052 w 3174303"/>
              <a:gd name="connsiteY167" fmla="*/ 228061 h 489555"/>
              <a:gd name="connsiteX168" fmla="*/ 1672930 w 3174303"/>
              <a:gd name="connsiteY168" fmla="*/ 259125 h 489555"/>
              <a:gd name="connsiteX169" fmla="*/ 1658807 w 3174303"/>
              <a:gd name="connsiteY169" fmla="*/ 279892 h 489555"/>
              <a:gd name="connsiteX170" fmla="*/ 1615665 w 3174303"/>
              <a:gd name="connsiteY170" fmla="*/ 337564 h 489555"/>
              <a:gd name="connsiteX171" fmla="*/ 1600942 w 3174303"/>
              <a:gd name="connsiteY171" fmla="*/ 370814 h 489555"/>
              <a:gd name="connsiteX172" fmla="*/ 1605529 w 3174303"/>
              <a:gd name="connsiteY172" fmla="*/ 378765 h 489555"/>
              <a:gd name="connsiteX173" fmla="*/ 1685039 w 3174303"/>
              <a:gd name="connsiteY173" fmla="*/ 332334 h 489555"/>
              <a:gd name="connsiteX174" fmla="*/ 1685039 w 3174303"/>
              <a:gd name="connsiteY174" fmla="*/ 364878 h 489555"/>
              <a:gd name="connsiteX175" fmla="*/ 1615275 w 3174303"/>
              <a:gd name="connsiteY175" fmla="*/ 430811 h 489555"/>
              <a:gd name="connsiteX176" fmla="*/ 1564488 w 3174303"/>
              <a:gd name="connsiteY176" fmla="*/ 455703 h 489555"/>
              <a:gd name="connsiteX177" fmla="*/ 1539922 w 3174303"/>
              <a:gd name="connsiteY177" fmla="*/ 443300 h 489555"/>
              <a:gd name="connsiteX178" fmla="*/ 1532062 w 3174303"/>
              <a:gd name="connsiteY178" fmla="*/ 413194 h 489555"/>
              <a:gd name="connsiteX179" fmla="*/ 1544894 w 3174303"/>
              <a:gd name="connsiteY179" fmla="*/ 369759 h 489555"/>
              <a:gd name="connsiteX180" fmla="*/ 1589251 w 3174303"/>
              <a:gd name="connsiteY180" fmla="*/ 300295 h 489555"/>
              <a:gd name="connsiteX181" fmla="*/ 1497344 w 3174303"/>
              <a:gd name="connsiteY181" fmla="*/ 402211 h 489555"/>
              <a:gd name="connsiteX182" fmla="*/ 1470319 w 3174303"/>
              <a:gd name="connsiteY182" fmla="*/ 434529 h 489555"/>
              <a:gd name="connsiteX183" fmla="*/ 1455499 w 3174303"/>
              <a:gd name="connsiteY183" fmla="*/ 440230 h 489555"/>
              <a:gd name="connsiteX184" fmla="*/ 1429439 w 3174303"/>
              <a:gd name="connsiteY184" fmla="*/ 415343 h 489555"/>
              <a:gd name="connsiteX185" fmla="*/ 1422648 w 3174303"/>
              <a:gd name="connsiteY185" fmla="*/ 389413 h 489555"/>
              <a:gd name="connsiteX186" fmla="*/ 1421001 w 3174303"/>
              <a:gd name="connsiteY186" fmla="*/ 369021 h 489555"/>
              <a:gd name="connsiteX187" fmla="*/ 1405835 w 3174303"/>
              <a:gd name="connsiteY187" fmla="*/ 382193 h 489555"/>
              <a:gd name="connsiteX188" fmla="*/ 1388248 w 3174303"/>
              <a:gd name="connsiteY188" fmla="*/ 393505 h 489555"/>
              <a:gd name="connsiteX189" fmla="*/ 1349185 w 3174303"/>
              <a:gd name="connsiteY189" fmla="*/ 400539 h 489555"/>
              <a:gd name="connsiteX190" fmla="*/ 1270736 w 3174303"/>
              <a:gd name="connsiteY190" fmla="*/ 450999 h 489555"/>
              <a:gd name="connsiteX191" fmla="*/ 1218449 w 3174303"/>
              <a:gd name="connsiteY191" fmla="*/ 422158 h 489555"/>
              <a:gd name="connsiteX192" fmla="*/ 1206128 w 3174303"/>
              <a:gd name="connsiteY192" fmla="*/ 397365 h 489555"/>
              <a:gd name="connsiteX193" fmla="*/ 1199019 w 3174303"/>
              <a:gd name="connsiteY193" fmla="*/ 405276 h 489555"/>
              <a:gd name="connsiteX194" fmla="*/ 1116321 w 3174303"/>
              <a:gd name="connsiteY194" fmla="*/ 454364 h 489555"/>
              <a:gd name="connsiteX195" fmla="*/ 1072639 w 3174303"/>
              <a:gd name="connsiteY195" fmla="*/ 423540 h 489555"/>
              <a:gd name="connsiteX196" fmla="*/ 1058924 w 3174303"/>
              <a:gd name="connsiteY196" fmla="*/ 365268 h 489555"/>
              <a:gd name="connsiteX197" fmla="*/ 1036954 w 3174303"/>
              <a:gd name="connsiteY197" fmla="*/ 388315 h 489555"/>
              <a:gd name="connsiteX198" fmla="*/ 921318 w 3174303"/>
              <a:gd name="connsiteY198" fmla="*/ 465122 h 489555"/>
              <a:gd name="connsiteX199" fmla="*/ 891492 w 3174303"/>
              <a:gd name="connsiteY199" fmla="*/ 451128 h 489555"/>
              <a:gd name="connsiteX200" fmla="*/ 881499 w 3174303"/>
              <a:gd name="connsiteY200" fmla="*/ 418574 h 489555"/>
              <a:gd name="connsiteX201" fmla="*/ 905041 w 3174303"/>
              <a:gd name="connsiteY201" fmla="*/ 344700 h 489555"/>
              <a:gd name="connsiteX202" fmla="*/ 894232 w 3174303"/>
              <a:gd name="connsiteY202" fmla="*/ 357867 h 489555"/>
              <a:gd name="connsiteX203" fmla="*/ 888844 w 3174303"/>
              <a:gd name="connsiteY203" fmla="*/ 361774 h 489555"/>
              <a:gd name="connsiteX204" fmla="*/ 888844 w 3174303"/>
              <a:gd name="connsiteY204" fmla="*/ 366142 h 489555"/>
              <a:gd name="connsiteX205" fmla="*/ 819278 w 3174303"/>
              <a:gd name="connsiteY205" fmla="*/ 429954 h 489555"/>
              <a:gd name="connsiteX206" fmla="*/ 746754 w 3174303"/>
              <a:gd name="connsiteY206" fmla="*/ 463783 h 489555"/>
              <a:gd name="connsiteX207" fmla="*/ 693198 w 3174303"/>
              <a:gd name="connsiteY207" fmla="*/ 429027 h 489555"/>
              <a:gd name="connsiteX208" fmla="*/ 673289 w 3174303"/>
              <a:gd name="connsiteY208" fmla="*/ 356005 h 489555"/>
              <a:gd name="connsiteX209" fmla="*/ 680489 w 3174303"/>
              <a:gd name="connsiteY209" fmla="*/ 319460 h 489555"/>
              <a:gd name="connsiteX210" fmla="*/ 720340 w 3174303"/>
              <a:gd name="connsiteY210" fmla="*/ 270661 h 489555"/>
              <a:gd name="connsiteX211" fmla="*/ 785829 w 3174303"/>
              <a:gd name="connsiteY211" fmla="*/ 216713 h 489555"/>
              <a:gd name="connsiteX212" fmla="*/ 835555 w 3174303"/>
              <a:gd name="connsiteY212" fmla="*/ 196450 h 489555"/>
              <a:gd name="connsiteX213" fmla="*/ 860292 w 3174303"/>
              <a:gd name="connsiteY213" fmla="*/ 205740 h 489555"/>
              <a:gd name="connsiteX214" fmla="*/ 870006 w 3174303"/>
              <a:gd name="connsiteY214" fmla="*/ 229529 h 489555"/>
              <a:gd name="connsiteX215" fmla="*/ 846453 w 3174303"/>
              <a:gd name="connsiteY215" fmla="*/ 284559 h 489555"/>
              <a:gd name="connsiteX216" fmla="*/ 807309 w 3174303"/>
              <a:gd name="connsiteY216" fmla="*/ 316443 h 489555"/>
              <a:gd name="connsiteX217" fmla="*/ 791696 w 3174303"/>
              <a:gd name="connsiteY217" fmla="*/ 299684 h 489555"/>
              <a:gd name="connsiteX218" fmla="*/ 792111 w 3174303"/>
              <a:gd name="connsiteY218" fmla="*/ 295148 h 489555"/>
              <a:gd name="connsiteX219" fmla="*/ 788397 w 3174303"/>
              <a:gd name="connsiteY219" fmla="*/ 297633 h 489555"/>
              <a:gd name="connsiteX220" fmla="*/ 768374 w 3174303"/>
              <a:gd name="connsiteY220" fmla="*/ 311830 h 489555"/>
              <a:gd name="connsiteX221" fmla="*/ 733714 w 3174303"/>
              <a:gd name="connsiteY221" fmla="*/ 340907 h 489555"/>
              <a:gd name="connsiteX222" fmla="*/ 725356 w 3174303"/>
              <a:gd name="connsiteY222" fmla="*/ 360045 h 489555"/>
              <a:gd name="connsiteX223" fmla="*/ 735192 w 3174303"/>
              <a:gd name="connsiteY223" fmla="*/ 387091 h 489555"/>
              <a:gd name="connsiteX224" fmla="*/ 762228 w 3174303"/>
              <a:gd name="connsiteY224" fmla="*/ 396928 h 489555"/>
              <a:gd name="connsiteX225" fmla="*/ 810411 w 3174303"/>
              <a:gd name="connsiteY225" fmla="*/ 382028 h 489555"/>
              <a:gd name="connsiteX226" fmla="*/ 864975 w 3174303"/>
              <a:gd name="connsiteY226" fmla="*/ 349621 h 489555"/>
              <a:gd name="connsiteX227" fmla="*/ 873419 w 3174303"/>
              <a:gd name="connsiteY227" fmla="*/ 344218 h 489555"/>
              <a:gd name="connsiteX228" fmla="*/ 873419 w 3174303"/>
              <a:gd name="connsiteY228" fmla="*/ 340553 h 489555"/>
              <a:gd name="connsiteX229" fmla="*/ 956851 w 3174303"/>
              <a:gd name="connsiteY229" fmla="*/ 247863 h 489555"/>
              <a:gd name="connsiteX230" fmla="*/ 916453 w 3174303"/>
              <a:gd name="connsiteY230" fmla="*/ 250735 h 489555"/>
              <a:gd name="connsiteX231" fmla="*/ 903830 w 3174303"/>
              <a:gd name="connsiteY231" fmla="*/ 253875 h 489555"/>
              <a:gd name="connsiteX232" fmla="*/ 894947 w 3174303"/>
              <a:gd name="connsiteY232" fmla="*/ 242988 h 489555"/>
              <a:gd name="connsiteX233" fmla="*/ 913550 w 3174303"/>
              <a:gd name="connsiteY233" fmla="*/ 203222 h 489555"/>
              <a:gd name="connsiteX234" fmla="*/ 950754 w 3174303"/>
              <a:gd name="connsiteY234" fmla="*/ 169736 h 489555"/>
              <a:gd name="connsiteX235" fmla="*/ 1008501 w 3174303"/>
              <a:gd name="connsiteY235" fmla="*/ 164153 h 489555"/>
              <a:gd name="connsiteX236" fmla="*/ 1039426 w 3174303"/>
              <a:gd name="connsiteY236" fmla="*/ 122142 h 489555"/>
              <a:gd name="connsiteX237" fmla="*/ 1076727 w 3174303"/>
              <a:gd name="connsiteY237" fmla="*/ 106963 h 489555"/>
              <a:gd name="connsiteX238" fmla="*/ 376024 w 3174303"/>
              <a:gd name="connsiteY238" fmla="*/ 43055 h 489555"/>
              <a:gd name="connsiteX239" fmla="*/ 433556 w 3174303"/>
              <a:gd name="connsiteY239" fmla="*/ 48402 h 489555"/>
              <a:gd name="connsiteX240" fmla="*/ 464154 w 3174303"/>
              <a:gd name="connsiteY240" fmla="*/ 60929 h 489555"/>
              <a:gd name="connsiteX241" fmla="*/ 473032 w 3174303"/>
              <a:gd name="connsiteY241" fmla="*/ 81514 h 489555"/>
              <a:gd name="connsiteX242" fmla="*/ 466630 w 3174303"/>
              <a:gd name="connsiteY242" fmla="*/ 118536 h 489555"/>
              <a:gd name="connsiteX243" fmla="*/ 451317 w 3174303"/>
              <a:gd name="connsiteY243" fmla="*/ 139416 h 489555"/>
              <a:gd name="connsiteX244" fmla="*/ 419111 w 3174303"/>
              <a:gd name="connsiteY244" fmla="*/ 153566 h 489555"/>
              <a:gd name="connsiteX245" fmla="*/ 390602 w 3174303"/>
              <a:gd name="connsiteY245" fmla="*/ 164469 h 489555"/>
              <a:gd name="connsiteX246" fmla="*/ 359479 w 3174303"/>
              <a:gd name="connsiteY246" fmla="*/ 182841 h 489555"/>
              <a:gd name="connsiteX247" fmla="*/ 343556 w 3174303"/>
              <a:gd name="connsiteY247" fmla="*/ 191306 h 489555"/>
              <a:gd name="connsiteX248" fmla="*/ 332165 w 3174303"/>
              <a:gd name="connsiteY248" fmla="*/ 181758 h 489555"/>
              <a:gd name="connsiteX249" fmla="*/ 344241 w 3174303"/>
              <a:gd name="connsiteY249" fmla="*/ 161640 h 489555"/>
              <a:gd name="connsiteX250" fmla="*/ 373045 w 3174303"/>
              <a:gd name="connsiteY250" fmla="*/ 140986 h 489555"/>
              <a:gd name="connsiteX251" fmla="*/ 390694 w 3174303"/>
              <a:gd name="connsiteY251" fmla="*/ 131974 h 489555"/>
              <a:gd name="connsiteX252" fmla="*/ 372659 w 3174303"/>
              <a:gd name="connsiteY252" fmla="*/ 135467 h 489555"/>
              <a:gd name="connsiteX253" fmla="*/ 222710 w 3174303"/>
              <a:gd name="connsiteY253" fmla="*/ 158013 h 489555"/>
              <a:gd name="connsiteX254" fmla="*/ 160865 w 3174303"/>
              <a:gd name="connsiteY254" fmla="*/ 203961 h 489555"/>
              <a:gd name="connsiteX255" fmla="*/ 163281 w 3174303"/>
              <a:gd name="connsiteY255" fmla="*/ 210964 h 489555"/>
              <a:gd name="connsiteX256" fmla="*/ 172234 w 3174303"/>
              <a:gd name="connsiteY256" fmla="*/ 216134 h 489555"/>
              <a:gd name="connsiteX257" fmla="*/ 246825 w 3174303"/>
              <a:gd name="connsiteY257" fmla="*/ 238112 h 489555"/>
              <a:gd name="connsiteX258" fmla="*/ 312630 w 3174303"/>
              <a:gd name="connsiteY258" fmla="*/ 262527 h 489555"/>
              <a:gd name="connsiteX259" fmla="*/ 361944 w 3174303"/>
              <a:gd name="connsiteY259" fmla="*/ 291786 h 489555"/>
              <a:gd name="connsiteX260" fmla="*/ 388293 w 3174303"/>
              <a:gd name="connsiteY260" fmla="*/ 321560 h 489555"/>
              <a:gd name="connsiteX261" fmla="*/ 396340 w 3174303"/>
              <a:gd name="connsiteY261" fmla="*/ 353316 h 489555"/>
              <a:gd name="connsiteX262" fmla="*/ 371722 w 3174303"/>
              <a:gd name="connsiteY262" fmla="*/ 418622 h 489555"/>
              <a:gd name="connsiteX263" fmla="*/ 277242 w 3174303"/>
              <a:gd name="connsiteY263" fmla="*/ 471107 h 489555"/>
              <a:gd name="connsiteX264" fmla="*/ 134494 w 3174303"/>
              <a:gd name="connsiteY264" fmla="*/ 489350 h 489555"/>
              <a:gd name="connsiteX265" fmla="*/ 55128 w 3174303"/>
              <a:gd name="connsiteY265" fmla="*/ 461647 h 489555"/>
              <a:gd name="connsiteX266" fmla="*/ 1834 w 3174303"/>
              <a:gd name="connsiteY266" fmla="*/ 438762 h 489555"/>
              <a:gd name="connsiteX267" fmla="*/ 22773 w 3174303"/>
              <a:gd name="connsiteY267" fmla="*/ 392240 h 489555"/>
              <a:gd name="connsiteX268" fmla="*/ 121721 w 3174303"/>
              <a:gd name="connsiteY268" fmla="*/ 393563 h 489555"/>
              <a:gd name="connsiteX269" fmla="*/ 232895 w 3174303"/>
              <a:gd name="connsiteY269" fmla="*/ 388977 h 489555"/>
              <a:gd name="connsiteX270" fmla="*/ 294697 w 3174303"/>
              <a:gd name="connsiteY270" fmla="*/ 373306 h 489555"/>
              <a:gd name="connsiteX271" fmla="*/ 340234 w 3174303"/>
              <a:gd name="connsiteY271" fmla="*/ 348001 h 489555"/>
              <a:gd name="connsiteX272" fmla="*/ 238917 w 3174303"/>
              <a:gd name="connsiteY272" fmla="*/ 297819 h 489555"/>
              <a:gd name="connsiteX273" fmla="*/ 155721 w 3174303"/>
              <a:gd name="connsiteY273" fmla="*/ 273843 h 489555"/>
              <a:gd name="connsiteX274" fmla="*/ 106156 w 3174303"/>
              <a:gd name="connsiteY274" fmla="*/ 245886 h 489555"/>
              <a:gd name="connsiteX275" fmla="*/ 96024 w 3174303"/>
              <a:gd name="connsiteY275" fmla="*/ 220785 h 489555"/>
              <a:gd name="connsiteX276" fmla="*/ 120638 w 3174303"/>
              <a:gd name="connsiteY276" fmla="*/ 129043 h 489555"/>
              <a:gd name="connsiteX277" fmla="*/ 218386 w 3174303"/>
              <a:gd name="connsiteY277" fmla="*/ 65478 h 489555"/>
              <a:gd name="connsiteX278" fmla="*/ 376024 w 3174303"/>
              <a:gd name="connsiteY278" fmla="*/ 43055 h 489555"/>
              <a:gd name="connsiteX279" fmla="*/ 3151972 w 3174303"/>
              <a:gd name="connsiteY279" fmla="*/ 24217 h 489555"/>
              <a:gd name="connsiteX280" fmla="*/ 3174303 w 3174303"/>
              <a:gd name="connsiteY280" fmla="*/ 44513 h 489555"/>
              <a:gd name="connsiteX281" fmla="*/ 2946907 w 3174303"/>
              <a:gd name="connsiteY281" fmla="*/ 340318 h 489555"/>
              <a:gd name="connsiteX282" fmla="*/ 2946907 w 3174303"/>
              <a:gd name="connsiteY282" fmla="*/ 359241 h 489555"/>
              <a:gd name="connsiteX283" fmla="*/ 3057353 w 3174303"/>
              <a:gd name="connsiteY283" fmla="*/ 241123 h 489555"/>
              <a:gd name="connsiteX284" fmla="*/ 3130444 w 3174303"/>
              <a:gd name="connsiteY284" fmla="*/ 202504 h 489555"/>
              <a:gd name="connsiteX285" fmla="*/ 3151452 w 3174303"/>
              <a:gd name="connsiteY285" fmla="*/ 216027 h 489555"/>
              <a:gd name="connsiteX286" fmla="*/ 3158830 w 3174303"/>
              <a:gd name="connsiteY286" fmla="*/ 248367 h 489555"/>
              <a:gd name="connsiteX287" fmla="*/ 3127798 w 3174303"/>
              <a:gd name="connsiteY287" fmla="*/ 314182 h 489555"/>
              <a:gd name="connsiteX288" fmla="*/ 3046477 w 3174303"/>
              <a:gd name="connsiteY288" fmla="*/ 373139 h 489555"/>
              <a:gd name="connsiteX289" fmla="*/ 3075955 w 3174303"/>
              <a:gd name="connsiteY289" fmla="*/ 392888 h 489555"/>
              <a:gd name="connsiteX290" fmla="*/ 3101180 w 3174303"/>
              <a:gd name="connsiteY290" fmla="*/ 383207 h 489555"/>
              <a:gd name="connsiteX291" fmla="*/ 3166910 w 3174303"/>
              <a:gd name="connsiteY291" fmla="*/ 333674 h 489555"/>
              <a:gd name="connsiteX292" fmla="*/ 3166910 w 3174303"/>
              <a:gd name="connsiteY292" fmla="*/ 365199 h 489555"/>
              <a:gd name="connsiteX293" fmla="*/ 3101158 w 3174303"/>
              <a:gd name="connsiteY293" fmla="*/ 434524 h 489555"/>
              <a:gd name="connsiteX294" fmla="*/ 3055092 w 3174303"/>
              <a:gd name="connsiteY294" fmla="*/ 457054 h 489555"/>
              <a:gd name="connsiteX295" fmla="*/ 3010027 w 3174303"/>
              <a:gd name="connsiteY295" fmla="*/ 434186 h 489555"/>
              <a:gd name="connsiteX296" fmla="*/ 2978133 w 3174303"/>
              <a:gd name="connsiteY296" fmla="*/ 374307 h 489555"/>
              <a:gd name="connsiteX297" fmla="*/ 2946875 w 3174303"/>
              <a:gd name="connsiteY297" fmla="*/ 421371 h 489555"/>
              <a:gd name="connsiteX298" fmla="*/ 2921211 w 3174303"/>
              <a:gd name="connsiteY298" fmla="*/ 442930 h 489555"/>
              <a:gd name="connsiteX299" fmla="*/ 2899020 w 3174303"/>
              <a:gd name="connsiteY299" fmla="*/ 414095 h 489555"/>
              <a:gd name="connsiteX300" fmla="*/ 2898424 w 3174303"/>
              <a:gd name="connsiteY300" fmla="*/ 405064 h 489555"/>
              <a:gd name="connsiteX301" fmla="*/ 2897326 w 3174303"/>
              <a:gd name="connsiteY301" fmla="*/ 406170 h 489555"/>
              <a:gd name="connsiteX302" fmla="*/ 2811733 w 3174303"/>
              <a:gd name="connsiteY302" fmla="*/ 460418 h 489555"/>
              <a:gd name="connsiteX303" fmla="*/ 2787350 w 3174303"/>
              <a:gd name="connsiteY303" fmla="*/ 448797 h 489555"/>
              <a:gd name="connsiteX304" fmla="*/ 2781322 w 3174303"/>
              <a:gd name="connsiteY304" fmla="*/ 417899 h 489555"/>
              <a:gd name="connsiteX305" fmla="*/ 2800160 w 3174303"/>
              <a:gd name="connsiteY305" fmla="*/ 352105 h 489555"/>
              <a:gd name="connsiteX306" fmla="*/ 2736879 w 3174303"/>
              <a:gd name="connsiteY306" fmla="*/ 429429 h 489555"/>
              <a:gd name="connsiteX307" fmla="*/ 2699379 w 3174303"/>
              <a:gd name="connsiteY307" fmla="*/ 450324 h 489555"/>
              <a:gd name="connsiteX308" fmla="*/ 2661913 w 3174303"/>
              <a:gd name="connsiteY308" fmla="*/ 417936 h 489555"/>
              <a:gd name="connsiteX309" fmla="*/ 2644076 w 3174303"/>
              <a:gd name="connsiteY309" fmla="*/ 359370 h 489555"/>
              <a:gd name="connsiteX310" fmla="*/ 2660284 w 3174303"/>
              <a:gd name="connsiteY310" fmla="*/ 308080 h 489555"/>
              <a:gd name="connsiteX311" fmla="*/ 2724234 w 3174303"/>
              <a:gd name="connsiteY311" fmla="*/ 248742 h 489555"/>
              <a:gd name="connsiteX312" fmla="*/ 2805566 w 3174303"/>
              <a:gd name="connsiteY312" fmla="*/ 200205 h 489555"/>
              <a:gd name="connsiteX313" fmla="*/ 2863532 w 3174303"/>
              <a:gd name="connsiteY313" fmla="*/ 186355 h 489555"/>
              <a:gd name="connsiteX314" fmla="*/ 2884894 w 3174303"/>
              <a:gd name="connsiteY314" fmla="*/ 199718 h 489555"/>
              <a:gd name="connsiteX315" fmla="*/ 2894608 w 3174303"/>
              <a:gd name="connsiteY315" fmla="*/ 223474 h 489555"/>
              <a:gd name="connsiteX316" fmla="*/ 2874430 w 3174303"/>
              <a:gd name="connsiteY316" fmla="*/ 242602 h 489555"/>
              <a:gd name="connsiteX317" fmla="*/ 2887889 w 3174303"/>
              <a:gd name="connsiteY317" fmla="*/ 273934 h 489555"/>
              <a:gd name="connsiteX318" fmla="*/ 2870348 w 3174303"/>
              <a:gd name="connsiteY318" fmla="*/ 307710 h 489555"/>
              <a:gd name="connsiteX319" fmla="*/ 2847555 w 3174303"/>
              <a:gd name="connsiteY319" fmla="*/ 340307 h 489555"/>
              <a:gd name="connsiteX320" fmla="*/ 2843483 w 3174303"/>
              <a:gd name="connsiteY320" fmla="*/ 360045 h 489555"/>
              <a:gd name="connsiteX321" fmla="*/ 2856139 w 3174303"/>
              <a:gd name="connsiteY321" fmla="*/ 378765 h 489555"/>
              <a:gd name="connsiteX322" fmla="*/ 2887919 w 3174303"/>
              <a:gd name="connsiteY322" fmla="*/ 367661 h 489555"/>
              <a:gd name="connsiteX323" fmla="*/ 2905294 w 3174303"/>
              <a:gd name="connsiteY323" fmla="*/ 357004 h 489555"/>
              <a:gd name="connsiteX324" fmla="*/ 2920440 w 3174303"/>
              <a:gd name="connsiteY324" fmla="*/ 289295 h 489555"/>
              <a:gd name="connsiteX325" fmla="*/ 3001632 w 3174303"/>
              <a:gd name="connsiteY325" fmla="*/ 165519 h 489555"/>
              <a:gd name="connsiteX326" fmla="*/ 3095024 w 3174303"/>
              <a:gd name="connsiteY326" fmla="*/ 57929 h 489555"/>
              <a:gd name="connsiteX327" fmla="*/ 3151972 w 3174303"/>
              <a:gd name="connsiteY327" fmla="*/ 24217 h 489555"/>
              <a:gd name="connsiteX328" fmla="*/ 2124555 w 3174303"/>
              <a:gd name="connsiteY328" fmla="*/ 0 h 489555"/>
              <a:gd name="connsiteX329" fmla="*/ 2222689 w 3174303"/>
              <a:gd name="connsiteY329" fmla="*/ 24201 h 489555"/>
              <a:gd name="connsiteX330" fmla="*/ 2255200 w 3174303"/>
              <a:gd name="connsiteY330" fmla="*/ 84214 h 489555"/>
              <a:gd name="connsiteX331" fmla="*/ 2195734 w 3174303"/>
              <a:gd name="connsiteY331" fmla="*/ 171798 h 489555"/>
              <a:gd name="connsiteX332" fmla="*/ 2000126 w 3174303"/>
              <a:gd name="connsiteY332" fmla="*/ 228650 h 489555"/>
              <a:gd name="connsiteX333" fmla="*/ 1986763 w 3174303"/>
              <a:gd name="connsiteY333" fmla="*/ 236987 h 489555"/>
              <a:gd name="connsiteX334" fmla="*/ 2121223 w 3174303"/>
              <a:gd name="connsiteY334" fmla="*/ 268480 h 489555"/>
              <a:gd name="connsiteX335" fmla="*/ 2167739 w 3174303"/>
              <a:gd name="connsiteY335" fmla="*/ 330448 h 489555"/>
              <a:gd name="connsiteX336" fmla="*/ 2133101 w 3174303"/>
              <a:gd name="connsiteY336" fmla="*/ 391602 h 489555"/>
              <a:gd name="connsiteX337" fmla="*/ 2044633 w 3174303"/>
              <a:gd name="connsiteY337" fmla="*/ 441880 h 489555"/>
              <a:gd name="connsiteX338" fmla="*/ 1944919 w 3174303"/>
              <a:gd name="connsiteY338" fmla="*/ 461768 h 489555"/>
              <a:gd name="connsiteX339" fmla="*/ 1861985 w 3174303"/>
              <a:gd name="connsiteY339" fmla="*/ 441339 h 489555"/>
              <a:gd name="connsiteX340" fmla="*/ 1832437 w 3174303"/>
              <a:gd name="connsiteY340" fmla="*/ 386288 h 489555"/>
              <a:gd name="connsiteX341" fmla="*/ 1850777 w 3174303"/>
              <a:gd name="connsiteY341" fmla="*/ 328734 h 489555"/>
              <a:gd name="connsiteX342" fmla="*/ 1902410 w 3174303"/>
              <a:gd name="connsiteY342" fmla="*/ 264269 h 489555"/>
              <a:gd name="connsiteX343" fmla="*/ 1853289 w 3174303"/>
              <a:gd name="connsiteY343" fmla="*/ 232218 h 489555"/>
              <a:gd name="connsiteX344" fmla="*/ 1867890 w 3174303"/>
              <a:gd name="connsiteY344" fmla="*/ 210005 h 489555"/>
              <a:gd name="connsiteX345" fmla="*/ 1952462 w 3174303"/>
              <a:gd name="connsiteY345" fmla="*/ 196889 h 489555"/>
              <a:gd name="connsiteX346" fmla="*/ 2084854 w 3174303"/>
              <a:gd name="connsiteY346" fmla="*/ 104949 h 489555"/>
              <a:gd name="connsiteX347" fmla="*/ 2096427 w 3174303"/>
              <a:gd name="connsiteY347" fmla="*/ 113136 h 489555"/>
              <a:gd name="connsiteX348" fmla="*/ 2075146 w 3174303"/>
              <a:gd name="connsiteY348" fmla="*/ 141961 h 489555"/>
              <a:gd name="connsiteX349" fmla="*/ 2026454 w 3174303"/>
              <a:gd name="connsiteY349" fmla="*/ 187684 h 489555"/>
              <a:gd name="connsiteX350" fmla="*/ 2193714 w 3174303"/>
              <a:gd name="connsiteY350" fmla="*/ 115825 h 489555"/>
              <a:gd name="connsiteX351" fmla="*/ 2116476 w 3174303"/>
              <a:gd name="connsiteY351" fmla="*/ 82317 h 489555"/>
              <a:gd name="connsiteX352" fmla="*/ 2003630 w 3174303"/>
              <a:gd name="connsiteY352" fmla="*/ 97689 h 489555"/>
              <a:gd name="connsiteX353" fmla="*/ 1959194 w 3174303"/>
              <a:gd name="connsiteY353" fmla="*/ 109574 h 489555"/>
              <a:gd name="connsiteX354" fmla="*/ 1946539 w 3174303"/>
              <a:gd name="connsiteY354" fmla="*/ 113771 h 489555"/>
              <a:gd name="connsiteX355" fmla="*/ 1956878 w 3174303"/>
              <a:gd name="connsiteY355" fmla="*/ 118871 h 489555"/>
              <a:gd name="connsiteX356" fmla="*/ 1960521 w 3174303"/>
              <a:gd name="connsiteY356" fmla="*/ 127270 h 489555"/>
              <a:gd name="connsiteX357" fmla="*/ 1908593 w 3174303"/>
              <a:gd name="connsiteY357" fmla="*/ 153105 h 489555"/>
              <a:gd name="connsiteX358" fmla="*/ 1837955 w 3174303"/>
              <a:gd name="connsiteY358" fmla="*/ 169114 h 489555"/>
              <a:gd name="connsiteX359" fmla="*/ 1818978 w 3174303"/>
              <a:gd name="connsiteY359" fmla="*/ 150137 h 489555"/>
              <a:gd name="connsiteX360" fmla="*/ 1834650 w 3174303"/>
              <a:gd name="connsiteY360" fmla="*/ 112675 h 489555"/>
              <a:gd name="connsiteX361" fmla="*/ 1867177 w 3174303"/>
              <a:gd name="connsiteY361" fmla="*/ 68993 h 489555"/>
              <a:gd name="connsiteX362" fmla="*/ 1894995 w 3174303"/>
              <a:gd name="connsiteY362" fmla="*/ 45627 h 489555"/>
              <a:gd name="connsiteX363" fmla="*/ 1954546 w 3174303"/>
              <a:gd name="connsiteY363" fmla="*/ 27534 h 489555"/>
              <a:gd name="connsiteX364" fmla="*/ 2046396 w 3174303"/>
              <a:gd name="connsiteY364" fmla="*/ 7094 h 489555"/>
              <a:gd name="connsiteX365" fmla="*/ 2124555 w 3174303"/>
              <a:gd name="connsiteY365" fmla="*/ 0 h 489555"/>
              <a:gd name="connsiteX0" fmla="*/ 1964442 w 3174303"/>
              <a:gd name="connsiteY0" fmla="*/ 271373 h 483984"/>
              <a:gd name="connsiteX1" fmla="*/ 1921366 w 3174303"/>
              <a:gd name="connsiteY1" fmla="*/ 324292 h 483984"/>
              <a:gd name="connsiteX2" fmla="*/ 1913436 w 3174303"/>
              <a:gd name="connsiteY2" fmla="*/ 344572 h 483984"/>
              <a:gd name="connsiteX3" fmla="*/ 1925888 w 3174303"/>
              <a:gd name="connsiteY3" fmla="*/ 367948 h 483984"/>
              <a:gd name="connsiteX4" fmla="*/ 1967797 w 3174303"/>
              <a:gd name="connsiteY4" fmla="*/ 380115 h 483984"/>
              <a:gd name="connsiteX5" fmla="*/ 2055734 w 3174303"/>
              <a:gd name="connsiteY5" fmla="*/ 359188 h 483984"/>
              <a:gd name="connsiteX6" fmla="*/ 2098859 w 3174303"/>
              <a:gd name="connsiteY6" fmla="*/ 316990 h 483984"/>
              <a:gd name="connsiteX7" fmla="*/ 2070918 w 3174303"/>
              <a:gd name="connsiteY7" fmla="*/ 293174 h 483984"/>
              <a:gd name="connsiteX8" fmla="*/ 1964442 w 3174303"/>
              <a:gd name="connsiteY8" fmla="*/ 271373 h 483984"/>
              <a:gd name="connsiteX9" fmla="*/ 3099000 w 3174303"/>
              <a:gd name="connsiteY9" fmla="*/ 267214 h 483984"/>
              <a:gd name="connsiteX10" fmla="*/ 3095206 w 3174303"/>
              <a:gd name="connsiteY10" fmla="*/ 268049 h 483984"/>
              <a:gd name="connsiteX11" fmla="*/ 3062759 w 3174303"/>
              <a:gd name="connsiteY11" fmla="*/ 288909 h 483984"/>
              <a:gd name="connsiteX12" fmla="*/ 3006111 w 3174303"/>
              <a:gd name="connsiteY12" fmla="*/ 339075 h 483984"/>
              <a:gd name="connsiteX13" fmla="*/ 3030060 w 3174303"/>
              <a:gd name="connsiteY13" fmla="*/ 350497 h 483984"/>
              <a:gd name="connsiteX14" fmla="*/ 3079963 w 3174303"/>
              <a:gd name="connsiteY14" fmla="*/ 302909 h 483984"/>
              <a:gd name="connsiteX15" fmla="*/ 3098156 w 3174303"/>
              <a:gd name="connsiteY15" fmla="*/ 271861 h 483984"/>
              <a:gd name="connsiteX16" fmla="*/ 3099000 w 3174303"/>
              <a:gd name="connsiteY16" fmla="*/ 267214 h 483984"/>
              <a:gd name="connsiteX17" fmla="*/ 1343934 w 3174303"/>
              <a:gd name="connsiteY17" fmla="*/ 260604 h 483984"/>
              <a:gd name="connsiteX18" fmla="*/ 1293297 w 3174303"/>
              <a:gd name="connsiteY18" fmla="*/ 299620 h 483984"/>
              <a:gd name="connsiteX19" fmla="*/ 1257690 w 3174303"/>
              <a:gd name="connsiteY19" fmla="*/ 346613 h 483984"/>
              <a:gd name="connsiteX20" fmla="*/ 1252026 w 3174303"/>
              <a:gd name="connsiteY20" fmla="*/ 377533 h 483984"/>
              <a:gd name="connsiteX21" fmla="*/ 1257009 w 3174303"/>
              <a:gd name="connsiteY21" fmla="*/ 388388 h 483984"/>
              <a:gd name="connsiteX22" fmla="*/ 1270736 w 3174303"/>
              <a:gd name="connsiteY22" fmla="*/ 392888 h 483984"/>
              <a:gd name="connsiteX23" fmla="*/ 1315677 w 3174303"/>
              <a:gd name="connsiteY23" fmla="*/ 373311 h 483984"/>
              <a:gd name="connsiteX24" fmla="*/ 1309622 w 3174303"/>
              <a:gd name="connsiteY24" fmla="*/ 346586 h 483984"/>
              <a:gd name="connsiteX25" fmla="*/ 1343934 w 3174303"/>
              <a:gd name="connsiteY25" fmla="*/ 260604 h 483984"/>
              <a:gd name="connsiteX26" fmla="*/ 2843890 w 3174303"/>
              <a:gd name="connsiteY26" fmla="*/ 252535 h 483984"/>
              <a:gd name="connsiteX27" fmla="*/ 2738722 w 3174303"/>
              <a:gd name="connsiteY27" fmla="*/ 313443 h 483984"/>
              <a:gd name="connsiteX28" fmla="*/ 2699509 w 3174303"/>
              <a:gd name="connsiteY28" fmla="*/ 368114 h 483984"/>
              <a:gd name="connsiteX29" fmla="*/ 2706109 w 3174303"/>
              <a:gd name="connsiteY29" fmla="*/ 385495 h 483984"/>
              <a:gd name="connsiteX30" fmla="*/ 2747921 w 3174303"/>
              <a:gd name="connsiteY30" fmla="*/ 359316 h 483984"/>
              <a:gd name="connsiteX31" fmla="*/ 2843890 w 3174303"/>
              <a:gd name="connsiteY31" fmla="*/ 252535 h 483984"/>
              <a:gd name="connsiteX32" fmla="*/ 2557103 w 3174303"/>
              <a:gd name="connsiteY32" fmla="*/ 246481 h 483984"/>
              <a:gd name="connsiteX33" fmla="*/ 2515413 w 3174303"/>
              <a:gd name="connsiteY33" fmla="*/ 272788 h 483984"/>
              <a:gd name="connsiteX34" fmla="*/ 2479864 w 3174303"/>
              <a:gd name="connsiteY34" fmla="*/ 324255 h 483984"/>
              <a:gd name="connsiteX35" fmla="*/ 2535398 w 3174303"/>
              <a:gd name="connsiteY35" fmla="*/ 282791 h 483984"/>
              <a:gd name="connsiteX36" fmla="*/ 2557649 w 3174303"/>
              <a:gd name="connsiteY36" fmla="*/ 247017 h 483984"/>
              <a:gd name="connsiteX37" fmla="*/ 2557103 w 3174303"/>
              <a:gd name="connsiteY37" fmla="*/ 246481 h 483984"/>
              <a:gd name="connsiteX38" fmla="*/ 604477 w 3174303"/>
              <a:gd name="connsiteY38" fmla="*/ 246481 h 483984"/>
              <a:gd name="connsiteX39" fmla="*/ 562788 w 3174303"/>
              <a:gd name="connsiteY39" fmla="*/ 272788 h 483984"/>
              <a:gd name="connsiteX40" fmla="*/ 527239 w 3174303"/>
              <a:gd name="connsiteY40" fmla="*/ 324255 h 483984"/>
              <a:gd name="connsiteX41" fmla="*/ 582773 w 3174303"/>
              <a:gd name="connsiteY41" fmla="*/ 282791 h 483984"/>
              <a:gd name="connsiteX42" fmla="*/ 605024 w 3174303"/>
              <a:gd name="connsiteY42" fmla="*/ 247017 h 483984"/>
              <a:gd name="connsiteX43" fmla="*/ 604477 w 3174303"/>
              <a:gd name="connsiteY43" fmla="*/ 246481 h 483984"/>
              <a:gd name="connsiteX44" fmla="*/ 622651 w 3174303"/>
              <a:gd name="connsiteY44" fmla="*/ 197114 h 483984"/>
              <a:gd name="connsiteX45" fmla="*/ 652869 w 3174303"/>
              <a:gd name="connsiteY45" fmla="*/ 206249 h 483984"/>
              <a:gd name="connsiteX46" fmla="*/ 664485 w 3174303"/>
              <a:gd name="connsiteY46" fmla="*/ 231543 h 483984"/>
              <a:gd name="connsiteX47" fmla="*/ 523874 w 3174303"/>
              <a:gd name="connsiteY47" fmla="*/ 357302 h 483984"/>
              <a:gd name="connsiteX48" fmla="*/ 523874 w 3174303"/>
              <a:gd name="connsiteY48" fmla="*/ 360720 h 483984"/>
              <a:gd name="connsiteX49" fmla="*/ 531166 w 3174303"/>
              <a:gd name="connsiteY49" fmla="*/ 386952 h 483984"/>
              <a:gd name="connsiteX50" fmla="*/ 551328 w 3174303"/>
              <a:gd name="connsiteY50" fmla="*/ 395589 h 483984"/>
              <a:gd name="connsiteX51" fmla="*/ 598241 w 3174303"/>
              <a:gd name="connsiteY51" fmla="*/ 380469 h 483984"/>
              <a:gd name="connsiteX52" fmla="*/ 667849 w 3174303"/>
              <a:gd name="connsiteY52" fmla="*/ 333674 h 483984"/>
              <a:gd name="connsiteX53" fmla="*/ 667849 w 3174303"/>
              <a:gd name="connsiteY53" fmla="*/ 363185 h 483984"/>
              <a:gd name="connsiteX54" fmla="*/ 525096 w 3174303"/>
              <a:gd name="connsiteY54" fmla="*/ 459743 h 483984"/>
              <a:gd name="connsiteX55" fmla="*/ 473420 w 3174303"/>
              <a:gd name="connsiteY55" fmla="*/ 433581 h 483984"/>
              <a:gd name="connsiteX56" fmla="*/ 454994 w 3174303"/>
              <a:gd name="connsiteY56" fmla="*/ 364749 h 483984"/>
              <a:gd name="connsiteX57" fmla="*/ 481007 w 3174303"/>
              <a:gd name="connsiteY57" fmla="*/ 289820 h 483984"/>
              <a:gd name="connsiteX58" fmla="*/ 548981 w 3174303"/>
              <a:gd name="connsiteY58" fmla="*/ 224042 h 483984"/>
              <a:gd name="connsiteX59" fmla="*/ 622651 w 3174303"/>
              <a:gd name="connsiteY59" fmla="*/ 197114 h 483984"/>
              <a:gd name="connsiteX60" fmla="*/ 2278930 w 3174303"/>
              <a:gd name="connsiteY60" fmla="*/ 191735 h 483984"/>
              <a:gd name="connsiteX61" fmla="*/ 2293867 w 3174303"/>
              <a:gd name="connsiteY61" fmla="*/ 203672 h 483984"/>
              <a:gd name="connsiteX62" fmla="*/ 2283773 w 3174303"/>
              <a:gd name="connsiteY62" fmla="*/ 219981 h 483984"/>
              <a:gd name="connsiteX63" fmla="*/ 2362361 w 3174303"/>
              <a:gd name="connsiteY63" fmla="*/ 209898 h 483984"/>
              <a:gd name="connsiteX64" fmla="*/ 2377835 w 3174303"/>
              <a:gd name="connsiteY64" fmla="*/ 213927 h 483984"/>
              <a:gd name="connsiteX65" fmla="*/ 2387141 w 3174303"/>
              <a:gd name="connsiteY65" fmla="*/ 228061 h 483984"/>
              <a:gd name="connsiteX66" fmla="*/ 2391412 w 3174303"/>
              <a:gd name="connsiteY66" fmla="*/ 248367 h 483984"/>
              <a:gd name="connsiteX67" fmla="*/ 2386793 w 3174303"/>
              <a:gd name="connsiteY67" fmla="*/ 267832 h 483984"/>
              <a:gd name="connsiteX68" fmla="*/ 2362576 w 3174303"/>
              <a:gd name="connsiteY68" fmla="*/ 296137 h 483984"/>
              <a:gd name="connsiteX69" fmla="*/ 2334929 w 3174303"/>
              <a:gd name="connsiteY69" fmla="*/ 334306 h 483984"/>
              <a:gd name="connsiteX70" fmla="*/ 2323463 w 3174303"/>
              <a:gd name="connsiteY70" fmla="*/ 365424 h 483984"/>
              <a:gd name="connsiteX71" fmla="*/ 2335444 w 3174303"/>
              <a:gd name="connsiteY71" fmla="*/ 374725 h 483984"/>
              <a:gd name="connsiteX72" fmla="*/ 2412275 w 3174303"/>
              <a:gd name="connsiteY72" fmla="*/ 332999 h 483984"/>
              <a:gd name="connsiteX73" fmla="*/ 2412275 w 3174303"/>
              <a:gd name="connsiteY73" fmla="*/ 338426 h 483984"/>
              <a:gd name="connsiteX74" fmla="*/ 2414122 w 3174303"/>
              <a:gd name="connsiteY74" fmla="*/ 327977 h 483984"/>
              <a:gd name="connsiteX75" fmla="*/ 2433632 w 3174303"/>
              <a:gd name="connsiteY75" fmla="*/ 289820 h 483984"/>
              <a:gd name="connsiteX76" fmla="*/ 2501606 w 3174303"/>
              <a:gd name="connsiteY76" fmla="*/ 224042 h 483984"/>
              <a:gd name="connsiteX77" fmla="*/ 2575276 w 3174303"/>
              <a:gd name="connsiteY77" fmla="*/ 197114 h 483984"/>
              <a:gd name="connsiteX78" fmla="*/ 2605495 w 3174303"/>
              <a:gd name="connsiteY78" fmla="*/ 206249 h 483984"/>
              <a:gd name="connsiteX79" fmla="*/ 2617110 w 3174303"/>
              <a:gd name="connsiteY79" fmla="*/ 231543 h 483984"/>
              <a:gd name="connsiteX80" fmla="*/ 2476499 w 3174303"/>
              <a:gd name="connsiteY80" fmla="*/ 357302 h 483984"/>
              <a:gd name="connsiteX81" fmla="*/ 2476499 w 3174303"/>
              <a:gd name="connsiteY81" fmla="*/ 360720 h 483984"/>
              <a:gd name="connsiteX82" fmla="*/ 2483791 w 3174303"/>
              <a:gd name="connsiteY82" fmla="*/ 386952 h 483984"/>
              <a:gd name="connsiteX83" fmla="*/ 2503953 w 3174303"/>
              <a:gd name="connsiteY83" fmla="*/ 395589 h 483984"/>
              <a:gd name="connsiteX84" fmla="*/ 2550866 w 3174303"/>
              <a:gd name="connsiteY84" fmla="*/ 380469 h 483984"/>
              <a:gd name="connsiteX85" fmla="*/ 2620474 w 3174303"/>
              <a:gd name="connsiteY85" fmla="*/ 333674 h 483984"/>
              <a:gd name="connsiteX86" fmla="*/ 2620474 w 3174303"/>
              <a:gd name="connsiteY86" fmla="*/ 363185 h 483984"/>
              <a:gd name="connsiteX87" fmla="*/ 2477721 w 3174303"/>
              <a:gd name="connsiteY87" fmla="*/ 459743 h 483984"/>
              <a:gd name="connsiteX88" fmla="*/ 2426045 w 3174303"/>
              <a:gd name="connsiteY88" fmla="*/ 433581 h 483984"/>
              <a:gd name="connsiteX89" fmla="*/ 2408771 w 3174303"/>
              <a:gd name="connsiteY89" fmla="*/ 385052 h 483984"/>
              <a:gd name="connsiteX90" fmla="*/ 2407875 w 3174303"/>
              <a:gd name="connsiteY90" fmla="*/ 369254 h 483984"/>
              <a:gd name="connsiteX91" fmla="*/ 2383067 w 3174303"/>
              <a:gd name="connsiteY91" fmla="*/ 395137 h 483984"/>
              <a:gd name="connsiteX92" fmla="*/ 2353049 w 3174303"/>
              <a:gd name="connsiteY92" fmla="*/ 423037 h 483984"/>
              <a:gd name="connsiteX93" fmla="*/ 2300457 w 3174303"/>
              <a:gd name="connsiteY93" fmla="*/ 449649 h 483984"/>
              <a:gd name="connsiteX94" fmla="*/ 2271123 w 3174303"/>
              <a:gd name="connsiteY94" fmla="*/ 432386 h 483984"/>
              <a:gd name="connsiteX95" fmla="*/ 2261313 w 3174303"/>
              <a:gd name="connsiteY95" fmla="*/ 393681 h 483984"/>
              <a:gd name="connsiteX96" fmla="*/ 2277269 w 3174303"/>
              <a:gd name="connsiteY96" fmla="*/ 341287 h 483984"/>
              <a:gd name="connsiteX97" fmla="*/ 2321192 w 3174303"/>
              <a:gd name="connsiteY97" fmla="*/ 286847 h 483984"/>
              <a:gd name="connsiteX98" fmla="*/ 2267967 w 3174303"/>
              <a:gd name="connsiteY98" fmla="*/ 298441 h 483984"/>
              <a:gd name="connsiteX99" fmla="*/ 2197394 w 3174303"/>
              <a:gd name="connsiteY99" fmla="*/ 372957 h 483984"/>
              <a:gd name="connsiteX100" fmla="*/ 2197394 w 3174303"/>
              <a:gd name="connsiteY100" fmla="*/ 342525 h 483984"/>
              <a:gd name="connsiteX101" fmla="*/ 2224312 w 3174303"/>
              <a:gd name="connsiteY101" fmla="*/ 313228 h 483984"/>
              <a:gd name="connsiteX102" fmla="*/ 2204124 w 3174303"/>
              <a:gd name="connsiteY102" fmla="*/ 284018 h 483984"/>
              <a:gd name="connsiteX103" fmla="*/ 2232413 w 3174303"/>
              <a:gd name="connsiteY103" fmla="*/ 225751 h 483984"/>
              <a:gd name="connsiteX104" fmla="*/ 2278930 w 3174303"/>
              <a:gd name="connsiteY104" fmla="*/ 191735 h 483984"/>
              <a:gd name="connsiteX105" fmla="*/ 1221945 w 3174303"/>
              <a:gd name="connsiteY105" fmla="*/ 115707 h 483984"/>
              <a:gd name="connsiteX106" fmla="*/ 1243344 w 3174303"/>
              <a:gd name="connsiteY106" fmla="*/ 124033 h 483984"/>
              <a:gd name="connsiteX107" fmla="*/ 1251670 w 3174303"/>
              <a:gd name="connsiteY107" fmla="*/ 144757 h 483984"/>
              <a:gd name="connsiteX108" fmla="*/ 1236802 w 3174303"/>
              <a:gd name="connsiteY108" fmla="*/ 180987 h 483984"/>
              <a:gd name="connsiteX109" fmla="*/ 1201757 w 3174303"/>
              <a:gd name="connsiteY109" fmla="*/ 200061 h 483984"/>
              <a:gd name="connsiteX110" fmla="*/ 1180626 w 3174303"/>
              <a:gd name="connsiteY110" fmla="*/ 191686 h 483984"/>
              <a:gd name="connsiteX111" fmla="*/ 1172696 w 3174303"/>
              <a:gd name="connsiteY111" fmla="*/ 171000 h 483984"/>
              <a:gd name="connsiteX112" fmla="*/ 1188528 w 3174303"/>
              <a:gd name="connsiteY112" fmla="*/ 134931 h 483984"/>
              <a:gd name="connsiteX113" fmla="*/ 1221945 w 3174303"/>
              <a:gd name="connsiteY113" fmla="*/ 115707 h 483984"/>
              <a:gd name="connsiteX114" fmla="*/ 1076727 w 3174303"/>
              <a:gd name="connsiteY114" fmla="*/ 106963 h 483984"/>
              <a:gd name="connsiteX115" fmla="*/ 1101748 w 3174303"/>
              <a:gd name="connsiteY115" fmla="*/ 121215 h 483984"/>
              <a:gd name="connsiteX116" fmla="*/ 1086371 w 3174303"/>
              <a:gd name="connsiteY116" fmla="*/ 146708 h 483984"/>
              <a:gd name="connsiteX117" fmla="*/ 1066097 w 3174303"/>
              <a:gd name="connsiteY117" fmla="*/ 166467 h 483984"/>
              <a:gd name="connsiteX118" fmla="*/ 1099734 w 3174303"/>
              <a:gd name="connsiteY118" fmla="*/ 171686 h 483984"/>
              <a:gd name="connsiteX119" fmla="*/ 1048888 w 3174303"/>
              <a:gd name="connsiteY119" fmla="*/ 253875 h 483984"/>
              <a:gd name="connsiteX120" fmla="*/ 1005629 w 3174303"/>
              <a:gd name="connsiteY120" fmla="*/ 250510 h 483984"/>
              <a:gd name="connsiteX121" fmla="*/ 965520 w 3174303"/>
              <a:gd name="connsiteY121" fmla="*/ 323880 h 483984"/>
              <a:gd name="connsiteX122" fmla="*/ 954419 w 3174303"/>
              <a:gd name="connsiteY122" fmla="*/ 373504 h 483984"/>
              <a:gd name="connsiteX123" fmla="*/ 965724 w 3174303"/>
              <a:gd name="connsiteY123" fmla="*/ 388184 h 483984"/>
              <a:gd name="connsiteX124" fmla="*/ 1059367 w 3174303"/>
              <a:gd name="connsiteY124" fmla="*/ 332999 h 483984"/>
              <a:gd name="connsiteX125" fmla="*/ 1059367 w 3174303"/>
              <a:gd name="connsiteY125" fmla="*/ 357633 h 483984"/>
              <a:gd name="connsiteX126" fmla="*/ 1068245 w 3174303"/>
              <a:gd name="connsiteY126" fmla="*/ 314056 h 483984"/>
              <a:gd name="connsiteX127" fmla="*/ 1097998 w 3174303"/>
              <a:gd name="connsiteY127" fmla="*/ 263197 h 483984"/>
              <a:gd name="connsiteX128" fmla="*/ 1172824 w 3174303"/>
              <a:gd name="connsiteY128" fmla="*/ 211248 h 483984"/>
              <a:gd name="connsiteX129" fmla="*/ 1199871 w 3174303"/>
              <a:gd name="connsiteY129" fmla="*/ 232893 h 483984"/>
              <a:gd name="connsiteX130" fmla="*/ 1189123 w 3174303"/>
              <a:gd name="connsiteY130" fmla="*/ 262602 h 483984"/>
              <a:gd name="connsiteX131" fmla="*/ 1147375 w 3174303"/>
              <a:gd name="connsiteY131" fmla="*/ 316540 h 483984"/>
              <a:gd name="connsiteX132" fmla="*/ 1121775 w 3174303"/>
              <a:gd name="connsiteY132" fmla="*/ 344411 h 483984"/>
              <a:gd name="connsiteX133" fmla="*/ 1117789 w 3174303"/>
              <a:gd name="connsiteY133" fmla="*/ 359370 h 483984"/>
              <a:gd name="connsiteX134" fmla="*/ 1124567 w 3174303"/>
              <a:gd name="connsiteY134" fmla="*/ 375615 h 483984"/>
              <a:gd name="connsiteX135" fmla="*/ 1142553 w 3174303"/>
              <a:gd name="connsiteY135" fmla="*/ 382130 h 483984"/>
              <a:gd name="connsiteX136" fmla="*/ 1174030 w 3174303"/>
              <a:gd name="connsiteY136" fmla="*/ 371029 h 483984"/>
              <a:gd name="connsiteX137" fmla="*/ 1197432 w 3174303"/>
              <a:gd name="connsiteY137" fmla="*/ 356139 h 483984"/>
              <a:gd name="connsiteX138" fmla="*/ 1197812 w 3174303"/>
              <a:gd name="connsiteY138" fmla="*/ 355890 h 483984"/>
              <a:gd name="connsiteX139" fmla="*/ 1197269 w 3174303"/>
              <a:gd name="connsiteY139" fmla="*/ 351976 h 483984"/>
              <a:gd name="connsiteX140" fmla="*/ 1221701 w 3174303"/>
              <a:gd name="connsiteY140" fmla="*/ 285448 h 483984"/>
              <a:gd name="connsiteX141" fmla="*/ 1283616 w 3174303"/>
              <a:gd name="connsiteY141" fmla="*/ 225323 h 483984"/>
              <a:gd name="connsiteX142" fmla="*/ 1350792 w 3174303"/>
              <a:gd name="connsiteY142" fmla="*/ 201154 h 483984"/>
              <a:gd name="connsiteX143" fmla="*/ 1376965 w 3174303"/>
              <a:gd name="connsiteY143" fmla="*/ 207615 h 483984"/>
              <a:gd name="connsiteX144" fmla="*/ 1388597 w 3174303"/>
              <a:gd name="connsiteY144" fmla="*/ 225489 h 483984"/>
              <a:gd name="connsiteX145" fmla="*/ 1381203 w 3174303"/>
              <a:gd name="connsiteY145" fmla="*/ 237673 h 483984"/>
              <a:gd name="connsiteX146" fmla="*/ 1397533 w 3174303"/>
              <a:gd name="connsiteY146" fmla="*/ 247311 h 483984"/>
              <a:gd name="connsiteX147" fmla="*/ 1402731 w 3174303"/>
              <a:gd name="connsiteY147" fmla="*/ 270570 h 483984"/>
              <a:gd name="connsiteX148" fmla="*/ 1375149 w 3174303"/>
              <a:gd name="connsiteY148" fmla="*/ 355041 h 483984"/>
              <a:gd name="connsiteX149" fmla="*/ 1376729 w 3174303"/>
              <a:gd name="connsiteY149" fmla="*/ 355293 h 483984"/>
              <a:gd name="connsiteX150" fmla="*/ 1380180 w 3174303"/>
              <a:gd name="connsiteY150" fmla="*/ 363324 h 483984"/>
              <a:gd name="connsiteX151" fmla="*/ 1381203 w 3174303"/>
              <a:gd name="connsiteY151" fmla="*/ 369593 h 483984"/>
              <a:gd name="connsiteX152" fmla="*/ 1407489 w 3174303"/>
              <a:gd name="connsiteY152" fmla="*/ 345127 h 483984"/>
              <a:gd name="connsiteX153" fmla="*/ 1423972 w 3174303"/>
              <a:gd name="connsiteY153" fmla="*/ 334087 h 483984"/>
              <a:gd name="connsiteX154" fmla="*/ 1425072 w 3174303"/>
              <a:gd name="connsiteY154" fmla="*/ 329629 h 483984"/>
              <a:gd name="connsiteX155" fmla="*/ 1450291 w 3174303"/>
              <a:gd name="connsiteY155" fmla="*/ 286884 h 483984"/>
              <a:gd name="connsiteX156" fmla="*/ 1485985 w 3174303"/>
              <a:gd name="connsiteY156" fmla="*/ 243089 h 483984"/>
              <a:gd name="connsiteX157" fmla="*/ 1520757 w 3174303"/>
              <a:gd name="connsiteY157" fmla="*/ 229411 h 483984"/>
              <a:gd name="connsiteX158" fmla="*/ 1540474 w 3174303"/>
              <a:gd name="connsiteY158" fmla="*/ 235524 h 483984"/>
              <a:gd name="connsiteX159" fmla="*/ 1548468 w 3174303"/>
              <a:gd name="connsiteY159" fmla="*/ 250381 h 483984"/>
              <a:gd name="connsiteX160" fmla="*/ 1541267 w 3174303"/>
              <a:gd name="connsiteY160" fmla="*/ 267098 h 483984"/>
              <a:gd name="connsiteX161" fmla="*/ 1529833 w 3174303"/>
              <a:gd name="connsiteY161" fmla="*/ 279881 h 483984"/>
              <a:gd name="connsiteX162" fmla="*/ 1479845 w 3174303"/>
              <a:gd name="connsiteY162" fmla="*/ 349951 h 483984"/>
              <a:gd name="connsiteX163" fmla="*/ 1479041 w 3174303"/>
              <a:gd name="connsiteY163" fmla="*/ 353198 h 483984"/>
              <a:gd name="connsiteX164" fmla="*/ 1489264 w 3174303"/>
              <a:gd name="connsiteY164" fmla="*/ 342632 h 483984"/>
              <a:gd name="connsiteX165" fmla="*/ 1594850 w 3174303"/>
              <a:gd name="connsiteY165" fmla="*/ 237721 h 483984"/>
              <a:gd name="connsiteX166" fmla="*/ 1650599 w 3174303"/>
              <a:gd name="connsiteY166" fmla="*/ 209223 h 483984"/>
              <a:gd name="connsiteX167" fmla="*/ 1667052 w 3174303"/>
              <a:gd name="connsiteY167" fmla="*/ 228061 h 483984"/>
              <a:gd name="connsiteX168" fmla="*/ 1672930 w 3174303"/>
              <a:gd name="connsiteY168" fmla="*/ 259125 h 483984"/>
              <a:gd name="connsiteX169" fmla="*/ 1658807 w 3174303"/>
              <a:gd name="connsiteY169" fmla="*/ 279892 h 483984"/>
              <a:gd name="connsiteX170" fmla="*/ 1615665 w 3174303"/>
              <a:gd name="connsiteY170" fmla="*/ 337564 h 483984"/>
              <a:gd name="connsiteX171" fmla="*/ 1600942 w 3174303"/>
              <a:gd name="connsiteY171" fmla="*/ 370814 h 483984"/>
              <a:gd name="connsiteX172" fmla="*/ 1605529 w 3174303"/>
              <a:gd name="connsiteY172" fmla="*/ 378765 h 483984"/>
              <a:gd name="connsiteX173" fmla="*/ 1685039 w 3174303"/>
              <a:gd name="connsiteY173" fmla="*/ 332334 h 483984"/>
              <a:gd name="connsiteX174" fmla="*/ 1685039 w 3174303"/>
              <a:gd name="connsiteY174" fmla="*/ 364878 h 483984"/>
              <a:gd name="connsiteX175" fmla="*/ 1615275 w 3174303"/>
              <a:gd name="connsiteY175" fmla="*/ 430811 h 483984"/>
              <a:gd name="connsiteX176" fmla="*/ 1564488 w 3174303"/>
              <a:gd name="connsiteY176" fmla="*/ 455703 h 483984"/>
              <a:gd name="connsiteX177" fmla="*/ 1539922 w 3174303"/>
              <a:gd name="connsiteY177" fmla="*/ 443300 h 483984"/>
              <a:gd name="connsiteX178" fmla="*/ 1532062 w 3174303"/>
              <a:gd name="connsiteY178" fmla="*/ 413194 h 483984"/>
              <a:gd name="connsiteX179" fmla="*/ 1544894 w 3174303"/>
              <a:gd name="connsiteY179" fmla="*/ 369759 h 483984"/>
              <a:gd name="connsiteX180" fmla="*/ 1589251 w 3174303"/>
              <a:gd name="connsiteY180" fmla="*/ 300295 h 483984"/>
              <a:gd name="connsiteX181" fmla="*/ 1497344 w 3174303"/>
              <a:gd name="connsiteY181" fmla="*/ 402211 h 483984"/>
              <a:gd name="connsiteX182" fmla="*/ 1470319 w 3174303"/>
              <a:gd name="connsiteY182" fmla="*/ 434529 h 483984"/>
              <a:gd name="connsiteX183" fmla="*/ 1455499 w 3174303"/>
              <a:gd name="connsiteY183" fmla="*/ 440230 h 483984"/>
              <a:gd name="connsiteX184" fmla="*/ 1429439 w 3174303"/>
              <a:gd name="connsiteY184" fmla="*/ 415343 h 483984"/>
              <a:gd name="connsiteX185" fmla="*/ 1422648 w 3174303"/>
              <a:gd name="connsiteY185" fmla="*/ 389413 h 483984"/>
              <a:gd name="connsiteX186" fmla="*/ 1421001 w 3174303"/>
              <a:gd name="connsiteY186" fmla="*/ 369021 h 483984"/>
              <a:gd name="connsiteX187" fmla="*/ 1405835 w 3174303"/>
              <a:gd name="connsiteY187" fmla="*/ 382193 h 483984"/>
              <a:gd name="connsiteX188" fmla="*/ 1388248 w 3174303"/>
              <a:gd name="connsiteY188" fmla="*/ 393505 h 483984"/>
              <a:gd name="connsiteX189" fmla="*/ 1349185 w 3174303"/>
              <a:gd name="connsiteY189" fmla="*/ 400539 h 483984"/>
              <a:gd name="connsiteX190" fmla="*/ 1270736 w 3174303"/>
              <a:gd name="connsiteY190" fmla="*/ 450999 h 483984"/>
              <a:gd name="connsiteX191" fmla="*/ 1218449 w 3174303"/>
              <a:gd name="connsiteY191" fmla="*/ 422158 h 483984"/>
              <a:gd name="connsiteX192" fmla="*/ 1206128 w 3174303"/>
              <a:gd name="connsiteY192" fmla="*/ 397365 h 483984"/>
              <a:gd name="connsiteX193" fmla="*/ 1199019 w 3174303"/>
              <a:gd name="connsiteY193" fmla="*/ 405276 h 483984"/>
              <a:gd name="connsiteX194" fmla="*/ 1116321 w 3174303"/>
              <a:gd name="connsiteY194" fmla="*/ 454364 h 483984"/>
              <a:gd name="connsiteX195" fmla="*/ 1072639 w 3174303"/>
              <a:gd name="connsiteY195" fmla="*/ 423540 h 483984"/>
              <a:gd name="connsiteX196" fmla="*/ 1058924 w 3174303"/>
              <a:gd name="connsiteY196" fmla="*/ 365268 h 483984"/>
              <a:gd name="connsiteX197" fmla="*/ 1036954 w 3174303"/>
              <a:gd name="connsiteY197" fmla="*/ 388315 h 483984"/>
              <a:gd name="connsiteX198" fmla="*/ 921318 w 3174303"/>
              <a:gd name="connsiteY198" fmla="*/ 465122 h 483984"/>
              <a:gd name="connsiteX199" fmla="*/ 891492 w 3174303"/>
              <a:gd name="connsiteY199" fmla="*/ 451128 h 483984"/>
              <a:gd name="connsiteX200" fmla="*/ 881499 w 3174303"/>
              <a:gd name="connsiteY200" fmla="*/ 418574 h 483984"/>
              <a:gd name="connsiteX201" fmla="*/ 905041 w 3174303"/>
              <a:gd name="connsiteY201" fmla="*/ 344700 h 483984"/>
              <a:gd name="connsiteX202" fmla="*/ 894232 w 3174303"/>
              <a:gd name="connsiteY202" fmla="*/ 357867 h 483984"/>
              <a:gd name="connsiteX203" fmla="*/ 888844 w 3174303"/>
              <a:gd name="connsiteY203" fmla="*/ 361774 h 483984"/>
              <a:gd name="connsiteX204" fmla="*/ 888844 w 3174303"/>
              <a:gd name="connsiteY204" fmla="*/ 366142 h 483984"/>
              <a:gd name="connsiteX205" fmla="*/ 819278 w 3174303"/>
              <a:gd name="connsiteY205" fmla="*/ 429954 h 483984"/>
              <a:gd name="connsiteX206" fmla="*/ 746754 w 3174303"/>
              <a:gd name="connsiteY206" fmla="*/ 463783 h 483984"/>
              <a:gd name="connsiteX207" fmla="*/ 693198 w 3174303"/>
              <a:gd name="connsiteY207" fmla="*/ 429027 h 483984"/>
              <a:gd name="connsiteX208" fmla="*/ 673289 w 3174303"/>
              <a:gd name="connsiteY208" fmla="*/ 356005 h 483984"/>
              <a:gd name="connsiteX209" fmla="*/ 680489 w 3174303"/>
              <a:gd name="connsiteY209" fmla="*/ 319460 h 483984"/>
              <a:gd name="connsiteX210" fmla="*/ 720340 w 3174303"/>
              <a:gd name="connsiteY210" fmla="*/ 270661 h 483984"/>
              <a:gd name="connsiteX211" fmla="*/ 785829 w 3174303"/>
              <a:gd name="connsiteY211" fmla="*/ 216713 h 483984"/>
              <a:gd name="connsiteX212" fmla="*/ 835555 w 3174303"/>
              <a:gd name="connsiteY212" fmla="*/ 196450 h 483984"/>
              <a:gd name="connsiteX213" fmla="*/ 860292 w 3174303"/>
              <a:gd name="connsiteY213" fmla="*/ 205740 h 483984"/>
              <a:gd name="connsiteX214" fmla="*/ 870006 w 3174303"/>
              <a:gd name="connsiteY214" fmla="*/ 229529 h 483984"/>
              <a:gd name="connsiteX215" fmla="*/ 846453 w 3174303"/>
              <a:gd name="connsiteY215" fmla="*/ 284559 h 483984"/>
              <a:gd name="connsiteX216" fmla="*/ 807309 w 3174303"/>
              <a:gd name="connsiteY216" fmla="*/ 316443 h 483984"/>
              <a:gd name="connsiteX217" fmla="*/ 791696 w 3174303"/>
              <a:gd name="connsiteY217" fmla="*/ 299684 h 483984"/>
              <a:gd name="connsiteX218" fmla="*/ 792111 w 3174303"/>
              <a:gd name="connsiteY218" fmla="*/ 295148 h 483984"/>
              <a:gd name="connsiteX219" fmla="*/ 788397 w 3174303"/>
              <a:gd name="connsiteY219" fmla="*/ 297633 h 483984"/>
              <a:gd name="connsiteX220" fmla="*/ 768374 w 3174303"/>
              <a:gd name="connsiteY220" fmla="*/ 311830 h 483984"/>
              <a:gd name="connsiteX221" fmla="*/ 733714 w 3174303"/>
              <a:gd name="connsiteY221" fmla="*/ 340907 h 483984"/>
              <a:gd name="connsiteX222" fmla="*/ 725356 w 3174303"/>
              <a:gd name="connsiteY222" fmla="*/ 360045 h 483984"/>
              <a:gd name="connsiteX223" fmla="*/ 735192 w 3174303"/>
              <a:gd name="connsiteY223" fmla="*/ 387091 h 483984"/>
              <a:gd name="connsiteX224" fmla="*/ 762228 w 3174303"/>
              <a:gd name="connsiteY224" fmla="*/ 396928 h 483984"/>
              <a:gd name="connsiteX225" fmla="*/ 810411 w 3174303"/>
              <a:gd name="connsiteY225" fmla="*/ 382028 h 483984"/>
              <a:gd name="connsiteX226" fmla="*/ 864975 w 3174303"/>
              <a:gd name="connsiteY226" fmla="*/ 349621 h 483984"/>
              <a:gd name="connsiteX227" fmla="*/ 873419 w 3174303"/>
              <a:gd name="connsiteY227" fmla="*/ 344218 h 483984"/>
              <a:gd name="connsiteX228" fmla="*/ 873419 w 3174303"/>
              <a:gd name="connsiteY228" fmla="*/ 340553 h 483984"/>
              <a:gd name="connsiteX229" fmla="*/ 956851 w 3174303"/>
              <a:gd name="connsiteY229" fmla="*/ 247863 h 483984"/>
              <a:gd name="connsiteX230" fmla="*/ 916453 w 3174303"/>
              <a:gd name="connsiteY230" fmla="*/ 250735 h 483984"/>
              <a:gd name="connsiteX231" fmla="*/ 903830 w 3174303"/>
              <a:gd name="connsiteY231" fmla="*/ 253875 h 483984"/>
              <a:gd name="connsiteX232" fmla="*/ 894947 w 3174303"/>
              <a:gd name="connsiteY232" fmla="*/ 242988 h 483984"/>
              <a:gd name="connsiteX233" fmla="*/ 913550 w 3174303"/>
              <a:gd name="connsiteY233" fmla="*/ 203222 h 483984"/>
              <a:gd name="connsiteX234" fmla="*/ 950754 w 3174303"/>
              <a:gd name="connsiteY234" fmla="*/ 169736 h 483984"/>
              <a:gd name="connsiteX235" fmla="*/ 1008501 w 3174303"/>
              <a:gd name="connsiteY235" fmla="*/ 164153 h 483984"/>
              <a:gd name="connsiteX236" fmla="*/ 1039426 w 3174303"/>
              <a:gd name="connsiteY236" fmla="*/ 122142 h 483984"/>
              <a:gd name="connsiteX237" fmla="*/ 1076727 w 3174303"/>
              <a:gd name="connsiteY237" fmla="*/ 106963 h 483984"/>
              <a:gd name="connsiteX238" fmla="*/ 376024 w 3174303"/>
              <a:gd name="connsiteY238" fmla="*/ 43055 h 483984"/>
              <a:gd name="connsiteX239" fmla="*/ 433556 w 3174303"/>
              <a:gd name="connsiteY239" fmla="*/ 48402 h 483984"/>
              <a:gd name="connsiteX240" fmla="*/ 464154 w 3174303"/>
              <a:gd name="connsiteY240" fmla="*/ 60929 h 483984"/>
              <a:gd name="connsiteX241" fmla="*/ 473032 w 3174303"/>
              <a:gd name="connsiteY241" fmla="*/ 81514 h 483984"/>
              <a:gd name="connsiteX242" fmla="*/ 466630 w 3174303"/>
              <a:gd name="connsiteY242" fmla="*/ 118536 h 483984"/>
              <a:gd name="connsiteX243" fmla="*/ 451317 w 3174303"/>
              <a:gd name="connsiteY243" fmla="*/ 139416 h 483984"/>
              <a:gd name="connsiteX244" fmla="*/ 419111 w 3174303"/>
              <a:gd name="connsiteY244" fmla="*/ 153566 h 483984"/>
              <a:gd name="connsiteX245" fmla="*/ 390602 w 3174303"/>
              <a:gd name="connsiteY245" fmla="*/ 164469 h 483984"/>
              <a:gd name="connsiteX246" fmla="*/ 359479 w 3174303"/>
              <a:gd name="connsiteY246" fmla="*/ 182841 h 483984"/>
              <a:gd name="connsiteX247" fmla="*/ 343556 w 3174303"/>
              <a:gd name="connsiteY247" fmla="*/ 191306 h 483984"/>
              <a:gd name="connsiteX248" fmla="*/ 332165 w 3174303"/>
              <a:gd name="connsiteY248" fmla="*/ 181758 h 483984"/>
              <a:gd name="connsiteX249" fmla="*/ 344241 w 3174303"/>
              <a:gd name="connsiteY249" fmla="*/ 161640 h 483984"/>
              <a:gd name="connsiteX250" fmla="*/ 373045 w 3174303"/>
              <a:gd name="connsiteY250" fmla="*/ 140986 h 483984"/>
              <a:gd name="connsiteX251" fmla="*/ 390694 w 3174303"/>
              <a:gd name="connsiteY251" fmla="*/ 131974 h 483984"/>
              <a:gd name="connsiteX252" fmla="*/ 372659 w 3174303"/>
              <a:gd name="connsiteY252" fmla="*/ 135467 h 483984"/>
              <a:gd name="connsiteX253" fmla="*/ 222710 w 3174303"/>
              <a:gd name="connsiteY253" fmla="*/ 158013 h 483984"/>
              <a:gd name="connsiteX254" fmla="*/ 160865 w 3174303"/>
              <a:gd name="connsiteY254" fmla="*/ 203961 h 483984"/>
              <a:gd name="connsiteX255" fmla="*/ 163281 w 3174303"/>
              <a:gd name="connsiteY255" fmla="*/ 210964 h 483984"/>
              <a:gd name="connsiteX256" fmla="*/ 172234 w 3174303"/>
              <a:gd name="connsiteY256" fmla="*/ 216134 h 483984"/>
              <a:gd name="connsiteX257" fmla="*/ 246825 w 3174303"/>
              <a:gd name="connsiteY257" fmla="*/ 238112 h 483984"/>
              <a:gd name="connsiteX258" fmla="*/ 312630 w 3174303"/>
              <a:gd name="connsiteY258" fmla="*/ 262527 h 483984"/>
              <a:gd name="connsiteX259" fmla="*/ 361944 w 3174303"/>
              <a:gd name="connsiteY259" fmla="*/ 291786 h 483984"/>
              <a:gd name="connsiteX260" fmla="*/ 388293 w 3174303"/>
              <a:gd name="connsiteY260" fmla="*/ 321560 h 483984"/>
              <a:gd name="connsiteX261" fmla="*/ 396340 w 3174303"/>
              <a:gd name="connsiteY261" fmla="*/ 353316 h 483984"/>
              <a:gd name="connsiteX262" fmla="*/ 371722 w 3174303"/>
              <a:gd name="connsiteY262" fmla="*/ 418622 h 483984"/>
              <a:gd name="connsiteX263" fmla="*/ 277242 w 3174303"/>
              <a:gd name="connsiteY263" fmla="*/ 471107 h 483984"/>
              <a:gd name="connsiteX264" fmla="*/ 140236 w 3174303"/>
              <a:gd name="connsiteY264" fmla="*/ 483609 h 483984"/>
              <a:gd name="connsiteX265" fmla="*/ 55128 w 3174303"/>
              <a:gd name="connsiteY265" fmla="*/ 461647 h 483984"/>
              <a:gd name="connsiteX266" fmla="*/ 1834 w 3174303"/>
              <a:gd name="connsiteY266" fmla="*/ 438762 h 483984"/>
              <a:gd name="connsiteX267" fmla="*/ 22773 w 3174303"/>
              <a:gd name="connsiteY267" fmla="*/ 392240 h 483984"/>
              <a:gd name="connsiteX268" fmla="*/ 121721 w 3174303"/>
              <a:gd name="connsiteY268" fmla="*/ 393563 h 483984"/>
              <a:gd name="connsiteX269" fmla="*/ 232895 w 3174303"/>
              <a:gd name="connsiteY269" fmla="*/ 388977 h 483984"/>
              <a:gd name="connsiteX270" fmla="*/ 294697 w 3174303"/>
              <a:gd name="connsiteY270" fmla="*/ 373306 h 483984"/>
              <a:gd name="connsiteX271" fmla="*/ 340234 w 3174303"/>
              <a:gd name="connsiteY271" fmla="*/ 348001 h 483984"/>
              <a:gd name="connsiteX272" fmla="*/ 238917 w 3174303"/>
              <a:gd name="connsiteY272" fmla="*/ 297819 h 483984"/>
              <a:gd name="connsiteX273" fmla="*/ 155721 w 3174303"/>
              <a:gd name="connsiteY273" fmla="*/ 273843 h 483984"/>
              <a:gd name="connsiteX274" fmla="*/ 106156 w 3174303"/>
              <a:gd name="connsiteY274" fmla="*/ 245886 h 483984"/>
              <a:gd name="connsiteX275" fmla="*/ 96024 w 3174303"/>
              <a:gd name="connsiteY275" fmla="*/ 220785 h 483984"/>
              <a:gd name="connsiteX276" fmla="*/ 120638 w 3174303"/>
              <a:gd name="connsiteY276" fmla="*/ 129043 h 483984"/>
              <a:gd name="connsiteX277" fmla="*/ 218386 w 3174303"/>
              <a:gd name="connsiteY277" fmla="*/ 65478 h 483984"/>
              <a:gd name="connsiteX278" fmla="*/ 376024 w 3174303"/>
              <a:gd name="connsiteY278" fmla="*/ 43055 h 483984"/>
              <a:gd name="connsiteX279" fmla="*/ 3151972 w 3174303"/>
              <a:gd name="connsiteY279" fmla="*/ 24217 h 483984"/>
              <a:gd name="connsiteX280" fmla="*/ 3174303 w 3174303"/>
              <a:gd name="connsiteY280" fmla="*/ 44513 h 483984"/>
              <a:gd name="connsiteX281" fmla="*/ 2946907 w 3174303"/>
              <a:gd name="connsiteY281" fmla="*/ 340318 h 483984"/>
              <a:gd name="connsiteX282" fmla="*/ 2946907 w 3174303"/>
              <a:gd name="connsiteY282" fmla="*/ 359241 h 483984"/>
              <a:gd name="connsiteX283" fmla="*/ 3057353 w 3174303"/>
              <a:gd name="connsiteY283" fmla="*/ 241123 h 483984"/>
              <a:gd name="connsiteX284" fmla="*/ 3130444 w 3174303"/>
              <a:gd name="connsiteY284" fmla="*/ 202504 h 483984"/>
              <a:gd name="connsiteX285" fmla="*/ 3151452 w 3174303"/>
              <a:gd name="connsiteY285" fmla="*/ 216027 h 483984"/>
              <a:gd name="connsiteX286" fmla="*/ 3158830 w 3174303"/>
              <a:gd name="connsiteY286" fmla="*/ 248367 h 483984"/>
              <a:gd name="connsiteX287" fmla="*/ 3127798 w 3174303"/>
              <a:gd name="connsiteY287" fmla="*/ 314182 h 483984"/>
              <a:gd name="connsiteX288" fmla="*/ 3046477 w 3174303"/>
              <a:gd name="connsiteY288" fmla="*/ 373139 h 483984"/>
              <a:gd name="connsiteX289" fmla="*/ 3075955 w 3174303"/>
              <a:gd name="connsiteY289" fmla="*/ 392888 h 483984"/>
              <a:gd name="connsiteX290" fmla="*/ 3101180 w 3174303"/>
              <a:gd name="connsiteY290" fmla="*/ 383207 h 483984"/>
              <a:gd name="connsiteX291" fmla="*/ 3166910 w 3174303"/>
              <a:gd name="connsiteY291" fmla="*/ 333674 h 483984"/>
              <a:gd name="connsiteX292" fmla="*/ 3166910 w 3174303"/>
              <a:gd name="connsiteY292" fmla="*/ 365199 h 483984"/>
              <a:gd name="connsiteX293" fmla="*/ 3101158 w 3174303"/>
              <a:gd name="connsiteY293" fmla="*/ 434524 h 483984"/>
              <a:gd name="connsiteX294" fmla="*/ 3055092 w 3174303"/>
              <a:gd name="connsiteY294" fmla="*/ 457054 h 483984"/>
              <a:gd name="connsiteX295" fmla="*/ 3010027 w 3174303"/>
              <a:gd name="connsiteY295" fmla="*/ 434186 h 483984"/>
              <a:gd name="connsiteX296" fmla="*/ 2978133 w 3174303"/>
              <a:gd name="connsiteY296" fmla="*/ 374307 h 483984"/>
              <a:gd name="connsiteX297" fmla="*/ 2946875 w 3174303"/>
              <a:gd name="connsiteY297" fmla="*/ 421371 h 483984"/>
              <a:gd name="connsiteX298" fmla="*/ 2921211 w 3174303"/>
              <a:gd name="connsiteY298" fmla="*/ 442930 h 483984"/>
              <a:gd name="connsiteX299" fmla="*/ 2899020 w 3174303"/>
              <a:gd name="connsiteY299" fmla="*/ 414095 h 483984"/>
              <a:gd name="connsiteX300" fmla="*/ 2898424 w 3174303"/>
              <a:gd name="connsiteY300" fmla="*/ 405064 h 483984"/>
              <a:gd name="connsiteX301" fmla="*/ 2897326 w 3174303"/>
              <a:gd name="connsiteY301" fmla="*/ 406170 h 483984"/>
              <a:gd name="connsiteX302" fmla="*/ 2811733 w 3174303"/>
              <a:gd name="connsiteY302" fmla="*/ 460418 h 483984"/>
              <a:gd name="connsiteX303" fmla="*/ 2787350 w 3174303"/>
              <a:gd name="connsiteY303" fmla="*/ 448797 h 483984"/>
              <a:gd name="connsiteX304" fmla="*/ 2781322 w 3174303"/>
              <a:gd name="connsiteY304" fmla="*/ 417899 h 483984"/>
              <a:gd name="connsiteX305" fmla="*/ 2800160 w 3174303"/>
              <a:gd name="connsiteY305" fmla="*/ 352105 h 483984"/>
              <a:gd name="connsiteX306" fmla="*/ 2736879 w 3174303"/>
              <a:gd name="connsiteY306" fmla="*/ 429429 h 483984"/>
              <a:gd name="connsiteX307" fmla="*/ 2699379 w 3174303"/>
              <a:gd name="connsiteY307" fmla="*/ 450324 h 483984"/>
              <a:gd name="connsiteX308" fmla="*/ 2661913 w 3174303"/>
              <a:gd name="connsiteY308" fmla="*/ 417936 h 483984"/>
              <a:gd name="connsiteX309" fmla="*/ 2644076 w 3174303"/>
              <a:gd name="connsiteY309" fmla="*/ 359370 h 483984"/>
              <a:gd name="connsiteX310" fmla="*/ 2660284 w 3174303"/>
              <a:gd name="connsiteY310" fmla="*/ 308080 h 483984"/>
              <a:gd name="connsiteX311" fmla="*/ 2724234 w 3174303"/>
              <a:gd name="connsiteY311" fmla="*/ 248742 h 483984"/>
              <a:gd name="connsiteX312" fmla="*/ 2805566 w 3174303"/>
              <a:gd name="connsiteY312" fmla="*/ 200205 h 483984"/>
              <a:gd name="connsiteX313" fmla="*/ 2863532 w 3174303"/>
              <a:gd name="connsiteY313" fmla="*/ 186355 h 483984"/>
              <a:gd name="connsiteX314" fmla="*/ 2884894 w 3174303"/>
              <a:gd name="connsiteY314" fmla="*/ 199718 h 483984"/>
              <a:gd name="connsiteX315" fmla="*/ 2894608 w 3174303"/>
              <a:gd name="connsiteY315" fmla="*/ 223474 h 483984"/>
              <a:gd name="connsiteX316" fmla="*/ 2874430 w 3174303"/>
              <a:gd name="connsiteY316" fmla="*/ 242602 h 483984"/>
              <a:gd name="connsiteX317" fmla="*/ 2887889 w 3174303"/>
              <a:gd name="connsiteY317" fmla="*/ 273934 h 483984"/>
              <a:gd name="connsiteX318" fmla="*/ 2870348 w 3174303"/>
              <a:gd name="connsiteY318" fmla="*/ 307710 h 483984"/>
              <a:gd name="connsiteX319" fmla="*/ 2847555 w 3174303"/>
              <a:gd name="connsiteY319" fmla="*/ 340307 h 483984"/>
              <a:gd name="connsiteX320" fmla="*/ 2843483 w 3174303"/>
              <a:gd name="connsiteY320" fmla="*/ 360045 h 483984"/>
              <a:gd name="connsiteX321" fmla="*/ 2856139 w 3174303"/>
              <a:gd name="connsiteY321" fmla="*/ 378765 h 483984"/>
              <a:gd name="connsiteX322" fmla="*/ 2887919 w 3174303"/>
              <a:gd name="connsiteY322" fmla="*/ 367661 h 483984"/>
              <a:gd name="connsiteX323" fmla="*/ 2905294 w 3174303"/>
              <a:gd name="connsiteY323" fmla="*/ 357004 h 483984"/>
              <a:gd name="connsiteX324" fmla="*/ 2920440 w 3174303"/>
              <a:gd name="connsiteY324" fmla="*/ 289295 h 483984"/>
              <a:gd name="connsiteX325" fmla="*/ 3001632 w 3174303"/>
              <a:gd name="connsiteY325" fmla="*/ 165519 h 483984"/>
              <a:gd name="connsiteX326" fmla="*/ 3095024 w 3174303"/>
              <a:gd name="connsiteY326" fmla="*/ 57929 h 483984"/>
              <a:gd name="connsiteX327" fmla="*/ 3151972 w 3174303"/>
              <a:gd name="connsiteY327" fmla="*/ 24217 h 483984"/>
              <a:gd name="connsiteX328" fmla="*/ 2124555 w 3174303"/>
              <a:gd name="connsiteY328" fmla="*/ 0 h 483984"/>
              <a:gd name="connsiteX329" fmla="*/ 2222689 w 3174303"/>
              <a:gd name="connsiteY329" fmla="*/ 24201 h 483984"/>
              <a:gd name="connsiteX330" fmla="*/ 2255200 w 3174303"/>
              <a:gd name="connsiteY330" fmla="*/ 84214 h 483984"/>
              <a:gd name="connsiteX331" fmla="*/ 2195734 w 3174303"/>
              <a:gd name="connsiteY331" fmla="*/ 171798 h 483984"/>
              <a:gd name="connsiteX332" fmla="*/ 2000126 w 3174303"/>
              <a:gd name="connsiteY332" fmla="*/ 228650 h 483984"/>
              <a:gd name="connsiteX333" fmla="*/ 1986763 w 3174303"/>
              <a:gd name="connsiteY333" fmla="*/ 236987 h 483984"/>
              <a:gd name="connsiteX334" fmla="*/ 2121223 w 3174303"/>
              <a:gd name="connsiteY334" fmla="*/ 268480 h 483984"/>
              <a:gd name="connsiteX335" fmla="*/ 2167739 w 3174303"/>
              <a:gd name="connsiteY335" fmla="*/ 330448 h 483984"/>
              <a:gd name="connsiteX336" fmla="*/ 2133101 w 3174303"/>
              <a:gd name="connsiteY336" fmla="*/ 391602 h 483984"/>
              <a:gd name="connsiteX337" fmla="*/ 2044633 w 3174303"/>
              <a:gd name="connsiteY337" fmla="*/ 441880 h 483984"/>
              <a:gd name="connsiteX338" fmla="*/ 1944919 w 3174303"/>
              <a:gd name="connsiteY338" fmla="*/ 461768 h 483984"/>
              <a:gd name="connsiteX339" fmla="*/ 1861985 w 3174303"/>
              <a:gd name="connsiteY339" fmla="*/ 441339 h 483984"/>
              <a:gd name="connsiteX340" fmla="*/ 1832437 w 3174303"/>
              <a:gd name="connsiteY340" fmla="*/ 386288 h 483984"/>
              <a:gd name="connsiteX341" fmla="*/ 1850777 w 3174303"/>
              <a:gd name="connsiteY341" fmla="*/ 328734 h 483984"/>
              <a:gd name="connsiteX342" fmla="*/ 1902410 w 3174303"/>
              <a:gd name="connsiteY342" fmla="*/ 264269 h 483984"/>
              <a:gd name="connsiteX343" fmla="*/ 1853289 w 3174303"/>
              <a:gd name="connsiteY343" fmla="*/ 232218 h 483984"/>
              <a:gd name="connsiteX344" fmla="*/ 1867890 w 3174303"/>
              <a:gd name="connsiteY344" fmla="*/ 210005 h 483984"/>
              <a:gd name="connsiteX345" fmla="*/ 1952462 w 3174303"/>
              <a:gd name="connsiteY345" fmla="*/ 196889 h 483984"/>
              <a:gd name="connsiteX346" fmla="*/ 2084854 w 3174303"/>
              <a:gd name="connsiteY346" fmla="*/ 104949 h 483984"/>
              <a:gd name="connsiteX347" fmla="*/ 2096427 w 3174303"/>
              <a:gd name="connsiteY347" fmla="*/ 113136 h 483984"/>
              <a:gd name="connsiteX348" fmla="*/ 2075146 w 3174303"/>
              <a:gd name="connsiteY348" fmla="*/ 141961 h 483984"/>
              <a:gd name="connsiteX349" fmla="*/ 2026454 w 3174303"/>
              <a:gd name="connsiteY349" fmla="*/ 187684 h 483984"/>
              <a:gd name="connsiteX350" fmla="*/ 2193714 w 3174303"/>
              <a:gd name="connsiteY350" fmla="*/ 115825 h 483984"/>
              <a:gd name="connsiteX351" fmla="*/ 2116476 w 3174303"/>
              <a:gd name="connsiteY351" fmla="*/ 82317 h 483984"/>
              <a:gd name="connsiteX352" fmla="*/ 2003630 w 3174303"/>
              <a:gd name="connsiteY352" fmla="*/ 97689 h 483984"/>
              <a:gd name="connsiteX353" fmla="*/ 1959194 w 3174303"/>
              <a:gd name="connsiteY353" fmla="*/ 109574 h 483984"/>
              <a:gd name="connsiteX354" fmla="*/ 1946539 w 3174303"/>
              <a:gd name="connsiteY354" fmla="*/ 113771 h 483984"/>
              <a:gd name="connsiteX355" fmla="*/ 1956878 w 3174303"/>
              <a:gd name="connsiteY355" fmla="*/ 118871 h 483984"/>
              <a:gd name="connsiteX356" fmla="*/ 1960521 w 3174303"/>
              <a:gd name="connsiteY356" fmla="*/ 127270 h 483984"/>
              <a:gd name="connsiteX357" fmla="*/ 1908593 w 3174303"/>
              <a:gd name="connsiteY357" fmla="*/ 153105 h 483984"/>
              <a:gd name="connsiteX358" fmla="*/ 1837955 w 3174303"/>
              <a:gd name="connsiteY358" fmla="*/ 169114 h 483984"/>
              <a:gd name="connsiteX359" fmla="*/ 1818978 w 3174303"/>
              <a:gd name="connsiteY359" fmla="*/ 150137 h 483984"/>
              <a:gd name="connsiteX360" fmla="*/ 1834650 w 3174303"/>
              <a:gd name="connsiteY360" fmla="*/ 112675 h 483984"/>
              <a:gd name="connsiteX361" fmla="*/ 1867177 w 3174303"/>
              <a:gd name="connsiteY361" fmla="*/ 68993 h 483984"/>
              <a:gd name="connsiteX362" fmla="*/ 1894995 w 3174303"/>
              <a:gd name="connsiteY362" fmla="*/ 45627 h 483984"/>
              <a:gd name="connsiteX363" fmla="*/ 1954546 w 3174303"/>
              <a:gd name="connsiteY363" fmla="*/ 27534 h 483984"/>
              <a:gd name="connsiteX364" fmla="*/ 2046396 w 3174303"/>
              <a:gd name="connsiteY364" fmla="*/ 7094 h 483984"/>
              <a:gd name="connsiteX365" fmla="*/ 2124555 w 3174303"/>
              <a:gd name="connsiteY365" fmla="*/ 0 h 483984"/>
              <a:gd name="connsiteX0" fmla="*/ 1986302 w 3196163"/>
              <a:gd name="connsiteY0" fmla="*/ 271373 h 483984"/>
              <a:gd name="connsiteX1" fmla="*/ 1943226 w 3196163"/>
              <a:gd name="connsiteY1" fmla="*/ 324292 h 483984"/>
              <a:gd name="connsiteX2" fmla="*/ 1935296 w 3196163"/>
              <a:gd name="connsiteY2" fmla="*/ 344572 h 483984"/>
              <a:gd name="connsiteX3" fmla="*/ 1947748 w 3196163"/>
              <a:gd name="connsiteY3" fmla="*/ 367948 h 483984"/>
              <a:gd name="connsiteX4" fmla="*/ 1989657 w 3196163"/>
              <a:gd name="connsiteY4" fmla="*/ 380115 h 483984"/>
              <a:gd name="connsiteX5" fmla="*/ 2077594 w 3196163"/>
              <a:gd name="connsiteY5" fmla="*/ 359188 h 483984"/>
              <a:gd name="connsiteX6" fmla="*/ 2120719 w 3196163"/>
              <a:gd name="connsiteY6" fmla="*/ 316990 h 483984"/>
              <a:gd name="connsiteX7" fmla="*/ 2092778 w 3196163"/>
              <a:gd name="connsiteY7" fmla="*/ 293174 h 483984"/>
              <a:gd name="connsiteX8" fmla="*/ 1986302 w 3196163"/>
              <a:gd name="connsiteY8" fmla="*/ 271373 h 483984"/>
              <a:gd name="connsiteX9" fmla="*/ 3120860 w 3196163"/>
              <a:gd name="connsiteY9" fmla="*/ 267214 h 483984"/>
              <a:gd name="connsiteX10" fmla="*/ 3117066 w 3196163"/>
              <a:gd name="connsiteY10" fmla="*/ 268049 h 483984"/>
              <a:gd name="connsiteX11" fmla="*/ 3084619 w 3196163"/>
              <a:gd name="connsiteY11" fmla="*/ 288909 h 483984"/>
              <a:gd name="connsiteX12" fmla="*/ 3027971 w 3196163"/>
              <a:gd name="connsiteY12" fmla="*/ 339075 h 483984"/>
              <a:gd name="connsiteX13" fmla="*/ 3051920 w 3196163"/>
              <a:gd name="connsiteY13" fmla="*/ 350497 h 483984"/>
              <a:gd name="connsiteX14" fmla="*/ 3101823 w 3196163"/>
              <a:gd name="connsiteY14" fmla="*/ 302909 h 483984"/>
              <a:gd name="connsiteX15" fmla="*/ 3120016 w 3196163"/>
              <a:gd name="connsiteY15" fmla="*/ 271861 h 483984"/>
              <a:gd name="connsiteX16" fmla="*/ 3120860 w 3196163"/>
              <a:gd name="connsiteY16" fmla="*/ 267214 h 483984"/>
              <a:gd name="connsiteX17" fmla="*/ 1365794 w 3196163"/>
              <a:gd name="connsiteY17" fmla="*/ 260604 h 483984"/>
              <a:gd name="connsiteX18" fmla="*/ 1315157 w 3196163"/>
              <a:gd name="connsiteY18" fmla="*/ 299620 h 483984"/>
              <a:gd name="connsiteX19" fmla="*/ 1279550 w 3196163"/>
              <a:gd name="connsiteY19" fmla="*/ 346613 h 483984"/>
              <a:gd name="connsiteX20" fmla="*/ 1273886 w 3196163"/>
              <a:gd name="connsiteY20" fmla="*/ 377533 h 483984"/>
              <a:gd name="connsiteX21" fmla="*/ 1278869 w 3196163"/>
              <a:gd name="connsiteY21" fmla="*/ 388388 h 483984"/>
              <a:gd name="connsiteX22" fmla="*/ 1292596 w 3196163"/>
              <a:gd name="connsiteY22" fmla="*/ 392888 h 483984"/>
              <a:gd name="connsiteX23" fmla="*/ 1337537 w 3196163"/>
              <a:gd name="connsiteY23" fmla="*/ 373311 h 483984"/>
              <a:gd name="connsiteX24" fmla="*/ 1331482 w 3196163"/>
              <a:gd name="connsiteY24" fmla="*/ 346586 h 483984"/>
              <a:gd name="connsiteX25" fmla="*/ 1365794 w 3196163"/>
              <a:gd name="connsiteY25" fmla="*/ 260604 h 483984"/>
              <a:gd name="connsiteX26" fmla="*/ 2865750 w 3196163"/>
              <a:gd name="connsiteY26" fmla="*/ 252535 h 483984"/>
              <a:gd name="connsiteX27" fmla="*/ 2760582 w 3196163"/>
              <a:gd name="connsiteY27" fmla="*/ 313443 h 483984"/>
              <a:gd name="connsiteX28" fmla="*/ 2721369 w 3196163"/>
              <a:gd name="connsiteY28" fmla="*/ 368114 h 483984"/>
              <a:gd name="connsiteX29" fmla="*/ 2727969 w 3196163"/>
              <a:gd name="connsiteY29" fmla="*/ 385495 h 483984"/>
              <a:gd name="connsiteX30" fmla="*/ 2769781 w 3196163"/>
              <a:gd name="connsiteY30" fmla="*/ 359316 h 483984"/>
              <a:gd name="connsiteX31" fmla="*/ 2865750 w 3196163"/>
              <a:gd name="connsiteY31" fmla="*/ 252535 h 483984"/>
              <a:gd name="connsiteX32" fmla="*/ 2578963 w 3196163"/>
              <a:gd name="connsiteY32" fmla="*/ 246481 h 483984"/>
              <a:gd name="connsiteX33" fmla="*/ 2537273 w 3196163"/>
              <a:gd name="connsiteY33" fmla="*/ 272788 h 483984"/>
              <a:gd name="connsiteX34" fmla="*/ 2501724 w 3196163"/>
              <a:gd name="connsiteY34" fmla="*/ 324255 h 483984"/>
              <a:gd name="connsiteX35" fmla="*/ 2557258 w 3196163"/>
              <a:gd name="connsiteY35" fmla="*/ 282791 h 483984"/>
              <a:gd name="connsiteX36" fmla="*/ 2579509 w 3196163"/>
              <a:gd name="connsiteY36" fmla="*/ 247017 h 483984"/>
              <a:gd name="connsiteX37" fmla="*/ 2578963 w 3196163"/>
              <a:gd name="connsiteY37" fmla="*/ 246481 h 483984"/>
              <a:gd name="connsiteX38" fmla="*/ 626337 w 3196163"/>
              <a:gd name="connsiteY38" fmla="*/ 246481 h 483984"/>
              <a:gd name="connsiteX39" fmla="*/ 584648 w 3196163"/>
              <a:gd name="connsiteY39" fmla="*/ 272788 h 483984"/>
              <a:gd name="connsiteX40" fmla="*/ 549099 w 3196163"/>
              <a:gd name="connsiteY40" fmla="*/ 324255 h 483984"/>
              <a:gd name="connsiteX41" fmla="*/ 604633 w 3196163"/>
              <a:gd name="connsiteY41" fmla="*/ 282791 h 483984"/>
              <a:gd name="connsiteX42" fmla="*/ 626884 w 3196163"/>
              <a:gd name="connsiteY42" fmla="*/ 247017 h 483984"/>
              <a:gd name="connsiteX43" fmla="*/ 626337 w 3196163"/>
              <a:gd name="connsiteY43" fmla="*/ 246481 h 483984"/>
              <a:gd name="connsiteX44" fmla="*/ 644511 w 3196163"/>
              <a:gd name="connsiteY44" fmla="*/ 197114 h 483984"/>
              <a:gd name="connsiteX45" fmla="*/ 674729 w 3196163"/>
              <a:gd name="connsiteY45" fmla="*/ 206249 h 483984"/>
              <a:gd name="connsiteX46" fmla="*/ 686345 w 3196163"/>
              <a:gd name="connsiteY46" fmla="*/ 231543 h 483984"/>
              <a:gd name="connsiteX47" fmla="*/ 545734 w 3196163"/>
              <a:gd name="connsiteY47" fmla="*/ 357302 h 483984"/>
              <a:gd name="connsiteX48" fmla="*/ 545734 w 3196163"/>
              <a:gd name="connsiteY48" fmla="*/ 360720 h 483984"/>
              <a:gd name="connsiteX49" fmla="*/ 553026 w 3196163"/>
              <a:gd name="connsiteY49" fmla="*/ 386952 h 483984"/>
              <a:gd name="connsiteX50" fmla="*/ 573188 w 3196163"/>
              <a:gd name="connsiteY50" fmla="*/ 395589 h 483984"/>
              <a:gd name="connsiteX51" fmla="*/ 620101 w 3196163"/>
              <a:gd name="connsiteY51" fmla="*/ 380469 h 483984"/>
              <a:gd name="connsiteX52" fmla="*/ 689709 w 3196163"/>
              <a:gd name="connsiteY52" fmla="*/ 333674 h 483984"/>
              <a:gd name="connsiteX53" fmla="*/ 689709 w 3196163"/>
              <a:gd name="connsiteY53" fmla="*/ 363185 h 483984"/>
              <a:gd name="connsiteX54" fmla="*/ 546956 w 3196163"/>
              <a:gd name="connsiteY54" fmla="*/ 459743 h 483984"/>
              <a:gd name="connsiteX55" fmla="*/ 495280 w 3196163"/>
              <a:gd name="connsiteY55" fmla="*/ 433581 h 483984"/>
              <a:gd name="connsiteX56" fmla="*/ 476854 w 3196163"/>
              <a:gd name="connsiteY56" fmla="*/ 364749 h 483984"/>
              <a:gd name="connsiteX57" fmla="*/ 502867 w 3196163"/>
              <a:gd name="connsiteY57" fmla="*/ 289820 h 483984"/>
              <a:gd name="connsiteX58" fmla="*/ 570841 w 3196163"/>
              <a:gd name="connsiteY58" fmla="*/ 224042 h 483984"/>
              <a:gd name="connsiteX59" fmla="*/ 644511 w 3196163"/>
              <a:gd name="connsiteY59" fmla="*/ 197114 h 483984"/>
              <a:gd name="connsiteX60" fmla="*/ 2300790 w 3196163"/>
              <a:gd name="connsiteY60" fmla="*/ 191735 h 483984"/>
              <a:gd name="connsiteX61" fmla="*/ 2315727 w 3196163"/>
              <a:gd name="connsiteY61" fmla="*/ 203672 h 483984"/>
              <a:gd name="connsiteX62" fmla="*/ 2305633 w 3196163"/>
              <a:gd name="connsiteY62" fmla="*/ 219981 h 483984"/>
              <a:gd name="connsiteX63" fmla="*/ 2384221 w 3196163"/>
              <a:gd name="connsiteY63" fmla="*/ 209898 h 483984"/>
              <a:gd name="connsiteX64" fmla="*/ 2399695 w 3196163"/>
              <a:gd name="connsiteY64" fmla="*/ 213927 h 483984"/>
              <a:gd name="connsiteX65" fmla="*/ 2409001 w 3196163"/>
              <a:gd name="connsiteY65" fmla="*/ 228061 h 483984"/>
              <a:gd name="connsiteX66" fmla="*/ 2413272 w 3196163"/>
              <a:gd name="connsiteY66" fmla="*/ 248367 h 483984"/>
              <a:gd name="connsiteX67" fmla="*/ 2408653 w 3196163"/>
              <a:gd name="connsiteY67" fmla="*/ 267832 h 483984"/>
              <a:gd name="connsiteX68" fmla="*/ 2384436 w 3196163"/>
              <a:gd name="connsiteY68" fmla="*/ 296137 h 483984"/>
              <a:gd name="connsiteX69" fmla="*/ 2356789 w 3196163"/>
              <a:gd name="connsiteY69" fmla="*/ 334306 h 483984"/>
              <a:gd name="connsiteX70" fmla="*/ 2345323 w 3196163"/>
              <a:gd name="connsiteY70" fmla="*/ 365424 h 483984"/>
              <a:gd name="connsiteX71" fmla="*/ 2357304 w 3196163"/>
              <a:gd name="connsiteY71" fmla="*/ 374725 h 483984"/>
              <a:gd name="connsiteX72" fmla="*/ 2434135 w 3196163"/>
              <a:gd name="connsiteY72" fmla="*/ 332999 h 483984"/>
              <a:gd name="connsiteX73" fmla="*/ 2434135 w 3196163"/>
              <a:gd name="connsiteY73" fmla="*/ 338426 h 483984"/>
              <a:gd name="connsiteX74" fmla="*/ 2435982 w 3196163"/>
              <a:gd name="connsiteY74" fmla="*/ 327977 h 483984"/>
              <a:gd name="connsiteX75" fmla="*/ 2455492 w 3196163"/>
              <a:gd name="connsiteY75" fmla="*/ 289820 h 483984"/>
              <a:gd name="connsiteX76" fmla="*/ 2523466 w 3196163"/>
              <a:gd name="connsiteY76" fmla="*/ 224042 h 483984"/>
              <a:gd name="connsiteX77" fmla="*/ 2597136 w 3196163"/>
              <a:gd name="connsiteY77" fmla="*/ 197114 h 483984"/>
              <a:gd name="connsiteX78" fmla="*/ 2627355 w 3196163"/>
              <a:gd name="connsiteY78" fmla="*/ 206249 h 483984"/>
              <a:gd name="connsiteX79" fmla="*/ 2638970 w 3196163"/>
              <a:gd name="connsiteY79" fmla="*/ 231543 h 483984"/>
              <a:gd name="connsiteX80" fmla="*/ 2498359 w 3196163"/>
              <a:gd name="connsiteY80" fmla="*/ 357302 h 483984"/>
              <a:gd name="connsiteX81" fmla="*/ 2498359 w 3196163"/>
              <a:gd name="connsiteY81" fmla="*/ 360720 h 483984"/>
              <a:gd name="connsiteX82" fmla="*/ 2505651 w 3196163"/>
              <a:gd name="connsiteY82" fmla="*/ 386952 h 483984"/>
              <a:gd name="connsiteX83" fmla="*/ 2525813 w 3196163"/>
              <a:gd name="connsiteY83" fmla="*/ 395589 h 483984"/>
              <a:gd name="connsiteX84" fmla="*/ 2572726 w 3196163"/>
              <a:gd name="connsiteY84" fmla="*/ 380469 h 483984"/>
              <a:gd name="connsiteX85" fmla="*/ 2642334 w 3196163"/>
              <a:gd name="connsiteY85" fmla="*/ 333674 h 483984"/>
              <a:gd name="connsiteX86" fmla="*/ 2642334 w 3196163"/>
              <a:gd name="connsiteY86" fmla="*/ 363185 h 483984"/>
              <a:gd name="connsiteX87" fmla="*/ 2499581 w 3196163"/>
              <a:gd name="connsiteY87" fmla="*/ 459743 h 483984"/>
              <a:gd name="connsiteX88" fmla="*/ 2447905 w 3196163"/>
              <a:gd name="connsiteY88" fmla="*/ 433581 h 483984"/>
              <a:gd name="connsiteX89" fmla="*/ 2430631 w 3196163"/>
              <a:gd name="connsiteY89" fmla="*/ 385052 h 483984"/>
              <a:gd name="connsiteX90" fmla="*/ 2429735 w 3196163"/>
              <a:gd name="connsiteY90" fmla="*/ 369254 h 483984"/>
              <a:gd name="connsiteX91" fmla="*/ 2404927 w 3196163"/>
              <a:gd name="connsiteY91" fmla="*/ 395137 h 483984"/>
              <a:gd name="connsiteX92" fmla="*/ 2374909 w 3196163"/>
              <a:gd name="connsiteY92" fmla="*/ 423037 h 483984"/>
              <a:gd name="connsiteX93" fmla="*/ 2322317 w 3196163"/>
              <a:gd name="connsiteY93" fmla="*/ 449649 h 483984"/>
              <a:gd name="connsiteX94" fmla="*/ 2292983 w 3196163"/>
              <a:gd name="connsiteY94" fmla="*/ 432386 h 483984"/>
              <a:gd name="connsiteX95" fmla="*/ 2283173 w 3196163"/>
              <a:gd name="connsiteY95" fmla="*/ 393681 h 483984"/>
              <a:gd name="connsiteX96" fmla="*/ 2299129 w 3196163"/>
              <a:gd name="connsiteY96" fmla="*/ 341287 h 483984"/>
              <a:gd name="connsiteX97" fmla="*/ 2343052 w 3196163"/>
              <a:gd name="connsiteY97" fmla="*/ 286847 h 483984"/>
              <a:gd name="connsiteX98" fmla="*/ 2289827 w 3196163"/>
              <a:gd name="connsiteY98" fmla="*/ 298441 h 483984"/>
              <a:gd name="connsiteX99" fmla="*/ 2219254 w 3196163"/>
              <a:gd name="connsiteY99" fmla="*/ 372957 h 483984"/>
              <a:gd name="connsiteX100" fmla="*/ 2219254 w 3196163"/>
              <a:gd name="connsiteY100" fmla="*/ 342525 h 483984"/>
              <a:gd name="connsiteX101" fmla="*/ 2246172 w 3196163"/>
              <a:gd name="connsiteY101" fmla="*/ 313228 h 483984"/>
              <a:gd name="connsiteX102" fmla="*/ 2225984 w 3196163"/>
              <a:gd name="connsiteY102" fmla="*/ 284018 h 483984"/>
              <a:gd name="connsiteX103" fmla="*/ 2254273 w 3196163"/>
              <a:gd name="connsiteY103" fmla="*/ 225751 h 483984"/>
              <a:gd name="connsiteX104" fmla="*/ 2300790 w 3196163"/>
              <a:gd name="connsiteY104" fmla="*/ 191735 h 483984"/>
              <a:gd name="connsiteX105" fmla="*/ 1243805 w 3196163"/>
              <a:gd name="connsiteY105" fmla="*/ 115707 h 483984"/>
              <a:gd name="connsiteX106" fmla="*/ 1265204 w 3196163"/>
              <a:gd name="connsiteY106" fmla="*/ 124033 h 483984"/>
              <a:gd name="connsiteX107" fmla="*/ 1273530 w 3196163"/>
              <a:gd name="connsiteY107" fmla="*/ 144757 h 483984"/>
              <a:gd name="connsiteX108" fmla="*/ 1258662 w 3196163"/>
              <a:gd name="connsiteY108" fmla="*/ 180987 h 483984"/>
              <a:gd name="connsiteX109" fmla="*/ 1223617 w 3196163"/>
              <a:gd name="connsiteY109" fmla="*/ 200061 h 483984"/>
              <a:gd name="connsiteX110" fmla="*/ 1202486 w 3196163"/>
              <a:gd name="connsiteY110" fmla="*/ 191686 h 483984"/>
              <a:gd name="connsiteX111" fmla="*/ 1194556 w 3196163"/>
              <a:gd name="connsiteY111" fmla="*/ 171000 h 483984"/>
              <a:gd name="connsiteX112" fmla="*/ 1210388 w 3196163"/>
              <a:gd name="connsiteY112" fmla="*/ 134931 h 483984"/>
              <a:gd name="connsiteX113" fmla="*/ 1243805 w 3196163"/>
              <a:gd name="connsiteY113" fmla="*/ 115707 h 483984"/>
              <a:gd name="connsiteX114" fmla="*/ 1098587 w 3196163"/>
              <a:gd name="connsiteY114" fmla="*/ 106963 h 483984"/>
              <a:gd name="connsiteX115" fmla="*/ 1123608 w 3196163"/>
              <a:gd name="connsiteY115" fmla="*/ 121215 h 483984"/>
              <a:gd name="connsiteX116" fmla="*/ 1108231 w 3196163"/>
              <a:gd name="connsiteY116" fmla="*/ 146708 h 483984"/>
              <a:gd name="connsiteX117" fmla="*/ 1087957 w 3196163"/>
              <a:gd name="connsiteY117" fmla="*/ 166467 h 483984"/>
              <a:gd name="connsiteX118" fmla="*/ 1121594 w 3196163"/>
              <a:gd name="connsiteY118" fmla="*/ 171686 h 483984"/>
              <a:gd name="connsiteX119" fmla="*/ 1070748 w 3196163"/>
              <a:gd name="connsiteY119" fmla="*/ 253875 h 483984"/>
              <a:gd name="connsiteX120" fmla="*/ 1027489 w 3196163"/>
              <a:gd name="connsiteY120" fmla="*/ 250510 h 483984"/>
              <a:gd name="connsiteX121" fmla="*/ 987380 w 3196163"/>
              <a:gd name="connsiteY121" fmla="*/ 323880 h 483984"/>
              <a:gd name="connsiteX122" fmla="*/ 976279 w 3196163"/>
              <a:gd name="connsiteY122" fmla="*/ 373504 h 483984"/>
              <a:gd name="connsiteX123" fmla="*/ 987584 w 3196163"/>
              <a:gd name="connsiteY123" fmla="*/ 388184 h 483984"/>
              <a:gd name="connsiteX124" fmla="*/ 1081227 w 3196163"/>
              <a:gd name="connsiteY124" fmla="*/ 332999 h 483984"/>
              <a:gd name="connsiteX125" fmla="*/ 1081227 w 3196163"/>
              <a:gd name="connsiteY125" fmla="*/ 357633 h 483984"/>
              <a:gd name="connsiteX126" fmla="*/ 1090105 w 3196163"/>
              <a:gd name="connsiteY126" fmla="*/ 314056 h 483984"/>
              <a:gd name="connsiteX127" fmla="*/ 1119858 w 3196163"/>
              <a:gd name="connsiteY127" fmla="*/ 263197 h 483984"/>
              <a:gd name="connsiteX128" fmla="*/ 1194684 w 3196163"/>
              <a:gd name="connsiteY128" fmla="*/ 211248 h 483984"/>
              <a:gd name="connsiteX129" fmla="*/ 1221731 w 3196163"/>
              <a:gd name="connsiteY129" fmla="*/ 232893 h 483984"/>
              <a:gd name="connsiteX130" fmla="*/ 1210983 w 3196163"/>
              <a:gd name="connsiteY130" fmla="*/ 262602 h 483984"/>
              <a:gd name="connsiteX131" fmla="*/ 1169235 w 3196163"/>
              <a:gd name="connsiteY131" fmla="*/ 316540 h 483984"/>
              <a:gd name="connsiteX132" fmla="*/ 1143635 w 3196163"/>
              <a:gd name="connsiteY132" fmla="*/ 344411 h 483984"/>
              <a:gd name="connsiteX133" fmla="*/ 1139649 w 3196163"/>
              <a:gd name="connsiteY133" fmla="*/ 359370 h 483984"/>
              <a:gd name="connsiteX134" fmla="*/ 1146427 w 3196163"/>
              <a:gd name="connsiteY134" fmla="*/ 375615 h 483984"/>
              <a:gd name="connsiteX135" fmla="*/ 1164413 w 3196163"/>
              <a:gd name="connsiteY135" fmla="*/ 382130 h 483984"/>
              <a:gd name="connsiteX136" fmla="*/ 1195890 w 3196163"/>
              <a:gd name="connsiteY136" fmla="*/ 371029 h 483984"/>
              <a:gd name="connsiteX137" fmla="*/ 1219292 w 3196163"/>
              <a:gd name="connsiteY137" fmla="*/ 356139 h 483984"/>
              <a:gd name="connsiteX138" fmla="*/ 1219672 w 3196163"/>
              <a:gd name="connsiteY138" fmla="*/ 355890 h 483984"/>
              <a:gd name="connsiteX139" fmla="*/ 1219129 w 3196163"/>
              <a:gd name="connsiteY139" fmla="*/ 351976 h 483984"/>
              <a:gd name="connsiteX140" fmla="*/ 1243561 w 3196163"/>
              <a:gd name="connsiteY140" fmla="*/ 285448 h 483984"/>
              <a:gd name="connsiteX141" fmla="*/ 1305476 w 3196163"/>
              <a:gd name="connsiteY141" fmla="*/ 225323 h 483984"/>
              <a:gd name="connsiteX142" fmla="*/ 1372652 w 3196163"/>
              <a:gd name="connsiteY142" fmla="*/ 201154 h 483984"/>
              <a:gd name="connsiteX143" fmla="*/ 1398825 w 3196163"/>
              <a:gd name="connsiteY143" fmla="*/ 207615 h 483984"/>
              <a:gd name="connsiteX144" fmla="*/ 1410457 w 3196163"/>
              <a:gd name="connsiteY144" fmla="*/ 225489 h 483984"/>
              <a:gd name="connsiteX145" fmla="*/ 1403063 w 3196163"/>
              <a:gd name="connsiteY145" fmla="*/ 237673 h 483984"/>
              <a:gd name="connsiteX146" fmla="*/ 1419393 w 3196163"/>
              <a:gd name="connsiteY146" fmla="*/ 247311 h 483984"/>
              <a:gd name="connsiteX147" fmla="*/ 1424591 w 3196163"/>
              <a:gd name="connsiteY147" fmla="*/ 270570 h 483984"/>
              <a:gd name="connsiteX148" fmla="*/ 1397009 w 3196163"/>
              <a:gd name="connsiteY148" fmla="*/ 355041 h 483984"/>
              <a:gd name="connsiteX149" fmla="*/ 1398589 w 3196163"/>
              <a:gd name="connsiteY149" fmla="*/ 355293 h 483984"/>
              <a:gd name="connsiteX150" fmla="*/ 1402040 w 3196163"/>
              <a:gd name="connsiteY150" fmla="*/ 363324 h 483984"/>
              <a:gd name="connsiteX151" fmla="*/ 1403063 w 3196163"/>
              <a:gd name="connsiteY151" fmla="*/ 369593 h 483984"/>
              <a:gd name="connsiteX152" fmla="*/ 1429349 w 3196163"/>
              <a:gd name="connsiteY152" fmla="*/ 345127 h 483984"/>
              <a:gd name="connsiteX153" fmla="*/ 1445832 w 3196163"/>
              <a:gd name="connsiteY153" fmla="*/ 334087 h 483984"/>
              <a:gd name="connsiteX154" fmla="*/ 1446932 w 3196163"/>
              <a:gd name="connsiteY154" fmla="*/ 329629 h 483984"/>
              <a:gd name="connsiteX155" fmla="*/ 1472151 w 3196163"/>
              <a:gd name="connsiteY155" fmla="*/ 286884 h 483984"/>
              <a:gd name="connsiteX156" fmla="*/ 1507845 w 3196163"/>
              <a:gd name="connsiteY156" fmla="*/ 243089 h 483984"/>
              <a:gd name="connsiteX157" fmla="*/ 1542617 w 3196163"/>
              <a:gd name="connsiteY157" fmla="*/ 229411 h 483984"/>
              <a:gd name="connsiteX158" fmla="*/ 1562334 w 3196163"/>
              <a:gd name="connsiteY158" fmla="*/ 235524 h 483984"/>
              <a:gd name="connsiteX159" fmla="*/ 1570328 w 3196163"/>
              <a:gd name="connsiteY159" fmla="*/ 250381 h 483984"/>
              <a:gd name="connsiteX160" fmla="*/ 1563127 w 3196163"/>
              <a:gd name="connsiteY160" fmla="*/ 267098 h 483984"/>
              <a:gd name="connsiteX161" fmla="*/ 1551693 w 3196163"/>
              <a:gd name="connsiteY161" fmla="*/ 279881 h 483984"/>
              <a:gd name="connsiteX162" fmla="*/ 1501705 w 3196163"/>
              <a:gd name="connsiteY162" fmla="*/ 349951 h 483984"/>
              <a:gd name="connsiteX163" fmla="*/ 1500901 w 3196163"/>
              <a:gd name="connsiteY163" fmla="*/ 353198 h 483984"/>
              <a:gd name="connsiteX164" fmla="*/ 1511124 w 3196163"/>
              <a:gd name="connsiteY164" fmla="*/ 342632 h 483984"/>
              <a:gd name="connsiteX165" fmla="*/ 1616710 w 3196163"/>
              <a:gd name="connsiteY165" fmla="*/ 237721 h 483984"/>
              <a:gd name="connsiteX166" fmla="*/ 1672459 w 3196163"/>
              <a:gd name="connsiteY166" fmla="*/ 209223 h 483984"/>
              <a:gd name="connsiteX167" fmla="*/ 1688912 w 3196163"/>
              <a:gd name="connsiteY167" fmla="*/ 228061 h 483984"/>
              <a:gd name="connsiteX168" fmla="*/ 1694790 w 3196163"/>
              <a:gd name="connsiteY168" fmla="*/ 259125 h 483984"/>
              <a:gd name="connsiteX169" fmla="*/ 1680667 w 3196163"/>
              <a:gd name="connsiteY169" fmla="*/ 279892 h 483984"/>
              <a:gd name="connsiteX170" fmla="*/ 1637525 w 3196163"/>
              <a:gd name="connsiteY170" fmla="*/ 337564 h 483984"/>
              <a:gd name="connsiteX171" fmla="*/ 1622802 w 3196163"/>
              <a:gd name="connsiteY171" fmla="*/ 370814 h 483984"/>
              <a:gd name="connsiteX172" fmla="*/ 1627389 w 3196163"/>
              <a:gd name="connsiteY172" fmla="*/ 378765 h 483984"/>
              <a:gd name="connsiteX173" fmla="*/ 1706899 w 3196163"/>
              <a:gd name="connsiteY173" fmla="*/ 332334 h 483984"/>
              <a:gd name="connsiteX174" fmla="*/ 1706899 w 3196163"/>
              <a:gd name="connsiteY174" fmla="*/ 364878 h 483984"/>
              <a:gd name="connsiteX175" fmla="*/ 1637135 w 3196163"/>
              <a:gd name="connsiteY175" fmla="*/ 430811 h 483984"/>
              <a:gd name="connsiteX176" fmla="*/ 1586348 w 3196163"/>
              <a:gd name="connsiteY176" fmla="*/ 455703 h 483984"/>
              <a:gd name="connsiteX177" fmla="*/ 1561782 w 3196163"/>
              <a:gd name="connsiteY177" fmla="*/ 443300 h 483984"/>
              <a:gd name="connsiteX178" fmla="*/ 1553922 w 3196163"/>
              <a:gd name="connsiteY178" fmla="*/ 413194 h 483984"/>
              <a:gd name="connsiteX179" fmla="*/ 1566754 w 3196163"/>
              <a:gd name="connsiteY179" fmla="*/ 369759 h 483984"/>
              <a:gd name="connsiteX180" fmla="*/ 1611111 w 3196163"/>
              <a:gd name="connsiteY180" fmla="*/ 300295 h 483984"/>
              <a:gd name="connsiteX181" fmla="*/ 1519204 w 3196163"/>
              <a:gd name="connsiteY181" fmla="*/ 402211 h 483984"/>
              <a:gd name="connsiteX182" fmla="*/ 1492179 w 3196163"/>
              <a:gd name="connsiteY182" fmla="*/ 434529 h 483984"/>
              <a:gd name="connsiteX183" fmla="*/ 1477359 w 3196163"/>
              <a:gd name="connsiteY183" fmla="*/ 440230 h 483984"/>
              <a:gd name="connsiteX184" fmla="*/ 1451299 w 3196163"/>
              <a:gd name="connsiteY184" fmla="*/ 415343 h 483984"/>
              <a:gd name="connsiteX185" fmla="*/ 1444508 w 3196163"/>
              <a:gd name="connsiteY185" fmla="*/ 389413 h 483984"/>
              <a:gd name="connsiteX186" fmla="*/ 1442861 w 3196163"/>
              <a:gd name="connsiteY186" fmla="*/ 369021 h 483984"/>
              <a:gd name="connsiteX187" fmla="*/ 1427695 w 3196163"/>
              <a:gd name="connsiteY187" fmla="*/ 382193 h 483984"/>
              <a:gd name="connsiteX188" fmla="*/ 1410108 w 3196163"/>
              <a:gd name="connsiteY188" fmla="*/ 393505 h 483984"/>
              <a:gd name="connsiteX189" fmla="*/ 1371045 w 3196163"/>
              <a:gd name="connsiteY189" fmla="*/ 400539 h 483984"/>
              <a:gd name="connsiteX190" fmla="*/ 1292596 w 3196163"/>
              <a:gd name="connsiteY190" fmla="*/ 450999 h 483984"/>
              <a:gd name="connsiteX191" fmla="*/ 1240309 w 3196163"/>
              <a:gd name="connsiteY191" fmla="*/ 422158 h 483984"/>
              <a:gd name="connsiteX192" fmla="*/ 1227988 w 3196163"/>
              <a:gd name="connsiteY192" fmla="*/ 397365 h 483984"/>
              <a:gd name="connsiteX193" fmla="*/ 1220879 w 3196163"/>
              <a:gd name="connsiteY193" fmla="*/ 405276 h 483984"/>
              <a:gd name="connsiteX194" fmla="*/ 1138181 w 3196163"/>
              <a:gd name="connsiteY194" fmla="*/ 454364 h 483984"/>
              <a:gd name="connsiteX195" fmla="*/ 1094499 w 3196163"/>
              <a:gd name="connsiteY195" fmla="*/ 423540 h 483984"/>
              <a:gd name="connsiteX196" fmla="*/ 1080784 w 3196163"/>
              <a:gd name="connsiteY196" fmla="*/ 365268 h 483984"/>
              <a:gd name="connsiteX197" fmla="*/ 1058814 w 3196163"/>
              <a:gd name="connsiteY197" fmla="*/ 388315 h 483984"/>
              <a:gd name="connsiteX198" fmla="*/ 943178 w 3196163"/>
              <a:gd name="connsiteY198" fmla="*/ 465122 h 483984"/>
              <a:gd name="connsiteX199" fmla="*/ 913352 w 3196163"/>
              <a:gd name="connsiteY199" fmla="*/ 451128 h 483984"/>
              <a:gd name="connsiteX200" fmla="*/ 903359 w 3196163"/>
              <a:gd name="connsiteY200" fmla="*/ 418574 h 483984"/>
              <a:gd name="connsiteX201" fmla="*/ 926901 w 3196163"/>
              <a:gd name="connsiteY201" fmla="*/ 344700 h 483984"/>
              <a:gd name="connsiteX202" fmla="*/ 916092 w 3196163"/>
              <a:gd name="connsiteY202" fmla="*/ 357867 h 483984"/>
              <a:gd name="connsiteX203" fmla="*/ 910704 w 3196163"/>
              <a:gd name="connsiteY203" fmla="*/ 361774 h 483984"/>
              <a:gd name="connsiteX204" fmla="*/ 910704 w 3196163"/>
              <a:gd name="connsiteY204" fmla="*/ 366142 h 483984"/>
              <a:gd name="connsiteX205" fmla="*/ 841138 w 3196163"/>
              <a:gd name="connsiteY205" fmla="*/ 429954 h 483984"/>
              <a:gd name="connsiteX206" fmla="*/ 768614 w 3196163"/>
              <a:gd name="connsiteY206" fmla="*/ 463783 h 483984"/>
              <a:gd name="connsiteX207" fmla="*/ 715058 w 3196163"/>
              <a:gd name="connsiteY207" fmla="*/ 429027 h 483984"/>
              <a:gd name="connsiteX208" fmla="*/ 695149 w 3196163"/>
              <a:gd name="connsiteY208" fmla="*/ 356005 h 483984"/>
              <a:gd name="connsiteX209" fmla="*/ 702349 w 3196163"/>
              <a:gd name="connsiteY209" fmla="*/ 319460 h 483984"/>
              <a:gd name="connsiteX210" fmla="*/ 742200 w 3196163"/>
              <a:gd name="connsiteY210" fmla="*/ 270661 h 483984"/>
              <a:gd name="connsiteX211" fmla="*/ 807689 w 3196163"/>
              <a:gd name="connsiteY211" fmla="*/ 216713 h 483984"/>
              <a:gd name="connsiteX212" fmla="*/ 857415 w 3196163"/>
              <a:gd name="connsiteY212" fmla="*/ 196450 h 483984"/>
              <a:gd name="connsiteX213" fmla="*/ 882152 w 3196163"/>
              <a:gd name="connsiteY213" fmla="*/ 205740 h 483984"/>
              <a:gd name="connsiteX214" fmla="*/ 891866 w 3196163"/>
              <a:gd name="connsiteY214" fmla="*/ 229529 h 483984"/>
              <a:gd name="connsiteX215" fmla="*/ 868313 w 3196163"/>
              <a:gd name="connsiteY215" fmla="*/ 284559 h 483984"/>
              <a:gd name="connsiteX216" fmla="*/ 829169 w 3196163"/>
              <a:gd name="connsiteY216" fmla="*/ 316443 h 483984"/>
              <a:gd name="connsiteX217" fmla="*/ 813556 w 3196163"/>
              <a:gd name="connsiteY217" fmla="*/ 299684 h 483984"/>
              <a:gd name="connsiteX218" fmla="*/ 813971 w 3196163"/>
              <a:gd name="connsiteY218" fmla="*/ 295148 h 483984"/>
              <a:gd name="connsiteX219" fmla="*/ 810257 w 3196163"/>
              <a:gd name="connsiteY219" fmla="*/ 297633 h 483984"/>
              <a:gd name="connsiteX220" fmla="*/ 790234 w 3196163"/>
              <a:gd name="connsiteY220" fmla="*/ 311830 h 483984"/>
              <a:gd name="connsiteX221" fmla="*/ 755574 w 3196163"/>
              <a:gd name="connsiteY221" fmla="*/ 340907 h 483984"/>
              <a:gd name="connsiteX222" fmla="*/ 747216 w 3196163"/>
              <a:gd name="connsiteY222" fmla="*/ 360045 h 483984"/>
              <a:gd name="connsiteX223" fmla="*/ 757052 w 3196163"/>
              <a:gd name="connsiteY223" fmla="*/ 387091 h 483984"/>
              <a:gd name="connsiteX224" fmla="*/ 784088 w 3196163"/>
              <a:gd name="connsiteY224" fmla="*/ 396928 h 483984"/>
              <a:gd name="connsiteX225" fmla="*/ 832271 w 3196163"/>
              <a:gd name="connsiteY225" fmla="*/ 382028 h 483984"/>
              <a:gd name="connsiteX226" fmla="*/ 886835 w 3196163"/>
              <a:gd name="connsiteY226" fmla="*/ 349621 h 483984"/>
              <a:gd name="connsiteX227" fmla="*/ 895279 w 3196163"/>
              <a:gd name="connsiteY227" fmla="*/ 344218 h 483984"/>
              <a:gd name="connsiteX228" fmla="*/ 895279 w 3196163"/>
              <a:gd name="connsiteY228" fmla="*/ 340553 h 483984"/>
              <a:gd name="connsiteX229" fmla="*/ 978711 w 3196163"/>
              <a:gd name="connsiteY229" fmla="*/ 247863 h 483984"/>
              <a:gd name="connsiteX230" fmla="*/ 938313 w 3196163"/>
              <a:gd name="connsiteY230" fmla="*/ 250735 h 483984"/>
              <a:gd name="connsiteX231" fmla="*/ 925690 w 3196163"/>
              <a:gd name="connsiteY231" fmla="*/ 253875 h 483984"/>
              <a:gd name="connsiteX232" fmla="*/ 916807 w 3196163"/>
              <a:gd name="connsiteY232" fmla="*/ 242988 h 483984"/>
              <a:gd name="connsiteX233" fmla="*/ 935410 w 3196163"/>
              <a:gd name="connsiteY233" fmla="*/ 203222 h 483984"/>
              <a:gd name="connsiteX234" fmla="*/ 972614 w 3196163"/>
              <a:gd name="connsiteY234" fmla="*/ 169736 h 483984"/>
              <a:gd name="connsiteX235" fmla="*/ 1030361 w 3196163"/>
              <a:gd name="connsiteY235" fmla="*/ 164153 h 483984"/>
              <a:gd name="connsiteX236" fmla="*/ 1061286 w 3196163"/>
              <a:gd name="connsiteY236" fmla="*/ 122142 h 483984"/>
              <a:gd name="connsiteX237" fmla="*/ 1098587 w 3196163"/>
              <a:gd name="connsiteY237" fmla="*/ 106963 h 483984"/>
              <a:gd name="connsiteX238" fmla="*/ 397884 w 3196163"/>
              <a:gd name="connsiteY238" fmla="*/ 43055 h 483984"/>
              <a:gd name="connsiteX239" fmla="*/ 455416 w 3196163"/>
              <a:gd name="connsiteY239" fmla="*/ 48402 h 483984"/>
              <a:gd name="connsiteX240" fmla="*/ 486014 w 3196163"/>
              <a:gd name="connsiteY240" fmla="*/ 60929 h 483984"/>
              <a:gd name="connsiteX241" fmla="*/ 494892 w 3196163"/>
              <a:gd name="connsiteY241" fmla="*/ 81514 h 483984"/>
              <a:gd name="connsiteX242" fmla="*/ 488490 w 3196163"/>
              <a:gd name="connsiteY242" fmla="*/ 118536 h 483984"/>
              <a:gd name="connsiteX243" fmla="*/ 473177 w 3196163"/>
              <a:gd name="connsiteY243" fmla="*/ 139416 h 483984"/>
              <a:gd name="connsiteX244" fmla="*/ 440971 w 3196163"/>
              <a:gd name="connsiteY244" fmla="*/ 153566 h 483984"/>
              <a:gd name="connsiteX245" fmla="*/ 412462 w 3196163"/>
              <a:gd name="connsiteY245" fmla="*/ 164469 h 483984"/>
              <a:gd name="connsiteX246" fmla="*/ 381339 w 3196163"/>
              <a:gd name="connsiteY246" fmla="*/ 182841 h 483984"/>
              <a:gd name="connsiteX247" fmla="*/ 365416 w 3196163"/>
              <a:gd name="connsiteY247" fmla="*/ 191306 h 483984"/>
              <a:gd name="connsiteX248" fmla="*/ 354025 w 3196163"/>
              <a:gd name="connsiteY248" fmla="*/ 181758 h 483984"/>
              <a:gd name="connsiteX249" fmla="*/ 366101 w 3196163"/>
              <a:gd name="connsiteY249" fmla="*/ 161640 h 483984"/>
              <a:gd name="connsiteX250" fmla="*/ 394905 w 3196163"/>
              <a:gd name="connsiteY250" fmla="*/ 140986 h 483984"/>
              <a:gd name="connsiteX251" fmla="*/ 412554 w 3196163"/>
              <a:gd name="connsiteY251" fmla="*/ 131974 h 483984"/>
              <a:gd name="connsiteX252" fmla="*/ 394519 w 3196163"/>
              <a:gd name="connsiteY252" fmla="*/ 135467 h 483984"/>
              <a:gd name="connsiteX253" fmla="*/ 244570 w 3196163"/>
              <a:gd name="connsiteY253" fmla="*/ 158013 h 483984"/>
              <a:gd name="connsiteX254" fmla="*/ 182725 w 3196163"/>
              <a:gd name="connsiteY254" fmla="*/ 203961 h 483984"/>
              <a:gd name="connsiteX255" fmla="*/ 185141 w 3196163"/>
              <a:gd name="connsiteY255" fmla="*/ 210964 h 483984"/>
              <a:gd name="connsiteX256" fmla="*/ 194094 w 3196163"/>
              <a:gd name="connsiteY256" fmla="*/ 216134 h 483984"/>
              <a:gd name="connsiteX257" fmla="*/ 268685 w 3196163"/>
              <a:gd name="connsiteY257" fmla="*/ 238112 h 483984"/>
              <a:gd name="connsiteX258" fmla="*/ 334490 w 3196163"/>
              <a:gd name="connsiteY258" fmla="*/ 262527 h 483984"/>
              <a:gd name="connsiteX259" fmla="*/ 383804 w 3196163"/>
              <a:gd name="connsiteY259" fmla="*/ 291786 h 483984"/>
              <a:gd name="connsiteX260" fmla="*/ 410153 w 3196163"/>
              <a:gd name="connsiteY260" fmla="*/ 321560 h 483984"/>
              <a:gd name="connsiteX261" fmla="*/ 418200 w 3196163"/>
              <a:gd name="connsiteY261" fmla="*/ 353316 h 483984"/>
              <a:gd name="connsiteX262" fmla="*/ 393582 w 3196163"/>
              <a:gd name="connsiteY262" fmla="*/ 418622 h 483984"/>
              <a:gd name="connsiteX263" fmla="*/ 299102 w 3196163"/>
              <a:gd name="connsiteY263" fmla="*/ 471107 h 483984"/>
              <a:gd name="connsiteX264" fmla="*/ 162096 w 3196163"/>
              <a:gd name="connsiteY264" fmla="*/ 483609 h 483984"/>
              <a:gd name="connsiteX265" fmla="*/ 76988 w 3196163"/>
              <a:gd name="connsiteY265" fmla="*/ 461647 h 483984"/>
              <a:gd name="connsiteX266" fmla="*/ 729 w 3196163"/>
              <a:gd name="connsiteY266" fmla="*/ 438762 h 483984"/>
              <a:gd name="connsiteX267" fmla="*/ 44633 w 3196163"/>
              <a:gd name="connsiteY267" fmla="*/ 392240 h 483984"/>
              <a:gd name="connsiteX268" fmla="*/ 143581 w 3196163"/>
              <a:gd name="connsiteY268" fmla="*/ 393563 h 483984"/>
              <a:gd name="connsiteX269" fmla="*/ 254755 w 3196163"/>
              <a:gd name="connsiteY269" fmla="*/ 388977 h 483984"/>
              <a:gd name="connsiteX270" fmla="*/ 316557 w 3196163"/>
              <a:gd name="connsiteY270" fmla="*/ 373306 h 483984"/>
              <a:gd name="connsiteX271" fmla="*/ 362094 w 3196163"/>
              <a:gd name="connsiteY271" fmla="*/ 348001 h 483984"/>
              <a:gd name="connsiteX272" fmla="*/ 260777 w 3196163"/>
              <a:gd name="connsiteY272" fmla="*/ 297819 h 483984"/>
              <a:gd name="connsiteX273" fmla="*/ 177581 w 3196163"/>
              <a:gd name="connsiteY273" fmla="*/ 273843 h 483984"/>
              <a:gd name="connsiteX274" fmla="*/ 128016 w 3196163"/>
              <a:gd name="connsiteY274" fmla="*/ 245886 h 483984"/>
              <a:gd name="connsiteX275" fmla="*/ 117884 w 3196163"/>
              <a:gd name="connsiteY275" fmla="*/ 220785 h 483984"/>
              <a:gd name="connsiteX276" fmla="*/ 142498 w 3196163"/>
              <a:gd name="connsiteY276" fmla="*/ 129043 h 483984"/>
              <a:gd name="connsiteX277" fmla="*/ 240246 w 3196163"/>
              <a:gd name="connsiteY277" fmla="*/ 65478 h 483984"/>
              <a:gd name="connsiteX278" fmla="*/ 397884 w 3196163"/>
              <a:gd name="connsiteY278" fmla="*/ 43055 h 483984"/>
              <a:gd name="connsiteX279" fmla="*/ 3173832 w 3196163"/>
              <a:gd name="connsiteY279" fmla="*/ 24217 h 483984"/>
              <a:gd name="connsiteX280" fmla="*/ 3196163 w 3196163"/>
              <a:gd name="connsiteY280" fmla="*/ 44513 h 483984"/>
              <a:gd name="connsiteX281" fmla="*/ 2968767 w 3196163"/>
              <a:gd name="connsiteY281" fmla="*/ 340318 h 483984"/>
              <a:gd name="connsiteX282" fmla="*/ 2968767 w 3196163"/>
              <a:gd name="connsiteY282" fmla="*/ 359241 h 483984"/>
              <a:gd name="connsiteX283" fmla="*/ 3079213 w 3196163"/>
              <a:gd name="connsiteY283" fmla="*/ 241123 h 483984"/>
              <a:gd name="connsiteX284" fmla="*/ 3152304 w 3196163"/>
              <a:gd name="connsiteY284" fmla="*/ 202504 h 483984"/>
              <a:gd name="connsiteX285" fmla="*/ 3173312 w 3196163"/>
              <a:gd name="connsiteY285" fmla="*/ 216027 h 483984"/>
              <a:gd name="connsiteX286" fmla="*/ 3180690 w 3196163"/>
              <a:gd name="connsiteY286" fmla="*/ 248367 h 483984"/>
              <a:gd name="connsiteX287" fmla="*/ 3149658 w 3196163"/>
              <a:gd name="connsiteY287" fmla="*/ 314182 h 483984"/>
              <a:gd name="connsiteX288" fmla="*/ 3068337 w 3196163"/>
              <a:gd name="connsiteY288" fmla="*/ 373139 h 483984"/>
              <a:gd name="connsiteX289" fmla="*/ 3097815 w 3196163"/>
              <a:gd name="connsiteY289" fmla="*/ 392888 h 483984"/>
              <a:gd name="connsiteX290" fmla="*/ 3123040 w 3196163"/>
              <a:gd name="connsiteY290" fmla="*/ 383207 h 483984"/>
              <a:gd name="connsiteX291" fmla="*/ 3188770 w 3196163"/>
              <a:gd name="connsiteY291" fmla="*/ 333674 h 483984"/>
              <a:gd name="connsiteX292" fmla="*/ 3188770 w 3196163"/>
              <a:gd name="connsiteY292" fmla="*/ 365199 h 483984"/>
              <a:gd name="connsiteX293" fmla="*/ 3123018 w 3196163"/>
              <a:gd name="connsiteY293" fmla="*/ 434524 h 483984"/>
              <a:gd name="connsiteX294" fmla="*/ 3076952 w 3196163"/>
              <a:gd name="connsiteY294" fmla="*/ 457054 h 483984"/>
              <a:gd name="connsiteX295" fmla="*/ 3031887 w 3196163"/>
              <a:gd name="connsiteY295" fmla="*/ 434186 h 483984"/>
              <a:gd name="connsiteX296" fmla="*/ 2999993 w 3196163"/>
              <a:gd name="connsiteY296" fmla="*/ 374307 h 483984"/>
              <a:gd name="connsiteX297" fmla="*/ 2968735 w 3196163"/>
              <a:gd name="connsiteY297" fmla="*/ 421371 h 483984"/>
              <a:gd name="connsiteX298" fmla="*/ 2943071 w 3196163"/>
              <a:gd name="connsiteY298" fmla="*/ 442930 h 483984"/>
              <a:gd name="connsiteX299" fmla="*/ 2920880 w 3196163"/>
              <a:gd name="connsiteY299" fmla="*/ 414095 h 483984"/>
              <a:gd name="connsiteX300" fmla="*/ 2920284 w 3196163"/>
              <a:gd name="connsiteY300" fmla="*/ 405064 h 483984"/>
              <a:gd name="connsiteX301" fmla="*/ 2919186 w 3196163"/>
              <a:gd name="connsiteY301" fmla="*/ 406170 h 483984"/>
              <a:gd name="connsiteX302" fmla="*/ 2833593 w 3196163"/>
              <a:gd name="connsiteY302" fmla="*/ 460418 h 483984"/>
              <a:gd name="connsiteX303" fmla="*/ 2809210 w 3196163"/>
              <a:gd name="connsiteY303" fmla="*/ 448797 h 483984"/>
              <a:gd name="connsiteX304" fmla="*/ 2803182 w 3196163"/>
              <a:gd name="connsiteY304" fmla="*/ 417899 h 483984"/>
              <a:gd name="connsiteX305" fmla="*/ 2822020 w 3196163"/>
              <a:gd name="connsiteY305" fmla="*/ 352105 h 483984"/>
              <a:gd name="connsiteX306" fmla="*/ 2758739 w 3196163"/>
              <a:gd name="connsiteY306" fmla="*/ 429429 h 483984"/>
              <a:gd name="connsiteX307" fmla="*/ 2721239 w 3196163"/>
              <a:gd name="connsiteY307" fmla="*/ 450324 h 483984"/>
              <a:gd name="connsiteX308" fmla="*/ 2683773 w 3196163"/>
              <a:gd name="connsiteY308" fmla="*/ 417936 h 483984"/>
              <a:gd name="connsiteX309" fmla="*/ 2665936 w 3196163"/>
              <a:gd name="connsiteY309" fmla="*/ 359370 h 483984"/>
              <a:gd name="connsiteX310" fmla="*/ 2682144 w 3196163"/>
              <a:gd name="connsiteY310" fmla="*/ 308080 h 483984"/>
              <a:gd name="connsiteX311" fmla="*/ 2746094 w 3196163"/>
              <a:gd name="connsiteY311" fmla="*/ 248742 h 483984"/>
              <a:gd name="connsiteX312" fmla="*/ 2827426 w 3196163"/>
              <a:gd name="connsiteY312" fmla="*/ 200205 h 483984"/>
              <a:gd name="connsiteX313" fmla="*/ 2885392 w 3196163"/>
              <a:gd name="connsiteY313" fmla="*/ 186355 h 483984"/>
              <a:gd name="connsiteX314" fmla="*/ 2906754 w 3196163"/>
              <a:gd name="connsiteY314" fmla="*/ 199718 h 483984"/>
              <a:gd name="connsiteX315" fmla="*/ 2916468 w 3196163"/>
              <a:gd name="connsiteY315" fmla="*/ 223474 h 483984"/>
              <a:gd name="connsiteX316" fmla="*/ 2896290 w 3196163"/>
              <a:gd name="connsiteY316" fmla="*/ 242602 h 483984"/>
              <a:gd name="connsiteX317" fmla="*/ 2909749 w 3196163"/>
              <a:gd name="connsiteY317" fmla="*/ 273934 h 483984"/>
              <a:gd name="connsiteX318" fmla="*/ 2892208 w 3196163"/>
              <a:gd name="connsiteY318" fmla="*/ 307710 h 483984"/>
              <a:gd name="connsiteX319" fmla="*/ 2869415 w 3196163"/>
              <a:gd name="connsiteY319" fmla="*/ 340307 h 483984"/>
              <a:gd name="connsiteX320" fmla="*/ 2865343 w 3196163"/>
              <a:gd name="connsiteY320" fmla="*/ 360045 h 483984"/>
              <a:gd name="connsiteX321" fmla="*/ 2877999 w 3196163"/>
              <a:gd name="connsiteY321" fmla="*/ 378765 h 483984"/>
              <a:gd name="connsiteX322" fmla="*/ 2909779 w 3196163"/>
              <a:gd name="connsiteY322" fmla="*/ 367661 h 483984"/>
              <a:gd name="connsiteX323" fmla="*/ 2927154 w 3196163"/>
              <a:gd name="connsiteY323" fmla="*/ 357004 h 483984"/>
              <a:gd name="connsiteX324" fmla="*/ 2942300 w 3196163"/>
              <a:gd name="connsiteY324" fmla="*/ 289295 h 483984"/>
              <a:gd name="connsiteX325" fmla="*/ 3023492 w 3196163"/>
              <a:gd name="connsiteY325" fmla="*/ 165519 h 483984"/>
              <a:gd name="connsiteX326" fmla="*/ 3116884 w 3196163"/>
              <a:gd name="connsiteY326" fmla="*/ 57929 h 483984"/>
              <a:gd name="connsiteX327" fmla="*/ 3173832 w 3196163"/>
              <a:gd name="connsiteY327" fmla="*/ 24217 h 483984"/>
              <a:gd name="connsiteX328" fmla="*/ 2146415 w 3196163"/>
              <a:gd name="connsiteY328" fmla="*/ 0 h 483984"/>
              <a:gd name="connsiteX329" fmla="*/ 2244549 w 3196163"/>
              <a:gd name="connsiteY329" fmla="*/ 24201 h 483984"/>
              <a:gd name="connsiteX330" fmla="*/ 2277060 w 3196163"/>
              <a:gd name="connsiteY330" fmla="*/ 84214 h 483984"/>
              <a:gd name="connsiteX331" fmla="*/ 2217594 w 3196163"/>
              <a:gd name="connsiteY331" fmla="*/ 171798 h 483984"/>
              <a:gd name="connsiteX332" fmla="*/ 2021986 w 3196163"/>
              <a:gd name="connsiteY332" fmla="*/ 228650 h 483984"/>
              <a:gd name="connsiteX333" fmla="*/ 2008623 w 3196163"/>
              <a:gd name="connsiteY333" fmla="*/ 236987 h 483984"/>
              <a:gd name="connsiteX334" fmla="*/ 2143083 w 3196163"/>
              <a:gd name="connsiteY334" fmla="*/ 268480 h 483984"/>
              <a:gd name="connsiteX335" fmla="*/ 2189599 w 3196163"/>
              <a:gd name="connsiteY335" fmla="*/ 330448 h 483984"/>
              <a:gd name="connsiteX336" fmla="*/ 2154961 w 3196163"/>
              <a:gd name="connsiteY336" fmla="*/ 391602 h 483984"/>
              <a:gd name="connsiteX337" fmla="*/ 2066493 w 3196163"/>
              <a:gd name="connsiteY337" fmla="*/ 441880 h 483984"/>
              <a:gd name="connsiteX338" fmla="*/ 1966779 w 3196163"/>
              <a:gd name="connsiteY338" fmla="*/ 461768 h 483984"/>
              <a:gd name="connsiteX339" fmla="*/ 1883845 w 3196163"/>
              <a:gd name="connsiteY339" fmla="*/ 441339 h 483984"/>
              <a:gd name="connsiteX340" fmla="*/ 1854297 w 3196163"/>
              <a:gd name="connsiteY340" fmla="*/ 386288 h 483984"/>
              <a:gd name="connsiteX341" fmla="*/ 1872637 w 3196163"/>
              <a:gd name="connsiteY341" fmla="*/ 328734 h 483984"/>
              <a:gd name="connsiteX342" fmla="*/ 1924270 w 3196163"/>
              <a:gd name="connsiteY342" fmla="*/ 264269 h 483984"/>
              <a:gd name="connsiteX343" fmla="*/ 1875149 w 3196163"/>
              <a:gd name="connsiteY343" fmla="*/ 232218 h 483984"/>
              <a:gd name="connsiteX344" fmla="*/ 1889750 w 3196163"/>
              <a:gd name="connsiteY344" fmla="*/ 210005 h 483984"/>
              <a:gd name="connsiteX345" fmla="*/ 1974322 w 3196163"/>
              <a:gd name="connsiteY345" fmla="*/ 196889 h 483984"/>
              <a:gd name="connsiteX346" fmla="*/ 2106714 w 3196163"/>
              <a:gd name="connsiteY346" fmla="*/ 104949 h 483984"/>
              <a:gd name="connsiteX347" fmla="*/ 2118287 w 3196163"/>
              <a:gd name="connsiteY347" fmla="*/ 113136 h 483984"/>
              <a:gd name="connsiteX348" fmla="*/ 2097006 w 3196163"/>
              <a:gd name="connsiteY348" fmla="*/ 141961 h 483984"/>
              <a:gd name="connsiteX349" fmla="*/ 2048314 w 3196163"/>
              <a:gd name="connsiteY349" fmla="*/ 187684 h 483984"/>
              <a:gd name="connsiteX350" fmla="*/ 2215574 w 3196163"/>
              <a:gd name="connsiteY350" fmla="*/ 115825 h 483984"/>
              <a:gd name="connsiteX351" fmla="*/ 2138336 w 3196163"/>
              <a:gd name="connsiteY351" fmla="*/ 82317 h 483984"/>
              <a:gd name="connsiteX352" fmla="*/ 2025490 w 3196163"/>
              <a:gd name="connsiteY352" fmla="*/ 97689 h 483984"/>
              <a:gd name="connsiteX353" fmla="*/ 1981054 w 3196163"/>
              <a:gd name="connsiteY353" fmla="*/ 109574 h 483984"/>
              <a:gd name="connsiteX354" fmla="*/ 1968399 w 3196163"/>
              <a:gd name="connsiteY354" fmla="*/ 113771 h 483984"/>
              <a:gd name="connsiteX355" fmla="*/ 1978738 w 3196163"/>
              <a:gd name="connsiteY355" fmla="*/ 118871 h 483984"/>
              <a:gd name="connsiteX356" fmla="*/ 1982381 w 3196163"/>
              <a:gd name="connsiteY356" fmla="*/ 127270 h 483984"/>
              <a:gd name="connsiteX357" fmla="*/ 1930453 w 3196163"/>
              <a:gd name="connsiteY357" fmla="*/ 153105 h 483984"/>
              <a:gd name="connsiteX358" fmla="*/ 1859815 w 3196163"/>
              <a:gd name="connsiteY358" fmla="*/ 169114 h 483984"/>
              <a:gd name="connsiteX359" fmla="*/ 1840838 w 3196163"/>
              <a:gd name="connsiteY359" fmla="*/ 150137 h 483984"/>
              <a:gd name="connsiteX360" fmla="*/ 1856510 w 3196163"/>
              <a:gd name="connsiteY360" fmla="*/ 112675 h 483984"/>
              <a:gd name="connsiteX361" fmla="*/ 1889037 w 3196163"/>
              <a:gd name="connsiteY361" fmla="*/ 68993 h 483984"/>
              <a:gd name="connsiteX362" fmla="*/ 1916855 w 3196163"/>
              <a:gd name="connsiteY362" fmla="*/ 45627 h 483984"/>
              <a:gd name="connsiteX363" fmla="*/ 1976406 w 3196163"/>
              <a:gd name="connsiteY363" fmla="*/ 27534 h 483984"/>
              <a:gd name="connsiteX364" fmla="*/ 2068256 w 3196163"/>
              <a:gd name="connsiteY364" fmla="*/ 7094 h 483984"/>
              <a:gd name="connsiteX365" fmla="*/ 2146415 w 3196163"/>
              <a:gd name="connsiteY365" fmla="*/ 0 h 483984"/>
              <a:gd name="connsiteX0" fmla="*/ 2001396 w 3211257"/>
              <a:gd name="connsiteY0" fmla="*/ 271373 h 483984"/>
              <a:gd name="connsiteX1" fmla="*/ 1958320 w 3211257"/>
              <a:gd name="connsiteY1" fmla="*/ 324292 h 483984"/>
              <a:gd name="connsiteX2" fmla="*/ 1950390 w 3211257"/>
              <a:gd name="connsiteY2" fmla="*/ 344572 h 483984"/>
              <a:gd name="connsiteX3" fmla="*/ 1962842 w 3211257"/>
              <a:gd name="connsiteY3" fmla="*/ 367948 h 483984"/>
              <a:gd name="connsiteX4" fmla="*/ 2004751 w 3211257"/>
              <a:gd name="connsiteY4" fmla="*/ 380115 h 483984"/>
              <a:gd name="connsiteX5" fmla="*/ 2092688 w 3211257"/>
              <a:gd name="connsiteY5" fmla="*/ 359188 h 483984"/>
              <a:gd name="connsiteX6" fmla="*/ 2135813 w 3211257"/>
              <a:gd name="connsiteY6" fmla="*/ 316990 h 483984"/>
              <a:gd name="connsiteX7" fmla="*/ 2107872 w 3211257"/>
              <a:gd name="connsiteY7" fmla="*/ 293174 h 483984"/>
              <a:gd name="connsiteX8" fmla="*/ 2001396 w 3211257"/>
              <a:gd name="connsiteY8" fmla="*/ 271373 h 483984"/>
              <a:gd name="connsiteX9" fmla="*/ 3135954 w 3211257"/>
              <a:gd name="connsiteY9" fmla="*/ 267214 h 483984"/>
              <a:gd name="connsiteX10" fmla="*/ 3132160 w 3211257"/>
              <a:gd name="connsiteY10" fmla="*/ 268049 h 483984"/>
              <a:gd name="connsiteX11" fmla="*/ 3099713 w 3211257"/>
              <a:gd name="connsiteY11" fmla="*/ 288909 h 483984"/>
              <a:gd name="connsiteX12" fmla="*/ 3043065 w 3211257"/>
              <a:gd name="connsiteY12" fmla="*/ 339075 h 483984"/>
              <a:gd name="connsiteX13" fmla="*/ 3067014 w 3211257"/>
              <a:gd name="connsiteY13" fmla="*/ 350497 h 483984"/>
              <a:gd name="connsiteX14" fmla="*/ 3116917 w 3211257"/>
              <a:gd name="connsiteY14" fmla="*/ 302909 h 483984"/>
              <a:gd name="connsiteX15" fmla="*/ 3135110 w 3211257"/>
              <a:gd name="connsiteY15" fmla="*/ 271861 h 483984"/>
              <a:gd name="connsiteX16" fmla="*/ 3135954 w 3211257"/>
              <a:gd name="connsiteY16" fmla="*/ 267214 h 483984"/>
              <a:gd name="connsiteX17" fmla="*/ 1380888 w 3211257"/>
              <a:gd name="connsiteY17" fmla="*/ 260604 h 483984"/>
              <a:gd name="connsiteX18" fmla="*/ 1330251 w 3211257"/>
              <a:gd name="connsiteY18" fmla="*/ 299620 h 483984"/>
              <a:gd name="connsiteX19" fmla="*/ 1294644 w 3211257"/>
              <a:gd name="connsiteY19" fmla="*/ 346613 h 483984"/>
              <a:gd name="connsiteX20" fmla="*/ 1288980 w 3211257"/>
              <a:gd name="connsiteY20" fmla="*/ 377533 h 483984"/>
              <a:gd name="connsiteX21" fmla="*/ 1293963 w 3211257"/>
              <a:gd name="connsiteY21" fmla="*/ 388388 h 483984"/>
              <a:gd name="connsiteX22" fmla="*/ 1307690 w 3211257"/>
              <a:gd name="connsiteY22" fmla="*/ 392888 h 483984"/>
              <a:gd name="connsiteX23" fmla="*/ 1352631 w 3211257"/>
              <a:gd name="connsiteY23" fmla="*/ 373311 h 483984"/>
              <a:gd name="connsiteX24" fmla="*/ 1346576 w 3211257"/>
              <a:gd name="connsiteY24" fmla="*/ 346586 h 483984"/>
              <a:gd name="connsiteX25" fmla="*/ 1380888 w 3211257"/>
              <a:gd name="connsiteY25" fmla="*/ 260604 h 483984"/>
              <a:gd name="connsiteX26" fmla="*/ 2880844 w 3211257"/>
              <a:gd name="connsiteY26" fmla="*/ 252535 h 483984"/>
              <a:gd name="connsiteX27" fmla="*/ 2775676 w 3211257"/>
              <a:gd name="connsiteY27" fmla="*/ 313443 h 483984"/>
              <a:gd name="connsiteX28" fmla="*/ 2736463 w 3211257"/>
              <a:gd name="connsiteY28" fmla="*/ 368114 h 483984"/>
              <a:gd name="connsiteX29" fmla="*/ 2743063 w 3211257"/>
              <a:gd name="connsiteY29" fmla="*/ 385495 h 483984"/>
              <a:gd name="connsiteX30" fmla="*/ 2784875 w 3211257"/>
              <a:gd name="connsiteY30" fmla="*/ 359316 h 483984"/>
              <a:gd name="connsiteX31" fmla="*/ 2880844 w 3211257"/>
              <a:gd name="connsiteY31" fmla="*/ 252535 h 483984"/>
              <a:gd name="connsiteX32" fmla="*/ 2594057 w 3211257"/>
              <a:gd name="connsiteY32" fmla="*/ 246481 h 483984"/>
              <a:gd name="connsiteX33" fmla="*/ 2552367 w 3211257"/>
              <a:gd name="connsiteY33" fmla="*/ 272788 h 483984"/>
              <a:gd name="connsiteX34" fmla="*/ 2516818 w 3211257"/>
              <a:gd name="connsiteY34" fmla="*/ 324255 h 483984"/>
              <a:gd name="connsiteX35" fmla="*/ 2572352 w 3211257"/>
              <a:gd name="connsiteY35" fmla="*/ 282791 h 483984"/>
              <a:gd name="connsiteX36" fmla="*/ 2594603 w 3211257"/>
              <a:gd name="connsiteY36" fmla="*/ 247017 h 483984"/>
              <a:gd name="connsiteX37" fmla="*/ 2594057 w 3211257"/>
              <a:gd name="connsiteY37" fmla="*/ 246481 h 483984"/>
              <a:gd name="connsiteX38" fmla="*/ 641431 w 3211257"/>
              <a:gd name="connsiteY38" fmla="*/ 246481 h 483984"/>
              <a:gd name="connsiteX39" fmla="*/ 599742 w 3211257"/>
              <a:gd name="connsiteY39" fmla="*/ 272788 h 483984"/>
              <a:gd name="connsiteX40" fmla="*/ 564193 w 3211257"/>
              <a:gd name="connsiteY40" fmla="*/ 324255 h 483984"/>
              <a:gd name="connsiteX41" fmla="*/ 619727 w 3211257"/>
              <a:gd name="connsiteY41" fmla="*/ 282791 h 483984"/>
              <a:gd name="connsiteX42" fmla="*/ 641978 w 3211257"/>
              <a:gd name="connsiteY42" fmla="*/ 247017 h 483984"/>
              <a:gd name="connsiteX43" fmla="*/ 641431 w 3211257"/>
              <a:gd name="connsiteY43" fmla="*/ 246481 h 483984"/>
              <a:gd name="connsiteX44" fmla="*/ 659605 w 3211257"/>
              <a:gd name="connsiteY44" fmla="*/ 197114 h 483984"/>
              <a:gd name="connsiteX45" fmla="*/ 689823 w 3211257"/>
              <a:gd name="connsiteY45" fmla="*/ 206249 h 483984"/>
              <a:gd name="connsiteX46" fmla="*/ 701439 w 3211257"/>
              <a:gd name="connsiteY46" fmla="*/ 231543 h 483984"/>
              <a:gd name="connsiteX47" fmla="*/ 560828 w 3211257"/>
              <a:gd name="connsiteY47" fmla="*/ 357302 h 483984"/>
              <a:gd name="connsiteX48" fmla="*/ 560828 w 3211257"/>
              <a:gd name="connsiteY48" fmla="*/ 360720 h 483984"/>
              <a:gd name="connsiteX49" fmla="*/ 568120 w 3211257"/>
              <a:gd name="connsiteY49" fmla="*/ 386952 h 483984"/>
              <a:gd name="connsiteX50" fmla="*/ 588282 w 3211257"/>
              <a:gd name="connsiteY50" fmla="*/ 395589 h 483984"/>
              <a:gd name="connsiteX51" fmla="*/ 635195 w 3211257"/>
              <a:gd name="connsiteY51" fmla="*/ 380469 h 483984"/>
              <a:gd name="connsiteX52" fmla="*/ 704803 w 3211257"/>
              <a:gd name="connsiteY52" fmla="*/ 333674 h 483984"/>
              <a:gd name="connsiteX53" fmla="*/ 704803 w 3211257"/>
              <a:gd name="connsiteY53" fmla="*/ 363185 h 483984"/>
              <a:gd name="connsiteX54" fmla="*/ 562050 w 3211257"/>
              <a:gd name="connsiteY54" fmla="*/ 459743 h 483984"/>
              <a:gd name="connsiteX55" fmla="*/ 510374 w 3211257"/>
              <a:gd name="connsiteY55" fmla="*/ 433581 h 483984"/>
              <a:gd name="connsiteX56" fmla="*/ 491948 w 3211257"/>
              <a:gd name="connsiteY56" fmla="*/ 364749 h 483984"/>
              <a:gd name="connsiteX57" fmla="*/ 517961 w 3211257"/>
              <a:gd name="connsiteY57" fmla="*/ 289820 h 483984"/>
              <a:gd name="connsiteX58" fmla="*/ 585935 w 3211257"/>
              <a:gd name="connsiteY58" fmla="*/ 224042 h 483984"/>
              <a:gd name="connsiteX59" fmla="*/ 659605 w 3211257"/>
              <a:gd name="connsiteY59" fmla="*/ 197114 h 483984"/>
              <a:gd name="connsiteX60" fmla="*/ 2315884 w 3211257"/>
              <a:gd name="connsiteY60" fmla="*/ 191735 h 483984"/>
              <a:gd name="connsiteX61" fmla="*/ 2330821 w 3211257"/>
              <a:gd name="connsiteY61" fmla="*/ 203672 h 483984"/>
              <a:gd name="connsiteX62" fmla="*/ 2320727 w 3211257"/>
              <a:gd name="connsiteY62" fmla="*/ 219981 h 483984"/>
              <a:gd name="connsiteX63" fmla="*/ 2399315 w 3211257"/>
              <a:gd name="connsiteY63" fmla="*/ 209898 h 483984"/>
              <a:gd name="connsiteX64" fmla="*/ 2414789 w 3211257"/>
              <a:gd name="connsiteY64" fmla="*/ 213927 h 483984"/>
              <a:gd name="connsiteX65" fmla="*/ 2424095 w 3211257"/>
              <a:gd name="connsiteY65" fmla="*/ 228061 h 483984"/>
              <a:gd name="connsiteX66" fmla="*/ 2428366 w 3211257"/>
              <a:gd name="connsiteY66" fmla="*/ 248367 h 483984"/>
              <a:gd name="connsiteX67" fmla="*/ 2423747 w 3211257"/>
              <a:gd name="connsiteY67" fmla="*/ 267832 h 483984"/>
              <a:gd name="connsiteX68" fmla="*/ 2399530 w 3211257"/>
              <a:gd name="connsiteY68" fmla="*/ 296137 h 483984"/>
              <a:gd name="connsiteX69" fmla="*/ 2371883 w 3211257"/>
              <a:gd name="connsiteY69" fmla="*/ 334306 h 483984"/>
              <a:gd name="connsiteX70" fmla="*/ 2360417 w 3211257"/>
              <a:gd name="connsiteY70" fmla="*/ 365424 h 483984"/>
              <a:gd name="connsiteX71" fmla="*/ 2372398 w 3211257"/>
              <a:gd name="connsiteY71" fmla="*/ 374725 h 483984"/>
              <a:gd name="connsiteX72" fmla="*/ 2449229 w 3211257"/>
              <a:gd name="connsiteY72" fmla="*/ 332999 h 483984"/>
              <a:gd name="connsiteX73" fmla="*/ 2449229 w 3211257"/>
              <a:gd name="connsiteY73" fmla="*/ 338426 h 483984"/>
              <a:gd name="connsiteX74" fmla="*/ 2451076 w 3211257"/>
              <a:gd name="connsiteY74" fmla="*/ 327977 h 483984"/>
              <a:gd name="connsiteX75" fmla="*/ 2470586 w 3211257"/>
              <a:gd name="connsiteY75" fmla="*/ 289820 h 483984"/>
              <a:gd name="connsiteX76" fmla="*/ 2538560 w 3211257"/>
              <a:gd name="connsiteY76" fmla="*/ 224042 h 483984"/>
              <a:gd name="connsiteX77" fmla="*/ 2612230 w 3211257"/>
              <a:gd name="connsiteY77" fmla="*/ 197114 h 483984"/>
              <a:gd name="connsiteX78" fmla="*/ 2642449 w 3211257"/>
              <a:gd name="connsiteY78" fmla="*/ 206249 h 483984"/>
              <a:gd name="connsiteX79" fmla="*/ 2654064 w 3211257"/>
              <a:gd name="connsiteY79" fmla="*/ 231543 h 483984"/>
              <a:gd name="connsiteX80" fmla="*/ 2513453 w 3211257"/>
              <a:gd name="connsiteY80" fmla="*/ 357302 h 483984"/>
              <a:gd name="connsiteX81" fmla="*/ 2513453 w 3211257"/>
              <a:gd name="connsiteY81" fmla="*/ 360720 h 483984"/>
              <a:gd name="connsiteX82" fmla="*/ 2520745 w 3211257"/>
              <a:gd name="connsiteY82" fmla="*/ 386952 h 483984"/>
              <a:gd name="connsiteX83" fmla="*/ 2540907 w 3211257"/>
              <a:gd name="connsiteY83" fmla="*/ 395589 h 483984"/>
              <a:gd name="connsiteX84" fmla="*/ 2587820 w 3211257"/>
              <a:gd name="connsiteY84" fmla="*/ 380469 h 483984"/>
              <a:gd name="connsiteX85" fmla="*/ 2657428 w 3211257"/>
              <a:gd name="connsiteY85" fmla="*/ 333674 h 483984"/>
              <a:gd name="connsiteX86" fmla="*/ 2657428 w 3211257"/>
              <a:gd name="connsiteY86" fmla="*/ 363185 h 483984"/>
              <a:gd name="connsiteX87" fmla="*/ 2514675 w 3211257"/>
              <a:gd name="connsiteY87" fmla="*/ 459743 h 483984"/>
              <a:gd name="connsiteX88" fmla="*/ 2462999 w 3211257"/>
              <a:gd name="connsiteY88" fmla="*/ 433581 h 483984"/>
              <a:gd name="connsiteX89" fmla="*/ 2445725 w 3211257"/>
              <a:gd name="connsiteY89" fmla="*/ 385052 h 483984"/>
              <a:gd name="connsiteX90" fmla="*/ 2444829 w 3211257"/>
              <a:gd name="connsiteY90" fmla="*/ 369254 h 483984"/>
              <a:gd name="connsiteX91" fmla="*/ 2420021 w 3211257"/>
              <a:gd name="connsiteY91" fmla="*/ 395137 h 483984"/>
              <a:gd name="connsiteX92" fmla="*/ 2390003 w 3211257"/>
              <a:gd name="connsiteY92" fmla="*/ 423037 h 483984"/>
              <a:gd name="connsiteX93" fmla="*/ 2337411 w 3211257"/>
              <a:gd name="connsiteY93" fmla="*/ 449649 h 483984"/>
              <a:gd name="connsiteX94" fmla="*/ 2308077 w 3211257"/>
              <a:gd name="connsiteY94" fmla="*/ 432386 h 483984"/>
              <a:gd name="connsiteX95" fmla="*/ 2298267 w 3211257"/>
              <a:gd name="connsiteY95" fmla="*/ 393681 h 483984"/>
              <a:gd name="connsiteX96" fmla="*/ 2314223 w 3211257"/>
              <a:gd name="connsiteY96" fmla="*/ 341287 h 483984"/>
              <a:gd name="connsiteX97" fmla="*/ 2358146 w 3211257"/>
              <a:gd name="connsiteY97" fmla="*/ 286847 h 483984"/>
              <a:gd name="connsiteX98" fmla="*/ 2304921 w 3211257"/>
              <a:gd name="connsiteY98" fmla="*/ 298441 h 483984"/>
              <a:gd name="connsiteX99" fmla="*/ 2234348 w 3211257"/>
              <a:gd name="connsiteY99" fmla="*/ 372957 h 483984"/>
              <a:gd name="connsiteX100" fmla="*/ 2234348 w 3211257"/>
              <a:gd name="connsiteY100" fmla="*/ 342525 h 483984"/>
              <a:gd name="connsiteX101" fmla="*/ 2261266 w 3211257"/>
              <a:gd name="connsiteY101" fmla="*/ 313228 h 483984"/>
              <a:gd name="connsiteX102" fmla="*/ 2241078 w 3211257"/>
              <a:gd name="connsiteY102" fmla="*/ 284018 h 483984"/>
              <a:gd name="connsiteX103" fmla="*/ 2269367 w 3211257"/>
              <a:gd name="connsiteY103" fmla="*/ 225751 h 483984"/>
              <a:gd name="connsiteX104" fmla="*/ 2315884 w 3211257"/>
              <a:gd name="connsiteY104" fmla="*/ 191735 h 483984"/>
              <a:gd name="connsiteX105" fmla="*/ 1258899 w 3211257"/>
              <a:gd name="connsiteY105" fmla="*/ 115707 h 483984"/>
              <a:gd name="connsiteX106" fmla="*/ 1280298 w 3211257"/>
              <a:gd name="connsiteY106" fmla="*/ 124033 h 483984"/>
              <a:gd name="connsiteX107" fmla="*/ 1288624 w 3211257"/>
              <a:gd name="connsiteY107" fmla="*/ 144757 h 483984"/>
              <a:gd name="connsiteX108" fmla="*/ 1273756 w 3211257"/>
              <a:gd name="connsiteY108" fmla="*/ 180987 h 483984"/>
              <a:gd name="connsiteX109" fmla="*/ 1238711 w 3211257"/>
              <a:gd name="connsiteY109" fmla="*/ 200061 h 483984"/>
              <a:gd name="connsiteX110" fmla="*/ 1217580 w 3211257"/>
              <a:gd name="connsiteY110" fmla="*/ 191686 h 483984"/>
              <a:gd name="connsiteX111" fmla="*/ 1209650 w 3211257"/>
              <a:gd name="connsiteY111" fmla="*/ 171000 h 483984"/>
              <a:gd name="connsiteX112" fmla="*/ 1225482 w 3211257"/>
              <a:gd name="connsiteY112" fmla="*/ 134931 h 483984"/>
              <a:gd name="connsiteX113" fmla="*/ 1258899 w 3211257"/>
              <a:gd name="connsiteY113" fmla="*/ 115707 h 483984"/>
              <a:gd name="connsiteX114" fmla="*/ 1113681 w 3211257"/>
              <a:gd name="connsiteY114" fmla="*/ 106963 h 483984"/>
              <a:gd name="connsiteX115" fmla="*/ 1138702 w 3211257"/>
              <a:gd name="connsiteY115" fmla="*/ 121215 h 483984"/>
              <a:gd name="connsiteX116" fmla="*/ 1123325 w 3211257"/>
              <a:gd name="connsiteY116" fmla="*/ 146708 h 483984"/>
              <a:gd name="connsiteX117" fmla="*/ 1103051 w 3211257"/>
              <a:gd name="connsiteY117" fmla="*/ 166467 h 483984"/>
              <a:gd name="connsiteX118" fmla="*/ 1136688 w 3211257"/>
              <a:gd name="connsiteY118" fmla="*/ 171686 h 483984"/>
              <a:gd name="connsiteX119" fmla="*/ 1085842 w 3211257"/>
              <a:gd name="connsiteY119" fmla="*/ 253875 h 483984"/>
              <a:gd name="connsiteX120" fmla="*/ 1042583 w 3211257"/>
              <a:gd name="connsiteY120" fmla="*/ 250510 h 483984"/>
              <a:gd name="connsiteX121" fmla="*/ 1002474 w 3211257"/>
              <a:gd name="connsiteY121" fmla="*/ 323880 h 483984"/>
              <a:gd name="connsiteX122" fmla="*/ 991373 w 3211257"/>
              <a:gd name="connsiteY122" fmla="*/ 373504 h 483984"/>
              <a:gd name="connsiteX123" fmla="*/ 1002678 w 3211257"/>
              <a:gd name="connsiteY123" fmla="*/ 388184 h 483984"/>
              <a:gd name="connsiteX124" fmla="*/ 1096321 w 3211257"/>
              <a:gd name="connsiteY124" fmla="*/ 332999 h 483984"/>
              <a:gd name="connsiteX125" fmla="*/ 1096321 w 3211257"/>
              <a:gd name="connsiteY125" fmla="*/ 357633 h 483984"/>
              <a:gd name="connsiteX126" fmla="*/ 1105199 w 3211257"/>
              <a:gd name="connsiteY126" fmla="*/ 314056 h 483984"/>
              <a:gd name="connsiteX127" fmla="*/ 1134952 w 3211257"/>
              <a:gd name="connsiteY127" fmla="*/ 263197 h 483984"/>
              <a:gd name="connsiteX128" fmla="*/ 1209778 w 3211257"/>
              <a:gd name="connsiteY128" fmla="*/ 211248 h 483984"/>
              <a:gd name="connsiteX129" fmla="*/ 1236825 w 3211257"/>
              <a:gd name="connsiteY129" fmla="*/ 232893 h 483984"/>
              <a:gd name="connsiteX130" fmla="*/ 1226077 w 3211257"/>
              <a:gd name="connsiteY130" fmla="*/ 262602 h 483984"/>
              <a:gd name="connsiteX131" fmla="*/ 1184329 w 3211257"/>
              <a:gd name="connsiteY131" fmla="*/ 316540 h 483984"/>
              <a:gd name="connsiteX132" fmla="*/ 1158729 w 3211257"/>
              <a:gd name="connsiteY132" fmla="*/ 344411 h 483984"/>
              <a:gd name="connsiteX133" fmla="*/ 1154743 w 3211257"/>
              <a:gd name="connsiteY133" fmla="*/ 359370 h 483984"/>
              <a:gd name="connsiteX134" fmla="*/ 1161521 w 3211257"/>
              <a:gd name="connsiteY134" fmla="*/ 375615 h 483984"/>
              <a:gd name="connsiteX135" fmla="*/ 1179507 w 3211257"/>
              <a:gd name="connsiteY135" fmla="*/ 382130 h 483984"/>
              <a:gd name="connsiteX136" fmla="*/ 1210984 w 3211257"/>
              <a:gd name="connsiteY136" fmla="*/ 371029 h 483984"/>
              <a:gd name="connsiteX137" fmla="*/ 1234386 w 3211257"/>
              <a:gd name="connsiteY137" fmla="*/ 356139 h 483984"/>
              <a:gd name="connsiteX138" fmla="*/ 1234766 w 3211257"/>
              <a:gd name="connsiteY138" fmla="*/ 355890 h 483984"/>
              <a:gd name="connsiteX139" fmla="*/ 1234223 w 3211257"/>
              <a:gd name="connsiteY139" fmla="*/ 351976 h 483984"/>
              <a:gd name="connsiteX140" fmla="*/ 1258655 w 3211257"/>
              <a:gd name="connsiteY140" fmla="*/ 285448 h 483984"/>
              <a:gd name="connsiteX141" fmla="*/ 1320570 w 3211257"/>
              <a:gd name="connsiteY141" fmla="*/ 225323 h 483984"/>
              <a:gd name="connsiteX142" fmla="*/ 1387746 w 3211257"/>
              <a:gd name="connsiteY142" fmla="*/ 201154 h 483984"/>
              <a:gd name="connsiteX143" fmla="*/ 1413919 w 3211257"/>
              <a:gd name="connsiteY143" fmla="*/ 207615 h 483984"/>
              <a:gd name="connsiteX144" fmla="*/ 1425551 w 3211257"/>
              <a:gd name="connsiteY144" fmla="*/ 225489 h 483984"/>
              <a:gd name="connsiteX145" fmla="*/ 1418157 w 3211257"/>
              <a:gd name="connsiteY145" fmla="*/ 237673 h 483984"/>
              <a:gd name="connsiteX146" fmla="*/ 1434487 w 3211257"/>
              <a:gd name="connsiteY146" fmla="*/ 247311 h 483984"/>
              <a:gd name="connsiteX147" fmla="*/ 1439685 w 3211257"/>
              <a:gd name="connsiteY147" fmla="*/ 270570 h 483984"/>
              <a:gd name="connsiteX148" fmla="*/ 1412103 w 3211257"/>
              <a:gd name="connsiteY148" fmla="*/ 355041 h 483984"/>
              <a:gd name="connsiteX149" fmla="*/ 1413683 w 3211257"/>
              <a:gd name="connsiteY149" fmla="*/ 355293 h 483984"/>
              <a:gd name="connsiteX150" fmla="*/ 1417134 w 3211257"/>
              <a:gd name="connsiteY150" fmla="*/ 363324 h 483984"/>
              <a:gd name="connsiteX151" fmla="*/ 1418157 w 3211257"/>
              <a:gd name="connsiteY151" fmla="*/ 369593 h 483984"/>
              <a:gd name="connsiteX152" fmla="*/ 1444443 w 3211257"/>
              <a:gd name="connsiteY152" fmla="*/ 345127 h 483984"/>
              <a:gd name="connsiteX153" fmla="*/ 1460926 w 3211257"/>
              <a:gd name="connsiteY153" fmla="*/ 334087 h 483984"/>
              <a:gd name="connsiteX154" fmla="*/ 1462026 w 3211257"/>
              <a:gd name="connsiteY154" fmla="*/ 329629 h 483984"/>
              <a:gd name="connsiteX155" fmla="*/ 1487245 w 3211257"/>
              <a:gd name="connsiteY155" fmla="*/ 286884 h 483984"/>
              <a:gd name="connsiteX156" fmla="*/ 1522939 w 3211257"/>
              <a:gd name="connsiteY156" fmla="*/ 243089 h 483984"/>
              <a:gd name="connsiteX157" fmla="*/ 1557711 w 3211257"/>
              <a:gd name="connsiteY157" fmla="*/ 229411 h 483984"/>
              <a:gd name="connsiteX158" fmla="*/ 1577428 w 3211257"/>
              <a:gd name="connsiteY158" fmla="*/ 235524 h 483984"/>
              <a:gd name="connsiteX159" fmla="*/ 1585422 w 3211257"/>
              <a:gd name="connsiteY159" fmla="*/ 250381 h 483984"/>
              <a:gd name="connsiteX160" fmla="*/ 1578221 w 3211257"/>
              <a:gd name="connsiteY160" fmla="*/ 267098 h 483984"/>
              <a:gd name="connsiteX161" fmla="*/ 1566787 w 3211257"/>
              <a:gd name="connsiteY161" fmla="*/ 279881 h 483984"/>
              <a:gd name="connsiteX162" fmla="*/ 1516799 w 3211257"/>
              <a:gd name="connsiteY162" fmla="*/ 349951 h 483984"/>
              <a:gd name="connsiteX163" fmla="*/ 1515995 w 3211257"/>
              <a:gd name="connsiteY163" fmla="*/ 353198 h 483984"/>
              <a:gd name="connsiteX164" fmla="*/ 1526218 w 3211257"/>
              <a:gd name="connsiteY164" fmla="*/ 342632 h 483984"/>
              <a:gd name="connsiteX165" fmla="*/ 1631804 w 3211257"/>
              <a:gd name="connsiteY165" fmla="*/ 237721 h 483984"/>
              <a:gd name="connsiteX166" fmla="*/ 1687553 w 3211257"/>
              <a:gd name="connsiteY166" fmla="*/ 209223 h 483984"/>
              <a:gd name="connsiteX167" fmla="*/ 1704006 w 3211257"/>
              <a:gd name="connsiteY167" fmla="*/ 228061 h 483984"/>
              <a:gd name="connsiteX168" fmla="*/ 1709884 w 3211257"/>
              <a:gd name="connsiteY168" fmla="*/ 259125 h 483984"/>
              <a:gd name="connsiteX169" fmla="*/ 1695761 w 3211257"/>
              <a:gd name="connsiteY169" fmla="*/ 279892 h 483984"/>
              <a:gd name="connsiteX170" fmla="*/ 1652619 w 3211257"/>
              <a:gd name="connsiteY170" fmla="*/ 337564 h 483984"/>
              <a:gd name="connsiteX171" fmla="*/ 1637896 w 3211257"/>
              <a:gd name="connsiteY171" fmla="*/ 370814 h 483984"/>
              <a:gd name="connsiteX172" fmla="*/ 1642483 w 3211257"/>
              <a:gd name="connsiteY172" fmla="*/ 378765 h 483984"/>
              <a:gd name="connsiteX173" fmla="*/ 1721993 w 3211257"/>
              <a:gd name="connsiteY173" fmla="*/ 332334 h 483984"/>
              <a:gd name="connsiteX174" fmla="*/ 1721993 w 3211257"/>
              <a:gd name="connsiteY174" fmla="*/ 364878 h 483984"/>
              <a:gd name="connsiteX175" fmla="*/ 1652229 w 3211257"/>
              <a:gd name="connsiteY175" fmla="*/ 430811 h 483984"/>
              <a:gd name="connsiteX176" fmla="*/ 1601442 w 3211257"/>
              <a:gd name="connsiteY176" fmla="*/ 455703 h 483984"/>
              <a:gd name="connsiteX177" fmla="*/ 1576876 w 3211257"/>
              <a:gd name="connsiteY177" fmla="*/ 443300 h 483984"/>
              <a:gd name="connsiteX178" fmla="*/ 1569016 w 3211257"/>
              <a:gd name="connsiteY178" fmla="*/ 413194 h 483984"/>
              <a:gd name="connsiteX179" fmla="*/ 1581848 w 3211257"/>
              <a:gd name="connsiteY179" fmla="*/ 369759 h 483984"/>
              <a:gd name="connsiteX180" fmla="*/ 1626205 w 3211257"/>
              <a:gd name="connsiteY180" fmla="*/ 300295 h 483984"/>
              <a:gd name="connsiteX181" fmla="*/ 1534298 w 3211257"/>
              <a:gd name="connsiteY181" fmla="*/ 402211 h 483984"/>
              <a:gd name="connsiteX182" fmla="*/ 1507273 w 3211257"/>
              <a:gd name="connsiteY182" fmla="*/ 434529 h 483984"/>
              <a:gd name="connsiteX183" fmla="*/ 1492453 w 3211257"/>
              <a:gd name="connsiteY183" fmla="*/ 440230 h 483984"/>
              <a:gd name="connsiteX184" fmla="*/ 1466393 w 3211257"/>
              <a:gd name="connsiteY184" fmla="*/ 415343 h 483984"/>
              <a:gd name="connsiteX185" fmla="*/ 1459602 w 3211257"/>
              <a:gd name="connsiteY185" fmla="*/ 389413 h 483984"/>
              <a:gd name="connsiteX186" fmla="*/ 1457955 w 3211257"/>
              <a:gd name="connsiteY186" fmla="*/ 369021 h 483984"/>
              <a:gd name="connsiteX187" fmla="*/ 1442789 w 3211257"/>
              <a:gd name="connsiteY187" fmla="*/ 382193 h 483984"/>
              <a:gd name="connsiteX188" fmla="*/ 1425202 w 3211257"/>
              <a:gd name="connsiteY188" fmla="*/ 393505 h 483984"/>
              <a:gd name="connsiteX189" fmla="*/ 1386139 w 3211257"/>
              <a:gd name="connsiteY189" fmla="*/ 400539 h 483984"/>
              <a:gd name="connsiteX190" fmla="*/ 1307690 w 3211257"/>
              <a:gd name="connsiteY190" fmla="*/ 450999 h 483984"/>
              <a:gd name="connsiteX191" fmla="*/ 1255403 w 3211257"/>
              <a:gd name="connsiteY191" fmla="*/ 422158 h 483984"/>
              <a:gd name="connsiteX192" fmla="*/ 1243082 w 3211257"/>
              <a:gd name="connsiteY192" fmla="*/ 397365 h 483984"/>
              <a:gd name="connsiteX193" fmla="*/ 1235973 w 3211257"/>
              <a:gd name="connsiteY193" fmla="*/ 405276 h 483984"/>
              <a:gd name="connsiteX194" fmla="*/ 1153275 w 3211257"/>
              <a:gd name="connsiteY194" fmla="*/ 454364 h 483984"/>
              <a:gd name="connsiteX195" fmla="*/ 1109593 w 3211257"/>
              <a:gd name="connsiteY195" fmla="*/ 423540 h 483984"/>
              <a:gd name="connsiteX196" fmla="*/ 1095878 w 3211257"/>
              <a:gd name="connsiteY196" fmla="*/ 365268 h 483984"/>
              <a:gd name="connsiteX197" fmla="*/ 1073908 w 3211257"/>
              <a:gd name="connsiteY197" fmla="*/ 388315 h 483984"/>
              <a:gd name="connsiteX198" fmla="*/ 958272 w 3211257"/>
              <a:gd name="connsiteY198" fmla="*/ 465122 h 483984"/>
              <a:gd name="connsiteX199" fmla="*/ 928446 w 3211257"/>
              <a:gd name="connsiteY199" fmla="*/ 451128 h 483984"/>
              <a:gd name="connsiteX200" fmla="*/ 918453 w 3211257"/>
              <a:gd name="connsiteY200" fmla="*/ 418574 h 483984"/>
              <a:gd name="connsiteX201" fmla="*/ 941995 w 3211257"/>
              <a:gd name="connsiteY201" fmla="*/ 344700 h 483984"/>
              <a:gd name="connsiteX202" fmla="*/ 931186 w 3211257"/>
              <a:gd name="connsiteY202" fmla="*/ 357867 h 483984"/>
              <a:gd name="connsiteX203" fmla="*/ 925798 w 3211257"/>
              <a:gd name="connsiteY203" fmla="*/ 361774 h 483984"/>
              <a:gd name="connsiteX204" fmla="*/ 925798 w 3211257"/>
              <a:gd name="connsiteY204" fmla="*/ 366142 h 483984"/>
              <a:gd name="connsiteX205" fmla="*/ 856232 w 3211257"/>
              <a:gd name="connsiteY205" fmla="*/ 429954 h 483984"/>
              <a:gd name="connsiteX206" fmla="*/ 783708 w 3211257"/>
              <a:gd name="connsiteY206" fmla="*/ 463783 h 483984"/>
              <a:gd name="connsiteX207" fmla="*/ 730152 w 3211257"/>
              <a:gd name="connsiteY207" fmla="*/ 429027 h 483984"/>
              <a:gd name="connsiteX208" fmla="*/ 710243 w 3211257"/>
              <a:gd name="connsiteY208" fmla="*/ 356005 h 483984"/>
              <a:gd name="connsiteX209" fmla="*/ 717443 w 3211257"/>
              <a:gd name="connsiteY209" fmla="*/ 319460 h 483984"/>
              <a:gd name="connsiteX210" fmla="*/ 757294 w 3211257"/>
              <a:gd name="connsiteY210" fmla="*/ 270661 h 483984"/>
              <a:gd name="connsiteX211" fmla="*/ 822783 w 3211257"/>
              <a:gd name="connsiteY211" fmla="*/ 216713 h 483984"/>
              <a:gd name="connsiteX212" fmla="*/ 872509 w 3211257"/>
              <a:gd name="connsiteY212" fmla="*/ 196450 h 483984"/>
              <a:gd name="connsiteX213" fmla="*/ 897246 w 3211257"/>
              <a:gd name="connsiteY213" fmla="*/ 205740 h 483984"/>
              <a:gd name="connsiteX214" fmla="*/ 906960 w 3211257"/>
              <a:gd name="connsiteY214" fmla="*/ 229529 h 483984"/>
              <a:gd name="connsiteX215" fmla="*/ 883407 w 3211257"/>
              <a:gd name="connsiteY215" fmla="*/ 284559 h 483984"/>
              <a:gd name="connsiteX216" fmla="*/ 844263 w 3211257"/>
              <a:gd name="connsiteY216" fmla="*/ 316443 h 483984"/>
              <a:gd name="connsiteX217" fmla="*/ 828650 w 3211257"/>
              <a:gd name="connsiteY217" fmla="*/ 299684 h 483984"/>
              <a:gd name="connsiteX218" fmla="*/ 829065 w 3211257"/>
              <a:gd name="connsiteY218" fmla="*/ 295148 h 483984"/>
              <a:gd name="connsiteX219" fmla="*/ 825351 w 3211257"/>
              <a:gd name="connsiteY219" fmla="*/ 297633 h 483984"/>
              <a:gd name="connsiteX220" fmla="*/ 805328 w 3211257"/>
              <a:gd name="connsiteY220" fmla="*/ 311830 h 483984"/>
              <a:gd name="connsiteX221" fmla="*/ 770668 w 3211257"/>
              <a:gd name="connsiteY221" fmla="*/ 340907 h 483984"/>
              <a:gd name="connsiteX222" fmla="*/ 762310 w 3211257"/>
              <a:gd name="connsiteY222" fmla="*/ 360045 h 483984"/>
              <a:gd name="connsiteX223" fmla="*/ 772146 w 3211257"/>
              <a:gd name="connsiteY223" fmla="*/ 387091 h 483984"/>
              <a:gd name="connsiteX224" fmla="*/ 799182 w 3211257"/>
              <a:gd name="connsiteY224" fmla="*/ 396928 h 483984"/>
              <a:gd name="connsiteX225" fmla="*/ 847365 w 3211257"/>
              <a:gd name="connsiteY225" fmla="*/ 382028 h 483984"/>
              <a:gd name="connsiteX226" fmla="*/ 901929 w 3211257"/>
              <a:gd name="connsiteY226" fmla="*/ 349621 h 483984"/>
              <a:gd name="connsiteX227" fmla="*/ 910373 w 3211257"/>
              <a:gd name="connsiteY227" fmla="*/ 344218 h 483984"/>
              <a:gd name="connsiteX228" fmla="*/ 910373 w 3211257"/>
              <a:gd name="connsiteY228" fmla="*/ 340553 h 483984"/>
              <a:gd name="connsiteX229" fmla="*/ 993805 w 3211257"/>
              <a:gd name="connsiteY229" fmla="*/ 247863 h 483984"/>
              <a:gd name="connsiteX230" fmla="*/ 953407 w 3211257"/>
              <a:gd name="connsiteY230" fmla="*/ 250735 h 483984"/>
              <a:gd name="connsiteX231" fmla="*/ 940784 w 3211257"/>
              <a:gd name="connsiteY231" fmla="*/ 253875 h 483984"/>
              <a:gd name="connsiteX232" fmla="*/ 931901 w 3211257"/>
              <a:gd name="connsiteY232" fmla="*/ 242988 h 483984"/>
              <a:gd name="connsiteX233" fmla="*/ 950504 w 3211257"/>
              <a:gd name="connsiteY233" fmla="*/ 203222 h 483984"/>
              <a:gd name="connsiteX234" fmla="*/ 987708 w 3211257"/>
              <a:gd name="connsiteY234" fmla="*/ 169736 h 483984"/>
              <a:gd name="connsiteX235" fmla="*/ 1045455 w 3211257"/>
              <a:gd name="connsiteY235" fmla="*/ 164153 h 483984"/>
              <a:gd name="connsiteX236" fmla="*/ 1076380 w 3211257"/>
              <a:gd name="connsiteY236" fmla="*/ 122142 h 483984"/>
              <a:gd name="connsiteX237" fmla="*/ 1113681 w 3211257"/>
              <a:gd name="connsiteY237" fmla="*/ 106963 h 483984"/>
              <a:gd name="connsiteX238" fmla="*/ 412978 w 3211257"/>
              <a:gd name="connsiteY238" fmla="*/ 43055 h 483984"/>
              <a:gd name="connsiteX239" fmla="*/ 470510 w 3211257"/>
              <a:gd name="connsiteY239" fmla="*/ 48402 h 483984"/>
              <a:gd name="connsiteX240" fmla="*/ 501108 w 3211257"/>
              <a:gd name="connsiteY240" fmla="*/ 60929 h 483984"/>
              <a:gd name="connsiteX241" fmla="*/ 509986 w 3211257"/>
              <a:gd name="connsiteY241" fmla="*/ 81514 h 483984"/>
              <a:gd name="connsiteX242" fmla="*/ 503584 w 3211257"/>
              <a:gd name="connsiteY242" fmla="*/ 118536 h 483984"/>
              <a:gd name="connsiteX243" fmla="*/ 488271 w 3211257"/>
              <a:gd name="connsiteY243" fmla="*/ 139416 h 483984"/>
              <a:gd name="connsiteX244" fmla="*/ 456065 w 3211257"/>
              <a:gd name="connsiteY244" fmla="*/ 153566 h 483984"/>
              <a:gd name="connsiteX245" fmla="*/ 427556 w 3211257"/>
              <a:gd name="connsiteY245" fmla="*/ 164469 h 483984"/>
              <a:gd name="connsiteX246" fmla="*/ 396433 w 3211257"/>
              <a:gd name="connsiteY246" fmla="*/ 182841 h 483984"/>
              <a:gd name="connsiteX247" fmla="*/ 380510 w 3211257"/>
              <a:gd name="connsiteY247" fmla="*/ 191306 h 483984"/>
              <a:gd name="connsiteX248" fmla="*/ 369119 w 3211257"/>
              <a:gd name="connsiteY248" fmla="*/ 181758 h 483984"/>
              <a:gd name="connsiteX249" fmla="*/ 381195 w 3211257"/>
              <a:gd name="connsiteY249" fmla="*/ 161640 h 483984"/>
              <a:gd name="connsiteX250" fmla="*/ 409999 w 3211257"/>
              <a:gd name="connsiteY250" fmla="*/ 140986 h 483984"/>
              <a:gd name="connsiteX251" fmla="*/ 427648 w 3211257"/>
              <a:gd name="connsiteY251" fmla="*/ 131974 h 483984"/>
              <a:gd name="connsiteX252" fmla="*/ 409613 w 3211257"/>
              <a:gd name="connsiteY252" fmla="*/ 135467 h 483984"/>
              <a:gd name="connsiteX253" fmla="*/ 259664 w 3211257"/>
              <a:gd name="connsiteY253" fmla="*/ 158013 h 483984"/>
              <a:gd name="connsiteX254" fmla="*/ 197819 w 3211257"/>
              <a:gd name="connsiteY254" fmla="*/ 203961 h 483984"/>
              <a:gd name="connsiteX255" fmla="*/ 200235 w 3211257"/>
              <a:gd name="connsiteY255" fmla="*/ 210964 h 483984"/>
              <a:gd name="connsiteX256" fmla="*/ 209188 w 3211257"/>
              <a:gd name="connsiteY256" fmla="*/ 216134 h 483984"/>
              <a:gd name="connsiteX257" fmla="*/ 283779 w 3211257"/>
              <a:gd name="connsiteY257" fmla="*/ 238112 h 483984"/>
              <a:gd name="connsiteX258" fmla="*/ 349584 w 3211257"/>
              <a:gd name="connsiteY258" fmla="*/ 262527 h 483984"/>
              <a:gd name="connsiteX259" fmla="*/ 398898 w 3211257"/>
              <a:gd name="connsiteY259" fmla="*/ 291786 h 483984"/>
              <a:gd name="connsiteX260" fmla="*/ 425247 w 3211257"/>
              <a:gd name="connsiteY260" fmla="*/ 321560 h 483984"/>
              <a:gd name="connsiteX261" fmla="*/ 433294 w 3211257"/>
              <a:gd name="connsiteY261" fmla="*/ 353316 h 483984"/>
              <a:gd name="connsiteX262" fmla="*/ 408676 w 3211257"/>
              <a:gd name="connsiteY262" fmla="*/ 418622 h 483984"/>
              <a:gd name="connsiteX263" fmla="*/ 314196 w 3211257"/>
              <a:gd name="connsiteY263" fmla="*/ 471107 h 483984"/>
              <a:gd name="connsiteX264" fmla="*/ 177190 w 3211257"/>
              <a:gd name="connsiteY264" fmla="*/ 483609 h 483984"/>
              <a:gd name="connsiteX265" fmla="*/ 92082 w 3211257"/>
              <a:gd name="connsiteY265" fmla="*/ 461647 h 483984"/>
              <a:gd name="connsiteX266" fmla="*/ 513 w 3211257"/>
              <a:gd name="connsiteY266" fmla="*/ 438762 h 483984"/>
              <a:gd name="connsiteX267" fmla="*/ 59727 w 3211257"/>
              <a:gd name="connsiteY267" fmla="*/ 392240 h 483984"/>
              <a:gd name="connsiteX268" fmla="*/ 158675 w 3211257"/>
              <a:gd name="connsiteY268" fmla="*/ 393563 h 483984"/>
              <a:gd name="connsiteX269" fmla="*/ 269849 w 3211257"/>
              <a:gd name="connsiteY269" fmla="*/ 388977 h 483984"/>
              <a:gd name="connsiteX270" fmla="*/ 331651 w 3211257"/>
              <a:gd name="connsiteY270" fmla="*/ 373306 h 483984"/>
              <a:gd name="connsiteX271" fmla="*/ 377188 w 3211257"/>
              <a:gd name="connsiteY271" fmla="*/ 348001 h 483984"/>
              <a:gd name="connsiteX272" fmla="*/ 275871 w 3211257"/>
              <a:gd name="connsiteY272" fmla="*/ 297819 h 483984"/>
              <a:gd name="connsiteX273" fmla="*/ 192675 w 3211257"/>
              <a:gd name="connsiteY273" fmla="*/ 273843 h 483984"/>
              <a:gd name="connsiteX274" fmla="*/ 143110 w 3211257"/>
              <a:gd name="connsiteY274" fmla="*/ 245886 h 483984"/>
              <a:gd name="connsiteX275" fmla="*/ 132978 w 3211257"/>
              <a:gd name="connsiteY275" fmla="*/ 220785 h 483984"/>
              <a:gd name="connsiteX276" fmla="*/ 157592 w 3211257"/>
              <a:gd name="connsiteY276" fmla="*/ 129043 h 483984"/>
              <a:gd name="connsiteX277" fmla="*/ 255340 w 3211257"/>
              <a:gd name="connsiteY277" fmla="*/ 65478 h 483984"/>
              <a:gd name="connsiteX278" fmla="*/ 412978 w 3211257"/>
              <a:gd name="connsiteY278" fmla="*/ 43055 h 483984"/>
              <a:gd name="connsiteX279" fmla="*/ 3188926 w 3211257"/>
              <a:gd name="connsiteY279" fmla="*/ 24217 h 483984"/>
              <a:gd name="connsiteX280" fmla="*/ 3211257 w 3211257"/>
              <a:gd name="connsiteY280" fmla="*/ 44513 h 483984"/>
              <a:gd name="connsiteX281" fmla="*/ 2983861 w 3211257"/>
              <a:gd name="connsiteY281" fmla="*/ 340318 h 483984"/>
              <a:gd name="connsiteX282" fmla="*/ 2983861 w 3211257"/>
              <a:gd name="connsiteY282" fmla="*/ 359241 h 483984"/>
              <a:gd name="connsiteX283" fmla="*/ 3094307 w 3211257"/>
              <a:gd name="connsiteY283" fmla="*/ 241123 h 483984"/>
              <a:gd name="connsiteX284" fmla="*/ 3167398 w 3211257"/>
              <a:gd name="connsiteY284" fmla="*/ 202504 h 483984"/>
              <a:gd name="connsiteX285" fmla="*/ 3188406 w 3211257"/>
              <a:gd name="connsiteY285" fmla="*/ 216027 h 483984"/>
              <a:gd name="connsiteX286" fmla="*/ 3195784 w 3211257"/>
              <a:gd name="connsiteY286" fmla="*/ 248367 h 483984"/>
              <a:gd name="connsiteX287" fmla="*/ 3164752 w 3211257"/>
              <a:gd name="connsiteY287" fmla="*/ 314182 h 483984"/>
              <a:gd name="connsiteX288" fmla="*/ 3083431 w 3211257"/>
              <a:gd name="connsiteY288" fmla="*/ 373139 h 483984"/>
              <a:gd name="connsiteX289" fmla="*/ 3112909 w 3211257"/>
              <a:gd name="connsiteY289" fmla="*/ 392888 h 483984"/>
              <a:gd name="connsiteX290" fmla="*/ 3138134 w 3211257"/>
              <a:gd name="connsiteY290" fmla="*/ 383207 h 483984"/>
              <a:gd name="connsiteX291" fmla="*/ 3203864 w 3211257"/>
              <a:gd name="connsiteY291" fmla="*/ 333674 h 483984"/>
              <a:gd name="connsiteX292" fmla="*/ 3203864 w 3211257"/>
              <a:gd name="connsiteY292" fmla="*/ 365199 h 483984"/>
              <a:gd name="connsiteX293" fmla="*/ 3138112 w 3211257"/>
              <a:gd name="connsiteY293" fmla="*/ 434524 h 483984"/>
              <a:gd name="connsiteX294" fmla="*/ 3092046 w 3211257"/>
              <a:gd name="connsiteY294" fmla="*/ 457054 h 483984"/>
              <a:gd name="connsiteX295" fmla="*/ 3046981 w 3211257"/>
              <a:gd name="connsiteY295" fmla="*/ 434186 h 483984"/>
              <a:gd name="connsiteX296" fmla="*/ 3015087 w 3211257"/>
              <a:gd name="connsiteY296" fmla="*/ 374307 h 483984"/>
              <a:gd name="connsiteX297" fmla="*/ 2983829 w 3211257"/>
              <a:gd name="connsiteY297" fmla="*/ 421371 h 483984"/>
              <a:gd name="connsiteX298" fmla="*/ 2958165 w 3211257"/>
              <a:gd name="connsiteY298" fmla="*/ 442930 h 483984"/>
              <a:gd name="connsiteX299" fmla="*/ 2935974 w 3211257"/>
              <a:gd name="connsiteY299" fmla="*/ 414095 h 483984"/>
              <a:gd name="connsiteX300" fmla="*/ 2935378 w 3211257"/>
              <a:gd name="connsiteY300" fmla="*/ 405064 h 483984"/>
              <a:gd name="connsiteX301" fmla="*/ 2934280 w 3211257"/>
              <a:gd name="connsiteY301" fmla="*/ 406170 h 483984"/>
              <a:gd name="connsiteX302" fmla="*/ 2848687 w 3211257"/>
              <a:gd name="connsiteY302" fmla="*/ 460418 h 483984"/>
              <a:gd name="connsiteX303" fmla="*/ 2824304 w 3211257"/>
              <a:gd name="connsiteY303" fmla="*/ 448797 h 483984"/>
              <a:gd name="connsiteX304" fmla="*/ 2818276 w 3211257"/>
              <a:gd name="connsiteY304" fmla="*/ 417899 h 483984"/>
              <a:gd name="connsiteX305" fmla="*/ 2837114 w 3211257"/>
              <a:gd name="connsiteY305" fmla="*/ 352105 h 483984"/>
              <a:gd name="connsiteX306" fmla="*/ 2773833 w 3211257"/>
              <a:gd name="connsiteY306" fmla="*/ 429429 h 483984"/>
              <a:gd name="connsiteX307" fmla="*/ 2736333 w 3211257"/>
              <a:gd name="connsiteY307" fmla="*/ 450324 h 483984"/>
              <a:gd name="connsiteX308" fmla="*/ 2698867 w 3211257"/>
              <a:gd name="connsiteY308" fmla="*/ 417936 h 483984"/>
              <a:gd name="connsiteX309" fmla="*/ 2681030 w 3211257"/>
              <a:gd name="connsiteY309" fmla="*/ 359370 h 483984"/>
              <a:gd name="connsiteX310" fmla="*/ 2697238 w 3211257"/>
              <a:gd name="connsiteY310" fmla="*/ 308080 h 483984"/>
              <a:gd name="connsiteX311" fmla="*/ 2761188 w 3211257"/>
              <a:gd name="connsiteY311" fmla="*/ 248742 h 483984"/>
              <a:gd name="connsiteX312" fmla="*/ 2842520 w 3211257"/>
              <a:gd name="connsiteY312" fmla="*/ 200205 h 483984"/>
              <a:gd name="connsiteX313" fmla="*/ 2900486 w 3211257"/>
              <a:gd name="connsiteY313" fmla="*/ 186355 h 483984"/>
              <a:gd name="connsiteX314" fmla="*/ 2921848 w 3211257"/>
              <a:gd name="connsiteY314" fmla="*/ 199718 h 483984"/>
              <a:gd name="connsiteX315" fmla="*/ 2931562 w 3211257"/>
              <a:gd name="connsiteY315" fmla="*/ 223474 h 483984"/>
              <a:gd name="connsiteX316" fmla="*/ 2911384 w 3211257"/>
              <a:gd name="connsiteY316" fmla="*/ 242602 h 483984"/>
              <a:gd name="connsiteX317" fmla="*/ 2924843 w 3211257"/>
              <a:gd name="connsiteY317" fmla="*/ 273934 h 483984"/>
              <a:gd name="connsiteX318" fmla="*/ 2907302 w 3211257"/>
              <a:gd name="connsiteY318" fmla="*/ 307710 h 483984"/>
              <a:gd name="connsiteX319" fmla="*/ 2884509 w 3211257"/>
              <a:gd name="connsiteY319" fmla="*/ 340307 h 483984"/>
              <a:gd name="connsiteX320" fmla="*/ 2880437 w 3211257"/>
              <a:gd name="connsiteY320" fmla="*/ 360045 h 483984"/>
              <a:gd name="connsiteX321" fmla="*/ 2893093 w 3211257"/>
              <a:gd name="connsiteY321" fmla="*/ 378765 h 483984"/>
              <a:gd name="connsiteX322" fmla="*/ 2924873 w 3211257"/>
              <a:gd name="connsiteY322" fmla="*/ 367661 h 483984"/>
              <a:gd name="connsiteX323" fmla="*/ 2942248 w 3211257"/>
              <a:gd name="connsiteY323" fmla="*/ 357004 h 483984"/>
              <a:gd name="connsiteX324" fmla="*/ 2957394 w 3211257"/>
              <a:gd name="connsiteY324" fmla="*/ 289295 h 483984"/>
              <a:gd name="connsiteX325" fmla="*/ 3038586 w 3211257"/>
              <a:gd name="connsiteY325" fmla="*/ 165519 h 483984"/>
              <a:gd name="connsiteX326" fmla="*/ 3131978 w 3211257"/>
              <a:gd name="connsiteY326" fmla="*/ 57929 h 483984"/>
              <a:gd name="connsiteX327" fmla="*/ 3188926 w 3211257"/>
              <a:gd name="connsiteY327" fmla="*/ 24217 h 483984"/>
              <a:gd name="connsiteX328" fmla="*/ 2161509 w 3211257"/>
              <a:gd name="connsiteY328" fmla="*/ 0 h 483984"/>
              <a:gd name="connsiteX329" fmla="*/ 2259643 w 3211257"/>
              <a:gd name="connsiteY329" fmla="*/ 24201 h 483984"/>
              <a:gd name="connsiteX330" fmla="*/ 2292154 w 3211257"/>
              <a:gd name="connsiteY330" fmla="*/ 84214 h 483984"/>
              <a:gd name="connsiteX331" fmla="*/ 2232688 w 3211257"/>
              <a:gd name="connsiteY331" fmla="*/ 171798 h 483984"/>
              <a:gd name="connsiteX332" fmla="*/ 2037080 w 3211257"/>
              <a:gd name="connsiteY332" fmla="*/ 228650 h 483984"/>
              <a:gd name="connsiteX333" fmla="*/ 2023717 w 3211257"/>
              <a:gd name="connsiteY333" fmla="*/ 236987 h 483984"/>
              <a:gd name="connsiteX334" fmla="*/ 2158177 w 3211257"/>
              <a:gd name="connsiteY334" fmla="*/ 268480 h 483984"/>
              <a:gd name="connsiteX335" fmla="*/ 2204693 w 3211257"/>
              <a:gd name="connsiteY335" fmla="*/ 330448 h 483984"/>
              <a:gd name="connsiteX336" fmla="*/ 2170055 w 3211257"/>
              <a:gd name="connsiteY336" fmla="*/ 391602 h 483984"/>
              <a:gd name="connsiteX337" fmla="*/ 2081587 w 3211257"/>
              <a:gd name="connsiteY337" fmla="*/ 441880 h 483984"/>
              <a:gd name="connsiteX338" fmla="*/ 1981873 w 3211257"/>
              <a:gd name="connsiteY338" fmla="*/ 461768 h 483984"/>
              <a:gd name="connsiteX339" fmla="*/ 1898939 w 3211257"/>
              <a:gd name="connsiteY339" fmla="*/ 441339 h 483984"/>
              <a:gd name="connsiteX340" fmla="*/ 1869391 w 3211257"/>
              <a:gd name="connsiteY340" fmla="*/ 386288 h 483984"/>
              <a:gd name="connsiteX341" fmla="*/ 1887731 w 3211257"/>
              <a:gd name="connsiteY341" fmla="*/ 328734 h 483984"/>
              <a:gd name="connsiteX342" fmla="*/ 1939364 w 3211257"/>
              <a:gd name="connsiteY342" fmla="*/ 264269 h 483984"/>
              <a:gd name="connsiteX343" fmla="*/ 1890243 w 3211257"/>
              <a:gd name="connsiteY343" fmla="*/ 232218 h 483984"/>
              <a:gd name="connsiteX344" fmla="*/ 1904844 w 3211257"/>
              <a:gd name="connsiteY344" fmla="*/ 210005 h 483984"/>
              <a:gd name="connsiteX345" fmla="*/ 1989416 w 3211257"/>
              <a:gd name="connsiteY345" fmla="*/ 196889 h 483984"/>
              <a:gd name="connsiteX346" fmla="*/ 2121808 w 3211257"/>
              <a:gd name="connsiteY346" fmla="*/ 104949 h 483984"/>
              <a:gd name="connsiteX347" fmla="*/ 2133381 w 3211257"/>
              <a:gd name="connsiteY347" fmla="*/ 113136 h 483984"/>
              <a:gd name="connsiteX348" fmla="*/ 2112100 w 3211257"/>
              <a:gd name="connsiteY348" fmla="*/ 141961 h 483984"/>
              <a:gd name="connsiteX349" fmla="*/ 2063408 w 3211257"/>
              <a:gd name="connsiteY349" fmla="*/ 187684 h 483984"/>
              <a:gd name="connsiteX350" fmla="*/ 2230668 w 3211257"/>
              <a:gd name="connsiteY350" fmla="*/ 115825 h 483984"/>
              <a:gd name="connsiteX351" fmla="*/ 2153430 w 3211257"/>
              <a:gd name="connsiteY351" fmla="*/ 82317 h 483984"/>
              <a:gd name="connsiteX352" fmla="*/ 2040584 w 3211257"/>
              <a:gd name="connsiteY352" fmla="*/ 97689 h 483984"/>
              <a:gd name="connsiteX353" fmla="*/ 1996148 w 3211257"/>
              <a:gd name="connsiteY353" fmla="*/ 109574 h 483984"/>
              <a:gd name="connsiteX354" fmla="*/ 1983493 w 3211257"/>
              <a:gd name="connsiteY354" fmla="*/ 113771 h 483984"/>
              <a:gd name="connsiteX355" fmla="*/ 1993832 w 3211257"/>
              <a:gd name="connsiteY355" fmla="*/ 118871 h 483984"/>
              <a:gd name="connsiteX356" fmla="*/ 1997475 w 3211257"/>
              <a:gd name="connsiteY356" fmla="*/ 127270 h 483984"/>
              <a:gd name="connsiteX357" fmla="*/ 1945547 w 3211257"/>
              <a:gd name="connsiteY357" fmla="*/ 153105 h 483984"/>
              <a:gd name="connsiteX358" fmla="*/ 1874909 w 3211257"/>
              <a:gd name="connsiteY358" fmla="*/ 169114 h 483984"/>
              <a:gd name="connsiteX359" fmla="*/ 1855932 w 3211257"/>
              <a:gd name="connsiteY359" fmla="*/ 150137 h 483984"/>
              <a:gd name="connsiteX360" fmla="*/ 1871604 w 3211257"/>
              <a:gd name="connsiteY360" fmla="*/ 112675 h 483984"/>
              <a:gd name="connsiteX361" fmla="*/ 1904131 w 3211257"/>
              <a:gd name="connsiteY361" fmla="*/ 68993 h 483984"/>
              <a:gd name="connsiteX362" fmla="*/ 1931949 w 3211257"/>
              <a:gd name="connsiteY362" fmla="*/ 45627 h 483984"/>
              <a:gd name="connsiteX363" fmla="*/ 1991500 w 3211257"/>
              <a:gd name="connsiteY363" fmla="*/ 27534 h 483984"/>
              <a:gd name="connsiteX364" fmla="*/ 2083350 w 3211257"/>
              <a:gd name="connsiteY364" fmla="*/ 7094 h 483984"/>
              <a:gd name="connsiteX365" fmla="*/ 2161509 w 3211257"/>
              <a:gd name="connsiteY365" fmla="*/ 0 h 483984"/>
              <a:gd name="connsiteX0" fmla="*/ 1995720 w 3205581"/>
              <a:gd name="connsiteY0" fmla="*/ 271373 h 483984"/>
              <a:gd name="connsiteX1" fmla="*/ 1952644 w 3205581"/>
              <a:gd name="connsiteY1" fmla="*/ 324292 h 483984"/>
              <a:gd name="connsiteX2" fmla="*/ 1944714 w 3205581"/>
              <a:gd name="connsiteY2" fmla="*/ 344572 h 483984"/>
              <a:gd name="connsiteX3" fmla="*/ 1957166 w 3205581"/>
              <a:gd name="connsiteY3" fmla="*/ 367948 h 483984"/>
              <a:gd name="connsiteX4" fmla="*/ 1999075 w 3205581"/>
              <a:gd name="connsiteY4" fmla="*/ 380115 h 483984"/>
              <a:gd name="connsiteX5" fmla="*/ 2087012 w 3205581"/>
              <a:gd name="connsiteY5" fmla="*/ 359188 h 483984"/>
              <a:gd name="connsiteX6" fmla="*/ 2130137 w 3205581"/>
              <a:gd name="connsiteY6" fmla="*/ 316990 h 483984"/>
              <a:gd name="connsiteX7" fmla="*/ 2102196 w 3205581"/>
              <a:gd name="connsiteY7" fmla="*/ 293174 h 483984"/>
              <a:gd name="connsiteX8" fmla="*/ 1995720 w 3205581"/>
              <a:gd name="connsiteY8" fmla="*/ 271373 h 483984"/>
              <a:gd name="connsiteX9" fmla="*/ 3130278 w 3205581"/>
              <a:gd name="connsiteY9" fmla="*/ 267214 h 483984"/>
              <a:gd name="connsiteX10" fmla="*/ 3126484 w 3205581"/>
              <a:gd name="connsiteY10" fmla="*/ 268049 h 483984"/>
              <a:gd name="connsiteX11" fmla="*/ 3094037 w 3205581"/>
              <a:gd name="connsiteY11" fmla="*/ 288909 h 483984"/>
              <a:gd name="connsiteX12" fmla="*/ 3037389 w 3205581"/>
              <a:gd name="connsiteY12" fmla="*/ 339075 h 483984"/>
              <a:gd name="connsiteX13" fmla="*/ 3061338 w 3205581"/>
              <a:gd name="connsiteY13" fmla="*/ 350497 h 483984"/>
              <a:gd name="connsiteX14" fmla="*/ 3111241 w 3205581"/>
              <a:gd name="connsiteY14" fmla="*/ 302909 h 483984"/>
              <a:gd name="connsiteX15" fmla="*/ 3129434 w 3205581"/>
              <a:gd name="connsiteY15" fmla="*/ 271861 h 483984"/>
              <a:gd name="connsiteX16" fmla="*/ 3130278 w 3205581"/>
              <a:gd name="connsiteY16" fmla="*/ 267214 h 483984"/>
              <a:gd name="connsiteX17" fmla="*/ 1375212 w 3205581"/>
              <a:gd name="connsiteY17" fmla="*/ 260604 h 483984"/>
              <a:gd name="connsiteX18" fmla="*/ 1324575 w 3205581"/>
              <a:gd name="connsiteY18" fmla="*/ 299620 h 483984"/>
              <a:gd name="connsiteX19" fmla="*/ 1288968 w 3205581"/>
              <a:gd name="connsiteY19" fmla="*/ 346613 h 483984"/>
              <a:gd name="connsiteX20" fmla="*/ 1283304 w 3205581"/>
              <a:gd name="connsiteY20" fmla="*/ 377533 h 483984"/>
              <a:gd name="connsiteX21" fmla="*/ 1288287 w 3205581"/>
              <a:gd name="connsiteY21" fmla="*/ 388388 h 483984"/>
              <a:gd name="connsiteX22" fmla="*/ 1302014 w 3205581"/>
              <a:gd name="connsiteY22" fmla="*/ 392888 h 483984"/>
              <a:gd name="connsiteX23" fmla="*/ 1346955 w 3205581"/>
              <a:gd name="connsiteY23" fmla="*/ 373311 h 483984"/>
              <a:gd name="connsiteX24" fmla="*/ 1340900 w 3205581"/>
              <a:gd name="connsiteY24" fmla="*/ 346586 h 483984"/>
              <a:gd name="connsiteX25" fmla="*/ 1375212 w 3205581"/>
              <a:gd name="connsiteY25" fmla="*/ 260604 h 483984"/>
              <a:gd name="connsiteX26" fmla="*/ 2875168 w 3205581"/>
              <a:gd name="connsiteY26" fmla="*/ 252535 h 483984"/>
              <a:gd name="connsiteX27" fmla="*/ 2770000 w 3205581"/>
              <a:gd name="connsiteY27" fmla="*/ 313443 h 483984"/>
              <a:gd name="connsiteX28" fmla="*/ 2730787 w 3205581"/>
              <a:gd name="connsiteY28" fmla="*/ 368114 h 483984"/>
              <a:gd name="connsiteX29" fmla="*/ 2737387 w 3205581"/>
              <a:gd name="connsiteY29" fmla="*/ 385495 h 483984"/>
              <a:gd name="connsiteX30" fmla="*/ 2779199 w 3205581"/>
              <a:gd name="connsiteY30" fmla="*/ 359316 h 483984"/>
              <a:gd name="connsiteX31" fmla="*/ 2875168 w 3205581"/>
              <a:gd name="connsiteY31" fmla="*/ 252535 h 483984"/>
              <a:gd name="connsiteX32" fmla="*/ 2588381 w 3205581"/>
              <a:gd name="connsiteY32" fmla="*/ 246481 h 483984"/>
              <a:gd name="connsiteX33" fmla="*/ 2546691 w 3205581"/>
              <a:gd name="connsiteY33" fmla="*/ 272788 h 483984"/>
              <a:gd name="connsiteX34" fmla="*/ 2511142 w 3205581"/>
              <a:gd name="connsiteY34" fmla="*/ 324255 h 483984"/>
              <a:gd name="connsiteX35" fmla="*/ 2566676 w 3205581"/>
              <a:gd name="connsiteY35" fmla="*/ 282791 h 483984"/>
              <a:gd name="connsiteX36" fmla="*/ 2588927 w 3205581"/>
              <a:gd name="connsiteY36" fmla="*/ 247017 h 483984"/>
              <a:gd name="connsiteX37" fmla="*/ 2588381 w 3205581"/>
              <a:gd name="connsiteY37" fmla="*/ 246481 h 483984"/>
              <a:gd name="connsiteX38" fmla="*/ 635755 w 3205581"/>
              <a:gd name="connsiteY38" fmla="*/ 246481 h 483984"/>
              <a:gd name="connsiteX39" fmla="*/ 594066 w 3205581"/>
              <a:gd name="connsiteY39" fmla="*/ 272788 h 483984"/>
              <a:gd name="connsiteX40" fmla="*/ 558517 w 3205581"/>
              <a:gd name="connsiteY40" fmla="*/ 324255 h 483984"/>
              <a:gd name="connsiteX41" fmla="*/ 614051 w 3205581"/>
              <a:gd name="connsiteY41" fmla="*/ 282791 h 483984"/>
              <a:gd name="connsiteX42" fmla="*/ 636302 w 3205581"/>
              <a:gd name="connsiteY42" fmla="*/ 247017 h 483984"/>
              <a:gd name="connsiteX43" fmla="*/ 635755 w 3205581"/>
              <a:gd name="connsiteY43" fmla="*/ 246481 h 483984"/>
              <a:gd name="connsiteX44" fmla="*/ 653929 w 3205581"/>
              <a:gd name="connsiteY44" fmla="*/ 197114 h 483984"/>
              <a:gd name="connsiteX45" fmla="*/ 684147 w 3205581"/>
              <a:gd name="connsiteY45" fmla="*/ 206249 h 483984"/>
              <a:gd name="connsiteX46" fmla="*/ 695763 w 3205581"/>
              <a:gd name="connsiteY46" fmla="*/ 231543 h 483984"/>
              <a:gd name="connsiteX47" fmla="*/ 555152 w 3205581"/>
              <a:gd name="connsiteY47" fmla="*/ 357302 h 483984"/>
              <a:gd name="connsiteX48" fmla="*/ 555152 w 3205581"/>
              <a:gd name="connsiteY48" fmla="*/ 360720 h 483984"/>
              <a:gd name="connsiteX49" fmla="*/ 562444 w 3205581"/>
              <a:gd name="connsiteY49" fmla="*/ 386952 h 483984"/>
              <a:gd name="connsiteX50" fmla="*/ 582606 w 3205581"/>
              <a:gd name="connsiteY50" fmla="*/ 395589 h 483984"/>
              <a:gd name="connsiteX51" fmla="*/ 629519 w 3205581"/>
              <a:gd name="connsiteY51" fmla="*/ 380469 h 483984"/>
              <a:gd name="connsiteX52" fmla="*/ 699127 w 3205581"/>
              <a:gd name="connsiteY52" fmla="*/ 333674 h 483984"/>
              <a:gd name="connsiteX53" fmla="*/ 699127 w 3205581"/>
              <a:gd name="connsiteY53" fmla="*/ 363185 h 483984"/>
              <a:gd name="connsiteX54" fmla="*/ 556374 w 3205581"/>
              <a:gd name="connsiteY54" fmla="*/ 459743 h 483984"/>
              <a:gd name="connsiteX55" fmla="*/ 504698 w 3205581"/>
              <a:gd name="connsiteY55" fmla="*/ 433581 h 483984"/>
              <a:gd name="connsiteX56" fmla="*/ 486272 w 3205581"/>
              <a:gd name="connsiteY56" fmla="*/ 364749 h 483984"/>
              <a:gd name="connsiteX57" fmla="*/ 512285 w 3205581"/>
              <a:gd name="connsiteY57" fmla="*/ 289820 h 483984"/>
              <a:gd name="connsiteX58" fmla="*/ 580259 w 3205581"/>
              <a:gd name="connsiteY58" fmla="*/ 224042 h 483984"/>
              <a:gd name="connsiteX59" fmla="*/ 653929 w 3205581"/>
              <a:gd name="connsiteY59" fmla="*/ 197114 h 483984"/>
              <a:gd name="connsiteX60" fmla="*/ 2310208 w 3205581"/>
              <a:gd name="connsiteY60" fmla="*/ 191735 h 483984"/>
              <a:gd name="connsiteX61" fmla="*/ 2325145 w 3205581"/>
              <a:gd name="connsiteY61" fmla="*/ 203672 h 483984"/>
              <a:gd name="connsiteX62" fmla="*/ 2315051 w 3205581"/>
              <a:gd name="connsiteY62" fmla="*/ 219981 h 483984"/>
              <a:gd name="connsiteX63" fmla="*/ 2393639 w 3205581"/>
              <a:gd name="connsiteY63" fmla="*/ 209898 h 483984"/>
              <a:gd name="connsiteX64" fmla="*/ 2409113 w 3205581"/>
              <a:gd name="connsiteY64" fmla="*/ 213927 h 483984"/>
              <a:gd name="connsiteX65" fmla="*/ 2418419 w 3205581"/>
              <a:gd name="connsiteY65" fmla="*/ 228061 h 483984"/>
              <a:gd name="connsiteX66" fmla="*/ 2422690 w 3205581"/>
              <a:gd name="connsiteY66" fmla="*/ 248367 h 483984"/>
              <a:gd name="connsiteX67" fmla="*/ 2418071 w 3205581"/>
              <a:gd name="connsiteY67" fmla="*/ 267832 h 483984"/>
              <a:gd name="connsiteX68" fmla="*/ 2393854 w 3205581"/>
              <a:gd name="connsiteY68" fmla="*/ 296137 h 483984"/>
              <a:gd name="connsiteX69" fmla="*/ 2366207 w 3205581"/>
              <a:gd name="connsiteY69" fmla="*/ 334306 h 483984"/>
              <a:gd name="connsiteX70" fmla="*/ 2354741 w 3205581"/>
              <a:gd name="connsiteY70" fmla="*/ 365424 h 483984"/>
              <a:gd name="connsiteX71" fmla="*/ 2366722 w 3205581"/>
              <a:gd name="connsiteY71" fmla="*/ 374725 h 483984"/>
              <a:gd name="connsiteX72" fmla="*/ 2443553 w 3205581"/>
              <a:gd name="connsiteY72" fmla="*/ 332999 h 483984"/>
              <a:gd name="connsiteX73" fmla="*/ 2443553 w 3205581"/>
              <a:gd name="connsiteY73" fmla="*/ 338426 h 483984"/>
              <a:gd name="connsiteX74" fmla="*/ 2445400 w 3205581"/>
              <a:gd name="connsiteY74" fmla="*/ 327977 h 483984"/>
              <a:gd name="connsiteX75" fmla="*/ 2464910 w 3205581"/>
              <a:gd name="connsiteY75" fmla="*/ 289820 h 483984"/>
              <a:gd name="connsiteX76" fmla="*/ 2532884 w 3205581"/>
              <a:gd name="connsiteY76" fmla="*/ 224042 h 483984"/>
              <a:gd name="connsiteX77" fmla="*/ 2606554 w 3205581"/>
              <a:gd name="connsiteY77" fmla="*/ 197114 h 483984"/>
              <a:gd name="connsiteX78" fmla="*/ 2636773 w 3205581"/>
              <a:gd name="connsiteY78" fmla="*/ 206249 h 483984"/>
              <a:gd name="connsiteX79" fmla="*/ 2648388 w 3205581"/>
              <a:gd name="connsiteY79" fmla="*/ 231543 h 483984"/>
              <a:gd name="connsiteX80" fmla="*/ 2507777 w 3205581"/>
              <a:gd name="connsiteY80" fmla="*/ 357302 h 483984"/>
              <a:gd name="connsiteX81" fmla="*/ 2507777 w 3205581"/>
              <a:gd name="connsiteY81" fmla="*/ 360720 h 483984"/>
              <a:gd name="connsiteX82" fmla="*/ 2515069 w 3205581"/>
              <a:gd name="connsiteY82" fmla="*/ 386952 h 483984"/>
              <a:gd name="connsiteX83" fmla="*/ 2535231 w 3205581"/>
              <a:gd name="connsiteY83" fmla="*/ 395589 h 483984"/>
              <a:gd name="connsiteX84" fmla="*/ 2582144 w 3205581"/>
              <a:gd name="connsiteY84" fmla="*/ 380469 h 483984"/>
              <a:gd name="connsiteX85" fmla="*/ 2651752 w 3205581"/>
              <a:gd name="connsiteY85" fmla="*/ 333674 h 483984"/>
              <a:gd name="connsiteX86" fmla="*/ 2651752 w 3205581"/>
              <a:gd name="connsiteY86" fmla="*/ 363185 h 483984"/>
              <a:gd name="connsiteX87" fmla="*/ 2508999 w 3205581"/>
              <a:gd name="connsiteY87" fmla="*/ 459743 h 483984"/>
              <a:gd name="connsiteX88" fmla="*/ 2457323 w 3205581"/>
              <a:gd name="connsiteY88" fmla="*/ 433581 h 483984"/>
              <a:gd name="connsiteX89" fmla="*/ 2440049 w 3205581"/>
              <a:gd name="connsiteY89" fmla="*/ 385052 h 483984"/>
              <a:gd name="connsiteX90" fmla="*/ 2439153 w 3205581"/>
              <a:gd name="connsiteY90" fmla="*/ 369254 h 483984"/>
              <a:gd name="connsiteX91" fmla="*/ 2414345 w 3205581"/>
              <a:gd name="connsiteY91" fmla="*/ 395137 h 483984"/>
              <a:gd name="connsiteX92" fmla="*/ 2384327 w 3205581"/>
              <a:gd name="connsiteY92" fmla="*/ 423037 h 483984"/>
              <a:gd name="connsiteX93" fmla="*/ 2331735 w 3205581"/>
              <a:gd name="connsiteY93" fmla="*/ 449649 h 483984"/>
              <a:gd name="connsiteX94" fmla="*/ 2302401 w 3205581"/>
              <a:gd name="connsiteY94" fmla="*/ 432386 h 483984"/>
              <a:gd name="connsiteX95" fmla="*/ 2292591 w 3205581"/>
              <a:gd name="connsiteY95" fmla="*/ 393681 h 483984"/>
              <a:gd name="connsiteX96" fmla="*/ 2308547 w 3205581"/>
              <a:gd name="connsiteY96" fmla="*/ 341287 h 483984"/>
              <a:gd name="connsiteX97" fmla="*/ 2352470 w 3205581"/>
              <a:gd name="connsiteY97" fmla="*/ 286847 h 483984"/>
              <a:gd name="connsiteX98" fmla="*/ 2299245 w 3205581"/>
              <a:gd name="connsiteY98" fmla="*/ 298441 h 483984"/>
              <a:gd name="connsiteX99" fmla="*/ 2228672 w 3205581"/>
              <a:gd name="connsiteY99" fmla="*/ 372957 h 483984"/>
              <a:gd name="connsiteX100" fmla="*/ 2228672 w 3205581"/>
              <a:gd name="connsiteY100" fmla="*/ 342525 h 483984"/>
              <a:gd name="connsiteX101" fmla="*/ 2255590 w 3205581"/>
              <a:gd name="connsiteY101" fmla="*/ 313228 h 483984"/>
              <a:gd name="connsiteX102" fmla="*/ 2235402 w 3205581"/>
              <a:gd name="connsiteY102" fmla="*/ 284018 h 483984"/>
              <a:gd name="connsiteX103" fmla="*/ 2263691 w 3205581"/>
              <a:gd name="connsiteY103" fmla="*/ 225751 h 483984"/>
              <a:gd name="connsiteX104" fmla="*/ 2310208 w 3205581"/>
              <a:gd name="connsiteY104" fmla="*/ 191735 h 483984"/>
              <a:gd name="connsiteX105" fmla="*/ 1253223 w 3205581"/>
              <a:gd name="connsiteY105" fmla="*/ 115707 h 483984"/>
              <a:gd name="connsiteX106" fmla="*/ 1274622 w 3205581"/>
              <a:gd name="connsiteY106" fmla="*/ 124033 h 483984"/>
              <a:gd name="connsiteX107" fmla="*/ 1282948 w 3205581"/>
              <a:gd name="connsiteY107" fmla="*/ 144757 h 483984"/>
              <a:gd name="connsiteX108" fmla="*/ 1268080 w 3205581"/>
              <a:gd name="connsiteY108" fmla="*/ 180987 h 483984"/>
              <a:gd name="connsiteX109" fmla="*/ 1233035 w 3205581"/>
              <a:gd name="connsiteY109" fmla="*/ 200061 h 483984"/>
              <a:gd name="connsiteX110" fmla="*/ 1211904 w 3205581"/>
              <a:gd name="connsiteY110" fmla="*/ 191686 h 483984"/>
              <a:gd name="connsiteX111" fmla="*/ 1203974 w 3205581"/>
              <a:gd name="connsiteY111" fmla="*/ 171000 h 483984"/>
              <a:gd name="connsiteX112" fmla="*/ 1219806 w 3205581"/>
              <a:gd name="connsiteY112" fmla="*/ 134931 h 483984"/>
              <a:gd name="connsiteX113" fmla="*/ 1253223 w 3205581"/>
              <a:gd name="connsiteY113" fmla="*/ 115707 h 483984"/>
              <a:gd name="connsiteX114" fmla="*/ 1108005 w 3205581"/>
              <a:gd name="connsiteY114" fmla="*/ 106963 h 483984"/>
              <a:gd name="connsiteX115" fmla="*/ 1133026 w 3205581"/>
              <a:gd name="connsiteY115" fmla="*/ 121215 h 483984"/>
              <a:gd name="connsiteX116" fmla="*/ 1117649 w 3205581"/>
              <a:gd name="connsiteY116" fmla="*/ 146708 h 483984"/>
              <a:gd name="connsiteX117" fmla="*/ 1097375 w 3205581"/>
              <a:gd name="connsiteY117" fmla="*/ 166467 h 483984"/>
              <a:gd name="connsiteX118" fmla="*/ 1131012 w 3205581"/>
              <a:gd name="connsiteY118" fmla="*/ 171686 h 483984"/>
              <a:gd name="connsiteX119" fmla="*/ 1080166 w 3205581"/>
              <a:gd name="connsiteY119" fmla="*/ 253875 h 483984"/>
              <a:gd name="connsiteX120" fmla="*/ 1036907 w 3205581"/>
              <a:gd name="connsiteY120" fmla="*/ 250510 h 483984"/>
              <a:gd name="connsiteX121" fmla="*/ 996798 w 3205581"/>
              <a:gd name="connsiteY121" fmla="*/ 323880 h 483984"/>
              <a:gd name="connsiteX122" fmla="*/ 985697 w 3205581"/>
              <a:gd name="connsiteY122" fmla="*/ 373504 h 483984"/>
              <a:gd name="connsiteX123" fmla="*/ 997002 w 3205581"/>
              <a:gd name="connsiteY123" fmla="*/ 388184 h 483984"/>
              <a:gd name="connsiteX124" fmla="*/ 1090645 w 3205581"/>
              <a:gd name="connsiteY124" fmla="*/ 332999 h 483984"/>
              <a:gd name="connsiteX125" fmla="*/ 1090645 w 3205581"/>
              <a:gd name="connsiteY125" fmla="*/ 357633 h 483984"/>
              <a:gd name="connsiteX126" fmla="*/ 1099523 w 3205581"/>
              <a:gd name="connsiteY126" fmla="*/ 314056 h 483984"/>
              <a:gd name="connsiteX127" fmla="*/ 1129276 w 3205581"/>
              <a:gd name="connsiteY127" fmla="*/ 263197 h 483984"/>
              <a:gd name="connsiteX128" fmla="*/ 1204102 w 3205581"/>
              <a:gd name="connsiteY128" fmla="*/ 211248 h 483984"/>
              <a:gd name="connsiteX129" fmla="*/ 1231149 w 3205581"/>
              <a:gd name="connsiteY129" fmla="*/ 232893 h 483984"/>
              <a:gd name="connsiteX130" fmla="*/ 1220401 w 3205581"/>
              <a:gd name="connsiteY130" fmla="*/ 262602 h 483984"/>
              <a:gd name="connsiteX131" fmla="*/ 1178653 w 3205581"/>
              <a:gd name="connsiteY131" fmla="*/ 316540 h 483984"/>
              <a:gd name="connsiteX132" fmla="*/ 1153053 w 3205581"/>
              <a:gd name="connsiteY132" fmla="*/ 344411 h 483984"/>
              <a:gd name="connsiteX133" fmla="*/ 1149067 w 3205581"/>
              <a:gd name="connsiteY133" fmla="*/ 359370 h 483984"/>
              <a:gd name="connsiteX134" fmla="*/ 1155845 w 3205581"/>
              <a:gd name="connsiteY134" fmla="*/ 375615 h 483984"/>
              <a:gd name="connsiteX135" fmla="*/ 1173831 w 3205581"/>
              <a:gd name="connsiteY135" fmla="*/ 382130 h 483984"/>
              <a:gd name="connsiteX136" fmla="*/ 1205308 w 3205581"/>
              <a:gd name="connsiteY136" fmla="*/ 371029 h 483984"/>
              <a:gd name="connsiteX137" fmla="*/ 1228710 w 3205581"/>
              <a:gd name="connsiteY137" fmla="*/ 356139 h 483984"/>
              <a:gd name="connsiteX138" fmla="*/ 1229090 w 3205581"/>
              <a:gd name="connsiteY138" fmla="*/ 355890 h 483984"/>
              <a:gd name="connsiteX139" fmla="*/ 1228547 w 3205581"/>
              <a:gd name="connsiteY139" fmla="*/ 351976 h 483984"/>
              <a:gd name="connsiteX140" fmla="*/ 1252979 w 3205581"/>
              <a:gd name="connsiteY140" fmla="*/ 285448 h 483984"/>
              <a:gd name="connsiteX141" fmla="*/ 1314894 w 3205581"/>
              <a:gd name="connsiteY141" fmla="*/ 225323 h 483984"/>
              <a:gd name="connsiteX142" fmla="*/ 1382070 w 3205581"/>
              <a:gd name="connsiteY142" fmla="*/ 201154 h 483984"/>
              <a:gd name="connsiteX143" fmla="*/ 1408243 w 3205581"/>
              <a:gd name="connsiteY143" fmla="*/ 207615 h 483984"/>
              <a:gd name="connsiteX144" fmla="*/ 1419875 w 3205581"/>
              <a:gd name="connsiteY144" fmla="*/ 225489 h 483984"/>
              <a:gd name="connsiteX145" fmla="*/ 1412481 w 3205581"/>
              <a:gd name="connsiteY145" fmla="*/ 237673 h 483984"/>
              <a:gd name="connsiteX146" fmla="*/ 1428811 w 3205581"/>
              <a:gd name="connsiteY146" fmla="*/ 247311 h 483984"/>
              <a:gd name="connsiteX147" fmla="*/ 1434009 w 3205581"/>
              <a:gd name="connsiteY147" fmla="*/ 270570 h 483984"/>
              <a:gd name="connsiteX148" fmla="*/ 1406427 w 3205581"/>
              <a:gd name="connsiteY148" fmla="*/ 355041 h 483984"/>
              <a:gd name="connsiteX149" fmla="*/ 1408007 w 3205581"/>
              <a:gd name="connsiteY149" fmla="*/ 355293 h 483984"/>
              <a:gd name="connsiteX150" fmla="*/ 1411458 w 3205581"/>
              <a:gd name="connsiteY150" fmla="*/ 363324 h 483984"/>
              <a:gd name="connsiteX151" fmla="*/ 1412481 w 3205581"/>
              <a:gd name="connsiteY151" fmla="*/ 369593 h 483984"/>
              <a:gd name="connsiteX152" fmla="*/ 1438767 w 3205581"/>
              <a:gd name="connsiteY152" fmla="*/ 345127 h 483984"/>
              <a:gd name="connsiteX153" fmla="*/ 1455250 w 3205581"/>
              <a:gd name="connsiteY153" fmla="*/ 334087 h 483984"/>
              <a:gd name="connsiteX154" fmla="*/ 1456350 w 3205581"/>
              <a:gd name="connsiteY154" fmla="*/ 329629 h 483984"/>
              <a:gd name="connsiteX155" fmla="*/ 1481569 w 3205581"/>
              <a:gd name="connsiteY155" fmla="*/ 286884 h 483984"/>
              <a:gd name="connsiteX156" fmla="*/ 1517263 w 3205581"/>
              <a:gd name="connsiteY156" fmla="*/ 243089 h 483984"/>
              <a:gd name="connsiteX157" fmla="*/ 1552035 w 3205581"/>
              <a:gd name="connsiteY157" fmla="*/ 229411 h 483984"/>
              <a:gd name="connsiteX158" fmla="*/ 1571752 w 3205581"/>
              <a:gd name="connsiteY158" fmla="*/ 235524 h 483984"/>
              <a:gd name="connsiteX159" fmla="*/ 1579746 w 3205581"/>
              <a:gd name="connsiteY159" fmla="*/ 250381 h 483984"/>
              <a:gd name="connsiteX160" fmla="*/ 1572545 w 3205581"/>
              <a:gd name="connsiteY160" fmla="*/ 267098 h 483984"/>
              <a:gd name="connsiteX161" fmla="*/ 1561111 w 3205581"/>
              <a:gd name="connsiteY161" fmla="*/ 279881 h 483984"/>
              <a:gd name="connsiteX162" fmla="*/ 1511123 w 3205581"/>
              <a:gd name="connsiteY162" fmla="*/ 349951 h 483984"/>
              <a:gd name="connsiteX163" fmla="*/ 1510319 w 3205581"/>
              <a:gd name="connsiteY163" fmla="*/ 353198 h 483984"/>
              <a:gd name="connsiteX164" fmla="*/ 1520542 w 3205581"/>
              <a:gd name="connsiteY164" fmla="*/ 342632 h 483984"/>
              <a:gd name="connsiteX165" fmla="*/ 1626128 w 3205581"/>
              <a:gd name="connsiteY165" fmla="*/ 237721 h 483984"/>
              <a:gd name="connsiteX166" fmla="*/ 1681877 w 3205581"/>
              <a:gd name="connsiteY166" fmla="*/ 209223 h 483984"/>
              <a:gd name="connsiteX167" fmla="*/ 1698330 w 3205581"/>
              <a:gd name="connsiteY167" fmla="*/ 228061 h 483984"/>
              <a:gd name="connsiteX168" fmla="*/ 1704208 w 3205581"/>
              <a:gd name="connsiteY168" fmla="*/ 259125 h 483984"/>
              <a:gd name="connsiteX169" fmla="*/ 1690085 w 3205581"/>
              <a:gd name="connsiteY169" fmla="*/ 279892 h 483984"/>
              <a:gd name="connsiteX170" fmla="*/ 1646943 w 3205581"/>
              <a:gd name="connsiteY170" fmla="*/ 337564 h 483984"/>
              <a:gd name="connsiteX171" fmla="*/ 1632220 w 3205581"/>
              <a:gd name="connsiteY171" fmla="*/ 370814 h 483984"/>
              <a:gd name="connsiteX172" fmla="*/ 1636807 w 3205581"/>
              <a:gd name="connsiteY172" fmla="*/ 378765 h 483984"/>
              <a:gd name="connsiteX173" fmla="*/ 1716317 w 3205581"/>
              <a:gd name="connsiteY173" fmla="*/ 332334 h 483984"/>
              <a:gd name="connsiteX174" fmla="*/ 1716317 w 3205581"/>
              <a:gd name="connsiteY174" fmla="*/ 364878 h 483984"/>
              <a:gd name="connsiteX175" fmla="*/ 1646553 w 3205581"/>
              <a:gd name="connsiteY175" fmla="*/ 430811 h 483984"/>
              <a:gd name="connsiteX176" fmla="*/ 1595766 w 3205581"/>
              <a:gd name="connsiteY176" fmla="*/ 455703 h 483984"/>
              <a:gd name="connsiteX177" fmla="*/ 1571200 w 3205581"/>
              <a:gd name="connsiteY177" fmla="*/ 443300 h 483984"/>
              <a:gd name="connsiteX178" fmla="*/ 1563340 w 3205581"/>
              <a:gd name="connsiteY178" fmla="*/ 413194 h 483984"/>
              <a:gd name="connsiteX179" fmla="*/ 1576172 w 3205581"/>
              <a:gd name="connsiteY179" fmla="*/ 369759 h 483984"/>
              <a:gd name="connsiteX180" fmla="*/ 1620529 w 3205581"/>
              <a:gd name="connsiteY180" fmla="*/ 300295 h 483984"/>
              <a:gd name="connsiteX181" fmla="*/ 1528622 w 3205581"/>
              <a:gd name="connsiteY181" fmla="*/ 402211 h 483984"/>
              <a:gd name="connsiteX182" fmla="*/ 1501597 w 3205581"/>
              <a:gd name="connsiteY182" fmla="*/ 434529 h 483984"/>
              <a:gd name="connsiteX183" fmla="*/ 1486777 w 3205581"/>
              <a:gd name="connsiteY183" fmla="*/ 440230 h 483984"/>
              <a:gd name="connsiteX184" fmla="*/ 1460717 w 3205581"/>
              <a:gd name="connsiteY184" fmla="*/ 415343 h 483984"/>
              <a:gd name="connsiteX185" fmla="*/ 1453926 w 3205581"/>
              <a:gd name="connsiteY185" fmla="*/ 389413 h 483984"/>
              <a:gd name="connsiteX186" fmla="*/ 1452279 w 3205581"/>
              <a:gd name="connsiteY186" fmla="*/ 369021 h 483984"/>
              <a:gd name="connsiteX187" fmla="*/ 1437113 w 3205581"/>
              <a:gd name="connsiteY187" fmla="*/ 382193 h 483984"/>
              <a:gd name="connsiteX188" fmla="*/ 1419526 w 3205581"/>
              <a:gd name="connsiteY188" fmla="*/ 393505 h 483984"/>
              <a:gd name="connsiteX189" fmla="*/ 1380463 w 3205581"/>
              <a:gd name="connsiteY189" fmla="*/ 400539 h 483984"/>
              <a:gd name="connsiteX190" fmla="*/ 1302014 w 3205581"/>
              <a:gd name="connsiteY190" fmla="*/ 450999 h 483984"/>
              <a:gd name="connsiteX191" fmla="*/ 1249727 w 3205581"/>
              <a:gd name="connsiteY191" fmla="*/ 422158 h 483984"/>
              <a:gd name="connsiteX192" fmla="*/ 1237406 w 3205581"/>
              <a:gd name="connsiteY192" fmla="*/ 397365 h 483984"/>
              <a:gd name="connsiteX193" fmla="*/ 1230297 w 3205581"/>
              <a:gd name="connsiteY193" fmla="*/ 405276 h 483984"/>
              <a:gd name="connsiteX194" fmla="*/ 1147599 w 3205581"/>
              <a:gd name="connsiteY194" fmla="*/ 454364 h 483984"/>
              <a:gd name="connsiteX195" fmla="*/ 1103917 w 3205581"/>
              <a:gd name="connsiteY195" fmla="*/ 423540 h 483984"/>
              <a:gd name="connsiteX196" fmla="*/ 1090202 w 3205581"/>
              <a:gd name="connsiteY196" fmla="*/ 365268 h 483984"/>
              <a:gd name="connsiteX197" fmla="*/ 1068232 w 3205581"/>
              <a:gd name="connsiteY197" fmla="*/ 388315 h 483984"/>
              <a:gd name="connsiteX198" fmla="*/ 952596 w 3205581"/>
              <a:gd name="connsiteY198" fmla="*/ 465122 h 483984"/>
              <a:gd name="connsiteX199" fmla="*/ 922770 w 3205581"/>
              <a:gd name="connsiteY199" fmla="*/ 451128 h 483984"/>
              <a:gd name="connsiteX200" fmla="*/ 912777 w 3205581"/>
              <a:gd name="connsiteY200" fmla="*/ 418574 h 483984"/>
              <a:gd name="connsiteX201" fmla="*/ 936319 w 3205581"/>
              <a:gd name="connsiteY201" fmla="*/ 344700 h 483984"/>
              <a:gd name="connsiteX202" fmla="*/ 925510 w 3205581"/>
              <a:gd name="connsiteY202" fmla="*/ 357867 h 483984"/>
              <a:gd name="connsiteX203" fmla="*/ 920122 w 3205581"/>
              <a:gd name="connsiteY203" fmla="*/ 361774 h 483984"/>
              <a:gd name="connsiteX204" fmla="*/ 920122 w 3205581"/>
              <a:gd name="connsiteY204" fmla="*/ 366142 h 483984"/>
              <a:gd name="connsiteX205" fmla="*/ 850556 w 3205581"/>
              <a:gd name="connsiteY205" fmla="*/ 429954 h 483984"/>
              <a:gd name="connsiteX206" fmla="*/ 778032 w 3205581"/>
              <a:gd name="connsiteY206" fmla="*/ 463783 h 483984"/>
              <a:gd name="connsiteX207" fmla="*/ 724476 w 3205581"/>
              <a:gd name="connsiteY207" fmla="*/ 429027 h 483984"/>
              <a:gd name="connsiteX208" fmla="*/ 704567 w 3205581"/>
              <a:gd name="connsiteY208" fmla="*/ 356005 h 483984"/>
              <a:gd name="connsiteX209" fmla="*/ 711767 w 3205581"/>
              <a:gd name="connsiteY209" fmla="*/ 319460 h 483984"/>
              <a:gd name="connsiteX210" fmla="*/ 751618 w 3205581"/>
              <a:gd name="connsiteY210" fmla="*/ 270661 h 483984"/>
              <a:gd name="connsiteX211" fmla="*/ 817107 w 3205581"/>
              <a:gd name="connsiteY211" fmla="*/ 216713 h 483984"/>
              <a:gd name="connsiteX212" fmla="*/ 866833 w 3205581"/>
              <a:gd name="connsiteY212" fmla="*/ 196450 h 483984"/>
              <a:gd name="connsiteX213" fmla="*/ 891570 w 3205581"/>
              <a:gd name="connsiteY213" fmla="*/ 205740 h 483984"/>
              <a:gd name="connsiteX214" fmla="*/ 901284 w 3205581"/>
              <a:gd name="connsiteY214" fmla="*/ 229529 h 483984"/>
              <a:gd name="connsiteX215" fmla="*/ 877731 w 3205581"/>
              <a:gd name="connsiteY215" fmla="*/ 284559 h 483984"/>
              <a:gd name="connsiteX216" fmla="*/ 838587 w 3205581"/>
              <a:gd name="connsiteY216" fmla="*/ 316443 h 483984"/>
              <a:gd name="connsiteX217" fmla="*/ 822974 w 3205581"/>
              <a:gd name="connsiteY217" fmla="*/ 299684 h 483984"/>
              <a:gd name="connsiteX218" fmla="*/ 823389 w 3205581"/>
              <a:gd name="connsiteY218" fmla="*/ 295148 h 483984"/>
              <a:gd name="connsiteX219" fmla="*/ 819675 w 3205581"/>
              <a:gd name="connsiteY219" fmla="*/ 297633 h 483984"/>
              <a:gd name="connsiteX220" fmla="*/ 799652 w 3205581"/>
              <a:gd name="connsiteY220" fmla="*/ 311830 h 483984"/>
              <a:gd name="connsiteX221" fmla="*/ 764992 w 3205581"/>
              <a:gd name="connsiteY221" fmla="*/ 340907 h 483984"/>
              <a:gd name="connsiteX222" fmla="*/ 756634 w 3205581"/>
              <a:gd name="connsiteY222" fmla="*/ 360045 h 483984"/>
              <a:gd name="connsiteX223" fmla="*/ 766470 w 3205581"/>
              <a:gd name="connsiteY223" fmla="*/ 387091 h 483984"/>
              <a:gd name="connsiteX224" fmla="*/ 793506 w 3205581"/>
              <a:gd name="connsiteY224" fmla="*/ 396928 h 483984"/>
              <a:gd name="connsiteX225" fmla="*/ 841689 w 3205581"/>
              <a:gd name="connsiteY225" fmla="*/ 382028 h 483984"/>
              <a:gd name="connsiteX226" fmla="*/ 896253 w 3205581"/>
              <a:gd name="connsiteY226" fmla="*/ 349621 h 483984"/>
              <a:gd name="connsiteX227" fmla="*/ 904697 w 3205581"/>
              <a:gd name="connsiteY227" fmla="*/ 344218 h 483984"/>
              <a:gd name="connsiteX228" fmla="*/ 904697 w 3205581"/>
              <a:gd name="connsiteY228" fmla="*/ 340553 h 483984"/>
              <a:gd name="connsiteX229" fmla="*/ 988129 w 3205581"/>
              <a:gd name="connsiteY229" fmla="*/ 247863 h 483984"/>
              <a:gd name="connsiteX230" fmla="*/ 947731 w 3205581"/>
              <a:gd name="connsiteY230" fmla="*/ 250735 h 483984"/>
              <a:gd name="connsiteX231" fmla="*/ 935108 w 3205581"/>
              <a:gd name="connsiteY231" fmla="*/ 253875 h 483984"/>
              <a:gd name="connsiteX232" fmla="*/ 926225 w 3205581"/>
              <a:gd name="connsiteY232" fmla="*/ 242988 h 483984"/>
              <a:gd name="connsiteX233" fmla="*/ 944828 w 3205581"/>
              <a:gd name="connsiteY233" fmla="*/ 203222 h 483984"/>
              <a:gd name="connsiteX234" fmla="*/ 982032 w 3205581"/>
              <a:gd name="connsiteY234" fmla="*/ 169736 h 483984"/>
              <a:gd name="connsiteX235" fmla="*/ 1039779 w 3205581"/>
              <a:gd name="connsiteY235" fmla="*/ 164153 h 483984"/>
              <a:gd name="connsiteX236" fmla="*/ 1070704 w 3205581"/>
              <a:gd name="connsiteY236" fmla="*/ 122142 h 483984"/>
              <a:gd name="connsiteX237" fmla="*/ 1108005 w 3205581"/>
              <a:gd name="connsiteY237" fmla="*/ 106963 h 483984"/>
              <a:gd name="connsiteX238" fmla="*/ 407302 w 3205581"/>
              <a:gd name="connsiteY238" fmla="*/ 43055 h 483984"/>
              <a:gd name="connsiteX239" fmla="*/ 464834 w 3205581"/>
              <a:gd name="connsiteY239" fmla="*/ 48402 h 483984"/>
              <a:gd name="connsiteX240" fmla="*/ 495432 w 3205581"/>
              <a:gd name="connsiteY240" fmla="*/ 60929 h 483984"/>
              <a:gd name="connsiteX241" fmla="*/ 504310 w 3205581"/>
              <a:gd name="connsiteY241" fmla="*/ 81514 h 483984"/>
              <a:gd name="connsiteX242" fmla="*/ 497908 w 3205581"/>
              <a:gd name="connsiteY242" fmla="*/ 118536 h 483984"/>
              <a:gd name="connsiteX243" fmla="*/ 482595 w 3205581"/>
              <a:gd name="connsiteY243" fmla="*/ 139416 h 483984"/>
              <a:gd name="connsiteX244" fmla="*/ 450389 w 3205581"/>
              <a:gd name="connsiteY244" fmla="*/ 153566 h 483984"/>
              <a:gd name="connsiteX245" fmla="*/ 421880 w 3205581"/>
              <a:gd name="connsiteY245" fmla="*/ 164469 h 483984"/>
              <a:gd name="connsiteX246" fmla="*/ 390757 w 3205581"/>
              <a:gd name="connsiteY246" fmla="*/ 182841 h 483984"/>
              <a:gd name="connsiteX247" fmla="*/ 374834 w 3205581"/>
              <a:gd name="connsiteY247" fmla="*/ 191306 h 483984"/>
              <a:gd name="connsiteX248" fmla="*/ 363443 w 3205581"/>
              <a:gd name="connsiteY248" fmla="*/ 181758 h 483984"/>
              <a:gd name="connsiteX249" fmla="*/ 375519 w 3205581"/>
              <a:gd name="connsiteY249" fmla="*/ 161640 h 483984"/>
              <a:gd name="connsiteX250" fmla="*/ 404323 w 3205581"/>
              <a:gd name="connsiteY250" fmla="*/ 140986 h 483984"/>
              <a:gd name="connsiteX251" fmla="*/ 421972 w 3205581"/>
              <a:gd name="connsiteY251" fmla="*/ 131974 h 483984"/>
              <a:gd name="connsiteX252" fmla="*/ 403937 w 3205581"/>
              <a:gd name="connsiteY252" fmla="*/ 135467 h 483984"/>
              <a:gd name="connsiteX253" fmla="*/ 253988 w 3205581"/>
              <a:gd name="connsiteY253" fmla="*/ 158013 h 483984"/>
              <a:gd name="connsiteX254" fmla="*/ 192143 w 3205581"/>
              <a:gd name="connsiteY254" fmla="*/ 203961 h 483984"/>
              <a:gd name="connsiteX255" fmla="*/ 194559 w 3205581"/>
              <a:gd name="connsiteY255" fmla="*/ 210964 h 483984"/>
              <a:gd name="connsiteX256" fmla="*/ 203512 w 3205581"/>
              <a:gd name="connsiteY256" fmla="*/ 216134 h 483984"/>
              <a:gd name="connsiteX257" fmla="*/ 278103 w 3205581"/>
              <a:gd name="connsiteY257" fmla="*/ 238112 h 483984"/>
              <a:gd name="connsiteX258" fmla="*/ 343908 w 3205581"/>
              <a:gd name="connsiteY258" fmla="*/ 262527 h 483984"/>
              <a:gd name="connsiteX259" fmla="*/ 393222 w 3205581"/>
              <a:gd name="connsiteY259" fmla="*/ 291786 h 483984"/>
              <a:gd name="connsiteX260" fmla="*/ 419571 w 3205581"/>
              <a:gd name="connsiteY260" fmla="*/ 321560 h 483984"/>
              <a:gd name="connsiteX261" fmla="*/ 427618 w 3205581"/>
              <a:gd name="connsiteY261" fmla="*/ 353316 h 483984"/>
              <a:gd name="connsiteX262" fmla="*/ 403000 w 3205581"/>
              <a:gd name="connsiteY262" fmla="*/ 418622 h 483984"/>
              <a:gd name="connsiteX263" fmla="*/ 308520 w 3205581"/>
              <a:gd name="connsiteY263" fmla="*/ 471107 h 483984"/>
              <a:gd name="connsiteX264" fmla="*/ 171514 w 3205581"/>
              <a:gd name="connsiteY264" fmla="*/ 483609 h 483984"/>
              <a:gd name="connsiteX265" fmla="*/ 86406 w 3205581"/>
              <a:gd name="connsiteY265" fmla="*/ 461647 h 483984"/>
              <a:gd name="connsiteX266" fmla="*/ 578 w 3205581"/>
              <a:gd name="connsiteY266" fmla="*/ 394745 h 483984"/>
              <a:gd name="connsiteX267" fmla="*/ 54051 w 3205581"/>
              <a:gd name="connsiteY267" fmla="*/ 392240 h 483984"/>
              <a:gd name="connsiteX268" fmla="*/ 152999 w 3205581"/>
              <a:gd name="connsiteY268" fmla="*/ 393563 h 483984"/>
              <a:gd name="connsiteX269" fmla="*/ 264173 w 3205581"/>
              <a:gd name="connsiteY269" fmla="*/ 388977 h 483984"/>
              <a:gd name="connsiteX270" fmla="*/ 325975 w 3205581"/>
              <a:gd name="connsiteY270" fmla="*/ 373306 h 483984"/>
              <a:gd name="connsiteX271" fmla="*/ 371512 w 3205581"/>
              <a:gd name="connsiteY271" fmla="*/ 348001 h 483984"/>
              <a:gd name="connsiteX272" fmla="*/ 270195 w 3205581"/>
              <a:gd name="connsiteY272" fmla="*/ 297819 h 483984"/>
              <a:gd name="connsiteX273" fmla="*/ 186999 w 3205581"/>
              <a:gd name="connsiteY273" fmla="*/ 273843 h 483984"/>
              <a:gd name="connsiteX274" fmla="*/ 137434 w 3205581"/>
              <a:gd name="connsiteY274" fmla="*/ 245886 h 483984"/>
              <a:gd name="connsiteX275" fmla="*/ 127302 w 3205581"/>
              <a:gd name="connsiteY275" fmla="*/ 220785 h 483984"/>
              <a:gd name="connsiteX276" fmla="*/ 151916 w 3205581"/>
              <a:gd name="connsiteY276" fmla="*/ 129043 h 483984"/>
              <a:gd name="connsiteX277" fmla="*/ 249664 w 3205581"/>
              <a:gd name="connsiteY277" fmla="*/ 65478 h 483984"/>
              <a:gd name="connsiteX278" fmla="*/ 407302 w 3205581"/>
              <a:gd name="connsiteY278" fmla="*/ 43055 h 483984"/>
              <a:gd name="connsiteX279" fmla="*/ 3183250 w 3205581"/>
              <a:gd name="connsiteY279" fmla="*/ 24217 h 483984"/>
              <a:gd name="connsiteX280" fmla="*/ 3205581 w 3205581"/>
              <a:gd name="connsiteY280" fmla="*/ 44513 h 483984"/>
              <a:gd name="connsiteX281" fmla="*/ 2978185 w 3205581"/>
              <a:gd name="connsiteY281" fmla="*/ 340318 h 483984"/>
              <a:gd name="connsiteX282" fmla="*/ 2978185 w 3205581"/>
              <a:gd name="connsiteY282" fmla="*/ 359241 h 483984"/>
              <a:gd name="connsiteX283" fmla="*/ 3088631 w 3205581"/>
              <a:gd name="connsiteY283" fmla="*/ 241123 h 483984"/>
              <a:gd name="connsiteX284" fmla="*/ 3161722 w 3205581"/>
              <a:gd name="connsiteY284" fmla="*/ 202504 h 483984"/>
              <a:gd name="connsiteX285" fmla="*/ 3182730 w 3205581"/>
              <a:gd name="connsiteY285" fmla="*/ 216027 h 483984"/>
              <a:gd name="connsiteX286" fmla="*/ 3190108 w 3205581"/>
              <a:gd name="connsiteY286" fmla="*/ 248367 h 483984"/>
              <a:gd name="connsiteX287" fmla="*/ 3159076 w 3205581"/>
              <a:gd name="connsiteY287" fmla="*/ 314182 h 483984"/>
              <a:gd name="connsiteX288" fmla="*/ 3077755 w 3205581"/>
              <a:gd name="connsiteY288" fmla="*/ 373139 h 483984"/>
              <a:gd name="connsiteX289" fmla="*/ 3107233 w 3205581"/>
              <a:gd name="connsiteY289" fmla="*/ 392888 h 483984"/>
              <a:gd name="connsiteX290" fmla="*/ 3132458 w 3205581"/>
              <a:gd name="connsiteY290" fmla="*/ 383207 h 483984"/>
              <a:gd name="connsiteX291" fmla="*/ 3198188 w 3205581"/>
              <a:gd name="connsiteY291" fmla="*/ 333674 h 483984"/>
              <a:gd name="connsiteX292" fmla="*/ 3198188 w 3205581"/>
              <a:gd name="connsiteY292" fmla="*/ 365199 h 483984"/>
              <a:gd name="connsiteX293" fmla="*/ 3132436 w 3205581"/>
              <a:gd name="connsiteY293" fmla="*/ 434524 h 483984"/>
              <a:gd name="connsiteX294" fmla="*/ 3086370 w 3205581"/>
              <a:gd name="connsiteY294" fmla="*/ 457054 h 483984"/>
              <a:gd name="connsiteX295" fmla="*/ 3041305 w 3205581"/>
              <a:gd name="connsiteY295" fmla="*/ 434186 h 483984"/>
              <a:gd name="connsiteX296" fmla="*/ 3009411 w 3205581"/>
              <a:gd name="connsiteY296" fmla="*/ 374307 h 483984"/>
              <a:gd name="connsiteX297" fmla="*/ 2978153 w 3205581"/>
              <a:gd name="connsiteY297" fmla="*/ 421371 h 483984"/>
              <a:gd name="connsiteX298" fmla="*/ 2952489 w 3205581"/>
              <a:gd name="connsiteY298" fmla="*/ 442930 h 483984"/>
              <a:gd name="connsiteX299" fmla="*/ 2930298 w 3205581"/>
              <a:gd name="connsiteY299" fmla="*/ 414095 h 483984"/>
              <a:gd name="connsiteX300" fmla="*/ 2929702 w 3205581"/>
              <a:gd name="connsiteY300" fmla="*/ 405064 h 483984"/>
              <a:gd name="connsiteX301" fmla="*/ 2928604 w 3205581"/>
              <a:gd name="connsiteY301" fmla="*/ 406170 h 483984"/>
              <a:gd name="connsiteX302" fmla="*/ 2843011 w 3205581"/>
              <a:gd name="connsiteY302" fmla="*/ 460418 h 483984"/>
              <a:gd name="connsiteX303" fmla="*/ 2818628 w 3205581"/>
              <a:gd name="connsiteY303" fmla="*/ 448797 h 483984"/>
              <a:gd name="connsiteX304" fmla="*/ 2812600 w 3205581"/>
              <a:gd name="connsiteY304" fmla="*/ 417899 h 483984"/>
              <a:gd name="connsiteX305" fmla="*/ 2831438 w 3205581"/>
              <a:gd name="connsiteY305" fmla="*/ 352105 h 483984"/>
              <a:gd name="connsiteX306" fmla="*/ 2768157 w 3205581"/>
              <a:gd name="connsiteY306" fmla="*/ 429429 h 483984"/>
              <a:gd name="connsiteX307" fmla="*/ 2730657 w 3205581"/>
              <a:gd name="connsiteY307" fmla="*/ 450324 h 483984"/>
              <a:gd name="connsiteX308" fmla="*/ 2693191 w 3205581"/>
              <a:gd name="connsiteY308" fmla="*/ 417936 h 483984"/>
              <a:gd name="connsiteX309" fmla="*/ 2675354 w 3205581"/>
              <a:gd name="connsiteY309" fmla="*/ 359370 h 483984"/>
              <a:gd name="connsiteX310" fmla="*/ 2691562 w 3205581"/>
              <a:gd name="connsiteY310" fmla="*/ 308080 h 483984"/>
              <a:gd name="connsiteX311" fmla="*/ 2755512 w 3205581"/>
              <a:gd name="connsiteY311" fmla="*/ 248742 h 483984"/>
              <a:gd name="connsiteX312" fmla="*/ 2836844 w 3205581"/>
              <a:gd name="connsiteY312" fmla="*/ 200205 h 483984"/>
              <a:gd name="connsiteX313" fmla="*/ 2894810 w 3205581"/>
              <a:gd name="connsiteY313" fmla="*/ 186355 h 483984"/>
              <a:gd name="connsiteX314" fmla="*/ 2916172 w 3205581"/>
              <a:gd name="connsiteY314" fmla="*/ 199718 h 483984"/>
              <a:gd name="connsiteX315" fmla="*/ 2925886 w 3205581"/>
              <a:gd name="connsiteY315" fmla="*/ 223474 h 483984"/>
              <a:gd name="connsiteX316" fmla="*/ 2905708 w 3205581"/>
              <a:gd name="connsiteY316" fmla="*/ 242602 h 483984"/>
              <a:gd name="connsiteX317" fmla="*/ 2919167 w 3205581"/>
              <a:gd name="connsiteY317" fmla="*/ 273934 h 483984"/>
              <a:gd name="connsiteX318" fmla="*/ 2901626 w 3205581"/>
              <a:gd name="connsiteY318" fmla="*/ 307710 h 483984"/>
              <a:gd name="connsiteX319" fmla="*/ 2878833 w 3205581"/>
              <a:gd name="connsiteY319" fmla="*/ 340307 h 483984"/>
              <a:gd name="connsiteX320" fmla="*/ 2874761 w 3205581"/>
              <a:gd name="connsiteY320" fmla="*/ 360045 h 483984"/>
              <a:gd name="connsiteX321" fmla="*/ 2887417 w 3205581"/>
              <a:gd name="connsiteY321" fmla="*/ 378765 h 483984"/>
              <a:gd name="connsiteX322" fmla="*/ 2919197 w 3205581"/>
              <a:gd name="connsiteY322" fmla="*/ 367661 h 483984"/>
              <a:gd name="connsiteX323" fmla="*/ 2936572 w 3205581"/>
              <a:gd name="connsiteY323" fmla="*/ 357004 h 483984"/>
              <a:gd name="connsiteX324" fmla="*/ 2951718 w 3205581"/>
              <a:gd name="connsiteY324" fmla="*/ 289295 h 483984"/>
              <a:gd name="connsiteX325" fmla="*/ 3032910 w 3205581"/>
              <a:gd name="connsiteY325" fmla="*/ 165519 h 483984"/>
              <a:gd name="connsiteX326" fmla="*/ 3126302 w 3205581"/>
              <a:gd name="connsiteY326" fmla="*/ 57929 h 483984"/>
              <a:gd name="connsiteX327" fmla="*/ 3183250 w 3205581"/>
              <a:gd name="connsiteY327" fmla="*/ 24217 h 483984"/>
              <a:gd name="connsiteX328" fmla="*/ 2155833 w 3205581"/>
              <a:gd name="connsiteY328" fmla="*/ 0 h 483984"/>
              <a:gd name="connsiteX329" fmla="*/ 2253967 w 3205581"/>
              <a:gd name="connsiteY329" fmla="*/ 24201 h 483984"/>
              <a:gd name="connsiteX330" fmla="*/ 2286478 w 3205581"/>
              <a:gd name="connsiteY330" fmla="*/ 84214 h 483984"/>
              <a:gd name="connsiteX331" fmla="*/ 2227012 w 3205581"/>
              <a:gd name="connsiteY331" fmla="*/ 171798 h 483984"/>
              <a:gd name="connsiteX332" fmla="*/ 2031404 w 3205581"/>
              <a:gd name="connsiteY332" fmla="*/ 228650 h 483984"/>
              <a:gd name="connsiteX333" fmla="*/ 2018041 w 3205581"/>
              <a:gd name="connsiteY333" fmla="*/ 236987 h 483984"/>
              <a:gd name="connsiteX334" fmla="*/ 2152501 w 3205581"/>
              <a:gd name="connsiteY334" fmla="*/ 268480 h 483984"/>
              <a:gd name="connsiteX335" fmla="*/ 2199017 w 3205581"/>
              <a:gd name="connsiteY335" fmla="*/ 330448 h 483984"/>
              <a:gd name="connsiteX336" fmla="*/ 2164379 w 3205581"/>
              <a:gd name="connsiteY336" fmla="*/ 391602 h 483984"/>
              <a:gd name="connsiteX337" fmla="*/ 2075911 w 3205581"/>
              <a:gd name="connsiteY337" fmla="*/ 441880 h 483984"/>
              <a:gd name="connsiteX338" fmla="*/ 1976197 w 3205581"/>
              <a:gd name="connsiteY338" fmla="*/ 461768 h 483984"/>
              <a:gd name="connsiteX339" fmla="*/ 1893263 w 3205581"/>
              <a:gd name="connsiteY339" fmla="*/ 441339 h 483984"/>
              <a:gd name="connsiteX340" fmla="*/ 1863715 w 3205581"/>
              <a:gd name="connsiteY340" fmla="*/ 386288 h 483984"/>
              <a:gd name="connsiteX341" fmla="*/ 1882055 w 3205581"/>
              <a:gd name="connsiteY341" fmla="*/ 328734 h 483984"/>
              <a:gd name="connsiteX342" fmla="*/ 1933688 w 3205581"/>
              <a:gd name="connsiteY342" fmla="*/ 264269 h 483984"/>
              <a:gd name="connsiteX343" fmla="*/ 1884567 w 3205581"/>
              <a:gd name="connsiteY343" fmla="*/ 232218 h 483984"/>
              <a:gd name="connsiteX344" fmla="*/ 1899168 w 3205581"/>
              <a:gd name="connsiteY344" fmla="*/ 210005 h 483984"/>
              <a:gd name="connsiteX345" fmla="*/ 1983740 w 3205581"/>
              <a:gd name="connsiteY345" fmla="*/ 196889 h 483984"/>
              <a:gd name="connsiteX346" fmla="*/ 2116132 w 3205581"/>
              <a:gd name="connsiteY346" fmla="*/ 104949 h 483984"/>
              <a:gd name="connsiteX347" fmla="*/ 2127705 w 3205581"/>
              <a:gd name="connsiteY347" fmla="*/ 113136 h 483984"/>
              <a:gd name="connsiteX348" fmla="*/ 2106424 w 3205581"/>
              <a:gd name="connsiteY348" fmla="*/ 141961 h 483984"/>
              <a:gd name="connsiteX349" fmla="*/ 2057732 w 3205581"/>
              <a:gd name="connsiteY349" fmla="*/ 187684 h 483984"/>
              <a:gd name="connsiteX350" fmla="*/ 2224992 w 3205581"/>
              <a:gd name="connsiteY350" fmla="*/ 115825 h 483984"/>
              <a:gd name="connsiteX351" fmla="*/ 2147754 w 3205581"/>
              <a:gd name="connsiteY351" fmla="*/ 82317 h 483984"/>
              <a:gd name="connsiteX352" fmla="*/ 2034908 w 3205581"/>
              <a:gd name="connsiteY352" fmla="*/ 97689 h 483984"/>
              <a:gd name="connsiteX353" fmla="*/ 1990472 w 3205581"/>
              <a:gd name="connsiteY353" fmla="*/ 109574 h 483984"/>
              <a:gd name="connsiteX354" fmla="*/ 1977817 w 3205581"/>
              <a:gd name="connsiteY354" fmla="*/ 113771 h 483984"/>
              <a:gd name="connsiteX355" fmla="*/ 1988156 w 3205581"/>
              <a:gd name="connsiteY355" fmla="*/ 118871 h 483984"/>
              <a:gd name="connsiteX356" fmla="*/ 1991799 w 3205581"/>
              <a:gd name="connsiteY356" fmla="*/ 127270 h 483984"/>
              <a:gd name="connsiteX357" fmla="*/ 1939871 w 3205581"/>
              <a:gd name="connsiteY357" fmla="*/ 153105 h 483984"/>
              <a:gd name="connsiteX358" fmla="*/ 1869233 w 3205581"/>
              <a:gd name="connsiteY358" fmla="*/ 169114 h 483984"/>
              <a:gd name="connsiteX359" fmla="*/ 1850256 w 3205581"/>
              <a:gd name="connsiteY359" fmla="*/ 150137 h 483984"/>
              <a:gd name="connsiteX360" fmla="*/ 1865928 w 3205581"/>
              <a:gd name="connsiteY360" fmla="*/ 112675 h 483984"/>
              <a:gd name="connsiteX361" fmla="*/ 1898455 w 3205581"/>
              <a:gd name="connsiteY361" fmla="*/ 68993 h 483984"/>
              <a:gd name="connsiteX362" fmla="*/ 1926273 w 3205581"/>
              <a:gd name="connsiteY362" fmla="*/ 45627 h 483984"/>
              <a:gd name="connsiteX363" fmla="*/ 1985824 w 3205581"/>
              <a:gd name="connsiteY363" fmla="*/ 27534 h 483984"/>
              <a:gd name="connsiteX364" fmla="*/ 2077674 w 3205581"/>
              <a:gd name="connsiteY364" fmla="*/ 7094 h 483984"/>
              <a:gd name="connsiteX365" fmla="*/ 2155833 w 3205581"/>
              <a:gd name="connsiteY365" fmla="*/ 0 h 483984"/>
              <a:gd name="connsiteX0" fmla="*/ 1996347 w 3206208"/>
              <a:gd name="connsiteY0" fmla="*/ 271373 h 483984"/>
              <a:gd name="connsiteX1" fmla="*/ 1953271 w 3206208"/>
              <a:gd name="connsiteY1" fmla="*/ 324292 h 483984"/>
              <a:gd name="connsiteX2" fmla="*/ 1945341 w 3206208"/>
              <a:gd name="connsiteY2" fmla="*/ 344572 h 483984"/>
              <a:gd name="connsiteX3" fmla="*/ 1957793 w 3206208"/>
              <a:gd name="connsiteY3" fmla="*/ 367948 h 483984"/>
              <a:gd name="connsiteX4" fmla="*/ 1999702 w 3206208"/>
              <a:gd name="connsiteY4" fmla="*/ 380115 h 483984"/>
              <a:gd name="connsiteX5" fmla="*/ 2087639 w 3206208"/>
              <a:gd name="connsiteY5" fmla="*/ 359188 h 483984"/>
              <a:gd name="connsiteX6" fmla="*/ 2130764 w 3206208"/>
              <a:gd name="connsiteY6" fmla="*/ 316990 h 483984"/>
              <a:gd name="connsiteX7" fmla="*/ 2102823 w 3206208"/>
              <a:gd name="connsiteY7" fmla="*/ 293174 h 483984"/>
              <a:gd name="connsiteX8" fmla="*/ 1996347 w 3206208"/>
              <a:gd name="connsiteY8" fmla="*/ 271373 h 483984"/>
              <a:gd name="connsiteX9" fmla="*/ 3130905 w 3206208"/>
              <a:gd name="connsiteY9" fmla="*/ 267214 h 483984"/>
              <a:gd name="connsiteX10" fmla="*/ 3127111 w 3206208"/>
              <a:gd name="connsiteY10" fmla="*/ 268049 h 483984"/>
              <a:gd name="connsiteX11" fmla="*/ 3094664 w 3206208"/>
              <a:gd name="connsiteY11" fmla="*/ 288909 h 483984"/>
              <a:gd name="connsiteX12" fmla="*/ 3038016 w 3206208"/>
              <a:gd name="connsiteY12" fmla="*/ 339075 h 483984"/>
              <a:gd name="connsiteX13" fmla="*/ 3061965 w 3206208"/>
              <a:gd name="connsiteY13" fmla="*/ 350497 h 483984"/>
              <a:gd name="connsiteX14" fmla="*/ 3111868 w 3206208"/>
              <a:gd name="connsiteY14" fmla="*/ 302909 h 483984"/>
              <a:gd name="connsiteX15" fmla="*/ 3130061 w 3206208"/>
              <a:gd name="connsiteY15" fmla="*/ 271861 h 483984"/>
              <a:gd name="connsiteX16" fmla="*/ 3130905 w 3206208"/>
              <a:gd name="connsiteY16" fmla="*/ 267214 h 483984"/>
              <a:gd name="connsiteX17" fmla="*/ 1375839 w 3206208"/>
              <a:gd name="connsiteY17" fmla="*/ 260604 h 483984"/>
              <a:gd name="connsiteX18" fmla="*/ 1325202 w 3206208"/>
              <a:gd name="connsiteY18" fmla="*/ 299620 h 483984"/>
              <a:gd name="connsiteX19" fmla="*/ 1289595 w 3206208"/>
              <a:gd name="connsiteY19" fmla="*/ 346613 h 483984"/>
              <a:gd name="connsiteX20" fmla="*/ 1283931 w 3206208"/>
              <a:gd name="connsiteY20" fmla="*/ 377533 h 483984"/>
              <a:gd name="connsiteX21" fmla="*/ 1288914 w 3206208"/>
              <a:gd name="connsiteY21" fmla="*/ 388388 h 483984"/>
              <a:gd name="connsiteX22" fmla="*/ 1302641 w 3206208"/>
              <a:gd name="connsiteY22" fmla="*/ 392888 h 483984"/>
              <a:gd name="connsiteX23" fmla="*/ 1347582 w 3206208"/>
              <a:gd name="connsiteY23" fmla="*/ 373311 h 483984"/>
              <a:gd name="connsiteX24" fmla="*/ 1341527 w 3206208"/>
              <a:gd name="connsiteY24" fmla="*/ 346586 h 483984"/>
              <a:gd name="connsiteX25" fmla="*/ 1375839 w 3206208"/>
              <a:gd name="connsiteY25" fmla="*/ 260604 h 483984"/>
              <a:gd name="connsiteX26" fmla="*/ 2875795 w 3206208"/>
              <a:gd name="connsiteY26" fmla="*/ 252535 h 483984"/>
              <a:gd name="connsiteX27" fmla="*/ 2770627 w 3206208"/>
              <a:gd name="connsiteY27" fmla="*/ 313443 h 483984"/>
              <a:gd name="connsiteX28" fmla="*/ 2731414 w 3206208"/>
              <a:gd name="connsiteY28" fmla="*/ 368114 h 483984"/>
              <a:gd name="connsiteX29" fmla="*/ 2738014 w 3206208"/>
              <a:gd name="connsiteY29" fmla="*/ 385495 h 483984"/>
              <a:gd name="connsiteX30" fmla="*/ 2779826 w 3206208"/>
              <a:gd name="connsiteY30" fmla="*/ 359316 h 483984"/>
              <a:gd name="connsiteX31" fmla="*/ 2875795 w 3206208"/>
              <a:gd name="connsiteY31" fmla="*/ 252535 h 483984"/>
              <a:gd name="connsiteX32" fmla="*/ 2589008 w 3206208"/>
              <a:gd name="connsiteY32" fmla="*/ 246481 h 483984"/>
              <a:gd name="connsiteX33" fmla="*/ 2547318 w 3206208"/>
              <a:gd name="connsiteY33" fmla="*/ 272788 h 483984"/>
              <a:gd name="connsiteX34" fmla="*/ 2511769 w 3206208"/>
              <a:gd name="connsiteY34" fmla="*/ 324255 h 483984"/>
              <a:gd name="connsiteX35" fmla="*/ 2567303 w 3206208"/>
              <a:gd name="connsiteY35" fmla="*/ 282791 h 483984"/>
              <a:gd name="connsiteX36" fmla="*/ 2589554 w 3206208"/>
              <a:gd name="connsiteY36" fmla="*/ 247017 h 483984"/>
              <a:gd name="connsiteX37" fmla="*/ 2589008 w 3206208"/>
              <a:gd name="connsiteY37" fmla="*/ 246481 h 483984"/>
              <a:gd name="connsiteX38" fmla="*/ 636382 w 3206208"/>
              <a:gd name="connsiteY38" fmla="*/ 246481 h 483984"/>
              <a:gd name="connsiteX39" fmla="*/ 594693 w 3206208"/>
              <a:gd name="connsiteY39" fmla="*/ 272788 h 483984"/>
              <a:gd name="connsiteX40" fmla="*/ 559144 w 3206208"/>
              <a:gd name="connsiteY40" fmla="*/ 324255 h 483984"/>
              <a:gd name="connsiteX41" fmla="*/ 614678 w 3206208"/>
              <a:gd name="connsiteY41" fmla="*/ 282791 h 483984"/>
              <a:gd name="connsiteX42" fmla="*/ 636929 w 3206208"/>
              <a:gd name="connsiteY42" fmla="*/ 247017 h 483984"/>
              <a:gd name="connsiteX43" fmla="*/ 636382 w 3206208"/>
              <a:gd name="connsiteY43" fmla="*/ 246481 h 483984"/>
              <a:gd name="connsiteX44" fmla="*/ 654556 w 3206208"/>
              <a:gd name="connsiteY44" fmla="*/ 197114 h 483984"/>
              <a:gd name="connsiteX45" fmla="*/ 684774 w 3206208"/>
              <a:gd name="connsiteY45" fmla="*/ 206249 h 483984"/>
              <a:gd name="connsiteX46" fmla="*/ 696390 w 3206208"/>
              <a:gd name="connsiteY46" fmla="*/ 231543 h 483984"/>
              <a:gd name="connsiteX47" fmla="*/ 555779 w 3206208"/>
              <a:gd name="connsiteY47" fmla="*/ 357302 h 483984"/>
              <a:gd name="connsiteX48" fmla="*/ 555779 w 3206208"/>
              <a:gd name="connsiteY48" fmla="*/ 360720 h 483984"/>
              <a:gd name="connsiteX49" fmla="*/ 563071 w 3206208"/>
              <a:gd name="connsiteY49" fmla="*/ 386952 h 483984"/>
              <a:gd name="connsiteX50" fmla="*/ 583233 w 3206208"/>
              <a:gd name="connsiteY50" fmla="*/ 395589 h 483984"/>
              <a:gd name="connsiteX51" fmla="*/ 630146 w 3206208"/>
              <a:gd name="connsiteY51" fmla="*/ 380469 h 483984"/>
              <a:gd name="connsiteX52" fmla="*/ 699754 w 3206208"/>
              <a:gd name="connsiteY52" fmla="*/ 333674 h 483984"/>
              <a:gd name="connsiteX53" fmla="*/ 699754 w 3206208"/>
              <a:gd name="connsiteY53" fmla="*/ 363185 h 483984"/>
              <a:gd name="connsiteX54" fmla="*/ 557001 w 3206208"/>
              <a:gd name="connsiteY54" fmla="*/ 459743 h 483984"/>
              <a:gd name="connsiteX55" fmla="*/ 505325 w 3206208"/>
              <a:gd name="connsiteY55" fmla="*/ 433581 h 483984"/>
              <a:gd name="connsiteX56" fmla="*/ 486899 w 3206208"/>
              <a:gd name="connsiteY56" fmla="*/ 364749 h 483984"/>
              <a:gd name="connsiteX57" fmla="*/ 512912 w 3206208"/>
              <a:gd name="connsiteY57" fmla="*/ 289820 h 483984"/>
              <a:gd name="connsiteX58" fmla="*/ 580886 w 3206208"/>
              <a:gd name="connsiteY58" fmla="*/ 224042 h 483984"/>
              <a:gd name="connsiteX59" fmla="*/ 654556 w 3206208"/>
              <a:gd name="connsiteY59" fmla="*/ 197114 h 483984"/>
              <a:gd name="connsiteX60" fmla="*/ 2310835 w 3206208"/>
              <a:gd name="connsiteY60" fmla="*/ 191735 h 483984"/>
              <a:gd name="connsiteX61" fmla="*/ 2325772 w 3206208"/>
              <a:gd name="connsiteY61" fmla="*/ 203672 h 483984"/>
              <a:gd name="connsiteX62" fmla="*/ 2315678 w 3206208"/>
              <a:gd name="connsiteY62" fmla="*/ 219981 h 483984"/>
              <a:gd name="connsiteX63" fmla="*/ 2394266 w 3206208"/>
              <a:gd name="connsiteY63" fmla="*/ 209898 h 483984"/>
              <a:gd name="connsiteX64" fmla="*/ 2409740 w 3206208"/>
              <a:gd name="connsiteY64" fmla="*/ 213927 h 483984"/>
              <a:gd name="connsiteX65" fmla="*/ 2419046 w 3206208"/>
              <a:gd name="connsiteY65" fmla="*/ 228061 h 483984"/>
              <a:gd name="connsiteX66" fmla="*/ 2423317 w 3206208"/>
              <a:gd name="connsiteY66" fmla="*/ 248367 h 483984"/>
              <a:gd name="connsiteX67" fmla="*/ 2418698 w 3206208"/>
              <a:gd name="connsiteY67" fmla="*/ 267832 h 483984"/>
              <a:gd name="connsiteX68" fmla="*/ 2394481 w 3206208"/>
              <a:gd name="connsiteY68" fmla="*/ 296137 h 483984"/>
              <a:gd name="connsiteX69" fmla="*/ 2366834 w 3206208"/>
              <a:gd name="connsiteY69" fmla="*/ 334306 h 483984"/>
              <a:gd name="connsiteX70" fmla="*/ 2355368 w 3206208"/>
              <a:gd name="connsiteY70" fmla="*/ 365424 h 483984"/>
              <a:gd name="connsiteX71" fmla="*/ 2367349 w 3206208"/>
              <a:gd name="connsiteY71" fmla="*/ 374725 h 483984"/>
              <a:gd name="connsiteX72" fmla="*/ 2444180 w 3206208"/>
              <a:gd name="connsiteY72" fmla="*/ 332999 h 483984"/>
              <a:gd name="connsiteX73" fmla="*/ 2444180 w 3206208"/>
              <a:gd name="connsiteY73" fmla="*/ 338426 h 483984"/>
              <a:gd name="connsiteX74" fmla="*/ 2446027 w 3206208"/>
              <a:gd name="connsiteY74" fmla="*/ 327977 h 483984"/>
              <a:gd name="connsiteX75" fmla="*/ 2465537 w 3206208"/>
              <a:gd name="connsiteY75" fmla="*/ 289820 h 483984"/>
              <a:gd name="connsiteX76" fmla="*/ 2533511 w 3206208"/>
              <a:gd name="connsiteY76" fmla="*/ 224042 h 483984"/>
              <a:gd name="connsiteX77" fmla="*/ 2607181 w 3206208"/>
              <a:gd name="connsiteY77" fmla="*/ 197114 h 483984"/>
              <a:gd name="connsiteX78" fmla="*/ 2637400 w 3206208"/>
              <a:gd name="connsiteY78" fmla="*/ 206249 h 483984"/>
              <a:gd name="connsiteX79" fmla="*/ 2649015 w 3206208"/>
              <a:gd name="connsiteY79" fmla="*/ 231543 h 483984"/>
              <a:gd name="connsiteX80" fmla="*/ 2508404 w 3206208"/>
              <a:gd name="connsiteY80" fmla="*/ 357302 h 483984"/>
              <a:gd name="connsiteX81" fmla="*/ 2508404 w 3206208"/>
              <a:gd name="connsiteY81" fmla="*/ 360720 h 483984"/>
              <a:gd name="connsiteX82" fmla="*/ 2515696 w 3206208"/>
              <a:gd name="connsiteY82" fmla="*/ 386952 h 483984"/>
              <a:gd name="connsiteX83" fmla="*/ 2535858 w 3206208"/>
              <a:gd name="connsiteY83" fmla="*/ 395589 h 483984"/>
              <a:gd name="connsiteX84" fmla="*/ 2582771 w 3206208"/>
              <a:gd name="connsiteY84" fmla="*/ 380469 h 483984"/>
              <a:gd name="connsiteX85" fmla="*/ 2652379 w 3206208"/>
              <a:gd name="connsiteY85" fmla="*/ 333674 h 483984"/>
              <a:gd name="connsiteX86" fmla="*/ 2652379 w 3206208"/>
              <a:gd name="connsiteY86" fmla="*/ 363185 h 483984"/>
              <a:gd name="connsiteX87" fmla="*/ 2509626 w 3206208"/>
              <a:gd name="connsiteY87" fmla="*/ 459743 h 483984"/>
              <a:gd name="connsiteX88" fmla="*/ 2457950 w 3206208"/>
              <a:gd name="connsiteY88" fmla="*/ 433581 h 483984"/>
              <a:gd name="connsiteX89" fmla="*/ 2440676 w 3206208"/>
              <a:gd name="connsiteY89" fmla="*/ 385052 h 483984"/>
              <a:gd name="connsiteX90" fmla="*/ 2439780 w 3206208"/>
              <a:gd name="connsiteY90" fmla="*/ 369254 h 483984"/>
              <a:gd name="connsiteX91" fmla="*/ 2414972 w 3206208"/>
              <a:gd name="connsiteY91" fmla="*/ 395137 h 483984"/>
              <a:gd name="connsiteX92" fmla="*/ 2384954 w 3206208"/>
              <a:gd name="connsiteY92" fmla="*/ 423037 h 483984"/>
              <a:gd name="connsiteX93" fmla="*/ 2332362 w 3206208"/>
              <a:gd name="connsiteY93" fmla="*/ 449649 h 483984"/>
              <a:gd name="connsiteX94" fmla="*/ 2303028 w 3206208"/>
              <a:gd name="connsiteY94" fmla="*/ 432386 h 483984"/>
              <a:gd name="connsiteX95" fmla="*/ 2293218 w 3206208"/>
              <a:gd name="connsiteY95" fmla="*/ 393681 h 483984"/>
              <a:gd name="connsiteX96" fmla="*/ 2309174 w 3206208"/>
              <a:gd name="connsiteY96" fmla="*/ 341287 h 483984"/>
              <a:gd name="connsiteX97" fmla="*/ 2353097 w 3206208"/>
              <a:gd name="connsiteY97" fmla="*/ 286847 h 483984"/>
              <a:gd name="connsiteX98" fmla="*/ 2299872 w 3206208"/>
              <a:gd name="connsiteY98" fmla="*/ 298441 h 483984"/>
              <a:gd name="connsiteX99" fmla="*/ 2229299 w 3206208"/>
              <a:gd name="connsiteY99" fmla="*/ 372957 h 483984"/>
              <a:gd name="connsiteX100" fmla="*/ 2229299 w 3206208"/>
              <a:gd name="connsiteY100" fmla="*/ 342525 h 483984"/>
              <a:gd name="connsiteX101" fmla="*/ 2256217 w 3206208"/>
              <a:gd name="connsiteY101" fmla="*/ 313228 h 483984"/>
              <a:gd name="connsiteX102" fmla="*/ 2236029 w 3206208"/>
              <a:gd name="connsiteY102" fmla="*/ 284018 h 483984"/>
              <a:gd name="connsiteX103" fmla="*/ 2264318 w 3206208"/>
              <a:gd name="connsiteY103" fmla="*/ 225751 h 483984"/>
              <a:gd name="connsiteX104" fmla="*/ 2310835 w 3206208"/>
              <a:gd name="connsiteY104" fmla="*/ 191735 h 483984"/>
              <a:gd name="connsiteX105" fmla="*/ 1253850 w 3206208"/>
              <a:gd name="connsiteY105" fmla="*/ 115707 h 483984"/>
              <a:gd name="connsiteX106" fmla="*/ 1275249 w 3206208"/>
              <a:gd name="connsiteY106" fmla="*/ 124033 h 483984"/>
              <a:gd name="connsiteX107" fmla="*/ 1283575 w 3206208"/>
              <a:gd name="connsiteY107" fmla="*/ 144757 h 483984"/>
              <a:gd name="connsiteX108" fmla="*/ 1268707 w 3206208"/>
              <a:gd name="connsiteY108" fmla="*/ 180987 h 483984"/>
              <a:gd name="connsiteX109" fmla="*/ 1233662 w 3206208"/>
              <a:gd name="connsiteY109" fmla="*/ 200061 h 483984"/>
              <a:gd name="connsiteX110" fmla="*/ 1212531 w 3206208"/>
              <a:gd name="connsiteY110" fmla="*/ 191686 h 483984"/>
              <a:gd name="connsiteX111" fmla="*/ 1204601 w 3206208"/>
              <a:gd name="connsiteY111" fmla="*/ 171000 h 483984"/>
              <a:gd name="connsiteX112" fmla="*/ 1220433 w 3206208"/>
              <a:gd name="connsiteY112" fmla="*/ 134931 h 483984"/>
              <a:gd name="connsiteX113" fmla="*/ 1253850 w 3206208"/>
              <a:gd name="connsiteY113" fmla="*/ 115707 h 483984"/>
              <a:gd name="connsiteX114" fmla="*/ 1108632 w 3206208"/>
              <a:gd name="connsiteY114" fmla="*/ 106963 h 483984"/>
              <a:gd name="connsiteX115" fmla="*/ 1133653 w 3206208"/>
              <a:gd name="connsiteY115" fmla="*/ 121215 h 483984"/>
              <a:gd name="connsiteX116" fmla="*/ 1118276 w 3206208"/>
              <a:gd name="connsiteY116" fmla="*/ 146708 h 483984"/>
              <a:gd name="connsiteX117" fmla="*/ 1098002 w 3206208"/>
              <a:gd name="connsiteY117" fmla="*/ 166467 h 483984"/>
              <a:gd name="connsiteX118" fmla="*/ 1131639 w 3206208"/>
              <a:gd name="connsiteY118" fmla="*/ 171686 h 483984"/>
              <a:gd name="connsiteX119" fmla="*/ 1080793 w 3206208"/>
              <a:gd name="connsiteY119" fmla="*/ 253875 h 483984"/>
              <a:gd name="connsiteX120" fmla="*/ 1037534 w 3206208"/>
              <a:gd name="connsiteY120" fmla="*/ 250510 h 483984"/>
              <a:gd name="connsiteX121" fmla="*/ 997425 w 3206208"/>
              <a:gd name="connsiteY121" fmla="*/ 323880 h 483984"/>
              <a:gd name="connsiteX122" fmla="*/ 986324 w 3206208"/>
              <a:gd name="connsiteY122" fmla="*/ 373504 h 483984"/>
              <a:gd name="connsiteX123" fmla="*/ 997629 w 3206208"/>
              <a:gd name="connsiteY123" fmla="*/ 388184 h 483984"/>
              <a:gd name="connsiteX124" fmla="*/ 1091272 w 3206208"/>
              <a:gd name="connsiteY124" fmla="*/ 332999 h 483984"/>
              <a:gd name="connsiteX125" fmla="*/ 1091272 w 3206208"/>
              <a:gd name="connsiteY125" fmla="*/ 357633 h 483984"/>
              <a:gd name="connsiteX126" fmla="*/ 1100150 w 3206208"/>
              <a:gd name="connsiteY126" fmla="*/ 314056 h 483984"/>
              <a:gd name="connsiteX127" fmla="*/ 1129903 w 3206208"/>
              <a:gd name="connsiteY127" fmla="*/ 263197 h 483984"/>
              <a:gd name="connsiteX128" fmla="*/ 1204729 w 3206208"/>
              <a:gd name="connsiteY128" fmla="*/ 211248 h 483984"/>
              <a:gd name="connsiteX129" fmla="*/ 1231776 w 3206208"/>
              <a:gd name="connsiteY129" fmla="*/ 232893 h 483984"/>
              <a:gd name="connsiteX130" fmla="*/ 1221028 w 3206208"/>
              <a:gd name="connsiteY130" fmla="*/ 262602 h 483984"/>
              <a:gd name="connsiteX131" fmla="*/ 1179280 w 3206208"/>
              <a:gd name="connsiteY131" fmla="*/ 316540 h 483984"/>
              <a:gd name="connsiteX132" fmla="*/ 1153680 w 3206208"/>
              <a:gd name="connsiteY132" fmla="*/ 344411 h 483984"/>
              <a:gd name="connsiteX133" fmla="*/ 1149694 w 3206208"/>
              <a:gd name="connsiteY133" fmla="*/ 359370 h 483984"/>
              <a:gd name="connsiteX134" fmla="*/ 1156472 w 3206208"/>
              <a:gd name="connsiteY134" fmla="*/ 375615 h 483984"/>
              <a:gd name="connsiteX135" fmla="*/ 1174458 w 3206208"/>
              <a:gd name="connsiteY135" fmla="*/ 382130 h 483984"/>
              <a:gd name="connsiteX136" fmla="*/ 1205935 w 3206208"/>
              <a:gd name="connsiteY136" fmla="*/ 371029 h 483984"/>
              <a:gd name="connsiteX137" fmla="*/ 1229337 w 3206208"/>
              <a:gd name="connsiteY137" fmla="*/ 356139 h 483984"/>
              <a:gd name="connsiteX138" fmla="*/ 1229717 w 3206208"/>
              <a:gd name="connsiteY138" fmla="*/ 355890 h 483984"/>
              <a:gd name="connsiteX139" fmla="*/ 1229174 w 3206208"/>
              <a:gd name="connsiteY139" fmla="*/ 351976 h 483984"/>
              <a:gd name="connsiteX140" fmla="*/ 1253606 w 3206208"/>
              <a:gd name="connsiteY140" fmla="*/ 285448 h 483984"/>
              <a:gd name="connsiteX141" fmla="*/ 1315521 w 3206208"/>
              <a:gd name="connsiteY141" fmla="*/ 225323 h 483984"/>
              <a:gd name="connsiteX142" fmla="*/ 1382697 w 3206208"/>
              <a:gd name="connsiteY142" fmla="*/ 201154 h 483984"/>
              <a:gd name="connsiteX143" fmla="*/ 1408870 w 3206208"/>
              <a:gd name="connsiteY143" fmla="*/ 207615 h 483984"/>
              <a:gd name="connsiteX144" fmla="*/ 1420502 w 3206208"/>
              <a:gd name="connsiteY144" fmla="*/ 225489 h 483984"/>
              <a:gd name="connsiteX145" fmla="*/ 1413108 w 3206208"/>
              <a:gd name="connsiteY145" fmla="*/ 237673 h 483984"/>
              <a:gd name="connsiteX146" fmla="*/ 1429438 w 3206208"/>
              <a:gd name="connsiteY146" fmla="*/ 247311 h 483984"/>
              <a:gd name="connsiteX147" fmla="*/ 1434636 w 3206208"/>
              <a:gd name="connsiteY147" fmla="*/ 270570 h 483984"/>
              <a:gd name="connsiteX148" fmla="*/ 1407054 w 3206208"/>
              <a:gd name="connsiteY148" fmla="*/ 355041 h 483984"/>
              <a:gd name="connsiteX149" fmla="*/ 1408634 w 3206208"/>
              <a:gd name="connsiteY149" fmla="*/ 355293 h 483984"/>
              <a:gd name="connsiteX150" fmla="*/ 1412085 w 3206208"/>
              <a:gd name="connsiteY150" fmla="*/ 363324 h 483984"/>
              <a:gd name="connsiteX151" fmla="*/ 1413108 w 3206208"/>
              <a:gd name="connsiteY151" fmla="*/ 369593 h 483984"/>
              <a:gd name="connsiteX152" fmla="*/ 1439394 w 3206208"/>
              <a:gd name="connsiteY152" fmla="*/ 345127 h 483984"/>
              <a:gd name="connsiteX153" fmla="*/ 1455877 w 3206208"/>
              <a:gd name="connsiteY153" fmla="*/ 334087 h 483984"/>
              <a:gd name="connsiteX154" fmla="*/ 1456977 w 3206208"/>
              <a:gd name="connsiteY154" fmla="*/ 329629 h 483984"/>
              <a:gd name="connsiteX155" fmla="*/ 1482196 w 3206208"/>
              <a:gd name="connsiteY155" fmla="*/ 286884 h 483984"/>
              <a:gd name="connsiteX156" fmla="*/ 1517890 w 3206208"/>
              <a:gd name="connsiteY156" fmla="*/ 243089 h 483984"/>
              <a:gd name="connsiteX157" fmla="*/ 1552662 w 3206208"/>
              <a:gd name="connsiteY157" fmla="*/ 229411 h 483984"/>
              <a:gd name="connsiteX158" fmla="*/ 1572379 w 3206208"/>
              <a:gd name="connsiteY158" fmla="*/ 235524 h 483984"/>
              <a:gd name="connsiteX159" fmla="*/ 1580373 w 3206208"/>
              <a:gd name="connsiteY159" fmla="*/ 250381 h 483984"/>
              <a:gd name="connsiteX160" fmla="*/ 1573172 w 3206208"/>
              <a:gd name="connsiteY160" fmla="*/ 267098 h 483984"/>
              <a:gd name="connsiteX161" fmla="*/ 1561738 w 3206208"/>
              <a:gd name="connsiteY161" fmla="*/ 279881 h 483984"/>
              <a:gd name="connsiteX162" fmla="*/ 1511750 w 3206208"/>
              <a:gd name="connsiteY162" fmla="*/ 349951 h 483984"/>
              <a:gd name="connsiteX163" fmla="*/ 1510946 w 3206208"/>
              <a:gd name="connsiteY163" fmla="*/ 353198 h 483984"/>
              <a:gd name="connsiteX164" fmla="*/ 1521169 w 3206208"/>
              <a:gd name="connsiteY164" fmla="*/ 342632 h 483984"/>
              <a:gd name="connsiteX165" fmla="*/ 1626755 w 3206208"/>
              <a:gd name="connsiteY165" fmla="*/ 237721 h 483984"/>
              <a:gd name="connsiteX166" fmla="*/ 1682504 w 3206208"/>
              <a:gd name="connsiteY166" fmla="*/ 209223 h 483984"/>
              <a:gd name="connsiteX167" fmla="*/ 1698957 w 3206208"/>
              <a:gd name="connsiteY167" fmla="*/ 228061 h 483984"/>
              <a:gd name="connsiteX168" fmla="*/ 1704835 w 3206208"/>
              <a:gd name="connsiteY168" fmla="*/ 259125 h 483984"/>
              <a:gd name="connsiteX169" fmla="*/ 1690712 w 3206208"/>
              <a:gd name="connsiteY169" fmla="*/ 279892 h 483984"/>
              <a:gd name="connsiteX170" fmla="*/ 1647570 w 3206208"/>
              <a:gd name="connsiteY170" fmla="*/ 337564 h 483984"/>
              <a:gd name="connsiteX171" fmla="*/ 1632847 w 3206208"/>
              <a:gd name="connsiteY171" fmla="*/ 370814 h 483984"/>
              <a:gd name="connsiteX172" fmla="*/ 1637434 w 3206208"/>
              <a:gd name="connsiteY172" fmla="*/ 378765 h 483984"/>
              <a:gd name="connsiteX173" fmla="*/ 1716944 w 3206208"/>
              <a:gd name="connsiteY173" fmla="*/ 332334 h 483984"/>
              <a:gd name="connsiteX174" fmla="*/ 1716944 w 3206208"/>
              <a:gd name="connsiteY174" fmla="*/ 364878 h 483984"/>
              <a:gd name="connsiteX175" fmla="*/ 1647180 w 3206208"/>
              <a:gd name="connsiteY175" fmla="*/ 430811 h 483984"/>
              <a:gd name="connsiteX176" fmla="*/ 1596393 w 3206208"/>
              <a:gd name="connsiteY176" fmla="*/ 455703 h 483984"/>
              <a:gd name="connsiteX177" fmla="*/ 1571827 w 3206208"/>
              <a:gd name="connsiteY177" fmla="*/ 443300 h 483984"/>
              <a:gd name="connsiteX178" fmla="*/ 1563967 w 3206208"/>
              <a:gd name="connsiteY178" fmla="*/ 413194 h 483984"/>
              <a:gd name="connsiteX179" fmla="*/ 1576799 w 3206208"/>
              <a:gd name="connsiteY179" fmla="*/ 369759 h 483984"/>
              <a:gd name="connsiteX180" fmla="*/ 1621156 w 3206208"/>
              <a:gd name="connsiteY180" fmla="*/ 300295 h 483984"/>
              <a:gd name="connsiteX181" fmla="*/ 1529249 w 3206208"/>
              <a:gd name="connsiteY181" fmla="*/ 402211 h 483984"/>
              <a:gd name="connsiteX182" fmla="*/ 1502224 w 3206208"/>
              <a:gd name="connsiteY182" fmla="*/ 434529 h 483984"/>
              <a:gd name="connsiteX183" fmla="*/ 1487404 w 3206208"/>
              <a:gd name="connsiteY183" fmla="*/ 440230 h 483984"/>
              <a:gd name="connsiteX184" fmla="*/ 1461344 w 3206208"/>
              <a:gd name="connsiteY184" fmla="*/ 415343 h 483984"/>
              <a:gd name="connsiteX185" fmla="*/ 1454553 w 3206208"/>
              <a:gd name="connsiteY185" fmla="*/ 389413 h 483984"/>
              <a:gd name="connsiteX186" fmla="*/ 1452906 w 3206208"/>
              <a:gd name="connsiteY186" fmla="*/ 369021 h 483984"/>
              <a:gd name="connsiteX187" fmla="*/ 1437740 w 3206208"/>
              <a:gd name="connsiteY187" fmla="*/ 382193 h 483984"/>
              <a:gd name="connsiteX188" fmla="*/ 1420153 w 3206208"/>
              <a:gd name="connsiteY188" fmla="*/ 393505 h 483984"/>
              <a:gd name="connsiteX189" fmla="*/ 1381090 w 3206208"/>
              <a:gd name="connsiteY189" fmla="*/ 400539 h 483984"/>
              <a:gd name="connsiteX190" fmla="*/ 1302641 w 3206208"/>
              <a:gd name="connsiteY190" fmla="*/ 450999 h 483984"/>
              <a:gd name="connsiteX191" fmla="*/ 1250354 w 3206208"/>
              <a:gd name="connsiteY191" fmla="*/ 422158 h 483984"/>
              <a:gd name="connsiteX192" fmla="*/ 1238033 w 3206208"/>
              <a:gd name="connsiteY192" fmla="*/ 397365 h 483984"/>
              <a:gd name="connsiteX193" fmla="*/ 1230924 w 3206208"/>
              <a:gd name="connsiteY193" fmla="*/ 405276 h 483984"/>
              <a:gd name="connsiteX194" fmla="*/ 1148226 w 3206208"/>
              <a:gd name="connsiteY194" fmla="*/ 454364 h 483984"/>
              <a:gd name="connsiteX195" fmla="*/ 1104544 w 3206208"/>
              <a:gd name="connsiteY195" fmla="*/ 423540 h 483984"/>
              <a:gd name="connsiteX196" fmla="*/ 1090829 w 3206208"/>
              <a:gd name="connsiteY196" fmla="*/ 365268 h 483984"/>
              <a:gd name="connsiteX197" fmla="*/ 1068859 w 3206208"/>
              <a:gd name="connsiteY197" fmla="*/ 388315 h 483984"/>
              <a:gd name="connsiteX198" fmla="*/ 953223 w 3206208"/>
              <a:gd name="connsiteY198" fmla="*/ 465122 h 483984"/>
              <a:gd name="connsiteX199" fmla="*/ 923397 w 3206208"/>
              <a:gd name="connsiteY199" fmla="*/ 451128 h 483984"/>
              <a:gd name="connsiteX200" fmla="*/ 913404 w 3206208"/>
              <a:gd name="connsiteY200" fmla="*/ 418574 h 483984"/>
              <a:gd name="connsiteX201" fmla="*/ 936946 w 3206208"/>
              <a:gd name="connsiteY201" fmla="*/ 344700 h 483984"/>
              <a:gd name="connsiteX202" fmla="*/ 926137 w 3206208"/>
              <a:gd name="connsiteY202" fmla="*/ 357867 h 483984"/>
              <a:gd name="connsiteX203" fmla="*/ 920749 w 3206208"/>
              <a:gd name="connsiteY203" fmla="*/ 361774 h 483984"/>
              <a:gd name="connsiteX204" fmla="*/ 920749 w 3206208"/>
              <a:gd name="connsiteY204" fmla="*/ 366142 h 483984"/>
              <a:gd name="connsiteX205" fmla="*/ 851183 w 3206208"/>
              <a:gd name="connsiteY205" fmla="*/ 429954 h 483984"/>
              <a:gd name="connsiteX206" fmla="*/ 778659 w 3206208"/>
              <a:gd name="connsiteY206" fmla="*/ 463783 h 483984"/>
              <a:gd name="connsiteX207" fmla="*/ 725103 w 3206208"/>
              <a:gd name="connsiteY207" fmla="*/ 429027 h 483984"/>
              <a:gd name="connsiteX208" fmla="*/ 705194 w 3206208"/>
              <a:gd name="connsiteY208" fmla="*/ 356005 h 483984"/>
              <a:gd name="connsiteX209" fmla="*/ 712394 w 3206208"/>
              <a:gd name="connsiteY209" fmla="*/ 319460 h 483984"/>
              <a:gd name="connsiteX210" fmla="*/ 752245 w 3206208"/>
              <a:gd name="connsiteY210" fmla="*/ 270661 h 483984"/>
              <a:gd name="connsiteX211" fmla="*/ 817734 w 3206208"/>
              <a:gd name="connsiteY211" fmla="*/ 216713 h 483984"/>
              <a:gd name="connsiteX212" fmla="*/ 867460 w 3206208"/>
              <a:gd name="connsiteY212" fmla="*/ 196450 h 483984"/>
              <a:gd name="connsiteX213" fmla="*/ 892197 w 3206208"/>
              <a:gd name="connsiteY213" fmla="*/ 205740 h 483984"/>
              <a:gd name="connsiteX214" fmla="*/ 901911 w 3206208"/>
              <a:gd name="connsiteY214" fmla="*/ 229529 h 483984"/>
              <a:gd name="connsiteX215" fmla="*/ 878358 w 3206208"/>
              <a:gd name="connsiteY215" fmla="*/ 284559 h 483984"/>
              <a:gd name="connsiteX216" fmla="*/ 839214 w 3206208"/>
              <a:gd name="connsiteY216" fmla="*/ 316443 h 483984"/>
              <a:gd name="connsiteX217" fmla="*/ 823601 w 3206208"/>
              <a:gd name="connsiteY217" fmla="*/ 299684 h 483984"/>
              <a:gd name="connsiteX218" fmla="*/ 824016 w 3206208"/>
              <a:gd name="connsiteY218" fmla="*/ 295148 h 483984"/>
              <a:gd name="connsiteX219" fmla="*/ 820302 w 3206208"/>
              <a:gd name="connsiteY219" fmla="*/ 297633 h 483984"/>
              <a:gd name="connsiteX220" fmla="*/ 800279 w 3206208"/>
              <a:gd name="connsiteY220" fmla="*/ 311830 h 483984"/>
              <a:gd name="connsiteX221" fmla="*/ 765619 w 3206208"/>
              <a:gd name="connsiteY221" fmla="*/ 340907 h 483984"/>
              <a:gd name="connsiteX222" fmla="*/ 757261 w 3206208"/>
              <a:gd name="connsiteY222" fmla="*/ 360045 h 483984"/>
              <a:gd name="connsiteX223" fmla="*/ 767097 w 3206208"/>
              <a:gd name="connsiteY223" fmla="*/ 387091 h 483984"/>
              <a:gd name="connsiteX224" fmla="*/ 794133 w 3206208"/>
              <a:gd name="connsiteY224" fmla="*/ 396928 h 483984"/>
              <a:gd name="connsiteX225" fmla="*/ 842316 w 3206208"/>
              <a:gd name="connsiteY225" fmla="*/ 382028 h 483984"/>
              <a:gd name="connsiteX226" fmla="*/ 896880 w 3206208"/>
              <a:gd name="connsiteY226" fmla="*/ 349621 h 483984"/>
              <a:gd name="connsiteX227" fmla="*/ 905324 w 3206208"/>
              <a:gd name="connsiteY227" fmla="*/ 344218 h 483984"/>
              <a:gd name="connsiteX228" fmla="*/ 905324 w 3206208"/>
              <a:gd name="connsiteY228" fmla="*/ 340553 h 483984"/>
              <a:gd name="connsiteX229" fmla="*/ 988756 w 3206208"/>
              <a:gd name="connsiteY229" fmla="*/ 247863 h 483984"/>
              <a:gd name="connsiteX230" fmla="*/ 948358 w 3206208"/>
              <a:gd name="connsiteY230" fmla="*/ 250735 h 483984"/>
              <a:gd name="connsiteX231" fmla="*/ 935735 w 3206208"/>
              <a:gd name="connsiteY231" fmla="*/ 253875 h 483984"/>
              <a:gd name="connsiteX232" fmla="*/ 926852 w 3206208"/>
              <a:gd name="connsiteY232" fmla="*/ 242988 h 483984"/>
              <a:gd name="connsiteX233" fmla="*/ 945455 w 3206208"/>
              <a:gd name="connsiteY233" fmla="*/ 203222 h 483984"/>
              <a:gd name="connsiteX234" fmla="*/ 982659 w 3206208"/>
              <a:gd name="connsiteY234" fmla="*/ 169736 h 483984"/>
              <a:gd name="connsiteX235" fmla="*/ 1040406 w 3206208"/>
              <a:gd name="connsiteY235" fmla="*/ 164153 h 483984"/>
              <a:gd name="connsiteX236" fmla="*/ 1071331 w 3206208"/>
              <a:gd name="connsiteY236" fmla="*/ 122142 h 483984"/>
              <a:gd name="connsiteX237" fmla="*/ 1108632 w 3206208"/>
              <a:gd name="connsiteY237" fmla="*/ 106963 h 483984"/>
              <a:gd name="connsiteX238" fmla="*/ 407929 w 3206208"/>
              <a:gd name="connsiteY238" fmla="*/ 43055 h 483984"/>
              <a:gd name="connsiteX239" fmla="*/ 465461 w 3206208"/>
              <a:gd name="connsiteY239" fmla="*/ 48402 h 483984"/>
              <a:gd name="connsiteX240" fmla="*/ 496059 w 3206208"/>
              <a:gd name="connsiteY240" fmla="*/ 60929 h 483984"/>
              <a:gd name="connsiteX241" fmla="*/ 504937 w 3206208"/>
              <a:gd name="connsiteY241" fmla="*/ 81514 h 483984"/>
              <a:gd name="connsiteX242" fmla="*/ 498535 w 3206208"/>
              <a:gd name="connsiteY242" fmla="*/ 118536 h 483984"/>
              <a:gd name="connsiteX243" fmla="*/ 483222 w 3206208"/>
              <a:gd name="connsiteY243" fmla="*/ 139416 h 483984"/>
              <a:gd name="connsiteX244" fmla="*/ 451016 w 3206208"/>
              <a:gd name="connsiteY244" fmla="*/ 153566 h 483984"/>
              <a:gd name="connsiteX245" fmla="*/ 422507 w 3206208"/>
              <a:gd name="connsiteY245" fmla="*/ 164469 h 483984"/>
              <a:gd name="connsiteX246" fmla="*/ 391384 w 3206208"/>
              <a:gd name="connsiteY246" fmla="*/ 182841 h 483984"/>
              <a:gd name="connsiteX247" fmla="*/ 375461 w 3206208"/>
              <a:gd name="connsiteY247" fmla="*/ 191306 h 483984"/>
              <a:gd name="connsiteX248" fmla="*/ 364070 w 3206208"/>
              <a:gd name="connsiteY248" fmla="*/ 181758 h 483984"/>
              <a:gd name="connsiteX249" fmla="*/ 376146 w 3206208"/>
              <a:gd name="connsiteY249" fmla="*/ 161640 h 483984"/>
              <a:gd name="connsiteX250" fmla="*/ 404950 w 3206208"/>
              <a:gd name="connsiteY250" fmla="*/ 140986 h 483984"/>
              <a:gd name="connsiteX251" fmla="*/ 422599 w 3206208"/>
              <a:gd name="connsiteY251" fmla="*/ 131974 h 483984"/>
              <a:gd name="connsiteX252" fmla="*/ 404564 w 3206208"/>
              <a:gd name="connsiteY252" fmla="*/ 135467 h 483984"/>
              <a:gd name="connsiteX253" fmla="*/ 254615 w 3206208"/>
              <a:gd name="connsiteY253" fmla="*/ 158013 h 483984"/>
              <a:gd name="connsiteX254" fmla="*/ 192770 w 3206208"/>
              <a:gd name="connsiteY254" fmla="*/ 203961 h 483984"/>
              <a:gd name="connsiteX255" fmla="*/ 195186 w 3206208"/>
              <a:gd name="connsiteY255" fmla="*/ 210964 h 483984"/>
              <a:gd name="connsiteX256" fmla="*/ 204139 w 3206208"/>
              <a:gd name="connsiteY256" fmla="*/ 216134 h 483984"/>
              <a:gd name="connsiteX257" fmla="*/ 278730 w 3206208"/>
              <a:gd name="connsiteY257" fmla="*/ 238112 h 483984"/>
              <a:gd name="connsiteX258" fmla="*/ 344535 w 3206208"/>
              <a:gd name="connsiteY258" fmla="*/ 262527 h 483984"/>
              <a:gd name="connsiteX259" fmla="*/ 393849 w 3206208"/>
              <a:gd name="connsiteY259" fmla="*/ 291786 h 483984"/>
              <a:gd name="connsiteX260" fmla="*/ 420198 w 3206208"/>
              <a:gd name="connsiteY260" fmla="*/ 321560 h 483984"/>
              <a:gd name="connsiteX261" fmla="*/ 428245 w 3206208"/>
              <a:gd name="connsiteY261" fmla="*/ 353316 h 483984"/>
              <a:gd name="connsiteX262" fmla="*/ 403627 w 3206208"/>
              <a:gd name="connsiteY262" fmla="*/ 418622 h 483984"/>
              <a:gd name="connsiteX263" fmla="*/ 309147 w 3206208"/>
              <a:gd name="connsiteY263" fmla="*/ 471107 h 483984"/>
              <a:gd name="connsiteX264" fmla="*/ 172141 w 3206208"/>
              <a:gd name="connsiteY264" fmla="*/ 483609 h 483984"/>
              <a:gd name="connsiteX265" fmla="*/ 87033 w 3206208"/>
              <a:gd name="connsiteY265" fmla="*/ 461647 h 483984"/>
              <a:gd name="connsiteX266" fmla="*/ 1205 w 3206208"/>
              <a:gd name="connsiteY266" fmla="*/ 394745 h 483984"/>
              <a:gd name="connsiteX267" fmla="*/ 153626 w 3206208"/>
              <a:gd name="connsiteY267" fmla="*/ 393563 h 483984"/>
              <a:gd name="connsiteX268" fmla="*/ 264800 w 3206208"/>
              <a:gd name="connsiteY268" fmla="*/ 388977 h 483984"/>
              <a:gd name="connsiteX269" fmla="*/ 326602 w 3206208"/>
              <a:gd name="connsiteY269" fmla="*/ 373306 h 483984"/>
              <a:gd name="connsiteX270" fmla="*/ 372139 w 3206208"/>
              <a:gd name="connsiteY270" fmla="*/ 348001 h 483984"/>
              <a:gd name="connsiteX271" fmla="*/ 270822 w 3206208"/>
              <a:gd name="connsiteY271" fmla="*/ 297819 h 483984"/>
              <a:gd name="connsiteX272" fmla="*/ 187626 w 3206208"/>
              <a:gd name="connsiteY272" fmla="*/ 273843 h 483984"/>
              <a:gd name="connsiteX273" fmla="*/ 138061 w 3206208"/>
              <a:gd name="connsiteY273" fmla="*/ 245886 h 483984"/>
              <a:gd name="connsiteX274" fmla="*/ 127929 w 3206208"/>
              <a:gd name="connsiteY274" fmla="*/ 220785 h 483984"/>
              <a:gd name="connsiteX275" fmla="*/ 152543 w 3206208"/>
              <a:gd name="connsiteY275" fmla="*/ 129043 h 483984"/>
              <a:gd name="connsiteX276" fmla="*/ 250291 w 3206208"/>
              <a:gd name="connsiteY276" fmla="*/ 65478 h 483984"/>
              <a:gd name="connsiteX277" fmla="*/ 407929 w 3206208"/>
              <a:gd name="connsiteY277" fmla="*/ 43055 h 483984"/>
              <a:gd name="connsiteX278" fmla="*/ 3183877 w 3206208"/>
              <a:gd name="connsiteY278" fmla="*/ 24217 h 483984"/>
              <a:gd name="connsiteX279" fmla="*/ 3206208 w 3206208"/>
              <a:gd name="connsiteY279" fmla="*/ 44513 h 483984"/>
              <a:gd name="connsiteX280" fmla="*/ 2978812 w 3206208"/>
              <a:gd name="connsiteY280" fmla="*/ 340318 h 483984"/>
              <a:gd name="connsiteX281" fmla="*/ 2978812 w 3206208"/>
              <a:gd name="connsiteY281" fmla="*/ 359241 h 483984"/>
              <a:gd name="connsiteX282" fmla="*/ 3089258 w 3206208"/>
              <a:gd name="connsiteY282" fmla="*/ 241123 h 483984"/>
              <a:gd name="connsiteX283" fmla="*/ 3162349 w 3206208"/>
              <a:gd name="connsiteY283" fmla="*/ 202504 h 483984"/>
              <a:gd name="connsiteX284" fmla="*/ 3183357 w 3206208"/>
              <a:gd name="connsiteY284" fmla="*/ 216027 h 483984"/>
              <a:gd name="connsiteX285" fmla="*/ 3190735 w 3206208"/>
              <a:gd name="connsiteY285" fmla="*/ 248367 h 483984"/>
              <a:gd name="connsiteX286" fmla="*/ 3159703 w 3206208"/>
              <a:gd name="connsiteY286" fmla="*/ 314182 h 483984"/>
              <a:gd name="connsiteX287" fmla="*/ 3078382 w 3206208"/>
              <a:gd name="connsiteY287" fmla="*/ 373139 h 483984"/>
              <a:gd name="connsiteX288" fmla="*/ 3107860 w 3206208"/>
              <a:gd name="connsiteY288" fmla="*/ 392888 h 483984"/>
              <a:gd name="connsiteX289" fmla="*/ 3133085 w 3206208"/>
              <a:gd name="connsiteY289" fmla="*/ 383207 h 483984"/>
              <a:gd name="connsiteX290" fmla="*/ 3198815 w 3206208"/>
              <a:gd name="connsiteY290" fmla="*/ 333674 h 483984"/>
              <a:gd name="connsiteX291" fmla="*/ 3198815 w 3206208"/>
              <a:gd name="connsiteY291" fmla="*/ 365199 h 483984"/>
              <a:gd name="connsiteX292" fmla="*/ 3133063 w 3206208"/>
              <a:gd name="connsiteY292" fmla="*/ 434524 h 483984"/>
              <a:gd name="connsiteX293" fmla="*/ 3086997 w 3206208"/>
              <a:gd name="connsiteY293" fmla="*/ 457054 h 483984"/>
              <a:gd name="connsiteX294" fmla="*/ 3041932 w 3206208"/>
              <a:gd name="connsiteY294" fmla="*/ 434186 h 483984"/>
              <a:gd name="connsiteX295" fmla="*/ 3010038 w 3206208"/>
              <a:gd name="connsiteY295" fmla="*/ 374307 h 483984"/>
              <a:gd name="connsiteX296" fmla="*/ 2978780 w 3206208"/>
              <a:gd name="connsiteY296" fmla="*/ 421371 h 483984"/>
              <a:gd name="connsiteX297" fmla="*/ 2953116 w 3206208"/>
              <a:gd name="connsiteY297" fmla="*/ 442930 h 483984"/>
              <a:gd name="connsiteX298" fmla="*/ 2930925 w 3206208"/>
              <a:gd name="connsiteY298" fmla="*/ 414095 h 483984"/>
              <a:gd name="connsiteX299" fmla="*/ 2930329 w 3206208"/>
              <a:gd name="connsiteY299" fmla="*/ 405064 h 483984"/>
              <a:gd name="connsiteX300" fmla="*/ 2929231 w 3206208"/>
              <a:gd name="connsiteY300" fmla="*/ 406170 h 483984"/>
              <a:gd name="connsiteX301" fmla="*/ 2843638 w 3206208"/>
              <a:gd name="connsiteY301" fmla="*/ 460418 h 483984"/>
              <a:gd name="connsiteX302" fmla="*/ 2819255 w 3206208"/>
              <a:gd name="connsiteY302" fmla="*/ 448797 h 483984"/>
              <a:gd name="connsiteX303" fmla="*/ 2813227 w 3206208"/>
              <a:gd name="connsiteY303" fmla="*/ 417899 h 483984"/>
              <a:gd name="connsiteX304" fmla="*/ 2832065 w 3206208"/>
              <a:gd name="connsiteY304" fmla="*/ 352105 h 483984"/>
              <a:gd name="connsiteX305" fmla="*/ 2768784 w 3206208"/>
              <a:gd name="connsiteY305" fmla="*/ 429429 h 483984"/>
              <a:gd name="connsiteX306" fmla="*/ 2731284 w 3206208"/>
              <a:gd name="connsiteY306" fmla="*/ 450324 h 483984"/>
              <a:gd name="connsiteX307" fmla="*/ 2693818 w 3206208"/>
              <a:gd name="connsiteY307" fmla="*/ 417936 h 483984"/>
              <a:gd name="connsiteX308" fmla="*/ 2675981 w 3206208"/>
              <a:gd name="connsiteY308" fmla="*/ 359370 h 483984"/>
              <a:gd name="connsiteX309" fmla="*/ 2692189 w 3206208"/>
              <a:gd name="connsiteY309" fmla="*/ 308080 h 483984"/>
              <a:gd name="connsiteX310" fmla="*/ 2756139 w 3206208"/>
              <a:gd name="connsiteY310" fmla="*/ 248742 h 483984"/>
              <a:gd name="connsiteX311" fmla="*/ 2837471 w 3206208"/>
              <a:gd name="connsiteY311" fmla="*/ 200205 h 483984"/>
              <a:gd name="connsiteX312" fmla="*/ 2895437 w 3206208"/>
              <a:gd name="connsiteY312" fmla="*/ 186355 h 483984"/>
              <a:gd name="connsiteX313" fmla="*/ 2916799 w 3206208"/>
              <a:gd name="connsiteY313" fmla="*/ 199718 h 483984"/>
              <a:gd name="connsiteX314" fmla="*/ 2926513 w 3206208"/>
              <a:gd name="connsiteY314" fmla="*/ 223474 h 483984"/>
              <a:gd name="connsiteX315" fmla="*/ 2906335 w 3206208"/>
              <a:gd name="connsiteY315" fmla="*/ 242602 h 483984"/>
              <a:gd name="connsiteX316" fmla="*/ 2919794 w 3206208"/>
              <a:gd name="connsiteY316" fmla="*/ 273934 h 483984"/>
              <a:gd name="connsiteX317" fmla="*/ 2902253 w 3206208"/>
              <a:gd name="connsiteY317" fmla="*/ 307710 h 483984"/>
              <a:gd name="connsiteX318" fmla="*/ 2879460 w 3206208"/>
              <a:gd name="connsiteY318" fmla="*/ 340307 h 483984"/>
              <a:gd name="connsiteX319" fmla="*/ 2875388 w 3206208"/>
              <a:gd name="connsiteY319" fmla="*/ 360045 h 483984"/>
              <a:gd name="connsiteX320" fmla="*/ 2888044 w 3206208"/>
              <a:gd name="connsiteY320" fmla="*/ 378765 h 483984"/>
              <a:gd name="connsiteX321" fmla="*/ 2919824 w 3206208"/>
              <a:gd name="connsiteY321" fmla="*/ 367661 h 483984"/>
              <a:gd name="connsiteX322" fmla="*/ 2937199 w 3206208"/>
              <a:gd name="connsiteY322" fmla="*/ 357004 h 483984"/>
              <a:gd name="connsiteX323" fmla="*/ 2952345 w 3206208"/>
              <a:gd name="connsiteY323" fmla="*/ 289295 h 483984"/>
              <a:gd name="connsiteX324" fmla="*/ 3033537 w 3206208"/>
              <a:gd name="connsiteY324" fmla="*/ 165519 h 483984"/>
              <a:gd name="connsiteX325" fmla="*/ 3126929 w 3206208"/>
              <a:gd name="connsiteY325" fmla="*/ 57929 h 483984"/>
              <a:gd name="connsiteX326" fmla="*/ 3183877 w 3206208"/>
              <a:gd name="connsiteY326" fmla="*/ 24217 h 483984"/>
              <a:gd name="connsiteX327" fmla="*/ 2156460 w 3206208"/>
              <a:gd name="connsiteY327" fmla="*/ 0 h 483984"/>
              <a:gd name="connsiteX328" fmla="*/ 2254594 w 3206208"/>
              <a:gd name="connsiteY328" fmla="*/ 24201 h 483984"/>
              <a:gd name="connsiteX329" fmla="*/ 2287105 w 3206208"/>
              <a:gd name="connsiteY329" fmla="*/ 84214 h 483984"/>
              <a:gd name="connsiteX330" fmla="*/ 2227639 w 3206208"/>
              <a:gd name="connsiteY330" fmla="*/ 171798 h 483984"/>
              <a:gd name="connsiteX331" fmla="*/ 2032031 w 3206208"/>
              <a:gd name="connsiteY331" fmla="*/ 228650 h 483984"/>
              <a:gd name="connsiteX332" fmla="*/ 2018668 w 3206208"/>
              <a:gd name="connsiteY332" fmla="*/ 236987 h 483984"/>
              <a:gd name="connsiteX333" fmla="*/ 2153128 w 3206208"/>
              <a:gd name="connsiteY333" fmla="*/ 268480 h 483984"/>
              <a:gd name="connsiteX334" fmla="*/ 2199644 w 3206208"/>
              <a:gd name="connsiteY334" fmla="*/ 330448 h 483984"/>
              <a:gd name="connsiteX335" fmla="*/ 2165006 w 3206208"/>
              <a:gd name="connsiteY335" fmla="*/ 391602 h 483984"/>
              <a:gd name="connsiteX336" fmla="*/ 2076538 w 3206208"/>
              <a:gd name="connsiteY336" fmla="*/ 441880 h 483984"/>
              <a:gd name="connsiteX337" fmla="*/ 1976824 w 3206208"/>
              <a:gd name="connsiteY337" fmla="*/ 461768 h 483984"/>
              <a:gd name="connsiteX338" fmla="*/ 1893890 w 3206208"/>
              <a:gd name="connsiteY338" fmla="*/ 441339 h 483984"/>
              <a:gd name="connsiteX339" fmla="*/ 1864342 w 3206208"/>
              <a:gd name="connsiteY339" fmla="*/ 386288 h 483984"/>
              <a:gd name="connsiteX340" fmla="*/ 1882682 w 3206208"/>
              <a:gd name="connsiteY340" fmla="*/ 328734 h 483984"/>
              <a:gd name="connsiteX341" fmla="*/ 1934315 w 3206208"/>
              <a:gd name="connsiteY341" fmla="*/ 264269 h 483984"/>
              <a:gd name="connsiteX342" fmla="*/ 1885194 w 3206208"/>
              <a:gd name="connsiteY342" fmla="*/ 232218 h 483984"/>
              <a:gd name="connsiteX343" fmla="*/ 1899795 w 3206208"/>
              <a:gd name="connsiteY343" fmla="*/ 210005 h 483984"/>
              <a:gd name="connsiteX344" fmla="*/ 1984367 w 3206208"/>
              <a:gd name="connsiteY344" fmla="*/ 196889 h 483984"/>
              <a:gd name="connsiteX345" fmla="*/ 2116759 w 3206208"/>
              <a:gd name="connsiteY345" fmla="*/ 104949 h 483984"/>
              <a:gd name="connsiteX346" fmla="*/ 2128332 w 3206208"/>
              <a:gd name="connsiteY346" fmla="*/ 113136 h 483984"/>
              <a:gd name="connsiteX347" fmla="*/ 2107051 w 3206208"/>
              <a:gd name="connsiteY347" fmla="*/ 141961 h 483984"/>
              <a:gd name="connsiteX348" fmla="*/ 2058359 w 3206208"/>
              <a:gd name="connsiteY348" fmla="*/ 187684 h 483984"/>
              <a:gd name="connsiteX349" fmla="*/ 2225619 w 3206208"/>
              <a:gd name="connsiteY349" fmla="*/ 115825 h 483984"/>
              <a:gd name="connsiteX350" fmla="*/ 2148381 w 3206208"/>
              <a:gd name="connsiteY350" fmla="*/ 82317 h 483984"/>
              <a:gd name="connsiteX351" fmla="*/ 2035535 w 3206208"/>
              <a:gd name="connsiteY351" fmla="*/ 97689 h 483984"/>
              <a:gd name="connsiteX352" fmla="*/ 1991099 w 3206208"/>
              <a:gd name="connsiteY352" fmla="*/ 109574 h 483984"/>
              <a:gd name="connsiteX353" fmla="*/ 1978444 w 3206208"/>
              <a:gd name="connsiteY353" fmla="*/ 113771 h 483984"/>
              <a:gd name="connsiteX354" fmla="*/ 1988783 w 3206208"/>
              <a:gd name="connsiteY354" fmla="*/ 118871 h 483984"/>
              <a:gd name="connsiteX355" fmla="*/ 1992426 w 3206208"/>
              <a:gd name="connsiteY355" fmla="*/ 127270 h 483984"/>
              <a:gd name="connsiteX356" fmla="*/ 1940498 w 3206208"/>
              <a:gd name="connsiteY356" fmla="*/ 153105 h 483984"/>
              <a:gd name="connsiteX357" fmla="*/ 1869860 w 3206208"/>
              <a:gd name="connsiteY357" fmla="*/ 169114 h 483984"/>
              <a:gd name="connsiteX358" fmla="*/ 1850883 w 3206208"/>
              <a:gd name="connsiteY358" fmla="*/ 150137 h 483984"/>
              <a:gd name="connsiteX359" fmla="*/ 1866555 w 3206208"/>
              <a:gd name="connsiteY359" fmla="*/ 112675 h 483984"/>
              <a:gd name="connsiteX360" fmla="*/ 1899082 w 3206208"/>
              <a:gd name="connsiteY360" fmla="*/ 68993 h 483984"/>
              <a:gd name="connsiteX361" fmla="*/ 1926900 w 3206208"/>
              <a:gd name="connsiteY361" fmla="*/ 45627 h 483984"/>
              <a:gd name="connsiteX362" fmla="*/ 1986451 w 3206208"/>
              <a:gd name="connsiteY362" fmla="*/ 27534 h 483984"/>
              <a:gd name="connsiteX363" fmla="*/ 2078301 w 3206208"/>
              <a:gd name="connsiteY363" fmla="*/ 7094 h 483984"/>
              <a:gd name="connsiteX364" fmla="*/ 2156460 w 3206208"/>
              <a:gd name="connsiteY364" fmla="*/ 0 h 483984"/>
              <a:gd name="connsiteX0" fmla="*/ 1996347 w 3206208"/>
              <a:gd name="connsiteY0" fmla="*/ 271373 h 483984"/>
              <a:gd name="connsiteX1" fmla="*/ 1953271 w 3206208"/>
              <a:gd name="connsiteY1" fmla="*/ 324292 h 483984"/>
              <a:gd name="connsiteX2" fmla="*/ 1945341 w 3206208"/>
              <a:gd name="connsiteY2" fmla="*/ 344572 h 483984"/>
              <a:gd name="connsiteX3" fmla="*/ 1957793 w 3206208"/>
              <a:gd name="connsiteY3" fmla="*/ 367948 h 483984"/>
              <a:gd name="connsiteX4" fmla="*/ 1999702 w 3206208"/>
              <a:gd name="connsiteY4" fmla="*/ 380115 h 483984"/>
              <a:gd name="connsiteX5" fmla="*/ 2087639 w 3206208"/>
              <a:gd name="connsiteY5" fmla="*/ 359188 h 483984"/>
              <a:gd name="connsiteX6" fmla="*/ 2130764 w 3206208"/>
              <a:gd name="connsiteY6" fmla="*/ 316990 h 483984"/>
              <a:gd name="connsiteX7" fmla="*/ 2102823 w 3206208"/>
              <a:gd name="connsiteY7" fmla="*/ 293174 h 483984"/>
              <a:gd name="connsiteX8" fmla="*/ 1996347 w 3206208"/>
              <a:gd name="connsiteY8" fmla="*/ 271373 h 483984"/>
              <a:gd name="connsiteX9" fmla="*/ 3130905 w 3206208"/>
              <a:gd name="connsiteY9" fmla="*/ 267214 h 483984"/>
              <a:gd name="connsiteX10" fmla="*/ 3127111 w 3206208"/>
              <a:gd name="connsiteY10" fmla="*/ 268049 h 483984"/>
              <a:gd name="connsiteX11" fmla="*/ 3094664 w 3206208"/>
              <a:gd name="connsiteY11" fmla="*/ 288909 h 483984"/>
              <a:gd name="connsiteX12" fmla="*/ 3038016 w 3206208"/>
              <a:gd name="connsiteY12" fmla="*/ 339075 h 483984"/>
              <a:gd name="connsiteX13" fmla="*/ 3061965 w 3206208"/>
              <a:gd name="connsiteY13" fmla="*/ 350497 h 483984"/>
              <a:gd name="connsiteX14" fmla="*/ 3111868 w 3206208"/>
              <a:gd name="connsiteY14" fmla="*/ 302909 h 483984"/>
              <a:gd name="connsiteX15" fmla="*/ 3130061 w 3206208"/>
              <a:gd name="connsiteY15" fmla="*/ 271861 h 483984"/>
              <a:gd name="connsiteX16" fmla="*/ 3130905 w 3206208"/>
              <a:gd name="connsiteY16" fmla="*/ 267214 h 483984"/>
              <a:gd name="connsiteX17" fmla="*/ 1375839 w 3206208"/>
              <a:gd name="connsiteY17" fmla="*/ 260604 h 483984"/>
              <a:gd name="connsiteX18" fmla="*/ 1325202 w 3206208"/>
              <a:gd name="connsiteY18" fmla="*/ 299620 h 483984"/>
              <a:gd name="connsiteX19" fmla="*/ 1289595 w 3206208"/>
              <a:gd name="connsiteY19" fmla="*/ 346613 h 483984"/>
              <a:gd name="connsiteX20" fmla="*/ 1283931 w 3206208"/>
              <a:gd name="connsiteY20" fmla="*/ 377533 h 483984"/>
              <a:gd name="connsiteX21" fmla="*/ 1288914 w 3206208"/>
              <a:gd name="connsiteY21" fmla="*/ 388388 h 483984"/>
              <a:gd name="connsiteX22" fmla="*/ 1302641 w 3206208"/>
              <a:gd name="connsiteY22" fmla="*/ 392888 h 483984"/>
              <a:gd name="connsiteX23" fmla="*/ 1347582 w 3206208"/>
              <a:gd name="connsiteY23" fmla="*/ 373311 h 483984"/>
              <a:gd name="connsiteX24" fmla="*/ 1341527 w 3206208"/>
              <a:gd name="connsiteY24" fmla="*/ 346586 h 483984"/>
              <a:gd name="connsiteX25" fmla="*/ 1375839 w 3206208"/>
              <a:gd name="connsiteY25" fmla="*/ 260604 h 483984"/>
              <a:gd name="connsiteX26" fmla="*/ 2875795 w 3206208"/>
              <a:gd name="connsiteY26" fmla="*/ 252535 h 483984"/>
              <a:gd name="connsiteX27" fmla="*/ 2770627 w 3206208"/>
              <a:gd name="connsiteY27" fmla="*/ 313443 h 483984"/>
              <a:gd name="connsiteX28" fmla="*/ 2731414 w 3206208"/>
              <a:gd name="connsiteY28" fmla="*/ 368114 h 483984"/>
              <a:gd name="connsiteX29" fmla="*/ 2738014 w 3206208"/>
              <a:gd name="connsiteY29" fmla="*/ 385495 h 483984"/>
              <a:gd name="connsiteX30" fmla="*/ 2779826 w 3206208"/>
              <a:gd name="connsiteY30" fmla="*/ 359316 h 483984"/>
              <a:gd name="connsiteX31" fmla="*/ 2875795 w 3206208"/>
              <a:gd name="connsiteY31" fmla="*/ 252535 h 483984"/>
              <a:gd name="connsiteX32" fmla="*/ 2589008 w 3206208"/>
              <a:gd name="connsiteY32" fmla="*/ 246481 h 483984"/>
              <a:gd name="connsiteX33" fmla="*/ 2547318 w 3206208"/>
              <a:gd name="connsiteY33" fmla="*/ 272788 h 483984"/>
              <a:gd name="connsiteX34" fmla="*/ 2511769 w 3206208"/>
              <a:gd name="connsiteY34" fmla="*/ 324255 h 483984"/>
              <a:gd name="connsiteX35" fmla="*/ 2567303 w 3206208"/>
              <a:gd name="connsiteY35" fmla="*/ 282791 h 483984"/>
              <a:gd name="connsiteX36" fmla="*/ 2589554 w 3206208"/>
              <a:gd name="connsiteY36" fmla="*/ 247017 h 483984"/>
              <a:gd name="connsiteX37" fmla="*/ 2589008 w 3206208"/>
              <a:gd name="connsiteY37" fmla="*/ 246481 h 483984"/>
              <a:gd name="connsiteX38" fmla="*/ 636382 w 3206208"/>
              <a:gd name="connsiteY38" fmla="*/ 246481 h 483984"/>
              <a:gd name="connsiteX39" fmla="*/ 594693 w 3206208"/>
              <a:gd name="connsiteY39" fmla="*/ 272788 h 483984"/>
              <a:gd name="connsiteX40" fmla="*/ 559144 w 3206208"/>
              <a:gd name="connsiteY40" fmla="*/ 324255 h 483984"/>
              <a:gd name="connsiteX41" fmla="*/ 614678 w 3206208"/>
              <a:gd name="connsiteY41" fmla="*/ 282791 h 483984"/>
              <a:gd name="connsiteX42" fmla="*/ 636929 w 3206208"/>
              <a:gd name="connsiteY42" fmla="*/ 247017 h 483984"/>
              <a:gd name="connsiteX43" fmla="*/ 636382 w 3206208"/>
              <a:gd name="connsiteY43" fmla="*/ 246481 h 483984"/>
              <a:gd name="connsiteX44" fmla="*/ 654556 w 3206208"/>
              <a:gd name="connsiteY44" fmla="*/ 197114 h 483984"/>
              <a:gd name="connsiteX45" fmla="*/ 684774 w 3206208"/>
              <a:gd name="connsiteY45" fmla="*/ 206249 h 483984"/>
              <a:gd name="connsiteX46" fmla="*/ 696390 w 3206208"/>
              <a:gd name="connsiteY46" fmla="*/ 231543 h 483984"/>
              <a:gd name="connsiteX47" fmla="*/ 555779 w 3206208"/>
              <a:gd name="connsiteY47" fmla="*/ 357302 h 483984"/>
              <a:gd name="connsiteX48" fmla="*/ 555779 w 3206208"/>
              <a:gd name="connsiteY48" fmla="*/ 360720 h 483984"/>
              <a:gd name="connsiteX49" fmla="*/ 563071 w 3206208"/>
              <a:gd name="connsiteY49" fmla="*/ 386952 h 483984"/>
              <a:gd name="connsiteX50" fmla="*/ 583233 w 3206208"/>
              <a:gd name="connsiteY50" fmla="*/ 395589 h 483984"/>
              <a:gd name="connsiteX51" fmla="*/ 630146 w 3206208"/>
              <a:gd name="connsiteY51" fmla="*/ 380469 h 483984"/>
              <a:gd name="connsiteX52" fmla="*/ 699754 w 3206208"/>
              <a:gd name="connsiteY52" fmla="*/ 333674 h 483984"/>
              <a:gd name="connsiteX53" fmla="*/ 699754 w 3206208"/>
              <a:gd name="connsiteY53" fmla="*/ 363185 h 483984"/>
              <a:gd name="connsiteX54" fmla="*/ 557001 w 3206208"/>
              <a:gd name="connsiteY54" fmla="*/ 459743 h 483984"/>
              <a:gd name="connsiteX55" fmla="*/ 505325 w 3206208"/>
              <a:gd name="connsiteY55" fmla="*/ 433581 h 483984"/>
              <a:gd name="connsiteX56" fmla="*/ 486899 w 3206208"/>
              <a:gd name="connsiteY56" fmla="*/ 364749 h 483984"/>
              <a:gd name="connsiteX57" fmla="*/ 512912 w 3206208"/>
              <a:gd name="connsiteY57" fmla="*/ 289820 h 483984"/>
              <a:gd name="connsiteX58" fmla="*/ 580886 w 3206208"/>
              <a:gd name="connsiteY58" fmla="*/ 224042 h 483984"/>
              <a:gd name="connsiteX59" fmla="*/ 654556 w 3206208"/>
              <a:gd name="connsiteY59" fmla="*/ 197114 h 483984"/>
              <a:gd name="connsiteX60" fmla="*/ 2310835 w 3206208"/>
              <a:gd name="connsiteY60" fmla="*/ 191735 h 483984"/>
              <a:gd name="connsiteX61" fmla="*/ 2325772 w 3206208"/>
              <a:gd name="connsiteY61" fmla="*/ 203672 h 483984"/>
              <a:gd name="connsiteX62" fmla="*/ 2315678 w 3206208"/>
              <a:gd name="connsiteY62" fmla="*/ 219981 h 483984"/>
              <a:gd name="connsiteX63" fmla="*/ 2394266 w 3206208"/>
              <a:gd name="connsiteY63" fmla="*/ 209898 h 483984"/>
              <a:gd name="connsiteX64" fmla="*/ 2409740 w 3206208"/>
              <a:gd name="connsiteY64" fmla="*/ 213927 h 483984"/>
              <a:gd name="connsiteX65" fmla="*/ 2419046 w 3206208"/>
              <a:gd name="connsiteY65" fmla="*/ 228061 h 483984"/>
              <a:gd name="connsiteX66" fmla="*/ 2423317 w 3206208"/>
              <a:gd name="connsiteY66" fmla="*/ 248367 h 483984"/>
              <a:gd name="connsiteX67" fmla="*/ 2418698 w 3206208"/>
              <a:gd name="connsiteY67" fmla="*/ 267832 h 483984"/>
              <a:gd name="connsiteX68" fmla="*/ 2394481 w 3206208"/>
              <a:gd name="connsiteY68" fmla="*/ 296137 h 483984"/>
              <a:gd name="connsiteX69" fmla="*/ 2366834 w 3206208"/>
              <a:gd name="connsiteY69" fmla="*/ 334306 h 483984"/>
              <a:gd name="connsiteX70" fmla="*/ 2355368 w 3206208"/>
              <a:gd name="connsiteY70" fmla="*/ 365424 h 483984"/>
              <a:gd name="connsiteX71" fmla="*/ 2367349 w 3206208"/>
              <a:gd name="connsiteY71" fmla="*/ 374725 h 483984"/>
              <a:gd name="connsiteX72" fmla="*/ 2444180 w 3206208"/>
              <a:gd name="connsiteY72" fmla="*/ 332999 h 483984"/>
              <a:gd name="connsiteX73" fmla="*/ 2444180 w 3206208"/>
              <a:gd name="connsiteY73" fmla="*/ 338426 h 483984"/>
              <a:gd name="connsiteX74" fmla="*/ 2446027 w 3206208"/>
              <a:gd name="connsiteY74" fmla="*/ 327977 h 483984"/>
              <a:gd name="connsiteX75" fmla="*/ 2465537 w 3206208"/>
              <a:gd name="connsiteY75" fmla="*/ 289820 h 483984"/>
              <a:gd name="connsiteX76" fmla="*/ 2533511 w 3206208"/>
              <a:gd name="connsiteY76" fmla="*/ 224042 h 483984"/>
              <a:gd name="connsiteX77" fmla="*/ 2607181 w 3206208"/>
              <a:gd name="connsiteY77" fmla="*/ 197114 h 483984"/>
              <a:gd name="connsiteX78" fmla="*/ 2637400 w 3206208"/>
              <a:gd name="connsiteY78" fmla="*/ 206249 h 483984"/>
              <a:gd name="connsiteX79" fmla="*/ 2649015 w 3206208"/>
              <a:gd name="connsiteY79" fmla="*/ 231543 h 483984"/>
              <a:gd name="connsiteX80" fmla="*/ 2508404 w 3206208"/>
              <a:gd name="connsiteY80" fmla="*/ 357302 h 483984"/>
              <a:gd name="connsiteX81" fmla="*/ 2508404 w 3206208"/>
              <a:gd name="connsiteY81" fmla="*/ 360720 h 483984"/>
              <a:gd name="connsiteX82" fmla="*/ 2515696 w 3206208"/>
              <a:gd name="connsiteY82" fmla="*/ 386952 h 483984"/>
              <a:gd name="connsiteX83" fmla="*/ 2535858 w 3206208"/>
              <a:gd name="connsiteY83" fmla="*/ 395589 h 483984"/>
              <a:gd name="connsiteX84" fmla="*/ 2582771 w 3206208"/>
              <a:gd name="connsiteY84" fmla="*/ 380469 h 483984"/>
              <a:gd name="connsiteX85" fmla="*/ 2652379 w 3206208"/>
              <a:gd name="connsiteY85" fmla="*/ 333674 h 483984"/>
              <a:gd name="connsiteX86" fmla="*/ 2652379 w 3206208"/>
              <a:gd name="connsiteY86" fmla="*/ 363185 h 483984"/>
              <a:gd name="connsiteX87" fmla="*/ 2509626 w 3206208"/>
              <a:gd name="connsiteY87" fmla="*/ 459743 h 483984"/>
              <a:gd name="connsiteX88" fmla="*/ 2457950 w 3206208"/>
              <a:gd name="connsiteY88" fmla="*/ 433581 h 483984"/>
              <a:gd name="connsiteX89" fmla="*/ 2440676 w 3206208"/>
              <a:gd name="connsiteY89" fmla="*/ 385052 h 483984"/>
              <a:gd name="connsiteX90" fmla="*/ 2439780 w 3206208"/>
              <a:gd name="connsiteY90" fmla="*/ 369254 h 483984"/>
              <a:gd name="connsiteX91" fmla="*/ 2414972 w 3206208"/>
              <a:gd name="connsiteY91" fmla="*/ 395137 h 483984"/>
              <a:gd name="connsiteX92" fmla="*/ 2384954 w 3206208"/>
              <a:gd name="connsiteY92" fmla="*/ 423037 h 483984"/>
              <a:gd name="connsiteX93" fmla="*/ 2332362 w 3206208"/>
              <a:gd name="connsiteY93" fmla="*/ 449649 h 483984"/>
              <a:gd name="connsiteX94" fmla="*/ 2303028 w 3206208"/>
              <a:gd name="connsiteY94" fmla="*/ 432386 h 483984"/>
              <a:gd name="connsiteX95" fmla="*/ 2293218 w 3206208"/>
              <a:gd name="connsiteY95" fmla="*/ 393681 h 483984"/>
              <a:gd name="connsiteX96" fmla="*/ 2309174 w 3206208"/>
              <a:gd name="connsiteY96" fmla="*/ 341287 h 483984"/>
              <a:gd name="connsiteX97" fmla="*/ 2353097 w 3206208"/>
              <a:gd name="connsiteY97" fmla="*/ 286847 h 483984"/>
              <a:gd name="connsiteX98" fmla="*/ 2299872 w 3206208"/>
              <a:gd name="connsiteY98" fmla="*/ 298441 h 483984"/>
              <a:gd name="connsiteX99" fmla="*/ 2229299 w 3206208"/>
              <a:gd name="connsiteY99" fmla="*/ 372957 h 483984"/>
              <a:gd name="connsiteX100" fmla="*/ 2229299 w 3206208"/>
              <a:gd name="connsiteY100" fmla="*/ 342525 h 483984"/>
              <a:gd name="connsiteX101" fmla="*/ 2256217 w 3206208"/>
              <a:gd name="connsiteY101" fmla="*/ 313228 h 483984"/>
              <a:gd name="connsiteX102" fmla="*/ 2236029 w 3206208"/>
              <a:gd name="connsiteY102" fmla="*/ 284018 h 483984"/>
              <a:gd name="connsiteX103" fmla="*/ 2264318 w 3206208"/>
              <a:gd name="connsiteY103" fmla="*/ 225751 h 483984"/>
              <a:gd name="connsiteX104" fmla="*/ 2310835 w 3206208"/>
              <a:gd name="connsiteY104" fmla="*/ 191735 h 483984"/>
              <a:gd name="connsiteX105" fmla="*/ 1253850 w 3206208"/>
              <a:gd name="connsiteY105" fmla="*/ 115707 h 483984"/>
              <a:gd name="connsiteX106" fmla="*/ 1275249 w 3206208"/>
              <a:gd name="connsiteY106" fmla="*/ 124033 h 483984"/>
              <a:gd name="connsiteX107" fmla="*/ 1283575 w 3206208"/>
              <a:gd name="connsiteY107" fmla="*/ 144757 h 483984"/>
              <a:gd name="connsiteX108" fmla="*/ 1268707 w 3206208"/>
              <a:gd name="connsiteY108" fmla="*/ 180987 h 483984"/>
              <a:gd name="connsiteX109" fmla="*/ 1233662 w 3206208"/>
              <a:gd name="connsiteY109" fmla="*/ 200061 h 483984"/>
              <a:gd name="connsiteX110" fmla="*/ 1212531 w 3206208"/>
              <a:gd name="connsiteY110" fmla="*/ 191686 h 483984"/>
              <a:gd name="connsiteX111" fmla="*/ 1204601 w 3206208"/>
              <a:gd name="connsiteY111" fmla="*/ 171000 h 483984"/>
              <a:gd name="connsiteX112" fmla="*/ 1220433 w 3206208"/>
              <a:gd name="connsiteY112" fmla="*/ 134931 h 483984"/>
              <a:gd name="connsiteX113" fmla="*/ 1253850 w 3206208"/>
              <a:gd name="connsiteY113" fmla="*/ 115707 h 483984"/>
              <a:gd name="connsiteX114" fmla="*/ 1108632 w 3206208"/>
              <a:gd name="connsiteY114" fmla="*/ 106963 h 483984"/>
              <a:gd name="connsiteX115" fmla="*/ 1133653 w 3206208"/>
              <a:gd name="connsiteY115" fmla="*/ 121215 h 483984"/>
              <a:gd name="connsiteX116" fmla="*/ 1118276 w 3206208"/>
              <a:gd name="connsiteY116" fmla="*/ 146708 h 483984"/>
              <a:gd name="connsiteX117" fmla="*/ 1098002 w 3206208"/>
              <a:gd name="connsiteY117" fmla="*/ 166467 h 483984"/>
              <a:gd name="connsiteX118" fmla="*/ 1131639 w 3206208"/>
              <a:gd name="connsiteY118" fmla="*/ 171686 h 483984"/>
              <a:gd name="connsiteX119" fmla="*/ 1080793 w 3206208"/>
              <a:gd name="connsiteY119" fmla="*/ 253875 h 483984"/>
              <a:gd name="connsiteX120" fmla="*/ 1037534 w 3206208"/>
              <a:gd name="connsiteY120" fmla="*/ 250510 h 483984"/>
              <a:gd name="connsiteX121" fmla="*/ 997425 w 3206208"/>
              <a:gd name="connsiteY121" fmla="*/ 323880 h 483984"/>
              <a:gd name="connsiteX122" fmla="*/ 986324 w 3206208"/>
              <a:gd name="connsiteY122" fmla="*/ 373504 h 483984"/>
              <a:gd name="connsiteX123" fmla="*/ 997629 w 3206208"/>
              <a:gd name="connsiteY123" fmla="*/ 388184 h 483984"/>
              <a:gd name="connsiteX124" fmla="*/ 1091272 w 3206208"/>
              <a:gd name="connsiteY124" fmla="*/ 332999 h 483984"/>
              <a:gd name="connsiteX125" fmla="*/ 1091272 w 3206208"/>
              <a:gd name="connsiteY125" fmla="*/ 357633 h 483984"/>
              <a:gd name="connsiteX126" fmla="*/ 1100150 w 3206208"/>
              <a:gd name="connsiteY126" fmla="*/ 314056 h 483984"/>
              <a:gd name="connsiteX127" fmla="*/ 1129903 w 3206208"/>
              <a:gd name="connsiteY127" fmla="*/ 263197 h 483984"/>
              <a:gd name="connsiteX128" fmla="*/ 1204729 w 3206208"/>
              <a:gd name="connsiteY128" fmla="*/ 211248 h 483984"/>
              <a:gd name="connsiteX129" fmla="*/ 1231776 w 3206208"/>
              <a:gd name="connsiteY129" fmla="*/ 232893 h 483984"/>
              <a:gd name="connsiteX130" fmla="*/ 1221028 w 3206208"/>
              <a:gd name="connsiteY130" fmla="*/ 262602 h 483984"/>
              <a:gd name="connsiteX131" fmla="*/ 1179280 w 3206208"/>
              <a:gd name="connsiteY131" fmla="*/ 316540 h 483984"/>
              <a:gd name="connsiteX132" fmla="*/ 1153680 w 3206208"/>
              <a:gd name="connsiteY132" fmla="*/ 344411 h 483984"/>
              <a:gd name="connsiteX133" fmla="*/ 1149694 w 3206208"/>
              <a:gd name="connsiteY133" fmla="*/ 359370 h 483984"/>
              <a:gd name="connsiteX134" fmla="*/ 1156472 w 3206208"/>
              <a:gd name="connsiteY134" fmla="*/ 375615 h 483984"/>
              <a:gd name="connsiteX135" fmla="*/ 1174458 w 3206208"/>
              <a:gd name="connsiteY135" fmla="*/ 382130 h 483984"/>
              <a:gd name="connsiteX136" fmla="*/ 1205935 w 3206208"/>
              <a:gd name="connsiteY136" fmla="*/ 371029 h 483984"/>
              <a:gd name="connsiteX137" fmla="*/ 1229337 w 3206208"/>
              <a:gd name="connsiteY137" fmla="*/ 356139 h 483984"/>
              <a:gd name="connsiteX138" fmla="*/ 1229717 w 3206208"/>
              <a:gd name="connsiteY138" fmla="*/ 355890 h 483984"/>
              <a:gd name="connsiteX139" fmla="*/ 1229174 w 3206208"/>
              <a:gd name="connsiteY139" fmla="*/ 351976 h 483984"/>
              <a:gd name="connsiteX140" fmla="*/ 1253606 w 3206208"/>
              <a:gd name="connsiteY140" fmla="*/ 285448 h 483984"/>
              <a:gd name="connsiteX141" fmla="*/ 1315521 w 3206208"/>
              <a:gd name="connsiteY141" fmla="*/ 225323 h 483984"/>
              <a:gd name="connsiteX142" fmla="*/ 1382697 w 3206208"/>
              <a:gd name="connsiteY142" fmla="*/ 201154 h 483984"/>
              <a:gd name="connsiteX143" fmla="*/ 1408870 w 3206208"/>
              <a:gd name="connsiteY143" fmla="*/ 207615 h 483984"/>
              <a:gd name="connsiteX144" fmla="*/ 1420502 w 3206208"/>
              <a:gd name="connsiteY144" fmla="*/ 225489 h 483984"/>
              <a:gd name="connsiteX145" fmla="*/ 1413108 w 3206208"/>
              <a:gd name="connsiteY145" fmla="*/ 237673 h 483984"/>
              <a:gd name="connsiteX146" fmla="*/ 1429438 w 3206208"/>
              <a:gd name="connsiteY146" fmla="*/ 247311 h 483984"/>
              <a:gd name="connsiteX147" fmla="*/ 1434636 w 3206208"/>
              <a:gd name="connsiteY147" fmla="*/ 270570 h 483984"/>
              <a:gd name="connsiteX148" fmla="*/ 1407054 w 3206208"/>
              <a:gd name="connsiteY148" fmla="*/ 355041 h 483984"/>
              <a:gd name="connsiteX149" fmla="*/ 1408634 w 3206208"/>
              <a:gd name="connsiteY149" fmla="*/ 355293 h 483984"/>
              <a:gd name="connsiteX150" fmla="*/ 1412085 w 3206208"/>
              <a:gd name="connsiteY150" fmla="*/ 363324 h 483984"/>
              <a:gd name="connsiteX151" fmla="*/ 1413108 w 3206208"/>
              <a:gd name="connsiteY151" fmla="*/ 369593 h 483984"/>
              <a:gd name="connsiteX152" fmla="*/ 1439394 w 3206208"/>
              <a:gd name="connsiteY152" fmla="*/ 345127 h 483984"/>
              <a:gd name="connsiteX153" fmla="*/ 1455877 w 3206208"/>
              <a:gd name="connsiteY153" fmla="*/ 334087 h 483984"/>
              <a:gd name="connsiteX154" fmla="*/ 1456977 w 3206208"/>
              <a:gd name="connsiteY154" fmla="*/ 329629 h 483984"/>
              <a:gd name="connsiteX155" fmla="*/ 1482196 w 3206208"/>
              <a:gd name="connsiteY155" fmla="*/ 286884 h 483984"/>
              <a:gd name="connsiteX156" fmla="*/ 1517890 w 3206208"/>
              <a:gd name="connsiteY156" fmla="*/ 243089 h 483984"/>
              <a:gd name="connsiteX157" fmla="*/ 1552662 w 3206208"/>
              <a:gd name="connsiteY157" fmla="*/ 229411 h 483984"/>
              <a:gd name="connsiteX158" fmla="*/ 1572379 w 3206208"/>
              <a:gd name="connsiteY158" fmla="*/ 235524 h 483984"/>
              <a:gd name="connsiteX159" fmla="*/ 1580373 w 3206208"/>
              <a:gd name="connsiteY159" fmla="*/ 250381 h 483984"/>
              <a:gd name="connsiteX160" fmla="*/ 1573172 w 3206208"/>
              <a:gd name="connsiteY160" fmla="*/ 267098 h 483984"/>
              <a:gd name="connsiteX161" fmla="*/ 1561738 w 3206208"/>
              <a:gd name="connsiteY161" fmla="*/ 279881 h 483984"/>
              <a:gd name="connsiteX162" fmla="*/ 1511750 w 3206208"/>
              <a:gd name="connsiteY162" fmla="*/ 349951 h 483984"/>
              <a:gd name="connsiteX163" fmla="*/ 1510946 w 3206208"/>
              <a:gd name="connsiteY163" fmla="*/ 353198 h 483984"/>
              <a:gd name="connsiteX164" fmla="*/ 1521169 w 3206208"/>
              <a:gd name="connsiteY164" fmla="*/ 342632 h 483984"/>
              <a:gd name="connsiteX165" fmla="*/ 1626755 w 3206208"/>
              <a:gd name="connsiteY165" fmla="*/ 237721 h 483984"/>
              <a:gd name="connsiteX166" fmla="*/ 1682504 w 3206208"/>
              <a:gd name="connsiteY166" fmla="*/ 209223 h 483984"/>
              <a:gd name="connsiteX167" fmla="*/ 1698957 w 3206208"/>
              <a:gd name="connsiteY167" fmla="*/ 228061 h 483984"/>
              <a:gd name="connsiteX168" fmla="*/ 1704835 w 3206208"/>
              <a:gd name="connsiteY168" fmla="*/ 259125 h 483984"/>
              <a:gd name="connsiteX169" fmla="*/ 1690712 w 3206208"/>
              <a:gd name="connsiteY169" fmla="*/ 279892 h 483984"/>
              <a:gd name="connsiteX170" fmla="*/ 1647570 w 3206208"/>
              <a:gd name="connsiteY170" fmla="*/ 337564 h 483984"/>
              <a:gd name="connsiteX171" fmla="*/ 1632847 w 3206208"/>
              <a:gd name="connsiteY171" fmla="*/ 370814 h 483984"/>
              <a:gd name="connsiteX172" fmla="*/ 1637434 w 3206208"/>
              <a:gd name="connsiteY172" fmla="*/ 378765 h 483984"/>
              <a:gd name="connsiteX173" fmla="*/ 1716944 w 3206208"/>
              <a:gd name="connsiteY173" fmla="*/ 332334 h 483984"/>
              <a:gd name="connsiteX174" fmla="*/ 1716944 w 3206208"/>
              <a:gd name="connsiteY174" fmla="*/ 364878 h 483984"/>
              <a:gd name="connsiteX175" fmla="*/ 1647180 w 3206208"/>
              <a:gd name="connsiteY175" fmla="*/ 430811 h 483984"/>
              <a:gd name="connsiteX176" fmla="*/ 1596393 w 3206208"/>
              <a:gd name="connsiteY176" fmla="*/ 455703 h 483984"/>
              <a:gd name="connsiteX177" fmla="*/ 1571827 w 3206208"/>
              <a:gd name="connsiteY177" fmla="*/ 443300 h 483984"/>
              <a:gd name="connsiteX178" fmla="*/ 1563967 w 3206208"/>
              <a:gd name="connsiteY178" fmla="*/ 413194 h 483984"/>
              <a:gd name="connsiteX179" fmla="*/ 1576799 w 3206208"/>
              <a:gd name="connsiteY179" fmla="*/ 369759 h 483984"/>
              <a:gd name="connsiteX180" fmla="*/ 1621156 w 3206208"/>
              <a:gd name="connsiteY180" fmla="*/ 300295 h 483984"/>
              <a:gd name="connsiteX181" fmla="*/ 1529249 w 3206208"/>
              <a:gd name="connsiteY181" fmla="*/ 402211 h 483984"/>
              <a:gd name="connsiteX182" fmla="*/ 1502224 w 3206208"/>
              <a:gd name="connsiteY182" fmla="*/ 434529 h 483984"/>
              <a:gd name="connsiteX183" fmla="*/ 1487404 w 3206208"/>
              <a:gd name="connsiteY183" fmla="*/ 440230 h 483984"/>
              <a:gd name="connsiteX184" fmla="*/ 1461344 w 3206208"/>
              <a:gd name="connsiteY184" fmla="*/ 415343 h 483984"/>
              <a:gd name="connsiteX185" fmla="*/ 1454553 w 3206208"/>
              <a:gd name="connsiteY185" fmla="*/ 389413 h 483984"/>
              <a:gd name="connsiteX186" fmla="*/ 1452906 w 3206208"/>
              <a:gd name="connsiteY186" fmla="*/ 369021 h 483984"/>
              <a:gd name="connsiteX187" fmla="*/ 1437740 w 3206208"/>
              <a:gd name="connsiteY187" fmla="*/ 382193 h 483984"/>
              <a:gd name="connsiteX188" fmla="*/ 1420153 w 3206208"/>
              <a:gd name="connsiteY188" fmla="*/ 393505 h 483984"/>
              <a:gd name="connsiteX189" fmla="*/ 1381090 w 3206208"/>
              <a:gd name="connsiteY189" fmla="*/ 400539 h 483984"/>
              <a:gd name="connsiteX190" fmla="*/ 1302641 w 3206208"/>
              <a:gd name="connsiteY190" fmla="*/ 450999 h 483984"/>
              <a:gd name="connsiteX191" fmla="*/ 1250354 w 3206208"/>
              <a:gd name="connsiteY191" fmla="*/ 422158 h 483984"/>
              <a:gd name="connsiteX192" fmla="*/ 1238033 w 3206208"/>
              <a:gd name="connsiteY192" fmla="*/ 397365 h 483984"/>
              <a:gd name="connsiteX193" fmla="*/ 1230924 w 3206208"/>
              <a:gd name="connsiteY193" fmla="*/ 405276 h 483984"/>
              <a:gd name="connsiteX194" fmla="*/ 1148226 w 3206208"/>
              <a:gd name="connsiteY194" fmla="*/ 454364 h 483984"/>
              <a:gd name="connsiteX195" fmla="*/ 1104544 w 3206208"/>
              <a:gd name="connsiteY195" fmla="*/ 423540 h 483984"/>
              <a:gd name="connsiteX196" fmla="*/ 1090829 w 3206208"/>
              <a:gd name="connsiteY196" fmla="*/ 365268 h 483984"/>
              <a:gd name="connsiteX197" fmla="*/ 1068859 w 3206208"/>
              <a:gd name="connsiteY197" fmla="*/ 388315 h 483984"/>
              <a:gd name="connsiteX198" fmla="*/ 953223 w 3206208"/>
              <a:gd name="connsiteY198" fmla="*/ 465122 h 483984"/>
              <a:gd name="connsiteX199" fmla="*/ 923397 w 3206208"/>
              <a:gd name="connsiteY199" fmla="*/ 451128 h 483984"/>
              <a:gd name="connsiteX200" fmla="*/ 913404 w 3206208"/>
              <a:gd name="connsiteY200" fmla="*/ 418574 h 483984"/>
              <a:gd name="connsiteX201" fmla="*/ 936946 w 3206208"/>
              <a:gd name="connsiteY201" fmla="*/ 344700 h 483984"/>
              <a:gd name="connsiteX202" fmla="*/ 926137 w 3206208"/>
              <a:gd name="connsiteY202" fmla="*/ 357867 h 483984"/>
              <a:gd name="connsiteX203" fmla="*/ 920749 w 3206208"/>
              <a:gd name="connsiteY203" fmla="*/ 361774 h 483984"/>
              <a:gd name="connsiteX204" fmla="*/ 920749 w 3206208"/>
              <a:gd name="connsiteY204" fmla="*/ 366142 h 483984"/>
              <a:gd name="connsiteX205" fmla="*/ 851183 w 3206208"/>
              <a:gd name="connsiteY205" fmla="*/ 429954 h 483984"/>
              <a:gd name="connsiteX206" fmla="*/ 778659 w 3206208"/>
              <a:gd name="connsiteY206" fmla="*/ 463783 h 483984"/>
              <a:gd name="connsiteX207" fmla="*/ 725103 w 3206208"/>
              <a:gd name="connsiteY207" fmla="*/ 429027 h 483984"/>
              <a:gd name="connsiteX208" fmla="*/ 705194 w 3206208"/>
              <a:gd name="connsiteY208" fmla="*/ 356005 h 483984"/>
              <a:gd name="connsiteX209" fmla="*/ 712394 w 3206208"/>
              <a:gd name="connsiteY209" fmla="*/ 319460 h 483984"/>
              <a:gd name="connsiteX210" fmla="*/ 752245 w 3206208"/>
              <a:gd name="connsiteY210" fmla="*/ 270661 h 483984"/>
              <a:gd name="connsiteX211" fmla="*/ 817734 w 3206208"/>
              <a:gd name="connsiteY211" fmla="*/ 216713 h 483984"/>
              <a:gd name="connsiteX212" fmla="*/ 867460 w 3206208"/>
              <a:gd name="connsiteY212" fmla="*/ 196450 h 483984"/>
              <a:gd name="connsiteX213" fmla="*/ 892197 w 3206208"/>
              <a:gd name="connsiteY213" fmla="*/ 205740 h 483984"/>
              <a:gd name="connsiteX214" fmla="*/ 901911 w 3206208"/>
              <a:gd name="connsiteY214" fmla="*/ 229529 h 483984"/>
              <a:gd name="connsiteX215" fmla="*/ 878358 w 3206208"/>
              <a:gd name="connsiteY215" fmla="*/ 284559 h 483984"/>
              <a:gd name="connsiteX216" fmla="*/ 839214 w 3206208"/>
              <a:gd name="connsiteY216" fmla="*/ 316443 h 483984"/>
              <a:gd name="connsiteX217" fmla="*/ 823601 w 3206208"/>
              <a:gd name="connsiteY217" fmla="*/ 299684 h 483984"/>
              <a:gd name="connsiteX218" fmla="*/ 824016 w 3206208"/>
              <a:gd name="connsiteY218" fmla="*/ 295148 h 483984"/>
              <a:gd name="connsiteX219" fmla="*/ 820302 w 3206208"/>
              <a:gd name="connsiteY219" fmla="*/ 297633 h 483984"/>
              <a:gd name="connsiteX220" fmla="*/ 800279 w 3206208"/>
              <a:gd name="connsiteY220" fmla="*/ 311830 h 483984"/>
              <a:gd name="connsiteX221" fmla="*/ 765619 w 3206208"/>
              <a:gd name="connsiteY221" fmla="*/ 340907 h 483984"/>
              <a:gd name="connsiteX222" fmla="*/ 757261 w 3206208"/>
              <a:gd name="connsiteY222" fmla="*/ 360045 h 483984"/>
              <a:gd name="connsiteX223" fmla="*/ 767097 w 3206208"/>
              <a:gd name="connsiteY223" fmla="*/ 387091 h 483984"/>
              <a:gd name="connsiteX224" fmla="*/ 794133 w 3206208"/>
              <a:gd name="connsiteY224" fmla="*/ 396928 h 483984"/>
              <a:gd name="connsiteX225" fmla="*/ 842316 w 3206208"/>
              <a:gd name="connsiteY225" fmla="*/ 382028 h 483984"/>
              <a:gd name="connsiteX226" fmla="*/ 896880 w 3206208"/>
              <a:gd name="connsiteY226" fmla="*/ 349621 h 483984"/>
              <a:gd name="connsiteX227" fmla="*/ 905324 w 3206208"/>
              <a:gd name="connsiteY227" fmla="*/ 344218 h 483984"/>
              <a:gd name="connsiteX228" fmla="*/ 905324 w 3206208"/>
              <a:gd name="connsiteY228" fmla="*/ 340553 h 483984"/>
              <a:gd name="connsiteX229" fmla="*/ 988756 w 3206208"/>
              <a:gd name="connsiteY229" fmla="*/ 247863 h 483984"/>
              <a:gd name="connsiteX230" fmla="*/ 948358 w 3206208"/>
              <a:gd name="connsiteY230" fmla="*/ 250735 h 483984"/>
              <a:gd name="connsiteX231" fmla="*/ 935735 w 3206208"/>
              <a:gd name="connsiteY231" fmla="*/ 253875 h 483984"/>
              <a:gd name="connsiteX232" fmla="*/ 926852 w 3206208"/>
              <a:gd name="connsiteY232" fmla="*/ 242988 h 483984"/>
              <a:gd name="connsiteX233" fmla="*/ 945455 w 3206208"/>
              <a:gd name="connsiteY233" fmla="*/ 203222 h 483984"/>
              <a:gd name="connsiteX234" fmla="*/ 982659 w 3206208"/>
              <a:gd name="connsiteY234" fmla="*/ 169736 h 483984"/>
              <a:gd name="connsiteX235" fmla="*/ 1040406 w 3206208"/>
              <a:gd name="connsiteY235" fmla="*/ 164153 h 483984"/>
              <a:gd name="connsiteX236" fmla="*/ 1071331 w 3206208"/>
              <a:gd name="connsiteY236" fmla="*/ 122142 h 483984"/>
              <a:gd name="connsiteX237" fmla="*/ 1108632 w 3206208"/>
              <a:gd name="connsiteY237" fmla="*/ 106963 h 483984"/>
              <a:gd name="connsiteX238" fmla="*/ 407929 w 3206208"/>
              <a:gd name="connsiteY238" fmla="*/ 43055 h 483984"/>
              <a:gd name="connsiteX239" fmla="*/ 465461 w 3206208"/>
              <a:gd name="connsiteY239" fmla="*/ 48402 h 483984"/>
              <a:gd name="connsiteX240" fmla="*/ 496059 w 3206208"/>
              <a:gd name="connsiteY240" fmla="*/ 60929 h 483984"/>
              <a:gd name="connsiteX241" fmla="*/ 504937 w 3206208"/>
              <a:gd name="connsiteY241" fmla="*/ 81514 h 483984"/>
              <a:gd name="connsiteX242" fmla="*/ 498535 w 3206208"/>
              <a:gd name="connsiteY242" fmla="*/ 118536 h 483984"/>
              <a:gd name="connsiteX243" fmla="*/ 483222 w 3206208"/>
              <a:gd name="connsiteY243" fmla="*/ 139416 h 483984"/>
              <a:gd name="connsiteX244" fmla="*/ 451016 w 3206208"/>
              <a:gd name="connsiteY244" fmla="*/ 153566 h 483984"/>
              <a:gd name="connsiteX245" fmla="*/ 422507 w 3206208"/>
              <a:gd name="connsiteY245" fmla="*/ 164469 h 483984"/>
              <a:gd name="connsiteX246" fmla="*/ 391384 w 3206208"/>
              <a:gd name="connsiteY246" fmla="*/ 182841 h 483984"/>
              <a:gd name="connsiteX247" fmla="*/ 375461 w 3206208"/>
              <a:gd name="connsiteY247" fmla="*/ 191306 h 483984"/>
              <a:gd name="connsiteX248" fmla="*/ 364070 w 3206208"/>
              <a:gd name="connsiteY248" fmla="*/ 181758 h 483984"/>
              <a:gd name="connsiteX249" fmla="*/ 376146 w 3206208"/>
              <a:gd name="connsiteY249" fmla="*/ 161640 h 483984"/>
              <a:gd name="connsiteX250" fmla="*/ 404950 w 3206208"/>
              <a:gd name="connsiteY250" fmla="*/ 140986 h 483984"/>
              <a:gd name="connsiteX251" fmla="*/ 422599 w 3206208"/>
              <a:gd name="connsiteY251" fmla="*/ 131974 h 483984"/>
              <a:gd name="connsiteX252" fmla="*/ 404564 w 3206208"/>
              <a:gd name="connsiteY252" fmla="*/ 135467 h 483984"/>
              <a:gd name="connsiteX253" fmla="*/ 254615 w 3206208"/>
              <a:gd name="connsiteY253" fmla="*/ 158013 h 483984"/>
              <a:gd name="connsiteX254" fmla="*/ 192770 w 3206208"/>
              <a:gd name="connsiteY254" fmla="*/ 203961 h 483984"/>
              <a:gd name="connsiteX255" fmla="*/ 195186 w 3206208"/>
              <a:gd name="connsiteY255" fmla="*/ 210964 h 483984"/>
              <a:gd name="connsiteX256" fmla="*/ 204139 w 3206208"/>
              <a:gd name="connsiteY256" fmla="*/ 216134 h 483984"/>
              <a:gd name="connsiteX257" fmla="*/ 278730 w 3206208"/>
              <a:gd name="connsiteY257" fmla="*/ 238112 h 483984"/>
              <a:gd name="connsiteX258" fmla="*/ 344535 w 3206208"/>
              <a:gd name="connsiteY258" fmla="*/ 262527 h 483984"/>
              <a:gd name="connsiteX259" fmla="*/ 393849 w 3206208"/>
              <a:gd name="connsiteY259" fmla="*/ 291786 h 483984"/>
              <a:gd name="connsiteX260" fmla="*/ 420198 w 3206208"/>
              <a:gd name="connsiteY260" fmla="*/ 321560 h 483984"/>
              <a:gd name="connsiteX261" fmla="*/ 428245 w 3206208"/>
              <a:gd name="connsiteY261" fmla="*/ 353316 h 483984"/>
              <a:gd name="connsiteX262" fmla="*/ 403627 w 3206208"/>
              <a:gd name="connsiteY262" fmla="*/ 418622 h 483984"/>
              <a:gd name="connsiteX263" fmla="*/ 309147 w 3206208"/>
              <a:gd name="connsiteY263" fmla="*/ 471107 h 483984"/>
              <a:gd name="connsiteX264" fmla="*/ 172141 w 3206208"/>
              <a:gd name="connsiteY264" fmla="*/ 483609 h 483984"/>
              <a:gd name="connsiteX265" fmla="*/ 87033 w 3206208"/>
              <a:gd name="connsiteY265" fmla="*/ 461647 h 483984"/>
              <a:gd name="connsiteX266" fmla="*/ 1205 w 3206208"/>
              <a:gd name="connsiteY266" fmla="*/ 394745 h 483984"/>
              <a:gd name="connsiteX267" fmla="*/ 153626 w 3206208"/>
              <a:gd name="connsiteY267" fmla="*/ 393563 h 483984"/>
              <a:gd name="connsiteX268" fmla="*/ 264800 w 3206208"/>
              <a:gd name="connsiteY268" fmla="*/ 388977 h 483984"/>
              <a:gd name="connsiteX269" fmla="*/ 326602 w 3206208"/>
              <a:gd name="connsiteY269" fmla="*/ 373306 h 483984"/>
              <a:gd name="connsiteX270" fmla="*/ 372139 w 3206208"/>
              <a:gd name="connsiteY270" fmla="*/ 348001 h 483984"/>
              <a:gd name="connsiteX271" fmla="*/ 270822 w 3206208"/>
              <a:gd name="connsiteY271" fmla="*/ 297819 h 483984"/>
              <a:gd name="connsiteX272" fmla="*/ 187626 w 3206208"/>
              <a:gd name="connsiteY272" fmla="*/ 273843 h 483984"/>
              <a:gd name="connsiteX273" fmla="*/ 138061 w 3206208"/>
              <a:gd name="connsiteY273" fmla="*/ 245886 h 483984"/>
              <a:gd name="connsiteX274" fmla="*/ 127929 w 3206208"/>
              <a:gd name="connsiteY274" fmla="*/ 220785 h 483984"/>
              <a:gd name="connsiteX275" fmla="*/ 152543 w 3206208"/>
              <a:gd name="connsiteY275" fmla="*/ 129043 h 483984"/>
              <a:gd name="connsiteX276" fmla="*/ 250291 w 3206208"/>
              <a:gd name="connsiteY276" fmla="*/ 65478 h 483984"/>
              <a:gd name="connsiteX277" fmla="*/ 407929 w 3206208"/>
              <a:gd name="connsiteY277" fmla="*/ 43055 h 483984"/>
              <a:gd name="connsiteX278" fmla="*/ 3183877 w 3206208"/>
              <a:gd name="connsiteY278" fmla="*/ 24217 h 483984"/>
              <a:gd name="connsiteX279" fmla="*/ 3206208 w 3206208"/>
              <a:gd name="connsiteY279" fmla="*/ 44513 h 483984"/>
              <a:gd name="connsiteX280" fmla="*/ 2978812 w 3206208"/>
              <a:gd name="connsiteY280" fmla="*/ 340318 h 483984"/>
              <a:gd name="connsiteX281" fmla="*/ 2978812 w 3206208"/>
              <a:gd name="connsiteY281" fmla="*/ 359241 h 483984"/>
              <a:gd name="connsiteX282" fmla="*/ 3089258 w 3206208"/>
              <a:gd name="connsiteY282" fmla="*/ 241123 h 483984"/>
              <a:gd name="connsiteX283" fmla="*/ 3162349 w 3206208"/>
              <a:gd name="connsiteY283" fmla="*/ 202504 h 483984"/>
              <a:gd name="connsiteX284" fmla="*/ 3183357 w 3206208"/>
              <a:gd name="connsiteY284" fmla="*/ 216027 h 483984"/>
              <a:gd name="connsiteX285" fmla="*/ 3190735 w 3206208"/>
              <a:gd name="connsiteY285" fmla="*/ 248367 h 483984"/>
              <a:gd name="connsiteX286" fmla="*/ 3159703 w 3206208"/>
              <a:gd name="connsiteY286" fmla="*/ 314182 h 483984"/>
              <a:gd name="connsiteX287" fmla="*/ 3078382 w 3206208"/>
              <a:gd name="connsiteY287" fmla="*/ 373139 h 483984"/>
              <a:gd name="connsiteX288" fmla="*/ 3107860 w 3206208"/>
              <a:gd name="connsiteY288" fmla="*/ 392888 h 483984"/>
              <a:gd name="connsiteX289" fmla="*/ 3133085 w 3206208"/>
              <a:gd name="connsiteY289" fmla="*/ 383207 h 483984"/>
              <a:gd name="connsiteX290" fmla="*/ 3198815 w 3206208"/>
              <a:gd name="connsiteY290" fmla="*/ 333674 h 483984"/>
              <a:gd name="connsiteX291" fmla="*/ 3198815 w 3206208"/>
              <a:gd name="connsiteY291" fmla="*/ 365199 h 483984"/>
              <a:gd name="connsiteX292" fmla="*/ 3133063 w 3206208"/>
              <a:gd name="connsiteY292" fmla="*/ 434524 h 483984"/>
              <a:gd name="connsiteX293" fmla="*/ 3086997 w 3206208"/>
              <a:gd name="connsiteY293" fmla="*/ 457054 h 483984"/>
              <a:gd name="connsiteX294" fmla="*/ 3041932 w 3206208"/>
              <a:gd name="connsiteY294" fmla="*/ 434186 h 483984"/>
              <a:gd name="connsiteX295" fmla="*/ 3010038 w 3206208"/>
              <a:gd name="connsiteY295" fmla="*/ 374307 h 483984"/>
              <a:gd name="connsiteX296" fmla="*/ 2978780 w 3206208"/>
              <a:gd name="connsiteY296" fmla="*/ 421371 h 483984"/>
              <a:gd name="connsiteX297" fmla="*/ 2953116 w 3206208"/>
              <a:gd name="connsiteY297" fmla="*/ 442930 h 483984"/>
              <a:gd name="connsiteX298" fmla="*/ 2930925 w 3206208"/>
              <a:gd name="connsiteY298" fmla="*/ 414095 h 483984"/>
              <a:gd name="connsiteX299" fmla="*/ 2930329 w 3206208"/>
              <a:gd name="connsiteY299" fmla="*/ 405064 h 483984"/>
              <a:gd name="connsiteX300" fmla="*/ 2929231 w 3206208"/>
              <a:gd name="connsiteY300" fmla="*/ 406170 h 483984"/>
              <a:gd name="connsiteX301" fmla="*/ 2843638 w 3206208"/>
              <a:gd name="connsiteY301" fmla="*/ 460418 h 483984"/>
              <a:gd name="connsiteX302" fmla="*/ 2819255 w 3206208"/>
              <a:gd name="connsiteY302" fmla="*/ 448797 h 483984"/>
              <a:gd name="connsiteX303" fmla="*/ 2813227 w 3206208"/>
              <a:gd name="connsiteY303" fmla="*/ 417899 h 483984"/>
              <a:gd name="connsiteX304" fmla="*/ 2832065 w 3206208"/>
              <a:gd name="connsiteY304" fmla="*/ 352105 h 483984"/>
              <a:gd name="connsiteX305" fmla="*/ 2768784 w 3206208"/>
              <a:gd name="connsiteY305" fmla="*/ 429429 h 483984"/>
              <a:gd name="connsiteX306" fmla="*/ 2731284 w 3206208"/>
              <a:gd name="connsiteY306" fmla="*/ 450324 h 483984"/>
              <a:gd name="connsiteX307" fmla="*/ 2693818 w 3206208"/>
              <a:gd name="connsiteY307" fmla="*/ 417936 h 483984"/>
              <a:gd name="connsiteX308" fmla="*/ 2675981 w 3206208"/>
              <a:gd name="connsiteY308" fmla="*/ 359370 h 483984"/>
              <a:gd name="connsiteX309" fmla="*/ 2692189 w 3206208"/>
              <a:gd name="connsiteY309" fmla="*/ 308080 h 483984"/>
              <a:gd name="connsiteX310" fmla="*/ 2756139 w 3206208"/>
              <a:gd name="connsiteY310" fmla="*/ 248742 h 483984"/>
              <a:gd name="connsiteX311" fmla="*/ 2837471 w 3206208"/>
              <a:gd name="connsiteY311" fmla="*/ 200205 h 483984"/>
              <a:gd name="connsiteX312" fmla="*/ 2895437 w 3206208"/>
              <a:gd name="connsiteY312" fmla="*/ 186355 h 483984"/>
              <a:gd name="connsiteX313" fmla="*/ 2916799 w 3206208"/>
              <a:gd name="connsiteY313" fmla="*/ 199718 h 483984"/>
              <a:gd name="connsiteX314" fmla="*/ 2926513 w 3206208"/>
              <a:gd name="connsiteY314" fmla="*/ 223474 h 483984"/>
              <a:gd name="connsiteX315" fmla="*/ 2906335 w 3206208"/>
              <a:gd name="connsiteY315" fmla="*/ 242602 h 483984"/>
              <a:gd name="connsiteX316" fmla="*/ 2919794 w 3206208"/>
              <a:gd name="connsiteY316" fmla="*/ 273934 h 483984"/>
              <a:gd name="connsiteX317" fmla="*/ 2902253 w 3206208"/>
              <a:gd name="connsiteY317" fmla="*/ 307710 h 483984"/>
              <a:gd name="connsiteX318" fmla="*/ 2879460 w 3206208"/>
              <a:gd name="connsiteY318" fmla="*/ 340307 h 483984"/>
              <a:gd name="connsiteX319" fmla="*/ 2875388 w 3206208"/>
              <a:gd name="connsiteY319" fmla="*/ 360045 h 483984"/>
              <a:gd name="connsiteX320" fmla="*/ 2888044 w 3206208"/>
              <a:gd name="connsiteY320" fmla="*/ 378765 h 483984"/>
              <a:gd name="connsiteX321" fmla="*/ 2919824 w 3206208"/>
              <a:gd name="connsiteY321" fmla="*/ 367661 h 483984"/>
              <a:gd name="connsiteX322" fmla="*/ 2937199 w 3206208"/>
              <a:gd name="connsiteY322" fmla="*/ 357004 h 483984"/>
              <a:gd name="connsiteX323" fmla="*/ 2952345 w 3206208"/>
              <a:gd name="connsiteY323" fmla="*/ 289295 h 483984"/>
              <a:gd name="connsiteX324" fmla="*/ 3033537 w 3206208"/>
              <a:gd name="connsiteY324" fmla="*/ 165519 h 483984"/>
              <a:gd name="connsiteX325" fmla="*/ 3126929 w 3206208"/>
              <a:gd name="connsiteY325" fmla="*/ 57929 h 483984"/>
              <a:gd name="connsiteX326" fmla="*/ 3183877 w 3206208"/>
              <a:gd name="connsiteY326" fmla="*/ 24217 h 483984"/>
              <a:gd name="connsiteX327" fmla="*/ 2156460 w 3206208"/>
              <a:gd name="connsiteY327" fmla="*/ 0 h 483984"/>
              <a:gd name="connsiteX328" fmla="*/ 2254594 w 3206208"/>
              <a:gd name="connsiteY328" fmla="*/ 24201 h 483984"/>
              <a:gd name="connsiteX329" fmla="*/ 2287105 w 3206208"/>
              <a:gd name="connsiteY329" fmla="*/ 84214 h 483984"/>
              <a:gd name="connsiteX330" fmla="*/ 2227639 w 3206208"/>
              <a:gd name="connsiteY330" fmla="*/ 171798 h 483984"/>
              <a:gd name="connsiteX331" fmla="*/ 2032031 w 3206208"/>
              <a:gd name="connsiteY331" fmla="*/ 228650 h 483984"/>
              <a:gd name="connsiteX332" fmla="*/ 2018668 w 3206208"/>
              <a:gd name="connsiteY332" fmla="*/ 236987 h 483984"/>
              <a:gd name="connsiteX333" fmla="*/ 2153128 w 3206208"/>
              <a:gd name="connsiteY333" fmla="*/ 268480 h 483984"/>
              <a:gd name="connsiteX334" fmla="*/ 2199644 w 3206208"/>
              <a:gd name="connsiteY334" fmla="*/ 330448 h 483984"/>
              <a:gd name="connsiteX335" fmla="*/ 2165006 w 3206208"/>
              <a:gd name="connsiteY335" fmla="*/ 391602 h 483984"/>
              <a:gd name="connsiteX336" fmla="*/ 2076538 w 3206208"/>
              <a:gd name="connsiteY336" fmla="*/ 441880 h 483984"/>
              <a:gd name="connsiteX337" fmla="*/ 1976824 w 3206208"/>
              <a:gd name="connsiteY337" fmla="*/ 461768 h 483984"/>
              <a:gd name="connsiteX338" fmla="*/ 1893890 w 3206208"/>
              <a:gd name="connsiteY338" fmla="*/ 441339 h 483984"/>
              <a:gd name="connsiteX339" fmla="*/ 1864342 w 3206208"/>
              <a:gd name="connsiteY339" fmla="*/ 386288 h 483984"/>
              <a:gd name="connsiteX340" fmla="*/ 1882682 w 3206208"/>
              <a:gd name="connsiteY340" fmla="*/ 328734 h 483984"/>
              <a:gd name="connsiteX341" fmla="*/ 1934315 w 3206208"/>
              <a:gd name="connsiteY341" fmla="*/ 264269 h 483984"/>
              <a:gd name="connsiteX342" fmla="*/ 1885194 w 3206208"/>
              <a:gd name="connsiteY342" fmla="*/ 232218 h 483984"/>
              <a:gd name="connsiteX343" fmla="*/ 1899795 w 3206208"/>
              <a:gd name="connsiteY343" fmla="*/ 210005 h 483984"/>
              <a:gd name="connsiteX344" fmla="*/ 1984367 w 3206208"/>
              <a:gd name="connsiteY344" fmla="*/ 196889 h 483984"/>
              <a:gd name="connsiteX345" fmla="*/ 2116759 w 3206208"/>
              <a:gd name="connsiteY345" fmla="*/ 104949 h 483984"/>
              <a:gd name="connsiteX346" fmla="*/ 2128332 w 3206208"/>
              <a:gd name="connsiteY346" fmla="*/ 113136 h 483984"/>
              <a:gd name="connsiteX347" fmla="*/ 2107051 w 3206208"/>
              <a:gd name="connsiteY347" fmla="*/ 141961 h 483984"/>
              <a:gd name="connsiteX348" fmla="*/ 2058359 w 3206208"/>
              <a:gd name="connsiteY348" fmla="*/ 187684 h 483984"/>
              <a:gd name="connsiteX349" fmla="*/ 2225619 w 3206208"/>
              <a:gd name="connsiteY349" fmla="*/ 115825 h 483984"/>
              <a:gd name="connsiteX350" fmla="*/ 2148381 w 3206208"/>
              <a:gd name="connsiteY350" fmla="*/ 82317 h 483984"/>
              <a:gd name="connsiteX351" fmla="*/ 2035535 w 3206208"/>
              <a:gd name="connsiteY351" fmla="*/ 97689 h 483984"/>
              <a:gd name="connsiteX352" fmla="*/ 1991099 w 3206208"/>
              <a:gd name="connsiteY352" fmla="*/ 109574 h 483984"/>
              <a:gd name="connsiteX353" fmla="*/ 1978444 w 3206208"/>
              <a:gd name="connsiteY353" fmla="*/ 113771 h 483984"/>
              <a:gd name="connsiteX354" fmla="*/ 1988783 w 3206208"/>
              <a:gd name="connsiteY354" fmla="*/ 118871 h 483984"/>
              <a:gd name="connsiteX355" fmla="*/ 1992426 w 3206208"/>
              <a:gd name="connsiteY355" fmla="*/ 127270 h 483984"/>
              <a:gd name="connsiteX356" fmla="*/ 1940498 w 3206208"/>
              <a:gd name="connsiteY356" fmla="*/ 153105 h 483984"/>
              <a:gd name="connsiteX357" fmla="*/ 1869860 w 3206208"/>
              <a:gd name="connsiteY357" fmla="*/ 169114 h 483984"/>
              <a:gd name="connsiteX358" fmla="*/ 1850883 w 3206208"/>
              <a:gd name="connsiteY358" fmla="*/ 150137 h 483984"/>
              <a:gd name="connsiteX359" fmla="*/ 1866555 w 3206208"/>
              <a:gd name="connsiteY359" fmla="*/ 112675 h 483984"/>
              <a:gd name="connsiteX360" fmla="*/ 1899082 w 3206208"/>
              <a:gd name="connsiteY360" fmla="*/ 68993 h 483984"/>
              <a:gd name="connsiteX361" fmla="*/ 1926900 w 3206208"/>
              <a:gd name="connsiteY361" fmla="*/ 45627 h 483984"/>
              <a:gd name="connsiteX362" fmla="*/ 1986451 w 3206208"/>
              <a:gd name="connsiteY362" fmla="*/ 27534 h 483984"/>
              <a:gd name="connsiteX363" fmla="*/ 2078301 w 3206208"/>
              <a:gd name="connsiteY363" fmla="*/ 7094 h 483984"/>
              <a:gd name="connsiteX364" fmla="*/ 2156460 w 3206208"/>
              <a:gd name="connsiteY364" fmla="*/ 0 h 483984"/>
              <a:gd name="connsiteX0" fmla="*/ 1996676 w 3206537"/>
              <a:gd name="connsiteY0" fmla="*/ 271373 h 483984"/>
              <a:gd name="connsiteX1" fmla="*/ 1953600 w 3206537"/>
              <a:gd name="connsiteY1" fmla="*/ 324292 h 483984"/>
              <a:gd name="connsiteX2" fmla="*/ 1945670 w 3206537"/>
              <a:gd name="connsiteY2" fmla="*/ 344572 h 483984"/>
              <a:gd name="connsiteX3" fmla="*/ 1958122 w 3206537"/>
              <a:gd name="connsiteY3" fmla="*/ 367948 h 483984"/>
              <a:gd name="connsiteX4" fmla="*/ 2000031 w 3206537"/>
              <a:gd name="connsiteY4" fmla="*/ 380115 h 483984"/>
              <a:gd name="connsiteX5" fmla="*/ 2087968 w 3206537"/>
              <a:gd name="connsiteY5" fmla="*/ 359188 h 483984"/>
              <a:gd name="connsiteX6" fmla="*/ 2131093 w 3206537"/>
              <a:gd name="connsiteY6" fmla="*/ 316990 h 483984"/>
              <a:gd name="connsiteX7" fmla="*/ 2103152 w 3206537"/>
              <a:gd name="connsiteY7" fmla="*/ 293174 h 483984"/>
              <a:gd name="connsiteX8" fmla="*/ 1996676 w 3206537"/>
              <a:gd name="connsiteY8" fmla="*/ 271373 h 483984"/>
              <a:gd name="connsiteX9" fmla="*/ 3131234 w 3206537"/>
              <a:gd name="connsiteY9" fmla="*/ 267214 h 483984"/>
              <a:gd name="connsiteX10" fmla="*/ 3127440 w 3206537"/>
              <a:gd name="connsiteY10" fmla="*/ 268049 h 483984"/>
              <a:gd name="connsiteX11" fmla="*/ 3094993 w 3206537"/>
              <a:gd name="connsiteY11" fmla="*/ 288909 h 483984"/>
              <a:gd name="connsiteX12" fmla="*/ 3038345 w 3206537"/>
              <a:gd name="connsiteY12" fmla="*/ 339075 h 483984"/>
              <a:gd name="connsiteX13" fmla="*/ 3062294 w 3206537"/>
              <a:gd name="connsiteY13" fmla="*/ 350497 h 483984"/>
              <a:gd name="connsiteX14" fmla="*/ 3112197 w 3206537"/>
              <a:gd name="connsiteY14" fmla="*/ 302909 h 483984"/>
              <a:gd name="connsiteX15" fmla="*/ 3130390 w 3206537"/>
              <a:gd name="connsiteY15" fmla="*/ 271861 h 483984"/>
              <a:gd name="connsiteX16" fmla="*/ 3131234 w 3206537"/>
              <a:gd name="connsiteY16" fmla="*/ 267214 h 483984"/>
              <a:gd name="connsiteX17" fmla="*/ 1376168 w 3206537"/>
              <a:gd name="connsiteY17" fmla="*/ 260604 h 483984"/>
              <a:gd name="connsiteX18" fmla="*/ 1325531 w 3206537"/>
              <a:gd name="connsiteY18" fmla="*/ 299620 h 483984"/>
              <a:gd name="connsiteX19" fmla="*/ 1289924 w 3206537"/>
              <a:gd name="connsiteY19" fmla="*/ 346613 h 483984"/>
              <a:gd name="connsiteX20" fmla="*/ 1284260 w 3206537"/>
              <a:gd name="connsiteY20" fmla="*/ 377533 h 483984"/>
              <a:gd name="connsiteX21" fmla="*/ 1289243 w 3206537"/>
              <a:gd name="connsiteY21" fmla="*/ 388388 h 483984"/>
              <a:gd name="connsiteX22" fmla="*/ 1302970 w 3206537"/>
              <a:gd name="connsiteY22" fmla="*/ 392888 h 483984"/>
              <a:gd name="connsiteX23" fmla="*/ 1347911 w 3206537"/>
              <a:gd name="connsiteY23" fmla="*/ 373311 h 483984"/>
              <a:gd name="connsiteX24" fmla="*/ 1341856 w 3206537"/>
              <a:gd name="connsiteY24" fmla="*/ 346586 h 483984"/>
              <a:gd name="connsiteX25" fmla="*/ 1376168 w 3206537"/>
              <a:gd name="connsiteY25" fmla="*/ 260604 h 483984"/>
              <a:gd name="connsiteX26" fmla="*/ 2876124 w 3206537"/>
              <a:gd name="connsiteY26" fmla="*/ 252535 h 483984"/>
              <a:gd name="connsiteX27" fmla="*/ 2770956 w 3206537"/>
              <a:gd name="connsiteY27" fmla="*/ 313443 h 483984"/>
              <a:gd name="connsiteX28" fmla="*/ 2731743 w 3206537"/>
              <a:gd name="connsiteY28" fmla="*/ 368114 h 483984"/>
              <a:gd name="connsiteX29" fmla="*/ 2738343 w 3206537"/>
              <a:gd name="connsiteY29" fmla="*/ 385495 h 483984"/>
              <a:gd name="connsiteX30" fmla="*/ 2780155 w 3206537"/>
              <a:gd name="connsiteY30" fmla="*/ 359316 h 483984"/>
              <a:gd name="connsiteX31" fmla="*/ 2876124 w 3206537"/>
              <a:gd name="connsiteY31" fmla="*/ 252535 h 483984"/>
              <a:gd name="connsiteX32" fmla="*/ 2589337 w 3206537"/>
              <a:gd name="connsiteY32" fmla="*/ 246481 h 483984"/>
              <a:gd name="connsiteX33" fmla="*/ 2547647 w 3206537"/>
              <a:gd name="connsiteY33" fmla="*/ 272788 h 483984"/>
              <a:gd name="connsiteX34" fmla="*/ 2512098 w 3206537"/>
              <a:gd name="connsiteY34" fmla="*/ 324255 h 483984"/>
              <a:gd name="connsiteX35" fmla="*/ 2567632 w 3206537"/>
              <a:gd name="connsiteY35" fmla="*/ 282791 h 483984"/>
              <a:gd name="connsiteX36" fmla="*/ 2589883 w 3206537"/>
              <a:gd name="connsiteY36" fmla="*/ 247017 h 483984"/>
              <a:gd name="connsiteX37" fmla="*/ 2589337 w 3206537"/>
              <a:gd name="connsiteY37" fmla="*/ 246481 h 483984"/>
              <a:gd name="connsiteX38" fmla="*/ 636711 w 3206537"/>
              <a:gd name="connsiteY38" fmla="*/ 246481 h 483984"/>
              <a:gd name="connsiteX39" fmla="*/ 595022 w 3206537"/>
              <a:gd name="connsiteY39" fmla="*/ 272788 h 483984"/>
              <a:gd name="connsiteX40" fmla="*/ 559473 w 3206537"/>
              <a:gd name="connsiteY40" fmla="*/ 324255 h 483984"/>
              <a:gd name="connsiteX41" fmla="*/ 615007 w 3206537"/>
              <a:gd name="connsiteY41" fmla="*/ 282791 h 483984"/>
              <a:gd name="connsiteX42" fmla="*/ 637258 w 3206537"/>
              <a:gd name="connsiteY42" fmla="*/ 247017 h 483984"/>
              <a:gd name="connsiteX43" fmla="*/ 636711 w 3206537"/>
              <a:gd name="connsiteY43" fmla="*/ 246481 h 483984"/>
              <a:gd name="connsiteX44" fmla="*/ 654885 w 3206537"/>
              <a:gd name="connsiteY44" fmla="*/ 197114 h 483984"/>
              <a:gd name="connsiteX45" fmla="*/ 685103 w 3206537"/>
              <a:gd name="connsiteY45" fmla="*/ 206249 h 483984"/>
              <a:gd name="connsiteX46" fmla="*/ 696719 w 3206537"/>
              <a:gd name="connsiteY46" fmla="*/ 231543 h 483984"/>
              <a:gd name="connsiteX47" fmla="*/ 556108 w 3206537"/>
              <a:gd name="connsiteY47" fmla="*/ 357302 h 483984"/>
              <a:gd name="connsiteX48" fmla="*/ 556108 w 3206537"/>
              <a:gd name="connsiteY48" fmla="*/ 360720 h 483984"/>
              <a:gd name="connsiteX49" fmla="*/ 563400 w 3206537"/>
              <a:gd name="connsiteY49" fmla="*/ 386952 h 483984"/>
              <a:gd name="connsiteX50" fmla="*/ 583562 w 3206537"/>
              <a:gd name="connsiteY50" fmla="*/ 395589 h 483984"/>
              <a:gd name="connsiteX51" fmla="*/ 630475 w 3206537"/>
              <a:gd name="connsiteY51" fmla="*/ 380469 h 483984"/>
              <a:gd name="connsiteX52" fmla="*/ 700083 w 3206537"/>
              <a:gd name="connsiteY52" fmla="*/ 333674 h 483984"/>
              <a:gd name="connsiteX53" fmla="*/ 700083 w 3206537"/>
              <a:gd name="connsiteY53" fmla="*/ 363185 h 483984"/>
              <a:gd name="connsiteX54" fmla="*/ 557330 w 3206537"/>
              <a:gd name="connsiteY54" fmla="*/ 459743 h 483984"/>
              <a:gd name="connsiteX55" fmla="*/ 505654 w 3206537"/>
              <a:gd name="connsiteY55" fmla="*/ 433581 h 483984"/>
              <a:gd name="connsiteX56" fmla="*/ 487228 w 3206537"/>
              <a:gd name="connsiteY56" fmla="*/ 364749 h 483984"/>
              <a:gd name="connsiteX57" fmla="*/ 513241 w 3206537"/>
              <a:gd name="connsiteY57" fmla="*/ 289820 h 483984"/>
              <a:gd name="connsiteX58" fmla="*/ 581215 w 3206537"/>
              <a:gd name="connsiteY58" fmla="*/ 224042 h 483984"/>
              <a:gd name="connsiteX59" fmla="*/ 654885 w 3206537"/>
              <a:gd name="connsiteY59" fmla="*/ 197114 h 483984"/>
              <a:gd name="connsiteX60" fmla="*/ 2311164 w 3206537"/>
              <a:gd name="connsiteY60" fmla="*/ 191735 h 483984"/>
              <a:gd name="connsiteX61" fmla="*/ 2326101 w 3206537"/>
              <a:gd name="connsiteY61" fmla="*/ 203672 h 483984"/>
              <a:gd name="connsiteX62" fmla="*/ 2316007 w 3206537"/>
              <a:gd name="connsiteY62" fmla="*/ 219981 h 483984"/>
              <a:gd name="connsiteX63" fmla="*/ 2394595 w 3206537"/>
              <a:gd name="connsiteY63" fmla="*/ 209898 h 483984"/>
              <a:gd name="connsiteX64" fmla="*/ 2410069 w 3206537"/>
              <a:gd name="connsiteY64" fmla="*/ 213927 h 483984"/>
              <a:gd name="connsiteX65" fmla="*/ 2419375 w 3206537"/>
              <a:gd name="connsiteY65" fmla="*/ 228061 h 483984"/>
              <a:gd name="connsiteX66" fmla="*/ 2423646 w 3206537"/>
              <a:gd name="connsiteY66" fmla="*/ 248367 h 483984"/>
              <a:gd name="connsiteX67" fmla="*/ 2419027 w 3206537"/>
              <a:gd name="connsiteY67" fmla="*/ 267832 h 483984"/>
              <a:gd name="connsiteX68" fmla="*/ 2394810 w 3206537"/>
              <a:gd name="connsiteY68" fmla="*/ 296137 h 483984"/>
              <a:gd name="connsiteX69" fmla="*/ 2367163 w 3206537"/>
              <a:gd name="connsiteY69" fmla="*/ 334306 h 483984"/>
              <a:gd name="connsiteX70" fmla="*/ 2355697 w 3206537"/>
              <a:gd name="connsiteY70" fmla="*/ 365424 h 483984"/>
              <a:gd name="connsiteX71" fmla="*/ 2367678 w 3206537"/>
              <a:gd name="connsiteY71" fmla="*/ 374725 h 483984"/>
              <a:gd name="connsiteX72" fmla="*/ 2444509 w 3206537"/>
              <a:gd name="connsiteY72" fmla="*/ 332999 h 483984"/>
              <a:gd name="connsiteX73" fmla="*/ 2444509 w 3206537"/>
              <a:gd name="connsiteY73" fmla="*/ 338426 h 483984"/>
              <a:gd name="connsiteX74" fmla="*/ 2446356 w 3206537"/>
              <a:gd name="connsiteY74" fmla="*/ 327977 h 483984"/>
              <a:gd name="connsiteX75" fmla="*/ 2465866 w 3206537"/>
              <a:gd name="connsiteY75" fmla="*/ 289820 h 483984"/>
              <a:gd name="connsiteX76" fmla="*/ 2533840 w 3206537"/>
              <a:gd name="connsiteY76" fmla="*/ 224042 h 483984"/>
              <a:gd name="connsiteX77" fmla="*/ 2607510 w 3206537"/>
              <a:gd name="connsiteY77" fmla="*/ 197114 h 483984"/>
              <a:gd name="connsiteX78" fmla="*/ 2637729 w 3206537"/>
              <a:gd name="connsiteY78" fmla="*/ 206249 h 483984"/>
              <a:gd name="connsiteX79" fmla="*/ 2649344 w 3206537"/>
              <a:gd name="connsiteY79" fmla="*/ 231543 h 483984"/>
              <a:gd name="connsiteX80" fmla="*/ 2508733 w 3206537"/>
              <a:gd name="connsiteY80" fmla="*/ 357302 h 483984"/>
              <a:gd name="connsiteX81" fmla="*/ 2508733 w 3206537"/>
              <a:gd name="connsiteY81" fmla="*/ 360720 h 483984"/>
              <a:gd name="connsiteX82" fmla="*/ 2516025 w 3206537"/>
              <a:gd name="connsiteY82" fmla="*/ 386952 h 483984"/>
              <a:gd name="connsiteX83" fmla="*/ 2536187 w 3206537"/>
              <a:gd name="connsiteY83" fmla="*/ 395589 h 483984"/>
              <a:gd name="connsiteX84" fmla="*/ 2583100 w 3206537"/>
              <a:gd name="connsiteY84" fmla="*/ 380469 h 483984"/>
              <a:gd name="connsiteX85" fmla="*/ 2652708 w 3206537"/>
              <a:gd name="connsiteY85" fmla="*/ 333674 h 483984"/>
              <a:gd name="connsiteX86" fmla="*/ 2652708 w 3206537"/>
              <a:gd name="connsiteY86" fmla="*/ 363185 h 483984"/>
              <a:gd name="connsiteX87" fmla="*/ 2509955 w 3206537"/>
              <a:gd name="connsiteY87" fmla="*/ 459743 h 483984"/>
              <a:gd name="connsiteX88" fmla="*/ 2458279 w 3206537"/>
              <a:gd name="connsiteY88" fmla="*/ 433581 h 483984"/>
              <a:gd name="connsiteX89" fmla="*/ 2441005 w 3206537"/>
              <a:gd name="connsiteY89" fmla="*/ 385052 h 483984"/>
              <a:gd name="connsiteX90" fmla="*/ 2440109 w 3206537"/>
              <a:gd name="connsiteY90" fmla="*/ 369254 h 483984"/>
              <a:gd name="connsiteX91" fmla="*/ 2415301 w 3206537"/>
              <a:gd name="connsiteY91" fmla="*/ 395137 h 483984"/>
              <a:gd name="connsiteX92" fmla="*/ 2385283 w 3206537"/>
              <a:gd name="connsiteY92" fmla="*/ 423037 h 483984"/>
              <a:gd name="connsiteX93" fmla="*/ 2332691 w 3206537"/>
              <a:gd name="connsiteY93" fmla="*/ 449649 h 483984"/>
              <a:gd name="connsiteX94" fmla="*/ 2303357 w 3206537"/>
              <a:gd name="connsiteY94" fmla="*/ 432386 h 483984"/>
              <a:gd name="connsiteX95" fmla="*/ 2293547 w 3206537"/>
              <a:gd name="connsiteY95" fmla="*/ 393681 h 483984"/>
              <a:gd name="connsiteX96" fmla="*/ 2309503 w 3206537"/>
              <a:gd name="connsiteY96" fmla="*/ 341287 h 483984"/>
              <a:gd name="connsiteX97" fmla="*/ 2353426 w 3206537"/>
              <a:gd name="connsiteY97" fmla="*/ 286847 h 483984"/>
              <a:gd name="connsiteX98" fmla="*/ 2300201 w 3206537"/>
              <a:gd name="connsiteY98" fmla="*/ 298441 h 483984"/>
              <a:gd name="connsiteX99" fmla="*/ 2229628 w 3206537"/>
              <a:gd name="connsiteY99" fmla="*/ 372957 h 483984"/>
              <a:gd name="connsiteX100" fmla="*/ 2229628 w 3206537"/>
              <a:gd name="connsiteY100" fmla="*/ 342525 h 483984"/>
              <a:gd name="connsiteX101" fmla="*/ 2256546 w 3206537"/>
              <a:gd name="connsiteY101" fmla="*/ 313228 h 483984"/>
              <a:gd name="connsiteX102" fmla="*/ 2236358 w 3206537"/>
              <a:gd name="connsiteY102" fmla="*/ 284018 h 483984"/>
              <a:gd name="connsiteX103" fmla="*/ 2264647 w 3206537"/>
              <a:gd name="connsiteY103" fmla="*/ 225751 h 483984"/>
              <a:gd name="connsiteX104" fmla="*/ 2311164 w 3206537"/>
              <a:gd name="connsiteY104" fmla="*/ 191735 h 483984"/>
              <a:gd name="connsiteX105" fmla="*/ 1254179 w 3206537"/>
              <a:gd name="connsiteY105" fmla="*/ 115707 h 483984"/>
              <a:gd name="connsiteX106" fmla="*/ 1275578 w 3206537"/>
              <a:gd name="connsiteY106" fmla="*/ 124033 h 483984"/>
              <a:gd name="connsiteX107" fmla="*/ 1283904 w 3206537"/>
              <a:gd name="connsiteY107" fmla="*/ 144757 h 483984"/>
              <a:gd name="connsiteX108" fmla="*/ 1269036 w 3206537"/>
              <a:gd name="connsiteY108" fmla="*/ 180987 h 483984"/>
              <a:gd name="connsiteX109" fmla="*/ 1233991 w 3206537"/>
              <a:gd name="connsiteY109" fmla="*/ 200061 h 483984"/>
              <a:gd name="connsiteX110" fmla="*/ 1212860 w 3206537"/>
              <a:gd name="connsiteY110" fmla="*/ 191686 h 483984"/>
              <a:gd name="connsiteX111" fmla="*/ 1204930 w 3206537"/>
              <a:gd name="connsiteY111" fmla="*/ 171000 h 483984"/>
              <a:gd name="connsiteX112" fmla="*/ 1220762 w 3206537"/>
              <a:gd name="connsiteY112" fmla="*/ 134931 h 483984"/>
              <a:gd name="connsiteX113" fmla="*/ 1254179 w 3206537"/>
              <a:gd name="connsiteY113" fmla="*/ 115707 h 483984"/>
              <a:gd name="connsiteX114" fmla="*/ 1108961 w 3206537"/>
              <a:gd name="connsiteY114" fmla="*/ 106963 h 483984"/>
              <a:gd name="connsiteX115" fmla="*/ 1133982 w 3206537"/>
              <a:gd name="connsiteY115" fmla="*/ 121215 h 483984"/>
              <a:gd name="connsiteX116" fmla="*/ 1118605 w 3206537"/>
              <a:gd name="connsiteY116" fmla="*/ 146708 h 483984"/>
              <a:gd name="connsiteX117" fmla="*/ 1098331 w 3206537"/>
              <a:gd name="connsiteY117" fmla="*/ 166467 h 483984"/>
              <a:gd name="connsiteX118" fmla="*/ 1131968 w 3206537"/>
              <a:gd name="connsiteY118" fmla="*/ 171686 h 483984"/>
              <a:gd name="connsiteX119" fmla="*/ 1081122 w 3206537"/>
              <a:gd name="connsiteY119" fmla="*/ 253875 h 483984"/>
              <a:gd name="connsiteX120" fmla="*/ 1037863 w 3206537"/>
              <a:gd name="connsiteY120" fmla="*/ 250510 h 483984"/>
              <a:gd name="connsiteX121" fmla="*/ 997754 w 3206537"/>
              <a:gd name="connsiteY121" fmla="*/ 323880 h 483984"/>
              <a:gd name="connsiteX122" fmla="*/ 986653 w 3206537"/>
              <a:gd name="connsiteY122" fmla="*/ 373504 h 483984"/>
              <a:gd name="connsiteX123" fmla="*/ 997958 w 3206537"/>
              <a:gd name="connsiteY123" fmla="*/ 388184 h 483984"/>
              <a:gd name="connsiteX124" fmla="*/ 1091601 w 3206537"/>
              <a:gd name="connsiteY124" fmla="*/ 332999 h 483984"/>
              <a:gd name="connsiteX125" fmla="*/ 1091601 w 3206537"/>
              <a:gd name="connsiteY125" fmla="*/ 357633 h 483984"/>
              <a:gd name="connsiteX126" fmla="*/ 1100479 w 3206537"/>
              <a:gd name="connsiteY126" fmla="*/ 314056 h 483984"/>
              <a:gd name="connsiteX127" fmla="*/ 1130232 w 3206537"/>
              <a:gd name="connsiteY127" fmla="*/ 263197 h 483984"/>
              <a:gd name="connsiteX128" fmla="*/ 1205058 w 3206537"/>
              <a:gd name="connsiteY128" fmla="*/ 211248 h 483984"/>
              <a:gd name="connsiteX129" fmla="*/ 1232105 w 3206537"/>
              <a:gd name="connsiteY129" fmla="*/ 232893 h 483984"/>
              <a:gd name="connsiteX130" fmla="*/ 1221357 w 3206537"/>
              <a:gd name="connsiteY130" fmla="*/ 262602 h 483984"/>
              <a:gd name="connsiteX131" fmla="*/ 1179609 w 3206537"/>
              <a:gd name="connsiteY131" fmla="*/ 316540 h 483984"/>
              <a:gd name="connsiteX132" fmla="*/ 1154009 w 3206537"/>
              <a:gd name="connsiteY132" fmla="*/ 344411 h 483984"/>
              <a:gd name="connsiteX133" fmla="*/ 1150023 w 3206537"/>
              <a:gd name="connsiteY133" fmla="*/ 359370 h 483984"/>
              <a:gd name="connsiteX134" fmla="*/ 1156801 w 3206537"/>
              <a:gd name="connsiteY134" fmla="*/ 375615 h 483984"/>
              <a:gd name="connsiteX135" fmla="*/ 1174787 w 3206537"/>
              <a:gd name="connsiteY135" fmla="*/ 382130 h 483984"/>
              <a:gd name="connsiteX136" fmla="*/ 1206264 w 3206537"/>
              <a:gd name="connsiteY136" fmla="*/ 371029 h 483984"/>
              <a:gd name="connsiteX137" fmla="*/ 1229666 w 3206537"/>
              <a:gd name="connsiteY137" fmla="*/ 356139 h 483984"/>
              <a:gd name="connsiteX138" fmla="*/ 1230046 w 3206537"/>
              <a:gd name="connsiteY138" fmla="*/ 355890 h 483984"/>
              <a:gd name="connsiteX139" fmla="*/ 1229503 w 3206537"/>
              <a:gd name="connsiteY139" fmla="*/ 351976 h 483984"/>
              <a:gd name="connsiteX140" fmla="*/ 1253935 w 3206537"/>
              <a:gd name="connsiteY140" fmla="*/ 285448 h 483984"/>
              <a:gd name="connsiteX141" fmla="*/ 1315850 w 3206537"/>
              <a:gd name="connsiteY141" fmla="*/ 225323 h 483984"/>
              <a:gd name="connsiteX142" fmla="*/ 1383026 w 3206537"/>
              <a:gd name="connsiteY142" fmla="*/ 201154 h 483984"/>
              <a:gd name="connsiteX143" fmla="*/ 1409199 w 3206537"/>
              <a:gd name="connsiteY143" fmla="*/ 207615 h 483984"/>
              <a:gd name="connsiteX144" fmla="*/ 1420831 w 3206537"/>
              <a:gd name="connsiteY144" fmla="*/ 225489 h 483984"/>
              <a:gd name="connsiteX145" fmla="*/ 1413437 w 3206537"/>
              <a:gd name="connsiteY145" fmla="*/ 237673 h 483984"/>
              <a:gd name="connsiteX146" fmla="*/ 1429767 w 3206537"/>
              <a:gd name="connsiteY146" fmla="*/ 247311 h 483984"/>
              <a:gd name="connsiteX147" fmla="*/ 1434965 w 3206537"/>
              <a:gd name="connsiteY147" fmla="*/ 270570 h 483984"/>
              <a:gd name="connsiteX148" fmla="*/ 1407383 w 3206537"/>
              <a:gd name="connsiteY148" fmla="*/ 355041 h 483984"/>
              <a:gd name="connsiteX149" fmla="*/ 1408963 w 3206537"/>
              <a:gd name="connsiteY149" fmla="*/ 355293 h 483984"/>
              <a:gd name="connsiteX150" fmla="*/ 1412414 w 3206537"/>
              <a:gd name="connsiteY150" fmla="*/ 363324 h 483984"/>
              <a:gd name="connsiteX151" fmla="*/ 1413437 w 3206537"/>
              <a:gd name="connsiteY151" fmla="*/ 369593 h 483984"/>
              <a:gd name="connsiteX152" fmla="*/ 1439723 w 3206537"/>
              <a:gd name="connsiteY152" fmla="*/ 345127 h 483984"/>
              <a:gd name="connsiteX153" fmla="*/ 1456206 w 3206537"/>
              <a:gd name="connsiteY153" fmla="*/ 334087 h 483984"/>
              <a:gd name="connsiteX154" fmla="*/ 1457306 w 3206537"/>
              <a:gd name="connsiteY154" fmla="*/ 329629 h 483984"/>
              <a:gd name="connsiteX155" fmla="*/ 1482525 w 3206537"/>
              <a:gd name="connsiteY155" fmla="*/ 286884 h 483984"/>
              <a:gd name="connsiteX156" fmla="*/ 1518219 w 3206537"/>
              <a:gd name="connsiteY156" fmla="*/ 243089 h 483984"/>
              <a:gd name="connsiteX157" fmla="*/ 1552991 w 3206537"/>
              <a:gd name="connsiteY157" fmla="*/ 229411 h 483984"/>
              <a:gd name="connsiteX158" fmla="*/ 1572708 w 3206537"/>
              <a:gd name="connsiteY158" fmla="*/ 235524 h 483984"/>
              <a:gd name="connsiteX159" fmla="*/ 1580702 w 3206537"/>
              <a:gd name="connsiteY159" fmla="*/ 250381 h 483984"/>
              <a:gd name="connsiteX160" fmla="*/ 1573501 w 3206537"/>
              <a:gd name="connsiteY160" fmla="*/ 267098 h 483984"/>
              <a:gd name="connsiteX161" fmla="*/ 1562067 w 3206537"/>
              <a:gd name="connsiteY161" fmla="*/ 279881 h 483984"/>
              <a:gd name="connsiteX162" fmla="*/ 1512079 w 3206537"/>
              <a:gd name="connsiteY162" fmla="*/ 349951 h 483984"/>
              <a:gd name="connsiteX163" fmla="*/ 1511275 w 3206537"/>
              <a:gd name="connsiteY163" fmla="*/ 353198 h 483984"/>
              <a:gd name="connsiteX164" fmla="*/ 1521498 w 3206537"/>
              <a:gd name="connsiteY164" fmla="*/ 342632 h 483984"/>
              <a:gd name="connsiteX165" fmla="*/ 1627084 w 3206537"/>
              <a:gd name="connsiteY165" fmla="*/ 237721 h 483984"/>
              <a:gd name="connsiteX166" fmla="*/ 1682833 w 3206537"/>
              <a:gd name="connsiteY166" fmla="*/ 209223 h 483984"/>
              <a:gd name="connsiteX167" fmla="*/ 1699286 w 3206537"/>
              <a:gd name="connsiteY167" fmla="*/ 228061 h 483984"/>
              <a:gd name="connsiteX168" fmla="*/ 1705164 w 3206537"/>
              <a:gd name="connsiteY168" fmla="*/ 259125 h 483984"/>
              <a:gd name="connsiteX169" fmla="*/ 1691041 w 3206537"/>
              <a:gd name="connsiteY169" fmla="*/ 279892 h 483984"/>
              <a:gd name="connsiteX170" fmla="*/ 1647899 w 3206537"/>
              <a:gd name="connsiteY170" fmla="*/ 337564 h 483984"/>
              <a:gd name="connsiteX171" fmla="*/ 1633176 w 3206537"/>
              <a:gd name="connsiteY171" fmla="*/ 370814 h 483984"/>
              <a:gd name="connsiteX172" fmla="*/ 1637763 w 3206537"/>
              <a:gd name="connsiteY172" fmla="*/ 378765 h 483984"/>
              <a:gd name="connsiteX173" fmla="*/ 1717273 w 3206537"/>
              <a:gd name="connsiteY173" fmla="*/ 332334 h 483984"/>
              <a:gd name="connsiteX174" fmla="*/ 1717273 w 3206537"/>
              <a:gd name="connsiteY174" fmla="*/ 364878 h 483984"/>
              <a:gd name="connsiteX175" fmla="*/ 1647509 w 3206537"/>
              <a:gd name="connsiteY175" fmla="*/ 430811 h 483984"/>
              <a:gd name="connsiteX176" fmla="*/ 1596722 w 3206537"/>
              <a:gd name="connsiteY176" fmla="*/ 455703 h 483984"/>
              <a:gd name="connsiteX177" fmla="*/ 1572156 w 3206537"/>
              <a:gd name="connsiteY177" fmla="*/ 443300 h 483984"/>
              <a:gd name="connsiteX178" fmla="*/ 1564296 w 3206537"/>
              <a:gd name="connsiteY178" fmla="*/ 413194 h 483984"/>
              <a:gd name="connsiteX179" fmla="*/ 1577128 w 3206537"/>
              <a:gd name="connsiteY179" fmla="*/ 369759 h 483984"/>
              <a:gd name="connsiteX180" fmla="*/ 1621485 w 3206537"/>
              <a:gd name="connsiteY180" fmla="*/ 300295 h 483984"/>
              <a:gd name="connsiteX181" fmla="*/ 1529578 w 3206537"/>
              <a:gd name="connsiteY181" fmla="*/ 402211 h 483984"/>
              <a:gd name="connsiteX182" fmla="*/ 1502553 w 3206537"/>
              <a:gd name="connsiteY182" fmla="*/ 434529 h 483984"/>
              <a:gd name="connsiteX183" fmla="*/ 1487733 w 3206537"/>
              <a:gd name="connsiteY183" fmla="*/ 440230 h 483984"/>
              <a:gd name="connsiteX184" fmla="*/ 1461673 w 3206537"/>
              <a:gd name="connsiteY184" fmla="*/ 415343 h 483984"/>
              <a:gd name="connsiteX185" fmla="*/ 1454882 w 3206537"/>
              <a:gd name="connsiteY185" fmla="*/ 389413 h 483984"/>
              <a:gd name="connsiteX186" fmla="*/ 1453235 w 3206537"/>
              <a:gd name="connsiteY186" fmla="*/ 369021 h 483984"/>
              <a:gd name="connsiteX187" fmla="*/ 1438069 w 3206537"/>
              <a:gd name="connsiteY187" fmla="*/ 382193 h 483984"/>
              <a:gd name="connsiteX188" fmla="*/ 1420482 w 3206537"/>
              <a:gd name="connsiteY188" fmla="*/ 393505 h 483984"/>
              <a:gd name="connsiteX189" fmla="*/ 1381419 w 3206537"/>
              <a:gd name="connsiteY189" fmla="*/ 400539 h 483984"/>
              <a:gd name="connsiteX190" fmla="*/ 1302970 w 3206537"/>
              <a:gd name="connsiteY190" fmla="*/ 450999 h 483984"/>
              <a:gd name="connsiteX191" fmla="*/ 1250683 w 3206537"/>
              <a:gd name="connsiteY191" fmla="*/ 422158 h 483984"/>
              <a:gd name="connsiteX192" fmla="*/ 1238362 w 3206537"/>
              <a:gd name="connsiteY192" fmla="*/ 397365 h 483984"/>
              <a:gd name="connsiteX193" fmla="*/ 1231253 w 3206537"/>
              <a:gd name="connsiteY193" fmla="*/ 405276 h 483984"/>
              <a:gd name="connsiteX194" fmla="*/ 1148555 w 3206537"/>
              <a:gd name="connsiteY194" fmla="*/ 454364 h 483984"/>
              <a:gd name="connsiteX195" fmla="*/ 1104873 w 3206537"/>
              <a:gd name="connsiteY195" fmla="*/ 423540 h 483984"/>
              <a:gd name="connsiteX196" fmla="*/ 1091158 w 3206537"/>
              <a:gd name="connsiteY196" fmla="*/ 365268 h 483984"/>
              <a:gd name="connsiteX197" fmla="*/ 1069188 w 3206537"/>
              <a:gd name="connsiteY197" fmla="*/ 388315 h 483984"/>
              <a:gd name="connsiteX198" fmla="*/ 953552 w 3206537"/>
              <a:gd name="connsiteY198" fmla="*/ 465122 h 483984"/>
              <a:gd name="connsiteX199" fmla="*/ 923726 w 3206537"/>
              <a:gd name="connsiteY199" fmla="*/ 451128 h 483984"/>
              <a:gd name="connsiteX200" fmla="*/ 913733 w 3206537"/>
              <a:gd name="connsiteY200" fmla="*/ 418574 h 483984"/>
              <a:gd name="connsiteX201" fmla="*/ 937275 w 3206537"/>
              <a:gd name="connsiteY201" fmla="*/ 344700 h 483984"/>
              <a:gd name="connsiteX202" fmla="*/ 926466 w 3206537"/>
              <a:gd name="connsiteY202" fmla="*/ 357867 h 483984"/>
              <a:gd name="connsiteX203" fmla="*/ 921078 w 3206537"/>
              <a:gd name="connsiteY203" fmla="*/ 361774 h 483984"/>
              <a:gd name="connsiteX204" fmla="*/ 921078 w 3206537"/>
              <a:gd name="connsiteY204" fmla="*/ 366142 h 483984"/>
              <a:gd name="connsiteX205" fmla="*/ 851512 w 3206537"/>
              <a:gd name="connsiteY205" fmla="*/ 429954 h 483984"/>
              <a:gd name="connsiteX206" fmla="*/ 778988 w 3206537"/>
              <a:gd name="connsiteY206" fmla="*/ 463783 h 483984"/>
              <a:gd name="connsiteX207" fmla="*/ 725432 w 3206537"/>
              <a:gd name="connsiteY207" fmla="*/ 429027 h 483984"/>
              <a:gd name="connsiteX208" fmla="*/ 705523 w 3206537"/>
              <a:gd name="connsiteY208" fmla="*/ 356005 h 483984"/>
              <a:gd name="connsiteX209" fmla="*/ 712723 w 3206537"/>
              <a:gd name="connsiteY209" fmla="*/ 319460 h 483984"/>
              <a:gd name="connsiteX210" fmla="*/ 752574 w 3206537"/>
              <a:gd name="connsiteY210" fmla="*/ 270661 h 483984"/>
              <a:gd name="connsiteX211" fmla="*/ 818063 w 3206537"/>
              <a:gd name="connsiteY211" fmla="*/ 216713 h 483984"/>
              <a:gd name="connsiteX212" fmla="*/ 867789 w 3206537"/>
              <a:gd name="connsiteY212" fmla="*/ 196450 h 483984"/>
              <a:gd name="connsiteX213" fmla="*/ 892526 w 3206537"/>
              <a:gd name="connsiteY213" fmla="*/ 205740 h 483984"/>
              <a:gd name="connsiteX214" fmla="*/ 902240 w 3206537"/>
              <a:gd name="connsiteY214" fmla="*/ 229529 h 483984"/>
              <a:gd name="connsiteX215" fmla="*/ 878687 w 3206537"/>
              <a:gd name="connsiteY215" fmla="*/ 284559 h 483984"/>
              <a:gd name="connsiteX216" fmla="*/ 839543 w 3206537"/>
              <a:gd name="connsiteY216" fmla="*/ 316443 h 483984"/>
              <a:gd name="connsiteX217" fmla="*/ 823930 w 3206537"/>
              <a:gd name="connsiteY217" fmla="*/ 299684 h 483984"/>
              <a:gd name="connsiteX218" fmla="*/ 824345 w 3206537"/>
              <a:gd name="connsiteY218" fmla="*/ 295148 h 483984"/>
              <a:gd name="connsiteX219" fmla="*/ 820631 w 3206537"/>
              <a:gd name="connsiteY219" fmla="*/ 297633 h 483984"/>
              <a:gd name="connsiteX220" fmla="*/ 800608 w 3206537"/>
              <a:gd name="connsiteY220" fmla="*/ 311830 h 483984"/>
              <a:gd name="connsiteX221" fmla="*/ 765948 w 3206537"/>
              <a:gd name="connsiteY221" fmla="*/ 340907 h 483984"/>
              <a:gd name="connsiteX222" fmla="*/ 757590 w 3206537"/>
              <a:gd name="connsiteY222" fmla="*/ 360045 h 483984"/>
              <a:gd name="connsiteX223" fmla="*/ 767426 w 3206537"/>
              <a:gd name="connsiteY223" fmla="*/ 387091 h 483984"/>
              <a:gd name="connsiteX224" fmla="*/ 794462 w 3206537"/>
              <a:gd name="connsiteY224" fmla="*/ 396928 h 483984"/>
              <a:gd name="connsiteX225" fmla="*/ 842645 w 3206537"/>
              <a:gd name="connsiteY225" fmla="*/ 382028 h 483984"/>
              <a:gd name="connsiteX226" fmla="*/ 897209 w 3206537"/>
              <a:gd name="connsiteY226" fmla="*/ 349621 h 483984"/>
              <a:gd name="connsiteX227" fmla="*/ 905653 w 3206537"/>
              <a:gd name="connsiteY227" fmla="*/ 344218 h 483984"/>
              <a:gd name="connsiteX228" fmla="*/ 905653 w 3206537"/>
              <a:gd name="connsiteY228" fmla="*/ 340553 h 483984"/>
              <a:gd name="connsiteX229" fmla="*/ 989085 w 3206537"/>
              <a:gd name="connsiteY229" fmla="*/ 247863 h 483984"/>
              <a:gd name="connsiteX230" fmla="*/ 948687 w 3206537"/>
              <a:gd name="connsiteY230" fmla="*/ 250735 h 483984"/>
              <a:gd name="connsiteX231" fmla="*/ 936064 w 3206537"/>
              <a:gd name="connsiteY231" fmla="*/ 253875 h 483984"/>
              <a:gd name="connsiteX232" fmla="*/ 927181 w 3206537"/>
              <a:gd name="connsiteY232" fmla="*/ 242988 h 483984"/>
              <a:gd name="connsiteX233" fmla="*/ 945784 w 3206537"/>
              <a:gd name="connsiteY233" fmla="*/ 203222 h 483984"/>
              <a:gd name="connsiteX234" fmla="*/ 982988 w 3206537"/>
              <a:gd name="connsiteY234" fmla="*/ 169736 h 483984"/>
              <a:gd name="connsiteX235" fmla="*/ 1040735 w 3206537"/>
              <a:gd name="connsiteY235" fmla="*/ 164153 h 483984"/>
              <a:gd name="connsiteX236" fmla="*/ 1071660 w 3206537"/>
              <a:gd name="connsiteY236" fmla="*/ 122142 h 483984"/>
              <a:gd name="connsiteX237" fmla="*/ 1108961 w 3206537"/>
              <a:gd name="connsiteY237" fmla="*/ 106963 h 483984"/>
              <a:gd name="connsiteX238" fmla="*/ 408258 w 3206537"/>
              <a:gd name="connsiteY238" fmla="*/ 43055 h 483984"/>
              <a:gd name="connsiteX239" fmla="*/ 465790 w 3206537"/>
              <a:gd name="connsiteY239" fmla="*/ 48402 h 483984"/>
              <a:gd name="connsiteX240" fmla="*/ 496388 w 3206537"/>
              <a:gd name="connsiteY240" fmla="*/ 60929 h 483984"/>
              <a:gd name="connsiteX241" fmla="*/ 505266 w 3206537"/>
              <a:gd name="connsiteY241" fmla="*/ 81514 h 483984"/>
              <a:gd name="connsiteX242" fmla="*/ 498864 w 3206537"/>
              <a:gd name="connsiteY242" fmla="*/ 118536 h 483984"/>
              <a:gd name="connsiteX243" fmla="*/ 483551 w 3206537"/>
              <a:gd name="connsiteY243" fmla="*/ 139416 h 483984"/>
              <a:gd name="connsiteX244" fmla="*/ 451345 w 3206537"/>
              <a:gd name="connsiteY244" fmla="*/ 153566 h 483984"/>
              <a:gd name="connsiteX245" fmla="*/ 422836 w 3206537"/>
              <a:gd name="connsiteY245" fmla="*/ 164469 h 483984"/>
              <a:gd name="connsiteX246" fmla="*/ 391713 w 3206537"/>
              <a:gd name="connsiteY246" fmla="*/ 182841 h 483984"/>
              <a:gd name="connsiteX247" fmla="*/ 375790 w 3206537"/>
              <a:gd name="connsiteY247" fmla="*/ 191306 h 483984"/>
              <a:gd name="connsiteX248" fmla="*/ 364399 w 3206537"/>
              <a:gd name="connsiteY248" fmla="*/ 181758 h 483984"/>
              <a:gd name="connsiteX249" fmla="*/ 376475 w 3206537"/>
              <a:gd name="connsiteY249" fmla="*/ 161640 h 483984"/>
              <a:gd name="connsiteX250" fmla="*/ 405279 w 3206537"/>
              <a:gd name="connsiteY250" fmla="*/ 140986 h 483984"/>
              <a:gd name="connsiteX251" fmla="*/ 422928 w 3206537"/>
              <a:gd name="connsiteY251" fmla="*/ 131974 h 483984"/>
              <a:gd name="connsiteX252" fmla="*/ 404893 w 3206537"/>
              <a:gd name="connsiteY252" fmla="*/ 135467 h 483984"/>
              <a:gd name="connsiteX253" fmla="*/ 254944 w 3206537"/>
              <a:gd name="connsiteY253" fmla="*/ 158013 h 483984"/>
              <a:gd name="connsiteX254" fmla="*/ 193099 w 3206537"/>
              <a:gd name="connsiteY254" fmla="*/ 203961 h 483984"/>
              <a:gd name="connsiteX255" fmla="*/ 195515 w 3206537"/>
              <a:gd name="connsiteY255" fmla="*/ 210964 h 483984"/>
              <a:gd name="connsiteX256" fmla="*/ 204468 w 3206537"/>
              <a:gd name="connsiteY256" fmla="*/ 216134 h 483984"/>
              <a:gd name="connsiteX257" fmla="*/ 279059 w 3206537"/>
              <a:gd name="connsiteY257" fmla="*/ 238112 h 483984"/>
              <a:gd name="connsiteX258" fmla="*/ 344864 w 3206537"/>
              <a:gd name="connsiteY258" fmla="*/ 262527 h 483984"/>
              <a:gd name="connsiteX259" fmla="*/ 394178 w 3206537"/>
              <a:gd name="connsiteY259" fmla="*/ 291786 h 483984"/>
              <a:gd name="connsiteX260" fmla="*/ 420527 w 3206537"/>
              <a:gd name="connsiteY260" fmla="*/ 321560 h 483984"/>
              <a:gd name="connsiteX261" fmla="*/ 428574 w 3206537"/>
              <a:gd name="connsiteY261" fmla="*/ 353316 h 483984"/>
              <a:gd name="connsiteX262" fmla="*/ 403956 w 3206537"/>
              <a:gd name="connsiteY262" fmla="*/ 418622 h 483984"/>
              <a:gd name="connsiteX263" fmla="*/ 309476 w 3206537"/>
              <a:gd name="connsiteY263" fmla="*/ 471107 h 483984"/>
              <a:gd name="connsiteX264" fmla="*/ 172470 w 3206537"/>
              <a:gd name="connsiteY264" fmla="*/ 483609 h 483984"/>
              <a:gd name="connsiteX265" fmla="*/ 87362 w 3206537"/>
              <a:gd name="connsiteY265" fmla="*/ 461647 h 483984"/>
              <a:gd name="connsiteX266" fmla="*/ 1534 w 3206537"/>
              <a:gd name="connsiteY266" fmla="*/ 394745 h 483984"/>
              <a:gd name="connsiteX267" fmla="*/ 153955 w 3206537"/>
              <a:gd name="connsiteY267" fmla="*/ 393563 h 483984"/>
              <a:gd name="connsiteX268" fmla="*/ 265129 w 3206537"/>
              <a:gd name="connsiteY268" fmla="*/ 388977 h 483984"/>
              <a:gd name="connsiteX269" fmla="*/ 326931 w 3206537"/>
              <a:gd name="connsiteY269" fmla="*/ 373306 h 483984"/>
              <a:gd name="connsiteX270" fmla="*/ 372468 w 3206537"/>
              <a:gd name="connsiteY270" fmla="*/ 348001 h 483984"/>
              <a:gd name="connsiteX271" fmla="*/ 271151 w 3206537"/>
              <a:gd name="connsiteY271" fmla="*/ 297819 h 483984"/>
              <a:gd name="connsiteX272" fmla="*/ 187955 w 3206537"/>
              <a:gd name="connsiteY272" fmla="*/ 273843 h 483984"/>
              <a:gd name="connsiteX273" fmla="*/ 138390 w 3206537"/>
              <a:gd name="connsiteY273" fmla="*/ 245886 h 483984"/>
              <a:gd name="connsiteX274" fmla="*/ 128258 w 3206537"/>
              <a:gd name="connsiteY274" fmla="*/ 220785 h 483984"/>
              <a:gd name="connsiteX275" fmla="*/ 152872 w 3206537"/>
              <a:gd name="connsiteY275" fmla="*/ 129043 h 483984"/>
              <a:gd name="connsiteX276" fmla="*/ 250620 w 3206537"/>
              <a:gd name="connsiteY276" fmla="*/ 65478 h 483984"/>
              <a:gd name="connsiteX277" fmla="*/ 408258 w 3206537"/>
              <a:gd name="connsiteY277" fmla="*/ 43055 h 483984"/>
              <a:gd name="connsiteX278" fmla="*/ 3184206 w 3206537"/>
              <a:gd name="connsiteY278" fmla="*/ 24217 h 483984"/>
              <a:gd name="connsiteX279" fmla="*/ 3206537 w 3206537"/>
              <a:gd name="connsiteY279" fmla="*/ 44513 h 483984"/>
              <a:gd name="connsiteX280" fmla="*/ 2979141 w 3206537"/>
              <a:gd name="connsiteY280" fmla="*/ 340318 h 483984"/>
              <a:gd name="connsiteX281" fmla="*/ 2979141 w 3206537"/>
              <a:gd name="connsiteY281" fmla="*/ 359241 h 483984"/>
              <a:gd name="connsiteX282" fmla="*/ 3089587 w 3206537"/>
              <a:gd name="connsiteY282" fmla="*/ 241123 h 483984"/>
              <a:gd name="connsiteX283" fmla="*/ 3162678 w 3206537"/>
              <a:gd name="connsiteY283" fmla="*/ 202504 h 483984"/>
              <a:gd name="connsiteX284" fmla="*/ 3183686 w 3206537"/>
              <a:gd name="connsiteY284" fmla="*/ 216027 h 483984"/>
              <a:gd name="connsiteX285" fmla="*/ 3191064 w 3206537"/>
              <a:gd name="connsiteY285" fmla="*/ 248367 h 483984"/>
              <a:gd name="connsiteX286" fmla="*/ 3160032 w 3206537"/>
              <a:gd name="connsiteY286" fmla="*/ 314182 h 483984"/>
              <a:gd name="connsiteX287" fmla="*/ 3078711 w 3206537"/>
              <a:gd name="connsiteY287" fmla="*/ 373139 h 483984"/>
              <a:gd name="connsiteX288" fmla="*/ 3108189 w 3206537"/>
              <a:gd name="connsiteY288" fmla="*/ 392888 h 483984"/>
              <a:gd name="connsiteX289" fmla="*/ 3133414 w 3206537"/>
              <a:gd name="connsiteY289" fmla="*/ 383207 h 483984"/>
              <a:gd name="connsiteX290" fmla="*/ 3199144 w 3206537"/>
              <a:gd name="connsiteY290" fmla="*/ 333674 h 483984"/>
              <a:gd name="connsiteX291" fmla="*/ 3199144 w 3206537"/>
              <a:gd name="connsiteY291" fmla="*/ 365199 h 483984"/>
              <a:gd name="connsiteX292" fmla="*/ 3133392 w 3206537"/>
              <a:gd name="connsiteY292" fmla="*/ 434524 h 483984"/>
              <a:gd name="connsiteX293" fmla="*/ 3087326 w 3206537"/>
              <a:gd name="connsiteY293" fmla="*/ 457054 h 483984"/>
              <a:gd name="connsiteX294" fmla="*/ 3042261 w 3206537"/>
              <a:gd name="connsiteY294" fmla="*/ 434186 h 483984"/>
              <a:gd name="connsiteX295" fmla="*/ 3010367 w 3206537"/>
              <a:gd name="connsiteY295" fmla="*/ 374307 h 483984"/>
              <a:gd name="connsiteX296" fmla="*/ 2979109 w 3206537"/>
              <a:gd name="connsiteY296" fmla="*/ 421371 h 483984"/>
              <a:gd name="connsiteX297" fmla="*/ 2953445 w 3206537"/>
              <a:gd name="connsiteY297" fmla="*/ 442930 h 483984"/>
              <a:gd name="connsiteX298" fmla="*/ 2931254 w 3206537"/>
              <a:gd name="connsiteY298" fmla="*/ 414095 h 483984"/>
              <a:gd name="connsiteX299" fmla="*/ 2930658 w 3206537"/>
              <a:gd name="connsiteY299" fmla="*/ 405064 h 483984"/>
              <a:gd name="connsiteX300" fmla="*/ 2929560 w 3206537"/>
              <a:gd name="connsiteY300" fmla="*/ 406170 h 483984"/>
              <a:gd name="connsiteX301" fmla="*/ 2843967 w 3206537"/>
              <a:gd name="connsiteY301" fmla="*/ 460418 h 483984"/>
              <a:gd name="connsiteX302" fmla="*/ 2819584 w 3206537"/>
              <a:gd name="connsiteY302" fmla="*/ 448797 h 483984"/>
              <a:gd name="connsiteX303" fmla="*/ 2813556 w 3206537"/>
              <a:gd name="connsiteY303" fmla="*/ 417899 h 483984"/>
              <a:gd name="connsiteX304" fmla="*/ 2832394 w 3206537"/>
              <a:gd name="connsiteY304" fmla="*/ 352105 h 483984"/>
              <a:gd name="connsiteX305" fmla="*/ 2769113 w 3206537"/>
              <a:gd name="connsiteY305" fmla="*/ 429429 h 483984"/>
              <a:gd name="connsiteX306" fmla="*/ 2731613 w 3206537"/>
              <a:gd name="connsiteY306" fmla="*/ 450324 h 483984"/>
              <a:gd name="connsiteX307" fmla="*/ 2694147 w 3206537"/>
              <a:gd name="connsiteY307" fmla="*/ 417936 h 483984"/>
              <a:gd name="connsiteX308" fmla="*/ 2676310 w 3206537"/>
              <a:gd name="connsiteY308" fmla="*/ 359370 h 483984"/>
              <a:gd name="connsiteX309" fmla="*/ 2692518 w 3206537"/>
              <a:gd name="connsiteY309" fmla="*/ 308080 h 483984"/>
              <a:gd name="connsiteX310" fmla="*/ 2756468 w 3206537"/>
              <a:gd name="connsiteY310" fmla="*/ 248742 h 483984"/>
              <a:gd name="connsiteX311" fmla="*/ 2837800 w 3206537"/>
              <a:gd name="connsiteY311" fmla="*/ 200205 h 483984"/>
              <a:gd name="connsiteX312" fmla="*/ 2895766 w 3206537"/>
              <a:gd name="connsiteY312" fmla="*/ 186355 h 483984"/>
              <a:gd name="connsiteX313" fmla="*/ 2917128 w 3206537"/>
              <a:gd name="connsiteY313" fmla="*/ 199718 h 483984"/>
              <a:gd name="connsiteX314" fmla="*/ 2926842 w 3206537"/>
              <a:gd name="connsiteY314" fmla="*/ 223474 h 483984"/>
              <a:gd name="connsiteX315" fmla="*/ 2906664 w 3206537"/>
              <a:gd name="connsiteY315" fmla="*/ 242602 h 483984"/>
              <a:gd name="connsiteX316" fmla="*/ 2920123 w 3206537"/>
              <a:gd name="connsiteY316" fmla="*/ 273934 h 483984"/>
              <a:gd name="connsiteX317" fmla="*/ 2902582 w 3206537"/>
              <a:gd name="connsiteY317" fmla="*/ 307710 h 483984"/>
              <a:gd name="connsiteX318" fmla="*/ 2879789 w 3206537"/>
              <a:gd name="connsiteY318" fmla="*/ 340307 h 483984"/>
              <a:gd name="connsiteX319" fmla="*/ 2875717 w 3206537"/>
              <a:gd name="connsiteY319" fmla="*/ 360045 h 483984"/>
              <a:gd name="connsiteX320" fmla="*/ 2888373 w 3206537"/>
              <a:gd name="connsiteY320" fmla="*/ 378765 h 483984"/>
              <a:gd name="connsiteX321" fmla="*/ 2920153 w 3206537"/>
              <a:gd name="connsiteY321" fmla="*/ 367661 h 483984"/>
              <a:gd name="connsiteX322" fmla="*/ 2937528 w 3206537"/>
              <a:gd name="connsiteY322" fmla="*/ 357004 h 483984"/>
              <a:gd name="connsiteX323" fmla="*/ 2952674 w 3206537"/>
              <a:gd name="connsiteY323" fmla="*/ 289295 h 483984"/>
              <a:gd name="connsiteX324" fmla="*/ 3033866 w 3206537"/>
              <a:gd name="connsiteY324" fmla="*/ 165519 h 483984"/>
              <a:gd name="connsiteX325" fmla="*/ 3127258 w 3206537"/>
              <a:gd name="connsiteY325" fmla="*/ 57929 h 483984"/>
              <a:gd name="connsiteX326" fmla="*/ 3184206 w 3206537"/>
              <a:gd name="connsiteY326" fmla="*/ 24217 h 483984"/>
              <a:gd name="connsiteX327" fmla="*/ 2156789 w 3206537"/>
              <a:gd name="connsiteY327" fmla="*/ 0 h 483984"/>
              <a:gd name="connsiteX328" fmla="*/ 2254923 w 3206537"/>
              <a:gd name="connsiteY328" fmla="*/ 24201 h 483984"/>
              <a:gd name="connsiteX329" fmla="*/ 2287434 w 3206537"/>
              <a:gd name="connsiteY329" fmla="*/ 84214 h 483984"/>
              <a:gd name="connsiteX330" fmla="*/ 2227968 w 3206537"/>
              <a:gd name="connsiteY330" fmla="*/ 171798 h 483984"/>
              <a:gd name="connsiteX331" fmla="*/ 2032360 w 3206537"/>
              <a:gd name="connsiteY331" fmla="*/ 228650 h 483984"/>
              <a:gd name="connsiteX332" fmla="*/ 2018997 w 3206537"/>
              <a:gd name="connsiteY332" fmla="*/ 236987 h 483984"/>
              <a:gd name="connsiteX333" fmla="*/ 2153457 w 3206537"/>
              <a:gd name="connsiteY333" fmla="*/ 268480 h 483984"/>
              <a:gd name="connsiteX334" fmla="*/ 2199973 w 3206537"/>
              <a:gd name="connsiteY334" fmla="*/ 330448 h 483984"/>
              <a:gd name="connsiteX335" fmla="*/ 2165335 w 3206537"/>
              <a:gd name="connsiteY335" fmla="*/ 391602 h 483984"/>
              <a:gd name="connsiteX336" fmla="*/ 2076867 w 3206537"/>
              <a:gd name="connsiteY336" fmla="*/ 441880 h 483984"/>
              <a:gd name="connsiteX337" fmla="*/ 1977153 w 3206537"/>
              <a:gd name="connsiteY337" fmla="*/ 461768 h 483984"/>
              <a:gd name="connsiteX338" fmla="*/ 1894219 w 3206537"/>
              <a:gd name="connsiteY338" fmla="*/ 441339 h 483984"/>
              <a:gd name="connsiteX339" fmla="*/ 1864671 w 3206537"/>
              <a:gd name="connsiteY339" fmla="*/ 386288 h 483984"/>
              <a:gd name="connsiteX340" fmla="*/ 1883011 w 3206537"/>
              <a:gd name="connsiteY340" fmla="*/ 328734 h 483984"/>
              <a:gd name="connsiteX341" fmla="*/ 1934644 w 3206537"/>
              <a:gd name="connsiteY341" fmla="*/ 264269 h 483984"/>
              <a:gd name="connsiteX342" fmla="*/ 1885523 w 3206537"/>
              <a:gd name="connsiteY342" fmla="*/ 232218 h 483984"/>
              <a:gd name="connsiteX343" fmla="*/ 1900124 w 3206537"/>
              <a:gd name="connsiteY343" fmla="*/ 210005 h 483984"/>
              <a:gd name="connsiteX344" fmla="*/ 1984696 w 3206537"/>
              <a:gd name="connsiteY344" fmla="*/ 196889 h 483984"/>
              <a:gd name="connsiteX345" fmla="*/ 2117088 w 3206537"/>
              <a:gd name="connsiteY345" fmla="*/ 104949 h 483984"/>
              <a:gd name="connsiteX346" fmla="*/ 2128661 w 3206537"/>
              <a:gd name="connsiteY346" fmla="*/ 113136 h 483984"/>
              <a:gd name="connsiteX347" fmla="*/ 2107380 w 3206537"/>
              <a:gd name="connsiteY347" fmla="*/ 141961 h 483984"/>
              <a:gd name="connsiteX348" fmla="*/ 2058688 w 3206537"/>
              <a:gd name="connsiteY348" fmla="*/ 187684 h 483984"/>
              <a:gd name="connsiteX349" fmla="*/ 2225948 w 3206537"/>
              <a:gd name="connsiteY349" fmla="*/ 115825 h 483984"/>
              <a:gd name="connsiteX350" fmla="*/ 2148710 w 3206537"/>
              <a:gd name="connsiteY350" fmla="*/ 82317 h 483984"/>
              <a:gd name="connsiteX351" fmla="*/ 2035864 w 3206537"/>
              <a:gd name="connsiteY351" fmla="*/ 97689 h 483984"/>
              <a:gd name="connsiteX352" fmla="*/ 1991428 w 3206537"/>
              <a:gd name="connsiteY352" fmla="*/ 109574 h 483984"/>
              <a:gd name="connsiteX353" fmla="*/ 1978773 w 3206537"/>
              <a:gd name="connsiteY353" fmla="*/ 113771 h 483984"/>
              <a:gd name="connsiteX354" fmla="*/ 1989112 w 3206537"/>
              <a:gd name="connsiteY354" fmla="*/ 118871 h 483984"/>
              <a:gd name="connsiteX355" fmla="*/ 1992755 w 3206537"/>
              <a:gd name="connsiteY355" fmla="*/ 127270 h 483984"/>
              <a:gd name="connsiteX356" fmla="*/ 1940827 w 3206537"/>
              <a:gd name="connsiteY356" fmla="*/ 153105 h 483984"/>
              <a:gd name="connsiteX357" fmla="*/ 1870189 w 3206537"/>
              <a:gd name="connsiteY357" fmla="*/ 169114 h 483984"/>
              <a:gd name="connsiteX358" fmla="*/ 1851212 w 3206537"/>
              <a:gd name="connsiteY358" fmla="*/ 150137 h 483984"/>
              <a:gd name="connsiteX359" fmla="*/ 1866884 w 3206537"/>
              <a:gd name="connsiteY359" fmla="*/ 112675 h 483984"/>
              <a:gd name="connsiteX360" fmla="*/ 1899411 w 3206537"/>
              <a:gd name="connsiteY360" fmla="*/ 68993 h 483984"/>
              <a:gd name="connsiteX361" fmla="*/ 1927229 w 3206537"/>
              <a:gd name="connsiteY361" fmla="*/ 45627 h 483984"/>
              <a:gd name="connsiteX362" fmla="*/ 1986780 w 3206537"/>
              <a:gd name="connsiteY362" fmla="*/ 27534 h 483984"/>
              <a:gd name="connsiteX363" fmla="*/ 2078630 w 3206537"/>
              <a:gd name="connsiteY363" fmla="*/ 7094 h 483984"/>
              <a:gd name="connsiteX364" fmla="*/ 2156789 w 3206537"/>
              <a:gd name="connsiteY364" fmla="*/ 0 h 483984"/>
              <a:gd name="connsiteX0" fmla="*/ 2009592 w 3219453"/>
              <a:gd name="connsiteY0" fmla="*/ 271373 h 483984"/>
              <a:gd name="connsiteX1" fmla="*/ 1966516 w 3219453"/>
              <a:gd name="connsiteY1" fmla="*/ 324292 h 483984"/>
              <a:gd name="connsiteX2" fmla="*/ 1958586 w 3219453"/>
              <a:gd name="connsiteY2" fmla="*/ 344572 h 483984"/>
              <a:gd name="connsiteX3" fmla="*/ 1971038 w 3219453"/>
              <a:gd name="connsiteY3" fmla="*/ 367948 h 483984"/>
              <a:gd name="connsiteX4" fmla="*/ 2012947 w 3219453"/>
              <a:gd name="connsiteY4" fmla="*/ 380115 h 483984"/>
              <a:gd name="connsiteX5" fmla="*/ 2100884 w 3219453"/>
              <a:gd name="connsiteY5" fmla="*/ 359188 h 483984"/>
              <a:gd name="connsiteX6" fmla="*/ 2144009 w 3219453"/>
              <a:gd name="connsiteY6" fmla="*/ 316990 h 483984"/>
              <a:gd name="connsiteX7" fmla="*/ 2116068 w 3219453"/>
              <a:gd name="connsiteY7" fmla="*/ 293174 h 483984"/>
              <a:gd name="connsiteX8" fmla="*/ 2009592 w 3219453"/>
              <a:gd name="connsiteY8" fmla="*/ 271373 h 483984"/>
              <a:gd name="connsiteX9" fmla="*/ 3144150 w 3219453"/>
              <a:gd name="connsiteY9" fmla="*/ 267214 h 483984"/>
              <a:gd name="connsiteX10" fmla="*/ 3140356 w 3219453"/>
              <a:gd name="connsiteY10" fmla="*/ 268049 h 483984"/>
              <a:gd name="connsiteX11" fmla="*/ 3107909 w 3219453"/>
              <a:gd name="connsiteY11" fmla="*/ 288909 h 483984"/>
              <a:gd name="connsiteX12" fmla="*/ 3051261 w 3219453"/>
              <a:gd name="connsiteY12" fmla="*/ 339075 h 483984"/>
              <a:gd name="connsiteX13" fmla="*/ 3075210 w 3219453"/>
              <a:gd name="connsiteY13" fmla="*/ 350497 h 483984"/>
              <a:gd name="connsiteX14" fmla="*/ 3125113 w 3219453"/>
              <a:gd name="connsiteY14" fmla="*/ 302909 h 483984"/>
              <a:gd name="connsiteX15" fmla="*/ 3143306 w 3219453"/>
              <a:gd name="connsiteY15" fmla="*/ 271861 h 483984"/>
              <a:gd name="connsiteX16" fmla="*/ 3144150 w 3219453"/>
              <a:gd name="connsiteY16" fmla="*/ 267214 h 483984"/>
              <a:gd name="connsiteX17" fmla="*/ 1389084 w 3219453"/>
              <a:gd name="connsiteY17" fmla="*/ 260604 h 483984"/>
              <a:gd name="connsiteX18" fmla="*/ 1338447 w 3219453"/>
              <a:gd name="connsiteY18" fmla="*/ 299620 h 483984"/>
              <a:gd name="connsiteX19" fmla="*/ 1302840 w 3219453"/>
              <a:gd name="connsiteY19" fmla="*/ 346613 h 483984"/>
              <a:gd name="connsiteX20" fmla="*/ 1297176 w 3219453"/>
              <a:gd name="connsiteY20" fmla="*/ 377533 h 483984"/>
              <a:gd name="connsiteX21" fmla="*/ 1302159 w 3219453"/>
              <a:gd name="connsiteY21" fmla="*/ 388388 h 483984"/>
              <a:gd name="connsiteX22" fmla="*/ 1315886 w 3219453"/>
              <a:gd name="connsiteY22" fmla="*/ 392888 h 483984"/>
              <a:gd name="connsiteX23" fmla="*/ 1360827 w 3219453"/>
              <a:gd name="connsiteY23" fmla="*/ 373311 h 483984"/>
              <a:gd name="connsiteX24" fmla="*/ 1354772 w 3219453"/>
              <a:gd name="connsiteY24" fmla="*/ 346586 h 483984"/>
              <a:gd name="connsiteX25" fmla="*/ 1389084 w 3219453"/>
              <a:gd name="connsiteY25" fmla="*/ 260604 h 483984"/>
              <a:gd name="connsiteX26" fmla="*/ 2889040 w 3219453"/>
              <a:gd name="connsiteY26" fmla="*/ 252535 h 483984"/>
              <a:gd name="connsiteX27" fmla="*/ 2783872 w 3219453"/>
              <a:gd name="connsiteY27" fmla="*/ 313443 h 483984"/>
              <a:gd name="connsiteX28" fmla="*/ 2744659 w 3219453"/>
              <a:gd name="connsiteY28" fmla="*/ 368114 h 483984"/>
              <a:gd name="connsiteX29" fmla="*/ 2751259 w 3219453"/>
              <a:gd name="connsiteY29" fmla="*/ 385495 h 483984"/>
              <a:gd name="connsiteX30" fmla="*/ 2793071 w 3219453"/>
              <a:gd name="connsiteY30" fmla="*/ 359316 h 483984"/>
              <a:gd name="connsiteX31" fmla="*/ 2889040 w 3219453"/>
              <a:gd name="connsiteY31" fmla="*/ 252535 h 483984"/>
              <a:gd name="connsiteX32" fmla="*/ 2602253 w 3219453"/>
              <a:gd name="connsiteY32" fmla="*/ 246481 h 483984"/>
              <a:gd name="connsiteX33" fmla="*/ 2560563 w 3219453"/>
              <a:gd name="connsiteY33" fmla="*/ 272788 h 483984"/>
              <a:gd name="connsiteX34" fmla="*/ 2525014 w 3219453"/>
              <a:gd name="connsiteY34" fmla="*/ 324255 h 483984"/>
              <a:gd name="connsiteX35" fmla="*/ 2580548 w 3219453"/>
              <a:gd name="connsiteY35" fmla="*/ 282791 h 483984"/>
              <a:gd name="connsiteX36" fmla="*/ 2602799 w 3219453"/>
              <a:gd name="connsiteY36" fmla="*/ 247017 h 483984"/>
              <a:gd name="connsiteX37" fmla="*/ 2602253 w 3219453"/>
              <a:gd name="connsiteY37" fmla="*/ 246481 h 483984"/>
              <a:gd name="connsiteX38" fmla="*/ 649627 w 3219453"/>
              <a:gd name="connsiteY38" fmla="*/ 246481 h 483984"/>
              <a:gd name="connsiteX39" fmla="*/ 607938 w 3219453"/>
              <a:gd name="connsiteY39" fmla="*/ 272788 h 483984"/>
              <a:gd name="connsiteX40" fmla="*/ 572389 w 3219453"/>
              <a:gd name="connsiteY40" fmla="*/ 324255 h 483984"/>
              <a:gd name="connsiteX41" fmla="*/ 627923 w 3219453"/>
              <a:gd name="connsiteY41" fmla="*/ 282791 h 483984"/>
              <a:gd name="connsiteX42" fmla="*/ 650174 w 3219453"/>
              <a:gd name="connsiteY42" fmla="*/ 247017 h 483984"/>
              <a:gd name="connsiteX43" fmla="*/ 649627 w 3219453"/>
              <a:gd name="connsiteY43" fmla="*/ 246481 h 483984"/>
              <a:gd name="connsiteX44" fmla="*/ 667801 w 3219453"/>
              <a:gd name="connsiteY44" fmla="*/ 197114 h 483984"/>
              <a:gd name="connsiteX45" fmla="*/ 698019 w 3219453"/>
              <a:gd name="connsiteY45" fmla="*/ 206249 h 483984"/>
              <a:gd name="connsiteX46" fmla="*/ 709635 w 3219453"/>
              <a:gd name="connsiteY46" fmla="*/ 231543 h 483984"/>
              <a:gd name="connsiteX47" fmla="*/ 569024 w 3219453"/>
              <a:gd name="connsiteY47" fmla="*/ 357302 h 483984"/>
              <a:gd name="connsiteX48" fmla="*/ 569024 w 3219453"/>
              <a:gd name="connsiteY48" fmla="*/ 360720 h 483984"/>
              <a:gd name="connsiteX49" fmla="*/ 576316 w 3219453"/>
              <a:gd name="connsiteY49" fmla="*/ 386952 h 483984"/>
              <a:gd name="connsiteX50" fmla="*/ 596478 w 3219453"/>
              <a:gd name="connsiteY50" fmla="*/ 395589 h 483984"/>
              <a:gd name="connsiteX51" fmla="*/ 643391 w 3219453"/>
              <a:gd name="connsiteY51" fmla="*/ 380469 h 483984"/>
              <a:gd name="connsiteX52" fmla="*/ 712999 w 3219453"/>
              <a:gd name="connsiteY52" fmla="*/ 333674 h 483984"/>
              <a:gd name="connsiteX53" fmla="*/ 712999 w 3219453"/>
              <a:gd name="connsiteY53" fmla="*/ 363185 h 483984"/>
              <a:gd name="connsiteX54" fmla="*/ 570246 w 3219453"/>
              <a:gd name="connsiteY54" fmla="*/ 459743 h 483984"/>
              <a:gd name="connsiteX55" fmla="*/ 518570 w 3219453"/>
              <a:gd name="connsiteY55" fmla="*/ 433581 h 483984"/>
              <a:gd name="connsiteX56" fmla="*/ 500144 w 3219453"/>
              <a:gd name="connsiteY56" fmla="*/ 364749 h 483984"/>
              <a:gd name="connsiteX57" fmla="*/ 526157 w 3219453"/>
              <a:gd name="connsiteY57" fmla="*/ 289820 h 483984"/>
              <a:gd name="connsiteX58" fmla="*/ 594131 w 3219453"/>
              <a:gd name="connsiteY58" fmla="*/ 224042 h 483984"/>
              <a:gd name="connsiteX59" fmla="*/ 667801 w 3219453"/>
              <a:gd name="connsiteY59" fmla="*/ 197114 h 483984"/>
              <a:gd name="connsiteX60" fmla="*/ 2324080 w 3219453"/>
              <a:gd name="connsiteY60" fmla="*/ 191735 h 483984"/>
              <a:gd name="connsiteX61" fmla="*/ 2339017 w 3219453"/>
              <a:gd name="connsiteY61" fmla="*/ 203672 h 483984"/>
              <a:gd name="connsiteX62" fmla="*/ 2328923 w 3219453"/>
              <a:gd name="connsiteY62" fmla="*/ 219981 h 483984"/>
              <a:gd name="connsiteX63" fmla="*/ 2407511 w 3219453"/>
              <a:gd name="connsiteY63" fmla="*/ 209898 h 483984"/>
              <a:gd name="connsiteX64" fmla="*/ 2422985 w 3219453"/>
              <a:gd name="connsiteY64" fmla="*/ 213927 h 483984"/>
              <a:gd name="connsiteX65" fmla="*/ 2432291 w 3219453"/>
              <a:gd name="connsiteY65" fmla="*/ 228061 h 483984"/>
              <a:gd name="connsiteX66" fmla="*/ 2436562 w 3219453"/>
              <a:gd name="connsiteY66" fmla="*/ 248367 h 483984"/>
              <a:gd name="connsiteX67" fmla="*/ 2431943 w 3219453"/>
              <a:gd name="connsiteY67" fmla="*/ 267832 h 483984"/>
              <a:gd name="connsiteX68" fmla="*/ 2407726 w 3219453"/>
              <a:gd name="connsiteY68" fmla="*/ 296137 h 483984"/>
              <a:gd name="connsiteX69" fmla="*/ 2380079 w 3219453"/>
              <a:gd name="connsiteY69" fmla="*/ 334306 h 483984"/>
              <a:gd name="connsiteX70" fmla="*/ 2368613 w 3219453"/>
              <a:gd name="connsiteY70" fmla="*/ 365424 h 483984"/>
              <a:gd name="connsiteX71" fmla="*/ 2380594 w 3219453"/>
              <a:gd name="connsiteY71" fmla="*/ 374725 h 483984"/>
              <a:gd name="connsiteX72" fmla="*/ 2457425 w 3219453"/>
              <a:gd name="connsiteY72" fmla="*/ 332999 h 483984"/>
              <a:gd name="connsiteX73" fmla="*/ 2457425 w 3219453"/>
              <a:gd name="connsiteY73" fmla="*/ 338426 h 483984"/>
              <a:gd name="connsiteX74" fmla="*/ 2459272 w 3219453"/>
              <a:gd name="connsiteY74" fmla="*/ 327977 h 483984"/>
              <a:gd name="connsiteX75" fmla="*/ 2478782 w 3219453"/>
              <a:gd name="connsiteY75" fmla="*/ 289820 h 483984"/>
              <a:gd name="connsiteX76" fmla="*/ 2546756 w 3219453"/>
              <a:gd name="connsiteY76" fmla="*/ 224042 h 483984"/>
              <a:gd name="connsiteX77" fmla="*/ 2620426 w 3219453"/>
              <a:gd name="connsiteY77" fmla="*/ 197114 h 483984"/>
              <a:gd name="connsiteX78" fmla="*/ 2650645 w 3219453"/>
              <a:gd name="connsiteY78" fmla="*/ 206249 h 483984"/>
              <a:gd name="connsiteX79" fmla="*/ 2662260 w 3219453"/>
              <a:gd name="connsiteY79" fmla="*/ 231543 h 483984"/>
              <a:gd name="connsiteX80" fmla="*/ 2521649 w 3219453"/>
              <a:gd name="connsiteY80" fmla="*/ 357302 h 483984"/>
              <a:gd name="connsiteX81" fmla="*/ 2521649 w 3219453"/>
              <a:gd name="connsiteY81" fmla="*/ 360720 h 483984"/>
              <a:gd name="connsiteX82" fmla="*/ 2528941 w 3219453"/>
              <a:gd name="connsiteY82" fmla="*/ 386952 h 483984"/>
              <a:gd name="connsiteX83" fmla="*/ 2549103 w 3219453"/>
              <a:gd name="connsiteY83" fmla="*/ 395589 h 483984"/>
              <a:gd name="connsiteX84" fmla="*/ 2596016 w 3219453"/>
              <a:gd name="connsiteY84" fmla="*/ 380469 h 483984"/>
              <a:gd name="connsiteX85" fmla="*/ 2665624 w 3219453"/>
              <a:gd name="connsiteY85" fmla="*/ 333674 h 483984"/>
              <a:gd name="connsiteX86" fmla="*/ 2665624 w 3219453"/>
              <a:gd name="connsiteY86" fmla="*/ 363185 h 483984"/>
              <a:gd name="connsiteX87" fmla="*/ 2522871 w 3219453"/>
              <a:gd name="connsiteY87" fmla="*/ 459743 h 483984"/>
              <a:gd name="connsiteX88" fmla="*/ 2471195 w 3219453"/>
              <a:gd name="connsiteY88" fmla="*/ 433581 h 483984"/>
              <a:gd name="connsiteX89" fmla="*/ 2453921 w 3219453"/>
              <a:gd name="connsiteY89" fmla="*/ 385052 h 483984"/>
              <a:gd name="connsiteX90" fmla="*/ 2453025 w 3219453"/>
              <a:gd name="connsiteY90" fmla="*/ 369254 h 483984"/>
              <a:gd name="connsiteX91" fmla="*/ 2428217 w 3219453"/>
              <a:gd name="connsiteY91" fmla="*/ 395137 h 483984"/>
              <a:gd name="connsiteX92" fmla="*/ 2398199 w 3219453"/>
              <a:gd name="connsiteY92" fmla="*/ 423037 h 483984"/>
              <a:gd name="connsiteX93" fmla="*/ 2345607 w 3219453"/>
              <a:gd name="connsiteY93" fmla="*/ 449649 h 483984"/>
              <a:gd name="connsiteX94" fmla="*/ 2316273 w 3219453"/>
              <a:gd name="connsiteY94" fmla="*/ 432386 h 483984"/>
              <a:gd name="connsiteX95" fmla="*/ 2306463 w 3219453"/>
              <a:gd name="connsiteY95" fmla="*/ 393681 h 483984"/>
              <a:gd name="connsiteX96" fmla="*/ 2322419 w 3219453"/>
              <a:gd name="connsiteY96" fmla="*/ 341287 h 483984"/>
              <a:gd name="connsiteX97" fmla="*/ 2366342 w 3219453"/>
              <a:gd name="connsiteY97" fmla="*/ 286847 h 483984"/>
              <a:gd name="connsiteX98" fmla="*/ 2313117 w 3219453"/>
              <a:gd name="connsiteY98" fmla="*/ 298441 h 483984"/>
              <a:gd name="connsiteX99" fmla="*/ 2242544 w 3219453"/>
              <a:gd name="connsiteY99" fmla="*/ 372957 h 483984"/>
              <a:gd name="connsiteX100" fmla="*/ 2242544 w 3219453"/>
              <a:gd name="connsiteY100" fmla="*/ 342525 h 483984"/>
              <a:gd name="connsiteX101" fmla="*/ 2269462 w 3219453"/>
              <a:gd name="connsiteY101" fmla="*/ 313228 h 483984"/>
              <a:gd name="connsiteX102" fmla="*/ 2249274 w 3219453"/>
              <a:gd name="connsiteY102" fmla="*/ 284018 h 483984"/>
              <a:gd name="connsiteX103" fmla="*/ 2277563 w 3219453"/>
              <a:gd name="connsiteY103" fmla="*/ 225751 h 483984"/>
              <a:gd name="connsiteX104" fmla="*/ 2324080 w 3219453"/>
              <a:gd name="connsiteY104" fmla="*/ 191735 h 483984"/>
              <a:gd name="connsiteX105" fmla="*/ 1267095 w 3219453"/>
              <a:gd name="connsiteY105" fmla="*/ 115707 h 483984"/>
              <a:gd name="connsiteX106" fmla="*/ 1288494 w 3219453"/>
              <a:gd name="connsiteY106" fmla="*/ 124033 h 483984"/>
              <a:gd name="connsiteX107" fmla="*/ 1296820 w 3219453"/>
              <a:gd name="connsiteY107" fmla="*/ 144757 h 483984"/>
              <a:gd name="connsiteX108" fmla="*/ 1281952 w 3219453"/>
              <a:gd name="connsiteY108" fmla="*/ 180987 h 483984"/>
              <a:gd name="connsiteX109" fmla="*/ 1246907 w 3219453"/>
              <a:gd name="connsiteY109" fmla="*/ 200061 h 483984"/>
              <a:gd name="connsiteX110" fmla="*/ 1225776 w 3219453"/>
              <a:gd name="connsiteY110" fmla="*/ 191686 h 483984"/>
              <a:gd name="connsiteX111" fmla="*/ 1217846 w 3219453"/>
              <a:gd name="connsiteY111" fmla="*/ 171000 h 483984"/>
              <a:gd name="connsiteX112" fmla="*/ 1233678 w 3219453"/>
              <a:gd name="connsiteY112" fmla="*/ 134931 h 483984"/>
              <a:gd name="connsiteX113" fmla="*/ 1267095 w 3219453"/>
              <a:gd name="connsiteY113" fmla="*/ 115707 h 483984"/>
              <a:gd name="connsiteX114" fmla="*/ 1121877 w 3219453"/>
              <a:gd name="connsiteY114" fmla="*/ 106963 h 483984"/>
              <a:gd name="connsiteX115" fmla="*/ 1146898 w 3219453"/>
              <a:gd name="connsiteY115" fmla="*/ 121215 h 483984"/>
              <a:gd name="connsiteX116" fmla="*/ 1131521 w 3219453"/>
              <a:gd name="connsiteY116" fmla="*/ 146708 h 483984"/>
              <a:gd name="connsiteX117" fmla="*/ 1111247 w 3219453"/>
              <a:gd name="connsiteY117" fmla="*/ 166467 h 483984"/>
              <a:gd name="connsiteX118" fmla="*/ 1144884 w 3219453"/>
              <a:gd name="connsiteY118" fmla="*/ 171686 h 483984"/>
              <a:gd name="connsiteX119" fmla="*/ 1094038 w 3219453"/>
              <a:gd name="connsiteY119" fmla="*/ 253875 h 483984"/>
              <a:gd name="connsiteX120" fmla="*/ 1050779 w 3219453"/>
              <a:gd name="connsiteY120" fmla="*/ 250510 h 483984"/>
              <a:gd name="connsiteX121" fmla="*/ 1010670 w 3219453"/>
              <a:gd name="connsiteY121" fmla="*/ 323880 h 483984"/>
              <a:gd name="connsiteX122" fmla="*/ 999569 w 3219453"/>
              <a:gd name="connsiteY122" fmla="*/ 373504 h 483984"/>
              <a:gd name="connsiteX123" fmla="*/ 1010874 w 3219453"/>
              <a:gd name="connsiteY123" fmla="*/ 388184 h 483984"/>
              <a:gd name="connsiteX124" fmla="*/ 1104517 w 3219453"/>
              <a:gd name="connsiteY124" fmla="*/ 332999 h 483984"/>
              <a:gd name="connsiteX125" fmla="*/ 1104517 w 3219453"/>
              <a:gd name="connsiteY125" fmla="*/ 357633 h 483984"/>
              <a:gd name="connsiteX126" fmla="*/ 1113395 w 3219453"/>
              <a:gd name="connsiteY126" fmla="*/ 314056 h 483984"/>
              <a:gd name="connsiteX127" fmla="*/ 1143148 w 3219453"/>
              <a:gd name="connsiteY127" fmla="*/ 263197 h 483984"/>
              <a:gd name="connsiteX128" fmla="*/ 1217974 w 3219453"/>
              <a:gd name="connsiteY128" fmla="*/ 211248 h 483984"/>
              <a:gd name="connsiteX129" fmla="*/ 1245021 w 3219453"/>
              <a:gd name="connsiteY129" fmla="*/ 232893 h 483984"/>
              <a:gd name="connsiteX130" fmla="*/ 1234273 w 3219453"/>
              <a:gd name="connsiteY130" fmla="*/ 262602 h 483984"/>
              <a:gd name="connsiteX131" fmla="*/ 1192525 w 3219453"/>
              <a:gd name="connsiteY131" fmla="*/ 316540 h 483984"/>
              <a:gd name="connsiteX132" fmla="*/ 1166925 w 3219453"/>
              <a:gd name="connsiteY132" fmla="*/ 344411 h 483984"/>
              <a:gd name="connsiteX133" fmla="*/ 1162939 w 3219453"/>
              <a:gd name="connsiteY133" fmla="*/ 359370 h 483984"/>
              <a:gd name="connsiteX134" fmla="*/ 1169717 w 3219453"/>
              <a:gd name="connsiteY134" fmla="*/ 375615 h 483984"/>
              <a:gd name="connsiteX135" fmla="*/ 1187703 w 3219453"/>
              <a:gd name="connsiteY135" fmla="*/ 382130 h 483984"/>
              <a:gd name="connsiteX136" fmla="*/ 1219180 w 3219453"/>
              <a:gd name="connsiteY136" fmla="*/ 371029 h 483984"/>
              <a:gd name="connsiteX137" fmla="*/ 1242582 w 3219453"/>
              <a:gd name="connsiteY137" fmla="*/ 356139 h 483984"/>
              <a:gd name="connsiteX138" fmla="*/ 1242962 w 3219453"/>
              <a:gd name="connsiteY138" fmla="*/ 355890 h 483984"/>
              <a:gd name="connsiteX139" fmla="*/ 1242419 w 3219453"/>
              <a:gd name="connsiteY139" fmla="*/ 351976 h 483984"/>
              <a:gd name="connsiteX140" fmla="*/ 1266851 w 3219453"/>
              <a:gd name="connsiteY140" fmla="*/ 285448 h 483984"/>
              <a:gd name="connsiteX141" fmla="*/ 1328766 w 3219453"/>
              <a:gd name="connsiteY141" fmla="*/ 225323 h 483984"/>
              <a:gd name="connsiteX142" fmla="*/ 1395942 w 3219453"/>
              <a:gd name="connsiteY142" fmla="*/ 201154 h 483984"/>
              <a:gd name="connsiteX143" fmla="*/ 1422115 w 3219453"/>
              <a:gd name="connsiteY143" fmla="*/ 207615 h 483984"/>
              <a:gd name="connsiteX144" fmla="*/ 1433747 w 3219453"/>
              <a:gd name="connsiteY144" fmla="*/ 225489 h 483984"/>
              <a:gd name="connsiteX145" fmla="*/ 1426353 w 3219453"/>
              <a:gd name="connsiteY145" fmla="*/ 237673 h 483984"/>
              <a:gd name="connsiteX146" fmla="*/ 1442683 w 3219453"/>
              <a:gd name="connsiteY146" fmla="*/ 247311 h 483984"/>
              <a:gd name="connsiteX147" fmla="*/ 1447881 w 3219453"/>
              <a:gd name="connsiteY147" fmla="*/ 270570 h 483984"/>
              <a:gd name="connsiteX148" fmla="*/ 1420299 w 3219453"/>
              <a:gd name="connsiteY148" fmla="*/ 355041 h 483984"/>
              <a:gd name="connsiteX149" fmla="*/ 1421879 w 3219453"/>
              <a:gd name="connsiteY149" fmla="*/ 355293 h 483984"/>
              <a:gd name="connsiteX150" fmla="*/ 1425330 w 3219453"/>
              <a:gd name="connsiteY150" fmla="*/ 363324 h 483984"/>
              <a:gd name="connsiteX151" fmla="*/ 1426353 w 3219453"/>
              <a:gd name="connsiteY151" fmla="*/ 369593 h 483984"/>
              <a:gd name="connsiteX152" fmla="*/ 1452639 w 3219453"/>
              <a:gd name="connsiteY152" fmla="*/ 345127 h 483984"/>
              <a:gd name="connsiteX153" fmla="*/ 1469122 w 3219453"/>
              <a:gd name="connsiteY153" fmla="*/ 334087 h 483984"/>
              <a:gd name="connsiteX154" fmla="*/ 1470222 w 3219453"/>
              <a:gd name="connsiteY154" fmla="*/ 329629 h 483984"/>
              <a:gd name="connsiteX155" fmla="*/ 1495441 w 3219453"/>
              <a:gd name="connsiteY155" fmla="*/ 286884 h 483984"/>
              <a:gd name="connsiteX156" fmla="*/ 1531135 w 3219453"/>
              <a:gd name="connsiteY156" fmla="*/ 243089 h 483984"/>
              <a:gd name="connsiteX157" fmla="*/ 1565907 w 3219453"/>
              <a:gd name="connsiteY157" fmla="*/ 229411 h 483984"/>
              <a:gd name="connsiteX158" fmla="*/ 1585624 w 3219453"/>
              <a:gd name="connsiteY158" fmla="*/ 235524 h 483984"/>
              <a:gd name="connsiteX159" fmla="*/ 1593618 w 3219453"/>
              <a:gd name="connsiteY159" fmla="*/ 250381 h 483984"/>
              <a:gd name="connsiteX160" fmla="*/ 1586417 w 3219453"/>
              <a:gd name="connsiteY160" fmla="*/ 267098 h 483984"/>
              <a:gd name="connsiteX161" fmla="*/ 1574983 w 3219453"/>
              <a:gd name="connsiteY161" fmla="*/ 279881 h 483984"/>
              <a:gd name="connsiteX162" fmla="*/ 1524995 w 3219453"/>
              <a:gd name="connsiteY162" fmla="*/ 349951 h 483984"/>
              <a:gd name="connsiteX163" fmla="*/ 1524191 w 3219453"/>
              <a:gd name="connsiteY163" fmla="*/ 353198 h 483984"/>
              <a:gd name="connsiteX164" fmla="*/ 1534414 w 3219453"/>
              <a:gd name="connsiteY164" fmla="*/ 342632 h 483984"/>
              <a:gd name="connsiteX165" fmla="*/ 1640000 w 3219453"/>
              <a:gd name="connsiteY165" fmla="*/ 237721 h 483984"/>
              <a:gd name="connsiteX166" fmla="*/ 1695749 w 3219453"/>
              <a:gd name="connsiteY166" fmla="*/ 209223 h 483984"/>
              <a:gd name="connsiteX167" fmla="*/ 1712202 w 3219453"/>
              <a:gd name="connsiteY167" fmla="*/ 228061 h 483984"/>
              <a:gd name="connsiteX168" fmla="*/ 1718080 w 3219453"/>
              <a:gd name="connsiteY168" fmla="*/ 259125 h 483984"/>
              <a:gd name="connsiteX169" fmla="*/ 1703957 w 3219453"/>
              <a:gd name="connsiteY169" fmla="*/ 279892 h 483984"/>
              <a:gd name="connsiteX170" fmla="*/ 1660815 w 3219453"/>
              <a:gd name="connsiteY170" fmla="*/ 337564 h 483984"/>
              <a:gd name="connsiteX171" fmla="*/ 1646092 w 3219453"/>
              <a:gd name="connsiteY171" fmla="*/ 370814 h 483984"/>
              <a:gd name="connsiteX172" fmla="*/ 1650679 w 3219453"/>
              <a:gd name="connsiteY172" fmla="*/ 378765 h 483984"/>
              <a:gd name="connsiteX173" fmla="*/ 1730189 w 3219453"/>
              <a:gd name="connsiteY173" fmla="*/ 332334 h 483984"/>
              <a:gd name="connsiteX174" fmla="*/ 1730189 w 3219453"/>
              <a:gd name="connsiteY174" fmla="*/ 364878 h 483984"/>
              <a:gd name="connsiteX175" fmla="*/ 1660425 w 3219453"/>
              <a:gd name="connsiteY175" fmla="*/ 430811 h 483984"/>
              <a:gd name="connsiteX176" fmla="*/ 1609638 w 3219453"/>
              <a:gd name="connsiteY176" fmla="*/ 455703 h 483984"/>
              <a:gd name="connsiteX177" fmla="*/ 1585072 w 3219453"/>
              <a:gd name="connsiteY177" fmla="*/ 443300 h 483984"/>
              <a:gd name="connsiteX178" fmla="*/ 1577212 w 3219453"/>
              <a:gd name="connsiteY178" fmla="*/ 413194 h 483984"/>
              <a:gd name="connsiteX179" fmla="*/ 1590044 w 3219453"/>
              <a:gd name="connsiteY179" fmla="*/ 369759 h 483984"/>
              <a:gd name="connsiteX180" fmla="*/ 1634401 w 3219453"/>
              <a:gd name="connsiteY180" fmla="*/ 300295 h 483984"/>
              <a:gd name="connsiteX181" fmla="*/ 1542494 w 3219453"/>
              <a:gd name="connsiteY181" fmla="*/ 402211 h 483984"/>
              <a:gd name="connsiteX182" fmla="*/ 1515469 w 3219453"/>
              <a:gd name="connsiteY182" fmla="*/ 434529 h 483984"/>
              <a:gd name="connsiteX183" fmla="*/ 1500649 w 3219453"/>
              <a:gd name="connsiteY183" fmla="*/ 440230 h 483984"/>
              <a:gd name="connsiteX184" fmla="*/ 1474589 w 3219453"/>
              <a:gd name="connsiteY184" fmla="*/ 415343 h 483984"/>
              <a:gd name="connsiteX185" fmla="*/ 1467798 w 3219453"/>
              <a:gd name="connsiteY185" fmla="*/ 389413 h 483984"/>
              <a:gd name="connsiteX186" fmla="*/ 1466151 w 3219453"/>
              <a:gd name="connsiteY186" fmla="*/ 369021 h 483984"/>
              <a:gd name="connsiteX187" fmla="*/ 1450985 w 3219453"/>
              <a:gd name="connsiteY187" fmla="*/ 382193 h 483984"/>
              <a:gd name="connsiteX188" fmla="*/ 1433398 w 3219453"/>
              <a:gd name="connsiteY188" fmla="*/ 393505 h 483984"/>
              <a:gd name="connsiteX189" fmla="*/ 1394335 w 3219453"/>
              <a:gd name="connsiteY189" fmla="*/ 400539 h 483984"/>
              <a:gd name="connsiteX190" fmla="*/ 1315886 w 3219453"/>
              <a:gd name="connsiteY190" fmla="*/ 450999 h 483984"/>
              <a:gd name="connsiteX191" fmla="*/ 1263599 w 3219453"/>
              <a:gd name="connsiteY191" fmla="*/ 422158 h 483984"/>
              <a:gd name="connsiteX192" fmla="*/ 1251278 w 3219453"/>
              <a:gd name="connsiteY192" fmla="*/ 397365 h 483984"/>
              <a:gd name="connsiteX193" fmla="*/ 1244169 w 3219453"/>
              <a:gd name="connsiteY193" fmla="*/ 405276 h 483984"/>
              <a:gd name="connsiteX194" fmla="*/ 1161471 w 3219453"/>
              <a:gd name="connsiteY194" fmla="*/ 454364 h 483984"/>
              <a:gd name="connsiteX195" fmla="*/ 1117789 w 3219453"/>
              <a:gd name="connsiteY195" fmla="*/ 423540 h 483984"/>
              <a:gd name="connsiteX196" fmla="*/ 1104074 w 3219453"/>
              <a:gd name="connsiteY196" fmla="*/ 365268 h 483984"/>
              <a:gd name="connsiteX197" fmla="*/ 1082104 w 3219453"/>
              <a:gd name="connsiteY197" fmla="*/ 388315 h 483984"/>
              <a:gd name="connsiteX198" fmla="*/ 966468 w 3219453"/>
              <a:gd name="connsiteY198" fmla="*/ 465122 h 483984"/>
              <a:gd name="connsiteX199" fmla="*/ 936642 w 3219453"/>
              <a:gd name="connsiteY199" fmla="*/ 451128 h 483984"/>
              <a:gd name="connsiteX200" fmla="*/ 926649 w 3219453"/>
              <a:gd name="connsiteY200" fmla="*/ 418574 h 483984"/>
              <a:gd name="connsiteX201" fmla="*/ 950191 w 3219453"/>
              <a:gd name="connsiteY201" fmla="*/ 344700 h 483984"/>
              <a:gd name="connsiteX202" fmla="*/ 939382 w 3219453"/>
              <a:gd name="connsiteY202" fmla="*/ 357867 h 483984"/>
              <a:gd name="connsiteX203" fmla="*/ 933994 w 3219453"/>
              <a:gd name="connsiteY203" fmla="*/ 361774 h 483984"/>
              <a:gd name="connsiteX204" fmla="*/ 933994 w 3219453"/>
              <a:gd name="connsiteY204" fmla="*/ 366142 h 483984"/>
              <a:gd name="connsiteX205" fmla="*/ 864428 w 3219453"/>
              <a:gd name="connsiteY205" fmla="*/ 429954 h 483984"/>
              <a:gd name="connsiteX206" fmla="*/ 791904 w 3219453"/>
              <a:gd name="connsiteY206" fmla="*/ 463783 h 483984"/>
              <a:gd name="connsiteX207" fmla="*/ 738348 w 3219453"/>
              <a:gd name="connsiteY207" fmla="*/ 429027 h 483984"/>
              <a:gd name="connsiteX208" fmla="*/ 718439 w 3219453"/>
              <a:gd name="connsiteY208" fmla="*/ 356005 h 483984"/>
              <a:gd name="connsiteX209" fmla="*/ 725639 w 3219453"/>
              <a:gd name="connsiteY209" fmla="*/ 319460 h 483984"/>
              <a:gd name="connsiteX210" fmla="*/ 765490 w 3219453"/>
              <a:gd name="connsiteY210" fmla="*/ 270661 h 483984"/>
              <a:gd name="connsiteX211" fmla="*/ 830979 w 3219453"/>
              <a:gd name="connsiteY211" fmla="*/ 216713 h 483984"/>
              <a:gd name="connsiteX212" fmla="*/ 880705 w 3219453"/>
              <a:gd name="connsiteY212" fmla="*/ 196450 h 483984"/>
              <a:gd name="connsiteX213" fmla="*/ 905442 w 3219453"/>
              <a:gd name="connsiteY213" fmla="*/ 205740 h 483984"/>
              <a:gd name="connsiteX214" fmla="*/ 915156 w 3219453"/>
              <a:gd name="connsiteY214" fmla="*/ 229529 h 483984"/>
              <a:gd name="connsiteX215" fmla="*/ 891603 w 3219453"/>
              <a:gd name="connsiteY215" fmla="*/ 284559 h 483984"/>
              <a:gd name="connsiteX216" fmla="*/ 852459 w 3219453"/>
              <a:gd name="connsiteY216" fmla="*/ 316443 h 483984"/>
              <a:gd name="connsiteX217" fmla="*/ 836846 w 3219453"/>
              <a:gd name="connsiteY217" fmla="*/ 299684 h 483984"/>
              <a:gd name="connsiteX218" fmla="*/ 837261 w 3219453"/>
              <a:gd name="connsiteY218" fmla="*/ 295148 h 483984"/>
              <a:gd name="connsiteX219" fmla="*/ 833547 w 3219453"/>
              <a:gd name="connsiteY219" fmla="*/ 297633 h 483984"/>
              <a:gd name="connsiteX220" fmla="*/ 813524 w 3219453"/>
              <a:gd name="connsiteY220" fmla="*/ 311830 h 483984"/>
              <a:gd name="connsiteX221" fmla="*/ 778864 w 3219453"/>
              <a:gd name="connsiteY221" fmla="*/ 340907 h 483984"/>
              <a:gd name="connsiteX222" fmla="*/ 770506 w 3219453"/>
              <a:gd name="connsiteY222" fmla="*/ 360045 h 483984"/>
              <a:gd name="connsiteX223" fmla="*/ 780342 w 3219453"/>
              <a:gd name="connsiteY223" fmla="*/ 387091 h 483984"/>
              <a:gd name="connsiteX224" fmla="*/ 807378 w 3219453"/>
              <a:gd name="connsiteY224" fmla="*/ 396928 h 483984"/>
              <a:gd name="connsiteX225" fmla="*/ 855561 w 3219453"/>
              <a:gd name="connsiteY225" fmla="*/ 382028 h 483984"/>
              <a:gd name="connsiteX226" fmla="*/ 910125 w 3219453"/>
              <a:gd name="connsiteY226" fmla="*/ 349621 h 483984"/>
              <a:gd name="connsiteX227" fmla="*/ 918569 w 3219453"/>
              <a:gd name="connsiteY227" fmla="*/ 344218 h 483984"/>
              <a:gd name="connsiteX228" fmla="*/ 918569 w 3219453"/>
              <a:gd name="connsiteY228" fmla="*/ 340553 h 483984"/>
              <a:gd name="connsiteX229" fmla="*/ 1002001 w 3219453"/>
              <a:gd name="connsiteY229" fmla="*/ 247863 h 483984"/>
              <a:gd name="connsiteX230" fmla="*/ 961603 w 3219453"/>
              <a:gd name="connsiteY230" fmla="*/ 250735 h 483984"/>
              <a:gd name="connsiteX231" fmla="*/ 948980 w 3219453"/>
              <a:gd name="connsiteY231" fmla="*/ 253875 h 483984"/>
              <a:gd name="connsiteX232" fmla="*/ 940097 w 3219453"/>
              <a:gd name="connsiteY232" fmla="*/ 242988 h 483984"/>
              <a:gd name="connsiteX233" fmla="*/ 958700 w 3219453"/>
              <a:gd name="connsiteY233" fmla="*/ 203222 h 483984"/>
              <a:gd name="connsiteX234" fmla="*/ 995904 w 3219453"/>
              <a:gd name="connsiteY234" fmla="*/ 169736 h 483984"/>
              <a:gd name="connsiteX235" fmla="*/ 1053651 w 3219453"/>
              <a:gd name="connsiteY235" fmla="*/ 164153 h 483984"/>
              <a:gd name="connsiteX236" fmla="*/ 1084576 w 3219453"/>
              <a:gd name="connsiteY236" fmla="*/ 122142 h 483984"/>
              <a:gd name="connsiteX237" fmla="*/ 1121877 w 3219453"/>
              <a:gd name="connsiteY237" fmla="*/ 106963 h 483984"/>
              <a:gd name="connsiteX238" fmla="*/ 421174 w 3219453"/>
              <a:gd name="connsiteY238" fmla="*/ 43055 h 483984"/>
              <a:gd name="connsiteX239" fmla="*/ 478706 w 3219453"/>
              <a:gd name="connsiteY239" fmla="*/ 48402 h 483984"/>
              <a:gd name="connsiteX240" fmla="*/ 509304 w 3219453"/>
              <a:gd name="connsiteY240" fmla="*/ 60929 h 483984"/>
              <a:gd name="connsiteX241" fmla="*/ 518182 w 3219453"/>
              <a:gd name="connsiteY241" fmla="*/ 81514 h 483984"/>
              <a:gd name="connsiteX242" fmla="*/ 511780 w 3219453"/>
              <a:gd name="connsiteY242" fmla="*/ 118536 h 483984"/>
              <a:gd name="connsiteX243" fmla="*/ 496467 w 3219453"/>
              <a:gd name="connsiteY243" fmla="*/ 139416 h 483984"/>
              <a:gd name="connsiteX244" fmla="*/ 464261 w 3219453"/>
              <a:gd name="connsiteY244" fmla="*/ 153566 h 483984"/>
              <a:gd name="connsiteX245" fmla="*/ 435752 w 3219453"/>
              <a:gd name="connsiteY245" fmla="*/ 164469 h 483984"/>
              <a:gd name="connsiteX246" fmla="*/ 404629 w 3219453"/>
              <a:gd name="connsiteY246" fmla="*/ 182841 h 483984"/>
              <a:gd name="connsiteX247" fmla="*/ 388706 w 3219453"/>
              <a:gd name="connsiteY247" fmla="*/ 191306 h 483984"/>
              <a:gd name="connsiteX248" fmla="*/ 377315 w 3219453"/>
              <a:gd name="connsiteY248" fmla="*/ 181758 h 483984"/>
              <a:gd name="connsiteX249" fmla="*/ 389391 w 3219453"/>
              <a:gd name="connsiteY249" fmla="*/ 161640 h 483984"/>
              <a:gd name="connsiteX250" fmla="*/ 418195 w 3219453"/>
              <a:gd name="connsiteY250" fmla="*/ 140986 h 483984"/>
              <a:gd name="connsiteX251" fmla="*/ 435844 w 3219453"/>
              <a:gd name="connsiteY251" fmla="*/ 131974 h 483984"/>
              <a:gd name="connsiteX252" fmla="*/ 417809 w 3219453"/>
              <a:gd name="connsiteY252" fmla="*/ 135467 h 483984"/>
              <a:gd name="connsiteX253" fmla="*/ 267860 w 3219453"/>
              <a:gd name="connsiteY253" fmla="*/ 158013 h 483984"/>
              <a:gd name="connsiteX254" fmla="*/ 206015 w 3219453"/>
              <a:gd name="connsiteY254" fmla="*/ 203961 h 483984"/>
              <a:gd name="connsiteX255" fmla="*/ 208431 w 3219453"/>
              <a:gd name="connsiteY255" fmla="*/ 210964 h 483984"/>
              <a:gd name="connsiteX256" fmla="*/ 217384 w 3219453"/>
              <a:gd name="connsiteY256" fmla="*/ 216134 h 483984"/>
              <a:gd name="connsiteX257" fmla="*/ 291975 w 3219453"/>
              <a:gd name="connsiteY257" fmla="*/ 238112 h 483984"/>
              <a:gd name="connsiteX258" fmla="*/ 357780 w 3219453"/>
              <a:gd name="connsiteY258" fmla="*/ 262527 h 483984"/>
              <a:gd name="connsiteX259" fmla="*/ 407094 w 3219453"/>
              <a:gd name="connsiteY259" fmla="*/ 291786 h 483984"/>
              <a:gd name="connsiteX260" fmla="*/ 433443 w 3219453"/>
              <a:gd name="connsiteY260" fmla="*/ 321560 h 483984"/>
              <a:gd name="connsiteX261" fmla="*/ 441490 w 3219453"/>
              <a:gd name="connsiteY261" fmla="*/ 353316 h 483984"/>
              <a:gd name="connsiteX262" fmla="*/ 416872 w 3219453"/>
              <a:gd name="connsiteY262" fmla="*/ 418622 h 483984"/>
              <a:gd name="connsiteX263" fmla="*/ 322392 w 3219453"/>
              <a:gd name="connsiteY263" fmla="*/ 471107 h 483984"/>
              <a:gd name="connsiteX264" fmla="*/ 185386 w 3219453"/>
              <a:gd name="connsiteY264" fmla="*/ 483609 h 483984"/>
              <a:gd name="connsiteX265" fmla="*/ 100278 w 3219453"/>
              <a:gd name="connsiteY265" fmla="*/ 461647 h 483984"/>
              <a:gd name="connsiteX266" fmla="*/ 1053 w 3219453"/>
              <a:gd name="connsiteY266" fmla="*/ 392831 h 483984"/>
              <a:gd name="connsiteX267" fmla="*/ 166871 w 3219453"/>
              <a:gd name="connsiteY267" fmla="*/ 393563 h 483984"/>
              <a:gd name="connsiteX268" fmla="*/ 278045 w 3219453"/>
              <a:gd name="connsiteY268" fmla="*/ 388977 h 483984"/>
              <a:gd name="connsiteX269" fmla="*/ 339847 w 3219453"/>
              <a:gd name="connsiteY269" fmla="*/ 373306 h 483984"/>
              <a:gd name="connsiteX270" fmla="*/ 385384 w 3219453"/>
              <a:gd name="connsiteY270" fmla="*/ 348001 h 483984"/>
              <a:gd name="connsiteX271" fmla="*/ 284067 w 3219453"/>
              <a:gd name="connsiteY271" fmla="*/ 297819 h 483984"/>
              <a:gd name="connsiteX272" fmla="*/ 200871 w 3219453"/>
              <a:gd name="connsiteY272" fmla="*/ 273843 h 483984"/>
              <a:gd name="connsiteX273" fmla="*/ 151306 w 3219453"/>
              <a:gd name="connsiteY273" fmla="*/ 245886 h 483984"/>
              <a:gd name="connsiteX274" fmla="*/ 141174 w 3219453"/>
              <a:gd name="connsiteY274" fmla="*/ 220785 h 483984"/>
              <a:gd name="connsiteX275" fmla="*/ 165788 w 3219453"/>
              <a:gd name="connsiteY275" fmla="*/ 129043 h 483984"/>
              <a:gd name="connsiteX276" fmla="*/ 263536 w 3219453"/>
              <a:gd name="connsiteY276" fmla="*/ 65478 h 483984"/>
              <a:gd name="connsiteX277" fmla="*/ 421174 w 3219453"/>
              <a:gd name="connsiteY277" fmla="*/ 43055 h 483984"/>
              <a:gd name="connsiteX278" fmla="*/ 3197122 w 3219453"/>
              <a:gd name="connsiteY278" fmla="*/ 24217 h 483984"/>
              <a:gd name="connsiteX279" fmla="*/ 3219453 w 3219453"/>
              <a:gd name="connsiteY279" fmla="*/ 44513 h 483984"/>
              <a:gd name="connsiteX280" fmla="*/ 2992057 w 3219453"/>
              <a:gd name="connsiteY280" fmla="*/ 340318 h 483984"/>
              <a:gd name="connsiteX281" fmla="*/ 2992057 w 3219453"/>
              <a:gd name="connsiteY281" fmla="*/ 359241 h 483984"/>
              <a:gd name="connsiteX282" fmla="*/ 3102503 w 3219453"/>
              <a:gd name="connsiteY282" fmla="*/ 241123 h 483984"/>
              <a:gd name="connsiteX283" fmla="*/ 3175594 w 3219453"/>
              <a:gd name="connsiteY283" fmla="*/ 202504 h 483984"/>
              <a:gd name="connsiteX284" fmla="*/ 3196602 w 3219453"/>
              <a:gd name="connsiteY284" fmla="*/ 216027 h 483984"/>
              <a:gd name="connsiteX285" fmla="*/ 3203980 w 3219453"/>
              <a:gd name="connsiteY285" fmla="*/ 248367 h 483984"/>
              <a:gd name="connsiteX286" fmla="*/ 3172948 w 3219453"/>
              <a:gd name="connsiteY286" fmla="*/ 314182 h 483984"/>
              <a:gd name="connsiteX287" fmla="*/ 3091627 w 3219453"/>
              <a:gd name="connsiteY287" fmla="*/ 373139 h 483984"/>
              <a:gd name="connsiteX288" fmla="*/ 3121105 w 3219453"/>
              <a:gd name="connsiteY288" fmla="*/ 392888 h 483984"/>
              <a:gd name="connsiteX289" fmla="*/ 3146330 w 3219453"/>
              <a:gd name="connsiteY289" fmla="*/ 383207 h 483984"/>
              <a:gd name="connsiteX290" fmla="*/ 3212060 w 3219453"/>
              <a:gd name="connsiteY290" fmla="*/ 333674 h 483984"/>
              <a:gd name="connsiteX291" fmla="*/ 3212060 w 3219453"/>
              <a:gd name="connsiteY291" fmla="*/ 365199 h 483984"/>
              <a:gd name="connsiteX292" fmla="*/ 3146308 w 3219453"/>
              <a:gd name="connsiteY292" fmla="*/ 434524 h 483984"/>
              <a:gd name="connsiteX293" fmla="*/ 3100242 w 3219453"/>
              <a:gd name="connsiteY293" fmla="*/ 457054 h 483984"/>
              <a:gd name="connsiteX294" fmla="*/ 3055177 w 3219453"/>
              <a:gd name="connsiteY294" fmla="*/ 434186 h 483984"/>
              <a:gd name="connsiteX295" fmla="*/ 3023283 w 3219453"/>
              <a:gd name="connsiteY295" fmla="*/ 374307 h 483984"/>
              <a:gd name="connsiteX296" fmla="*/ 2992025 w 3219453"/>
              <a:gd name="connsiteY296" fmla="*/ 421371 h 483984"/>
              <a:gd name="connsiteX297" fmla="*/ 2966361 w 3219453"/>
              <a:gd name="connsiteY297" fmla="*/ 442930 h 483984"/>
              <a:gd name="connsiteX298" fmla="*/ 2944170 w 3219453"/>
              <a:gd name="connsiteY298" fmla="*/ 414095 h 483984"/>
              <a:gd name="connsiteX299" fmla="*/ 2943574 w 3219453"/>
              <a:gd name="connsiteY299" fmla="*/ 405064 h 483984"/>
              <a:gd name="connsiteX300" fmla="*/ 2942476 w 3219453"/>
              <a:gd name="connsiteY300" fmla="*/ 406170 h 483984"/>
              <a:gd name="connsiteX301" fmla="*/ 2856883 w 3219453"/>
              <a:gd name="connsiteY301" fmla="*/ 460418 h 483984"/>
              <a:gd name="connsiteX302" fmla="*/ 2832500 w 3219453"/>
              <a:gd name="connsiteY302" fmla="*/ 448797 h 483984"/>
              <a:gd name="connsiteX303" fmla="*/ 2826472 w 3219453"/>
              <a:gd name="connsiteY303" fmla="*/ 417899 h 483984"/>
              <a:gd name="connsiteX304" fmla="*/ 2845310 w 3219453"/>
              <a:gd name="connsiteY304" fmla="*/ 352105 h 483984"/>
              <a:gd name="connsiteX305" fmla="*/ 2782029 w 3219453"/>
              <a:gd name="connsiteY305" fmla="*/ 429429 h 483984"/>
              <a:gd name="connsiteX306" fmla="*/ 2744529 w 3219453"/>
              <a:gd name="connsiteY306" fmla="*/ 450324 h 483984"/>
              <a:gd name="connsiteX307" fmla="*/ 2707063 w 3219453"/>
              <a:gd name="connsiteY307" fmla="*/ 417936 h 483984"/>
              <a:gd name="connsiteX308" fmla="*/ 2689226 w 3219453"/>
              <a:gd name="connsiteY308" fmla="*/ 359370 h 483984"/>
              <a:gd name="connsiteX309" fmla="*/ 2705434 w 3219453"/>
              <a:gd name="connsiteY309" fmla="*/ 308080 h 483984"/>
              <a:gd name="connsiteX310" fmla="*/ 2769384 w 3219453"/>
              <a:gd name="connsiteY310" fmla="*/ 248742 h 483984"/>
              <a:gd name="connsiteX311" fmla="*/ 2850716 w 3219453"/>
              <a:gd name="connsiteY311" fmla="*/ 200205 h 483984"/>
              <a:gd name="connsiteX312" fmla="*/ 2908682 w 3219453"/>
              <a:gd name="connsiteY312" fmla="*/ 186355 h 483984"/>
              <a:gd name="connsiteX313" fmla="*/ 2930044 w 3219453"/>
              <a:gd name="connsiteY313" fmla="*/ 199718 h 483984"/>
              <a:gd name="connsiteX314" fmla="*/ 2939758 w 3219453"/>
              <a:gd name="connsiteY314" fmla="*/ 223474 h 483984"/>
              <a:gd name="connsiteX315" fmla="*/ 2919580 w 3219453"/>
              <a:gd name="connsiteY315" fmla="*/ 242602 h 483984"/>
              <a:gd name="connsiteX316" fmla="*/ 2933039 w 3219453"/>
              <a:gd name="connsiteY316" fmla="*/ 273934 h 483984"/>
              <a:gd name="connsiteX317" fmla="*/ 2915498 w 3219453"/>
              <a:gd name="connsiteY317" fmla="*/ 307710 h 483984"/>
              <a:gd name="connsiteX318" fmla="*/ 2892705 w 3219453"/>
              <a:gd name="connsiteY318" fmla="*/ 340307 h 483984"/>
              <a:gd name="connsiteX319" fmla="*/ 2888633 w 3219453"/>
              <a:gd name="connsiteY319" fmla="*/ 360045 h 483984"/>
              <a:gd name="connsiteX320" fmla="*/ 2901289 w 3219453"/>
              <a:gd name="connsiteY320" fmla="*/ 378765 h 483984"/>
              <a:gd name="connsiteX321" fmla="*/ 2933069 w 3219453"/>
              <a:gd name="connsiteY321" fmla="*/ 367661 h 483984"/>
              <a:gd name="connsiteX322" fmla="*/ 2950444 w 3219453"/>
              <a:gd name="connsiteY322" fmla="*/ 357004 h 483984"/>
              <a:gd name="connsiteX323" fmla="*/ 2965590 w 3219453"/>
              <a:gd name="connsiteY323" fmla="*/ 289295 h 483984"/>
              <a:gd name="connsiteX324" fmla="*/ 3046782 w 3219453"/>
              <a:gd name="connsiteY324" fmla="*/ 165519 h 483984"/>
              <a:gd name="connsiteX325" fmla="*/ 3140174 w 3219453"/>
              <a:gd name="connsiteY325" fmla="*/ 57929 h 483984"/>
              <a:gd name="connsiteX326" fmla="*/ 3197122 w 3219453"/>
              <a:gd name="connsiteY326" fmla="*/ 24217 h 483984"/>
              <a:gd name="connsiteX327" fmla="*/ 2169705 w 3219453"/>
              <a:gd name="connsiteY327" fmla="*/ 0 h 483984"/>
              <a:gd name="connsiteX328" fmla="*/ 2267839 w 3219453"/>
              <a:gd name="connsiteY328" fmla="*/ 24201 h 483984"/>
              <a:gd name="connsiteX329" fmla="*/ 2300350 w 3219453"/>
              <a:gd name="connsiteY329" fmla="*/ 84214 h 483984"/>
              <a:gd name="connsiteX330" fmla="*/ 2240884 w 3219453"/>
              <a:gd name="connsiteY330" fmla="*/ 171798 h 483984"/>
              <a:gd name="connsiteX331" fmla="*/ 2045276 w 3219453"/>
              <a:gd name="connsiteY331" fmla="*/ 228650 h 483984"/>
              <a:gd name="connsiteX332" fmla="*/ 2031913 w 3219453"/>
              <a:gd name="connsiteY332" fmla="*/ 236987 h 483984"/>
              <a:gd name="connsiteX333" fmla="*/ 2166373 w 3219453"/>
              <a:gd name="connsiteY333" fmla="*/ 268480 h 483984"/>
              <a:gd name="connsiteX334" fmla="*/ 2212889 w 3219453"/>
              <a:gd name="connsiteY334" fmla="*/ 330448 h 483984"/>
              <a:gd name="connsiteX335" fmla="*/ 2178251 w 3219453"/>
              <a:gd name="connsiteY335" fmla="*/ 391602 h 483984"/>
              <a:gd name="connsiteX336" fmla="*/ 2089783 w 3219453"/>
              <a:gd name="connsiteY336" fmla="*/ 441880 h 483984"/>
              <a:gd name="connsiteX337" fmla="*/ 1990069 w 3219453"/>
              <a:gd name="connsiteY337" fmla="*/ 461768 h 483984"/>
              <a:gd name="connsiteX338" fmla="*/ 1907135 w 3219453"/>
              <a:gd name="connsiteY338" fmla="*/ 441339 h 483984"/>
              <a:gd name="connsiteX339" fmla="*/ 1877587 w 3219453"/>
              <a:gd name="connsiteY339" fmla="*/ 386288 h 483984"/>
              <a:gd name="connsiteX340" fmla="*/ 1895927 w 3219453"/>
              <a:gd name="connsiteY340" fmla="*/ 328734 h 483984"/>
              <a:gd name="connsiteX341" fmla="*/ 1947560 w 3219453"/>
              <a:gd name="connsiteY341" fmla="*/ 264269 h 483984"/>
              <a:gd name="connsiteX342" fmla="*/ 1898439 w 3219453"/>
              <a:gd name="connsiteY342" fmla="*/ 232218 h 483984"/>
              <a:gd name="connsiteX343" fmla="*/ 1913040 w 3219453"/>
              <a:gd name="connsiteY343" fmla="*/ 210005 h 483984"/>
              <a:gd name="connsiteX344" fmla="*/ 1997612 w 3219453"/>
              <a:gd name="connsiteY344" fmla="*/ 196889 h 483984"/>
              <a:gd name="connsiteX345" fmla="*/ 2130004 w 3219453"/>
              <a:gd name="connsiteY345" fmla="*/ 104949 h 483984"/>
              <a:gd name="connsiteX346" fmla="*/ 2141577 w 3219453"/>
              <a:gd name="connsiteY346" fmla="*/ 113136 h 483984"/>
              <a:gd name="connsiteX347" fmla="*/ 2120296 w 3219453"/>
              <a:gd name="connsiteY347" fmla="*/ 141961 h 483984"/>
              <a:gd name="connsiteX348" fmla="*/ 2071604 w 3219453"/>
              <a:gd name="connsiteY348" fmla="*/ 187684 h 483984"/>
              <a:gd name="connsiteX349" fmla="*/ 2238864 w 3219453"/>
              <a:gd name="connsiteY349" fmla="*/ 115825 h 483984"/>
              <a:gd name="connsiteX350" fmla="*/ 2161626 w 3219453"/>
              <a:gd name="connsiteY350" fmla="*/ 82317 h 483984"/>
              <a:gd name="connsiteX351" fmla="*/ 2048780 w 3219453"/>
              <a:gd name="connsiteY351" fmla="*/ 97689 h 483984"/>
              <a:gd name="connsiteX352" fmla="*/ 2004344 w 3219453"/>
              <a:gd name="connsiteY352" fmla="*/ 109574 h 483984"/>
              <a:gd name="connsiteX353" fmla="*/ 1991689 w 3219453"/>
              <a:gd name="connsiteY353" fmla="*/ 113771 h 483984"/>
              <a:gd name="connsiteX354" fmla="*/ 2002028 w 3219453"/>
              <a:gd name="connsiteY354" fmla="*/ 118871 h 483984"/>
              <a:gd name="connsiteX355" fmla="*/ 2005671 w 3219453"/>
              <a:gd name="connsiteY355" fmla="*/ 127270 h 483984"/>
              <a:gd name="connsiteX356" fmla="*/ 1953743 w 3219453"/>
              <a:gd name="connsiteY356" fmla="*/ 153105 h 483984"/>
              <a:gd name="connsiteX357" fmla="*/ 1883105 w 3219453"/>
              <a:gd name="connsiteY357" fmla="*/ 169114 h 483984"/>
              <a:gd name="connsiteX358" fmla="*/ 1864128 w 3219453"/>
              <a:gd name="connsiteY358" fmla="*/ 150137 h 483984"/>
              <a:gd name="connsiteX359" fmla="*/ 1879800 w 3219453"/>
              <a:gd name="connsiteY359" fmla="*/ 112675 h 483984"/>
              <a:gd name="connsiteX360" fmla="*/ 1912327 w 3219453"/>
              <a:gd name="connsiteY360" fmla="*/ 68993 h 483984"/>
              <a:gd name="connsiteX361" fmla="*/ 1940145 w 3219453"/>
              <a:gd name="connsiteY361" fmla="*/ 45627 h 483984"/>
              <a:gd name="connsiteX362" fmla="*/ 1999696 w 3219453"/>
              <a:gd name="connsiteY362" fmla="*/ 27534 h 483984"/>
              <a:gd name="connsiteX363" fmla="*/ 2091546 w 3219453"/>
              <a:gd name="connsiteY363" fmla="*/ 7094 h 483984"/>
              <a:gd name="connsiteX364" fmla="*/ 2169705 w 3219453"/>
              <a:gd name="connsiteY364" fmla="*/ 0 h 483984"/>
              <a:gd name="connsiteX0" fmla="*/ 2010463 w 3220324"/>
              <a:gd name="connsiteY0" fmla="*/ 271373 h 483984"/>
              <a:gd name="connsiteX1" fmla="*/ 1967387 w 3220324"/>
              <a:gd name="connsiteY1" fmla="*/ 324292 h 483984"/>
              <a:gd name="connsiteX2" fmla="*/ 1959457 w 3220324"/>
              <a:gd name="connsiteY2" fmla="*/ 344572 h 483984"/>
              <a:gd name="connsiteX3" fmla="*/ 1971909 w 3220324"/>
              <a:gd name="connsiteY3" fmla="*/ 367948 h 483984"/>
              <a:gd name="connsiteX4" fmla="*/ 2013818 w 3220324"/>
              <a:gd name="connsiteY4" fmla="*/ 380115 h 483984"/>
              <a:gd name="connsiteX5" fmla="*/ 2101755 w 3220324"/>
              <a:gd name="connsiteY5" fmla="*/ 359188 h 483984"/>
              <a:gd name="connsiteX6" fmla="*/ 2144880 w 3220324"/>
              <a:gd name="connsiteY6" fmla="*/ 316990 h 483984"/>
              <a:gd name="connsiteX7" fmla="*/ 2116939 w 3220324"/>
              <a:gd name="connsiteY7" fmla="*/ 293174 h 483984"/>
              <a:gd name="connsiteX8" fmla="*/ 2010463 w 3220324"/>
              <a:gd name="connsiteY8" fmla="*/ 271373 h 483984"/>
              <a:gd name="connsiteX9" fmla="*/ 3145021 w 3220324"/>
              <a:gd name="connsiteY9" fmla="*/ 267214 h 483984"/>
              <a:gd name="connsiteX10" fmla="*/ 3141227 w 3220324"/>
              <a:gd name="connsiteY10" fmla="*/ 268049 h 483984"/>
              <a:gd name="connsiteX11" fmla="*/ 3108780 w 3220324"/>
              <a:gd name="connsiteY11" fmla="*/ 288909 h 483984"/>
              <a:gd name="connsiteX12" fmla="*/ 3052132 w 3220324"/>
              <a:gd name="connsiteY12" fmla="*/ 339075 h 483984"/>
              <a:gd name="connsiteX13" fmla="*/ 3076081 w 3220324"/>
              <a:gd name="connsiteY13" fmla="*/ 350497 h 483984"/>
              <a:gd name="connsiteX14" fmla="*/ 3125984 w 3220324"/>
              <a:gd name="connsiteY14" fmla="*/ 302909 h 483984"/>
              <a:gd name="connsiteX15" fmla="*/ 3144177 w 3220324"/>
              <a:gd name="connsiteY15" fmla="*/ 271861 h 483984"/>
              <a:gd name="connsiteX16" fmla="*/ 3145021 w 3220324"/>
              <a:gd name="connsiteY16" fmla="*/ 267214 h 483984"/>
              <a:gd name="connsiteX17" fmla="*/ 1389955 w 3220324"/>
              <a:gd name="connsiteY17" fmla="*/ 260604 h 483984"/>
              <a:gd name="connsiteX18" fmla="*/ 1339318 w 3220324"/>
              <a:gd name="connsiteY18" fmla="*/ 299620 h 483984"/>
              <a:gd name="connsiteX19" fmla="*/ 1303711 w 3220324"/>
              <a:gd name="connsiteY19" fmla="*/ 346613 h 483984"/>
              <a:gd name="connsiteX20" fmla="*/ 1298047 w 3220324"/>
              <a:gd name="connsiteY20" fmla="*/ 377533 h 483984"/>
              <a:gd name="connsiteX21" fmla="*/ 1303030 w 3220324"/>
              <a:gd name="connsiteY21" fmla="*/ 388388 h 483984"/>
              <a:gd name="connsiteX22" fmla="*/ 1316757 w 3220324"/>
              <a:gd name="connsiteY22" fmla="*/ 392888 h 483984"/>
              <a:gd name="connsiteX23" fmla="*/ 1361698 w 3220324"/>
              <a:gd name="connsiteY23" fmla="*/ 373311 h 483984"/>
              <a:gd name="connsiteX24" fmla="*/ 1355643 w 3220324"/>
              <a:gd name="connsiteY24" fmla="*/ 346586 h 483984"/>
              <a:gd name="connsiteX25" fmla="*/ 1389955 w 3220324"/>
              <a:gd name="connsiteY25" fmla="*/ 260604 h 483984"/>
              <a:gd name="connsiteX26" fmla="*/ 2889911 w 3220324"/>
              <a:gd name="connsiteY26" fmla="*/ 252535 h 483984"/>
              <a:gd name="connsiteX27" fmla="*/ 2784743 w 3220324"/>
              <a:gd name="connsiteY27" fmla="*/ 313443 h 483984"/>
              <a:gd name="connsiteX28" fmla="*/ 2745530 w 3220324"/>
              <a:gd name="connsiteY28" fmla="*/ 368114 h 483984"/>
              <a:gd name="connsiteX29" fmla="*/ 2752130 w 3220324"/>
              <a:gd name="connsiteY29" fmla="*/ 385495 h 483984"/>
              <a:gd name="connsiteX30" fmla="*/ 2793942 w 3220324"/>
              <a:gd name="connsiteY30" fmla="*/ 359316 h 483984"/>
              <a:gd name="connsiteX31" fmla="*/ 2889911 w 3220324"/>
              <a:gd name="connsiteY31" fmla="*/ 252535 h 483984"/>
              <a:gd name="connsiteX32" fmla="*/ 2603124 w 3220324"/>
              <a:gd name="connsiteY32" fmla="*/ 246481 h 483984"/>
              <a:gd name="connsiteX33" fmla="*/ 2561434 w 3220324"/>
              <a:gd name="connsiteY33" fmla="*/ 272788 h 483984"/>
              <a:gd name="connsiteX34" fmla="*/ 2525885 w 3220324"/>
              <a:gd name="connsiteY34" fmla="*/ 324255 h 483984"/>
              <a:gd name="connsiteX35" fmla="*/ 2581419 w 3220324"/>
              <a:gd name="connsiteY35" fmla="*/ 282791 h 483984"/>
              <a:gd name="connsiteX36" fmla="*/ 2603670 w 3220324"/>
              <a:gd name="connsiteY36" fmla="*/ 247017 h 483984"/>
              <a:gd name="connsiteX37" fmla="*/ 2603124 w 3220324"/>
              <a:gd name="connsiteY37" fmla="*/ 246481 h 483984"/>
              <a:gd name="connsiteX38" fmla="*/ 650498 w 3220324"/>
              <a:gd name="connsiteY38" fmla="*/ 246481 h 483984"/>
              <a:gd name="connsiteX39" fmla="*/ 608809 w 3220324"/>
              <a:gd name="connsiteY39" fmla="*/ 272788 h 483984"/>
              <a:gd name="connsiteX40" fmla="*/ 573260 w 3220324"/>
              <a:gd name="connsiteY40" fmla="*/ 324255 h 483984"/>
              <a:gd name="connsiteX41" fmla="*/ 628794 w 3220324"/>
              <a:gd name="connsiteY41" fmla="*/ 282791 h 483984"/>
              <a:gd name="connsiteX42" fmla="*/ 651045 w 3220324"/>
              <a:gd name="connsiteY42" fmla="*/ 247017 h 483984"/>
              <a:gd name="connsiteX43" fmla="*/ 650498 w 3220324"/>
              <a:gd name="connsiteY43" fmla="*/ 246481 h 483984"/>
              <a:gd name="connsiteX44" fmla="*/ 668672 w 3220324"/>
              <a:gd name="connsiteY44" fmla="*/ 197114 h 483984"/>
              <a:gd name="connsiteX45" fmla="*/ 698890 w 3220324"/>
              <a:gd name="connsiteY45" fmla="*/ 206249 h 483984"/>
              <a:gd name="connsiteX46" fmla="*/ 710506 w 3220324"/>
              <a:gd name="connsiteY46" fmla="*/ 231543 h 483984"/>
              <a:gd name="connsiteX47" fmla="*/ 569895 w 3220324"/>
              <a:gd name="connsiteY47" fmla="*/ 357302 h 483984"/>
              <a:gd name="connsiteX48" fmla="*/ 569895 w 3220324"/>
              <a:gd name="connsiteY48" fmla="*/ 360720 h 483984"/>
              <a:gd name="connsiteX49" fmla="*/ 577187 w 3220324"/>
              <a:gd name="connsiteY49" fmla="*/ 386952 h 483984"/>
              <a:gd name="connsiteX50" fmla="*/ 597349 w 3220324"/>
              <a:gd name="connsiteY50" fmla="*/ 395589 h 483984"/>
              <a:gd name="connsiteX51" fmla="*/ 644262 w 3220324"/>
              <a:gd name="connsiteY51" fmla="*/ 380469 h 483984"/>
              <a:gd name="connsiteX52" fmla="*/ 713870 w 3220324"/>
              <a:gd name="connsiteY52" fmla="*/ 333674 h 483984"/>
              <a:gd name="connsiteX53" fmla="*/ 713870 w 3220324"/>
              <a:gd name="connsiteY53" fmla="*/ 363185 h 483984"/>
              <a:gd name="connsiteX54" fmla="*/ 571117 w 3220324"/>
              <a:gd name="connsiteY54" fmla="*/ 459743 h 483984"/>
              <a:gd name="connsiteX55" fmla="*/ 519441 w 3220324"/>
              <a:gd name="connsiteY55" fmla="*/ 433581 h 483984"/>
              <a:gd name="connsiteX56" fmla="*/ 501015 w 3220324"/>
              <a:gd name="connsiteY56" fmla="*/ 364749 h 483984"/>
              <a:gd name="connsiteX57" fmla="*/ 527028 w 3220324"/>
              <a:gd name="connsiteY57" fmla="*/ 289820 h 483984"/>
              <a:gd name="connsiteX58" fmla="*/ 595002 w 3220324"/>
              <a:gd name="connsiteY58" fmla="*/ 224042 h 483984"/>
              <a:gd name="connsiteX59" fmla="*/ 668672 w 3220324"/>
              <a:gd name="connsiteY59" fmla="*/ 197114 h 483984"/>
              <a:gd name="connsiteX60" fmla="*/ 2324951 w 3220324"/>
              <a:gd name="connsiteY60" fmla="*/ 191735 h 483984"/>
              <a:gd name="connsiteX61" fmla="*/ 2339888 w 3220324"/>
              <a:gd name="connsiteY61" fmla="*/ 203672 h 483984"/>
              <a:gd name="connsiteX62" fmla="*/ 2329794 w 3220324"/>
              <a:gd name="connsiteY62" fmla="*/ 219981 h 483984"/>
              <a:gd name="connsiteX63" fmla="*/ 2408382 w 3220324"/>
              <a:gd name="connsiteY63" fmla="*/ 209898 h 483984"/>
              <a:gd name="connsiteX64" fmla="*/ 2423856 w 3220324"/>
              <a:gd name="connsiteY64" fmla="*/ 213927 h 483984"/>
              <a:gd name="connsiteX65" fmla="*/ 2433162 w 3220324"/>
              <a:gd name="connsiteY65" fmla="*/ 228061 h 483984"/>
              <a:gd name="connsiteX66" fmla="*/ 2437433 w 3220324"/>
              <a:gd name="connsiteY66" fmla="*/ 248367 h 483984"/>
              <a:gd name="connsiteX67" fmla="*/ 2432814 w 3220324"/>
              <a:gd name="connsiteY67" fmla="*/ 267832 h 483984"/>
              <a:gd name="connsiteX68" fmla="*/ 2408597 w 3220324"/>
              <a:gd name="connsiteY68" fmla="*/ 296137 h 483984"/>
              <a:gd name="connsiteX69" fmla="*/ 2380950 w 3220324"/>
              <a:gd name="connsiteY69" fmla="*/ 334306 h 483984"/>
              <a:gd name="connsiteX70" fmla="*/ 2369484 w 3220324"/>
              <a:gd name="connsiteY70" fmla="*/ 365424 h 483984"/>
              <a:gd name="connsiteX71" fmla="*/ 2381465 w 3220324"/>
              <a:gd name="connsiteY71" fmla="*/ 374725 h 483984"/>
              <a:gd name="connsiteX72" fmla="*/ 2458296 w 3220324"/>
              <a:gd name="connsiteY72" fmla="*/ 332999 h 483984"/>
              <a:gd name="connsiteX73" fmla="*/ 2458296 w 3220324"/>
              <a:gd name="connsiteY73" fmla="*/ 338426 h 483984"/>
              <a:gd name="connsiteX74" fmla="*/ 2460143 w 3220324"/>
              <a:gd name="connsiteY74" fmla="*/ 327977 h 483984"/>
              <a:gd name="connsiteX75" fmla="*/ 2479653 w 3220324"/>
              <a:gd name="connsiteY75" fmla="*/ 289820 h 483984"/>
              <a:gd name="connsiteX76" fmla="*/ 2547627 w 3220324"/>
              <a:gd name="connsiteY76" fmla="*/ 224042 h 483984"/>
              <a:gd name="connsiteX77" fmla="*/ 2621297 w 3220324"/>
              <a:gd name="connsiteY77" fmla="*/ 197114 h 483984"/>
              <a:gd name="connsiteX78" fmla="*/ 2651516 w 3220324"/>
              <a:gd name="connsiteY78" fmla="*/ 206249 h 483984"/>
              <a:gd name="connsiteX79" fmla="*/ 2663131 w 3220324"/>
              <a:gd name="connsiteY79" fmla="*/ 231543 h 483984"/>
              <a:gd name="connsiteX80" fmla="*/ 2522520 w 3220324"/>
              <a:gd name="connsiteY80" fmla="*/ 357302 h 483984"/>
              <a:gd name="connsiteX81" fmla="*/ 2522520 w 3220324"/>
              <a:gd name="connsiteY81" fmla="*/ 360720 h 483984"/>
              <a:gd name="connsiteX82" fmla="*/ 2529812 w 3220324"/>
              <a:gd name="connsiteY82" fmla="*/ 386952 h 483984"/>
              <a:gd name="connsiteX83" fmla="*/ 2549974 w 3220324"/>
              <a:gd name="connsiteY83" fmla="*/ 395589 h 483984"/>
              <a:gd name="connsiteX84" fmla="*/ 2596887 w 3220324"/>
              <a:gd name="connsiteY84" fmla="*/ 380469 h 483984"/>
              <a:gd name="connsiteX85" fmla="*/ 2666495 w 3220324"/>
              <a:gd name="connsiteY85" fmla="*/ 333674 h 483984"/>
              <a:gd name="connsiteX86" fmla="*/ 2666495 w 3220324"/>
              <a:gd name="connsiteY86" fmla="*/ 363185 h 483984"/>
              <a:gd name="connsiteX87" fmla="*/ 2523742 w 3220324"/>
              <a:gd name="connsiteY87" fmla="*/ 459743 h 483984"/>
              <a:gd name="connsiteX88" fmla="*/ 2472066 w 3220324"/>
              <a:gd name="connsiteY88" fmla="*/ 433581 h 483984"/>
              <a:gd name="connsiteX89" fmla="*/ 2454792 w 3220324"/>
              <a:gd name="connsiteY89" fmla="*/ 385052 h 483984"/>
              <a:gd name="connsiteX90" fmla="*/ 2453896 w 3220324"/>
              <a:gd name="connsiteY90" fmla="*/ 369254 h 483984"/>
              <a:gd name="connsiteX91" fmla="*/ 2429088 w 3220324"/>
              <a:gd name="connsiteY91" fmla="*/ 395137 h 483984"/>
              <a:gd name="connsiteX92" fmla="*/ 2399070 w 3220324"/>
              <a:gd name="connsiteY92" fmla="*/ 423037 h 483984"/>
              <a:gd name="connsiteX93" fmla="*/ 2346478 w 3220324"/>
              <a:gd name="connsiteY93" fmla="*/ 449649 h 483984"/>
              <a:gd name="connsiteX94" fmla="*/ 2317144 w 3220324"/>
              <a:gd name="connsiteY94" fmla="*/ 432386 h 483984"/>
              <a:gd name="connsiteX95" fmla="*/ 2307334 w 3220324"/>
              <a:gd name="connsiteY95" fmla="*/ 393681 h 483984"/>
              <a:gd name="connsiteX96" fmla="*/ 2323290 w 3220324"/>
              <a:gd name="connsiteY96" fmla="*/ 341287 h 483984"/>
              <a:gd name="connsiteX97" fmla="*/ 2367213 w 3220324"/>
              <a:gd name="connsiteY97" fmla="*/ 286847 h 483984"/>
              <a:gd name="connsiteX98" fmla="*/ 2313988 w 3220324"/>
              <a:gd name="connsiteY98" fmla="*/ 298441 h 483984"/>
              <a:gd name="connsiteX99" fmla="*/ 2243415 w 3220324"/>
              <a:gd name="connsiteY99" fmla="*/ 372957 h 483984"/>
              <a:gd name="connsiteX100" fmla="*/ 2243415 w 3220324"/>
              <a:gd name="connsiteY100" fmla="*/ 342525 h 483984"/>
              <a:gd name="connsiteX101" fmla="*/ 2270333 w 3220324"/>
              <a:gd name="connsiteY101" fmla="*/ 313228 h 483984"/>
              <a:gd name="connsiteX102" fmla="*/ 2250145 w 3220324"/>
              <a:gd name="connsiteY102" fmla="*/ 284018 h 483984"/>
              <a:gd name="connsiteX103" fmla="*/ 2278434 w 3220324"/>
              <a:gd name="connsiteY103" fmla="*/ 225751 h 483984"/>
              <a:gd name="connsiteX104" fmla="*/ 2324951 w 3220324"/>
              <a:gd name="connsiteY104" fmla="*/ 191735 h 483984"/>
              <a:gd name="connsiteX105" fmla="*/ 1267966 w 3220324"/>
              <a:gd name="connsiteY105" fmla="*/ 115707 h 483984"/>
              <a:gd name="connsiteX106" fmla="*/ 1289365 w 3220324"/>
              <a:gd name="connsiteY106" fmla="*/ 124033 h 483984"/>
              <a:gd name="connsiteX107" fmla="*/ 1297691 w 3220324"/>
              <a:gd name="connsiteY107" fmla="*/ 144757 h 483984"/>
              <a:gd name="connsiteX108" fmla="*/ 1282823 w 3220324"/>
              <a:gd name="connsiteY108" fmla="*/ 180987 h 483984"/>
              <a:gd name="connsiteX109" fmla="*/ 1247778 w 3220324"/>
              <a:gd name="connsiteY109" fmla="*/ 200061 h 483984"/>
              <a:gd name="connsiteX110" fmla="*/ 1226647 w 3220324"/>
              <a:gd name="connsiteY110" fmla="*/ 191686 h 483984"/>
              <a:gd name="connsiteX111" fmla="*/ 1218717 w 3220324"/>
              <a:gd name="connsiteY111" fmla="*/ 171000 h 483984"/>
              <a:gd name="connsiteX112" fmla="*/ 1234549 w 3220324"/>
              <a:gd name="connsiteY112" fmla="*/ 134931 h 483984"/>
              <a:gd name="connsiteX113" fmla="*/ 1267966 w 3220324"/>
              <a:gd name="connsiteY113" fmla="*/ 115707 h 483984"/>
              <a:gd name="connsiteX114" fmla="*/ 1122748 w 3220324"/>
              <a:gd name="connsiteY114" fmla="*/ 106963 h 483984"/>
              <a:gd name="connsiteX115" fmla="*/ 1147769 w 3220324"/>
              <a:gd name="connsiteY115" fmla="*/ 121215 h 483984"/>
              <a:gd name="connsiteX116" fmla="*/ 1132392 w 3220324"/>
              <a:gd name="connsiteY116" fmla="*/ 146708 h 483984"/>
              <a:gd name="connsiteX117" fmla="*/ 1112118 w 3220324"/>
              <a:gd name="connsiteY117" fmla="*/ 166467 h 483984"/>
              <a:gd name="connsiteX118" fmla="*/ 1145755 w 3220324"/>
              <a:gd name="connsiteY118" fmla="*/ 171686 h 483984"/>
              <a:gd name="connsiteX119" fmla="*/ 1094909 w 3220324"/>
              <a:gd name="connsiteY119" fmla="*/ 253875 h 483984"/>
              <a:gd name="connsiteX120" fmla="*/ 1051650 w 3220324"/>
              <a:gd name="connsiteY120" fmla="*/ 250510 h 483984"/>
              <a:gd name="connsiteX121" fmla="*/ 1011541 w 3220324"/>
              <a:gd name="connsiteY121" fmla="*/ 323880 h 483984"/>
              <a:gd name="connsiteX122" fmla="*/ 1000440 w 3220324"/>
              <a:gd name="connsiteY122" fmla="*/ 373504 h 483984"/>
              <a:gd name="connsiteX123" fmla="*/ 1011745 w 3220324"/>
              <a:gd name="connsiteY123" fmla="*/ 388184 h 483984"/>
              <a:gd name="connsiteX124" fmla="*/ 1105388 w 3220324"/>
              <a:gd name="connsiteY124" fmla="*/ 332999 h 483984"/>
              <a:gd name="connsiteX125" fmla="*/ 1105388 w 3220324"/>
              <a:gd name="connsiteY125" fmla="*/ 357633 h 483984"/>
              <a:gd name="connsiteX126" fmla="*/ 1114266 w 3220324"/>
              <a:gd name="connsiteY126" fmla="*/ 314056 h 483984"/>
              <a:gd name="connsiteX127" fmla="*/ 1144019 w 3220324"/>
              <a:gd name="connsiteY127" fmla="*/ 263197 h 483984"/>
              <a:gd name="connsiteX128" fmla="*/ 1218845 w 3220324"/>
              <a:gd name="connsiteY128" fmla="*/ 211248 h 483984"/>
              <a:gd name="connsiteX129" fmla="*/ 1245892 w 3220324"/>
              <a:gd name="connsiteY129" fmla="*/ 232893 h 483984"/>
              <a:gd name="connsiteX130" fmla="*/ 1235144 w 3220324"/>
              <a:gd name="connsiteY130" fmla="*/ 262602 h 483984"/>
              <a:gd name="connsiteX131" fmla="*/ 1193396 w 3220324"/>
              <a:gd name="connsiteY131" fmla="*/ 316540 h 483984"/>
              <a:gd name="connsiteX132" fmla="*/ 1167796 w 3220324"/>
              <a:gd name="connsiteY132" fmla="*/ 344411 h 483984"/>
              <a:gd name="connsiteX133" fmla="*/ 1163810 w 3220324"/>
              <a:gd name="connsiteY133" fmla="*/ 359370 h 483984"/>
              <a:gd name="connsiteX134" fmla="*/ 1170588 w 3220324"/>
              <a:gd name="connsiteY134" fmla="*/ 375615 h 483984"/>
              <a:gd name="connsiteX135" fmla="*/ 1188574 w 3220324"/>
              <a:gd name="connsiteY135" fmla="*/ 382130 h 483984"/>
              <a:gd name="connsiteX136" fmla="*/ 1220051 w 3220324"/>
              <a:gd name="connsiteY136" fmla="*/ 371029 h 483984"/>
              <a:gd name="connsiteX137" fmla="*/ 1243453 w 3220324"/>
              <a:gd name="connsiteY137" fmla="*/ 356139 h 483984"/>
              <a:gd name="connsiteX138" fmla="*/ 1243833 w 3220324"/>
              <a:gd name="connsiteY138" fmla="*/ 355890 h 483984"/>
              <a:gd name="connsiteX139" fmla="*/ 1243290 w 3220324"/>
              <a:gd name="connsiteY139" fmla="*/ 351976 h 483984"/>
              <a:gd name="connsiteX140" fmla="*/ 1267722 w 3220324"/>
              <a:gd name="connsiteY140" fmla="*/ 285448 h 483984"/>
              <a:gd name="connsiteX141" fmla="*/ 1329637 w 3220324"/>
              <a:gd name="connsiteY141" fmla="*/ 225323 h 483984"/>
              <a:gd name="connsiteX142" fmla="*/ 1396813 w 3220324"/>
              <a:gd name="connsiteY142" fmla="*/ 201154 h 483984"/>
              <a:gd name="connsiteX143" fmla="*/ 1422986 w 3220324"/>
              <a:gd name="connsiteY143" fmla="*/ 207615 h 483984"/>
              <a:gd name="connsiteX144" fmla="*/ 1434618 w 3220324"/>
              <a:gd name="connsiteY144" fmla="*/ 225489 h 483984"/>
              <a:gd name="connsiteX145" fmla="*/ 1427224 w 3220324"/>
              <a:gd name="connsiteY145" fmla="*/ 237673 h 483984"/>
              <a:gd name="connsiteX146" fmla="*/ 1443554 w 3220324"/>
              <a:gd name="connsiteY146" fmla="*/ 247311 h 483984"/>
              <a:gd name="connsiteX147" fmla="*/ 1448752 w 3220324"/>
              <a:gd name="connsiteY147" fmla="*/ 270570 h 483984"/>
              <a:gd name="connsiteX148" fmla="*/ 1421170 w 3220324"/>
              <a:gd name="connsiteY148" fmla="*/ 355041 h 483984"/>
              <a:gd name="connsiteX149" fmla="*/ 1422750 w 3220324"/>
              <a:gd name="connsiteY149" fmla="*/ 355293 h 483984"/>
              <a:gd name="connsiteX150" fmla="*/ 1426201 w 3220324"/>
              <a:gd name="connsiteY150" fmla="*/ 363324 h 483984"/>
              <a:gd name="connsiteX151" fmla="*/ 1427224 w 3220324"/>
              <a:gd name="connsiteY151" fmla="*/ 369593 h 483984"/>
              <a:gd name="connsiteX152" fmla="*/ 1453510 w 3220324"/>
              <a:gd name="connsiteY152" fmla="*/ 345127 h 483984"/>
              <a:gd name="connsiteX153" fmla="*/ 1469993 w 3220324"/>
              <a:gd name="connsiteY153" fmla="*/ 334087 h 483984"/>
              <a:gd name="connsiteX154" fmla="*/ 1471093 w 3220324"/>
              <a:gd name="connsiteY154" fmla="*/ 329629 h 483984"/>
              <a:gd name="connsiteX155" fmla="*/ 1496312 w 3220324"/>
              <a:gd name="connsiteY155" fmla="*/ 286884 h 483984"/>
              <a:gd name="connsiteX156" fmla="*/ 1532006 w 3220324"/>
              <a:gd name="connsiteY156" fmla="*/ 243089 h 483984"/>
              <a:gd name="connsiteX157" fmla="*/ 1566778 w 3220324"/>
              <a:gd name="connsiteY157" fmla="*/ 229411 h 483984"/>
              <a:gd name="connsiteX158" fmla="*/ 1586495 w 3220324"/>
              <a:gd name="connsiteY158" fmla="*/ 235524 h 483984"/>
              <a:gd name="connsiteX159" fmla="*/ 1594489 w 3220324"/>
              <a:gd name="connsiteY159" fmla="*/ 250381 h 483984"/>
              <a:gd name="connsiteX160" fmla="*/ 1587288 w 3220324"/>
              <a:gd name="connsiteY160" fmla="*/ 267098 h 483984"/>
              <a:gd name="connsiteX161" fmla="*/ 1575854 w 3220324"/>
              <a:gd name="connsiteY161" fmla="*/ 279881 h 483984"/>
              <a:gd name="connsiteX162" fmla="*/ 1525866 w 3220324"/>
              <a:gd name="connsiteY162" fmla="*/ 349951 h 483984"/>
              <a:gd name="connsiteX163" fmla="*/ 1525062 w 3220324"/>
              <a:gd name="connsiteY163" fmla="*/ 353198 h 483984"/>
              <a:gd name="connsiteX164" fmla="*/ 1535285 w 3220324"/>
              <a:gd name="connsiteY164" fmla="*/ 342632 h 483984"/>
              <a:gd name="connsiteX165" fmla="*/ 1640871 w 3220324"/>
              <a:gd name="connsiteY165" fmla="*/ 237721 h 483984"/>
              <a:gd name="connsiteX166" fmla="*/ 1696620 w 3220324"/>
              <a:gd name="connsiteY166" fmla="*/ 209223 h 483984"/>
              <a:gd name="connsiteX167" fmla="*/ 1713073 w 3220324"/>
              <a:gd name="connsiteY167" fmla="*/ 228061 h 483984"/>
              <a:gd name="connsiteX168" fmla="*/ 1718951 w 3220324"/>
              <a:gd name="connsiteY168" fmla="*/ 259125 h 483984"/>
              <a:gd name="connsiteX169" fmla="*/ 1704828 w 3220324"/>
              <a:gd name="connsiteY169" fmla="*/ 279892 h 483984"/>
              <a:gd name="connsiteX170" fmla="*/ 1661686 w 3220324"/>
              <a:gd name="connsiteY170" fmla="*/ 337564 h 483984"/>
              <a:gd name="connsiteX171" fmla="*/ 1646963 w 3220324"/>
              <a:gd name="connsiteY171" fmla="*/ 370814 h 483984"/>
              <a:gd name="connsiteX172" fmla="*/ 1651550 w 3220324"/>
              <a:gd name="connsiteY172" fmla="*/ 378765 h 483984"/>
              <a:gd name="connsiteX173" fmla="*/ 1731060 w 3220324"/>
              <a:gd name="connsiteY173" fmla="*/ 332334 h 483984"/>
              <a:gd name="connsiteX174" fmla="*/ 1731060 w 3220324"/>
              <a:gd name="connsiteY174" fmla="*/ 364878 h 483984"/>
              <a:gd name="connsiteX175" fmla="*/ 1661296 w 3220324"/>
              <a:gd name="connsiteY175" fmla="*/ 430811 h 483984"/>
              <a:gd name="connsiteX176" fmla="*/ 1610509 w 3220324"/>
              <a:gd name="connsiteY176" fmla="*/ 455703 h 483984"/>
              <a:gd name="connsiteX177" fmla="*/ 1585943 w 3220324"/>
              <a:gd name="connsiteY177" fmla="*/ 443300 h 483984"/>
              <a:gd name="connsiteX178" fmla="*/ 1578083 w 3220324"/>
              <a:gd name="connsiteY178" fmla="*/ 413194 h 483984"/>
              <a:gd name="connsiteX179" fmla="*/ 1590915 w 3220324"/>
              <a:gd name="connsiteY179" fmla="*/ 369759 h 483984"/>
              <a:gd name="connsiteX180" fmla="*/ 1635272 w 3220324"/>
              <a:gd name="connsiteY180" fmla="*/ 300295 h 483984"/>
              <a:gd name="connsiteX181" fmla="*/ 1543365 w 3220324"/>
              <a:gd name="connsiteY181" fmla="*/ 402211 h 483984"/>
              <a:gd name="connsiteX182" fmla="*/ 1516340 w 3220324"/>
              <a:gd name="connsiteY182" fmla="*/ 434529 h 483984"/>
              <a:gd name="connsiteX183" fmla="*/ 1501520 w 3220324"/>
              <a:gd name="connsiteY183" fmla="*/ 440230 h 483984"/>
              <a:gd name="connsiteX184" fmla="*/ 1475460 w 3220324"/>
              <a:gd name="connsiteY184" fmla="*/ 415343 h 483984"/>
              <a:gd name="connsiteX185" fmla="*/ 1468669 w 3220324"/>
              <a:gd name="connsiteY185" fmla="*/ 389413 h 483984"/>
              <a:gd name="connsiteX186" fmla="*/ 1467022 w 3220324"/>
              <a:gd name="connsiteY186" fmla="*/ 369021 h 483984"/>
              <a:gd name="connsiteX187" fmla="*/ 1451856 w 3220324"/>
              <a:gd name="connsiteY187" fmla="*/ 382193 h 483984"/>
              <a:gd name="connsiteX188" fmla="*/ 1434269 w 3220324"/>
              <a:gd name="connsiteY188" fmla="*/ 393505 h 483984"/>
              <a:gd name="connsiteX189" fmla="*/ 1395206 w 3220324"/>
              <a:gd name="connsiteY189" fmla="*/ 400539 h 483984"/>
              <a:gd name="connsiteX190" fmla="*/ 1316757 w 3220324"/>
              <a:gd name="connsiteY190" fmla="*/ 450999 h 483984"/>
              <a:gd name="connsiteX191" fmla="*/ 1264470 w 3220324"/>
              <a:gd name="connsiteY191" fmla="*/ 422158 h 483984"/>
              <a:gd name="connsiteX192" fmla="*/ 1252149 w 3220324"/>
              <a:gd name="connsiteY192" fmla="*/ 397365 h 483984"/>
              <a:gd name="connsiteX193" fmla="*/ 1245040 w 3220324"/>
              <a:gd name="connsiteY193" fmla="*/ 405276 h 483984"/>
              <a:gd name="connsiteX194" fmla="*/ 1162342 w 3220324"/>
              <a:gd name="connsiteY194" fmla="*/ 454364 h 483984"/>
              <a:gd name="connsiteX195" fmla="*/ 1118660 w 3220324"/>
              <a:gd name="connsiteY195" fmla="*/ 423540 h 483984"/>
              <a:gd name="connsiteX196" fmla="*/ 1104945 w 3220324"/>
              <a:gd name="connsiteY196" fmla="*/ 365268 h 483984"/>
              <a:gd name="connsiteX197" fmla="*/ 1082975 w 3220324"/>
              <a:gd name="connsiteY197" fmla="*/ 388315 h 483984"/>
              <a:gd name="connsiteX198" fmla="*/ 967339 w 3220324"/>
              <a:gd name="connsiteY198" fmla="*/ 465122 h 483984"/>
              <a:gd name="connsiteX199" fmla="*/ 937513 w 3220324"/>
              <a:gd name="connsiteY199" fmla="*/ 451128 h 483984"/>
              <a:gd name="connsiteX200" fmla="*/ 927520 w 3220324"/>
              <a:gd name="connsiteY200" fmla="*/ 418574 h 483984"/>
              <a:gd name="connsiteX201" fmla="*/ 951062 w 3220324"/>
              <a:gd name="connsiteY201" fmla="*/ 344700 h 483984"/>
              <a:gd name="connsiteX202" fmla="*/ 940253 w 3220324"/>
              <a:gd name="connsiteY202" fmla="*/ 357867 h 483984"/>
              <a:gd name="connsiteX203" fmla="*/ 934865 w 3220324"/>
              <a:gd name="connsiteY203" fmla="*/ 361774 h 483984"/>
              <a:gd name="connsiteX204" fmla="*/ 934865 w 3220324"/>
              <a:gd name="connsiteY204" fmla="*/ 366142 h 483984"/>
              <a:gd name="connsiteX205" fmla="*/ 865299 w 3220324"/>
              <a:gd name="connsiteY205" fmla="*/ 429954 h 483984"/>
              <a:gd name="connsiteX206" fmla="*/ 792775 w 3220324"/>
              <a:gd name="connsiteY206" fmla="*/ 463783 h 483984"/>
              <a:gd name="connsiteX207" fmla="*/ 739219 w 3220324"/>
              <a:gd name="connsiteY207" fmla="*/ 429027 h 483984"/>
              <a:gd name="connsiteX208" fmla="*/ 719310 w 3220324"/>
              <a:gd name="connsiteY208" fmla="*/ 356005 h 483984"/>
              <a:gd name="connsiteX209" fmla="*/ 726510 w 3220324"/>
              <a:gd name="connsiteY209" fmla="*/ 319460 h 483984"/>
              <a:gd name="connsiteX210" fmla="*/ 766361 w 3220324"/>
              <a:gd name="connsiteY210" fmla="*/ 270661 h 483984"/>
              <a:gd name="connsiteX211" fmla="*/ 831850 w 3220324"/>
              <a:gd name="connsiteY211" fmla="*/ 216713 h 483984"/>
              <a:gd name="connsiteX212" fmla="*/ 881576 w 3220324"/>
              <a:gd name="connsiteY212" fmla="*/ 196450 h 483984"/>
              <a:gd name="connsiteX213" fmla="*/ 906313 w 3220324"/>
              <a:gd name="connsiteY213" fmla="*/ 205740 h 483984"/>
              <a:gd name="connsiteX214" fmla="*/ 916027 w 3220324"/>
              <a:gd name="connsiteY214" fmla="*/ 229529 h 483984"/>
              <a:gd name="connsiteX215" fmla="*/ 892474 w 3220324"/>
              <a:gd name="connsiteY215" fmla="*/ 284559 h 483984"/>
              <a:gd name="connsiteX216" fmla="*/ 853330 w 3220324"/>
              <a:gd name="connsiteY216" fmla="*/ 316443 h 483984"/>
              <a:gd name="connsiteX217" fmla="*/ 837717 w 3220324"/>
              <a:gd name="connsiteY217" fmla="*/ 299684 h 483984"/>
              <a:gd name="connsiteX218" fmla="*/ 838132 w 3220324"/>
              <a:gd name="connsiteY218" fmla="*/ 295148 h 483984"/>
              <a:gd name="connsiteX219" fmla="*/ 834418 w 3220324"/>
              <a:gd name="connsiteY219" fmla="*/ 297633 h 483984"/>
              <a:gd name="connsiteX220" fmla="*/ 814395 w 3220324"/>
              <a:gd name="connsiteY220" fmla="*/ 311830 h 483984"/>
              <a:gd name="connsiteX221" fmla="*/ 779735 w 3220324"/>
              <a:gd name="connsiteY221" fmla="*/ 340907 h 483984"/>
              <a:gd name="connsiteX222" fmla="*/ 771377 w 3220324"/>
              <a:gd name="connsiteY222" fmla="*/ 360045 h 483984"/>
              <a:gd name="connsiteX223" fmla="*/ 781213 w 3220324"/>
              <a:gd name="connsiteY223" fmla="*/ 387091 h 483984"/>
              <a:gd name="connsiteX224" fmla="*/ 808249 w 3220324"/>
              <a:gd name="connsiteY224" fmla="*/ 396928 h 483984"/>
              <a:gd name="connsiteX225" fmla="*/ 856432 w 3220324"/>
              <a:gd name="connsiteY225" fmla="*/ 382028 h 483984"/>
              <a:gd name="connsiteX226" fmla="*/ 910996 w 3220324"/>
              <a:gd name="connsiteY226" fmla="*/ 349621 h 483984"/>
              <a:gd name="connsiteX227" fmla="*/ 919440 w 3220324"/>
              <a:gd name="connsiteY227" fmla="*/ 344218 h 483984"/>
              <a:gd name="connsiteX228" fmla="*/ 919440 w 3220324"/>
              <a:gd name="connsiteY228" fmla="*/ 340553 h 483984"/>
              <a:gd name="connsiteX229" fmla="*/ 1002872 w 3220324"/>
              <a:gd name="connsiteY229" fmla="*/ 247863 h 483984"/>
              <a:gd name="connsiteX230" fmla="*/ 962474 w 3220324"/>
              <a:gd name="connsiteY230" fmla="*/ 250735 h 483984"/>
              <a:gd name="connsiteX231" fmla="*/ 949851 w 3220324"/>
              <a:gd name="connsiteY231" fmla="*/ 253875 h 483984"/>
              <a:gd name="connsiteX232" fmla="*/ 940968 w 3220324"/>
              <a:gd name="connsiteY232" fmla="*/ 242988 h 483984"/>
              <a:gd name="connsiteX233" fmla="*/ 959571 w 3220324"/>
              <a:gd name="connsiteY233" fmla="*/ 203222 h 483984"/>
              <a:gd name="connsiteX234" fmla="*/ 996775 w 3220324"/>
              <a:gd name="connsiteY234" fmla="*/ 169736 h 483984"/>
              <a:gd name="connsiteX235" fmla="*/ 1054522 w 3220324"/>
              <a:gd name="connsiteY235" fmla="*/ 164153 h 483984"/>
              <a:gd name="connsiteX236" fmla="*/ 1085447 w 3220324"/>
              <a:gd name="connsiteY236" fmla="*/ 122142 h 483984"/>
              <a:gd name="connsiteX237" fmla="*/ 1122748 w 3220324"/>
              <a:gd name="connsiteY237" fmla="*/ 106963 h 483984"/>
              <a:gd name="connsiteX238" fmla="*/ 422045 w 3220324"/>
              <a:gd name="connsiteY238" fmla="*/ 43055 h 483984"/>
              <a:gd name="connsiteX239" fmla="*/ 479577 w 3220324"/>
              <a:gd name="connsiteY239" fmla="*/ 48402 h 483984"/>
              <a:gd name="connsiteX240" fmla="*/ 510175 w 3220324"/>
              <a:gd name="connsiteY240" fmla="*/ 60929 h 483984"/>
              <a:gd name="connsiteX241" fmla="*/ 519053 w 3220324"/>
              <a:gd name="connsiteY241" fmla="*/ 81514 h 483984"/>
              <a:gd name="connsiteX242" fmla="*/ 512651 w 3220324"/>
              <a:gd name="connsiteY242" fmla="*/ 118536 h 483984"/>
              <a:gd name="connsiteX243" fmla="*/ 497338 w 3220324"/>
              <a:gd name="connsiteY243" fmla="*/ 139416 h 483984"/>
              <a:gd name="connsiteX244" fmla="*/ 465132 w 3220324"/>
              <a:gd name="connsiteY244" fmla="*/ 153566 h 483984"/>
              <a:gd name="connsiteX245" fmla="*/ 436623 w 3220324"/>
              <a:gd name="connsiteY245" fmla="*/ 164469 h 483984"/>
              <a:gd name="connsiteX246" fmla="*/ 405500 w 3220324"/>
              <a:gd name="connsiteY246" fmla="*/ 182841 h 483984"/>
              <a:gd name="connsiteX247" fmla="*/ 389577 w 3220324"/>
              <a:gd name="connsiteY247" fmla="*/ 191306 h 483984"/>
              <a:gd name="connsiteX248" fmla="*/ 378186 w 3220324"/>
              <a:gd name="connsiteY248" fmla="*/ 181758 h 483984"/>
              <a:gd name="connsiteX249" fmla="*/ 390262 w 3220324"/>
              <a:gd name="connsiteY249" fmla="*/ 161640 h 483984"/>
              <a:gd name="connsiteX250" fmla="*/ 419066 w 3220324"/>
              <a:gd name="connsiteY250" fmla="*/ 140986 h 483984"/>
              <a:gd name="connsiteX251" fmla="*/ 436715 w 3220324"/>
              <a:gd name="connsiteY251" fmla="*/ 131974 h 483984"/>
              <a:gd name="connsiteX252" fmla="*/ 418680 w 3220324"/>
              <a:gd name="connsiteY252" fmla="*/ 135467 h 483984"/>
              <a:gd name="connsiteX253" fmla="*/ 268731 w 3220324"/>
              <a:gd name="connsiteY253" fmla="*/ 158013 h 483984"/>
              <a:gd name="connsiteX254" fmla="*/ 206886 w 3220324"/>
              <a:gd name="connsiteY254" fmla="*/ 203961 h 483984"/>
              <a:gd name="connsiteX255" fmla="*/ 209302 w 3220324"/>
              <a:gd name="connsiteY255" fmla="*/ 210964 h 483984"/>
              <a:gd name="connsiteX256" fmla="*/ 218255 w 3220324"/>
              <a:gd name="connsiteY256" fmla="*/ 216134 h 483984"/>
              <a:gd name="connsiteX257" fmla="*/ 292846 w 3220324"/>
              <a:gd name="connsiteY257" fmla="*/ 238112 h 483984"/>
              <a:gd name="connsiteX258" fmla="*/ 358651 w 3220324"/>
              <a:gd name="connsiteY258" fmla="*/ 262527 h 483984"/>
              <a:gd name="connsiteX259" fmla="*/ 407965 w 3220324"/>
              <a:gd name="connsiteY259" fmla="*/ 291786 h 483984"/>
              <a:gd name="connsiteX260" fmla="*/ 434314 w 3220324"/>
              <a:gd name="connsiteY260" fmla="*/ 321560 h 483984"/>
              <a:gd name="connsiteX261" fmla="*/ 442361 w 3220324"/>
              <a:gd name="connsiteY261" fmla="*/ 353316 h 483984"/>
              <a:gd name="connsiteX262" fmla="*/ 417743 w 3220324"/>
              <a:gd name="connsiteY262" fmla="*/ 418622 h 483984"/>
              <a:gd name="connsiteX263" fmla="*/ 323263 w 3220324"/>
              <a:gd name="connsiteY263" fmla="*/ 471107 h 483984"/>
              <a:gd name="connsiteX264" fmla="*/ 186257 w 3220324"/>
              <a:gd name="connsiteY264" fmla="*/ 483609 h 483984"/>
              <a:gd name="connsiteX265" fmla="*/ 101149 w 3220324"/>
              <a:gd name="connsiteY265" fmla="*/ 461647 h 483984"/>
              <a:gd name="connsiteX266" fmla="*/ 1924 w 3220324"/>
              <a:gd name="connsiteY266" fmla="*/ 392831 h 483984"/>
              <a:gd name="connsiteX267" fmla="*/ 167742 w 3220324"/>
              <a:gd name="connsiteY267" fmla="*/ 393563 h 483984"/>
              <a:gd name="connsiteX268" fmla="*/ 278916 w 3220324"/>
              <a:gd name="connsiteY268" fmla="*/ 388977 h 483984"/>
              <a:gd name="connsiteX269" fmla="*/ 340718 w 3220324"/>
              <a:gd name="connsiteY269" fmla="*/ 373306 h 483984"/>
              <a:gd name="connsiteX270" fmla="*/ 386255 w 3220324"/>
              <a:gd name="connsiteY270" fmla="*/ 348001 h 483984"/>
              <a:gd name="connsiteX271" fmla="*/ 284938 w 3220324"/>
              <a:gd name="connsiteY271" fmla="*/ 297819 h 483984"/>
              <a:gd name="connsiteX272" fmla="*/ 201742 w 3220324"/>
              <a:gd name="connsiteY272" fmla="*/ 273843 h 483984"/>
              <a:gd name="connsiteX273" fmla="*/ 152177 w 3220324"/>
              <a:gd name="connsiteY273" fmla="*/ 245886 h 483984"/>
              <a:gd name="connsiteX274" fmla="*/ 142045 w 3220324"/>
              <a:gd name="connsiteY274" fmla="*/ 220785 h 483984"/>
              <a:gd name="connsiteX275" fmla="*/ 166659 w 3220324"/>
              <a:gd name="connsiteY275" fmla="*/ 129043 h 483984"/>
              <a:gd name="connsiteX276" fmla="*/ 264407 w 3220324"/>
              <a:gd name="connsiteY276" fmla="*/ 65478 h 483984"/>
              <a:gd name="connsiteX277" fmla="*/ 422045 w 3220324"/>
              <a:gd name="connsiteY277" fmla="*/ 43055 h 483984"/>
              <a:gd name="connsiteX278" fmla="*/ 3197993 w 3220324"/>
              <a:gd name="connsiteY278" fmla="*/ 24217 h 483984"/>
              <a:gd name="connsiteX279" fmla="*/ 3220324 w 3220324"/>
              <a:gd name="connsiteY279" fmla="*/ 44513 h 483984"/>
              <a:gd name="connsiteX280" fmla="*/ 2992928 w 3220324"/>
              <a:gd name="connsiteY280" fmla="*/ 340318 h 483984"/>
              <a:gd name="connsiteX281" fmla="*/ 2992928 w 3220324"/>
              <a:gd name="connsiteY281" fmla="*/ 359241 h 483984"/>
              <a:gd name="connsiteX282" fmla="*/ 3103374 w 3220324"/>
              <a:gd name="connsiteY282" fmla="*/ 241123 h 483984"/>
              <a:gd name="connsiteX283" fmla="*/ 3176465 w 3220324"/>
              <a:gd name="connsiteY283" fmla="*/ 202504 h 483984"/>
              <a:gd name="connsiteX284" fmla="*/ 3197473 w 3220324"/>
              <a:gd name="connsiteY284" fmla="*/ 216027 h 483984"/>
              <a:gd name="connsiteX285" fmla="*/ 3204851 w 3220324"/>
              <a:gd name="connsiteY285" fmla="*/ 248367 h 483984"/>
              <a:gd name="connsiteX286" fmla="*/ 3173819 w 3220324"/>
              <a:gd name="connsiteY286" fmla="*/ 314182 h 483984"/>
              <a:gd name="connsiteX287" fmla="*/ 3092498 w 3220324"/>
              <a:gd name="connsiteY287" fmla="*/ 373139 h 483984"/>
              <a:gd name="connsiteX288" fmla="*/ 3121976 w 3220324"/>
              <a:gd name="connsiteY288" fmla="*/ 392888 h 483984"/>
              <a:gd name="connsiteX289" fmla="*/ 3147201 w 3220324"/>
              <a:gd name="connsiteY289" fmla="*/ 383207 h 483984"/>
              <a:gd name="connsiteX290" fmla="*/ 3212931 w 3220324"/>
              <a:gd name="connsiteY290" fmla="*/ 333674 h 483984"/>
              <a:gd name="connsiteX291" fmla="*/ 3212931 w 3220324"/>
              <a:gd name="connsiteY291" fmla="*/ 365199 h 483984"/>
              <a:gd name="connsiteX292" fmla="*/ 3147179 w 3220324"/>
              <a:gd name="connsiteY292" fmla="*/ 434524 h 483984"/>
              <a:gd name="connsiteX293" fmla="*/ 3101113 w 3220324"/>
              <a:gd name="connsiteY293" fmla="*/ 457054 h 483984"/>
              <a:gd name="connsiteX294" fmla="*/ 3056048 w 3220324"/>
              <a:gd name="connsiteY294" fmla="*/ 434186 h 483984"/>
              <a:gd name="connsiteX295" fmla="*/ 3024154 w 3220324"/>
              <a:gd name="connsiteY295" fmla="*/ 374307 h 483984"/>
              <a:gd name="connsiteX296" fmla="*/ 2992896 w 3220324"/>
              <a:gd name="connsiteY296" fmla="*/ 421371 h 483984"/>
              <a:gd name="connsiteX297" fmla="*/ 2967232 w 3220324"/>
              <a:gd name="connsiteY297" fmla="*/ 442930 h 483984"/>
              <a:gd name="connsiteX298" fmla="*/ 2945041 w 3220324"/>
              <a:gd name="connsiteY298" fmla="*/ 414095 h 483984"/>
              <a:gd name="connsiteX299" fmla="*/ 2944445 w 3220324"/>
              <a:gd name="connsiteY299" fmla="*/ 405064 h 483984"/>
              <a:gd name="connsiteX300" fmla="*/ 2943347 w 3220324"/>
              <a:gd name="connsiteY300" fmla="*/ 406170 h 483984"/>
              <a:gd name="connsiteX301" fmla="*/ 2857754 w 3220324"/>
              <a:gd name="connsiteY301" fmla="*/ 460418 h 483984"/>
              <a:gd name="connsiteX302" fmla="*/ 2833371 w 3220324"/>
              <a:gd name="connsiteY302" fmla="*/ 448797 h 483984"/>
              <a:gd name="connsiteX303" fmla="*/ 2827343 w 3220324"/>
              <a:gd name="connsiteY303" fmla="*/ 417899 h 483984"/>
              <a:gd name="connsiteX304" fmla="*/ 2846181 w 3220324"/>
              <a:gd name="connsiteY304" fmla="*/ 352105 h 483984"/>
              <a:gd name="connsiteX305" fmla="*/ 2782900 w 3220324"/>
              <a:gd name="connsiteY305" fmla="*/ 429429 h 483984"/>
              <a:gd name="connsiteX306" fmla="*/ 2745400 w 3220324"/>
              <a:gd name="connsiteY306" fmla="*/ 450324 h 483984"/>
              <a:gd name="connsiteX307" fmla="*/ 2707934 w 3220324"/>
              <a:gd name="connsiteY307" fmla="*/ 417936 h 483984"/>
              <a:gd name="connsiteX308" fmla="*/ 2690097 w 3220324"/>
              <a:gd name="connsiteY308" fmla="*/ 359370 h 483984"/>
              <a:gd name="connsiteX309" fmla="*/ 2706305 w 3220324"/>
              <a:gd name="connsiteY309" fmla="*/ 308080 h 483984"/>
              <a:gd name="connsiteX310" fmla="*/ 2770255 w 3220324"/>
              <a:gd name="connsiteY310" fmla="*/ 248742 h 483984"/>
              <a:gd name="connsiteX311" fmla="*/ 2851587 w 3220324"/>
              <a:gd name="connsiteY311" fmla="*/ 200205 h 483984"/>
              <a:gd name="connsiteX312" fmla="*/ 2909553 w 3220324"/>
              <a:gd name="connsiteY312" fmla="*/ 186355 h 483984"/>
              <a:gd name="connsiteX313" fmla="*/ 2930915 w 3220324"/>
              <a:gd name="connsiteY313" fmla="*/ 199718 h 483984"/>
              <a:gd name="connsiteX314" fmla="*/ 2940629 w 3220324"/>
              <a:gd name="connsiteY314" fmla="*/ 223474 h 483984"/>
              <a:gd name="connsiteX315" fmla="*/ 2920451 w 3220324"/>
              <a:gd name="connsiteY315" fmla="*/ 242602 h 483984"/>
              <a:gd name="connsiteX316" fmla="*/ 2933910 w 3220324"/>
              <a:gd name="connsiteY316" fmla="*/ 273934 h 483984"/>
              <a:gd name="connsiteX317" fmla="*/ 2916369 w 3220324"/>
              <a:gd name="connsiteY317" fmla="*/ 307710 h 483984"/>
              <a:gd name="connsiteX318" fmla="*/ 2893576 w 3220324"/>
              <a:gd name="connsiteY318" fmla="*/ 340307 h 483984"/>
              <a:gd name="connsiteX319" fmla="*/ 2889504 w 3220324"/>
              <a:gd name="connsiteY319" fmla="*/ 360045 h 483984"/>
              <a:gd name="connsiteX320" fmla="*/ 2902160 w 3220324"/>
              <a:gd name="connsiteY320" fmla="*/ 378765 h 483984"/>
              <a:gd name="connsiteX321" fmla="*/ 2933940 w 3220324"/>
              <a:gd name="connsiteY321" fmla="*/ 367661 h 483984"/>
              <a:gd name="connsiteX322" fmla="*/ 2951315 w 3220324"/>
              <a:gd name="connsiteY322" fmla="*/ 357004 h 483984"/>
              <a:gd name="connsiteX323" fmla="*/ 2966461 w 3220324"/>
              <a:gd name="connsiteY323" fmla="*/ 289295 h 483984"/>
              <a:gd name="connsiteX324" fmla="*/ 3047653 w 3220324"/>
              <a:gd name="connsiteY324" fmla="*/ 165519 h 483984"/>
              <a:gd name="connsiteX325" fmla="*/ 3141045 w 3220324"/>
              <a:gd name="connsiteY325" fmla="*/ 57929 h 483984"/>
              <a:gd name="connsiteX326" fmla="*/ 3197993 w 3220324"/>
              <a:gd name="connsiteY326" fmla="*/ 24217 h 483984"/>
              <a:gd name="connsiteX327" fmla="*/ 2170576 w 3220324"/>
              <a:gd name="connsiteY327" fmla="*/ 0 h 483984"/>
              <a:gd name="connsiteX328" fmla="*/ 2268710 w 3220324"/>
              <a:gd name="connsiteY328" fmla="*/ 24201 h 483984"/>
              <a:gd name="connsiteX329" fmla="*/ 2301221 w 3220324"/>
              <a:gd name="connsiteY329" fmla="*/ 84214 h 483984"/>
              <a:gd name="connsiteX330" fmla="*/ 2241755 w 3220324"/>
              <a:gd name="connsiteY330" fmla="*/ 171798 h 483984"/>
              <a:gd name="connsiteX331" fmla="*/ 2046147 w 3220324"/>
              <a:gd name="connsiteY331" fmla="*/ 228650 h 483984"/>
              <a:gd name="connsiteX332" fmla="*/ 2032784 w 3220324"/>
              <a:gd name="connsiteY332" fmla="*/ 236987 h 483984"/>
              <a:gd name="connsiteX333" fmla="*/ 2167244 w 3220324"/>
              <a:gd name="connsiteY333" fmla="*/ 268480 h 483984"/>
              <a:gd name="connsiteX334" fmla="*/ 2213760 w 3220324"/>
              <a:gd name="connsiteY334" fmla="*/ 330448 h 483984"/>
              <a:gd name="connsiteX335" fmla="*/ 2179122 w 3220324"/>
              <a:gd name="connsiteY335" fmla="*/ 391602 h 483984"/>
              <a:gd name="connsiteX336" fmla="*/ 2090654 w 3220324"/>
              <a:gd name="connsiteY336" fmla="*/ 441880 h 483984"/>
              <a:gd name="connsiteX337" fmla="*/ 1990940 w 3220324"/>
              <a:gd name="connsiteY337" fmla="*/ 461768 h 483984"/>
              <a:gd name="connsiteX338" fmla="*/ 1908006 w 3220324"/>
              <a:gd name="connsiteY338" fmla="*/ 441339 h 483984"/>
              <a:gd name="connsiteX339" fmla="*/ 1878458 w 3220324"/>
              <a:gd name="connsiteY339" fmla="*/ 386288 h 483984"/>
              <a:gd name="connsiteX340" fmla="*/ 1896798 w 3220324"/>
              <a:gd name="connsiteY340" fmla="*/ 328734 h 483984"/>
              <a:gd name="connsiteX341" fmla="*/ 1948431 w 3220324"/>
              <a:gd name="connsiteY341" fmla="*/ 264269 h 483984"/>
              <a:gd name="connsiteX342" fmla="*/ 1899310 w 3220324"/>
              <a:gd name="connsiteY342" fmla="*/ 232218 h 483984"/>
              <a:gd name="connsiteX343" fmla="*/ 1913911 w 3220324"/>
              <a:gd name="connsiteY343" fmla="*/ 210005 h 483984"/>
              <a:gd name="connsiteX344" fmla="*/ 1998483 w 3220324"/>
              <a:gd name="connsiteY344" fmla="*/ 196889 h 483984"/>
              <a:gd name="connsiteX345" fmla="*/ 2130875 w 3220324"/>
              <a:gd name="connsiteY345" fmla="*/ 104949 h 483984"/>
              <a:gd name="connsiteX346" fmla="*/ 2142448 w 3220324"/>
              <a:gd name="connsiteY346" fmla="*/ 113136 h 483984"/>
              <a:gd name="connsiteX347" fmla="*/ 2121167 w 3220324"/>
              <a:gd name="connsiteY347" fmla="*/ 141961 h 483984"/>
              <a:gd name="connsiteX348" fmla="*/ 2072475 w 3220324"/>
              <a:gd name="connsiteY348" fmla="*/ 187684 h 483984"/>
              <a:gd name="connsiteX349" fmla="*/ 2239735 w 3220324"/>
              <a:gd name="connsiteY349" fmla="*/ 115825 h 483984"/>
              <a:gd name="connsiteX350" fmla="*/ 2162497 w 3220324"/>
              <a:gd name="connsiteY350" fmla="*/ 82317 h 483984"/>
              <a:gd name="connsiteX351" fmla="*/ 2049651 w 3220324"/>
              <a:gd name="connsiteY351" fmla="*/ 97689 h 483984"/>
              <a:gd name="connsiteX352" fmla="*/ 2005215 w 3220324"/>
              <a:gd name="connsiteY352" fmla="*/ 109574 h 483984"/>
              <a:gd name="connsiteX353" fmla="*/ 1992560 w 3220324"/>
              <a:gd name="connsiteY353" fmla="*/ 113771 h 483984"/>
              <a:gd name="connsiteX354" fmla="*/ 2002899 w 3220324"/>
              <a:gd name="connsiteY354" fmla="*/ 118871 h 483984"/>
              <a:gd name="connsiteX355" fmla="*/ 2006542 w 3220324"/>
              <a:gd name="connsiteY355" fmla="*/ 127270 h 483984"/>
              <a:gd name="connsiteX356" fmla="*/ 1954614 w 3220324"/>
              <a:gd name="connsiteY356" fmla="*/ 153105 h 483984"/>
              <a:gd name="connsiteX357" fmla="*/ 1883976 w 3220324"/>
              <a:gd name="connsiteY357" fmla="*/ 169114 h 483984"/>
              <a:gd name="connsiteX358" fmla="*/ 1864999 w 3220324"/>
              <a:gd name="connsiteY358" fmla="*/ 150137 h 483984"/>
              <a:gd name="connsiteX359" fmla="*/ 1880671 w 3220324"/>
              <a:gd name="connsiteY359" fmla="*/ 112675 h 483984"/>
              <a:gd name="connsiteX360" fmla="*/ 1913198 w 3220324"/>
              <a:gd name="connsiteY360" fmla="*/ 68993 h 483984"/>
              <a:gd name="connsiteX361" fmla="*/ 1941016 w 3220324"/>
              <a:gd name="connsiteY361" fmla="*/ 45627 h 483984"/>
              <a:gd name="connsiteX362" fmla="*/ 2000567 w 3220324"/>
              <a:gd name="connsiteY362" fmla="*/ 27534 h 483984"/>
              <a:gd name="connsiteX363" fmla="*/ 2092417 w 3220324"/>
              <a:gd name="connsiteY363" fmla="*/ 7094 h 483984"/>
              <a:gd name="connsiteX364" fmla="*/ 2170576 w 3220324"/>
              <a:gd name="connsiteY364" fmla="*/ 0 h 483984"/>
              <a:gd name="connsiteX0" fmla="*/ 2009487 w 3219348"/>
              <a:gd name="connsiteY0" fmla="*/ 271373 h 483984"/>
              <a:gd name="connsiteX1" fmla="*/ 1966411 w 3219348"/>
              <a:gd name="connsiteY1" fmla="*/ 324292 h 483984"/>
              <a:gd name="connsiteX2" fmla="*/ 1958481 w 3219348"/>
              <a:gd name="connsiteY2" fmla="*/ 344572 h 483984"/>
              <a:gd name="connsiteX3" fmla="*/ 1970933 w 3219348"/>
              <a:gd name="connsiteY3" fmla="*/ 367948 h 483984"/>
              <a:gd name="connsiteX4" fmla="*/ 2012842 w 3219348"/>
              <a:gd name="connsiteY4" fmla="*/ 380115 h 483984"/>
              <a:gd name="connsiteX5" fmla="*/ 2100779 w 3219348"/>
              <a:gd name="connsiteY5" fmla="*/ 359188 h 483984"/>
              <a:gd name="connsiteX6" fmla="*/ 2143904 w 3219348"/>
              <a:gd name="connsiteY6" fmla="*/ 316990 h 483984"/>
              <a:gd name="connsiteX7" fmla="*/ 2115963 w 3219348"/>
              <a:gd name="connsiteY7" fmla="*/ 293174 h 483984"/>
              <a:gd name="connsiteX8" fmla="*/ 2009487 w 3219348"/>
              <a:gd name="connsiteY8" fmla="*/ 271373 h 483984"/>
              <a:gd name="connsiteX9" fmla="*/ 3144045 w 3219348"/>
              <a:gd name="connsiteY9" fmla="*/ 267214 h 483984"/>
              <a:gd name="connsiteX10" fmla="*/ 3140251 w 3219348"/>
              <a:gd name="connsiteY10" fmla="*/ 268049 h 483984"/>
              <a:gd name="connsiteX11" fmla="*/ 3107804 w 3219348"/>
              <a:gd name="connsiteY11" fmla="*/ 288909 h 483984"/>
              <a:gd name="connsiteX12" fmla="*/ 3051156 w 3219348"/>
              <a:gd name="connsiteY12" fmla="*/ 339075 h 483984"/>
              <a:gd name="connsiteX13" fmla="*/ 3075105 w 3219348"/>
              <a:gd name="connsiteY13" fmla="*/ 350497 h 483984"/>
              <a:gd name="connsiteX14" fmla="*/ 3125008 w 3219348"/>
              <a:gd name="connsiteY14" fmla="*/ 302909 h 483984"/>
              <a:gd name="connsiteX15" fmla="*/ 3143201 w 3219348"/>
              <a:gd name="connsiteY15" fmla="*/ 271861 h 483984"/>
              <a:gd name="connsiteX16" fmla="*/ 3144045 w 3219348"/>
              <a:gd name="connsiteY16" fmla="*/ 267214 h 483984"/>
              <a:gd name="connsiteX17" fmla="*/ 1388979 w 3219348"/>
              <a:gd name="connsiteY17" fmla="*/ 260604 h 483984"/>
              <a:gd name="connsiteX18" fmla="*/ 1338342 w 3219348"/>
              <a:gd name="connsiteY18" fmla="*/ 299620 h 483984"/>
              <a:gd name="connsiteX19" fmla="*/ 1302735 w 3219348"/>
              <a:gd name="connsiteY19" fmla="*/ 346613 h 483984"/>
              <a:gd name="connsiteX20" fmla="*/ 1297071 w 3219348"/>
              <a:gd name="connsiteY20" fmla="*/ 377533 h 483984"/>
              <a:gd name="connsiteX21" fmla="*/ 1302054 w 3219348"/>
              <a:gd name="connsiteY21" fmla="*/ 388388 h 483984"/>
              <a:gd name="connsiteX22" fmla="*/ 1315781 w 3219348"/>
              <a:gd name="connsiteY22" fmla="*/ 392888 h 483984"/>
              <a:gd name="connsiteX23" fmla="*/ 1360722 w 3219348"/>
              <a:gd name="connsiteY23" fmla="*/ 373311 h 483984"/>
              <a:gd name="connsiteX24" fmla="*/ 1354667 w 3219348"/>
              <a:gd name="connsiteY24" fmla="*/ 346586 h 483984"/>
              <a:gd name="connsiteX25" fmla="*/ 1388979 w 3219348"/>
              <a:gd name="connsiteY25" fmla="*/ 260604 h 483984"/>
              <a:gd name="connsiteX26" fmla="*/ 2888935 w 3219348"/>
              <a:gd name="connsiteY26" fmla="*/ 252535 h 483984"/>
              <a:gd name="connsiteX27" fmla="*/ 2783767 w 3219348"/>
              <a:gd name="connsiteY27" fmla="*/ 313443 h 483984"/>
              <a:gd name="connsiteX28" fmla="*/ 2744554 w 3219348"/>
              <a:gd name="connsiteY28" fmla="*/ 368114 h 483984"/>
              <a:gd name="connsiteX29" fmla="*/ 2751154 w 3219348"/>
              <a:gd name="connsiteY29" fmla="*/ 385495 h 483984"/>
              <a:gd name="connsiteX30" fmla="*/ 2792966 w 3219348"/>
              <a:gd name="connsiteY30" fmla="*/ 359316 h 483984"/>
              <a:gd name="connsiteX31" fmla="*/ 2888935 w 3219348"/>
              <a:gd name="connsiteY31" fmla="*/ 252535 h 483984"/>
              <a:gd name="connsiteX32" fmla="*/ 2602148 w 3219348"/>
              <a:gd name="connsiteY32" fmla="*/ 246481 h 483984"/>
              <a:gd name="connsiteX33" fmla="*/ 2560458 w 3219348"/>
              <a:gd name="connsiteY33" fmla="*/ 272788 h 483984"/>
              <a:gd name="connsiteX34" fmla="*/ 2524909 w 3219348"/>
              <a:gd name="connsiteY34" fmla="*/ 324255 h 483984"/>
              <a:gd name="connsiteX35" fmla="*/ 2580443 w 3219348"/>
              <a:gd name="connsiteY35" fmla="*/ 282791 h 483984"/>
              <a:gd name="connsiteX36" fmla="*/ 2602694 w 3219348"/>
              <a:gd name="connsiteY36" fmla="*/ 247017 h 483984"/>
              <a:gd name="connsiteX37" fmla="*/ 2602148 w 3219348"/>
              <a:gd name="connsiteY37" fmla="*/ 246481 h 483984"/>
              <a:gd name="connsiteX38" fmla="*/ 649522 w 3219348"/>
              <a:gd name="connsiteY38" fmla="*/ 246481 h 483984"/>
              <a:gd name="connsiteX39" fmla="*/ 607833 w 3219348"/>
              <a:gd name="connsiteY39" fmla="*/ 272788 h 483984"/>
              <a:gd name="connsiteX40" fmla="*/ 572284 w 3219348"/>
              <a:gd name="connsiteY40" fmla="*/ 324255 h 483984"/>
              <a:gd name="connsiteX41" fmla="*/ 627818 w 3219348"/>
              <a:gd name="connsiteY41" fmla="*/ 282791 h 483984"/>
              <a:gd name="connsiteX42" fmla="*/ 650069 w 3219348"/>
              <a:gd name="connsiteY42" fmla="*/ 247017 h 483984"/>
              <a:gd name="connsiteX43" fmla="*/ 649522 w 3219348"/>
              <a:gd name="connsiteY43" fmla="*/ 246481 h 483984"/>
              <a:gd name="connsiteX44" fmla="*/ 667696 w 3219348"/>
              <a:gd name="connsiteY44" fmla="*/ 197114 h 483984"/>
              <a:gd name="connsiteX45" fmla="*/ 697914 w 3219348"/>
              <a:gd name="connsiteY45" fmla="*/ 206249 h 483984"/>
              <a:gd name="connsiteX46" fmla="*/ 709530 w 3219348"/>
              <a:gd name="connsiteY46" fmla="*/ 231543 h 483984"/>
              <a:gd name="connsiteX47" fmla="*/ 568919 w 3219348"/>
              <a:gd name="connsiteY47" fmla="*/ 357302 h 483984"/>
              <a:gd name="connsiteX48" fmla="*/ 568919 w 3219348"/>
              <a:gd name="connsiteY48" fmla="*/ 360720 h 483984"/>
              <a:gd name="connsiteX49" fmla="*/ 576211 w 3219348"/>
              <a:gd name="connsiteY49" fmla="*/ 386952 h 483984"/>
              <a:gd name="connsiteX50" fmla="*/ 596373 w 3219348"/>
              <a:gd name="connsiteY50" fmla="*/ 395589 h 483984"/>
              <a:gd name="connsiteX51" fmla="*/ 643286 w 3219348"/>
              <a:gd name="connsiteY51" fmla="*/ 380469 h 483984"/>
              <a:gd name="connsiteX52" fmla="*/ 712894 w 3219348"/>
              <a:gd name="connsiteY52" fmla="*/ 333674 h 483984"/>
              <a:gd name="connsiteX53" fmla="*/ 712894 w 3219348"/>
              <a:gd name="connsiteY53" fmla="*/ 363185 h 483984"/>
              <a:gd name="connsiteX54" fmla="*/ 570141 w 3219348"/>
              <a:gd name="connsiteY54" fmla="*/ 459743 h 483984"/>
              <a:gd name="connsiteX55" fmla="*/ 518465 w 3219348"/>
              <a:gd name="connsiteY55" fmla="*/ 433581 h 483984"/>
              <a:gd name="connsiteX56" fmla="*/ 500039 w 3219348"/>
              <a:gd name="connsiteY56" fmla="*/ 364749 h 483984"/>
              <a:gd name="connsiteX57" fmla="*/ 526052 w 3219348"/>
              <a:gd name="connsiteY57" fmla="*/ 289820 h 483984"/>
              <a:gd name="connsiteX58" fmla="*/ 594026 w 3219348"/>
              <a:gd name="connsiteY58" fmla="*/ 224042 h 483984"/>
              <a:gd name="connsiteX59" fmla="*/ 667696 w 3219348"/>
              <a:gd name="connsiteY59" fmla="*/ 197114 h 483984"/>
              <a:gd name="connsiteX60" fmla="*/ 2323975 w 3219348"/>
              <a:gd name="connsiteY60" fmla="*/ 191735 h 483984"/>
              <a:gd name="connsiteX61" fmla="*/ 2338912 w 3219348"/>
              <a:gd name="connsiteY61" fmla="*/ 203672 h 483984"/>
              <a:gd name="connsiteX62" fmla="*/ 2328818 w 3219348"/>
              <a:gd name="connsiteY62" fmla="*/ 219981 h 483984"/>
              <a:gd name="connsiteX63" fmla="*/ 2407406 w 3219348"/>
              <a:gd name="connsiteY63" fmla="*/ 209898 h 483984"/>
              <a:gd name="connsiteX64" fmla="*/ 2422880 w 3219348"/>
              <a:gd name="connsiteY64" fmla="*/ 213927 h 483984"/>
              <a:gd name="connsiteX65" fmla="*/ 2432186 w 3219348"/>
              <a:gd name="connsiteY65" fmla="*/ 228061 h 483984"/>
              <a:gd name="connsiteX66" fmla="*/ 2436457 w 3219348"/>
              <a:gd name="connsiteY66" fmla="*/ 248367 h 483984"/>
              <a:gd name="connsiteX67" fmla="*/ 2431838 w 3219348"/>
              <a:gd name="connsiteY67" fmla="*/ 267832 h 483984"/>
              <a:gd name="connsiteX68" fmla="*/ 2407621 w 3219348"/>
              <a:gd name="connsiteY68" fmla="*/ 296137 h 483984"/>
              <a:gd name="connsiteX69" fmla="*/ 2379974 w 3219348"/>
              <a:gd name="connsiteY69" fmla="*/ 334306 h 483984"/>
              <a:gd name="connsiteX70" fmla="*/ 2368508 w 3219348"/>
              <a:gd name="connsiteY70" fmla="*/ 365424 h 483984"/>
              <a:gd name="connsiteX71" fmla="*/ 2380489 w 3219348"/>
              <a:gd name="connsiteY71" fmla="*/ 374725 h 483984"/>
              <a:gd name="connsiteX72" fmla="*/ 2457320 w 3219348"/>
              <a:gd name="connsiteY72" fmla="*/ 332999 h 483984"/>
              <a:gd name="connsiteX73" fmla="*/ 2457320 w 3219348"/>
              <a:gd name="connsiteY73" fmla="*/ 338426 h 483984"/>
              <a:gd name="connsiteX74" fmla="*/ 2459167 w 3219348"/>
              <a:gd name="connsiteY74" fmla="*/ 327977 h 483984"/>
              <a:gd name="connsiteX75" fmla="*/ 2478677 w 3219348"/>
              <a:gd name="connsiteY75" fmla="*/ 289820 h 483984"/>
              <a:gd name="connsiteX76" fmla="*/ 2546651 w 3219348"/>
              <a:gd name="connsiteY76" fmla="*/ 224042 h 483984"/>
              <a:gd name="connsiteX77" fmla="*/ 2620321 w 3219348"/>
              <a:gd name="connsiteY77" fmla="*/ 197114 h 483984"/>
              <a:gd name="connsiteX78" fmla="*/ 2650540 w 3219348"/>
              <a:gd name="connsiteY78" fmla="*/ 206249 h 483984"/>
              <a:gd name="connsiteX79" fmla="*/ 2662155 w 3219348"/>
              <a:gd name="connsiteY79" fmla="*/ 231543 h 483984"/>
              <a:gd name="connsiteX80" fmla="*/ 2521544 w 3219348"/>
              <a:gd name="connsiteY80" fmla="*/ 357302 h 483984"/>
              <a:gd name="connsiteX81" fmla="*/ 2521544 w 3219348"/>
              <a:gd name="connsiteY81" fmla="*/ 360720 h 483984"/>
              <a:gd name="connsiteX82" fmla="*/ 2528836 w 3219348"/>
              <a:gd name="connsiteY82" fmla="*/ 386952 h 483984"/>
              <a:gd name="connsiteX83" fmla="*/ 2548998 w 3219348"/>
              <a:gd name="connsiteY83" fmla="*/ 395589 h 483984"/>
              <a:gd name="connsiteX84" fmla="*/ 2595911 w 3219348"/>
              <a:gd name="connsiteY84" fmla="*/ 380469 h 483984"/>
              <a:gd name="connsiteX85" fmla="*/ 2665519 w 3219348"/>
              <a:gd name="connsiteY85" fmla="*/ 333674 h 483984"/>
              <a:gd name="connsiteX86" fmla="*/ 2665519 w 3219348"/>
              <a:gd name="connsiteY86" fmla="*/ 363185 h 483984"/>
              <a:gd name="connsiteX87" fmla="*/ 2522766 w 3219348"/>
              <a:gd name="connsiteY87" fmla="*/ 459743 h 483984"/>
              <a:gd name="connsiteX88" fmla="*/ 2471090 w 3219348"/>
              <a:gd name="connsiteY88" fmla="*/ 433581 h 483984"/>
              <a:gd name="connsiteX89" fmla="*/ 2453816 w 3219348"/>
              <a:gd name="connsiteY89" fmla="*/ 385052 h 483984"/>
              <a:gd name="connsiteX90" fmla="*/ 2452920 w 3219348"/>
              <a:gd name="connsiteY90" fmla="*/ 369254 h 483984"/>
              <a:gd name="connsiteX91" fmla="*/ 2428112 w 3219348"/>
              <a:gd name="connsiteY91" fmla="*/ 395137 h 483984"/>
              <a:gd name="connsiteX92" fmla="*/ 2398094 w 3219348"/>
              <a:gd name="connsiteY92" fmla="*/ 423037 h 483984"/>
              <a:gd name="connsiteX93" fmla="*/ 2345502 w 3219348"/>
              <a:gd name="connsiteY93" fmla="*/ 449649 h 483984"/>
              <a:gd name="connsiteX94" fmla="*/ 2316168 w 3219348"/>
              <a:gd name="connsiteY94" fmla="*/ 432386 h 483984"/>
              <a:gd name="connsiteX95" fmla="*/ 2306358 w 3219348"/>
              <a:gd name="connsiteY95" fmla="*/ 393681 h 483984"/>
              <a:gd name="connsiteX96" fmla="*/ 2322314 w 3219348"/>
              <a:gd name="connsiteY96" fmla="*/ 341287 h 483984"/>
              <a:gd name="connsiteX97" fmla="*/ 2366237 w 3219348"/>
              <a:gd name="connsiteY97" fmla="*/ 286847 h 483984"/>
              <a:gd name="connsiteX98" fmla="*/ 2313012 w 3219348"/>
              <a:gd name="connsiteY98" fmla="*/ 298441 h 483984"/>
              <a:gd name="connsiteX99" fmla="*/ 2242439 w 3219348"/>
              <a:gd name="connsiteY99" fmla="*/ 372957 h 483984"/>
              <a:gd name="connsiteX100" fmla="*/ 2242439 w 3219348"/>
              <a:gd name="connsiteY100" fmla="*/ 342525 h 483984"/>
              <a:gd name="connsiteX101" fmla="*/ 2269357 w 3219348"/>
              <a:gd name="connsiteY101" fmla="*/ 313228 h 483984"/>
              <a:gd name="connsiteX102" fmla="*/ 2249169 w 3219348"/>
              <a:gd name="connsiteY102" fmla="*/ 284018 h 483984"/>
              <a:gd name="connsiteX103" fmla="*/ 2277458 w 3219348"/>
              <a:gd name="connsiteY103" fmla="*/ 225751 h 483984"/>
              <a:gd name="connsiteX104" fmla="*/ 2323975 w 3219348"/>
              <a:gd name="connsiteY104" fmla="*/ 191735 h 483984"/>
              <a:gd name="connsiteX105" fmla="*/ 1266990 w 3219348"/>
              <a:gd name="connsiteY105" fmla="*/ 115707 h 483984"/>
              <a:gd name="connsiteX106" fmla="*/ 1288389 w 3219348"/>
              <a:gd name="connsiteY106" fmla="*/ 124033 h 483984"/>
              <a:gd name="connsiteX107" fmla="*/ 1296715 w 3219348"/>
              <a:gd name="connsiteY107" fmla="*/ 144757 h 483984"/>
              <a:gd name="connsiteX108" fmla="*/ 1281847 w 3219348"/>
              <a:gd name="connsiteY108" fmla="*/ 180987 h 483984"/>
              <a:gd name="connsiteX109" fmla="*/ 1246802 w 3219348"/>
              <a:gd name="connsiteY109" fmla="*/ 200061 h 483984"/>
              <a:gd name="connsiteX110" fmla="*/ 1225671 w 3219348"/>
              <a:gd name="connsiteY110" fmla="*/ 191686 h 483984"/>
              <a:gd name="connsiteX111" fmla="*/ 1217741 w 3219348"/>
              <a:gd name="connsiteY111" fmla="*/ 171000 h 483984"/>
              <a:gd name="connsiteX112" fmla="*/ 1233573 w 3219348"/>
              <a:gd name="connsiteY112" fmla="*/ 134931 h 483984"/>
              <a:gd name="connsiteX113" fmla="*/ 1266990 w 3219348"/>
              <a:gd name="connsiteY113" fmla="*/ 115707 h 483984"/>
              <a:gd name="connsiteX114" fmla="*/ 1121772 w 3219348"/>
              <a:gd name="connsiteY114" fmla="*/ 106963 h 483984"/>
              <a:gd name="connsiteX115" fmla="*/ 1146793 w 3219348"/>
              <a:gd name="connsiteY115" fmla="*/ 121215 h 483984"/>
              <a:gd name="connsiteX116" fmla="*/ 1131416 w 3219348"/>
              <a:gd name="connsiteY116" fmla="*/ 146708 h 483984"/>
              <a:gd name="connsiteX117" fmla="*/ 1111142 w 3219348"/>
              <a:gd name="connsiteY117" fmla="*/ 166467 h 483984"/>
              <a:gd name="connsiteX118" fmla="*/ 1144779 w 3219348"/>
              <a:gd name="connsiteY118" fmla="*/ 171686 h 483984"/>
              <a:gd name="connsiteX119" fmla="*/ 1093933 w 3219348"/>
              <a:gd name="connsiteY119" fmla="*/ 253875 h 483984"/>
              <a:gd name="connsiteX120" fmla="*/ 1050674 w 3219348"/>
              <a:gd name="connsiteY120" fmla="*/ 250510 h 483984"/>
              <a:gd name="connsiteX121" fmla="*/ 1010565 w 3219348"/>
              <a:gd name="connsiteY121" fmla="*/ 323880 h 483984"/>
              <a:gd name="connsiteX122" fmla="*/ 999464 w 3219348"/>
              <a:gd name="connsiteY122" fmla="*/ 373504 h 483984"/>
              <a:gd name="connsiteX123" fmla="*/ 1010769 w 3219348"/>
              <a:gd name="connsiteY123" fmla="*/ 388184 h 483984"/>
              <a:gd name="connsiteX124" fmla="*/ 1104412 w 3219348"/>
              <a:gd name="connsiteY124" fmla="*/ 332999 h 483984"/>
              <a:gd name="connsiteX125" fmla="*/ 1104412 w 3219348"/>
              <a:gd name="connsiteY125" fmla="*/ 357633 h 483984"/>
              <a:gd name="connsiteX126" fmla="*/ 1113290 w 3219348"/>
              <a:gd name="connsiteY126" fmla="*/ 314056 h 483984"/>
              <a:gd name="connsiteX127" fmla="*/ 1143043 w 3219348"/>
              <a:gd name="connsiteY127" fmla="*/ 263197 h 483984"/>
              <a:gd name="connsiteX128" fmla="*/ 1217869 w 3219348"/>
              <a:gd name="connsiteY128" fmla="*/ 211248 h 483984"/>
              <a:gd name="connsiteX129" fmla="*/ 1244916 w 3219348"/>
              <a:gd name="connsiteY129" fmla="*/ 232893 h 483984"/>
              <a:gd name="connsiteX130" fmla="*/ 1234168 w 3219348"/>
              <a:gd name="connsiteY130" fmla="*/ 262602 h 483984"/>
              <a:gd name="connsiteX131" fmla="*/ 1192420 w 3219348"/>
              <a:gd name="connsiteY131" fmla="*/ 316540 h 483984"/>
              <a:gd name="connsiteX132" fmla="*/ 1166820 w 3219348"/>
              <a:gd name="connsiteY132" fmla="*/ 344411 h 483984"/>
              <a:gd name="connsiteX133" fmla="*/ 1162834 w 3219348"/>
              <a:gd name="connsiteY133" fmla="*/ 359370 h 483984"/>
              <a:gd name="connsiteX134" fmla="*/ 1169612 w 3219348"/>
              <a:gd name="connsiteY134" fmla="*/ 375615 h 483984"/>
              <a:gd name="connsiteX135" fmla="*/ 1187598 w 3219348"/>
              <a:gd name="connsiteY135" fmla="*/ 382130 h 483984"/>
              <a:gd name="connsiteX136" fmla="*/ 1219075 w 3219348"/>
              <a:gd name="connsiteY136" fmla="*/ 371029 h 483984"/>
              <a:gd name="connsiteX137" fmla="*/ 1242477 w 3219348"/>
              <a:gd name="connsiteY137" fmla="*/ 356139 h 483984"/>
              <a:gd name="connsiteX138" fmla="*/ 1242857 w 3219348"/>
              <a:gd name="connsiteY138" fmla="*/ 355890 h 483984"/>
              <a:gd name="connsiteX139" fmla="*/ 1242314 w 3219348"/>
              <a:gd name="connsiteY139" fmla="*/ 351976 h 483984"/>
              <a:gd name="connsiteX140" fmla="*/ 1266746 w 3219348"/>
              <a:gd name="connsiteY140" fmla="*/ 285448 h 483984"/>
              <a:gd name="connsiteX141" fmla="*/ 1328661 w 3219348"/>
              <a:gd name="connsiteY141" fmla="*/ 225323 h 483984"/>
              <a:gd name="connsiteX142" fmla="*/ 1395837 w 3219348"/>
              <a:gd name="connsiteY142" fmla="*/ 201154 h 483984"/>
              <a:gd name="connsiteX143" fmla="*/ 1422010 w 3219348"/>
              <a:gd name="connsiteY143" fmla="*/ 207615 h 483984"/>
              <a:gd name="connsiteX144" fmla="*/ 1433642 w 3219348"/>
              <a:gd name="connsiteY144" fmla="*/ 225489 h 483984"/>
              <a:gd name="connsiteX145" fmla="*/ 1426248 w 3219348"/>
              <a:gd name="connsiteY145" fmla="*/ 237673 h 483984"/>
              <a:gd name="connsiteX146" fmla="*/ 1442578 w 3219348"/>
              <a:gd name="connsiteY146" fmla="*/ 247311 h 483984"/>
              <a:gd name="connsiteX147" fmla="*/ 1447776 w 3219348"/>
              <a:gd name="connsiteY147" fmla="*/ 270570 h 483984"/>
              <a:gd name="connsiteX148" fmla="*/ 1420194 w 3219348"/>
              <a:gd name="connsiteY148" fmla="*/ 355041 h 483984"/>
              <a:gd name="connsiteX149" fmla="*/ 1421774 w 3219348"/>
              <a:gd name="connsiteY149" fmla="*/ 355293 h 483984"/>
              <a:gd name="connsiteX150" fmla="*/ 1425225 w 3219348"/>
              <a:gd name="connsiteY150" fmla="*/ 363324 h 483984"/>
              <a:gd name="connsiteX151" fmla="*/ 1426248 w 3219348"/>
              <a:gd name="connsiteY151" fmla="*/ 369593 h 483984"/>
              <a:gd name="connsiteX152" fmla="*/ 1452534 w 3219348"/>
              <a:gd name="connsiteY152" fmla="*/ 345127 h 483984"/>
              <a:gd name="connsiteX153" fmla="*/ 1469017 w 3219348"/>
              <a:gd name="connsiteY153" fmla="*/ 334087 h 483984"/>
              <a:gd name="connsiteX154" fmla="*/ 1470117 w 3219348"/>
              <a:gd name="connsiteY154" fmla="*/ 329629 h 483984"/>
              <a:gd name="connsiteX155" fmla="*/ 1495336 w 3219348"/>
              <a:gd name="connsiteY155" fmla="*/ 286884 h 483984"/>
              <a:gd name="connsiteX156" fmla="*/ 1531030 w 3219348"/>
              <a:gd name="connsiteY156" fmla="*/ 243089 h 483984"/>
              <a:gd name="connsiteX157" fmla="*/ 1565802 w 3219348"/>
              <a:gd name="connsiteY157" fmla="*/ 229411 h 483984"/>
              <a:gd name="connsiteX158" fmla="*/ 1585519 w 3219348"/>
              <a:gd name="connsiteY158" fmla="*/ 235524 h 483984"/>
              <a:gd name="connsiteX159" fmla="*/ 1593513 w 3219348"/>
              <a:gd name="connsiteY159" fmla="*/ 250381 h 483984"/>
              <a:gd name="connsiteX160" fmla="*/ 1586312 w 3219348"/>
              <a:gd name="connsiteY160" fmla="*/ 267098 h 483984"/>
              <a:gd name="connsiteX161" fmla="*/ 1574878 w 3219348"/>
              <a:gd name="connsiteY161" fmla="*/ 279881 h 483984"/>
              <a:gd name="connsiteX162" fmla="*/ 1524890 w 3219348"/>
              <a:gd name="connsiteY162" fmla="*/ 349951 h 483984"/>
              <a:gd name="connsiteX163" fmla="*/ 1524086 w 3219348"/>
              <a:gd name="connsiteY163" fmla="*/ 353198 h 483984"/>
              <a:gd name="connsiteX164" fmla="*/ 1534309 w 3219348"/>
              <a:gd name="connsiteY164" fmla="*/ 342632 h 483984"/>
              <a:gd name="connsiteX165" fmla="*/ 1639895 w 3219348"/>
              <a:gd name="connsiteY165" fmla="*/ 237721 h 483984"/>
              <a:gd name="connsiteX166" fmla="*/ 1695644 w 3219348"/>
              <a:gd name="connsiteY166" fmla="*/ 209223 h 483984"/>
              <a:gd name="connsiteX167" fmla="*/ 1712097 w 3219348"/>
              <a:gd name="connsiteY167" fmla="*/ 228061 h 483984"/>
              <a:gd name="connsiteX168" fmla="*/ 1717975 w 3219348"/>
              <a:gd name="connsiteY168" fmla="*/ 259125 h 483984"/>
              <a:gd name="connsiteX169" fmla="*/ 1703852 w 3219348"/>
              <a:gd name="connsiteY169" fmla="*/ 279892 h 483984"/>
              <a:gd name="connsiteX170" fmla="*/ 1660710 w 3219348"/>
              <a:gd name="connsiteY170" fmla="*/ 337564 h 483984"/>
              <a:gd name="connsiteX171" fmla="*/ 1645987 w 3219348"/>
              <a:gd name="connsiteY171" fmla="*/ 370814 h 483984"/>
              <a:gd name="connsiteX172" fmla="*/ 1650574 w 3219348"/>
              <a:gd name="connsiteY172" fmla="*/ 378765 h 483984"/>
              <a:gd name="connsiteX173" fmla="*/ 1730084 w 3219348"/>
              <a:gd name="connsiteY173" fmla="*/ 332334 h 483984"/>
              <a:gd name="connsiteX174" fmla="*/ 1730084 w 3219348"/>
              <a:gd name="connsiteY174" fmla="*/ 364878 h 483984"/>
              <a:gd name="connsiteX175" fmla="*/ 1660320 w 3219348"/>
              <a:gd name="connsiteY175" fmla="*/ 430811 h 483984"/>
              <a:gd name="connsiteX176" fmla="*/ 1609533 w 3219348"/>
              <a:gd name="connsiteY176" fmla="*/ 455703 h 483984"/>
              <a:gd name="connsiteX177" fmla="*/ 1584967 w 3219348"/>
              <a:gd name="connsiteY177" fmla="*/ 443300 h 483984"/>
              <a:gd name="connsiteX178" fmla="*/ 1577107 w 3219348"/>
              <a:gd name="connsiteY178" fmla="*/ 413194 h 483984"/>
              <a:gd name="connsiteX179" fmla="*/ 1589939 w 3219348"/>
              <a:gd name="connsiteY179" fmla="*/ 369759 h 483984"/>
              <a:gd name="connsiteX180" fmla="*/ 1634296 w 3219348"/>
              <a:gd name="connsiteY180" fmla="*/ 300295 h 483984"/>
              <a:gd name="connsiteX181" fmla="*/ 1542389 w 3219348"/>
              <a:gd name="connsiteY181" fmla="*/ 402211 h 483984"/>
              <a:gd name="connsiteX182" fmla="*/ 1515364 w 3219348"/>
              <a:gd name="connsiteY182" fmla="*/ 434529 h 483984"/>
              <a:gd name="connsiteX183" fmla="*/ 1500544 w 3219348"/>
              <a:gd name="connsiteY183" fmla="*/ 440230 h 483984"/>
              <a:gd name="connsiteX184" fmla="*/ 1474484 w 3219348"/>
              <a:gd name="connsiteY184" fmla="*/ 415343 h 483984"/>
              <a:gd name="connsiteX185" fmla="*/ 1467693 w 3219348"/>
              <a:gd name="connsiteY185" fmla="*/ 389413 h 483984"/>
              <a:gd name="connsiteX186" fmla="*/ 1466046 w 3219348"/>
              <a:gd name="connsiteY186" fmla="*/ 369021 h 483984"/>
              <a:gd name="connsiteX187" fmla="*/ 1450880 w 3219348"/>
              <a:gd name="connsiteY187" fmla="*/ 382193 h 483984"/>
              <a:gd name="connsiteX188" fmla="*/ 1433293 w 3219348"/>
              <a:gd name="connsiteY188" fmla="*/ 393505 h 483984"/>
              <a:gd name="connsiteX189" fmla="*/ 1394230 w 3219348"/>
              <a:gd name="connsiteY189" fmla="*/ 400539 h 483984"/>
              <a:gd name="connsiteX190" fmla="*/ 1315781 w 3219348"/>
              <a:gd name="connsiteY190" fmla="*/ 450999 h 483984"/>
              <a:gd name="connsiteX191" fmla="*/ 1263494 w 3219348"/>
              <a:gd name="connsiteY191" fmla="*/ 422158 h 483984"/>
              <a:gd name="connsiteX192" fmla="*/ 1251173 w 3219348"/>
              <a:gd name="connsiteY192" fmla="*/ 397365 h 483984"/>
              <a:gd name="connsiteX193" fmla="*/ 1244064 w 3219348"/>
              <a:gd name="connsiteY193" fmla="*/ 405276 h 483984"/>
              <a:gd name="connsiteX194" fmla="*/ 1161366 w 3219348"/>
              <a:gd name="connsiteY194" fmla="*/ 454364 h 483984"/>
              <a:gd name="connsiteX195" fmla="*/ 1117684 w 3219348"/>
              <a:gd name="connsiteY195" fmla="*/ 423540 h 483984"/>
              <a:gd name="connsiteX196" fmla="*/ 1103969 w 3219348"/>
              <a:gd name="connsiteY196" fmla="*/ 365268 h 483984"/>
              <a:gd name="connsiteX197" fmla="*/ 1081999 w 3219348"/>
              <a:gd name="connsiteY197" fmla="*/ 388315 h 483984"/>
              <a:gd name="connsiteX198" fmla="*/ 966363 w 3219348"/>
              <a:gd name="connsiteY198" fmla="*/ 465122 h 483984"/>
              <a:gd name="connsiteX199" fmla="*/ 936537 w 3219348"/>
              <a:gd name="connsiteY199" fmla="*/ 451128 h 483984"/>
              <a:gd name="connsiteX200" fmla="*/ 926544 w 3219348"/>
              <a:gd name="connsiteY200" fmla="*/ 418574 h 483984"/>
              <a:gd name="connsiteX201" fmla="*/ 950086 w 3219348"/>
              <a:gd name="connsiteY201" fmla="*/ 344700 h 483984"/>
              <a:gd name="connsiteX202" fmla="*/ 939277 w 3219348"/>
              <a:gd name="connsiteY202" fmla="*/ 357867 h 483984"/>
              <a:gd name="connsiteX203" fmla="*/ 933889 w 3219348"/>
              <a:gd name="connsiteY203" fmla="*/ 361774 h 483984"/>
              <a:gd name="connsiteX204" fmla="*/ 933889 w 3219348"/>
              <a:gd name="connsiteY204" fmla="*/ 366142 h 483984"/>
              <a:gd name="connsiteX205" fmla="*/ 864323 w 3219348"/>
              <a:gd name="connsiteY205" fmla="*/ 429954 h 483984"/>
              <a:gd name="connsiteX206" fmla="*/ 791799 w 3219348"/>
              <a:gd name="connsiteY206" fmla="*/ 463783 h 483984"/>
              <a:gd name="connsiteX207" fmla="*/ 738243 w 3219348"/>
              <a:gd name="connsiteY207" fmla="*/ 429027 h 483984"/>
              <a:gd name="connsiteX208" fmla="*/ 718334 w 3219348"/>
              <a:gd name="connsiteY208" fmla="*/ 356005 h 483984"/>
              <a:gd name="connsiteX209" fmla="*/ 725534 w 3219348"/>
              <a:gd name="connsiteY209" fmla="*/ 319460 h 483984"/>
              <a:gd name="connsiteX210" fmla="*/ 765385 w 3219348"/>
              <a:gd name="connsiteY210" fmla="*/ 270661 h 483984"/>
              <a:gd name="connsiteX211" fmla="*/ 830874 w 3219348"/>
              <a:gd name="connsiteY211" fmla="*/ 216713 h 483984"/>
              <a:gd name="connsiteX212" fmla="*/ 880600 w 3219348"/>
              <a:gd name="connsiteY212" fmla="*/ 196450 h 483984"/>
              <a:gd name="connsiteX213" fmla="*/ 905337 w 3219348"/>
              <a:gd name="connsiteY213" fmla="*/ 205740 h 483984"/>
              <a:gd name="connsiteX214" fmla="*/ 915051 w 3219348"/>
              <a:gd name="connsiteY214" fmla="*/ 229529 h 483984"/>
              <a:gd name="connsiteX215" fmla="*/ 891498 w 3219348"/>
              <a:gd name="connsiteY215" fmla="*/ 284559 h 483984"/>
              <a:gd name="connsiteX216" fmla="*/ 852354 w 3219348"/>
              <a:gd name="connsiteY216" fmla="*/ 316443 h 483984"/>
              <a:gd name="connsiteX217" fmla="*/ 836741 w 3219348"/>
              <a:gd name="connsiteY217" fmla="*/ 299684 h 483984"/>
              <a:gd name="connsiteX218" fmla="*/ 837156 w 3219348"/>
              <a:gd name="connsiteY218" fmla="*/ 295148 h 483984"/>
              <a:gd name="connsiteX219" fmla="*/ 833442 w 3219348"/>
              <a:gd name="connsiteY219" fmla="*/ 297633 h 483984"/>
              <a:gd name="connsiteX220" fmla="*/ 813419 w 3219348"/>
              <a:gd name="connsiteY220" fmla="*/ 311830 h 483984"/>
              <a:gd name="connsiteX221" fmla="*/ 778759 w 3219348"/>
              <a:gd name="connsiteY221" fmla="*/ 340907 h 483984"/>
              <a:gd name="connsiteX222" fmla="*/ 770401 w 3219348"/>
              <a:gd name="connsiteY222" fmla="*/ 360045 h 483984"/>
              <a:gd name="connsiteX223" fmla="*/ 780237 w 3219348"/>
              <a:gd name="connsiteY223" fmla="*/ 387091 h 483984"/>
              <a:gd name="connsiteX224" fmla="*/ 807273 w 3219348"/>
              <a:gd name="connsiteY224" fmla="*/ 396928 h 483984"/>
              <a:gd name="connsiteX225" fmla="*/ 855456 w 3219348"/>
              <a:gd name="connsiteY225" fmla="*/ 382028 h 483984"/>
              <a:gd name="connsiteX226" fmla="*/ 910020 w 3219348"/>
              <a:gd name="connsiteY226" fmla="*/ 349621 h 483984"/>
              <a:gd name="connsiteX227" fmla="*/ 918464 w 3219348"/>
              <a:gd name="connsiteY227" fmla="*/ 344218 h 483984"/>
              <a:gd name="connsiteX228" fmla="*/ 918464 w 3219348"/>
              <a:gd name="connsiteY228" fmla="*/ 340553 h 483984"/>
              <a:gd name="connsiteX229" fmla="*/ 1001896 w 3219348"/>
              <a:gd name="connsiteY229" fmla="*/ 247863 h 483984"/>
              <a:gd name="connsiteX230" fmla="*/ 961498 w 3219348"/>
              <a:gd name="connsiteY230" fmla="*/ 250735 h 483984"/>
              <a:gd name="connsiteX231" fmla="*/ 948875 w 3219348"/>
              <a:gd name="connsiteY231" fmla="*/ 253875 h 483984"/>
              <a:gd name="connsiteX232" fmla="*/ 939992 w 3219348"/>
              <a:gd name="connsiteY232" fmla="*/ 242988 h 483984"/>
              <a:gd name="connsiteX233" fmla="*/ 958595 w 3219348"/>
              <a:gd name="connsiteY233" fmla="*/ 203222 h 483984"/>
              <a:gd name="connsiteX234" fmla="*/ 995799 w 3219348"/>
              <a:gd name="connsiteY234" fmla="*/ 169736 h 483984"/>
              <a:gd name="connsiteX235" fmla="*/ 1053546 w 3219348"/>
              <a:gd name="connsiteY235" fmla="*/ 164153 h 483984"/>
              <a:gd name="connsiteX236" fmla="*/ 1084471 w 3219348"/>
              <a:gd name="connsiteY236" fmla="*/ 122142 h 483984"/>
              <a:gd name="connsiteX237" fmla="*/ 1121772 w 3219348"/>
              <a:gd name="connsiteY237" fmla="*/ 106963 h 483984"/>
              <a:gd name="connsiteX238" fmla="*/ 421069 w 3219348"/>
              <a:gd name="connsiteY238" fmla="*/ 43055 h 483984"/>
              <a:gd name="connsiteX239" fmla="*/ 478601 w 3219348"/>
              <a:gd name="connsiteY239" fmla="*/ 48402 h 483984"/>
              <a:gd name="connsiteX240" fmla="*/ 509199 w 3219348"/>
              <a:gd name="connsiteY240" fmla="*/ 60929 h 483984"/>
              <a:gd name="connsiteX241" fmla="*/ 518077 w 3219348"/>
              <a:gd name="connsiteY241" fmla="*/ 81514 h 483984"/>
              <a:gd name="connsiteX242" fmla="*/ 511675 w 3219348"/>
              <a:gd name="connsiteY242" fmla="*/ 118536 h 483984"/>
              <a:gd name="connsiteX243" fmla="*/ 496362 w 3219348"/>
              <a:gd name="connsiteY243" fmla="*/ 139416 h 483984"/>
              <a:gd name="connsiteX244" fmla="*/ 464156 w 3219348"/>
              <a:gd name="connsiteY244" fmla="*/ 153566 h 483984"/>
              <a:gd name="connsiteX245" fmla="*/ 435647 w 3219348"/>
              <a:gd name="connsiteY245" fmla="*/ 164469 h 483984"/>
              <a:gd name="connsiteX246" fmla="*/ 404524 w 3219348"/>
              <a:gd name="connsiteY246" fmla="*/ 182841 h 483984"/>
              <a:gd name="connsiteX247" fmla="*/ 388601 w 3219348"/>
              <a:gd name="connsiteY247" fmla="*/ 191306 h 483984"/>
              <a:gd name="connsiteX248" fmla="*/ 377210 w 3219348"/>
              <a:gd name="connsiteY248" fmla="*/ 181758 h 483984"/>
              <a:gd name="connsiteX249" fmla="*/ 389286 w 3219348"/>
              <a:gd name="connsiteY249" fmla="*/ 161640 h 483984"/>
              <a:gd name="connsiteX250" fmla="*/ 418090 w 3219348"/>
              <a:gd name="connsiteY250" fmla="*/ 140986 h 483984"/>
              <a:gd name="connsiteX251" fmla="*/ 435739 w 3219348"/>
              <a:gd name="connsiteY251" fmla="*/ 131974 h 483984"/>
              <a:gd name="connsiteX252" fmla="*/ 417704 w 3219348"/>
              <a:gd name="connsiteY252" fmla="*/ 135467 h 483984"/>
              <a:gd name="connsiteX253" fmla="*/ 267755 w 3219348"/>
              <a:gd name="connsiteY253" fmla="*/ 158013 h 483984"/>
              <a:gd name="connsiteX254" fmla="*/ 205910 w 3219348"/>
              <a:gd name="connsiteY254" fmla="*/ 203961 h 483984"/>
              <a:gd name="connsiteX255" fmla="*/ 208326 w 3219348"/>
              <a:gd name="connsiteY255" fmla="*/ 210964 h 483984"/>
              <a:gd name="connsiteX256" fmla="*/ 217279 w 3219348"/>
              <a:gd name="connsiteY256" fmla="*/ 216134 h 483984"/>
              <a:gd name="connsiteX257" fmla="*/ 291870 w 3219348"/>
              <a:gd name="connsiteY257" fmla="*/ 238112 h 483984"/>
              <a:gd name="connsiteX258" fmla="*/ 357675 w 3219348"/>
              <a:gd name="connsiteY258" fmla="*/ 262527 h 483984"/>
              <a:gd name="connsiteX259" fmla="*/ 406989 w 3219348"/>
              <a:gd name="connsiteY259" fmla="*/ 291786 h 483984"/>
              <a:gd name="connsiteX260" fmla="*/ 433338 w 3219348"/>
              <a:gd name="connsiteY260" fmla="*/ 321560 h 483984"/>
              <a:gd name="connsiteX261" fmla="*/ 441385 w 3219348"/>
              <a:gd name="connsiteY261" fmla="*/ 353316 h 483984"/>
              <a:gd name="connsiteX262" fmla="*/ 416767 w 3219348"/>
              <a:gd name="connsiteY262" fmla="*/ 418622 h 483984"/>
              <a:gd name="connsiteX263" fmla="*/ 322287 w 3219348"/>
              <a:gd name="connsiteY263" fmla="*/ 471107 h 483984"/>
              <a:gd name="connsiteX264" fmla="*/ 185281 w 3219348"/>
              <a:gd name="connsiteY264" fmla="*/ 483609 h 483984"/>
              <a:gd name="connsiteX265" fmla="*/ 100173 w 3219348"/>
              <a:gd name="connsiteY265" fmla="*/ 461647 h 483984"/>
              <a:gd name="connsiteX266" fmla="*/ 948 w 3219348"/>
              <a:gd name="connsiteY266" fmla="*/ 392831 h 483984"/>
              <a:gd name="connsiteX267" fmla="*/ 162938 w 3219348"/>
              <a:gd name="connsiteY267" fmla="*/ 391649 h 483984"/>
              <a:gd name="connsiteX268" fmla="*/ 277940 w 3219348"/>
              <a:gd name="connsiteY268" fmla="*/ 388977 h 483984"/>
              <a:gd name="connsiteX269" fmla="*/ 339742 w 3219348"/>
              <a:gd name="connsiteY269" fmla="*/ 373306 h 483984"/>
              <a:gd name="connsiteX270" fmla="*/ 385279 w 3219348"/>
              <a:gd name="connsiteY270" fmla="*/ 348001 h 483984"/>
              <a:gd name="connsiteX271" fmla="*/ 283962 w 3219348"/>
              <a:gd name="connsiteY271" fmla="*/ 297819 h 483984"/>
              <a:gd name="connsiteX272" fmla="*/ 200766 w 3219348"/>
              <a:gd name="connsiteY272" fmla="*/ 273843 h 483984"/>
              <a:gd name="connsiteX273" fmla="*/ 151201 w 3219348"/>
              <a:gd name="connsiteY273" fmla="*/ 245886 h 483984"/>
              <a:gd name="connsiteX274" fmla="*/ 141069 w 3219348"/>
              <a:gd name="connsiteY274" fmla="*/ 220785 h 483984"/>
              <a:gd name="connsiteX275" fmla="*/ 165683 w 3219348"/>
              <a:gd name="connsiteY275" fmla="*/ 129043 h 483984"/>
              <a:gd name="connsiteX276" fmla="*/ 263431 w 3219348"/>
              <a:gd name="connsiteY276" fmla="*/ 65478 h 483984"/>
              <a:gd name="connsiteX277" fmla="*/ 421069 w 3219348"/>
              <a:gd name="connsiteY277" fmla="*/ 43055 h 483984"/>
              <a:gd name="connsiteX278" fmla="*/ 3197017 w 3219348"/>
              <a:gd name="connsiteY278" fmla="*/ 24217 h 483984"/>
              <a:gd name="connsiteX279" fmla="*/ 3219348 w 3219348"/>
              <a:gd name="connsiteY279" fmla="*/ 44513 h 483984"/>
              <a:gd name="connsiteX280" fmla="*/ 2991952 w 3219348"/>
              <a:gd name="connsiteY280" fmla="*/ 340318 h 483984"/>
              <a:gd name="connsiteX281" fmla="*/ 2991952 w 3219348"/>
              <a:gd name="connsiteY281" fmla="*/ 359241 h 483984"/>
              <a:gd name="connsiteX282" fmla="*/ 3102398 w 3219348"/>
              <a:gd name="connsiteY282" fmla="*/ 241123 h 483984"/>
              <a:gd name="connsiteX283" fmla="*/ 3175489 w 3219348"/>
              <a:gd name="connsiteY283" fmla="*/ 202504 h 483984"/>
              <a:gd name="connsiteX284" fmla="*/ 3196497 w 3219348"/>
              <a:gd name="connsiteY284" fmla="*/ 216027 h 483984"/>
              <a:gd name="connsiteX285" fmla="*/ 3203875 w 3219348"/>
              <a:gd name="connsiteY285" fmla="*/ 248367 h 483984"/>
              <a:gd name="connsiteX286" fmla="*/ 3172843 w 3219348"/>
              <a:gd name="connsiteY286" fmla="*/ 314182 h 483984"/>
              <a:gd name="connsiteX287" fmla="*/ 3091522 w 3219348"/>
              <a:gd name="connsiteY287" fmla="*/ 373139 h 483984"/>
              <a:gd name="connsiteX288" fmla="*/ 3121000 w 3219348"/>
              <a:gd name="connsiteY288" fmla="*/ 392888 h 483984"/>
              <a:gd name="connsiteX289" fmla="*/ 3146225 w 3219348"/>
              <a:gd name="connsiteY289" fmla="*/ 383207 h 483984"/>
              <a:gd name="connsiteX290" fmla="*/ 3211955 w 3219348"/>
              <a:gd name="connsiteY290" fmla="*/ 333674 h 483984"/>
              <a:gd name="connsiteX291" fmla="*/ 3211955 w 3219348"/>
              <a:gd name="connsiteY291" fmla="*/ 365199 h 483984"/>
              <a:gd name="connsiteX292" fmla="*/ 3146203 w 3219348"/>
              <a:gd name="connsiteY292" fmla="*/ 434524 h 483984"/>
              <a:gd name="connsiteX293" fmla="*/ 3100137 w 3219348"/>
              <a:gd name="connsiteY293" fmla="*/ 457054 h 483984"/>
              <a:gd name="connsiteX294" fmla="*/ 3055072 w 3219348"/>
              <a:gd name="connsiteY294" fmla="*/ 434186 h 483984"/>
              <a:gd name="connsiteX295" fmla="*/ 3023178 w 3219348"/>
              <a:gd name="connsiteY295" fmla="*/ 374307 h 483984"/>
              <a:gd name="connsiteX296" fmla="*/ 2991920 w 3219348"/>
              <a:gd name="connsiteY296" fmla="*/ 421371 h 483984"/>
              <a:gd name="connsiteX297" fmla="*/ 2966256 w 3219348"/>
              <a:gd name="connsiteY297" fmla="*/ 442930 h 483984"/>
              <a:gd name="connsiteX298" fmla="*/ 2944065 w 3219348"/>
              <a:gd name="connsiteY298" fmla="*/ 414095 h 483984"/>
              <a:gd name="connsiteX299" fmla="*/ 2943469 w 3219348"/>
              <a:gd name="connsiteY299" fmla="*/ 405064 h 483984"/>
              <a:gd name="connsiteX300" fmla="*/ 2942371 w 3219348"/>
              <a:gd name="connsiteY300" fmla="*/ 406170 h 483984"/>
              <a:gd name="connsiteX301" fmla="*/ 2856778 w 3219348"/>
              <a:gd name="connsiteY301" fmla="*/ 460418 h 483984"/>
              <a:gd name="connsiteX302" fmla="*/ 2832395 w 3219348"/>
              <a:gd name="connsiteY302" fmla="*/ 448797 h 483984"/>
              <a:gd name="connsiteX303" fmla="*/ 2826367 w 3219348"/>
              <a:gd name="connsiteY303" fmla="*/ 417899 h 483984"/>
              <a:gd name="connsiteX304" fmla="*/ 2845205 w 3219348"/>
              <a:gd name="connsiteY304" fmla="*/ 352105 h 483984"/>
              <a:gd name="connsiteX305" fmla="*/ 2781924 w 3219348"/>
              <a:gd name="connsiteY305" fmla="*/ 429429 h 483984"/>
              <a:gd name="connsiteX306" fmla="*/ 2744424 w 3219348"/>
              <a:gd name="connsiteY306" fmla="*/ 450324 h 483984"/>
              <a:gd name="connsiteX307" fmla="*/ 2706958 w 3219348"/>
              <a:gd name="connsiteY307" fmla="*/ 417936 h 483984"/>
              <a:gd name="connsiteX308" fmla="*/ 2689121 w 3219348"/>
              <a:gd name="connsiteY308" fmla="*/ 359370 h 483984"/>
              <a:gd name="connsiteX309" fmla="*/ 2705329 w 3219348"/>
              <a:gd name="connsiteY309" fmla="*/ 308080 h 483984"/>
              <a:gd name="connsiteX310" fmla="*/ 2769279 w 3219348"/>
              <a:gd name="connsiteY310" fmla="*/ 248742 h 483984"/>
              <a:gd name="connsiteX311" fmla="*/ 2850611 w 3219348"/>
              <a:gd name="connsiteY311" fmla="*/ 200205 h 483984"/>
              <a:gd name="connsiteX312" fmla="*/ 2908577 w 3219348"/>
              <a:gd name="connsiteY312" fmla="*/ 186355 h 483984"/>
              <a:gd name="connsiteX313" fmla="*/ 2929939 w 3219348"/>
              <a:gd name="connsiteY313" fmla="*/ 199718 h 483984"/>
              <a:gd name="connsiteX314" fmla="*/ 2939653 w 3219348"/>
              <a:gd name="connsiteY314" fmla="*/ 223474 h 483984"/>
              <a:gd name="connsiteX315" fmla="*/ 2919475 w 3219348"/>
              <a:gd name="connsiteY315" fmla="*/ 242602 h 483984"/>
              <a:gd name="connsiteX316" fmla="*/ 2932934 w 3219348"/>
              <a:gd name="connsiteY316" fmla="*/ 273934 h 483984"/>
              <a:gd name="connsiteX317" fmla="*/ 2915393 w 3219348"/>
              <a:gd name="connsiteY317" fmla="*/ 307710 h 483984"/>
              <a:gd name="connsiteX318" fmla="*/ 2892600 w 3219348"/>
              <a:gd name="connsiteY318" fmla="*/ 340307 h 483984"/>
              <a:gd name="connsiteX319" fmla="*/ 2888528 w 3219348"/>
              <a:gd name="connsiteY319" fmla="*/ 360045 h 483984"/>
              <a:gd name="connsiteX320" fmla="*/ 2901184 w 3219348"/>
              <a:gd name="connsiteY320" fmla="*/ 378765 h 483984"/>
              <a:gd name="connsiteX321" fmla="*/ 2932964 w 3219348"/>
              <a:gd name="connsiteY321" fmla="*/ 367661 h 483984"/>
              <a:gd name="connsiteX322" fmla="*/ 2950339 w 3219348"/>
              <a:gd name="connsiteY322" fmla="*/ 357004 h 483984"/>
              <a:gd name="connsiteX323" fmla="*/ 2965485 w 3219348"/>
              <a:gd name="connsiteY323" fmla="*/ 289295 h 483984"/>
              <a:gd name="connsiteX324" fmla="*/ 3046677 w 3219348"/>
              <a:gd name="connsiteY324" fmla="*/ 165519 h 483984"/>
              <a:gd name="connsiteX325" fmla="*/ 3140069 w 3219348"/>
              <a:gd name="connsiteY325" fmla="*/ 57929 h 483984"/>
              <a:gd name="connsiteX326" fmla="*/ 3197017 w 3219348"/>
              <a:gd name="connsiteY326" fmla="*/ 24217 h 483984"/>
              <a:gd name="connsiteX327" fmla="*/ 2169600 w 3219348"/>
              <a:gd name="connsiteY327" fmla="*/ 0 h 483984"/>
              <a:gd name="connsiteX328" fmla="*/ 2267734 w 3219348"/>
              <a:gd name="connsiteY328" fmla="*/ 24201 h 483984"/>
              <a:gd name="connsiteX329" fmla="*/ 2300245 w 3219348"/>
              <a:gd name="connsiteY329" fmla="*/ 84214 h 483984"/>
              <a:gd name="connsiteX330" fmla="*/ 2240779 w 3219348"/>
              <a:gd name="connsiteY330" fmla="*/ 171798 h 483984"/>
              <a:gd name="connsiteX331" fmla="*/ 2045171 w 3219348"/>
              <a:gd name="connsiteY331" fmla="*/ 228650 h 483984"/>
              <a:gd name="connsiteX332" fmla="*/ 2031808 w 3219348"/>
              <a:gd name="connsiteY332" fmla="*/ 236987 h 483984"/>
              <a:gd name="connsiteX333" fmla="*/ 2166268 w 3219348"/>
              <a:gd name="connsiteY333" fmla="*/ 268480 h 483984"/>
              <a:gd name="connsiteX334" fmla="*/ 2212784 w 3219348"/>
              <a:gd name="connsiteY334" fmla="*/ 330448 h 483984"/>
              <a:gd name="connsiteX335" fmla="*/ 2178146 w 3219348"/>
              <a:gd name="connsiteY335" fmla="*/ 391602 h 483984"/>
              <a:gd name="connsiteX336" fmla="*/ 2089678 w 3219348"/>
              <a:gd name="connsiteY336" fmla="*/ 441880 h 483984"/>
              <a:gd name="connsiteX337" fmla="*/ 1989964 w 3219348"/>
              <a:gd name="connsiteY337" fmla="*/ 461768 h 483984"/>
              <a:gd name="connsiteX338" fmla="*/ 1907030 w 3219348"/>
              <a:gd name="connsiteY338" fmla="*/ 441339 h 483984"/>
              <a:gd name="connsiteX339" fmla="*/ 1877482 w 3219348"/>
              <a:gd name="connsiteY339" fmla="*/ 386288 h 483984"/>
              <a:gd name="connsiteX340" fmla="*/ 1895822 w 3219348"/>
              <a:gd name="connsiteY340" fmla="*/ 328734 h 483984"/>
              <a:gd name="connsiteX341" fmla="*/ 1947455 w 3219348"/>
              <a:gd name="connsiteY341" fmla="*/ 264269 h 483984"/>
              <a:gd name="connsiteX342" fmla="*/ 1898334 w 3219348"/>
              <a:gd name="connsiteY342" fmla="*/ 232218 h 483984"/>
              <a:gd name="connsiteX343" fmla="*/ 1912935 w 3219348"/>
              <a:gd name="connsiteY343" fmla="*/ 210005 h 483984"/>
              <a:gd name="connsiteX344" fmla="*/ 1997507 w 3219348"/>
              <a:gd name="connsiteY344" fmla="*/ 196889 h 483984"/>
              <a:gd name="connsiteX345" fmla="*/ 2129899 w 3219348"/>
              <a:gd name="connsiteY345" fmla="*/ 104949 h 483984"/>
              <a:gd name="connsiteX346" fmla="*/ 2141472 w 3219348"/>
              <a:gd name="connsiteY346" fmla="*/ 113136 h 483984"/>
              <a:gd name="connsiteX347" fmla="*/ 2120191 w 3219348"/>
              <a:gd name="connsiteY347" fmla="*/ 141961 h 483984"/>
              <a:gd name="connsiteX348" fmla="*/ 2071499 w 3219348"/>
              <a:gd name="connsiteY348" fmla="*/ 187684 h 483984"/>
              <a:gd name="connsiteX349" fmla="*/ 2238759 w 3219348"/>
              <a:gd name="connsiteY349" fmla="*/ 115825 h 483984"/>
              <a:gd name="connsiteX350" fmla="*/ 2161521 w 3219348"/>
              <a:gd name="connsiteY350" fmla="*/ 82317 h 483984"/>
              <a:gd name="connsiteX351" fmla="*/ 2048675 w 3219348"/>
              <a:gd name="connsiteY351" fmla="*/ 97689 h 483984"/>
              <a:gd name="connsiteX352" fmla="*/ 2004239 w 3219348"/>
              <a:gd name="connsiteY352" fmla="*/ 109574 h 483984"/>
              <a:gd name="connsiteX353" fmla="*/ 1991584 w 3219348"/>
              <a:gd name="connsiteY353" fmla="*/ 113771 h 483984"/>
              <a:gd name="connsiteX354" fmla="*/ 2001923 w 3219348"/>
              <a:gd name="connsiteY354" fmla="*/ 118871 h 483984"/>
              <a:gd name="connsiteX355" fmla="*/ 2005566 w 3219348"/>
              <a:gd name="connsiteY355" fmla="*/ 127270 h 483984"/>
              <a:gd name="connsiteX356" fmla="*/ 1953638 w 3219348"/>
              <a:gd name="connsiteY356" fmla="*/ 153105 h 483984"/>
              <a:gd name="connsiteX357" fmla="*/ 1883000 w 3219348"/>
              <a:gd name="connsiteY357" fmla="*/ 169114 h 483984"/>
              <a:gd name="connsiteX358" fmla="*/ 1864023 w 3219348"/>
              <a:gd name="connsiteY358" fmla="*/ 150137 h 483984"/>
              <a:gd name="connsiteX359" fmla="*/ 1879695 w 3219348"/>
              <a:gd name="connsiteY359" fmla="*/ 112675 h 483984"/>
              <a:gd name="connsiteX360" fmla="*/ 1912222 w 3219348"/>
              <a:gd name="connsiteY360" fmla="*/ 68993 h 483984"/>
              <a:gd name="connsiteX361" fmla="*/ 1940040 w 3219348"/>
              <a:gd name="connsiteY361" fmla="*/ 45627 h 483984"/>
              <a:gd name="connsiteX362" fmla="*/ 1999591 w 3219348"/>
              <a:gd name="connsiteY362" fmla="*/ 27534 h 483984"/>
              <a:gd name="connsiteX363" fmla="*/ 2091441 w 3219348"/>
              <a:gd name="connsiteY363" fmla="*/ 7094 h 483984"/>
              <a:gd name="connsiteX364" fmla="*/ 2169600 w 3219348"/>
              <a:gd name="connsiteY364" fmla="*/ 0 h 483984"/>
              <a:gd name="connsiteX0" fmla="*/ 2009846 w 3219707"/>
              <a:gd name="connsiteY0" fmla="*/ 271373 h 483984"/>
              <a:gd name="connsiteX1" fmla="*/ 1966770 w 3219707"/>
              <a:gd name="connsiteY1" fmla="*/ 324292 h 483984"/>
              <a:gd name="connsiteX2" fmla="*/ 1958840 w 3219707"/>
              <a:gd name="connsiteY2" fmla="*/ 344572 h 483984"/>
              <a:gd name="connsiteX3" fmla="*/ 1971292 w 3219707"/>
              <a:gd name="connsiteY3" fmla="*/ 367948 h 483984"/>
              <a:gd name="connsiteX4" fmla="*/ 2013201 w 3219707"/>
              <a:gd name="connsiteY4" fmla="*/ 380115 h 483984"/>
              <a:gd name="connsiteX5" fmla="*/ 2101138 w 3219707"/>
              <a:gd name="connsiteY5" fmla="*/ 359188 h 483984"/>
              <a:gd name="connsiteX6" fmla="*/ 2144263 w 3219707"/>
              <a:gd name="connsiteY6" fmla="*/ 316990 h 483984"/>
              <a:gd name="connsiteX7" fmla="*/ 2116322 w 3219707"/>
              <a:gd name="connsiteY7" fmla="*/ 293174 h 483984"/>
              <a:gd name="connsiteX8" fmla="*/ 2009846 w 3219707"/>
              <a:gd name="connsiteY8" fmla="*/ 271373 h 483984"/>
              <a:gd name="connsiteX9" fmla="*/ 3144404 w 3219707"/>
              <a:gd name="connsiteY9" fmla="*/ 267214 h 483984"/>
              <a:gd name="connsiteX10" fmla="*/ 3140610 w 3219707"/>
              <a:gd name="connsiteY10" fmla="*/ 268049 h 483984"/>
              <a:gd name="connsiteX11" fmla="*/ 3108163 w 3219707"/>
              <a:gd name="connsiteY11" fmla="*/ 288909 h 483984"/>
              <a:gd name="connsiteX12" fmla="*/ 3051515 w 3219707"/>
              <a:gd name="connsiteY12" fmla="*/ 339075 h 483984"/>
              <a:gd name="connsiteX13" fmla="*/ 3075464 w 3219707"/>
              <a:gd name="connsiteY13" fmla="*/ 350497 h 483984"/>
              <a:gd name="connsiteX14" fmla="*/ 3125367 w 3219707"/>
              <a:gd name="connsiteY14" fmla="*/ 302909 h 483984"/>
              <a:gd name="connsiteX15" fmla="*/ 3143560 w 3219707"/>
              <a:gd name="connsiteY15" fmla="*/ 271861 h 483984"/>
              <a:gd name="connsiteX16" fmla="*/ 3144404 w 3219707"/>
              <a:gd name="connsiteY16" fmla="*/ 267214 h 483984"/>
              <a:gd name="connsiteX17" fmla="*/ 1389338 w 3219707"/>
              <a:gd name="connsiteY17" fmla="*/ 260604 h 483984"/>
              <a:gd name="connsiteX18" fmla="*/ 1338701 w 3219707"/>
              <a:gd name="connsiteY18" fmla="*/ 299620 h 483984"/>
              <a:gd name="connsiteX19" fmla="*/ 1303094 w 3219707"/>
              <a:gd name="connsiteY19" fmla="*/ 346613 h 483984"/>
              <a:gd name="connsiteX20" fmla="*/ 1297430 w 3219707"/>
              <a:gd name="connsiteY20" fmla="*/ 377533 h 483984"/>
              <a:gd name="connsiteX21" fmla="*/ 1302413 w 3219707"/>
              <a:gd name="connsiteY21" fmla="*/ 388388 h 483984"/>
              <a:gd name="connsiteX22" fmla="*/ 1316140 w 3219707"/>
              <a:gd name="connsiteY22" fmla="*/ 392888 h 483984"/>
              <a:gd name="connsiteX23" fmla="*/ 1361081 w 3219707"/>
              <a:gd name="connsiteY23" fmla="*/ 373311 h 483984"/>
              <a:gd name="connsiteX24" fmla="*/ 1355026 w 3219707"/>
              <a:gd name="connsiteY24" fmla="*/ 346586 h 483984"/>
              <a:gd name="connsiteX25" fmla="*/ 1389338 w 3219707"/>
              <a:gd name="connsiteY25" fmla="*/ 260604 h 483984"/>
              <a:gd name="connsiteX26" fmla="*/ 2889294 w 3219707"/>
              <a:gd name="connsiteY26" fmla="*/ 252535 h 483984"/>
              <a:gd name="connsiteX27" fmla="*/ 2784126 w 3219707"/>
              <a:gd name="connsiteY27" fmla="*/ 313443 h 483984"/>
              <a:gd name="connsiteX28" fmla="*/ 2744913 w 3219707"/>
              <a:gd name="connsiteY28" fmla="*/ 368114 h 483984"/>
              <a:gd name="connsiteX29" fmla="*/ 2751513 w 3219707"/>
              <a:gd name="connsiteY29" fmla="*/ 385495 h 483984"/>
              <a:gd name="connsiteX30" fmla="*/ 2793325 w 3219707"/>
              <a:gd name="connsiteY30" fmla="*/ 359316 h 483984"/>
              <a:gd name="connsiteX31" fmla="*/ 2889294 w 3219707"/>
              <a:gd name="connsiteY31" fmla="*/ 252535 h 483984"/>
              <a:gd name="connsiteX32" fmla="*/ 2602507 w 3219707"/>
              <a:gd name="connsiteY32" fmla="*/ 246481 h 483984"/>
              <a:gd name="connsiteX33" fmla="*/ 2560817 w 3219707"/>
              <a:gd name="connsiteY33" fmla="*/ 272788 h 483984"/>
              <a:gd name="connsiteX34" fmla="*/ 2525268 w 3219707"/>
              <a:gd name="connsiteY34" fmla="*/ 324255 h 483984"/>
              <a:gd name="connsiteX35" fmla="*/ 2580802 w 3219707"/>
              <a:gd name="connsiteY35" fmla="*/ 282791 h 483984"/>
              <a:gd name="connsiteX36" fmla="*/ 2603053 w 3219707"/>
              <a:gd name="connsiteY36" fmla="*/ 247017 h 483984"/>
              <a:gd name="connsiteX37" fmla="*/ 2602507 w 3219707"/>
              <a:gd name="connsiteY37" fmla="*/ 246481 h 483984"/>
              <a:gd name="connsiteX38" fmla="*/ 649881 w 3219707"/>
              <a:gd name="connsiteY38" fmla="*/ 246481 h 483984"/>
              <a:gd name="connsiteX39" fmla="*/ 608192 w 3219707"/>
              <a:gd name="connsiteY39" fmla="*/ 272788 h 483984"/>
              <a:gd name="connsiteX40" fmla="*/ 572643 w 3219707"/>
              <a:gd name="connsiteY40" fmla="*/ 324255 h 483984"/>
              <a:gd name="connsiteX41" fmla="*/ 628177 w 3219707"/>
              <a:gd name="connsiteY41" fmla="*/ 282791 h 483984"/>
              <a:gd name="connsiteX42" fmla="*/ 650428 w 3219707"/>
              <a:gd name="connsiteY42" fmla="*/ 247017 h 483984"/>
              <a:gd name="connsiteX43" fmla="*/ 649881 w 3219707"/>
              <a:gd name="connsiteY43" fmla="*/ 246481 h 483984"/>
              <a:gd name="connsiteX44" fmla="*/ 668055 w 3219707"/>
              <a:gd name="connsiteY44" fmla="*/ 197114 h 483984"/>
              <a:gd name="connsiteX45" fmla="*/ 698273 w 3219707"/>
              <a:gd name="connsiteY45" fmla="*/ 206249 h 483984"/>
              <a:gd name="connsiteX46" fmla="*/ 709889 w 3219707"/>
              <a:gd name="connsiteY46" fmla="*/ 231543 h 483984"/>
              <a:gd name="connsiteX47" fmla="*/ 569278 w 3219707"/>
              <a:gd name="connsiteY47" fmla="*/ 357302 h 483984"/>
              <a:gd name="connsiteX48" fmla="*/ 569278 w 3219707"/>
              <a:gd name="connsiteY48" fmla="*/ 360720 h 483984"/>
              <a:gd name="connsiteX49" fmla="*/ 576570 w 3219707"/>
              <a:gd name="connsiteY49" fmla="*/ 386952 h 483984"/>
              <a:gd name="connsiteX50" fmla="*/ 596732 w 3219707"/>
              <a:gd name="connsiteY50" fmla="*/ 395589 h 483984"/>
              <a:gd name="connsiteX51" fmla="*/ 643645 w 3219707"/>
              <a:gd name="connsiteY51" fmla="*/ 380469 h 483984"/>
              <a:gd name="connsiteX52" fmla="*/ 713253 w 3219707"/>
              <a:gd name="connsiteY52" fmla="*/ 333674 h 483984"/>
              <a:gd name="connsiteX53" fmla="*/ 713253 w 3219707"/>
              <a:gd name="connsiteY53" fmla="*/ 363185 h 483984"/>
              <a:gd name="connsiteX54" fmla="*/ 570500 w 3219707"/>
              <a:gd name="connsiteY54" fmla="*/ 459743 h 483984"/>
              <a:gd name="connsiteX55" fmla="*/ 518824 w 3219707"/>
              <a:gd name="connsiteY55" fmla="*/ 433581 h 483984"/>
              <a:gd name="connsiteX56" fmla="*/ 500398 w 3219707"/>
              <a:gd name="connsiteY56" fmla="*/ 364749 h 483984"/>
              <a:gd name="connsiteX57" fmla="*/ 526411 w 3219707"/>
              <a:gd name="connsiteY57" fmla="*/ 289820 h 483984"/>
              <a:gd name="connsiteX58" fmla="*/ 594385 w 3219707"/>
              <a:gd name="connsiteY58" fmla="*/ 224042 h 483984"/>
              <a:gd name="connsiteX59" fmla="*/ 668055 w 3219707"/>
              <a:gd name="connsiteY59" fmla="*/ 197114 h 483984"/>
              <a:gd name="connsiteX60" fmla="*/ 2324334 w 3219707"/>
              <a:gd name="connsiteY60" fmla="*/ 191735 h 483984"/>
              <a:gd name="connsiteX61" fmla="*/ 2339271 w 3219707"/>
              <a:gd name="connsiteY61" fmla="*/ 203672 h 483984"/>
              <a:gd name="connsiteX62" fmla="*/ 2329177 w 3219707"/>
              <a:gd name="connsiteY62" fmla="*/ 219981 h 483984"/>
              <a:gd name="connsiteX63" fmla="*/ 2407765 w 3219707"/>
              <a:gd name="connsiteY63" fmla="*/ 209898 h 483984"/>
              <a:gd name="connsiteX64" fmla="*/ 2423239 w 3219707"/>
              <a:gd name="connsiteY64" fmla="*/ 213927 h 483984"/>
              <a:gd name="connsiteX65" fmla="*/ 2432545 w 3219707"/>
              <a:gd name="connsiteY65" fmla="*/ 228061 h 483984"/>
              <a:gd name="connsiteX66" fmla="*/ 2436816 w 3219707"/>
              <a:gd name="connsiteY66" fmla="*/ 248367 h 483984"/>
              <a:gd name="connsiteX67" fmla="*/ 2432197 w 3219707"/>
              <a:gd name="connsiteY67" fmla="*/ 267832 h 483984"/>
              <a:gd name="connsiteX68" fmla="*/ 2407980 w 3219707"/>
              <a:gd name="connsiteY68" fmla="*/ 296137 h 483984"/>
              <a:gd name="connsiteX69" fmla="*/ 2380333 w 3219707"/>
              <a:gd name="connsiteY69" fmla="*/ 334306 h 483984"/>
              <a:gd name="connsiteX70" fmla="*/ 2368867 w 3219707"/>
              <a:gd name="connsiteY70" fmla="*/ 365424 h 483984"/>
              <a:gd name="connsiteX71" fmla="*/ 2380848 w 3219707"/>
              <a:gd name="connsiteY71" fmla="*/ 374725 h 483984"/>
              <a:gd name="connsiteX72" fmla="*/ 2457679 w 3219707"/>
              <a:gd name="connsiteY72" fmla="*/ 332999 h 483984"/>
              <a:gd name="connsiteX73" fmla="*/ 2457679 w 3219707"/>
              <a:gd name="connsiteY73" fmla="*/ 338426 h 483984"/>
              <a:gd name="connsiteX74" fmla="*/ 2459526 w 3219707"/>
              <a:gd name="connsiteY74" fmla="*/ 327977 h 483984"/>
              <a:gd name="connsiteX75" fmla="*/ 2479036 w 3219707"/>
              <a:gd name="connsiteY75" fmla="*/ 289820 h 483984"/>
              <a:gd name="connsiteX76" fmla="*/ 2547010 w 3219707"/>
              <a:gd name="connsiteY76" fmla="*/ 224042 h 483984"/>
              <a:gd name="connsiteX77" fmla="*/ 2620680 w 3219707"/>
              <a:gd name="connsiteY77" fmla="*/ 197114 h 483984"/>
              <a:gd name="connsiteX78" fmla="*/ 2650899 w 3219707"/>
              <a:gd name="connsiteY78" fmla="*/ 206249 h 483984"/>
              <a:gd name="connsiteX79" fmla="*/ 2662514 w 3219707"/>
              <a:gd name="connsiteY79" fmla="*/ 231543 h 483984"/>
              <a:gd name="connsiteX80" fmla="*/ 2521903 w 3219707"/>
              <a:gd name="connsiteY80" fmla="*/ 357302 h 483984"/>
              <a:gd name="connsiteX81" fmla="*/ 2521903 w 3219707"/>
              <a:gd name="connsiteY81" fmla="*/ 360720 h 483984"/>
              <a:gd name="connsiteX82" fmla="*/ 2529195 w 3219707"/>
              <a:gd name="connsiteY82" fmla="*/ 386952 h 483984"/>
              <a:gd name="connsiteX83" fmla="*/ 2549357 w 3219707"/>
              <a:gd name="connsiteY83" fmla="*/ 395589 h 483984"/>
              <a:gd name="connsiteX84" fmla="*/ 2596270 w 3219707"/>
              <a:gd name="connsiteY84" fmla="*/ 380469 h 483984"/>
              <a:gd name="connsiteX85" fmla="*/ 2665878 w 3219707"/>
              <a:gd name="connsiteY85" fmla="*/ 333674 h 483984"/>
              <a:gd name="connsiteX86" fmla="*/ 2665878 w 3219707"/>
              <a:gd name="connsiteY86" fmla="*/ 363185 h 483984"/>
              <a:gd name="connsiteX87" fmla="*/ 2523125 w 3219707"/>
              <a:gd name="connsiteY87" fmla="*/ 459743 h 483984"/>
              <a:gd name="connsiteX88" fmla="*/ 2471449 w 3219707"/>
              <a:gd name="connsiteY88" fmla="*/ 433581 h 483984"/>
              <a:gd name="connsiteX89" fmla="*/ 2454175 w 3219707"/>
              <a:gd name="connsiteY89" fmla="*/ 385052 h 483984"/>
              <a:gd name="connsiteX90" fmla="*/ 2453279 w 3219707"/>
              <a:gd name="connsiteY90" fmla="*/ 369254 h 483984"/>
              <a:gd name="connsiteX91" fmla="*/ 2428471 w 3219707"/>
              <a:gd name="connsiteY91" fmla="*/ 395137 h 483984"/>
              <a:gd name="connsiteX92" fmla="*/ 2398453 w 3219707"/>
              <a:gd name="connsiteY92" fmla="*/ 423037 h 483984"/>
              <a:gd name="connsiteX93" fmla="*/ 2345861 w 3219707"/>
              <a:gd name="connsiteY93" fmla="*/ 449649 h 483984"/>
              <a:gd name="connsiteX94" fmla="*/ 2316527 w 3219707"/>
              <a:gd name="connsiteY94" fmla="*/ 432386 h 483984"/>
              <a:gd name="connsiteX95" fmla="*/ 2306717 w 3219707"/>
              <a:gd name="connsiteY95" fmla="*/ 393681 h 483984"/>
              <a:gd name="connsiteX96" fmla="*/ 2322673 w 3219707"/>
              <a:gd name="connsiteY96" fmla="*/ 341287 h 483984"/>
              <a:gd name="connsiteX97" fmla="*/ 2366596 w 3219707"/>
              <a:gd name="connsiteY97" fmla="*/ 286847 h 483984"/>
              <a:gd name="connsiteX98" fmla="*/ 2313371 w 3219707"/>
              <a:gd name="connsiteY98" fmla="*/ 298441 h 483984"/>
              <a:gd name="connsiteX99" fmla="*/ 2242798 w 3219707"/>
              <a:gd name="connsiteY99" fmla="*/ 372957 h 483984"/>
              <a:gd name="connsiteX100" fmla="*/ 2242798 w 3219707"/>
              <a:gd name="connsiteY100" fmla="*/ 342525 h 483984"/>
              <a:gd name="connsiteX101" fmla="*/ 2269716 w 3219707"/>
              <a:gd name="connsiteY101" fmla="*/ 313228 h 483984"/>
              <a:gd name="connsiteX102" fmla="*/ 2249528 w 3219707"/>
              <a:gd name="connsiteY102" fmla="*/ 284018 h 483984"/>
              <a:gd name="connsiteX103" fmla="*/ 2277817 w 3219707"/>
              <a:gd name="connsiteY103" fmla="*/ 225751 h 483984"/>
              <a:gd name="connsiteX104" fmla="*/ 2324334 w 3219707"/>
              <a:gd name="connsiteY104" fmla="*/ 191735 h 483984"/>
              <a:gd name="connsiteX105" fmla="*/ 1267349 w 3219707"/>
              <a:gd name="connsiteY105" fmla="*/ 115707 h 483984"/>
              <a:gd name="connsiteX106" fmla="*/ 1288748 w 3219707"/>
              <a:gd name="connsiteY106" fmla="*/ 124033 h 483984"/>
              <a:gd name="connsiteX107" fmla="*/ 1297074 w 3219707"/>
              <a:gd name="connsiteY107" fmla="*/ 144757 h 483984"/>
              <a:gd name="connsiteX108" fmla="*/ 1282206 w 3219707"/>
              <a:gd name="connsiteY108" fmla="*/ 180987 h 483984"/>
              <a:gd name="connsiteX109" fmla="*/ 1247161 w 3219707"/>
              <a:gd name="connsiteY109" fmla="*/ 200061 h 483984"/>
              <a:gd name="connsiteX110" fmla="*/ 1226030 w 3219707"/>
              <a:gd name="connsiteY110" fmla="*/ 191686 h 483984"/>
              <a:gd name="connsiteX111" fmla="*/ 1218100 w 3219707"/>
              <a:gd name="connsiteY111" fmla="*/ 171000 h 483984"/>
              <a:gd name="connsiteX112" fmla="*/ 1233932 w 3219707"/>
              <a:gd name="connsiteY112" fmla="*/ 134931 h 483984"/>
              <a:gd name="connsiteX113" fmla="*/ 1267349 w 3219707"/>
              <a:gd name="connsiteY113" fmla="*/ 115707 h 483984"/>
              <a:gd name="connsiteX114" fmla="*/ 1122131 w 3219707"/>
              <a:gd name="connsiteY114" fmla="*/ 106963 h 483984"/>
              <a:gd name="connsiteX115" fmla="*/ 1147152 w 3219707"/>
              <a:gd name="connsiteY115" fmla="*/ 121215 h 483984"/>
              <a:gd name="connsiteX116" fmla="*/ 1131775 w 3219707"/>
              <a:gd name="connsiteY116" fmla="*/ 146708 h 483984"/>
              <a:gd name="connsiteX117" fmla="*/ 1111501 w 3219707"/>
              <a:gd name="connsiteY117" fmla="*/ 166467 h 483984"/>
              <a:gd name="connsiteX118" fmla="*/ 1145138 w 3219707"/>
              <a:gd name="connsiteY118" fmla="*/ 171686 h 483984"/>
              <a:gd name="connsiteX119" fmla="*/ 1094292 w 3219707"/>
              <a:gd name="connsiteY119" fmla="*/ 253875 h 483984"/>
              <a:gd name="connsiteX120" fmla="*/ 1051033 w 3219707"/>
              <a:gd name="connsiteY120" fmla="*/ 250510 h 483984"/>
              <a:gd name="connsiteX121" fmla="*/ 1010924 w 3219707"/>
              <a:gd name="connsiteY121" fmla="*/ 323880 h 483984"/>
              <a:gd name="connsiteX122" fmla="*/ 999823 w 3219707"/>
              <a:gd name="connsiteY122" fmla="*/ 373504 h 483984"/>
              <a:gd name="connsiteX123" fmla="*/ 1011128 w 3219707"/>
              <a:gd name="connsiteY123" fmla="*/ 388184 h 483984"/>
              <a:gd name="connsiteX124" fmla="*/ 1104771 w 3219707"/>
              <a:gd name="connsiteY124" fmla="*/ 332999 h 483984"/>
              <a:gd name="connsiteX125" fmla="*/ 1104771 w 3219707"/>
              <a:gd name="connsiteY125" fmla="*/ 357633 h 483984"/>
              <a:gd name="connsiteX126" fmla="*/ 1113649 w 3219707"/>
              <a:gd name="connsiteY126" fmla="*/ 314056 h 483984"/>
              <a:gd name="connsiteX127" fmla="*/ 1143402 w 3219707"/>
              <a:gd name="connsiteY127" fmla="*/ 263197 h 483984"/>
              <a:gd name="connsiteX128" fmla="*/ 1218228 w 3219707"/>
              <a:gd name="connsiteY128" fmla="*/ 211248 h 483984"/>
              <a:gd name="connsiteX129" fmla="*/ 1245275 w 3219707"/>
              <a:gd name="connsiteY129" fmla="*/ 232893 h 483984"/>
              <a:gd name="connsiteX130" fmla="*/ 1234527 w 3219707"/>
              <a:gd name="connsiteY130" fmla="*/ 262602 h 483984"/>
              <a:gd name="connsiteX131" fmla="*/ 1192779 w 3219707"/>
              <a:gd name="connsiteY131" fmla="*/ 316540 h 483984"/>
              <a:gd name="connsiteX132" fmla="*/ 1167179 w 3219707"/>
              <a:gd name="connsiteY132" fmla="*/ 344411 h 483984"/>
              <a:gd name="connsiteX133" fmla="*/ 1163193 w 3219707"/>
              <a:gd name="connsiteY133" fmla="*/ 359370 h 483984"/>
              <a:gd name="connsiteX134" fmla="*/ 1169971 w 3219707"/>
              <a:gd name="connsiteY134" fmla="*/ 375615 h 483984"/>
              <a:gd name="connsiteX135" fmla="*/ 1187957 w 3219707"/>
              <a:gd name="connsiteY135" fmla="*/ 382130 h 483984"/>
              <a:gd name="connsiteX136" fmla="*/ 1219434 w 3219707"/>
              <a:gd name="connsiteY136" fmla="*/ 371029 h 483984"/>
              <a:gd name="connsiteX137" fmla="*/ 1242836 w 3219707"/>
              <a:gd name="connsiteY137" fmla="*/ 356139 h 483984"/>
              <a:gd name="connsiteX138" fmla="*/ 1243216 w 3219707"/>
              <a:gd name="connsiteY138" fmla="*/ 355890 h 483984"/>
              <a:gd name="connsiteX139" fmla="*/ 1242673 w 3219707"/>
              <a:gd name="connsiteY139" fmla="*/ 351976 h 483984"/>
              <a:gd name="connsiteX140" fmla="*/ 1267105 w 3219707"/>
              <a:gd name="connsiteY140" fmla="*/ 285448 h 483984"/>
              <a:gd name="connsiteX141" fmla="*/ 1329020 w 3219707"/>
              <a:gd name="connsiteY141" fmla="*/ 225323 h 483984"/>
              <a:gd name="connsiteX142" fmla="*/ 1396196 w 3219707"/>
              <a:gd name="connsiteY142" fmla="*/ 201154 h 483984"/>
              <a:gd name="connsiteX143" fmla="*/ 1422369 w 3219707"/>
              <a:gd name="connsiteY143" fmla="*/ 207615 h 483984"/>
              <a:gd name="connsiteX144" fmla="*/ 1434001 w 3219707"/>
              <a:gd name="connsiteY144" fmla="*/ 225489 h 483984"/>
              <a:gd name="connsiteX145" fmla="*/ 1426607 w 3219707"/>
              <a:gd name="connsiteY145" fmla="*/ 237673 h 483984"/>
              <a:gd name="connsiteX146" fmla="*/ 1442937 w 3219707"/>
              <a:gd name="connsiteY146" fmla="*/ 247311 h 483984"/>
              <a:gd name="connsiteX147" fmla="*/ 1448135 w 3219707"/>
              <a:gd name="connsiteY147" fmla="*/ 270570 h 483984"/>
              <a:gd name="connsiteX148" fmla="*/ 1420553 w 3219707"/>
              <a:gd name="connsiteY148" fmla="*/ 355041 h 483984"/>
              <a:gd name="connsiteX149" fmla="*/ 1422133 w 3219707"/>
              <a:gd name="connsiteY149" fmla="*/ 355293 h 483984"/>
              <a:gd name="connsiteX150" fmla="*/ 1425584 w 3219707"/>
              <a:gd name="connsiteY150" fmla="*/ 363324 h 483984"/>
              <a:gd name="connsiteX151" fmla="*/ 1426607 w 3219707"/>
              <a:gd name="connsiteY151" fmla="*/ 369593 h 483984"/>
              <a:gd name="connsiteX152" fmla="*/ 1452893 w 3219707"/>
              <a:gd name="connsiteY152" fmla="*/ 345127 h 483984"/>
              <a:gd name="connsiteX153" fmla="*/ 1469376 w 3219707"/>
              <a:gd name="connsiteY153" fmla="*/ 334087 h 483984"/>
              <a:gd name="connsiteX154" fmla="*/ 1470476 w 3219707"/>
              <a:gd name="connsiteY154" fmla="*/ 329629 h 483984"/>
              <a:gd name="connsiteX155" fmla="*/ 1495695 w 3219707"/>
              <a:gd name="connsiteY155" fmla="*/ 286884 h 483984"/>
              <a:gd name="connsiteX156" fmla="*/ 1531389 w 3219707"/>
              <a:gd name="connsiteY156" fmla="*/ 243089 h 483984"/>
              <a:gd name="connsiteX157" fmla="*/ 1566161 w 3219707"/>
              <a:gd name="connsiteY157" fmla="*/ 229411 h 483984"/>
              <a:gd name="connsiteX158" fmla="*/ 1585878 w 3219707"/>
              <a:gd name="connsiteY158" fmla="*/ 235524 h 483984"/>
              <a:gd name="connsiteX159" fmla="*/ 1593872 w 3219707"/>
              <a:gd name="connsiteY159" fmla="*/ 250381 h 483984"/>
              <a:gd name="connsiteX160" fmla="*/ 1586671 w 3219707"/>
              <a:gd name="connsiteY160" fmla="*/ 267098 h 483984"/>
              <a:gd name="connsiteX161" fmla="*/ 1575237 w 3219707"/>
              <a:gd name="connsiteY161" fmla="*/ 279881 h 483984"/>
              <a:gd name="connsiteX162" fmla="*/ 1525249 w 3219707"/>
              <a:gd name="connsiteY162" fmla="*/ 349951 h 483984"/>
              <a:gd name="connsiteX163" fmla="*/ 1524445 w 3219707"/>
              <a:gd name="connsiteY163" fmla="*/ 353198 h 483984"/>
              <a:gd name="connsiteX164" fmla="*/ 1534668 w 3219707"/>
              <a:gd name="connsiteY164" fmla="*/ 342632 h 483984"/>
              <a:gd name="connsiteX165" fmla="*/ 1640254 w 3219707"/>
              <a:gd name="connsiteY165" fmla="*/ 237721 h 483984"/>
              <a:gd name="connsiteX166" fmla="*/ 1696003 w 3219707"/>
              <a:gd name="connsiteY166" fmla="*/ 209223 h 483984"/>
              <a:gd name="connsiteX167" fmla="*/ 1712456 w 3219707"/>
              <a:gd name="connsiteY167" fmla="*/ 228061 h 483984"/>
              <a:gd name="connsiteX168" fmla="*/ 1718334 w 3219707"/>
              <a:gd name="connsiteY168" fmla="*/ 259125 h 483984"/>
              <a:gd name="connsiteX169" fmla="*/ 1704211 w 3219707"/>
              <a:gd name="connsiteY169" fmla="*/ 279892 h 483984"/>
              <a:gd name="connsiteX170" fmla="*/ 1661069 w 3219707"/>
              <a:gd name="connsiteY170" fmla="*/ 337564 h 483984"/>
              <a:gd name="connsiteX171" fmla="*/ 1646346 w 3219707"/>
              <a:gd name="connsiteY171" fmla="*/ 370814 h 483984"/>
              <a:gd name="connsiteX172" fmla="*/ 1650933 w 3219707"/>
              <a:gd name="connsiteY172" fmla="*/ 378765 h 483984"/>
              <a:gd name="connsiteX173" fmla="*/ 1730443 w 3219707"/>
              <a:gd name="connsiteY173" fmla="*/ 332334 h 483984"/>
              <a:gd name="connsiteX174" fmla="*/ 1730443 w 3219707"/>
              <a:gd name="connsiteY174" fmla="*/ 364878 h 483984"/>
              <a:gd name="connsiteX175" fmla="*/ 1660679 w 3219707"/>
              <a:gd name="connsiteY175" fmla="*/ 430811 h 483984"/>
              <a:gd name="connsiteX176" fmla="*/ 1609892 w 3219707"/>
              <a:gd name="connsiteY176" fmla="*/ 455703 h 483984"/>
              <a:gd name="connsiteX177" fmla="*/ 1585326 w 3219707"/>
              <a:gd name="connsiteY177" fmla="*/ 443300 h 483984"/>
              <a:gd name="connsiteX178" fmla="*/ 1577466 w 3219707"/>
              <a:gd name="connsiteY178" fmla="*/ 413194 h 483984"/>
              <a:gd name="connsiteX179" fmla="*/ 1590298 w 3219707"/>
              <a:gd name="connsiteY179" fmla="*/ 369759 h 483984"/>
              <a:gd name="connsiteX180" fmla="*/ 1634655 w 3219707"/>
              <a:gd name="connsiteY180" fmla="*/ 300295 h 483984"/>
              <a:gd name="connsiteX181" fmla="*/ 1542748 w 3219707"/>
              <a:gd name="connsiteY181" fmla="*/ 402211 h 483984"/>
              <a:gd name="connsiteX182" fmla="*/ 1515723 w 3219707"/>
              <a:gd name="connsiteY182" fmla="*/ 434529 h 483984"/>
              <a:gd name="connsiteX183" fmla="*/ 1500903 w 3219707"/>
              <a:gd name="connsiteY183" fmla="*/ 440230 h 483984"/>
              <a:gd name="connsiteX184" fmla="*/ 1474843 w 3219707"/>
              <a:gd name="connsiteY184" fmla="*/ 415343 h 483984"/>
              <a:gd name="connsiteX185" fmla="*/ 1468052 w 3219707"/>
              <a:gd name="connsiteY185" fmla="*/ 389413 h 483984"/>
              <a:gd name="connsiteX186" fmla="*/ 1466405 w 3219707"/>
              <a:gd name="connsiteY186" fmla="*/ 369021 h 483984"/>
              <a:gd name="connsiteX187" fmla="*/ 1451239 w 3219707"/>
              <a:gd name="connsiteY187" fmla="*/ 382193 h 483984"/>
              <a:gd name="connsiteX188" fmla="*/ 1433652 w 3219707"/>
              <a:gd name="connsiteY188" fmla="*/ 393505 h 483984"/>
              <a:gd name="connsiteX189" fmla="*/ 1394589 w 3219707"/>
              <a:gd name="connsiteY189" fmla="*/ 400539 h 483984"/>
              <a:gd name="connsiteX190" fmla="*/ 1316140 w 3219707"/>
              <a:gd name="connsiteY190" fmla="*/ 450999 h 483984"/>
              <a:gd name="connsiteX191" fmla="*/ 1263853 w 3219707"/>
              <a:gd name="connsiteY191" fmla="*/ 422158 h 483984"/>
              <a:gd name="connsiteX192" fmla="*/ 1251532 w 3219707"/>
              <a:gd name="connsiteY192" fmla="*/ 397365 h 483984"/>
              <a:gd name="connsiteX193" fmla="*/ 1244423 w 3219707"/>
              <a:gd name="connsiteY193" fmla="*/ 405276 h 483984"/>
              <a:gd name="connsiteX194" fmla="*/ 1161725 w 3219707"/>
              <a:gd name="connsiteY194" fmla="*/ 454364 h 483984"/>
              <a:gd name="connsiteX195" fmla="*/ 1118043 w 3219707"/>
              <a:gd name="connsiteY195" fmla="*/ 423540 h 483984"/>
              <a:gd name="connsiteX196" fmla="*/ 1104328 w 3219707"/>
              <a:gd name="connsiteY196" fmla="*/ 365268 h 483984"/>
              <a:gd name="connsiteX197" fmla="*/ 1082358 w 3219707"/>
              <a:gd name="connsiteY197" fmla="*/ 388315 h 483984"/>
              <a:gd name="connsiteX198" fmla="*/ 966722 w 3219707"/>
              <a:gd name="connsiteY198" fmla="*/ 465122 h 483984"/>
              <a:gd name="connsiteX199" fmla="*/ 936896 w 3219707"/>
              <a:gd name="connsiteY199" fmla="*/ 451128 h 483984"/>
              <a:gd name="connsiteX200" fmla="*/ 926903 w 3219707"/>
              <a:gd name="connsiteY200" fmla="*/ 418574 h 483984"/>
              <a:gd name="connsiteX201" fmla="*/ 950445 w 3219707"/>
              <a:gd name="connsiteY201" fmla="*/ 344700 h 483984"/>
              <a:gd name="connsiteX202" fmla="*/ 939636 w 3219707"/>
              <a:gd name="connsiteY202" fmla="*/ 357867 h 483984"/>
              <a:gd name="connsiteX203" fmla="*/ 934248 w 3219707"/>
              <a:gd name="connsiteY203" fmla="*/ 361774 h 483984"/>
              <a:gd name="connsiteX204" fmla="*/ 934248 w 3219707"/>
              <a:gd name="connsiteY204" fmla="*/ 366142 h 483984"/>
              <a:gd name="connsiteX205" fmla="*/ 864682 w 3219707"/>
              <a:gd name="connsiteY205" fmla="*/ 429954 h 483984"/>
              <a:gd name="connsiteX206" fmla="*/ 792158 w 3219707"/>
              <a:gd name="connsiteY206" fmla="*/ 463783 h 483984"/>
              <a:gd name="connsiteX207" fmla="*/ 738602 w 3219707"/>
              <a:gd name="connsiteY207" fmla="*/ 429027 h 483984"/>
              <a:gd name="connsiteX208" fmla="*/ 718693 w 3219707"/>
              <a:gd name="connsiteY208" fmla="*/ 356005 h 483984"/>
              <a:gd name="connsiteX209" fmla="*/ 725893 w 3219707"/>
              <a:gd name="connsiteY209" fmla="*/ 319460 h 483984"/>
              <a:gd name="connsiteX210" fmla="*/ 765744 w 3219707"/>
              <a:gd name="connsiteY210" fmla="*/ 270661 h 483984"/>
              <a:gd name="connsiteX211" fmla="*/ 831233 w 3219707"/>
              <a:gd name="connsiteY211" fmla="*/ 216713 h 483984"/>
              <a:gd name="connsiteX212" fmla="*/ 880959 w 3219707"/>
              <a:gd name="connsiteY212" fmla="*/ 196450 h 483984"/>
              <a:gd name="connsiteX213" fmla="*/ 905696 w 3219707"/>
              <a:gd name="connsiteY213" fmla="*/ 205740 h 483984"/>
              <a:gd name="connsiteX214" fmla="*/ 915410 w 3219707"/>
              <a:gd name="connsiteY214" fmla="*/ 229529 h 483984"/>
              <a:gd name="connsiteX215" fmla="*/ 891857 w 3219707"/>
              <a:gd name="connsiteY215" fmla="*/ 284559 h 483984"/>
              <a:gd name="connsiteX216" fmla="*/ 852713 w 3219707"/>
              <a:gd name="connsiteY216" fmla="*/ 316443 h 483984"/>
              <a:gd name="connsiteX217" fmla="*/ 837100 w 3219707"/>
              <a:gd name="connsiteY217" fmla="*/ 299684 h 483984"/>
              <a:gd name="connsiteX218" fmla="*/ 837515 w 3219707"/>
              <a:gd name="connsiteY218" fmla="*/ 295148 h 483984"/>
              <a:gd name="connsiteX219" fmla="*/ 833801 w 3219707"/>
              <a:gd name="connsiteY219" fmla="*/ 297633 h 483984"/>
              <a:gd name="connsiteX220" fmla="*/ 813778 w 3219707"/>
              <a:gd name="connsiteY220" fmla="*/ 311830 h 483984"/>
              <a:gd name="connsiteX221" fmla="*/ 779118 w 3219707"/>
              <a:gd name="connsiteY221" fmla="*/ 340907 h 483984"/>
              <a:gd name="connsiteX222" fmla="*/ 770760 w 3219707"/>
              <a:gd name="connsiteY222" fmla="*/ 360045 h 483984"/>
              <a:gd name="connsiteX223" fmla="*/ 780596 w 3219707"/>
              <a:gd name="connsiteY223" fmla="*/ 387091 h 483984"/>
              <a:gd name="connsiteX224" fmla="*/ 807632 w 3219707"/>
              <a:gd name="connsiteY224" fmla="*/ 396928 h 483984"/>
              <a:gd name="connsiteX225" fmla="*/ 855815 w 3219707"/>
              <a:gd name="connsiteY225" fmla="*/ 382028 h 483984"/>
              <a:gd name="connsiteX226" fmla="*/ 910379 w 3219707"/>
              <a:gd name="connsiteY226" fmla="*/ 349621 h 483984"/>
              <a:gd name="connsiteX227" fmla="*/ 918823 w 3219707"/>
              <a:gd name="connsiteY227" fmla="*/ 344218 h 483984"/>
              <a:gd name="connsiteX228" fmla="*/ 918823 w 3219707"/>
              <a:gd name="connsiteY228" fmla="*/ 340553 h 483984"/>
              <a:gd name="connsiteX229" fmla="*/ 1002255 w 3219707"/>
              <a:gd name="connsiteY229" fmla="*/ 247863 h 483984"/>
              <a:gd name="connsiteX230" fmla="*/ 961857 w 3219707"/>
              <a:gd name="connsiteY230" fmla="*/ 250735 h 483984"/>
              <a:gd name="connsiteX231" fmla="*/ 949234 w 3219707"/>
              <a:gd name="connsiteY231" fmla="*/ 253875 h 483984"/>
              <a:gd name="connsiteX232" fmla="*/ 940351 w 3219707"/>
              <a:gd name="connsiteY232" fmla="*/ 242988 h 483984"/>
              <a:gd name="connsiteX233" fmla="*/ 958954 w 3219707"/>
              <a:gd name="connsiteY233" fmla="*/ 203222 h 483984"/>
              <a:gd name="connsiteX234" fmla="*/ 996158 w 3219707"/>
              <a:gd name="connsiteY234" fmla="*/ 169736 h 483984"/>
              <a:gd name="connsiteX235" fmla="*/ 1053905 w 3219707"/>
              <a:gd name="connsiteY235" fmla="*/ 164153 h 483984"/>
              <a:gd name="connsiteX236" fmla="*/ 1084830 w 3219707"/>
              <a:gd name="connsiteY236" fmla="*/ 122142 h 483984"/>
              <a:gd name="connsiteX237" fmla="*/ 1122131 w 3219707"/>
              <a:gd name="connsiteY237" fmla="*/ 106963 h 483984"/>
              <a:gd name="connsiteX238" fmla="*/ 421428 w 3219707"/>
              <a:gd name="connsiteY238" fmla="*/ 43055 h 483984"/>
              <a:gd name="connsiteX239" fmla="*/ 478960 w 3219707"/>
              <a:gd name="connsiteY239" fmla="*/ 48402 h 483984"/>
              <a:gd name="connsiteX240" fmla="*/ 509558 w 3219707"/>
              <a:gd name="connsiteY240" fmla="*/ 60929 h 483984"/>
              <a:gd name="connsiteX241" fmla="*/ 518436 w 3219707"/>
              <a:gd name="connsiteY241" fmla="*/ 81514 h 483984"/>
              <a:gd name="connsiteX242" fmla="*/ 512034 w 3219707"/>
              <a:gd name="connsiteY242" fmla="*/ 118536 h 483984"/>
              <a:gd name="connsiteX243" fmla="*/ 496721 w 3219707"/>
              <a:gd name="connsiteY243" fmla="*/ 139416 h 483984"/>
              <a:gd name="connsiteX244" fmla="*/ 464515 w 3219707"/>
              <a:gd name="connsiteY244" fmla="*/ 153566 h 483984"/>
              <a:gd name="connsiteX245" fmla="*/ 436006 w 3219707"/>
              <a:gd name="connsiteY245" fmla="*/ 164469 h 483984"/>
              <a:gd name="connsiteX246" fmla="*/ 404883 w 3219707"/>
              <a:gd name="connsiteY246" fmla="*/ 182841 h 483984"/>
              <a:gd name="connsiteX247" fmla="*/ 388960 w 3219707"/>
              <a:gd name="connsiteY247" fmla="*/ 191306 h 483984"/>
              <a:gd name="connsiteX248" fmla="*/ 377569 w 3219707"/>
              <a:gd name="connsiteY248" fmla="*/ 181758 h 483984"/>
              <a:gd name="connsiteX249" fmla="*/ 389645 w 3219707"/>
              <a:gd name="connsiteY249" fmla="*/ 161640 h 483984"/>
              <a:gd name="connsiteX250" fmla="*/ 418449 w 3219707"/>
              <a:gd name="connsiteY250" fmla="*/ 140986 h 483984"/>
              <a:gd name="connsiteX251" fmla="*/ 436098 w 3219707"/>
              <a:gd name="connsiteY251" fmla="*/ 131974 h 483984"/>
              <a:gd name="connsiteX252" fmla="*/ 418063 w 3219707"/>
              <a:gd name="connsiteY252" fmla="*/ 135467 h 483984"/>
              <a:gd name="connsiteX253" fmla="*/ 268114 w 3219707"/>
              <a:gd name="connsiteY253" fmla="*/ 158013 h 483984"/>
              <a:gd name="connsiteX254" fmla="*/ 206269 w 3219707"/>
              <a:gd name="connsiteY254" fmla="*/ 203961 h 483984"/>
              <a:gd name="connsiteX255" fmla="*/ 208685 w 3219707"/>
              <a:gd name="connsiteY255" fmla="*/ 210964 h 483984"/>
              <a:gd name="connsiteX256" fmla="*/ 217638 w 3219707"/>
              <a:gd name="connsiteY256" fmla="*/ 216134 h 483984"/>
              <a:gd name="connsiteX257" fmla="*/ 292229 w 3219707"/>
              <a:gd name="connsiteY257" fmla="*/ 238112 h 483984"/>
              <a:gd name="connsiteX258" fmla="*/ 358034 w 3219707"/>
              <a:gd name="connsiteY258" fmla="*/ 262527 h 483984"/>
              <a:gd name="connsiteX259" fmla="*/ 407348 w 3219707"/>
              <a:gd name="connsiteY259" fmla="*/ 291786 h 483984"/>
              <a:gd name="connsiteX260" fmla="*/ 433697 w 3219707"/>
              <a:gd name="connsiteY260" fmla="*/ 321560 h 483984"/>
              <a:gd name="connsiteX261" fmla="*/ 441744 w 3219707"/>
              <a:gd name="connsiteY261" fmla="*/ 353316 h 483984"/>
              <a:gd name="connsiteX262" fmla="*/ 417126 w 3219707"/>
              <a:gd name="connsiteY262" fmla="*/ 418622 h 483984"/>
              <a:gd name="connsiteX263" fmla="*/ 322646 w 3219707"/>
              <a:gd name="connsiteY263" fmla="*/ 471107 h 483984"/>
              <a:gd name="connsiteX264" fmla="*/ 185640 w 3219707"/>
              <a:gd name="connsiteY264" fmla="*/ 483609 h 483984"/>
              <a:gd name="connsiteX265" fmla="*/ 100532 w 3219707"/>
              <a:gd name="connsiteY265" fmla="*/ 461647 h 483984"/>
              <a:gd name="connsiteX266" fmla="*/ 1307 w 3219707"/>
              <a:gd name="connsiteY266" fmla="*/ 392831 h 483984"/>
              <a:gd name="connsiteX267" fmla="*/ 163297 w 3219707"/>
              <a:gd name="connsiteY267" fmla="*/ 391649 h 483984"/>
              <a:gd name="connsiteX268" fmla="*/ 278299 w 3219707"/>
              <a:gd name="connsiteY268" fmla="*/ 388977 h 483984"/>
              <a:gd name="connsiteX269" fmla="*/ 340101 w 3219707"/>
              <a:gd name="connsiteY269" fmla="*/ 373306 h 483984"/>
              <a:gd name="connsiteX270" fmla="*/ 385638 w 3219707"/>
              <a:gd name="connsiteY270" fmla="*/ 348001 h 483984"/>
              <a:gd name="connsiteX271" fmla="*/ 284321 w 3219707"/>
              <a:gd name="connsiteY271" fmla="*/ 297819 h 483984"/>
              <a:gd name="connsiteX272" fmla="*/ 201125 w 3219707"/>
              <a:gd name="connsiteY272" fmla="*/ 273843 h 483984"/>
              <a:gd name="connsiteX273" fmla="*/ 151560 w 3219707"/>
              <a:gd name="connsiteY273" fmla="*/ 245886 h 483984"/>
              <a:gd name="connsiteX274" fmla="*/ 141428 w 3219707"/>
              <a:gd name="connsiteY274" fmla="*/ 220785 h 483984"/>
              <a:gd name="connsiteX275" fmla="*/ 166042 w 3219707"/>
              <a:gd name="connsiteY275" fmla="*/ 129043 h 483984"/>
              <a:gd name="connsiteX276" fmla="*/ 263790 w 3219707"/>
              <a:gd name="connsiteY276" fmla="*/ 65478 h 483984"/>
              <a:gd name="connsiteX277" fmla="*/ 421428 w 3219707"/>
              <a:gd name="connsiteY277" fmla="*/ 43055 h 483984"/>
              <a:gd name="connsiteX278" fmla="*/ 3197376 w 3219707"/>
              <a:gd name="connsiteY278" fmla="*/ 24217 h 483984"/>
              <a:gd name="connsiteX279" fmla="*/ 3219707 w 3219707"/>
              <a:gd name="connsiteY279" fmla="*/ 44513 h 483984"/>
              <a:gd name="connsiteX280" fmla="*/ 2992311 w 3219707"/>
              <a:gd name="connsiteY280" fmla="*/ 340318 h 483984"/>
              <a:gd name="connsiteX281" fmla="*/ 2992311 w 3219707"/>
              <a:gd name="connsiteY281" fmla="*/ 359241 h 483984"/>
              <a:gd name="connsiteX282" fmla="*/ 3102757 w 3219707"/>
              <a:gd name="connsiteY282" fmla="*/ 241123 h 483984"/>
              <a:gd name="connsiteX283" fmla="*/ 3175848 w 3219707"/>
              <a:gd name="connsiteY283" fmla="*/ 202504 h 483984"/>
              <a:gd name="connsiteX284" fmla="*/ 3196856 w 3219707"/>
              <a:gd name="connsiteY284" fmla="*/ 216027 h 483984"/>
              <a:gd name="connsiteX285" fmla="*/ 3204234 w 3219707"/>
              <a:gd name="connsiteY285" fmla="*/ 248367 h 483984"/>
              <a:gd name="connsiteX286" fmla="*/ 3173202 w 3219707"/>
              <a:gd name="connsiteY286" fmla="*/ 314182 h 483984"/>
              <a:gd name="connsiteX287" fmla="*/ 3091881 w 3219707"/>
              <a:gd name="connsiteY287" fmla="*/ 373139 h 483984"/>
              <a:gd name="connsiteX288" fmla="*/ 3121359 w 3219707"/>
              <a:gd name="connsiteY288" fmla="*/ 392888 h 483984"/>
              <a:gd name="connsiteX289" fmla="*/ 3146584 w 3219707"/>
              <a:gd name="connsiteY289" fmla="*/ 383207 h 483984"/>
              <a:gd name="connsiteX290" fmla="*/ 3212314 w 3219707"/>
              <a:gd name="connsiteY290" fmla="*/ 333674 h 483984"/>
              <a:gd name="connsiteX291" fmla="*/ 3212314 w 3219707"/>
              <a:gd name="connsiteY291" fmla="*/ 365199 h 483984"/>
              <a:gd name="connsiteX292" fmla="*/ 3146562 w 3219707"/>
              <a:gd name="connsiteY292" fmla="*/ 434524 h 483984"/>
              <a:gd name="connsiteX293" fmla="*/ 3100496 w 3219707"/>
              <a:gd name="connsiteY293" fmla="*/ 457054 h 483984"/>
              <a:gd name="connsiteX294" fmla="*/ 3055431 w 3219707"/>
              <a:gd name="connsiteY294" fmla="*/ 434186 h 483984"/>
              <a:gd name="connsiteX295" fmla="*/ 3023537 w 3219707"/>
              <a:gd name="connsiteY295" fmla="*/ 374307 h 483984"/>
              <a:gd name="connsiteX296" fmla="*/ 2992279 w 3219707"/>
              <a:gd name="connsiteY296" fmla="*/ 421371 h 483984"/>
              <a:gd name="connsiteX297" fmla="*/ 2966615 w 3219707"/>
              <a:gd name="connsiteY297" fmla="*/ 442930 h 483984"/>
              <a:gd name="connsiteX298" fmla="*/ 2944424 w 3219707"/>
              <a:gd name="connsiteY298" fmla="*/ 414095 h 483984"/>
              <a:gd name="connsiteX299" fmla="*/ 2943828 w 3219707"/>
              <a:gd name="connsiteY299" fmla="*/ 405064 h 483984"/>
              <a:gd name="connsiteX300" fmla="*/ 2942730 w 3219707"/>
              <a:gd name="connsiteY300" fmla="*/ 406170 h 483984"/>
              <a:gd name="connsiteX301" fmla="*/ 2857137 w 3219707"/>
              <a:gd name="connsiteY301" fmla="*/ 460418 h 483984"/>
              <a:gd name="connsiteX302" fmla="*/ 2832754 w 3219707"/>
              <a:gd name="connsiteY302" fmla="*/ 448797 h 483984"/>
              <a:gd name="connsiteX303" fmla="*/ 2826726 w 3219707"/>
              <a:gd name="connsiteY303" fmla="*/ 417899 h 483984"/>
              <a:gd name="connsiteX304" fmla="*/ 2845564 w 3219707"/>
              <a:gd name="connsiteY304" fmla="*/ 352105 h 483984"/>
              <a:gd name="connsiteX305" fmla="*/ 2782283 w 3219707"/>
              <a:gd name="connsiteY305" fmla="*/ 429429 h 483984"/>
              <a:gd name="connsiteX306" fmla="*/ 2744783 w 3219707"/>
              <a:gd name="connsiteY306" fmla="*/ 450324 h 483984"/>
              <a:gd name="connsiteX307" fmla="*/ 2707317 w 3219707"/>
              <a:gd name="connsiteY307" fmla="*/ 417936 h 483984"/>
              <a:gd name="connsiteX308" fmla="*/ 2689480 w 3219707"/>
              <a:gd name="connsiteY308" fmla="*/ 359370 h 483984"/>
              <a:gd name="connsiteX309" fmla="*/ 2705688 w 3219707"/>
              <a:gd name="connsiteY309" fmla="*/ 308080 h 483984"/>
              <a:gd name="connsiteX310" fmla="*/ 2769638 w 3219707"/>
              <a:gd name="connsiteY310" fmla="*/ 248742 h 483984"/>
              <a:gd name="connsiteX311" fmla="*/ 2850970 w 3219707"/>
              <a:gd name="connsiteY311" fmla="*/ 200205 h 483984"/>
              <a:gd name="connsiteX312" fmla="*/ 2908936 w 3219707"/>
              <a:gd name="connsiteY312" fmla="*/ 186355 h 483984"/>
              <a:gd name="connsiteX313" fmla="*/ 2930298 w 3219707"/>
              <a:gd name="connsiteY313" fmla="*/ 199718 h 483984"/>
              <a:gd name="connsiteX314" fmla="*/ 2940012 w 3219707"/>
              <a:gd name="connsiteY314" fmla="*/ 223474 h 483984"/>
              <a:gd name="connsiteX315" fmla="*/ 2919834 w 3219707"/>
              <a:gd name="connsiteY315" fmla="*/ 242602 h 483984"/>
              <a:gd name="connsiteX316" fmla="*/ 2933293 w 3219707"/>
              <a:gd name="connsiteY316" fmla="*/ 273934 h 483984"/>
              <a:gd name="connsiteX317" fmla="*/ 2915752 w 3219707"/>
              <a:gd name="connsiteY317" fmla="*/ 307710 h 483984"/>
              <a:gd name="connsiteX318" fmla="*/ 2892959 w 3219707"/>
              <a:gd name="connsiteY318" fmla="*/ 340307 h 483984"/>
              <a:gd name="connsiteX319" fmla="*/ 2888887 w 3219707"/>
              <a:gd name="connsiteY319" fmla="*/ 360045 h 483984"/>
              <a:gd name="connsiteX320" fmla="*/ 2901543 w 3219707"/>
              <a:gd name="connsiteY320" fmla="*/ 378765 h 483984"/>
              <a:gd name="connsiteX321" fmla="*/ 2933323 w 3219707"/>
              <a:gd name="connsiteY321" fmla="*/ 367661 h 483984"/>
              <a:gd name="connsiteX322" fmla="*/ 2950698 w 3219707"/>
              <a:gd name="connsiteY322" fmla="*/ 357004 h 483984"/>
              <a:gd name="connsiteX323" fmla="*/ 2965844 w 3219707"/>
              <a:gd name="connsiteY323" fmla="*/ 289295 h 483984"/>
              <a:gd name="connsiteX324" fmla="*/ 3047036 w 3219707"/>
              <a:gd name="connsiteY324" fmla="*/ 165519 h 483984"/>
              <a:gd name="connsiteX325" fmla="*/ 3140428 w 3219707"/>
              <a:gd name="connsiteY325" fmla="*/ 57929 h 483984"/>
              <a:gd name="connsiteX326" fmla="*/ 3197376 w 3219707"/>
              <a:gd name="connsiteY326" fmla="*/ 24217 h 483984"/>
              <a:gd name="connsiteX327" fmla="*/ 2169959 w 3219707"/>
              <a:gd name="connsiteY327" fmla="*/ 0 h 483984"/>
              <a:gd name="connsiteX328" fmla="*/ 2268093 w 3219707"/>
              <a:gd name="connsiteY328" fmla="*/ 24201 h 483984"/>
              <a:gd name="connsiteX329" fmla="*/ 2300604 w 3219707"/>
              <a:gd name="connsiteY329" fmla="*/ 84214 h 483984"/>
              <a:gd name="connsiteX330" fmla="*/ 2241138 w 3219707"/>
              <a:gd name="connsiteY330" fmla="*/ 171798 h 483984"/>
              <a:gd name="connsiteX331" fmla="*/ 2045530 w 3219707"/>
              <a:gd name="connsiteY331" fmla="*/ 228650 h 483984"/>
              <a:gd name="connsiteX332" fmla="*/ 2032167 w 3219707"/>
              <a:gd name="connsiteY332" fmla="*/ 236987 h 483984"/>
              <a:gd name="connsiteX333" fmla="*/ 2166627 w 3219707"/>
              <a:gd name="connsiteY333" fmla="*/ 268480 h 483984"/>
              <a:gd name="connsiteX334" fmla="*/ 2213143 w 3219707"/>
              <a:gd name="connsiteY334" fmla="*/ 330448 h 483984"/>
              <a:gd name="connsiteX335" fmla="*/ 2178505 w 3219707"/>
              <a:gd name="connsiteY335" fmla="*/ 391602 h 483984"/>
              <a:gd name="connsiteX336" fmla="*/ 2090037 w 3219707"/>
              <a:gd name="connsiteY336" fmla="*/ 441880 h 483984"/>
              <a:gd name="connsiteX337" fmla="*/ 1990323 w 3219707"/>
              <a:gd name="connsiteY337" fmla="*/ 461768 h 483984"/>
              <a:gd name="connsiteX338" fmla="*/ 1907389 w 3219707"/>
              <a:gd name="connsiteY338" fmla="*/ 441339 h 483984"/>
              <a:gd name="connsiteX339" fmla="*/ 1877841 w 3219707"/>
              <a:gd name="connsiteY339" fmla="*/ 386288 h 483984"/>
              <a:gd name="connsiteX340" fmla="*/ 1896181 w 3219707"/>
              <a:gd name="connsiteY340" fmla="*/ 328734 h 483984"/>
              <a:gd name="connsiteX341" fmla="*/ 1947814 w 3219707"/>
              <a:gd name="connsiteY341" fmla="*/ 264269 h 483984"/>
              <a:gd name="connsiteX342" fmla="*/ 1898693 w 3219707"/>
              <a:gd name="connsiteY342" fmla="*/ 232218 h 483984"/>
              <a:gd name="connsiteX343" fmla="*/ 1913294 w 3219707"/>
              <a:gd name="connsiteY343" fmla="*/ 210005 h 483984"/>
              <a:gd name="connsiteX344" fmla="*/ 1997866 w 3219707"/>
              <a:gd name="connsiteY344" fmla="*/ 196889 h 483984"/>
              <a:gd name="connsiteX345" fmla="*/ 2130258 w 3219707"/>
              <a:gd name="connsiteY345" fmla="*/ 104949 h 483984"/>
              <a:gd name="connsiteX346" fmla="*/ 2141831 w 3219707"/>
              <a:gd name="connsiteY346" fmla="*/ 113136 h 483984"/>
              <a:gd name="connsiteX347" fmla="*/ 2120550 w 3219707"/>
              <a:gd name="connsiteY347" fmla="*/ 141961 h 483984"/>
              <a:gd name="connsiteX348" fmla="*/ 2071858 w 3219707"/>
              <a:gd name="connsiteY348" fmla="*/ 187684 h 483984"/>
              <a:gd name="connsiteX349" fmla="*/ 2239118 w 3219707"/>
              <a:gd name="connsiteY349" fmla="*/ 115825 h 483984"/>
              <a:gd name="connsiteX350" fmla="*/ 2161880 w 3219707"/>
              <a:gd name="connsiteY350" fmla="*/ 82317 h 483984"/>
              <a:gd name="connsiteX351" fmla="*/ 2049034 w 3219707"/>
              <a:gd name="connsiteY351" fmla="*/ 97689 h 483984"/>
              <a:gd name="connsiteX352" fmla="*/ 2004598 w 3219707"/>
              <a:gd name="connsiteY352" fmla="*/ 109574 h 483984"/>
              <a:gd name="connsiteX353" fmla="*/ 1991943 w 3219707"/>
              <a:gd name="connsiteY353" fmla="*/ 113771 h 483984"/>
              <a:gd name="connsiteX354" fmla="*/ 2002282 w 3219707"/>
              <a:gd name="connsiteY354" fmla="*/ 118871 h 483984"/>
              <a:gd name="connsiteX355" fmla="*/ 2005925 w 3219707"/>
              <a:gd name="connsiteY355" fmla="*/ 127270 h 483984"/>
              <a:gd name="connsiteX356" fmla="*/ 1953997 w 3219707"/>
              <a:gd name="connsiteY356" fmla="*/ 153105 h 483984"/>
              <a:gd name="connsiteX357" fmla="*/ 1883359 w 3219707"/>
              <a:gd name="connsiteY357" fmla="*/ 169114 h 483984"/>
              <a:gd name="connsiteX358" fmla="*/ 1864382 w 3219707"/>
              <a:gd name="connsiteY358" fmla="*/ 150137 h 483984"/>
              <a:gd name="connsiteX359" fmla="*/ 1880054 w 3219707"/>
              <a:gd name="connsiteY359" fmla="*/ 112675 h 483984"/>
              <a:gd name="connsiteX360" fmla="*/ 1912581 w 3219707"/>
              <a:gd name="connsiteY360" fmla="*/ 68993 h 483984"/>
              <a:gd name="connsiteX361" fmla="*/ 1940399 w 3219707"/>
              <a:gd name="connsiteY361" fmla="*/ 45627 h 483984"/>
              <a:gd name="connsiteX362" fmla="*/ 1999950 w 3219707"/>
              <a:gd name="connsiteY362" fmla="*/ 27534 h 483984"/>
              <a:gd name="connsiteX363" fmla="*/ 2091800 w 3219707"/>
              <a:gd name="connsiteY363" fmla="*/ 7094 h 483984"/>
              <a:gd name="connsiteX364" fmla="*/ 2169959 w 3219707"/>
              <a:gd name="connsiteY364" fmla="*/ 0 h 483984"/>
              <a:gd name="connsiteX0" fmla="*/ 2009846 w 3219707"/>
              <a:gd name="connsiteY0" fmla="*/ 271373 h 483984"/>
              <a:gd name="connsiteX1" fmla="*/ 1966770 w 3219707"/>
              <a:gd name="connsiteY1" fmla="*/ 324292 h 483984"/>
              <a:gd name="connsiteX2" fmla="*/ 1958840 w 3219707"/>
              <a:gd name="connsiteY2" fmla="*/ 344572 h 483984"/>
              <a:gd name="connsiteX3" fmla="*/ 1971292 w 3219707"/>
              <a:gd name="connsiteY3" fmla="*/ 367948 h 483984"/>
              <a:gd name="connsiteX4" fmla="*/ 2013201 w 3219707"/>
              <a:gd name="connsiteY4" fmla="*/ 380115 h 483984"/>
              <a:gd name="connsiteX5" fmla="*/ 2101138 w 3219707"/>
              <a:gd name="connsiteY5" fmla="*/ 359188 h 483984"/>
              <a:gd name="connsiteX6" fmla="*/ 2144263 w 3219707"/>
              <a:gd name="connsiteY6" fmla="*/ 316990 h 483984"/>
              <a:gd name="connsiteX7" fmla="*/ 2116322 w 3219707"/>
              <a:gd name="connsiteY7" fmla="*/ 293174 h 483984"/>
              <a:gd name="connsiteX8" fmla="*/ 2009846 w 3219707"/>
              <a:gd name="connsiteY8" fmla="*/ 271373 h 483984"/>
              <a:gd name="connsiteX9" fmla="*/ 3144404 w 3219707"/>
              <a:gd name="connsiteY9" fmla="*/ 267214 h 483984"/>
              <a:gd name="connsiteX10" fmla="*/ 3140610 w 3219707"/>
              <a:gd name="connsiteY10" fmla="*/ 268049 h 483984"/>
              <a:gd name="connsiteX11" fmla="*/ 3108163 w 3219707"/>
              <a:gd name="connsiteY11" fmla="*/ 288909 h 483984"/>
              <a:gd name="connsiteX12" fmla="*/ 3051515 w 3219707"/>
              <a:gd name="connsiteY12" fmla="*/ 339075 h 483984"/>
              <a:gd name="connsiteX13" fmla="*/ 3075464 w 3219707"/>
              <a:gd name="connsiteY13" fmla="*/ 350497 h 483984"/>
              <a:gd name="connsiteX14" fmla="*/ 3125367 w 3219707"/>
              <a:gd name="connsiteY14" fmla="*/ 302909 h 483984"/>
              <a:gd name="connsiteX15" fmla="*/ 3143560 w 3219707"/>
              <a:gd name="connsiteY15" fmla="*/ 271861 h 483984"/>
              <a:gd name="connsiteX16" fmla="*/ 3144404 w 3219707"/>
              <a:gd name="connsiteY16" fmla="*/ 267214 h 483984"/>
              <a:gd name="connsiteX17" fmla="*/ 1389338 w 3219707"/>
              <a:gd name="connsiteY17" fmla="*/ 260604 h 483984"/>
              <a:gd name="connsiteX18" fmla="*/ 1338701 w 3219707"/>
              <a:gd name="connsiteY18" fmla="*/ 299620 h 483984"/>
              <a:gd name="connsiteX19" fmla="*/ 1303094 w 3219707"/>
              <a:gd name="connsiteY19" fmla="*/ 346613 h 483984"/>
              <a:gd name="connsiteX20" fmla="*/ 1297430 w 3219707"/>
              <a:gd name="connsiteY20" fmla="*/ 377533 h 483984"/>
              <a:gd name="connsiteX21" fmla="*/ 1302413 w 3219707"/>
              <a:gd name="connsiteY21" fmla="*/ 388388 h 483984"/>
              <a:gd name="connsiteX22" fmla="*/ 1316140 w 3219707"/>
              <a:gd name="connsiteY22" fmla="*/ 392888 h 483984"/>
              <a:gd name="connsiteX23" fmla="*/ 1361081 w 3219707"/>
              <a:gd name="connsiteY23" fmla="*/ 373311 h 483984"/>
              <a:gd name="connsiteX24" fmla="*/ 1355026 w 3219707"/>
              <a:gd name="connsiteY24" fmla="*/ 346586 h 483984"/>
              <a:gd name="connsiteX25" fmla="*/ 1389338 w 3219707"/>
              <a:gd name="connsiteY25" fmla="*/ 260604 h 483984"/>
              <a:gd name="connsiteX26" fmla="*/ 2889294 w 3219707"/>
              <a:gd name="connsiteY26" fmla="*/ 252535 h 483984"/>
              <a:gd name="connsiteX27" fmla="*/ 2784126 w 3219707"/>
              <a:gd name="connsiteY27" fmla="*/ 313443 h 483984"/>
              <a:gd name="connsiteX28" fmla="*/ 2744913 w 3219707"/>
              <a:gd name="connsiteY28" fmla="*/ 368114 h 483984"/>
              <a:gd name="connsiteX29" fmla="*/ 2751513 w 3219707"/>
              <a:gd name="connsiteY29" fmla="*/ 385495 h 483984"/>
              <a:gd name="connsiteX30" fmla="*/ 2793325 w 3219707"/>
              <a:gd name="connsiteY30" fmla="*/ 359316 h 483984"/>
              <a:gd name="connsiteX31" fmla="*/ 2889294 w 3219707"/>
              <a:gd name="connsiteY31" fmla="*/ 252535 h 483984"/>
              <a:gd name="connsiteX32" fmla="*/ 2602507 w 3219707"/>
              <a:gd name="connsiteY32" fmla="*/ 246481 h 483984"/>
              <a:gd name="connsiteX33" fmla="*/ 2560817 w 3219707"/>
              <a:gd name="connsiteY33" fmla="*/ 272788 h 483984"/>
              <a:gd name="connsiteX34" fmla="*/ 2525268 w 3219707"/>
              <a:gd name="connsiteY34" fmla="*/ 324255 h 483984"/>
              <a:gd name="connsiteX35" fmla="*/ 2580802 w 3219707"/>
              <a:gd name="connsiteY35" fmla="*/ 282791 h 483984"/>
              <a:gd name="connsiteX36" fmla="*/ 2603053 w 3219707"/>
              <a:gd name="connsiteY36" fmla="*/ 247017 h 483984"/>
              <a:gd name="connsiteX37" fmla="*/ 2602507 w 3219707"/>
              <a:gd name="connsiteY37" fmla="*/ 246481 h 483984"/>
              <a:gd name="connsiteX38" fmla="*/ 649881 w 3219707"/>
              <a:gd name="connsiteY38" fmla="*/ 246481 h 483984"/>
              <a:gd name="connsiteX39" fmla="*/ 608192 w 3219707"/>
              <a:gd name="connsiteY39" fmla="*/ 272788 h 483984"/>
              <a:gd name="connsiteX40" fmla="*/ 572643 w 3219707"/>
              <a:gd name="connsiteY40" fmla="*/ 324255 h 483984"/>
              <a:gd name="connsiteX41" fmla="*/ 628177 w 3219707"/>
              <a:gd name="connsiteY41" fmla="*/ 282791 h 483984"/>
              <a:gd name="connsiteX42" fmla="*/ 650428 w 3219707"/>
              <a:gd name="connsiteY42" fmla="*/ 247017 h 483984"/>
              <a:gd name="connsiteX43" fmla="*/ 649881 w 3219707"/>
              <a:gd name="connsiteY43" fmla="*/ 246481 h 483984"/>
              <a:gd name="connsiteX44" fmla="*/ 668055 w 3219707"/>
              <a:gd name="connsiteY44" fmla="*/ 197114 h 483984"/>
              <a:gd name="connsiteX45" fmla="*/ 698273 w 3219707"/>
              <a:gd name="connsiteY45" fmla="*/ 206249 h 483984"/>
              <a:gd name="connsiteX46" fmla="*/ 709889 w 3219707"/>
              <a:gd name="connsiteY46" fmla="*/ 231543 h 483984"/>
              <a:gd name="connsiteX47" fmla="*/ 569278 w 3219707"/>
              <a:gd name="connsiteY47" fmla="*/ 357302 h 483984"/>
              <a:gd name="connsiteX48" fmla="*/ 569278 w 3219707"/>
              <a:gd name="connsiteY48" fmla="*/ 360720 h 483984"/>
              <a:gd name="connsiteX49" fmla="*/ 576570 w 3219707"/>
              <a:gd name="connsiteY49" fmla="*/ 386952 h 483984"/>
              <a:gd name="connsiteX50" fmla="*/ 596732 w 3219707"/>
              <a:gd name="connsiteY50" fmla="*/ 395589 h 483984"/>
              <a:gd name="connsiteX51" fmla="*/ 643645 w 3219707"/>
              <a:gd name="connsiteY51" fmla="*/ 380469 h 483984"/>
              <a:gd name="connsiteX52" fmla="*/ 713253 w 3219707"/>
              <a:gd name="connsiteY52" fmla="*/ 333674 h 483984"/>
              <a:gd name="connsiteX53" fmla="*/ 713253 w 3219707"/>
              <a:gd name="connsiteY53" fmla="*/ 363185 h 483984"/>
              <a:gd name="connsiteX54" fmla="*/ 570500 w 3219707"/>
              <a:gd name="connsiteY54" fmla="*/ 459743 h 483984"/>
              <a:gd name="connsiteX55" fmla="*/ 518824 w 3219707"/>
              <a:gd name="connsiteY55" fmla="*/ 433581 h 483984"/>
              <a:gd name="connsiteX56" fmla="*/ 500398 w 3219707"/>
              <a:gd name="connsiteY56" fmla="*/ 364749 h 483984"/>
              <a:gd name="connsiteX57" fmla="*/ 526411 w 3219707"/>
              <a:gd name="connsiteY57" fmla="*/ 289820 h 483984"/>
              <a:gd name="connsiteX58" fmla="*/ 594385 w 3219707"/>
              <a:gd name="connsiteY58" fmla="*/ 224042 h 483984"/>
              <a:gd name="connsiteX59" fmla="*/ 668055 w 3219707"/>
              <a:gd name="connsiteY59" fmla="*/ 197114 h 483984"/>
              <a:gd name="connsiteX60" fmla="*/ 2324334 w 3219707"/>
              <a:gd name="connsiteY60" fmla="*/ 191735 h 483984"/>
              <a:gd name="connsiteX61" fmla="*/ 2339271 w 3219707"/>
              <a:gd name="connsiteY61" fmla="*/ 203672 h 483984"/>
              <a:gd name="connsiteX62" fmla="*/ 2329177 w 3219707"/>
              <a:gd name="connsiteY62" fmla="*/ 219981 h 483984"/>
              <a:gd name="connsiteX63" fmla="*/ 2407765 w 3219707"/>
              <a:gd name="connsiteY63" fmla="*/ 209898 h 483984"/>
              <a:gd name="connsiteX64" fmla="*/ 2423239 w 3219707"/>
              <a:gd name="connsiteY64" fmla="*/ 213927 h 483984"/>
              <a:gd name="connsiteX65" fmla="*/ 2432545 w 3219707"/>
              <a:gd name="connsiteY65" fmla="*/ 228061 h 483984"/>
              <a:gd name="connsiteX66" fmla="*/ 2436816 w 3219707"/>
              <a:gd name="connsiteY66" fmla="*/ 248367 h 483984"/>
              <a:gd name="connsiteX67" fmla="*/ 2432197 w 3219707"/>
              <a:gd name="connsiteY67" fmla="*/ 267832 h 483984"/>
              <a:gd name="connsiteX68" fmla="*/ 2407980 w 3219707"/>
              <a:gd name="connsiteY68" fmla="*/ 296137 h 483984"/>
              <a:gd name="connsiteX69" fmla="*/ 2380333 w 3219707"/>
              <a:gd name="connsiteY69" fmla="*/ 334306 h 483984"/>
              <a:gd name="connsiteX70" fmla="*/ 2368867 w 3219707"/>
              <a:gd name="connsiteY70" fmla="*/ 365424 h 483984"/>
              <a:gd name="connsiteX71" fmla="*/ 2380848 w 3219707"/>
              <a:gd name="connsiteY71" fmla="*/ 374725 h 483984"/>
              <a:gd name="connsiteX72" fmla="*/ 2457679 w 3219707"/>
              <a:gd name="connsiteY72" fmla="*/ 332999 h 483984"/>
              <a:gd name="connsiteX73" fmla="*/ 2457679 w 3219707"/>
              <a:gd name="connsiteY73" fmla="*/ 338426 h 483984"/>
              <a:gd name="connsiteX74" fmla="*/ 2459526 w 3219707"/>
              <a:gd name="connsiteY74" fmla="*/ 327977 h 483984"/>
              <a:gd name="connsiteX75" fmla="*/ 2479036 w 3219707"/>
              <a:gd name="connsiteY75" fmla="*/ 289820 h 483984"/>
              <a:gd name="connsiteX76" fmla="*/ 2547010 w 3219707"/>
              <a:gd name="connsiteY76" fmla="*/ 224042 h 483984"/>
              <a:gd name="connsiteX77" fmla="*/ 2620680 w 3219707"/>
              <a:gd name="connsiteY77" fmla="*/ 197114 h 483984"/>
              <a:gd name="connsiteX78" fmla="*/ 2650899 w 3219707"/>
              <a:gd name="connsiteY78" fmla="*/ 206249 h 483984"/>
              <a:gd name="connsiteX79" fmla="*/ 2662514 w 3219707"/>
              <a:gd name="connsiteY79" fmla="*/ 231543 h 483984"/>
              <a:gd name="connsiteX80" fmla="*/ 2521903 w 3219707"/>
              <a:gd name="connsiteY80" fmla="*/ 357302 h 483984"/>
              <a:gd name="connsiteX81" fmla="*/ 2521903 w 3219707"/>
              <a:gd name="connsiteY81" fmla="*/ 360720 h 483984"/>
              <a:gd name="connsiteX82" fmla="*/ 2529195 w 3219707"/>
              <a:gd name="connsiteY82" fmla="*/ 386952 h 483984"/>
              <a:gd name="connsiteX83" fmla="*/ 2549357 w 3219707"/>
              <a:gd name="connsiteY83" fmla="*/ 395589 h 483984"/>
              <a:gd name="connsiteX84" fmla="*/ 2596270 w 3219707"/>
              <a:gd name="connsiteY84" fmla="*/ 380469 h 483984"/>
              <a:gd name="connsiteX85" fmla="*/ 2665878 w 3219707"/>
              <a:gd name="connsiteY85" fmla="*/ 333674 h 483984"/>
              <a:gd name="connsiteX86" fmla="*/ 2665878 w 3219707"/>
              <a:gd name="connsiteY86" fmla="*/ 363185 h 483984"/>
              <a:gd name="connsiteX87" fmla="*/ 2523125 w 3219707"/>
              <a:gd name="connsiteY87" fmla="*/ 459743 h 483984"/>
              <a:gd name="connsiteX88" fmla="*/ 2471449 w 3219707"/>
              <a:gd name="connsiteY88" fmla="*/ 433581 h 483984"/>
              <a:gd name="connsiteX89" fmla="*/ 2454175 w 3219707"/>
              <a:gd name="connsiteY89" fmla="*/ 385052 h 483984"/>
              <a:gd name="connsiteX90" fmla="*/ 2453279 w 3219707"/>
              <a:gd name="connsiteY90" fmla="*/ 369254 h 483984"/>
              <a:gd name="connsiteX91" fmla="*/ 2428471 w 3219707"/>
              <a:gd name="connsiteY91" fmla="*/ 395137 h 483984"/>
              <a:gd name="connsiteX92" fmla="*/ 2398453 w 3219707"/>
              <a:gd name="connsiteY92" fmla="*/ 423037 h 483984"/>
              <a:gd name="connsiteX93" fmla="*/ 2345861 w 3219707"/>
              <a:gd name="connsiteY93" fmla="*/ 449649 h 483984"/>
              <a:gd name="connsiteX94" fmla="*/ 2316527 w 3219707"/>
              <a:gd name="connsiteY94" fmla="*/ 432386 h 483984"/>
              <a:gd name="connsiteX95" fmla="*/ 2306717 w 3219707"/>
              <a:gd name="connsiteY95" fmla="*/ 393681 h 483984"/>
              <a:gd name="connsiteX96" fmla="*/ 2322673 w 3219707"/>
              <a:gd name="connsiteY96" fmla="*/ 341287 h 483984"/>
              <a:gd name="connsiteX97" fmla="*/ 2366596 w 3219707"/>
              <a:gd name="connsiteY97" fmla="*/ 286847 h 483984"/>
              <a:gd name="connsiteX98" fmla="*/ 2313371 w 3219707"/>
              <a:gd name="connsiteY98" fmla="*/ 298441 h 483984"/>
              <a:gd name="connsiteX99" fmla="*/ 2242798 w 3219707"/>
              <a:gd name="connsiteY99" fmla="*/ 372957 h 483984"/>
              <a:gd name="connsiteX100" fmla="*/ 2242798 w 3219707"/>
              <a:gd name="connsiteY100" fmla="*/ 342525 h 483984"/>
              <a:gd name="connsiteX101" fmla="*/ 2269716 w 3219707"/>
              <a:gd name="connsiteY101" fmla="*/ 313228 h 483984"/>
              <a:gd name="connsiteX102" fmla="*/ 2249528 w 3219707"/>
              <a:gd name="connsiteY102" fmla="*/ 284018 h 483984"/>
              <a:gd name="connsiteX103" fmla="*/ 2277817 w 3219707"/>
              <a:gd name="connsiteY103" fmla="*/ 225751 h 483984"/>
              <a:gd name="connsiteX104" fmla="*/ 2324334 w 3219707"/>
              <a:gd name="connsiteY104" fmla="*/ 191735 h 483984"/>
              <a:gd name="connsiteX105" fmla="*/ 1267349 w 3219707"/>
              <a:gd name="connsiteY105" fmla="*/ 115707 h 483984"/>
              <a:gd name="connsiteX106" fmla="*/ 1288748 w 3219707"/>
              <a:gd name="connsiteY106" fmla="*/ 124033 h 483984"/>
              <a:gd name="connsiteX107" fmla="*/ 1297074 w 3219707"/>
              <a:gd name="connsiteY107" fmla="*/ 144757 h 483984"/>
              <a:gd name="connsiteX108" fmla="*/ 1282206 w 3219707"/>
              <a:gd name="connsiteY108" fmla="*/ 180987 h 483984"/>
              <a:gd name="connsiteX109" fmla="*/ 1247161 w 3219707"/>
              <a:gd name="connsiteY109" fmla="*/ 200061 h 483984"/>
              <a:gd name="connsiteX110" fmla="*/ 1226030 w 3219707"/>
              <a:gd name="connsiteY110" fmla="*/ 191686 h 483984"/>
              <a:gd name="connsiteX111" fmla="*/ 1218100 w 3219707"/>
              <a:gd name="connsiteY111" fmla="*/ 171000 h 483984"/>
              <a:gd name="connsiteX112" fmla="*/ 1233932 w 3219707"/>
              <a:gd name="connsiteY112" fmla="*/ 134931 h 483984"/>
              <a:gd name="connsiteX113" fmla="*/ 1267349 w 3219707"/>
              <a:gd name="connsiteY113" fmla="*/ 115707 h 483984"/>
              <a:gd name="connsiteX114" fmla="*/ 1122131 w 3219707"/>
              <a:gd name="connsiteY114" fmla="*/ 106963 h 483984"/>
              <a:gd name="connsiteX115" fmla="*/ 1147152 w 3219707"/>
              <a:gd name="connsiteY115" fmla="*/ 121215 h 483984"/>
              <a:gd name="connsiteX116" fmla="*/ 1131775 w 3219707"/>
              <a:gd name="connsiteY116" fmla="*/ 146708 h 483984"/>
              <a:gd name="connsiteX117" fmla="*/ 1111501 w 3219707"/>
              <a:gd name="connsiteY117" fmla="*/ 166467 h 483984"/>
              <a:gd name="connsiteX118" fmla="*/ 1145138 w 3219707"/>
              <a:gd name="connsiteY118" fmla="*/ 171686 h 483984"/>
              <a:gd name="connsiteX119" fmla="*/ 1094292 w 3219707"/>
              <a:gd name="connsiteY119" fmla="*/ 253875 h 483984"/>
              <a:gd name="connsiteX120" fmla="*/ 1051033 w 3219707"/>
              <a:gd name="connsiteY120" fmla="*/ 250510 h 483984"/>
              <a:gd name="connsiteX121" fmla="*/ 1010924 w 3219707"/>
              <a:gd name="connsiteY121" fmla="*/ 323880 h 483984"/>
              <a:gd name="connsiteX122" fmla="*/ 999823 w 3219707"/>
              <a:gd name="connsiteY122" fmla="*/ 373504 h 483984"/>
              <a:gd name="connsiteX123" fmla="*/ 1011128 w 3219707"/>
              <a:gd name="connsiteY123" fmla="*/ 388184 h 483984"/>
              <a:gd name="connsiteX124" fmla="*/ 1104771 w 3219707"/>
              <a:gd name="connsiteY124" fmla="*/ 332999 h 483984"/>
              <a:gd name="connsiteX125" fmla="*/ 1104771 w 3219707"/>
              <a:gd name="connsiteY125" fmla="*/ 357633 h 483984"/>
              <a:gd name="connsiteX126" fmla="*/ 1113649 w 3219707"/>
              <a:gd name="connsiteY126" fmla="*/ 314056 h 483984"/>
              <a:gd name="connsiteX127" fmla="*/ 1143402 w 3219707"/>
              <a:gd name="connsiteY127" fmla="*/ 263197 h 483984"/>
              <a:gd name="connsiteX128" fmla="*/ 1218228 w 3219707"/>
              <a:gd name="connsiteY128" fmla="*/ 211248 h 483984"/>
              <a:gd name="connsiteX129" fmla="*/ 1245275 w 3219707"/>
              <a:gd name="connsiteY129" fmla="*/ 232893 h 483984"/>
              <a:gd name="connsiteX130" fmla="*/ 1234527 w 3219707"/>
              <a:gd name="connsiteY130" fmla="*/ 262602 h 483984"/>
              <a:gd name="connsiteX131" fmla="*/ 1192779 w 3219707"/>
              <a:gd name="connsiteY131" fmla="*/ 316540 h 483984"/>
              <a:gd name="connsiteX132" fmla="*/ 1167179 w 3219707"/>
              <a:gd name="connsiteY132" fmla="*/ 344411 h 483984"/>
              <a:gd name="connsiteX133" fmla="*/ 1163193 w 3219707"/>
              <a:gd name="connsiteY133" fmla="*/ 359370 h 483984"/>
              <a:gd name="connsiteX134" fmla="*/ 1169971 w 3219707"/>
              <a:gd name="connsiteY134" fmla="*/ 375615 h 483984"/>
              <a:gd name="connsiteX135" fmla="*/ 1187957 w 3219707"/>
              <a:gd name="connsiteY135" fmla="*/ 382130 h 483984"/>
              <a:gd name="connsiteX136" fmla="*/ 1219434 w 3219707"/>
              <a:gd name="connsiteY136" fmla="*/ 371029 h 483984"/>
              <a:gd name="connsiteX137" fmla="*/ 1242836 w 3219707"/>
              <a:gd name="connsiteY137" fmla="*/ 356139 h 483984"/>
              <a:gd name="connsiteX138" fmla="*/ 1243216 w 3219707"/>
              <a:gd name="connsiteY138" fmla="*/ 355890 h 483984"/>
              <a:gd name="connsiteX139" fmla="*/ 1242673 w 3219707"/>
              <a:gd name="connsiteY139" fmla="*/ 351976 h 483984"/>
              <a:gd name="connsiteX140" fmla="*/ 1267105 w 3219707"/>
              <a:gd name="connsiteY140" fmla="*/ 285448 h 483984"/>
              <a:gd name="connsiteX141" fmla="*/ 1329020 w 3219707"/>
              <a:gd name="connsiteY141" fmla="*/ 225323 h 483984"/>
              <a:gd name="connsiteX142" fmla="*/ 1396196 w 3219707"/>
              <a:gd name="connsiteY142" fmla="*/ 201154 h 483984"/>
              <a:gd name="connsiteX143" fmla="*/ 1422369 w 3219707"/>
              <a:gd name="connsiteY143" fmla="*/ 207615 h 483984"/>
              <a:gd name="connsiteX144" fmla="*/ 1434001 w 3219707"/>
              <a:gd name="connsiteY144" fmla="*/ 225489 h 483984"/>
              <a:gd name="connsiteX145" fmla="*/ 1426607 w 3219707"/>
              <a:gd name="connsiteY145" fmla="*/ 237673 h 483984"/>
              <a:gd name="connsiteX146" fmla="*/ 1442937 w 3219707"/>
              <a:gd name="connsiteY146" fmla="*/ 247311 h 483984"/>
              <a:gd name="connsiteX147" fmla="*/ 1448135 w 3219707"/>
              <a:gd name="connsiteY147" fmla="*/ 270570 h 483984"/>
              <a:gd name="connsiteX148" fmla="*/ 1420553 w 3219707"/>
              <a:gd name="connsiteY148" fmla="*/ 355041 h 483984"/>
              <a:gd name="connsiteX149" fmla="*/ 1422133 w 3219707"/>
              <a:gd name="connsiteY149" fmla="*/ 355293 h 483984"/>
              <a:gd name="connsiteX150" fmla="*/ 1425584 w 3219707"/>
              <a:gd name="connsiteY150" fmla="*/ 363324 h 483984"/>
              <a:gd name="connsiteX151" fmla="*/ 1426607 w 3219707"/>
              <a:gd name="connsiteY151" fmla="*/ 369593 h 483984"/>
              <a:gd name="connsiteX152" fmla="*/ 1452893 w 3219707"/>
              <a:gd name="connsiteY152" fmla="*/ 345127 h 483984"/>
              <a:gd name="connsiteX153" fmla="*/ 1469376 w 3219707"/>
              <a:gd name="connsiteY153" fmla="*/ 334087 h 483984"/>
              <a:gd name="connsiteX154" fmla="*/ 1470476 w 3219707"/>
              <a:gd name="connsiteY154" fmla="*/ 329629 h 483984"/>
              <a:gd name="connsiteX155" fmla="*/ 1495695 w 3219707"/>
              <a:gd name="connsiteY155" fmla="*/ 286884 h 483984"/>
              <a:gd name="connsiteX156" fmla="*/ 1531389 w 3219707"/>
              <a:gd name="connsiteY156" fmla="*/ 243089 h 483984"/>
              <a:gd name="connsiteX157" fmla="*/ 1566161 w 3219707"/>
              <a:gd name="connsiteY157" fmla="*/ 229411 h 483984"/>
              <a:gd name="connsiteX158" fmla="*/ 1585878 w 3219707"/>
              <a:gd name="connsiteY158" fmla="*/ 235524 h 483984"/>
              <a:gd name="connsiteX159" fmla="*/ 1593872 w 3219707"/>
              <a:gd name="connsiteY159" fmla="*/ 250381 h 483984"/>
              <a:gd name="connsiteX160" fmla="*/ 1586671 w 3219707"/>
              <a:gd name="connsiteY160" fmla="*/ 267098 h 483984"/>
              <a:gd name="connsiteX161" fmla="*/ 1575237 w 3219707"/>
              <a:gd name="connsiteY161" fmla="*/ 279881 h 483984"/>
              <a:gd name="connsiteX162" fmla="*/ 1525249 w 3219707"/>
              <a:gd name="connsiteY162" fmla="*/ 349951 h 483984"/>
              <a:gd name="connsiteX163" fmla="*/ 1524445 w 3219707"/>
              <a:gd name="connsiteY163" fmla="*/ 353198 h 483984"/>
              <a:gd name="connsiteX164" fmla="*/ 1534668 w 3219707"/>
              <a:gd name="connsiteY164" fmla="*/ 342632 h 483984"/>
              <a:gd name="connsiteX165" fmla="*/ 1640254 w 3219707"/>
              <a:gd name="connsiteY165" fmla="*/ 237721 h 483984"/>
              <a:gd name="connsiteX166" fmla="*/ 1696003 w 3219707"/>
              <a:gd name="connsiteY166" fmla="*/ 209223 h 483984"/>
              <a:gd name="connsiteX167" fmla="*/ 1712456 w 3219707"/>
              <a:gd name="connsiteY167" fmla="*/ 228061 h 483984"/>
              <a:gd name="connsiteX168" fmla="*/ 1718334 w 3219707"/>
              <a:gd name="connsiteY168" fmla="*/ 259125 h 483984"/>
              <a:gd name="connsiteX169" fmla="*/ 1704211 w 3219707"/>
              <a:gd name="connsiteY169" fmla="*/ 279892 h 483984"/>
              <a:gd name="connsiteX170" fmla="*/ 1661069 w 3219707"/>
              <a:gd name="connsiteY170" fmla="*/ 337564 h 483984"/>
              <a:gd name="connsiteX171" fmla="*/ 1646346 w 3219707"/>
              <a:gd name="connsiteY171" fmla="*/ 370814 h 483984"/>
              <a:gd name="connsiteX172" fmla="*/ 1650933 w 3219707"/>
              <a:gd name="connsiteY172" fmla="*/ 378765 h 483984"/>
              <a:gd name="connsiteX173" fmla="*/ 1730443 w 3219707"/>
              <a:gd name="connsiteY173" fmla="*/ 332334 h 483984"/>
              <a:gd name="connsiteX174" fmla="*/ 1730443 w 3219707"/>
              <a:gd name="connsiteY174" fmla="*/ 364878 h 483984"/>
              <a:gd name="connsiteX175" fmla="*/ 1660679 w 3219707"/>
              <a:gd name="connsiteY175" fmla="*/ 430811 h 483984"/>
              <a:gd name="connsiteX176" fmla="*/ 1609892 w 3219707"/>
              <a:gd name="connsiteY176" fmla="*/ 455703 h 483984"/>
              <a:gd name="connsiteX177" fmla="*/ 1585326 w 3219707"/>
              <a:gd name="connsiteY177" fmla="*/ 443300 h 483984"/>
              <a:gd name="connsiteX178" fmla="*/ 1577466 w 3219707"/>
              <a:gd name="connsiteY178" fmla="*/ 413194 h 483984"/>
              <a:gd name="connsiteX179" fmla="*/ 1590298 w 3219707"/>
              <a:gd name="connsiteY179" fmla="*/ 369759 h 483984"/>
              <a:gd name="connsiteX180" fmla="*/ 1634655 w 3219707"/>
              <a:gd name="connsiteY180" fmla="*/ 300295 h 483984"/>
              <a:gd name="connsiteX181" fmla="*/ 1542748 w 3219707"/>
              <a:gd name="connsiteY181" fmla="*/ 402211 h 483984"/>
              <a:gd name="connsiteX182" fmla="*/ 1515723 w 3219707"/>
              <a:gd name="connsiteY182" fmla="*/ 434529 h 483984"/>
              <a:gd name="connsiteX183" fmla="*/ 1500903 w 3219707"/>
              <a:gd name="connsiteY183" fmla="*/ 440230 h 483984"/>
              <a:gd name="connsiteX184" fmla="*/ 1474843 w 3219707"/>
              <a:gd name="connsiteY184" fmla="*/ 415343 h 483984"/>
              <a:gd name="connsiteX185" fmla="*/ 1468052 w 3219707"/>
              <a:gd name="connsiteY185" fmla="*/ 389413 h 483984"/>
              <a:gd name="connsiteX186" fmla="*/ 1466405 w 3219707"/>
              <a:gd name="connsiteY186" fmla="*/ 369021 h 483984"/>
              <a:gd name="connsiteX187" fmla="*/ 1451239 w 3219707"/>
              <a:gd name="connsiteY187" fmla="*/ 382193 h 483984"/>
              <a:gd name="connsiteX188" fmla="*/ 1433652 w 3219707"/>
              <a:gd name="connsiteY188" fmla="*/ 393505 h 483984"/>
              <a:gd name="connsiteX189" fmla="*/ 1394589 w 3219707"/>
              <a:gd name="connsiteY189" fmla="*/ 400539 h 483984"/>
              <a:gd name="connsiteX190" fmla="*/ 1316140 w 3219707"/>
              <a:gd name="connsiteY190" fmla="*/ 450999 h 483984"/>
              <a:gd name="connsiteX191" fmla="*/ 1263853 w 3219707"/>
              <a:gd name="connsiteY191" fmla="*/ 422158 h 483984"/>
              <a:gd name="connsiteX192" fmla="*/ 1251532 w 3219707"/>
              <a:gd name="connsiteY192" fmla="*/ 397365 h 483984"/>
              <a:gd name="connsiteX193" fmla="*/ 1244423 w 3219707"/>
              <a:gd name="connsiteY193" fmla="*/ 405276 h 483984"/>
              <a:gd name="connsiteX194" fmla="*/ 1161725 w 3219707"/>
              <a:gd name="connsiteY194" fmla="*/ 454364 h 483984"/>
              <a:gd name="connsiteX195" fmla="*/ 1118043 w 3219707"/>
              <a:gd name="connsiteY195" fmla="*/ 423540 h 483984"/>
              <a:gd name="connsiteX196" fmla="*/ 1104328 w 3219707"/>
              <a:gd name="connsiteY196" fmla="*/ 365268 h 483984"/>
              <a:gd name="connsiteX197" fmla="*/ 1082358 w 3219707"/>
              <a:gd name="connsiteY197" fmla="*/ 388315 h 483984"/>
              <a:gd name="connsiteX198" fmla="*/ 966722 w 3219707"/>
              <a:gd name="connsiteY198" fmla="*/ 465122 h 483984"/>
              <a:gd name="connsiteX199" fmla="*/ 936896 w 3219707"/>
              <a:gd name="connsiteY199" fmla="*/ 451128 h 483984"/>
              <a:gd name="connsiteX200" fmla="*/ 926903 w 3219707"/>
              <a:gd name="connsiteY200" fmla="*/ 418574 h 483984"/>
              <a:gd name="connsiteX201" fmla="*/ 950445 w 3219707"/>
              <a:gd name="connsiteY201" fmla="*/ 344700 h 483984"/>
              <a:gd name="connsiteX202" fmla="*/ 939636 w 3219707"/>
              <a:gd name="connsiteY202" fmla="*/ 357867 h 483984"/>
              <a:gd name="connsiteX203" fmla="*/ 934248 w 3219707"/>
              <a:gd name="connsiteY203" fmla="*/ 361774 h 483984"/>
              <a:gd name="connsiteX204" fmla="*/ 934248 w 3219707"/>
              <a:gd name="connsiteY204" fmla="*/ 366142 h 483984"/>
              <a:gd name="connsiteX205" fmla="*/ 864682 w 3219707"/>
              <a:gd name="connsiteY205" fmla="*/ 429954 h 483984"/>
              <a:gd name="connsiteX206" fmla="*/ 792158 w 3219707"/>
              <a:gd name="connsiteY206" fmla="*/ 463783 h 483984"/>
              <a:gd name="connsiteX207" fmla="*/ 738602 w 3219707"/>
              <a:gd name="connsiteY207" fmla="*/ 429027 h 483984"/>
              <a:gd name="connsiteX208" fmla="*/ 718693 w 3219707"/>
              <a:gd name="connsiteY208" fmla="*/ 356005 h 483984"/>
              <a:gd name="connsiteX209" fmla="*/ 725893 w 3219707"/>
              <a:gd name="connsiteY209" fmla="*/ 319460 h 483984"/>
              <a:gd name="connsiteX210" fmla="*/ 765744 w 3219707"/>
              <a:gd name="connsiteY210" fmla="*/ 270661 h 483984"/>
              <a:gd name="connsiteX211" fmla="*/ 831233 w 3219707"/>
              <a:gd name="connsiteY211" fmla="*/ 216713 h 483984"/>
              <a:gd name="connsiteX212" fmla="*/ 880959 w 3219707"/>
              <a:gd name="connsiteY212" fmla="*/ 196450 h 483984"/>
              <a:gd name="connsiteX213" fmla="*/ 905696 w 3219707"/>
              <a:gd name="connsiteY213" fmla="*/ 205740 h 483984"/>
              <a:gd name="connsiteX214" fmla="*/ 915410 w 3219707"/>
              <a:gd name="connsiteY214" fmla="*/ 229529 h 483984"/>
              <a:gd name="connsiteX215" fmla="*/ 891857 w 3219707"/>
              <a:gd name="connsiteY215" fmla="*/ 284559 h 483984"/>
              <a:gd name="connsiteX216" fmla="*/ 852713 w 3219707"/>
              <a:gd name="connsiteY216" fmla="*/ 316443 h 483984"/>
              <a:gd name="connsiteX217" fmla="*/ 837100 w 3219707"/>
              <a:gd name="connsiteY217" fmla="*/ 299684 h 483984"/>
              <a:gd name="connsiteX218" fmla="*/ 837515 w 3219707"/>
              <a:gd name="connsiteY218" fmla="*/ 295148 h 483984"/>
              <a:gd name="connsiteX219" fmla="*/ 833801 w 3219707"/>
              <a:gd name="connsiteY219" fmla="*/ 297633 h 483984"/>
              <a:gd name="connsiteX220" fmla="*/ 813778 w 3219707"/>
              <a:gd name="connsiteY220" fmla="*/ 311830 h 483984"/>
              <a:gd name="connsiteX221" fmla="*/ 779118 w 3219707"/>
              <a:gd name="connsiteY221" fmla="*/ 340907 h 483984"/>
              <a:gd name="connsiteX222" fmla="*/ 770760 w 3219707"/>
              <a:gd name="connsiteY222" fmla="*/ 360045 h 483984"/>
              <a:gd name="connsiteX223" fmla="*/ 780596 w 3219707"/>
              <a:gd name="connsiteY223" fmla="*/ 387091 h 483984"/>
              <a:gd name="connsiteX224" fmla="*/ 807632 w 3219707"/>
              <a:gd name="connsiteY224" fmla="*/ 396928 h 483984"/>
              <a:gd name="connsiteX225" fmla="*/ 855815 w 3219707"/>
              <a:gd name="connsiteY225" fmla="*/ 382028 h 483984"/>
              <a:gd name="connsiteX226" fmla="*/ 910379 w 3219707"/>
              <a:gd name="connsiteY226" fmla="*/ 349621 h 483984"/>
              <a:gd name="connsiteX227" fmla="*/ 918823 w 3219707"/>
              <a:gd name="connsiteY227" fmla="*/ 344218 h 483984"/>
              <a:gd name="connsiteX228" fmla="*/ 918823 w 3219707"/>
              <a:gd name="connsiteY228" fmla="*/ 340553 h 483984"/>
              <a:gd name="connsiteX229" fmla="*/ 1002255 w 3219707"/>
              <a:gd name="connsiteY229" fmla="*/ 247863 h 483984"/>
              <a:gd name="connsiteX230" fmla="*/ 961857 w 3219707"/>
              <a:gd name="connsiteY230" fmla="*/ 250735 h 483984"/>
              <a:gd name="connsiteX231" fmla="*/ 949234 w 3219707"/>
              <a:gd name="connsiteY231" fmla="*/ 253875 h 483984"/>
              <a:gd name="connsiteX232" fmla="*/ 940351 w 3219707"/>
              <a:gd name="connsiteY232" fmla="*/ 242988 h 483984"/>
              <a:gd name="connsiteX233" fmla="*/ 958954 w 3219707"/>
              <a:gd name="connsiteY233" fmla="*/ 203222 h 483984"/>
              <a:gd name="connsiteX234" fmla="*/ 996158 w 3219707"/>
              <a:gd name="connsiteY234" fmla="*/ 169736 h 483984"/>
              <a:gd name="connsiteX235" fmla="*/ 1053905 w 3219707"/>
              <a:gd name="connsiteY235" fmla="*/ 164153 h 483984"/>
              <a:gd name="connsiteX236" fmla="*/ 1084830 w 3219707"/>
              <a:gd name="connsiteY236" fmla="*/ 122142 h 483984"/>
              <a:gd name="connsiteX237" fmla="*/ 1122131 w 3219707"/>
              <a:gd name="connsiteY237" fmla="*/ 106963 h 483984"/>
              <a:gd name="connsiteX238" fmla="*/ 421428 w 3219707"/>
              <a:gd name="connsiteY238" fmla="*/ 43055 h 483984"/>
              <a:gd name="connsiteX239" fmla="*/ 478960 w 3219707"/>
              <a:gd name="connsiteY239" fmla="*/ 48402 h 483984"/>
              <a:gd name="connsiteX240" fmla="*/ 509558 w 3219707"/>
              <a:gd name="connsiteY240" fmla="*/ 60929 h 483984"/>
              <a:gd name="connsiteX241" fmla="*/ 518436 w 3219707"/>
              <a:gd name="connsiteY241" fmla="*/ 81514 h 483984"/>
              <a:gd name="connsiteX242" fmla="*/ 512034 w 3219707"/>
              <a:gd name="connsiteY242" fmla="*/ 118536 h 483984"/>
              <a:gd name="connsiteX243" fmla="*/ 496721 w 3219707"/>
              <a:gd name="connsiteY243" fmla="*/ 139416 h 483984"/>
              <a:gd name="connsiteX244" fmla="*/ 464515 w 3219707"/>
              <a:gd name="connsiteY244" fmla="*/ 153566 h 483984"/>
              <a:gd name="connsiteX245" fmla="*/ 436006 w 3219707"/>
              <a:gd name="connsiteY245" fmla="*/ 164469 h 483984"/>
              <a:gd name="connsiteX246" fmla="*/ 404883 w 3219707"/>
              <a:gd name="connsiteY246" fmla="*/ 182841 h 483984"/>
              <a:gd name="connsiteX247" fmla="*/ 388960 w 3219707"/>
              <a:gd name="connsiteY247" fmla="*/ 191306 h 483984"/>
              <a:gd name="connsiteX248" fmla="*/ 377569 w 3219707"/>
              <a:gd name="connsiteY248" fmla="*/ 181758 h 483984"/>
              <a:gd name="connsiteX249" fmla="*/ 389645 w 3219707"/>
              <a:gd name="connsiteY249" fmla="*/ 161640 h 483984"/>
              <a:gd name="connsiteX250" fmla="*/ 418449 w 3219707"/>
              <a:gd name="connsiteY250" fmla="*/ 140986 h 483984"/>
              <a:gd name="connsiteX251" fmla="*/ 436098 w 3219707"/>
              <a:gd name="connsiteY251" fmla="*/ 131974 h 483984"/>
              <a:gd name="connsiteX252" fmla="*/ 418063 w 3219707"/>
              <a:gd name="connsiteY252" fmla="*/ 135467 h 483984"/>
              <a:gd name="connsiteX253" fmla="*/ 268114 w 3219707"/>
              <a:gd name="connsiteY253" fmla="*/ 158013 h 483984"/>
              <a:gd name="connsiteX254" fmla="*/ 206269 w 3219707"/>
              <a:gd name="connsiteY254" fmla="*/ 203961 h 483984"/>
              <a:gd name="connsiteX255" fmla="*/ 208685 w 3219707"/>
              <a:gd name="connsiteY255" fmla="*/ 210964 h 483984"/>
              <a:gd name="connsiteX256" fmla="*/ 217638 w 3219707"/>
              <a:gd name="connsiteY256" fmla="*/ 216134 h 483984"/>
              <a:gd name="connsiteX257" fmla="*/ 292229 w 3219707"/>
              <a:gd name="connsiteY257" fmla="*/ 238112 h 483984"/>
              <a:gd name="connsiteX258" fmla="*/ 358034 w 3219707"/>
              <a:gd name="connsiteY258" fmla="*/ 262527 h 483984"/>
              <a:gd name="connsiteX259" fmla="*/ 407348 w 3219707"/>
              <a:gd name="connsiteY259" fmla="*/ 291786 h 483984"/>
              <a:gd name="connsiteX260" fmla="*/ 433697 w 3219707"/>
              <a:gd name="connsiteY260" fmla="*/ 321560 h 483984"/>
              <a:gd name="connsiteX261" fmla="*/ 441744 w 3219707"/>
              <a:gd name="connsiteY261" fmla="*/ 353316 h 483984"/>
              <a:gd name="connsiteX262" fmla="*/ 417126 w 3219707"/>
              <a:gd name="connsiteY262" fmla="*/ 418622 h 483984"/>
              <a:gd name="connsiteX263" fmla="*/ 322646 w 3219707"/>
              <a:gd name="connsiteY263" fmla="*/ 471107 h 483984"/>
              <a:gd name="connsiteX264" fmla="*/ 185640 w 3219707"/>
              <a:gd name="connsiteY264" fmla="*/ 483609 h 483984"/>
              <a:gd name="connsiteX265" fmla="*/ 100532 w 3219707"/>
              <a:gd name="connsiteY265" fmla="*/ 461647 h 483984"/>
              <a:gd name="connsiteX266" fmla="*/ 1307 w 3219707"/>
              <a:gd name="connsiteY266" fmla="*/ 392831 h 483984"/>
              <a:gd name="connsiteX267" fmla="*/ 163297 w 3219707"/>
              <a:gd name="connsiteY267" fmla="*/ 391649 h 483984"/>
              <a:gd name="connsiteX268" fmla="*/ 278299 w 3219707"/>
              <a:gd name="connsiteY268" fmla="*/ 388977 h 483984"/>
              <a:gd name="connsiteX269" fmla="*/ 340101 w 3219707"/>
              <a:gd name="connsiteY269" fmla="*/ 373306 h 483984"/>
              <a:gd name="connsiteX270" fmla="*/ 385638 w 3219707"/>
              <a:gd name="connsiteY270" fmla="*/ 348001 h 483984"/>
              <a:gd name="connsiteX271" fmla="*/ 284321 w 3219707"/>
              <a:gd name="connsiteY271" fmla="*/ 297819 h 483984"/>
              <a:gd name="connsiteX272" fmla="*/ 201125 w 3219707"/>
              <a:gd name="connsiteY272" fmla="*/ 273843 h 483984"/>
              <a:gd name="connsiteX273" fmla="*/ 151560 w 3219707"/>
              <a:gd name="connsiteY273" fmla="*/ 245886 h 483984"/>
              <a:gd name="connsiteX274" fmla="*/ 141428 w 3219707"/>
              <a:gd name="connsiteY274" fmla="*/ 220785 h 483984"/>
              <a:gd name="connsiteX275" fmla="*/ 166042 w 3219707"/>
              <a:gd name="connsiteY275" fmla="*/ 129043 h 483984"/>
              <a:gd name="connsiteX276" fmla="*/ 263790 w 3219707"/>
              <a:gd name="connsiteY276" fmla="*/ 65478 h 483984"/>
              <a:gd name="connsiteX277" fmla="*/ 421428 w 3219707"/>
              <a:gd name="connsiteY277" fmla="*/ 43055 h 483984"/>
              <a:gd name="connsiteX278" fmla="*/ 3197376 w 3219707"/>
              <a:gd name="connsiteY278" fmla="*/ 24217 h 483984"/>
              <a:gd name="connsiteX279" fmla="*/ 3219707 w 3219707"/>
              <a:gd name="connsiteY279" fmla="*/ 44513 h 483984"/>
              <a:gd name="connsiteX280" fmla="*/ 2992311 w 3219707"/>
              <a:gd name="connsiteY280" fmla="*/ 340318 h 483984"/>
              <a:gd name="connsiteX281" fmla="*/ 2992311 w 3219707"/>
              <a:gd name="connsiteY281" fmla="*/ 359241 h 483984"/>
              <a:gd name="connsiteX282" fmla="*/ 3102757 w 3219707"/>
              <a:gd name="connsiteY282" fmla="*/ 241123 h 483984"/>
              <a:gd name="connsiteX283" fmla="*/ 3175848 w 3219707"/>
              <a:gd name="connsiteY283" fmla="*/ 202504 h 483984"/>
              <a:gd name="connsiteX284" fmla="*/ 3196856 w 3219707"/>
              <a:gd name="connsiteY284" fmla="*/ 216027 h 483984"/>
              <a:gd name="connsiteX285" fmla="*/ 3204234 w 3219707"/>
              <a:gd name="connsiteY285" fmla="*/ 248367 h 483984"/>
              <a:gd name="connsiteX286" fmla="*/ 3173202 w 3219707"/>
              <a:gd name="connsiteY286" fmla="*/ 314182 h 483984"/>
              <a:gd name="connsiteX287" fmla="*/ 3091881 w 3219707"/>
              <a:gd name="connsiteY287" fmla="*/ 373139 h 483984"/>
              <a:gd name="connsiteX288" fmla="*/ 3121359 w 3219707"/>
              <a:gd name="connsiteY288" fmla="*/ 392888 h 483984"/>
              <a:gd name="connsiteX289" fmla="*/ 3146584 w 3219707"/>
              <a:gd name="connsiteY289" fmla="*/ 383207 h 483984"/>
              <a:gd name="connsiteX290" fmla="*/ 3212314 w 3219707"/>
              <a:gd name="connsiteY290" fmla="*/ 333674 h 483984"/>
              <a:gd name="connsiteX291" fmla="*/ 3216142 w 3219707"/>
              <a:gd name="connsiteY291" fmla="*/ 391992 h 483984"/>
              <a:gd name="connsiteX292" fmla="*/ 3146562 w 3219707"/>
              <a:gd name="connsiteY292" fmla="*/ 434524 h 483984"/>
              <a:gd name="connsiteX293" fmla="*/ 3100496 w 3219707"/>
              <a:gd name="connsiteY293" fmla="*/ 457054 h 483984"/>
              <a:gd name="connsiteX294" fmla="*/ 3055431 w 3219707"/>
              <a:gd name="connsiteY294" fmla="*/ 434186 h 483984"/>
              <a:gd name="connsiteX295" fmla="*/ 3023537 w 3219707"/>
              <a:gd name="connsiteY295" fmla="*/ 374307 h 483984"/>
              <a:gd name="connsiteX296" fmla="*/ 2992279 w 3219707"/>
              <a:gd name="connsiteY296" fmla="*/ 421371 h 483984"/>
              <a:gd name="connsiteX297" fmla="*/ 2966615 w 3219707"/>
              <a:gd name="connsiteY297" fmla="*/ 442930 h 483984"/>
              <a:gd name="connsiteX298" fmla="*/ 2944424 w 3219707"/>
              <a:gd name="connsiteY298" fmla="*/ 414095 h 483984"/>
              <a:gd name="connsiteX299" fmla="*/ 2943828 w 3219707"/>
              <a:gd name="connsiteY299" fmla="*/ 405064 h 483984"/>
              <a:gd name="connsiteX300" fmla="*/ 2942730 w 3219707"/>
              <a:gd name="connsiteY300" fmla="*/ 406170 h 483984"/>
              <a:gd name="connsiteX301" fmla="*/ 2857137 w 3219707"/>
              <a:gd name="connsiteY301" fmla="*/ 460418 h 483984"/>
              <a:gd name="connsiteX302" fmla="*/ 2832754 w 3219707"/>
              <a:gd name="connsiteY302" fmla="*/ 448797 h 483984"/>
              <a:gd name="connsiteX303" fmla="*/ 2826726 w 3219707"/>
              <a:gd name="connsiteY303" fmla="*/ 417899 h 483984"/>
              <a:gd name="connsiteX304" fmla="*/ 2845564 w 3219707"/>
              <a:gd name="connsiteY304" fmla="*/ 352105 h 483984"/>
              <a:gd name="connsiteX305" fmla="*/ 2782283 w 3219707"/>
              <a:gd name="connsiteY305" fmla="*/ 429429 h 483984"/>
              <a:gd name="connsiteX306" fmla="*/ 2744783 w 3219707"/>
              <a:gd name="connsiteY306" fmla="*/ 450324 h 483984"/>
              <a:gd name="connsiteX307" fmla="*/ 2707317 w 3219707"/>
              <a:gd name="connsiteY307" fmla="*/ 417936 h 483984"/>
              <a:gd name="connsiteX308" fmla="*/ 2689480 w 3219707"/>
              <a:gd name="connsiteY308" fmla="*/ 359370 h 483984"/>
              <a:gd name="connsiteX309" fmla="*/ 2705688 w 3219707"/>
              <a:gd name="connsiteY309" fmla="*/ 308080 h 483984"/>
              <a:gd name="connsiteX310" fmla="*/ 2769638 w 3219707"/>
              <a:gd name="connsiteY310" fmla="*/ 248742 h 483984"/>
              <a:gd name="connsiteX311" fmla="*/ 2850970 w 3219707"/>
              <a:gd name="connsiteY311" fmla="*/ 200205 h 483984"/>
              <a:gd name="connsiteX312" fmla="*/ 2908936 w 3219707"/>
              <a:gd name="connsiteY312" fmla="*/ 186355 h 483984"/>
              <a:gd name="connsiteX313" fmla="*/ 2930298 w 3219707"/>
              <a:gd name="connsiteY313" fmla="*/ 199718 h 483984"/>
              <a:gd name="connsiteX314" fmla="*/ 2940012 w 3219707"/>
              <a:gd name="connsiteY314" fmla="*/ 223474 h 483984"/>
              <a:gd name="connsiteX315" fmla="*/ 2919834 w 3219707"/>
              <a:gd name="connsiteY315" fmla="*/ 242602 h 483984"/>
              <a:gd name="connsiteX316" fmla="*/ 2933293 w 3219707"/>
              <a:gd name="connsiteY316" fmla="*/ 273934 h 483984"/>
              <a:gd name="connsiteX317" fmla="*/ 2915752 w 3219707"/>
              <a:gd name="connsiteY317" fmla="*/ 307710 h 483984"/>
              <a:gd name="connsiteX318" fmla="*/ 2892959 w 3219707"/>
              <a:gd name="connsiteY318" fmla="*/ 340307 h 483984"/>
              <a:gd name="connsiteX319" fmla="*/ 2888887 w 3219707"/>
              <a:gd name="connsiteY319" fmla="*/ 360045 h 483984"/>
              <a:gd name="connsiteX320" fmla="*/ 2901543 w 3219707"/>
              <a:gd name="connsiteY320" fmla="*/ 378765 h 483984"/>
              <a:gd name="connsiteX321" fmla="*/ 2933323 w 3219707"/>
              <a:gd name="connsiteY321" fmla="*/ 367661 h 483984"/>
              <a:gd name="connsiteX322" fmla="*/ 2950698 w 3219707"/>
              <a:gd name="connsiteY322" fmla="*/ 357004 h 483984"/>
              <a:gd name="connsiteX323" fmla="*/ 2965844 w 3219707"/>
              <a:gd name="connsiteY323" fmla="*/ 289295 h 483984"/>
              <a:gd name="connsiteX324" fmla="*/ 3047036 w 3219707"/>
              <a:gd name="connsiteY324" fmla="*/ 165519 h 483984"/>
              <a:gd name="connsiteX325" fmla="*/ 3140428 w 3219707"/>
              <a:gd name="connsiteY325" fmla="*/ 57929 h 483984"/>
              <a:gd name="connsiteX326" fmla="*/ 3197376 w 3219707"/>
              <a:gd name="connsiteY326" fmla="*/ 24217 h 483984"/>
              <a:gd name="connsiteX327" fmla="*/ 2169959 w 3219707"/>
              <a:gd name="connsiteY327" fmla="*/ 0 h 483984"/>
              <a:gd name="connsiteX328" fmla="*/ 2268093 w 3219707"/>
              <a:gd name="connsiteY328" fmla="*/ 24201 h 483984"/>
              <a:gd name="connsiteX329" fmla="*/ 2300604 w 3219707"/>
              <a:gd name="connsiteY329" fmla="*/ 84214 h 483984"/>
              <a:gd name="connsiteX330" fmla="*/ 2241138 w 3219707"/>
              <a:gd name="connsiteY330" fmla="*/ 171798 h 483984"/>
              <a:gd name="connsiteX331" fmla="*/ 2045530 w 3219707"/>
              <a:gd name="connsiteY331" fmla="*/ 228650 h 483984"/>
              <a:gd name="connsiteX332" fmla="*/ 2032167 w 3219707"/>
              <a:gd name="connsiteY332" fmla="*/ 236987 h 483984"/>
              <a:gd name="connsiteX333" fmla="*/ 2166627 w 3219707"/>
              <a:gd name="connsiteY333" fmla="*/ 268480 h 483984"/>
              <a:gd name="connsiteX334" fmla="*/ 2213143 w 3219707"/>
              <a:gd name="connsiteY334" fmla="*/ 330448 h 483984"/>
              <a:gd name="connsiteX335" fmla="*/ 2178505 w 3219707"/>
              <a:gd name="connsiteY335" fmla="*/ 391602 h 483984"/>
              <a:gd name="connsiteX336" fmla="*/ 2090037 w 3219707"/>
              <a:gd name="connsiteY336" fmla="*/ 441880 h 483984"/>
              <a:gd name="connsiteX337" fmla="*/ 1990323 w 3219707"/>
              <a:gd name="connsiteY337" fmla="*/ 461768 h 483984"/>
              <a:gd name="connsiteX338" fmla="*/ 1907389 w 3219707"/>
              <a:gd name="connsiteY338" fmla="*/ 441339 h 483984"/>
              <a:gd name="connsiteX339" fmla="*/ 1877841 w 3219707"/>
              <a:gd name="connsiteY339" fmla="*/ 386288 h 483984"/>
              <a:gd name="connsiteX340" fmla="*/ 1896181 w 3219707"/>
              <a:gd name="connsiteY340" fmla="*/ 328734 h 483984"/>
              <a:gd name="connsiteX341" fmla="*/ 1947814 w 3219707"/>
              <a:gd name="connsiteY341" fmla="*/ 264269 h 483984"/>
              <a:gd name="connsiteX342" fmla="*/ 1898693 w 3219707"/>
              <a:gd name="connsiteY342" fmla="*/ 232218 h 483984"/>
              <a:gd name="connsiteX343" fmla="*/ 1913294 w 3219707"/>
              <a:gd name="connsiteY343" fmla="*/ 210005 h 483984"/>
              <a:gd name="connsiteX344" fmla="*/ 1997866 w 3219707"/>
              <a:gd name="connsiteY344" fmla="*/ 196889 h 483984"/>
              <a:gd name="connsiteX345" fmla="*/ 2130258 w 3219707"/>
              <a:gd name="connsiteY345" fmla="*/ 104949 h 483984"/>
              <a:gd name="connsiteX346" fmla="*/ 2141831 w 3219707"/>
              <a:gd name="connsiteY346" fmla="*/ 113136 h 483984"/>
              <a:gd name="connsiteX347" fmla="*/ 2120550 w 3219707"/>
              <a:gd name="connsiteY347" fmla="*/ 141961 h 483984"/>
              <a:gd name="connsiteX348" fmla="*/ 2071858 w 3219707"/>
              <a:gd name="connsiteY348" fmla="*/ 187684 h 483984"/>
              <a:gd name="connsiteX349" fmla="*/ 2239118 w 3219707"/>
              <a:gd name="connsiteY349" fmla="*/ 115825 h 483984"/>
              <a:gd name="connsiteX350" fmla="*/ 2161880 w 3219707"/>
              <a:gd name="connsiteY350" fmla="*/ 82317 h 483984"/>
              <a:gd name="connsiteX351" fmla="*/ 2049034 w 3219707"/>
              <a:gd name="connsiteY351" fmla="*/ 97689 h 483984"/>
              <a:gd name="connsiteX352" fmla="*/ 2004598 w 3219707"/>
              <a:gd name="connsiteY352" fmla="*/ 109574 h 483984"/>
              <a:gd name="connsiteX353" fmla="*/ 1991943 w 3219707"/>
              <a:gd name="connsiteY353" fmla="*/ 113771 h 483984"/>
              <a:gd name="connsiteX354" fmla="*/ 2002282 w 3219707"/>
              <a:gd name="connsiteY354" fmla="*/ 118871 h 483984"/>
              <a:gd name="connsiteX355" fmla="*/ 2005925 w 3219707"/>
              <a:gd name="connsiteY355" fmla="*/ 127270 h 483984"/>
              <a:gd name="connsiteX356" fmla="*/ 1953997 w 3219707"/>
              <a:gd name="connsiteY356" fmla="*/ 153105 h 483984"/>
              <a:gd name="connsiteX357" fmla="*/ 1883359 w 3219707"/>
              <a:gd name="connsiteY357" fmla="*/ 169114 h 483984"/>
              <a:gd name="connsiteX358" fmla="*/ 1864382 w 3219707"/>
              <a:gd name="connsiteY358" fmla="*/ 150137 h 483984"/>
              <a:gd name="connsiteX359" fmla="*/ 1880054 w 3219707"/>
              <a:gd name="connsiteY359" fmla="*/ 112675 h 483984"/>
              <a:gd name="connsiteX360" fmla="*/ 1912581 w 3219707"/>
              <a:gd name="connsiteY360" fmla="*/ 68993 h 483984"/>
              <a:gd name="connsiteX361" fmla="*/ 1940399 w 3219707"/>
              <a:gd name="connsiteY361" fmla="*/ 45627 h 483984"/>
              <a:gd name="connsiteX362" fmla="*/ 1999950 w 3219707"/>
              <a:gd name="connsiteY362" fmla="*/ 27534 h 483984"/>
              <a:gd name="connsiteX363" fmla="*/ 2091800 w 3219707"/>
              <a:gd name="connsiteY363" fmla="*/ 7094 h 483984"/>
              <a:gd name="connsiteX364" fmla="*/ 2169959 w 3219707"/>
              <a:gd name="connsiteY364" fmla="*/ 0 h 483984"/>
              <a:gd name="connsiteX0" fmla="*/ 2009846 w 3219707"/>
              <a:gd name="connsiteY0" fmla="*/ 271373 h 483984"/>
              <a:gd name="connsiteX1" fmla="*/ 1966770 w 3219707"/>
              <a:gd name="connsiteY1" fmla="*/ 324292 h 483984"/>
              <a:gd name="connsiteX2" fmla="*/ 1958840 w 3219707"/>
              <a:gd name="connsiteY2" fmla="*/ 344572 h 483984"/>
              <a:gd name="connsiteX3" fmla="*/ 1971292 w 3219707"/>
              <a:gd name="connsiteY3" fmla="*/ 367948 h 483984"/>
              <a:gd name="connsiteX4" fmla="*/ 2013201 w 3219707"/>
              <a:gd name="connsiteY4" fmla="*/ 380115 h 483984"/>
              <a:gd name="connsiteX5" fmla="*/ 2101138 w 3219707"/>
              <a:gd name="connsiteY5" fmla="*/ 359188 h 483984"/>
              <a:gd name="connsiteX6" fmla="*/ 2144263 w 3219707"/>
              <a:gd name="connsiteY6" fmla="*/ 316990 h 483984"/>
              <a:gd name="connsiteX7" fmla="*/ 2116322 w 3219707"/>
              <a:gd name="connsiteY7" fmla="*/ 293174 h 483984"/>
              <a:gd name="connsiteX8" fmla="*/ 2009846 w 3219707"/>
              <a:gd name="connsiteY8" fmla="*/ 271373 h 483984"/>
              <a:gd name="connsiteX9" fmla="*/ 3144404 w 3219707"/>
              <a:gd name="connsiteY9" fmla="*/ 267214 h 483984"/>
              <a:gd name="connsiteX10" fmla="*/ 3140610 w 3219707"/>
              <a:gd name="connsiteY10" fmla="*/ 268049 h 483984"/>
              <a:gd name="connsiteX11" fmla="*/ 3108163 w 3219707"/>
              <a:gd name="connsiteY11" fmla="*/ 288909 h 483984"/>
              <a:gd name="connsiteX12" fmla="*/ 3051515 w 3219707"/>
              <a:gd name="connsiteY12" fmla="*/ 339075 h 483984"/>
              <a:gd name="connsiteX13" fmla="*/ 3075464 w 3219707"/>
              <a:gd name="connsiteY13" fmla="*/ 350497 h 483984"/>
              <a:gd name="connsiteX14" fmla="*/ 3125367 w 3219707"/>
              <a:gd name="connsiteY14" fmla="*/ 302909 h 483984"/>
              <a:gd name="connsiteX15" fmla="*/ 3143560 w 3219707"/>
              <a:gd name="connsiteY15" fmla="*/ 271861 h 483984"/>
              <a:gd name="connsiteX16" fmla="*/ 3144404 w 3219707"/>
              <a:gd name="connsiteY16" fmla="*/ 267214 h 483984"/>
              <a:gd name="connsiteX17" fmla="*/ 1389338 w 3219707"/>
              <a:gd name="connsiteY17" fmla="*/ 260604 h 483984"/>
              <a:gd name="connsiteX18" fmla="*/ 1338701 w 3219707"/>
              <a:gd name="connsiteY18" fmla="*/ 299620 h 483984"/>
              <a:gd name="connsiteX19" fmla="*/ 1303094 w 3219707"/>
              <a:gd name="connsiteY19" fmla="*/ 346613 h 483984"/>
              <a:gd name="connsiteX20" fmla="*/ 1297430 w 3219707"/>
              <a:gd name="connsiteY20" fmla="*/ 377533 h 483984"/>
              <a:gd name="connsiteX21" fmla="*/ 1302413 w 3219707"/>
              <a:gd name="connsiteY21" fmla="*/ 388388 h 483984"/>
              <a:gd name="connsiteX22" fmla="*/ 1316140 w 3219707"/>
              <a:gd name="connsiteY22" fmla="*/ 392888 h 483984"/>
              <a:gd name="connsiteX23" fmla="*/ 1361081 w 3219707"/>
              <a:gd name="connsiteY23" fmla="*/ 373311 h 483984"/>
              <a:gd name="connsiteX24" fmla="*/ 1355026 w 3219707"/>
              <a:gd name="connsiteY24" fmla="*/ 346586 h 483984"/>
              <a:gd name="connsiteX25" fmla="*/ 1389338 w 3219707"/>
              <a:gd name="connsiteY25" fmla="*/ 260604 h 483984"/>
              <a:gd name="connsiteX26" fmla="*/ 2889294 w 3219707"/>
              <a:gd name="connsiteY26" fmla="*/ 252535 h 483984"/>
              <a:gd name="connsiteX27" fmla="*/ 2784126 w 3219707"/>
              <a:gd name="connsiteY27" fmla="*/ 313443 h 483984"/>
              <a:gd name="connsiteX28" fmla="*/ 2744913 w 3219707"/>
              <a:gd name="connsiteY28" fmla="*/ 368114 h 483984"/>
              <a:gd name="connsiteX29" fmla="*/ 2751513 w 3219707"/>
              <a:gd name="connsiteY29" fmla="*/ 385495 h 483984"/>
              <a:gd name="connsiteX30" fmla="*/ 2793325 w 3219707"/>
              <a:gd name="connsiteY30" fmla="*/ 359316 h 483984"/>
              <a:gd name="connsiteX31" fmla="*/ 2889294 w 3219707"/>
              <a:gd name="connsiteY31" fmla="*/ 252535 h 483984"/>
              <a:gd name="connsiteX32" fmla="*/ 2602507 w 3219707"/>
              <a:gd name="connsiteY32" fmla="*/ 246481 h 483984"/>
              <a:gd name="connsiteX33" fmla="*/ 2560817 w 3219707"/>
              <a:gd name="connsiteY33" fmla="*/ 272788 h 483984"/>
              <a:gd name="connsiteX34" fmla="*/ 2525268 w 3219707"/>
              <a:gd name="connsiteY34" fmla="*/ 324255 h 483984"/>
              <a:gd name="connsiteX35" fmla="*/ 2580802 w 3219707"/>
              <a:gd name="connsiteY35" fmla="*/ 282791 h 483984"/>
              <a:gd name="connsiteX36" fmla="*/ 2603053 w 3219707"/>
              <a:gd name="connsiteY36" fmla="*/ 247017 h 483984"/>
              <a:gd name="connsiteX37" fmla="*/ 2602507 w 3219707"/>
              <a:gd name="connsiteY37" fmla="*/ 246481 h 483984"/>
              <a:gd name="connsiteX38" fmla="*/ 649881 w 3219707"/>
              <a:gd name="connsiteY38" fmla="*/ 246481 h 483984"/>
              <a:gd name="connsiteX39" fmla="*/ 608192 w 3219707"/>
              <a:gd name="connsiteY39" fmla="*/ 272788 h 483984"/>
              <a:gd name="connsiteX40" fmla="*/ 572643 w 3219707"/>
              <a:gd name="connsiteY40" fmla="*/ 324255 h 483984"/>
              <a:gd name="connsiteX41" fmla="*/ 628177 w 3219707"/>
              <a:gd name="connsiteY41" fmla="*/ 282791 h 483984"/>
              <a:gd name="connsiteX42" fmla="*/ 650428 w 3219707"/>
              <a:gd name="connsiteY42" fmla="*/ 247017 h 483984"/>
              <a:gd name="connsiteX43" fmla="*/ 649881 w 3219707"/>
              <a:gd name="connsiteY43" fmla="*/ 246481 h 483984"/>
              <a:gd name="connsiteX44" fmla="*/ 668055 w 3219707"/>
              <a:gd name="connsiteY44" fmla="*/ 197114 h 483984"/>
              <a:gd name="connsiteX45" fmla="*/ 698273 w 3219707"/>
              <a:gd name="connsiteY45" fmla="*/ 206249 h 483984"/>
              <a:gd name="connsiteX46" fmla="*/ 709889 w 3219707"/>
              <a:gd name="connsiteY46" fmla="*/ 231543 h 483984"/>
              <a:gd name="connsiteX47" fmla="*/ 569278 w 3219707"/>
              <a:gd name="connsiteY47" fmla="*/ 357302 h 483984"/>
              <a:gd name="connsiteX48" fmla="*/ 569278 w 3219707"/>
              <a:gd name="connsiteY48" fmla="*/ 360720 h 483984"/>
              <a:gd name="connsiteX49" fmla="*/ 576570 w 3219707"/>
              <a:gd name="connsiteY49" fmla="*/ 386952 h 483984"/>
              <a:gd name="connsiteX50" fmla="*/ 596732 w 3219707"/>
              <a:gd name="connsiteY50" fmla="*/ 395589 h 483984"/>
              <a:gd name="connsiteX51" fmla="*/ 643645 w 3219707"/>
              <a:gd name="connsiteY51" fmla="*/ 380469 h 483984"/>
              <a:gd name="connsiteX52" fmla="*/ 713253 w 3219707"/>
              <a:gd name="connsiteY52" fmla="*/ 333674 h 483984"/>
              <a:gd name="connsiteX53" fmla="*/ 713253 w 3219707"/>
              <a:gd name="connsiteY53" fmla="*/ 363185 h 483984"/>
              <a:gd name="connsiteX54" fmla="*/ 570500 w 3219707"/>
              <a:gd name="connsiteY54" fmla="*/ 459743 h 483984"/>
              <a:gd name="connsiteX55" fmla="*/ 518824 w 3219707"/>
              <a:gd name="connsiteY55" fmla="*/ 433581 h 483984"/>
              <a:gd name="connsiteX56" fmla="*/ 500398 w 3219707"/>
              <a:gd name="connsiteY56" fmla="*/ 364749 h 483984"/>
              <a:gd name="connsiteX57" fmla="*/ 526411 w 3219707"/>
              <a:gd name="connsiteY57" fmla="*/ 289820 h 483984"/>
              <a:gd name="connsiteX58" fmla="*/ 594385 w 3219707"/>
              <a:gd name="connsiteY58" fmla="*/ 224042 h 483984"/>
              <a:gd name="connsiteX59" fmla="*/ 668055 w 3219707"/>
              <a:gd name="connsiteY59" fmla="*/ 197114 h 483984"/>
              <a:gd name="connsiteX60" fmla="*/ 2324334 w 3219707"/>
              <a:gd name="connsiteY60" fmla="*/ 191735 h 483984"/>
              <a:gd name="connsiteX61" fmla="*/ 2339271 w 3219707"/>
              <a:gd name="connsiteY61" fmla="*/ 203672 h 483984"/>
              <a:gd name="connsiteX62" fmla="*/ 2329177 w 3219707"/>
              <a:gd name="connsiteY62" fmla="*/ 219981 h 483984"/>
              <a:gd name="connsiteX63" fmla="*/ 2407765 w 3219707"/>
              <a:gd name="connsiteY63" fmla="*/ 209898 h 483984"/>
              <a:gd name="connsiteX64" fmla="*/ 2423239 w 3219707"/>
              <a:gd name="connsiteY64" fmla="*/ 213927 h 483984"/>
              <a:gd name="connsiteX65" fmla="*/ 2432545 w 3219707"/>
              <a:gd name="connsiteY65" fmla="*/ 228061 h 483984"/>
              <a:gd name="connsiteX66" fmla="*/ 2436816 w 3219707"/>
              <a:gd name="connsiteY66" fmla="*/ 248367 h 483984"/>
              <a:gd name="connsiteX67" fmla="*/ 2432197 w 3219707"/>
              <a:gd name="connsiteY67" fmla="*/ 267832 h 483984"/>
              <a:gd name="connsiteX68" fmla="*/ 2407980 w 3219707"/>
              <a:gd name="connsiteY68" fmla="*/ 296137 h 483984"/>
              <a:gd name="connsiteX69" fmla="*/ 2380333 w 3219707"/>
              <a:gd name="connsiteY69" fmla="*/ 334306 h 483984"/>
              <a:gd name="connsiteX70" fmla="*/ 2368867 w 3219707"/>
              <a:gd name="connsiteY70" fmla="*/ 365424 h 483984"/>
              <a:gd name="connsiteX71" fmla="*/ 2380848 w 3219707"/>
              <a:gd name="connsiteY71" fmla="*/ 374725 h 483984"/>
              <a:gd name="connsiteX72" fmla="*/ 2457679 w 3219707"/>
              <a:gd name="connsiteY72" fmla="*/ 332999 h 483984"/>
              <a:gd name="connsiteX73" fmla="*/ 2457679 w 3219707"/>
              <a:gd name="connsiteY73" fmla="*/ 338426 h 483984"/>
              <a:gd name="connsiteX74" fmla="*/ 2459526 w 3219707"/>
              <a:gd name="connsiteY74" fmla="*/ 327977 h 483984"/>
              <a:gd name="connsiteX75" fmla="*/ 2479036 w 3219707"/>
              <a:gd name="connsiteY75" fmla="*/ 289820 h 483984"/>
              <a:gd name="connsiteX76" fmla="*/ 2547010 w 3219707"/>
              <a:gd name="connsiteY76" fmla="*/ 224042 h 483984"/>
              <a:gd name="connsiteX77" fmla="*/ 2620680 w 3219707"/>
              <a:gd name="connsiteY77" fmla="*/ 197114 h 483984"/>
              <a:gd name="connsiteX78" fmla="*/ 2650899 w 3219707"/>
              <a:gd name="connsiteY78" fmla="*/ 206249 h 483984"/>
              <a:gd name="connsiteX79" fmla="*/ 2662514 w 3219707"/>
              <a:gd name="connsiteY79" fmla="*/ 231543 h 483984"/>
              <a:gd name="connsiteX80" fmla="*/ 2521903 w 3219707"/>
              <a:gd name="connsiteY80" fmla="*/ 357302 h 483984"/>
              <a:gd name="connsiteX81" fmla="*/ 2521903 w 3219707"/>
              <a:gd name="connsiteY81" fmla="*/ 360720 h 483984"/>
              <a:gd name="connsiteX82" fmla="*/ 2529195 w 3219707"/>
              <a:gd name="connsiteY82" fmla="*/ 386952 h 483984"/>
              <a:gd name="connsiteX83" fmla="*/ 2549357 w 3219707"/>
              <a:gd name="connsiteY83" fmla="*/ 395589 h 483984"/>
              <a:gd name="connsiteX84" fmla="*/ 2596270 w 3219707"/>
              <a:gd name="connsiteY84" fmla="*/ 380469 h 483984"/>
              <a:gd name="connsiteX85" fmla="*/ 2665878 w 3219707"/>
              <a:gd name="connsiteY85" fmla="*/ 333674 h 483984"/>
              <a:gd name="connsiteX86" fmla="*/ 2665878 w 3219707"/>
              <a:gd name="connsiteY86" fmla="*/ 363185 h 483984"/>
              <a:gd name="connsiteX87" fmla="*/ 2523125 w 3219707"/>
              <a:gd name="connsiteY87" fmla="*/ 459743 h 483984"/>
              <a:gd name="connsiteX88" fmla="*/ 2471449 w 3219707"/>
              <a:gd name="connsiteY88" fmla="*/ 433581 h 483984"/>
              <a:gd name="connsiteX89" fmla="*/ 2454175 w 3219707"/>
              <a:gd name="connsiteY89" fmla="*/ 385052 h 483984"/>
              <a:gd name="connsiteX90" fmla="*/ 2453279 w 3219707"/>
              <a:gd name="connsiteY90" fmla="*/ 369254 h 483984"/>
              <a:gd name="connsiteX91" fmla="*/ 2428471 w 3219707"/>
              <a:gd name="connsiteY91" fmla="*/ 395137 h 483984"/>
              <a:gd name="connsiteX92" fmla="*/ 2398453 w 3219707"/>
              <a:gd name="connsiteY92" fmla="*/ 423037 h 483984"/>
              <a:gd name="connsiteX93" fmla="*/ 2345861 w 3219707"/>
              <a:gd name="connsiteY93" fmla="*/ 449649 h 483984"/>
              <a:gd name="connsiteX94" fmla="*/ 2316527 w 3219707"/>
              <a:gd name="connsiteY94" fmla="*/ 432386 h 483984"/>
              <a:gd name="connsiteX95" fmla="*/ 2306717 w 3219707"/>
              <a:gd name="connsiteY95" fmla="*/ 393681 h 483984"/>
              <a:gd name="connsiteX96" fmla="*/ 2322673 w 3219707"/>
              <a:gd name="connsiteY96" fmla="*/ 341287 h 483984"/>
              <a:gd name="connsiteX97" fmla="*/ 2366596 w 3219707"/>
              <a:gd name="connsiteY97" fmla="*/ 286847 h 483984"/>
              <a:gd name="connsiteX98" fmla="*/ 2313371 w 3219707"/>
              <a:gd name="connsiteY98" fmla="*/ 298441 h 483984"/>
              <a:gd name="connsiteX99" fmla="*/ 2242798 w 3219707"/>
              <a:gd name="connsiteY99" fmla="*/ 372957 h 483984"/>
              <a:gd name="connsiteX100" fmla="*/ 2242798 w 3219707"/>
              <a:gd name="connsiteY100" fmla="*/ 342525 h 483984"/>
              <a:gd name="connsiteX101" fmla="*/ 2269716 w 3219707"/>
              <a:gd name="connsiteY101" fmla="*/ 313228 h 483984"/>
              <a:gd name="connsiteX102" fmla="*/ 2249528 w 3219707"/>
              <a:gd name="connsiteY102" fmla="*/ 284018 h 483984"/>
              <a:gd name="connsiteX103" fmla="*/ 2277817 w 3219707"/>
              <a:gd name="connsiteY103" fmla="*/ 225751 h 483984"/>
              <a:gd name="connsiteX104" fmla="*/ 2324334 w 3219707"/>
              <a:gd name="connsiteY104" fmla="*/ 191735 h 483984"/>
              <a:gd name="connsiteX105" fmla="*/ 1267349 w 3219707"/>
              <a:gd name="connsiteY105" fmla="*/ 115707 h 483984"/>
              <a:gd name="connsiteX106" fmla="*/ 1288748 w 3219707"/>
              <a:gd name="connsiteY106" fmla="*/ 124033 h 483984"/>
              <a:gd name="connsiteX107" fmla="*/ 1297074 w 3219707"/>
              <a:gd name="connsiteY107" fmla="*/ 144757 h 483984"/>
              <a:gd name="connsiteX108" fmla="*/ 1282206 w 3219707"/>
              <a:gd name="connsiteY108" fmla="*/ 180987 h 483984"/>
              <a:gd name="connsiteX109" fmla="*/ 1247161 w 3219707"/>
              <a:gd name="connsiteY109" fmla="*/ 200061 h 483984"/>
              <a:gd name="connsiteX110" fmla="*/ 1226030 w 3219707"/>
              <a:gd name="connsiteY110" fmla="*/ 191686 h 483984"/>
              <a:gd name="connsiteX111" fmla="*/ 1218100 w 3219707"/>
              <a:gd name="connsiteY111" fmla="*/ 171000 h 483984"/>
              <a:gd name="connsiteX112" fmla="*/ 1233932 w 3219707"/>
              <a:gd name="connsiteY112" fmla="*/ 134931 h 483984"/>
              <a:gd name="connsiteX113" fmla="*/ 1267349 w 3219707"/>
              <a:gd name="connsiteY113" fmla="*/ 115707 h 483984"/>
              <a:gd name="connsiteX114" fmla="*/ 1122131 w 3219707"/>
              <a:gd name="connsiteY114" fmla="*/ 106963 h 483984"/>
              <a:gd name="connsiteX115" fmla="*/ 1147152 w 3219707"/>
              <a:gd name="connsiteY115" fmla="*/ 121215 h 483984"/>
              <a:gd name="connsiteX116" fmla="*/ 1131775 w 3219707"/>
              <a:gd name="connsiteY116" fmla="*/ 146708 h 483984"/>
              <a:gd name="connsiteX117" fmla="*/ 1111501 w 3219707"/>
              <a:gd name="connsiteY117" fmla="*/ 166467 h 483984"/>
              <a:gd name="connsiteX118" fmla="*/ 1145138 w 3219707"/>
              <a:gd name="connsiteY118" fmla="*/ 171686 h 483984"/>
              <a:gd name="connsiteX119" fmla="*/ 1094292 w 3219707"/>
              <a:gd name="connsiteY119" fmla="*/ 253875 h 483984"/>
              <a:gd name="connsiteX120" fmla="*/ 1051033 w 3219707"/>
              <a:gd name="connsiteY120" fmla="*/ 250510 h 483984"/>
              <a:gd name="connsiteX121" fmla="*/ 1010924 w 3219707"/>
              <a:gd name="connsiteY121" fmla="*/ 323880 h 483984"/>
              <a:gd name="connsiteX122" fmla="*/ 999823 w 3219707"/>
              <a:gd name="connsiteY122" fmla="*/ 373504 h 483984"/>
              <a:gd name="connsiteX123" fmla="*/ 1011128 w 3219707"/>
              <a:gd name="connsiteY123" fmla="*/ 388184 h 483984"/>
              <a:gd name="connsiteX124" fmla="*/ 1104771 w 3219707"/>
              <a:gd name="connsiteY124" fmla="*/ 332999 h 483984"/>
              <a:gd name="connsiteX125" fmla="*/ 1104771 w 3219707"/>
              <a:gd name="connsiteY125" fmla="*/ 357633 h 483984"/>
              <a:gd name="connsiteX126" fmla="*/ 1113649 w 3219707"/>
              <a:gd name="connsiteY126" fmla="*/ 314056 h 483984"/>
              <a:gd name="connsiteX127" fmla="*/ 1143402 w 3219707"/>
              <a:gd name="connsiteY127" fmla="*/ 263197 h 483984"/>
              <a:gd name="connsiteX128" fmla="*/ 1218228 w 3219707"/>
              <a:gd name="connsiteY128" fmla="*/ 211248 h 483984"/>
              <a:gd name="connsiteX129" fmla="*/ 1245275 w 3219707"/>
              <a:gd name="connsiteY129" fmla="*/ 232893 h 483984"/>
              <a:gd name="connsiteX130" fmla="*/ 1234527 w 3219707"/>
              <a:gd name="connsiteY130" fmla="*/ 262602 h 483984"/>
              <a:gd name="connsiteX131" fmla="*/ 1192779 w 3219707"/>
              <a:gd name="connsiteY131" fmla="*/ 316540 h 483984"/>
              <a:gd name="connsiteX132" fmla="*/ 1167179 w 3219707"/>
              <a:gd name="connsiteY132" fmla="*/ 344411 h 483984"/>
              <a:gd name="connsiteX133" fmla="*/ 1163193 w 3219707"/>
              <a:gd name="connsiteY133" fmla="*/ 359370 h 483984"/>
              <a:gd name="connsiteX134" fmla="*/ 1169971 w 3219707"/>
              <a:gd name="connsiteY134" fmla="*/ 375615 h 483984"/>
              <a:gd name="connsiteX135" fmla="*/ 1187957 w 3219707"/>
              <a:gd name="connsiteY135" fmla="*/ 382130 h 483984"/>
              <a:gd name="connsiteX136" fmla="*/ 1219434 w 3219707"/>
              <a:gd name="connsiteY136" fmla="*/ 371029 h 483984"/>
              <a:gd name="connsiteX137" fmla="*/ 1242836 w 3219707"/>
              <a:gd name="connsiteY137" fmla="*/ 356139 h 483984"/>
              <a:gd name="connsiteX138" fmla="*/ 1243216 w 3219707"/>
              <a:gd name="connsiteY138" fmla="*/ 355890 h 483984"/>
              <a:gd name="connsiteX139" fmla="*/ 1242673 w 3219707"/>
              <a:gd name="connsiteY139" fmla="*/ 351976 h 483984"/>
              <a:gd name="connsiteX140" fmla="*/ 1267105 w 3219707"/>
              <a:gd name="connsiteY140" fmla="*/ 285448 h 483984"/>
              <a:gd name="connsiteX141" fmla="*/ 1329020 w 3219707"/>
              <a:gd name="connsiteY141" fmla="*/ 225323 h 483984"/>
              <a:gd name="connsiteX142" fmla="*/ 1396196 w 3219707"/>
              <a:gd name="connsiteY142" fmla="*/ 201154 h 483984"/>
              <a:gd name="connsiteX143" fmla="*/ 1422369 w 3219707"/>
              <a:gd name="connsiteY143" fmla="*/ 207615 h 483984"/>
              <a:gd name="connsiteX144" fmla="*/ 1434001 w 3219707"/>
              <a:gd name="connsiteY144" fmla="*/ 225489 h 483984"/>
              <a:gd name="connsiteX145" fmla="*/ 1426607 w 3219707"/>
              <a:gd name="connsiteY145" fmla="*/ 237673 h 483984"/>
              <a:gd name="connsiteX146" fmla="*/ 1442937 w 3219707"/>
              <a:gd name="connsiteY146" fmla="*/ 247311 h 483984"/>
              <a:gd name="connsiteX147" fmla="*/ 1448135 w 3219707"/>
              <a:gd name="connsiteY147" fmla="*/ 270570 h 483984"/>
              <a:gd name="connsiteX148" fmla="*/ 1420553 w 3219707"/>
              <a:gd name="connsiteY148" fmla="*/ 355041 h 483984"/>
              <a:gd name="connsiteX149" fmla="*/ 1422133 w 3219707"/>
              <a:gd name="connsiteY149" fmla="*/ 355293 h 483984"/>
              <a:gd name="connsiteX150" fmla="*/ 1425584 w 3219707"/>
              <a:gd name="connsiteY150" fmla="*/ 363324 h 483984"/>
              <a:gd name="connsiteX151" fmla="*/ 1426607 w 3219707"/>
              <a:gd name="connsiteY151" fmla="*/ 369593 h 483984"/>
              <a:gd name="connsiteX152" fmla="*/ 1452893 w 3219707"/>
              <a:gd name="connsiteY152" fmla="*/ 345127 h 483984"/>
              <a:gd name="connsiteX153" fmla="*/ 1469376 w 3219707"/>
              <a:gd name="connsiteY153" fmla="*/ 334087 h 483984"/>
              <a:gd name="connsiteX154" fmla="*/ 1470476 w 3219707"/>
              <a:gd name="connsiteY154" fmla="*/ 329629 h 483984"/>
              <a:gd name="connsiteX155" fmla="*/ 1495695 w 3219707"/>
              <a:gd name="connsiteY155" fmla="*/ 286884 h 483984"/>
              <a:gd name="connsiteX156" fmla="*/ 1531389 w 3219707"/>
              <a:gd name="connsiteY156" fmla="*/ 243089 h 483984"/>
              <a:gd name="connsiteX157" fmla="*/ 1566161 w 3219707"/>
              <a:gd name="connsiteY157" fmla="*/ 229411 h 483984"/>
              <a:gd name="connsiteX158" fmla="*/ 1585878 w 3219707"/>
              <a:gd name="connsiteY158" fmla="*/ 235524 h 483984"/>
              <a:gd name="connsiteX159" fmla="*/ 1593872 w 3219707"/>
              <a:gd name="connsiteY159" fmla="*/ 250381 h 483984"/>
              <a:gd name="connsiteX160" fmla="*/ 1586671 w 3219707"/>
              <a:gd name="connsiteY160" fmla="*/ 267098 h 483984"/>
              <a:gd name="connsiteX161" fmla="*/ 1575237 w 3219707"/>
              <a:gd name="connsiteY161" fmla="*/ 279881 h 483984"/>
              <a:gd name="connsiteX162" fmla="*/ 1525249 w 3219707"/>
              <a:gd name="connsiteY162" fmla="*/ 349951 h 483984"/>
              <a:gd name="connsiteX163" fmla="*/ 1524445 w 3219707"/>
              <a:gd name="connsiteY163" fmla="*/ 353198 h 483984"/>
              <a:gd name="connsiteX164" fmla="*/ 1534668 w 3219707"/>
              <a:gd name="connsiteY164" fmla="*/ 342632 h 483984"/>
              <a:gd name="connsiteX165" fmla="*/ 1640254 w 3219707"/>
              <a:gd name="connsiteY165" fmla="*/ 237721 h 483984"/>
              <a:gd name="connsiteX166" fmla="*/ 1696003 w 3219707"/>
              <a:gd name="connsiteY166" fmla="*/ 209223 h 483984"/>
              <a:gd name="connsiteX167" fmla="*/ 1712456 w 3219707"/>
              <a:gd name="connsiteY167" fmla="*/ 228061 h 483984"/>
              <a:gd name="connsiteX168" fmla="*/ 1718334 w 3219707"/>
              <a:gd name="connsiteY168" fmla="*/ 259125 h 483984"/>
              <a:gd name="connsiteX169" fmla="*/ 1704211 w 3219707"/>
              <a:gd name="connsiteY169" fmla="*/ 279892 h 483984"/>
              <a:gd name="connsiteX170" fmla="*/ 1661069 w 3219707"/>
              <a:gd name="connsiteY170" fmla="*/ 337564 h 483984"/>
              <a:gd name="connsiteX171" fmla="*/ 1646346 w 3219707"/>
              <a:gd name="connsiteY171" fmla="*/ 370814 h 483984"/>
              <a:gd name="connsiteX172" fmla="*/ 1650933 w 3219707"/>
              <a:gd name="connsiteY172" fmla="*/ 378765 h 483984"/>
              <a:gd name="connsiteX173" fmla="*/ 1730443 w 3219707"/>
              <a:gd name="connsiteY173" fmla="*/ 332334 h 483984"/>
              <a:gd name="connsiteX174" fmla="*/ 1730443 w 3219707"/>
              <a:gd name="connsiteY174" fmla="*/ 364878 h 483984"/>
              <a:gd name="connsiteX175" fmla="*/ 1660679 w 3219707"/>
              <a:gd name="connsiteY175" fmla="*/ 430811 h 483984"/>
              <a:gd name="connsiteX176" fmla="*/ 1609892 w 3219707"/>
              <a:gd name="connsiteY176" fmla="*/ 455703 h 483984"/>
              <a:gd name="connsiteX177" fmla="*/ 1585326 w 3219707"/>
              <a:gd name="connsiteY177" fmla="*/ 443300 h 483984"/>
              <a:gd name="connsiteX178" fmla="*/ 1577466 w 3219707"/>
              <a:gd name="connsiteY178" fmla="*/ 413194 h 483984"/>
              <a:gd name="connsiteX179" fmla="*/ 1590298 w 3219707"/>
              <a:gd name="connsiteY179" fmla="*/ 369759 h 483984"/>
              <a:gd name="connsiteX180" fmla="*/ 1634655 w 3219707"/>
              <a:gd name="connsiteY180" fmla="*/ 300295 h 483984"/>
              <a:gd name="connsiteX181" fmla="*/ 1542748 w 3219707"/>
              <a:gd name="connsiteY181" fmla="*/ 402211 h 483984"/>
              <a:gd name="connsiteX182" fmla="*/ 1515723 w 3219707"/>
              <a:gd name="connsiteY182" fmla="*/ 434529 h 483984"/>
              <a:gd name="connsiteX183" fmla="*/ 1500903 w 3219707"/>
              <a:gd name="connsiteY183" fmla="*/ 440230 h 483984"/>
              <a:gd name="connsiteX184" fmla="*/ 1474843 w 3219707"/>
              <a:gd name="connsiteY184" fmla="*/ 415343 h 483984"/>
              <a:gd name="connsiteX185" fmla="*/ 1468052 w 3219707"/>
              <a:gd name="connsiteY185" fmla="*/ 389413 h 483984"/>
              <a:gd name="connsiteX186" fmla="*/ 1466405 w 3219707"/>
              <a:gd name="connsiteY186" fmla="*/ 369021 h 483984"/>
              <a:gd name="connsiteX187" fmla="*/ 1451239 w 3219707"/>
              <a:gd name="connsiteY187" fmla="*/ 382193 h 483984"/>
              <a:gd name="connsiteX188" fmla="*/ 1433652 w 3219707"/>
              <a:gd name="connsiteY188" fmla="*/ 393505 h 483984"/>
              <a:gd name="connsiteX189" fmla="*/ 1394589 w 3219707"/>
              <a:gd name="connsiteY189" fmla="*/ 400539 h 483984"/>
              <a:gd name="connsiteX190" fmla="*/ 1316140 w 3219707"/>
              <a:gd name="connsiteY190" fmla="*/ 450999 h 483984"/>
              <a:gd name="connsiteX191" fmla="*/ 1263853 w 3219707"/>
              <a:gd name="connsiteY191" fmla="*/ 422158 h 483984"/>
              <a:gd name="connsiteX192" fmla="*/ 1251532 w 3219707"/>
              <a:gd name="connsiteY192" fmla="*/ 397365 h 483984"/>
              <a:gd name="connsiteX193" fmla="*/ 1244423 w 3219707"/>
              <a:gd name="connsiteY193" fmla="*/ 405276 h 483984"/>
              <a:gd name="connsiteX194" fmla="*/ 1161725 w 3219707"/>
              <a:gd name="connsiteY194" fmla="*/ 454364 h 483984"/>
              <a:gd name="connsiteX195" fmla="*/ 1118043 w 3219707"/>
              <a:gd name="connsiteY195" fmla="*/ 423540 h 483984"/>
              <a:gd name="connsiteX196" fmla="*/ 1104328 w 3219707"/>
              <a:gd name="connsiteY196" fmla="*/ 365268 h 483984"/>
              <a:gd name="connsiteX197" fmla="*/ 1082358 w 3219707"/>
              <a:gd name="connsiteY197" fmla="*/ 388315 h 483984"/>
              <a:gd name="connsiteX198" fmla="*/ 966722 w 3219707"/>
              <a:gd name="connsiteY198" fmla="*/ 465122 h 483984"/>
              <a:gd name="connsiteX199" fmla="*/ 936896 w 3219707"/>
              <a:gd name="connsiteY199" fmla="*/ 451128 h 483984"/>
              <a:gd name="connsiteX200" fmla="*/ 926903 w 3219707"/>
              <a:gd name="connsiteY200" fmla="*/ 418574 h 483984"/>
              <a:gd name="connsiteX201" fmla="*/ 950445 w 3219707"/>
              <a:gd name="connsiteY201" fmla="*/ 344700 h 483984"/>
              <a:gd name="connsiteX202" fmla="*/ 939636 w 3219707"/>
              <a:gd name="connsiteY202" fmla="*/ 357867 h 483984"/>
              <a:gd name="connsiteX203" fmla="*/ 934248 w 3219707"/>
              <a:gd name="connsiteY203" fmla="*/ 361774 h 483984"/>
              <a:gd name="connsiteX204" fmla="*/ 934248 w 3219707"/>
              <a:gd name="connsiteY204" fmla="*/ 366142 h 483984"/>
              <a:gd name="connsiteX205" fmla="*/ 864682 w 3219707"/>
              <a:gd name="connsiteY205" fmla="*/ 429954 h 483984"/>
              <a:gd name="connsiteX206" fmla="*/ 792158 w 3219707"/>
              <a:gd name="connsiteY206" fmla="*/ 463783 h 483984"/>
              <a:gd name="connsiteX207" fmla="*/ 738602 w 3219707"/>
              <a:gd name="connsiteY207" fmla="*/ 429027 h 483984"/>
              <a:gd name="connsiteX208" fmla="*/ 718693 w 3219707"/>
              <a:gd name="connsiteY208" fmla="*/ 356005 h 483984"/>
              <a:gd name="connsiteX209" fmla="*/ 725893 w 3219707"/>
              <a:gd name="connsiteY209" fmla="*/ 319460 h 483984"/>
              <a:gd name="connsiteX210" fmla="*/ 765744 w 3219707"/>
              <a:gd name="connsiteY210" fmla="*/ 270661 h 483984"/>
              <a:gd name="connsiteX211" fmla="*/ 831233 w 3219707"/>
              <a:gd name="connsiteY211" fmla="*/ 216713 h 483984"/>
              <a:gd name="connsiteX212" fmla="*/ 880959 w 3219707"/>
              <a:gd name="connsiteY212" fmla="*/ 196450 h 483984"/>
              <a:gd name="connsiteX213" fmla="*/ 905696 w 3219707"/>
              <a:gd name="connsiteY213" fmla="*/ 205740 h 483984"/>
              <a:gd name="connsiteX214" fmla="*/ 915410 w 3219707"/>
              <a:gd name="connsiteY214" fmla="*/ 229529 h 483984"/>
              <a:gd name="connsiteX215" fmla="*/ 891857 w 3219707"/>
              <a:gd name="connsiteY215" fmla="*/ 284559 h 483984"/>
              <a:gd name="connsiteX216" fmla="*/ 852713 w 3219707"/>
              <a:gd name="connsiteY216" fmla="*/ 316443 h 483984"/>
              <a:gd name="connsiteX217" fmla="*/ 837100 w 3219707"/>
              <a:gd name="connsiteY217" fmla="*/ 299684 h 483984"/>
              <a:gd name="connsiteX218" fmla="*/ 837515 w 3219707"/>
              <a:gd name="connsiteY218" fmla="*/ 295148 h 483984"/>
              <a:gd name="connsiteX219" fmla="*/ 833801 w 3219707"/>
              <a:gd name="connsiteY219" fmla="*/ 297633 h 483984"/>
              <a:gd name="connsiteX220" fmla="*/ 813778 w 3219707"/>
              <a:gd name="connsiteY220" fmla="*/ 311830 h 483984"/>
              <a:gd name="connsiteX221" fmla="*/ 779118 w 3219707"/>
              <a:gd name="connsiteY221" fmla="*/ 340907 h 483984"/>
              <a:gd name="connsiteX222" fmla="*/ 770760 w 3219707"/>
              <a:gd name="connsiteY222" fmla="*/ 360045 h 483984"/>
              <a:gd name="connsiteX223" fmla="*/ 780596 w 3219707"/>
              <a:gd name="connsiteY223" fmla="*/ 387091 h 483984"/>
              <a:gd name="connsiteX224" fmla="*/ 807632 w 3219707"/>
              <a:gd name="connsiteY224" fmla="*/ 396928 h 483984"/>
              <a:gd name="connsiteX225" fmla="*/ 855815 w 3219707"/>
              <a:gd name="connsiteY225" fmla="*/ 382028 h 483984"/>
              <a:gd name="connsiteX226" fmla="*/ 910379 w 3219707"/>
              <a:gd name="connsiteY226" fmla="*/ 349621 h 483984"/>
              <a:gd name="connsiteX227" fmla="*/ 918823 w 3219707"/>
              <a:gd name="connsiteY227" fmla="*/ 344218 h 483984"/>
              <a:gd name="connsiteX228" fmla="*/ 918823 w 3219707"/>
              <a:gd name="connsiteY228" fmla="*/ 340553 h 483984"/>
              <a:gd name="connsiteX229" fmla="*/ 1002255 w 3219707"/>
              <a:gd name="connsiteY229" fmla="*/ 247863 h 483984"/>
              <a:gd name="connsiteX230" fmla="*/ 961857 w 3219707"/>
              <a:gd name="connsiteY230" fmla="*/ 250735 h 483984"/>
              <a:gd name="connsiteX231" fmla="*/ 949234 w 3219707"/>
              <a:gd name="connsiteY231" fmla="*/ 253875 h 483984"/>
              <a:gd name="connsiteX232" fmla="*/ 940351 w 3219707"/>
              <a:gd name="connsiteY232" fmla="*/ 242988 h 483984"/>
              <a:gd name="connsiteX233" fmla="*/ 958954 w 3219707"/>
              <a:gd name="connsiteY233" fmla="*/ 203222 h 483984"/>
              <a:gd name="connsiteX234" fmla="*/ 996158 w 3219707"/>
              <a:gd name="connsiteY234" fmla="*/ 169736 h 483984"/>
              <a:gd name="connsiteX235" fmla="*/ 1053905 w 3219707"/>
              <a:gd name="connsiteY235" fmla="*/ 164153 h 483984"/>
              <a:gd name="connsiteX236" fmla="*/ 1084830 w 3219707"/>
              <a:gd name="connsiteY236" fmla="*/ 122142 h 483984"/>
              <a:gd name="connsiteX237" fmla="*/ 1122131 w 3219707"/>
              <a:gd name="connsiteY237" fmla="*/ 106963 h 483984"/>
              <a:gd name="connsiteX238" fmla="*/ 421428 w 3219707"/>
              <a:gd name="connsiteY238" fmla="*/ 43055 h 483984"/>
              <a:gd name="connsiteX239" fmla="*/ 478960 w 3219707"/>
              <a:gd name="connsiteY239" fmla="*/ 48402 h 483984"/>
              <a:gd name="connsiteX240" fmla="*/ 509558 w 3219707"/>
              <a:gd name="connsiteY240" fmla="*/ 60929 h 483984"/>
              <a:gd name="connsiteX241" fmla="*/ 518436 w 3219707"/>
              <a:gd name="connsiteY241" fmla="*/ 81514 h 483984"/>
              <a:gd name="connsiteX242" fmla="*/ 512034 w 3219707"/>
              <a:gd name="connsiteY242" fmla="*/ 118536 h 483984"/>
              <a:gd name="connsiteX243" fmla="*/ 496721 w 3219707"/>
              <a:gd name="connsiteY243" fmla="*/ 139416 h 483984"/>
              <a:gd name="connsiteX244" fmla="*/ 464515 w 3219707"/>
              <a:gd name="connsiteY244" fmla="*/ 153566 h 483984"/>
              <a:gd name="connsiteX245" fmla="*/ 436006 w 3219707"/>
              <a:gd name="connsiteY245" fmla="*/ 164469 h 483984"/>
              <a:gd name="connsiteX246" fmla="*/ 404883 w 3219707"/>
              <a:gd name="connsiteY246" fmla="*/ 182841 h 483984"/>
              <a:gd name="connsiteX247" fmla="*/ 388960 w 3219707"/>
              <a:gd name="connsiteY247" fmla="*/ 191306 h 483984"/>
              <a:gd name="connsiteX248" fmla="*/ 377569 w 3219707"/>
              <a:gd name="connsiteY248" fmla="*/ 181758 h 483984"/>
              <a:gd name="connsiteX249" fmla="*/ 389645 w 3219707"/>
              <a:gd name="connsiteY249" fmla="*/ 161640 h 483984"/>
              <a:gd name="connsiteX250" fmla="*/ 418449 w 3219707"/>
              <a:gd name="connsiteY250" fmla="*/ 140986 h 483984"/>
              <a:gd name="connsiteX251" fmla="*/ 436098 w 3219707"/>
              <a:gd name="connsiteY251" fmla="*/ 131974 h 483984"/>
              <a:gd name="connsiteX252" fmla="*/ 418063 w 3219707"/>
              <a:gd name="connsiteY252" fmla="*/ 135467 h 483984"/>
              <a:gd name="connsiteX253" fmla="*/ 268114 w 3219707"/>
              <a:gd name="connsiteY253" fmla="*/ 158013 h 483984"/>
              <a:gd name="connsiteX254" fmla="*/ 206269 w 3219707"/>
              <a:gd name="connsiteY254" fmla="*/ 203961 h 483984"/>
              <a:gd name="connsiteX255" fmla="*/ 208685 w 3219707"/>
              <a:gd name="connsiteY255" fmla="*/ 210964 h 483984"/>
              <a:gd name="connsiteX256" fmla="*/ 217638 w 3219707"/>
              <a:gd name="connsiteY256" fmla="*/ 216134 h 483984"/>
              <a:gd name="connsiteX257" fmla="*/ 292229 w 3219707"/>
              <a:gd name="connsiteY257" fmla="*/ 238112 h 483984"/>
              <a:gd name="connsiteX258" fmla="*/ 358034 w 3219707"/>
              <a:gd name="connsiteY258" fmla="*/ 262527 h 483984"/>
              <a:gd name="connsiteX259" fmla="*/ 407348 w 3219707"/>
              <a:gd name="connsiteY259" fmla="*/ 291786 h 483984"/>
              <a:gd name="connsiteX260" fmla="*/ 433697 w 3219707"/>
              <a:gd name="connsiteY260" fmla="*/ 321560 h 483984"/>
              <a:gd name="connsiteX261" fmla="*/ 441744 w 3219707"/>
              <a:gd name="connsiteY261" fmla="*/ 353316 h 483984"/>
              <a:gd name="connsiteX262" fmla="*/ 417126 w 3219707"/>
              <a:gd name="connsiteY262" fmla="*/ 418622 h 483984"/>
              <a:gd name="connsiteX263" fmla="*/ 322646 w 3219707"/>
              <a:gd name="connsiteY263" fmla="*/ 471107 h 483984"/>
              <a:gd name="connsiteX264" fmla="*/ 185640 w 3219707"/>
              <a:gd name="connsiteY264" fmla="*/ 483609 h 483984"/>
              <a:gd name="connsiteX265" fmla="*/ 100532 w 3219707"/>
              <a:gd name="connsiteY265" fmla="*/ 461647 h 483984"/>
              <a:gd name="connsiteX266" fmla="*/ 1307 w 3219707"/>
              <a:gd name="connsiteY266" fmla="*/ 392831 h 483984"/>
              <a:gd name="connsiteX267" fmla="*/ 163297 w 3219707"/>
              <a:gd name="connsiteY267" fmla="*/ 391649 h 483984"/>
              <a:gd name="connsiteX268" fmla="*/ 278299 w 3219707"/>
              <a:gd name="connsiteY268" fmla="*/ 388977 h 483984"/>
              <a:gd name="connsiteX269" fmla="*/ 340101 w 3219707"/>
              <a:gd name="connsiteY269" fmla="*/ 373306 h 483984"/>
              <a:gd name="connsiteX270" fmla="*/ 385638 w 3219707"/>
              <a:gd name="connsiteY270" fmla="*/ 348001 h 483984"/>
              <a:gd name="connsiteX271" fmla="*/ 284321 w 3219707"/>
              <a:gd name="connsiteY271" fmla="*/ 297819 h 483984"/>
              <a:gd name="connsiteX272" fmla="*/ 201125 w 3219707"/>
              <a:gd name="connsiteY272" fmla="*/ 273843 h 483984"/>
              <a:gd name="connsiteX273" fmla="*/ 151560 w 3219707"/>
              <a:gd name="connsiteY273" fmla="*/ 245886 h 483984"/>
              <a:gd name="connsiteX274" fmla="*/ 141428 w 3219707"/>
              <a:gd name="connsiteY274" fmla="*/ 220785 h 483984"/>
              <a:gd name="connsiteX275" fmla="*/ 166042 w 3219707"/>
              <a:gd name="connsiteY275" fmla="*/ 129043 h 483984"/>
              <a:gd name="connsiteX276" fmla="*/ 263790 w 3219707"/>
              <a:gd name="connsiteY276" fmla="*/ 65478 h 483984"/>
              <a:gd name="connsiteX277" fmla="*/ 421428 w 3219707"/>
              <a:gd name="connsiteY277" fmla="*/ 43055 h 483984"/>
              <a:gd name="connsiteX278" fmla="*/ 3197376 w 3219707"/>
              <a:gd name="connsiteY278" fmla="*/ 24217 h 483984"/>
              <a:gd name="connsiteX279" fmla="*/ 3219707 w 3219707"/>
              <a:gd name="connsiteY279" fmla="*/ 44513 h 483984"/>
              <a:gd name="connsiteX280" fmla="*/ 2992311 w 3219707"/>
              <a:gd name="connsiteY280" fmla="*/ 340318 h 483984"/>
              <a:gd name="connsiteX281" fmla="*/ 2992311 w 3219707"/>
              <a:gd name="connsiteY281" fmla="*/ 359241 h 483984"/>
              <a:gd name="connsiteX282" fmla="*/ 3102757 w 3219707"/>
              <a:gd name="connsiteY282" fmla="*/ 241123 h 483984"/>
              <a:gd name="connsiteX283" fmla="*/ 3175848 w 3219707"/>
              <a:gd name="connsiteY283" fmla="*/ 202504 h 483984"/>
              <a:gd name="connsiteX284" fmla="*/ 3196856 w 3219707"/>
              <a:gd name="connsiteY284" fmla="*/ 216027 h 483984"/>
              <a:gd name="connsiteX285" fmla="*/ 3204234 w 3219707"/>
              <a:gd name="connsiteY285" fmla="*/ 248367 h 483984"/>
              <a:gd name="connsiteX286" fmla="*/ 3173202 w 3219707"/>
              <a:gd name="connsiteY286" fmla="*/ 314182 h 483984"/>
              <a:gd name="connsiteX287" fmla="*/ 3091881 w 3219707"/>
              <a:gd name="connsiteY287" fmla="*/ 373139 h 483984"/>
              <a:gd name="connsiteX288" fmla="*/ 3121359 w 3219707"/>
              <a:gd name="connsiteY288" fmla="*/ 392888 h 483984"/>
              <a:gd name="connsiteX289" fmla="*/ 3146584 w 3219707"/>
              <a:gd name="connsiteY289" fmla="*/ 383207 h 483984"/>
              <a:gd name="connsiteX290" fmla="*/ 3212314 w 3219707"/>
              <a:gd name="connsiteY290" fmla="*/ 333674 h 483984"/>
              <a:gd name="connsiteX291" fmla="*/ 3216142 w 3219707"/>
              <a:gd name="connsiteY291" fmla="*/ 391992 h 483984"/>
              <a:gd name="connsiteX292" fmla="*/ 3146562 w 3219707"/>
              <a:gd name="connsiteY292" fmla="*/ 434524 h 483984"/>
              <a:gd name="connsiteX293" fmla="*/ 3100496 w 3219707"/>
              <a:gd name="connsiteY293" fmla="*/ 457054 h 483984"/>
              <a:gd name="connsiteX294" fmla="*/ 3055431 w 3219707"/>
              <a:gd name="connsiteY294" fmla="*/ 434186 h 483984"/>
              <a:gd name="connsiteX295" fmla="*/ 3023537 w 3219707"/>
              <a:gd name="connsiteY295" fmla="*/ 374307 h 483984"/>
              <a:gd name="connsiteX296" fmla="*/ 2992279 w 3219707"/>
              <a:gd name="connsiteY296" fmla="*/ 421371 h 483984"/>
              <a:gd name="connsiteX297" fmla="*/ 2966615 w 3219707"/>
              <a:gd name="connsiteY297" fmla="*/ 442930 h 483984"/>
              <a:gd name="connsiteX298" fmla="*/ 2944424 w 3219707"/>
              <a:gd name="connsiteY298" fmla="*/ 414095 h 483984"/>
              <a:gd name="connsiteX299" fmla="*/ 2943828 w 3219707"/>
              <a:gd name="connsiteY299" fmla="*/ 405064 h 483984"/>
              <a:gd name="connsiteX300" fmla="*/ 2942730 w 3219707"/>
              <a:gd name="connsiteY300" fmla="*/ 406170 h 483984"/>
              <a:gd name="connsiteX301" fmla="*/ 2857137 w 3219707"/>
              <a:gd name="connsiteY301" fmla="*/ 460418 h 483984"/>
              <a:gd name="connsiteX302" fmla="*/ 2832754 w 3219707"/>
              <a:gd name="connsiteY302" fmla="*/ 448797 h 483984"/>
              <a:gd name="connsiteX303" fmla="*/ 2826726 w 3219707"/>
              <a:gd name="connsiteY303" fmla="*/ 417899 h 483984"/>
              <a:gd name="connsiteX304" fmla="*/ 2845564 w 3219707"/>
              <a:gd name="connsiteY304" fmla="*/ 352105 h 483984"/>
              <a:gd name="connsiteX305" fmla="*/ 2782283 w 3219707"/>
              <a:gd name="connsiteY305" fmla="*/ 429429 h 483984"/>
              <a:gd name="connsiteX306" fmla="*/ 2744783 w 3219707"/>
              <a:gd name="connsiteY306" fmla="*/ 450324 h 483984"/>
              <a:gd name="connsiteX307" fmla="*/ 2707317 w 3219707"/>
              <a:gd name="connsiteY307" fmla="*/ 417936 h 483984"/>
              <a:gd name="connsiteX308" fmla="*/ 2689480 w 3219707"/>
              <a:gd name="connsiteY308" fmla="*/ 359370 h 483984"/>
              <a:gd name="connsiteX309" fmla="*/ 2705688 w 3219707"/>
              <a:gd name="connsiteY309" fmla="*/ 308080 h 483984"/>
              <a:gd name="connsiteX310" fmla="*/ 2769638 w 3219707"/>
              <a:gd name="connsiteY310" fmla="*/ 248742 h 483984"/>
              <a:gd name="connsiteX311" fmla="*/ 2850970 w 3219707"/>
              <a:gd name="connsiteY311" fmla="*/ 200205 h 483984"/>
              <a:gd name="connsiteX312" fmla="*/ 2908936 w 3219707"/>
              <a:gd name="connsiteY312" fmla="*/ 186355 h 483984"/>
              <a:gd name="connsiteX313" fmla="*/ 2930298 w 3219707"/>
              <a:gd name="connsiteY313" fmla="*/ 199718 h 483984"/>
              <a:gd name="connsiteX314" fmla="*/ 2940012 w 3219707"/>
              <a:gd name="connsiteY314" fmla="*/ 223474 h 483984"/>
              <a:gd name="connsiteX315" fmla="*/ 2919834 w 3219707"/>
              <a:gd name="connsiteY315" fmla="*/ 242602 h 483984"/>
              <a:gd name="connsiteX316" fmla="*/ 2933293 w 3219707"/>
              <a:gd name="connsiteY316" fmla="*/ 273934 h 483984"/>
              <a:gd name="connsiteX317" fmla="*/ 2915752 w 3219707"/>
              <a:gd name="connsiteY317" fmla="*/ 307710 h 483984"/>
              <a:gd name="connsiteX318" fmla="*/ 2892959 w 3219707"/>
              <a:gd name="connsiteY318" fmla="*/ 340307 h 483984"/>
              <a:gd name="connsiteX319" fmla="*/ 2888887 w 3219707"/>
              <a:gd name="connsiteY319" fmla="*/ 360045 h 483984"/>
              <a:gd name="connsiteX320" fmla="*/ 2901543 w 3219707"/>
              <a:gd name="connsiteY320" fmla="*/ 378765 h 483984"/>
              <a:gd name="connsiteX321" fmla="*/ 2933323 w 3219707"/>
              <a:gd name="connsiteY321" fmla="*/ 367661 h 483984"/>
              <a:gd name="connsiteX322" fmla="*/ 2950698 w 3219707"/>
              <a:gd name="connsiteY322" fmla="*/ 357004 h 483984"/>
              <a:gd name="connsiteX323" fmla="*/ 2965844 w 3219707"/>
              <a:gd name="connsiteY323" fmla="*/ 289295 h 483984"/>
              <a:gd name="connsiteX324" fmla="*/ 3047036 w 3219707"/>
              <a:gd name="connsiteY324" fmla="*/ 165519 h 483984"/>
              <a:gd name="connsiteX325" fmla="*/ 3140428 w 3219707"/>
              <a:gd name="connsiteY325" fmla="*/ 57929 h 483984"/>
              <a:gd name="connsiteX326" fmla="*/ 3197376 w 3219707"/>
              <a:gd name="connsiteY326" fmla="*/ 24217 h 483984"/>
              <a:gd name="connsiteX327" fmla="*/ 2169959 w 3219707"/>
              <a:gd name="connsiteY327" fmla="*/ 0 h 483984"/>
              <a:gd name="connsiteX328" fmla="*/ 2268093 w 3219707"/>
              <a:gd name="connsiteY328" fmla="*/ 24201 h 483984"/>
              <a:gd name="connsiteX329" fmla="*/ 2300604 w 3219707"/>
              <a:gd name="connsiteY329" fmla="*/ 84214 h 483984"/>
              <a:gd name="connsiteX330" fmla="*/ 2241138 w 3219707"/>
              <a:gd name="connsiteY330" fmla="*/ 171798 h 483984"/>
              <a:gd name="connsiteX331" fmla="*/ 2045530 w 3219707"/>
              <a:gd name="connsiteY331" fmla="*/ 228650 h 483984"/>
              <a:gd name="connsiteX332" fmla="*/ 2032167 w 3219707"/>
              <a:gd name="connsiteY332" fmla="*/ 236987 h 483984"/>
              <a:gd name="connsiteX333" fmla="*/ 2166627 w 3219707"/>
              <a:gd name="connsiteY333" fmla="*/ 268480 h 483984"/>
              <a:gd name="connsiteX334" fmla="*/ 2213143 w 3219707"/>
              <a:gd name="connsiteY334" fmla="*/ 330448 h 483984"/>
              <a:gd name="connsiteX335" fmla="*/ 2178505 w 3219707"/>
              <a:gd name="connsiteY335" fmla="*/ 391602 h 483984"/>
              <a:gd name="connsiteX336" fmla="*/ 2090037 w 3219707"/>
              <a:gd name="connsiteY336" fmla="*/ 441880 h 483984"/>
              <a:gd name="connsiteX337" fmla="*/ 1990323 w 3219707"/>
              <a:gd name="connsiteY337" fmla="*/ 461768 h 483984"/>
              <a:gd name="connsiteX338" fmla="*/ 1907389 w 3219707"/>
              <a:gd name="connsiteY338" fmla="*/ 441339 h 483984"/>
              <a:gd name="connsiteX339" fmla="*/ 1877841 w 3219707"/>
              <a:gd name="connsiteY339" fmla="*/ 386288 h 483984"/>
              <a:gd name="connsiteX340" fmla="*/ 1896181 w 3219707"/>
              <a:gd name="connsiteY340" fmla="*/ 328734 h 483984"/>
              <a:gd name="connsiteX341" fmla="*/ 1947814 w 3219707"/>
              <a:gd name="connsiteY341" fmla="*/ 264269 h 483984"/>
              <a:gd name="connsiteX342" fmla="*/ 1898693 w 3219707"/>
              <a:gd name="connsiteY342" fmla="*/ 232218 h 483984"/>
              <a:gd name="connsiteX343" fmla="*/ 1913294 w 3219707"/>
              <a:gd name="connsiteY343" fmla="*/ 210005 h 483984"/>
              <a:gd name="connsiteX344" fmla="*/ 1997866 w 3219707"/>
              <a:gd name="connsiteY344" fmla="*/ 196889 h 483984"/>
              <a:gd name="connsiteX345" fmla="*/ 2130258 w 3219707"/>
              <a:gd name="connsiteY345" fmla="*/ 104949 h 483984"/>
              <a:gd name="connsiteX346" fmla="*/ 2141831 w 3219707"/>
              <a:gd name="connsiteY346" fmla="*/ 113136 h 483984"/>
              <a:gd name="connsiteX347" fmla="*/ 2120550 w 3219707"/>
              <a:gd name="connsiteY347" fmla="*/ 141961 h 483984"/>
              <a:gd name="connsiteX348" fmla="*/ 2071858 w 3219707"/>
              <a:gd name="connsiteY348" fmla="*/ 187684 h 483984"/>
              <a:gd name="connsiteX349" fmla="*/ 2239118 w 3219707"/>
              <a:gd name="connsiteY349" fmla="*/ 115825 h 483984"/>
              <a:gd name="connsiteX350" fmla="*/ 2161880 w 3219707"/>
              <a:gd name="connsiteY350" fmla="*/ 82317 h 483984"/>
              <a:gd name="connsiteX351" fmla="*/ 2049034 w 3219707"/>
              <a:gd name="connsiteY351" fmla="*/ 97689 h 483984"/>
              <a:gd name="connsiteX352" fmla="*/ 2004598 w 3219707"/>
              <a:gd name="connsiteY352" fmla="*/ 109574 h 483984"/>
              <a:gd name="connsiteX353" fmla="*/ 1991943 w 3219707"/>
              <a:gd name="connsiteY353" fmla="*/ 113771 h 483984"/>
              <a:gd name="connsiteX354" fmla="*/ 2002282 w 3219707"/>
              <a:gd name="connsiteY354" fmla="*/ 118871 h 483984"/>
              <a:gd name="connsiteX355" fmla="*/ 2005925 w 3219707"/>
              <a:gd name="connsiteY355" fmla="*/ 127270 h 483984"/>
              <a:gd name="connsiteX356" fmla="*/ 1953997 w 3219707"/>
              <a:gd name="connsiteY356" fmla="*/ 153105 h 483984"/>
              <a:gd name="connsiteX357" fmla="*/ 1883359 w 3219707"/>
              <a:gd name="connsiteY357" fmla="*/ 169114 h 483984"/>
              <a:gd name="connsiteX358" fmla="*/ 1864382 w 3219707"/>
              <a:gd name="connsiteY358" fmla="*/ 150137 h 483984"/>
              <a:gd name="connsiteX359" fmla="*/ 1880054 w 3219707"/>
              <a:gd name="connsiteY359" fmla="*/ 112675 h 483984"/>
              <a:gd name="connsiteX360" fmla="*/ 1912581 w 3219707"/>
              <a:gd name="connsiteY360" fmla="*/ 68993 h 483984"/>
              <a:gd name="connsiteX361" fmla="*/ 1940399 w 3219707"/>
              <a:gd name="connsiteY361" fmla="*/ 45627 h 483984"/>
              <a:gd name="connsiteX362" fmla="*/ 1999950 w 3219707"/>
              <a:gd name="connsiteY362" fmla="*/ 27534 h 483984"/>
              <a:gd name="connsiteX363" fmla="*/ 2091800 w 3219707"/>
              <a:gd name="connsiteY363" fmla="*/ 7094 h 483984"/>
              <a:gd name="connsiteX364" fmla="*/ 2169959 w 3219707"/>
              <a:gd name="connsiteY364" fmla="*/ 0 h 483984"/>
              <a:gd name="connsiteX0" fmla="*/ 2009846 w 3219707"/>
              <a:gd name="connsiteY0" fmla="*/ 271373 h 483984"/>
              <a:gd name="connsiteX1" fmla="*/ 1966770 w 3219707"/>
              <a:gd name="connsiteY1" fmla="*/ 324292 h 483984"/>
              <a:gd name="connsiteX2" fmla="*/ 1958840 w 3219707"/>
              <a:gd name="connsiteY2" fmla="*/ 344572 h 483984"/>
              <a:gd name="connsiteX3" fmla="*/ 1971292 w 3219707"/>
              <a:gd name="connsiteY3" fmla="*/ 367948 h 483984"/>
              <a:gd name="connsiteX4" fmla="*/ 2013201 w 3219707"/>
              <a:gd name="connsiteY4" fmla="*/ 380115 h 483984"/>
              <a:gd name="connsiteX5" fmla="*/ 2101138 w 3219707"/>
              <a:gd name="connsiteY5" fmla="*/ 359188 h 483984"/>
              <a:gd name="connsiteX6" fmla="*/ 2144263 w 3219707"/>
              <a:gd name="connsiteY6" fmla="*/ 316990 h 483984"/>
              <a:gd name="connsiteX7" fmla="*/ 2116322 w 3219707"/>
              <a:gd name="connsiteY7" fmla="*/ 293174 h 483984"/>
              <a:gd name="connsiteX8" fmla="*/ 2009846 w 3219707"/>
              <a:gd name="connsiteY8" fmla="*/ 271373 h 483984"/>
              <a:gd name="connsiteX9" fmla="*/ 3144404 w 3219707"/>
              <a:gd name="connsiteY9" fmla="*/ 267214 h 483984"/>
              <a:gd name="connsiteX10" fmla="*/ 3140610 w 3219707"/>
              <a:gd name="connsiteY10" fmla="*/ 268049 h 483984"/>
              <a:gd name="connsiteX11" fmla="*/ 3108163 w 3219707"/>
              <a:gd name="connsiteY11" fmla="*/ 288909 h 483984"/>
              <a:gd name="connsiteX12" fmla="*/ 3051515 w 3219707"/>
              <a:gd name="connsiteY12" fmla="*/ 339075 h 483984"/>
              <a:gd name="connsiteX13" fmla="*/ 3075464 w 3219707"/>
              <a:gd name="connsiteY13" fmla="*/ 350497 h 483984"/>
              <a:gd name="connsiteX14" fmla="*/ 3125367 w 3219707"/>
              <a:gd name="connsiteY14" fmla="*/ 302909 h 483984"/>
              <a:gd name="connsiteX15" fmla="*/ 3143560 w 3219707"/>
              <a:gd name="connsiteY15" fmla="*/ 271861 h 483984"/>
              <a:gd name="connsiteX16" fmla="*/ 3144404 w 3219707"/>
              <a:gd name="connsiteY16" fmla="*/ 267214 h 483984"/>
              <a:gd name="connsiteX17" fmla="*/ 1389338 w 3219707"/>
              <a:gd name="connsiteY17" fmla="*/ 260604 h 483984"/>
              <a:gd name="connsiteX18" fmla="*/ 1338701 w 3219707"/>
              <a:gd name="connsiteY18" fmla="*/ 299620 h 483984"/>
              <a:gd name="connsiteX19" fmla="*/ 1303094 w 3219707"/>
              <a:gd name="connsiteY19" fmla="*/ 346613 h 483984"/>
              <a:gd name="connsiteX20" fmla="*/ 1297430 w 3219707"/>
              <a:gd name="connsiteY20" fmla="*/ 377533 h 483984"/>
              <a:gd name="connsiteX21" fmla="*/ 1302413 w 3219707"/>
              <a:gd name="connsiteY21" fmla="*/ 388388 h 483984"/>
              <a:gd name="connsiteX22" fmla="*/ 1316140 w 3219707"/>
              <a:gd name="connsiteY22" fmla="*/ 392888 h 483984"/>
              <a:gd name="connsiteX23" fmla="*/ 1361081 w 3219707"/>
              <a:gd name="connsiteY23" fmla="*/ 373311 h 483984"/>
              <a:gd name="connsiteX24" fmla="*/ 1355026 w 3219707"/>
              <a:gd name="connsiteY24" fmla="*/ 346586 h 483984"/>
              <a:gd name="connsiteX25" fmla="*/ 1389338 w 3219707"/>
              <a:gd name="connsiteY25" fmla="*/ 260604 h 483984"/>
              <a:gd name="connsiteX26" fmla="*/ 2889294 w 3219707"/>
              <a:gd name="connsiteY26" fmla="*/ 252535 h 483984"/>
              <a:gd name="connsiteX27" fmla="*/ 2784126 w 3219707"/>
              <a:gd name="connsiteY27" fmla="*/ 313443 h 483984"/>
              <a:gd name="connsiteX28" fmla="*/ 2744913 w 3219707"/>
              <a:gd name="connsiteY28" fmla="*/ 368114 h 483984"/>
              <a:gd name="connsiteX29" fmla="*/ 2751513 w 3219707"/>
              <a:gd name="connsiteY29" fmla="*/ 385495 h 483984"/>
              <a:gd name="connsiteX30" fmla="*/ 2793325 w 3219707"/>
              <a:gd name="connsiteY30" fmla="*/ 359316 h 483984"/>
              <a:gd name="connsiteX31" fmla="*/ 2889294 w 3219707"/>
              <a:gd name="connsiteY31" fmla="*/ 252535 h 483984"/>
              <a:gd name="connsiteX32" fmla="*/ 2602507 w 3219707"/>
              <a:gd name="connsiteY32" fmla="*/ 246481 h 483984"/>
              <a:gd name="connsiteX33" fmla="*/ 2560817 w 3219707"/>
              <a:gd name="connsiteY33" fmla="*/ 272788 h 483984"/>
              <a:gd name="connsiteX34" fmla="*/ 2525268 w 3219707"/>
              <a:gd name="connsiteY34" fmla="*/ 324255 h 483984"/>
              <a:gd name="connsiteX35" fmla="*/ 2580802 w 3219707"/>
              <a:gd name="connsiteY35" fmla="*/ 282791 h 483984"/>
              <a:gd name="connsiteX36" fmla="*/ 2603053 w 3219707"/>
              <a:gd name="connsiteY36" fmla="*/ 247017 h 483984"/>
              <a:gd name="connsiteX37" fmla="*/ 2602507 w 3219707"/>
              <a:gd name="connsiteY37" fmla="*/ 246481 h 483984"/>
              <a:gd name="connsiteX38" fmla="*/ 649881 w 3219707"/>
              <a:gd name="connsiteY38" fmla="*/ 246481 h 483984"/>
              <a:gd name="connsiteX39" fmla="*/ 608192 w 3219707"/>
              <a:gd name="connsiteY39" fmla="*/ 272788 h 483984"/>
              <a:gd name="connsiteX40" fmla="*/ 572643 w 3219707"/>
              <a:gd name="connsiteY40" fmla="*/ 324255 h 483984"/>
              <a:gd name="connsiteX41" fmla="*/ 628177 w 3219707"/>
              <a:gd name="connsiteY41" fmla="*/ 282791 h 483984"/>
              <a:gd name="connsiteX42" fmla="*/ 650428 w 3219707"/>
              <a:gd name="connsiteY42" fmla="*/ 247017 h 483984"/>
              <a:gd name="connsiteX43" fmla="*/ 649881 w 3219707"/>
              <a:gd name="connsiteY43" fmla="*/ 246481 h 483984"/>
              <a:gd name="connsiteX44" fmla="*/ 668055 w 3219707"/>
              <a:gd name="connsiteY44" fmla="*/ 197114 h 483984"/>
              <a:gd name="connsiteX45" fmla="*/ 698273 w 3219707"/>
              <a:gd name="connsiteY45" fmla="*/ 206249 h 483984"/>
              <a:gd name="connsiteX46" fmla="*/ 709889 w 3219707"/>
              <a:gd name="connsiteY46" fmla="*/ 231543 h 483984"/>
              <a:gd name="connsiteX47" fmla="*/ 569278 w 3219707"/>
              <a:gd name="connsiteY47" fmla="*/ 357302 h 483984"/>
              <a:gd name="connsiteX48" fmla="*/ 569278 w 3219707"/>
              <a:gd name="connsiteY48" fmla="*/ 360720 h 483984"/>
              <a:gd name="connsiteX49" fmla="*/ 576570 w 3219707"/>
              <a:gd name="connsiteY49" fmla="*/ 386952 h 483984"/>
              <a:gd name="connsiteX50" fmla="*/ 596732 w 3219707"/>
              <a:gd name="connsiteY50" fmla="*/ 395589 h 483984"/>
              <a:gd name="connsiteX51" fmla="*/ 643645 w 3219707"/>
              <a:gd name="connsiteY51" fmla="*/ 380469 h 483984"/>
              <a:gd name="connsiteX52" fmla="*/ 713253 w 3219707"/>
              <a:gd name="connsiteY52" fmla="*/ 333674 h 483984"/>
              <a:gd name="connsiteX53" fmla="*/ 713253 w 3219707"/>
              <a:gd name="connsiteY53" fmla="*/ 363185 h 483984"/>
              <a:gd name="connsiteX54" fmla="*/ 570500 w 3219707"/>
              <a:gd name="connsiteY54" fmla="*/ 459743 h 483984"/>
              <a:gd name="connsiteX55" fmla="*/ 518824 w 3219707"/>
              <a:gd name="connsiteY55" fmla="*/ 433581 h 483984"/>
              <a:gd name="connsiteX56" fmla="*/ 500398 w 3219707"/>
              <a:gd name="connsiteY56" fmla="*/ 364749 h 483984"/>
              <a:gd name="connsiteX57" fmla="*/ 526411 w 3219707"/>
              <a:gd name="connsiteY57" fmla="*/ 289820 h 483984"/>
              <a:gd name="connsiteX58" fmla="*/ 594385 w 3219707"/>
              <a:gd name="connsiteY58" fmla="*/ 224042 h 483984"/>
              <a:gd name="connsiteX59" fmla="*/ 668055 w 3219707"/>
              <a:gd name="connsiteY59" fmla="*/ 197114 h 483984"/>
              <a:gd name="connsiteX60" fmla="*/ 2324334 w 3219707"/>
              <a:gd name="connsiteY60" fmla="*/ 191735 h 483984"/>
              <a:gd name="connsiteX61" fmla="*/ 2339271 w 3219707"/>
              <a:gd name="connsiteY61" fmla="*/ 203672 h 483984"/>
              <a:gd name="connsiteX62" fmla="*/ 2329177 w 3219707"/>
              <a:gd name="connsiteY62" fmla="*/ 219981 h 483984"/>
              <a:gd name="connsiteX63" fmla="*/ 2407765 w 3219707"/>
              <a:gd name="connsiteY63" fmla="*/ 209898 h 483984"/>
              <a:gd name="connsiteX64" fmla="*/ 2423239 w 3219707"/>
              <a:gd name="connsiteY64" fmla="*/ 213927 h 483984"/>
              <a:gd name="connsiteX65" fmla="*/ 2432545 w 3219707"/>
              <a:gd name="connsiteY65" fmla="*/ 228061 h 483984"/>
              <a:gd name="connsiteX66" fmla="*/ 2436816 w 3219707"/>
              <a:gd name="connsiteY66" fmla="*/ 248367 h 483984"/>
              <a:gd name="connsiteX67" fmla="*/ 2432197 w 3219707"/>
              <a:gd name="connsiteY67" fmla="*/ 267832 h 483984"/>
              <a:gd name="connsiteX68" fmla="*/ 2407980 w 3219707"/>
              <a:gd name="connsiteY68" fmla="*/ 296137 h 483984"/>
              <a:gd name="connsiteX69" fmla="*/ 2380333 w 3219707"/>
              <a:gd name="connsiteY69" fmla="*/ 334306 h 483984"/>
              <a:gd name="connsiteX70" fmla="*/ 2368867 w 3219707"/>
              <a:gd name="connsiteY70" fmla="*/ 365424 h 483984"/>
              <a:gd name="connsiteX71" fmla="*/ 2380848 w 3219707"/>
              <a:gd name="connsiteY71" fmla="*/ 374725 h 483984"/>
              <a:gd name="connsiteX72" fmla="*/ 2457679 w 3219707"/>
              <a:gd name="connsiteY72" fmla="*/ 332999 h 483984"/>
              <a:gd name="connsiteX73" fmla="*/ 2457679 w 3219707"/>
              <a:gd name="connsiteY73" fmla="*/ 338426 h 483984"/>
              <a:gd name="connsiteX74" fmla="*/ 2459526 w 3219707"/>
              <a:gd name="connsiteY74" fmla="*/ 327977 h 483984"/>
              <a:gd name="connsiteX75" fmla="*/ 2479036 w 3219707"/>
              <a:gd name="connsiteY75" fmla="*/ 289820 h 483984"/>
              <a:gd name="connsiteX76" fmla="*/ 2547010 w 3219707"/>
              <a:gd name="connsiteY76" fmla="*/ 224042 h 483984"/>
              <a:gd name="connsiteX77" fmla="*/ 2620680 w 3219707"/>
              <a:gd name="connsiteY77" fmla="*/ 197114 h 483984"/>
              <a:gd name="connsiteX78" fmla="*/ 2650899 w 3219707"/>
              <a:gd name="connsiteY78" fmla="*/ 206249 h 483984"/>
              <a:gd name="connsiteX79" fmla="*/ 2662514 w 3219707"/>
              <a:gd name="connsiteY79" fmla="*/ 231543 h 483984"/>
              <a:gd name="connsiteX80" fmla="*/ 2521903 w 3219707"/>
              <a:gd name="connsiteY80" fmla="*/ 357302 h 483984"/>
              <a:gd name="connsiteX81" fmla="*/ 2521903 w 3219707"/>
              <a:gd name="connsiteY81" fmla="*/ 360720 h 483984"/>
              <a:gd name="connsiteX82" fmla="*/ 2529195 w 3219707"/>
              <a:gd name="connsiteY82" fmla="*/ 386952 h 483984"/>
              <a:gd name="connsiteX83" fmla="*/ 2549357 w 3219707"/>
              <a:gd name="connsiteY83" fmla="*/ 395589 h 483984"/>
              <a:gd name="connsiteX84" fmla="*/ 2596270 w 3219707"/>
              <a:gd name="connsiteY84" fmla="*/ 380469 h 483984"/>
              <a:gd name="connsiteX85" fmla="*/ 2665878 w 3219707"/>
              <a:gd name="connsiteY85" fmla="*/ 333674 h 483984"/>
              <a:gd name="connsiteX86" fmla="*/ 2665878 w 3219707"/>
              <a:gd name="connsiteY86" fmla="*/ 363185 h 483984"/>
              <a:gd name="connsiteX87" fmla="*/ 2523125 w 3219707"/>
              <a:gd name="connsiteY87" fmla="*/ 459743 h 483984"/>
              <a:gd name="connsiteX88" fmla="*/ 2471449 w 3219707"/>
              <a:gd name="connsiteY88" fmla="*/ 433581 h 483984"/>
              <a:gd name="connsiteX89" fmla="*/ 2454175 w 3219707"/>
              <a:gd name="connsiteY89" fmla="*/ 385052 h 483984"/>
              <a:gd name="connsiteX90" fmla="*/ 2453279 w 3219707"/>
              <a:gd name="connsiteY90" fmla="*/ 369254 h 483984"/>
              <a:gd name="connsiteX91" fmla="*/ 2428471 w 3219707"/>
              <a:gd name="connsiteY91" fmla="*/ 395137 h 483984"/>
              <a:gd name="connsiteX92" fmla="*/ 2398453 w 3219707"/>
              <a:gd name="connsiteY92" fmla="*/ 423037 h 483984"/>
              <a:gd name="connsiteX93" fmla="*/ 2345861 w 3219707"/>
              <a:gd name="connsiteY93" fmla="*/ 449649 h 483984"/>
              <a:gd name="connsiteX94" fmla="*/ 2316527 w 3219707"/>
              <a:gd name="connsiteY94" fmla="*/ 432386 h 483984"/>
              <a:gd name="connsiteX95" fmla="*/ 2306717 w 3219707"/>
              <a:gd name="connsiteY95" fmla="*/ 393681 h 483984"/>
              <a:gd name="connsiteX96" fmla="*/ 2322673 w 3219707"/>
              <a:gd name="connsiteY96" fmla="*/ 341287 h 483984"/>
              <a:gd name="connsiteX97" fmla="*/ 2366596 w 3219707"/>
              <a:gd name="connsiteY97" fmla="*/ 286847 h 483984"/>
              <a:gd name="connsiteX98" fmla="*/ 2313371 w 3219707"/>
              <a:gd name="connsiteY98" fmla="*/ 298441 h 483984"/>
              <a:gd name="connsiteX99" fmla="*/ 2242798 w 3219707"/>
              <a:gd name="connsiteY99" fmla="*/ 372957 h 483984"/>
              <a:gd name="connsiteX100" fmla="*/ 2242798 w 3219707"/>
              <a:gd name="connsiteY100" fmla="*/ 342525 h 483984"/>
              <a:gd name="connsiteX101" fmla="*/ 2269716 w 3219707"/>
              <a:gd name="connsiteY101" fmla="*/ 313228 h 483984"/>
              <a:gd name="connsiteX102" fmla="*/ 2249528 w 3219707"/>
              <a:gd name="connsiteY102" fmla="*/ 284018 h 483984"/>
              <a:gd name="connsiteX103" fmla="*/ 2277817 w 3219707"/>
              <a:gd name="connsiteY103" fmla="*/ 225751 h 483984"/>
              <a:gd name="connsiteX104" fmla="*/ 2324334 w 3219707"/>
              <a:gd name="connsiteY104" fmla="*/ 191735 h 483984"/>
              <a:gd name="connsiteX105" fmla="*/ 1267349 w 3219707"/>
              <a:gd name="connsiteY105" fmla="*/ 115707 h 483984"/>
              <a:gd name="connsiteX106" fmla="*/ 1288748 w 3219707"/>
              <a:gd name="connsiteY106" fmla="*/ 124033 h 483984"/>
              <a:gd name="connsiteX107" fmla="*/ 1297074 w 3219707"/>
              <a:gd name="connsiteY107" fmla="*/ 144757 h 483984"/>
              <a:gd name="connsiteX108" fmla="*/ 1282206 w 3219707"/>
              <a:gd name="connsiteY108" fmla="*/ 180987 h 483984"/>
              <a:gd name="connsiteX109" fmla="*/ 1247161 w 3219707"/>
              <a:gd name="connsiteY109" fmla="*/ 200061 h 483984"/>
              <a:gd name="connsiteX110" fmla="*/ 1226030 w 3219707"/>
              <a:gd name="connsiteY110" fmla="*/ 191686 h 483984"/>
              <a:gd name="connsiteX111" fmla="*/ 1218100 w 3219707"/>
              <a:gd name="connsiteY111" fmla="*/ 171000 h 483984"/>
              <a:gd name="connsiteX112" fmla="*/ 1233932 w 3219707"/>
              <a:gd name="connsiteY112" fmla="*/ 134931 h 483984"/>
              <a:gd name="connsiteX113" fmla="*/ 1267349 w 3219707"/>
              <a:gd name="connsiteY113" fmla="*/ 115707 h 483984"/>
              <a:gd name="connsiteX114" fmla="*/ 1122131 w 3219707"/>
              <a:gd name="connsiteY114" fmla="*/ 106963 h 483984"/>
              <a:gd name="connsiteX115" fmla="*/ 1147152 w 3219707"/>
              <a:gd name="connsiteY115" fmla="*/ 121215 h 483984"/>
              <a:gd name="connsiteX116" fmla="*/ 1131775 w 3219707"/>
              <a:gd name="connsiteY116" fmla="*/ 146708 h 483984"/>
              <a:gd name="connsiteX117" fmla="*/ 1111501 w 3219707"/>
              <a:gd name="connsiteY117" fmla="*/ 166467 h 483984"/>
              <a:gd name="connsiteX118" fmla="*/ 1145138 w 3219707"/>
              <a:gd name="connsiteY118" fmla="*/ 171686 h 483984"/>
              <a:gd name="connsiteX119" fmla="*/ 1094292 w 3219707"/>
              <a:gd name="connsiteY119" fmla="*/ 253875 h 483984"/>
              <a:gd name="connsiteX120" fmla="*/ 1051033 w 3219707"/>
              <a:gd name="connsiteY120" fmla="*/ 250510 h 483984"/>
              <a:gd name="connsiteX121" fmla="*/ 1010924 w 3219707"/>
              <a:gd name="connsiteY121" fmla="*/ 323880 h 483984"/>
              <a:gd name="connsiteX122" fmla="*/ 999823 w 3219707"/>
              <a:gd name="connsiteY122" fmla="*/ 373504 h 483984"/>
              <a:gd name="connsiteX123" fmla="*/ 1011128 w 3219707"/>
              <a:gd name="connsiteY123" fmla="*/ 388184 h 483984"/>
              <a:gd name="connsiteX124" fmla="*/ 1104771 w 3219707"/>
              <a:gd name="connsiteY124" fmla="*/ 332999 h 483984"/>
              <a:gd name="connsiteX125" fmla="*/ 1104771 w 3219707"/>
              <a:gd name="connsiteY125" fmla="*/ 357633 h 483984"/>
              <a:gd name="connsiteX126" fmla="*/ 1113649 w 3219707"/>
              <a:gd name="connsiteY126" fmla="*/ 314056 h 483984"/>
              <a:gd name="connsiteX127" fmla="*/ 1143402 w 3219707"/>
              <a:gd name="connsiteY127" fmla="*/ 263197 h 483984"/>
              <a:gd name="connsiteX128" fmla="*/ 1218228 w 3219707"/>
              <a:gd name="connsiteY128" fmla="*/ 211248 h 483984"/>
              <a:gd name="connsiteX129" fmla="*/ 1245275 w 3219707"/>
              <a:gd name="connsiteY129" fmla="*/ 232893 h 483984"/>
              <a:gd name="connsiteX130" fmla="*/ 1234527 w 3219707"/>
              <a:gd name="connsiteY130" fmla="*/ 262602 h 483984"/>
              <a:gd name="connsiteX131" fmla="*/ 1192779 w 3219707"/>
              <a:gd name="connsiteY131" fmla="*/ 316540 h 483984"/>
              <a:gd name="connsiteX132" fmla="*/ 1167179 w 3219707"/>
              <a:gd name="connsiteY132" fmla="*/ 344411 h 483984"/>
              <a:gd name="connsiteX133" fmla="*/ 1163193 w 3219707"/>
              <a:gd name="connsiteY133" fmla="*/ 359370 h 483984"/>
              <a:gd name="connsiteX134" fmla="*/ 1169971 w 3219707"/>
              <a:gd name="connsiteY134" fmla="*/ 375615 h 483984"/>
              <a:gd name="connsiteX135" fmla="*/ 1187957 w 3219707"/>
              <a:gd name="connsiteY135" fmla="*/ 382130 h 483984"/>
              <a:gd name="connsiteX136" fmla="*/ 1219434 w 3219707"/>
              <a:gd name="connsiteY136" fmla="*/ 371029 h 483984"/>
              <a:gd name="connsiteX137" fmla="*/ 1242836 w 3219707"/>
              <a:gd name="connsiteY137" fmla="*/ 356139 h 483984"/>
              <a:gd name="connsiteX138" fmla="*/ 1243216 w 3219707"/>
              <a:gd name="connsiteY138" fmla="*/ 355890 h 483984"/>
              <a:gd name="connsiteX139" fmla="*/ 1242673 w 3219707"/>
              <a:gd name="connsiteY139" fmla="*/ 351976 h 483984"/>
              <a:gd name="connsiteX140" fmla="*/ 1267105 w 3219707"/>
              <a:gd name="connsiteY140" fmla="*/ 285448 h 483984"/>
              <a:gd name="connsiteX141" fmla="*/ 1329020 w 3219707"/>
              <a:gd name="connsiteY141" fmla="*/ 225323 h 483984"/>
              <a:gd name="connsiteX142" fmla="*/ 1396196 w 3219707"/>
              <a:gd name="connsiteY142" fmla="*/ 201154 h 483984"/>
              <a:gd name="connsiteX143" fmla="*/ 1422369 w 3219707"/>
              <a:gd name="connsiteY143" fmla="*/ 207615 h 483984"/>
              <a:gd name="connsiteX144" fmla="*/ 1434001 w 3219707"/>
              <a:gd name="connsiteY144" fmla="*/ 225489 h 483984"/>
              <a:gd name="connsiteX145" fmla="*/ 1426607 w 3219707"/>
              <a:gd name="connsiteY145" fmla="*/ 237673 h 483984"/>
              <a:gd name="connsiteX146" fmla="*/ 1442937 w 3219707"/>
              <a:gd name="connsiteY146" fmla="*/ 247311 h 483984"/>
              <a:gd name="connsiteX147" fmla="*/ 1448135 w 3219707"/>
              <a:gd name="connsiteY147" fmla="*/ 270570 h 483984"/>
              <a:gd name="connsiteX148" fmla="*/ 1420553 w 3219707"/>
              <a:gd name="connsiteY148" fmla="*/ 355041 h 483984"/>
              <a:gd name="connsiteX149" fmla="*/ 1422133 w 3219707"/>
              <a:gd name="connsiteY149" fmla="*/ 355293 h 483984"/>
              <a:gd name="connsiteX150" fmla="*/ 1425584 w 3219707"/>
              <a:gd name="connsiteY150" fmla="*/ 363324 h 483984"/>
              <a:gd name="connsiteX151" fmla="*/ 1426607 w 3219707"/>
              <a:gd name="connsiteY151" fmla="*/ 369593 h 483984"/>
              <a:gd name="connsiteX152" fmla="*/ 1452893 w 3219707"/>
              <a:gd name="connsiteY152" fmla="*/ 345127 h 483984"/>
              <a:gd name="connsiteX153" fmla="*/ 1469376 w 3219707"/>
              <a:gd name="connsiteY153" fmla="*/ 334087 h 483984"/>
              <a:gd name="connsiteX154" fmla="*/ 1470476 w 3219707"/>
              <a:gd name="connsiteY154" fmla="*/ 329629 h 483984"/>
              <a:gd name="connsiteX155" fmla="*/ 1495695 w 3219707"/>
              <a:gd name="connsiteY155" fmla="*/ 286884 h 483984"/>
              <a:gd name="connsiteX156" fmla="*/ 1531389 w 3219707"/>
              <a:gd name="connsiteY156" fmla="*/ 243089 h 483984"/>
              <a:gd name="connsiteX157" fmla="*/ 1566161 w 3219707"/>
              <a:gd name="connsiteY157" fmla="*/ 229411 h 483984"/>
              <a:gd name="connsiteX158" fmla="*/ 1585878 w 3219707"/>
              <a:gd name="connsiteY158" fmla="*/ 235524 h 483984"/>
              <a:gd name="connsiteX159" fmla="*/ 1593872 w 3219707"/>
              <a:gd name="connsiteY159" fmla="*/ 250381 h 483984"/>
              <a:gd name="connsiteX160" fmla="*/ 1586671 w 3219707"/>
              <a:gd name="connsiteY160" fmla="*/ 267098 h 483984"/>
              <a:gd name="connsiteX161" fmla="*/ 1575237 w 3219707"/>
              <a:gd name="connsiteY161" fmla="*/ 279881 h 483984"/>
              <a:gd name="connsiteX162" fmla="*/ 1525249 w 3219707"/>
              <a:gd name="connsiteY162" fmla="*/ 349951 h 483984"/>
              <a:gd name="connsiteX163" fmla="*/ 1524445 w 3219707"/>
              <a:gd name="connsiteY163" fmla="*/ 353198 h 483984"/>
              <a:gd name="connsiteX164" fmla="*/ 1534668 w 3219707"/>
              <a:gd name="connsiteY164" fmla="*/ 342632 h 483984"/>
              <a:gd name="connsiteX165" fmla="*/ 1640254 w 3219707"/>
              <a:gd name="connsiteY165" fmla="*/ 237721 h 483984"/>
              <a:gd name="connsiteX166" fmla="*/ 1696003 w 3219707"/>
              <a:gd name="connsiteY166" fmla="*/ 209223 h 483984"/>
              <a:gd name="connsiteX167" fmla="*/ 1712456 w 3219707"/>
              <a:gd name="connsiteY167" fmla="*/ 228061 h 483984"/>
              <a:gd name="connsiteX168" fmla="*/ 1718334 w 3219707"/>
              <a:gd name="connsiteY168" fmla="*/ 259125 h 483984"/>
              <a:gd name="connsiteX169" fmla="*/ 1704211 w 3219707"/>
              <a:gd name="connsiteY169" fmla="*/ 279892 h 483984"/>
              <a:gd name="connsiteX170" fmla="*/ 1661069 w 3219707"/>
              <a:gd name="connsiteY170" fmla="*/ 337564 h 483984"/>
              <a:gd name="connsiteX171" fmla="*/ 1646346 w 3219707"/>
              <a:gd name="connsiteY171" fmla="*/ 370814 h 483984"/>
              <a:gd name="connsiteX172" fmla="*/ 1650933 w 3219707"/>
              <a:gd name="connsiteY172" fmla="*/ 378765 h 483984"/>
              <a:gd name="connsiteX173" fmla="*/ 1730443 w 3219707"/>
              <a:gd name="connsiteY173" fmla="*/ 332334 h 483984"/>
              <a:gd name="connsiteX174" fmla="*/ 1730443 w 3219707"/>
              <a:gd name="connsiteY174" fmla="*/ 364878 h 483984"/>
              <a:gd name="connsiteX175" fmla="*/ 1660679 w 3219707"/>
              <a:gd name="connsiteY175" fmla="*/ 430811 h 483984"/>
              <a:gd name="connsiteX176" fmla="*/ 1609892 w 3219707"/>
              <a:gd name="connsiteY176" fmla="*/ 455703 h 483984"/>
              <a:gd name="connsiteX177" fmla="*/ 1585326 w 3219707"/>
              <a:gd name="connsiteY177" fmla="*/ 443300 h 483984"/>
              <a:gd name="connsiteX178" fmla="*/ 1577466 w 3219707"/>
              <a:gd name="connsiteY178" fmla="*/ 413194 h 483984"/>
              <a:gd name="connsiteX179" fmla="*/ 1590298 w 3219707"/>
              <a:gd name="connsiteY179" fmla="*/ 369759 h 483984"/>
              <a:gd name="connsiteX180" fmla="*/ 1634655 w 3219707"/>
              <a:gd name="connsiteY180" fmla="*/ 300295 h 483984"/>
              <a:gd name="connsiteX181" fmla="*/ 1542748 w 3219707"/>
              <a:gd name="connsiteY181" fmla="*/ 402211 h 483984"/>
              <a:gd name="connsiteX182" fmla="*/ 1515723 w 3219707"/>
              <a:gd name="connsiteY182" fmla="*/ 434529 h 483984"/>
              <a:gd name="connsiteX183" fmla="*/ 1500903 w 3219707"/>
              <a:gd name="connsiteY183" fmla="*/ 440230 h 483984"/>
              <a:gd name="connsiteX184" fmla="*/ 1474843 w 3219707"/>
              <a:gd name="connsiteY184" fmla="*/ 415343 h 483984"/>
              <a:gd name="connsiteX185" fmla="*/ 1468052 w 3219707"/>
              <a:gd name="connsiteY185" fmla="*/ 389413 h 483984"/>
              <a:gd name="connsiteX186" fmla="*/ 1466405 w 3219707"/>
              <a:gd name="connsiteY186" fmla="*/ 369021 h 483984"/>
              <a:gd name="connsiteX187" fmla="*/ 1451239 w 3219707"/>
              <a:gd name="connsiteY187" fmla="*/ 382193 h 483984"/>
              <a:gd name="connsiteX188" fmla="*/ 1433652 w 3219707"/>
              <a:gd name="connsiteY188" fmla="*/ 393505 h 483984"/>
              <a:gd name="connsiteX189" fmla="*/ 1394589 w 3219707"/>
              <a:gd name="connsiteY189" fmla="*/ 400539 h 483984"/>
              <a:gd name="connsiteX190" fmla="*/ 1316140 w 3219707"/>
              <a:gd name="connsiteY190" fmla="*/ 450999 h 483984"/>
              <a:gd name="connsiteX191" fmla="*/ 1263853 w 3219707"/>
              <a:gd name="connsiteY191" fmla="*/ 422158 h 483984"/>
              <a:gd name="connsiteX192" fmla="*/ 1251532 w 3219707"/>
              <a:gd name="connsiteY192" fmla="*/ 397365 h 483984"/>
              <a:gd name="connsiteX193" fmla="*/ 1244423 w 3219707"/>
              <a:gd name="connsiteY193" fmla="*/ 405276 h 483984"/>
              <a:gd name="connsiteX194" fmla="*/ 1161725 w 3219707"/>
              <a:gd name="connsiteY194" fmla="*/ 454364 h 483984"/>
              <a:gd name="connsiteX195" fmla="*/ 1118043 w 3219707"/>
              <a:gd name="connsiteY195" fmla="*/ 423540 h 483984"/>
              <a:gd name="connsiteX196" fmla="*/ 1104328 w 3219707"/>
              <a:gd name="connsiteY196" fmla="*/ 365268 h 483984"/>
              <a:gd name="connsiteX197" fmla="*/ 1082358 w 3219707"/>
              <a:gd name="connsiteY197" fmla="*/ 388315 h 483984"/>
              <a:gd name="connsiteX198" fmla="*/ 966722 w 3219707"/>
              <a:gd name="connsiteY198" fmla="*/ 465122 h 483984"/>
              <a:gd name="connsiteX199" fmla="*/ 936896 w 3219707"/>
              <a:gd name="connsiteY199" fmla="*/ 451128 h 483984"/>
              <a:gd name="connsiteX200" fmla="*/ 926903 w 3219707"/>
              <a:gd name="connsiteY200" fmla="*/ 418574 h 483984"/>
              <a:gd name="connsiteX201" fmla="*/ 950445 w 3219707"/>
              <a:gd name="connsiteY201" fmla="*/ 344700 h 483984"/>
              <a:gd name="connsiteX202" fmla="*/ 939636 w 3219707"/>
              <a:gd name="connsiteY202" fmla="*/ 357867 h 483984"/>
              <a:gd name="connsiteX203" fmla="*/ 934248 w 3219707"/>
              <a:gd name="connsiteY203" fmla="*/ 361774 h 483984"/>
              <a:gd name="connsiteX204" fmla="*/ 934248 w 3219707"/>
              <a:gd name="connsiteY204" fmla="*/ 366142 h 483984"/>
              <a:gd name="connsiteX205" fmla="*/ 864682 w 3219707"/>
              <a:gd name="connsiteY205" fmla="*/ 429954 h 483984"/>
              <a:gd name="connsiteX206" fmla="*/ 792158 w 3219707"/>
              <a:gd name="connsiteY206" fmla="*/ 463783 h 483984"/>
              <a:gd name="connsiteX207" fmla="*/ 738602 w 3219707"/>
              <a:gd name="connsiteY207" fmla="*/ 429027 h 483984"/>
              <a:gd name="connsiteX208" fmla="*/ 718693 w 3219707"/>
              <a:gd name="connsiteY208" fmla="*/ 356005 h 483984"/>
              <a:gd name="connsiteX209" fmla="*/ 725893 w 3219707"/>
              <a:gd name="connsiteY209" fmla="*/ 319460 h 483984"/>
              <a:gd name="connsiteX210" fmla="*/ 765744 w 3219707"/>
              <a:gd name="connsiteY210" fmla="*/ 270661 h 483984"/>
              <a:gd name="connsiteX211" fmla="*/ 831233 w 3219707"/>
              <a:gd name="connsiteY211" fmla="*/ 216713 h 483984"/>
              <a:gd name="connsiteX212" fmla="*/ 880959 w 3219707"/>
              <a:gd name="connsiteY212" fmla="*/ 196450 h 483984"/>
              <a:gd name="connsiteX213" fmla="*/ 905696 w 3219707"/>
              <a:gd name="connsiteY213" fmla="*/ 205740 h 483984"/>
              <a:gd name="connsiteX214" fmla="*/ 915410 w 3219707"/>
              <a:gd name="connsiteY214" fmla="*/ 229529 h 483984"/>
              <a:gd name="connsiteX215" fmla="*/ 891857 w 3219707"/>
              <a:gd name="connsiteY215" fmla="*/ 284559 h 483984"/>
              <a:gd name="connsiteX216" fmla="*/ 852713 w 3219707"/>
              <a:gd name="connsiteY216" fmla="*/ 316443 h 483984"/>
              <a:gd name="connsiteX217" fmla="*/ 837100 w 3219707"/>
              <a:gd name="connsiteY217" fmla="*/ 299684 h 483984"/>
              <a:gd name="connsiteX218" fmla="*/ 837515 w 3219707"/>
              <a:gd name="connsiteY218" fmla="*/ 295148 h 483984"/>
              <a:gd name="connsiteX219" fmla="*/ 833801 w 3219707"/>
              <a:gd name="connsiteY219" fmla="*/ 297633 h 483984"/>
              <a:gd name="connsiteX220" fmla="*/ 813778 w 3219707"/>
              <a:gd name="connsiteY220" fmla="*/ 311830 h 483984"/>
              <a:gd name="connsiteX221" fmla="*/ 779118 w 3219707"/>
              <a:gd name="connsiteY221" fmla="*/ 340907 h 483984"/>
              <a:gd name="connsiteX222" fmla="*/ 770760 w 3219707"/>
              <a:gd name="connsiteY222" fmla="*/ 360045 h 483984"/>
              <a:gd name="connsiteX223" fmla="*/ 780596 w 3219707"/>
              <a:gd name="connsiteY223" fmla="*/ 387091 h 483984"/>
              <a:gd name="connsiteX224" fmla="*/ 807632 w 3219707"/>
              <a:gd name="connsiteY224" fmla="*/ 396928 h 483984"/>
              <a:gd name="connsiteX225" fmla="*/ 855815 w 3219707"/>
              <a:gd name="connsiteY225" fmla="*/ 382028 h 483984"/>
              <a:gd name="connsiteX226" fmla="*/ 910379 w 3219707"/>
              <a:gd name="connsiteY226" fmla="*/ 349621 h 483984"/>
              <a:gd name="connsiteX227" fmla="*/ 918823 w 3219707"/>
              <a:gd name="connsiteY227" fmla="*/ 344218 h 483984"/>
              <a:gd name="connsiteX228" fmla="*/ 918823 w 3219707"/>
              <a:gd name="connsiteY228" fmla="*/ 340553 h 483984"/>
              <a:gd name="connsiteX229" fmla="*/ 1002255 w 3219707"/>
              <a:gd name="connsiteY229" fmla="*/ 247863 h 483984"/>
              <a:gd name="connsiteX230" fmla="*/ 961857 w 3219707"/>
              <a:gd name="connsiteY230" fmla="*/ 250735 h 483984"/>
              <a:gd name="connsiteX231" fmla="*/ 949234 w 3219707"/>
              <a:gd name="connsiteY231" fmla="*/ 253875 h 483984"/>
              <a:gd name="connsiteX232" fmla="*/ 940351 w 3219707"/>
              <a:gd name="connsiteY232" fmla="*/ 242988 h 483984"/>
              <a:gd name="connsiteX233" fmla="*/ 958954 w 3219707"/>
              <a:gd name="connsiteY233" fmla="*/ 203222 h 483984"/>
              <a:gd name="connsiteX234" fmla="*/ 996158 w 3219707"/>
              <a:gd name="connsiteY234" fmla="*/ 169736 h 483984"/>
              <a:gd name="connsiteX235" fmla="*/ 1053905 w 3219707"/>
              <a:gd name="connsiteY235" fmla="*/ 164153 h 483984"/>
              <a:gd name="connsiteX236" fmla="*/ 1084830 w 3219707"/>
              <a:gd name="connsiteY236" fmla="*/ 122142 h 483984"/>
              <a:gd name="connsiteX237" fmla="*/ 1122131 w 3219707"/>
              <a:gd name="connsiteY237" fmla="*/ 106963 h 483984"/>
              <a:gd name="connsiteX238" fmla="*/ 421428 w 3219707"/>
              <a:gd name="connsiteY238" fmla="*/ 43055 h 483984"/>
              <a:gd name="connsiteX239" fmla="*/ 478960 w 3219707"/>
              <a:gd name="connsiteY239" fmla="*/ 48402 h 483984"/>
              <a:gd name="connsiteX240" fmla="*/ 509558 w 3219707"/>
              <a:gd name="connsiteY240" fmla="*/ 60929 h 483984"/>
              <a:gd name="connsiteX241" fmla="*/ 518436 w 3219707"/>
              <a:gd name="connsiteY241" fmla="*/ 81514 h 483984"/>
              <a:gd name="connsiteX242" fmla="*/ 512034 w 3219707"/>
              <a:gd name="connsiteY242" fmla="*/ 118536 h 483984"/>
              <a:gd name="connsiteX243" fmla="*/ 496721 w 3219707"/>
              <a:gd name="connsiteY243" fmla="*/ 139416 h 483984"/>
              <a:gd name="connsiteX244" fmla="*/ 464515 w 3219707"/>
              <a:gd name="connsiteY244" fmla="*/ 153566 h 483984"/>
              <a:gd name="connsiteX245" fmla="*/ 436006 w 3219707"/>
              <a:gd name="connsiteY245" fmla="*/ 164469 h 483984"/>
              <a:gd name="connsiteX246" fmla="*/ 404883 w 3219707"/>
              <a:gd name="connsiteY246" fmla="*/ 182841 h 483984"/>
              <a:gd name="connsiteX247" fmla="*/ 388960 w 3219707"/>
              <a:gd name="connsiteY247" fmla="*/ 191306 h 483984"/>
              <a:gd name="connsiteX248" fmla="*/ 377569 w 3219707"/>
              <a:gd name="connsiteY248" fmla="*/ 181758 h 483984"/>
              <a:gd name="connsiteX249" fmla="*/ 389645 w 3219707"/>
              <a:gd name="connsiteY249" fmla="*/ 161640 h 483984"/>
              <a:gd name="connsiteX250" fmla="*/ 418449 w 3219707"/>
              <a:gd name="connsiteY250" fmla="*/ 140986 h 483984"/>
              <a:gd name="connsiteX251" fmla="*/ 436098 w 3219707"/>
              <a:gd name="connsiteY251" fmla="*/ 131974 h 483984"/>
              <a:gd name="connsiteX252" fmla="*/ 418063 w 3219707"/>
              <a:gd name="connsiteY252" fmla="*/ 135467 h 483984"/>
              <a:gd name="connsiteX253" fmla="*/ 268114 w 3219707"/>
              <a:gd name="connsiteY253" fmla="*/ 158013 h 483984"/>
              <a:gd name="connsiteX254" fmla="*/ 206269 w 3219707"/>
              <a:gd name="connsiteY254" fmla="*/ 203961 h 483984"/>
              <a:gd name="connsiteX255" fmla="*/ 208685 w 3219707"/>
              <a:gd name="connsiteY255" fmla="*/ 210964 h 483984"/>
              <a:gd name="connsiteX256" fmla="*/ 217638 w 3219707"/>
              <a:gd name="connsiteY256" fmla="*/ 216134 h 483984"/>
              <a:gd name="connsiteX257" fmla="*/ 292229 w 3219707"/>
              <a:gd name="connsiteY257" fmla="*/ 238112 h 483984"/>
              <a:gd name="connsiteX258" fmla="*/ 358034 w 3219707"/>
              <a:gd name="connsiteY258" fmla="*/ 262527 h 483984"/>
              <a:gd name="connsiteX259" fmla="*/ 407348 w 3219707"/>
              <a:gd name="connsiteY259" fmla="*/ 291786 h 483984"/>
              <a:gd name="connsiteX260" fmla="*/ 433697 w 3219707"/>
              <a:gd name="connsiteY260" fmla="*/ 321560 h 483984"/>
              <a:gd name="connsiteX261" fmla="*/ 441744 w 3219707"/>
              <a:gd name="connsiteY261" fmla="*/ 353316 h 483984"/>
              <a:gd name="connsiteX262" fmla="*/ 417126 w 3219707"/>
              <a:gd name="connsiteY262" fmla="*/ 418622 h 483984"/>
              <a:gd name="connsiteX263" fmla="*/ 322646 w 3219707"/>
              <a:gd name="connsiteY263" fmla="*/ 471107 h 483984"/>
              <a:gd name="connsiteX264" fmla="*/ 185640 w 3219707"/>
              <a:gd name="connsiteY264" fmla="*/ 483609 h 483984"/>
              <a:gd name="connsiteX265" fmla="*/ 100532 w 3219707"/>
              <a:gd name="connsiteY265" fmla="*/ 461647 h 483984"/>
              <a:gd name="connsiteX266" fmla="*/ 1307 w 3219707"/>
              <a:gd name="connsiteY266" fmla="*/ 392831 h 483984"/>
              <a:gd name="connsiteX267" fmla="*/ 163297 w 3219707"/>
              <a:gd name="connsiteY267" fmla="*/ 391649 h 483984"/>
              <a:gd name="connsiteX268" fmla="*/ 278299 w 3219707"/>
              <a:gd name="connsiteY268" fmla="*/ 388977 h 483984"/>
              <a:gd name="connsiteX269" fmla="*/ 340101 w 3219707"/>
              <a:gd name="connsiteY269" fmla="*/ 373306 h 483984"/>
              <a:gd name="connsiteX270" fmla="*/ 385638 w 3219707"/>
              <a:gd name="connsiteY270" fmla="*/ 348001 h 483984"/>
              <a:gd name="connsiteX271" fmla="*/ 284321 w 3219707"/>
              <a:gd name="connsiteY271" fmla="*/ 297819 h 483984"/>
              <a:gd name="connsiteX272" fmla="*/ 201125 w 3219707"/>
              <a:gd name="connsiteY272" fmla="*/ 273843 h 483984"/>
              <a:gd name="connsiteX273" fmla="*/ 151560 w 3219707"/>
              <a:gd name="connsiteY273" fmla="*/ 245886 h 483984"/>
              <a:gd name="connsiteX274" fmla="*/ 141428 w 3219707"/>
              <a:gd name="connsiteY274" fmla="*/ 220785 h 483984"/>
              <a:gd name="connsiteX275" fmla="*/ 166042 w 3219707"/>
              <a:gd name="connsiteY275" fmla="*/ 129043 h 483984"/>
              <a:gd name="connsiteX276" fmla="*/ 263790 w 3219707"/>
              <a:gd name="connsiteY276" fmla="*/ 65478 h 483984"/>
              <a:gd name="connsiteX277" fmla="*/ 421428 w 3219707"/>
              <a:gd name="connsiteY277" fmla="*/ 43055 h 483984"/>
              <a:gd name="connsiteX278" fmla="*/ 3197376 w 3219707"/>
              <a:gd name="connsiteY278" fmla="*/ 24217 h 483984"/>
              <a:gd name="connsiteX279" fmla="*/ 3219707 w 3219707"/>
              <a:gd name="connsiteY279" fmla="*/ 44513 h 483984"/>
              <a:gd name="connsiteX280" fmla="*/ 2992311 w 3219707"/>
              <a:gd name="connsiteY280" fmla="*/ 340318 h 483984"/>
              <a:gd name="connsiteX281" fmla="*/ 2992311 w 3219707"/>
              <a:gd name="connsiteY281" fmla="*/ 359241 h 483984"/>
              <a:gd name="connsiteX282" fmla="*/ 3102757 w 3219707"/>
              <a:gd name="connsiteY282" fmla="*/ 241123 h 483984"/>
              <a:gd name="connsiteX283" fmla="*/ 3175848 w 3219707"/>
              <a:gd name="connsiteY283" fmla="*/ 202504 h 483984"/>
              <a:gd name="connsiteX284" fmla="*/ 3196856 w 3219707"/>
              <a:gd name="connsiteY284" fmla="*/ 216027 h 483984"/>
              <a:gd name="connsiteX285" fmla="*/ 3204234 w 3219707"/>
              <a:gd name="connsiteY285" fmla="*/ 248367 h 483984"/>
              <a:gd name="connsiteX286" fmla="*/ 3173202 w 3219707"/>
              <a:gd name="connsiteY286" fmla="*/ 314182 h 483984"/>
              <a:gd name="connsiteX287" fmla="*/ 3091881 w 3219707"/>
              <a:gd name="connsiteY287" fmla="*/ 373139 h 483984"/>
              <a:gd name="connsiteX288" fmla="*/ 3121359 w 3219707"/>
              <a:gd name="connsiteY288" fmla="*/ 392888 h 483984"/>
              <a:gd name="connsiteX289" fmla="*/ 3146584 w 3219707"/>
              <a:gd name="connsiteY289" fmla="*/ 383207 h 483984"/>
              <a:gd name="connsiteX290" fmla="*/ 3216142 w 3219707"/>
              <a:gd name="connsiteY290" fmla="*/ 377691 h 483984"/>
              <a:gd name="connsiteX291" fmla="*/ 3216142 w 3219707"/>
              <a:gd name="connsiteY291" fmla="*/ 391992 h 483984"/>
              <a:gd name="connsiteX292" fmla="*/ 3146562 w 3219707"/>
              <a:gd name="connsiteY292" fmla="*/ 434524 h 483984"/>
              <a:gd name="connsiteX293" fmla="*/ 3100496 w 3219707"/>
              <a:gd name="connsiteY293" fmla="*/ 457054 h 483984"/>
              <a:gd name="connsiteX294" fmla="*/ 3055431 w 3219707"/>
              <a:gd name="connsiteY294" fmla="*/ 434186 h 483984"/>
              <a:gd name="connsiteX295" fmla="*/ 3023537 w 3219707"/>
              <a:gd name="connsiteY295" fmla="*/ 374307 h 483984"/>
              <a:gd name="connsiteX296" fmla="*/ 2992279 w 3219707"/>
              <a:gd name="connsiteY296" fmla="*/ 421371 h 483984"/>
              <a:gd name="connsiteX297" fmla="*/ 2966615 w 3219707"/>
              <a:gd name="connsiteY297" fmla="*/ 442930 h 483984"/>
              <a:gd name="connsiteX298" fmla="*/ 2944424 w 3219707"/>
              <a:gd name="connsiteY298" fmla="*/ 414095 h 483984"/>
              <a:gd name="connsiteX299" fmla="*/ 2943828 w 3219707"/>
              <a:gd name="connsiteY299" fmla="*/ 405064 h 483984"/>
              <a:gd name="connsiteX300" fmla="*/ 2942730 w 3219707"/>
              <a:gd name="connsiteY300" fmla="*/ 406170 h 483984"/>
              <a:gd name="connsiteX301" fmla="*/ 2857137 w 3219707"/>
              <a:gd name="connsiteY301" fmla="*/ 460418 h 483984"/>
              <a:gd name="connsiteX302" fmla="*/ 2832754 w 3219707"/>
              <a:gd name="connsiteY302" fmla="*/ 448797 h 483984"/>
              <a:gd name="connsiteX303" fmla="*/ 2826726 w 3219707"/>
              <a:gd name="connsiteY303" fmla="*/ 417899 h 483984"/>
              <a:gd name="connsiteX304" fmla="*/ 2845564 w 3219707"/>
              <a:gd name="connsiteY304" fmla="*/ 352105 h 483984"/>
              <a:gd name="connsiteX305" fmla="*/ 2782283 w 3219707"/>
              <a:gd name="connsiteY305" fmla="*/ 429429 h 483984"/>
              <a:gd name="connsiteX306" fmla="*/ 2744783 w 3219707"/>
              <a:gd name="connsiteY306" fmla="*/ 450324 h 483984"/>
              <a:gd name="connsiteX307" fmla="*/ 2707317 w 3219707"/>
              <a:gd name="connsiteY307" fmla="*/ 417936 h 483984"/>
              <a:gd name="connsiteX308" fmla="*/ 2689480 w 3219707"/>
              <a:gd name="connsiteY308" fmla="*/ 359370 h 483984"/>
              <a:gd name="connsiteX309" fmla="*/ 2705688 w 3219707"/>
              <a:gd name="connsiteY309" fmla="*/ 308080 h 483984"/>
              <a:gd name="connsiteX310" fmla="*/ 2769638 w 3219707"/>
              <a:gd name="connsiteY310" fmla="*/ 248742 h 483984"/>
              <a:gd name="connsiteX311" fmla="*/ 2850970 w 3219707"/>
              <a:gd name="connsiteY311" fmla="*/ 200205 h 483984"/>
              <a:gd name="connsiteX312" fmla="*/ 2908936 w 3219707"/>
              <a:gd name="connsiteY312" fmla="*/ 186355 h 483984"/>
              <a:gd name="connsiteX313" fmla="*/ 2930298 w 3219707"/>
              <a:gd name="connsiteY313" fmla="*/ 199718 h 483984"/>
              <a:gd name="connsiteX314" fmla="*/ 2940012 w 3219707"/>
              <a:gd name="connsiteY314" fmla="*/ 223474 h 483984"/>
              <a:gd name="connsiteX315" fmla="*/ 2919834 w 3219707"/>
              <a:gd name="connsiteY315" fmla="*/ 242602 h 483984"/>
              <a:gd name="connsiteX316" fmla="*/ 2933293 w 3219707"/>
              <a:gd name="connsiteY316" fmla="*/ 273934 h 483984"/>
              <a:gd name="connsiteX317" fmla="*/ 2915752 w 3219707"/>
              <a:gd name="connsiteY317" fmla="*/ 307710 h 483984"/>
              <a:gd name="connsiteX318" fmla="*/ 2892959 w 3219707"/>
              <a:gd name="connsiteY318" fmla="*/ 340307 h 483984"/>
              <a:gd name="connsiteX319" fmla="*/ 2888887 w 3219707"/>
              <a:gd name="connsiteY319" fmla="*/ 360045 h 483984"/>
              <a:gd name="connsiteX320" fmla="*/ 2901543 w 3219707"/>
              <a:gd name="connsiteY320" fmla="*/ 378765 h 483984"/>
              <a:gd name="connsiteX321" fmla="*/ 2933323 w 3219707"/>
              <a:gd name="connsiteY321" fmla="*/ 367661 h 483984"/>
              <a:gd name="connsiteX322" fmla="*/ 2950698 w 3219707"/>
              <a:gd name="connsiteY322" fmla="*/ 357004 h 483984"/>
              <a:gd name="connsiteX323" fmla="*/ 2965844 w 3219707"/>
              <a:gd name="connsiteY323" fmla="*/ 289295 h 483984"/>
              <a:gd name="connsiteX324" fmla="*/ 3047036 w 3219707"/>
              <a:gd name="connsiteY324" fmla="*/ 165519 h 483984"/>
              <a:gd name="connsiteX325" fmla="*/ 3140428 w 3219707"/>
              <a:gd name="connsiteY325" fmla="*/ 57929 h 483984"/>
              <a:gd name="connsiteX326" fmla="*/ 3197376 w 3219707"/>
              <a:gd name="connsiteY326" fmla="*/ 24217 h 483984"/>
              <a:gd name="connsiteX327" fmla="*/ 2169959 w 3219707"/>
              <a:gd name="connsiteY327" fmla="*/ 0 h 483984"/>
              <a:gd name="connsiteX328" fmla="*/ 2268093 w 3219707"/>
              <a:gd name="connsiteY328" fmla="*/ 24201 h 483984"/>
              <a:gd name="connsiteX329" fmla="*/ 2300604 w 3219707"/>
              <a:gd name="connsiteY329" fmla="*/ 84214 h 483984"/>
              <a:gd name="connsiteX330" fmla="*/ 2241138 w 3219707"/>
              <a:gd name="connsiteY330" fmla="*/ 171798 h 483984"/>
              <a:gd name="connsiteX331" fmla="*/ 2045530 w 3219707"/>
              <a:gd name="connsiteY331" fmla="*/ 228650 h 483984"/>
              <a:gd name="connsiteX332" fmla="*/ 2032167 w 3219707"/>
              <a:gd name="connsiteY332" fmla="*/ 236987 h 483984"/>
              <a:gd name="connsiteX333" fmla="*/ 2166627 w 3219707"/>
              <a:gd name="connsiteY333" fmla="*/ 268480 h 483984"/>
              <a:gd name="connsiteX334" fmla="*/ 2213143 w 3219707"/>
              <a:gd name="connsiteY334" fmla="*/ 330448 h 483984"/>
              <a:gd name="connsiteX335" fmla="*/ 2178505 w 3219707"/>
              <a:gd name="connsiteY335" fmla="*/ 391602 h 483984"/>
              <a:gd name="connsiteX336" fmla="*/ 2090037 w 3219707"/>
              <a:gd name="connsiteY336" fmla="*/ 441880 h 483984"/>
              <a:gd name="connsiteX337" fmla="*/ 1990323 w 3219707"/>
              <a:gd name="connsiteY337" fmla="*/ 461768 h 483984"/>
              <a:gd name="connsiteX338" fmla="*/ 1907389 w 3219707"/>
              <a:gd name="connsiteY338" fmla="*/ 441339 h 483984"/>
              <a:gd name="connsiteX339" fmla="*/ 1877841 w 3219707"/>
              <a:gd name="connsiteY339" fmla="*/ 386288 h 483984"/>
              <a:gd name="connsiteX340" fmla="*/ 1896181 w 3219707"/>
              <a:gd name="connsiteY340" fmla="*/ 328734 h 483984"/>
              <a:gd name="connsiteX341" fmla="*/ 1947814 w 3219707"/>
              <a:gd name="connsiteY341" fmla="*/ 264269 h 483984"/>
              <a:gd name="connsiteX342" fmla="*/ 1898693 w 3219707"/>
              <a:gd name="connsiteY342" fmla="*/ 232218 h 483984"/>
              <a:gd name="connsiteX343" fmla="*/ 1913294 w 3219707"/>
              <a:gd name="connsiteY343" fmla="*/ 210005 h 483984"/>
              <a:gd name="connsiteX344" fmla="*/ 1997866 w 3219707"/>
              <a:gd name="connsiteY344" fmla="*/ 196889 h 483984"/>
              <a:gd name="connsiteX345" fmla="*/ 2130258 w 3219707"/>
              <a:gd name="connsiteY345" fmla="*/ 104949 h 483984"/>
              <a:gd name="connsiteX346" fmla="*/ 2141831 w 3219707"/>
              <a:gd name="connsiteY346" fmla="*/ 113136 h 483984"/>
              <a:gd name="connsiteX347" fmla="*/ 2120550 w 3219707"/>
              <a:gd name="connsiteY347" fmla="*/ 141961 h 483984"/>
              <a:gd name="connsiteX348" fmla="*/ 2071858 w 3219707"/>
              <a:gd name="connsiteY348" fmla="*/ 187684 h 483984"/>
              <a:gd name="connsiteX349" fmla="*/ 2239118 w 3219707"/>
              <a:gd name="connsiteY349" fmla="*/ 115825 h 483984"/>
              <a:gd name="connsiteX350" fmla="*/ 2161880 w 3219707"/>
              <a:gd name="connsiteY350" fmla="*/ 82317 h 483984"/>
              <a:gd name="connsiteX351" fmla="*/ 2049034 w 3219707"/>
              <a:gd name="connsiteY351" fmla="*/ 97689 h 483984"/>
              <a:gd name="connsiteX352" fmla="*/ 2004598 w 3219707"/>
              <a:gd name="connsiteY352" fmla="*/ 109574 h 483984"/>
              <a:gd name="connsiteX353" fmla="*/ 1991943 w 3219707"/>
              <a:gd name="connsiteY353" fmla="*/ 113771 h 483984"/>
              <a:gd name="connsiteX354" fmla="*/ 2002282 w 3219707"/>
              <a:gd name="connsiteY354" fmla="*/ 118871 h 483984"/>
              <a:gd name="connsiteX355" fmla="*/ 2005925 w 3219707"/>
              <a:gd name="connsiteY355" fmla="*/ 127270 h 483984"/>
              <a:gd name="connsiteX356" fmla="*/ 1953997 w 3219707"/>
              <a:gd name="connsiteY356" fmla="*/ 153105 h 483984"/>
              <a:gd name="connsiteX357" fmla="*/ 1883359 w 3219707"/>
              <a:gd name="connsiteY357" fmla="*/ 169114 h 483984"/>
              <a:gd name="connsiteX358" fmla="*/ 1864382 w 3219707"/>
              <a:gd name="connsiteY358" fmla="*/ 150137 h 483984"/>
              <a:gd name="connsiteX359" fmla="*/ 1880054 w 3219707"/>
              <a:gd name="connsiteY359" fmla="*/ 112675 h 483984"/>
              <a:gd name="connsiteX360" fmla="*/ 1912581 w 3219707"/>
              <a:gd name="connsiteY360" fmla="*/ 68993 h 483984"/>
              <a:gd name="connsiteX361" fmla="*/ 1940399 w 3219707"/>
              <a:gd name="connsiteY361" fmla="*/ 45627 h 483984"/>
              <a:gd name="connsiteX362" fmla="*/ 1999950 w 3219707"/>
              <a:gd name="connsiteY362" fmla="*/ 27534 h 483984"/>
              <a:gd name="connsiteX363" fmla="*/ 2091800 w 3219707"/>
              <a:gd name="connsiteY363" fmla="*/ 7094 h 483984"/>
              <a:gd name="connsiteX364" fmla="*/ 2169959 w 3219707"/>
              <a:gd name="connsiteY364" fmla="*/ 0 h 483984"/>
              <a:gd name="connsiteX0" fmla="*/ 2009846 w 3219707"/>
              <a:gd name="connsiteY0" fmla="*/ 271373 h 483984"/>
              <a:gd name="connsiteX1" fmla="*/ 1966770 w 3219707"/>
              <a:gd name="connsiteY1" fmla="*/ 324292 h 483984"/>
              <a:gd name="connsiteX2" fmla="*/ 1958840 w 3219707"/>
              <a:gd name="connsiteY2" fmla="*/ 344572 h 483984"/>
              <a:gd name="connsiteX3" fmla="*/ 1971292 w 3219707"/>
              <a:gd name="connsiteY3" fmla="*/ 367948 h 483984"/>
              <a:gd name="connsiteX4" fmla="*/ 2013201 w 3219707"/>
              <a:gd name="connsiteY4" fmla="*/ 380115 h 483984"/>
              <a:gd name="connsiteX5" fmla="*/ 2101138 w 3219707"/>
              <a:gd name="connsiteY5" fmla="*/ 359188 h 483984"/>
              <a:gd name="connsiteX6" fmla="*/ 2144263 w 3219707"/>
              <a:gd name="connsiteY6" fmla="*/ 316990 h 483984"/>
              <a:gd name="connsiteX7" fmla="*/ 2116322 w 3219707"/>
              <a:gd name="connsiteY7" fmla="*/ 293174 h 483984"/>
              <a:gd name="connsiteX8" fmla="*/ 2009846 w 3219707"/>
              <a:gd name="connsiteY8" fmla="*/ 271373 h 483984"/>
              <a:gd name="connsiteX9" fmla="*/ 3144404 w 3219707"/>
              <a:gd name="connsiteY9" fmla="*/ 267214 h 483984"/>
              <a:gd name="connsiteX10" fmla="*/ 3140610 w 3219707"/>
              <a:gd name="connsiteY10" fmla="*/ 268049 h 483984"/>
              <a:gd name="connsiteX11" fmla="*/ 3108163 w 3219707"/>
              <a:gd name="connsiteY11" fmla="*/ 288909 h 483984"/>
              <a:gd name="connsiteX12" fmla="*/ 3051515 w 3219707"/>
              <a:gd name="connsiteY12" fmla="*/ 339075 h 483984"/>
              <a:gd name="connsiteX13" fmla="*/ 3075464 w 3219707"/>
              <a:gd name="connsiteY13" fmla="*/ 350497 h 483984"/>
              <a:gd name="connsiteX14" fmla="*/ 3125367 w 3219707"/>
              <a:gd name="connsiteY14" fmla="*/ 302909 h 483984"/>
              <a:gd name="connsiteX15" fmla="*/ 3143560 w 3219707"/>
              <a:gd name="connsiteY15" fmla="*/ 271861 h 483984"/>
              <a:gd name="connsiteX16" fmla="*/ 3144404 w 3219707"/>
              <a:gd name="connsiteY16" fmla="*/ 267214 h 483984"/>
              <a:gd name="connsiteX17" fmla="*/ 1389338 w 3219707"/>
              <a:gd name="connsiteY17" fmla="*/ 260604 h 483984"/>
              <a:gd name="connsiteX18" fmla="*/ 1338701 w 3219707"/>
              <a:gd name="connsiteY18" fmla="*/ 299620 h 483984"/>
              <a:gd name="connsiteX19" fmla="*/ 1303094 w 3219707"/>
              <a:gd name="connsiteY19" fmla="*/ 346613 h 483984"/>
              <a:gd name="connsiteX20" fmla="*/ 1297430 w 3219707"/>
              <a:gd name="connsiteY20" fmla="*/ 377533 h 483984"/>
              <a:gd name="connsiteX21" fmla="*/ 1302413 w 3219707"/>
              <a:gd name="connsiteY21" fmla="*/ 388388 h 483984"/>
              <a:gd name="connsiteX22" fmla="*/ 1316140 w 3219707"/>
              <a:gd name="connsiteY22" fmla="*/ 392888 h 483984"/>
              <a:gd name="connsiteX23" fmla="*/ 1361081 w 3219707"/>
              <a:gd name="connsiteY23" fmla="*/ 373311 h 483984"/>
              <a:gd name="connsiteX24" fmla="*/ 1355026 w 3219707"/>
              <a:gd name="connsiteY24" fmla="*/ 346586 h 483984"/>
              <a:gd name="connsiteX25" fmla="*/ 1389338 w 3219707"/>
              <a:gd name="connsiteY25" fmla="*/ 260604 h 483984"/>
              <a:gd name="connsiteX26" fmla="*/ 2889294 w 3219707"/>
              <a:gd name="connsiteY26" fmla="*/ 252535 h 483984"/>
              <a:gd name="connsiteX27" fmla="*/ 2784126 w 3219707"/>
              <a:gd name="connsiteY27" fmla="*/ 313443 h 483984"/>
              <a:gd name="connsiteX28" fmla="*/ 2744913 w 3219707"/>
              <a:gd name="connsiteY28" fmla="*/ 368114 h 483984"/>
              <a:gd name="connsiteX29" fmla="*/ 2751513 w 3219707"/>
              <a:gd name="connsiteY29" fmla="*/ 385495 h 483984"/>
              <a:gd name="connsiteX30" fmla="*/ 2793325 w 3219707"/>
              <a:gd name="connsiteY30" fmla="*/ 359316 h 483984"/>
              <a:gd name="connsiteX31" fmla="*/ 2889294 w 3219707"/>
              <a:gd name="connsiteY31" fmla="*/ 252535 h 483984"/>
              <a:gd name="connsiteX32" fmla="*/ 2602507 w 3219707"/>
              <a:gd name="connsiteY32" fmla="*/ 246481 h 483984"/>
              <a:gd name="connsiteX33" fmla="*/ 2560817 w 3219707"/>
              <a:gd name="connsiteY33" fmla="*/ 272788 h 483984"/>
              <a:gd name="connsiteX34" fmla="*/ 2525268 w 3219707"/>
              <a:gd name="connsiteY34" fmla="*/ 324255 h 483984"/>
              <a:gd name="connsiteX35" fmla="*/ 2580802 w 3219707"/>
              <a:gd name="connsiteY35" fmla="*/ 282791 h 483984"/>
              <a:gd name="connsiteX36" fmla="*/ 2603053 w 3219707"/>
              <a:gd name="connsiteY36" fmla="*/ 247017 h 483984"/>
              <a:gd name="connsiteX37" fmla="*/ 2602507 w 3219707"/>
              <a:gd name="connsiteY37" fmla="*/ 246481 h 483984"/>
              <a:gd name="connsiteX38" fmla="*/ 649881 w 3219707"/>
              <a:gd name="connsiteY38" fmla="*/ 246481 h 483984"/>
              <a:gd name="connsiteX39" fmla="*/ 608192 w 3219707"/>
              <a:gd name="connsiteY39" fmla="*/ 272788 h 483984"/>
              <a:gd name="connsiteX40" fmla="*/ 572643 w 3219707"/>
              <a:gd name="connsiteY40" fmla="*/ 324255 h 483984"/>
              <a:gd name="connsiteX41" fmla="*/ 628177 w 3219707"/>
              <a:gd name="connsiteY41" fmla="*/ 282791 h 483984"/>
              <a:gd name="connsiteX42" fmla="*/ 650428 w 3219707"/>
              <a:gd name="connsiteY42" fmla="*/ 247017 h 483984"/>
              <a:gd name="connsiteX43" fmla="*/ 649881 w 3219707"/>
              <a:gd name="connsiteY43" fmla="*/ 246481 h 483984"/>
              <a:gd name="connsiteX44" fmla="*/ 668055 w 3219707"/>
              <a:gd name="connsiteY44" fmla="*/ 197114 h 483984"/>
              <a:gd name="connsiteX45" fmla="*/ 698273 w 3219707"/>
              <a:gd name="connsiteY45" fmla="*/ 206249 h 483984"/>
              <a:gd name="connsiteX46" fmla="*/ 709889 w 3219707"/>
              <a:gd name="connsiteY46" fmla="*/ 231543 h 483984"/>
              <a:gd name="connsiteX47" fmla="*/ 569278 w 3219707"/>
              <a:gd name="connsiteY47" fmla="*/ 357302 h 483984"/>
              <a:gd name="connsiteX48" fmla="*/ 569278 w 3219707"/>
              <a:gd name="connsiteY48" fmla="*/ 360720 h 483984"/>
              <a:gd name="connsiteX49" fmla="*/ 576570 w 3219707"/>
              <a:gd name="connsiteY49" fmla="*/ 386952 h 483984"/>
              <a:gd name="connsiteX50" fmla="*/ 596732 w 3219707"/>
              <a:gd name="connsiteY50" fmla="*/ 395589 h 483984"/>
              <a:gd name="connsiteX51" fmla="*/ 643645 w 3219707"/>
              <a:gd name="connsiteY51" fmla="*/ 380469 h 483984"/>
              <a:gd name="connsiteX52" fmla="*/ 713253 w 3219707"/>
              <a:gd name="connsiteY52" fmla="*/ 333674 h 483984"/>
              <a:gd name="connsiteX53" fmla="*/ 713253 w 3219707"/>
              <a:gd name="connsiteY53" fmla="*/ 363185 h 483984"/>
              <a:gd name="connsiteX54" fmla="*/ 570500 w 3219707"/>
              <a:gd name="connsiteY54" fmla="*/ 459743 h 483984"/>
              <a:gd name="connsiteX55" fmla="*/ 518824 w 3219707"/>
              <a:gd name="connsiteY55" fmla="*/ 433581 h 483984"/>
              <a:gd name="connsiteX56" fmla="*/ 500398 w 3219707"/>
              <a:gd name="connsiteY56" fmla="*/ 364749 h 483984"/>
              <a:gd name="connsiteX57" fmla="*/ 526411 w 3219707"/>
              <a:gd name="connsiteY57" fmla="*/ 289820 h 483984"/>
              <a:gd name="connsiteX58" fmla="*/ 594385 w 3219707"/>
              <a:gd name="connsiteY58" fmla="*/ 224042 h 483984"/>
              <a:gd name="connsiteX59" fmla="*/ 668055 w 3219707"/>
              <a:gd name="connsiteY59" fmla="*/ 197114 h 483984"/>
              <a:gd name="connsiteX60" fmla="*/ 2324334 w 3219707"/>
              <a:gd name="connsiteY60" fmla="*/ 191735 h 483984"/>
              <a:gd name="connsiteX61" fmla="*/ 2339271 w 3219707"/>
              <a:gd name="connsiteY61" fmla="*/ 203672 h 483984"/>
              <a:gd name="connsiteX62" fmla="*/ 2329177 w 3219707"/>
              <a:gd name="connsiteY62" fmla="*/ 219981 h 483984"/>
              <a:gd name="connsiteX63" fmla="*/ 2407765 w 3219707"/>
              <a:gd name="connsiteY63" fmla="*/ 209898 h 483984"/>
              <a:gd name="connsiteX64" fmla="*/ 2423239 w 3219707"/>
              <a:gd name="connsiteY64" fmla="*/ 213927 h 483984"/>
              <a:gd name="connsiteX65" fmla="*/ 2432545 w 3219707"/>
              <a:gd name="connsiteY65" fmla="*/ 228061 h 483984"/>
              <a:gd name="connsiteX66" fmla="*/ 2436816 w 3219707"/>
              <a:gd name="connsiteY66" fmla="*/ 248367 h 483984"/>
              <a:gd name="connsiteX67" fmla="*/ 2432197 w 3219707"/>
              <a:gd name="connsiteY67" fmla="*/ 267832 h 483984"/>
              <a:gd name="connsiteX68" fmla="*/ 2407980 w 3219707"/>
              <a:gd name="connsiteY68" fmla="*/ 296137 h 483984"/>
              <a:gd name="connsiteX69" fmla="*/ 2380333 w 3219707"/>
              <a:gd name="connsiteY69" fmla="*/ 334306 h 483984"/>
              <a:gd name="connsiteX70" fmla="*/ 2368867 w 3219707"/>
              <a:gd name="connsiteY70" fmla="*/ 365424 h 483984"/>
              <a:gd name="connsiteX71" fmla="*/ 2380848 w 3219707"/>
              <a:gd name="connsiteY71" fmla="*/ 374725 h 483984"/>
              <a:gd name="connsiteX72" fmla="*/ 2457679 w 3219707"/>
              <a:gd name="connsiteY72" fmla="*/ 332999 h 483984"/>
              <a:gd name="connsiteX73" fmla="*/ 2457679 w 3219707"/>
              <a:gd name="connsiteY73" fmla="*/ 338426 h 483984"/>
              <a:gd name="connsiteX74" fmla="*/ 2459526 w 3219707"/>
              <a:gd name="connsiteY74" fmla="*/ 327977 h 483984"/>
              <a:gd name="connsiteX75" fmla="*/ 2479036 w 3219707"/>
              <a:gd name="connsiteY75" fmla="*/ 289820 h 483984"/>
              <a:gd name="connsiteX76" fmla="*/ 2547010 w 3219707"/>
              <a:gd name="connsiteY76" fmla="*/ 224042 h 483984"/>
              <a:gd name="connsiteX77" fmla="*/ 2620680 w 3219707"/>
              <a:gd name="connsiteY77" fmla="*/ 197114 h 483984"/>
              <a:gd name="connsiteX78" fmla="*/ 2650899 w 3219707"/>
              <a:gd name="connsiteY78" fmla="*/ 206249 h 483984"/>
              <a:gd name="connsiteX79" fmla="*/ 2662514 w 3219707"/>
              <a:gd name="connsiteY79" fmla="*/ 231543 h 483984"/>
              <a:gd name="connsiteX80" fmla="*/ 2521903 w 3219707"/>
              <a:gd name="connsiteY80" fmla="*/ 357302 h 483984"/>
              <a:gd name="connsiteX81" fmla="*/ 2521903 w 3219707"/>
              <a:gd name="connsiteY81" fmla="*/ 360720 h 483984"/>
              <a:gd name="connsiteX82" fmla="*/ 2529195 w 3219707"/>
              <a:gd name="connsiteY82" fmla="*/ 386952 h 483984"/>
              <a:gd name="connsiteX83" fmla="*/ 2549357 w 3219707"/>
              <a:gd name="connsiteY83" fmla="*/ 395589 h 483984"/>
              <a:gd name="connsiteX84" fmla="*/ 2596270 w 3219707"/>
              <a:gd name="connsiteY84" fmla="*/ 380469 h 483984"/>
              <a:gd name="connsiteX85" fmla="*/ 2665878 w 3219707"/>
              <a:gd name="connsiteY85" fmla="*/ 333674 h 483984"/>
              <a:gd name="connsiteX86" fmla="*/ 2665878 w 3219707"/>
              <a:gd name="connsiteY86" fmla="*/ 363185 h 483984"/>
              <a:gd name="connsiteX87" fmla="*/ 2523125 w 3219707"/>
              <a:gd name="connsiteY87" fmla="*/ 459743 h 483984"/>
              <a:gd name="connsiteX88" fmla="*/ 2471449 w 3219707"/>
              <a:gd name="connsiteY88" fmla="*/ 433581 h 483984"/>
              <a:gd name="connsiteX89" fmla="*/ 2454175 w 3219707"/>
              <a:gd name="connsiteY89" fmla="*/ 385052 h 483984"/>
              <a:gd name="connsiteX90" fmla="*/ 2453279 w 3219707"/>
              <a:gd name="connsiteY90" fmla="*/ 369254 h 483984"/>
              <a:gd name="connsiteX91" fmla="*/ 2428471 w 3219707"/>
              <a:gd name="connsiteY91" fmla="*/ 395137 h 483984"/>
              <a:gd name="connsiteX92" fmla="*/ 2398453 w 3219707"/>
              <a:gd name="connsiteY92" fmla="*/ 423037 h 483984"/>
              <a:gd name="connsiteX93" fmla="*/ 2345861 w 3219707"/>
              <a:gd name="connsiteY93" fmla="*/ 449649 h 483984"/>
              <a:gd name="connsiteX94" fmla="*/ 2316527 w 3219707"/>
              <a:gd name="connsiteY94" fmla="*/ 432386 h 483984"/>
              <a:gd name="connsiteX95" fmla="*/ 2306717 w 3219707"/>
              <a:gd name="connsiteY95" fmla="*/ 393681 h 483984"/>
              <a:gd name="connsiteX96" fmla="*/ 2322673 w 3219707"/>
              <a:gd name="connsiteY96" fmla="*/ 341287 h 483984"/>
              <a:gd name="connsiteX97" fmla="*/ 2366596 w 3219707"/>
              <a:gd name="connsiteY97" fmla="*/ 286847 h 483984"/>
              <a:gd name="connsiteX98" fmla="*/ 2313371 w 3219707"/>
              <a:gd name="connsiteY98" fmla="*/ 298441 h 483984"/>
              <a:gd name="connsiteX99" fmla="*/ 2242798 w 3219707"/>
              <a:gd name="connsiteY99" fmla="*/ 372957 h 483984"/>
              <a:gd name="connsiteX100" fmla="*/ 2242798 w 3219707"/>
              <a:gd name="connsiteY100" fmla="*/ 342525 h 483984"/>
              <a:gd name="connsiteX101" fmla="*/ 2269716 w 3219707"/>
              <a:gd name="connsiteY101" fmla="*/ 313228 h 483984"/>
              <a:gd name="connsiteX102" fmla="*/ 2249528 w 3219707"/>
              <a:gd name="connsiteY102" fmla="*/ 284018 h 483984"/>
              <a:gd name="connsiteX103" fmla="*/ 2277817 w 3219707"/>
              <a:gd name="connsiteY103" fmla="*/ 225751 h 483984"/>
              <a:gd name="connsiteX104" fmla="*/ 2324334 w 3219707"/>
              <a:gd name="connsiteY104" fmla="*/ 191735 h 483984"/>
              <a:gd name="connsiteX105" fmla="*/ 1267349 w 3219707"/>
              <a:gd name="connsiteY105" fmla="*/ 115707 h 483984"/>
              <a:gd name="connsiteX106" fmla="*/ 1288748 w 3219707"/>
              <a:gd name="connsiteY106" fmla="*/ 124033 h 483984"/>
              <a:gd name="connsiteX107" fmla="*/ 1297074 w 3219707"/>
              <a:gd name="connsiteY107" fmla="*/ 144757 h 483984"/>
              <a:gd name="connsiteX108" fmla="*/ 1282206 w 3219707"/>
              <a:gd name="connsiteY108" fmla="*/ 180987 h 483984"/>
              <a:gd name="connsiteX109" fmla="*/ 1247161 w 3219707"/>
              <a:gd name="connsiteY109" fmla="*/ 200061 h 483984"/>
              <a:gd name="connsiteX110" fmla="*/ 1226030 w 3219707"/>
              <a:gd name="connsiteY110" fmla="*/ 191686 h 483984"/>
              <a:gd name="connsiteX111" fmla="*/ 1218100 w 3219707"/>
              <a:gd name="connsiteY111" fmla="*/ 171000 h 483984"/>
              <a:gd name="connsiteX112" fmla="*/ 1233932 w 3219707"/>
              <a:gd name="connsiteY112" fmla="*/ 134931 h 483984"/>
              <a:gd name="connsiteX113" fmla="*/ 1267349 w 3219707"/>
              <a:gd name="connsiteY113" fmla="*/ 115707 h 483984"/>
              <a:gd name="connsiteX114" fmla="*/ 1122131 w 3219707"/>
              <a:gd name="connsiteY114" fmla="*/ 106963 h 483984"/>
              <a:gd name="connsiteX115" fmla="*/ 1147152 w 3219707"/>
              <a:gd name="connsiteY115" fmla="*/ 121215 h 483984"/>
              <a:gd name="connsiteX116" fmla="*/ 1131775 w 3219707"/>
              <a:gd name="connsiteY116" fmla="*/ 146708 h 483984"/>
              <a:gd name="connsiteX117" fmla="*/ 1111501 w 3219707"/>
              <a:gd name="connsiteY117" fmla="*/ 166467 h 483984"/>
              <a:gd name="connsiteX118" fmla="*/ 1145138 w 3219707"/>
              <a:gd name="connsiteY118" fmla="*/ 171686 h 483984"/>
              <a:gd name="connsiteX119" fmla="*/ 1094292 w 3219707"/>
              <a:gd name="connsiteY119" fmla="*/ 253875 h 483984"/>
              <a:gd name="connsiteX120" fmla="*/ 1051033 w 3219707"/>
              <a:gd name="connsiteY120" fmla="*/ 250510 h 483984"/>
              <a:gd name="connsiteX121" fmla="*/ 1010924 w 3219707"/>
              <a:gd name="connsiteY121" fmla="*/ 323880 h 483984"/>
              <a:gd name="connsiteX122" fmla="*/ 999823 w 3219707"/>
              <a:gd name="connsiteY122" fmla="*/ 373504 h 483984"/>
              <a:gd name="connsiteX123" fmla="*/ 1011128 w 3219707"/>
              <a:gd name="connsiteY123" fmla="*/ 388184 h 483984"/>
              <a:gd name="connsiteX124" fmla="*/ 1104771 w 3219707"/>
              <a:gd name="connsiteY124" fmla="*/ 332999 h 483984"/>
              <a:gd name="connsiteX125" fmla="*/ 1104771 w 3219707"/>
              <a:gd name="connsiteY125" fmla="*/ 357633 h 483984"/>
              <a:gd name="connsiteX126" fmla="*/ 1113649 w 3219707"/>
              <a:gd name="connsiteY126" fmla="*/ 314056 h 483984"/>
              <a:gd name="connsiteX127" fmla="*/ 1143402 w 3219707"/>
              <a:gd name="connsiteY127" fmla="*/ 263197 h 483984"/>
              <a:gd name="connsiteX128" fmla="*/ 1218228 w 3219707"/>
              <a:gd name="connsiteY128" fmla="*/ 211248 h 483984"/>
              <a:gd name="connsiteX129" fmla="*/ 1245275 w 3219707"/>
              <a:gd name="connsiteY129" fmla="*/ 232893 h 483984"/>
              <a:gd name="connsiteX130" fmla="*/ 1234527 w 3219707"/>
              <a:gd name="connsiteY130" fmla="*/ 262602 h 483984"/>
              <a:gd name="connsiteX131" fmla="*/ 1192779 w 3219707"/>
              <a:gd name="connsiteY131" fmla="*/ 316540 h 483984"/>
              <a:gd name="connsiteX132" fmla="*/ 1167179 w 3219707"/>
              <a:gd name="connsiteY132" fmla="*/ 344411 h 483984"/>
              <a:gd name="connsiteX133" fmla="*/ 1163193 w 3219707"/>
              <a:gd name="connsiteY133" fmla="*/ 359370 h 483984"/>
              <a:gd name="connsiteX134" fmla="*/ 1169971 w 3219707"/>
              <a:gd name="connsiteY134" fmla="*/ 375615 h 483984"/>
              <a:gd name="connsiteX135" fmla="*/ 1187957 w 3219707"/>
              <a:gd name="connsiteY135" fmla="*/ 382130 h 483984"/>
              <a:gd name="connsiteX136" fmla="*/ 1219434 w 3219707"/>
              <a:gd name="connsiteY136" fmla="*/ 371029 h 483984"/>
              <a:gd name="connsiteX137" fmla="*/ 1242836 w 3219707"/>
              <a:gd name="connsiteY137" fmla="*/ 356139 h 483984"/>
              <a:gd name="connsiteX138" fmla="*/ 1243216 w 3219707"/>
              <a:gd name="connsiteY138" fmla="*/ 355890 h 483984"/>
              <a:gd name="connsiteX139" fmla="*/ 1242673 w 3219707"/>
              <a:gd name="connsiteY139" fmla="*/ 351976 h 483984"/>
              <a:gd name="connsiteX140" fmla="*/ 1267105 w 3219707"/>
              <a:gd name="connsiteY140" fmla="*/ 285448 h 483984"/>
              <a:gd name="connsiteX141" fmla="*/ 1329020 w 3219707"/>
              <a:gd name="connsiteY141" fmla="*/ 225323 h 483984"/>
              <a:gd name="connsiteX142" fmla="*/ 1396196 w 3219707"/>
              <a:gd name="connsiteY142" fmla="*/ 201154 h 483984"/>
              <a:gd name="connsiteX143" fmla="*/ 1422369 w 3219707"/>
              <a:gd name="connsiteY143" fmla="*/ 207615 h 483984"/>
              <a:gd name="connsiteX144" fmla="*/ 1434001 w 3219707"/>
              <a:gd name="connsiteY144" fmla="*/ 225489 h 483984"/>
              <a:gd name="connsiteX145" fmla="*/ 1426607 w 3219707"/>
              <a:gd name="connsiteY145" fmla="*/ 237673 h 483984"/>
              <a:gd name="connsiteX146" fmla="*/ 1442937 w 3219707"/>
              <a:gd name="connsiteY146" fmla="*/ 247311 h 483984"/>
              <a:gd name="connsiteX147" fmla="*/ 1448135 w 3219707"/>
              <a:gd name="connsiteY147" fmla="*/ 270570 h 483984"/>
              <a:gd name="connsiteX148" fmla="*/ 1420553 w 3219707"/>
              <a:gd name="connsiteY148" fmla="*/ 355041 h 483984"/>
              <a:gd name="connsiteX149" fmla="*/ 1422133 w 3219707"/>
              <a:gd name="connsiteY149" fmla="*/ 355293 h 483984"/>
              <a:gd name="connsiteX150" fmla="*/ 1425584 w 3219707"/>
              <a:gd name="connsiteY150" fmla="*/ 363324 h 483984"/>
              <a:gd name="connsiteX151" fmla="*/ 1426607 w 3219707"/>
              <a:gd name="connsiteY151" fmla="*/ 369593 h 483984"/>
              <a:gd name="connsiteX152" fmla="*/ 1452893 w 3219707"/>
              <a:gd name="connsiteY152" fmla="*/ 345127 h 483984"/>
              <a:gd name="connsiteX153" fmla="*/ 1469376 w 3219707"/>
              <a:gd name="connsiteY153" fmla="*/ 334087 h 483984"/>
              <a:gd name="connsiteX154" fmla="*/ 1470476 w 3219707"/>
              <a:gd name="connsiteY154" fmla="*/ 329629 h 483984"/>
              <a:gd name="connsiteX155" fmla="*/ 1495695 w 3219707"/>
              <a:gd name="connsiteY155" fmla="*/ 286884 h 483984"/>
              <a:gd name="connsiteX156" fmla="*/ 1531389 w 3219707"/>
              <a:gd name="connsiteY156" fmla="*/ 243089 h 483984"/>
              <a:gd name="connsiteX157" fmla="*/ 1566161 w 3219707"/>
              <a:gd name="connsiteY157" fmla="*/ 229411 h 483984"/>
              <a:gd name="connsiteX158" fmla="*/ 1585878 w 3219707"/>
              <a:gd name="connsiteY158" fmla="*/ 235524 h 483984"/>
              <a:gd name="connsiteX159" fmla="*/ 1593872 w 3219707"/>
              <a:gd name="connsiteY159" fmla="*/ 250381 h 483984"/>
              <a:gd name="connsiteX160" fmla="*/ 1586671 w 3219707"/>
              <a:gd name="connsiteY160" fmla="*/ 267098 h 483984"/>
              <a:gd name="connsiteX161" fmla="*/ 1575237 w 3219707"/>
              <a:gd name="connsiteY161" fmla="*/ 279881 h 483984"/>
              <a:gd name="connsiteX162" fmla="*/ 1525249 w 3219707"/>
              <a:gd name="connsiteY162" fmla="*/ 349951 h 483984"/>
              <a:gd name="connsiteX163" fmla="*/ 1524445 w 3219707"/>
              <a:gd name="connsiteY163" fmla="*/ 353198 h 483984"/>
              <a:gd name="connsiteX164" fmla="*/ 1534668 w 3219707"/>
              <a:gd name="connsiteY164" fmla="*/ 342632 h 483984"/>
              <a:gd name="connsiteX165" fmla="*/ 1640254 w 3219707"/>
              <a:gd name="connsiteY165" fmla="*/ 237721 h 483984"/>
              <a:gd name="connsiteX166" fmla="*/ 1696003 w 3219707"/>
              <a:gd name="connsiteY166" fmla="*/ 209223 h 483984"/>
              <a:gd name="connsiteX167" fmla="*/ 1712456 w 3219707"/>
              <a:gd name="connsiteY167" fmla="*/ 228061 h 483984"/>
              <a:gd name="connsiteX168" fmla="*/ 1718334 w 3219707"/>
              <a:gd name="connsiteY168" fmla="*/ 259125 h 483984"/>
              <a:gd name="connsiteX169" fmla="*/ 1704211 w 3219707"/>
              <a:gd name="connsiteY169" fmla="*/ 279892 h 483984"/>
              <a:gd name="connsiteX170" fmla="*/ 1661069 w 3219707"/>
              <a:gd name="connsiteY170" fmla="*/ 337564 h 483984"/>
              <a:gd name="connsiteX171" fmla="*/ 1646346 w 3219707"/>
              <a:gd name="connsiteY171" fmla="*/ 370814 h 483984"/>
              <a:gd name="connsiteX172" fmla="*/ 1650933 w 3219707"/>
              <a:gd name="connsiteY172" fmla="*/ 378765 h 483984"/>
              <a:gd name="connsiteX173" fmla="*/ 1730443 w 3219707"/>
              <a:gd name="connsiteY173" fmla="*/ 332334 h 483984"/>
              <a:gd name="connsiteX174" fmla="*/ 1730443 w 3219707"/>
              <a:gd name="connsiteY174" fmla="*/ 364878 h 483984"/>
              <a:gd name="connsiteX175" fmla="*/ 1660679 w 3219707"/>
              <a:gd name="connsiteY175" fmla="*/ 430811 h 483984"/>
              <a:gd name="connsiteX176" fmla="*/ 1609892 w 3219707"/>
              <a:gd name="connsiteY176" fmla="*/ 455703 h 483984"/>
              <a:gd name="connsiteX177" fmla="*/ 1585326 w 3219707"/>
              <a:gd name="connsiteY177" fmla="*/ 443300 h 483984"/>
              <a:gd name="connsiteX178" fmla="*/ 1577466 w 3219707"/>
              <a:gd name="connsiteY178" fmla="*/ 413194 h 483984"/>
              <a:gd name="connsiteX179" fmla="*/ 1590298 w 3219707"/>
              <a:gd name="connsiteY179" fmla="*/ 369759 h 483984"/>
              <a:gd name="connsiteX180" fmla="*/ 1634655 w 3219707"/>
              <a:gd name="connsiteY180" fmla="*/ 300295 h 483984"/>
              <a:gd name="connsiteX181" fmla="*/ 1542748 w 3219707"/>
              <a:gd name="connsiteY181" fmla="*/ 402211 h 483984"/>
              <a:gd name="connsiteX182" fmla="*/ 1515723 w 3219707"/>
              <a:gd name="connsiteY182" fmla="*/ 434529 h 483984"/>
              <a:gd name="connsiteX183" fmla="*/ 1500903 w 3219707"/>
              <a:gd name="connsiteY183" fmla="*/ 440230 h 483984"/>
              <a:gd name="connsiteX184" fmla="*/ 1474843 w 3219707"/>
              <a:gd name="connsiteY184" fmla="*/ 415343 h 483984"/>
              <a:gd name="connsiteX185" fmla="*/ 1468052 w 3219707"/>
              <a:gd name="connsiteY185" fmla="*/ 389413 h 483984"/>
              <a:gd name="connsiteX186" fmla="*/ 1466405 w 3219707"/>
              <a:gd name="connsiteY186" fmla="*/ 369021 h 483984"/>
              <a:gd name="connsiteX187" fmla="*/ 1451239 w 3219707"/>
              <a:gd name="connsiteY187" fmla="*/ 382193 h 483984"/>
              <a:gd name="connsiteX188" fmla="*/ 1433652 w 3219707"/>
              <a:gd name="connsiteY188" fmla="*/ 393505 h 483984"/>
              <a:gd name="connsiteX189" fmla="*/ 1394589 w 3219707"/>
              <a:gd name="connsiteY189" fmla="*/ 400539 h 483984"/>
              <a:gd name="connsiteX190" fmla="*/ 1316140 w 3219707"/>
              <a:gd name="connsiteY190" fmla="*/ 450999 h 483984"/>
              <a:gd name="connsiteX191" fmla="*/ 1263853 w 3219707"/>
              <a:gd name="connsiteY191" fmla="*/ 422158 h 483984"/>
              <a:gd name="connsiteX192" fmla="*/ 1251532 w 3219707"/>
              <a:gd name="connsiteY192" fmla="*/ 397365 h 483984"/>
              <a:gd name="connsiteX193" fmla="*/ 1244423 w 3219707"/>
              <a:gd name="connsiteY193" fmla="*/ 405276 h 483984"/>
              <a:gd name="connsiteX194" fmla="*/ 1161725 w 3219707"/>
              <a:gd name="connsiteY194" fmla="*/ 454364 h 483984"/>
              <a:gd name="connsiteX195" fmla="*/ 1118043 w 3219707"/>
              <a:gd name="connsiteY195" fmla="*/ 423540 h 483984"/>
              <a:gd name="connsiteX196" fmla="*/ 1104328 w 3219707"/>
              <a:gd name="connsiteY196" fmla="*/ 365268 h 483984"/>
              <a:gd name="connsiteX197" fmla="*/ 1082358 w 3219707"/>
              <a:gd name="connsiteY197" fmla="*/ 388315 h 483984"/>
              <a:gd name="connsiteX198" fmla="*/ 966722 w 3219707"/>
              <a:gd name="connsiteY198" fmla="*/ 465122 h 483984"/>
              <a:gd name="connsiteX199" fmla="*/ 936896 w 3219707"/>
              <a:gd name="connsiteY199" fmla="*/ 451128 h 483984"/>
              <a:gd name="connsiteX200" fmla="*/ 926903 w 3219707"/>
              <a:gd name="connsiteY200" fmla="*/ 418574 h 483984"/>
              <a:gd name="connsiteX201" fmla="*/ 950445 w 3219707"/>
              <a:gd name="connsiteY201" fmla="*/ 344700 h 483984"/>
              <a:gd name="connsiteX202" fmla="*/ 939636 w 3219707"/>
              <a:gd name="connsiteY202" fmla="*/ 357867 h 483984"/>
              <a:gd name="connsiteX203" fmla="*/ 934248 w 3219707"/>
              <a:gd name="connsiteY203" fmla="*/ 361774 h 483984"/>
              <a:gd name="connsiteX204" fmla="*/ 934248 w 3219707"/>
              <a:gd name="connsiteY204" fmla="*/ 366142 h 483984"/>
              <a:gd name="connsiteX205" fmla="*/ 864682 w 3219707"/>
              <a:gd name="connsiteY205" fmla="*/ 429954 h 483984"/>
              <a:gd name="connsiteX206" fmla="*/ 792158 w 3219707"/>
              <a:gd name="connsiteY206" fmla="*/ 463783 h 483984"/>
              <a:gd name="connsiteX207" fmla="*/ 738602 w 3219707"/>
              <a:gd name="connsiteY207" fmla="*/ 429027 h 483984"/>
              <a:gd name="connsiteX208" fmla="*/ 718693 w 3219707"/>
              <a:gd name="connsiteY208" fmla="*/ 356005 h 483984"/>
              <a:gd name="connsiteX209" fmla="*/ 725893 w 3219707"/>
              <a:gd name="connsiteY209" fmla="*/ 319460 h 483984"/>
              <a:gd name="connsiteX210" fmla="*/ 765744 w 3219707"/>
              <a:gd name="connsiteY210" fmla="*/ 270661 h 483984"/>
              <a:gd name="connsiteX211" fmla="*/ 831233 w 3219707"/>
              <a:gd name="connsiteY211" fmla="*/ 216713 h 483984"/>
              <a:gd name="connsiteX212" fmla="*/ 880959 w 3219707"/>
              <a:gd name="connsiteY212" fmla="*/ 196450 h 483984"/>
              <a:gd name="connsiteX213" fmla="*/ 905696 w 3219707"/>
              <a:gd name="connsiteY213" fmla="*/ 205740 h 483984"/>
              <a:gd name="connsiteX214" fmla="*/ 915410 w 3219707"/>
              <a:gd name="connsiteY214" fmla="*/ 229529 h 483984"/>
              <a:gd name="connsiteX215" fmla="*/ 891857 w 3219707"/>
              <a:gd name="connsiteY215" fmla="*/ 284559 h 483984"/>
              <a:gd name="connsiteX216" fmla="*/ 852713 w 3219707"/>
              <a:gd name="connsiteY216" fmla="*/ 316443 h 483984"/>
              <a:gd name="connsiteX217" fmla="*/ 837100 w 3219707"/>
              <a:gd name="connsiteY217" fmla="*/ 299684 h 483984"/>
              <a:gd name="connsiteX218" fmla="*/ 837515 w 3219707"/>
              <a:gd name="connsiteY218" fmla="*/ 295148 h 483984"/>
              <a:gd name="connsiteX219" fmla="*/ 833801 w 3219707"/>
              <a:gd name="connsiteY219" fmla="*/ 297633 h 483984"/>
              <a:gd name="connsiteX220" fmla="*/ 813778 w 3219707"/>
              <a:gd name="connsiteY220" fmla="*/ 311830 h 483984"/>
              <a:gd name="connsiteX221" fmla="*/ 779118 w 3219707"/>
              <a:gd name="connsiteY221" fmla="*/ 340907 h 483984"/>
              <a:gd name="connsiteX222" fmla="*/ 770760 w 3219707"/>
              <a:gd name="connsiteY222" fmla="*/ 360045 h 483984"/>
              <a:gd name="connsiteX223" fmla="*/ 780596 w 3219707"/>
              <a:gd name="connsiteY223" fmla="*/ 387091 h 483984"/>
              <a:gd name="connsiteX224" fmla="*/ 807632 w 3219707"/>
              <a:gd name="connsiteY224" fmla="*/ 396928 h 483984"/>
              <a:gd name="connsiteX225" fmla="*/ 855815 w 3219707"/>
              <a:gd name="connsiteY225" fmla="*/ 382028 h 483984"/>
              <a:gd name="connsiteX226" fmla="*/ 910379 w 3219707"/>
              <a:gd name="connsiteY226" fmla="*/ 349621 h 483984"/>
              <a:gd name="connsiteX227" fmla="*/ 918823 w 3219707"/>
              <a:gd name="connsiteY227" fmla="*/ 344218 h 483984"/>
              <a:gd name="connsiteX228" fmla="*/ 918823 w 3219707"/>
              <a:gd name="connsiteY228" fmla="*/ 340553 h 483984"/>
              <a:gd name="connsiteX229" fmla="*/ 1002255 w 3219707"/>
              <a:gd name="connsiteY229" fmla="*/ 247863 h 483984"/>
              <a:gd name="connsiteX230" fmla="*/ 961857 w 3219707"/>
              <a:gd name="connsiteY230" fmla="*/ 250735 h 483984"/>
              <a:gd name="connsiteX231" fmla="*/ 949234 w 3219707"/>
              <a:gd name="connsiteY231" fmla="*/ 253875 h 483984"/>
              <a:gd name="connsiteX232" fmla="*/ 940351 w 3219707"/>
              <a:gd name="connsiteY232" fmla="*/ 242988 h 483984"/>
              <a:gd name="connsiteX233" fmla="*/ 958954 w 3219707"/>
              <a:gd name="connsiteY233" fmla="*/ 203222 h 483984"/>
              <a:gd name="connsiteX234" fmla="*/ 996158 w 3219707"/>
              <a:gd name="connsiteY234" fmla="*/ 169736 h 483984"/>
              <a:gd name="connsiteX235" fmla="*/ 1053905 w 3219707"/>
              <a:gd name="connsiteY235" fmla="*/ 164153 h 483984"/>
              <a:gd name="connsiteX236" fmla="*/ 1084830 w 3219707"/>
              <a:gd name="connsiteY236" fmla="*/ 122142 h 483984"/>
              <a:gd name="connsiteX237" fmla="*/ 1122131 w 3219707"/>
              <a:gd name="connsiteY237" fmla="*/ 106963 h 483984"/>
              <a:gd name="connsiteX238" fmla="*/ 421428 w 3219707"/>
              <a:gd name="connsiteY238" fmla="*/ 43055 h 483984"/>
              <a:gd name="connsiteX239" fmla="*/ 478960 w 3219707"/>
              <a:gd name="connsiteY239" fmla="*/ 48402 h 483984"/>
              <a:gd name="connsiteX240" fmla="*/ 509558 w 3219707"/>
              <a:gd name="connsiteY240" fmla="*/ 60929 h 483984"/>
              <a:gd name="connsiteX241" fmla="*/ 518436 w 3219707"/>
              <a:gd name="connsiteY241" fmla="*/ 81514 h 483984"/>
              <a:gd name="connsiteX242" fmla="*/ 512034 w 3219707"/>
              <a:gd name="connsiteY242" fmla="*/ 118536 h 483984"/>
              <a:gd name="connsiteX243" fmla="*/ 496721 w 3219707"/>
              <a:gd name="connsiteY243" fmla="*/ 139416 h 483984"/>
              <a:gd name="connsiteX244" fmla="*/ 464515 w 3219707"/>
              <a:gd name="connsiteY244" fmla="*/ 153566 h 483984"/>
              <a:gd name="connsiteX245" fmla="*/ 436006 w 3219707"/>
              <a:gd name="connsiteY245" fmla="*/ 164469 h 483984"/>
              <a:gd name="connsiteX246" fmla="*/ 404883 w 3219707"/>
              <a:gd name="connsiteY246" fmla="*/ 182841 h 483984"/>
              <a:gd name="connsiteX247" fmla="*/ 388960 w 3219707"/>
              <a:gd name="connsiteY247" fmla="*/ 191306 h 483984"/>
              <a:gd name="connsiteX248" fmla="*/ 377569 w 3219707"/>
              <a:gd name="connsiteY248" fmla="*/ 181758 h 483984"/>
              <a:gd name="connsiteX249" fmla="*/ 389645 w 3219707"/>
              <a:gd name="connsiteY249" fmla="*/ 161640 h 483984"/>
              <a:gd name="connsiteX250" fmla="*/ 418449 w 3219707"/>
              <a:gd name="connsiteY250" fmla="*/ 140986 h 483984"/>
              <a:gd name="connsiteX251" fmla="*/ 436098 w 3219707"/>
              <a:gd name="connsiteY251" fmla="*/ 131974 h 483984"/>
              <a:gd name="connsiteX252" fmla="*/ 418063 w 3219707"/>
              <a:gd name="connsiteY252" fmla="*/ 135467 h 483984"/>
              <a:gd name="connsiteX253" fmla="*/ 268114 w 3219707"/>
              <a:gd name="connsiteY253" fmla="*/ 158013 h 483984"/>
              <a:gd name="connsiteX254" fmla="*/ 206269 w 3219707"/>
              <a:gd name="connsiteY254" fmla="*/ 203961 h 483984"/>
              <a:gd name="connsiteX255" fmla="*/ 208685 w 3219707"/>
              <a:gd name="connsiteY255" fmla="*/ 210964 h 483984"/>
              <a:gd name="connsiteX256" fmla="*/ 217638 w 3219707"/>
              <a:gd name="connsiteY256" fmla="*/ 216134 h 483984"/>
              <a:gd name="connsiteX257" fmla="*/ 292229 w 3219707"/>
              <a:gd name="connsiteY257" fmla="*/ 238112 h 483984"/>
              <a:gd name="connsiteX258" fmla="*/ 358034 w 3219707"/>
              <a:gd name="connsiteY258" fmla="*/ 262527 h 483984"/>
              <a:gd name="connsiteX259" fmla="*/ 407348 w 3219707"/>
              <a:gd name="connsiteY259" fmla="*/ 291786 h 483984"/>
              <a:gd name="connsiteX260" fmla="*/ 433697 w 3219707"/>
              <a:gd name="connsiteY260" fmla="*/ 321560 h 483984"/>
              <a:gd name="connsiteX261" fmla="*/ 441744 w 3219707"/>
              <a:gd name="connsiteY261" fmla="*/ 353316 h 483984"/>
              <a:gd name="connsiteX262" fmla="*/ 417126 w 3219707"/>
              <a:gd name="connsiteY262" fmla="*/ 418622 h 483984"/>
              <a:gd name="connsiteX263" fmla="*/ 322646 w 3219707"/>
              <a:gd name="connsiteY263" fmla="*/ 471107 h 483984"/>
              <a:gd name="connsiteX264" fmla="*/ 185640 w 3219707"/>
              <a:gd name="connsiteY264" fmla="*/ 483609 h 483984"/>
              <a:gd name="connsiteX265" fmla="*/ 100532 w 3219707"/>
              <a:gd name="connsiteY265" fmla="*/ 461647 h 483984"/>
              <a:gd name="connsiteX266" fmla="*/ 1307 w 3219707"/>
              <a:gd name="connsiteY266" fmla="*/ 392831 h 483984"/>
              <a:gd name="connsiteX267" fmla="*/ 163297 w 3219707"/>
              <a:gd name="connsiteY267" fmla="*/ 391649 h 483984"/>
              <a:gd name="connsiteX268" fmla="*/ 278299 w 3219707"/>
              <a:gd name="connsiteY268" fmla="*/ 388977 h 483984"/>
              <a:gd name="connsiteX269" fmla="*/ 340101 w 3219707"/>
              <a:gd name="connsiteY269" fmla="*/ 373306 h 483984"/>
              <a:gd name="connsiteX270" fmla="*/ 385638 w 3219707"/>
              <a:gd name="connsiteY270" fmla="*/ 348001 h 483984"/>
              <a:gd name="connsiteX271" fmla="*/ 284321 w 3219707"/>
              <a:gd name="connsiteY271" fmla="*/ 297819 h 483984"/>
              <a:gd name="connsiteX272" fmla="*/ 201125 w 3219707"/>
              <a:gd name="connsiteY272" fmla="*/ 273843 h 483984"/>
              <a:gd name="connsiteX273" fmla="*/ 151560 w 3219707"/>
              <a:gd name="connsiteY273" fmla="*/ 245886 h 483984"/>
              <a:gd name="connsiteX274" fmla="*/ 141428 w 3219707"/>
              <a:gd name="connsiteY274" fmla="*/ 220785 h 483984"/>
              <a:gd name="connsiteX275" fmla="*/ 166042 w 3219707"/>
              <a:gd name="connsiteY275" fmla="*/ 129043 h 483984"/>
              <a:gd name="connsiteX276" fmla="*/ 263790 w 3219707"/>
              <a:gd name="connsiteY276" fmla="*/ 65478 h 483984"/>
              <a:gd name="connsiteX277" fmla="*/ 421428 w 3219707"/>
              <a:gd name="connsiteY277" fmla="*/ 43055 h 483984"/>
              <a:gd name="connsiteX278" fmla="*/ 3197376 w 3219707"/>
              <a:gd name="connsiteY278" fmla="*/ 24217 h 483984"/>
              <a:gd name="connsiteX279" fmla="*/ 3219707 w 3219707"/>
              <a:gd name="connsiteY279" fmla="*/ 44513 h 483984"/>
              <a:gd name="connsiteX280" fmla="*/ 2992311 w 3219707"/>
              <a:gd name="connsiteY280" fmla="*/ 340318 h 483984"/>
              <a:gd name="connsiteX281" fmla="*/ 2992311 w 3219707"/>
              <a:gd name="connsiteY281" fmla="*/ 359241 h 483984"/>
              <a:gd name="connsiteX282" fmla="*/ 3102757 w 3219707"/>
              <a:gd name="connsiteY282" fmla="*/ 241123 h 483984"/>
              <a:gd name="connsiteX283" fmla="*/ 3175848 w 3219707"/>
              <a:gd name="connsiteY283" fmla="*/ 202504 h 483984"/>
              <a:gd name="connsiteX284" fmla="*/ 3196856 w 3219707"/>
              <a:gd name="connsiteY284" fmla="*/ 216027 h 483984"/>
              <a:gd name="connsiteX285" fmla="*/ 3204234 w 3219707"/>
              <a:gd name="connsiteY285" fmla="*/ 248367 h 483984"/>
              <a:gd name="connsiteX286" fmla="*/ 3173202 w 3219707"/>
              <a:gd name="connsiteY286" fmla="*/ 314182 h 483984"/>
              <a:gd name="connsiteX287" fmla="*/ 3091881 w 3219707"/>
              <a:gd name="connsiteY287" fmla="*/ 373139 h 483984"/>
              <a:gd name="connsiteX288" fmla="*/ 3121359 w 3219707"/>
              <a:gd name="connsiteY288" fmla="*/ 392888 h 483984"/>
              <a:gd name="connsiteX289" fmla="*/ 3158068 w 3219707"/>
              <a:gd name="connsiteY289" fmla="*/ 388949 h 483984"/>
              <a:gd name="connsiteX290" fmla="*/ 3216142 w 3219707"/>
              <a:gd name="connsiteY290" fmla="*/ 377691 h 483984"/>
              <a:gd name="connsiteX291" fmla="*/ 3216142 w 3219707"/>
              <a:gd name="connsiteY291" fmla="*/ 391992 h 483984"/>
              <a:gd name="connsiteX292" fmla="*/ 3146562 w 3219707"/>
              <a:gd name="connsiteY292" fmla="*/ 434524 h 483984"/>
              <a:gd name="connsiteX293" fmla="*/ 3100496 w 3219707"/>
              <a:gd name="connsiteY293" fmla="*/ 457054 h 483984"/>
              <a:gd name="connsiteX294" fmla="*/ 3055431 w 3219707"/>
              <a:gd name="connsiteY294" fmla="*/ 434186 h 483984"/>
              <a:gd name="connsiteX295" fmla="*/ 3023537 w 3219707"/>
              <a:gd name="connsiteY295" fmla="*/ 374307 h 483984"/>
              <a:gd name="connsiteX296" fmla="*/ 2992279 w 3219707"/>
              <a:gd name="connsiteY296" fmla="*/ 421371 h 483984"/>
              <a:gd name="connsiteX297" fmla="*/ 2966615 w 3219707"/>
              <a:gd name="connsiteY297" fmla="*/ 442930 h 483984"/>
              <a:gd name="connsiteX298" fmla="*/ 2944424 w 3219707"/>
              <a:gd name="connsiteY298" fmla="*/ 414095 h 483984"/>
              <a:gd name="connsiteX299" fmla="*/ 2943828 w 3219707"/>
              <a:gd name="connsiteY299" fmla="*/ 405064 h 483984"/>
              <a:gd name="connsiteX300" fmla="*/ 2942730 w 3219707"/>
              <a:gd name="connsiteY300" fmla="*/ 406170 h 483984"/>
              <a:gd name="connsiteX301" fmla="*/ 2857137 w 3219707"/>
              <a:gd name="connsiteY301" fmla="*/ 460418 h 483984"/>
              <a:gd name="connsiteX302" fmla="*/ 2832754 w 3219707"/>
              <a:gd name="connsiteY302" fmla="*/ 448797 h 483984"/>
              <a:gd name="connsiteX303" fmla="*/ 2826726 w 3219707"/>
              <a:gd name="connsiteY303" fmla="*/ 417899 h 483984"/>
              <a:gd name="connsiteX304" fmla="*/ 2845564 w 3219707"/>
              <a:gd name="connsiteY304" fmla="*/ 352105 h 483984"/>
              <a:gd name="connsiteX305" fmla="*/ 2782283 w 3219707"/>
              <a:gd name="connsiteY305" fmla="*/ 429429 h 483984"/>
              <a:gd name="connsiteX306" fmla="*/ 2744783 w 3219707"/>
              <a:gd name="connsiteY306" fmla="*/ 450324 h 483984"/>
              <a:gd name="connsiteX307" fmla="*/ 2707317 w 3219707"/>
              <a:gd name="connsiteY307" fmla="*/ 417936 h 483984"/>
              <a:gd name="connsiteX308" fmla="*/ 2689480 w 3219707"/>
              <a:gd name="connsiteY308" fmla="*/ 359370 h 483984"/>
              <a:gd name="connsiteX309" fmla="*/ 2705688 w 3219707"/>
              <a:gd name="connsiteY309" fmla="*/ 308080 h 483984"/>
              <a:gd name="connsiteX310" fmla="*/ 2769638 w 3219707"/>
              <a:gd name="connsiteY310" fmla="*/ 248742 h 483984"/>
              <a:gd name="connsiteX311" fmla="*/ 2850970 w 3219707"/>
              <a:gd name="connsiteY311" fmla="*/ 200205 h 483984"/>
              <a:gd name="connsiteX312" fmla="*/ 2908936 w 3219707"/>
              <a:gd name="connsiteY312" fmla="*/ 186355 h 483984"/>
              <a:gd name="connsiteX313" fmla="*/ 2930298 w 3219707"/>
              <a:gd name="connsiteY313" fmla="*/ 199718 h 483984"/>
              <a:gd name="connsiteX314" fmla="*/ 2940012 w 3219707"/>
              <a:gd name="connsiteY314" fmla="*/ 223474 h 483984"/>
              <a:gd name="connsiteX315" fmla="*/ 2919834 w 3219707"/>
              <a:gd name="connsiteY315" fmla="*/ 242602 h 483984"/>
              <a:gd name="connsiteX316" fmla="*/ 2933293 w 3219707"/>
              <a:gd name="connsiteY316" fmla="*/ 273934 h 483984"/>
              <a:gd name="connsiteX317" fmla="*/ 2915752 w 3219707"/>
              <a:gd name="connsiteY317" fmla="*/ 307710 h 483984"/>
              <a:gd name="connsiteX318" fmla="*/ 2892959 w 3219707"/>
              <a:gd name="connsiteY318" fmla="*/ 340307 h 483984"/>
              <a:gd name="connsiteX319" fmla="*/ 2888887 w 3219707"/>
              <a:gd name="connsiteY319" fmla="*/ 360045 h 483984"/>
              <a:gd name="connsiteX320" fmla="*/ 2901543 w 3219707"/>
              <a:gd name="connsiteY320" fmla="*/ 378765 h 483984"/>
              <a:gd name="connsiteX321" fmla="*/ 2933323 w 3219707"/>
              <a:gd name="connsiteY321" fmla="*/ 367661 h 483984"/>
              <a:gd name="connsiteX322" fmla="*/ 2950698 w 3219707"/>
              <a:gd name="connsiteY322" fmla="*/ 357004 h 483984"/>
              <a:gd name="connsiteX323" fmla="*/ 2965844 w 3219707"/>
              <a:gd name="connsiteY323" fmla="*/ 289295 h 483984"/>
              <a:gd name="connsiteX324" fmla="*/ 3047036 w 3219707"/>
              <a:gd name="connsiteY324" fmla="*/ 165519 h 483984"/>
              <a:gd name="connsiteX325" fmla="*/ 3140428 w 3219707"/>
              <a:gd name="connsiteY325" fmla="*/ 57929 h 483984"/>
              <a:gd name="connsiteX326" fmla="*/ 3197376 w 3219707"/>
              <a:gd name="connsiteY326" fmla="*/ 24217 h 483984"/>
              <a:gd name="connsiteX327" fmla="*/ 2169959 w 3219707"/>
              <a:gd name="connsiteY327" fmla="*/ 0 h 483984"/>
              <a:gd name="connsiteX328" fmla="*/ 2268093 w 3219707"/>
              <a:gd name="connsiteY328" fmla="*/ 24201 h 483984"/>
              <a:gd name="connsiteX329" fmla="*/ 2300604 w 3219707"/>
              <a:gd name="connsiteY329" fmla="*/ 84214 h 483984"/>
              <a:gd name="connsiteX330" fmla="*/ 2241138 w 3219707"/>
              <a:gd name="connsiteY330" fmla="*/ 171798 h 483984"/>
              <a:gd name="connsiteX331" fmla="*/ 2045530 w 3219707"/>
              <a:gd name="connsiteY331" fmla="*/ 228650 h 483984"/>
              <a:gd name="connsiteX332" fmla="*/ 2032167 w 3219707"/>
              <a:gd name="connsiteY332" fmla="*/ 236987 h 483984"/>
              <a:gd name="connsiteX333" fmla="*/ 2166627 w 3219707"/>
              <a:gd name="connsiteY333" fmla="*/ 268480 h 483984"/>
              <a:gd name="connsiteX334" fmla="*/ 2213143 w 3219707"/>
              <a:gd name="connsiteY334" fmla="*/ 330448 h 483984"/>
              <a:gd name="connsiteX335" fmla="*/ 2178505 w 3219707"/>
              <a:gd name="connsiteY335" fmla="*/ 391602 h 483984"/>
              <a:gd name="connsiteX336" fmla="*/ 2090037 w 3219707"/>
              <a:gd name="connsiteY336" fmla="*/ 441880 h 483984"/>
              <a:gd name="connsiteX337" fmla="*/ 1990323 w 3219707"/>
              <a:gd name="connsiteY337" fmla="*/ 461768 h 483984"/>
              <a:gd name="connsiteX338" fmla="*/ 1907389 w 3219707"/>
              <a:gd name="connsiteY338" fmla="*/ 441339 h 483984"/>
              <a:gd name="connsiteX339" fmla="*/ 1877841 w 3219707"/>
              <a:gd name="connsiteY339" fmla="*/ 386288 h 483984"/>
              <a:gd name="connsiteX340" fmla="*/ 1896181 w 3219707"/>
              <a:gd name="connsiteY340" fmla="*/ 328734 h 483984"/>
              <a:gd name="connsiteX341" fmla="*/ 1947814 w 3219707"/>
              <a:gd name="connsiteY341" fmla="*/ 264269 h 483984"/>
              <a:gd name="connsiteX342" fmla="*/ 1898693 w 3219707"/>
              <a:gd name="connsiteY342" fmla="*/ 232218 h 483984"/>
              <a:gd name="connsiteX343" fmla="*/ 1913294 w 3219707"/>
              <a:gd name="connsiteY343" fmla="*/ 210005 h 483984"/>
              <a:gd name="connsiteX344" fmla="*/ 1997866 w 3219707"/>
              <a:gd name="connsiteY344" fmla="*/ 196889 h 483984"/>
              <a:gd name="connsiteX345" fmla="*/ 2130258 w 3219707"/>
              <a:gd name="connsiteY345" fmla="*/ 104949 h 483984"/>
              <a:gd name="connsiteX346" fmla="*/ 2141831 w 3219707"/>
              <a:gd name="connsiteY346" fmla="*/ 113136 h 483984"/>
              <a:gd name="connsiteX347" fmla="*/ 2120550 w 3219707"/>
              <a:gd name="connsiteY347" fmla="*/ 141961 h 483984"/>
              <a:gd name="connsiteX348" fmla="*/ 2071858 w 3219707"/>
              <a:gd name="connsiteY348" fmla="*/ 187684 h 483984"/>
              <a:gd name="connsiteX349" fmla="*/ 2239118 w 3219707"/>
              <a:gd name="connsiteY349" fmla="*/ 115825 h 483984"/>
              <a:gd name="connsiteX350" fmla="*/ 2161880 w 3219707"/>
              <a:gd name="connsiteY350" fmla="*/ 82317 h 483984"/>
              <a:gd name="connsiteX351" fmla="*/ 2049034 w 3219707"/>
              <a:gd name="connsiteY351" fmla="*/ 97689 h 483984"/>
              <a:gd name="connsiteX352" fmla="*/ 2004598 w 3219707"/>
              <a:gd name="connsiteY352" fmla="*/ 109574 h 483984"/>
              <a:gd name="connsiteX353" fmla="*/ 1991943 w 3219707"/>
              <a:gd name="connsiteY353" fmla="*/ 113771 h 483984"/>
              <a:gd name="connsiteX354" fmla="*/ 2002282 w 3219707"/>
              <a:gd name="connsiteY354" fmla="*/ 118871 h 483984"/>
              <a:gd name="connsiteX355" fmla="*/ 2005925 w 3219707"/>
              <a:gd name="connsiteY355" fmla="*/ 127270 h 483984"/>
              <a:gd name="connsiteX356" fmla="*/ 1953997 w 3219707"/>
              <a:gd name="connsiteY356" fmla="*/ 153105 h 483984"/>
              <a:gd name="connsiteX357" fmla="*/ 1883359 w 3219707"/>
              <a:gd name="connsiteY357" fmla="*/ 169114 h 483984"/>
              <a:gd name="connsiteX358" fmla="*/ 1864382 w 3219707"/>
              <a:gd name="connsiteY358" fmla="*/ 150137 h 483984"/>
              <a:gd name="connsiteX359" fmla="*/ 1880054 w 3219707"/>
              <a:gd name="connsiteY359" fmla="*/ 112675 h 483984"/>
              <a:gd name="connsiteX360" fmla="*/ 1912581 w 3219707"/>
              <a:gd name="connsiteY360" fmla="*/ 68993 h 483984"/>
              <a:gd name="connsiteX361" fmla="*/ 1940399 w 3219707"/>
              <a:gd name="connsiteY361" fmla="*/ 45627 h 483984"/>
              <a:gd name="connsiteX362" fmla="*/ 1999950 w 3219707"/>
              <a:gd name="connsiteY362" fmla="*/ 27534 h 483984"/>
              <a:gd name="connsiteX363" fmla="*/ 2091800 w 3219707"/>
              <a:gd name="connsiteY363" fmla="*/ 7094 h 483984"/>
              <a:gd name="connsiteX364" fmla="*/ 2169959 w 3219707"/>
              <a:gd name="connsiteY364" fmla="*/ 0 h 483984"/>
              <a:gd name="connsiteX0" fmla="*/ 2009846 w 3219707"/>
              <a:gd name="connsiteY0" fmla="*/ 271373 h 483984"/>
              <a:gd name="connsiteX1" fmla="*/ 1966770 w 3219707"/>
              <a:gd name="connsiteY1" fmla="*/ 324292 h 483984"/>
              <a:gd name="connsiteX2" fmla="*/ 1958840 w 3219707"/>
              <a:gd name="connsiteY2" fmla="*/ 344572 h 483984"/>
              <a:gd name="connsiteX3" fmla="*/ 1971292 w 3219707"/>
              <a:gd name="connsiteY3" fmla="*/ 367948 h 483984"/>
              <a:gd name="connsiteX4" fmla="*/ 2013201 w 3219707"/>
              <a:gd name="connsiteY4" fmla="*/ 380115 h 483984"/>
              <a:gd name="connsiteX5" fmla="*/ 2101138 w 3219707"/>
              <a:gd name="connsiteY5" fmla="*/ 359188 h 483984"/>
              <a:gd name="connsiteX6" fmla="*/ 2144263 w 3219707"/>
              <a:gd name="connsiteY6" fmla="*/ 316990 h 483984"/>
              <a:gd name="connsiteX7" fmla="*/ 2116322 w 3219707"/>
              <a:gd name="connsiteY7" fmla="*/ 293174 h 483984"/>
              <a:gd name="connsiteX8" fmla="*/ 2009846 w 3219707"/>
              <a:gd name="connsiteY8" fmla="*/ 271373 h 483984"/>
              <a:gd name="connsiteX9" fmla="*/ 3144404 w 3219707"/>
              <a:gd name="connsiteY9" fmla="*/ 267214 h 483984"/>
              <a:gd name="connsiteX10" fmla="*/ 3140610 w 3219707"/>
              <a:gd name="connsiteY10" fmla="*/ 268049 h 483984"/>
              <a:gd name="connsiteX11" fmla="*/ 3108163 w 3219707"/>
              <a:gd name="connsiteY11" fmla="*/ 288909 h 483984"/>
              <a:gd name="connsiteX12" fmla="*/ 3051515 w 3219707"/>
              <a:gd name="connsiteY12" fmla="*/ 339075 h 483984"/>
              <a:gd name="connsiteX13" fmla="*/ 3075464 w 3219707"/>
              <a:gd name="connsiteY13" fmla="*/ 350497 h 483984"/>
              <a:gd name="connsiteX14" fmla="*/ 3125367 w 3219707"/>
              <a:gd name="connsiteY14" fmla="*/ 302909 h 483984"/>
              <a:gd name="connsiteX15" fmla="*/ 3143560 w 3219707"/>
              <a:gd name="connsiteY15" fmla="*/ 271861 h 483984"/>
              <a:gd name="connsiteX16" fmla="*/ 3144404 w 3219707"/>
              <a:gd name="connsiteY16" fmla="*/ 267214 h 483984"/>
              <a:gd name="connsiteX17" fmla="*/ 1389338 w 3219707"/>
              <a:gd name="connsiteY17" fmla="*/ 260604 h 483984"/>
              <a:gd name="connsiteX18" fmla="*/ 1338701 w 3219707"/>
              <a:gd name="connsiteY18" fmla="*/ 299620 h 483984"/>
              <a:gd name="connsiteX19" fmla="*/ 1303094 w 3219707"/>
              <a:gd name="connsiteY19" fmla="*/ 346613 h 483984"/>
              <a:gd name="connsiteX20" fmla="*/ 1297430 w 3219707"/>
              <a:gd name="connsiteY20" fmla="*/ 377533 h 483984"/>
              <a:gd name="connsiteX21" fmla="*/ 1302413 w 3219707"/>
              <a:gd name="connsiteY21" fmla="*/ 388388 h 483984"/>
              <a:gd name="connsiteX22" fmla="*/ 1316140 w 3219707"/>
              <a:gd name="connsiteY22" fmla="*/ 392888 h 483984"/>
              <a:gd name="connsiteX23" fmla="*/ 1361081 w 3219707"/>
              <a:gd name="connsiteY23" fmla="*/ 373311 h 483984"/>
              <a:gd name="connsiteX24" fmla="*/ 1355026 w 3219707"/>
              <a:gd name="connsiteY24" fmla="*/ 346586 h 483984"/>
              <a:gd name="connsiteX25" fmla="*/ 1389338 w 3219707"/>
              <a:gd name="connsiteY25" fmla="*/ 260604 h 483984"/>
              <a:gd name="connsiteX26" fmla="*/ 2889294 w 3219707"/>
              <a:gd name="connsiteY26" fmla="*/ 252535 h 483984"/>
              <a:gd name="connsiteX27" fmla="*/ 2784126 w 3219707"/>
              <a:gd name="connsiteY27" fmla="*/ 313443 h 483984"/>
              <a:gd name="connsiteX28" fmla="*/ 2744913 w 3219707"/>
              <a:gd name="connsiteY28" fmla="*/ 368114 h 483984"/>
              <a:gd name="connsiteX29" fmla="*/ 2751513 w 3219707"/>
              <a:gd name="connsiteY29" fmla="*/ 385495 h 483984"/>
              <a:gd name="connsiteX30" fmla="*/ 2793325 w 3219707"/>
              <a:gd name="connsiteY30" fmla="*/ 359316 h 483984"/>
              <a:gd name="connsiteX31" fmla="*/ 2889294 w 3219707"/>
              <a:gd name="connsiteY31" fmla="*/ 252535 h 483984"/>
              <a:gd name="connsiteX32" fmla="*/ 2602507 w 3219707"/>
              <a:gd name="connsiteY32" fmla="*/ 246481 h 483984"/>
              <a:gd name="connsiteX33" fmla="*/ 2560817 w 3219707"/>
              <a:gd name="connsiteY33" fmla="*/ 272788 h 483984"/>
              <a:gd name="connsiteX34" fmla="*/ 2525268 w 3219707"/>
              <a:gd name="connsiteY34" fmla="*/ 324255 h 483984"/>
              <a:gd name="connsiteX35" fmla="*/ 2580802 w 3219707"/>
              <a:gd name="connsiteY35" fmla="*/ 282791 h 483984"/>
              <a:gd name="connsiteX36" fmla="*/ 2603053 w 3219707"/>
              <a:gd name="connsiteY36" fmla="*/ 247017 h 483984"/>
              <a:gd name="connsiteX37" fmla="*/ 2602507 w 3219707"/>
              <a:gd name="connsiteY37" fmla="*/ 246481 h 483984"/>
              <a:gd name="connsiteX38" fmla="*/ 649881 w 3219707"/>
              <a:gd name="connsiteY38" fmla="*/ 246481 h 483984"/>
              <a:gd name="connsiteX39" fmla="*/ 608192 w 3219707"/>
              <a:gd name="connsiteY39" fmla="*/ 272788 h 483984"/>
              <a:gd name="connsiteX40" fmla="*/ 572643 w 3219707"/>
              <a:gd name="connsiteY40" fmla="*/ 324255 h 483984"/>
              <a:gd name="connsiteX41" fmla="*/ 628177 w 3219707"/>
              <a:gd name="connsiteY41" fmla="*/ 282791 h 483984"/>
              <a:gd name="connsiteX42" fmla="*/ 650428 w 3219707"/>
              <a:gd name="connsiteY42" fmla="*/ 247017 h 483984"/>
              <a:gd name="connsiteX43" fmla="*/ 649881 w 3219707"/>
              <a:gd name="connsiteY43" fmla="*/ 246481 h 483984"/>
              <a:gd name="connsiteX44" fmla="*/ 668055 w 3219707"/>
              <a:gd name="connsiteY44" fmla="*/ 197114 h 483984"/>
              <a:gd name="connsiteX45" fmla="*/ 698273 w 3219707"/>
              <a:gd name="connsiteY45" fmla="*/ 206249 h 483984"/>
              <a:gd name="connsiteX46" fmla="*/ 709889 w 3219707"/>
              <a:gd name="connsiteY46" fmla="*/ 231543 h 483984"/>
              <a:gd name="connsiteX47" fmla="*/ 569278 w 3219707"/>
              <a:gd name="connsiteY47" fmla="*/ 357302 h 483984"/>
              <a:gd name="connsiteX48" fmla="*/ 569278 w 3219707"/>
              <a:gd name="connsiteY48" fmla="*/ 360720 h 483984"/>
              <a:gd name="connsiteX49" fmla="*/ 576570 w 3219707"/>
              <a:gd name="connsiteY49" fmla="*/ 386952 h 483984"/>
              <a:gd name="connsiteX50" fmla="*/ 596732 w 3219707"/>
              <a:gd name="connsiteY50" fmla="*/ 395589 h 483984"/>
              <a:gd name="connsiteX51" fmla="*/ 643645 w 3219707"/>
              <a:gd name="connsiteY51" fmla="*/ 380469 h 483984"/>
              <a:gd name="connsiteX52" fmla="*/ 713253 w 3219707"/>
              <a:gd name="connsiteY52" fmla="*/ 333674 h 483984"/>
              <a:gd name="connsiteX53" fmla="*/ 713253 w 3219707"/>
              <a:gd name="connsiteY53" fmla="*/ 363185 h 483984"/>
              <a:gd name="connsiteX54" fmla="*/ 570500 w 3219707"/>
              <a:gd name="connsiteY54" fmla="*/ 459743 h 483984"/>
              <a:gd name="connsiteX55" fmla="*/ 518824 w 3219707"/>
              <a:gd name="connsiteY55" fmla="*/ 433581 h 483984"/>
              <a:gd name="connsiteX56" fmla="*/ 500398 w 3219707"/>
              <a:gd name="connsiteY56" fmla="*/ 364749 h 483984"/>
              <a:gd name="connsiteX57" fmla="*/ 526411 w 3219707"/>
              <a:gd name="connsiteY57" fmla="*/ 289820 h 483984"/>
              <a:gd name="connsiteX58" fmla="*/ 594385 w 3219707"/>
              <a:gd name="connsiteY58" fmla="*/ 224042 h 483984"/>
              <a:gd name="connsiteX59" fmla="*/ 668055 w 3219707"/>
              <a:gd name="connsiteY59" fmla="*/ 197114 h 483984"/>
              <a:gd name="connsiteX60" fmla="*/ 2324334 w 3219707"/>
              <a:gd name="connsiteY60" fmla="*/ 191735 h 483984"/>
              <a:gd name="connsiteX61" fmla="*/ 2339271 w 3219707"/>
              <a:gd name="connsiteY61" fmla="*/ 203672 h 483984"/>
              <a:gd name="connsiteX62" fmla="*/ 2329177 w 3219707"/>
              <a:gd name="connsiteY62" fmla="*/ 219981 h 483984"/>
              <a:gd name="connsiteX63" fmla="*/ 2407765 w 3219707"/>
              <a:gd name="connsiteY63" fmla="*/ 209898 h 483984"/>
              <a:gd name="connsiteX64" fmla="*/ 2423239 w 3219707"/>
              <a:gd name="connsiteY64" fmla="*/ 213927 h 483984"/>
              <a:gd name="connsiteX65" fmla="*/ 2432545 w 3219707"/>
              <a:gd name="connsiteY65" fmla="*/ 228061 h 483984"/>
              <a:gd name="connsiteX66" fmla="*/ 2436816 w 3219707"/>
              <a:gd name="connsiteY66" fmla="*/ 248367 h 483984"/>
              <a:gd name="connsiteX67" fmla="*/ 2432197 w 3219707"/>
              <a:gd name="connsiteY67" fmla="*/ 267832 h 483984"/>
              <a:gd name="connsiteX68" fmla="*/ 2407980 w 3219707"/>
              <a:gd name="connsiteY68" fmla="*/ 296137 h 483984"/>
              <a:gd name="connsiteX69" fmla="*/ 2380333 w 3219707"/>
              <a:gd name="connsiteY69" fmla="*/ 334306 h 483984"/>
              <a:gd name="connsiteX70" fmla="*/ 2368867 w 3219707"/>
              <a:gd name="connsiteY70" fmla="*/ 365424 h 483984"/>
              <a:gd name="connsiteX71" fmla="*/ 2380848 w 3219707"/>
              <a:gd name="connsiteY71" fmla="*/ 374725 h 483984"/>
              <a:gd name="connsiteX72" fmla="*/ 2457679 w 3219707"/>
              <a:gd name="connsiteY72" fmla="*/ 332999 h 483984"/>
              <a:gd name="connsiteX73" fmla="*/ 2457679 w 3219707"/>
              <a:gd name="connsiteY73" fmla="*/ 338426 h 483984"/>
              <a:gd name="connsiteX74" fmla="*/ 2459526 w 3219707"/>
              <a:gd name="connsiteY74" fmla="*/ 327977 h 483984"/>
              <a:gd name="connsiteX75" fmla="*/ 2479036 w 3219707"/>
              <a:gd name="connsiteY75" fmla="*/ 289820 h 483984"/>
              <a:gd name="connsiteX76" fmla="*/ 2547010 w 3219707"/>
              <a:gd name="connsiteY76" fmla="*/ 224042 h 483984"/>
              <a:gd name="connsiteX77" fmla="*/ 2620680 w 3219707"/>
              <a:gd name="connsiteY77" fmla="*/ 197114 h 483984"/>
              <a:gd name="connsiteX78" fmla="*/ 2650899 w 3219707"/>
              <a:gd name="connsiteY78" fmla="*/ 206249 h 483984"/>
              <a:gd name="connsiteX79" fmla="*/ 2662514 w 3219707"/>
              <a:gd name="connsiteY79" fmla="*/ 231543 h 483984"/>
              <a:gd name="connsiteX80" fmla="*/ 2521903 w 3219707"/>
              <a:gd name="connsiteY80" fmla="*/ 357302 h 483984"/>
              <a:gd name="connsiteX81" fmla="*/ 2521903 w 3219707"/>
              <a:gd name="connsiteY81" fmla="*/ 360720 h 483984"/>
              <a:gd name="connsiteX82" fmla="*/ 2529195 w 3219707"/>
              <a:gd name="connsiteY82" fmla="*/ 386952 h 483984"/>
              <a:gd name="connsiteX83" fmla="*/ 2549357 w 3219707"/>
              <a:gd name="connsiteY83" fmla="*/ 395589 h 483984"/>
              <a:gd name="connsiteX84" fmla="*/ 2596270 w 3219707"/>
              <a:gd name="connsiteY84" fmla="*/ 380469 h 483984"/>
              <a:gd name="connsiteX85" fmla="*/ 2665878 w 3219707"/>
              <a:gd name="connsiteY85" fmla="*/ 333674 h 483984"/>
              <a:gd name="connsiteX86" fmla="*/ 2665878 w 3219707"/>
              <a:gd name="connsiteY86" fmla="*/ 363185 h 483984"/>
              <a:gd name="connsiteX87" fmla="*/ 2523125 w 3219707"/>
              <a:gd name="connsiteY87" fmla="*/ 459743 h 483984"/>
              <a:gd name="connsiteX88" fmla="*/ 2471449 w 3219707"/>
              <a:gd name="connsiteY88" fmla="*/ 433581 h 483984"/>
              <a:gd name="connsiteX89" fmla="*/ 2454175 w 3219707"/>
              <a:gd name="connsiteY89" fmla="*/ 385052 h 483984"/>
              <a:gd name="connsiteX90" fmla="*/ 2453279 w 3219707"/>
              <a:gd name="connsiteY90" fmla="*/ 369254 h 483984"/>
              <a:gd name="connsiteX91" fmla="*/ 2428471 w 3219707"/>
              <a:gd name="connsiteY91" fmla="*/ 395137 h 483984"/>
              <a:gd name="connsiteX92" fmla="*/ 2398453 w 3219707"/>
              <a:gd name="connsiteY92" fmla="*/ 423037 h 483984"/>
              <a:gd name="connsiteX93" fmla="*/ 2345861 w 3219707"/>
              <a:gd name="connsiteY93" fmla="*/ 449649 h 483984"/>
              <a:gd name="connsiteX94" fmla="*/ 2316527 w 3219707"/>
              <a:gd name="connsiteY94" fmla="*/ 432386 h 483984"/>
              <a:gd name="connsiteX95" fmla="*/ 2306717 w 3219707"/>
              <a:gd name="connsiteY95" fmla="*/ 393681 h 483984"/>
              <a:gd name="connsiteX96" fmla="*/ 2322673 w 3219707"/>
              <a:gd name="connsiteY96" fmla="*/ 341287 h 483984"/>
              <a:gd name="connsiteX97" fmla="*/ 2366596 w 3219707"/>
              <a:gd name="connsiteY97" fmla="*/ 286847 h 483984"/>
              <a:gd name="connsiteX98" fmla="*/ 2313371 w 3219707"/>
              <a:gd name="connsiteY98" fmla="*/ 298441 h 483984"/>
              <a:gd name="connsiteX99" fmla="*/ 2242798 w 3219707"/>
              <a:gd name="connsiteY99" fmla="*/ 372957 h 483984"/>
              <a:gd name="connsiteX100" fmla="*/ 2242798 w 3219707"/>
              <a:gd name="connsiteY100" fmla="*/ 342525 h 483984"/>
              <a:gd name="connsiteX101" fmla="*/ 2269716 w 3219707"/>
              <a:gd name="connsiteY101" fmla="*/ 313228 h 483984"/>
              <a:gd name="connsiteX102" fmla="*/ 2249528 w 3219707"/>
              <a:gd name="connsiteY102" fmla="*/ 284018 h 483984"/>
              <a:gd name="connsiteX103" fmla="*/ 2277817 w 3219707"/>
              <a:gd name="connsiteY103" fmla="*/ 225751 h 483984"/>
              <a:gd name="connsiteX104" fmla="*/ 2324334 w 3219707"/>
              <a:gd name="connsiteY104" fmla="*/ 191735 h 483984"/>
              <a:gd name="connsiteX105" fmla="*/ 1267349 w 3219707"/>
              <a:gd name="connsiteY105" fmla="*/ 115707 h 483984"/>
              <a:gd name="connsiteX106" fmla="*/ 1288748 w 3219707"/>
              <a:gd name="connsiteY106" fmla="*/ 124033 h 483984"/>
              <a:gd name="connsiteX107" fmla="*/ 1297074 w 3219707"/>
              <a:gd name="connsiteY107" fmla="*/ 144757 h 483984"/>
              <a:gd name="connsiteX108" fmla="*/ 1282206 w 3219707"/>
              <a:gd name="connsiteY108" fmla="*/ 180987 h 483984"/>
              <a:gd name="connsiteX109" fmla="*/ 1247161 w 3219707"/>
              <a:gd name="connsiteY109" fmla="*/ 200061 h 483984"/>
              <a:gd name="connsiteX110" fmla="*/ 1226030 w 3219707"/>
              <a:gd name="connsiteY110" fmla="*/ 191686 h 483984"/>
              <a:gd name="connsiteX111" fmla="*/ 1218100 w 3219707"/>
              <a:gd name="connsiteY111" fmla="*/ 171000 h 483984"/>
              <a:gd name="connsiteX112" fmla="*/ 1233932 w 3219707"/>
              <a:gd name="connsiteY112" fmla="*/ 134931 h 483984"/>
              <a:gd name="connsiteX113" fmla="*/ 1267349 w 3219707"/>
              <a:gd name="connsiteY113" fmla="*/ 115707 h 483984"/>
              <a:gd name="connsiteX114" fmla="*/ 1122131 w 3219707"/>
              <a:gd name="connsiteY114" fmla="*/ 106963 h 483984"/>
              <a:gd name="connsiteX115" fmla="*/ 1147152 w 3219707"/>
              <a:gd name="connsiteY115" fmla="*/ 121215 h 483984"/>
              <a:gd name="connsiteX116" fmla="*/ 1131775 w 3219707"/>
              <a:gd name="connsiteY116" fmla="*/ 146708 h 483984"/>
              <a:gd name="connsiteX117" fmla="*/ 1111501 w 3219707"/>
              <a:gd name="connsiteY117" fmla="*/ 166467 h 483984"/>
              <a:gd name="connsiteX118" fmla="*/ 1145138 w 3219707"/>
              <a:gd name="connsiteY118" fmla="*/ 171686 h 483984"/>
              <a:gd name="connsiteX119" fmla="*/ 1094292 w 3219707"/>
              <a:gd name="connsiteY119" fmla="*/ 253875 h 483984"/>
              <a:gd name="connsiteX120" fmla="*/ 1051033 w 3219707"/>
              <a:gd name="connsiteY120" fmla="*/ 250510 h 483984"/>
              <a:gd name="connsiteX121" fmla="*/ 1010924 w 3219707"/>
              <a:gd name="connsiteY121" fmla="*/ 323880 h 483984"/>
              <a:gd name="connsiteX122" fmla="*/ 999823 w 3219707"/>
              <a:gd name="connsiteY122" fmla="*/ 373504 h 483984"/>
              <a:gd name="connsiteX123" fmla="*/ 1011128 w 3219707"/>
              <a:gd name="connsiteY123" fmla="*/ 388184 h 483984"/>
              <a:gd name="connsiteX124" fmla="*/ 1104771 w 3219707"/>
              <a:gd name="connsiteY124" fmla="*/ 332999 h 483984"/>
              <a:gd name="connsiteX125" fmla="*/ 1104771 w 3219707"/>
              <a:gd name="connsiteY125" fmla="*/ 357633 h 483984"/>
              <a:gd name="connsiteX126" fmla="*/ 1113649 w 3219707"/>
              <a:gd name="connsiteY126" fmla="*/ 314056 h 483984"/>
              <a:gd name="connsiteX127" fmla="*/ 1143402 w 3219707"/>
              <a:gd name="connsiteY127" fmla="*/ 263197 h 483984"/>
              <a:gd name="connsiteX128" fmla="*/ 1218228 w 3219707"/>
              <a:gd name="connsiteY128" fmla="*/ 211248 h 483984"/>
              <a:gd name="connsiteX129" fmla="*/ 1245275 w 3219707"/>
              <a:gd name="connsiteY129" fmla="*/ 232893 h 483984"/>
              <a:gd name="connsiteX130" fmla="*/ 1234527 w 3219707"/>
              <a:gd name="connsiteY130" fmla="*/ 262602 h 483984"/>
              <a:gd name="connsiteX131" fmla="*/ 1192779 w 3219707"/>
              <a:gd name="connsiteY131" fmla="*/ 316540 h 483984"/>
              <a:gd name="connsiteX132" fmla="*/ 1167179 w 3219707"/>
              <a:gd name="connsiteY132" fmla="*/ 344411 h 483984"/>
              <a:gd name="connsiteX133" fmla="*/ 1163193 w 3219707"/>
              <a:gd name="connsiteY133" fmla="*/ 359370 h 483984"/>
              <a:gd name="connsiteX134" fmla="*/ 1169971 w 3219707"/>
              <a:gd name="connsiteY134" fmla="*/ 375615 h 483984"/>
              <a:gd name="connsiteX135" fmla="*/ 1187957 w 3219707"/>
              <a:gd name="connsiteY135" fmla="*/ 382130 h 483984"/>
              <a:gd name="connsiteX136" fmla="*/ 1219434 w 3219707"/>
              <a:gd name="connsiteY136" fmla="*/ 371029 h 483984"/>
              <a:gd name="connsiteX137" fmla="*/ 1242836 w 3219707"/>
              <a:gd name="connsiteY137" fmla="*/ 356139 h 483984"/>
              <a:gd name="connsiteX138" fmla="*/ 1243216 w 3219707"/>
              <a:gd name="connsiteY138" fmla="*/ 355890 h 483984"/>
              <a:gd name="connsiteX139" fmla="*/ 1242673 w 3219707"/>
              <a:gd name="connsiteY139" fmla="*/ 351976 h 483984"/>
              <a:gd name="connsiteX140" fmla="*/ 1267105 w 3219707"/>
              <a:gd name="connsiteY140" fmla="*/ 285448 h 483984"/>
              <a:gd name="connsiteX141" fmla="*/ 1329020 w 3219707"/>
              <a:gd name="connsiteY141" fmla="*/ 225323 h 483984"/>
              <a:gd name="connsiteX142" fmla="*/ 1396196 w 3219707"/>
              <a:gd name="connsiteY142" fmla="*/ 201154 h 483984"/>
              <a:gd name="connsiteX143" fmla="*/ 1422369 w 3219707"/>
              <a:gd name="connsiteY143" fmla="*/ 207615 h 483984"/>
              <a:gd name="connsiteX144" fmla="*/ 1434001 w 3219707"/>
              <a:gd name="connsiteY144" fmla="*/ 225489 h 483984"/>
              <a:gd name="connsiteX145" fmla="*/ 1426607 w 3219707"/>
              <a:gd name="connsiteY145" fmla="*/ 237673 h 483984"/>
              <a:gd name="connsiteX146" fmla="*/ 1442937 w 3219707"/>
              <a:gd name="connsiteY146" fmla="*/ 247311 h 483984"/>
              <a:gd name="connsiteX147" fmla="*/ 1448135 w 3219707"/>
              <a:gd name="connsiteY147" fmla="*/ 270570 h 483984"/>
              <a:gd name="connsiteX148" fmla="*/ 1420553 w 3219707"/>
              <a:gd name="connsiteY148" fmla="*/ 355041 h 483984"/>
              <a:gd name="connsiteX149" fmla="*/ 1422133 w 3219707"/>
              <a:gd name="connsiteY149" fmla="*/ 355293 h 483984"/>
              <a:gd name="connsiteX150" fmla="*/ 1425584 w 3219707"/>
              <a:gd name="connsiteY150" fmla="*/ 363324 h 483984"/>
              <a:gd name="connsiteX151" fmla="*/ 1426607 w 3219707"/>
              <a:gd name="connsiteY151" fmla="*/ 369593 h 483984"/>
              <a:gd name="connsiteX152" fmla="*/ 1452893 w 3219707"/>
              <a:gd name="connsiteY152" fmla="*/ 345127 h 483984"/>
              <a:gd name="connsiteX153" fmla="*/ 1469376 w 3219707"/>
              <a:gd name="connsiteY153" fmla="*/ 334087 h 483984"/>
              <a:gd name="connsiteX154" fmla="*/ 1470476 w 3219707"/>
              <a:gd name="connsiteY154" fmla="*/ 329629 h 483984"/>
              <a:gd name="connsiteX155" fmla="*/ 1495695 w 3219707"/>
              <a:gd name="connsiteY155" fmla="*/ 286884 h 483984"/>
              <a:gd name="connsiteX156" fmla="*/ 1531389 w 3219707"/>
              <a:gd name="connsiteY156" fmla="*/ 243089 h 483984"/>
              <a:gd name="connsiteX157" fmla="*/ 1566161 w 3219707"/>
              <a:gd name="connsiteY157" fmla="*/ 229411 h 483984"/>
              <a:gd name="connsiteX158" fmla="*/ 1585878 w 3219707"/>
              <a:gd name="connsiteY158" fmla="*/ 235524 h 483984"/>
              <a:gd name="connsiteX159" fmla="*/ 1593872 w 3219707"/>
              <a:gd name="connsiteY159" fmla="*/ 250381 h 483984"/>
              <a:gd name="connsiteX160" fmla="*/ 1586671 w 3219707"/>
              <a:gd name="connsiteY160" fmla="*/ 267098 h 483984"/>
              <a:gd name="connsiteX161" fmla="*/ 1575237 w 3219707"/>
              <a:gd name="connsiteY161" fmla="*/ 279881 h 483984"/>
              <a:gd name="connsiteX162" fmla="*/ 1525249 w 3219707"/>
              <a:gd name="connsiteY162" fmla="*/ 349951 h 483984"/>
              <a:gd name="connsiteX163" fmla="*/ 1524445 w 3219707"/>
              <a:gd name="connsiteY163" fmla="*/ 353198 h 483984"/>
              <a:gd name="connsiteX164" fmla="*/ 1534668 w 3219707"/>
              <a:gd name="connsiteY164" fmla="*/ 342632 h 483984"/>
              <a:gd name="connsiteX165" fmla="*/ 1640254 w 3219707"/>
              <a:gd name="connsiteY165" fmla="*/ 237721 h 483984"/>
              <a:gd name="connsiteX166" fmla="*/ 1696003 w 3219707"/>
              <a:gd name="connsiteY166" fmla="*/ 209223 h 483984"/>
              <a:gd name="connsiteX167" fmla="*/ 1712456 w 3219707"/>
              <a:gd name="connsiteY167" fmla="*/ 228061 h 483984"/>
              <a:gd name="connsiteX168" fmla="*/ 1718334 w 3219707"/>
              <a:gd name="connsiteY168" fmla="*/ 259125 h 483984"/>
              <a:gd name="connsiteX169" fmla="*/ 1704211 w 3219707"/>
              <a:gd name="connsiteY169" fmla="*/ 279892 h 483984"/>
              <a:gd name="connsiteX170" fmla="*/ 1661069 w 3219707"/>
              <a:gd name="connsiteY170" fmla="*/ 337564 h 483984"/>
              <a:gd name="connsiteX171" fmla="*/ 1646346 w 3219707"/>
              <a:gd name="connsiteY171" fmla="*/ 370814 h 483984"/>
              <a:gd name="connsiteX172" fmla="*/ 1650933 w 3219707"/>
              <a:gd name="connsiteY172" fmla="*/ 378765 h 483984"/>
              <a:gd name="connsiteX173" fmla="*/ 1730443 w 3219707"/>
              <a:gd name="connsiteY173" fmla="*/ 332334 h 483984"/>
              <a:gd name="connsiteX174" fmla="*/ 1730443 w 3219707"/>
              <a:gd name="connsiteY174" fmla="*/ 364878 h 483984"/>
              <a:gd name="connsiteX175" fmla="*/ 1660679 w 3219707"/>
              <a:gd name="connsiteY175" fmla="*/ 430811 h 483984"/>
              <a:gd name="connsiteX176" fmla="*/ 1609892 w 3219707"/>
              <a:gd name="connsiteY176" fmla="*/ 455703 h 483984"/>
              <a:gd name="connsiteX177" fmla="*/ 1585326 w 3219707"/>
              <a:gd name="connsiteY177" fmla="*/ 443300 h 483984"/>
              <a:gd name="connsiteX178" fmla="*/ 1577466 w 3219707"/>
              <a:gd name="connsiteY178" fmla="*/ 413194 h 483984"/>
              <a:gd name="connsiteX179" fmla="*/ 1590298 w 3219707"/>
              <a:gd name="connsiteY179" fmla="*/ 369759 h 483984"/>
              <a:gd name="connsiteX180" fmla="*/ 1634655 w 3219707"/>
              <a:gd name="connsiteY180" fmla="*/ 300295 h 483984"/>
              <a:gd name="connsiteX181" fmla="*/ 1542748 w 3219707"/>
              <a:gd name="connsiteY181" fmla="*/ 402211 h 483984"/>
              <a:gd name="connsiteX182" fmla="*/ 1515723 w 3219707"/>
              <a:gd name="connsiteY182" fmla="*/ 434529 h 483984"/>
              <a:gd name="connsiteX183" fmla="*/ 1500903 w 3219707"/>
              <a:gd name="connsiteY183" fmla="*/ 440230 h 483984"/>
              <a:gd name="connsiteX184" fmla="*/ 1474843 w 3219707"/>
              <a:gd name="connsiteY184" fmla="*/ 415343 h 483984"/>
              <a:gd name="connsiteX185" fmla="*/ 1468052 w 3219707"/>
              <a:gd name="connsiteY185" fmla="*/ 389413 h 483984"/>
              <a:gd name="connsiteX186" fmla="*/ 1466405 w 3219707"/>
              <a:gd name="connsiteY186" fmla="*/ 369021 h 483984"/>
              <a:gd name="connsiteX187" fmla="*/ 1451239 w 3219707"/>
              <a:gd name="connsiteY187" fmla="*/ 382193 h 483984"/>
              <a:gd name="connsiteX188" fmla="*/ 1433652 w 3219707"/>
              <a:gd name="connsiteY188" fmla="*/ 393505 h 483984"/>
              <a:gd name="connsiteX189" fmla="*/ 1394589 w 3219707"/>
              <a:gd name="connsiteY189" fmla="*/ 400539 h 483984"/>
              <a:gd name="connsiteX190" fmla="*/ 1316140 w 3219707"/>
              <a:gd name="connsiteY190" fmla="*/ 450999 h 483984"/>
              <a:gd name="connsiteX191" fmla="*/ 1263853 w 3219707"/>
              <a:gd name="connsiteY191" fmla="*/ 422158 h 483984"/>
              <a:gd name="connsiteX192" fmla="*/ 1251532 w 3219707"/>
              <a:gd name="connsiteY192" fmla="*/ 397365 h 483984"/>
              <a:gd name="connsiteX193" fmla="*/ 1244423 w 3219707"/>
              <a:gd name="connsiteY193" fmla="*/ 405276 h 483984"/>
              <a:gd name="connsiteX194" fmla="*/ 1161725 w 3219707"/>
              <a:gd name="connsiteY194" fmla="*/ 454364 h 483984"/>
              <a:gd name="connsiteX195" fmla="*/ 1118043 w 3219707"/>
              <a:gd name="connsiteY195" fmla="*/ 423540 h 483984"/>
              <a:gd name="connsiteX196" fmla="*/ 1104328 w 3219707"/>
              <a:gd name="connsiteY196" fmla="*/ 365268 h 483984"/>
              <a:gd name="connsiteX197" fmla="*/ 1082358 w 3219707"/>
              <a:gd name="connsiteY197" fmla="*/ 388315 h 483984"/>
              <a:gd name="connsiteX198" fmla="*/ 966722 w 3219707"/>
              <a:gd name="connsiteY198" fmla="*/ 465122 h 483984"/>
              <a:gd name="connsiteX199" fmla="*/ 936896 w 3219707"/>
              <a:gd name="connsiteY199" fmla="*/ 451128 h 483984"/>
              <a:gd name="connsiteX200" fmla="*/ 926903 w 3219707"/>
              <a:gd name="connsiteY200" fmla="*/ 418574 h 483984"/>
              <a:gd name="connsiteX201" fmla="*/ 950445 w 3219707"/>
              <a:gd name="connsiteY201" fmla="*/ 344700 h 483984"/>
              <a:gd name="connsiteX202" fmla="*/ 939636 w 3219707"/>
              <a:gd name="connsiteY202" fmla="*/ 357867 h 483984"/>
              <a:gd name="connsiteX203" fmla="*/ 934248 w 3219707"/>
              <a:gd name="connsiteY203" fmla="*/ 361774 h 483984"/>
              <a:gd name="connsiteX204" fmla="*/ 934248 w 3219707"/>
              <a:gd name="connsiteY204" fmla="*/ 366142 h 483984"/>
              <a:gd name="connsiteX205" fmla="*/ 864682 w 3219707"/>
              <a:gd name="connsiteY205" fmla="*/ 429954 h 483984"/>
              <a:gd name="connsiteX206" fmla="*/ 792158 w 3219707"/>
              <a:gd name="connsiteY206" fmla="*/ 463783 h 483984"/>
              <a:gd name="connsiteX207" fmla="*/ 738602 w 3219707"/>
              <a:gd name="connsiteY207" fmla="*/ 429027 h 483984"/>
              <a:gd name="connsiteX208" fmla="*/ 718693 w 3219707"/>
              <a:gd name="connsiteY208" fmla="*/ 356005 h 483984"/>
              <a:gd name="connsiteX209" fmla="*/ 725893 w 3219707"/>
              <a:gd name="connsiteY209" fmla="*/ 319460 h 483984"/>
              <a:gd name="connsiteX210" fmla="*/ 765744 w 3219707"/>
              <a:gd name="connsiteY210" fmla="*/ 270661 h 483984"/>
              <a:gd name="connsiteX211" fmla="*/ 831233 w 3219707"/>
              <a:gd name="connsiteY211" fmla="*/ 216713 h 483984"/>
              <a:gd name="connsiteX212" fmla="*/ 880959 w 3219707"/>
              <a:gd name="connsiteY212" fmla="*/ 196450 h 483984"/>
              <a:gd name="connsiteX213" fmla="*/ 905696 w 3219707"/>
              <a:gd name="connsiteY213" fmla="*/ 205740 h 483984"/>
              <a:gd name="connsiteX214" fmla="*/ 915410 w 3219707"/>
              <a:gd name="connsiteY214" fmla="*/ 229529 h 483984"/>
              <a:gd name="connsiteX215" fmla="*/ 891857 w 3219707"/>
              <a:gd name="connsiteY215" fmla="*/ 284559 h 483984"/>
              <a:gd name="connsiteX216" fmla="*/ 852713 w 3219707"/>
              <a:gd name="connsiteY216" fmla="*/ 316443 h 483984"/>
              <a:gd name="connsiteX217" fmla="*/ 837100 w 3219707"/>
              <a:gd name="connsiteY217" fmla="*/ 299684 h 483984"/>
              <a:gd name="connsiteX218" fmla="*/ 837515 w 3219707"/>
              <a:gd name="connsiteY218" fmla="*/ 295148 h 483984"/>
              <a:gd name="connsiteX219" fmla="*/ 833801 w 3219707"/>
              <a:gd name="connsiteY219" fmla="*/ 297633 h 483984"/>
              <a:gd name="connsiteX220" fmla="*/ 813778 w 3219707"/>
              <a:gd name="connsiteY220" fmla="*/ 311830 h 483984"/>
              <a:gd name="connsiteX221" fmla="*/ 779118 w 3219707"/>
              <a:gd name="connsiteY221" fmla="*/ 340907 h 483984"/>
              <a:gd name="connsiteX222" fmla="*/ 770760 w 3219707"/>
              <a:gd name="connsiteY222" fmla="*/ 360045 h 483984"/>
              <a:gd name="connsiteX223" fmla="*/ 780596 w 3219707"/>
              <a:gd name="connsiteY223" fmla="*/ 387091 h 483984"/>
              <a:gd name="connsiteX224" fmla="*/ 807632 w 3219707"/>
              <a:gd name="connsiteY224" fmla="*/ 396928 h 483984"/>
              <a:gd name="connsiteX225" fmla="*/ 855815 w 3219707"/>
              <a:gd name="connsiteY225" fmla="*/ 382028 h 483984"/>
              <a:gd name="connsiteX226" fmla="*/ 910379 w 3219707"/>
              <a:gd name="connsiteY226" fmla="*/ 349621 h 483984"/>
              <a:gd name="connsiteX227" fmla="*/ 918823 w 3219707"/>
              <a:gd name="connsiteY227" fmla="*/ 344218 h 483984"/>
              <a:gd name="connsiteX228" fmla="*/ 918823 w 3219707"/>
              <a:gd name="connsiteY228" fmla="*/ 340553 h 483984"/>
              <a:gd name="connsiteX229" fmla="*/ 1002255 w 3219707"/>
              <a:gd name="connsiteY229" fmla="*/ 247863 h 483984"/>
              <a:gd name="connsiteX230" fmla="*/ 961857 w 3219707"/>
              <a:gd name="connsiteY230" fmla="*/ 250735 h 483984"/>
              <a:gd name="connsiteX231" fmla="*/ 949234 w 3219707"/>
              <a:gd name="connsiteY231" fmla="*/ 253875 h 483984"/>
              <a:gd name="connsiteX232" fmla="*/ 940351 w 3219707"/>
              <a:gd name="connsiteY232" fmla="*/ 242988 h 483984"/>
              <a:gd name="connsiteX233" fmla="*/ 958954 w 3219707"/>
              <a:gd name="connsiteY233" fmla="*/ 203222 h 483984"/>
              <a:gd name="connsiteX234" fmla="*/ 996158 w 3219707"/>
              <a:gd name="connsiteY234" fmla="*/ 169736 h 483984"/>
              <a:gd name="connsiteX235" fmla="*/ 1053905 w 3219707"/>
              <a:gd name="connsiteY235" fmla="*/ 164153 h 483984"/>
              <a:gd name="connsiteX236" fmla="*/ 1084830 w 3219707"/>
              <a:gd name="connsiteY236" fmla="*/ 122142 h 483984"/>
              <a:gd name="connsiteX237" fmla="*/ 1122131 w 3219707"/>
              <a:gd name="connsiteY237" fmla="*/ 106963 h 483984"/>
              <a:gd name="connsiteX238" fmla="*/ 421428 w 3219707"/>
              <a:gd name="connsiteY238" fmla="*/ 43055 h 483984"/>
              <a:gd name="connsiteX239" fmla="*/ 478960 w 3219707"/>
              <a:gd name="connsiteY239" fmla="*/ 48402 h 483984"/>
              <a:gd name="connsiteX240" fmla="*/ 509558 w 3219707"/>
              <a:gd name="connsiteY240" fmla="*/ 60929 h 483984"/>
              <a:gd name="connsiteX241" fmla="*/ 518436 w 3219707"/>
              <a:gd name="connsiteY241" fmla="*/ 81514 h 483984"/>
              <a:gd name="connsiteX242" fmla="*/ 512034 w 3219707"/>
              <a:gd name="connsiteY242" fmla="*/ 118536 h 483984"/>
              <a:gd name="connsiteX243" fmla="*/ 496721 w 3219707"/>
              <a:gd name="connsiteY243" fmla="*/ 139416 h 483984"/>
              <a:gd name="connsiteX244" fmla="*/ 464515 w 3219707"/>
              <a:gd name="connsiteY244" fmla="*/ 153566 h 483984"/>
              <a:gd name="connsiteX245" fmla="*/ 436006 w 3219707"/>
              <a:gd name="connsiteY245" fmla="*/ 164469 h 483984"/>
              <a:gd name="connsiteX246" fmla="*/ 404883 w 3219707"/>
              <a:gd name="connsiteY246" fmla="*/ 182841 h 483984"/>
              <a:gd name="connsiteX247" fmla="*/ 388960 w 3219707"/>
              <a:gd name="connsiteY247" fmla="*/ 191306 h 483984"/>
              <a:gd name="connsiteX248" fmla="*/ 377569 w 3219707"/>
              <a:gd name="connsiteY248" fmla="*/ 181758 h 483984"/>
              <a:gd name="connsiteX249" fmla="*/ 389645 w 3219707"/>
              <a:gd name="connsiteY249" fmla="*/ 161640 h 483984"/>
              <a:gd name="connsiteX250" fmla="*/ 418449 w 3219707"/>
              <a:gd name="connsiteY250" fmla="*/ 140986 h 483984"/>
              <a:gd name="connsiteX251" fmla="*/ 436098 w 3219707"/>
              <a:gd name="connsiteY251" fmla="*/ 131974 h 483984"/>
              <a:gd name="connsiteX252" fmla="*/ 418063 w 3219707"/>
              <a:gd name="connsiteY252" fmla="*/ 135467 h 483984"/>
              <a:gd name="connsiteX253" fmla="*/ 268114 w 3219707"/>
              <a:gd name="connsiteY253" fmla="*/ 158013 h 483984"/>
              <a:gd name="connsiteX254" fmla="*/ 206269 w 3219707"/>
              <a:gd name="connsiteY254" fmla="*/ 203961 h 483984"/>
              <a:gd name="connsiteX255" fmla="*/ 208685 w 3219707"/>
              <a:gd name="connsiteY255" fmla="*/ 210964 h 483984"/>
              <a:gd name="connsiteX256" fmla="*/ 217638 w 3219707"/>
              <a:gd name="connsiteY256" fmla="*/ 216134 h 483984"/>
              <a:gd name="connsiteX257" fmla="*/ 292229 w 3219707"/>
              <a:gd name="connsiteY257" fmla="*/ 238112 h 483984"/>
              <a:gd name="connsiteX258" fmla="*/ 358034 w 3219707"/>
              <a:gd name="connsiteY258" fmla="*/ 262527 h 483984"/>
              <a:gd name="connsiteX259" fmla="*/ 407348 w 3219707"/>
              <a:gd name="connsiteY259" fmla="*/ 291786 h 483984"/>
              <a:gd name="connsiteX260" fmla="*/ 433697 w 3219707"/>
              <a:gd name="connsiteY260" fmla="*/ 321560 h 483984"/>
              <a:gd name="connsiteX261" fmla="*/ 441744 w 3219707"/>
              <a:gd name="connsiteY261" fmla="*/ 353316 h 483984"/>
              <a:gd name="connsiteX262" fmla="*/ 417126 w 3219707"/>
              <a:gd name="connsiteY262" fmla="*/ 418622 h 483984"/>
              <a:gd name="connsiteX263" fmla="*/ 322646 w 3219707"/>
              <a:gd name="connsiteY263" fmla="*/ 471107 h 483984"/>
              <a:gd name="connsiteX264" fmla="*/ 185640 w 3219707"/>
              <a:gd name="connsiteY264" fmla="*/ 483609 h 483984"/>
              <a:gd name="connsiteX265" fmla="*/ 100532 w 3219707"/>
              <a:gd name="connsiteY265" fmla="*/ 461647 h 483984"/>
              <a:gd name="connsiteX266" fmla="*/ 1307 w 3219707"/>
              <a:gd name="connsiteY266" fmla="*/ 392831 h 483984"/>
              <a:gd name="connsiteX267" fmla="*/ 163297 w 3219707"/>
              <a:gd name="connsiteY267" fmla="*/ 391649 h 483984"/>
              <a:gd name="connsiteX268" fmla="*/ 278299 w 3219707"/>
              <a:gd name="connsiteY268" fmla="*/ 388977 h 483984"/>
              <a:gd name="connsiteX269" fmla="*/ 340101 w 3219707"/>
              <a:gd name="connsiteY269" fmla="*/ 373306 h 483984"/>
              <a:gd name="connsiteX270" fmla="*/ 385638 w 3219707"/>
              <a:gd name="connsiteY270" fmla="*/ 348001 h 483984"/>
              <a:gd name="connsiteX271" fmla="*/ 284321 w 3219707"/>
              <a:gd name="connsiteY271" fmla="*/ 297819 h 483984"/>
              <a:gd name="connsiteX272" fmla="*/ 201125 w 3219707"/>
              <a:gd name="connsiteY272" fmla="*/ 273843 h 483984"/>
              <a:gd name="connsiteX273" fmla="*/ 151560 w 3219707"/>
              <a:gd name="connsiteY273" fmla="*/ 245886 h 483984"/>
              <a:gd name="connsiteX274" fmla="*/ 141428 w 3219707"/>
              <a:gd name="connsiteY274" fmla="*/ 220785 h 483984"/>
              <a:gd name="connsiteX275" fmla="*/ 166042 w 3219707"/>
              <a:gd name="connsiteY275" fmla="*/ 129043 h 483984"/>
              <a:gd name="connsiteX276" fmla="*/ 263790 w 3219707"/>
              <a:gd name="connsiteY276" fmla="*/ 65478 h 483984"/>
              <a:gd name="connsiteX277" fmla="*/ 421428 w 3219707"/>
              <a:gd name="connsiteY277" fmla="*/ 43055 h 483984"/>
              <a:gd name="connsiteX278" fmla="*/ 3197376 w 3219707"/>
              <a:gd name="connsiteY278" fmla="*/ 24217 h 483984"/>
              <a:gd name="connsiteX279" fmla="*/ 3219707 w 3219707"/>
              <a:gd name="connsiteY279" fmla="*/ 44513 h 483984"/>
              <a:gd name="connsiteX280" fmla="*/ 2992311 w 3219707"/>
              <a:gd name="connsiteY280" fmla="*/ 340318 h 483984"/>
              <a:gd name="connsiteX281" fmla="*/ 2992311 w 3219707"/>
              <a:gd name="connsiteY281" fmla="*/ 359241 h 483984"/>
              <a:gd name="connsiteX282" fmla="*/ 3102757 w 3219707"/>
              <a:gd name="connsiteY282" fmla="*/ 241123 h 483984"/>
              <a:gd name="connsiteX283" fmla="*/ 3175848 w 3219707"/>
              <a:gd name="connsiteY283" fmla="*/ 202504 h 483984"/>
              <a:gd name="connsiteX284" fmla="*/ 3196856 w 3219707"/>
              <a:gd name="connsiteY284" fmla="*/ 216027 h 483984"/>
              <a:gd name="connsiteX285" fmla="*/ 3204234 w 3219707"/>
              <a:gd name="connsiteY285" fmla="*/ 248367 h 483984"/>
              <a:gd name="connsiteX286" fmla="*/ 3173202 w 3219707"/>
              <a:gd name="connsiteY286" fmla="*/ 314182 h 483984"/>
              <a:gd name="connsiteX287" fmla="*/ 3091881 w 3219707"/>
              <a:gd name="connsiteY287" fmla="*/ 373139 h 483984"/>
              <a:gd name="connsiteX288" fmla="*/ 3121359 w 3219707"/>
              <a:gd name="connsiteY288" fmla="*/ 392888 h 483984"/>
              <a:gd name="connsiteX289" fmla="*/ 3158068 w 3219707"/>
              <a:gd name="connsiteY289" fmla="*/ 388949 h 483984"/>
              <a:gd name="connsiteX290" fmla="*/ 3216142 w 3219707"/>
              <a:gd name="connsiteY290" fmla="*/ 377691 h 483984"/>
              <a:gd name="connsiteX291" fmla="*/ 3179779 w 3219707"/>
              <a:gd name="connsiteY291" fmla="*/ 395819 h 483984"/>
              <a:gd name="connsiteX292" fmla="*/ 3146562 w 3219707"/>
              <a:gd name="connsiteY292" fmla="*/ 434524 h 483984"/>
              <a:gd name="connsiteX293" fmla="*/ 3100496 w 3219707"/>
              <a:gd name="connsiteY293" fmla="*/ 457054 h 483984"/>
              <a:gd name="connsiteX294" fmla="*/ 3055431 w 3219707"/>
              <a:gd name="connsiteY294" fmla="*/ 434186 h 483984"/>
              <a:gd name="connsiteX295" fmla="*/ 3023537 w 3219707"/>
              <a:gd name="connsiteY295" fmla="*/ 374307 h 483984"/>
              <a:gd name="connsiteX296" fmla="*/ 2992279 w 3219707"/>
              <a:gd name="connsiteY296" fmla="*/ 421371 h 483984"/>
              <a:gd name="connsiteX297" fmla="*/ 2966615 w 3219707"/>
              <a:gd name="connsiteY297" fmla="*/ 442930 h 483984"/>
              <a:gd name="connsiteX298" fmla="*/ 2944424 w 3219707"/>
              <a:gd name="connsiteY298" fmla="*/ 414095 h 483984"/>
              <a:gd name="connsiteX299" fmla="*/ 2943828 w 3219707"/>
              <a:gd name="connsiteY299" fmla="*/ 405064 h 483984"/>
              <a:gd name="connsiteX300" fmla="*/ 2942730 w 3219707"/>
              <a:gd name="connsiteY300" fmla="*/ 406170 h 483984"/>
              <a:gd name="connsiteX301" fmla="*/ 2857137 w 3219707"/>
              <a:gd name="connsiteY301" fmla="*/ 460418 h 483984"/>
              <a:gd name="connsiteX302" fmla="*/ 2832754 w 3219707"/>
              <a:gd name="connsiteY302" fmla="*/ 448797 h 483984"/>
              <a:gd name="connsiteX303" fmla="*/ 2826726 w 3219707"/>
              <a:gd name="connsiteY303" fmla="*/ 417899 h 483984"/>
              <a:gd name="connsiteX304" fmla="*/ 2845564 w 3219707"/>
              <a:gd name="connsiteY304" fmla="*/ 352105 h 483984"/>
              <a:gd name="connsiteX305" fmla="*/ 2782283 w 3219707"/>
              <a:gd name="connsiteY305" fmla="*/ 429429 h 483984"/>
              <a:gd name="connsiteX306" fmla="*/ 2744783 w 3219707"/>
              <a:gd name="connsiteY306" fmla="*/ 450324 h 483984"/>
              <a:gd name="connsiteX307" fmla="*/ 2707317 w 3219707"/>
              <a:gd name="connsiteY307" fmla="*/ 417936 h 483984"/>
              <a:gd name="connsiteX308" fmla="*/ 2689480 w 3219707"/>
              <a:gd name="connsiteY308" fmla="*/ 359370 h 483984"/>
              <a:gd name="connsiteX309" fmla="*/ 2705688 w 3219707"/>
              <a:gd name="connsiteY309" fmla="*/ 308080 h 483984"/>
              <a:gd name="connsiteX310" fmla="*/ 2769638 w 3219707"/>
              <a:gd name="connsiteY310" fmla="*/ 248742 h 483984"/>
              <a:gd name="connsiteX311" fmla="*/ 2850970 w 3219707"/>
              <a:gd name="connsiteY311" fmla="*/ 200205 h 483984"/>
              <a:gd name="connsiteX312" fmla="*/ 2908936 w 3219707"/>
              <a:gd name="connsiteY312" fmla="*/ 186355 h 483984"/>
              <a:gd name="connsiteX313" fmla="*/ 2930298 w 3219707"/>
              <a:gd name="connsiteY313" fmla="*/ 199718 h 483984"/>
              <a:gd name="connsiteX314" fmla="*/ 2940012 w 3219707"/>
              <a:gd name="connsiteY314" fmla="*/ 223474 h 483984"/>
              <a:gd name="connsiteX315" fmla="*/ 2919834 w 3219707"/>
              <a:gd name="connsiteY315" fmla="*/ 242602 h 483984"/>
              <a:gd name="connsiteX316" fmla="*/ 2933293 w 3219707"/>
              <a:gd name="connsiteY316" fmla="*/ 273934 h 483984"/>
              <a:gd name="connsiteX317" fmla="*/ 2915752 w 3219707"/>
              <a:gd name="connsiteY317" fmla="*/ 307710 h 483984"/>
              <a:gd name="connsiteX318" fmla="*/ 2892959 w 3219707"/>
              <a:gd name="connsiteY318" fmla="*/ 340307 h 483984"/>
              <a:gd name="connsiteX319" fmla="*/ 2888887 w 3219707"/>
              <a:gd name="connsiteY319" fmla="*/ 360045 h 483984"/>
              <a:gd name="connsiteX320" fmla="*/ 2901543 w 3219707"/>
              <a:gd name="connsiteY320" fmla="*/ 378765 h 483984"/>
              <a:gd name="connsiteX321" fmla="*/ 2933323 w 3219707"/>
              <a:gd name="connsiteY321" fmla="*/ 367661 h 483984"/>
              <a:gd name="connsiteX322" fmla="*/ 2950698 w 3219707"/>
              <a:gd name="connsiteY322" fmla="*/ 357004 h 483984"/>
              <a:gd name="connsiteX323" fmla="*/ 2965844 w 3219707"/>
              <a:gd name="connsiteY323" fmla="*/ 289295 h 483984"/>
              <a:gd name="connsiteX324" fmla="*/ 3047036 w 3219707"/>
              <a:gd name="connsiteY324" fmla="*/ 165519 h 483984"/>
              <a:gd name="connsiteX325" fmla="*/ 3140428 w 3219707"/>
              <a:gd name="connsiteY325" fmla="*/ 57929 h 483984"/>
              <a:gd name="connsiteX326" fmla="*/ 3197376 w 3219707"/>
              <a:gd name="connsiteY326" fmla="*/ 24217 h 483984"/>
              <a:gd name="connsiteX327" fmla="*/ 2169959 w 3219707"/>
              <a:gd name="connsiteY327" fmla="*/ 0 h 483984"/>
              <a:gd name="connsiteX328" fmla="*/ 2268093 w 3219707"/>
              <a:gd name="connsiteY328" fmla="*/ 24201 h 483984"/>
              <a:gd name="connsiteX329" fmla="*/ 2300604 w 3219707"/>
              <a:gd name="connsiteY329" fmla="*/ 84214 h 483984"/>
              <a:gd name="connsiteX330" fmla="*/ 2241138 w 3219707"/>
              <a:gd name="connsiteY330" fmla="*/ 171798 h 483984"/>
              <a:gd name="connsiteX331" fmla="*/ 2045530 w 3219707"/>
              <a:gd name="connsiteY331" fmla="*/ 228650 h 483984"/>
              <a:gd name="connsiteX332" fmla="*/ 2032167 w 3219707"/>
              <a:gd name="connsiteY332" fmla="*/ 236987 h 483984"/>
              <a:gd name="connsiteX333" fmla="*/ 2166627 w 3219707"/>
              <a:gd name="connsiteY333" fmla="*/ 268480 h 483984"/>
              <a:gd name="connsiteX334" fmla="*/ 2213143 w 3219707"/>
              <a:gd name="connsiteY334" fmla="*/ 330448 h 483984"/>
              <a:gd name="connsiteX335" fmla="*/ 2178505 w 3219707"/>
              <a:gd name="connsiteY335" fmla="*/ 391602 h 483984"/>
              <a:gd name="connsiteX336" fmla="*/ 2090037 w 3219707"/>
              <a:gd name="connsiteY336" fmla="*/ 441880 h 483984"/>
              <a:gd name="connsiteX337" fmla="*/ 1990323 w 3219707"/>
              <a:gd name="connsiteY337" fmla="*/ 461768 h 483984"/>
              <a:gd name="connsiteX338" fmla="*/ 1907389 w 3219707"/>
              <a:gd name="connsiteY338" fmla="*/ 441339 h 483984"/>
              <a:gd name="connsiteX339" fmla="*/ 1877841 w 3219707"/>
              <a:gd name="connsiteY339" fmla="*/ 386288 h 483984"/>
              <a:gd name="connsiteX340" fmla="*/ 1896181 w 3219707"/>
              <a:gd name="connsiteY340" fmla="*/ 328734 h 483984"/>
              <a:gd name="connsiteX341" fmla="*/ 1947814 w 3219707"/>
              <a:gd name="connsiteY341" fmla="*/ 264269 h 483984"/>
              <a:gd name="connsiteX342" fmla="*/ 1898693 w 3219707"/>
              <a:gd name="connsiteY342" fmla="*/ 232218 h 483984"/>
              <a:gd name="connsiteX343" fmla="*/ 1913294 w 3219707"/>
              <a:gd name="connsiteY343" fmla="*/ 210005 h 483984"/>
              <a:gd name="connsiteX344" fmla="*/ 1997866 w 3219707"/>
              <a:gd name="connsiteY344" fmla="*/ 196889 h 483984"/>
              <a:gd name="connsiteX345" fmla="*/ 2130258 w 3219707"/>
              <a:gd name="connsiteY345" fmla="*/ 104949 h 483984"/>
              <a:gd name="connsiteX346" fmla="*/ 2141831 w 3219707"/>
              <a:gd name="connsiteY346" fmla="*/ 113136 h 483984"/>
              <a:gd name="connsiteX347" fmla="*/ 2120550 w 3219707"/>
              <a:gd name="connsiteY347" fmla="*/ 141961 h 483984"/>
              <a:gd name="connsiteX348" fmla="*/ 2071858 w 3219707"/>
              <a:gd name="connsiteY348" fmla="*/ 187684 h 483984"/>
              <a:gd name="connsiteX349" fmla="*/ 2239118 w 3219707"/>
              <a:gd name="connsiteY349" fmla="*/ 115825 h 483984"/>
              <a:gd name="connsiteX350" fmla="*/ 2161880 w 3219707"/>
              <a:gd name="connsiteY350" fmla="*/ 82317 h 483984"/>
              <a:gd name="connsiteX351" fmla="*/ 2049034 w 3219707"/>
              <a:gd name="connsiteY351" fmla="*/ 97689 h 483984"/>
              <a:gd name="connsiteX352" fmla="*/ 2004598 w 3219707"/>
              <a:gd name="connsiteY352" fmla="*/ 109574 h 483984"/>
              <a:gd name="connsiteX353" fmla="*/ 1991943 w 3219707"/>
              <a:gd name="connsiteY353" fmla="*/ 113771 h 483984"/>
              <a:gd name="connsiteX354" fmla="*/ 2002282 w 3219707"/>
              <a:gd name="connsiteY354" fmla="*/ 118871 h 483984"/>
              <a:gd name="connsiteX355" fmla="*/ 2005925 w 3219707"/>
              <a:gd name="connsiteY355" fmla="*/ 127270 h 483984"/>
              <a:gd name="connsiteX356" fmla="*/ 1953997 w 3219707"/>
              <a:gd name="connsiteY356" fmla="*/ 153105 h 483984"/>
              <a:gd name="connsiteX357" fmla="*/ 1883359 w 3219707"/>
              <a:gd name="connsiteY357" fmla="*/ 169114 h 483984"/>
              <a:gd name="connsiteX358" fmla="*/ 1864382 w 3219707"/>
              <a:gd name="connsiteY358" fmla="*/ 150137 h 483984"/>
              <a:gd name="connsiteX359" fmla="*/ 1880054 w 3219707"/>
              <a:gd name="connsiteY359" fmla="*/ 112675 h 483984"/>
              <a:gd name="connsiteX360" fmla="*/ 1912581 w 3219707"/>
              <a:gd name="connsiteY360" fmla="*/ 68993 h 483984"/>
              <a:gd name="connsiteX361" fmla="*/ 1940399 w 3219707"/>
              <a:gd name="connsiteY361" fmla="*/ 45627 h 483984"/>
              <a:gd name="connsiteX362" fmla="*/ 1999950 w 3219707"/>
              <a:gd name="connsiteY362" fmla="*/ 27534 h 483984"/>
              <a:gd name="connsiteX363" fmla="*/ 2091800 w 3219707"/>
              <a:gd name="connsiteY363" fmla="*/ 7094 h 483984"/>
              <a:gd name="connsiteX364" fmla="*/ 2169959 w 3219707"/>
              <a:gd name="connsiteY364" fmla="*/ 0 h 483984"/>
              <a:gd name="connsiteX0" fmla="*/ 2009846 w 3219707"/>
              <a:gd name="connsiteY0" fmla="*/ 271373 h 483984"/>
              <a:gd name="connsiteX1" fmla="*/ 1966770 w 3219707"/>
              <a:gd name="connsiteY1" fmla="*/ 324292 h 483984"/>
              <a:gd name="connsiteX2" fmla="*/ 1958840 w 3219707"/>
              <a:gd name="connsiteY2" fmla="*/ 344572 h 483984"/>
              <a:gd name="connsiteX3" fmla="*/ 1971292 w 3219707"/>
              <a:gd name="connsiteY3" fmla="*/ 367948 h 483984"/>
              <a:gd name="connsiteX4" fmla="*/ 2013201 w 3219707"/>
              <a:gd name="connsiteY4" fmla="*/ 380115 h 483984"/>
              <a:gd name="connsiteX5" fmla="*/ 2101138 w 3219707"/>
              <a:gd name="connsiteY5" fmla="*/ 359188 h 483984"/>
              <a:gd name="connsiteX6" fmla="*/ 2144263 w 3219707"/>
              <a:gd name="connsiteY6" fmla="*/ 316990 h 483984"/>
              <a:gd name="connsiteX7" fmla="*/ 2116322 w 3219707"/>
              <a:gd name="connsiteY7" fmla="*/ 293174 h 483984"/>
              <a:gd name="connsiteX8" fmla="*/ 2009846 w 3219707"/>
              <a:gd name="connsiteY8" fmla="*/ 271373 h 483984"/>
              <a:gd name="connsiteX9" fmla="*/ 3144404 w 3219707"/>
              <a:gd name="connsiteY9" fmla="*/ 267214 h 483984"/>
              <a:gd name="connsiteX10" fmla="*/ 3140610 w 3219707"/>
              <a:gd name="connsiteY10" fmla="*/ 268049 h 483984"/>
              <a:gd name="connsiteX11" fmla="*/ 3108163 w 3219707"/>
              <a:gd name="connsiteY11" fmla="*/ 288909 h 483984"/>
              <a:gd name="connsiteX12" fmla="*/ 3051515 w 3219707"/>
              <a:gd name="connsiteY12" fmla="*/ 339075 h 483984"/>
              <a:gd name="connsiteX13" fmla="*/ 3075464 w 3219707"/>
              <a:gd name="connsiteY13" fmla="*/ 350497 h 483984"/>
              <a:gd name="connsiteX14" fmla="*/ 3125367 w 3219707"/>
              <a:gd name="connsiteY14" fmla="*/ 302909 h 483984"/>
              <a:gd name="connsiteX15" fmla="*/ 3143560 w 3219707"/>
              <a:gd name="connsiteY15" fmla="*/ 271861 h 483984"/>
              <a:gd name="connsiteX16" fmla="*/ 3144404 w 3219707"/>
              <a:gd name="connsiteY16" fmla="*/ 267214 h 483984"/>
              <a:gd name="connsiteX17" fmla="*/ 1389338 w 3219707"/>
              <a:gd name="connsiteY17" fmla="*/ 260604 h 483984"/>
              <a:gd name="connsiteX18" fmla="*/ 1338701 w 3219707"/>
              <a:gd name="connsiteY18" fmla="*/ 299620 h 483984"/>
              <a:gd name="connsiteX19" fmla="*/ 1303094 w 3219707"/>
              <a:gd name="connsiteY19" fmla="*/ 346613 h 483984"/>
              <a:gd name="connsiteX20" fmla="*/ 1297430 w 3219707"/>
              <a:gd name="connsiteY20" fmla="*/ 377533 h 483984"/>
              <a:gd name="connsiteX21" fmla="*/ 1302413 w 3219707"/>
              <a:gd name="connsiteY21" fmla="*/ 388388 h 483984"/>
              <a:gd name="connsiteX22" fmla="*/ 1316140 w 3219707"/>
              <a:gd name="connsiteY22" fmla="*/ 392888 h 483984"/>
              <a:gd name="connsiteX23" fmla="*/ 1361081 w 3219707"/>
              <a:gd name="connsiteY23" fmla="*/ 373311 h 483984"/>
              <a:gd name="connsiteX24" fmla="*/ 1355026 w 3219707"/>
              <a:gd name="connsiteY24" fmla="*/ 346586 h 483984"/>
              <a:gd name="connsiteX25" fmla="*/ 1389338 w 3219707"/>
              <a:gd name="connsiteY25" fmla="*/ 260604 h 483984"/>
              <a:gd name="connsiteX26" fmla="*/ 2889294 w 3219707"/>
              <a:gd name="connsiteY26" fmla="*/ 252535 h 483984"/>
              <a:gd name="connsiteX27" fmla="*/ 2784126 w 3219707"/>
              <a:gd name="connsiteY27" fmla="*/ 313443 h 483984"/>
              <a:gd name="connsiteX28" fmla="*/ 2744913 w 3219707"/>
              <a:gd name="connsiteY28" fmla="*/ 368114 h 483984"/>
              <a:gd name="connsiteX29" fmla="*/ 2751513 w 3219707"/>
              <a:gd name="connsiteY29" fmla="*/ 385495 h 483984"/>
              <a:gd name="connsiteX30" fmla="*/ 2793325 w 3219707"/>
              <a:gd name="connsiteY30" fmla="*/ 359316 h 483984"/>
              <a:gd name="connsiteX31" fmla="*/ 2889294 w 3219707"/>
              <a:gd name="connsiteY31" fmla="*/ 252535 h 483984"/>
              <a:gd name="connsiteX32" fmla="*/ 2602507 w 3219707"/>
              <a:gd name="connsiteY32" fmla="*/ 246481 h 483984"/>
              <a:gd name="connsiteX33" fmla="*/ 2560817 w 3219707"/>
              <a:gd name="connsiteY33" fmla="*/ 272788 h 483984"/>
              <a:gd name="connsiteX34" fmla="*/ 2525268 w 3219707"/>
              <a:gd name="connsiteY34" fmla="*/ 324255 h 483984"/>
              <a:gd name="connsiteX35" fmla="*/ 2580802 w 3219707"/>
              <a:gd name="connsiteY35" fmla="*/ 282791 h 483984"/>
              <a:gd name="connsiteX36" fmla="*/ 2603053 w 3219707"/>
              <a:gd name="connsiteY36" fmla="*/ 247017 h 483984"/>
              <a:gd name="connsiteX37" fmla="*/ 2602507 w 3219707"/>
              <a:gd name="connsiteY37" fmla="*/ 246481 h 483984"/>
              <a:gd name="connsiteX38" fmla="*/ 649881 w 3219707"/>
              <a:gd name="connsiteY38" fmla="*/ 246481 h 483984"/>
              <a:gd name="connsiteX39" fmla="*/ 608192 w 3219707"/>
              <a:gd name="connsiteY39" fmla="*/ 272788 h 483984"/>
              <a:gd name="connsiteX40" fmla="*/ 572643 w 3219707"/>
              <a:gd name="connsiteY40" fmla="*/ 324255 h 483984"/>
              <a:gd name="connsiteX41" fmla="*/ 628177 w 3219707"/>
              <a:gd name="connsiteY41" fmla="*/ 282791 h 483984"/>
              <a:gd name="connsiteX42" fmla="*/ 650428 w 3219707"/>
              <a:gd name="connsiteY42" fmla="*/ 247017 h 483984"/>
              <a:gd name="connsiteX43" fmla="*/ 649881 w 3219707"/>
              <a:gd name="connsiteY43" fmla="*/ 246481 h 483984"/>
              <a:gd name="connsiteX44" fmla="*/ 668055 w 3219707"/>
              <a:gd name="connsiteY44" fmla="*/ 197114 h 483984"/>
              <a:gd name="connsiteX45" fmla="*/ 698273 w 3219707"/>
              <a:gd name="connsiteY45" fmla="*/ 206249 h 483984"/>
              <a:gd name="connsiteX46" fmla="*/ 709889 w 3219707"/>
              <a:gd name="connsiteY46" fmla="*/ 231543 h 483984"/>
              <a:gd name="connsiteX47" fmla="*/ 569278 w 3219707"/>
              <a:gd name="connsiteY47" fmla="*/ 357302 h 483984"/>
              <a:gd name="connsiteX48" fmla="*/ 569278 w 3219707"/>
              <a:gd name="connsiteY48" fmla="*/ 360720 h 483984"/>
              <a:gd name="connsiteX49" fmla="*/ 576570 w 3219707"/>
              <a:gd name="connsiteY49" fmla="*/ 386952 h 483984"/>
              <a:gd name="connsiteX50" fmla="*/ 596732 w 3219707"/>
              <a:gd name="connsiteY50" fmla="*/ 395589 h 483984"/>
              <a:gd name="connsiteX51" fmla="*/ 643645 w 3219707"/>
              <a:gd name="connsiteY51" fmla="*/ 380469 h 483984"/>
              <a:gd name="connsiteX52" fmla="*/ 713253 w 3219707"/>
              <a:gd name="connsiteY52" fmla="*/ 333674 h 483984"/>
              <a:gd name="connsiteX53" fmla="*/ 713253 w 3219707"/>
              <a:gd name="connsiteY53" fmla="*/ 363185 h 483984"/>
              <a:gd name="connsiteX54" fmla="*/ 570500 w 3219707"/>
              <a:gd name="connsiteY54" fmla="*/ 459743 h 483984"/>
              <a:gd name="connsiteX55" fmla="*/ 518824 w 3219707"/>
              <a:gd name="connsiteY55" fmla="*/ 433581 h 483984"/>
              <a:gd name="connsiteX56" fmla="*/ 500398 w 3219707"/>
              <a:gd name="connsiteY56" fmla="*/ 364749 h 483984"/>
              <a:gd name="connsiteX57" fmla="*/ 526411 w 3219707"/>
              <a:gd name="connsiteY57" fmla="*/ 289820 h 483984"/>
              <a:gd name="connsiteX58" fmla="*/ 594385 w 3219707"/>
              <a:gd name="connsiteY58" fmla="*/ 224042 h 483984"/>
              <a:gd name="connsiteX59" fmla="*/ 668055 w 3219707"/>
              <a:gd name="connsiteY59" fmla="*/ 197114 h 483984"/>
              <a:gd name="connsiteX60" fmla="*/ 2324334 w 3219707"/>
              <a:gd name="connsiteY60" fmla="*/ 191735 h 483984"/>
              <a:gd name="connsiteX61" fmla="*/ 2339271 w 3219707"/>
              <a:gd name="connsiteY61" fmla="*/ 203672 h 483984"/>
              <a:gd name="connsiteX62" fmla="*/ 2329177 w 3219707"/>
              <a:gd name="connsiteY62" fmla="*/ 219981 h 483984"/>
              <a:gd name="connsiteX63" fmla="*/ 2407765 w 3219707"/>
              <a:gd name="connsiteY63" fmla="*/ 209898 h 483984"/>
              <a:gd name="connsiteX64" fmla="*/ 2423239 w 3219707"/>
              <a:gd name="connsiteY64" fmla="*/ 213927 h 483984"/>
              <a:gd name="connsiteX65" fmla="*/ 2432545 w 3219707"/>
              <a:gd name="connsiteY65" fmla="*/ 228061 h 483984"/>
              <a:gd name="connsiteX66" fmla="*/ 2436816 w 3219707"/>
              <a:gd name="connsiteY66" fmla="*/ 248367 h 483984"/>
              <a:gd name="connsiteX67" fmla="*/ 2432197 w 3219707"/>
              <a:gd name="connsiteY67" fmla="*/ 267832 h 483984"/>
              <a:gd name="connsiteX68" fmla="*/ 2407980 w 3219707"/>
              <a:gd name="connsiteY68" fmla="*/ 296137 h 483984"/>
              <a:gd name="connsiteX69" fmla="*/ 2380333 w 3219707"/>
              <a:gd name="connsiteY69" fmla="*/ 334306 h 483984"/>
              <a:gd name="connsiteX70" fmla="*/ 2368867 w 3219707"/>
              <a:gd name="connsiteY70" fmla="*/ 365424 h 483984"/>
              <a:gd name="connsiteX71" fmla="*/ 2380848 w 3219707"/>
              <a:gd name="connsiteY71" fmla="*/ 374725 h 483984"/>
              <a:gd name="connsiteX72" fmla="*/ 2457679 w 3219707"/>
              <a:gd name="connsiteY72" fmla="*/ 332999 h 483984"/>
              <a:gd name="connsiteX73" fmla="*/ 2457679 w 3219707"/>
              <a:gd name="connsiteY73" fmla="*/ 338426 h 483984"/>
              <a:gd name="connsiteX74" fmla="*/ 2459526 w 3219707"/>
              <a:gd name="connsiteY74" fmla="*/ 327977 h 483984"/>
              <a:gd name="connsiteX75" fmla="*/ 2479036 w 3219707"/>
              <a:gd name="connsiteY75" fmla="*/ 289820 h 483984"/>
              <a:gd name="connsiteX76" fmla="*/ 2547010 w 3219707"/>
              <a:gd name="connsiteY76" fmla="*/ 224042 h 483984"/>
              <a:gd name="connsiteX77" fmla="*/ 2620680 w 3219707"/>
              <a:gd name="connsiteY77" fmla="*/ 197114 h 483984"/>
              <a:gd name="connsiteX78" fmla="*/ 2650899 w 3219707"/>
              <a:gd name="connsiteY78" fmla="*/ 206249 h 483984"/>
              <a:gd name="connsiteX79" fmla="*/ 2662514 w 3219707"/>
              <a:gd name="connsiteY79" fmla="*/ 231543 h 483984"/>
              <a:gd name="connsiteX80" fmla="*/ 2521903 w 3219707"/>
              <a:gd name="connsiteY80" fmla="*/ 357302 h 483984"/>
              <a:gd name="connsiteX81" fmla="*/ 2521903 w 3219707"/>
              <a:gd name="connsiteY81" fmla="*/ 360720 h 483984"/>
              <a:gd name="connsiteX82" fmla="*/ 2529195 w 3219707"/>
              <a:gd name="connsiteY82" fmla="*/ 386952 h 483984"/>
              <a:gd name="connsiteX83" fmla="*/ 2549357 w 3219707"/>
              <a:gd name="connsiteY83" fmla="*/ 395589 h 483984"/>
              <a:gd name="connsiteX84" fmla="*/ 2596270 w 3219707"/>
              <a:gd name="connsiteY84" fmla="*/ 380469 h 483984"/>
              <a:gd name="connsiteX85" fmla="*/ 2665878 w 3219707"/>
              <a:gd name="connsiteY85" fmla="*/ 333674 h 483984"/>
              <a:gd name="connsiteX86" fmla="*/ 2665878 w 3219707"/>
              <a:gd name="connsiteY86" fmla="*/ 363185 h 483984"/>
              <a:gd name="connsiteX87" fmla="*/ 2523125 w 3219707"/>
              <a:gd name="connsiteY87" fmla="*/ 459743 h 483984"/>
              <a:gd name="connsiteX88" fmla="*/ 2471449 w 3219707"/>
              <a:gd name="connsiteY88" fmla="*/ 433581 h 483984"/>
              <a:gd name="connsiteX89" fmla="*/ 2454175 w 3219707"/>
              <a:gd name="connsiteY89" fmla="*/ 385052 h 483984"/>
              <a:gd name="connsiteX90" fmla="*/ 2453279 w 3219707"/>
              <a:gd name="connsiteY90" fmla="*/ 369254 h 483984"/>
              <a:gd name="connsiteX91" fmla="*/ 2428471 w 3219707"/>
              <a:gd name="connsiteY91" fmla="*/ 395137 h 483984"/>
              <a:gd name="connsiteX92" fmla="*/ 2398453 w 3219707"/>
              <a:gd name="connsiteY92" fmla="*/ 423037 h 483984"/>
              <a:gd name="connsiteX93" fmla="*/ 2345861 w 3219707"/>
              <a:gd name="connsiteY93" fmla="*/ 449649 h 483984"/>
              <a:gd name="connsiteX94" fmla="*/ 2316527 w 3219707"/>
              <a:gd name="connsiteY94" fmla="*/ 432386 h 483984"/>
              <a:gd name="connsiteX95" fmla="*/ 2306717 w 3219707"/>
              <a:gd name="connsiteY95" fmla="*/ 393681 h 483984"/>
              <a:gd name="connsiteX96" fmla="*/ 2322673 w 3219707"/>
              <a:gd name="connsiteY96" fmla="*/ 341287 h 483984"/>
              <a:gd name="connsiteX97" fmla="*/ 2366596 w 3219707"/>
              <a:gd name="connsiteY97" fmla="*/ 286847 h 483984"/>
              <a:gd name="connsiteX98" fmla="*/ 2313371 w 3219707"/>
              <a:gd name="connsiteY98" fmla="*/ 298441 h 483984"/>
              <a:gd name="connsiteX99" fmla="*/ 2242798 w 3219707"/>
              <a:gd name="connsiteY99" fmla="*/ 372957 h 483984"/>
              <a:gd name="connsiteX100" fmla="*/ 2242798 w 3219707"/>
              <a:gd name="connsiteY100" fmla="*/ 342525 h 483984"/>
              <a:gd name="connsiteX101" fmla="*/ 2269716 w 3219707"/>
              <a:gd name="connsiteY101" fmla="*/ 313228 h 483984"/>
              <a:gd name="connsiteX102" fmla="*/ 2249528 w 3219707"/>
              <a:gd name="connsiteY102" fmla="*/ 284018 h 483984"/>
              <a:gd name="connsiteX103" fmla="*/ 2277817 w 3219707"/>
              <a:gd name="connsiteY103" fmla="*/ 225751 h 483984"/>
              <a:gd name="connsiteX104" fmla="*/ 2324334 w 3219707"/>
              <a:gd name="connsiteY104" fmla="*/ 191735 h 483984"/>
              <a:gd name="connsiteX105" fmla="*/ 1267349 w 3219707"/>
              <a:gd name="connsiteY105" fmla="*/ 115707 h 483984"/>
              <a:gd name="connsiteX106" fmla="*/ 1288748 w 3219707"/>
              <a:gd name="connsiteY106" fmla="*/ 124033 h 483984"/>
              <a:gd name="connsiteX107" fmla="*/ 1297074 w 3219707"/>
              <a:gd name="connsiteY107" fmla="*/ 144757 h 483984"/>
              <a:gd name="connsiteX108" fmla="*/ 1282206 w 3219707"/>
              <a:gd name="connsiteY108" fmla="*/ 180987 h 483984"/>
              <a:gd name="connsiteX109" fmla="*/ 1247161 w 3219707"/>
              <a:gd name="connsiteY109" fmla="*/ 200061 h 483984"/>
              <a:gd name="connsiteX110" fmla="*/ 1226030 w 3219707"/>
              <a:gd name="connsiteY110" fmla="*/ 191686 h 483984"/>
              <a:gd name="connsiteX111" fmla="*/ 1218100 w 3219707"/>
              <a:gd name="connsiteY111" fmla="*/ 171000 h 483984"/>
              <a:gd name="connsiteX112" fmla="*/ 1233932 w 3219707"/>
              <a:gd name="connsiteY112" fmla="*/ 134931 h 483984"/>
              <a:gd name="connsiteX113" fmla="*/ 1267349 w 3219707"/>
              <a:gd name="connsiteY113" fmla="*/ 115707 h 483984"/>
              <a:gd name="connsiteX114" fmla="*/ 1122131 w 3219707"/>
              <a:gd name="connsiteY114" fmla="*/ 106963 h 483984"/>
              <a:gd name="connsiteX115" fmla="*/ 1147152 w 3219707"/>
              <a:gd name="connsiteY115" fmla="*/ 121215 h 483984"/>
              <a:gd name="connsiteX116" fmla="*/ 1131775 w 3219707"/>
              <a:gd name="connsiteY116" fmla="*/ 146708 h 483984"/>
              <a:gd name="connsiteX117" fmla="*/ 1111501 w 3219707"/>
              <a:gd name="connsiteY117" fmla="*/ 166467 h 483984"/>
              <a:gd name="connsiteX118" fmla="*/ 1145138 w 3219707"/>
              <a:gd name="connsiteY118" fmla="*/ 171686 h 483984"/>
              <a:gd name="connsiteX119" fmla="*/ 1094292 w 3219707"/>
              <a:gd name="connsiteY119" fmla="*/ 253875 h 483984"/>
              <a:gd name="connsiteX120" fmla="*/ 1051033 w 3219707"/>
              <a:gd name="connsiteY120" fmla="*/ 250510 h 483984"/>
              <a:gd name="connsiteX121" fmla="*/ 1010924 w 3219707"/>
              <a:gd name="connsiteY121" fmla="*/ 323880 h 483984"/>
              <a:gd name="connsiteX122" fmla="*/ 999823 w 3219707"/>
              <a:gd name="connsiteY122" fmla="*/ 373504 h 483984"/>
              <a:gd name="connsiteX123" fmla="*/ 1011128 w 3219707"/>
              <a:gd name="connsiteY123" fmla="*/ 388184 h 483984"/>
              <a:gd name="connsiteX124" fmla="*/ 1104771 w 3219707"/>
              <a:gd name="connsiteY124" fmla="*/ 332999 h 483984"/>
              <a:gd name="connsiteX125" fmla="*/ 1104771 w 3219707"/>
              <a:gd name="connsiteY125" fmla="*/ 357633 h 483984"/>
              <a:gd name="connsiteX126" fmla="*/ 1113649 w 3219707"/>
              <a:gd name="connsiteY126" fmla="*/ 314056 h 483984"/>
              <a:gd name="connsiteX127" fmla="*/ 1143402 w 3219707"/>
              <a:gd name="connsiteY127" fmla="*/ 263197 h 483984"/>
              <a:gd name="connsiteX128" fmla="*/ 1218228 w 3219707"/>
              <a:gd name="connsiteY128" fmla="*/ 211248 h 483984"/>
              <a:gd name="connsiteX129" fmla="*/ 1245275 w 3219707"/>
              <a:gd name="connsiteY129" fmla="*/ 232893 h 483984"/>
              <a:gd name="connsiteX130" fmla="*/ 1234527 w 3219707"/>
              <a:gd name="connsiteY130" fmla="*/ 262602 h 483984"/>
              <a:gd name="connsiteX131" fmla="*/ 1192779 w 3219707"/>
              <a:gd name="connsiteY131" fmla="*/ 316540 h 483984"/>
              <a:gd name="connsiteX132" fmla="*/ 1167179 w 3219707"/>
              <a:gd name="connsiteY132" fmla="*/ 344411 h 483984"/>
              <a:gd name="connsiteX133" fmla="*/ 1163193 w 3219707"/>
              <a:gd name="connsiteY133" fmla="*/ 359370 h 483984"/>
              <a:gd name="connsiteX134" fmla="*/ 1169971 w 3219707"/>
              <a:gd name="connsiteY134" fmla="*/ 375615 h 483984"/>
              <a:gd name="connsiteX135" fmla="*/ 1187957 w 3219707"/>
              <a:gd name="connsiteY135" fmla="*/ 382130 h 483984"/>
              <a:gd name="connsiteX136" fmla="*/ 1219434 w 3219707"/>
              <a:gd name="connsiteY136" fmla="*/ 371029 h 483984"/>
              <a:gd name="connsiteX137" fmla="*/ 1242836 w 3219707"/>
              <a:gd name="connsiteY137" fmla="*/ 356139 h 483984"/>
              <a:gd name="connsiteX138" fmla="*/ 1243216 w 3219707"/>
              <a:gd name="connsiteY138" fmla="*/ 355890 h 483984"/>
              <a:gd name="connsiteX139" fmla="*/ 1242673 w 3219707"/>
              <a:gd name="connsiteY139" fmla="*/ 351976 h 483984"/>
              <a:gd name="connsiteX140" fmla="*/ 1267105 w 3219707"/>
              <a:gd name="connsiteY140" fmla="*/ 285448 h 483984"/>
              <a:gd name="connsiteX141" fmla="*/ 1329020 w 3219707"/>
              <a:gd name="connsiteY141" fmla="*/ 225323 h 483984"/>
              <a:gd name="connsiteX142" fmla="*/ 1396196 w 3219707"/>
              <a:gd name="connsiteY142" fmla="*/ 201154 h 483984"/>
              <a:gd name="connsiteX143" fmla="*/ 1422369 w 3219707"/>
              <a:gd name="connsiteY143" fmla="*/ 207615 h 483984"/>
              <a:gd name="connsiteX144" fmla="*/ 1434001 w 3219707"/>
              <a:gd name="connsiteY144" fmla="*/ 225489 h 483984"/>
              <a:gd name="connsiteX145" fmla="*/ 1426607 w 3219707"/>
              <a:gd name="connsiteY145" fmla="*/ 237673 h 483984"/>
              <a:gd name="connsiteX146" fmla="*/ 1442937 w 3219707"/>
              <a:gd name="connsiteY146" fmla="*/ 247311 h 483984"/>
              <a:gd name="connsiteX147" fmla="*/ 1448135 w 3219707"/>
              <a:gd name="connsiteY147" fmla="*/ 270570 h 483984"/>
              <a:gd name="connsiteX148" fmla="*/ 1420553 w 3219707"/>
              <a:gd name="connsiteY148" fmla="*/ 355041 h 483984"/>
              <a:gd name="connsiteX149" fmla="*/ 1422133 w 3219707"/>
              <a:gd name="connsiteY149" fmla="*/ 355293 h 483984"/>
              <a:gd name="connsiteX150" fmla="*/ 1425584 w 3219707"/>
              <a:gd name="connsiteY150" fmla="*/ 363324 h 483984"/>
              <a:gd name="connsiteX151" fmla="*/ 1426607 w 3219707"/>
              <a:gd name="connsiteY151" fmla="*/ 369593 h 483984"/>
              <a:gd name="connsiteX152" fmla="*/ 1452893 w 3219707"/>
              <a:gd name="connsiteY152" fmla="*/ 345127 h 483984"/>
              <a:gd name="connsiteX153" fmla="*/ 1469376 w 3219707"/>
              <a:gd name="connsiteY153" fmla="*/ 334087 h 483984"/>
              <a:gd name="connsiteX154" fmla="*/ 1470476 w 3219707"/>
              <a:gd name="connsiteY154" fmla="*/ 329629 h 483984"/>
              <a:gd name="connsiteX155" fmla="*/ 1495695 w 3219707"/>
              <a:gd name="connsiteY155" fmla="*/ 286884 h 483984"/>
              <a:gd name="connsiteX156" fmla="*/ 1531389 w 3219707"/>
              <a:gd name="connsiteY156" fmla="*/ 243089 h 483984"/>
              <a:gd name="connsiteX157" fmla="*/ 1566161 w 3219707"/>
              <a:gd name="connsiteY157" fmla="*/ 229411 h 483984"/>
              <a:gd name="connsiteX158" fmla="*/ 1585878 w 3219707"/>
              <a:gd name="connsiteY158" fmla="*/ 235524 h 483984"/>
              <a:gd name="connsiteX159" fmla="*/ 1593872 w 3219707"/>
              <a:gd name="connsiteY159" fmla="*/ 250381 h 483984"/>
              <a:gd name="connsiteX160" fmla="*/ 1586671 w 3219707"/>
              <a:gd name="connsiteY160" fmla="*/ 267098 h 483984"/>
              <a:gd name="connsiteX161" fmla="*/ 1575237 w 3219707"/>
              <a:gd name="connsiteY161" fmla="*/ 279881 h 483984"/>
              <a:gd name="connsiteX162" fmla="*/ 1525249 w 3219707"/>
              <a:gd name="connsiteY162" fmla="*/ 349951 h 483984"/>
              <a:gd name="connsiteX163" fmla="*/ 1524445 w 3219707"/>
              <a:gd name="connsiteY163" fmla="*/ 353198 h 483984"/>
              <a:gd name="connsiteX164" fmla="*/ 1534668 w 3219707"/>
              <a:gd name="connsiteY164" fmla="*/ 342632 h 483984"/>
              <a:gd name="connsiteX165" fmla="*/ 1640254 w 3219707"/>
              <a:gd name="connsiteY165" fmla="*/ 237721 h 483984"/>
              <a:gd name="connsiteX166" fmla="*/ 1696003 w 3219707"/>
              <a:gd name="connsiteY166" fmla="*/ 209223 h 483984"/>
              <a:gd name="connsiteX167" fmla="*/ 1712456 w 3219707"/>
              <a:gd name="connsiteY167" fmla="*/ 228061 h 483984"/>
              <a:gd name="connsiteX168" fmla="*/ 1718334 w 3219707"/>
              <a:gd name="connsiteY168" fmla="*/ 259125 h 483984"/>
              <a:gd name="connsiteX169" fmla="*/ 1704211 w 3219707"/>
              <a:gd name="connsiteY169" fmla="*/ 279892 h 483984"/>
              <a:gd name="connsiteX170" fmla="*/ 1661069 w 3219707"/>
              <a:gd name="connsiteY170" fmla="*/ 337564 h 483984"/>
              <a:gd name="connsiteX171" fmla="*/ 1646346 w 3219707"/>
              <a:gd name="connsiteY171" fmla="*/ 370814 h 483984"/>
              <a:gd name="connsiteX172" fmla="*/ 1650933 w 3219707"/>
              <a:gd name="connsiteY172" fmla="*/ 378765 h 483984"/>
              <a:gd name="connsiteX173" fmla="*/ 1730443 w 3219707"/>
              <a:gd name="connsiteY173" fmla="*/ 332334 h 483984"/>
              <a:gd name="connsiteX174" fmla="*/ 1730443 w 3219707"/>
              <a:gd name="connsiteY174" fmla="*/ 364878 h 483984"/>
              <a:gd name="connsiteX175" fmla="*/ 1660679 w 3219707"/>
              <a:gd name="connsiteY175" fmla="*/ 430811 h 483984"/>
              <a:gd name="connsiteX176" fmla="*/ 1609892 w 3219707"/>
              <a:gd name="connsiteY176" fmla="*/ 455703 h 483984"/>
              <a:gd name="connsiteX177" fmla="*/ 1585326 w 3219707"/>
              <a:gd name="connsiteY177" fmla="*/ 443300 h 483984"/>
              <a:gd name="connsiteX178" fmla="*/ 1577466 w 3219707"/>
              <a:gd name="connsiteY178" fmla="*/ 413194 h 483984"/>
              <a:gd name="connsiteX179" fmla="*/ 1590298 w 3219707"/>
              <a:gd name="connsiteY179" fmla="*/ 369759 h 483984"/>
              <a:gd name="connsiteX180" fmla="*/ 1634655 w 3219707"/>
              <a:gd name="connsiteY180" fmla="*/ 300295 h 483984"/>
              <a:gd name="connsiteX181" fmla="*/ 1542748 w 3219707"/>
              <a:gd name="connsiteY181" fmla="*/ 402211 h 483984"/>
              <a:gd name="connsiteX182" fmla="*/ 1515723 w 3219707"/>
              <a:gd name="connsiteY182" fmla="*/ 434529 h 483984"/>
              <a:gd name="connsiteX183" fmla="*/ 1500903 w 3219707"/>
              <a:gd name="connsiteY183" fmla="*/ 440230 h 483984"/>
              <a:gd name="connsiteX184" fmla="*/ 1474843 w 3219707"/>
              <a:gd name="connsiteY184" fmla="*/ 415343 h 483984"/>
              <a:gd name="connsiteX185" fmla="*/ 1468052 w 3219707"/>
              <a:gd name="connsiteY185" fmla="*/ 389413 h 483984"/>
              <a:gd name="connsiteX186" fmla="*/ 1466405 w 3219707"/>
              <a:gd name="connsiteY186" fmla="*/ 369021 h 483984"/>
              <a:gd name="connsiteX187" fmla="*/ 1451239 w 3219707"/>
              <a:gd name="connsiteY187" fmla="*/ 382193 h 483984"/>
              <a:gd name="connsiteX188" fmla="*/ 1433652 w 3219707"/>
              <a:gd name="connsiteY188" fmla="*/ 393505 h 483984"/>
              <a:gd name="connsiteX189" fmla="*/ 1394589 w 3219707"/>
              <a:gd name="connsiteY189" fmla="*/ 400539 h 483984"/>
              <a:gd name="connsiteX190" fmla="*/ 1316140 w 3219707"/>
              <a:gd name="connsiteY190" fmla="*/ 450999 h 483984"/>
              <a:gd name="connsiteX191" fmla="*/ 1263853 w 3219707"/>
              <a:gd name="connsiteY191" fmla="*/ 422158 h 483984"/>
              <a:gd name="connsiteX192" fmla="*/ 1251532 w 3219707"/>
              <a:gd name="connsiteY192" fmla="*/ 397365 h 483984"/>
              <a:gd name="connsiteX193" fmla="*/ 1244423 w 3219707"/>
              <a:gd name="connsiteY193" fmla="*/ 405276 h 483984"/>
              <a:gd name="connsiteX194" fmla="*/ 1161725 w 3219707"/>
              <a:gd name="connsiteY194" fmla="*/ 454364 h 483984"/>
              <a:gd name="connsiteX195" fmla="*/ 1118043 w 3219707"/>
              <a:gd name="connsiteY195" fmla="*/ 423540 h 483984"/>
              <a:gd name="connsiteX196" fmla="*/ 1104328 w 3219707"/>
              <a:gd name="connsiteY196" fmla="*/ 365268 h 483984"/>
              <a:gd name="connsiteX197" fmla="*/ 1082358 w 3219707"/>
              <a:gd name="connsiteY197" fmla="*/ 388315 h 483984"/>
              <a:gd name="connsiteX198" fmla="*/ 966722 w 3219707"/>
              <a:gd name="connsiteY198" fmla="*/ 465122 h 483984"/>
              <a:gd name="connsiteX199" fmla="*/ 936896 w 3219707"/>
              <a:gd name="connsiteY199" fmla="*/ 451128 h 483984"/>
              <a:gd name="connsiteX200" fmla="*/ 926903 w 3219707"/>
              <a:gd name="connsiteY200" fmla="*/ 418574 h 483984"/>
              <a:gd name="connsiteX201" fmla="*/ 950445 w 3219707"/>
              <a:gd name="connsiteY201" fmla="*/ 344700 h 483984"/>
              <a:gd name="connsiteX202" fmla="*/ 939636 w 3219707"/>
              <a:gd name="connsiteY202" fmla="*/ 357867 h 483984"/>
              <a:gd name="connsiteX203" fmla="*/ 934248 w 3219707"/>
              <a:gd name="connsiteY203" fmla="*/ 361774 h 483984"/>
              <a:gd name="connsiteX204" fmla="*/ 934248 w 3219707"/>
              <a:gd name="connsiteY204" fmla="*/ 366142 h 483984"/>
              <a:gd name="connsiteX205" fmla="*/ 864682 w 3219707"/>
              <a:gd name="connsiteY205" fmla="*/ 429954 h 483984"/>
              <a:gd name="connsiteX206" fmla="*/ 792158 w 3219707"/>
              <a:gd name="connsiteY206" fmla="*/ 463783 h 483984"/>
              <a:gd name="connsiteX207" fmla="*/ 738602 w 3219707"/>
              <a:gd name="connsiteY207" fmla="*/ 429027 h 483984"/>
              <a:gd name="connsiteX208" fmla="*/ 718693 w 3219707"/>
              <a:gd name="connsiteY208" fmla="*/ 356005 h 483984"/>
              <a:gd name="connsiteX209" fmla="*/ 725893 w 3219707"/>
              <a:gd name="connsiteY209" fmla="*/ 319460 h 483984"/>
              <a:gd name="connsiteX210" fmla="*/ 765744 w 3219707"/>
              <a:gd name="connsiteY210" fmla="*/ 270661 h 483984"/>
              <a:gd name="connsiteX211" fmla="*/ 831233 w 3219707"/>
              <a:gd name="connsiteY211" fmla="*/ 216713 h 483984"/>
              <a:gd name="connsiteX212" fmla="*/ 880959 w 3219707"/>
              <a:gd name="connsiteY212" fmla="*/ 196450 h 483984"/>
              <a:gd name="connsiteX213" fmla="*/ 905696 w 3219707"/>
              <a:gd name="connsiteY213" fmla="*/ 205740 h 483984"/>
              <a:gd name="connsiteX214" fmla="*/ 915410 w 3219707"/>
              <a:gd name="connsiteY214" fmla="*/ 229529 h 483984"/>
              <a:gd name="connsiteX215" fmla="*/ 891857 w 3219707"/>
              <a:gd name="connsiteY215" fmla="*/ 284559 h 483984"/>
              <a:gd name="connsiteX216" fmla="*/ 852713 w 3219707"/>
              <a:gd name="connsiteY216" fmla="*/ 316443 h 483984"/>
              <a:gd name="connsiteX217" fmla="*/ 837100 w 3219707"/>
              <a:gd name="connsiteY217" fmla="*/ 299684 h 483984"/>
              <a:gd name="connsiteX218" fmla="*/ 837515 w 3219707"/>
              <a:gd name="connsiteY218" fmla="*/ 295148 h 483984"/>
              <a:gd name="connsiteX219" fmla="*/ 833801 w 3219707"/>
              <a:gd name="connsiteY219" fmla="*/ 297633 h 483984"/>
              <a:gd name="connsiteX220" fmla="*/ 813778 w 3219707"/>
              <a:gd name="connsiteY220" fmla="*/ 311830 h 483984"/>
              <a:gd name="connsiteX221" fmla="*/ 779118 w 3219707"/>
              <a:gd name="connsiteY221" fmla="*/ 340907 h 483984"/>
              <a:gd name="connsiteX222" fmla="*/ 770760 w 3219707"/>
              <a:gd name="connsiteY222" fmla="*/ 360045 h 483984"/>
              <a:gd name="connsiteX223" fmla="*/ 780596 w 3219707"/>
              <a:gd name="connsiteY223" fmla="*/ 387091 h 483984"/>
              <a:gd name="connsiteX224" fmla="*/ 807632 w 3219707"/>
              <a:gd name="connsiteY224" fmla="*/ 396928 h 483984"/>
              <a:gd name="connsiteX225" fmla="*/ 855815 w 3219707"/>
              <a:gd name="connsiteY225" fmla="*/ 382028 h 483984"/>
              <a:gd name="connsiteX226" fmla="*/ 910379 w 3219707"/>
              <a:gd name="connsiteY226" fmla="*/ 349621 h 483984"/>
              <a:gd name="connsiteX227" fmla="*/ 918823 w 3219707"/>
              <a:gd name="connsiteY227" fmla="*/ 344218 h 483984"/>
              <a:gd name="connsiteX228" fmla="*/ 918823 w 3219707"/>
              <a:gd name="connsiteY228" fmla="*/ 340553 h 483984"/>
              <a:gd name="connsiteX229" fmla="*/ 1002255 w 3219707"/>
              <a:gd name="connsiteY229" fmla="*/ 247863 h 483984"/>
              <a:gd name="connsiteX230" fmla="*/ 961857 w 3219707"/>
              <a:gd name="connsiteY230" fmla="*/ 250735 h 483984"/>
              <a:gd name="connsiteX231" fmla="*/ 949234 w 3219707"/>
              <a:gd name="connsiteY231" fmla="*/ 253875 h 483984"/>
              <a:gd name="connsiteX232" fmla="*/ 940351 w 3219707"/>
              <a:gd name="connsiteY232" fmla="*/ 242988 h 483984"/>
              <a:gd name="connsiteX233" fmla="*/ 958954 w 3219707"/>
              <a:gd name="connsiteY233" fmla="*/ 203222 h 483984"/>
              <a:gd name="connsiteX234" fmla="*/ 996158 w 3219707"/>
              <a:gd name="connsiteY234" fmla="*/ 169736 h 483984"/>
              <a:gd name="connsiteX235" fmla="*/ 1053905 w 3219707"/>
              <a:gd name="connsiteY235" fmla="*/ 164153 h 483984"/>
              <a:gd name="connsiteX236" fmla="*/ 1084830 w 3219707"/>
              <a:gd name="connsiteY236" fmla="*/ 122142 h 483984"/>
              <a:gd name="connsiteX237" fmla="*/ 1122131 w 3219707"/>
              <a:gd name="connsiteY237" fmla="*/ 106963 h 483984"/>
              <a:gd name="connsiteX238" fmla="*/ 421428 w 3219707"/>
              <a:gd name="connsiteY238" fmla="*/ 43055 h 483984"/>
              <a:gd name="connsiteX239" fmla="*/ 478960 w 3219707"/>
              <a:gd name="connsiteY239" fmla="*/ 48402 h 483984"/>
              <a:gd name="connsiteX240" fmla="*/ 509558 w 3219707"/>
              <a:gd name="connsiteY240" fmla="*/ 60929 h 483984"/>
              <a:gd name="connsiteX241" fmla="*/ 518436 w 3219707"/>
              <a:gd name="connsiteY241" fmla="*/ 81514 h 483984"/>
              <a:gd name="connsiteX242" fmla="*/ 512034 w 3219707"/>
              <a:gd name="connsiteY242" fmla="*/ 118536 h 483984"/>
              <a:gd name="connsiteX243" fmla="*/ 496721 w 3219707"/>
              <a:gd name="connsiteY243" fmla="*/ 139416 h 483984"/>
              <a:gd name="connsiteX244" fmla="*/ 464515 w 3219707"/>
              <a:gd name="connsiteY244" fmla="*/ 153566 h 483984"/>
              <a:gd name="connsiteX245" fmla="*/ 436006 w 3219707"/>
              <a:gd name="connsiteY245" fmla="*/ 164469 h 483984"/>
              <a:gd name="connsiteX246" fmla="*/ 404883 w 3219707"/>
              <a:gd name="connsiteY246" fmla="*/ 182841 h 483984"/>
              <a:gd name="connsiteX247" fmla="*/ 388960 w 3219707"/>
              <a:gd name="connsiteY247" fmla="*/ 191306 h 483984"/>
              <a:gd name="connsiteX248" fmla="*/ 377569 w 3219707"/>
              <a:gd name="connsiteY248" fmla="*/ 181758 h 483984"/>
              <a:gd name="connsiteX249" fmla="*/ 389645 w 3219707"/>
              <a:gd name="connsiteY249" fmla="*/ 161640 h 483984"/>
              <a:gd name="connsiteX250" fmla="*/ 418449 w 3219707"/>
              <a:gd name="connsiteY250" fmla="*/ 140986 h 483984"/>
              <a:gd name="connsiteX251" fmla="*/ 436098 w 3219707"/>
              <a:gd name="connsiteY251" fmla="*/ 131974 h 483984"/>
              <a:gd name="connsiteX252" fmla="*/ 418063 w 3219707"/>
              <a:gd name="connsiteY252" fmla="*/ 135467 h 483984"/>
              <a:gd name="connsiteX253" fmla="*/ 268114 w 3219707"/>
              <a:gd name="connsiteY253" fmla="*/ 158013 h 483984"/>
              <a:gd name="connsiteX254" fmla="*/ 206269 w 3219707"/>
              <a:gd name="connsiteY254" fmla="*/ 203961 h 483984"/>
              <a:gd name="connsiteX255" fmla="*/ 208685 w 3219707"/>
              <a:gd name="connsiteY255" fmla="*/ 210964 h 483984"/>
              <a:gd name="connsiteX256" fmla="*/ 217638 w 3219707"/>
              <a:gd name="connsiteY256" fmla="*/ 216134 h 483984"/>
              <a:gd name="connsiteX257" fmla="*/ 292229 w 3219707"/>
              <a:gd name="connsiteY257" fmla="*/ 238112 h 483984"/>
              <a:gd name="connsiteX258" fmla="*/ 358034 w 3219707"/>
              <a:gd name="connsiteY258" fmla="*/ 262527 h 483984"/>
              <a:gd name="connsiteX259" fmla="*/ 407348 w 3219707"/>
              <a:gd name="connsiteY259" fmla="*/ 291786 h 483984"/>
              <a:gd name="connsiteX260" fmla="*/ 433697 w 3219707"/>
              <a:gd name="connsiteY260" fmla="*/ 321560 h 483984"/>
              <a:gd name="connsiteX261" fmla="*/ 441744 w 3219707"/>
              <a:gd name="connsiteY261" fmla="*/ 353316 h 483984"/>
              <a:gd name="connsiteX262" fmla="*/ 417126 w 3219707"/>
              <a:gd name="connsiteY262" fmla="*/ 418622 h 483984"/>
              <a:gd name="connsiteX263" fmla="*/ 322646 w 3219707"/>
              <a:gd name="connsiteY263" fmla="*/ 471107 h 483984"/>
              <a:gd name="connsiteX264" fmla="*/ 185640 w 3219707"/>
              <a:gd name="connsiteY264" fmla="*/ 483609 h 483984"/>
              <a:gd name="connsiteX265" fmla="*/ 100532 w 3219707"/>
              <a:gd name="connsiteY265" fmla="*/ 461647 h 483984"/>
              <a:gd name="connsiteX266" fmla="*/ 1307 w 3219707"/>
              <a:gd name="connsiteY266" fmla="*/ 392831 h 483984"/>
              <a:gd name="connsiteX267" fmla="*/ 163297 w 3219707"/>
              <a:gd name="connsiteY267" fmla="*/ 391649 h 483984"/>
              <a:gd name="connsiteX268" fmla="*/ 278299 w 3219707"/>
              <a:gd name="connsiteY268" fmla="*/ 388977 h 483984"/>
              <a:gd name="connsiteX269" fmla="*/ 340101 w 3219707"/>
              <a:gd name="connsiteY269" fmla="*/ 373306 h 483984"/>
              <a:gd name="connsiteX270" fmla="*/ 385638 w 3219707"/>
              <a:gd name="connsiteY270" fmla="*/ 348001 h 483984"/>
              <a:gd name="connsiteX271" fmla="*/ 284321 w 3219707"/>
              <a:gd name="connsiteY271" fmla="*/ 297819 h 483984"/>
              <a:gd name="connsiteX272" fmla="*/ 201125 w 3219707"/>
              <a:gd name="connsiteY272" fmla="*/ 273843 h 483984"/>
              <a:gd name="connsiteX273" fmla="*/ 151560 w 3219707"/>
              <a:gd name="connsiteY273" fmla="*/ 245886 h 483984"/>
              <a:gd name="connsiteX274" fmla="*/ 141428 w 3219707"/>
              <a:gd name="connsiteY274" fmla="*/ 220785 h 483984"/>
              <a:gd name="connsiteX275" fmla="*/ 166042 w 3219707"/>
              <a:gd name="connsiteY275" fmla="*/ 129043 h 483984"/>
              <a:gd name="connsiteX276" fmla="*/ 263790 w 3219707"/>
              <a:gd name="connsiteY276" fmla="*/ 65478 h 483984"/>
              <a:gd name="connsiteX277" fmla="*/ 421428 w 3219707"/>
              <a:gd name="connsiteY277" fmla="*/ 43055 h 483984"/>
              <a:gd name="connsiteX278" fmla="*/ 3197376 w 3219707"/>
              <a:gd name="connsiteY278" fmla="*/ 24217 h 483984"/>
              <a:gd name="connsiteX279" fmla="*/ 3219707 w 3219707"/>
              <a:gd name="connsiteY279" fmla="*/ 44513 h 483984"/>
              <a:gd name="connsiteX280" fmla="*/ 2992311 w 3219707"/>
              <a:gd name="connsiteY280" fmla="*/ 340318 h 483984"/>
              <a:gd name="connsiteX281" fmla="*/ 2992311 w 3219707"/>
              <a:gd name="connsiteY281" fmla="*/ 359241 h 483984"/>
              <a:gd name="connsiteX282" fmla="*/ 3102757 w 3219707"/>
              <a:gd name="connsiteY282" fmla="*/ 241123 h 483984"/>
              <a:gd name="connsiteX283" fmla="*/ 3175848 w 3219707"/>
              <a:gd name="connsiteY283" fmla="*/ 202504 h 483984"/>
              <a:gd name="connsiteX284" fmla="*/ 3196856 w 3219707"/>
              <a:gd name="connsiteY284" fmla="*/ 216027 h 483984"/>
              <a:gd name="connsiteX285" fmla="*/ 3204234 w 3219707"/>
              <a:gd name="connsiteY285" fmla="*/ 248367 h 483984"/>
              <a:gd name="connsiteX286" fmla="*/ 3173202 w 3219707"/>
              <a:gd name="connsiteY286" fmla="*/ 314182 h 483984"/>
              <a:gd name="connsiteX287" fmla="*/ 3091881 w 3219707"/>
              <a:gd name="connsiteY287" fmla="*/ 373139 h 483984"/>
              <a:gd name="connsiteX288" fmla="*/ 3121359 w 3219707"/>
              <a:gd name="connsiteY288" fmla="*/ 392888 h 483984"/>
              <a:gd name="connsiteX289" fmla="*/ 3158068 w 3219707"/>
              <a:gd name="connsiteY289" fmla="*/ 388949 h 483984"/>
              <a:gd name="connsiteX290" fmla="*/ 3179779 w 3219707"/>
              <a:gd name="connsiteY290" fmla="*/ 395819 h 483984"/>
              <a:gd name="connsiteX291" fmla="*/ 3146562 w 3219707"/>
              <a:gd name="connsiteY291" fmla="*/ 434524 h 483984"/>
              <a:gd name="connsiteX292" fmla="*/ 3100496 w 3219707"/>
              <a:gd name="connsiteY292" fmla="*/ 457054 h 483984"/>
              <a:gd name="connsiteX293" fmla="*/ 3055431 w 3219707"/>
              <a:gd name="connsiteY293" fmla="*/ 434186 h 483984"/>
              <a:gd name="connsiteX294" fmla="*/ 3023537 w 3219707"/>
              <a:gd name="connsiteY294" fmla="*/ 374307 h 483984"/>
              <a:gd name="connsiteX295" fmla="*/ 2992279 w 3219707"/>
              <a:gd name="connsiteY295" fmla="*/ 421371 h 483984"/>
              <a:gd name="connsiteX296" fmla="*/ 2966615 w 3219707"/>
              <a:gd name="connsiteY296" fmla="*/ 442930 h 483984"/>
              <a:gd name="connsiteX297" fmla="*/ 2944424 w 3219707"/>
              <a:gd name="connsiteY297" fmla="*/ 414095 h 483984"/>
              <a:gd name="connsiteX298" fmla="*/ 2943828 w 3219707"/>
              <a:gd name="connsiteY298" fmla="*/ 405064 h 483984"/>
              <a:gd name="connsiteX299" fmla="*/ 2942730 w 3219707"/>
              <a:gd name="connsiteY299" fmla="*/ 406170 h 483984"/>
              <a:gd name="connsiteX300" fmla="*/ 2857137 w 3219707"/>
              <a:gd name="connsiteY300" fmla="*/ 460418 h 483984"/>
              <a:gd name="connsiteX301" fmla="*/ 2832754 w 3219707"/>
              <a:gd name="connsiteY301" fmla="*/ 448797 h 483984"/>
              <a:gd name="connsiteX302" fmla="*/ 2826726 w 3219707"/>
              <a:gd name="connsiteY302" fmla="*/ 417899 h 483984"/>
              <a:gd name="connsiteX303" fmla="*/ 2845564 w 3219707"/>
              <a:gd name="connsiteY303" fmla="*/ 352105 h 483984"/>
              <a:gd name="connsiteX304" fmla="*/ 2782283 w 3219707"/>
              <a:gd name="connsiteY304" fmla="*/ 429429 h 483984"/>
              <a:gd name="connsiteX305" fmla="*/ 2744783 w 3219707"/>
              <a:gd name="connsiteY305" fmla="*/ 450324 h 483984"/>
              <a:gd name="connsiteX306" fmla="*/ 2707317 w 3219707"/>
              <a:gd name="connsiteY306" fmla="*/ 417936 h 483984"/>
              <a:gd name="connsiteX307" fmla="*/ 2689480 w 3219707"/>
              <a:gd name="connsiteY307" fmla="*/ 359370 h 483984"/>
              <a:gd name="connsiteX308" fmla="*/ 2705688 w 3219707"/>
              <a:gd name="connsiteY308" fmla="*/ 308080 h 483984"/>
              <a:gd name="connsiteX309" fmla="*/ 2769638 w 3219707"/>
              <a:gd name="connsiteY309" fmla="*/ 248742 h 483984"/>
              <a:gd name="connsiteX310" fmla="*/ 2850970 w 3219707"/>
              <a:gd name="connsiteY310" fmla="*/ 200205 h 483984"/>
              <a:gd name="connsiteX311" fmla="*/ 2908936 w 3219707"/>
              <a:gd name="connsiteY311" fmla="*/ 186355 h 483984"/>
              <a:gd name="connsiteX312" fmla="*/ 2930298 w 3219707"/>
              <a:gd name="connsiteY312" fmla="*/ 199718 h 483984"/>
              <a:gd name="connsiteX313" fmla="*/ 2940012 w 3219707"/>
              <a:gd name="connsiteY313" fmla="*/ 223474 h 483984"/>
              <a:gd name="connsiteX314" fmla="*/ 2919834 w 3219707"/>
              <a:gd name="connsiteY314" fmla="*/ 242602 h 483984"/>
              <a:gd name="connsiteX315" fmla="*/ 2933293 w 3219707"/>
              <a:gd name="connsiteY315" fmla="*/ 273934 h 483984"/>
              <a:gd name="connsiteX316" fmla="*/ 2915752 w 3219707"/>
              <a:gd name="connsiteY316" fmla="*/ 307710 h 483984"/>
              <a:gd name="connsiteX317" fmla="*/ 2892959 w 3219707"/>
              <a:gd name="connsiteY317" fmla="*/ 340307 h 483984"/>
              <a:gd name="connsiteX318" fmla="*/ 2888887 w 3219707"/>
              <a:gd name="connsiteY318" fmla="*/ 360045 h 483984"/>
              <a:gd name="connsiteX319" fmla="*/ 2901543 w 3219707"/>
              <a:gd name="connsiteY319" fmla="*/ 378765 h 483984"/>
              <a:gd name="connsiteX320" fmla="*/ 2933323 w 3219707"/>
              <a:gd name="connsiteY320" fmla="*/ 367661 h 483984"/>
              <a:gd name="connsiteX321" fmla="*/ 2950698 w 3219707"/>
              <a:gd name="connsiteY321" fmla="*/ 357004 h 483984"/>
              <a:gd name="connsiteX322" fmla="*/ 2965844 w 3219707"/>
              <a:gd name="connsiteY322" fmla="*/ 289295 h 483984"/>
              <a:gd name="connsiteX323" fmla="*/ 3047036 w 3219707"/>
              <a:gd name="connsiteY323" fmla="*/ 165519 h 483984"/>
              <a:gd name="connsiteX324" fmla="*/ 3140428 w 3219707"/>
              <a:gd name="connsiteY324" fmla="*/ 57929 h 483984"/>
              <a:gd name="connsiteX325" fmla="*/ 3197376 w 3219707"/>
              <a:gd name="connsiteY325" fmla="*/ 24217 h 483984"/>
              <a:gd name="connsiteX326" fmla="*/ 2169959 w 3219707"/>
              <a:gd name="connsiteY326" fmla="*/ 0 h 483984"/>
              <a:gd name="connsiteX327" fmla="*/ 2268093 w 3219707"/>
              <a:gd name="connsiteY327" fmla="*/ 24201 h 483984"/>
              <a:gd name="connsiteX328" fmla="*/ 2300604 w 3219707"/>
              <a:gd name="connsiteY328" fmla="*/ 84214 h 483984"/>
              <a:gd name="connsiteX329" fmla="*/ 2241138 w 3219707"/>
              <a:gd name="connsiteY329" fmla="*/ 171798 h 483984"/>
              <a:gd name="connsiteX330" fmla="*/ 2045530 w 3219707"/>
              <a:gd name="connsiteY330" fmla="*/ 228650 h 483984"/>
              <a:gd name="connsiteX331" fmla="*/ 2032167 w 3219707"/>
              <a:gd name="connsiteY331" fmla="*/ 236987 h 483984"/>
              <a:gd name="connsiteX332" fmla="*/ 2166627 w 3219707"/>
              <a:gd name="connsiteY332" fmla="*/ 268480 h 483984"/>
              <a:gd name="connsiteX333" fmla="*/ 2213143 w 3219707"/>
              <a:gd name="connsiteY333" fmla="*/ 330448 h 483984"/>
              <a:gd name="connsiteX334" fmla="*/ 2178505 w 3219707"/>
              <a:gd name="connsiteY334" fmla="*/ 391602 h 483984"/>
              <a:gd name="connsiteX335" fmla="*/ 2090037 w 3219707"/>
              <a:gd name="connsiteY335" fmla="*/ 441880 h 483984"/>
              <a:gd name="connsiteX336" fmla="*/ 1990323 w 3219707"/>
              <a:gd name="connsiteY336" fmla="*/ 461768 h 483984"/>
              <a:gd name="connsiteX337" fmla="*/ 1907389 w 3219707"/>
              <a:gd name="connsiteY337" fmla="*/ 441339 h 483984"/>
              <a:gd name="connsiteX338" fmla="*/ 1877841 w 3219707"/>
              <a:gd name="connsiteY338" fmla="*/ 386288 h 483984"/>
              <a:gd name="connsiteX339" fmla="*/ 1896181 w 3219707"/>
              <a:gd name="connsiteY339" fmla="*/ 328734 h 483984"/>
              <a:gd name="connsiteX340" fmla="*/ 1947814 w 3219707"/>
              <a:gd name="connsiteY340" fmla="*/ 264269 h 483984"/>
              <a:gd name="connsiteX341" fmla="*/ 1898693 w 3219707"/>
              <a:gd name="connsiteY341" fmla="*/ 232218 h 483984"/>
              <a:gd name="connsiteX342" fmla="*/ 1913294 w 3219707"/>
              <a:gd name="connsiteY342" fmla="*/ 210005 h 483984"/>
              <a:gd name="connsiteX343" fmla="*/ 1997866 w 3219707"/>
              <a:gd name="connsiteY343" fmla="*/ 196889 h 483984"/>
              <a:gd name="connsiteX344" fmla="*/ 2130258 w 3219707"/>
              <a:gd name="connsiteY344" fmla="*/ 104949 h 483984"/>
              <a:gd name="connsiteX345" fmla="*/ 2141831 w 3219707"/>
              <a:gd name="connsiteY345" fmla="*/ 113136 h 483984"/>
              <a:gd name="connsiteX346" fmla="*/ 2120550 w 3219707"/>
              <a:gd name="connsiteY346" fmla="*/ 141961 h 483984"/>
              <a:gd name="connsiteX347" fmla="*/ 2071858 w 3219707"/>
              <a:gd name="connsiteY347" fmla="*/ 187684 h 483984"/>
              <a:gd name="connsiteX348" fmla="*/ 2239118 w 3219707"/>
              <a:gd name="connsiteY348" fmla="*/ 115825 h 483984"/>
              <a:gd name="connsiteX349" fmla="*/ 2161880 w 3219707"/>
              <a:gd name="connsiteY349" fmla="*/ 82317 h 483984"/>
              <a:gd name="connsiteX350" fmla="*/ 2049034 w 3219707"/>
              <a:gd name="connsiteY350" fmla="*/ 97689 h 483984"/>
              <a:gd name="connsiteX351" fmla="*/ 2004598 w 3219707"/>
              <a:gd name="connsiteY351" fmla="*/ 109574 h 483984"/>
              <a:gd name="connsiteX352" fmla="*/ 1991943 w 3219707"/>
              <a:gd name="connsiteY352" fmla="*/ 113771 h 483984"/>
              <a:gd name="connsiteX353" fmla="*/ 2002282 w 3219707"/>
              <a:gd name="connsiteY353" fmla="*/ 118871 h 483984"/>
              <a:gd name="connsiteX354" fmla="*/ 2005925 w 3219707"/>
              <a:gd name="connsiteY354" fmla="*/ 127270 h 483984"/>
              <a:gd name="connsiteX355" fmla="*/ 1953997 w 3219707"/>
              <a:gd name="connsiteY355" fmla="*/ 153105 h 483984"/>
              <a:gd name="connsiteX356" fmla="*/ 1883359 w 3219707"/>
              <a:gd name="connsiteY356" fmla="*/ 169114 h 483984"/>
              <a:gd name="connsiteX357" fmla="*/ 1864382 w 3219707"/>
              <a:gd name="connsiteY357" fmla="*/ 150137 h 483984"/>
              <a:gd name="connsiteX358" fmla="*/ 1880054 w 3219707"/>
              <a:gd name="connsiteY358" fmla="*/ 112675 h 483984"/>
              <a:gd name="connsiteX359" fmla="*/ 1912581 w 3219707"/>
              <a:gd name="connsiteY359" fmla="*/ 68993 h 483984"/>
              <a:gd name="connsiteX360" fmla="*/ 1940399 w 3219707"/>
              <a:gd name="connsiteY360" fmla="*/ 45627 h 483984"/>
              <a:gd name="connsiteX361" fmla="*/ 1999950 w 3219707"/>
              <a:gd name="connsiteY361" fmla="*/ 27534 h 483984"/>
              <a:gd name="connsiteX362" fmla="*/ 2091800 w 3219707"/>
              <a:gd name="connsiteY362" fmla="*/ 7094 h 483984"/>
              <a:gd name="connsiteX363" fmla="*/ 2169959 w 3219707"/>
              <a:gd name="connsiteY363" fmla="*/ 0 h 4839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</a:cxnLst>
            <a:rect l="l" t="t" r="r" b="b"/>
            <a:pathLst>
              <a:path w="3219707" h="483984">
                <a:moveTo>
                  <a:pt x="2009846" y="271373"/>
                </a:moveTo>
                <a:cubicBezTo>
                  <a:pt x="1986415" y="299248"/>
                  <a:pt x="1972056" y="316888"/>
                  <a:pt x="1966770" y="324292"/>
                </a:cubicBezTo>
                <a:cubicBezTo>
                  <a:pt x="1961484" y="331697"/>
                  <a:pt x="1958840" y="338457"/>
                  <a:pt x="1958840" y="344572"/>
                </a:cubicBezTo>
                <a:cubicBezTo>
                  <a:pt x="1958840" y="352044"/>
                  <a:pt x="1962991" y="359836"/>
                  <a:pt x="1971292" y="367948"/>
                </a:cubicBezTo>
                <a:cubicBezTo>
                  <a:pt x="1979593" y="376059"/>
                  <a:pt x="1993562" y="380115"/>
                  <a:pt x="2013201" y="380115"/>
                </a:cubicBezTo>
                <a:cubicBezTo>
                  <a:pt x="2043076" y="380115"/>
                  <a:pt x="2072388" y="373139"/>
                  <a:pt x="2101138" y="359188"/>
                </a:cubicBezTo>
                <a:cubicBezTo>
                  <a:pt x="2129888" y="345236"/>
                  <a:pt x="2144263" y="331170"/>
                  <a:pt x="2144263" y="316990"/>
                </a:cubicBezTo>
                <a:cubicBezTo>
                  <a:pt x="2144263" y="308074"/>
                  <a:pt x="2134950" y="300136"/>
                  <a:pt x="2116322" y="293174"/>
                </a:cubicBezTo>
                <a:cubicBezTo>
                  <a:pt x="2097695" y="286213"/>
                  <a:pt x="2062203" y="278946"/>
                  <a:pt x="2009846" y="271373"/>
                </a:cubicBezTo>
                <a:close/>
                <a:moveTo>
                  <a:pt x="3144404" y="267214"/>
                </a:moveTo>
                <a:lnTo>
                  <a:pt x="3140610" y="268049"/>
                </a:lnTo>
                <a:cubicBezTo>
                  <a:pt x="3133169" y="270830"/>
                  <a:pt x="3122353" y="277784"/>
                  <a:pt x="3108163" y="288909"/>
                </a:cubicBezTo>
                <a:cubicBezTo>
                  <a:pt x="3089243" y="303743"/>
                  <a:pt x="3070360" y="320465"/>
                  <a:pt x="3051515" y="339075"/>
                </a:cubicBezTo>
                <a:cubicBezTo>
                  <a:pt x="3056351" y="339075"/>
                  <a:pt x="3064334" y="342882"/>
                  <a:pt x="3075464" y="350497"/>
                </a:cubicBezTo>
                <a:cubicBezTo>
                  <a:pt x="3095795" y="336238"/>
                  <a:pt x="3112430" y="320376"/>
                  <a:pt x="3125367" y="302909"/>
                </a:cubicBezTo>
                <a:cubicBezTo>
                  <a:pt x="3135070" y="289809"/>
                  <a:pt x="3141134" y="279460"/>
                  <a:pt x="3143560" y="271861"/>
                </a:cubicBezTo>
                <a:lnTo>
                  <a:pt x="3144404" y="267214"/>
                </a:lnTo>
                <a:close/>
                <a:moveTo>
                  <a:pt x="1389338" y="260604"/>
                </a:moveTo>
                <a:cubicBezTo>
                  <a:pt x="1375543" y="271855"/>
                  <a:pt x="1358665" y="284861"/>
                  <a:pt x="1338701" y="299620"/>
                </a:cubicBezTo>
                <a:cubicBezTo>
                  <a:pt x="1318738" y="314379"/>
                  <a:pt x="1306869" y="330043"/>
                  <a:pt x="1303094" y="346613"/>
                </a:cubicBezTo>
                <a:cubicBezTo>
                  <a:pt x="1299318" y="363183"/>
                  <a:pt x="1297430" y="373490"/>
                  <a:pt x="1297430" y="377533"/>
                </a:cubicBezTo>
                <a:cubicBezTo>
                  <a:pt x="1297430" y="381769"/>
                  <a:pt x="1299091" y="385387"/>
                  <a:pt x="1302413" y="388388"/>
                </a:cubicBezTo>
                <a:cubicBezTo>
                  <a:pt x="1305735" y="391388"/>
                  <a:pt x="1310311" y="392888"/>
                  <a:pt x="1316140" y="392888"/>
                </a:cubicBezTo>
                <a:cubicBezTo>
                  <a:pt x="1329541" y="392888"/>
                  <a:pt x="1344522" y="386363"/>
                  <a:pt x="1361081" y="373311"/>
                </a:cubicBezTo>
                <a:cubicBezTo>
                  <a:pt x="1357045" y="366510"/>
                  <a:pt x="1355026" y="357602"/>
                  <a:pt x="1355026" y="346586"/>
                </a:cubicBezTo>
                <a:cubicBezTo>
                  <a:pt x="1355026" y="323090"/>
                  <a:pt x="1366464" y="294430"/>
                  <a:pt x="1389338" y="260604"/>
                </a:cubicBezTo>
                <a:close/>
                <a:moveTo>
                  <a:pt x="2889294" y="252535"/>
                </a:moveTo>
                <a:cubicBezTo>
                  <a:pt x="2845325" y="274931"/>
                  <a:pt x="2810268" y="295233"/>
                  <a:pt x="2784126" y="313443"/>
                </a:cubicBezTo>
                <a:cubicBezTo>
                  <a:pt x="2757984" y="331652"/>
                  <a:pt x="2744913" y="349876"/>
                  <a:pt x="2744913" y="368114"/>
                </a:cubicBezTo>
                <a:cubicBezTo>
                  <a:pt x="2744913" y="379701"/>
                  <a:pt x="2747112" y="385495"/>
                  <a:pt x="2751513" y="385495"/>
                </a:cubicBezTo>
                <a:cubicBezTo>
                  <a:pt x="2757414" y="385495"/>
                  <a:pt x="2771352" y="376769"/>
                  <a:pt x="2793325" y="359316"/>
                </a:cubicBezTo>
                <a:cubicBezTo>
                  <a:pt x="2815300" y="341864"/>
                  <a:pt x="2847289" y="306270"/>
                  <a:pt x="2889294" y="252535"/>
                </a:cubicBezTo>
                <a:close/>
                <a:moveTo>
                  <a:pt x="2602507" y="246481"/>
                </a:moveTo>
                <a:cubicBezTo>
                  <a:pt x="2594362" y="246481"/>
                  <a:pt x="2580466" y="255250"/>
                  <a:pt x="2560817" y="272788"/>
                </a:cubicBezTo>
                <a:cubicBezTo>
                  <a:pt x="2541169" y="290326"/>
                  <a:pt x="2529319" y="307481"/>
                  <a:pt x="2525268" y="324255"/>
                </a:cubicBezTo>
                <a:cubicBezTo>
                  <a:pt x="2547457" y="313353"/>
                  <a:pt x="2565968" y="299532"/>
                  <a:pt x="2580802" y="282791"/>
                </a:cubicBezTo>
                <a:cubicBezTo>
                  <a:pt x="2595636" y="266049"/>
                  <a:pt x="2603053" y="254125"/>
                  <a:pt x="2603053" y="247017"/>
                </a:cubicBezTo>
                <a:cubicBezTo>
                  <a:pt x="2603053" y="246659"/>
                  <a:pt x="2602871" y="246481"/>
                  <a:pt x="2602507" y="246481"/>
                </a:cubicBezTo>
                <a:close/>
                <a:moveTo>
                  <a:pt x="649881" y="246481"/>
                </a:moveTo>
                <a:cubicBezTo>
                  <a:pt x="641737" y="246481"/>
                  <a:pt x="627841" y="255250"/>
                  <a:pt x="608192" y="272788"/>
                </a:cubicBezTo>
                <a:cubicBezTo>
                  <a:pt x="588544" y="290326"/>
                  <a:pt x="576694" y="307481"/>
                  <a:pt x="572643" y="324255"/>
                </a:cubicBezTo>
                <a:cubicBezTo>
                  <a:pt x="594832" y="313353"/>
                  <a:pt x="613343" y="299532"/>
                  <a:pt x="628177" y="282791"/>
                </a:cubicBezTo>
                <a:cubicBezTo>
                  <a:pt x="643011" y="266049"/>
                  <a:pt x="650428" y="254125"/>
                  <a:pt x="650428" y="247017"/>
                </a:cubicBezTo>
                <a:cubicBezTo>
                  <a:pt x="650428" y="246659"/>
                  <a:pt x="650246" y="246481"/>
                  <a:pt x="649881" y="246481"/>
                </a:cubicBezTo>
                <a:close/>
                <a:moveTo>
                  <a:pt x="668055" y="197114"/>
                </a:moveTo>
                <a:cubicBezTo>
                  <a:pt x="680457" y="197114"/>
                  <a:pt x="690529" y="200159"/>
                  <a:pt x="698273" y="206249"/>
                </a:cubicBezTo>
                <a:cubicBezTo>
                  <a:pt x="706017" y="212339"/>
                  <a:pt x="709889" y="220770"/>
                  <a:pt x="709889" y="231543"/>
                </a:cubicBezTo>
                <a:cubicBezTo>
                  <a:pt x="709889" y="276813"/>
                  <a:pt x="663019" y="318733"/>
                  <a:pt x="569278" y="357302"/>
                </a:cubicBezTo>
                <a:lnTo>
                  <a:pt x="569278" y="360720"/>
                </a:lnTo>
                <a:cubicBezTo>
                  <a:pt x="569278" y="372450"/>
                  <a:pt x="571709" y="381194"/>
                  <a:pt x="576570" y="386952"/>
                </a:cubicBezTo>
                <a:cubicBezTo>
                  <a:pt x="581432" y="392710"/>
                  <a:pt x="588152" y="395589"/>
                  <a:pt x="596732" y="395589"/>
                </a:cubicBezTo>
                <a:cubicBezTo>
                  <a:pt x="611926" y="395589"/>
                  <a:pt x="627564" y="390549"/>
                  <a:pt x="643645" y="380469"/>
                </a:cubicBezTo>
                <a:cubicBezTo>
                  <a:pt x="659725" y="370389"/>
                  <a:pt x="682929" y="354791"/>
                  <a:pt x="713253" y="333674"/>
                </a:cubicBezTo>
                <a:lnTo>
                  <a:pt x="713253" y="363185"/>
                </a:lnTo>
                <a:cubicBezTo>
                  <a:pt x="659690" y="427557"/>
                  <a:pt x="612106" y="459743"/>
                  <a:pt x="570500" y="459743"/>
                </a:cubicBezTo>
                <a:cubicBezTo>
                  <a:pt x="548333" y="459743"/>
                  <a:pt x="531108" y="451022"/>
                  <a:pt x="518824" y="433581"/>
                </a:cubicBezTo>
                <a:cubicBezTo>
                  <a:pt x="506540" y="416140"/>
                  <a:pt x="500398" y="393196"/>
                  <a:pt x="500398" y="364749"/>
                </a:cubicBezTo>
                <a:cubicBezTo>
                  <a:pt x="500398" y="340696"/>
                  <a:pt x="509069" y="315720"/>
                  <a:pt x="526411" y="289820"/>
                </a:cubicBezTo>
                <a:cubicBezTo>
                  <a:pt x="543752" y="263921"/>
                  <a:pt x="566410" y="241995"/>
                  <a:pt x="594385" y="224042"/>
                </a:cubicBezTo>
                <a:cubicBezTo>
                  <a:pt x="622360" y="206090"/>
                  <a:pt x="646917" y="197114"/>
                  <a:pt x="668055" y="197114"/>
                </a:cubicBezTo>
                <a:close/>
                <a:moveTo>
                  <a:pt x="2324334" y="191735"/>
                </a:moveTo>
                <a:cubicBezTo>
                  <a:pt x="2332520" y="191735"/>
                  <a:pt x="2337500" y="195714"/>
                  <a:pt x="2339271" y="203672"/>
                </a:cubicBezTo>
                <a:cubicBezTo>
                  <a:pt x="2339271" y="208623"/>
                  <a:pt x="2335906" y="214059"/>
                  <a:pt x="2329177" y="219981"/>
                </a:cubicBezTo>
                <a:cubicBezTo>
                  <a:pt x="2367718" y="213259"/>
                  <a:pt x="2393914" y="209898"/>
                  <a:pt x="2407765" y="209898"/>
                </a:cubicBezTo>
                <a:cubicBezTo>
                  <a:pt x="2414723" y="209898"/>
                  <a:pt x="2419881" y="211241"/>
                  <a:pt x="2423239" y="213927"/>
                </a:cubicBezTo>
                <a:cubicBezTo>
                  <a:pt x="2426597" y="216613"/>
                  <a:pt x="2429699" y="221324"/>
                  <a:pt x="2432545" y="228061"/>
                </a:cubicBezTo>
                <a:cubicBezTo>
                  <a:pt x="2435392" y="234797"/>
                  <a:pt x="2436816" y="241566"/>
                  <a:pt x="2436816" y="248367"/>
                </a:cubicBezTo>
                <a:cubicBezTo>
                  <a:pt x="2436816" y="256468"/>
                  <a:pt x="2435276" y="262956"/>
                  <a:pt x="2432197" y="267832"/>
                </a:cubicBezTo>
                <a:cubicBezTo>
                  <a:pt x="2429118" y="272707"/>
                  <a:pt x="2421046" y="282142"/>
                  <a:pt x="2407980" y="296137"/>
                </a:cubicBezTo>
                <a:cubicBezTo>
                  <a:pt x="2397193" y="307788"/>
                  <a:pt x="2387977" y="320512"/>
                  <a:pt x="2380333" y="334306"/>
                </a:cubicBezTo>
                <a:cubicBezTo>
                  <a:pt x="2372689" y="348101"/>
                  <a:pt x="2368867" y="358473"/>
                  <a:pt x="2368867" y="365424"/>
                </a:cubicBezTo>
                <a:cubicBezTo>
                  <a:pt x="2368867" y="371625"/>
                  <a:pt x="2372861" y="374725"/>
                  <a:pt x="2380848" y="374725"/>
                </a:cubicBezTo>
                <a:cubicBezTo>
                  <a:pt x="2392549" y="374725"/>
                  <a:pt x="2418159" y="360817"/>
                  <a:pt x="2457679" y="332999"/>
                </a:cubicBezTo>
                <a:lnTo>
                  <a:pt x="2457679" y="338426"/>
                </a:lnTo>
                <a:lnTo>
                  <a:pt x="2459526" y="327977"/>
                </a:lnTo>
                <a:cubicBezTo>
                  <a:pt x="2463862" y="315489"/>
                  <a:pt x="2470365" y="302770"/>
                  <a:pt x="2479036" y="289820"/>
                </a:cubicBezTo>
                <a:cubicBezTo>
                  <a:pt x="2496377" y="263921"/>
                  <a:pt x="2519035" y="241995"/>
                  <a:pt x="2547010" y="224042"/>
                </a:cubicBezTo>
                <a:cubicBezTo>
                  <a:pt x="2574985" y="206090"/>
                  <a:pt x="2599542" y="197114"/>
                  <a:pt x="2620680" y="197114"/>
                </a:cubicBezTo>
                <a:cubicBezTo>
                  <a:pt x="2633082" y="197114"/>
                  <a:pt x="2643154" y="200159"/>
                  <a:pt x="2650899" y="206249"/>
                </a:cubicBezTo>
                <a:cubicBezTo>
                  <a:pt x="2658642" y="212339"/>
                  <a:pt x="2662514" y="220770"/>
                  <a:pt x="2662514" y="231543"/>
                </a:cubicBezTo>
                <a:cubicBezTo>
                  <a:pt x="2662514" y="276813"/>
                  <a:pt x="2615644" y="318733"/>
                  <a:pt x="2521903" y="357302"/>
                </a:cubicBezTo>
                <a:lnTo>
                  <a:pt x="2521903" y="360720"/>
                </a:lnTo>
                <a:cubicBezTo>
                  <a:pt x="2521903" y="372450"/>
                  <a:pt x="2524334" y="381194"/>
                  <a:pt x="2529195" y="386952"/>
                </a:cubicBezTo>
                <a:cubicBezTo>
                  <a:pt x="2534057" y="392710"/>
                  <a:pt x="2540777" y="395589"/>
                  <a:pt x="2549357" y="395589"/>
                </a:cubicBezTo>
                <a:cubicBezTo>
                  <a:pt x="2564551" y="395589"/>
                  <a:pt x="2580189" y="390549"/>
                  <a:pt x="2596270" y="380469"/>
                </a:cubicBezTo>
                <a:cubicBezTo>
                  <a:pt x="2612351" y="370389"/>
                  <a:pt x="2635554" y="354791"/>
                  <a:pt x="2665878" y="333674"/>
                </a:cubicBezTo>
                <a:lnTo>
                  <a:pt x="2665878" y="363185"/>
                </a:lnTo>
                <a:cubicBezTo>
                  <a:pt x="2612315" y="427557"/>
                  <a:pt x="2564731" y="459743"/>
                  <a:pt x="2523125" y="459743"/>
                </a:cubicBezTo>
                <a:cubicBezTo>
                  <a:pt x="2500958" y="459743"/>
                  <a:pt x="2483733" y="451022"/>
                  <a:pt x="2471449" y="433581"/>
                </a:cubicBezTo>
                <a:cubicBezTo>
                  <a:pt x="2462236" y="420500"/>
                  <a:pt x="2456478" y="404324"/>
                  <a:pt x="2454175" y="385052"/>
                </a:cubicBezTo>
                <a:cubicBezTo>
                  <a:pt x="2453876" y="379786"/>
                  <a:pt x="2453578" y="374520"/>
                  <a:pt x="2453279" y="369254"/>
                </a:cubicBezTo>
                <a:lnTo>
                  <a:pt x="2428471" y="395137"/>
                </a:lnTo>
                <a:cubicBezTo>
                  <a:pt x="2418600" y="404866"/>
                  <a:pt x="2408594" y="414166"/>
                  <a:pt x="2398453" y="423037"/>
                </a:cubicBezTo>
                <a:cubicBezTo>
                  <a:pt x="2378173" y="440778"/>
                  <a:pt x="2360642" y="449649"/>
                  <a:pt x="2345861" y="449649"/>
                </a:cubicBezTo>
                <a:cubicBezTo>
                  <a:pt x="2332845" y="449649"/>
                  <a:pt x="2323067" y="443895"/>
                  <a:pt x="2316527" y="432386"/>
                </a:cubicBezTo>
                <a:cubicBezTo>
                  <a:pt x="2309987" y="420878"/>
                  <a:pt x="2306717" y="407976"/>
                  <a:pt x="2306717" y="393681"/>
                </a:cubicBezTo>
                <a:cubicBezTo>
                  <a:pt x="2306717" y="379330"/>
                  <a:pt x="2312035" y="361865"/>
                  <a:pt x="2322673" y="341287"/>
                </a:cubicBezTo>
                <a:cubicBezTo>
                  <a:pt x="2333310" y="320710"/>
                  <a:pt x="2347951" y="302563"/>
                  <a:pt x="2366596" y="286847"/>
                </a:cubicBezTo>
                <a:cubicBezTo>
                  <a:pt x="2350887" y="291754"/>
                  <a:pt x="2333145" y="295619"/>
                  <a:pt x="2313371" y="298441"/>
                </a:cubicBezTo>
                <a:cubicBezTo>
                  <a:pt x="2300598" y="323573"/>
                  <a:pt x="2277074" y="348411"/>
                  <a:pt x="2242798" y="372957"/>
                </a:cubicBezTo>
                <a:lnTo>
                  <a:pt x="2242798" y="342525"/>
                </a:lnTo>
                <a:cubicBezTo>
                  <a:pt x="2255578" y="327387"/>
                  <a:pt x="2264551" y="317622"/>
                  <a:pt x="2269716" y="313228"/>
                </a:cubicBezTo>
                <a:cubicBezTo>
                  <a:pt x="2256257" y="310300"/>
                  <a:pt x="2249528" y="300563"/>
                  <a:pt x="2249528" y="284018"/>
                </a:cubicBezTo>
                <a:cubicBezTo>
                  <a:pt x="2249528" y="267851"/>
                  <a:pt x="2258957" y="248429"/>
                  <a:pt x="2277817" y="225751"/>
                </a:cubicBezTo>
                <a:cubicBezTo>
                  <a:pt x="2296677" y="203074"/>
                  <a:pt x="2312182" y="191735"/>
                  <a:pt x="2324334" y="191735"/>
                </a:cubicBezTo>
                <a:close/>
                <a:moveTo>
                  <a:pt x="1267349" y="115707"/>
                </a:moveTo>
                <a:cubicBezTo>
                  <a:pt x="1276064" y="115707"/>
                  <a:pt x="1283198" y="118483"/>
                  <a:pt x="1288748" y="124033"/>
                </a:cubicBezTo>
                <a:cubicBezTo>
                  <a:pt x="1294299" y="129584"/>
                  <a:pt x="1297074" y="136492"/>
                  <a:pt x="1297074" y="144757"/>
                </a:cubicBezTo>
                <a:cubicBezTo>
                  <a:pt x="1297074" y="156195"/>
                  <a:pt x="1292118" y="168271"/>
                  <a:pt x="1282206" y="180987"/>
                </a:cubicBezTo>
                <a:cubicBezTo>
                  <a:pt x="1272294" y="193703"/>
                  <a:pt x="1260612" y="200061"/>
                  <a:pt x="1247161" y="200061"/>
                </a:cubicBezTo>
                <a:cubicBezTo>
                  <a:pt x="1238360" y="200061"/>
                  <a:pt x="1231316" y="197269"/>
                  <a:pt x="1226030" y="191686"/>
                </a:cubicBezTo>
                <a:cubicBezTo>
                  <a:pt x="1220743" y="186104"/>
                  <a:pt x="1218100" y="179208"/>
                  <a:pt x="1218100" y="171000"/>
                </a:cubicBezTo>
                <a:cubicBezTo>
                  <a:pt x="1218100" y="159770"/>
                  <a:pt x="1223378" y="147747"/>
                  <a:pt x="1233932" y="134931"/>
                </a:cubicBezTo>
                <a:cubicBezTo>
                  <a:pt x="1244487" y="122115"/>
                  <a:pt x="1255626" y="115707"/>
                  <a:pt x="1267349" y="115707"/>
                </a:cubicBezTo>
                <a:close/>
                <a:moveTo>
                  <a:pt x="1122131" y="106963"/>
                </a:moveTo>
                <a:cubicBezTo>
                  <a:pt x="1138812" y="106963"/>
                  <a:pt x="1147152" y="111714"/>
                  <a:pt x="1147152" y="121215"/>
                </a:cubicBezTo>
                <a:cubicBezTo>
                  <a:pt x="1147152" y="125030"/>
                  <a:pt x="1142026" y="133527"/>
                  <a:pt x="1131775" y="146708"/>
                </a:cubicBezTo>
                <a:cubicBezTo>
                  <a:pt x="1123545" y="156302"/>
                  <a:pt x="1116788" y="162888"/>
                  <a:pt x="1111501" y="166467"/>
                </a:cubicBezTo>
                <a:cubicBezTo>
                  <a:pt x="1124431" y="167275"/>
                  <a:pt x="1135643" y="169014"/>
                  <a:pt x="1145138" y="171686"/>
                </a:cubicBezTo>
                <a:cubicBezTo>
                  <a:pt x="1131422" y="200082"/>
                  <a:pt x="1114473" y="227478"/>
                  <a:pt x="1094292" y="253875"/>
                </a:cubicBezTo>
                <a:lnTo>
                  <a:pt x="1051033" y="250510"/>
                </a:lnTo>
                <a:cubicBezTo>
                  <a:pt x="1031694" y="281564"/>
                  <a:pt x="1018325" y="306020"/>
                  <a:pt x="1010924" y="323880"/>
                </a:cubicBezTo>
                <a:cubicBezTo>
                  <a:pt x="1003523" y="341739"/>
                  <a:pt x="999823" y="358280"/>
                  <a:pt x="999823" y="373504"/>
                </a:cubicBezTo>
                <a:cubicBezTo>
                  <a:pt x="999823" y="383291"/>
                  <a:pt x="1003591" y="388184"/>
                  <a:pt x="1011128" y="388184"/>
                </a:cubicBezTo>
                <a:cubicBezTo>
                  <a:pt x="1023265" y="388184"/>
                  <a:pt x="1054480" y="369789"/>
                  <a:pt x="1104771" y="332999"/>
                </a:cubicBezTo>
                <a:lnTo>
                  <a:pt x="1104771" y="357633"/>
                </a:lnTo>
                <a:lnTo>
                  <a:pt x="1113649" y="314056"/>
                </a:lnTo>
                <a:cubicBezTo>
                  <a:pt x="1120261" y="297467"/>
                  <a:pt x="1130179" y="280514"/>
                  <a:pt x="1143402" y="263197"/>
                </a:cubicBezTo>
                <a:cubicBezTo>
                  <a:pt x="1169848" y="228564"/>
                  <a:pt x="1194790" y="211248"/>
                  <a:pt x="1218228" y="211248"/>
                </a:cubicBezTo>
                <a:cubicBezTo>
                  <a:pt x="1236259" y="211248"/>
                  <a:pt x="1245275" y="218463"/>
                  <a:pt x="1245275" y="232893"/>
                </a:cubicBezTo>
                <a:cubicBezTo>
                  <a:pt x="1245275" y="237415"/>
                  <a:pt x="1241692" y="247318"/>
                  <a:pt x="1234527" y="262602"/>
                </a:cubicBezTo>
                <a:cubicBezTo>
                  <a:pt x="1227362" y="277887"/>
                  <a:pt x="1213446" y="295866"/>
                  <a:pt x="1192779" y="316540"/>
                </a:cubicBezTo>
                <a:cubicBezTo>
                  <a:pt x="1178370" y="330941"/>
                  <a:pt x="1169837" y="340232"/>
                  <a:pt x="1167179" y="344411"/>
                </a:cubicBezTo>
                <a:cubicBezTo>
                  <a:pt x="1164522" y="348590"/>
                  <a:pt x="1163193" y="353576"/>
                  <a:pt x="1163193" y="359370"/>
                </a:cubicBezTo>
                <a:cubicBezTo>
                  <a:pt x="1163193" y="365856"/>
                  <a:pt x="1165453" y="371271"/>
                  <a:pt x="1169971" y="375615"/>
                </a:cubicBezTo>
                <a:cubicBezTo>
                  <a:pt x="1174489" y="379958"/>
                  <a:pt x="1180485" y="382130"/>
                  <a:pt x="1187957" y="382130"/>
                </a:cubicBezTo>
                <a:cubicBezTo>
                  <a:pt x="1196894" y="382130"/>
                  <a:pt x="1207386" y="378429"/>
                  <a:pt x="1219434" y="371029"/>
                </a:cubicBezTo>
                <a:cubicBezTo>
                  <a:pt x="1225458" y="367328"/>
                  <a:pt x="1233259" y="362365"/>
                  <a:pt x="1242836" y="356139"/>
                </a:cubicBezTo>
                <a:lnTo>
                  <a:pt x="1243216" y="355890"/>
                </a:lnTo>
                <a:lnTo>
                  <a:pt x="1242673" y="351976"/>
                </a:lnTo>
                <a:cubicBezTo>
                  <a:pt x="1242673" y="331595"/>
                  <a:pt x="1250817" y="309419"/>
                  <a:pt x="1267105" y="285448"/>
                </a:cubicBezTo>
                <a:cubicBezTo>
                  <a:pt x="1283392" y="261477"/>
                  <a:pt x="1304031" y="241436"/>
                  <a:pt x="1329020" y="225323"/>
                </a:cubicBezTo>
                <a:cubicBezTo>
                  <a:pt x="1354009" y="209210"/>
                  <a:pt x="1376401" y="201154"/>
                  <a:pt x="1396196" y="201154"/>
                </a:cubicBezTo>
                <a:cubicBezTo>
                  <a:pt x="1405890" y="201154"/>
                  <a:pt x="1414615" y="203308"/>
                  <a:pt x="1422369" y="207615"/>
                </a:cubicBezTo>
                <a:cubicBezTo>
                  <a:pt x="1430124" y="211923"/>
                  <a:pt x="1434001" y="217881"/>
                  <a:pt x="1434001" y="225489"/>
                </a:cubicBezTo>
                <a:cubicBezTo>
                  <a:pt x="1434001" y="232240"/>
                  <a:pt x="1431536" y="236301"/>
                  <a:pt x="1426607" y="237673"/>
                </a:cubicBezTo>
                <a:cubicBezTo>
                  <a:pt x="1434029" y="238616"/>
                  <a:pt x="1439473" y="241828"/>
                  <a:pt x="1442937" y="247311"/>
                </a:cubicBezTo>
                <a:cubicBezTo>
                  <a:pt x="1446402" y="252794"/>
                  <a:pt x="1448135" y="260547"/>
                  <a:pt x="1448135" y="270570"/>
                </a:cubicBezTo>
                <a:cubicBezTo>
                  <a:pt x="1448135" y="297837"/>
                  <a:pt x="1438941" y="325994"/>
                  <a:pt x="1420553" y="355041"/>
                </a:cubicBezTo>
                <a:cubicBezTo>
                  <a:pt x="1420431" y="354034"/>
                  <a:pt x="1420958" y="354117"/>
                  <a:pt x="1422133" y="355293"/>
                </a:cubicBezTo>
                <a:cubicBezTo>
                  <a:pt x="1423308" y="356468"/>
                  <a:pt x="1424459" y="359145"/>
                  <a:pt x="1425584" y="363324"/>
                </a:cubicBezTo>
                <a:cubicBezTo>
                  <a:pt x="1426709" y="367503"/>
                  <a:pt x="1427050" y="369593"/>
                  <a:pt x="1426607" y="369593"/>
                </a:cubicBezTo>
                <a:cubicBezTo>
                  <a:pt x="1428359" y="364417"/>
                  <a:pt x="1437121" y="356262"/>
                  <a:pt x="1452893" y="345127"/>
                </a:cubicBezTo>
                <a:lnTo>
                  <a:pt x="1469376" y="334087"/>
                </a:lnTo>
                <a:lnTo>
                  <a:pt x="1470476" y="329629"/>
                </a:lnTo>
                <a:cubicBezTo>
                  <a:pt x="1473602" y="321210"/>
                  <a:pt x="1482008" y="306962"/>
                  <a:pt x="1495695" y="286884"/>
                </a:cubicBezTo>
                <a:cubicBezTo>
                  <a:pt x="1509383" y="266807"/>
                  <a:pt x="1521281" y="252208"/>
                  <a:pt x="1531389" y="243089"/>
                </a:cubicBezTo>
                <a:cubicBezTo>
                  <a:pt x="1541498" y="233970"/>
                  <a:pt x="1553088" y="229411"/>
                  <a:pt x="1566161" y="229411"/>
                </a:cubicBezTo>
                <a:cubicBezTo>
                  <a:pt x="1573976" y="229411"/>
                  <a:pt x="1580549" y="231449"/>
                  <a:pt x="1585878" y="235524"/>
                </a:cubicBezTo>
                <a:cubicBezTo>
                  <a:pt x="1591207" y="239600"/>
                  <a:pt x="1593872" y="244552"/>
                  <a:pt x="1593872" y="250381"/>
                </a:cubicBezTo>
                <a:cubicBezTo>
                  <a:pt x="1593872" y="256125"/>
                  <a:pt x="1591472" y="261697"/>
                  <a:pt x="1586671" y="267098"/>
                </a:cubicBezTo>
                <a:lnTo>
                  <a:pt x="1575237" y="279881"/>
                </a:lnTo>
                <a:cubicBezTo>
                  <a:pt x="1541912" y="317100"/>
                  <a:pt x="1525249" y="340457"/>
                  <a:pt x="1525249" y="349951"/>
                </a:cubicBezTo>
                <a:cubicBezTo>
                  <a:pt x="1525249" y="352115"/>
                  <a:pt x="1524981" y="353198"/>
                  <a:pt x="1524445" y="353198"/>
                </a:cubicBezTo>
                <a:cubicBezTo>
                  <a:pt x="1525331" y="353198"/>
                  <a:pt x="1528739" y="349676"/>
                  <a:pt x="1534668" y="342632"/>
                </a:cubicBezTo>
                <a:cubicBezTo>
                  <a:pt x="1577952" y="291690"/>
                  <a:pt x="1613148" y="256720"/>
                  <a:pt x="1640254" y="237721"/>
                </a:cubicBezTo>
                <a:cubicBezTo>
                  <a:pt x="1667361" y="218722"/>
                  <a:pt x="1685944" y="209223"/>
                  <a:pt x="1696003" y="209223"/>
                </a:cubicBezTo>
                <a:cubicBezTo>
                  <a:pt x="1703053" y="209223"/>
                  <a:pt x="1708538" y="215502"/>
                  <a:pt x="1712456" y="228061"/>
                </a:cubicBezTo>
                <a:cubicBezTo>
                  <a:pt x="1716375" y="240619"/>
                  <a:pt x="1718334" y="250974"/>
                  <a:pt x="1718334" y="259125"/>
                </a:cubicBezTo>
                <a:cubicBezTo>
                  <a:pt x="1718334" y="265426"/>
                  <a:pt x="1713626" y="272348"/>
                  <a:pt x="1704211" y="279892"/>
                </a:cubicBezTo>
                <a:cubicBezTo>
                  <a:pt x="1685266" y="302981"/>
                  <a:pt x="1670885" y="322205"/>
                  <a:pt x="1661069" y="337564"/>
                </a:cubicBezTo>
                <a:cubicBezTo>
                  <a:pt x="1651254" y="352923"/>
                  <a:pt x="1646346" y="364006"/>
                  <a:pt x="1646346" y="370814"/>
                </a:cubicBezTo>
                <a:cubicBezTo>
                  <a:pt x="1646346" y="376115"/>
                  <a:pt x="1647875" y="378765"/>
                  <a:pt x="1650933" y="378765"/>
                </a:cubicBezTo>
                <a:cubicBezTo>
                  <a:pt x="1659963" y="378765"/>
                  <a:pt x="1686466" y="363288"/>
                  <a:pt x="1730443" y="332334"/>
                </a:cubicBezTo>
                <a:lnTo>
                  <a:pt x="1730443" y="364878"/>
                </a:lnTo>
                <a:cubicBezTo>
                  <a:pt x="1704039" y="392238"/>
                  <a:pt x="1680784" y="414216"/>
                  <a:pt x="1660679" y="430811"/>
                </a:cubicBezTo>
                <a:cubicBezTo>
                  <a:pt x="1640572" y="447406"/>
                  <a:pt x="1623644" y="455703"/>
                  <a:pt x="1609892" y="455703"/>
                </a:cubicBezTo>
                <a:cubicBezTo>
                  <a:pt x="1598755" y="455703"/>
                  <a:pt x="1590566" y="451569"/>
                  <a:pt x="1585326" y="443300"/>
                </a:cubicBezTo>
                <a:cubicBezTo>
                  <a:pt x="1580087" y="435031"/>
                  <a:pt x="1577466" y="424996"/>
                  <a:pt x="1577466" y="413194"/>
                </a:cubicBezTo>
                <a:cubicBezTo>
                  <a:pt x="1577466" y="402036"/>
                  <a:pt x="1581743" y="387557"/>
                  <a:pt x="1590298" y="369759"/>
                </a:cubicBezTo>
                <a:cubicBezTo>
                  <a:pt x="1598853" y="351960"/>
                  <a:pt x="1613639" y="328805"/>
                  <a:pt x="1634655" y="300295"/>
                </a:cubicBezTo>
                <a:cubicBezTo>
                  <a:pt x="1613567" y="314561"/>
                  <a:pt x="1582931" y="348533"/>
                  <a:pt x="1542748" y="402211"/>
                </a:cubicBezTo>
                <a:cubicBezTo>
                  <a:pt x="1528803" y="419956"/>
                  <a:pt x="1519795" y="430729"/>
                  <a:pt x="1515723" y="434529"/>
                </a:cubicBezTo>
                <a:cubicBezTo>
                  <a:pt x="1511651" y="438330"/>
                  <a:pt x="1506711" y="440230"/>
                  <a:pt x="1500903" y="440230"/>
                </a:cubicBezTo>
                <a:cubicBezTo>
                  <a:pt x="1489566" y="440230"/>
                  <a:pt x="1480879" y="431934"/>
                  <a:pt x="1474843" y="415343"/>
                </a:cubicBezTo>
                <a:cubicBezTo>
                  <a:pt x="1471825" y="407047"/>
                  <a:pt x="1469561" y="398404"/>
                  <a:pt x="1468052" y="389413"/>
                </a:cubicBezTo>
                <a:lnTo>
                  <a:pt x="1466405" y="369021"/>
                </a:lnTo>
                <a:lnTo>
                  <a:pt x="1451239" y="382193"/>
                </a:lnTo>
                <a:cubicBezTo>
                  <a:pt x="1445013" y="386939"/>
                  <a:pt x="1439152" y="390710"/>
                  <a:pt x="1433652" y="393505"/>
                </a:cubicBezTo>
                <a:cubicBezTo>
                  <a:pt x="1422655" y="399095"/>
                  <a:pt x="1409634" y="401439"/>
                  <a:pt x="1394589" y="400539"/>
                </a:cubicBezTo>
                <a:cubicBezTo>
                  <a:pt x="1366443" y="434179"/>
                  <a:pt x="1340292" y="450999"/>
                  <a:pt x="1316140" y="450999"/>
                </a:cubicBezTo>
                <a:cubicBezTo>
                  <a:pt x="1295402" y="450999"/>
                  <a:pt x="1277972" y="441386"/>
                  <a:pt x="1263853" y="422158"/>
                </a:cubicBezTo>
                <a:lnTo>
                  <a:pt x="1251532" y="397365"/>
                </a:lnTo>
                <a:lnTo>
                  <a:pt x="1244423" y="405276"/>
                </a:lnTo>
                <a:cubicBezTo>
                  <a:pt x="1213176" y="438001"/>
                  <a:pt x="1185610" y="454364"/>
                  <a:pt x="1161725" y="454364"/>
                </a:cubicBezTo>
                <a:cubicBezTo>
                  <a:pt x="1142144" y="454364"/>
                  <a:pt x="1127583" y="444089"/>
                  <a:pt x="1118043" y="423540"/>
                </a:cubicBezTo>
                <a:lnTo>
                  <a:pt x="1104328" y="365268"/>
                </a:lnTo>
                <a:lnTo>
                  <a:pt x="1082358" y="388315"/>
                </a:lnTo>
                <a:cubicBezTo>
                  <a:pt x="1031777" y="439520"/>
                  <a:pt x="993232" y="465122"/>
                  <a:pt x="966722" y="465122"/>
                </a:cubicBezTo>
                <a:cubicBezTo>
                  <a:pt x="953499" y="465122"/>
                  <a:pt x="943557" y="460458"/>
                  <a:pt x="936896" y="451128"/>
                </a:cubicBezTo>
                <a:cubicBezTo>
                  <a:pt x="930234" y="441798"/>
                  <a:pt x="926903" y="430947"/>
                  <a:pt x="926903" y="418574"/>
                </a:cubicBezTo>
                <a:cubicBezTo>
                  <a:pt x="926903" y="399386"/>
                  <a:pt x="934750" y="374761"/>
                  <a:pt x="950445" y="344700"/>
                </a:cubicBezTo>
                <a:cubicBezTo>
                  <a:pt x="948509" y="348769"/>
                  <a:pt x="944906" y="353158"/>
                  <a:pt x="939636" y="357867"/>
                </a:cubicBezTo>
                <a:lnTo>
                  <a:pt x="934248" y="361774"/>
                </a:lnTo>
                <a:lnTo>
                  <a:pt x="934248" y="366142"/>
                </a:lnTo>
                <a:cubicBezTo>
                  <a:pt x="914753" y="386130"/>
                  <a:pt x="891564" y="407401"/>
                  <a:pt x="864682" y="429954"/>
                </a:cubicBezTo>
                <a:cubicBezTo>
                  <a:pt x="837800" y="452507"/>
                  <a:pt x="813626" y="463783"/>
                  <a:pt x="792158" y="463783"/>
                </a:cubicBezTo>
                <a:cubicBezTo>
                  <a:pt x="769727" y="463783"/>
                  <a:pt x="751875" y="452198"/>
                  <a:pt x="738602" y="429027"/>
                </a:cubicBezTo>
                <a:cubicBezTo>
                  <a:pt x="725329" y="405856"/>
                  <a:pt x="718693" y="381516"/>
                  <a:pt x="718693" y="356005"/>
                </a:cubicBezTo>
                <a:cubicBezTo>
                  <a:pt x="718693" y="341718"/>
                  <a:pt x="721092" y="329536"/>
                  <a:pt x="725893" y="319460"/>
                </a:cubicBezTo>
                <a:cubicBezTo>
                  <a:pt x="730694" y="309383"/>
                  <a:pt x="743978" y="293117"/>
                  <a:pt x="765744" y="270661"/>
                </a:cubicBezTo>
                <a:cubicBezTo>
                  <a:pt x="787512" y="248204"/>
                  <a:pt x="809341" y="230222"/>
                  <a:pt x="831233" y="216713"/>
                </a:cubicBezTo>
                <a:cubicBezTo>
                  <a:pt x="853125" y="203204"/>
                  <a:pt x="869701" y="196450"/>
                  <a:pt x="880959" y="196450"/>
                </a:cubicBezTo>
                <a:cubicBezTo>
                  <a:pt x="890975" y="196450"/>
                  <a:pt x="899221" y="199546"/>
                  <a:pt x="905696" y="205740"/>
                </a:cubicBezTo>
                <a:cubicBezTo>
                  <a:pt x="912172" y="211934"/>
                  <a:pt x="915410" y="219863"/>
                  <a:pt x="915410" y="229529"/>
                </a:cubicBezTo>
                <a:cubicBezTo>
                  <a:pt x="915410" y="244959"/>
                  <a:pt x="907559" y="263303"/>
                  <a:pt x="891857" y="284559"/>
                </a:cubicBezTo>
                <a:cubicBezTo>
                  <a:pt x="876155" y="305815"/>
                  <a:pt x="863107" y="316443"/>
                  <a:pt x="852713" y="316443"/>
                </a:cubicBezTo>
                <a:cubicBezTo>
                  <a:pt x="842304" y="316443"/>
                  <a:pt x="837100" y="310857"/>
                  <a:pt x="837100" y="299684"/>
                </a:cubicBezTo>
                <a:cubicBezTo>
                  <a:pt x="837238" y="298172"/>
                  <a:pt x="837377" y="296660"/>
                  <a:pt x="837515" y="295148"/>
                </a:cubicBezTo>
                <a:lnTo>
                  <a:pt x="833801" y="297633"/>
                </a:lnTo>
                <a:cubicBezTo>
                  <a:pt x="829219" y="300788"/>
                  <a:pt x="822544" y="305520"/>
                  <a:pt x="813778" y="311830"/>
                </a:cubicBezTo>
                <a:cubicBezTo>
                  <a:pt x="796243" y="324449"/>
                  <a:pt x="784690" y="334142"/>
                  <a:pt x="779118" y="340907"/>
                </a:cubicBezTo>
                <a:cubicBezTo>
                  <a:pt x="773546" y="347672"/>
                  <a:pt x="770760" y="354051"/>
                  <a:pt x="770760" y="360045"/>
                </a:cubicBezTo>
                <a:cubicBezTo>
                  <a:pt x="770760" y="371518"/>
                  <a:pt x="774039" y="380533"/>
                  <a:pt x="780596" y="387091"/>
                </a:cubicBezTo>
                <a:cubicBezTo>
                  <a:pt x="787155" y="393649"/>
                  <a:pt x="796166" y="396928"/>
                  <a:pt x="807632" y="396928"/>
                </a:cubicBezTo>
                <a:cubicBezTo>
                  <a:pt x="821183" y="396928"/>
                  <a:pt x="837245" y="391961"/>
                  <a:pt x="855815" y="382028"/>
                </a:cubicBezTo>
                <a:cubicBezTo>
                  <a:pt x="869743" y="374578"/>
                  <a:pt x="887931" y="363776"/>
                  <a:pt x="910379" y="349621"/>
                </a:cubicBezTo>
                <a:lnTo>
                  <a:pt x="918823" y="344218"/>
                </a:lnTo>
                <a:lnTo>
                  <a:pt x="918823" y="340553"/>
                </a:lnTo>
                <a:cubicBezTo>
                  <a:pt x="941333" y="321794"/>
                  <a:pt x="969144" y="290897"/>
                  <a:pt x="1002255" y="247863"/>
                </a:cubicBezTo>
                <a:cubicBezTo>
                  <a:pt x="982481" y="246942"/>
                  <a:pt x="969015" y="247899"/>
                  <a:pt x="961857" y="250735"/>
                </a:cubicBezTo>
                <a:cubicBezTo>
                  <a:pt x="955571" y="252828"/>
                  <a:pt x="951363" y="253875"/>
                  <a:pt x="949234" y="253875"/>
                </a:cubicBezTo>
                <a:cubicBezTo>
                  <a:pt x="943312" y="253875"/>
                  <a:pt x="940351" y="250246"/>
                  <a:pt x="940351" y="242988"/>
                </a:cubicBezTo>
                <a:cubicBezTo>
                  <a:pt x="940351" y="235079"/>
                  <a:pt x="946552" y="221824"/>
                  <a:pt x="958954" y="203222"/>
                </a:cubicBezTo>
                <a:cubicBezTo>
                  <a:pt x="971355" y="184620"/>
                  <a:pt x="983757" y="173457"/>
                  <a:pt x="996158" y="169736"/>
                </a:cubicBezTo>
                <a:cubicBezTo>
                  <a:pt x="1008560" y="166014"/>
                  <a:pt x="1027809" y="164153"/>
                  <a:pt x="1053905" y="164153"/>
                </a:cubicBezTo>
                <a:cubicBezTo>
                  <a:pt x="1063663" y="146265"/>
                  <a:pt x="1073972" y="132261"/>
                  <a:pt x="1084830" y="122142"/>
                </a:cubicBezTo>
                <a:cubicBezTo>
                  <a:pt x="1095688" y="112023"/>
                  <a:pt x="1108122" y="106963"/>
                  <a:pt x="1122131" y="106963"/>
                </a:cubicBezTo>
                <a:close/>
                <a:moveTo>
                  <a:pt x="421428" y="43055"/>
                </a:moveTo>
                <a:cubicBezTo>
                  <a:pt x="445302" y="43055"/>
                  <a:pt x="464480" y="44838"/>
                  <a:pt x="478960" y="48402"/>
                </a:cubicBezTo>
                <a:cubicBezTo>
                  <a:pt x="493440" y="51967"/>
                  <a:pt x="503640" y="56143"/>
                  <a:pt x="509558" y="60929"/>
                </a:cubicBezTo>
                <a:cubicBezTo>
                  <a:pt x="515477" y="65715"/>
                  <a:pt x="518436" y="72577"/>
                  <a:pt x="518436" y="81514"/>
                </a:cubicBezTo>
                <a:cubicBezTo>
                  <a:pt x="518436" y="95894"/>
                  <a:pt x="516302" y="108235"/>
                  <a:pt x="512034" y="118536"/>
                </a:cubicBezTo>
                <a:cubicBezTo>
                  <a:pt x="507765" y="128838"/>
                  <a:pt x="502661" y="135797"/>
                  <a:pt x="496721" y="139416"/>
                </a:cubicBezTo>
                <a:cubicBezTo>
                  <a:pt x="490781" y="143034"/>
                  <a:pt x="480046" y="147751"/>
                  <a:pt x="464515" y="153566"/>
                </a:cubicBezTo>
                <a:cubicBezTo>
                  <a:pt x="451735" y="157830"/>
                  <a:pt x="442232" y="161465"/>
                  <a:pt x="436006" y="164469"/>
                </a:cubicBezTo>
                <a:cubicBezTo>
                  <a:pt x="429781" y="167473"/>
                  <a:pt x="419406" y="173597"/>
                  <a:pt x="404883" y="182841"/>
                </a:cubicBezTo>
                <a:cubicBezTo>
                  <a:pt x="398060" y="187227"/>
                  <a:pt x="392753" y="190049"/>
                  <a:pt x="388960" y="191306"/>
                </a:cubicBezTo>
                <a:cubicBezTo>
                  <a:pt x="381366" y="191306"/>
                  <a:pt x="377569" y="188124"/>
                  <a:pt x="377569" y="181758"/>
                </a:cubicBezTo>
                <a:cubicBezTo>
                  <a:pt x="377569" y="176143"/>
                  <a:pt x="381594" y="169437"/>
                  <a:pt x="389645" y="161640"/>
                </a:cubicBezTo>
                <a:cubicBezTo>
                  <a:pt x="397697" y="153842"/>
                  <a:pt x="407298" y="146958"/>
                  <a:pt x="418449" y="140986"/>
                </a:cubicBezTo>
                <a:lnTo>
                  <a:pt x="436098" y="131974"/>
                </a:lnTo>
                <a:cubicBezTo>
                  <a:pt x="436098" y="134303"/>
                  <a:pt x="430086" y="135467"/>
                  <a:pt x="418063" y="135467"/>
                </a:cubicBezTo>
                <a:cubicBezTo>
                  <a:pt x="359327" y="135467"/>
                  <a:pt x="309344" y="142982"/>
                  <a:pt x="268114" y="158013"/>
                </a:cubicBezTo>
                <a:cubicBezTo>
                  <a:pt x="226884" y="173043"/>
                  <a:pt x="206269" y="188359"/>
                  <a:pt x="206269" y="203961"/>
                </a:cubicBezTo>
                <a:cubicBezTo>
                  <a:pt x="206269" y="206433"/>
                  <a:pt x="207074" y="208767"/>
                  <a:pt x="208685" y="210964"/>
                </a:cubicBezTo>
                <a:cubicBezTo>
                  <a:pt x="210296" y="213161"/>
                  <a:pt x="213280" y="214884"/>
                  <a:pt x="217638" y="216134"/>
                </a:cubicBezTo>
                <a:lnTo>
                  <a:pt x="292229" y="238112"/>
                </a:lnTo>
                <a:cubicBezTo>
                  <a:pt x="315425" y="244741"/>
                  <a:pt x="337360" y="252880"/>
                  <a:pt x="358034" y="262527"/>
                </a:cubicBezTo>
                <a:cubicBezTo>
                  <a:pt x="378708" y="272175"/>
                  <a:pt x="395146" y="281928"/>
                  <a:pt x="407348" y="291786"/>
                </a:cubicBezTo>
                <a:cubicBezTo>
                  <a:pt x="419549" y="301645"/>
                  <a:pt x="428332" y="311569"/>
                  <a:pt x="433697" y="321560"/>
                </a:cubicBezTo>
                <a:cubicBezTo>
                  <a:pt x="439062" y="331550"/>
                  <a:pt x="441744" y="342136"/>
                  <a:pt x="441744" y="353316"/>
                </a:cubicBezTo>
                <a:cubicBezTo>
                  <a:pt x="441744" y="374025"/>
                  <a:pt x="433539" y="395794"/>
                  <a:pt x="417126" y="418622"/>
                </a:cubicBezTo>
                <a:cubicBezTo>
                  <a:pt x="400713" y="441450"/>
                  <a:pt x="361227" y="460276"/>
                  <a:pt x="322646" y="471107"/>
                </a:cubicBezTo>
                <a:cubicBezTo>
                  <a:pt x="284065" y="481938"/>
                  <a:pt x="222659" y="485186"/>
                  <a:pt x="185640" y="483609"/>
                </a:cubicBezTo>
                <a:cubicBezTo>
                  <a:pt x="148621" y="482032"/>
                  <a:pt x="156134" y="478691"/>
                  <a:pt x="100532" y="461647"/>
                </a:cubicBezTo>
                <a:cubicBezTo>
                  <a:pt x="44930" y="444603"/>
                  <a:pt x="-9154" y="404497"/>
                  <a:pt x="1307" y="392831"/>
                </a:cubicBezTo>
                <a:cubicBezTo>
                  <a:pt x="11768" y="381165"/>
                  <a:pt x="117132" y="392291"/>
                  <a:pt x="163297" y="391649"/>
                </a:cubicBezTo>
                <a:cubicBezTo>
                  <a:pt x="209462" y="391007"/>
                  <a:pt x="248832" y="392034"/>
                  <a:pt x="278299" y="388977"/>
                </a:cubicBezTo>
                <a:cubicBezTo>
                  <a:pt x="307766" y="385920"/>
                  <a:pt x="322489" y="380696"/>
                  <a:pt x="340101" y="373306"/>
                </a:cubicBezTo>
                <a:cubicBezTo>
                  <a:pt x="357715" y="365915"/>
                  <a:pt x="372893" y="357480"/>
                  <a:pt x="385638" y="348001"/>
                </a:cubicBezTo>
                <a:cubicBezTo>
                  <a:pt x="371079" y="323455"/>
                  <a:pt x="337307" y="306728"/>
                  <a:pt x="284321" y="297819"/>
                </a:cubicBezTo>
                <a:cubicBezTo>
                  <a:pt x="255146" y="292676"/>
                  <a:pt x="227414" y="284684"/>
                  <a:pt x="201125" y="273843"/>
                </a:cubicBezTo>
                <a:cubicBezTo>
                  <a:pt x="174836" y="263003"/>
                  <a:pt x="158315" y="253683"/>
                  <a:pt x="151560" y="245886"/>
                </a:cubicBezTo>
                <a:cubicBezTo>
                  <a:pt x="144806" y="238089"/>
                  <a:pt x="141428" y="229722"/>
                  <a:pt x="141428" y="220785"/>
                </a:cubicBezTo>
                <a:cubicBezTo>
                  <a:pt x="141428" y="187052"/>
                  <a:pt x="149633" y="156471"/>
                  <a:pt x="166042" y="129043"/>
                </a:cubicBezTo>
                <a:cubicBezTo>
                  <a:pt x="182452" y="101614"/>
                  <a:pt x="215034" y="80426"/>
                  <a:pt x="263790" y="65478"/>
                </a:cubicBezTo>
                <a:cubicBezTo>
                  <a:pt x="312546" y="50530"/>
                  <a:pt x="365092" y="43055"/>
                  <a:pt x="421428" y="43055"/>
                </a:cubicBezTo>
                <a:close/>
                <a:moveTo>
                  <a:pt x="3197376" y="24217"/>
                </a:moveTo>
                <a:cubicBezTo>
                  <a:pt x="3212264" y="24217"/>
                  <a:pt x="3219707" y="30982"/>
                  <a:pt x="3219707" y="44513"/>
                </a:cubicBezTo>
                <a:cubicBezTo>
                  <a:pt x="3219707" y="62758"/>
                  <a:pt x="3143909" y="161359"/>
                  <a:pt x="2992311" y="340318"/>
                </a:cubicBezTo>
                <a:lnTo>
                  <a:pt x="2992311" y="359241"/>
                </a:lnTo>
                <a:cubicBezTo>
                  <a:pt x="3035595" y="306242"/>
                  <a:pt x="3072411" y="266869"/>
                  <a:pt x="3102757" y="241123"/>
                </a:cubicBezTo>
                <a:cubicBezTo>
                  <a:pt x="3133104" y="215377"/>
                  <a:pt x="3157468" y="202504"/>
                  <a:pt x="3175848" y="202504"/>
                </a:cubicBezTo>
                <a:cubicBezTo>
                  <a:pt x="3184935" y="202504"/>
                  <a:pt x="3191938" y="207012"/>
                  <a:pt x="3196856" y="216027"/>
                </a:cubicBezTo>
                <a:cubicBezTo>
                  <a:pt x="3201775" y="225042"/>
                  <a:pt x="3204234" y="235822"/>
                  <a:pt x="3204234" y="248367"/>
                </a:cubicBezTo>
                <a:cubicBezTo>
                  <a:pt x="3204234" y="272734"/>
                  <a:pt x="3193890" y="294673"/>
                  <a:pt x="3173202" y="314182"/>
                </a:cubicBezTo>
                <a:cubicBezTo>
                  <a:pt x="3152513" y="333692"/>
                  <a:pt x="3125406" y="353344"/>
                  <a:pt x="3091881" y="373139"/>
                </a:cubicBezTo>
                <a:cubicBezTo>
                  <a:pt x="3101968" y="386305"/>
                  <a:pt x="3110328" y="390253"/>
                  <a:pt x="3121359" y="392888"/>
                </a:cubicBezTo>
                <a:cubicBezTo>
                  <a:pt x="3132390" y="395523"/>
                  <a:pt x="3148331" y="388461"/>
                  <a:pt x="3158068" y="388949"/>
                </a:cubicBezTo>
                <a:cubicBezTo>
                  <a:pt x="3167805" y="389437"/>
                  <a:pt x="3181697" y="388223"/>
                  <a:pt x="3179779" y="395819"/>
                </a:cubicBezTo>
                <a:cubicBezTo>
                  <a:pt x="3177861" y="403415"/>
                  <a:pt x="3159776" y="424318"/>
                  <a:pt x="3146562" y="434524"/>
                </a:cubicBezTo>
                <a:cubicBezTo>
                  <a:pt x="3133348" y="444730"/>
                  <a:pt x="3113369" y="457054"/>
                  <a:pt x="3100496" y="457054"/>
                </a:cubicBezTo>
                <a:cubicBezTo>
                  <a:pt x="3082065" y="457054"/>
                  <a:pt x="3067043" y="449431"/>
                  <a:pt x="3055431" y="434186"/>
                </a:cubicBezTo>
                <a:cubicBezTo>
                  <a:pt x="3043819" y="418942"/>
                  <a:pt x="3033188" y="398982"/>
                  <a:pt x="3023537" y="374307"/>
                </a:cubicBezTo>
                <a:cubicBezTo>
                  <a:pt x="3012928" y="391310"/>
                  <a:pt x="3002509" y="406997"/>
                  <a:pt x="2992279" y="421371"/>
                </a:cubicBezTo>
                <a:cubicBezTo>
                  <a:pt x="2982049" y="435744"/>
                  <a:pt x="2973495" y="442930"/>
                  <a:pt x="2966615" y="442930"/>
                </a:cubicBezTo>
                <a:cubicBezTo>
                  <a:pt x="2954779" y="442930"/>
                  <a:pt x="2947383" y="433318"/>
                  <a:pt x="2944424" y="414095"/>
                </a:cubicBezTo>
                <a:cubicBezTo>
                  <a:pt x="2944225" y="411085"/>
                  <a:pt x="2944027" y="408074"/>
                  <a:pt x="2943828" y="405064"/>
                </a:cubicBezTo>
                <a:lnTo>
                  <a:pt x="2942730" y="406170"/>
                </a:lnTo>
                <a:cubicBezTo>
                  <a:pt x="2905336" y="442336"/>
                  <a:pt x="2876806" y="460418"/>
                  <a:pt x="2857137" y="460418"/>
                </a:cubicBezTo>
                <a:cubicBezTo>
                  <a:pt x="2844900" y="460418"/>
                  <a:pt x="2836772" y="456545"/>
                  <a:pt x="2832754" y="448797"/>
                </a:cubicBezTo>
                <a:cubicBezTo>
                  <a:pt x="2828735" y="441050"/>
                  <a:pt x="2826726" y="430750"/>
                  <a:pt x="2826726" y="417899"/>
                </a:cubicBezTo>
                <a:cubicBezTo>
                  <a:pt x="2826726" y="401011"/>
                  <a:pt x="2833005" y="379079"/>
                  <a:pt x="2845564" y="352105"/>
                </a:cubicBezTo>
                <a:cubicBezTo>
                  <a:pt x="2818468" y="389724"/>
                  <a:pt x="2797374" y="415498"/>
                  <a:pt x="2782283" y="429429"/>
                </a:cubicBezTo>
                <a:cubicBezTo>
                  <a:pt x="2767192" y="443359"/>
                  <a:pt x="2754692" y="450324"/>
                  <a:pt x="2744783" y="450324"/>
                </a:cubicBezTo>
                <a:cubicBezTo>
                  <a:pt x="2731697" y="450324"/>
                  <a:pt x="2719207" y="439528"/>
                  <a:pt x="2707317" y="417936"/>
                </a:cubicBezTo>
                <a:cubicBezTo>
                  <a:pt x="2695426" y="396344"/>
                  <a:pt x="2689480" y="376822"/>
                  <a:pt x="2689480" y="359370"/>
                </a:cubicBezTo>
                <a:cubicBezTo>
                  <a:pt x="2689480" y="341611"/>
                  <a:pt x="2694883" y="324514"/>
                  <a:pt x="2705688" y="308080"/>
                </a:cubicBezTo>
                <a:cubicBezTo>
                  <a:pt x="2716493" y="291645"/>
                  <a:pt x="2737810" y="271866"/>
                  <a:pt x="2769638" y="248742"/>
                </a:cubicBezTo>
                <a:cubicBezTo>
                  <a:pt x="2801468" y="225618"/>
                  <a:pt x="2828578" y="209439"/>
                  <a:pt x="2850970" y="200205"/>
                </a:cubicBezTo>
                <a:cubicBezTo>
                  <a:pt x="2873362" y="190972"/>
                  <a:pt x="2892684" y="186355"/>
                  <a:pt x="2908936" y="186355"/>
                </a:cubicBezTo>
                <a:cubicBezTo>
                  <a:pt x="2916702" y="186355"/>
                  <a:pt x="2923823" y="190810"/>
                  <a:pt x="2930298" y="199718"/>
                </a:cubicBezTo>
                <a:cubicBezTo>
                  <a:pt x="2936774" y="208626"/>
                  <a:pt x="2940012" y="216545"/>
                  <a:pt x="2940012" y="223474"/>
                </a:cubicBezTo>
                <a:cubicBezTo>
                  <a:pt x="2940012" y="232747"/>
                  <a:pt x="2933286" y="239123"/>
                  <a:pt x="2919834" y="242602"/>
                </a:cubicBezTo>
                <a:cubicBezTo>
                  <a:pt x="2928807" y="256461"/>
                  <a:pt x="2933293" y="266905"/>
                  <a:pt x="2933293" y="273934"/>
                </a:cubicBezTo>
                <a:cubicBezTo>
                  <a:pt x="2933293" y="280864"/>
                  <a:pt x="2927446" y="292122"/>
                  <a:pt x="2915752" y="307710"/>
                </a:cubicBezTo>
                <a:cubicBezTo>
                  <a:pt x="2903271" y="324205"/>
                  <a:pt x="2895674" y="335070"/>
                  <a:pt x="2892959" y="340307"/>
                </a:cubicBezTo>
                <a:cubicBezTo>
                  <a:pt x="2890245" y="345543"/>
                  <a:pt x="2888887" y="352123"/>
                  <a:pt x="2888887" y="360045"/>
                </a:cubicBezTo>
                <a:cubicBezTo>
                  <a:pt x="2888887" y="372525"/>
                  <a:pt x="2893106" y="378765"/>
                  <a:pt x="2901543" y="378765"/>
                </a:cubicBezTo>
                <a:cubicBezTo>
                  <a:pt x="2909140" y="378765"/>
                  <a:pt x="2919733" y="375064"/>
                  <a:pt x="2933323" y="367661"/>
                </a:cubicBezTo>
                <a:lnTo>
                  <a:pt x="2950698" y="357004"/>
                </a:lnTo>
                <a:lnTo>
                  <a:pt x="2965844" y="289295"/>
                </a:lnTo>
                <a:cubicBezTo>
                  <a:pt x="2981110" y="256030"/>
                  <a:pt x="3008174" y="214772"/>
                  <a:pt x="3047036" y="165519"/>
                </a:cubicBezTo>
                <a:cubicBezTo>
                  <a:pt x="3085898" y="116266"/>
                  <a:pt x="3117028" y="80403"/>
                  <a:pt x="3140428" y="57929"/>
                </a:cubicBezTo>
                <a:cubicBezTo>
                  <a:pt x="3163827" y="35454"/>
                  <a:pt x="3182810" y="24217"/>
                  <a:pt x="3197376" y="24217"/>
                </a:cubicBezTo>
                <a:close/>
                <a:moveTo>
                  <a:pt x="2169959" y="0"/>
                </a:moveTo>
                <a:cubicBezTo>
                  <a:pt x="2213708" y="0"/>
                  <a:pt x="2246419" y="8067"/>
                  <a:pt x="2268093" y="24201"/>
                </a:cubicBezTo>
                <a:cubicBezTo>
                  <a:pt x="2289768" y="40335"/>
                  <a:pt x="2300604" y="60340"/>
                  <a:pt x="2300604" y="84214"/>
                </a:cubicBezTo>
                <a:cubicBezTo>
                  <a:pt x="2300604" y="116718"/>
                  <a:pt x="2280782" y="145913"/>
                  <a:pt x="2241138" y="171798"/>
                </a:cubicBezTo>
                <a:cubicBezTo>
                  <a:pt x="2201494" y="197684"/>
                  <a:pt x="2136291" y="216634"/>
                  <a:pt x="2045530" y="228650"/>
                </a:cubicBezTo>
                <a:lnTo>
                  <a:pt x="2032167" y="236987"/>
                </a:lnTo>
                <a:cubicBezTo>
                  <a:pt x="2090796" y="243309"/>
                  <a:pt x="2135616" y="253807"/>
                  <a:pt x="2166627" y="268480"/>
                </a:cubicBezTo>
                <a:cubicBezTo>
                  <a:pt x="2197638" y="283153"/>
                  <a:pt x="2213143" y="303809"/>
                  <a:pt x="2213143" y="330448"/>
                </a:cubicBezTo>
                <a:cubicBezTo>
                  <a:pt x="2213143" y="350958"/>
                  <a:pt x="2201597" y="371343"/>
                  <a:pt x="2178505" y="391602"/>
                </a:cubicBezTo>
                <a:cubicBezTo>
                  <a:pt x="2155413" y="411862"/>
                  <a:pt x="2125924" y="428621"/>
                  <a:pt x="2090037" y="441880"/>
                </a:cubicBezTo>
                <a:cubicBezTo>
                  <a:pt x="2054151" y="455139"/>
                  <a:pt x="2020913" y="461768"/>
                  <a:pt x="1990323" y="461768"/>
                </a:cubicBezTo>
                <a:cubicBezTo>
                  <a:pt x="1954733" y="461768"/>
                  <a:pt x="1927088" y="454959"/>
                  <a:pt x="1907389" y="441339"/>
                </a:cubicBezTo>
                <a:cubicBezTo>
                  <a:pt x="1887690" y="427720"/>
                  <a:pt x="1877841" y="409369"/>
                  <a:pt x="1877841" y="386288"/>
                </a:cubicBezTo>
                <a:cubicBezTo>
                  <a:pt x="1877841" y="369135"/>
                  <a:pt x="1883954" y="349951"/>
                  <a:pt x="1896181" y="328734"/>
                </a:cubicBezTo>
                <a:cubicBezTo>
                  <a:pt x="1908407" y="307517"/>
                  <a:pt x="1925618" y="286029"/>
                  <a:pt x="1947814" y="264269"/>
                </a:cubicBezTo>
                <a:cubicBezTo>
                  <a:pt x="1915067" y="263497"/>
                  <a:pt x="1898693" y="252814"/>
                  <a:pt x="1898693" y="232218"/>
                </a:cubicBezTo>
                <a:cubicBezTo>
                  <a:pt x="1898693" y="220924"/>
                  <a:pt x="1903560" y="213520"/>
                  <a:pt x="1913294" y="210005"/>
                </a:cubicBezTo>
                <a:cubicBezTo>
                  <a:pt x="1923027" y="206490"/>
                  <a:pt x="1951218" y="202118"/>
                  <a:pt x="1997866" y="196889"/>
                </a:cubicBezTo>
                <a:cubicBezTo>
                  <a:pt x="2046537" y="135596"/>
                  <a:pt x="2090668" y="104949"/>
                  <a:pt x="2130258" y="104949"/>
                </a:cubicBezTo>
                <a:cubicBezTo>
                  <a:pt x="2137973" y="104949"/>
                  <a:pt x="2141831" y="107678"/>
                  <a:pt x="2141831" y="113136"/>
                </a:cubicBezTo>
                <a:cubicBezTo>
                  <a:pt x="2141831" y="116257"/>
                  <a:pt x="2134737" y="125866"/>
                  <a:pt x="2120550" y="141961"/>
                </a:cubicBezTo>
                <a:lnTo>
                  <a:pt x="2071858" y="187684"/>
                </a:lnTo>
                <a:cubicBezTo>
                  <a:pt x="2183365" y="173897"/>
                  <a:pt x="2239118" y="149944"/>
                  <a:pt x="2239118" y="115825"/>
                </a:cubicBezTo>
                <a:cubicBezTo>
                  <a:pt x="2239118" y="93487"/>
                  <a:pt x="2213372" y="82317"/>
                  <a:pt x="2161880" y="82317"/>
                </a:cubicBezTo>
                <a:cubicBezTo>
                  <a:pt x="2126147" y="82317"/>
                  <a:pt x="2088532" y="87441"/>
                  <a:pt x="2049034" y="97689"/>
                </a:cubicBezTo>
                <a:lnTo>
                  <a:pt x="2004598" y="109574"/>
                </a:lnTo>
                <a:lnTo>
                  <a:pt x="1991943" y="113771"/>
                </a:lnTo>
                <a:lnTo>
                  <a:pt x="2002282" y="118871"/>
                </a:lnTo>
                <a:cubicBezTo>
                  <a:pt x="2004710" y="121170"/>
                  <a:pt x="2005925" y="123969"/>
                  <a:pt x="2005925" y="127270"/>
                </a:cubicBezTo>
                <a:cubicBezTo>
                  <a:pt x="2005925" y="133820"/>
                  <a:pt x="1988616" y="142432"/>
                  <a:pt x="1953997" y="153105"/>
                </a:cubicBezTo>
                <a:cubicBezTo>
                  <a:pt x="1919378" y="163778"/>
                  <a:pt x="1895832" y="169114"/>
                  <a:pt x="1883359" y="169114"/>
                </a:cubicBezTo>
                <a:cubicBezTo>
                  <a:pt x="1870708" y="169114"/>
                  <a:pt x="1864382" y="162788"/>
                  <a:pt x="1864382" y="150137"/>
                </a:cubicBezTo>
                <a:cubicBezTo>
                  <a:pt x="1864382" y="141871"/>
                  <a:pt x="1869606" y="129384"/>
                  <a:pt x="1880054" y="112675"/>
                </a:cubicBezTo>
                <a:cubicBezTo>
                  <a:pt x="1890501" y="95966"/>
                  <a:pt x="1901344" y="81405"/>
                  <a:pt x="1912581" y="68993"/>
                </a:cubicBezTo>
                <a:cubicBezTo>
                  <a:pt x="1923818" y="56580"/>
                  <a:pt x="1933091" y="48792"/>
                  <a:pt x="1940399" y="45627"/>
                </a:cubicBezTo>
                <a:cubicBezTo>
                  <a:pt x="1947707" y="42462"/>
                  <a:pt x="1967558" y="36431"/>
                  <a:pt x="1999950" y="27534"/>
                </a:cubicBezTo>
                <a:cubicBezTo>
                  <a:pt x="2032344" y="18636"/>
                  <a:pt x="2062961" y="11823"/>
                  <a:pt x="2091800" y="7094"/>
                </a:cubicBezTo>
                <a:cubicBezTo>
                  <a:pt x="2120639" y="2365"/>
                  <a:pt x="2146692" y="0"/>
                  <a:pt x="2169959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5400" b="1" dirty="0">
              <a:solidFill>
                <a:schemeClr val="bg1"/>
              </a:solidFill>
              <a:latin typeface="STXingkai" panose="02010800040101010101" pitchFamily="2" charset="-122"/>
              <a:cs typeface="B Nazanin" panose="00000700000000000000" pitchFamily="2" charset="-78"/>
            </a:endParaRPr>
          </a:p>
        </p:txBody>
      </p:sp>
      <p:sp>
        <p:nvSpPr>
          <p:cNvPr id="15" name="Freeform: Shape 35">
            <a:extLst>
              <a:ext uri="{FF2B5EF4-FFF2-40B4-BE49-F238E27FC236}">
                <a16:creationId xmlns:a16="http://schemas.microsoft.com/office/drawing/2014/main" id="{034AE018-4A8B-F082-E081-109473E4BC59}"/>
              </a:ext>
            </a:extLst>
          </p:cNvPr>
          <p:cNvSpPr/>
          <p:nvPr/>
        </p:nvSpPr>
        <p:spPr>
          <a:xfrm>
            <a:off x="10573484" y="2169429"/>
            <a:ext cx="1639446" cy="2235369"/>
          </a:xfrm>
          <a:custGeom>
            <a:avLst/>
            <a:gdLst>
              <a:gd name="connsiteX0" fmla="*/ 1090520 w 1711808"/>
              <a:gd name="connsiteY0" fmla="*/ 0 h 2235369"/>
              <a:gd name="connsiteX1" fmla="*/ 1126739 w 1711808"/>
              <a:gd name="connsiteY1" fmla="*/ 33858 h 2235369"/>
              <a:gd name="connsiteX2" fmla="*/ 1222800 w 1711808"/>
              <a:gd name="connsiteY2" fmla="*/ 1219650 h 2235369"/>
              <a:gd name="connsiteX3" fmla="*/ 1301537 w 1711808"/>
              <a:gd name="connsiteY3" fmla="*/ 866117 h 2235369"/>
              <a:gd name="connsiteX4" fmla="*/ 1336969 w 1711808"/>
              <a:gd name="connsiteY4" fmla="*/ 837771 h 2235369"/>
              <a:gd name="connsiteX5" fmla="*/ 1372401 w 1711808"/>
              <a:gd name="connsiteY5" fmla="*/ 866117 h 2235369"/>
              <a:gd name="connsiteX6" fmla="*/ 1484209 w 1711808"/>
              <a:gd name="connsiteY6" fmla="*/ 1344843 h 2235369"/>
              <a:gd name="connsiteX7" fmla="*/ 1711808 w 1711808"/>
              <a:gd name="connsiteY7" fmla="*/ 1344843 h 2235369"/>
              <a:gd name="connsiteX8" fmla="*/ 1711808 w 1711808"/>
              <a:gd name="connsiteY8" fmla="*/ 1415707 h 2235369"/>
              <a:gd name="connsiteX9" fmla="*/ 1474761 w 1711808"/>
              <a:gd name="connsiteY9" fmla="*/ 1415707 h 2235369"/>
              <a:gd name="connsiteX10" fmla="*/ 1418856 w 1711808"/>
              <a:gd name="connsiteY10" fmla="*/ 1371614 h 2235369"/>
              <a:gd name="connsiteX11" fmla="*/ 1340906 w 1711808"/>
              <a:gd name="connsiteY11" fmla="*/ 1036978 h 2235369"/>
              <a:gd name="connsiteX12" fmla="*/ 1274766 w 1711808"/>
              <a:gd name="connsiteY12" fmla="*/ 1335395 h 2235369"/>
              <a:gd name="connsiteX13" fmla="*/ 1205477 w 1711808"/>
              <a:gd name="connsiteY13" fmla="*/ 1379488 h 2235369"/>
              <a:gd name="connsiteX14" fmla="*/ 1160596 w 1711808"/>
              <a:gd name="connsiteY14" fmla="*/ 1326734 h 2235369"/>
              <a:gd name="connsiteX15" fmla="*/ 1096819 w 1711808"/>
              <a:gd name="connsiteY15" fmla="*/ 444082 h 2235369"/>
              <a:gd name="connsiteX16" fmla="*/ 975563 w 1711808"/>
              <a:gd name="connsiteY16" fmla="*/ 2176315 h 2235369"/>
              <a:gd name="connsiteX17" fmla="*/ 954303 w 1711808"/>
              <a:gd name="connsiteY17" fmla="*/ 2219621 h 2235369"/>
              <a:gd name="connsiteX18" fmla="*/ 913359 w 1711808"/>
              <a:gd name="connsiteY18" fmla="*/ 2235369 h 2235369"/>
              <a:gd name="connsiteX19" fmla="*/ 909423 w 1711808"/>
              <a:gd name="connsiteY19" fmla="*/ 2235369 h 2235369"/>
              <a:gd name="connsiteX20" fmla="*/ 850369 w 1711808"/>
              <a:gd name="connsiteY20" fmla="*/ 2178678 h 2235369"/>
              <a:gd name="connsiteX21" fmla="*/ 762970 w 1711808"/>
              <a:gd name="connsiteY21" fmla="*/ 1273979 h 2235369"/>
              <a:gd name="connsiteX22" fmla="*/ 725963 w 1711808"/>
              <a:gd name="connsiteY22" fmla="*/ 1373977 h 2235369"/>
              <a:gd name="connsiteX23" fmla="*/ 666122 w 1711808"/>
              <a:gd name="connsiteY23" fmla="*/ 1415707 h 2235369"/>
              <a:gd name="connsiteX24" fmla="*/ 37007 w 1711808"/>
              <a:gd name="connsiteY24" fmla="*/ 1416495 h 2235369"/>
              <a:gd name="connsiteX25" fmla="*/ 0 w 1711808"/>
              <a:gd name="connsiteY25" fmla="*/ 1379488 h 2235369"/>
              <a:gd name="connsiteX26" fmla="*/ 37007 w 1711808"/>
              <a:gd name="connsiteY26" fmla="*/ 1342481 h 2235369"/>
              <a:gd name="connsiteX27" fmla="*/ 659036 w 1711808"/>
              <a:gd name="connsiteY27" fmla="*/ 1342481 h 2235369"/>
              <a:gd name="connsiteX28" fmla="*/ 750372 w 1711808"/>
              <a:gd name="connsiteY28" fmla="*/ 1094457 h 2235369"/>
              <a:gd name="connsiteX29" fmla="*/ 788953 w 1711808"/>
              <a:gd name="connsiteY29" fmla="*/ 1070048 h 2235369"/>
              <a:gd name="connsiteX30" fmla="*/ 820449 w 1711808"/>
              <a:gd name="connsiteY30" fmla="*/ 1103905 h 2235369"/>
              <a:gd name="connsiteX31" fmla="*/ 910998 w 1711808"/>
              <a:gd name="connsiteY31" fmla="*/ 2032225 h 2235369"/>
              <a:gd name="connsiteX32" fmla="*/ 1053513 w 1711808"/>
              <a:gd name="connsiteY32" fmla="*/ 34645 h 2235369"/>
              <a:gd name="connsiteX33" fmla="*/ 1090520 w 1711808"/>
              <a:gd name="connsiteY33" fmla="*/ 0 h 22353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1711808" h="2235369">
                <a:moveTo>
                  <a:pt x="1090520" y="0"/>
                </a:moveTo>
                <a:cubicBezTo>
                  <a:pt x="1109417" y="0"/>
                  <a:pt x="1125952" y="14961"/>
                  <a:pt x="1126739" y="33858"/>
                </a:cubicBezTo>
                <a:lnTo>
                  <a:pt x="1222800" y="1219650"/>
                </a:lnTo>
                <a:lnTo>
                  <a:pt x="1301537" y="866117"/>
                </a:lnTo>
                <a:cubicBezTo>
                  <a:pt x="1305474" y="849582"/>
                  <a:pt x="1320434" y="837771"/>
                  <a:pt x="1336969" y="837771"/>
                </a:cubicBezTo>
                <a:cubicBezTo>
                  <a:pt x="1353504" y="837771"/>
                  <a:pt x="1368464" y="849582"/>
                  <a:pt x="1372401" y="866117"/>
                </a:cubicBezTo>
                <a:lnTo>
                  <a:pt x="1484209" y="1344843"/>
                </a:lnTo>
                <a:lnTo>
                  <a:pt x="1711808" y="1344843"/>
                </a:lnTo>
                <a:lnTo>
                  <a:pt x="1711808" y="1415707"/>
                </a:lnTo>
                <a:lnTo>
                  <a:pt x="1474761" y="1415707"/>
                </a:lnTo>
                <a:cubicBezTo>
                  <a:pt x="1447990" y="1415707"/>
                  <a:pt x="1425155" y="1397598"/>
                  <a:pt x="1418856" y="1371614"/>
                </a:cubicBezTo>
                <a:lnTo>
                  <a:pt x="1340906" y="1036978"/>
                </a:lnTo>
                <a:lnTo>
                  <a:pt x="1274766" y="1335395"/>
                </a:lnTo>
                <a:cubicBezTo>
                  <a:pt x="1267680" y="1366890"/>
                  <a:pt x="1236972" y="1386575"/>
                  <a:pt x="1205477" y="1379488"/>
                </a:cubicBezTo>
                <a:cubicBezTo>
                  <a:pt x="1180281" y="1373977"/>
                  <a:pt x="1162959" y="1351930"/>
                  <a:pt x="1160596" y="1326734"/>
                </a:cubicBezTo>
                <a:lnTo>
                  <a:pt x="1096819" y="444082"/>
                </a:lnTo>
                <a:lnTo>
                  <a:pt x="975563" y="2176315"/>
                </a:lnTo>
                <a:cubicBezTo>
                  <a:pt x="973988" y="2193637"/>
                  <a:pt x="966901" y="2207810"/>
                  <a:pt x="954303" y="2219621"/>
                </a:cubicBezTo>
                <a:cubicBezTo>
                  <a:pt x="942493" y="2229857"/>
                  <a:pt x="928320" y="2235369"/>
                  <a:pt x="913359" y="2235369"/>
                </a:cubicBezTo>
                <a:cubicBezTo>
                  <a:pt x="912572" y="2235369"/>
                  <a:pt x="910210" y="2235369"/>
                  <a:pt x="909423" y="2235369"/>
                </a:cubicBezTo>
                <a:cubicBezTo>
                  <a:pt x="878715" y="2233006"/>
                  <a:pt x="853518" y="2209385"/>
                  <a:pt x="850369" y="2178678"/>
                </a:cubicBezTo>
                <a:lnTo>
                  <a:pt x="762970" y="1273979"/>
                </a:lnTo>
                <a:lnTo>
                  <a:pt x="725963" y="1373977"/>
                </a:lnTo>
                <a:cubicBezTo>
                  <a:pt x="716515" y="1399173"/>
                  <a:pt x="692106" y="1415707"/>
                  <a:pt x="666122" y="1415707"/>
                </a:cubicBezTo>
                <a:lnTo>
                  <a:pt x="37007" y="1416495"/>
                </a:lnTo>
                <a:cubicBezTo>
                  <a:pt x="16535" y="1416495"/>
                  <a:pt x="0" y="1399173"/>
                  <a:pt x="0" y="1379488"/>
                </a:cubicBezTo>
                <a:cubicBezTo>
                  <a:pt x="0" y="1359016"/>
                  <a:pt x="17322" y="1342481"/>
                  <a:pt x="37007" y="1342481"/>
                </a:cubicBezTo>
                <a:lnTo>
                  <a:pt x="659036" y="1342481"/>
                </a:lnTo>
                <a:lnTo>
                  <a:pt x="750372" y="1094457"/>
                </a:lnTo>
                <a:cubicBezTo>
                  <a:pt x="756671" y="1078709"/>
                  <a:pt x="772419" y="1067686"/>
                  <a:pt x="788953" y="1070048"/>
                </a:cubicBezTo>
                <a:cubicBezTo>
                  <a:pt x="805489" y="1072410"/>
                  <a:pt x="819662" y="1085796"/>
                  <a:pt x="820449" y="1103905"/>
                </a:cubicBezTo>
                <a:lnTo>
                  <a:pt x="910998" y="2032225"/>
                </a:lnTo>
                <a:lnTo>
                  <a:pt x="1053513" y="34645"/>
                </a:lnTo>
                <a:cubicBezTo>
                  <a:pt x="1055087" y="15748"/>
                  <a:pt x="1070835" y="0"/>
                  <a:pt x="1090520" y="0"/>
                </a:cubicBezTo>
                <a:close/>
              </a:path>
            </a:pathLst>
          </a:custGeom>
          <a:solidFill>
            <a:schemeClr val="bg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>
              <a:cs typeface="B Nazanin" panose="00000700000000000000" pitchFamily="2" charset="-78"/>
            </a:endParaRPr>
          </a:p>
        </p:txBody>
      </p:sp>
      <p:grpSp>
        <p:nvGrpSpPr>
          <p:cNvPr id="16" name="Group 33">
            <a:extLst>
              <a:ext uri="{FF2B5EF4-FFF2-40B4-BE49-F238E27FC236}">
                <a16:creationId xmlns:a16="http://schemas.microsoft.com/office/drawing/2014/main" id="{A9B7C069-2B9C-6853-F739-483EF81A680C}"/>
              </a:ext>
            </a:extLst>
          </p:cNvPr>
          <p:cNvGrpSpPr/>
          <p:nvPr/>
        </p:nvGrpSpPr>
        <p:grpSpPr>
          <a:xfrm>
            <a:off x="3061786" y="3347100"/>
            <a:ext cx="507373" cy="424626"/>
            <a:chOff x="2968494" y="3216687"/>
            <a:chExt cx="507373" cy="424626"/>
          </a:xfrm>
        </p:grpSpPr>
        <p:sp>
          <p:nvSpPr>
            <p:cNvPr id="17" name="Oval 27">
              <a:extLst>
                <a:ext uri="{FF2B5EF4-FFF2-40B4-BE49-F238E27FC236}">
                  <a16:creationId xmlns:a16="http://schemas.microsoft.com/office/drawing/2014/main" id="{B3C1D3BA-B0EF-F978-4C6F-ED2C47A89288}"/>
                </a:ext>
              </a:extLst>
            </p:cNvPr>
            <p:cNvSpPr/>
            <p:nvPr/>
          </p:nvSpPr>
          <p:spPr>
            <a:xfrm>
              <a:off x="2968494" y="3216687"/>
              <a:ext cx="424626" cy="424626"/>
            </a:xfrm>
            <a:prstGeom prst="ellipse">
              <a:avLst/>
            </a:prstGeom>
            <a:gradFill flip="none" rotWithShape="1">
              <a:gsLst>
                <a:gs pos="0">
                  <a:schemeClr val="accent3">
                    <a:lumMod val="0"/>
                    <a:lumOff val="100000"/>
                  </a:schemeClr>
                </a:gs>
                <a:gs pos="35000">
                  <a:schemeClr val="accent3">
                    <a:lumMod val="0"/>
                    <a:lumOff val="100000"/>
                  </a:schemeClr>
                </a:gs>
                <a:gs pos="100000">
                  <a:schemeClr val="bg1">
                    <a:lumMod val="65000"/>
                  </a:schemeClr>
                </a:gs>
              </a:gsLst>
              <a:path path="circle">
                <a:fillToRect l="50000" t="-80000" r="50000" b="180000"/>
              </a:path>
              <a:tileRect/>
            </a:gradFill>
            <a:ln>
              <a:noFill/>
            </a:ln>
            <a:effectLst>
              <a:outerShdw blurRad="25400" sx="102000" sy="102000" algn="ct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8" name="Freeform: Shape 32">
              <a:extLst>
                <a:ext uri="{FF2B5EF4-FFF2-40B4-BE49-F238E27FC236}">
                  <a16:creationId xmlns:a16="http://schemas.microsoft.com/office/drawing/2014/main" id="{61618458-F9CE-C66F-3AB1-BB0DCD10D47D}"/>
                </a:ext>
              </a:extLst>
            </p:cNvPr>
            <p:cNvSpPr/>
            <p:nvPr/>
          </p:nvSpPr>
          <p:spPr>
            <a:xfrm>
              <a:off x="3384427" y="3383253"/>
              <a:ext cx="91440" cy="74014"/>
            </a:xfrm>
            <a:custGeom>
              <a:avLst/>
              <a:gdLst>
                <a:gd name="connsiteX0" fmla="*/ 37007 w 548033"/>
                <a:gd name="connsiteY0" fmla="*/ 0 h 74014"/>
                <a:gd name="connsiteX1" fmla="*/ 548033 w 548033"/>
                <a:gd name="connsiteY1" fmla="*/ 0 h 74014"/>
                <a:gd name="connsiteX2" fmla="*/ 548033 w 548033"/>
                <a:gd name="connsiteY2" fmla="*/ 73374 h 74014"/>
                <a:gd name="connsiteX3" fmla="*/ 37007 w 548033"/>
                <a:gd name="connsiteY3" fmla="*/ 74014 h 74014"/>
                <a:gd name="connsiteX4" fmla="*/ 0 w 548033"/>
                <a:gd name="connsiteY4" fmla="*/ 37007 h 74014"/>
                <a:gd name="connsiteX5" fmla="*/ 37007 w 548033"/>
                <a:gd name="connsiteY5" fmla="*/ 0 h 74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48033" h="74014">
                  <a:moveTo>
                    <a:pt x="37007" y="0"/>
                  </a:moveTo>
                  <a:lnTo>
                    <a:pt x="548033" y="0"/>
                  </a:lnTo>
                  <a:lnTo>
                    <a:pt x="548033" y="73374"/>
                  </a:lnTo>
                  <a:lnTo>
                    <a:pt x="37007" y="74014"/>
                  </a:lnTo>
                  <a:cubicBezTo>
                    <a:pt x="16535" y="74014"/>
                    <a:pt x="0" y="56692"/>
                    <a:pt x="0" y="37007"/>
                  </a:cubicBezTo>
                  <a:cubicBezTo>
                    <a:pt x="0" y="16535"/>
                    <a:pt x="17322" y="0"/>
                    <a:pt x="37007" y="0"/>
                  </a:cubicBez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9" name="Oval 28">
              <a:extLst>
                <a:ext uri="{FF2B5EF4-FFF2-40B4-BE49-F238E27FC236}">
                  <a16:creationId xmlns:a16="http://schemas.microsoft.com/office/drawing/2014/main" id="{CF223EA6-8200-B975-C92D-091CC7B59FC8}"/>
                </a:ext>
              </a:extLst>
            </p:cNvPr>
            <p:cNvSpPr/>
            <p:nvPr/>
          </p:nvSpPr>
          <p:spPr>
            <a:xfrm>
              <a:off x="3027869" y="3276062"/>
              <a:ext cx="305876" cy="305876"/>
            </a:xfrm>
            <a:prstGeom prst="ellipse">
              <a:avLst/>
            </a:pr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20" name="Oval 29">
              <a:extLst>
                <a:ext uri="{FF2B5EF4-FFF2-40B4-BE49-F238E27FC236}">
                  <a16:creationId xmlns:a16="http://schemas.microsoft.com/office/drawing/2014/main" id="{EC450160-A0D5-0196-7530-54FDEFD86B31}"/>
                </a:ext>
              </a:extLst>
            </p:cNvPr>
            <p:cNvSpPr/>
            <p:nvPr/>
          </p:nvSpPr>
          <p:spPr>
            <a:xfrm>
              <a:off x="3058443" y="3306636"/>
              <a:ext cx="244728" cy="244728"/>
            </a:xfrm>
            <a:prstGeom prst="ellipse">
              <a:avLst/>
            </a:prstGeom>
            <a:gradFill flip="none" rotWithShape="1">
              <a:gsLst>
                <a:gs pos="0">
                  <a:schemeClr val="accent3">
                    <a:lumMod val="0"/>
                    <a:lumOff val="100000"/>
                  </a:schemeClr>
                </a:gs>
                <a:gs pos="35000">
                  <a:schemeClr val="accent3">
                    <a:lumMod val="0"/>
                    <a:lumOff val="100000"/>
                  </a:schemeClr>
                </a:gs>
                <a:gs pos="100000">
                  <a:schemeClr val="bg1">
                    <a:lumMod val="65000"/>
                  </a:schemeClr>
                </a:gs>
              </a:gsLst>
              <a:path path="circle">
                <a:fillToRect l="50000" t="-80000" r="50000" b="180000"/>
              </a:path>
              <a:tileRect/>
            </a:gradFill>
            <a:ln>
              <a:noFill/>
            </a:ln>
            <a:effectLst>
              <a:outerShdw blurRad="25400" sx="102000" sy="102000" algn="ct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21" name="Oval 30">
              <a:extLst>
                <a:ext uri="{FF2B5EF4-FFF2-40B4-BE49-F238E27FC236}">
                  <a16:creationId xmlns:a16="http://schemas.microsoft.com/office/drawing/2014/main" id="{B7ED2FDB-E47B-0EF1-6E09-BD5CA2D81B7C}"/>
                </a:ext>
              </a:extLst>
            </p:cNvPr>
            <p:cNvSpPr>
              <a:spLocks noChangeAspect="1"/>
            </p:cNvSpPr>
            <p:nvPr/>
          </p:nvSpPr>
          <p:spPr>
            <a:xfrm flipH="1">
              <a:off x="3167091" y="3415284"/>
              <a:ext cx="27432" cy="27432"/>
            </a:xfrm>
            <a:prstGeom prst="ellipse">
              <a:avLst/>
            </a:prstGeom>
            <a:solidFill>
              <a:schemeClr val="bg1">
                <a:lumMod val="6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cs typeface="B Nazanin" panose="00000700000000000000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760254590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27">
            <a:extLst>
              <a:ext uri="{FF2B5EF4-FFF2-40B4-BE49-F238E27FC236}">
                <a16:creationId xmlns:a16="http://schemas.microsoft.com/office/drawing/2014/main" id="{42D5A722-6243-A2F5-CDB7-70FC398E946B}"/>
              </a:ext>
            </a:extLst>
          </p:cNvPr>
          <p:cNvSpPr/>
          <p:nvPr/>
        </p:nvSpPr>
        <p:spPr>
          <a:xfrm rot="16200000">
            <a:off x="5705506" y="910629"/>
            <a:ext cx="6880619" cy="5014122"/>
          </a:xfrm>
          <a:prstGeom prst="rect">
            <a:avLst/>
          </a:prstGeom>
          <a:gradFill flip="none" rotWithShape="1">
            <a:gsLst>
              <a:gs pos="0">
                <a:schemeClr val="tx1">
                  <a:alpha val="0"/>
                </a:schemeClr>
              </a:gs>
              <a:gs pos="53000">
                <a:schemeClr val="tx1">
                  <a:alpha val="40000"/>
                </a:schemeClr>
              </a:gs>
              <a:gs pos="100000">
                <a:schemeClr val="tx1">
                  <a:alpha val="50000"/>
                </a:schemeClr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>
              <a:cs typeface="B Nazanin" panose="00000700000000000000" pitchFamily="2" charset="-78"/>
            </a:endParaRPr>
          </a:p>
        </p:txBody>
      </p:sp>
      <p:pic>
        <p:nvPicPr>
          <p:cNvPr id="4" name="Imagen 3">
            <a:extLst>
              <a:ext uri="{FF2B5EF4-FFF2-40B4-BE49-F238E27FC236}">
                <a16:creationId xmlns:a16="http://schemas.microsoft.com/office/drawing/2014/main" id="{E271D597-4DE8-050B-6227-C00308AC3045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rightnessContrast bright="20000" contrast="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5311"/>
          <a:stretch/>
        </p:blipFill>
        <p:spPr>
          <a:xfrm>
            <a:off x="0" y="1764528"/>
            <a:ext cx="6528428" cy="3306323"/>
          </a:xfrm>
          <a:prstGeom prst="rect">
            <a:avLst/>
          </a:prstGeom>
        </p:spPr>
      </p:pic>
      <p:sp>
        <p:nvSpPr>
          <p:cNvPr id="5" name="TextBox 9">
            <a:extLst>
              <a:ext uri="{FF2B5EF4-FFF2-40B4-BE49-F238E27FC236}">
                <a16:creationId xmlns:a16="http://schemas.microsoft.com/office/drawing/2014/main" id="{E6CD2096-4879-F00A-0BD4-4D751ADB1A73}"/>
              </a:ext>
            </a:extLst>
          </p:cNvPr>
          <p:cNvSpPr txBox="1"/>
          <p:nvPr/>
        </p:nvSpPr>
        <p:spPr>
          <a:xfrm flipH="1">
            <a:off x="7161701" y="1768946"/>
            <a:ext cx="3807132" cy="1354217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rtl="1"/>
            <a:r>
              <a:rPr lang="fa-IR" sz="8800" b="1" spc="600" dirty="0">
                <a:solidFill>
                  <a:schemeClr val="bg1"/>
                </a:solidFill>
                <a:latin typeface="Agency FB" panose="020B0503020202020204" pitchFamily="34" charset="0"/>
                <a:cs typeface="B Nazanin" panose="00000700000000000000" pitchFamily="2" charset="-78"/>
              </a:rPr>
              <a:t>با تشکر!</a:t>
            </a:r>
            <a:endParaRPr lang="en-US" sz="8800" b="1" spc="600" dirty="0">
              <a:solidFill>
                <a:schemeClr val="bg1"/>
              </a:solidFill>
              <a:latin typeface="Agency FB" panose="020B0503020202020204" pitchFamily="34" charset="0"/>
              <a:cs typeface="B Nazanin" panose="00000700000000000000" pitchFamily="2" charset="-78"/>
            </a:endParaRPr>
          </a:p>
        </p:txBody>
      </p:sp>
      <p:cxnSp>
        <p:nvCxnSpPr>
          <p:cNvPr id="7" name="Conector recto 6">
            <a:extLst>
              <a:ext uri="{FF2B5EF4-FFF2-40B4-BE49-F238E27FC236}">
                <a16:creationId xmlns:a16="http://schemas.microsoft.com/office/drawing/2014/main" id="{B558F850-19A9-D45B-A929-D3798120FF7C}"/>
              </a:ext>
            </a:extLst>
          </p:cNvPr>
          <p:cNvCxnSpPr/>
          <p:nvPr/>
        </p:nvCxnSpPr>
        <p:spPr>
          <a:xfrm flipH="1">
            <a:off x="6903880" y="4112153"/>
            <a:ext cx="1665672" cy="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Conector recto 7">
            <a:extLst>
              <a:ext uri="{FF2B5EF4-FFF2-40B4-BE49-F238E27FC236}">
                <a16:creationId xmlns:a16="http://schemas.microsoft.com/office/drawing/2014/main" id="{70C4443F-E591-1ABC-8862-6DC490E8528B}"/>
              </a:ext>
            </a:extLst>
          </p:cNvPr>
          <p:cNvCxnSpPr/>
          <p:nvPr/>
        </p:nvCxnSpPr>
        <p:spPr>
          <a:xfrm flipH="1">
            <a:off x="9526581" y="4118815"/>
            <a:ext cx="1821581" cy="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9" name="Gráfico 10">
            <a:extLst>
              <a:ext uri="{FF2B5EF4-FFF2-40B4-BE49-F238E27FC236}">
                <a16:creationId xmlns:a16="http://schemas.microsoft.com/office/drawing/2014/main" id="{21375062-5010-A5E3-2A2E-41D41FBA6A7B}"/>
              </a:ext>
            </a:extLst>
          </p:cNvPr>
          <p:cNvGrpSpPr/>
          <p:nvPr/>
        </p:nvGrpSpPr>
        <p:grpSpPr>
          <a:xfrm>
            <a:off x="8703089" y="3764708"/>
            <a:ext cx="703395" cy="703395"/>
            <a:chOff x="627235" y="5458033"/>
            <a:chExt cx="849367" cy="849367"/>
          </a:xfrm>
          <a:solidFill>
            <a:srgbClr val="00BFF3"/>
          </a:solidFill>
        </p:grpSpPr>
        <p:sp>
          <p:nvSpPr>
            <p:cNvPr id="19" name="Forma libre: forma 18">
              <a:extLst>
                <a:ext uri="{FF2B5EF4-FFF2-40B4-BE49-F238E27FC236}">
                  <a16:creationId xmlns:a16="http://schemas.microsoft.com/office/drawing/2014/main" id="{0BEAE4B2-68C0-C514-4E18-E256F0DDFC82}"/>
                </a:ext>
              </a:extLst>
            </p:cNvPr>
            <p:cNvSpPr/>
            <p:nvPr/>
          </p:nvSpPr>
          <p:spPr>
            <a:xfrm>
              <a:off x="627235" y="5458033"/>
              <a:ext cx="849367" cy="849367"/>
            </a:xfrm>
            <a:custGeom>
              <a:avLst/>
              <a:gdLst>
                <a:gd name="connsiteX0" fmla="*/ 849367 w 849367"/>
                <a:gd name="connsiteY0" fmla="*/ 424684 h 849367"/>
                <a:gd name="connsiteX1" fmla="*/ 424684 w 849367"/>
                <a:gd name="connsiteY1" fmla="*/ 849367 h 849367"/>
                <a:gd name="connsiteX2" fmla="*/ 0 w 849367"/>
                <a:gd name="connsiteY2" fmla="*/ 424684 h 849367"/>
                <a:gd name="connsiteX3" fmla="*/ 424684 w 849367"/>
                <a:gd name="connsiteY3" fmla="*/ 0 h 849367"/>
                <a:gd name="connsiteX4" fmla="*/ 849367 w 849367"/>
                <a:gd name="connsiteY4" fmla="*/ 424684 h 849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49367" h="849367">
                  <a:moveTo>
                    <a:pt x="849367" y="424684"/>
                  </a:moveTo>
                  <a:cubicBezTo>
                    <a:pt x="849367" y="659230"/>
                    <a:pt x="659230" y="849367"/>
                    <a:pt x="424684" y="849367"/>
                  </a:cubicBezTo>
                  <a:cubicBezTo>
                    <a:pt x="190137" y="849367"/>
                    <a:pt x="0" y="659230"/>
                    <a:pt x="0" y="424684"/>
                  </a:cubicBezTo>
                  <a:cubicBezTo>
                    <a:pt x="0" y="190137"/>
                    <a:pt x="190137" y="0"/>
                    <a:pt x="424684" y="0"/>
                  </a:cubicBezTo>
                  <a:cubicBezTo>
                    <a:pt x="659230" y="0"/>
                    <a:pt x="849367" y="190137"/>
                    <a:pt x="849367" y="424684"/>
                  </a:cubicBezTo>
                  <a:close/>
                </a:path>
              </a:pathLst>
            </a:custGeom>
            <a:solidFill>
              <a:srgbClr val="2C70AA"/>
            </a:solidFill>
            <a:ln w="228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r" rtl="1"/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20" name="Forma libre: forma 19">
              <a:extLst>
                <a:ext uri="{FF2B5EF4-FFF2-40B4-BE49-F238E27FC236}">
                  <a16:creationId xmlns:a16="http://schemas.microsoft.com/office/drawing/2014/main" id="{C5E2AFAB-43B7-8206-7C7C-F7056AEBAA20}"/>
                </a:ext>
              </a:extLst>
            </p:cNvPr>
            <p:cNvSpPr/>
            <p:nvPr/>
          </p:nvSpPr>
          <p:spPr>
            <a:xfrm>
              <a:off x="736500" y="5562370"/>
              <a:ext cx="662009" cy="640647"/>
            </a:xfrm>
            <a:custGeom>
              <a:avLst/>
              <a:gdLst>
                <a:gd name="connsiteX0" fmla="*/ 398577 w 662009"/>
                <a:gd name="connsiteY0" fmla="*/ 121941 h 640647"/>
                <a:gd name="connsiteX1" fmla="*/ 398577 w 662009"/>
                <a:gd name="connsiteY1" fmla="*/ 121941 h 640647"/>
                <a:gd name="connsiteX2" fmla="*/ 383196 w 662009"/>
                <a:gd name="connsiteY2" fmla="*/ 121941 h 640647"/>
                <a:gd name="connsiteX3" fmla="*/ 383219 w 662009"/>
                <a:gd name="connsiteY3" fmla="*/ 0 h 640647"/>
                <a:gd name="connsiteX4" fmla="*/ 0 w 662009"/>
                <a:gd name="connsiteY4" fmla="*/ 64133 h 640647"/>
                <a:gd name="connsiteX5" fmla="*/ 0 w 662009"/>
                <a:gd name="connsiteY5" fmla="*/ 576124 h 640647"/>
                <a:gd name="connsiteX6" fmla="*/ 383128 w 662009"/>
                <a:gd name="connsiteY6" fmla="*/ 640647 h 640647"/>
                <a:gd name="connsiteX7" fmla="*/ 383219 w 662009"/>
                <a:gd name="connsiteY7" fmla="*/ 122514 h 640647"/>
                <a:gd name="connsiteX8" fmla="*/ 398072 w 662009"/>
                <a:gd name="connsiteY8" fmla="*/ 122514 h 640647"/>
                <a:gd name="connsiteX9" fmla="*/ 398049 w 662009"/>
                <a:gd name="connsiteY9" fmla="*/ 152655 h 640647"/>
                <a:gd name="connsiteX10" fmla="*/ 630608 w 662009"/>
                <a:gd name="connsiteY10" fmla="*/ 152655 h 640647"/>
                <a:gd name="connsiteX11" fmla="*/ 630608 w 662009"/>
                <a:gd name="connsiteY11" fmla="*/ 440087 h 640647"/>
                <a:gd name="connsiteX12" fmla="*/ 614907 w 662009"/>
                <a:gd name="connsiteY12" fmla="*/ 440087 h 640647"/>
                <a:gd name="connsiteX13" fmla="*/ 614907 w 662009"/>
                <a:gd name="connsiteY13" fmla="*/ 168264 h 640647"/>
                <a:gd name="connsiteX14" fmla="*/ 397958 w 662009"/>
                <a:gd name="connsiteY14" fmla="*/ 168242 h 640647"/>
                <a:gd name="connsiteX15" fmla="*/ 397958 w 662009"/>
                <a:gd name="connsiteY15" fmla="*/ 208010 h 640647"/>
                <a:gd name="connsiteX16" fmla="*/ 413177 w 662009"/>
                <a:gd name="connsiteY16" fmla="*/ 206337 h 640647"/>
                <a:gd name="connsiteX17" fmla="*/ 427457 w 662009"/>
                <a:gd name="connsiteY17" fmla="*/ 205236 h 640647"/>
                <a:gd name="connsiteX18" fmla="*/ 427457 w 662009"/>
                <a:gd name="connsiteY18" fmla="*/ 287340 h 640647"/>
                <a:gd name="connsiteX19" fmla="*/ 511509 w 662009"/>
                <a:gd name="connsiteY19" fmla="*/ 287340 h 640647"/>
                <a:gd name="connsiteX20" fmla="*/ 497298 w 662009"/>
                <a:gd name="connsiteY20" fmla="*/ 333435 h 640647"/>
                <a:gd name="connsiteX21" fmla="*/ 455879 w 662009"/>
                <a:gd name="connsiteY21" fmla="*/ 363003 h 640647"/>
                <a:gd name="connsiteX22" fmla="*/ 421933 w 662009"/>
                <a:gd name="connsiteY22" fmla="*/ 366624 h 640647"/>
                <a:gd name="connsiteX23" fmla="*/ 397958 w 662009"/>
                <a:gd name="connsiteY23" fmla="*/ 363988 h 640647"/>
                <a:gd name="connsiteX24" fmla="*/ 397958 w 662009"/>
                <a:gd name="connsiteY24" fmla="*/ 394428 h 640647"/>
                <a:gd name="connsiteX25" fmla="*/ 548412 w 662009"/>
                <a:gd name="connsiteY25" fmla="*/ 394428 h 640647"/>
                <a:gd name="connsiteX26" fmla="*/ 548412 w 662009"/>
                <a:gd name="connsiteY26" fmla="*/ 423079 h 640647"/>
                <a:gd name="connsiteX27" fmla="*/ 397935 w 662009"/>
                <a:gd name="connsiteY27" fmla="*/ 423079 h 640647"/>
                <a:gd name="connsiteX28" fmla="*/ 397935 w 662009"/>
                <a:gd name="connsiteY28" fmla="*/ 449851 h 640647"/>
                <a:gd name="connsiteX29" fmla="*/ 547518 w 662009"/>
                <a:gd name="connsiteY29" fmla="*/ 449851 h 640647"/>
                <a:gd name="connsiteX30" fmla="*/ 547518 w 662009"/>
                <a:gd name="connsiteY30" fmla="*/ 480313 h 640647"/>
                <a:gd name="connsiteX31" fmla="*/ 397912 w 662009"/>
                <a:gd name="connsiteY31" fmla="*/ 480313 h 640647"/>
                <a:gd name="connsiteX32" fmla="*/ 397912 w 662009"/>
                <a:gd name="connsiteY32" fmla="*/ 515406 h 640647"/>
                <a:gd name="connsiteX33" fmla="*/ 614907 w 662009"/>
                <a:gd name="connsiteY33" fmla="*/ 515406 h 640647"/>
                <a:gd name="connsiteX34" fmla="*/ 614907 w 662009"/>
                <a:gd name="connsiteY34" fmla="*/ 440591 h 640647"/>
                <a:gd name="connsiteX35" fmla="*/ 630608 w 662009"/>
                <a:gd name="connsiteY35" fmla="*/ 440591 h 640647"/>
                <a:gd name="connsiteX36" fmla="*/ 630608 w 662009"/>
                <a:gd name="connsiteY36" fmla="*/ 440591 h 640647"/>
                <a:gd name="connsiteX37" fmla="*/ 662010 w 662009"/>
                <a:gd name="connsiteY37" fmla="*/ 440591 h 640647"/>
                <a:gd name="connsiteX38" fmla="*/ 662010 w 662009"/>
                <a:gd name="connsiteY38" fmla="*/ 122101 h 640647"/>
                <a:gd name="connsiteX39" fmla="*/ 398577 w 662009"/>
                <a:gd name="connsiteY39" fmla="*/ 121941 h 640647"/>
                <a:gd name="connsiteX40" fmla="*/ 267834 w 662009"/>
                <a:gd name="connsiteY40" fmla="*/ 452946 h 640647"/>
                <a:gd name="connsiteX41" fmla="*/ 177387 w 662009"/>
                <a:gd name="connsiteY41" fmla="*/ 482743 h 640647"/>
                <a:gd name="connsiteX42" fmla="*/ 90470 w 662009"/>
                <a:gd name="connsiteY42" fmla="*/ 460808 h 640647"/>
                <a:gd name="connsiteX43" fmla="*/ 86230 w 662009"/>
                <a:gd name="connsiteY43" fmla="*/ 457988 h 640647"/>
                <a:gd name="connsiteX44" fmla="*/ 100899 w 662009"/>
                <a:gd name="connsiteY44" fmla="*/ 409281 h 640647"/>
                <a:gd name="connsiteX45" fmla="*/ 108509 w 662009"/>
                <a:gd name="connsiteY45" fmla="*/ 413957 h 640647"/>
                <a:gd name="connsiteX46" fmla="*/ 180275 w 662009"/>
                <a:gd name="connsiteY46" fmla="*/ 434196 h 640647"/>
                <a:gd name="connsiteX47" fmla="*/ 241521 w 662009"/>
                <a:gd name="connsiteY47" fmla="*/ 385511 h 640647"/>
                <a:gd name="connsiteX48" fmla="*/ 184561 w 662009"/>
                <a:gd name="connsiteY48" fmla="*/ 327177 h 640647"/>
                <a:gd name="connsiteX49" fmla="*/ 94160 w 662009"/>
                <a:gd name="connsiteY49" fmla="*/ 228478 h 640647"/>
                <a:gd name="connsiteX50" fmla="*/ 206359 w 662009"/>
                <a:gd name="connsiteY50" fmla="*/ 133195 h 640647"/>
                <a:gd name="connsiteX51" fmla="*/ 281747 w 662009"/>
                <a:gd name="connsiteY51" fmla="*/ 150042 h 640647"/>
                <a:gd name="connsiteX52" fmla="*/ 286698 w 662009"/>
                <a:gd name="connsiteY52" fmla="*/ 152838 h 640647"/>
                <a:gd name="connsiteX53" fmla="*/ 270653 w 662009"/>
                <a:gd name="connsiteY53" fmla="*/ 200285 h 640647"/>
                <a:gd name="connsiteX54" fmla="*/ 263479 w 662009"/>
                <a:gd name="connsiteY54" fmla="*/ 196366 h 640647"/>
                <a:gd name="connsiteX55" fmla="*/ 204938 w 662009"/>
                <a:gd name="connsiteY55" fmla="*/ 181742 h 640647"/>
                <a:gd name="connsiteX56" fmla="*/ 150455 w 662009"/>
                <a:gd name="connsiteY56" fmla="*/ 223665 h 640647"/>
                <a:gd name="connsiteX57" fmla="*/ 210806 w 662009"/>
                <a:gd name="connsiteY57" fmla="*/ 280051 h 640647"/>
                <a:gd name="connsiteX58" fmla="*/ 298296 w 662009"/>
                <a:gd name="connsiteY58" fmla="*/ 382119 h 640647"/>
                <a:gd name="connsiteX59" fmla="*/ 267834 w 662009"/>
                <a:gd name="connsiteY59" fmla="*/ 452946 h 6406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662009" h="640647">
                  <a:moveTo>
                    <a:pt x="398577" y="121941"/>
                  </a:moveTo>
                  <a:lnTo>
                    <a:pt x="398577" y="121941"/>
                  </a:lnTo>
                  <a:lnTo>
                    <a:pt x="383196" y="121941"/>
                  </a:lnTo>
                  <a:cubicBezTo>
                    <a:pt x="383196" y="81301"/>
                    <a:pt x="383219" y="40662"/>
                    <a:pt x="383219" y="0"/>
                  </a:cubicBezTo>
                  <a:cubicBezTo>
                    <a:pt x="255480" y="21385"/>
                    <a:pt x="127740" y="42748"/>
                    <a:pt x="0" y="64133"/>
                  </a:cubicBezTo>
                  <a:cubicBezTo>
                    <a:pt x="0" y="234805"/>
                    <a:pt x="0" y="405476"/>
                    <a:pt x="0" y="576124"/>
                  </a:cubicBezTo>
                  <a:cubicBezTo>
                    <a:pt x="127717" y="597624"/>
                    <a:pt x="255411" y="619147"/>
                    <a:pt x="383128" y="640647"/>
                  </a:cubicBezTo>
                  <a:cubicBezTo>
                    <a:pt x="383151" y="467982"/>
                    <a:pt x="383196" y="295179"/>
                    <a:pt x="383219" y="122514"/>
                  </a:cubicBezTo>
                  <a:lnTo>
                    <a:pt x="398072" y="122514"/>
                  </a:lnTo>
                  <a:cubicBezTo>
                    <a:pt x="398072" y="132530"/>
                    <a:pt x="398049" y="142639"/>
                    <a:pt x="398049" y="152655"/>
                  </a:cubicBezTo>
                  <a:cubicBezTo>
                    <a:pt x="475569" y="152655"/>
                    <a:pt x="553088" y="152655"/>
                    <a:pt x="630608" y="152655"/>
                  </a:cubicBezTo>
                  <a:cubicBezTo>
                    <a:pt x="630608" y="248397"/>
                    <a:pt x="630608" y="344322"/>
                    <a:pt x="630608" y="440087"/>
                  </a:cubicBezTo>
                  <a:lnTo>
                    <a:pt x="614907" y="440087"/>
                  </a:lnTo>
                  <a:cubicBezTo>
                    <a:pt x="614907" y="349548"/>
                    <a:pt x="614907" y="258803"/>
                    <a:pt x="614907" y="168264"/>
                  </a:cubicBezTo>
                  <a:cubicBezTo>
                    <a:pt x="542590" y="168264"/>
                    <a:pt x="470274" y="168242"/>
                    <a:pt x="397958" y="168242"/>
                  </a:cubicBezTo>
                  <a:cubicBezTo>
                    <a:pt x="397958" y="181490"/>
                    <a:pt x="397958" y="194761"/>
                    <a:pt x="397958" y="208010"/>
                  </a:cubicBezTo>
                  <a:cubicBezTo>
                    <a:pt x="400296" y="207781"/>
                    <a:pt x="407149" y="206910"/>
                    <a:pt x="413177" y="206337"/>
                  </a:cubicBezTo>
                  <a:cubicBezTo>
                    <a:pt x="419435" y="205741"/>
                    <a:pt x="424890" y="205488"/>
                    <a:pt x="427457" y="205236"/>
                  </a:cubicBezTo>
                  <a:cubicBezTo>
                    <a:pt x="427457" y="232604"/>
                    <a:pt x="427457" y="259972"/>
                    <a:pt x="427457" y="287340"/>
                  </a:cubicBezTo>
                  <a:cubicBezTo>
                    <a:pt x="455467" y="287340"/>
                    <a:pt x="483499" y="287340"/>
                    <a:pt x="511509" y="287340"/>
                  </a:cubicBezTo>
                  <a:cubicBezTo>
                    <a:pt x="511601" y="294491"/>
                    <a:pt x="510867" y="314272"/>
                    <a:pt x="497298" y="333435"/>
                  </a:cubicBezTo>
                  <a:cubicBezTo>
                    <a:pt x="495648" y="335772"/>
                    <a:pt x="481551" y="355118"/>
                    <a:pt x="455879" y="363003"/>
                  </a:cubicBezTo>
                  <a:cubicBezTo>
                    <a:pt x="442677" y="367060"/>
                    <a:pt x="430597" y="366808"/>
                    <a:pt x="421933" y="366624"/>
                  </a:cubicBezTo>
                  <a:cubicBezTo>
                    <a:pt x="412100" y="366418"/>
                    <a:pt x="403894" y="365180"/>
                    <a:pt x="397958" y="363988"/>
                  </a:cubicBezTo>
                  <a:cubicBezTo>
                    <a:pt x="397958" y="374143"/>
                    <a:pt x="397958" y="384274"/>
                    <a:pt x="397958" y="394428"/>
                  </a:cubicBezTo>
                  <a:cubicBezTo>
                    <a:pt x="448109" y="394428"/>
                    <a:pt x="498261" y="394428"/>
                    <a:pt x="548412" y="394428"/>
                  </a:cubicBezTo>
                  <a:cubicBezTo>
                    <a:pt x="548412" y="403986"/>
                    <a:pt x="548412" y="413521"/>
                    <a:pt x="548412" y="423079"/>
                  </a:cubicBezTo>
                  <a:cubicBezTo>
                    <a:pt x="498261" y="423079"/>
                    <a:pt x="448086" y="423079"/>
                    <a:pt x="397935" y="423079"/>
                  </a:cubicBezTo>
                  <a:cubicBezTo>
                    <a:pt x="397935" y="431996"/>
                    <a:pt x="397935" y="440935"/>
                    <a:pt x="397935" y="449851"/>
                  </a:cubicBezTo>
                  <a:cubicBezTo>
                    <a:pt x="447788" y="449851"/>
                    <a:pt x="497665" y="449851"/>
                    <a:pt x="547518" y="449851"/>
                  </a:cubicBezTo>
                  <a:cubicBezTo>
                    <a:pt x="547518" y="460005"/>
                    <a:pt x="547518" y="470159"/>
                    <a:pt x="547518" y="480313"/>
                  </a:cubicBezTo>
                  <a:cubicBezTo>
                    <a:pt x="497642" y="480313"/>
                    <a:pt x="447765" y="480313"/>
                    <a:pt x="397912" y="480313"/>
                  </a:cubicBezTo>
                  <a:cubicBezTo>
                    <a:pt x="397912" y="492003"/>
                    <a:pt x="397912" y="503693"/>
                    <a:pt x="397912" y="515406"/>
                  </a:cubicBezTo>
                  <a:cubicBezTo>
                    <a:pt x="470251" y="515406"/>
                    <a:pt x="542567" y="515406"/>
                    <a:pt x="614907" y="515406"/>
                  </a:cubicBezTo>
                  <a:cubicBezTo>
                    <a:pt x="614907" y="490468"/>
                    <a:pt x="614907" y="465529"/>
                    <a:pt x="614907" y="440591"/>
                  </a:cubicBezTo>
                  <a:lnTo>
                    <a:pt x="630608" y="440591"/>
                  </a:lnTo>
                  <a:cubicBezTo>
                    <a:pt x="630608" y="440591"/>
                    <a:pt x="630608" y="440591"/>
                    <a:pt x="630608" y="440591"/>
                  </a:cubicBezTo>
                  <a:cubicBezTo>
                    <a:pt x="641083" y="440591"/>
                    <a:pt x="651535" y="440591"/>
                    <a:pt x="662010" y="440591"/>
                  </a:cubicBezTo>
                  <a:cubicBezTo>
                    <a:pt x="662010" y="334420"/>
                    <a:pt x="662010" y="228249"/>
                    <a:pt x="662010" y="122101"/>
                  </a:cubicBezTo>
                  <a:cubicBezTo>
                    <a:pt x="574199" y="122032"/>
                    <a:pt x="486388" y="121987"/>
                    <a:pt x="398577" y="121941"/>
                  </a:cubicBezTo>
                  <a:close/>
                  <a:moveTo>
                    <a:pt x="267834" y="452946"/>
                  </a:moveTo>
                  <a:cubicBezTo>
                    <a:pt x="246334" y="472451"/>
                    <a:pt x="215070" y="482743"/>
                    <a:pt x="177387" y="482743"/>
                  </a:cubicBezTo>
                  <a:cubicBezTo>
                    <a:pt x="145572" y="482743"/>
                    <a:pt x="109838" y="473735"/>
                    <a:pt x="90470" y="460808"/>
                  </a:cubicBezTo>
                  <a:lnTo>
                    <a:pt x="86230" y="457988"/>
                  </a:lnTo>
                  <a:lnTo>
                    <a:pt x="100899" y="409281"/>
                  </a:lnTo>
                  <a:lnTo>
                    <a:pt x="108509" y="413957"/>
                  </a:lnTo>
                  <a:cubicBezTo>
                    <a:pt x="129092" y="426632"/>
                    <a:pt x="155933" y="434196"/>
                    <a:pt x="180275" y="434196"/>
                  </a:cubicBezTo>
                  <a:cubicBezTo>
                    <a:pt x="218049" y="434196"/>
                    <a:pt x="241521" y="415538"/>
                    <a:pt x="241521" y="385511"/>
                  </a:cubicBezTo>
                  <a:cubicBezTo>
                    <a:pt x="241521" y="358625"/>
                    <a:pt x="226622" y="343359"/>
                    <a:pt x="184561" y="327177"/>
                  </a:cubicBezTo>
                  <a:cubicBezTo>
                    <a:pt x="122926" y="305333"/>
                    <a:pt x="94160" y="273954"/>
                    <a:pt x="94160" y="228478"/>
                  </a:cubicBezTo>
                  <a:cubicBezTo>
                    <a:pt x="94160" y="172367"/>
                    <a:pt x="140301" y="133195"/>
                    <a:pt x="206359" y="133195"/>
                  </a:cubicBezTo>
                  <a:cubicBezTo>
                    <a:pt x="246082" y="133195"/>
                    <a:pt x="270630" y="143739"/>
                    <a:pt x="281747" y="150042"/>
                  </a:cubicBezTo>
                  <a:lnTo>
                    <a:pt x="286698" y="152838"/>
                  </a:lnTo>
                  <a:lnTo>
                    <a:pt x="270653" y="200285"/>
                  </a:lnTo>
                  <a:lnTo>
                    <a:pt x="263479" y="196366"/>
                  </a:lnTo>
                  <a:cubicBezTo>
                    <a:pt x="251262" y="189696"/>
                    <a:pt x="231160" y="181742"/>
                    <a:pt x="204938" y="181742"/>
                  </a:cubicBezTo>
                  <a:cubicBezTo>
                    <a:pt x="167302" y="181742"/>
                    <a:pt x="150455" y="202807"/>
                    <a:pt x="150455" y="223665"/>
                  </a:cubicBezTo>
                  <a:cubicBezTo>
                    <a:pt x="150455" y="248672"/>
                    <a:pt x="165124" y="262379"/>
                    <a:pt x="210806" y="280051"/>
                  </a:cubicBezTo>
                  <a:cubicBezTo>
                    <a:pt x="272143" y="303729"/>
                    <a:pt x="298296" y="334260"/>
                    <a:pt x="298296" y="382119"/>
                  </a:cubicBezTo>
                  <a:cubicBezTo>
                    <a:pt x="298296" y="409968"/>
                    <a:pt x="287478" y="435113"/>
                    <a:pt x="267834" y="452946"/>
                  </a:cubicBezTo>
                  <a:close/>
                </a:path>
              </a:pathLst>
            </a:custGeom>
            <a:solidFill>
              <a:schemeClr val="bg1"/>
            </a:solidFill>
            <a:ln w="228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r" rtl="1"/>
              <a:endParaRPr lang="es-PE" sz="1400">
                <a:cs typeface="B Nazanin" panose="00000700000000000000" pitchFamily="2" charset="-78"/>
              </a:endParaRPr>
            </a:p>
          </p:txBody>
        </p:sp>
      </p:grpSp>
      <p:sp>
        <p:nvSpPr>
          <p:cNvPr id="10" name="TextBox 59">
            <a:extLst>
              <a:ext uri="{FF2B5EF4-FFF2-40B4-BE49-F238E27FC236}">
                <a16:creationId xmlns:a16="http://schemas.microsoft.com/office/drawing/2014/main" id="{4664BFF0-76D7-B673-4DF9-B549654BA082}"/>
              </a:ext>
            </a:extLst>
          </p:cNvPr>
          <p:cNvSpPr txBox="1"/>
          <p:nvPr/>
        </p:nvSpPr>
        <p:spPr>
          <a:xfrm flipH="1">
            <a:off x="7591501" y="4549826"/>
            <a:ext cx="2775338" cy="27699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r>
              <a:rPr lang="en-US" altLang="ko-KR" sz="1200" spc="600" dirty="0">
                <a:solidFill>
                  <a:schemeClr val="bg1"/>
                </a:solidFill>
                <a:latin typeface="Arial" panose="020B0604020202020204" pitchFamily="34" charset="0"/>
                <a:cs typeface="B Nazanin" panose="00000700000000000000" pitchFamily="2" charset="-78"/>
              </a:rPr>
              <a:t>20begir.com</a:t>
            </a:r>
            <a:endParaRPr lang="ko-KR" altLang="en-US" sz="1200" spc="600" dirty="0">
              <a:solidFill>
                <a:schemeClr val="bg1"/>
              </a:solidFill>
              <a:latin typeface="Arial" panose="020B0604020202020204" pitchFamily="34" charset="0"/>
              <a:cs typeface="B Nazanin" panose="00000700000000000000" pitchFamily="2" charset="-78"/>
            </a:endParaRPr>
          </a:p>
        </p:txBody>
      </p:sp>
      <p:grpSp>
        <p:nvGrpSpPr>
          <p:cNvPr id="11" name="Grupo 10">
            <a:extLst>
              <a:ext uri="{FF2B5EF4-FFF2-40B4-BE49-F238E27FC236}">
                <a16:creationId xmlns:a16="http://schemas.microsoft.com/office/drawing/2014/main" id="{C93EAFC8-0975-D77B-791A-3D07A3B4FACE}"/>
              </a:ext>
            </a:extLst>
          </p:cNvPr>
          <p:cNvGrpSpPr/>
          <p:nvPr/>
        </p:nvGrpSpPr>
        <p:grpSpPr>
          <a:xfrm>
            <a:off x="7736716" y="5049617"/>
            <a:ext cx="2468123" cy="355392"/>
            <a:chOff x="359484" y="5996664"/>
            <a:chExt cx="4327937" cy="623192"/>
          </a:xfrm>
          <a:solidFill>
            <a:schemeClr val="bg1"/>
          </a:solidFill>
          <a:effectLst>
            <a:reflection blurRad="6350" stA="50000" endA="300" endPos="55500" dist="50800" dir="5400000" sy="-100000" algn="bl" rotWithShape="0"/>
          </a:effectLst>
        </p:grpSpPr>
        <p:sp>
          <p:nvSpPr>
            <p:cNvPr id="14" name="Rounded Rectangle 2">
              <a:extLst>
                <a:ext uri="{FF2B5EF4-FFF2-40B4-BE49-F238E27FC236}">
                  <a16:creationId xmlns:a16="http://schemas.microsoft.com/office/drawing/2014/main" id="{3E4B09E3-FD29-32DD-27B0-BB333C7E6951}"/>
                </a:ext>
              </a:extLst>
            </p:cNvPr>
            <p:cNvSpPr/>
            <p:nvPr/>
          </p:nvSpPr>
          <p:spPr>
            <a:xfrm>
              <a:off x="1294284" y="6009071"/>
              <a:ext cx="573085" cy="610785"/>
            </a:xfrm>
            <a:custGeom>
              <a:avLst/>
              <a:gdLst>
                <a:gd name="connsiteX0" fmla="*/ 1979373 w 3960440"/>
                <a:gd name="connsiteY0" fmla="*/ 472350 h 3960000"/>
                <a:gd name="connsiteX1" fmla="*/ 813783 w 3960440"/>
                <a:gd name="connsiteY1" fmla="*/ 1434034 h 3960000"/>
                <a:gd name="connsiteX2" fmla="*/ 1119009 w 3960440"/>
                <a:gd name="connsiteY2" fmla="*/ 2222584 h 3960000"/>
                <a:gd name="connsiteX3" fmla="*/ 1328015 w 3960440"/>
                <a:gd name="connsiteY3" fmla="*/ 1812920 h 3960000"/>
                <a:gd name="connsiteX4" fmla="*/ 1234998 w 3960440"/>
                <a:gd name="connsiteY4" fmla="*/ 1431771 h 3960000"/>
                <a:gd name="connsiteX5" fmla="*/ 2217373 w 3960440"/>
                <a:gd name="connsiteY5" fmla="*/ 891303 h 3960000"/>
                <a:gd name="connsiteX6" fmla="*/ 2783502 w 3960440"/>
                <a:gd name="connsiteY6" fmla="*/ 1606823 h 3960000"/>
                <a:gd name="connsiteX7" fmla="*/ 2456028 w 3960440"/>
                <a:gd name="connsiteY7" fmla="*/ 2225955 h 3960000"/>
                <a:gd name="connsiteX8" fmla="*/ 2026974 w 3960440"/>
                <a:gd name="connsiteY8" fmla="*/ 2018938 h 3960000"/>
                <a:gd name="connsiteX9" fmla="*/ 2135727 w 3960440"/>
                <a:gd name="connsiteY9" fmla="*/ 1554876 h 3960000"/>
                <a:gd name="connsiteX10" fmla="*/ 1915898 w 3960440"/>
                <a:gd name="connsiteY10" fmla="*/ 1219889 h 3960000"/>
                <a:gd name="connsiteX11" fmla="*/ 1589196 w 3960440"/>
                <a:gd name="connsiteY11" fmla="*/ 1434803 h 3960000"/>
                <a:gd name="connsiteX12" fmla="*/ 1574511 w 3960440"/>
                <a:gd name="connsiteY12" fmla="*/ 1939931 h 3960000"/>
                <a:gd name="connsiteX13" fmla="*/ 1339611 w 3960440"/>
                <a:gd name="connsiteY13" fmla="*/ 3487664 h 3960000"/>
                <a:gd name="connsiteX14" fmla="*/ 1887692 w 3960440"/>
                <a:gd name="connsiteY14" fmla="*/ 2422431 h 3960000"/>
                <a:gd name="connsiteX15" fmla="*/ 2336342 w 3960440"/>
                <a:gd name="connsiteY15" fmla="*/ 2720202 h 3960000"/>
                <a:gd name="connsiteX16" fmla="*/ 3176454 w 3960440"/>
                <a:gd name="connsiteY16" fmla="*/ 1627140 h 3960000"/>
                <a:gd name="connsiteX17" fmla="*/ 1979373 w 3960440"/>
                <a:gd name="connsiteY17" fmla="*/ 472350 h 3960000"/>
                <a:gd name="connsiteX18" fmla="*/ 436907 w 3960440"/>
                <a:gd name="connsiteY18" fmla="*/ 0 h 3960000"/>
                <a:gd name="connsiteX19" fmla="*/ 3523533 w 3960440"/>
                <a:gd name="connsiteY19" fmla="*/ 0 h 3960000"/>
                <a:gd name="connsiteX20" fmla="*/ 3960440 w 3960440"/>
                <a:gd name="connsiteY20" fmla="*/ 436907 h 3960000"/>
                <a:gd name="connsiteX21" fmla="*/ 3960440 w 3960440"/>
                <a:gd name="connsiteY21" fmla="*/ 3523093 h 3960000"/>
                <a:gd name="connsiteX22" fmla="*/ 3523533 w 3960440"/>
                <a:gd name="connsiteY22" fmla="*/ 3960000 h 3960000"/>
                <a:gd name="connsiteX23" fmla="*/ 436907 w 3960440"/>
                <a:gd name="connsiteY23" fmla="*/ 3960000 h 3960000"/>
                <a:gd name="connsiteX24" fmla="*/ 0 w 3960440"/>
                <a:gd name="connsiteY24" fmla="*/ 3523093 h 3960000"/>
                <a:gd name="connsiteX25" fmla="*/ 0 w 3960440"/>
                <a:gd name="connsiteY25" fmla="*/ 436907 h 3960000"/>
                <a:gd name="connsiteX26" fmla="*/ 436907 w 3960440"/>
                <a:gd name="connsiteY26" fmla="*/ 0 h 3960000"/>
                <a:gd name="connsiteX27" fmla="*/ 436907 w 3960440"/>
                <a:gd name="connsiteY27" fmla="*/ 0 h 396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3960440" h="3960000">
                  <a:moveTo>
                    <a:pt x="1979373" y="472350"/>
                  </a:moveTo>
                  <a:cubicBezTo>
                    <a:pt x="1228307" y="485871"/>
                    <a:pt x="850011" y="1078219"/>
                    <a:pt x="813783" y="1434034"/>
                  </a:cubicBezTo>
                  <a:cubicBezTo>
                    <a:pt x="787561" y="1781828"/>
                    <a:pt x="889690" y="2005359"/>
                    <a:pt x="1119009" y="2222584"/>
                  </a:cubicBezTo>
                  <a:cubicBezTo>
                    <a:pt x="1178964" y="2123026"/>
                    <a:pt x="1260199" y="1908547"/>
                    <a:pt x="1328015" y="1812920"/>
                  </a:cubicBezTo>
                  <a:cubicBezTo>
                    <a:pt x="1222115" y="1647651"/>
                    <a:pt x="1255483" y="1756375"/>
                    <a:pt x="1234998" y="1431771"/>
                  </a:cubicBezTo>
                  <a:cubicBezTo>
                    <a:pt x="1331609" y="922504"/>
                    <a:pt x="1719145" y="812633"/>
                    <a:pt x="2217373" y="891303"/>
                  </a:cubicBezTo>
                  <a:cubicBezTo>
                    <a:pt x="2693518" y="1016895"/>
                    <a:pt x="2787642" y="1344599"/>
                    <a:pt x="2783502" y="1606823"/>
                  </a:cubicBezTo>
                  <a:cubicBezTo>
                    <a:pt x="2771081" y="1743454"/>
                    <a:pt x="2679609" y="2064482"/>
                    <a:pt x="2456028" y="2225955"/>
                  </a:cubicBezTo>
                  <a:cubicBezTo>
                    <a:pt x="2192422" y="2399851"/>
                    <a:pt x="2004893" y="2209395"/>
                    <a:pt x="2026974" y="2018938"/>
                  </a:cubicBezTo>
                  <a:cubicBezTo>
                    <a:pt x="2072519" y="1810540"/>
                    <a:pt x="2086043" y="1754994"/>
                    <a:pt x="2135727" y="1554876"/>
                  </a:cubicBezTo>
                  <a:cubicBezTo>
                    <a:pt x="2195073" y="1382360"/>
                    <a:pt x="2084273" y="1259912"/>
                    <a:pt x="1915898" y="1219889"/>
                  </a:cubicBezTo>
                  <a:cubicBezTo>
                    <a:pt x="1750283" y="1186766"/>
                    <a:pt x="1626460" y="1331294"/>
                    <a:pt x="1589196" y="1434803"/>
                  </a:cubicBezTo>
                  <a:cubicBezTo>
                    <a:pt x="1499489" y="1732912"/>
                    <a:pt x="1614533" y="1824000"/>
                    <a:pt x="1574511" y="1939931"/>
                  </a:cubicBezTo>
                  <a:cubicBezTo>
                    <a:pt x="1332991" y="2671400"/>
                    <a:pt x="1220920" y="3468343"/>
                    <a:pt x="1339611" y="3487664"/>
                  </a:cubicBezTo>
                  <a:cubicBezTo>
                    <a:pt x="1434840" y="3497327"/>
                    <a:pt x="1730357" y="3129057"/>
                    <a:pt x="1887692" y="2422431"/>
                  </a:cubicBezTo>
                  <a:cubicBezTo>
                    <a:pt x="1985681" y="2531460"/>
                    <a:pt x="2093439" y="2747804"/>
                    <a:pt x="2336342" y="2720202"/>
                  </a:cubicBezTo>
                  <a:cubicBezTo>
                    <a:pt x="2693796" y="2666377"/>
                    <a:pt x="3092265" y="2401394"/>
                    <a:pt x="3176454" y="1627140"/>
                  </a:cubicBezTo>
                  <a:cubicBezTo>
                    <a:pt x="3254038" y="999456"/>
                    <a:pt x="2816023" y="430731"/>
                    <a:pt x="1979373" y="472350"/>
                  </a:cubicBezTo>
                  <a:close/>
                  <a:moveTo>
                    <a:pt x="436907" y="0"/>
                  </a:moveTo>
                  <a:lnTo>
                    <a:pt x="3523533" y="0"/>
                  </a:lnTo>
                  <a:cubicBezTo>
                    <a:pt x="3764830" y="0"/>
                    <a:pt x="3960440" y="195610"/>
                    <a:pt x="3960440" y="436907"/>
                  </a:cubicBezTo>
                  <a:lnTo>
                    <a:pt x="3960440" y="3523093"/>
                  </a:lnTo>
                  <a:cubicBezTo>
                    <a:pt x="3960440" y="3764390"/>
                    <a:pt x="3764830" y="3960000"/>
                    <a:pt x="3523533" y="3960000"/>
                  </a:cubicBezTo>
                  <a:lnTo>
                    <a:pt x="436907" y="3960000"/>
                  </a:lnTo>
                  <a:cubicBezTo>
                    <a:pt x="195610" y="3960000"/>
                    <a:pt x="0" y="3764390"/>
                    <a:pt x="0" y="3523093"/>
                  </a:cubicBezTo>
                  <a:lnTo>
                    <a:pt x="0" y="436907"/>
                  </a:lnTo>
                  <a:cubicBezTo>
                    <a:pt x="0" y="195610"/>
                    <a:pt x="195610" y="0"/>
                    <a:pt x="43690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rtl="1"/>
              <a:endParaRPr lang="ko-KR" altLang="en-US" sz="1400">
                <a:solidFill>
                  <a:srgbClr val="D37424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" name="Rounded Rectangle 8">
              <a:extLst>
                <a:ext uri="{FF2B5EF4-FFF2-40B4-BE49-F238E27FC236}">
                  <a16:creationId xmlns:a16="http://schemas.microsoft.com/office/drawing/2014/main" id="{3F9DAB9F-D366-5BD1-51AE-D96342D0AC64}"/>
                </a:ext>
              </a:extLst>
            </p:cNvPr>
            <p:cNvSpPr/>
            <p:nvPr/>
          </p:nvSpPr>
          <p:spPr>
            <a:xfrm>
              <a:off x="359484" y="6009071"/>
              <a:ext cx="573149" cy="610785"/>
            </a:xfrm>
            <a:custGeom>
              <a:avLst/>
              <a:gdLst>
                <a:gd name="connsiteX0" fmla="*/ 554477 w 3888432"/>
                <a:gd name="connsiteY0" fmla="*/ 1512168 h 3960440"/>
                <a:gd name="connsiteX1" fmla="*/ 554477 w 3888432"/>
                <a:gd name="connsiteY1" fmla="*/ 3312368 h 3960440"/>
                <a:gd name="connsiteX2" fmla="*/ 1201638 w 3888432"/>
                <a:gd name="connsiteY2" fmla="*/ 3312368 h 3960440"/>
                <a:gd name="connsiteX3" fmla="*/ 1201638 w 3888432"/>
                <a:gd name="connsiteY3" fmla="*/ 1512168 h 3960440"/>
                <a:gd name="connsiteX4" fmla="*/ 554477 w 3888432"/>
                <a:gd name="connsiteY4" fmla="*/ 1512168 h 3960440"/>
                <a:gd name="connsiteX5" fmla="*/ 2840340 w 3888432"/>
                <a:gd name="connsiteY5" fmla="*/ 1479943 h 3960440"/>
                <a:gd name="connsiteX6" fmla="*/ 2136833 w 3888432"/>
                <a:gd name="connsiteY6" fmla="*/ 1785510 h 3960440"/>
                <a:gd name="connsiteX7" fmla="*/ 2136833 w 3888432"/>
                <a:gd name="connsiteY7" fmla="*/ 1510185 h 3960440"/>
                <a:gd name="connsiteX8" fmla="*/ 1489672 w 3888432"/>
                <a:gd name="connsiteY8" fmla="*/ 1510185 h 3960440"/>
                <a:gd name="connsiteX9" fmla="*/ 1489672 w 3888432"/>
                <a:gd name="connsiteY9" fmla="*/ 3310385 h 3960440"/>
                <a:gd name="connsiteX10" fmla="*/ 2136833 w 3888432"/>
                <a:gd name="connsiteY10" fmla="*/ 3310385 h 3960440"/>
                <a:gd name="connsiteX11" fmla="*/ 2147184 w 3888432"/>
                <a:gd name="connsiteY11" fmla="*/ 2155564 h 3960440"/>
                <a:gd name="connsiteX12" fmla="*/ 2673919 w 3888432"/>
                <a:gd name="connsiteY12" fmla="*/ 2138897 h 3960440"/>
                <a:gd name="connsiteX13" fmla="*/ 2679688 w 3888432"/>
                <a:gd name="connsiteY13" fmla="*/ 3312366 h 3960440"/>
                <a:gd name="connsiteX14" fmla="*/ 3326849 w 3888432"/>
                <a:gd name="connsiteY14" fmla="*/ 3312366 h 3960440"/>
                <a:gd name="connsiteX15" fmla="*/ 3333768 w 3888432"/>
                <a:gd name="connsiteY15" fmla="*/ 2128613 h 3960440"/>
                <a:gd name="connsiteX16" fmla="*/ 2840340 w 3888432"/>
                <a:gd name="connsiteY16" fmla="*/ 1479943 h 3960440"/>
                <a:gd name="connsiteX17" fmla="*/ 878058 w 3888432"/>
                <a:gd name="connsiteY17" fmla="*/ 648072 h 3960440"/>
                <a:gd name="connsiteX18" fmla="*/ 554477 w 3888432"/>
                <a:gd name="connsiteY18" fmla="*/ 971653 h 3960440"/>
                <a:gd name="connsiteX19" fmla="*/ 878058 w 3888432"/>
                <a:gd name="connsiteY19" fmla="*/ 1295234 h 3960440"/>
                <a:gd name="connsiteX20" fmla="*/ 1201639 w 3888432"/>
                <a:gd name="connsiteY20" fmla="*/ 971653 h 3960440"/>
                <a:gd name="connsiteX21" fmla="*/ 878058 w 3888432"/>
                <a:gd name="connsiteY21" fmla="*/ 648072 h 3960440"/>
                <a:gd name="connsiteX22" fmla="*/ 333511 w 3888432"/>
                <a:gd name="connsiteY22" fmla="*/ 0 h 3960440"/>
                <a:gd name="connsiteX23" fmla="*/ 3554921 w 3888432"/>
                <a:gd name="connsiteY23" fmla="*/ 0 h 3960440"/>
                <a:gd name="connsiteX24" fmla="*/ 3888432 w 3888432"/>
                <a:gd name="connsiteY24" fmla="*/ 333511 h 3960440"/>
                <a:gd name="connsiteX25" fmla="*/ 3888432 w 3888432"/>
                <a:gd name="connsiteY25" fmla="*/ 3626929 h 3960440"/>
                <a:gd name="connsiteX26" fmla="*/ 3554921 w 3888432"/>
                <a:gd name="connsiteY26" fmla="*/ 3960440 h 3960440"/>
                <a:gd name="connsiteX27" fmla="*/ 333511 w 3888432"/>
                <a:gd name="connsiteY27" fmla="*/ 3960440 h 3960440"/>
                <a:gd name="connsiteX28" fmla="*/ 0 w 3888432"/>
                <a:gd name="connsiteY28" fmla="*/ 3626929 h 3960440"/>
                <a:gd name="connsiteX29" fmla="*/ 0 w 3888432"/>
                <a:gd name="connsiteY29" fmla="*/ 333511 h 3960440"/>
                <a:gd name="connsiteX30" fmla="*/ 333511 w 3888432"/>
                <a:gd name="connsiteY30" fmla="*/ 0 h 3960440"/>
                <a:gd name="connsiteX31" fmla="*/ 333511 w 3888432"/>
                <a:gd name="connsiteY31" fmla="*/ 0 h 3960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3888432" h="3960440">
                  <a:moveTo>
                    <a:pt x="554477" y="1512168"/>
                  </a:moveTo>
                  <a:lnTo>
                    <a:pt x="554477" y="3312368"/>
                  </a:lnTo>
                  <a:lnTo>
                    <a:pt x="1201638" y="3312368"/>
                  </a:lnTo>
                  <a:lnTo>
                    <a:pt x="1201638" y="1512168"/>
                  </a:lnTo>
                  <a:lnTo>
                    <a:pt x="554477" y="1512168"/>
                  </a:lnTo>
                  <a:close/>
                  <a:moveTo>
                    <a:pt x="2840340" y="1479943"/>
                  </a:moveTo>
                  <a:cubicBezTo>
                    <a:pt x="2293254" y="1484797"/>
                    <a:pt x="2254084" y="1780470"/>
                    <a:pt x="2136833" y="1785510"/>
                  </a:cubicBezTo>
                  <a:lnTo>
                    <a:pt x="2136833" y="1510185"/>
                  </a:lnTo>
                  <a:lnTo>
                    <a:pt x="1489672" y="1510185"/>
                  </a:lnTo>
                  <a:lnTo>
                    <a:pt x="1489672" y="3310385"/>
                  </a:lnTo>
                  <a:lnTo>
                    <a:pt x="2136833" y="3310385"/>
                  </a:lnTo>
                  <a:cubicBezTo>
                    <a:pt x="2140283" y="2925445"/>
                    <a:pt x="2133383" y="2560917"/>
                    <a:pt x="2147184" y="2155564"/>
                  </a:cubicBezTo>
                  <a:cubicBezTo>
                    <a:pt x="2187272" y="1842063"/>
                    <a:pt x="2668986" y="1938990"/>
                    <a:pt x="2673919" y="2138897"/>
                  </a:cubicBezTo>
                  <a:lnTo>
                    <a:pt x="2679688" y="3312366"/>
                  </a:lnTo>
                  <a:lnTo>
                    <a:pt x="3326849" y="3312366"/>
                  </a:lnTo>
                  <a:cubicBezTo>
                    <a:pt x="3329155" y="2917782"/>
                    <a:pt x="3331462" y="2523197"/>
                    <a:pt x="3333768" y="2128613"/>
                  </a:cubicBezTo>
                  <a:cubicBezTo>
                    <a:pt x="3339026" y="1942962"/>
                    <a:pt x="3184753" y="1475890"/>
                    <a:pt x="2840340" y="1479943"/>
                  </a:cubicBezTo>
                  <a:close/>
                  <a:moveTo>
                    <a:pt x="878058" y="648072"/>
                  </a:moveTo>
                  <a:cubicBezTo>
                    <a:pt x="699349" y="648072"/>
                    <a:pt x="554477" y="792944"/>
                    <a:pt x="554477" y="971653"/>
                  </a:cubicBezTo>
                  <a:cubicBezTo>
                    <a:pt x="554477" y="1150362"/>
                    <a:pt x="699349" y="1295234"/>
                    <a:pt x="878058" y="1295234"/>
                  </a:cubicBezTo>
                  <a:cubicBezTo>
                    <a:pt x="1056767" y="1295234"/>
                    <a:pt x="1201639" y="1150362"/>
                    <a:pt x="1201639" y="971653"/>
                  </a:cubicBezTo>
                  <a:cubicBezTo>
                    <a:pt x="1201639" y="792944"/>
                    <a:pt x="1056767" y="648072"/>
                    <a:pt x="878058" y="648072"/>
                  </a:cubicBezTo>
                  <a:close/>
                  <a:moveTo>
                    <a:pt x="333511" y="0"/>
                  </a:moveTo>
                  <a:lnTo>
                    <a:pt x="3554921" y="0"/>
                  </a:lnTo>
                  <a:cubicBezTo>
                    <a:pt x="3739114" y="0"/>
                    <a:pt x="3888432" y="149318"/>
                    <a:pt x="3888432" y="333511"/>
                  </a:cubicBezTo>
                  <a:lnTo>
                    <a:pt x="3888432" y="3626929"/>
                  </a:lnTo>
                  <a:cubicBezTo>
                    <a:pt x="3888432" y="3811122"/>
                    <a:pt x="3739114" y="3960440"/>
                    <a:pt x="3554921" y="3960440"/>
                  </a:cubicBezTo>
                  <a:lnTo>
                    <a:pt x="333511" y="3960440"/>
                  </a:lnTo>
                  <a:cubicBezTo>
                    <a:pt x="149318" y="3960440"/>
                    <a:pt x="0" y="3811122"/>
                    <a:pt x="0" y="3626929"/>
                  </a:cubicBezTo>
                  <a:lnTo>
                    <a:pt x="0" y="333511"/>
                  </a:lnTo>
                  <a:cubicBezTo>
                    <a:pt x="0" y="149318"/>
                    <a:pt x="149318" y="0"/>
                    <a:pt x="333511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rtl="1"/>
              <a:endParaRPr lang="ko-KR" altLang="en-US" sz="1400">
                <a:solidFill>
                  <a:srgbClr val="D37424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6" name="Rounded Rectangle 2">
              <a:extLst>
                <a:ext uri="{FF2B5EF4-FFF2-40B4-BE49-F238E27FC236}">
                  <a16:creationId xmlns:a16="http://schemas.microsoft.com/office/drawing/2014/main" id="{91AEA890-65E1-43EA-6FDB-5DD2C0D562A2}"/>
                </a:ext>
              </a:extLst>
            </p:cNvPr>
            <p:cNvSpPr/>
            <p:nvPr/>
          </p:nvSpPr>
          <p:spPr>
            <a:xfrm>
              <a:off x="3157215" y="6009071"/>
              <a:ext cx="573085" cy="610785"/>
            </a:xfrm>
            <a:custGeom>
              <a:avLst/>
              <a:gdLst>
                <a:gd name="connsiteX0" fmla="*/ 3160999 w 3960000"/>
                <a:gd name="connsiteY0" fmla="*/ 1374274 h 3960000"/>
                <a:gd name="connsiteX1" fmla="*/ 3155132 w 3960000"/>
                <a:gd name="connsiteY1" fmla="*/ 1419362 h 3960000"/>
                <a:gd name="connsiteX2" fmla="*/ 3160999 w 3960000"/>
                <a:gd name="connsiteY2" fmla="*/ 1374274 h 3960000"/>
                <a:gd name="connsiteX3" fmla="*/ 2496208 w 3960000"/>
                <a:gd name="connsiteY3" fmla="*/ 770986 h 3960000"/>
                <a:gd name="connsiteX4" fmla="*/ 1921633 w 3960000"/>
                <a:gd name="connsiteY4" fmla="*/ 1292845 h 3960000"/>
                <a:gd name="connsiteX5" fmla="*/ 1942445 w 3960000"/>
                <a:gd name="connsiteY5" fmla="*/ 1570340 h 3960000"/>
                <a:gd name="connsiteX6" fmla="*/ 815277 w 3960000"/>
                <a:gd name="connsiteY6" fmla="*/ 836121 h 3960000"/>
                <a:gd name="connsiteX7" fmla="*/ 965659 w 3960000"/>
                <a:gd name="connsiteY7" fmla="*/ 1735195 h 3960000"/>
                <a:gd name="connsiteX8" fmla="*/ 570453 w 3960000"/>
                <a:gd name="connsiteY8" fmla="*/ 1629310 h 3960000"/>
                <a:gd name="connsiteX9" fmla="*/ 1196057 w 3960000"/>
                <a:gd name="connsiteY9" fmla="*/ 2257108 h 3960000"/>
                <a:gd name="connsiteX10" fmla="*/ 813848 w 3960000"/>
                <a:gd name="connsiteY10" fmla="*/ 2296824 h 3960000"/>
                <a:gd name="connsiteX11" fmla="*/ 1486410 w 3960000"/>
                <a:gd name="connsiteY11" fmla="*/ 2607420 h 3960000"/>
                <a:gd name="connsiteX12" fmla="*/ 489408 w 3960000"/>
                <a:gd name="connsiteY12" fmla="*/ 2829018 h 3960000"/>
                <a:gd name="connsiteX13" fmla="*/ 2062787 w 3960000"/>
                <a:gd name="connsiteY13" fmla="*/ 3146219 h 3960000"/>
                <a:gd name="connsiteX14" fmla="*/ 3074271 w 3960000"/>
                <a:gd name="connsiteY14" fmla="*/ 2105563 h 3960000"/>
                <a:gd name="connsiteX15" fmla="*/ 3207849 w 3960000"/>
                <a:gd name="connsiteY15" fmla="*/ 1493166 h 3960000"/>
                <a:gd name="connsiteX16" fmla="*/ 3449507 w 3960000"/>
                <a:gd name="connsiteY16" fmla="*/ 1170564 h 3960000"/>
                <a:gd name="connsiteX17" fmla="*/ 3140091 w 3960000"/>
                <a:gd name="connsiteY17" fmla="*/ 1227260 h 3960000"/>
                <a:gd name="connsiteX18" fmla="*/ 3324107 w 3960000"/>
                <a:gd name="connsiteY18" fmla="*/ 851504 h 3960000"/>
                <a:gd name="connsiteX19" fmla="*/ 2995677 w 3960000"/>
                <a:gd name="connsiteY19" fmla="*/ 1008938 h 3960000"/>
                <a:gd name="connsiteX20" fmla="*/ 2496208 w 3960000"/>
                <a:gd name="connsiteY20" fmla="*/ 770986 h 3960000"/>
                <a:gd name="connsiteX21" fmla="*/ 308009 w 3960000"/>
                <a:gd name="connsiteY21" fmla="*/ 0 h 3960000"/>
                <a:gd name="connsiteX22" fmla="*/ 3651991 w 3960000"/>
                <a:gd name="connsiteY22" fmla="*/ 0 h 3960000"/>
                <a:gd name="connsiteX23" fmla="*/ 3960000 w 3960000"/>
                <a:gd name="connsiteY23" fmla="*/ 308009 h 3960000"/>
                <a:gd name="connsiteX24" fmla="*/ 3960000 w 3960000"/>
                <a:gd name="connsiteY24" fmla="*/ 3651991 h 3960000"/>
                <a:gd name="connsiteX25" fmla="*/ 3651991 w 3960000"/>
                <a:gd name="connsiteY25" fmla="*/ 3960000 h 3960000"/>
                <a:gd name="connsiteX26" fmla="*/ 308009 w 3960000"/>
                <a:gd name="connsiteY26" fmla="*/ 3960000 h 3960000"/>
                <a:gd name="connsiteX27" fmla="*/ 0 w 3960000"/>
                <a:gd name="connsiteY27" fmla="*/ 3651991 h 3960000"/>
                <a:gd name="connsiteX28" fmla="*/ 0 w 3960000"/>
                <a:gd name="connsiteY28" fmla="*/ 308009 h 3960000"/>
                <a:gd name="connsiteX29" fmla="*/ 308009 w 3960000"/>
                <a:gd name="connsiteY29" fmla="*/ 0 h 3960000"/>
                <a:gd name="connsiteX30" fmla="*/ 308009 w 3960000"/>
                <a:gd name="connsiteY30" fmla="*/ 0 h 3960000"/>
                <a:gd name="connsiteX31" fmla="*/ 308009 w 3960000"/>
                <a:gd name="connsiteY31" fmla="*/ 0 h 396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3960000" h="3960000">
                  <a:moveTo>
                    <a:pt x="3160999" y="1374274"/>
                  </a:moveTo>
                  <a:lnTo>
                    <a:pt x="3155132" y="1419362"/>
                  </a:lnTo>
                  <a:lnTo>
                    <a:pt x="3160999" y="1374274"/>
                  </a:lnTo>
                  <a:close/>
                  <a:moveTo>
                    <a:pt x="2496208" y="770986"/>
                  </a:moveTo>
                  <a:cubicBezTo>
                    <a:pt x="2113414" y="770986"/>
                    <a:pt x="1929581" y="1106902"/>
                    <a:pt x="1921633" y="1292845"/>
                  </a:cubicBezTo>
                  <a:cubicBezTo>
                    <a:pt x="1914712" y="1454769"/>
                    <a:pt x="1928136" y="1522392"/>
                    <a:pt x="1942445" y="1570340"/>
                  </a:cubicBezTo>
                  <a:cubicBezTo>
                    <a:pt x="1547199" y="1510736"/>
                    <a:pt x="1237189" y="1330681"/>
                    <a:pt x="815277" y="836121"/>
                  </a:cubicBezTo>
                  <a:cubicBezTo>
                    <a:pt x="618819" y="1229038"/>
                    <a:pt x="733086" y="1558961"/>
                    <a:pt x="965659" y="1735195"/>
                  </a:cubicBezTo>
                  <a:cubicBezTo>
                    <a:pt x="864541" y="1716416"/>
                    <a:pt x="662904" y="1695759"/>
                    <a:pt x="570453" y="1629310"/>
                  </a:cubicBezTo>
                  <a:cubicBezTo>
                    <a:pt x="597898" y="2016450"/>
                    <a:pt x="990931" y="2177657"/>
                    <a:pt x="1196057" y="2257108"/>
                  </a:cubicBezTo>
                  <a:cubicBezTo>
                    <a:pt x="1113718" y="2275887"/>
                    <a:pt x="943857" y="2321380"/>
                    <a:pt x="813848" y="2296824"/>
                  </a:cubicBezTo>
                  <a:cubicBezTo>
                    <a:pt x="926523" y="2634848"/>
                    <a:pt x="1326064" y="2611755"/>
                    <a:pt x="1486410" y="2607420"/>
                  </a:cubicBezTo>
                  <a:cubicBezTo>
                    <a:pt x="1297174" y="2749708"/>
                    <a:pt x="1000058" y="2795794"/>
                    <a:pt x="489408" y="2829018"/>
                  </a:cubicBezTo>
                  <a:cubicBezTo>
                    <a:pt x="914827" y="3139596"/>
                    <a:pt x="1734874" y="3242281"/>
                    <a:pt x="2062787" y="3146219"/>
                  </a:cubicBezTo>
                  <a:cubicBezTo>
                    <a:pt x="2763394" y="2903535"/>
                    <a:pt x="2915370" y="2621267"/>
                    <a:pt x="3074271" y="2105563"/>
                  </a:cubicBezTo>
                  <a:cubicBezTo>
                    <a:pt x="3173740" y="1733406"/>
                    <a:pt x="3145310" y="1648999"/>
                    <a:pt x="3207849" y="1493166"/>
                  </a:cubicBezTo>
                  <a:cubicBezTo>
                    <a:pt x="3270388" y="1337333"/>
                    <a:pt x="3414210" y="1276468"/>
                    <a:pt x="3449507" y="1170564"/>
                  </a:cubicBezTo>
                  <a:cubicBezTo>
                    <a:pt x="3349883" y="1192977"/>
                    <a:pt x="3252716" y="1239516"/>
                    <a:pt x="3140091" y="1227260"/>
                  </a:cubicBezTo>
                  <a:cubicBezTo>
                    <a:pt x="3219995" y="1183499"/>
                    <a:pt x="3274317" y="996523"/>
                    <a:pt x="3324107" y="851504"/>
                  </a:cubicBezTo>
                  <a:cubicBezTo>
                    <a:pt x="3215037" y="921165"/>
                    <a:pt x="3152155" y="998691"/>
                    <a:pt x="2995677" y="1008938"/>
                  </a:cubicBezTo>
                  <a:cubicBezTo>
                    <a:pt x="2884471" y="881691"/>
                    <a:pt x="2678487" y="770986"/>
                    <a:pt x="2496208" y="770986"/>
                  </a:cubicBezTo>
                  <a:close/>
                  <a:moveTo>
                    <a:pt x="308009" y="0"/>
                  </a:moveTo>
                  <a:lnTo>
                    <a:pt x="3651991" y="0"/>
                  </a:lnTo>
                  <a:cubicBezTo>
                    <a:pt x="3822100" y="0"/>
                    <a:pt x="3960000" y="137900"/>
                    <a:pt x="3960000" y="308009"/>
                  </a:cubicBezTo>
                  <a:lnTo>
                    <a:pt x="3960000" y="3651991"/>
                  </a:lnTo>
                  <a:cubicBezTo>
                    <a:pt x="3960000" y="3822100"/>
                    <a:pt x="3822100" y="3960000"/>
                    <a:pt x="3651991" y="3960000"/>
                  </a:cubicBezTo>
                  <a:lnTo>
                    <a:pt x="308009" y="3960000"/>
                  </a:lnTo>
                  <a:cubicBezTo>
                    <a:pt x="137900" y="3960000"/>
                    <a:pt x="0" y="3822100"/>
                    <a:pt x="0" y="3651991"/>
                  </a:cubicBezTo>
                  <a:lnTo>
                    <a:pt x="0" y="308009"/>
                  </a:lnTo>
                  <a:cubicBezTo>
                    <a:pt x="0" y="137900"/>
                    <a:pt x="137900" y="0"/>
                    <a:pt x="308009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rtl="1"/>
              <a:endParaRPr lang="ko-KR" altLang="en-US" sz="1400">
                <a:solidFill>
                  <a:srgbClr val="D37424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7" name="Rounded Rectangle 3">
              <a:extLst>
                <a:ext uri="{FF2B5EF4-FFF2-40B4-BE49-F238E27FC236}">
                  <a16:creationId xmlns:a16="http://schemas.microsoft.com/office/drawing/2014/main" id="{B1BE79CD-C7A9-3290-2CD4-0E033EEB2919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219126" y="6009071"/>
              <a:ext cx="573085" cy="610785"/>
            </a:xfrm>
            <a:custGeom>
              <a:avLst/>
              <a:gdLst>
                <a:gd name="connsiteX0" fmla="*/ 2841893 w 3960000"/>
                <a:gd name="connsiteY0" fmla="*/ 181064 h 3960000"/>
                <a:gd name="connsiteX1" fmla="*/ 2105790 w 3960000"/>
                <a:gd name="connsiteY1" fmla="*/ 859562 h 3960000"/>
                <a:gd name="connsiteX2" fmla="*/ 2106860 w 3960000"/>
                <a:gd name="connsiteY2" fmla="*/ 863292 h 3960000"/>
                <a:gd name="connsiteX3" fmla="*/ 2106860 w 3960000"/>
                <a:gd name="connsiteY3" fmla="*/ 1248172 h 3960000"/>
                <a:gd name="connsiteX4" fmla="*/ 1691968 w 3960000"/>
                <a:gd name="connsiteY4" fmla="*/ 1248172 h 3960000"/>
                <a:gd name="connsiteX5" fmla="*/ 1691968 w 3960000"/>
                <a:gd name="connsiteY5" fmla="*/ 1824236 h 3960000"/>
                <a:gd name="connsiteX6" fmla="*/ 2106860 w 3960000"/>
                <a:gd name="connsiteY6" fmla="*/ 1824236 h 3960000"/>
                <a:gd name="connsiteX7" fmla="*/ 2106860 w 3960000"/>
                <a:gd name="connsiteY7" fmla="*/ 3779396 h 3960000"/>
                <a:gd name="connsiteX8" fmla="*/ 2754932 w 3960000"/>
                <a:gd name="connsiteY8" fmla="*/ 3779396 h 3960000"/>
                <a:gd name="connsiteX9" fmla="*/ 2754932 w 3960000"/>
                <a:gd name="connsiteY9" fmla="*/ 1824236 h 3960000"/>
                <a:gd name="connsiteX10" fmla="*/ 3305869 w 3960000"/>
                <a:gd name="connsiteY10" fmla="*/ 1813665 h 3960000"/>
                <a:gd name="connsiteX11" fmla="*/ 3348152 w 3960000"/>
                <a:gd name="connsiteY11" fmla="*/ 1248172 h 3960000"/>
                <a:gd name="connsiteX12" fmla="*/ 2754932 w 3960000"/>
                <a:gd name="connsiteY12" fmla="*/ 1248172 h 3960000"/>
                <a:gd name="connsiteX13" fmla="*/ 2754932 w 3960000"/>
                <a:gd name="connsiteY13" fmla="*/ 907124 h 3960000"/>
                <a:gd name="connsiteX14" fmla="*/ 3369037 w 3960000"/>
                <a:gd name="connsiteY14" fmla="*/ 704441 h 3960000"/>
                <a:gd name="connsiteX15" fmla="*/ 3410216 w 3960000"/>
                <a:gd name="connsiteY15" fmla="*/ 195189 h 3960000"/>
                <a:gd name="connsiteX16" fmla="*/ 2841893 w 3960000"/>
                <a:gd name="connsiteY16" fmla="*/ 181064 h 3960000"/>
                <a:gd name="connsiteX17" fmla="*/ 308009 w 3960000"/>
                <a:gd name="connsiteY17" fmla="*/ 0 h 3960000"/>
                <a:gd name="connsiteX18" fmla="*/ 3651991 w 3960000"/>
                <a:gd name="connsiteY18" fmla="*/ 0 h 3960000"/>
                <a:gd name="connsiteX19" fmla="*/ 3960000 w 3960000"/>
                <a:gd name="connsiteY19" fmla="*/ 308009 h 3960000"/>
                <a:gd name="connsiteX20" fmla="*/ 3960000 w 3960000"/>
                <a:gd name="connsiteY20" fmla="*/ 3651991 h 3960000"/>
                <a:gd name="connsiteX21" fmla="*/ 3651991 w 3960000"/>
                <a:gd name="connsiteY21" fmla="*/ 3960000 h 3960000"/>
                <a:gd name="connsiteX22" fmla="*/ 308009 w 3960000"/>
                <a:gd name="connsiteY22" fmla="*/ 3960000 h 3960000"/>
                <a:gd name="connsiteX23" fmla="*/ 0 w 3960000"/>
                <a:gd name="connsiteY23" fmla="*/ 3651991 h 3960000"/>
                <a:gd name="connsiteX24" fmla="*/ 0 w 3960000"/>
                <a:gd name="connsiteY24" fmla="*/ 308009 h 3960000"/>
                <a:gd name="connsiteX25" fmla="*/ 308009 w 3960000"/>
                <a:gd name="connsiteY25" fmla="*/ 0 h 396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3960000" h="3960000">
                  <a:moveTo>
                    <a:pt x="2841893" y="181064"/>
                  </a:moveTo>
                  <a:cubicBezTo>
                    <a:pt x="2485731" y="190239"/>
                    <a:pt x="2106781" y="339266"/>
                    <a:pt x="2105790" y="859562"/>
                  </a:cubicBezTo>
                  <a:lnTo>
                    <a:pt x="2106860" y="863292"/>
                  </a:lnTo>
                  <a:lnTo>
                    <a:pt x="2106860" y="1248172"/>
                  </a:lnTo>
                  <a:lnTo>
                    <a:pt x="1691968" y="1248172"/>
                  </a:lnTo>
                  <a:lnTo>
                    <a:pt x="1691968" y="1824236"/>
                  </a:lnTo>
                  <a:lnTo>
                    <a:pt x="2106860" y="1824236"/>
                  </a:lnTo>
                  <a:lnTo>
                    <a:pt x="2106860" y="3779396"/>
                  </a:lnTo>
                  <a:lnTo>
                    <a:pt x="2754932" y="3779396"/>
                  </a:lnTo>
                  <a:lnTo>
                    <a:pt x="2754932" y="1824236"/>
                  </a:lnTo>
                  <a:lnTo>
                    <a:pt x="3305869" y="1813665"/>
                  </a:lnTo>
                  <a:lnTo>
                    <a:pt x="3348152" y="1248172"/>
                  </a:lnTo>
                  <a:lnTo>
                    <a:pt x="2754932" y="1248172"/>
                  </a:lnTo>
                  <a:lnTo>
                    <a:pt x="2754932" y="907124"/>
                  </a:lnTo>
                  <a:cubicBezTo>
                    <a:pt x="2746287" y="682909"/>
                    <a:pt x="3126764" y="685506"/>
                    <a:pt x="3369037" y="704441"/>
                  </a:cubicBezTo>
                  <a:cubicBezTo>
                    <a:pt x="3391941" y="556446"/>
                    <a:pt x="3409927" y="381656"/>
                    <a:pt x="3410216" y="195189"/>
                  </a:cubicBezTo>
                  <a:cubicBezTo>
                    <a:pt x="3239930" y="163882"/>
                    <a:pt x="3118909" y="173928"/>
                    <a:pt x="2841893" y="181064"/>
                  </a:cubicBezTo>
                  <a:close/>
                  <a:moveTo>
                    <a:pt x="308009" y="0"/>
                  </a:moveTo>
                  <a:lnTo>
                    <a:pt x="3651991" y="0"/>
                  </a:lnTo>
                  <a:cubicBezTo>
                    <a:pt x="3822100" y="0"/>
                    <a:pt x="3960000" y="137900"/>
                    <a:pt x="3960000" y="308009"/>
                  </a:cubicBezTo>
                  <a:lnTo>
                    <a:pt x="3960000" y="3651991"/>
                  </a:lnTo>
                  <a:cubicBezTo>
                    <a:pt x="3960000" y="3822100"/>
                    <a:pt x="3822100" y="3960000"/>
                    <a:pt x="3651991" y="3960000"/>
                  </a:cubicBezTo>
                  <a:lnTo>
                    <a:pt x="308009" y="3960000"/>
                  </a:lnTo>
                  <a:cubicBezTo>
                    <a:pt x="137900" y="3960000"/>
                    <a:pt x="0" y="3822100"/>
                    <a:pt x="0" y="3651991"/>
                  </a:cubicBezTo>
                  <a:lnTo>
                    <a:pt x="0" y="308009"/>
                  </a:lnTo>
                  <a:cubicBezTo>
                    <a:pt x="0" y="137900"/>
                    <a:pt x="137900" y="0"/>
                    <a:pt x="308009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rtl="1"/>
              <a:endParaRPr lang="ko-KR" altLang="en-US" sz="1400">
                <a:solidFill>
                  <a:srgbClr val="D37424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8" name="Rounded Rectangle 10">
              <a:extLst>
                <a:ext uri="{FF2B5EF4-FFF2-40B4-BE49-F238E27FC236}">
                  <a16:creationId xmlns:a16="http://schemas.microsoft.com/office/drawing/2014/main" id="{602C7E59-8ADE-223D-3D79-63F33A1C2C86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112293" y="5996664"/>
              <a:ext cx="575128" cy="623192"/>
            </a:xfrm>
            <a:custGeom>
              <a:avLst/>
              <a:gdLst/>
              <a:ahLst/>
              <a:cxnLst/>
              <a:rect l="l" t="t" r="r" b="b"/>
              <a:pathLst>
                <a:path w="3186824" h="3240000">
                  <a:moveTo>
                    <a:pt x="2141174" y="1384899"/>
                  </a:moveTo>
                  <a:lnTo>
                    <a:pt x="2141174" y="1528887"/>
                  </a:lnTo>
                  <a:lnTo>
                    <a:pt x="1997174" y="1528887"/>
                  </a:lnTo>
                  <a:lnTo>
                    <a:pt x="1997174" y="1744911"/>
                  </a:lnTo>
                  <a:lnTo>
                    <a:pt x="2141174" y="1744911"/>
                  </a:lnTo>
                  <a:lnTo>
                    <a:pt x="2141174" y="1888899"/>
                  </a:lnTo>
                  <a:lnTo>
                    <a:pt x="2357174" y="1888899"/>
                  </a:lnTo>
                  <a:lnTo>
                    <a:pt x="2357174" y="1744911"/>
                  </a:lnTo>
                  <a:lnTo>
                    <a:pt x="2501174" y="1744911"/>
                  </a:lnTo>
                  <a:lnTo>
                    <a:pt x="2501174" y="1528887"/>
                  </a:lnTo>
                  <a:lnTo>
                    <a:pt x="2357174" y="1528887"/>
                  </a:lnTo>
                  <a:lnTo>
                    <a:pt x="2357174" y="1384899"/>
                  </a:lnTo>
                  <a:close/>
                  <a:moveTo>
                    <a:pt x="1286582" y="1008157"/>
                  </a:moveTo>
                  <a:cubicBezTo>
                    <a:pt x="1148208" y="1006486"/>
                    <a:pt x="1009270" y="1051569"/>
                    <a:pt x="894997" y="1143711"/>
                  </a:cubicBezTo>
                  <a:cubicBezTo>
                    <a:pt x="666451" y="1327995"/>
                    <a:pt x="600947" y="1648602"/>
                    <a:pt x="738892" y="1907765"/>
                  </a:cubicBezTo>
                  <a:cubicBezTo>
                    <a:pt x="876837" y="2166928"/>
                    <a:pt x="1179371" y="2291639"/>
                    <a:pt x="1459875" y="2204971"/>
                  </a:cubicBezTo>
                  <a:cubicBezTo>
                    <a:pt x="1676459" y="2138053"/>
                    <a:pt x="1832801" y="1959669"/>
                    <a:pt x="1876637" y="1747242"/>
                  </a:cubicBezTo>
                  <a:lnTo>
                    <a:pt x="1879565" y="1747242"/>
                  </a:lnTo>
                  <a:lnTo>
                    <a:pt x="1879565" y="1728291"/>
                  </a:lnTo>
                  <a:cubicBezTo>
                    <a:pt x="1891883" y="1671800"/>
                    <a:pt x="1894168" y="1612713"/>
                    <a:pt x="1887545" y="1552862"/>
                  </a:cubicBezTo>
                  <a:lnTo>
                    <a:pt x="1879565" y="1553745"/>
                  </a:lnTo>
                  <a:lnTo>
                    <a:pt x="1879565" y="1531218"/>
                  </a:lnTo>
                  <a:lnTo>
                    <a:pt x="1231565" y="1531218"/>
                  </a:lnTo>
                  <a:lnTo>
                    <a:pt x="1231565" y="1747242"/>
                  </a:lnTo>
                  <a:lnTo>
                    <a:pt x="1565835" y="1747242"/>
                  </a:lnTo>
                  <a:cubicBezTo>
                    <a:pt x="1530201" y="1827940"/>
                    <a:pt x="1460959" y="1892348"/>
                    <a:pt x="1371795" y="1919897"/>
                  </a:cubicBezTo>
                  <a:cubicBezTo>
                    <a:pt x="1228031" y="1964316"/>
                    <a:pt x="1072976" y="1900399"/>
                    <a:pt x="1002277" y="1767573"/>
                  </a:cubicBezTo>
                  <a:cubicBezTo>
                    <a:pt x="931578" y="1634747"/>
                    <a:pt x="965150" y="1470429"/>
                    <a:pt x="1082284" y="1375980"/>
                  </a:cubicBezTo>
                  <a:cubicBezTo>
                    <a:pt x="1199418" y="1281531"/>
                    <a:pt x="1367118" y="1283556"/>
                    <a:pt x="1481937" y="1380807"/>
                  </a:cubicBezTo>
                  <a:lnTo>
                    <a:pt x="1674778" y="1153129"/>
                  </a:lnTo>
                  <a:cubicBezTo>
                    <a:pt x="1562764" y="1058254"/>
                    <a:pt x="1424955" y="1009828"/>
                    <a:pt x="1286582" y="1008157"/>
                  </a:cubicBezTo>
                  <a:close/>
                  <a:moveTo>
                    <a:pt x="293028" y="0"/>
                  </a:moveTo>
                  <a:lnTo>
                    <a:pt x="2893796" y="0"/>
                  </a:lnTo>
                  <a:cubicBezTo>
                    <a:pt x="3055631" y="0"/>
                    <a:pt x="3186824" y="131193"/>
                    <a:pt x="3186824" y="293028"/>
                  </a:cubicBezTo>
                  <a:lnTo>
                    <a:pt x="3186824" y="2946972"/>
                  </a:lnTo>
                  <a:cubicBezTo>
                    <a:pt x="3186824" y="3108807"/>
                    <a:pt x="3055631" y="3240000"/>
                    <a:pt x="2893796" y="3240000"/>
                  </a:cubicBezTo>
                  <a:lnTo>
                    <a:pt x="293028" y="3240000"/>
                  </a:lnTo>
                  <a:cubicBezTo>
                    <a:pt x="131193" y="3240000"/>
                    <a:pt x="0" y="3108807"/>
                    <a:pt x="0" y="2946972"/>
                  </a:cubicBezTo>
                  <a:lnTo>
                    <a:pt x="0" y="293028"/>
                  </a:lnTo>
                  <a:cubicBezTo>
                    <a:pt x="0" y="131193"/>
                    <a:pt x="131193" y="0"/>
                    <a:pt x="293028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rtl="1"/>
              <a:endParaRPr lang="ko-KR" altLang="en-US" sz="1400">
                <a:solidFill>
                  <a:srgbClr val="D37424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3" name="Google Shape;6325;p79">
            <a:extLst>
              <a:ext uri="{FF2B5EF4-FFF2-40B4-BE49-F238E27FC236}">
                <a16:creationId xmlns:a16="http://schemas.microsoft.com/office/drawing/2014/main" id="{F0823D29-FEDB-1AA5-78A5-8B6F51197130}"/>
              </a:ext>
            </a:extLst>
          </p:cNvPr>
          <p:cNvSpPr txBox="1"/>
          <p:nvPr/>
        </p:nvSpPr>
        <p:spPr>
          <a:xfrm>
            <a:off x="7026240" y="5539626"/>
            <a:ext cx="3968607" cy="56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r>
              <a:rPr lang="fa-IR" dirty="0">
                <a:solidFill>
                  <a:srgbClr val="1A2D3B"/>
                </a:solidFill>
                <a:latin typeface="Raleway"/>
                <a:ea typeface="Raleway"/>
                <a:cs typeface="B Nazanin" panose="00000700000000000000" pitchFamily="2" charset="-78"/>
                <a:sym typeface="Raleway"/>
              </a:rPr>
              <a:t>لطفاً این اسلاید را برای ذکر منبع نگه دارید</a:t>
            </a:r>
            <a:endParaRPr dirty="0">
              <a:solidFill>
                <a:srgbClr val="1A2D3B"/>
              </a:solidFill>
              <a:latin typeface="Raleway"/>
              <a:ea typeface="Raleway"/>
              <a:cs typeface="B Nazanin" panose="00000700000000000000" pitchFamily="2" charset="-78"/>
              <a:sym typeface="Raleway"/>
            </a:endParaRPr>
          </a:p>
        </p:txBody>
      </p:sp>
      <p:sp>
        <p:nvSpPr>
          <p:cNvPr id="21" name="Rectangle 9">
            <a:extLst>
              <a:ext uri="{FF2B5EF4-FFF2-40B4-BE49-F238E27FC236}">
                <a16:creationId xmlns:a16="http://schemas.microsoft.com/office/drawing/2014/main" id="{E81AF837-D5F6-1BBF-5B43-45E5FB799BDA}"/>
              </a:ext>
            </a:extLst>
          </p:cNvPr>
          <p:cNvSpPr/>
          <p:nvPr/>
        </p:nvSpPr>
        <p:spPr>
          <a:xfrm rot="5400000">
            <a:off x="8956919" y="1103273"/>
            <a:ext cx="377793" cy="4586752"/>
          </a:xfrm>
          <a:custGeom>
            <a:avLst/>
            <a:gdLst>
              <a:gd name="connsiteX0" fmla="*/ 0 w 514679"/>
              <a:gd name="connsiteY0" fmla="*/ 455834 h 5883241"/>
              <a:gd name="connsiteX1" fmla="*/ 452990 w 514679"/>
              <a:gd name="connsiteY1" fmla="*/ 0 h 5883241"/>
              <a:gd name="connsiteX2" fmla="*/ 514679 w 514679"/>
              <a:gd name="connsiteY2" fmla="*/ 5411147 h 5883241"/>
              <a:gd name="connsiteX3" fmla="*/ 0 w 514679"/>
              <a:gd name="connsiteY3" fmla="*/ 5883241 h 5883241"/>
              <a:gd name="connsiteX4" fmla="*/ 0 w 514679"/>
              <a:gd name="connsiteY4" fmla="*/ 455834 h 58832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4679" h="5883241">
                <a:moveTo>
                  <a:pt x="0" y="455834"/>
                </a:moveTo>
                <a:lnTo>
                  <a:pt x="452990" y="0"/>
                </a:lnTo>
                <a:lnTo>
                  <a:pt x="514679" y="5411147"/>
                </a:lnTo>
                <a:lnTo>
                  <a:pt x="0" y="5883241"/>
                </a:lnTo>
                <a:lnTo>
                  <a:pt x="0" y="455834"/>
                </a:lnTo>
                <a:close/>
              </a:path>
            </a:pathLst>
          </a:custGeom>
          <a:gradFill>
            <a:gsLst>
              <a:gs pos="0">
                <a:srgbClr val="2C70AA"/>
              </a:gs>
              <a:gs pos="74000">
                <a:srgbClr val="22D4D3">
                  <a:alpha val="59000"/>
                </a:srgbClr>
              </a:gs>
              <a:gs pos="100000">
                <a:srgbClr val="0070C0"/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en-US">
              <a:cs typeface="B Nazanin" panose="00000700000000000000" pitchFamily="2" charset="-78"/>
            </a:endParaRPr>
          </a:p>
        </p:txBody>
      </p:sp>
      <p:sp>
        <p:nvSpPr>
          <p:cNvPr id="22" name="TextBox 59">
            <a:extLst>
              <a:ext uri="{FF2B5EF4-FFF2-40B4-BE49-F238E27FC236}">
                <a16:creationId xmlns:a16="http://schemas.microsoft.com/office/drawing/2014/main" id="{1DBFD28A-2FCD-DC4A-5F56-CB7352A6F1C0}"/>
              </a:ext>
            </a:extLst>
          </p:cNvPr>
          <p:cNvSpPr txBox="1"/>
          <p:nvPr/>
        </p:nvSpPr>
        <p:spPr>
          <a:xfrm flipH="1">
            <a:off x="7730785" y="3221967"/>
            <a:ext cx="2775338" cy="3077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r>
              <a:rPr lang="fa-IR" altLang="ko-KR" sz="1400" spc="600" dirty="0">
                <a:solidFill>
                  <a:schemeClr val="bg1"/>
                </a:solidFill>
                <a:latin typeface="Arial" panose="020B0604020202020204" pitchFamily="34" charset="0"/>
                <a:cs typeface="B Nazanin" panose="00000700000000000000" pitchFamily="2" charset="-78"/>
              </a:rPr>
              <a:t>کیفیت بالا</a:t>
            </a:r>
            <a:endParaRPr lang="ko-KR" altLang="en-US" sz="1400" spc="600" dirty="0">
              <a:solidFill>
                <a:schemeClr val="bg1"/>
              </a:solidFill>
              <a:latin typeface="Arial" panose="020B0604020202020204" pitchFamily="34" charset="0"/>
              <a:cs typeface="B Nazanin" panose="00000700000000000000" pitchFamily="2" charset="-78"/>
            </a:endParaRPr>
          </a:p>
        </p:txBody>
      </p:sp>
      <p:sp>
        <p:nvSpPr>
          <p:cNvPr id="23" name="Text Placeholder 10">
            <a:extLst>
              <a:ext uri="{FF2B5EF4-FFF2-40B4-BE49-F238E27FC236}">
                <a16:creationId xmlns:a16="http://schemas.microsoft.com/office/drawing/2014/main" id="{AB34DD5C-B632-5134-DDA3-BC811D7FAC04}"/>
              </a:ext>
            </a:extLst>
          </p:cNvPr>
          <p:cNvSpPr txBox="1">
            <a:spLocks/>
          </p:cNvSpPr>
          <p:nvPr/>
        </p:nvSpPr>
        <p:spPr>
          <a:xfrm>
            <a:off x="418652" y="1235977"/>
            <a:ext cx="3074162" cy="766957"/>
          </a:xfrm>
          <a:prstGeom prst="rect">
            <a:avLst/>
          </a:prstGeom>
          <a:noFill/>
        </p:spPr>
        <p:txBody>
          <a:bodyPr anchor="ctr"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 rtl="1">
              <a:lnSpc>
                <a:spcPct val="110000"/>
              </a:lnSpc>
              <a:buNone/>
            </a:pPr>
            <a:r>
              <a:rPr lang="fa-IR" altLang="ko-KR" sz="2800" b="1" dirty="0">
                <a:solidFill>
                  <a:schemeClr val="bg1"/>
                </a:solidFill>
                <a:latin typeface="Agency FB" panose="020B0503020202020204" pitchFamily="34" charset="0"/>
                <a:cs typeface="B Nazanin" panose="00000700000000000000" pitchFamily="2" charset="-78"/>
              </a:rPr>
              <a:t>ارائه</a:t>
            </a:r>
            <a:endParaRPr lang="en-US" altLang="ko-KR" sz="2800" b="1" dirty="0">
              <a:solidFill>
                <a:schemeClr val="bg1"/>
              </a:solidFill>
              <a:latin typeface="Agency FB" panose="020B0503020202020204" pitchFamily="34" charset="0"/>
              <a:cs typeface="B Nazanin" panose="00000700000000000000" pitchFamily="2" charset="-78"/>
            </a:endParaRPr>
          </a:p>
        </p:txBody>
      </p:sp>
      <p:sp>
        <p:nvSpPr>
          <p:cNvPr id="24" name="Google Shape;428;p28">
            <a:extLst>
              <a:ext uri="{FF2B5EF4-FFF2-40B4-BE49-F238E27FC236}">
                <a16:creationId xmlns:a16="http://schemas.microsoft.com/office/drawing/2014/main" id="{7B5BB7AF-AE2C-FB73-C849-304F83C53078}"/>
              </a:ext>
            </a:extLst>
          </p:cNvPr>
          <p:cNvSpPr txBox="1"/>
          <p:nvPr/>
        </p:nvSpPr>
        <p:spPr>
          <a:xfrm>
            <a:off x="70019" y="526170"/>
            <a:ext cx="5378282" cy="766957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0" rIns="0" bIns="0" anchor="ctr" anchorCtr="1" compatLnSpc="1">
            <a:noAutofit/>
          </a:bodyPr>
          <a:lstStyle/>
          <a:p>
            <a:pPr algn="ctr" defTabSz="1219170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6000" b="1" kern="0" dirty="0">
                <a:solidFill>
                  <a:srgbClr val="0070C0"/>
                </a:solidFill>
                <a:latin typeface="Agency FB" panose="020B0503020202020204" pitchFamily="34" charset="0"/>
                <a:ea typeface="Poppins"/>
                <a:cs typeface="B Nazanin" panose="00000700000000000000" pitchFamily="2" charset="-78"/>
              </a:rPr>
              <a:t>فشار</a:t>
            </a:r>
            <a:r>
              <a:rPr lang="fa-IR" sz="6000" b="1" kern="0" dirty="0">
                <a:solidFill>
                  <a:schemeClr val="bg1"/>
                </a:solidFill>
                <a:latin typeface="Agency FB" panose="020B0503020202020204" pitchFamily="34" charset="0"/>
                <a:ea typeface="Poppins"/>
                <a:cs typeface="B Nazanin" panose="00000700000000000000" pitchFamily="2" charset="-78"/>
              </a:rPr>
              <a:t> خون</a:t>
            </a:r>
            <a:endParaRPr lang="es-PE" sz="6000" b="1" kern="0" dirty="0">
              <a:solidFill>
                <a:srgbClr val="2C70AA"/>
              </a:solidFill>
              <a:latin typeface="Agency FB" panose="020B0503020202020204" pitchFamily="34" charset="0"/>
              <a:ea typeface="Poppins"/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2667858711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8">
            <a:extLst>
              <a:ext uri="{FF2B5EF4-FFF2-40B4-BE49-F238E27FC236}">
                <a16:creationId xmlns:a16="http://schemas.microsoft.com/office/drawing/2014/main" id="{86B155A3-7F8E-D1DB-789D-3C1B1A0637E4}"/>
              </a:ext>
            </a:extLst>
          </p:cNvPr>
          <p:cNvSpPr txBox="1"/>
          <p:nvPr/>
        </p:nvSpPr>
        <p:spPr>
          <a:xfrm>
            <a:off x="866683" y="560638"/>
            <a:ext cx="7101908" cy="92333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ko-KR" sz="5400" b="1" spc="600" dirty="0">
                <a:solidFill>
                  <a:srgbClr val="2C70AA"/>
                </a:solidFill>
                <a:latin typeface="Agency FB" panose="020B0503020202020204" pitchFamily="34" charset="0"/>
                <a:cs typeface="B Nazanin" panose="00000700000000000000" pitchFamily="2" charset="-78"/>
              </a:rPr>
              <a:t>FUENTE</a:t>
            </a:r>
            <a:endParaRPr lang="ko-KR" altLang="en-US" sz="5400" b="1" spc="600" dirty="0">
              <a:solidFill>
                <a:srgbClr val="2C70AA"/>
              </a:solidFill>
              <a:latin typeface="Agency FB" panose="020B0503020202020204" pitchFamily="34" charset="0"/>
              <a:cs typeface="B Nazanin" panose="00000700000000000000" pitchFamily="2" charset="-78"/>
            </a:endParaRPr>
          </a:p>
        </p:txBody>
      </p:sp>
      <p:sp>
        <p:nvSpPr>
          <p:cNvPr id="3" name="TextBox 7">
            <a:extLst>
              <a:ext uri="{FF2B5EF4-FFF2-40B4-BE49-F238E27FC236}">
                <a16:creationId xmlns:a16="http://schemas.microsoft.com/office/drawing/2014/main" id="{9898B319-ECB7-4DBF-3537-5C91493A2A3F}"/>
              </a:ext>
            </a:extLst>
          </p:cNvPr>
          <p:cNvSpPr txBox="1"/>
          <p:nvPr/>
        </p:nvSpPr>
        <p:spPr>
          <a:xfrm>
            <a:off x="861541" y="1446477"/>
            <a:ext cx="242442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ko-KR" sz="1400" dirty="0">
                <a:solidFill>
                  <a:schemeClr val="bg1"/>
                </a:solidFill>
                <a:latin typeface="Arial" panose="020B0604020202020204" pitchFamily="34" charset="0"/>
                <a:cs typeface="B Nazanin" panose="00000700000000000000" pitchFamily="2" charset="-78"/>
              </a:rPr>
              <a:t>SLIDESPPT.NET</a:t>
            </a:r>
          </a:p>
        </p:txBody>
      </p:sp>
      <p:sp>
        <p:nvSpPr>
          <p:cNvPr id="4" name="Google Shape;270;p42">
            <a:extLst>
              <a:ext uri="{FF2B5EF4-FFF2-40B4-BE49-F238E27FC236}">
                <a16:creationId xmlns:a16="http://schemas.microsoft.com/office/drawing/2014/main" id="{DE8B8A05-3AEF-D7A5-F773-D263FCB9D314}"/>
              </a:ext>
            </a:extLst>
          </p:cNvPr>
          <p:cNvSpPr txBox="1"/>
          <p:nvPr/>
        </p:nvSpPr>
        <p:spPr>
          <a:xfrm>
            <a:off x="861541" y="2525281"/>
            <a:ext cx="5543071" cy="56535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889" tIns="121889" rIns="121889" bIns="121889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s-PE" sz="2133" dirty="0">
                <a:solidFill>
                  <a:srgbClr val="2C70AA"/>
                </a:solidFill>
                <a:latin typeface="Source Sans Pro" panose="020B0503030403020204" pitchFamily="34" charset="0"/>
                <a:ea typeface="Rubik"/>
                <a:cs typeface="B Nazanin" panose="00000700000000000000" pitchFamily="2" charset="-78"/>
                <a:sym typeface="Rubik"/>
              </a:rPr>
              <a:t>ELABORADO POR  </a:t>
            </a:r>
            <a:r>
              <a:rPr lang="es-PE" sz="2133" dirty="0">
                <a:solidFill>
                  <a:srgbClr val="2C70AA"/>
                </a:solidFill>
                <a:latin typeface="Source Sans Pro" panose="020B0503030403020204" pitchFamily="34" charset="0"/>
                <a:ea typeface="Montserrat"/>
                <a:cs typeface="B Nazanin" panose="00000700000000000000" pitchFamily="2" charset="-78"/>
                <a:sym typeface="Montserrat"/>
              </a:rPr>
              <a:t>: </a:t>
            </a:r>
            <a:r>
              <a:rPr lang="es-PE" sz="2133" dirty="0">
                <a:solidFill>
                  <a:schemeClr val="bg1"/>
                </a:solidFill>
                <a:latin typeface="Source Sans Pro" panose="020B0503030403020204" pitchFamily="34" charset="0"/>
                <a:ea typeface="Montserrat"/>
                <a:cs typeface="B Nazanin" panose="00000700000000000000" pitchFamily="2" charset="-78"/>
                <a:sym typeface="Montserrat"/>
              </a:rPr>
              <a:t>slidesppt.net</a:t>
            </a:r>
          </a:p>
          <a:p>
            <a:pPr lvl="0"/>
            <a:endParaRPr sz="2133" b="1" dirty="0">
              <a:solidFill>
                <a:srgbClr val="2C70AA"/>
              </a:solidFill>
              <a:latin typeface="Source Sans Pro" panose="020B0503030403020204" pitchFamily="34" charset="0"/>
              <a:ea typeface="Rubik"/>
              <a:cs typeface="B Nazanin" panose="00000700000000000000" pitchFamily="2" charset="-78"/>
              <a:sym typeface="Rubik"/>
            </a:endParaRPr>
          </a:p>
        </p:txBody>
      </p:sp>
      <p:grpSp>
        <p:nvGrpSpPr>
          <p:cNvPr id="5" name="Grupo 4">
            <a:extLst>
              <a:ext uri="{FF2B5EF4-FFF2-40B4-BE49-F238E27FC236}">
                <a16:creationId xmlns:a16="http://schemas.microsoft.com/office/drawing/2014/main" id="{ADD76EE0-86EE-4091-9946-7B9B8D3CFA51}"/>
              </a:ext>
            </a:extLst>
          </p:cNvPr>
          <p:cNvGrpSpPr/>
          <p:nvPr/>
        </p:nvGrpSpPr>
        <p:grpSpPr>
          <a:xfrm>
            <a:off x="861541" y="3454833"/>
            <a:ext cx="3985230" cy="2125885"/>
            <a:chOff x="877424" y="2601843"/>
            <a:chExt cx="2989182" cy="1594553"/>
          </a:xfrm>
        </p:grpSpPr>
        <p:sp>
          <p:nvSpPr>
            <p:cNvPr id="8" name="Google Shape;272;p42">
              <a:extLst>
                <a:ext uri="{FF2B5EF4-FFF2-40B4-BE49-F238E27FC236}">
                  <a16:creationId xmlns:a16="http://schemas.microsoft.com/office/drawing/2014/main" id="{4ACA42F3-81BE-4B98-FC75-9A8D4E7DD2AC}"/>
                </a:ext>
              </a:extLst>
            </p:cNvPr>
            <p:cNvSpPr txBox="1"/>
            <p:nvPr/>
          </p:nvSpPr>
          <p:spPr>
            <a:xfrm>
              <a:off x="877424" y="2601843"/>
              <a:ext cx="2117100" cy="3087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121889" tIns="121889" rIns="121889" bIns="121889" anchor="t" anchorCtr="0"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lvl="0" algn="r" rtl="1"/>
              <a:r>
                <a:rPr lang="fa-IR" sz="2133" dirty="0">
                  <a:solidFill>
                    <a:srgbClr val="2C70AA"/>
                  </a:solidFill>
                  <a:latin typeface="Source Sans Pro" panose="020B0503030403020204" pitchFamily="34" charset="0"/>
                  <a:ea typeface="Rubik"/>
                  <a:cs typeface="B Nazanin" panose="00000700000000000000" pitchFamily="2" charset="-78"/>
                  <a:sym typeface="Rubik"/>
                </a:rPr>
                <a:t>تصاویر :</a:t>
              </a:r>
              <a:endParaRPr sz="2133" dirty="0">
                <a:solidFill>
                  <a:srgbClr val="2C70AA"/>
                </a:solidFill>
                <a:latin typeface="Source Sans Pro" panose="020B0503030403020204" pitchFamily="34" charset="0"/>
                <a:ea typeface="Rubik"/>
                <a:cs typeface="B Nazanin" panose="00000700000000000000" pitchFamily="2" charset="-78"/>
                <a:sym typeface="Rubik"/>
              </a:endParaRPr>
            </a:p>
          </p:txBody>
        </p:sp>
        <p:sp>
          <p:nvSpPr>
            <p:cNvPr id="9" name="Google Shape;273;p42">
              <a:extLst>
                <a:ext uri="{FF2B5EF4-FFF2-40B4-BE49-F238E27FC236}">
                  <a16:creationId xmlns:a16="http://schemas.microsoft.com/office/drawing/2014/main" id="{DE248741-48C6-87BB-728D-31F0784B21DB}"/>
                </a:ext>
              </a:extLst>
            </p:cNvPr>
            <p:cNvSpPr txBox="1"/>
            <p:nvPr/>
          </p:nvSpPr>
          <p:spPr>
            <a:xfrm>
              <a:off x="877424" y="2910468"/>
              <a:ext cx="2989182" cy="1285928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121889" tIns="121889" rIns="121889" bIns="121889" anchor="t" anchorCtr="0"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80956" indent="-380956">
                <a:buFont typeface="Arial" panose="020B0604020202020204" pitchFamily="34" charset="0"/>
                <a:buChar char="•"/>
              </a:pPr>
              <a:r>
                <a:rPr lang="es-PE" sz="2000" dirty="0">
                  <a:solidFill>
                    <a:schemeClr val="bg1"/>
                  </a:solidFill>
                  <a:latin typeface="Source Sans Pro" panose="020B0503030403020204" pitchFamily="34" charset="0"/>
                  <a:ea typeface="Montserrat"/>
                  <a:cs typeface="B Nazanin" panose="00000700000000000000" pitchFamily="2" charset="-78"/>
                  <a:sym typeface="Montserrat"/>
                </a:rPr>
                <a:t>pngegg.com</a:t>
              </a:r>
            </a:p>
            <a:p>
              <a:pPr marL="380956" indent="-380956">
                <a:buFont typeface="Arial" panose="020B0604020202020204" pitchFamily="34" charset="0"/>
                <a:buChar char="•"/>
              </a:pPr>
              <a:r>
                <a:rPr lang="es-PE" sz="2000" dirty="0">
                  <a:solidFill>
                    <a:schemeClr val="bg1"/>
                  </a:solidFill>
                  <a:latin typeface="Source Sans Pro" panose="020B0503030403020204" pitchFamily="34" charset="0"/>
                  <a:ea typeface="Montserrat"/>
                  <a:cs typeface="B Nazanin" panose="00000700000000000000" pitchFamily="2" charset="-78"/>
                  <a:sym typeface="Montserrat"/>
                </a:rPr>
                <a:t>pexels.com</a:t>
              </a:r>
            </a:p>
            <a:p>
              <a:pPr marL="380956" indent="-380956">
                <a:buFont typeface="Arial" panose="020B0604020202020204" pitchFamily="34" charset="0"/>
                <a:buChar char="•"/>
              </a:pPr>
              <a:r>
                <a:rPr lang="es-PE" sz="2000" dirty="0">
                  <a:solidFill>
                    <a:schemeClr val="bg1"/>
                  </a:solidFill>
                  <a:latin typeface="Source Sans Pro" panose="020B0503030403020204" pitchFamily="34" charset="0"/>
                  <a:ea typeface="Montserrat"/>
                  <a:cs typeface="B Nazanin" panose="00000700000000000000" pitchFamily="2" charset="-78"/>
                  <a:sym typeface="Montserrat"/>
                </a:rPr>
                <a:t>pixabay.com</a:t>
              </a:r>
            </a:p>
            <a:p>
              <a:endParaRPr lang="es-PE" sz="2000" dirty="0">
                <a:solidFill>
                  <a:schemeClr val="bg1"/>
                </a:solidFill>
                <a:latin typeface="Source Sans Pro" panose="020B0503030403020204" pitchFamily="34" charset="0"/>
                <a:ea typeface="Montserrat"/>
                <a:cs typeface="B Nazanin" panose="00000700000000000000" pitchFamily="2" charset="-78"/>
                <a:sym typeface="Montserrat"/>
              </a:endParaRPr>
            </a:p>
          </p:txBody>
        </p:sp>
      </p:grpSp>
      <p:sp>
        <p:nvSpPr>
          <p:cNvPr id="6" name="Google Shape;274;p42">
            <a:extLst>
              <a:ext uri="{FF2B5EF4-FFF2-40B4-BE49-F238E27FC236}">
                <a16:creationId xmlns:a16="http://schemas.microsoft.com/office/drawing/2014/main" id="{8CAB4480-DDED-280B-BB59-88C156666DCD}"/>
              </a:ext>
            </a:extLst>
          </p:cNvPr>
          <p:cNvSpPr txBox="1"/>
          <p:nvPr/>
        </p:nvSpPr>
        <p:spPr>
          <a:xfrm>
            <a:off x="861541" y="5303367"/>
            <a:ext cx="2822555" cy="41156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889" tIns="121889" rIns="121889" bIns="121889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rtl="1"/>
            <a:r>
              <a:rPr lang="fa-IR" sz="2133" dirty="0">
                <a:solidFill>
                  <a:srgbClr val="2C70AA"/>
                </a:solidFill>
                <a:latin typeface="Source Sans Pro" panose="020B0503030403020204" pitchFamily="34" charset="0"/>
                <a:ea typeface="Rubik"/>
                <a:cs typeface="B Nazanin" panose="00000700000000000000" pitchFamily="2" charset="-78"/>
                <a:sym typeface="Rubik"/>
              </a:rPr>
              <a:t>فونت ها:</a:t>
            </a:r>
            <a:endParaRPr sz="2133" dirty="0">
              <a:solidFill>
                <a:srgbClr val="2C70AA"/>
              </a:solidFill>
              <a:latin typeface="Source Sans Pro" panose="020B0503030403020204" pitchFamily="34" charset="0"/>
              <a:ea typeface="Rubik"/>
              <a:cs typeface="B Nazanin" panose="00000700000000000000" pitchFamily="2" charset="-78"/>
              <a:sym typeface="Rubik"/>
            </a:endParaRPr>
          </a:p>
        </p:txBody>
      </p:sp>
      <p:sp>
        <p:nvSpPr>
          <p:cNvPr id="7" name="Google Shape;275;p42">
            <a:extLst>
              <a:ext uri="{FF2B5EF4-FFF2-40B4-BE49-F238E27FC236}">
                <a16:creationId xmlns:a16="http://schemas.microsoft.com/office/drawing/2014/main" id="{24813E5E-817C-449B-1ED4-D84082B86289}"/>
              </a:ext>
            </a:extLst>
          </p:cNvPr>
          <p:cNvSpPr txBox="1"/>
          <p:nvPr/>
        </p:nvSpPr>
        <p:spPr>
          <a:xfrm>
            <a:off x="861541" y="5714832"/>
            <a:ext cx="3526862" cy="91272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889" tIns="121889" rIns="121889" bIns="121889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80956" indent="-380956">
              <a:buFont typeface="Arial" panose="020B0604020202020204" pitchFamily="34" charset="0"/>
              <a:buChar char="•"/>
            </a:pPr>
            <a:r>
              <a:rPr lang="es-PE" sz="2000" dirty="0">
                <a:solidFill>
                  <a:srgbClr val="1A2D3B"/>
                </a:solidFill>
                <a:latin typeface="Source Sans Pro" panose="020B0503030403020204" pitchFamily="34" charset="0"/>
                <a:ea typeface="Montserrat"/>
                <a:cs typeface="B Nazanin" panose="00000700000000000000" pitchFamily="2" charset="-78"/>
                <a:sym typeface="Montserrat"/>
              </a:rPr>
              <a:t>Segoe UI</a:t>
            </a:r>
          </a:p>
          <a:p>
            <a:pPr marL="380956" indent="-380956">
              <a:buFont typeface="Arial" panose="020B0604020202020204" pitchFamily="34" charset="0"/>
              <a:buChar char="•"/>
            </a:pPr>
            <a:r>
              <a:rPr lang="es-PE" sz="2000" dirty="0">
                <a:solidFill>
                  <a:srgbClr val="1A2D3B"/>
                </a:solidFill>
                <a:latin typeface="Source Sans Pro" panose="020B0503030403020204" pitchFamily="34" charset="0"/>
                <a:ea typeface="Montserrat"/>
                <a:cs typeface="B Nazanin" panose="00000700000000000000" pitchFamily="2" charset="-78"/>
                <a:sym typeface="Montserrat"/>
              </a:rPr>
              <a:t>Arial</a:t>
            </a:r>
          </a:p>
        </p:txBody>
      </p:sp>
      <p:pic>
        <p:nvPicPr>
          <p:cNvPr id="15" name="Imagen 14">
            <a:extLst>
              <a:ext uri="{FF2B5EF4-FFF2-40B4-BE49-F238E27FC236}">
                <a16:creationId xmlns:a16="http://schemas.microsoft.com/office/drawing/2014/main" id="{407994DF-AE2E-5009-A9C2-A99AAC0D1AF7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056363" y="775595"/>
            <a:ext cx="5627547" cy="598354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869023699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iamond 5">
            <a:extLst>
              <a:ext uri="{FF2B5EF4-FFF2-40B4-BE49-F238E27FC236}">
                <a16:creationId xmlns:a16="http://schemas.microsoft.com/office/drawing/2014/main" id="{55F57351-3B26-CCF6-E3AB-255123C25C3D}"/>
              </a:ext>
            </a:extLst>
          </p:cNvPr>
          <p:cNvSpPr/>
          <p:nvPr/>
        </p:nvSpPr>
        <p:spPr>
          <a:xfrm>
            <a:off x="4370354" y="1492154"/>
            <a:ext cx="523145" cy="524695"/>
          </a:xfrm>
          <a:custGeom>
            <a:avLst/>
            <a:gdLst>
              <a:gd name="f0" fmla="val w"/>
              <a:gd name="f1" fmla="val h"/>
              <a:gd name="f2" fmla="val 0"/>
              <a:gd name="f3" fmla="val 3240001"/>
              <a:gd name="f4" fmla="val 3249575"/>
              <a:gd name="f5" fmla="val 1275349"/>
              <a:gd name="f6" fmla="val 2002569"/>
              <a:gd name="f7" fmla="val 1625117"/>
              <a:gd name="f8" fmla="val 2233002"/>
              <a:gd name="f9" fmla="val 1968772"/>
              <a:gd name="f10" fmla="val 2006596"/>
              <a:gd name="f11" fmla="val 1067116"/>
              <a:gd name="f12" fmla="val 1473605"/>
              <a:gd name="f13" fmla="val 1581605"/>
              <a:gd name="f14" fmla="val 2183116"/>
              <a:gd name="f15" fmla="val 1267205"/>
              <a:gd name="f16" fmla="val 1375205"/>
              <a:gd name="f17" fmla="val 1172196"/>
              <a:gd name="f18" fmla="val 3142550"/>
              <a:gd name="f19" fmla="val 2026252"/>
              <a:gd name="f20" fmla="val 1968728"/>
              <a:gd name="f21" fmla="val 3049854"/>
              <a:gd name="f22" fmla="val 1294362"/>
              <a:gd name="f23" fmla="val 602850"/>
              <a:gd name="f24" fmla="val 1559516"/>
              <a:gd name="f25" fmla="val 1217896"/>
              <a:gd name="f26" fmla="val 1964719"/>
              <a:gd name="f27" fmla="val 1060805"/>
              <a:gd name="f28" fmla="val 1168805"/>
              <a:gd name="f29" fmla="val 869032"/>
              <a:gd name="f30" fmla="val 816137"/>
              <a:gd name="f31" fmla="val 2381200"/>
              <a:gd name="f32" fmla="val 1623491"/>
              <a:gd name="f33" fmla="val 1668045"/>
              <a:gd name="f34" fmla="val 2093329"/>
              <a:gd name="f35" fmla="val 1625116"/>
              <a:gd name="f36" fmla="val 2121611"/>
              <a:gd name="f37" fmla="val 3235286"/>
              <a:gd name="f38" fmla="val 1060806"/>
              <a:gd name="f39" fmla="val 2489212"/>
              <a:gd name="f40" fmla="val 1552331"/>
              <a:gd name="f41" fmla="val 708008"/>
              <a:gd name="f42" fmla="val 761020"/>
              <a:gd name="f43" fmla="val 14946"/>
              <a:gd name="f44" fmla="*/ f0 1 3240001"/>
              <a:gd name="f45" fmla="*/ f1 1 3249575"/>
              <a:gd name="f46" fmla="val f2"/>
              <a:gd name="f47" fmla="val f3"/>
              <a:gd name="f48" fmla="val f4"/>
              <a:gd name="f49" fmla="+- f48 0 f46"/>
              <a:gd name="f50" fmla="+- f47 0 f46"/>
              <a:gd name="f51" fmla="*/ f50 1 3240001"/>
              <a:gd name="f52" fmla="*/ f49 1 3249575"/>
              <a:gd name="f53" fmla="*/ f46 1 f51"/>
              <a:gd name="f54" fmla="*/ f47 1 f51"/>
              <a:gd name="f55" fmla="*/ f46 1 f52"/>
              <a:gd name="f56" fmla="*/ f48 1 f52"/>
              <a:gd name="f57" fmla="*/ f53 f44 1"/>
              <a:gd name="f58" fmla="*/ f54 f44 1"/>
              <a:gd name="f59" fmla="*/ f56 f45 1"/>
              <a:gd name="f60" fmla="*/ f55 f4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57" t="f60" r="f58" b="f59"/>
            <a:pathLst>
              <a:path w="3240001" h="3249575">
                <a:moveTo>
                  <a:pt x="f5" y="f6"/>
                </a:moveTo>
                <a:lnTo>
                  <a:pt x="f7" y="f8"/>
                </a:lnTo>
                <a:lnTo>
                  <a:pt x="f9" y="f10"/>
                </a:lnTo>
                <a:lnTo>
                  <a:pt x="f3" y="f4"/>
                </a:lnTo>
                <a:lnTo>
                  <a:pt x="f2" y="f4"/>
                </a:lnTo>
                <a:close/>
                <a:moveTo>
                  <a:pt x="f11" y="f12"/>
                </a:moveTo>
                <a:lnTo>
                  <a:pt x="f11" y="f13"/>
                </a:lnTo>
                <a:lnTo>
                  <a:pt x="f14" y="f13"/>
                </a:lnTo>
                <a:lnTo>
                  <a:pt x="f14" y="f12"/>
                </a:lnTo>
                <a:close/>
                <a:moveTo>
                  <a:pt x="f11" y="f15"/>
                </a:moveTo>
                <a:lnTo>
                  <a:pt x="f11" y="f16"/>
                </a:lnTo>
                <a:lnTo>
                  <a:pt x="f14" y="f16"/>
                </a:lnTo>
                <a:lnTo>
                  <a:pt x="f14" y="f15"/>
                </a:lnTo>
                <a:close/>
                <a:moveTo>
                  <a:pt x="f3" y="f17"/>
                </a:moveTo>
                <a:lnTo>
                  <a:pt x="f3" y="f18"/>
                </a:lnTo>
                <a:lnTo>
                  <a:pt x="f19" y="f20"/>
                </a:lnTo>
                <a:lnTo>
                  <a:pt x="f21" y="f22"/>
                </a:lnTo>
                <a:close/>
                <a:moveTo>
                  <a:pt x="f2" y="f17"/>
                </a:moveTo>
                <a:lnTo>
                  <a:pt x="f23" y="f24"/>
                </a:lnTo>
                <a:lnTo>
                  <a:pt x="f25" y="f26"/>
                </a:lnTo>
                <a:lnTo>
                  <a:pt x="f2" y="f18"/>
                </a:lnTo>
                <a:close/>
                <a:moveTo>
                  <a:pt x="f11" y="f27"/>
                </a:moveTo>
                <a:lnTo>
                  <a:pt x="f11" y="f28"/>
                </a:lnTo>
                <a:lnTo>
                  <a:pt x="f14" y="f28"/>
                </a:lnTo>
                <a:lnTo>
                  <a:pt x="f14" y="f27"/>
                </a:lnTo>
                <a:close/>
                <a:moveTo>
                  <a:pt x="f29" y="f30"/>
                </a:moveTo>
                <a:lnTo>
                  <a:pt x="f31" y="f30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29" y="f32"/>
                </a:lnTo>
                <a:close/>
                <a:moveTo>
                  <a:pt x="f35" y="f2"/>
                </a:moveTo>
                <a:lnTo>
                  <a:pt x="f37" y="f38"/>
                </a:lnTo>
                <a:lnTo>
                  <a:pt x="f39" y="f40"/>
                </a:lnTo>
                <a:lnTo>
                  <a:pt x="f39" y="f41"/>
                </a:lnTo>
                <a:lnTo>
                  <a:pt x="f42" y="f41"/>
                </a:lnTo>
                <a:lnTo>
                  <a:pt x="f42" y="f40"/>
                </a:lnTo>
                <a:lnTo>
                  <a:pt x="f43" y="f38"/>
                </a:ln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1219170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 kern="0">
              <a:solidFill>
                <a:schemeClr val="bg1"/>
              </a:solidFill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3" name="Isosceles Triangle 51">
            <a:extLst>
              <a:ext uri="{FF2B5EF4-FFF2-40B4-BE49-F238E27FC236}">
                <a16:creationId xmlns:a16="http://schemas.microsoft.com/office/drawing/2014/main" id="{DF3A3782-1244-8D5D-6A3B-7BF6B86B9313}"/>
              </a:ext>
            </a:extLst>
          </p:cNvPr>
          <p:cNvSpPr/>
          <p:nvPr/>
        </p:nvSpPr>
        <p:spPr>
          <a:xfrm>
            <a:off x="3531606" y="1562685"/>
            <a:ext cx="523145" cy="383620"/>
          </a:xfrm>
          <a:custGeom>
            <a:avLst/>
            <a:gdLst>
              <a:gd name="f0" fmla="val w"/>
              <a:gd name="f1" fmla="val h"/>
              <a:gd name="f2" fmla="val 0"/>
              <a:gd name="f3" fmla="val 3240001"/>
              <a:gd name="f4" fmla="val 2375905"/>
              <a:gd name="f5" fmla="val 1974640"/>
              <a:gd name="f6" fmla="val 1379575"/>
              <a:gd name="f7" fmla="val 1"/>
              <a:gd name="f8" fmla="val 1269863"/>
              <a:gd name="f9" fmla="val 1399042"/>
              <a:gd name="f10" fmla="val 1610574"/>
              <a:gd name="f11" fmla="val 1745545"/>
              <a:gd name="f12" fmla="val 126952"/>
              <a:gd name="f13" fmla="val 2258912"/>
              <a:gd name="f14" fmla="val 2032457"/>
              <a:gd name="f15" fmla="val 1334195"/>
              <a:gd name="f16" fmla="val 117525"/>
              <a:gd name="f17" fmla="val 1207545"/>
              <a:gd name="f18" fmla="val 1324768"/>
              <a:gd name="f19" fmla="val 2249485"/>
              <a:gd name="f20" fmla="val 3240000"/>
              <a:gd name="f21" fmla="val 1610572"/>
              <a:gd name="f22" fmla="val 1620513"/>
              <a:gd name="f23" fmla="*/ f0 1 3240001"/>
              <a:gd name="f24" fmla="*/ f1 1 2375905"/>
              <a:gd name="f25" fmla="val f2"/>
              <a:gd name="f26" fmla="val f3"/>
              <a:gd name="f27" fmla="val f4"/>
              <a:gd name="f28" fmla="+- f27 0 f25"/>
              <a:gd name="f29" fmla="+- f26 0 f25"/>
              <a:gd name="f30" fmla="*/ f29 1 3240001"/>
              <a:gd name="f31" fmla="*/ f28 1 2375905"/>
              <a:gd name="f32" fmla="*/ f25 1 f30"/>
              <a:gd name="f33" fmla="*/ f26 1 f30"/>
              <a:gd name="f34" fmla="*/ f25 1 f31"/>
              <a:gd name="f35" fmla="*/ f27 1 f31"/>
              <a:gd name="f36" fmla="*/ f32 f23 1"/>
              <a:gd name="f37" fmla="*/ f33 f23 1"/>
              <a:gd name="f38" fmla="*/ f35 f24 1"/>
              <a:gd name="f39" fmla="*/ f34 f2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36" t="f39" r="f37" b="f38"/>
            <a:pathLst>
              <a:path w="3240001" h="2375905">
                <a:moveTo>
                  <a:pt x="f5" y="f6"/>
                </a:moveTo>
                <a:lnTo>
                  <a:pt x="f3" y="f4"/>
                </a:lnTo>
                <a:lnTo>
                  <a:pt x="f7" y="f4"/>
                </a:lnTo>
                <a:lnTo>
                  <a:pt x="f8" y="f9"/>
                </a:lnTo>
                <a:lnTo>
                  <a:pt x="f10" y="f11"/>
                </a:lnTo>
                <a:close/>
                <a:moveTo>
                  <a:pt x="f3" y="f12"/>
                </a:moveTo>
                <a:lnTo>
                  <a:pt x="f3" y="f13"/>
                </a:lnTo>
                <a:lnTo>
                  <a:pt x="f14" y="f15"/>
                </a:lnTo>
                <a:close/>
                <a:moveTo>
                  <a:pt x="f2" y="f16"/>
                </a:moveTo>
                <a:lnTo>
                  <a:pt x="f17" y="f18"/>
                </a:lnTo>
                <a:lnTo>
                  <a:pt x="f2" y="f19"/>
                </a:lnTo>
                <a:close/>
                <a:moveTo>
                  <a:pt x="f2" y="f2"/>
                </a:moveTo>
                <a:lnTo>
                  <a:pt x="f20" y="f2"/>
                </a:lnTo>
                <a:lnTo>
                  <a:pt x="f21" y="f22"/>
                </a:ln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1219170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 kern="0">
              <a:solidFill>
                <a:schemeClr val="bg1"/>
              </a:solidFill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4" name="Isosceles Triangle 57">
            <a:extLst>
              <a:ext uri="{FF2B5EF4-FFF2-40B4-BE49-F238E27FC236}">
                <a16:creationId xmlns:a16="http://schemas.microsoft.com/office/drawing/2014/main" id="{1F4EAA07-5970-7C2E-078F-3EDAE0244D69}"/>
              </a:ext>
            </a:extLst>
          </p:cNvPr>
          <p:cNvSpPr/>
          <p:nvPr/>
        </p:nvSpPr>
        <p:spPr>
          <a:xfrm>
            <a:off x="4372438" y="4520208"/>
            <a:ext cx="313139" cy="707904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346449"/>
              <a:gd name="f7" fmla="val 3166775"/>
              <a:gd name="f8" fmla="val 1148449"/>
              <a:gd name="f9" fmla="val 2374775"/>
              <a:gd name="f10" fmla="val 198001"/>
              <a:gd name="f11" fmla="val 1"/>
              <a:gd name="f12" fmla="val 755186"/>
              <a:gd name="f13" fmla="val 438198"/>
              <a:gd name="f14" fmla="val 734449"/>
              <a:gd name="f15" fmla="val 793446"/>
              <a:gd name="f16" fmla="val 1231644"/>
              <a:gd name="f17" fmla="val 803843"/>
              <a:gd name="f18" fmla="val 1256124"/>
              <a:gd name="f19" fmla="val 853246"/>
              <a:gd name="f20" fmla="val 1322425"/>
              <a:gd name="f21" fmla="val 1400264"/>
              <a:gd name="f22" fmla="val 1499686"/>
              <a:gd name="f23" fmla="val 772648"/>
              <a:gd name="f24" fmla="val 1580284"/>
              <a:gd name="f25" fmla="val 673226"/>
              <a:gd name="f26" fmla="val 573804"/>
              <a:gd name="f27" fmla="val 493206"/>
              <a:gd name="f28" fmla="val 1322426"/>
              <a:gd name="f29" fmla="val 542608"/>
              <a:gd name="f30" fmla="val 1256126"/>
              <a:gd name="f31" fmla="val 612000"/>
              <a:gd name="f32" fmla="val 1231645"/>
              <a:gd name="f33" fmla="val 591263"/>
              <a:gd name="f34" fmla="val 10368"/>
              <a:gd name="f35" fmla="val 2939"/>
              <a:gd name="f36" fmla="val 1491744"/>
              <a:gd name="f37" fmla="val 2009"/>
              <a:gd name="f38" fmla="val 1494147"/>
              <a:gd name="f39" fmla="val 1499342"/>
              <a:gd name="f40" fmla="val 6353"/>
              <a:gd name="f41" fmla="val 274151"/>
              <a:gd name="f42" fmla="val 1797289"/>
              <a:gd name="f43" fmla="val 320153"/>
              <a:gd name="f44" fmla="val 2031319"/>
              <a:gd name="f45" fmla="val 273414"/>
              <a:gd name="f46" fmla="val 2293171"/>
              <a:gd name="f47" fmla="val 1091887"/>
              <a:gd name="f48" fmla="val 2283744"/>
              <a:gd name="f49" fmla="val 1035756"/>
              <a:gd name="f50" fmla="val 1984266"/>
              <a:gd name="f51" fmla="val 1081794"/>
              <a:gd name="f52" fmla="val 1833397"/>
              <a:gd name="f53" fmla="val 1340768"/>
              <a:gd name="f54" fmla="val 1344512"/>
              <a:gd name="f55" fmla="val 1494334"/>
              <a:gd name="f56" fmla="val 1345124"/>
              <a:gd name="f57" fmla="val 1493447"/>
              <a:gd name="f58" fmla="val 1345785"/>
              <a:gd name="f59" fmla="val 1492596"/>
              <a:gd name="f60" fmla="val 1346448"/>
              <a:gd name="f61" fmla="val 1343510"/>
              <a:gd name="f62" fmla="val 1140490"/>
              <a:gd name="f63" fmla="val 966846"/>
              <a:gd name="f64" fmla="val 958206"/>
              <a:gd name="f65" fmla="val 524898"/>
              <a:gd name="f66" fmla="+- 0 0 -90"/>
              <a:gd name="f67" fmla="*/ f3 1 1346449"/>
              <a:gd name="f68" fmla="*/ f4 1 3166775"/>
              <a:gd name="f69" fmla="val f5"/>
              <a:gd name="f70" fmla="val f6"/>
              <a:gd name="f71" fmla="val f7"/>
              <a:gd name="f72" fmla="*/ f66 f0 1"/>
              <a:gd name="f73" fmla="+- f71 0 f69"/>
              <a:gd name="f74" fmla="+- f70 0 f69"/>
              <a:gd name="f75" fmla="*/ f72 1 f2"/>
              <a:gd name="f76" fmla="*/ f74 1 1346449"/>
              <a:gd name="f77" fmla="*/ f73 1 3166775"/>
              <a:gd name="f78" fmla="*/ 1148449 f74 1"/>
              <a:gd name="f79" fmla="*/ 198001 f74 1"/>
              <a:gd name="f80" fmla="*/ 1 f74 1"/>
              <a:gd name="f81" fmla="*/ 1346449 f74 1"/>
              <a:gd name="f82" fmla="*/ 755186 f74 1"/>
              <a:gd name="f83" fmla="*/ 734449 f74 1"/>
              <a:gd name="f84" fmla="*/ 853246 f74 1"/>
              <a:gd name="f85" fmla="*/ 673226 f74 1"/>
              <a:gd name="f86" fmla="*/ 493206 f74 1"/>
              <a:gd name="f87" fmla="*/ 612000 f74 1"/>
              <a:gd name="f88" fmla="*/ 2939 f74 1"/>
              <a:gd name="f89" fmla="*/ 0 f74 1"/>
              <a:gd name="f90" fmla="*/ 2009 f74 1"/>
              <a:gd name="f91" fmla="*/ 6353 f74 1"/>
              <a:gd name="f92" fmla="*/ 273414 f74 1"/>
              <a:gd name="f93" fmla="*/ 1091887 f74 1"/>
              <a:gd name="f94" fmla="*/ 1340768 f74 1"/>
              <a:gd name="f95" fmla="*/ 1344512 f74 1"/>
              <a:gd name="f96" fmla="*/ 1346448 f74 1"/>
              <a:gd name="f97" fmla="*/ 1343510 f74 1"/>
              <a:gd name="f98" fmla="*/ 2374775 f73 1"/>
              <a:gd name="f99" fmla="*/ 3166775 f73 1"/>
              <a:gd name="f100" fmla="*/ 0 f73 1"/>
              <a:gd name="f101" fmla="*/ 1231644 f73 1"/>
              <a:gd name="f102" fmla="*/ 1400264 f73 1"/>
              <a:gd name="f103" fmla="*/ 1580284 f73 1"/>
              <a:gd name="f104" fmla="*/ 1231645 f73 1"/>
              <a:gd name="f105" fmla="*/ 591263 f74 1"/>
              <a:gd name="f106" fmla="*/ 10368 f73 1"/>
              <a:gd name="f107" fmla="*/ 1491744 f73 1"/>
              <a:gd name="f108" fmla="*/ 1494147 f73 1"/>
              <a:gd name="f109" fmla="*/ 1499342 f73 1"/>
              <a:gd name="f110" fmla="*/ 2293171 f73 1"/>
              <a:gd name="f111" fmla="*/ 2283744 f73 1"/>
              <a:gd name="f112" fmla="*/ 1494334 f73 1"/>
              <a:gd name="f113" fmla="+- f75 0 f1"/>
              <a:gd name="f114" fmla="*/ f78 1 1346449"/>
              <a:gd name="f115" fmla="*/ f79 1 1346449"/>
              <a:gd name="f116" fmla="*/ f80 1 1346449"/>
              <a:gd name="f117" fmla="*/ f81 1 1346449"/>
              <a:gd name="f118" fmla="*/ f82 1 1346449"/>
              <a:gd name="f119" fmla="*/ f83 1 1346449"/>
              <a:gd name="f120" fmla="*/ f84 1 1346449"/>
              <a:gd name="f121" fmla="*/ f85 1 1346449"/>
              <a:gd name="f122" fmla="*/ f86 1 1346449"/>
              <a:gd name="f123" fmla="*/ f87 1 1346449"/>
              <a:gd name="f124" fmla="*/ f88 1 1346449"/>
              <a:gd name="f125" fmla="*/ f89 1 1346449"/>
              <a:gd name="f126" fmla="*/ f90 1 1346449"/>
              <a:gd name="f127" fmla="*/ f91 1 1346449"/>
              <a:gd name="f128" fmla="*/ f92 1 1346449"/>
              <a:gd name="f129" fmla="*/ f93 1 1346449"/>
              <a:gd name="f130" fmla="*/ f94 1 1346449"/>
              <a:gd name="f131" fmla="*/ f95 1 1346449"/>
              <a:gd name="f132" fmla="*/ f96 1 1346449"/>
              <a:gd name="f133" fmla="*/ f97 1 1346449"/>
              <a:gd name="f134" fmla="*/ f98 1 3166775"/>
              <a:gd name="f135" fmla="*/ f99 1 3166775"/>
              <a:gd name="f136" fmla="*/ f100 1 3166775"/>
              <a:gd name="f137" fmla="*/ f101 1 3166775"/>
              <a:gd name="f138" fmla="*/ f102 1 3166775"/>
              <a:gd name="f139" fmla="*/ f103 1 3166775"/>
              <a:gd name="f140" fmla="*/ f104 1 3166775"/>
              <a:gd name="f141" fmla="*/ f105 1 1346449"/>
              <a:gd name="f142" fmla="*/ f106 1 3166775"/>
              <a:gd name="f143" fmla="*/ f107 1 3166775"/>
              <a:gd name="f144" fmla="*/ f108 1 3166775"/>
              <a:gd name="f145" fmla="*/ f109 1 3166775"/>
              <a:gd name="f146" fmla="*/ f110 1 3166775"/>
              <a:gd name="f147" fmla="*/ f111 1 3166775"/>
              <a:gd name="f148" fmla="*/ f112 1 3166775"/>
              <a:gd name="f149" fmla="*/ f69 1 f76"/>
              <a:gd name="f150" fmla="*/ f70 1 f76"/>
              <a:gd name="f151" fmla="*/ f69 1 f77"/>
              <a:gd name="f152" fmla="*/ f71 1 f77"/>
              <a:gd name="f153" fmla="*/ f114 1 f76"/>
              <a:gd name="f154" fmla="*/ f134 1 f77"/>
              <a:gd name="f155" fmla="*/ f115 1 f76"/>
              <a:gd name="f156" fmla="*/ f116 1 f76"/>
              <a:gd name="f157" fmla="*/ f135 1 f77"/>
              <a:gd name="f158" fmla="*/ f117 1 f76"/>
              <a:gd name="f159" fmla="*/ f118 1 f76"/>
              <a:gd name="f160" fmla="*/ f136 1 f77"/>
              <a:gd name="f161" fmla="*/ f119 1 f76"/>
              <a:gd name="f162" fmla="*/ f137 1 f77"/>
              <a:gd name="f163" fmla="*/ f120 1 f76"/>
              <a:gd name="f164" fmla="*/ f138 1 f77"/>
              <a:gd name="f165" fmla="*/ f121 1 f76"/>
              <a:gd name="f166" fmla="*/ f139 1 f77"/>
              <a:gd name="f167" fmla="*/ f122 1 f76"/>
              <a:gd name="f168" fmla="*/ f123 1 f76"/>
              <a:gd name="f169" fmla="*/ f140 1 f77"/>
              <a:gd name="f170" fmla="*/ f141 1 f76"/>
              <a:gd name="f171" fmla="*/ f142 1 f77"/>
              <a:gd name="f172" fmla="*/ f124 1 f76"/>
              <a:gd name="f173" fmla="*/ f143 1 f77"/>
              <a:gd name="f174" fmla="*/ f125 1 f76"/>
              <a:gd name="f175" fmla="*/ f126 1 f76"/>
              <a:gd name="f176" fmla="*/ f144 1 f77"/>
              <a:gd name="f177" fmla="*/ f145 1 f77"/>
              <a:gd name="f178" fmla="*/ f127 1 f76"/>
              <a:gd name="f179" fmla="*/ f128 1 f76"/>
              <a:gd name="f180" fmla="*/ f146 1 f77"/>
              <a:gd name="f181" fmla="*/ f129 1 f76"/>
              <a:gd name="f182" fmla="*/ f147 1 f77"/>
              <a:gd name="f183" fmla="*/ f130 1 f76"/>
              <a:gd name="f184" fmla="*/ f131 1 f76"/>
              <a:gd name="f185" fmla="*/ f148 1 f77"/>
              <a:gd name="f186" fmla="*/ f132 1 f76"/>
              <a:gd name="f187" fmla="*/ f133 1 f76"/>
              <a:gd name="f188" fmla="*/ f149 f67 1"/>
              <a:gd name="f189" fmla="*/ f150 f67 1"/>
              <a:gd name="f190" fmla="*/ f152 f68 1"/>
              <a:gd name="f191" fmla="*/ f151 f68 1"/>
              <a:gd name="f192" fmla="*/ f153 f67 1"/>
              <a:gd name="f193" fmla="*/ f154 f68 1"/>
              <a:gd name="f194" fmla="*/ f155 f67 1"/>
              <a:gd name="f195" fmla="*/ f156 f67 1"/>
              <a:gd name="f196" fmla="*/ f157 f68 1"/>
              <a:gd name="f197" fmla="*/ f158 f67 1"/>
              <a:gd name="f198" fmla="*/ f159 f67 1"/>
              <a:gd name="f199" fmla="*/ f160 f68 1"/>
              <a:gd name="f200" fmla="*/ f161 f67 1"/>
              <a:gd name="f201" fmla="*/ f162 f68 1"/>
              <a:gd name="f202" fmla="*/ f163 f67 1"/>
              <a:gd name="f203" fmla="*/ f164 f68 1"/>
              <a:gd name="f204" fmla="*/ f165 f67 1"/>
              <a:gd name="f205" fmla="*/ f166 f68 1"/>
              <a:gd name="f206" fmla="*/ f167 f67 1"/>
              <a:gd name="f207" fmla="*/ f168 f67 1"/>
              <a:gd name="f208" fmla="*/ f169 f68 1"/>
              <a:gd name="f209" fmla="*/ f170 f67 1"/>
              <a:gd name="f210" fmla="*/ f171 f68 1"/>
              <a:gd name="f211" fmla="*/ f172 f67 1"/>
              <a:gd name="f212" fmla="*/ f173 f68 1"/>
              <a:gd name="f213" fmla="*/ f174 f67 1"/>
              <a:gd name="f214" fmla="*/ f175 f67 1"/>
              <a:gd name="f215" fmla="*/ f176 f68 1"/>
              <a:gd name="f216" fmla="*/ f177 f68 1"/>
              <a:gd name="f217" fmla="*/ f178 f67 1"/>
              <a:gd name="f218" fmla="*/ f179 f67 1"/>
              <a:gd name="f219" fmla="*/ f180 f68 1"/>
              <a:gd name="f220" fmla="*/ f181 f67 1"/>
              <a:gd name="f221" fmla="*/ f182 f68 1"/>
              <a:gd name="f222" fmla="*/ f183 f67 1"/>
              <a:gd name="f223" fmla="*/ f184 f67 1"/>
              <a:gd name="f224" fmla="*/ f185 f68 1"/>
              <a:gd name="f225" fmla="*/ f186 f67 1"/>
              <a:gd name="f226" fmla="*/ f187 f6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13">
                <a:pos x="f192" y="f193"/>
              </a:cxn>
              <a:cxn ang="f113">
                <a:pos x="f194" y="f193"/>
              </a:cxn>
              <a:cxn ang="f113">
                <a:pos x="f195" y="f196"/>
              </a:cxn>
              <a:cxn ang="f113">
                <a:pos x="f197" y="f196"/>
              </a:cxn>
              <a:cxn ang="f113">
                <a:pos x="f192" y="f193"/>
              </a:cxn>
              <a:cxn ang="f113">
                <a:pos x="f198" y="f199"/>
              </a:cxn>
              <a:cxn ang="f113">
                <a:pos x="f200" y="f201"/>
              </a:cxn>
              <a:cxn ang="f113">
                <a:pos x="f202" y="f203"/>
              </a:cxn>
              <a:cxn ang="f113">
                <a:pos x="f204" y="f205"/>
              </a:cxn>
              <a:cxn ang="f113">
                <a:pos x="f206" y="f203"/>
              </a:cxn>
              <a:cxn ang="f113">
                <a:pos x="f207" y="f208"/>
              </a:cxn>
              <a:cxn ang="f113">
                <a:pos x="f209" y="f210"/>
              </a:cxn>
              <a:cxn ang="f113">
                <a:pos x="f211" y="f212"/>
              </a:cxn>
              <a:cxn ang="f113">
                <a:pos x="f213" y="f212"/>
              </a:cxn>
              <a:cxn ang="f113">
                <a:pos x="f214" y="f215"/>
              </a:cxn>
              <a:cxn ang="f113">
                <a:pos x="f213" y="f216"/>
              </a:cxn>
              <a:cxn ang="f113">
                <a:pos x="f217" y="f216"/>
              </a:cxn>
              <a:cxn ang="f113">
                <a:pos x="f218" y="f219"/>
              </a:cxn>
              <a:cxn ang="f113">
                <a:pos x="f220" y="f221"/>
              </a:cxn>
              <a:cxn ang="f113">
                <a:pos x="f222" y="f216"/>
              </a:cxn>
              <a:cxn ang="f113">
                <a:pos x="f197" y="f216"/>
              </a:cxn>
              <a:cxn ang="f113">
                <a:pos x="f223" y="f224"/>
              </a:cxn>
              <a:cxn ang="f113">
                <a:pos x="f225" y="f212"/>
              </a:cxn>
              <a:cxn ang="f113">
                <a:pos x="f226" y="f212"/>
              </a:cxn>
              <a:cxn ang="f113">
                <a:pos x="f198" y="f199"/>
              </a:cxn>
            </a:cxnLst>
            <a:rect l="f188" t="f191" r="f189" b="f190"/>
            <a:pathLst>
              <a:path w="1346449" h="3166775">
                <a:moveTo>
                  <a:pt x="f8" y="f9"/>
                </a:moveTo>
                <a:lnTo>
                  <a:pt x="f10" y="f9"/>
                </a:lnTo>
                <a:lnTo>
                  <a:pt x="f11" y="f7"/>
                </a:lnTo>
                <a:lnTo>
                  <a:pt x="f6" y="f7"/>
                </a:lnTo>
                <a:lnTo>
                  <a:pt x="f8" y="f9"/>
                </a:lnTo>
                <a:close/>
                <a:moveTo>
                  <a:pt x="f12" y="f5"/>
                </a:moveTo>
                <a:cubicBezTo>
                  <a:pt x="f12" y="f13"/>
                  <a:pt x="f14" y="f15"/>
                  <a:pt x="f14" y="f16"/>
                </a:cubicBezTo>
                <a:cubicBezTo>
                  <a:pt x="f17" y="f18"/>
                  <a:pt x="f19" y="f20"/>
                  <a:pt x="f19" y="f21"/>
                </a:cubicBezTo>
                <a:cubicBezTo>
                  <a:pt x="f19" y="f22"/>
                  <a:pt x="f23" y="f24"/>
                  <a:pt x="f25" y="f24"/>
                </a:cubicBezTo>
                <a:cubicBezTo>
                  <a:pt x="f26" y="f24"/>
                  <a:pt x="f27" y="f22"/>
                  <a:pt x="f27" y="f21"/>
                </a:cubicBezTo>
                <a:cubicBezTo>
                  <a:pt x="f27" y="f28"/>
                  <a:pt x="f29" y="f30"/>
                  <a:pt x="f31" y="f32"/>
                </a:cubicBezTo>
                <a:lnTo>
                  <a:pt x="f33" y="f34"/>
                </a:lnTo>
                <a:lnTo>
                  <a:pt x="f35" y="f36"/>
                </a:lnTo>
                <a:lnTo>
                  <a:pt x="f5" y="f36"/>
                </a:lnTo>
                <a:lnTo>
                  <a:pt x="f37" y="f38"/>
                </a:lnTo>
                <a:lnTo>
                  <a:pt x="f5" y="f39"/>
                </a:lnTo>
                <a:lnTo>
                  <a:pt x="f40" y="f39"/>
                </a:lnTo>
                <a:cubicBezTo>
                  <a:pt x="f41" y="f42"/>
                  <a:pt x="f43" y="f44"/>
                  <a:pt x="f45" y="f46"/>
                </a:cubicBezTo>
                <a:lnTo>
                  <a:pt x="f47" y="f48"/>
                </a:lnTo>
                <a:cubicBezTo>
                  <a:pt x="f49" y="f50"/>
                  <a:pt x="f51" y="f52"/>
                  <a:pt x="f53" y="f39"/>
                </a:cubicBezTo>
                <a:lnTo>
                  <a:pt x="f6" y="f39"/>
                </a:lnTo>
                <a:lnTo>
                  <a:pt x="f54" y="f55"/>
                </a:lnTo>
                <a:cubicBezTo>
                  <a:pt x="f56" y="f57"/>
                  <a:pt x="f58" y="f59"/>
                  <a:pt x="f60" y="f36"/>
                </a:cubicBezTo>
                <a:lnTo>
                  <a:pt x="f61" y="f36"/>
                </a:lnTo>
                <a:cubicBezTo>
                  <a:pt x="f62" y="f63"/>
                  <a:pt x="f64" y="f65"/>
                  <a:pt x="f12" y="f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1219170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 kern="0">
              <a:solidFill>
                <a:schemeClr val="bg1"/>
              </a:solidFill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5" name="Rectangle 7">
            <a:extLst>
              <a:ext uri="{FF2B5EF4-FFF2-40B4-BE49-F238E27FC236}">
                <a16:creationId xmlns:a16="http://schemas.microsoft.com/office/drawing/2014/main" id="{69B63B84-2D70-28E3-CA42-66F6B6FC572E}"/>
              </a:ext>
            </a:extLst>
          </p:cNvPr>
          <p:cNvSpPr/>
          <p:nvPr/>
        </p:nvSpPr>
        <p:spPr>
          <a:xfrm rot="18900010">
            <a:off x="7844019" y="3654565"/>
            <a:ext cx="225661" cy="502736"/>
          </a:xfrm>
          <a:custGeom>
            <a:avLst/>
            <a:gdLst>
              <a:gd name="f0" fmla="val w"/>
              <a:gd name="f1" fmla="val h"/>
              <a:gd name="f2" fmla="val 0"/>
              <a:gd name="f3" fmla="val 154109"/>
              <a:gd name="f4" fmla="val 343323"/>
              <a:gd name="f5" fmla="val 102909"/>
              <a:gd name="f6" fmla="val 313772"/>
              <a:gd name="f7" fmla="val 328547"/>
              <a:gd name="f8" fmla="val 336708"/>
              <a:gd name="f9" fmla="val 96294"/>
              <a:gd name="f10" fmla="val 343322"/>
              <a:gd name="f11" fmla="val 88133"/>
              <a:gd name="f12" fmla="val 65975"/>
              <a:gd name="f13" fmla="val 57814"/>
              <a:gd name="f14" fmla="val 51199"/>
              <a:gd name="f15" fmla="val 323622"/>
              <a:gd name="f16" fmla="val 51200"/>
              <a:gd name="f17" fmla="val 318696"/>
              <a:gd name="f18" fmla="val 313771"/>
              <a:gd name="f19" fmla="val 123327"/>
              <a:gd name="f20" fmla="val 15459"/>
              <a:gd name="f21" fmla="val 141678"/>
              <a:gd name="f22" fmla="val 29245"/>
              <a:gd name="f23" fmla="val 152926"/>
              <a:gd name="f24" fmla="val 50497"/>
              <a:gd name="f25" fmla="val 154008"/>
              <a:gd name="f26" fmla="val 73425"/>
              <a:gd name="f27" fmla="val 155089"/>
              <a:gd name="f28" fmla="val 96353"/>
              <a:gd name="f29" fmla="val 145890"/>
              <a:gd name="f30" fmla="val 118568"/>
              <a:gd name="f31" fmla="val 128916"/>
              <a:gd name="f32" fmla="val 134021"/>
              <a:gd name="f33" fmla="val 119294"/>
              <a:gd name="f34" fmla="val 123450"/>
              <a:gd name="f35" fmla="val 133118"/>
              <a:gd name="f36" fmla="val 110865"/>
              <a:gd name="f37" fmla="val 140611"/>
              <a:gd name="f38" fmla="val 92772"/>
              <a:gd name="f39" fmla="val 139730"/>
              <a:gd name="f40" fmla="val 74098"/>
              <a:gd name="f41" fmla="val 138850"/>
              <a:gd name="f42" fmla="val 55424"/>
              <a:gd name="f43" fmla="val 129689"/>
              <a:gd name="f44" fmla="val 38115"/>
              <a:gd name="f45" fmla="val 114743"/>
              <a:gd name="f46" fmla="val 26887"/>
              <a:gd name="f47" fmla="val 136698"/>
              <a:gd name="f48" fmla="val 17411"/>
              <a:gd name="f49" fmla="val 103758"/>
              <a:gd name="f50" fmla="val -15529"/>
              <a:gd name="f51" fmla="val 50351"/>
              <a:gd name="f52" fmla="val 17412"/>
              <a:gd name="f53" fmla="val -15528"/>
              <a:gd name="f54" fmla="val 103757"/>
              <a:gd name="f55" fmla="val 136697"/>
              <a:gd name="f56" fmla="val 169637"/>
              <a:gd name="f57" fmla="val 196665"/>
              <a:gd name="f58" fmla="val 42556"/>
              <a:gd name="f59" fmla="val 111552"/>
              <a:gd name="f60" fmla="val 154108"/>
              <a:gd name="f61" fmla="val 139576"/>
              <a:gd name="f62" fmla="val 168641"/>
              <a:gd name="f63" fmla="val 121959"/>
              <a:gd name="f64" fmla="val 178211"/>
              <a:gd name="f65" fmla="val 102912"/>
              <a:gd name="f66" fmla="val 180994"/>
              <a:gd name="f67" fmla="val 308310"/>
              <a:gd name="f68" fmla="val 51197"/>
              <a:gd name="f69" fmla="val 32150"/>
              <a:gd name="f70" fmla="val 14534"/>
              <a:gd name="f71" fmla="val -42555"/>
              <a:gd name="f72" fmla="val -42556"/>
              <a:gd name="f73" fmla="val 111553"/>
              <a:gd name="f74" fmla="*/ f0 1 154109"/>
              <a:gd name="f75" fmla="*/ f1 1 343323"/>
              <a:gd name="f76" fmla="val f2"/>
              <a:gd name="f77" fmla="val f3"/>
              <a:gd name="f78" fmla="val f4"/>
              <a:gd name="f79" fmla="+- f78 0 f76"/>
              <a:gd name="f80" fmla="+- f77 0 f76"/>
              <a:gd name="f81" fmla="*/ f80 1 154109"/>
              <a:gd name="f82" fmla="*/ f79 1 343323"/>
              <a:gd name="f83" fmla="*/ f76 1 f81"/>
              <a:gd name="f84" fmla="*/ f77 1 f81"/>
              <a:gd name="f85" fmla="*/ f76 1 f82"/>
              <a:gd name="f86" fmla="*/ f78 1 f82"/>
              <a:gd name="f87" fmla="*/ f83 f74 1"/>
              <a:gd name="f88" fmla="*/ f84 f74 1"/>
              <a:gd name="f89" fmla="*/ f86 f75 1"/>
              <a:gd name="f90" fmla="*/ f85 f7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87" t="f90" r="f88" b="f89"/>
            <a:pathLst>
              <a:path w="154109" h="343323">
                <a:moveTo>
                  <a:pt x="f5" y="f6"/>
                </a:moveTo>
                <a:lnTo>
                  <a:pt x="f5" y="f7"/>
                </a:lnTo>
                <a:cubicBezTo>
                  <a:pt x="f5" y="f8"/>
                  <a:pt x="f9" y="f10"/>
                  <a:pt x="f11" y="f4"/>
                </a:cubicBezTo>
                <a:lnTo>
                  <a:pt x="f12" y="f10"/>
                </a:lnTo>
                <a:cubicBezTo>
                  <a:pt x="f13" y="f10"/>
                  <a:pt x="f14" y="f8"/>
                  <a:pt x="f14" y="f7"/>
                </a:cubicBezTo>
                <a:cubicBezTo>
                  <a:pt x="f14" y="f15"/>
                  <a:pt x="f16" y="f17"/>
                  <a:pt x="f16" y="f18"/>
                </a:cubicBezTo>
                <a:close/>
                <a:moveTo>
                  <a:pt x="f19" y="f20"/>
                </a:moveTo>
                <a:cubicBezTo>
                  <a:pt x="f21" y="f22"/>
                  <a:pt x="f23" y="f24"/>
                  <a:pt x="f25" y="f26"/>
                </a:cubicBezTo>
                <a:cubicBezTo>
                  <a:pt x="f27" y="f28"/>
                  <a:pt x="f29" y="f30"/>
                  <a:pt x="f31" y="f32"/>
                </a:cubicBezTo>
                <a:lnTo>
                  <a:pt x="f33" y="f34"/>
                </a:lnTo>
                <a:cubicBezTo>
                  <a:pt x="f35" y="f36"/>
                  <a:pt x="f37" y="f38"/>
                  <a:pt x="f39" y="f40"/>
                </a:cubicBezTo>
                <a:cubicBezTo>
                  <a:pt x="f41" y="f42"/>
                  <a:pt x="f43" y="f44"/>
                  <a:pt x="f45" y="f46"/>
                </a:cubicBezTo>
                <a:close/>
                <a:moveTo>
                  <a:pt x="f47" y="f48"/>
                </a:moveTo>
                <a:cubicBezTo>
                  <a:pt x="f49" y="f50"/>
                  <a:pt x="f51" y="f50"/>
                  <a:pt x="f52" y="f48"/>
                </a:cubicBezTo>
                <a:cubicBezTo>
                  <a:pt x="f53" y="f51"/>
                  <a:pt x="f53" y="f54"/>
                  <a:pt x="f52" y="f55"/>
                </a:cubicBezTo>
                <a:cubicBezTo>
                  <a:pt x="f51" y="f56"/>
                  <a:pt x="f49" y="f56"/>
                  <a:pt x="f47" y="f55"/>
                </a:cubicBezTo>
                <a:cubicBezTo>
                  <a:pt x="f56" y="f54"/>
                  <a:pt x="f56" y="f51"/>
                  <a:pt x="f47" y="f48"/>
                </a:cubicBezTo>
                <a:close/>
                <a:moveTo>
                  <a:pt x="f3" y="f2"/>
                </a:moveTo>
                <a:cubicBezTo>
                  <a:pt x="f57" y="f58"/>
                  <a:pt x="f57" y="f59"/>
                  <a:pt x="f3" y="f60"/>
                </a:cubicBezTo>
                <a:cubicBezTo>
                  <a:pt x="f61" y="f62"/>
                  <a:pt x="f63" y="f64"/>
                  <a:pt x="f65" y="f66"/>
                </a:cubicBezTo>
                <a:lnTo>
                  <a:pt x="f65" y="f67"/>
                </a:lnTo>
                <a:lnTo>
                  <a:pt x="f68" y="f67"/>
                </a:lnTo>
                <a:lnTo>
                  <a:pt x="f68" y="f66"/>
                </a:lnTo>
                <a:cubicBezTo>
                  <a:pt x="f69" y="f64"/>
                  <a:pt x="f70" y="f62"/>
                  <a:pt x="f2" y="f60"/>
                </a:cubicBezTo>
                <a:cubicBezTo>
                  <a:pt x="f71" y="f59"/>
                  <a:pt x="f71" y="f58"/>
                  <a:pt x="f2" y="f2"/>
                </a:cubicBezTo>
                <a:cubicBezTo>
                  <a:pt x="f58" y="f72"/>
                  <a:pt x="f73" y="f72"/>
                  <a:pt x="f3" y="f2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1219170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 kern="0">
              <a:solidFill>
                <a:schemeClr val="bg1"/>
              </a:solidFill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6" name="Parallelogram 15">
            <a:extLst>
              <a:ext uri="{FF2B5EF4-FFF2-40B4-BE49-F238E27FC236}">
                <a16:creationId xmlns:a16="http://schemas.microsoft.com/office/drawing/2014/main" id="{ED32B1DE-E7DE-0CB0-1135-1AC7140BBFF1}"/>
              </a:ext>
            </a:extLst>
          </p:cNvPr>
          <p:cNvSpPr/>
          <p:nvPr/>
        </p:nvSpPr>
        <p:spPr>
          <a:xfrm flipH="1">
            <a:off x="3525314" y="4641908"/>
            <a:ext cx="464491" cy="464491"/>
          </a:xfrm>
          <a:custGeom>
            <a:avLst/>
            <a:gdLst>
              <a:gd name="f0" fmla="val w"/>
              <a:gd name="f1" fmla="val h"/>
              <a:gd name="f2" fmla="val 0"/>
              <a:gd name="f3" fmla="val 3242753"/>
              <a:gd name="f4" fmla="val 3227814"/>
              <a:gd name="f5" fmla="val 1621376"/>
              <a:gd name="f6" fmla="val 1043635"/>
              <a:gd name="f7" fmla="val 1557188"/>
              <a:gd name="f8" fmla="val 1505154"/>
              <a:gd name="f9" fmla="val 1095669"/>
              <a:gd name="f10" fmla="val 1159857"/>
              <a:gd name="f11" fmla="val 1625483"/>
              <a:gd name="f12" fmla="val 1033577"/>
              <a:gd name="f13" fmla="val 969389"/>
              <a:gd name="f14" fmla="val 917355"/>
              <a:gd name="f15" fmla="val 1677517"/>
              <a:gd name="f16" fmla="val 1741705"/>
              <a:gd name="f17" fmla="val 1805893"/>
              <a:gd name="f18" fmla="val 1857927"/>
              <a:gd name="f19" fmla="val 1614688"/>
              <a:gd name="f20" fmla="val 1619859"/>
              <a:gd name="f21" fmla="val 1856884"/>
              <a:gd name="f22" fmla="val 1620361"/>
              <a:gd name="f23" fmla="val 1857187"/>
              <a:gd name="f24" fmla="val 1620868"/>
              <a:gd name="f25" fmla="val 1857190"/>
              <a:gd name="f26" fmla="val 1685564"/>
              <a:gd name="f27" fmla="val 1737598"/>
              <a:gd name="f28" fmla="val 1805156"/>
              <a:gd name="f29" fmla="val 1740968"/>
              <a:gd name="f30" fmla="val 628818"/>
              <a:gd name="f31" fmla="val 2206882"/>
              <a:gd name="f32" fmla="val 2681529"/>
              <a:gd name="f33" fmla="val 1103464"/>
              <a:gd name="f34" fmla="val 1688970"/>
              <a:gd name="f35" fmla="val 2274476"/>
              <a:gd name="f36" fmla="val 2749122"/>
              <a:gd name="f37" fmla="val 1035870"/>
              <a:gd name="f38" fmla="val 561223"/>
              <a:gd name="f39" fmla="val 424596"/>
              <a:gd name="f40" fmla="val 923081"/>
              <a:gd name="f41" fmla="val 357001"/>
              <a:gd name="f42" fmla="val 990676"/>
              <a:gd name="f43" fmla="val 2128645"/>
              <a:gd name="f44" fmla="val 581423"/>
              <a:gd name="f45" fmla="val 2515905"/>
              <a:gd name="f46" fmla="val 922189"/>
              <a:gd name="f47" fmla="val 2742109"/>
              <a:gd name="f48" fmla="val 652992"/>
              <a:gd name="f49" fmla="val 911997"/>
              <a:gd name="f50" fmla="val 1121304"/>
              <a:gd name="f51" fmla="val 2850168"/>
              <a:gd name="f52" fmla="val 1274563"/>
              <a:gd name="f53" fmla="val 2916691"/>
              <a:gd name="f54" fmla="val 1443689"/>
              <a:gd name="f55" fmla="val 2953344"/>
              <a:gd name="f56" fmla="val 1799063"/>
              <a:gd name="f57" fmla="val 1968189"/>
              <a:gd name="f58" fmla="val 2121449"/>
              <a:gd name="f59" fmla="val 2330755"/>
              <a:gd name="f60" fmla="val 2589760"/>
              <a:gd name="f61" fmla="val 2320563"/>
              <a:gd name="f62" fmla="val 2661329"/>
              <a:gd name="f63" fmla="val 2885751"/>
              <a:gd name="f64" fmla="val 2319671"/>
              <a:gd name="f65" fmla="val 2599800"/>
              <a:gd name="f66" fmla="val 123238"/>
              <a:gd name="f67" fmla="val 2434609"/>
              <a:gd name="f68" fmla="val 120698"/>
              <a:gd name="f69" fmla="val 2268460"/>
              <a:gd name="f70" fmla="val 180476"/>
              <a:gd name="f71" fmla="val 2139563"/>
              <a:gd name="f72" fmla="val 303161"/>
              <a:gd name="f73" fmla="val 3057258"/>
              <a:gd name="f74" fmla="val 1232053"/>
              <a:gd name="f75" fmla="val 3305736"/>
              <a:gd name="f76" fmla="val 977255"/>
              <a:gd name="f77" fmla="val 3304415"/>
              <a:gd name="f78" fmla="val 570405"/>
              <a:gd name="f79" fmla="val 3054287"/>
              <a:gd name="f80" fmla="val 317226"/>
              <a:gd name="f81" fmla="val 2929224"/>
              <a:gd name="f82" fmla="val 190636"/>
              <a:gd name="f83" fmla="val 2764991"/>
              <a:gd name="f84" fmla="val 125778"/>
              <a:gd name="f85" fmla="val 642953"/>
              <a:gd name="f86" fmla="val 477762"/>
              <a:gd name="f87" fmla="val 313529"/>
              <a:gd name="f88" fmla="val 188466"/>
              <a:gd name="f89" fmla="val -61662"/>
              <a:gd name="f90" fmla="val -62983"/>
              <a:gd name="f91" fmla="val 185495"/>
              <a:gd name="f92" fmla="val 1103190"/>
              <a:gd name="f93" fmla="val 974294"/>
              <a:gd name="f94" fmla="val 808144"/>
              <a:gd name="f95" fmla="val 1722692"/>
              <a:gd name="f96" fmla="val 1520061"/>
              <a:gd name="f97" fmla="val 1440152"/>
              <a:gd name="f98" fmla="val 1375373"/>
              <a:gd name="f99" fmla="val 64779"/>
              <a:gd name="f100" fmla="val 144688"/>
              <a:gd name="f101" fmla="val 289376"/>
              <a:gd name="f102" fmla="val 1867380"/>
              <a:gd name="f103" fmla="val 1802601"/>
              <a:gd name="f104" fmla="*/ f0 1 3242753"/>
              <a:gd name="f105" fmla="*/ f1 1 3227814"/>
              <a:gd name="f106" fmla="val f2"/>
              <a:gd name="f107" fmla="val f3"/>
              <a:gd name="f108" fmla="val f4"/>
              <a:gd name="f109" fmla="+- f108 0 f106"/>
              <a:gd name="f110" fmla="+- f107 0 f106"/>
              <a:gd name="f111" fmla="*/ f110 1 3242753"/>
              <a:gd name="f112" fmla="*/ f109 1 3227814"/>
              <a:gd name="f113" fmla="*/ f106 1 f111"/>
              <a:gd name="f114" fmla="*/ f107 1 f111"/>
              <a:gd name="f115" fmla="*/ f106 1 f112"/>
              <a:gd name="f116" fmla="*/ f108 1 f112"/>
              <a:gd name="f117" fmla="*/ f113 f104 1"/>
              <a:gd name="f118" fmla="*/ f114 f104 1"/>
              <a:gd name="f119" fmla="*/ f116 f105 1"/>
              <a:gd name="f120" fmla="*/ f115 f10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17" t="f120" r="f118" b="f119"/>
            <a:pathLst>
              <a:path w="3242753" h="3227814">
                <a:moveTo>
                  <a:pt x="f5" y="f6"/>
                </a:moveTo>
                <a:cubicBezTo>
                  <a:pt x="f7" y="f6"/>
                  <a:pt x="f8" y="f9"/>
                  <a:pt x="f8" y="f10"/>
                </a:cubicBezTo>
                <a:lnTo>
                  <a:pt x="f8" y="f11"/>
                </a:lnTo>
                <a:lnTo>
                  <a:pt x="f12" y="f11"/>
                </a:lnTo>
                <a:cubicBezTo>
                  <a:pt x="f13" y="f11"/>
                  <a:pt x="f14" y="f15"/>
                  <a:pt x="f14" y="f16"/>
                </a:cubicBezTo>
                <a:cubicBezTo>
                  <a:pt x="f14" y="f17"/>
                  <a:pt x="f13" y="f18"/>
                  <a:pt x="f12" y="f18"/>
                </a:cubicBezTo>
                <a:lnTo>
                  <a:pt x="f19" y="f18"/>
                </a:lnTo>
                <a:lnTo>
                  <a:pt x="f20" y="f21"/>
                </a:lnTo>
                <a:cubicBezTo>
                  <a:pt x="f22" y="f23"/>
                  <a:pt x="f24" y="f25"/>
                  <a:pt x="f5" y="f25"/>
                </a:cubicBezTo>
                <a:cubicBezTo>
                  <a:pt x="f26" y="f25"/>
                  <a:pt x="f27" y="f28"/>
                  <a:pt x="f27" y="f29"/>
                </a:cubicBezTo>
                <a:lnTo>
                  <a:pt x="f27" y="f10"/>
                </a:lnTo>
                <a:cubicBezTo>
                  <a:pt x="f27" y="f9"/>
                  <a:pt x="f26" y="f6"/>
                  <a:pt x="f5" y="f6"/>
                </a:cubicBezTo>
                <a:close/>
                <a:moveTo>
                  <a:pt x="f5" y="f30"/>
                </a:moveTo>
                <a:cubicBezTo>
                  <a:pt x="f31" y="f30"/>
                  <a:pt x="f32" y="f33"/>
                  <a:pt x="f32" y="f34"/>
                </a:cubicBezTo>
                <a:cubicBezTo>
                  <a:pt x="f32" y="f35"/>
                  <a:pt x="f31" y="f36"/>
                  <a:pt x="f5" y="f36"/>
                </a:cubicBezTo>
                <a:cubicBezTo>
                  <a:pt x="f37" y="f36"/>
                  <a:pt x="f38" y="f35"/>
                  <a:pt x="f38" y="f34"/>
                </a:cubicBezTo>
                <a:cubicBezTo>
                  <a:pt x="f38" y="f33"/>
                  <a:pt x="f37" y="f30"/>
                  <a:pt x="f5" y="f30"/>
                </a:cubicBezTo>
                <a:close/>
                <a:moveTo>
                  <a:pt x="f5" y="f39"/>
                </a:moveTo>
                <a:cubicBezTo>
                  <a:pt x="f40" y="f39"/>
                  <a:pt x="f41" y="f42"/>
                  <a:pt x="f41" y="f34"/>
                </a:cubicBezTo>
                <a:cubicBezTo>
                  <a:pt x="f41" y="f43"/>
                  <a:pt x="f44" y="f45"/>
                  <a:pt x="f46" y="f47"/>
                </a:cubicBezTo>
                <a:lnTo>
                  <a:pt x="f48" y="f4"/>
                </a:lnTo>
                <a:lnTo>
                  <a:pt x="f49" y="f4"/>
                </a:lnTo>
                <a:lnTo>
                  <a:pt x="f50" y="f51"/>
                </a:lnTo>
                <a:cubicBezTo>
                  <a:pt x="f52" y="f53"/>
                  <a:pt x="f54" y="f55"/>
                  <a:pt x="f5" y="f55"/>
                </a:cubicBezTo>
                <a:cubicBezTo>
                  <a:pt x="f56" y="f55"/>
                  <a:pt x="f57" y="f53"/>
                  <a:pt x="f58" y="f51"/>
                </a:cubicBezTo>
                <a:lnTo>
                  <a:pt x="f59" y="f4"/>
                </a:lnTo>
                <a:lnTo>
                  <a:pt x="f60" y="f4"/>
                </a:lnTo>
                <a:lnTo>
                  <a:pt x="f61" y="f47"/>
                </a:lnTo>
                <a:cubicBezTo>
                  <a:pt x="f62" y="f45"/>
                  <a:pt x="f63" y="f43"/>
                  <a:pt x="f63" y="f34"/>
                </a:cubicBezTo>
                <a:cubicBezTo>
                  <a:pt x="f63" y="f42"/>
                  <a:pt x="f64" y="f39"/>
                  <a:pt x="f5" y="f39"/>
                </a:cubicBezTo>
                <a:close/>
                <a:moveTo>
                  <a:pt x="f65" y="f66"/>
                </a:moveTo>
                <a:cubicBezTo>
                  <a:pt x="f67" y="f68"/>
                  <a:pt x="f69" y="f70"/>
                  <a:pt x="f71" y="f72"/>
                </a:cubicBezTo>
                <a:lnTo>
                  <a:pt x="f73" y="f74"/>
                </a:lnTo>
                <a:cubicBezTo>
                  <a:pt x="f75" y="f76"/>
                  <a:pt x="f77" y="f78"/>
                  <a:pt x="f79" y="f80"/>
                </a:cubicBezTo>
                <a:cubicBezTo>
                  <a:pt x="f81" y="f82"/>
                  <a:pt x="f83" y="f84"/>
                  <a:pt x="f65" y="f66"/>
                </a:cubicBezTo>
                <a:close/>
                <a:moveTo>
                  <a:pt x="f85" y="f66"/>
                </a:moveTo>
                <a:cubicBezTo>
                  <a:pt x="f86" y="f84"/>
                  <a:pt x="f87" y="f82"/>
                  <a:pt x="f88" y="f80"/>
                </a:cubicBezTo>
                <a:cubicBezTo>
                  <a:pt x="f89" y="f78"/>
                  <a:pt x="f90" y="f76"/>
                  <a:pt x="f91" y="f74"/>
                </a:cubicBezTo>
                <a:lnTo>
                  <a:pt x="f92" y="f72"/>
                </a:lnTo>
                <a:cubicBezTo>
                  <a:pt x="f93" y="f70"/>
                  <a:pt x="f94" y="f68"/>
                  <a:pt x="f85" y="f66"/>
                </a:cubicBezTo>
                <a:close/>
                <a:moveTo>
                  <a:pt x="f95" y="f2"/>
                </a:moveTo>
                <a:lnTo>
                  <a:pt x="f96" y="f2"/>
                </a:lnTo>
                <a:cubicBezTo>
                  <a:pt x="f97" y="f2"/>
                  <a:pt x="f98" y="f99"/>
                  <a:pt x="f98" y="f100"/>
                </a:cubicBezTo>
                <a:lnTo>
                  <a:pt x="f98" y="f101"/>
                </a:lnTo>
                <a:lnTo>
                  <a:pt x="f102" y="f101"/>
                </a:lnTo>
                <a:lnTo>
                  <a:pt x="f102" y="f100"/>
                </a:lnTo>
                <a:cubicBezTo>
                  <a:pt x="f102" y="f99"/>
                  <a:pt x="f103" y="f2"/>
                  <a:pt x="f95" y="f2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1219170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 kern="0">
              <a:solidFill>
                <a:schemeClr val="bg1"/>
              </a:solidFill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7" name="Freeform 19">
            <a:extLst>
              <a:ext uri="{FF2B5EF4-FFF2-40B4-BE49-F238E27FC236}">
                <a16:creationId xmlns:a16="http://schemas.microsoft.com/office/drawing/2014/main" id="{AD62B169-D92E-0396-03ED-91AC5EAB05BC}"/>
              </a:ext>
            </a:extLst>
          </p:cNvPr>
          <p:cNvSpPr/>
          <p:nvPr/>
        </p:nvSpPr>
        <p:spPr>
          <a:xfrm>
            <a:off x="6003692" y="3642506"/>
            <a:ext cx="460784" cy="453383"/>
          </a:xfrm>
          <a:custGeom>
            <a:avLst/>
            <a:gdLst>
              <a:gd name="f0" fmla="val w"/>
              <a:gd name="f1" fmla="val h"/>
              <a:gd name="f2" fmla="val 0"/>
              <a:gd name="f3" fmla="val 3214097"/>
              <a:gd name="f4" fmla="val 3162551"/>
              <a:gd name="f5" fmla="val 1014592"/>
              <a:gd name="f6" fmla="val 2306036"/>
              <a:gd name="f7" fmla="val 854868"/>
              <a:gd name="f8" fmla="val 725386"/>
              <a:gd name="f9" fmla="val 2435518"/>
              <a:gd name="f10" fmla="val 2595242"/>
              <a:gd name="f11" fmla="val 2754966"/>
              <a:gd name="f12" fmla="val 2884448"/>
              <a:gd name="f13" fmla="val 1174316"/>
              <a:gd name="f14" fmla="val 1303798"/>
              <a:gd name="f15" fmla="val 481275"/>
              <a:gd name="f16" fmla="val 1691816"/>
              <a:gd name="f17" fmla="val 321551"/>
              <a:gd name="f18" fmla="val 192069"/>
              <a:gd name="f19" fmla="val 1821298"/>
              <a:gd name="f20" fmla="val 1981022"/>
              <a:gd name="f21" fmla="val 2140746"/>
              <a:gd name="f22" fmla="val 2270228"/>
              <a:gd name="f23" fmla="val 640999"/>
              <a:gd name="f24" fmla="val 770481"/>
              <a:gd name="f25" fmla="val 2764751"/>
              <a:gd name="f26" fmla="val 1113404"/>
              <a:gd name="f27" fmla="val 2605027"/>
              <a:gd name="f28" fmla="val 2475545"/>
              <a:gd name="f29" fmla="val 1242886"/>
              <a:gd name="f30" fmla="val 1402610"/>
              <a:gd name="f31" fmla="val 1562334"/>
              <a:gd name="f32" fmla="val 2924475"/>
              <a:gd name="f33" fmla="val 3053957"/>
              <a:gd name="f34" fmla="val 532503"/>
              <a:gd name="f35" fmla="val 881964"/>
              <a:gd name="f36" fmla="val 372779"/>
              <a:gd name="f37" fmla="val 243297"/>
              <a:gd name="f38" fmla="val 1011446"/>
              <a:gd name="f39" fmla="val 1171170"/>
              <a:gd name="f40" fmla="val 1330894"/>
              <a:gd name="f41" fmla="val 1460376"/>
              <a:gd name="f42" fmla="val 692227"/>
              <a:gd name="f43" fmla="val 821709"/>
              <a:gd name="f44" fmla="val 1162143"/>
              <a:gd name="f45" fmla="val 321316"/>
              <a:gd name="f46" fmla="val 1002419"/>
              <a:gd name="f47" fmla="val 872937"/>
              <a:gd name="f48" fmla="val 450798"/>
              <a:gd name="f49" fmla="val 610522"/>
              <a:gd name="f50" fmla="val 770246"/>
              <a:gd name="f51" fmla="val 899728"/>
              <a:gd name="f52" fmla="val 1321867"/>
              <a:gd name="f53" fmla="val 1451349"/>
              <a:gd name="f54" fmla="val 1963447"/>
              <a:gd name="f55" fmla="val 177300"/>
              <a:gd name="f56" fmla="val 1803723"/>
              <a:gd name="f57" fmla="val 1674241"/>
              <a:gd name="f58" fmla="val 306782"/>
              <a:gd name="f59" fmla="val 466506"/>
              <a:gd name="f60" fmla="val 626230"/>
              <a:gd name="f61" fmla="val 755712"/>
              <a:gd name="f62" fmla="val 2123171"/>
              <a:gd name="f63" fmla="val 2252653"/>
              <a:gd name="f64" fmla="val 1752672"/>
              <a:gd name="f65" fmla="val 312"/>
              <a:gd name="f66" fmla="val 1817888"/>
              <a:gd name="f67" fmla="val -690"/>
              <a:gd name="f68" fmla="val 1885249"/>
              <a:gd name="f69" fmla="val 703"/>
              <a:gd name="f70" fmla="val 1954799"/>
              <a:gd name="f71" fmla="val 4657"/>
              <a:gd name="f72" fmla="val 2504015"/>
              <a:gd name="f73" fmla="val 53541"/>
              <a:gd name="f74" fmla="val 2975590"/>
              <a:gd name="f75" fmla="val 412975"/>
              <a:gd name="f76" fmla="val 3145244"/>
              <a:gd name="f77" fmla="val 944937"/>
              <a:gd name="f78" fmla="val 3412664"/>
              <a:gd name="f79" fmla="val 2126757"/>
              <a:gd name="f80" fmla="val 2837568"/>
              <a:gd name="f81" fmla="val 2017487"/>
              <a:gd name="f82" fmla="val 2506889"/>
              <a:gd name="f83" fmla="val 1867964"/>
              <a:gd name="f84" fmla="val 1580987"/>
              <a:gd name="f85" fmla="val 1673869"/>
              <a:gd name="f86" fmla="val 2725425"/>
              <a:gd name="f87" fmla="val 3197869"/>
              <a:gd name="f88" fmla="val 1014520"/>
              <a:gd name="f89" fmla="val 3161925"/>
              <a:gd name="f90" fmla="val -14898"/>
              <a:gd name="f91" fmla="val 3061283"/>
              <a:gd name="f92" fmla="val -138545"/>
              <a:gd name="f93" fmla="val 1873713"/>
              <a:gd name="f94" fmla="val 108747"/>
              <a:gd name="f95" fmla="val 1100212"/>
              <a:gd name="f96" fmla="val 278579"/>
              <a:gd name="f97" fmla="val 569148"/>
              <a:gd name="f98" fmla="val 774429"/>
              <a:gd name="f99" fmla="val 15339"/>
              <a:gd name="f100" fmla="*/ f0 1 3214097"/>
              <a:gd name="f101" fmla="*/ f1 1 3162551"/>
              <a:gd name="f102" fmla="val f2"/>
              <a:gd name="f103" fmla="val f3"/>
              <a:gd name="f104" fmla="val f4"/>
              <a:gd name="f105" fmla="+- f104 0 f102"/>
              <a:gd name="f106" fmla="+- f103 0 f102"/>
              <a:gd name="f107" fmla="*/ f106 1 3214097"/>
              <a:gd name="f108" fmla="*/ f105 1 3162551"/>
              <a:gd name="f109" fmla="*/ f102 1 f107"/>
              <a:gd name="f110" fmla="*/ f103 1 f107"/>
              <a:gd name="f111" fmla="*/ f102 1 f108"/>
              <a:gd name="f112" fmla="*/ f104 1 f108"/>
              <a:gd name="f113" fmla="*/ f109 f100 1"/>
              <a:gd name="f114" fmla="*/ f110 f100 1"/>
              <a:gd name="f115" fmla="*/ f112 f101 1"/>
              <a:gd name="f116" fmla="*/ f111 f10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13" t="f116" r="f114" b="f115"/>
            <a:pathLst>
              <a:path w="3214097" h="3162551">
                <a:moveTo>
                  <a:pt x="f5" y="f6"/>
                </a:moveTo>
                <a:cubicBezTo>
                  <a:pt x="f7" y="f6"/>
                  <a:pt x="f8" y="f9"/>
                  <a:pt x="f8" y="f10"/>
                </a:cubicBezTo>
                <a:cubicBezTo>
                  <a:pt x="f8" y="f11"/>
                  <a:pt x="f7" y="f12"/>
                  <a:pt x="f5" y="f12"/>
                </a:cubicBezTo>
                <a:cubicBezTo>
                  <a:pt x="f13" y="f12"/>
                  <a:pt x="f14" y="f11"/>
                  <a:pt x="f14" y="f10"/>
                </a:cubicBezTo>
                <a:cubicBezTo>
                  <a:pt x="f14" y="f9"/>
                  <a:pt x="f13" y="f6"/>
                  <a:pt x="f5" y="f6"/>
                </a:cubicBezTo>
                <a:close/>
                <a:moveTo>
                  <a:pt x="f15" y="f16"/>
                </a:moveTo>
                <a:cubicBezTo>
                  <a:pt x="f17" y="f16"/>
                  <a:pt x="f18" y="f19"/>
                  <a:pt x="f18" y="f20"/>
                </a:cubicBezTo>
                <a:cubicBezTo>
                  <a:pt x="f18" y="f21"/>
                  <a:pt x="f17" y="f22"/>
                  <a:pt x="f15" y="f22"/>
                </a:cubicBezTo>
                <a:cubicBezTo>
                  <a:pt x="f23" y="f22"/>
                  <a:pt x="f24" y="f21"/>
                  <a:pt x="f24" y="f20"/>
                </a:cubicBezTo>
                <a:cubicBezTo>
                  <a:pt x="f24" y="f19"/>
                  <a:pt x="f23" y="f16"/>
                  <a:pt x="f15" y="f16"/>
                </a:cubicBezTo>
                <a:close/>
                <a:moveTo>
                  <a:pt x="f25" y="f26"/>
                </a:moveTo>
                <a:cubicBezTo>
                  <a:pt x="f27" y="f26"/>
                  <a:pt x="f28" y="f29"/>
                  <a:pt x="f28" y="f30"/>
                </a:cubicBezTo>
                <a:cubicBezTo>
                  <a:pt x="f28" y="f31"/>
                  <a:pt x="f27" y="f16"/>
                  <a:pt x="f25" y="f16"/>
                </a:cubicBezTo>
                <a:cubicBezTo>
                  <a:pt x="f32" y="f16"/>
                  <a:pt x="f33" y="f31"/>
                  <a:pt x="f33" y="f30"/>
                </a:cubicBezTo>
                <a:cubicBezTo>
                  <a:pt x="f33" y="f29"/>
                  <a:pt x="f32" y="f26"/>
                  <a:pt x="f25" y="f26"/>
                </a:cubicBezTo>
                <a:close/>
                <a:moveTo>
                  <a:pt x="f34" y="f35"/>
                </a:moveTo>
                <a:cubicBezTo>
                  <a:pt x="f36" y="f35"/>
                  <a:pt x="f37" y="f38"/>
                  <a:pt x="f37" y="f39"/>
                </a:cubicBezTo>
                <a:cubicBezTo>
                  <a:pt x="f37" y="f40"/>
                  <a:pt x="f36" y="f41"/>
                  <a:pt x="f34" y="f41"/>
                </a:cubicBezTo>
                <a:cubicBezTo>
                  <a:pt x="f42" y="f41"/>
                  <a:pt x="f43" y="f40"/>
                  <a:pt x="f43" y="f39"/>
                </a:cubicBezTo>
                <a:cubicBezTo>
                  <a:pt x="f43" y="f38"/>
                  <a:pt x="f42" y="f35"/>
                  <a:pt x="f34" y="f35"/>
                </a:cubicBezTo>
                <a:close/>
                <a:moveTo>
                  <a:pt x="f44" y="f45"/>
                </a:moveTo>
                <a:cubicBezTo>
                  <a:pt x="f46" y="f45"/>
                  <a:pt x="f47" y="f48"/>
                  <a:pt x="f47" y="f49"/>
                </a:cubicBezTo>
                <a:cubicBezTo>
                  <a:pt x="f47" y="f50"/>
                  <a:pt x="f46" y="f51"/>
                  <a:pt x="f44" y="f51"/>
                </a:cubicBezTo>
                <a:cubicBezTo>
                  <a:pt x="f52" y="f51"/>
                  <a:pt x="f53" y="f50"/>
                  <a:pt x="f53" y="f49"/>
                </a:cubicBezTo>
                <a:cubicBezTo>
                  <a:pt x="f53" y="f48"/>
                  <a:pt x="f52" y="f45"/>
                  <a:pt x="f44" y="f45"/>
                </a:cubicBezTo>
                <a:close/>
                <a:moveTo>
                  <a:pt x="f54" y="f55"/>
                </a:moveTo>
                <a:cubicBezTo>
                  <a:pt x="f56" y="f55"/>
                  <a:pt x="f57" y="f58"/>
                  <a:pt x="f57" y="f59"/>
                </a:cubicBezTo>
                <a:cubicBezTo>
                  <a:pt x="f57" y="f60"/>
                  <a:pt x="f56" y="f61"/>
                  <a:pt x="f54" y="f61"/>
                </a:cubicBezTo>
                <a:cubicBezTo>
                  <a:pt x="f62" y="f61"/>
                  <a:pt x="f63" y="f60"/>
                  <a:pt x="f63" y="f59"/>
                </a:cubicBezTo>
                <a:cubicBezTo>
                  <a:pt x="f63" y="f58"/>
                  <a:pt x="f62" y="f55"/>
                  <a:pt x="f54" y="f55"/>
                </a:cubicBezTo>
                <a:close/>
                <a:moveTo>
                  <a:pt x="f64" y="f65"/>
                </a:moveTo>
                <a:cubicBezTo>
                  <a:pt x="f66" y="f67"/>
                  <a:pt x="f68" y="f69"/>
                  <a:pt x="f70" y="f71"/>
                </a:cubicBezTo>
                <a:cubicBezTo>
                  <a:pt x="f72" y="f73"/>
                  <a:pt x="f74" y="f75"/>
                  <a:pt x="f76" y="f77"/>
                </a:cubicBezTo>
                <a:cubicBezTo>
                  <a:pt x="f78" y="f79"/>
                  <a:pt x="f80" y="f81"/>
                  <a:pt x="f82" y="f83"/>
                </a:cubicBezTo>
                <a:cubicBezTo>
                  <a:pt x="f84" y="f85"/>
                  <a:pt x="f86" y="f87"/>
                  <a:pt x="f88" y="f89"/>
                </a:cubicBezTo>
                <a:cubicBezTo>
                  <a:pt x="f90" y="f91"/>
                  <a:pt x="f92" y="f93"/>
                  <a:pt x="f94" y="f95"/>
                </a:cubicBezTo>
                <a:cubicBezTo>
                  <a:pt x="f96" y="f97"/>
                  <a:pt x="f98" y="f99"/>
                  <a:pt x="f64" y="f6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1219170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 kern="0">
              <a:solidFill>
                <a:schemeClr val="bg1"/>
              </a:solidFill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8" name="Rectangle 30">
            <a:extLst>
              <a:ext uri="{FF2B5EF4-FFF2-40B4-BE49-F238E27FC236}">
                <a16:creationId xmlns:a16="http://schemas.microsoft.com/office/drawing/2014/main" id="{6BD246A6-2437-B256-1B8C-03AE0AFF2146}"/>
              </a:ext>
            </a:extLst>
          </p:cNvPr>
          <p:cNvSpPr/>
          <p:nvPr/>
        </p:nvSpPr>
        <p:spPr>
          <a:xfrm>
            <a:off x="9321988" y="3600578"/>
            <a:ext cx="464491" cy="463137"/>
          </a:xfrm>
          <a:custGeom>
            <a:avLst/>
            <a:gdLst>
              <a:gd name="f0" fmla="val w"/>
              <a:gd name="f1" fmla="val h"/>
              <a:gd name="f2" fmla="val 0"/>
              <a:gd name="f3" fmla="val 3240000"/>
              <a:gd name="f4" fmla="val 3230531"/>
              <a:gd name="f5" fmla="val 720000"/>
              <a:gd name="f6" fmla="val 2697973"/>
              <a:gd name="f7" fmla="val 680235"/>
              <a:gd name="f8" fmla="val 648000"/>
              <a:gd name="f9" fmla="val 2730208"/>
              <a:gd name="f10" fmla="val 2769973"/>
              <a:gd name="f11" fmla="val 2809738"/>
              <a:gd name="f12" fmla="val 2841973"/>
              <a:gd name="f13" fmla="val 2520000"/>
              <a:gd name="f14" fmla="val 2559765"/>
              <a:gd name="f15" fmla="val 2592000"/>
              <a:gd name="f16" fmla="val 2366733"/>
              <a:gd name="f17" fmla="val 2398968"/>
              <a:gd name="f18" fmla="val 2438733"/>
              <a:gd name="f19" fmla="val 2478498"/>
              <a:gd name="f20" fmla="val 2510733"/>
              <a:gd name="f21" fmla="val 2035493"/>
              <a:gd name="f22" fmla="val 2067728"/>
              <a:gd name="f23" fmla="val 2107493"/>
              <a:gd name="f24" fmla="val 2147258"/>
              <a:gd name="f25" fmla="val 2179493"/>
              <a:gd name="f26" fmla="val 1704253"/>
              <a:gd name="f27" fmla="val 1736488"/>
              <a:gd name="f28" fmla="val 1776253"/>
              <a:gd name="f29" fmla="val 1816018"/>
              <a:gd name="f30" fmla="val 1848253"/>
              <a:gd name="f31" fmla="val 1373013"/>
              <a:gd name="f32" fmla="val 1405248"/>
              <a:gd name="f33" fmla="val 1445013"/>
              <a:gd name="f34" fmla="val 1484778"/>
              <a:gd name="f35" fmla="val 1517013"/>
              <a:gd name="f36" fmla="val 1041773"/>
              <a:gd name="f37" fmla="val 1074008"/>
              <a:gd name="f38" fmla="val 1113773"/>
              <a:gd name="f39" fmla="val 1153538"/>
              <a:gd name="f40" fmla="val 1185773"/>
              <a:gd name="f41" fmla="val 305988"/>
              <a:gd name="f42" fmla="val 181957"/>
              <a:gd name="f43" fmla="val 470032"/>
              <a:gd name="f44" fmla="val 599267"/>
              <a:gd name="f45" fmla="val 286722"/>
              <a:gd name="f46" fmla="val 704032"/>
              <a:gd name="f47" fmla="val 415957"/>
              <a:gd name="f48" fmla="val 545192"/>
              <a:gd name="f49" fmla="val 649957"/>
              <a:gd name="f50" fmla="val 802357"/>
              <a:gd name="f51" fmla="val 470031"/>
              <a:gd name="f52" fmla="val 599266"/>
              <a:gd name="f53" fmla="val 907122"/>
              <a:gd name="f54" fmla="val 704031"/>
              <a:gd name="f55" fmla="val 1036357"/>
              <a:gd name="f56" fmla="val 1165592"/>
              <a:gd name="f57" fmla="val 1270357"/>
              <a:gd name="f58" fmla="val 1422757"/>
              <a:gd name="f59" fmla="val 470030"/>
              <a:gd name="f60" fmla="val 599265"/>
              <a:gd name="f61" fmla="val 1527522"/>
              <a:gd name="f62" fmla="val 704030"/>
              <a:gd name="f63" fmla="val 1656757"/>
              <a:gd name="f64" fmla="val 1785992"/>
              <a:gd name="f65" fmla="val 1890757"/>
              <a:gd name="f66" fmla="val 2043157"/>
              <a:gd name="f67" fmla="val 470029"/>
              <a:gd name="f68" fmla="val 599264"/>
              <a:gd name="f69" fmla="val 2147922"/>
              <a:gd name="f70" fmla="val 704029"/>
              <a:gd name="f71" fmla="val 2277157"/>
              <a:gd name="f72" fmla="val 2406392"/>
              <a:gd name="f73" fmla="val 2511157"/>
              <a:gd name="f74" fmla="val 2663557"/>
              <a:gd name="f75" fmla="val 470028"/>
              <a:gd name="f76" fmla="val 599263"/>
              <a:gd name="f77" fmla="val 2768322"/>
              <a:gd name="f78" fmla="val 704028"/>
              <a:gd name="f79" fmla="val 2897557"/>
              <a:gd name="f80" fmla="val 3026792"/>
              <a:gd name="f81" fmla="val 3131557"/>
              <a:gd name="f82" fmla="val 4"/>
              <a:gd name="f83" fmla="val 485545"/>
              <a:gd name="f84" fmla="val 541957"/>
              <a:gd name="f85" fmla="val 56416"/>
              <a:gd name="f86" fmla="val 126004"/>
              <a:gd name="f87" fmla="val 485972"/>
              <a:gd name="f88" fmla="val 555560"/>
              <a:gd name="f89" fmla="val 611972"/>
              <a:gd name="f90" fmla="val 346369"/>
              <a:gd name="f91" fmla="val 289957"/>
              <a:gd name="f92" fmla="val 3"/>
              <a:gd name="f93" fmla="val 1105945"/>
              <a:gd name="f94" fmla="val 1162357"/>
              <a:gd name="f95" fmla="val 56415"/>
              <a:gd name="f96" fmla="val 126003"/>
              <a:gd name="f97" fmla="val 485971"/>
              <a:gd name="f98" fmla="val 555559"/>
              <a:gd name="f99" fmla="val 611971"/>
              <a:gd name="f100" fmla="val 966769"/>
              <a:gd name="f101" fmla="val 910357"/>
              <a:gd name="f102" fmla="val 2"/>
              <a:gd name="f103" fmla="val 1726345"/>
              <a:gd name="f104" fmla="val 1782757"/>
              <a:gd name="f105" fmla="val 56414"/>
              <a:gd name="f106" fmla="val 126002"/>
              <a:gd name="f107" fmla="val 485970"/>
              <a:gd name="f108" fmla="val 555558"/>
              <a:gd name="f109" fmla="val 611970"/>
              <a:gd name="f110" fmla="val 1587169"/>
              <a:gd name="f111" fmla="val 1530757"/>
              <a:gd name="f112" fmla="val 1"/>
              <a:gd name="f113" fmla="val 2346745"/>
              <a:gd name="f114" fmla="val 2403157"/>
              <a:gd name="f115" fmla="val 56413"/>
              <a:gd name="f116" fmla="val 126001"/>
              <a:gd name="f117" fmla="val 485969"/>
              <a:gd name="f118" fmla="val 555557"/>
              <a:gd name="f119" fmla="val 611969"/>
              <a:gd name="f120" fmla="val 2207569"/>
              <a:gd name="f121" fmla="val 2151157"/>
              <a:gd name="f122" fmla="val 2967145"/>
              <a:gd name="f123" fmla="val 3023557"/>
              <a:gd name="f124" fmla="val 56412"/>
              <a:gd name="f125" fmla="val 126000"/>
              <a:gd name="f126" fmla="val 485968"/>
              <a:gd name="f127" fmla="val 555556"/>
              <a:gd name="f128" fmla="val 611968"/>
              <a:gd name="f129" fmla="val 2827969"/>
              <a:gd name="f130" fmla="val 2771557"/>
              <a:gd name="f131" fmla="*/ f0 1 3240000"/>
              <a:gd name="f132" fmla="*/ f1 1 3230531"/>
              <a:gd name="f133" fmla="val f2"/>
              <a:gd name="f134" fmla="val f3"/>
              <a:gd name="f135" fmla="val f4"/>
              <a:gd name="f136" fmla="+- f135 0 f133"/>
              <a:gd name="f137" fmla="+- f134 0 f133"/>
              <a:gd name="f138" fmla="*/ f137 1 3240000"/>
              <a:gd name="f139" fmla="*/ f136 1 3230531"/>
              <a:gd name="f140" fmla="*/ f133 1 f138"/>
              <a:gd name="f141" fmla="*/ f134 1 f138"/>
              <a:gd name="f142" fmla="*/ f133 1 f139"/>
              <a:gd name="f143" fmla="*/ f135 1 f139"/>
              <a:gd name="f144" fmla="*/ f140 f131 1"/>
              <a:gd name="f145" fmla="*/ f141 f131 1"/>
              <a:gd name="f146" fmla="*/ f143 f132 1"/>
              <a:gd name="f147" fmla="*/ f142 f13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44" t="f147" r="f145" b="f146"/>
            <a:pathLst>
              <a:path w="3240000" h="3230531">
                <a:moveTo>
                  <a:pt x="f5" y="f6"/>
                </a:moveTo>
                <a:cubicBezTo>
                  <a:pt x="f7" y="f6"/>
                  <a:pt x="f8" y="f9"/>
                  <a:pt x="f8" y="f10"/>
                </a:cubicBezTo>
                <a:cubicBezTo>
                  <a:pt x="f8" y="f11"/>
                  <a:pt x="f7" y="f12"/>
                  <a:pt x="f5" y="f12"/>
                </a:cubicBezTo>
                <a:lnTo>
                  <a:pt x="f13" y="f12"/>
                </a:lnTo>
                <a:cubicBezTo>
                  <a:pt x="f14" y="f12"/>
                  <a:pt x="f15" y="f11"/>
                  <a:pt x="f15" y="f10"/>
                </a:cubicBezTo>
                <a:cubicBezTo>
                  <a:pt x="f15" y="f9"/>
                  <a:pt x="f14" y="f6"/>
                  <a:pt x="f13" y="f6"/>
                </a:cubicBezTo>
                <a:close/>
                <a:moveTo>
                  <a:pt x="f5" y="f16"/>
                </a:moveTo>
                <a:cubicBezTo>
                  <a:pt x="f7" y="f16"/>
                  <a:pt x="f8" y="f17"/>
                  <a:pt x="f8" y="f18"/>
                </a:cubicBezTo>
                <a:cubicBezTo>
                  <a:pt x="f8" y="f19"/>
                  <a:pt x="f7" y="f20"/>
                  <a:pt x="f5" y="f20"/>
                </a:cubicBezTo>
                <a:lnTo>
                  <a:pt x="f13" y="f20"/>
                </a:lnTo>
                <a:cubicBezTo>
                  <a:pt x="f14" y="f20"/>
                  <a:pt x="f15" y="f19"/>
                  <a:pt x="f15" y="f18"/>
                </a:cubicBezTo>
                <a:cubicBezTo>
                  <a:pt x="f15" y="f17"/>
                  <a:pt x="f14" y="f16"/>
                  <a:pt x="f13" y="f16"/>
                </a:cubicBezTo>
                <a:close/>
                <a:moveTo>
                  <a:pt x="f5" y="f21"/>
                </a:moveTo>
                <a:cubicBezTo>
                  <a:pt x="f7" y="f21"/>
                  <a:pt x="f8" y="f22"/>
                  <a:pt x="f8" y="f23"/>
                </a:cubicBezTo>
                <a:cubicBezTo>
                  <a:pt x="f8" y="f24"/>
                  <a:pt x="f7" y="f25"/>
                  <a:pt x="f5" y="f25"/>
                </a:cubicBezTo>
                <a:lnTo>
                  <a:pt x="f13" y="f25"/>
                </a:lnTo>
                <a:cubicBezTo>
                  <a:pt x="f14" y="f25"/>
                  <a:pt x="f15" y="f24"/>
                  <a:pt x="f15" y="f23"/>
                </a:cubicBezTo>
                <a:cubicBezTo>
                  <a:pt x="f15" y="f22"/>
                  <a:pt x="f14" y="f21"/>
                  <a:pt x="f13" y="f21"/>
                </a:cubicBezTo>
                <a:close/>
                <a:moveTo>
                  <a:pt x="f5" y="f26"/>
                </a:moveTo>
                <a:cubicBezTo>
                  <a:pt x="f7" y="f26"/>
                  <a:pt x="f8" y="f27"/>
                  <a:pt x="f8" y="f28"/>
                </a:cubicBezTo>
                <a:cubicBezTo>
                  <a:pt x="f8" y="f29"/>
                  <a:pt x="f7" y="f30"/>
                  <a:pt x="f5" y="f30"/>
                </a:cubicBezTo>
                <a:lnTo>
                  <a:pt x="f13" y="f30"/>
                </a:lnTo>
                <a:cubicBezTo>
                  <a:pt x="f14" y="f30"/>
                  <a:pt x="f15" y="f29"/>
                  <a:pt x="f15" y="f28"/>
                </a:cubicBezTo>
                <a:cubicBezTo>
                  <a:pt x="f15" y="f27"/>
                  <a:pt x="f14" y="f26"/>
                  <a:pt x="f13" y="f26"/>
                </a:cubicBezTo>
                <a:close/>
                <a:moveTo>
                  <a:pt x="f5" y="f31"/>
                </a:moveTo>
                <a:cubicBezTo>
                  <a:pt x="f7" y="f31"/>
                  <a:pt x="f8" y="f32"/>
                  <a:pt x="f8" y="f33"/>
                </a:cubicBezTo>
                <a:cubicBezTo>
                  <a:pt x="f8" y="f34"/>
                  <a:pt x="f7" y="f35"/>
                  <a:pt x="f5" y="f35"/>
                </a:cubicBezTo>
                <a:lnTo>
                  <a:pt x="f13" y="f35"/>
                </a:lnTo>
                <a:cubicBezTo>
                  <a:pt x="f14" y="f35"/>
                  <a:pt x="f15" y="f34"/>
                  <a:pt x="f15" y="f33"/>
                </a:cubicBezTo>
                <a:cubicBezTo>
                  <a:pt x="f15" y="f32"/>
                  <a:pt x="f14" y="f31"/>
                  <a:pt x="f13" y="f31"/>
                </a:cubicBezTo>
                <a:close/>
                <a:moveTo>
                  <a:pt x="f5" y="f36"/>
                </a:moveTo>
                <a:cubicBezTo>
                  <a:pt x="f7" y="f36"/>
                  <a:pt x="f8" y="f37"/>
                  <a:pt x="f8" y="f38"/>
                </a:cubicBezTo>
                <a:cubicBezTo>
                  <a:pt x="f8" y="f39"/>
                  <a:pt x="f7" y="f40"/>
                  <a:pt x="f5" y="f40"/>
                </a:cubicBezTo>
                <a:lnTo>
                  <a:pt x="f13" y="f40"/>
                </a:lnTo>
                <a:cubicBezTo>
                  <a:pt x="f14" y="f40"/>
                  <a:pt x="f15" y="f39"/>
                  <a:pt x="f15" y="f38"/>
                </a:cubicBezTo>
                <a:cubicBezTo>
                  <a:pt x="f15" y="f37"/>
                  <a:pt x="f14" y="f36"/>
                  <a:pt x="f13" y="f36"/>
                </a:cubicBezTo>
                <a:close/>
                <a:moveTo>
                  <a:pt x="f2" y="f41"/>
                </a:moveTo>
                <a:lnTo>
                  <a:pt x="f42" y="f41"/>
                </a:lnTo>
                <a:lnTo>
                  <a:pt x="f42" y="f43"/>
                </a:lnTo>
                <a:cubicBezTo>
                  <a:pt x="f42" y="f44"/>
                  <a:pt x="f45" y="f46"/>
                  <a:pt x="f47" y="f46"/>
                </a:cubicBezTo>
                <a:cubicBezTo>
                  <a:pt x="f48" y="f46"/>
                  <a:pt x="f49" y="f44"/>
                  <a:pt x="f49" y="f43"/>
                </a:cubicBezTo>
                <a:lnTo>
                  <a:pt x="f49" y="f41"/>
                </a:lnTo>
                <a:lnTo>
                  <a:pt x="f50" y="f41"/>
                </a:lnTo>
                <a:lnTo>
                  <a:pt x="f50" y="f51"/>
                </a:lnTo>
                <a:cubicBezTo>
                  <a:pt x="f50" y="f52"/>
                  <a:pt x="f53" y="f54"/>
                  <a:pt x="f55" y="f54"/>
                </a:cubicBezTo>
                <a:cubicBezTo>
                  <a:pt x="f56" y="f54"/>
                  <a:pt x="f57" y="f52"/>
                  <a:pt x="f57" y="f51"/>
                </a:cubicBezTo>
                <a:lnTo>
                  <a:pt x="f57" y="f41"/>
                </a:lnTo>
                <a:lnTo>
                  <a:pt x="f58" y="f41"/>
                </a:lnTo>
                <a:lnTo>
                  <a:pt x="f58" y="f59"/>
                </a:lnTo>
                <a:cubicBezTo>
                  <a:pt x="f58" y="f60"/>
                  <a:pt x="f61" y="f62"/>
                  <a:pt x="f63" y="f62"/>
                </a:cubicBezTo>
                <a:cubicBezTo>
                  <a:pt x="f64" y="f62"/>
                  <a:pt x="f65" y="f60"/>
                  <a:pt x="f65" y="f59"/>
                </a:cubicBezTo>
                <a:lnTo>
                  <a:pt x="f65" y="f41"/>
                </a:lnTo>
                <a:lnTo>
                  <a:pt x="f66" y="f41"/>
                </a:lnTo>
                <a:lnTo>
                  <a:pt x="f66" y="f67"/>
                </a:lnTo>
                <a:cubicBezTo>
                  <a:pt x="f66" y="f68"/>
                  <a:pt x="f69" y="f70"/>
                  <a:pt x="f71" y="f70"/>
                </a:cubicBezTo>
                <a:cubicBezTo>
                  <a:pt x="f72" y="f70"/>
                  <a:pt x="f73" y="f68"/>
                  <a:pt x="f73" y="f67"/>
                </a:cubicBezTo>
                <a:lnTo>
                  <a:pt x="f73" y="f41"/>
                </a:lnTo>
                <a:lnTo>
                  <a:pt x="f74" y="f41"/>
                </a:lnTo>
                <a:lnTo>
                  <a:pt x="f74" y="f75"/>
                </a:lnTo>
                <a:cubicBezTo>
                  <a:pt x="f74" y="f76"/>
                  <a:pt x="f77" y="f78"/>
                  <a:pt x="f79" y="f78"/>
                </a:cubicBezTo>
                <a:cubicBezTo>
                  <a:pt x="f80" y="f78"/>
                  <a:pt x="f81" y="f76"/>
                  <a:pt x="f81" y="f75"/>
                </a:cubicBezTo>
                <a:lnTo>
                  <a:pt x="f81" y="f41"/>
                </a:lnTo>
                <a:lnTo>
                  <a:pt x="f3" y="f41"/>
                </a:lnTo>
                <a:lnTo>
                  <a:pt x="f3" y="f4"/>
                </a:lnTo>
                <a:lnTo>
                  <a:pt x="f2" y="f4"/>
                </a:lnTo>
                <a:close/>
                <a:moveTo>
                  <a:pt x="f47" y="f82"/>
                </a:moveTo>
                <a:cubicBezTo>
                  <a:pt x="f83" y="f82"/>
                  <a:pt x="f84" y="f85"/>
                  <a:pt x="f84" y="f86"/>
                </a:cubicBezTo>
                <a:lnTo>
                  <a:pt x="f84" y="f87"/>
                </a:lnTo>
                <a:cubicBezTo>
                  <a:pt x="f84" y="f88"/>
                  <a:pt x="f83" y="f89"/>
                  <a:pt x="f47" y="f89"/>
                </a:cubicBezTo>
                <a:cubicBezTo>
                  <a:pt x="f90" y="f89"/>
                  <a:pt x="f91" y="f88"/>
                  <a:pt x="f91" y="f87"/>
                </a:cubicBezTo>
                <a:lnTo>
                  <a:pt x="f91" y="f86"/>
                </a:lnTo>
                <a:cubicBezTo>
                  <a:pt x="f91" y="f85"/>
                  <a:pt x="f90" y="f82"/>
                  <a:pt x="f47" y="f82"/>
                </a:cubicBezTo>
                <a:close/>
                <a:moveTo>
                  <a:pt x="f55" y="f92"/>
                </a:moveTo>
                <a:cubicBezTo>
                  <a:pt x="f93" y="f92"/>
                  <a:pt x="f94" y="f95"/>
                  <a:pt x="f94" y="f96"/>
                </a:cubicBezTo>
                <a:lnTo>
                  <a:pt x="f94" y="f97"/>
                </a:lnTo>
                <a:cubicBezTo>
                  <a:pt x="f94" y="f98"/>
                  <a:pt x="f93" y="f99"/>
                  <a:pt x="f55" y="f99"/>
                </a:cubicBezTo>
                <a:cubicBezTo>
                  <a:pt x="f100" y="f99"/>
                  <a:pt x="f101" y="f98"/>
                  <a:pt x="f101" y="f97"/>
                </a:cubicBezTo>
                <a:lnTo>
                  <a:pt x="f101" y="f96"/>
                </a:lnTo>
                <a:cubicBezTo>
                  <a:pt x="f101" y="f95"/>
                  <a:pt x="f100" y="f92"/>
                  <a:pt x="f55" y="f92"/>
                </a:cubicBezTo>
                <a:close/>
                <a:moveTo>
                  <a:pt x="f63" y="f102"/>
                </a:moveTo>
                <a:cubicBezTo>
                  <a:pt x="f103" y="f102"/>
                  <a:pt x="f104" y="f105"/>
                  <a:pt x="f104" y="f106"/>
                </a:cubicBezTo>
                <a:lnTo>
                  <a:pt x="f104" y="f107"/>
                </a:lnTo>
                <a:cubicBezTo>
                  <a:pt x="f104" y="f108"/>
                  <a:pt x="f103" y="f109"/>
                  <a:pt x="f63" y="f109"/>
                </a:cubicBezTo>
                <a:cubicBezTo>
                  <a:pt x="f110" y="f109"/>
                  <a:pt x="f111" y="f108"/>
                  <a:pt x="f111" y="f107"/>
                </a:cubicBezTo>
                <a:lnTo>
                  <a:pt x="f111" y="f106"/>
                </a:lnTo>
                <a:cubicBezTo>
                  <a:pt x="f111" y="f105"/>
                  <a:pt x="f110" y="f102"/>
                  <a:pt x="f63" y="f102"/>
                </a:cubicBezTo>
                <a:close/>
                <a:moveTo>
                  <a:pt x="f71" y="f112"/>
                </a:moveTo>
                <a:cubicBezTo>
                  <a:pt x="f113" y="f112"/>
                  <a:pt x="f114" y="f115"/>
                  <a:pt x="f114" y="f116"/>
                </a:cubicBezTo>
                <a:lnTo>
                  <a:pt x="f114" y="f117"/>
                </a:lnTo>
                <a:cubicBezTo>
                  <a:pt x="f114" y="f118"/>
                  <a:pt x="f113" y="f119"/>
                  <a:pt x="f71" y="f119"/>
                </a:cubicBezTo>
                <a:cubicBezTo>
                  <a:pt x="f120" y="f119"/>
                  <a:pt x="f121" y="f118"/>
                  <a:pt x="f121" y="f117"/>
                </a:cubicBezTo>
                <a:lnTo>
                  <a:pt x="f121" y="f116"/>
                </a:lnTo>
                <a:cubicBezTo>
                  <a:pt x="f121" y="f115"/>
                  <a:pt x="f120" y="f112"/>
                  <a:pt x="f71" y="f112"/>
                </a:cubicBezTo>
                <a:close/>
                <a:moveTo>
                  <a:pt x="f79" y="f2"/>
                </a:moveTo>
                <a:cubicBezTo>
                  <a:pt x="f122" y="f2"/>
                  <a:pt x="f123" y="f124"/>
                  <a:pt x="f123" y="f125"/>
                </a:cubicBezTo>
                <a:lnTo>
                  <a:pt x="f123" y="f126"/>
                </a:lnTo>
                <a:cubicBezTo>
                  <a:pt x="f123" y="f127"/>
                  <a:pt x="f122" y="f128"/>
                  <a:pt x="f79" y="f128"/>
                </a:cubicBezTo>
                <a:cubicBezTo>
                  <a:pt x="f129" y="f128"/>
                  <a:pt x="f130" y="f127"/>
                  <a:pt x="f130" y="f126"/>
                </a:cubicBezTo>
                <a:lnTo>
                  <a:pt x="f130" y="f125"/>
                </a:lnTo>
                <a:cubicBezTo>
                  <a:pt x="f130" y="f124"/>
                  <a:pt x="f129" y="f2"/>
                  <a:pt x="f79" y="f2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1219170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 kern="0">
              <a:solidFill>
                <a:schemeClr val="bg1"/>
              </a:solidFill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9" name="Rectangle 7">
            <a:extLst>
              <a:ext uri="{FF2B5EF4-FFF2-40B4-BE49-F238E27FC236}">
                <a16:creationId xmlns:a16="http://schemas.microsoft.com/office/drawing/2014/main" id="{6331B0BB-77D1-1D83-FEFF-3A8508D042AF}"/>
              </a:ext>
            </a:extLst>
          </p:cNvPr>
          <p:cNvSpPr/>
          <p:nvPr/>
        </p:nvSpPr>
        <p:spPr>
          <a:xfrm>
            <a:off x="5209115" y="1518721"/>
            <a:ext cx="471561" cy="471561"/>
          </a:xfrm>
          <a:custGeom>
            <a:avLst/>
            <a:gdLst>
              <a:gd name="f0" fmla="val w"/>
              <a:gd name="f1" fmla="val h"/>
              <a:gd name="f2" fmla="val 0"/>
              <a:gd name="f3" fmla="val 3240000"/>
              <a:gd name="f4" fmla="val 401869"/>
              <a:gd name="f5" fmla="val 2055482"/>
              <a:gd name="f6" fmla="val 869869"/>
              <a:gd name="f7" fmla="val 2919482"/>
              <a:gd name="f8" fmla="val 1121949"/>
              <a:gd name="f9" fmla="val 1695482"/>
              <a:gd name="f10" fmla="val 1589949"/>
              <a:gd name="f11" fmla="val 1842029"/>
              <a:gd name="f12" fmla="val 1335482"/>
              <a:gd name="f13" fmla="val 2310029"/>
              <a:gd name="f14" fmla="val 2562109"/>
              <a:gd name="f15" fmla="val 975482"/>
              <a:gd name="f16" fmla="val 3030109"/>
              <a:gd name="f17" fmla="val 2321888"/>
              <a:gd name="f18" fmla="val 224805"/>
              <a:gd name="f19" fmla="val 2880631"/>
              <a:gd name="f20" fmla="val 247420"/>
              <a:gd name="f21" fmla="val 2620844"/>
              <a:gd name="f22" fmla="val 742612"/>
              <a:gd name="f23" fmla="val 2546105"/>
              <a:gd name="f24" fmla="val 613161"/>
              <a:gd name="f25" fmla="val 541555"/>
              <a:gd name="f26" fmla="val 1770488"/>
              <a:gd name="f27" fmla="val 392077"/>
              <a:gd name="f28" fmla="val 1511585"/>
              <a:gd name="f29" fmla="val 2396627"/>
              <a:gd name="f30" fmla="val 354257"/>
              <a:gd name="f31" fmla="val 180000"/>
              <a:gd name="f32" fmla="val 3059999"/>
              <a:gd name="f33" fmla="val 3239999"/>
              <a:gd name="f34" fmla="*/ f0 1 3240000"/>
              <a:gd name="f35" fmla="*/ f1 1 3240000"/>
              <a:gd name="f36" fmla="val f2"/>
              <a:gd name="f37" fmla="val f3"/>
              <a:gd name="f38" fmla="+- f37 0 f36"/>
              <a:gd name="f39" fmla="*/ f38 1 3240000"/>
              <a:gd name="f40" fmla="*/ f36 1 f39"/>
              <a:gd name="f41" fmla="*/ f37 1 f39"/>
              <a:gd name="f42" fmla="*/ f40 f34 1"/>
              <a:gd name="f43" fmla="*/ f41 f34 1"/>
              <a:gd name="f44" fmla="*/ f41 f35 1"/>
              <a:gd name="f45" fmla="*/ f40 f3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42" t="f45" r="f43" b="f44"/>
            <a:pathLst>
              <a:path w="3240000" h="3240000">
                <a:moveTo>
                  <a:pt x="f4" y="f5"/>
                </a:moveTo>
                <a:lnTo>
                  <a:pt x="f6" y="f5"/>
                </a:lnTo>
                <a:lnTo>
                  <a:pt x="f6" y="f7"/>
                </a:lnTo>
                <a:lnTo>
                  <a:pt x="f4" y="f7"/>
                </a:lnTo>
                <a:close/>
                <a:moveTo>
                  <a:pt x="f8" y="f9"/>
                </a:moveTo>
                <a:lnTo>
                  <a:pt x="f10" y="f9"/>
                </a:lnTo>
                <a:lnTo>
                  <a:pt x="f10" y="f7"/>
                </a:lnTo>
                <a:lnTo>
                  <a:pt x="f8" y="f7"/>
                </a:lnTo>
                <a:close/>
                <a:moveTo>
                  <a:pt x="f11" y="f12"/>
                </a:moveTo>
                <a:lnTo>
                  <a:pt x="f13" y="f12"/>
                </a:lnTo>
                <a:lnTo>
                  <a:pt x="f13" y="f7"/>
                </a:lnTo>
                <a:lnTo>
                  <a:pt x="f11" y="f7"/>
                </a:lnTo>
                <a:close/>
                <a:moveTo>
                  <a:pt x="f14" y="f15"/>
                </a:moveTo>
                <a:lnTo>
                  <a:pt x="f16" y="f15"/>
                </a:lnTo>
                <a:lnTo>
                  <a:pt x="f16" y="f7"/>
                </a:lnTo>
                <a:lnTo>
                  <a:pt x="f14" y="f7"/>
                </a:lnTo>
                <a:close/>
                <a:moveTo>
                  <a:pt x="f17" y="f18"/>
                </a:moveTo>
                <a:lnTo>
                  <a:pt x="f19" y="f20"/>
                </a:lnTo>
                <a:lnTo>
                  <a:pt x="f21" y="f22"/>
                </a:lnTo>
                <a:lnTo>
                  <a:pt x="f23" y="f24"/>
                </a:lnTo>
                <a:lnTo>
                  <a:pt x="f25" y="f26"/>
                </a:lnTo>
                <a:lnTo>
                  <a:pt x="f27" y="f28"/>
                </a:lnTo>
                <a:lnTo>
                  <a:pt x="f29" y="f30"/>
                </a:lnTo>
                <a:close/>
                <a:moveTo>
                  <a:pt x="f2" y="f2"/>
                </a:moveTo>
                <a:lnTo>
                  <a:pt x="f31" y="f2"/>
                </a:lnTo>
                <a:lnTo>
                  <a:pt x="f31" y="f32"/>
                </a:lnTo>
                <a:lnTo>
                  <a:pt x="f3" y="f32"/>
                </a:lnTo>
                <a:lnTo>
                  <a:pt x="f3" y="f33"/>
                </a:lnTo>
                <a:lnTo>
                  <a:pt x="f31" y="f33"/>
                </a:lnTo>
                <a:lnTo>
                  <a:pt x="f31" y="f3"/>
                </a:lnTo>
                <a:lnTo>
                  <a:pt x="f2" y="f3"/>
                </a:lnTo>
                <a:lnTo>
                  <a:pt x="f2" y="f33"/>
                </a:lnTo>
                <a:lnTo>
                  <a:pt x="f2" y="f32"/>
                </a:ln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1219170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 kern="0">
              <a:solidFill>
                <a:schemeClr val="bg1"/>
              </a:solidFill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0" name="Rectangle 15">
            <a:extLst>
              <a:ext uri="{FF2B5EF4-FFF2-40B4-BE49-F238E27FC236}">
                <a16:creationId xmlns:a16="http://schemas.microsoft.com/office/drawing/2014/main" id="{6B6A36CF-1A7C-B675-BAAA-767C446FF8E4}"/>
              </a:ext>
            </a:extLst>
          </p:cNvPr>
          <p:cNvSpPr/>
          <p:nvPr/>
        </p:nvSpPr>
        <p:spPr>
          <a:xfrm rot="5400013">
            <a:off x="5995974" y="1518722"/>
            <a:ext cx="472196" cy="471561"/>
          </a:xfrm>
          <a:custGeom>
            <a:avLst/>
            <a:gdLst>
              <a:gd name="f0" fmla="val w"/>
              <a:gd name="f1" fmla="val h"/>
              <a:gd name="f2" fmla="val 0"/>
              <a:gd name="f3" fmla="val 3244313"/>
              <a:gd name="f4" fmla="val 3240000"/>
              <a:gd name="f5" fmla="val 2055482"/>
              <a:gd name="f6" fmla="val 677891"/>
              <a:gd name="f7" fmla="val 209891"/>
              <a:gd name="f8" fmla="val 2919482"/>
              <a:gd name="f9" fmla="val 1695482"/>
              <a:gd name="f10" fmla="val 1397971"/>
              <a:gd name="f11" fmla="val 929971"/>
              <a:gd name="f12" fmla="val 1335482"/>
              <a:gd name="f13" fmla="val 2118051"/>
              <a:gd name="f14" fmla="val 1650051"/>
              <a:gd name="f15" fmla="val 975482"/>
              <a:gd name="f16" fmla="val 2838131"/>
              <a:gd name="f17" fmla="val 2370131"/>
              <a:gd name="f18" fmla="val 10788"/>
              <a:gd name="f19" fmla="val 2651034"/>
              <a:gd name="f20" fmla="val 1168116"/>
              <a:gd name="f21" fmla="val 646484"/>
              <a:gd name="f22" fmla="val 1038664"/>
              <a:gd name="f23" fmla="val 571745"/>
              <a:gd name="f24" fmla="val 1533856"/>
              <a:gd name="f25" fmla="val 311959"/>
              <a:gd name="f26" fmla="val 1556471"/>
              <a:gd name="f27" fmla="val 870701"/>
              <a:gd name="f28" fmla="val 1427019"/>
              <a:gd name="f29" fmla="val 795962"/>
              <a:gd name="f30" fmla="val 269691"/>
              <a:gd name="f31" fmla="val 2800512"/>
              <a:gd name="f32" fmla="val 3060000"/>
              <a:gd name="f33" fmla="val 3064313"/>
              <a:gd name="f34" fmla="*/ f0 1 3244313"/>
              <a:gd name="f35" fmla="*/ f1 1 3240000"/>
              <a:gd name="f36" fmla="val f2"/>
              <a:gd name="f37" fmla="val f3"/>
              <a:gd name="f38" fmla="val f4"/>
              <a:gd name="f39" fmla="+- f38 0 f36"/>
              <a:gd name="f40" fmla="+- f37 0 f36"/>
              <a:gd name="f41" fmla="*/ f40 1 3244313"/>
              <a:gd name="f42" fmla="*/ f39 1 3240000"/>
              <a:gd name="f43" fmla="*/ f36 1 f41"/>
              <a:gd name="f44" fmla="*/ f37 1 f41"/>
              <a:gd name="f45" fmla="*/ f36 1 f42"/>
              <a:gd name="f46" fmla="*/ f38 1 f42"/>
              <a:gd name="f47" fmla="*/ f43 f34 1"/>
              <a:gd name="f48" fmla="*/ f44 f34 1"/>
              <a:gd name="f49" fmla="*/ f46 f35 1"/>
              <a:gd name="f50" fmla="*/ f45 f3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47" t="f50" r="f48" b="f49"/>
            <a:pathLst>
              <a:path w="3244313" h="3240000">
                <a:moveTo>
                  <a:pt x="f5" y="f6"/>
                </a:moveTo>
                <a:lnTo>
                  <a:pt x="f5" y="f7"/>
                </a:lnTo>
                <a:lnTo>
                  <a:pt x="f8" y="f7"/>
                </a:lnTo>
                <a:lnTo>
                  <a:pt x="f8" y="f6"/>
                </a:lnTo>
                <a:close/>
                <a:moveTo>
                  <a:pt x="f9" y="f10"/>
                </a:moveTo>
                <a:lnTo>
                  <a:pt x="f9" y="f11"/>
                </a:lnTo>
                <a:lnTo>
                  <a:pt x="f8" y="f11"/>
                </a:lnTo>
                <a:lnTo>
                  <a:pt x="f8" y="f10"/>
                </a:lnTo>
                <a:close/>
                <a:moveTo>
                  <a:pt x="f12" y="f13"/>
                </a:moveTo>
                <a:lnTo>
                  <a:pt x="f12" y="f14"/>
                </a:lnTo>
                <a:lnTo>
                  <a:pt x="f8" y="f14"/>
                </a:lnTo>
                <a:lnTo>
                  <a:pt x="f8" y="f13"/>
                </a:lnTo>
                <a:close/>
                <a:moveTo>
                  <a:pt x="f15" y="f16"/>
                </a:moveTo>
                <a:lnTo>
                  <a:pt x="f15" y="f17"/>
                </a:lnTo>
                <a:lnTo>
                  <a:pt x="f8" y="f17"/>
                </a:lnTo>
                <a:lnTo>
                  <a:pt x="f8" y="f16"/>
                </a:lnTo>
                <a:close/>
                <a:moveTo>
                  <a:pt x="f18" y="f19"/>
                </a:moveTo>
                <a:lnTo>
                  <a:pt x="f20" y="f21"/>
                </a:lnTo>
                <a:lnTo>
                  <a:pt x="f22" y="f23"/>
                </a:lnTo>
                <a:lnTo>
                  <a:pt x="f24" y="f25"/>
                </a:lnTo>
                <a:lnTo>
                  <a:pt x="f26" y="f27"/>
                </a:lnTo>
                <a:lnTo>
                  <a:pt x="f28" y="f29"/>
                </a:lnTo>
                <a:lnTo>
                  <a:pt x="f30" y="f31"/>
                </a:lnTo>
                <a:close/>
                <a:moveTo>
                  <a:pt x="f2" y="f4"/>
                </a:moveTo>
                <a:lnTo>
                  <a:pt x="f2" y="f32"/>
                </a:lnTo>
                <a:lnTo>
                  <a:pt x="f33" y="f32"/>
                </a:lnTo>
                <a:lnTo>
                  <a:pt x="f33" y="f2"/>
                </a:lnTo>
                <a:lnTo>
                  <a:pt x="f3" y="f2"/>
                </a:lnTo>
                <a:lnTo>
                  <a:pt x="f3" y="f4"/>
                </a:lnTo>
                <a:lnTo>
                  <a:pt x="f4" y="f4"/>
                </a:lnTo>
                <a:lnTo>
                  <a:pt x="f33" y="f4"/>
                </a:ln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1219170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 kern="0">
              <a:solidFill>
                <a:schemeClr val="bg1"/>
              </a:solidFill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1" name="Pie 24">
            <a:extLst>
              <a:ext uri="{FF2B5EF4-FFF2-40B4-BE49-F238E27FC236}">
                <a16:creationId xmlns:a16="http://schemas.microsoft.com/office/drawing/2014/main" id="{0C2D068E-D476-CC5D-4FBB-314495FBC0A2}"/>
              </a:ext>
            </a:extLst>
          </p:cNvPr>
          <p:cNvSpPr/>
          <p:nvPr/>
        </p:nvSpPr>
        <p:spPr>
          <a:xfrm>
            <a:off x="5068225" y="4618987"/>
            <a:ext cx="513185" cy="510344"/>
          </a:xfrm>
          <a:custGeom>
            <a:avLst/>
            <a:gdLst>
              <a:gd name="f0" fmla="val w"/>
              <a:gd name="f1" fmla="val h"/>
              <a:gd name="f2" fmla="val 0"/>
              <a:gd name="f3" fmla="val 3228711"/>
              <a:gd name="f4" fmla="val 3210836"/>
              <a:gd name="f5" fmla="val 351626"/>
              <a:gd name="f6" fmla="val 695968"/>
              <a:gd name="f7" fmla="val 1548007"/>
              <a:gd name="f8" fmla="val 1678300"/>
              <a:gd name="f9" fmla="val 236194"/>
              <a:gd name="f10" fmla="val 2500159"/>
              <a:gd name="f11" fmla="val -116985"/>
              <a:gd name="f12" fmla="val 1936431"/>
              <a:gd name="f13" fmla="val -70514"/>
              <a:gd name="f14" fmla="val 1210092"/>
              <a:gd name="f15" fmla="val 1957429"/>
              <a:gd name="f16" fmla="val 262366"/>
              <a:gd name="f17" fmla="val 2634256"/>
              <a:gd name="f18" fmla="val 359480"/>
              <a:gd name="f19" fmla="val 3156733"/>
              <a:gd name="f20" fmla="val 907132"/>
              <a:gd name="f21" fmla="val 3221913"/>
              <a:gd name="f22" fmla="val 1587776"/>
              <a:gd name="f23" fmla="val 3287093"/>
              <a:gd name="f24" fmla="val 2268421"/>
              <a:gd name="f25" fmla="val 2878048"/>
              <a:gd name="f26" fmla="val 2905277"/>
              <a:gd name="f27" fmla="val 2231953"/>
              <a:gd name="f28" fmla="val 3129078"/>
              <a:gd name="f29" fmla="val 1585858"/>
              <a:gd name="f30" fmla="val 3352879"/>
              <a:gd name="f31" fmla="val 870522"/>
              <a:gd name="f32" fmla="val 3105497"/>
              <a:gd name="f33" fmla="val 500715"/>
              <a:gd name="f34" fmla="val 2530372"/>
              <a:gd name="f35" fmla="val 1746987"/>
              <a:gd name="f36" fmla="val 1729019"/>
              <a:gd name="f37" fmla="val 1604447"/>
              <a:gd name="f38" fmla="val 200"/>
              <a:gd name="f39" fmla="val 1665125"/>
              <a:gd name="f40" fmla="val -778"/>
              <a:gd name="f41" fmla="val 1726175"/>
              <a:gd name="f42" fmla="val 1809"/>
              <a:gd name="f43" fmla="val 1787307"/>
              <a:gd name="f44" fmla="val 8072"/>
              <a:gd name="f45" fmla="val 1629532"/>
              <a:gd name="f46" fmla="val 1548011"/>
              <a:gd name="f47" fmla="val 483856"/>
              <a:gd name="f48" fmla="val 506987"/>
              <a:gd name="f49" fmla="val 773141"/>
              <a:gd name="f50" fmla="val 188622"/>
              <a:gd name="f51" fmla="val 1179697"/>
              <a:gd name="f52" fmla="val 7051"/>
              <a:gd name="f53" fmla="*/ f0 1 3228711"/>
              <a:gd name="f54" fmla="*/ f1 1 3210836"/>
              <a:gd name="f55" fmla="val f2"/>
              <a:gd name="f56" fmla="val f3"/>
              <a:gd name="f57" fmla="val f4"/>
              <a:gd name="f58" fmla="+- f57 0 f55"/>
              <a:gd name="f59" fmla="+- f56 0 f55"/>
              <a:gd name="f60" fmla="*/ f59 1 3228711"/>
              <a:gd name="f61" fmla="*/ f58 1 3210836"/>
              <a:gd name="f62" fmla="*/ f55 1 f60"/>
              <a:gd name="f63" fmla="*/ f56 1 f60"/>
              <a:gd name="f64" fmla="*/ f55 1 f61"/>
              <a:gd name="f65" fmla="*/ f57 1 f61"/>
              <a:gd name="f66" fmla="*/ f62 f53 1"/>
              <a:gd name="f67" fmla="*/ f63 f53 1"/>
              <a:gd name="f68" fmla="*/ f65 f54 1"/>
              <a:gd name="f69" fmla="*/ f64 f5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66" t="f69" r="f67" b="f68"/>
            <a:pathLst>
              <a:path w="3228711" h="3210836">
                <a:moveTo>
                  <a:pt x="f5" y="f6"/>
                </a:moveTo>
                <a:lnTo>
                  <a:pt x="f7" y="f8"/>
                </a:lnTo>
                <a:lnTo>
                  <a:pt x="f9" y="f10"/>
                </a:lnTo>
                <a:cubicBezTo>
                  <a:pt x="f11" y="f12"/>
                  <a:pt x="f13" y="f14"/>
                  <a:pt x="f5" y="f6"/>
                </a:cubicBezTo>
                <a:close/>
                <a:moveTo>
                  <a:pt x="f15" y="f16"/>
                </a:moveTo>
                <a:cubicBezTo>
                  <a:pt x="f17" y="f18"/>
                  <a:pt x="f19" y="f20"/>
                  <a:pt x="f21" y="f22"/>
                </a:cubicBezTo>
                <a:cubicBezTo>
                  <a:pt x="f23" y="f24"/>
                  <a:pt x="f25" y="f26"/>
                  <a:pt x="f27" y="f28"/>
                </a:cubicBezTo>
                <a:cubicBezTo>
                  <a:pt x="f29" y="f30"/>
                  <a:pt x="f31" y="f32"/>
                  <a:pt x="f33" y="f34"/>
                </a:cubicBezTo>
                <a:lnTo>
                  <a:pt x="f35" y="f36"/>
                </a:lnTo>
                <a:close/>
                <a:moveTo>
                  <a:pt x="f37" y="f38"/>
                </a:moveTo>
                <a:cubicBezTo>
                  <a:pt x="f39" y="f40"/>
                  <a:pt x="f41" y="f42"/>
                  <a:pt x="f43" y="f44"/>
                </a:cubicBezTo>
                <a:lnTo>
                  <a:pt x="f45" y="f46"/>
                </a:lnTo>
                <a:lnTo>
                  <a:pt x="f47" y="f48"/>
                </a:lnTo>
                <a:cubicBezTo>
                  <a:pt x="f49" y="f50"/>
                  <a:pt x="f51" y="f52"/>
                  <a:pt x="f37" y="f38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1219170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 kern="0">
              <a:solidFill>
                <a:schemeClr val="bg1"/>
              </a:solidFill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2" name="Block Arc 14">
            <a:extLst>
              <a:ext uri="{FF2B5EF4-FFF2-40B4-BE49-F238E27FC236}">
                <a16:creationId xmlns:a16="http://schemas.microsoft.com/office/drawing/2014/main" id="{D53D9CB7-0D24-E245-A9CF-E41CAE85ABB1}"/>
              </a:ext>
            </a:extLst>
          </p:cNvPr>
          <p:cNvSpPr/>
          <p:nvPr/>
        </p:nvSpPr>
        <p:spPr>
          <a:xfrm rot="16200004">
            <a:off x="6783638" y="1470611"/>
            <a:ext cx="567403" cy="567768"/>
          </a:xfrm>
          <a:custGeom>
            <a:avLst/>
            <a:gdLst>
              <a:gd name="f0" fmla="val w"/>
              <a:gd name="f1" fmla="val h"/>
              <a:gd name="f2" fmla="val 0"/>
              <a:gd name="f3" fmla="val 3185463"/>
              <a:gd name="f4" fmla="val 3187558"/>
              <a:gd name="f5" fmla="val 764000"/>
              <a:gd name="f6" fmla="val 2343999"/>
              <a:gd name="f7" fmla="val 566798"/>
              <a:gd name="f8" fmla="val 2256389"/>
              <a:gd name="f9" fmla="val 385374"/>
              <a:gd name="f10" fmla="val 2134753"/>
              <a:gd name="f11" fmla="val 230072"/>
              <a:gd name="f12" fmla="val 1981662"/>
              <a:gd name="f13" fmla="val 297001"/>
              <a:gd name="f14" fmla="val 2223876"/>
              <a:gd name="f15" fmla="val 428049"/>
              <a:gd name="f16" fmla="val 2439341"/>
              <a:gd name="f17" fmla="val 603989"/>
              <a:gd name="f18" fmla="val 2608945"/>
              <a:gd name="f19" fmla="val 667739"/>
              <a:gd name="f20" fmla="val 2525681"/>
              <a:gd name="f21" fmla="val 720588"/>
              <a:gd name="f22" fmla="val 2436567"/>
              <a:gd name="f23" fmla="val 783530"/>
              <a:gd name="f24" fmla="val 862903"/>
              <a:gd name="f25" fmla="val 737619"/>
              <a:gd name="f26" fmla="val 760936"/>
              <a:gd name="f27" fmla="val 681240"/>
              <a:gd name="f28" fmla="val 662513"/>
              <a:gd name="f29" fmla="val 611676"/>
              <a:gd name="f30" fmla="val 571152"/>
              <a:gd name="f31" fmla="val 419218"/>
              <a:gd name="f32" fmla="val 754019"/>
              <a:gd name="f33" fmla="val 279227"/>
              <a:gd name="f34" fmla="val 991173"/>
              <a:gd name="f35" fmla="val 215545"/>
              <a:gd name="f36" fmla="val 1258034"/>
              <a:gd name="f37" fmla="val 378729"/>
              <a:gd name="f38" fmla="val 1090139"/>
              <a:gd name="f39" fmla="val 571934"/>
              <a:gd name="f40" fmla="val 956907"/>
              <a:gd name="f41" fmla="val 935657"/>
              <a:gd name="f42" fmla="val 1673146"/>
              <a:gd name="f43" fmla="val 227023"/>
              <a:gd name="f44" fmla="val 393068"/>
              <a:gd name="f45" fmla="val 1882941"/>
              <a:gd name="f46" fmla="val 605618"/>
              <a:gd name="f47" fmla="val 2045968"/>
              <a:gd name="f48" fmla="val 844267"/>
              <a:gd name="f49" fmla="val 2153109"/>
              <a:gd name="f50" fmla="val 897907"/>
              <a:gd name="f51" fmla="val 1997390"/>
              <a:gd name="f52" fmla="val 928862"/>
              <a:gd name="f53" fmla="val 1835739"/>
              <a:gd name="f54" fmla="val 935928"/>
              <a:gd name="f55" fmla="val 1493146"/>
              <a:gd name="f56" fmla="val 928922"/>
              <a:gd name="f57" fmla="val 1345638"/>
              <a:gd name="f58" fmla="val 902278"/>
              <a:gd name="f59" fmla="val 1198995"/>
              <a:gd name="f60" fmla="val 856775"/>
              <a:gd name="f61" fmla="val 1056956"/>
              <a:gd name="f62" fmla="val 636768"/>
              <a:gd name="f63" fmla="val 1156959"/>
              <a:gd name="f64" fmla="val 439487"/>
              <a:gd name="f65" fmla="val 1304654"/>
              <a:gd name="f66" fmla="val 281464"/>
              <a:gd name="f67" fmla="val 1469785"/>
              <a:gd name="f68" fmla="val 2515107"/>
              <a:gd name="f69" fmla="val 1283000"/>
              <a:gd name="f70" fmla="val 2508124"/>
              <a:gd name="f71" fmla="val 1100523"/>
              <a:gd name="f72" fmla="val 2472287"/>
              <a:gd name="f73" fmla="val 927628"/>
              <a:gd name="f74" fmla="val 2411229"/>
              <a:gd name="f75" fmla="val 876831"/>
              <a:gd name="f76" fmla="val 2520843"/>
              <a:gd name="f77" fmla="val 814172"/>
              <a:gd name="f78" fmla="val 2626182"/>
              <a:gd name="f79" fmla="val 738220"/>
              <a:gd name="f80" fmla="val 2724387"/>
              <a:gd name="f81" fmla="val 944637"/>
              <a:gd name="f82" fmla="val 2881665"/>
              <a:gd name="f83" fmla="val 1196120"/>
              <a:gd name="f84" fmla="val 2982471"/>
              <a:gd name="f85" fmla="val 3005418"/>
              <a:gd name="f86" fmla="val 1112275"/>
              <a:gd name="f87" fmla="val 1105327"/>
              <a:gd name="f88" fmla="val 1858153"/>
              <a:gd name="f89" fmla="val 1070032"/>
              <a:gd name="f90" fmla="val 2042144"/>
              <a:gd name="f91" fmla="val 1008001"/>
              <a:gd name="f92" fmla="val 2219039"/>
              <a:gd name="f93" fmla="val 1155519"/>
              <a:gd name="f94" fmla="val 2270408"/>
              <a:gd name="f95" fmla="val 1310845"/>
              <a:gd name="f96" fmla="val 2300826"/>
              <a:gd name="f97" fmla="val 2307834"/>
              <a:gd name="f98" fmla="val 898989"/>
              <a:gd name="f99" fmla="val 1315103"/>
              <a:gd name="f100" fmla="val 907762"/>
              <a:gd name="f101" fmla="val 1164166"/>
              <a:gd name="f102" fmla="val 938783"/>
              <a:gd name="f103" fmla="val 1020939"/>
              <a:gd name="f104" fmla="val 990066"/>
              <a:gd name="f105" fmla="val 1074574"/>
              <a:gd name="f106" fmla="val 1153655"/>
              <a:gd name="f107" fmla="val 1105461"/>
              <a:gd name="f108" fmla="val 1322925"/>
              <a:gd name="f109" fmla="val 1112368"/>
              <a:gd name="f110" fmla="val 182141"/>
              <a:gd name="f111" fmla="val 1199839"/>
              <a:gd name="f112" fmla="val 204777"/>
              <a:gd name="f113" fmla="val 951477"/>
              <a:gd name="f114" fmla="val 303168"/>
              <a:gd name="f115" fmla="val 746615"/>
              <a:gd name="f116" fmla="val 456764"/>
              <a:gd name="f117" fmla="val 828296"/>
              <a:gd name="f118" fmla="val 562801"/>
              <a:gd name="f119" fmla="val 894225"/>
              <a:gd name="f120" fmla="val 677310"/>
              <a:gd name="f121" fmla="val 947434"/>
              <a:gd name="f122" fmla="val 796072"/>
              <a:gd name="f123" fmla="val 1113886"/>
              <a:gd name="f124" fmla="val 736067"/>
              <a:gd name="f125" fmla="val 1289644"/>
              <a:gd name="f126" fmla="val 700323"/>
              <a:gd name="f127" fmla="val 691530"/>
              <a:gd name="f128" fmla="val 2150063"/>
              <a:gd name="f129" fmla="val 992171"/>
              <a:gd name="f130" fmla="val 1990712"/>
              <a:gd name="f131" fmla="val 935501"/>
              <a:gd name="f132" fmla="val 1822242"/>
              <a:gd name="f133" fmla="val 902595"/>
              <a:gd name="f134" fmla="val 1649785"/>
              <a:gd name="f135" fmla="val 897224"/>
              <a:gd name="f136" fmla="val 2063712"/>
              <a:gd name="f137" fmla="val 2069089"/>
              <a:gd name="f138" fmla="val 1323887"/>
              <a:gd name="f139" fmla="val 2098366"/>
              <a:gd name="f140" fmla="val 1155330"/>
              <a:gd name="f141" fmla="val 2168848"/>
              <a:gd name="f142" fmla="val 2199110"/>
              <a:gd name="f143" fmla="val 2108555"/>
              <a:gd name="f144" fmla="val 2028681"/>
              <a:gd name="f145" fmla="val 2073581"/>
              <a:gd name="f146" fmla="val 1851532"/>
              <a:gd name="f147" fmla="val 2065295"/>
              <a:gd name="f148" fmla="val 2307299"/>
              <a:gd name="f149" fmla="val 1829404"/>
              <a:gd name="f150" fmla="val 2299517"/>
              <a:gd name="f151" fmla="val 2004315"/>
              <a:gd name="f152" fmla="val 2261965"/>
              <a:gd name="f153" fmla="val 2422394"/>
              <a:gd name="f154" fmla="val 446879"/>
              <a:gd name="f155" fmla="val 2204309"/>
              <a:gd name="f156" fmla="val 287209"/>
              <a:gd name="f157" fmla="val 1938140"/>
              <a:gd name="f158" fmla="val 189883"/>
              <a:gd name="f159" fmla="val 178919"/>
              <a:gd name="f160" fmla="val 689876"/>
              <a:gd name="f161" fmla="val 1846998"/>
              <a:gd name="f162" fmla="val 695154"/>
              <a:gd name="f163" fmla="val 2039668"/>
              <a:gd name="f164" fmla="val 732502"/>
              <a:gd name="f165" fmla="val 2221721"/>
              <a:gd name="f166" fmla="val 797410"/>
              <a:gd name="f167" fmla="val 2275056"/>
              <a:gd name="f168" fmla="val 675360"/>
              <a:gd name="f169" fmla="val 2341760"/>
              <a:gd name="f170" fmla="val 557662"/>
              <a:gd name="f171" fmla="val 2447278"/>
              <a:gd name="f172" fmla="val 2722123"/>
              <a:gd name="f173" fmla="val 2366121"/>
              <a:gd name="f174" fmla="val 2618714"/>
              <a:gd name="f175" fmla="val 2299534"/>
              <a:gd name="f176" fmla="val 2507403"/>
              <a:gd name="f177" fmla="val 2246145"/>
              <a:gd name="f178" fmla="val 2391362"/>
              <a:gd name="f179" fmla="val 2057375"/>
              <a:gd name="f180" fmla="val 2464119"/>
              <a:gd name="f181" fmla="val 1856285"/>
              <a:gd name="f182" fmla="val 2506958"/>
              <a:gd name="f183" fmla="val 2514779"/>
              <a:gd name="f184" fmla="val 3008639"/>
              <a:gd name="f185" fmla="val 1949198"/>
              <a:gd name="f186" fmla="val 2997255"/>
              <a:gd name="f187" fmla="val 2224691"/>
              <a:gd name="f188" fmla="val 2892757"/>
              <a:gd name="f189" fmla="val 2878934"/>
              <a:gd name="f190" fmla="val 2723190"/>
              <a:gd name="f191" fmla="val 1307255"/>
              <a:gd name="f192" fmla="val 2529440"/>
              <a:gd name="f193" fmla="val 1161128"/>
              <a:gd name="f194" fmla="val 2313862"/>
              <a:gd name="f195" fmla="val 1060620"/>
              <a:gd name="f196" fmla="val 2270535"/>
              <a:gd name="f197" fmla="val 1201714"/>
              <a:gd name="f198" fmla="val 2245604"/>
              <a:gd name="f199" fmla="val 1347104"/>
              <a:gd name="f200" fmla="val 2240109"/>
              <a:gd name="f201" fmla="val 2890636"/>
              <a:gd name="f202" fmla="val 2241814"/>
              <a:gd name="f203" fmla="val 2249736"/>
              <a:gd name="f204" fmla="val 1827102"/>
              <a:gd name="f205" fmla="val 2279520"/>
              <a:gd name="f206" fmla="val 1979973"/>
              <a:gd name="f207" fmla="val 2329964"/>
              <a:gd name="f208" fmla="val 2127513"/>
              <a:gd name="f209" fmla="val 2545677"/>
              <a:gd name="f210" fmla="val 2019923"/>
              <a:gd name="f211" fmla="val 2738160"/>
              <a:gd name="f212" fmla="val 1866413"/>
              <a:gd name="f213" fmla="val 2973035"/>
              <a:gd name="f214" fmla="val 1284386"/>
              <a:gd name="f215" fmla="val 2912066"/>
              <a:gd name="f216" fmla="val 1001840"/>
              <a:gd name="f217" fmla="val 2765308"/>
              <a:gd name="f218" fmla="val 751379"/>
              <a:gd name="f219" fmla="val 2561381"/>
              <a:gd name="f220" fmla="val 561108"/>
              <a:gd name="f221" fmla="val 2489321"/>
              <a:gd name="f222" fmla="val 656437"/>
              <a:gd name="f223" fmla="val 2431363"/>
              <a:gd name="f224" fmla="val 759225"/>
              <a:gd name="f225" fmla="val 2384553"/>
              <a:gd name="f226" fmla="val 865647"/>
              <a:gd name="f227" fmla="val 2604520"/>
              <a:gd name="f228" fmla="val 964977"/>
              <a:gd name="f229" fmla="val 2804622"/>
              <a:gd name="f230" fmla="val 1106677"/>
              <a:gd name="f231" fmla="val 2974277"/>
              <a:gd name="f232" fmla="val 1897328"/>
              <a:gd name="f233" fmla="val 2812488"/>
              <a:gd name="f234" fmla="val 2073933"/>
              <a:gd name="f235" fmla="val 2619878"/>
              <a:gd name="f236" fmla="val 2216690"/>
              <a:gd name="f237" fmla="val 2407486"/>
              <a:gd name="f238" fmla="val 2319665"/>
              <a:gd name="f239" fmla="val 2454169"/>
              <a:gd name="f240" fmla="val 2420503"/>
              <a:gd name="f241" fmla="val 2511856"/>
              <a:gd name="f242" fmla="val 2517376"/>
              <a:gd name="f243" fmla="val 2582047"/>
              <a:gd name="f244" fmla="val 2607468"/>
              <a:gd name="f245" fmla="val 2776399"/>
              <a:gd name="f246" fmla="val 2417974"/>
              <a:gd name="f247" fmla="val 2916061"/>
              <a:gd name="f248" fmla="val 2172750"/>
              <a:gd name="f249" fmla="val 1593779"/>
              <a:gd name="f250" fmla="val 2473999"/>
              <a:gd name="f251" fmla="val 2471904"/>
              <a:gd name="f252" fmla="val 1591684"/>
              <a:gd name="f253" fmla="val 738111"/>
              <a:gd name="f254" fmla="val 41261"/>
              <a:gd name="f255" fmla="val 2516549"/>
              <a:gd name="f256" fmla="val 1913"/>
              <a:gd name="f257" fmla="val 2750"/>
              <a:gd name="f258" fmla="val 50490"/>
              <a:gd name="f259" fmla="val 700174"/>
              <a:gd name="f260" fmla="val 679654"/>
              <a:gd name="f261" fmla="val 64473"/>
              <a:gd name="f262" fmla="val 6156"/>
              <a:gd name="f263" fmla="val 2934"/>
              <a:gd name="f264" fmla="val 2503127"/>
              <a:gd name="f265" fmla="val 31654"/>
              <a:gd name="f266" fmla="val 733032"/>
              <a:gd name="f267" fmla="*/ f0 1 3185463"/>
              <a:gd name="f268" fmla="*/ f1 1 3187558"/>
              <a:gd name="f269" fmla="val f2"/>
              <a:gd name="f270" fmla="val f3"/>
              <a:gd name="f271" fmla="val f4"/>
              <a:gd name="f272" fmla="+- f271 0 f269"/>
              <a:gd name="f273" fmla="+- f270 0 f269"/>
              <a:gd name="f274" fmla="*/ f273 1 3185463"/>
              <a:gd name="f275" fmla="*/ f272 1 3187558"/>
              <a:gd name="f276" fmla="*/ f269 1 f274"/>
              <a:gd name="f277" fmla="*/ f270 1 f274"/>
              <a:gd name="f278" fmla="*/ f269 1 f275"/>
              <a:gd name="f279" fmla="*/ f271 1 f275"/>
              <a:gd name="f280" fmla="*/ f276 f267 1"/>
              <a:gd name="f281" fmla="*/ f277 f267 1"/>
              <a:gd name="f282" fmla="*/ f279 f268 1"/>
              <a:gd name="f283" fmla="*/ f278 f26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280" t="f283" r="f281" b="f282"/>
            <a:pathLst>
              <a:path w="3185463" h="3187558">
                <a:moveTo>
                  <a:pt x="f5" y="f6"/>
                </a:moveTo>
                <a:cubicBezTo>
                  <a:pt x="f7" y="f8"/>
                  <a:pt x="f9" y="f10"/>
                  <a:pt x="f11" y="f12"/>
                </a:cubicBezTo>
                <a:cubicBezTo>
                  <a:pt x="f13" y="f14"/>
                  <a:pt x="f15" y="f16"/>
                  <a:pt x="f17" y="f18"/>
                </a:cubicBezTo>
                <a:cubicBezTo>
                  <a:pt x="f19" y="f20"/>
                  <a:pt x="f21" y="f22"/>
                  <a:pt x="f5" y="f6"/>
                </a:cubicBezTo>
                <a:close/>
                <a:moveTo>
                  <a:pt x="f23" y="f24"/>
                </a:moveTo>
                <a:cubicBezTo>
                  <a:pt x="f25" y="f26"/>
                  <a:pt x="f27" y="f28"/>
                  <a:pt x="f29" y="f30"/>
                </a:cubicBezTo>
                <a:cubicBezTo>
                  <a:pt x="f31" y="f32"/>
                  <a:pt x="f33" y="f34"/>
                  <a:pt x="f35" y="f36"/>
                </a:cubicBezTo>
                <a:cubicBezTo>
                  <a:pt x="f37" y="f38"/>
                  <a:pt x="f39" y="f40"/>
                  <a:pt x="f23" y="f24"/>
                </a:cubicBezTo>
                <a:close/>
                <a:moveTo>
                  <a:pt x="f41" y="f42"/>
                </a:moveTo>
                <a:lnTo>
                  <a:pt x="f43" y="f42"/>
                </a:lnTo>
                <a:cubicBezTo>
                  <a:pt x="f44" y="f45"/>
                  <a:pt x="f46" y="f47"/>
                  <a:pt x="f48" y="f49"/>
                </a:cubicBezTo>
                <a:cubicBezTo>
                  <a:pt x="f50" y="f51"/>
                  <a:pt x="f52" y="f53"/>
                  <a:pt x="f41" y="f42"/>
                </a:cubicBezTo>
                <a:close/>
                <a:moveTo>
                  <a:pt x="f54" y="f55"/>
                </a:moveTo>
                <a:cubicBezTo>
                  <a:pt x="f56" y="f57"/>
                  <a:pt x="f58" y="f59"/>
                  <a:pt x="f60" y="f61"/>
                </a:cubicBezTo>
                <a:cubicBezTo>
                  <a:pt x="f62" y="f63"/>
                  <a:pt x="f64" y="f65"/>
                  <a:pt x="f66" y="f55"/>
                </a:cubicBezTo>
                <a:close/>
                <a:moveTo>
                  <a:pt x="f67" y="f68"/>
                </a:moveTo>
                <a:cubicBezTo>
                  <a:pt x="f69" y="f70"/>
                  <a:pt x="f71" y="f72"/>
                  <a:pt x="f73" y="f74"/>
                </a:cubicBezTo>
                <a:cubicBezTo>
                  <a:pt x="f75" y="f76"/>
                  <a:pt x="f77" y="f78"/>
                  <a:pt x="f79" y="f80"/>
                </a:cubicBezTo>
                <a:cubicBezTo>
                  <a:pt x="f81" y="f82"/>
                  <a:pt x="f83" y="f84"/>
                  <a:pt x="f67" y="f85"/>
                </a:cubicBezTo>
                <a:close/>
                <a:moveTo>
                  <a:pt x="f67" y="f42"/>
                </a:moveTo>
                <a:lnTo>
                  <a:pt x="f86" y="f42"/>
                </a:lnTo>
                <a:cubicBezTo>
                  <a:pt x="f87" y="f88"/>
                  <a:pt x="f89" y="f90"/>
                  <a:pt x="f91" y="f92"/>
                </a:cubicBezTo>
                <a:cubicBezTo>
                  <a:pt x="f93" y="f94"/>
                  <a:pt x="f95" y="f96"/>
                  <a:pt x="f67" y="f97"/>
                </a:cubicBezTo>
                <a:close/>
                <a:moveTo>
                  <a:pt x="f67" y="f98"/>
                </a:moveTo>
                <a:cubicBezTo>
                  <a:pt x="f99" y="f100"/>
                  <a:pt x="f101" y="f102"/>
                  <a:pt x="f103" y="f104"/>
                </a:cubicBezTo>
                <a:cubicBezTo>
                  <a:pt x="f105" y="f106"/>
                  <a:pt x="f107" y="f108"/>
                  <a:pt x="f109" y="f55"/>
                </a:cubicBezTo>
                <a:lnTo>
                  <a:pt x="f67" y="f55"/>
                </a:lnTo>
                <a:close/>
                <a:moveTo>
                  <a:pt x="f67" y="f110"/>
                </a:moveTo>
                <a:cubicBezTo>
                  <a:pt x="f111" y="f112"/>
                  <a:pt x="f113" y="f114"/>
                  <a:pt x="f115" y="f116"/>
                </a:cubicBezTo>
                <a:cubicBezTo>
                  <a:pt x="f117" y="f118"/>
                  <a:pt x="f119" y="f120"/>
                  <a:pt x="f121" y="f122"/>
                </a:cubicBezTo>
                <a:cubicBezTo>
                  <a:pt x="f123" y="f124"/>
                  <a:pt x="f125" y="f126"/>
                  <a:pt x="f67" y="f127"/>
                </a:cubicBezTo>
                <a:close/>
                <a:moveTo>
                  <a:pt x="f128" y="f129"/>
                </a:moveTo>
                <a:cubicBezTo>
                  <a:pt x="f130" y="f131"/>
                  <a:pt x="f132" y="f133"/>
                  <a:pt x="f134" y="f135"/>
                </a:cubicBezTo>
                <a:lnTo>
                  <a:pt x="f134" y="f55"/>
                </a:lnTo>
                <a:lnTo>
                  <a:pt x="f136" y="f55"/>
                </a:lnTo>
                <a:cubicBezTo>
                  <a:pt x="f137" y="f138"/>
                  <a:pt x="f139" y="f140"/>
                  <a:pt x="f128" y="f129"/>
                </a:cubicBezTo>
                <a:close/>
                <a:moveTo>
                  <a:pt x="f141" y="f142"/>
                </a:moveTo>
                <a:cubicBezTo>
                  <a:pt x="f143" y="f144"/>
                  <a:pt x="f145" y="f146"/>
                  <a:pt x="f147" y="f42"/>
                </a:cubicBezTo>
                <a:lnTo>
                  <a:pt x="f134" y="f42"/>
                </a:lnTo>
                <a:lnTo>
                  <a:pt x="f134" y="f148"/>
                </a:lnTo>
                <a:cubicBezTo>
                  <a:pt x="f149" y="f150"/>
                  <a:pt x="f151" y="f152"/>
                  <a:pt x="f141" y="f142"/>
                </a:cubicBezTo>
                <a:close/>
                <a:moveTo>
                  <a:pt x="f153" y="f154"/>
                </a:moveTo>
                <a:cubicBezTo>
                  <a:pt x="f155" y="f156"/>
                  <a:pt x="f157" y="f158"/>
                  <a:pt x="f134" y="f159"/>
                </a:cubicBezTo>
                <a:lnTo>
                  <a:pt x="f134" y="f160"/>
                </a:lnTo>
                <a:cubicBezTo>
                  <a:pt x="f161" y="f162"/>
                  <a:pt x="f163" y="f164"/>
                  <a:pt x="f165" y="f166"/>
                </a:cubicBezTo>
                <a:cubicBezTo>
                  <a:pt x="f167" y="f168"/>
                  <a:pt x="f169" y="f170"/>
                  <a:pt x="f153" y="f154"/>
                </a:cubicBezTo>
                <a:close/>
                <a:moveTo>
                  <a:pt x="f171" y="f172"/>
                </a:moveTo>
                <a:cubicBezTo>
                  <a:pt x="f173" y="f174"/>
                  <a:pt x="f175" y="f176"/>
                  <a:pt x="f177" y="f178"/>
                </a:cubicBezTo>
                <a:cubicBezTo>
                  <a:pt x="f179" y="f180"/>
                  <a:pt x="f181" y="f182"/>
                  <a:pt x="f134" y="f183"/>
                </a:cubicBezTo>
                <a:lnTo>
                  <a:pt x="f134" y="f184"/>
                </a:lnTo>
                <a:cubicBezTo>
                  <a:pt x="f185" y="f186"/>
                  <a:pt x="f187" y="f188"/>
                  <a:pt x="f171" y="f172"/>
                </a:cubicBezTo>
                <a:close/>
                <a:moveTo>
                  <a:pt x="f189" y="f55"/>
                </a:moveTo>
                <a:cubicBezTo>
                  <a:pt x="f190" y="f191"/>
                  <a:pt x="f192" y="f193"/>
                  <a:pt x="f194" y="f195"/>
                </a:cubicBezTo>
                <a:cubicBezTo>
                  <a:pt x="f196" y="f197"/>
                  <a:pt x="f198" y="f199"/>
                  <a:pt x="f200" y="f55"/>
                </a:cubicBezTo>
                <a:close/>
                <a:moveTo>
                  <a:pt x="f201" y="f42"/>
                </a:moveTo>
                <a:lnTo>
                  <a:pt x="f202" y="f42"/>
                </a:lnTo>
                <a:cubicBezTo>
                  <a:pt x="f203" y="f204"/>
                  <a:pt x="f205" y="f206"/>
                  <a:pt x="f207" y="f208"/>
                </a:cubicBezTo>
                <a:cubicBezTo>
                  <a:pt x="f209" y="f210"/>
                  <a:pt x="f211" y="f212"/>
                  <a:pt x="f201" y="f42"/>
                </a:cubicBezTo>
                <a:close/>
                <a:moveTo>
                  <a:pt x="f213" y="f214"/>
                </a:moveTo>
                <a:cubicBezTo>
                  <a:pt x="f215" y="f216"/>
                  <a:pt x="f217" y="f218"/>
                  <a:pt x="f219" y="f220"/>
                </a:cubicBezTo>
                <a:cubicBezTo>
                  <a:pt x="f221" y="f222"/>
                  <a:pt x="f223" y="f224"/>
                  <a:pt x="f225" y="f226"/>
                </a:cubicBezTo>
                <a:cubicBezTo>
                  <a:pt x="f227" y="f228"/>
                  <a:pt x="f229" y="f230"/>
                  <a:pt x="f213" y="f214"/>
                </a:cubicBezTo>
                <a:close/>
                <a:moveTo>
                  <a:pt x="f231" y="f232"/>
                </a:moveTo>
                <a:cubicBezTo>
                  <a:pt x="f233" y="f234"/>
                  <a:pt x="f235" y="f236"/>
                  <a:pt x="f237" y="f238"/>
                </a:cubicBezTo>
                <a:cubicBezTo>
                  <a:pt x="f239" y="f240"/>
                  <a:pt x="f241" y="f242"/>
                  <a:pt x="f243" y="f244"/>
                </a:cubicBezTo>
                <a:cubicBezTo>
                  <a:pt x="f245" y="f246"/>
                  <a:pt x="f247" y="f248"/>
                  <a:pt x="f231" y="f232"/>
                </a:cubicBezTo>
                <a:close/>
                <a:moveTo>
                  <a:pt x="f3" y="f249"/>
                </a:moveTo>
                <a:cubicBezTo>
                  <a:pt x="f3" y="f250"/>
                  <a:pt x="f251" y="f4"/>
                  <a:pt x="f252" y="f4"/>
                </a:cubicBezTo>
                <a:cubicBezTo>
                  <a:pt x="f253" y="f4"/>
                  <a:pt x="f254" y="f255"/>
                  <a:pt x="f256" y="f42"/>
                </a:cubicBezTo>
                <a:lnTo>
                  <a:pt x="f2" y="f42"/>
                </a:lnTo>
                <a:lnTo>
                  <a:pt x="f2" y="f55"/>
                </a:lnTo>
                <a:lnTo>
                  <a:pt x="f257" y="f55"/>
                </a:lnTo>
                <a:cubicBezTo>
                  <a:pt x="f258" y="f259"/>
                  <a:pt x="f260" y="f261"/>
                  <a:pt x="f67" y="f262"/>
                </a:cubicBezTo>
                <a:lnTo>
                  <a:pt x="f67" y="f2"/>
                </a:lnTo>
                <a:lnTo>
                  <a:pt x="f252" y="f2"/>
                </a:lnTo>
                <a:lnTo>
                  <a:pt x="f134" y="f2"/>
                </a:lnTo>
                <a:lnTo>
                  <a:pt x="f134" y="f263"/>
                </a:lnTo>
                <a:cubicBezTo>
                  <a:pt x="f264" y="f265"/>
                  <a:pt x="f3" y="f266"/>
                  <a:pt x="f3" y="f249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1219170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 kern="0">
              <a:solidFill>
                <a:schemeClr val="bg1"/>
              </a:solidFill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3" name="Block Arc 41">
            <a:extLst>
              <a:ext uri="{FF2B5EF4-FFF2-40B4-BE49-F238E27FC236}">
                <a16:creationId xmlns:a16="http://schemas.microsoft.com/office/drawing/2014/main" id="{A6C82479-12E6-BEAA-4304-BA2534F55B33}"/>
              </a:ext>
            </a:extLst>
          </p:cNvPr>
          <p:cNvSpPr/>
          <p:nvPr/>
        </p:nvSpPr>
        <p:spPr>
          <a:xfrm>
            <a:off x="7666839" y="1424306"/>
            <a:ext cx="473305" cy="660391"/>
          </a:xfrm>
          <a:custGeom>
            <a:avLst/>
            <a:gdLst>
              <a:gd name="f0" fmla="val w"/>
              <a:gd name="f1" fmla="val h"/>
              <a:gd name="f2" fmla="val 0"/>
              <a:gd name="f3" fmla="val 2512265"/>
              <a:gd name="f4" fmla="val 3505352"/>
              <a:gd name="f5" fmla="val 1276582"/>
              <a:gd name="f6" fmla="val 2106401"/>
              <a:gd name="f7" fmla="val 1154832"/>
              <a:gd name="f8" fmla="val 2195007"/>
              <a:gd name="f9" fmla="val 1018024"/>
              <a:gd name="f10" fmla="val 2262207"/>
              <a:gd name="f11" fmla="val 871321"/>
              <a:gd name="f12" fmla="val 2302645"/>
              <a:gd name="f13" fmla="val 1041049"/>
              <a:gd name="f14" fmla="val 2346709"/>
              <a:gd name="f15" fmla="val 1216984"/>
              <a:gd name="f16" fmla="val 2342691"/>
              <a:gd name="f17" fmla="val 1380867"/>
              <a:gd name="f18" fmla="val 2295542"/>
              <a:gd name="f19" fmla="val 1352791"/>
              <a:gd name="f20" fmla="val 2227964"/>
              <a:gd name="f21" fmla="val 1317377"/>
              <a:gd name="f22" fmla="val 2164934"/>
              <a:gd name="f23" fmla="val 931061"/>
              <a:gd name="f24" fmla="val 1768598"/>
              <a:gd name="f25" fmla="val 785084"/>
              <a:gd name="f26" fmla="val 2021438"/>
              <a:gd name="f27" fmla="val 684448"/>
              <a:gd name="f28" fmla="val 2196711"/>
              <a:gd name="f29" fmla="val 868931"/>
              <a:gd name="f30" fmla="val 2169533"/>
              <a:gd name="f31" fmla="val 1041385"/>
              <a:gd name="f32" fmla="val 2098006"/>
              <a:gd name="f33" fmla="val 1189228"/>
              <a:gd name="f34" fmla="val 1991290"/>
              <a:gd name="f35" fmla="val 1113839"/>
              <a:gd name="f36" fmla="val 1904543"/>
              <a:gd name="f37" fmla="val 1026949"/>
              <a:gd name="f38" fmla="val 1829435"/>
              <a:gd name="f39" fmla="val 1626242"/>
              <a:gd name="f40" fmla="val 1739577"/>
              <a:gd name="f41" fmla="val 1556851"/>
              <a:gd name="f42" fmla="val 1850020"/>
              <a:gd name="f43" fmla="val 1471526"/>
              <a:gd name="f44" fmla="val 1947792"/>
              <a:gd name="f45" fmla="val 1374302"/>
              <a:gd name="f46" fmla="val 2030973"/>
              <a:gd name="f47" fmla="val 1422822"/>
              <a:gd name="f48" fmla="val 2099916"/>
              <a:gd name="f49" fmla="val 1464618"/>
              <a:gd name="f50" fmla="val 2174537"/>
              <a:gd name="f51" fmla="val 1497466"/>
              <a:gd name="f52" fmla="val 2254701"/>
              <a:gd name="f53" fmla="val 1664534"/>
              <a:gd name="f54" fmla="val 2184833"/>
              <a:gd name="f55" fmla="val 1813198"/>
              <a:gd name="f56" fmla="val 2068027"/>
              <a:gd name="f57" fmla="val 1922549"/>
              <a:gd name="f58" fmla="val 1910651"/>
              <a:gd name="f59" fmla="val 531158"/>
              <a:gd name="f60" fmla="val 1601275"/>
              <a:gd name="f61" fmla="val 514831"/>
              <a:gd name="f62" fmla="val 1769123"/>
              <a:gd name="f63" fmla="val 535254"/>
              <a:gd name="f64" fmla="val 1939877"/>
              <a:gd name="f65" fmla="val 594029"/>
              <a:gd name="f66" fmla="val 2101141"/>
              <a:gd name="f67" fmla="val 822377"/>
              <a:gd name="f68" fmla="val 1705631"/>
              <a:gd name="f69" fmla="val 730789"/>
              <a:gd name="f70" fmla="val 1658398"/>
              <a:gd name="f71" fmla="val 632873"/>
              <a:gd name="f72" fmla="val 1623335"/>
              <a:gd name="f73" fmla="val 270885"/>
              <a:gd name="f74" fmla="val 1572115"/>
              <a:gd name="f75" fmla="val 231457"/>
              <a:gd name="f76" fmla="val 1572339"/>
              <a:gd name="f77" fmla="val 191799"/>
              <a:gd name="f78" fmla="val 1574812"/>
              <a:gd name="f79" fmla="val 152057"/>
              <a:gd name="f80" fmla="val 1579894"/>
              <a:gd name="f81" fmla="val 195418"/>
              <a:gd name="f82" fmla="val 1760005"/>
              <a:gd name="f83" fmla="val 289893"/>
              <a:gd name="f84" fmla="val 1927350"/>
              <a:gd name="f85" fmla="val 428945"/>
              <a:gd name="f86" fmla="val 2058945"/>
              <a:gd name="f87" fmla="val 384418"/>
              <a:gd name="f88" fmla="val 1901749"/>
              <a:gd name="f89" fmla="val 371313"/>
              <a:gd name="f90" fmla="val 1738504"/>
              <a:gd name="f91" fmla="val 388331"/>
              <a:gd name="f92" fmla="val 1577832"/>
              <a:gd name="f93" fmla="val 349511"/>
              <a:gd name="f94" fmla="val 1573916"/>
              <a:gd name="f95" fmla="val 310313"/>
              <a:gd name="f96" fmla="val 1571891"/>
              <a:gd name="f97" fmla="val 1117422"/>
              <a:gd name="f98" fmla="val 1445810"/>
              <a:gd name="f99" fmla="val 992684"/>
              <a:gd name="f100" fmla="val 1661863"/>
              <a:gd name="f101" fmla="val 1102065"/>
              <a:gd name="f102" fmla="val 1730612"/>
              <a:gd name="f103" fmla="val 1200940"/>
              <a:gd name="f104" fmla="val 1816138"/>
              <a:gd name="f105" fmla="val 1286200"/>
              <a:gd name="f106" fmla="val 1915345"/>
              <a:gd name="f107" fmla="val 1368713"/>
              <a:gd name="f108" fmla="val 1844119"/>
              <a:gd name="f109" fmla="val 1441290"/>
              <a:gd name="f110" fmla="val 1760865"/>
              <a:gd name="f111" fmla="val 1500981"/>
              <a:gd name="f112" fmla="val 1667258"/>
              <a:gd name="f113" fmla="val 2092402"/>
              <a:gd name="f114" fmla="val 1221082"/>
              <a:gd name="f115" fmla="val 2001593"/>
              <a:gd name="f116" fmla="val 1234047"/>
              <a:gd name="f117" fmla="val 1911092"/>
              <a:gd name="f118" fmla="val 1235450"/>
              <a:gd name="f119" fmla="val 1822337"/>
              <a:gd name="f120" fmla="val 1227227"/>
              <a:gd name="f121" fmla="val 1800443"/>
              <a:gd name="f122" fmla="val 1366691"/>
              <a:gd name="f123" fmla="val 1756170"/>
              <a:gd name="f124" fmla="val 1503162"/>
              <a:gd name="f125" fmla="val 1688847"/>
              <a:gd name="f126" fmla="val 1630684"/>
              <a:gd name="f127" fmla="val 1987299"/>
              <a:gd name="f128" fmla="val 1802996"/>
              <a:gd name="f129" fmla="val 2084887"/>
              <a:gd name="f130" fmla="val 1618081"/>
              <a:gd name="f131" fmla="val 2117858"/>
              <a:gd name="f132" fmla="val 1415133"/>
              <a:gd name="f133" fmla="val 649579"/>
              <a:gd name="f134" fmla="val 1175701"/>
              <a:gd name="f135" fmla="val 600911"/>
              <a:gd name="f136" fmla="val 1272240"/>
              <a:gd name="f137" fmla="val 566994"/>
              <a:gd name="f138" fmla="val 1374279"/>
              <a:gd name="f139" fmla="val 548013"/>
              <a:gd name="f140" fmla="val 1478728"/>
              <a:gd name="f141" fmla="val 665588"/>
              <a:gd name="f142" fmla="val 1503392"/>
              <a:gd name="f143" fmla="val 778659"/>
              <a:gd name="f144" fmla="val 1543786"/>
              <a:gd name="f145" fmla="val 883938"/>
              <a:gd name="f146" fmla="val 1599004"/>
              <a:gd name="f147" fmla="val 1008644"/>
              <a:gd name="f148" fmla="val 1383007"/>
              <a:gd name="f149" fmla="val 1325201"/>
              <a:gd name="f150" fmla="val 1085928"/>
              <a:gd name="f151" fmla="val 1180226"/>
              <a:gd name="f152" fmla="val 1337032"/>
              <a:gd name="f153" fmla="val 1563461"/>
              <a:gd name="f154" fmla="val 1558293"/>
              <a:gd name="f155" fmla="val 1621429"/>
              <a:gd name="f156" fmla="val 1447029"/>
              <a:gd name="f157" fmla="val 1659763"/>
              <a:gd name="f158" fmla="val 1328223"/>
              <a:gd name="f159" fmla="val 1679185"/>
              <a:gd name="f160" fmla="val 1206861"/>
              <a:gd name="f161" fmla="val 1555153"/>
              <a:gd name="f162" fmla="val 1183834"/>
              <a:gd name="f163" fmla="val 1435895"/>
              <a:gd name="f164" fmla="val 1143161"/>
              <a:gd name="f165" fmla="val 216369"/>
              <a:gd name="f166" fmla="val 925587"/>
              <a:gd name="f167" fmla="val 135862"/>
              <a:gd name="f168" fmla="val 1096620"/>
              <a:gd name="f169" fmla="val 108667"/>
              <a:gd name="f170" fmla="val 1281041"/>
              <a:gd name="f171" fmla="val 130011"/>
              <a:gd name="f172" fmla="val 1458436"/>
              <a:gd name="f173" fmla="val 222591"/>
              <a:gd name="f174" fmla="val 1446071"/>
              <a:gd name="f175" fmla="val 314795"/>
              <a:gd name="f176" fmla="val 1446181"/>
              <a:gd name="f177" fmla="val 405131"/>
              <a:gd name="f178" fmla="val 1455463"/>
              <a:gd name="f179" fmla="val 426945"/>
              <a:gd name="f180" fmla="val 1333935"/>
              <a:gd name="f181" fmla="val 466667"/>
              <a:gd name="f182" fmla="val 1215249"/>
              <a:gd name="f183" fmla="val 524206"/>
              <a:gd name="f184" fmla="val 1103317"/>
              <a:gd name="f185" fmla="val 943246"/>
              <a:gd name="f186" fmla="val 797103"/>
              <a:gd name="f187" fmla="val 853400"/>
              <a:gd name="f188" fmla="val 873630"/>
              <a:gd name="f189" fmla="val 774733"/>
              <a:gd name="f190" fmla="val 963960"/>
              <a:gd name="f191" fmla="val 711316"/>
              <a:gd name="f192" fmla="val 1066306"/>
              <a:gd name="f193" fmla="val 1071447"/>
              <a:gd name="f194" fmla="val 1274228"/>
              <a:gd name="f195" fmla="val 1215869"/>
              <a:gd name="f196" fmla="val 1024081"/>
              <a:gd name="f197" fmla="val 1115458"/>
              <a:gd name="f198" fmla="val 961776"/>
              <a:gd name="f199" fmla="val 1023809"/>
              <a:gd name="f200" fmla="val 885272"/>
              <a:gd name="f201" fmla="val 1777831"/>
              <a:gd name="f202" fmla="val 614825"/>
              <a:gd name="f203" fmla="val 1828108"/>
              <a:gd name="f204" fmla="val 774217"/>
              <a:gd name="f205" fmla="val 1847177"/>
              <a:gd name="f206" fmla="val 940426"/>
              <a:gd name="f207" fmla="val 1835302"/>
              <a:gd name="f208" fmla="val 1104709"/>
              <a:gd name="f209" fmla="val 1912529"/>
              <a:gd name="f210" fmla="val 1111680"/>
              <a:gd name="f211" fmla="val 1991200"/>
              <a:gd name="f212" fmla="val 1110618"/>
              <a:gd name="f213" fmla="val 2070135"/>
              <a:gd name="f214" fmla="val 1099634"/>
              <a:gd name="f215" fmla="val 2023430"/>
              <a:gd name="f216" fmla="val 916066"/>
              <a:gd name="f217" fmla="val 1923963"/>
              <a:gd name="f218" fmla="val 746103"/>
              <a:gd name="f219" fmla="val 1613169"/>
              <a:gd name="f220" fmla="val 587153"/>
              <a:gd name="f221" fmla="val 1386789"/>
              <a:gd name="f222" fmla="val 979253"/>
              <a:gd name="f223" fmla="val 1482593"/>
              <a:gd name="f224" fmla="val 1028182"/>
              <a:gd name="f225" fmla="val 1585369"/>
              <a:gd name="f226" fmla="val 1063521"/>
              <a:gd name="f227" fmla="val 1692132"/>
              <a:gd name="f228" fmla="val 1084514"/>
              <a:gd name="f229" fmla="val 1702376"/>
              <a:gd name="f230" fmla="val 916614"/>
              <a:gd name="f231" fmla="val 1676765"/>
              <a:gd name="f232" fmla="val 746730"/>
              <a:gd name="f233" fmla="val 1500307"/>
              <a:gd name="f234" fmla="val 531421"/>
              <a:gd name="f235" fmla="val 1333628"/>
              <a:gd name="f236" fmla="val 560682"/>
              <a:gd name="f237" fmla="val 1177718"/>
              <a:gd name="f238" fmla="val 626786"/>
              <a:gd name="f239" fmla="val 1041762"/>
              <a:gd name="f240" fmla="val 721997"/>
              <a:gd name="f241" fmla="val 1111912"/>
              <a:gd name="f242" fmla="val 797410"/>
              <a:gd name="f243" fmla="val 1191076"/>
              <a:gd name="f244" fmla="val 863204"/>
              <a:gd name="f245" fmla="val 1277416"/>
              <a:gd name="f246" fmla="val 917480"/>
              <a:gd name="f247" fmla="val 708730"/>
              <a:gd name="f248" fmla="val 442269"/>
              <a:gd name="f249" fmla="val 536145"/>
              <a:gd name="f250" fmla="val 518354"/>
              <a:gd name="f251" fmla="val 384460"/>
              <a:gd name="f252" fmla="val 645249"/>
              <a:gd name="f253" fmla="val 277225"/>
              <a:gd name="f254" fmla="val 815684"/>
              <a:gd name="f255" fmla="val 586010"/>
              <a:gd name="f256" fmla="val 993961"/>
              <a:gd name="f257" fmla="val 658009"/>
              <a:gd name="f258" fmla="val 876621"/>
              <a:gd name="f259" fmla="val 747803"/>
              <a:gd name="f260" fmla="val 773217"/>
              <a:gd name="f261" fmla="val 850548"/>
              <a:gd name="f262" fmla="val 685844"/>
              <a:gd name="f263" fmla="val 795399"/>
              <a:gd name="f264" fmla="val 611028"/>
              <a:gd name="f265" fmla="val 747545"/>
              <a:gd name="f266" fmla="val 529652"/>
              <a:gd name="f267" fmla="val 1114411"/>
              <a:gd name="f268" fmla="val 355452"/>
              <a:gd name="f269" fmla="val 1016499"/>
              <a:gd name="f270" fmla="val 355167"/>
              <a:gd name="f271" fmla="val 919324"/>
              <a:gd name="f272" fmla="val 369705"/>
              <a:gd name="f273" fmla="val 826255"/>
              <a:gd name="f274" fmla="val 398131"/>
              <a:gd name="f275" fmla="val 858722"/>
              <a:gd name="f276" fmla="val 474940"/>
              <a:gd name="f277" fmla="val 900618"/>
              <a:gd name="f278" fmla="val 545829"/>
              <a:gd name="f279" fmla="val 948599"/>
              <a:gd name="f280" fmla="val 611249"/>
              <a:gd name="f281" fmla="val 1085375"/>
              <a:gd name="f282" fmla="val 512974"/>
              <a:gd name="f283" fmla="val 1240825"/>
              <a:gd name="f284" fmla="val 441488"/>
              <a:gd name="f285" fmla="val 1406980"/>
              <a:gd name="f286" fmla="val 401715"/>
              <a:gd name="f287" fmla="val 1310969"/>
              <a:gd name="f288" fmla="val 370847"/>
              <a:gd name="f289" fmla="val 1212322"/>
              <a:gd name="f290" fmla="val 355738"/>
              <a:gd name="f291" fmla="val 1776283"/>
              <a:gd name="f292" fmla="val 295101"/>
              <a:gd name="f293" fmla="val 1710896"/>
              <a:gd name="f294" fmla="val 408983"/>
              <a:gd name="f295" fmla="val 2209777"/>
              <a:gd name="f296" fmla="val 726145"/>
              <a:gd name="f297" fmla="val 2373723"/>
              <a:gd name="f298" fmla="val 1383396"/>
              <a:gd name="f299" fmla="val 2075153"/>
              <a:gd name="f300" fmla="val 1900534"/>
              <a:gd name="f301" fmla="val 1777480"/>
              <a:gd name="f302" fmla="val 2416119"/>
              <a:gd name="f303" fmla="val 1129323"/>
              <a:gd name="f304" fmla="val 2603192"/>
              <a:gd name="f305" fmla="val 606057"/>
              <a:gd name="f306" fmla="val 2333243"/>
              <a:gd name="f307" fmla="val 534769"/>
              <a:gd name="f308" fmla="val 2457402"/>
              <a:gd name="f309" fmla="val 1115347"/>
              <a:gd name="f310" fmla="val 2755664"/>
              <a:gd name="f311" fmla="val 1834151"/>
              <a:gd name="f312" fmla="val 2554240"/>
              <a:gd name="f313" fmla="val 2173557"/>
              <a:gd name="f314" fmla="val 1987198"/>
              <a:gd name="f315" fmla="val 2520801"/>
              <a:gd name="f316" fmla="val 1407062"/>
              <a:gd name="f317" fmla="val 2343129"/>
              <a:gd name="f318" fmla="val 657734"/>
              <a:gd name="f319" fmla="val 1831804"/>
              <a:gd name="f320" fmla="val 1881515"/>
              <a:gd name="f321" fmla="val 1921814"/>
              <a:gd name="f322" fmla="val 40299"/>
              <a:gd name="f323" fmla="val 90010"/>
              <a:gd name="f324" fmla="val 123853"/>
              <a:gd name="f325" fmla="val 1903137"/>
              <a:gd name="f326" fmla="val 153333"/>
              <a:gd name="f327" fmla="val 1874873"/>
              <a:gd name="f328" fmla="val 167531"/>
              <a:gd name="f329" fmla="val 2505724"/>
              <a:gd name="f330" fmla="val 579432"/>
              <a:gd name="f331" fmla="val 2701456"/>
              <a:gd name="f332" fmla="val 1419035"/>
              <a:gd name="f333" fmla="val 2311836"/>
              <a:gd name="f334" fmla="val 2069966"/>
              <a:gd name="f335" fmla="val 2067801"/>
              <a:gd name="f336" fmla="val 2477672"/>
              <a:gd name="f337" fmla="val 1650037"/>
              <a:gd name="f338" fmla="val 2717958"/>
              <a:gd name="f339" fmla="val 1209422"/>
              <a:gd name="f340" fmla="val 2750781"/>
              <a:gd name="f341" fmla="val 3191198"/>
              <a:gd name="f342" fmla="val 1228953"/>
              <a:gd name="f343" fmla="val 3190691"/>
              <a:gd name="f344" fmla="val 1248332"/>
              <a:gd name="f345" fmla="val 3191937"/>
              <a:gd name="f346" fmla="val 1267595"/>
              <a:gd name="f347" fmla="val 3193449"/>
              <a:gd name="f348" fmla="val 1660899"/>
              <a:gd name="f349" fmla="val 3224325"/>
              <a:gd name="f350" fmla="val 1926978"/>
              <a:gd name="f351" fmla="val 3358049"/>
              <a:gd name="f352" fmla="val 1884661"/>
              <a:gd name="f353" fmla="val 3503570"/>
              <a:gd name="f354" fmla="val 318693"/>
              <a:gd name="f355" fmla="val 273700"/>
              <a:gd name="f356" fmla="val 3359367"/>
              <a:gd name="f357" fmla="val 539657"/>
              <a:gd name="f358" fmla="val 3224666"/>
              <a:gd name="f359" fmla="val 934393"/>
              <a:gd name="f360" fmla="val 3193515"/>
              <a:gd name="f361" fmla="val 993398"/>
              <a:gd name="f362" fmla="val 3191208"/>
              <a:gd name="f363" fmla="val 2750894"/>
              <a:gd name="f364" fmla="val 812915"/>
              <a:gd name="f365" fmla="val 2737642"/>
              <a:gd name="f366" fmla="val 632784"/>
              <a:gd name="f367" fmla="val 2688481"/>
              <a:gd name="f368" fmla="val 463078"/>
              <a:gd name="f369" fmla="val 2601537"/>
              <a:gd name="f370" fmla="val 463677"/>
              <a:gd name="f371" fmla="val 2602537"/>
              <a:gd name="f372" fmla="val 463694"/>
              <a:gd name="f373" fmla="val 2603560"/>
              <a:gd name="f374" fmla="val 2604587"/>
              <a:gd name="f375" fmla="val 2654298"/>
              <a:gd name="f376" fmla="val 423395"/>
              <a:gd name="f377" fmla="val 2694597"/>
              <a:gd name="f378" fmla="val 373684"/>
              <a:gd name="f379" fmla="val 323973"/>
              <a:gd name="f380" fmla="val 283674"/>
              <a:gd name="f381" fmla="val 2554876"/>
              <a:gd name="f382" fmla="val 2514577"/>
              <a:gd name="f383" fmla="val 377019"/>
              <a:gd name="f384" fmla="val 2515250"/>
              <a:gd name="f385" fmla="val 511820"/>
              <a:gd name="f386" fmla="val 2280472"/>
              <a:gd name="f387" fmla="val 495824"/>
              <a:gd name="f388" fmla="val 2271237"/>
              <a:gd name="f389" fmla="val 496783"/>
              <a:gd name="f390" fmla="val 2269575"/>
              <a:gd name="f391" fmla="val 34226"/>
              <a:gd name="f392" fmla="val 1964050"/>
              <a:gd name="f393" fmla="val -130424"/>
              <a:gd name="f394" fmla="val 1362029"/>
              <a:gd name="f395" fmla="val 110016"/>
              <a:gd name="f396" fmla="val 864184"/>
              <a:gd name="f397" fmla="val 106296"/>
              <a:gd name="f398" fmla="val 862036"/>
              <a:gd name="f399" fmla="val 148828"/>
              <a:gd name="f400" fmla="val 788370"/>
              <a:gd name="f401" fmla="val 169099"/>
              <a:gd name="f402" fmla="val 753258"/>
              <a:gd name="f403" fmla="val 170873"/>
              <a:gd name="f404" fmla="val 754281"/>
              <a:gd name="f405" fmla="val 475914"/>
              <a:gd name="f406" fmla="val 264737"/>
              <a:gd name="f407" fmla="val 1106018"/>
              <a:gd name="f408" fmla="val 92008"/>
              <a:gd name="f409" fmla="val 1617242"/>
              <a:gd name="f410" fmla="val 355196"/>
              <a:gd name="f411" fmla="val 1748044"/>
              <a:gd name="f412" fmla="val 127384"/>
              <a:gd name="f413" fmla="val 1751959"/>
              <a:gd name="f414" fmla="val 129632"/>
              <a:gd name="f415" fmla="val 1745165"/>
              <a:gd name="f416" fmla="val 117975"/>
              <a:gd name="f417" fmla="val 1741794"/>
              <a:gd name="f418" fmla="val 104386"/>
              <a:gd name="f419" fmla="val 1782093"/>
              <a:gd name="f420" fmla="*/ f0 1 2512265"/>
              <a:gd name="f421" fmla="*/ f1 1 3505352"/>
              <a:gd name="f422" fmla="val f2"/>
              <a:gd name="f423" fmla="val f3"/>
              <a:gd name="f424" fmla="val f4"/>
              <a:gd name="f425" fmla="+- f424 0 f422"/>
              <a:gd name="f426" fmla="+- f423 0 f422"/>
              <a:gd name="f427" fmla="*/ f426 1 2512265"/>
              <a:gd name="f428" fmla="*/ f425 1 3505352"/>
              <a:gd name="f429" fmla="*/ f422 1 f427"/>
              <a:gd name="f430" fmla="*/ f423 1 f427"/>
              <a:gd name="f431" fmla="*/ f422 1 f428"/>
              <a:gd name="f432" fmla="*/ f424 1 f428"/>
              <a:gd name="f433" fmla="*/ f429 f420 1"/>
              <a:gd name="f434" fmla="*/ f430 f420 1"/>
              <a:gd name="f435" fmla="*/ f432 f421 1"/>
              <a:gd name="f436" fmla="*/ f431 f42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433" t="f436" r="f434" b="f435"/>
            <a:pathLst>
              <a:path w="2512265" h="3505352">
                <a:moveTo>
                  <a:pt x="f5" y="f6"/>
                </a:moveTo>
                <a:cubicBezTo>
                  <a:pt x="f7" y="f8"/>
                  <a:pt x="f9" y="f10"/>
                  <a:pt x="f11" y="f12"/>
                </a:cubicBezTo>
                <a:cubicBezTo>
                  <a:pt x="f13" y="f14"/>
                  <a:pt x="f15" y="f16"/>
                  <a:pt x="f17" y="f18"/>
                </a:cubicBezTo>
                <a:cubicBezTo>
                  <a:pt x="f19" y="f20"/>
                  <a:pt x="f21" y="f22"/>
                  <a:pt x="f5" y="f6"/>
                </a:cubicBezTo>
                <a:close/>
                <a:moveTo>
                  <a:pt x="f23" y="f24"/>
                </a:moveTo>
                <a:lnTo>
                  <a:pt x="f25" y="f26"/>
                </a:lnTo>
                <a:lnTo>
                  <a:pt x="f27" y="f28"/>
                </a:lnTo>
                <a:cubicBezTo>
                  <a:pt x="f29" y="f30"/>
                  <a:pt x="f31" y="f32"/>
                  <a:pt x="f33" y="f34"/>
                </a:cubicBezTo>
                <a:cubicBezTo>
                  <a:pt x="f35" y="f36"/>
                  <a:pt x="f37" y="f38"/>
                  <a:pt x="f23" y="f24"/>
                </a:cubicBezTo>
                <a:close/>
                <a:moveTo>
                  <a:pt x="f39" y="f40"/>
                </a:moveTo>
                <a:cubicBezTo>
                  <a:pt x="f41" y="f42"/>
                  <a:pt x="f43" y="f44"/>
                  <a:pt x="f45" y="f46"/>
                </a:cubicBezTo>
                <a:cubicBezTo>
                  <a:pt x="f47" y="f48"/>
                  <a:pt x="f49" y="f50"/>
                  <a:pt x="f51" y="f52"/>
                </a:cubicBezTo>
                <a:cubicBezTo>
                  <a:pt x="f53" y="f54"/>
                  <a:pt x="f55" y="f56"/>
                  <a:pt x="f57" y="f58"/>
                </a:cubicBezTo>
                <a:close/>
                <a:moveTo>
                  <a:pt x="f59" y="f60"/>
                </a:moveTo>
                <a:cubicBezTo>
                  <a:pt x="f61" y="f62"/>
                  <a:pt x="f63" y="f64"/>
                  <a:pt x="f65" y="f66"/>
                </a:cubicBezTo>
                <a:lnTo>
                  <a:pt x="f67" y="f68"/>
                </a:lnTo>
                <a:cubicBezTo>
                  <a:pt x="f69" y="f70"/>
                  <a:pt x="f71" y="f72"/>
                  <a:pt x="f59" y="f60"/>
                </a:cubicBezTo>
                <a:close/>
                <a:moveTo>
                  <a:pt x="f73" y="f74"/>
                </a:moveTo>
                <a:cubicBezTo>
                  <a:pt x="f75" y="f76"/>
                  <a:pt x="f77" y="f78"/>
                  <a:pt x="f79" y="f80"/>
                </a:cubicBezTo>
                <a:cubicBezTo>
                  <a:pt x="f81" y="f82"/>
                  <a:pt x="f83" y="f84"/>
                  <a:pt x="f85" y="f86"/>
                </a:cubicBezTo>
                <a:cubicBezTo>
                  <a:pt x="f87" y="f88"/>
                  <a:pt x="f89" y="f90"/>
                  <a:pt x="f91" y="f92"/>
                </a:cubicBezTo>
                <a:cubicBezTo>
                  <a:pt x="f93" y="f94"/>
                  <a:pt x="f95" y="f96"/>
                  <a:pt x="f73" y="f74"/>
                </a:cubicBezTo>
                <a:close/>
                <a:moveTo>
                  <a:pt x="f97" y="f98"/>
                </a:moveTo>
                <a:lnTo>
                  <a:pt x="f99" y="f100"/>
                </a:lnTo>
                <a:cubicBezTo>
                  <a:pt x="f101" y="f102"/>
                  <a:pt x="f103" y="f104"/>
                  <a:pt x="f105" y="f106"/>
                </a:cubicBezTo>
                <a:cubicBezTo>
                  <a:pt x="f107" y="f108"/>
                  <a:pt x="f109" y="f110"/>
                  <a:pt x="f111" y="f112"/>
                </a:cubicBezTo>
                <a:close/>
                <a:moveTo>
                  <a:pt x="f113" y="f114"/>
                </a:moveTo>
                <a:cubicBezTo>
                  <a:pt x="f115" y="f116"/>
                  <a:pt x="f117" y="f118"/>
                  <a:pt x="f119" y="f120"/>
                </a:cubicBezTo>
                <a:cubicBezTo>
                  <a:pt x="f121" y="f122"/>
                  <a:pt x="f123" y="f124"/>
                  <a:pt x="f125" y="f126"/>
                </a:cubicBezTo>
                <a:lnTo>
                  <a:pt x="f127" y="f128"/>
                </a:lnTo>
                <a:cubicBezTo>
                  <a:pt x="f129" y="f130"/>
                  <a:pt x="f131" y="f132"/>
                  <a:pt x="f113" y="f114"/>
                </a:cubicBezTo>
                <a:close/>
                <a:moveTo>
                  <a:pt x="f133" y="f134"/>
                </a:moveTo>
                <a:cubicBezTo>
                  <a:pt x="f135" y="f136"/>
                  <a:pt x="f137" y="f138"/>
                  <a:pt x="f139" y="f140"/>
                </a:cubicBezTo>
                <a:cubicBezTo>
                  <a:pt x="f141" y="f142"/>
                  <a:pt x="f143" y="f144"/>
                  <a:pt x="f145" y="f146"/>
                </a:cubicBezTo>
                <a:lnTo>
                  <a:pt x="f147" y="f148"/>
                </a:lnTo>
                <a:close/>
                <a:moveTo>
                  <a:pt x="f149" y="f150"/>
                </a:moveTo>
                <a:lnTo>
                  <a:pt x="f151" y="f152"/>
                </a:lnTo>
                <a:lnTo>
                  <a:pt x="f153" y="f154"/>
                </a:lnTo>
                <a:cubicBezTo>
                  <a:pt x="f155" y="f156"/>
                  <a:pt x="f157" y="f158"/>
                  <a:pt x="f159" y="f160"/>
                </a:cubicBezTo>
                <a:cubicBezTo>
                  <a:pt x="f161" y="f162"/>
                  <a:pt x="f163" y="f164"/>
                  <a:pt x="f149" y="f150"/>
                </a:cubicBezTo>
                <a:close/>
                <a:moveTo>
                  <a:pt x="f165" y="f166"/>
                </a:moveTo>
                <a:cubicBezTo>
                  <a:pt x="f167" y="f168"/>
                  <a:pt x="f169" y="f170"/>
                  <a:pt x="f171" y="f172"/>
                </a:cubicBezTo>
                <a:cubicBezTo>
                  <a:pt x="f173" y="f174"/>
                  <a:pt x="f175" y="f176"/>
                  <a:pt x="f177" y="f178"/>
                </a:cubicBezTo>
                <a:cubicBezTo>
                  <a:pt x="f179" y="f180"/>
                  <a:pt x="f181" y="f182"/>
                  <a:pt x="f183" y="f184"/>
                </a:cubicBezTo>
                <a:close/>
                <a:moveTo>
                  <a:pt x="f185" y="f186"/>
                </a:moveTo>
                <a:cubicBezTo>
                  <a:pt x="f187" y="f188"/>
                  <a:pt x="f189" y="f190"/>
                  <a:pt x="f191" y="f192"/>
                </a:cubicBezTo>
                <a:lnTo>
                  <a:pt x="f193" y="f194"/>
                </a:lnTo>
                <a:lnTo>
                  <a:pt x="f195" y="f196"/>
                </a:lnTo>
                <a:cubicBezTo>
                  <a:pt x="f197" y="f198"/>
                  <a:pt x="f199" y="f200"/>
                  <a:pt x="f185" y="f186"/>
                </a:cubicBezTo>
                <a:close/>
                <a:moveTo>
                  <a:pt x="f201" y="f202"/>
                </a:moveTo>
                <a:cubicBezTo>
                  <a:pt x="f203" y="f204"/>
                  <a:pt x="f205" y="f206"/>
                  <a:pt x="f207" y="f208"/>
                </a:cubicBezTo>
                <a:cubicBezTo>
                  <a:pt x="f209" y="f210"/>
                  <a:pt x="f211" y="f212"/>
                  <a:pt x="f213" y="f214"/>
                </a:cubicBezTo>
                <a:cubicBezTo>
                  <a:pt x="f215" y="f216"/>
                  <a:pt x="f217" y="f218"/>
                  <a:pt x="f201" y="f202"/>
                </a:cubicBezTo>
                <a:close/>
                <a:moveTo>
                  <a:pt x="f219" y="f220"/>
                </a:moveTo>
                <a:lnTo>
                  <a:pt x="f221" y="f222"/>
                </a:lnTo>
                <a:cubicBezTo>
                  <a:pt x="f223" y="f224"/>
                  <a:pt x="f225" y="f226"/>
                  <a:pt x="f227" y="f228"/>
                </a:cubicBezTo>
                <a:cubicBezTo>
                  <a:pt x="f229" y="f230"/>
                  <a:pt x="f231" y="f232"/>
                  <a:pt x="f219" y="f220"/>
                </a:cubicBezTo>
                <a:close/>
                <a:moveTo>
                  <a:pt x="f233" y="f234"/>
                </a:moveTo>
                <a:cubicBezTo>
                  <a:pt x="f235" y="f236"/>
                  <a:pt x="f237" y="f238"/>
                  <a:pt x="f239" y="f240"/>
                </a:cubicBezTo>
                <a:cubicBezTo>
                  <a:pt x="f241" y="f242"/>
                  <a:pt x="f243" y="f244"/>
                  <a:pt x="f245" y="f246"/>
                </a:cubicBezTo>
                <a:close/>
                <a:moveTo>
                  <a:pt x="f247" y="f248"/>
                </a:moveTo>
                <a:cubicBezTo>
                  <a:pt x="f249" y="f250"/>
                  <a:pt x="f251" y="f252"/>
                  <a:pt x="f253" y="f254"/>
                </a:cubicBezTo>
                <a:lnTo>
                  <a:pt x="f255" y="f256"/>
                </a:lnTo>
                <a:cubicBezTo>
                  <a:pt x="f257" y="f258"/>
                  <a:pt x="f259" y="f260"/>
                  <a:pt x="f261" y="f262"/>
                </a:cubicBezTo>
                <a:cubicBezTo>
                  <a:pt x="f263" y="f264"/>
                  <a:pt x="f265" y="f266"/>
                  <a:pt x="f247" y="f248"/>
                </a:cubicBezTo>
                <a:close/>
                <a:moveTo>
                  <a:pt x="f267" y="f268"/>
                </a:moveTo>
                <a:cubicBezTo>
                  <a:pt x="f269" y="f270"/>
                  <a:pt x="f271" y="f272"/>
                  <a:pt x="f273" y="f274"/>
                </a:cubicBezTo>
                <a:cubicBezTo>
                  <a:pt x="f275" y="f276"/>
                  <a:pt x="f277" y="f278"/>
                  <a:pt x="f279" y="f280"/>
                </a:cubicBezTo>
                <a:cubicBezTo>
                  <a:pt x="f281" y="f282"/>
                  <a:pt x="f283" y="f284"/>
                  <a:pt x="f285" y="f286"/>
                </a:cubicBezTo>
                <a:cubicBezTo>
                  <a:pt x="f287" y="f288"/>
                  <a:pt x="f289" y="f290"/>
                  <a:pt x="f267" y="f268"/>
                </a:cubicBezTo>
                <a:close/>
                <a:moveTo>
                  <a:pt x="f291" y="f292"/>
                </a:moveTo>
                <a:lnTo>
                  <a:pt x="f293" y="f294"/>
                </a:lnTo>
                <a:cubicBezTo>
                  <a:pt x="f295" y="f296"/>
                  <a:pt x="f297" y="f298"/>
                  <a:pt x="f299" y="f300"/>
                </a:cubicBezTo>
                <a:cubicBezTo>
                  <a:pt x="f301" y="f302"/>
                  <a:pt x="f303" y="f304"/>
                  <a:pt x="f305" y="f306"/>
                </a:cubicBezTo>
                <a:lnTo>
                  <a:pt x="f307" y="f308"/>
                </a:lnTo>
                <a:cubicBezTo>
                  <a:pt x="f309" y="f310"/>
                  <a:pt x="f311" y="f312"/>
                  <a:pt x="f313" y="f314"/>
                </a:cubicBezTo>
                <a:cubicBezTo>
                  <a:pt x="f315" y="f316"/>
                  <a:pt x="f317" y="f318"/>
                  <a:pt x="f291" y="f292"/>
                </a:cubicBezTo>
                <a:close/>
                <a:moveTo>
                  <a:pt x="f319" y="f2"/>
                </a:moveTo>
                <a:cubicBezTo>
                  <a:pt x="f320" y="f2"/>
                  <a:pt x="f321" y="f322"/>
                  <a:pt x="f321" y="f323"/>
                </a:cubicBezTo>
                <a:cubicBezTo>
                  <a:pt x="f321" y="f324"/>
                  <a:pt x="f325" y="f326"/>
                  <a:pt x="f327" y="f328"/>
                </a:cubicBezTo>
                <a:cubicBezTo>
                  <a:pt x="f329" y="f330"/>
                  <a:pt x="f331" y="f332"/>
                  <a:pt x="f333" y="f334"/>
                </a:cubicBezTo>
                <a:cubicBezTo>
                  <a:pt x="f335" y="f336"/>
                  <a:pt x="f337" y="f338"/>
                  <a:pt x="f339" y="f340"/>
                </a:cubicBezTo>
                <a:lnTo>
                  <a:pt x="f339" y="f341"/>
                </a:lnTo>
                <a:cubicBezTo>
                  <a:pt x="f342" y="f343"/>
                  <a:pt x="f344" y="f345"/>
                  <a:pt x="f346" y="f347"/>
                </a:cubicBezTo>
                <a:cubicBezTo>
                  <a:pt x="f348" y="f349"/>
                  <a:pt x="f350" y="f351"/>
                  <a:pt x="f352" y="f353"/>
                </a:cubicBezTo>
                <a:lnTo>
                  <a:pt x="f354" y="f4"/>
                </a:lnTo>
                <a:cubicBezTo>
                  <a:pt x="f355" y="f356"/>
                  <a:pt x="f357" y="f358"/>
                  <a:pt x="f359" y="f360"/>
                </a:cubicBezTo>
                <a:lnTo>
                  <a:pt x="f361" y="f362"/>
                </a:lnTo>
                <a:lnTo>
                  <a:pt x="f361" y="f363"/>
                </a:lnTo>
                <a:cubicBezTo>
                  <a:pt x="f364" y="f365"/>
                  <a:pt x="f366" y="f367"/>
                  <a:pt x="f368" y="f369"/>
                </a:cubicBezTo>
                <a:cubicBezTo>
                  <a:pt x="f370" y="f371"/>
                  <a:pt x="f372" y="f373"/>
                  <a:pt x="f372" y="f374"/>
                </a:cubicBezTo>
                <a:cubicBezTo>
                  <a:pt x="f372" y="f375"/>
                  <a:pt x="f376" y="f377"/>
                  <a:pt x="f378" y="f377"/>
                </a:cubicBezTo>
                <a:cubicBezTo>
                  <a:pt x="f379" y="f377"/>
                  <a:pt x="f380" y="f375"/>
                  <a:pt x="f380" y="f374"/>
                </a:cubicBezTo>
                <a:cubicBezTo>
                  <a:pt x="f380" y="f381"/>
                  <a:pt x="f379" y="f382"/>
                  <a:pt x="f378" y="f382"/>
                </a:cubicBezTo>
                <a:lnTo>
                  <a:pt x="f383" y="f384"/>
                </a:lnTo>
                <a:lnTo>
                  <a:pt x="f385" y="f386"/>
                </a:lnTo>
                <a:lnTo>
                  <a:pt x="f387" y="f388"/>
                </a:lnTo>
                <a:lnTo>
                  <a:pt x="f389" y="f390"/>
                </a:lnTo>
                <a:cubicBezTo>
                  <a:pt x="f391" y="f392"/>
                  <a:pt x="f393" y="f394"/>
                  <a:pt x="f395" y="f396"/>
                </a:cubicBezTo>
                <a:lnTo>
                  <a:pt x="f397" y="f398"/>
                </a:lnTo>
                <a:lnTo>
                  <a:pt x="f399" y="f400"/>
                </a:lnTo>
                <a:lnTo>
                  <a:pt x="f401" y="f402"/>
                </a:lnTo>
                <a:lnTo>
                  <a:pt x="f403" y="f404"/>
                </a:lnTo>
                <a:cubicBezTo>
                  <a:pt x="f405" y="f406"/>
                  <a:pt x="f407" y="f408"/>
                  <a:pt x="f409" y="f410"/>
                </a:cubicBezTo>
                <a:lnTo>
                  <a:pt x="f411" y="f412"/>
                </a:lnTo>
                <a:lnTo>
                  <a:pt x="f413" y="f414"/>
                </a:lnTo>
                <a:cubicBezTo>
                  <a:pt x="f415" y="f416"/>
                  <a:pt x="f417" y="f418"/>
                  <a:pt x="f417" y="f323"/>
                </a:cubicBezTo>
                <a:cubicBezTo>
                  <a:pt x="f417" y="f322"/>
                  <a:pt x="f419" y="f2"/>
                  <a:pt x="f319" y="f2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1219170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 kern="0">
              <a:solidFill>
                <a:schemeClr val="bg1"/>
              </a:solidFill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4" name="Right Triangle 17">
            <a:extLst>
              <a:ext uri="{FF2B5EF4-FFF2-40B4-BE49-F238E27FC236}">
                <a16:creationId xmlns:a16="http://schemas.microsoft.com/office/drawing/2014/main" id="{E2F28BDC-4BC6-AC2C-ABF9-D314634D6F2F}"/>
              </a:ext>
            </a:extLst>
          </p:cNvPr>
          <p:cNvSpPr/>
          <p:nvPr/>
        </p:nvSpPr>
        <p:spPr>
          <a:xfrm>
            <a:off x="5964031" y="4600957"/>
            <a:ext cx="385791" cy="546396"/>
          </a:xfrm>
          <a:custGeom>
            <a:avLst/>
            <a:gdLst>
              <a:gd name="f0" fmla="val w"/>
              <a:gd name="f1" fmla="val h"/>
              <a:gd name="f2" fmla="val 0"/>
              <a:gd name="f3" fmla="val 2387678"/>
              <a:gd name="f4" fmla="val 3240000"/>
              <a:gd name="f5" fmla="val 1645041"/>
              <a:gd name="f6" fmla="val 17032"/>
              <a:gd name="f7" fmla="val 2376264"/>
              <a:gd name="f8" fmla="val 17033"/>
              <a:gd name="f9" fmla="val 1645042"/>
              <a:gd name="f10" fmla="val 1379678"/>
              <a:gd name="f11" fmla="val 996125"/>
              <a:gd name="f12" fmla="val 1498869"/>
              <a:gd name="f13" fmla="val 888809"/>
              <a:gd name="f14" fmla="*/ f0 1 2387678"/>
              <a:gd name="f15" fmla="*/ f1 1 3240000"/>
              <a:gd name="f16" fmla="val f2"/>
              <a:gd name="f17" fmla="val f3"/>
              <a:gd name="f18" fmla="val f4"/>
              <a:gd name="f19" fmla="+- f18 0 f16"/>
              <a:gd name="f20" fmla="+- f17 0 f16"/>
              <a:gd name="f21" fmla="*/ f20 1 2387678"/>
              <a:gd name="f22" fmla="*/ f19 1 3240000"/>
              <a:gd name="f23" fmla="*/ f16 1 f21"/>
              <a:gd name="f24" fmla="*/ f17 1 f21"/>
              <a:gd name="f25" fmla="*/ f16 1 f22"/>
              <a:gd name="f26" fmla="*/ f18 1 f22"/>
              <a:gd name="f27" fmla="*/ f23 f14 1"/>
              <a:gd name="f28" fmla="*/ f24 f14 1"/>
              <a:gd name="f29" fmla="*/ f26 f15 1"/>
              <a:gd name="f30" fmla="*/ f25 f1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27" t="f30" r="f28" b="f29"/>
            <a:pathLst>
              <a:path w="2387678" h="3240000">
                <a:moveTo>
                  <a:pt x="f5" y="f6"/>
                </a:moveTo>
                <a:lnTo>
                  <a:pt x="f7" y="f6"/>
                </a:lnTo>
                <a:lnTo>
                  <a:pt x="f7" y="f8"/>
                </a:lnTo>
                <a:lnTo>
                  <a:pt x="f9" y="f8"/>
                </a:lnTo>
                <a:close/>
                <a:moveTo>
                  <a:pt x="f2" y="f6"/>
                </a:moveTo>
                <a:lnTo>
                  <a:pt x="f10" y="f6"/>
                </a:lnTo>
                <a:lnTo>
                  <a:pt x="f10" y="f11"/>
                </a:lnTo>
                <a:lnTo>
                  <a:pt x="f7" y="f11"/>
                </a:lnTo>
                <a:lnTo>
                  <a:pt x="f7" y="f4"/>
                </a:lnTo>
                <a:lnTo>
                  <a:pt x="f2" y="f4"/>
                </a:lnTo>
                <a:close/>
                <a:moveTo>
                  <a:pt x="f12" y="f2"/>
                </a:moveTo>
                <a:lnTo>
                  <a:pt x="f3" y="f13"/>
                </a:lnTo>
                <a:lnTo>
                  <a:pt x="f12" y="f13"/>
                </a:ln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1219170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 kern="0">
              <a:solidFill>
                <a:schemeClr val="bg1"/>
              </a:solidFill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5" name="Oval 66">
            <a:extLst>
              <a:ext uri="{FF2B5EF4-FFF2-40B4-BE49-F238E27FC236}">
                <a16:creationId xmlns:a16="http://schemas.microsoft.com/office/drawing/2014/main" id="{077DBA20-D173-9F13-D3EB-08E88A754D60}"/>
              </a:ext>
            </a:extLst>
          </p:cNvPr>
          <p:cNvSpPr/>
          <p:nvPr/>
        </p:nvSpPr>
        <p:spPr>
          <a:xfrm rot="20700014">
            <a:off x="4395812" y="3634218"/>
            <a:ext cx="548676" cy="469989"/>
          </a:xfrm>
          <a:custGeom>
            <a:avLst/>
            <a:gdLst>
              <a:gd name="f0" fmla="val w"/>
              <a:gd name="f1" fmla="val h"/>
              <a:gd name="f2" fmla="val 0"/>
              <a:gd name="f3" fmla="val 2901316"/>
              <a:gd name="f4" fmla="val 2485205"/>
              <a:gd name="f5" fmla="val 8833"/>
              <a:gd name="f6" fmla="val 2885407"/>
              <a:gd name="f7" fmla="val 69738"/>
              <a:gd name="f8" fmla="val 2890344"/>
              <a:gd name="f9" fmla="val 71061"/>
              <a:gd name="f10" fmla="val 2331295"/>
              <a:gd name="f11" fmla="val 2157461"/>
              <a:gd name="f12" fmla="val 2322295"/>
              <a:gd name="f13" fmla="val 2155049"/>
              <a:gd name="f14" fmla="val 2311779"/>
              <a:gd name="f15" fmla="val 2339141"/>
              <a:gd name="f16" fmla="val 2127696"/>
              <a:gd name="f17" fmla="val 1902404"/>
              <a:gd name="f18" fmla="val 1669201"/>
              <a:gd name="f19" fmla="val 1480151"/>
              <a:gd name="f20" fmla="val 2328701"/>
              <a:gd name="f21" fmla="val 1480150"/>
              <a:gd name="f22" fmla="val 2135644"/>
              <a:gd name="f23" fmla="val 1942587"/>
              <a:gd name="f24" fmla="val 1669200"/>
              <a:gd name="f25" fmla="val 1786083"/>
              <a:gd name="f26" fmla="val 2026046"/>
              <a:gd name="f27" fmla="val 2137276"/>
              <a:gd name="f28" fmla="val 1830075"/>
              <a:gd name="f29" fmla="val 2213623"/>
              <a:gd name="f30" fmla="val 1901150"/>
              <a:gd name="f31" fmla="val 2586815"/>
              <a:gd name="f32" fmla="val 508378"/>
              <a:gd name="f33" fmla="val 1283297"/>
              <a:gd name="f34" fmla="val 847984"/>
              <a:gd name="f35" fmla="val 2132988"/>
              <a:gd name="f36" fmla="val 841776"/>
              <a:gd name="f37" fmla="val 2131324"/>
              <a:gd name="f38" fmla="val 829584"/>
              <a:gd name="f39" fmla="val 2314002"/>
              <a:gd name="f40" fmla="val 646295"/>
              <a:gd name="f41" fmla="val 2458448"/>
              <a:gd name="f42" fmla="val 422254"/>
              <a:gd name="f43" fmla="val 189051"/>
              <a:gd name="f44" fmla="val 1"/>
              <a:gd name="f45" fmla="val 2301944"/>
              <a:gd name="f46" fmla="val 2108887"/>
              <a:gd name="f47" fmla="val 1915830"/>
              <a:gd name="f48" fmla="val 1759326"/>
              <a:gd name="f49" fmla="val 422255"/>
              <a:gd name="f50" fmla="val 544771"/>
              <a:gd name="f51" fmla="val 655100"/>
              <a:gd name="f52" fmla="val 1802522"/>
              <a:gd name="f53" fmla="val 731465"/>
              <a:gd name="f54" fmla="val 1872378"/>
              <a:gd name="f55" fmla="val 1233167"/>
              <a:gd name="f56" fmla="val 1266129"/>
              <a:gd name="f57" fmla="*/ f0 1 2901316"/>
              <a:gd name="f58" fmla="*/ f1 1 2485205"/>
              <a:gd name="f59" fmla="val f2"/>
              <a:gd name="f60" fmla="val f3"/>
              <a:gd name="f61" fmla="val f4"/>
              <a:gd name="f62" fmla="+- f61 0 f59"/>
              <a:gd name="f63" fmla="+- f60 0 f59"/>
              <a:gd name="f64" fmla="*/ f63 1 2901316"/>
              <a:gd name="f65" fmla="*/ f62 1 2485205"/>
              <a:gd name="f66" fmla="*/ f59 1 f64"/>
              <a:gd name="f67" fmla="*/ f60 1 f64"/>
              <a:gd name="f68" fmla="*/ f59 1 f65"/>
              <a:gd name="f69" fmla="*/ f61 1 f65"/>
              <a:gd name="f70" fmla="*/ f66 f57 1"/>
              <a:gd name="f71" fmla="*/ f67 f57 1"/>
              <a:gd name="f72" fmla="*/ f69 f58 1"/>
              <a:gd name="f73" fmla="*/ f68 f5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70" t="f73" r="f71" b="f72"/>
            <a:pathLst>
              <a:path w="2901316" h="2485205">
                <a:moveTo>
                  <a:pt x="f3" y="f5"/>
                </a:moveTo>
                <a:lnTo>
                  <a:pt x="f6" y="f7"/>
                </a:lnTo>
                <a:lnTo>
                  <a:pt x="f8" y="f9"/>
                </a:lnTo>
                <a:lnTo>
                  <a:pt x="f10" y="f11"/>
                </a:lnTo>
                <a:lnTo>
                  <a:pt x="f12" y="f13"/>
                </a:lnTo>
                <a:cubicBezTo>
                  <a:pt x="f14" y="f15"/>
                  <a:pt x="f16" y="f4"/>
                  <a:pt x="f17" y="f4"/>
                </a:cubicBezTo>
                <a:cubicBezTo>
                  <a:pt x="f18" y="f4"/>
                  <a:pt x="f19" y="f20"/>
                  <a:pt x="f21" y="f22"/>
                </a:cubicBezTo>
                <a:cubicBezTo>
                  <a:pt x="f21" y="f23"/>
                  <a:pt x="f24" y="f25"/>
                  <a:pt x="f17" y="f25"/>
                </a:cubicBezTo>
                <a:cubicBezTo>
                  <a:pt x="f26" y="f25"/>
                  <a:pt x="f27" y="f28"/>
                  <a:pt x="f29" y="f30"/>
                </a:cubicBezTo>
                <a:lnTo>
                  <a:pt x="f31" y="f32"/>
                </a:lnTo>
                <a:lnTo>
                  <a:pt x="f33" y="f32"/>
                </a:lnTo>
                <a:lnTo>
                  <a:pt x="f34" y="f35"/>
                </a:lnTo>
                <a:lnTo>
                  <a:pt x="f36" y="f37"/>
                </a:lnTo>
                <a:cubicBezTo>
                  <a:pt x="f38" y="f39"/>
                  <a:pt x="f40" y="f41"/>
                  <a:pt x="f42" y="f41"/>
                </a:cubicBezTo>
                <a:cubicBezTo>
                  <a:pt x="f43" y="f41"/>
                  <a:pt x="f44" y="f45"/>
                  <a:pt x="f2" y="f46"/>
                </a:cubicBezTo>
                <a:cubicBezTo>
                  <a:pt x="f2" y="f47"/>
                  <a:pt x="f43" y="f48"/>
                  <a:pt x="f49" y="f48"/>
                </a:cubicBezTo>
                <a:cubicBezTo>
                  <a:pt x="f50" y="f48"/>
                  <a:pt x="f51" y="f52"/>
                  <a:pt x="f53" y="f54"/>
                </a:cubicBezTo>
                <a:lnTo>
                  <a:pt x="f55" y="f2"/>
                </a:lnTo>
                <a:lnTo>
                  <a:pt x="f56" y="f5"/>
                </a:ln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1219170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 kern="0">
              <a:solidFill>
                <a:schemeClr val="bg1"/>
              </a:solidFill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6" name="Rectangle 9">
            <a:extLst>
              <a:ext uri="{FF2B5EF4-FFF2-40B4-BE49-F238E27FC236}">
                <a16:creationId xmlns:a16="http://schemas.microsoft.com/office/drawing/2014/main" id="{9B72C610-8019-6128-76F3-C10142368743}"/>
              </a:ext>
            </a:extLst>
          </p:cNvPr>
          <p:cNvSpPr/>
          <p:nvPr/>
        </p:nvSpPr>
        <p:spPr>
          <a:xfrm>
            <a:off x="2659463" y="3545251"/>
            <a:ext cx="527340" cy="493629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239999"/>
              <a:gd name="f7" fmla="val 3032924"/>
              <a:gd name="f8" fmla="val 1576606"/>
              <a:gd name="f9" fmla="val 2778202"/>
              <a:gd name="f10" fmla="val 2778795"/>
              <a:gd name="f11" fmla="val 1663394"/>
              <a:gd name="f12" fmla="val 2792670"/>
              <a:gd name="f13" fmla="val 2776423"/>
              <a:gd name="f14" fmla="val 2185083"/>
              <a:gd name="f15" fmla="val 2605634"/>
              <a:gd name="f16" fmla="val 2444552"/>
              <a:gd name="f17" fmla="val 2500589"/>
              <a:gd name="f18" fmla="val 2991331"/>
              <a:gd name="f19" fmla="val 2709748"/>
              <a:gd name="f20" fmla="val 3000856"/>
              <a:gd name="f21" fmla="val 526981"/>
              <a:gd name="f22" fmla="val 2855082"/>
              <a:gd name="f23" fmla="val 2857178"/>
              <a:gd name="f24" fmla="val 1175360"/>
              <a:gd name="f25" fmla="val 2859273"/>
              <a:gd name="f26" fmla="val 1823738"/>
              <a:gd name="f27" fmla="val 2861369"/>
              <a:gd name="f28" fmla="val 2472117"/>
              <a:gd name="f29" fmla="val 2483869"/>
              <a:gd name="f30" fmla="val 2318121"/>
              <a:gd name="f31" fmla="val 2052449"/>
              <a:gd name="f32" fmla="val 2439541"/>
              <a:gd name="f33" fmla="val 2765302"/>
              <a:gd name="f34" fmla="val 430441"/>
              <a:gd name="f35" fmla="val 402054"/>
              <a:gd name="f36" fmla="val 1896442"/>
              <a:gd name="f37" fmla="val 149589"/>
              <a:gd name="f38" fmla="val 2115835"/>
              <a:gd name="f39" fmla="val 2106"/>
              <a:gd name="f40" fmla="val 2406065"/>
              <a:gd name="f41" fmla="val 22"/>
              <a:gd name="f42" fmla="val 2537987"/>
              <a:gd name="f43" fmla="val -925"/>
              <a:gd name="f44" fmla="val 2684544"/>
              <a:gd name="f45" fmla="val 28169"/>
              <a:gd name="f46" fmla="val 2853673"/>
              <a:gd name="f47" fmla="val 91100"/>
              <a:gd name="f48" fmla="val 2854039"/>
              <a:gd name="f49" fmla="val 204214"/>
              <a:gd name="f50" fmla="val 2854404"/>
              <a:gd name="f51" fmla="val 317327"/>
              <a:gd name="f52" fmla="val 2854770"/>
              <a:gd name="f53" fmla="val 3120669"/>
              <a:gd name="f54" fmla="val 428517"/>
              <a:gd name="f55" fmla="val 738345"/>
              <a:gd name="f56" fmla="val 102477"/>
              <a:gd name="f57" fmla="val 385229"/>
              <a:gd name="f58" fmla="val 385595"/>
              <a:gd name="f59" fmla="val 385960"/>
              <a:gd name="f60" fmla="val 386326"/>
              <a:gd name="f61" fmla="val 555455"/>
              <a:gd name="f62" fmla="val 702013"/>
              <a:gd name="f63" fmla="val 833935"/>
              <a:gd name="f64" fmla="val 1124164"/>
              <a:gd name="f65" fmla="val 1343558"/>
              <a:gd name="f66" fmla="val 1187550"/>
              <a:gd name="f67" fmla="val 756130"/>
              <a:gd name="f68" fmla="val 378630"/>
              <a:gd name="f69" fmla="val 384918"/>
              <a:gd name="f70" fmla="val 239143"/>
              <a:gd name="f71" fmla="val 229618"/>
              <a:gd name="f72" fmla="val 2690698"/>
              <a:gd name="f73" fmla="val 773243"/>
              <a:gd name="f74" fmla="val 2466244"/>
              <a:gd name="f75" fmla="val 1081748"/>
              <a:gd name="f76" fmla="val 2626096"/>
              <a:gd name="f77" fmla="+- 0 0 -90"/>
              <a:gd name="f78" fmla="*/ f3 1 3239999"/>
              <a:gd name="f79" fmla="*/ f4 1 3032924"/>
              <a:gd name="f80" fmla="val f5"/>
              <a:gd name="f81" fmla="val f6"/>
              <a:gd name="f82" fmla="val f7"/>
              <a:gd name="f83" fmla="*/ f77 f0 1"/>
              <a:gd name="f84" fmla="+- f82 0 f80"/>
              <a:gd name="f85" fmla="+- f81 0 f80"/>
              <a:gd name="f86" fmla="*/ f83 1 f2"/>
              <a:gd name="f87" fmla="*/ f85 1 3239999"/>
              <a:gd name="f88" fmla="*/ f84 1 3032924"/>
              <a:gd name="f89" fmla="*/ 833935 f85 1"/>
              <a:gd name="f90" fmla="*/ 22 f84 1"/>
              <a:gd name="f91" fmla="*/ 1576606 f85 1"/>
              <a:gd name="f92" fmla="*/ 402054 f84 1"/>
              <a:gd name="f93" fmla="*/ 430441 f84 1"/>
              <a:gd name="f94" fmla="*/ 526981 f84 1"/>
              <a:gd name="f95" fmla="*/ 2765302 f84 1"/>
              <a:gd name="f96" fmla="*/ 378630 f85 1"/>
              <a:gd name="f97" fmla="*/ 2472117 f84 1"/>
              <a:gd name="f98" fmla="*/ 384918 f85 1"/>
              <a:gd name="f99" fmla="*/ 239143 f85 1"/>
              <a:gd name="f100" fmla="*/ 2776423 f84 1"/>
              <a:gd name="f101" fmla="*/ 2778202 f84 1"/>
              <a:gd name="f102" fmla="*/ 1663394 f85 1"/>
              <a:gd name="f103" fmla="*/ 3000856 f85 1"/>
              <a:gd name="f104" fmla="*/ 2855082 f85 1"/>
              <a:gd name="f105" fmla="*/ 2861369 f85 1"/>
              <a:gd name="f106" fmla="*/ 2406065 f85 1"/>
              <a:gd name="f107" fmla="*/ 2853673 f85 1"/>
              <a:gd name="f108" fmla="*/ 91100 f84 1"/>
              <a:gd name="f109" fmla="*/ 2854770 f85 1"/>
              <a:gd name="f110" fmla="*/ 3120669 f85 1"/>
              <a:gd name="f111" fmla="*/ 428517 f84 1"/>
              <a:gd name="f112" fmla="*/ 738345 f84 1"/>
              <a:gd name="f113" fmla="*/ 3239999 f85 1"/>
              <a:gd name="f114" fmla="*/ 3032924 f84 1"/>
              <a:gd name="f115" fmla="*/ 0 f85 1"/>
              <a:gd name="f116" fmla="*/ 102477 f85 1"/>
              <a:gd name="f117" fmla="*/ 385229 f85 1"/>
              <a:gd name="f118" fmla="*/ 386326 f85 1"/>
              <a:gd name="f119" fmla="*/ 229618 f85 1"/>
              <a:gd name="f120" fmla="*/ 2690698 f84 1"/>
              <a:gd name="f121" fmla="*/ 2991331 f85 1"/>
              <a:gd name="f122" fmla="*/ 2709748 f84 1"/>
              <a:gd name="f123" fmla="+- f86 0 f1"/>
              <a:gd name="f124" fmla="*/ f89 1 3239999"/>
              <a:gd name="f125" fmla="*/ f90 1 3032924"/>
              <a:gd name="f126" fmla="*/ f91 1 3239999"/>
              <a:gd name="f127" fmla="*/ f92 1 3032924"/>
              <a:gd name="f128" fmla="*/ f93 1 3032924"/>
              <a:gd name="f129" fmla="*/ f94 1 3032924"/>
              <a:gd name="f130" fmla="*/ f95 1 3032924"/>
              <a:gd name="f131" fmla="*/ f96 1 3239999"/>
              <a:gd name="f132" fmla="*/ f97 1 3032924"/>
              <a:gd name="f133" fmla="*/ f98 1 3239999"/>
              <a:gd name="f134" fmla="*/ f99 1 3239999"/>
              <a:gd name="f135" fmla="*/ f100 1 3032924"/>
              <a:gd name="f136" fmla="*/ f101 1 3032924"/>
              <a:gd name="f137" fmla="*/ f102 1 3239999"/>
              <a:gd name="f138" fmla="*/ f103 1 3239999"/>
              <a:gd name="f139" fmla="*/ f104 1 3239999"/>
              <a:gd name="f140" fmla="*/ f105 1 3239999"/>
              <a:gd name="f141" fmla="*/ f106 1 3239999"/>
              <a:gd name="f142" fmla="*/ f107 1 3239999"/>
              <a:gd name="f143" fmla="*/ f108 1 3032924"/>
              <a:gd name="f144" fmla="*/ f109 1 3239999"/>
              <a:gd name="f145" fmla="*/ f110 1 3239999"/>
              <a:gd name="f146" fmla="*/ f111 1 3032924"/>
              <a:gd name="f147" fmla="*/ f112 1 3032924"/>
              <a:gd name="f148" fmla="*/ f113 1 3239999"/>
              <a:gd name="f149" fmla="*/ f114 1 3032924"/>
              <a:gd name="f150" fmla="*/ f115 1 3239999"/>
              <a:gd name="f151" fmla="*/ f116 1 3239999"/>
              <a:gd name="f152" fmla="*/ f117 1 3239999"/>
              <a:gd name="f153" fmla="*/ f118 1 3239999"/>
              <a:gd name="f154" fmla="*/ f119 1 3239999"/>
              <a:gd name="f155" fmla="*/ f120 1 3032924"/>
              <a:gd name="f156" fmla="*/ f121 1 3239999"/>
              <a:gd name="f157" fmla="*/ f122 1 3032924"/>
              <a:gd name="f158" fmla="*/ f80 1 f87"/>
              <a:gd name="f159" fmla="*/ f81 1 f87"/>
              <a:gd name="f160" fmla="*/ f80 1 f88"/>
              <a:gd name="f161" fmla="*/ f82 1 f88"/>
              <a:gd name="f162" fmla="*/ f126 1 f87"/>
              <a:gd name="f163" fmla="*/ f136 1 f88"/>
              <a:gd name="f164" fmla="*/ f137 1 f87"/>
              <a:gd name="f165" fmla="*/ f135 1 f88"/>
              <a:gd name="f166" fmla="*/ f156 1 f87"/>
              <a:gd name="f167" fmla="*/ f157 1 f88"/>
              <a:gd name="f168" fmla="*/ f138 1 f87"/>
              <a:gd name="f169" fmla="*/ f129 1 f88"/>
              <a:gd name="f170" fmla="*/ f139 1 f87"/>
              <a:gd name="f171" fmla="*/ f140 1 f87"/>
              <a:gd name="f172" fmla="*/ f132 1 f88"/>
              <a:gd name="f173" fmla="*/ f130 1 f88"/>
              <a:gd name="f174" fmla="*/ f128 1 f88"/>
              <a:gd name="f175" fmla="*/ f127 1 f88"/>
              <a:gd name="f176" fmla="*/ f141 1 f87"/>
              <a:gd name="f177" fmla="*/ f125 1 f88"/>
              <a:gd name="f178" fmla="*/ f142 1 f87"/>
              <a:gd name="f179" fmla="*/ f143 1 f88"/>
              <a:gd name="f180" fmla="*/ f144 1 f87"/>
              <a:gd name="f181" fmla="*/ f145 1 f87"/>
              <a:gd name="f182" fmla="*/ f146 1 f88"/>
              <a:gd name="f183" fmla="*/ f147 1 f88"/>
              <a:gd name="f184" fmla="*/ f148 1 f87"/>
              <a:gd name="f185" fmla="*/ f149 1 f88"/>
              <a:gd name="f186" fmla="*/ f150 1 f87"/>
              <a:gd name="f187" fmla="*/ f151 1 f87"/>
              <a:gd name="f188" fmla="*/ f152 1 f87"/>
              <a:gd name="f189" fmla="*/ f153 1 f87"/>
              <a:gd name="f190" fmla="*/ f124 1 f87"/>
              <a:gd name="f191" fmla="*/ f131 1 f87"/>
              <a:gd name="f192" fmla="*/ f133 1 f87"/>
              <a:gd name="f193" fmla="*/ f134 1 f87"/>
              <a:gd name="f194" fmla="*/ f154 1 f87"/>
              <a:gd name="f195" fmla="*/ f155 1 f88"/>
              <a:gd name="f196" fmla="*/ f158 f78 1"/>
              <a:gd name="f197" fmla="*/ f159 f78 1"/>
              <a:gd name="f198" fmla="*/ f161 f79 1"/>
              <a:gd name="f199" fmla="*/ f160 f79 1"/>
              <a:gd name="f200" fmla="*/ f162 f78 1"/>
              <a:gd name="f201" fmla="*/ f163 f79 1"/>
              <a:gd name="f202" fmla="*/ f164 f78 1"/>
              <a:gd name="f203" fmla="*/ f165 f79 1"/>
              <a:gd name="f204" fmla="*/ f166 f78 1"/>
              <a:gd name="f205" fmla="*/ f167 f79 1"/>
              <a:gd name="f206" fmla="*/ f168 f78 1"/>
              <a:gd name="f207" fmla="*/ f169 f79 1"/>
              <a:gd name="f208" fmla="*/ f170 f78 1"/>
              <a:gd name="f209" fmla="*/ f171 f78 1"/>
              <a:gd name="f210" fmla="*/ f172 f79 1"/>
              <a:gd name="f211" fmla="*/ f173 f79 1"/>
              <a:gd name="f212" fmla="*/ f174 f79 1"/>
              <a:gd name="f213" fmla="*/ f175 f79 1"/>
              <a:gd name="f214" fmla="*/ f176 f78 1"/>
              <a:gd name="f215" fmla="*/ f177 f79 1"/>
              <a:gd name="f216" fmla="*/ f178 f78 1"/>
              <a:gd name="f217" fmla="*/ f179 f79 1"/>
              <a:gd name="f218" fmla="*/ f180 f78 1"/>
              <a:gd name="f219" fmla="*/ f181 f78 1"/>
              <a:gd name="f220" fmla="*/ f182 f79 1"/>
              <a:gd name="f221" fmla="*/ f183 f79 1"/>
              <a:gd name="f222" fmla="*/ f184 f78 1"/>
              <a:gd name="f223" fmla="*/ f185 f79 1"/>
              <a:gd name="f224" fmla="*/ f186 f78 1"/>
              <a:gd name="f225" fmla="*/ f187 f78 1"/>
              <a:gd name="f226" fmla="*/ f188 f78 1"/>
              <a:gd name="f227" fmla="*/ f189 f78 1"/>
              <a:gd name="f228" fmla="*/ f190 f78 1"/>
              <a:gd name="f229" fmla="*/ f191 f78 1"/>
              <a:gd name="f230" fmla="*/ f192 f78 1"/>
              <a:gd name="f231" fmla="*/ f193 f78 1"/>
              <a:gd name="f232" fmla="*/ f194 f78 1"/>
              <a:gd name="f233" fmla="*/ f195 f79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23">
                <a:pos x="f200" y="f201"/>
              </a:cxn>
              <a:cxn ang="f123">
                <a:pos x="f202" y="f201"/>
              </a:cxn>
              <a:cxn ang="f123">
                <a:pos x="f202" y="f203"/>
              </a:cxn>
              <a:cxn ang="f123">
                <a:pos x="f204" y="f205"/>
              </a:cxn>
              <a:cxn ang="f123">
                <a:pos x="f206" y="f207"/>
              </a:cxn>
              <a:cxn ang="f123">
                <a:pos x="f208" y="f207"/>
              </a:cxn>
              <a:cxn ang="f123">
                <a:pos x="f209" y="f210"/>
              </a:cxn>
              <a:cxn ang="f123">
                <a:pos x="f202" y="f211"/>
              </a:cxn>
              <a:cxn ang="f123">
                <a:pos x="f202" y="f207"/>
              </a:cxn>
              <a:cxn ang="f123">
                <a:pos x="f202" y="f212"/>
              </a:cxn>
              <a:cxn ang="f123">
                <a:pos x="f202" y="f213"/>
              </a:cxn>
              <a:cxn ang="f123">
                <a:pos x="f214" y="f215"/>
              </a:cxn>
              <a:cxn ang="f123">
                <a:pos x="f216" y="f217"/>
              </a:cxn>
              <a:cxn ang="f123">
                <a:pos x="f218" y="f212"/>
              </a:cxn>
              <a:cxn ang="f123">
                <a:pos x="f219" y="f220"/>
              </a:cxn>
              <a:cxn ang="f123">
                <a:pos x="f219" y="f221"/>
              </a:cxn>
              <a:cxn ang="f123">
                <a:pos x="f222" y="f221"/>
              </a:cxn>
              <a:cxn ang="f123">
                <a:pos x="f222" y="f223"/>
              </a:cxn>
              <a:cxn ang="f123">
                <a:pos x="f224" y="f223"/>
              </a:cxn>
              <a:cxn ang="f123">
                <a:pos x="f224" y="f221"/>
              </a:cxn>
              <a:cxn ang="f123">
                <a:pos x="f225" y="f221"/>
              </a:cxn>
              <a:cxn ang="f123">
                <a:pos x="f225" y="f220"/>
              </a:cxn>
              <a:cxn ang="f123">
                <a:pos x="f226" y="f212"/>
              </a:cxn>
              <a:cxn ang="f123">
                <a:pos x="f227" y="f217"/>
              </a:cxn>
              <a:cxn ang="f123">
                <a:pos x="f228" y="f215"/>
              </a:cxn>
              <a:cxn ang="f123">
                <a:pos x="f200" y="f213"/>
              </a:cxn>
              <a:cxn ang="f123">
                <a:pos x="f200" y="f212"/>
              </a:cxn>
              <a:cxn ang="f123">
                <a:pos x="f200" y="f207"/>
              </a:cxn>
              <a:cxn ang="f123">
                <a:pos x="f200" y="f211"/>
              </a:cxn>
              <a:cxn ang="f123">
                <a:pos x="f229" y="f210"/>
              </a:cxn>
              <a:cxn ang="f123">
                <a:pos x="f230" y="f207"/>
              </a:cxn>
              <a:cxn ang="f123">
                <a:pos x="f231" y="f207"/>
              </a:cxn>
              <a:cxn ang="f123">
                <a:pos x="f232" y="f233"/>
              </a:cxn>
              <a:cxn ang="f123">
                <a:pos x="f200" y="f203"/>
              </a:cxn>
            </a:cxnLst>
            <a:rect l="f196" t="f199" r="f197" b="f198"/>
            <a:pathLst>
              <a:path w="3239999" h="3032924">
                <a:moveTo>
                  <a:pt x="f8" y="f9"/>
                </a:moveTo>
                <a:cubicBezTo>
                  <a:pt x="f8" y="f10"/>
                  <a:pt x="f11" y="f12"/>
                  <a:pt x="f11" y="f9"/>
                </a:cubicBezTo>
                <a:lnTo>
                  <a:pt x="f11" y="f13"/>
                </a:lnTo>
                <a:cubicBezTo>
                  <a:pt x="f14" y="f15"/>
                  <a:pt x="f16" y="f17"/>
                  <a:pt x="f18" y="f19"/>
                </a:cubicBezTo>
                <a:lnTo>
                  <a:pt x="f20" y="f21"/>
                </a:lnTo>
                <a:lnTo>
                  <a:pt x="f22" y="f21"/>
                </a:lnTo>
                <a:cubicBezTo>
                  <a:pt x="f23" y="f24"/>
                  <a:pt x="f25" y="f26"/>
                  <a:pt x="f27" y="f28"/>
                </a:cubicBezTo>
                <a:cubicBezTo>
                  <a:pt x="f29" y="f30"/>
                  <a:pt x="f31" y="f32"/>
                  <a:pt x="f11" y="f33"/>
                </a:cubicBezTo>
                <a:lnTo>
                  <a:pt x="f11" y="f21"/>
                </a:lnTo>
                <a:lnTo>
                  <a:pt x="f11" y="f34"/>
                </a:lnTo>
                <a:lnTo>
                  <a:pt x="f11" y="f35"/>
                </a:lnTo>
                <a:cubicBezTo>
                  <a:pt x="f36" y="f37"/>
                  <a:pt x="f38" y="f39"/>
                  <a:pt x="f40" y="f41"/>
                </a:cubicBezTo>
                <a:cubicBezTo>
                  <a:pt x="f42" y="f43"/>
                  <a:pt x="f44" y="f45"/>
                  <a:pt x="f46" y="f47"/>
                </a:cubicBezTo>
                <a:cubicBezTo>
                  <a:pt x="f48" y="f49"/>
                  <a:pt x="f50" y="f51"/>
                  <a:pt x="f52" y="f34"/>
                </a:cubicBezTo>
                <a:lnTo>
                  <a:pt x="f53" y="f54"/>
                </a:lnTo>
                <a:lnTo>
                  <a:pt x="f53" y="f55"/>
                </a:lnTo>
                <a:lnTo>
                  <a:pt x="f6" y="f55"/>
                </a:lnTo>
                <a:lnTo>
                  <a:pt x="f6" y="f7"/>
                </a:lnTo>
                <a:lnTo>
                  <a:pt x="f5" y="f7"/>
                </a:lnTo>
                <a:lnTo>
                  <a:pt x="f5" y="f55"/>
                </a:lnTo>
                <a:lnTo>
                  <a:pt x="f56" y="f55"/>
                </a:lnTo>
                <a:lnTo>
                  <a:pt x="f56" y="f54"/>
                </a:lnTo>
                <a:lnTo>
                  <a:pt x="f57" y="f34"/>
                </a:lnTo>
                <a:cubicBezTo>
                  <a:pt x="f58" y="f51"/>
                  <a:pt x="f59" y="f49"/>
                  <a:pt x="f60" y="f47"/>
                </a:cubicBezTo>
                <a:cubicBezTo>
                  <a:pt x="f61" y="f45"/>
                  <a:pt x="f62" y="f43"/>
                  <a:pt x="f63" y="f41"/>
                </a:cubicBezTo>
                <a:cubicBezTo>
                  <a:pt x="f64" y="f39"/>
                  <a:pt x="f65" y="f37"/>
                  <a:pt x="f8" y="f35"/>
                </a:cubicBezTo>
                <a:lnTo>
                  <a:pt x="f8" y="f34"/>
                </a:lnTo>
                <a:lnTo>
                  <a:pt x="f8" y="f21"/>
                </a:lnTo>
                <a:lnTo>
                  <a:pt x="f8" y="f33"/>
                </a:lnTo>
                <a:cubicBezTo>
                  <a:pt x="f66" y="f32"/>
                  <a:pt x="f67" y="f30"/>
                  <a:pt x="f68" y="f28"/>
                </a:cubicBezTo>
                <a:lnTo>
                  <a:pt x="f69" y="f21"/>
                </a:lnTo>
                <a:lnTo>
                  <a:pt x="f70" y="f21"/>
                </a:lnTo>
                <a:lnTo>
                  <a:pt x="f71" y="f72"/>
                </a:lnTo>
                <a:cubicBezTo>
                  <a:pt x="f73" y="f74"/>
                  <a:pt x="f75" y="f76"/>
                  <a:pt x="f8" y="f13"/>
                </a:cubicBezTo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square" lIns="121920" tIns="60960" rIns="121920" bIns="60960" anchor="ctr" anchorCtr="1" compatLnSpc="1">
            <a:noAutofit/>
          </a:bodyPr>
          <a:lstStyle/>
          <a:p>
            <a:pPr algn="ctr" defTabSz="1219170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 kern="0">
              <a:solidFill>
                <a:schemeClr val="bg1"/>
              </a:solidFill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7" name="Frame 17">
            <a:extLst>
              <a:ext uri="{FF2B5EF4-FFF2-40B4-BE49-F238E27FC236}">
                <a16:creationId xmlns:a16="http://schemas.microsoft.com/office/drawing/2014/main" id="{D3ED1EF4-D9E9-7CB2-5D17-8BB2A419007A}"/>
              </a:ext>
            </a:extLst>
          </p:cNvPr>
          <p:cNvSpPr/>
          <p:nvPr/>
        </p:nvSpPr>
        <p:spPr>
          <a:xfrm>
            <a:off x="2634529" y="4613428"/>
            <a:ext cx="508149" cy="508149"/>
          </a:xfrm>
          <a:custGeom>
            <a:avLst/>
            <a:gdLst>
              <a:gd name="f0" fmla="val w"/>
              <a:gd name="f1" fmla="val h"/>
              <a:gd name="f2" fmla="val 0"/>
              <a:gd name="f3" fmla="val 3240000"/>
              <a:gd name="f4" fmla="val 415456"/>
              <a:gd name="f5" fmla="val 380544"/>
              <a:gd name="f6" fmla="val 385333"/>
              <a:gd name="f7" fmla="val 2854667"/>
              <a:gd name="f8" fmla="val 1529120"/>
              <a:gd name="f9" fmla="val 1267123"/>
              <a:gd name="f10" fmla="val 2430711"/>
              <a:gd name="f11" fmla="val 997530"/>
              <a:gd name="f12" fmla="val 1721825"/>
              <a:gd name="f13" fmla="val 436017"/>
              <a:gd name="f14" fmla="val 1672600"/>
              <a:gd name="f15" fmla="val 600235"/>
              <a:gd name="f16" fmla="val 1185112"/>
              <a:gd name="f17" fmla="val 1132790"/>
              <a:gd name="f18" fmla="val 1359573"/>
              <a:gd name="f19" fmla="val 1278822"/>
              <a:gd name="f20" fmla="val 1550851"/>
              <a:gd name="f21" fmla="val 1544730"/>
              <a:gd name="f22" fmla="val 1923929"/>
              <a:gd name="f23" fmla="val 1789452"/>
              <a:gd name="f24" fmla="val 1379400"/>
              <a:gd name="f25" fmla="val 1927092"/>
              <a:gd name="f26" fmla="val 1088696"/>
              <a:gd name="f27" fmla="val 2233403"/>
              <a:gd name="f28" fmla="val 596568"/>
              <a:gd name="f29" fmla="val 2770666"/>
              <a:gd name="f30" fmla="val 2331495"/>
              <a:gd name="f31" fmla="val 1220469"/>
              <a:gd name="f32" fmla="val 1907612"/>
              <a:gd name="f33" fmla="val 2113878"/>
              <a:gd name="f34" fmla="val 1578489"/>
              <a:gd name="f35" fmla="val 2858395"/>
              <a:gd name="f36" fmla="*/ f0 1 3240000"/>
              <a:gd name="f37" fmla="*/ f1 1 3240000"/>
              <a:gd name="f38" fmla="val f2"/>
              <a:gd name="f39" fmla="val f3"/>
              <a:gd name="f40" fmla="+- f39 0 f38"/>
              <a:gd name="f41" fmla="*/ f40 1 3240000"/>
              <a:gd name="f42" fmla="*/ f38 1 f41"/>
              <a:gd name="f43" fmla="*/ f39 1 f41"/>
              <a:gd name="f44" fmla="*/ f42 f36 1"/>
              <a:gd name="f45" fmla="*/ f43 f36 1"/>
              <a:gd name="f46" fmla="*/ f43 f37 1"/>
              <a:gd name="f47" fmla="*/ f42 f3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44" t="f47" r="f45" b="f46"/>
            <a:pathLst>
              <a:path w="3240000" h="3240000">
                <a:moveTo>
                  <a:pt x="f4" y="f5"/>
                </a:moveTo>
                <a:lnTo>
                  <a:pt x="f4" y="f6"/>
                </a:lnTo>
                <a:lnTo>
                  <a:pt x="f6" y="f6"/>
                </a:lnTo>
                <a:lnTo>
                  <a:pt x="f6" y="f7"/>
                </a:lnTo>
                <a:lnTo>
                  <a:pt x="f8" y="f7"/>
                </a:lnTo>
                <a:cubicBezTo>
                  <a:pt x="f9" y="f10"/>
                  <a:pt x="f11" y="f12"/>
                  <a:pt x="f13" y="f14"/>
                </a:cubicBezTo>
                <a:lnTo>
                  <a:pt x="f15" y="f16"/>
                </a:lnTo>
                <a:cubicBezTo>
                  <a:pt x="f17" y="f18"/>
                  <a:pt x="f19" y="f20"/>
                  <a:pt x="f21" y="f22"/>
                </a:cubicBezTo>
                <a:cubicBezTo>
                  <a:pt x="f23" y="f24"/>
                  <a:pt x="f25" y="f26"/>
                  <a:pt x="f27" y="f28"/>
                </a:cubicBezTo>
                <a:lnTo>
                  <a:pt x="f29" y="f28"/>
                </a:lnTo>
                <a:cubicBezTo>
                  <a:pt x="f30" y="f31"/>
                  <a:pt x="f32" y="f33"/>
                  <a:pt x="f34" y="f7"/>
                </a:cubicBezTo>
                <a:lnTo>
                  <a:pt x="f7" y="f7"/>
                </a:lnTo>
                <a:lnTo>
                  <a:pt x="f7" y="f28"/>
                </a:lnTo>
                <a:lnTo>
                  <a:pt x="f35" y="f28"/>
                </a:lnTo>
                <a:lnTo>
                  <a:pt x="f35" y="f5"/>
                </a:lnTo>
                <a:close/>
                <a:moveTo>
                  <a:pt x="f2" y="f2"/>
                </a:moveTo>
                <a:lnTo>
                  <a:pt x="f3" y="f2"/>
                </a:lnTo>
                <a:lnTo>
                  <a:pt x="f3" y="f3"/>
                </a:lnTo>
                <a:lnTo>
                  <a:pt x="f2" y="f3"/>
                </a:ln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square" lIns="121920" tIns="60960" rIns="121920" bIns="60960" anchor="ctr" anchorCtr="1" compatLnSpc="1">
            <a:noAutofit/>
          </a:bodyPr>
          <a:lstStyle/>
          <a:p>
            <a:pPr algn="ctr" defTabSz="1219170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 kern="0">
              <a:solidFill>
                <a:schemeClr val="bg1"/>
              </a:solidFill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8" name="Teardrop 1">
            <a:extLst>
              <a:ext uri="{FF2B5EF4-FFF2-40B4-BE49-F238E27FC236}">
                <a16:creationId xmlns:a16="http://schemas.microsoft.com/office/drawing/2014/main" id="{7347C39D-3D58-8613-2BE5-21E287167271}"/>
              </a:ext>
            </a:extLst>
          </p:cNvPr>
          <p:cNvSpPr/>
          <p:nvPr/>
        </p:nvSpPr>
        <p:spPr>
          <a:xfrm rot="18805987">
            <a:off x="8384988" y="1539356"/>
            <a:ext cx="551845" cy="546091"/>
          </a:xfrm>
          <a:custGeom>
            <a:avLst/>
            <a:gdLst>
              <a:gd name="f0" fmla="val w"/>
              <a:gd name="f1" fmla="val h"/>
              <a:gd name="f2" fmla="val 0"/>
              <a:gd name="f3" fmla="val 1807241"/>
              <a:gd name="f4" fmla="val 1788383"/>
              <a:gd name="f5" fmla="val 712876"/>
              <a:gd name="f6" fmla="val 1117592"/>
              <a:gd name="f7" fmla="val 771173"/>
              <a:gd name="f8" fmla="val 1181828"/>
              <a:gd name="f9" fmla="val 811089"/>
              <a:gd name="f10" fmla="val 1255910"/>
              <a:gd name="f11" fmla="val 847925"/>
              <a:gd name="f12" fmla="val 1348018"/>
              <a:gd name="f13" fmla="val 814544"/>
              <a:gd name="f14" fmla="val 1418896"/>
              <a:gd name="f15" fmla="val 753893"/>
              <a:gd name="f16" fmla="val 1474052"/>
              <a:gd name="f17" fmla="val 679064"/>
              <a:gd name="f18" fmla="val 1498332"/>
              <a:gd name="f19" fmla="val 308226"/>
              <a:gd name="f20" fmla="val 1106637"/>
              <a:gd name="f21" fmla="val 336560"/>
              <a:gd name="f22" fmla="val 1033247"/>
              <a:gd name="f23" fmla="val 394949"/>
              <a:gd name="f24" fmla="val 975701"/>
              <a:gd name="f25" fmla="val 467546"/>
              <a:gd name="f26" fmla="val 946245"/>
              <a:gd name="f27" fmla="val 577903"/>
              <a:gd name="f28" fmla="val 998968"/>
              <a:gd name="f29" fmla="val 654580"/>
              <a:gd name="f30" fmla="val 1053357"/>
              <a:gd name="f31" fmla="val 1038527"/>
              <a:gd name="f32" fmla="val 398886"/>
              <a:gd name="f33" fmla="val 1405560"/>
              <a:gd name="f34" fmla="val 786562"/>
              <a:gd name="f35" fmla="val 1374476"/>
              <a:gd name="f36" fmla="val 799049"/>
              <a:gd name="f37" fmla="val 1340402"/>
              <a:gd name="f38" fmla="val 804299"/>
              <a:gd name="f39" fmla="val 1305054"/>
              <a:gd name="f40" fmla="val 803332"/>
              <a:gd name="f41" fmla="val 1008167"/>
              <a:gd name="f42" fmla="val 795212"/>
              <a:gd name="f43" fmla="val 1016288"/>
              <a:gd name="f44" fmla="val 498325"/>
              <a:gd name="f45" fmla="val 1017255"/>
              <a:gd name="f46" fmla="val 462976"/>
              <a:gd name="f47" fmla="val 1024360"/>
              <a:gd name="f48" fmla="val 429240"/>
              <a:gd name="f49" fmla="val 1097925"/>
              <a:gd name="f50" fmla="val 218888"/>
              <a:gd name="f51" fmla="val 992582"/>
              <a:gd name="f52" fmla="val 279303"/>
              <a:gd name="f53" fmla="val 921871"/>
              <a:gd name="f54" fmla="val 392886"/>
              <a:gd name="f55" fmla="val 921053"/>
              <a:gd name="f56" fmla="val 523256"/>
              <a:gd name="f57" fmla="val 919136"/>
              <a:gd name="f58" fmla="val 828763"/>
              <a:gd name="f59" fmla="val 830924"/>
              <a:gd name="f60" fmla="val 915875"/>
              <a:gd name="f61" fmla="val 525417"/>
              <a:gd name="f62" fmla="val 913958"/>
              <a:gd name="f63" fmla="val 403891"/>
              <a:gd name="f64" fmla="val 913196"/>
              <a:gd name="f65" fmla="val 296188"/>
              <a:gd name="f66" fmla="val 973343"/>
              <a:gd name="f67" fmla="val 234366"/>
              <a:gd name="f68" fmla="val 1067831"/>
              <a:gd name="f69" fmla="val 710285"/>
              <a:gd name="f70" fmla="val 1570519"/>
              <a:gd name="f71" fmla="val 811872"/>
              <a:gd name="f72" fmla="val 1510375"/>
              <a:gd name="f73" fmla="val 878808"/>
              <a:gd name="f74" fmla="val 1399439"/>
              <a:gd name="f75" fmla="val 879603"/>
              <a:gd name="f76" fmla="val 1272618"/>
              <a:gd name="f77" fmla="val 881520"/>
              <a:gd name="f78" fmla="val 967111"/>
              <a:gd name="f79" fmla="val 969732"/>
              <a:gd name="f80" fmla="val 879999"/>
              <a:gd name="f81" fmla="val 1275239"/>
              <a:gd name="f82" fmla="val 881916"/>
              <a:gd name="f83" fmla="val 1400271"/>
              <a:gd name="f84" fmla="val 882701"/>
              <a:gd name="f85" fmla="val 1510670"/>
              <a:gd name="f86" fmla="val 819011"/>
              <a:gd name="f87" fmla="val 1573529"/>
              <a:gd name="f88" fmla="val 721242"/>
              <a:gd name="f89" fmla="val 1162945"/>
              <a:gd name="f90" fmla="val 27894"/>
              <a:gd name="f91" fmla="val 1782798"/>
              <a:gd name="f92" fmla="val 682611"/>
              <a:gd name="f93" fmla="val 1816692"/>
              <a:gd name="f94" fmla="val 718411"/>
              <a:gd name="f95" fmla="val 1815147"/>
              <a:gd name="f96" fmla="val 774907"/>
              <a:gd name="f97" fmla="val 1779347"/>
              <a:gd name="f98" fmla="val 808801"/>
              <a:gd name="f99" fmla="val 1743547"/>
              <a:gd name="f100" fmla="val 842694"/>
              <a:gd name="f101" fmla="val 1687050"/>
              <a:gd name="f102" fmla="val 841149"/>
              <a:gd name="f103" fmla="val 1653157"/>
              <a:gd name="f104" fmla="val 805349"/>
              <a:gd name="f105" fmla="val 1644015"/>
              <a:gd name="f106" fmla="val 795693"/>
              <a:gd name="f107" fmla="val 1561789"/>
              <a:gd name="f108" fmla="val 910282"/>
              <a:gd name="f109" fmla="val 1426630"/>
              <a:gd name="f110" fmla="val 983636"/>
              <a:gd name="f111" fmla="val 1274606"/>
              <a:gd name="f112" fmla="val 982683"/>
              <a:gd name="f113" fmla="val 980378"/>
              <a:gd name="f114" fmla="val 980836"/>
              <a:gd name="f115" fmla="val 1270380"/>
              <a:gd name="f116" fmla="val 1427425"/>
              <a:gd name="f117" fmla="val 901198"/>
              <a:gd name="f118" fmla="val 1565976"/>
              <a:gd name="f119" fmla="val 779756"/>
              <a:gd name="f120" fmla="val 1647056"/>
              <a:gd name="f121" fmla="val 807405"/>
              <a:gd name="f122" fmla="val 1681913"/>
              <a:gd name="f123" fmla="val 803595"/>
              <a:gd name="f124" fmla="val 1732594"/>
              <a:gd name="f125" fmla="val 770486"/>
              <a:gd name="f126" fmla="val 1763941"/>
              <a:gd name="f127" fmla="val 734686"/>
              <a:gd name="f128" fmla="val 1797834"/>
              <a:gd name="f129" fmla="val 678189"/>
              <a:gd name="f130" fmla="val 1796289"/>
              <a:gd name="f131" fmla="val 644296"/>
              <a:gd name="f132" fmla="val 1760489"/>
              <a:gd name="f133" fmla="val 24442"/>
              <a:gd name="f134" fmla="val 1105772"/>
              <a:gd name="f135" fmla="val -9451"/>
              <a:gd name="f136" fmla="val 1069973"/>
              <a:gd name="f137" fmla="val -7906"/>
              <a:gd name="f138" fmla="val 1013476"/>
              <a:gd name="f139" fmla="val 979583"/>
              <a:gd name="f140" fmla="val 63694"/>
              <a:gd name="f141" fmla="val 945689"/>
              <a:gd name="f142" fmla="val 120190"/>
              <a:gd name="f143" fmla="val 947235"/>
              <a:gd name="f144" fmla="val 154084"/>
              <a:gd name="f145" fmla="val 983034"/>
              <a:gd name="f146" fmla="val 163237"/>
              <a:gd name="f147" fmla="val 992702"/>
              <a:gd name="f148" fmla="val 244774"/>
              <a:gd name="f149" fmla="val 882877"/>
              <a:gd name="f150" fmla="val 375836"/>
              <a:gd name="f151" fmla="val 813180"/>
              <a:gd name="f152" fmla="val 523178"/>
              <a:gd name="f153" fmla="val 818460"/>
              <a:gd name="f154" fmla="val 820284"/>
              <a:gd name="f155" fmla="val 522622"/>
              <a:gd name="f156" fmla="val 821285"/>
              <a:gd name="f157" fmla="val 363119"/>
              <a:gd name="f158" fmla="val 903845"/>
              <a:gd name="f159" fmla="val 223207"/>
              <a:gd name="f160" fmla="val 1028952"/>
              <a:gd name="f161" fmla="val 143673"/>
              <a:gd name="f162" fmla="val 999689"/>
              <a:gd name="f163" fmla="val 108599"/>
              <a:gd name="f164" fmla="val 1002953"/>
              <a:gd name="f165" fmla="val 56445"/>
              <a:gd name="f166" fmla="val 1036755"/>
              <a:gd name="f167" fmla="val 24443"/>
              <a:gd name="f168" fmla="val 1072555"/>
              <a:gd name="f169" fmla="val 1129052"/>
              <a:gd name="f170" fmla="*/ f0 1 1807241"/>
              <a:gd name="f171" fmla="*/ f1 1 1788383"/>
              <a:gd name="f172" fmla="val f2"/>
              <a:gd name="f173" fmla="val f3"/>
              <a:gd name="f174" fmla="val f4"/>
              <a:gd name="f175" fmla="+- f174 0 f172"/>
              <a:gd name="f176" fmla="+- f173 0 f172"/>
              <a:gd name="f177" fmla="*/ f176 1 1807241"/>
              <a:gd name="f178" fmla="*/ f175 1 1788383"/>
              <a:gd name="f179" fmla="*/ f172 1 f177"/>
              <a:gd name="f180" fmla="*/ f173 1 f177"/>
              <a:gd name="f181" fmla="*/ f172 1 f178"/>
              <a:gd name="f182" fmla="*/ f174 1 f178"/>
              <a:gd name="f183" fmla="*/ f179 f170 1"/>
              <a:gd name="f184" fmla="*/ f180 f170 1"/>
              <a:gd name="f185" fmla="*/ f182 f171 1"/>
              <a:gd name="f186" fmla="*/ f181 f17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83" t="f186" r="f184" b="f185"/>
            <a:pathLst>
              <a:path w="1807241" h="1788383">
                <a:moveTo>
                  <a:pt x="f5" y="f6"/>
                </a:moveTo>
                <a:cubicBezTo>
                  <a:pt x="f7" y="f8"/>
                  <a:pt x="f9" y="f10"/>
                  <a:pt x="f11" y="f12"/>
                </a:cubicBezTo>
                <a:cubicBezTo>
                  <a:pt x="f13" y="f14"/>
                  <a:pt x="f15" y="f16"/>
                  <a:pt x="f17" y="f18"/>
                </a:cubicBezTo>
                <a:lnTo>
                  <a:pt x="f19" y="f20"/>
                </a:lnTo>
                <a:cubicBezTo>
                  <a:pt x="f21" y="f22"/>
                  <a:pt x="f23" y="f24"/>
                  <a:pt x="f25" y="f26"/>
                </a:cubicBezTo>
                <a:cubicBezTo>
                  <a:pt x="f27" y="f28"/>
                  <a:pt x="f29" y="f30"/>
                  <a:pt x="f5" y="f6"/>
                </a:cubicBezTo>
                <a:close/>
                <a:moveTo>
                  <a:pt x="f31" y="f32"/>
                </a:moveTo>
                <a:lnTo>
                  <a:pt x="f33" y="f34"/>
                </a:lnTo>
                <a:cubicBezTo>
                  <a:pt x="f35" y="f36"/>
                  <a:pt x="f37" y="f38"/>
                  <a:pt x="f39" y="f40"/>
                </a:cubicBezTo>
                <a:lnTo>
                  <a:pt x="f41" y="f42"/>
                </a:lnTo>
                <a:lnTo>
                  <a:pt x="f43" y="f44"/>
                </a:lnTo>
                <a:cubicBezTo>
                  <a:pt x="f45" y="f46"/>
                  <a:pt x="f47" y="f48"/>
                  <a:pt x="f31" y="f32"/>
                </a:cubicBezTo>
                <a:close/>
                <a:moveTo>
                  <a:pt x="f49" y="f50"/>
                </a:moveTo>
                <a:cubicBezTo>
                  <a:pt x="f51" y="f52"/>
                  <a:pt x="f53" y="f54"/>
                  <a:pt x="f55" y="f56"/>
                </a:cubicBezTo>
                <a:lnTo>
                  <a:pt x="f57" y="f58"/>
                </a:lnTo>
                <a:lnTo>
                  <a:pt x="f59" y="f60"/>
                </a:lnTo>
                <a:lnTo>
                  <a:pt x="f61" y="f62"/>
                </a:lnTo>
                <a:cubicBezTo>
                  <a:pt x="f63" y="f64"/>
                  <a:pt x="f65" y="f66"/>
                  <a:pt x="f67" y="f68"/>
                </a:cubicBezTo>
                <a:lnTo>
                  <a:pt x="f69" y="f70"/>
                </a:lnTo>
                <a:cubicBezTo>
                  <a:pt x="f71" y="f72"/>
                  <a:pt x="f73" y="f74"/>
                  <a:pt x="f75" y="f76"/>
                </a:cubicBezTo>
                <a:lnTo>
                  <a:pt x="f77" y="f78"/>
                </a:lnTo>
                <a:lnTo>
                  <a:pt x="f79" y="f80"/>
                </a:lnTo>
                <a:lnTo>
                  <a:pt x="f81" y="f82"/>
                </a:lnTo>
                <a:cubicBezTo>
                  <a:pt x="f83" y="f84"/>
                  <a:pt x="f85" y="f86"/>
                  <a:pt x="f87" y="f88"/>
                </a:cubicBezTo>
                <a:close/>
                <a:moveTo>
                  <a:pt x="f89" y="f90"/>
                </a:moveTo>
                <a:lnTo>
                  <a:pt x="f91" y="f92"/>
                </a:lnTo>
                <a:cubicBezTo>
                  <a:pt x="f93" y="f94"/>
                  <a:pt x="f95" y="f96"/>
                  <a:pt x="f97" y="f98"/>
                </a:cubicBezTo>
                <a:cubicBezTo>
                  <a:pt x="f99" y="f100"/>
                  <a:pt x="f101" y="f102"/>
                  <a:pt x="f103" y="f104"/>
                </a:cubicBezTo>
                <a:lnTo>
                  <a:pt x="f105" y="f106"/>
                </a:lnTo>
                <a:cubicBezTo>
                  <a:pt x="f107" y="f108"/>
                  <a:pt x="f109" y="f110"/>
                  <a:pt x="f111" y="f112"/>
                </a:cubicBezTo>
                <a:lnTo>
                  <a:pt x="f113" y="f114"/>
                </a:lnTo>
                <a:lnTo>
                  <a:pt x="f113" y="f115"/>
                </a:lnTo>
                <a:cubicBezTo>
                  <a:pt x="f113" y="f116"/>
                  <a:pt x="f117" y="f118"/>
                  <a:pt x="f119" y="f120"/>
                </a:cubicBezTo>
                <a:cubicBezTo>
                  <a:pt x="f121" y="f122"/>
                  <a:pt x="f123" y="f124"/>
                  <a:pt x="f125" y="f126"/>
                </a:cubicBezTo>
                <a:cubicBezTo>
                  <a:pt x="f127" y="f128"/>
                  <a:pt x="f129" y="f130"/>
                  <a:pt x="f131" y="f132"/>
                </a:cubicBezTo>
                <a:lnTo>
                  <a:pt x="f133" y="f134"/>
                </a:lnTo>
                <a:cubicBezTo>
                  <a:pt x="f135" y="f136"/>
                  <a:pt x="f137" y="f138"/>
                  <a:pt x="f90" y="f139"/>
                </a:cubicBezTo>
                <a:cubicBezTo>
                  <a:pt x="f140" y="f141"/>
                  <a:pt x="f142" y="f143"/>
                  <a:pt x="f144" y="f145"/>
                </a:cubicBezTo>
                <a:lnTo>
                  <a:pt x="f146" y="f147"/>
                </a:lnTo>
                <a:cubicBezTo>
                  <a:pt x="f148" y="f149"/>
                  <a:pt x="f150" y="f151"/>
                  <a:pt x="f152" y="f151"/>
                </a:cubicBezTo>
                <a:lnTo>
                  <a:pt x="f153" y="f151"/>
                </a:lnTo>
                <a:lnTo>
                  <a:pt x="f154" y="f155"/>
                </a:lnTo>
                <a:cubicBezTo>
                  <a:pt x="f156" y="f157"/>
                  <a:pt x="f158" y="f159"/>
                  <a:pt x="f160" y="f161"/>
                </a:cubicBezTo>
                <a:cubicBezTo>
                  <a:pt x="f162" y="f163"/>
                  <a:pt x="f164" y="f165"/>
                  <a:pt x="f166" y="f167"/>
                </a:cubicBezTo>
                <a:cubicBezTo>
                  <a:pt x="f168" y="f135"/>
                  <a:pt x="f169" y="f137"/>
                  <a:pt x="f89" y="f9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1219170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 kern="0">
              <a:solidFill>
                <a:schemeClr val="bg1"/>
              </a:solidFill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9" name="Rectangle 130">
            <a:extLst>
              <a:ext uri="{FF2B5EF4-FFF2-40B4-BE49-F238E27FC236}">
                <a16:creationId xmlns:a16="http://schemas.microsoft.com/office/drawing/2014/main" id="{3EEF69BB-BD96-8EB4-614C-078CF62EEC69}"/>
              </a:ext>
            </a:extLst>
          </p:cNvPr>
          <p:cNvSpPr/>
          <p:nvPr/>
        </p:nvSpPr>
        <p:spPr>
          <a:xfrm>
            <a:off x="9191107" y="1539423"/>
            <a:ext cx="544580" cy="547055"/>
          </a:xfrm>
          <a:custGeom>
            <a:avLst/>
            <a:gdLst>
              <a:gd name="f0" fmla="val w"/>
              <a:gd name="f1" fmla="val h"/>
              <a:gd name="f2" fmla="val 0"/>
              <a:gd name="f3" fmla="val 371900"/>
              <a:gd name="f4" fmla="val 373588"/>
              <a:gd name="f5" fmla="val 297080"/>
              <a:gd name="f6" fmla="val 129105"/>
              <a:gd name="f7" fmla="val 284273"/>
              <a:gd name="f8" fmla="val 219737"/>
              <a:gd name="f9" fmla="val 305496"/>
              <a:gd name="f10" fmla="val 333001"/>
              <a:gd name="f11" fmla="val 228265"/>
              <a:gd name="f12" fmla="val 250807"/>
              <a:gd name="f13" fmla="val 263614"/>
              <a:gd name="f14" fmla="val 157021"/>
              <a:gd name="f15" fmla="val 175826"/>
              <a:gd name="f16" fmla="val 195129"/>
              <a:gd name="f17" fmla="val 93087"/>
              <a:gd name="f18" fmla="val 117372"/>
              <a:gd name="f19" fmla="val 141984"/>
              <a:gd name="f20" fmla="val 123179"/>
              <a:gd name="f21" fmla="val 58494"/>
              <a:gd name="f22" fmla="val 84208"/>
              <a:gd name="f23" fmla="val 95969"/>
              <a:gd name="f24" fmla="val 354346"/>
              <a:gd name="f25" fmla="val 97437"/>
              <a:gd name="f26" fmla="val 356087"/>
              <a:gd name="f27" fmla="val 96136"/>
              <a:gd name="f28" fmla="val 357928"/>
              <a:gd name="f29" fmla="val 96353"/>
              <a:gd name="f30" fmla="val 359747"/>
              <a:gd name="f31" fmla="val 96905"/>
              <a:gd name="f32" fmla="val 360371"/>
              <a:gd name="f33" fmla="val 97095"/>
              <a:gd name="f34" fmla="val 368954"/>
              <a:gd name="f35" fmla="val 99700"/>
              <a:gd name="f36" fmla="val 373801"/>
              <a:gd name="f37" fmla="val 108770"/>
              <a:gd name="f38" fmla="val 371196"/>
              <a:gd name="f39" fmla="val 117354"/>
              <a:gd name="f40" fmla="val 333339"/>
              <a:gd name="f41" fmla="val 242097"/>
              <a:gd name="f42" fmla="val 331591"/>
              <a:gd name="f43" fmla="val 247858"/>
              <a:gd name="f44" fmla="val 326929"/>
              <a:gd name="f45" fmla="val 251935"/>
              <a:gd name="f46" fmla="val 321206"/>
              <a:gd name="f47" fmla="val 252122"/>
              <a:gd name="f48" fmla="val 252873"/>
              <a:gd name="f49" fmla="val 313576"/>
              <a:gd name="f50" fmla="val 313378"/>
              <a:gd name="f51" fmla="val 253010"/>
              <a:gd name="f52" fmla="val 313229"/>
              <a:gd name="f53" fmla="val 252967"/>
              <a:gd name="f54" fmla="val 313080"/>
              <a:gd name="f55" fmla="val 252922"/>
              <a:gd name="f56" fmla="val 312919"/>
              <a:gd name="f57" fmla="val 126251"/>
              <a:gd name="f58" fmla="val 133971"/>
              <a:gd name="f59" fmla="val 281687"/>
              <a:gd name="f60" fmla="val 321075"/>
              <a:gd name="f61" fmla="val 314823"/>
              <a:gd name="f62" fmla="val 318480"/>
              <a:gd name="f63" fmla="val 329614"/>
              <a:gd name="f64" fmla="val 318311"/>
              <a:gd name="f65" fmla="val 336414"/>
              <a:gd name="f66" fmla="val 328969"/>
              <a:gd name="f67" fmla="val 341215"/>
              <a:gd name="f68" fmla="val 359094"/>
              <a:gd name="f69" fmla="val 321920"/>
              <a:gd name="f70" fmla="val 304041"/>
              <a:gd name="f71" fmla="val 286162"/>
              <a:gd name="f72" fmla="val 271668"/>
              <a:gd name="f73" fmla="val 278468"/>
              <a:gd name="f74" fmla="val 289602"/>
              <a:gd name="f75" fmla="val 142850"/>
              <a:gd name="f76" fmla="val 143397"/>
              <a:gd name="f77" fmla="val 316865"/>
              <a:gd name="f78" fmla="val 151629"/>
              <a:gd name="f79" fmla="val 321811"/>
              <a:gd name="f80" fmla="val 156401"/>
              <a:gd name="f81" fmla="val 330956"/>
              <a:gd name="f82" fmla="val 141907"/>
              <a:gd name="f83" fmla="val 124028"/>
              <a:gd name="f84" fmla="val 106149"/>
              <a:gd name="f85" fmla="val 91655"/>
              <a:gd name="f86" fmla="val 329356"/>
              <a:gd name="f87" fmla="val 98032"/>
              <a:gd name="f88" fmla="val 318986"/>
              <a:gd name="f89" fmla="val 108649"/>
              <a:gd name="f90" fmla="val 315212"/>
              <a:gd name="f91" fmla="val 33542"/>
              <a:gd name="f92" fmla="val 34909"/>
              <a:gd name="f93" fmla="val 1773"/>
              <a:gd name="f94" fmla="val 51879"/>
              <a:gd name="f95" fmla="*/ f0 1 371900"/>
              <a:gd name="f96" fmla="*/ f1 1 373588"/>
              <a:gd name="f97" fmla="val f2"/>
              <a:gd name="f98" fmla="val f3"/>
              <a:gd name="f99" fmla="val f4"/>
              <a:gd name="f100" fmla="+- f99 0 f97"/>
              <a:gd name="f101" fmla="+- f98 0 f97"/>
              <a:gd name="f102" fmla="*/ f101 1 371900"/>
              <a:gd name="f103" fmla="*/ f100 1 373588"/>
              <a:gd name="f104" fmla="*/ f97 1 f102"/>
              <a:gd name="f105" fmla="*/ f98 1 f102"/>
              <a:gd name="f106" fmla="*/ f97 1 f103"/>
              <a:gd name="f107" fmla="*/ f99 1 f103"/>
              <a:gd name="f108" fmla="*/ f104 f95 1"/>
              <a:gd name="f109" fmla="*/ f105 f95 1"/>
              <a:gd name="f110" fmla="*/ f107 f96 1"/>
              <a:gd name="f111" fmla="*/ f106 f9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08" t="f111" r="f109" b="f110"/>
            <a:pathLst>
              <a:path w="371900" h="373588">
                <a:moveTo>
                  <a:pt x="f5" y="f6"/>
                </a:moveTo>
                <a:lnTo>
                  <a:pt x="f7" y="f8"/>
                </a:lnTo>
                <a:lnTo>
                  <a:pt x="f9" y="f8"/>
                </a:lnTo>
                <a:lnTo>
                  <a:pt x="f10" y="f6"/>
                </a:lnTo>
                <a:close/>
                <a:moveTo>
                  <a:pt x="f11" y="f6"/>
                </a:moveTo>
                <a:lnTo>
                  <a:pt x="f11" y="f8"/>
                </a:lnTo>
                <a:lnTo>
                  <a:pt x="f12" y="f8"/>
                </a:lnTo>
                <a:lnTo>
                  <a:pt x="f13" y="f6"/>
                </a:lnTo>
                <a:close/>
                <a:moveTo>
                  <a:pt x="f14" y="f6"/>
                </a:moveTo>
                <a:lnTo>
                  <a:pt x="f15" y="f8"/>
                </a:lnTo>
                <a:lnTo>
                  <a:pt x="f16" y="f8"/>
                </a:lnTo>
                <a:lnTo>
                  <a:pt x="f16" y="f6"/>
                </a:lnTo>
                <a:close/>
                <a:moveTo>
                  <a:pt x="f17" y="f6"/>
                </a:moveTo>
                <a:lnTo>
                  <a:pt x="f18" y="f8"/>
                </a:lnTo>
                <a:lnTo>
                  <a:pt x="f19" y="f8"/>
                </a:lnTo>
                <a:lnTo>
                  <a:pt x="f20" y="f6"/>
                </a:lnTo>
                <a:close/>
                <a:moveTo>
                  <a:pt x="f21" y="f2"/>
                </a:moveTo>
                <a:lnTo>
                  <a:pt x="f22" y="f23"/>
                </a:lnTo>
                <a:lnTo>
                  <a:pt x="f24" y="f23"/>
                </a:lnTo>
                <a:lnTo>
                  <a:pt x="f24" y="f25"/>
                </a:lnTo>
                <a:cubicBezTo>
                  <a:pt x="f26" y="f27"/>
                  <a:pt x="f28" y="f29"/>
                  <a:pt x="f30" y="f31"/>
                </a:cubicBezTo>
                <a:lnTo>
                  <a:pt x="f32" y="f33"/>
                </a:lnTo>
                <a:cubicBezTo>
                  <a:pt x="f34" y="f35"/>
                  <a:pt x="f36" y="f37"/>
                  <a:pt x="f38" y="f39"/>
                </a:cubicBezTo>
                <a:lnTo>
                  <a:pt x="f40" y="f41"/>
                </a:lnTo>
                <a:cubicBezTo>
                  <a:pt x="f42" y="f43"/>
                  <a:pt x="f44" y="f45"/>
                  <a:pt x="f46" y="f47"/>
                </a:cubicBezTo>
                <a:lnTo>
                  <a:pt x="f46" y="f48"/>
                </a:lnTo>
                <a:lnTo>
                  <a:pt x="f49" y="f48"/>
                </a:lnTo>
                <a:cubicBezTo>
                  <a:pt x="f50" y="f51"/>
                  <a:pt x="f52" y="f53"/>
                  <a:pt x="f54" y="f55"/>
                </a:cubicBezTo>
                <a:lnTo>
                  <a:pt x="f56" y="f48"/>
                </a:lnTo>
                <a:lnTo>
                  <a:pt x="f57" y="f48"/>
                </a:lnTo>
                <a:lnTo>
                  <a:pt x="f58" y="f59"/>
                </a:lnTo>
                <a:lnTo>
                  <a:pt x="f60" y="f59"/>
                </a:lnTo>
                <a:lnTo>
                  <a:pt x="f60" y="f61"/>
                </a:lnTo>
                <a:lnTo>
                  <a:pt x="f62" y="f61"/>
                </a:lnTo>
                <a:cubicBezTo>
                  <a:pt x="f63" y="f64"/>
                  <a:pt x="f65" y="f66"/>
                  <a:pt x="f65" y="f67"/>
                </a:cubicBezTo>
                <a:cubicBezTo>
                  <a:pt x="f65" y="f68"/>
                  <a:pt x="f69" y="f4"/>
                  <a:pt x="f70" y="f4"/>
                </a:cubicBezTo>
                <a:cubicBezTo>
                  <a:pt x="f71" y="f4"/>
                  <a:pt x="f72" y="f68"/>
                  <a:pt x="f72" y="f67"/>
                </a:cubicBezTo>
                <a:cubicBezTo>
                  <a:pt x="f72" y="f66"/>
                  <a:pt x="f73" y="f64"/>
                  <a:pt x="f74" y="f61"/>
                </a:cubicBezTo>
                <a:lnTo>
                  <a:pt x="f75" y="f61"/>
                </a:lnTo>
                <a:lnTo>
                  <a:pt x="f76" y="f77"/>
                </a:lnTo>
                <a:cubicBezTo>
                  <a:pt x="f78" y="f79"/>
                  <a:pt x="f80" y="f81"/>
                  <a:pt x="f80" y="f67"/>
                </a:cubicBezTo>
                <a:cubicBezTo>
                  <a:pt x="f80" y="f68"/>
                  <a:pt x="f82" y="f4"/>
                  <a:pt x="f83" y="f4"/>
                </a:cubicBezTo>
                <a:cubicBezTo>
                  <a:pt x="f84" y="f4"/>
                  <a:pt x="f85" y="f68"/>
                  <a:pt x="f85" y="f67"/>
                </a:cubicBezTo>
                <a:cubicBezTo>
                  <a:pt x="f85" y="f86"/>
                  <a:pt x="f87" y="f88"/>
                  <a:pt x="f89" y="f90"/>
                </a:cubicBezTo>
                <a:lnTo>
                  <a:pt x="f91" y="f92"/>
                </a:lnTo>
                <a:lnTo>
                  <a:pt x="f2" y="f92"/>
                </a:lnTo>
                <a:lnTo>
                  <a:pt x="f2" y="f93"/>
                </a:lnTo>
                <a:lnTo>
                  <a:pt x="f94" y="f93"/>
                </a:ln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square" lIns="121920" tIns="60960" rIns="121920" bIns="60960" anchor="ctr" anchorCtr="1" compatLnSpc="1">
            <a:noAutofit/>
          </a:bodyPr>
          <a:lstStyle/>
          <a:p>
            <a:pPr algn="ctr" defTabSz="1219170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 kern="0">
              <a:solidFill>
                <a:schemeClr val="bg1"/>
              </a:solidFill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20" name="Right Triangle 17">
            <a:extLst>
              <a:ext uri="{FF2B5EF4-FFF2-40B4-BE49-F238E27FC236}">
                <a16:creationId xmlns:a16="http://schemas.microsoft.com/office/drawing/2014/main" id="{E3E6478A-2C64-8C1C-47CB-AE2DBB2F1B87}"/>
              </a:ext>
            </a:extLst>
          </p:cNvPr>
          <p:cNvSpPr/>
          <p:nvPr/>
        </p:nvSpPr>
        <p:spPr>
          <a:xfrm>
            <a:off x="7621766" y="4578024"/>
            <a:ext cx="478145" cy="569329"/>
          </a:xfrm>
          <a:custGeom>
            <a:avLst/>
            <a:gdLst>
              <a:gd name="f0" fmla="val w"/>
              <a:gd name="f1" fmla="val h"/>
              <a:gd name="f2" fmla="val 0"/>
              <a:gd name="f3" fmla="val 2721114"/>
              <a:gd name="f4" fmla="val 3240000"/>
              <a:gd name="f5" fmla="val 1999321"/>
              <a:gd name="f6" fmla="val 2603448"/>
              <a:gd name="f7" fmla="val 2772810"/>
              <a:gd name="f8" fmla="val 2528507"/>
              <a:gd name="f9" fmla="val 2263914"/>
              <a:gd name="f10" fmla="val 2230929"/>
              <a:gd name="f11" fmla="val 2516419"/>
              <a:gd name="f12" fmla="val 2435624"/>
              <a:gd name="f13" fmla="val 2688129"/>
              <a:gd name="f14" fmla="val 2940634"/>
              <a:gd name="f15" fmla="val 3145329"/>
              <a:gd name="f16" fmla="val 2011409"/>
              <a:gd name="f17" fmla="val 1806714"/>
              <a:gd name="f18" fmla="val 1576134"/>
              <a:gd name="f19" fmla="val 17032"/>
              <a:gd name="f20" fmla="val 2276728"/>
              <a:gd name="f21" fmla="val 17033"/>
              <a:gd name="f22" fmla="val 1576135"/>
              <a:gd name="f23" fmla="val 1321887"/>
              <a:gd name="f24" fmla="val 996125"/>
              <a:gd name="f25" fmla="val 2160187"/>
              <a:gd name="f26" fmla="val 1979345"/>
              <a:gd name="f27" fmla="val 2161001"/>
              <a:gd name="f28" fmla="val 1738579"/>
              <a:gd name="f29" fmla="val 2402384"/>
              <a:gd name="f30" fmla="val 2700000"/>
              <a:gd name="f31" fmla="val 2997617"/>
              <a:gd name="f32" fmla="val 3238999"/>
              <a:gd name="f33" fmla="val 3239814"/>
              <a:gd name="f34" fmla="val 1436085"/>
              <a:gd name="f35" fmla="val 2287664"/>
              <a:gd name="f36" fmla="val 888809"/>
              <a:gd name="f37" fmla="*/ f0 1 2721114"/>
              <a:gd name="f38" fmla="*/ f1 1 3240000"/>
              <a:gd name="f39" fmla="val f2"/>
              <a:gd name="f40" fmla="val f3"/>
              <a:gd name="f41" fmla="val f4"/>
              <a:gd name="f42" fmla="+- f41 0 f39"/>
              <a:gd name="f43" fmla="+- f40 0 f39"/>
              <a:gd name="f44" fmla="*/ f43 1 2721114"/>
              <a:gd name="f45" fmla="*/ f42 1 3240000"/>
              <a:gd name="f46" fmla="*/ f39 1 f44"/>
              <a:gd name="f47" fmla="*/ f40 1 f44"/>
              <a:gd name="f48" fmla="*/ f39 1 f45"/>
              <a:gd name="f49" fmla="*/ f41 1 f45"/>
              <a:gd name="f50" fmla="*/ f46 f37 1"/>
              <a:gd name="f51" fmla="*/ f47 f37 1"/>
              <a:gd name="f52" fmla="*/ f49 f38 1"/>
              <a:gd name="f53" fmla="*/ f48 f3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50" t="f53" r="f51" b="f52"/>
            <a:pathLst>
              <a:path w="2721114" h="3240000">
                <a:moveTo>
                  <a:pt x="f5" y="f6"/>
                </a:moveTo>
                <a:lnTo>
                  <a:pt x="f5" y="f7"/>
                </a:lnTo>
                <a:lnTo>
                  <a:pt x="f8" y="f7"/>
                </a:lnTo>
                <a:lnTo>
                  <a:pt x="f8" y="f6"/>
                </a:lnTo>
                <a:close/>
                <a:moveTo>
                  <a:pt x="f9" y="f10"/>
                </a:moveTo>
                <a:cubicBezTo>
                  <a:pt x="f11" y="f10"/>
                  <a:pt x="f3" y="f12"/>
                  <a:pt x="f3" y="f13"/>
                </a:cubicBezTo>
                <a:cubicBezTo>
                  <a:pt x="f3" y="f14"/>
                  <a:pt x="f11" y="f15"/>
                  <a:pt x="f9" y="f15"/>
                </a:cubicBezTo>
                <a:cubicBezTo>
                  <a:pt x="f16" y="f15"/>
                  <a:pt x="f17" y="f14"/>
                  <a:pt x="f17" y="f13"/>
                </a:cubicBezTo>
                <a:cubicBezTo>
                  <a:pt x="f17" y="f12"/>
                  <a:pt x="f16" y="f10"/>
                  <a:pt x="f9" y="f10"/>
                </a:cubicBezTo>
                <a:close/>
                <a:moveTo>
                  <a:pt x="f18" y="f19"/>
                </a:moveTo>
                <a:lnTo>
                  <a:pt x="f20" y="f19"/>
                </a:lnTo>
                <a:lnTo>
                  <a:pt x="f20" y="f21"/>
                </a:lnTo>
                <a:lnTo>
                  <a:pt x="f22" y="f21"/>
                </a:lnTo>
                <a:close/>
                <a:moveTo>
                  <a:pt x="f2" y="f19"/>
                </a:moveTo>
                <a:lnTo>
                  <a:pt x="f23" y="f19"/>
                </a:lnTo>
                <a:lnTo>
                  <a:pt x="f23" y="f24"/>
                </a:lnTo>
                <a:lnTo>
                  <a:pt x="f20" y="f24"/>
                </a:lnTo>
                <a:lnTo>
                  <a:pt x="f20" y="f25"/>
                </a:lnTo>
                <a:cubicBezTo>
                  <a:pt x="f26" y="f27"/>
                  <a:pt x="f28" y="f29"/>
                  <a:pt x="f28" y="f30"/>
                </a:cubicBezTo>
                <a:cubicBezTo>
                  <a:pt x="f28" y="f31"/>
                  <a:pt x="f26" y="f32"/>
                  <a:pt x="f20" y="f33"/>
                </a:cubicBezTo>
                <a:lnTo>
                  <a:pt x="f20" y="f4"/>
                </a:lnTo>
                <a:lnTo>
                  <a:pt x="f2" y="f4"/>
                </a:lnTo>
                <a:close/>
                <a:moveTo>
                  <a:pt x="f34" y="f2"/>
                </a:moveTo>
                <a:lnTo>
                  <a:pt x="f35" y="f36"/>
                </a:lnTo>
                <a:lnTo>
                  <a:pt x="f34" y="f36"/>
                </a:ln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1219170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 kern="0">
              <a:solidFill>
                <a:schemeClr val="bg1"/>
              </a:solidFill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21" name="Right Triangle 17">
            <a:extLst>
              <a:ext uri="{FF2B5EF4-FFF2-40B4-BE49-F238E27FC236}">
                <a16:creationId xmlns:a16="http://schemas.microsoft.com/office/drawing/2014/main" id="{9AADC55A-9695-8DFF-5F50-FC5639181657}"/>
              </a:ext>
            </a:extLst>
          </p:cNvPr>
          <p:cNvSpPr/>
          <p:nvPr/>
        </p:nvSpPr>
        <p:spPr>
          <a:xfrm>
            <a:off x="6746722" y="4578024"/>
            <a:ext cx="478145" cy="569329"/>
          </a:xfrm>
          <a:custGeom>
            <a:avLst/>
            <a:gdLst>
              <a:gd name="f0" fmla="val w"/>
              <a:gd name="f1" fmla="val h"/>
              <a:gd name="f2" fmla="val 0"/>
              <a:gd name="f3" fmla="val 2721114"/>
              <a:gd name="f4" fmla="val 3240000"/>
              <a:gd name="f5" fmla="val 2179233"/>
              <a:gd name="f6" fmla="val 2431577"/>
              <a:gd name="f7" fmla="val 2611489"/>
              <a:gd name="f8" fmla="val 1999321"/>
              <a:gd name="f9" fmla="val 2780851"/>
              <a:gd name="f10" fmla="val 2960763"/>
              <a:gd name="f11" fmla="val 2348595"/>
              <a:gd name="f12" fmla="val 2528507"/>
              <a:gd name="f13" fmla="val 2263914"/>
              <a:gd name="f14" fmla="val 2238970"/>
              <a:gd name="f15" fmla="val 2516419"/>
              <a:gd name="f16" fmla="val 2443665"/>
              <a:gd name="f17" fmla="val 2696170"/>
              <a:gd name="f18" fmla="val 2948675"/>
              <a:gd name="f19" fmla="val 3153370"/>
              <a:gd name="f20" fmla="val 2011409"/>
              <a:gd name="f21" fmla="val 1806714"/>
              <a:gd name="f22" fmla="val 1576134"/>
              <a:gd name="f23" fmla="val 17032"/>
              <a:gd name="f24" fmla="val 2276728"/>
              <a:gd name="f25" fmla="val 17033"/>
              <a:gd name="f26" fmla="val 1576135"/>
              <a:gd name="f27" fmla="val 1321887"/>
              <a:gd name="f28" fmla="val 996125"/>
              <a:gd name="f29" fmla="val 2160187"/>
              <a:gd name="f30" fmla="val 1979345"/>
              <a:gd name="f31" fmla="val 2161001"/>
              <a:gd name="f32" fmla="val 1738579"/>
              <a:gd name="f33" fmla="val 2402384"/>
              <a:gd name="f34" fmla="val 2700000"/>
              <a:gd name="f35" fmla="val 2997617"/>
              <a:gd name="f36" fmla="val 3238999"/>
              <a:gd name="f37" fmla="val 3239814"/>
              <a:gd name="f38" fmla="val 1436085"/>
              <a:gd name="f39" fmla="val 2287664"/>
              <a:gd name="f40" fmla="val 888809"/>
              <a:gd name="f41" fmla="*/ f0 1 2721114"/>
              <a:gd name="f42" fmla="*/ f1 1 3240000"/>
              <a:gd name="f43" fmla="val f2"/>
              <a:gd name="f44" fmla="val f3"/>
              <a:gd name="f45" fmla="val f4"/>
              <a:gd name="f46" fmla="+- f45 0 f43"/>
              <a:gd name="f47" fmla="+- f44 0 f43"/>
              <a:gd name="f48" fmla="*/ f47 1 2721114"/>
              <a:gd name="f49" fmla="*/ f46 1 3240000"/>
              <a:gd name="f50" fmla="*/ f43 1 f48"/>
              <a:gd name="f51" fmla="*/ f44 1 f48"/>
              <a:gd name="f52" fmla="*/ f43 1 f49"/>
              <a:gd name="f53" fmla="*/ f45 1 f49"/>
              <a:gd name="f54" fmla="*/ f50 f41 1"/>
              <a:gd name="f55" fmla="*/ f51 f41 1"/>
              <a:gd name="f56" fmla="*/ f53 f42 1"/>
              <a:gd name="f57" fmla="*/ f52 f4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54" t="f57" r="f55" b="f56"/>
            <a:pathLst>
              <a:path w="2721114" h="3240000">
                <a:moveTo>
                  <a:pt x="f5" y="f6"/>
                </a:moveTo>
                <a:lnTo>
                  <a:pt x="f5" y="f7"/>
                </a:lnTo>
                <a:lnTo>
                  <a:pt x="f8" y="f7"/>
                </a:lnTo>
                <a:lnTo>
                  <a:pt x="f8" y="f9"/>
                </a:lnTo>
                <a:lnTo>
                  <a:pt x="f5" y="f9"/>
                </a:lnTo>
                <a:lnTo>
                  <a:pt x="f5" y="f10"/>
                </a:lnTo>
                <a:lnTo>
                  <a:pt x="f11" y="f10"/>
                </a:lnTo>
                <a:lnTo>
                  <a:pt x="f11" y="f9"/>
                </a:lnTo>
                <a:lnTo>
                  <a:pt x="f12" y="f9"/>
                </a:lnTo>
                <a:lnTo>
                  <a:pt x="f12" y="f7"/>
                </a:lnTo>
                <a:lnTo>
                  <a:pt x="f11" y="f7"/>
                </a:lnTo>
                <a:lnTo>
                  <a:pt x="f11" y="f6"/>
                </a:lnTo>
                <a:close/>
                <a:moveTo>
                  <a:pt x="f13" y="f14"/>
                </a:moveTo>
                <a:cubicBezTo>
                  <a:pt x="f15" y="f14"/>
                  <a:pt x="f3" y="f16"/>
                  <a:pt x="f3" y="f17"/>
                </a:cubicBezTo>
                <a:cubicBezTo>
                  <a:pt x="f3" y="f18"/>
                  <a:pt x="f15" y="f19"/>
                  <a:pt x="f13" y="f19"/>
                </a:cubicBezTo>
                <a:cubicBezTo>
                  <a:pt x="f20" y="f19"/>
                  <a:pt x="f21" y="f18"/>
                  <a:pt x="f21" y="f17"/>
                </a:cubicBezTo>
                <a:cubicBezTo>
                  <a:pt x="f21" y="f16"/>
                  <a:pt x="f20" y="f14"/>
                  <a:pt x="f13" y="f14"/>
                </a:cubicBezTo>
                <a:close/>
                <a:moveTo>
                  <a:pt x="f22" y="f23"/>
                </a:moveTo>
                <a:lnTo>
                  <a:pt x="f24" y="f23"/>
                </a:lnTo>
                <a:lnTo>
                  <a:pt x="f24" y="f25"/>
                </a:lnTo>
                <a:lnTo>
                  <a:pt x="f26" y="f25"/>
                </a:lnTo>
                <a:close/>
                <a:moveTo>
                  <a:pt x="f2" y="f23"/>
                </a:moveTo>
                <a:lnTo>
                  <a:pt x="f27" y="f23"/>
                </a:lnTo>
                <a:lnTo>
                  <a:pt x="f27" y="f28"/>
                </a:lnTo>
                <a:lnTo>
                  <a:pt x="f24" y="f28"/>
                </a:lnTo>
                <a:lnTo>
                  <a:pt x="f24" y="f29"/>
                </a:lnTo>
                <a:cubicBezTo>
                  <a:pt x="f30" y="f31"/>
                  <a:pt x="f32" y="f33"/>
                  <a:pt x="f32" y="f34"/>
                </a:cubicBezTo>
                <a:cubicBezTo>
                  <a:pt x="f32" y="f35"/>
                  <a:pt x="f30" y="f36"/>
                  <a:pt x="f24" y="f37"/>
                </a:cubicBezTo>
                <a:lnTo>
                  <a:pt x="f24" y="f4"/>
                </a:lnTo>
                <a:lnTo>
                  <a:pt x="f2" y="f4"/>
                </a:lnTo>
                <a:close/>
                <a:moveTo>
                  <a:pt x="f38" y="f2"/>
                </a:moveTo>
                <a:lnTo>
                  <a:pt x="f39" y="f40"/>
                </a:lnTo>
                <a:lnTo>
                  <a:pt x="f38" y="f40"/>
                </a:ln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1219170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 kern="0">
              <a:solidFill>
                <a:schemeClr val="bg1"/>
              </a:solidFill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22" name="Right Triangle 17">
            <a:extLst>
              <a:ext uri="{FF2B5EF4-FFF2-40B4-BE49-F238E27FC236}">
                <a16:creationId xmlns:a16="http://schemas.microsoft.com/office/drawing/2014/main" id="{4C9CBC82-1B90-AA78-61F3-1E35F7443475}"/>
              </a:ext>
            </a:extLst>
          </p:cNvPr>
          <p:cNvSpPr/>
          <p:nvPr/>
        </p:nvSpPr>
        <p:spPr>
          <a:xfrm>
            <a:off x="8496798" y="4578024"/>
            <a:ext cx="478145" cy="569329"/>
          </a:xfrm>
          <a:custGeom>
            <a:avLst/>
            <a:gdLst>
              <a:gd name="f0" fmla="val w"/>
              <a:gd name="f1" fmla="val h"/>
              <a:gd name="f2" fmla="val 0"/>
              <a:gd name="f3" fmla="val 2721114"/>
              <a:gd name="f4" fmla="val 3240000"/>
              <a:gd name="f5" fmla="val 2136698"/>
              <a:gd name="f6" fmla="val 2449196"/>
              <a:gd name="f7" fmla="val 2016940"/>
              <a:gd name="f8" fmla="val 2568954"/>
              <a:gd name="f9" fmla="val 2144156"/>
              <a:gd name="f10" fmla="val 2696170"/>
              <a:gd name="f11" fmla="val 2823386"/>
              <a:gd name="f12" fmla="val 2943144"/>
              <a:gd name="f13" fmla="val 2263914"/>
              <a:gd name="f14" fmla="val 2815928"/>
              <a:gd name="f15" fmla="val 2391130"/>
              <a:gd name="f16" fmla="val 2510888"/>
              <a:gd name="f17" fmla="val 2383672"/>
              <a:gd name="f18" fmla="val 2576412"/>
              <a:gd name="f19" fmla="val 2238970"/>
              <a:gd name="f20" fmla="val 2516419"/>
              <a:gd name="f21" fmla="val 2443665"/>
              <a:gd name="f22" fmla="val 2948675"/>
              <a:gd name="f23" fmla="val 3153370"/>
              <a:gd name="f24" fmla="val 2011409"/>
              <a:gd name="f25" fmla="val 1806714"/>
              <a:gd name="f26" fmla="val 1576134"/>
              <a:gd name="f27" fmla="val 17032"/>
              <a:gd name="f28" fmla="val 2276728"/>
              <a:gd name="f29" fmla="val 17033"/>
              <a:gd name="f30" fmla="val 1576135"/>
              <a:gd name="f31" fmla="val 1321887"/>
              <a:gd name="f32" fmla="val 996125"/>
              <a:gd name="f33" fmla="val 2160187"/>
              <a:gd name="f34" fmla="val 1979345"/>
              <a:gd name="f35" fmla="val 2161001"/>
              <a:gd name="f36" fmla="val 1738579"/>
              <a:gd name="f37" fmla="val 2402384"/>
              <a:gd name="f38" fmla="val 2700000"/>
              <a:gd name="f39" fmla="val 2997617"/>
              <a:gd name="f40" fmla="val 3238999"/>
              <a:gd name="f41" fmla="val 3239814"/>
              <a:gd name="f42" fmla="val 1436085"/>
              <a:gd name="f43" fmla="val 2287664"/>
              <a:gd name="f44" fmla="val 888809"/>
              <a:gd name="f45" fmla="*/ f0 1 2721114"/>
              <a:gd name="f46" fmla="*/ f1 1 3240000"/>
              <a:gd name="f47" fmla="val f2"/>
              <a:gd name="f48" fmla="val f3"/>
              <a:gd name="f49" fmla="val f4"/>
              <a:gd name="f50" fmla="+- f49 0 f47"/>
              <a:gd name="f51" fmla="+- f48 0 f47"/>
              <a:gd name="f52" fmla="*/ f51 1 2721114"/>
              <a:gd name="f53" fmla="*/ f50 1 3240000"/>
              <a:gd name="f54" fmla="*/ f47 1 f52"/>
              <a:gd name="f55" fmla="*/ f48 1 f52"/>
              <a:gd name="f56" fmla="*/ f47 1 f53"/>
              <a:gd name="f57" fmla="*/ f49 1 f53"/>
              <a:gd name="f58" fmla="*/ f54 f45 1"/>
              <a:gd name="f59" fmla="*/ f55 f45 1"/>
              <a:gd name="f60" fmla="*/ f57 f46 1"/>
              <a:gd name="f61" fmla="*/ f56 f4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58" t="f61" r="f59" b="f60"/>
            <a:pathLst>
              <a:path w="2721114" h="3240000">
                <a:moveTo>
                  <a:pt x="f5" y="f6"/>
                </a:moveTo>
                <a:lnTo>
                  <a:pt x="f7" y="f8"/>
                </a:lnTo>
                <a:lnTo>
                  <a:pt x="f9" y="f10"/>
                </a:lnTo>
                <a:lnTo>
                  <a:pt x="f7" y="f11"/>
                </a:lnTo>
                <a:lnTo>
                  <a:pt x="f5" y="f12"/>
                </a:lnTo>
                <a:lnTo>
                  <a:pt x="f13" y="f14"/>
                </a:lnTo>
                <a:lnTo>
                  <a:pt x="f15" y="f12"/>
                </a:lnTo>
                <a:lnTo>
                  <a:pt x="f16" y="f11"/>
                </a:lnTo>
                <a:lnTo>
                  <a:pt x="f17" y="f10"/>
                </a:lnTo>
                <a:lnTo>
                  <a:pt x="f16" y="f8"/>
                </a:lnTo>
                <a:lnTo>
                  <a:pt x="f15" y="f6"/>
                </a:lnTo>
                <a:lnTo>
                  <a:pt x="f13" y="f18"/>
                </a:lnTo>
                <a:close/>
                <a:moveTo>
                  <a:pt x="f13" y="f19"/>
                </a:moveTo>
                <a:cubicBezTo>
                  <a:pt x="f20" y="f19"/>
                  <a:pt x="f3" y="f21"/>
                  <a:pt x="f3" y="f10"/>
                </a:cubicBezTo>
                <a:cubicBezTo>
                  <a:pt x="f3" y="f22"/>
                  <a:pt x="f20" y="f23"/>
                  <a:pt x="f13" y="f23"/>
                </a:cubicBezTo>
                <a:cubicBezTo>
                  <a:pt x="f24" y="f23"/>
                  <a:pt x="f25" y="f22"/>
                  <a:pt x="f25" y="f10"/>
                </a:cubicBezTo>
                <a:cubicBezTo>
                  <a:pt x="f25" y="f21"/>
                  <a:pt x="f24" y="f19"/>
                  <a:pt x="f13" y="f19"/>
                </a:cubicBezTo>
                <a:close/>
                <a:moveTo>
                  <a:pt x="f26" y="f27"/>
                </a:moveTo>
                <a:lnTo>
                  <a:pt x="f28" y="f27"/>
                </a:lnTo>
                <a:lnTo>
                  <a:pt x="f28" y="f29"/>
                </a:lnTo>
                <a:lnTo>
                  <a:pt x="f30" y="f29"/>
                </a:lnTo>
                <a:close/>
                <a:moveTo>
                  <a:pt x="f2" y="f27"/>
                </a:moveTo>
                <a:lnTo>
                  <a:pt x="f31" y="f27"/>
                </a:lnTo>
                <a:lnTo>
                  <a:pt x="f31" y="f32"/>
                </a:lnTo>
                <a:lnTo>
                  <a:pt x="f28" y="f32"/>
                </a:lnTo>
                <a:lnTo>
                  <a:pt x="f28" y="f33"/>
                </a:lnTo>
                <a:cubicBezTo>
                  <a:pt x="f34" y="f35"/>
                  <a:pt x="f36" y="f37"/>
                  <a:pt x="f36" y="f38"/>
                </a:cubicBezTo>
                <a:cubicBezTo>
                  <a:pt x="f36" y="f39"/>
                  <a:pt x="f34" y="f40"/>
                  <a:pt x="f28" y="f41"/>
                </a:cubicBezTo>
                <a:lnTo>
                  <a:pt x="f28" y="f4"/>
                </a:lnTo>
                <a:lnTo>
                  <a:pt x="f2" y="f4"/>
                </a:lnTo>
                <a:close/>
                <a:moveTo>
                  <a:pt x="f42" y="f2"/>
                </a:moveTo>
                <a:lnTo>
                  <a:pt x="f43" y="f44"/>
                </a:lnTo>
                <a:lnTo>
                  <a:pt x="f42" y="f44"/>
                </a:ln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1219170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 kern="0">
              <a:solidFill>
                <a:schemeClr val="bg1"/>
              </a:solidFill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23" name="Oval 44">
            <a:extLst>
              <a:ext uri="{FF2B5EF4-FFF2-40B4-BE49-F238E27FC236}">
                <a16:creationId xmlns:a16="http://schemas.microsoft.com/office/drawing/2014/main" id="{AAE9E6D8-824A-DBA3-FB32-C7F054158939}"/>
              </a:ext>
            </a:extLst>
          </p:cNvPr>
          <p:cNvSpPr/>
          <p:nvPr/>
        </p:nvSpPr>
        <p:spPr>
          <a:xfrm>
            <a:off x="9371842" y="4578024"/>
            <a:ext cx="478145" cy="569329"/>
          </a:xfrm>
          <a:custGeom>
            <a:avLst/>
            <a:gdLst>
              <a:gd name="f0" fmla="val w"/>
              <a:gd name="f1" fmla="val h"/>
              <a:gd name="f2" fmla="val 0"/>
              <a:gd name="f3" fmla="val 2721114"/>
              <a:gd name="f4" fmla="val 3240000"/>
              <a:gd name="f5" fmla="val 2519839"/>
              <a:gd name="f6" fmla="val 2469622"/>
              <a:gd name="f7" fmla="val 2201779"/>
              <a:gd name="f8" fmla="val 2787682"/>
              <a:gd name="f9" fmla="val 2003023"/>
              <a:gd name="f10" fmla="val 2588926"/>
              <a:gd name="f11" fmla="val 1901669"/>
              <a:gd name="f12" fmla="val 2690281"/>
              <a:gd name="f13" fmla="val 2203868"/>
              <a:gd name="f14" fmla="val 2992480"/>
              <a:gd name="f15" fmla="val 2305222"/>
              <a:gd name="f16" fmla="val 2891125"/>
              <a:gd name="f17" fmla="val 2303133"/>
              <a:gd name="f18" fmla="val 2889037"/>
              <a:gd name="f19" fmla="val 2621194"/>
              <a:gd name="f20" fmla="val 2570977"/>
              <a:gd name="f21" fmla="val 2263914"/>
              <a:gd name="f22" fmla="val 2238970"/>
              <a:gd name="f23" fmla="val 2516419"/>
              <a:gd name="f24" fmla="val 2443665"/>
              <a:gd name="f25" fmla="val 2696170"/>
              <a:gd name="f26" fmla="val 2948675"/>
              <a:gd name="f27" fmla="val 3153370"/>
              <a:gd name="f28" fmla="val 2011409"/>
              <a:gd name="f29" fmla="val 1806714"/>
              <a:gd name="f30" fmla="val 1576134"/>
              <a:gd name="f31" fmla="val 17032"/>
              <a:gd name="f32" fmla="val 2276728"/>
              <a:gd name="f33" fmla="val 17033"/>
              <a:gd name="f34" fmla="val 1576135"/>
              <a:gd name="f35" fmla="val 1321887"/>
              <a:gd name="f36" fmla="val 996125"/>
              <a:gd name="f37" fmla="val 2160187"/>
              <a:gd name="f38" fmla="val 1979345"/>
              <a:gd name="f39" fmla="val 2161001"/>
              <a:gd name="f40" fmla="val 1738579"/>
              <a:gd name="f41" fmla="val 2402384"/>
              <a:gd name="f42" fmla="val 2700000"/>
              <a:gd name="f43" fmla="val 2997617"/>
              <a:gd name="f44" fmla="val 3238999"/>
              <a:gd name="f45" fmla="val 3239814"/>
              <a:gd name="f46" fmla="val 1436085"/>
              <a:gd name="f47" fmla="val 2287664"/>
              <a:gd name="f48" fmla="val 888809"/>
              <a:gd name="f49" fmla="*/ f0 1 2721114"/>
              <a:gd name="f50" fmla="*/ f1 1 3240000"/>
              <a:gd name="f51" fmla="val f2"/>
              <a:gd name="f52" fmla="val f3"/>
              <a:gd name="f53" fmla="val f4"/>
              <a:gd name="f54" fmla="+- f53 0 f51"/>
              <a:gd name="f55" fmla="+- f52 0 f51"/>
              <a:gd name="f56" fmla="*/ f55 1 2721114"/>
              <a:gd name="f57" fmla="*/ f54 1 3240000"/>
              <a:gd name="f58" fmla="*/ f51 1 f56"/>
              <a:gd name="f59" fmla="*/ f52 1 f56"/>
              <a:gd name="f60" fmla="*/ f51 1 f57"/>
              <a:gd name="f61" fmla="*/ f53 1 f57"/>
              <a:gd name="f62" fmla="*/ f58 f49 1"/>
              <a:gd name="f63" fmla="*/ f59 f49 1"/>
              <a:gd name="f64" fmla="*/ f61 f50 1"/>
              <a:gd name="f65" fmla="*/ f60 f50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62" t="f65" r="f63" b="f64"/>
            <a:pathLst>
              <a:path w="2721114" h="3240000">
                <a:moveTo>
                  <a:pt x="f5" y="f6"/>
                </a:moveTo>
                <a:lnTo>
                  <a:pt x="f7" y="f8"/>
                </a:lnTo>
                <a:lnTo>
                  <a:pt x="f9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20"/>
                </a:lnTo>
                <a:close/>
                <a:moveTo>
                  <a:pt x="f21" y="f22"/>
                </a:moveTo>
                <a:cubicBezTo>
                  <a:pt x="f23" y="f22"/>
                  <a:pt x="f3" y="f24"/>
                  <a:pt x="f3" y="f25"/>
                </a:cubicBezTo>
                <a:cubicBezTo>
                  <a:pt x="f3" y="f26"/>
                  <a:pt x="f23" y="f27"/>
                  <a:pt x="f21" y="f27"/>
                </a:cubicBezTo>
                <a:cubicBezTo>
                  <a:pt x="f28" y="f27"/>
                  <a:pt x="f29" y="f26"/>
                  <a:pt x="f29" y="f25"/>
                </a:cubicBezTo>
                <a:cubicBezTo>
                  <a:pt x="f29" y="f24"/>
                  <a:pt x="f28" y="f22"/>
                  <a:pt x="f21" y="f22"/>
                </a:cubicBezTo>
                <a:close/>
                <a:moveTo>
                  <a:pt x="f30" y="f31"/>
                </a:moveTo>
                <a:lnTo>
                  <a:pt x="f32" y="f31"/>
                </a:lnTo>
                <a:lnTo>
                  <a:pt x="f32" y="f33"/>
                </a:lnTo>
                <a:lnTo>
                  <a:pt x="f34" y="f33"/>
                </a:lnTo>
                <a:close/>
                <a:moveTo>
                  <a:pt x="f2" y="f31"/>
                </a:moveTo>
                <a:lnTo>
                  <a:pt x="f35" y="f31"/>
                </a:lnTo>
                <a:lnTo>
                  <a:pt x="f35" y="f36"/>
                </a:lnTo>
                <a:lnTo>
                  <a:pt x="f32" y="f36"/>
                </a:lnTo>
                <a:lnTo>
                  <a:pt x="f32" y="f37"/>
                </a:lnTo>
                <a:cubicBezTo>
                  <a:pt x="f38" y="f39"/>
                  <a:pt x="f40" y="f41"/>
                  <a:pt x="f40" y="f42"/>
                </a:cubicBezTo>
                <a:cubicBezTo>
                  <a:pt x="f40" y="f43"/>
                  <a:pt x="f38" y="f44"/>
                  <a:pt x="f32" y="f45"/>
                </a:cubicBezTo>
                <a:lnTo>
                  <a:pt x="f32" y="f4"/>
                </a:lnTo>
                <a:lnTo>
                  <a:pt x="f2" y="f4"/>
                </a:lnTo>
                <a:close/>
                <a:moveTo>
                  <a:pt x="f46" y="f2"/>
                </a:moveTo>
                <a:lnTo>
                  <a:pt x="f47" y="f48"/>
                </a:lnTo>
                <a:lnTo>
                  <a:pt x="f46" y="f48"/>
                </a:ln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1219170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 kern="0">
              <a:solidFill>
                <a:schemeClr val="bg1"/>
              </a:solidFill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24" name="Google Shape;6000;p67">
            <a:extLst>
              <a:ext uri="{FF2B5EF4-FFF2-40B4-BE49-F238E27FC236}">
                <a16:creationId xmlns:a16="http://schemas.microsoft.com/office/drawing/2014/main" id="{356012A9-2939-BA2E-AD72-7C3F8930AAAD}"/>
              </a:ext>
            </a:extLst>
          </p:cNvPr>
          <p:cNvSpPr/>
          <p:nvPr/>
        </p:nvSpPr>
        <p:spPr>
          <a:xfrm>
            <a:off x="2609476" y="1478779"/>
            <a:ext cx="604247" cy="616476"/>
          </a:xfrm>
          <a:custGeom>
            <a:avLst/>
            <a:gdLst>
              <a:gd name="f0" fmla="val w"/>
              <a:gd name="f1" fmla="val h"/>
              <a:gd name="f2" fmla="val 0"/>
              <a:gd name="f3" fmla="val 12446"/>
              <a:gd name="f4" fmla="val 12698"/>
              <a:gd name="f5" fmla="val 6239"/>
              <a:gd name="f6" fmla="val 1"/>
              <a:gd name="f7" fmla="val 5105"/>
              <a:gd name="f8" fmla="val 4191"/>
              <a:gd name="f9" fmla="val 915"/>
              <a:gd name="f10" fmla="val 4159"/>
              <a:gd name="f11" fmla="val 2112"/>
              <a:gd name="f12" fmla="val 3088"/>
              <a:gd name="f13" fmla="val 4852"/>
              <a:gd name="f14" fmla="val 3939"/>
              <a:gd name="f15" fmla="val 5798"/>
              <a:gd name="f16" fmla="val 4097"/>
              <a:gd name="f17" fmla="val 5294"/>
              <a:gd name="f18" fmla="val 5483"/>
              <a:gd name="f19" fmla="val 6333"/>
              <a:gd name="f20" fmla="val 7310"/>
              <a:gd name="f21" fmla="val 7657"/>
              <a:gd name="f22" fmla="val 4222"/>
              <a:gd name="f23" fmla="val 7972"/>
              <a:gd name="f24" fmla="val 4380"/>
              <a:gd name="f25" fmla="val 8255"/>
              <a:gd name="f26" fmla="val 3403"/>
              <a:gd name="f27" fmla="val 9043"/>
              <a:gd name="f28" fmla="val 3057"/>
              <a:gd name="f29" fmla="val 8728"/>
              <a:gd name="f30" fmla="val 2584"/>
              <a:gd name="f31" fmla="val 8570"/>
              <a:gd name="f32" fmla="val 946"/>
              <a:gd name="f33" fmla="val 8602"/>
              <a:gd name="f34" fmla="val 9515"/>
              <a:gd name="f35" fmla="val 10650"/>
              <a:gd name="f36" fmla="val 11784"/>
              <a:gd name="f37" fmla="val 12697"/>
              <a:gd name="f38" fmla="val 3246"/>
              <a:gd name="f39" fmla="val 4128"/>
              <a:gd name="f40" fmla="val 11752"/>
              <a:gd name="f41" fmla="val 10303"/>
              <a:gd name="f42" fmla="val 4096"/>
              <a:gd name="f43" fmla="val 9988"/>
              <a:gd name="f44" fmla="val 9704"/>
              <a:gd name="f45" fmla="val 4947"/>
              <a:gd name="f46" fmla="val 8917"/>
              <a:gd name="f47" fmla="val 9232"/>
              <a:gd name="f48" fmla="val 5766"/>
              <a:gd name="f49" fmla="val 9389"/>
              <a:gd name="f50" fmla="val 6743"/>
              <a:gd name="f51" fmla="val 7184"/>
              <a:gd name="f52" fmla="val 9200"/>
              <a:gd name="f53" fmla="val 7530"/>
              <a:gd name="f54" fmla="val 8507"/>
              <a:gd name="f55" fmla="val 8350"/>
              <a:gd name="f56" fmla="val 8287"/>
              <a:gd name="f57" fmla="val 10366"/>
              <a:gd name="f58" fmla="val 11500"/>
              <a:gd name="f59" fmla="val 12414"/>
              <a:gd name="f60" fmla="val 12445"/>
              <a:gd name="f61" fmla="val 11563"/>
              <a:gd name="f62" fmla="val 9862"/>
              <a:gd name="f63" fmla="val 9421"/>
              <a:gd name="f64" fmla="val 8759"/>
              <a:gd name="f65" fmla="val 9074"/>
              <a:gd name="f66" fmla="val 8097"/>
              <a:gd name="f67" fmla="val 8318"/>
              <a:gd name="f68" fmla="val 7625"/>
              <a:gd name="f69" fmla="val 5451"/>
              <a:gd name="f70" fmla="val 6680"/>
              <a:gd name="f71" fmla="val 3908"/>
              <a:gd name="f72" fmla="val 7404"/>
              <a:gd name="f73" fmla="val 64"/>
              <a:gd name="f74" fmla="*/ f0 1 12446"/>
              <a:gd name="f75" fmla="*/ f1 1 12698"/>
              <a:gd name="f76" fmla="val f2"/>
              <a:gd name="f77" fmla="val f3"/>
              <a:gd name="f78" fmla="val f4"/>
              <a:gd name="f79" fmla="+- f78 0 f76"/>
              <a:gd name="f80" fmla="+- f77 0 f76"/>
              <a:gd name="f81" fmla="*/ f80 1 12446"/>
              <a:gd name="f82" fmla="*/ f79 1 12698"/>
              <a:gd name="f83" fmla="*/ f76 1 f81"/>
              <a:gd name="f84" fmla="*/ f77 1 f81"/>
              <a:gd name="f85" fmla="*/ f76 1 f82"/>
              <a:gd name="f86" fmla="*/ f78 1 f82"/>
              <a:gd name="f87" fmla="*/ f83 f74 1"/>
              <a:gd name="f88" fmla="*/ f84 f74 1"/>
              <a:gd name="f89" fmla="*/ f86 f75 1"/>
              <a:gd name="f90" fmla="*/ f85 f7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87" t="f90" r="f88" b="f89"/>
            <a:pathLst>
              <a:path w="12446" h="12698">
                <a:moveTo>
                  <a:pt x="f5" y="f6"/>
                </a:moveTo>
                <a:cubicBezTo>
                  <a:pt x="f7" y="f6"/>
                  <a:pt x="f8" y="f9"/>
                  <a:pt x="f10" y="f11"/>
                </a:cubicBezTo>
                <a:cubicBezTo>
                  <a:pt x="f10" y="f12"/>
                  <a:pt x="f13" y="f14"/>
                  <a:pt x="f15" y="f16"/>
                </a:cubicBezTo>
                <a:lnTo>
                  <a:pt x="f15" y="f17"/>
                </a:lnTo>
                <a:cubicBezTo>
                  <a:pt x="f13" y="f18"/>
                  <a:pt x="f10" y="f19"/>
                  <a:pt x="f10" y="f20"/>
                </a:cubicBezTo>
                <a:cubicBezTo>
                  <a:pt x="f10" y="f21"/>
                  <a:pt x="f22" y="f23"/>
                  <a:pt x="f24" y="f25"/>
                </a:cubicBezTo>
                <a:lnTo>
                  <a:pt x="f26" y="f27"/>
                </a:lnTo>
                <a:cubicBezTo>
                  <a:pt x="f28" y="f29"/>
                  <a:pt x="f30" y="f31"/>
                  <a:pt x="f11" y="f31"/>
                </a:cubicBezTo>
                <a:cubicBezTo>
                  <a:pt x="f32" y="f33"/>
                  <a:pt x="f6" y="f34"/>
                  <a:pt x="f6" y="f35"/>
                </a:cubicBezTo>
                <a:cubicBezTo>
                  <a:pt x="f6" y="f36"/>
                  <a:pt x="f32" y="f37"/>
                  <a:pt x="f11" y="f37"/>
                </a:cubicBezTo>
                <a:cubicBezTo>
                  <a:pt x="f38" y="f37"/>
                  <a:pt x="f39" y="f40"/>
                  <a:pt x="f8" y="f35"/>
                </a:cubicBezTo>
                <a:cubicBezTo>
                  <a:pt x="f8" y="f41"/>
                  <a:pt x="f42" y="f43"/>
                  <a:pt x="f14" y="f44"/>
                </a:cubicBezTo>
                <a:lnTo>
                  <a:pt x="f45" y="f46"/>
                </a:lnTo>
                <a:cubicBezTo>
                  <a:pt x="f17" y="f47"/>
                  <a:pt x="f48" y="f49"/>
                  <a:pt x="f5" y="f49"/>
                </a:cubicBezTo>
                <a:cubicBezTo>
                  <a:pt x="f50" y="f49"/>
                  <a:pt x="f51" y="f52"/>
                  <a:pt x="f53" y="f46"/>
                </a:cubicBezTo>
                <a:lnTo>
                  <a:pt x="f54" y="f44"/>
                </a:lnTo>
                <a:cubicBezTo>
                  <a:pt x="f55" y="f43"/>
                  <a:pt x="f56" y="f41"/>
                  <a:pt x="f56" y="f35"/>
                </a:cubicBezTo>
                <a:cubicBezTo>
                  <a:pt x="f56" y="f36"/>
                  <a:pt x="f47" y="f37"/>
                  <a:pt x="f57" y="f37"/>
                </a:cubicBezTo>
                <a:cubicBezTo>
                  <a:pt x="f58" y="f37"/>
                  <a:pt x="f59" y="f40"/>
                  <a:pt x="f60" y="f35"/>
                </a:cubicBezTo>
                <a:cubicBezTo>
                  <a:pt x="f60" y="f34"/>
                  <a:pt x="f61" y="f33"/>
                  <a:pt x="f57" y="f31"/>
                </a:cubicBezTo>
                <a:cubicBezTo>
                  <a:pt x="f62" y="f31"/>
                  <a:pt x="f63" y="f64"/>
                  <a:pt x="f65" y="f27"/>
                </a:cubicBezTo>
                <a:lnTo>
                  <a:pt x="f66" y="f25"/>
                </a:lnTo>
                <a:cubicBezTo>
                  <a:pt x="f25" y="f23"/>
                  <a:pt x="f67" y="f21"/>
                  <a:pt x="f67" y="f20"/>
                </a:cubicBezTo>
                <a:cubicBezTo>
                  <a:pt x="f67" y="f19"/>
                  <a:pt x="f68" y="f69"/>
                  <a:pt x="f70" y="f17"/>
                </a:cubicBezTo>
                <a:lnTo>
                  <a:pt x="f70" y="f16"/>
                </a:lnTo>
                <a:cubicBezTo>
                  <a:pt x="f68" y="f71"/>
                  <a:pt x="f67" y="f12"/>
                  <a:pt x="f67" y="f11"/>
                </a:cubicBezTo>
                <a:cubicBezTo>
                  <a:pt x="f67" y="f32"/>
                  <a:pt x="f72" y="f73"/>
                  <a:pt x="f5" y="f6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square" lIns="91427" tIns="91427" rIns="91427" bIns="91427" anchor="ctr" anchorCtr="0" compatLnSpc="1">
            <a:noAutofit/>
          </a:bodyPr>
          <a:lstStyle/>
          <a:p>
            <a:pPr algn="r" defTabSz="1219170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kern="0">
              <a:solidFill>
                <a:schemeClr val="bg1"/>
              </a:solidFill>
              <a:latin typeface="Arial"/>
              <a:ea typeface="Arial"/>
              <a:cs typeface="B Nazanin" panose="00000700000000000000" pitchFamily="2" charset="-78"/>
            </a:endParaRPr>
          </a:p>
        </p:txBody>
      </p:sp>
      <p:grpSp>
        <p:nvGrpSpPr>
          <p:cNvPr id="25" name="Google Shape;6029;p67">
            <a:extLst>
              <a:ext uri="{FF2B5EF4-FFF2-40B4-BE49-F238E27FC236}">
                <a16:creationId xmlns:a16="http://schemas.microsoft.com/office/drawing/2014/main" id="{EB7830EF-822E-4248-80D2-7597F4D2DDF2}"/>
              </a:ext>
            </a:extLst>
          </p:cNvPr>
          <p:cNvGrpSpPr/>
          <p:nvPr/>
        </p:nvGrpSpPr>
        <p:grpSpPr>
          <a:xfrm>
            <a:off x="7626093" y="5419905"/>
            <a:ext cx="404152" cy="560233"/>
            <a:chOff x="7025856" y="4064928"/>
            <a:chExt cx="303114" cy="420175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26" name="Google Shape;6030;p67">
              <a:extLst>
                <a:ext uri="{FF2B5EF4-FFF2-40B4-BE49-F238E27FC236}">
                  <a16:creationId xmlns:a16="http://schemas.microsoft.com/office/drawing/2014/main" id="{B0C98D5D-B9B5-AB86-C8D9-433FAC9F86FE}"/>
                </a:ext>
              </a:extLst>
            </p:cNvPr>
            <p:cNvSpPr/>
            <p:nvPr/>
          </p:nvSpPr>
          <p:spPr>
            <a:xfrm>
              <a:off x="7190997" y="4065989"/>
              <a:ext cx="137973" cy="16410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59"/>
                <a:gd name="f4" fmla="val 4947"/>
                <a:gd name="f5" fmla="val 2552"/>
                <a:gd name="f6" fmla="val 473"/>
                <a:gd name="f7" fmla="val 2710"/>
                <a:gd name="f8" fmla="val 851"/>
                <a:gd name="f9" fmla="val 3182"/>
                <a:gd name="f10" fmla="val 3750"/>
                <a:gd name="f11" fmla="val 3687"/>
                <a:gd name="f12" fmla="val 1639"/>
                <a:gd name="f13" fmla="val 2489"/>
                <a:gd name="f14" fmla="val 441"/>
                <a:gd name="f15" fmla="*/ f0 1 4159"/>
                <a:gd name="f16" fmla="*/ f1 1 4947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4159"/>
                <a:gd name="f23" fmla="*/ f20 1 4947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4159" h="4947">
                  <a:moveTo>
                    <a:pt x="f2" y="f2"/>
                  </a:moveTo>
                  <a:lnTo>
                    <a:pt x="f2" y="f5"/>
                  </a:lnTo>
                  <a:cubicBezTo>
                    <a:pt x="f6" y="f7"/>
                    <a:pt x="f8" y="f9"/>
                    <a:pt x="f8" y="f10"/>
                  </a:cubicBezTo>
                  <a:lnTo>
                    <a:pt x="f8" y="f4"/>
                  </a:lnTo>
                  <a:lnTo>
                    <a:pt x="f3" y="f4"/>
                  </a:lnTo>
                  <a:lnTo>
                    <a:pt x="f3" y="f11"/>
                  </a:lnTo>
                  <a:cubicBezTo>
                    <a:pt x="f3" y="f12"/>
                    <a:pt x="f13" y="f2"/>
                    <a:pt x="f14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chemeClr val="bg1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7" name="Google Shape;6031;p67">
              <a:extLst>
                <a:ext uri="{FF2B5EF4-FFF2-40B4-BE49-F238E27FC236}">
                  <a16:creationId xmlns:a16="http://schemas.microsoft.com/office/drawing/2014/main" id="{C519F471-7C1E-508B-943F-49BC673D7CC5}"/>
                </a:ext>
              </a:extLst>
            </p:cNvPr>
            <p:cNvSpPr/>
            <p:nvPr/>
          </p:nvSpPr>
          <p:spPr>
            <a:xfrm>
              <a:off x="7163793" y="4172580"/>
              <a:ext cx="29297" cy="8366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83"/>
                <a:gd name="f4" fmla="val 2522"/>
                <a:gd name="f5" fmla="val 474"/>
                <a:gd name="f6" fmla="val 1"/>
                <a:gd name="f7" fmla="val 253"/>
                <a:gd name="f8" fmla="val 95"/>
                <a:gd name="f9" fmla="val 222"/>
                <a:gd name="f10" fmla="val 442"/>
                <a:gd name="f11" fmla="val 2112"/>
                <a:gd name="f12" fmla="val 2332"/>
                <a:gd name="f13" fmla="val 190"/>
                <a:gd name="f14" fmla="val 2521"/>
                <a:gd name="f15" fmla="val 663"/>
                <a:gd name="f16" fmla="val 820"/>
                <a:gd name="f17" fmla="val 64"/>
                <a:gd name="f18" fmla="*/ f0 1 883"/>
                <a:gd name="f19" fmla="*/ f1 1 2522"/>
                <a:gd name="f20" fmla="val f2"/>
                <a:gd name="f21" fmla="val f3"/>
                <a:gd name="f22" fmla="val f4"/>
                <a:gd name="f23" fmla="+- f22 0 f20"/>
                <a:gd name="f24" fmla="+- f21 0 f20"/>
                <a:gd name="f25" fmla="*/ f24 1 883"/>
                <a:gd name="f26" fmla="*/ f23 1 2522"/>
                <a:gd name="f27" fmla="*/ f20 1 f25"/>
                <a:gd name="f28" fmla="*/ f21 1 f25"/>
                <a:gd name="f29" fmla="*/ f20 1 f26"/>
                <a:gd name="f30" fmla="*/ f22 1 f26"/>
                <a:gd name="f31" fmla="*/ f27 f18 1"/>
                <a:gd name="f32" fmla="*/ f28 f18 1"/>
                <a:gd name="f33" fmla="*/ f30 f19 1"/>
                <a:gd name="f34" fmla="*/ f29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1" t="f34" r="f32" b="f33"/>
              <a:pathLst>
                <a:path w="883" h="2522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6" y="f12"/>
                    <a:pt x="f13" y="f14"/>
                    <a:pt x="f10" y="f14"/>
                  </a:cubicBezTo>
                  <a:cubicBezTo>
                    <a:pt x="f15" y="f14"/>
                    <a:pt x="f16" y="f12"/>
                    <a:pt x="f3" y="f11"/>
                  </a:cubicBezTo>
                  <a:lnTo>
                    <a:pt x="f3" y="f10"/>
                  </a:lnTo>
                  <a:cubicBezTo>
                    <a:pt x="f3" y="f9"/>
                    <a:pt x="f15" y="f17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chemeClr val="bg1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8" name="Google Shape;6032;p67">
              <a:extLst>
                <a:ext uri="{FF2B5EF4-FFF2-40B4-BE49-F238E27FC236}">
                  <a16:creationId xmlns:a16="http://schemas.microsoft.com/office/drawing/2014/main" id="{67839475-547A-52B3-BE29-947CD16FEA6D}"/>
                </a:ext>
              </a:extLst>
            </p:cNvPr>
            <p:cNvSpPr/>
            <p:nvPr/>
          </p:nvSpPr>
          <p:spPr>
            <a:xfrm>
              <a:off x="7026889" y="4064928"/>
              <a:ext cx="136940" cy="16308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28"/>
                <a:gd name="f4" fmla="val 4916"/>
                <a:gd name="f5" fmla="val 3687"/>
                <a:gd name="f6" fmla="val 1"/>
                <a:gd name="f7" fmla="val 1671"/>
                <a:gd name="f8" fmla="val 1639"/>
                <a:gd name="f9" fmla="val 3309"/>
                <a:gd name="f10" fmla="val 3151"/>
                <a:gd name="f11" fmla="val 3655"/>
                <a:gd name="f12" fmla="val 2710"/>
                <a:gd name="f13" fmla="val 2521"/>
                <a:gd name="f14" fmla="*/ f0 1 4128"/>
                <a:gd name="f15" fmla="*/ f1 1 4916"/>
                <a:gd name="f16" fmla="val f2"/>
                <a:gd name="f17" fmla="val f3"/>
                <a:gd name="f18" fmla="val f4"/>
                <a:gd name="f19" fmla="+- f18 0 f16"/>
                <a:gd name="f20" fmla="+- f17 0 f16"/>
                <a:gd name="f21" fmla="*/ f20 1 4128"/>
                <a:gd name="f22" fmla="*/ f19 1 4916"/>
                <a:gd name="f23" fmla="*/ f16 1 f21"/>
                <a:gd name="f24" fmla="*/ f17 1 f21"/>
                <a:gd name="f25" fmla="*/ f16 1 f22"/>
                <a:gd name="f26" fmla="*/ f18 1 f22"/>
                <a:gd name="f27" fmla="*/ f23 f14 1"/>
                <a:gd name="f28" fmla="*/ f24 f14 1"/>
                <a:gd name="f29" fmla="*/ f26 f15 1"/>
                <a:gd name="f30" fmla="*/ f25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0" r="f28" b="f29"/>
              <a:pathLst>
                <a:path w="4128" h="4916">
                  <a:moveTo>
                    <a:pt x="f5" y="f6"/>
                  </a:moveTo>
                  <a:cubicBezTo>
                    <a:pt x="f7" y="f6"/>
                    <a:pt x="f6" y="f8"/>
                    <a:pt x="f6" y="f5"/>
                  </a:cubicBezTo>
                  <a:lnTo>
                    <a:pt x="f6" y="f4"/>
                  </a:lnTo>
                  <a:lnTo>
                    <a:pt x="f9" y="f4"/>
                  </a:lnTo>
                  <a:lnTo>
                    <a:pt x="f9" y="f5"/>
                  </a:lnTo>
                  <a:cubicBezTo>
                    <a:pt x="f9" y="f10"/>
                    <a:pt x="f11" y="f12"/>
                    <a:pt x="f3" y="f13"/>
                  </a:cubicBezTo>
                  <a:lnTo>
                    <a:pt x="f3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chemeClr val="bg1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9" name="Google Shape;6033;p67">
              <a:extLst>
                <a:ext uri="{FF2B5EF4-FFF2-40B4-BE49-F238E27FC236}">
                  <a16:creationId xmlns:a16="http://schemas.microsoft.com/office/drawing/2014/main" id="{2A5E7A4A-4E8F-6F78-4FF3-A05A734EB80A}"/>
                </a:ext>
              </a:extLst>
            </p:cNvPr>
            <p:cNvSpPr/>
            <p:nvPr/>
          </p:nvSpPr>
          <p:spPr>
            <a:xfrm>
              <a:off x="7025856" y="4258296"/>
              <a:ext cx="303114" cy="22680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137"/>
                <a:gd name="f4" fmla="val 6837"/>
                <a:gd name="f5" fmla="val 3151"/>
                <a:gd name="f6" fmla="val 5199"/>
                <a:gd name="f7" fmla="val 1639"/>
                <a:gd name="f8" fmla="val 3686"/>
                <a:gd name="f9" fmla="val 5356"/>
                <a:gd name="f10" fmla="val 7467"/>
                <a:gd name="f11" fmla="val 5734"/>
                <a:gd name="f12" fmla="val 5577"/>
                <a:gd name="f13" fmla="val 473"/>
                <a:gd name="f14" fmla="val 5104"/>
                <a:gd name="f15" fmla="val 819"/>
                <a:gd name="f16" fmla="val 4568"/>
                <a:gd name="f17" fmla="val 4001"/>
                <a:gd name="f18" fmla="val 3560"/>
                <a:gd name="f19" fmla="val 3371"/>
                <a:gd name="f20" fmla="*/ f0 1 9137"/>
                <a:gd name="f21" fmla="*/ f1 1 6837"/>
                <a:gd name="f22" fmla="val f2"/>
                <a:gd name="f23" fmla="val f3"/>
                <a:gd name="f24" fmla="val f4"/>
                <a:gd name="f25" fmla="+- f24 0 f22"/>
                <a:gd name="f26" fmla="+- f23 0 f22"/>
                <a:gd name="f27" fmla="*/ f26 1 9137"/>
                <a:gd name="f28" fmla="*/ f25 1 6837"/>
                <a:gd name="f29" fmla="*/ f22 1 f27"/>
                <a:gd name="f30" fmla="*/ f23 1 f27"/>
                <a:gd name="f31" fmla="*/ f22 1 f28"/>
                <a:gd name="f32" fmla="*/ f24 1 f28"/>
                <a:gd name="f33" fmla="*/ f29 f20 1"/>
                <a:gd name="f34" fmla="*/ f30 f20 1"/>
                <a:gd name="f35" fmla="*/ f32 f21 1"/>
                <a:gd name="f36" fmla="*/ f31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3" t="f36" r="f34" b="f35"/>
              <a:pathLst>
                <a:path w="9137" h="6837">
                  <a:moveTo>
                    <a:pt x="f2" y="f2"/>
                  </a:moveTo>
                  <a:lnTo>
                    <a:pt x="f2" y="f5"/>
                  </a:lnTo>
                  <a:cubicBezTo>
                    <a:pt x="f2" y="f6"/>
                    <a:pt x="f7" y="f4"/>
                    <a:pt x="f8" y="f4"/>
                  </a:cubicBezTo>
                  <a:lnTo>
                    <a:pt x="f9" y="f4"/>
                  </a:lnTo>
                  <a:cubicBezTo>
                    <a:pt x="f10" y="f4"/>
                    <a:pt x="f3" y="f6"/>
                    <a:pt x="f3" y="f5"/>
                  </a:cubicBezTo>
                  <a:lnTo>
                    <a:pt x="f3" y="f2"/>
                  </a:lnTo>
                  <a:lnTo>
                    <a:pt x="f11" y="f2"/>
                  </a:lnTo>
                  <a:cubicBezTo>
                    <a:pt x="f12" y="f13"/>
                    <a:pt x="f14" y="f15"/>
                    <a:pt x="f16" y="f15"/>
                  </a:cubicBezTo>
                  <a:cubicBezTo>
                    <a:pt x="f17" y="f15"/>
                    <a:pt x="f18" y="f13"/>
                    <a:pt x="f19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chemeClr val="bg1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30" name="Google Shape;6066;p67">
            <a:extLst>
              <a:ext uri="{FF2B5EF4-FFF2-40B4-BE49-F238E27FC236}">
                <a16:creationId xmlns:a16="http://schemas.microsoft.com/office/drawing/2014/main" id="{882266A2-2D5C-EEBE-74A2-659212663645}"/>
              </a:ext>
            </a:extLst>
          </p:cNvPr>
          <p:cNvGrpSpPr/>
          <p:nvPr/>
        </p:nvGrpSpPr>
        <p:grpSpPr>
          <a:xfrm>
            <a:off x="2572082" y="2400898"/>
            <a:ext cx="644200" cy="641017"/>
            <a:chOff x="3235348" y="1800673"/>
            <a:chExt cx="483150" cy="480763"/>
          </a:xfrm>
          <a:solidFill>
            <a:schemeClr val="bg1"/>
          </a:solidFill>
        </p:grpSpPr>
        <p:sp>
          <p:nvSpPr>
            <p:cNvPr id="31" name="Google Shape;6067;p67">
              <a:extLst>
                <a:ext uri="{FF2B5EF4-FFF2-40B4-BE49-F238E27FC236}">
                  <a16:creationId xmlns:a16="http://schemas.microsoft.com/office/drawing/2014/main" id="{64264571-B5C8-9038-2AF2-5AD010B3C23F}"/>
                </a:ext>
              </a:extLst>
            </p:cNvPr>
            <p:cNvSpPr/>
            <p:nvPr/>
          </p:nvSpPr>
          <p:spPr>
            <a:xfrm>
              <a:off x="3235348" y="1800673"/>
              <a:ext cx="386288" cy="38507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177"/>
                <a:gd name="f4" fmla="val 10145"/>
                <a:gd name="f5" fmla="val 5104"/>
                <a:gd name="f6" fmla="val 3813"/>
                <a:gd name="f7" fmla="val 5797"/>
                <a:gd name="f8" fmla="val 6364"/>
                <a:gd name="f9" fmla="val 4348"/>
                <a:gd name="f10" fmla="val 5073"/>
                <a:gd name="f11" fmla="val 5766"/>
                <a:gd name="f12" fmla="val 6333"/>
                <a:gd name="f13" fmla="val 4379"/>
                <a:gd name="f14" fmla="val 3844"/>
                <a:gd name="f15" fmla="val 4411"/>
                <a:gd name="f16" fmla="val 2300"/>
                <a:gd name="f17" fmla="val 2269"/>
                <a:gd name="f18" fmla="val 63"/>
                <a:gd name="f19" fmla="val 7908"/>
                <a:gd name="f20" fmla="val 7877"/>
                <a:gd name="f21" fmla="val 10176"/>
                <a:gd name="f22" fmla="*/ f0 1 10177"/>
                <a:gd name="f23" fmla="*/ f1 1 10145"/>
                <a:gd name="f24" fmla="val f2"/>
                <a:gd name="f25" fmla="val f3"/>
                <a:gd name="f26" fmla="val f4"/>
                <a:gd name="f27" fmla="+- f26 0 f24"/>
                <a:gd name="f28" fmla="+- f25 0 f24"/>
                <a:gd name="f29" fmla="*/ f28 1 10177"/>
                <a:gd name="f30" fmla="*/ f27 1 10145"/>
                <a:gd name="f31" fmla="*/ f24 1 f29"/>
                <a:gd name="f32" fmla="*/ f25 1 f29"/>
                <a:gd name="f33" fmla="*/ f24 1 f30"/>
                <a:gd name="f34" fmla="*/ f26 1 f30"/>
                <a:gd name="f35" fmla="*/ f31 f22 1"/>
                <a:gd name="f36" fmla="*/ f32 f22 1"/>
                <a:gd name="f37" fmla="*/ f34 f23 1"/>
                <a:gd name="f38" fmla="*/ f33 f2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5" t="f38" r="f36" b="f37"/>
              <a:pathLst>
                <a:path w="10177" h="10145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1"/>
                    <a:pt x="f14" y="f10"/>
                  </a:cubicBezTo>
                  <a:cubicBezTo>
                    <a:pt x="f14" y="f15"/>
                    <a:pt x="f15" y="f6"/>
                    <a:pt x="f5" y="f6"/>
                  </a:cubicBezTo>
                  <a:close/>
                  <a:moveTo>
                    <a:pt x="f5" y="f2"/>
                  </a:moveTo>
                  <a:cubicBezTo>
                    <a:pt x="f16" y="f2"/>
                    <a:pt x="f2" y="f17"/>
                    <a:pt x="f2" y="f10"/>
                  </a:cubicBezTo>
                  <a:cubicBezTo>
                    <a:pt x="f18" y="f19"/>
                    <a:pt x="f16" y="f4"/>
                    <a:pt x="f5" y="f4"/>
                  </a:cubicBezTo>
                  <a:cubicBezTo>
                    <a:pt x="f20" y="f4"/>
                    <a:pt x="f21" y="f20"/>
                    <a:pt x="f21" y="f10"/>
                  </a:cubicBezTo>
                  <a:cubicBezTo>
                    <a:pt x="f21" y="f17"/>
                    <a:pt x="f20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chemeClr val="bg1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2" name="Google Shape;6068;p67">
              <a:extLst>
                <a:ext uri="{FF2B5EF4-FFF2-40B4-BE49-F238E27FC236}">
                  <a16:creationId xmlns:a16="http://schemas.microsoft.com/office/drawing/2014/main" id="{8F08C7E6-A63A-50F2-D985-BE4095E79813}"/>
                </a:ext>
              </a:extLst>
            </p:cNvPr>
            <p:cNvSpPr/>
            <p:nvPr/>
          </p:nvSpPr>
          <p:spPr>
            <a:xfrm>
              <a:off x="3299914" y="1994214"/>
              <a:ext cx="418584" cy="28722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028"/>
                <a:gd name="f4" fmla="val 7567"/>
                <a:gd name="f5" fmla="val 9774"/>
                <a:gd name="f6" fmla="val 9040"/>
                <a:gd name="f7" fmla="val 8444"/>
                <a:gd name="f8" fmla="val 548"/>
                <a:gd name="f9" fmla="val 1265"/>
                <a:gd name="f10" fmla="val 1801"/>
                <a:gd name="f11" fmla="val 8790"/>
                <a:gd name="f12" fmla="val 2305"/>
                <a:gd name="f13" fmla="val 9295"/>
                <a:gd name="f14" fmla="val 2463"/>
                <a:gd name="f15" fmla="val 2967"/>
                <a:gd name="f16" fmla="val 4416"/>
                <a:gd name="f17" fmla="val 8192"/>
                <a:gd name="f18" fmla="val 5645"/>
                <a:gd name="f19" fmla="val 6774"/>
                <a:gd name="f20" fmla="val 5834"/>
                <a:gd name="f21" fmla="val 4825"/>
                <a:gd name="f22" fmla="val 5829"/>
                <a:gd name="f23" fmla="val 5487"/>
                <a:gd name="f24" fmla="val 4663"/>
                <a:gd name="f25" fmla="val 5865"/>
                <a:gd name="f26" fmla="val 3403"/>
                <a:gd name="f27" fmla="val 2143"/>
                <a:gd name="f28" fmla="val 977"/>
                <a:gd name="f29" fmla="val 1"/>
                <a:gd name="f30" fmla="val 6306"/>
                <a:gd name="f31" fmla="val 7031"/>
                <a:gd name="f32" fmla="val 568"/>
                <a:gd name="f33" fmla="val 7566"/>
                <a:gd name="f34" fmla="val 1261"/>
                <a:gd name="f35" fmla="val 5388"/>
                <a:gd name="f36" fmla="val 5955"/>
                <a:gd name="f37" fmla="val 6459"/>
                <a:gd name="f38" fmla="val 7220"/>
                <a:gd name="f39" fmla="val 6617"/>
                <a:gd name="f40" fmla="val 6716"/>
                <a:gd name="f41" fmla="val 8601"/>
                <a:gd name="f42" fmla="val 6495"/>
                <a:gd name="f43" fmla="val 10082"/>
                <a:gd name="f44" fmla="val 4920"/>
                <a:gd name="f45" fmla="val 10114"/>
                <a:gd name="f46" fmla="val 2904"/>
                <a:gd name="f47" fmla="val 2400"/>
                <a:gd name="f48" fmla="val 10649"/>
                <a:gd name="f49" fmla="val 2211"/>
                <a:gd name="f50" fmla="val 11027"/>
                <a:gd name="f51" fmla="val 1706"/>
                <a:gd name="f52" fmla="val 10996"/>
                <a:gd name="f53" fmla="val 1108"/>
                <a:gd name="f54" fmla="val 10964"/>
                <a:gd name="f55" fmla="val 572"/>
                <a:gd name="f56" fmla="val 10492"/>
                <a:gd name="f57" fmla="val 100"/>
                <a:gd name="f58" fmla="val 9893"/>
                <a:gd name="f59" fmla="val 5"/>
                <a:gd name="f60" fmla="val 9853"/>
                <a:gd name="f61" fmla="val 2"/>
                <a:gd name="f62" fmla="val 9813"/>
                <a:gd name="f63" fmla="*/ f0 1 11028"/>
                <a:gd name="f64" fmla="*/ f1 1 7567"/>
                <a:gd name="f65" fmla="val f2"/>
                <a:gd name="f66" fmla="val f3"/>
                <a:gd name="f67" fmla="val f4"/>
                <a:gd name="f68" fmla="+- f67 0 f65"/>
                <a:gd name="f69" fmla="+- f66 0 f65"/>
                <a:gd name="f70" fmla="*/ f69 1 11028"/>
                <a:gd name="f71" fmla="*/ f68 1 7567"/>
                <a:gd name="f72" fmla="*/ f65 1 f70"/>
                <a:gd name="f73" fmla="*/ f66 1 f70"/>
                <a:gd name="f74" fmla="*/ f65 1 f71"/>
                <a:gd name="f75" fmla="*/ f67 1 f71"/>
                <a:gd name="f76" fmla="*/ f72 f63 1"/>
                <a:gd name="f77" fmla="*/ f73 f63 1"/>
                <a:gd name="f78" fmla="*/ f75 f64 1"/>
                <a:gd name="f79" fmla="*/ f74 f6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6" t="f79" r="f77" b="f78"/>
              <a:pathLst>
                <a:path w="11028" h="7567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11" y="f12"/>
                    <a:pt x="f13" y="f14"/>
                  </a:cubicBezTo>
                  <a:lnTo>
                    <a:pt x="f13" y="f15"/>
                  </a:lnTo>
                  <a:cubicBezTo>
                    <a:pt x="f13" y="f16"/>
                    <a:pt x="f17" y="f18"/>
                    <a:pt x="f19" y="f20"/>
                  </a:cubicBezTo>
                  <a:lnTo>
                    <a:pt x="f19" y="f21"/>
                  </a:lnTo>
                  <a:cubicBezTo>
                    <a:pt x="f22" y="f23"/>
                    <a:pt x="f24" y="f25"/>
                    <a:pt x="f26" y="f25"/>
                  </a:cubicBezTo>
                  <a:cubicBezTo>
                    <a:pt x="f27" y="f25"/>
                    <a:pt x="f28" y="f23"/>
                    <a:pt x="f29" y="f21"/>
                  </a:cubicBezTo>
                  <a:lnTo>
                    <a:pt x="f29" y="f30"/>
                  </a:lnTo>
                  <a:cubicBezTo>
                    <a:pt x="f29" y="f31"/>
                    <a:pt x="f32" y="f33"/>
                    <a:pt x="f34" y="f33"/>
                  </a:cubicBezTo>
                  <a:lnTo>
                    <a:pt x="f35" y="f33"/>
                  </a:lnTo>
                  <a:cubicBezTo>
                    <a:pt x="f36" y="f33"/>
                    <a:pt x="f37" y="f38"/>
                    <a:pt x="f39" y="f40"/>
                  </a:cubicBezTo>
                  <a:cubicBezTo>
                    <a:pt x="f41" y="f42"/>
                    <a:pt x="f43" y="f44"/>
                    <a:pt x="f45" y="f46"/>
                  </a:cubicBezTo>
                  <a:lnTo>
                    <a:pt x="f45" y="f47"/>
                  </a:lnTo>
                  <a:cubicBezTo>
                    <a:pt x="f48" y="f49"/>
                    <a:pt x="f50" y="f51"/>
                    <a:pt x="f52" y="f53"/>
                  </a:cubicBezTo>
                  <a:cubicBezTo>
                    <a:pt x="f54" y="f55"/>
                    <a:pt x="f56" y="f57"/>
                    <a:pt x="f58" y="f59"/>
                  </a:cubicBezTo>
                  <a:cubicBezTo>
                    <a:pt x="f60" y="f61"/>
                    <a:pt x="f62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chemeClr val="bg1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33" name="Google Shape;5976;p67">
            <a:extLst>
              <a:ext uri="{FF2B5EF4-FFF2-40B4-BE49-F238E27FC236}">
                <a16:creationId xmlns:a16="http://schemas.microsoft.com/office/drawing/2014/main" id="{67D9E118-4C67-4D24-9B85-58BF1A3E9ADB}"/>
              </a:ext>
            </a:extLst>
          </p:cNvPr>
          <p:cNvGrpSpPr/>
          <p:nvPr/>
        </p:nvGrpSpPr>
        <p:grpSpPr>
          <a:xfrm>
            <a:off x="2658171" y="5618927"/>
            <a:ext cx="495396" cy="442068"/>
            <a:chOff x="3299914" y="4214195"/>
            <a:chExt cx="371547" cy="331551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34" name="Google Shape;5977;p67">
              <a:extLst>
                <a:ext uri="{FF2B5EF4-FFF2-40B4-BE49-F238E27FC236}">
                  <a16:creationId xmlns:a16="http://schemas.microsoft.com/office/drawing/2014/main" id="{B03D4E62-C78F-700B-5F41-EB3FE93974A6}"/>
                </a:ext>
              </a:extLst>
            </p:cNvPr>
            <p:cNvSpPr/>
            <p:nvPr/>
          </p:nvSpPr>
          <p:spPr>
            <a:xfrm>
              <a:off x="3393932" y="4214195"/>
              <a:ext cx="277529" cy="27460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673"/>
                <a:gd name="f4" fmla="val 9571"/>
                <a:gd name="f5" fmla="val 5963"/>
                <a:gd name="f6" fmla="val 1"/>
                <a:gd name="f7" fmla="val 5661"/>
                <a:gd name="f8" fmla="val 5365"/>
                <a:gd name="f9" fmla="val 127"/>
                <a:gd name="f10" fmla="val 5136"/>
                <a:gd name="f11" fmla="val 371"/>
                <a:gd name="f12" fmla="val 5507"/>
                <a:gd name="f13" fmla="val 4064"/>
                <a:gd name="f14" fmla="val 9200"/>
                <a:gd name="f15" fmla="val 4436"/>
                <a:gd name="f16" fmla="val 9672"/>
                <a:gd name="f17" fmla="val 3963"/>
                <a:gd name="f18" fmla="val 3207"/>
                <a:gd name="f19" fmla="val 2734"/>
                <a:gd name="f20" fmla="val 6868"/>
                <a:gd name="f21" fmla="val 434"/>
                <a:gd name="f22" fmla="val 6609"/>
                <a:gd name="f23" fmla="val 143"/>
                <a:gd name="f24" fmla="val 6283"/>
                <a:gd name="f25" fmla="*/ f0 1 9673"/>
                <a:gd name="f26" fmla="*/ f1 1 9571"/>
                <a:gd name="f27" fmla="val f2"/>
                <a:gd name="f28" fmla="val f3"/>
                <a:gd name="f29" fmla="val f4"/>
                <a:gd name="f30" fmla="+- f29 0 f27"/>
                <a:gd name="f31" fmla="+- f28 0 f27"/>
                <a:gd name="f32" fmla="*/ f31 1 9673"/>
                <a:gd name="f33" fmla="*/ f30 1 9571"/>
                <a:gd name="f34" fmla="*/ f27 1 f32"/>
                <a:gd name="f35" fmla="*/ f28 1 f32"/>
                <a:gd name="f36" fmla="*/ f27 1 f33"/>
                <a:gd name="f37" fmla="*/ f29 1 f33"/>
                <a:gd name="f38" fmla="*/ f34 f25 1"/>
                <a:gd name="f39" fmla="*/ f35 f25 1"/>
                <a:gd name="f40" fmla="*/ f37 f26 1"/>
                <a:gd name="f41" fmla="*/ f36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8" t="f41" r="f39" b="f40"/>
              <a:pathLst>
                <a:path w="9673" h="9571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2" y="f12"/>
                  </a:lnTo>
                  <a:lnTo>
                    <a:pt x="f13" y="f4"/>
                  </a:lnTo>
                  <a:lnTo>
                    <a:pt x="f14" y="f15"/>
                  </a:lnTo>
                  <a:cubicBezTo>
                    <a:pt x="f16" y="f17"/>
                    <a:pt x="f16" y="f18"/>
                    <a:pt x="f14" y="f19"/>
                  </a:cubicBezTo>
                  <a:lnTo>
                    <a:pt x="f20" y="f21"/>
                  </a:lnTo>
                  <a:cubicBezTo>
                    <a:pt x="f22" y="f23"/>
                    <a:pt x="f24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chemeClr val="bg1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5" name="Google Shape;5978;p67">
              <a:extLst>
                <a:ext uri="{FF2B5EF4-FFF2-40B4-BE49-F238E27FC236}">
                  <a16:creationId xmlns:a16="http://schemas.microsoft.com/office/drawing/2014/main" id="{4C2E1177-8028-134F-0F16-3C5B51DF8495}"/>
                </a:ext>
              </a:extLst>
            </p:cNvPr>
            <p:cNvSpPr/>
            <p:nvPr/>
          </p:nvSpPr>
          <p:spPr>
            <a:xfrm>
              <a:off x="3356862" y="4386623"/>
              <a:ext cx="136510" cy="13651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758"/>
                <a:gd name="f4" fmla="val 725"/>
                <a:gd name="f5" fmla="val 1"/>
                <a:gd name="f6" fmla="val 473"/>
                <a:gd name="f7" fmla="val 284"/>
                <a:gd name="f8" fmla="val 253"/>
                <a:gd name="f9" fmla="val 505"/>
                <a:gd name="f10" fmla="val 95"/>
                <a:gd name="f11" fmla="val 820"/>
                <a:gd name="f12" fmla="val 1198"/>
                <a:gd name="f13" fmla="val 1450"/>
                <a:gd name="f14" fmla="val 190"/>
                <a:gd name="f15" fmla="val 1765"/>
                <a:gd name="f16" fmla="val 442"/>
                <a:gd name="f17" fmla="val 1986"/>
                <a:gd name="f18" fmla="val 631"/>
                <a:gd name="f19" fmla="val 2112"/>
                <a:gd name="f20" fmla="val 599"/>
                <a:gd name="f21" fmla="val 2458"/>
                <a:gd name="f22" fmla="val 2616"/>
                <a:gd name="f23" fmla="val 3025"/>
                <a:gd name="f24" fmla="val 1733"/>
                <a:gd name="f25" fmla="val 2174"/>
                <a:gd name="f26" fmla="val 4348"/>
                <a:gd name="f27" fmla="val 2253"/>
                <a:gd name="f28" fmla="val 4270"/>
                <a:gd name="f29" fmla="val 2363"/>
                <a:gd name="f30" fmla="val 4230"/>
                <a:gd name="f31" fmla="val 2478"/>
                <a:gd name="f32" fmla="val 2592"/>
                <a:gd name="f33" fmla="val 2710"/>
                <a:gd name="f34" fmla="val 2804"/>
                <a:gd name="f35" fmla="val 4569"/>
                <a:gd name="f36" fmla="val 3340"/>
                <a:gd name="f37" fmla="val 4695"/>
                <a:gd name="f38" fmla="val 3655"/>
                <a:gd name="f39" fmla="val 3970"/>
                <a:gd name="f40" fmla="val 4254"/>
                <a:gd name="f41" fmla="val 4506"/>
                <a:gd name="f42" fmla="val 4065"/>
                <a:gd name="f43" fmla="*/ f0 1 4758"/>
                <a:gd name="f44" fmla="*/ f1 1 4758"/>
                <a:gd name="f45" fmla="val f2"/>
                <a:gd name="f46" fmla="val f3"/>
                <a:gd name="f47" fmla="+- f46 0 f45"/>
                <a:gd name="f48" fmla="*/ f47 1 4758"/>
                <a:gd name="f49" fmla="*/ f45 1 f48"/>
                <a:gd name="f50" fmla="*/ f46 1 f48"/>
                <a:gd name="f51" fmla="*/ f49 f43 1"/>
                <a:gd name="f52" fmla="*/ f50 f43 1"/>
                <a:gd name="f53" fmla="*/ f50 f44 1"/>
                <a:gd name="f54" fmla="*/ f49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1" t="f54" r="f52" b="f53"/>
              <a:pathLst>
                <a:path w="4758" h="4758">
                  <a:moveTo>
                    <a:pt x="f4" y="f5"/>
                  </a:moveTo>
                  <a:lnTo>
                    <a:pt x="f6" y="f7"/>
                  </a:lnTo>
                  <a:cubicBezTo>
                    <a:pt x="f8" y="f9"/>
                    <a:pt x="f10" y="f11"/>
                    <a:pt x="f10" y="f12"/>
                  </a:cubicBezTo>
                  <a:cubicBezTo>
                    <a:pt x="f10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16" y="f22"/>
                  </a:cubicBezTo>
                  <a:lnTo>
                    <a:pt x="f5" y="f23"/>
                  </a:lnTo>
                  <a:lnTo>
                    <a:pt x="f24" y="f3"/>
                  </a:lnTo>
                  <a:lnTo>
                    <a:pt x="f25" y="f26"/>
                  </a:lnTo>
                  <a:cubicBezTo>
                    <a:pt x="f27" y="f28"/>
                    <a:pt x="f29" y="f30"/>
                    <a:pt x="f31" y="f30"/>
                  </a:cubicBezTo>
                  <a:cubicBezTo>
                    <a:pt x="f32" y="f30"/>
                    <a:pt x="f33" y="f28"/>
                    <a:pt x="f34" y="f26"/>
                  </a:cubicBezTo>
                  <a:cubicBezTo>
                    <a:pt x="f23" y="f35"/>
                    <a:pt x="f36" y="f37"/>
                    <a:pt x="f38" y="f37"/>
                  </a:cubicBezTo>
                  <a:cubicBezTo>
                    <a:pt x="f39" y="f37"/>
                    <a:pt x="f40" y="f35"/>
                    <a:pt x="f41" y="f26"/>
                  </a:cubicBezTo>
                  <a:lnTo>
                    <a:pt x="f3" y="f42"/>
                  </a:lnTo>
                  <a:lnTo>
                    <a:pt x="f4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chemeClr val="bg1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6" name="Google Shape;5979;p67">
              <a:extLst>
                <a:ext uri="{FF2B5EF4-FFF2-40B4-BE49-F238E27FC236}">
                  <a16:creationId xmlns:a16="http://schemas.microsoft.com/office/drawing/2014/main" id="{482C768E-9381-0572-0DD4-B8CEC4E31802}"/>
                </a:ext>
              </a:extLst>
            </p:cNvPr>
            <p:cNvSpPr/>
            <p:nvPr/>
          </p:nvSpPr>
          <p:spPr>
            <a:xfrm>
              <a:off x="3299914" y="4493297"/>
              <a:ext cx="89510" cy="5244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120"/>
                <a:gd name="f4" fmla="val 1828"/>
                <a:gd name="f5" fmla="val 1450"/>
                <a:gd name="f6" fmla="val 253"/>
                <a:gd name="f7" fmla="val 1166"/>
                <a:gd name="f8" fmla="val 1"/>
                <a:gd name="f9" fmla="val 1355"/>
                <a:gd name="f10" fmla="val 190"/>
                <a:gd name="f11" fmla="val 536"/>
                <a:gd name="f12" fmla="val 2773"/>
                <a:gd name="f13" fmla="val 2931"/>
                <a:gd name="f14" fmla="val 3025"/>
                <a:gd name="f15" fmla="val 1765"/>
                <a:gd name="f16" fmla="val 1670"/>
                <a:gd name="f17" fmla="*/ f0 1 3120"/>
                <a:gd name="f18" fmla="*/ f1 1 1828"/>
                <a:gd name="f19" fmla="val f2"/>
                <a:gd name="f20" fmla="val f3"/>
                <a:gd name="f21" fmla="val f4"/>
                <a:gd name="f22" fmla="+- f21 0 f19"/>
                <a:gd name="f23" fmla="+- f20 0 f19"/>
                <a:gd name="f24" fmla="*/ f23 1 3120"/>
                <a:gd name="f25" fmla="*/ f22 1 1828"/>
                <a:gd name="f26" fmla="*/ f19 1 f24"/>
                <a:gd name="f27" fmla="*/ f20 1 f24"/>
                <a:gd name="f28" fmla="*/ f19 1 f25"/>
                <a:gd name="f29" fmla="*/ f21 1 f25"/>
                <a:gd name="f30" fmla="*/ f26 f17 1"/>
                <a:gd name="f31" fmla="*/ f27 f17 1"/>
                <a:gd name="f32" fmla="*/ f29 f18 1"/>
                <a:gd name="f33" fmla="*/ f28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3120" h="1828">
                  <a:moveTo>
                    <a:pt x="f5" y="f2"/>
                  </a:moveTo>
                  <a:lnTo>
                    <a:pt x="f6" y="f7"/>
                  </a:lnTo>
                  <a:cubicBezTo>
                    <a:pt x="f8" y="f9"/>
                    <a:pt x="f10" y="f4"/>
                    <a:pt x="f11" y="f4"/>
                  </a:cubicBezTo>
                  <a:lnTo>
                    <a:pt x="f12" y="f4"/>
                  </a:lnTo>
                  <a:cubicBezTo>
                    <a:pt x="f13" y="f4"/>
                    <a:pt x="f14" y="f15"/>
                    <a:pt x="f3" y="f16"/>
                  </a:cubicBezTo>
                  <a:lnTo>
                    <a:pt x="f5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chemeClr val="bg1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37" name="Google Shape;5989;p67">
            <a:extLst>
              <a:ext uri="{FF2B5EF4-FFF2-40B4-BE49-F238E27FC236}">
                <a16:creationId xmlns:a16="http://schemas.microsoft.com/office/drawing/2014/main" id="{1102D96B-CF9F-D61F-91BE-54F5127964A2}"/>
              </a:ext>
            </a:extLst>
          </p:cNvPr>
          <p:cNvGrpSpPr/>
          <p:nvPr/>
        </p:nvGrpSpPr>
        <p:grpSpPr>
          <a:xfrm>
            <a:off x="6690990" y="5501968"/>
            <a:ext cx="496544" cy="485827"/>
            <a:chOff x="6324529" y="4126476"/>
            <a:chExt cx="372408" cy="364370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38" name="Google Shape;5990;p67">
              <a:extLst>
                <a:ext uri="{FF2B5EF4-FFF2-40B4-BE49-F238E27FC236}">
                  <a16:creationId xmlns:a16="http://schemas.microsoft.com/office/drawing/2014/main" id="{6ABB2BFD-5F5E-87A6-3400-35E97B5DEF6F}"/>
                </a:ext>
              </a:extLst>
            </p:cNvPr>
            <p:cNvSpPr/>
            <p:nvPr/>
          </p:nvSpPr>
          <p:spPr>
            <a:xfrm>
              <a:off x="6440210" y="4126476"/>
              <a:ext cx="122054" cy="12092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254"/>
                <a:gd name="f4" fmla="val 4215"/>
                <a:gd name="f5" fmla="val 2064"/>
                <a:gd name="f6" fmla="val 1"/>
                <a:gd name="f7" fmla="val 1954"/>
                <a:gd name="f8" fmla="val 1844"/>
                <a:gd name="f9" fmla="val 40"/>
                <a:gd name="f10" fmla="val 1765"/>
                <a:gd name="f11" fmla="val 119"/>
                <a:gd name="f12" fmla="val 1883"/>
                <a:gd name="f13" fmla="val 2332"/>
                <a:gd name="f14" fmla="val 4214"/>
                <a:gd name="f15" fmla="val 4096"/>
                <a:gd name="f16" fmla="val 2450"/>
                <a:gd name="f17" fmla="val 2293"/>
                <a:gd name="f18" fmla="val 2009"/>
                <a:gd name="f19" fmla="val 1852"/>
                <a:gd name="f20" fmla="val 2364"/>
                <a:gd name="f21" fmla="val 2285"/>
                <a:gd name="f22" fmla="val 2175"/>
                <a:gd name="f23" fmla="*/ f0 1 4254"/>
                <a:gd name="f24" fmla="*/ f1 1 4215"/>
                <a:gd name="f25" fmla="val f2"/>
                <a:gd name="f26" fmla="val f3"/>
                <a:gd name="f27" fmla="val f4"/>
                <a:gd name="f28" fmla="+- f27 0 f25"/>
                <a:gd name="f29" fmla="+- f26 0 f25"/>
                <a:gd name="f30" fmla="*/ f29 1 4254"/>
                <a:gd name="f31" fmla="*/ f28 1 4215"/>
                <a:gd name="f32" fmla="*/ f25 1 f30"/>
                <a:gd name="f33" fmla="*/ f26 1 f30"/>
                <a:gd name="f34" fmla="*/ f25 1 f31"/>
                <a:gd name="f35" fmla="*/ f27 1 f31"/>
                <a:gd name="f36" fmla="*/ f32 f23 1"/>
                <a:gd name="f37" fmla="*/ f33 f23 1"/>
                <a:gd name="f38" fmla="*/ f35 f24 1"/>
                <a:gd name="f39" fmla="*/ f34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6" t="f39" r="f37" b="f38"/>
              <a:pathLst>
                <a:path w="4254" h="4215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6" y="f12"/>
                  </a:lnTo>
                  <a:lnTo>
                    <a:pt x="f13" y="f14"/>
                  </a:lnTo>
                  <a:lnTo>
                    <a:pt x="f15" y="f16"/>
                  </a:lnTo>
                  <a:cubicBezTo>
                    <a:pt x="f3" y="f17"/>
                    <a:pt x="f3" y="f18"/>
                    <a:pt x="f15" y="f19"/>
                  </a:cubicBezTo>
                  <a:lnTo>
                    <a:pt x="f20" y="f11"/>
                  </a:lnTo>
                  <a:cubicBezTo>
                    <a:pt x="f21" y="f9"/>
                    <a:pt x="f22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chemeClr val="bg1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9" name="Google Shape;5991;p67">
              <a:extLst>
                <a:ext uri="{FF2B5EF4-FFF2-40B4-BE49-F238E27FC236}">
                  <a16:creationId xmlns:a16="http://schemas.microsoft.com/office/drawing/2014/main" id="{569577F2-544C-F06E-92EF-D661037E049A}"/>
                </a:ext>
              </a:extLst>
            </p:cNvPr>
            <p:cNvSpPr/>
            <p:nvPr/>
          </p:nvSpPr>
          <p:spPr>
            <a:xfrm>
              <a:off x="6573996" y="4259339"/>
              <a:ext cx="122941" cy="12092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285"/>
                <a:gd name="f4" fmla="val 4215"/>
                <a:gd name="f5" fmla="val 2064"/>
                <a:gd name="f6" fmla="val 1"/>
                <a:gd name="f7" fmla="val 1954"/>
                <a:gd name="f8" fmla="val 1843"/>
                <a:gd name="f9" fmla="val 40"/>
                <a:gd name="f10" fmla="val 1765"/>
                <a:gd name="f11" fmla="val 119"/>
                <a:gd name="f12" fmla="val 1915"/>
                <a:gd name="f13" fmla="val 2300"/>
                <a:gd name="f14" fmla="val 4128"/>
                <a:gd name="f15" fmla="val 2482"/>
                <a:gd name="f16" fmla="val 2324"/>
                <a:gd name="f17" fmla="val 2072"/>
                <a:gd name="f18" fmla="val 2363"/>
                <a:gd name="f19" fmla="val 2285"/>
                <a:gd name="f20" fmla="val 2174"/>
                <a:gd name="f21" fmla="*/ f0 1 4285"/>
                <a:gd name="f22" fmla="*/ f1 1 4215"/>
                <a:gd name="f23" fmla="val f2"/>
                <a:gd name="f24" fmla="val f3"/>
                <a:gd name="f25" fmla="val f4"/>
                <a:gd name="f26" fmla="+- f25 0 f23"/>
                <a:gd name="f27" fmla="+- f24 0 f23"/>
                <a:gd name="f28" fmla="*/ f27 1 4285"/>
                <a:gd name="f29" fmla="*/ f26 1 4215"/>
                <a:gd name="f30" fmla="*/ f23 1 f28"/>
                <a:gd name="f31" fmla="*/ f24 1 f28"/>
                <a:gd name="f32" fmla="*/ f23 1 f29"/>
                <a:gd name="f33" fmla="*/ f25 1 f29"/>
                <a:gd name="f34" fmla="*/ f30 f21 1"/>
                <a:gd name="f35" fmla="*/ f31 f21 1"/>
                <a:gd name="f36" fmla="*/ f33 f22 1"/>
                <a:gd name="f37" fmla="*/ f32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4285" h="4215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2" y="f12"/>
                  </a:lnTo>
                  <a:lnTo>
                    <a:pt x="f13" y="f4"/>
                  </a:lnTo>
                  <a:lnTo>
                    <a:pt x="f14" y="f15"/>
                  </a:lnTo>
                  <a:cubicBezTo>
                    <a:pt x="f3" y="f16"/>
                    <a:pt x="f3" y="f17"/>
                    <a:pt x="f14" y="f12"/>
                  </a:cubicBezTo>
                  <a:lnTo>
                    <a:pt x="f18" y="f11"/>
                  </a:lnTo>
                  <a:cubicBezTo>
                    <a:pt x="f19" y="f9"/>
                    <a:pt x="f20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chemeClr val="bg1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0" name="Google Shape;5992;p67">
              <a:extLst>
                <a:ext uri="{FF2B5EF4-FFF2-40B4-BE49-F238E27FC236}">
                  <a16:creationId xmlns:a16="http://schemas.microsoft.com/office/drawing/2014/main" id="{9EDB65C1-E2BE-BAEB-95BE-2FB5A0F08676}"/>
                </a:ext>
              </a:extLst>
            </p:cNvPr>
            <p:cNvSpPr/>
            <p:nvPr/>
          </p:nvSpPr>
          <p:spPr>
            <a:xfrm>
              <a:off x="6324529" y="4198577"/>
              <a:ext cx="301020" cy="29226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492"/>
                <a:gd name="f4" fmla="val 10187"/>
                <a:gd name="f5" fmla="val 3497"/>
                <a:gd name="f6" fmla="val 1764"/>
                <a:gd name="f7" fmla="val 1733"/>
                <a:gd name="f8" fmla="val 1166"/>
                <a:gd name="f9" fmla="val 2332"/>
                <a:gd name="f10" fmla="val 725"/>
                <a:gd name="f11" fmla="val 3088"/>
                <a:gd name="f12" fmla="val 504"/>
                <a:gd name="f13" fmla="val 3812"/>
                <a:gd name="f14" fmla="val 5514"/>
                <a:gd name="f15" fmla="val 410"/>
                <a:gd name="f16" fmla="val 7404"/>
                <a:gd name="f17" fmla="val 8759"/>
                <a:gd name="f18" fmla="val 2667"/>
                <a:gd name="f19" fmla="val 9661"/>
                <a:gd name="f20" fmla="val 3919"/>
                <a:gd name="f21" fmla="val 5273"/>
                <a:gd name="f22" fmla="val 5384"/>
                <a:gd name="f23" fmla="val 5496"/>
                <a:gd name="f24" fmla="val 10183"/>
                <a:gd name="f25" fmla="val 5608"/>
                <a:gd name="f26" fmla="val 10176"/>
                <a:gd name="f27" fmla="val 6679"/>
                <a:gd name="f28" fmla="val 10082"/>
                <a:gd name="f29" fmla="val 7876"/>
                <a:gd name="f30" fmla="val 9609"/>
                <a:gd name="f31" fmla="val 8758"/>
                <a:gd name="f32" fmla="val 10491"/>
                <a:gd name="f33" fmla="val 7026"/>
                <a:gd name="f34" fmla="val 8191"/>
                <a:gd name="f35" fmla="val 4694"/>
                <a:gd name="f36" fmla="val 6396"/>
                <a:gd name="f37" fmla="val 6077"/>
                <a:gd name="f38" fmla="val 6715"/>
                <a:gd name="f39" fmla="val 5645"/>
                <a:gd name="f40" fmla="val 6880"/>
                <a:gd name="f41" fmla="val 5214"/>
                <a:gd name="f42" fmla="val 4794"/>
                <a:gd name="f43" fmla="val 4375"/>
                <a:gd name="f44" fmla="val 6722"/>
                <a:gd name="f45" fmla="val 4064"/>
                <a:gd name="f46" fmla="val 3434"/>
                <a:gd name="f47" fmla="val 5766"/>
                <a:gd name="f48" fmla="val 5797"/>
                <a:gd name="f49" fmla="*/ f0 1 10492"/>
                <a:gd name="f50" fmla="*/ f1 1 10187"/>
                <a:gd name="f51" fmla="val f2"/>
                <a:gd name="f52" fmla="val f3"/>
                <a:gd name="f53" fmla="val f4"/>
                <a:gd name="f54" fmla="+- f53 0 f51"/>
                <a:gd name="f55" fmla="+- f52 0 f51"/>
                <a:gd name="f56" fmla="*/ f55 1 10492"/>
                <a:gd name="f57" fmla="*/ f54 1 10187"/>
                <a:gd name="f58" fmla="*/ f51 1 f56"/>
                <a:gd name="f59" fmla="*/ f52 1 f56"/>
                <a:gd name="f60" fmla="*/ f51 1 f57"/>
                <a:gd name="f61" fmla="*/ f53 1 f57"/>
                <a:gd name="f62" fmla="*/ f58 f49 1"/>
                <a:gd name="f63" fmla="*/ f59 f49 1"/>
                <a:gd name="f64" fmla="*/ f61 f50 1"/>
                <a:gd name="f65" fmla="*/ f60 f5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2" t="f65" r="f63" b="f64"/>
              <a:pathLst>
                <a:path w="10492" h="10187">
                  <a:moveTo>
                    <a:pt x="f5" y="f2"/>
                  </a:moveTo>
                  <a:lnTo>
                    <a:pt x="f6" y="f7"/>
                  </a:lnTo>
                  <a:cubicBezTo>
                    <a:pt x="f8" y="f9"/>
                    <a:pt x="f10" y="f11"/>
                    <a:pt x="f12" y="f13"/>
                  </a:cubicBezTo>
                  <a:cubicBezTo>
                    <a:pt x="f2" y="f14"/>
                    <a:pt x="f15" y="f16"/>
                    <a:pt x="f6" y="f17"/>
                  </a:cubicBezTo>
                  <a:cubicBezTo>
                    <a:pt x="f18" y="f19"/>
                    <a:pt x="f20" y="f4"/>
                    <a:pt x="f21" y="f4"/>
                  </a:cubicBezTo>
                  <a:cubicBezTo>
                    <a:pt x="f22" y="f4"/>
                    <a:pt x="f23" y="f24"/>
                    <a:pt x="f25" y="f26"/>
                  </a:cubicBezTo>
                  <a:cubicBezTo>
                    <a:pt x="f27" y="f28"/>
                    <a:pt x="f29" y="f30"/>
                    <a:pt x="f31" y="f17"/>
                  </a:cubicBezTo>
                  <a:lnTo>
                    <a:pt x="f32" y="f33"/>
                  </a:lnTo>
                  <a:lnTo>
                    <a:pt x="f34" y="f35"/>
                  </a:lnTo>
                  <a:lnTo>
                    <a:pt x="f36" y="f36"/>
                  </a:lnTo>
                  <a:cubicBezTo>
                    <a:pt x="f37" y="f38"/>
                    <a:pt x="f39" y="f40"/>
                    <a:pt x="f41" y="f40"/>
                  </a:cubicBezTo>
                  <a:cubicBezTo>
                    <a:pt x="f42" y="f40"/>
                    <a:pt x="f43" y="f44"/>
                    <a:pt x="f45" y="f36"/>
                  </a:cubicBezTo>
                  <a:cubicBezTo>
                    <a:pt x="f46" y="f47"/>
                    <a:pt x="f46" y="f35"/>
                    <a:pt x="f45" y="f45"/>
                  </a:cubicBezTo>
                  <a:lnTo>
                    <a:pt x="f48" y="f9"/>
                  </a:lnTo>
                  <a:lnTo>
                    <a:pt x="f5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chemeClr val="bg1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41" name="Google Shape;6007;p67">
            <a:extLst>
              <a:ext uri="{FF2B5EF4-FFF2-40B4-BE49-F238E27FC236}">
                <a16:creationId xmlns:a16="http://schemas.microsoft.com/office/drawing/2014/main" id="{9F8BA5E7-FAA9-A95A-F88E-998D40C45D97}"/>
              </a:ext>
            </a:extLst>
          </p:cNvPr>
          <p:cNvGrpSpPr/>
          <p:nvPr/>
        </p:nvGrpSpPr>
        <p:grpSpPr>
          <a:xfrm>
            <a:off x="3543846" y="5542727"/>
            <a:ext cx="469684" cy="475695"/>
            <a:chOff x="3964170" y="4157045"/>
            <a:chExt cx="352263" cy="356771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42" name="Google Shape;6008;p67">
              <a:extLst>
                <a:ext uri="{FF2B5EF4-FFF2-40B4-BE49-F238E27FC236}">
                  <a16:creationId xmlns:a16="http://schemas.microsoft.com/office/drawing/2014/main" id="{58322650-754C-07BB-4E2E-157EC08C6F15}"/>
                </a:ext>
              </a:extLst>
            </p:cNvPr>
            <p:cNvSpPr/>
            <p:nvPr/>
          </p:nvSpPr>
          <p:spPr>
            <a:xfrm>
              <a:off x="3964170" y="4157045"/>
              <a:ext cx="352263" cy="35677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278"/>
                <a:gd name="f4" fmla="val 12435"/>
                <a:gd name="f5" fmla="val 5905"/>
                <a:gd name="f6" fmla="val 860"/>
                <a:gd name="f7" fmla="val 6421"/>
                <a:gd name="f8" fmla="val 6926"/>
                <a:gd name="f9" fmla="val 1412"/>
                <a:gd name="f10" fmla="val 7341"/>
                <a:gd name="f11" fmla="val 2467"/>
                <a:gd name="f12" fmla="val 6837"/>
                <a:gd name="f13" fmla="val 2593"/>
                <a:gd name="f14" fmla="val 6365"/>
                <a:gd name="f15" fmla="val 2782"/>
                <a:gd name="f16" fmla="val 5892"/>
                <a:gd name="f17" fmla="val 3003"/>
                <a:gd name="f18" fmla="val 5419"/>
                <a:gd name="f19" fmla="val 4947"/>
                <a:gd name="f20" fmla="val 4443"/>
                <a:gd name="f21" fmla="val 4893"/>
                <a:gd name="f22" fmla="val 1381"/>
                <a:gd name="f23" fmla="val 5404"/>
                <a:gd name="f24" fmla="val 4191"/>
                <a:gd name="f25" fmla="val 3255"/>
                <a:gd name="f26" fmla="val 3349"/>
                <a:gd name="f27" fmla="val 4632"/>
                <a:gd name="f28" fmla="val 3381"/>
                <a:gd name="f29" fmla="val 4884"/>
                <a:gd name="f30" fmla="val 3475"/>
                <a:gd name="f31" fmla="val 4726"/>
                <a:gd name="f32" fmla="val 3538"/>
                <a:gd name="f33" fmla="val 4600"/>
                <a:gd name="f34" fmla="val 3601"/>
                <a:gd name="f35" fmla="val 3696"/>
                <a:gd name="f36" fmla="val 4285"/>
                <a:gd name="f37" fmla="val 3790"/>
                <a:gd name="f38" fmla="val 4159"/>
                <a:gd name="f39" fmla="val 3853"/>
                <a:gd name="f40" fmla="val 4002"/>
                <a:gd name="f41" fmla="val 3948"/>
                <a:gd name="f42" fmla="val 4096"/>
                <a:gd name="f43" fmla="val 3727"/>
                <a:gd name="f44" fmla="val 3507"/>
                <a:gd name="f45" fmla="val 7625"/>
                <a:gd name="f46" fmla="val 3318"/>
                <a:gd name="f47" fmla="val 7688"/>
                <a:gd name="f48" fmla="val 7751"/>
                <a:gd name="f49" fmla="val 7782"/>
                <a:gd name="f50" fmla="val 3979"/>
                <a:gd name="f51" fmla="val 7499"/>
                <a:gd name="f52" fmla="val 7247"/>
                <a:gd name="f53" fmla="val 3633"/>
                <a:gd name="f54" fmla="val 6963"/>
                <a:gd name="f55" fmla="val 7184"/>
                <a:gd name="f56" fmla="val 3412"/>
                <a:gd name="f57" fmla="val 7404"/>
                <a:gd name="f58" fmla="val 2611"/>
                <a:gd name="f59" fmla="val 3034"/>
                <a:gd name="f60" fmla="val 2846"/>
                <a:gd name="f61" fmla="val 3110"/>
                <a:gd name="f62" fmla="val 3054"/>
                <a:gd name="f63" fmla="val 3403"/>
                <a:gd name="f64" fmla="val 3097"/>
                <a:gd name="f65" fmla="val 3309"/>
                <a:gd name="f66" fmla="val 3570"/>
                <a:gd name="f67" fmla="val 3183"/>
                <a:gd name="f68" fmla="val 4042"/>
                <a:gd name="f69" fmla="val 3151"/>
                <a:gd name="f70" fmla="val 4609"/>
                <a:gd name="f71" fmla="val 2742"/>
                <a:gd name="f72" fmla="val 4924"/>
                <a:gd name="f73" fmla="val 2363"/>
                <a:gd name="f74" fmla="val 5240"/>
                <a:gd name="f75" fmla="val 1954"/>
                <a:gd name="f76" fmla="val 5586"/>
                <a:gd name="f77" fmla="val 712"/>
                <a:gd name="f78" fmla="val 4068"/>
                <a:gd name="f79" fmla="val 945"/>
                <a:gd name="f80" fmla="val 9301"/>
                <a:gd name="f81" fmla="val 3075"/>
                <a:gd name="f82" fmla="val 10879"/>
                <a:gd name="f83" fmla="val 11079"/>
                <a:gd name="f84" fmla="val 4102"/>
                <a:gd name="f85" fmla="val 9862"/>
                <a:gd name="f86" fmla="val 5618"/>
                <a:gd name="f87" fmla="val 9515"/>
                <a:gd name="f88" fmla="val 5271"/>
                <a:gd name="f89" fmla="val 9137"/>
                <a:gd name="f90" fmla="val 8696"/>
                <a:gd name="f91" fmla="val 4641"/>
                <a:gd name="f92" fmla="val 8601"/>
                <a:gd name="f93" fmla="val 4137"/>
                <a:gd name="f94" fmla="val 8538"/>
                <a:gd name="f95" fmla="val 8412"/>
                <a:gd name="f96" fmla="val 3160"/>
                <a:gd name="f97" fmla="val 8746"/>
                <a:gd name="f98" fmla="val 3102"/>
                <a:gd name="f99" fmla="val 9042"/>
                <a:gd name="f100" fmla="val 8822"/>
                <a:gd name="f101" fmla="val 5744"/>
                <a:gd name="f102" fmla="val 9011"/>
                <a:gd name="f103" fmla="val 5901"/>
                <a:gd name="f104" fmla="val 9169"/>
                <a:gd name="f105" fmla="val 6059"/>
                <a:gd name="f106" fmla="val 9326"/>
                <a:gd name="f107" fmla="val 6216"/>
                <a:gd name="f108" fmla="val 6374"/>
                <a:gd name="f109" fmla="val 8980"/>
                <a:gd name="f110" fmla="val 6531"/>
                <a:gd name="f111" fmla="val 6689"/>
                <a:gd name="f112" fmla="val 3025"/>
                <a:gd name="f113" fmla="val 5775"/>
                <a:gd name="f114" fmla="val 6720"/>
                <a:gd name="f115" fmla="val 2836"/>
                <a:gd name="f116" fmla="val 6563"/>
                <a:gd name="f117" fmla="val 2679"/>
                <a:gd name="f118" fmla="val 6405"/>
                <a:gd name="f119" fmla="val 2521"/>
                <a:gd name="f120" fmla="val 6248"/>
                <a:gd name="f121" fmla="val 6090"/>
                <a:gd name="f122" fmla="val 2868"/>
                <a:gd name="f123" fmla="val 5933"/>
                <a:gd name="f124" fmla="val 3885"/>
                <a:gd name="f125" fmla="val 6617"/>
                <a:gd name="f126" fmla="val 4200"/>
                <a:gd name="f127" fmla="val 7278"/>
                <a:gd name="f128" fmla="val 7908"/>
                <a:gd name="f129" fmla="val 5082"/>
                <a:gd name="f130" fmla="val 8003"/>
                <a:gd name="f131" fmla="val 5838"/>
                <a:gd name="f132" fmla="val 6626"/>
                <a:gd name="f133" fmla="val 7413"/>
                <a:gd name="f134" fmla="val 7823"/>
                <a:gd name="f135" fmla="val 6585"/>
                <a:gd name="f136" fmla="val 8232"/>
                <a:gd name="f137" fmla="val 8579"/>
                <a:gd name="f138" fmla="val 5545"/>
                <a:gd name="f139" fmla="val 8421"/>
                <a:gd name="f140" fmla="val 5230"/>
                <a:gd name="f141" fmla="val 8043"/>
                <a:gd name="f142" fmla="val 4537"/>
                <a:gd name="f143" fmla="val 7634"/>
                <a:gd name="f144" fmla="val 3876"/>
                <a:gd name="f145" fmla="val 3844"/>
                <a:gd name="f146" fmla="val 6657"/>
                <a:gd name="f147" fmla="val 5870"/>
                <a:gd name="f148" fmla="val 4830"/>
                <a:gd name="f149" fmla="val 4452"/>
                <a:gd name="f150" fmla="val 4263"/>
                <a:gd name="f151" fmla="val 5577"/>
                <a:gd name="f152" fmla="val 4033"/>
                <a:gd name="f153" fmla="val 8516"/>
                <a:gd name="f154" fmla="val 4317"/>
                <a:gd name="f155" fmla="val 8674"/>
                <a:gd name="f156" fmla="val 4474"/>
                <a:gd name="f157" fmla="val 8737"/>
                <a:gd name="f158" fmla="val 8831"/>
                <a:gd name="f159" fmla="val 4758"/>
                <a:gd name="f160" fmla="val 8894"/>
                <a:gd name="f161" fmla="val 4915"/>
                <a:gd name="f162" fmla="val 8989"/>
                <a:gd name="f163" fmla="val 4663"/>
                <a:gd name="f164" fmla="val 9052"/>
                <a:gd name="f165" fmla="val 9146"/>
                <a:gd name="f166" fmla="val 4254"/>
                <a:gd name="f167" fmla="val 9178"/>
                <a:gd name="f168" fmla="val 8926"/>
                <a:gd name="f169" fmla="val 9083"/>
                <a:gd name="f170" fmla="val 6846"/>
                <a:gd name="f171" fmla="val 2300"/>
                <a:gd name="f172" fmla="val 7193"/>
                <a:gd name="f173" fmla="val 2710"/>
                <a:gd name="f174" fmla="val 7571"/>
                <a:gd name="f175" fmla="val 3214"/>
                <a:gd name="f176" fmla="val 8358"/>
                <a:gd name="f177" fmla="val 8863"/>
                <a:gd name="f178" fmla="val 9335"/>
                <a:gd name="f179" fmla="val 3090"/>
                <a:gd name="f180" fmla="val 9388"/>
                <a:gd name="f181" fmla="val 2806"/>
                <a:gd name="f182" fmla="val 9414"/>
                <a:gd name="f183" fmla="val 2555"/>
                <a:gd name="f184" fmla="val 1015"/>
                <a:gd name="f185" fmla="val 681"/>
                <a:gd name="f186" fmla="val 8445"/>
                <a:gd name="f187" fmla="val 9925"/>
                <a:gd name="f188" fmla="val 11167"/>
                <a:gd name="f189" fmla="val 8392"/>
                <a:gd name="f190" fmla="val 10934"/>
                <a:gd name="f191" fmla="val 9430"/>
                <a:gd name="f192" fmla="val 9267"/>
                <a:gd name="f193" fmla="val 9032"/>
                <a:gd name="f194" fmla="val 8768"/>
                <a:gd name="f195" fmla="val 9410"/>
                <a:gd name="f196" fmla="val 8475"/>
                <a:gd name="f197" fmla="val 9367"/>
                <a:gd name="f198" fmla="val 8664"/>
                <a:gd name="f199" fmla="val 8390"/>
                <a:gd name="f200" fmla="val 8727"/>
                <a:gd name="f201" fmla="val 7508"/>
                <a:gd name="f202" fmla="val 5924"/>
                <a:gd name="f203" fmla="val 9461"/>
                <a:gd name="f204" fmla="val 6396"/>
                <a:gd name="f205" fmla="val 9650"/>
                <a:gd name="f206" fmla="val 6869"/>
                <a:gd name="f207" fmla="val 9839"/>
                <a:gd name="f208" fmla="val 9965"/>
                <a:gd name="f209" fmla="val 6962"/>
                <a:gd name="f210" fmla="val 11056"/>
                <a:gd name="f211" fmla="val 6440"/>
                <a:gd name="f212" fmla="val 11607"/>
                <a:gd name="f213" fmla="val 5922"/>
                <a:gd name="f214" fmla="val 5408"/>
                <a:gd name="f215" fmla="val 4898"/>
                <a:gd name="f216" fmla="val 11064"/>
                <a:gd name="f217" fmla="val 4978"/>
                <a:gd name="f218" fmla="val 5451"/>
                <a:gd name="f219" fmla="val 5931"/>
                <a:gd name="f220" fmla="val 1"/>
                <a:gd name="f221" fmla="val 5817"/>
                <a:gd name="f222" fmla="val 5699"/>
                <a:gd name="f223" fmla="val 14"/>
                <a:gd name="f224" fmla="val 41"/>
                <a:gd name="f225" fmla="val 262"/>
                <a:gd name="f226" fmla="val 1333"/>
                <a:gd name="f227" fmla="val 3655"/>
                <a:gd name="f228" fmla="val 2278"/>
                <a:gd name="f229" fmla="val 3326"/>
                <a:gd name="f230" fmla="val 2223"/>
                <a:gd name="f231" fmla="val 2973"/>
                <a:gd name="f232" fmla="val 2187"/>
                <a:gd name="f233" fmla="val 2624"/>
                <a:gd name="f234" fmla="val 1770"/>
                <a:gd name="f235" fmla="val 939"/>
                <a:gd name="f236" fmla="val 2404"/>
                <a:gd name="f237" fmla="val 536"/>
                <a:gd name="f238" fmla="val 4074"/>
                <a:gd name="f239" fmla="val 662"/>
                <a:gd name="f240" fmla="val 5334"/>
                <a:gd name="f241" fmla="val 1387"/>
                <a:gd name="f242" fmla="val 788"/>
                <a:gd name="f243" fmla="val 6972"/>
                <a:gd name="f244" fmla="val 158"/>
                <a:gd name="f245" fmla="val 379"/>
                <a:gd name="f246" fmla="val 599"/>
                <a:gd name="f247" fmla="val 1166"/>
                <a:gd name="f248" fmla="val 10028"/>
                <a:gd name="f249" fmla="val 1922"/>
                <a:gd name="f250" fmla="val 10186"/>
                <a:gd name="f251" fmla="val 2157"/>
                <a:gd name="f252" fmla="val 10241"/>
                <a:gd name="f253" fmla="val 2410"/>
                <a:gd name="f254" fmla="val 10266"/>
                <a:gd name="f255" fmla="val 2668"/>
                <a:gd name="f256" fmla="val 2998"/>
                <a:gd name="f257" fmla="val 3337"/>
                <a:gd name="f258" fmla="val 10225"/>
                <a:gd name="f259" fmla="val 10154"/>
                <a:gd name="f260" fmla="val 4221"/>
                <a:gd name="f261" fmla="val 11678"/>
                <a:gd name="f262" fmla="val 5076"/>
                <a:gd name="f263" fmla="val 12434"/>
                <a:gd name="f264" fmla="val 5929"/>
                <a:gd name="f265" fmla="val 6786"/>
                <a:gd name="f266" fmla="val 7639"/>
                <a:gd name="f267" fmla="val 11670"/>
                <a:gd name="f268" fmla="val 8192"/>
                <a:gd name="f269" fmla="val 8550"/>
                <a:gd name="f270" fmla="val 10215"/>
                <a:gd name="f271" fmla="val 8882"/>
                <a:gd name="f272" fmla="val 10243"/>
                <a:gd name="f273" fmla="val 9186"/>
                <a:gd name="f274" fmla="val 11589"/>
                <a:gd name="f275" fmla="val 8453"/>
                <a:gd name="f276" fmla="val 10460"/>
                <a:gd name="f277" fmla="val 12272"/>
                <a:gd name="f278" fmla="val 4014"/>
                <a:gd name="f279" fmla="val 11618"/>
                <a:gd name="f280" fmla="val 2182"/>
                <a:gd name="f281" fmla="val 9217"/>
                <a:gd name="f282" fmla="val 8904"/>
                <a:gd name="f283" fmla="val 8562"/>
                <a:gd name="f284" fmla="val 2213"/>
                <a:gd name="f285" fmla="val 7765"/>
                <a:gd name="f286" fmla="val 1139"/>
                <a:gd name="f287" fmla="val 7004"/>
                <a:gd name="f288" fmla="*/ f0 1 12278"/>
                <a:gd name="f289" fmla="*/ f1 1 12435"/>
                <a:gd name="f290" fmla="val f2"/>
                <a:gd name="f291" fmla="val f3"/>
                <a:gd name="f292" fmla="val f4"/>
                <a:gd name="f293" fmla="+- f292 0 f290"/>
                <a:gd name="f294" fmla="+- f291 0 f290"/>
                <a:gd name="f295" fmla="*/ f294 1 12278"/>
                <a:gd name="f296" fmla="*/ f293 1 12435"/>
                <a:gd name="f297" fmla="*/ f290 1 f295"/>
                <a:gd name="f298" fmla="*/ f291 1 f295"/>
                <a:gd name="f299" fmla="*/ f290 1 f296"/>
                <a:gd name="f300" fmla="*/ f292 1 f296"/>
                <a:gd name="f301" fmla="*/ f297 f288 1"/>
                <a:gd name="f302" fmla="*/ f298 f288 1"/>
                <a:gd name="f303" fmla="*/ f300 f289 1"/>
                <a:gd name="f304" fmla="*/ f299 f28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1" t="f304" r="f302" b="f303"/>
              <a:pathLst>
                <a:path w="12278" h="12435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5"/>
                    <a:pt x="f19" y="f13"/>
                    <a:pt x="f20" y="f11"/>
                  </a:cubicBezTo>
                  <a:cubicBezTo>
                    <a:pt x="f21" y="f22"/>
                    <a:pt x="f23" y="f6"/>
                    <a:pt x="f5" y="f6"/>
                  </a:cubicBezTo>
                  <a:close/>
                  <a:moveTo>
                    <a:pt x="f24" y="f25"/>
                  </a:moveTo>
                  <a:cubicBezTo>
                    <a:pt x="f20" y="f26"/>
                    <a:pt x="f27" y="f28"/>
                    <a:pt x="f29" y="f30"/>
                  </a:cubicBezTo>
                  <a:cubicBezTo>
                    <a:pt x="f31" y="f32"/>
                    <a:pt x="f33" y="f34"/>
                    <a:pt x="f20" y="f35"/>
                  </a:cubicBezTo>
                  <a:cubicBezTo>
                    <a:pt x="f36" y="f37"/>
                    <a:pt x="f38" y="f39"/>
                    <a:pt x="f40" y="f41"/>
                  </a:cubicBezTo>
                  <a:cubicBezTo>
                    <a:pt x="f42" y="f43"/>
                    <a:pt x="f38" y="f44"/>
                    <a:pt x="f24" y="f25"/>
                  </a:cubicBezTo>
                  <a:close/>
                  <a:moveTo>
                    <a:pt x="f45" y="f46"/>
                  </a:moveTo>
                  <a:cubicBezTo>
                    <a:pt x="f47" y="f44"/>
                    <a:pt x="f48" y="f43"/>
                    <a:pt x="f49" y="f50"/>
                  </a:cubicBezTo>
                  <a:cubicBezTo>
                    <a:pt x="f51" y="f37"/>
                    <a:pt x="f52" y="f53"/>
                    <a:pt x="f54" y="f44"/>
                  </a:cubicBezTo>
                  <a:cubicBezTo>
                    <a:pt x="f55" y="f56"/>
                    <a:pt x="f57" y="f26"/>
                    <a:pt x="f45" y="f46"/>
                  </a:cubicBezTo>
                  <a:close/>
                  <a:moveTo>
                    <a:pt x="f58" y="f59"/>
                  </a:moveTo>
                  <a:cubicBezTo>
                    <a:pt x="f60" y="f59"/>
                    <a:pt x="f61" y="f62"/>
                    <a:pt x="f63" y="f64"/>
                  </a:cubicBezTo>
                  <a:cubicBezTo>
                    <a:pt x="f65" y="f66"/>
                    <a:pt x="f67" y="f68"/>
                    <a:pt x="f69" y="f70"/>
                  </a:cubicBezTo>
                  <a:cubicBezTo>
                    <a:pt x="f71" y="f72"/>
                    <a:pt x="f73" y="f74"/>
                    <a:pt x="f75" y="f76"/>
                  </a:cubicBezTo>
                  <a:cubicBezTo>
                    <a:pt x="f77" y="f78"/>
                    <a:pt x="f79" y="f59"/>
                    <a:pt x="f58" y="f59"/>
                  </a:cubicBezTo>
                  <a:close/>
                  <a:moveTo>
                    <a:pt x="f80" y="f81"/>
                  </a:moveTo>
                  <a:cubicBezTo>
                    <a:pt x="f82" y="f81"/>
                    <a:pt x="f83" y="f84"/>
                    <a:pt x="f85" y="f86"/>
                  </a:cubicBezTo>
                  <a:cubicBezTo>
                    <a:pt x="f87" y="f88"/>
                    <a:pt x="f89" y="f72"/>
                    <a:pt x="f90" y="f91"/>
                  </a:cubicBezTo>
                  <a:cubicBezTo>
                    <a:pt x="f92" y="f93"/>
                    <a:pt x="f94" y="f34"/>
                    <a:pt x="f95" y="f96"/>
                  </a:cubicBezTo>
                  <a:cubicBezTo>
                    <a:pt x="f97" y="f98"/>
                    <a:pt x="f99" y="f81"/>
                    <a:pt x="f80" y="f81"/>
                  </a:cubicBezTo>
                  <a:close/>
                  <a:moveTo>
                    <a:pt x="f100" y="f101"/>
                  </a:moveTo>
                  <a:cubicBezTo>
                    <a:pt x="f102" y="f103"/>
                    <a:pt x="f104" y="f105"/>
                    <a:pt x="f106" y="f107"/>
                  </a:cubicBezTo>
                  <a:cubicBezTo>
                    <a:pt x="f104" y="f108"/>
                    <a:pt x="f109" y="f110"/>
                    <a:pt x="f100" y="f111"/>
                  </a:cubicBezTo>
                  <a:lnTo>
                    <a:pt x="f100" y="f101"/>
                  </a:lnTo>
                  <a:close/>
                  <a:moveTo>
                    <a:pt x="f112" y="f113"/>
                  </a:moveTo>
                  <a:lnTo>
                    <a:pt x="f112" y="f114"/>
                  </a:lnTo>
                  <a:cubicBezTo>
                    <a:pt x="f115" y="f116"/>
                    <a:pt x="f117" y="f118"/>
                    <a:pt x="f119" y="f120"/>
                  </a:cubicBezTo>
                  <a:cubicBezTo>
                    <a:pt x="f117" y="f121"/>
                    <a:pt x="f122" y="f123"/>
                    <a:pt x="f112" y="f113"/>
                  </a:cubicBezTo>
                  <a:close/>
                  <a:moveTo>
                    <a:pt x="f16" y="f124"/>
                  </a:moveTo>
                  <a:cubicBezTo>
                    <a:pt x="f125" y="f126"/>
                    <a:pt x="f127" y="f70"/>
                    <a:pt x="f128" y="f129"/>
                  </a:cubicBezTo>
                  <a:cubicBezTo>
                    <a:pt x="f130" y="f131"/>
                    <a:pt x="f130" y="f132"/>
                    <a:pt x="f128" y="f133"/>
                  </a:cubicBezTo>
                  <a:cubicBezTo>
                    <a:pt x="f127" y="f134"/>
                    <a:pt x="f135" y="f136"/>
                    <a:pt x="f16" y="f137"/>
                  </a:cubicBezTo>
                  <a:cubicBezTo>
                    <a:pt x="f138" y="f139"/>
                    <a:pt x="f140" y="f136"/>
                    <a:pt x="f29" y="f141"/>
                  </a:cubicBezTo>
                  <a:cubicBezTo>
                    <a:pt x="f142" y="f134"/>
                    <a:pt x="f24" y="f143"/>
                    <a:pt x="f144" y="f133"/>
                  </a:cubicBezTo>
                  <a:cubicBezTo>
                    <a:pt x="f145" y="f146"/>
                    <a:pt x="f145" y="f147"/>
                    <a:pt x="f144" y="f129"/>
                  </a:cubicBezTo>
                  <a:cubicBezTo>
                    <a:pt x="f24" y="f148"/>
                    <a:pt x="f142" y="f91"/>
                    <a:pt x="f29" y="f149"/>
                  </a:cubicBezTo>
                  <a:cubicBezTo>
                    <a:pt x="f140" y="f150"/>
                    <a:pt x="f151" y="f68"/>
                    <a:pt x="f16" y="f124"/>
                  </a:cubicBezTo>
                  <a:close/>
                  <a:moveTo>
                    <a:pt x="f152" y="f153"/>
                  </a:moveTo>
                  <a:cubicBezTo>
                    <a:pt x="f38" y="f137"/>
                    <a:pt x="f154" y="f155"/>
                    <a:pt x="f156" y="f157"/>
                  </a:cubicBezTo>
                  <a:cubicBezTo>
                    <a:pt x="f27" y="f158"/>
                    <a:pt x="f159" y="f160"/>
                    <a:pt x="f161" y="f162"/>
                  </a:cubicBezTo>
                  <a:cubicBezTo>
                    <a:pt x="f163" y="f164"/>
                    <a:pt x="f156" y="f165"/>
                    <a:pt x="f166" y="f167"/>
                  </a:cubicBezTo>
                  <a:cubicBezTo>
                    <a:pt x="f38" y="f168"/>
                    <a:pt x="f42" y="f157"/>
                    <a:pt x="f152" y="f153"/>
                  </a:cubicBezTo>
                  <a:close/>
                  <a:moveTo>
                    <a:pt x="f49" y="f153"/>
                  </a:moveTo>
                  <a:cubicBezTo>
                    <a:pt x="f48" y="f157"/>
                    <a:pt x="f47" y="f162"/>
                    <a:pt x="f45" y="f167"/>
                  </a:cubicBezTo>
                  <a:cubicBezTo>
                    <a:pt x="f57" y="f169"/>
                    <a:pt x="f55" y="f164"/>
                    <a:pt x="f54" y="f162"/>
                  </a:cubicBezTo>
                  <a:cubicBezTo>
                    <a:pt x="f127" y="f158"/>
                    <a:pt x="f51" y="f155"/>
                    <a:pt x="f49" y="f153"/>
                  </a:cubicBezTo>
                  <a:close/>
                  <a:moveTo>
                    <a:pt x="f75" y="f170"/>
                  </a:moveTo>
                  <a:cubicBezTo>
                    <a:pt x="f171" y="f172"/>
                    <a:pt x="f173" y="f174"/>
                    <a:pt x="f69" y="f134"/>
                  </a:cubicBezTo>
                  <a:cubicBezTo>
                    <a:pt x="f175" y="f176"/>
                    <a:pt x="f65" y="f177"/>
                    <a:pt x="f63" y="f178"/>
                  </a:cubicBezTo>
                  <a:cubicBezTo>
                    <a:pt x="f179" y="f180"/>
                    <a:pt x="f181" y="f182"/>
                    <a:pt x="f183" y="f182"/>
                  </a:cubicBezTo>
                  <a:cubicBezTo>
                    <a:pt x="f184" y="f182"/>
                    <a:pt x="f185" y="f186"/>
                    <a:pt x="f75" y="f170"/>
                  </a:cubicBezTo>
                  <a:close/>
                  <a:moveTo>
                    <a:pt x="f187" y="f170"/>
                  </a:moveTo>
                  <a:lnTo>
                    <a:pt x="f187" y="f170"/>
                  </a:lnTo>
                  <a:cubicBezTo>
                    <a:pt x="f188" y="f189"/>
                    <a:pt x="f190" y="f191"/>
                    <a:pt x="f192" y="f191"/>
                  </a:cubicBezTo>
                  <a:cubicBezTo>
                    <a:pt x="f193" y="f191"/>
                    <a:pt x="f194" y="f195"/>
                    <a:pt x="f196" y="f197"/>
                  </a:cubicBezTo>
                  <a:cubicBezTo>
                    <a:pt x="f94" y="f160"/>
                    <a:pt x="f198" y="f199"/>
                    <a:pt x="f200" y="f134"/>
                  </a:cubicBezTo>
                  <a:cubicBezTo>
                    <a:pt x="f89" y="f201"/>
                    <a:pt x="f87" y="f172"/>
                    <a:pt x="f187" y="f170"/>
                  </a:cubicBezTo>
                  <a:close/>
                  <a:moveTo>
                    <a:pt x="f202" y="f203"/>
                  </a:moveTo>
                  <a:cubicBezTo>
                    <a:pt x="f204" y="f205"/>
                    <a:pt x="f206" y="f207"/>
                    <a:pt x="f57" y="f208"/>
                  </a:cubicBezTo>
                  <a:cubicBezTo>
                    <a:pt x="f209" y="f210"/>
                    <a:pt x="f211" y="f212"/>
                    <a:pt x="f213" y="f212"/>
                  </a:cubicBezTo>
                  <a:cubicBezTo>
                    <a:pt x="f214" y="f212"/>
                    <a:pt x="f215" y="f216"/>
                    <a:pt x="f156" y="f208"/>
                  </a:cubicBezTo>
                  <a:cubicBezTo>
                    <a:pt x="f217" y="f207"/>
                    <a:pt x="f218" y="f205"/>
                    <a:pt x="f202" y="f203"/>
                  </a:cubicBezTo>
                  <a:close/>
                  <a:moveTo>
                    <a:pt x="f219" y="f220"/>
                  </a:moveTo>
                  <a:cubicBezTo>
                    <a:pt x="f221" y="f220"/>
                    <a:pt x="f222" y="f223"/>
                    <a:pt x="f151" y="f224"/>
                  </a:cubicBezTo>
                  <a:cubicBezTo>
                    <a:pt x="f27" y="f225"/>
                    <a:pt x="f40" y="f226"/>
                    <a:pt x="f227" y="f228"/>
                  </a:cubicBezTo>
                  <a:cubicBezTo>
                    <a:pt x="f229" y="f230"/>
                    <a:pt x="f231" y="f232"/>
                    <a:pt x="f233" y="f232"/>
                  </a:cubicBezTo>
                  <a:cubicBezTo>
                    <a:pt x="f234" y="f232"/>
                    <a:pt x="f235" y="f236"/>
                    <a:pt x="f237" y="f64"/>
                  </a:cubicBezTo>
                  <a:cubicBezTo>
                    <a:pt x="f220" y="f238"/>
                    <a:pt x="f239" y="f240"/>
                    <a:pt x="f241" y="f107"/>
                  </a:cubicBezTo>
                  <a:cubicBezTo>
                    <a:pt x="f242" y="f243"/>
                    <a:pt x="f244" y="f141"/>
                    <a:pt x="f245" y="f168"/>
                  </a:cubicBezTo>
                  <a:cubicBezTo>
                    <a:pt x="f246" y="f205"/>
                    <a:pt x="f247" y="f248"/>
                    <a:pt x="f249" y="f250"/>
                  </a:cubicBezTo>
                  <a:cubicBezTo>
                    <a:pt x="f251" y="f252"/>
                    <a:pt x="f253" y="f254"/>
                    <a:pt x="f255" y="f254"/>
                  </a:cubicBezTo>
                  <a:cubicBezTo>
                    <a:pt x="f256" y="f254"/>
                    <a:pt x="f257" y="f258"/>
                    <a:pt x="f227" y="f259"/>
                  </a:cubicBezTo>
                  <a:cubicBezTo>
                    <a:pt x="f260" y="f261"/>
                    <a:pt x="f262" y="f263"/>
                    <a:pt x="f264" y="f263"/>
                  </a:cubicBezTo>
                  <a:cubicBezTo>
                    <a:pt x="f265" y="f263"/>
                    <a:pt x="f266" y="f267"/>
                    <a:pt x="f268" y="f259"/>
                  </a:cubicBezTo>
                  <a:cubicBezTo>
                    <a:pt x="f269" y="f270"/>
                    <a:pt x="f271" y="f272"/>
                    <a:pt x="f273" y="f272"/>
                  </a:cubicBezTo>
                  <a:cubicBezTo>
                    <a:pt x="f274" y="f272"/>
                    <a:pt x="f3" y="f275"/>
                    <a:pt x="f276" y="f107"/>
                  </a:cubicBezTo>
                  <a:cubicBezTo>
                    <a:pt x="f277" y="f278"/>
                    <a:pt x="f279" y="f280"/>
                    <a:pt x="f281" y="f280"/>
                  </a:cubicBezTo>
                  <a:cubicBezTo>
                    <a:pt x="f282" y="f280"/>
                    <a:pt x="f283" y="f284"/>
                    <a:pt x="f268" y="f228"/>
                  </a:cubicBezTo>
                  <a:cubicBezTo>
                    <a:pt x="f285" y="f286"/>
                    <a:pt x="f287" y="f220"/>
                    <a:pt x="f219" y="f220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chemeClr val="bg1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3" name="Google Shape;6009;p67">
              <a:extLst>
                <a:ext uri="{FF2B5EF4-FFF2-40B4-BE49-F238E27FC236}">
                  <a16:creationId xmlns:a16="http://schemas.microsoft.com/office/drawing/2014/main" id="{067CBED4-9B13-17A7-0D4E-43A7E46E2436}"/>
                </a:ext>
              </a:extLst>
            </p:cNvPr>
            <p:cNvSpPr/>
            <p:nvPr/>
          </p:nvSpPr>
          <p:spPr>
            <a:xfrm>
              <a:off x="4097947" y="4300094"/>
              <a:ext cx="72329" cy="7146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521"/>
                <a:gd name="f4" fmla="val 2491"/>
                <a:gd name="f5" fmla="val 1313"/>
                <a:gd name="f6" fmla="val 1295"/>
                <a:gd name="f7" fmla="val 1278"/>
                <a:gd name="f8" fmla="val 1"/>
                <a:gd name="f9" fmla="val 1261"/>
                <a:gd name="f10" fmla="val 599"/>
                <a:gd name="f11" fmla="val 569"/>
                <a:gd name="f12" fmla="val 63"/>
                <a:gd name="f13" fmla="val 1230"/>
                <a:gd name="f14" fmla="val 1955"/>
                <a:gd name="f15" fmla="val 567"/>
                <a:gd name="f16" fmla="val 2490"/>
                <a:gd name="f17" fmla="val 1954"/>
                <a:gd name="f18" fmla="val 2489"/>
                <a:gd name="f19" fmla="val 585"/>
                <a:gd name="f20" fmla="val 1980"/>
                <a:gd name="f21" fmla="*/ f0 1 2521"/>
                <a:gd name="f22" fmla="*/ f1 1 2491"/>
                <a:gd name="f23" fmla="val f2"/>
                <a:gd name="f24" fmla="val f3"/>
                <a:gd name="f25" fmla="val f4"/>
                <a:gd name="f26" fmla="+- f25 0 f23"/>
                <a:gd name="f27" fmla="+- f24 0 f23"/>
                <a:gd name="f28" fmla="*/ f27 1 2521"/>
                <a:gd name="f29" fmla="*/ f26 1 2491"/>
                <a:gd name="f30" fmla="*/ f23 1 f28"/>
                <a:gd name="f31" fmla="*/ f24 1 f28"/>
                <a:gd name="f32" fmla="*/ f23 1 f29"/>
                <a:gd name="f33" fmla="*/ f25 1 f29"/>
                <a:gd name="f34" fmla="*/ f30 f21 1"/>
                <a:gd name="f35" fmla="*/ f31 f21 1"/>
                <a:gd name="f36" fmla="*/ f33 f22 1"/>
                <a:gd name="f37" fmla="*/ f32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2521" h="2491">
                  <a:moveTo>
                    <a:pt x="f5" y="f2"/>
                  </a:moveTo>
                  <a:cubicBezTo>
                    <a:pt x="f6" y="f2"/>
                    <a:pt x="f7" y="f8"/>
                    <a:pt x="f9" y="f8"/>
                  </a:cubicBezTo>
                  <a:cubicBezTo>
                    <a:pt x="f10" y="f8"/>
                    <a:pt x="f2" y="f11"/>
                    <a:pt x="f12" y="f13"/>
                  </a:cubicBezTo>
                  <a:cubicBezTo>
                    <a:pt x="f2" y="f14"/>
                    <a:pt x="f15" y="f16"/>
                    <a:pt x="f9" y="f16"/>
                  </a:cubicBezTo>
                  <a:cubicBezTo>
                    <a:pt x="f17" y="f16"/>
                    <a:pt x="f3" y="f14"/>
                    <a:pt x="f18" y="f13"/>
                  </a:cubicBezTo>
                  <a:cubicBezTo>
                    <a:pt x="f18" y="f19"/>
                    <a:pt x="f20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chemeClr val="bg1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44" name="Google Shape;6018;p67">
            <a:extLst>
              <a:ext uri="{FF2B5EF4-FFF2-40B4-BE49-F238E27FC236}">
                <a16:creationId xmlns:a16="http://schemas.microsoft.com/office/drawing/2014/main" id="{902060B2-FDA1-32CC-62AD-9BEC2B65C72D}"/>
              </a:ext>
            </a:extLst>
          </p:cNvPr>
          <p:cNvGrpSpPr/>
          <p:nvPr/>
        </p:nvGrpSpPr>
        <p:grpSpPr>
          <a:xfrm>
            <a:off x="8479521" y="5564685"/>
            <a:ext cx="486936" cy="443569"/>
            <a:chOff x="7665927" y="4173513"/>
            <a:chExt cx="365202" cy="332677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45" name="Google Shape;6019;p67">
              <a:extLst>
                <a:ext uri="{FF2B5EF4-FFF2-40B4-BE49-F238E27FC236}">
                  <a16:creationId xmlns:a16="http://schemas.microsoft.com/office/drawing/2014/main" id="{4B358EB5-B5B0-CD5C-1026-061F84FD3A84}"/>
                </a:ext>
              </a:extLst>
            </p:cNvPr>
            <p:cNvSpPr/>
            <p:nvPr/>
          </p:nvSpPr>
          <p:spPr>
            <a:xfrm>
              <a:off x="7665927" y="4173513"/>
              <a:ext cx="344436" cy="9494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005"/>
                <a:gd name="f4" fmla="val 3309"/>
                <a:gd name="f5" fmla="val 1671"/>
                <a:gd name="f6" fmla="val 757"/>
                <a:gd name="f7" fmla="val 1"/>
                <a:gd name="f8" fmla="val 1670"/>
                <a:gd name="f9" fmla="val 2552"/>
                <a:gd name="f10" fmla="val 3308"/>
                <a:gd name="f11" fmla="val 11469"/>
                <a:gd name="f12" fmla="val 11815"/>
                <a:gd name="f13" fmla="val 12004"/>
                <a:gd name="f14" fmla="val 2930"/>
                <a:gd name="f15" fmla="val 11784"/>
                <a:gd name="f16" fmla="val 2647"/>
                <a:gd name="f17" fmla="val 11595"/>
                <a:gd name="f18" fmla="val 2363"/>
                <a:gd name="f19" fmla="val 2017"/>
                <a:gd name="f20" fmla="val 1292"/>
                <a:gd name="f21" fmla="val 946"/>
                <a:gd name="f22" fmla="val 662"/>
                <a:gd name="f23" fmla="val 11973"/>
                <a:gd name="f24" fmla="val 410"/>
                <a:gd name="f25" fmla="*/ f0 1 12005"/>
                <a:gd name="f26" fmla="*/ f1 1 3309"/>
                <a:gd name="f27" fmla="val f2"/>
                <a:gd name="f28" fmla="val f3"/>
                <a:gd name="f29" fmla="val f4"/>
                <a:gd name="f30" fmla="+- f29 0 f27"/>
                <a:gd name="f31" fmla="+- f28 0 f27"/>
                <a:gd name="f32" fmla="*/ f31 1 12005"/>
                <a:gd name="f33" fmla="*/ f30 1 3309"/>
                <a:gd name="f34" fmla="*/ f27 1 f32"/>
                <a:gd name="f35" fmla="*/ f28 1 f32"/>
                <a:gd name="f36" fmla="*/ f27 1 f33"/>
                <a:gd name="f37" fmla="*/ f29 1 f33"/>
                <a:gd name="f38" fmla="*/ f34 f25 1"/>
                <a:gd name="f39" fmla="*/ f35 f25 1"/>
                <a:gd name="f40" fmla="*/ f37 f26 1"/>
                <a:gd name="f41" fmla="*/ f36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8" t="f41" r="f39" b="f40"/>
              <a:pathLst>
                <a:path w="12005" h="3309">
                  <a:moveTo>
                    <a:pt x="f5" y="f2"/>
                  </a:moveTo>
                  <a:cubicBezTo>
                    <a:pt x="f6" y="f2"/>
                    <a:pt x="f7" y="f6"/>
                    <a:pt x="f7" y="f8"/>
                  </a:cubicBezTo>
                  <a:cubicBezTo>
                    <a:pt x="f7" y="f9"/>
                    <a:pt x="f6" y="f10"/>
                    <a:pt x="f5" y="f10"/>
                  </a:cubicBezTo>
                  <a:lnTo>
                    <a:pt x="f11" y="f10"/>
                  </a:lnTo>
                  <a:cubicBezTo>
                    <a:pt x="f12" y="f10"/>
                    <a:pt x="f13" y="f14"/>
                    <a:pt x="f15" y="f16"/>
                  </a:cubicBezTo>
                  <a:cubicBezTo>
                    <a:pt x="f17" y="f18"/>
                    <a:pt x="f11" y="f19"/>
                    <a:pt x="f11" y="f8"/>
                  </a:cubicBezTo>
                  <a:cubicBezTo>
                    <a:pt x="f11" y="f20"/>
                    <a:pt x="f17" y="f21"/>
                    <a:pt x="f15" y="f22"/>
                  </a:cubicBezTo>
                  <a:cubicBezTo>
                    <a:pt x="f23" y="f24"/>
                    <a:pt x="f15" y="f2"/>
                    <a:pt x="f11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chemeClr val="bg1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6" name="Google Shape;6020;p67">
              <a:extLst>
                <a:ext uri="{FF2B5EF4-FFF2-40B4-BE49-F238E27FC236}">
                  <a16:creationId xmlns:a16="http://schemas.microsoft.com/office/drawing/2014/main" id="{9DED4606-4A3D-BC12-4C29-2991FCFDD12C}"/>
                </a:ext>
              </a:extLst>
            </p:cNvPr>
            <p:cNvSpPr/>
            <p:nvPr/>
          </p:nvSpPr>
          <p:spPr>
            <a:xfrm>
              <a:off x="7937997" y="4291919"/>
              <a:ext cx="24441" cy="9494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52"/>
                <a:gd name="f4" fmla="val 3309"/>
                <a:gd name="f5" fmla="val 1"/>
                <a:gd name="f6" fmla="*/ f0 1 852"/>
                <a:gd name="f7" fmla="*/ f1 1 3309"/>
                <a:gd name="f8" fmla="val f2"/>
                <a:gd name="f9" fmla="val f3"/>
                <a:gd name="f10" fmla="val f4"/>
                <a:gd name="f11" fmla="+- f10 0 f8"/>
                <a:gd name="f12" fmla="+- f9 0 f8"/>
                <a:gd name="f13" fmla="*/ f12 1 852"/>
                <a:gd name="f14" fmla="*/ f11 1 3309"/>
                <a:gd name="f15" fmla="*/ f8 1 f13"/>
                <a:gd name="f16" fmla="*/ f9 1 f13"/>
                <a:gd name="f17" fmla="*/ f8 1 f14"/>
                <a:gd name="f18" fmla="*/ f10 1 f14"/>
                <a:gd name="f19" fmla="*/ f15 f6 1"/>
                <a:gd name="f20" fmla="*/ f16 f6 1"/>
                <a:gd name="f21" fmla="*/ f18 f7 1"/>
                <a:gd name="f22" fmla="*/ f17 f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9" t="f22" r="f20" b="f21"/>
              <a:pathLst>
                <a:path w="852" h="3309">
                  <a:moveTo>
                    <a:pt x="f5" y="f5"/>
                  </a:moveTo>
                  <a:lnTo>
                    <a:pt x="f5" y="f4"/>
                  </a:lnTo>
                  <a:lnTo>
                    <a:pt x="f3" y="f4"/>
                  </a:lnTo>
                  <a:lnTo>
                    <a:pt x="f3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chemeClr val="bg1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7" name="Google Shape;6021;p67">
              <a:extLst>
                <a:ext uri="{FF2B5EF4-FFF2-40B4-BE49-F238E27FC236}">
                  <a16:creationId xmlns:a16="http://schemas.microsoft.com/office/drawing/2014/main" id="{EB5FB3A6-5D70-FC69-35BD-39C0F72E0249}"/>
                </a:ext>
              </a:extLst>
            </p:cNvPr>
            <p:cNvSpPr/>
            <p:nvPr/>
          </p:nvSpPr>
          <p:spPr>
            <a:xfrm>
              <a:off x="7985912" y="4292842"/>
              <a:ext cx="45217" cy="9494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576"/>
                <a:gd name="f4" fmla="val 3309"/>
                <a:gd name="f5" fmla="val 1"/>
                <a:gd name="f6" fmla="val 3308"/>
                <a:gd name="f7" fmla="val 1198"/>
                <a:gd name="f8" fmla="val 1387"/>
                <a:gd name="f9" fmla="val 3277"/>
                <a:gd name="f10" fmla="val 3088"/>
                <a:gd name="f11" fmla="val 2899"/>
                <a:gd name="f12" fmla="val 410"/>
                <a:gd name="f13" fmla="val 158"/>
                <a:gd name="f14" fmla="*/ f0 1 1576"/>
                <a:gd name="f15" fmla="*/ f1 1 3309"/>
                <a:gd name="f16" fmla="val f2"/>
                <a:gd name="f17" fmla="val f3"/>
                <a:gd name="f18" fmla="val f4"/>
                <a:gd name="f19" fmla="+- f18 0 f16"/>
                <a:gd name="f20" fmla="+- f17 0 f16"/>
                <a:gd name="f21" fmla="*/ f20 1 1576"/>
                <a:gd name="f22" fmla="*/ f19 1 3309"/>
                <a:gd name="f23" fmla="*/ f16 1 f21"/>
                <a:gd name="f24" fmla="*/ f17 1 f21"/>
                <a:gd name="f25" fmla="*/ f16 1 f22"/>
                <a:gd name="f26" fmla="*/ f18 1 f22"/>
                <a:gd name="f27" fmla="*/ f23 f14 1"/>
                <a:gd name="f28" fmla="*/ f24 f14 1"/>
                <a:gd name="f29" fmla="*/ f26 f15 1"/>
                <a:gd name="f30" fmla="*/ f25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0" r="f28" b="f29"/>
              <a:pathLst>
                <a:path w="1576" h="3309">
                  <a:moveTo>
                    <a:pt x="f5" y="f2"/>
                  </a:moveTo>
                  <a:lnTo>
                    <a:pt x="f5" y="f6"/>
                  </a:lnTo>
                  <a:lnTo>
                    <a:pt x="f7" y="f6"/>
                  </a:lnTo>
                  <a:cubicBezTo>
                    <a:pt x="f8" y="f9"/>
                    <a:pt x="f3" y="f10"/>
                    <a:pt x="f3" y="f11"/>
                  </a:cubicBezTo>
                  <a:lnTo>
                    <a:pt x="f3" y="f12"/>
                  </a:lnTo>
                  <a:cubicBezTo>
                    <a:pt x="f3" y="f13"/>
                    <a:pt x="f8" y="f2"/>
                    <a:pt x="f7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chemeClr val="bg1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8" name="Google Shape;6022;p67">
              <a:extLst>
                <a:ext uri="{FF2B5EF4-FFF2-40B4-BE49-F238E27FC236}">
                  <a16:creationId xmlns:a16="http://schemas.microsoft.com/office/drawing/2014/main" id="{7D757EC4-17DB-92F5-E2E3-3BB2A09EFFDB}"/>
                </a:ext>
              </a:extLst>
            </p:cNvPr>
            <p:cNvSpPr/>
            <p:nvPr/>
          </p:nvSpPr>
          <p:spPr>
            <a:xfrm>
              <a:off x="7691265" y="4291919"/>
              <a:ext cx="223269" cy="9494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782"/>
                <a:gd name="f4" fmla="val 3309"/>
                <a:gd name="f5" fmla="val 441"/>
                <a:gd name="f6" fmla="val 1"/>
                <a:gd name="f7" fmla="val 189"/>
                <a:gd name="f8" fmla="val 221"/>
                <a:gd name="f9" fmla="val 442"/>
                <a:gd name="f10" fmla="val 2931"/>
                <a:gd name="f11" fmla="val 3151"/>
                <a:gd name="f12" fmla="*/ f0 1 7782"/>
                <a:gd name="f13" fmla="*/ f1 1 3309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7782"/>
                <a:gd name="f20" fmla="*/ f17 1 3309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7782" h="3309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lnTo>
                    <a:pt x="f2" y="f10"/>
                  </a:lnTo>
                  <a:cubicBezTo>
                    <a:pt x="f2" y="f11"/>
                    <a:pt x="f7" y="f4"/>
                    <a:pt x="f5" y="f4"/>
                  </a:cubicBezTo>
                  <a:lnTo>
                    <a:pt x="f3" y="f4"/>
                  </a:lnTo>
                  <a:lnTo>
                    <a:pt x="f3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chemeClr val="bg1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9" name="Google Shape;6023;p67">
              <a:extLst>
                <a:ext uri="{FF2B5EF4-FFF2-40B4-BE49-F238E27FC236}">
                  <a16:creationId xmlns:a16="http://schemas.microsoft.com/office/drawing/2014/main" id="{FA249E12-70BF-69AC-07E3-CF0C5721178D}"/>
                </a:ext>
              </a:extLst>
            </p:cNvPr>
            <p:cNvSpPr/>
            <p:nvPr/>
          </p:nvSpPr>
          <p:spPr>
            <a:xfrm>
              <a:off x="7739143" y="4410324"/>
              <a:ext cx="24441" cy="9494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52"/>
                <a:gd name="f4" fmla="val 3309"/>
                <a:gd name="f5" fmla="val 1"/>
                <a:gd name="f6" fmla="val 851"/>
                <a:gd name="f7" fmla="*/ f0 1 852"/>
                <a:gd name="f8" fmla="*/ f1 1 3309"/>
                <a:gd name="f9" fmla="val f2"/>
                <a:gd name="f10" fmla="val f3"/>
                <a:gd name="f11" fmla="val f4"/>
                <a:gd name="f12" fmla="+- f11 0 f9"/>
                <a:gd name="f13" fmla="+- f10 0 f9"/>
                <a:gd name="f14" fmla="*/ f13 1 852"/>
                <a:gd name="f15" fmla="*/ f12 1 3309"/>
                <a:gd name="f16" fmla="*/ f9 1 f14"/>
                <a:gd name="f17" fmla="*/ f10 1 f14"/>
                <a:gd name="f18" fmla="*/ f9 1 f15"/>
                <a:gd name="f19" fmla="*/ f11 1 f15"/>
                <a:gd name="f20" fmla="*/ f16 f7 1"/>
                <a:gd name="f21" fmla="*/ f17 f7 1"/>
                <a:gd name="f22" fmla="*/ f19 f8 1"/>
                <a:gd name="f23" fmla="*/ f18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0" t="f23" r="f21" b="f22"/>
              <a:pathLst>
                <a:path w="852" h="3309">
                  <a:moveTo>
                    <a:pt x="f5" y="f5"/>
                  </a:moveTo>
                  <a:lnTo>
                    <a:pt x="f5" y="f4"/>
                  </a:lnTo>
                  <a:lnTo>
                    <a:pt x="f6" y="f4"/>
                  </a:lnTo>
                  <a:lnTo>
                    <a:pt x="f6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chemeClr val="bg1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50" name="Google Shape;6024;p67">
              <a:extLst>
                <a:ext uri="{FF2B5EF4-FFF2-40B4-BE49-F238E27FC236}">
                  <a16:creationId xmlns:a16="http://schemas.microsoft.com/office/drawing/2014/main" id="{C6F0F99F-4827-2579-0AF0-9F98B89265C6}"/>
                </a:ext>
              </a:extLst>
            </p:cNvPr>
            <p:cNvSpPr/>
            <p:nvPr/>
          </p:nvSpPr>
          <p:spPr>
            <a:xfrm>
              <a:off x="7787057" y="4412135"/>
              <a:ext cx="218770" cy="9404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625"/>
                <a:gd name="f4" fmla="val 3278"/>
                <a:gd name="f5" fmla="val 1"/>
                <a:gd name="f6" fmla="val 3277"/>
                <a:gd name="f7" fmla="val 7247"/>
                <a:gd name="f8" fmla="val 7467"/>
                <a:gd name="f9" fmla="val 3057"/>
                <a:gd name="f10" fmla="val 2868"/>
                <a:gd name="f11" fmla="val 379"/>
                <a:gd name="f12" fmla="val 158"/>
                <a:gd name="f13" fmla="val 7436"/>
                <a:gd name="f14" fmla="*/ f0 1 7625"/>
                <a:gd name="f15" fmla="*/ f1 1 3278"/>
                <a:gd name="f16" fmla="val f2"/>
                <a:gd name="f17" fmla="val f3"/>
                <a:gd name="f18" fmla="val f4"/>
                <a:gd name="f19" fmla="+- f18 0 f16"/>
                <a:gd name="f20" fmla="+- f17 0 f16"/>
                <a:gd name="f21" fmla="*/ f20 1 7625"/>
                <a:gd name="f22" fmla="*/ f19 1 3278"/>
                <a:gd name="f23" fmla="*/ f16 1 f21"/>
                <a:gd name="f24" fmla="*/ f17 1 f21"/>
                <a:gd name="f25" fmla="*/ f16 1 f22"/>
                <a:gd name="f26" fmla="*/ f18 1 f22"/>
                <a:gd name="f27" fmla="*/ f23 f14 1"/>
                <a:gd name="f28" fmla="*/ f24 f14 1"/>
                <a:gd name="f29" fmla="*/ f26 f15 1"/>
                <a:gd name="f30" fmla="*/ f25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0" r="f28" b="f29"/>
              <a:pathLst>
                <a:path w="7625" h="3278">
                  <a:moveTo>
                    <a:pt x="f5" y="f5"/>
                  </a:moveTo>
                  <a:lnTo>
                    <a:pt x="f5" y="f6"/>
                  </a:lnTo>
                  <a:lnTo>
                    <a:pt x="f7" y="f6"/>
                  </a:lnTo>
                  <a:cubicBezTo>
                    <a:pt x="f8" y="f6"/>
                    <a:pt x="f3" y="f9"/>
                    <a:pt x="f3" y="f10"/>
                  </a:cubicBezTo>
                  <a:lnTo>
                    <a:pt x="f3" y="f11"/>
                  </a:lnTo>
                  <a:cubicBezTo>
                    <a:pt x="f3" y="f12"/>
                    <a:pt x="f13" y="f5"/>
                    <a:pt x="f7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chemeClr val="bg1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51" name="Google Shape;6025;p67">
              <a:extLst>
                <a:ext uri="{FF2B5EF4-FFF2-40B4-BE49-F238E27FC236}">
                  <a16:creationId xmlns:a16="http://schemas.microsoft.com/office/drawing/2014/main" id="{F73CB8AF-B4D7-362D-4A5C-12893A445171}"/>
                </a:ext>
              </a:extLst>
            </p:cNvPr>
            <p:cNvSpPr/>
            <p:nvPr/>
          </p:nvSpPr>
          <p:spPr>
            <a:xfrm>
              <a:off x="7665927" y="4411248"/>
              <a:ext cx="49752" cy="9494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734"/>
                <a:gd name="f4" fmla="val 3309"/>
                <a:gd name="f5" fmla="val 442"/>
                <a:gd name="f6" fmla="val 190"/>
                <a:gd name="f7" fmla="val 1"/>
                <a:gd name="f8" fmla="val 189"/>
                <a:gd name="f9" fmla="val 378"/>
                <a:gd name="f10" fmla="val 2867"/>
                <a:gd name="f11" fmla="val 3088"/>
                <a:gd name="f12" fmla="val 3308"/>
                <a:gd name="f13" fmla="*/ f0 1 1734"/>
                <a:gd name="f14" fmla="*/ f1 1 3309"/>
                <a:gd name="f15" fmla="val f2"/>
                <a:gd name="f16" fmla="val f3"/>
                <a:gd name="f17" fmla="val f4"/>
                <a:gd name="f18" fmla="+- f17 0 f15"/>
                <a:gd name="f19" fmla="+- f16 0 f15"/>
                <a:gd name="f20" fmla="*/ f19 1 1734"/>
                <a:gd name="f21" fmla="*/ f18 1 3309"/>
                <a:gd name="f22" fmla="*/ f15 1 f20"/>
                <a:gd name="f23" fmla="*/ f16 1 f20"/>
                <a:gd name="f24" fmla="*/ f15 1 f21"/>
                <a:gd name="f25" fmla="*/ f17 1 f21"/>
                <a:gd name="f26" fmla="*/ f22 f13 1"/>
                <a:gd name="f27" fmla="*/ f23 f13 1"/>
                <a:gd name="f28" fmla="*/ f25 f14 1"/>
                <a:gd name="f29" fmla="*/ f2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1734" h="3309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10"/>
                  </a:lnTo>
                  <a:cubicBezTo>
                    <a:pt x="f7" y="f11"/>
                    <a:pt x="f6" y="f12"/>
                    <a:pt x="f5" y="f12"/>
                  </a:cubicBezTo>
                  <a:lnTo>
                    <a:pt x="f3" y="f12"/>
                  </a:ln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chemeClr val="bg1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sp>
        <p:nvSpPr>
          <p:cNvPr id="52" name="Google Shape;6043;p67">
            <a:extLst>
              <a:ext uri="{FF2B5EF4-FFF2-40B4-BE49-F238E27FC236}">
                <a16:creationId xmlns:a16="http://schemas.microsoft.com/office/drawing/2014/main" id="{607CB2D9-5A50-6D6D-21A4-EB8020C595ED}"/>
              </a:ext>
            </a:extLst>
          </p:cNvPr>
          <p:cNvSpPr/>
          <p:nvPr/>
        </p:nvSpPr>
        <p:spPr>
          <a:xfrm>
            <a:off x="4335754" y="5543604"/>
            <a:ext cx="412223" cy="486936"/>
          </a:xfrm>
          <a:custGeom>
            <a:avLst/>
            <a:gdLst>
              <a:gd name="f0" fmla="val w"/>
              <a:gd name="f1" fmla="val h"/>
              <a:gd name="f2" fmla="val 0"/>
              <a:gd name="f3" fmla="val 10776"/>
              <a:gd name="f4" fmla="val 12729"/>
              <a:gd name="f5" fmla="val 1670"/>
              <a:gd name="f6" fmla="val 851"/>
              <a:gd name="f7" fmla="val 9326"/>
              <a:gd name="f8" fmla="val 1355"/>
              <a:gd name="f9" fmla="val 1072"/>
              <a:gd name="f10" fmla="val 9421"/>
              <a:gd name="f11" fmla="val 9578"/>
              <a:gd name="f12" fmla="val 2049"/>
              <a:gd name="f13" fmla="val 1481"/>
              <a:gd name="f14" fmla="val 1198"/>
              <a:gd name="f15" fmla="val 9925"/>
              <a:gd name="f16" fmla="val 10177"/>
              <a:gd name="f17" fmla="val 10208"/>
              <a:gd name="f18" fmla="val 11846"/>
              <a:gd name="f19" fmla="val 1229"/>
              <a:gd name="f20" fmla="val 11468"/>
              <a:gd name="f21" fmla="val 11027"/>
              <a:gd name="f22" fmla="val 10586"/>
              <a:gd name="f23" fmla="val 2111"/>
              <a:gd name="f24" fmla="val 1"/>
              <a:gd name="f25" fmla="val 914"/>
              <a:gd name="f26" fmla="val 946"/>
              <a:gd name="f27" fmla="val 2080"/>
              <a:gd name="f28" fmla="val 11059"/>
              <a:gd name="f29" fmla="val 11973"/>
              <a:gd name="f30" fmla="val 757"/>
              <a:gd name="f31" fmla="val 10334"/>
              <a:gd name="f32" fmla="val 10775"/>
              <a:gd name="f33" fmla="val 12508"/>
              <a:gd name="f34" fmla="val 12319"/>
              <a:gd name="f35" fmla="val 473"/>
              <a:gd name="f36" fmla="val 221"/>
              <a:gd name="f37" fmla="val 64"/>
              <a:gd name="f38" fmla="val 9105"/>
              <a:gd name="f39" fmla="val 3781"/>
              <a:gd name="f40" fmla="val 4011"/>
              <a:gd name="f41" fmla="val 8912"/>
              <a:gd name="f42" fmla="val 4171"/>
              <a:gd name="f43" fmla="val 8708"/>
              <a:gd name="f44" fmla="val 8604"/>
              <a:gd name="f45" fmla="val 8498"/>
              <a:gd name="f46" fmla="val 4129"/>
              <a:gd name="f47" fmla="val 8412"/>
              <a:gd name="f48" fmla="val 4033"/>
              <a:gd name="f49" fmla="val 7845"/>
              <a:gd name="f50" fmla="val 3498"/>
              <a:gd name="f51" fmla="val 7310"/>
              <a:gd name="f52" fmla="val 7214"/>
              <a:gd name="f53" fmla="val 7100"/>
              <a:gd name="f54" fmla="val 6991"/>
              <a:gd name="f55" fmla="val 6778"/>
              <a:gd name="f56" fmla="val 6585"/>
              <a:gd name="f57" fmla="*/ f0 1 10776"/>
              <a:gd name="f58" fmla="*/ f1 1 12729"/>
              <a:gd name="f59" fmla="val f2"/>
              <a:gd name="f60" fmla="val f3"/>
              <a:gd name="f61" fmla="val f4"/>
              <a:gd name="f62" fmla="+- f61 0 f59"/>
              <a:gd name="f63" fmla="+- f60 0 f59"/>
              <a:gd name="f64" fmla="*/ f63 1 10776"/>
              <a:gd name="f65" fmla="*/ f62 1 12729"/>
              <a:gd name="f66" fmla="*/ f59 1 f64"/>
              <a:gd name="f67" fmla="*/ f60 1 f64"/>
              <a:gd name="f68" fmla="*/ f59 1 f65"/>
              <a:gd name="f69" fmla="*/ f61 1 f65"/>
              <a:gd name="f70" fmla="*/ f66 f57 1"/>
              <a:gd name="f71" fmla="*/ f67 f57 1"/>
              <a:gd name="f72" fmla="*/ f69 f58 1"/>
              <a:gd name="f73" fmla="*/ f68 f5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70" t="f73" r="f71" b="f72"/>
            <a:pathLst>
              <a:path w="10776" h="12729">
                <a:moveTo>
                  <a:pt x="f5" y="f6"/>
                </a:moveTo>
                <a:lnTo>
                  <a:pt x="f5" y="f7"/>
                </a:lnTo>
                <a:cubicBezTo>
                  <a:pt x="f8" y="f7"/>
                  <a:pt x="f9" y="f10"/>
                  <a:pt x="f6" y="f11"/>
                </a:cubicBezTo>
                <a:lnTo>
                  <a:pt x="f6" y="f12"/>
                </a:lnTo>
                <a:cubicBezTo>
                  <a:pt x="f6" y="f13"/>
                  <a:pt x="f14" y="f9"/>
                  <a:pt x="f5" y="f6"/>
                </a:cubicBezTo>
                <a:close/>
                <a:moveTo>
                  <a:pt x="f15" y="f16"/>
                </a:moveTo>
                <a:lnTo>
                  <a:pt x="f15" y="f17"/>
                </a:lnTo>
                <a:lnTo>
                  <a:pt x="f15" y="f18"/>
                </a:lnTo>
                <a:lnTo>
                  <a:pt x="f5" y="f18"/>
                </a:lnTo>
                <a:cubicBezTo>
                  <a:pt x="f19" y="f18"/>
                  <a:pt x="f6" y="f20"/>
                  <a:pt x="f6" y="f21"/>
                </a:cubicBezTo>
                <a:cubicBezTo>
                  <a:pt x="f6" y="f22"/>
                  <a:pt x="f19" y="f16"/>
                  <a:pt x="f5" y="f16"/>
                </a:cubicBezTo>
                <a:close/>
                <a:moveTo>
                  <a:pt x="f23" y="f24"/>
                </a:moveTo>
                <a:cubicBezTo>
                  <a:pt x="f25" y="f24"/>
                  <a:pt x="f24" y="f26"/>
                  <a:pt x="f24" y="f27"/>
                </a:cubicBezTo>
                <a:lnTo>
                  <a:pt x="f24" y="f28"/>
                </a:lnTo>
                <a:cubicBezTo>
                  <a:pt x="f24" y="f29"/>
                  <a:pt x="f30" y="f4"/>
                  <a:pt x="f5" y="f4"/>
                </a:cubicBezTo>
                <a:lnTo>
                  <a:pt x="f31" y="f4"/>
                </a:lnTo>
                <a:cubicBezTo>
                  <a:pt x="f22" y="f4"/>
                  <a:pt x="f32" y="f33"/>
                  <a:pt x="f32" y="f34"/>
                </a:cubicBezTo>
                <a:lnTo>
                  <a:pt x="f32" y="f35"/>
                </a:lnTo>
                <a:cubicBezTo>
                  <a:pt x="f32" y="f36"/>
                  <a:pt x="f22" y="f37"/>
                  <a:pt x="f31" y="f37"/>
                </a:cubicBezTo>
                <a:lnTo>
                  <a:pt x="f38" y="f37"/>
                </a:lnTo>
                <a:lnTo>
                  <a:pt x="f38" y="f39"/>
                </a:lnTo>
                <a:cubicBezTo>
                  <a:pt x="f38" y="f40"/>
                  <a:pt x="f41" y="f42"/>
                  <a:pt x="f43" y="f42"/>
                </a:cubicBezTo>
                <a:cubicBezTo>
                  <a:pt x="f44" y="f42"/>
                  <a:pt x="f45" y="f46"/>
                  <a:pt x="f47" y="f48"/>
                </a:cubicBezTo>
                <a:lnTo>
                  <a:pt x="f49" y="f50"/>
                </a:lnTo>
                <a:lnTo>
                  <a:pt x="f51" y="f48"/>
                </a:lnTo>
                <a:cubicBezTo>
                  <a:pt x="f52" y="f46"/>
                  <a:pt x="f53" y="f42"/>
                  <a:pt x="f54" y="f42"/>
                </a:cubicBezTo>
                <a:cubicBezTo>
                  <a:pt x="f55" y="f42"/>
                  <a:pt x="f56" y="f40"/>
                  <a:pt x="f56" y="f39"/>
                </a:cubicBezTo>
                <a:lnTo>
                  <a:pt x="f56" y="f37"/>
                </a:lnTo>
                <a:lnTo>
                  <a:pt x="f23" y="f37"/>
                </a:lnTo>
                <a:lnTo>
                  <a:pt x="f23" y="f24"/>
                </a:ln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 cap="flat">
            <a:noFill/>
            <a:prstDash val="solid"/>
          </a:ln>
        </p:spPr>
        <p:txBody>
          <a:bodyPr vert="horz" wrap="square" lIns="91427" tIns="91427" rIns="91427" bIns="91427" anchor="ctr" anchorCtr="0" compatLnSpc="1">
            <a:noAutofit/>
          </a:bodyPr>
          <a:lstStyle/>
          <a:p>
            <a:pPr algn="r" defTabSz="1219170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kern="0">
              <a:solidFill>
                <a:schemeClr val="bg1"/>
              </a:solidFill>
              <a:latin typeface="Arial"/>
              <a:ea typeface="Arial"/>
              <a:cs typeface="B Nazanin" panose="00000700000000000000" pitchFamily="2" charset="-78"/>
            </a:endParaRPr>
          </a:p>
        </p:txBody>
      </p:sp>
      <p:grpSp>
        <p:nvGrpSpPr>
          <p:cNvPr id="53" name="Google Shape;6052;p67">
            <a:extLst>
              <a:ext uri="{FF2B5EF4-FFF2-40B4-BE49-F238E27FC236}">
                <a16:creationId xmlns:a16="http://schemas.microsoft.com/office/drawing/2014/main" id="{64FC4CB9-1DE3-4C68-3C93-233E3AC9E456}"/>
              </a:ext>
            </a:extLst>
          </p:cNvPr>
          <p:cNvGrpSpPr/>
          <p:nvPr/>
        </p:nvGrpSpPr>
        <p:grpSpPr>
          <a:xfrm>
            <a:off x="9363551" y="5521086"/>
            <a:ext cx="476109" cy="484535"/>
            <a:chOff x="8328949" y="4140814"/>
            <a:chExt cx="357082" cy="363401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54" name="Google Shape;6053;p67">
              <a:extLst>
                <a:ext uri="{FF2B5EF4-FFF2-40B4-BE49-F238E27FC236}">
                  <a16:creationId xmlns:a16="http://schemas.microsoft.com/office/drawing/2014/main" id="{838CA5DE-7D7A-83E7-20C1-0B3D47D6C0BF}"/>
                </a:ext>
              </a:extLst>
            </p:cNvPr>
            <p:cNvSpPr/>
            <p:nvPr/>
          </p:nvSpPr>
          <p:spPr>
            <a:xfrm>
              <a:off x="8328949" y="4140814"/>
              <a:ext cx="357082" cy="15433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446"/>
                <a:gd name="f4" fmla="val 5379"/>
                <a:gd name="f5" fmla="val 3088"/>
                <a:gd name="f6" fmla="val 1639"/>
                <a:gd name="f7" fmla="val 316"/>
                <a:gd name="f8" fmla="val 1008"/>
                <a:gd name="f9" fmla="val 95"/>
                <a:gd name="f10" fmla="val 2489"/>
                <a:gd name="f11" fmla="val 1"/>
                <a:gd name="f12" fmla="val 3214"/>
                <a:gd name="f13" fmla="val 190"/>
                <a:gd name="f14" fmla="val 3938"/>
                <a:gd name="f15" fmla="val 568"/>
                <a:gd name="f16" fmla="val 4506"/>
                <a:gd name="f17" fmla="val 962"/>
                <a:gd name="f18" fmla="val 5071"/>
                <a:gd name="f19" fmla="val 1607"/>
                <a:gd name="f20" fmla="val 5366"/>
                <a:gd name="f21" fmla="val 2240"/>
                <a:gd name="f22" fmla="val 2772"/>
                <a:gd name="f23" fmla="val 3296"/>
                <a:gd name="f24" fmla="val 5157"/>
                <a:gd name="f25" fmla="val 3655"/>
                <a:gd name="f26" fmla="val 4726"/>
                <a:gd name="f27" fmla="val 4569"/>
                <a:gd name="f28" fmla="val 3844"/>
                <a:gd name="f29" fmla="val 2836"/>
                <a:gd name="f30" fmla="val 2584"/>
                <a:gd name="f31" fmla="val 2427"/>
                <a:gd name="f32" fmla="val 2678"/>
                <a:gd name="f33" fmla="val 2899"/>
                <a:gd name="f34" fmla="val 3151"/>
                <a:gd name="f35" fmla="val 2616"/>
                <a:gd name="f36" fmla="val 3308"/>
                <a:gd name="f37" fmla="val 3340"/>
                <a:gd name="f38" fmla="val 3057"/>
                <a:gd name="f39" fmla="val 3529"/>
                <a:gd name="f40" fmla="val 3749"/>
                <a:gd name="f41" fmla="val 3970"/>
                <a:gd name="f42" fmla="val 3025"/>
                <a:gd name="f43" fmla="val 4127"/>
                <a:gd name="f44" fmla="val 2049"/>
                <a:gd name="f45" fmla="val 1450"/>
                <a:gd name="f46" fmla="val 3434"/>
                <a:gd name="f47" fmla="val 1608"/>
                <a:gd name="f48" fmla="val 1754"/>
                <a:gd name="f49" fmla="val 1999"/>
                <a:gd name="f50" fmla="val 2279"/>
                <a:gd name="f51" fmla="val 1632"/>
                <a:gd name="f52" fmla="val 2882"/>
                <a:gd name="f53" fmla="val 2930"/>
                <a:gd name="f54" fmla="val 2977"/>
                <a:gd name="f55" fmla="val 1634"/>
                <a:gd name="f56" fmla="val 3624"/>
                <a:gd name="f57" fmla="val 1733"/>
                <a:gd name="f58" fmla="val 4128"/>
                <a:gd name="f59" fmla="val 2048"/>
                <a:gd name="f60" fmla="val 4474"/>
                <a:gd name="f61" fmla="val 7908"/>
                <a:gd name="f62" fmla="val 8255"/>
                <a:gd name="f63" fmla="val 2017"/>
                <a:gd name="f64" fmla="val 8759"/>
                <a:gd name="f65" fmla="val 1702"/>
                <a:gd name="f66" fmla="val 9358"/>
                <a:gd name="f67" fmla="val 9406"/>
                <a:gd name="f68" fmla="val 9453"/>
                <a:gd name="f69" fmla="val 9501"/>
                <a:gd name="f70" fmla="val 10104"/>
                <a:gd name="f71" fmla="val 10629"/>
                <a:gd name="f72" fmla="val 10775"/>
                <a:gd name="f73" fmla="val 10964"/>
                <a:gd name="f74" fmla="val 10334"/>
                <a:gd name="f75" fmla="val 9547"/>
                <a:gd name="f76" fmla="val 9326"/>
                <a:gd name="f77" fmla="val 9137"/>
                <a:gd name="f78" fmla="val 3497"/>
                <a:gd name="f79" fmla="val 9799"/>
                <a:gd name="f80" fmla="val 9956"/>
                <a:gd name="f81" fmla="val 9767"/>
                <a:gd name="f82" fmla="val 2521"/>
                <a:gd name="f83" fmla="val 8539"/>
                <a:gd name="f84" fmla="val 7814"/>
                <a:gd name="f85" fmla="val 3686"/>
                <a:gd name="f86" fmla="val 8728"/>
                <a:gd name="f87" fmla="val 9099"/>
                <a:gd name="f88" fmla="val 5169"/>
                <a:gd name="f89" fmla="val 9626"/>
                <a:gd name="f90" fmla="val 10158"/>
                <a:gd name="f91" fmla="val 10800"/>
                <a:gd name="f92" fmla="val 11451"/>
                <a:gd name="f93" fmla="val 5074"/>
                <a:gd name="f94" fmla="val 11847"/>
                <a:gd name="f95" fmla="val 12225"/>
                <a:gd name="f96" fmla="val 12445"/>
                <a:gd name="f97" fmla="val 3277"/>
                <a:gd name="f98" fmla="val 12319"/>
                <a:gd name="f99" fmla="val 12130"/>
                <a:gd name="f100" fmla="*/ f0 1 12446"/>
                <a:gd name="f101" fmla="*/ f1 1 5379"/>
                <a:gd name="f102" fmla="val f2"/>
                <a:gd name="f103" fmla="val f3"/>
                <a:gd name="f104" fmla="val f4"/>
                <a:gd name="f105" fmla="+- f104 0 f102"/>
                <a:gd name="f106" fmla="+- f103 0 f102"/>
                <a:gd name="f107" fmla="*/ f106 1 12446"/>
                <a:gd name="f108" fmla="*/ f105 1 5379"/>
                <a:gd name="f109" fmla="*/ f102 1 f107"/>
                <a:gd name="f110" fmla="*/ f103 1 f107"/>
                <a:gd name="f111" fmla="*/ f102 1 f108"/>
                <a:gd name="f112" fmla="*/ f104 1 f108"/>
                <a:gd name="f113" fmla="*/ f109 f100 1"/>
                <a:gd name="f114" fmla="*/ f110 f100 1"/>
                <a:gd name="f115" fmla="*/ f112 f101 1"/>
                <a:gd name="f116" fmla="*/ f111 f10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13" t="f116" r="f114" b="f115"/>
              <a:pathLst>
                <a:path w="12446" h="5379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24"/>
                    <a:pt x="f25" y="f26"/>
                  </a:cubicBezTo>
                  <a:cubicBezTo>
                    <a:pt x="f27" y="f25"/>
                    <a:pt x="f28" y="f10"/>
                    <a:pt x="f29" y="f10"/>
                  </a:cubicBezTo>
                  <a:cubicBezTo>
                    <a:pt x="f30" y="f10"/>
                    <a:pt x="f31" y="f32"/>
                    <a:pt x="f31" y="f33"/>
                  </a:cubicBezTo>
                  <a:cubicBezTo>
                    <a:pt x="f31" y="f34"/>
                    <a:pt x="f35" y="f36"/>
                    <a:pt x="f29" y="f37"/>
                  </a:cubicBezTo>
                  <a:cubicBezTo>
                    <a:pt x="f38" y="f37"/>
                    <a:pt x="f12" y="f39"/>
                    <a:pt x="f12" y="f40"/>
                  </a:cubicBezTo>
                  <a:cubicBezTo>
                    <a:pt x="f12" y="f41"/>
                    <a:pt x="f42" y="f43"/>
                    <a:pt x="f29" y="f43"/>
                  </a:cubicBezTo>
                  <a:cubicBezTo>
                    <a:pt x="f44" y="f43"/>
                    <a:pt x="f45" y="f46"/>
                    <a:pt x="f47" y="f30"/>
                  </a:cubicBezTo>
                  <a:cubicBezTo>
                    <a:pt x="f48" y="f49"/>
                    <a:pt x="f50" y="f51"/>
                    <a:pt x="f52" y="f51"/>
                  </a:cubicBezTo>
                  <a:cubicBezTo>
                    <a:pt x="f53" y="f51"/>
                    <a:pt x="f54" y="f55"/>
                    <a:pt x="f42" y="f6"/>
                  </a:cubicBezTo>
                  <a:cubicBezTo>
                    <a:pt x="f56" y="f57"/>
                    <a:pt x="f58" y="f59"/>
                    <a:pt x="f60" y="f10"/>
                  </a:cubicBezTo>
                  <a:lnTo>
                    <a:pt x="f61" y="f10"/>
                  </a:lnTo>
                  <a:cubicBezTo>
                    <a:pt x="f62" y="f63"/>
                    <a:pt x="f64" y="f65"/>
                    <a:pt x="f66" y="f6"/>
                  </a:cubicBezTo>
                  <a:cubicBezTo>
                    <a:pt x="f67" y="f55"/>
                    <a:pt x="f68" y="f51"/>
                    <a:pt x="f69" y="f51"/>
                  </a:cubicBezTo>
                  <a:cubicBezTo>
                    <a:pt x="f70" y="f51"/>
                    <a:pt x="f71" y="f49"/>
                    <a:pt x="f72" y="f30"/>
                  </a:cubicBezTo>
                  <a:cubicBezTo>
                    <a:pt x="f73" y="f46"/>
                    <a:pt x="f74" y="f43"/>
                    <a:pt x="f75" y="f43"/>
                  </a:cubicBezTo>
                  <a:cubicBezTo>
                    <a:pt x="f76" y="f43"/>
                    <a:pt x="f77" y="f14"/>
                    <a:pt x="f77" y="f40"/>
                  </a:cubicBezTo>
                  <a:cubicBezTo>
                    <a:pt x="f77" y="f78"/>
                    <a:pt x="f76" y="f37"/>
                    <a:pt x="f75" y="f37"/>
                  </a:cubicBezTo>
                  <a:cubicBezTo>
                    <a:pt x="f79" y="f37"/>
                    <a:pt x="f80" y="f34"/>
                    <a:pt x="f80" y="f33"/>
                  </a:cubicBezTo>
                  <a:cubicBezTo>
                    <a:pt x="f80" y="f32"/>
                    <a:pt x="f81" y="f82"/>
                    <a:pt x="f75" y="f10"/>
                  </a:cubicBezTo>
                  <a:cubicBezTo>
                    <a:pt x="f83" y="f10"/>
                    <a:pt x="f84" y="f85"/>
                    <a:pt x="f86" y="f26"/>
                  </a:cubicBezTo>
                  <a:cubicBezTo>
                    <a:pt x="f87" y="f88"/>
                    <a:pt x="f89" y="f4"/>
                    <a:pt x="f90" y="f4"/>
                  </a:cubicBezTo>
                  <a:cubicBezTo>
                    <a:pt x="f91" y="f4"/>
                    <a:pt x="f92" y="f93"/>
                    <a:pt x="f94" y="f16"/>
                  </a:cubicBezTo>
                  <a:cubicBezTo>
                    <a:pt x="f95" y="f41"/>
                    <a:pt x="f96" y="f97"/>
                    <a:pt x="f98" y="f10"/>
                  </a:cubicBezTo>
                  <a:cubicBezTo>
                    <a:pt x="f99" y="f8"/>
                    <a:pt x="f72" y="f2"/>
                    <a:pt x="f76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chemeClr val="bg1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55" name="Google Shape;6054;p67">
              <a:extLst>
                <a:ext uri="{FF2B5EF4-FFF2-40B4-BE49-F238E27FC236}">
                  <a16:creationId xmlns:a16="http://schemas.microsoft.com/office/drawing/2014/main" id="{7B3E6DF9-D597-ED02-3097-814DDCBB3A4D}"/>
                </a:ext>
              </a:extLst>
            </p:cNvPr>
            <p:cNvSpPr/>
            <p:nvPr/>
          </p:nvSpPr>
          <p:spPr>
            <a:xfrm>
              <a:off x="8397657" y="4285445"/>
              <a:ext cx="212424" cy="21877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404"/>
                <a:gd name="f4" fmla="val 7625"/>
                <a:gd name="f5" fmla="val 2426"/>
                <a:gd name="f6" fmla="val 5639"/>
                <a:gd name="f7" fmla="val 5860"/>
                <a:gd name="f8" fmla="val 2237"/>
                <a:gd name="f9" fmla="val 6017"/>
                <a:gd name="f10" fmla="val 2048"/>
                <a:gd name="f11" fmla="val 1796"/>
                <a:gd name="f12" fmla="val 1638"/>
                <a:gd name="f13" fmla="val 5828"/>
                <a:gd name="f14" fmla="val 473"/>
                <a:gd name="f15" fmla="val 1229"/>
                <a:gd name="f16" fmla="val 851"/>
                <a:gd name="f17" fmla="val 630"/>
                <a:gd name="f18" fmla="val 1103"/>
                <a:gd name="f19" fmla="val 1134"/>
                <a:gd name="f20" fmla="val 7246"/>
                <a:gd name="f21" fmla="val 7467"/>
                <a:gd name="f22" fmla="val 189"/>
                <a:gd name="f23" fmla="val 7624"/>
                <a:gd name="f24" fmla="val 378"/>
                <a:gd name="f25" fmla="val 6994"/>
                <a:gd name="f26" fmla="val 7435"/>
                <a:gd name="f27" fmla="val 6774"/>
                <a:gd name="f28" fmla="val 1071"/>
                <a:gd name="f29" fmla="val 6175"/>
                <a:gd name="f30" fmla="val 788"/>
                <a:gd name="f31" fmla="val 5734"/>
                <a:gd name="f32" fmla="val 315"/>
                <a:gd name="f33" fmla="val 5545"/>
                <a:gd name="f34" fmla="val 5324"/>
                <a:gd name="f35" fmla="val 5072"/>
                <a:gd name="f36" fmla="val 4915"/>
                <a:gd name="f37" fmla="val 4096"/>
                <a:gd name="f38" fmla="val 3907"/>
                <a:gd name="f39" fmla="val 3686"/>
                <a:gd name="f40" fmla="val 3466"/>
                <a:gd name="f41" fmla="val 3277"/>
                <a:gd name="f42" fmla="*/ f0 1 7404"/>
                <a:gd name="f43" fmla="*/ f1 1 7625"/>
                <a:gd name="f44" fmla="val f2"/>
                <a:gd name="f45" fmla="val f3"/>
                <a:gd name="f46" fmla="val f4"/>
                <a:gd name="f47" fmla="+- f46 0 f44"/>
                <a:gd name="f48" fmla="+- f45 0 f44"/>
                <a:gd name="f49" fmla="*/ f48 1 7404"/>
                <a:gd name="f50" fmla="*/ f47 1 7625"/>
                <a:gd name="f51" fmla="*/ f44 1 f49"/>
                <a:gd name="f52" fmla="*/ f45 1 f49"/>
                <a:gd name="f53" fmla="*/ f44 1 f50"/>
                <a:gd name="f54" fmla="*/ f46 1 f50"/>
                <a:gd name="f55" fmla="*/ f51 f42 1"/>
                <a:gd name="f56" fmla="*/ f52 f42 1"/>
                <a:gd name="f57" fmla="*/ f54 f43 1"/>
                <a:gd name="f58" fmla="*/ f53 f4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5" t="f58" r="f56" b="f57"/>
              <a:pathLst>
                <a:path w="7404" h="7625">
                  <a:moveTo>
                    <a:pt x="f5" y="f2"/>
                  </a:moveTo>
                  <a:lnTo>
                    <a:pt x="f5" y="f6"/>
                  </a:lnTo>
                  <a:cubicBezTo>
                    <a:pt x="f5" y="f7"/>
                    <a:pt x="f8" y="f9"/>
                    <a:pt x="f10" y="f9"/>
                  </a:cubicBezTo>
                  <a:cubicBezTo>
                    <a:pt x="f11" y="f9"/>
                    <a:pt x="f12" y="f13"/>
                    <a:pt x="f12" y="f6"/>
                  </a:cubicBezTo>
                  <a:lnTo>
                    <a:pt x="f12" y="f14"/>
                  </a:lnTo>
                  <a:cubicBezTo>
                    <a:pt x="f15" y="f16"/>
                    <a:pt x="f17" y="f18"/>
                    <a:pt x="f2" y="f19"/>
                  </a:cubicBezTo>
                  <a:lnTo>
                    <a:pt x="f2" y="f20"/>
                  </a:lnTo>
                  <a:cubicBezTo>
                    <a:pt x="f2" y="f21"/>
                    <a:pt x="f22" y="f23"/>
                    <a:pt x="f24" y="f23"/>
                  </a:cubicBezTo>
                  <a:lnTo>
                    <a:pt x="f25" y="f23"/>
                  </a:lnTo>
                  <a:cubicBezTo>
                    <a:pt x="f20" y="f23"/>
                    <a:pt x="f3" y="f26"/>
                    <a:pt x="f3" y="f20"/>
                  </a:cubicBezTo>
                  <a:lnTo>
                    <a:pt x="f3" y="f19"/>
                  </a:lnTo>
                  <a:cubicBezTo>
                    <a:pt x="f27" y="f28"/>
                    <a:pt x="f29" y="f30"/>
                    <a:pt x="f31" y="f32"/>
                  </a:cubicBezTo>
                  <a:lnTo>
                    <a:pt x="f31" y="f6"/>
                  </a:lnTo>
                  <a:cubicBezTo>
                    <a:pt x="f31" y="f7"/>
                    <a:pt x="f33" y="f9"/>
                    <a:pt x="f34" y="f9"/>
                  </a:cubicBezTo>
                  <a:cubicBezTo>
                    <a:pt x="f35" y="f9"/>
                    <a:pt x="f36" y="f13"/>
                    <a:pt x="f36" y="f6"/>
                  </a:cubicBezTo>
                  <a:lnTo>
                    <a:pt x="f36" y="f2"/>
                  </a:lnTo>
                  <a:lnTo>
                    <a:pt x="f37" y="f2"/>
                  </a:lnTo>
                  <a:lnTo>
                    <a:pt x="f37" y="f6"/>
                  </a:lnTo>
                  <a:cubicBezTo>
                    <a:pt x="f37" y="f7"/>
                    <a:pt x="f38" y="f9"/>
                    <a:pt x="f39" y="f9"/>
                  </a:cubicBezTo>
                  <a:cubicBezTo>
                    <a:pt x="f40" y="f9"/>
                    <a:pt x="f41" y="f13"/>
                    <a:pt x="f41" y="f6"/>
                  </a:cubicBezTo>
                  <a:lnTo>
                    <a:pt x="f41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chemeClr val="bg1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56" name="Google Shape;6055;p67">
              <a:extLst>
                <a:ext uri="{FF2B5EF4-FFF2-40B4-BE49-F238E27FC236}">
                  <a16:creationId xmlns:a16="http://schemas.microsoft.com/office/drawing/2014/main" id="{A375B594-31EF-2395-197D-4A08AD49C9B3}"/>
                </a:ext>
              </a:extLst>
            </p:cNvPr>
            <p:cNvSpPr/>
            <p:nvPr/>
          </p:nvSpPr>
          <p:spPr>
            <a:xfrm>
              <a:off x="8469072" y="4236616"/>
              <a:ext cx="76837" cy="2352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678"/>
                <a:gd name="f4" fmla="val 820"/>
                <a:gd name="f5" fmla="val 1"/>
                <a:gd name="f6" fmla="val 32"/>
                <a:gd name="f7" fmla="val 127"/>
                <a:gd name="f8" fmla="val 284"/>
                <a:gd name="f9" fmla="val 379"/>
                <a:gd name="f10" fmla="val 536"/>
                <a:gd name="f11" fmla="val 662"/>
                <a:gd name="f12" fmla="val 788"/>
                <a:gd name="f13" fmla="val 2666"/>
                <a:gd name="f14" fmla="val 2615"/>
                <a:gd name="f15" fmla="val 649"/>
                <a:gd name="f16" fmla="val 555"/>
                <a:gd name="f17" fmla="val 2670"/>
                <a:gd name="f18" fmla="val 799"/>
                <a:gd name="f19" fmla="val 2674"/>
                <a:gd name="f20" fmla="val 809"/>
                <a:gd name="f21" fmla="*/ f0 1 2678"/>
                <a:gd name="f22" fmla="*/ f1 1 820"/>
                <a:gd name="f23" fmla="val f2"/>
                <a:gd name="f24" fmla="val f3"/>
                <a:gd name="f25" fmla="val f4"/>
                <a:gd name="f26" fmla="+- f25 0 f23"/>
                <a:gd name="f27" fmla="+- f24 0 f23"/>
                <a:gd name="f28" fmla="*/ f27 1 2678"/>
                <a:gd name="f29" fmla="*/ f26 1 820"/>
                <a:gd name="f30" fmla="*/ f23 1 f28"/>
                <a:gd name="f31" fmla="*/ f24 1 f28"/>
                <a:gd name="f32" fmla="*/ f23 1 f29"/>
                <a:gd name="f33" fmla="*/ f25 1 f29"/>
                <a:gd name="f34" fmla="*/ f30 f21 1"/>
                <a:gd name="f35" fmla="*/ f31 f21 1"/>
                <a:gd name="f36" fmla="*/ f33 f22 1"/>
                <a:gd name="f37" fmla="*/ f32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2678" h="820">
                  <a:moveTo>
                    <a:pt x="f2" y="f5"/>
                  </a:moveTo>
                  <a:cubicBezTo>
                    <a:pt x="f6" y="f7"/>
                    <a:pt x="f6" y="f8"/>
                    <a:pt x="f6" y="f9"/>
                  </a:cubicBezTo>
                  <a:cubicBezTo>
                    <a:pt x="f6" y="f10"/>
                    <a:pt x="f6" y="f11"/>
                    <a:pt x="f2" y="f12"/>
                  </a:cubicBezTo>
                  <a:lnTo>
                    <a:pt x="f13" y="f12"/>
                  </a:lnTo>
                  <a:cubicBezTo>
                    <a:pt x="f14" y="f15"/>
                    <a:pt x="f14" y="f16"/>
                    <a:pt x="f14" y="f9"/>
                  </a:cubicBezTo>
                  <a:cubicBezTo>
                    <a:pt x="f14" y="f8"/>
                    <a:pt x="f14" y="f7"/>
                    <a:pt x="f3" y="f5"/>
                  </a:cubicBezTo>
                  <a:close/>
                  <a:moveTo>
                    <a:pt x="f13" y="f12"/>
                  </a:moveTo>
                  <a:cubicBezTo>
                    <a:pt x="f17" y="f18"/>
                    <a:pt x="f19" y="f20"/>
                    <a:pt x="f3" y="f4"/>
                  </a:cubicBezTo>
                  <a:lnTo>
                    <a:pt x="f3" y="f1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chemeClr val="bg1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57" name="Google Shape;6078;p67">
            <a:extLst>
              <a:ext uri="{FF2B5EF4-FFF2-40B4-BE49-F238E27FC236}">
                <a16:creationId xmlns:a16="http://schemas.microsoft.com/office/drawing/2014/main" id="{20CEC4A0-D205-C48A-2A21-AFBBAE3E9C96}"/>
              </a:ext>
            </a:extLst>
          </p:cNvPr>
          <p:cNvGrpSpPr/>
          <p:nvPr/>
        </p:nvGrpSpPr>
        <p:grpSpPr>
          <a:xfrm>
            <a:off x="5093290" y="5544799"/>
            <a:ext cx="486936" cy="484533"/>
            <a:chOff x="5126254" y="4158599"/>
            <a:chExt cx="365202" cy="363400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58" name="Google Shape;6079;p67">
              <a:extLst>
                <a:ext uri="{FF2B5EF4-FFF2-40B4-BE49-F238E27FC236}">
                  <a16:creationId xmlns:a16="http://schemas.microsoft.com/office/drawing/2014/main" id="{A40751EC-778B-811E-C734-CBDA4CCC0FBA}"/>
                </a:ext>
              </a:extLst>
            </p:cNvPr>
            <p:cNvSpPr/>
            <p:nvPr/>
          </p:nvSpPr>
          <p:spPr>
            <a:xfrm>
              <a:off x="5202195" y="4308652"/>
              <a:ext cx="214234" cy="21334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467"/>
                <a:gd name="f4" fmla="val 7436"/>
                <a:gd name="f5" fmla="val 3686"/>
                <a:gd name="f6" fmla="val 1465"/>
                <a:gd name="f7" fmla="val 3836"/>
                <a:gd name="f8" fmla="val 3985"/>
                <a:gd name="f9" fmla="val 1544"/>
                <a:gd name="f10" fmla="val 4064"/>
                <a:gd name="f11" fmla="val 1702"/>
                <a:gd name="f12" fmla="val 4537"/>
                <a:gd name="f13" fmla="val 2678"/>
                <a:gd name="f14" fmla="val 5608"/>
                <a:gd name="f15" fmla="val 2836"/>
                <a:gd name="f16" fmla="val 5955"/>
                <a:gd name="f17" fmla="val 2867"/>
                <a:gd name="f18" fmla="val 6081"/>
                <a:gd name="f19" fmla="val 3308"/>
                <a:gd name="f20" fmla="val 5829"/>
                <a:gd name="f21" fmla="val 3561"/>
                <a:gd name="f22" fmla="val 5041"/>
                <a:gd name="f23" fmla="val 4285"/>
                <a:gd name="f24" fmla="val 5261"/>
                <a:gd name="f25" fmla="val 5356"/>
                <a:gd name="f26" fmla="val 5286"/>
                <a:gd name="f27" fmla="val 5630"/>
                <a:gd name="f28" fmla="val 5075"/>
                <a:gd name="f29" fmla="val 5845"/>
                <a:gd name="f30" fmla="val 4845"/>
                <a:gd name="f31" fmla="val 4784"/>
                <a:gd name="f32" fmla="val 4722"/>
                <a:gd name="f33" fmla="val 5830"/>
                <a:gd name="f34" fmla="val 4663"/>
                <a:gd name="f35" fmla="val 5797"/>
                <a:gd name="f36" fmla="val 5262"/>
                <a:gd name="f37" fmla="val 2616"/>
                <a:gd name="f38" fmla="val 5828"/>
                <a:gd name="f39" fmla="val 2553"/>
                <a:gd name="f40" fmla="val 5842"/>
                <a:gd name="f41" fmla="val 2492"/>
                <a:gd name="f42" fmla="val 2244"/>
                <a:gd name="f43" fmla="val 2035"/>
                <a:gd name="f44" fmla="val 5609"/>
                <a:gd name="f45" fmla="val 2111"/>
                <a:gd name="f46" fmla="val 2300"/>
                <a:gd name="f47" fmla="val 1512"/>
                <a:gd name="f48" fmla="val 1323"/>
                <a:gd name="f49" fmla="val 1418"/>
                <a:gd name="f50" fmla="val 1796"/>
                <a:gd name="f51" fmla="val 3387"/>
                <a:gd name="f52" fmla="val 3537"/>
                <a:gd name="f53" fmla="val 3718"/>
                <a:gd name="f54" fmla="val 1670"/>
                <a:gd name="f55" fmla="val 32"/>
                <a:gd name="f56" fmla="val 3750"/>
                <a:gd name="f57" fmla="val 5766"/>
                <a:gd name="f58" fmla="val 5765"/>
                <a:gd name="f59" fmla="val 7404"/>
                <a:gd name="f60" fmla="*/ f0 1 7467"/>
                <a:gd name="f61" fmla="*/ f1 1 7436"/>
                <a:gd name="f62" fmla="val f2"/>
                <a:gd name="f63" fmla="val f3"/>
                <a:gd name="f64" fmla="val f4"/>
                <a:gd name="f65" fmla="+- f64 0 f62"/>
                <a:gd name="f66" fmla="+- f63 0 f62"/>
                <a:gd name="f67" fmla="*/ f66 1 7467"/>
                <a:gd name="f68" fmla="*/ f65 1 7436"/>
                <a:gd name="f69" fmla="*/ f62 1 f67"/>
                <a:gd name="f70" fmla="*/ f63 1 f67"/>
                <a:gd name="f71" fmla="*/ f62 1 f68"/>
                <a:gd name="f72" fmla="*/ f64 1 f68"/>
                <a:gd name="f73" fmla="*/ f69 f60 1"/>
                <a:gd name="f74" fmla="*/ f70 f60 1"/>
                <a:gd name="f75" fmla="*/ f72 f61 1"/>
                <a:gd name="f76" fmla="*/ f71 f6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3" t="f76" r="f74" b="f75"/>
              <a:pathLst>
                <a:path w="7467" h="7436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lnTo>
                    <a:pt x="f14" y="f15"/>
                  </a:lnTo>
                  <a:cubicBezTo>
                    <a:pt x="f16" y="f17"/>
                    <a:pt x="f18" y="f19"/>
                    <a:pt x="f20" y="f21"/>
                  </a:cubicBezTo>
                  <a:lnTo>
                    <a:pt x="f22" y="f23"/>
                  </a:lnTo>
                  <a:lnTo>
                    <a:pt x="f24" y="f25"/>
                  </a:lnTo>
                  <a:cubicBezTo>
                    <a:pt x="f26" y="f27"/>
                    <a:pt x="f28" y="f29"/>
                    <a:pt x="f30" y="f29"/>
                  </a:cubicBezTo>
                  <a:cubicBezTo>
                    <a:pt x="f31" y="f29"/>
                    <a:pt x="f32" y="f33"/>
                    <a:pt x="f34" y="f35"/>
                  </a:cubicBezTo>
                  <a:lnTo>
                    <a:pt x="f5" y="f36"/>
                  </a:lnTo>
                  <a:lnTo>
                    <a:pt x="f13" y="f35"/>
                  </a:lnTo>
                  <a:cubicBezTo>
                    <a:pt x="f37" y="f38"/>
                    <a:pt x="f39" y="f40"/>
                    <a:pt x="f41" y="f40"/>
                  </a:cubicBezTo>
                  <a:cubicBezTo>
                    <a:pt x="f42" y="f40"/>
                    <a:pt x="f43" y="f44"/>
                    <a:pt x="f45" y="f25"/>
                  </a:cubicBezTo>
                  <a:lnTo>
                    <a:pt x="f46" y="f23"/>
                  </a:lnTo>
                  <a:lnTo>
                    <a:pt x="f47" y="f21"/>
                  </a:lnTo>
                  <a:cubicBezTo>
                    <a:pt x="f48" y="f19"/>
                    <a:pt x="f49" y="f17"/>
                    <a:pt x="f50" y="f15"/>
                  </a:cubicBezTo>
                  <a:lnTo>
                    <a:pt x="f15" y="f13"/>
                  </a:lnTo>
                  <a:lnTo>
                    <a:pt x="f19" y="f11"/>
                  </a:lnTo>
                  <a:cubicBezTo>
                    <a:pt x="f51" y="f9"/>
                    <a:pt x="f52" y="f6"/>
                    <a:pt x="f5" y="f6"/>
                  </a:cubicBezTo>
                  <a:close/>
                  <a:moveTo>
                    <a:pt x="f53" y="f2"/>
                  </a:moveTo>
                  <a:cubicBezTo>
                    <a:pt x="f54" y="f2"/>
                    <a:pt x="f55" y="f54"/>
                    <a:pt x="f55" y="f56"/>
                  </a:cubicBezTo>
                  <a:cubicBezTo>
                    <a:pt x="f2" y="f57"/>
                    <a:pt x="f54" y="f4"/>
                    <a:pt x="f53" y="f4"/>
                  </a:cubicBezTo>
                  <a:cubicBezTo>
                    <a:pt x="f58" y="f4"/>
                    <a:pt x="f59" y="f35"/>
                    <a:pt x="f3" y="f56"/>
                  </a:cubicBezTo>
                  <a:cubicBezTo>
                    <a:pt x="f3" y="f11"/>
                    <a:pt x="f35" y="f55"/>
                    <a:pt x="f53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chemeClr val="bg1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59" name="Google Shape;6080;p67">
              <a:extLst>
                <a:ext uri="{FF2B5EF4-FFF2-40B4-BE49-F238E27FC236}">
                  <a16:creationId xmlns:a16="http://schemas.microsoft.com/office/drawing/2014/main" id="{B5C197C1-9D20-4DA3-F75B-2EBE8A76D861}"/>
                </a:ext>
              </a:extLst>
            </p:cNvPr>
            <p:cNvSpPr/>
            <p:nvPr/>
          </p:nvSpPr>
          <p:spPr>
            <a:xfrm>
              <a:off x="5317876" y="4160757"/>
              <a:ext cx="173580" cy="16962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050"/>
                <a:gd name="f4" fmla="val 5912"/>
                <a:gd name="f5" fmla="val 3829"/>
                <a:gd name="f6" fmla="val 3706"/>
                <a:gd name="f7" fmla="val 3580"/>
                <a:gd name="f8" fmla="val 47"/>
                <a:gd name="f9" fmla="val 3498"/>
                <a:gd name="f10" fmla="val 146"/>
                <a:gd name="f11" fmla="val 1"/>
                <a:gd name="f12" fmla="val 4336"/>
                <a:gd name="f13" fmla="val 1229"/>
                <a:gd name="f14" fmla="val 4399"/>
                <a:gd name="f15" fmla="val 2332"/>
                <a:gd name="f16" fmla="val 4998"/>
                <a:gd name="f17" fmla="val 3088"/>
                <a:gd name="f18" fmla="val 5861"/>
                <a:gd name="f19" fmla="val 2446"/>
                <a:gd name="f20" fmla="val 2289"/>
                <a:gd name="f21" fmla="val 2037"/>
                <a:gd name="f22" fmla="val 5924"/>
                <a:gd name="f23" fmla="val 1879"/>
                <a:gd name="f24" fmla="val 4128"/>
                <a:gd name="f25" fmla="val 115"/>
                <a:gd name="f26" fmla="val 4053"/>
                <a:gd name="f27" fmla="val 40"/>
                <a:gd name="f28" fmla="val 3942"/>
                <a:gd name="f29" fmla="*/ f0 1 6050"/>
                <a:gd name="f30" fmla="*/ f1 1 5912"/>
                <a:gd name="f31" fmla="val f2"/>
                <a:gd name="f32" fmla="val f3"/>
                <a:gd name="f33" fmla="val f4"/>
                <a:gd name="f34" fmla="+- f33 0 f31"/>
                <a:gd name="f35" fmla="+- f32 0 f31"/>
                <a:gd name="f36" fmla="*/ f35 1 6050"/>
                <a:gd name="f37" fmla="*/ f34 1 5912"/>
                <a:gd name="f38" fmla="*/ f31 1 f36"/>
                <a:gd name="f39" fmla="*/ f32 1 f36"/>
                <a:gd name="f40" fmla="*/ f31 1 f37"/>
                <a:gd name="f41" fmla="*/ f33 1 f37"/>
                <a:gd name="f42" fmla="*/ f38 f29 1"/>
                <a:gd name="f43" fmla="*/ f39 f29 1"/>
                <a:gd name="f44" fmla="*/ f41 f30 1"/>
                <a:gd name="f45" fmla="*/ f40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2" t="f45" r="f43" b="f44"/>
              <a:pathLst>
                <a:path w="6050" h="5912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12"/>
                  </a:lnTo>
                  <a:cubicBezTo>
                    <a:pt x="f13" y="f14"/>
                    <a:pt x="f15" y="f16"/>
                    <a:pt x="f17" y="f4"/>
                  </a:cubicBezTo>
                  <a:lnTo>
                    <a:pt x="f18" y="f19"/>
                  </a:lnTo>
                  <a:cubicBezTo>
                    <a:pt x="f3" y="f20"/>
                    <a:pt x="f3" y="f21"/>
                    <a:pt x="f22" y="f23"/>
                  </a:cubicBezTo>
                  <a:lnTo>
                    <a:pt x="f24" y="f25"/>
                  </a:lnTo>
                  <a:cubicBezTo>
                    <a:pt x="f26" y="f27"/>
                    <a:pt x="f28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chemeClr val="bg1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60" name="Google Shape;6081;p67">
              <a:extLst>
                <a:ext uri="{FF2B5EF4-FFF2-40B4-BE49-F238E27FC236}">
                  <a16:creationId xmlns:a16="http://schemas.microsoft.com/office/drawing/2014/main" id="{04C4EE7C-FD32-41B6-F821-D22CF4A11020}"/>
                </a:ext>
              </a:extLst>
            </p:cNvPr>
            <p:cNvSpPr/>
            <p:nvPr/>
          </p:nvSpPr>
          <p:spPr>
            <a:xfrm>
              <a:off x="5223884" y="4158599"/>
              <a:ext cx="169959" cy="10308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924"/>
                <a:gd name="f4" fmla="val 3593"/>
                <a:gd name="f5" fmla="val 1"/>
                <a:gd name="f6" fmla="val 2962"/>
                <a:gd name="f7" fmla="val 3592"/>
                <a:gd name="f8" fmla="val 5923"/>
                <a:gd name="f9" fmla="*/ f0 1 5924"/>
                <a:gd name="f10" fmla="*/ f1 1 3593"/>
                <a:gd name="f11" fmla="val f2"/>
                <a:gd name="f12" fmla="val f3"/>
                <a:gd name="f13" fmla="val f4"/>
                <a:gd name="f14" fmla="+- f13 0 f11"/>
                <a:gd name="f15" fmla="+- f12 0 f11"/>
                <a:gd name="f16" fmla="*/ f15 1 5924"/>
                <a:gd name="f17" fmla="*/ f14 1 3593"/>
                <a:gd name="f18" fmla="*/ f11 1 f16"/>
                <a:gd name="f19" fmla="*/ f12 1 f16"/>
                <a:gd name="f20" fmla="*/ f11 1 f17"/>
                <a:gd name="f21" fmla="*/ f13 1 f17"/>
                <a:gd name="f22" fmla="*/ f18 f9 1"/>
                <a:gd name="f23" fmla="*/ f19 f9 1"/>
                <a:gd name="f24" fmla="*/ f21 f10 1"/>
                <a:gd name="f25" fmla="*/ f20 f1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2" t="f25" r="f23" b="f24"/>
              <a:pathLst>
                <a:path w="5924" h="3593">
                  <a:moveTo>
                    <a:pt x="f2" y="f5"/>
                  </a:moveTo>
                  <a:lnTo>
                    <a:pt x="f6" y="f7"/>
                  </a:lnTo>
                  <a:lnTo>
                    <a:pt x="f8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chemeClr val="bg1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61" name="Google Shape;6082;p67">
              <a:extLst>
                <a:ext uri="{FF2B5EF4-FFF2-40B4-BE49-F238E27FC236}">
                  <a16:creationId xmlns:a16="http://schemas.microsoft.com/office/drawing/2014/main" id="{58B818AD-CC0C-873E-9D08-281531A5D53E}"/>
                </a:ext>
              </a:extLst>
            </p:cNvPr>
            <p:cNvSpPr/>
            <p:nvPr/>
          </p:nvSpPr>
          <p:spPr>
            <a:xfrm>
              <a:off x="5126254" y="4160757"/>
              <a:ext cx="170855" cy="16873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955"/>
                <a:gd name="f4" fmla="val 5881"/>
                <a:gd name="f5" fmla="val 2194"/>
                <a:gd name="f6" fmla="val 2084"/>
                <a:gd name="f7" fmla="val 1965"/>
                <a:gd name="f8" fmla="val 40"/>
                <a:gd name="f9" fmla="val 1859"/>
                <a:gd name="f10" fmla="val 115"/>
                <a:gd name="f11" fmla="val 95"/>
                <a:gd name="f12" fmla="val 1879"/>
                <a:gd name="f13" fmla="val 1"/>
                <a:gd name="f14" fmla="val 2037"/>
                <a:gd name="f15" fmla="val 2289"/>
                <a:gd name="f16" fmla="val 2446"/>
                <a:gd name="f17" fmla="val 2899"/>
                <a:gd name="f18" fmla="val 5880"/>
                <a:gd name="f19" fmla="val 3655"/>
                <a:gd name="f20" fmla="val 4998"/>
                <a:gd name="f21" fmla="val 4758"/>
                <a:gd name="f22" fmla="val 4399"/>
                <a:gd name="f23" fmla="val 4305"/>
                <a:gd name="f24" fmla="val 2490"/>
                <a:gd name="f25" fmla="val 146"/>
                <a:gd name="f26" fmla="val 2424"/>
                <a:gd name="f27" fmla="val 47"/>
                <a:gd name="f28" fmla="val 2315"/>
                <a:gd name="f29" fmla="*/ f0 1 5955"/>
                <a:gd name="f30" fmla="*/ f1 1 5881"/>
                <a:gd name="f31" fmla="val f2"/>
                <a:gd name="f32" fmla="val f3"/>
                <a:gd name="f33" fmla="val f4"/>
                <a:gd name="f34" fmla="+- f33 0 f31"/>
                <a:gd name="f35" fmla="+- f32 0 f31"/>
                <a:gd name="f36" fmla="*/ f35 1 5955"/>
                <a:gd name="f37" fmla="*/ f34 1 5881"/>
                <a:gd name="f38" fmla="*/ f31 1 f36"/>
                <a:gd name="f39" fmla="*/ f32 1 f36"/>
                <a:gd name="f40" fmla="*/ f31 1 f37"/>
                <a:gd name="f41" fmla="*/ f33 1 f37"/>
                <a:gd name="f42" fmla="*/ f38 f29 1"/>
                <a:gd name="f43" fmla="*/ f39 f29 1"/>
                <a:gd name="f44" fmla="*/ f41 f30 1"/>
                <a:gd name="f45" fmla="*/ f40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2" t="f45" r="f43" b="f44"/>
              <a:pathLst>
                <a:path w="5955" h="5881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12"/>
                  </a:lnTo>
                  <a:cubicBezTo>
                    <a:pt x="f13" y="f14"/>
                    <a:pt x="f13" y="f15"/>
                    <a:pt x="f11" y="f16"/>
                  </a:cubicBezTo>
                  <a:lnTo>
                    <a:pt x="f17" y="f18"/>
                  </a:lnTo>
                  <a:cubicBezTo>
                    <a:pt x="f19" y="f20"/>
                    <a:pt x="f21" y="f22"/>
                    <a:pt x="f3" y="f23"/>
                  </a:cubicBezTo>
                  <a:lnTo>
                    <a:pt x="f24" y="f25"/>
                  </a:lnTo>
                  <a:cubicBezTo>
                    <a:pt x="f26" y="f27"/>
                    <a:pt x="f28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chemeClr val="bg1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62" name="Google Shape;6110;p67">
            <a:extLst>
              <a:ext uri="{FF2B5EF4-FFF2-40B4-BE49-F238E27FC236}">
                <a16:creationId xmlns:a16="http://schemas.microsoft.com/office/drawing/2014/main" id="{56AF32F7-445A-CAF9-F70E-C430C9DC8230}"/>
              </a:ext>
            </a:extLst>
          </p:cNvPr>
          <p:cNvGrpSpPr/>
          <p:nvPr/>
        </p:nvGrpSpPr>
        <p:grpSpPr>
          <a:xfrm>
            <a:off x="5902340" y="5591324"/>
            <a:ext cx="483339" cy="378488"/>
            <a:chOff x="5733041" y="4193493"/>
            <a:chExt cx="362504" cy="283866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63" name="Google Shape;6111;p67">
              <a:extLst>
                <a:ext uri="{FF2B5EF4-FFF2-40B4-BE49-F238E27FC236}">
                  <a16:creationId xmlns:a16="http://schemas.microsoft.com/office/drawing/2014/main" id="{85B87855-0BE9-A51D-9419-0D79C03660B7}"/>
                </a:ext>
              </a:extLst>
            </p:cNvPr>
            <p:cNvSpPr/>
            <p:nvPr/>
          </p:nvSpPr>
          <p:spPr>
            <a:xfrm>
              <a:off x="5733041" y="4431228"/>
              <a:ext cx="362504" cy="4613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635"/>
                <a:gd name="f4" fmla="val 1608"/>
                <a:gd name="f5" fmla="val 379"/>
                <a:gd name="f6" fmla="val 159"/>
                <a:gd name="f7" fmla="val 1"/>
                <a:gd name="f8" fmla="val 189"/>
                <a:gd name="f9" fmla="val 378"/>
                <a:gd name="f10" fmla="val 1040"/>
                <a:gd name="f11" fmla="val 537"/>
                <a:gd name="f12" fmla="val 1607"/>
                <a:gd name="f13" fmla="val 1198"/>
                <a:gd name="f14" fmla="val 11406"/>
                <a:gd name="f15" fmla="val 12067"/>
                <a:gd name="f16" fmla="val 12634"/>
                <a:gd name="f17" fmla="val 1072"/>
                <a:gd name="f18" fmla="val 12603"/>
                <a:gd name="f19" fmla="val 158"/>
                <a:gd name="f20" fmla="val 12445"/>
                <a:gd name="f21" fmla="val 12193"/>
                <a:gd name="f22" fmla="val 10965"/>
                <a:gd name="f23" fmla="val 630"/>
                <a:gd name="f24" fmla="val 10776"/>
                <a:gd name="f25" fmla="val 819"/>
                <a:gd name="f26" fmla="val 10555"/>
                <a:gd name="f27" fmla="val 10303"/>
                <a:gd name="f28" fmla="val 10146"/>
                <a:gd name="f29" fmla="val 9326"/>
                <a:gd name="f30" fmla="val 9137"/>
                <a:gd name="f31" fmla="val 8917"/>
                <a:gd name="f32" fmla="val 8696"/>
                <a:gd name="f33" fmla="val 8507"/>
                <a:gd name="f34" fmla="*/ f0 1 12635"/>
                <a:gd name="f35" fmla="*/ f1 1 1608"/>
                <a:gd name="f36" fmla="val f2"/>
                <a:gd name="f37" fmla="val f3"/>
                <a:gd name="f38" fmla="val f4"/>
                <a:gd name="f39" fmla="+- f38 0 f36"/>
                <a:gd name="f40" fmla="+- f37 0 f36"/>
                <a:gd name="f41" fmla="*/ f40 1 12635"/>
                <a:gd name="f42" fmla="*/ f39 1 1608"/>
                <a:gd name="f43" fmla="*/ f36 1 f41"/>
                <a:gd name="f44" fmla="*/ f37 1 f41"/>
                <a:gd name="f45" fmla="*/ f36 1 f42"/>
                <a:gd name="f46" fmla="*/ f38 1 f42"/>
                <a:gd name="f47" fmla="*/ f43 f34 1"/>
                <a:gd name="f48" fmla="*/ f44 f34 1"/>
                <a:gd name="f49" fmla="*/ f46 f35 1"/>
                <a:gd name="f50" fmla="*/ f45 f3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7" t="f50" r="f48" b="f49"/>
              <a:pathLst>
                <a:path w="12635" h="1608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11" y="f12"/>
                    <a:pt x="f13" y="f12"/>
                  </a:cubicBezTo>
                  <a:lnTo>
                    <a:pt x="f14" y="f12"/>
                  </a:lnTo>
                  <a:cubicBezTo>
                    <a:pt x="f15" y="f12"/>
                    <a:pt x="f16" y="f17"/>
                    <a:pt x="f16" y="f9"/>
                  </a:cubicBezTo>
                  <a:cubicBezTo>
                    <a:pt x="f18" y="f19"/>
                    <a:pt x="f20" y="f2"/>
                    <a:pt x="f21" y="f2"/>
                  </a:cubicBezTo>
                  <a:lnTo>
                    <a:pt x="f22" y="f2"/>
                  </a:lnTo>
                  <a:lnTo>
                    <a:pt x="f22" y="f9"/>
                  </a:lnTo>
                  <a:cubicBezTo>
                    <a:pt x="f22" y="f23"/>
                    <a:pt x="f24" y="f25"/>
                    <a:pt x="f26" y="f25"/>
                  </a:cubicBezTo>
                  <a:cubicBezTo>
                    <a:pt x="f27" y="f25"/>
                    <a:pt x="f28" y="f23"/>
                    <a:pt x="f28" y="f9"/>
                  </a:cubicBezTo>
                  <a:lnTo>
                    <a:pt x="f28" y="f2"/>
                  </a:lnTo>
                  <a:lnTo>
                    <a:pt x="f29" y="f2"/>
                  </a:lnTo>
                  <a:lnTo>
                    <a:pt x="f29" y="f9"/>
                  </a:lnTo>
                  <a:cubicBezTo>
                    <a:pt x="f29" y="f23"/>
                    <a:pt x="f30" y="f25"/>
                    <a:pt x="f31" y="f25"/>
                  </a:cubicBezTo>
                  <a:cubicBezTo>
                    <a:pt x="f32" y="f25"/>
                    <a:pt x="f33" y="f23"/>
                    <a:pt x="f33" y="f9"/>
                  </a:cubicBezTo>
                  <a:lnTo>
                    <a:pt x="f3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chemeClr val="bg1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64" name="Google Shape;6112;p67">
              <a:extLst>
                <a:ext uri="{FF2B5EF4-FFF2-40B4-BE49-F238E27FC236}">
                  <a16:creationId xmlns:a16="http://schemas.microsoft.com/office/drawing/2014/main" id="{8A83FFAC-E866-5758-376E-F6BC2205DE62}"/>
                </a:ext>
              </a:extLst>
            </p:cNvPr>
            <p:cNvSpPr/>
            <p:nvPr/>
          </p:nvSpPr>
          <p:spPr>
            <a:xfrm>
              <a:off x="5755654" y="4193493"/>
              <a:ext cx="316400" cy="21426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028"/>
                <a:gd name="f4" fmla="val 7468"/>
                <a:gd name="f5" fmla="val 3794"/>
                <a:gd name="f6" fmla="val 1673"/>
                <a:gd name="f7" fmla="val 3841"/>
                <a:gd name="f8" fmla="val 3890"/>
                <a:gd name="f9" fmla="val 1682"/>
                <a:gd name="f10" fmla="val 3939"/>
                <a:gd name="f11" fmla="val 1702"/>
                <a:gd name="f12" fmla="val 6428"/>
                <a:gd name="f13" fmla="val 2521"/>
                <a:gd name="f14" fmla="val 6680"/>
                <a:gd name="f15" fmla="val 2616"/>
                <a:gd name="f16" fmla="val 6806"/>
                <a:gd name="f17" fmla="val 2994"/>
                <a:gd name="f18" fmla="val 6585"/>
                <a:gd name="f19" fmla="val 3214"/>
                <a:gd name="f20" fmla="val 6018"/>
                <a:gd name="f21" fmla="val 3750"/>
                <a:gd name="f22" fmla="val 7404"/>
                <a:gd name="f23" fmla="val 5136"/>
                <a:gd name="f24" fmla="val 7593"/>
                <a:gd name="f25" fmla="val 5262"/>
                <a:gd name="f26" fmla="val 5514"/>
                <a:gd name="f27" fmla="val 7436"/>
                <a:gd name="f28" fmla="val 5671"/>
                <a:gd name="f29" fmla="val 7357"/>
                <a:gd name="f30" fmla="val 5750"/>
                <a:gd name="f31" fmla="val 7247"/>
                <a:gd name="f32" fmla="val 5790"/>
                <a:gd name="f33" fmla="val 7136"/>
                <a:gd name="f34" fmla="val 7026"/>
                <a:gd name="f35" fmla="val 6916"/>
                <a:gd name="f36" fmla="val 6837"/>
                <a:gd name="f37" fmla="val 5451"/>
                <a:gd name="f38" fmla="val 4317"/>
                <a:gd name="f39" fmla="val 4915"/>
                <a:gd name="f40" fmla="val 4852"/>
                <a:gd name="f41" fmla="val 4821"/>
                <a:gd name="f42" fmla="val 4947"/>
                <a:gd name="f43" fmla="val 4714"/>
                <a:gd name="f44" fmla="val 4988"/>
                <a:gd name="f45" fmla="val 4613"/>
                <a:gd name="f46" fmla="val 4444"/>
                <a:gd name="f47" fmla="val 4293"/>
                <a:gd name="f48" fmla="val 4872"/>
                <a:gd name="f49" fmla="val 4254"/>
                <a:gd name="f50" fmla="val 4695"/>
                <a:gd name="f51" fmla="val 3435"/>
                <a:gd name="f52" fmla="val 2206"/>
                <a:gd name="f53" fmla="val 3328"/>
                <a:gd name="f54" fmla="val 1940"/>
                <a:gd name="f55" fmla="val 3537"/>
                <a:gd name="f56" fmla="val 1198"/>
                <a:gd name="f57" fmla="val 1"/>
                <a:gd name="f58" fmla="val 536"/>
                <a:gd name="f59" fmla="val 568"/>
                <a:gd name="f60" fmla="val 1229"/>
                <a:gd name="f61" fmla="val 7467"/>
                <a:gd name="f62" fmla="val 11027"/>
                <a:gd name="f63" fmla="val 10460"/>
                <a:gd name="f64" fmla="val 9767"/>
                <a:gd name="f65" fmla="*/ f0 1 11028"/>
                <a:gd name="f66" fmla="*/ f1 1 7468"/>
                <a:gd name="f67" fmla="val f2"/>
                <a:gd name="f68" fmla="val f3"/>
                <a:gd name="f69" fmla="val f4"/>
                <a:gd name="f70" fmla="+- f69 0 f67"/>
                <a:gd name="f71" fmla="+- f68 0 f67"/>
                <a:gd name="f72" fmla="*/ f71 1 11028"/>
                <a:gd name="f73" fmla="*/ f70 1 7468"/>
                <a:gd name="f74" fmla="*/ f67 1 f72"/>
                <a:gd name="f75" fmla="*/ f68 1 f72"/>
                <a:gd name="f76" fmla="*/ f67 1 f73"/>
                <a:gd name="f77" fmla="*/ f69 1 f73"/>
                <a:gd name="f78" fmla="*/ f74 f65 1"/>
                <a:gd name="f79" fmla="*/ f75 f65 1"/>
                <a:gd name="f80" fmla="*/ f77 f66 1"/>
                <a:gd name="f81" fmla="*/ f76 f6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8" t="f81" r="f79" b="f80"/>
              <a:pathLst>
                <a:path w="11028" h="7468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14" y="f15"/>
                    <a:pt x="f16" y="f17"/>
                    <a:pt x="f18" y="f19"/>
                  </a:cubicBezTo>
                  <a:lnTo>
                    <a:pt x="f20" y="f21"/>
                  </a:lnTo>
                  <a:lnTo>
                    <a:pt x="f22" y="f23"/>
                  </a:lnTo>
                  <a:cubicBezTo>
                    <a:pt x="f24" y="f25"/>
                    <a:pt x="f24" y="f26"/>
                    <a:pt x="f27" y="f28"/>
                  </a:cubicBezTo>
                  <a:cubicBezTo>
                    <a:pt x="f29" y="f30"/>
                    <a:pt x="f31" y="f32"/>
                    <a:pt x="f33" y="f32"/>
                  </a:cubicBezTo>
                  <a:cubicBezTo>
                    <a:pt x="f34" y="f32"/>
                    <a:pt x="f35" y="f30"/>
                    <a:pt x="f36" y="f28"/>
                  </a:cubicBezTo>
                  <a:lnTo>
                    <a:pt x="f37" y="f38"/>
                  </a:lnTo>
                  <a:lnTo>
                    <a:pt x="f39" y="f40"/>
                  </a:lnTo>
                  <a:cubicBezTo>
                    <a:pt x="f41" y="f42"/>
                    <a:pt x="f43" y="f44"/>
                    <a:pt x="f45" y="f44"/>
                  </a:cubicBezTo>
                  <a:cubicBezTo>
                    <a:pt x="f46" y="f44"/>
                    <a:pt x="f47" y="f48"/>
                    <a:pt x="f49" y="f50"/>
                  </a:cubicBezTo>
                  <a:lnTo>
                    <a:pt x="f51" y="f52"/>
                  </a:lnTo>
                  <a:cubicBezTo>
                    <a:pt x="f53" y="f54"/>
                    <a:pt x="f55" y="f6"/>
                    <a:pt x="f5" y="f6"/>
                  </a:cubicBezTo>
                  <a:close/>
                  <a:moveTo>
                    <a:pt x="f56" y="f57"/>
                  </a:moveTo>
                  <a:cubicBezTo>
                    <a:pt x="f58" y="f57"/>
                    <a:pt x="f57" y="f59"/>
                    <a:pt x="f57" y="f60"/>
                  </a:cubicBezTo>
                  <a:lnTo>
                    <a:pt x="f57" y="f61"/>
                  </a:lnTo>
                  <a:lnTo>
                    <a:pt x="f62" y="f61"/>
                  </a:lnTo>
                  <a:lnTo>
                    <a:pt x="f62" y="f60"/>
                  </a:lnTo>
                  <a:cubicBezTo>
                    <a:pt x="f62" y="f59"/>
                    <a:pt x="f63" y="f57"/>
                    <a:pt x="f64" y="f57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chemeClr val="bg1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65" name="Google Shape;5972;p67">
            <a:extLst>
              <a:ext uri="{FF2B5EF4-FFF2-40B4-BE49-F238E27FC236}">
                <a16:creationId xmlns:a16="http://schemas.microsoft.com/office/drawing/2014/main" id="{9AEFB175-98A4-07D8-9681-D47FECC260EE}"/>
              </a:ext>
            </a:extLst>
          </p:cNvPr>
          <p:cNvGrpSpPr/>
          <p:nvPr/>
        </p:nvGrpSpPr>
        <p:grpSpPr>
          <a:xfrm>
            <a:off x="3489775" y="2522329"/>
            <a:ext cx="480669" cy="552955"/>
            <a:chOff x="3923617" y="1891747"/>
            <a:chExt cx="360502" cy="414716"/>
          </a:xfrm>
          <a:solidFill>
            <a:schemeClr val="bg1"/>
          </a:solidFill>
        </p:grpSpPr>
        <p:sp>
          <p:nvSpPr>
            <p:cNvPr id="66" name="Google Shape;5973;p67">
              <a:extLst>
                <a:ext uri="{FF2B5EF4-FFF2-40B4-BE49-F238E27FC236}">
                  <a16:creationId xmlns:a16="http://schemas.microsoft.com/office/drawing/2014/main" id="{6D1DA25C-C692-2B6E-4B2F-C289DC65DC27}"/>
                </a:ext>
              </a:extLst>
            </p:cNvPr>
            <p:cNvSpPr/>
            <p:nvPr/>
          </p:nvSpPr>
          <p:spPr>
            <a:xfrm>
              <a:off x="3950390" y="1972077"/>
              <a:ext cx="305939" cy="19883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358"/>
                <a:gd name="f4" fmla="val 6082"/>
                <a:gd name="f5" fmla="val 379"/>
                <a:gd name="f6" fmla="val 1"/>
                <a:gd name="f7" fmla="val 158"/>
                <a:gd name="f8" fmla="val 221"/>
                <a:gd name="f9" fmla="val 410"/>
                <a:gd name="f10" fmla="val 6081"/>
                <a:gd name="f11" fmla="val 9357"/>
                <a:gd name="f12" fmla="val 9168"/>
                <a:gd name="f13" fmla="val 8979"/>
                <a:gd name="f14" fmla="*/ f0 1 9358"/>
                <a:gd name="f15" fmla="*/ f1 1 6082"/>
                <a:gd name="f16" fmla="val f2"/>
                <a:gd name="f17" fmla="val f3"/>
                <a:gd name="f18" fmla="val f4"/>
                <a:gd name="f19" fmla="+- f18 0 f16"/>
                <a:gd name="f20" fmla="+- f17 0 f16"/>
                <a:gd name="f21" fmla="*/ f20 1 9358"/>
                <a:gd name="f22" fmla="*/ f19 1 6082"/>
                <a:gd name="f23" fmla="*/ f16 1 f21"/>
                <a:gd name="f24" fmla="*/ f17 1 f21"/>
                <a:gd name="f25" fmla="*/ f16 1 f22"/>
                <a:gd name="f26" fmla="*/ f18 1 f22"/>
                <a:gd name="f27" fmla="*/ f23 f14 1"/>
                <a:gd name="f28" fmla="*/ f24 f14 1"/>
                <a:gd name="f29" fmla="*/ f26 f15 1"/>
                <a:gd name="f30" fmla="*/ f25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0" r="f28" b="f29"/>
              <a:pathLst>
                <a:path w="9358" h="6082">
                  <a:moveTo>
                    <a:pt x="f5" y="f6"/>
                  </a:moveTo>
                  <a:cubicBezTo>
                    <a:pt x="f7" y="f6"/>
                    <a:pt x="f6" y="f8"/>
                    <a:pt x="f6" y="f9"/>
                  </a:cubicBezTo>
                  <a:lnTo>
                    <a:pt x="f6" y="f10"/>
                  </a:lnTo>
                  <a:lnTo>
                    <a:pt x="f11" y="f10"/>
                  </a:lnTo>
                  <a:lnTo>
                    <a:pt x="f11" y="f9"/>
                  </a:lnTo>
                  <a:cubicBezTo>
                    <a:pt x="f11" y="f7"/>
                    <a:pt x="f12" y="f6"/>
                    <a:pt x="f13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chemeClr val="bg1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67" name="Google Shape;5974;p67">
              <a:extLst>
                <a:ext uri="{FF2B5EF4-FFF2-40B4-BE49-F238E27FC236}">
                  <a16:creationId xmlns:a16="http://schemas.microsoft.com/office/drawing/2014/main" id="{CA013407-CADF-C508-8243-435D4D263846}"/>
                </a:ext>
              </a:extLst>
            </p:cNvPr>
            <p:cNvSpPr/>
            <p:nvPr/>
          </p:nvSpPr>
          <p:spPr>
            <a:xfrm>
              <a:off x="3923617" y="2197659"/>
              <a:ext cx="360502" cy="10880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027"/>
                <a:gd name="f4" fmla="val 3328"/>
                <a:gd name="f5" fmla="val 63"/>
                <a:gd name="f6" fmla="val 32"/>
                <a:gd name="f7" fmla="val 126"/>
                <a:gd name="f8" fmla="val 284"/>
                <a:gd name="f9" fmla="val 410"/>
                <a:gd name="f10" fmla="val 1103"/>
                <a:gd name="f11" fmla="val 536"/>
                <a:gd name="f12" fmla="val 1670"/>
                <a:gd name="f13" fmla="val 1198"/>
                <a:gd name="f14" fmla="val 3151"/>
                <a:gd name="f15" fmla="val 2615"/>
                <a:gd name="f16" fmla="val 2710"/>
                <a:gd name="f17" fmla="val 2521"/>
                <a:gd name="f18" fmla="val 2930"/>
                <a:gd name="f19" fmla="val 3182"/>
                <a:gd name="f20" fmla="val 2836"/>
                <a:gd name="f21" fmla="val 3277"/>
                <a:gd name="f22" fmla="val 2889"/>
                <a:gd name="f23" fmla="val 3312"/>
                <a:gd name="f24" fmla="val 2949"/>
                <a:gd name="f25" fmla="val 3009"/>
                <a:gd name="f26" fmla="val 3166"/>
                <a:gd name="f27" fmla="val 3326"/>
                <a:gd name="f28" fmla="val 3224"/>
                <a:gd name="f29" fmla="val 3371"/>
                <a:gd name="f30" fmla="val 3088"/>
                <a:gd name="f31" fmla="val 4096"/>
                <a:gd name="f32" fmla="val 1639"/>
                <a:gd name="f33" fmla="val 5073"/>
                <a:gd name="f34" fmla="val 2867"/>
                <a:gd name="f35" fmla="val 3119"/>
                <a:gd name="f36" fmla="val 5262"/>
                <a:gd name="f37" fmla="val 3308"/>
                <a:gd name="f38" fmla="val 5514"/>
                <a:gd name="f39" fmla="val 5734"/>
                <a:gd name="f40" fmla="val 5892"/>
                <a:gd name="f41" fmla="val 6868"/>
                <a:gd name="f42" fmla="val 7593"/>
                <a:gd name="f43" fmla="val 7688"/>
                <a:gd name="f44" fmla="val 3230"/>
                <a:gd name="f45" fmla="val 7835"/>
                <a:gd name="f46" fmla="val 3301"/>
                <a:gd name="f47" fmla="val 7983"/>
                <a:gd name="f48" fmla="val 8032"/>
                <a:gd name="f49" fmla="val 8081"/>
                <a:gd name="f50" fmla="val 3293"/>
                <a:gd name="f51" fmla="val 8129"/>
                <a:gd name="f52" fmla="val 8349"/>
                <a:gd name="f53" fmla="val 8412"/>
                <a:gd name="f54" fmla="val 7814"/>
                <a:gd name="f55" fmla="val 9767"/>
                <a:gd name="f56" fmla="val 10429"/>
                <a:gd name="f57" fmla="val 252"/>
                <a:gd name="f58" fmla="val 10964"/>
                <a:gd name="f59" fmla="val 10933"/>
                <a:gd name="f60" fmla="*/ f0 1 11027"/>
                <a:gd name="f61" fmla="*/ f1 1 3328"/>
                <a:gd name="f62" fmla="val f2"/>
                <a:gd name="f63" fmla="val f3"/>
                <a:gd name="f64" fmla="val f4"/>
                <a:gd name="f65" fmla="+- f64 0 f62"/>
                <a:gd name="f66" fmla="+- f63 0 f62"/>
                <a:gd name="f67" fmla="*/ f66 1 11027"/>
                <a:gd name="f68" fmla="*/ f65 1 3328"/>
                <a:gd name="f69" fmla="*/ f62 1 f67"/>
                <a:gd name="f70" fmla="*/ f63 1 f67"/>
                <a:gd name="f71" fmla="*/ f62 1 f68"/>
                <a:gd name="f72" fmla="*/ f64 1 f68"/>
                <a:gd name="f73" fmla="*/ f69 f60 1"/>
                <a:gd name="f74" fmla="*/ f70 f60 1"/>
                <a:gd name="f75" fmla="*/ f72 f61 1"/>
                <a:gd name="f76" fmla="*/ f71 f6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3" t="f76" r="f74" b="f75"/>
              <a:pathLst>
                <a:path w="11027" h="3328">
                  <a:moveTo>
                    <a:pt x="f5" y="f2"/>
                  </a:moveTo>
                  <a:cubicBezTo>
                    <a:pt x="f6" y="f7"/>
                    <a:pt x="f2" y="f8"/>
                    <a:pt x="f2" y="f9"/>
                  </a:cubicBezTo>
                  <a:cubicBezTo>
                    <a:pt x="f2" y="f10"/>
                    <a:pt x="f11" y="f12"/>
                    <a:pt x="f13" y="f12"/>
                  </a:cubicBezTo>
                  <a:lnTo>
                    <a:pt x="f14" y="f12"/>
                  </a:lnTo>
                  <a:lnTo>
                    <a:pt x="f15" y="f16"/>
                  </a:lnTo>
                  <a:cubicBezTo>
                    <a:pt x="f17" y="f18"/>
                    <a:pt x="f15" y="f19"/>
                    <a:pt x="f20" y="f21"/>
                  </a:cubicBezTo>
                  <a:cubicBezTo>
                    <a:pt x="f22" y="f23"/>
                    <a:pt x="f24" y="f4"/>
                    <a:pt x="f25" y="f4"/>
                  </a:cubicBezTo>
                  <a:cubicBezTo>
                    <a:pt x="f26" y="f4"/>
                    <a:pt x="f27" y="f28"/>
                    <a:pt x="f29" y="f30"/>
                  </a:cubicBezTo>
                  <a:lnTo>
                    <a:pt x="f31" y="f32"/>
                  </a:lnTo>
                  <a:lnTo>
                    <a:pt x="f33" y="f32"/>
                  </a:lnTo>
                  <a:lnTo>
                    <a:pt x="f33" y="f34"/>
                  </a:lnTo>
                  <a:cubicBezTo>
                    <a:pt x="f33" y="f35"/>
                    <a:pt x="f36" y="f37"/>
                    <a:pt x="f38" y="f37"/>
                  </a:cubicBezTo>
                  <a:cubicBezTo>
                    <a:pt x="f39" y="f37"/>
                    <a:pt x="f40" y="f35"/>
                    <a:pt x="f40" y="f34"/>
                  </a:cubicBezTo>
                  <a:lnTo>
                    <a:pt x="f40" y="f32"/>
                  </a:lnTo>
                  <a:lnTo>
                    <a:pt x="f41" y="f32"/>
                  </a:lnTo>
                  <a:lnTo>
                    <a:pt x="f42" y="f30"/>
                  </a:lnTo>
                  <a:cubicBezTo>
                    <a:pt x="f43" y="f44"/>
                    <a:pt x="f45" y="f46"/>
                    <a:pt x="f47" y="f46"/>
                  </a:cubicBezTo>
                  <a:cubicBezTo>
                    <a:pt x="f48" y="f46"/>
                    <a:pt x="f49" y="f50"/>
                    <a:pt x="f51" y="f21"/>
                  </a:cubicBezTo>
                  <a:cubicBezTo>
                    <a:pt x="f52" y="f14"/>
                    <a:pt x="f53" y="f18"/>
                    <a:pt x="f52" y="f16"/>
                  </a:cubicBezTo>
                  <a:lnTo>
                    <a:pt x="f54" y="f12"/>
                  </a:lnTo>
                  <a:lnTo>
                    <a:pt x="f55" y="f12"/>
                  </a:lnTo>
                  <a:cubicBezTo>
                    <a:pt x="f56" y="f12"/>
                    <a:pt x="f3" y="f10"/>
                    <a:pt x="f3" y="f9"/>
                  </a:cubicBezTo>
                  <a:cubicBezTo>
                    <a:pt x="f3" y="f57"/>
                    <a:pt x="f58" y="f7"/>
                    <a:pt x="f59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chemeClr val="bg1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68" name="Google Shape;5975;p67">
              <a:extLst>
                <a:ext uri="{FF2B5EF4-FFF2-40B4-BE49-F238E27FC236}">
                  <a16:creationId xmlns:a16="http://schemas.microsoft.com/office/drawing/2014/main" id="{FE52AC55-021B-A220-E5F6-07C54566FFC8}"/>
                </a:ext>
              </a:extLst>
            </p:cNvPr>
            <p:cNvSpPr/>
            <p:nvPr/>
          </p:nvSpPr>
          <p:spPr>
            <a:xfrm>
              <a:off x="4060603" y="1891747"/>
              <a:ext cx="82414" cy="5358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521"/>
                <a:gd name="f4" fmla="val 1639"/>
                <a:gd name="f5" fmla="val 442"/>
                <a:gd name="f6" fmla="val 221"/>
                <a:gd name="f7" fmla="val 1"/>
                <a:gd name="f8" fmla="val 189"/>
                <a:gd name="f9" fmla="val 410"/>
                <a:gd name="f10" fmla="val 2489"/>
                <a:gd name="f11" fmla="val 2332"/>
                <a:gd name="f12" fmla="val 2111"/>
                <a:gd name="f13" fmla="*/ f0 1 2521"/>
                <a:gd name="f14" fmla="*/ f1 1 1639"/>
                <a:gd name="f15" fmla="val f2"/>
                <a:gd name="f16" fmla="val f3"/>
                <a:gd name="f17" fmla="val f4"/>
                <a:gd name="f18" fmla="+- f17 0 f15"/>
                <a:gd name="f19" fmla="+- f16 0 f15"/>
                <a:gd name="f20" fmla="*/ f19 1 2521"/>
                <a:gd name="f21" fmla="*/ f18 1 1639"/>
                <a:gd name="f22" fmla="*/ f15 1 f20"/>
                <a:gd name="f23" fmla="*/ f16 1 f20"/>
                <a:gd name="f24" fmla="*/ f15 1 f21"/>
                <a:gd name="f25" fmla="*/ f17 1 f21"/>
                <a:gd name="f26" fmla="*/ f22 f13 1"/>
                <a:gd name="f27" fmla="*/ f23 f13 1"/>
                <a:gd name="f28" fmla="*/ f25 f14 1"/>
                <a:gd name="f29" fmla="*/ f2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2521" h="1639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4"/>
                  </a:lnTo>
                  <a:lnTo>
                    <a:pt x="f10" y="f4"/>
                  </a:lnTo>
                  <a:lnTo>
                    <a:pt x="f10" y="f9"/>
                  </a:lnTo>
                  <a:lnTo>
                    <a:pt x="f3" y="f9"/>
                  </a:lnTo>
                  <a:cubicBezTo>
                    <a:pt x="f3" y="f8"/>
                    <a:pt x="f11" y="f2"/>
                    <a:pt x="f12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chemeClr val="bg1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69" name="Google Shape;5984;p67">
            <a:extLst>
              <a:ext uri="{FF2B5EF4-FFF2-40B4-BE49-F238E27FC236}">
                <a16:creationId xmlns:a16="http://schemas.microsoft.com/office/drawing/2014/main" id="{09B1F157-18C9-B316-B48A-CA1FF7BB18E2}"/>
              </a:ext>
            </a:extLst>
          </p:cNvPr>
          <p:cNvGrpSpPr/>
          <p:nvPr/>
        </p:nvGrpSpPr>
        <p:grpSpPr>
          <a:xfrm>
            <a:off x="7582922" y="2518245"/>
            <a:ext cx="554833" cy="553467"/>
            <a:chOff x="6993477" y="1888684"/>
            <a:chExt cx="416125" cy="415100"/>
          </a:xfrm>
          <a:solidFill>
            <a:schemeClr val="bg1"/>
          </a:solidFill>
        </p:grpSpPr>
        <p:sp>
          <p:nvSpPr>
            <p:cNvPr id="70" name="Google Shape;5985;p67">
              <a:extLst>
                <a:ext uri="{FF2B5EF4-FFF2-40B4-BE49-F238E27FC236}">
                  <a16:creationId xmlns:a16="http://schemas.microsoft.com/office/drawing/2014/main" id="{E9AEC333-88AD-046A-B17D-245C0DA9D1A7}"/>
                </a:ext>
              </a:extLst>
            </p:cNvPr>
            <p:cNvSpPr/>
            <p:nvPr/>
          </p:nvSpPr>
          <p:spPr>
            <a:xfrm>
              <a:off x="6993477" y="1888684"/>
              <a:ext cx="190570" cy="18951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829"/>
                <a:gd name="f4" fmla="val 5797"/>
                <a:gd name="f5" fmla="val 2930"/>
                <a:gd name="f6" fmla="val 1670"/>
                <a:gd name="f7" fmla="val 3119"/>
                <a:gd name="f8" fmla="val 3308"/>
                <a:gd name="f9" fmla="val 1859"/>
                <a:gd name="f10" fmla="val 2048"/>
                <a:gd name="f11" fmla="val 2489"/>
                <a:gd name="f12" fmla="val 3749"/>
                <a:gd name="f13" fmla="val 4001"/>
                <a:gd name="f14" fmla="val 4159"/>
                <a:gd name="f15" fmla="val 2678"/>
                <a:gd name="f16" fmla="val 3151"/>
                <a:gd name="f17" fmla="val 3938"/>
                <a:gd name="f18" fmla="val 3340"/>
                <a:gd name="f19" fmla="val 3781"/>
                <a:gd name="f20" fmla="val 2710"/>
                <a:gd name="f21" fmla="val 2520"/>
                <a:gd name="f22" fmla="val 3970"/>
                <a:gd name="f23" fmla="val 2079"/>
                <a:gd name="f24" fmla="val 1701"/>
                <a:gd name="f25" fmla="val 1827"/>
                <a:gd name="f26" fmla="val 441"/>
                <a:gd name="f27" fmla="val 189"/>
                <a:gd name="f28" fmla="val 5387"/>
                <a:gd name="f29" fmla="val 32"/>
                <a:gd name="f30" fmla="val 5639"/>
                <a:gd name="f31" fmla="val 221"/>
                <a:gd name="f32" fmla="val 5608"/>
                <a:gd name="f33" fmla="*/ f0 1 5829"/>
                <a:gd name="f34" fmla="*/ f1 1 5797"/>
                <a:gd name="f35" fmla="val f2"/>
                <a:gd name="f36" fmla="val f3"/>
                <a:gd name="f37" fmla="val f4"/>
                <a:gd name="f38" fmla="+- f37 0 f35"/>
                <a:gd name="f39" fmla="+- f36 0 f35"/>
                <a:gd name="f40" fmla="*/ f39 1 5829"/>
                <a:gd name="f41" fmla="*/ f38 1 5797"/>
                <a:gd name="f42" fmla="*/ f35 1 f40"/>
                <a:gd name="f43" fmla="*/ f36 1 f40"/>
                <a:gd name="f44" fmla="*/ f35 1 f41"/>
                <a:gd name="f45" fmla="*/ f37 1 f41"/>
                <a:gd name="f46" fmla="*/ f42 f33 1"/>
                <a:gd name="f47" fmla="*/ f43 f33 1"/>
                <a:gd name="f48" fmla="*/ f45 f34 1"/>
                <a:gd name="f49" fmla="*/ f44 f3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6" t="f49" r="f47" b="f48"/>
              <a:pathLst>
                <a:path w="5829" h="5797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lnTo>
                    <a:pt x="f12" y="f11"/>
                  </a:lnTo>
                  <a:cubicBezTo>
                    <a:pt x="f13" y="f11"/>
                    <a:pt x="f14" y="f15"/>
                    <a:pt x="f14" y="f5"/>
                  </a:cubicBezTo>
                  <a:cubicBezTo>
                    <a:pt x="f14" y="f16"/>
                    <a:pt x="f17" y="f18"/>
                    <a:pt x="f12" y="f18"/>
                  </a:cubicBezTo>
                  <a:lnTo>
                    <a:pt x="f8" y="f18"/>
                  </a:lnTo>
                  <a:lnTo>
                    <a:pt x="f8" y="f19"/>
                  </a:lnTo>
                  <a:cubicBezTo>
                    <a:pt x="f8" y="f13"/>
                    <a:pt x="f7" y="f14"/>
                    <a:pt x="f5" y="f14"/>
                  </a:cubicBezTo>
                  <a:cubicBezTo>
                    <a:pt x="f20" y="f14"/>
                    <a:pt x="f21" y="f22"/>
                    <a:pt x="f21" y="f19"/>
                  </a:cubicBezTo>
                  <a:lnTo>
                    <a:pt x="f21" y="f18"/>
                  </a:lnTo>
                  <a:lnTo>
                    <a:pt x="f23" y="f18"/>
                  </a:lnTo>
                  <a:cubicBezTo>
                    <a:pt x="f9" y="f18"/>
                    <a:pt x="f24" y="f16"/>
                    <a:pt x="f24" y="f5"/>
                  </a:cubicBezTo>
                  <a:cubicBezTo>
                    <a:pt x="f24" y="f15"/>
                    <a:pt x="f9" y="f11"/>
                    <a:pt x="f23" y="f11"/>
                  </a:cubicBezTo>
                  <a:lnTo>
                    <a:pt x="f21" y="f11"/>
                  </a:lnTo>
                  <a:lnTo>
                    <a:pt x="f21" y="f10"/>
                  </a:lnTo>
                  <a:cubicBezTo>
                    <a:pt x="f21" y="f25"/>
                    <a:pt x="f20" y="f6"/>
                    <a:pt x="f5" y="f6"/>
                  </a:cubicBezTo>
                  <a:close/>
                  <a:moveTo>
                    <a:pt x="f26" y="f2"/>
                  </a:moveTo>
                  <a:cubicBezTo>
                    <a:pt x="f27" y="f2"/>
                    <a:pt x="f2" y="f27"/>
                    <a:pt x="f2" y="f26"/>
                  </a:cubicBezTo>
                  <a:lnTo>
                    <a:pt x="f2" y="f28"/>
                  </a:lnTo>
                  <a:cubicBezTo>
                    <a:pt x="f29" y="f30"/>
                    <a:pt x="f31" y="f4"/>
                    <a:pt x="f26" y="f4"/>
                  </a:cubicBezTo>
                  <a:lnTo>
                    <a:pt x="f28" y="f4"/>
                  </a:lnTo>
                  <a:cubicBezTo>
                    <a:pt x="f30" y="f4"/>
                    <a:pt x="f3" y="f32"/>
                    <a:pt x="f3" y="f28"/>
                  </a:cubicBezTo>
                  <a:lnTo>
                    <a:pt x="f3" y="f26"/>
                  </a:lnTo>
                  <a:cubicBezTo>
                    <a:pt x="f3" y="f27"/>
                    <a:pt x="f30" y="f2"/>
                    <a:pt x="f28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chemeClr val="bg1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71" name="Google Shape;5986;p67">
              <a:extLst>
                <a:ext uri="{FF2B5EF4-FFF2-40B4-BE49-F238E27FC236}">
                  <a16:creationId xmlns:a16="http://schemas.microsoft.com/office/drawing/2014/main" id="{637AAC04-D12A-CE86-7918-902FA1AE785A}"/>
                </a:ext>
              </a:extLst>
            </p:cNvPr>
            <p:cNvSpPr/>
            <p:nvPr/>
          </p:nvSpPr>
          <p:spPr>
            <a:xfrm>
              <a:off x="6994492" y="2115272"/>
              <a:ext cx="191612" cy="18850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861"/>
                <a:gd name="f4" fmla="val 5766"/>
                <a:gd name="f5" fmla="val 3450"/>
                <a:gd name="f6" fmla="val 1859"/>
                <a:gd name="f7" fmla="val 3561"/>
                <a:gd name="f8" fmla="val 3671"/>
                <a:gd name="f9" fmla="val 1890"/>
                <a:gd name="f10" fmla="val 3750"/>
                <a:gd name="f11" fmla="val 1953"/>
                <a:gd name="f12" fmla="val 3907"/>
                <a:gd name="f13" fmla="val 2111"/>
                <a:gd name="f14" fmla="val 2395"/>
                <a:gd name="f15" fmla="val 2552"/>
                <a:gd name="f16" fmla="val 3466"/>
                <a:gd name="f17" fmla="val 2836"/>
                <a:gd name="f18" fmla="val 3119"/>
                <a:gd name="f19" fmla="val 3277"/>
                <a:gd name="f20" fmla="val 3529"/>
                <a:gd name="f21" fmla="val 3686"/>
                <a:gd name="f22" fmla="val 3765"/>
                <a:gd name="f23" fmla="val 3804"/>
                <a:gd name="f24" fmla="val 3340"/>
                <a:gd name="f25" fmla="val 3230"/>
                <a:gd name="f26" fmla="val 3151"/>
                <a:gd name="f27" fmla="val 2899"/>
                <a:gd name="f28" fmla="val 3434"/>
                <a:gd name="f29" fmla="val 2616"/>
                <a:gd name="f30" fmla="val 2537"/>
                <a:gd name="f31" fmla="val 2426"/>
                <a:gd name="f32" fmla="val 2316"/>
                <a:gd name="f33" fmla="val 2206"/>
                <a:gd name="f34" fmla="val 2096"/>
                <a:gd name="f35" fmla="val 2017"/>
                <a:gd name="f36" fmla="val 2300"/>
                <a:gd name="f37" fmla="val 2237"/>
                <a:gd name="f38" fmla="val 442"/>
                <a:gd name="f39" fmla="val 221"/>
                <a:gd name="f40" fmla="val 1"/>
                <a:gd name="f41" fmla="val 189"/>
                <a:gd name="f42" fmla="val 378"/>
                <a:gd name="f43" fmla="val 5356"/>
                <a:gd name="f44" fmla="val 5608"/>
                <a:gd name="f45" fmla="val 5419"/>
                <a:gd name="f46" fmla="val 5640"/>
                <a:gd name="f47" fmla="val 5545"/>
                <a:gd name="f48" fmla="val 158"/>
                <a:gd name="f49" fmla="*/ f0 1 5861"/>
                <a:gd name="f50" fmla="*/ f1 1 5766"/>
                <a:gd name="f51" fmla="val f2"/>
                <a:gd name="f52" fmla="val f3"/>
                <a:gd name="f53" fmla="val f4"/>
                <a:gd name="f54" fmla="+- f53 0 f51"/>
                <a:gd name="f55" fmla="+- f52 0 f51"/>
                <a:gd name="f56" fmla="*/ f55 1 5861"/>
                <a:gd name="f57" fmla="*/ f54 1 5766"/>
                <a:gd name="f58" fmla="*/ f51 1 f56"/>
                <a:gd name="f59" fmla="*/ f52 1 f56"/>
                <a:gd name="f60" fmla="*/ f51 1 f57"/>
                <a:gd name="f61" fmla="*/ f53 1 f57"/>
                <a:gd name="f62" fmla="*/ f58 f49 1"/>
                <a:gd name="f63" fmla="*/ f59 f49 1"/>
                <a:gd name="f64" fmla="*/ f61 f50 1"/>
                <a:gd name="f65" fmla="*/ f60 f5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2" t="f65" r="f63" b="f64"/>
              <a:pathLst>
                <a:path w="5861" h="5766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2" y="f14"/>
                    <a:pt x="f10" y="f15"/>
                  </a:cubicBezTo>
                  <a:lnTo>
                    <a:pt x="f16" y="f17"/>
                  </a:lnTo>
                  <a:lnTo>
                    <a:pt x="f10" y="f18"/>
                  </a:lnTo>
                  <a:cubicBezTo>
                    <a:pt x="f12" y="f19"/>
                    <a:pt x="f12" y="f20"/>
                    <a:pt x="f10" y="f21"/>
                  </a:cubicBezTo>
                  <a:cubicBezTo>
                    <a:pt x="f8" y="f22"/>
                    <a:pt x="f7" y="f23"/>
                    <a:pt x="f5" y="f23"/>
                  </a:cubicBezTo>
                  <a:cubicBezTo>
                    <a:pt x="f24" y="f23"/>
                    <a:pt x="f25" y="f22"/>
                    <a:pt x="f26" y="f21"/>
                  </a:cubicBezTo>
                  <a:lnTo>
                    <a:pt x="f27" y="f28"/>
                  </a:lnTo>
                  <a:lnTo>
                    <a:pt x="f29" y="f21"/>
                  </a:lnTo>
                  <a:cubicBezTo>
                    <a:pt x="f30" y="f22"/>
                    <a:pt x="f31" y="f23"/>
                    <a:pt x="f32" y="f23"/>
                  </a:cubicBezTo>
                  <a:cubicBezTo>
                    <a:pt x="f33" y="f23"/>
                    <a:pt x="f34" y="f22"/>
                    <a:pt x="f35" y="f21"/>
                  </a:cubicBezTo>
                  <a:cubicBezTo>
                    <a:pt x="f6" y="f20"/>
                    <a:pt x="f6" y="f19"/>
                    <a:pt x="f35" y="f18"/>
                  </a:cubicBezTo>
                  <a:lnTo>
                    <a:pt x="f36" y="f17"/>
                  </a:lnTo>
                  <a:lnTo>
                    <a:pt x="f35" y="f15"/>
                  </a:lnTo>
                  <a:cubicBezTo>
                    <a:pt x="f6" y="f14"/>
                    <a:pt x="f6" y="f13"/>
                    <a:pt x="f35" y="f11"/>
                  </a:cubicBezTo>
                  <a:cubicBezTo>
                    <a:pt x="f34" y="f9"/>
                    <a:pt x="f33" y="f6"/>
                    <a:pt x="f32" y="f6"/>
                  </a:cubicBezTo>
                  <a:cubicBezTo>
                    <a:pt x="f31" y="f6"/>
                    <a:pt x="f30" y="f9"/>
                    <a:pt x="f29" y="f11"/>
                  </a:cubicBezTo>
                  <a:lnTo>
                    <a:pt x="f27" y="f37"/>
                  </a:lnTo>
                  <a:lnTo>
                    <a:pt x="f26" y="f11"/>
                  </a:lnTo>
                  <a:cubicBezTo>
                    <a:pt x="f25" y="f9"/>
                    <a:pt x="f24" y="f6"/>
                    <a:pt x="f5" y="f6"/>
                  </a:cubicBezTo>
                  <a:close/>
                  <a:moveTo>
                    <a:pt x="f38" y="f2"/>
                  </a:moveTo>
                  <a:cubicBezTo>
                    <a:pt x="f39" y="f2"/>
                    <a:pt x="f40" y="f41"/>
                    <a:pt x="f40" y="f42"/>
                  </a:cubicBezTo>
                  <a:lnTo>
                    <a:pt x="f40" y="f43"/>
                  </a:lnTo>
                  <a:cubicBezTo>
                    <a:pt x="f40" y="f44"/>
                    <a:pt x="f39" y="f4"/>
                    <a:pt x="f38" y="f4"/>
                  </a:cubicBezTo>
                  <a:lnTo>
                    <a:pt x="f45" y="f4"/>
                  </a:lnTo>
                  <a:cubicBezTo>
                    <a:pt x="f46" y="f4"/>
                    <a:pt x="f3" y="f47"/>
                    <a:pt x="f3" y="f43"/>
                  </a:cubicBezTo>
                  <a:lnTo>
                    <a:pt x="f3" y="f42"/>
                  </a:lnTo>
                  <a:cubicBezTo>
                    <a:pt x="f3" y="f48"/>
                    <a:pt x="f46" y="f2"/>
                    <a:pt x="f4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chemeClr val="bg1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72" name="Google Shape;5987;p67">
              <a:extLst>
                <a:ext uri="{FF2B5EF4-FFF2-40B4-BE49-F238E27FC236}">
                  <a16:creationId xmlns:a16="http://schemas.microsoft.com/office/drawing/2014/main" id="{901AC232-203E-8B71-BD8D-29058C9DFC24}"/>
                </a:ext>
              </a:extLst>
            </p:cNvPr>
            <p:cNvSpPr/>
            <p:nvPr/>
          </p:nvSpPr>
          <p:spPr>
            <a:xfrm>
              <a:off x="7219032" y="1888684"/>
              <a:ext cx="190570" cy="18951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829"/>
                <a:gd name="f4" fmla="val 5797"/>
                <a:gd name="f5" fmla="val 3750"/>
                <a:gd name="f6" fmla="val 2457"/>
                <a:gd name="f7" fmla="val 3970"/>
                <a:gd name="f8" fmla="val 4128"/>
                <a:gd name="f9" fmla="val 2646"/>
                <a:gd name="f10" fmla="val 2867"/>
                <a:gd name="f11" fmla="val 4159"/>
                <a:gd name="f12" fmla="val 3151"/>
                <a:gd name="f13" fmla="val 3308"/>
                <a:gd name="f14" fmla="val 2080"/>
                <a:gd name="f15" fmla="val 1859"/>
                <a:gd name="f16" fmla="val 1702"/>
                <a:gd name="f17" fmla="val 3119"/>
                <a:gd name="f18" fmla="val 1891"/>
                <a:gd name="f19" fmla="val 442"/>
                <a:gd name="f20" fmla="val 190"/>
                <a:gd name="f21" fmla="val 1"/>
                <a:gd name="f22" fmla="val 189"/>
                <a:gd name="f23" fmla="val 441"/>
                <a:gd name="f24" fmla="val 5387"/>
                <a:gd name="f25" fmla="val 5639"/>
                <a:gd name="f26" fmla="val 5388"/>
                <a:gd name="f27" fmla="val 5640"/>
                <a:gd name="f28" fmla="val 5608"/>
                <a:gd name="f29" fmla="*/ f0 1 5829"/>
                <a:gd name="f30" fmla="*/ f1 1 5797"/>
                <a:gd name="f31" fmla="val f2"/>
                <a:gd name="f32" fmla="val f3"/>
                <a:gd name="f33" fmla="val f4"/>
                <a:gd name="f34" fmla="+- f33 0 f31"/>
                <a:gd name="f35" fmla="+- f32 0 f31"/>
                <a:gd name="f36" fmla="*/ f35 1 5829"/>
                <a:gd name="f37" fmla="*/ f34 1 5797"/>
                <a:gd name="f38" fmla="*/ f31 1 f36"/>
                <a:gd name="f39" fmla="*/ f32 1 f36"/>
                <a:gd name="f40" fmla="*/ f31 1 f37"/>
                <a:gd name="f41" fmla="*/ f33 1 f37"/>
                <a:gd name="f42" fmla="*/ f38 f29 1"/>
                <a:gd name="f43" fmla="*/ f39 f29 1"/>
                <a:gd name="f44" fmla="*/ f41 f30 1"/>
                <a:gd name="f45" fmla="*/ f40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2" t="f45" r="f43" b="f44"/>
              <a:pathLst>
                <a:path w="5829" h="5797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11" y="f12"/>
                    <a:pt x="f7" y="f13"/>
                    <a:pt x="f5" y="f13"/>
                  </a:cubicBezTo>
                  <a:lnTo>
                    <a:pt x="f14" y="f13"/>
                  </a:lnTo>
                  <a:cubicBezTo>
                    <a:pt x="f15" y="f13"/>
                    <a:pt x="f16" y="f17"/>
                    <a:pt x="f16" y="f10"/>
                  </a:cubicBezTo>
                  <a:cubicBezTo>
                    <a:pt x="f16" y="f9"/>
                    <a:pt x="f18" y="f6"/>
                    <a:pt x="f14" y="f6"/>
                  </a:cubicBezTo>
                  <a:close/>
                  <a:moveTo>
                    <a:pt x="f19" y="f2"/>
                  </a:moveTo>
                  <a:cubicBezTo>
                    <a:pt x="f20" y="f2"/>
                    <a:pt x="f21" y="f22"/>
                    <a:pt x="f21" y="f23"/>
                  </a:cubicBezTo>
                  <a:lnTo>
                    <a:pt x="f21" y="f24"/>
                  </a:lnTo>
                  <a:cubicBezTo>
                    <a:pt x="f21" y="f25"/>
                    <a:pt x="f20" y="f4"/>
                    <a:pt x="f19" y="f4"/>
                  </a:cubicBezTo>
                  <a:lnTo>
                    <a:pt x="f26" y="f4"/>
                  </a:lnTo>
                  <a:cubicBezTo>
                    <a:pt x="f27" y="f4"/>
                    <a:pt x="f3" y="f28"/>
                    <a:pt x="f3" y="f24"/>
                  </a:cubicBezTo>
                  <a:lnTo>
                    <a:pt x="f3" y="f23"/>
                  </a:lnTo>
                  <a:cubicBezTo>
                    <a:pt x="f3" y="f22"/>
                    <a:pt x="f27" y="f2"/>
                    <a:pt x="f26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chemeClr val="bg1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73" name="Google Shape;5988;p67">
              <a:extLst>
                <a:ext uri="{FF2B5EF4-FFF2-40B4-BE49-F238E27FC236}">
                  <a16:creationId xmlns:a16="http://schemas.microsoft.com/office/drawing/2014/main" id="{1424AAA3-4B21-094C-5237-6CB62E0C440A}"/>
                </a:ext>
              </a:extLst>
            </p:cNvPr>
            <p:cNvSpPr/>
            <p:nvPr/>
          </p:nvSpPr>
          <p:spPr>
            <a:xfrm>
              <a:off x="7219032" y="2114229"/>
              <a:ext cx="190570" cy="18955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829"/>
                <a:gd name="f4" fmla="val 5798"/>
                <a:gd name="f5" fmla="val 3750"/>
                <a:gd name="f6" fmla="val 1639"/>
                <a:gd name="f7" fmla="val 3970"/>
                <a:gd name="f8" fmla="val 4128"/>
                <a:gd name="f9" fmla="val 1859"/>
                <a:gd name="f10" fmla="val 2080"/>
                <a:gd name="f11" fmla="val 4159"/>
                <a:gd name="f12" fmla="val 2332"/>
                <a:gd name="f13" fmla="val 2490"/>
                <a:gd name="f14" fmla="val 1702"/>
                <a:gd name="f15" fmla="val 2269"/>
                <a:gd name="f16" fmla="val 1891"/>
                <a:gd name="f17" fmla="val 3309"/>
                <a:gd name="f18" fmla="val 3498"/>
                <a:gd name="f19" fmla="val 3687"/>
                <a:gd name="f20" fmla="val 3939"/>
                <a:gd name="f21" fmla="val 3466"/>
                <a:gd name="f22" fmla="val 442"/>
                <a:gd name="f23" fmla="val 1"/>
                <a:gd name="f24" fmla="val 190"/>
                <a:gd name="f25" fmla="val 379"/>
                <a:gd name="f26" fmla="val 5388"/>
                <a:gd name="f27" fmla="val 5640"/>
                <a:gd name="f28" fmla="val 5577"/>
                <a:gd name="f29" fmla="val 410"/>
                <a:gd name="f30" fmla="*/ f0 1 5829"/>
                <a:gd name="f31" fmla="*/ f1 1 5798"/>
                <a:gd name="f32" fmla="val f2"/>
                <a:gd name="f33" fmla="val f3"/>
                <a:gd name="f34" fmla="val f4"/>
                <a:gd name="f35" fmla="+- f34 0 f32"/>
                <a:gd name="f36" fmla="+- f33 0 f32"/>
                <a:gd name="f37" fmla="*/ f36 1 5829"/>
                <a:gd name="f38" fmla="*/ f35 1 5798"/>
                <a:gd name="f39" fmla="*/ f32 1 f37"/>
                <a:gd name="f40" fmla="*/ f33 1 f37"/>
                <a:gd name="f41" fmla="*/ f32 1 f38"/>
                <a:gd name="f42" fmla="*/ f34 1 f38"/>
                <a:gd name="f43" fmla="*/ f39 f30 1"/>
                <a:gd name="f44" fmla="*/ f40 f30 1"/>
                <a:gd name="f45" fmla="*/ f42 f31 1"/>
                <a:gd name="f46" fmla="*/ f41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3" t="f46" r="f44" b="f45"/>
              <a:pathLst>
                <a:path w="5829" h="579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11" y="f12"/>
                    <a:pt x="f7" y="f13"/>
                    <a:pt x="f5" y="f13"/>
                  </a:cubicBezTo>
                  <a:lnTo>
                    <a:pt x="f10" y="f13"/>
                  </a:lnTo>
                  <a:cubicBezTo>
                    <a:pt x="f9" y="f13"/>
                    <a:pt x="f14" y="f15"/>
                    <a:pt x="f14" y="f10"/>
                  </a:cubicBezTo>
                  <a:cubicBezTo>
                    <a:pt x="f14" y="f9"/>
                    <a:pt x="f16" y="f6"/>
                    <a:pt x="f10" y="f6"/>
                  </a:cubicBezTo>
                  <a:close/>
                  <a:moveTo>
                    <a:pt x="f5" y="f17"/>
                  </a:moveTo>
                  <a:cubicBezTo>
                    <a:pt x="f7" y="f17"/>
                    <a:pt x="f8" y="f18"/>
                    <a:pt x="f8" y="f19"/>
                  </a:cubicBezTo>
                  <a:cubicBezTo>
                    <a:pt x="f11" y="f7"/>
                    <a:pt x="f7" y="f8"/>
                    <a:pt x="f5" y="f8"/>
                  </a:cubicBezTo>
                  <a:lnTo>
                    <a:pt x="f10" y="f8"/>
                  </a:lnTo>
                  <a:cubicBezTo>
                    <a:pt x="f9" y="f8"/>
                    <a:pt x="f14" y="f20"/>
                    <a:pt x="f14" y="f19"/>
                  </a:cubicBezTo>
                  <a:cubicBezTo>
                    <a:pt x="f14" y="f21"/>
                    <a:pt x="f16" y="f17"/>
                    <a:pt x="f10" y="f17"/>
                  </a:cubicBezTo>
                  <a:close/>
                  <a:moveTo>
                    <a:pt x="f22" y="f23"/>
                  </a:moveTo>
                  <a:cubicBezTo>
                    <a:pt x="f24" y="f23"/>
                    <a:pt x="f23" y="f24"/>
                    <a:pt x="f23" y="f25"/>
                  </a:cubicBezTo>
                  <a:lnTo>
                    <a:pt x="f23" y="f26"/>
                  </a:lnTo>
                  <a:cubicBezTo>
                    <a:pt x="f23" y="f27"/>
                    <a:pt x="f24" y="f4"/>
                    <a:pt x="f22" y="f4"/>
                  </a:cubicBezTo>
                  <a:lnTo>
                    <a:pt x="f26" y="f4"/>
                  </a:lnTo>
                  <a:cubicBezTo>
                    <a:pt x="f27" y="f4"/>
                    <a:pt x="f3" y="f28"/>
                    <a:pt x="f3" y="f26"/>
                  </a:cubicBezTo>
                  <a:lnTo>
                    <a:pt x="f3" y="f29"/>
                  </a:lnTo>
                  <a:cubicBezTo>
                    <a:pt x="f3" y="f24"/>
                    <a:pt x="f27" y="f23"/>
                    <a:pt x="f26" y="f23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chemeClr val="bg1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74" name="Google Shape;6002;p67">
            <a:extLst>
              <a:ext uri="{FF2B5EF4-FFF2-40B4-BE49-F238E27FC236}">
                <a16:creationId xmlns:a16="http://schemas.microsoft.com/office/drawing/2014/main" id="{035C8960-1E8E-612D-A012-7E09F2EF8CB6}"/>
              </a:ext>
            </a:extLst>
          </p:cNvPr>
          <p:cNvGrpSpPr/>
          <p:nvPr/>
        </p:nvGrpSpPr>
        <p:grpSpPr>
          <a:xfrm>
            <a:off x="4351371" y="2522329"/>
            <a:ext cx="640957" cy="553467"/>
            <a:chOff x="4569814" y="1891747"/>
            <a:chExt cx="480718" cy="415100"/>
          </a:xfrm>
          <a:solidFill>
            <a:schemeClr val="bg1"/>
          </a:solidFill>
        </p:grpSpPr>
        <p:sp>
          <p:nvSpPr>
            <p:cNvPr id="75" name="Google Shape;6003;p67">
              <a:extLst>
                <a:ext uri="{FF2B5EF4-FFF2-40B4-BE49-F238E27FC236}">
                  <a16:creationId xmlns:a16="http://schemas.microsoft.com/office/drawing/2014/main" id="{5E7045FE-8BAB-B7B6-0834-6964627F8D05}"/>
                </a:ext>
              </a:extLst>
            </p:cNvPr>
            <p:cNvSpPr/>
            <p:nvPr/>
          </p:nvSpPr>
          <p:spPr>
            <a:xfrm>
              <a:off x="4569814" y="1919535"/>
              <a:ext cx="480718" cy="38731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704"/>
                <a:gd name="f4" fmla="val 11847"/>
                <a:gd name="f5" fmla="val 7370"/>
                <a:gd name="f6" fmla="val 797"/>
                <a:gd name="f7" fmla="val 8536"/>
                <a:gd name="f8" fmla="val 9694"/>
                <a:gd name="f9" fmla="val 1246"/>
                <a:gd name="f10" fmla="val 10576"/>
                <a:gd name="f11" fmla="val 2143"/>
                <a:gd name="f12" fmla="val 12340"/>
                <a:gd name="f13" fmla="val 3908"/>
                <a:gd name="f14" fmla="val 6775"/>
                <a:gd name="f15" fmla="val 8539"/>
                <a:gd name="f16" fmla="val 9757"/>
                <a:gd name="f17" fmla="val 9390"/>
                <a:gd name="f18" fmla="val 8623"/>
                <a:gd name="f19" fmla="val 9894"/>
                <a:gd name="f20" fmla="val 7363"/>
                <a:gd name="f21" fmla="val 6102"/>
                <a:gd name="f22" fmla="val 4937"/>
                <a:gd name="f23" fmla="val 9358"/>
                <a:gd name="f24" fmla="val 4118"/>
                <a:gd name="f25" fmla="val 2353"/>
                <a:gd name="f26" fmla="val 5031"/>
                <a:gd name="f27" fmla="val 6205"/>
                <a:gd name="f28" fmla="val 7326"/>
                <a:gd name="f29" fmla="val 1"/>
                <a:gd name="f30" fmla="val 2091"/>
                <a:gd name="f31" fmla="val 6750"/>
                <a:gd name="f32" fmla="val 4275"/>
                <a:gd name="f33" fmla="val 9768"/>
                <a:gd name="f34" fmla="val 3424"/>
                <a:gd name="f35" fmla="val 11280"/>
                <a:gd name="f36" fmla="val 3298"/>
                <a:gd name="f37" fmla="val 11532"/>
                <a:gd name="f38" fmla="val 3487"/>
                <a:gd name="f39" fmla="val 3771"/>
                <a:gd name="f40" fmla="val 3929"/>
                <a:gd name="f41" fmla="val 4086"/>
                <a:gd name="f42" fmla="val 11784"/>
                <a:gd name="f43" fmla="val 11626"/>
                <a:gd name="f44" fmla="val 5000"/>
                <a:gd name="f45" fmla="val 10209"/>
                <a:gd name="f46" fmla="val 5740"/>
                <a:gd name="f47" fmla="val 10571"/>
                <a:gd name="f48" fmla="val 6543"/>
                <a:gd name="f49" fmla="val 10752"/>
                <a:gd name="f50" fmla="val 7351"/>
                <a:gd name="f51" fmla="val 8158"/>
                <a:gd name="f52" fmla="val 8969"/>
                <a:gd name="f53" fmla="val 9725"/>
                <a:gd name="f54" fmla="val 10671"/>
                <a:gd name="f55" fmla="val 10828"/>
                <a:gd name="f56" fmla="val 10923"/>
                <a:gd name="f57" fmla="val 11238"/>
                <a:gd name="f58" fmla="val 11458"/>
                <a:gd name="f59" fmla="val 11301"/>
                <a:gd name="f60" fmla="val 10419"/>
                <a:gd name="f61" fmla="val 14703"/>
                <a:gd name="f62" fmla="val 12592"/>
                <a:gd name="f63" fmla="val 7350"/>
                <a:gd name="f64" fmla="val 7338"/>
                <a:gd name="f65" fmla="*/ f0 1 14704"/>
                <a:gd name="f66" fmla="*/ f1 1 11847"/>
                <a:gd name="f67" fmla="val f2"/>
                <a:gd name="f68" fmla="val f3"/>
                <a:gd name="f69" fmla="val f4"/>
                <a:gd name="f70" fmla="+- f69 0 f67"/>
                <a:gd name="f71" fmla="+- f68 0 f67"/>
                <a:gd name="f72" fmla="*/ f71 1 14704"/>
                <a:gd name="f73" fmla="*/ f70 1 11847"/>
                <a:gd name="f74" fmla="*/ f67 1 f72"/>
                <a:gd name="f75" fmla="*/ f68 1 f72"/>
                <a:gd name="f76" fmla="*/ f67 1 f73"/>
                <a:gd name="f77" fmla="*/ f69 1 f73"/>
                <a:gd name="f78" fmla="*/ f74 f65 1"/>
                <a:gd name="f79" fmla="*/ f75 f65 1"/>
                <a:gd name="f80" fmla="*/ f77 f66 1"/>
                <a:gd name="f81" fmla="*/ f76 f6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8" t="f81" r="f79" b="f80"/>
              <a:pathLst>
                <a:path w="14704" h="11847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2" y="f14"/>
                    <a:pt x="f10" y="f15"/>
                  </a:cubicBezTo>
                  <a:cubicBezTo>
                    <a:pt x="f16" y="f17"/>
                    <a:pt x="f18" y="f19"/>
                    <a:pt x="f20" y="f19"/>
                  </a:cubicBezTo>
                  <a:cubicBezTo>
                    <a:pt x="f21" y="f19"/>
                    <a:pt x="f22" y="f23"/>
                    <a:pt x="f24" y="f15"/>
                  </a:cubicBezTo>
                  <a:cubicBezTo>
                    <a:pt x="f25" y="f14"/>
                    <a:pt x="f25" y="f13"/>
                    <a:pt x="f24" y="f11"/>
                  </a:cubicBezTo>
                  <a:cubicBezTo>
                    <a:pt x="f26" y="f9"/>
                    <a:pt x="f27" y="f6"/>
                    <a:pt x="f5" y="f6"/>
                  </a:cubicBezTo>
                  <a:close/>
                  <a:moveTo>
                    <a:pt x="f28" y="f29"/>
                  </a:moveTo>
                  <a:cubicBezTo>
                    <a:pt x="f30" y="f29"/>
                    <a:pt x="f2" y="f31"/>
                    <a:pt x="f32" y="f33"/>
                  </a:cubicBezTo>
                  <a:lnTo>
                    <a:pt x="f34" y="f35"/>
                  </a:lnTo>
                  <a:cubicBezTo>
                    <a:pt x="f36" y="f37"/>
                    <a:pt x="f38" y="f4"/>
                    <a:pt x="f39" y="f4"/>
                  </a:cubicBezTo>
                  <a:cubicBezTo>
                    <a:pt x="f40" y="f4"/>
                    <a:pt x="f41" y="f42"/>
                    <a:pt x="f24" y="f43"/>
                  </a:cubicBezTo>
                  <a:lnTo>
                    <a:pt x="f44" y="f45"/>
                  </a:lnTo>
                  <a:cubicBezTo>
                    <a:pt x="f46" y="f47"/>
                    <a:pt x="f48" y="f49"/>
                    <a:pt x="f50" y="f49"/>
                  </a:cubicBezTo>
                  <a:cubicBezTo>
                    <a:pt x="f51" y="f49"/>
                    <a:pt x="f52" y="f47"/>
                    <a:pt x="f53" y="f45"/>
                  </a:cubicBezTo>
                  <a:lnTo>
                    <a:pt x="f10" y="f43"/>
                  </a:lnTo>
                  <a:cubicBezTo>
                    <a:pt x="f54" y="f42"/>
                    <a:pt x="f55" y="f4"/>
                    <a:pt x="f56" y="f4"/>
                  </a:cubicBezTo>
                  <a:cubicBezTo>
                    <a:pt x="f57" y="f4"/>
                    <a:pt x="f58" y="f37"/>
                    <a:pt x="f59" y="f35"/>
                  </a:cubicBezTo>
                  <a:lnTo>
                    <a:pt x="f60" y="f33"/>
                  </a:lnTo>
                  <a:cubicBezTo>
                    <a:pt x="f61" y="f14"/>
                    <a:pt x="f62" y="f29"/>
                    <a:pt x="f20" y="f29"/>
                  </a:cubicBezTo>
                  <a:cubicBezTo>
                    <a:pt x="f63" y="f29"/>
                    <a:pt x="f64" y="f29"/>
                    <a:pt x="f28" y="f29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chemeClr val="bg1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76" name="Google Shape;6004;p67">
              <a:extLst>
                <a:ext uri="{FF2B5EF4-FFF2-40B4-BE49-F238E27FC236}">
                  <a16:creationId xmlns:a16="http://schemas.microsoft.com/office/drawing/2014/main" id="{742AE875-B463-7861-03F5-AA3095B51CE9}"/>
                </a:ext>
              </a:extLst>
            </p:cNvPr>
            <p:cNvSpPr/>
            <p:nvPr/>
          </p:nvSpPr>
          <p:spPr>
            <a:xfrm>
              <a:off x="4873331" y="1891747"/>
              <a:ext cx="139071" cy="13907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254"/>
                <a:gd name="f4" fmla="val 1355"/>
                <a:gd name="f5" fmla="val 882"/>
                <a:gd name="f6" fmla="val 410"/>
                <a:gd name="f7" fmla="val 95"/>
                <a:gd name="f8" fmla="val 315"/>
                <a:gd name="f9" fmla="val 1891"/>
                <a:gd name="f10" fmla="val 946"/>
                <a:gd name="f11" fmla="val 3340"/>
                <a:gd name="f12" fmla="val 2395"/>
                <a:gd name="f13" fmla="val 3938"/>
                <a:gd name="f14" fmla="val 4128"/>
                <a:gd name="f15" fmla="val 3844"/>
                <a:gd name="f16" fmla="val 3371"/>
                <a:gd name="f17" fmla="val 2899"/>
                <a:gd name="f18" fmla="val 1292"/>
                <a:gd name="f19" fmla="val 2962"/>
                <a:gd name="f20" fmla="*/ f0 1 4254"/>
                <a:gd name="f21" fmla="*/ f1 1 4254"/>
                <a:gd name="f22" fmla="val f2"/>
                <a:gd name="f23" fmla="val f3"/>
                <a:gd name="f24" fmla="+- f23 0 f22"/>
                <a:gd name="f25" fmla="*/ f24 1 4254"/>
                <a:gd name="f26" fmla="*/ f22 1 f25"/>
                <a:gd name="f27" fmla="*/ f23 1 f25"/>
                <a:gd name="f28" fmla="*/ f26 f20 1"/>
                <a:gd name="f29" fmla="*/ f27 f20 1"/>
                <a:gd name="f30" fmla="*/ f27 f21 1"/>
                <a:gd name="f31" fmla="*/ f26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4254" h="4254">
                  <a:moveTo>
                    <a:pt x="f4" y="f2"/>
                  </a:moveTo>
                  <a:cubicBezTo>
                    <a:pt x="f5" y="f2"/>
                    <a:pt x="f6" y="f7"/>
                    <a:pt x="f2" y="f8"/>
                  </a:cubicBezTo>
                  <a:cubicBezTo>
                    <a:pt x="f9" y="f10"/>
                    <a:pt x="f11" y="f12"/>
                    <a:pt x="f13" y="f3"/>
                  </a:cubicBezTo>
                  <a:cubicBezTo>
                    <a:pt x="f14" y="f15"/>
                    <a:pt x="f3" y="f16"/>
                    <a:pt x="f3" y="f17"/>
                  </a:cubicBezTo>
                  <a:cubicBezTo>
                    <a:pt x="f3" y="f18"/>
                    <a:pt x="f19" y="f2"/>
                    <a:pt x="f4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chemeClr val="bg1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77" name="Google Shape;6005;p67">
              <a:extLst>
                <a:ext uri="{FF2B5EF4-FFF2-40B4-BE49-F238E27FC236}">
                  <a16:creationId xmlns:a16="http://schemas.microsoft.com/office/drawing/2014/main" id="{5FC857D0-F868-089C-1731-FA36DB4B79F2}"/>
                </a:ext>
              </a:extLst>
            </p:cNvPr>
            <p:cNvSpPr/>
            <p:nvPr/>
          </p:nvSpPr>
          <p:spPr>
            <a:xfrm>
              <a:off x="4606564" y="1892753"/>
              <a:ext cx="139071" cy="13910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254"/>
                <a:gd name="f4" fmla="val 4255"/>
                <a:gd name="f5" fmla="val 2931"/>
                <a:gd name="f6" fmla="val 1"/>
                <a:gd name="f7" fmla="val 1292"/>
                <a:gd name="f8" fmla="val 1293"/>
                <a:gd name="f9" fmla="val 2899"/>
                <a:gd name="f10" fmla="val 3372"/>
                <a:gd name="f11" fmla="val 127"/>
                <a:gd name="f12" fmla="val 3845"/>
                <a:gd name="f13" fmla="val 316"/>
                <a:gd name="f14" fmla="val 977"/>
                <a:gd name="f15" fmla="val 2364"/>
                <a:gd name="f16" fmla="val 2426"/>
                <a:gd name="f17" fmla="val 915"/>
                <a:gd name="f18" fmla="val 3876"/>
                <a:gd name="f19" fmla="val 3403"/>
                <a:gd name="f20" fmla="*/ f0 1 4254"/>
                <a:gd name="f21" fmla="*/ f1 1 4255"/>
                <a:gd name="f22" fmla="val f2"/>
                <a:gd name="f23" fmla="val f3"/>
                <a:gd name="f24" fmla="val f4"/>
                <a:gd name="f25" fmla="+- f24 0 f22"/>
                <a:gd name="f26" fmla="+- f23 0 f22"/>
                <a:gd name="f27" fmla="*/ f26 1 4254"/>
                <a:gd name="f28" fmla="*/ f25 1 4255"/>
                <a:gd name="f29" fmla="*/ f22 1 f27"/>
                <a:gd name="f30" fmla="*/ f23 1 f27"/>
                <a:gd name="f31" fmla="*/ f22 1 f28"/>
                <a:gd name="f32" fmla="*/ f24 1 f28"/>
                <a:gd name="f33" fmla="*/ f29 f20 1"/>
                <a:gd name="f34" fmla="*/ f30 f20 1"/>
                <a:gd name="f35" fmla="*/ f32 f21 1"/>
                <a:gd name="f36" fmla="*/ f31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3" t="f36" r="f34" b="f35"/>
              <a:pathLst>
                <a:path w="4254" h="4255">
                  <a:moveTo>
                    <a:pt x="f5" y="f6"/>
                  </a:moveTo>
                  <a:cubicBezTo>
                    <a:pt x="f7" y="f6"/>
                    <a:pt x="f6" y="f8"/>
                    <a:pt x="f6" y="f9"/>
                  </a:cubicBezTo>
                  <a:cubicBezTo>
                    <a:pt x="f6" y="f10"/>
                    <a:pt x="f11" y="f12"/>
                    <a:pt x="f13" y="f3"/>
                  </a:cubicBezTo>
                  <a:cubicBezTo>
                    <a:pt x="f14" y="f15"/>
                    <a:pt x="f16" y="f17"/>
                    <a:pt x="f3" y="f13"/>
                  </a:cubicBezTo>
                  <a:cubicBezTo>
                    <a:pt x="f18" y="f11"/>
                    <a:pt x="f19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chemeClr val="bg1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78" name="Google Shape;6006;p67">
              <a:extLst>
                <a:ext uri="{FF2B5EF4-FFF2-40B4-BE49-F238E27FC236}">
                  <a16:creationId xmlns:a16="http://schemas.microsoft.com/office/drawing/2014/main" id="{EDF95D52-E247-3CD4-484E-31E6C9630A3C}"/>
                </a:ext>
              </a:extLst>
            </p:cNvPr>
            <p:cNvSpPr/>
            <p:nvPr/>
          </p:nvSpPr>
          <p:spPr>
            <a:xfrm>
              <a:off x="4687936" y="1972068"/>
              <a:ext cx="243102" cy="24415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436"/>
                <a:gd name="f4" fmla="val 7468"/>
                <a:gd name="f5" fmla="val 3781"/>
                <a:gd name="f6" fmla="val 1671"/>
                <a:gd name="f7" fmla="val 4033"/>
                <a:gd name="f8" fmla="val 4191"/>
                <a:gd name="f9" fmla="val 1860"/>
                <a:gd name="f10" fmla="val 2112"/>
                <a:gd name="f11" fmla="val 3340"/>
                <a:gd name="f12" fmla="val 5388"/>
                <a:gd name="f13" fmla="val 5640"/>
                <a:gd name="f14" fmla="val 5829"/>
                <a:gd name="f15" fmla="val 3529"/>
                <a:gd name="f16" fmla="val 3750"/>
                <a:gd name="f17" fmla="val 4002"/>
                <a:gd name="f18" fmla="val 4128"/>
                <a:gd name="f19" fmla="val 3498"/>
                <a:gd name="f20" fmla="val 3308"/>
                <a:gd name="f21" fmla="val 3939"/>
                <a:gd name="f22" fmla="val 1"/>
                <a:gd name="f23" fmla="val 1702"/>
                <a:gd name="f24" fmla="val 32"/>
                <a:gd name="f25" fmla="val 5798"/>
                <a:gd name="f26" fmla="val 7467"/>
                <a:gd name="f27" fmla="val 5797"/>
                <a:gd name="f28" fmla="val 64"/>
                <a:gd name="f29" fmla="*/ f0 1 7436"/>
                <a:gd name="f30" fmla="*/ f1 1 7468"/>
                <a:gd name="f31" fmla="val f2"/>
                <a:gd name="f32" fmla="val f3"/>
                <a:gd name="f33" fmla="val f4"/>
                <a:gd name="f34" fmla="+- f33 0 f31"/>
                <a:gd name="f35" fmla="+- f32 0 f31"/>
                <a:gd name="f36" fmla="*/ f35 1 7436"/>
                <a:gd name="f37" fmla="*/ f34 1 7468"/>
                <a:gd name="f38" fmla="*/ f31 1 f36"/>
                <a:gd name="f39" fmla="*/ f32 1 f36"/>
                <a:gd name="f40" fmla="*/ f31 1 f37"/>
                <a:gd name="f41" fmla="*/ f33 1 f37"/>
                <a:gd name="f42" fmla="*/ f38 f29 1"/>
                <a:gd name="f43" fmla="*/ f39 f29 1"/>
                <a:gd name="f44" fmla="*/ f41 f30 1"/>
                <a:gd name="f45" fmla="*/ f40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2" t="f45" r="f43" b="f44"/>
              <a:pathLst>
                <a:path w="7436" h="746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lnTo>
                    <a:pt x="f12" y="f11"/>
                  </a:lnTo>
                  <a:cubicBezTo>
                    <a:pt x="f13" y="f11"/>
                    <a:pt x="f14" y="f15"/>
                    <a:pt x="f14" y="f16"/>
                  </a:cubicBezTo>
                  <a:cubicBezTo>
                    <a:pt x="f14" y="f17"/>
                    <a:pt x="f13" y="f18"/>
                    <a:pt x="f12" y="f18"/>
                  </a:cubicBezTo>
                  <a:lnTo>
                    <a:pt x="f16" y="f18"/>
                  </a:lnTo>
                  <a:cubicBezTo>
                    <a:pt x="f19" y="f18"/>
                    <a:pt x="f20" y="f21"/>
                    <a:pt x="f20" y="f16"/>
                  </a:cubicBezTo>
                  <a:lnTo>
                    <a:pt x="f20" y="f10"/>
                  </a:lnTo>
                  <a:lnTo>
                    <a:pt x="f11" y="f10"/>
                  </a:lnTo>
                  <a:cubicBezTo>
                    <a:pt x="f11" y="f9"/>
                    <a:pt x="f15" y="f6"/>
                    <a:pt x="f5" y="f6"/>
                  </a:cubicBezTo>
                  <a:close/>
                  <a:moveTo>
                    <a:pt x="f16" y="f22"/>
                  </a:moveTo>
                  <a:cubicBezTo>
                    <a:pt x="f23" y="f22"/>
                    <a:pt x="f24" y="f6"/>
                    <a:pt x="f2" y="f16"/>
                  </a:cubicBezTo>
                  <a:cubicBezTo>
                    <a:pt x="f24" y="f25"/>
                    <a:pt x="f23" y="f26"/>
                    <a:pt x="f16" y="f26"/>
                  </a:cubicBezTo>
                  <a:cubicBezTo>
                    <a:pt x="f27" y="f26"/>
                    <a:pt x="f3" y="f25"/>
                    <a:pt x="f3" y="f16"/>
                  </a:cubicBezTo>
                  <a:cubicBezTo>
                    <a:pt x="f3" y="f23"/>
                    <a:pt x="f27" y="f28"/>
                    <a:pt x="f16" y="f2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chemeClr val="bg1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79" name="Google Shape;6011;p67">
            <a:extLst>
              <a:ext uri="{FF2B5EF4-FFF2-40B4-BE49-F238E27FC236}">
                <a16:creationId xmlns:a16="http://schemas.microsoft.com/office/drawing/2014/main" id="{361AFF3F-F780-E18D-BD8F-CCB9D3CEA2B4}"/>
              </a:ext>
            </a:extLst>
          </p:cNvPr>
          <p:cNvGrpSpPr/>
          <p:nvPr/>
        </p:nvGrpSpPr>
        <p:grpSpPr>
          <a:xfrm>
            <a:off x="8371818" y="2490021"/>
            <a:ext cx="562489" cy="552652"/>
            <a:chOff x="7585149" y="1867515"/>
            <a:chExt cx="421867" cy="414489"/>
          </a:xfrm>
          <a:solidFill>
            <a:schemeClr val="bg1"/>
          </a:solidFill>
        </p:grpSpPr>
        <p:sp>
          <p:nvSpPr>
            <p:cNvPr id="80" name="Google Shape;6012;p67">
              <a:extLst>
                <a:ext uri="{FF2B5EF4-FFF2-40B4-BE49-F238E27FC236}">
                  <a16:creationId xmlns:a16="http://schemas.microsoft.com/office/drawing/2014/main" id="{584F6D63-8AF3-34FD-1F28-8591E2EEF79F}"/>
                </a:ext>
              </a:extLst>
            </p:cNvPr>
            <p:cNvSpPr/>
            <p:nvPr/>
          </p:nvSpPr>
          <p:spPr>
            <a:xfrm>
              <a:off x="7635633" y="1913354"/>
              <a:ext cx="110240" cy="11024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372"/>
                <a:gd name="f4" fmla="val 2710"/>
                <a:gd name="f5" fmla="val 1"/>
                <a:gd name="f6" fmla="val 694"/>
                <a:gd name="f7" fmla="val 3371"/>
                <a:gd name="f8" fmla="val 662"/>
                <a:gd name="f9" fmla="*/ f0 1 3372"/>
                <a:gd name="f10" fmla="*/ f1 1 3372"/>
                <a:gd name="f11" fmla="val f2"/>
                <a:gd name="f12" fmla="val f3"/>
                <a:gd name="f13" fmla="+- f12 0 f11"/>
                <a:gd name="f14" fmla="*/ f13 1 3372"/>
                <a:gd name="f15" fmla="*/ f11 1 f14"/>
                <a:gd name="f16" fmla="*/ f12 1 f14"/>
                <a:gd name="f17" fmla="*/ f15 f9 1"/>
                <a:gd name="f18" fmla="*/ f16 f9 1"/>
                <a:gd name="f19" fmla="*/ f16 f10 1"/>
                <a:gd name="f20" fmla="*/ f15 f1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3372" h="3372">
                  <a:moveTo>
                    <a:pt x="f4" y="f2"/>
                  </a:moveTo>
                  <a:lnTo>
                    <a:pt x="f5" y="f4"/>
                  </a:lnTo>
                  <a:lnTo>
                    <a:pt x="f6" y="f7"/>
                  </a:lnTo>
                  <a:lnTo>
                    <a:pt x="f3" y="f8"/>
                  </a:lnTo>
                  <a:lnTo>
                    <a:pt x="f4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chemeClr val="bg1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81" name="Google Shape;6013;p67">
              <a:extLst>
                <a:ext uri="{FF2B5EF4-FFF2-40B4-BE49-F238E27FC236}">
                  <a16:creationId xmlns:a16="http://schemas.microsoft.com/office/drawing/2014/main" id="{CBFCAE3A-3FC0-DF7E-E905-8DAFB14EE608}"/>
                </a:ext>
              </a:extLst>
            </p:cNvPr>
            <p:cNvSpPr/>
            <p:nvPr/>
          </p:nvSpPr>
          <p:spPr>
            <a:xfrm>
              <a:off x="7806616" y="1878598"/>
              <a:ext cx="197793" cy="19547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050"/>
                <a:gd name="f4" fmla="val 5979"/>
                <a:gd name="f5" fmla="val 2663"/>
                <a:gd name="f6" fmla="val 2552"/>
                <a:gd name="f7" fmla="val 2442"/>
                <a:gd name="f8" fmla="val 39"/>
                <a:gd name="f9" fmla="val 2363"/>
                <a:gd name="f10" fmla="val 118"/>
                <a:gd name="f11" fmla="val 1261"/>
                <a:gd name="f12" fmla="val 1221"/>
                <a:gd name="f13" fmla="val 2678"/>
                <a:gd name="f14" fmla="val 2639"/>
                <a:gd name="f15" fmla="val 2836"/>
                <a:gd name="f16" fmla="val 2796"/>
                <a:gd name="f17" fmla="val 3080"/>
                <a:gd name="f18" fmla="val 3237"/>
                <a:gd name="f19" fmla="val 2637"/>
                <a:gd name="f20" fmla="val 3278"/>
                <a:gd name="f21" fmla="val 2560"/>
                <a:gd name="f22" fmla="val 3302"/>
                <a:gd name="f23" fmla="val 2473"/>
                <a:gd name="f24" fmla="val 2360"/>
                <a:gd name="f25" fmla="val 2232"/>
                <a:gd name="f26" fmla="val 3263"/>
                <a:gd name="f27" fmla="val 2143"/>
                <a:gd name="f28" fmla="val 3174"/>
                <a:gd name="f29" fmla="val 725"/>
                <a:gd name="f30" fmla="val 1756"/>
                <a:gd name="f31" fmla="val 2481"/>
                <a:gd name="f32" fmla="val 3529"/>
                <a:gd name="f33" fmla="val 5978"/>
                <a:gd name="f34" fmla="val 5892"/>
                <a:gd name="f35" fmla="val 3615"/>
                <a:gd name="f36" fmla="val 6049"/>
                <a:gd name="f37" fmla="val 3458"/>
                <a:gd name="f38" fmla="val 3017"/>
                <a:gd name="f39" fmla="val 2962"/>
                <a:gd name="f40" fmla="val 2883"/>
                <a:gd name="f41" fmla="val 2773"/>
                <a:gd name="f42" fmla="*/ f0 1 6050"/>
                <a:gd name="f43" fmla="*/ f1 1 5979"/>
                <a:gd name="f44" fmla="val f2"/>
                <a:gd name="f45" fmla="val f3"/>
                <a:gd name="f46" fmla="val f4"/>
                <a:gd name="f47" fmla="+- f46 0 f44"/>
                <a:gd name="f48" fmla="+- f45 0 f44"/>
                <a:gd name="f49" fmla="*/ f48 1 6050"/>
                <a:gd name="f50" fmla="*/ f47 1 5979"/>
                <a:gd name="f51" fmla="*/ f44 1 f49"/>
                <a:gd name="f52" fmla="*/ f45 1 f49"/>
                <a:gd name="f53" fmla="*/ f44 1 f50"/>
                <a:gd name="f54" fmla="*/ f46 1 f50"/>
                <a:gd name="f55" fmla="*/ f51 f42 1"/>
                <a:gd name="f56" fmla="*/ f52 f42 1"/>
                <a:gd name="f57" fmla="*/ f54 f43 1"/>
                <a:gd name="f58" fmla="*/ f53 f4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5" t="f58" r="f56" b="f57"/>
              <a:pathLst>
                <a:path w="6050" h="5979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12"/>
                  </a:lnTo>
                  <a:lnTo>
                    <a:pt x="f13" y="f14"/>
                  </a:lnTo>
                  <a:cubicBezTo>
                    <a:pt x="f15" y="f16"/>
                    <a:pt x="f15" y="f17"/>
                    <a:pt x="f13" y="f18"/>
                  </a:cubicBezTo>
                  <a:cubicBezTo>
                    <a:pt x="f19" y="f20"/>
                    <a:pt x="f21" y="f22"/>
                    <a:pt x="f23" y="f22"/>
                  </a:cubicBezTo>
                  <a:cubicBezTo>
                    <a:pt x="f24" y="f22"/>
                    <a:pt x="f25" y="f26"/>
                    <a:pt x="f27" y="f28"/>
                  </a:cubicBezTo>
                  <a:lnTo>
                    <a:pt x="f29" y="f30"/>
                  </a:lnTo>
                  <a:lnTo>
                    <a:pt x="f2" y="f31"/>
                  </a:lnTo>
                  <a:lnTo>
                    <a:pt x="f32" y="f33"/>
                  </a:lnTo>
                  <a:lnTo>
                    <a:pt x="f34" y="f35"/>
                  </a:lnTo>
                  <a:cubicBezTo>
                    <a:pt x="f36" y="f37"/>
                    <a:pt x="f36" y="f28"/>
                    <a:pt x="f34" y="f38"/>
                  </a:cubicBezTo>
                  <a:lnTo>
                    <a:pt x="f39" y="f10"/>
                  </a:lnTo>
                  <a:cubicBezTo>
                    <a:pt x="f40" y="f8"/>
                    <a:pt x="f41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chemeClr val="bg1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82" name="Google Shape;6014;p67">
              <a:extLst>
                <a:ext uri="{FF2B5EF4-FFF2-40B4-BE49-F238E27FC236}">
                  <a16:creationId xmlns:a16="http://schemas.microsoft.com/office/drawing/2014/main" id="{E1BF98F1-DEA7-D779-E74C-16FEABD1B016}"/>
                </a:ext>
              </a:extLst>
            </p:cNvPr>
            <p:cNvSpPr/>
            <p:nvPr/>
          </p:nvSpPr>
          <p:spPr>
            <a:xfrm>
              <a:off x="7676826" y="1954548"/>
              <a:ext cx="279166" cy="27916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539"/>
                <a:gd name="f4" fmla="val 2679"/>
                <a:gd name="f5" fmla="val 1"/>
                <a:gd name="f6" fmla="val 2678"/>
                <a:gd name="f7" fmla="val 5861"/>
                <a:gd name="f8" fmla="val 8538"/>
                <a:gd name="f9" fmla="val 5860"/>
                <a:gd name="f10" fmla="*/ f0 1 8539"/>
                <a:gd name="f11" fmla="*/ f1 1 8539"/>
                <a:gd name="f12" fmla="val f2"/>
                <a:gd name="f13" fmla="val f3"/>
                <a:gd name="f14" fmla="+- f13 0 f12"/>
                <a:gd name="f15" fmla="*/ f14 1 8539"/>
                <a:gd name="f16" fmla="*/ f12 1 f15"/>
                <a:gd name="f17" fmla="*/ f13 1 f15"/>
                <a:gd name="f18" fmla="*/ f16 f10 1"/>
                <a:gd name="f19" fmla="*/ f17 f10 1"/>
                <a:gd name="f20" fmla="*/ f17 f11 1"/>
                <a:gd name="f21" fmla="*/ f16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8" t="f21" r="f19" b="f20"/>
              <a:pathLst>
                <a:path w="8539" h="8539">
                  <a:moveTo>
                    <a:pt x="f4" y="f2"/>
                  </a:moveTo>
                  <a:lnTo>
                    <a:pt x="f5" y="f6"/>
                  </a:lnTo>
                  <a:lnTo>
                    <a:pt x="f7" y="f8"/>
                  </a:lnTo>
                  <a:lnTo>
                    <a:pt x="f3" y="f9"/>
                  </a:lnTo>
                  <a:lnTo>
                    <a:pt x="f4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chemeClr val="bg1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83" name="Google Shape;6015;p67">
              <a:extLst>
                <a:ext uri="{FF2B5EF4-FFF2-40B4-BE49-F238E27FC236}">
                  <a16:creationId xmlns:a16="http://schemas.microsoft.com/office/drawing/2014/main" id="{84CAC8A7-64AD-DF21-0745-E44E542C0E63}"/>
                </a:ext>
              </a:extLst>
            </p:cNvPr>
            <p:cNvSpPr/>
            <p:nvPr/>
          </p:nvSpPr>
          <p:spPr>
            <a:xfrm>
              <a:off x="7892104" y="2169798"/>
              <a:ext cx="114912" cy="11220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515"/>
                <a:gd name="f4" fmla="val 3432"/>
                <a:gd name="f5" fmla="val 2426"/>
                <a:gd name="f6" fmla="val 1"/>
                <a:gd name="f7" fmla="val 2427"/>
                <a:gd name="f8" fmla="val 2899"/>
                <a:gd name="f9" fmla="val 3404"/>
                <a:gd name="f10" fmla="val 2948"/>
                <a:gd name="f11" fmla="val 3423"/>
                <a:gd name="f12" fmla="val 2996"/>
                <a:gd name="f13" fmla="val 3044"/>
                <a:gd name="f14" fmla="val 3302"/>
                <a:gd name="f15" fmla="val 3514"/>
                <a:gd name="f16" fmla="val 3166"/>
                <a:gd name="f17" fmla="val 3434"/>
                <a:gd name="f18" fmla="*/ f0 1 3515"/>
                <a:gd name="f19" fmla="*/ f1 1 3432"/>
                <a:gd name="f20" fmla="val f2"/>
                <a:gd name="f21" fmla="val f3"/>
                <a:gd name="f22" fmla="val f4"/>
                <a:gd name="f23" fmla="+- f22 0 f20"/>
                <a:gd name="f24" fmla="+- f21 0 f20"/>
                <a:gd name="f25" fmla="*/ f24 1 3515"/>
                <a:gd name="f26" fmla="*/ f23 1 3432"/>
                <a:gd name="f27" fmla="*/ f20 1 f25"/>
                <a:gd name="f28" fmla="*/ f21 1 f25"/>
                <a:gd name="f29" fmla="*/ f20 1 f26"/>
                <a:gd name="f30" fmla="*/ f22 1 f26"/>
                <a:gd name="f31" fmla="*/ f27 f18 1"/>
                <a:gd name="f32" fmla="*/ f28 f18 1"/>
                <a:gd name="f33" fmla="*/ f30 f19 1"/>
                <a:gd name="f34" fmla="*/ f29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1" t="f34" r="f32" b="f33"/>
              <a:pathLst>
                <a:path w="3515" h="3432">
                  <a:moveTo>
                    <a:pt x="f5" y="f6"/>
                  </a:moveTo>
                  <a:lnTo>
                    <a:pt x="f2" y="f7"/>
                  </a:lnTo>
                  <a:lnTo>
                    <a:pt x="f8" y="f9"/>
                  </a:lnTo>
                  <a:cubicBezTo>
                    <a:pt x="f10" y="f11"/>
                    <a:pt x="f12" y="f4"/>
                    <a:pt x="f13" y="f4"/>
                  </a:cubicBezTo>
                  <a:cubicBezTo>
                    <a:pt x="f14" y="f4"/>
                    <a:pt x="f15" y="f16"/>
                    <a:pt x="f17" y="f8"/>
                  </a:cubicBezTo>
                  <a:lnTo>
                    <a:pt x="f5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chemeClr val="bg1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84" name="Google Shape;6016;p67">
              <a:extLst>
                <a:ext uri="{FF2B5EF4-FFF2-40B4-BE49-F238E27FC236}">
                  <a16:creationId xmlns:a16="http://schemas.microsoft.com/office/drawing/2014/main" id="{93DEC3DA-E9F9-E7A5-4FEE-85B82075974E}"/>
                </a:ext>
              </a:extLst>
            </p:cNvPr>
            <p:cNvSpPr/>
            <p:nvPr/>
          </p:nvSpPr>
          <p:spPr>
            <a:xfrm>
              <a:off x="7598554" y="2084338"/>
              <a:ext cx="196742" cy="19547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018"/>
                <a:gd name="f4" fmla="val 5979"/>
                <a:gd name="f5" fmla="val 2521"/>
                <a:gd name="f6" fmla="val 1796"/>
                <a:gd name="f7" fmla="val 725"/>
                <a:gd name="f8" fmla="val 3308"/>
                <a:gd name="f9" fmla="val 2205"/>
                <a:gd name="f10" fmla="val 3466"/>
                <a:gd name="f11" fmla="val 2363"/>
                <a:gd name="f12" fmla="val 2646"/>
                <a:gd name="f13" fmla="val 2804"/>
                <a:gd name="f14" fmla="val 3230"/>
                <a:gd name="f15" fmla="val 2883"/>
                <a:gd name="f16" fmla="val 3119"/>
                <a:gd name="f17" fmla="val 2922"/>
                <a:gd name="f18" fmla="val 3009"/>
                <a:gd name="f19" fmla="val 2899"/>
                <a:gd name="f20" fmla="val 2789"/>
                <a:gd name="f21" fmla="val 2710"/>
                <a:gd name="f22" fmla="val 1229"/>
                <a:gd name="f23" fmla="val 1292"/>
                <a:gd name="f24" fmla="val 158"/>
                <a:gd name="f25" fmla="val 2520"/>
                <a:gd name="f26" fmla="val 2962"/>
                <a:gd name="f27" fmla="val 3056"/>
                <a:gd name="f28" fmla="val 5860"/>
                <a:gd name="f29" fmla="val 3135"/>
                <a:gd name="f30" fmla="val 5939"/>
                <a:gd name="f31" fmla="val 3245"/>
                <a:gd name="f32" fmla="val 5978"/>
                <a:gd name="f33" fmla="val 3356"/>
                <a:gd name="f34" fmla="val 3576"/>
                <a:gd name="f35" fmla="val 3655"/>
                <a:gd name="f36" fmla="val 3497"/>
                <a:gd name="f37" fmla="*/ f0 1 6018"/>
                <a:gd name="f38" fmla="*/ f1 1 5979"/>
                <a:gd name="f39" fmla="val f2"/>
                <a:gd name="f40" fmla="val f3"/>
                <a:gd name="f41" fmla="val f4"/>
                <a:gd name="f42" fmla="+- f41 0 f39"/>
                <a:gd name="f43" fmla="+- f40 0 f39"/>
                <a:gd name="f44" fmla="*/ f43 1 6018"/>
                <a:gd name="f45" fmla="*/ f42 1 5979"/>
                <a:gd name="f46" fmla="*/ f39 1 f44"/>
                <a:gd name="f47" fmla="*/ f40 1 f44"/>
                <a:gd name="f48" fmla="*/ f39 1 f45"/>
                <a:gd name="f49" fmla="*/ f41 1 f45"/>
                <a:gd name="f50" fmla="*/ f46 f37 1"/>
                <a:gd name="f51" fmla="*/ f47 f37 1"/>
                <a:gd name="f52" fmla="*/ f49 f38 1"/>
                <a:gd name="f53" fmla="*/ f48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0" t="f53" r="f51" b="f52"/>
              <a:pathLst>
                <a:path w="6018" h="5979">
                  <a:moveTo>
                    <a:pt x="f5" y="f2"/>
                  </a:moveTo>
                  <a:lnTo>
                    <a:pt x="f6" y="f7"/>
                  </a:lnTo>
                  <a:lnTo>
                    <a:pt x="f8" y="f9"/>
                  </a:lnTo>
                  <a:cubicBezTo>
                    <a:pt x="f10" y="f11"/>
                    <a:pt x="f10" y="f12"/>
                    <a:pt x="f8" y="f13"/>
                  </a:cubicBezTo>
                  <a:cubicBezTo>
                    <a:pt x="f14" y="f15"/>
                    <a:pt x="f16" y="f17"/>
                    <a:pt x="f18" y="f17"/>
                  </a:cubicBezTo>
                  <a:cubicBezTo>
                    <a:pt x="f19" y="f17"/>
                    <a:pt x="f20" y="f15"/>
                    <a:pt x="f21" y="f13"/>
                  </a:cubicBezTo>
                  <a:lnTo>
                    <a:pt x="f22" y="f23"/>
                  </a:lnTo>
                  <a:lnTo>
                    <a:pt x="f24" y="f11"/>
                  </a:lnTo>
                  <a:cubicBezTo>
                    <a:pt x="f2" y="f25"/>
                    <a:pt x="f2" y="f13"/>
                    <a:pt x="f24" y="f26"/>
                  </a:cubicBezTo>
                  <a:lnTo>
                    <a:pt x="f27" y="f28"/>
                  </a:lnTo>
                  <a:cubicBezTo>
                    <a:pt x="f29" y="f30"/>
                    <a:pt x="f31" y="f32"/>
                    <a:pt x="f33" y="f32"/>
                  </a:cubicBezTo>
                  <a:cubicBezTo>
                    <a:pt x="f10" y="f32"/>
                    <a:pt x="f34" y="f30"/>
                    <a:pt x="f35" y="f28"/>
                  </a:cubicBezTo>
                  <a:lnTo>
                    <a:pt x="f3" y="f36"/>
                  </a:lnTo>
                  <a:lnTo>
                    <a:pt x="f5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chemeClr val="bg1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85" name="Google Shape;6017;p67">
              <a:extLst>
                <a:ext uri="{FF2B5EF4-FFF2-40B4-BE49-F238E27FC236}">
                  <a16:creationId xmlns:a16="http://schemas.microsoft.com/office/drawing/2014/main" id="{D383588A-7134-3D41-697F-E9D781210458}"/>
                </a:ext>
              </a:extLst>
            </p:cNvPr>
            <p:cNvSpPr/>
            <p:nvPr/>
          </p:nvSpPr>
          <p:spPr>
            <a:xfrm>
              <a:off x="7585149" y="1867515"/>
              <a:ext cx="120536" cy="11488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687"/>
                <a:gd name="f4" fmla="val 3514"/>
                <a:gd name="f5" fmla="val 2281"/>
                <a:gd name="f6" fmla="val 1915"/>
                <a:gd name="f7" fmla="val 1545"/>
                <a:gd name="f8" fmla="val 142"/>
                <a:gd name="f9" fmla="val 1261"/>
                <a:gd name="f10" fmla="val 426"/>
                <a:gd name="f11" fmla="val 568"/>
                <a:gd name="f12" fmla="val 1119"/>
                <a:gd name="f13" fmla="val 1"/>
                <a:gd name="f14" fmla="val 1686"/>
                <a:gd name="f15" fmla="val 2568"/>
                <a:gd name="f16" fmla="val 3135"/>
                <a:gd name="f17" fmla="val 946"/>
                <a:gd name="f18" fmla="val 3513"/>
                <a:gd name="f19" fmla="val 804"/>
                <a:gd name="f20" fmla="val 3277"/>
                <a:gd name="f21" fmla="val 3010"/>
                <a:gd name="f22" fmla="val 2647"/>
                <a:gd name="f23" fmla="*/ f0 1 3687"/>
                <a:gd name="f24" fmla="*/ f1 1 3514"/>
                <a:gd name="f25" fmla="val f2"/>
                <a:gd name="f26" fmla="val f3"/>
                <a:gd name="f27" fmla="val f4"/>
                <a:gd name="f28" fmla="+- f27 0 f25"/>
                <a:gd name="f29" fmla="+- f26 0 f25"/>
                <a:gd name="f30" fmla="*/ f29 1 3687"/>
                <a:gd name="f31" fmla="*/ f28 1 3514"/>
                <a:gd name="f32" fmla="*/ f25 1 f30"/>
                <a:gd name="f33" fmla="*/ f26 1 f30"/>
                <a:gd name="f34" fmla="*/ f25 1 f31"/>
                <a:gd name="f35" fmla="*/ f27 1 f31"/>
                <a:gd name="f36" fmla="*/ f32 f23 1"/>
                <a:gd name="f37" fmla="*/ f33 f23 1"/>
                <a:gd name="f38" fmla="*/ f35 f24 1"/>
                <a:gd name="f39" fmla="*/ f34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6" t="f39" r="f37" b="f38"/>
              <a:pathLst>
                <a:path w="3687" h="3514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12"/>
                  </a:lnTo>
                  <a:cubicBezTo>
                    <a:pt x="f13" y="f14"/>
                    <a:pt x="f13" y="f15"/>
                    <a:pt x="f11" y="f16"/>
                  </a:cubicBezTo>
                  <a:lnTo>
                    <a:pt x="f17" y="f18"/>
                  </a:lnTo>
                  <a:lnTo>
                    <a:pt x="f3" y="f19"/>
                  </a:lnTo>
                  <a:lnTo>
                    <a:pt x="f20" y="f10"/>
                  </a:lnTo>
                  <a:cubicBezTo>
                    <a:pt x="f21" y="f8"/>
                    <a:pt x="f22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chemeClr val="bg1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sp>
        <p:nvSpPr>
          <p:cNvPr id="86" name="Google Shape;6042;p67">
            <a:extLst>
              <a:ext uri="{FF2B5EF4-FFF2-40B4-BE49-F238E27FC236}">
                <a16:creationId xmlns:a16="http://schemas.microsoft.com/office/drawing/2014/main" id="{239D5AC8-559D-7A1D-E9CD-8EEF42F8D1E5}"/>
              </a:ext>
            </a:extLst>
          </p:cNvPr>
          <p:cNvSpPr/>
          <p:nvPr/>
        </p:nvSpPr>
        <p:spPr>
          <a:xfrm>
            <a:off x="5194069" y="2523415"/>
            <a:ext cx="543872" cy="551285"/>
          </a:xfrm>
          <a:custGeom>
            <a:avLst/>
            <a:gdLst>
              <a:gd name="f0" fmla="val w"/>
              <a:gd name="f1" fmla="val h"/>
              <a:gd name="f2" fmla="val 0"/>
              <a:gd name="f3" fmla="val 12477"/>
              <a:gd name="f4" fmla="val 12647"/>
              <a:gd name="f5" fmla="val 3750"/>
              <a:gd name="f6" fmla="val 4538"/>
              <a:gd name="f7" fmla="val 4223"/>
              <a:gd name="f8" fmla="val 4601"/>
              <a:gd name="f9" fmla="val 4884"/>
              <a:gd name="f10" fmla="val 5357"/>
              <a:gd name="f11" fmla="val 5829"/>
              <a:gd name="f12" fmla="val 6176"/>
              <a:gd name="f13" fmla="val 3277"/>
              <a:gd name="f14" fmla="val 2931"/>
              <a:gd name="f15" fmla="val 6239"/>
              <a:gd name="f16" fmla="val 6711"/>
              <a:gd name="f17" fmla="val 7058"/>
              <a:gd name="f18" fmla="val 5766"/>
              <a:gd name="f19" fmla="val 5420"/>
              <a:gd name="f20" fmla="val 8728"/>
              <a:gd name="f21" fmla="val 9200"/>
              <a:gd name="f22" fmla="val 9547"/>
              <a:gd name="f23" fmla="val 8255"/>
              <a:gd name="f24" fmla="val 7877"/>
              <a:gd name="f25" fmla="val 1"/>
              <a:gd name="f26" fmla="val 2805"/>
              <a:gd name="f27" fmla="val 2395"/>
              <a:gd name="f28" fmla="val 7436"/>
              <a:gd name="f29" fmla="val 1387"/>
              <a:gd name="f30" fmla="val 3309"/>
              <a:gd name="f31" fmla="val 10082"/>
              <a:gd name="f32" fmla="val 12256"/>
              <a:gd name="f33" fmla="val 12486"/>
              <a:gd name="f34" fmla="val 3502"/>
              <a:gd name="f35" fmla="val 12646"/>
              <a:gd name="f36" fmla="val 3715"/>
              <a:gd name="f37" fmla="val 3824"/>
              <a:gd name="f38" fmla="val 3938"/>
              <a:gd name="f39" fmla="val 12604"/>
              <a:gd name="f40" fmla="val 4034"/>
              <a:gd name="f41" fmla="val 12508"/>
              <a:gd name="f42" fmla="val 5609"/>
              <a:gd name="f43" fmla="val 10681"/>
              <a:gd name="f44" fmla="val 5798"/>
              <a:gd name="f45" fmla="val 5987"/>
              <a:gd name="f46" fmla="val 10713"/>
              <a:gd name="f47" fmla="val 9641"/>
              <a:gd name="f48" fmla="val 8350"/>
              <a:gd name="f49" fmla="val 9704"/>
              <a:gd name="f50" fmla="*/ f0 1 12477"/>
              <a:gd name="f51" fmla="*/ f1 1 12647"/>
              <a:gd name="f52" fmla="val f2"/>
              <a:gd name="f53" fmla="val f3"/>
              <a:gd name="f54" fmla="val f4"/>
              <a:gd name="f55" fmla="+- f54 0 f52"/>
              <a:gd name="f56" fmla="+- f53 0 f52"/>
              <a:gd name="f57" fmla="*/ f56 1 12477"/>
              <a:gd name="f58" fmla="*/ f55 1 12647"/>
              <a:gd name="f59" fmla="*/ f52 1 f57"/>
              <a:gd name="f60" fmla="*/ f53 1 f57"/>
              <a:gd name="f61" fmla="*/ f52 1 f58"/>
              <a:gd name="f62" fmla="*/ f54 1 f58"/>
              <a:gd name="f63" fmla="*/ f59 f50 1"/>
              <a:gd name="f64" fmla="*/ f60 f50 1"/>
              <a:gd name="f65" fmla="*/ f62 f51 1"/>
              <a:gd name="f66" fmla="*/ f61 f5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63" t="f66" r="f64" b="f65"/>
            <a:pathLst>
              <a:path w="12477" h="12647">
                <a:moveTo>
                  <a:pt x="f5" y="f6"/>
                </a:moveTo>
                <a:cubicBezTo>
                  <a:pt x="f7" y="f6"/>
                  <a:pt x="f8" y="f9"/>
                  <a:pt x="f8" y="f10"/>
                </a:cubicBezTo>
                <a:cubicBezTo>
                  <a:pt x="f8" y="f11"/>
                  <a:pt x="f7" y="f12"/>
                  <a:pt x="f5" y="f12"/>
                </a:cubicBezTo>
                <a:cubicBezTo>
                  <a:pt x="f13" y="f12"/>
                  <a:pt x="f14" y="f11"/>
                  <a:pt x="f14" y="f10"/>
                </a:cubicBezTo>
                <a:cubicBezTo>
                  <a:pt x="f14" y="f9"/>
                  <a:pt x="f13" y="f6"/>
                  <a:pt x="f5" y="f6"/>
                </a:cubicBezTo>
                <a:close/>
                <a:moveTo>
                  <a:pt x="f15" y="f6"/>
                </a:moveTo>
                <a:cubicBezTo>
                  <a:pt x="f16" y="f6"/>
                  <a:pt x="f17" y="f9"/>
                  <a:pt x="f17" y="f10"/>
                </a:cubicBezTo>
                <a:cubicBezTo>
                  <a:pt x="f17" y="f11"/>
                  <a:pt x="f16" y="f12"/>
                  <a:pt x="f15" y="f12"/>
                </a:cubicBezTo>
                <a:cubicBezTo>
                  <a:pt x="f18" y="f12"/>
                  <a:pt x="f19" y="f11"/>
                  <a:pt x="f19" y="f10"/>
                </a:cubicBezTo>
                <a:cubicBezTo>
                  <a:pt x="f19" y="f9"/>
                  <a:pt x="f18" y="f6"/>
                  <a:pt x="f15" y="f6"/>
                </a:cubicBezTo>
                <a:close/>
                <a:moveTo>
                  <a:pt x="f20" y="f6"/>
                </a:moveTo>
                <a:cubicBezTo>
                  <a:pt x="f21" y="f6"/>
                  <a:pt x="f22" y="f9"/>
                  <a:pt x="f22" y="f10"/>
                </a:cubicBezTo>
                <a:cubicBezTo>
                  <a:pt x="f22" y="f11"/>
                  <a:pt x="f21" y="f12"/>
                  <a:pt x="f20" y="f12"/>
                </a:cubicBezTo>
                <a:cubicBezTo>
                  <a:pt x="f23" y="f12"/>
                  <a:pt x="f24" y="f11"/>
                  <a:pt x="f24" y="f10"/>
                </a:cubicBezTo>
                <a:cubicBezTo>
                  <a:pt x="f24" y="f9"/>
                  <a:pt x="f23" y="f6"/>
                  <a:pt x="f20" y="f6"/>
                </a:cubicBezTo>
                <a:close/>
                <a:moveTo>
                  <a:pt x="f15" y="f25"/>
                </a:moveTo>
                <a:cubicBezTo>
                  <a:pt x="f26" y="f25"/>
                  <a:pt x="f25" y="f27"/>
                  <a:pt x="f25" y="f10"/>
                </a:cubicBezTo>
                <a:cubicBezTo>
                  <a:pt x="f25" y="f28"/>
                  <a:pt x="f29" y="f21"/>
                  <a:pt x="f30" y="f31"/>
                </a:cubicBezTo>
                <a:lnTo>
                  <a:pt x="f30" y="f32"/>
                </a:lnTo>
                <a:cubicBezTo>
                  <a:pt x="f30" y="f33"/>
                  <a:pt x="f34" y="f35"/>
                  <a:pt x="f36" y="f35"/>
                </a:cubicBezTo>
                <a:cubicBezTo>
                  <a:pt x="f37" y="f35"/>
                  <a:pt x="f38" y="f39"/>
                  <a:pt x="f40" y="f41"/>
                </a:cubicBezTo>
                <a:lnTo>
                  <a:pt x="f42" y="f43"/>
                </a:lnTo>
                <a:cubicBezTo>
                  <a:pt x="f44" y="f43"/>
                  <a:pt x="f45" y="f46"/>
                  <a:pt x="f15" y="f46"/>
                </a:cubicBezTo>
                <a:cubicBezTo>
                  <a:pt x="f47" y="f46"/>
                  <a:pt x="f3" y="f48"/>
                  <a:pt x="f3" y="f10"/>
                </a:cubicBezTo>
                <a:cubicBezTo>
                  <a:pt x="f3" y="f27"/>
                  <a:pt x="f49" y="f25"/>
                  <a:pt x="f15" y="f2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square" lIns="91427" tIns="91427" rIns="91427" bIns="91427" anchor="ctr" anchorCtr="0" compatLnSpc="1">
            <a:noAutofit/>
          </a:bodyPr>
          <a:lstStyle/>
          <a:p>
            <a:pPr algn="r" defTabSz="1219170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kern="0">
              <a:solidFill>
                <a:schemeClr val="bg1"/>
              </a:solidFill>
              <a:latin typeface="Arial"/>
              <a:ea typeface="Arial"/>
              <a:cs typeface="B Nazanin" panose="00000700000000000000" pitchFamily="2" charset="-78"/>
            </a:endParaRPr>
          </a:p>
        </p:txBody>
      </p:sp>
      <p:grpSp>
        <p:nvGrpSpPr>
          <p:cNvPr id="87" name="Google Shape;6047;p67">
            <a:extLst>
              <a:ext uri="{FF2B5EF4-FFF2-40B4-BE49-F238E27FC236}">
                <a16:creationId xmlns:a16="http://schemas.microsoft.com/office/drawing/2014/main" id="{282C4EF2-6406-211C-0B79-901D246EBD55}"/>
              </a:ext>
            </a:extLst>
          </p:cNvPr>
          <p:cNvGrpSpPr/>
          <p:nvPr/>
        </p:nvGrpSpPr>
        <p:grpSpPr>
          <a:xfrm>
            <a:off x="9232170" y="2490313"/>
            <a:ext cx="553468" cy="504040"/>
            <a:chOff x="8230413" y="1867735"/>
            <a:chExt cx="415101" cy="378030"/>
          </a:xfrm>
          <a:solidFill>
            <a:schemeClr val="bg1"/>
          </a:solidFill>
        </p:grpSpPr>
        <p:sp>
          <p:nvSpPr>
            <p:cNvPr id="88" name="Google Shape;6048;p67">
              <a:extLst>
                <a:ext uri="{FF2B5EF4-FFF2-40B4-BE49-F238E27FC236}">
                  <a16:creationId xmlns:a16="http://schemas.microsoft.com/office/drawing/2014/main" id="{D12BDD57-D8ED-1B9F-731D-4846995CCB46}"/>
                </a:ext>
              </a:extLst>
            </p:cNvPr>
            <p:cNvSpPr/>
            <p:nvPr/>
          </p:nvSpPr>
          <p:spPr>
            <a:xfrm>
              <a:off x="8438476" y="1921291"/>
              <a:ext cx="207038" cy="32447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333"/>
                <a:gd name="f4" fmla="val 9925"/>
                <a:gd name="f5" fmla="val 4694"/>
                <a:gd name="f6" fmla="val 1"/>
                <a:gd name="f7" fmla="val 7877"/>
                <a:gd name="f8" fmla="val 8097"/>
                <a:gd name="f9" fmla="val 4474"/>
                <a:gd name="f10" fmla="val 8255"/>
                <a:gd name="f11" fmla="val 4253"/>
                <a:gd name="f12" fmla="val 2993"/>
                <a:gd name="f13" fmla="val 1638"/>
                <a:gd name="f14" fmla="val 8696"/>
                <a:gd name="f15" fmla="val 693"/>
                <a:gd name="f16" fmla="val 9452"/>
                <a:gd name="f17" fmla="val 536"/>
                <a:gd name="f18" fmla="val 9546"/>
                <a:gd name="f19" fmla="val 189"/>
                <a:gd name="f20" fmla="val 5073"/>
                <a:gd name="f21" fmla="val 5734"/>
                <a:gd name="f22" fmla="val 9357"/>
                <a:gd name="f23" fmla="val 1229"/>
                <a:gd name="f24" fmla="val 5766"/>
                <a:gd name="f25" fmla="*/ f0 1 6333"/>
                <a:gd name="f26" fmla="*/ f1 1 9925"/>
                <a:gd name="f27" fmla="val f2"/>
                <a:gd name="f28" fmla="val f3"/>
                <a:gd name="f29" fmla="val f4"/>
                <a:gd name="f30" fmla="+- f29 0 f27"/>
                <a:gd name="f31" fmla="+- f28 0 f27"/>
                <a:gd name="f32" fmla="*/ f31 1 6333"/>
                <a:gd name="f33" fmla="*/ f30 1 9925"/>
                <a:gd name="f34" fmla="*/ f27 1 f32"/>
                <a:gd name="f35" fmla="*/ f28 1 f32"/>
                <a:gd name="f36" fmla="*/ f27 1 f33"/>
                <a:gd name="f37" fmla="*/ f29 1 f33"/>
                <a:gd name="f38" fmla="*/ f34 f25 1"/>
                <a:gd name="f39" fmla="*/ f35 f25 1"/>
                <a:gd name="f40" fmla="*/ f37 f26 1"/>
                <a:gd name="f41" fmla="*/ f36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8" t="f41" r="f39" b="f40"/>
              <a:pathLst>
                <a:path w="6333" h="9925">
                  <a:moveTo>
                    <a:pt x="f5" y="f6"/>
                  </a:moveTo>
                  <a:lnTo>
                    <a:pt x="f5" y="f7"/>
                  </a:lnTo>
                  <a:cubicBezTo>
                    <a:pt x="f5" y="f8"/>
                    <a:pt x="f9" y="f10"/>
                    <a:pt x="f11" y="f10"/>
                  </a:cubicBezTo>
                  <a:cubicBezTo>
                    <a:pt x="f12" y="f10"/>
                    <a:pt x="f13" y="f14"/>
                    <a:pt x="f15" y="f16"/>
                  </a:cubicBezTo>
                  <a:cubicBezTo>
                    <a:pt x="f17" y="f18"/>
                    <a:pt x="f19" y="f4"/>
                    <a:pt x="f2" y="f4"/>
                  </a:cubicBezTo>
                  <a:lnTo>
                    <a:pt x="f20" y="f4"/>
                  </a:lnTo>
                  <a:cubicBezTo>
                    <a:pt x="f21" y="f4"/>
                    <a:pt x="f3" y="f22"/>
                    <a:pt x="f3" y="f14"/>
                  </a:cubicBezTo>
                  <a:lnTo>
                    <a:pt x="f3" y="f23"/>
                  </a:lnTo>
                  <a:cubicBezTo>
                    <a:pt x="f3" y="f17"/>
                    <a:pt x="f24" y="f6"/>
                    <a:pt x="f20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chemeClr val="bg1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89" name="Google Shape;6049;p67">
              <a:extLst>
                <a:ext uri="{FF2B5EF4-FFF2-40B4-BE49-F238E27FC236}">
                  <a16:creationId xmlns:a16="http://schemas.microsoft.com/office/drawing/2014/main" id="{21356AEB-60F2-E10E-F3DD-C28E9226B124}"/>
                </a:ext>
              </a:extLst>
            </p:cNvPr>
            <p:cNvSpPr/>
            <p:nvPr/>
          </p:nvSpPr>
          <p:spPr>
            <a:xfrm>
              <a:off x="8310743" y="1867735"/>
              <a:ext cx="113349" cy="33683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67"/>
                <a:gd name="f4" fmla="val 10303"/>
                <a:gd name="f5" fmla="val 1"/>
                <a:gd name="f6" fmla="val 9105"/>
                <a:gd name="f7" fmla="val 1166"/>
                <a:gd name="f8" fmla="val 9200"/>
                <a:gd name="f9" fmla="val 2489"/>
                <a:gd name="f10" fmla="val 9578"/>
                <a:gd name="f11" fmla="val 3466"/>
                <a:gd name="f12" fmla="val 10302"/>
                <a:gd name="f13" fmla="val 1197"/>
                <a:gd name="f14" fmla="val 473"/>
                <a:gd name="f15" fmla="val 1229"/>
                <a:gd name="f16" fmla="val 95"/>
                <a:gd name="f17" fmla="*/ f0 1 3467"/>
                <a:gd name="f18" fmla="*/ f1 1 10303"/>
                <a:gd name="f19" fmla="val f2"/>
                <a:gd name="f20" fmla="val f3"/>
                <a:gd name="f21" fmla="val f4"/>
                <a:gd name="f22" fmla="+- f21 0 f19"/>
                <a:gd name="f23" fmla="+- f20 0 f19"/>
                <a:gd name="f24" fmla="*/ f23 1 3467"/>
                <a:gd name="f25" fmla="*/ f22 1 10303"/>
                <a:gd name="f26" fmla="*/ f19 1 f24"/>
                <a:gd name="f27" fmla="*/ f20 1 f24"/>
                <a:gd name="f28" fmla="*/ f19 1 f25"/>
                <a:gd name="f29" fmla="*/ f21 1 f25"/>
                <a:gd name="f30" fmla="*/ f26 f17 1"/>
                <a:gd name="f31" fmla="*/ f27 f17 1"/>
                <a:gd name="f32" fmla="*/ f29 f18 1"/>
                <a:gd name="f33" fmla="*/ f28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3467" h="10303">
                  <a:moveTo>
                    <a:pt x="f5" y="f2"/>
                  </a:moveTo>
                  <a:lnTo>
                    <a:pt x="f5" y="f6"/>
                  </a:lnTo>
                  <a:cubicBezTo>
                    <a:pt x="f7" y="f8"/>
                    <a:pt x="f9" y="f10"/>
                    <a:pt x="f11" y="f12"/>
                  </a:cubicBezTo>
                  <a:lnTo>
                    <a:pt x="f11" y="f13"/>
                  </a:lnTo>
                  <a:cubicBezTo>
                    <a:pt x="f9" y="f14"/>
                    <a:pt x="f15" y="f16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chemeClr val="bg1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90" name="Google Shape;6050;p67">
              <a:extLst>
                <a:ext uri="{FF2B5EF4-FFF2-40B4-BE49-F238E27FC236}">
                  <a16:creationId xmlns:a16="http://schemas.microsoft.com/office/drawing/2014/main" id="{28A32CFF-FFC1-565B-7D0E-56FEE8188AB3}"/>
                </a:ext>
              </a:extLst>
            </p:cNvPr>
            <p:cNvSpPr/>
            <p:nvPr/>
          </p:nvSpPr>
          <p:spPr>
            <a:xfrm>
              <a:off x="8450829" y="1867735"/>
              <a:ext cx="113312" cy="33683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66"/>
                <a:gd name="f4" fmla="val 10303"/>
                <a:gd name="f5" fmla="val 2300"/>
                <a:gd name="f6" fmla="val 95"/>
                <a:gd name="f7" fmla="val 977"/>
                <a:gd name="f8" fmla="val 473"/>
                <a:gd name="f9" fmla="val 1197"/>
                <a:gd name="f10" fmla="val 10302"/>
                <a:gd name="f11" fmla="val 9578"/>
                <a:gd name="f12" fmla="val 2237"/>
                <a:gd name="f13" fmla="val 9200"/>
                <a:gd name="f14" fmla="val 9105"/>
                <a:gd name="f15" fmla="*/ f0 1 3466"/>
                <a:gd name="f16" fmla="*/ f1 1 10303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3466"/>
                <a:gd name="f23" fmla="*/ f20 1 10303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3466" h="10303">
                  <a:moveTo>
                    <a:pt x="f3" y="f2"/>
                  </a:moveTo>
                  <a:cubicBezTo>
                    <a:pt x="f5" y="f6"/>
                    <a:pt x="f7" y="f8"/>
                    <a:pt x="f2" y="f9"/>
                  </a:cubicBezTo>
                  <a:lnTo>
                    <a:pt x="f2" y="f10"/>
                  </a:lnTo>
                  <a:cubicBezTo>
                    <a:pt x="f7" y="f11"/>
                    <a:pt x="f12" y="f13"/>
                    <a:pt x="f3" y="f14"/>
                  </a:cubicBez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chemeClr val="bg1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91" name="Google Shape;6051;p67">
              <a:extLst>
                <a:ext uri="{FF2B5EF4-FFF2-40B4-BE49-F238E27FC236}">
                  <a16:creationId xmlns:a16="http://schemas.microsoft.com/office/drawing/2014/main" id="{3573B129-0770-21E6-36BF-870E401EFFE3}"/>
                </a:ext>
              </a:extLst>
            </p:cNvPr>
            <p:cNvSpPr/>
            <p:nvPr/>
          </p:nvSpPr>
          <p:spPr>
            <a:xfrm>
              <a:off x="8230413" y="1921291"/>
              <a:ext cx="206032" cy="32447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302"/>
                <a:gd name="f4" fmla="val 9925"/>
                <a:gd name="f5" fmla="val 1229"/>
                <a:gd name="f6" fmla="val 1"/>
                <a:gd name="f7" fmla="val 567"/>
                <a:gd name="f8" fmla="val 536"/>
                <a:gd name="f9" fmla="val 1198"/>
                <a:gd name="f10" fmla="val 8664"/>
                <a:gd name="f11" fmla="val 32"/>
                <a:gd name="f12" fmla="val 9357"/>
                <a:gd name="f13" fmla="val 6301"/>
                <a:gd name="f14" fmla="val 6112"/>
                <a:gd name="f15" fmla="val 5766"/>
                <a:gd name="f16" fmla="val 9609"/>
                <a:gd name="f17" fmla="val 5608"/>
                <a:gd name="f18" fmla="val 9452"/>
                <a:gd name="f19" fmla="val 4631"/>
                <a:gd name="f20" fmla="val 3277"/>
                <a:gd name="f21" fmla="val 8255"/>
                <a:gd name="f22" fmla="val 2048"/>
                <a:gd name="f23" fmla="val 1828"/>
                <a:gd name="f24" fmla="val 1638"/>
                <a:gd name="f25" fmla="val 8066"/>
                <a:gd name="f26" fmla="val 7877"/>
                <a:gd name="f27" fmla="*/ f0 1 6302"/>
                <a:gd name="f28" fmla="*/ f1 1 9925"/>
                <a:gd name="f29" fmla="val f2"/>
                <a:gd name="f30" fmla="val f3"/>
                <a:gd name="f31" fmla="val f4"/>
                <a:gd name="f32" fmla="+- f31 0 f29"/>
                <a:gd name="f33" fmla="+- f30 0 f29"/>
                <a:gd name="f34" fmla="*/ f33 1 6302"/>
                <a:gd name="f35" fmla="*/ f32 1 9925"/>
                <a:gd name="f36" fmla="*/ f29 1 f34"/>
                <a:gd name="f37" fmla="*/ f30 1 f34"/>
                <a:gd name="f38" fmla="*/ f29 1 f35"/>
                <a:gd name="f39" fmla="*/ f31 1 f35"/>
                <a:gd name="f40" fmla="*/ f36 f27 1"/>
                <a:gd name="f41" fmla="*/ f37 f27 1"/>
                <a:gd name="f42" fmla="*/ f39 f28 1"/>
                <a:gd name="f43" fmla="*/ f38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6302" h="9925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lnTo>
                    <a:pt x="f2" y="f10"/>
                  </a:lnTo>
                  <a:cubicBezTo>
                    <a:pt x="f11" y="f12"/>
                    <a:pt x="f7" y="f4"/>
                    <a:pt x="f5" y="f4"/>
                  </a:cubicBezTo>
                  <a:lnTo>
                    <a:pt x="f13" y="f4"/>
                  </a:lnTo>
                  <a:cubicBezTo>
                    <a:pt x="f14" y="f4"/>
                    <a:pt x="f15" y="f16"/>
                    <a:pt x="f17" y="f18"/>
                  </a:cubicBezTo>
                  <a:cubicBezTo>
                    <a:pt x="f19" y="f10"/>
                    <a:pt x="f20" y="f21"/>
                    <a:pt x="f22" y="f21"/>
                  </a:cubicBezTo>
                  <a:cubicBezTo>
                    <a:pt x="f23" y="f21"/>
                    <a:pt x="f24" y="f25"/>
                    <a:pt x="f24" y="f26"/>
                  </a:cubicBezTo>
                  <a:lnTo>
                    <a:pt x="f24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chemeClr val="bg1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92" name="Google Shape;6072;p67">
            <a:extLst>
              <a:ext uri="{FF2B5EF4-FFF2-40B4-BE49-F238E27FC236}">
                <a16:creationId xmlns:a16="http://schemas.microsoft.com/office/drawing/2014/main" id="{D2036A55-A5B5-B1C3-21B8-62BBA2AE528A}"/>
              </a:ext>
            </a:extLst>
          </p:cNvPr>
          <p:cNvGrpSpPr/>
          <p:nvPr/>
        </p:nvGrpSpPr>
        <p:grpSpPr>
          <a:xfrm>
            <a:off x="5960276" y="2496469"/>
            <a:ext cx="553504" cy="553163"/>
            <a:chOff x="5776493" y="1872352"/>
            <a:chExt cx="415128" cy="414872"/>
          </a:xfrm>
          <a:solidFill>
            <a:schemeClr val="bg1"/>
          </a:solidFill>
        </p:grpSpPr>
        <p:sp>
          <p:nvSpPr>
            <p:cNvPr id="93" name="Google Shape;6073;p67">
              <a:extLst>
                <a:ext uri="{FF2B5EF4-FFF2-40B4-BE49-F238E27FC236}">
                  <a16:creationId xmlns:a16="http://schemas.microsoft.com/office/drawing/2014/main" id="{51F1F318-C36F-AD8A-73BB-236AEF4682BA}"/>
                </a:ext>
              </a:extLst>
            </p:cNvPr>
            <p:cNvSpPr/>
            <p:nvPr/>
          </p:nvSpPr>
          <p:spPr>
            <a:xfrm>
              <a:off x="5776493" y="1946263"/>
              <a:ext cx="54626" cy="32137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671"/>
                <a:gd name="f4" fmla="val 9830"/>
                <a:gd name="f5" fmla="val 1"/>
                <a:gd name="f6" fmla="val 1670"/>
                <a:gd name="f7" fmla="val 8192"/>
                <a:gd name="f8" fmla="val 1639"/>
                <a:gd name="f9" fmla="*/ f0 1 1671"/>
                <a:gd name="f10" fmla="*/ f1 1 9830"/>
                <a:gd name="f11" fmla="val f2"/>
                <a:gd name="f12" fmla="val f3"/>
                <a:gd name="f13" fmla="val f4"/>
                <a:gd name="f14" fmla="+- f13 0 f11"/>
                <a:gd name="f15" fmla="+- f12 0 f11"/>
                <a:gd name="f16" fmla="*/ f15 1 1671"/>
                <a:gd name="f17" fmla="*/ f14 1 9830"/>
                <a:gd name="f18" fmla="*/ f11 1 f16"/>
                <a:gd name="f19" fmla="*/ f12 1 f16"/>
                <a:gd name="f20" fmla="*/ f11 1 f17"/>
                <a:gd name="f21" fmla="*/ f13 1 f17"/>
                <a:gd name="f22" fmla="*/ f18 f9 1"/>
                <a:gd name="f23" fmla="*/ f19 f9 1"/>
                <a:gd name="f24" fmla="*/ f21 f10 1"/>
                <a:gd name="f25" fmla="*/ f20 f1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2" t="f25" r="f23" b="f24"/>
              <a:pathLst>
                <a:path w="1671" h="9830">
                  <a:moveTo>
                    <a:pt x="f5" y="f2"/>
                  </a:moveTo>
                  <a:lnTo>
                    <a:pt x="f5" y="f4"/>
                  </a:lnTo>
                  <a:lnTo>
                    <a:pt x="f6" y="f7"/>
                  </a:lnTo>
                  <a:lnTo>
                    <a:pt x="f6" y="f8"/>
                  </a:lnTo>
                  <a:lnTo>
                    <a:pt x="f5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chemeClr val="bg1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94" name="Google Shape;6074;p67">
              <a:extLst>
                <a:ext uri="{FF2B5EF4-FFF2-40B4-BE49-F238E27FC236}">
                  <a16:creationId xmlns:a16="http://schemas.microsoft.com/office/drawing/2014/main" id="{57EFB7DF-6329-EC0A-5279-FF2052CD28CD}"/>
                </a:ext>
              </a:extLst>
            </p:cNvPr>
            <p:cNvSpPr/>
            <p:nvPr/>
          </p:nvSpPr>
          <p:spPr>
            <a:xfrm>
              <a:off x="6136995" y="1946263"/>
              <a:ext cx="54626" cy="32137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671"/>
                <a:gd name="f4" fmla="val 9830"/>
                <a:gd name="f5" fmla="val 1670"/>
                <a:gd name="f6" fmla="val 1639"/>
                <a:gd name="f7" fmla="val 8192"/>
                <a:gd name="f8" fmla="*/ f0 1 1671"/>
                <a:gd name="f9" fmla="*/ f1 1 9830"/>
                <a:gd name="f10" fmla="val f2"/>
                <a:gd name="f11" fmla="val f3"/>
                <a:gd name="f12" fmla="val f4"/>
                <a:gd name="f13" fmla="+- f12 0 f10"/>
                <a:gd name="f14" fmla="+- f11 0 f10"/>
                <a:gd name="f15" fmla="*/ f14 1 1671"/>
                <a:gd name="f16" fmla="*/ f13 1 9830"/>
                <a:gd name="f17" fmla="*/ f10 1 f15"/>
                <a:gd name="f18" fmla="*/ f11 1 f15"/>
                <a:gd name="f19" fmla="*/ f10 1 f16"/>
                <a:gd name="f20" fmla="*/ f12 1 f16"/>
                <a:gd name="f21" fmla="*/ f17 f8 1"/>
                <a:gd name="f22" fmla="*/ f18 f8 1"/>
                <a:gd name="f23" fmla="*/ f20 f9 1"/>
                <a:gd name="f24" fmla="*/ f19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1671" h="9830">
                  <a:moveTo>
                    <a:pt x="f5" y="f2"/>
                  </a:moveTo>
                  <a:lnTo>
                    <a:pt x="f2" y="f6"/>
                  </a:lnTo>
                  <a:lnTo>
                    <a:pt x="f2" y="f7"/>
                  </a:lnTo>
                  <a:lnTo>
                    <a:pt x="f5" y="f4"/>
                  </a:lnTo>
                  <a:lnTo>
                    <a:pt x="f5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chemeClr val="bg1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95" name="Google Shape;6075;p67">
              <a:extLst>
                <a:ext uri="{FF2B5EF4-FFF2-40B4-BE49-F238E27FC236}">
                  <a16:creationId xmlns:a16="http://schemas.microsoft.com/office/drawing/2014/main" id="{ED5EBB07-4C8E-ADFE-3B42-56D145440278}"/>
                </a:ext>
              </a:extLst>
            </p:cNvPr>
            <p:cNvSpPr/>
            <p:nvPr/>
          </p:nvSpPr>
          <p:spPr>
            <a:xfrm>
              <a:off x="5857865" y="2008058"/>
              <a:ext cx="252392" cy="19779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720"/>
                <a:gd name="f4" fmla="val 6050"/>
                <a:gd name="f5" fmla="val 1"/>
                <a:gd name="f6" fmla="val 3592"/>
                <a:gd name="f7" fmla="val 4821"/>
                <a:gd name="f8" fmla="val 4600"/>
                <a:gd name="f9" fmla="val 3781"/>
                <a:gd name="f10" fmla="val 4411"/>
                <a:gd name="f11" fmla="val 4002"/>
                <a:gd name="f12" fmla="val 6491"/>
                <a:gd name="f13" fmla="val 6743"/>
                <a:gd name="f14" fmla="val 6932"/>
                <a:gd name="f15" fmla="val 7719"/>
                <a:gd name="f16" fmla="*/ f0 1 7720"/>
                <a:gd name="f17" fmla="*/ f1 1 6050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7720"/>
                <a:gd name="f24" fmla="*/ f21 1 6050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7720" h="6050">
                  <a:moveTo>
                    <a:pt x="f5" y="f5"/>
                  </a:moveTo>
                  <a:lnTo>
                    <a:pt x="f5" y="f4"/>
                  </a:lnTo>
                  <a:lnTo>
                    <a:pt x="f6" y="f4"/>
                  </a:lnTo>
                  <a:lnTo>
                    <a:pt x="f6" y="f7"/>
                  </a:lnTo>
                  <a:cubicBezTo>
                    <a:pt x="f6" y="f8"/>
                    <a:pt x="f9" y="f10"/>
                    <a:pt x="f11" y="f10"/>
                  </a:cubicBezTo>
                  <a:lnTo>
                    <a:pt x="f12" y="f10"/>
                  </a:lnTo>
                  <a:cubicBezTo>
                    <a:pt x="f13" y="f10"/>
                    <a:pt x="f14" y="f8"/>
                    <a:pt x="f14" y="f7"/>
                  </a:cubicBezTo>
                  <a:lnTo>
                    <a:pt x="f14" y="f4"/>
                  </a:lnTo>
                  <a:lnTo>
                    <a:pt x="f15" y="f4"/>
                  </a:lnTo>
                  <a:lnTo>
                    <a:pt x="f15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chemeClr val="bg1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96" name="Google Shape;6076;p67">
              <a:extLst>
                <a:ext uri="{FF2B5EF4-FFF2-40B4-BE49-F238E27FC236}">
                  <a16:creationId xmlns:a16="http://schemas.microsoft.com/office/drawing/2014/main" id="{42C6E14A-1225-1FEE-AF30-1F80D32CA372}"/>
                </a:ext>
              </a:extLst>
            </p:cNvPr>
            <p:cNvSpPr/>
            <p:nvPr/>
          </p:nvSpPr>
          <p:spPr>
            <a:xfrm>
              <a:off x="5796079" y="2233641"/>
              <a:ext cx="375964" cy="5358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500"/>
                <a:gd name="f4" fmla="val 1639"/>
                <a:gd name="f5" fmla="val 1638"/>
                <a:gd name="f6" fmla="val 9830"/>
                <a:gd name="f7" fmla="*/ f0 1 11500"/>
                <a:gd name="f8" fmla="*/ f1 1 1639"/>
                <a:gd name="f9" fmla="val f2"/>
                <a:gd name="f10" fmla="val f3"/>
                <a:gd name="f11" fmla="val f4"/>
                <a:gd name="f12" fmla="+- f11 0 f9"/>
                <a:gd name="f13" fmla="+- f10 0 f9"/>
                <a:gd name="f14" fmla="*/ f13 1 11500"/>
                <a:gd name="f15" fmla="*/ f12 1 1639"/>
                <a:gd name="f16" fmla="*/ f9 1 f14"/>
                <a:gd name="f17" fmla="*/ f10 1 f14"/>
                <a:gd name="f18" fmla="*/ f9 1 f15"/>
                <a:gd name="f19" fmla="*/ f11 1 f15"/>
                <a:gd name="f20" fmla="*/ f16 f7 1"/>
                <a:gd name="f21" fmla="*/ f17 f7 1"/>
                <a:gd name="f22" fmla="*/ f19 f8 1"/>
                <a:gd name="f23" fmla="*/ f18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0" t="f23" r="f21" b="f22"/>
              <a:pathLst>
                <a:path w="11500" h="1639">
                  <a:moveTo>
                    <a:pt x="f4" y="f2"/>
                  </a:moveTo>
                  <a:lnTo>
                    <a:pt x="f2" y="f5"/>
                  </a:lnTo>
                  <a:lnTo>
                    <a:pt x="f3" y="f5"/>
                  </a:lnTo>
                  <a:lnTo>
                    <a:pt x="f6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chemeClr val="bg1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97" name="Google Shape;6077;p67">
              <a:extLst>
                <a:ext uri="{FF2B5EF4-FFF2-40B4-BE49-F238E27FC236}">
                  <a16:creationId xmlns:a16="http://schemas.microsoft.com/office/drawing/2014/main" id="{0277E235-FAA7-E942-07C1-2EA9D9DF8CDA}"/>
                </a:ext>
              </a:extLst>
            </p:cNvPr>
            <p:cNvSpPr/>
            <p:nvPr/>
          </p:nvSpPr>
          <p:spPr>
            <a:xfrm>
              <a:off x="5795028" y="1872352"/>
              <a:ext cx="377016" cy="10896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532"/>
                <a:gd name="f4" fmla="val 3333"/>
                <a:gd name="f5" fmla="val 5798"/>
                <a:gd name="f6" fmla="val 1033"/>
                <a:gd name="f7" fmla="val 6459"/>
                <a:gd name="f8" fmla="val 1694"/>
                <a:gd name="f9" fmla="val 5136"/>
                <a:gd name="f10" fmla="val 5750"/>
                <a:gd name="f11" fmla="val 1"/>
                <a:gd name="f12" fmla="val 5640"/>
                <a:gd name="f13" fmla="val 5530"/>
                <a:gd name="f14" fmla="val 40"/>
                <a:gd name="f15" fmla="val 5451"/>
                <a:gd name="f16" fmla="val 119"/>
                <a:gd name="f17" fmla="val 3939"/>
                <a:gd name="f18" fmla="val 1663"/>
                <a:gd name="f19" fmla="val 1639"/>
                <a:gd name="f20" fmla="val 3332"/>
                <a:gd name="f21" fmla="val 9862"/>
                <a:gd name="f22" fmla="val 7593"/>
                <a:gd name="f23" fmla="val 6050"/>
                <a:gd name="f24" fmla="val 5971"/>
                <a:gd name="f25" fmla="val 5861"/>
                <a:gd name="f26" fmla="*/ f0 1 11532"/>
                <a:gd name="f27" fmla="*/ f1 1 3333"/>
                <a:gd name="f28" fmla="val f2"/>
                <a:gd name="f29" fmla="val f3"/>
                <a:gd name="f30" fmla="val f4"/>
                <a:gd name="f31" fmla="+- f30 0 f28"/>
                <a:gd name="f32" fmla="+- f29 0 f28"/>
                <a:gd name="f33" fmla="*/ f32 1 11532"/>
                <a:gd name="f34" fmla="*/ f31 1 3333"/>
                <a:gd name="f35" fmla="*/ f28 1 f33"/>
                <a:gd name="f36" fmla="*/ f29 1 f33"/>
                <a:gd name="f37" fmla="*/ f28 1 f34"/>
                <a:gd name="f38" fmla="*/ f30 1 f34"/>
                <a:gd name="f39" fmla="*/ f35 f26 1"/>
                <a:gd name="f40" fmla="*/ f36 f26 1"/>
                <a:gd name="f41" fmla="*/ f38 f27 1"/>
                <a:gd name="f42" fmla="*/ f37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9" t="f42" r="f40" b="f41"/>
              <a:pathLst>
                <a:path w="11532" h="3333">
                  <a:moveTo>
                    <a:pt x="f5" y="f6"/>
                  </a:moveTo>
                  <a:lnTo>
                    <a:pt x="f7" y="f8"/>
                  </a:lnTo>
                  <a:lnTo>
                    <a:pt x="f9" y="f8"/>
                  </a:lnTo>
                  <a:lnTo>
                    <a:pt x="f5" y="f6"/>
                  </a:lnTo>
                  <a:close/>
                  <a:moveTo>
                    <a:pt x="f10" y="f11"/>
                  </a:moveTo>
                  <a:cubicBezTo>
                    <a:pt x="f12" y="f11"/>
                    <a:pt x="f13" y="f14"/>
                    <a:pt x="f15" y="f16"/>
                  </a:cubicBezTo>
                  <a:lnTo>
                    <a:pt x="f17" y="f18"/>
                  </a:lnTo>
                  <a:lnTo>
                    <a:pt x="f11" y="f18"/>
                  </a:lnTo>
                  <a:lnTo>
                    <a:pt x="f19" y="f20"/>
                  </a:lnTo>
                  <a:lnTo>
                    <a:pt x="f21" y="f20"/>
                  </a:lnTo>
                  <a:lnTo>
                    <a:pt x="f3" y="f18"/>
                  </a:lnTo>
                  <a:lnTo>
                    <a:pt x="f22" y="f18"/>
                  </a:lnTo>
                  <a:lnTo>
                    <a:pt x="f23" y="f16"/>
                  </a:lnTo>
                  <a:cubicBezTo>
                    <a:pt x="f24" y="f14"/>
                    <a:pt x="f25" y="f11"/>
                    <a:pt x="f10" y="f11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chemeClr val="bg1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98" name="Google Shape;6107;p67">
            <a:extLst>
              <a:ext uri="{FF2B5EF4-FFF2-40B4-BE49-F238E27FC236}">
                <a16:creationId xmlns:a16="http://schemas.microsoft.com/office/drawing/2014/main" id="{BCE36155-7041-E7AA-5B98-FFDB37B2444C}"/>
              </a:ext>
            </a:extLst>
          </p:cNvPr>
          <p:cNvGrpSpPr/>
          <p:nvPr/>
        </p:nvGrpSpPr>
        <p:grpSpPr>
          <a:xfrm>
            <a:off x="6787637" y="2475147"/>
            <a:ext cx="557600" cy="550760"/>
            <a:chOff x="6397014" y="1856360"/>
            <a:chExt cx="418200" cy="413070"/>
          </a:xfrm>
          <a:solidFill>
            <a:schemeClr val="bg1"/>
          </a:solidFill>
        </p:grpSpPr>
        <p:sp>
          <p:nvSpPr>
            <p:cNvPr id="99" name="Google Shape;6108;p67">
              <a:extLst>
                <a:ext uri="{FF2B5EF4-FFF2-40B4-BE49-F238E27FC236}">
                  <a16:creationId xmlns:a16="http://schemas.microsoft.com/office/drawing/2014/main" id="{5D87FA34-F598-218E-4AB0-A75022F2E039}"/>
                </a:ext>
              </a:extLst>
            </p:cNvPr>
            <p:cNvSpPr/>
            <p:nvPr/>
          </p:nvSpPr>
          <p:spPr>
            <a:xfrm>
              <a:off x="6397014" y="2011652"/>
              <a:ext cx="260631" cy="25777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972"/>
                <a:gd name="f4" fmla="val 7885"/>
                <a:gd name="f5" fmla="val 3245"/>
                <a:gd name="f6" fmla="val 473"/>
                <a:gd name="f7" fmla="val 2804"/>
                <a:gd name="f8" fmla="val 3277"/>
                <a:gd name="f9" fmla="val 4064"/>
                <a:gd name="f10" fmla="val 4568"/>
                <a:gd name="f11" fmla="val 3403"/>
                <a:gd name="f12" fmla="val 7530"/>
                <a:gd name="f13" fmla="val 3639"/>
                <a:gd name="f14" fmla="val 7766"/>
                <a:gd name="f15" fmla="val 3954"/>
                <a:gd name="f16" fmla="val 7884"/>
                <a:gd name="f17" fmla="val 4277"/>
                <a:gd name="f18" fmla="val 4600"/>
                <a:gd name="f19" fmla="val 4931"/>
                <a:gd name="f20" fmla="val 5199"/>
                <a:gd name="f21" fmla="val 7971"/>
                <a:gd name="f22" fmla="val 4726"/>
                <a:gd name="f23" fmla="*/ f0 1 7972"/>
                <a:gd name="f24" fmla="*/ f1 1 7885"/>
                <a:gd name="f25" fmla="val f2"/>
                <a:gd name="f26" fmla="val f3"/>
                <a:gd name="f27" fmla="val f4"/>
                <a:gd name="f28" fmla="+- f27 0 f25"/>
                <a:gd name="f29" fmla="+- f26 0 f25"/>
                <a:gd name="f30" fmla="*/ f29 1 7972"/>
                <a:gd name="f31" fmla="*/ f28 1 7885"/>
                <a:gd name="f32" fmla="*/ f25 1 f30"/>
                <a:gd name="f33" fmla="*/ f26 1 f30"/>
                <a:gd name="f34" fmla="*/ f25 1 f31"/>
                <a:gd name="f35" fmla="*/ f27 1 f31"/>
                <a:gd name="f36" fmla="*/ f32 f23 1"/>
                <a:gd name="f37" fmla="*/ f33 f23 1"/>
                <a:gd name="f38" fmla="*/ f35 f24 1"/>
                <a:gd name="f39" fmla="*/ f34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6" t="f39" r="f37" b="f38"/>
              <a:pathLst>
                <a:path w="7972" h="7885">
                  <a:moveTo>
                    <a:pt x="f5" y="f2"/>
                  </a:moveTo>
                  <a:lnTo>
                    <a:pt x="f6" y="f7"/>
                  </a:lnTo>
                  <a:cubicBezTo>
                    <a:pt x="f2" y="f8"/>
                    <a:pt x="f2" y="f9"/>
                    <a:pt x="f6" y="f10"/>
                  </a:cubicBezTo>
                  <a:lnTo>
                    <a:pt x="f11" y="f12"/>
                  </a:lnTo>
                  <a:cubicBezTo>
                    <a:pt x="f13" y="f14"/>
                    <a:pt x="f15" y="f16"/>
                    <a:pt x="f17" y="f16"/>
                  </a:cubicBezTo>
                  <a:cubicBezTo>
                    <a:pt x="f18" y="f16"/>
                    <a:pt x="f19" y="f14"/>
                    <a:pt x="f20" y="f12"/>
                  </a:cubicBezTo>
                  <a:lnTo>
                    <a:pt x="f21" y="f22"/>
                  </a:lnTo>
                  <a:lnTo>
                    <a:pt x="f5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chemeClr val="bg1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00" name="Google Shape;6109;p67">
              <a:extLst>
                <a:ext uri="{FF2B5EF4-FFF2-40B4-BE49-F238E27FC236}">
                  <a16:creationId xmlns:a16="http://schemas.microsoft.com/office/drawing/2014/main" id="{16DB34A2-99B5-D0AE-E3CC-95769922A47D}"/>
                </a:ext>
              </a:extLst>
            </p:cNvPr>
            <p:cNvSpPr/>
            <p:nvPr/>
          </p:nvSpPr>
          <p:spPr>
            <a:xfrm>
              <a:off x="6521637" y="1856360"/>
              <a:ext cx="293577" cy="29024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980"/>
                <a:gd name="f4" fmla="val 8878"/>
                <a:gd name="f5" fmla="val 4395"/>
                <a:gd name="f6" fmla="val 1"/>
                <a:gd name="f7" fmla="val 4285"/>
                <a:gd name="f8" fmla="val 4175"/>
                <a:gd name="f9" fmla="val 40"/>
                <a:gd name="f10" fmla="val 4096"/>
                <a:gd name="f11" fmla="val 119"/>
                <a:gd name="f12" fmla="val 4152"/>
                <a:gd name="f13" fmla="val 4726"/>
                <a:gd name="f14" fmla="val 8877"/>
                <a:gd name="f15" fmla="val 8822"/>
                <a:gd name="f16" fmla="val 4845"/>
                <a:gd name="f17" fmla="val 8979"/>
                <a:gd name="f18" fmla="val 4687"/>
                <a:gd name="f19" fmla="val 4404"/>
                <a:gd name="f20" fmla="val 4246"/>
                <a:gd name="f21" fmla="val 4695"/>
                <a:gd name="f22" fmla="val 4616"/>
                <a:gd name="f23" fmla="val 4506"/>
                <a:gd name="f24" fmla="*/ f0 1 8980"/>
                <a:gd name="f25" fmla="*/ f1 1 8878"/>
                <a:gd name="f26" fmla="val f2"/>
                <a:gd name="f27" fmla="val f3"/>
                <a:gd name="f28" fmla="val f4"/>
                <a:gd name="f29" fmla="+- f28 0 f26"/>
                <a:gd name="f30" fmla="+- f27 0 f26"/>
                <a:gd name="f31" fmla="*/ f30 1 8980"/>
                <a:gd name="f32" fmla="*/ f29 1 8878"/>
                <a:gd name="f33" fmla="*/ f26 1 f31"/>
                <a:gd name="f34" fmla="*/ f27 1 f31"/>
                <a:gd name="f35" fmla="*/ f26 1 f32"/>
                <a:gd name="f36" fmla="*/ f28 1 f32"/>
                <a:gd name="f37" fmla="*/ f33 f24 1"/>
                <a:gd name="f38" fmla="*/ f34 f24 1"/>
                <a:gd name="f39" fmla="*/ f36 f25 1"/>
                <a:gd name="f40" fmla="*/ f35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8980" h="8878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6" y="f12"/>
                  </a:lnTo>
                  <a:lnTo>
                    <a:pt x="f13" y="f14"/>
                  </a:lnTo>
                  <a:lnTo>
                    <a:pt x="f15" y="f16"/>
                  </a:lnTo>
                  <a:cubicBezTo>
                    <a:pt x="f17" y="f18"/>
                    <a:pt x="f17" y="f19"/>
                    <a:pt x="f15" y="f20"/>
                  </a:cubicBezTo>
                  <a:lnTo>
                    <a:pt x="f21" y="f11"/>
                  </a:lnTo>
                  <a:cubicBezTo>
                    <a:pt x="f22" y="f9"/>
                    <a:pt x="f23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chemeClr val="bg1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101" name="Google Shape;5593;p66">
            <a:extLst>
              <a:ext uri="{FF2B5EF4-FFF2-40B4-BE49-F238E27FC236}">
                <a16:creationId xmlns:a16="http://schemas.microsoft.com/office/drawing/2014/main" id="{B2CBAD4F-C369-168B-08A5-E5843709CBC2}"/>
              </a:ext>
            </a:extLst>
          </p:cNvPr>
          <p:cNvGrpSpPr/>
          <p:nvPr/>
        </p:nvGrpSpPr>
        <p:grpSpPr>
          <a:xfrm>
            <a:off x="3439006" y="3466332"/>
            <a:ext cx="669096" cy="669097"/>
            <a:chOff x="3885541" y="2599748"/>
            <a:chExt cx="501822" cy="501823"/>
          </a:xfrm>
          <a:solidFill>
            <a:schemeClr val="bg1"/>
          </a:solidFill>
        </p:grpSpPr>
        <p:sp>
          <p:nvSpPr>
            <p:cNvPr id="102" name="Google Shape;5594;p66">
              <a:extLst>
                <a:ext uri="{FF2B5EF4-FFF2-40B4-BE49-F238E27FC236}">
                  <a16:creationId xmlns:a16="http://schemas.microsoft.com/office/drawing/2014/main" id="{31B9DEB0-70FC-093E-8483-E5D6698676C9}"/>
                </a:ext>
              </a:extLst>
            </p:cNvPr>
            <p:cNvSpPr/>
            <p:nvPr/>
          </p:nvSpPr>
          <p:spPr>
            <a:xfrm>
              <a:off x="4033491" y="2924205"/>
              <a:ext cx="205822" cy="17736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905"/>
                <a:gd name="f4" fmla="val 6812"/>
                <a:gd name="f5" fmla="val 6213"/>
                <a:gd name="f6" fmla="val 1129"/>
                <a:gd name="f7" fmla="val 6523"/>
                <a:gd name="f8" fmla="val 6776"/>
                <a:gd name="f9" fmla="val 1379"/>
                <a:gd name="f10" fmla="val 1693"/>
                <a:gd name="f11" fmla="val 2006"/>
                <a:gd name="f12" fmla="val 2259"/>
                <a:gd name="f13" fmla="val 1696"/>
                <a:gd name="f14" fmla="val 1383"/>
                <a:gd name="f15" fmla="val 1130"/>
                <a:gd name="f16" fmla="val 3388"/>
                <a:gd name="f17" fmla="val 3638"/>
                <a:gd name="f18" fmla="val 3951"/>
                <a:gd name="f19" fmla="val 4264"/>
                <a:gd name="f20" fmla="val 4517"/>
                <a:gd name="f21" fmla="val 6249"/>
                <a:gd name="f22" fmla="val 6559"/>
                <a:gd name="f23" fmla="val 253"/>
                <a:gd name="f24" fmla="val 567"/>
                <a:gd name="f25" fmla="val 7342"/>
                <a:gd name="f26" fmla="val 7652"/>
                <a:gd name="f27" fmla="*/ f0 1 7905"/>
                <a:gd name="f28" fmla="*/ f1 1 6812"/>
                <a:gd name="f29" fmla="val f2"/>
                <a:gd name="f30" fmla="val f3"/>
                <a:gd name="f31" fmla="val f4"/>
                <a:gd name="f32" fmla="+- f31 0 f29"/>
                <a:gd name="f33" fmla="+- f30 0 f29"/>
                <a:gd name="f34" fmla="*/ f33 1 7905"/>
                <a:gd name="f35" fmla="*/ f32 1 6812"/>
                <a:gd name="f36" fmla="*/ f29 1 f34"/>
                <a:gd name="f37" fmla="*/ f30 1 f34"/>
                <a:gd name="f38" fmla="*/ f29 1 f35"/>
                <a:gd name="f39" fmla="*/ f31 1 f35"/>
                <a:gd name="f40" fmla="*/ f36 f27 1"/>
                <a:gd name="f41" fmla="*/ f37 f27 1"/>
                <a:gd name="f42" fmla="*/ f39 f28 1"/>
                <a:gd name="f43" fmla="*/ f38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7905" h="6812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15" y="f11"/>
                    <a:pt x="f15" y="f10"/>
                  </a:cubicBezTo>
                  <a:cubicBezTo>
                    <a:pt x="f15" y="f9"/>
                    <a:pt x="f14" y="f6"/>
                    <a:pt x="f13" y="f6"/>
                  </a:cubicBezTo>
                  <a:close/>
                  <a:moveTo>
                    <a:pt x="f5" y="f16"/>
                  </a:moveTo>
                  <a:cubicBezTo>
                    <a:pt x="f7" y="f16"/>
                    <a:pt x="f8" y="f17"/>
                    <a:pt x="f8" y="f18"/>
                  </a:cubicBezTo>
                  <a:cubicBezTo>
                    <a:pt x="f8" y="f19"/>
                    <a:pt x="f7" y="f20"/>
                    <a:pt x="f5" y="f20"/>
                  </a:cubicBezTo>
                  <a:lnTo>
                    <a:pt x="f13" y="f20"/>
                  </a:lnTo>
                  <a:cubicBezTo>
                    <a:pt x="f14" y="f20"/>
                    <a:pt x="f15" y="f19"/>
                    <a:pt x="f15" y="f18"/>
                  </a:cubicBezTo>
                  <a:cubicBezTo>
                    <a:pt x="f15" y="f17"/>
                    <a:pt x="f14" y="f16"/>
                    <a:pt x="f13" y="f16"/>
                  </a:cubicBezTo>
                  <a:close/>
                  <a:moveTo>
                    <a:pt x="f2" y="f2"/>
                  </a:moveTo>
                  <a:lnTo>
                    <a:pt x="f2" y="f21"/>
                  </a:lnTo>
                  <a:cubicBezTo>
                    <a:pt x="f2" y="f22"/>
                    <a:pt x="f23" y="f4"/>
                    <a:pt x="f24" y="f4"/>
                  </a:cubicBezTo>
                  <a:lnTo>
                    <a:pt x="f25" y="f4"/>
                  </a:lnTo>
                  <a:cubicBezTo>
                    <a:pt x="f26" y="f4"/>
                    <a:pt x="f3" y="f22"/>
                    <a:pt x="f3" y="f21"/>
                  </a:cubicBez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chemeClr val="bg1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03" name="Google Shape;5595;p66">
              <a:extLst>
                <a:ext uri="{FF2B5EF4-FFF2-40B4-BE49-F238E27FC236}">
                  <a16:creationId xmlns:a16="http://schemas.microsoft.com/office/drawing/2014/main" id="{30C219AC-C452-D7AE-5B8E-03E39230C084}"/>
                </a:ext>
              </a:extLst>
            </p:cNvPr>
            <p:cNvSpPr/>
            <p:nvPr/>
          </p:nvSpPr>
          <p:spPr>
            <a:xfrm>
              <a:off x="3885541" y="2599748"/>
              <a:ext cx="501822" cy="41266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9273"/>
                <a:gd name="f4" fmla="val 15849"/>
                <a:gd name="f5" fmla="val 4553"/>
                <a:gd name="f6" fmla="val 4518"/>
                <a:gd name="f7" fmla="val 5686"/>
                <a:gd name="f8" fmla="val 3424"/>
                <a:gd name="f9" fmla="val 4948"/>
                <a:gd name="f10" fmla="val 4710"/>
                <a:gd name="f11" fmla="val 3617"/>
                <a:gd name="f12" fmla="val 3852"/>
                <a:gd name="f13" fmla="val 15418"/>
                <a:gd name="f14" fmla="val 15653"/>
                <a:gd name="f15" fmla="val 15845"/>
                <a:gd name="f16" fmla="val 14716"/>
                <a:gd name="f17" fmla="val 10199"/>
                <a:gd name="f18" fmla="val 1130"/>
                <a:gd name="f19" fmla="val 3954"/>
                <a:gd name="f20" fmla="val 4265"/>
                <a:gd name="f21" fmla="val 10452"/>
                <a:gd name="f22" fmla="val 10765"/>
                <a:gd name="f23" fmla="val 13587"/>
                <a:gd name="f24" fmla="val 6815"/>
                <a:gd name="f25" fmla="val 5682"/>
                <a:gd name="f26" fmla="val 16412"/>
                <a:gd name="f27" fmla="val 9074"/>
                <a:gd name="f28" fmla="val 16722"/>
                <a:gd name="f29" fmla="val 16975"/>
                <a:gd name="f30" fmla="val 9324"/>
                <a:gd name="f31" fmla="val 9637"/>
                <a:gd name="f32" fmla="val 9950"/>
                <a:gd name="f33" fmla="val 10203"/>
                <a:gd name="f34" fmla="val 15282"/>
                <a:gd name="f35" fmla="val 14969"/>
                <a:gd name="f36" fmla="val 10782"/>
                <a:gd name="f37" fmla="val 1"/>
                <a:gd name="f38" fmla="val 10776"/>
                <a:gd name="f39" fmla="val 10771"/>
                <a:gd name="f40" fmla="val 5119"/>
                <a:gd name="f41" fmla="val 4806"/>
                <a:gd name="f42" fmla="val 254"/>
                <a:gd name="f43" fmla="val 567"/>
                <a:gd name="f44" fmla="val 3388"/>
                <a:gd name="f45" fmla="val 2993"/>
                <a:gd name="f46" fmla="val 2295"/>
                <a:gd name="f47" fmla="val 4087"/>
                <a:gd name="f48" fmla="val 1693"/>
                <a:gd name="f49" fmla="val 756"/>
                <a:gd name="f50" fmla="val 6442"/>
                <a:gd name="f51" fmla="val 7378"/>
                <a:gd name="f52" fmla="val 14154"/>
                <a:gd name="f53" fmla="val 15090"/>
                <a:gd name="f54" fmla="val 15846"/>
                <a:gd name="f55" fmla="val 12461"/>
                <a:gd name="f56" fmla="val 3990"/>
                <a:gd name="f57" fmla="val 3677"/>
                <a:gd name="f58" fmla="val 12208"/>
                <a:gd name="f59" fmla="val 11895"/>
                <a:gd name="f60" fmla="val 11582"/>
                <a:gd name="f61" fmla="val 11332"/>
                <a:gd name="f62" fmla="val 15593"/>
                <a:gd name="f63" fmla="val 17541"/>
                <a:gd name="f64" fmla="val 18474"/>
                <a:gd name="f65" fmla="val 19272"/>
                <a:gd name="f66" fmla="val 15087"/>
                <a:gd name="f67" fmla="val 6445"/>
                <a:gd name="f68" fmla="val 16276"/>
                <a:gd name="f69" fmla="val 14385"/>
                <a:gd name="f70" fmla="val 11026"/>
                <a:gd name="f71" fmla="val 30"/>
                <a:gd name="f72" fmla="val 11079"/>
                <a:gd name="f73" fmla="*/ f0 1 19273"/>
                <a:gd name="f74" fmla="*/ f1 1 15849"/>
                <a:gd name="f75" fmla="val f2"/>
                <a:gd name="f76" fmla="val f3"/>
                <a:gd name="f77" fmla="val f4"/>
                <a:gd name="f78" fmla="+- f77 0 f75"/>
                <a:gd name="f79" fmla="+- f76 0 f75"/>
                <a:gd name="f80" fmla="*/ f79 1 19273"/>
                <a:gd name="f81" fmla="*/ f78 1 15849"/>
                <a:gd name="f82" fmla="*/ f75 1 f80"/>
                <a:gd name="f83" fmla="*/ f76 1 f80"/>
                <a:gd name="f84" fmla="*/ f75 1 f81"/>
                <a:gd name="f85" fmla="*/ f77 1 f81"/>
                <a:gd name="f86" fmla="*/ f82 f73 1"/>
                <a:gd name="f87" fmla="*/ f83 f73 1"/>
                <a:gd name="f88" fmla="*/ f85 f74 1"/>
                <a:gd name="f89" fmla="*/ f84 f7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6" t="f89" r="f87" b="f88"/>
              <a:pathLst>
                <a:path w="19273" h="15849">
                  <a:moveTo>
                    <a:pt x="f5" y="f6"/>
                  </a:moveTo>
                  <a:lnTo>
                    <a:pt x="f5" y="f7"/>
                  </a:lnTo>
                  <a:lnTo>
                    <a:pt x="f8" y="f7"/>
                  </a:lnTo>
                  <a:lnTo>
                    <a:pt x="f8" y="f9"/>
                  </a:lnTo>
                  <a:cubicBezTo>
                    <a:pt x="f8" y="f10"/>
                    <a:pt x="f11" y="f6"/>
                    <a:pt x="f12" y="f6"/>
                  </a:cubicBezTo>
                  <a:close/>
                  <a:moveTo>
                    <a:pt x="f13" y="f6"/>
                  </a:moveTo>
                  <a:cubicBezTo>
                    <a:pt x="f14" y="f6"/>
                    <a:pt x="f15" y="f10"/>
                    <a:pt x="f15" y="f9"/>
                  </a:cubicBezTo>
                  <a:lnTo>
                    <a:pt x="f15" y="f7"/>
                  </a:lnTo>
                  <a:lnTo>
                    <a:pt x="f16" y="f7"/>
                  </a:lnTo>
                  <a:lnTo>
                    <a:pt x="f16" y="f6"/>
                  </a:lnTo>
                  <a:close/>
                  <a:moveTo>
                    <a:pt x="f17" y="f18"/>
                  </a:moveTo>
                  <a:lnTo>
                    <a:pt x="f17" y="f19"/>
                  </a:lnTo>
                  <a:cubicBezTo>
                    <a:pt x="f17" y="f20"/>
                    <a:pt x="f21" y="f6"/>
                    <a:pt x="f22" y="f6"/>
                  </a:cubicBezTo>
                  <a:lnTo>
                    <a:pt x="f23" y="f6"/>
                  </a:lnTo>
                  <a:lnTo>
                    <a:pt x="f23" y="f24"/>
                  </a:lnTo>
                  <a:lnTo>
                    <a:pt x="f25" y="f24"/>
                  </a:lnTo>
                  <a:lnTo>
                    <a:pt x="f25" y="f18"/>
                  </a:lnTo>
                  <a:close/>
                  <a:moveTo>
                    <a:pt x="f26" y="f27"/>
                  </a:moveTo>
                  <a:cubicBezTo>
                    <a:pt x="f28" y="f27"/>
                    <a:pt x="f29" y="f30"/>
                    <a:pt x="f29" y="f31"/>
                  </a:cubicBezTo>
                  <a:cubicBezTo>
                    <a:pt x="f29" y="f32"/>
                    <a:pt x="f28" y="f33"/>
                    <a:pt x="f26" y="f33"/>
                  </a:cubicBezTo>
                  <a:lnTo>
                    <a:pt x="f34" y="f33"/>
                  </a:lnTo>
                  <a:cubicBezTo>
                    <a:pt x="f35" y="f33"/>
                    <a:pt x="f16" y="f32"/>
                    <a:pt x="f16" y="f31"/>
                  </a:cubicBezTo>
                  <a:cubicBezTo>
                    <a:pt x="f16" y="f30"/>
                    <a:pt x="f35" y="f27"/>
                    <a:pt x="f34" y="f27"/>
                  </a:cubicBezTo>
                  <a:close/>
                  <a:moveTo>
                    <a:pt x="f36" y="f37"/>
                  </a:moveTo>
                  <a:cubicBezTo>
                    <a:pt x="f38" y="f37"/>
                    <a:pt x="f39" y="f37"/>
                    <a:pt x="f22" y="f37"/>
                  </a:cubicBezTo>
                  <a:lnTo>
                    <a:pt x="f40" y="f37"/>
                  </a:lnTo>
                  <a:cubicBezTo>
                    <a:pt x="f41" y="f37"/>
                    <a:pt x="f5" y="f42"/>
                    <a:pt x="f5" y="f43"/>
                  </a:cubicBezTo>
                  <a:lnTo>
                    <a:pt x="f5" y="f44"/>
                  </a:lnTo>
                  <a:lnTo>
                    <a:pt x="f12" y="f44"/>
                  </a:lnTo>
                  <a:cubicBezTo>
                    <a:pt x="f45" y="f44"/>
                    <a:pt x="f46" y="f47"/>
                    <a:pt x="f46" y="f9"/>
                  </a:cubicBezTo>
                  <a:lnTo>
                    <a:pt x="f46" y="f7"/>
                  </a:lnTo>
                  <a:lnTo>
                    <a:pt x="f48" y="f7"/>
                  </a:lnTo>
                  <a:cubicBezTo>
                    <a:pt x="f49" y="f7"/>
                    <a:pt x="f2" y="f50"/>
                    <a:pt x="f2" y="f51"/>
                  </a:cubicBezTo>
                  <a:lnTo>
                    <a:pt x="f2" y="f52"/>
                  </a:lnTo>
                  <a:cubicBezTo>
                    <a:pt x="f2" y="f53"/>
                    <a:pt x="f49" y="f54"/>
                    <a:pt x="f48" y="f4"/>
                  </a:cubicBezTo>
                  <a:lnTo>
                    <a:pt x="f5" y="f4"/>
                  </a:lnTo>
                  <a:lnTo>
                    <a:pt x="f5" y="f55"/>
                  </a:lnTo>
                  <a:lnTo>
                    <a:pt x="f56" y="f55"/>
                  </a:lnTo>
                  <a:cubicBezTo>
                    <a:pt x="f57" y="f55"/>
                    <a:pt x="f8" y="f58"/>
                    <a:pt x="f8" y="f59"/>
                  </a:cubicBezTo>
                  <a:cubicBezTo>
                    <a:pt x="f8" y="f60"/>
                    <a:pt x="f57" y="f61"/>
                    <a:pt x="f56" y="f61"/>
                  </a:cubicBezTo>
                  <a:lnTo>
                    <a:pt x="f34" y="f61"/>
                  </a:lnTo>
                  <a:cubicBezTo>
                    <a:pt x="f62" y="f61"/>
                    <a:pt x="f15" y="f60"/>
                    <a:pt x="f15" y="f59"/>
                  </a:cubicBezTo>
                  <a:cubicBezTo>
                    <a:pt x="f15" y="f58"/>
                    <a:pt x="f62" y="f55"/>
                    <a:pt x="f34" y="f55"/>
                  </a:cubicBezTo>
                  <a:lnTo>
                    <a:pt x="f16" y="f55"/>
                  </a:lnTo>
                  <a:lnTo>
                    <a:pt x="f16" y="f4"/>
                  </a:lnTo>
                  <a:lnTo>
                    <a:pt x="f63" y="f4"/>
                  </a:lnTo>
                  <a:cubicBezTo>
                    <a:pt x="f64" y="f4"/>
                    <a:pt x="f65" y="f66"/>
                    <a:pt x="f65" y="f52"/>
                  </a:cubicBezTo>
                  <a:lnTo>
                    <a:pt x="f65" y="f51"/>
                  </a:lnTo>
                  <a:cubicBezTo>
                    <a:pt x="f65" y="f67"/>
                    <a:pt x="f64" y="f7"/>
                    <a:pt x="f63" y="f7"/>
                  </a:cubicBezTo>
                  <a:lnTo>
                    <a:pt x="f29" y="f7"/>
                  </a:lnTo>
                  <a:lnTo>
                    <a:pt x="f29" y="f9"/>
                  </a:lnTo>
                  <a:cubicBezTo>
                    <a:pt x="f29" y="f47"/>
                    <a:pt x="f68" y="f44"/>
                    <a:pt x="f13" y="f44"/>
                  </a:cubicBezTo>
                  <a:lnTo>
                    <a:pt x="f69" y="f44"/>
                  </a:lnTo>
                  <a:cubicBezTo>
                    <a:pt x="f70" y="f71"/>
                    <a:pt x="f72" y="f37"/>
                    <a:pt x="f36" y="f37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chemeClr val="bg1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104" name="Google Shape;5596;p66">
            <a:extLst>
              <a:ext uri="{FF2B5EF4-FFF2-40B4-BE49-F238E27FC236}">
                <a16:creationId xmlns:a16="http://schemas.microsoft.com/office/drawing/2014/main" id="{769B8A4E-F841-1F42-42BD-AA3DF40297CC}"/>
              </a:ext>
            </a:extLst>
          </p:cNvPr>
          <p:cNvGrpSpPr/>
          <p:nvPr/>
        </p:nvGrpSpPr>
        <p:grpSpPr>
          <a:xfrm>
            <a:off x="5165967" y="3560869"/>
            <a:ext cx="526693" cy="526695"/>
            <a:chOff x="5180761" y="2670651"/>
            <a:chExt cx="395020" cy="395021"/>
          </a:xfrm>
          <a:solidFill>
            <a:schemeClr val="bg1"/>
          </a:solidFill>
        </p:grpSpPr>
        <p:sp>
          <p:nvSpPr>
            <p:cNvPr id="105" name="Google Shape;5597;p66">
              <a:extLst>
                <a:ext uri="{FF2B5EF4-FFF2-40B4-BE49-F238E27FC236}">
                  <a16:creationId xmlns:a16="http://schemas.microsoft.com/office/drawing/2014/main" id="{4B88D8D5-6B44-8C34-0FAD-2732AD2E7E2C}"/>
                </a:ext>
              </a:extLst>
            </p:cNvPr>
            <p:cNvSpPr/>
            <p:nvPr/>
          </p:nvSpPr>
          <p:spPr>
            <a:xfrm>
              <a:off x="5180761" y="2833451"/>
              <a:ext cx="395020" cy="23222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9273"/>
                <a:gd name="f4" fmla="val 11330"/>
                <a:gd name="f5" fmla="val 5120"/>
                <a:gd name="f6" fmla="val 1130"/>
                <a:gd name="f7" fmla="val 5433"/>
                <a:gd name="f8" fmla="val 5683"/>
                <a:gd name="f9" fmla="val 1380"/>
                <a:gd name="f10" fmla="val 1693"/>
                <a:gd name="f11" fmla="val 2006"/>
                <a:gd name="f12" fmla="val 2259"/>
                <a:gd name="f13" fmla="val 2861"/>
                <a:gd name="f14" fmla="val 2548"/>
                <a:gd name="f15" fmla="val 2298"/>
                <a:gd name="f16" fmla="val 10766"/>
                <a:gd name="f17" fmla="val 11079"/>
                <a:gd name="f18" fmla="val 11329"/>
                <a:gd name="f19" fmla="val 8507"/>
                <a:gd name="f20" fmla="val 8194"/>
                <a:gd name="f21" fmla="val 7944"/>
                <a:gd name="f22" fmla="val 16412"/>
                <a:gd name="f23" fmla="val 16725"/>
                <a:gd name="f24" fmla="val 16975"/>
                <a:gd name="f25" fmla="val 14153"/>
                <a:gd name="f26" fmla="val 13840"/>
                <a:gd name="f27" fmla="val 13590"/>
                <a:gd name="f28" fmla="val 4518"/>
                <a:gd name="f29" fmla="val 4767"/>
                <a:gd name="f30" fmla="val 5081"/>
                <a:gd name="f31" fmla="val 5394"/>
                <a:gd name="f32" fmla="val 5647"/>
                <a:gd name="f33" fmla="val 7941"/>
                <a:gd name="f34" fmla="val 8818"/>
                <a:gd name="f35" fmla="val 9071"/>
                <a:gd name="f36" fmla="val 1"/>
                <a:gd name="f37" fmla="val 9637"/>
                <a:gd name="f38" fmla="val 10570"/>
                <a:gd name="f39" fmla="val 759"/>
                <a:gd name="f40" fmla="val 1696"/>
                <a:gd name="f41" fmla="val 17580"/>
                <a:gd name="f42" fmla="val 18514"/>
                <a:gd name="f43" fmla="*/ f0 1 19273"/>
                <a:gd name="f44" fmla="*/ f1 1 11330"/>
                <a:gd name="f45" fmla="val f2"/>
                <a:gd name="f46" fmla="val f3"/>
                <a:gd name="f47" fmla="val f4"/>
                <a:gd name="f48" fmla="+- f47 0 f45"/>
                <a:gd name="f49" fmla="+- f46 0 f45"/>
                <a:gd name="f50" fmla="*/ f49 1 19273"/>
                <a:gd name="f51" fmla="*/ f48 1 11330"/>
                <a:gd name="f52" fmla="*/ f45 1 f50"/>
                <a:gd name="f53" fmla="*/ f46 1 f50"/>
                <a:gd name="f54" fmla="*/ f45 1 f51"/>
                <a:gd name="f55" fmla="*/ f47 1 f51"/>
                <a:gd name="f56" fmla="*/ f52 f43 1"/>
                <a:gd name="f57" fmla="*/ f53 f43 1"/>
                <a:gd name="f58" fmla="*/ f55 f44 1"/>
                <a:gd name="f59" fmla="*/ f54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6" t="f59" r="f57" b="f58"/>
              <a:pathLst>
                <a:path w="19273" h="11330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15" y="f11"/>
                    <a:pt x="f15" y="f10"/>
                  </a:cubicBezTo>
                  <a:cubicBezTo>
                    <a:pt x="f15" y="f9"/>
                    <a:pt x="f14" y="f6"/>
                    <a:pt x="f13" y="f6"/>
                  </a:cubicBezTo>
                  <a:close/>
                  <a:moveTo>
                    <a:pt x="f16" y="f6"/>
                  </a:moveTo>
                  <a:cubicBezTo>
                    <a:pt x="f17" y="f6"/>
                    <a:pt x="f18" y="f9"/>
                    <a:pt x="f18" y="f10"/>
                  </a:cubicBezTo>
                  <a:cubicBezTo>
                    <a:pt x="f18" y="f11"/>
                    <a:pt x="f17" y="f12"/>
                    <a:pt x="f16" y="f12"/>
                  </a:cubicBezTo>
                  <a:lnTo>
                    <a:pt x="f19" y="f12"/>
                  </a:lnTo>
                  <a:cubicBezTo>
                    <a:pt x="f20" y="f12"/>
                    <a:pt x="f21" y="f11"/>
                    <a:pt x="f21" y="f10"/>
                  </a:cubicBezTo>
                  <a:cubicBezTo>
                    <a:pt x="f21" y="f9"/>
                    <a:pt x="f20" y="f6"/>
                    <a:pt x="f19" y="f6"/>
                  </a:cubicBezTo>
                  <a:close/>
                  <a:moveTo>
                    <a:pt x="f22" y="f6"/>
                  </a:moveTo>
                  <a:cubicBezTo>
                    <a:pt x="f23" y="f6"/>
                    <a:pt x="f24" y="f9"/>
                    <a:pt x="f24" y="f10"/>
                  </a:cubicBezTo>
                  <a:cubicBezTo>
                    <a:pt x="f24" y="f11"/>
                    <a:pt x="f23" y="f12"/>
                    <a:pt x="f22" y="f12"/>
                  </a:cubicBezTo>
                  <a:lnTo>
                    <a:pt x="f25" y="f12"/>
                  </a:lnTo>
                  <a:cubicBezTo>
                    <a:pt x="f26" y="f12"/>
                    <a:pt x="f27" y="f11"/>
                    <a:pt x="f27" y="f10"/>
                  </a:cubicBezTo>
                  <a:cubicBezTo>
                    <a:pt x="f27" y="f9"/>
                    <a:pt x="f26" y="f6"/>
                    <a:pt x="f25" y="f6"/>
                  </a:cubicBezTo>
                  <a:close/>
                  <a:moveTo>
                    <a:pt x="f5" y="f28"/>
                  </a:moveTo>
                  <a:cubicBezTo>
                    <a:pt x="f7" y="f28"/>
                    <a:pt x="f8" y="f29"/>
                    <a:pt x="f8" y="f30"/>
                  </a:cubicBezTo>
                  <a:cubicBezTo>
                    <a:pt x="f8" y="f31"/>
                    <a:pt x="f7" y="f32"/>
                    <a:pt x="f5" y="f32"/>
                  </a:cubicBezTo>
                  <a:lnTo>
                    <a:pt x="f13" y="f32"/>
                  </a:lnTo>
                  <a:cubicBezTo>
                    <a:pt x="f14" y="f32"/>
                    <a:pt x="f15" y="f31"/>
                    <a:pt x="f15" y="f30"/>
                  </a:cubicBezTo>
                  <a:cubicBezTo>
                    <a:pt x="f15" y="f29"/>
                    <a:pt x="f14" y="f28"/>
                    <a:pt x="f13" y="f28"/>
                  </a:cubicBezTo>
                  <a:close/>
                  <a:moveTo>
                    <a:pt x="f16" y="f28"/>
                  </a:moveTo>
                  <a:cubicBezTo>
                    <a:pt x="f17" y="f28"/>
                    <a:pt x="f18" y="f29"/>
                    <a:pt x="f18" y="f30"/>
                  </a:cubicBezTo>
                  <a:cubicBezTo>
                    <a:pt x="f18" y="f31"/>
                    <a:pt x="f17" y="f32"/>
                    <a:pt x="f16" y="f32"/>
                  </a:cubicBezTo>
                  <a:lnTo>
                    <a:pt x="f19" y="f32"/>
                  </a:lnTo>
                  <a:cubicBezTo>
                    <a:pt x="f20" y="f32"/>
                    <a:pt x="f21" y="f31"/>
                    <a:pt x="f21" y="f30"/>
                  </a:cubicBezTo>
                  <a:cubicBezTo>
                    <a:pt x="f21" y="f29"/>
                    <a:pt x="f20" y="f28"/>
                    <a:pt x="f19" y="f28"/>
                  </a:cubicBezTo>
                  <a:close/>
                  <a:moveTo>
                    <a:pt x="f22" y="f28"/>
                  </a:moveTo>
                  <a:cubicBezTo>
                    <a:pt x="f23" y="f28"/>
                    <a:pt x="f24" y="f29"/>
                    <a:pt x="f24" y="f30"/>
                  </a:cubicBezTo>
                  <a:cubicBezTo>
                    <a:pt x="f24" y="f31"/>
                    <a:pt x="f23" y="f32"/>
                    <a:pt x="f22" y="f32"/>
                  </a:cubicBezTo>
                  <a:lnTo>
                    <a:pt x="f25" y="f32"/>
                  </a:lnTo>
                  <a:cubicBezTo>
                    <a:pt x="f26" y="f32"/>
                    <a:pt x="f27" y="f31"/>
                    <a:pt x="f27" y="f30"/>
                  </a:cubicBezTo>
                  <a:cubicBezTo>
                    <a:pt x="f27" y="f29"/>
                    <a:pt x="f26" y="f28"/>
                    <a:pt x="f25" y="f28"/>
                  </a:cubicBezTo>
                  <a:close/>
                  <a:moveTo>
                    <a:pt x="f5" y="f33"/>
                  </a:moveTo>
                  <a:cubicBezTo>
                    <a:pt x="f7" y="f33"/>
                    <a:pt x="f8" y="f20"/>
                    <a:pt x="f8" y="f19"/>
                  </a:cubicBezTo>
                  <a:cubicBezTo>
                    <a:pt x="f8" y="f34"/>
                    <a:pt x="f7" y="f35"/>
                    <a:pt x="f5" y="f35"/>
                  </a:cubicBezTo>
                  <a:lnTo>
                    <a:pt x="f13" y="f35"/>
                  </a:lnTo>
                  <a:cubicBezTo>
                    <a:pt x="f14" y="f35"/>
                    <a:pt x="f15" y="f34"/>
                    <a:pt x="f15" y="f19"/>
                  </a:cubicBezTo>
                  <a:cubicBezTo>
                    <a:pt x="f15" y="f20"/>
                    <a:pt x="f14" y="f33"/>
                    <a:pt x="f13" y="f33"/>
                  </a:cubicBezTo>
                  <a:close/>
                  <a:moveTo>
                    <a:pt x="f16" y="f33"/>
                  </a:moveTo>
                  <a:cubicBezTo>
                    <a:pt x="f17" y="f33"/>
                    <a:pt x="f18" y="f20"/>
                    <a:pt x="f18" y="f19"/>
                  </a:cubicBezTo>
                  <a:cubicBezTo>
                    <a:pt x="f18" y="f34"/>
                    <a:pt x="f17" y="f35"/>
                    <a:pt x="f16" y="f35"/>
                  </a:cubicBezTo>
                  <a:lnTo>
                    <a:pt x="f19" y="f35"/>
                  </a:lnTo>
                  <a:cubicBezTo>
                    <a:pt x="f20" y="f35"/>
                    <a:pt x="f21" y="f34"/>
                    <a:pt x="f21" y="f19"/>
                  </a:cubicBezTo>
                  <a:cubicBezTo>
                    <a:pt x="f21" y="f20"/>
                    <a:pt x="f20" y="f33"/>
                    <a:pt x="f19" y="f33"/>
                  </a:cubicBezTo>
                  <a:close/>
                  <a:moveTo>
                    <a:pt x="f22" y="f33"/>
                  </a:moveTo>
                  <a:cubicBezTo>
                    <a:pt x="f23" y="f33"/>
                    <a:pt x="f24" y="f20"/>
                    <a:pt x="f24" y="f19"/>
                  </a:cubicBezTo>
                  <a:cubicBezTo>
                    <a:pt x="f24" y="f34"/>
                    <a:pt x="f23" y="f35"/>
                    <a:pt x="f22" y="f35"/>
                  </a:cubicBezTo>
                  <a:lnTo>
                    <a:pt x="f25" y="f35"/>
                  </a:lnTo>
                  <a:cubicBezTo>
                    <a:pt x="f26" y="f35"/>
                    <a:pt x="f27" y="f34"/>
                    <a:pt x="f27" y="f19"/>
                  </a:cubicBezTo>
                  <a:cubicBezTo>
                    <a:pt x="f27" y="f20"/>
                    <a:pt x="f26" y="f33"/>
                    <a:pt x="f25" y="f33"/>
                  </a:cubicBezTo>
                  <a:close/>
                  <a:moveTo>
                    <a:pt x="f36" y="f36"/>
                  </a:moveTo>
                  <a:lnTo>
                    <a:pt x="f36" y="f37"/>
                  </a:lnTo>
                  <a:cubicBezTo>
                    <a:pt x="f36" y="f38"/>
                    <a:pt x="f39" y="f18"/>
                    <a:pt x="f40" y="f18"/>
                  </a:cubicBezTo>
                  <a:lnTo>
                    <a:pt x="f41" y="f18"/>
                  </a:lnTo>
                  <a:cubicBezTo>
                    <a:pt x="f42" y="f18"/>
                    <a:pt x="f3" y="f38"/>
                    <a:pt x="f3" y="f37"/>
                  </a:cubicBezTo>
                  <a:lnTo>
                    <a:pt x="f3" y="f3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chemeClr val="bg1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06" name="Google Shape;5598;p66">
              <a:extLst>
                <a:ext uri="{FF2B5EF4-FFF2-40B4-BE49-F238E27FC236}">
                  <a16:creationId xmlns:a16="http://schemas.microsoft.com/office/drawing/2014/main" id="{77B59146-8E02-AF18-B907-B351232BB955}"/>
                </a:ext>
              </a:extLst>
            </p:cNvPr>
            <p:cNvSpPr/>
            <p:nvPr/>
          </p:nvSpPr>
          <p:spPr>
            <a:xfrm>
              <a:off x="5180761" y="2670651"/>
              <a:ext cx="395020" cy="13968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9273"/>
                <a:gd name="f4" fmla="val 6815"/>
                <a:gd name="f5" fmla="val 3990"/>
                <a:gd name="f6" fmla="val 1129"/>
                <a:gd name="f7" fmla="val 4304"/>
                <a:gd name="f8" fmla="val 4557"/>
                <a:gd name="f9" fmla="val 1382"/>
                <a:gd name="f10" fmla="val 1695"/>
                <a:gd name="f11" fmla="val 3954"/>
                <a:gd name="f12" fmla="val 4264"/>
                <a:gd name="f13" fmla="val 4517"/>
                <a:gd name="f14" fmla="val 3677"/>
                <a:gd name="f15" fmla="val 3427"/>
                <a:gd name="f16" fmla="val 9637"/>
                <a:gd name="f17" fmla="val 9950"/>
                <a:gd name="f18" fmla="val 10203"/>
                <a:gd name="f19" fmla="val 9323"/>
                <a:gd name="f20" fmla="val 9073"/>
                <a:gd name="f21" fmla="val 15283"/>
                <a:gd name="f22" fmla="val 15596"/>
                <a:gd name="f23" fmla="val 15849"/>
                <a:gd name="f24" fmla="val 14969"/>
                <a:gd name="f25" fmla="val 14719"/>
                <a:gd name="f26" fmla="val 3054"/>
                <a:gd name="f27" fmla="val 2298"/>
                <a:gd name="f28" fmla="val 759"/>
                <a:gd name="f29" fmla="val 2258"/>
                <a:gd name="f30" fmla="val 1696"/>
                <a:gd name="f31" fmla="val 1"/>
                <a:gd name="f32" fmla="val 3017"/>
                <a:gd name="f33" fmla="val 6814"/>
                <a:gd name="f34" fmla="val 18514"/>
                <a:gd name="f35" fmla="val 17580"/>
                <a:gd name="f36" fmla="val 16978"/>
                <a:gd name="f37" fmla="val 16219"/>
                <a:gd name="f38" fmla="val 14346"/>
                <a:gd name="f39" fmla="val 13590"/>
                <a:gd name="f40" fmla="val 11332"/>
                <a:gd name="f41" fmla="val 10573"/>
                <a:gd name="f42" fmla="val 8700"/>
                <a:gd name="f43" fmla="val 7944"/>
                <a:gd name="f44" fmla="val 5686"/>
                <a:gd name="f45" fmla="val 4927"/>
                <a:gd name="f46" fmla="*/ f0 1 19273"/>
                <a:gd name="f47" fmla="*/ f1 1 6815"/>
                <a:gd name="f48" fmla="val f2"/>
                <a:gd name="f49" fmla="val f3"/>
                <a:gd name="f50" fmla="val f4"/>
                <a:gd name="f51" fmla="+- f50 0 f48"/>
                <a:gd name="f52" fmla="+- f49 0 f48"/>
                <a:gd name="f53" fmla="*/ f52 1 19273"/>
                <a:gd name="f54" fmla="*/ f51 1 6815"/>
                <a:gd name="f55" fmla="*/ f48 1 f53"/>
                <a:gd name="f56" fmla="*/ f49 1 f53"/>
                <a:gd name="f57" fmla="*/ f48 1 f54"/>
                <a:gd name="f58" fmla="*/ f50 1 f54"/>
                <a:gd name="f59" fmla="*/ f55 f46 1"/>
                <a:gd name="f60" fmla="*/ f56 f46 1"/>
                <a:gd name="f61" fmla="*/ f58 f47 1"/>
                <a:gd name="f62" fmla="*/ f57 f4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9" t="f62" r="f60" b="f61"/>
              <a:pathLst>
                <a:path w="19273" h="6815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8" y="f12"/>
                    <a:pt x="f7" y="f13"/>
                    <a:pt x="f5" y="f13"/>
                  </a:cubicBezTo>
                  <a:cubicBezTo>
                    <a:pt x="f14" y="f13"/>
                    <a:pt x="f15" y="f12"/>
                    <a:pt x="f15" y="f11"/>
                  </a:cubicBezTo>
                  <a:lnTo>
                    <a:pt x="f15" y="f10"/>
                  </a:lnTo>
                  <a:cubicBezTo>
                    <a:pt x="f15" y="f9"/>
                    <a:pt x="f14" y="f6"/>
                    <a:pt x="f5" y="f6"/>
                  </a:cubicBezTo>
                  <a:close/>
                  <a:moveTo>
                    <a:pt x="f16" y="f6"/>
                  </a:moveTo>
                  <a:cubicBezTo>
                    <a:pt x="f17" y="f6"/>
                    <a:pt x="f18" y="f9"/>
                    <a:pt x="f18" y="f10"/>
                  </a:cubicBezTo>
                  <a:lnTo>
                    <a:pt x="f18" y="f11"/>
                  </a:lnTo>
                  <a:cubicBezTo>
                    <a:pt x="f18" y="f12"/>
                    <a:pt x="f17" y="f13"/>
                    <a:pt x="f16" y="f13"/>
                  </a:cubicBezTo>
                  <a:cubicBezTo>
                    <a:pt x="f19" y="f13"/>
                    <a:pt x="f20" y="f12"/>
                    <a:pt x="f20" y="f11"/>
                  </a:cubicBezTo>
                  <a:lnTo>
                    <a:pt x="f20" y="f10"/>
                  </a:lnTo>
                  <a:cubicBezTo>
                    <a:pt x="f20" y="f9"/>
                    <a:pt x="f19" y="f6"/>
                    <a:pt x="f16" y="f6"/>
                  </a:cubicBezTo>
                  <a:close/>
                  <a:moveTo>
                    <a:pt x="f21" y="f6"/>
                  </a:moveTo>
                  <a:cubicBezTo>
                    <a:pt x="f22" y="f6"/>
                    <a:pt x="f23" y="f9"/>
                    <a:pt x="f23" y="f10"/>
                  </a:cubicBezTo>
                  <a:lnTo>
                    <a:pt x="f23" y="f11"/>
                  </a:lnTo>
                  <a:cubicBezTo>
                    <a:pt x="f23" y="f12"/>
                    <a:pt x="f22" y="f13"/>
                    <a:pt x="f21" y="f13"/>
                  </a:cubicBezTo>
                  <a:cubicBezTo>
                    <a:pt x="f24" y="f13"/>
                    <a:pt x="f25" y="f12"/>
                    <a:pt x="f25" y="f11"/>
                  </a:cubicBezTo>
                  <a:lnTo>
                    <a:pt x="f25" y="f10"/>
                  </a:lnTo>
                  <a:cubicBezTo>
                    <a:pt x="f25" y="f9"/>
                    <a:pt x="f24" y="f6"/>
                    <a:pt x="f21" y="f6"/>
                  </a:cubicBezTo>
                  <a:close/>
                  <a:moveTo>
                    <a:pt x="f5" y="f2"/>
                  </a:moveTo>
                  <a:cubicBezTo>
                    <a:pt x="f26" y="f2"/>
                    <a:pt x="f27" y="f28"/>
                    <a:pt x="f27" y="f10"/>
                  </a:cubicBezTo>
                  <a:lnTo>
                    <a:pt x="f27" y="f29"/>
                  </a:lnTo>
                  <a:lnTo>
                    <a:pt x="f30" y="f29"/>
                  </a:lnTo>
                  <a:cubicBezTo>
                    <a:pt x="f28" y="f29"/>
                    <a:pt x="f31" y="f32"/>
                    <a:pt x="f31" y="f11"/>
                  </a:cubicBezTo>
                  <a:lnTo>
                    <a:pt x="f31" y="f33"/>
                  </a:lnTo>
                  <a:lnTo>
                    <a:pt x="f3" y="f33"/>
                  </a:lnTo>
                  <a:lnTo>
                    <a:pt x="f3" y="f11"/>
                  </a:lnTo>
                  <a:cubicBezTo>
                    <a:pt x="f3" y="f32"/>
                    <a:pt x="f34" y="f29"/>
                    <a:pt x="f35" y="f29"/>
                  </a:cubicBezTo>
                  <a:lnTo>
                    <a:pt x="f36" y="f29"/>
                  </a:lnTo>
                  <a:lnTo>
                    <a:pt x="f36" y="f10"/>
                  </a:lnTo>
                  <a:cubicBezTo>
                    <a:pt x="f36" y="f28"/>
                    <a:pt x="f37" y="f2"/>
                    <a:pt x="f21" y="f2"/>
                  </a:cubicBezTo>
                  <a:cubicBezTo>
                    <a:pt x="f38" y="f2"/>
                    <a:pt x="f39" y="f28"/>
                    <a:pt x="f39" y="f10"/>
                  </a:cubicBezTo>
                  <a:lnTo>
                    <a:pt x="f39" y="f29"/>
                  </a:lnTo>
                  <a:lnTo>
                    <a:pt x="f40" y="f29"/>
                  </a:lnTo>
                  <a:lnTo>
                    <a:pt x="f40" y="f10"/>
                  </a:lnTo>
                  <a:cubicBezTo>
                    <a:pt x="f40" y="f28"/>
                    <a:pt x="f41" y="f2"/>
                    <a:pt x="f16" y="f2"/>
                  </a:cubicBezTo>
                  <a:cubicBezTo>
                    <a:pt x="f42" y="f2"/>
                    <a:pt x="f43" y="f28"/>
                    <a:pt x="f43" y="f10"/>
                  </a:cubicBezTo>
                  <a:lnTo>
                    <a:pt x="f43" y="f29"/>
                  </a:lnTo>
                  <a:lnTo>
                    <a:pt x="f44" y="f29"/>
                  </a:lnTo>
                  <a:lnTo>
                    <a:pt x="f44" y="f10"/>
                  </a:lnTo>
                  <a:cubicBezTo>
                    <a:pt x="f44" y="f28"/>
                    <a:pt x="f45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chemeClr val="bg1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107" name="Google Shape;5651;p66">
            <a:extLst>
              <a:ext uri="{FF2B5EF4-FFF2-40B4-BE49-F238E27FC236}">
                <a16:creationId xmlns:a16="http://schemas.microsoft.com/office/drawing/2014/main" id="{44C443A1-23D3-6BF8-2439-F7CA4125E49E}"/>
              </a:ext>
            </a:extLst>
          </p:cNvPr>
          <p:cNvGrpSpPr/>
          <p:nvPr/>
        </p:nvGrpSpPr>
        <p:grpSpPr>
          <a:xfrm>
            <a:off x="8382656" y="3635898"/>
            <a:ext cx="588397" cy="379269"/>
            <a:chOff x="7593278" y="2726923"/>
            <a:chExt cx="441298" cy="284452"/>
          </a:xfrm>
          <a:solidFill>
            <a:schemeClr val="bg1"/>
          </a:solidFill>
        </p:grpSpPr>
        <p:sp>
          <p:nvSpPr>
            <p:cNvPr id="108" name="Google Shape;5652;p66">
              <a:extLst>
                <a:ext uri="{FF2B5EF4-FFF2-40B4-BE49-F238E27FC236}">
                  <a16:creationId xmlns:a16="http://schemas.microsoft.com/office/drawing/2014/main" id="{6DF30C2F-FF5F-954D-3176-F682F7D30A08}"/>
                </a:ext>
              </a:extLst>
            </p:cNvPr>
            <p:cNvSpPr/>
            <p:nvPr/>
          </p:nvSpPr>
          <p:spPr>
            <a:xfrm>
              <a:off x="7593278" y="2744919"/>
              <a:ext cx="441298" cy="26645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9273"/>
                <a:gd name="f4" fmla="val 11637"/>
                <a:gd name="f5" fmla="val 266"/>
                <a:gd name="f6" fmla="val 1"/>
                <a:gd name="f7" fmla="val 91"/>
                <a:gd name="f8" fmla="val 272"/>
                <a:gd name="f9" fmla="val 585"/>
                <a:gd name="f10" fmla="val 907"/>
                <a:gd name="f11" fmla="val 9941"/>
                <a:gd name="f12" fmla="val 10877"/>
                <a:gd name="f13" fmla="val 757"/>
                <a:gd name="f14" fmla="val 11633"/>
                <a:gd name="f15" fmla="val 1693"/>
                <a:gd name="f16" fmla="val 11636"/>
                <a:gd name="f17" fmla="val 17577"/>
                <a:gd name="f18" fmla="val 18514"/>
                <a:gd name="f19" fmla="val 19270"/>
                <a:gd name="f20" fmla="val 19176"/>
                <a:gd name="f21" fmla="val 19005"/>
                <a:gd name="f22" fmla="val 9974"/>
                <a:gd name="f23" fmla="val 7005"/>
                <a:gd name="f24" fmla="val 9873"/>
                <a:gd name="f25" fmla="val 7080"/>
                <a:gd name="f26" fmla="val 9754"/>
                <a:gd name="f27" fmla="val 7118"/>
                <a:gd name="f28" fmla="val 9635"/>
                <a:gd name="f29" fmla="val 9516"/>
                <a:gd name="f30" fmla="val 9397"/>
                <a:gd name="f31" fmla="val 9296"/>
                <a:gd name="f32" fmla="*/ f0 1 19273"/>
                <a:gd name="f33" fmla="*/ f1 1 11637"/>
                <a:gd name="f34" fmla="val f2"/>
                <a:gd name="f35" fmla="val f3"/>
                <a:gd name="f36" fmla="val f4"/>
                <a:gd name="f37" fmla="+- f36 0 f34"/>
                <a:gd name="f38" fmla="+- f35 0 f34"/>
                <a:gd name="f39" fmla="*/ f38 1 19273"/>
                <a:gd name="f40" fmla="*/ f37 1 11637"/>
                <a:gd name="f41" fmla="*/ f34 1 f39"/>
                <a:gd name="f42" fmla="*/ f35 1 f39"/>
                <a:gd name="f43" fmla="*/ f34 1 f40"/>
                <a:gd name="f44" fmla="*/ f36 1 f40"/>
                <a:gd name="f45" fmla="*/ f41 f32 1"/>
                <a:gd name="f46" fmla="*/ f42 f32 1"/>
                <a:gd name="f47" fmla="*/ f44 f33 1"/>
                <a:gd name="f48" fmla="*/ f43 f3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5" t="f48" r="f46" b="f47"/>
              <a:pathLst>
                <a:path w="19273" h="11637">
                  <a:moveTo>
                    <a:pt x="f5" y="f6"/>
                  </a:moveTo>
                  <a:cubicBezTo>
                    <a:pt x="f7" y="f8"/>
                    <a:pt x="f6" y="f9"/>
                    <a:pt x="f6" y="f10"/>
                  </a:cubicBezTo>
                  <a:lnTo>
                    <a:pt x="f6" y="f11"/>
                  </a:lnTo>
                  <a:cubicBezTo>
                    <a:pt x="f6" y="f12"/>
                    <a:pt x="f13" y="f14"/>
                    <a:pt x="f15" y="f16"/>
                  </a:cubicBezTo>
                  <a:lnTo>
                    <a:pt x="f17" y="f16"/>
                  </a:lnTo>
                  <a:cubicBezTo>
                    <a:pt x="f18" y="f14"/>
                    <a:pt x="f19" y="f12"/>
                    <a:pt x="f3" y="f11"/>
                  </a:cubicBezTo>
                  <a:lnTo>
                    <a:pt x="f3" y="f10"/>
                  </a:lnTo>
                  <a:cubicBezTo>
                    <a:pt x="f19" y="f9"/>
                    <a:pt x="f20" y="f8"/>
                    <a:pt x="f21" y="f6"/>
                  </a:cubicBezTo>
                  <a:lnTo>
                    <a:pt x="f22" y="f23"/>
                  </a:lnTo>
                  <a:cubicBezTo>
                    <a:pt x="f24" y="f25"/>
                    <a:pt x="f26" y="f27"/>
                    <a:pt x="f28" y="f27"/>
                  </a:cubicBezTo>
                  <a:cubicBezTo>
                    <a:pt x="f29" y="f27"/>
                    <a:pt x="f30" y="f25"/>
                    <a:pt x="f31" y="f23"/>
                  </a:cubicBezTo>
                  <a:lnTo>
                    <a:pt x="f5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chemeClr val="bg1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09" name="Google Shape;5653;p66">
              <a:extLst>
                <a:ext uri="{FF2B5EF4-FFF2-40B4-BE49-F238E27FC236}">
                  <a16:creationId xmlns:a16="http://schemas.microsoft.com/office/drawing/2014/main" id="{A1950053-E421-39D5-8E34-B8C4AD20DEAA}"/>
                </a:ext>
              </a:extLst>
            </p:cNvPr>
            <p:cNvSpPr/>
            <p:nvPr/>
          </p:nvSpPr>
          <p:spPr>
            <a:xfrm>
              <a:off x="7620664" y="2726923"/>
              <a:ext cx="386480" cy="1518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6879"/>
                <a:gd name="f4" fmla="val 6632"/>
                <a:gd name="f5" fmla="val 497"/>
                <a:gd name="f6" fmla="val 1"/>
                <a:gd name="f7" fmla="val 328"/>
                <a:gd name="f8" fmla="val 160"/>
                <a:gd name="f9" fmla="val 31"/>
                <a:gd name="f10" fmla="val 82"/>
                <a:gd name="f11" fmla="val 8441"/>
                <a:gd name="f12" fmla="val 6631"/>
                <a:gd name="f13" fmla="val 16878"/>
                <a:gd name="f14" fmla="val 16719"/>
                <a:gd name="f15" fmla="val 16550"/>
                <a:gd name="f16" fmla="val 16381"/>
                <a:gd name="f17" fmla="*/ f0 1 16879"/>
                <a:gd name="f18" fmla="*/ f1 1 6632"/>
                <a:gd name="f19" fmla="val f2"/>
                <a:gd name="f20" fmla="val f3"/>
                <a:gd name="f21" fmla="val f4"/>
                <a:gd name="f22" fmla="+- f21 0 f19"/>
                <a:gd name="f23" fmla="+- f20 0 f19"/>
                <a:gd name="f24" fmla="*/ f23 1 16879"/>
                <a:gd name="f25" fmla="*/ f22 1 6632"/>
                <a:gd name="f26" fmla="*/ f19 1 f24"/>
                <a:gd name="f27" fmla="*/ f20 1 f24"/>
                <a:gd name="f28" fmla="*/ f19 1 f25"/>
                <a:gd name="f29" fmla="*/ f21 1 f25"/>
                <a:gd name="f30" fmla="*/ f26 f17 1"/>
                <a:gd name="f31" fmla="*/ f27 f17 1"/>
                <a:gd name="f32" fmla="*/ f29 f18 1"/>
                <a:gd name="f33" fmla="*/ f28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16879" h="6632">
                  <a:moveTo>
                    <a:pt x="f5" y="f6"/>
                  </a:moveTo>
                  <a:cubicBezTo>
                    <a:pt x="f7" y="f6"/>
                    <a:pt x="f8" y="f9"/>
                    <a:pt x="f2" y="f10"/>
                  </a:cubicBezTo>
                  <a:lnTo>
                    <a:pt x="f11" y="f12"/>
                  </a:lnTo>
                  <a:lnTo>
                    <a:pt x="f13" y="f10"/>
                  </a:lnTo>
                  <a:cubicBezTo>
                    <a:pt x="f14" y="f9"/>
                    <a:pt x="f15" y="f6"/>
                    <a:pt x="f16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chemeClr val="bg1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110" name="Google Shape;5775;p66">
            <a:extLst>
              <a:ext uri="{FF2B5EF4-FFF2-40B4-BE49-F238E27FC236}">
                <a16:creationId xmlns:a16="http://schemas.microsoft.com/office/drawing/2014/main" id="{D3F7F1B4-38AC-D5D3-22EC-14B0EA8BAA4E}"/>
              </a:ext>
            </a:extLst>
          </p:cNvPr>
          <p:cNvGrpSpPr/>
          <p:nvPr/>
        </p:nvGrpSpPr>
        <p:grpSpPr>
          <a:xfrm>
            <a:off x="6834832" y="3664415"/>
            <a:ext cx="451908" cy="423659"/>
            <a:chOff x="6432410" y="2748311"/>
            <a:chExt cx="338931" cy="317744"/>
          </a:xfrm>
          <a:solidFill>
            <a:schemeClr val="bg1"/>
          </a:solidFill>
        </p:grpSpPr>
        <p:sp>
          <p:nvSpPr>
            <p:cNvPr id="111" name="Google Shape;5776;p66">
              <a:extLst>
                <a:ext uri="{FF2B5EF4-FFF2-40B4-BE49-F238E27FC236}">
                  <a16:creationId xmlns:a16="http://schemas.microsoft.com/office/drawing/2014/main" id="{D8A8C923-F0AB-E741-E1E0-D5F6608373CF}"/>
                </a:ext>
              </a:extLst>
            </p:cNvPr>
            <p:cNvSpPr/>
            <p:nvPr/>
          </p:nvSpPr>
          <p:spPr>
            <a:xfrm>
              <a:off x="6492624" y="3026325"/>
              <a:ext cx="133456" cy="3973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589"/>
                <a:gd name="f4" fmla="val 2259"/>
                <a:gd name="f5" fmla="val 2792"/>
                <a:gd name="f6" fmla="val 2415"/>
                <a:gd name="f7" fmla="val 1130"/>
                <a:gd name="f8" fmla="val 567"/>
                <a:gd name="f9" fmla="val 253"/>
                <a:gd name="f10" fmla="val 1383"/>
                <a:gd name="f11" fmla="val 1696"/>
                <a:gd name="f12" fmla="val 2006"/>
                <a:gd name="f13" fmla="val 7101"/>
                <a:gd name="f14" fmla="val 1831"/>
                <a:gd name="f15" fmla="val 6821"/>
                <a:gd name="f16" fmla="val 1214"/>
                <a:gd name="f17" fmla="*/ f0 1 7589"/>
                <a:gd name="f18" fmla="*/ f1 1 2259"/>
                <a:gd name="f19" fmla="val f2"/>
                <a:gd name="f20" fmla="val f3"/>
                <a:gd name="f21" fmla="val f4"/>
                <a:gd name="f22" fmla="+- f21 0 f19"/>
                <a:gd name="f23" fmla="+- f20 0 f19"/>
                <a:gd name="f24" fmla="*/ f23 1 7589"/>
                <a:gd name="f25" fmla="*/ f22 1 2259"/>
                <a:gd name="f26" fmla="*/ f19 1 f24"/>
                <a:gd name="f27" fmla="*/ f20 1 f24"/>
                <a:gd name="f28" fmla="*/ f19 1 f25"/>
                <a:gd name="f29" fmla="*/ f21 1 f25"/>
                <a:gd name="f30" fmla="*/ f26 f17 1"/>
                <a:gd name="f31" fmla="*/ f27 f17 1"/>
                <a:gd name="f32" fmla="*/ f29 f18 1"/>
                <a:gd name="f33" fmla="*/ f28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7589" h="2259">
                  <a:moveTo>
                    <a:pt x="f5" y="f2"/>
                  </a:moveTo>
                  <a:lnTo>
                    <a:pt x="f6" y="f7"/>
                  </a:lnTo>
                  <a:lnTo>
                    <a:pt x="f8" y="f7"/>
                  </a:lnTo>
                  <a:cubicBezTo>
                    <a:pt x="f9" y="f7"/>
                    <a:pt x="f2" y="f10"/>
                    <a:pt x="f2" y="f11"/>
                  </a:cubicBezTo>
                  <a:cubicBezTo>
                    <a:pt x="f2" y="f12"/>
                    <a:pt x="f9" y="f4"/>
                    <a:pt x="f8" y="f4"/>
                  </a:cubicBezTo>
                  <a:lnTo>
                    <a:pt x="f3" y="f4"/>
                  </a:lnTo>
                  <a:cubicBezTo>
                    <a:pt x="f13" y="f14"/>
                    <a:pt x="f15" y="f16"/>
                    <a:pt x="f15" y="f8"/>
                  </a:cubicBezTo>
                  <a:lnTo>
                    <a:pt x="f15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chemeClr val="bg1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12" name="Google Shape;5777;p66">
              <a:extLst>
                <a:ext uri="{FF2B5EF4-FFF2-40B4-BE49-F238E27FC236}">
                  <a16:creationId xmlns:a16="http://schemas.microsoft.com/office/drawing/2014/main" id="{2F41D253-D8A9-D296-7877-9CB2167E1940}"/>
                </a:ext>
              </a:extLst>
            </p:cNvPr>
            <p:cNvSpPr/>
            <p:nvPr/>
          </p:nvSpPr>
          <p:spPr>
            <a:xfrm>
              <a:off x="6432410" y="2966743"/>
              <a:ext cx="180164" cy="3973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245"/>
                <a:gd name="f4" fmla="val 2260"/>
                <a:gd name="f5" fmla="val 1"/>
                <a:gd name="f6" fmla="val 567"/>
                <a:gd name="f7" fmla="val 1500"/>
                <a:gd name="f8" fmla="val 756"/>
                <a:gd name="f9" fmla="val 2259"/>
                <a:gd name="f10" fmla="val 1693"/>
                <a:gd name="f11" fmla="*/ f0 1 10245"/>
                <a:gd name="f12" fmla="*/ f1 1 2260"/>
                <a:gd name="f13" fmla="val f2"/>
                <a:gd name="f14" fmla="val f3"/>
                <a:gd name="f15" fmla="val f4"/>
                <a:gd name="f16" fmla="+- f15 0 f13"/>
                <a:gd name="f17" fmla="+- f14 0 f13"/>
                <a:gd name="f18" fmla="*/ f17 1 10245"/>
                <a:gd name="f19" fmla="*/ f16 1 2260"/>
                <a:gd name="f20" fmla="*/ f13 1 f18"/>
                <a:gd name="f21" fmla="*/ f14 1 f18"/>
                <a:gd name="f22" fmla="*/ f13 1 f19"/>
                <a:gd name="f23" fmla="*/ f15 1 f19"/>
                <a:gd name="f24" fmla="*/ f20 f11 1"/>
                <a:gd name="f25" fmla="*/ f21 f11 1"/>
                <a:gd name="f26" fmla="*/ f23 f12 1"/>
                <a:gd name="f27" fmla="*/ f22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10245" h="2260">
                  <a:moveTo>
                    <a:pt x="f5" y="f5"/>
                  </a:moveTo>
                  <a:lnTo>
                    <a:pt x="f5" y="f6"/>
                  </a:lnTo>
                  <a:cubicBezTo>
                    <a:pt x="f5" y="f7"/>
                    <a:pt x="f8" y="f9"/>
                    <a:pt x="f10" y="f9"/>
                  </a:cubicBezTo>
                  <a:lnTo>
                    <a:pt x="f3" y="f9"/>
                  </a:lnTo>
                  <a:lnTo>
                    <a:pt x="f3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chemeClr val="bg1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13" name="Google Shape;5778;p66">
              <a:extLst>
                <a:ext uri="{FF2B5EF4-FFF2-40B4-BE49-F238E27FC236}">
                  <a16:creationId xmlns:a16="http://schemas.microsoft.com/office/drawing/2014/main" id="{F45AE9A9-0DEA-21E7-F56C-C06419BE442C}"/>
                </a:ext>
              </a:extLst>
            </p:cNvPr>
            <p:cNvSpPr/>
            <p:nvPr/>
          </p:nvSpPr>
          <p:spPr>
            <a:xfrm>
              <a:off x="6632435" y="2907179"/>
              <a:ext cx="119164" cy="9930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776"/>
                <a:gd name="f4" fmla="val 5647"/>
                <a:gd name="f5" fmla="val 5646"/>
                <a:gd name="f6" fmla="val 6775"/>
                <a:gd name="f7" fmla="*/ f0 1 6776"/>
                <a:gd name="f8" fmla="*/ f1 1 5647"/>
                <a:gd name="f9" fmla="val f2"/>
                <a:gd name="f10" fmla="val f3"/>
                <a:gd name="f11" fmla="val f4"/>
                <a:gd name="f12" fmla="+- f11 0 f9"/>
                <a:gd name="f13" fmla="+- f10 0 f9"/>
                <a:gd name="f14" fmla="*/ f13 1 6776"/>
                <a:gd name="f15" fmla="*/ f12 1 5647"/>
                <a:gd name="f16" fmla="*/ f9 1 f14"/>
                <a:gd name="f17" fmla="*/ f10 1 f14"/>
                <a:gd name="f18" fmla="*/ f9 1 f15"/>
                <a:gd name="f19" fmla="*/ f11 1 f15"/>
                <a:gd name="f20" fmla="*/ f16 f7 1"/>
                <a:gd name="f21" fmla="*/ f17 f7 1"/>
                <a:gd name="f22" fmla="*/ f19 f8 1"/>
                <a:gd name="f23" fmla="*/ f18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0" t="f23" r="f21" b="f22"/>
              <a:pathLst>
                <a:path w="6776" h="5647">
                  <a:moveTo>
                    <a:pt x="f2" y="f2"/>
                  </a:moveTo>
                  <a:lnTo>
                    <a:pt x="f2" y="f5"/>
                  </a:lnTo>
                  <a:lnTo>
                    <a:pt x="f6" y="f5"/>
                  </a:lnTo>
                  <a:lnTo>
                    <a:pt x="f6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chemeClr val="bg1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14" name="Google Shape;5779;p66">
              <a:extLst>
                <a:ext uri="{FF2B5EF4-FFF2-40B4-BE49-F238E27FC236}">
                  <a16:creationId xmlns:a16="http://schemas.microsoft.com/office/drawing/2014/main" id="{D643D69B-72C5-764D-6044-71B29BD90CD4}"/>
                </a:ext>
              </a:extLst>
            </p:cNvPr>
            <p:cNvSpPr/>
            <p:nvPr/>
          </p:nvSpPr>
          <p:spPr>
            <a:xfrm>
              <a:off x="6632435" y="3026325"/>
              <a:ext cx="119164" cy="2982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776"/>
                <a:gd name="f4" fmla="val 1696"/>
                <a:gd name="f5" fmla="val 567"/>
                <a:gd name="f6" fmla="val 1190"/>
                <a:gd name="f7" fmla="val 506"/>
                <a:gd name="f8" fmla="val 1129"/>
                <a:gd name="f9" fmla="val 5646"/>
                <a:gd name="f10" fmla="val 6270"/>
                <a:gd name="f11" fmla="val 6775"/>
                <a:gd name="f12" fmla="*/ f0 1 6776"/>
                <a:gd name="f13" fmla="*/ f1 1 1696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6776"/>
                <a:gd name="f20" fmla="*/ f17 1 1696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6776" h="1696">
                  <a:moveTo>
                    <a:pt x="f2" y="f2"/>
                  </a:moveTo>
                  <a:lnTo>
                    <a:pt x="f2" y="f5"/>
                  </a:lnTo>
                  <a:cubicBezTo>
                    <a:pt x="f2" y="f6"/>
                    <a:pt x="f7" y="f4"/>
                    <a:pt x="f8" y="f4"/>
                  </a:cubicBezTo>
                  <a:lnTo>
                    <a:pt x="f9" y="f4"/>
                  </a:lnTo>
                  <a:cubicBezTo>
                    <a:pt x="f10" y="f4"/>
                    <a:pt x="f11" y="f6"/>
                    <a:pt x="f11" y="f5"/>
                  </a:cubicBezTo>
                  <a:lnTo>
                    <a:pt x="f11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chemeClr val="bg1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15" name="Google Shape;5780;p66">
              <a:extLst>
                <a:ext uri="{FF2B5EF4-FFF2-40B4-BE49-F238E27FC236}">
                  <a16:creationId xmlns:a16="http://schemas.microsoft.com/office/drawing/2014/main" id="{24998626-4A92-742E-22EA-66888EFD8920}"/>
                </a:ext>
              </a:extLst>
            </p:cNvPr>
            <p:cNvSpPr/>
            <p:nvPr/>
          </p:nvSpPr>
          <p:spPr>
            <a:xfrm>
              <a:off x="6432410" y="2748311"/>
              <a:ext cx="338931" cy="19859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9273"/>
                <a:gd name="f4" fmla="val 11293"/>
                <a:gd name="f5" fmla="val 1693"/>
                <a:gd name="f6" fmla="val 756"/>
                <a:gd name="f7" fmla="val 1"/>
                <a:gd name="f8" fmla="val 759"/>
                <a:gd name="f9" fmla="val 1696"/>
                <a:gd name="f10" fmla="val 10245"/>
                <a:gd name="f11" fmla="val 7342"/>
                <a:gd name="f12" fmla="val 6092"/>
                <a:gd name="f13" fmla="val 11257"/>
                <a:gd name="f14" fmla="val 5083"/>
                <a:gd name="f15" fmla="val 12503"/>
                <a:gd name="f16" fmla="val 17020"/>
                <a:gd name="f17" fmla="val 18201"/>
                <a:gd name="f18" fmla="val 19179"/>
                <a:gd name="f19" fmla="val 5993"/>
                <a:gd name="f20" fmla="val 7167"/>
                <a:gd name="f21" fmla="val 19270"/>
                <a:gd name="f22" fmla="val 18514"/>
                <a:gd name="f23" fmla="val 17577"/>
                <a:gd name="f24" fmla="*/ f0 1 19273"/>
                <a:gd name="f25" fmla="*/ f1 1 11293"/>
                <a:gd name="f26" fmla="val f2"/>
                <a:gd name="f27" fmla="val f3"/>
                <a:gd name="f28" fmla="val f4"/>
                <a:gd name="f29" fmla="+- f28 0 f26"/>
                <a:gd name="f30" fmla="+- f27 0 f26"/>
                <a:gd name="f31" fmla="*/ f30 1 19273"/>
                <a:gd name="f32" fmla="*/ f29 1 11293"/>
                <a:gd name="f33" fmla="*/ f26 1 f31"/>
                <a:gd name="f34" fmla="*/ f27 1 f31"/>
                <a:gd name="f35" fmla="*/ f26 1 f32"/>
                <a:gd name="f36" fmla="*/ f28 1 f32"/>
                <a:gd name="f37" fmla="*/ f33 f24 1"/>
                <a:gd name="f38" fmla="*/ f34 f24 1"/>
                <a:gd name="f39" fmla="*/ f36 f25 1"/>
                <a:gd name="f40" fmla="*/ f35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19273" h="11293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4"/>
                  </a:lnTo>
                  <a:lnTo>
                    <a:pt x="f10" y="f4"/>
                  </a:lnTo>
                  <a:lnTo>
                    <a:pt x="f10" y="f11"/>
                  </a:lnTo>
                  <a:cubicBezTo>
                    <a:pt x="f10" y="f12"/>
                    <a:pt x="f13" y="f14"/>
                    <a:pt x="f15" y="f14"/>
                  </a:cubicBezTo>
                  <a:lnTo>
                    <a:pt x="f16" y="f14"/>
                  </a:lnTo>
                  <a:cubicBezTo>
                    <a:pt x="f17" y="f14"/>
                    <a:pt x="f18" y="f19"/>
                    <a:pt x="f3" y="f20"/>
                  </a:cubicBezTo>
                  <a:lnTo>
                    <a:pt x="f3" y="f9"/>
                  </a:lnTo>
                  <a:cubicBezTo>
                    <a:pt x="f21" y="f8"/>
                    <a:pt x="f22" y="f2"/>
                    <a:pt x="f23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chemeClr val="bg1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16" name="Google Shape;5781;p66">
              <a:extLst>
                <a:ext uri="{FF2B5EF4-FFF2-40B4-BE49-F238E27FC236}">
                  <a16:creationId xmlns:a16="http://schemas.microsoft.com/office/drawing/2014/main" id="{29EF2D69-AEF8-C02E-E87A-B80FA847EC8E}"/>
                </a:ext>
              </a:extLst>
            </p:cNvPr>
            <p:cNvSpPr/>
            <p:nvPr/>
          </p:nvSpPr>
          <p:spPr>
            <a:xfrm>
              <a:off x="6632435" y="2857554"/>
              <a:ext cx="119164" cy="2977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776"/>
                <a:gd name="f4" fmla="val 1693"/>
                <a:gd name="f5" fmla="val 1129"/>
                <a:gd name="f6" fmla="val 1"/>
                <a:gd name="f7" fmla="val 506"/>
                <a:gd name="f8" fmla="val 503"/>
                <a:gd name="f9" fmla="val 1130"/>
                <a:gd name="f10" fmla="val 6775"/>
                <a:gd name="f11" fmla="val 6270"/>
                <a:gd name="f12" fmla="val 5646"/>
                <a:gd name="f13" fmla="*/ f0 1 6776"/>
                <a:gd name="f14" fmla="*/ f1 1 1693"/>
                <a:gd name="f15" fmla="val f2"/>
                <a:gd name="f16" fmla="val f3"/>
                <a:gd name="f17" fmla="val f4"/>
                <a:gd name="f18" fmla="+- f17 0 f15"/>
                <a:gd name="f19" fmla="+- f16 0 f15"/>
                <a:gd name="f20" fmla="*/ f19 1 6776"/>
                <a:gd name="f21" fmla="*/ f18 1 1693"/>
                <a:gd name="f22" fmla="*/ f15 1 f20"/>
                <a:gd name="f23" fmla="*/ f16 1 f20"/>
                <a:gd name="f24" fmla="*/ f15 1 f21"/>
                <a:gd name="f25" fmla="*/ f17 1 f21"/>
                <a:gd name="f26" fmla="*/ f22 f13 1"/>
                <a:gd name="f27" fmla="*/ f23 f13 1"/>
                <a:gd name="f28" fmla="*/ f25 f14 1"/>
                <a:gd name="f29" fmla="*/ f2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6776" h="1693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lnTo>
                    <a:pt x="f2" y="f4"/>
                  </a:lnTo>
                  <a:lnTo>
                    <a:pt x="f10" y="f4"/>
                  </a:lnTo>
                  <a:lnTo>
                    <a:pt x="f10" y="f9"/>
                  </a:lnTo>
                  <a:cubicBezTo>
                    <a:pt x="f10" y="f8"/>
                    <a:pt x="f11" y="f6"/>
                    <a:pt x="f12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chemeClr val="bg1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sp>
        <p:nvSpPr>
          <p:cNvPr id="117" name="Text Placeholder 1">
            <a:extLst>
              <a:ext uri="{FF2B5EF4-FFF2-40B4-BE49-F238E27FC236}">
                <a16:creationId xmlns:a16="http://schemas.microsoft.com/office/drawing/2014/main" id="{62062AD1-B30D-873A-4EBC-B9FF9F1BB7C8}"/>
              </a:ext>
            </a:extLst>
          </p:cNvPr>
          <p:cNvSpPr txBox="1">
            <a:spLocks/>
          </p:cNvSpPr>
          <p:nvPr/>
        </p:nvSpPr>
        <p:spPr>
          <a:xfrm>
            <a:off x="1045029" y="257860"/>
            <a:ext cx="9337714" cy="543181"/>
          </a:xfrm>
          <a:prstGeom prst="rect">
            <a:avLst/>
          </a:prstGeom>
        </p:spPr>
        <p:txBody>
          <a:bodyPr anchor="ctr" anchorCtr="1"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 rtl="1">
              <a:buFont typeface="Arial" panose="020B0604020202020204" pitchFamily="34" charset="0"/>
              <a:buNone/>
            </a:pPr>
            <a:r>
              <a:rPr lang="fa-IR" sz="4800" dirty="0">
                <a:solidFill>
                  <a:schemeClr val="bg1"/>
                </a:solidFill>
                <a:latin typeface="Arial"/>
                <a:cs typeface="B Nazanin" panose="00000700000000000000" pitchFamily="2" charset="-78"/>
              </a:rPr>
              <a:t>مجموعه آیکون های کاملاً قابل ویرایش: </a:t>
            </a:r>
            <a:r>
              <a:rPr lang="en-US" sz="4800" dirty="0">
                <a:solidFill>
                  <a:schemeClr val="bg1"/>
                </a:solidFill>
                <a:latin typeface="Arial"/>
                <a:cs typeface="B Nazanin" panose="00000700000000000000" pitchFamily="2" charset="-78"/>
              </a:rPr>
              <a:t>A</a:t>
            </a:r>
          </a:p>
        </p:txBody>
      </p:sp>
    </p:spTree>
    <p:extLst>
      <p:ext uri="{BB962C8B-B14F-4D97-AF65-F5344CB8AC3E}">
        <p14:creationId xmlns:p14="http://schemas.microsoft.com/office/powerpoint/2010/main" val="387623142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 108">
            <a:extLst>
              <a:ext uri="{FF2B5EF4-FFF2-40B4-BE49-F238E27FC236}">
                <a16:creationId xmlns:a16="http://schemas.microsoft.com/office/drawing/2014/main" id="{836B9443-019F-D89F-C4BD-6B124052BFFC}"/>
              </a:ext>
            </a:extLst>
          </p:cNvPr>
          <p:cNvSpPr/>
          <p:nvPr/>
        </p:nvSpPr>
        <p:spPr>
          <a:xfrm>
            <a:off x="4212287" y="1830772"/>
            <a:ext cx="553869" cy="652296"/>
          </a:xfrm>
          <a:custGeom>
            <a:avLst/>
            <a:gdLst>
              <a:gd name="f0" fmla="val w"/>
              <a:gd name="f1" fmla="val h"/>
              <a:gd name="f2" fmla="val 0"/>
              <a:gd name="f3" fmla="val 341005"/>
              <a:gd name="f4" fmla="val 376812"/>
              <a:gd name="f5" fmla="val 179590"/>
              <a:gd name="f6" fmla="val 105941"/>
              <a:gd name="f7" fmla="val 189466"/>
              <a:gd name="f8" fmla="val 103284"/>
              <a:gd name="f9" fmla="val 200229"/>
              <a:gd name="f10" fmla="val 106383"/>
              <a:gd name="f11" fmla="val 207502"/>
              <a:gd name="f12" fmla="val 113978"/>
              <a:gd name="f13" fmla="val 205155"/>
              <a:gd name="f14" fmla="val 116193"/>
              <a:gd name="f15" fmla="val 198727"/>
              <a:gd name="f16" fmla="val 109493"/>
              <a:gd name="f17" fmla="val 189244"/>
              <a:gd name="f18" fmla="val 106732"/>
              <a:gd name="f19" fmla="val 180543"/>
              <a:gd name="f20" fmla="val 109027"/>
              <a:gd name="f21" fmla="val 171284"/>
              <a:gd name="f22" fmla="val 111470"/>
              <a:gd name="f23" fmla="val 164597"/>
              <a:gd name="f24" fmla="val 119184"/>
              <a:gd name="f25" fmla="val 163491"/>
              <a:gd name="f26" fmla="val 128699"/>
              <a:gd name="f27" fmla="val 160301"/>
              <a:gd name="f28" fmla="val 128192"/>
              <a:gd name="f29" fmla="val 160626"/>
              <a:gd name="f30" fmla="val 125509"/>
              <a:gd name="f31" fmla="val 161343"/>
              <a:gd name="f32" fmla="val 122953"/>
              <a:gd name="f33" fmla="val 162397"/>
              <a:gd name="f34" fmla="val 120583"/>
              <a:gd name="f35" fmla="val 163188"/>
              <a:gd name="f36" fmla="val 118806"/>
              <a:gd name="f37" fmla="val 164168"/>
              <a:gd name="f38" fmla="val 117134"/>
              <a:gd name="f39" fmla="val 165317"/>
              <a:gd name="f40" fmla="val 115593"/>
              <a:gd name="f41" fmla="val 184774"/>
              <a:gd name="f42" fmla="val 76800"/>
              <a:gd name="f43" fmla="val 189722"/>
              <a:gd name="f44" fmla="val 75892"/>
              <a:gd name="f45" fmla="val 194950"/>
              <a:gd name="f46" fmla="val 76276"/>
              <a:gd name="f47" fmla="val 199898"/>
              <a:gd name="f48" fmla="val 78055"/>
              <a:gd name="f49" fmla="val 198784"/>
              <a:gd name="f50" fmla="val 81085"/>
              <a:gd name="f51" fmla="val 190044"/>
              <a:gd name="f52" fmla="val 77951"/>
              <a:gd name="f53" fmla="val 180324"/>
              <a:gd name="f54" fmla="val 79705"/>
              <a:gd name="f55" fmla="val 173557"/>
              <a:gd name="f56" fmla="val 85636"/>
              <a:gd name="f57" fmla="val 166357"/>
              <a:gd name="f58" fmla="val 91948"/>
              <a:gd name="f59" fmla="val 163808"/>
              <a:gd name="f60" fmla="val 101834"/>
              <a:gd name="f61" fmla="val 167057"/>
              <a:gd name="f62" fmla="val 110845"/>
              <a:gd name="f63" fmla="val 163976"/>
              <a:gd name="f64" fmla="val 111813"/>
              <a:gd name="f65" fmla="val 161264"/>
              <a:gd name="f66" fmla="val 104174"/>
              <a:gd name="f67" fmla="val 162206"/>
              <a:gd name="f68" fmla="val 95982"/>
              <a:gd name="f69" fmla="val 166259"/>
              <a:gd name="f70" fmla="val 89343"/>
              <a:gd name="f71" fmla="val 171329"/>
              <a:gd name="f72" fmla="val 83298"/>
              <a:gd name="f73" fmla="val 175158"/>
              <a:gd name="f74" fmla="val 79908"/>
              <a:gd name="f75" fmla="val 179826"/>
              <a:gd name="f76" fmla="val 77708"/>
              <a:gd name="f77" fmla="val 179076"/>
              <a:gd name="f78" fmla="val 24908"/>
              <a:gd name="f79" fmla="val 173882"/>
              <a:gd name="f80" fmla="val 25821"/>
              <a:gd name="f81" fmla="val 169065"/>
              <a:gd name="f82" fmla="val 28595"/>
              <a:gd name="f83" fmla="val 165693"/>
              <a:gd name="f84" fmla="val 33023"/>
              <a:gd name="f85" fmla="val 165081"/>
              <a:gd name="f86" fmla="val 32645"/>
              <a:gd name="f87" fmla="val 164343"/>
              <a:gd name="f88" fmla="val 33841"/>
              <a:gd name="f89" fmla="val 159156"/>
              <a:gd name="f90" fmla="val 28989"/>
              <a:gd name="f91" fmla="val 147650"/>
              <a:gd name="f92" fmla="val 21890"/>
              <a:gd name="f93" fmla="val 132568"/>
              <a:gd name="f94" fmla="val 25462"/>
              <a:gd name="f95" fmla="val 125468"/>
              <a:gd name="f96" fmla="val 36968"/>
              <a:gd name="f97" fmla="val 125028"/>
              <a:gd name="f98" fmla="val 37682"/>
              <a:gd name="f99" fmla="val 124628"/>
              <a:gd name="f100" fmla="val 38410"/>
              <a:gd name="f101" fmla="val 124607"/>
              <a:gd name="f102" fmla="val 39302"/>
              <a:gd name="f103" fmla="val 121192"/>
              <a:gd name="f104" fmla="val 53871"/>
              <a:gd name="f105" fmla="val 126621"/>
              <a:gd name="f106" fmla="val 67918"/>
              <a:gd name="f107" fmla="val 137512"/>
              <a:gd name="f108" fmla="val 72288"/>
              <a:gd name="f109" fmla="val 136408"/>
              <a:gd name="f110" fmla="val 75373"/>
              <a:gd name="f111" fmla="val 125065"/>
              <a:gd name="f112" fmla="val 70889"/>
              <a:gd name="f113" fmla="val 118824"/>
              <a:gd name="f114" fmla="val 57470"/>
              <a:gd name="f115" fmla="val 120792"/>
              <a:gd name="f116" fmla="val 42874"/>
              <a:gd name="f117" fmla="val 110219"/>
              <a:gd name="f118" fmla="val 38045"/>
              <a:gd name="f119" fmla="val 97555"/>
              <a:gd name="f120" fmla="val 41998"/>
              <a:gd name="f121" fmla="val 91229"/>
              <a:gd name="f122" fmla="val 52250"/>
              <a:gd name="f123" fmla="val 86215"/>
              <a:gd name="f124" fmla="val 60377"/>
              <a:gd name="f125" fmla="val 87164"/>
              <a:gd name="f126" fmla="val 68019"/>
              <a:gd name="f127" fmla="val 90995"/>
              <a:gd name="f128" fmla="val 75559"/>
              <a:gd name="f129" fmla="val 88405"/>
              <a:gd name="f130" fmla="val 77546"/>
              <a:gd name="f131" fmla="val 86197"/>
              <a:gd name="f132" fmla="val 80074"/>
              <a:gd name="f133" fmla="val 84391"/>
              <a:gd name="f134" fmla="val 83001"/>
              <a:gd name="f135" fmla="val 75261"/>
              <a:gd name="f136" fmla="val 97799"/>
              <a:gd name="f137" fmla="val 79855"/>
              <a:gd name="f138" fmla="val 117197"/>
              <a:gd name="f139" fmla="val 94653"/>
              <a:gd name="f140" fmla="val 126328"/>
              <a:gd name="f141" fmla="val 99603"/>
              <a:gd name="f142" fmla="val 129383"/>
              <a:gd name="f143" fmla="val 105068"/>
              <a:gd name="f144" fmla="val 130901"/>
              <a:gd name="f145" fmla="val 110449"/>
              <a:gd name="f146" fmla="val 130283"/>
              <a:gd name="f147" fmla="val 111461"/>
              <a:gd name="f148" fmla="val 121556"/>
              <a:gd name="f149" fmla="val 114239"/>
              <a:gd name="f150" fmla="val 112980"/>
              <a:gd name="f151" fmla="val 118788"/>
              <a:gd name="f152" fmla="val 105103"/>
              <a:gd name="f153" fmla="val 122060"/>
              <a:gd name="f154" fmla="val 106993"/>
              <a:gd name="f155" fmla="val 117549"/>
              <a:gd name="f156" fmla="val 114804"/>
              <a:gd name="f157" fmla="val 114885"/>
              <a:gd name="f158" fmla="val 123345"/>
              <a:gd name="f159" fmla="val 114602"/>
              <a:gd name="f160" fmla="val 132066"/>
              <a:gd name="f161" fmla="val 118189"/>
              <a:gd name="f162" fmla="val 142541"/>
              <a:gd name="f163" fmla="val 127538"/>
              <a:gd name="f164" fmla="val 149533"/>
              <a:gd name="f165" fmla="val 138054"/>
              <a:gd name="f166" fmla="val 150704"/>
              <a:gd name="f167" fmla="val 138622"/>
              <a:gd name="f168" fmla="val 157584"/>
              <a:gd name="f169" fmla="val 141809"/>
              <a:gd name="f170" fmla="val 168599"/>
              <a:gd name="f171" fmla="val 152592"/>
              <a:gd name="f172" fmla="val 175355"/>
              <a:gd name="f173" fmla="val 163536"/>
              <a:gd name="f174" fmla="val 173320"/>
              <a:gd name="f175" fmla="val 163736"/>
              <a:gd name="f176" fmla="val 174011"/>
              <a:gd name="f177" fmla="val 165086"/>
              <a:gd name="f178" fmla="val 173621"/>
              <a:gd name="f179" fmla="val 165671"/>
              <a:gd name="f180" fmla="val 180699"/>
              <a:gd name="f181" fmla="val 169429"/>
              <a:gd name="f182" fmla="val 193686"/>
              <a:gd name="f183" fmla="val 183003"/>
              <a:gd name="f184" fmla="val 201168"/>
              <a:gd name="f185" fmla="val 195990"/>
              <a:gd name="f186" fmla="val 197411"/>
              <a:gd name="f187" fmla="val 196796"/>
              <a:gd name="f188" fmla="val 197178"/>
              <a:gd name="f189" fmla="val 197581"/>
              <a:gd name="f190" fmla="val 196907"/>
              <a:gd name="f191" fmla="val 198196"/>
              <a:gd name="f192" fmla="val 196260"/>
              <a:gd name="f193" fmla="val 209934"/>
              <a:gd name="f194" fmla="val 188156"/>
              <a:gd name="f195" fmla="val 215400"/>
              <a:gd name="f196" fmla="val 175007"/>
              <a:gd name="f197" fmla="val 211155"/>
              <a:gd name="f198" fmla="val 164763"/>
              <a:gd name="f199" fmla="val 205121"/>
              <a:gd name="f200" fmla="val 170199"/>
              <a:gd name="f201" fmla="val 196738"/>
              <a:gd name="f202" fmla="val 172687"/>
              <a:gd name="f203" fmla="val 188343"/>
              <a:gd name="f204" fmla="val 171472"/>
              <a:gd name="f205" fmla="val 188829"/>
              <a:gd name="f206" fmla="val 168281"/>
              <a:gd name="f207" fmla="val 198020"/>
              <a:gd name="f208" fmla="val 169602"/>
              <a:gd name="f209" fmla="val 207192"/>
              <a:gd name="f210" fmla="val 165939"/>
              <a:gd name="f211" fmla="val 212635"/>
              <a:gd name="f212" fmla="val 158774"/>
              <a:gd name="f213" fmla="val 218427"/>
              <a:gd name="f214" fmla="val 151149"/>
              <a:gd name="f215" fmla="val 218946"/>
              <a:gd name="f216" fmla="val 140953"/>
              <a:gd name="f217" fmla="val 213960"/>
              <a:gd name="f218" fmla="val 132774"/>
              <a:gd name="f219" fmla="val 216785"/>
              <a:gd name="f220" fmla="val 131210"/>
              <a:gd name="f221" fmla="val 222366"/>
              <a:gd name="f222" fmla="val 140465"/>
              <a:gd name="f223" fmla="val 221779"/>
              <a:gd name="f224" fmla="val 151983"/>
              <a:gd name="f225" fmla="val 215286"/>
              <a:gd name="f226" fmla="val 160619"/>
              <a:gd name="f227" fmla="val 213805"/>
              <a:gd name="f228" fmla="val 162105"/>
              <a:gd name="f229" fmla="val 172938"/>
              <a:gd name="f230" fmla="val 214526"/>
              <a:gd name="f231" fmla="val 186813"/>
              <a:gd name="f232" fmla="val 203421"/>
              <a:gd name="f233" fmla="val 196175"/>
              <a:gd name="f234" fmla="val 208012"/>
              <a:gd name="f235" fmla="val 206854"/>
              <a:gd name="f236" fmla="val 220050"/>
              <a:gd name="f237" fmla="val 212429"/>
              <a:gd name="f238" fmla="val 231622"/>
              <a:gd name="f239" fmla="val 209082"/>
              <a:gd name="f240" fmla="val 239377"/>
              <a:gd name="f241" fmla="val 206838"/>
              <a:gd name="f242" fmla="val 243741"/>
              <a:gd name="f243" fmla="val 201989"/>
              <a:gd name="f244" fmla="val 246092"/>
              <a:gd name="f245" fmla="val 195539"/>
              <a:gd name="f246" fmla="val 255042"/>
              <a:gd name="f247" fmla="val 199507"/>
              <a:gd name="f248" fmla="val 265290"/>
              <a:gd name="f249" fmla="val 198199"/>
              <a:gd name="f250" fmla="val 272958"/>
              <a:gd name="f251" fmla="val 192601"/>
              <a:gd name="f252" fmla="val 276795"/>
              <a:gd name="f253" fmla="val 193971"/>
              <a:gd name="f254" fmla="val 289009"/>
              <a:gd name="f255" fmla="val 194016"/>
              <a:gd name="f256" fmla="val 298363"/>
              <a:gd name="f257" fmla="val 193248"/>
              <a:gd name="f258" fmla="val 304258"/>
              <a:gd name="f259" fmla="val 183694"/>
              <a:gd name="f260" fmla="val 309343"/>
              <a:gd name="f261" fmla="val 175453"/>
              <a:gd name="f262" fmla="val 308953"/>
              <a:gd name="f263" fmla="val 165378"/>
              <a:gd name="f264" fmla="val 303795"/>
              <a:gd name="f265" fmla="val 157923"/>
              <a:gd name="f266" fmla="val 298315"/>
              <a:gd name="f267" fmla="val 164420"/>
              <a:gd name="f268" fmla="val 291041"/>
              <a:gd name="f269" fmla="val 168177"/>
              <a:gd name="f270" fmla="val 283702"/>
              <a:gd name="f271" fmla="val 168174"/>
              <a:gd name="f272" fmla="val 283555"/>
              <a:gd name="f273" fmla="val 164527"/>
              <a:gd name="f274" fmla="val 293404"/>
              <a:gd name="f275" fmla="val 164978"/>
              <a:gd name="f276" fmla="val 303289"/>
              <a:gd name="f277" fmla="val 157339"/>
              <a:gd name="f278" fmla="val 308110"/>
              <a:gd name="f279" fmla="val 145450"/>
              <a:gd name="f280" fmla="val 311022"/>
              <a:gd name="f281" fmla="val 136198"/>
              <a:gd name="f282" fmla="val 308752"/>
              <a:gd name="f283" fmla="val 126109"/>
              <a:gd name="f284" fmla="val 302169"/>
              <a:gd name="f285" fmla="val 119023"/>
              <a:gd name="f286" fmla="val 296249"/>
              <a:gd name="f287" fmla="val 127191"/>
              <a:gd name="f288" fmla="val 286098"/>
              <a:gd name="f289" fmla="val 131525"/>
              <a:gd name="f290" fmla="val 275782"/>
              <a:gd name="f291" fmla="val 130309"/>
              <a:gd name="f292" fmla="val 276183"/>
              <a:gd name="f293" fmla="val 127106"/>
              <a:gd name="f294" fmla="val 285405"/>
              <a:gd name="f295" fmla="val 128184"/>
              <a:gd name="f296" fmla="val 294478"/>
              <a:gd name="f297" fmla="val 124281"/>
              <a:gd name="f298" fmla="val 299730"/>
              <a:gd name="f299" fmla="val 116974"/>
              <a:gd name="f300" fmla="val 300207"/>
              <a:gd name="f301" fmla="val 116045"/>
              <a:gd name="f302" fmla="val 300079"/>
              <a:gd name="f303" fmla="val 107222"/>
              <a:gd name="f304" fmla="val 295342"/>
              <a:gd name="f305" fmla="val 98867"/>
              <a:gd name="f306" fmla="val 287259"/>
              <a:gd name="f307" fmla="val 93880"/>
              <a:gd name="f308" fmla="val 284295"/>
              <a:gd name="f309" fmla="val 92051"/>
              <a:gd name="f310" fmla="val 281129"/>
              <a:gd name="f311" fmla="val 90828"/>
              <a:gd name="f312" fmla="val 277855"/>
              <a:gd name="f313" fmla="val 90561"/>
              <a:gd name="f314" fmla="val 271916"/>
              <a:gd name="f315" fmla="val 104194"/>
              <a:gd name="f316" fmla="val 259881"/>
              <a:gd name="f317" fmla="val 112708"/>
              <a:gd name="f318" fmla="val 248172"/>
              <a:gd name="f319" fmla="val 111695"/>
              <a:gd name="f320" fmla="val 248002"/>
              <a:gd name="f321" fmla="val 114741"/>
              <a:gd name="f322" fmla="val 246936"/>
              <a:gd name="f323" fmla="val 117719"/>
              <a:gd name="f324" fmla="val 245089"/>
              <a:gd name="f325" fmla="val 120348"/>
              <a:gd name="f326" fmla="val 241307"/>
              <a:gd name="f327" fmla="val 125729"/>
              <a:gd name="f328" fmla="val 234825"/>
              <a:gd name="f329" fmla="val 128827"/>
              <a:gd name="f330" fmla="val 228007"/>
              <a:gd name="f331" fmla="val 128511"/>
              <a:gd name="f332" fmla="val 228158"/>
              <a:gd name="f333" fmla="val 125380"/>
              <a:gd name="f334" fmla="val 233848"/>
              <a:gd name="f335" fmla="val 125642"/>
              <a:gd name="f336" fmla="val 239262"/>
              <a:gd name="f337" fmla="val 123097"/>
              <a:gd name="f338" fmla="val 242439"/>
              <a:gd name="f339" fmla="val 118667"/>
              <a:gd name="f340" fmla="val 244071"/>
              <a:gd name="f341" fmla="val 116391"/>
              <a:gd name="f342" fmla="val 244987"/>
              <a:gd name="f343" fmla="val 113796"/>
              <a:gd name="f344" fmla="val 245116"/>
              <a:gd name="f345" fmla="val 111152"/>
              <a:gd name="f346" fmla="val 243716"/>
              <a:gd name="f347" fmla="val 110904"/>
              <a:gd name="f348" fmla="val 244539"/>
              <a:gd name="f349" fmla="val 108155"/>
              <a:gd name="f350" fmla="val 244792"/>
              <a:gd name="f351" fmla="val 106166"/>
              <a:gd name="f352" fmla="val 244131"/>
              <a:gd name="f353" fmla="val 104285"/>
              <a:gd name="f354" fmla="val 243078"/>
              <a:gd name="f355" fmla="val 102544"/>
              <a:gd name="f356" fmla="val 240257"/>
              <a:gd name="f357" fmla="val 97875"/>
              <a:gd name="f358" fmla="val 235048"/>
              <a:gd name="f359" fmla="val 94922"/>
              <a:gd name="f360" fmla="val 229344"/>
              <a:gd name="f361" fmla="val 94755"/>
              <a:gd name="f362" fmla="val 229436"/>
              <a:gd name="f363" fmla="val 91621"/>
              <a:gd name="f364" fmla="val 236268"/>
              <a:gd name="f365" fmla="val 91821"/>
              <a:gd name="f366" fmla="val 242499"/>
              <a:gd name="f367" fmla="val 95409"/>
              <a:gd name="f368" fmla="val 245850"/>
              <a:gd name="f369" fmla="val 101072"/>
              <a:gd name="f370" fmla="val 247129"/>
              <a:gd name="f371" fmla="val 103235"/>
              <a:gd name="f372" fmla="val 247915"/>
              <a:gd name="f373" fmla="val 105575"/>
              <a:gd name="f374" fmla="val 248037"/>
              <a:gd name="f375" fmla="val 107973"/>
              <a:gd name="f376" fmla="val 258268"/>
              <a:gd name="f377" fmla="val 109553"/>
              <a:gd name="f378" fmla="val 268981"/>
              <a:gd name="f379" fmla="val 102051"/>
              <a:gd name="f380" fmla="val 274232"/>
              <a:gd name="f381" fmla="val 89778"/>
              <a:gd name="f382" fmla="val 278708"/>
              <a:gd name="f383" fmla="val 77339"/>
              <a:gd name="f384" fmla="val 274020"/>
              <a:gd name="f385" fmla="val 63056"/>
              <a:gd name="f386" fmla="val 262316"/>
              <a:gd name="f387" fmla="val 55834"/>
              <a:gd name="f388" fmla="val 257734"/>
              <a:gd name="f389" fmla="val 53007"/>
              <a:gd name="f390" fmla="val 252666"/>
              <a:gd name="f391" fmla="val 51626"/>
              <a:gd name="f392" fmla="val 247691"/>
              <a:gd name="f393" fmla="val 52231"/>
              <a:gd name="f394" fmla="val 248705"/>
              <a:gd name="f395" fmla="val 60913"/>
              <a:gd name="f396" fmla="val 245967"/>
              <a:gd name="f397" fmla="val 69020"/>
              <a:gd name="f398" fmla="val 239739"/>
              <a:gd name="f399" fmla="val 74185"/>
              <a:gd name="f400" fmla="val 237649"/>
              <a:gd name="f401" fmla="val 71664"/>
              <a:gd name="f402" fmla="val 244579"/>
              <a:gd name="f403" fmla="val 65918"/>
              <a:gd name="f404" fmla="val 246481"/>
              <a:gd name="f405" fmla="val 55888"/>
              <a:gd name="f406" fmla="val 243151"/>
              <a:gd name="f407" fmla="val 45920"/>
              <a:gd name="f408" fmla="val 241194"/>
              <a:gd name="f409" fmla="val 40124"/>
              <a:gd name="f410" fmla="val 237183"/>
              <a:gd name="f411" fmla="val 35004"/>
              <a:gd name="f412" fmla="val 231542"/>
              <a:gd name="f413" fmla="val 31523"/>
              <a:gd name="f414" fmla="val 221392"/>
              <a:gd name="f415" fmla="val 25261"/>
              <a:gd name="f416" fmla="val 208864"/>
              <a:gd name="f417" fmla="val 26095"/>
              <a:gd name="f418" fmla="val 199763"/>
              <a:gd name="f419" fmla="val 32668"/>
              <a:gd name="f420" fmla="val 194721"/>
              <a:gd name="f421" fmla="val 27952"/>
              <a:gd name="f422" fmla="val 189842"/>
              <a:gd name="f423" fmla="val 24941"/>
              <a:gd name="f424" fmla="val 184271"/>
              <a:gd name="f425" fmla="val 23995"/>
              <a:gd name="f426" fmla="val 190632"/>
              <a:gd name="f427" fmla="val 62"/>
              <a:gd name="f428" fmla="val 300121"/>
              <a:gd name="f429" fmla="val 2329"/>
              <a:gd name="f430" fmla="val 391248"/>
              <a:gd name="f431" fmla="val 125645"/>
              <a:gd name="f432" fmla="val 309641"/>
              <a:gd name="f433" fmla="val 225160"/>
              <a:gd name="f434" fmla="val 282892"/>
              <a:gd name="f435" fmla="val 251229"/>
              <a:gd name="f436" fmla="val 279266"/>
              <a:gd name="f437" fmla="val 288859"/>
              <a:gd name="f438" fmla="val 302841"/>
              <a:gd name="f439" fmla="val 374772"/>
              <a:gd name="f440" fmla="val 121266"/>
              <a:gd name="f441" fmla="val 109025"/>
              <a:gd name="f442" fmla="val 322355"/>
              <a:gd name="f443" fmla="val 76580"/>
              <a:gd name="f444" fmla="val 333165"/>
              <a:gd name="f445" fmla="val 40716"/>
              <a:gd name="f446" fmla="val 329924"/>
              <a:gd name="f447" fmla="val 28778"/>
              <a:gd name="f448" fmla="val 318327"/>
              <a:gd name="f449" fmla="val 22923"/>
              <a:gd name="f450" fmla="val 311868"/>
              <a:gd name="f451" fmla="val 25422"/>
              <a:gd name="f452" fmla="val 291738"/>
              <a:gd name="f453" fmla="val 32859"/>
              <a:gd name="f454" fmla="val 276164"/>
              <a:gd name="f455" fmla="val 35235"/>
              <a:gd name="f456" fmla="val 270344"/>
              <a:gd name="f457" fmla="val 23179"/>
              <a:gd name="f458" fmla="val 268321"/>
              <a:gd name="f459" fmla="val 20618"/>
              <a:gd name="f460" fmla="val 259843"/>
              <a:gd name="f461" fmla="val 19440"/>
              <a:gd name="f462" fmla="val 251965"/>
              <a:gd name="f463" fmla="val 27377"/>
              <a:gd name="f464" fmla="val 251682"/>
              <a:gd name="f465" fmla="val 30757"/>
              <a:gd name="f466" fmla="val 247602"/>
              <a:gd name="f467" fmla="val 18516"/>
              <a:gd name="f468" fmla="val 238938"/>
              <a:gd name="f469" fmla="val 12669"/>
              <a:gd name="f470" fmla="val 232923"/>
              <a:gd name="f471" fmla="val 25811"/>
              <a:gd name="f472" fmla="val 221592"/>
              <a:gd name="f473" fmla="val 29458"/>
              <a:gd name="f474" fmla="val 212919"/>
              <a:gd name="f475" fmla="val 16679"/>
              <a:gd name="f476" fmla="val 208924"/>
              <a:gd name="f477" fmla="val 7006"/>
              <a:gd name="f478" fmla="val 203466"/>
              <a:gd name="f479" fmla="val 307"/>
              <a:gd name="f480" fmla="val 196983"/>
              <a:gd name="f481" fmla="val -2572"/>
              <a:gd name="f482" fmla="val 186228"/>
              <a:gd name="f483" fmla="val 15339"/>
              <a:gd name="f484" fmla="val 171234"/>
              <a:gd name="f485" fmla="val 31089"/>
              <a:gd name="f486" fmla="val 151672"/>
              <a:gd name="f487" fmla="val 47602"/>
              <a:gd name="f488" fmla="val 132201"/>
              <a:gd name="f489" fmla="val 33821"/>
              <a:gd name="f490" fmla="val 117353"/>
              <a:gd name="f491" fmla="val 46470"/>
              <a:gd name="f492" fmla="val 75544"/>
              <a:gd name="f493" fmla="val 66559"/>
              <a:gd name="f494" fmla="val 23813"/>
              <a:gd name="f495" fmla="val 114124"/>
              <a:gd name="f496" fmla="val -1423"/>
              <a:gd name="f497" fmla="*/ f0 1 341005"/>
              <a:gd name="f498" fmla="*/ f1 1 376812"/>
              <a:gd name="f499" fmla="val f2"/>
              <a:gd name="f500" fmla="val f3"/>
              <a:gd name="f501" fmla="val f4"/>
              <a:gd name="f502" fmla="+- f501 0 f499"/>
              <a:gd name="f503" fmla="+- f500 0 f499"/>
              <a:gd name="f504" fmla="*/ f503 1 341005"/>
              <a:gd name="f505" fmla="*/ f502 1 376812"/>
              <a:gd name="f506" fmla="*/ f499 1 f504"/>
              <a:gd name="f507" fmla="*/ f500 1 f504"/>
              <a:gd name="f508" fmla="*/ f499 1 f505"/>
              <a:gd name="f509" fmla="*/ f501 1 f505"/>
              <a:gd name="f510" fmla="*/ f506 f497 1"/>
              <a:gd name="f511" fmla="*/ f507 f497 1"/>
              <a:gd name="f512" fmla="*/ f509 f498 1"/>
              <a:gd name="f513" fmla="*/ f508 f49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510" t="f513" r="f511" b="f512"/>
            <a:pathLst>
              <a:path w="341005" h="376812">
                <a:moveTo>
                  <a:pt x="f5" y="f6"/>
                </a:moveTo>
                <a:cubicBezTo>
                  <a:pt x="f7" y="f8"/>
                  <a:pt x="f9" y="f10"/>
                  <a:pt x="f11" y="f12"/>
                </a:cubicBezTo>
                <a:lnTo>
                  <a:pt x="f13" y="f14"/>
                </a:lnTo>
                <a:cubicBezTo>
                  <a:pt x="f15" y="f16"/>
                  <a:pt x="f17" y="f18"/>
                  <a:pt x="f19" y="f20"/>
                </a:cubicBezTo>
                <a:cubicBezTo>
                  <a:pt x="f21" y="f22"/>
                  <a:pt x="f23" y="f24"/>
                  <a:pt x="f25" y="f26"/>
                </a:cubicBezTo>
                <a:lnTo>
                  <a:pt x="f27" y="f28"/>
                </a:lnTo>
                <a:cubicBezTo>
                  <a:pt x="f29" y="f30"/>
                  <a:pt x="f31" y="f32"/>
                  <a:pt x="f33" y="f34"/>
                </a:cubicBezTo>
                <a:cubicBezTo>
                  <a:pt x="f35" y="f36"/>
                  <a:pt x="f37" y="f38"/>
                  <a:pt x="f39" y="f40"/>
                </a:cubicBezTo>
                <a:close/>
                <a:moveTo>
                  <a:pt x="f41" y="f42"/>
                </a:moveTo>
                <a:cubicBezTo>
                  <a:pt x="f43" y="f44"/>
                  <a:pt x="f45" y="f46"/>
                  <a:pt x="f47" y="f48"/>
                </a:cubicBezTo>
                <a:lnTo>
                  <a:pt x="f49" y="f50"/>
                </a:lnTo>
                <a:cubicBezTo>
                  <a:pt x="f51" y="f52"/>
                  <a:pt x="f53" y="f54"/>
                  <a:pt x="f55" y="f56"/>
                </a:cubicBezTo>
                <a:cubicBezTo>
                  <a:pt x="f57" y="f58"/>
                  <a:pt x="f59" y="f60"/>
                  <a:pt x="f61" y="f62"/>
                </a:cubicBezTo>
                <a:lnTo>
                  <a:pt x="f63" y="f64"/>
                </a:lnTo>
                <a:cubicBezTo>
                  <a:pt x="f65" y="f66"/>
                  <a:pt x="f67" y="f68"/>
                  <a:pt x="f69" y="f70"/>
                </a:cubicBezTo>
                <a:lnTo>
                  <a:pt x="f71" y="f72"/>
                </a:lnTo>
                <a:cubicBezTo>
                  <a:pt x="f73" y="f74"/>
                  <a:pt x="f75" y="f76"/>
                  <a:pt x="f41" y="f42"/>
                </a:cubicBezTo>
                <a:close/>
                <a:moveTo>
                  <a:pt x="f77" y="f78"/>
                </a:moveTo>
                <a:cubicBezTo>
                  <a:pt x="f79" y="f80"/>
                  <a:pt x="f81" y="f82"/>
                  <a:pt x="f83" y="f84"/>
                </a:cubicBezTo>
                <a:lnTo>
                  <a:pt x="f85" y="f86"/>
                </a:lnTo>
                <a:lnTo>
                  <a:pt x="f87" y="f88"/>
                </a:lnTo>
                <a:lnTo>
                  <a:pt x="f89" y="f90"/>
                </a:lnTo>
                <a:cubicBezTo>
                  <a:pt x="f91" y="f92"/>
                  <a:pt x="f93" y="f94"/>
                  <a:pt x="f95" y="f96"/>
                </a:cubicBezTo>
                <a:cubicBezTo>
                  <a:pt x="f97" y="f98"/>
                  <a:pt x="f99" y="f100"/>
                  <a:pt x="f101" y="f102"/>
                </a:cubicBezTo>
                <a:cubicBezTo>
                  <a:pt x="f103" y="f104"/>
                  <a:pt x="f105" y="f106"/>
                  <a:pt x="f107" y="f108"/>
                </a:cubicBezTo>
                <a:lnTo>
                  <a:pt x="f109" y="f110"/>
                </a:lnTo>
                <a:cubicBezTo>
                  <a:pt x="f111" y="f112"/>
                  <a:pt x="f113" y="f114"/>
                  <a:pt x="f115" y="f116"/>
                </a:cubicBezTo>
                <a:cubicBezTo>
                  <a:pt x="f117" y="f118"/>
                  <a:pt x="f119" y="f120"/>
                  <a:pt x="f121" y="f122"/>
                </a:cubicBezTo>
                <a:cubicBezTo>
                  <a:pt x="f123" y="f124"/>
                  <a:pt x="f125" y="f126"/>
                  <a:pt x="f127" y="f128"/>
                </a:cubicBezTo>
                <a:cubicBezTo>
                  <a:pt x="f129" y="f130"/>
                  <a:pt x="f131" y="f132"/>
                  <a:pt x="f133" y="f134"/>
                </a:cubicBezTo>
                <a:cubicBezTo>
                  <a:pt x="f135" y="f136"/>
                  <a:pt x="f137" y="f138"/>
                  <a:pt x="f139" y="f140"/>
                </a:cubicBezTo>
                <a:cubicBezTo>
                  <a:pt x="f141" y="f142"/>
                  <a:pt x="f143" y="f144"/>
                  <a:pt x="f145" y="f146"/>
                </a:cubicBezTo>
                <a:cubicBezTo>
                  <a:pt x="f147" y="f148"/>
                  <a:pt x="f149" y="f150"/>
                  <a:pt x="f151" y="f152"/>
                </a:cubicBezTo>
                <a:lnTo>
                  <a:pt x="f153" y="f154"/>
                </a:lnTo>
                <a:cubicBezTo>
                  <a:pt x="f155" y="f156"/>
                  <a:pt x="f157" y="f158"/>
                  <a:pt x="f159" y="f160"/>
                </a:cubicBezTo>
                <a:cubicBezTo>
                  <a:pt x="f161" y="f162"/>
                  <a:pt x="f163" y="f164"/>
                  <a:pt x="f165" y="f166"/>
                </a:cubicBezTo>
                <a:lnTo>
                  <a:pt x="f167" y="f168"/>
                </a:lnTo>
                <a:cubicBezTo>
                  <a:pt x="f169" y="f170"/>
                  <a:pt x="f171" y="f172"/>
                  <a:pt x="f173" y="f174"/>
                </a:cubicBezTo>
                <a:lnTo>
                  <a:pt x="f175" y="f176"/>
                </a:lnTo>
                <a:lnTo>
                  <a:pt x="f177" y="f178"/>
                </a:lnTo>
                <a:lnTo>
                  <a:pt x="f179" y="f180"/>
                </a:lnTo>
                <a:cubicBezTo>
                  <a:pt x="f181" y="f182"/>
                  <a:pt x="f183" y="f184"/>
                  <a:pt x="f185" y="f186"/>
                </a:cubicBezTo>
                <a:cubicBezTo>
                  <a:pt x="f187" y="f188"/>
                  <a:pt x="f189" y="f190"/>
                  <a:pt x="f191" y="f192"/>
                </a:cubicBezTo>
                <a:cubicBezTo>
                  <a:pt x="f193" y="f194"/>
                  <a:pt x="f195" y="f196"/>
                  <a:pt x="f197" y="f198"/>
                </a:cubicBezTo>
                <a:cubicBezTo>
                  <a:pt x="f199" y="f200"/>
                  <a:pt x="f201" y="f202"/>
                  <a:pt x="f203" y="f204"/>
                </a:cubicBezTo>
                <a:lnTo>
                  <a:pt x="f205" y="f206"/>
                </a:lnTo>
                <a:cubicBezTo>
                  <a:pt x="f207" y="f208"/>
                  <a:pt x="f209" y="f210"/>
                  <a:pt x="f211" y="f212"/>
                </a:cubicBezTo>
                <a:cubicBezTo>
                  <a:pt x="f213" y="f214"/>
                  <a:pt x="f215" y="f216"/>
                  <a:pt x="f217" y="f218"/>
                </a:cubicBezTo>
                <a:lnTo>
                  <a:pt x="f219" y="f220"/>
                </a:lnTo>
                <a:cubicBezTo>
                  <a:pt x="f221" y="f222"/>
                  <a:pt x="f223" y="f224"/>
                  <a:pt x="f225" y="f226"/>
                </a:cubicBezTo>
                <a:lnTo>
                  <a:pt x="f227" y="f228"/>
                </a:lnTo>
                <a:cubicBezTo>
                  <a:pt x="f215" y="f229"/>
                  <a:pt x="f230" y="f231"/>
                  <a:pt x="f232" y="f233"/>
                </a:cubicBezTo>
                <a:cubicBezTo>
                  <a:pt x="f234" y="f235"/>
                  <a:pt x="f236" y="f237"/>
                  <a:pt x="f238" y="f239"/>
                </a:cubicBezTo>
                <a:cubicBezTo>
                  <a:pt x="f240" y="f241"/>
                  <a:pt x="f242" y="f243"/>
                  <a:pt x="f244" y="f245"/>
                </a:cubicBezTo>
                <a:cubicBezTo>
                  <a:pt x="f246" y="f247"/>
                  <a:pt x="f248" y="f249"/>
                  <a:pt x="f250" y="f251"/>
                </a:cubicBezTo>
                <a:lnTo>
                  <a:pt x="f252" y="f253"/>
                </a:lnTo>
                <a:cubicBezTo>
                  <a:pt x="f254" y="f255"/>
                  <a:pt x="f256" y="f257"/>
                  <a:pt x="f258" y="f259"/>
                </a:cubicBezTo>
                <a:cubicBezTo>
                  <a:pt x="f260" y="f261"/>
                  <a:pt x="f262" y="f263"/>
                  <a:pt x="f264" y="f265"/>
                </a:cubicBezTo>
                <a:cubicBezTo>
                  <a:pt x="f266" y="f267"/>
                  <a:pt x="f268" y="f269"/>
                  <a:pt x="f270" y="f271"/>
                </a:cubicBezTo>
                <a:lnTo>
                  <a:pt x="f272" y="f273"/>
                </a:lnTo>
                <a:cubicBezTo>
                  <a:pt x="f274" y="f275"/>
                  <a:pt x="f276" y="f277"/>
                  <a:pt x="f278" y="f279"/>
                </a:cubicBezTo>
                <a:cubicBezTo>
                  <a:pt x="f280" y="f281"/>
                  <a:pt x="f282" y="f283"/>
                  <a:pt x="f284" y="f285"/>
                </a:cubicBezTo>
                <a:cubicBezTo>
                  <a:pt x="f286" y="f287"/>
                  <a:pt x="f288" y="f289"/>
                  <a:pt x="f290" y="f291"/>
                </a:cubicBezTo>
                <a:lnTo>
                  <a:pt x="f292" y="f293"/>
                </a:lnTo>
                <a:cubicBezTo>
                  <a:pt x="f294" y="f295"/>
                  <a:pt x="f296" y="f297"/>
                  <a:pt x="f298" y="f299"/>
                </a:cubicBezTo>
                <a:lnTo>
                  <a:pt x="f300" y="f301"/>
                </a:lnTo>
                <a:cubicBezTo>
                  <a:pt x="f302" y="f303"/>
                  <a:pt x="f304" y="f305"/>
                  <a:pt x="f306" y="f307"/>
                </a:cubicBezTo>
                <a:cubicBezTo>
                  <a:pt x="f308" y="f309"/>
                  <a:pt x="f310" y="f311"/>
                  <a:pt x="f312" y="f313"/>
                </a:cubicBezTo>
                <a:cubicBezTo>
                  <a:pt x="f314" y="f315"/>
                  <a:pt x="f316" y="f317"/>
                  <a:pt x="f318" y="f319"/>
                </a:cubicBezTo>
                <a:cubicBezTo>
                  <a:pt x="f320" y="f321"/>
                  <a:pt x="f322" y="f323"/>
                  <a:pt x="f324" y="f325"/>
                </a:cubicBezTo>
                <a:cubicBezTo>
                  <a:pt x="f326" y="f327"/>
                  <a:pt x="f328" y="f329"/>
                  <a:pt x="f330" y="f331"/>
                </a:cubicBezTo>
                <a:lnTo>
                  <a:pt x="f332" y="f333"/>
                </a:lnTo>
                <a:cubicBezTo>
                  <a:pt x="f334" y="f335"/>
                  <a:pt x="f336" y="f337"/>
                  <a:pt x="f338" y="f339"/>
                </a:cubicBezTo>
                <a:cubicBezTo>
                  <a:pt x="f340" y="f341"/>
                  <a:pt x="f342" y="f343"/>
                  <a:pt x="f344" y="f345"/>
                </a:cubicBezTo>
                <a:lnTo>
                  <a:pt x="f346" y="f347"/>
                </a:lnTo>
                <a:lnTo>
                  <a:pt x="f348" y="f349"/>
                </a:lnTo>
                <a:cubicBezTo>
                  <a:pt x="f350" y="f351"/>
                  <a:pt x="f352" y="f353"/>
                  <a:pt x="f354" y="f355"/>
                </a:cubicBezTo>
                <a:cubicBezTo>
                  <a:pt x="f356" y="f357"/>
                  <a:pt x="f358" y="f359"/>
                  <a:pt x="f360" y="f361"/>
                </a:cubicBezTo>
                <a:lnTo>
                  <a:pt x="f362" y="f363"/>
                </a:lnTo>
                <a:cubicBezTo>
                  <a:pt x="f364" y="f365"/>
                  <a:pt x="f366" y="f367"/>
                  <a:pt x="f368" y="f369"/>
                </a:cubicBezTo>
                <a:cubicBezTo>
                  <a:pt x="f370" y="f371"/>
                  <a:pt x="f372" y="f373"/>
                  <a:pt x="f374" y="f375"/>
                </a:cubicBezTo>
                <a:cubicBezTo>
                  <a:pt x="f376" y="f377"/>
                  <a:pt x="f378" y="f379"/>
                  <a:pt x="f380" y="f381"/>
                </a:cubicBezTo>
                <a:cubicBezTo>
                  <a:pt x="f382" y="f383"/>
                  <a:pt x="f384" y="f385"/>
                  <a:pt x="f386" y="f387"/>
                </a:cubicBezTo>
                <a:cubicBezTo>
                  <a:pt x="f388" y="f389"/>
                  <a:pt x="f390" y="f391"/>
                  <a:pt x="f392" y="f393"/>
                </a:cubicBezTo>
                <a:cubicBezTo>
                  <a:pt x="f394" y="f395"/>
                  <a:pt x="f396" y="f397"/>
                  <a:pt x="f398" y="f399"/>
                </a:cubicBezTo>
                <a:lnTo>
                  <a:pt x="f400" y="f401"/>
                </a:lnTo>
                <a:cubicBezTo>
                  <a:pt x="f402" y="f403"/>
                  <a:pt x="f404" y="f405"/>
                  <a:pt x="f406" y="f407"/>
                </a:cubicBezTo>
                <a:cubicBezTo>
                  <a:pt x="f408" y="f409"/>
                  <a:pt x="f410" y="f411"/>
                  <a:pt x="f412" y="f413"/>
                </a:cubicBezTo>
                <a:cubicBezTo>
                  <a:pt x="f414" y="f415"/>
                  <a:pt x="f416" y="f417"/>
                  <a:pt x="f418" y="f419"/>
                </a:cubicBezTo>
                <a:lnTo>
                  <a:pt x="f420" y="f421"/>
                </a:lnTo>
                <a:cubicBezTo>
                  <a:pt x="f422" y="f423"/>
                  <a:pt x="f424" y="f425"/>
                  <a:pt x="f77" y="f78"/>
                </a:cubicBezTo>
                <a:close/>
                <a:moveTo>
                  <a:pt x="f426" y="f427"/>
                </a:moveTo>
                <a:cubicBezTo>
                  <a:pt x="f428" y="f429"/>
                  <a:pt x="f430" y="f431"/>
                  <a:pt x="f432" y="f433"/>
                </a:cubicBezTo>
                <a:cubicBezTo>
                  <a:pt x="f434" y="f435"/>
                  <a:pt x="f436" y="f437"/>
                  <a:pt x="f438" y="f439"/>
                </a:cubicBezTo>
                <a:lnTo>
                  <a:pt x="f440" y="f4"/>
                </a:lnTo>
                <a:lnTo>
                  <a:pt x="f441" y="f442"/>
                </a:lnTo>
                <a:cubicBezTo>
                  <a:pt x="f443" y="f444"/>
                  <a:pt x="f445" y="f446"/>
                  <a:pt x="f447" y="f448"/>
                </a:cubicBezTo>
                <a:cubicBezTo>
                  <a:pt x="f449" y="f450"/>
                  <a:pt x="f451" y="f452"/>
                  <a:pt x="f453" y="f454"/>
                </a:cubicBezTo>
                <a:cubicBezTo>
                  <a:pt x="f455" y="f456"/>
                  <a:pt x="f457" y="f458"/>
                  <a:pt x="f459" y="f460"/>
                </a:cubicBezTo>
                <a:cubicBezTo>
                  <a:pt x="f461" y="f462"/>
                  <a:pt x="f463" y="f464"/>
                  <a:pt x="f465" y="f466"/>
                </a:cubicBezTo>
                <a:lnTo>
                  <a:pt x="f467" y="f468"/>
                </a:lnTo>
                <a:cubicBezTo>
                  <a:pt x="f469" y="f470"/>
                  <a:pt x="f471" y="f472"/>
                  <a:pt x="f473" y="f474"/>
                </a:cubicBezTo>
                <a:cubicBezTo>
                  <a:pt x="f475" y="f476"/>
                  <a:pt x="f477" y="f478"/>
                  <a:pt x="f479" y="f480"/>
                </a:cubicBezTo>
                <a:cubicBezTo>
                  <a:pt x="f481" y="f482"/>
                  <a:pt x="f483" y="f484"/>
                  <a:pt x="f485" y="f486"/>
                </a:cubicBezTo>
                <a:cubicBezTo>
                  <a:pt x="f487" y="f488"/>
                  <a:pt x="f489" y="f490"/>
                  <a:pt x="f491" y="f492"/>
                </a:cubicBezTo>
                <a:cubicBezTo>
                  <a:pt x="f493" y="f494"/>
                  <a:pt x="f495" y="f496"/>
                  <a:pt x="f426" y="f427"/>
                </a:cubicBezTo>
                <a:close/>
              </a:path>
            </a:pathLst>
          </a:custGeom>
          <a:solidFill>
            <a:schemeClr val="bg2"/>
          </a:solidFill>
          <a:ln cap="flat">
            <a:noFill/>
            <a:prstDash val="solid"/>
          </a:ln>
        </p:spPr>
        <p:txBody>
          <a:bodyPr vert="horz" wrap="square" lIns="121920" tIns="60960" rIns="121920" bIns="60960" anchor="ctr" anchorCtr="1" compatLnSpc="1">
            <a:noAutofit/>
          </a:bodyPr>
          <a:lstStyle/>
          <a:p>
            <a:pPr algn="ctr" defTabSz="121917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 kern="0">
              <a:solidFill>
                <a:schemeClr val="bg1"/>
              </a:solidFill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3" name="Oval 8">
            <a:extLst>
              <a:ext uri="{FF2B5EF4-FFF2-40B4-BE49-F238E27FC236}">
                <a16:creationId xmlns:a16="http://schemas.microsoft.com/office/drawing/2014/main" id="{5F47057C-0435-DA9E-AEBD-2B7A188D439E}"/>
              </a:ext>
            </a:extLst>
          </p:cNvPr>
          <p:cNvSpPr/>
          <p:nvPr/>
        </p:nvSpPr>
        <p:spPr>
          <a:xfrm>
            <a:off x="5136416" y="1845281"/>
            <a:ext cx="581789" cy="623255"/>
          </a:xfrm>
          <a:custGeom>
            <a:avLst/>
            <a:gdLst>
              <a:gd name="f0" fmla="val w"/>
              <a:gd name="f1" fmla="val h"/>
              <a:gd name="f2" fmla="val 0"/>
              <a:gd name="f3" fmla="val 3068057"/>
              <a:gd name="f4" fmla="val 3083879"/>
              <a:gd name="f5" fmla="val 1943022"/>
              <a:gd name="f6" fmla="val 2091435"/>
              <a:gd name="f7" fmla="val 2214809"/>
              <a:gd name="f8" fmla="val 107202"/>
              <a:gd name="f9" fmla="val 2232575"/>
              <a:gd name="f10" fmla="val 249298"/>
              <a:gd name="f11" fmla="val 2066806"/>
              <a:gd name="f12" fmla="val 323095"/>
              <a:gd name="f13" fmla="val 1966497"/>
              <a:gd name="f14" fmla="val 475331"/>
              <a:gd name="f15" fmla="val 1992863"/>
              <a:gd name="f16" fmla="val 623272"/>
              <a:gd name="f17" fmla="val 2032344"/>
              <a:gd name="f18" fmla="val 614884"/>
              <a:gd name="f19" fmla="val 2007703"/>
              <a:gd name="f20" fmla="val 472429"/>
              <a:gd name="f21" fmla="val 2119863"/>
              <a:gd name="f22" fmla="val 324636"/>
              <a:gd name="f23" fmla="val 2294697"/>
              <a:gd name="f24" fmla="val 266187"/>
              <a:gd name="f25" fmla="val 2304190"/>
              <a:gd name="f26" fmla="val 260641"/>
              <a:gd name="f27" fmla="val 2314409"/>
              <a:gd name="f28" fmla="val 260119"/>
              <a:gd name="f29" fmla="val 2324748"/>
              <a:gd name="f30" fmla="val 2491310"/>
              <a:gd name="f31" fmla="val 2626336"/>
              <a:gd name="f32" fmla="val 395145"/>
              <a:gd name="f33" fmla="val 561708"/>
              <a:gd name="f34" fmla="val 2609021"/>
              <a:gd name="f35" fmla="val 647481"/>
              <a:gd name="f36" fmla="val 656343"/>
              <a:gd name="f37" fmla="val 2762823"/>
              <a:gd name="f38" fmla="val 669742"/>
              <a:gd name="f39" fmla="val 2867295"/>
              <a:gd name="f40" fmla="val 786613"/>
              <a:gd name="f41" fmla="val 927882"/>
              <a:gd name="f42" fmla="val 2850464"/>
              <a:gd name="f43" fmla="val 1011252"/>
              <a:gd name="f44" fmla="val 2978255"/>
              <a:gd name="f45" fmla="val 1064152"/>
              <a:gd name="f46" fmla="val 1190111"/>
              <a:gd name="f47" fmla="val 1337042"/>
              <a:gd name="f48" fmla="val 1418703"/>
              <a:gd name="f49" fmla="val 3040320"/>
              <a:gd name="f50" fmla="val 1493884"/>
              <a:gd name="f51" fmla="val 2992210"/>
              <a:gd name="f52" fmla="val 1551889"/>
              <a:gd name="f53" fmla="val 2909241"/>
              <a:gd name="f54" fmla="val 1651289"/>
              <a:gd name="f55" fmla="val 2791782"/>
              <a:gd name="f56" fmla="val 1696238"/>
              <a:gd name="f57" fmla="val 2686704"/>
              <a:gd name="f58" fmla="val 1660749"/>
              <a:gd name="f59" fmla="val 2673794"/>
              <a:gd name="f60" fmla="val 1698968"/>
              <a:gd name="f61" fmla="val 2768232"/>
              <a:gd name="f62" fmla="val 1730865"/>
              <a:gd name="f63" fmla="val 2870956"/>
              <a:gd name="f64" fmla="val 1707121"/>
              <a:gd name="f65" fmla="val 2955415"/>
              <a:gd name="f66" fmla="val 1640323"/>
              <a:gd name="f67" fmla="val 2993943"/>
              <a:gd name="f68" fmla="val 1688574"/>
              <a:gd name="f69" fmla="val 3012247"/>
              <a:gd name="f70" fmla="val 1750635"/>
              <a:gd name="f71" fmla="val 1816968"/>
              <a:gd name="f72" fmla="val 1986406"/>
              <a:gd name="f73" fmla="val 2892829"/>
              <a:gd name="f74" fmla="val 2127952"/>
              <a:gd name="f75" fmla="val 2733451"/>
              <a:gd name="f76" fmla="val 2161496"/>
              <a:gd name="f77" fmla="val 2570803"/>
              <a:gd name="f78" fmla="val 2185843"/>
              <a:gd name="f79" fmla="val 2422847"/>
              <a:gd name="f80" fmla="val 2122052"/>
              <a:gd name="f81" fmla="val 2373218"/>
              <a:gd name="f82" fmla="val 2004561"/>
              <a:gd name="f83" fmla="val 2397575"/>
              <a:gd name="f84" fmla="val 1987765"/>
              <a:gd name="f85" fmla="val 2417022"/>
              <a:gd name="f86" fmla="val 1964396"/>
              <a:gd name="f87" fmla="val 2431421"/>
              <a:gd name="f88" fmla="val 1936987"/>
              <a:gd name="f89" fmla="val 2469123"/>
              <a:gd name="f90" fmla="val 1865220"/>
              <a:gd name="f91" fmla="val 2466430"/>
              <a:gd name="f92" fmla="val 1776674"/>
              <a:gd name="f93" fmla="val 2424327"/>
              <a:gd name="f94" fmla="val 1703750"/>
              <a:gd name="f95" fmla="val 2390880"/>
              <a:gd name="f96" fmla="val 1723060"/>
              <a:gd name="f97" fmla="val 2426033"/>
              <a:gd name="f98" fmla="val 1783948"/>
              <a:gd name="f99" fmla="val 2428758"/>
              <a:gd name="f100" fmla="val 1857660"/>
              <a:gd name="f101" fmla="val 2398065"/>
              <a:gd name="f102" fmla="val 1917447"/>
              <a:gd name="f103" fmla="val 2386618"/>
              <a:gd name="f104" fmla="val 1939743"/>
              <a:gd name="f105" fmla="val 2371177"/>
              <a:gd name="f106" fmla="val 1958844"/>
              <a:gd name="f107" fmla="val 2348681"/>
              <a:gd name="f108" fmla="val 1969064"/>
              <a:gd name="f109" fmla="val 2314536"/>
              <a:gd name="f110" fmla="val 1978212"/>
              <a:gd name="f111" fmla="val 2320989"/>
              <a:gd name="f112" fmla="val 1994504"/>
              <a:gd name="f113" fmla="val 2292439"/>
              <a:gd name="f114" fmla="val 2010252"/>
              <a:gd name="f115" fmla="val 2259301"/>
              <a:gd name="f116" fmla="val 2017439"/>
              <a:gd name="f117" fmla="val 2224883"/>
              <a:gd name="f118" fmla="val 2015050"/>
              <a:gd name="f119" fmla="val 2157880"/>
              <a:gd name="f120" fmla="val 2010397"/>
              <a:gd name="f121" fmla="val 2096183"/>
              <a:gd name="f122" fmla="val 1970105"/>
              <a:gd name="f123" fmla="val 2062112"/>
              <a:gd name="f124" fmla="val 1908746"/>
              <a:gd name="f125" fmla="val 2028307"/>
              <a:gd name="f126" fmla="val 1927422"/>
              <a:gd name="f127" fmla="val 2069101"/>
              <a:gd name="f128" fmla="val 2000945"/>
              <a:gd name="f129" fmla="val 2143517"/>
              <a:gd name="f130" fmla="val 2048870"/>
              <a:gd name="f131" fmla="val 2224395"/>
              <a:gd name="f132" fmla="val 2053708"/>
              <a:gd name="f133" fmla="val 2263912"/>
              <a:gd name="f134" fmla="val 2056070"/>
              <a:gd name="f135" fmla="val 2302036"/>
              <a:gd name="f136" fmla="val 2047984"/>
              <a:gd name="f137" fmla="val 2335071"/>
              <a:gd name="f138" fmla="val 2030056"/>
              <a:gd name="f139" fmla="val 2400196"/>
              <a:gd name="f140" fmla="val 2159379"/>
              <a:gd name="f141" fmla="val 2567325"/>
              <a:gd name="f142" fmla="val 2230480"/>
              <a:gd name="f143" fmla="val 2748680"/>
              <a:gd name="f144" fmla="val 2204554"/>
              <a:gd name="f145" fmla="val 2767068"/>
              <a:gd name="f146" fmla="val 2240602"/>
              <a:gd name="f147" fmla="val 2774723"/>
              <a:gd name="f148" fmla="val 2281713"/>
              <a:gd name="f149" fmla="val 2324613"/>
              <a:gd name="f150" fmla="val 2444667"/>
              <a:gd name="f151" fmla="val 2714770"/>
              <a:gd name="f152" fmla="val 2550720"/>
              <a:gd name="f153" fmla="val 2619461"/>
              <a:gd name="f154" fmla="val 2609132"/>
              <a:gd name="f155" fmla="val 2594093"/>
              <a:gd name="f156" fmla="val 2739763"/>
              <a:gd name="f157" fmla="val 2496512"/>
              <a:gd name="f158" fmla="val 2844553"/>
              <a:gd name="f159" fmla="val 2368919"/>
              <a:gd name="f160" fmla="val 2876858"/>
              <a:gd name="f161" fmla="val 2184369"/>
              <a:gd name="f162" fmla="val 2908073"/>
              <a:gd name="f163" fmla="val 2016372"/>
              <a:gd name="f164" fmla="val 2826285"/>
              <a:gd name="f165" fmla="val 1978290"/>
              <a:gd name="f166" fmla="val 2684161"/>
              <a:gd name="f167" fmla="val 1939323"/>
              <a:gd name="f168" fmla="val 2694602"/>
              <a:gd name="f169" fmla="val 1970494"/>
              <a:gd name="f170" fmla="val 2810931"/>
              <a:gd name="f171" fmla="val 2075973"/>
              <a:gd name="f172" fmla="val 2892306"/>
              <a:gd name="f173" fmla="val 2210223"/>
              <a:gd name="f174" fmla="val 2912307"/>
              <a:gd name="f175" fmla="val 2165434"/>
              <a:gd name="f176" fmla="val 3014618"/>
              <a:gd name="f177" fmla="val 2062317"/>
              <a:gd name="f178" fmla="val 1804718"/>
              <a:gd name="f179" fmla="val 1736151"/>
              <a:gd name="f180" fmla="val 2990782"/>
              <a:gd name="f181" fmla="val 1657612"/>
              <a:gd name="f182" fmla="val 2862428"/>
              <a:gd name="f183" fmla="val 1632100"/>
              <a:gd name="f184" fmla="val 2775963"/>
              <a:gd name="f185" fmla="val 1598588"/>
              <a:gd name="f186" fmla="val 2449530"/>
              <a:gd name="f187" fmla="val 1653064"/>
              <a:gd name="f188" fmla="val 2147091"/>
              <a:gd name="f189" fmla="val 1775302"/>
              <a:gd name="f190" fmla="val 2294672"/>
              <a:gd name="f191" fmla="val 1947360"/>
              <a:gd name="f192" fmla="val 2360889"/>
              <a:gd name="f193" fmla="val 2101389"/>
              <a:gd name="f194" fmla="val 2319520"/>
              <a:gd name="f195" fmla="val 2085913"/>
              <a:gd name="f196" fmla="val 2268654"/>
              <a:gd name="f197" fmla="val 1935632"/>
              <a:gd name="f198" fmla="val 2308197"/>
              <a:gd name="f199" fmla="val 1765039"/>
              <a:gd name="f200" fmla="val 2228547"/>
              <a:gd name="f201" fmla="val 1652548"/>
              <a:gd name="f202" fmla="val 2065927"/>
              <a:gd name="f203" fmla="val 1594744"/>
              <a:gd name="f204" fmla="val 1988631"/>
              <a:gd name="f205" fmla="val 1552933"/>
              <a:gd name="f206" fmla="val 1543383"/>
              <a:gd name="f207" fmla="val 1647107"/>
              <a:gd name="f208" fmla="val 1210118"/>
              <a:gd name="f209" fmla="val 1757451"/>
              <a:gd name="f210" fmla="val 1073526"/>
              <a:gd name="f211" fmla="val 1924310"/>
              <a:gd name="f212" fmla="val 1023711"/>
              <a:gd name="f213" fmla="val 2044795"/>
              <a:gd name="f214" fmla="val 1095494"/>
              <a:gd name="f215" fmla="val 2046624"/>
              <a:gd name="f216" fmla="val 1092427"/>
              <a:gd name="f217" fmla="val 2044963"/>
              <a:gd name="f218" fmla="val 1115904"/>
              <a:gd name="f219" fmla="val 2049817"/>
              <a:gd name="f220" fmla="val 1139574"/>
              <a:gd name="f221" fmla="val 2059741"/>
              <a:gd name="f222" fmla="val 1162003"/>
              <a:gd name="f223" fmla="val 2085174"/>
              <a:gd name="f224" fmla="val 1219476"/>
              <a:gd name="f225" fmla="val 2140055"/>
              <a:gd name="f226" fmla="val 1259997"/>
              <a:gd name="f227" fmla="val 2204060"/>
              <a:gd name="f228" fmla="val 1268556"/>
              <a:gd name="f229" fmla="val 2208020"/>
              <a:gd name="f230" fmla="val 1238949"/>
              <a:gd name="f231" fmla="val 2154665"/>
              <a:gd name="f232" fmla="val 1231814"/>
              <a:gd name="f233" fmla="val 2108853"/>
              <a:gd name="f234" fmla="val 1198319"/>
              <a:gd name="f235" fmla="val 2087448"/>
              <a:gd name="f236" fmla="val 1150798"/>
              <a:gd name="f237" fmla="val 2064784"/>
              <a:gd name="f238" fmla="val 1100476"/>
              <a:gd name="f239" fmla="val 2073123"/>
              <a:gd name="f240" fmla="val 1042569"/>
              <a:gd name="f241" fmla="val 2109077"/>
              <a:gd name="f242" fmla="val 1000639"/>
              <a:gd name="f243" fmla="val 2142987"/>
              <a:gd name="f244" fmla="val 961090"/>
              <a:gd name="f245" fmla="val 2196315"/>
              <a:gd name="f246" fmla="val 941798"/>
              <a:gd name="f247" fmla="val 2249471"/>
              <a:gd name="f248" fmla="val 949847"/>
              <a:gd name="f249" fmla="val 2253988"/>
              <a:gd name="f250" fmla="val 920317"/>
              <a:gd name="f251" fmla="val 2190211"/>
              <a:gd name="f252" fmla="val 910645"/>
              <a:gd name="f253" fmla="val 2126205"/>
              <a:gd name="f254" fmla="val 934132"/>
              <a:gd name="f255" fmla="val 2085632"/>
              <a:gd name="f256" fmla="val 982099"/>
              <a:gd name="f257" fmla="val 2052614"/>
              <a:gd name="f258" fmla="val 1055246"/>
              <a:gd name="f259" fmla="val 1928226"/>
              <a:gd name="f260" fmla="val 988072"/>
              <a:gd name="f261" fmla="val 1765306"/>
              <a:gd name="f262" fmla="val 1028878"/>
              <a:gd name="f263" fmla="val 1646726"/>
              <a:gd name="f264" fmla="val 1149851"/>
              <a:gd name="f265" fmla="val 1576863"/>
              <a:gd name="f266" fmla="val 1018908"/>
              <a:gd name="f267" fmla="val 1584053"/>
              <a:gd name="f268" fmla="val 461235"/>
              <a:gd name="f269" fmla="val 1633436"/>
              <a:gd name="f270" fmla="val 269593"/>
              <a:gd name="f271" fmla="val 1697428"/>
              <a:gd name="f272" fmla="val 119029"/>
              <a:gd name="f273" fmla="val 1776459"/>
              <a:gd name="f274" fmla="val 1125035"/>
              <a:gd name="f275" fmla="val 1263339"/>
              <a:gd name="f276" fmla="val 1331906"/>
              <a:gd name="f277" fmla="val 93097"/>
              <a:gd name="f278" fmla="val 1410445"/>
              <a:gd name="f279" fmla="val 221451"/>
              <a:gd name="f280" fmla="val 1435957"/>
              <a:gd name="f281" fmla="val 307916"/>
              <a:gd name="f282" fmla="val 1469469"/>
              <a:gd name="f283" fmla="val 634350"/>
              <a:gd name="f284" fmla="val 1414993"/>
              <a:gd name="f285" fmla="val 936788"/>
              <a:gd name="f286" fmla="val 1292755"/>
              <a:gd name="f287" fmla="val 789207"/>
              <a:gd name="f288" fmla="val 1120697"/>
              <a:gd name="f289" fmla="val 722990"/>
              <a:gd name="f290" fmla="val 966668"/>
              <a:gd name="f291" fmla="val 764359"/>
              <a:gd name="f292" fmla="val 982144"/>
              <a:gd name="f293" fmla="val 815225"/>
              <a:gd name="f294" fmla="val 1132425"/>
              <a:gd name="f295" fmla="val 775682"/>
              <a:gd name="f296" fmla="val 1303018"/>
              <a:gd name="f297" fmla="val 855332"/>
              <a:gd name="f298" fmla="val 1415509"/>
              <a:gd name="f299" fmla="val 1017952"/>
              <a:gd name="f300" fmla="val 1473313"/>
              <a:gd name="f301" fmla="val 1095249"/>
              <a:gd name="f302" fmla="val 1515123"/>
              <a:gd name="f303" fmla="val 1540497"/>
              <a:gd name="f304" fmla="val 1420950"/>
              <a:gd name="f305" fmla="val 1873762"/>
              <a:gd name="f306" fmla="val 1310606"/>
              <a:gd name="f307" fmla="val 2010353"/>
              <a:gd name="f308" fmla="val 1143747"/>
              <a:gd name="f309" fmla="val 2060168"/>
              <a:gd name="f310" fmla="val 1023262"/>
              <a:gd name="f311" fmla="val 1988385"/>
              <a:gd name="f312" fmla="val 1021433"/>
              <a:gd name="f313" fmla="val 1991453"/>
              <a:gd name="f314" fmla="val 1023094"/>
              <a:gd name="f315" fmla="val 1967976"/>
              <a:gd name="f316" fmla="val 1018240"/>
              <a:gd name="f317" fmla="val 1944306"/>
              <a:gd name="f318" fmla="val 1008316"/>
              <a:gd name="f319" fmla="val 1921877"/>
              <a:gd name="f320" fmla="val 982883"/>
              <a:gd name="f321" fmla="val 1864403"/>
              <a:gd name="f322" fmla="val 928002"/>
              <a:gd name="f323" fmla="val 1823883"/>
              <a:gd name="f324" fmla="val 863997"/>
              <a:gd name="f325" fmla="val 1815323"/>
              <a:gd name="f326" fmla="val 860037"/>
              <a:gd name="f327" fmla="val 1844930"/>
              <a:gd name="f328" fmla="val 913392"/>
              <a:gd name="f329" fmla="val 1852066"/>
              <a:gd name="f330" fmla="val 959204"/>
              <a:gd name="f331" fmla="val 1885560"/>
              <a:gd name="f332" fmla="val 980609"/>
              <a:gd name="f333" fmla="val 1933082"/>
              <a:gd name="f334" fmla="val 1003273"/>
              <a:gd name="f335" fmla="val 1983404"/>
              <a:gd name="f336" fmla="val 994934"/>
              <a:gd name="f337" fmla="val 2041310"/>
              <a:gd name="f338" fmla="val 958980"/>
              <a:gd name="f339" fmla="val 2083241"/>
              <a:gd name="f340" fmla="val 925070"/>
              <a:gd name="f341" fmla="val 2122789"/>
              <a:gd name="f342" fmla="val 871742"/>
              <a:gd name="f343" fmla="val 2142082"/>
              <a:gd name="f344" fmla="val 818586"/>
              <a:gd name="f345" fmla="val 2134033"/>
              <a:gd name="f346" fmla="val 814069"/>
              <a:gd name="f347" fmla="val 2163562"/>
              <a:gd name="f348" fmla="val 877846"/>
              <a:gd name="f349" fmla="val 2173235"/>
              <a:gd name="f350" fmla="val 941852"/>
              <a:gd name="f351" fmla="val 2149747"/>
              <a:gd name="f352" fmla="val 982425"/>
              <a:gd name="f353" fmla="val 2101780"/>
              <a:gd name="f354" fmla="val 1015443"/>
              <a:gd name="f355" fmla="val 2028633"/>
              <a:gd name="f356" fmla="val 1139831"/>
              <a:gd name="f357" fmla="val 2095808"/>
              <a:gd name="f358" fmla="val 1302751"/>
              <a:gd name="f359" fmla="val 2055001"/>
              <a:gd name="f360" fmla="val 1421331"/>
              <a:gd name="f361" fmla="val 1934029"/>
              <a:gd name="f362" fmla="val 1491194"/>
              <a:gd name="f363" fmla="val 2064971"/>
              <a:gd name="f364" fmla="val 1484003"/>
              <a:gd name="f365" fmla="val 2622644"/>
              <a:gd name="f366" fmla="val 1434621"/>
              <a:gd name="f367" fmla="val 2814287"/>
              <a:gd name="f368" fmla="val 1370629"/>
              <a:gd name="f369" fmla="val 2964850"/>
              <a:gd name="f370" fmla="val 1291598"/>
              <a:gd name="f371" fmla="val 976622"/>
              <a:gd name="f372" fmla="val 853248"/>
              <a:gd name="f373" fmla="val 2976677"/>
              <a:gd name="f374" fmla="val 835482"/>
              <a:gd name="f375" fmla="val 2834581"/>
              <a:gd name="f376" fmla="val 1001251"/>
              <a:gd name="f377" fmla="val 2760784"/>
              <a:gd name="f378" fmla="val 1101560"/>
              <a:gd name="f379" fmla="val 2608549"/>
              <a:gd name="f380" fmla="val 1075194"/>
              <a:gd name="f381" fmla="val 2460607"/>
              <a:gd name="f382" fmla="val 1035713"/>
              <a:gd name="f383" fmla="val 2468996"/>
              <a:gd name="f384" fmla="val 1060354"/>
              <a:gd name="f385" fmla="val 2611450"/>
              <a:gd name="f386" fmla="val 948194"/>
              <a:gd name="f387" fmla="val 2759243"/>
              <a:gd name="f388" fmla="val 773360"/>
              <a:gd name="f389" fmla="val 2817692"/>
              <a:gd name="f390" fmla="val 763867"/>
              <a:gd name="f391" fmla="val 2823239"/>
              <a:gd name="f392" fmla="val 753648"/>
              <a:gd name="f393" fmla="val 2823760"/>
              <a:gd name="f394" fmla="val 743309"/>
              <a:gd name="f395" fmla="val 576747"/>
              <a:gd name="f396" fmla="val 441721"/>
              <a:gd name="f397" fmla="val 2688734"/>
              <a:gd name="f398" fmla="val 2522172"/>
              <a:gd name="f399" fmla="val 459036"/>
              <a:gd name="f400" fmla="val 2436399"/>
              <a:gd name="f401" fmla="val 2427537"/>
              <a:gd name="f402" fmla="val 305234"/>
              <a:gd name="f403" fmla="val 2414137"/>
              <a:gd name="f404" fmla="val 200762"/>
              <a:gd name="f405" fmla="val 2297266"/>
              <a:gd name="f406" fmla="val 2155997"/>
              <a:gd name="f407" fmla="val 217593"/>
              <a:gd name="f408" fmla="val 2072628"/>
              <a:gd name="f409" fmla="val 89802"/>
              <a:gd name="f410" fmla="val 2019727"/>
              <a:gd name="f411" fmla="val 1893768"/>
              <a:gd name="f412" fmla="val 1746838"/>
              <a:gd name="f413" fmla="val 1665177"/>
              <a:gd name="f414" fmla="val 27737"/>
              <a:gd name="f415" fmla="val 1589996"/>
              <a:gd name="f416" fmla="val 75847"/>
              <a:gd name="f417" fmla="val 1531990"/>
              <a:gd name="f418" fmla="val 158816"/>
              <a:gd name="f419" fmla="val 1432590"/>
              <a:gd name="f420" fmla="val 276275"/>
              <a:gd name="f421" fmla="val 1387641"/>
              <a:gd name="f422" fmla="val 381353"/>
              <a:gd name="f423" fmla="val 1423131"/>
              <a:gd name="f424" fmla="val 394263"/>
              <a:gd name="f425" fmla="val 1384911"/>
              <a:gd name="f426" fmla="val 299825"/>
              <a:gd name="f427" fmla="val 1353014"/>
              <a:gd name="f428" fmla="val 197101"/>
              <a:gd name="f429" fmla="val 1376758"/>
              <a:gd name="f430" fmla="val 112642"/>
              <a:gd name="f431" fmla="val 1443556"/>
              <a:gd name="f432" fmla="val 74114"/>
              <a:gd name="f433" fmla="val 1395305"/>
              <a:gd name="f434" fmla="val 55810"/>
              <a:gd name="f435" fmla="val 1333244"/>
              <a:gd name="f436" fmla="val 1266911"/>
              <a:gd name="f437" fmla="val 1097473"/>
              <a:gd name="f438" fmla="val 175228"/>
              <a:gd name="f439" fmla="val 955927"/>
              <a:gd name="f440" fmla="val 334606"/>
              <a:gd name="f441" fmla="val 922383"/>
              <a:gd name="f442" fmla="val 497254"/>
              <a:gd name="f443" fmla="val 898036"/>
              <a:gd name="f444" fmla="val 645210"/>
              <a:gd name="f445" fmla="val 961827"/>
              <a:gd name="f446" fmla="val 694839"/>
              <a:gd name="f447" fmla="val 1079319"/>
              <a:gd name="f448" fmla="val 670482"/>
              <a:gd name="f449" fmla="val 1096114"/>
              <a:gd name="f450" fmla="val 651035"/>
              <a:gd name="f451" fmla="val 1119484"/>
              <a:gd name="f452" fmla="val 636636"/>
              <a:gd name="f453" fmla="val 1146893"/>
              <a:gd name="f454" fmla="val 598934"/>
              <a:gd name="f455" fmla="val 1218660"/>
              <a:gd name="f456" fmla="val 601627"/>
              <a:gd name="f457" fmla="val 1307205"/>
              <a:gd name="f458" fmla="val 643730"/>
              <a:gd name="f459" fmla="val 1380130"/>
              <a:gd name="f460" fmla="val 677177"/>
              <a:gd name="f461" fmla="val 1360819"/>
              <a:gd name="f462" fmla="val 642024"/>
              <a:gd name="f463" fmla="val 1299932"/>
              <a:gd name="f464" fmla="val 639299"/>
              <a:gd name="f465" fmla="val 1226219"/>
              <a:gd name="f466" fmla="val 669992"/>
              <a:gd name="f467" fmla="val 1166433"/>
              <a:gd name="f468" fmla="val 681439"/>
              <a:gd name="f469" fmla="val 1144136"/>
              <a:gd name="f470" fmla="val 696880"/>
              <a:gd name="f471" fmla="val 1125036"/>
              <a:gd name="f472" fmla="val 719376"/>
              <a:gd name="f473" fmla="val 1114815"/>
              <a:gd name="f474" fmla="val 753521"/>
              <a:gd name="f475" fmla="val 1105667"/>
              <a:gd name="f476" fmla="val 747068"/>
              <a:gd name="f477" fmla="val 1089375"/>
              <a:gd name="f478" fmla="val 775618"/>
              <a:gd name="f479" fmla="val 1073627"/>
              <a:gd name="f480" fmla="val 808756"/>
              <a:gd name="f481" fmla="val 1066440"/>
              <a:gd name="f482" fmla="val 843174"/>
              <a:gd name="f483" fmla="val 1068829"/>
              <a:gd name="f484" fmla="val 910177"/>
              <a:gd name="f485" fmla="val 1073482"/>
              <a:gd name="f486" fmla="val 971874"/>
              <a:gd name="f487" fmla="val 1113774"/>
              <a:gd name="f488" fmla="val 1005945"/>
              <a:gd name="f489" fmla="val 1175134"/>
              <a:gd name="f490" fmla="val 1039750"/>
              <a:gd name="f491" fmla="val 1156458"/>
              <a:gd name="f492" fmla="val 998956"/>
              <a:gd name="f493" fmla="val 1082934"/>
              <a:gd name="f494" fmla="val 924540"/>
              <a:gd name="f495" fmla="val 1035010"/>
              <a:gd name="f496" fmla="val 843662"/>
              <a:gd name="f497" fmla="val 1030172"/>
              <a:gd name="f498" fmla="val 804145"/>
              <a:gd name="f499" fmla="val 1027809"/>
              <a:gd name="f500" fmla="val 766021"/>
              <a:gd name="f501" fmla="val 1035895"/>
              <a:gd name="f502" fmla="val 732986"/>
              <a:gd name="f503" fmla="val 1053824"/>
              <a:gd name="f504" fmla="val 667861"/>
              <a:gd name="f505" fmla="val 924500"/>
              <a:gd name="f506" fmla="val 500732"/>
              <a:gd name="f507" fmla="val 853399"/>
              <a:gd name="f508" fmla="val 319377"/>
              <a:gd name="f509" fmla="val 879325"/>
              <a:gd name="f510" fmla="val 300989"/>
              <a:gd name="f511" fmla="val 843277"/>
              <a:gd name="f512" fmla="val 293334"/>
              <a:gd name="f513" fmla="val 802167"/>
              <a:gd name="f514" fmla="val 759266"/>
              <a:gd name="f515" fmla="val 639212"/>
              <a:gd name="f516" fmla="val 353287"/>
              <a:gd name="f517" fmla="val 533159"/>
              <a:gd name="f518" fmla="val 448596"/>
              <a:gd name="f519" fmla="val 474747"/>
              <a:gd name="f520" fmla="val 473964"/>
              <a:gd name="f521" fmla="val 344116"/>
              <a:gd name="f522" fmla="val 571545"/>
              <a:gd name="f523" fmla="val 239326"/>
              <a:gd name="f524" fmla="val 699138"/>
              <a:gd name="f525" fmla="val 207021"/>
              <a:gd name="f526" fmla="val 883688"/>
              <a:gd name="f527" fmla="val 175806"/>
              <a:gd name="f528" fmla="val 1051685"/>
              <a:gd name="f529" fmla="val 257594"/>
              <a:gd name="f530" fmla="val 1089767"/>
              <a:gd name="f531" fmla="val 399718"/>
              <a:gd name="f532" fmla="val 1128734"/>
              <a:gd name="f533" fmla="val 389277"/>
              <a:gd name="f534" fmla="val 1097563"/>
              <a:gd name="f535" fmla="val 272948"/>
              <a:gd name="f536" fmla="val 992084"/>
              <a:gd name="f537" fmla="val 191573"/>
              <a:gd name="f538" fmla="val 857834"/>
              <a:gd name="f539" fmla="val 171572"/>
              <a:gd name="f540" fmla="val 902623"/>
              <a:gd name="f541" fmla="val 69261"/>
              <a:gd name="f542" fmla="val 1005740"/>
              <a:gd name="f543" fmla="*/ f0 1 3068057"/>
              <a:gd name="f544" fmla="*/ f1 1 3083879"/>
              <a:gd name="f545" fmla="val f2"/>
              <a:gd name="f546" fmla="val f3"/>
              <a:gd name="f547" fmla="val f4"/>
              <a:gd name="f548" fmla="+- f547 0 f545"/>
              <a:gd name="f549" fmla="+- f546 0 f545"/>
              <a:gd name="f550" fmla="*/ f549 1 3068057"/>
              <a:gd name="f551" fmla="*/ f548 1 3083879"/>
              <a:gd name="f552" fmla="*/ f545 1 f550"/>
              <a:gd name="f553" fmla="*/ f546 1 f550"/>
              <a:gd name="f554" fmla="*/ f545 1 f551"/>
              <a:gd name="f555" fmla="*/ f547 1 f551"/>
              <a:gd name="f556" fmla="*/ f552 f543 1"/>
              <a:gd name="f557" fmla="*/ f553 f543 1"/>
              <a:gd name="f558" fmla="*/ f555 f544 1"/>
              <a:gd name="f559" fmla="*/ f554 f54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556" t="f559" r="f557" b="f558"/>
            <a:pathLst>
              <a:path w="3068057" h="3083879">
                <a:moveTo>
                  <a:pt x="f5" y="f2"/>
                </a:moveTo>
                <a:cubicBezTo>
                  <a:pt x="f6" y="f2"/>
                  <a:pt x="f7" y="f8"/>
                  <a:pt x="f9" y="f10"/>
                </a:cubicBezTo>
                <a:cubicBezTo>
                  <a:pt x="f11" y="f12"/>
                  <a:pt x="f13" y="f14"/>
                  <a:pt x="f15" y="f16"/>
                </a:cubicBezTo>
                <a:lnTo>
                  <a:pt x="f17" y="f18"/>
                </a:lnTo>
                <a:cubicBezTo>
                  <a:pt x="f19" y="f20"/>
                  <a:pt x="f21" y="f22"/>
                  <a:pt x="f23" y="f24"/>
                </a:cubicBezTo>
                <a:cubicBezTo>
                  <a:pt x="f25" y="f26"/>
                  <a:pt x="f27" y="f28"/>
                  <a:pt x="f29" y="f28"/>
                </a:cubicBezTo>
                <a:cubicBezTo>
                  <a:pt x="f30" y="f28"/>
                  <a:pt x="f31" y="f32"/>
                  <a:pt x="f31" y="f33"/>
                </a:cubicBezTo>
                <a:lnTo>
                  <a:pt x="f34" y="f35"/>
                </a:lnTo>
                <a:lnTo>
                  <a:pt x="f31" y="f35"/>
                </a:lnTo>
                <a:lnTo>
                  <a:pt x="f31" y="f36"/>
                </a:lnTo>
                <a:cubicBezTo>
                  <a:pt x="f37" y="f38"/>
                  <a:pt x="f39" y="f40"/>
                  <a:pt x="f39" y="f41"/>
                </a:cubicBezTo>
                <a:lnTo>
                  <a:pt x="f42" y="f43"/>
                </a:lnTo>
                <a:cubicBezTo>
                  <a:pt x="f44" y="f45"/>
                  <a:pt x="f3" y="f46"/>
                  <a:pt x="f3" y="f47"/>
                </a:cubicBezTo>
                <a:cubicBezTo>
                  <a:pt x="f3" y="f48"/>
                  <a:pt x="f49" y="f50"/>
                  <a:pt x="f51" y="f52"/>
                </a:cubicBezTo>
                <a:cubicBezTo>
                  <a:pt x="f53" y="f54"/>
                  <a:pt x="f55" y="f56"/>
                  <a:pt x="f57" y="f58"/>
                </a:cubicBezTo>
                <a:lnTo>
                  <a:pt x="f59" y="f60"/>
                </a:lnTo>
                <a:cubicBezTo>
                  <a:pt x="f61" y="f62"/>
                  <a:pt x="f63" y="f64"/>
                  <a:pt x="f65" y="f66"/>
                </a:cubicBezTo>
                <a:cubicBezTo>
                  <a:pt x="f67" y="f68"/>
                  <a:pt x="f69" y="f70"/>
                  <a:pt x="f69" y="f71"/>
                </a:cubicBezTo>
                <a:cubicBezTo>
                  <a:pt x="f69" y="f72"/>
                  <a:pt x="f73" y="f74"/>
                  <a:pt x="f75" y="f76"/>
                </a:cubicBezTo>
                <a:cubicBezTo>
                  <a:pt x="f77" y="f78"/>
                  <a:pt x="f79" y="f80"/>
                  <a:pt x="f81" y="f82"/>
                </a:cubicBezTo>
                <a:cubicBezTo>
                  <a:pt x="f83" y="f84"/>
                  <a:pt x="f85" y="f86"/>
                  <a:pt x="f87" y="f88"/>
                </a:cubicBezTo>
                <a:cubicBezTo>
                  <a:pt x="f89" y="f90"/>
                  <a:pt x="f91" y="f92"/>
                  <a:pt x="f93" y="f94"/>
                </a:cubicBezTo>
                <a:lnTo>
                  <a:pt x="f95" y="f96"/>
                </a:lnTo>
                <a:cubicBezTo>
                  <a:pt x="f97" y="f98"/>
                  <a:pt x="f99" y="f100"/>
                  <a:pt x="f101" y="f102"/>
                </a:cubicBezTo>
                <a:cubicBezTo>
                  <a:pt x="f103" y="f104"/>
                  <a:pt x="f105" y="f106"/>
                  <a:pt x="f107" y="f108"/>
                </a:cubicBezTo>
                <a:lnTo>
                  <a:pt x="f109" y="f110"/>
                </a:lnTo>
                <a:lnTo>
                  <a:pt x="f111" y="f112"/>
                </a:lnTo>
                <a:cubicBezTo>
                  <a:pt x="f113" y="f114"/>
                  <a:pt x="f115" y="f116"/>
                  <a:pt x="f117" y="f118"/>
                </a:cubicBezTo>
                <a:cubicBezTo>
                  <a:pt x="f119" y="f120"/>
                  <a:pt x="f121" y="f122"/>
                  <a:pt x="f123" y="f124"/>
                </a:cubicBezTo>
                <a:lnTo>
                  <a:pt x="f125" y="f126"/>
                </a:lnTo>
                <a:cubicBezTo>
                  <a:pt x="f127" y="f128"/>
                  <a:pt x="f129" y="f130"/>
                  <a:pt x="f131" y="f132"/>
                </a:cubicBezTo>
                <a:cubicBezTo>
                  <a:pt x="f133" y="f134"/>
                  <a:pt x="f135" y="f136"/>
                  <a:pt x="f137" y="f138"/>
                </a:cubicBezTo>
                <a:cubicBezTo>
                  <a:pt x="f139" y="f140"/>
                  <a:pt x="f141" y="f142"/>
                  <a:pt x="f143" y="f144"/>
                </a:cubicBezTo>
                <a:cubicBezTo>
                  <a:pt x="f145" y="f146"/>
                  <a:pt x="f147" y="f148"/>
                  <a:pt x="f147" y="f149"/>
                </a:cubicBezTo>
                <a:cubicBezTo>
                  <a:pt x="f147" y="f150"/>
                  <a:pt x="f151" y="f152"/>
                  <a:pt x="f153" y="f154"/>
                </a:cubicBezTo>
                <a:cubicBezTo>
                  <a:pt x="f155" y="f156"/>
                  <a:pt x="f157" y="f158"/>
                  <a:pt x="f159" y="f160"/>
                </a:cubicBezTo>
                <a:cubicBezTo>
                  <a:pt x="f161" y="f162"/>
                  <a:pt x="f163" y="f164"/>
                  <a:pt x="f165" y="f166"/>
                </a:cubicBezTo>
                <a:lnTo>
                  <a:pt x="f167" y="f168"/>
                </a:lnTo>
                <a:cubicBezTo>
                  <a:pt x="f169" y="f170"/>
                  <a:pt x="f171" y="f172"/>
                  <a:pt x="f173" y="f174"/>
                </a:cubicBezTo>
                <a:cubicBezTo>
                  <a:pt x="f175" y="f176"/>
                  <a:pt x="f177" y="f4"/>
                  <a:pt x="f5" y="f4"/>
                </a:cubicBezTo>
                <a:cubicBezTo>
                  <a:pt x="f178" y="f4"/>
                  <a:pt x="f179" y="f180"/>
                  <a:pt x="f181" y="f182"/>
                </a:cubicBezTo>
                <a:cubicBezTo>
                  <a:pt x="f183" y="f184"/>
                  <a:pt x="f185" y="f186"/>
                  <a:pt x="f187" y="f188"/>
                </a:cubicBezTo>
                <a:cubicBezTo>
                  <a:pt x="f189" y="f190"/>
                  <a:pt x="f191" y="f192"/>
                  <a:pt x="f193" y="f194"/>
                </a:cubicBezTo>
                <a:lnTo>
                  <a:pt x="f195" y="f196"/>
                </a:lnTo>
                <a:cubicBezTo>
                  <a:pt x="f197" y="f198"/>
                  <a:pt x="f199" y="f200"/>
                  <a:pt x="f201" y="f202"/>
                </a:cubicBezTo>
                <a:cubicBezTo>
                  <a:pt x="f203" y="f204"/>
                  <a:pt x="f205" y="f206"/>
                  <a:pt x="f207" y="f208"/>
                </a:cubicBezTo>
                <a:cubicBezTo>
                  <a:pt x="f209" y="f210"/>
                  <a:pt x="f211" y="f212"/>
                  <a:pt x="f213" y="f214"/>
                </a:cubicBezTo>
                <a:lnTo>
                  <a:pt x="f215" y="f216"/>
                </a:lnTo>
                <a:cubicBezTo>
                  <a:pt x="f217" y="f218"/>
                  <a:pt x="f219" y="f220"/>
                  <a:pt x="f221" y="f222"/>
                </a:cubicBezTo>
                <a:cubicBezTo>
                  <a:pt x="f223" y="f224"/>
                  <a:pt x="f225" y="f226"/>
                  <a:pt x="f227" y="f228"/>
                </a:cubicBezTo>
                <a:lnTo>
                  <a:pt x="f229" y="f230"/>
                </a:lnTo>
                <a:cubicBezTo>
                  <a:pt x="f231" y="f232"/>
                  <a:pt x="f233" y="f234"/>
                  <a:pt x="f235" y="f236"/>
                </a:cubicBezTo>
                <a:cubicBezTo>
                  <a:pt x="f237" y="f238"/>
                  <a:pt x="f239" y="f240"/>
                  <a:pt x="f241" y="f242"/>
                </a:cubicBezTo>
                <a:cubicBezTo>
                  <a:pt x="f243" y="f244"/>
                  <a:pt x="f245" y="f246"/>
                  <a:pt x="f247" y="f248"/>
                </a:cubicBezTo>
                <a:lnTo>
                  <a:pt x="f249" y="f250"/>
                </a:lnTo>
                <a:cubicBezTo>
                  <a:pt x="f251" y="f252"/>
                  <a:pt x="f253" y="f254"/>
                  <a:pt x="f255" y="f256"/>
                </a:cubicBezTo>
                <a:lnTo>
                  <a:pt x="f257" y="f258"/>
                </a:lnTo>
                <a:cubicBezTo>
                  <a:pt x="f259" y="f260"/>
                  <a:pt x="f261" y="f262"/>
                  <a:pt x="f263" y="f264"/>
                </a:cubicBezTo>
                <a:cubicBezTo>
                  <a:pt x="f265" y="f266"/>
                  <a:pt x="f267" y="f268"/>
                  <a:pt x="f269" y="f270"/>
                </a:cubicBezTo>
                <a:cubicBezTo>
                  <a:pt x="f271" y="f272"/>
                  <a:pt x="f273" y="f2"/>
                  <a:pt x="f5" y="f2"/>
                </a:cubicBezTo>
                <a:close/>
                <a:moveTo>
                  <a:pt x="f274" y="f2"/>
                </a:moveTo>
                <a:cubicBezTo>
                  <a:pt x="f275" y="f2"/>
                  <a:pt x="f276" y="f277"/>
                  <a:pt x="f278" y="f279"/>
                </a:cubicBezTo>
                <a:cubicBezTo>
                  <a:pt x="f280" y="f281"/>
                  <a:pt x="f282" y="f283"/>
                  <a:pt x="f284" y="f285"/>
                </a:cubicBezTo>
                <a:cubicBezTo>
                  <a:pt x="f286" y="f287"/>
                  <a:pt x="f288" y="f289"/>
                  <a:pt x="f290" y="f291"/>
                </a:cubicBezTo>
                <a:lnTo>
                  <a:pt x="f292" y="f293"/>
                </a:lnTo>
                <a:cubicBezTo>
                  <a:pt x="f294" y="f295"/>
                  <a:pt x="f296" y="f297"/>
                  <a:pt x="f298" y="f299"/>
                </a:cubicBezTo>
                <a:cubicBezTo>
                  <a:pt x="f300" y="f301"/>
                  <a:pt x="f302" y="f303"/>
                  <a:pt x="f304" y="f305"/>
                </a:cubicBezTo>
                <a:cubicBezTo>
                  <a:pt x="f306" y="f307"/>
                  <a:pt x="f308" y="f309"/>
                  <a:pt x="f310" y="f311"/>
                </a:cubicBezTo>
                <a:lnTo>
                  <a:pt x="f312" y="f313"/>
                </a:lnTo>
                <a:cubicBezTo>
                  <a:pt x="f314" y="f315"/>
                  <a:pt x="f316" y="f317"/>
                  <a:pt x="f318" y="f319"/>
                </a:cubicBezTo>
                <a:cubicBezTo>
                  <a:pt x="f320" y="f321"/>
                  <a:pt x="f322" y="f323"/>
                  <a:pt x="f324" y="f325"/>
                </a:cubicBezTo>
                <a:lnTo>
                  <a:pt x="f326" y="f327"/>
                </a:lnTo>
                <a:cubicBezTo>
                  <a:pt x="f328" y="f329"/>
                  <a:pt x="f330" y="f331"/>
                  <a:pt x="f332" y="f333"/>
                </a:cubicBezTo>
                <a:cubicBezTo>
                  <a:pt x="f334" y="f335"/>
                  <a:pt x="f336" y="f337"/>
                  <a:pt x="f338" y="f339"/>
                </a:cubicBezTo>
                <a:cubicBezTo>
                  <a:pt x="f340" y="f341"/>
                  <a:pt x="f342" y="f343"/>
                  <a:pt x="f344" y="f345"/>
                </a:cubicBezTo>
                <a:lnTo>
                  <a:pt x="f346" y="f347"/>
                </a:lnTo>
                <a:cubicBezTo>
                  <a:pt x="f348" y="f349"/>
                  <a:pt x="f350" y="f351"/>
                  <a:pt x="f352" y="f353"/>
                </a:cubicBezTo>
                <a:lnTo>
                  <a:pt x="f354" y="f355"/>
                </a:lnTo>
                <a:cubicBezTo>
                  <a:pt x="f356" y="f357"/>
                  <a:pt x="f358" y="f359"/>
                  <a:pt x="f360" y="f361"/>
                </a:cubicBezTo>
                <a:cubicBezTo>
                  <a:pt x="f362" y="f363"/>
                  <a:pt x="f364" y="f365"/>
                  <a:pt x="f366" y="f367"/>
                </a:cubicBezTo>
                <a:cubicBezTo>
                  <a:pt x="f368" y="f369"/>
                  <a:pt x="f370" y="f4"/>
                  <a:pt x="f274" y="f4"/>
                </a:cubicBezTo>
                <a:cubicBezTo>
                  <a:pt x="f371" y="f4"/>
                  <a:pt x="f372" y="f373"/>
                  <a:pt x="f374" y="f375"/>
                </a:cubicBezTo>
                <a:cubicBezTo>
                  <a:pt x="f376" y="f377"/>
                  <a:pt x="f378" y="f379"/>
                  <a:pt x="f380" y="f381"/>
                </a:cubicBezTo>
                <a:lnTo>
                  <a:pt x="f382" y="f383"/>
                </a:lnTo>
                <a:cubicBezTo>
                  <a:pt x="f384" y="f385"/>
                  <a:pt x="f386" y="f387"/>
                  <a:pt x="f388" y="f389"/>
                </a:cubicBezTo>
                <a:cubicBezTo>
                  <a:pt x="f390" y="f391"/>
                  <a:pt x="f392" y="f393"/>
                  <a:pt x="f394" y="f393"/>
                </a:cubicBezTo>
                <a:cubicBezTo>
                  <a:pt x="f395" y="f393"/>
                  <a:pt x="f396" y="f397"/>
                  <a:pt x="f396" y="f398"/>
                </a:cubicBezTo>
                <a:lnTo>
                  <a:pt x="f399" y="f400"/>
                </a:lnTo>
                <a:lnTo>
                  <a:pt x="f396" y="f400"/>
                </a:lnTo>
                <a:lnTo>
                  <a:pt x="f396" y="f401"/>
                </a:lnTo>
                <a:cubicBezTo>
                  <a:pt x="f402" y="f403"/>
                  <a:pt x="f404" y="f405"/>
                  <a:pt x="f404" y="f406"/>
                </a:cubicBezTo>
                <a:lnTo>
                  <a:pt x="f407" y="f408"/>
                </a:lnTo>
                <a:cubicBezTo>
                  <a:pt x="f409" y="f410"/>
                  <a:pt x="f2" y="f411"/>
                  <a:pt x="f2" y="f412"/>
                </a:cubicBezTo>
                <a:cubicBezTo>
                  <a:pt x="f2" y="f413"/>
                  <a:pt x="f414" y="f415"/>
                  <a:pt x="f416" y="f417"/>
                </a:cubicBezTo>
                <a:cubicBezTo>
                  <a:pt x="f418" y="f419"/>
                  <a:pt x="f420" y="f421"/>
                  <a:pt x="f422" y="f423"/>
                </a:cubicBezTo>
                <a:lnTo>
                  <a:pt x="f424" y="f425"/>
                </a:lnTo>
                <a:cubicBezTo>
                  <a:pt x="f426" y="f427"/>
                  <a:pt x="f428" y="f429"/>
                  <a:pt x="f430" y="f431"/>
                </a:cubicBezTo>
                <a:cubicBezTo>
                  <a:pt x="f432" y="f433"/>
                  <a:pt x="f434" y="f435"/>
                  <a:pt x="f434" y="f436"/>
                </a:cubicBezTo>
                <a:cubicBezTo>
                  <a:pt x="f434" y="f437"/>
                  <a:pt x="f438" y="f439"/>
                  <a:pt x="f440" y="f441"/>
                </a:cubicBezTo>
                <a:cubicBezTo>
                  <a:pt x="f442" y="f443"/>
                  <a:pt x="f444" y="f445"/>
                  <a:pt x="f446" y="f447"/>
                </a:cubicBezTo>
                <a:cubicBezTo>
                  <a:pt x="f448" y="f449"/>
                  <a:pt x="f450" y="f451"/>
                  <a:pt x="f452" y="f453"/>
                </a:cubicBezTo>
                <a:cubicBezTo>
                  <a:pt x="f454" y="f455"/>
                  <a:pt x="f456" y="f457"/>
                  <a:pt x="f458" y="f459"/>
                </a:cubicBezTo>
                <a:lnTo>
                  <a:pt x="f460" y="f461"/>
                </a:lnTo>
                <a:cubicBezTo>
                  <a:pt x="f462" y="f463"/>
                  <a:pt x="f464" y="f465"/>
                  <a:pt x="f466" y="f467"/>
                </a:cubicBezTo>
                <a:cubicBezTo>
                  <a:pt x="f468" y="f469"/>
                  <a:pt x="f470" y="f471"/>
                  <a:pt x="f472" y="f473"/>
                </a:cubicBezTo>
                <a:lnTo>
                  <a:pt x="f474" y="f475"/>
                </a:lnTo>
                <a:lnTo>
                  <a:pt x="f476" y="f477"/>
                </a:lnTo>
                <a:cubicBezTo>
                  <a:pt x="f478" y="f479"/>
                  <a:pt x="f480" y="f481"/>
                  <a:pt x="f482" y="f483"/>
                </a:cubicBezTo>
                <a:cubicBezTo>
                  <a:pt x="f484" y="f485"/>
                  <a:pt x="f486" y="f487"/>
                  <a:pt x="f488" y="f489"/>
                </a:cubicBezTo>
                <a:lnTo>
                  <a:pt x="f490" y="f491"/>
                </a:lnTo>
                <a:cubicBezTo>
                  <a:pt x="f492" y="f493"/>
                  <a:pt x="f494" y="f495"/>
                  <a:pt x="f496" y="f497"/>
                </a:cubicBezTo>
                <a:cubicBezTo>
                  <a:pt x="f498" y="f499"/>
                  <a:pt x="f500" y="f501"/>
                  <a:pt x="f502" y="f503"/>
                </a:cubicBezTo>
                <a:cubicBezTo>
                  <a:pt x="f504" y="f505"/>
                  <a:pt x="f506" y="f507"/>
                  <a:pt x="f508" y="f509"/>
                </a:cubicBezTo>
                <a:cubicBezTo>
                  <a:pt x="f510" y="f511"/>
                  <a:pt x="f512" y="f513"/>
                  <a:pt x="f512" y="f514"/>
                </a:cubicBezTo>
                <a:cubicBezTo>
                  <a:pt x="f512" y="f515"/>
                  <a:pt x="f516" y="f517"/>
                  <a:pt x="f518" y="f519"/>
                </a:cubicBezTo>
                <a:cubicBezTo>
                  <a:pt x="f520" y="f521"/>
                  <a:pt x="f522" y="f523"/>
                  <a:pt x="f524" y="f525"/>
                </a:cubicBezTo>
                <a:cubicBezTo>
                  <a:pt x="f526" y="f527"/>
                  <a:pt x="f528" y="f529"/>
                  <a:pt x="f530" y="f531"/>
                </a:cubicBezTo>
                <a:lnTo>
                  <a:pt x="f532" y="f533"/>
                </a:lnTo>
                <a:cubicBezTo>
                  <a:pt x="f534" y="f535"/>
                  <a:pt x="f536" y="f537"/>
                  <a:pt x="f538" y="f539"/>
                </a:cubicBezTo>
                <a:cubicBezTo>
                  <a:pt x="f540" y="f541"/>
                  <a:pt x="f542" y="f2"/>
                  <a:pt x="f274" y="f2"/>
                </a:cubicBezTo>
                <a:close/>
              </a:path>
            </a:pathLst>
          </a:custGeom>
          <a:solidFill>
            <a:schemeClr val="bg2"/>
          </a:solidFill>
          <a:ln cap="flat">
            <a:noFill/>
            <a:prstDash val="solid"/>
          </a:ln>
        </p:spPr>
        <p:txBody>
          <a:bodyPr vert="horz" wrap="square" lIns="121920" tIns="60960" rIns="121920" bIns="60960" anchor="ctr" anchorCtr="1" compatLnSpc="1">
            <a:noAutofit/>
          </a:bodyPr>
          <a:lstStyle/>
          <a:p>
            <a:pPr algn="ctr" defTabSz="121917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 kern="0">
              <a:solidFill>
                <a:schemeClr val="bg1"/>
              </a:solidFill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grpSp>
        <p:nvGrpSpPr>
          <p:cNvPr id="4" name="Group 110">
            <a:extLst>
              <a:ext uri="{FF2B5EF4-FFF2-40B4-BE49-F238E27FC236}">
                <a16:creationId xmlns:a16="http://schemas.microsoft.com/office/drawing/2014/main" id="{34385B07-1CE1-6016-9A85-A51F82F610FC}"/>
              </a:ext>
            </a:extLst>
          </p:cNvPr>
          <p:cNvGrpSpPr/>
          <p:nvPr/>
        </p:nvGrpSpPr>
        <p:grpSpPr>
          <a:xfrm>
            <a:off x="3287439" y="1830772"/>
            <a:ext cx="553869" cy="652296"/>
            <a:chOff x="3837179" y="1242450"/>
            <a:chExt cx="415402" cy="489222"/>
          </a:xfrm>
          <a:solidFill>
            <a:schemeClr val="bg2"/>
          </a:solidFill>
        </p:grpSpPr>
        <p:sp>
          <p:nvSpPr>
            <p:cNvPr id="5" name="Freeform 111">
              <a:extLst>
                <a:ext uri="{FF2B5EF4-FFF2-40B4-BE49-F238E27FC236}">
                  <a16:creationId xmlns:a16="http://schemas.microsoft.com/office/drawing/2014/main" id="{A7BCD304-F9DD-C1A1-477A-0BD93A80B568}"/>
                </a:ext>
              </a:extLst>
            </p:cNvPr>
            <p:cNvSpPr/>
            <p:nvPr/>
          </p:nvSpPr>
          <p:spPr>
            <a:xfrm>
              <a:off x="3837179" y="1242450"/>
              <a:ext cx="415402" cy="48922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5331558"/>
                <a:gd name="f7" fmla="val 5891405"/>
                <a:gd name="f8" fmla="val 2980491"/>
                <a:gd name="f9" fmla="val 968"/>
                <a:gd name="f10" fmla="val 1784302"/>
                <a:gd name="f11" fmla="val -22254"/>
                <a:gd name="f12" fmla="val 1040642"/>
                <a:gd name="f13" fmla="val 372305"/>
                <a:gd name="f14" fmla="val 726547"/>
                <a:gd name="f15" fmla="val 1181117"/>
                <a:gd name="f16" fmla="val 528785"/>
                <a:gd name="f17" fmla="val 1834793"/>
                <a:gd name="f18" fmla="val 744238"/>
                <a:gd name="f19" fmla="val 2066938"/>
                <a:gd name="f20" fmla="val 486068"/>
                <a:gd name="f21" fmla="val 2371366"/>
                <a:gd name="f22" fmla="val 239818"/>
                <a:gd name="f23" fmla="val 2677225"/>
                <a:gd name="f24" fmla="val -40213"/>
                <a:gd name="f25" fmla="val 2911644"/>
                <a:gd name="f26" fmla="val 4803"/>
                <a:gd name="f27" fmla="val 3079808"/>
                <a:gd name="f28" fmla="val 109541"/>
                <a:gd name="f29" fmla="val 3181162"/>
                <a:gd name="f30" fmla="val 260766"/>
                <a:gd name="f31" fmla="val 3266498"/>
                <a:gd name="f32" fmla="val 460575"/>
                <a:gd name="f33" fmla="val 3328959"/>
                <a:gd name="f34" fmla="val 403546"/>
                <a:gd name="f35" fmla="val 3464559"/>
                <a:gd name="f36" fmla="val 198074"/>
                <a:gd name="f37" fmla="val 3641722"/>
                <a:gd name="f38" fmla="val 289487"/>
                <a:gd name="f39" fmla="val 3735758"/>
                <a:gd name="f40" fmla="val 480873"/>
                <a:gd name="f41" fmla="val 3871219"/>
                <a:gd name="f42" fmla="val 428032"/>
                <a:gd name="f43" fmla="val 3935014"/>
                <a:gd name="f44" fmla="val 303940"/>
                <a:gd name="f45" fmla="val 3939433"/>
                <a:gd name="f46" fmla="val 322351"/>
                <a:gd name="f47" fmla="val 4062605"/>
                <a:gd name="f48" fmla="val 362395"/>
                <a:gd name="f49" fmla="val 4195168"/>
                <a:gd name="f50" fmla="val 550882"/>
                <a:gd name="f51" fmla="val 4226788"/>
                <a:gd name="f52" fmla="val 513737"/>
                <a:gd name="f53" fmla="val 4317787"/>
                <a:gd name="f54" fmla="val 397470"/>
                <a:gd name="f55" fmla="val 4561276"/>
                <a:gd name="f56" fmla="val 358392"/>
                <a:gd name="f57" fmla="val 4876020"/>
                <a:gd name="f58" fmla="val 449942"/>
                <a:gd name="f59" fmla="val 4977005"/>
                <a:gd name="f60" fmla="val 636587"/>
                <a:gd name="f61" fmla="val 5158310"/>
                <a:gd name="f62" fmla="val 1197305"/>
                <a:gd name="f63" fmla="val 5208988"/>
                <a:gd name="f64" fmla="val 1704584"/>
                <a:gd name="f65" fmla="val 5039972"/>
                <a:gd name="f66" fmla="val 1895970"/>
                <a:gd name="f67" fmla="val 4734863"/>
                <a:gd name="f68" fmla="val 5859508"/>
                <a:gd name="f69" fmla="val 4366268"/>
                <a:gd name="f70" fmla="val 4516262"/>
                <a:gd name="f71" fmla="val 4422975"/>
                <a:gd name="f72" fmla="val 3927926"/>
                <a:gd name="f73" fmla="val 4841189"/>
                <a:gd name="f74" fmla="val 3520345"/>
                <a:gd name="f75" fmla="val 6117095"/>
                <a:gd name="f76" fmla="val 1964448"/>
                <a:gd name="f77" fmla="val 4692333"/>
                <a:gd name="f78" fmla="val 36409"/>
                <a:gd name="f79" fmla="+- 0 0 -90"/>
                <a:gd name="f80" fmla="*/ f3 1 5331558"/>
                <a:gd name="f81" fmla="*/ f4 1 5891405"/>
                <a:gd name="f82" fmla="val f5"/>
                <a:gd name="f83" fmla="val f6"/>
                <a:gd name="f84" fmla="val f7"/>
                <a:gd name="f85" fmla="*/ f79 f0 1"/>
                <a:gd name="f86" fmla="+- f84 0 f82"/>
                <a:gd name="f87" fmla="+- f83 0 f82"/>
                <a:gd name="f88" fmla="*/ f85 1 f2"/>
                <a:gd name="f89" fmla="*/ f87 1 5331558"/>
                <a:gd name="f90" fmla="*/ f86 1 5891405"/>
                <a:gd name="f91" fmla="*/ 968 f86 1"/>
                <a:gd name="f92" fmla="*/ 1181117 f86 1"/>
                <a:gd name="f93" fmla="*/ 3328959 f86 1"/>
                <a:gd name="f94" fmla="*/ 3735758 f86 1"/>
                <a:gd name="f95" fmla="*/ 3871219 f86 1"/>
                <a:gd name="f96" fmla="*/ 4062605 f86 1"/>
                <a:gd name="f97" fmla="*/ 4317787 f86 1"/>
                <a:gd name="f98" fmla="*/ 4977005 f86 1"/>
                <a:gd name="f99" fmla="*/ 5039972 f86 1"/>
                <a:gd name="f100" fmla="*/ 5891405 f86 1"/>
                <a:gd name="f101" fmla="*/ 5859508 f86 1"/>
                <a:gd name="f102" fmla="*/ 3520345 f86 1"/>
                <a:gd name="f103" fmla="*/ 3079808 f86 1"/>
                <a:gd name="f104" fmla="*/ 2980491 f87 1"/>
                <a:gd name="f105" fmla="*/ 726547 f87 1"/>
                <a:gd name="f106" fmla="*/ 486068 f87 1"/>
                <a:gd name="f107" fmla="*/ 2371366 f86 1"/>
                <a:gd name="f108" fmla="*/ 4803 f87 1"/>
                <a:gd name="f109" fmla="*/ 460575 f87 1"/>
                <a:gd name="f110" fmla="*/ 289487 f87 1"/>
                <a:gd name="f111" fmla="*/ 480873 f87 1"/>
                <a:gd name="f112" fmla="*/ 322351 f87 1"/>
                <a:gd name="f113" fmla="*/ 513737 f87 1"/>
                <a:gd name="f114" fmla="*/ 449942 f87 1"/>
                <a:gd name="f115" fmla="*/ 1704584 f87 1"/>
                <a:gd name="f116" fmla="*/ 1895970 f87 1"/>
                <a:gd name="f117" fmla="*/ 4734863 f87 1"/>
                <a:gd name="f118" fmla="*/ 4841189 f87 1"/>
                <a:gd name="f119" fmla="+- f88 0 f1"/>
                <a:gd name="f120" fmla="*/ f91 1 5891405"/>
                <a:gd name="f121" fmla="*/ f92 1 5891405"/>
                <a:gd name="f122" fmla="*/ f93 1 5891405"/>
                <a:gd name="f123" fmla="*/ f94 1 5891405"/>
                <a:gd name="f124" fmla="*/ f95 1 5891405"/>
                <a:gd name="f125" fmla="*/ f96 1 5891405"/>
                <a:gd name="f126" fmla="*/ f97 1 5891405"/>
                <a:gd name="f127" fmla="*/ f98 1 5891405"/>
                <a:gd name="f128" fmla="*/ f99 1 5891405"/>
                <a:gd name="f129" fmla="*/ f100 1 5891405"/>
                <a:gd name="f130" fmla="*/ f101 1 5891405"/>
                <a:gd name="f131" fmla="*/ f102 1 5891405"/>
                <a:gd name="f132" fmla="*/ f103 1 5891405"/>
                <a:gd name="f133" fmla="*/ f104 1 5331558"/>
                <a:gd name="f134" fmla="*/ f105 1 5331558"/>
                <a:gd name="f135" fmla="*/ f106 1 5331558"/>
                <a:gd name="f136" fmla="*/ f107 1 5891405"/>
                <a:gd name="f137" fmla="*/ f108 1 5331558"/>
                <a:gd name="f138" fmla="*/ f109 1 5331558"/>
                <a:gd name="f139" fmla="*/ f110 1 5331558"/>
                <a:gd name="f140" fmla="*/ f111 1 5331558"/>
                <a:gd name="f141" fmla="*/ f112 1 5331558"/>
                <a:gd name="f142" fmla="*/ f113 1 5331558"/>
                <a:gd name="f143" fmla="*/ f114 1 5331558"/>
                <a:gd name="f144" fmla="*/ f115 1 5331558"/>
                <a:gd name="f145" fmla="*/ f116 1 5331558"/>
                <a:gd name="f146" fmla="*/ f117 1 5331558"/>
                <a:gd name="f147" fmla="*/ f118 1 5331558"/>
                <a:gd name="f148" fmla="*/ f82 1 f89"/>
                <a:gd name="f149" fmla="*/ f83 1 f89"/>
                <a:gd name="f150" fmla="*/ f82 1 f90"/>
                <a:gd name="f151" fmla="*/ f84 1 f90"/>
                <a:gd name="f152" fmla="*/ f133 1 f89"/>
                <a:gd name="f153" fmla="*/ f120 1 f90"/>
                <a:gd name="f154" fmla="*/ f134 1 f89"/>
                <a:gd name="f155" fmla="*/ f121 1 f90"/>
                <a:gd name="f156" fmla="*/ f135 1 f89"/>
                <a:gd name="f157" fmla="*/ f136 1 f90"/>
                <a:gd name="f158" fmla="*/ f137 1 f89"/>
                <a:gd name="f159" fmla="*/ f132 1 f90"/>
                <a:gd name="f160" fmla="*/ f138 1 f89"/>
                <a:gd name="f161" fmla="*/ f122 1 f90"/>
                <a:gd name="f162" fmla="*/ f139 1 f89"/>
                <a:gd name="f163" fmla="*/ f123 1 f90"/>
                <a:gd name="f164" fmla="*/ f140 1 f89"/>
                <a:gd name="f165" fmla="*/ f124 1 f90"/>
                <a:gd name="f166" fmla="*/ f141 1 f89"/>
                <a:gd name="f167" fmla="*/ f125 1 f90"/>
                <a:gd name="f168" fmla="*/ f142 1 f89"/>
                <a:gd name="f169" fmla="*/ f126 1 f90"/>
                <a:gd name="f170" fmla="*/ f143 1 f89"/>
                <a:gd name="f171" fmla="*/ f127 1 f90"/>
                <a:gd name="f172" fmla="*/ f144 1 f89"/>
                <a:gd name="f173" fmla="*/ f128 1 f90"/>
                <a:gd name="f174" fmla="*/ f145 1 f89"/>
                <a:gd name="f175" fmla="*/ f129 1 f90"/>
                <a:gd name="f176" fmla="*/ f146 1 f89"/>
                <a:gd name="f177" fmla="*/ f130 1 f90"/>
                <a:gd name="f178" fmla="*/ f147 1 f89"/>
                <a:gd name="f179" fmla="*/ f131 1 f90"/>
                <a:gd name="f180" fmla="*/ f148 f80 1"/>
                <a:gd name="f181" fmla="*/ f149 f80 1"/>
                <a:gd name="f182" fmla="*/ f151 f81 1"/>
                <a:gd name="f183" fmla="*/ f150 f81 1"/>
                <a:gd name="f184" fmla="*/ f152 f80 1"/>
                <a:gd name="f185" fmla="*/ f153 f81 1"/>
                <a:gd name="f186" fmla="*/ f154 f80 1"/>
                <a:gd name="f187" fmla="*/ f155 f81 1"/>
                <a:gd name="f188" fmla="*/ f156 f80 1"/>
                <a:gd name="f189" fmla="*/ f157 f81 1"/>
                <a:gd name="f190" fmla="*/ f158 f80 1"/>
                <a:gd name="f191" fmla="*/ f159 f81 1"/>
                <a:gd name="f192" fmla="*/ f160 f80 1"/>
                <a:gd name="f193" fmla="*/ f161 f81 1"/>
                <a:gd name="f194" fmla="*/ f162 f80 1"/>
                <a:gd name="f195" fmla="*/ f163 f81 1"/>
                <a:gd name="f196" fmla="*/ f164 f80 1"/>
                <a:gd name="f197" fmla="*/ f165 f81 1"/>
                <a:gd name="f198" fmla="*/ f166 f80 1"/>
                <a:gd name="f199" fmla="*/ f167 f81 1"/>
                <a:gd name="f200" fmla="*/ f168 f80 1"/>
                <a:gd name="f201" fmla="*/ f169 f81 1"/>
                <a:gd name="f202" fmla="*/ f170 f80 1"/>
                <a:gd name="f203" fmla="*/ f171 f81 1"/>
                <a:gd name="f204" fmla="*/ f172 f80 1"/>
                <a:gd name="f205" fmla="*/ f173 f81 1"/>
                <a:gd name="f206" fmla="*/ f174 f80 1"/>
                <a:gd name="f207" fmla="*/ f175 f81 1"/>
                <a:gd name="f208" fmla="*/ f176 f80 1"/>
                <a:gd name="f209" fmla="*/ f177 f81 1"/>
                <a:gd name="f210" fmla="*/ f178 f80 1"/>
                <a:gd name="f211" fmla="*/ f179 f8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19">
                  <a:pos x="f184" y="f185"/>
                </a:cxn>
                <a:cxn ang="f119">
                  <a:pos x="f186" y="f187"/>
                </a:cxn>
                <a:cxn ang="f119">
                  <a:pos x="f188" y="f189"/>
                </a:cxn>
                <a:cxn ang="f119">
                  <a:pos x="f190" y="f191"/>
                </a:cxn>
                <a:cxn ang="f119">
                  <a:pos x="f192" y="f193"/>
                </a:cxn>
                <a:cxn ang="f119">
                  <a:pos x="f194" y="f195"/>
                </a:cxn>
                <a:cxn ang="f119">
                  <a:pos x="f196" y="f197"/>
                </a:cxn>
                <a:cxn ang="f119">
                  <a:pos x="f198" y="f199"/>
                </a:cxn>
                <a:cxn ang="f119">
                  <a:pos x="f200" y="f201"/>
                </a:cxn>
                <a:cxn ang="f119">
                  <a:pos x="f202" y="f203"/>
                </a:cxn>
                <a:cxn ang="f119">
                  <a:pos x="f204" y="f205"/>
                </a:cxn>
                <a:cxn ang="f119">
                  <a:pos x="f206" y="f207"/>
                </a:cxn>
                <a:cxn ang="f119">
                  <a:pos x="f208" y="f209"/>
                </a:cxn>
                <a:cxn ang="f119">
                  <a:pos x="f210" y="f211"/>
                </a:cxn>
                <a:cxn ang="f119">
                  <a:pos x="f184" y="f185"/>
                </a:cxn>
              </a:cxnLst>
              <a:rect l="f180" t="f183" r="f181" b="f182"/>
              <a:pathLst>
                <a:path w="5331558" h="5891405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3"/>
                  </a:cubicBezTo>
                  <a:cubicBezTo>
                    <a:pt x="f34" y="f35"/>
                    <a:pt x="f36" y="f37"/>
                    <a:pt x="f38" y="f39"/>
                  </a:cubicBezTo>
                  <a:lnTo>
                    <a:pt x="f40" y="f41"/>
                  </a:lnTo>
                  <a:cubicBezTo>
                    <a:pt x="f42" y="f43"/>
                    <a:pt x="f44" y="f45"/>
                    <a:pt x="f46" y="f47"/>
                  </a:cubicBezTo>
                  <a:cubicBezTo>
                    <a:pt x="f48" y="f49"/>
                    <a:pt x="f50" y="f51"/>
                    <a:pt x="f52" y="f53"/>
                  </a:cubicBezTo>
                  <a:cubicBezTo>
                    <a:pt x="f54" y="f55"/>
                    <a:pt x="f56" y="f57"/>
                    <a:pt x="f58" y="f59"/>
                  </a:cubicBezTo>
                  <a:cubicBezTo>
                    <a:pt x="f60" y="f61"/>
                    <a:pt x="f62" y="f63"/>
                    <a:pt x="f64" y="f65"/>
                  </a:cubicBezTo>
                  <a:lnTo>
                    <a:pt x="f66" y="f7"/>
                  </a:lnTo>
                  <a:lnTo>
                    <a:pt x="f67" y="f68"/>
                  </a:lnTo>
                  <a:cubicBezTo>
                    <a:pt x="f69" y="f70"/>
                    <a:pt x="f71" y="f72"/>
                    <a:pt x="f73" y="f74"/>
                  </a:cubicBezTo>
                  <a:cubicBezTo>
                    <a:pt x="f75" y="f76"/>
                    <a:pt x="f77" y="f78"/>
                    <a:pt x="f8" y="f9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21920" tIns="60960" rIns="121920" bIns="60960" anchor="ctr" anchorCtr="1" compatLnSpc="1">
              <a:noAutofit/>
            </a:bodyPr>
            <a:lstStyle/>
            <a:p>
              <a:pPr algn="ctr" defTabSz="121917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400" kern="0">
                <a:solidFill>
                  <a:schemeClr val="bg1"/>
                </a:solidFill>
                <a:latin typeface="Arial"/>
                <a:ea typeface="맑은 고딕" pitchFamily="34"/>
                <a:cs typeface="B Nazanin" panose="00000700000000000000" pitchFamily="2" charset="-78"/>
              </a:endParaRPr>
            </a:p>
          </p:txBody>
        </p:sp>
        <p:sp>
          <p:nvSpPr>
            <p:cNvPr id="6" name="Oval 37">
              <a:extLst>
                <a:ext uri="{FF2B5EF4-FFF2-40B4-BE49-F238E27FC236}">
                  <a16:creationId xmlns:a16="http://schemas.microsoft.com/office/drawing/2014/main" id="{DE64B1C0-4574-6328-E787-D40496FE29E7}"/>
                </a:ext>
              </a:extLst>
            </p:cNvPr>
            <p:cNvSpPr/>
            <p:nvPr/>
          </p:nvSpPr>
          <p:spPr>
            <a:xfrm rot="18100527">
              <a:off x="3982997" y="1232478"/>
              <a:ext cx="217672" cy="30451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70491"/>
                <a:gd name="f4" fmla="val 1745209"/>
                <a:gd name="f5" fmla="val 429221"/>
                <a:gd name="f6" fmla="val 671495"/>
                <a:gd name="f7" fmla="val 415869"/>
                <a:gd name="f8" fmla="val 670322"/>
                <a:gd name="f9" fmla="val 402356"/>
                <a:gd name="f10" fmla="val 670624"/>
                <a:gd name="f11" fmla="val 388917"/>
                <a:gd name="f12" fmla="val 672439"/>
                <a:gd name="f13" fmla="val 370997"/>
                <a:gd name="f14" fmla="val 674859"/>
                <a:gd name="f15" fmla="val 353207"/>
                <a:gd name="f16" fmla="val 679968"/>
                <a:gd name="f17" fmla="val 336101"/>
                <a:gd name="f18" fmla="val 687858"/>
                <a:gd name="f19" fmla="val 344770"/>
                <a:gd name="f20" fmla="val 708640"/>
                <a:gd name="f21" fmla="val 405276"/>
                <a:gd name="f22" fmla="val 680369"/>
                <a:gd name="f23" fmla="val 475531"/>
                <a:gd name="f24" fmla="val 691805"/>
                <a:gd name="f25" fmla="val 523918"/>
                <a:gd name="f26" fmla="val 737799"/>
                <a:gd name="f27" fmla="val 569388"/>
                <a:gd name="f28" fmla="val 781022"/>
                <a:gd name="f29" fmla="val 587723"/>
                <a:gd name="f30" fmla="val 847396"/>
                <a:gd name="f31" fmla="val 571504"/>
                <a:gd name="f32" fmla="val 910067"/>
                <a:gd name="f33" fmla="val 593243"/>
                <a:gd name="f34" fmla="val 915886"/>
                <a:gd name="f35" fmla="val 611678"/>
                <a:gd name="f36" fmla="val 844923"/>
                <a:gd name="f37" fmla="val 590662"/>
                <a:gd name="f38" fmla="val 769719"/>
                <a:gd name="f39" fmla="val 538740"/>
                <a:gd name="f40" fmla="val 720849"/>
                <a:gd name="f41" fmla="val 507886"/>
                <a:gd name="f42" fmla="val 691808"/>
                <a:gd name="f43" fmla="val 469277"/>
                <a:gd name="f44" fmla="val 675014"/>
                <a:gd name="f45" fmla="val 588421"/>
                <a:gd name="f46" fmla="val 580980"/>
                <a:gd name="f47" fmla="val 534186"/>
                <a:gd name="f48" fmla="val 581239"/>
                <a:gd name="f49" fmla="val 482134"/>
                <a:gd name="f50" fmla="val 605639"/>
                <a:gd name="f51" fmla="val 446738"/>
                <a:gd name="f52" fmla="val 649695"/>
                <a:gd name="f53" fmla="val 463760"/>
                <a:gd name="f54" fmla="val 664437"/>
                <a:gd name="f55" fmla="val 505329"/>
                <a:gd name="f56" fmla="val 612166"/>
                <a:gd name="f57" fmla="val 573320"/>
                <a:gd name="f58" fmla="val 591099"/>
                <a:gd name="f59" fmla="val 637132"/>
                <a:gd name="f60" fmla="val 610714"/>
                <a:gd name="f61" fmla="val 697098"/>
                <a:gd name="f62" fmla="val 629147"/>
                <a:gd name="f63" fmla="val 743088"/>
                <a:gd name="f64" fmla="val 680397"/>
                <a:gd name="f65" fmla="val 756495"/>
                <a:gd name="f66" fmla="val 743730"/>
                <a:gd name="f67" fmla="val 778549"/>
                <a:gd name="f68" fmla="val 739251"/>
                <a:gd name="f69" fmla="val 763432"/>
                <a:gd name="f70" fmla="val 667508"/>
                <a:gd name="f71" fmla="val 711108"/>
                <a:gd name="f72" fmla="val 609548"/>
                <a:gd name="f73" fmla="val 642848"/>
                <a:gd name="f74" fmla="val 588934"/>
                <a:gd name="f75" fmla="val 624821"/>
                <a:gd name="f76" fmla="val 583490"/>
                <a:gd name="f77" fmla="val 606500"/>
                <a:gd name="f78" fmla="val 580894"/>
                <a:gd name="f79" fmla="val 533817"/>
                <a:gd name="f80" fmla="val 617807"/>
                <a:gd name="f81" fmla="val 1"/>
                <a:gd name="f82" fmla="val 687626"/>
                <a:gd name="f83" fmla="val 60667"/>
                <a:gd name="f84" fmla="val 697680"/>
                <a:gd name="f85" fmla="val 141081"/>
                <a:gd name="f86" fmla="val 603869"/>
                <a:gd name="f87" fmla="val 182843"/>
                <a:gd name="f88" fmla="val 547102"/>
                <a:gd name="f89" fmla="val 268997"/>
                <a:gd name="f90" fmla="val 562024"/>
                <a:gd name="f91" fmla="val 352718"/>
                <a:gd name="f92" fmla="val 584367"/>
                <a:gd name="f93" fmla="val 347971"/>
                <a:gd name="f94" fmla="val 570422"/>
                <a:gd name="f95" fmla="val 267354"/>
                <a:gd name="f96" fmla="val 633895"/>
                <a:gd name="f97" fmla="val 183716"/>
                <a:gd name="f98" fmla="val 732836"/>
                <a:gd name="f99" fmla="val 150639"/>
                <a:gd name="f100" fmla="val 738208"/>
                <a:gd name="f101" fmla="val 147500"/>
                <a:gd name="f102" fmla="val 743991"/>
                <a:gd name="f103" fmla="val 147205"/>
                <a:gd name="f104" fmla="val 749842"/>
                <a:gd name="f105" fmla="val 844103"/>
                <a:gd name="f106" fmla="val 920515"/>
                <a:gd name="f107" fmla="val 223618"/>
                <a:gd name="f108" fmla="val 317877"/>
                <a:gd name="f109" fmla="val 910716"/>
                <a:gd name="f110" fmla="val 366417"/>
                <a:gd name="f111" fmla="val 366418"/>
                <a:gd name="f112" fmla="val 371433"/>
                <a:gd name="f113" fmla="val 997755"/>
                <a:gd name="f114" fmla="val 379016"/>
                <a:gd name="f115" fmla="val 1056877"/>
                <a:gd name="f116" fmla="val 445155"/>
                <a:gd name="f117" fmla="val 525101"/>
                <a:gd name="f118" fmla="val 1047351"/>
                <a:gd name="f119" fmla="val 572282"/>
                <a:gd name="f120" fmla="val 1119671"/>
                <a:gd name="f121" fmla="val 602218"/>
                <a:gd name="f122" fmla="val 673500"/>
                <a:gd name="f123" fmla="val 756650"/>
                <a:gd name="f124" fmla="val 1170490"/>
                <a:gd name="f125" fmla="val 802863"/>
                <a:gd name="f126" fmla="val 1154794"/>
                <a:gd name="f127" fmla="val 845409"/>
                <a:gd name="f128" fmla="val 1127569"/>
                <a:gd name="f129" fmla="val 878235"/>
                <a:gd name="f130" fmla="val 1080615"/>
                <a:gd name="f131" fmla="val 934488"/>
                <a:gd name="f132" fmla="val 1014142"/>
                <a:gd name="f133" fmla="val 959925"/>
                <a:gd name="f134" fmla="val 954678"/>
                <a:gd name="f135" fmla="val 939840"/>
                <a:gd name="f136" fmla="val 947373"/>
                <a:gd name="f137" fmla="val 961469"/>
                <a:gd name="f138" fmla="val 1000817"/>
                <a:gd name="f139" fmla="val 979520"/>
                <a:gd name="f140" fmla="val 1058949"/>
                <a:gd name="f141" fmla="val 966083"/>
                <a:gd name="f142" fmla="val 1106746"/>
                <a:gd name="f143" fmla="val 928282"/>
                <a:gd name="f144" fmla="val 1128548"/>
                <a:gd name="f145" fmla="val 955588"/>
                <a:gd name="f146" fmla="val 1138907"/>
                <a:gd name="f147" fmla="val 990708"/>
                <a:gd name="f148" fmla="val 1028247"/>
                <a:gd name="f149" fmla="val 1124134"/>
                <a:gd name="f150" fmla="val 1071328"/>
                <a:gd name="f151" fmla="val 1204237"/>
                <a:gd name="f152" fmla="val 981133"/>
                <a:gd name="f153" fmla="val 1223220"/>
                <a:gd name="f154" fmla="val 889088"/>
                <a:gd name="f155" fmla="val 1236998"/>
                <a:gd name="f156" fmla="val 805358"/>
                <a:gd name="f157" fmla="val 1200898"/>
                <a:gd name="f158" fmla="val 777272"/>
                <a:gd name="f159" fmla="val 1134408"/>
                <a:gd name="f160" fmla="val 791057"/>
                <a:gd name="f161" fmla="val 1124903"/>
                <a:gd name="f162" fmla="val 802061"/>
                <a:gd name="f163" fmla="val 1111678"/>
                <a:gd name="f164" fmla="val 810210"/>
                <a:gd name="f165" fmla="val 1096167"/>
                <a:gd name="f166" fmla="val 831546"/>
                <a:gd name="f167" fmla="val 1055553"/>
                <a:gd name="f168" fmla="val 830022"/>
                <a:gd name="f169" fmla="val 1005443"/>
                <a:gd name="f170" fmla="val 806195"/>
                <a:gd name="f171" fmla="val 964175"/>
                <a:gd name="f172" fmla="val 787267"/>
                <a:gd name="f173" fmla="val 975103"/>
                <a:gd name="f174" fmla="val 807161"/>
                <a:gd name="f175" fmla="val 1009560"/>
                <a:gd name="f176" fmla="val 808703"/>
                <a:gd name="f177" fmla="val 1051275"/>
                <a:gd name="f178" fmla="val 791333"/>
                <a:gd name="f179" fmla="val 1085110"/>
                <a:gd name="f180" fmla="val 784855"/>
                <a:gd name="f181" fmla="val 1097727"/>
                <a:gd name="f182" fmla="val 776117"/>
                <a:gd name="f183" fmla="val 1108536"/>
                <a:gd name="f184" fmla="val 763385"/>
                <a:gd name="f185" fmla="val 1114320"/>
                <a:gd name="f186" fmla="val 744063"/>
                <a:gd name="f187" fmla="val 1119497"/>
                <a:gd name="f188" fmla="val 747716"/>
                <a:gd name="f189" fmla="val 1128718"/>
                <a:gd name="f190" fmla="val 731558"/>
                <a:gd name="f191" fmla="val 1137628"/>
                <a:gd name="f192" fmla="val 712804"/>
                <a:gd name="f193" fmla="val 1141697"/>
                <a:gd name="f194" fmla="val 693327"/>
                <a:gd name="f195" fmla="val 1140344"/>
                <a:gd name="f196" fmla="val 655409"/>
                <a:gd name="f197" fmla="val 1137711"/>
                <a:gd name="f198" fmla="val 620494"/>
                <a:gd name="f199" fmla="val 1114908"/>
                <a:gd name="f200" fmla="val 601213"/>
                <a:gd name="f201" fmla="val 1080185"/>
                <a:gd name="f202" fmla="val 582082"/>
                <a:gd name="f203" fmla="val 1090754"/>
                <a:gd name="f204" fmla="val 605167"/>
                <a:gd name="f205" fmla="val 1132362"/>
                <a:gd name="f206" fmla="val 647281"/>
                <a:gd name="f207" fmla="val 1159482"/>
                <a:gd name="f208" fmla="val 693051"/>
                <a:gd name="f209" fmla="val 1162221"/>
                <a:gd name="f210" fmla="val 715413"/>
                <a:gd name="f211" fmla="val 1163558"/>
                <a:gd name="f212" fmla="val 736989"/>
                <a:gd name="f213" fmla="val 1158982"/>
                <a:gd name="f214" fmla="val 755684"/>
                <a:gd name="f215" fmla="val 1148835"/>
                <a:gd name="f216" fmla="val 792539"/>
                <a:gd name="f217" fmla="val 1222022"/>
                <a:gd name="f218" fmla="val 887119"/>
                <a:gd name="f219" fmla="val 1262260"/>
                <a:gd name="f220" fmla="val 989751"/>
                <a:gd name="f221" fmla="val 1247587"/>
                <a:gd name="f222" fmla="val 1000157"/>
                <a:gd name="f223" fmla="val 1267987"/>
                <a:gd name="f224" fmla="val 1004489"/>
                <a:gd name="f225" fmla="val 1291252"/>
                <a:gd name="f226" fmla="val 1004488"/>
                <a:gd name="f227" fmla="val 1315531"/>
                <a:gd name="f228" fmla="val 1381750"/>
                <a:gd name="f229" fmla="val 972258"/>
                <a:gd name="f230" fmla="val 1440443"/>
                <a:gd name="f231" fmla="val 920375"/>
                <a:gd name="f232" fmla="val 1473506"/>
                <a:gd name="f233" fmla="val 913116"/>
                <a:gd name="f234" fmla="val 1474079"/>
                <a:gd name="f235" fmla="val 850536"/>
                <a:gd name="f236" fmla="val 1469665"/>
                <a:gd name="f237" fmla="val 794159"/>
                <a:gd name="f238" fmla="val 1430126"/>
                <a:gd name="f239" fmla="val 766796"/>
                <a:gd name="f240" fmla="val 1371458"/>
                <a:gd name="f241" fmla="val 746323"/>
                <a:gd name="f242" fmla="val 1380801"/>
                <a:gd name="f243" fmla="val 776874"/>
                <a:gd name="f244" fmla="val 1446464"/>
                <a:gd name="f245" fmla="val 839753"/>
                <a:gd name="f246" fmla="val 1490827"/>
                <a:gd name="f247" fmla="val 909888"/>
                <a:gd name="f248" fmla="val 1496052"/>
                <a:gd name="f249" fmla="val 891948"/>
                <a:gd name="f250" fmla="val 1561049"/>
                <a:gd name="f251" fmla="val 840393"/>
                <a:gd name="f252" fmla="val 1611456"/>
                <a:gd name="f253" fmla="val 774838"/>
                <a:gd name="f254" fmla="val 1628054"/>
                <a:gd name="f255" fmla="val 686646"/>
                <a:gd name="f256" fmla="val 1642970"/>
                <a:gd name="f257" fmla="val 605133"/>
                <a:gd name="f258" fmla="val 1612285"/>
                <a:gd name="f259" fmla="val 571751"/>
                <a:gd name="f260" fmla="val 1552195"/>
                <a:gd name="f261" fmla="val 550649"/>
                <a:gd name="f262" fmla="val 1566422"/>
                <a:gd name="f263" fmla="val 577499"/>
                <a:gd name="f264" fmla="val 1609979"/>
                <a:gd name="f265" fmla="val 626419"/>
                <a:gd name="f266" fmla="val 1639383"/>
                <a:gd name="f267" fmla="val 685031"/>
                <a:gd name="f268" fmla="val 1648114"/>
                <a:gd name="f269" fmla="val 659684"/>
                <a:gd name="f270" fmla="val 1706013"/>
                <a:gd name="f271" fmla="val 601329"/>
                <a:gd name="f272" fmla="val 1745210"/>
                <a:gd name="f273" fmla="val 533818"/>
                <a:gd name="f274" fmla="val 455549"/>
                <a:gd name="f275" fmla="val 416747"/>
                <a:gd name="f276" fmla="val 1692524"/>
                <a:gd name="f277" fmla="val 372301"/>
                <a:gd name="f278" fmla="val 1619888"/>
                <a:gd name="f279" fmla="val 366380"/>
                <a:gd name="f280" fmla="val 1592106"/>
                <a:gd name="f281" fmla="val 305091"/>
                <a:gd name="f282" fmla="val 1567105"/>
                <a:gd name="f283" fmla="val 259811"/>
                <a:gd name="f284" fmla="val 1511085"/>
                <a:gd name="f285" fmla="val 250590"/>
                <a:gd name="f286" fmla="val 1443452"/>
                <a:gd name="f287" fmla="val 203712"/>
                <a:gd name="f288" fmla="val 1453117"/>
                <a:gd name="f289" fmla="val 158965"/>
                <a:gd name="f290" fmla="val 1444975"/>
                <a:gd name="f291" fmla="val 117260"/>
                <a:gd name="f292" fmla="val 1407178"/>
                <a:gd name="f293" fmla="val 55030"/>
                <a:gd name="f294" fmla="val 1350772"/>
                <a:gd name="f295" fmla="val 44039"/>
                <a:gd name="f296" fmla="val 1258933"/>
                <a:gd name="f297" fmla="val 90593"/>
                <a:gd name="f298" fmla="val 1192598"/>
                <a:gd name="f299" fmla="val 186799"/>
                <a:gd name="f300" fmla="val 1224213"/>
                <a:gd name="f301" fmla="val 285304"/>
                <a:gd name="f302" fmla="val 1199642"/>
                <a:gd name="f303" fmla="val 330760"/>
                <a:gd name="f304" fmla="val 1129474"/>
                <a:gd name="f305" fmla="val 344999"/>
                <a:gd name="f306" fmla="val 1132822"/>
                <a:gd name="f307" fmla="val 420009"/>
                <a:gd name="f308" fmla="val 1139731"/>
                <a:gd name="f309" fmla="val 490500"/>
                <a:gd name="f310" fmla="val 1101048"/>
                <a:gd name="f311" fmla="val 524987"/>
                <a:gd name="f312" fmla="val 1034051"/>
                <a:gd name="f313" fmla="val 505360"/>
                <a:gd name="f314" fmla="val 1023014"/>
                <a:gd name="f315" fmla="val 475089"/>
                <a:gd name="f316" fmla="val 1082544"/>
                <a:gd name="f317" fmla="val 412689"/>
                <a:gd name="f318" fmla="val 1116790"/>
                <a:gd name="f319" fmla="val 346243"/>
                <a:gd name="f320" fmla="val 1110339"/>
                <a:gd name="f321" fmla="val 283801"/>
                <a:gd name="f322" fmla="val 1104277"/>
                <a:gd name="f323" fmla="val 228486"/>
                <a:gd name="f324" fmla="val 1063265"/>
                <a:gd name="f325" fmla="val 202679"/>
                <a:gd name="f326" fmla="val 1003895"/>
                <a:gd name="f327" fmla="val 181967"/>
                <a:gd name="f328" fmla="val 1012696"/>
                <a:gd name="f329" fmla="val 205492"/>
                <a:gd name="f330" fmla="val 1066954"/>
                <a:gd name="f331" fmla="val 250941"/>
                <a:gd name="f332" fmla="val 1107583"/>
                <a:gd name="f333" fmla="val 305288"/>
                <a:gd name="f334" fmla="val 1123484"/>
                <a:gd name="f335" fmla="val 260051"/>
                <a:gd name="f336" fmla="val 1186174"/>
                <a:gd name="f337" fmla="val 162021"/>
                <a:gd name="f338" fmla="val 1201884"/>
                <a:gd name="f339" fmla="val 70961"/>
                <a:gd name="f340" fmla="val 1161909"/>
                <a:gd name="f341" fmla="val 64874"/>
                <a:gd name="f342" fmla="val 1160625"/>
                <a:gd name="f343" fmla="val 60391"/>
                <a:gd name="f344" fmla="val 1156961"/>
                <a:gd name="f345" fmla="val 56055"/>
                <a:gd name="f346" fmla="val 1153032"/>
                <a:gd name="f347" fmla="val -13786"/>
                <a:gd name="f348" fmla="val 1089729"/>
                <a:gd name="f349" fmla="val -19088"/>
                <a:gd name="f350" fmla="val 981796"/>
                <a:gd name="f351" fmla="val 44214"/>
                <a:gd name="f352" fmla="val 911953"/>
                <a:gd name="f353" fmla="val 84073"/>
                <a:gd name="f354" fmla="val 882569"/>
                <a:gd name="f355" fmla="val 76811"/>
                <a:gd name="f356" fmla="val 875989"/>
                <a:gd name="f357" fmla="val 80179"/>
                <a:gd name="f358" fmla="val 872273"/>
                <a:gd name="f359" fmla="val 28040"/>
                <a:gd name="f360" fmla="val 814783"/>
                <a:gd name="f361" fmla="val 28651"/>
                <a:gd name="f362" fmla="val 726072"/>
                <a:gd name="f363" fmla="val 82340"/>
                <a:gd name="f364" fmla="val 666836"/>
                <a:gd name="f365" fmla="val 121082"/>
                <a:gd name="f366" fmla="val 638275"/>
                <a:gd name="f367" fmla="val 89526"/>
                <a:gd name="f368" fmla="val 571593"/>
                <a:gd name="f369" fmla="val 96788"/>
                <a:gd name="f370" fmla="val 490523"/>
                <a:gd name="f371" fmla="val 145805"/>
                <a:gd name="f372" fmla="val 430894"/>
                <a:gd name="f373" fmla="val 198586"/>
                <a:gd name="f374" fmla="val 400645"/>
                <a:gd name="f375" fmla="val 259015"/>
                <a:gd name="f376" fmla="val 385179"/>
                <a:gd name="f377" fmla="val 321878"/>
                <a:gd name="f378" fmla="val 383347"/>
                <a:gd name="f379" fmla="val 321111"/>
                <a:gd name="f380" fmla="val 357014"/>
                <a:gd name="f381" fmla="val 257723"/>
                <a:gd name="f382" fmla="val 358862"/>
                <a:gd name="f383" fmla="val 196668"/>
                <a:gd name="f384" fmla="val 373772"/>
                <a:gd name="f385" fmla="val 141180"/>
                <a:gd name="f386" fmla="val 399723"/>
                <a:gd name="f387" fmla="val 117813"/>
                <a:gd name="f388" fmla="val 370058"/>
                <a:gd name="f389" fmla="val 106816"/>
                <a:gd name="f390" fmla="val 332072"/>
                <a:gd name="f391" fmla="val 291518"/>
                <a:gd name="f392" fmla="val 170286"/>
                <a:gd name="f393" fmla="val 205094"/>
                <a:gd name="f394" fmla="val 72008"/>
                <a:gd name="f395" fmla="val 326327"/>
                <a:gd name="f396" fmla="val 350305"/>
                <a:gd name="f397" fmla="val 373385"/>
                <a:gd name="f398" fmla="val 75853"/>
                <a:gd name="f399" fmla="val 394659"/>
                <a:gd name="f400" fmla="val 83948"/>
                <a:gd name="f401" fmla="val 425371"/>
                <a:gd name="f402" fmla="val 33609"/>
                <a:gd name="f403" fmla="val 467237"/>
                <a:gd name="f404" fmla="*/ f0 1 1170491"/>
                <a:gd name="f405" fmla="*/ f1 1 1745209"/>
                <a:gd name="f406" fmla="val f2"/>
                <a:gd name="f407" fmla="val f3"/>
                <a:gd name="f408" fmla="val f4"/>
                <a:gd name="f409" fmla="+- f408 0 f406"/>
                <a:gd name="f410" fmla="+- f407 0 f406"/>
                <a:gd name="f411" fmla="*/ f410 1 1170491"/>
                <a:gd name="f412" fmla="*/ f409 1 1745209"/>
                <a:gd name="f413" fmla="*/ f406 1 f411"/>
                <a:gd name="f414" fmla="*/ f407 1 f411"/>
                <a:gd name="f415" fmla="*/ f406 1 f412"/>
                <a:gd name="f416" fmla="*/ f408 1 f412"/>
                <a:gd name="f417" fmla="*/ f413 f404 1"/>
                <a:gd name="f418" fmla="*/ f414 f404 1"/>
                <a:gd name="f419" fmla="*/ f416 f405 1"/>
                <a:gd name="f420" fmla="*/ f415 f40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17" t="f420" r="f418" b="f419"/>
              <a:pathLst>
                <a:path w="1170491" h="1745209">
                  <a:moveTo>
                    <a:pt x="f5" y="f6"/>
                  </a:move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17" y="f18"/>
                  </a:cubicBezTo>
                  <a:lnTo>
                    <a:pt x="f19" y="f20"/>
                  </a:lnTo>
                  <a:cubicBezTo>
                    <a:pt x="f21" y="f22"/>
                    <a:pt x="f23" y="f24"/>
                    <a:pt x="f25" y="f26"/>
                  </a:cubicBezTo>
                  <a:cubicBezTo>
                    <a:pt x="f27" y="f28"/>
                    <a:pt x="f29" y="f30"/>
                    <a:pt x="f31" y="f32"/>
                  </a:cubicBezTo>
                  <a:lnTo>
                    <a:pt x="f33" y="f34"/>
                  </a:lnTo>
                  <a:cubicBezTo>
                    <a:pt x="f35" y="f36"/>
                    <a:pt x="f37" y="f38"/>
                    <a:pt x="f39" y="f40"/>
                  </a:cubicBezTo>
                  <a:cubicBezTo>
                    <a:pt x="f41" y="f42"/>
                    <a:pt x="f43" y="f44"/>
                    <a:pt x="f5" y="f6"/>
                  </a:cubicBezTo>
                  <a:close/>
                  <a:moveTo>
                    <a:pt x="f45" y="f46"/>
                  </a:moveTo>
                  <a:cubicBezTo>
                    <a:pt x="f47" y="f48"/>
                    <a:pt x="f49" y="f50"/>
                    <a:pt x="f51" y="f52"/>
                  </a:cubicBezTo>
                  <a:lnTo>
                    <a:pt x="f53" y="f54"/>
                  </a:lnTo>
                  <a:cubicBezTo>
                    <a:pt x="f55" y="f56"/>
                    <a:pt x="f57" y="f58"/>
                    <a:pt x="f59" y="f60"/>
                  </a:cubicBezTo>
                  <a:cubicBezTo>
                    <a:pt x="f61" y="f62"/>
                    <a:pt x="f63" y="f64"/>
                    <a:pt x="f65" y="f66"/>
                  </a:cubicBezTo>
                  <a:lnTo>
                    <a:pt x="f67" y="f68"/>
                  </a:lnTo>
                  <a:cubicBezTo>
                    <a:pt x="f69" y="f70"/>
                    <a:pt x="f71" y="f72"/>
                    <a:pt x="f73" y="f74"/>
                  </a:cubicBezTo>
                  <a:cubicBezTo>
                    <a:pt x="f75" y="f76"/>
                    <a:pt x="f77" y="f78"/>
                    <a:pt x="f45" y="f46"/>
                  </a:cubicBezTo>
                  <a:close/>
                  <a:moveTo>
                    <a:pt x="f79" y="f2"/>
                  </a:moveTo>
                  <a:cubicBezTo>
                    <a:pt x="f80" y="f81"/>
                    <a:pt x="f82" y="f83"/>
                    <a:pt x="f84" y="f85"/>
                  </a:cubicBezTo>
                  <a:cubicBezTo>
                    <a:pt x="f86" y="f87"/>
                    <a:pt x="f88" y="f89"/>
                    <a:pt x="f90" y="f91"/>
                  </a:cubicBezTo>
                  <a:lnTo>
                    <a:pt x="f92" y="f93"/>
                  </a:lnTo>
                  <a:cubicBezTo>
                    <a:pt x="f94" y="f95"/>
                    <a:pt x="f96" y="f97"/>
                    <a:pt x="f98" y="f99"/>
                  </a:cubicBezTo>
                  <a:cubicBezTo>
                    <a:pt x="f100" y="f101"/>
                    <a:pt x="f102" y="f103"/>
                    <a:pt x="f104" y="f103"/>
                  </a:cubicBezTo>
                  <a:cubicBezTo>
                    <a:pt x="f105" y="f103"/>
                    <a:pt x="f106" y="f107"/>
                    <a:pt x="f106" y="f108"/>
                  </a:cubicBezTo>
                  <a:lnTo>
                    <a:pt x="f109" y="f110"/>
                  </a:lnTo>
                  <a:lnTo>
                    <a:pt x="f106" y="f111"/>
                  </a:lnTo>
                  <a:lnTo>
                    <a:pt x="f106" y="f112"/>
                  </a:lnTo>
                  <a:cubicBezTo>
                    <a:pt x="f113" y="f114"/>
                    <a:pt x="f115" y="f116"/>
                    <a:pt x="f115" y="f117"/>
                  </a:cubicBezTo>
                  <a:lnTo>
                    <a:pt x="f118" y="f119"/>
                  </a:lnTo>
                  <a:cubicBezTo>
                    <a:pt x="f120" y="f121"/>
                    <a:pt x="f3" y="f122"/>
                    <a:pt x="f3" y="f123"/>
                  </a:cubicBezTo>
                  <a:cubicBezTo>
                    <a:pt x="f124" y="f125"/>
                    <a:pt x="f126" y="f127"/>
                    <a:pt x="f128" y="f129"/>
                  </a:cubicBezTo>
                  <a:cubicBezTo>
                    <a:pt x="f130" y="f131"/>
                    <a:pt x="f132" y="f133"/>
                    <a:pt x="f134" y="f135"/>
                  </a:cubicBezTo>
                  <a:lnTo>
                    <a:pt x="f136" y="f137"/>
                  </a:lnTo>
                  <a:cubicBezTo>
                    <a:pt x="f138" y="f139"/>
                    <a:pt x="f140" y="f141"/>
                    <a:pt x="f142" y="f143"/>
                  </a:cubicBezTo>
                  <a:cubicBezTo>
                    <a:pt x="f144" y="f145"/>
                    <a:pt x="f146" y="f147"/>
                    <a:pt x="f146" y="f148"/>
                  </a:cubicBezTo>
                  <a:cubicBezTo>
                    <a:pt x="f146" y="f149"/>
                    <a:pt x="f150" y="f151"/>
                    <a:pt x="f152" y="f153"/>
                  </a:cubicBezTo>
                  <a:cubicBezTo>
                    <a:pt x="f154" y="f155"/>
                    <a:pt x="f156" y="f157"/>
                    <a:pt x="f158" y="f159"/>
                  </a:cubicBezTo>
                  <a:cubicBezTo>
                    <a:pt x="f160" y="f161"/>
                    <a:pt x="f162" y="f163"/>
                    <a:pt x="f164" y="f165"/>
                  </a:cubicBezTo>
                  <a:cubicBezTo>
                    <a:pt x="f166" y="f167"/>
                    <a:pt x="f168" y="f169"/>
                    <a:pt x="f170" y="f171"/>
                  </a:cubicBezTo>
                  <a:lnTo>
                    <a:pt x="f172" y="f173"/>
                  </a:lnTo>
                  <a:cubicBezTo>
                    <a:pt x="f174" y="f175"/>
                    <a:pt x="f176" y="f177"/>
                    <a:pt x="f178" y="f179"/>
                  </a:cubicBezTo>
                  <a:cubicBezTo>
                    <a:pt x="f180" y="f181"/>
                    <a:pt x="f182" y="f183"/>
                    <a:pt x="f184" y="f185"/>
                  </a:cubicBezTo>
                  <a:lnTo>
                    <a:pt x="f186" y="f187"/>
                  </a:lnTo>
                  <a:lnTo>
                    <a:pt x="f188" y="f189"/>
                  </a:lnTo>
                  <a:cubicBezTo>
                    <a:pt x="f190" y="f191"/>
                    <a:pt x="f192" y="f193"/>
                    <a:pt x="f194" y="f195"/>
                  </a:cubicBezTo>
                  <a:cubicBezTo>
                    <a:pt x="f196" y="f197"/>
                    <a:pt x="f198" y="f199"/>
                    <a:pt x="f200" y="f201"/>
                  </a:cubicBezTo>
                  <a:lnTo>
                    <a:pt x="f202" y="f203"/>
                  </a:lnTo>
                  <a:cubicBezTo>
                    <a:pt x="f204" y="f205"/>
                    <a:pt x="f206" y="f207"/>
                    <a:pt x="f208" y="f209"/>
                  </a:cubicBezTo>
                  <a:cubicBezTo>
                    <a:pt x="f210" y="f211"/>
                    <a:pt x="f212" y="f213"/>
                    <a:pt x="f214" y="f215"/>
                  </a:cubicBezTo>
                  <a:cubicBezTo>
                    <a:pt x="f216" y="f217"/>
                    <a:pt x="f218" y="f219"/>
                    <a:pt x="f220" y="f221"/>
                  </a:cubicBezTo>
                  <a:cubicBezTo>
                    <a:pt x="f222" y="f223"/>
                    <a:pt x="f224" y="f225"/>
                    <a:pt x="f226" y="f227"/>
                  </a:cubicBezTo>
                  <a:cubicBezTo>
                    <a:pt x="f226" y="f228"/>
                    <a:pt x="f229" y="f230"/>
                    <a:pt x="f231" y="f232"/>
                  </a:cubicBezTo>
                  <a:lnTo>
                    <a:pt x="f233" y="f234"/>
                  </a:lnTo>
                  <a:cubicBezTo>
                    <a:pt x="f235" y="f236"/>
                    <a:pt x="f237" y="f238"/>
                    <a:pt x="f239" y="f240"/>
                  </a:cubicBezTo>
                  <a:lnTo>
                    <a:pt x="f241" y="f242"/>
                  </a:lnTo>
                  <a:cubicBezTo>
                    <a:pt x="f243" y="f244"/>
                    <a:pt x="f245" y="f246"/>
                    <a:pt x="f247" y="f248"/>
                  </a:cubicBezTo>
                  <a:cubicBezTo>
                    <a:pt x="f249" y="f250"/>
                    <a:pt x="f251" y="f252"/>
                    <a:pt x="f253" y="f254"/>
                  </a:cubicBezTo>
                  <a:cubicBezTo>
                    <a:pt x="f255" y="f256"/>
                    <a:pt x="f257" y="f258"/>
                    <a:pt x="f259" y="f260"/>
                  </a:cubicBezTo>
                  <a:lnTo>
                    <a:pt x="f261" y="f262"/>
                  </a:lnTo>
                  <a:cubicBezTo>
                    <a:pt x="f263" y="f264"/>
                    <a:pt x="f265" y="f266"/>
                    <a:pt x="f267" y="f268"/>
                  </a:cubicBezTo>
                  <a:cubicBezTo>
                    <a:pt x="f269" y="f270"/>
                    <a:pt x="f271" y="f272"/>
                    <a:pt x="f273" y="f4"/>
                  </a:cubicBezTo>
                  <a:cubicBezTo>
                    <a:pt x="f274" y="f272"/>
                    <a:pt x="f275" y="f276"/>
                    <a:pt x="f277" y="f278"/>
                  </a:cubicBezTo>
                  <a:lnTo>
                    <a:pt x="f279" y="f280"/>
                  </a:lnTo>
                  <a:cubicBezTo>
                    <a:pt x="f281" y="f282"/>
                    <a:pt x="f283" y="f284"/>
                    <a:pt x="f285" y="f286"/>
                  </a:cubicBezTo>
                  <a:cubicBezTo>
                    <a:pt x="f287" y="f288"/>
                    <a:pt x="f289" y="f290"/>
                    <a:pt x="f291" y="f292"/>
                  </a:cubicBezTo>
                  <a:cubicBezTo>
                    <a:pt x="f293" y="f294"/>
                    <a:pt x="f295" y="f296"/>
                    <a:pt x="f297" y="f298"/>
                  </a:cubicBezTo>
                  <a:cubicBezTo>
                    <a:pt x="f299" y="f300"/>
                    <a:pt x="f301" y="f302"/>
                    <a:pt x="f303" y="f304"/>
                  </a:cubicBezTo>
                  <a:lnTo>
                    <a:pt x="f305" y="f306"/>
                  </a:lnTo>
                  <a:cubicBezTo>
                    <a:pt x="f307" y="f308"/>
                    <a:pt x="f309" y="f310"/>
                    <a:pt x="f311" y="f312"/>
                  </a:cubicBezTo>
                  <a:lnTo>
                    <a:pt x="f313" y="f314"/>
                  </a:lnTo>
                  <a:cubicBezTo>
                    <a:pt x="f315" y="f316"/>
                    <a:pt x="f317" y="f318"/>
                    <a:pt x="f319" y="f320"/>
                  </a:cubicBezTo>
                  <a:cubicBezTo>
                    <a:pt x="f321" y="f322"/>
                    <a:pt x="f323" y="f324"/>
                    <a:pt x="f325" y="f326"/>
                  </a:cubicBezTo>
                  <a:lnTo>
                    <a:pt x="f327" y="f328"/>
                  </a:lnTo>
                  <a:cubicBezTo>
                    <a:pt x="f329" y="f330"/>
                    <a:pt x="f331" y="f332"/>
                    <a:pt x="f333" y="f334"/>
                  </a:cubicBezTo>
                  <a:cubicBezTo>
                    <a:pt x="f335" y="f336"/>
                    <a:pt x="f337" y="f338"/>
                    <a:pt x="f339" y="f340"/>
                  </a:cubicBezTo>
                  <a:cubicBezTo>
                    <a:pt x="f341" y="f342"/>
                    <a:pt x="f343" y="f344"/>
                    <a:pt x="f345" y="f346"/>
                  </a:cubicBezTo>
                  <a:cubicBezTo>
                    <a:pt x="f347" y="f348"/>
                    <a:pt x="f349" y="f350"/>
                    <a:pt x="f351" y="f352"/>
                  </a:cubicBezTo>
                  <a:lnTo>
                    <a:pt x="f353" y="f354"/>
                  </a:lnTo>
                  <a:lnTo>
                    <a:pt x="f355" y="f356"/>
                  </a:lnTo>
                  <a:lnTo>
                    <a:pt x="f357" y="f358"/>
                  </a:lnTo>
                  <a:cubicBezTo>
                    <a:pt x="f359" y="f360"/>
                    <a:pt x="f361" y="f362"/>
                    <a:pt x="f363" y="f364"/>
                  </a:cubicBezTo>
                  <a:lnTo>
                    <a:pt x="f365" y="f366"/>
                  </a:lnTo>
                  <a:cubicBezTo>
                    <a:pt x="f367" y="f368"/>
                    <a:pt x="f369" y="f370"/>
                    <a:pt x="f371" y="f372"/>
                  </a:cubicBezTo>
                  <a:cubicBezTo>
                    <a:pt x="f373" y="f374"/>
                    <a:pt x="f375" y="f376"/>
                    <a:pt x="f377" y="f378"/>
                  </a:cubicBezTo>
                  <a:lnTo>
                    <a:pt x="f379" y="f380"/>
                  </a:lnTo>
                  <a:cubicBezTo>
                    <a:pt x="f381" y="f382"/>
                    <a:pt x="f383" y="f384"/>
                    <a:pt x="f385" y="f386"/>
                  </a:cubicBezTo>
                  <a:cubicBezTo>
                    <a:pt x="f387" y="f388"/>
                    <a:pt x="f389" y="f390"/>
                    <a:pt x="f389" y="f391"/>
                  </a:cubicBezTo>
                  <a:cubicBezTo>
                    <a:pt x="f389" y="f392"/>
                    <a:pt x="f393" y="f394"/>
                    <a:pt x="f395" y="f394"/>
                  </a:cubicBezTo>
                  <a:cubicBezTo>
                    <a:pt x="f396" y="f394"/>
                    <a:pt x="f397" y="f398"/>
                    <a:pt x="f399" y="f400"/>
                  </a:cubicBezTo>
                  <a:cubicBezTo>
                    <a:pt x="f401" y="f402"/>
                    <a:pt x="f403" y="f2"/>
                    <a:pt x="f79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21920" tIns="60960" rIns="121920" bIns="60960" anchor="ctr" anchorCtr="1" compatLnSpc="1">
              <a:noAutofit/>
            </a:bodyPr>
            <a:lstStyle/>
            <a:p>
              <a:pPr algn="ctr" defTabSz="121917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400" kern="0">
                <a:solidFill>
                  <a:schemeClr val="bg1"/>
                </a:solidFill>
                <a:latin typeface="Arial"/>
                <a:ea typeface="맑은 고딕" pitchFamily="34"/>
                <a:cs typeface="B Nazanin" panose="00000700000000000000" pitchFamily="2" charset="-78"/>
              </a:endParaRPr>
            </a:p>
          </p:txBody>
        </p:sp>
      </p:grpSp>
      <p:sp>
        <p:nvSpPr>
          <p:cNvPr id="7" name="Rectangle 19">
            <a:extLst>
              <a:ext uri="{FF2B5EF4-FFF2-40B4-BE49-F238E27FC236}">
                <a16:creationId xmlns:a16="http://schemas.microsoft.com/office/drawing/2014/main" id="{259A9D51-FAEF-B5A9-C465-6AAA8F7C6651}"/>
              </a:ext>
            </a:extLst>
          </p:cNvPr>
          <p:cNvSpPr/>
          <p:nvPr/>
        </p:nvSpPr>
        <p:spPr>
          <a:xfrm>
            <a:off x="2381427" y="1866166"/>
            <a:ext cx="496360" cy="581497"/>
          </a:xfrm>
          <a:custGeom>
            <a:avLst/>
            <a:gdLst>
              <a:gd name="f0" fmla="val w"/>
              <a:gd name="f1" fmla="val h"/>
              <a:gd name="f2" fmla="val 0"/>
              <a:gd name="f3" fmla="val 2926108"/>
              <a:gd name="f4" fmla="val 3216409"/>
              <a:gd name="f5" fmla="val 1150286"/>
              <a:gd name="f6" fmla="val 2039882"/>
              <a:gd name="f7" fmla="val 1216487"/>
              <a:gd name="f8" fmla="val 2110220"/>
              <a:gd name="f9" fmla="val 1249586"/>
              <a:gd name="f10" fmla="val 2238485"/>
              <a:gd name="f11" fmla="val 1348889"/>
              <a:gd name="f12" fmla="val 2250897"/>
              <a:gd name="f13" fmla="val 1452327"/>
              <a:gd name="f14" fmla="val 2213659"/>
              <a:gd name="f15" fmla="val 1530941"/>
              <a:gd name="f16" fmla="val 2147458"/>
              <a:gd name="f17" fmla="val 1597142"/>
              <a:gd name="f18" fmla="val 2052295"/>
              <a:gd name="f19" fmla="val 1634380"/>
              <a:gd name="f20" fmla="val 2030228"/>
              <a:gd name="f21" fmla="val 1712994"/>
              <a:gd name="f22" fmla="val 2049536"/>
              <a:gd name="f23" fmla="val 1721269"/>
              <a:gd name="f24" fmla="val 2072982"/>
              <a:gd name="f25" fmla="val 1533700"/>
              <a:gd name="f26" fmla="val 2362611"/>
              <a:gd name="f27" fmla="val 1615072"/>
              <a:gd name="f28" fmla="val 2763954"/>
              <a:gd name="f29" fmla="val 1568179"/>
              <a:gd name="f30" fmla="val 2830155"/>
              <a:gd name="f31" fmla="val 1391644"/>
              <a:gd name="f32" fmla="val 2965315"/>
              <a:gd name="f33" fmla="val 1231658"/>
              <a:gd name="f34" fmla="val 2893598"/>
              <a:gd name="f35" fmla="val 1063398"/>
              <a:gd name="f36" fmla="val 2925319"/>
              <a:gd name="f37" fmla="val 925479"/>
              <a:gd name="f38" fmla="val 2954282"/>
              <a:gd name="f39" fmla="val 820660"/>
              <a:gd name="f40" fmla="val 3107371"/>
              <a:gd name="f41" fmla="val 686879"/>
              <a:gd name="f42" fmla="val 3148747"/>
              <a:gd name="f43" fmla="val 536548"/>
              <a:gd name="f44" fmla="val 3184606"/>
              <a:gd name="f45" fmla="val 373804"/>
              <a:gd name="f46" fmla="val 3224602"/>
              <a:gd name="f47" fmla="val 215198"/>
              <a:gd name="f48" fmla="val 3214948"/>
              <a:gd name="f49" fmla="val 93829"/>
              <a:gd name="f50" fmla="val 3209431"/>
              <a:gd name="f51" fmla="val 71763"/>
              <a:gd name="f52" fmla="val 3046687"/>
              <a:gd name="f53" fmla="val 136584"/>
              <a:gd name="f54" fmla="val 2925318"/>
              <a:gd name="f55" fmla="val 168305"/>
              <a:gd name="f56" fmla="val 2828775"/>
              <a:gd name="f57" fmla="val 121415"/>
              <a:gd name="f58" fmla="val 2802571"/>
              <a:gd name="f59" fmla="val 107623"/>
              <a:gd name="f60" fmla="val 2710165"/>
              <a:gd name="f61" fmla="val 111150"/>
              <a:gd name="f62" fmla="val 2693172"/>
              <a:gd name="f63" fmla="val 127647"/>
              <a:gd name="f64" fmla="val 2691385"/>
              <a:gd name="f65" fmla="val 158288"/>
              <a:gd name="f66" fmla="val 2695563"/>
              <a:gd name="f67" fmla="val 2626239"/>
              <a:gd name="f68" fmla="val 266288"/>
              <a:gd name="f69" fmla="val 2708276"/>
              <a:gd name="f70" fmla="val 307224"/>
              <a:gd name="f71" fmla="val 2711894"/>
              <a:gd name="f72" fmla="val 415224"/>
              <a:gd name="f73" fmla="val 2711420"/>
              <a:gd name="f74" fmla="val 428487"/>
              <a:gd name="f75" fmla="val 2711947"/>
              <a:gd name="f76" fmla="val 442136"/>
              <a:gd name="f77" fmla="val 2710942"/>
              <a:gd name="f78" fmla="val 456160"/>
              <a:gd name="f79" fmla="val 2708700"/>
              <a:gd name="f80" fmla="val 2617963"/>
              <a:gd name="f81" fmla="val 564160"/>
              <a:gd name="f82" fmla="val 2692500"/>
              <a:gd name="f83" fmla="val 577696"/>
              <a:gd name="f84" fmla="val 2691220"/>
              <a:gd name="f85" fmla="val 591289"/>
              <a:gd name="f86" fmla="val 2688332"/>
              <a:gd name="f87" fmla="val 605096"/>
              <a:gd name="f88" fmla="val 2684680"/>
              <a:gd name="f89" fmla="val 2601411"/>
              <a:gd name="f90" fmla="val 713096"/>
              <a:gd name="f91" fmla="val 2654658"/>
              <a:gd name="f92" fmla="val 754032"/>
              <a:gd name="f93" fmla="val 2641463"/>
              <a:gd name="f94" fmla="val 2580721"/>
              <a:gd name="f95" fmla="val 862032"/>
              <a:gd name="f96" fmla="val 2599792"/>
              <a:gd name="f97" fmla="val 897454"/>
              <a:gd name="f98" fmla="val 2584791"/>
              <a:gd name="f99" fmla="val 934214"/>
              <a:gd name="f100" fmla="val 2567836"/>
              <a:gd name="f101" fmla="val 972371"/>
              <a:gd name="f102" fmla="val 2548802"/>
              <a:gd name="f103" fmla="val 1030297"/>
              <a:gd name="f104" fmla="val 2506047"/>
              <a:gd name="f105" fmla="val 939271"/>
              <a:gd name="f106" fmla="val 2219176"/>
              <a:gd name="f107" fmla="val 947546"/>
              <a:gd name="f108" fmla="val 2122633"/>
              <a:gd name="f109" fmla="val 957201"/>
              <a:gd name="f110" fmla="val 2082636"/>
              <a:gd name="f111" fmla="val 1082706"/>
              <a:gd name="f112" fmla="val 2067466"/>
              <a:gd name="f113" fmla="val 394278"/>
              <a:gd name="f114" fmla="val 1320337"/>
              <a:gd name="f115" fmla="val 356565"/>
              <a:gd name="f116" fmla="val 1315036"/>
              <a:gd name="f117" fmla="val 316914"/>
              <a:gd name="f118" fmla="val 1320983"/>
              <a:gd name="f119" fmla="val 277262"/>
              <a:gd name="f120" fmla="val 1344774"/>
              <a:gd name="f121" fmla="val 169686"/>
              <a:gd name="f122" fmla="val 1368221"/>
              <a:gd name="f123" fmla="val 281399"/>
              <a:gd name="f124" fmla="val 1532343"/>
              <a:gd name="f125" fmla="val 314500"/>
              <a:gd name="f126" fmla="val 1626128"/>
              <a:gd name="f127" fmla="val 335188"/>
              <a:gd name="f128" fmla="val 1715776"/>
              <a:gd name="f129" fmla="val 306225"/>
              <a:gd name="f130" fmla="val 1838523"/>
              <a:gd name="f131" fmla="val 376563"/>
              <a:gd name="f132" fmla="val 1820593"/>
              <a:gd name="f133" fmla="val 535169"/>
              <a:gd name="f134" fmla="val 1786113"/>
              <a:gd name="f135" fmla="val 681363"/>
              <a:gd name="f136" fmla="val 1673020"/>
              <a:gd name="f137" fmla="val 628954"/>
              <a:gd name="f138" fmla="val 1493726"/>
              <a:gd name="f139" fmla="val 603094"/>
              <a:gd name="f140" fmla="val 1453384"/>
              <a:gd name="f141" fmla="val 507414"/>
              <a:gd name="f142" fmla="val 1336241"/>
              <a:gd name="f143" fmla="val 1526804"/>
              <a:gd name="f144" fmla="val 66"/>
              <a:gd name="f145" fmla="val 2066065"/>
              <a:gd name="f146" fmla="val 2824"/>
              <a:gd name="f147" fmla="val 2621877"/>
              <a:gd name="f148" fmla="val 129710"/>
              <a:gd name="f149" fmla="val 2896335"/>
              <a:gd name="f150" fmla="val 1038593"/>
              <a:gd name="f151" fmla="val 3057700"/>
              <a:gd name="f152" fmla="val 1564063"/>
              <a:gd name="f153" fmla="val 2532230"/>
              <a:gd name="f154" fmla="val 2366749"/>
              <a:gd name="f155" fmla="val 2064686"/>
              <a:gd name="f156" fmla="val 2292273"/>
              <a:gd name="f157" fmla="val 1885392"/>
              <a:gd name="f158" fmla="val 2267447"/>
              <a:gd name="f159" fmla="val 1950214"/>
              <a:gd name="f160" fmla="val 2015056"/>
              <a:gd name="f161" fmla="val 1555767"/>
              <a:gd name="f162" fmla="val 1940580"/>
              <a:gd name="f163" fmla="val 1179249"/>
              <a:gd name="f164" fmla="val 1868862"/>
              <a:gd name="f165" fmla="val 732393"/>
              <a:gd name="f166" fmla="val 2186075"/>
              <a:gd name="f167" fmla="val 554478"/>
              <a:gd name="f168" fmla="val 2159871"/>
              <a:gd name="f169" fmla="val 466211"/>
              <a:gd name="f170" fmla="val 2141942"/>
              <a:gd name="f171" fmla="val 394493"/>
              <a:gd name="f172" fmla="val 1904722"/>
              <a:gd name="f173" fmla="val 364151"/>
              <a:gd name="f174" fmla="val 1932305"/>
              <a:gd name="f175" fmla="val 322774"/>
              <a:gd name="f176" fmla="val 1970922"/>
              <a:gd name="f177" fmla="val 405526"/>
              <a:gd name="f178" fmla="val 2146079"/>
              <a:gd name="f179" fmla="val 467589"/>
              <a:gd name="f180" fmla="val 2205384"/>
              <a:gd name="f181" fmla="val 525515"/>
              <a:gd name="f182" fmla="val 2241243"/>
              <a:gd name="f183" fmla="val 2202626"/>
              <a:gd name="f184" fmla="val 873070"/>
              <a:gd name="f185" fmla="val 2139183"/>
              <a:gd name="f186" fmla="val 913066"/>
              <a:gd name="f187" fmla="val 2128149"/>
              <a:gd name="f188" fmla="val 870312"/>
              <a:gd name="f189" fmla="val 2253655"/>
              <a:gd name="f190" fmla="val 877208"/>
              <a:gd name="f191" fmla="val 2333648"/>
              <a:gd name="f192" fmla="val 862033"/>
              <a:gd name="f193" fmla="val 2337135"/>
              <a:gd name="f194" fmla="val 2415799"/>
              <a:gd name="f195" fmla="val 754033"/>
              <a:gd name="f196" fmla="val 2360695"/>
              <a:gd name="f197" fmla="val 713097"/>
              <a:gd name="f198" fmla="val 2366601"/>
              <a:gd name="f199" fmla="val 2428213"/>
              <a:gd name="f200" fmla="val 605097"/>
              <a:gd name="f201" fmla="val 2379641"/>
              <a:gd name="f202" fmla="val 564161"/>
              <a:gd name="f203" fmla="val 2382960"/>
              <a:gd name="f204" fmla="val 2436489"/>
              <a:gd name="f205" fmla="val 456161"/>
              <a:gd name="f206" fmla="val 2388351"/>
              <a:gd name="f207" fmla="val 415225"/>
              <a:gd name="f208" fmla="val 2389346"/>
              <a:gd name="f209" fmla="val 307225"/>
              <a:gd name="f210" fmla="val 2386989"/>
              <a:gd name="f211" fmla="val 293173"/>
              <a:gd name="f212" fmla="val 2387203"/>
              <a:gd name="f213" fmla="val 279516"/>
              <a:gd name="f214" fmla="val 2386340"/>
              <a:gd name="f215" fmla="val 266289"/>
              <a:gd name="f216" fmla="val 2385150"/>
              <a:gd name="f217" fmla="val 158289"/>
              <a:gd name="f218" fmla="val 2370613"/>
              <a:gd name="f219" fmla="val 107017"/>
              <a:gd name="f220" fmla="val 2360332"/>
              <a:gd name="f221" fmla="val 72014"/>
              <a:gd name="f222" fmla="val 2345184"/>
              <a:gd name="f223" fmla="val 62108"/>
              <a:gd name="f224" fmla="val 2325373"/>
              <a:gd name="f225" fmla="val 37284"/>
              <a:gd name="f226" fmla="val 2261930"/>
              <a:gd name="f227" fmla="val 103484"/>
              <a:gd name="f228" fmla="val 2223314"/>
              <a:gd name="f229" fmla="val 124172"/>
              <a:gd name="f230" fmla="val 2172284"/>
              <a:gd name="f231" fmla="val 111759"/>
              <a:gd name="f232" fmla="val 2144700"/>
              <a:gd name="f233" fmla="val 74522"/>
              <a:gd name="f234" fmla="val 86934"/>
              <a:gd name="f235" fmla="val 2089533"/>
              <a:gd name="f236" fmla="val 96588"/>
              <a:gd name="f237" fmla="val 2053674"/>
              <a:gd name="f238" fmla="val 242782"/>
              <a:gd name="f239" fmla="val 264849"/>
              <a:gd name="f240" fmla="val 1994369"/>
              <a:gd name="f241" fmla="val 273125"/>
              <a:gd name="f242" fmla="val 1919892"/>
              <a:gd name="f243" fmla="val -4093"/>
              <a:gd name="f244" fmla="val 1721291"/>
              <a:gd name="f245" fmla="val 45"/>
              <a:gd name="f246" fmla="val 1671639"/>
              <a:gd name="f247" fmla="val 12458"/>
              <a:gd name="f248" fmla="val 1619230"/>
              <a:gd name="f249" fmla="val 1558546"/>
              <a:gd name="f250" fmla="val 190373"/>
              <a:gd name="f251" fmla="val 1477174"/>
              <a:gd name="f252" fmla="val 222094"/>
              <a:gd name="f253" fmla="val 1438557"/>
              <a:gd name="f254" fmla="val 80038"/>
              <a:gd name="f255" fmla="val 1267538"/>
              <a:gd name="f256" fmla="val 91072"/>
              <a:gd name="f257" fmla="val 1224783"/>
              <a:gd name="f258" fmla="val 111760"/>
              <a:gd name="f259" fmla="val 1092381"/>
              <a:gd name="f260" fmla="val 240023"/>
              <a:gd name="f261" fmla="val 943429"/>
              <a:gd name="f262" fmla="val 703451"/>
              <a:gd name="f263" fmla="val 342084"/>
              <a:gd name="f264" fmla="val 332450"/>
              <a:gd name="f265" fmla="val 961338"/>
              <a:gd name="f266" fmla="val -5451"/>
              <a:gd name="f267" fmla="*/ f0 1 2926108"/>
              <a:gd name="f268" fmla="*/ f1 1 3216409"/>
              <a:gd name="f269" fmla="val f2"/>
              <a:gd name="f270" fmla="val f3"/>
              <a:gd name="f271" fmla="val f4"/>
              <a:gd name="f272" fmla="+- f271 0 f269"/>
              <a:gd name="f273" fmla="+- f270 0 f269"/>
              <a:gd name="f274" fmla="*/ f273 1 2926108"/>
              <a:gd name="f275" fmla="*/ f272 1 3216409"/>
              <a:gd name="f276" fmla="*/ f269 1 f274"/>
              <a:gd name="f277" fmla="*/ f270 1 f274"/>
              <a:gd name="f278" fmla="*/ f269 1 f275"/>
              <a:gd name="f279" fmla="*/ f271 1 f275"/>
              <a:gd name="f280" fmla="*/ f276 f267 1"/>
              <a:gd name="f281" fmla="*/ f277 f267 1"/>
              <a:gd name="f282" fmla="*/ f279 f268 1"/>
              <a:gd name="f283" fmla="*/ f278 f26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280" t="f283" r="f281" b="f282"/>
            <a:pathLst>
              <a:path w="2926108" h="3216409">
                <a:moveTo>
                  <a:pt x="f5" y="f6"/>
                </a:moveTo>
                <a:cubicBezTo>
                  <a:pt x="f7" y="f8"/>
                  <a:pt x="f9" y="f10"/>
                  <a:pt x="f11" y="f12"/>
                </a:cubicBezTo>
                <a:cubicBezTo>
                  <a:pt x="f13" y="f14"/>
                  <a:pt x="f15" y="f16"/>
                  <a:pt x="f17" y="f18"/>
                </a:cubicBezTo>
                <a:cubicBezTo>
                  <a:pt x="f19" y="f20"/>
                  <a:pt x="f21" y="f22"/>
                  <a:pt x="f23" y="f24"/>
                </a:cubicBezTo>
                <a:cubicBezTo>
                  <a:pt x="f25" y="f26"/>
                  <a:pt x="f27" y="f28"/>
                  <a:pt x="f29" y="f30"/>
                </a:cubicBezTo>
                <a:cubicBezTo>
                  <a:pt x="f31" y="f32"/>
                  <a:pt x="f33" y="f34"/>
                  <a:pt x="f35" y="f36"/>
                </a:cubicBezTo>
                <a:cubicBezTo>
                  <a:pt x="f37" y="f38"/>
                  <a:pt x="f39" y="f40"/>
                  <a:pt x="f41" y="f42"/>
                </a:cubicBezTo>
                <a:cubicBezTo>
                  <a:pt x="f43" y="f44"/>
                  <a:pt x="f45" y="f46"/>
                  <a:pt x="f47" y="f48"/>
                </a:cubicBezTo>
                <a:cubicBezTo>
                  <a:pt x="f49" y="f50"/>
                  <a:pt x="f51" y="f52"/>
                  <a:pt x="f53" y="f54"/>
                </a:cubicBezTo>
                <a:cubicBezTo>
                  <a:pt x="f55" y="f56"/>
                  <a:pt x="f57" y="f58"/>
                  <a:pt x="f59" y="f60"/>
                </a:cubicBezTo>
                <a:cubicBezTo>
                  <a:pt x="f61" y="f62"/>
                  <a:pt x="f63" y="f64"/>
                  <a:pt x="f65" y="f66"/>
                </a:cubicBezTo>
                <a:lnTo>
                  <a:pt x="f65" y="f67"/>
                </a:lnTo>
                <a:lnTo>
                  <a:pt x="f68" y="f67"/>
                </a:lnTo>
                <a:lnTo>
                  <a:pt x="f68" y="f69"/>
                </a:lnTo>
                <a:lnTo>
                  <a:pt x="f70" y="f71"/>
                </a:lnTo>
                <a:lnTo>
                  <a:pt x="f70" y="f67"/>
                </a:lnTo>
                <a:lnTo>
                  <a:pt x="f72" y="f67"/>
                </a:lnTo>
                <a:lnTo>
                  <a:pt x="f72" y="f73"/>
                </a:lnTo>
                <a:cubicBezTo>
                  <a:pt x="f74" y="f75"/>
                  <a:pt x="f76" y="f77"/>
                  <a:pt x="f78" y="f79"/>
                </a:cubicBezTo>
                <a:lnTo>
                  <a:pt x="f78" y="f80"/>
                </a:lnTo>
                <a:lnTo>
                  <a:pt x="f81" y="f80"/>
                </a:lnTo>
                <a:lnTo>
                  <a:pt x="f81" y="f82"/>
                </a:lnTo>
                <a:cubicBezTo>
                  <a:pt x="f83" y="f84"/>
                  <a:pt x="f85" y="f86"/>
                  <a:pt x="f87" y="f88"/>
                </a:cubicBezTo>
                <a:lnTo>
                  <a:pt x="f87" y="f89"/>
                </a:lnTo>
                <a:lnTo>
                  <a:pt x="f90" y="f89"/>
                </a:lnTo>
                <a:lnTo>
                  <a:pt x="f90" y="f91"/>
                </a:lnTo>
                <a:lnTo>
                  <a:pt x="f92" y="f93"/>
                </a:lnTo>
                <a:lnTo>
                  <a:pt x="f92" y="f94"/>
                </a:lnTo>
                <a:lnTo>
                  <a:pt x="f95" y="f94"/>
                </a:lnTo>
                <a:lnTo>
                  <a:pt x="f95" y="f96"/>
                </a:lnTo>
                <a:cubicBezTo>
                  <a:pt x="f97" y="f98"/>
                  <a:pt x="f99" y="f100"/>
                  <a:pt x="f101" y="f102"/>
                </a:cubicBezTo>
                <a:cubicBezTo>
                  <a:pt x="f103" y="f104"/>
                  <a:pt x="f105" y="f106"/>
                  <a:pt x="f107" y="f108"/>
                </a:cubicBezTo>
                <a:cubicBezTo>
                  <a:pt x="f109" y="f110"/>
                  <a:pt x="f111" y="f112"/>
                  <a:pt x="f5" y="f6"/>
                </a:cubicBezTo>
                <a:close/>
                <a:moveTo>
                  <a:pt x="f113" y="f114"/>
                </a:moveTo>
                <a:cubicBezTo>
                  <a:pt x="f115" y="f116"/>
                  <a:pt x="f117" y="f118"/>
                  <a:pt x="f119" y="f120"/>
                </a:cubicBezTo>
                <a:cubicBezTo>
                  <a:pt x="f121" y="f122"/>
                  <a:pt x="f123" y="f124"/>
                  <a:pt x="f125" y="f126"/>
                </a:cubicBezTo>
                <a:cubicBezTo>
                  <a:pt x="f127" y="f128"/>
                  <a:pt x="f129" y="f130"/>
                  <a:pt x="f131" y="f132"/>
                </a:cubicBezTo>
                <a:cubicBezTo>
                  <a:pt x="f133" y="f134"/>
                  <a:pt x="f135" y="f136"/>
                  <a:pt x="f137" y="f138"/>
                </a:cubicBezTo>
                <a:cubicBezTo>
                  <a:pt x="f139" y="f140"/>
                  <a:pt x="f141" y="f142"/>
                  <a:pt x="f113" y="f114"/>
                </a:cubicBezTo>
                <a:close/>
                <a:moveTo>
                  <a:pt x="f143" y="f144"/>
                </a:moveTo>
                <a:cubicBezTo>
                  <a:pt x="f145" y="f146"/>
                  <a:pt x="f147" y="f148"/>
                  <a:pt x="f149" y="f150"/>
                </a:cubicBezTo>
                <a:cubicBezTo>
                  <a:pt x="f151" y="f152"/>
                  <a:pt x="f153" y="f154"/>
                  <a:pt x="f155" y="f156"/>
                </a:cubicBezTo>
                <a:cubicBezTo>
                  <a:pt x="f157" y="f158"/>
                  <a:pt x="f159" y="f160"/>
                  <a:pt x="f161" y="f162"/>
                </a:cubicBezTo>
                <a:cubicBezTo>
                  <a:pt x="f163" y="f164"/>
                  <a:pt x="f165" y="f166"/>
                  <a:pt x="f167" y="f168"/>
                </a:cubicBezTo>
                <a:cubicBezTo>
                  <a:pt x="f169" y="f170"/>
                  <a:pt x="f171" y="f172"/>
                  <a:pt x="f173" y="f174"/>
                </a:cubicBezTo>
                <a:cubicBezTo>
                  <a:pt x="f175" y="f176"/>
                  <a:pt x="f177" y="f178"/>
                  <a:pt x="f179" y="f180"/>
                </a:cubicBezTo>
                <a:cubicBezTo>
                  <a:pt x="f181" y="f182"/>
                  <a:pt x="f165" y="f183"/>
                  <a:pt x="f184" y="f185"/>
                </a:cubicBezTo>
                <a:cubicBezTo>
                  <a:pt x="f186" y="f187"/>
                  <a:pt x="f188" y="f189"/>
                  <a:pt x="f190" y="f191"/>
                </a:cubicBezTo>
                <a:lnTo>
                  <a:pt x="f192" y="f193"/>
                </a:lnTo>
                <a:lnTo>
                  <a:pt x="f192" y="f194"/>
                </a:lnTo>
                <a:lnTo>
                  <a:pt x="f195" y="f194"/>
                </a:lnTo>
                <a:lnTo>
                  <a:pt x="f195" y="f196"/>
                </a:lnTo>
                <a:lnTo>
                  <a:pt x="f197" y="f198"/>
                </a:lnTo>
                <a:lnTo>
                  <a:pt x="f197" y="f199"/>
                </a:lnTo>
                <a:lnTo>
                  <a:pt x="f200" y="f199"/>
                </a:lnTo>
                <a:lnTo>
                  <a:pt x="f200" y="f201"/>
                </a:lnTo>
                <a:lnTo>
                  <a:pt x="f202" y="f203"/>
                </a:lnTo>
                <a:lnTo>
                  <a:pt x="f202" y="f204"/>
                </a:lnTo>
                <a:lnTo>
                  <a:pt x="f205" y="f204"/>
                </a:lnTo>
                <a:lnTo>
                  <a:pt x="f205" y="f206"/>
                </a:lnTo>
                <a:lnTo>
                  <a:pt x="f207" y="f208"/>
                </a:lnTo>
                <a:lnTo>
                  <a:pt x="f207" y="f204"/>
                </a:lnTo>
                <a:lnTo>
                  <a:pt x="f209" y="f204"/>
                </a:lnTo>
                <a:lnTo>
                  <a:pt x="f209" y="f210"/>
                </a:lnTo>
                <a:cubicBezTo>
                  <a:pt x="f211" y="f212"/>
                  <a:pt x="f213" y="f214"/>
                  <a:pt x="f215" y="f216"/>
                </a:cubicBezTo>
                <a:lnTo>
                  <a:pt x="f215" y="f199"/>
                </a:lnTo>
                <a:lnTo>
                  <a:pt x="f217" y="f199"/>
                </a:lnTo>
                <a:lnTo>
                  <a:pt x="f217" y="f218"/>
                </a:lnTo>
                <a:cubicBezTo>
                  <a:pt x="f219" y="f220"/>
                  <a:pt x="f221" y="f222"/>
                  <a:pt x="f223" y="f224"/>
                </a:cubicBezTo>
                <a:cubicBezTo>
                  <a:pt x="f225" y="f226"/>
                  <a:pt x="f227" y="f228"/>
                  <a:pt x="f229" y="f230"/>
                </a:cubicBezTo>
                <a:cubicBezTo>
                  <a:pt x="f231" y="f232"/>
                  <a:pt x="f233" y="f170"/>
                  <a:pt x="f234" y="f235"/>
                </a:cubicBezTo>
                <a:cubicBezTo>
                  <a:pt x="f236" y="f237"/>
                  <a:pt x="f238" y="f20"/>
                  <a:pt x="f239" y="f240"/>
                </a:cubicBezTo>
                <a:cubicBezTo>
                  <a:pt x="f241" y="f242"/>
                  <a:pt x="f243" y="f244"/>
                  <a:pt x="f245" y="f246"/>
                </a:cubicBezTo>
                <a:cubicBezTo>
                  <a:pt x="f247" y="f248"/>
                  <a:pt x="f229" y="f249"/>
                  <a:pt x="f250" y="f251"/>
                </a:cubicBezTo>
                <a:cubicBezTo>
                  <a:pt x="f252" y="f253"/>
                  <a:pt x="f254" y="f255"/>
                  <a:pt x="f256" y="f257"/>
                </a:cubicBezTo>
                <a:cubicBezTo>
                  <a:pt x="f258" y="f259"/>
                  <a:pt x="f260" y="f261"/>
                  <a:pt x="f239" y="f262"/>
                </a:cubicBezTo>
                <a:cubicBezTo>
                  <a:pt x="f263" y="f264"/>
                  <a:pt x="f265" y="f266"/>
                  <a:pt x="f143" y="f144"/>
                </a:cubicBezTo>
                <a:close/>
              </a:path>
            </a:pathLst>
          </a:custGeom>
          <a:solidFill>
            <a:schemeClr val="bg2"/>
          </a:solidFill>
          <a:ln cap="flat">
            <a:noFill/>
            <a:prstDash val="solid"/>
          </a:ln>
        </p:spPr>
        <p:txBody>
          <a:bodyPr vert="horz" wrap="square" lIns="121920" tIns="60960" rIns="121920" bIns="60960" anchor="ctr" anchorCtr="1" compatLnSpc="1">
            <a:noAutofit/>
          </a:bodyPr>
          <a:lstStyle/>
          <a:p>
            <a:pPr algn="ctr" defTabSz="121917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 kern="0">
              <a:solidFill>
                <a:schemeClr val="bg1"/>
              </a:solidFill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8" name="Oval 47">
            <a:extLst>
              <a:ext uri="{FF2B5EF4-FFF2-40B4-BE49-F238E27FC236}">
                <a16:creationId xmlns:a16="http://schemas.microsoft.com/office/drawing/2014/main" id="{F2918B67-1A4B-EB9B-1890-47C78F412AA6}"/>
              </a:ext>
            </a:extLst>
          </p:cNvPr>
          <p:cNvSpPr/>
          <p:nvPr/>
        </p:nvSpPr>
        <p:spPr>
          <a:xfrm>
            <a:off x="9483205" y="1845317"/>
            <a:ext cx="584728" cy="623193"/>
          </a:xfrm>
          <a:custGeom>
            <a:avLst/>
            <a:gdLst>
              <a:gd name="f0" fmla="val w"/>
              <a:gd name="f1" fmla="val h"/>
              <a:gd name="f2" fmla="val 0"/>
              <a:gd name="f3" fmla="val 3240000"/>
              <a:gd name="f4" fmla="val 1303187"/>
              <a:gd name="f5" fmla="val 480874"/>
              <a:gd name="f6" fmla="val 1936813"/>
              <a:gd name="f7" fmla="val 2759126"/>
              <a:gd name="f8" fmla="val 1620000"/>
              <a:gd name="f9" fmla="val 2514701"/>
              <a:gd name="f10" fmla="val 725299"/>
              <a:gd name="f11" fmla="*/ f0 1 3240000"/>
              <a:gd name="f12" fmla="*/ f1 1 3240000"/>
              <a:gd name="f13" fmla="val f2"/>
              <a:gd name="f14" fmla="val f3"/>
              <a:gd name="f15" fmla="+- f14 0 f13"/>
              <a:gd name="f16" fmla="*/ f15 1 3240000"/>
              <a:gd name="f17" fmla="*/ f13 1 f16"/>
              <a:gd name="f18" fmla="*/ f14 1 f16"/>
              <a:gd name="f19" fmla="*/ f17 f11 1"/>
              <a:gd name="f20" fmla="*/ f18 f11 1"/>
              <a:gd name="f21" fmla="*/ f18 f12 1"/>
              <a:gd name="f22" fmla="*/ f17 f1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9" t="f22" r="f20" b="f21"/>
            <a:pathLst>
              <a:path w="3240000" h="3240000">
                <a:moveTo>
                  <a:pt x="f4" y="f5"/>
                </a:moveTo>
                <a:lnTo>
                  <a:pt x="f4" y="f4"/>
                </a:lnTo>
                <a:lnTo>
                  <a:pt x="f5" y="f4"/>
                </a:lnTo>
                <a:lnTo>
                  <a:pt x="f5" y="f6"/>
                </a:lnTo>
                <a:lnTo>
                  <a:pt x="f4" y="f6"/>
                </a:lnTo>
                <a:lnTo>
                  <a:pt x="f4" y="f7"/>
                </a:lnTo>
                <a:lnTo>
                  <a:pt x="f6" y="f7"/>
                </a:lnTo>
                <a:lnTo>
                  <a:pt x="f6" y="f6"/>
                </a:lnTo>
                <a:lnTo>
                  <a:pt x="f7" y="f6"/>
                </a:lnTo>
                <a:lnTo>
                  <a:pt x="f7" y="f4"/>
                </a:lnTo>
                <a:lnTo>
                  <a:pt x="f6" y="f4"/>
                </a:lnTo>
                <a:lnTo>
                  <a:pt x="f6" y="f5"/>
                </a:lnTo>
                <a:close/>
                <a:moveTo>
                  <a:pt x="f8" y="f2"/>
                </a:moveTo>
                <a:cubicBezTo>
                  <a:pt x="f9" y="f2"/>
                  <a:pt x="f3" y="f10"/>
                  <a:pt x="f3" y="f8"/>
                </a:cubicBezTo>
                <a:cubicBezTo>
                  <a:pt x="f3" y="f9"/>
                  <a:pt x="f9" y="f3"/>
                  <a:pt x="f8" y="f3"/>
                </a:cubicBezTo>
                <a:cubicBezTo>
                  <a:pt x="f10" y="f3"/>
                  <a:pt x="f2" y="f9"/>
                  <a:pt x="f2" y="f8"/>
                </a:cubicBezTo>
                <a:cubicBezTo>
                  <a:pt x="f2" y="f10"/>
                  <a:pt x="f10" y="f2"/>
                  <a:pt x="f8" y="f2"/>
                </a:cubicBezTo>
                <a:close/>
              </a:path>
            </a:pathLst>
          </a:custGeom>
          <a:solidFill>
            <a:schemeClr val="bg2"/>
          </a:solidFill>
          <a:ln cap="flat">
            <a:noFill/>
            <a:prstDash val="solid"/>
          </a:ln>
        </p:spPr>
        <p:txBody>
          <a:bodyPr vert="horz" wrap="square" lIns="121920" tIns="60960" rIns="121920" bIns="60960" anchor="ctr" anchorCtr="1" compatLnSpc="1">
            <a:noAutofit/>
          </a:bodyPr>
          <a:lstStyle/>
          <a:p>
            <a:pPr algn="ctr" defTabSz="121917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 kern="0">
              <a:solidFill>
                <a:schemeClr val="bg1"/>
              </a:solidFill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9" name="Rounded Rectangle 2">
            <a:extLst>
              <a:ext uri="{FF2B5EF4-FFF2-40B4-BE49-F238E27FC236}">
                <a16:creationId xmlns:a16="http://schemas.microsoft.com/office/drawing/2014/main" id="{8B5EF66A-D86B-A6D9-2CC3-4D9A8FADAB11}"/>
              </a:ext>
            </a:extLst>
          </p:cNvPr>
          <p:cNvSpPr/>
          <p:nvPr/>
        </p:nvSpPr>
        <p:spPr>
          <a:xfrm>
            <a:off x="3277831" y="5615974"/>
            <a:ext cx="573084" cy="610781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960440"/>
              <a:gd name="f7" fmla="val 3960000"/>
              <a:gd name="f8" fmla="val 1979373"/>
              <a:gd name="f9" fmla="val 472350"/>
              <a:gd name="f10" fmla="val 1228307"/>
              <a:gd name="f11" fmla="val 485871"/>
              <a:gd name="f12" fmla="val 850011"/>
              <a:gd name="f13" fmla="val 1078219"/>
              <a:gd name="f14" fmla="val 813783"/>
              <a:gd name="f15" fmla="val 1434034"/>
              <a:gd name="f16" fmla="val 787561"/>
              <a:gd name="f17" fmla="val 1781828"/>
              <a:gd name="f18" fmla="val 889690"/>
              <a:gd name="f19" fmla="val 2005359"/>
              <a:gd name="f20" fmla="val 1119009"/>
              <a:gd name="f21" fmla="val 2222584"/>
              <a:gd name="f22" fmla="val 1178964"/>
              <a:gd name="f23" fmla="val 2123026"/>
              <a:gd name="f24" fmla="val 1260199"/>
              <a:gd name="f25" fmla="val 1908547"/>
              <a:gd name="f26" fmla="val 1328015"/>
              <a:gd name="f27" fmla="val 1812920"/>
              <a:gd name="f28" fmla="val 1222115"/>
              <a:gd name="f29" fmla="val 1647651"/>
              <a:gd name="f30" fmla="val 1255483"/>
              <a:gd name="f31" fmla="val 1756375"/>
              <a:gd name="f32" fmla="val 1234998"/>
              <a:gd name="f33" fmla="val 1431771"/>
              <a:gd name="f34" fmla="val 1331609"/>
              <a:gd name="f35" fmla="val 922504"/>
              <a:gd name="f36" fmla="val 1719145"/>
              <a:gd name="f37" fmla="val 812633"/>
              <a:gd name="f38" fmla="val 2217373"/>
              <a:gd name="f39" fmla="val 891303"/>
              <a:gd name="f40" fmla="val 2693518"/>
              <a:gd name="f41" fmla="val 1016895"/>
              <a:gd name="f42" fmla="val 2787642"/>
              <a:gd name="f43" fmla="val 1344599"/>
              <a:gd name="f44" fmla="val 2783502"/>
              <a:gd name="f45" fmla="val 1606823"/>
              <a:gd name="f46" fmla="val 2771081"/>
              <a:gd name="f47" fmla="val 1743454"/>
              <a:gd name="f48" fmla="val 2679609"/>
              <a:gd name="f49" fmla="val 2064482"/>
              <a:gd name="f50" fmla="val 2456028"/>
              <a:gd name="f51" fmla="val 2225955"/>
              <a:gd name="f52" fmla="val 2192422"/>
              <a:gd name="f53" fmla="val 2399851"/>
              <a:gd name="f54" fmla="val 2004893"/>
              <a:gd name="f55" fmla="val 2209395"/>
              <a:gd name="f56" fmla="val 2026974"/>
              <a:gd name="f57" fmla="val 2018938"/>
              <a:gd name="f58" fmla="val 2072519"/>
              <a:gd name="f59" fmla="val 1810540"/>
              <a:gd name="f60" fmla="val 2086043"/>
              <a:gd name="f61" fmla="val 1754994"/>
              <a:gd name="f62" fmla="val 2135727"/>
              <a:gd name="f63" fmla="val 1554876"/>
              <a:gd name="f64" fmla="val 2195073"/>
              <a:gd name="f65" fmla="val 1382360"/>
              <a:gd name="f66" fmla="val 2084273"/>
              <a:gd name="f67" fmla="val 1259912"/>
              <a:gd name="f68" fmla="val 1915898"/>
              <a:gd name="f69" fmla="val 1219889"/>
              <a:gd name="f70" fmla="val 1750283"/>
              <a:gd name="f71" fmla="val 1186766"/>
              <a:gd name="f72" fmla="val 1626460"/>
              <a:gd name="f73" fmla="val 1331294"/>
              <a:gd name="f74" fmla="val 1589196"/>
              <a:gd name="f75" fmla="val 1434803"/>
              <a:gd name="f76" fmla="val 1499489"/>
              <a:gd name="f77" fmla="val 1732912"/>
              <a:gd name="f78" fmla="val 1614533"/>
              <a:gd name="f79" fmla="val 1824000"/>
              <a:gd name="f80" fmla="val 1574511"/>
              <a:gd name="f81" fmla="val 1939931"/>
              <a:gd name="f82" fmla="val 1332991"/>
              <a:gd name="f83" fmla="val 2671400"/>
              <a:gd name="f84" fmla="val 1220920"/>
              <a:gd name="f85" fmla="val 3468343"/>
              <a:gd name="f86" fmla="val 1339611"/>
              <a:gd name="f87" fmla="val 3487664"/>
              <a:gd name="f88" fmla="val 1434840"/>
              <a:gd name="f89" fmla="val 3497327"/>
              <a:gd name="f90" fmla="val 1730357"/>
              <a:gd name="f91" fmla="val 3129057"/>
              <a:gd name="f92" fmla="val 1887692"/>
              <a:gd name="f93" fmla="val 2422431"/>
              <a:gd name="f94" fmla="val 1985681"/>
              <a:gd name="f95" fmla="val 2531460"/>
              <a:gd name="f96" fmla="val 2093439"/>
              <a:gd name="f97" fmla="val 2747804"/>
              <a:gd name="f98" fmla="val 2336342"/>
              <a:gd name="f99" fmla="val 2720202"/>
              <a:gd name="f100" fmla="val 2693796"/>
              <a:gd name="f101" fmla="val 2666377"/>
              <a:gd name="f102" fmla="val 3092265"/>
              <a:gd name="f103" fmla="val 2401394"/>
              <a:gd name="f104" fmla="val 3176454"/>
              <a:gd name="f105" fmla="val 1627140"/>
              <a:gd name="f106" fmla="val 3254038"/>
              <a:gd name="f107" fmla="val 999456"/>
              <a:gd name="f108" fmla="val 2816023"/>
              <a:gd name="f109" fmla="val 430731"/>
              <a:gd name="f110" fmla="val 436907"/>
              <a:gd name="f111" fmla="val 3523533"/>
              <a:gd name="f112" fmla="val 3764830"/>
              <a:gd name="f113" fmla="val 195610"/>
              <a:gd name="f114" fmla="val 3523093"/>
              <a:gd name="f115" fmla="val 3764390"/>
              <a:gd name="f116" fmla="+- 0 0 -90"/>
              <a:gd name="f117" fmla="*/ f3 1 3960440"/>
              <a:gd name="f118" fmla="*/ f4 1 3960000"/>
              <a:gd name="f119" fmla="val f5"/>
              <a:gd name="f120" fmla="val f6"/>
              <a:gd name="f121" fmla="val f7"/>
              <a:gd name="f122" fmla="*/ f116 f0 1"/>
              <a:gd name="f123" fmla="+- f121 0 f119"/>
              <a:gd name="f124" fmla="+- f120 0 f119"/>
              <a:gd name="f125" fmla="*/ f122 1 f2"/>
              <a:gd name="f126" fmla="*/ f124 1 3960440"/>
              <a:gd name="f127" fmla="*/ f123 1 3960000"/>
              <a:gd name="f128" fmla="*/ 1979373 f124 1"/>
              <a:gd name="f129" fmla="*/ 472350 f123 1"/>
              <a:gd name="f130" fmla="*/ 813783 f124 1"/>
              <a:gd name="f131" fmla="*/ 1434034 f123 1"/>
              <a:gd name="f132" fmla="*/ 2217373 f124 1"/>
              <a:gd name="f133" fmla="*/ 1339611 f124 1"/>
              <a:gd name="f134" fmla="*/ 3487664 f123 1"/>
              <a:gd name="f135" fmla="*/ 436907 f124 1"/>
              <a:gd name="f136" fmla="*/ 0 f123 1"/>
              <a:gd name="f137" fmla="*/ 3523533 f124 1"/>
              <a:gd name="f138" fmla="*/ 3960440 f124 1"/>
              <a:gd name="f139" fmla="*/ 436907 f123 1"/>
              <a:gd name="f140" fmla="*/ 3523093 f123 1"/>
              <a:gd name="f141" fmla="*/ 3960000 f123 1"/>
              <a:gd name="f142" fmla="*/ 0 f124 1"/>
              <a:gd name="f143" fmla="*/ 1119009 f124 1"/>
              <a:gd name="f144" fmla="*/ 2222584 f123 1"/>
              <a:gd name="f145" fmla="*/ 1234998 f124 1"/>
              <a:gd name="f146" fmla="*/ 1431771 f123 1"/>
              <a:gd name="f147" fmla="*/ 1915898 f124 1"/>
              <a:gd name="f148" fmla="*/ 1219889 f123 1"/>
              <a:gd name="f149" fmla="*/ 1589196 f124 1"/>
              <a:gd name="f150" fmla="*/ 1434803 f123 1"/>
              <a:gd name="f151" fmla="*/ 1574511 f124 1"/>
              <a:gd name="f152" fmla="*/ 1939931 f123 1"/>
              <a:gd name="f153" fmla="*/ 2135727 f124 1"/>
              <a:gd name="f154" fmla="*/ 1554876 f123 1"/>
              <a:gd name="f155" fmla="*/ 891303 f123 1"/>
              <a:gd name="f156" fmla="*/ 2783502 f124 1"/>
              <a:gd name="f157" fmla="*/ 1606823 f123 1"/>
              <a:gd name="f158" fmla="*/ 2456028 f124 1"/>
              <a:gd name="f159" fmla="*/ 2225955 f123 1"/>
              <a:gd name="f160" fmla="*/ 2026974 f124 1"/>
              <a:gd name="f161" fmla="*/ 2018938 f123 1"/>
              <a:gd name="f162" fmla="*/ 1887692 f124 1"/>
              <a:gd name="f163" fmla="*/ 2422431 f123 1"/>
              <a:gd name="f164" fmla="*/ 2336342 f124 1"/>
              <a:gd name="f165" fmla="*/ 2720202 f123 1"/>
              <a:gd name="f166" fmla="*/ 3176454 f124 1"/>
              <a:gd name="f167" fmla="*/ 1627140 f123 1"/>
              <a:gd name="f168" fmla="*/ 1328015 f124 1"/>
              <a:gd name="f169" fmla="*/ 1812920 f123 1"/>
              <a:gd name="f170" fmla="+- f125 0 f1"/>
              <a:gd name="f171" fmla="*/ f128 1 3960440"/>
              <a:gd name="f172" fmla="*/ f129 1 3960000"/>
              <a:gd name="f173" fmla="*/ f130 1 3960440"/>
              <a:gd name="f174" fmla="*/ f131 1 3960000"/>
              <a:gd name="f175" fmla="*/ f132 1 3960440"/>
              <a:gd name="f176" fmla="*/ f133 1 3960440"/>
              <a:gd name="f177" fmla="*/ f134 1 3960000"/>
              <a:gd name="f178" fmla="*/ f135 1 3960440"/>
              <a:gd name="f179" fmla="*/ f136 1 3960000"/>
              <a:gd name="f180" fmla="*/ f137 1 3960440"/>
              <a:gd name="f181" fmla="*/ f138 1 3960440"/>
              <a:gd name="f182" fmla="*/ f139 1 3960000"/>
              <a:gd name="f183" fmla="*/ f140 1 3960000"/>
              <a:gd name="f184" fmla="*/ f141 1 3960000"/>
              <a:gd name="f185" fmla="*/ f142 1 3960440"/>
              <a:gd name="f186" fmla="*/ f143 1 3960440"/>
              <a:gd name="f187" fmla="*/ f144 1 3960000"/>
              <a:gd name="f188" fmla="*/ f145 1 3960440"/>
              <a:gd name="f189" fmla="*/ f146 1 3960000"/>
              <a:gd name="f190" fmla="*/ f147 1 3960440"/>
              <a:gd name="f191" fmla="*/ f148 1 3960000"/>
              <a:gd name="f192" fmla="*/ f149 1 3960440"/>
              <a:gd name="f193" fmla="*/ f150 1 3960000"/>
              <a:gd name="f194" fmla="*/ f151 1 3960440"/>
              <a:gd name="f195" fmla="*/ f152 1 3960000"/>
              <a:gd name="f196" fmla="*/ f153 1 3960440"/>
              <a:gd name="f197" fmla="*/ f154 1 3960000"/>
              <a:gd name="f198" fmla="*/ f155 1 3960000"/>
              <a:gd name="f199" fmla="*/ f156 1 3960440"/>
              <a:gd name="f200" fmla="*/ f157 1 3960000"/>
              <a:gd name="f201" fmla="*/ f158 1 3960440"/>
              <a:gd name="f202" fmla="*/ f159 1 3960000"/>
              <a:gd name="f203" fmla="*/ f160 1 3960440"/>
              <a:gd name="f204" fmla="*/ f161 1 3960000"/>
              <a:gd name="f205" fmla="*/ f162 1 3960440"/>
              <a:gd name="f206" fmla="*/ f163 1 3960000"/>
              <a:gd name="f207" fmla="*/ f164 1 3960440"/>
              <a:gd name="f208" fmla="*/ f165 1 3960000"/>
              <a:gd name="f209" fmla="*/ f166 1 3960440"/>
              <a:gd name="f210" fmla="*/ f167 1 3960000"/>
              <a:gd name="f211" fmla="*/ f168 1 3960440"/>
              <a:gd name="f212" fmla="*/ f169 1 3960000"/>
              <a:gd name="f213" fmla="*/ f119 1 f126"/>
              <a:gd name="f214" fmla="*/ f120 1 f126"/>
              <a:gd name="f215" fmla="*/ f119 1 f127"/>
              <a:gd name="f216" fmla="*/ f121 1 f127"/>
              <a:gd name="f217" fmla="*/ f171 1 f126"/>
              <a:gd name="f218" fmla="*/ f172 1 f127"/>
              <a:gd name="f219" fmla="*/ f173 1 f126"/>
              <a:gd name="f220" fmla="*/ f174 1 f127"/>
              <a:gd name="f221" fmla="*/ f186 1 f126"/>
              <a:gd name="f222" fmla="*/ f187 1 f127"/>
              <a:gd name="f223" fmla="*/ f211 1 f126"/>
              <a:gd name="f224" fmla="*/ f212 1 f127"/>
              <a:gd name="f225" fmla="*/ f188 1 f126"/>
              <a:gd name="f226" fmla="*/ f189 1 f127"/>
              <a:gd name="f227" fmla="*/ f175 1 f126"/>
              <a:gd name="f228" fmla="*/ f198 1 f127"/>
              <a:gd name="f229" fmla="*/ f199 1 f126"/>
              <a:gd name="f230" fmla="*/ f200 1 f127"/>
              <a:gd name="f231" fmla="*/ f201 1 f126"/>
              <a:gd name="f232" fmla="*/ f202 1 f127"/>
              <a:gd name="f233" fmla="*/ f203 1 f126"/>
              <a:gd name="f234" fmla="*/ f204 1 f127"/>
              <a:gd name="f235" fmla="*/ f196 1 f126"/>
              <a:gd name="f236" fmla="*/ f197 1 f127"/>
              <a:gd name="f237" fmla="*/ f190 1 f126"/>
              <a:gd name="f238" fmla="*/ f191 1 f127"/>
              <a:gd name="f239" fmla="*/ f192 1 f126"/>
              <a:gd name="f240" fmla="*/ f193 1 f127"/>
              <a:gd name="f241" fmla="*/ f194 1 f126"/>
              <a:gd name="f242" fmla="*/ f195 1 f127"/>
              <a:gd name="f243" fmla="*/ f176 1 f126"/>
              <a:gd name="f244" fmla="*/ f177 1 f127"/>
              <a:gd name="f245" fmla="*/ f205 1 f126"/>
              <a:gd name="f246" fmla="*/ f206 1 f127"/>
              <a:gd name="f247" fmla="*/ f207 1 f126"/>
              <a:gd name="f248" fmla="*/ f208 1 f127"/>
              <a:gd name="f249" fmla="*/ f209 1 f126"/>
              <a:gd name="f250" fmla="*/ f210 1 f127"/>
              <a:gd name="f251" fmla="*/ f178 1 f126"/>
              <a:gd name="f252" fmla="*/ f179 1 f127"/>
              <a:gd name="f253" fmla="*/ f180 1 f126"/>
              <a:gd name="f254" fmla="*/ f181 1 f126"/>
              <a:gd name="f255" fmla="*/ f182 1 f127"/>
              <a:gd name="f256" fmla="*/ f183 1 f127"/>
              <a:gd name="f257" fmla="*/ f184 1 f127"/>
              <a:gd name="f258" fmla="*/ f185 1 f126"/>
              <a:gd name="f259" fmla="*/ f213 f117 1"/>
              <a:gd name="f260" fmla="*/ f214 f117 1"/>
              <a:gd name="f261" fmla="*/ f216 f118 1"/>
              <a:gd name="f262" fmla="*/ f215 f118 1"/>
              <a:gd name="f263" fmla="*/ f217 f117 1"/>
              <a:gd name="f264" fmla="*/ f218 f118 1"/>
              <a:gd name="f265" fmla="*/ f219 f117 1"/>
              <a:gd name="f266" fmla="*/ f220 f118 1"/>
              <a:gd name="f267" fmla="*/ f221 f117 1"/>
              <a:gd name="f268" fmla="*/ f222 f118 1"/>
              <a:gd name="f269" fmla="*/ f223 f117 1"/>
              <a:gd name="f270" fmla="*/ f224 f118 1"/>
              <a:gd name="f271" fmla="*/ f225 f117 1"/>
              <a:gd name="f272" fmla="*/ f226 f118 1"/>
              <a:gd name="f273" fmla="*/ f227 f117 1"/>
              <a:gd name="f274" fmla="*/ f228 f118 1"/>
              <a:gd name="f275" fmla="*/ f229 f117 1"/>
              <a:gd name="f276" fmla="*/ f230 f118 1"/>
              <a:gd name="f277" fmla="*/ f231 f117 1"/>
              <a:gd name="f278" fmla="*/ f232 f118 1"/>
              <a:gd name="f279" fmla="*/ f233 f117 1"/>
              <a:gd name="f280" fmla="*/ f234 f118 1"/>
              <a:gd name="f281" fmla="*/ f235 f117 1"/>
              <a:gd name="f282" fmla="*/ f236 f118 1"/>
              <a:gd name="f283" fmla="*/ f237 f117 1"/>
              <a:gd name="f284" fmla="*/ f238 f118 1"/>
              <a:gd name="f285" fmla="*/ f239 f117 1"/>
              <a:gd name="f286" fmla="*/ f240 f118 1"/>
              <a:gd name="f287" fmla="*/ f241 f117 1"/>
              <a:gd name="f288" fmla="*/ f242 f118 1"/>
              <a:gd name="f289" fmla="*/ f243 f117 1"/>
              <a:gd name="f290" fmla="*/ f244 f118 1"/>
              <a:gd name="f291" fmla="*/ f245 f117 1"/>
              <a:gd name="f292" fmla="*/ f246 f118 1"/>
              <a:gd name="f293" fmla="*/ f247 f117 1"/>
              <a:gd name="f294" fmla="*/ f248 f118 1"/>
              <a:gd name="f295" fmla="*/ f249 f117 1"/>
              <a:gd name="f296" fmla="*/ f250 f118 1"/>
              <a:gd name="f297" fmla="*/ f251 f117 1"/>
              <a:gd name="f298" fmla="*/ f252 f118 1"/>
              <a:gd name="f299" fmla="*/ f253 f117 1"/>
              <a:gd name="f300" fmla="*/ f254 f117 1"/>
              <a:gd name="f301" fmla="*/ f255 f118 1"/>
              <a:gd name="f302" fmla="*/ f256 f118 1"/>
              <a:gd name="f303" fmla="*/ f257 f118 1"/>
              <a:gd name="f304" fmla="*/ f258 f11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70">
                <a:pos x="f263" y="f264"/>
              </a:cxn>
              <a:cxn ang="f170">
                <a:pos x="f265" y="f266"/>
              </a:cxn>
              <a:cxn ang="f170">
                <a:pos x="f267" y="f268"/>
              </a:cxn>
              <a:cxn ang="f170">
                <a:pos x="f269" y="f270"/>
              </a:cxn>
              <a:cxn ang="f170">
                <a:pos x="f271" y="f272"/>
              </a:cxn>
              <a:cxn ang="f170">
                <a:pos x="f273" y="f274"/>
              </a:cxn>
              <a:cxn ang="f170">
                <a:pos x="f275" y="f276"/>
              </a:cxn>
              <a:cxn ang="f170">
                <a:pos x="f277" y="f278"/>
              </a:cxn>
              <a:cxn ang="f170">
                <a:pos x="f279" y="f280"/>
              </a:cxn>
              <a:cxn ang="f170">
                <a:pos x="f281" y="f282"/>
              </a:cxn>
              <a:cxn ang="f170">
                <a:pos x="f283" y="f284"/>
              </a:cxn>
              <a:cxn ang="f170">
                <a:pos x="f285" y="f286"/>
              </a:cxn>
              <a:cxn ang="f170">
                <a:pos x="f287" y="f288"/>
              </a:cxn>
              <a:cxn ang="f170">
                <a:pos x="f289" y="f290"/>
              </a:cxn>
              <a:cxn ang="f170">
                <a:pos x="f291" y="f292"/>
              </a:cxn>
              <a:cxn ang="f170">
                <a:pos x="f293" y="f294"/>
              </a:cxn>
              <a:cxn ang="f170">
                <a:pos x="f295" y="f296"/>
              </a:cxn>
              <a:cxn ang="f170">
                <a:pos x="f263" y="f264"/>
              </a:cxn>
              <a:cxn ang="f170">
                <a:pos x="f297" y="f298"/>
              </a:cxn>
              <a:cxn ang="f170">
                <a:pos x="f299" y="f298"/>
              </a:cxn>
              <a:cxn ang="f170">
                <a:pos x="f300" y="f301"/>
              </a:cxn>
              <a:cxn ang="f170">
                <a:pos x="f300" y="f302"/>
              </a:cxn>
              <a:cxn ang="f170">
                <a:pos x="f299" y="f303"/>
              </a:cxn>
              <a:cxn ang="f170">
                <a:pos x="f297" y="f303"/>
              </a:cxn>
              <a:cxn ang="f170">
                <a:pos x="f304" y="f302"/>
              </a:cxn>
              <a:cxn ang="f170">
                <a:pos x="f304" y="f301"/>
              </a:cxn>
              <a:cxn ang="f170">
                <a:pos x="f297" y="f298"/>
              </a:cxn>
            </a:cxnLst>
            <a:rect l="f259" t="f262" r="f260" b="f261"/>
            <a:pathLst>
              <a:path w="3960440" h="3960000">
                <a:moveTo>
                  <a:pt x="f8" y="f9"/>
                </a:moveTo>
                <a:cubicBezTo>
                  <a:pt x="f10" y="f11"/>
                  <a:pt x="f12" y="f13"/>
                  <a:pt x="f14" y="f15"/>
                </a:cubicBezTo>
                <a:cubicBezTo>
                  <a:pt x="f16" y="f17"/>
                  <a:pt x="f18" y="f19"/>
                  <a:pt x="f20" y="f21"/>
                </a:cubicBezTo>
                <a:cubicBezTo>
                  <a:pt x="f22" y="f23"/>
                  <a:pt x="f24" y="f25"/>
                  <a:pt x="f26" y="f27"/>
                </a:cubicBezTo>
                <a:cubicBezTo>
                  <a:pt x="f28" y="f29"/>
                  <a:pt x="f30" y="f31"/>
                  <a:pt x="f32" y="f33"/>
                </a:cubicBezTo>
                <a:cubicBezTo>
                  <a:pt x="f34" y="f35"/>
                  <a:pt x="f36" y="f37"/>
                  <a:pt x="f38" y="f39"/>
                </a:cubicBezTo>
                <a:cubicBezTo>
                  <a:pt x="f40" y="f41"/>
                  <a:pt x="f42" y="f43"/>
                  <a:pt x="f44" y="f45"/>
                </a:cubicBezTo>
                <a:cubicBezTo>
                  <a:pt x="f46" y="f47"/>
                  <a:pt x="f48" y="f49"/>
                  <a:pt x="f50" y="f51"/>
                </a:cubicBezTo>
                <a:cubicBezTo>
                  <a:pt x="f52" y="f53"/>
                  <a:pt x="f54" y="f55"/>
                  <a:pt x="f56" y="f57"/>
                </a:cubicBezTo>
                <a:cubicBezTo>
                  <a:pt x="f58" y="f59"/>
                  <a:pt x="f60" y="f61"/>
                  <a:pt x="f62" y="f63"/>
                </a:cubicBezTo>
                <a:cubicBezTo>
                  <a:pt x="f64" y="f65"/>
                  <a:pt x="f66" y="f67"/>
                  <a:pt x="f68" y="f69"/>
                </a:cubicBezTo>
                <a:cubicBezTo>
                  <a:pt x="f70" y="f71"/>
                  <a:pt x="f72" y="f73"/>
                  <a:pt x="f74" y="f75"/>
                </a:cubicBezTo>
                <a:cubicBezTo>
                  <a:pt x="f76" y="f77"/>
                  <a:pt x="f78" y="f79"/>
                  <a:pt x="f80" y="f81"/>
                </a:cubicBezTo>
                <a:cubicBezTo>
                  <a:pt x="f82" y="f83"/>
                  <a:pt x="f84" y="f85"/>
                  <a:pt x="f86" y="f87"/>
                </a:cubicBezTo>
                <a:cubicBezTo>
                  <a:pt x="f88" y="f89"/>
                  <a:pt x="f90" y="f91"/>
                  <a:pt x="f92" y="f93"/>
                </a:cubicBezTo>
                <a:cubicBezTo>
                  <a:pt x="f94" y="f95"/>
                  <a:pt x="f96" y="f97"/>
                  <a:pt x="f98" y="f99"/>
                </a:cubicBezTo>
                <a:cubicBezTo>
                  <a:pt x="f100" y="f101"/>
                  <a:pt x="f102" y="f103"/>
                  <a:pt x="f104" y="f105"/>
                </a:cubicBezTo>
                <a:cubicBezTo>
                  <a:pt x="f106" y="f107"/>
                  <a:pt x="f108" y="f109"/>
                  <a:pt x="f8" y="f9"/>
                </a:cubicBezTo>
                <a:close/>
                <a:moveTo>
                  <a:pt x="f110" y="f5"/>
                </a:moveTo>
                <a:lnTo>
                  <a:pt x="f111" y="f5"/>
                </a:lnTo>
                <a:cubicBezTo>
                  <a:pt x="f112" y="f5"/>
                  <a:pt x="f6" y="f113"/>
                  <a:pt x="f6" y="f110"/>
                </a:cubicBezTo>
                <a:lnTo>
                  <a:pt x="f6" y="f114"/>
                </a:lnTo>
                <a:cubicBezTo>
                  <a:pt x="f6" y="f115"/>
                  <a:pt x="f112" y="f7"/>
                  <a:pt x="f111" y="f7"/>
                </a:cubicBezTo>
                <a:lnTo>
                  <a:pt x="f110" y="f7"/>
                </a:lnTo>
                <a:cubicBezTo>
                  <a:pt x="f113" y="f7"/>
                  <a:pt x="f5" y="f115"/>
                  <a:pt x="f5" y="f114"/>
                </a:cubicBezTo>
                <a:lnTo>
                  <a:pt x="f5" y="f110"/>
                </a:lnTo>
                <a:cubicBezTo>
                  <a:pt x="f5" y="f113"/>
                  <a:pt x="f113" y="f5"/>
                  <a:pt x="f110" y="f5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121917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 kern="0">
              <a:solidFill>
                <a:schemeClr val="bg1"/>
              </a:solidFill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0" name="Rounded Rectangle 8">
            <a:extLst>
              <a:ext uri="{FF2B5EF4-FFF2-40B4-BE49-F238E27FC236}">
                <a16:creationId xmlns:a16="http://schemas.microsoft.com/office/drawing/2014/main" id="{20E35854-C7D4-4A04-EB2B-EBF94A2F6BA8}"/>
              </a:ext>
            </a:extLst>
          </p:cNvPr>
          <p:cNvSpPr/>
          <p:nvPr/>
        </p:nvSpPr>
        <p:spPr>
          <a:xfrm>
            <a:off x="2343022" y="5615974"/>
            <a:ext cx="573145" cy="610781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888432"/>
              <a:gd name="f7" fmla="val 3960440"/>
              <a:gd name="f8" fmla="val 554477"/>
              <a:gd name="f9" fmla="val 1512168"/>
              <a:gd name="f10" fmla="val 3312368"/>
              <a:gd name="f11" fmla="val 1201638"/>
              <a:gd name="f12" fmla="val 2840340"/>
              <a:gd name="f13" fmla="val 1479943"/>
              <a:gd name="f14" fmla="val 2293254"/>
              <a:gd name="f15" fmla="val 1484797"/>
              <a:gd name="f16" fmla="val 2254084"/>
              <a:gd name="f17" fmla="val 1780470"/>
              <a:gd name="f18" fmla="val 2136833"/>
              <a:gd name="f19" fmla="val 1785510"/>
              <a:gd name="f20" fmla="val 1510185"/>
              <a:gd name="f21" fmla="val 1489672"/>
              <a:gd name="f22" fmla="val 3310385"/>
              <a:gd name="f23" fmla="val 2140283"/>
              <a:gd name="f24" fmla="val 2925445"/>
              <a:gd name="f25" fmla="val 2133383"/>
              <a:gd name="f26" fmla="val 2560917"/>
              <a:gd name="f27" fmla="val 2147184"/>
              <a:gd name="f28" fmla="val 2155564"/>
              <a:gd name="f29" fmla="val 2187272"/>
              <a:gd name="f30" fmla="val 1842063"/>
              <a:gd name="f31" fmla="val 2668986"/>
              <a:gd name="f32" fmla="val 1938990"/>
              <a:gd name="f33" fmla="val 2673919"/>
              <a:gd name="f34" fmla="val 2138897"/>
              <a:gd name="f35" fmla="val 2679688"/>
              <a:gd name="f36" fmla="val 3312366"/>
              <a:gd name="f37" fmla="val 3326849"/>
              <a:gd name="f38" fmla="val 3329155"/>
              <a:gd name="f39" fmla="val 2917782"/>
              <a:gd name="f40" fmla="val 3331462"/>
              <a:gd name="f41" fmla="val 2523197"/>
              <a:gd name="f42" fmla="val 3333768"/>
              <a:gd name="f43" fmla="val 2128613"/>
              <a:gd name="f44" fmla="val 3339026"/>
              <a:gd name="f45" fmla="val 1942962"/>
              <a:gd name="f46" fmla="val 3184753"/>
              <a:gd name="f47" fmla="val 1475890"/>
              <a:gd name="f48" fmla="val 878058"/>
              <a:gd name="f49" fmla="val 648072"/>
              <a:gd name="f50" fmla="val 699349"/>
              <a:gd name="f51" fmla="val 792944"/>
              <a:gd name="f52" fmla="val 971653"/>
              <a:gd name="f53" fmla="val 1150362"/>
              <a:gd name="f54" fmla="val 1295234"/>
              <a:gd name="f55" fmla="val 1056767"/>
              <a:gd name="f56" fmla="val 1201639"/>
              <a:gd name="f57" fmla="val 333511"/>
              <a:gd name="f58" fmla="val 3554921"/>
              <a:gd name="f59" fmla="val 3739114"/>
              <a:gd name="f60" fmla="val 149318"/>
              <a:gd name="f61" fmla="val 3626929"/>
              <a:gd name="f62" fmla="val 3811122"/>
              <a:gd name="f63" fmla="+- 0 0 -90"/>
              <a:gd name="f64" fmla="*/ f3 1 3888432"/>
              <a:gd name="f65" fmla="*/ f4 1 3960440"/>
              <a:gd name="f66" fmla="val f5"/>
              <a:gd name="f67" fmla="val f6"/>
              <a:gd name="f68" fmla="val f7"/>
              <a:gd name="f69" fmla="*/ f63 f0 1"/>
              <a:gd name="f70" fmla="+- f68 0 f66"/>
              <a:gd name="f71" fmla="+- f67 0 f66"/>
              <a:gd name="f72" fmla="*/ f69 1 f2"/>
              <a:gd name="f73" fmla="*/ f71 1 3888432"/>
              <a:gd name="f74" fmla="*/ f70 1 3960440"/>
              <a:gd name="f75" fmla="*/ 554477 f71 1"/>
              <a:gd name="f76" fmla="*/ 1512168 f70 1"/>
              <a:gd name="f77" fmla="*/ 3312368 f70 1"/>
              <a:gd name="f78" fmla="*/ 1201638 f71 1"/>
              <a:gd name="f79" fmla="*/ 2136833 f71 1"/>
              <a:gd name="f80" fmla="*/ 1785510 f70 1"/>
              <a:gd name="f81" fmla="*/ 1510185 f70 1"/>
              <a:gd name="f82" fmla="*/ 1489672 f71 1"/>
              <a:gd name="f83" fmla="*/ 3310385 f70 1"/>
              <a:gd name="f84" fmla="*/ 2673919 f71 1"/>
              <a:gd name="f85" fmla="*/ 2138897 f70 1"/>
              <a:gd name="f86" fmla="*/ 2679688 f71 1"/>
              <a:gd name="f87" fmla="*/ 3312366 f70 1"/>
              <a:gd name="f88" fmla="*/ 3326849 f71 1"/>
              <a:gd name="f89" fmla="*/ 3333768 f71 1"/>
              <a:gd name="f90" fmla="*/ 2128613 f70 1"/>
              <a:gd name="f91" fmla="*/ 2840340 f71 1"/>
              <a:gd name="f92" fmla="*/ 1479943 f70 1"/>
              <a:gd name="f93" fmla="*/ 878058 f71 1"/>
              <a:gd name="f94" fmla="*/ 648072 f70 1"/>
              <a:gd name="f95" fmla="*/ 971653 f70 1"/>
              <a:gd name="f96" fmla="*/ 1295234 f70 1"/>
              <a:gd name="f97" fmla="*/ 1201639 f71 1"/>
              <a:gd name="f98" fmla="*/ 333511 f71 1"/>
              <a:gd name="f99" fmla="*/ 0 f70 1"/>
              <a:gd name="f100" fmla="*/ 3554921 f71 1"/>
              <a:gd name="f101" fmla="*/ 3888432 f71 1"/>
              <a:gd name="f102" fmla="*/ 333511 f70 1"/>
              <a:gd name="f103" fmla="*/ 3626929 f70 1"/>
              <a:gd name="f104" fmla="*/ 3960440 f70 1"/>
              <a:gd name="f105" fmla="*/ 0 f71 1"/>
              <a:gd name="f106" fmla="*/ 2147184 f71 1"/>
              <a:gd name="f107" fmla="*/ 2155564 f70 1"/>
              <a:gd name="f108" fmla="+- f72 0 f1"/>
              <a:gd name="f109" fmla="*/ f75 1 3888432"/>
              <a:gd name="f110" fmla="*/ f76 1 3960440"/>
              <a:gd name="f111" fmla="*/ f77 1 3960440"/>
              <a:gd name="f112" fmla="*/ f78 1 3888432"/>
              <a:gd name="f113" fmla="*/ f79 1 3888432"/>
              <a:gd name="f114" fmla="*/ f80 1 3960440"/>
              <a:gd name="f115" fmla="*/ f81 1 3960440"/>
              <a:gd name="f116" fmla="*/ f82 1 3888432"/>
              <a:gd name="f117" fmla="*/ f83 1 3960440"/>
              <a:gd name="f118" fmla="*/ f84 1 3888432"/>
              <a:gd name="f119" fmla="*/ f85 1 3960440"/>
              <a:gd name="f120" fmla="*/ f86 1 3888432"/>
              <a:gd name="f121" fmla="*/ f87 1 3960440"/>
              <a:gd name="f122" fmla="*/ f88 1 3888432"/>
              <a:gd name="f123" fmla="*/ f89 1 3888432"/>
              <a:gd name="f124" fmla="*/ f90 1 3960440"/>
              <a:gd name="f125" fmla="*/ f91 1 3888432"/>
              <a:gd name="f126" fmla="*/ f92 1 3960440"/>
              <a:gd name="f127" fmla="*/ f93 1 3888432"/>
              <a:gd name="f128" fmla="*/ f94 1 3960440"/>
              <a:gd name="f129" fmla="*/ f95 1 3960440"/>
              <a:gd name="f130" fmla="*/ f96 1 3960440"/>
              <a:gd name="f131" fmla="*/ f97 1 3888432"/>
              <a:gd name="f132" fmla="*/ f98 1 3888432"/>
              <a:gd name="f133" fmla="*/ f99 1 3960440"/>
              <a:gd name="f134" fmla="*/ f100 1 3888432"/>
              <a:gd name="f135" fmla="*/ f101 1 3888432"/>
              <a:gd name="f136" fmla="*/ f102 1 3960440"/>
              <a:gd name="f137" fmla="*/ f103 1 3960440"/>
              <a:gd name="f138" fmla="*/ f104 1 3960440"/>
              <a:gd name="f139" fmla="*/ f105 1 3888432"/>
              <a:gd name="f140" fmla="*/ f106 1 3888432"/>
              <a:gd name="f141" fmla="*/ f107 1 3960440"/>
              <a:gd name="f142" fmla="*/ f66 1 f73"/>
              <a:gd name="f143" fmla="*/ f67 1 f73"/>
              <a:gd name="f144" fmla="*/ f66 1 f74"/>
              <a:gd name="f145" fmla="*/ f68 1 f74"/>
              <a:gd name="f146" fmla="*/ f109 1 f73"/>
              <a:gd name="f147" fmla="*/ f110 1 f74"/>
              <a:gd name="f148" fmla="*/ f111 1 f74"/>
              <a:gd name="f149" fmla="*/ f112 1 f73"/>
              <a:gd name="f150" fmla="*/ f125 1 f73"/>
              <a:gd name="f151" fmla="*/ f126 1 f74"/>
              <a:gd name="f152" fmla="*/ f113 1 f73"/>
              <a:gd name="f153" fmla="*/ f114 1 f74"/>
              <a:gd name="f154" fmla="*/ f115 1 f74"/>
              <a:gd name="f155" fmla="*/ f116 1 f73"/>
              <a:gd name="f156" fmla="*/ f117 1 f74"/>
              <a:gd name="f157" fmla="*/ f140 1 f73"/>
              <a:gd name="f158" fmla="*/ f141 1 f74"/>
              <a:gd name="f159" fmla="*/ f118 1 f73"/>
              <a:gd name="f160" fmla="*/ f119 1 f74"/>
              <a:gd name="f161" fmla="*/ f120 1 f73"/>
              <a:gd name="f162" fmla="*/ f121 1 f74"/>
              <a:gd name="f163" fmla="*/ f122 1 f73"/>
              <a:gd name="f164" fmla="*/ f123 1 f73"/>
              <a:gd name="f165" fmla="*/ f124 1 f74"/>
              <a:gd name="f166" fmla="*/ f127 1 f73"/>
              <a:gd name="f167" fmla="*/ f128 1 f74"/>
              <a:gd name="f168" fmla="*/ f129 1 f74"/>
              <a:gd name="f169" fmla="*/ f130 1 f74"/>
              <a:gd name="f170" fmla="*/ f131 1 f73"/>
              <a:gd name="f171" fmla="*/ f132 1 f73"/>
              <a:gd name="f172" fmla="*/ f133 1 f74"/>
              <a:gd name="f173" fmla="*/ f134 1 f73"/>
              <a:gd name="f174" fmla="*/ f135 1 f73"/>
              <a:gd name="f175" fmla="*/ f136 1 f74"/>
              <a:gd name="f176" fmla="*/ f137 1 f74"/>
              <a:gd name="f177" fmla="*/ f138 1 f74"/>
              <a:gd name="f178" fmla="*/ f139 1 f73"/>
              <a:gd name="f179" fmla="*/ f142 f64 1"/>
              <a:gd name="f180" fmla="*/ f143 f64 1"/>
              <a:gd name="f181" fmla="*/ f145 f65 1"/>
              <a:gd name="f182" fmla="*/ f144 f65 1"/>
              <a:gd name="f183" fmla="*/ f146 f64 1"/>
              <a:gd name="f184" fmla="*/ f147 f65 1"/>
              <a:gd name="f185" fmla="*/ f148 f65 1"/>
              <a:gd name="f186" fmla="*/ f149 f64 1"/>
              <a:gd name="f187" fmla="*/ f150 f64 1"/>
              <a:gd name="f188" fmla="*/ f151 f65 1"/>
              <a:gd name="f189" fmla="*/ f152 f64 1"/>
              <a:gd name="f190" fmla="*/ f153 f65 1"/>
              <a:gd name="f191" fmla="*/ f154 f65 1"/>
              <a:gd name="f192" fmla="*/ f155 f64 1"/>
              <a:gd name="f193" fmla="*/ f156 f65 1"/>
              <a:gd name="f194" fmla="*/ f157 f64 1"/>
              <a:gd name="f195" fmla="*/ f158 f65 1"/>
              <a:gd name="f196" fmla="*/ f159 f64 1"/>
              <a:gd name="f197" fmla="*/ f160 f65 1"/>
              <a:gd name="f198" fmla="*/ f161 f64 1"/>
              <a:gd name="f199" fmla="*/ f162 f65 1"/>
              <a:gd name="f200" fmla="*/ f163 f64 1"/>
              <a:gd name="f201" fmla="*/ f164 f64 1"/>
              <a:gd name="f202" fmla="*/ f165 f65 1"/>
              <a:gd name="f203" fmla="*/ f166 f64 1"/>
              <a:gd name="f204" fmla="*/ f167 f65 1"/>
              <a:gd name="f205" fmla="*/ f168 f65 1"/>
              <a:gd name="f206" fmla="*/ f169 f65 1"/>
              <a:gd name="f207" fmla="*/ f170 f64 1"/>
              <a:gd name="f208" fmla="*/ f171 f64 1"/>
              <a:gd name="f209" fmla="*/ f172 f65 1"/>
              <a:gd name="f210" fmla="*/ f173 f64 1"/>
              <a:gd name="f211" fmla="*/ f174 f64 1"/>
              <a:gd name="f212" fmla="*/ f175 f65 1"/>
              <a:gd name="f213" fmla="*/ f176 f65 1"/>
              <a:gd name="f214" fmla="*/ f177 f65 1"/>
              <a:gd name="f215" fmla="*/ f178 f6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08">
                <a:pos x="f183" y="f184"/>
              </a:cxn>
              <a:cxn ang="f108">
                <a:pos x="f183" y="f185"/>
              </a:cxn>
              <a:cxn ang="f108">
                <a:pos x="f186" y="f185"/>
              </a:cxn>
              <a:cxn ang="f108">
                <a:pos x="f186" y="f184"/>
              </a:cxn>
              <a:cxn ang="f108">
                <a:pos x="f183" y="f184"/>
              </a:cxn>
              <a:cxn ang="f108">
                <a:pos x="f187" y="f188"/>
              </a:cxn>
              <a:cxn ang="f108">
                <a:pos x="f189" y="f190"/>
              </a:cxn>
              <a:cxn ang="f108">
                <a:pos x="f189" y="f191"/>
              </a:cxn>
              <a:cxn ang="f108">
                <a:pos x="f192" y="f191"/>
              </a:cxn>
              <a:cxn ang="f108">
                <a:pos x="f192" y="f193"/>
              </a:cxn>
              <a:cxn ang="f108">
                <a:pos x="f189" y="f193"/>
              </a:cxn>
              <a:cxn ang="f108">
                <a:pos x="f194" y="f195"/>
              </a:cxn>
              <a:cxn ang="f108">
                <a:pos x="f196" y="f197"/>
              </a:cxn>
              <a:cxn ang="f108">
                <a:pos x="f198" y="f199"/>
              </a:cxn>
              <a:cxn ang="f108">
                <a:pos x="f200" y="f199"/>
              </a:cxn>
              <a:cxn ang="f108">
                <a:pos x="f201" y="f202"/>
              </a:cxn>
              <a:cxn ang="f108">
                <a:pos x="f187" y="f188"/>
              </a:cxn>
              <a:cxn ang="f108">
                <a:pos x="f203" y="f204"/>
              </a:cxn>
              <a:cxn ang="f108">
                <a:pos x="f183" y="f205"/>
              </a:cxn>
              <a:cxn ang="f108">
                <a:pos x="f203" y="f206"/>
              </a:cxn>
              <a:cxn ang="f108">
                <a:pos x="f207" y="f205"/>
              </a:cxn>
              <a:cxn ang="f108">
                <a:pos x="f203" y="f204"/>
              </a:cxn>
              <a:cxn ang="f108">
                <a:pos x="f208" y="f209"/>
              </a:cxn>
              <a:cxn ang="f108">
                <a:pos x="f210" y="f209"/>
              </a:cxn>
              <a:cxn ang="f108">
                <a:pos x="f211" y="f212"/>
              </a:cxn>
              <a:cxn ang="f108">
                <a:pos x="f211" y="f213"/>
              </a:cxn>
              <a:cxn ang="f108">
                <a:pos x="f210" y="f214"/>
              </a:cxn>
              <a:cxn ang="f108">
                <a:pos x="f208" y="f214"/>
              </a:cxn>
              <a:cxn ang="f108">
                <a:pos x="f215" y="f213"/>
              </a:cxn>
              <a:cxn ang="f108">
                <a:pos x="f215" y="f212"/>
              </a:cxn>
              <a:cxn ang="f108">
                <a:pos x="f208" y="f209"/>
              </a:cxn>
            </a:cxnLst>
            <a:rect l="f179" t="f182" r="f180" b="f181"/>
            <a:pathLst>
              <a:path w="3888432" h="3960440">
                <a:moveTo>
                  <a:pt x="f8" y="f9"/>
                </a:moveTo>
                <a:lnTo>
                  <a:pt x="f8" y="f10"/>
                </a:lnTo>
                <a:lnTo>
                  <a:pt x="f11" y="f10"/>
                </a:lnTo>
                <a:lnTo>
                  <a:pt x="f11" y="f9"/>
                </a:lnTo>
                <a:lnTo>
                  <a:pt x="f8" y="f9"/>
                </a:lnTo>
                <a:close/>
                <a:moveTo>
                  <a:pt x="f12" y="f13"/>
                </a:moveTo>
                <a:cubicBezTo>
                  <a:pt x="f14" y="f15"/>
                  <a:pt x="f16" y="f17"/>
                  <a:pt x="f18" y="f19"/>
                </a:cubicBezTo>
                <a:lnTo>
                  <a:pt x="f18" y="f20"/>
                </a:lnTo>
                <a:lnTo>
                  <a:pt x="f21" y="f20"/>
                </a:lnTo>
                <a:lnTo>
                  <a:pt x="f21" y="f22"/>
                </a:lnTo>
                <a:lnTo>
                  <a:pt x="f18" y="f22"/>
                </a:lnTo>
                <a:cubicBezTo>
                  <a:pt x="f23" y="f24"/>
                  <a:pt x="f25" y="f26"/>
                  <a:pt x="f27" y="f28"/>
                </a:cubicBezTo>
                <a:cubicBezTo>
                  <a:pt x="f29" y="f30"/>
                  <a:pt x="f31" y="f32"/>
                  <a:pt x="f33" y="f34"/>
                </a:cubicBezTo>
                <a:lnTo>
                  <a:pt x="f35" y="f36"/>
                </a:lnTo>
                <a:lnTo>
                  <a:pt x="f37" y="f36"/>
                </a:lnTo>
                <a:cubicBezTo>
                  <a:pt x="f38" y="f39"/>
                  <a:pt x="f40" y="f41"/>
                  <a:pt x="f42" y="f43"/>
                </a:cubicBezTo>
                <a:cubicBezTo>
                  <a:pt x="f44" y="f45"/>
                  <a:pt x="f46" y="f47"/>
                  <a:pt x="f12" y="f13"/>
                </a:cubicBezTo>
                <a:close/>
                <a:moveTo>
                  <a:pt x="f48" y="f49"/>
                </a:moveTo>
                <a:cubicBezTo>
                  <a:pt x="f50" y="f49"/>
                  <a:pt x="f8" y="f51"/>
                  <a:pt x="f8" y="f52"/>
                </a:cubicBezTo>
                <a:cubicBezTo>
                  <a:pt x="f8" y="f53"/>
                  <a:pt x="f50" y="f54"/>
                  <a:pt x="f48" y="f54"/>
                </a:cubicBezTo>
                <a:cubicBezTo>
                  <a:pt x="f55" y="f54"/>
                  <a:pt x="f56" y="f53"/>
                  <a:pt x="f56" y="f52"/>
                </a:cubicBezTo>
                <a:cubicBezTo>
                  <a:pt x="f56" y="f51"/>
                  <a:pt x="f55" y="f49"/>
                  <a:pt x="f48" y="f49"/>
                </a:cubicBezTo>
                <a:close/>
                <a:moveTo>
                  <a:pt x="f57" y="f5"/>
                </a:moveTo>
                <a:lnTo>
                  <a:pt x="f58" y="f5"/>
                </a:lnTo>
                <a:cubicBezTo>
                  <a:pt x="f59" y="f5"/>
                  <a:pt x="f6" y="f60"/>
                  <a:pt x="f6" y="f57"/>
                </a:cubicBezTo>
                <a:lnTo>
                  <a:pt x="f6" y="f61"/>
                </a:lnTo>
                <a:cubicBezTo>
                  <a:pt x="f6" y="f62"/>
                  <a:pt x="f59" y="f7"/>
                  <a:pt x="f58" y="f7"/>
                </a:cubicBezTo>
                <a:lnTo>
                  <a:pt x="f57" y="f7"/>
                </a:lnTo>
                <a:cubicBezTo>
                  <a:pt x="f60" y="f7"/>
                  <a:pt x="f5" y="f62"/>
                  <a:pt x="f5" y="f61"/>
                </a:cubicBezTo>
                <a:lnTo>
                  <a:pt x="f5" y="f57"/>
                </a:lnTo>
                <a:cubicBezTo>
                  <a:pt x="f5" y="f60"/>
                  <a:pt x="f60" y="f5"/>
                  <a:pt x="f57" y="f5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121917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 kern="0">
              <a:solidFill>
                <a:schemeClr val="bg1"/>
              </a:solidFill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1" name="Rounded Rectangle 2">
            <a:extLst>
              <a:ext uri="{FF2B5EF4-FFF2-40B4-BE49-F238E27FC236}">
                <a16:creationId xmlns:a16="http://schemas.microsoft.com/office/drawing/2014/main" id="{66E64284-35BC-A59E-E106-712296BF028D}"/>
              </a:ext>
            </a:extLst>
          </p:cNvPr>
          <p:cNvSpPr/>
          <p:nvPr/>
        </p:nvSpPr>
        <p:spPr>
          <a:xfrm>
            <a:off x="5140757" y="5615974"/>
            <a:ext cx="573084" cy="610781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960000"/>
              <a:gd name="f7" fmla="val 3160999"/>
              <a:gd name="f8" fmla="val 1374274"/>
              <a:gd name="f9" fmla="val 3155132"/>
              <a:gd name="f10" fmla="val 1419362"/>
              <a:gd name="f11" fmla="val 2496208"/>
              <a:gd name="f12" fmla="val 770986"/>
              <a:gd name="f13" fmla="val 2113414"/>
              <a:gd name="f14" fmla="val 1929581"/>
              <a:gd name="f15" fmla="val 1106902"/>
              <a:gd name="f16" fmla="val 1921633"/>
              <a:gd name="f17" fmla="val 1292845"/>
              <a:gd name="f18" fmla="val 1914712"/>
              <a:gd name="f19" fmla="val 1454769"/>
              <a:gd name="f20" fmla="val 1928136"/>
              <a:gd name="f21" fmla="val 1522392"/>
              <a:gd name="f22" fmla="val 1942445"/>
              <a:gd name="f23" fmla="val 1570340"/>
              <a:gd name="f24" fmla="val 1547199"/>
              <a:gd name="f25" fmla="val 1510736"/>
              <a:gd name="f26" fmla="val 1237189"/>
              <a:gd name="f27" fmla="val 1330681"/>
              <a:gd name="f28" fmla="val 815277"/>
              <a:gd name="f29" fmla="val 836121"/>
              <a:gd name="f30" fmla="val 618819"/>
              <a:gd name="f31" fmla="val 1229038"/>
              <a:gd name="f32" fmla="val 733086"/>
              <a:gd name="f33" fmla="val 1558961"/>
              <a:gd name="f34" fmla="val 965659"/>
              <a:gd name="f35" fmla="val 1735195"/>
              <a:gd name="f36" fmla="val 864541"/>
              <a:gd name="f37" fmla="val 1716416"/>
              <a:gd name="f38" fmla="val 662904"/>
              <a:gd name="f39" fmla="val 1695759"/>
              <a:gd name="f40" fmla="val 570453"/>
              <a:gd name="f41" fmla="val 1629310"/>
              <a:gd name="f42" fmla="val 597898"/>
              <a:gd name="f43" fmla="val 2016450"/>
              <a:gd name="f44" fmla="val 990931"/>
              <a:gd name="f45" fmla="val 2177657"/>
              <a:gd name="f46" fmla="val 1196057"/>
              <a:gd name="f47" fmla="val 2257108"/>
              <a:gd name="f48" fmla="val 1113718"/>
              <a:gd name="f49" fmla="val 2275887"/>
              <a:gd name="f50" fmla="val 943857"/>
              <a:gd name="f51" fmla="val 2321380"/>
              <a:gd name="f52" fmla="val 813848"/>
              <a:gd name="f53" fmla="val 2296824"/>
              <a:gd name="f54" fmla="val 926523"/>
              <a:gd name="f55" fmla="val 2634848"/>
              <a:gd name="f56" fmla="val 1326064"/>
              <a:gd name="f57" fmla="val 2611755"/>
              <a:gd name="f58" fmla="val 1486410"/>
              <a:gd name="f59" fmla="val 2607420"/>
              <a:gd name="f60" fmla="val 1297174"/>
              <a:gd name="f61" fmla="val 2749708"/>
              <a:gd name="f62" fmla="val 1000058"/>
              <a:gd name="f63" fmla="val 2795794"/>
              <a:gd name="f64" fmla="val 489408"/>
              <a:gd name="f65" fmla="val 2829018"/>
              <a:gd name="f66" fmla="val 914827"/>
              <a:gd name="f67" fmla="val 3139596"/>
              <a:gd name="f68" fmla="val 1734874"/>
              <a:gd name="f69" fmla="val 3242281"/>
              <a:gd name="f70" fmla="val 2062787"/>
              <a:gd name="f71" fmla="val 3146219"/>
              <a:gd name="f72" fmla="val 2763394"/>
              <a:gd name="f73" fmla="val 2903535"/>
              <a:gd name="f74" fmla="val 2915370"/>
              <a:gd name="f75" fmla="val 2621267"/>
              <a:gd name="f76" fmla="val 3074271"/>
              <a:gd name="f77" fmla="val 2105563"/>
              <a:gd name="f78" fmla="val 3173740"/>
              <a:gd name="f79" fmla="val 1733406"/>
              <a:gd name="f80" fmla="val 3145310"/>
              <a:gd name="f81" fmla="val 1648999"/>
              <a:gd name="f82" fmla="val 3207849"/>
              <a:gd name="f83" fmla="val 1493166"/>
              <a:gd name="f84" fmla="val 3270388"/>
              <a:gd name="f85" fmla="val 1337333"/>
              <a:gd name="f86" fmla="val 3414210"/>
              <a:gd name="f87" fmla="val 1276468"/>
              <a:gd name="f88" fmla="val 3449507"/>
              <a:gd name="f89" fmla="val 1170564"/>
              <a:gd name="f90" fmla="val 3349883"/>
              <a:gd name="f91" fmla="val 1192977"/>
              <a:gd name="f92" fmla="val 3252716"/>
              <a:gd name="f93" fmla="val 1239516"/>
              <a:gd name="f94" fmla="val 3140091"/>
              <a:gd name="f95" fmla="val 1227260"/>
              <a:gd name="f96" fmla="val 3219995"/>
              <a:gd name="f97" fmla="val 1183499"/>
              <a:gd name="f98" fmla="val 3274317"/>
              <a:gd name="f99" fmla="val 996523"/>
              <a:gd name="f100" fmla="val 3324107"/>
              <a:gd name="f101" fmla="val 851504"/>
              <a:gd name="f102" fmla="val 3215037"/>
              <a:gd name="f103" fmla="val 921165"/>
              <a:gd name="f104" fmla="val 3152155"/>
              <a:gd name="f105" fmla="val 998691"/>
              <a:gd name="f106" fmla="val 2995677"/>
              <a:gd name="f107" fmla="val 1008938"/>
              <a:gd name="f108" fmla="val 2884471"/>
              <a:gd name="f109" fmla="val 881691"/>
              <a:gd name="f110" fmla="val 2678487"/>
              <a:gd name="f111" fmla="val 308009"/>
              <a:gd name="f112" fmla="val 3651991"/>
              <a:gd name="f113" fmla="val 3822100"/>
              <a:gd name="f114" fmla="val 137900"/>
              <a:gd name="f115" fmla="+- 0 0 -90"/>
              <a:gd name="f116" fmla="*/ f3 1 3960000"/>
              <a:gd name="f117" fmla="*/ f4 1 3960000"/>
              <a:gd name="f118" fmla="val f5"/>
              <a:gd name="f119" fmla="val f6"/>
              <a:gd name="f120" fmla="*/ f115 f0 1"/>
              <a:gd name="f121" fmla="+- f119 0 f118"/>
              <a:gd name="f122" fmla="*/ f120 1 f2"/>
              <a:gd name="f123" fmla="*/ f121 1 3960000"/>
              <a:gd name="f124" fmla="*/ 3160999 f121 1"/>
              <a:gd name="f125" fmla="*/ 1374274 f121 1"/>
              <a:gd name="f126" fmla="*/ 3155132 f121 1"/>
              <a:gd name="f127" fmla="*/ 1419362 f121 1"/>
              <a:gd name="f128" fmla="*/ 1921633 f121 1"/>
              <a:gd name="f129" fmla="*/ 1942445 f121 1"/>
              <a:gd name="f130" fmla="*/ 1570340 f121 1"/>
              <a:gd name="f131" fmla="*/ 2257108 f121 1"/>
              <a:gd name="f132" fmla="*/ 3207849 f121 1"/>
              <a:gd name="f133" fmla="*/ 1493166 f121 1"/>
              <a:gd name="f134" fmla="*/ 2995677 f121 1"/>
              <a:gd name="f135" fmla="*/ 1008938 f121 1"/>
              <a:gd name="f136" fmla="*/ 308009 f121 1"/>
              <a:gd name="f137" fmla="*/ 0 f121 1"/>
              <a:gd name="f138" fmla="*/ 3651991 f121 1"/>
              <a:gd name="f139" fmla="*/ 3960000 f121 1"/>
              <a:gd name="f140" fmla="*/ 3140091 f121 1"/>
              <a:gd name="f141" fmla="*/ 1227260 f121 1"/>
              <a:gd name="f142" fmla="*/ 3449507 f121 1"/>
              <a:gd name="f143" fmla="*/ 1170564 f121 1"/>
              <a:gd name="f144" fmla="*/ 3324107 f121 1"/>
              <a:gd name="f145" fmla="*/ 851504 f121 1"/>
              <a:gd name="f146" fmla="*/ 1292845 f121 1"/>
              <a:gd name="f147" fmla="*/ 2496208 f121 1"/>
              <a:gd name="f148" fmla="*/ 770986 f121 1"/>
              <a:gd name="f149" fmla="*/ 815277 f121 1"/>
              <a:gd name="f150" fmla="*/ 836121 f121 1"/>
              <a:gd name="f151" fmla="*/ 965659 f121 1"/>
              <a:gd name="f152" fmla="*/ 1735195 f121 1"/>
              <a:gd name="f153" fmla="*/ 1196057 f121 1"/>
              <a:gd name="f154" fmla="*/ 1486410 f121 1"/>
              <a:gd name="f155" fmla="*/ 2607420 f121 1"/>
              <a:gd name="f156" fmla="*/ 813848 f121 1"/>
              <a:gd name="f157" fmla="*/ 2296824 f121 1"/>
              <a:gd name="f158" fmla="*/ 570453 f121 1"/>
              <a:gd name="f159" fmla="*/ 1629310 f121 1"/>
              <a:gd name="f160" fmla="*/ 489408 f121 1"/>
              <a:gd name="f161" fmla="*/ 2829018 f121 1"/>
              <a:gd name="f162" fmla="*/ 2062787 f121 1"/>
              <a:gd name="f163" fmla="*/ 3146219 f121 1"/>
              <a:gd name="f164" fmla="*/ 3074271 f121 1"/>
              <a:gd name="f165" fmla="*/ 2105563 f121 1"/>
              <a:gd name="f166" fmla="+- f122 0 f1"/>
              <a:gd name="f167" fmla="*/ f124 1 3960000"/>
              <a:gd name="f168" fmla="*/ f125 1 3960000"/>
              <a:gd name="f169" fmla="*/ f126 1 3960000"/>
              <a:gd name="f170" fmla="*/ f127 1 3960000"/>
              <a:gd name="f171" fmla="*/ f128 1 3960000"/>
              <a:gd name="f172" fmla="*/ f129 1 3960000"/>
              <a:gd name="f173" fmla="*/ f130 1 3960000"/>
              <a:gd name="f174" fmla="*/ f131 1 3960000"/>
              <a:gd name="f175" fmla="*/ f132 1 3960000"/>
              <a:gd name="f176" fmla="*/ f133 1 3960000"/>
              <a:gd name="f177" fmla="*/ f134 1 3960000"/>
              <a:gd name="f178" fmla="*/ f135 1 3960000"/>
              <a:gd name="f179" fmla="*/ f136 1 3960000"/>
              <a:gd name="f180" fmla="*/ f137 1 3960000"/>
              <a:gd name="f181" fmla="*/ f138 1 3960000"/>
              <a:gd name="f182" fmla="*/ f139 1 3960000"/>
              <a:gd name="f183" fmla="*/ f140 1 3960000"/>
              <a:gd name="f184" fmla="*/ f141 1 3960000"/>
              <a:gd name="f185" fmla="*/ f142 1 3960000"/>
              <a:gd name="f186" fmla="*/ f143 1 3960000"/>
              <a:gd name="f187" fmla="*/ f144 1 3960000"/>
              <a:gd name="f188" fmla="*/ f145 1 3960000"/>
              <a:gd name="f189" fmla="*/ f146 1 3960000"/>
              <a:gd name="f190" fmla="*/ f147 1 3960000"/>
              <a:gd name="f191" fmla="*/ f148 1 3960000"/>
              <a:gd name="f192" fmla="*/ f149 1 3960000"/>
              <a:gd name="f193" fmla="*/ f150 1 3960000"/>
              <a:gd name="f194" fmla="*/ f151 1 3960000"/>
              <a:gd name="f195" fmla="*/ f152 1 3960000"/>
              <a:gd name="f196" fmla="*/ f153 1 3960000"/>
              <a:gd name="f197" fmla="*/ f154 1 3960000"/>
              <a:gd name="f198" fmla="*/ f155 1 3960000"/>
              <a:gd name="f199" fmla="*/ f156 1 3960000"/>
              <a:gd name="f200" fmla="*/ f157 1 3960000"/>
              <a:gd name="f201" fmla="*/ f158 1 3960000"/>
              <a:gd name="f202" fmla="*/ f159 1 3960000"/>
              <a:gd name="f203" fmla="*/ f160 1 3960000"/>
              <a:gd name="f204" fmla="*/ f161 1 3960000"/>
              <a:gd name="f205" fmla="*/ f162 1 3960000"/>
              <a:gd name="f206" fmla="*/ f163 1 3960000"/>
              <a:gd name="f207" fmla="*/ f164 1 3960000"/>
              <a:gd name="f208" fmla="*/ f165 1 3960000"/>
              <a:gd name="f209" fmla="*/ f118 1 f123"/>
              <a:gd name="f210" fmla="*/ f119 1 f123"/>
              <a:gd name="f211" fmla="*/ f167 1 f123"/>
              <a:gd name="f212" fmla="*/ f168 1 f123"/>
              <a:gd name="f213" fmla="*/ f169 1 f123"/>
              <a:gd name="f214" fmla="*/ f170 1 f123"/>
              <a:gd name="f215" fmla="*/ f190 1 f123"/>
              <a:gd name="f216" fmla="*/ f191 1 f123"/>
              <a:gd name="f217" fmla="*/ f171 1 f123"/>
              <a:gd name="f218" fmla="*/ f189 1 f123"/>
              <a:gd name="f219" fmla="*/ f172 1 f123"/>
              <a:gd name="f220" fmla="*/ f173 1 f123"/>
              <a:gd name="f221" fmla="*/ f192 1 f123"/>
              <a:gd name="f222" fmla="*/ f193 1 f123"/>
              <a:gd name="f223" fmla="*/ f194 1 f123"/>
              <a:gd name="f224" fmla="*/ f195 1 f123"/>
              <a:gd name="f225" fmla="*/ f201 1 f123"/>
              <a:gd name="f226" fmla="*/ f202 1 f123"/>
              <a:gd name="f227" fmla="*/ f196 1 f123"/>
              <a:gd name="f228" fmla="*/ f174 1 f123"/>
              <a:gd name="f229" fmla="*/ f199 1 f123"/>
              <a:gd name="f230" fmla="*/ f200 1 f123"/>
              <a:gd name="f231" fmla="*/ f197 1 f123"/>
              <a:gd name="f232" fmla="*/ f198 1 f123"/>
              <a:gd name="f233" fmla="*/ f203 1 f123"/>
              <a:gd name="f234" fmla="*/ f204 1 f123"/>
              <a:gd name="f235" fmla="*/ f205 1 f123"/>
              <a:gd name="f236" fmla="*/ f206 1 f123"/>
              <a:gd name="f237" fmla="*/ f207 1 f123"/>
              <a:gd name="f238" fmla="*/ f208 1 f123"/>
              <a:gd name="f239" fmla="*/ f175 1 f123"/>
              <a:gd name="f240" fmla="*/ f176 1 f123"/>
              <a:gd name="f241" fmla="*/ f185 1 f123"/>
              <a:gd name="f242" fmla="*/ f186 1 f123"/>
              <a:gd name="f243" fmla="*/ f183 1 f123"/>
              <a:gd name="f244" fmla="*/ f184 1 f123"/>
              <a:gd name="f245" fmla="*/ f187 1 f123"/>
              <a:gd name="f246" fmla="*/ f188 1 f123"/>
              <a:gd name="f247" fmla="*/ f177 1 f123"/>
              <a:gd name="f248" fmla="*/ f178 1 f123"/>
              <a:gd name="f249" fmla="*/ f179 1 f123"/>
              <a:gd name="f250" fmla="*/ f180 1 f123"/>
              <a:gd name="f251" fmla="*/ f181 1 f123"/>
              <a:gd name="f252" fmla="*/ f182 1 f123"/>
              <a:gd name="f253" fmla="*/ f209 f116 1"/>
              <a:gd name="f254" fmla="*/ f210 f116 1"/>
              <a:gd name="f255" fmla="*/ f210 f117 1"/>
              <a:gd name="f256" fmla="*/ f209 f117 1"/>
              <a:gd name="f257" fmla="*/ f211 f116 1"/>
              <a:gd name="f258" fmla="*/ f212 f117 1"/>
              <a:gd name="f259" fmla="*/ f213 f116 1"/>
              <a:gd name="f260" fmla="*/ f214 f117 1"/>
              <a:gd name="f261" fmla="*/ f215 f116 1"/>
              <a:gd name="f262" fmla="*/ f216 f117 1"/>
              <a:gd name="f263" fmla="*/ f217 f116 1"/>
              <a:gd name="f264" fmla="*/ f218 f117 1"/>
              <a:gd name="f265" fmla="*/ f219 f116 1"/>
              <a:gd name="f266" fmla="*/ f220 f117 1"/>
              <a:gd name="f267" fmla="*/ f221 f116 1"/>
              <a:gd name="f268" fmla="*/ f222 f117 1"/>
              <a:gd name="f269" fmla="*/ f223 f116 1"/>
              <a:gd name="f270" fmla="*/ f224 f117 1"/>
              <a:gd name="f271" fmla="*/ f225 f116 1"/>
              <a:gd name="f272" fmla="*/ f226 f117 1"/>
              <a:gd name="f273" fmla="*/ f227 f116 1"/>
              <a:gd name="f274" fmla="*/ f228 f117 1"/>
              <a:gd name="f275" fmla="*/ f229 f116 1"/>
              <a:gd name="f276" fmla="*/ f230 f117 1"/>
              <a:gd name="f277" fmla="*/ f231 f116 1"/>
              <a:gd name="f278" fmla="*/ f232 f117 1"/>
              <a:gd name="f279" fmla="*/ f233 f116 1"/>
              <a:gd name="f280" fmla="*/ f234 f117 1"/>
              <a:gd name="f281" fmla="*/ f235 f116 1"/>
              <a:gd name="f282" fmla="*/ f236 f117 1"/>
              <a:gd name="f283" fmla="*/ f237 f116 1"/>
              <a:gd name="f284" fmla="*/ f238 f117 1"/>
              <a:gd name="f285" fmla="*/ f239 f116 1"/>
              <a:gd name="f286" fmla="*/ f240 f117 1"/>
              <a:gd name="f287" fmla="*/ f241 f116 1"/>
              <a:gd name="f288" fmla="*/ f242 f117 1"/>
              <a:gd name="f289" fmla="*/ f243 f116 1"/>
              <a:gd name="f290" fmla="*/ f244 f117 1"/>
              <a:gd name="f291" fmla="*/ f245 f116 1"/>
              <a:gd name="f292" fmla="*/ f246 f117 1"/>
              <a:gd name="f293" fmla="*/ f247 f116 1"/>
              <a:gd name="f294" fmla="*/ f248 f117 1"/>
              <a:gd name="f295" fmla="*/ f249 f116 1"/>
              <a:gd name="f296" fmla="*/ f250 f117 1"/>
              <a:gd name="f297" fmla="*/ f251 f116 1"/>
              <a:gd name="f298" fmla="*/ f252 f116 1"/>
              <a:gd name="f299" fmla="*/ f249 f117 1"/>
              <a:gd name="f300" fmla="*/ f251 f117 1"/>
              <a:gd name="f301" fmla="*/ f252 f117 1"/>
              <a:gd name="f302" fmla="*/ f250 f11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66">
                <a:pos x="f257" y="f258"/>
              </a:cxn>
              <a:cxn ang="f166">
                <a:pos x="f259" y="f260"/>
              </a:cxn>
              <a:cxn ang="f166">
                <a:pos x="f257" y="f258"/>
              </a:cxn>
              <a:cxn ang="f166">
                <a:pos x="f261" y="f262"/>
              </a:cxn>
              <a:cxn ang="f166">
                <a:pos x="f263" y="f264"/>
              </a:cxn>
              <a:cxn ang="f166">
                <a:pos x="f265" y="f266"/>
              </a:cxn>
              <a:cxn ang="f166">
                <a:pos x="f267" y="f268"/>
              </a:cxn>
              <a:cxn ang="f166">
                <a:pos x="f269" y="f270"/>
              </a:cxn>
              <a:cxn ang="f166">
                <a:pos x="f271" y="f272"/>
              </a:cxn>
              <a:cxn ang="f166">
                <a:pos x="f273" y="f274"/>
              </a:cxn>
              <a:cxn ang="f166">
                <a:pos x="f275" y="f276"/>
              </a:cxn>
              <a:cxn ang="f166">
                <a:pos x="f277" y="f278"/>
              </a:cxn>
              <a:cxn ang="f166">
                <a:pos x="f279" y="f280"/>
              </a:cxn>
              <a:cxn ang="f166">
                <a:pos x="f281" y="f282"/>
              </a:cxn>
              <a:cxn ang="f166">
                <a:pos x="f283" y="f284"/>
              </a:cxn>
              <a:cxn ang="f166">
                <a:pos x="f285" y="f286"/>
              </a:cxn>
              <a:cxn ang="f166">
                <a:pos x="f287" y="f288"/>
              </a:cxn>
              <a:cxn ang="f166">
                <a:pos x="f289" y="f290"/>
              </a:cxn>
              <a:cxn ang="f166">
                <a:pos x="f291" y="f292"/>
              </a:cxn>
              <a:cxn ang="f166">
                <a:pos x="f293" y="f294"/>
              </a:cxn>
              <a:cxn ang="f166">
                <a:pos x="f261" y="f262"/>
              </a:cxn>
              <a:cxn ang="f166">
                <a:pos x="f295" y="f296"/>
              </a:cxn>
              <a:cxn ang="f166">
                <a:pos x="f297" y="f296"/>
              </a:cxn>
              <a:cxn ang="f166">
                <a:pos x="f298" y="f299"/>
              </a:cxn>
              <a:cxn ang="f166">
                <a:pos x="f298" y="f300"/>
              </a:cxn>
              <a:cxn ang="f166">
                <a:pos x="f297" y="f301"/>
              </a:cxn>
              <a:cxn ang="f166">
                <a:pos x="f295" y="f301"/>
              </a:cxn>
              <a:cxn ang="f166">
                <a:pos x="f302" y="f300"/>
              </a:cxn>
              <a:cxn ang="f166">
                <a:pos x="f302" y="f299"/>
              </a:cxn>
              <a:cxn ang="f166">
                <a:pos x="f295" y="f296"/>
              </a:cxn>
            </a:cxnLst>
            <a:rect l="f253" t="f256" r="f254" b="f255"/>
            <a:pathLst>
              <a:path w="3960000" h="3960000">
                <a:moveTo>
                  <a:pt x="f7" y="f8"/>
                </a:moveTo>
                <a:lnTo>
                  <a:pt x="f9" y="f10"/>
                </a:lnTo>
                <a:lnTo>
                  <a:pt x="f7" y="f8"/>
                </a:lnTo>
                <a:close/>
                <a:moveTo>
                  <a:pt x="f11" y="f12"/>
                </a:moveTo>
                <a:cubicBezTo>
                  <a:pt x="f13" y="f12"/>
                  <a:pt x="f14" y="f15"/>
                  <a:pt x="f16" y="f17"/>
                </a:cubicBezTo>
                <a:cubicBezTo>
                  <a:pt x="f18" y="f19"/>
                  <a:pt x="f20" y="f21"/>
                  <a:pt x="f22" y="f23"/>
                </a:cubicBezTo>
                <a:cubicBezTo>
                  <a:pt x="f24" y="f25"/>
                  <a:pt x="f26" y="f27"/>
                  <a:pt x="f28" y="f29"/>
                </a:cubicBezTo>
                <a:cubicBezTo>
                  <a:pt x="f30" y="f31"/>
                  <a:pt x="f32" y="f33"/>
                  <a:pt x="f34" y="f35"/>
                </a:cubicBezTo>
                <a:cubicBezTo>
                  <a:pt x="f36" y="f37"/>
                  <a:pt x="f38" y="f39"/>
                  <a:pt x="f40" y="f41"/>
                </a:cubicBezTo>
                <a:cubicBezTo>
                  <a:pt x="f42" y="f43"/>
                  <a:pt x="f44" y="f45"/>
                  <a:pt x="f46" y="f47"/>
                </a:cubicBezTo>
                <a:cubicBezTo>
                  <a:pt x="f48" y="f49"/>
                  <a:pt x="f50" y="f51"/>
                  <a:pt x="f52" y="f53"/>
                </a:cubicBezTo>
                <a:cubicBezTo>
                  <a:pt x="f54" y="f55"/>
                  <a:pt x="f56" y="f57"/>
                  <a:pt x="f58" y="f59"/>
                </a:cubicBezTo>
                <a:cubicBezTo>
                  <a:pt x="f60" y="f61"/>
                  <a:pt x="f62" y="f63"/>
                  <a:pt x="f64" y="f65"/>
                </a:cubicBezTo>
                <a:cubicBezTo>
                  <a:pt x="f66" y="f67"/>
                  <a:pt x="f68" y="f69"/>
                  <a:pt x="f70" y="f71"/>
                </a:cubicBezTo>
                <a:cubicBezTo>
                  <a:pt x="f72" y="f73"/>
                  <a:pt x="f74" y="f75"/>
                  <a:pt x="f76" y="f77"/>
                </a:cubicBezTo>
                <a:cubicBezTo>
                  <a:pt x="f78" y="f79"/>
                  <a:pt x="f80" y="f81"/>
                  <a:pt x="f82" y="f83"/>
                </a:cubicBezTo>
                <a:cubicBezTo>
                  <a:pt x="f84" y="f85"/>
                  <a:pt x="f86" y="f87"/>
                  <a:pt x="f88" y="f89"/>
                </a:cubicBezTo>
                <a:cubicBezTo>
                  <a:pt x="f90" y="f91"/>
                  <a:pt x="f92" y="f93"/>
                  <a:pt x="f94" y="f95"/>
                </a:cubicBezTo>
                <a:cubicBezTo>
                  <a:pt x="f96" y="f97"/>
                  <a:pt x="f98" y="f99"/>
                  <a:pt x="f100" y="f101"/>
                </a:cubicBezTo>
                <a:cubicBezTo>
                  <a:pt x="f102" y="f103"/>
                  <a:pt x="f104" y="f105"/>
                  <a:pt x="f106" y="f107"/>
                </a:cubicBezTo>
                <a:cubicBezTo>
                  <a:pt x="f108" y="f109"/>
                  <a:pt x="f110" y="f12"/>
                  <a:pt x="f11" y="f12"/>
                </a:cubicBezTo>
                <a:close/>
                <a:moveTo>
                  <a:pt x="f111" y="f5"/>
                </a:moveTo>
                <a:lnTo>
                  <a:pt x="f112" y="f5"/>
                </a:lnTo>
                <a:cubicBezTo>
                  <a:pt x="f113" y="f5"/>
                  <a:pt x="f6" y="f114"/>
                  <a:pt x="f6" y="f111"/>
                </a:cubicBezTo>
                <a:lnTo>
                  <a:pt x="f6" y="f112"/>
                </a:lnTo>
                <a:cubicBezTo>
                  <a:pt x="f6" y="f113"/>
                  <a:pt x="f113" y="f6"/>
                  <a:pt x="f112" y="f6"/>
                </a:cubicBezTo>
                <a:lnTo>
                  <a:pt x="f111" y="f6"/>
                </a:lnTo>
                <a:cubicBezTo>
                  <a:pt x="f114" y="f6"/>
                  <a:pt x="f5" y="f113"/>
                  <a:pt x="f5" y="f112"/>
                </a:cubicBezTo>
                <a:lnTo>
                  <a:pt x="f5" y="f111"/>
                </a:lnTo>
                <a:cubicBezTo>
                  <a:pt x="f5" y="f114"/>
                  <a:pt x="f114" y="f5"/>
                  <a:pt x="f111" y="f5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121917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 kern="0">
              <a:solidFill>
                <a:schemeClr val="bg1"/>
              </a:solidFill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2" name="Rounded Rectangle 3">
            <a:extLst>
              <a:ext uri="{FF2B5EF4-FFF2-40B4-BE49-F238E27FC236}">
                <a16:creationId xmlns:a16="http://schemas.microsoft.com/office/drawing/2014/main" id="{50F8782C-971F-0854-AE32-301E80AF82B0}"/>
              </a:ext>
            </a:extLst>
          </p:cNvPr>
          <p:cNvSpPr/>
          <p:nvPr/>
        </p:nvSpPr>
        <p:spPr>
          <a:xfrm>
            <a:off x="4202667" y="5615974"/>
            <a:ext cx="573084" cy="610781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960000"/>
              <a:gd name="f7" fmla="val 2841893"/>
              <a:gd name="f8" fmla="val 181064"/>
              <a:gd name="f9" fmla="val 2485731"/>
              <a:gd name="f10" fmla="val 190239"/>
              <a:gd name="f11" fmla="val 2106781"/>
              <a:gd name="f12" fmla="val 339266"/>
              <a:gd name="f13" fmla="val 2105790"/>
              <a:gd name="f14" fmla="val 859562"/>
              <a:gd name="f15" fmla="val 2106860"/>
              <a:gd name="f16" fmla="val 863292"/>
              <a:gd name="f17" fmla="val 1248172"/>
              <a:gd name="f18" fmla="val 1691968"/>
              <a:gd name="f19" fmla="val 1824236"/>
              <a:gd name="f20" fmla="val 3779396"/>
              <a:gd name="f21" fmla="val 2754932"/>
              <a:gd name="f22" fmla="val 3305869"/>
              <a:gd name="f23" fmla="val 1813665"/>
              <a:gd name="f24" fmla="val 3348152"/>
              <a:gd name="f25" fmla="val 907124"/>
              <a:gd name="f26" fmla="val 2746287"/>
              <a:gd name="f27" fmla="val 682909"/>
              <a:gd name="f28" fmla="val 3126764"/>
              <a:gd name="f29" fmla="val 685506"/>
              <a:gd name="f30" fmla="val 3369037"/>
              <a:gd name="f31" fmla="val 704441"/>
              <a:gd name="f32" fmla="val 3391941"/>
              <a:gd name="f33" fmla="val 556446"/>
              <a:gd name="f34" fmla="val 3409927"/>
              <a:gd name="f35" fmla="val 381656"/>
              <a:gd name="f36" fmla="val 3410216"/>
              <a:gd name="f37" fmla="val 195189"/>
              <a:gd name="f38" fmla="val 3239930"/>
              <a:gd name="f39" fmla="val 163882"/>
              <a:gd name="f40" fmla="val 3118909"/>
              <a:gd name="f41" fmla="val 173928"/>
              <a:gd name="f42" fmla="val 308009"/>
              <a:gd name="f43" fmla="val 3651991"/>
              <a:gd name="f44" fmla="val 3822100"/>
              <a:gd name="f45" fmla="val 137900"/>
              <a:gd name="f46" fmla="+- 0 0 -90"/>
              <a:gd name="f47" fmla="*/ f3 1 3960000"/>
              <a:gd name="f48" fmla="*/ f4 1 3960000"/>
              <a:gd name="f49" fmla="val f5"/>
              <a:gd name="f50" fmla="val f6"/>
              <a:gd name="f51" fmla="*/ f46 f0 1"/>
              <a:gd name="f52" fmla="+- f50 0 f49"/>
              <a:gd name="f53" fmla="*/ f51 1 f2"/>
              <a:gd name="f54" fmla="*/ f52 1 3960000"/>
              <a:gd name="f55" fmla="*/ 2841893 f52 1"/>
              <a:gd name="f56" fmla="*/ 181064 f52 1"/>
              <a:gd name="f57" fmla="*/ 2105790 f52 1"/>
              <a:gd name="f58" fmla="*/ 859562 f52 1"/>
              <a:gd name="f59" fmla="*/ 2106860 f52 1"/>
              <a:gd name="f60" fmla="*/ 863292 f52 1"/>
              <a:gd name="f61" fmla="*/ 1248172 f52 1"/>
              <a:gd name="f62" fmla="*/ 1691968 f52 1"/>
              <a:gd name="f63" fmla="*/ 1824236 f52 1"/>
              <a:gd name="f64" fmla="*/ 3779396 f52 1"/>
              <a:gd name="f65" fmla="*/ 2754932 f52 1"/>
              <a:gd name="f66" fmla="*/ 3305869 f52 1"/>
              <a:gd name="f67" fmla="*/ 1813665 f52 1"/>
              <a:gd name="f68" fmla="*/ 3348152 f52 1"/>
              <a:gd name="f69" fmla="*/ 907124 f52 1"/>
              <a:gd name="f70" fmla="*/ 3369037 f52 1"/>
              <a:gd name="f71" fmla="*/ 308009 f52 1"/>
              <a:gd name="f72" fmla="*/ 0 f52 1"/>
              <a:gd name="f73" fmla="*/ 3651991 f52 1"/>
              <a:gd name="f74" fmla="*/ 3960000 f52 1"/>
              <a:gd name="f75" fmla="*/ 704441 f52 1"/>
              <a:gd name="f76" fmla="*/ 3410216 f52 1"/>
              <a:gd name="f77" fmla="*/ 195189 f52 1"/>
              <a:gd name="f78" fmla="+- f53 0 f1"/>
              <a:gd name="f79" fmla="*/ f55 1 3960000"/>
              <a:gd name="f80" fmla="*/ f56 1 3960000"/>
              <a:gd name="f81" fmla="*/ f57 1 3960000"/>
              <a:gd name="f82" fmla="*/ f58 1 3960000"/>
              <a:gd name="f83" fmla="*/ f59 1 3960000"/>
              <a:gd name="f84" fmla="*/ f60 1 3960000"/>
              <a:gd name="f85" fmla="*/ f61 1 3960000"/>
              <a:gd name="f86" fmla="*/ f62 1 3960000"/>
              <a:gd name="f87" fmla="*/ f63 1 3960000"/>
              <a:gd name="f88" fmla="*/ f64 1 3960000"/>
              <a:gd name="f89" fmla="*/ f65 1 3960000"/>
              <a:gd name="f90" fmla="*/ f66 1 3960000"/>
              <a:gd name="f91" fmla="*/ f67 1 3960000"/>
              <a:gd name="f92" fmla="*/ f68 1 3960000"/>
              <a:gd name="f93" fmla="*/ f69 1 3960000"/>
              <a:gd name="f94" fmla="*/ f70 1 3960000"/>
              <a:gd name="f95" fmla="*/ f71 1 3960000"/>
              <a:gd name="f96" fmla="*/ f72 1 3960000"/>
              <a:gd name="f97" fmla="*/ f73 1 3960000"/>
              <a:gd name="f98" fmla="*/ f74 1 3960000"/>
              <a:gd name="f99" fmla="*/ f75 1 3960000"/>
              <a:gd name="f100" fmla="*/ f76 1 3960000"/>
              <a:gd name="f101" fmla="*/ f77 1 3960000"/>
              <a:gd name="f102" fmla="*/ f49 1 f54"/>
              <a:gd name="f103" fmla="*/ f50 1 f54"/>
              <a:gd name="f104" fmla="*/ f79 1 f54"/>
              <a:gd name="f105" fmla="*/ f80 1 f54"/>
              <a:gd name="f106" fmla="*/ f81 1 f54"/>
              <a:gd name="f107" fmla="*/ f82 1 f54"/>
              <a:gd name="f108" fmla="*/ f83 1 f54"/>
              <a:gd name="f109" fmla="*/ f84 1 f54"/>
              <a:gd name="f110" fmla="*/ f85 1 f54"/>
              <a:gd name="f111" fmla="*/ f86 1 f54"/>
              <a:gd name="f112" fmla="*/ f87 1 f54"/>
              <a:gd name="f113" fmla="*/ f88 1 f54"/>
              <a:gd name="f114" fmla="*/ f89 1 f54"/>
              <a:gd name="f115" fmla="*/ f90 1 f54"/>
              <a:gd name="f116" fmla="*/ f91 1 f54"/>
              <a:gd name="f117" fmla="*/ f92 1 f54"/>
              <a:gd name="f118" fmla="*/ f93 1 f54"/>
              <a:gd name="f119" fmla="*/ f94 1 f54"/>
              <a:gd name="f120" fmla="*/ f99 1 f54"/>
              <a:gd name="f121" fmla="*/ f100 1 f54"/>
              <a:gd name="f122" fmla="*/ f101 1 f54"/>
              <a:gd name="f123" fmla="*/ f95 1 f54"/>
              <a:gd name="f124" fmla="*/ f96 1 f54"/>
              <a:gd name="f125" fmla="*/ f97 1 f54"/>
              <a:gd name="f126" fmla="*/ f98 1 f54"/>
              <a:gd name="f127" fmla="*/ f102 f47 1"/>
              <a:gd name="f128" fmla="*/ f103 f47 1"/>
              <a:gd name="f129" fmla="*/ f103 f48 1"/>
              <a:gd name="f130" fmla="*/ f102 f48 1"/>
              <a:gd name="f131" fmla="*/ f104 f47 1"/>
              <a:gd name="f132" fmla="*/ f105 f48 1"/>
              <a:gd name="f133" fmla="*/ f106 f47 1"/>
              <a:gd name="f134" fmla="*/ f107 f48 1"/>
              <a:gd name="f135" fmla="*/ f108 f47 1"/>
              <a:gd name="f136" fmla="*/ f109 f48 1"/>
              <a:gd name="f137" fmla="*/ f110 f48 1"/>
              <a:gd name="f138" fmla="*/ f111 f47 1"/>
              <a:gd name="f139" fmla="*/ f112 f48 1"/>
              <a:gd name="f140" fmla="*/ f113 f48 1"/>
              <a:gd name="f141" fmla="*/ f114 f47 1"/>
              <a:gd name="f142" fmla="*/ f115 f47 1"/>
              <a:gd name="f143" fmla="*/ f116 f48 1"/>
              <a:gd name="f144" fmla="*/ f117 f47 1"/>
              <a:gd name="f145" fmla="*/ f118 f48 1"/>
              <a:gd name="f146" fmla="*/ f119 f47 1"/>
              <a:gd name="f147" fmla="*/ f120 f48 1"/>
              <a:gd name="f148" fmla="*/ f121 f47 1"/>
              <a:gd name="f149" fmla="*/ f122 f48 1"/>
              <a:gd name="f150" fmla="*/ f123 f47 1"/>
              <a:gd name="f151" fmla="*/ f124 f48 1"/>
              <a:gd name="f152" fmla="*/ f125 f47 1"/>
              <a:gd name="f153" fmla="*/ f126 f47 1"/>
              <a:gd name="f154" fmla="*/ f123 f48 1"/>
              <a:gd name="f155" fmla="*/ f125 f48 1"/>
              <a:gd name="f156" fmla="*/ f126 f48 1"/>
              <a:gd name="f157" fmla="*/ f124 f4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8">
                <a:pos x="f131" y="f132"/>
              </a:cxn>
              <a:cxn ang="f78">
                <a:pos x="f133" y="f134"/>
              </a:cxn>
              <a:cxn ang="f78">
                <a:pos x="f135" y="f136"/>
              </a:cxn>
              <a:cxn ang="f78">
                <a:pos x="f135" y="f137"/>
              </a:cxn>
              <a:cxn ang="f78">
                <a:pos x="f138" y="f137"/>
              </a:cxn>
              <a:cxn ang="f78">
                <a:pos x="f138" y="f139"/>
              </a:cxn>
              <a:cxn ang="f78">
                <a:pos x="f135" y="f139"/>
              </a:cxn>
              <a:cxn ang="f78">
                <a:pos x="f135" y="f140"/>
              </a:cxn>
              <a:cxn ang="f78">
                <a:pos x="f141" y="f140"/>
              </a:cxn>
              <a:cxn ang="f78">
                <a:pos x="f141" y="f139"/>
              </a:cxn>
              <a:cxn ang="f78">
                <a:pos x="f142" y="f143"/>
              </a:cxn>
              <a:cxn ang="f78">
                <a:pos x="f144" y="f137"/>
              </a:cxn>
              <a:cxn ang="f78">
                <a:pos x="f141" y="f137"/>
              </a:cxn>
              <a:cxn ang="f78">
                <a:pos x="f141" y="f145"/>
              </a:cxn>
              <a:cxn ang="f78">
                <a:pos x="f146" y="f147"/>
              </a:cxn>
              <a:cxn ang="f78">
                <a:pos x="f148" y="f149"/>
              </a:cxn>
              <a:cxn ang="f78">
                <a:pos x="f131" y="f132"/>
              </a:cxn>
              <a:cxn ang="f78">
                <a:pos x="f150" y="f151"/>
              </a:cxn>
              <a:cxn ang="f78">
                <a:pos x="f152" y="f151"/>
              </a:cxn>
              <a:cxn ang="f78">
                <a:pos x="f153" y="f154"/>
              </a:cxn>
              <a:cxn ang="f78">
                <a:pos x="f153" y="f155"/>
              </a:cxn>
              <a:cxn ang="f78">
                <a:pos x="f152" y="f156"/>
              </a:cxn>
              <a:cxn ang="f78">
                <a:pos x="f150" y="f156"/>
              </a:cxn>
              <a:cxn ang="f78">
                <a:pos x="f157" y="f155"/>
              </a:cxn>
              <a:cxn ang="f78">
                <a:pos x="f157" y="f154"/>
              </a:cxn>
              <a:cxn ang="f78">
                <a:pos x="f150" y="f151"/>
              </a:cxn>
            </a:cxnLst>
            <a:rect l="f127" t="f130" r="f128" b="f129"/>
            <a:pathLst>
              <a:path w="3960000" h="3960000">
                <a:moveTo>
                  <a:pt x="f7" y="f8"/>
                </a:moveTo>
                <a:cubicBezTo>
                  <a:pt x="f9" y="f10"/>
                  <a:pt x="f11" y="f12"/>
                  <a:pt x="f13" y="f14"/>
                </a:cubicBezTo>
                <a:lnTo>
                  <a:pt x="f15" y="f16"/>
                </a:lnTo>
                <a:lnTo>
                  <a:pt x="f15" y="f17"/>
                </a:lnTo>
                <a:lnTo>
                  <a:pt x="f18" y="f17"/>
                </a:lnTo>
                <a:lnTo>
                  <a:pt x="f18" y="f19"/>
                </a:lnTo>
                <a:lnTo>
                  <a:pt x="f15" y="f19"/>
                </a:lnTo>
                <a:lnTo>
                  <a:pt x="f15" y="f20"/>
                </a:lnTo>
                <a:lnTo>
                  <a:pt x="f21" y="f20"/>
                </a:lnTo>
                <a:lnTo>
                  <a:pt x="f21" y="f19"/>
                </a:lnTo>
                <a:lnTo>
                  <a:pt x="f22" y="f23"/>
                </a:lnTo>
                <a:lnTo>
                  <a:pt x="f24" y="f17"/>
                </a:lnTo>
                <a:lnTo>
                  <a:pt x="f21" y="f17"/>
                </a:lnTo>
                <a:lnTo>
                  <a:pt x="f21" y="f25"/>
                </a:lnTo>
                <a:cubicBezTo>
                  <a:pt x="f26" y="f27"/>
                  <a:pt x="f28" y="f29"/>
                  <a:pt x="f30" y="f31"/>
                </a:cubicBezTo>
                <a:cubicBezTo>
                  <a:pt x="f32" y="f33"/>
                  <a:pt x="f34" y="f35"/>
                  <a:pt x="f36" y="f37"/>
                </a:cubicBezTo>
                <a:cubicBezTo>
                  <a:pt x="f38" y="f39"/>
                  <a:pt x="f40" y="f41"/>
                  <a:pt x="f7" y="f8"/>
                </a:cubicBezTo>
                <a:close/>
                <a:moveTo>
                  <a:pt x="f42" y="f5"/>
                </a:moveTo>
                <a:lnTo>
                  <a:pt x="f43" y="f5"/>
                </a:lnTo>
                <a:cubicBezTo>
                  <a:pt x="f44" y="f5"/>
                  <a:pt x="f6" y="f45"/>
                  <a:pt x="f6" y="f42"/>
                </a:cubicBezTo>
                <a:lnTo>
                  <a:pt x="f6" y="f43"/>
                </a:lnTo>
                <a:cubicBezTo>
                  <a:pt x="f6" y="f44"/>
                  <a:pt x="f44" y="f6"/>
                  <a:pt x="f43" y="f6"/>
                </a:cubicBezTo>
                <a:lnTo>
                  <a:pt x="f42" y="f6"/>
                </a:lnTo>
                <a:cubicBezTo>
                  <a:pt x="f45" y="f6"/>
                  <a:pt x="f5" y="f44"/>
                  <a:pt x="f5" y="f43"/>
                </a:cubicBezTo>
                <a:lnTo>
                  <a:pt x="f5" y="f42"/>
                </a:lnTo>
                <a:cubicBezTo>
                  <a:pt x="f5" y="f45"/>
                  <a:pt x="f45" y="f5"/>
                  <a:pt x="f42" y="f5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121917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 kern="0">
              <a:solidFill>
                <a:schemeClr val="bg1"/>
              </a:solidFill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3" name="Rounded Rectangle 10">
            <a:extLst>
              <a:ext uri="{FF2B5EF4-FFF2-40B4-BE49-F238E27FC236}">
                <a16:creationId xmlns:a16="http://schemas.microsoft.com/office/drawing/2014/main" id="{9DAD7E32-2D4D-3FD6-FAA9-D16ABC049957}"/>
              </a:ext>
            </a:extLst>
          </p:cNvPr>
          <p:cNvSpPr/>
          <p:nvPr/>
        </p:nvSpPr>
        <p:spPr>
          <a:xfrm>
            <a:off x="6095842" y="5603562"/>
            <a:ext cx="575132" cy="623193"/>
          </a:xfrm>
          <a:custGeom>
            <a:avLst/>
            <a:gdLst>
              <a:gd name="f0" fmla="val w"/>
              <a:gd name="f1" fmla="val h"/>
              <a:gd name="f2" fmla="val 0"/>
              <a:gd name="f3" fmla="val 3186824"/>
              <a:gd name="f4" fmla="val 3240000"/>
              <a:gd name="f5" fmla="val 2141174"/>
              <a:gd name="f6" fmla="val 1384899"/>
              <a:gd name="f7" fmla="val 1528887"/>
              <a:gd name="f8" fmla="val 1997174"/>
              <a:gd name="f9" fmla="val 1744911"/>
              <a:gd name="f10" fmla="val 1888899"/>
              <a:gd name="f11" fmla="val 2357174"/>
              <a:gd name="f12" fmla="val 2501174"/>
              <a:gd name="f13" fmla="val 1286582"/>
              <a:gd name="f14" fmla="val 1008157"/>
              <a:gd name="f15" fmla="val 1148208"/>
              <a:gd name="f16" fmla="val 1006486"/>
              <a:gd name="f17" fmla="val 1009270"/>
              <a:gd name="f18" fmla="val 1051569"/>
              <a:gd name="f19" fmla="val 894997"/>
              <a:gd name="f20" fmla="val 1143711"/>
              <a:gd name="f21" fmla="val 666451"/>
              <a:gd name="f22" fmla="val 1327995"/>
              <a:gd name="f23" fmla="val 600947"/>
              <a:gd name="f24" fmla="val 1648602"/>
              <a:gd name="f25" fmla="val 738892"/>
              <a:gd name="f26" fmla="val 1907765"/>
              <a:gd name="f27" fmla="val 876837"/>
              <a:gd name="f28" fmla="val 2166928"/>
              <a:gd name="f29" fmla="val 1179371"/>
              <a:gd name="f30" fmla="val 2291639"/>
              <a:gd name="f31" fmla="val 1459875"/>
              <a:gd name="f32" fmla="val 2204971"/>
              <a:gd name="f33" fmla="val 1676459"/>
              <a:gd name="f34" fmla="val 2138053"/>
              <a:gd name="f35" fmla="val 1832801"/>
              <a:gd name="f36" fmla="val 1959669"/>
              <a:gd name="f37" fmla="val 1876637"/>
              <a:gd name="f38" fmla="val 1747242"/>
              <a:gd name="f39" fmla="val 1879565"/>
              <a:gd name="f40" fmla="val 1728291"/>
              <a:gd name="f41" fmla="val 1891883"/>
              <a:gd name="f42" fmla="val 1671800"/>
              <a:gd name="f43" fmla="val 1894168"/>
              <a:gd name="f44" fmla="val 1612713"/>
              <a:gd name="f45" fmla="val 1887545"/>
              <a:gd name="f46" fmla="val 1552862"/>
              <a:gd name="f47" fmla="val 1553745"/>
              <a:gd name="f48" fmla="val 1531218"/>
              <a:gd name="f49" fmla="val 1231565"/>
              <a:gd name="f50" fmla="val 1565835"/>
              <a:gd name="f51" fmla="val 1530201"/>
              <a:gd name="f52" fmla="val 1827940"/>
              <a:gd name="f53" fmla="val 1460959"/>
              <a:gd name="f54" fmla="val 1892348"/>
              <a:gd name="f55" fmla="val 1371795"/>
              <a:gd name="f56" fmla="val 1919897"/>
              <a:gd name="f57" fmla="val 1228031"/>
              <a:gd name="f58" fmla="val 1964316"/>
              <a:gd name="f59" fmla="val 1072976"/>
              <a:gd name="f60" fmla="val 1900399"/>
              <a:gd name="f61" fmla="val 1002277"/>
              <a:gd name="f62" fmla="val 1767573"/>
              <a:gd name="f63" fmla="val 931578"/>
              <a:gd name="f64" fmla="val 1634747"/>
              <a:gd name="f65" fmla="val 965150"/>
              <a:gd name="f66" fmla="val 1470429"/>
              <a:gd name="f67" fmla="val 1082284"/>
              <a:gd name="f68" fmla="val 1375980"/>
              <a:gd name="f69" fmla="val 1199418"/>
              <a:gd name="f70" fmla="val 1281531"/>
              <a:gd name="f71" fmla="val 1367118"/>
              <a:gd name="f72" fmla="val 1283556"/>
              <a:gd name="f73" fmla="val 1481937"/>
              <a:gd name="f74" fmla="val 1380807"/>
              <a:gd name="f75" fmla="val 1674778"/>
              <a:gd name="f76" fmla="val 1153129"/>
              <a:gd name="f77" fmla="val 1562764"/>
              <a:gd name="f78" fmla="val 1058254"/>
              <a:gd name="f79" fmla="val 1424955"/>
              <a:gd name="f80" fmla="val 1009828"/>
              <a:gd name="f81" fmla="val 293028"/>
              <a:gd name="f82" fmla="val 2893796"/>
              <a:gd name="f83" fmla="val 3055631"/>
              <a:gd name="f84" fmla="val 131193"/>
              <a:gd name="f85" fmla="val 2946972"/>
              <a:gd name="f86" fmla="val 3108807"/>
              <a:gd name="f87" fmla="*/ f0 1 3186824"/>
              <a:gd name="f88" fmla="*/ f1 1 3240000"/>
              <a:gd name="f89" fmla="val f2"/>
              <a:gd name="f90" fmla="val f3"/>
              <a:gd name="f91" fmla="val f4"/>
              <a:gd name="f92" fmla="+- f91 0 f89"/>
              <a:gd name="f93" fmla="+- f90 0 f89"/>
              <a:gd name="f94" fmla="*/ f93 1 3186824"/>
              <a:gd name="f95" fmla="*/ f92 1 3240000"/>
              <a:gd name="f96" fmla="*/ f89 1 f94"/>
              <a:gd name="f97" fmla="*/ f90 1 f94"/>
              <a:gd name="f98" fmla="*/ f89 1 f95"/>
              <a:gd name="f99" fmla="*/ f91 1 f95"/>
              <a:gd name="f100" fmla="*/ f96 f87 1"/>
              <a:gd name="f101" fmla="*/ f97 f87 1"/>
              <a:gd name="f102" fmla="*/ f99 f88 1"/>
              <a:gd name="f103" fmla="*/ f98 f8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00" t="f103" r="f101" b="f102"/>
            <a:pathLst>
              <a:path w="3186824" h="3240000">
                <a:moveTo>
                  <a:pt x="f5" y="f6"/>
                </a:moveTo>
                <a:lnTo>
                  <a:pt x="f5" y="f7"/>
                </a:lnTo>
                <a:lnTo>
                  <a:pt x="f8" y="f7"/>
                </a:lnTo>
                <a:lnTo>
                  <a:pt x="f8" y="f9"/>
                </a:lnTo>
                <a:lnTo>
                  <a:pt x="f5" y="f9"/>
                </a:lnTo>
                <a:lnTo>
                  <a:pt x="f5" y="f10"/>
                </a:lnTo>
                <a:lnTo>
                  <a:pt x="f11" y="f10"/>
                </a:lnTo>
                <a:lnTo>
                  <a:pt x="f11" y="f9"/>
                </a:lnTo>
                <a:lnTo>
                  <a:pt x="f12" y="f9"/>
                </a:lnTo>
                <a:lnTo>
                  <a:pt x="f12" y="f7"/>
                </a:lnTo>
                <a:lnTo>
                  <a:pt x="f11" y="f7"/>
                </a:lnTo>
                <a:lnTo>
                  <a:pt x="f11" y="f6"/>
                </a:lnTo>
                <a:close/>
                <a:moveTo>
                  <a:pt x="f13" y="f14"/>
                </a:moveTo>
                <a:cubicBezTo>
                  <a:pt x="f15" y="f16"/>
                  <a:pt x="f17" y="f18"/>
                  <a:pt x="f19" y="f20"/>
                </a:cubicBezTo>
                <a:cubicBezTo>
                  <a:pt x="f21" y="f22"/>
                  <a:pt x="f23" y="f24"/>
                  <a:pt x="f25" y="f26"/>
                </a:cubicBezTo>
                <a:cubicBezTo>
                  <a:pt x="f27" y="f28"/>
                  <a:pt x="f29" y="f30"/>
                  <a:pt x="f31" y="f32"/>
                </a:cubicBezTo>
                <a:cubicBezTo>
                  <a:pt x="f33" y="f34"/>
                  <a:pt x="f35" y="f36"/>
                  <a:pt x="f37" y="f38"/>
                </a:cubicBezTo>
                <a:lnTo>
                  <a:pt x="f39" y="f38"/>
                </a:lnTo>
                <a:lnTo>
                  <a:pt x="f39" y="f40"/>
                </a:lnTo>
                <a:cubicBezTo>
                  <a:pt x="f41" y="f42"/>
                  <a:pt x="f43" y="f44"/>
                  <a:pt x="f45" y="f46"/>
                </a:cubicBezTo>
                <a:lnTo>
                  <a:pt x="f39" y="f47"/>
                </a:lnTo>
                <a:lnTo>
                  <a:pt x="f39" y="f48"/>
                </a:lnTo>
                <a:lnTo>
                  <a:pt x="f49" y="f48"/>
                </a:lnTo>
                <a:lnTo>
                  <a:pt x="f49" y="f38"/>
                </a:lnTo>
                <a:lnTo>
                  <a:pt x="f50" y="f38"/>
                </a:lnTo>
                <a:cubicBezTo>
                  <a:pt x="f51" y="f52"/>
                  <a:pt x="f53" y="f54"/>
                  <a:pt x="f55" y="f56"/>
                </a:cubicBezTo>
                <a:cubicBezTo>
                  <a:pt x="f57" y="f58"/>
                  <a:pt x="f59" y="f60"/>
                  <a:pt x="f61" y="f62"/>
                </a:cubicBezTo>
                <a:cubicBezTo>
                  <a:pt x="f63" y="f64"/>
                  <a:pt x="f65" y="f66"/>
                  <a:pt x="f67" y="f68"/>
                </a:cubicBezTo>
                <a:cubicBezTo>
                  <a:pt x="f69" y="f70"/>
                  <a:pt x="f71" y="f72"/>
                  <a:pt x="f73" y="f74"/>
                </a:cubicBezTo>
                <a:lnTo>
                  <a:pt x="f75" y="f76"/>
                </a:lnTo>
                <a:cubicBezTo>
                  <a:pt x="f77" y="f78"/>
                  <a:pt x="f79" y="f80"/>
                  <a:pt x="f13" y="f14"/>
                </a:cubicBezTo>
                <a:close/>
                <a:moveTo>
                  <a:pt x="f81" y="f2"/>
                </a:moveTo>
                <a:lnTo>
                  <a:pt x="f82" y="f2"/>
                </a:lnTo>
                <a:cubicBezTo>
                  <a:pt x="f83" y="f2"/>
                  <a:pt x="f3" y="f84"/>
                  <a:pt x="f3" y="f81"/>
                </a:cubicBezTo>
                <a:lnTo>
                  <a:pt x="f3" y="f85"/>
                </a:lnTo>
                <a:cubicBezTo>
                  <a:pt x="f3" y="f86"/>
                  <a:pt x="f83" y="f4"/>
                  <a:pt x="f82" y="f4"/>
                </a:cubicBezTo>
                <a:lnTo>
                  <a:pt x="f81" y="f4"/>
                </a:lnTo>
                <a:cubicBezTo>
                  <a:pt x="f84" y="f4"/>
                  <a:pt x="f2" y="f86"/>
                  <a:pt x="f2" y="f85"/>
                </a:cubicBezTo>
                <a:lnTo>
                  <a:pt x="f2" y="f81"/>
                </a:lnTo>
                <a:cubicBezTo>
                  <a:pt x="f2" y="f84"/>
                  <a:pt x="f84" y="f2"/>
                  <a:pt x="f81" y="f2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 cap="flat">
            <a:noFill/>
            <a:prstDash val="solid"/>
          </a:ln>
        </p:spPr>
        <p:txBody>
          <a:bodyPr vert="horz" wrap="square" lIns="121920" tIns="60960" rIns="121920" bIns="60960" anchor="ctr" anchorCtr="1" compatLnSpc="1">
            <a:noAutofit/>
          </a:bodyPr>
          <a:lstStyle/>
          <a:p>
            <a:pPr algn="ctr" defTabSz="121917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 kern="0">
              <a:solidFill>
                <a:schemeClr val="bg1"/>
              </a:solidFill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4" name="Block Arc 6">
            <a:extLst>
              <a:ext uri="{FF2B5EF4-FFF2-40B4-BE49-F238E27FC236}">
                <a16:creationId xmlns:a16="http://schemas.microsoft.com/office/drawing/2014/main" id="{70BEC1F2-A7D8-E2EF-4D29-1FC43D6D0966}"/>
              </a:ext>
            </a:extLst>
          </p:cNvPr>
          <p:cNvSpPr/>
          <p:nvPr/>
        </p:nvSpPr>
        <p:spPr>
          <a:xfrm>
            <a:off x="6985785" y="5646490"/>
            <a:ext cx="539153" cy="580265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189723"/>
              <a:gd name="f7" fmla="val 3221116"/>
              <a:gd name="f8" fmla="val 2664630"/>
              <a:gd name="f9" fmla="val 2175617"/>
              <a:gd name="f10" fmla="val 2658205"/>
              <a:gd name="f11" fmla="val 2178566"/>
              <a:gd name="f12" fmla="val 2662222"/>
              <a:gd name="f13" fmla="val 2175972"/>
              <a:gd name="f14" fmla="val 2664284"/>
              <a:gd name="f15" fmla="val 2175096"/>
              <a:gd name="f16" fmla="val 1477043"/>
              <a:gd name="f17" fmla="val 1144372"/>
              <a:gd name="f18" fmla="val 1409070"/>
              <a:gd name="f19" fmla="val 1159393"/>
              <a:gd name="f20" fmla="val 1167974"/>
              <a:gd name="f21" fmla="val 1216277"/>
              <a:gd name="f22" fmla="val 1134894"/>
              <a:gd name="f23" fmla="val 1538245"/>
              <a:gd name="f24" fmla="val 1152384"/>
              <a:gd name="f25" fmla="val 1703728"/>
              <a:gd name="f26" fmla="val 1169874"/>
              <a:gd name="f27" fmla="val 1869211"/>
              <a:gd name="f28" fmla="val 1272747"/>
              <a:gd name="f29" fmla="val 2156947"/>
              <a:gd name="f30" fmla="val 1514013"/>
              <a:gd name="f31" fmla="val 2152290"/>
              <a:gd name="f32" fmla="val 1680659"/>
              <a:gd name="f33" fmla="val 2149073"/>
              <a:gd name="f34" fmla="val 1865876"/>
              <a:gd name="f35" fmla="val 1940767"/>
              <a:gd name="f36" fmla="val 1850815"/>
              <a:gd name="f37" fmla="val 1654259"/>
              <a:gd name="f38" fmla="val 1844015"/>
              <a:gd name="f39" fmla="val 1608142"/>
              <a:gd name="f40" fmla="val 1837162"/>
              <a:gd name="f41" fmla="val 1561942"/>
              <a:gd name="f42" fmla="val 1830467"/>
              <a:gd name="f43" fmla="val 1515986"/>
              <a:gd name="f44" fmla="val 1779361"/>
              <a:gd name="f45" fmla="val 1292438"/>
              <a:gd name="f46" fmla="val 1635542"/>
              <a:gd name="f47" fmla="val 1134285"/>
              <a:gd name="f48" fmla="val 1651152"/>
              <a:gd name="f49" fmla="val 501"/>
              <a:gd name="f50" fmla="val 1977584"/>
              <a:gd name="f51" fmla="val 8635"/>
              <a:gd name="f52" fmla="val 2235425"/>
              <a:gd name="f53" fmla="val 52153"/>
              <a:gd name="f54" fmla="val 2580395"/>
              <a:gd name="f55" fmla="val 324821"/>
              <a:gd name="f56" fmla="val 3000061"/>
              <a:gd name="f57" fmla="val 656529"/>
              <a:gd name="f58" fmla="val 3430704"/>
              <a:gd name="f59" fmla="val 1549940"/>
              <a:gd name="f60" fmla="val 3030464"/>
              <a:gd name="f61" fmla="val 2249544"/>
              <a:gd name="f62" fmla="val 2882259"/>
              <a:gd name="f63" fmla="val 2451798"/>
              <a:gd name="f64" fmla="val 2785813"/>
              <a:gd name="f65" fmla="val 2507403"/>
              <a:gd name="f66" fmla="val 2585849"/>
              <a:gd name="f67" fmla="val 2588887"/>
              <a:gd name="f68" fmla="val 2194785"/>
              <a:gd name="f69" fmla="val 2615774"/>
              <a:gd name="f70" fmla="val 1984876"/>
              <a:gd name="f71" fmla="val 2478759"/>
              <a:gd name="f72" fmla="val 1973374"/>
              <a:gd name="f73" fmla="val 2195096"/>
              <a:gd name="f74" fmla="val 1841986"/>
              <a:gd name="f75" fmla="val 2496540"/>
              <a:gd name="f76" fmla="val 1610941"/>
              <a:gd name="f77" fmla="val 2555551"/>
              <a:gd name="f78" fmla="val 1390827"/>
              <a:gd name="f79" fmla="val 2527630"/>
              <a:gd name="f80" fmla="val 1131071"/>
              <a:gd name="f81" fmla="val 2494680"/>
              <a:gd name="f82" fmla="val 853863"/>
              <a:gd name="f83" fmla="val 2136270"/>
              <a:gd name="f84" fmla="val 783896"/>
              <a:gd name="f85" fmla="val 1665044"/>
              <a:gd name="f86" fmla="val 715204"/>
              <a:gd name="f87" fmla="val 1202409"/>
              <a:gd name="f88" fmla="val 991941"/>
              <a:gd name="f89" fmla="val 900416"/>
              <a:gd name="f90" fmla="val 1268509"/>
              <a:gd name="f91" fmla="val 819983"/>
              <a:gd name="f92" fmla="val 1288264"/>
              <a:gd name="f93" fmla="val 814237"/>
              <a:gd name="f94" fmla="val 1308391"/>
              <a:gd name="f95" fmla="val 810536"/>
              <a:gd name="f96" fmla="val 1328805"/>
              <a:gd name="f97" fmla="val 807930"/>
              <a:gd name="f98" fmla="val 1349219"/>
              <a:gd name="f99" fmla="val 805325"/>
              <a:gd name="f100" fmla="val 1369921"/>
              <a:gd name="f101" fmla="val 803817"/>
              <a:gd name="f102" fmla="val 802457"/>
              <a:gd name="f103" fmla="val 1416795"/>
              <a:gd name="f104" fmla="val 800769"/>
              <a:gd name="f105" fmla="val 1355770"/>
              <a:gd name="f106" fmla="val 788713"/>
              <a:gd name="f107" fmla="val 1462242"/>
              <a:gd name="f108" fmla="val 801708"/>
              <a:gd name="f109" fmla="val 1599590"/>
              <a:gd name="f110" fmla="val 818472"/>
              <a:gd name="f111" fmla="val 1776043"/>
              <a:gd name="f112" fmla="val 890774"/>
              <a:gd name="f113" fmla="val 1956122"/>
              <a:gd name="f114" fmla="val 1110076"/>
              <a:gd name="f115" fmla="val 875315"/>
              <a:gd name="f116" fmla="val 2333414"/>
              <a:gd name="f117" fmla="val 2330539"/>
              <a:gd name="f118" fmla="val 1325736"/>
              <a:gd name="f119" fmla="val 2327663"/>
              <a:gd name="f120" fmla="val 1603628"/>
              <a:gd name="f121" fmla="val 2324788"/>
              <a:gd name="f122" fmla="val 2054049"/>
              <a:gd name="f123" fmla="val 2290850"/>
              <a:gd name="f124" fmla="val 2479718"/>
              <a:gd name="f125" fmla="val 2627788"/>
              <a:gd name="f126" fmla="val 2217580"/>
              <a:gd name="f127" fmla="val 2661746"/>
              <a:gd name="f128" fmla="val 2179658"/>
              <a:gd name="f129" fmla="val 2691046"/>
              <a:gd name="f130" fmla="val 2188689"/>
              <a:gd name="f131" fmla="val 2667011"/>
              <a:gd name="f132" fmla="val 2175828"/>
              <a:gd name="f133" fmla="val 2945550"/>
              <a:gd name="f134" fmla="val 1655295"/>
              <a:gd name="f135" fmla="val 2803444"/>
              <a:gd name="f136" fmla="val 1009445"/>
              <a:gd name="f137" fmla="val 2332141"/>
              <a:gd name="f138" fmla="val 653899"/>
              <a:gd name="f139" fmla="val 1860838"/>
              <a:gd name="f140" fmla="val 298353"/>
              <a:gd name="f141" fmla="val 1200794"/>
              <a:gd name="f142" fmla="val 339069"/>
              <a:gd name="f143" fmla="val 776764"/>
              <a:gd name="f144" fmla="val 749845"/>
              <a:gd name="f145" fmla="val 352733"/>
              <a:gd name="f146" fmla="val 1160621"/>
              <a:gd name="f147" fmla="val 291083"/>
              <a:gd name="f148" fmla="val 1819040"/>
              <a:gd name="f149" fmla="val 631487"/>
              <a:gd name="f150" fmla="val 2301392"/>
              <a:gd name="f151" fmla="val 971891"/>
              <a:gd name="f152" fmla="val 2783745"/>
              <a:gd name="f153" fmla="val 1612904"/>
              <a:gd name="f154" fmla="val 2946283"/>
              <a:gd name="f155" fmla="val 2142017"/>
              <a:gd name="f156" fmla="val 2684410"/>
              <a:gd name="f157" fmla="val 2324866"/>
              <a:gd name="f158" fmla="val 3053856"/>
              <a:gd name="f159" fmla="val 1613730"/>
              <a:gd name="f160" fmla="val 3405817"/>
              <a:gd name="f161" fmla="val 752200"/>
              <a:gd name="f162" fmla="val 3187363"/>
              <a:gd name="f163" fmla="val 294693"/>
              <a:gd name="f164" fmla="val 2539075"/>
              <a:gd name="f165" fmla="val -162814"/>
              <a:gd name="f166" fmla="val 1890787"/>
              <a:gd name="f167" fmla="val -79956"/>
              <a:gd name="f168" fmla="val 1005863"/>
              <a:gd name="f169" fmla="val 489947"/>
              <a:gd name="f170" fmla="val 453774"/>
              <a:gd name="f171" fmla="val 810518"/>
              <a:gd name="f172" fmla="val 143225"/>
              <a:gd name="f173" fmla="val 1231454"/>
              <a:gd name="f174" fmla="val -9956"/>
              <a:gd name="f175" fmla="+- 0 0 -90"/>
              <a:gd name="f176" fmla="*/ f3 1 3189723"/>
              <a:gd name="f177" fmla="*/ f4 1 3221116"/>
              <a:gd name="f178" fmla="val f5"/>
              <a:gd name="f179" fmla="val f6"/>
              <a:gd name="f180" fmla="val f7"/>
              <a:gd name="f181" fmla="*/ f175 f0 1"/>
              <a:gd name="f182" fmla="+- f180 0 f178"/>
              <a:gd name="f183" fmla="+- f179 0 f178"/>
              <a:gd name="f184" fmla="*/ f181 1 f2"/>
              <a:gd name="f185" fmla="*/ f183 1 3189723"/>
              <a:gd name="f186" fmla="*/ f182 1 3221116"/>
              <a:gd name="f187" fmla="*/ 2175617 f182 1"/>
              <a:gd name="f188" fmla="*/ 2178566 f182 1"/>
              <a:gd name="f189" fmla="*/ 1144372 f182 1"/>
              <a:gd name="f190" fmla="*/ 1159393 f182 1"/>
              <a:gd name="f191" fmla="*/ 1703728 f182 1"/>
              <a:gd name="f192" fmla="*/ 2152290 f182 1"/>
              <a:gd name="f193" fmla="*/ 1654259 f182 1"/>
              <a:gd name="f194" fmla="*/ 1515986 f182 1"/>
              <a:gd name="f195" fmla="*/ 501 f182 1"/>
              <a:gd name="f196" fmla="*/ 324821 f182 1"/>
              <a:gd name="f197" fmla="*/ 2588887 f182 1"/>
              <a:gd name="f198" fmla="*/ 2195096 f182 1"/>
              <a:gd name="f199" fmla="*/ 2527630 f182 1"/>
              <a:gd name="f200" fmla="*/ 1665044 f182 1"/>
              <a:gd name="f201" fmla="*/ 819983 f182 1"/>
              <a:gd name="f202" fmla="*/ 807930 f182 1"/>
              <a:gd name="f203" fmla="*/ 802457 f182 1"/>
              <a:gd name="f204" fmla="*/ 801708 f182 1"/>
              <a:gd name="f205" fmla="*/ 1110076 f182 1"/>
              <a:gd name="f206" fmla="*/ 875315 f182 1"/>
              <a:gd name="f207" fmla="*/ 2054049 f182 1"/>
              <a:gd name="f208" fmla="*/ 2179658 f182 1"/>
              <a:gd name="f209" fmla="*/ 2188689 f182 1"/>
              <a:gd name="f210" fmla="*/ 2175828 f182 1"/>
              <a:gd name="f211" fmla="*/ 653899 f182 1"/>
              <a:gd name="f212" fmla="*/ 749845 f182 1"/>
              <a:gd name="f213" fmla="*/ 2301392 f182 1"/>
              <a:gd name="f214" fmla="*/ 2684410 f182 1"/>
              <a:gd name="f215" fmla="*/ 3053856 f182 1"/>
              <a:gd name="f216" fmla="*/ 2539075 f182 1"/>
              <a:gd name="f217" fmla="*/ 453774 f182 1"/>
              <a:gd name="f218" fmla="*/ 2249544 f182 1"/>
              <a:gd name="f219" fmla="*/ 2664630 f183 1"/>
              <a:gd name="f220" fmla="*/ 2658205 f183 1"/>
              <a:gd name="f221" fmla="*/ 1477043 f183 1"/>
              <a:gd name="f222" fmla="*/ 1409070 f183 1"/>
              <a:gd name="f223" fmla="*/ 1152384 f183 1"/>
              <a:gd name="f224" fmla="*/ 1514013 f183 1"/>
              <a:gd name="f225" fmla="*/ 1850815 f183 1"/>
              <a:gd name="f226" fmla="*/ 1830467 f183 1"/>
              <a:gd name="f227" fmla="*/ 1651152 f183 1"/>
              <a:gd name="f228" fmla="*/ 2580395 f183 1"/>
              <a:gd name="f229" fmla="*/ 3030464 f183 1"/>
              <a:gd name="f230" fmla="*/ 2585849 f183 1"/>
              <a:gd name="f231" fmla="*/ 1973374 f183 1"/>
              <a:gd name="f232" fmla="*/ 1390827 f183 1"/>
              <a:gd name="f233" fmla="*/ 783896 f183 1"/>
              <a:gd name="f234" fmla="*/ 1268509 f183 1"/>
              <a:gd name="f235" fmla="*/ 1328805 f183 1"/>
              <a:gd name="f236" fmla="*/ 1462242 f183 1"/>
              <a:gd name="f237" fmla="*/ 1956122 f183 1"/>
              <a:gd name="f238" fmla="*/ 2333414 f183 1"/>
              <a:gd name="f239" fmla="*/ 2324788 f183 1"/>
              <a:gd name="f240" fmla="*/ 2661746 f183 1"/>
              <a:gd name="f241" fmla="*/ 2691046 f183 1"/>
              <a:gd name="f242" fmla="*/ 2667011 f183 1"/>
              <a:gd name="f243" fmla="*/ 2332141 f183 1"/>
              <a:gd name="f244" fmla="*/ 776764 f183 1"/>
              <a:gd name="f245" fmla="*/ 631487 f183 1"/>
              <a:gd name="f246" fmla="*/ 2142017 f183 1"/>
              <a:gd name="f247" fmla="*/ 2324866 f183 1"/>
              <a:gd name="f248" fmla="*/ 294693 f183 1"/>
              <a:gd name="f249" fmla="*/ 489947 f183 1"/>
              <a:gd name="f250" fmla="+- f184 0 f1"/>
              <a:gd name="f251" fmla="*/ f187 1 3221116"/>
              <a:gd name="f252" fmla="*/ f188 1 3221116"/>
              <a:gd name="f253" fmla="*/ f189 1 3221116"/>
              <a:gd name="f254" fmla="*/ f190 1 3221116"/>
              <a:gd name="f255" fmla="*/ f191 1 3221116"/>
              <a:gd name="f256" fmla="*/ f192 1 3221116"/>
              <a:gd name="f257" fmla="*/ f193 1 3221116"/>
              <a:gd name="f258" fmla="*/ f194 1 3221116"/>
              <a:gd name="f259" fmla="*/ f195 1 3221116"/>
              <a:gd name="f260" fmla="*/ f196 1 3221116"/>
              <a:gd name="f261" fmla="*/ f197 1 3221116"/>
              <a:gd name="f262" fmla="*/ f198 1 3221116"/>
              <a:gd name="f263" fmla="*/ f199 1 3221116"/>
              <a:gd name="f264" fmla="*/ f200 1 3221116"/>
              <a:gd name="f265" fmla="*/ f201 1 3221116"/>
              <a:gd name="f266" fmla="*/ f202 1 3221116"/>
              <a:gd name="f267" fmla="*/ f203 1 3221116"/>
              <a:gd name="f268" fmla="*/ f204 1 3221116"/>
              <a:gd name="f269" fmla="*/ f205 1 3221116"/>
              <a:gd name="f270" fmla="*/ f206 1 3221116"/>
              <a:gd name="f271" fmla="*/ f207 1 3221116"/>
              <a:gd name="f272" fmla="*/ f208 1 3221116"/>
              <a:gd name="f273" fmla="*/ f209 1 3221116"/>
              <a:gd name="f274" fmla="*/ f210 1 3221116"/>
              <a:gd name="f275" fmla="*/ f211 1 3221116"/>
              <a:gd name="f276" fmla="*/ f212 1 3221116"/>
              <a:gd name="f277" fmla="*/ f213 1 3221116"/>
              <a:gd name="f278" fmla="*/ f214 1 3221116"/>
              <a:gd name="f279" fmla="*/ f215 1 3221116"/>
              <a:gd name="f280" fmla="*/ f216 1 3221116"/>
              <a:gd name="f281" fmla="*/ f217 1 3221116"/>
              <a:gd name="f282" fmla="*/ f218 1 3221116"/>
              <a:gd name="f283" fmla="*/ f219 1 3189723"/>
              <a:gd name="f284" fmla="*/ f220 1 3189723"/>
              <a:gd name="f285" fmla="*/ f221 1 3189723"/>
              <a:gd name="f286" fmla="*/ f222 1 3189723"/>
              <a:gd name="f287" fmla="*/ f223 1 3189723"/>
              <a:gd name="f288" fmla="*/ f224 1 3189723"/>
              <a:gd name="f289" fmla="*/ f225 1 3189723"/>
              <a:gd name="f290" fmla="*/ f226 1 3189723"/>
              <a:gd name="f291" fmla="*/ f227 1 3189723"/>
              <a:gd name="f292" fmla="*/ f228 1 3189723"/>
              <a:gd name="f293" fmla="*/ f229 1 3189723"/>
              <a:gd name="f294" fmla="*/ f230 1 3189723"/>
              <a:gd name="f295" fmla="*/ f231 1 3189723"/>
              <a:gd name="f296" fmla="*/ f232 1 3189723"/>
              <a:gd name="f297" fmla="*/ f233 1 3189723"/>
              <a:gd name="f298" fmla="*/ f234 1 3189723"/>
              <a:gd name="f299" fmla="*/ f235 1 3189723"/>
              <a:gd name="f300" fmla="*/ f236 1 3189723"/>
              <a:gd name="f301" fmla="*/ f237 1 3189723"/>
              <a:gd name="f302" fmla="*/ f238 1 3189723"/>
              <a:gd name="f303" fmla="*/ f239 1 3189723"/>
              <a:gd name="f304" fmla="*/ f240 1 3189723"/>
              <a:gd name="f305" fmla="*/ f241 1 3189723"/>
              <a:gd name="f306" fmla="*/ f242 1 3189723"/>
              <a:gd name="f307" fmla="*/ f243 1 3189723"/>
              <a:gd name="f308" fmla="*/ f244 1 3189723"/>
              <a:gd name="f309" fmla="*/ f245 1 3189723"/>
              <a:gd name="f310" fmla="*/ f246 1 3189723"/>
              <a:gd name="f311" fmla="*/ f247 1 3189723"/>
              <a:gd name="f312" fmla="*/ f248 1 3189723"/>
              <a:gd name="f313" fmla="*/ f249 1 3189723"/>
              <a:gd name="f314" fmla="*/ f178 1 f185"/>
              <a:gd name="f315" fmla="*/ f179 1 f185"/>
              <a:gd name="f316" fmla="*/ f178 1 f186"/>
              <a:gd name="f317" fmla="*/ f180 1 f186"/>
              <a:gd name="f318" fmla="*/ f283 1 f185"/>
              <a:gd name="f319" fmla="*/ f251 1 f186"/>
              <a:gd name="f320" fmla="*/ f284 1 f185"/>
              <a:gd name="f321" fmla="*/ f252 1 f186"/>
              <a:gd name="f322" fmla="*/ f285 1 f185"/>
              <a:gd name="f323" fmla="*/ f253 1 f186"/>
              <a:gd name="f324" fmla="*/ f286 1 f185"/>
              <a:gd name="f325" fmla="*/ f254 1 f186"/>
              <a:gd name="f326" fmla="*/ f287 1 f185"/>
              <a:gd name="f327" fmla="*/ f255 1 f186"/>
              <a:gd name="f328" fmla="*/ f288 1 f185"/>
              <a:gd name="f329" fmla="*/ f256 1 f186"/>
              <a:gd name="f330" fmla="*/ f289 1 f185"/>
              <a:gd name="f331" fmla="*/ f257 1 f186"/>
              <a:gd name="f332" fmla="*/ f290 1 f185"/>
              <a:gd name="f333" fmla="*/ f258 1 f186"/>
              <a:gd name="f334" fmla="*/ f291 1 f185"/>
              <a:gd name="f335" fmla="*/ f259 1 f186"/>
              <a:gd name="f336" fmla="*/ f292 1 f185"/>
              <a:gd name="f337" fmla="*/ f260 1 f186"/>
              <a:gd name="f338" fmla="*/ f293 1 f185"/>
              <a:gd name="f339" fmla="*/ f282 1 f186"/>
              <a:gd name="f340" fmla="*/ f294 1 f185"/>
              <a:gd name="f341" fmla="*/ f261 1 f186"/>
              <a:gd name="f342" fmla="*/ f295 1 f185"/>
              <a:gd name="f343" fmla="*/ f262 1 f186"/>
              <a:gd name="f344" fmla="*/ f296 1 f185"/>
              <a:gd name="f345" fmla="*/ f263 1 f186"/>
              <a:gd name="f346" fmla="*/ f297 1 f185"/>
              <a:gd name="f347" fmla="*/ f264 1 f186"/>
              <a:gd name="f348" fmla="*/ f298 1 f185"/>
              <a:gd name="f349" fmla="*/ f265 1 f186"/>
              <a:gd name="f350" fmla="*/ f299 1 f185"/>
              <a:gd name="f351" fmla="*/ f266 1 f186"/>
              <a:gd name="f352" fmla="*/ f267 1 f186"/>
              <a:gd name="f353" fmla="*/ f300 1 f185"/>
              <a:gd name="f354" fmla="*/ f268 1 f186"/>
              <a:gd name="f355" fmla="*/ f301 1 f185"/>
              <a:gd name="f356" fmla="*/ f269 1 f186"/>
              <a:gd name="f357" fmla="*/ f270 1 f186"/>
              <a:gd name="f358" fmla="*/ f302 1 f185"/>
              <a:gd name="f359" fmla="*/ f303 1 f185"/>
              <a:gd name="f360" fmla="*/ f271 1 f186"/>
              <a:gd name="f361" fmla="*/ f304 1 f185"/>
              <a:gd name="f362" fmla="*/ f272 1 f186"/>
              <a:gd name="f363" fmla="*/ f305 1 f185"/>
              <a:gd name="f364" fmla="*/ f273 1 f186"/>
              <a:gd name="f365" fmla="*/ f306 1 f185"/>
              <a:gd name="f366" fmla="*/ f274 1 f186"/>
              <a:gd name="f367" fmla="*/ f307 1 f185"/>
              <a:gd name="f368" fmla="*/ f275 1 f186"/>
              <a:gd name="f369" fmla="*/ f308 1 f185"/>
              <a:gd name="f370" fmla="*/ f276 1 f186"/>
              <a:gd name="f371" fmla="*/ f309 1 f185"/>
              <a:gd name="f372" fmla="*/ f277 1 f186"/>
              <a:gd name="f373" fmla="*/ f310 1 f185"/>
              <a:gd name="f374" fmla="*/ f278 1 f186"/>
              <a:gd name="f375" fmla="*/ f311 1 f185"/>
              <a:gd name="f376" fmla="*/ f279 1 f186"/>
              <a:gd name="f377" fmla="*/ f312 1 f185"/>
              <a:gd name="f378" fmla="*/ f280 1 f186"/>
              <a:gd name="f379" fmla="*/ f313 1 f185"/>
              <a:gd name="f380" fmla="*/ f281 1 f186"/>
              <a:gd name="f381" fmla="*/ f314 f176 1"/>
              <a:gd name="f382" fmla="*/ f315 f176 1"/>
              <a:gd name="f383" fmla="*/ f317 f177 1"/>
              <a:gd name="f384" fmla="*/ f316 f177 1"/>
              <a:gd name="f385" fmla="*/ f318 f176 1"/>
              <a:gd name="f386" fmla="*/ f319 f177 1"/>
              <a:gd name="f387" fmla="*/ f320 f176 1"/>
              <a:gd name="f388" fmla="*/ f321 f177 1"/>
              <a:gd name="f389" fmla="*/ f322 f176 1"/>
              <a:gd name="f390" fmla="*/ f323 f177 1"/>
              <a:gd name="f391" fmla="*/ f324 f176 1"/>
              <a:gd name="f392" fmla="*/ f325 f177 1"/>
              <a:gd name="f393" fmla="*/ f326 f176 1"/>
              <a:gd name="f394" fmla="*/ f327 f177 1"/>
              <a:gd name="f395" fmla="*/ f328 f176 1"/>
              <a:gd name="f396" fmla="*/ f329 f177 1"/>
              <a:gd name="f397" fmla="*/ f330 f176 1"/>
              <a:gd name="f398" fmla="*/ f331 f177 1"/>
              <a:gd name="f399" fmla="*/ f332 f176 1"/>
              <a:gd name="f400" fmla="*/ f333 f177 1"/>
              <a:gd name="f401" fmla="*/ f334 f176 1"/>
              <a:gd name="f402" fmla="*/ f335 f177 1"/>
              <a:gd name="f403" fmla="*/ f336 f176 1"/>
              <a:gd name="f404" fmla="*/ f337 f177 1"/>
              <a:gd name="f405" fmla="*/ f338 f176 1"/>
              <a:gd name="f406" fmla="*/ f339 f177 1"/>
              <a:gd name="f407" fmla="*/ f340 f176 1"/>
              <a:gd name="f408" fmla="*/ f341 f177 1"/>
              <a:gd name="f409" fmla="*/ f342 f176 1"/>
              <a:gd name="f410" fmla="*/ f343 f177 1"/>
              <a:gd name="f411" fmla="*/ f344 f176 1"/>
              <a:gd name="f412" fmla="*/ f345 f177 1"/>
              <a:gd name="f413" fmla="*/ f346 f176 1"/>
              <a:gd name="f414" fmla="*/ f347 f177 1"/>
              <a:gd name="f415" fmla="*/ f348 f176 1"/>
              <a:gd name="f416" fmla="*/ f349 f177 1"/>
              <a:gd name="f417" fmla="*/ f350 f176 1"/>
              <a:gd name="f418" fmla="*/ f351 f177 1"/>
              <a:gd name="f419" fmla="*/ f352 f177 1"/>
              <a:gd name="f420" fmla="*/ f353 f176 1"/>
              <a:gd name="f421" fmla="*/ f354 f177 1"/>
              <a:gd name="f422" fmla="*/ f355 f176 1"/>
              <a:gd name="f423" fmla="*/ f356 f177 1"/>
              <a:gd name="f424" fmla="*/ f357 f177 1"/>
              <a:gd name="f425" fmla="*/ f358 f176 1"/>
              <a:gd name="f426" fmla="*/ f359 f176 1"/>
              <a:gd name="f427" fmla="*/ f360 f177 1"/>
              <a:gd name="f428" fmla="*/ f361 f176 1"/>
              <a:gd name="f429" fmla="*/ f362 f177 1"/>
              <a:gd name="f430" fmla="*/ f363 f176 1"/>
              <a:gd name="f431" fmla="*/ f364 f177 1"/>
              <a:gd name="f432" fmla="*/ f365 f176 1"/>
              <a:gd name="f433" fmla="*/ f366 f177 1"/>
              <a:gd name="f434" fmla="*/ f367 f176 1"/>
              <a:gd name="f435" fmla="*/ f368 f177 1"/>
              <a:gd name="f436" fmla="*/ f369 f176 1"/>
              <a:gd name="f437" fmla="*/ f370 f177 1"/>
              <a:gd name="f438" fmla="*/ f371 f176 1"/>
              <a:gd name="f439" fmla="*/ f372 f177 1"/>
              <a:gd name="f440" fmla="*/ f373 f176 1"/>
              <a:gd name="f441" fmla="*/ f374 f177 1"/>
              <a:gd name="f442" fmla="*/ f375 f176 1"/>
              <a:gd name="f443" fmla="*/ f376 f177 1"/>
              <a:gd name="f444" fmla="*/ f377 f176 1"/>
              <a:gd name="f445" fmla="*/ f378 f177 1"/>
              <a:gd name="f446" fmla="*/ f379 f176 1"/>
              <a:gd name="f447" fmla="*/ f380 f17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50">
                <a:pos x="f385" y="f386"/>
              </a:cxn>
              <a:cxn ang="f250">
                <a:pos x="f387" y="f388"/>
              </a:cxn>
              <a:cxn ang="f250">
                <a:pos x="f385" y="f386"/>
              </a:cxn>
              <a:cxn ang="f250">
                <a:pos x="f389" y="f390"/>
              </a:cxn>
              <a:cxn ang="f250">
                <a:pos x="f391" y="f392"/>
              </a:cxn>
              <a:cxn ang="f250">
                <a:pos x="f393" y="f394"/>
              </a:cxn>
              <a:cxn ang="f250">
                <a:pos x="f395" y="f396"/>
              </a:cxn>
              <a:cxn ang="f250">
                <a:pos x="f397" y="f398"/>
              </a:cxn>
              <a:cxn ang="f250">
                <a:pos x="f399" y="f400"/>
              </a:cxn>
              <a:cxn ang="f250">
                <a:pos x="f389" y="f390"/>
              </a:cxn>
              <a:cxn ang="f250">
                <a:pos x="f401" y="f402"/>
              </a:cxn>
              <a:cxn ang="f250">
                <a:pos x="f403" y="f404"/>
              </a:cxn>
              <a:cxn ang="f250">
                <a:pos x="f405" y="f406"/>
              </a:cxn>
              <a:cxn ang="f250">
                <a:pos x="f407" y="f408"/>
              </a:cxn>
              <a:cxn ang="f250">
                <a:pos x="f409" y="f410"/>
              </a:cxn>
              <a:cxn ang="f250">
                <a:pos x="f411" y="f412"/>
              </a:cxn>
              <a:cxn ang="f250">
                <a:pos x="f413" y="f414"/>
              </a:cxn>
              <a:cxn ang="f250">
                <a:pos x="f415" y="f416"/>
              </a:cxn>
              <a:cxn ang="f250">
                <a:pos x="f417" y="f418"/>
              </a:cxn>
              <a:cxn ang="f250">
                <a:pos x="f411" y="f419"/>
              </a:cxn>
              <a:cxn ang="f250">
                <a:pos x="f420" y="f421"/>
              </a:cxn>
              <a:cxn ang="f250">
                <a:pos x="f422" y="f423"/>
              </a:cxn>
              <a:cxn ang="f250">
                <a:pos x="f409" y="f424"/>
              </a:cxn>
              <a:cxn ang="f250">
                <a:pos x="f425" y="f424"/>
              </a:cxn>
              <a:cxn ang="f250">
                <a:pos x="f426" y="f427"/>
              </a:cxn>
              <a:cxn ang="f250">
                <a:pos x="f428" y="f429"/>
              </a:cxn>
              <a:cxn ang="f250">
                <a:pos x="f430" y="f431"/>
              </a:cxn>
              <a:cxn ang="f250">
                <a:pos x="f432" y="f433"/>
              </a:cxn>
              <a:cxn ang="f250">
                <a:pos x="f434" y="f435"/>
              </a:cxn>
              <a:cxn ang="f250">
                <a:pos x="f436" y="f437"/>
              </a:cxn>
              <a:cxn ang="f250">
                <a:pos x="f438" y="f439"/>
              </a:cxn>
              <a:cxn ang="f250">
                <a:pos x="f440" y="f441"/>
              </a:cxn>
              <a:cxn ang="f250">
                <a:pos x="f442" y="f443"/>
              </a:cxn>
              <a:cxn ang="f250">
                <a:pos x="f444" y="f445"/>
              </a:cxn>
              <a:cxn ang="f250">
                <a:pos x="f446" y="f447"/>
              </a:cxn>
              <a:cxn ang="f250">
                <a:pos x="f401" y="f402"/>
              </a:cxn>
            </a:cxnLst>
            <a:rect l="f381" t="f384" r="f382" b="f383"/>
            <a:pathLst>
              <a:path w="3189723" h="3221116">
                <a:moveTo>
                  <a:pt x="f8" y="f9"/>
                </a:moveTo>
                <a:lnTo>
                  <a:pt x="f10" y="f11"/>
                </a:lnTo>
                <a:cubicBezTo>
                  <a:pt x="f12" y="f13"/>
                  <a:pt x="f14" y="f15"/>
                  <a:pt x="f8" y="f9"/>
                </a:cubicBezTo>
                <a:close/>
                <a:moveTo>
                  <a:pt x="f16" y="f17"/>
                </a:moveTo>
                <a:lnTo>
                  <a:pt x="f18" y="f19"/>
                </a:lnTo>
                <a:cubicBezTo>
                  <a:pt x="f20" y="f21"/>
                  <a:pt x="f22" y="f23"/>
                  <a:pt x="f24" y="f25"/>
                </a:cubicBezTo>
                <a:cubicBezTo>
                  <a:pt x="f26" y="f27"/>
                  <a:pt x="f28" y="f29"/>
                  <a:pt x="f30" y="f31"/>
                </a:cubicBezTo>
                <a:cubicBezTo>
                  <a:pt x="f32" y="f33"/>
                  <a:pt x="f34" y="f35"/>
                  <a:pt x="f36" y="f37"/>
                </a:cubicBezTo>
                <a:cubicBezTo>
                  <a:pt x="f38" y="f39"/>
                  <a:pt x="f40" y="f41"/>
                  <a:pt x="f42" y="f43"/>
                </a:cubicBezTo>
                <a:cubicBezTo>
                  <a:pt x="f44" y="f45"/>
                  <a:pt x="f46" y="f47"/>
                  <a:pt x="f16" y="f17"/>
                </a:cubicBezTo>
                <a:close/>
                <a:moveTo>
                  <a:pt x="f48" y="f49"/>
                </a:moveTo>
                <a:cubicBezTo>
                  <a:pt x="f50" y="f51"/>
                  <a:pt x="f52" y="f53"/>
                  <a:pt x="f54" y="f55"/>
                </a:cubicBezTo>
                <a:cubicBezTo>
                  <a:pt x="f56" y="f57"/>
                  <a:pt x="f58" y="f59"/>
                  <a:pt x="f60" y="f61"/>
                </a:cubicBezTo>
                <a:cubicBezTo>
                  <a:pt x="f62" y="f63"/>
                  <a:pt x="f64" y="f65"/>
                  <a:pt x="f66" y="f67"/>
                </a:cubicBezTo>
                <a:cubicBezTo>
                  <a:pt x="f68" y="f69"/>
                  <a:pt x="f70" y="f71"/>
                  <a:pt x="f72" y="f73"/>
                </a:cubicBezTo>
                <a:cubicBezTo>
                  <a:pt x="f74" y="f75"/>
                  <a:pt x="f76" y="f77"/>
                  <a:pt x="f78" y="f79"/>
                </a:cubicBezTo>
                <a:cubicBezTo>
                  <a:pt x="f80" y="f81"/>
                  <a:pt x="f82" y="f83"/>
                  <a:pt x="f84" y="f85"/>
                </a:cubicBezTo>
                <a:cubicBezTo>
                  <a:pt x="f86" y="f87"/>
                  <a:pt x="f88" y="f89"/>
                  <a:pt x="f90" y="f91"/>
                </a:cubicBezTo>
                <a:cubicBezTo>
                  <a:pt x="f92" y="f93"/>
                  <a:pt x="f94" y="f95"/>
                  <a:pt x="f96" y="f97"/>
                </a:cubicBezTo>
                <a:cubicBezTo>
                  <a:pt x="f98" y="f99"/>
                  <a:pt x="f100" y="f101"/>
                  <a:pt x="f78" y="f102"/>
                </a:cubicBezTo>
                <a:cubicBezTo>
                  <a:pt x="f103" y="f104"/>
                  <a:pt x="f105" y="f106"/>
                  <a:pt x="f107" y="f108"/>
                </a:cubicBezTo>
                <a:cubicBezTo>
                  <a:pt x="f109" y="f110"/>
                  <a:pt x="f111" y="f112"/>
                  <a:pt x="f113" y="f114"/>
                </a:cubicBezTo>
                <a:lnTo>
                  <a:pt x="f72" y="f115"/>
                </a:lnTo>
                <a:lnTo>
                  <a:pt x="f116" y="f115"/>
                </a:lnTo>
                <a:cubicBezTo>
                  <a:pt x="f117" y="f118"/>
                  <a:pt x="f119" y="f120"/>
                  <a:pt x="f121" y="f122"/>
                </a:cubicBezTo>
                <a:cubicBezTo>
                  <a:pt x="f123" y="f124"/>
                  <a:pt x="f125" y="f126"/>
                  <a:pt x="f127" y="f128"/>
                </a:cubicBezTo>
                <a:lnTo>
                  <a:pt x="f129" y="f130"/>
                </a:lnTo>
                <a:lnTo>
                  <a:pt x="f131" y="f132"/>
                </a:lnTo>
                <a:cubicBezTo>
                  <a:pt x="f133" y="f134"/>
                  <a:pt x="f135" y="f136"/>
                  <a:pt x="f137" y="f138"/>
                </a:cubicBezTo>
                <a:cubicBezTo>
                  <a:pt x="f139" y="f140"/>
                  <a:pt x="f141" y="f142"/>
                  <a:pt x="f143" y="f144"/>
                </a:cubicBezTo>
                <a:cubicBezTo>
                  <a:pt x="f145" y="f146"/>
                  <a:pt x="f147" y="f148"/>
                  <a:pt x="f149" y="f150"/>
                </a:cubicBezTo>
                <a:cubicBezTo>
                  <a:pt x="f151" y="f152"/>
                  <a:pt x="f153" y="f154"/>
                  <a:pt x="f155" y="f156"/>
                </a:cubicBezTo>
                <a:lnTo>
                  <a:pt x="f157" y="f158"/>
                </a:lnTo>
                <a:cubicBezTo>
                  <a:pt x="f159" y="f160"/>
                  <a:pt x="f161" y="f162"/>
                  <a:pt x="f163" y="f164"/>
                </a:cubicBezTo>
                <a:cubicBezTo>
                  <a:pt x="f165" y="f166"/>
                  <a:pt x="f167" y="f168"/>
                  <a:pt x="f169" y="f170"/>
                </a:cubicBezTo>
                <a:cubicBezTo>
                  <a:pt x="f171" y="f172"/>
                  <a:pt x="f173" y="f174"/>
                  <a:pt x="f48" y="f49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 cap="flat">
            <a:noFill/>
            <a:prstDash val="solid"/>
          </a:ln>
        </p:spPr>
        <p:txBody>
          <a:bodyPr vert="horz" wrap="square" lIns="121920" tIns="60960" rIns="121920" bIns="60960" anchor="ctr" anchorCtr="1" compatLnSpc="1">
            <a:noAutofit/>
          </a:bodyPr>
          <a:lstStyle/>
          <a:p>
            <a:pPr algn="ctr" defTabSz="121917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 kern="0">
              <a:solidFill>
                <a:schemeClr val="bg1"/>
              </a:solidFill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grpSp>
        <p:nvGrpSpPr>
          <p:cNvPr id="15" name="Google Shape;10001;p74">
            <a:extLst>
              <a:ext uri="{FF2B5EF4-FFF2-40B4-BE49-F238E27FC236}">
                <a16:creationId xmlns:a16="http://schemas.microsoft.com/office/drawing/2014/main" id="{C48DA44B-858B-2656-E6BF-7E5598B9F992}"/>
              </a:ext>
            </a:extLst>
          </p:cNvPr>
          <p:cNvGrpSpPr/>
          <p:nvPr/>
        </p:nvGrpSpPr>
        <p:grpSpPr>
          <a:xfrm>
            <a:off x="8639910" y="5591785"/>
            <a:ext cx="547785" cy="583839"/>
            <a:chOff x="7851532" y="4063209"/>
            <a:chExt cx="410839" cy="437879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16" name="Google Shape;10002;p74">
              <a:extLst>
                <a:ext uri="{FF2B5EF4-FFF2-40B4-BE49-F238E27FC236}">
                  <a16:creationId xmlns:a16="http://schemas.microsoft.com/office/drawing/2014/main" id="{59484EE6-ADE1-6FAC-D6B7-7F1E9E5BA065}"/>
                </a:ext>
              </a:extLst>
            </p:cNvPr>
            <p:cNvSpPr/>
            <p:nvPr/>
          </p:nvSpPr>
          <p:spPr>
            <a:xfrm>
              <a:off x="7851532" y="4120771"/>
              <a:ext cx="356808" cy="38031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027"/>
                <a:gd name="f4" fmla="val 11028"/>
                <a:gd name="f5" fmla="val 5514"/>
                <a:gd name="f6" fmla="val 1"/>
                <a:gd name="f7" fmla="val 2489"/>
                <a:gd name="f8" fmla="val 2458"/>
                <a:gd name="f9" fmla="val 8539"/>
                <a:gd name="f10" fmla="val 8538"/>
                <a:gd name="f11" fmla="val 5294"/>
                <a:gd name="f12" fmla="val 10869"/>
                <a:gd name="f13" fmla="val 5105"/>
                <a:gd name="f14" fmla="val 10649"/>
                <a:gd name="f15" fmla="val 5955"/>
                <a:gd name="f16" fmla="val 410"/>
                <a:gd name="f17" fmla="val 190"/>
                <a:gd name="f18" fmla="val 5766"/>
                <a:gd name="f19" fmla="*/ f0 1 11027"/>
                <a:gd name="f20" fmla="*/ f1 1 11028"/>
                <a:gd name="f21" fmla="val f2"/>
                <a:gd name="f22" fmla="val f3"/>
                <a:gd name="f23" fmla="val f4"/>
                <a:gd name="f24" fmla="+- f23 0 f21"/>
                <a:gd name="f25" fmla="+- f22 0 f21"/>
                <a:gd name="f26" fmla="*/ f25 1 11027"/>
                <a:gd name="f27" fmla="*/ f24 1 11028"/>
                <a:gd name="f28" fmla="*/ f21 1 f26"/>
                <a:gd name="f29" fmla="*/ f22 1 f26"/>
                <a:gd name="f30" fmla="*/ f21 1 f27"/>
                <a:gd name="f31" fmla="*/ f23 1 f27"/>
                <a:gd name="f32" fmla="*/ f28 f19 1"/>
                <a:gd name="f33" fmla="*/ f29 f19 1"/>
                <a:gd name="f34" fmla="*/ f31 f20 1"/>
                <a:gd name="f35" fmla="*/ f30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11027" h="11028">
                  <a:moveTo>
                    <a:pt x="f5" y="f6"/>
                  </a:moveTo>
                  <a:cubicBezTo>
                    <a:pt x="f7" y="f6"/>
                    <a:pt x="f2" y="f8"/>
                    <a:pt x="f2" y="f5"/>
                  </a:cubicBezTo>
                  <a:cubicBezTo>
                    <a:pt x="f2" y="f9"/>
                    <a:pt x="f7" y="f3"/>
                    <a:pt x="f5" y="f3"/>
                  </a:cubicBezTo>
                  <a:cubicBezTo>
                    <a:pt x="f10" y="f3"/>
                    <a:pt x="f3" y="f9"/>
                    <a:pt x="f3" y="f5"/>
                  </a:cubicBezTo>
                  <a:cubicBezTo>
                    <a:pt x="f3" y="f11"/>
                    <a:pt x="f12" y="f13"/>
                    <a:pt x="f14" y="f13"/>
                  </a:cubicBezTo>
                  <a:lnTo>
                    <a:pt x="f15" y="f13"/>
                  </a:lnTo>
                  <a:lnTo>
                    <a:pt x="f15" y="f16"/>
                  </a:lnTo>
                  <a:cubicBezTo>
                    <a:pt x="f15" y="f17"/>
                    <a:pt x="f18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7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chemeClr val="bg1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7" name="Google Shape;10003;p74">
              <a:extLst>
                <a:ext uri="{FF2B5EF4-FFF2-40B4-BE49-F238E27FC236}">
                  <a16:creationId xmlns:a16="http://schemas.microsoft.com/office/drawing/2014/main" id="{3B6A164C-90B2-155A-4B8B-6088887F2A4D}"/>
                </a:ext>
              </a:extLst>
            </p:cNvPr>
            <p:cNvSpPr/>
            <p:nvPr/>
          </p:nvSpPr>
          <p:spPr>
            <a:xfrm>
              <a:off x="8069680" y="4063209"/>
              <a:ext cx="192691" cy="20318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955"/>
                <a:gd name="f4" fmla="val 5892"/>
                <a:gd name="f5" fmla="val 441"/>
                <a:gd name="f6" fmla="val 189"/>
                <a:gd name="f7" fmla="val 158"/>
                <a:gd name="f8" fmla="val 378"/>
                <a:gd name="f9" fmla="val 5513"/>
                <a:gd name="f10" fmla="val 5702"/>
                <a:gd name="f11" fmla="val 5891"/>
                <a:gd name="f12" fmla="val 5514"/>
                <a:gd name="f13" fmla="val 5734"/>
                <a:gd name="f14" fmla="val 2489"/>
                <a:gd name="f15" fmla="val 3466"/>
                <a:gd name="f16" fmla="*/ f0 1 5955"/>
                <a:gd name="f17" fmla="*/ f1 1 5892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5955"/>
                <a:gd name="f24" fmla="*/ f21 1 5892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5955" h="5892">
                  <a:moveTo>
                    <a:pt x="f5" y="f2"/>
                  </a:moveTo>
                  <a:cubicBezTo>
                    <a:pt x="f6" y="f2"/>
                    <a:pt x="f2" y="f7"/>
                    <a:pt x="f2" y="f8"/>
                  </a:cubicBezTo>
                  <a:lnTo>
                    <a:pt x="f2" y="f9"/>
                  </a:lnTo>
                  <a:cubicBezTo>
                    <a:pt x="f2" y="f10"/>
                    <a:pt x="f6" y="f11"/>
                    <a:pt x="f5" y="f11"/>
                  </a:cubicBezTo>
                  <a:lnTo>
                    <a:pt x="f12" y="f11"/>
                  </a:lnTo>
                  <a:cubicBezTo>
                    <a:pt x="f13" y="f11"/>
                    <a:pt x="f3" y="f10"/>
                    <a:pt x="f3" y="f9"/>
                  </a:cubicBezTo>
                  <a:cubicBezTo>
                    <a:pt x="f3" y="f14"/>
                    <a:pt x="f15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7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chemeClr val="bg1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18" name="Google Shape;10027;p74">
            <a:extLst>
              <a:ext uri="{FF2B5EF4-FFF2-40B4-BE49-F238E27FC236}">
                <a16:creationId xmlns:a16="http://schemas.microsoft.com/office/drawing/2014/main" id="{B8032A51-F1D9-AA34-DFA3-50A874265D2B}"/>
              </a:ext>
            </a:extLst>
          </p:cNvPr>
          <p:cNvGrpSpPr/>
          <p:nvPr/>
        </p:nvGrpSpPr>
        <p:grpSpPr>
          <a:xfrm>
            <a:off x="3482657" y="3876993"/>
            <a:ext cx="523671" cy="508113"/>
            <a:chOff x="3983592" y="2777115"/>
            <a:chExt cx="392753" cy="381085"/>
          </a:xfrm>
          <a:solidFill>
            <a:schemeClr val="bg2"/>
          </a:solidFill>
        </p:grpSpPr>
        <p:sp>
          <p:nvSpPr>
            <p:cNvPr id="19" name="Google Shape;10028;p74">
              <a:extLst>
                <a:ext uri="{FF2B5EF4-FFF2-40B4-BE49-F238E27FC236}">
                  <a16:creationId xmlns:a16="http://schemas.microsoft.com/office/drawing/2014/main" id="{8F05C175-1EE8-77F9-50B5-D86F2695292B}"/>
                </a:ext>
              </a:extLst>
            </p:cNvPr>
            <p:cNvSpPr/>
            <p:nvPr/>
          </p:nvSpPr>
          <p:spPr>
            <a:xfrm>
              <a:off x="4175068" y="2941597"/>
              <a:ext cx="51819" cy="5419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671"/>
                <a:gd name="f4" fmla="val 1640"/>
                <a:gd name="f5" fmla="val 820"/>
                <a:gd name="f6" fmla="val 1"/>
                <a:gd name="f7" fmla="val 379"/>
                <a:gd name="f8" fmla="val 348"/>
                <a:gd name="f9" fmla="val 1261"/>
                <a:gd name="f10" fmla="val 1639"/>
                <a:gd name="f11" fmla="val 1292"/>
                <a:gd name="f12" fmla="val 1670"/>
                <a:gd name="f13" fmla="*/ f0 1 1671"/>
                <a:gd name="f14" fmla="*/ f1 1 1640"/>
                <a:gd name="f15" fmla="val f2"/>
                <a:gd name="f16" fmla="val f3"/>
                <a:gd name="f17" fmla="val f4"/>
                <a:gd name="f18" fmla="+- f17 0 f15"/>
                <a:gd name="f19" fmla="+- f16 0 f15"/>
                <a:gd name="f20" fmla="*/ f19 1 1671"/>
                <a:gd name="f21" fmla="*/ f18 1 1640"/>
                <a:gd name="f22" fmla="*/ f15 1 f20"/>
                <a:gd name="f23" fmla="*/ f16 1 f20"/>
                <a:gd name="f24" fmla="*/ f15 1 f21"/>
                <a:gd name="f25" fmla="*/ f17 1 f21"/>
                <a:gd name="f26" fmla="*/ f22 f13 1"/>
                <a:gd name="f27" fmla="*/ f23 f13 1"/>
                <a:gd name="f28" fmla="*/ f25 f14 1"/>
                <a:gd name="f29" fmla="*/ f2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1671" h="1640">
                  <a:moveTo>
                    <a:pt x="f5" y="f6"/>
                  </a:moveTo>
                  <a:cubicBezTo>
                    <a:pt x="f7" y="f6"/>
                    <a:pt x="f6" y="f8"/>
                    <a:pt x="f6" y="f5"/>
                  </a:cubicBezTo>
                  <a:cubicBezTo>
                    <a:pt x="f6" y="f9"/>
                    <a:pt x="f7" y="f10"/>
                    <a:pt x="f5" y="f10"/>
                  </a:cubicBezTo>
                  <a:cubicBezTo>
                    <a:pt x="f11" y="f10"/>
                    <a:pt x="f12" y="f9"/>
                    <a:pt x="f12" y="f5"/>
                  </a:cubicBezTo>
                  <a:cubicBezTo>
                    <a:pt x="f12" y="f8"/>
                    <a:pt x="f11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7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chemeClr val="bg1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0" name="Google Shape;10029;p74">
              <a:extLst>
                <a:ext uri="{FF2B5EF4-FFF2-40B4-BE49-F238E27FC236}">
                  <a16:creationId xmlns:a16="http://schemas.microsoft.com/office/drawing/2014/main" id="{647FF2AA-B8FA-4C21-24D7-5FB2AB0D380E}"/>
                </a:ext>
              </a:extLst>
            </p:cNvPr>
            <p:cNvSpPr/>
            <p:nvPr/>
          </p:nvSpPr>
          <p:spPr>
            <a:xfrm>
              <a:off x="4059807" y="2859374"/>
              <a:ext cx="239353" cy="21867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719"/>
                <a:gd name="f4" fmla="val 6617"/>
                <a:gd name="f5" fmla="val 6191"/>
                <a:gd name="f6" fmla="val 1260"/>
                <a:gd name="f7" fmla="val 6301"/>
                <a:gd name="f8" fmla="val 6411"/>
                <a:gd name="f9" fmla="val 1292"/>
                <a:gd name="f10" fmla="val 6490"/>
                <a:gd name="f11" fmla="val 1355"/>
                <a:gd name="f12" fmla="val 6648"/>
                <a:gd name="f13" fmla="val 1512"/>
                <a:gd name="f14" fmla="val 1796"/>
                <a:gd name="f15" fmla="val 1953"/>
                <a:gd name="f16" fmla="val 5954"/>
                <a:gd name="f17" fmla="val 2457"/>
                <a:gd name="f18" fmla="val 6112"/>
                <a:gd name="f19" fmla="val 2709"/>
                <a:gd name="f20" fmla="val 6207"/>
                <a:gd name="f21" fmla="val 3025"/>
                <a:gd name="f22" fmla="val 3308"/>
                <a:gd name="f23" fmla="val 3592"/>
                <a:gd name="f24" fmla="val 3907"/>
                <a:gd name="f25" fmla="val 4127"/>
                <a:gd name="f26" fmla="val 4631"/>
                <a:gd name="f27" fmla="val 4789"/>
                <a:gd name="f28" fmla="val 5072"/>
                <a:gd name="f29" fmla="val 5230"/>
                <a:gd name="f30" fmla="val 6396"/>
                <a:gd name="f31" fmla="val 5324"/>
                <a:gd name="f32" fmla="val 6270"/>
                <a:gd name="f33" fmla="val 5356"/>
                <a:gd name="f34" fmla="val 6080"/>
                <a:gd name="f35" fmla="val 6017"/>
                <a:gd name="f36" fmla="val 5923"/>
                <a:gd name="f37" fmla="val 5419"/>
                <a:gd name="f38" fmla="val 4726"/>
                <a:gd name="f39" fmla="val 5167"/>
                <a:gd name="f40" fmla="val 4883"/>
                <a:gd name="f41" fmla="val 4852"/>
                <a:gd name="f42" fmla="val 4946"/>
                <a:gd name="f43" fmla="val 4600"/>
                <a:gd name="f44" fmla="val 4316"/>
                <a:gd name="f45" fmla="val 4001"/>
                <a:gd name="f46" fmla="val 3749"/>
                <a:gd name="f47" fmla="val 3245"/>
                <a:gd name="f48" fmla="val 3182"/>
                <a:gd name="f49" fmla="val 3056"/>
                <a:gd name="f50" fmla="val 2961"/>
                <a:gd name="f51" fmla="val 2835"/>
                <a:gd name="f52" fmla="val 2772"/>
                <a:gd name="f53" fmla="val 2552"/>
                <a:gd name="f54" fmla="val 3214"/>
                <a:gd name="f55" fmla="val 2898"/>
                <a:gd name="f56" fmla="val 3623"/>
                <a:gd name="f57" fmla="val 2993"/>
                <a:gd name="f58" fmla="val 3119"/>
                <a:gd name="f59" fmla="val 2615"/>
                <a:gd name="f60" fmla="val 2694"/>
                <a:gd name="f61" fmla="val 2804"/>
                <a:gd name="f62" fmla="val 2914"/>
                <a:gd name="f63" fmla="val 3135"/>
                <a:gd name="f64" fmla="val 3718"/>
                <a:gd name="f65" fmla="val 1890"/>
                <a:gd name="f66" fmla="val 3970"/>
                <a:gd name="f67" fmla="val 1733"/>
                <a:gd name="f68" fmla="val 4253"/>
                <a:gd name="f69" fmla="val 1638"/>
                <a:gd name="f70" fmla="val 4537"/>
                <a:gd name="f71" fmla="val 4820"/>
                <a:gd name="f72" fmla="val 5135"/>
                <a:gd name="f73" fmla="val 5387"/>
                <a:gd name="f74" fmla="val 5891"/>
                <a:gd name="f75" fmla="val 5970"/>
                <a:gd name="f76" fmla="val 851"/>
                <a:gd name="f77" fmla="val 1071"/>
                <a:gd name="f78" fmla="val 1449"/>
                <a:gd name="f79" fmla="val 1859"/>
                <a:gd name="f80" fmla="val 2079"/>
                <a:gd name="f81" fmla="val 4568"/>
                <a:gd name="f82" fmla="val 4757"/>
                <a:gd name="f83" fmla="val 5198"/>
                <a:gd name="f84" fmla="val 6616"/>
                <a:gd name="f85" fmla="*/ f0 1 7719"/>
                <a:gd name="f86" fmla="*/ f1 1 6617"/>
                <a:gd name="f87" fmla="val f2"/>
                <a:gd name="f88" fmla="val f3"/>
                <a:gd name="f89" fmla="val f4"/>
                <a:gd name="f90" fmla="+- f89 0 f87"/>
                <a:gd name="f91" fmla="+- f88 0 f87"/>
                <a:gd name="f92" fmla="*/ f91 1 7719"/>
                <a:gd name="f93" fmla="*/ f90 1 6617"/>
                <a:gd name="f94" fmla="*/ f87 1 f92"/>
                <a:gd name="f95" fmla="*/ f88 1 f92"/>
                <a:gd name="f96" fmla="*/ f87 1 f93"/>
                <a:gd name="f97" fmla="*/ f89 1 f93"/>
                <a:gd name="f98" fmla="*/ f94 f85 1"/>
                <a:gd name="f99" fmla="*/ f95 f85 1"/>
                <a:gd name="f100" fmla="*/ f97 f86 1"/>
                <a:gd name="f101" fmla="*/ f96 f8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8" t="f101" r="f99" b="f100"/>
              <a:pathLst>
                <a:path w="7719" h="6617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2" y="f14"/>
                    <a:pt x="f10" y="f15"/>
                  </a:cubicBezTo>
                  <a:lnTo>
                    <a:pt x="f16" y="f17"/>
                  </a:lnTo>
                  <a:cubicBezTo>
                    <a:pt x="f18" y="f19"/>
                    <a:pt x="f20" y="f21"/>
                    <a:pt x="f20" y="f22"/>
                  </a:cubicBezTo>
                  <a:cubicBezTo>
                    <a:pt x="f20" y="f23"/>
                    <a:pt x="f18" y="f24"/>
                    <a:pt x="f16" y="f25"/>
                  </a:cubicBezTo>
                  <a:lnTo>
                    <a:pt x="f10" y="f26"/>
                  </a:lnTo>
                  <a:cubicBezTo>
                    <a:pt x="f12" y="f27"/>
                    <a:pt x="f12" y="f28"/>
                    <a:pt x="f10" y="f29"/>
                  </a:cubicBezTo>
                  <a:cubicBezTo>
                    <a:pt x="f30" y="f31"/>
                    <a:pt x="f32" y="f33"/>
                    <a:pt x="f20" y="f33"/>
                  </a:cubicBezTo>
                  <a:cubicBezTo>
                    <a:pt x="f34" y="f33"/>
                    <a:pt x="f35" y="f31"/>
                    <a:pt x="f36" y="f29"/>
                  </a:cubicBezTo>
                  <a:lnTo>
                    <a:pt x="f37" y="f38"/>
                  </a:lnTo>
                  <a:cubicBezTo>
                    <a:pt x="f39" y="f40"/>
                    <a:pt x="f41" y="f42"/>
                    <a:pt x="f43" y="f42"/>
                  </a:cubicBezTo>
                  <a:cubicBezTo>
                    <a:pt x="f44" y="f42"/>
                    <a:pt x="f45" y="f40"/>
                    <a:pt x="f46" y="f38"/>
                  </a:cubicBezTo>
                  <a:lnTo>
                    <a:pt x="f47" y="f29"/>
                  </a:lnTo>
                  <a:cubicBezTo>
                    <a:pt x="f48" y="f31"/>
                    <a:pt x="f49" y="f33"/>
                    <a:pt x="f50" y="f33"/>
                  </a:cubicBezTo>
                  <a:cubicBezTo>
                    <a:pt x="f51" y="f33"/>
                    <a:pt x="f52" y="f31"/>
                    <a:pt x="f19" y="f29"/>
                  </a:cubicBezTo>
                  <a:cubicBezTo>
                    <a:pt x="f53" y="f28"/>
                    <a:pt x="f53" y="f27"/>
                    <a:pt x="f19" y="f26"/>
                  </a:cubicBezTo>
                  <a:lnTo>
                    <a:pt x="f54" y="f25"/>
                  </a:lnTo>
                  <a:cubicBezTo>
                    <a:pt x="f50" y="f24"/>
                    <a:pt x="f55" y="f56"/>
                    <a:pt x="f55" y="f22"/>
                  </a:cubicBezTo>
                  <a:cubicBezTo>
                    <a:pt x="f55" y="f57"/>
                    <a:pt x="f50" y="f19"/>
                    <a:pt x="f58" y="f17"/>
                  </a:cubicBezTo>
                  <a:lnTo>
                    <a:pt x="f59" y="f15"/>
                  </a:lnTo>
                  <a:cubicBezTo>
                    <a:pt x="f17" y="f14"/>
                    <a:pt x="f17" y="f13"/>
                    <a:pt x="f59" y="f11"/>
                  </a:cubicBezTo>
                  <a:cubicBezTo>
                    <a:pt x="f60" y="f9"/>
                    <a:pt x="f61" y="f6"/>
                    <a:pt x="f62" y="f6"/>
                  </a:cubicBezTo>
                  <a:cubicBezTo>
                    <a:pt x="f21" y="f6"/>
                    <a:pt x="f63" y="f9"/>
                    <a:pt x="f54" y="f11"/>
                  </a:cubicBezTo>
                  <a:lnTo>
                    <a:pt x="f64" y="f65"/>
                  </a:lnTo>
                  <a:cubicBezTo>
                    <a:pt x="f66" y="f67"/>
                    <a:pt x="f68" y="f69"/>
                    <a:pt x="f70" y="f69"/>
                  </a:cubicBezTo>
                  <a:cubicBezTo>
                    <a:pt x="f71" y="f69"/>
                    <a:pt x="f72" y="f67"/>
                    <a:pt x="f73" y="f65"/>
                  </a:cubicBezTo>
                  <a:lnTo>
                    <a:pt x="f74" y="f11"/>
                  </a:lnTo>
                  <a:cubicBezTo>
                    <a:pt x="f75" y="f9"/>
                    <a:pt x="f34" y="f6"/>
                    <a:pt x="f5" y="f6"/>
                  </a:cubicBezTo>
                  <a:close/>
                  <a:moveTo>
                    <a:pt x="f2" y="f2"/>
                  </a:moveTo>
                  <a:lnTo>
                    <a:pt x="f2" y="f6"/>
                  </a:lnTo>
                  <a:lnTo>
                    <a:pt x="f76" y="f6"/>
                  </a:lnTo>
                  <a:cubicBezTo>
                    <a:pt x="f77" y="f6"/>
                    <a:pt x="f6" y="f78"/>
                    <a:pt x="f6" y="f69"/>
                  </a:cubicBezTo>
                  <a:cubicBezTo>
                    <a:pt x="f6" y="f79"/>
                    <a:pt x="f77" y="f80"/>
                    <a:pt x="f76" y="f80"/>
                  </a:cubicBezTo>
                  <a:lnTo>
                    <a:pt x="f2" y="f80"/>
                  </a:lnTo>
                  <a:lnTo>
                    <a:pt x="f2" y="f81"/>
                  </a:lnTo>
                  <a:lnTo>
                    <a:pt x="f76" y="f81"/>
                  </a:lnTo>
                  <a:cubicBezTo>
                    <a:pt x="f77" y="f81"/>
                    <a:pt x="f6" y="f82"/>
                    <a:pt x="f6" y="f42"/>
                  </a:cubicBezTo>
                  <a:cubicBezTo>
                    <a:pt x="f6" y="f83"/>
                    <a:pt x="f77" y="f73"/>
                    <a:pt x="f76" y="f73"/>
                  </a:cubicBezTo>
                  <a:lnTo>
                    <a:pt x="f2" y="f73"/>
                  </a:lnTo>
                  <a:lnTo>
                    <a:pt x="f2" y="f84"/>
                  </a:lnTo>
                  <a:lnTo>
                    <a:pt x="f3" y="f84"/>
                  </a:ln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7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chemeClr val="bg1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1" name="Google Shape;10030;p74">
              <a:extLst>
                <a:ext uri="{FF2B5EF4-FFF2-40B4-BE49-F238E27FC236}">
                  <a16:creationId xmlns:a16="http://schemas.microsoft.com/office/drawing/2014/main" id="{7DCD92A4-57C3-6818-7BA5-F6820666516F}"/>
                </a:ext>
              </a:extLst>
            </p:cNvPr>
            <p:cNvSpPr/>
            <p:nvPr/>
          </p:nvSpPr>
          <p:spPr>
            <a:xfrm>
              <a:off x="3983592" y="2777115"/>
              <a:ext cx="392753" cy="38108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666"/>
                <a:gd name="f4" fmla="val 11531"/>
                <a:gd name="f5" fmla="val 10618"/>
                <a:gd name="f6" fmla="val 1701"/>
                <a:gd name="f7" fmla="val 10870"/>
                <a:gd name="f8" fmla="val 11027"/>
                <a:gd name="f9" fmla="val 1890"/>
                <a:gd name="f10" fmla="val 2080"/>
                <a:gd name="f11" fmla="val 9546"/>
                <a:gd name="f12" fmla="val 9767"/>
                <a:gd name="f13" fmla="val 10807"/>
                <a:gd name="f14" fmla="val 9956"/>
                <a:gd name="f15" fmla="val 1828"/>
                <a:gd name="f16" fmla="val 1670"/>
                <a:gd name="f17" fmla="val 1859"/>
                <a:gd name="f18" fmla="val 1891"/>
                <a:gd name="f19" fmla="val 1198"/>
                <a:gd name="f20" fmla="val 536"/>
                <a:gd name="f21" fmla="val 1"/>
                <a:gd name="f22" fmla="val 567"/>
                <a:gd name="f23" fmla="val 1229"/>
                <a:gd name="f24" fmla="val 10334"/>
                <a:gd name="f25" fmla="val 10995"/>
                <a:gd name="f26" fmla="val 11405"/>
                <a:gd name="f27" fmla="val 12067"/>
                <a:gd name="f28" fmla="val 1260"/>
                <a:gd name="f29" fmla="val 12130"/>
                <a:gd name="f30" fmla="*/ f0 1 12666"/>
                <a:gd name="f31" fmla="*/ f1 1 11531"/>
                <a:gd name="f32" fmla="val f2"/>
                <a:gd name="f33" fmla="val f3"/>
                <a:gd name="f34" fmla="val f4"/>
                <a:gd name="f35" fmla="+- f34 0 f32"/>
                <a:gd name="f36" fmla="+- f33 0 f32"/>
                <a:gd name="f37" fmla="*/ f36 1 12666"/>
                <a:gd name="f38" fmla="*/ f35 1 11531"/>
                <a:gd name="f39" fmla="*/ f32 1 f37"/>
                <a:gd name="f40" fmla="*/ f33 1 f37"/>
                <a:gd name="f41" fmla="*/ f32 1 f38"/>
                <a:gd name="f42" fmla="*/ f34 1 f38"/>
                <a:gd name="f43" fmla="*/ f39 f30 1"/>
                <a:gd name="f44" fmla="*/ f40 f30 1"/>
                <a:gd name="f45" fmla="*/ f42 f31 1"/>
                <a:gd name="f46" fmla="*/ f41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3" t="f46" r="f44" b="f45"/>
              <a:pathLst>
                <a:path w="12666" h="11531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8" y="f12"/>
                    <a:pt x="f13" y="f14"/>
                    <a:pt x="f5" y="f14"/>
                  </a:cubicBezTo>
                  <a:lnTo>
                    <a:pt x="f10" y="f14"/>
                  </a:lnTo>
                  <a:cubicBezTo>
                    <a:pt x="f15" y="f14"/>
                    <a:pt x="f16" y="f12"/>
                    <a:pt x="f16" y="f11"/>
                  </a:cubicBezTo>
                  <a:lnTo>
                    <a:pt x="f16" y="f10"/>
                  </a:lnTo>
                  <a:cubicBezTo>
                    <a:pt x="f16" y="f17"/>
                    <a:pt x="f18" y="f6"/>
                    <a:pt x="f10" y="f6"/>
                  </a:cubicBezTo>
                  <a:close/>
                  <a:moveTo>
                    <a:pt x="f19" y="f2"/>
                  </a:moveTo>
                  <a:cubicBezTo>
                    <a:pt x="f20" y="f2"/>
                    <a:pt x="f21" y="f22"/>
                    <a:pt x="f21" y="f23"/>
                  </a:cubicBezTo>
                  <a:lnTo>
                    <a:pt x="f21" y="f24"/>
                  </a:lnTo>
                  <a:cubicBezTo>
                    <a:pt x="f21" y="f25"/>
                    <a:pt x="f20" y="f4"/>
                    <a:pt x="f19" y="f4"/>
                  </a:cubicBezTo>
                  <a:lnTo>
                    <a:pt x="f26" y="f4"/>
                  </a:lnTo>
                  <a:cubicBezTo>
                    <a:pt x="f27" y="f4"/>
                    <a:pt x="f3" y="f25"/>
                    <a:pt x="f3" y="f24"/>
                  </a:cubicBezTo>
                  <a:lnTo>
                    <a:pt x="f3" y="f28"/>
                  </a:lnTo>
                  <a:cubicBezTo>
                    <a:pt x="f3" y="f22"/>
                    <a:pt x="f29" y="f2"/>
                    <a:pt x="f26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7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chemeClr val="bg1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22" name="Google Shape;10074;p74">
            <a:extLst>
              <a:ext uri="{FF2B5EF4-FFF2-40B4-BE49-F238E27FC236}">
                <a16:creationId xmlns:a16="http://schemas.microsoft.com/office/drawing/2014/main" id="{8746048F-062C-0E14-773D-6E120065411C}"/>
              </a:ext>
            </a:extLst>
          </p:cNvPr>
          <p:cNvGrpSpPr/>
          <p:nvPr/>
        </p:nvGrpSpPr>
        <p:grpSpPr>
          <a:xfrm>
            <a:off x="4275478" y="3843245"/>
            <a:ext cx="523671" cy="547017"/>
            <a:chOff x="4578208" y="2751804"/>
            <a:chExt cx="392753" cy="410263"/>
          </a:xfrm>
          <a:solidFill>
            <a:schemeClr val="bg2"/>
          </a:solidFill>
        </p:grpSpPr>
        <p:sp>
          <p:nvSpPr>
            <p:cNvPr id="23" name="Google Shape;10075;p74">
              <a:extLst>
                <a:ext uri="{FF2B5EF4-FFF2-40B4-BE49-F238E27FC236}">
                  <a16:creationId xmlns:a16="http://schemas.microsoft.com/office/drawing/2014/main" id="{3F72337F-0525-A6C6-2128-E4A50346CBE2}"/>
                </a:ext>
              </a:extLst>
            </p:cNvPr>
            <p:cNvSpPr/>
            <p:nvPr/>
          </p:nvSpPr>
          <p:spPr>
            <a:xfrm>
              <a:off x="4578208" y="2751804"/>
              <a:ext cx="385904" cy="41026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445"/>
                <a:gd name="f4" fmla="val 12414"/>
                <a:gd name="f5" fmla="val 7026"/>
                <a:gd name="f6" fmla="val 1670"/>
                <a:gd name="f7" fmla="val 7278"/>
                <a:gd name="f8" fmla="val 7467"/>
                <a:gd name="f9" fmla="val 1859"/>
                <a:gd name="f10" fmla="val 2111"/>
                <a:gd name="f11" fmla="val 2332"/>
                <a:gd name="f12" fmla="val 2490"/>
                <a:gd name="f13" fmla="val 2080"/>
                <a:gd name="f14" fmla="val 1828"/>
                <a:gd name="f15" fmla="val 1639"/>
                <a:gd name="f16" fmla="val 2300"/>
                <a:gd name="f17" fmla="val 4159"/>
                <a:gd name="f18" fmla="val 4348"/>
                <a:gd name="f19" fmla="val 4537"/>
                <a:gd name="f20" fmla="val 4789"/>
                <a:gd name="f21" fmla="val 4978"/>
                <a:gd name="f22" fmla="val 4317"/>
                <a:gd name="f23" fmla="val 6648"/>
                <a:gd name="f24" fmla="val 6837"/>
                <a:gd name="f25" fmla="val 7058"/>
                <a:gd name="f26" fmla="val 7310"/>
                <a:gd name="f27" fmla="val 6806"/>
                <a:gd name="f28" fmla="val 9106"/>
                <a:gd name="f29" fmla="val 9295"/>
                <a:gd name="f30" fmla="val 9515"/>
                <a:gd name="f31" fmla="val 9736"/>
                <a:gd name="f32" fmla="val 9893"/>
                <a:gd name="f33" fmla="val 9704"/>
                <a:gd name="f34" fmla="val 9263"/>
                <a:gd name="f35" fmla="val 11500"/>
                <a:gd name="f36" fmla="val 10775"/>
                <a:gd name="f37" fmla="val 11342"/>
                <a:gd name="f38" fmla="val 11248"/>
                <a:gd name="f39" fmla="val 10870"/>
                <a:gd name="f40" fmla="val 11594"/>
                <a:gd name="f41" fmla="val 10303"/>
                <a:gd name="f42" fmla="val 9767"/>
                <a:gd name="f43" fmla="val 9326"/>
                <a:gd name="f44" fmla="val 9137"/>
                <a:gd name="f45" fmla="val 1261"/>
                <a:gd name="f46" fmla="val 1"/>
                <a:gd name="f47" fmla="val 568"/>
                <a:gd name="f48" fmla="val 32"/>
                <a:gd name="f49" fmla="val 1229"/>
                <a:gd name="f50" fmla="val 10334"/>
                <a:gd name="f51" fmla="val 11468"/>
                <a:gd name="f52" fmla="val 946"/>
                <a:gd name="f53" fmla="val 10082"/>
                <a:gd name="f54" fmla="val 12224"/>
                <a:gd name="f55" fmla="val 12004"/>
                <a:gd name="f56" fmla="val 9074"/>
                <a:gd name="f57" fmla="val 8538"/>
                <a:gd name="f58" fmla="val 7877"/>
                <a:gd name="f59" fmla="*/ f0 1 12445"/>
                <a:gd name="f60" fmla="*/ f1 1 12414"/>
                <a:gd name="f61" fmla="val f2"/>
                <a:gd name="f62" fmla="val f3"/>
                <a:gd name="f63" fmla="val f4"/>
                <a:gd name="f64" fmla="+- f63 0 f61"/>
                <a:gd name="f65" fmla="+- f62 0 f61"/>
                <a:gd name="f66" fmla="*/ f65 1 12445"/>
                <a:gd name="f67" fmla="*/ f64 1 12414"/>
                <a:gd name="f68" fmla="*/ f61 1 f66"/>
                <a:gd name="f69" fmla="*/ f62 1 f66"/>
                <a:gd name="f70" fmla="*/ f61 1 f67"/>
                <a:gd name="f71" fmla="*/ f63 1 f67"/>
                <a:gd name="f72" fmla="*/ f68 f59 1"/>
                <a:gd name="f73" fmla="*/ f69 f59 1"/>
                <a:gd name="f74" fmla="*/ f71 f60 1"/>
                <a:gd name="f75" fmla="*/ f70 f6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2" t="f75" r="f73" b="f74"/>
              <a:pathLst>
                <a:path w="12445" h="12414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15" y="f16"/>
                    <a:pt x="f15" y="f10"/>
                  </a:cubicBezTo>
                  <a:cubicBezTo>
                    <a:pt x="f15" y="f14"/>
                    <a:pt x="f14" y="f6"/>
                    <a:pt x="f13" y="f6"/>
                  </a:cubicBezTo>
                  <a:close/>
                  <a:moveTo>
                    <a:pt x="f5" y="f17"/>
                  </a:moveTo>
                  <a:cubicBezTo>
                    <a:pt x="f7" y="f17"/>
                    <a:pt x="f8" y="f18"/>
                    <a:pt x="f8" y="f19"/>
                  </a:cubicBezTo>
                  <a:cubicBezTo>
                    <a:pt x="f8" y="f20"/>
                    <a:pt x="f7" y="f21"/>
                    <a:pt x="f5" y="f21"/>
                  </a:cubicBezTo>
                  <a:lnTo>
                    <a:pt x="f13" y="f21"/>
                  </a:lnTo>
                  <a:cubicBezTo>
                    <a:pt x="f14" y="f21"/>
                    <a:pt x="f15" y="f20"/>
                    <a:pt x="f15" y="f19"/>
                  </a:cubicBezTo>
                  <a:cubicBezTo>
                    <a:pt x="f15" y="f22"/>
                    <a:pt x="f14" y="f17"/>
                    <a:pt x="f13" y="f17"/>
                  </a:cubicBezTo>
                  <a:close/>
                  <a:moveTo>
                    <a:pt x="f5" y="f23"/>
                  </a:moveTo>
                  <a:cubicBezTo>
                    <a:pt x="f7" y="f23"/>
                    <a:pt x="f8" y="f24"/>
                    <a:pt x="f8" y="f25"/>
                  </a:cubicBezTo>
                  <a:cubicBezTo>
                    <a:pt x="f8" y="f26"/>
                    <a:pt x="f7" y="f8"/>
                    <a:pt x="f5" y="f8"/>
                  </a:cubicBezTo>
                  <a:lnTo>
                    <a:pt x="f13" y="f8"/>
                  </a:lnTo>
                  <a:cubicBezTo>
                    <a:pt x="f14" y="f8"/>
                    <a:pt x="f15" y="f7"/>
                    <a:pt x="f15" y="f25"/>
                  </a:cubicBezTo>
                  <a:cubicBezTo>
                    <a:pt x="f15" y="f27"/>
                    <a:pt x="f14" y="f23"/>
                    <a:pt x="f13" y="f23"/>
                  </a:cubicBezTo>
                  <a:close/>
                  <a:moveTo>
                    <a:pt x="f5" y="f28"/>
                  </a:moveTo>
                  <a:cubicBezTo>
                    <a:pt x="f7" y="f28"/>
                    <a:pt x="f8" y="f29"/>
                    <a:pt x="f8" y="f30"/>
                  </a:cubicBezTo>
                  <a:cubicBezTo>
                    <a:pt x="f8" y="f31"/>
                    <a:pt x="f7" y="f32"/>
                    <a:pt x="f5" y="f32"/>
                  </a:cubicBezTo>
                  <a:lnTo>
                    <a:pt x="f13" y="f32"/>
                  </a:lnTo>
                  <a:cubicBezTo>
                    <a:pt x="f14" y="f32"/>
                    <a:pt x="f15" y="f33"/>
                    <a:pt x="f15" y="f30"/>
                  </a:cubicBezTo>
                  <a:cubicBezTo>
                    <a:pt x="f15" y="f34"/>
                    <a:pt x="f14" y="f28"/>
                    <a:pt x="f13" y="f28"/>
                  </a:cubicBezTo>
                  <a:close/>
                  <a:moveTo>
                    <a:pt x="f35" y="f36"/>
                  </a:moveTo>
                  <a:cubicBezTo>
                    <a:pt x="f37" y="f38"/>
                    <a:pt x="f39" y="f40"/>
                    <a:pt x="f41" y="f40"/>
                  </a:cubicBezTo>
                  <a:cubicBezTo>
                    <a:pt x="f42" y="f40"/>
                    <a:pt x="f43" y="f38"/>
                    <a:pt x="f44" y="f36"/>
                  </a:cubicBezTo>
                  <a:close/>
                  <a:moveTo>
                    <a:pt x="f45" y="f46"/>
                  </a:moveTo>
                  <a:cubicBezTo>
                    <a:pt x="f47" y="f46"/>
                    <a:pt x="f48" y="f47"/>
                    <a:pt x="f48" y="f49"/>
                  </a:cubicBezTo>
                  <a:lnTo>
                    <a:pt x="f48" y="f50"/>
                  </a:lnTo>
                  <a:cubicBezTo>
                    <a:pt x="f2" y="f51"/>
                    <a:pt x="f52" y="f4"/>
                    <a:pt x="f13" y="f4"/>
                  </a:cubicBezTo>
                  <a:lnTo>
                    <a:pt x="f50" y="f4"/>
                  </a:lnTo>
                  <a:cubicBezTo>
                    <a:pt x="f35" y="f4"/>
                    <a:pt x="f3" y="f51"/>
                    <a:pt x="f3" y="f50"/>
                  </a:cubicBezTo>
                  <a:cubicBezTo>
                    <a:pt x="f3" y="f53"/>
                    <a:pt x="f54" y="f32"/>
                    <a:pt x="f55" y="f32"/>
                  </a:cubicBezTo>
                  <a:lnTo>
                    <a:pt x="f56" y="f32"/>
                  </a:lnTo>
                  <a:lnTo>
                    <a:pt x="f56" y="f49"/>
                  </a:lnTo>
                  <a:cubicBezTo>
                    <a:pt x="f56" y="f47"/>
                    <a:pt x="f57" y="f46"/>
                    <a:pt x="f58" y="f4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7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chemeClr val="bg1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4" name="Google Shape;10076;p74">
              <a:extLst>
                <a:ext uri="{FF2B5EF4-FFF2-40B4-BE49-F238E27FC236}">
                  <a16:creationId xmlns:a16="http://schemas.microsoft.com/office/drawing/2014/main" id="{554EBD9B-AB74-4F59-F255-1CCFF877032E}"/>
                </a:ext>
              </a:extLst>
            </p:cNvPr>
            <p:cNvSpPr/>
            <p:nvPr/>
          </p:nvSpPr>
          <p:spPr>
            <a:xfrm>
              <a:off x="4883984" y="2989191"/>
              <a:ext cx="85030" cy="7294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42"/>
                <a:gd name="f4" fmla="val 2207"/>
                <a:gd name="f5" fmla="val 1"/>
                <a:gd name="f6" fmla="val 32"/>
                <a:gd name="f7" fmla="val 1009"/>
                <a:gd name="f8" fmla="val 1986"/>
                <a:gd name="f9" fmla="val 1103"/>
                <a:gd name="f10" fmla="val 2080"/>
                <a:gd name="f11" fmla="val 1261"/>
                <a:gd name="f12" fmla="val 2206"/>
                <a:gd name="f13" fmla="val 1418"/>
                <a:gd name="f14" fmla="val 1576"/>
                <a:gd name="f15" fmla="val 1733"/>
                <a:gd name="f16" fmla="val 2143"/>
                <a:gd name="f17" fmla="val 1796"/>
                <a:gd name="f18" fmla="val 2741"/>
                <a:gd name="f19" fmla="*/ f0 1 2742"/>
                <a:gd name="f20" fmla="*/ f1 1 2207"/>
                <a:gd name="f21" fmla="val f2"/>
                <a:gd name="f22" fmla="val f3"/>
                <a:gd name="f23" fmla="val f4"/>
                <a:gd name="f24" fmla="+- f23 0 f21"/>
                <a:gd name="f25" fmla="+- f22 0 f21"/>
                <a:gd name="f26" fmla="*/ f25 1 2742"/>
                <a:gd name="f27" fmla="*/ f24 1 2207"/>
                <a:gd name="f28" fmla="*/ f21 1 f26"/>
                <a:gd name="f29" fmla="*/ f22 1 f26"/>
                <a:gd name="f30" fmla="*/ f21 1 f27"/>
                <a:gd name="f31" fmla="*/ f23 1 f27"/>
                <a:gd name="f32" fmla="*/ f28 f19 1"/>
                <a:gd name="f33" fmla="*/ f29 f19 1"/>
                <a:gd name="f34" fmla="*/ f31 f20 1"/>
                <a:gd name="f35" fmla="*/ f30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2742" h="2207">
                  <a:moveTo>
                    <a:pt x="f2" y="f5"/>
                  </a:moveTo>
                  <a:lnTo>
                    <a:pt x="f2" y="f6"/>
                  </a:lnTo>
                  <a:lnTo>
                    <a:pt x="f7" y="f8"/>
                  </a:lnTo>
                  <a:cubicBezTo>
                    <a:pt x="f9" y="f10"/>
                    <a:pt x="f11" y="f12"/>
                    <a:pt x="f13" y="f12"/>
                  </a:cubicBezTo>
                  <a:cubicBezTo>
                    <a:pt x="f14" y="f12"/>
                    <a:pt x="f15" y="f16"/>
                    <a:pt x="f17" y="f8"/>
                  </a:cubicBezTo>
                  <a:lnTo>
                    <a:pt x="f18" y="f6"/>
                  </a:lnTo>
                  <a:lnTo>
                    <a:pt x="f18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7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chemeClr val="bg1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5" name="Google Shape;10077;p74">
              <a:extLst>
                <a:ext uri="{FF2B5EF4-FFF2-40B4-BE49-F238E27FC236}">
                  <a16:creationId xmlns:a16="http://schemas.microsoft.com/office/drawing/2014/main" id="{ED87A36C-6B90-4A37-9970-F4EFE02B104B}"/>
                </a:ext>
              </a:extLst>
            </p:cNvPr>
            <p:cNvSpPr/>
            <p:nvPr/>
          </p:nvSpPr>
          <p:spPr>
            <a:xfrm>
              <a:off x="4885931" y="2752856"/>
              <a:ext cx="85030" cy="20929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42"/>
                <a:gd name="f4" fmla="val 6333"/>
                <a:gd name="f5" fmla="val 1796"/>
                <a:gd name="f6" fmla="val 819"/>
                <a:gd name="f7" fmla="val 1891"/>
                <a:gd name="f8" fmla="val 1922"/>
                <a:gd name="f9" fmla="val 882"/>
                <a:gd name="f10" fmla="val 945"/>
                <a:gd name="f11" fmla="val 1638"/>
                <a:gd name="f12" fmla="val 820"/>
                <a:gd name="f13" fmla="val 851"/>
                <a:gd name="f14" fmla="val 883"/>
                <a:gd name="f15" fmla="val 977"/>
                <a:gd name="f16" fmla="val 410"/>
                <a:gd name="f17" fmla="val 1"/>
                <a:gd name="f18" fmla="val 2741"/>
                <a:gd name="f19" fmla="val 2300"/>
                <a:gd name="f20" fmla="*/ f0 1 2742"/>
                <a:gd name="f21" fmla="*/ f1 1 6333"/>
                <a:gd name="f22" fmla="val f2"/>
                <a:gd name="f23" fmla="val f3"/>
                <a:gd name="f24" fmla="val f4"/>
                <a:gd name="f25" fmla="+- f24 0 f22"/>
                <a:gd name="f26" fmla="+- f23 0 f22"/>
                <a:gd name="f27" fmla="*/ f26 1 2742"/>
                <a:gd name="f28" fmla="*/ f25 1 6333"/>
                <a:gd name="f29" fmla="*/ f22 1 f27"/>
                <a:gd name="f30" fmla="*/ f23 1 f27"/>
                <a:gd name="f31" fmla="*/ f22 1 f28"/>
                <a:gd name="f32" fmla="*/ f24 1 f28"/>
                <a:gd name="f33" fmla="*/ f29 f20 1"/>
                <a:gd name="f34" fmla="*/ f30 f20 1"/>
                <a:gd name="f35" fmla="*/ f32 f21 1"/>
                <a:gd name="f36" fmla="*/ f31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3" t="f36" r="f34" b="f35"/>
              <a:pathLst>
                <a:path w="2742" h="6333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lnTo>
                    <a:pt x="f12" y="f11"/>
                  </a:lnTo>
                  <a:lnTo>
                    <a:pt x="f12" y="f10"/>
                  </a:lnTo>
                  <a:cubicBezTo>
                    <a:pt x="f12" y="f13"/>
                    <a:pt x="f14" y="f6"/>
                    <a:pt x="f15" y="f6"/>
                  </a:cubicBezTo>
                  <a:close/>
                  <a:moveTo>
                    <a:pt x="f15" y="f2"/>
                  </a:moveTo>
                  <a:cubicBezTo>
                    <a:pt x="f16" y="f2"/>
                    <a:pt x="f17" y="f16"/>
                    <a:pt x="f17" y="f10"/>
                  </a:cubicBezTo>
                  <a:lnTo>
                    <a:pt x="f17" y="f4"/>
                  </a:lnTo>
                  <a:lnTo>
                    <a:pt x="f18" y="f4"/>
                  </a:lnTo>
                  <a:lnTo>
                    <a:pt x="f18" y="f10"/>
                  </a:lnTo>
                  <a:cubicBezTo>
                    <a:pt x="f18" y="f16"/>
                    <a:pt x="f19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7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chemeClr val="bg1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26" name="Google Shape;10084;p74">
            <a:extLst>
              <a:ext uri="{FF2B5EF4-FFF2-40B4-BE49-F238E27FC236}">
                <a16:creationId xmlns:a16="http://schemas.microsoft.com/office/drawing/2014/main" id="{E859AB94-D93B-B8FC-1858-35517073F654}"/>
              </a:ext>
            </a:extLst>
          </p:cNvPr>
          <p:cNvGrpSpPr/>
          <p:nvPr/>
        </p:nvGrpSpPr>
        <p:grpSpPr>
          <a:xfrm>
            <a:off x="7678033" y="3855265"/>
            <a:ext cx="479547" cy="494715"/>
            <a:chOff x="7130125" y="2760820"/>
            <a:chExt cx="359660" cy="371036"/>
          </a:xfrm>
          <a:solidFill>
            <a:schemeClr val="bg2"/>
          </a:solidFill>
        </p:grpSpPr>
        <p:sp>
          <p:nvSpPr>
            <p:cNvPr id="27" name="Google Shape;10085;p74">
              <a:extLst>
                <a:ext uri="{FF2B5EF4-FFF2-40B4-BE49-F238E27FC236}">
                  <a16:creationId xmlns:a16="http://schemas.microsoft.com/office/drawing/2014/main" id="{AE01F92D-6C29-E5B9-0915-15BCF8F1E7E0}"/>
                </a:ext>
              </a:extLst>
            </p:cNvPr>
            <p:cNvSpPr/>
            <p:nvPr/>
          </p:nvSpPr>
          <p:spPr>
            <a:xfrm>
              <a:off x="7203835" y="3021095"/>
              <a:ext cx="89720" cy="3599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183"/>
                <a:gd name="f4" fmla="val 1198"/>
                <a:gd name="f5" fmla="val 1607"/>
                <a:gd name="f6" fmla="val 820"/>
                <a:gd name="f7" fmla="val 190"/>
                <a:gd name="f8" fmla="val 504"/>
                <a:gd name="f9" fmla="val 1"/>
                <a:gd name="f10" fmla="val 1197"/>
                <a:gd name="f11" fmla="val 3025"/>
                <a:gd name="f12" fmla="val 536"/>
                <a:gd name="f13" fmla="val 2363"/>
                <a:gd name="f14" fmla="*/ f0 1 3183"/>
                <a:gd name="f15" fmla="*/ f1 1 1198"/>
                <a:gd name="f16" fmla="val f2"/>
                <a:gd name="f17" fmla="val f3"/>
                <a:gd name="f18" fmla="val f4"/>
                <a:gd name="f19" fmla="+- f18 0 f16"/>
                <a:gd name="f20" fmla="+- f17 0 f16"/>
                <a:gd name="f21" fmla="*/ f20 1 3183"/>
                <a:gd name="f22" fmla="*/ f19 1 1198"/>
                <a:gd name="f23" fmla="*/ f16 1 f21"/>
                <a:gd name="f24" fmla="*/ f17 1 f21"/>
                <a:gd name="f25" fmla="*/ f16 1 f22"/>
                <a:gd name="f26" fmla="*/ f18 1 f22"/>
                <a:gd name="f27" fmla="*/ f23 f14 1"/>
                <a:gd name="f28" fmla="*/ f24 f14 1"/>
                <a:gd name="f29" fmla="*/ f26 f15 1"/>
                <a:gd name="f30" fmla="*/ f25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0" r="f28" b="f29"/>
              <a:pathLst>
                <a:path w="3183" h="1198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3" y="f10"/>
                  </a:lnTo>
                  <a:cubicBezTo>
                    <a:pt x="f11" y="f12"/>
                    <a:pt x="f13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7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chemeClr val="bg1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8" name="Google Shape;10086;p74">
              <a:extLst>
                <a:ext uri="{FF2B5EF4-FFF2-40B4-BE49-F238E27FC236}">
                  <a16:creationId xmlns:a16="http://schemas.microsoft.com/office/drawing/2014/main" id="{FFE87A48-D603-3E67-5470-09619C555248}"/>
                </a:ext>
              </a:extLst>
            </p:cNvPr>
            <p:cNvSpPr/>
            <p:nvPr/>
          </p:nvSpPr>
          <p:spPr>
            <a:xfrm>
              <a:off x="7223375" y="2947522"/>
              <a:ext cx="48874" cy="4914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734"/>
                <a:gd name="f4" fmla="val 1636"/>
                <a:gd name="f5" fmla="val 858"/>
                <a:gd name="f6" fmla="val 784"/>
                <a:gd name="f7" fmla="val 707"/>
                <a:gd name="f8" fmla="val 8"/>
                <a:gd name="f9" fmla="val 631"/>
                <a:gd name="f10" fmla="val 23"/>
                <a:gd name="f11" fmla="val 347"/>
                <a:gd name="f12" fmla="val 118"/>
                <a:gd name="f13" fmla="val 127"/>
                <a:gd name="f14" fmla="val 307"/>
                <a:gd name="f15" fmla="val 95"/>
                <a:gd name="f16" fmla="val 590"/>
                <a:gd name="f17" fmla="val 1"/>
                <a:gd name="f18" fmla="val 906"/>
                <a:gd name="f19" fmla="val 1189"/>
                <a:gd name="f20" fmla="val 284"/>
                <a:gd name="f21" fmla="val 1410"/>
                <a:gd name="f22" fmla="val 446"/>
                <a:gd name="f23" fmla="val 1548"/>
                <a:gd name="f24" fmla="val 658"/>
                <a:gd name="f25" fmla="val 871"/>
                <a:gd name="f26" fmla="val 949"/>
                <a:gd name="f27" fmla="val 1027"/>
                <a:gd name="f28" fmla="val 1624"/>
                <a:gd name="f29" fmla="val 1103"/>
                <a:gd name="f30" fmla="val 1599"/>
                <a:gd name="f31" fmla="val 1387"/>
                <a:gd name="f32" fmla="val 1536"/>
                <a:gd name="f33" fmla="val 1607"/>
                <a:gd name="f34" fmla="val 1347"/>
                <a:gd name="f35" fmla="val 1670"/>
                <a:gd name="f36" fmla="val 1063"/>
                <a:gd name="f37" fmla="val 1733"/>
                <a:gd name="f38" fmla="val 748"/>
                <a:gd name="f39" fmla="val 464"/>
                <a:gd name="f40" fmla="val 1450"/>
                <a:gd name="f41" fmla="val 244"/>
                <a:gd name="f42" fmla="val 1307"/>
                <a:gd name="f43" fmla="val 77"/>
                <a:gd name="f44" fmla="val 1091"/>
                <a:gd name="f45" fmla="*/ f0 1 1734"/>
                <a:gd name="f46" fmla="*/ f1 1 1636"/>
                <a:gd name="f47" fmla="val f2"/>
                <a:gd name="f48" fmla="val f3"/>
                <a:gd name="f49" fmla="val f4"/>
                <a:gd name="f50" fmla="+- f49 0 f47"/>
                <a:gd name="f51" fmla="+- f48 0 f47"/>
                <a:gd name="f52" fmla="*/ f51 1 1734"/>
                <a:gd name="f53" fmla="*/ f50 1 1636"/>
                <a:gd name="f54" fmla="*/ f47 1 f52"/>
                <a:gd name="f55" fmla="*/ f48 1 f52"/>
                <a:gd name="f56" fmla="*/ f47 1 f53"/>
                <a:gd name="f57" fmla="*/ f49 1 f53"/>
                <a:gd name="f58" fmla="*/ f54 f45 1"/>
                <a:gd name="f59" fmla="*/ f55 f45 1"/>
                <a:gd name="f60" fmla="*/ f57 f46 1"/>
                <a:gd name="f61" fmla="*/ f56 f4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8" t="f61" r="f59" b="f60"/>
              <a:pathLst>
                <a:path w="1734" h="1636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5" y="f19"/>
                    <a:pt x="f20" y="f21"/>
                  </a:cubicBezTo>
                  <a:cubicBezTo>
                    <a:pt x="f22" y="f23"/>
                    <a:pt x="f24" y="f4"/>
                    <a:pt x="f25" y="f4"/>
                  </a:cubicBezTo>
                  <a:cubicBezTo>
                    <a:pt x="f26" y="f4"/>
                    <a:pt x="f27" y="f28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cubicBezTo>
                    <a:pt x="f37" y="f38"/>
                    <a:pt x="f35" y="f39"/>
                    <a:pt x="f40" y="f41"/>
                  </a:cubicBezTo>
                  <a:cubicBezTo>
                    <a:pt x="f42" y="f43"/>
                    <a:pt x="f44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7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chemeClr val="bg1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9" name="Google Shape;10087;p74">
              <a:extLst>
                <a:ext uri="{FF2B5EF4-FFF2-40B4-BE49-F238E27FC236}">
                  <a16:creationId xmlns:a16="http://schemas.microsoft.com/office/drawing/2014/main" id="{8E9C3933-7BAA-5F6C-23A8-470148580293}"/>
                </a:ext>
              </a:extLst>
            </p:cNvPr>
            <p:cNvSpPr/>
            <p:nvPr/>
          </p:nvSpPr>
          <p:spPr>
            <a:xfrm>
              <a:off x="7130125" y="2760820"/>
              <a:ext cx="359660" cy="37103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760"/>
                <a:gd name="f4" fmla="val 12351"/>
                <a:gd name="f5" fmla="val 6428"/>
                <a:gd name="f6" fmla="val 820"/>
                <a:gd name="f7" fmla="val 6900"/>
                <a:gd name="f8" fmla="val 7247"/>
                <a:gd name="f9" fmla="val 1166"/>
                <a:gd name="f10" fmla="val 1639"/>
                <a:gd name="f11" fmla="val 4128"/>
                <a:gd name="f12" fmla="val 5609"/>
                <a:gd name="f13" fmla="val 5955"/>
                <a:gd name="f14" fmla="val 10681"/>
                <a:gd name="f15" fmla="val 6616"/>
                <a:gd name="f16" fmla="val 10901"/>
                <a:gd name="f17" fmla="val 11059"/>
                <a:gd name="f18" fmla="val 6805"/>
                <a:gd name="f19" fmla="val 6994"/>
                <a:gd name="f20" fmla="val 11122"/>
                <a:gd name="f21" fmla="val 7436"/>
                <a:gd name="f22" fmla="val 8192"/>
                <a:gd name="f23" fmla="val 7971"/>
                <a:gd name="f24" fmla="val 7751"/>
                <a:gd name="f25" fmla="val 6742"/>
                <a:gd name="f26" fmla="val 8255"/>
                <a:gd name="f27" fmla="val 8444"/>
                <a:gd name="f28" fmla="val 8696"/>
                <a:gd name="f29" fmla="val 8885"/>
                <a:gd name="f30" fmla="val 9074"/>
                <a:gd name="f31" fmla="val 4233"/>
                <a:gd name="f32" fmla="val 5360"/>
                <a:gd name="f33" fmla="val 4671"/>
                <a:gd name="f34" fmla="val 5082"/>
                <a:gd name="f35" fmla="val 5531"/>
                <a:gd name="f36" fmla="val 5388"/>
                <a:gd name="f37" fmla="val 5860"/>
                <a:gd name="f38" fmla="val 5829"/>
                <a:gd name="f39" fmla="val 6301"/>
                <a:gd name="f40" fmla="val 5987"/>
                <a:gd name="f41" fmla="val 6868"/>
                <a:gd name="f42" fmla="val 7467"/>
                <a:gd name="f43" fmla="val 5766"/>
                <a:gd name="f44" fmla="val 5640"/>
                <a:gd name="f45" fmla="val 5451"/>
                <a:gd name="f46" fmla="val 6176"/>
                <a:gd name="f47" fmla="val 8601"/>
                <a:gd name="f48" fmla="val 6711"/>
                <a:gd name="f49" fmla="val 9389"/>
                <a:gd name="f50" fmla="val 10334"/>
                <a:gd name="f51" fmla="val 10555"/>
                <a:gd name="f52" fmla="val 6491"/>
                <a:gd name="f53" fmla="val 10744"/>
                <a:gd name="f54" fmla="val 6270"/>
                <a:gd name="f55" fmla="val 2143"/>
                <a:gd name="f56" fmla="val 1891"/>
                <a:gd name="f57" fmla="val 1733"/>
                <a:gd name="f58" fmla="val 10303"/>
                <a:gd name="f59" fmla="val 9357"/>
                <a:gd name="f60" fmla="val 2238"/>
                <a:gd name="f61" fmla="val 8570"/>
                <a:gd name="f62" fmla="val 3025"/>
                <a:gd name="f63" fmla="val 8129"/>
                <a:gd name="f64" fmla="val 2647"/>
                <a:gd name="f65" fmla="val 7688"/>
                <a:gd name="f66" fmla="val 2490"/>
                <a:gd name="f67" fmla="val 7121"/>
                <a:gd name="f68" fmla="val 6553"/>
                <a:gd name="f69" fmla="val 2805"/>
                <a:gd name="f70" fmla="val 6018"/>
                <a:gd name="f71" fmla="val 3246"/>
                <a:gd name="f72" fmla="val 5577"/>
                <a:gd name="f73" fmla="val 3781"/>
                <a:gd name="f74" fmla="val 5419"/>
                <a:gd name="f75" fmla="val 3933"/>
                <a:gd name="f76" fmla="val 5379"/>
                <a:gd name="f77" fmla="val 4084"/>
                <a:gd name="f78" fmla="val 9893"/>
                <a:gd name="f79" fmla="val 10113"/>
                <a:gd name="f80" fmla="val 10050"/>
                <a:gd name="f81" fmla="val 6396"/>
                <a:gd name="f82" fmla="val 5483"/>
                <a:gd name="f83" fmla="val 4726"/>
                <a:gd name="f84" fmla="val 725"/>
                <a:gd name="f85" fmla="val 2458"/>
                <a:gd name="f86" fmla="val 1261"/>
                <a:gd name="f87" fmla="val 599"/>
                <a:gd name="f88" fmla="val 1"/>
                <a:gd name="f89" fmla="val 3686"/>
                <a:gd name="f90" fmla="val 11815"/>
                <a:gd name="f91" fmla="val 568"/>
                <a:gd name="f92" fmla="val 12350"/>
                <a:gd name="f93" fmla="val 11468"/>
                <a:gd name="f94" fmla="val 12130"/>
                <a:gd name="f95" fmla="val 12697"/>
                <a:gd name="f96" fmla="val 12162"/>
                <a:gd name="f97" fmla="val 11500"/>
                <a:gd name="f98" fmla="val 8034"/>
                <a:gd name="f99" fmla="val 7278"/>
                <a:gd name="f100" fmla="*/ f0 1 12760"/>
                <a:gd name="f101" fmla="*/ f1 1 12351"/>
                <a:gd name="f102" fmla="val f2"/>
                <a:gd name="f103" fmla="val f3"/>
                <a:gd name="f104" fmla="val f4"/>
                <a:gd name="f105" fmla="+- f104 0 f102"/>
                <a:gd name="f106" fmla="+- f103 0 f102"/>
                <a:gd name="f107" fmla="*/ f106 1 12760"/>
                <a:gd name="f108" fmla="*/ f105 1 12351"/>
                <a:gd name="f109" fmla="*/ f102 1 f107"/>
                <a:gd name="f110" fmla="*/ f103 1 f107"/>
                <a:gd name="f111" fmla="*/ f102 1 f108"/>
                <a:gd name="f112" fmla="*/ f104 1 f108"/>
                <a:gd name="f113" fmla="*/ f109 f100 1"/>
                <a:gd name="f114" fmla="*/ f110 f100 1"/>
                <a:gd name="f115" fmla="*/ f112 f101 1"/>
                <a:gd name="f116" fmla="*/ f111 f10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13" t="f116" r="f114" b="f115"/>
              <a:pathLst>
                <a:path w="12760" h="12351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lnTo>
                    <a:pt x="f12" y="f11"/>
                  </a:lnTo>
                  <a:lnTo>
                    <a:pt x="f12" y="f10"/>
                  </a:lnTo>
                  <a:cubicBezTo>
                    <a:pt x="f12" y="f9"/>
                    <a:pt x="f13" y="f6"/>
                    <a:pt x="f5" y="f6"/>
                  </a:cubicBezTo>
                  <a:close/>
                  <a:moveTo>
                    <a:pt x="f14" y="f15"/>
                  </a:moveTo>
                  <a:cubicBezTo>
                    <a:pt x="f16" y="f15"/>
                    <a:pt x="f17" y="f18"/>
                    <a:pt x="f17" y="f19"/>
                  </a:cubicBezTo>
                  <a:cubicBezTo>
                    <a:pt x="f20" y="f8"/>
                    <a:pt x="f16" y="f21"/>
                    <a:pt x="f14" y="f21"/>
                  </a:cubicBezTo>
                  <a:lnTo>
                    <a:pt x="f22" y="f21"/>
                  </a:lnTo>
                  <a:cubicBezTo>
                    <a:pt x="f23" y="f21"/>
                    <a:pt x="f24" y="f8"/>
                    <a:pt x="f24" y="f19"/>
                  </a:cubicBezTo>
                  <a:cubicBezTo>
                    <a:pt x="f24" y="f25"/>
                    <a:pt x="f23" y="f15"/>
                    <a:pt x="f22" y="f15"/>
                  </a:cubicBezTo>
                  <a:close/>
                  <a:moveTo>
                    <a:pt x="f14" y="f26"/>
                  </a:moveTo>
                  <a:cubicBezTo>
                    <a:pt x="f16" y="f26"/>
                    <a:pt x="f17" y="f27"/>
                    <a:pt x="f17" y="f28"/>
                  </a:cubicBezTo>
                  <a:cubicBezTo>
                    <a:pt x="f20" y="f29"/>
                    <a:pt x="f16" y="f30"/>
                    <a:pt x="f14" y="f30"/>
                  </a:cubicBezTo>
                  <a:lnTo>
                    <a:pt x="f22" y="f30"/>
                  </a:lnTo>
                  <a:cubicBezTo>
                    <a:pt x="f23" y="f30"/>
                    <a:pt x="f24" y="f29"/>
                    <a:pt x="f24" y="f28"/>
                  </a:cubicBezTo>
                  <a:cubicBezTo>
                    <a:pt x="f24" y="f27"/>
                    <a:pt x="f23" y="f26"/>
                    <a:pt x="f22" y="f26"/>
                  </a:cubicBezTo>
                  <a:close/>
                  <a:moveTo>
                    <a:pt x="f31" y="f32"/>
                  </a:moveTo>
                  <a:cubicBezTo>
                    <a:pt x="f33" y="f32"/>
                    <a:pt x="f34" y="f35"/>
                    <a:pt x="f36" y="f37"/>
                  </a:cubicBezTo>
                  <a:cubicBezTo>
                    <a:pt x="f38" y="f39"/>
                    <a:pt x="f40" y="f41"/>
                    <a:pt x="f38" y="f42"/>
                  </a:cubicBezTo>
                  <a:cubicBezTo>
                    <a:pt x="f43" y="f24"/>
                    <a:pt x="f44" y="f23"/>
                    <a:pt x="f45" y="f22"/>
                  </a:cubicBezTo>
                  <a:cubicBezTo>
                    <a:pt x="f46" y="f47"/>
                    <a:pt x="f48" y="f49"/>
                    <a:pt x="f48" y="f50"/>
                  </a:cubicBezTo>
                  <a:cubicBezTo>
                    <a:pt x="f48" y="f51"/>
                    <a:pt x="f52" y="f53"/>
                    <a:pt x="f54" y="f53"/>
                  </a:cubicBezTo>
                  <a:lnTo>
                    <a:pt x="f55" y="f53"/>
                  </a:lnTo>
                  <a:cubicBezTo>
                    <a:pt x="f56" y="f53"/>
                    <a:pt x="f57" y="f51"/>
                    <a:pt x="f57" y="f58"/>
                  </a:cubicBezTo>
                  <a:cubicBezTo>
                    <a:pt x="f57" y="f59"/>
                    <a:pt x="f60" y="f61"/>
                    <a:pt x="f62" y="f63"/>
                  </a:cubicBezTo>
                  <a:cubicBezTo>
                    <a:pt x="f64" y="f65"/>
                    <a:pt x="f66" y="f67"/>
                    <a:pt x="f64" y="f68"/>
                  </a:cubicBezTo>
                  <a:cubicBezTo>
                    <a:pt x="f69" y="f70"/>
                    <a:pt x="f71" y="f72"/>
                    <a:pt x="f73" y="f74"/>
                  </a:cubicBezTo>
                  <a:cubicBezTo>
                    <a:pt x="f75" y="f76"/>
                    <a:pt x="f77" y="f32"/>
                    <a:pt x="f31" y="f32"/>
                  </a:cubicBezTo>
                  <a:close/>
                  <a:moveTo>
                    <a:pt x="f14" y="f78"/>
                  </a:moveTo>
                  <a:cubicBezTo>
                    <a:pt x="f16" y="f78"/>
                    <a:pt x="f17" y="f79"/>
                    <a:pt x="f17" y="f58"/>
                  </a:cubicBezTo>
                  <a:cubicBezTo>
                    <a:pt x="f20" y="f51"/>
                    <a:pt x="f16" y="f53"/>
                    <a:pt x="f14" y="f53"/>
                  </a:cubicBezTo>
                  <a:lnTo>
                    <a:pt x="f22" y="f53"/>
                  </a:lnTo>
                  <a:cubicBezTo>
                    <a:pt x="f23" y="f53"/>
                    <a:pt x="f24" y="f51"/>
                    <a:pt x="f24" y="f58"/>
                  </a:cubicBezTo>
                  <a:cubicBezTo>
                    <a:pt x="f24" y="f80"/>
                    <a:pt x="f23" y="f78"/>
                    <a:pt x="f22" y="f78"/>
                  </a:cubicBezTo>
                  <a:close/>
                  <a:moveTo>
                    <a:pt x="f81" y="f2"/>
                  </a:moveTo>
                  <a:cubicBezTo>
                    <a:pt x="f82" y="f2"/>
                    <a:pt x="f83" y="f84"/>
                    <a:pt x="f83" y="f10"/>
                  </a:cubicBezTo>
                  <a:lnTo>
                    <a:pt x="f83" y="f85"/>
                  </a:lnTo>
                  <a:lnTo>
                    <a:pt x="f86" y="f85"/>
                  </a:lnTo>
                  <a:cubicBezTo>
                    <a:pt x="f87" y="f85"/>
                    <a:pt x="f88" y="f62"/>
                    <a:pt x="f88" y="f89"/>
                  </a:cubicBezTo>
                  <a:lnTo>
                    <a:pt x="f88" y="f20"/>
                  </a:lnTo>
                  <a:cubicBezTo>
                    <a:pt x="f88" y="f90"/>
                    <a:pt x="f91" y="f92"/>
                    <a:pt x="f86" y="f92"/>
                  </a:cubicBezTo>
                  <a:lnTo>
                    <a:pt x="f93" y="f92"/>
                  </a:lnTo>
                  <a:cubicBezTo>
                    <a:pt x="f94" y="f92"/>
                    <a:pt x="f95" y="f90"/>
                    <a:pt x="f95" y="f20"/>
                  </a:cubicBezTo>
                  <a:lnTo>
                    <a:pt x="f95" y="f89"/>
                  </a:lnTo>
                  <a:cubicBezTo>
                    <a:pt x="f3" y="f62"/>
                    <a:pt x="f96" y="f85"/>
                    <a:pt x="f97" y="f85"/>
                  </a:cubicBezTo>
                  <a:lnTo>
                    <a:pt x="f98" y="f85"/>
                  </a:lnTo>
                  <a:lnTo>
                    <a:pt x="f98" y="f10"/>
                  </a:lnTo>
                  <a:cubicBezTo>
                    <a:pt x="f98" y="f84"/>
                    <a:pt x="f99" y="f2"/>
                    <a:pt x="f81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7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chemeClr val="bg1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0" name="Google Shape;10088;p74">
              <a:extLst>
                <a:ext uri="{FF2B5EF4-FFF2-40B4-BE49-F238E27FC236}">
                  <a16:creationId xmlns:a16="http://schemas.microsoft.com/office/drawing/2014/main" id="{ECD78056-42DE-76FA-C1F0-1548C63E34CD}"/>
                </a:ext>
              </a:extLst>
            </p:cNvPr>
            <p:cNvSpPr/>
            <p:nvPr/>
          </p:nvSpPr>
          <p:spPr>
            <a:xfrm>
              <a:off x="7303312" y="2801520"/>
              <a:ext cx="15983" cy="1706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67"/>
                <a:gd name="f4" fmla="val 568"/>
                <a:gd name="f5" fmla="val 284"/>
                <a:gd name="f6" fmla="val 126"/>
                <a:gd name="f7" fmla="val 441"/>
                <a:gd name="f8" fmla="*/ f0 1 567"/>
                <a:gd name="f9" fmla="*/ f1 1 568"/>
                <a:gd name="f10" fmla="val f2"/>
                <a:gd name="f11" fmla="val f3"/>
                <a:gd name="f12" fmla="val f4"/>
                <a:gd name="f13" fmla="+- f12 0 f10"/>
                <a:gd name="f14" fmla="+- f11 0 f10"/>
                <a:gd name="f15" fmla="*/ f14 1 567"/>
                <a:gd name="f16" fmla="*/ f13 1 568"/>
                <a:gd name="f17" fmla="*/ f10 1 f15"/>
                <a:gd name="f18" fmla="*/ f11 1 f15"/>
                <a:gd name="f19" fmla="*/ f10 1 f16"/>
                <a:gd name="f20" fmla="*/ f12 1 f16"/>
                <a:gd name="f21" fmla="*/ f17 f8 1"/>
                <a:gd name="f22" fmla="*/ f18 f8 1"/>
                <a:gd name="f23" fmla="*/ f20 f9 1"/>
                <a:gd name="f24" fmla="*/ f19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567" h="568">
                  <a:moveTo>
                    <a:pt x="f5" y="f2"/>
                  </a:moveTo>
                  <a:cubicBezTo>
                    <a:pt x="f6" y="f2"/>
                    <a:pt x="f2" y="f6"/>
                    <a:pt x="f2" y="f5"/>
                  </a:cubicBezTo>
                  <a:cubicBezTo>
                    <a:pt x="f2" y="f7"/>
                    <a:pt x="f6" y="f3"/>
                    <a:pt x="f5" y="f3"/>
                  </a:cubicBezTo>
                  <a:cubicBezTo>
                    <a:pt x="f7" y="f3"/>
                    <a:pt x="f3" y="f7"/>
                    <a:pt x="f3" y="f5"/>
                  </a:cubicBezTo>
                  <a:cubicBezTo>
                    <a:pt x="f3" y="f6"/>
                    <a:pt x="f7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7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chemeClr val="bg1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31" name="Google Shape;10089;p74">
            <a:extLst>
              <a:ext uri="{FF2B5EF4-FFF2-40B4-BE49-F238E27FC236}">
                <a16:creationId xmlns:a16="http://schemas.microsoft.com/office/drawing/2014/main" id="{86D1AD44-9D18-3A27-53AB-D953F547DFF4}"/>
              </a:ext>
            </a:extLst>
          </p:cNvPr>
          <p:cNvGrpSpPr/>
          <p:nvPr/>
        </p:nvGrpSpPr>
        <p:grpSpPr>
          <a:xfrm>
            <a:off x="6709221" y="1747001"/>
            <a:ext cx="687348" cy="724668"/>
            <a:chOff x="6403515" y="1179621"/>
            <a:chExt cx="515511" cy="543501"/>
          </a:xfrm>
          <a:solidFill>
            <a:schemeClr val="bg2"/>
          </a:solidFill>
        </p:grpSpPr>
        <p:sp>
          <p:nvSpPr>
            <p:cNvPr id="32" name="Google Shape;10090;p74">
              <a:extLst>
                <a:ext uri="{FF2B5EF4-FFF2-40B4-BE49-F238E27FC236}">
                  <a16:creationId xmlns:a16="http://schemas.microsoft.com/office/drawing/2014/main" id="{530B9DDF-FEB2-CDFA-A38B-7F6D482D4A68}"/>
                </a:ext>
              </a:extLst>
            </p:cNvPr>
            <p:cNvSpPr/>
            <p:nvPr/>
          </p:nvSpPr>
          <p:spPr>
            <a:xfrm>
              <a:off x="6523439" y="1179621"/>
              <a:ext cx="275636" cy="34362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806"/>
                <a:gd name="f4" fmla="val 7961"/>
                <a:gd name="f5" fmla="val 4506"/>
                <a:gd name="f6" fmla="val 3266"/>
                <a:gd name="f7" fmla="val 4569"/>
                <a:gd name="f8" fmla="val 4601"/>
                <a:gd name="f9" fmla="val 3298"/>
                <a:gd name="f10" fmla="val 4632"/>
                <a:gd name="f11" fmla="val 5577"/>
                <a:gd name="f12" fmla="val 4621"/>
                <a:gd name="f13" fmla="val 5420"/>
                <a:gd name="f14" fmla="val 5881"/>
                <a:gd name="f15" fmla="val 4664"/>
                <a:gd name="f16" fmla="val 7110"/>
                <a:gd name="f17" fmla="val 3403"/>
                <a:gd name="f18" fmla="val 2206"/>
                <a:gd name="f19" fmla="val 1419"/>
                <a:gd name="f20" fmla="val 5944"/>
                <a:gd name="f21" fmla="val 1261"/>
                <a:gd name="f22" fmla="val 2238"/>
                <a:gd name="f23" fmla="val 2269"/>
                <a:gd name="f24" fmla="val 2301"/>
                <a:gd name="f25" fmla="val 4055"/>
                <a:gd name="f26" fmla="val 1"/>
                <a:gd name="f27" fmla="val 3400"/>
                <a:gd name="f28" fmla="val 2703"/>
                <a:gd name="f29" fmla="val 167"/>
                <a:gd name="f30" fmla="val 2049"/>
                <a:gd name="f31" fmla="val 494"/>
                <a:gd name="f32" fmla="val 1957"/>
                <a:gd name="f33" fmla="val 483"/>
                <a:gd name="f34" fmla="val 1867"/>
                <a:gd name="f35" fmla="val 478"/>
                <a:gd name="f36" fmla="val 1779"/>
                <a:gd name="f37" fmla="val 1354"/>
                <a:gd name="f38" fmla="val 976"/>
                <a:gd name="f39" fmla="val 600"/>
                <a:gd name="f40" fmla="val 662"/>
                <a:gd name="f41" fmla="val 809"/>
                <a:gd name="f42" fmla="val 347"/>
                <a:gd name="f43" fmla="val 1061"/>
                <a:gd name="f44" fmla="val 1534"/>
                <a:gd name="f45" fmla="val 2384"/>
                <a:gd name="f46" fmla="val 2857"/>
                <a:gd name="f47" fmla="val 95"/>
                <a:gd name="f48" fmla="val 3613"/>
                <a:gd name="f49" fmla="val 473"/>
                <a:gd name="f50" fmla="val 4810"/>
                <a:gd name="f51" fmla="val 536"/>
                <a:gd name="f52" fmla="val 6070"/>
                <a:gd name="f53" fmla="val 1482"/>
                <a:gd name="f54" fmla="val 7078"/>
                <a:gd name="f55" fmla="val 7646"/>
                <a:gd name="f56" fmla="val 2710"/>
                <a:gd name="f57" fmla="val 5136"/>
                <a:gd name="f58" fmla="val 6207"/>
                <a:gd name="f59" fmla="val 6417"/>
                <a:gd name="f60" fmla="val 6396"/>
                <a:gd name="f61" fmla="val 6554"/>
                <a:gd name="f62" fmla="val 4085"/>
                <a:gd name="f63" fmla="val 6774"/>
                <a:gd name="f64" fmla="val 3046"/>
                <a:gd name="f65" fmla="val 2447"/>
                <a:gd name="f66" fmla="val 1565"/>
                <a:gd name="f67" fmla="val 6459"/>
                <a:gd name="f68" fmla="val 872"/>
                <a:gd name="f69" fmla="val 5703"/>
                <a:gd name="f70" fmla="val 431"/>
                <a:gd name="f71" fmla="val 5234"/>
                <a:gd name="f72" fmla="val 143"/>
                <a:gd name="f73" fmla="val 4662"/>
                <a:gd name="f74" fmla="*/ f0 1 6806"/>
                <a:gd name="f75" fmla="*/ f1 1 7961"/>
                <a:gd name="f76" fmla="val f2"/>
                <a:gd name="f77" fmla="val f3"/>
                <a:gd name="f78" fmla="val f4"/>
                <a:gd name="f79" fmla="+- f78 0 f76"/>
                <a:gd name="f80" fmla="+- f77 0 f76"/>
                <a:gd name="f81" fmla="*/ f80 1 6806"/>
                <a:gd name="f82" fmla="*/ f79 1 7961"/>
                <a:gd name="f83" fmla="*/ f76 1 f81"/>
                <a:gd name="f84" fmla="*/ f77 1 f81"/>
                <a:gd name="f85" fmla="*/ f76 1 f82"/>
                <a:gd name="f86" fmla="*/ f78 1 f82"/>
                <a:gd name="f87" fmla="*/ f83 f74 1"/>
                <a:gd name="f88" fmla="*/ f84 f74 1"/>
                <a:gd name="f89" fmla="*/ f86 f75 1"/>
                <a:gd name="f90" fmla="*/ f85 f7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7" t="f90" r="f88" b="f89"/>
              <a:pathLst>
                <a:path w="6806" h="7961">
                  <a:moveTo>
                    <a:pt x="f5" y="f6"/>
                  </a:moveTo>
                  <a:cubicBezTo>
                    <a:pt x="f7" y="f6"/>
                    <a:pt x="f8" y="f9"/>
                    <a:pt x="f10" y="f9"/>
                  </a:cubicBezTo>
                  <a:lnTo>
                    <a:pt x="f11" y="f12"/>
                  </a:lnTo>
                  <a:cubicBezTo>
                    <a:pt x="f13" y="f14"/>
                    <a:pt x="f15" y="f16"/>
                    <a:pt x="f17" y="f16"/>
                  </a:cubicBezTo>
                  <a:cubicBezTo>
                    <a:pt x="f18" y="f16"/>
                    <a:pt x="f19" y="f20"/>
                    <a:pt x="f21" y="f12"/>
                  </a:cubicBezTo>
                  <a:lnTo>
                    <a:pt x="f18" y="f9"/>
                  </a:lnTo>
                  <a:cubicBezTo>
                    <a:pt x="f22" y="f6"/>
                    <a:pt x="f23" y="f6"/>
                    <a:pt x="f24" y="f6"/>
                  </a:cubicBezTo>
                  <a:close/>
                  <a:moveTo>
                    <a:pt x="f25" y="f26"/>
                  </a:moveTo>
                  <a:cubicBezTo>
                    <a:pt x="f27" y="f26"/>
                    <a:pt x="f28" y="f29"/>
                    <a:pt x="f30" y="f31"/>
                  </a:cubicBezTo>
                  <a:cubicBezTo>
                    <a:pt x="f32" y="f33"/>
                    <a:pt x="f34" y="f35"/>
                    <a:pt x="f36" y="f35"/>
                  </a:cubicBezTo>
                  <a:cubicBezTo>
                    <a:pt x="f37" y="f35"/>
                    <a:pt x="f38" y="f39"/>
                    <a:pt x="f40" y="f41"/>
                  </a:cubicBezTo>
                  <a:cubicBezTo>
                    <a:pt x="f42" y="f43"/>
                    <a:pt x="f26" y="f44"/>
                    <a:pt x="f26" y="f45"/>
                  </a:cubicBezTo>
                  <a:cubicBezTo>
                    <a:pt x="f26" y="f46"/>
                    <a:pt x="f47" y="f48"/>
                    <a:pt x="f42" y="f12"/>
                  </a:cubicBezTo>
                  <a:cubicBezTo>
                    <a:pt x="f49" y="f50"/>
                    <a:pt x="f51" y="f52"/>
                    <a:pt x="f53" y="f54"/>
                  </a:cubicBezTo>
                  <a:cubicBezTo>
                    <a:pt x="f30" y="f55"/>
                    <a:pt x="f56" y="f4"/>
                    <a:pt x="f17" y="f4"/>
                  </a:cubicBezTo>
                  <a:cubicBezTo>
                    <a:pt x="f57" y="f4"/>
                    <a:pt x="f58" y="f59"/>
                    <a:pt x="f60" y="f12"/>
                  </a:cubicBezTo>
                  <a:cubicBezTo>
                    <a:pt x="f61" y="f62"/>
                    <a:pt x="f63" y="f64"/>
                    <a:pt x="f3" y="f65"/>
                  </a:cubicBezTo>
                  <a:cubicBezTo>
                    <a:pt x="f3" y="f66"/>
                    <a:pt x="f67" y="f68"/>
                    <a:pt x="f69" y="f70"/>
                  </a:cubicBezTo>
                  <a:cubicBezTo>
                    <a:pt x="f71" y="f72"/>
                    <a:pt x="f73" y="f26"/>
                    <a:pt x="f25" y="f2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7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chemeClr val="bg1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3" name="Google Shape;10091;p74">
              <a:extLst>
                <a:ext uri="{FF2B5EF4-FFF2-40B4-BE49-F238E27FC236}">
                  <a16:creationId xmlns:a16="http://schemas.microsoft.com/office/drawing/2014/main" id="{4D9FFC52-32A6-6D04-5248-02EA0A492164}"/>
                </a:ext>
              </a:extLst>
            </p:cNvPr>
            <p:cNvSpPr/>
            <p:nvPr/>
          </p:nvSpPr>
          <p:spPr>
            <a:xfrm>
              <a:off x="6403515" y="1519440"/>
              <a:ext cx="515511" cy="20368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729"/>
                <a:gd name="f4" fmla="val 4719"/>
                <a:gd name="f5" fmla="val 4474"/>
                <a:gd name="f6" fmla="val 1001"/>
                <a:gd name="f7" fmla="val 5797"/>
                <a:gd name="f8" fmla="val 2293"/>
                <a:gd name="f9" fmla="val 5199"/>
                <a:gd name="f10" fmla="val 2891"/>
                <a:gd name="f11" fmla="val 4002"/>
                <a:gd name="f12" fmla="val 1159"/>
                <a:gd name="f13" fmla="val 4159"/>
                <a:gd name="f14" fmla="val 1096"/>
                <a:gd name="f15" fmla="val 4380"/>
                <a:gd name="f16" fmla="val 1064"/>
                <a:gd name="f17" fmla="val 8318"/>
                <a:gd name="f18" fmla="val 8475"/>
                <a:gd name="f19" fmla="val 8633"/>
                <a:gd name="f20" fmla="val 8790"/>
                <a:gd name="f21" fmla="val 1190"/>
                <a:gd name="f22" fmla="val 7593"/>
                <a:gd name="f23" fmla="val 6995"/>
                <a:gd name="f24" fmla="val 10681"/>
                <a:gd name="f25" fmla="val 3112"/>
                <a:gd name="f26" fmla="val 10901"/>
                <a:gd name="f27" fmla="val 11059"/>
                <a:gd name="f28" fmla="val 3301"/>
                <a:gd name="f29" fmla="val 3553"/>
                <a:gd name="f30" fmla="val 3742"/>
                <a:gd name="f31" fmla="val 10870"/>
                <a:gd name="f32" fmla="val 3931"/>
                <a:gd name="f33" fmla="val 9578"/>
                <a:gd name="f34" fmla="val 9326"/>
                <a:gd name="f35" fmla="val 9137"/>
                <a:gd name="f36" fmla="val 4458"/>
                <a:gd name="f37" fmla="val 1"/>
                <a:gd name="f38" fmla="val 4348"/>
                <a:gd name="f39" fmla="val 4238"/>
                <a:gd name="f40" fmla="val 40"/>
                <a:gd name="f41" fmla="val 119"/>
                <a:gd name="f42" fmla="val 4065"/>
                <a:gd name="f43" fmla="val 245"/>
                <a:gd name="f44" fmla="val 3939"/>
                <a:gd name="f45" fmla="val 308"/>
                <a:gd name="f46" fmla="val 3781"/>
                <a:gd name="f47" fmla="val 2395"/>
                <a:gd name="f48" fmla="val 914"/>
                <a:gd name="f49" fmla="val 1442"/>
                <a:gd name="f50" fmla="val 2639"/>
                <a:gd name="f51" fmla="val 4341"/>
                <a:gd name="f52" fmla="val 4561"/>
                <a:gd name="f53" fmla="val 189"/>
                <a:gd name="f54" fmla="val 441"/>
                <a:gd name="f55" fmla="val 12287"/>
                <a:gd name="f56" fmla="val 12508"/>
                <a:gd name="f57" fmla="val 12665"/>
                <a:gd name="f58" fmla="val 4530"/>
                <a:gd name="f59" fmla="val 12728"/>
                <a:gd name="f60" fmla="val 1474"/>
                <a:gd name="f61" fmla="val 11783"/>
                <a:gd name="f62" fmla="val 371"/>
                <a:gd name="f63" fmla="val 10303"/>
                <a:gd name="f64" fmla="val 8948"/>
                <a:gd name="f65" fmla="val 8727"/>
                <a:gd name="f66" fmla="val 8664"/>
                <a:gd name="f67" fmla="val 277"/>
                <a:gd name="f68" fmla="val 8538"/>
                <a:gd name="f69" fmla="val 151"/>
                <a:gd name="f70" fmla="val 8456"/>
                <a:gd name="f71" fmla="val 52"/>
                <a:gd name="f72" fmla="val 8339"/>
                <a:gd name="f73" fmla="val 5"/>
                <a:gd name="f74" fmla="val 8219"/>
                <a:gd name="f75" fmla="val 8110"/>
                <a:gd name="f76" fmla="val 7998"/>
                <a:gd name="f77" fmla="val 44"/>
                <a:gd name="f78" fmla="val 7908"/>
                <a:gd name="f79" fmla="val 6333"/>
                <a:gd name="f80" fmla="val 1694"/>
                <a:gd name="f81" fmla="val 4758"/>
                <a:gd name="f82" fmla="val 4679"/>
                <a:gd name="f83" fmla="val 4569"/>
                <a:gd name="f84" fmla="*/ f0 1 12729"/>
                <a:gd name="f85" fmla="*/ f1 1 4719"/>
                <a:gd name="f86" fmla="val f2"/>
                <a:gd name="f87" fmla="val f3"/>
                <a:gd name="f88" fmla="val f4"/>
                <a:gd name="f89" fmla="+- f88 0 f86"/>
                <a:gd name="f90" fmla="+- f87 0 f86"/>
                <a:gd name="f91" fmla="*/ f90 1 12729"/>
                <a:gd name="f92" fmla="*/ f89 1 4719"/>
                <a:gd name="f93" fmla="*/ f86 1 f91"/>
                <a:gd name="f94" fmla="*/ f87 1 f91"/>
                <a:gd name="f95" fmla="*/ f86 1 f92"/>
                <a:gd name="f96" fmla="*/ f88 1 f92"/>
                <a:gd name="f97" fmla="*/ f93 f84 1"/>
                <a:gd name="f98" fmla="*/ f94 f84 1"/>
                <a:gd name="f99" fmla="*/ f96 f85 1"/>
                <a:gd name="f100" fmla="*/ f95 f8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7" t="f100" r="f98" b="f99"/>
              <a:pathLst>
                <a:path w="12729" h="4719">
                  <a:moveTo>
                    <a:pt x="f5" y="f6"/>
                  </a:moveTo>
                  <a:lnTo>
                    <a:pt x="f7" y="f8"/>
                  </a:lnTo>
                  <a:lnTo>
                    <a:pt x="f9" y="f10"/>
                  </a:lnTo>
                  <a:lnTo>
                    <a:pt x="f11" y="f12"/>
                  </a:lnTo>
                  <a:cubicBezTo>
                    <a:pt x="f13" y="f14"/>
                    <a:pt x="f15" y="f16"/>
                    <a:pt x="f5" y="f6"/>
                  </a:cubicBezTo>
                  <a:close/>
                  <a:moveTo>
                    <a:pt x="f17" y="f6"/>
                  </a:moveTo>
                  <a:cubicBezTo>
                    <a:pt x="f18" y="f16"/>
                    <a:pt x="f19" y="f12"/>
                    <a:pt x="f20" y="f21"/>
                  </a:cubicBezTo>
                  <a:lnTo>
                    <a:pt x="f22" y="f10"/>
                  </a:lnTo>
                  <a:lnTo>
                    <a:pt x="f23" y="f8"/>
                  </a:lnTo>
                  <a:lnTo>
                    <a:pt x="f17" y="f6"/>
                  </a:lnTo>
                  <a:close/>
                  <a:moveTo>
                    <a:pt x="f24" y="f25"/>
                  </a:moveTo>
                  <a:cubicBezTo>
                    <a:pt x="f26" y="f25"/>
                    <a:pt x="f27" y="f28"/>
                    <a:pt x="f27" y="f29"/>
                  </a:cubicBezTo>
                  <a:cubicBezTo>
                    <a:pt x="f27" y="f30"/>
                    <a:pt x="f31" y="f32"/>
                    <a:pt x="f24" y="f32"/>
                  </a:cubicBezTo>
                  <a:lnTo>
                    <a:pt x="f33" y="f32"/>
                  </a:lnTo>
                  <a:cubicBezTo>
                    <a:pt x="f34" y="f32"/>
                    <a:pt x="f35" y="f30"/>
                    <a:pt x="f35" y="f29"/>
                  </a:cubicBezTo>
                  <a:cubicBezTo>
                    <a:pt x="f35" y="f28"/>
                    <a:pt x="f34" y="f25"/>
                    <a:pt x="f33" y="f25"/>
                  </a:cubicBezTo>
                  <a:close/>
                  <a:moveTo>
                    <a:pt x="f36" y="f37"/>
                  </a:moveTo>
                  <a:cubicBezTo>
                    <a:pt x="f38" y="f37"/>
                    <a:pt x="f39" y="f40"/>
                    <a:pt x="f13" y="f41"/>
                  </a:cubicBezTo>
                  <a:cubicBezTo>
                    <a:pt x="f42" y="f43"/>
                    <a:pt x="f44" y="f45"/>
                    <a:pt x="f46" y="f45"/>
                  </a:cubicBezTo>
                  <a:lnTo>
                    <a:pt x="f47" y="f45"/>
                  </a:lnTo>
                  <a:cubicBezTo>
                    <a:pt x="f48" y="f45"/>
                    <a:pt x="f2" y="f49"/>
                    <a:pt x="f2" y="f50"/>
                  </a:cubicBezTo>
                  <a:lnTo>
                    <a:pt x="f2" y="f51"/>
                  </a:lnTo>
                  <a:cubicBezTo>
                    <a:pt x="f2" y="f52"/>
                    <a:pt x="f53" y="f4"/>
                    <a:pt x="f54" y="f4"/>
                  </a:cubicBezTo>
                  <a:lnTo>
                    <a:pt x="f55" y="f4"/>
                  </a:lnTo>
                  <a:cubicBezTo>
                    <a:pt x="f56" y="f4"/>
                    <a:pt x="f57" y="f58"/>
                    <a:pt x="f57" y="f51"/>
                  </a:cubicBezTo>
                  <a:lnTo>
                    <a:pt x="f57" y="f50"/>
                  </a:lnTo>
                  <a:cubicBezTo>
                    <a:pt x="f59" y="f60"/>
                    <a:pt x="f61" y="f62"/>
                    <a:pt x="f63" y="f62"/>
                  </a:cubicBezTo>
                  <a:lnTo>
                    <a:pt x="f64" y="f62"/>
                  </a:lnTo>
                  <a:cubicBezTo>
                    <a:pt x="f65" y="f62"/>
                    <a:pt x="f66" y="f67"/>
                    <a:pt x="f68" y="f69"/>
                  </a:cubicBezTo>
                  <a:cubicBezTo>
                    <a:pt x="f70" y="f71"/>
                    <a:pt x="f72" y="f73"/>
                    <a:pt x="f74" y="f73"/>
                  </a:cubicBezTo>
                  <a:cubicBezTo>
                    <a:pt x="f75" y="f73"/>
                    <a:pt x="f76" y="f77"/>
                    <a:pt x="f78" y="f41"/>
                  </a:cubicBezTo>
                  <a:lnTo>
                    <a:pt x="f79" y="f80"/>
                  </a:lnTo>
                  <a:lnTo>
                    <a:pt x="f81" y="f41"/>
                  </a:lnTo>
                  <a:cubicBezTo>
                    <a:pt x="f82" y="f40"/>
                    <a:pt x="f83" y="f37"/>
                    <a:pt x="f36" y="f37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7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chemeClr val="bg1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sp>
        <p:nvSpPr>
          <p:cNvPr id="34" name="Google Shape;10113;p74">
            <a:extLst>
              <a:ext uri="{FF2B5EF4-FFF2-40B4-BE49-F238E27FC236}">
                <a16:creationId xmlns:a16="http://schemas.microsoft.com/office/drawing/2014/main" id="{B4BF1858-D9B8-E3A3-1CE0-03CEFA4826C8}"/>
              </a:ext>
            </a:extLst>
          </p:cNvPr>
          <p:cNvSpPr/>
          <p:nvPr/>
        </p:nvSpPr>
        <p:spPr>
          <a:xfrm>
            <a:off x="5143841" y="3815057"/>
            <a:ext cx="527560" cy="556052"/>
          </a:xfrm>
          <a:custGeom>
            <a:avLst/>
            <a:gdLst>
              <a:gd name="f0" fmla="val w"/>
              <a:gd name="f1" fmla="val h"/>
              <a:gd name="f2" fmla="val 0"/>
              <a:gd name="f3" fmla="val 12760"/>
              <a:gd name="f4" fmla="val 12619"/>
              <a:gd name="f5" fmla="val 10082"/>
              <a:gd name="f6" fmla="val 2190"/>
              <a:gd name="f7" fmla="val 11027"/>
              <a:gd name="f8" fmla="val 2726"/>
              <a:gd name="f9" fmla="val 8948"/>
              <a:gd name="f10" fmla="val 6317"/>
              <a:gd name="f11" fmla="val 8003"/>
              <a:gd name="f12" fmla="val 5781"/>
              <a:gd name="f13" fmla="val 8349"/>
              <a:gd name="f14" fmla="val 5151"/>
              <a:gd name="f15" fmla="val 9704"/>
              <a:gd name="f16" fmla="val 2820"/>
              <a:gd name="f17" fmla="val 7813"/>
              <a:gd name="f18" fmla="val 6601"/>
              <a:gd name="f19" fmla="val 8318"/>
              <a:gd name="f20" fmla="val 6916"/>
              <a:gd name="f21" fmla="val 7782"/>
              <a:gd name="f22" fmla="val 7262"/>
              <a:gd name="f23" fmla="val 10554"/>
              <a:gd name="f24" fmla="val 8522"/>
              <a:gd name="f25" fmla="val 10806"/>
              <a:gd name="f26" fmla="val 10964"/>
              <a:gd name="f27" fmla="val 8711"/>
              <a:gd name="f28" fmla="val 8900"/>
              <a:gd name="f29" fmla="val 9153"/>
              <a:gd name="f30" fmla="val 9342"/>
              <a:gd name="f31" fmla="val 5608"/>
              <a:gd name="f32" fmla="val 5356"/>
              <a:gd name="f33" fmla="val 5167"/>
              <a:gd name="f34" fmla="val 8680"/>
              <a:gd name="f35" fmla="val 3088"/>
              <a:gd name="f36" fmla="val 5592"/>
              <a:gd name="f37" fmla="val 3308"/>
              <a:gd name="f38" fmla="val 3497"/>
              <a:gd name="f39" fmla="val 5813"/>
              <a:gd name="f40" fmla="val 6002"/>
              <a:gd name="f41" fmla="val 6286"/>
              <a:gd name="f42" fmla="val 3970"/>
              <a:gd name="f43" fmla="val 6443"/>
              <a:gd name="f44" fmla="val 4348"/>
              <a:gd name="f45" fmla="val 7451"/>
              <a:gd name="f46" fmla="val 7703"/>
              <a:gd name="f47" fmla="val 4159"/>
              <a:gd name="f48" fmla="val 7861"/>
              <a:gd name="f49" fmla="val 3907"/>
              <a:gd name="f50" fmla="val 3655"/>
              <a:gd name="f51" fmla="val 7640"/>
              <a:gd name="f52" fmla="val 7231"/>
              <a:gd name="f53" fmla="val 7010"/>
              <a:gd name="f54" fmla="val 2836"/>
              <a:gd name="f55" fmla="val 2678"/>
              <a:gd name="f56" fmla="val 3025"/>
              <a:gd name="f57" fmla="val 7924"/>
              <a:gd name="f58" fmla="val 3340"/>
              <a:gd name="f59" fmla="val 8176"/>
              <a:gd name="f60" fmla="val 3781"/>
              <a:gd name="f61" fmla="val 8491"/>
              <a:gd name="f62" fmla="val 8869"/>
              <a:gd name="f63" fmla="val 9531"/>
              <a:gd name="f64" fmla="val 10098"/>
              <a:gd name="f65" fmla="val 10539"/>
              <a:gd name="f66" fmla="val 10728"/>
              <a:gd name="f67" fmla="val 11011"/>
              <a:gd name="f68" fmla="val 11232"/>
              <a:gd name="f69" fmla="val 11452"/>
              <a:gd name="f70" fmla="val 2206"/>
              <a:gd name="f71" fmla="val 10570"/>
              <a:gd name="f72" fmla="val 1859"/>
              <a:gd name="f73" fmla="val 9310"/>
              <a:gd name="f74" fmla="val 2048"/>
              <a:gd name="f75" fmla="val 9121"/>
              <a:gd name="f76" fmla="val 2300"/>
              <a:gd name="f77" fmla="val 2521"/>
              <a:gd name="f78" fmla="val 9783"/>
              <a:gd name="f79" fmla="val 2867"/>
              <a:gd name="f80" fmla="val 9940"/>
              <a:gd name="f81" fmla="val 9751"/>
              <a:gd name="f82" fmla="val 3182"/>
              <a:gd name="f83" fmla="val 9089"/>
              <a:gd name="f84" fmla="val 8837"/>
              <a:gd name="f85" fmla="val 2395"/>
              <a:gd name="f86" fmla="val 8113"/>
              <a:gd name="f87" fmla="val 6475"/>
              <a:gd name="f88" fmla="val 5750"/>
              <a:gd name="f89" fmla="val 11200"/>
              <a:gd name="f90" fmla="val 11641"/>
              <a:gd name="f91" fmla="val 11830"/>
              <a:gd name="f92" fmla="val 10933"/>
              <a:gd name="f93" fmla="val 1"/>
              <a:gd name="f94" fmla="val 10599"/>
              <a:gd name="f95" fmla="val 10280"/>
              <a:gd name="f96" fmla="val 176"/>
              <a:gd name="f97" fmla="val 10113"/>
              <a:gd name="f98" fmla="val 489"/>
              <a:gd name="f99" fmla="val 7877"/>
              <a:gd name="f100" fmla="val 4395"/>
              <a:gd name="f101" fmla="val 1229"/>
              <a:gd name="f102" fmla="val 567"/>
              <a:gd name="f103" fmla="val 4931"/>
              <a:gd name="f104" fmla="val 11389"/>
              <a:gd name="f105" fmla="val 12051"/>
              <a:gd name="f106" fmla="val 12618"/>
              <a:gd name="f107" fmla="val 11437"/>
              <a:gd name="f108" fmla="val 12098"/>
              <a:gd name="f109" fmla="val 12697"/>
              <a:gd name="f110" fmla="val 12082"/>
              <a:gd name="f111" fmla="val 12602"/>
              <a:gd name="f112" fmla="val 12067"/>
              <a:gd name="f113" fmla="val 11374"/>
              <a:gd name="f114" fmla="val 12476"/>
              <a:gd name="f115" fmla="val 1875"/>
              <a:gd name="f116" fmla="val 1402"/>
              <a:gd name="f117" fmla="val 804"/>
              <a:gd name="f118" fmla="val 12130"/>
              <a:gd name="f119" fmla="val 583"/>
              <a:gd name="f120" fmla="val 142"/>
              <a:gd name="f121" fmla="val 11277"/>
              <a:gd name="f122" fmla="val 46"/>
              <a:gd name="f123" fmla="val 11103"/>
              <a:gd name="f124" fmla="*/ f0 1 12760"/>
              <a:gd name="f125" fmla="*/ f1 1 12619"/>
              <a:gd name="f126" fmla="val f2"/>
              <a:gd name="f127" fmla="val f3"/>
              <a:gd name="f128" fmla="val f4"/>
              <a:gd name="f129" fmla="+- f128 0 f126"/>
              <a:gd name="f130" fmla="+- f127 0 f126"/>
              <a:gd name="f131" fmla="*/ f130 1 12760"/>
              <a:gd name="f132" fmla="*/ f129 1 12619"/>
              <a:gd name="f133" fmla="*/ f126 1 f131"/>
              <a:gd name="f134" fmla="*/ f127 1 f131"/>
              <a:gd name="f135" fmla="*/ f126 1 f132"/>
              <a:gd name="f136" fmla="*/ f128 1 f132"/>
              <a:gd name="f137" fmla="*/ f133 f124 1"/>
              <a:gd name="f138" fmla="*/ f134 f124 1"/>
              <a:gd name="f139" fmla="*/ f136 f125 1"/>
              <a:gd name="f140" fmla="*/ f135 f12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37" t="f140" r="f138" b="f139"/>
            <a:pathLst>
              <a:path w="12760" h="12619">
                <a:moveTo>
                  <a:pt x="f5" y="f6"/>
                </a:moveTo>
                <a:lnTo>
                  <a:pt x="f7" y="f8"/>
                </a:lnTo>
                <a:lnTo>
                  <a:pt x="f9" y="f10"/>
                </a:lnTo>
                <a:lnTo>
                  <a:pt x="f11" y="f12"/>
                </a:lnTo>
                <a:cubicBezTo>
                  <a:pt x="f13" y="f14"/>
                  <a:pt x="f15" y="f16"/>
                  <a:pt x="f5" y="f6"/>
                </a:cubicBezTo>
                <a:close/>
                <a:moveTo>
                  <a:pt x="f17" y="f18"/>
                </a:moveTo>
                <a:lnTo>
                  <a:pt x="f19" y="f20"/>
                </a:lnTo>
                <a:lnTo>
                  <a:pt x="f21" y="f22"/>
                </a:lnTo>
                <a:lnTo>
                  <a:pt x="f17" y="f18"/>
                </a:lnTo>
                <a:close/>
                <a:moveTo>
                  <a:pt x="f23" y="f24"/>
                </a:moveTo>
                <a:cubicBezTo>
                  <a:pt x="f25" y="f24"/>
                  <a:pt x="f26" y="f27"/>
                  <a:pt x="f26" y="f28"/>
                </a:cubicBezTo>
                <a:cubicBezTo>
                  <a:pt x="f26" y="f29"/>
                  <a:pt x="f25" y="f30"/>
                  <a:pt x="f23" y="f30"/>
                </a:cubicBezTo>
                <a:lnTo>
                  <a:pt x="f31" y="f30"/>
                </a:lnTo>
                <a:cubicBezTo>
                  <a:pt x="f32" y="f30"/>
                  <a:pt x="f33" y="f29"/>
                  <a:pt x="f33" y="f28"/>
                </a:cubicBezTo>
                <a:cubicBezTo>
                  <a:pt x="f33" y="f34"/>
                  <a:pt x="f32" y="f24"/>
                  <a:pt x="f31" y="f24"/>
                </a:cubicBezTo>
                <a:close/>
                <a:moveTo>
                  <a:pt x="f35" y="f36"/>
                </a:moveTo>
                <a:cubicBezTo>
                  <a:pt x="f37" y="f36"/>
                  <a:pt x="f38" y="f39"/>
                  <a:pt x="f38" y="f40"/>
                </a:cubicBezTo>
                <a:lnTo>
                  <a:pt x="f38" y="f41"/>
                </a:lnTo>
                <a:cubicBezTo>
                  <a:pt x="f42" y="f43"/>
                  <a:pt x="f44" y="f20"/>
                  <a:pt x="f44" y="f45"/>
                </a:cubicBezTo>
                <a:cubicBezTo>
                  <a:pt x="f44" y="f46"/>
                  <a:pt x="f47" y="f48"/>
                  <a:pt x="f49" y="f48"/>
                </a:cubicBezTo>
                <a:cubicBezTo>
                  <a:pt x="f50" y="f48"/>
                  <a:pt x="f38" y="f51"/>
                  <a:pt x="f38" y="f45"/>
                </a:cubicBezTo>
                <a:cubicBezTo>
                  <a:pt x="f38" y="f52"/>
                  <a:pt x="f37" y="f53"/>
                  <a:pt x="f35" y="f53"/>
                </a:cubicBezTo>
                <a:cubicBezTo>
                  <a:pt x="f54" y="f53"/>
                  <a:pt x="f55" y="f52"/>
                  <a:pt x="f55" y="f45"/>
                </a:cubicBezTo>
                <a:cubicBezTo>
                  <a:pt x="f55" y="f46"/>
                  <a:pt x="f56" y="f57"/>
                  <a:pt x="f58" y="f59"/>
                </a:cubicBezTo>
                <a:cubicBezTo>
                  <a:pt x="f60" y="f61"/>
                  <a:pt x="f44" y="f62"/>
                  <a:pt x="f44" y="f63"/>
                </a:cubicBezTo>
                <a:cubicBezTo>
                  <a:pt x="f44" y="f64"/>
                  <a:pt x="f42" y="f65"/>
                  <a:pt x="f38" y="f66"/>
                </a:cubicBezTo>
                <a:lnTo>
                  <a:pt x="f38" y="f67"/>
                </a:lnTo>
                <a:cubicBezTo>
                  <a:pt x="f38" y="f68"/>
                  <a:pt x="f37" y="f69"/>
                  <a:pt x="f35" y="f69"/>
                </a:cubicBezTo>
                <a:cubicBezTo>
                  <a:pt x="f54" y="f69"/>
                  <a:pt x="f55" y="f68"/>
                  <a:pt x="f55" y="f67"/>
                </a:cubicBezTo>
                <a:lnTo>
                  <a:pt x="f55" y="f66"/>
                </a:lnTo>
                <a:cubicBezTo>
                  <a:pt x="f70" y="f71"/>
                  <a:pt x="f72" y="f64"/>
                  <a:pt x="f72" y="f63"/>
                </a:cubicBezTo>
                <a:cubicBezTo>
                  <a:pt x="f72" y="f73"/>
                  <a:pt x="f74" y="f75"/>
                  <a:pt x="f76" y="f75"/>
                </a:cubicBezTo>
                <a:cubicBezTo>
                  <a:pt x="f77" y="f75"/>
                  <a:pt x="f55" y="f73"/>
                  <a:pt x="f55" y="f63"/>
                </a:cubicBezTo>
                <a:cubicBezTo>
                  <a:pt x="f55" y="f78"/>
                  <a:pt x="f79" y="f80"/>
                  <a:pt x="f35" y="f80"/>
                </a:cubicBezTo>
                <a:cubicBezTo>
                  <a:pt x="f37" y="f80"/>
                  <a:pt x="f38" y="f81"/>
                  <a:pt x="f38" y="f63"/>
                </a:cubicBezTo>
                <a:cubicBezTo>
                  <a:pt x="f38" y="f73"/>
                  <a:pt x="f82" y="f83"/>
                  <a:pt x="f54" y="f84"/>
                </a:cubicBezTo>
                <a:cubicBezTo>
                  <a:pt x="f85" y="f24"/>
                  <a:pt x="f72" y="f86"/>
                  <a:pt x="f72" y="f45"/>
                </a:cubicBezTo>
                <a:cubicBezTo>
                  <a:pt x="f72" y="f20"/>
                  <a:pt x="f70" y="f87"/>
                  <a:pt x="f55" y="f41"/>
                </a:cubicBezTo>
                <a:lnTo>
                  <a:pt x="f55" y="f40"/>
                </a:lnTo>
                <a:cubicBezTo>
                  <a:pt x="f55" y="f88"/>
                  <a:pt x="f79" y="f36"/>
                  <a:pt x="f35" y="f36"/>
                </a:cubicBezTo>
                <a:close/>
                <a:moveTo>
                  <a:pt x="f23" y="f67"/>
                </a:moveTo>
                <a:cubicBezTo>
                  <a:pt x="f25" y="f67"/>
                  <a:pt x="f26" y="f89"/>
                  <a:pt x="f26" y="f69"/>
                </a:cubicBezTo>
                <a:cubicBezTo>
                  <a:pt x="f26" y="f90"/>
                  <a:pt x="f25" y="f91"/>
                  <a:pt x="f23" y="f91"/>
                </a:cubicBezTo>
                <a:lnTo>
                  <a:pt x="f31" y="f91"/>
                </a:lnTo>
                <a:cubicBezTo>
                  <a:pt x="f32" y="f91"/>
                  <a:pt x="f33" y="f90"/>
                  <a:pt x="f33" y="f69"/>
                </a:cubicBezTo>
                <a:cubicBezTo>
                  <a:pt x="f33" y="f89"/>
                  <a:pt x="f32" y="f67"/>
                  <a:pt x="f31" y="f67"/>
                </a:cubicBezTo>
                <a:close/>
                <a:moveTo>
                  <a:pt x="f92" y="f93"/>
                </a:moveTo>
                <a:cubicBezTo>
                  <a:pt x="f94" y="f93"/>
                  <a:pt x="f95" y="f96"/>
                  <a:pt x="f97" y="f98"/>
                </a:cubicBezTo>
                <a:lnTo>
                  <a:pt x="f99" y="f100"/>
                </a:lnTo>
                <a:lnTo>
                  <a:pt x="f101" y="f100"/>
                </a:lnTo>
                <a:cubicBezTo>
                  <a:pt x="f102" y="f100"/>
                  <a:pt x="f2" y="f103"/>
                  <a:pt x="f2" y="f36"/>
                </a:cubicBezTo>
                <a:lnTo>
                  <a:pt x="f2" y="f104"/>
                </a:lnTo>
                <a:cubicBezTo>
                  <a:pt x="f2" y="f105"/>
                  <a:pt x="f102" y="f106"/>
                  <a:pt x="f101" y="f106"/>
                </a:cubicBezTo>
                <a:lnTo>
                  <a:pt x="f107" y="f106"/>
                </a:lnTo>
                <a:cubicBezTo>
                  <a:pt x="f108" y="f106"/>
                  <a:pt x="f109" y="f110"/>
                  <a:pt x="f109" y="f104"/>
                </a:cubicBezTo>
                <a:lnTo>
                  <a:pt x="f109" y="f36"/>
                </a:lnTo>
                <a:cubicBezTo>
                  <a:pt x="f111" y="f103"/>
                  <a:pt x="f112" y="f100"/>
                  <a:pt x="f113" y="f100"/>
                </a:cubicBezTo>
                <a:lnTo>
                  <a:pt x="f7" y="f100"/>
                </a:lnTo>
                <a:lnTo>
                  <a:pt x="f114" y="f115"/>
                </a:lnTo>
                <a:cubicBezTo>
                  <a:pt x="f3" y="f116"/>
                  <a:pt x="f111" y="f117"/>
                  <a:pt x="f118" y="f119"/>
                </a:cubicBezTo>
                <a:lnTo>
                  <a:pt x="f107" y="f120"/>
                </a:lnTo>
                <a:cubicBezTo>
                  <a:pt x="f121" y="f122"/>
                  <a:pt x="f123" y="f93"/>
                  <a:pt x="f92" y="f93"/>
                </a:cubicBezTo>
                <a:close/>
              </a:path>
            </a:pathLst>
          </a:custGeom>
          <a:solidFill>
            <a:schemeClr val="bg2"/>
          </a:solidFill>
          <a:ln cap="flat">
            <a:noFill/>
            <a:prstDash val="solid"/>
          </a:ln>
        </p:spPr>
        <p:txBody>
          <a:bodyPr vert="horz" wrap="square" lIns="91427" tIns="91427" rIns="91427" bIns="91427" anchor="ctr" anchorCtr="0" compatLnSpc="1">
            <a:noAutofit/>
          </a:bodyPr>
          <a:lstStyle/>
          <a:p>
            <a:pPr defTabSz="121917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kern="0">
              <a:solidFill>
                <a:schemeClr val="bg1"/>
              </a:solidFill>
              <a:latin typeface="Arial"/>
              <a:ea typeface="Arial"/>
              <a:cs typeface="B Nazanin" panose="00000700000000000000" pitchFamily="2" charset="-78"/>
            </a:endParaRPr>
          </a:p>
        </p:txBody>
      </p:sp>
      <p:grpSp>
        <p:nvGrpSpPr>
          <p:cNvPr id="35" name="Google Shape;10118;p74">
            <a:extLst>
              <a:ext uri="{FF2B5EF4-FFF2-40B4-BE49-F238E27FC236}">
                <a16:creationId xmlns:a16="http://schemas.microsoft.com/office/drawing/2014/main" id="{C2416D16-146F-2DF4-61D2-5CD429F60033}"/>
              </a:ext>
            </a:extLst>
          </p:cNvPr>
          <p:cNvGrpSpPr/>
          <p:nvPr/>
        </p:nvGrpSpPr>
        <p:grpSpPr>
          <a:xfrm>
            <a:off x="9470294" y="2938354"/>
            <a:ext cx="467527" cy="505895"/>
            <a:chOff x="8474320" y="2073136"/>
            <a:chExt cx="350645" cy="379421"/>
          </a:xfrm>
          <a:solidFill>
            <a:schemeClr val="bg2"/>
          </a:solidFill>
        </p:grpSpPr>
        <p:sp>
          <p:nvSpPr>
            <p:cNvPr id="36" name="Google Shape;10119;p74">
              <a:extLst>
                <a:ext uri="{FF2B5EF4-FFF2-40B4-BE49-F238E27FC236}">
                  <a16:creationId xmlns:a16="http://schemas.microsoft.com/office/drawing/2014/main" id="{CD067CC7-D517-2939-8AD3-3ACCF5C23B09}"/>
                </a:ext>
              </a:extLst>
            </p:cNvPr>
            <p:cNvSpPr/>
            <p:nvPr/>
          </p:nvSpPr>
          <p:spPr>
            <a:xfrm>
              <a:off x="8474320" y="2353190"/>
              <a:ext cx="101205" cy="9936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592"/>
                <a:gd name="f4" fmla="val 3309"/>
                <a:gd name="f5" fmla="val 1796"/>
                <a:gd name="f6" fmla="val 851"/>
                <a:gd name="f7" fmla="val 2048"/>
                <a:gd name="f8" fmla="val 2237"/>
                <a:gd name="f9" fmla="val 1071"/>
                <a:gd name="f10" fmla="val 1260"/>
                <a:gd name="f11" fmla="val 1449"/>
                <a:gd name="f12" fmla="val 1701"/>
                <a:gd name="f13" fmla="val 1576"/>
                <a:gd name="f14" fmla="val 1418"/>
                <a:gd name="f15" fmla="val 1481"/>
                <a:gd name="f16" fmla="val 1008"/>
                <a:gd name="f17" fmla="val 2079"/>
                <a:gd name="f18" fmla="val 2741"/>
                <a:gd name="f19" fmla="val 536"/>
                <a:gd name="f20" fmla="val 3308"/>
                <a:gd name="f21" fmla="val 1229"/>
                <a:gd name="f22" fmla="val 2332"/>
                <a:gd name="f23" fmla="val 2993"/>
                <a:gd name="f24" fmla="*/ f0 1 3592"/>
                <a:gd name="f25" fmla="*/ f1 1 3309"/>
                <a:gd name="f26" fmla="val f2"/>
                <a:gd name="f27" fmla="val f3"/>
                <a:gd name="f28" fmla="val f4"/>
                <a:gd name="f29" fmla="+- f28 0 f26"/>
                <a:gd name="f30" fmla="+- f27 0 f26"/>
                <a:gd name="f31" fmla="*/ f30 1 3592"/>
                <a:gd name="f32" fmla="*/ f29 1 3309"/>
                <a:gd name="f33" fmla="*/ f26 1 f31"/>
                <a:gd name="f34" fmla="*/ f27 1 f31"/>
                <a:gd name="f35" fmla="*/ f26 1 f32"/>
                <a:gd name="f36" fmla="*/ f28 1 f32"/>
                <a:gd name="f37" fmla="*/ f33 f24 1"/>
                <a:gd name="f38" fmla="*/ f34 f24 1"/>
                <a:gd name="f39" fmla="*/ f36 f25 1"/>
                <a:gd name="f40" fmla="*/ f35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3592" h="3309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5"/>
                    <a:pt x="f14" y="f10"/>
                  </a:cubicBezTo>
                  <a:cubicBezTo>
                    <a:pt x="f14" y="f16"/>
                    <a:pt x="f13" y="f6"/>
                    <a:pt x="f5" y="f6"/>
                  </a:cubicBezTo>
                  <a:close/>
                  <a:moveTo>
                    <a:pt x="f2" y="f2"/>
                  </a:moveTo>
                  <a:lnTo>
                    <a:pt x="f2" y="f17"/>
                  </a:lnTo>
                  <a:cubicBezTo>
                    <a:pt x="f2" y="f18"/>
                    <a:pt x="f19" y="f20"/>
                    <a:pt x="f21" y="f20"/>
                  </a:cubicBezTo>
                  <a:lnTo>
                    <a:pt x="f22" y="f20"/>
                  </a:lnTo>
                  <a:cubicBezTo>
                    <a:pt x="f23" y="f20"/>
                    <a:pt x="f3" y="f18"/>
                    <a:pt x="f3" y="f17"/>
                  </a:cubicBez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7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chemeClr val="bg1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7" name="Google Shape;10120;p74">
              <a:extLst>
                <a:ext uri="{FF2B5EF4-FFF2-40B4-BE49-F238E27FC236}">
                  <a16:creationId xmlns:a16="http://schemas.microsoft.com/office/drawing/2014/main" id="{AECF3D37-2240-5247-477A-D1E13DC7E235}"/>
                </a:ext>
              </a:extLst>
            </p:cNvPr>
            <p:cNvSpPr/>
            <p:nvPr/>
          </p:nvSpPr>
          <p:spPr>
            <a:xfrm>
              <a:off x="8475189" y="2073136"/>
              <a:ext cx="101233" cy="25549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593"/>
                <a:gd name="f4" fmla="val 8508"/>
                <a:gd name="f5" fmla="val 1734"/>
                <a:gd name="f6" fmla="val 1607"/>
                <a:gd name="f7" fmla="val 1923"/>
                <a:gd name="f8" fmla="val 2175"/>
                <a:gd name="f9" fmla="val 1797"/>
                <a:gd name="f10" fmla="val 2049"/>
                <a:gd name="f11" fmla="val 7278"/>
                <a:gd name="f12" fmla="val 7499"/>
                <a:gd name="f13" fmla="val 1986"/>
                <a:gd name="f14" fmla="val 7656"/>
                <a:gd name="f15" fmla="val 1513"/>
                <a:gd name="f16" fmla="val 1356"/>
                <a:gd name="f17" fmla="val 7467"/>
                <a:gd name="f18" fmla="val 1545"/>
                <a:gd name="f19" fmla="val 1230"/>
                <a:gd name="f20" fmla="val 1"/>
                <a:gd name="f21" fmla="val 568"/>
                <a:gd name="f22" fmla="val 536"/>
                <a:gd name="f23" fmla="val 1198"/>
                <a:gd name="f24" fmla="val 8507"/>
                <a:gd name="f25" fmla="val 3561"/>
                <a:gd name="f26" fmla="val 2994"/>
                <a:gd name="f27" fmla="val 2332"/>
                <a:gd name="f28" fmla="*/ f0 1 3593"/>
                <a:gd name="f29" fmla="*/ f1 1 8508"/>
                <a:gd name="f30" fmla="val f2"/>
                <a:gd name="f31" fmla="val f3"/>
                <a:gd name="f32" fmla="val f4"/>
                <a:gd name="f33" fmla="+- f32 0 f30"/>
                <a:gd name="f34" fmla="+- f31 0 f30"/>
                <a:gd name="f35" fmla="*/ f34 1 3593"/>
                <a:gd name="f36" fmla="*/ f33 1 8508"/>
                <a:gd name="f37" fmla="*/ f30 1 f35"/>
                <a:gd name="f38" fmla="*/ f31 1 f35"/>
                <a:gd name="f39" fmla="*/ f30 1 f36"/>
                <a:gd name="f40" fmla="*/ f32 1 f36"/>
                <a:gd name="f41" fmla="*/ f37 f28 1"/>
                <a:gd name="f42" fmla="*/ f38 f28 1"/>
                <a:gd name="f43" fmla="*/ f40 f29 1"/>
                <a:gd name="f44" fmla="*/ f39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1" t="f44" r="f42" b="f43"/>
              <a:pathLst>
                <a:path w="3593" h="850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8" y="f12"/>
                    <a:pt x="f13" y="f14"/>
                    <a:pt x="f5" y="f14"/>
                  </a:cubicBezTo>
                  <a:cubicBezTo>
                    <a:pt x="f15" y="f14"/>
                    <a:pt x="f16" y="f17"/>
                    <a:pt x="f16" y="f11"/>
                  </a:cubicBezTo>
                  <a:lnTo>
                    <a:pt x="f16" y="f10"/>
                  </a:lnTo>
                  <a:cubicBezTo>
                    <a:pt x="f16" y="f9"/>
                    <a:pt x="f18" y="f6"/>
                    <a:pt x="f5" y="f6"/>
                  </a:cubicBezTo>
                  <a:close/>
                  <a:moveTo>
                    <a:pt x="f19" y="f20"/>
                  </a:moveTo>
                  <a:cubicBezTo>
                    <a:pt x="f21" y="f20"/>
                    <a:pt x="f20" y="f22"/>
                    <a:pt x="f20" y="f23"/>
                  </a:cubicBezTo>
                  <a:lnTo>
                    <a:pt x="f20" y="f24"/>
                  </a:lnTo>
                  <a:lnTo>
                    <a:pt x="f3" y="f24"/>
                  </a:lnTo>
                  <a:lnTo>
                    <a:pt x="f3" y="f23"/>
                  </a:lnTo>
                  <a:cubicBezTo>
                    <a:pt x="f25" y="f22"/>
                    <a:pt x="f26" y="f20"/>
                    <a:pt x="f27" y="f20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7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chemeClr val="bg1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8" name="Google Shape;10121;p74">
              <a:extLst>
                <a:ext uri="{FF2B5EF4-FFF2-40B4-BE49-F238E27FC236}">
                  <a16:creationId xmlns:a16="http://schemas.microsoft.com/office/drawing/2014/main" id="{D0C9415B-A6C4-0B2A-2212-132964B678EC}"/>
                </a:ext>
              </a:extLst>
            </p:cNvPr>
            <p:cNvSpPr/>
            <p:nvPr/>
          </p:nvSpPr>
          <p:spPr>
            <a:xfrm>
              <a:off x="8598596" y="2353190"/>
              <a:ext cx="101205" cy="9936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592"/>
                <a:gd name="f4" fmla="val 3309"/>
                <a:gd name="f5" fmla="val 1796"/>
                <a:gd name="f6" fmla="val 851"/>
                <a:gd name="f7" fmla="val 2048"/>
                <a:gd name="f8" fmla="val 2205"/>
                <a:gd name="f9" fmla="val 1071"/>
                <a:gd name="f10" fmla="val 1260"/>
                <a:gd name="f11" fmla="val 1449"/>
                <a:gd name="f12" fmla="val 2016"/>
                <a:gd name="f13" fmla="val 1701"/>
                <a:gd name="f14" fmla="val 1575"/>
                <a:gd name="f15" fmla="val 1386"/>
                <a:gd name="f16" fmla="val 1481"/>
                <a:gd name="f17" fmla="val 1008"/>
                <a:gd name="f18" fmla="val 2079"/>
                <a:gd name="f19" fmla="val 2741"/>
                <a:gd name="f20" fmla="val 536"/>
                <a:gd name="f21" fmla="val 3308"/>
                <a:gd name="f22" fmla="val 2363"/>
                <a:gd name="f23" fmla="val 3025"/>
                <a:gd name="f24" fmla="*/ f0 1 3592"/>
                <a:gd name="f25" fmla="*/ f1 1 3309"/>
                <a:gd name="f26" fmla="val f2"/>
                <a:gd name="f27" fmla="val f3"/>
                <a:gd name="f28" fmla="val f4"/>
                <a:gd name="f29" fmla="+- f28 0 f26"/>
                <a:gd name="f30" fmla="+- f27 0 f26"/>
                <a:gd name="f31" fmla="*/ f30 1 3592"/>
                <a:gd name="f32" fmla="*/ f29 1 3309"/>
                <a:gd name="f33" fmla="*/ f26 1 f31"/>
                <a:gd name="f34" fmla="*/ f27 1 f31"/>
                <a:gd name="f35" fmla="*/ f26 1 f32"/>
                <a:gd name="f36" fmla="*/ f28 1 f32"/>
                <a:gd name="f37" fmla="*/ f33 f24 1"/>
                <a:gd name="f38" fmla="*/ f34 f24 1"/>
                <a:gd name="f39" fmla="*/ f36 f25 1"/>
                <a:gd name="f40" fmla="*/ f35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3592" h="3309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12" y="f13"/>
                    <a:pt x="f5" y="f13"/>
                  </a:cubicBezTo>
                  <a:cubicBezTo>
                    <a:pt x="f14" y="f13"/>
                    <a:pt x="f15" y="f16"/>
                    <a:pt x="f15" y="f10"/>
                  </a:cubicBezTo>
                  <a:cubicBezTo>
                    <a:pt x="f15" y="f17"/>
                    <a:pt x="f14" y="f6"/>
                    <a:pt x="f5" y="f6"/>
                  </a:cubicBezTo>
                  <a:close/>
                  <a:moveTo>
                    <a:pt x="f2" y="f2"/>
                  </a:moveTo>
                  <a:lnTo>
                    <a:pt x="f2" y="f18"/>
                  </a:lnTo>
                  <a:cubicBezTo>
                    <a:pt x="f2" y="f19"/>
                    <a:pt x="f20" y="f21"/>
                    <a:pt x="f10" y="f21"/>
                  </a:cubicBezTo>
                  <a:lnTo>
                    <a:pt x="f22" y="f21"/>
                  </a:lnTo>
                  <a:cubicBezTo>
                    <a:pt x="f23" y="f21"/>
                    <a:pt x="f3" y="f19"/>
                    <a:pt x="f3" y="f18"/>
                  </a:cubicBez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7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chemeClr val="bg1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9" name="Google Shape;10122;p74">
              <a:extLst>
                <a:ext uri="{FF2B5EF4-FFF2-40B4-BE49-F238E27FC236}">
                  <a16:creationId xmlns:a16="http://schemas.microsoft.com/office/drawing/2014/main" id="{D001B0E9-9159-BEFE-6316-89AA3E33C163}"/>
                </a:ext>
              </a:extLst>
            </p:cNvPr>
            <p:cNvSpPr/>
            <p:nvPr/>
          </p:nvSpPr>
          <p:spPr>
            <a:xfrm>
              <a:off x="8598596" y="2073136"/>
              <a:ext cx="101205" cy="25549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592"/>
                <a:gd name="f4" fmla="val 8508"/>
                <a:gd name="f5" fmla="val 1796"/>
                <a:gd name="f6" fmla="val 1607"/>
                <a:gd name="f7" fmla="val 2048"/>
                <a:gd name="f8" fmla="val 2205"/>
                <a:gd name="f9" fmla="val 1797"/>
                <a:gd name="f10" fmla="val 2049"/>
                <a:gd name="f11" fmla="val 7278"/>
                <a:gd name="f12" fmla="val 7499"/>
                <a:gd name="f13" fmla="val 2016"/>
                <a:gd name="f14" fmla="val 7656"/>
                <a:gd name="f15" fmla="val 1386"/>
                <a:gd name="f16" fmla="val 7467"/>
                <a:gd name="f17" fmla="val 1575"/>
                <a:gd name="f18" fmla="val 1260"/>
                <a:gd name="f19" fmla="val 1"/>
                <a:gd name="f20" fmla="val 599"/>
                <a:gd name="f21" fmla="val 536"/>
                <a:gd name="f22" fmla="val 1198"/>
                <a:gd name="f23" fmla="val 8507"/>
                <a:gd name="f24" fmla="val 3025"/>
                <a:gd name="f25" fmla="val 2363"/>
                <a:gd name="f26" fmla="*/ f0 1 3592"/>
                <a:gd name="f27" fmla="*/ f1 1 8508"/>
                <a:gd name="f28" fmla="val f2"/>
                <a:gd name="f29" fmla="val f3"/>
                <a:gd name="f30" fmla="val f4"/>
                <a:gd name="f31" fmla="+- f30 0 f28"/>
                <a:gd name="f32" fmla="+- f29 0 f28"/>
                <a:gd name="f33" fmla="*/ f32 1 3592"/>
                <a:gd name="f34" fmla="*/ f31 1 8508"/>
                <a:gd name="f35" fmla="*/ f28 1 f33"/>
                <a:gd name="f36" fmla="*/ f29 1 f33"/>
                <a:gd name="f37" fmla="*/ f28 1 f34"/>
                <a:gd name="f38" fmla="*/ f30 1 f34"/>
                <a:gd name="f39" fmla="*/ f35 f26 1"/>
                <a:gd name="f40" fmla="*/ f36 f26 1"/>
                <a:gd name="f41" fmla="*/ f38 f27 1"/>
                <a:gd name="f42" fmla="*/ f37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9" t="f42" r="f40" b="f41"/>
              <a:pathLst>
                <a:path w="3592" h="850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8" y="f12"/>
                    <a:pt x="f13" y="f14"/>
                    <a:pt x="f5" y="f14"/>
                  </a:cubicBezTo>
                  <a:cubicBezTo>
                    <a:pt x="f6" y="f14"/>
                    <a:pt x="f15" y="f16"/>
                    <a:pt x="f15" y="f11"/>
                  </a:cubicBezTo>
                  <a:lnTo>
                    <a:pt x="f15" y="f10"/>
                  </a:lnTo>
                  <a:cubicBezTo>
                    <a:pt x="f15" y="f9"/>
                    <a:pt x="f17" y="f6"/>
                    <a:pt x="f5" y="f6"/>
                  </a:cubicBezTo>
                  <a:close/>
                  <a:moveTo>
                    <a:pt x="f18" y="f19"/>
                  </a:moveTo>
                  <a:cubicBezTo>
                    <a:pt x="f20" y="f19"/>
                    <a:pt x="f2" y="f21"/>
                    <a:pt x="f2" y="f22"/>
                  </a:cubicBezTo>
                  <a:lnTo>
                    <a:pt x="f2" y="f23"/>
                  </a:lnTo>
                  <a:lnTo>
                    <a:pt x="f3" y="f23"/>
                  </a:lnTo>
                  <a:lnTo>
                    <a:pt x="f3" y="f22"/>
                  </a:lnTo>
                  <a:cubicBezTo>
                    <a:pt x="f3" y="f21"/>
                    <a:pt x="f24" y="f19"/>
                    <a:pt x="f25" y="f19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7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chemeClr val="bg1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0" name="Google Shape;10123;p74">
              <a:extLst>
                <a:ext uri="{FF2B5EF4-FFF2-40B4-BE49-F238E27FC236}">
                  <a16:creationId xmlns:a16="http://schemas.microsoft.com/office/drawing/2014/main" id="{07831A45-F7B3-D575-0C3B-718559384900}"/>
                </a:ext>
              </a:extLst>
            </p:cNvPr>
            <p:cNvSpPr/>
            <p:nvPr/>
          </p:nvSpPr>
          <p:spPr>
            <a:xfrm>
              <a:off x="8721986" y="2353190"/>
              <a:ext cx="101205" cy="9936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592"/>
                <a:gd name="f4" fmla="val 3309"/>
                <a:gd name="f5" fmla="val 1828"/>
                <a:gd name="f6" fmla="val 851"/>
                <a:gd name="f7" fmla="val 2080"/>
                <a:gd name="f8" fmla="val 2269"/>
                <a:gd name="f9" fmla="val 1071"/>
                <a:gd name="f10" fmla="val 1260"/>
                <a:gd name="f11" fmla="val 1449"/>
                <a:gd name="f12" fmla="val 1701"/>
                <a:gd name="f13" fmla="val 1607"/>
                <a:gd name="f14" fmla="val 1450"/>
                <a:gd name="f15" fmla="val 1481"/>
                <a:gd name="f16" fmla="val 1008"/>
                <a:gd name="f17" fmla="val 2079"/>
                <a:gd name="f18" fmla="val 32"/>
                <a:gd name="f19" fmla="val 2741"/>
                <a:gd name="f20" fmla="val 567"/>
                <a:gd name="f21" fmla="val 3308"/>
                <a:gd name="f22" fmla="val 1261"/>
                <a:gd name="f23" fmla="val 2363"/>
                <a:gd name="f24" fmla="val 3025"/>
                <a:gd name="f25" fmla="*/ f0 1 3592"/>
                <a:gd name="f26" fmla="*/ f1 1 3309"/>
                <a:gd name="f27" fmla="val f2"/>
                <a:gd name="f28" fmla="val f3"/>
                <a:gd name="f29" fmla="val f4"/>
                <a:gd name="f30" fmla="+- f29 0 f27"/>
                <a:gd name="f31" fmla="+- f28 0 f27"/>
                <a:gd name="f32" fmla="*/ f31 1 3592"/>
                <a:gd name="f33" fmla="*/ f30 1 3309"/>
                <a:gd name="f34" fmla="*/ f27 1 f32"/>
                <a:gd name="f35" fmla="*/ f28 1 f32"/>
                <a:gd name="f36" fmla="*/ f27 1 f33"/>
                <a:gd name="f37" fmla="*/ f29 1 f33"/>
                <a:gd name="f38" fmla="*/ f34 f25 1"/>
                <a:gd name="f39" fmla="*/ f35 f25 1"/>
                <a:gd name="f40" fmla="*/ f37 f26 1"/>
                <a:gd name="f41" fmla="*/ f36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8" t="f41" r="f39" b="f40"/>
              <a:pathLst>
                <a:path w="3592" h="3309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5"/>
                    <a:pt x="f14" y="f10"/>
                  </a:cubicBezTo>
                  <a:cubicBezTo>
                    <a:pt x="f14" y="f16"/>
                    <a:pt x="f13" y="f6"/>
                    <a:pt x="f5" y="f6"/>
                  </a:cubicBezTo>
                  <a:close/>
                  <a:moveTo>
                    <a:pt x="f2" y="f2"/>
                  </a:moveTo>
                  <a:lnTo>
                    <a:pt x="f2" y="f17"/>
                  </a:lnTo>
                  <a:lnTo>
                    <a:pt x="f18" y="f17"/>
                  </a:lnTo>
                  <a:cubicBezTo>
                    <a:pt x="f18" y="f19"/>
                    <a:pt x="f20" y="f21"/>
                    <a:pt x="f22" y="f21"/>
                  </a:cubicBezTo>
                  <a:lnTo>
                    <a:pt x="f23" y="f21"/>
                  </a:lnTo>
                  <a:cubicBezTo>
                    <a:pt x="f24" y="f21"/>
                    <a:pt x="f3" y="f19"/>
                    <a:pt x="f3" y="f17"/>
                  </a:cubicBez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7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chemeClr val="bg1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1" name="Google Shape;10124;p74">
              <a:extLst>
                <a:ext uri="{FF2B5EF4-FFF2-40B4-BE49-F238E27FC236}">
                  <a16:creationId xmlns:a16="http://schemas.microsoft.com/office/drawing/2014/main" id="{1F97E8A9-2D54-1430-87AE-42499489B837}"/>
                </a:ext>
              </a:extLst>
            </p:cNvPr>
            <p:cNvSpPr/>
            <p:nvPr/>
          </p:nvSpPr>
          <p:spPr>
            <a:xfrm>
              <a:off x="8723760" y="2073136"/>
              <a:ext cx="101205" cy="25549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592"/>
                <a:gd name="f4" fmla="val 8508"/>
                <a:gd name="f5" fmla="val 1733"/>
                <a:gd name="f6" fmla="val 1607"/>
                <a:gd name="f7" fmla="val 1922"/>
                <a:gd name="f8" fmla="val 2174"/>
                <a:gd name="f9" fmla="val 1797"/>
                <a:gd name="f10" fmla="val 2049"/>
                <a:gd name="f11" fmla="val 7278"/>
                <a:gd name="f12" fmla="val 7499"/>
                <a:gd name="f13" fmla="val 1985"/>
                <a:gd name="f14" fmla="val 7656"/>
                <a:gd name="f15" fmla="val 1513"/>
                <a:gd name="f16" fmla="val 1355"/>
                <a:gd name="f17" fmla="val 7467"/>
                <a:gd name="f18" fmla="val 1544"/>
                <a:gd name="f19" fmla="val 1229"/>
                <a:gd name="f20" fmla="val 1"/>
                <a:gd name="f21" fmla="val 567"/>
                <a:gd name="f22" fmla="val 536"/>
                <a:gd name="f23" fmla="val 1198"/>
                <a:gd name="f24" fmla="val 8507"/>
                <a:gd name="f25" fmla="val 3560"/>
                <a:gd name="f26" fmla="val 2993"/>
                <a:gd name="f27" fmla="val 2332"/>
                <a:gd name="f28" fmla="*/ f0 1 3592"/>
                <a:gd name="f29" fmla="*/ f1 1 8508"/>
                <a:gd name="f30" fmla="val f2"/>
                <a:gd name="f31" fmla="val f3"/>
                <a:gd name="f32" fmla="val f4"/>
                <a:gd name="f33" fmla="+- f32 0 f30"/>
                <a:gd name="f34" fmla="+- f31 0 f30"/>
                <a:gd name="f35" fmla="*/ f34 1 3592"/>
                <a:gd name="f36" fmla="*/ f33 1 8508"/>
                <a:gd name="f37" fmla="*/ f30 1 f35"/>
                <a:gd name="f38" fmla="*/ f31 1 f35"/>
                <a:gd name="f39" fmla="*/ f30 1 f36"/>
                <a:gd name="f40" fmla="*/ f32 1 f36"/>
                <a:gd name="f41" fmla="*/ f37 f28 1"/>
                <a:gd name="f42" fmla="*/ f38 f28 1"/>
                <a:gd name="f43" fmla="*/ f40 f29 1"/>
                <a:gd name="f44" fmla="*/ f39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1" t="f44" r="f42" b="f43"/>
              <a:pathLst>
                <a:path w="3592" h="850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8" y="f12"/>
                    <a:pt x="f13" y="f14"/>
                    <a:pt x="f5" y="f14"/>
                  </a:cubicBezTo>
                  <a:cubicBezTo>
                    <a:pt x="f15" y="f14"/>
                    <a:pt x="f16" y="f17"/>
                    <a:pt x="f16" y="f11"/>
                  </a:cubicBezTo>
                  <a:lnTo>
                    <a:pt x="f16" y="f10"/>
                  </a:lnTo>
                  <a:cubicBezTo>
                    <a:pt x="f16" y="f9"/>
                    <a:pt x="f18" y="f6"/>
                    <a:pt x="f5" y="f6"/>
                  </a:cubicBezTo>
                  <a:close/>
                  <a:moveTo>
                    <a:pt x="f19" y="f20"/>
                  </a:moveTo>
                  <a:cubicBezTo>
                    <a:pt x="f21" y="f20"/>
                    <a:pt x="f2" y="f22"/>
                    <a:pt x="f2" y="f23"/>
                  </a:cubicBezTo>
                  <a:lnTo>
                    <a:pt x="f2" y="f24"/>
                  </a:lnTo>
                  <a:lnTo>
                    <a:pt x="f3" y="f24"/>
                  </a:lnTo>
                  <a:lnTo>
                    <a:pt x="f3" y="f23"/>
                  </a:lnTo>
                  <a:cubicBezTo>
                    <a:pt x="f25" y="f22"/>
                    <a:pt x="f26" y="f20"/>
                    <a:pt x="f27" y="f20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7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chemeClr val="bg1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42" name="Google Shape;10129;p74">
            <a:extLst>
              <a:ext uri="{FF2B5EF4-FFF2-40B4-BE49-F238E27FC236}">
                <a16:creationId xmlns:a16="http://schemas.microsoft.com/office/drawing/2014/main" id="{B338E91E-2F3E-C917-B7BD-16CFADF0DD39}"/>
              </a:ext>
            </a:extLst>
          </p:cNvPr>
          <p:cNvGrpSpPr/>
          <p:nvPr/>
        </p:nvGrpSpPr>
        <p:grpSpPr>
          <a:xfrm>
            <a:off x="5992916" y="1787966"/>
            <a:ext cx="570256" cy="714060"/>
            <a:chOff x="5866287" y="1210345"/>
            <a:chExt cx="427692" cy="535545"/>
          </a:xfrm>
          <a:solidFill>
            <a:schemeClr val="bg2"/>
          </a:solidFill>
        </p:grpSpPr>
        <p:sp>
          <p:nvSpPr>
            <p:cNvPr id="43" name="Google Shape;10130;p74">
              <a:extLst>
                <a:ext uri="{FF2B5EF4-FFF2-40B4-BE49-F238E27FC236}">
                  <a16:creationId xmlns:a16="http://schemas.microsoft.com/office/drawing/2014/main" id="{7BCB542E-61D9-EAE6-228A-AB6A6395D36C}"/>
                </a:ext>
              </a:extLst>
            </p:cNvPr>
            <p:cNvSpPr/>
            <p:nvPr/>
          </p:nvSpPr>
          <p:spPr>
            <a:xfrm>
              <a:off x="5866287" y="1522594"/>
              <a:ext cx="427692" cy="15286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807"/>
                <a:gd name="f4" fmla="val 3624"/>
                <a:gd name="f5" fmla="val 2111"/>
                <a:gd name="f6" fmla="val 1"/>
                <a:gd name="f7" fmla="val 945"/>
                <a:gd name="f8" fmla="val 946"/>
                <a:gd name="f9" fmla="val 2080"/>
                <a:gd name="f10" fmla="val 3183"/>
                <a:gd name="f11" fmla="val 3435"/>
                <a:gd name="f12" fmla="val 221"/>
                <a:gd name="f13" fmla="val 441"/>
                <a:gd name="f14" fmla="val 10365"/>
                <a:gd name="f15" fmla="val 10618"/>
                <a:gd name="f16" fmla="val 9861"/>
                <a:gd name="f17" fmla="val 8727"/>
                <a:gd name="f18" fmla="*/ f0 1 10807"/>
                <a:gd name="f19" fmla="*/ f1 1 3624"/>
                <a:gd name="f20" fmla="val f2"/>
                <a:gd name="f21" fmla="val f3"/>
                <a:gd name="f22" fmla="val f4"/>
                <a:gd name="f23" fmla="+- f22 0 f20"/>
                <a:gd name="f24" fmla="+- f21 0 f20"/>
                <a:gd name="f25" fmla="*/ f24 1 10807"/>
                <a:gd name="f26" fmla="*/ f23 1 3624"/>
                <a:gd name="f27" fmla="*/ f20 1 f25"/>
                <a:gd name="f28" fmla="*/ f21 1 f25"/>
                <a:gd name="f29" fmla="*/ f20 1 f26"/>
                <a:gd name="f30" fmla="*/ f22 1 f26"/>
                <a:gd name="f31" fmla="*/ f27 f18 1"/>
                <a:gd name="f32" fmla="*/ f28 f18 1"/>
                <a:gd name="f33" fmla="*/ f30 f19 1"/>
                <a:gd name="f34" fmla="*/ f29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1" t="f34" r="f32" b="f33"/>
              <a:pathLst>
                <a:path w="10807" h="3624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lnTo>
                    <a:pt x="f2" y="f10"/>
                  </a:lnTo>
                  <a:cubicBezTo>
                    <a:pt x="f2" y="f11"/>
                    <a:pt x="f12" y="f4"/>
                    <a:pt x="f13" y="f4"/>
                  </a:cubicBezTo>
                  <a:lnTo>
                    <a:pt x="f14" y="f4"/>
                  </a:lnTo>
                  <a:cubicBezTo>
                    <a:pt x="f15" y="f4"/>
                    <a:pt x="f3" y="f11"/>
                    <a:pt x="f3" y="f10"/>
                  </a:cubicBezTo>
                  <a:lnTo>
                    <a:pt x="f3" y="f9"/>
                  </a:lnTo>
                  <a:cubicBezTo>
                    <a:pt x="f3" y="f8"/>
                    <a:pt x="f16" y="f6"/>
                    <a:pt x="f17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7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chemeClr val="bg1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4" name="Google Shape;10131;p74">
              <a:extLst>
                <a:ext uri="{FF2B5EF4-FFF2-40B4-BE49-F238E27FC236}">
                  <a16:creationId xmlns:a16="http://schemas.microsoft.com/office/drawing/2014/main" id="{21C148CD-5808-287E-06D1-C5FB111AE824}"/>
                </a:ext>
              </a:extLst>
            </p:cNvPr>
            <p:cNvSpPr/>
            <p:nvPr/>
          </p:nvSpPr>
          <p:spPr>
            <a:xfrm>
              <a:off x="5901190" y="1709955"/>
              <a:ext cx="360374" cy="3593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106"/>
                <a:gd name="f4" fmla="val 852"/>
                <a:gd name="f5" fmla="val 1"/>
                <a:gd name="f6" fmla="val 442"/>
                <a:gd name="f7" fmla="val 694"/>
                <a:gd name="f8" fmla="val 190"/>
                <a:gd name="f9" fmla="val 851"/>
                <a:gd name="f10" fmla="val 8696"/>
                <a:gd name="f11" fmla="val 8948"/>
                <a:gd name="f12" fmla="val 9105"/>
                <a:gd name="f13" fmla="val 631"/>
                <a:gd name="f14" fmla="*/ f0 1 9106"/>
                <a:gd name="f15" fmla="*/ f1 1 852"/>
                <a:gd name="f16" fmla="val f2"/>
                <a:gd name="f17" fmla="val f3"/>
                <a:gd name="f18" fmla="val f4"/>
                <a:gd name="f19" fmla="+- f18 0 f16"/>
                <a:gd name="f20" fmla="+- f17 0 f16"/>
                <a:gd name="f21" fmla="*/ f20 1 9106"/>
                <a:gd name="f22" fmla="*/ f19 1 852"/>
                <a:gd name="f23" fmla="*/ f16 1 f21"/>
                <a:gd name="f24" fmla="*/ f17 1 f21"/>
                <a:gd name="f25" fmla="*/ f16 1 f22"/>
                <a:gd name="f26" fmla="*/ f18 1 f22"/>
                <a:gd name="f27" fmla="*/ f23 f14 1"/>
                <a:gd name="f28" fmla="*/ f24 f14 1"/>
                <a:gd name="f29" fmla="*/ f26 f15 1"/>
                <a:gd name="f30" fmla="*/ f25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0" r="f28" b="f29"/>
              <a:pathLst>
                <a:path w="9106" h="852">
                  <a:moveTo>
                    <a:pt x="f2" y="f5"/>
                  </a:moveTo>
                  <a:lnTo>
                    <a:pt x="f2" y="f6"/>
                  </a:lnTo>
                  <a:cubicBezTo>
                    <a:pt x="f2" y="f7"/>
                    <a:pt x="f8" y="f9"/>
                    <a:pt x="f6" y="f9"/>
                  </a:cubicBezTo>
                  <a:lnTo>
                    <a:pt x="f10" y="f9"/>
                  </a:lnTo>
                  <a:cubicBezTo>
                    <a:pt x="f11" y="f9"/>
                    <a:pt x="f12" y="f13"/>
                    <a:pt x="f12" y="f6"/>
                  </a:cubicBezTo>
                  <a:lnTo>
                    <a:pt x="f12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7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chemeClr val="bg1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5" name="Google Shape;10132;p74">
              <a:extLst>
                <a:ext uri="{FF2B5EF4-FFF2-40B4-BE49-F238E27FC236}">
                  <a16:creationId xmlns:a16="http://schemas.microsoft.com/office/drawing/2014/main" id="{637D41CD-C07E-75A6-EF6A-1DE838D00E2E}"/>
                </a:ext>
              </a:extLst>
            </p:cNvPr>
            <p:cNvSpPr/>
            <p:nvPr/>
          </p:nvSpPr>
          <p:spPr>
            <a:xfrm>
              <a:off x="5964786" y="1210345"/>
              <a:ext cx="229422" cy="27910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97"/>
                <a:gd name="f4" fmla="val 6617"/>
                <a:gd name="f5" fmla="val 2930"/>
                <a:gd name="f6" fmla="val 1292"/>
                <a:gd name="f7" fmla="val 2867"/>
                <a:gd name="f8" fmla="val 32"/>
                <a:gd name="f9" fmla="val 3812"/>
                <a:gd name="f10" fmla="val 504"/>
                <a:gd name="f11" fmla="val 4694"/>
                <a:gd name="f12" fmla="val 1260"/>
                <a:gd name="f13" fmla="val 5230"/>
                <a:gd name="f14" fmla="val 6616"/>
                <a:gd name="f15" fmla="val 4568"/>
                <a:gd name="f16" fmla="val 5356"/>
                <a:gd name="f17" fmla="val 4505"/>
                <a:gd name="f18" fmla="*/ f0 1 5797"/>
                <a:gd name="f19" fmla="*/ f1 1 6617"/>
                <a:gd name="f20" fmla="val f2"/>
                <a:gd name="f21" fmla="val f3"/>
                <a:gd name="f22" fmla="val f4"/>
                <a:gd name="f23" fmla="+- f22 0 f20"/>
                <a:gd name="f24" fmla="+- f21 0 f20"/>
                <a:gd name="f25" fmla="*/ f24 1 5797"/>
                <a:gd name="f26" fmla="*/ f23 1 6617"/>
                <a:gd name="f27" fmla="*/ f20 1 f25"/>
                <a:gd name="f28" fmla="*/ f21 1 f25"/>
                <a:gd name="f29" fmla="*/ f20 1 f26"/>
                <a:gd name="f30" fmla="*/ f22 1 f26"/>
                <a:gd name="f31" fmla="*/ f27 f18 1"/>
                <a:gd name="f32" fmla="*/ f28 f18 1"/>
                <a:gd name="f33" fmla="*/ f30 f19 1"/>
                <a:gd name="f34" fmla="*/ f29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1" t="f34" r="f32" b="f33"/>
              <a:pathLst>
                <a:path w="5797" h="6617">
                  <a:moveTo>
                    <a:pt x="f5" y="f2"/>
                  </a:moveTo>
                  <a:cubicBezTo>
                    <a:pt x="f6" y="f2"/>
                    <a:pt x="f2" y="f6"/>
                    <a:pt x="f2" y="f7"/>
                  </a:cubicBezTo>
                  <a:cubicBezTo>
                    <a:pt x="f8" y="f9"/>
                    <a:pt x="f10" y="f11"/>
                    <a:pt x="f12" y="f13"/>
                  </a:cubicBezTo>
                  <a:lnTo>
                    <a:pt x="f12" y="f14"/>
                  </a:lnTo>
                  <a:lnTo>
                    <a:pt x="f15" y="f14"/>
                  </a:lnTo>
                  <a:lnTo>
                    <a:pt x="f15" y="f13"/>
                  </a:lnTo>
                  <a:cubicBezTo>
                    <a:pt x="f16" y="f11"/>
                    <a:pt x="f3" y="f9"/>
                    <a:pt x="f3" y="f7"/>
                  </a:cubicBezTo>
                  <a:cubicBezTo>
                    <a:pt x="f3" y="f12"/>
                    <a:pt x="f17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7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chemeClr val="bg1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46" name="Google Shape;10154;p74">
            <a:extLst>
              <a:ext uri="{FF2B5EF4-FFF2-40B4-BE49-F238E27FC236}">
                <a16:creationId xmlns:a16="http://schemas.microsoft.com/office/drawing/2014/main" id="{D4CF3B00-11C8-2E99-B606-166815AD5DB0}"/>
              </a:ext>
            </a:extLst>
          </p:cNvPr>
          <p:cNvGrpSpPr/>
          <p:nvPr/>
        </p:nvGrpSpPr>
        <p:grpSpPr>
          <a:xfrm>
            <a:off x="6095842" y="3814630"/>
            <a:ext cx="523669" cy="557941"/>
            <a:chOff x="5943481" y="2730343"/>
            <a:chExt cx="392752" cy="418456"/>
          </a:xfrm>
          <a:solidFill>
            <a:schemeClr val="bg2"/>
          </a:solidFill>
        </p:grpSpPr>
        <p:sp>
          <p:nvSpPr>
            <p:cNvPr id="47" name="Google Shape;10155;p74">
              <a:extLst>
                <a:ext uri="{FF2B5EF4-FFF2-40B4-BE49-F238E27FC236}">
                  <a16:creationId xmlns:a16="http://schemas.microsoft.com/office/drawing/2014/main" id="{C1925259-FFFF-9F5A-5326-452013D4ACC1}"/>
                </a:ext>
              </a:extLst>
            </p:cNvPr>
            <p:cNvSpPr/>
            <p:nvPr/>
          </p:nvSpPr>
          <p:spPr>
            <a:xfrm>
              <a:off x="5989402" y="2730343"/>
              <a:ext cx="292132" cy="41845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421"/>
                <a:gd name="f4" fmla="val 12662"/>
                <a:gd name="f5" fmla="val 4821"/>
                <a:gd name="f6" fmla="val 1666"/>
                <a:gd name="f7" fmla="val 5073"/>
                <a:gd name="f8" fmla="val 5262"/>
                <a:gd name="f9" fmla="val 1886"/>
                <a:gd name="f10" fmla="val 2075"/>
                <a:gd name="f11" fmla="val 2359"/>
                <a:gd name="f12" fmla="val 5734"/>
                <a:gd name="f13" fmla="val 2485"/>
                <a:gd name="f14" fmla="val 6081"/>
                <a:gd name="f15" fmla="val 2989"/>
                <a:gd name="f16" fmla="val 3525"/>
                <a:gd name="f17" fmla="val 3777"/>
                <a:gd name="f18" fmla="val 5892"/>
                <a:gd name="f19" fmla="val 3934"/>
                <a:gd name="f20" fmla="val 5640"/>
                <a:gd name="f21" fmla="val 5419"/>
                <a:gd name="f22" fmla="val 3714"/>
                <a:gd name="f23" fmla="val 3273"/>
                <a:gd name="f24" fmla="val 3084"/>
                <a:gd name="f25" fmla="val 4569"/>
                <a:gd name="f26" fmla="val 4411"/>
                <a:gd name="f27" fmla="val 4789"/>
                <a:gd name="f28" fmla="val 3997"/>
                <a:gd name="f29" fmla="val 5104"/>
                <a:gd name="f30" fmla="val 4249"/>
                <a:gd name="f31" fmla="val 5514"/>
                <a:gd name="f32" fmla="val 4564"/>
                <a:gd name="f33" fmla="val 4942"/>
                <a:gd name="f34" fmla="val 5604"/>
                <a:gd name="f35" fmla="val 6171"/>
                <a:gd name="f36" fmla="val 6612"/>
                <a:gd name="f37" fmla="val 6801"/>
                <a:gd name="f38" fmla="val 7085"/>
                <a:gd name="f39" fmla="val 7305"/>
                <a:gd name="f40" fmla="val 5041"/>
                <a:gd name="f41" fmla="val 7463"/>
                <a:gd name="f42" fmla="val 7274"/>
                <a:gd name="f43" fmla="val 3938"/>
                <a:gd name="f44" fmla="val 6644"/>
                <a:gd name="f45" fmla="val 3592"/>
                <a:gd name="f46" fmla="val 5383"/>
                <a:gd name="f47" fmla="val 3781"/>
                <a:gd name="f48" fmla="val 5194"/>
                <a:gd name="f49" fmla="val 4033"/>
                <a:gd name="f50" fmla="val 4253"/>
                <a:gd name="f51" fmla="val 5856"/>
                <a:gd name="f52" fmla="val 4632"/>
                <a:gd name="f53" fmla="val 6014"/>
                <a:gd name="f54" fmla="val 5824"/>
                <a:gd name="f55" fmla="val 4947"/>
                <a:gd name="f56" fmla="val 5131"/>
                <a:gd name="f57" fmla="val 4911"/>
                <a:gd name="f58" fmla="val 4159"/>
                <a:gd name="f59" fmla="val 4596"/>
                <a:gd name="f60" fmla="val 4186"/>
                <a:gd name="f61" fmla="val 2548"/>
                <a:gd name="f62" fmla="val 1823"/>
                <a:gd name="f63" fmla="val 9385"/>
                <a:gd name="f64" fmla="val 10235"/>
                <a:gd name="f65" fmla="val 4801"/>
                <a:gd name="f66" fmla="val 4498"/>
                <a:gd name="f67" fmla="val 4188"/>
                <a:gd name="f68" fmla="val 29"/>
                <a:gd name="f69" fmla="val 3875"/>
                <a:gd name="f70" fmla="val 91"/>
                <a:gd name="f71" fmla="val 2111"/>
                <a:gd name="f72" fmla="val 500"/>
                <a:gd name="f73" fmla="val 693"/>
                <a:gd name="f74" fmla="val 1949"/>
                <a:gd name="f75" fmla="val 378"/>
                <a:gd name="f76" fmla="val 5698"/>
                <a:gd name="f77" fmla="val 1008"/>
                <a:gd name="f78" fmla="val 7652"/>
                <a:gd name="f79" fmla="val 2773"/>
                <a:gd name="f80" fmla="val 8565"/>
                <a:gd name="f81" fmla="val 10582"/>
                <a:gd name="f82" fmla="val 11716"/>
                <a:gd name="f83" fmla="val 3718"/>
                <a:gd name="f84" fmla="val 12661"/>
                <a:gd name="f85" fmla="val 4852"/>
                <a:gd name="f86" fmla="val 5986"/>
                <a:gd name="f87" fmla="val 6963"/>
                <a:gd name="f88" fmla="val 8444"/>
                <a:gd name="f89" fmla="val 7778"/>
                <a:gd name="f90" fmla="val 9420"/>
                <a:gd name="f91" fmla="val 6234"/>
                <a:gd name="f92" fmla="val 4501"/>
                <a:gd name="f93" fmla="val 9392"/>
                <a:gd name="f94" fmla="val 2000"/>
                <a:gd name="f95" fmla="val 7308"/>
                <a:gd name="f96" fmla="*/ f0 1 9421"/>
                <a:gd name="f97" fmla="*/ f1 1 12662"/>
                <a:gd name="f98" fmla="val f2"/>
                <a:gd name="f99" fmla="val f3"/>
                <a:gd name="f100" fmla="val f4"/>
                <a:gd name="f101" fmla="+- f100 0 f98"/>
                <a:gd name="f102" fmla="+- f99 0 f98"/>
                <a:gd name="f103" fmla="*/ f102 1 9421"/>
                <a:gd name="f104" fmla="*/ f101 1 12662"/>
                <a:gd name="f105" fmla="*/ f98 1 f103"/>
                <a:gd name="f106" fmla="*/ f99 1 f103"/>
                <a:gd name="f107" fmla="*/ f98 1 f104"/>
                <a:gd name="f108" fmla="*/ f100 1 f104"/>
                <a:gd name="f109" fmla="*/ f105 f96 1"/>
                <a:gd name="f110" fmla="*/ f106 f96 1"/>
                <a:gd name="f111" fmla="*/ f108 f97 1"/>
                <a:gd name="f112" fmla="*/ f107 f9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9" t="f112" r="f110" b="f111"/>
              <a:pathLst>
                <a:path w="9421" h="12662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12" y="f13"/>
                    <a:pt x="f14" y="f15"/>
                    <a:pt x="f14" y="f16"/>
                  </a:cubicBezTo>
                  <a:cubicBezTo>
                    <a:pt x="f14" y="f17"/>
                    <a:pt x="f18" y="f19"/>
                    <a:pt x="f20" y="f19"/>
                  </a:cubicBezTo>
                  <a:cubicBezTo>
                    <a:pt x="f21" y="f19"/>
                    <a:pt x="f8" y="f22"/>
                    <a:pt x="f8" y="f16"/>
                  </a:cubicBezTo>
                  <a:cubicBezTo>
                    <a:pt x="f8" y="f23"/>
                    <a:pt x="f7" y="f24"/>
                    <a:pt x="f5" y="f24"/>
                  </a:cubicBezTo>
                  <a:cubicBezTo>
                    <a:pt x="f25" y="f24"/>
                    <a:pt x="f26" y="f23"/>
                    <a:pt x="f26" y="f16"/>
                  </a:cubicBezTo>
                  <a:cubicBezTo>
                    <a:pt x="f26" y="f17"/>
                    <a:pt x="f27" y="f28"/>
                    <a:pt x="f29" y="f30"/>
                  </a:cubicBezTo>
                  <a:cubicBezTo>
                    <a:pt x="f31" y="f32"/>
                    <a:pt x="f14" y="f33"/>
                    <a:pt x="f14" y="f34"/>
                  </a:cubicBezTo>
                  <a:cubicBezTo>
                    <a:pt x="f14" y="f35"/>
                    <a:pt x="f12" y="f36"/>
                    <a:pt x="f8" y="f37"/>
                  </a:cubicBezTo>
                  <a:lnTo>
                    <a:pt x="f8" y="f38"/>
                  </a:lnTo>
                  <a:cubicBezTo>
                    <a:pt x="f8" y="f39"/>
                    <a:pt x="f40" y="f41"/>
                    <a:pt x="f5" y="f41"/>
                  </a:cubicBezTo>
                  <a:cubicBezTo>
                    <a:pt x="f25" y="f41"/>
                    <a:pt x="f26" y="f42"/>
                    <a:pt x="f26" y="f38"/>
                  </a:cubicBezTo>
                  <a:lnTo>
                    <a:pt x="f26" y="f37"/>
                  </a:lnTo>
                  <a:cubicBezTo>
                    <a:pt x="f43" y="f44"/>
                    <a:pt x="f45" y="f35"/>
                    <a:pt x="f45" y="f34"/>
                  </a:cubicBezTo>
                  <a:cubicBezTo>
                    <a:pt x="f45" y="f46"/>
                    <a:pt x="f47" y="f48"/>
                    <a:pt x="f49" y="f48"/>
                  </a:cubicBezTo>
                  <a:cubicBezTo>
                    <a:pt x="f50" y="f48"/>
                    <a:pt x="f26" y="f46"/>
                    <a:pt x="f26" y="f34"/>
                  </a:cubicBezTo>
                  <a:cubicBezTo>
                    <a:pt x="f26" y="f51"/>
                    <a:pt x="f52" y="f53"/>
                    <a:pt x="f5" y="f53"/>
                  </a:cubicBezTo>
                  <a:cubicBezTo>
                    <a:pt x="f40" y="f53"/>
                    <a:pt x="f8" y="f54"/>
                    <a:pt x="f8" y="f34"/>
                  </a:cubicBezTo>
                  <a:cubicBezTo>
                    <a:pt x="f8" y="f46"/>
                    <a:pt x="f55" y="f56"/>
                    <a:pt x="f25" y="f57"/>
                  </a:cubicBezTo>
                  <a:cubicBezTo>
                    <a:pt x="f58" y="f59"/>
                    <a:pt x="f45" y="f60"/>
                    <a:pt x="f45" y="f16"/>
                  </a:cubicBezTo>
                  <a:cubicBezTo>
                    <a:pt x="f45" y="f15"/>
                    <a:pt x="f43" y="f61"/>
                    <a:pt x="f26" y="f11"/>
                  </a:cubicBezTo>
                  <a:lnTo>
                    <a:pt x="f26" y="f10"/>
                  </a:lnTo>
                  <a:cubicBezTo>
                    <a:pt x="f26" y="f62"/>
                    <a:pt x="f52" y="f6"/>
                    <a:pt x="f5" y="f6"/>
                  </a:cubicBezTo>
                  <a:close/>
                  <a:moveTo>
                    <a:pt x="f14" y="f63"/>
                  </a:moveTo>
                  <a:lnTo>
                    <a:pt x="f14" y="f64"/>
                  </a:lnTo>
                  <a:lnTo>
                    <a:pt x="f45" y="f64"/>
                  </a:lnTo>
                  <a:lnTo>
                    <a:pt x="f45" y="f63"/>
                  </a:lnTo>
                  <a:close/>
                  <a:moveTo>
                    <a:pt x="f65" y="f2"/>
                  </a:moveTo>
                  <a:cubicBezTo>
                    <a:pt x="f66" y="f2"/>
                    <a:pt x="f67" y="f68"/>
                    <a:pt x="f69" y="f70"/>
                  </a:cubicBezTo>
                  <a:cubicBezTo>
                    <a:pt x="f71" y="f72"/>
                    <a:pt x="f73" y="f74"/>
                    <a:pt x="f75" y="f22"/>
                  </a:cubicBezTo>
                  <a:cubicBezTo>
                    <a:pt x="f2" y="f76"/>
                    <a:pt x="f77" y="f78"/>
                    <a:pt x="f79" y="f80"/>
                  </a:cubicBezTo>
                  <a:lnTo>
                    <a:pt x="f79" y="f81"/>
                  </a:lnTo>
                  <a:cubicBezTo>
                    <a:pt x="f79" y="f82"/>
                    <a:pt x="f83" y="f84"/>
                    <a:pt x="f85" y="f84"/>
                  </a:cubicBezTo>
                  <a:cubicBezTo>
                    <a:pt x="f86" y="f84"/>
                    <a:pt x="f87" y="f82"/>
                    <a:pt x="f87" y="f81"/>
                  </a:cubicBezTo>
                  <a:lnTo>
                    <a:pt x="f87" y="f80"/>
                  </a:lnTo>
                  <a:cubicBezTo>
                    <a:pt x="f88" y="f89"/>
                    <a:pt x="f90" y="f91"/>
                    <a:pt x="f90" y="f92"/>
                  </a:cubicBezTo>
                  <a:cubicBezTo>
                    <a:pt x="f93" y="f94"/>
                    <a:pt x="f95" y="f2"/>
                    <a:pt x="f6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7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chemeClr val="bg1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8" name="Google Shape;10156;p74">
              <a:extLst>
                <a:ext uri="{FF2B5EF4-FFF2-40B4-BE49-F238E27FC236}">
                  <a16:creationId xmlns:a16="http://schemas.microsoft.com/office/drawing/2014/main" id="{51824A9F-6D5D-5C02-2B47-64ADBEEC7D50}"/>
                </a:ext>
              </a:extLst>
            </p:cNvPr>
            <p:cNvSpPr/>
            <p:nvPr/>
          </p:nvSpPr>
          <p:spPr>
            <a:xfrm>
              <a:off x="5943481" y="2877013"/>
              <a:ext cx="43013" cy="2710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87"/>
                <a:gd name="f4" fmla="val 820"/>
                <a:gd name="f5" fmla="val 379"/>
                <a:gd name="f6" fmla="val 158"/>
                <a:gd name="f7" fmla="val 1"/>
                <a:gd name="f8" fmla="val 189"/>
                <a:gd name="f9" fmla="val 378"/>
                <a:gd name="f10" fmla="val 630"/>
                <a:gd name="f11" fmla="val 190"/>
                <a:gd name="f12" fmla="val 819"/>
                <a:gd name="f13" fmla="val 946"/>
                <a:gd name="f14" fmla="val 1166"/>
                <a:gd name="f15" fmla="*/ f0 1 1387"/>
                <a:gd name="f16" fmla="*/ f1 1 820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1387"/>
                <a:gd name="f23" fmla="*/ f20 1 820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1387" h="820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11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3" y="f10"/>
                    <a:pt x="f3" y="f9"/>
                  </a:cubicBezTo>
                  <a:cubicBezTo>
                    <a:pt x="f3" y="f6"/>
                    <a:pt x="f14" y="f2"/>
                    <a:pt x="f13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7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chemeClr val="bg1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9" name="Google Shape;10157;p74">
              <a:extLst>
                <a:ext uri="{FF2B5EF4-FFF2-40B4-BE49-F238E27FC236}">
                  <a16:creationId xmlns:a16="http://schemas.microsoft.com/office/drawing/2014/main" id="{D1B1382D-7A2D-4A05-4AA7-28FFB121CB2F}"/>
                </a:ext>
              </a:extLst>
            </p:cNvPr>
            <p:cNvSpPr/>
            <p:nvPr/>
          </p:nvSpPr>
          <p:spPr>
            <a:xfrm>
              <a:off x="6292233" y="2877013"/>
              <a:ext cx="44000" cy="2710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820"/>
                <a:gd name="f5" fmla="val 442"/>
                <a:gd name="f6" fmla="val 221"/>
                <a:gd name="f7" fmla="val 1"/>
                <a:gd name="f8" fmla="val 189"/>
                <a:gd name="f9" fmla="val 378"/>
                <a:gd name="f10" fmla="val 630"/>
                <a:gd name="f11" fmla="val 819"/>
                <a:gd name="f12" fmla="val 1009"/>
                <a:gd name="f13" fmla="val 1230"/>
                <a:gd name="f14" fmla="val 1387"/>
                <a:gd name="f15" fmla="val 158"/>
                <a:gd name="f16" fmla="*/ f0 1 1419"/>
                <a:gd name="f17" fmla="*/ f1 1 820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1419"/>
                <a:gd name="f24" fmla="*/ f21 1 820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1419" h="820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6" y="f11"/>
                    <a:pt x="f5" y="f11"/>
                  </a:cubicBezTo>
                  <a:lnTo>
                    <a:pt x="f12" y="f11"/>
                  </a:lnTo>
                  <a:cubicBezTo>
                    <a:pt x="f13" y="f11"/>
                    <a:pt x="f14" y="f10"/>
                    <a:pt x="f14" y="f9"/>
                  </a:cubicBezTo>
                  <a:cubicBezTo>
                    <a:pt x="f3" y="f15"/>
                    <a:pt x="f13" y="f2"/>
                    <a:pt x="f12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7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chemeClr val="bg1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50" name="Google Shape;10158;p74">
              <a:extLst>
                <a:ext uri="{FF2B5EF4-FFF2-40B4-BE49-F238E27FC236}">
                  <a16:creationId xmlns:a16="http://schemas.microsoft.com/office/drawing/2014/main" id="{44A10EEB-23FC-1ECC-7FD5-F24A4D7EEC8F}"/>
                </a:ext>
              </a:extLst>
            </p:cNvPr>
            <p:cNvSpPr/>
            <p:nvPr/>
          </p:nvSpPr>
          <p:spPr>
            <a:xfrm>
              <a:off x="5996223" y="3002194"/>
              <a:ext cx="40096" cy="401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93"/>
                <a:gd name="f4" fmla="val 1214"/>
                <a:gd name="f5" fmla="val 836"/>
                <a:gd name="f6" fmla="val 1"/>
                <a:gd name="f7" fmla="val 725"/>
                <a:gd name="f8" fmla="val 615"/>
                <a:gd name="f9" fmla="val 40"/>
                <a:gd name="f10" fmla="val 536"/>
                <a:gd name="f11" fmla="val 119"/>
                <a:gd name="f12" fmla="val 158"/>
                <a:gd name="f13" fmla="val 497"/>
                <a:gd name="f14" fmla="val 654"/>
                <a:gd name="f15" fmla="val 938"/>
                <a:gd name="f16" fmla="val 1096"/>
                <a:gd name="f17" fmla="val 237"/>
                <a:gd name="f18" fmla="val 1174"/>
                <a:gd name="f19" fmla="val 340"/>
                <a:gd name="f20" fmla="val 442"/>
                <a:gd name="f21" fmla="val 544"/>
                <a:gd name="f22" fmla="val 647"/>
                <a:gd name="f23" fmla="val 1135"/>
                <a:gd name="f24" fmla="val 686"/>
                <a:gd name="f25" fmla="val 528"/>
                <a:gd name="f26" fmla="val 245"/>
                <a:gd name="f27" fmla="val 1056"/>
                <a:gd name="f28" fmla="val 946"/>
                <a:gd name="f29" fmla="*/ f0 1 1293"/>
                <a:gd name="f30" fmla="*/ f1 1 1214"/>
                <a:gd name="f31" fmla="val f2"/>
                <a:gd name="f32" fmla="val f3"/>
                <a:gd name="f33" fmla="val f4"/>
                <a:gd name="f34" fmla="+- f33 0 f31"/>
                <a:gd name="f35" fmla="+- f32 0 f31"/>
                <a:gd name="f36" fmla="*/ f35 1 1293"/>
                <a:gd name="f37" fmla="*/ f34 1 1214"/>
                <a:gd name="f38" fmla="*/ f31 1 f36"/>
                <a:gd name="f39" fmla="*/ f32 1 f36"/>
                <a:gd name="f40" fmla="*/ f31 1 f37"/>
                <a:gd name="f41" fmla="*/ f33 1 f37"/>
                <a:gd name="f42" fmla="*/ f38 f29 1"/>
                <a:gd name="f43" fmla="*/ f39 f29 1"/>
                <a:gd name="f44" fmla="*/ f41 f30 1"/>
                <a:gd name="f45" fmla="*/ f40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2" t="f45" r="f43" b="f44"/>
              <a:pathLst>
                <a:path w="1293" h="121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6" y="f14"/>
                    <a:pt x="f6" y="f15"/>
                    <a:pt x="f12" y="f16"/>
                  </a:cubicBez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18"/>
                    <a:pt x="f7" y="f16"/>
                  </a:cubicBezTo>
                  <a:lnTo>
                    <a:pt x="f23" y="f24"/>
                  </a:lnTo>
                  <a:cubicBezTo>
                    <a:pt x="f3" y="f25"/>
                    <a:pt x="f3" y="f26"/>
                    <a:pt x="f23" y="f11"/>
                  </a:cubicBezTo>
                  <a:cubicBezTo>
                    <a:pt x="f27" y="f9"/>
                    <a:pt x="f28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7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chemeClr val="bg1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51" name="Google Shape;10159;p74">
              <a:extLst>
                <a:ext uri="{FF2B5EF4-FFF2-40B4-BE49-F238E27FC236}">
                  <a16:creationId xmlns:a16="http://schemas.microsoft.com/office/drawing/2014/main" id="{78A22137-FC40-43AE-1057-5C35AE009A03}"/>
                </a:ext>
              </a:extLst>
            </p:cNvPr>
            <p:cNvSpPr/>
            <p:nvPr/>
          </p:nvSpPr>
          <p:spPr>
            <a:xfrm>
              <a:off x="6244382" y="2737741"/>
              <a:ext cx="40059" cy="401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92"/>
                <a:gd name="f4" fmla="val 1214"/>
                <a:gd name="f5" fmla="val 835"/>
                <a:gd name="f6" fmla="val 1"/>
                <a:gd name="f7" fmla="val 725"/>
                <a:gd name="f8" fmla="val 614"/>
                <a:gd name="f9" fmla="val 40"/>
                <a:gd name="f10" fmla="val 536"/>
                <a:gd name="f11" fmla="val 119"/>
                <a:gd name="f12" fmla="val 126"/>
                <a:gd name="f13" fmla="val 497"/>
                <a:gd name="f14" fmla="val 654"/>
                <a:gd name="f15" fmla="val 938"/>
                <a:gd name="f16" fmla="val 1095"/>
                <a:gd name="f17" fmla="val 205"/>
                <a:gd name="f18" fmla="val 1174"/>
                <a:gd name="f19" fmla="val 315"/>
                <a:gd name="f20" fmla="val 1213"/>
                <a:gd name="f21" fmla="val 425"/>
                <a:gd name="f22" fmla="val 646"/>
                <a:gd name="f23" fmla="val 1134"/>
                <a:gd name="f24" fmla="val 686"/>
                <a:gd name="f25" fmla="val 560"/>
                <a:gd name="f26" fmla="val 276"/>
                <a:gd name="f27" fmla="val 1056"/>
                <a:gd name="f28" fmla="val 945"/>
                <a:gd name="f29" fmla="*/ f0 1 1292"/>
                <a:gd name="f30" fmla="*/ f1 1 1214"/>
                <a:gd name="f31" fmla="val f2"/>
                <a:gd name="f32" fmla="val f3"/>
                <a:gd name="f33" fmla="val f4"/>
                <a:gd name="f34" fmla="+- f33 0 f31"/>
                <a:gd name="f35" fmla="+- f32 0 f31"/>
                <a:gd name="f36" fmla="*/ f35 1 1292"/>
                <a:gd name="f37" fmla="*/ f34 1 1214"/>
                <a:gd name="f38" fmla="*/ f31 1 f36"/>
                <a:gd name="f39" fmla="*/ f32 1 f36"/>
                <a:gd name="f40" fmla="*/ f31 1 f37"/>
                <a:gd name="f41" fmla="*/ f33 1 f37"/>
                <a:gd name="f42" fmla="*/ f38 f29 1"/>
                <a:gd name="f43" fmla="*/ f39 f29 1"/>
                <a:gd name="f44" fmla="*/ f41 f30 1"/>
                <a:gd name="f45" fmla="*/ f40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2" t="f45" r="f43" b="f44"/>
              <a:pathLst>
                <a:path w="1292" h="121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2" y="f14"/>
                    <a:pt x="f2" y="f15"/>
                    <a:pt x="f12" y="f16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10" y="f20"/>
                    <a:pt x="f22" y="f18"/>
                    <a:pt x="f7" y="f16"/>
                  </a:cubicBezTo>
                  <a:lnTo>
                    <a:pt x="f23" y="f24"/>
                  </a:lnTo>
                  <a:cubicBezTo>
                    <a:pt x="f3" y="f25"/>
                    <a:pt x="f3" y="f26"/>
                    <a:pt x="f23" y="f11"/>
                  </a:cubicBezTo>
                  <a:cubicBezTo>
                    <a:pt x="f27" y="f9"/>
                    <a:pt x="f28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7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chemeClr val="bg1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52" name="Google Shape;10160;p74">
              <a:extLst>
                <a:ext uri="{FF2B5EF4-FFF2-40B4-BE49-F238E27FC236}">
                  <a16:creationId xmlns:a16="http://schemas.microsoft.com/office/drawing/2014/main" id="{D015975C-FF0D-286D-6DC5-38B01C779BBB}"/>
                </a:ext>
              </a:extLst>
            </p:cNvPr>
            <p:cNvSpPr/>
            <p:nvPr/>
          </p:nvSpPr>
          <p:spPr>
            <a:xfrm>
              <a:off x="6244382" y="3002194"/>
              <a:ext cx="40059" cy="401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92"/>
                <a:gd name="f4" fmla="val 1214"/>
                <a:gd name="f5" fmla="val 425"/>
                <a:gd name="f6" fmla="val 1"/>
                <a:gd name="f7" fmla="val 315"/>
                <a:gd name="f8" fmla="val 205"/>
                <a:gd name="f9" fmla="val 40"/>
                <a:gd name="f10" fmla="val 126"/>
                <a:gd name="f11" fmla="val 119"/>
                <a:gd name="f12" fmla="val 245"/>
                <a:gd name="f13" fmla="val 528"/>
                <a:gd name="f14" fmla="val 686"/>
                <a:gd name="f15" fmla="val 536"/>
                <a:gd name="f16" fmla="val 1096"/>
                <a:gd name="f17" fmla="val 614"/>
                <a:gd name="f18" fmla="val 1174"/>
                <a:gd name="f19" fmla="val 725"/>
                <a:gd name="f20" fmla="val 835"/>
                <a:gd name="f21" fmla="val 945"/>
                <a:gd name="f22" fmla="val 1056"/>
                <a:gd name="f23" fmla="val 1134"/>
                <a:gd name="f24" fmla="val 938"/>
                <a:gd name="f25" fmla="val 654"/>
                <a:gd name="f26" fmla="val 497"/>
                <a:gd name="f27" fmla="val 646"/>
                <a:gd name="f28" fmla="*/ f0 1 1292"/>
                <a:gd name="f29" fmla="*/ f1 1 1214"/>
                <a:gd name="f30" fmla="val f2"/>
                <a:gd name="f31" fmla="val f3"/>
                <a:gd name="f32" fmla="val f4"/>
                <a:gd name="f33" fmla="+- f32 0 f30"/>
                <a:gd name="f34" fmla="+- f31 0 f30"/>
                <a:gd name="f35" fmla="*/ f34 1 1292"/>
                <a:gd name="f36" fmla="*/ f33 1 1214"/>
                <a:gd name="f37" fmla="*/ f30 1 f35"/>
                <a:gd name="f38" fmla="*/ f31 1 f35"/>
                <a:gd name="f39" fmla="*/ f30 1 f36"/>
                <a:gd name="f40" fmla="*/ f32 1 f36"/>
                <a:gd name="f41" fmla="*/ f37 f28 1"/>
                <a:gd name="f42" fmla="*/ f38 f28 1"/>
                <a:gd name="f43" fmla="*/ f40 f29 1"/>
                <a:gd name="f44" fmla="*/ f39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1" t="f44" r="f42" b="f43"/>
              <a:pathLst>
                <a:path w="1292" h="121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2" y="f12"/>
                    <a:pt x="f2" y="f13"/>
                    <a:pt x="f10" y="f14"/>
                  </a:cubicBezTo>
                  <a:lnTo>
                    <a:pt x="f15" y="f16"/>
                  </a:ln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18"/>
                    <a:pt x="f23" y="f16"/>
                  </a:cubicBezTo>
                  <a:cubicBezTo>
                    <a:pt x="f3" y="f24"/>
                    <a:pt x="f3" y="f25"/>
                    <a:pt x="f23" y="f26"/>
                  </a:cubicBezTo>
                  <a:lnTo>
                    <a:pt x="f19" y="f11"/>
                  </a:lnTo>
                  <a:cubicBezTo>
                    <a:pt x="f27" y="f9"/>
                    <a:pt x="f15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7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chemeClr val="bg1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53" name="Google Shape;10161;p74">
              <a:extLst>
                <a:ext uri="{FF2B5EF4-FFF2-40B4-BE49-F238E27FC236}">
                  <a16:creationId xmlns:a16="http://schemas.microsoft.com/office/drawing/2014/main" id="{A0F274F7-49B3-B61F-D344-F21E115FD5A0}"/>
                </a:ext>
              </a:extLst>
            </p:cNvPr>
            <p:cNvSpPr/>
            <p:nvPr/>
          </p:nvSpPr>
          <p:spPr>
            <a:xfrm>
              <a:off x="5996223" y="2737741"/>
              <a:ext cx="40096" cy="401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93"/>
                <a:gd name="f4" fmla="val 1214"/>
                <a:gd name="f5" fmla="val 442"/>
                <a:gd name="f6" fmla="val 1"/>
                <a:gd name="f7" fmla="val 340"/>
                <a:gd name="f8" fmla="val 237"/>
                <a:gd name="f9" fmla="val 40"/>
                <a:gd name="f10" fmla="val 158"/>
                <a:gd name="f11" fmla="val 119"/>
                <a:gd name="f12" fmla="val 276"/>
                <a:gd name="f13" fmla="val 560"/>
                <a:gd name="f14" fmla="val 686"/>
                <a:gd name="f15" fmla="val 536"/>
                <a:gd name="f16" fmla="val 1095"/>
                <a:gd name="f17" fmla="val 615"/>
                <a:gd name="f18" fmla="val 1174"/>
                <a:gd name="f19" fmla="val 725"/>
                <a:gd name="f20" fmla="val 1213"/>
                <a:gd name="f21" fmla="val 836"/>
                <a:gd name="f22" fmla="val 946"/>
                <a:gd name="f23" fmla="val 1056"/>
                <a:gd name="f24" fmla="val 1135"/>
                <a:gd name="f25" fmla="val 938"/>
                <a:gd name="f26" fmla="val 654"/>
                <a:gd name="f27" fmla="val 497"/>
                <a:gd name="f28" fmla="val 647"/>
                <a:gd name="f29" fmla="val 544"/>
                <a:gd name="f30" fmla="*/ f0 1 1293"/>
                <a:gd name="f31" fmla="*/ f1 1 1214"/>
                <a:gd name="f32" fmla="val f2"/>
                <a:gd name="f33" fmla="val f3"/>
                <a:gd name="f34" fmla="val f4"/>
                <a:gd name="f35" fmla="+- f34 0 f32"/>
                <a:gd name="f36" fmla="+- f33 0 f32"/>
                <a:gd name="f37" fmla="*/ f36 1 1293"/>
                <a:gd name="f38" fmla="*/ f35 1 1214"/>
                <a:gd name="f39" fmla="*/ f32 1 f37"/>
                <a:gd name="f40" fmla="*/ f33 1 f37"/>
                <a:gd name="f41" fmla="*/ f32 1 f38"/>
                <a:gd name="f42" fmla="*/ f34 1 f38"/>
                <a:gd name="f43" fmla="*/ f39 f30 1"/>
                <a:gd name="f44" fmla="*/ f40 f30 1"/>
                <a:gd name="f45" fmla="*/ f42 f31 1"/>
                <a:gd name="f46" fmla="*/ f41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3" t="f46" r="f44" b="f45"/>
              <a:pathLst>
                <a:path w="1293" h="121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6" y="f12"/>
                    <a:pt x="f6" y="f13"/>
                    <a:pt x="f10" y="f14"/>
                  </a:cubicBezTo>
                  <a:lnTo>
                    <a:pt x="f15" y="f16"/>
                  </a:ln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18"/>
                    <a:pt x="f24" y="f16"/>
                  </a:cubicBezTo>
                  <a:cubicBezTo>
                    <a:pt x="f3" y="f25"/>
                    <a:pt x="f3" y="f26"/>
                    <a:pt x="f24" y="f27"/>
                  </a:cubicBezTo>
                  <a:lnTo>
                    <a:pt x="f19" y="f11"/>
                  </a:lnTo>
                  <a:cubicBezTo>
                    <a:pt x="f28" y="f9"/>
                    <a:pt x="f29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7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chemeClr val="bg1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54" name="Google Shape;10172;p74">
            <a:extLst>
              <a:ext uri="{FF2B5EF4-FFF2-40B4-BE49-F238E27FC236}">
                <a16:creationId xmlns:a16="http://schemas.microsoft.com/office/drawing/2014/main" id="{43EB732D-0BA4-AC92-89BA-23750BE6B1C5}"/>
              </a:ext>
            </a:extLst>
          </p:cNvPr>
          <p:cNvGrpSpPr/>
          <p:nvPr/>
        </p:nvGrpSpPr>
        <p:grpSpPr>
          <a:xfrm>
            <a:off x="7596177" y="1805974"/>
            <a:ext cx="683983" cy="722277"/>
            <a:chOff x="7068732" y="1223851"/>
            <a:chExt cx="512987" cy="541708"/>
          </a:xfrm>
          <a:solidFill>
            <a:schemeClr val="bg2"/>
          </a:solidFill>
        </p:grpSpPr>
        <p:sp>
          <p:nvSpPr>
            <p:cNvPr id="55" name="Google Shape;10173;p74">
              <a:extLst>
                <a:ext uri="{FF2B5EF4-FFF2-40B4-BE49-F238E27FC236}">
                  <a16:creationId xmlns:a16="http://schemas.microsoft.com/office/drawing/2014/main" id="{EAF77951-A658-77F7-2491-622E0CFB2253}"/>
                </a:ext>
              </a:extLst>
            </p:cNvPr>
            <p:cNvSpPr/>
            <p:nvPr/>
          </p:nvSpPr>
          <p:spPr>
            <a:xfrm>
              <a:off x="7203615" y="1223851"/>
              <a:ext cx="378104" cy="3929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452"/>
                <a:gd name="f4" fmla="val 9217"/>
                <a:gd name="f5" fmla="val 3387"/>
                <a:gd name="f6" fmla="val 836"/>
                <a:gd name="f7" fmla="val 3497"/>
                <a:gd name="f8" fmla="val 3607"/>
                <a:gd name="f9" fmla="val 875"/>
                <a:gd name="f10" fmla="val 3686"/>
                <a:gd name="f11" fmla="val 954"/>
                <a:gd name="f12" fmla="val 3844"/>
                <a:gd name="f13" fmla="val 1111"/>
                <a:gd name="f14" fmla="val 1395"/>
                <a:gd name="f15" fmla="val 1553"/>
                <a:gd name="f16" fmla="val 1638"/>
                <a:gd name="f17" fmla="val 3600"/>
                <a:gd name="f18" fmla="val 1560"/>
                <a:gd name="f19" fmla="val 3679"/>
                <a:gd name="f20" fmla="val 1449"/>
                <a:gd name="f21" fmla="val 3718"/>
                <a:gd name="f22" fmla="val 1339"/>
                <a:gd name="f23" fmla="val 1229"/>
                <a:gd name="f24" fmla="val 1118"/>
                <a:gd name="f25" fmla="val 1040"/>
                <a:gd name="f26" fmla="val 882"/>
                <a:gd name="f27" fmla="val 3443"/>
                <a:gd name="f28" fmla="val 3159"/>
                <a:gd name="f29" fmla="val 3002"/>
                <a:gd name="f30" fmla="val 3088"/>
                <a:gd name="f31" fmla="val 3166"/>
                <a:gd name="f32" fmla="val 3277"/>
                <a:gd name="f33" fmla="val 8081"/>
                <a:gd name="f34" fmla="val 5530"/>
                <a:gd name="f35" fmla="val 8191"/>
                <a:gd name="f36" fmla="val 8302"/>
                <a:gd name="f37" fmla="val 5569"/>
                <a:gd name="f38" fmla="val 8380"/>
                <a:gd name="f39" fmla="val 5648"/>
                <a:gd name="f40" fmla="val 8538"/>
                <a:gd name="f41" fmla="val 5806"/>
                <a:gd name="f42" fmla="val 6089"/>
                <a:gd name="f43" fmla="val 6247"/>
                <a:gd name="f44" fmla="val 6333"/>
                <a:gd name="f45" fmla="val 8295"/>
                <a:gd name="f46" fmla="val 6254"/>
                <a:gd name="f47" fmla="val 8358"/>
                <a:gd name="f48" fmla="val 6143"/>
                <a:gd name="f49" fmla="val 8389"/>
                <a:gd name="f50" fmla="val 6033"/>
                <a:gd name="f51" fmla="val 5923"/>
                <a:gd name="f52" fmla="val 5813"/>
                <a:gd name="f53" fmla="val 5734"/>
                <a:gd name="f54" fmla="val 5576"/>
                <a:gd name="f55" fmla="val 8137"/>
                <a:gd name="f56" fmla="val 7853"/>
                <a:gd name="f57" fmla="val 7696"/>
                <a:gd name="f58" fmla="val 7782"/>
                <a:gd name="f59" fmla="val 7861"/>
                <a:gd name="f60" fmla="val 7971"/>
                <a:gd name="f61" fmla="val 3414"/>
                <a:gd name="f62" fmla="val 1"/>
                <a:gd name="f63" fmla="val 3095"/>
                <a:gd name="f64" fmla="val 2772"/>
                <a:gd name="f65" fmla="val 119"/>
                <a:gd name="f66" fmla="val 2520"/>
                <a:gd name="f67" fmla="val 355"/>
                <a:gd name="f68" fmla="val 473"/>
                <a:gd name="f69" fmla="val 2403"/>
                <a:gd name="f70" fmla="val 2876"/>
                <a:gd name="f71" fmla="val 3663"/>
                <a:gd name="f72" fmla="val 4199"/>
                <a:gd name="f73" fmla="val 700"/>
                <a:gd name="f74" fmla="val 4406"/>
                <a:gd name="f75" fmla="val 1008"/>
                <a:gd name="f76" fmla="val 4544"/>
                <a:gd name="f77" fmla="val 1345"/>
                <a:gd name="f78" fmla="val 1522"/>
                <a:gd name="f79" fmla="val 1706"/>
                <a:gd name="f80" fmla="val 4506"/>
                <a:gd name="f81" fmla="val 1890"/>
                <a:gd name="f82" fmla="val 4419"/>
                <a:gd name="f83" fmla="val 4915"/>
                <a:gd name="f84" fmla="val 7444"/>
                <a:gd name="f85" fmla="val 4663"/>
                <a:gd name="f86" fmla="val 7980"/>
                <a:gd name="f87" fmla="val 4789"/>
                <a:gd name="f88" fmla="val 8515"/>
                <a:gd name="f89" fmla="val 5135"/>
                <a:gd name="f90" fmla="val 8862"/>
                <a:gd name="f91" fmla="val 5372"/>
                <a:gd name="f92" fmla="val 9098"/>
                <a:gd name="f93" fmla="val 5687"/>
                <a:gd name="f94" fmla="val 9216"/>
                <a:gd name="f95" fmla="val 6010"/>
                <a:gd name="f96" fmla="val 6663"/>
                <a:gd name="f97" fmla="val 6931"/>
                <a:gd name="f98" fmla="val 8979"/>
                <a:gd name="f99" fmla="val 6814"/>
                <a:gd name="f100" fmla="val 6341"/>
                <a:gd name="f101" fmla="val 5554"/>
                <a:gd name="f102" fmla="val 5050"/>
                <a:gd name="f103" fmla="val 8757"/>
                <a:gd name="f104" fmla="val 4828"/>
                <a:gd name="f105" fmla="val 8445"/>
                <a:gd name="f106" fmla="val 4696"/>
                <a:gd name="f107" fmla="val 8117"/>
                <a:gd name="f108" fmla="val 7933"/>
                <a:gd name="f109" fmla="val 7743"/>
                <a:gd name="f110" fmla="val 4738"/>
                <a:gd name="f111" fmla="val 7561"/>
                <a:gd name="f112" fmla="val 4829"/>
                <a:gd name="f113" fmla="val 4505"/>
                <a:gd name="f114" fmla="val 1773"/>
                <a:gd name="f115" fmla="val 4757"/>
                <a:gd name="f116" fmla="val 1269"/>
                <a:gd name="f117" fmla="val 4631"/>
                <a:gd name="f118" fmla="val 733"/>
                <a:gd name="f119" fmla="val 4285"/>
                <a:gd name="f120" fmla="val 4048"/>
                <a:gd name="f121" fmla="val 3733"/>
                <a:gd name="f122" fmla="*/ f0 1 9452"/>
                <a:gd name="f123" fmla="*/ f1 1 9217"/>
                <a:gd name="f124" fmla="val f2"/>
                <a:gd name="f125" fmla="val f3"/>
                <a:gd name="f126" fmla="val f4"/>
                <a:gd name="f127" fmla="+- f126 0 f124"/>
                <a:gd name="f128" fmla="+- f125 0 f124"/>
                <a:gd name="f129" fmla="*/ f128 1 9452"/>
                <a:gd name="f130" fmla="*/ f127 1 9217"/>
                <a:gd name="f131" fmla="*/ f124 1 f129"/>
                <a:gd name="f132" fmla="*/ f125 1 f129"/>
                <a:gd name="f133" fmla="*/ f124 1 f130"/>
                <a:gd name="f134" fmla="*/ f126 1 f130"/>
                <a:gd name="f135" fmla="*/ f131 f122 1"/>
                <a:gd name="f136" fmla="*/ f132 f122 1"/>
                <a:gd name="f137" fmla="*/ f134 f123 1"/>
                <a:gd name="f138" fmla="*/ f133 f12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35" t="f138" r="f136" b="f137"/>
              <a:pathLst>
                <a:path w="9452" h="9217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2" y="f14"/>
                    <a:pt x="f10" y="f15"/>
                  </a:cubicBezTo>
                  <a:lnTo>
                    <a:pt x="f16" y="f17"/>
                  </a:lnTo>
                  <a:cubicBezTo>
                    <a:pt x="f18" y="f19"/>
                    <a:pt x="f20" y="f21"/>
                    <a:pt x="f22" y="f21"/>
                  </a:cubicBezTo>
                  <a:cubicBezTo>
                    <a:pt x="f23" y="f21"/>
                    <a:pt x="f24" y="f19"/>
                    <a:pt x="f25" y="f17"/>
                  </a:cubicBezTo>
                  <a:cubicBezTo>
                    <a:pt x="f26" y="f27"/>
                    <a:pt x="f26" y="f28"/>
                    <a:pt x="f25" y="f29"/>
                  </a:cubicBezTo>
                  <a:lnTo>
                    <a:pt x="f30" y="f11"/>
                  </a:lnTo>
                  <a:cubicBezTo>
                    <a:pt x="f31" y="f9"/>
                    <a:pt x="f32" y="f6"/>
                    <a:pt x="f5" y="f6"/>
                  </a:cubicBezTo>
                  <a:close/>
                  <a:moveTo>
                    <a:pt x="f33" y="f34"/>
                  </a:moveTo>
                  <a:cubicBezTo>
                    <a:pt x="f35" y="f34"/>
                    <a:pt x="f36" y="f37"/>
                    <a:pt x="f38" y="f39"/>
                  </a:cubicBezTo>
                  <a:cubicBezTo>
                    <a:pt x="f40" y="f41"/>
                    <a:pt x="f40" y="f42"/>
                    <a:pt x="f38" y="f43"/>
                  </a:cubicBezTo>
                  <a:lnTo>
                    <a:pt x="f44" y="f45"/>
                  </a:lnTo>
                  <a:cubicBezTo>
                    <a:pt x="f46" y="f47"/>
                    <a:pt x="f48" y="f49"/>
                    <a:pt x="f50" y="f49"/>
                  </a:cubicBezTo>
                  <a:cubicBezTo>
                    <a:pt x="f51" y="f49"/>
                    <a:pt x="f52" y="f47"/>
                    <a:pt x="f53" y="f45"/>
                  </a:cubicBezTo>
                  <a:cubicBezTo>
                    <a:pt x="f54" y="f55"/>
                    <a:pt x="f54" y="f56"/>
                    <a:pt x="f53" y="f57"/>
                  </a:cubicBezTo>
                  <a:lnTo>
                    <a:pt x="f58" y="f39"/>
                  </a:lnTo>
                  <a:cubicBezTo>
                    <a:pt x="f59" y="f37"/>
                    <a:pt x="f60" y="f34"/>
                    <a:pt x="f33" y="f34"/>
                  </a:cubicBezTo>
                  <a:close/>
                  <a:moveTo>
                    <a:pt x="f61" y="f62"/>
                  </a:moveTo>
                  <a:cubicBezTo>
                    <a:pt x="f63" y="f62"/>
                    <a:pt x="f64" y="f65"/>
                    <a:pt x="f66" y="f67"/>
                  </a:cubicBezTo>
                  <a:lnTo>
                    <a:pt x="f68" y="f69"/>
                  </a:lnTo>
                  <a:cubicBezTo>
                    <a:pt x="f2" y="f70"/>
                    <a:pt x="f2" y="f71"/>
                    <a:pt x="f68" y="f72"/>
                  </a:cubicBezTo>
                  <a:cubicBezTo>
                    <a:pt x="f73" y="f74"/>
                    <a:pt x="f75" y="f76"/>
                    <a:pt x="f77" y="f76"/>
                  </a:cubicBezTo>
                  <a:cubicBezTo>
                    <a:pt x="f78" y="f76"/>
                    <a:pt x="f79" y="f80"/>
                    <a:pt x="f81" y="f82"/>
                  </a:cubicBezTo>
                  <a:lnTo>
                    <a:pt x="f83" y="f84"/>
                  </a:lnTo>
                  <a:cubicBezTo>
                    <a:pt x="f85" y="f86"/>
                    <a:pt x="f87" y="f88"/>
                    <a:pt x="f89" y="f90"/>
                  </a:cubicBezTo>
                  <a:cubicBezTo>
                    <a:pt x="f91" y="f92"/>
                    <a:pt x="f93" y="f94"/>
                    <a:pt x="f95" y="f94"/>
                  </a:cubicBezTo>
                  <a:cubicBezTo>
                    <a:pt x="f44" y="f94"/>
                    <a:pt x="f96" y="f92"/>
                    <a:pt x="f97" y="f90"/>
                  </a:cubicBezTo>
                  <a:lnTo>
                    <a:pt x="f98" y="f99"/>
                  </a:lnTo>
                  <a:cubicBezTo>
                    <a:pt x="f3" y="f100"/>
                    <a:pt x="f3" y="f101"/>
                    <a:pt x="f98" y="f102"/>
                  </a:cubicBezTo>
                  <a:cubicBezTo>
                    <a:pt x="f103" y="f104"/>
                    <a:pt x="f105" y="f106"/>
                    <a:pt x="f107" y="f106"/>
                  </a:cubicBezTo>
                  <a:cubicBezTo>
                    <a:pt x="f108" y="f106"/>
                    <a:pt x="f109" y="f110"/>
                    <a:pt x="f111" y="f112"/>
                  </a:cubicBezTo>
                  <a:lnTo>
                    <a:pt x="f113" y="f114"/>
                  </a:lnTo>
                  <a:cubicBezTo>
                    <a:pt x="f115" y="f116"/>
                    <a:pt x="f117" y="f118"/>
                    <a:pt x="f119" y="f67"/>
                  </a:cubicBezTo>
                  <a:cubicBezTo>
                    <a:pt x="f120" y="f65"/>
                    <a:pt x="f121" y="f62"/>
                    <a:pt x="f61" y="f6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7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chemeClr val="bg1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56" name="Google Shape;10174;p74">
              <a:extLst>
                <a:ext uri="{FF2B5EF4-FFF2-40B4-BE49-F238E27FC236}">
                  <a16:creationId xmlns:a16="http://schemas.microsoft.com/office/drawing/2014/main" id="{6EA5E4FE-CBC5-EA55-E572-C924972D6459}"/>
                </a:ext>
              </a:extLst>
            </p:cNvPr>
            <p:cNvSpPr/>
            <p:nvPr/>
          </p:nvSpPr>
          <p:spPr>
            <a:xfrm>
              <a:off x="7068732" y="1463277"/>
              <a:ext cx="283619" cy="30227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090"/>
                <a:gd name="f4" fmla="val 5325"/>
                <a:gd name="f5" fmla="val 1"/>
                <a:gd name="f6" fmla="val 4160"/>
                <a:gd name="f7" fmla="val 1166"/>
                <a:gd name="f8" fmla="val 4081"/>
                <a:gd name="f9" fmla="val 1088"/>
                <a:gd name="f10" fmla="val 3971"/>
                <a:gd name="f11" fmla="val 1048"/>
                <a:gd name="f12" fmla="val 3860"/>
                <a:gd name="f13" fmla="val 3750"/>
                <a:gd name="f14" fmla="val 3640"/>
                <a:gd name="f15" fmla="val 3561"/>
                <a:gd name="f16" fmla="val 474"/>
                <a:gd name="f17" fmla="val 4254"/>
                <a:gd name="f18" fmla="val 159"/>
                <a:gd name="f19" fmla="val 4569"/>
                <a:gd name="f20" fmla="val 4947"/>
                <a:gd name="f21" fmla="val 5419"/>
                <a:gd name="f22" fmla="val 5861"/>
                <a:gd name="f23" fmla="val 6302"/>
                <a:gd name="f24" fmla="val 6617"/>
                <a:gd name="f25" fmla="val 789"/>
                <a:gd name="f26" fmla="val 6932"/>
                <a:gd name="f27" fmla="val 1214"/>
                <a:gd name="f28" fmla="val 7089"/>
                <a:gd name="f29" fmla="val 1639"/>
                <a:gd name="f30" fmla="val 2065"/>
                <a:gd name="f31" fmla="val 2490"/>
                <a:gd name="f32" fmla="val 2805"/>
                <a:gd name="f33" fmla="val 5892"/>
                <a:gd name="f34" fmla="val 3529"/>
                <a:gd name="f35" fmla="val 6081"/>
                <a:gd name="f36" fmla="val 3372"/>
                <a:gd name="f37" fmla="val 3088"/>
                <a:gd name="f38" fmla="val 5924"/>
                <a:gd name="f39" fmla="val 2931"/>
                <a:gd name="f40" fmla="val 1765"/>
                <a:gd name="f41" fmla="*/ f0 1 7090"/>
                <a:gd name="f42" fmla="*/ f1 1 7090"/>
                <a:gd name="f43" fmla="val f2"/>
                <a:gd name="f44" fmla="val f3"/>
                <a:gd name="f45" fmla="+- f44 0 f43"/>
                <a:gd name="f46" fmla="*/ f45 1 7090"/>
                <a:gd name="f47" fmla="*/ f43 1 f46"/>
                <a:gd name="f48" fmla="*/ f44 1 f46"/>
                <a:gd name="f49" fmla="*/ f47 f41 1"/>
                <a:gd name="f50" fmla="*/ f48 f41 1"/>
                <a:gd name="f51" fmla="*/ f48 f42 1"/>
                <a:gd name="f52" fmla="*/ f47 f4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9" t="f52" r="f50" b="f51"/>
              <a:pathLst>
                <a:path w="7090" h="7090">
                  <a:moveTo>
                    <a:pt x="f4" y="f5"/>
                  </a:moveTo>
                  <a:lnTo>
                    <a:pt x="f6" y="f7"/>
                  </a:lnTo>
                  <a:cubicBezTo>
                    <a:pt x="f8" y="f9"/>
                    <a:pt x="f10" y="f11"/>
                    <a:pt x="f12" y="f11"/>
                  </a:cubicBezTo>
                  <a:cubicBezTo>
                    <a:pt x="f13" y="f11"/>
                    <a:pt x="f14" y="f9"/>
                    <a:pt x="f15" y="f7"/>
                  </a:cubicBezTo>
                  <a:lnTo>
                    <a:pt x="f16" y="f17"/>
                  </a:lnTo>
                  <a:cubicBezTo>
                    <a:pt x="f18" y="f19"/>
                    <a:pt x="f5" y="f20"/>
                    <a:pt x="f5" y="f21"/>
                  </a:cubicBezTo>
                  <a:cubicBezTo>
                    <a:pt x="f5" y="f22"/>
                    <a:pt x="f18" y="f23"/>
                    <a:pt x="f16" y="f24"/>
                  </a:cubicBezTo>
                  <a:cubicBezTo>
                    <a:pt x="f25" y="f26"/>
                    <a:pt x="f27" y="f28"/>
                    <a:pt x="f29" y="f28"/>
                  </a:cubicBezTo>
                  <a:cubicBezTo>
                    <a:pt x="f30" y="f28"/>
                    <a:pt x="f31" y="f26"/>
                    <a:pt x="f32" y="f24"/>
                  </a:cubicBezTo>
                  <a:lnTo>
                    <a:pt x="f33" y="f34"/>
                  </a:lnTo>
                  <a:cubicBezTo>
                    <a:pt x="f35" y="f36"/>
                    <a:pt x="f35" y="f37"/>
                    <a:pt x="f38" y="f39"/>
                  </a:cubicBezTo>
                  <a:lnTo>
                    <a:pt x="f3" y="f40"/>
                  </a:lnTo>
                  <a:lnTo>
                    <a:pt x="f4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7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chemeClr val="bg1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57" name="Google Shape;10175;p74">
              <a:extLst>
                <a:ext uri="{FF2B5EF4-FFF2-40B4-BE49-F238E27FC236}">
                  <a16:creationId xmlns:a16="http://schemas.microsoft.com/office/drawing/2014/main" id="{5A6C672F-9326-9D5E-189D-9E4A06AB471D}"/>
                </a:ext>
              </a:extLst>
            </p:cNvPr>
            <p:cNvSpPr/>
            <p:nvPr/>
          </p:nvSpPr>
          <p:spPr>
            <a:xfrm>
              <a:off x="7279227" y="1659398"/>
              <a:ext cx="297463" cy="10616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436"/>
                <a:gd name="f4" fmla="val 2490"/>
                <a:gd name="f5" fmla="val 2048"/>
                <a:gd name="f6" fmla="val 1355"/>
                <a:gd name="f7" fmla="val 819"/>
                <a:gd name="f8" fmla="val 536"/>
                <a:gd name="f9" fmla="val 1229"/>
                <a:gd name="f10" fmla="val 1639"/>
                <a:gd name="f11" fmla="val 410"/>
                <a:gd name="f12" fmla="val 189"/>
                <a:gd name="f13" fmla="val 1859"/>
                <a:gd name="f14" fmla="val 2269"/>
                <a:gd name="f15" fmla="val 2489"/>
                <a:gd name="f16" fmla="val 7026"/>
                <a:gd name="f17" fmla="val 7278"/>
                <a:gd name="f18" fmla="val 7435"/>
                <a:gd name="f19" fmla="val 7246"/>
                <a:gd name="f20" fmla="val 6994"/>
                <a:gd name="f21" fmla="val 6616"/>
                <a:gd name="f22" fmla="val 6049"/>
                <a:gd name="f23" fmla="val 5356"/>
                <a:gd name="f24" fmla="*/ f0 1 7436"/>
                <a:gd name="f25" fmla="*/ f1 1 2490"/>
                <a:gd name="f26" fmla="val f2"/>
                <a:gd name="f27" fmla="val f3"/>
                <a:gd name="f28" fmla="val f4"/>
                <a:gd name="f29" fmla="+- f28 0 f26"/>
                <a:gd name="f30" fmla="+- f27 0 f26"/>
                <a:gd name="f31" fmla="*/ f30 1 7436"/>
                <a:gd name="f32" fmla="*/ f29 1 2490"/>
                <a:gd name="f33" fmla="*/ f26 1 f31"/>
                <a:gd name="f34" fmla="*/ f27 1 f31"/>
                <a:gd name="f35" fmla="*/ f26 1 f32"/>
                <a:gd name="f36" fmla="*/ f28 1 f32"/>
                <a:gd name="f37" fmla="*/ f33 f24 1"/>
                <a:gd name="f38" fmla="*/ f34 f24 1"/>
                <a:gd name="f39" fmla="*/ f36 f25 1"/>
                <a:gd name="f40" fmla="*/ f35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7436" h="2490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10"/>
                  </a:lnTo>
                  <a:lnTo>
                    <a:pt x="f11" y="f10"/>
                  </a:lnTo>
                  <a:cubicBezTo>
                    <a:pt x="f12" y="f10"/>
                    <a:pt x="f2" y="f13"/>
                    <a:pt x="f2" y="f5"/>
                  </a:cubicBezTo>
                  <a:cubicBezTo>
                    <a:pt x="f2" y="f14"/>
                    <a:pt x="f12" y="f15"/>
                    <a:pt x="f11" y="f15"/>
                  </a:cubicBezTo>
                  <a:lnTo>
                    <a:pt x="f16" y="f15"/>
                  </a:lnTo>
                  <a:cubicBezTo>
                    <a:pt x="f17" y="f15"/>
                    <a:pt x="f18" y="f14"/>
                    <a:pt x="f18" y="f5"/>
                  </a:cubicBezTo>
                  <a:cubicBezTo>
                    <a:pt x="f18" y="f13"/>
                    <a:pt x="f19" y="f10"/>
                    <a:pt x="f20" y="f10"/>
                  </a:cubicBezTo>
                  <a:lnTo>
                    <a:pt x="f21" y="f10"/>
                  </a:lnTo>
                  <a:lnTo>
                    <a:pt x="f21" y="f9"/>
                  </a:lnTo>
                  <a:cubicBezTo>
                    <a:pt x="f21" y="f8"/>
                    <a:pt x="f22" y="f2"/>
                    <a:pt x="f23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7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chemeClr val="bg1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58" name="Google Shape;10184;p74">
            <a:extLst>
              <a:ext uri="{FF2B5EF4-FFF2-40B4-BE49-F238E27FC236}">
                <a16:creationId xmlns:a16="http://schemas.microsoft.com/office/drawing/2014/main" id="{92F3906A-6B41-2C66-A9D7-954718B8E07E}"/>
              </a:ext>
            </a:extLst>
          </p:cNvPr>
          <p:cNvGrpSpPr/>
          <p:nvPr/>
        </p:nvGrpSpPr>
        <p:grpSpPr>
          <a:xfrm>
            <a:off x="2447045" y="3812923"/>
            <a:ext cx="523671" cy="559527"/>
            <a:chOff x="3206883" y="2729063"/>
            <a:chExt cx="392753" cy="419645"/>
          </a:xfrm>
          <a:solidFill>
            <a:schemeClr val="bg2"/>
          </a:solidFill>
        </p:grpSpPr>
        <p:sp>
          <p:nvSpPr>
            <p:cNvPr id="59" name="Google Shape;10185;p74">
              <a:extLst>
                <a:ext uri="{FF2B5EF4-FFF2-40B4-BE49-F238E27FC236}">
                  <a16:creationId xmlns:a16="http://schemas.microsoft.com/office/drawing/2014/main" id="{63B08846-2F4E-564F-F27C-6108C834349F}"/>
                </a:ext>
              </a:extLst>
            </p:cNvPr>
            <p:cNvSpPr/>
            <p:nvPr/>
          </p:nvSpPr>
          <p:spPr>
            <a:xfrm>
              <a:off x="3206883" y="2729063"/>
              <a:ext cx="392753" cy="41964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666"/>
                <a:gd name="f4" fmla="val 12698"/>
                <a:gd name="f5" fmla="val 379"/>
                <a:gd name="f6" fmla="val 1"/>
                <a:gd name="f7" fmla="val 158"/>
                <a:gd name="f8" fmla="val 190"/>
                <a:gd name="f9" fmla="val 410"/>
                <a:gd name="f10" fmla="val 12256"/>
                <a:gd name="f11" fmla="val 12508"/>
                <a:gd name="f12" fmla="val 12697"/>
                <a:gd name="f13" fmla="val 12477"/>
                <a:gd name="f14" fmla="val 12634"/>
                <a:gd name="f15" fmla="val 12067"/>
                <a:gd name="f16" fmla="val 11878"/>
                <a:gd name="f17" fmla="val 820"/>
                <a:gd name="f18" fmla="val 631"/>
                <a:gd name="f19" fmla="*/ f0 1 12666"/>
                <a:gd name="f20" fmla="*/ f1 1 12698"/>
                <a:gd name="f21" fmla="val f2"/>
                <a:gd name="f22" fmla="val f3"/>
                <a:gd name="f23" fmla="val f4"/>
                <a:gd name="f24" fmla="+- f23 0 f21"/>
                <a:gd name="f25" fmla="+- f22 0 f21"/>
                <a:gd name="f26" fmla="*/ f25 1 12666"/>
                <a:gd name="f27" fmla="*/ f24 1 12698"/>
                <a:gd name="f28" fmla="*/ f21 1 f26"/>
                <a:gd name="f29" fmla="*/ f22 1 f26"/>
                <a:gd name="f30" fmla="*/ f21 1 f27"/>
                <a:gd name="f31" fmla="*/ f23 1 f27"/>
                <a:gd name="f32" fmla="*/ f28 f19 1"/>
                <a:gd name="f33" fmla="*/ f29 f19 1"/>
                <a:gd name="f34" fmla="*/ f31 f20 1"/>
                <a:gd name="f35" fmla="*/ f30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12666" h="12698">
                  <a:moveTo>
                    <a:pt x="f5" y="f6"/>
                  </a:moveTo>
                  <a:cubicBezTo>
                    <a:pt x="f7" y="f6"/>
                    <a:pt x="f6" y="f8"/>
                    <a:pt x="f6" y="f9"/>
                  </a:cubicBezTo>
                  <a:lnTo>
                    <a:pt x="f6" y="f10"/>
                  </a:lnTo>
                  <a:cubicBezTo>
                    <a:pt x="f6" y="f11"/>
                    <a:pt x="f8" y="f12"/>
                    <a:pt x="f5" y="f12"/>
                  </a:cubicBezTo>
                  <a:lnTo>
                    <a:pt x="f10" y="f12"/>
                  </a:lnTo>
                  <a:cubicBezTo>
                    <a:pt x="f13" y="f12"/>
                    <a:pt x="f3" y="f11"/>
                    <a:pt x="f3" y="f10"/>
                  </a:cubicBezTo>
                  <a:cubicBezTo>
                    <a:pt x="f14" y="f15"/>
                    <a:pt x="f13" y="f16"/>
                    <a:pt x="f10" y="f16"/>
                  </a:cubicBezTo>
                  <a:lnTo>
                    <a:pt x="f17" y="f16"/>
                  </a:lnTo>
                  <a:lnTo>
                    <a:pt x="f17" y="f9"/>
                  </a:lnTo>
                  <a:cubicBezTo>
                    <a:pt x="f17" y="f7"/>
                    <a:pt x="f18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7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chemeClr val="bg1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60" name="Google Shape;10186;p74">
              <a:extLst>
                <a:ext uri="{FF2B5EF4-FFF2-40B4-BE49-F238E27FC236}">
                  <a16:creationId xmlns:a16="http://schemas.microsoft.com/office/drawing/2014/main" id="{7EAF4563-4655-ECF7-ADB9-7B33E9B5A7DC}"/>
                </a:ext>
              </a:extLst>
            </p:cNvPr>
            <p:cNvSpPr/>
            <p:nvPr/>
          </p:nvSpPr>
          <p:spPr>
            <a:xfrm>
              <a:off x="3261609" y="2847770"/>
              <a:ext cx="338026" cy="19785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901"/>
                <a:gd name="f4" fmla="val 5987"/>
                <a:gd name="f5" fmla="val 9641"/>
                <a:gd name="f6" fmla="val 8979"/>
                <a:gd name="f7" fmla="val 8444"/>
                <a:gd name="f8" fmla="val 536"/>
                <a:gd name="f9" fmla="val 1229"/>
                <a:gd name="f10" fmla="val 1418"/>
                <a:gd name="f11" fmla="val 8475"/>
                <a:gd name="f12" fmla="val 1575"/>
                <a:gd name="f13" fmla="val 8538"/>
                <a:gd name="f14" fmla="val 1733"/>
                <a:gd name="f15" fmla="val 6900"/>
                <a:gd name="f16" fmla="val 3403"/>
                <a:gd name="f17" fmla="val 6742"/>
                <a:gd name="f18" fmla="val 3308"/>
                <a:gd name="f19" fmla="val 6553"/>
                <a:gd name="f20" fmla="val 3277"/>
                <a:gd name="f21" fmla="val 6396"/>
                <a:gd name="f22" fmla="val 6238"/>
                <a:gd name="f23" fmla="val 6018"/>
                <a:gd name="f24" fmla="val 5860"/>
                <a:gd name="f25" fmla="val 5041"/>
                <a:gd name="f26" fmla="val 2552"/>
                <a:gd name="f27" fmla="val 5136"/>
                <a:gd name="f28" fmla="val 2395"/>
                <a:gd name="f29" fmla="val 5167"/>
                <a:gd name="f30" fmla="val 2206"/>
                <a:gd name="f31" fmla="val 2048"/>
                <a:gd name="f32" fmla="val 1386"/>
                <a:gd name="f33" fmla="val 4600"/>
                <a:gd name="f34" fmla="val 819"/>
                <a:gd name="f35" fmla="val 3938"/>
                <a:gd name="f36" fmla="val 2710"/>
                <a:gd name="f37" fmla="val 2237"/>
                <a:gd name="f38" fmla="val 2773"/>
                <a:gd name="f39" fmla="val 2836"/>
                <a:gd name="f40" fmla="val 3655"/>
                <a:gd name="f41" fmla="val 3592"/>
                <a:gd name="f42" fmla="val 3560"/>
                <a:gd name="f43" fmla="val 567"/>
                <a:gd name="f44" fmla="val 4096"/>
                <a:gd name="f45" fmla="val 4757"/>
                <a:gd name="f46" fmla="val 5451"/>
                <a:gd name="f47" fmla="val 5986"/>
                <a:gd name="f48" fmla="val 1891"/>
                <a:gd name="f49" fmla="val 2458"/>
                <a:gd name="f50" fmla="val 4568"/>
                <a:gd name="f51" fmla="val 4411"/>
                <a:gd name="f52" fmla="val 2332"/>
                <a:gd name="f53" fmla="val 4253"/>
                <a:gd name="f54" fmla="val 3434"/>
                <a:gd name="f55" fmla="val 3151"/>
                <a:gd name="f56" fmla="val 3214"/>
                <a:gd name="f57" fmla="val 3781"/>
                <a:gd name="f58" fmla="val 4285"/>
                <a:gd name="f59" fmla="val 4442"/>
                <a:gd name="f60" fmla="val 5293"/>
                <a:gd name="f61" fmla="val 3970"/>
                <a:gd name="f62" fmla="val 5199"/>
                <a:gd name="f63" fmla="val 4127"/>
                <a:gd name="f64" fmla="val 4348"/>
                <a:gd name="f65" fmla="val 4505"/>
                <a:gd name="f66" fmla="val 5703"/>
                <a:gd name="f67" fmla="val 7057"/>
                <a:gd name="f68" fmla="val 7593"/>
                <a:gd name="f69" fmla="val 7561"/>
                <a:gd name="f70" fmla="val 7498"/>
                <a:gd name="f71" fmla="val 9137"/>
                <a:gd name="f72" fmla="val 9294"/>
                <a:gd name="f73" fmla="val 9483"/>
                <a:gd name="f74" fmla="val 10334"/>
                <a:gd name="f75" fmla="val 1890"/>
                <a:gd name="f76" fmla="*/ f0 1 10901"/>
                <a:gd name="f77" fmla="*/ f1 1 5987"/>
                <a:gd name="f78" fmla="val f2"/>
                <a:gd name="f79" fmla="val f3"/>
                <a:gd name="f80" fmla="val f4"/>
                <a:gd name="f81" fmla="+- f80 0 f78"/>
                <a:gd name="f82" fmla="+- f79 0 f78"/>
                <a:gd name="f83" fmla="*/ f82 1 10901"/>
                <a:gd name="f84" fmla="*/ f81 1 5987"/>
                <a:gd name="f85" fmla="*/ f78 1 f83"/>
                <a:gd name="f86" fmla="*/ f79 1 f83"/>
                <a:gd name="f87" fmla="*/ f78 1 f84"/>
                <a:gd name="f88" fmla="*/ f80 1 f84"/>
                <a:gd name="f89" fmla="*/ f85 f76 1"/>
                <a:gd name="f90" fmla="*/ f86 f76 1"/>
                <a:gd name="f91" fmla="*/ f88 f77 1"/>
                <a:gd name="f92" fmla="*/ f87 f7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9" t="f92" r="f90" b="f91"/>
              <a:pathLst>
                <a:path w="10901" h="5987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11" y="f12"/>
                    <a:pt x="f13" y="f14"/>
                  </a:cubicBezTo>
                  <a:lnTo>
                    <a:pt x="f15" y="f16"/>
                  </a:ln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18"/>
                    <a:pt x="f24" y="f16"/>
                  </a:cubicBezTo>
                  <a:lnTo>
                    <a:pt x="f25" y="f26"/>
                  </a:lnTo>
                  <a:cubicBezTo>
                    <a:pt x="f27" y="f28"/>
                    <a:pt x="f29" y="f30"/>
                    <a:pt x="f29" y="f31"/>
                  </a:cubicBezTo>
                  <a:cubicBezTo>
                    <a:pt x="f29" y="f32"/>
                    <a:pt x="f33" y="f34"/>
                    <a:pt x="f35" y="f34"/>
                  </a:cubicBezTo>
                  <a:cubicBezTo>
                    <a:pt x="f20" y="f34"/>
                    <a:pt x="f36" y="f32"/>
                    <a:pt x="f36" y="f31"/>
                  </a:cubicBezTo>
                  <a:cubicBezTo>
                    <a:pt x="f36" y="f37"/>
                    <a:pt x="f38" y="f28"/>
                    <a:pt x="f39" y="f26"/>
                  </a:cubicBezTo>
                  <a:lnTo>
                    <a:pt x="f14" y="f40"/>
                  </a:lnTo>
                  <a:cubicBezTo>
                    <a:pt x="f12" y="f41"/>
                    <a:pt x="f32" y="f42"/>
                    <a:pt x="f9" y="f42"/>
                  </a:cubicBezTo>
                  <a:cubicBezTo>
                    <a:pt x="f43" y="f42"/>
                    <a:pt x="f2" y="f44"/>
                    <a:pt x="f2" y="f45"/>
                  </a:cubicBezTo>
                  <a:cubicBezTo>
                    <a:pt x="f2" y="f46"/>
                    <a:pt x="f43" y="f47"/>
                    <a:pt x="f9" y="f47"/>
                  </a:cubicBezTo>
                  <a:cubicBezTo>
                    <a:pt x="f48" y="f47"/>
                    <a:pt x="f49" y="f46"/>
                    <a:pt x="f49" y="f45"/>
                  </a:cubicBezTo>
                  <a:cubicBezTo>
                    <a:pt x="f49" y="f50"/>
                    <a:pt x="f28" y="f51"/>
                    <a:pt x="f52" y="f53"/>
                  </a:cubicBezTo>
                  <a:lnTo>
                    <a:pt x="f54" y="f55"/>
                  </a:lnTo>
                  <a:cubicBezTo>
                    <a:pt x="f41" y="f56"/>
                    <a:pt x="f57" y="f20"/>
                    <a:pt x="f35" y="f20"/>
                  </a:cubicBezTo>
                  <a:cubicBezTo>
                    <a:pt x="f44" y="f20"/>
                    <a:pt x="f58" y="f56"/>
                    <a:pt x="f59" y="f55"/>
                  </a:cubicBezTo>
                  <a:lnTo>
                    <a:pt x="f60" y="f61"/>
                  </a:lnTo>
                  <a:cubicBezTo>
                    <a:pt x="f62" y="f63"/>
                    <a:pt x="f29" y="f64"/>
                    <a:pt x="f29" y="f65"/>
                  </a:cubicBezTo>
                  <a:cubicBezTo>
                    <a:pt x="f29" y="f29"/>
                    <a:pt x="f66" y="f66"/>
                    <a:pt x="f21" y="f66"/>
                  </a:cubicBezTo>
                  <a:cubicBezTo>
                    <a:pt x="f67" y="f66"/>
                    <a:pt x="f68" y="f29"/>
                    <a:pt x="f68" y="f65"/>
                  </a:cubicBezTo>
                  <a:cubicBezTo>
                    <a:pt x="f68" y="f58"/>
                    <a:pt x="f69" y="f63"/>
                    <a:pt x="f70" y="f61"/>
                  </a:cubicBezTo>
                  <a:lnTo>
                    <a:pt x="f71" y="f52"/>
                  </a:lnTo>
                  <a:cubicBezTo>
                    <a:pt x="f72" y="f28"/>
                    <a:pt x="f73" y="f49"/>
                    <a:pt x="f5" y="f49"/>
                  </a:cubicBezTo>
                  <a:cubicBezTo>
                    <a:pt x="f74" y="f49"/>
                    <a:pt x="f3" y="f75"/>
                    <a:pt x="f3" y="f9"/>
                  </a:cubicBezTo>
                  <a:cubicBezTo>
                    <a:pt x="f3" y="f8"/>
                    <a:pt x="f74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7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chemeClr val="bg1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sp>
        <p:nvSpPr>
          <p:cNvPr id="61" name="Google Shape;10189;p74">
            <a:extLst>
              <a:ext uri="{FF2B5EF4-FFF2-40B4-BE49-F238E27FC236}">
                <a16:creationId xmlns:a16="http://schemas.microsoft.com/office/drawing/2014/main" id="{46500FBB-1C7D-1BB1-99D4-1B2E0E59FEDD}"/>
              </a:ext>
            </a:extLst>
          </p:cNvPr>
          <p:cNvSpPr/>
          <p:nvPr/>
        </p:nvSpPr>
        <p:spPr>
          <a:xfrm>
            <a:off x="6919155" y="3891792"/>
            <a:ext cx="526279" cy="437339"/>
          </a:xfrm>
          <a:custGeom>
            <a:avLst/>
            <a:gdLst>
              <a:gd name="f0" fmla="val w"/>
              <a:gd name="f1" fmla="val h"/>
              <a:gd name="f2" fmla="val 0"/>
              <a:gd name="f3" fmla="val 12729"/>
              <a:gd name="f4" fmla="val 9925"/>
              <a:gd name="f5" fmla="val 925"/>
              <a:gd name="f6" fmla="val 3644"/>
              <a:gd name="f7" fmla="val 944"/>
              <a:gd name="f8" fmla="val 963"/>
              <a:gd name="f9" fmla="val 3648"/>
              <a:gd name="f10" fmla="val 978"/>
              <a:gd name="f11" fmla="val 3655"/>
              <a:gd name="f12" fmla="val 1608"/>
              <a:gd name="f13" fmla="val 3970"/>
              <a:gd name="f14" fmla="val 5924"/>
              <a:gd name="f15" fmla="val 6239"/>
              <a:gd name="f16" fmla="val 960"/>
              <a:gd name="f17" fmla="val 6256"/>
              <a:gd name="f18" fmla="val 937"/>
              <a:gd name="f19" fmla="val 6264"/>
              <a:gd name="f20" fmla="val 914"/>
              <a:gd name="f21" fmla="val 854"/>
              <a:gd name="f22" fmla="val 788"/>
              <a:gd name="f23" fmla="val 6212"/>
              <a:gd name="f24" fmla="val 6144"/>
              <a:gd name="f25" fmla="val 3781"/>
              <a:gd name="f26" fmla="val 3685"/>
              <a:gd name="f27" fmla="val 862"/>
              <a:gd name="f28" fmla="val 4128"/>
              <a:gd name="f29" fmla="val 7184"/>
              <a:gd name="f30" fmla="val 6963"/>
              <a:gd name="f31" fmla="val 8035"/>
              <a:gd name="f32" fmla="val 6648"/>
              <a:gd name="f33" fmla="val 8507"/>
              <a:gd name="f34" fmla="val 6176"/>
              <a:gd name="f35" fmla="val 8759"/>
              <a:gd name="f36" fmla="val 5640"/>
              <a:gd name="f37" fmla="val 4821"/>
              <a:gd name="f38" fmla="val 4097"/>
              <a:gd name="f39" fmla="val 8066"/>
              <a:gd name="f40" fmla="val 11374"/>
              <a:gd name="f41" fmla="val 820"/>
              <a:gd name="f42" fmla="val 11626"/>
              <a:gd name="f43" fmla="val 11815"/>
              <a:gd name="f44" fmla="val 1009"/>
              <a:gd name="f45" fmla="val 1198"/>
              <a:gd name="f46" fmla="val 8665"/>
              <a:gd name="f47" fmla="val 8885"/>
              <a:gd name="f48" fmla="val 9043"/>
              <a:gd name="f49" fmla="val 11154"/>
              <a:gd name="f50" fmla="val 10996"/>
              <a:gd name="f51" fmla="val 8854"/>
              <a:gd name="f52" fmla="val 977"/>
              <a:gd name="f53" fmla="val 11185"/>
              <a:gd name="f54" fmla="val 11437"/>
              <a:gd name="f55" fmla="val 1"/>
              <a:gd name="f56" fmla="val 10870"/>
              <a:gd name="f57" fmla="val 10366"/>
              <a:gd name="f58" fmla="val 379"/>
              <a:gd name="f59" fmla="val 10240"/>
              <a:gd name="f60" fmla="val 883"/>
              <a:gd name="f61" fmla="val 2080"/>
              <a:gd name="f62" fmla="val 3246"/>
              <a:gd name="f63" fmla="val 1387"/>
              <a:gd name="f64" fmla="val 2899"/>
              <a:gd name="f65" fmla="val 1251"/>
              <a:gd name="f66" fmla="val 2831"/>
              <a:gd name="f67" fmla="val 1109"/>
              <a:gd name="f68" fmla="val 2800"/>
              <a:gd name="f69" fmla="val 970"/>
              <a:gd name="f70" fmla="val 466"/>
              <a:gd name="f71" fmla="val 3213"/>
              <a:gd name="f72" fmla="val 6687"/>
              <a:gd name="f73" fmla="val 465"/>
              <a:gd name="f74" fmla="val 7095"/>
              <a:gd name="f75" fmla="val 983"/>
              <a:gd name="f76" fmla="val 1127"/>
              <a:gd name="f77" fmla="val 1275"/>
              <a:gd name="f78" fmla="val 7063"/>
              <a:gd name="f79" fmla="val 1419"/>
              <a:gd name="f80" fmla="val 6995"/>
              <a:gd name="f81" fmla="val 2143"/>
              <a:gd name="f82" fmla="val 3340"/>
              <a:gd name="f83" fmla="val 3151"/>
              <a:gd name="f84" fmla="val 8444"/>
              <a:gd name="f85" fmla="val 4286"/>
              <a:gd name="f86" fmla="val 9641"/>
              <a:gd name="f87" fmla="val 5672"/>
              <a:gd name="f88" fmla="val 6585"/>
              <a:gd name="f89" fmla="val 7405"/>
              <a:gd name="f90" fmla="val 9074"/>
              <a:gd name="f91" fmla="val 7814"/>
              <a:gd name="f92" fmla="val 8287"/>
              <a:gd name="f93" fmla="val 10271"/>
              <a:gd name="f94" fmla="val 9011"/>
              <a:gd name="f95" fmla="val 10429"/>
              <a:gd name="f96" fmla="val 9515"/>
              <a:gd name="f97" fmla="val 10902"/>
              <a:gd name="f98" fmla="val 11469"/>
              <a:gd name="f99" fmla="val 12130"/>
              <a:gd name="f100" fmla="val 9358"/>
              <a:gd name="f101" fmla="val 8696"/>
              <a:gd name="f102" fmla="val 1261"/>
              <a:gd name="f103" fmla="val 12634"/>
              <a:gd name="f104" fmla="val 536"/>
              <a:gd name="f105" fmla="val 12099"/>
              <a:gd name="f106" fmla="*/ f0 1 12729"/>
              <a:gd name="f107" fmla="*/ f1 1 9925"/>
              <a:gd name="f108" fmla="val f2"/>
              <a:gd name="f109" fmla="val f3"/>
              <a:gd name="f110" fmla="val f4"/>
              <a:gd name="f111" fmla="+- f110 0 f108"/>
              <a:gd name="f112" fmla="+- f109 0 f108"/>
              <a:gd name="f113" fmla="*/ f112 1 12729"/>
              <a:gd name="f114" fmla="*/ f111 1 9925"/>
              <a:gd name="f115" fmla="*/ f108 1 f113"/>
              <a:gd name="f116" fmla="*/ f109 1 f113"/>
              <a:gd name="f117" fmla="*/ f108 1 f114"/>
              <a:gd name="f118" fmla="*/ f110 1 f114"/>
              <a:gd name="f119" fmla="*/ f115 f106 1"/>
              <a:gd name="f120" fmla="*/ f116 f106 1"/>
              <a:gd name="f121" fmla="*/ f118 f107 1"/>
              <a:gd name="f122" fmla="*/ f117 f10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19" t="f122" r="f120" b="f121"/>
            <a:pathLst>
              <a:path w="12729" h="9925">
                <a:moveTo>
                  <a:pt x="f5" y="f6"/>
                </a:moveTo>
                <a:cubicBezTo>
                  <a:pt x="f7" y="f6"/>
                  <a:pt x="f8" y="f9"/>
                  <a:pt x="f10" y="f11"/>
                </a:cubicBezTo>
                <a:lnTo>
                  <a:pt x="f12" y="f13"/>
                </a:lnTo>
                <a:lnTo>
                  <a:pt x="f12" y="f14"/>
                </a:lnTo>
                <a:lnTo>
                  <a:pt x="f10" y="f15"/>
                </a:lnTo>
                <a:cubicBezTo>
                  <a:pt x="f16" y="f17"/>
                  <a:pt x="f18" y="f19"/>
                  <a:pt x="f20" y="f19"/>
                </a:cubicBezTo>
                <a:cubicBezTo>
                  <a:pt x="f21" y="f19"/>
                  <a:pt x="f22" y="f23"/>
                  <a:pt x="f22" y="f24"/>
                </a:cubicBezTo>
                <a:lnTo>
                  <a:pt x="f22" y="f25"/>
                </a:lnTo>
                <a:cubicBezTo>
                  <a:pt x="f22" y="f26"/>
                  <a:pt x="f27" y="f6"/>
                  <a:pt x="f5" y="f6"/>
                </a:cubicBezTo>
                <a:close/>
                <a:moveTo>
                  <a:pt x="f28" y="f29"/>
                </a:moveTo>
                <a:lnTo>
                  <a:pt x="f30" y="f31"/>
                </a:lnTo>
                <a:cubicBezTo>
                  <a:pt x="f32" y="f33"/>
                  <a:pt x="f34" y="f35"/>
                  <a:pt x="f36" y="f35"/>
                </a:cubicBezTo>
                <a:cubicBezTo>
                  <a:pt x="f37" y="f35"/>
                  <a:pt x="f38" y="f39"/>
                  <a:pt x="f28" y="f29"/>
                </a:cubicBezTo>
                <a:close/>
                <a:moveTo>
                  <a:pt x="f40" y="f41"/>
                </a:moveTo>
                <a:cubicBezTo>
                  <a:pt x="f42" y="f41"/>
                  <a:pt x="f43" y="f44"/>
                  <a:pt x="f43" y="f45"/>
                </a:cubicBezTo>
                <a:lnTo>
                  <a:pt x="f43" y="f46"/>
                </a:lnTo>
                <a:cubicBezTo>
                  <a:pt x="f43" y="f47"/>
                  <a:pt x="f42" y="f48"/>
                  <a:pt x="f40" y="f48"/>
                </a:cubicBezTo>
                <a:cubicBezTo>
                  <a:pt x="f49" y="f48"/>
                  <a:pt x="f50" y="f51"/>
                  <a:pt x="f50" y="f46"/>
                </a:cubicBezTo>
                <a:lnTo>
                  <a:pt x="f50" y="f45"/>
                </a:lnTo>
                <a:cubicBezTo>
                  <a:pt x="f50" y="f52"/>
                  <a:pt x="f53" y="f41"/>
                  <a:pt x="f40" y="f41"/>
                </a:cubicBezTo>
                <a:close/>
                <a:moveTo>
                  <a:pt x="f54" y="f55"/>
                </a:moveTo>
                <a:cubicBezTo>
                  <a:pt x="f56" y="f55"/>
                  <a:pt x="f57" y="f58"/>
                  <a:pt x="f59" y="f60"/>
                </a:cubicBezTo>
                <a:lnTo>
                  <a:pt x="f61" y="f62"/>
                </a:lnTo>
                <a:lnTo>
                  <a:pt x="f63" y="f64"/>
                </a:lnTo>
                <a:cubicBezTo>
                  <a:pt x="f65" y="f66"/>
                  <a:pt x="f67" y="f68"/>
                  <a:pt x="f69" y="f68"/>
                </a:cubicBezTo>
                <a:cubicBezTo>
                  <a:pt x="f70" y="f68"/>
                  <a:pt x="f55" y="f71"/>
                  <a:pt x="f55" y="f25"/>
                </a:cubicBezTo>
                <a:lnTo>
                  <a:pt x="f55" y="f24"/>
                </a:lnTo>
                <a:cubicBezTo>
                  <a:pt x="f55" y="f72"/>
                  <a:pt x="f73" y="f74"/>
                  <a:pt x="f75" y="f74"/>
                </a:cubicBezTo>
                <a:cubicBezTo>
                  <a:pt x="f76" y="f74"/>
                  <a:pt x="f77" y="f78"/>
                  <a:pt x="f79" y="f80"/>
                </a:cubicBezTo>
                <a:lnTo>
                  <a:pt x="f81" y="f32"/>
                </a:lnTo>
                <a:lnTo>
                  <a:pt x="f82" y="f80"/>
                </a:lnTo>
                <a:cubicBezTo>
                  <a:pt x="f83" y="f84"/>
                  <a:pt x="f85" y="f86"/>
                  <a:pt x="f87" y="f86"/>
                </a:cubicBezTo>
                <a:cubicBezTo>
                  <a:pt x="f88" y="f86"/>
                  <a:pt x="f89" y="f90"/>
                  <a:pt x="f91" y="f92"/>
                </a:cubicBezTo>
                <a:lnTo>
                  <a:pt x="f93" y="f94"/>
                </a:lnTo>
                <a:cubicBezTo>
                  <a:pt x="f95" y="f96"/>
                  <a:pt x="f97" y="f4"/>
                  <a:pt x="f98" y="f4"/>
                </a:cubicBezTo>
                <a:cubicBezTo>
                  <a:pt x="f99" y="f4"/>
                  <a:pt x="f3" y="f100"/>
                  <a:pt x="f3" y="f101"/>
                </a:cubicBezTo>
                <a:lnTo>
                  <a:pt x="f3" y="f102"/>
                </a:lnTo>
                <a:cubicBezTo>
                  <a:pt x="f103" y="f104"/>
                  <a:pt x="f105" y="f55"/>
                  <a:pt x="f54" y="f55"/>
                </a:cubicBezTo>
                <a:close/>
              </a:path>
            </a:pathLst>
          </a:custGeom>
          <a:solidFill>
            <a:schemeClr val="bg2"/>
          </a:solidFill>
          <a:ln cap="flat">
            <a:noFill/>
            <a:prstDash val="solid"/>
          </a:ln>
        </p:spPr>
        <p:txBody>
          <a:bodyPr vert="horz" wrap="square" lIns="91427" tIns="91427" rIns="91427" bIns="91427" anchor="ctr" anchorCtr="0" compatLnSpc="1">
            <a:noAutofit/>
          </a:bodyPr>
          <a:lstStyle/>
          <a:p>
            <a:pPr defTabSz="121917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kern="0">
              <a:solidFill>
                <a:schemeClr val="bg1"/>
              </a:solidFill>
              <a:latin typeface="Arial"/>
              <a:ea typeface="Arial"/>
              <a:cs typeface="B Nazanin" panose="00000700000000000000" pitchFamily="2" charset="-78"/>
            </a:endParaRPr>
          </a:p>
        </p:txBody>
      </p:sp>
      <p:grpSp>
        <p:nvGrpSpPr>
          <p:cNvPr id="62" name="Google Shape;10190;p74">
            <a:extLst>
              <a:ext uri="{FF2B5EF4-FFF2-40B4-BE49-F238E27FC236}">
                <a16:creationId xmlns:a16="http://schemas.microsoft.com/office/drawing/2014/main" id="{722D5E99-2107-0C5C-BDA3-C9DF621AE1D9}"/>
              </a:ext>
            </a:extLst>
          </p:cNvPr>
          <p:cNvGrpSpPr/>
          <p:nvPr/>
        </p:nvGrpSpPr>
        <p:grpSpPr>
          <a:xfrm>
            <a:off x="8654076" y="3831161"/>
            <a:ext cx="479584" cy="504968"/>
            <a:chOff x="7862157" y="2742742"/>
            <a:chExt cx="359688" cy="378726"/>
          </a:xfrm>
          <a:solidFill>
            <a:schemeClr val="bg2"/>
          </a:solidFill>
        </p:grpSpPr>
        <p:sp>
          <p:nvSpPr>
            <p:cNvPr id="63" name="Google Shape;10191;p74">
              <a:extLst>
                <a:ext uri="{FF2B5EF4-FFF2-40B4-BE49-F238E27FC236}">
                  <a16:creationId xmlns:a16="http://schemas.microsoft.com/office/drawing/2014/main" id="{57A738CC-0AE5-E803-B186-A025FA41DD8F}"/>
                </a:ext>
              </a:extLst>
            </p:cNvPr>
            <p:cNvSpPr/>
            <p:nvPr/>
          </p:nvSpPr>
          <p:spPr>
            <a:xfrm>
              <a:off x="7862157" y="2742742"/>
              <a:ext cx="168752" cy="308610"/>
            </a:xfrm>
            <a:custGeom>
              <a:avLst/>
              <a:gdLst>
                <a:gd name="f0" fmla="val 180"/>
                <a:gd name="f1" fmla="val w"/>
                <a:gd name="f2" fmla="val h"/>
                <a:gd name="f3" fmla="val 0"/>
                <a:gd name="f4" fmla="val 5987"/>
                <a:gd name="f5" fmla="val 10273"/>
                <a:gd name="f6" fmla="val 5532"/>
                <a:gd name="f7" fmla="val 1"/>
                <a:gd name="f8" fmla="val 5515"/>
                <a:gd name="f9" fmla="val 5499"/>
                <a:gd name="f10" fmla="val 2"/>
                <a:gd name="f11" fmla="val 5483"/>
                <a:gd name="f12" fmla="val 4"/>
                <a:gd name="f13" fmla="val 2364"/>
                <a:gd name="f14" fmla="val 445"/>
                <a:gd name="f15" fmla="val 3123"/>
                <a:gd name="f16" fmla="val 6274"/>
                <a:gd name="f17" fmla="val 7692"/>
                <a:gd name="f18" fmla="val 442"/>
                <a:gd name="f19" fmla="val 8983"/>
                <a:gd name="f20" fmla="val 1293"/>
                <a:gd name="f21" fmla="val 10086"/>
                <a:gd name="f22" fmla="val 1381"/>
                <a:gd name="f23" fmla="val 10209"/>
                <a:gd name="f24" fmla="val 1507"/>
                <a:gd name="f25" fmla="val 1635"/>
                <a:gd name="f26" fmla="val 1737"/>
                <a:gd name="f27" fmla="val 1839"/>
                <a:gd name="f28" fmla="val 10233"/>
                <a:gd name="f29" fmla="val 1923"/>
                <a:gd name="f30" fmla="val 10149"/>
                <a:gd name="f31" fmla="val 3719"/>
                <a:gd name="f32" fmla="val 8353"/>
                <a:gd name="f33" fmla="val 3813"/>
                <a:gd name="f34" fmla="val 8259"/>
                <a:gd name="f35" fmla="val 3845"/>
                <a:gd name="f36" fmla="val 8007"/>
                <a:gd name="f37" fmla="val 3782"/>
                <a:gd name="f38" fmla="val 7849"/>
                <a:gd name="f39" fmla="val 3498"/>
                <a:gd name="f40" fmla="val 7376"/>
                <a:gd name="f41" fmla="val 3341"/>
                <a:gd name="f42" fmla="val 6809"/>
                <a:gd name="f43" fmla="val 4888"/>
                <a:gd name="f44" fmla="val 4286"/>
                <a:gd name="f45" fmla="val 3659"/>
                <a:gd name="f46" fmla="val 5672"/>
                <a:gd name="f47" fmla="val 3312"/>
                <a:gd name="f48" fmla="val 5861"/>
                <a:gd name="f49" fmla="val 3281"/>
                <a:gd name="f50" fmla="val 2934"/>
                <a:gd name="f51" fmla="val 414"/>
                <a:gd name="f52" fmla="val 5958"/>
                <a:gd name="f53" fmla="val 5739"/>
                <a:gd name="f54" fmla="*/ f1 1 5987"/>
                <a:gd name="f55" fmla="*/ f2 1 10273"/>
                <a:gd name="f56" fmla="val f3"/>
                <a:gd name="f57" fmla="val f4"/>
                <a:gd name="f58" fmla="val f5"/>
                <a:gd name="f59" fmla="+- f58 0 f56"/>
                <a:gd name="f60" fmla="+- f57 0 f56"/>
                <a:gd name="f61" fmla="*/ f60 1 5987"/>
                <a:gd name="f62" fmla="*/ f59 1 10273"/>
                <a:gd name="f63" fmla="*/ f56 1 f61"/>
                <a:gd name="f64" fmla="*/ f57 1 f61"/>
                <a:gd name="f65" fmla="*/ f56 1 f62"/>
                <a:gd name="f66" fmla="*/ f58 1 f62"/>
                <a:gd name="f67" fmla="*/ f63 f54 1"/>
                <a:gd name="f68" fmla="*/ f64 f54 1"/>
                <a:gd name="f69" fmla="*/ f66 f55 1"/>
                <a:gd name="f70" fmla="*/ f65 f5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7" t="f70" r="f68" b="f69"/>
              <a:pathLst>
                <a:path w="5987" h="10273">
                  <a:moveTo>
                    <a:pt x="f6" y="f7"/>
                  </a:moveTo>
                  <a:cubicBezTo>
                    <a:pt x="f8" y="f7"/>
                    <a:pt x="f9" y="f10"/>
                    <a:pt x="f11" y="f12"/>
                  </a:cubicBezTo>
                  <a:cubicBezTo>
                    <a:pt x="f13" y="f14"/>
                    <a:pt x="f7" y="f15"/>
                    <a:pt x="f7" y="f16"/>
                  </a:cubicBezTo>
                  <a:cubicBezTo>
                    <a:pt x="f7" y="f17"/>
                    <a:pt x="f18" y="f19"/>
                    <a:pt x="f20" y="f21"/>
                  </a:cubicBezTo>
                  <a:cubicBezTo>
                    <a:pt x="f22" y="f23"/>
                    <a:pt x="f24" y="f5"/>
                    <a:pt x="f25" y="f5"/>
                  </a:cubicBezTo>
                  <a:cubicBezTo>
                    <a:pt x="f26" y="f5"/>
                    <a:pt x="f27" y="f28"/>
                    <a:pt x="f29" y="f30"/>
                  </a:cubicBezTo>
                  <a:lnTo>
                    <a:pt x="f31" y="f32"/>
                  </a:lnTo>
                  <a:cubicBezTo>
                    <a:pt x="f33" y="f34"/>
                    <a:pt x="f35" y="f36"/>
                    <a:pt x="f37" y="f38"/>
                  </a:cubicBezTo>
                  <a:cubicBezTo>
                    <a:pt x="f39" y="f40"/>
                    <a:pt x="f41" y="f42"/>
                    <a:pt x="f41" y="f16"/>
                  </a:cubicBezTo>
                  <a:cubicBezTo>
                    <a:pt x="f41" y="f43"/>
                    <a:pt x="f44" y="f45"/>
                    <a:pt x="f46" y="f47"/>
                  </a:cubicBezTo>
                  <a:cubicBezTo>
                    <a:pt x="f48" y="f49"/>
                    <a:pt x="f4" y="f15"/>
                    <a:pt x="f4" y="f50"/>
                  </a:cubicBezTo>
                  <a:lnTo>
                    <a:pt x="f4" y="f51"/>
                  </a:lnTo>
                  <a:cubicBezTo>
                    <a:pt x="f52" y="f0"/>
                    <a:pt x="f53" y="f7"/>
                    <a:pt x="f6" y="f7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7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chemeClr val="bg1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64" name="Google Shape;10192;p74">
              <a:extLst>
                <a:ext uri="{FF2B5EF4-FFF2-40B4-BE49-F238E27FC236}">
                  <a16:creationId xmlns:a16="http://schemas.microsoft.com/office/drawing/2014/main" id="{6CA2C5C8-1C4F-FAAC-DC8B-5FA069B73097}"/>
                </a:ext>
              </a:extLst>
            </p:cNvPr>
            <p:cNvSpPr/>
            <p:nvPr/>
          </p:nvSpPr>
          <p:spPr>
            <a:xfrm>
              <a:off x="7927884" y="3006922"/>
              <a:ext cx="227356" cy="11454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066"/>
                <a:gd name="f4" fmla="val 3813"/>
                <a:gd name="f5" fmla="val 5758"/>
                <a:gd name="f6" fmla="val 5692"/>
                <a:gd name="f7" fmla="val 5629"/>
                <a:gd name="f8" fmla="val 11"/>
                <a:gd name="f9" fmla="val 5577"/>
                <a:gd name="f10" fmla="val 32"/>
                <a:gd name="f11" fmla="val 5091"/>
                <a:gd name="f12" fmla="val 339"/>
                <a:gd name="f13" fmla="val 4530"/>
                <a:gd name="f14" fmla="val 489"/>
                <a:gd name="f15" fmla="val 3972"/>
                <a:gd name="f16" fmla="val 3444"/>
                <a:gd name="f17" fmla="val 2917"/>
                <a:gd name="f18" fmla="val 355"/>
                <a:gd name="f19" fmla="val 2458"/>
                <a:gd name="f20" fmla="val 95"/>
                <a:gd name="f21" fmla="val 2389"/>
                <a:gd name="f22" fmla="val 53"/>
                <a:gd name="f23" fmla="val 2314"/>
                <a:gd name="f24" fmla="val 30"/>
                <a:gd name="f25" fmla="val 2239"/>
                <a:gd name="f26" fmla="val 2141"/>
                <a:gd name="f27" fmla="val 2042"/>
                <a:gd name="f28" fmla="val 69"/>
                <a:gd name="f29" fmla="val 1954"/>
                <a:gd name="f30" fmla="val 158"/>
                <a:gd name="f31" fmla="val 189"/>
                <a:gd name="f32" fmla="val 1922"/>
                <a:gd name="f33" fmla="val 2143"/>
                <a:gd name="f34" fmla="val 2395"/>
                <a:gd name="f35" fmla="val 221"/>
                <a:gd name="f36" fmla="val 2552"/>
                <a:gd name="f37" fmla="val 1324"/>
                <a:gd name="f38" fmla="val 3403"/>
                <a:gd name="f39" fmla="val 2615"/>
                <a:gd name="f40" fmla="val 3812"/>
                <a:gd name="f41" fmla="val 4001"/>
                <a:gd name="f42" fmla="val 5388"/>
                <a:gd name="f43" fmla="val 6711"/>
                <a:gd name="f44" fmla="val 7814"/>
                <a:gd name="f45" fmla="val 2521"/>
                <a:gd name="f46" fmla="val 8034"/>
                <a:gd name="f47" fmla="val 2363"/>
                <a:gd name="f48" fmla="val 2080"/>
                <a:gd name="f49" fmla="val 7877"/>
                <a:gd name="f50" fmla="val 1890"/>
                <a:gd name="f51" fmla="val 6112"/>
                <a:gd name="f52" fmla="val 126"/>
                <a:gd name="f53" fmla="val 6028"/>
                <a:gd name="f54" fmla="val 42"/>
                <a:gd name="f55" fmla="val 5888"/>
                <a:gd name="f56" fmla="*/ f0 1 8066"/>
                <a:gd name="f57" fmla="*/ f1 1 3813"/>
                <a:gd name="f58" fmla="val f2"/>
                <a:gd name="f59" fmla="val f3"/>
                <a:gd name="f60" fmla="val f4"/>
                <a:gd name="f61" fmla="+- f60 0 f58"/>
                <a:gd name="f62" fmla="+- f59 0 f58"/>
                <a:gd name="f63" fmla="*/ f62 1 8066"/>
                <a:gd name="f64" fmla="*/ f61 1 3813"/>
                <a:gd name="f65" fmla="*/ f58 1 f63"/>
                <a:gd name="f66" fmla="*/ f59 1 f63"/>
                <a:gd name="f67" fmla="*/ f58 1 f64"/>
                <a:gd name="f68" fmla="*/ f60 1 f64"/>
                <a:gd name="f69" fmla="*/ f65 f56 1"/>
                <a:gd name="f70" fmla="*/ f66 f56 1"/>
                <a:gd name="f71" fmla="*/ f68 f57 1"/>
                <a:gd name="f72" fmla="*/ f67 f5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9" t="f72" r="f70" b="f71"/>
              <a:pathLst>
                <a:path w="8066" h="3813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4"/>
                  </a:cubicBezTo>
                  <a:cubicBezTo>
                    <a:pt x="f16" y="f14"/>
                    <a:pt x="f17" y="f18"/>
                    <a:pt x="f19" y="f20"/>
                  </a:cubicBezTo>
                  <a:cubicBezTo>
                    <a:pt x="f21" y="f22"/>
                    <a:pt x="f23" y="f24"/>
                    <a:pt x="f25" y="f24"/>
                  </a:cubicBezTo>
                  <a:cubicBezTo>
                    <a:pt x="f26" y="f24"/>
                    <a:pt x="f27" y="f28"/>
                    <a:pt x="f29" y="f30"/>
                  </a:cubicBezTo>
                  <a:lnTo>
                    <a:pt x="f31" y="f32"/>
                  </a:lnTo>
                  <a:cubicBezTo>
                    <a:pt x="f2" y="f33"/>
                    <a:pt x="f10" y="f34"/>
                    <a:pt x="f35" y="f36"/>
                  </a:cubicBezTo>
                  <a:cubicBezTo>
                    <a:pt x="f37" y="f38"/>
                    <a:pt x="f39" y="f40"/>
                    <a:pt x="f41" y="f40"/>
                  </a:cubicBezTo>
                  <a:cubicBezTo>
                    <a:pt x="f42" y="f40"/>
                    <a:pt x="f43" y="f38"/>
                    <a:pt x="f44" y="f45"/>
                  </a:cubicBezTo>
                  <a:cubicBezTo>
                    <a:pt x="f46" y="f47"/>
                    <a:pt x="f3" y="f48"/>
                    <a:pt x="f49" y="f50"/>
                  </a:cubicBezTo>
                  <a:lnTo>
                    <a:pt x="f51" y="f52"/>
                  </a:lnTo>
                  <a:cubicBezTo>
                    <a:pt x="f53" y="f54"/>
                    <a:pt x="f55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7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chemeClr val="bg1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65" name="Google Shape;10193;p74">
              <a:extLst>
                <a:ext uri="{FF2B5EF4-FFF2-40B4-BE49-F238E27FC236}">
                  <a16:creationId xmlns:a16="http://schemas.microsoft.com/office/drawing/2014/main" id="{174AB19A-EDA7-F8C2-0D63-0EB24777FB43}"/>
                </a:ext>
              </a:extLst>
            </p:cNvPr>
            <p:cNvSpPr/>
            <p:nvPr/>
          </p:nvSpPr>
          <p:spPr>
            <a:xfrm>
              <a:off x="8053093" y="2742742"/>
              <a:ext cx="168752" cy="308253"/>
            </a:xfrm>
            <a:custGeom>
              <a:avLst/>
              <a:gdLst>
                <a:gd name="f0" fmla="val 180"/>
                <a:gd name="f1" fmla="val w"/>
                <a:gd name="f2" fmla="val h"/>
                <a:gd name="f3" fmla="val 0"/>
                <a:gd name="f4" fmla="val 5987"/>
                <a:gd name="f5" fmla="val 10261"/>
                <a:gd name="f6" fmla="val 418"/>
                <a:gd name="f7" fmla="val 1"/>
                <a:gd name="f8" fmla="val 190"/>
                <a:gd name="f9" fmla="val 414"/>
                <a:gd name="f10" fmla="val 2934"/>
                <a:gd name="f11" fmla="val 3123"/>
                <a:gd name="f12" fmla="val 127"/>
                <a:gd name="f13" fmla="val 3281"/>
                <a:gd name="f14" fmla="val 316"/>
                <a:gd name="f15" fmla="val 3312"/>
                <a:gd name="f16" fmla="val 1639"/>
                <a:gd name="f17" fmla="val 3659"/>
                <a:gd name="f18" fmla="val 2647"/>
                <a:gd name="f19" fmla="val 4856"/>
                <a:gd name="f20" fmla="val 6274"/>
                <a:gd name="f21" fmla="val 6809"/>
                <a:gd name="f22" fmla="val 2489"/>
                <a:gd name="f23" fmla="val 7376"/>
                <a:gd name="f24" fmla="val 2206"/>
                <a:gd name="f25" fmla="val 7849"/>
                <a:gd name="f26" fmla="val 2080"/>
                <a:gd name="f27" fmla="val 8007"/>
                <a:gd name="f28" fmla="val 2111"/>
                <a:gd name="f29" fmla="val 8196"/>
                <a:gd name="f30" fmla="val 2269"/>
                <a:gd name="f31" fmla="val 8353"/>
                <a:gd name="f32" fmla="val 4065"/>
                <a:gd name="f33" fmla="val 10149"/>
                <a:gd name="f34" fmla="val 4137"/>
                <a:gd name="f35" fmla="val 10221"/>
                <a:gd name="f36" fmla="val 4242"/>
                <a:gd name="f37" fmla="val 10260"/>
                <a:gd name="f38" fmla="val 4350"/>
                <a:gd name="f39" fmla="val 4478"/>
                <a:gd name="f40" fmla="val 4609"/>
                <a:gd name="f41" fmla="val 10205"/>
                <a:gd name="f42" fmla="val 4695"/>
                <a:gd name="f43" fmla="val 10086"/>
                <a:gd name="f44" fmla="val 5514"/>
                <a:gd name="f45" fmla="val 8983"/>
                <a:gd name="f46" fmla="val 7660"/>
                <a:gd name="f47" fmla="val 5892"/>
                <a:gd name="f48" fmla="val 3592"/>
                <a:gd name="f49" fmla="val 445"/>
                <a:gd name="f50" fmla="val 473"/>
                <a:gd name="f51" fmla="val 4"/>
                <a:gd name="f52" fmla="val 455"/>
                <a:gd name="f53" fmla="val 2"/>
                <a:gd name="f54" fmla="val 436"/>
                <a:gd name="f55" fmla="*/ f1 1 5987"/>
                <a:gd name="f56" fmla="*/ f2 1 10261"/>
                <a:gd name="f57" fmla="val f3"/>
                <a:gd name="f58" fmla="val f4"/>
                <a:gd name="f59" fmla="val f5"/>
                <a:gd name="f60" fmla="+- f59 0 f57"/>
                <a:gd name="f61" fmla="+- f58 0 f57"/>
                <a:gd name="f62" fmla="*/ f61 1 5987"/>
                <a:gd name="f63" fmla="*/ f60 1 10261"/>
                <a:gd name="f64" fmla="*/ f57 1 f62"/>
                <a:gd name="f65" fmla="*/ f58 1 f62"/>
                <a:gd name="f66" fmla="*/ f57 1 f63"/>
                <a:gd name="f67" fmla="*/ f59 1 f63"/>
                <a:gd name="f68" fmla="*/ f64 f55 1"/>
                <a:gd name="f69" fmla="*/ f65 f55 1"/>
                <a:gd name="f70" fmla="*/ f67 f56 1"/>
                <a:gd name="f71" fmla="*/ f66 f5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8" t="f71" r="f69" b="f70"/>
              <a:pathLst>
                <a:path w="5987" h="10261">
                  <a:moveTo>
                    <a:pt x="f6" y="f7"/>
                  </a:moveTo>
                  <a:cubicBezTo>
                    <a:pt x="f8" y="f7"/>
                    <a:pt x="f7" y="f0"/>
                    <a:pt x="f7" y="f9"/>
                  </a:cubicBezTo>
                  <a:lnTo>
                    <a:pt x="f7" y="f10"/>
                  </a:lnTo>
                  <a:cubicBezTo>
                    <a:pt x="f7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18" y="f20"/>
                  </a:cubicBezTo>
                  <a:cubicBezTo>
                    <a:pt x="f18" y="f21"/>
                    <a:pt x="f22" y="f23"/>
                    <a:pt x="f24" y="f25"/>
                  </a:cubicBezTo>
                  <a:cubicBezTo>
                    <a:pt x="f26" y="f27"/>
                    <a:pt x="f28" y="f29"/>
                    <a:pt x="f30" y="f31"/>
                  </a:cubicBezTo>
                  <a:lnTo>
                    <a:pt x="f32" y="f33"/>
                  </a:lnTo>
                  <a:cubicBezTo>
                    <a:pt x="f34" y="f35"/>
                    <a:pt x="f36" y="f37"/>
                    <a:pt x="f38" y="f37"/>
                  </a:cubicBezTo>
                  <a:cubicBezTo>
                    <a:pt x="f39" y="f37"/>
                    <a:pt x="f40" y="f41"/>
                    <a:pt x="f42" y="f43"/>
                  </a:cubicBezTo>
                  <a:cubicBezTo>
                    <a:pt x="f44" y="f45"/>
                    <a:pt x="f4" y="f46"/>
                    <a:pt x="f4" y="f20"/>
                  </a:cubicBezTo>
                  <a:cubicBezTo>
                    <a:pt x="f47" y="f11"/>
                    <a:pt x="f48" y="f49"/>
                    <a:pt x="f50" y="f51"/>
                  </a:cubicBezTo>
                  <a:cubicBezTo>
                    <a:pt x="f52" y="f53"/>
                    <a:pt x="f54" y="f7"/>
                    <a:pt x="f6" y="f7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7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chemeClr val="bg1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66" name="Google Shape;10194;p74">
              <a:extLst>
                <a:ext uri="{FF2B5EF4-FFF2-40B4-BE49-F238E27FC236}">
                  <a16:creationId xmlns:a16="http://schemas.microsoft.com/office/drawing/2014/main" id="{FDD29104-E06F-4F58-0DB2-1FD76BA9CF2D}"/>
                </a:ext>
              </a:extLst>
            </p:cNvPr>
            <p:cNvSpPr/>
            <p:nvPr/>
          </p:nvSpPr>
          <p:spPr>
            <a:xfrm>
              <a:off x="8005142" y="2845064"/>
              <a:ext cx="71058" cy="17417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521"/>
                <a:gd name="f4" fmla="val 5798"/>
                <a:gd name="f5" fmla="val 1260"/>
                <a:gd name="f6" fmla="val 1"/>
                <a:gd name="f7" fmla="val 1040"/>
                <a:gd name="f8" fmla="val 819"/>
                <a:gd name="f9" fmla="val 190"/>
                <a:gd name="f10" fmla="val 379"/>
                <a:gd name="f11" fmla="val 662"/>
                <a:gd name="f12" fmla="val 347"/>
                <a:gd name="f13" fmla="val 820"/>
                <a:gd name="f14" fmla="val 1293"/>
                <a:gd name="f15" fmla="val 1860"/>
                <a:gd name="f16" fmla="val 567"/>
                <a:gd name="f17" fmla="val 2899"/>
                <a:gd name="f18" fmla="val 977"/>
                <a:gd name="f19" fmla="val 3214"/>
                <a:gd name="f20" fmla="val 1292"/>
                <a:gd name="f21" fmla="val 3466"/>
                <a:gd name="f22" fmla="val 1670"/>
                <a:gd name="f23" fmla="val 3687"/>
                <a:gd name="f24" fmla="val 3939"/>
                <a:gd name="f25" fmla="val 4160"/>
                <a:gd name="f26" fmla="val 1450"/>
                <a:gd name="f27" fmla="val 4380"/>
                <a:gd name="f28" fmla="val 1071"/>
                <a:gd name="f29" fmla="val 630"/>
                <a:gd name="f30" fmla="val 3529"/>
                <a:gd name="f31" fmla="val 441"/>
                <a:gd name="f32" fmla="val 252"/>
                <a:gd name="f33" fmla="val 32"/>
                <a:gd name="f34" fmla="val 3750"/>
                <a:gd name="f35" fmla="val 4475"/>
                <a:gd name="f36" fmla="val 410"/>
                <a:gd name="f37" fmla="val 4916"/>
                <a:gd name="f38" fmla="val 882"/>
                <a:gd name="f39" fmla="val 5105"/>
                <a:gd name="f40" fmla="val 5388"/>
                <a:gd name="f41" fmla="val 5640"/>
                <a:gd name="f42" fmla="val 1544"/>
                <a:gd name="f43" fmla="val 1702"/>
                <a:gd name="f44" fmla="val 5577"/>
                <a:gd name="f45" fmla="val 5073"/>
                <a:gd name="f46" fmla="val 2174"/>
                <a:gd name="f47" fmla="val 4443"/>
                <a:gd name="f48" fmla="val 3907"/>
                <a:gd name="f49" fmla="val 1985"/>
                <a:gd name="f50" fmla="val 2836"/>
                <a:gd name="f51" fmla="val 1229"/>
                <a:gd name="f52" fmla="val 2269"/>
                <a:gd name="f53" fmla="val 2049"/>
                <a:gd name="f54" fmla="val 1797"/>
                <a:gd name="f55" fmla="val 1576"/>
                <a:gd name="f56" fmla="val 1419"/>
                <a:gd name="f57" fmla="val 1608"/>
                <a:gd name="f58" fmla="val 1891"/>
                <a:gd name="f59" fmla="val 2238"/>
                <a:gd name="f60" fmla="val 2143"/>
                <a:gd name="f61" fmla="val 2363"/>
                <a:gd name="f62" fmla="val 1261"/>
                <a:gd name="f63" fmla="val 631"/>
                <a:gd name="f64" fmla="val 158"/>
                <a:gd name="f65" fmla="val 1513"/>
                <a:gd name="f66" fmla="*/ f0 1 2521"/>
                <a:gd name="f67" fmla="*/ f1 1 5798"/>
                <a:gd name="f68" fmla="val f2"/>
                <a:gd name="f69" fmla="val f3"/>
                <a:gd name="f70" fmla="val f4"/>
                <a:gd name="f71" fmla="+- f70 0 f68"/>
                <a:gd name="f72" fmla="+- f69 0 f68"/>
                <a:gd name="f73" fmla="*/ f72 1 2521"/>
                <a:gd name="f74" fmla="*/ f71 1 5798"/>
                <a:gd name="f75" fmla="*/ f68 1 f73"/>
                <a:gd name="f76" fmla="*/ f69 1 f73"/>
                <a:gd name="f77" fmla="*/ f68 1 f74"/>
                <a:gd name="f78" fmla="*/ f70 1 f74"/>
                <a:gd name="f79" fmla="*/ f75 f66 1"/>
                <a:gd name="f80" fmla="*/ f76 f66 1"/>
                <a:gd name="f81" fmla="*/ f78 f67 1"/>
                <a:gd name="f82" fmla="*/ f77 f6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9" t="f82" r="f80" b="f81"/>
              <a:pathLst>
                <a:path w="2521" h="579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12" y="f13"/>
                    <a:pt x="f2" y="f14"/>
                    <a:pt x="f2" y="f15"/>
                  </a:cubicBezTo>
                  <a:cubicBezTo>
                    <a:pt x="f2" y="f3"/>
                    <a:pt x="f16" y="f17"/>
                    <a:pt x="f18" y="f19"/>
                  </a:cubicBezTo>
                  <a:cubicBezTo>
                    <a:pt x="f20" y="f21"/>
                    <a:pt x="f22" y="f23"/>
                    <a:pt x="f22" y="f24"/>
                  </a:cubicBezTo>
                  <a:cubicBezTo>
                    <a:pt x="f22" y="f25"/>
                    <a:pt x="f26" y="f27"/>
                    <a:pt x="f5" y="f27"/>
                  </a:cubicBezTo>
                  <a:cubicBezTo>
                    <a:pt x="f28" y="f27"/>
                    <a:pt x="f8" y="f25"/>
                    <a:pt x="f8" y="f24"/>
                  </a:cubicBezTo>
                  <a:cubicBezTo>
                    <a:pt x="f8" y="f23"/>
                    <a:pt x="f29" y="f30"/>
                    <a:pt x="f31" y="f30"/>
                  </a:cubicBezTo>
                  <a:cubicBezTo>
                    <a:pt x="f32" y="f30"/>
                    <a:pt x="f33" y="f34"/>
                    <a:pt x="f33" y="f24"/>
                  </a:cubicBezTo>
                  <a:cubicBezTo>
                    <a:pt x="f33" y="f35"/>
                    <a:pt x="f36" y="f37"/>
                    <a:pt x="f38" y="f39"/>
                  </a:cubicBezTo>
                  <a:lnTo>
                    <a:pt x="f38" y="f40"/>
                  </a:lnTo>
                  <a:cubicBezTo>
                    <a:pt x="f38" y="f41"/>
                    <a:pt x="f28" y="f4"/>
                    <a:pt x="f20" y="f4"/>
                  </a:cubicBezTo>
                  <a:cubicBezTo>
                    <a:pt x="f42" y="f4"/>
                    <a:pt x="f43" y="f44"/>
                    <a:pt x="f43" y="f40"/>
                  </a:cubicBezTo>
                  <a:lnTo>
                    <a:pt x="f43" y="f45"/>
                  </a:lnTo>
                  <a:cubicBezTo>
                    <a:pt x="f46" y="f37"/>
                    <a:pt x="f3" y="f47"/>
                    <a:pt x="f3" y="f48"/>
                  </a:cubicBezTo>
                  <a:cubicBezTo>
                    <a:pt x="f3" y="f19"/>
                    <a:pt x="f49" y="f50"/>
                    <a:pt x="f42" y="f3"/>
                  </a:cubicBezTo>
                  <a:cubicBezTo>
                    <a:pt x="f51" y="f52"/>
                    <a:pt x="f38" y="f53"/>
                    <a:pt x="f38" y="f54"/>
                  </a:cubicBezTo>
                  <a:cubicBezTo>
                    <a:pt x="f38" y="f55"/>
                    <a:pt x="f28" y="f56"/>
                    <a:pt x="f20" y="f56"/>
                  </a:cubicBezTo>
                  <a:cubicBezTo>
                    <a:pt x="f42" y="f56"/>
                    <a:pt x="f43" y="f57"/>
                    <a:pt x="f43" y="f54"/>
                  </a:cubicBezTo>
                  <a:cubicBezTo>
                    <a:pt x="f43" y="f53"/>
                    <a:pt x="f58" y="f59"/>
                    <a:pt x="f60" y="f59"/>
                  </a:cubicBezTo>
                  <a:cubicBezTo>
                    <a:pt x="f61" y="f59"/>
                    <a:pt x="f3" y="f53"/>
                    <a:pt x="f3" y="f54"/>
                  </a:cubicBezTo>
                  <a:cubicBezTo>
                    <a:pt x="f3" y="f62"/>
                    <a:pt x="f46" y="f13"/>
                    <a:pt x="f43" y="f63"/>
                  </a:cubicBezTo>
                  <a:lnTo>
                    <a:pt x="f43" y="f12"/>
                  </a:lnTo>
                  <a:cubicBezTo>
                    <a:pt x="f43" y="f64"/>
                    <a:pt x="f65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7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chemeClr val="bg1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67" name="Google Shape;10221;p74">
            <a:extLst>
              <a:ext uri="{FF2B5EF4-FFF2-40B4-BE49-F238E27FC236}">
                <a16:creationId xmlns:a16="http://schemas.microsoft.com/office/drawing/2014/main" id="{728522AD-F781-0F3B-0823-F4C9A32B074E}"/>
              </a:ext>
            </a:extLst>
          </p:cNvPr>
          <p:cNvGrpSpPr/>
          <p:nvPr/>
        </p:nvGrpSpPr>
        <p:grpSpPr>
          <a:xfrm>
            <a:off x="3285159" y="4796769"/>
            <a:ext cx="422623" cy="511209"/>
            <a:chOff x="3835469" y="3466947"/>
            <a:chExt cx="316967" cy="383407"/>
          </a:xfrm>
          <a:solidFill>
            <a:schemeClr val="bg2"/>
          </a:solidFill>
        </p:grpSpPr>
        <p:sp>
          <p:nvSpPr>
            <p:cNvPr id="68" name="Google Shape;10222;p74">
              <a:extLst>
                <a:ext uri="{FF2B5EF4-FFF2-40B4-BE49-F238E27FC236}">
                  <a16:creationId xmlns:a16="http://schemas.microsoft.com/office/drawing/2014/main" id="{936F6FEA-BCF3-F6CF-B382-C79CB88483F3}"/>
                </a:ext>
              </a:extLst>
            </p:cNvPr>
            <p:cNvSpPr/>
            <p:nvPr/>
          </p:nvSpPr>
          <p:spPr>
            <a:xfrm>
              <a:off x="3940158" y="3647642"/>
              <a:ext cx="105668" cy="6758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66"/>
                <a:gd name="f4" fmla="val 2080"/>
                <a:gd name="f5" fmla="val 1733"/>
                <a:gd name="f6" fmla="val 788"/>
                <a:gd name="f7" fmla="val 2678"/>
                <a:gd name="f8" fmla="*/ f0 1 3466"/>
                <a:gd name="f9" fmla="*/ f1 1 2080"/>
                <a:gd name="f10" fmla="val f2"/>
                <a:gd name="f11" fmla="val f3"/>
                <a:gd name="f12" fmla="val f4"/>
                <a:gd name="f13" fmla="+- f12 0 f10"/>
                <a:gd name="f14" fmla="+- f11 0 f10"/>
                <a:gd name="f15" fmla="*/ f14 1 3466"/>
                <a:gd name="f16" fmla="*/ f13 1 2080"/>
                <a:gd name="f17" fmla="*/ f10 1 f15"/>
                <a:gd name="f18" fmla="*/ f11 1 f15"/>
                <a:gd name="f19" fmla="*/ f10 1 f16"/>
                <a:gd name="f20" fmla="*/ f12 1 f16"/>
                <a:gd name="f21" fmla="*/ f17 f8 1"/>
                <a:gd name="f22" fmla="*/ f18 f8 1"/>
                <a:gd name="f23" fmla="*/ f20 f9 1"/>
                <a:gd name="f24" fmla="*/ f19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3466" h="2080">
                  <a:moveTo>
                    <a:pt x="f5" y="f2"/>
                  </a:moveTo>
                  <a:cubicBezTo>
                    <a:pt x="f6" y="f2"/>
                    <a:pt x="f2" y="f6"/>
                    <a:pt x="f2" y="f5"/>
                  </a:cubicBezTo>
                  <a:lnTo>
                    <a:pt x="f2" y="f4"/>
                  </a:lnTo>
                  <a:lnTo>
                    <a:pt x="f3" y="f4"/>
                  </a:lnTo>
                  <a:lnTo>
                    <a:pt x="f3" y="f5"/>
                  </a:lnTo>
                  <a:cubicBezTo>
                    <a:pt x="f3" y="f6"/>
                    <a:pt x="f7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7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chemeClr val="bg1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69" name="Google Shape;10223;p74">
              <a:extLst>
                <a:ext uri="{FF2B5EF4-FFF2-40B4-BE49-F238E27FC236}">
                  <a16:creationId xmlns:a16="http://schemas.microsoft.com/office/drawing/2014/main" id="{88DA2AA0-E9D2-FACA-AE7D-465B54034308}"/>
                </a:ext>
              </a:extLst>
            </p:cNvPr>
            <p:cNvSpPr/>
            <p:nvPr/>
          </p:nvSpPr>
          <p:spPr>
            <a:xfrm>
              <a:off x="3970891" y="3580086"/>
              <a:ext cx="43260" cy="4607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1418"/>
                <a:gd name="f5" fmla="val 725"/>
                <a:gd name="f6" fmla="val 316"/>
                <a:gd name="f7" fmla="val 315"/>
                <a:gd name="f8" fmla="val 1103"/>
                <a:gd name="f9" fmla="*/ f0 1 1419"/>
                <a:gd name="f10" fmla="*/ f1 1 1418"/>
                <a:gd name="f11" fmla="val f2"/>
                <a:gd name="f12" fmla="val f3"/>
                <a:gd name="f13" fmla="val f4"/>
                <a:gd name="f14" fmla="+- f13 0 f11"/>
                <a:gd name="f15" fmla="+- f12 0 f11"/>
                <a:gd name="f16" fmla="*/ f15 1 1419"/>
                <a:gd name="f17" fmla="*/ f14 1 1418"/>
                <a:gd name="f18" fmla="*/ f11 1 f16"/>
                <a:gd name="f19" fmla="*/ f12 1 f16"/>
                <a:gd name="f20" fmla="*/ f11 1 f17"/>
                <a:gd name="f21" fmla="*/ f13 1 f17"/>
                <a:gd name="f22" fmla="*/ f18 f9 1"/>
                <a:gd name="f23" fmla="*/ f19 f9 1"/>
                <a:gd name="f24" fmla="*/ f21 f10 1"/>
                <a:gd name="f25" fmla="*/ f20 f1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2" t="f25" r="f23" b="f24"/>
              <a:pathLst>
                <a:path w="1419" h="1418">
                  <a:moveTo>
                    <a:pt x="f5" y="f2"/>
                  </a:moveTo>
                  <a:cubicBezTo>
                    <a:pt x="f6" y="f2"/>
                    <a:pt x="f2" y="f7"/>
                    <a:pt x="f2" y="f5"/>
                  </a:cubicBezTo>
                  <a:cubicBezTo>
                    <a:pt x="f2" y="f8"/>
                    <a:pt x="f6" y="f4"/>
                    <a:pt x="f5" y="f4"/>
                  </a:cubicBezTo>
                  <a:cubicBezTo>
                    <a:pt x="f8" y="f4"/>
                    <a:pt x="f4" y="f8"/>
                    <a:pt x="f4" y="f5"/>
                  </a:cubicBezTo>
                  <a:cubicBezTo>
                    <a:pt x="f4" y="f7"/>
                    <a:pt x="f8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7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chemeClr val="bg1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70" name="Google Shape;10224;p74">
              <a:extLst>
                <a:ext uri="{FF2B5EF4-FFF2-40B4-BE49-F238E27FC236}">
                  <a16:creationId xmlns:a16="http://schemas.microsoft.com/office/drawing/2014/main" id="{D4033E47-D08D-5FD9-817D-1D351A316B7E}"/>
                </a:ext>
              </a:extLst>
            </p:cNvPr>
            <p:cNvSpPr/>
            <p:nvPr/>
          </p:nvSpPr>
          <p:spPr>
            <a:xfrm>
              <a:off x="3835469" y="3466947"/>
              <a:ext cx="316967" cy="38340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397"/>
                <a:gd name="f4" fmla="val 11800"/>
                <a:gd name="f5" fmla="val 5167"/>
                <a:gd name="f6" fmla="val 2757"/>
                <a:gd name="f7" fmla="val 5923"/>
                <a:gd name="f8" fmla="val 6553"/>
                <a:gd name="f9" fmla="val 3388"/>
                <a:gd name="f10" fmla="val 4144"/>
                <a:gd name="f11" fmla="val 4490"/>
                <a:gd name="f12" fmla="val 6396"/>
                <a:gd name="f13" fmla="val 4805"/>
                <a:gd name="f14" fmla="val 6175"/>
                <a:gd name="f15" fmla="val 5089"/>
                <a:gd name="f16" fmla="val 7026"/>
                <a:gd name="f17" fmla="val 5498"/>
                <a:gd name="f18" fmla="val 7593"/>
                <a:gd name="f19" fmla="val 6317"/>
                <a:gd name="f20" fmla="val 7294"/>
                <a:gd name="f21" fmla="val 8019"/>
                <a:gd name="f22" fmla="val 8208"/>
                <a:gd name="f23" fmla="val 7435"/>
                <a:gd name="f24" fmla="val 8365"/>
                <a:gd name="f25" fmla="val 7246"/>
                <a:gd name="f26" fmla="val 3088"/>
                <a:gd name="f27" fmla="val 2867"/>
                <a:gd name="f28" fmla="val 2710"/>
                <a:gd name="f29" fmla="val 3308"/>
                <a:gd name="f30" fmla="val 4127"/>
                <a:gd name="f31" fmla="val 3907"/>
                <a:gd name="f32" fmla="val 4868"/>
                <a:gd name="f33" fmla="val 3781"/>
                <a:gd name="f34" fmla="val 4553"/>
                <a:gd name="f35" fmla="val 4411"/>
                <a:gd name="f36" fmla="val 5183"/>
                <a:gd name="f37" fmla="val 1"/>
                <a:gd name="f38" fmla="val 5128"/>
                <a:gd name="f39" fmla="val 5073"/>
                <a:gd name="f40" fmla="val 17"/>
                <a:gd name="f41" fmla="val 5010"/>
                <a:gd name="f42" fmla="val 48"/>
                <a:gd name="f43" fmla="val 3964"/>
                <a:gd name="f44" fmla="val 646"/>
                <a:gd name="f45" fmla="val 2946"/>
                <a:gd name="f46" fmla="val 940"/>
                <a:gd name="f47" fmla="val 1919"/>
                <a:gd name="f48" fmla="val 1430"/>
                <a:gd name="f49" fmla="val 939"/>
                <a:gd name="f50" fmla="val 873"/>
                <a:gd name="f51" fmla="val 441"/>
                <a:gd name="f52" fmla="val 741"/>
                <a:gd name="f53" fmla="val 402"/>
                <a:gd name="f54" fmla="val 722"/>
                <a:gd name="f55" fmla="val 363"/>
                <a:gd name="f56" fmla="val 714"/>
                <a:gd name="f57" fmla="val 326"/>
                <a:gd name="f58" fmla="val 243"/>
                <a:gd name="f59" fmla="val 170"/>
                <a:gd name="f60" fmla="val 751"/>
                <a:gd name="f61" fmla="val 126"/>
                <a:gd name="f62" fmla="val 773"/>
                <a:gd name="f63" fmla="val 32"/>
                <a:gd name="f64" fmla="val 836"/>
                <a:gd name="f65" fmla="val 930"/>
                <a:gd name="f66" fmla="val 1056"/>
                <a:gd name="f67" fmla="val 5026"/>
                <a:gd name="f68" fmla="val 8145"/>
                <a:gd name="f69" fmla="val 2080"/>
                <a:gd name="f70" fmla="val 10949"/>
                <a:gd name="f71" fmla="val 5104"/>
                <a:gd name="f72" fmla="val 11799"/>
                <a:gd name="f73" fmla="val 5262"/>
                <a:gd name="f74" fmla="val 8255"/>
                <a:gd name="f75" fmla="val 10917"/>
                <a:gd name="f76" fmla="val 10365"/>
                <a:gd name="f77" fmla="val 10271"/>
                <a:gd name="f78" fmla="val 10162"/>
                <a:gd name="f79" fmla="val 10084"/>
                <a:gd name="f80" fmla="val 10014"/>
                <a:gd name="f81" fmla="val 9983"/>
                <a:gd name="f82" fmla="val 9954"/>
                <a:gd name="f83" fmla="val 9924"/>
                <a:gd name="f84" fmla="val 9414"/>
                <a:gd name="f85" fmla="val 877"/>
                <a:gd name="f86" fmla="val 8910"/>
                <a:gd name="f87" fmla="val 946"/>
                <a:gd name="f88" fmla="val 8409"/>
                <a:gd name="f89" fmla="val 7395"/>
                <a:gd name="f90" fmla="val 6389"/>
                <a:gd name="f91" fmla="val 660"/>
                <a:gd name="f92" fmla="val 5356"/>
                <a:gd name="f93" fmla="val 5293"/>
                <a:gd name="f94" fmla="val 5238"/>
                <a:gd name="f95" fmla="*/ f0 1 10397"/>
                <a:gd name="f96" fmla="*/ f1 1 11800"/>
                <a:gd name="f97" fmla="val f2"/>
                <a:gd name="f98" fmla="val f3"/>
                <a:gd name="f99" fmla="val f4"/>
                <a:gd name="f100" fmla="+- f99 0 f97"/>
                <a:gd name="f101" fmla="+- f98 0 f97"/>
                <a:gd name="f102" fmla="*/ f101 1 10397"/>
                <a:gd name="f103" fmla="*/ f100 1 11800"/>
                <a:gd name="f104" fmla="*/ f97 1 f102"/>
                <a:gd name="f105" fmla="*/ f98 1 f102"/>
                <a:gd name="f106" fmla="*/ f97 1 f103"/>
                <a:gd name="f107" fmla="*/ f99 1 f103"/>
                <a:gd name="f108" fmla="*/ f104 f95 1"/>
                <a:gd name="f109" fmla="*/ f105 f95 1"/>
                <a:gd name="f110" fmla="*/ f107 f96 1"/>
                <a:gd name="f111" fmla="*/ f106 f9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8" t="f111" r="f109" b="f110"/>
              <a:pathLst>
                <a:path w="10397" h="11800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18" y="f20"/>
                  </a:cubicBezTo>
                  <a:lnTo>
                    <a:pt x="f18" y="f21"/>
                  </a:lnTo>
                  <a:cubicBezTo>
                    <a:pt x="f18" y="f22"/>
                    <a:pt x="f23" y="f24"/>
                    <a:pt x="f25" y="f24"/>
                  </a:cubicBezTo>
                  <a:lnTo>
                    <a:pt x="f26" y="f24"/>
                  </a:lnTo>
                  <a:cubicBezTo>
                    <a:pt x="f27" y="f24"/>
                    <a:pt x="f28" y="f22"/>
                    <a:pt x="f28" y="f21"/>
                  </a:cubicBezTo>
                  <a:lnTo>
                    <a:pt x="f28" y="f20"/>
                  </a:lnTo>
                  <a:cubicBezTo>
                    <a:pt x="f28" y="f19"/>
                    <a:pt x="f29" y="f17"/>
                    <a:pt x="f30" y="f15"/>
                  </a:cubicBezTo>
                  <a:cubicBezTo>
                    <a:pt x="f31" y="f32"/>
                    <a:pt x="f33" y="f34"/>
                    <a:pt x="f33" y="f10"/>
                  </a:cubicBezTo>
                  <a:cubicBezTo>
                    <a:pt x="f33" y="f9"/>
                    <a:pt x="f35" y="f6"/>
                    <a:pt x="f5" y="f6"/>
                  </a:cubicBezTo>
                  <a:close/>
                  <a:moveTo>
                    <a:pt x="f36" y="f37"/>
                  </a:moveTo>
                  <a:cubicBezTo>
                    <a:pt x="f38" y="f37"/>
                    <a:pt x="f39" y="f40"/>
                    <a:pt x="f41" y="f42"/>
                  </a:cubicBezTo>
                  <a:cubicBezTo>
                    <a:pt x="f43" y="f44"/>
                    <a:pt x="f45" y="f46"/>
                    <a:pt x="f47" y="f46"/>
                  </a:cubicBezTo>
                  <a:cubicBezTo>
                    <a:pt x="f48" y="f46"/>
                    <a:pt x="f49" y="f50"/>
                    <a:pt x="f51" y="f52"/>
                  </a:cubicBezTo>
                  <a:cubicBezTo>
                    <a:pt x="f53" y="f54"/>
                    <a:pt x="f55" y="f56"/>
                    <a:pt x="f57" y="f56"/>
                  </a:cubicBezTo>
                  <a:cubicBezTo>
                    <a:pt x="f58" y="f56"/>
                    <a:pt x="f59" y="f60"/>
                    <a:pt x="f61" y="f62"/>
                  </a:cubicBezTo>
                  <a:cubicBezTo>
                    <a:pt x="f63" y="f64"/>
                    <a:pt x="f2" y="f65"/>
                    <a:pt x="f2" y="f66"/>
                  </a:cubicBezTo>
                  <a:lnTo>
                    <a:pt x="f2" y="f67"/>
                  </a:lnTo>
                  <a:cubicBezTo>
                    <a:pt x="f2" y="f68"/>
                    <a:pt x="f69" y="f70"/>
                    <a:pt x="f71" y="f72"/>
                  </a:cubicBezTo>
                  <a:lnTo>
                    <a:pt x="f73" y="f72"/>
                  </a:lnTo>
                  <a:cubicBezTo>
                    <a:pt x="f74" y="f75"/>
                    <a:pt x="f3" y="f68"/>
                    <a:pt x="f3" y="f67"/>
                  </a:cubicBezTo>
                  <a:lnTo>
                    <a:pt x="f3" y="f66"/>
                  </a:lnTo>
                  <a:cubicBezTo>
                    <a:pt x="f3" y="f65"/>
                    <a:pt x="f76" y="f64"/>
                    <a:pt x="f77" y="f62"/>
                  </a:cubicBezTo>
                  <a:cubicBezTo>
                    <a:pt x="f78" y="f60"/>
                    <a:pt x="f79" y="f56"/>
                    <a:pt x="f80" y="f56"/>
                  </a:cubicBezTo>
                  <a:cubicBezTo>
                    <a:pt x="f81" y="f56"/>
                    <a:pt x="f82" y="f54"/>
                    <a:pt x="f83" y="f52"/>
                  </a:cubicBezTo>
                  <a:cubicBezTo>
                    <a:pt x="f84" y="f85"/>
                    <a:pt x="f86" y="f87"/>
                    <a:pt x="f88" y="f87"/>
                  </a:cubicBezTo>
                  <a:cubicBezTo>
                    <a:pt x="f89" y="f87"/>
                    <a:pt x="f90" y="f91"/>
                    <a:pt x="f92" y="f42"/>
                  </a:cubicBezTo>
                  <a:cubicBezTo>
                    <a:pt x="f93" y="f40"/>
                    <a:pt x="f94" y="f37"/>
                    <a:pt x="f36" y="f37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7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chemeClr val="bg1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71" name="Google Shape;10240;p74">
            <a:extLst>
              <a:ext uri="{FF2B5EF4-FFF2-40B4-BE49-F238E27FC236}">
                <a16:creationId xmlns:a16="http://schemas.microsoft.com/office/drawing/2014/main" id="{21208E7F-3053-F5BD-F122-89BABF2796BC}"/>
              </a:ext>
            </a:extLst>
          </p:cNvPr>
          <p:cNvGrpSpPr/>
          <p:nvPr/>
        </p:nvGrpSpPr>
        <p:grpSpPr>
          <a:xfrm>
            <a:off x="5136734" y="4801658"/>
            <a:ext cx="486692" cy="480487"/>
            <a:chOff x="5224150" y="3470614"/>
            <a:chExt cx="365019" cy="360365"/>
          </a:xfrm>
          <a:solidFill>
            <a:schemeClr val="bg2"/>
          </a:solidFill>
        </p:grpSpPr>
        <p:sp>
          <p:nvSpPr>
            <p:cNvPr id="72" name="Google Shape;10241;p74">
              <a:extLst>
                <a:ext uri="{FF2B5EF4-FFF2-40B4-BE49-F238E27FC236}">
                  <a16:creationId xmlns:a16="http://schemas.microsoft.com/office/drawing/2014/main" id="{4D93CDA7-1E82-2764-EC11-1CFE2DBAFE86}"/>
                </a:ext>
              </a:extLst>
            </p:cNvPr>
            <p:cNvSpPr/>
            <p:nvPr/>
          </p:nvSpPr>
          <p:spPr>
            <a:xfrm>
              <a:off x="5224150" y="3470614"/>
              <a:ext cx="365019" cy="29177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973"/>
                <a:gd name="f4" fmla="val 8980"/>
                <a:gd name="f5" fmla="val 2017"/>
                <a:gd name="f6" fmla="val 3749"/>
                <a:gd name="f7" fmla="val 3119"/>
                <a:gd name="f8" fmla="val 5514"/>
                <a:gd name="f9" fmla="val 914"/>
                <a:gd name="f10" fmla="val 9641"/>
                <a:gd name="f11" fmla="val 10744"/>
                <a:gd name="f12" fmla="val 8538"/>
                <a:gd name="f13" fmla="val 5892"/>
                <a:gd name="f14" fmla="val 5325"/>
                <a:gd name="f15" fmla="val 4852"/>
                <a:gd name="f16" fmla="val 473"/>
                <a:gd name="f17" fmla="val 1040"/>
                <a:gd name="f18" fmla="val 1166"/>
                <a:gd name="f19" fmla="val 4537"/>
                <a:gd name="f20" fmla="val 1324"/>
                <a:gd name="f21" fmla="val 3812"/>
                <a:gd name="f22" fmla="val 1733"/>
                <a:gd name="f23" fmla="val 3529"/>
                <a:gd name="f24" fmla="val 1891"/>
                <a:gd name="f25" fmla="val 3025"/>
                <a:gd name="f26" fmla="val 1954"/>
                <a:gd name="f27" fmla="val 2867"/>
                <a:gd name="f28" fmla="val 1607"/>
                <a:gd name="f29" fmla="val 2521"/>
                <a:gd name="f30" fmla="val 2080"/>
                <a:gd name="f31" fmla="val 1702"/>
                <a:gd name="f32" fmla="val 1576"/>
                <a:gd name="f33" fmla="val 1922"/>
                <a:gd name="f34" fmla="val 946"/>
                <a:gd name="f35" fmla="val 693"/>
                <a:gd name="f36" fmla="val 1796"/>
                <a:gd name="f37" fmla="val 504"/>
                <a:gd name="f38" fmla="val 454"/>
                <a:gd name="f39" fmla="val 1708"/>
                <a:gd name="f40" fmla="val 403"/>
                <a:gd name="f41" fmla="val 1696"/>
                <a:gd name="f42" fmla="val 355"/>
                <a:gd name="f43" fmla="val 223"/>
                <a:gd name="f44" fmla="val 110"/>
                <a:gd name="f45" fmla="val 1784"/>
                <a:gd name="f46" fmla="val 63"/>
                <a:gd name="f47" fmla="val 2111"/>
                <a:gd name="f48" fmla="val 2332"/>
                <a:gd name="f49" fmla="val 252"/>
                <a:gd name="f50" fmla="val 2363"/>
                <a:gd name="f51" fmla="val 536"/>
                <a:gd name="f52" fmla="val 2489"/>
                <a:gd name="f53" fmla="val 820"/>
                <a:gd name="f54" fmla="val 2552"/>
                <a:gd name="f55" fmla="val 1135"/>
                <a:gd name="f56" fmla="val 2615"/>
                <a:gd name="f57" fmla="val 1198"/>
                <a:gd name="f58" fmla="val 1387"/>
                <a:gd name="f59" fmla="val 3277"/>
                <a:gd name="f60" fmla="val 95"/>
                <a:gd name="f61" fmla="val 5671"/>
                <a:gd name="f62" fmla="val 5703"/>
                <a:gd name="f63" fmla="val 5829"/>
                <a:gd name="f64" fmla="val 5860"/>
                <a:gd name="f65" fmla="val 6238"/>
                <a:gd name="f66" fmla="val 7372"/>
                <a:gd name="f67" fmla="val 1009"/>
                <a:gd name="f68" fmla="val 8318"/>
                <a:gd name="f69" fmla="val 2143"/>
                <a:gd name="f70" fmla="val 3308"/>
                <a:gd name="f71" fmla="val 4254"/>
                <a:gd name="f72" fmla="val 4191"/>
                <a:gd name="f73" fmla="val 2710"/>
                <a:gd name="f74" fmla="val 2930"/>
                <a:gd name="f75" fmla="val 3151"/>
                <a:gd name="f76" fmla="val 3088"/>
                <a:gd name="f77" fmla="val 3182"/>
                <a:gd name="f78" fmla="val 2647"/>
                <a:gd name="f79" fmla="val 3844"/>
                <a:gd name="f80" fmla="val 4947"/>
                <a:gd name="f81" fmla="val 8979"/>
                <a:gd name="f82" fmla="val 7089"/>
                <a:gd name="f83" fmla="val 7814"/>
                <a:gd name="f84" fmla="val 8192"/>
                <a:gd name="f85" fmla="val 8853"/>
                <a:gd name="f86" fmla="val 8916"/>
                <a:gd name="f87" fmla="val 2899"/>
                <a:gd name="f88" fmla="val 9074"/>
                <a:gd name="f89" fmla="val 9326"/>
                <a:gd name="f90" fmla="val 7782"/>
                <a:gd name="f91" fmla="val 8727"/>
                <a:gd name="f92" fmla="val 9861"/>
                <a:gd name="f93" fmla="val 11027"/>
                <a:gd name="f94" fmla="val 11972"/>
                <a:gd name="f95" fmla="val 11909"/>
                <a:gd name="f96" fmla="val 10429"/>
                <a:gd name="f97" fmla="val 10618"/>
                <a:gd name="f98" fmla="val 10681"/>
                <a:gd name="f99" fmla="val 10933"/>
                <a:gd name="f100" fmla="val 11248"/>
                <a:gd name="f101" fmla="val 2458"/>
                <a:gd name="f102" fmla="val 11531"/>
                <a:gd name="f103" fmla="val 11720"/>
                <a:gd name="f104" fmla="val 2300"/>
                <a:gd name="f105" fmla="val 11815"/>
                <a:gd name="f106" fmla="val 11674"/>
                <a:gd name="f107" fmla="val 11560"/>
                <a:gd name="f108" fmla="val 11429"/>
                <a:gd name="f109" fmla="val 11380"/>
                <a:gd name="f110" fmla="val 11330"/>
                <a:gd name="f111" fmla="val 11279"/>
                <a:gd name="f112" fmla="val 11059"/>
                <a:gd name="f113" fmla="val 10870"/>
                <a:gd name="f114" fmla="val 10460"/>
                <a:gd name="f115" fmla="val 10113"/>
                <a:gd name="f116" fmla="val 9704"/>
                <a:gd name="f117" fmla="val 9294"/>
                <a:gd name="f118" fmla="val 8790"/>
                <a:gd name="f119" fmla="val 8255"/>
                <a:gd name="f120" fmla="val 8003"/>
                <a:gd name="f121" fmla="val 7278"/>
                <a:gd name="f122" fmla="val 6963"/>
                <a:gd name="f123" fmla="val 441"/>
                <a:gd name="f124" fmla="val 6490"/>
                <a:gd name="f125" fmla="*/ f0 1 11973"/>
                <a:gd name="f126" fmla="*/ f1 1 8980"/>
                <a:gd name="f127" fmla="val f2"/>
                <a:gd name="f128" fmla="val f3"/>
                <a:gd name="f129" fmla="val f4"/>
                <a:gd name="f130" fmla="+- f129 0 f127"/>
                <a:gd name="f131" fmla="+- f128 0 f127"/>
                <a:gd name="f132" fmla="*/ f131 1 11973"/>
                <a:gd name="f133" fmla="*/ f130 1 8980"/>
                <a:gd name="f134" fmla="*/ f127 1 f132"/>
                <a:gd name="f135" fmla="*/ f128 1 f132"/>
                <a:gd name="f136" fmla="*/ f127 1 f133"/>
                <a:gd name="f137" fmla="*/ f129 1 f133"/>
                <a:gd name="f138" fmla="*/ f134 f125 1"/>
                <a:gd name="f139" fmla="*/ f135 f125 1"/>
                <a:gd name="f140" fmla="*/ f137 f126 1"/>
                <a:gd name="f141" fmla="*/ f136 f1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38" t="f141" r="f139" b="f140"/>
              <a:pathLst>
                <a:path w="11973" h="8980">
                  <a:moveTo>
                    <a:pt x="f5" y="f6"/>
                  </a:moveTo>
                  <a:lnTo>
                    <a:pt x="f7" y="f8"/>
                  </a:lnTo>
                  <a:lnTo>
                    <a:pt x="f9" y="f8"/>
                  </a:lnTo>
                  <a:lnTo>
                    <a:pt x="f5" y="f6"/>
                  </a:lnTo>
                  <a:close/>
                  <a:moveTo>
                    <a:pt x="f10" y="f6"/>
                  </a:moveTo>
                  <a:lnTo>
                    <a:pt x="f11" y="f8"/>
                  </a:lnTo>
                  <a:lnTo>
                    <a:pt x="f12" y="f8"/>
                  </a:lnTo>
                  <a:lnTo>
                    <a:pt x="f10" y="f6"/>
                  </a:lnTo>
                  <a:close/>
                  <a:moveTo>
                    <a:pt x="f13" y="f2"/>
                  </a:moveTo>
                  <a:cubicBezTo>
                    <a:pt x="f14" y="f2"/>
                    <a:pt x="f15" y="f16"/>
                    <a:pt x="f15" y="f17"/>
                  </a:cubicBezTo>
                  <a:lnTo>
                    <a:pt x="f15" y="f18"/>
                  </a:lnTo>
                  <a:lnTo>
                    <a:pt x="f19" y="f20"/>
                  </a:lnTo>
                  <a:cubicBezTo>
                    <a:pt x="f21" y="f22"/>
                    <a:pt x="f23" y="f24"/>
                    <a:pt x="f25" y="f26"/>
                  </a:cubicBezTo>
                  <a:cubicBezTo>
                    <a:pt x="f27" y="f28"/>
                    <a:pt x="f29" y="f20"/>
                    <a:pt x="f30" y="f20"/>
                  </a:cubicBezTo>
                  <a:cubicBezTo>
                    <a:pt x="f31" y="f20"/>
                    <a:pt x="f20" y="f32"/>
                    <a:pt x="f18" y="f33"/>
                  </a:cubicBezTo>
                  <a:cubicBezTo>
                    <a:pt x="f34" y="f24"/>
                    <a:pt x="f35" y="f36"/>
                    <a:pt x="f37" y="f22"/>
                  </a:cubicBezTo>
                  <a:cubicBezTo>
                    <a:pt x="f38" y="f39"/>
                    <a:pt x="f40" y="f41"/>
                    <a:pt x="f42" y="f41"/>
                  </a:cubicBezTo>
                  <a:cubicBezTo>
                    <a:pt x="f43" y="f41"/>
                    <a:pt x="f44" y="f45"/>
                    <a:pt x="f46" y="f33"/>
                  </a:cubicBezTo>
                  <a:cubicBezTo>
                    <a:pt x="f2" y="f47"/>
                    <a:pt x="f46" y="f48"/>
                    <a:pt x="f49" y="f50"/>
                  </a:cubicBezTo>
                  <a:cubicBezTo>
                    <a:pt x="f51" y="f52"/>
                    <a:pt x="f53" y="f54"/>
                    <a:pt x="f55" y="f56"/>
                  </a:cubicBezTo>
                  <a:cubicBezTo>
                    <a:pt x="f57" y="f27"/>
                    <a:pt x="f58" y="f7"/>
                    <a:pt x="f28" y="f59"/>
                  </a:cubicBezTo>
                  <a:lnTo>
                    <a:pt x="f60" y="f61"/>
                  </a:lnTo>
                  <a:cubicBezTo>
                    <a:pt x="f60" y="f62"/>
                    <a:pt x="f46" y="f63"/>
                    <a:pt x="f46" y="f64"/>
                  </a:cubicBezTo>
                  <a:lnTo>
                    <a:pt x="f46" y="f65"/>
                  </a:lnTo>
                  <a:cubicBezTo>
                    <a:pt x="f46" y="f66"/>
                    <a:pt x="f67" y="f68"/>
                    <a:pt x="f69" y="f68"/>
                  </a:cubicBezTo>
                  <a:cubicBezTo>
                    <a:pt x="f70" y="f68"/>
                    <a:pt x="f71" y="f66"/>
                    <a:pt x="f71" y="f65"/>
                  </a:cubicBezTo>
                  <a:lnTo>
                    <a:pt x="f71" y="f64"/>
                  </a:lnTo>
                  <a:cubicBezTo>
                    <a:pt x="f71" y="f63"/>
                    <a:pt x="f72" y="f62"/>
                    <a:pt x="f72" y="f61"/>
                  </a:cubicBezTo>
                  <a:lnTo>
                    <a:pt x="f73" y="f59"/>
                  </a:lnTo>
                  <a:cubicBezTo>
                    <a:pt x="f74" y="f75"/>
                    <a:pt x="f76" y="f74"/>
                    <a:pt x="f77" y="f78"/>
                  </a:cubicBezTo>
                  <a:cubicBezTo>
                    <a:pt x="f79" y="f29"/>
                    <a:pt x="f72" y="f50"/>
                    <a:pt x="f80" y="f33"/>
                  </a:cubicBezTo>
                  <a:lnTo>
                    <a:pt x="f80" y="f81"/>
                  </a:lnTo>
                  <a:lnTo>
                    <a:pt x="f82" y="f81"/>
                  </a:lnTo>
                  <a:lnTo>
                    <a:pt x="f82" y="f33"/>
                  </a:lnTo>
                  <a:cubicBezTo>
                    <a:pt x="f83" y="f48"/>
                    <a:pt x="f84" y="f29"/>
                    <a:pt x="f85" y="f78"/>
                  </a:cubicBezTo>
                  <a:cubicBezTo>
                    <a:pt x="f86" y="f87"/>
                    <a:pt x="f88" y="f7"/>
                    <a:pt x="f89" y="f59"/>
                  </a:cubicBezTo>
                  <a:lnTo>
                    <a:pt x="f83" y="f61"/>
                  </a:lnTo>
                  <a:cubicBezTo>
                    <a:pt x="f83" y="f62"/>
                    <a:pt x="f90" y="f63"/>
                    <a:pt x="f90" y="f64"/>
                  </a:cubicBezTo>
                  <a:lnTo>
                    <a:pt x="f90" y="f65"/>
                  </a:lnTo>
                  <a:cubicBezTo>
                    <a:pt x="f90" y="f66"/>
                    <a:pt x="f91" y="f68"/>
                    <a:pt x="f92" y="f68"/>
                  </a:cubicBezTo>
                  <a:cubicBezTo>
                    <a:pt x="f93" y="f68"/>
                    <a:pt x="f94" y="f66"/>
                    <a:pt x="f94" y="f65"/>
                  </a:cubicBezTo>
                  <a:lnTo>
                    <a:pt x="f94" y="f64"/>
                  </a:lnTo>
                  <a:cubicBezTo>
                    <a:pt x="f94" y="f63"/>
                    <a:pt x="f95" y="f62"/>
                    <a:pt x="f95" y="f61"/>
                  </a:cubicBezTo>
                  <a:lnTo>
                    <a:pt x="f96" y="f59"/>
                  </a:lnTo>
                  <a:cubicBezTo>
                    <a:pt x="f96" y="f75"/>
                    <a:pt x="f97" y="f74"/>
                    <a:pt x="f98" y="f56"/>
                  </a:cubicBezTo>
                  <a:cubicBezTo>
                    <a:pt x="f99" y="f29"/>
                    <a:pt x="f100" y="f101"/>
                    <a:pt x="f102" y="f50"/>
                  </a:cubicBezTo>
                  <a:cubicBezTo>
                    <a:pt x="f103" y="f104"/>
                    <a:pt x="f105" y="f30"/>
                    <a:pt x="f103" y="f33"/>
                  </a:cubicBezTo>
                  <a:cubicBezTo>
                    <a:pt x="f106" y="f45"/>
                    <a:pt x="f107" y="f41"/>
                    <a:pt x="f108" y="f41"/>
                  </a:cubicBezTo>
                  <a:cubicBezTo>
                    <a:pt x="f109" y="f41"/>
                    <a:pt x="f110" y="f39"/>
                    <a:pt x="f111" y="f22"/>
                  </a:cubicBezTo>
                  <a:cubicBezTo>
                    <a:pt x="f112" y="f36"/>
                    <a:pt x="f113" y="f24"/>
                    <a:pt x="f97" y="f33"/>
                  </a:cubicBezTo>
                  <a:cubicBezTo>
                    <a:pt x="f114" y="f32"/>
                    <a:pt x="f115" y="f20"/>
                    <a:pt x="f116" y="f20"/>
                  </a:cubicBezTo>
                  <a:cubicBezTo>
                    <a:pt x="f117" y="f20"/>
                    <a:pt x="f86" y="f32"/>
                    <a:pt x="f118" y="f26"/>
                  </a:cubicBezTo>
                  <a:cubicBezTo>
                    <a:pt x="f119" y="f24"/>
                    <a:pt x="f120" y="f22"/>
                    <a:pt x="f121" y="f20"/>
                  </a:cubicBezTo>
                  <a:lnTo>
                    <a:pt x="f122" y="f18"/>
                  </a:lnTo>
                  <a:lnTo>
                    <a:pt x="f122" y="f17"/>
                  </a:lnTo>
                  <a:cubicBezTo>
                    <a:pt x="f122" y="f123"/>
                    <a:pt x="f124" y="f2"/>
                    <a:pt x="f13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7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chemeClr val="bg1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73" name="Google Shape;10242;p74">
              <a:extLst>
                <a:ext uri="{FF2B5EF4-FFF2-40B4-BE49-F238E27FC236}">
                  <a16:creationId xmlns:a16="http://schemas.microsoft.com/office/drawing/2014/main" id="{D7308D78-2CAC-F825-CDC7-70FBB137A5BF}"/>
                </a:ext>
              </a:extLst>
            </p:cNvPr>
            <p:cNvSpPr/>
            <p:nvPr/>
          </p:nvSpPr>
          <p:spPr>
            <a:xfrm>
              <a:off x="5305787" y="3785881"/>
              <a:ext cx="192124" cy="4509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302"/>
                <a:gd name="f4" fmla="val 1388"/>
                <a:gd name="f5" fmla="val 693"/>
                <a:gd name="f6" fmla="val 1"/>
                <a:gd name="f7" fmla="val 315"/>
                <a:gd name="f8" fmla="val 316"/>
                <a:gd name="f9" fmla="val 694"/>
                <a:gd name="f10" fmla="val 1040"/>
                <a:gd name="f11" fmla="val 1261"/>
                <a:gd name="f12" fmla="val 158"/>
                <a:gd name="f13" fmla="val 1387"/>
                <a:gd name="f14" fmla="val 347"/>
                <a:gd name="f15" fmla="val 5955"/>
                <a:gd name="f16" fmla="val 6144"/>
                <a:gd name="f17" fmla="val 1356"/>
                <a:gd name="f18" fmla="val 6301"/>
                <a:gd name="f19" fmla="val 1198"/>
                <a:gd name="f20" fmla="val 5986"/>
                <a:gd name="f21" fmla="val 5577"/>
                <a:gd name="f22" fmla="*/ f0 1 6302"/>
                <a:gd name="f23" fmla="*/ f1 1 1388"/>
                <a:gd name="f24" fmla="val f2"/>
                <a:gd name="f25" fmla="val f3"/>
                <a:gd name="f26" fmla="val f4"/>
                <a:gd name="f27" fmla="+- f26 0 f24"/>
                <a:gd name="f28" fmla="+- f25 0 f24"/>
                <a:gd name="f29" fmla="*/ f28 1 6302"/>
                <a:gd name="f30" fmla="*/ f27 1 1388"/>
                <a:gd name="f31" fmla="*/ f24 1 f29"/>
                <a:gd name="f32" fmla="*/ f25 1 f29"/>
                <a:gd name="f33" fmla="*/ f24 1 f30"/>
                <a:gd name="f34" fmla="*/ f26 1 f30"/>
                <a:gd name="f35" fmla="*/ f31 f22 1"/>
                <a:gd name="f36" fmla="*/ f32 f22 1"/>
                <a:gd name="f37" fmla="*/ f34 f23 1"/>
                <a:gd name="f38" fmla="*/ f33 f2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5" t="f38" r="f36" b="f37"/>
              <a:pathLst>
                <a:path w="6302" h="1388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lnTo>
                    <a:pt x="f2" y="f10"/>
                  </a:lnTo>
                  <a:cubicBezTo>
                    <a:pt x="f2" y="f11"/>
                    <a:pt x="f12" y="f13"/>
                    <a:pt x="f14" y="f13"/>
                  </a:cubicBezTo>
                  <a:lnTo>
                    <a:pt x="f15" y="f13"/>
                  </a:lnTo>
                  <a:cubicBezTo>
                    <a:pt x="f16" y="f17"/>
                    <a:pt x="f18" y="f19"/>
                    <a:pt x="f18" y="f10"/>
                  </a:cubicBezTo>
                  <a:lnTo>
                    <a:pt x="f18" y="f9"/>
                  </a:lnTo>
                  <a:cubicBezTo>
                    <a:pt x="f18" y="f8"/>
                    <a:pt x="f20" y="f6"/>
                    <a:pt x="f21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7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chemeClr val="bg1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74" name="Google Shape;10303;p74">
            <a:extLst>
              <a:ext uri="{FF2B5EF4-FFF2-40B4-BE49-F238E27FC236}">
                <a16:creationId xmlns:a16="http://schemas.microsoft.com/office/drawing/2014/main" id="{C9CF48B2-0CF5-1D80-7083-A90D611933C0}"/>
              </a:ext>
            </a:extLst>
          </p:cNvPr>
          <p:cNvGrpSpPr/>
          <p:nvPr/>
        </p:nvGrpSpPr>
        <p:grpSpPr>
          <a:xfrm>
            <a:off x="6070653" y="4759802"/>
            <a:ext cx="480316" cy="511857"/>
            <a:chOff x="5924589" y="3439222"/>
            <a:chExt cx="360237" cy="383893"/>
          </a:xfrm>
          <a:solidFill>
            <a:schemeClr val="bg2"/>
          </a:solidFill>
        </p:grpSpPr>
        <p:sp>
          <p:nvSpPr>
            <p:cNvPr id="75" name="Google Shape;10304;p74">
              <a:extLst>
                <a:ext uri="{FF2B5EF4-FFF2-40B4-BE49-F238E27FC236}">
                  <a16:creationId xmlns:a16="http://schemas.microsoft.com/office/drawing/2014/main" id="{CD8DDAC7-E595-2097-A0D4-0E710875A876}"/>
                </a:ext>
              </a:extLst>
            </p:cNvPr>
            <p:cNvSpPr/>
            <p:nvPr/>
          </p:nvSpPr>
          <p:spPr>
            <a:xfrm>
              <a:off x="5987024" y="3551803"/>
              <a:ext cx="21159" cy="1126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94"/>
                <a:gd name="f4" fmla="val 3467"/>
                <a:gd name="f5" fmla="val 1"/>
                <a:gd name="f6" fmla="val 3466"/>
                <a:gd name="f7" fmla="*/ f0 1 694"/>
                <a:gd name="f8" fmla="*/ f1 1 3467"/>
                <a:gd name="f9" fmla="val f2"/>
                <a:gd name="f10" fmla="val f3"/>
                <a:gd name="f11" fmla="val f4"/>
                <a:gd name="f12" fmla="+- f11 0 f9"/>
                <a:gd name="f13" fmla="+- f10 0 f9"/>
                <a:gd name="f14" fmla="*/ f13 1 694"/>
                <a:gd name="f15" fmla="*/ f12 1 3467"/>
                <a:gd name="f16" fmla="*/ f9 1 f14"/>
                <a:gd name="f17" fmla="*/ f10 1 f14"/>
                <a:gd name="f18" fmla="*/ f9 1 f15"/>
                <a:gd name="f19" fmla="*/ f11 1 f15"/>
                <a:gd name="f20" fmla="*/ f16 f7 1"/>
                <a:gd name="f21" fmla="*/ f17 f7 1"/>
                <a:gd name="f22" fmla="*/ f19 f8 1"/>
                <a:gd name="f23" fmla="*/ f18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0" t="f23" r="f21" b="f22"/>
              <a:pathLst>
                <a:path w="694" h="3467">
                  <a:moveTo>
                    <a:pt x="f2" y="f5"/>
                  </a:moveTo>
                  <a:lnTo>
                    <a:pt x="f2" y="f6"/>
                  </a:lnTo>
                  <a:lnTo>
                    <a:pt x="f3" y="f6"/>
                  </a:lnTo>
                  <a:lnTo>
                    <a:pt x="f3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7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chemeClr val="bg1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76" name="Google Shape;10305;p74">
              <a:extLst>
                <a:ext uri="{FF2B5EF4-FFF2-40B4-BE49-F238E27FC236}">
                  <a16:creationId xmlns:a16="http://schemas.microsoft.com/office/drawing/2014/main" id="{7C8BF8A4-1A3A-37C1-0F0F-6E496526D9E2}"/>
                </a:ext>
              </a:extLst>
            </p:cNvPr>
            <p:cNvSpPr/>
            <p:nvPr/>
          </p:nvSpPr>
          <p:spPr>
            <a:xfrm>
              <a:off x="6200253" y="3551803"/>
              <a:ext cx="22128" cy="1126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26"/>
                <a:gd name="f4" fmla="val 3467"/>
                <a:gd name="f5" fmla="val 1"/>
                <a:gd name="f6" fmla="val 3466"/>
                <a:gd name="f7" fmla="val 725"/>
                <a:gd name="f8" fmla="*/ f0 1 726"/>
                <a:gd name="f9" fmla="*/ f1 1 3467"/>
                <a:gd name="f10" fmla="val f2"/>
                <a:gd name="f11" fmla="val f3"/>
                <a:gd name="f12" fmla="val f4"/>
                <a:gd name="f13" fmla="+- f12 0 f10"/>
                <a:gd name="f14" fmla="+- f11 0 f10"/>
                <a:gd name="f15" fmla="*/ f14 1 726"/>
                <a:gd name="f16" fmla="*/ f13 1 3467"/>
                <a:gd name="f17" fmla="*/ f10 1 f15"/>
                <a:gd name="f18" fmla="*/ f11 1 f15"/>
                <a:gd name="f19" fmla="*/ f10 1 f16"/>
                <a:gd name="f20" fmla="*/ f12 1 f16"/>
                <a:gd name="f21" fmla="*/ f17 f8 1"/>
                <a:gd name="f22" fmla="*/ f18 f8 1"/>
                <a:gd name="f23" fmla="*/ f20 f9 1"/>
                <a:gd name="f24" fmla="*/ f19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726" h="3467">
                  <a:moveTo>
                    <a:pt x="f5" y="f5"/>
                  </a:moveTo>
                  <a:lnTo>
                    <a:pt x="f5" y="f6"/>
                  </a:lnTo>
                  <a:lnTo>
                    <a:pt x="f7" y="f6"/>
                  </a:lnTo>
                  <a:lnTo>
                    <a:pt x="f7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7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chemeClr val="bg1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77" name="Google Shape;10306;p74">
              <a:extLst>
                <a:ext uri="{FF2B5EF4-FFF2-40B4-BE49-F238E27FC236}">
                  <a16:creationId xmlns:a16="http://schemas.microsoft.com/office/drawing/2014/main" id="{041CD924-075E-EDB5-C3BC-8E1B2B4752BD}"/>
                </a:ext>
              </a:extLst>
            </p:cNvPr>
            <p:cNvSpPr/>
            <p:nvPr/>
          </p:nvSpPr>
          <p:spPr>
            <a:xfrm>
              <a:off x="5987024" y="3686943"/>
              <a:ext cx="21159" cy="13516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94"/>
                <a:gd name="f4" fmla="val 4160"/>
                <a:gd name="f5" fmla="val 4159"/>
                <a:gd name="f6" fmla="*/ f0 1 694"/>
                <a:gd name="f7" fmla="*/ f1 1 4160"/>
                <a:gd name="f8" fmla="val f2"/>
                <a:gd name="f9" fmla="val f3"/>
                <a:gd name="f10" fmla="val f4"/>
                <a:gd name="f11" fmla="+- f10 0 f8"/>
                <a:gd name="f12" fmla="+- f9 0 f8"/>
                <a:gd name="f13" fmla="*/ f12 1 694"/>
                <a:gd name="f14" fmla="*/ f11 1 4160"/>
                <a:gd name="f15" fmla="*/ f8 1 f13"/>
                <a:gd name="f16" fmla="*/ f9 1 f13"/>
                <a:gd name="f17" fmla="*/ f8 1 f14"/>
                <a:gd name="f18" fmla="*/ f10 1 f14"/>
                <a:gd name="f19" fmla="*/ f15 f6 1"/>
                <a:gd name="f20" fmla="*/ f16 f6 1"/>
                <a:gd name="f21" fmla="*/ f18 f7 1"/>
                <a:gd name="f22" fmla="*/ f17 f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9" t="f22" r="f20" b="f21"/>
              <a:pathLst>
                <a:path w="694" h="4160">
                  <a:moveTo>
                    <a:pt x="f2" y="f2"/>
                  </a:moveTo>
                  <a:lnTo>
                    <a:pt x="f2" y="f5"/>
                  </a:lnTo>
                  <a:lnTo>
                    <a:pt x="f3" y="f5"/>
                  </a:ln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7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chemeClr val="bg1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78" name="Google Shape;10307;p74">
              <a:extLst>
                <a:ext uri="{FF2B5EF4-FFF2-40B4-BE49-F238E27FC236}">
                  <a16:creationId xmlns:a16="http://schemas.microsoft.com/office/drawing/2014/main" id="{11DA4367-8132-3B78-539F-C80AD961C7F2}"/>
                </a:ext>
              </a:extLst>
            </p:cNvPr>
            <p:cNvSpPr/>
            <p:nvPr/>
          </p:nvSpPr>
          <p:spPr>
            <a:xfrm>
              <a:off x="6200253" y="3686943"/>
              <a:ext cx="22128" cy="13516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26"/>
                <a:gd name="f4" fmla="val 4160"/>
                <a:gd name="f5" fmla="val 1"/>
                <a:gd name="f6" fmla="val 4159"/>
                <a:gd name="f7" fmla="val 725"/>
                <a:gd name="f8" fmla="*/ f0 1 726"/>
                <a:gd name="f9" fmla="*/ f1 1 4160"/>
                <a:gd name="f10" fmla="val f2"/>
                <a:gd name="f11" fmla="val f3"/>
                <a:gd name="f12" fmla="val f4"/>
                <a:gd name="f13" fmla="+- f12 0 f10"/>
                <a:gd name="f14" fmla="+- f11 0 f10"/>
                <a:gd name="f15" fmla="*/ f14 1 726"/>
                <a:gd name="f16" fmla="*/ f13 1 4160"/>
                <a:gd name="f17" fmla="*/ f10 1 f15"/>
                <a:gd name="f18" fmla="*/ f11 1 f15"/>
                <a:gd name="f19" fmla="*/ f10 1 f16"/>
                <a:gd name="f20" fmla="*/ f12 1 f16"/>
                <a:gd name="f21" fmla="*/ f17 f8 1"/>
                <a:gd name="f22" fmla="*/ f18 f8 1"/>
                <a:gd name="f23" fmla="*/ f20 f9 1"/>
                <a:gd name="f24" fmla="*/ f19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726" h="4160">
                  <a:moveTo>
                    <a:pt x="f5" y="f2"/>
                  </a:moveTo>
                  <a:lnTo>
                    <a:pt x="f5" y="f6"/>
                  </a:lnTo>
                  <a:lnTo>
                    <a:pt x="f7" y="f6"/>
                  </a:lnTo>
                  <a:lnTo>
                    <a:pt x="f7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7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chemeClr val="bg1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79" name="Google Shape;10308;p74">
              <a:extLst>
                <a:ext uri="{FF2B5EF4-FFF2-40B4-BE49-F238E27FC236}">
                  <a16:creationId xmlns:a16="http://schemas.microsoft.com/office/drawing/2014/main" id="{17A6AB96-7294-9021-35C2-E24626F13B61}"/>
                </a:ext>
              </a:extLst>
            </p:cNvPr>
            <p:cNvSpPr/>
            <p:nvPr/>
          </p:nvSpPr>
          <p:spPr>
            <a:xfrm>
              <a:off x="5924589" y="3551803"/>
              <a:ext cx="42281" cy="1126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87"/>
                <a:gd name="f4" fmla="val 3467"/>
                <a:gd name="f5" fmla="val 1009"/>
                <a:gd name="f6" fmla="val 1"/>
                <a:gd name="f7" fmla="val 442"/>
                <a:gd name="f8" fmla="val 2049"/>
                <a:gd name="f9" fmla="val 2427"/>
                <a:gd name="f10" fmla="val 158"/>
                <a:gd name="f11" fmla="val 2773"/>
                <a:gd name="f12" fmla="val 3025"/>
                <a:gd name="f13" fmla="val 662"/>
                <a:gd name="f14" fmla="val 3340"/>
                <a:gd name="f15" fmla="val 3466"/>
                <a:gd name="f16" fmla="*/ f0 1 1387"/>
                <a:gd name="f17" fmla="*/ f1 1 3467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1387"/>
                <a:gd name="f24" fmla="*/ f21 1 3467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1387" h="3467">
                  <a:moveTo>
                    <a:pt x="f5" y="f6"/>
                  </a:moveTo>
                  <a:cubicBezTo>
                    <a:pt x="f7" y="f6"/>
                    <a:pt x="f6" y="f7"/>
                    <a:pt x="f6" y="f5"/>
                  </a:cubicBezTo>
                  <a:lnTo>
                    <a:pt x="f6" y="f8"/>
                  </a:lnTo>
                  <a:cubicBezTo>
                    <a:pt x="f6" y="f9"/>
                    <a:pt x="f10" y="f11"/>
                    <a:pt x="f7" y="f12"/>
                  </a:cubicBezTo>
                  <a:cubicBezTo>
                    <a:pt x="f13" y="f14"/>
                    <a:pt x="f5" y="f15"/>
                    <a:pt x="f3" y="f15"/>
                  </a:cubicBezTo>
                  <a:lnTo>
                    <a:pt x="f3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7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chemeClr val="bg1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80" name="Google Shape;10309;p74">
              <a:extLst>
                <a:ext uri="{FF2B5EF4-FFF2-40B4-BE49-F238E27FC236}">
                  <a16:creationId xmlns:a16="http://schemas.microsoft.com/office/drawing/2014/main" id="{F8B245A3-8043-473E-43B4-8A9DA99DE6D9}"/>
                </a:ext>
              </a:extLst>
            </p:cNvPr>
            <p:cNvSpPr/>
            <p:nvPr/>
          </p:nvSpPr>
          <p:spPr>
            <a:xfrm>
              <a:off x="6030257" y="3551803"/>
              <a:ext cx="148900" cy="1126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84"/>
                <a:gd name="f4" fmla="val 3467"/>
                <a:gd name="f5" fmla="val 1"/>
                <a:gd name="f6" fmla="val 3466"/>
                <a:gd name="f7" fmla="val 4883"/>
                <a:gd name="f8" fmla="*/ f0 1 4884"/>
                <a:gd name="f9" fmla="*/ f1 1 3467"/>
                <a:gd name="f10" fmla="val f2"/>
                <a:gd name="f11" fmla="val f3"/>
                <a:gd name="f12" fmla="val f4"/>
                <a:gd name="f13" fmla="+- f12 0 f10"/>
                <a:gd name="f14" fmla="+- f11 0 f10"/>
                <a:gd name="f15" fmla="*/ f14 1 4884"/>
                <a:gd name="f16" fmla="*/ f13 1 3467"/>
                <a:gd name="f17" fmla="*/ f10 1 f15"/>
                <a:gd name="f18" fmla="*/ f11 1 f15"/>
                <a:gd name="f19" fmla="*/ f10 1 f16"/>
                <a:gd name="f20" fmla="*/ f12 1 f16"/>
                <a:gd name="f21" fmla="*/ f17 f8 1"/>
                <a:gd name="f22" fmla="*/ f18 f8 1"/>
                <a:gd name="f23" fmla="*/ f20 f9 1"/>
                <a:gd name="f24" fmla="*/ f19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4884" h="3467">
                  <a:moveTo>
                    <a:pt x="f2" y="f5"/>
                  </a:moveTo>
                  <a:lnTo>
                    <a:pt x="f2" y="f6"/>
                  </a:lnTo>
                  <a:lnTo>
                    <a:pt x="f7" y="f6"/>
                  </a:lnTo>
                  <a:lnTo>
                    <a:pt x="f7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7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chemeClr val="bg1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81" name="Google Shape;10310;p74">
              <a:extLst>
                <a:ext uri="{FF2B5EF4-FFF2-40B4-BE49-F238E27FC236}">
                  <a16:creationId xmlns:a16="http://schemas.microsoft.com/office/drawing/2014/main" id="{4F083046-3D24-778C-A0BF-BE7D7CAB23F2}"/>
                </a:ext>
              </a:extLst>
            </p:cNvPr>
            <p:cNvSpPr/>
            <p:nvPr/>
          </p:nvSpPr>
          <p:spPr>
            <a:xfrm>
              <a:off x="6242508" y="3670566"/>
              <a:ext cx="42318" cy="15254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88"/>
                <a:gd name="f4" fmla="val 4695"/>
                <a:gd name="f5" fmla="val 1387"/>
                <a:gd name="f6" fmla="val 977"/>
                <a:gd name="f7" fmla="val 315"/>
                <a:gd name="f8" fmla="val 505"/>
                <a:gd name="f9" fmla="val 504"/>
                <a:gd name="f10" fmla="val 1"/>
                <a:gd name="f11" fmla="val 347"/>
                <a:gd name="f12" fmla="val 946"/>
                <a:gd name="f13" fmla="val 4222"/>
                <a:gd name="f14" fmla="val 3655"/>
                <a:gd name="f15" fmla="*/ f0 1 1388"/>
                <a:gd name="f16" fmla="*/ f1 1 4695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1388"/>
                <a:gd name="f23" fmla="*/ f20 1 4695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1388" h="4695">
                  <a:moveTo>
                    <a:pt x="f5" y="f2"/>
                  </a:moveTo>
                  <a:cubicBezTo>
                    <a:pt x="f6" y="f7"/>
                    <a:pt x="f8" y="f9"/>
                    <a:pt x="f10" y="f9"/>
                  </a:cubicBezTo>
                  <a:lnTo>
                    <a:pt x="f10" y="f4"/>
                  </a:lnTo>
                  <a:lnTo>
                    <a:pt x="f11" y="f4"/>
                  </a:lnTo>
                  <a:cubicBezTo>
                    <a:pt x="f12" y="f4"/>
                    <a:pt x="f5" y="f13"/>
                    <a:pt x="f5" y="f14"/>
                  </a:cubicBezTo>
                  <a:lnTo>
                    <a:pt x="f5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7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chemeClr val="bg1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82" name="Google Shape;10311;p74">
              <a:extLst>
                <a:ext uri="{FF2B5EF4-FFF2-40B4-BE49-F238E27FC236}">
                  <a16:creationId xmlns:a16="http://schemas.microsoft.com/office/drawing/2014/main" id="{B39F78A2-850D-55EE-0910-6CF37D07DA4E}"/>
                </a:ext>
              </a:extLst>
            </p:cNvPr>
            <p:cNvSpPr/>
            <p:nvPr/>
          </p:nvSpPr>
          <p:spPr>
            <a:xfrm>
              <a:off x="5924589" y="3670566"/>
              <a:ext cx="42281" cy="15154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87"/>
                <a:gd name="f4" fmla="val 4664"/>
                <a:gd name="f5" fmla="val 1"/>
                <a:gd name="f6" fmla="val 3655"/>
                <a:gd name="f7" fmla="val 4222"/>
                <a:gd name="f8" fmla="val 442"/>
                <a:gd name="f9" fmla="val 4663"/>
                <a:gd name="f10" fmla="val 1009"/>
                <a:gd name="f11" fmla="val 504"/>
                <a:gd name="f12" fmla="val 851"/>
                <a:gd name="f13" fmla="val 379"/>
                <a:gd name="f14" fmla="val 315"/>
                <a:gd name="f15" fmla="*/ f0 1 1387"/>
                <a:gd name="f16" fmla="*/ f1 1 4664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1387"/>
                <a:gd name="f23" fmla="*/ f20 1 4664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1387" h="4664">
                  <a:moveTo>
                    <a:pt x="f5" y="f2"/>
                  </a:moveTo>
                  <a:lnTo>
                    <a:pt x="f5" y="f6"/>
                  </a:lnTo>
                  <a:cubicBezTo>
                    <a:pt x="f5" y="f7"/>
                    <a:pt x="f8" y="f9"/>
                    <a:pt x="f10" y="f9"/>
                  </a:cubicBezTo>
                  <a:lnTo>
                    <a:pt x="f3" y="f9"/>
                  </a:lnTo>
                  <a:lnTo>
                    <a:pt x="f3" y="f11"/>
                  </a:lnTo>
                  <a:cubicBezTo>
                    <a:pt x="f12" y="f11"/>
                    <a:pt x="f13" y="f14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7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chemeClr val="bg1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83" name="Google Shape;10312;p74">
              <a:extLst>
                <a:ext uri="{FF2B5EF4-FFF2-40B4-BE49-F238E27FC236}">
                  <a16:creationId xmlns:a16="http://schemas.microsoft.com/office/drawing/2014/main" id="{9B4DF3FF-A246-4CE2-792C-6CA01C9CBE1B}"/>
                </a:ext>
              </a:extLst>
            </p:cNvPr>
            <p:cNvSpPr/>
            <p:nvPr/>
          </p:nvSpPr>
          <p:spPr>
            <a:xfrm>
              <a:off x="6093634" y="3686943"/>
              <a:ext cx="21159" cy="2359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94"/>
                <a:gd name="f4" fmla="val 726"/>
                <a:gd name="f5" fmla="val 1"/>
                <a:gd name="f6" fmla="val 347"/>
                <a:gd name="f7" fmla="val 568"/>
                <a:gd name="f8" fmla="val 158"/>
                <a:gd name="f9" fmla="val 725"/>
                <a:gd name="f10" fmla="*/ f0 1 694"/>
                <a:gd name="f11" fmla="*/ f1 1 726"/>
                <a:gd name="f12" fmla="val f2"/>
                <a:gd name="f13" fmla="val f3"/>
                <a:gd name="f14" fmla="val f4"/>
                <a:gd name="f15" fmla="+- f14 0 f12"/>
                <a:gd name="f16" fmla="+- f13 0 f12"/>
                <a:gd name="f17" fmla="*/ f16 1 694"/>
                <a:gd name="f18" fmla="*/ f15 1 726"/>
                <a:gd name="f19" fmla="*/ f12 1 f17"/>
                <a:gd name="f20" fmla="*/ f13 1 f17"/>
                <a:gd name="f21" fmla="*/ f12 1 f18"/>
                <a:gd name="f22" fmla="*/ f14 1 f18"/>
                <a:gd name="f23" fmla="*/ f19 f10 1"/>
                <a:gd name="f24" fmla="*/ f20 f10 1"/>
                <a:gd name="f25" fmla="*/ f22 f11 1"/>
                <a:gd name="f26" fmla="*/ f21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3" t="f26" r="f24" b="f25"/>
              <a:pathLst>
                <a:path w="694" h="726">
                  <a:moveTo>
                    <a:pt x="f5" y="f2"/>
                  </a:moveTo>
                  <a:lnTo>
                    <a:pt x="f5" y="f6"/>
                  </a:lnTo>
                  <a:cubicBezTo>
                    <a:pt x="f5" y="f7"/>
                    <a:pt x="f8" y="f9"/>
                    <a:pt x="f6" y="f9"/>
                  </a:cubicBezTo>
                  <a:cubicBezTo>
                    <a:pt x="f7" y="f9"/>
                    <a:pt x="f3" y="f7"/>
                    <a:pt x="f3" y="f6"/>
                  </a:cubicBez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7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chemeClr val="bg1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84" name="Google Shape;10313;p74">
              <a:extLst>
                <a:ext uri="{FF2B5EF4-FFF2-40B4-BE49-F238E27FC236}">
                  <a16:creationId xmlns:a16="http://schemas.microsoft.com/office/drawing/2014/main" id="{6A6A5D36-FF83-5F95-DB45-29C04B51A8B6}"/>
                </a:ext>
              </a:extLst>
            </p:cNvPr>
            <p:cNvSpPr/>
            <p:nvPr/>
          </p:nvSpPr>
          <p:spPr>
            <a:xfrm>
              <a:off x="6242508" y="3551803"/>
              <a:ext cx="42318" cy="1126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88"/>
                <a:gd name="f4" fmla="val 3467"/>
                <a:gd name="f5" fmla="val 1"/>
                <a:gd name="f6" fmla="val 3466"/>
                <a:gd name="f7" fmla="val 347"/>
                <a:gd name="f8" fmla="val 662"/>
                <a:gd name="f9" fmla="val 3340"/>
                <a:gd name="f10" fmla="val 946"/>
                <a:gd name="f11" fmla="val 3088"/>
                <a:gd name="f12" fmla="val 1229"/>
                <a:gd name="f13" fmla="val 2836"/>
                <a:gd name="f14" fmla="val 1387"/>
                <a:gd name="f15" fmla="val 2458"/>
                <a:gd name="f16" fmla="val 2080"/>
                <a:gd name="f17" fmla="val 1040"/>
                <a:gd name="f18" fmla="val 442"/>
                <a:gd name="f19" fmla="val 914"/>
                <a:gd name="f20" fmla="*/ f0 1 1388"/>
                <a:gd name="f21" fmla="*/ f1 1 3467"/>
                <a:gd name="f22" fmla="val f2"/>
                <a:gd name="f23" fmla="val f3"/>
                <a:gd name="f24" fmla="val f4"/>
                <a:gd name="f25" fmla="+- f24 0 f22"/>
                <a:gd name="f26" fmla="+- f23 0 f22"/>
                <a:gd name="f27" fmla="*/ f26 1 1388"/>
                <a:gd name="f28" fmla="*/ f25 1 3467"/>
                <a:gd name="f29" fmla="*/ f22 1 f27"/>
                <a:gd name="f30" fmla="*/ f23 1 f27"/>
                <a:gd name="f31" fmla="*/ f22 1 f28"/>
                <a:gd name="f32" fmla="*/ f24 1 f28"/>
                <a:gd name="f33" fmla="*/ f29 f20 1"/>
                <a:gd name="f34" fmla="*/ f30 f20 1"/>
                <a:gd name="f35" fmla="*/ f32 f21 1"/>
                <a:gd name="f36" fmla="*/ f31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3" t="f36" r="f34" b="f35"/>
              <a:pathLst>
                <a:path w="1388" h="3467">
                  <a:moveTo>
                    <a:pt x="f5" y="f5"/>
                  </a:moveTo>
                  <a:lnTo>
                    <a:pt x="f5" y="f6"/>
                  </a:ln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4" y="f16"/>
                  </a:cubicBezTo>
                  <a:lnTo>
                    <a:pt x="f14" y="f17"/>
                  </a:lnTo>
                  <a:cubicBezTo>
                    <a:pt x="f14" y="f18"/>
                    <a:pt x="f19" y="f5"/>
                    <a:pt x="f7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7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chemeClr val="bg1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85" name="Google Shape;10314;p74">
              <a:extLst>
                <a:ext uri="{FF2B5EF4-FFF2-40B4-BE49-F238E27FC236}">
                  <a16:creationId xmlns:a16="http://schemas.microsoft.com/office/drawing/2014/main" id="{B4DC8560-2856-40AA-4468-B8F8FD494273}"/>
                </a:ext>
              </a:extLst>
            </p:cNvPr>
            <p:cNvSpPr/>
            <p:nvPr/>
          </p:nvSpPr>
          <p:spPr>
            <a:xfrm>
              <a:off x="6030257" y="3686943"/>
              <a:ext cx="148900" cy="13516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84"/>
                <a:gd name="f4" fmla="val 4160"/>
                <a:gd name="f5" fmla="val 4159"/>
                <a:gd name="f6" fmla="val 4883"/>
                <a:gd name="f7" fmla="val 3466"/>
                <a:gd name="f8" fmla="val 347"/>
                <a:gd name="f9" fmla="val 946"/>
                <a:gd name="f10" fmla="val 2993"/>
                <a:gd name="f11" fmla="val 1387"/>
                <a:gd name="f12" fmla="val 2426"/>
                <a:gd name="f13" fmla="val 1827"/>
                <a:gd name="f14" fmla="val 1418"/>
                <a:gd name="f15" fmla="val 914"/>
                <a:gd name="f16" fmla="*/ f0 1 4884"/>
                <a:gd name="f17" fmla="*/ f1 1 4160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4884"/>
                <a:gd name="f24" fmla="*/ f21 1 4160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4884" h="4160">
                  <a:moveTo>
                    <a:pt x="f2" y="f2"/>
                  </a:moveTo>
                  <a:lnTo>
                    <a:pt x="f2" y="f5"/>
                  </a:lnTo>
                  <a:lnTo>
                    <a:pt x="f6" y="f5"/>
                  </a:lnTo>
                  <a:lnTo>
                    <a:pt x="f6" y="f2"/>
                  </a:lnTo>
                  <a:lnTo>
                    <a:pt x="f7" y="f2"/>
                  </a:lnTo>
                  <a:lnTo>
                    <a:pt x="f7" y="f8"/>
                  </a:lnTo>
                  <a:cubicBezTo>
                    <a:pt x="f7" y="f9"/>
                    <a:pt x="f10" y="f11"/>
                    <a:pt x="f12" y="f11"/>
                  </a:cubicBezTo>
                  <a:cubicBezTo>
                    <a:pt x="f13" y="f11"/>
                    <a:pt x="f14" y="f15"/>
                    <a:pt x="f14" y="f8"/>
                  </a:cubicBezTo>
                  <a:lnTo>
                    <a:pt x="f14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7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chemeClr val="bg1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86" name="Google Shape;10315;p74">
              <a:extLst>
                <a:ext uri="{FF2B5EF4-FFF2-40B4-BE49-F238E27FC236}">
                  <a16:creationId xmlns:a16="http://schemas.microsoft.com/office/drawing/2014/main" id="{996DDD77-E7B6-548F-9CD6-4BB57DF5F5E8}"/>
                </a:ext>
              </a:extLst>
            </p:cNvPr>
            <p:cNvSpPr/>
            <p:nvPr/>
          </p:nvSpPr>
          <p:spPr>
            <a:xfrm>
              <a:off x="6029279" y="3439222"/>
              <a:ext cx="148900" cy="9010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84"/>
                <a:gd name="f4" fmla="val 2773"/>
                <a:gd name="f5" fmla="val 2427"/>
                <a:gd name="f6" fmla="val 1103"/>
                <a:gd name="f7" fmla="val 1"/>
                <a:gd name="f8" fmla="val 2426"/>
                <a:gd name="f9" fmla="val 1355"/>
                <a:gd name="f10" fmla="val 1828"/>
                <a:gd name="f11" fmla="val 1418"/>
                <a:gd name="f12" fmla="val 2395"/>
                <a:gd name="f13" fmla="val 2994"/>
                <a:gd name="f14" fmla="val 3403"/>
                <a:gd name="f15" fmla="val 1891"/>
                <a:gd name="f16" fmla="val 3781"/>
                <a:gd name="f17" fmla="*/ f0 1 4884"/>
                <a:gd name="f18" fmla="*/ f1 1 2773"/>
                <a:gd name="f19" fmla="val f2"/>
                <a:gd name="f20" fmla="val f3"/>
                <a:gd name="f21" fmla="val f4"/>
                <a:gd name="f22" fmla="+- f21 0 f19"/>
                <a:gd name="f23" fmla="+- f20 0 f19"/>
                <a:gd name="f24" fmla="*/ f23 1 4884"/>
                <a:gd name="f25" fmla="*/ f22 1 2773"/>
                <a:gd name="f26" fmla="*/ f19 1 f24"/>
                <a:gd name="f27" fmla="*/ f20 1 f24"/>
                <a:gd name="f28" fmla="*/ f19 1 f25"/>
                <a:gd name="f29" fmla="*/ f21 1 f25"/>
                <a:gd name="f30" fmla="*/ f26 f17 1"/>
                <a:gd name="f31" fmla="*/ f27 f17 1"/>
                <a:gd name="f32" fmla="*/ f29 f18 1"/>
                <a:gd name="f33" fmla="*/ f28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4884" h="2773">
                  <a:moveTo>
                    <a:pt x="f5" y="f2"/>
                  </a:moveTo>
                  <a:cubicBezTo>
                    <a:pt x="f6" y="f2"/>
                    <a:pt x="f7" y="f6"/>
                    <a:pt x="f7" y="f8"/>
                  </a:cubicBezTo>
                  <a:lnTo>
                    <a:pt x="f7" y="f4"/>
                  </a:lnTo>
                  <a:lnTo>
                    <a:pt x="f9" y="f4"/>
                  </a:lnTo>
                  <a:lnTo>
                    <a:pt x="f9" y="f8"/>
                  </a:lnTo>
                  <a:cubicBezTo>
                    <a:pt x="f9" y="f10"/>
                    <a:pt x="f10" y="f11"/>
                    <a:pt x="f12" y="f11"/>
                  </a:cubicBezTo>
                  <a:cubicBezTo>
                    <a:pt x="f13" y="f11"/>
                    <a:pt x="f14" y="f15"/>
                    <a:pt x="f14" y="f8"/>
                  </a:cubicBezTo>
                  <a:lnTo>
                    <a:pt x="f14" y="f4"/>
                  </a:lnTo>
                  <a:lnTo>
                    <a:pt x="f3" y="f4"/>
                  </a:lnTo>
                  <a:lnTo>
                    <a:pt x="f3" y="f8"/>
                  </a:lnTo>
                  <a:cubicBezTo>
                    <a:pt x="f3" y="f6"/>
                    <a:pt x="f16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7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chemeClr val="bg1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87" name="Google Shape;10341;p74">
            <a:extLst>
              <a:ext uri="{FF2B5EF4-FFF2-40B4-BE49-F238E27FC236}">
                <a16:creationId xmlns:a16="http://schemas.microsoft.com/office/drawing/2014/main" id="{FDF5B913-9655-0FB7-AD30-8F790A6C7193}"/>
              </a:ext>
            </a:extLst>
          </p:cNvPr>
          <p:cNvGrpSpPr/>
          <p:nvPr/>
        </p:nvGrpSpPr>
        <p:grpSpPr>
          <a:xfrm>
            <a:off x="9541471" y="3839538"/>
            <a:ext cx="346008" cy="483461"/>
            <a:chOff x="8527703" y="2749024"/>
            <a:chExt cx="259506" cy="362596"/>
          </a:xfrm>
          <a:solidFill>
            <a:schemeClr val="bg2"/>
          </a:solidFill>
        </p:grpSpPr>
        <p:sp>
          <p:nvSpPr>
            <p:cNvPr id="88" name="Google Shape;10342;p74">
              <a:extLst>
                <a:ext uri="{FF2B5EF4-FFF2-40B4-BE49-F238E27FC236}">
                  <a16:creationId xmlns:a16="http://schemas.microsoft.com/office/drawing/2014/main" id="{4176CEB9-8D20-133A-4FBE-170F8ECF9A0B}"/>
                </a:ext>
              </a:extLst>
            </p:cNvPr>
            <p:cNvSpPr/>
            <p:nvPr/>
          </p:nvSpPr>
          <p:spPr>
            <a:xfrm>
              <a:off x="8527703" y="2749024"/>
              <a:ext cx="259506" cy="25528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012"/>
                <a:gd name="f4" fmla="val 8318"/>
                <a:gd name="f5" fmla="val 4538"/>
                <a:gd name="f6" fmla="val 1"/>
                <a:gd name="f7" fmla="val 2112"/>
                <a:gd name="f8" fmla="val 1985"/>
                <a:gd name="f9" fmla="val 32"/>
                <a:gd name="f10" fmla="val 4537"/>
                <a:gd name="f11" fmla="val 5860"/>
                <a:gd name="f12" fmla="val 631"/>
                <a:gd name="f13" fmla="val 7184"/>
                <a:gd name="f14" fmla="val 1797"/>
                <a:gd name="f15" fmla="val 8066"/>
                <a:gd name="f16" fmla="val 1923"/>
                <a:gd name="f17" fmla="val 8192"/>
                <a:gd name="f18" fmla="val 2017"/>
                <a:gd name="f19" fmla="val 8223"/>
                <a:gd name="f20" fmla="val 2049"/>
                <a:gd name="f21" fmla="val 4160"/>
                <a:gd name="f22" fmla="val 6900"/>
                <a:gd name="f23" fmla="val 2427"/>
                <a:gd name="f24" fmla="val 2238"/>
                <a:gd name="f25" fmla="val 2080"/>
                <a:gd name="f26" fmla="val 6743"/>
                <a:gd name="f27" fmla="val 6554"/>
                <a:gd name="f28" fmla="val 5829"/>
                <a:gd name="f29" fmla="val 4852"/>
                <a:gd name="f30" fmla="val 2679"/>
                <a:gd name="f31" fmla="val 4033"/>
                <a:gd name="f32" fmla="val 3498"/>
                <a:gd name="f33" fmla="val 3624"/>
                <a:gd name="f34" fmla="val 3277"/>
                <a:gd name="f35" fmla="val 3403"/>
                <a:gd name="f36" fmla="val 3151"/>
                <a:gd name="f37" fmla="val 3088"/>
                <a:gd name="f38" fmla="val 2678"/>
                <a:gd name="f39" fmla="val 1922"/>
                <a:gd name="f40" fmla="val 3782"/>
                <a:gd name="f41" fmla="val 1292"/>
                <a:gd name="f42" fmla="val 5262"/>
                <a:gd name="f43" fmla="val 5892"/>
                <a:gd name="f44" fmla="val 3025"/>
                <a:gd name="f45" fmla="val 5735"/>
                <a:gd name="f46" fmla="val 3340"/>
                <a:gd name="f47" fmla="val 5546"/>
                <a:gd name="f48" fmla="val 6365"/>
                <a:gd name="f49" fmla="val 6964"/>
                <a:gd name="f50" fmla="val 6806"/>
                <a:gd name="f51" fmla="val 6617"/>
                <a:gd name="f52" fmla="val 4884"/>
                <a:gd name="f53" fmla="val 6995"/>
                <a:gd name="f54" fmla="val 7027"/>
                <a:gd name="f55" fmla="val 8286"/>
                <a:gd name="f56" fmla="val 7121"/>
                <a:gd name="f57" fmla="val 7247"/>
                <a:gd name="f58" fmla="val 8129"/>
                <a:gd name="f59" fmla="val 8413"/>
                <a:gd name="f60" fmla="val 9011"/>
                <a:gd name="f61" fmla="val 4506"/>
                <a:gd name="f62" fmla="*/ f0 1 9012"/>
                <a:gd name="f63" fmla="*/ f1 1 8318"/>
                <a:gd name="f64" fmla="val f2"/>
                <a:gd name="f65" fmla="val f3"/>
                <a:gd name="f66" fmla="val f4"/>
                <a:gd name="f67" fmla="+- f66 0 f64"/>
                <a:gd name="f68" fmla="+- f65 0 f64"/>
                <a:gd name="f69" fmla="*/ f68 1 9012"/>
                <a:gd name="f70" fmla="*/ f67 1 8318"/>
                <a:gd name="f71" fmla="*/ f64 1 f69"/>
                <a:gd name="f72" fmla="*/ f65 1 f69"/>
                <a:gd name="f73" fmla="*/ f64 1 f70"/>
                <a:gd name="f74" fmla="*/ f66 1 f70"/>
                <a:gd name="f75" fmla="*/ f71 f62 1"/>
                <a:gd name="f76" fmla="*/ f72 f62 1"/>
                <a:gd name="f77" fmla="*/ f74 f63 1"/>
                <a:gd name="f78" fmla="*/ f73 f6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5" t="f78" r="f76" b="f77"/>
              <a:pathLst>
                <a:path w="9012" h="8318">
                  <a:moveTo>
                    <a:pt x="f5" y="f6"/>
                  </a:moveTo>
                  <a:cubicBezTo>
                    <a:pt x="f7" y="f6"/>
                    <a:pt x="f6" y="f8"/>
                    <a:pt x="f9" y="f10"/>
                  </a:cubicBezTo>
                  <a:cubicBezTo>
                    <a:pt x="f9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4"/>
                  </a:cubicBezTo>
                  <a:lnTo>
                    <a:pt x="f21" y="f4"/>
                  </a:lnTo>
                  <a:lnTo>
                    <a:pt x="f21" y="f22"/>
                  </a:lnTo>
                  <a:lnTo>
                    <a:pt x="f23" y="f22"/>
                  </a:lnTo>
                  <a:cubicBezTo>
                    <a:pt x="f24" y="f22"/>
                    <a:pt x="f25" y="f26"/>
                    <a:pt x="f25" y="f27"/>
                  </a:cubicBezTo>
                  <a:lnTo>
                    <a:pt x="f25" y="f28"/>
                  </a:lnTo>
                  <a:cubicBezTo>
                    <a:pt x="f25" y="f29"/>
                    <a:pt x="f30" y="f31"/>
                    <a:pt x="f32" y="f33"/>
                  </a:cubicBezTo>
                  <a:cubicBezTo>
                    <a:pt x="f34" y="f35"/>
                    <a:pt x="f36" y="f37"/>
                    <a:pt x="f36" y="f38"/>
                  </a:cubicBezTo>
                  <a:cubicBezTo>
                    <a:pt x="f36" y="f39"/>
                    <a:pt x="f40" y="f41"/>
                    <a:pt x="f5" y="f41"/>
                  </a:cubicBezTo>
                  <a:cubicBezTo>
                    <a:pt x="f42" y="f41"/>
                    <a:pt x="f43" y="f39"/>
                    <a:pt x="f43" y="f38"/>
                  </a:cubicBezTo>
                  <a:cubicBezTo>
                    <a:pt x="f43" y="f44"/>
                    <a:pt x="f45" y="f46"/>
                    <a:pt x="f47" y="f33"/>
                  </a:cubicBezTo>
                  <a:cubicBezTo>
                    <a:pt x="f48" y="f31"/>
                    <a:pt x="f49" y="f29"/>
                    <a:pt x="f49" y="f28"/>
                  </a:cubicBezTo>
                  <a:lnTo>
                    <a:pt x="f49" y="f27"/>
                  </a:lnTo>
                  <a:cubicBezTo>
                    <a:pt x="f49" y="f26"/>
                    <a:pt x="f50" y="f22"/>
                    <a:pt x="f51" y="f22"/>
                  </a:cubicBezTo>
                  <a:lnTo>
                    <a:pt x="f52" y="f22"/>
                  </a:lnTo>
                  <a:lnTo>
                    <a:pt x="f52" y="f4"/>
                  </a:lnTo>
                  <a:lnTo>
                    <a:pt x="f53" y="f4"/>
                  </a:lnTo>
                  <a:cubicBezTo>
                    <a:pt x="f54" y="f55"/>
                    <a:pt x="f56" y="f17"/>
                    <a:pt x="f57" y="f58"/>
                  </a:cubicBezTo>
                  <a:cubicBezTo>
                    <a:pt x="f59" y="f13"/>
                    <a:pt x="f60" y="f28"/>
                    <a:pt x="f60" y="f61"/>
                  </a:cubicBezTo>
                  <a:cubicBezTo>
                    <a:pt x="f60" y="f18"/>
                    <a:pt x="f53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7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chemeClr val="bg1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89" name="Google Shape;10343;p74">
              <a:extLst>
                <a:ext uri="{FF2B5EF4-FFF2-40B4-BE49-F238E27FC236}">
                  <a16:creationId xmlns:a16="http://schemas.microsoft.com/office/drawing/2014/main" id="{312CCCB8-F09E-CB3D-EF22-768A2ABB714B}"/>
                </a:ext>
              </a:extLst>
            </p:cNvPr>
            <p:cNvSpPr/>
            <p:nvPr/>
          </p:nvSpPr>
          <p:spPr>
            <a:xfrm>
              <a:off x="8637495" y="2811871"/>
              <a:ext cx="40827" cy="4355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8"/>
                <a:gd name="f4" fmla="val 1419"/>
                <a:gd name="f5" fmla="val 725"/>
                <a:gd name="f6" fmla="val 315"/>
                <a:gd name="f7" fmla="val 1103"/>
                <a:gd name="f8" fmla="*/ f0 1 1418"/>
                <a:gd name="f9" fmla="*/ f1 1 1419"/>
                <a:gd name="f10" fmla="val f2"/>
                <a:gd name="f11" fmla="val f3"/>
                <a:gd name="f12" fmla="val f4"/>
                <a:gd name="f13" fmla="+- f12 0 f10"/>
                <a:gd name="f14" fmla="+- f11 0 f10"/>
                <a:gd name="f15" fmla="*/ f14 1 1418"/>
                <a:gd name="f16" fmla="*/ f13 1 1419"/>
                <a:gd name="f17" fmla="*/ f10 1 f15"/>
                <a:gd name="f18" fmla="*/ f11 1 f15"/>
                <a:gd name="f19" fmla="*/ f10 1 f16"/>
                <a:gd name="f20" fmla="*/ f12 1 f16"/>
                <a:gd name="f21" fmla="*/ f17 f8 1"/>
                <a:gd name="f22" fmla="*/ f18 f8 1"/>
                <a:gd name="f23" fmla="*/ f20 f9 1"/>
                <a:gd name="f24" fmla="*/ f19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1418" h="1419">
                  <a:moveTo>
                    <a:pt x="f5" y="f2"/>
                  </a:moveTo>
                  <a:cubicBezTo>
                    <a:pt x="f6" y="f2"/>
                    <a:pt x="f2" y="f6"/>
                    <a:pt x="f2" y="f5"/>
                  </a:cubicBezTo>
                  <a:cubicBezTo>
                    <a:pt x="f2" y="f7"/>
                    <a:pt x="f6" y="f3"/>
                    <a:pt x="f5" y="f3"/>
                  </a:cubicBezTo>
                  <a:cubicBezTo>
                    <a:pt x="f7" y="f3"/>
                    <a:pt x="f3" y="f7"/>
                    <a:pt x="f3" y="f5"/>
                  </a:cubicBezTo>
                  <a:cubicBezTo>
                    <a:pt x="f3" y="f6"/>
                    <a:pt x="f7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7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chemeClr val="bg1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90" name="Google Shape;10344;p74">
              <a:extLst>
                <a:ext uri="{FF2B5EF4-FFF2-40B4-BE49-F238E27FC236}">
                  <a16:creationId xmlns:a16="http://schemas.microsoft.com/office/drawing/2014/main" id="{63628E27-0457-EA5C-2BA4-E14A4D97FCF5}"/>
                </a:ext>
              </a:extLst>
            </p:cNvPr>
            <p:cNvSpPr/>
            <p:nvPr/>
          </p:nvSpPr>
          <p:spPr>
            <a:xfrm>
              <a:off x="8588492" y="3025539"/>
              <a:ext cx="139747" cy="4355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53"/>
                <a:gd name="f4" fmla="val 1419"/>
                <a:gd name="f5" fmla="val 1"/>
                <a:gd name="f6" fmla="val 347"/>
                <a:gd name="f7" fmla="val 946"/>
                <a:gd name="f8" fmla="val 473"/>
                <a:gd name="f9" fmla="val 1040"/>
                <a:gd name="f10" fmla="val 3781"/>
                <a:gd name="f11" fmla="val 4380"/>
                <a:gd name="f12" fmla="*/ f0 1 4853"/>
                <a:gd name="f13" fmla="*/ f1 1 1419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4853"/>
                <a:gd name="f20" fmla="*/ f17 1 1419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4853" h="1419">
                  <a:moveTo>
                    <a:pt x="f5" y="f5"/>
                  </a:moveTo>
                  <a:lnTo>
                    <a:pt x="f5" y="f6"/>
                  </a:lnTo>
                  <a:cubicBezTo>
                    <a:pt x="f5" y="f7"/>
                    <a:pt x="f8" y="f4"/>
                    <a:pt x="f9" y="f4"/>
                  </a:cubicBezTo>
                  <a:lnTo>
                    <a:pt x="f10" y="f4"/>
                  </a:lnTo>
                  <a:cubicBezTo>
                    <a:pt x="f11" y="f4"/>
                    <a:pt x="f3" y="f7"/>
                    <a:pt x="f3" y="f6"/>
                  </a:cubicBezTo>
                  <a:lnTo>
                    <a:pt x="f3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7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chemeClr val="bg1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91" name="Google Shape;10345;p74">
              <a:extLst>
                <a:ext uri="{FF2B5EF4-FFF2-40B4-BE49-F238E27FC236}">
                  <a16:creationId xmlns:a16="http://schemas.microsoft.com/office/drawing/2014/main" id="{DD9AB43D-12B2-FAA0-FFEA-13DFA76A961D}"/>
                </a:ext>
              </a:extLst>
            </p:cNvPr>
            <p:cNvSpPr/>
            <p:nvPr/>
          </p:nvSpPr>
          <p:spPr>
            <a:xfrm>
              <a:off x="8608445" y="2877616"/>
              <a:ext cx="99834" cy="6383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67"/>
                <a:gd name="f4" fmla="val 2080"/>
                <a:gd name="f5" fmla="val 1734"/>
                <a:gd name="f6" fmla="val 1"/>
                <a:gd name="f7" fmla="val 789"/>
                <a:gd name="f8" fmla="val 725"/>
                <a:gd name="f9" fmla="val 1733"/>
                <a:gd name="f10" fmla="val 3466"/>
                <a:gd name="f11" fmla="val 788"/>
                <a:gd name="f12" fmla="val 2679"/>
                <a:gd name="f13" fmla="*/ f0 1 3467"/>
                <a:gd name="f14" fmla="*/ f1 1 2080"/>
                <a:gd name="f15" fmla="val f2"/>
                <a:gd name="f16" fmla="val f3"/>
                <a:gd name="f17" fmla="val f4"/>
                <a:gd name="f18" fmla="+- f17 0 f15"/>
                <a:gd name="f19" fmla="+- f16 0 f15"/>
                <a:gd name="f20" fmla="*/ f19 1 3467"/>
                <a:gd name="f21" fmla="*/ f18 1 2080"/>
                <a:gd name="f22" fmla="*/ f15 1 f20"/>
                <a:gd name="f23" fmla="*/ f16 1 f20"/>
                <a:gd name="f24" fmla="*/ f15 1 f21"/>
                <a:gd name="f25" fmla="*/ f17 1 f21"/>
                <a:gd name="f26" fmla="*/ f22 f13 1"/>
                <a:gd name="f27" fmla="*/ f23 f13 1"/>
                <a:gd name="f28" fmla="*/ f25 f14 1"/>
                <a:gd name="f29" fmla="*/ f2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3467" h="2080">
                  <a:moveTo>
                    <a:pt x="f5" y="f6"/>
                  </a:moveTo>
                  <a:cubicBezTo>
                    <a:pt x="f7" y="f6"/>
                    <a:pt x="f6" y="f8"/>
                    <a:pt x="f6" y="f9"/>
                  </a:cubicBezTo>
                  <a:lnTo>
                    <a:pt x="f6" y="f4"/>
                  </a:lnTo>
                  <a:lnTo>
                    <a:pt x="f10" y="f4"/>
                  </a:lnTo>
                  <a:lnTo>
                    <a:pt x="f10" y="f9"/>
                  </a:lnTo>
                  <a:cubicBezTo>
                    <a:pt x="f10" y="f11"/>
                    <a:pt x="f12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7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chemeClr val="bg1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92" name="Google Shape;10346;p74">
              <a:extLst>
                <a:ext uri="{FF2B5EF4-FFF2-40B4-BE49-F238E27FC236}">
                  <a16:creationId xmlns:a16="http://schemas.microsoft.com/office/drawing/2014/main" id="{53820489-CEEF-C62B-3A15-F272ABC086EA}"/>
                </a:ext>
              </a:extLst>
            </p:cNvPr>
            <p:cNvSpPr/>
            <p:nvPr/>
          </p:nvSpPr>
          <p:spPr>
            <a:xfrm>
              <a:off x="8608445" y="3090324"/>
              <a:ext cx="100730" cy="2129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98"/>
                <a:gd name="f4" fmla="val 694"/>
                <a:gd name="f5" fmla="val 32"/>
                <a:gd name="f6" fmla="val 1"/>
                <a:gd name="f7" fmla="val 379"/>
                <a:gd name="f8" fmla="val 284"/>
                <a:gd name="f9" fmla="val 2773"/>
                <a:gd name="f10" fmla="val 3183"/>
                <a:gd name="f11" fmla="*/ f0 1 3498"/>
                <a:gd name="f12" fmla="*/ f1 1 694"/>
                <a:gd name="f13" fmla="val f2"/>
                <a:gd name="f14" fmla="val f3"/>
                <a:gd name="f15" fmla="val f4"/>
                <a:gd name="f16" fmla="+- f15 0 f13"/>
                <a:gd name="f17" fmla="+- f14 0 f13"/>
                <a:gd name="f18" fmla="*/ f17 1 3498"/>
                <a:gd name="f19" fmla="*/ f16 1 694"/>
                <a:gd name="f20" fmla="*/ f13 1 f18"/>
                <a:gd name="f21" fmla="*/ f14 1 f18"/>
                <a:gd name="f22" fmla="*/ f13 1 f19"/>
                <a:gd name="f23" fmla="*/ f15 1 f19"/>
                <a:gd name="f24" fmla="*/ f20 f11 1"/>
                <a:gd name="f25" fmla="*/ f21 f11 1"/>
                <a:gd name="f26" fmla="*/ f23 f12 1"/>
                <a:gd name="f27" fmla="*/ f22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3498" h="694">
                  <a:moveTo>
                    <a:pt x="f5" y="f6"/>
                  </a:moveTo>
                  <a:cubicBezTo>
                    <a:pt x="f6" y="f7"/>
                    <a:pt x="f8" y="f4"/>
                    <a:pt x="f4" y="f4"/>
                  </a:cubicBezTo>
                  <a:lnTo>
                    <a:pt x="f9" y="f4"/>
                  </a:lnTo>
                  <a:cubicBezTo>
                    <a:pt x="f10" y="f4"/>
                    <a:pt x="f3" y="f7"/>
                    <a:pt x="f3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7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chemeClr val="bg1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93" name="Google Shape;10359;p74">
            <a:extLst>
              <a:ext uri="{FF2B5EF4-FFF2-40B4-BE49-F238E27FC236}">
                <a16:creationId xmlns:a16="http://schemas.microsoft.com/office/drawing/2014/main" id="{F8BA78A6-583D-CB5D-8D43-6C24A8B9EB43}"/>
              </a:ext>
            </a:extLst>
          </p:cNvPr>
          <p:cNvGrpSpPr/>
          <p:nvPr/>
        </p:nvGrpSpPr>
        <p:grpSpPr>
          <a:xfrm>
            <a:off x="6950866" y="4815933"/>
            <a:ext cx="481572" cy="451811"/>
            <a:chOff x="6584749" y="3481321"/>
            <a:chExt cx="361179" cy="338858"/>
          </a:xfrm>
          <a:solidFill>
            <a:schemeClr val="bg2"/>
          </a:solidFill>
        </p:grpSpPr>
        <p:sp>
          <p:nvSpPr>
            <p:cNvPr id="94" name="Google Shape;10360;p74">
              <a:extLst>
                <a:ext uri="{FF2B5EF4-FFF2-40B4-BE49-F238E27FC236}">
                  <a16:creationId xmlns:a16="http://schemas.microsoft.com/office/drawing/2014/main" id="{7A4ECD5A-BA09-5ED3-1629-1A70C195B856}"/>
                </a:ext>
              </a:extLst>
            </p:cNvPr>
            <p:cNvSpPr/>
            <p:nvPr/>
          </p:nvSpPr>
          <p:spPr>
            <a:xfrm>
              <a:off x="6679838" y="3638973"/>
              <a:ext cx="170023" cy="18120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577"/>
                <a:gd name="f4" fmla="val 2804"/>
                <a:gd name="f5" fmla="val 1607"/>
                <a:gd name="f6" fmla="val 1450"/>
                <a:gd name="f7" fmla="val 725"/>
                <a:gd name="f8" fmla="val 1009"/>
                <a:gd name="f9" fmla="val 3308"/>
                <a:gd name="f10" fmla="val 946"/>
                <a:gd name="f11" fmla="val 3749"/>
                <a:gd name="f12" fmla="val 851"/>
                <a:gd name="f13" fmla="val 4285"/>
                <a:gd name="f14" fmla="val 757"/>
                <a:gd name="f15" fmla="val 4883"/>
                <a:gd name="f16" fmla="val 347"/>
                <a:gd name="f17" fmla="val 158"/>
                <a:gd name="f18" fmla="val 5041"/>
                <a:gd name="f19" fmla="val 5230"/>
                <a:gd name="f20" fmla="val 5419"/>
                <a:gd name="f21" fmla="val 5576"/>
                <a:gd name="f22" fmla="val 5545"/>
                <a:gd name="f23" fmla="val 5387"/>
                <a:gd name="f24" fmla="val 5198"/>
                <a:gd name="f25" fmla="val 5009"/>
                <a:gd name="f26" fmla="val 4852"/>
                <a:gd name="f27" fmla="val 4726"/>
                <a:gd name="f28" fmla="val 4253"/>
                <a:gd name="f29" fmla="val 4632"/>
                <a:gd name="f30" fmla="val 4569"/>
                <a:gd name="f31" fmla="val 3277"/>
                <a:gd name="f32" fmla="val 4128"/>
                <a:gd name="f33" fmla="val 756"/>
                <a:gd name="f34" fmla="val 3970"/>
                <a:gd name="f35" fmla="*/ f0 1 5577"/>
                <a:gd name="f36" fmla="*/ f1 1 5577"/>
                <a:gd name="f37" fmla="val f2"/>
                <a:gd name="f38" fmla="val f3"/>
                <a:gd name="f39" fmla="+- f38 0 f37"/>
                <a:gd name="f40" fmla="*/ f39 1 5577"/>
                <a:gd name="f41" fmla="*/ f37 1 f40"/>
                <a:gd name="f42" fmla="*/ f38 1 f40"/>
                <a:gd name="f43" fmla="*/ f41 f35 1"/>
                <a:gd name="f44" fmla="*/ f42 f35 1"/>
                <a:gd name="f45" fmla="*/ f42 f36 1"/>
                <a:gd name="f46" fmla="*/ f41 f3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3" t="f46" r="f44" b="f45"/>
              <a:pathLst>
                <a:path w="5577" h="5577">
                  <a:moveTo>
                    <a:pt x="f4" y="f2"/>
                  </a:moveTo>
                  <a:cubicBezTo>
                    <a:pt x="f5" y="f2"/>
                    <a:pt x="f6" y="f7"/>
                    <a:pt x="f8" y="f9"/>
                  </a:cubicBezTo>
                  <a:cubicBezTo>
                    <a:pt x="f10" y="f11"/>
                    <a:pt x="f12" y="f13"/>
                    <a:pt x="f14" y="f15"/>
                  </a:cubicBezTo>
                  <a:lnTo>
                    <a:pt x="f16" y="f15"/>
                  </a:lnTo>
                  <a:cubicBezTo>
                    <a:pt x="f17" y="f15"/>
                    <a:pt x="f2" y="f18"/>
                    <a:pt x="f2" y="f19"/>
                  </a:cubicBezTo>
                  <a:cubicBezTo>
                    <a:pt x="f2" y="f20"/>
                    <a:pt x="f17" y="f21"/>
                    <a:pt x="f16" y="f21"/>
                  </a:cubicBezTo>
                  <a:lnTo>
                    <a:pt x="f19" y="f21"/>
                  </a:lnTo>
                  <a:cubicBezTo>
                    <a:pt x="f20" y="f22"/>
                    <a:pt x="f3" y="f23"/>
                    <a:pt x="f3" y="f24"/>
                  </a:cubicBezTo>
                  <a:cubicBezTo>
                    <a:pt x="f3" y="f25"/>
                    <a:pt x="f20" y="f26"/>
                    <a:pt x="f19" y="f26"/>
                  </a:cubicBezTo>
                  <a:lnTo>
                    <a:pt x="f26" y="f26"/>
                  </a:lnTo>
                  <a:cubicBezTo>
                    <a:pt x="f27" y="f28"/>
                    <a:pt x="f29" y="f11"/>
                    <a:pt x="f30" y="f31"/>
                  </a:cubicBezTo>
                  <a:cubicBezTo>
                    <a:pt x="f32" y="f33"/>
                    <a:pt x="f34" y="f2"/>
                    <a:pt x="f4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7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chemeClr val="bg1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95" name="Google Shape;10361;p74">
              <a:extLst>
                <a:ext uri="{FF2B5EF4-FFF2-40B4-BE49-F238E27FC236}">
                  <a16:creationId xmlns:a16="http://schemas.microsoft.com/office/drawing/2014/main" id="{50A6C390-C7C3-A2B8-AAEB-EAE5E9789B18}"/>
                </a:ext>
              </a:extLst>
            </p:cNvPr>
            <p:cNvSpPr/>
            <p:nvPr/>
          </p:nvSpPr>
          <p:spPr>
            <a:xfrm>
              <a:off x="6839282" y="3481321"/>
              <a:ext cx="84536" cy="9010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73"/>
                <a:gd name="f4" fmla="val 1386"/>
                <a:gd name="f5" fmla="val 630"/>
                <a:gd name="f6" fmla="val 1387"/>
                <a:gd name="f7" fmla="val 2111"/>
                <a:gd name="f8" fmla="val 2143"/>
                <a:gd name="f9" fmla="*/ f0 1 2773"/>
                <a:gd name="f10" fmla="*/ f1 1 2773"/>
                <a:gd name="f11" fmla="val f2"/>
                <a:gd name="f12" fmla="val f3"/>
                <a:gd name="f13" fmla="+- f12 0 f11"/>
                <a:gd name="f14" fmla="*/ f13 1 2773"/>
                <a:gd name="f15" fmla="*/ f11 1 f14"/>
                <a:gd name="f16" fmla="*/ f12 1 f14"/>
                <a:gd name="f17" fmla="*/ f15 f9 1"/>
                <a:gd name="f18" fmla="*/ f16 f9 1"/>
                <a:gd name="f19" fmla="*/ f16 f10 1"/>
                <a:gd name="f20" fmla="*/ f15 f1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2773" h="2773">
                  <a:moveTo>
                    <a:pt x="f4" y="f2"/>
                  </a:moveTo>
                  <a:cubicBezTo>
                    <a:pt x="f5" y="f2"/>
                    <a:pt x="f2" y="f5"/>
                    <a:pt x="f2" y="f6"/>
                  </a:cubicBezTo>
                  <a:cubicBezTo>
                    <a:pt x="f2" y="f7"/>
                    <a:pt x="f5" y="f3"/>
                    <a:pt x="f4" y="f3"/>
                  </a:cubicBezTo>
                  <a:cubicBezTo>
                    <a:pt x="f8" y="f3"/>
                    <a:pt x="f3" y="f7"/>
                    <a:pt x="f3" y="f6"/>
                  </a:cubicBezTo>
                  <a:cubicBezTo>
                    <a:pt x="f3" y="f5"/>
                    <a:pt x="f8" y="f2"/>
                    <a:pt x="f4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7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chemeClr val="bg1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96" name="Google Shape;10362;p74">
              <a:extLst>
                <a:ext uri="{FF2B5EF4-FFF2-40B4-BE49-F238E27FC236}">
                  <a16:creationId xmlns:a16="http://schemas.microsoft.com/office/drawing/2014/main" id="{360CB8F5-01A6-B1BB-5B33-46D211AFC7EA}"/>
                </a:ext>
              </a:extLst>
            </p:cNvPr>
            <p:cNvSpPr/>
            <p:nvPr/>
          </p:nvSpPr>
          <p:spPr>
            <a:xfrm>
              <a:off x="6606860" y="3481321"/>
              <a:ext cx="83567" cy="9010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41"/>
                <a:gd name="f4" fmla="val 2773"/>
                <a:gd name="f5" fmla="val 1355"/>
                <a:gd name="f6" fmla="val 599"/>
                <a:gd name="f7" fmla="val 630"/>
                <a:gd name="f8" fmla="val 1387"/>
                <a:gd name="f9" fmla="val 2143"/>
                <a:gd name="f10" fmla="val 2111"/>
                <a:gd name="f11" fmla="*/ f0 1 2741"/>
                <a:gd name="f12" fmla="*/ f1 1 2773"/>
                <a:gd name="f13" fmla="val f2"/>
                <a:gd name="f14" fmla="val f3"/>
                <a:gd name="f15" fmla="val f4"/>
                <a:gd name="f16" fmla="+- f15 0 f13"/>
                <a:gd name="f17" fmla="+- f14 0 f13"/>
                <a:gd name="f18" fmla="*/ f17 1 2741"/>
                <a:gd name="f19" fmla="*/ f16 1 2773"/>
                <a:gd name="f20" fmla="*/ f13 1 f18"/>
                <a:gd name="f21" fmla="*/ f14 1 f18"/>
                <a:gd name="f22" fmla="*/ f13 1 f19"/>
                <a:gd name="f23" fmla="*/ f15 1 f19"/>
                <a:gd name="f24" fmla="*/ f20 f11 1"/>
                <a:gd name="f25" fmla="*/ f21 f11 1"/>
                <a:gd name="f26" fmla="*/ f23 f12 1"/>
                <a:gd name="f27" fmla="*/ f22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2741" h="2773">
                  <a:moveTo>
                    <a:pt x="f5" y="f2"/>
                  </a:moveTo>
                  <a:cubicBezTo>
                    <a:pt x="f6" y="f2"/>
                    <a:pt x="f2" y="f7"/>
                    <a:pt x="f2" y="f8"/>
                  </a:cubicBezTo>
                  <a:cubicBezTo>
                    <a:pt x="f2" y="f9"/>
                    <a:pt x="f6" y="f4"/>
                    <a:pt x="f5" y="f4"/>
                  </a:cubicBezTo>
                  <a:cubicBezTo>
                    <a:pt x="f10" y="f4"/>
                    <a:pt x="f3" y="f9"/>
                    <a:pt x="f3" y="f8"/>
                  </a:cubicBezTo>
                  <a:cubicBezTo>
                    <a:pt x="f3" y="f7"/>
                    <a:pt x="f10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7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chemeClr val="bg1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97" name="Google Shape;10363;p74">
              <a:extLst>
                <a:ext uri="{FF2B5EF4-FFF2-40B4-BE49-F238E27FC236}">
                  <a16:creationId xmlns:a16="http://schemas.microsoft.com/office/drawing/2014/main" id="{7F79C4CE-5664-5821-09B2-E5E29F3C9371}"/>
                </a:ext>
              </a:extLst>
            </p:cNvPr>
            <p:cNvSpPr/>
            <p:nvPr/>
          </p:nvSpPr>
          <p:spPr>
            <a:xfrm>
              <a:off x="6584749" y="3571390"/>
              <a:ext cx="127769" cy="6761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91"/>
                <a:gd name="f4" fmla="val 2081"/>
                <a:gd name="f5" fmla="val 568"/>
                <a:gd name="f6" fmla="val 1"/>
                <a:gd name="f7" fmla="val 252"/>
                <a:gd name="f8" fmla="val 347"/>
                <a:gd name="f9" fmla="val 851"/>
                <a:gd name="f10" fmla="val 1356"/>
                <a:gd name="f11" fmla="val 1734"/>
                <a:gd name="f12" fmla="val 1923"/>
                <a:gd name="f13" fmla="val 158"/>
                <a:gd name="f14" fmla="val 2080"/>
                <a:gd name="f15" fmla="val 3813"/>
                <a:gd name="f16" fmla="val 4033"/>
                <a:gd name="f17" fmla="val 820"/>
                <a:gd name="f18" fmla="val 3970"/>
                <a:gd name="f19" fmla="val 3624"/>
                <a:gd name="f20" fmla="val 3245"/>
                <a:gd name="f21" fmla="val 410"/>
                <a:gd name="f22" fmla="val 2678"/>
                <a:gd name="f23" fmla="val 694"/>
                <a:gd name="f24" fmla="val 1513"/>
                <a:gd name="f25" fmla="val 946"/>
                <a:gd name="f26" fmla="*/ f0 1 4191"/>
                <a:gd name="f27" fmla="*/ f1 1 2081"/>
                <a:gd name="f28" fmla="val f2"/>
                <a:gd name="f29" fmla="val f3"/>
                <a:gd name="f30" fmla="val f4"/>
                <a:gd name="f31" fmla="+- f30 0 f28"/>
                <a:gd name="f32" fmla="+- f29 0 f28"/>
                <a:gd name="f33" fmla="*/ f32 1 4191"/>
                <a:gd name="f34" fmla="*/ f31 1 2081"/>
                <a:gd name="f35" fmla="*/ f28 1 f33"/>
                <a:gd name="f36" fmla="*/ f29 1 f33"/>
                <a:gd name="f37" fmla="*/ f28 1 f34"/>
                <a:gd name="f38" fmla="*/ f30 1 f34"/>
                <a:gd name="f39" fmla="*/ f35 f26 1"/>
                <a:gd name="f40" fmla="*/ f36 f26 1"/>
                <a:gd name="f41" fmla="*/ f38 f27 1"/>
                <a:gd name="f42" fmla="*/ f37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9" t="f42" r="f40" b="f41"/>
              <a:pathLst>
                <a:path w="4191" h="2081">
                  <a:moveTo>
                    <a:pt x="f5" y="f6"/>
                  </a:moveTo>
                  <a:cubicBezTo>
                    <a:pt x="f7" y="f8"/>
                    <a:pt x="f2" y="f9"/>
                    <a:pt x="f2" y="f10"/>
                  </a:cubicBezTo>
                  <a:lnTo>
                    <a:pt x="f2" y="f11"/>
                  </a:lnTo>
                  <a:cubicBezTo>
                    <a:pt x="f2" y="f12"/>
                    <a:pt x="f13" y="f14"/>
                    <a:pt x="f8" y="f14"/>
                  </a:cubicBezTo>
                  <a:lnTo>
                    <a:pt x="f15" y="f14"/>
                  </a:lnTo>
                  <a:cubicBezTo>
                    <a:pt x="f16" y="f14"/>
                    <a:pt x="f3" y="f12"/>
                    <a:pt x="f3" y="f11"/>
                  </a:cubicBezTo>
                  <a:lnTo>
                    <a:pt x="f3" y="f10"/>
                  </a:lnTo>
                  <a:cubicBezTo>
                    <a:pt x="f3" y="f17"/>
                    <a:pt x="f18" y="f8"/>
                    <a:pt x="f19" y="f6"/>
                  </a:cubicBezTo>
                  <a:cubicBezTo>
                    <a:pt x="f20" y="f21"/>
                    <a:pt x="f22" y="f23"/>
                    <a:pt x="f14" y="f23"/>
                  </a:cubicBezTo>
                  <a:cubicBezTo>
                    <a:pt x="f24" y="f23"/>
                    <a:pt x="f25" y="f21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7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chemeClr val="bg1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98" name="Google Shape;10364;p74">
              <a:extLst>
                <a:ext uri="{FF2B5EF4-FFF2-40B4-BE49-F238E27FC236}">
                  <a16:creationId xmlns:a16="http://schemas.microsoft.com/office/drawing/2014/main" id="{5D5775BE-4E52-D3CF-AC0E-0C001D7EDBD7}"/>
                </a:ext>
              </a:extLst>
            </p:cNvPr>
            <p:cNvSpPr/>
            <p:nvPr/>
          </p:nvSpPr>
          <p:spPr>
            <a:xfrm>
              <a:off x="6819101" y="3571390"/>
              <a:ext cx="126827" cy="6761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60"/>
                <a:gd name="f4" fmla="val 2081"/>
                <a:gd name="f5" fmla="val 536"/>
                <a:gd name="f6" fmla="val 1"/>
                <a:gd name="f7" fmla="val 221"/>
                <a:gd name="f8" fmla="val 347"/>
                <a:gd name="f9" fmla="val 851"/>
                <a:gd name="f10" fmla="val 1356"/>
                <a:gd name="f11" fmla="val 1702"/>
                <a:gd name="f12" fmla="val 1923"/>
                <a:gd name="f13" fmla="val 158"/>
                <a:gd name="f14" fmla="val 2080"/>
                <a:gd name="f15" fmla="val 3813"/>
                <a:gd name="f16" fmla="val 4002"/>
                <a:gd name="f17" fmla="val 4159"/>
                <a:gd name="f18" fmla="val 820"/>
                <a:gd name="f19" fmla="val 3970"/>
                <a:gd name="f20" fmla="val 3624"/>
                <a:gd name="f21" fmla="val 3214"/>
                <a:gd name="f22" fmla="val 410"/>
                <a:gd name="f23" fmla="val 2679"/>
                <a:gd name="f24" fmla="val 694"/>
                <a:gd name="f25" fmla="val 1450"/>
                <a:gd name="f26" fmla="val 946"/>
                <a:gd name="f27" fmla="*/ f0 1 4160"/>
                <a:gd name="f28" fmla="*/ f1 1 2081"/>
                <a:gd name="f29" fmla="val f2"/>
                <a:gd name="f30" fmla="val f3"/>
                <a:gd name="f31" fmla="val f4"/>
                <a:gd name="f32" fmla="+- f31 0 f29"/>
                <a:gd name="f33" fmla="+- f30 0 f29"/>
                <a:gd name="f34" fmla="*/ f33 1 4160"/>
                <a:gd name="f35" fmla="*/ f32 1 2081"/>
                <a:gd name="f36" fmla="*/ f29 1 f34"/>
                <a:gd name="f37" fmla="*/ f30 1 f34"/>
                <a:gd name="f38" fmla="*/ f29 1 f35"/>
                <a:gd name="f39" fmla="*/ f31 1 f35"/>
                <a:gd name="f40" fmla="*/ f36 f27 1"/>
                <a:gd name="f41" fmla="*/ f37 f27 1"/>
                <a:gd name="f42" fmla="*/ f39 f28 1"/>
                <a:gd name="f43" fmla="*/ f38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4160" h="2081">
                  <a:moveTo>
                    <a:pt x="f5" y="f6"/>
                  </a:moveTo>
                  <a:cubicBezTo>
                    <a:pt x="f7" y="f8"/>
                    <a:pt x="f6" y="f9"/>
                    <a:pt x="f6" y="f10"/>
                  </a:cubicBezTo>
                  <a:lnTo>
                    <a:pt x="f6" y="f11"/>
                  </a:lnTo>
                  <a:cubicBezTo>
                    <a:pt x="f6" y="f12"/>
                    <a:pt x="f13" y="f14"/>
                    <a:pt x="f8" y="f14"/>
                  </a:cubicBezTo>
                  <a:lnTo>
                    <a:pt x="f15" y="f14"/>
                  </a:lnTo>
                  <a:cubicBezTo>
                    <a:pt x="f16" y="f14"/>
                    <a:pt x="f17" y="f12"/>
                    <a:pt x="f17" y="f11"/>
                  </a:cubicBezTo>
                  <a:lnTo>
                    <a:pt x="f17" y="f10"/>
                  </a:lnTo>
                  <a:cubicBezTo>
                    <a:pt x="f17" y="f18"/>
                    <a:pt x="f19" y="f8"/>
                    <a:pt x="f20" y="f6"/>
                  </a:cubicBezTo>
                  <a:cubicBezTo>
                    <a:pt x="f21" y="f22"/>
                    <a:pt x="f23" y="f24"/>
                    <a:pt x="f14" y="f24"/>
                  </a:cubicBezTo>
                  <a:cubicBezTo>
                    <a:pt x="f25" y="f24"/>
                    <a:pt x="f26" y="f22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7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chemeClr val="bg1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99" name="Google Shape;10365;p74">
              <a:extLst>
                <a:ext uri="{FF2B5EF4-FFF2-40B4-BE49-F238E27FC236}">
                  <a16:creationId xmlns:a16="http://schemas.microsoft.com/office/drawing/2014/main" id="{0150CB04-90F7-461D-002D-802AE15CAFC2}"/>
                </a:ext>
              </a:extLst>
            </p:cNvPr>
            <p:cNvSpPr/>
            <p:nvPr/>
          </p:nvSpPr>
          <p:spPr>
            <a:xfrm>
              <a:off x="6823920" y="3661486"/>
              <a:ext cx="122008" cy="6862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002"/>
                <a:gd name="f4" fmla="val 2112"/>
                <a:gd name="f5" fmla="val 189"/>
                <a:gd name="f6" fmla="val 567"/>
                <a:gd name="f7" fmla="val 315"/>
                <a:gd name="f8" fmla="val 1229"/>
                <a:gd name="f9" fmla="val 473"/>
                <a:gd name="f10" fmla="val 2111"/>
                <a:gd name="f11" fmla="val 3655"/>
                <a:gd name="f12" fmla="val 3844"/>
                <a:gd name="f13" fmla="val 4001"/>
                <a:gd name="f14" fmla="val 1954"/>
                <a:gd name="f15" fmla="val 1733"/>
                <a:gd name="f16" fmla="val 378"/>
                <a:gd name="f17" fmla="val 3970"/>
                <a:gd name="f18" fmla="val 158"/>
                <a:gd name="f19" fmla="*/ f0 1 4002"/>
                <a:gd name="f20" fmla="*/ f1 1 2112"/>
                <a:gd name="f21" fmla="val f2"/>
                <a:gd name="f22" fmla="val f3"/>
                <a:gd name="f23" fmla="val f4"/>
                <a:gd name="f24" fmla="+- f23 0 f21"/>
                <a:gd name="f25" fmla="+- f22 0 f21"/>
                <a:gd name="f26" fmla="*/ f25 1 4002"/>
                <a:gd name="f27" fmla="*/ f24 1 2112"/>
                <a:gd name="f28" fmla="*/ f21 1 f26"/>
                <a:gd name="f29" fmla="*/ f22 1 f26"/>
                <a:gd name="f30" fmla="*/ f21 1 f27"/>
                <a:gd name="f31" fmla="*/ f23 1 f27"/>
                <a:gd name="f32" fmla="*/ f28 f19 1"/>
                <a:gd name="f33" fmla="*/ f29 f19 1"/>
                <a:gd name="f34" fmla="*/ f31 f20 1"/>
                <a:gd name="f35" fmla="*/ f30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4002" h="2112">
                  <a:moveTo>
                    <a:pt x="f2" y="f2"/>
                  </a:moveTo>
                  <a:cubicBezTo>
                    <a:pt x="f5" y="f6"/>
                    <a:pt x="f7" y="f8"/>
                    <a:pt x="f9" y="f10"/>
                  </a:cubicBezTo>
                  <a:lnTo>
                    <a:pt x="f11" y="f10"/>
                  </a:lnTo>
                  <a:cubicBezTo>
                    <a:pt x="f12" y="f10"/>
                    <a:pt x="f13" y="f14"/>
                    <a:pt x="f13" y="f15"/>
                  </a:cubicBezTo>
                  <a:lnTo>
                    <a:pt x="f13" y="f16"/>
                  </a:lnTo>
                  <a:cubicBezTo>
                    <a:pt x="f17" y="f18"/>
                    <a:pt x="f12" y="f2"/>
                    <a:pt x="f11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7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chemeClr val="bg1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00" name="Google Shape;10366;p74">
              <a:extLst>
                <a:ext uri="{FF2B5EF4-FFF2-40B4-BE49-F238E27FC236}">
                  <a16:creationId xmlns:a16="http://schemas.microsoft.com/office/drawing/2014/main" id="{3DEF76B4-640F-F16D-C320-D3062775222C}"/>
                </a:ext>
              </a:extLst>
            </p:cNvPr>
            <p:cNvSpPr/>
            <p:nvPr/>
          </p:nvSpPr>
          <p:spPr>
            <a:xfrm>
              <a:off x="6584749" y="3661486"/>
              <a:ext cx="122986" cy="6758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034"/>
                <a:gd name="f4" fmla="val 2080"/>
                <a:gd name="f5" fmla="val 347"/>
                <a:gd name="f6" fmla="val 158"/>
                <a:gd name="f7" fmla="val 1733"/>
                <a:gd name="f8" fmla="val 1954"/>
                <a:gd name="f9" fmla="val 3561"/>
                <a:gd name="f10" fmla="val 3718"/>
                <a:gd name="f11" fmla="val 1229"/>
                <a:gd name="f12" fmla="val 3813"/>
                <a:gd name="f13" fmla="val 567"/>
                <a:gd name="f14" fmla="val 4033"/>
                <a:gd name="f15" fmla="*/ f0 1 4034"/>
                <a:gd name="f16" fmla="*/ f1 1 2080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4034"/>
                <a:gd name="f23" fmla="*/ f20 1 2080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4034" h="2080">
                  <a:moveTo>
                    <a:pt x="f5" y="f2"/>
                  </a:moveTo>
                  <a:cubicBezTo>
                    <a:pt x="f6" y="f2"/>
                    <a:pt x="f2" y="f6"/>
                    <a:pt x="f2" y="f5"/>
                  </a:cubicBezTo>
                  <a:lnTo>
                    <a:pt x="f2" y="f7"/>
                  </a:lnTo>
                  <a:cubicBezTo>
                    <a:pt x="f2" y="f8"/>
                    <a:pt x="f6" y="f4"/>
                    <a:pt x="f5" y="f4"/>
                  </a:cubicBezTo>
                  <a:lnTo>
                    <a:pt x="f9" y="f4"/>
                  </a:lnTo>
                  <a:cubicBezTo>
                    <a:pt x="f10" y="f11"/>
                    <a:pt x="f12" y="f13"/>
                    <a:pt x="f14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7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chemeClr val="bg1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101" name="Google Shape;10399;p74">
            <a:extLst>
              <a:ext uri="{FF2B5EF4-FFF2-40B4-BE49-F238E27FC236}">
                <a16:creationId xmlns:a16="http://schemas.microsoft.com/office/drawing/2014/main" id="{154246D4-B605-EECD-33A5-0ED71B723E30}"/>
              </a:ext>
            </a:extLst>
          </p:cNvPr>
          <p:cNvGrpSpPr/>
          <p:nvPr/>
        </p:nvGrpSpPr>
        <p:grpSpPr>
          <a:xfrm>
            <a:off x="2347593" y="4721519"/>
            <a:ext cx="480280" cy="509125"/>
            <a:chOff x="3132295" y="3410510"/>
            <a:chExt cx="360210" cy="381844"/>
          </a:xfrm>
          <a:solidFill>
            <a:schemeClr val="bg2"/>
          </a:solidFill>
        </p:grpSpPr>
        <p:sp>
          <p:nvSpPr>
            <p:cNvPr id="102" name="Google Shape;10400;p74">
              <a:extLst>
                <a:ext uri="{FF2B5EF4-FFF2-40B4-BE49-F238E27FC236}">
                  <a16:creationId xmlns:a16="http://schemas.microsoft.com/office/drawing/2014/main" id="{03DD0D5B-1B62-C274-A196-097D9BAB7C2A}"/>
                </a:ext>
              </a:extLst>
            </p:cNvPr>
            <p:cNvSpPr/>
            <p:nvPr/>
          </p:nvSpPr>
          <p:spPr>
            <a:xfrm>
              <a:off x="3292690" y="3582491"/>
              <a:ext cx="22128" cy="2150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26"/>
                <a:gd name="f4" fmla="val 662"/>
                <a:gd name="f5" fmla="val 375"/>
                <a:gd name="f6" fmla="val 292"/>
                <a:gd name="f7" fmla="val 206"/>
                <a:gd name="f8" fmla="val 32"/>
                <a:gd name="f9" fmla="val 127"/>
                <a:gd name="f10" fmla="val 95"/>
                <a:gd name="f11" fmla="val 1"/>
                <a:gd name="f12" fmla="val 221"/>
                <a:gd name="f13" fmla="val 441"/>
                <a:gd name="f14" fmla="val 567"/>
                <a:gd name="f15" fmla="val 190"/>
                <a:gd name="f16" fmla="val 630"/>
                <a:gd name="f17" fmla="val 277"/>
                <a:gd name="f18" fmla="val 363"/>
                <a:gd name="f19" fmla="val 450"/>
                <a:gd name="f20" fmla="val 536"/>
                <a:gd name="f21" fmla="val 599"/>
                <a:gd name="f22" fmla="val 725"/>
                <a:gd name="f23" fmla="val 458"/>
                <a:gd name="f24" fmla="*/ f0 1 726"/>
                <a:gd name="f25" fmla="*/ f1 1 662"/>
                <a:gd name="f26" fmla="val f2"/>
                <a:gd name="f27" fmla="val f3"/>
                <a:gd name="f28" fmla="val f4"/>
                <a:gd name="f29" fmla="+- f28 0 f26"/>
                <a:gd name="f30" fmla="+- f27 0 f26"/>
                <a:gd name="f31" fmla="*/ f30 1 726"/>
                <a:gd name="f32" fmla="*/ f29 1 662"/>
                <a:gd name="f33" fmla="*/ f26 1 f31"/>
                <a:gd name="f34" fmla="*/ f27 1 f31"/>
                <a:gd name="f35" fmla="*/ f26 1 f32"/>
                <a:gd name="f36" fmla="*/ f28 1 f32"/>
                <a:gd name="f37" fmla="*/ f33 f24 1"/>
                <a:gd name="f38" fmla="*/ f34 f24 1"/>
                <a:gd name="f39" fmla="*/ f36 f25 1"/>
                <a:gd name="f40" fmla="*/ f35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726" h="662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1" y="f13"/>
                    <a:pt x="f9" y="f14"/>
                  </a:cubicBezTo>
                  <a:cubicBezTo>
                    <a:pt x="f15" y="f16"/>
                    <a:pt x="f17" y="f4"/>
                    <a:pt x="f18" y="f4"/>
                  </a:cubicBezTo>
                  <a:cubicBezTo>
                    <a:pt x="f19" y="f4"/>
                    <a:pt x="f20" y="f16"/>
                    <a:pt x="f21" y="f14"/>
                  </a:cubicBezTo>
                  <a:cubicBezTo>
                    <a:pt x="f22" y="f13"/>
                    <a:pt x="f22" y="f12"/>
                    <a:pt x="f21" y="f10"/>
                  </a:cubicBezTo>
                  <a:cubicBezTo>
                    <a:pt x="f20" y="f8"/>
                    <a:pt x="f23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7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chemeClr val="bg1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03" name="Google Shape;10401;p74">
              <a:extLst>
                <a:ext uri="{FF2B5EF4-FFF2-40B4-BE49-F238E27FC236}">
                  <a16:creationId xmlns:a16="http://schemas.microsoft.com/office/drawing/2014/main" id="{D74E6DF4-52C3-2887-7333-A2D4E6B64D33}"/>
                </a:ext>
              </a:extLst>
            </p:cNvPr>
            <p:cNvSpPr/>
            <p:nvPr/>
          </p:nvSpPr>
          <p:spPr>
            <a:xfrm>
              <a:off x="3245644" y="3537164"/>
              <a:ext cx="115269" cy="1126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781"/>
                <a:gd name="f4" fmla="val 3467"/>
                <a:gd name="f5" fmla="val 1922"/>
                <a:gd name="f6" fmla="val 710"/>
                <a:gd name="f7" fmla="val 2190"/>
                <a:gd name="f8" fmla="val 2458"/>
                <a:gd name="f9" fmla="val 812"/>
                <a:gd name="f10" fmla="val 2647"/>
                <a:gd name="f11" fmla="val 1017"/>
                <a:gd name="f12" fmla="val 3088"/>
                <a:gd name="f13" fmla="val 1395"/>
                <a:gd name="f14" fmla="val 2088"/>
                <a:gd name="f15" fmla="val 2466"/>
                <a:gd name="f16" fmla="val 2671"/>
                <a:gd name="f17" fmla="val 2773"/>
                <a:gd name="f18" fmla="val 1654"/>
                <a:gd name="f19" fmla="val 1386"/>
                <a:gd name="f20" fmla="val 1197"/>
                <a:gd name="f21" fmla="val 788"/>
                <a:gd name="f22" fmla="val 1930"/>
                <a:gd name="f23" fmla="val 1"/>
                <a:gd name="f24" fmla="val 1489"/>
                <a:gd name="f25" fmla="val 1040"/>
                <a:gd name="f26" fmla="val 182"/>
                <a:gd name="f27" fmla="val 693"/>
                <a:gd name="f28" fmla="val 544"/>
                <a:gd name="f29" fmla="val 1206"/>
                <a:gd name="f30" fmla="val 2309"/>
                <a:gd name="f31" fmla="val 2970"/>
                <a:gd name="f32" fmla="val 1024"/>
                <a:gd name="f33" fmla="val 3301"/>
                <a:gd name="f34" fmla="val 1473"/>
                <a:gd name="f35" fmla="val 3466"/>
                <a:gd name="f36" fmla="val 1918"/>
                <a:gd name="f37" fmla="val 2363"/>
                <a:gd name="f38" fmla="val 2804"/>
                <a:gd name="f39" fmla="val 3119"/>
                <a:gd name="f40" fmla="val 2371"/>
                <a:gd name="f41" fmla="*/ f0 1 3781"/>
                <a:gd name="f42" fmla="*/ f1 1 3467"/>
                <a:gd name="f43" fmla="val f2"/>
                <a:gd name="f44" fmla="val f3"/>
                <a:gd name="f45" fmla="val f4"/>
                <a:gd name="f46" fmla="+- f45 0 f43"/>
                <a:gd name="f47" fmla="+- f44 0 f43"/>
                <a:gd name="f48" fmla="*/ f47 1 3781"/>
                <a:gd name="f49" fmla="*/ f46 1 3467"/>
                <a:gd name="f50" fmla="*/ f43 1 f48"/>
                <a:gd name="f51" fmla="*/ f44 1 f48"/>
                <a:gd name="f52" fmla="*/ f43 1 f49"/>
                <a:gd name="f53" fmla="*/ f45 1 f49"/>
                <a:gd name="f54" fmla="*/ f50 f41 1"/>
                <a:gd name="f55" fmla="*/ f51 f41 1"/>
                <a:gd name="f56" fmla="*/ f53 f42 1"/>
                <a:gd name="f57" fmla="*/ f52 f4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4" t="f57" r="f55" b="f56"/>
              <a:pathLst>
                <a:path w="3781" h="3467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2" y="f14"/>
                    <a:pt x="f10" y="f15"/>
                  </a:cubicBezTo>
                  <a:cubicBezTo>
                    <a:pt x="f8" y="f16"/>
                    <a:pt x="f7" y="f17"/>
                    <a:pt x="f5" y="f17"/>
                  </a:cubicBezTo>
                  <a:cubicBezTo>
                    <a:pt x="f18" y="f17"/>
                    <a:pt x="f19" y="f16"/>
                    <a:pt x="f20" y="f15"/>
                  </a:cubicBezTo>
                  <a:cubicBezTo>
                    <a:pt x="f21" y="f14"/>
                    <a:pt x="f21" y="f13"/>
                    <a:pt x="f20" y="f11"/>
                  </a:cubicBezTo>
                  <a:cubicBezTo>
                    <a:pt x="f19" y="f9"/>
                    <a:pt x="f18" y="f6"/>
                    <a:pt x="f5" y="f6"/>
                  </a:cubicBezTo>
                  <a:close/>
                  <a:moveTo>
                    <a:pt x="f22" y="f23"/>
                  </a:moveTo>
                  <a:cubicBezTo>
                    <a:pt x="f24" y="f23"/>
                    <a:pt x="f25" y="f26"/>
                    <a:pt x="f27" y="f28"/>
                  </a:cubicBezTo>
                  <a:cubicBezTo>
                    <a:pt x="f2" y="f29"/>
                    <a:pt x="f2" y="f30"/>
                    <a:pt x="f27" y="f31"/>
                  </a:cubicBezTo>
                  <a:cubicBezTo>
                    <a:pt x="f32" y="f33"/>
                    <a:pt x="f34" y="f35"/>
                    <a:pt x="f36" y="f35"/>
                  </a:cubicBezTo>
                  <a:cubicBezTo>
                    <a:pt x="f37" y="f35"/>
                    <a:pt x="f38" y="f33"/>
                    <a:pt x="f39" y="f31"/>
                  </a:cubicBezTo>
                  <a:cubicBezTo>
                    <a:pt x="f3" y="f30"/>
                    <a:pt x="f3" y="f29"/>
                    <a:pt x="f39" y="f28"/>
                  </a:cubicBezTo>
                  <a:cubicBezTo>
                    <a:pt x="f38" y="f26"/>
                    <a:pt x="f40" y="f23"/>
                    <a:pt x="f22" y="f23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7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chemeClr val="bg1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04" name="Google Shape;10402;p74">
              <a:extLst>
                <a:ext uri="{FF2B5EF4-FFF2-40B4-BE49-F238E27FC236}">
                  <a16:creationId xmlns:a16="http://schemas.microsoft.com/office/drawing/2014/main" id="{BD64F664-A50F-18E7-0692-C093FB09AC29}"/>
                </a:ext>
              </a:extLst>
            </p:cNvPr>
            <p:cNvSpPr/>
            <p:nvPr/>
          </p:nvSpPr>
          <p:spPr>
            <a:xfrm>
              <a:off x="3348423" y="3422791"/>
              <a:ext cx="144082" cy="15459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726"/>
                <a:gd name="f4" fmla="val 4758"/>
                <a:gd name="f5" fmla="val 3533"/>
                <a:gd name="f6" fmla="val 3442"/>
                <a:gd name="f7" fmla="val 3355"/>
                <a:gd name="f8" fmla="val 32"/>
                <a:gd name="f9" fmla="val 3308"/>
                <a:gd name="f10" fmla="val 95"/>
                <a:gd name="f11" fmla="val 410"/>
                <a:gd name="f12" fmla="val 3623"/>
                <a:gd name="f13" fmla="val 788"/>
                <a:gd name="f14" fmla="val 4127"/>
                <a:gd name="f15" fmla="val 1953"/>
                <a:gd name="f16" fmla="val 4600"/>
                <a:gd name="f17" fmla="val 2678"/>
                <a:gd name="f18" fmla="val 4663"/>
                <a:gd name="f19" fmla="val 2615"/>
                <a:gd name="f20" fmla="val 2521"/>
                <a:gd name="f21" fmla="val 2395"/>
                <a:gd name="f22" fmla="val 1544"/>
                <a:gd name="f23" fmla="val 4348"/>
                <a:gd name="f24" fmla="val 693"/>
                <a:gd name="f25" fmla="val 3781"/>
                <a:gd name="f26" fmla="val 3718"/>
                <a:gd name="f27" fmla="*/ f0 1 4726"/>
                <a:gd name="f28" fmla="*/ f1 1 4758"/>
                <a:gd name="f29" fmla="val f2"/>
                <a:gd name="f30" fmla="val f3"/>
                <a:gd name="f31" fmla="val f4"/>
                <a:gd name="f32" fmla="+- f31 0 f29"/>
                <a:gd name="f33" fmla="+- f30 0 f29"/>
                <a:gd name="f34" fmla="*/ f33 1 4726"/>
                <a:gd name="f35" fmla="*/ f32 1 4758"/>
                <a:gd name="f36" fmla="*/ f29 1 f34"/>
                <a:gd name="f37" fmla="*/ f30 1 f34"/>
                <a:gd name="f38" fmla="*/ f29 1 f35"/>
                <a:gd name="f39" fmla="*/ f31 1 f35"/>
                <a:gd name="f40" fmla="*/ f36 f27 1"/>
                <a:gd name="f41" fmla="*/ f37 f27 1"/>
                <a:gd name="f42" fmla="*/ f39 f28 1"/>
                <a:gd name="f43" fmla="*/ f38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4726" h="4758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2" y="f9"/>
                  </a:lnTo>
                  <a:cubicBezTo>
                    <a:pt x="f11" y="f12"/>
                    <a:pt x="f13" y="f14"/>
                    <a:pt x="f15" y="f4"/>
                  </a:cubicBezTo>
                  <a:lnTo>
                    <a:pt x="f16" y="f17"/>
                  </a:lnTo>
                  <a:cubicBezTo>
                    <a:pt x="f18" y="f19"/>
                    <a:pt x="f3" y="f20"/>
                    <a:pt x="f3" y="f21"/>
                  </a:cubicBezTo>
                  <a:cubicBezTo>
                    <a:pt x="f3" y="f22"/>
                    <a:pt x="f23" y="f24"/>
                    <a:pt x="f25" y="f10"/>
                  </a:cubicBezTo>
                  <a:cubicBezTo>
                    <a:pt x="f26" y="f8"/>
                    <a:pt x="f12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7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chemeClr val="bg1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05" name="Google Shape;10403;p74">
              <a:extLst>
                <a:ext uri="{FF2B5EF4-FFF2-40B4-BE49-F238E27FC236}">
                  <a16:creationId xmlns:a16="http://schemas.microsoft.com/office/drawing/2014/main" id="{DEBDE7DA-70A4-A8ED-3498-39CF019A001A}"/>
                </a:ext>
              </a:extLst>
            </p:cNvPr>
            <p:cNvSpPr/>
            <p:nvPr/>
          </p:nvSpPr>
          <p:spPr>
            <a:xfrm>
              <a:off x="3295589" y="3647989"/>
              <a:ext cx="125848" cy="13309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28"/>
                <a:gd name="f4" fmla="val 4096"/>
                <a:gd name="f5" fmla="val 2048"/>
                <a:gd name="f6" fmla="val 1985"/>
                <a:gd name="f7" fmla="val 32"/>
                <a:gd name="f8" fmla="val 63"/>
                <a:gd name="f9" fmla="val 1954"/>
                <a:gd name="f10" fmla="val 126"/>
                <a:gd name="f11" fmla="val 1506"/>
                <a:gd name="f12" fmla="val 546"/>
                <a:gd name="f13" fmla="val 859"/>
                <a:gd name="f14" fmla="val 767"/>
                <a:gd name="f15" fmla="val 235"/>
                <a:gd name="f16" fmla="val 156"/>
                <a:gd name="f17" fmla="val 78"/>
                <a:gd name="f18" fmla="val 764"/>
                <a:gd name="f19" fmla="val 756"/>
                <a:gd name="f20" fmla="val 567"/>
                <a:gd name="f21" fmla="val 1670"/>
                <a:gd name="f22" fmla="val 1355"/>
                <a:gd name="f23" fmla="val 3749"/>
                <a:gd name="f24" fmla="val 1418"/>
                <a:gd name="f25" fmla="val 3875"/>
                <a:gd name="f26" fmla="val 1450"/>
                <a:gd name="f27" fmla="val 4001"/>
                <a:gd name="f28" fmla="val 1607"/>
                <a:gd name="f29" fmla="val 1733"/>
                <a:gd name="f30" fmla="val 1891"/>
                <a:gd name="f31" fmla="val 4033"/>
                <a:gd name="f32" fmla="val 2426"/>
                <a:gd name="f33" fmla="val 2647"/>
                <a:gd name="f34" fmla="val 3182"/>
                <a:gd name="f35" fmla="val 2710"/>
                <a:gd name="f36" fmla="val 630"/>
                <a:gd name="f37" fmla="*/ f0 1 4128"/>
                <a:gd name="f38" fmla="*/ f1 1 4096"/>
                <a:gd name="f39" fmla="val f2"/>
                <a:gd name="f40" fmla="val f3"/>
                <a:gd name="f41" fmla="val f4"/>
                <a:gd name="f42" fmla="+- f41 0 f39"/>
                <a:gd name="f43" fmla="+- f40 0 f39"/>
                <a:gd name="f44" fmla="*/ f43 1 4128"/>
                <a:gd name="f45" fmla="*/ f42 1 4096"/>
                <a:gd name="f46" fmla="*/ f39 1 f44"/>
                <a:gd name="f47" fmla="*/ f40 1 f44"/>
                <a:gd name="f48" fmla="*/ f39 1 f45"/>
                <a:gd name="f49" fmla="*/ f41 1 f45"/>
                <a:gd name="f50" fmla="*/ f46 f37 1"/>
                <a:gd name="f51" fmla="*/ f47 f37 1"/>
                <a:gd name="f52" fmla="*/ f49 f38 1"/>
                <a:gd name="f53" fmla="*/ f48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0" t="f53" r="f51" b="f52"/>
              <a:pathLst>
                <a:path w="4128" h="4096">
                  <a:moveTo>
                    <a:pt x="f5" y="f2"/>
                  </a:moveTo>
                  <a:cubicBezTo>
                    <a:pt x="f6" y="f7"/>
                    <a:pt x="f6" y="f8"/>
                    <a:pt x="f9" y="f10"/>
                  </a:cubicBezTo>
                  <a:cubicBezTo>
                    <a:pt x="f11" y="f12"/>
                    <a:pt x="f13" y="f14"/>
                    <a:pt x="f15" y="f14"/>
                  </a:cubicBezTo>
                  <a:cubicBezTo>
                    <a:pt x="f16" y="f14"/>
                    <a:pt x="f17" y="f18"/>
                    <a:pt x="f2" y="f19"/>
                  </a:cubicBezTo>
                  <a:lnTo>
                    <a:pt x="f2" y="f19"/>
                  </a:lnTo>
                  <a:cubicBezTo>
                    <a:pt x="f20" y="f21"/>
                    <a:pt x="f22" y="f23"/>
                    <a:pt x="f24" y="f25"/>
                  </a:cubicBezTo>
                  <a:cubicBezTo>
                    <a:pt x="f26" y="f27"/>
                    <a:pt x="f28" y="f4"/>
                    <a:pt x="f29" y="f4"/>
                  </a:cubicBezTo>
                  <a:cubicBezTo>
                    <a:pt x="f30" y="f4"/>
                    <a:pt x="f6" y="f31"/>
                    <a:pt x="f5" y="f25"/>
                  </a:cubicBezTo>
                  <a:lnTo>
                    <a:pt x="f32" y="f33"/>
                  </a:lnTo>
                  <a:lnTo>
                    <a:pt x="f34" y="f33"/>
                  </a:lnTo>
                  <a:cubicBezTo>
                    <a:pt x="f3" y="f33"/>
                    <a:pt x="f35" y="f36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7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chemeClr val="bg1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06" name="Google Shape;10404;p74">
              <a:extLst>
                <a:ext uri="{FF2B5EF4-FFF2-40B4-BE49-F238E27FC236}">
                  <a16:creationId xmlns:a16="http://schemas.microsoft.com/office/drawing/2014/main" id="{0260EDE9-C858-8346-8FB7-64ACD88398D6}"/>
                </a:ext>
              </a:extLst>
            </p:cNvPr>
            <p:cNvSpPr/>
            <p:nvPr/>
          </p:nvSpPr>
          <p:spPr>
            <a:xfrm>
              <a:off x="3369545" y="3585545"/>
              <a:ext cx="109508" cy="11573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592"/>
                <a:gd name="f4" fmla="val 3562"/>
                <a:gd name="f5" fmla="val 252"/>
                <a:gd name="f6" fmla="val 1"/>
                <a:gd name="f7" fmla="val 284"/>
                <a:gd name="f8" fmla="val 410"/>
                <a:gd name="f9" fmla="val 189"/>
                <a:gd name="f10" fmla="val 883"/>
                <a:gd name="f11" fmla="val 1292"/>
                <a:gd name="f12" fmla="val 630"/>
                <a:gd name="f13" fmla="val 1922"/>
                <a:gd name="f14" fmla="val 1134"/>
                <a:gd name="f15" fmla="val 2615"/>
                <a:gd name="f16" fmla="val 1544"/>
                <a:gd name="f17" fmla="val 3466"/>
                <a:gd name="f18" fmla="val 1565"/>
                <a:gd name="f19" fmla="val 3530"/>
                <a:gd name="f20" fmla="val 1634"/>
                <a:gd name="f21" fmla="val 1715"/>
                <a:gd name="f22" fmla="val 1874"/>
                <a:gd name="f23" fmla="val 2080"/>
                <a:gd name="f24" fmla="val 3443"/>
                <a:gd name="f25" fmla="val 3214"/>
                <a:gd name="f26" fmla="val 2458"/>
                <a:gd name="f27" fmla="val 3308"/>
                <a:gd name="f28" fmla="val 3497"/>
                <a:gd name="f29" fmla="val 1985"/>
                <a:gd name="f30" fmla="val 1891"/>
                <a:gd name="f31" fmla="val 1733"/>
                <a:gd name="f32" fmla="val 1576"/>
                <a:gd name="f33" fmla="val 1450"/>
                <a:gd name="f34" fmla="val 3340"/>
                <a:gd name="f35" fmla="val 1418"/>
                <a:gd name="f36" fmla="val 3182"/>
                <a:gd name="f37" fmla="val 1355"/>
                <a:gd name="f38" fmla="val 568"/>
                <a:gd name="f39" fmla="*/ f0 1 3592"/>
                <a:gd name="f40" fmla="*/ f1 1 3562"/>
                <a:gd name="f41" fmla="val f2"/>
                <a:gd name="f42" fmla="val f3"/>
                <a:gd name="f43" fmla="val f4"/>
                <a:gd name="f44" fmla="+- f43 0 f41"/>
                <a:gd name="f45" fmla="+- f42 0 f41"/>
                <a:gd name="f46" fmla="*/ f45 1 3592"/>
                <a:gd name="f47" fmla="*/ f44 1 3562"/>
                <a:gd name="f48" fmla="*/ f41 1 f46"/>
                <a:gd name="f49" fmla="*/ f42 1 f46"/>
                <a:gd name="f50" fmla="*/ f41 1 f47"/>
                <a:gd name="f51" fmla="*/ f43 1 f47"/>
                <a:gd name="f52" fmla="*/ f48 f39 1"/>
                <a:gd name="f53" fmla="*/ f49 f39 1"/>
                <a:gd name="f54" fmla="*/ f51 f40 1"/>
                <a:gd name="f55" fmla="*/ f50 f4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2" t="f55" r="f53" b="f54"/>
              <a:pathLst>
                <a:path w="3592" h="3562">
                  <a:moveTo>
                    <a:pt x="f5" y="f6"/>
                  </a:moveTo>
                  <a:cubicBezTo>
                    <a:pt x="f7" y="f8"/>
                    <a:pt x="f9" y="f10"/>
                    <a:pt x="f2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4"/>
                    <a:pt x="f21" y="f4"/>
                  </a:cubicBezTo>
                  <a:cubicBezTo>
                    <a:pt x="f22" y="f4"/>
                    <a:pt x="f23" y="f24"/>
                    <a:pt x="f23" y="f25"/>
                  </a:cubicBezTo>
                  <a:lnTo>
                    <a:pt x="f23" y="f26"/>
                  </a:lnTo>
                  <a:lnTo>
                    <a:pt x="f27" y="f23"/>
                  </a:lnTo>
                  <a:cubicBezTo>
                    <a:pt x="f28" y="f29"/>
                    <a:pt x="f3" y="f30"/>
                    <a:pt x="f3" y="f31"/>
                  </a:cubicBezTo>
                  <a:cubicBezTo>
                    <a:pt x="f3" y="f32"/>
                    <a:pt x="f28" y="f33"/>
                    <a:pt x="f34" y="f35"/>
                  </a:cubicBezTo>
                  <a:cubicBezTo>
                    <a:pt x="f36" y="f37"/>
                    <a:pt x="f14" y="f38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7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chemeClr val="bg1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07" name="Google Shape;10405;p74">
              <a:extLst>
                <a:ext uri="{FF2B5EF4-FFF2-40B4-BE49-F238E27FC236}">
                  <a16:creationId xmlns:a16="http://schemas.microsoft.com/office/drawing/2014/main" id="{EDDC0B43-C2D1-46C3-0933-F8A2604CE608}"/>
                </a:ext>
              </a:extLst>
            </p:cNvPr>
            <p:cNvSpPr/>
            <p:nvPr/>
          </p:nvSpPr>
          <p:spPr>
            <a:xfrm>
              <a:off x="3141905" y="3638763"/>
              <a:ext cx="146971" cy="15359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21"/>
                <a:gd name="f4" fmla="val 4727"/>
                <a:gd name="f5" fmla="val 3372"/>
                <a:gd name="f6" fmla="val 1"/>
                <a:gd name="f7" fmla="val 95"/>
                <a:gd name="f8" fmla="val 3277"/>
                <a:gd name="f9" fmla="val 3435"/>
                <a:gd name="f10" fmla="val 3687"/>
                <a:gd name="f11" fmla="val 158"/>
                <a:gd name="f12" fmla="val 3781"/>
                <a:gd name="f13" fmla="val 788"/>
                <a:gd name="f14" fmla="val 4411"/>
                <a:gd name="f15" fmla="val 1607"/>
                <a:gd name="f16" fmla="val 2458"/>
                <a:gd name="f17" fmla="val 2584"/>
                <a:gd name="f18" fmla="val 2679"/>
                <a:gd name="f19" fmla="val 4695"/>
                <a:gd name="f20" fmla="val 2742"/>
                <a:gd name="f21" fmla="val 4632"/>
                <a:gd name="f22" fmla="val 1986"/>
                <a:gd name="f23" fmla="val 4254"/>
                <a:gd name="f24" fmla="val 851"/>
                <a:gd name="f25" fmla="val 3718"/>
                <a:gd name="f26" fmla="val 442"/>
                <a:gd name="f27" fmla="*/ f0 1 4821"/>
                <a:gd name="f28" fmla="*/ f1 1 4727"/>
                <a:gd name="f29" fmla="val f2"/>
                <a:gd name="f30" fmla="val f3"/>
                <a:gd name="f31" fmla="val f4"/>
                <a:gd name="f32" fmla="+- f31 0 f29"/>
                <a:gd name="f33" fmla="+- f30 0 f29"/>
                <a:gd name="f34" fmla="*/ f33 1 4821"/>
                <a:gd name="f35" fmla="*/ f32 1 4727"/>
                <a:gd name="f36" fmla="*/ f29 1 f34"/>
                <a:gd name="f37" fmla="*/ f30 1 f34"/>
                <a:gd name="f38" fmla="*/ f29 1 f35"/>
                <a:gd name="f39" fmla="*/ f31 1 f35"/>
                <a:gd name="f40" fmla="*/ f36 f27 1"/>
                <a:gd name="f41" fmla="*/ f37 f27 1"/>
                <a:gd name="f42" fmla="*/ f39 f28 1"/>
                <a:gd name="f43" fmla="*/ f38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4821" h="4727">
                  <a:moveTo>
                    <a:pt x="f5" y="f6"/>
                  </a:moveTo>
                  <a:lnTo>
                    <a:pt x="f7" y="f8"/>
                  </a:lnTo>
                  <a:cubicBezTo>
                    <a:pt x="f6" y="f9"/>
                    <a:pt x="f6" y="f10"/>
                    <a:pt x="f11" y="f12"/>
                  </a:cubicBezTo>
                  <a:cubicBezTo>
                    <a:pt x="f13" y="f14"/>
                    <a:pt x="f15" y="f4"/>
                    <a:pt x="f16" y="f4"/>
                  </a:cubicBezTo>
                  <a:cubicBezTo>
                    <a:pt x="f17" y="f4"/>
                    <a:pt x="f18" y="f19"/>
                    <a:pt x="f20" y="f21"/>
                  </a:cubicBezTo>
                  <a:lnTo>
                    <a:pt x="f3" y="f22"/>
                  </a:lnTo>
                  <a:cubicBezTo>
                    <a:pt x="f23" y="f24"/>
                    <a:pt x="f25" y="f2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7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chemeClr val="bg1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08" name="Google Shape;10406;p74">
              <a:extLst>
                <a:ext uri="{FF2B5EF4-FFF2-40B4-BE49-F238E27FC236}">
                  <a16:creationId xmlns:a16="http://schemas.microsoft.com/office/drawing/2014/main" id="{F1815EE8-D635-7076-774C-785185E409F4}"/>
                </a:ext>
              </a:extLst>
            </p:cNvPr>
            <p:cNvSpPr/>
            <p:nvPr/>
          </p:nvSpPr>
          <p:spPr>
            <a:xfrm>
              <a:off x="3295589" y="3410510"/>
              <a:ext cx="126827" cy="10956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60"/>
                <a:gd name="f4" fmla="val 3372"/>
                <a:gd name="f5" fmla="val 2836"/>
                <a:gd name="f6" fmla="val 2678"/>
                <a:gd name="f7" fmla="val 2584"/>
                <a:gd name="f8" fmla="val 32"/>
                <a:gd name="f9" fmla="val 2521"/>
                <a:gd name="f10" fmla="val 95"/>
                <a:gd name="f11" fmla="val 3245"/>
                <a:gd name="f12" fmla="val 90"/>
                <a:gd name="f13" fmla="val 3238"/>
                <a:gd name="f14" fmla="val 181"/>
                <a:gd name="f15" fmla="val 3234"/>
                <a:gd name="f16" fmla="val 272"/>
                <a:gd name="f17" fmla="val 568"/>
                <a:gd name="f18" fmla="val 870"/>
                <a:gd name="f19" fmla="val 3275"/>
                <a:gd name="f20" fmla="val 1135"/>
                <a:gd name="f21" fmla="val 3371"/>
                <a:gd name="f22" fmla="val 1324"/>
                <a:gd name="f23" fmla="val 3119"/>
                <a:gd name="f24" fmla="val 3939"/>
                <a:gd name="f25" fmla="val 567"/>
                <a:gd name="f26" fmla="val 4159"/>
                <a:gd name="f27" fmla="val 347"/>
                <a:gd name="f28" fmla="val 3718"/>
                <a:gd name="f29" fmla="val 158"/>
                <a:gd name="f30" fmla="val 3308"/>
                <a:gd name="f31" fmla="*/ f0 1 4160"/>
                <a:gd name="f32" fmla="*/ f1 1 3372"/>
                <a:gd name="f33" fmla="val f2"/>
                <a:gd name="f34" fmla="val f3"/>
                <a:gd name="f35" fmla="val f4"/>
                <a:gd name="f36" fmla="+- f35 0 f33"/>
                <a:gd name="f37" fmla="+- f34 0 f33"/>
                <a:gd name="f38" fmla="*/ f37 1 4160"/>
                <a:gd name="f39" fmla="*/ f36 1 3372"/>
                <a:gd name="f40" fmla="*/ f33 1 f38"/>
                <a:gd name="f41" fmla="*/ f34 1 f38"/>
                <a:gd name="f42" fmla="*/ f33 1 f39"/>
                <a:gd name="f43" fmla="*/ f35 1 f39"/>
                <a:gd name="f44" fmla="*/ f40 f31 1"/>
                <a:gd name="f45" fmla="*/ f41 f31 1"/>
                <a:gd name="f46" fmla="*/ f43 f32 1"/>
                <a:gd name="f47" fmla="*/ f42 f3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4" t="f47" r="f45" b="f46"/>
              <a:pathLst>
                <a:path w="4160" h="3372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2" y="f11"/>
                  </a:lnTo>
                  <a:cubicBezTo>
                    <a:pt x="f12" y="f13"/>
                    <a:pt x="f14" y="f15"/>
                    <a:pt x="f16" y="f15"/>
                  </a:cubicBezTo>
                  <a:cubicBezTo>
                    <a:pt x="f17" y="f15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7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chemeClr val="bg1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09" name="Google Shape;10407;p74">
              <a:extLst>
                <a:ext uri="{FF2B5EF4-FFF2-40B4-BE49-F238E27FC236}">
                  <a16:creationId xmlns:a16="http://schemas.microsoft.com/office/drawing/2014/main" id="{CDE2743F-F8C8-DAF8-5E54-0AC2134F8AE3}"/>
                </a:ext>
              </a:extLst>
            </p:cNvPr>
            <p:cNvSpPr/>
            <p:nvPr/>
          </p:nvSpPr>
          <p:spPr>
            <a:xfrm>
              <a:off x="3132295" y="3579400"/>
              <a:ext cx="102796" cy="13926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372"/>
                <a:gd name="f4" fmla="val 4286"/>
                <a:gd name="f5" fmla="val 3246"/>
                <a:gd name="f6" fmla="val 1"/>
                <a:gd name="f7" fmla="val 95"/>
                <a:gd name="f8" fmla="val 2552"/>
                <a:gd name="f9" fmla="val 32"/>
                <a:gd name="f10" fmla="val 2615"/>
                <a:gd name="f11" fmla="val 2710"/>
                <a:gd name="f12" fmla="val 2836"/>
                <a:gd name="f13" fmla="val 3340"/>
                <a:gd name="f14" fmla="val 3844"/>
                <a:gd name="f15" fmla="val 347"/>
                <a:gd name="f16" fmla="val 4285"/>
                <a:gd name="f17" fmla="val 1261"/>
                <a:gd name="f18" fmla="val 3214"/>
                <a:gd name="f19" fmla="val 851"/>
                <a:gd name="f20" fmla="val 3183"/>
                <a:gd name="f21" fmla="val 410"/>
                <a:gd name="f22" fmla="*/ f0 1 3372"/>
                <a:gd name="f23" fmla="*/ f1 1 4286"/>
                <a:gd name="f24" fmla="val f2"/>
                <a:gd name="f25" fmla="val f3"/>
                <a:gd name="f26" fmla="val f4"/>
                <a:gd name="f27" fmla="+- f26 0 f24"/>
                <a:gd name="f28" fmla="+- f25 0 f24"/>
                <a:gd name="f29" fmla="*/ f28 1 3372"/>
                <a:gd name="f30" fmla="*/ f27 1 4286"/>
                <a:gd name="f31" fmla="*/ f24 1 f29"/>
                <a:gd name="f32" fmla="*/ f25 1 f29"/>
                <a:gd name="f33" fmla="*/ f24 1 f30"/>
                <a:gd name="f34" fmla="*/ f26 1 f30"/>
                <a:gd name="f35" fmla="*/ f31 f22 1"/>
                <a:gd name="f36" fmla="*/ f32 f22 1"/>
                <a:gd name="f37" fmla="*/ f34 f23 1"/>
                <a:gd name="f38" fmla="*/ f33 f2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5" t="f38" r="f36" b="f37"/>
              <a:pathLst>
                <a:path w="3372" h="4286">
                  <a:moveTo>
                    <a:pt x="f5" y="f6"/>
                  </a:moveTo>
                  <a:lnTo>
                    <a:pt x="f7" y="f8"/>
                  </a:lnTo>
                  <a:cubicBezTo>
                    <a:pt x="f9" y="f10"/>
                    <a:pt x="f6" y="f11"/>
                    <a:pt x="f6" y="f12"/>
                  </a:cubicBezTo>
                  <a:cubicBezTo>
                    <a:pt x="f6" y="f13"/>
                    <a:pt x="f7" y="f14"/>
                    <a:pt x="f15" y="f16"/>
                  </a:cubicBezTo>
                  <a:lnTo>
                    <a:pt x="f3" y="f17"/>
                  </a:lnTo>
                  <a:cubicBezTo>
                    <a:pt x="f18" y="f19"/>
                    <a:pt x="f20" y="f21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7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chemeClr val="bg1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110" name="Google Shape;10421;p74">
            <a:extLst>
              <a:ext uri="{FF2B5EF4-FFF2-40B4-BE49-F238E27FC236}">
                <a16:creationId xmlns:a16="http://schemas.microsoft.com/office/drawing/2014/main" id="{E8656918-96A9-60D5-21EA-AD1474F2E994}"/>
              </a:ext>
            </a:extLst>
          </p:cNvPr>
          <p:cNvGrpSpPr/>
          <p:nvPr/>
        </p:nvGrpSpPr>
        <p:grpSpPr>
          <a:xfrm>
            <a:off x="7686569" y="4733224"/>
            <a:ext cx="482852" cy="515976"/>
            <a:chOff x="7136526" y="3419289"/>
            <a:chExt cx="362139" cy="386982"/>
          </a:xfrm>
          <a:solidFill>
            <a:schemeClr val="bg2"/>
          </a:solidFill>
        </p:grpSpPr>
        <p:sp>
          <p:nvSpPr>
            <p:cNvPr id="111" name="Google Shape;10422;p74">
              <a:extLst>
                <a:ext uri="{FF2B5EF4-FFF2-40B4-BE49-F238E27FC236}">
                  <a16:creationId xmlns:a16="http://schemas.microsoft.com/office/drawing/2014/main" id="{0A8B35B2-A9FC-DD54-D39B-DB33C780EB6F}"/>
                </a:ext>
              </a:extLst>
            </p:cNvPr>
            <p:cNvSpPr/>
            <p:nvPr/>
          </p:nvSpPr>
          <p:spPr>
            <a:xfrm>
              <a:off x="7136526" y="3555434"/>
              <a:ext cx="43260" cy="24878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7657"/>
                <a:gd name="f5" fmla="val 410"/>
                <a:gd name="f6" fmla="val 221"/>
                <a:gd name="f7" fmla="val 64"/>
                <a:gd name="f8" fmla="val 158"/>
                <a:gd name="f9" fmla="val 347"/>
                <a:gd name="f10" fmla="val 1"/>
                <a:gd name="f11" fmla="val 2867"/>
                <a:gd name="f12" fmla="val 4789"/>
                <a:gd name="f13" fmla="val 7310"/>
                <a:gd name="f14" fmla="val 7530"/>
                <a:gd name="f15" fmla="val 7656"/>
                <a:gd name="f16" fmla="val 379"/>
                <a:gd name="f17" fmla="val 568"/>
                <a:gd name="f18" fmla="val 725"/>
                <a:gd name="f19" fmla="val 1355"/>
                <a:gd name="f20" fmla="val 1418"/>
                <a:gd name="f21" fmla="*/ f0 1 1419"/>
                <a:gd name="f22" fmla="*/ f1 1 7657"/>
                <a:gd name="f23" fmla="val f2"/>
                <a:gd name="f24" fmla="val f3"/>
                <a:gd name="f25" fmla="val f4"/>
                <a:gd name="f26" fmla="+- f25 0 f23"/>
                <a:gd name="f27" fmla="+- f24 0 f23"/>
                <a:gd name="f28" fmla="*/ f27 1 1419"/>
                <a:gd name="f29" fmla="*/ f26 1 7657"/>
                <a:gd name="f30" fmla="*/ f23 1 f28"/>
                <a:gd name="f31" fmla="*/ f24 1 f28"/>
                <a:gd name="f32" fmla="*/ f23 1 f29"/>
                <a:gd name="f33" fmla="*/ f25 1 f29"/>
                <a:gd name="f34" fmla="*/ f30 f21 1"/>
                <a:gd name="f35" fmla="*/ f31 f21 1"/>
                <a:gd name="f36" fmla="*/ f33 f22 1"/>
                <a:gd name="f37" fmla="*/ f32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1419" h="7657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10" y="f11"/>
                    <a:pt x="f10" y="f12"/>
                    <a:pt x="f10" y="f13"/>
                  </a:cubicBezTo>
                  <a:cubicBezTo>
                    <a:pt x="f10" y="f14"/>
                    <a:pt x="f8" y="f15"/>
                    <a:pt x="f16" y="f15"/>
                  </a:cubicBezTo>
                  <a:cubicBezTo>
                    <a:pt x="f17" y="f15"/>
                    <a:pt x="f18" y="f14"/>
                    <a:pt x="f18" y="f13"/>
                  </a:cubicBezTo>
                  <a:lnTo>
                    <a:pt x="f18" y="f19"/>
                  </a:lnTo>
                  <a:lnTo>
                    <a:pt x="f20" y="f19"/>
                  </a:lnTo>
                  <a:lnTo>
                    <a:pt x="f20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7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chemeClr val="bg1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12" name="Google Shape;10423;p74">
              <a:extLst>
                <a:ext uri="{FF2B5EF4-FFF2-40B4-BE49-F238E27FC236}">
                  <a16:creationId xmlns:a16="http://schemas.microsoft.com/office/drawing/2014/main" id="{F8B89D91-727E-D453-680D-DE216BEB7B13}"/>
                </a:ext>
              </a:extLst>
            </p:cNvPr>
            <p:cNvSpPr/>
            <p:nvPr/>
          </p:nvSpPr>
          <p:spPr>
            <a:xfrm>
              <a:off x="7177829" y="3646544"/>
              <a:ext cx="149870" cy="15972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916"/>
                <a:gd name="f4" fmla="val 2080"/>
                <a:gd name="f5" fmla="val 693"/>
                <a:gd name="f6" fmla="val 1733"/>
                <a:gd name="f7" fmla="val 788"/>
                <a:gd name="f8" fmla="val 1481"/>
                <a:gd name="f9" fmla="val 2458"/>
                <a:gd name="f10" fmla="val 2678"/>
                <a:gd name="f11" fmla="val 158"/>
                <a:gd name="f12" fmla="val 2836"/>
                <a:gd name="f13" fmla="val 347"/>
                <a:gd name="f14" fmla="val 3529"/>
                <a:gd name="f15" fmla="val 1072"/>
                <a:gd name="f16" fmla="val 473"/>
                <a:gd name="f17" fmla="val 32"/>
                <a:gd name="f18" fmla="val 4001"/>
                <a:gd name="f19" fmla="val 4569"/>
                <a:gd name="f20" fmla="val 4758"/>
                <a:gd name="f21" fmla="val 189"/>
                <a:gd name="f22" fmla="val 4915"/>
                <a:gd name="f23" fmla="val 410"/>
                <a:gd name="f24" fmla="val 599"/>
                <a:gd name="f25" fmla="val 757"/>
                <a:gd name="f26" fmla="val 4348"/>
                <a:gd name="f27" fmla="val 914"/>
                <a:gd name="f28" fmla="val 4190"/>
                <a:gd name="f29" fmla="val 1103"/>
                <a:gd name="f30" fmla="val 2143"/>
                <a:gd name="f31" fmla="val 2300"/>
                <a:gd name="f32" fmla="val 2489"/>
                <a:gd name="f33" fmla="val 3876"/>
                <a:gd name="f34" fmla="val 4065"/>
                <a:gd name="f35" fmla="val 4222"/>
                <a:gd name="f36" fmla="val 4380"/>
                <a:gd name="f37" fmla="val 3970"/>
                <a:gd name="f38" fmla="val 4443"/>
                <a:gd name="f39" fmla="val 3907"/>
                <a:gd name="f40" fmla="val 2867"/>
                <a:gd name="f41" fmla="val 4537"/>
                <a:gd name="f42" fmla="val 2773"/>
                <a:gd name="f43" fmla="val 4726"/>
                <a:gd name="f44" fmla="val 4884"/>
                <a:gd name="f45" fmla="val 2615"/>
                <a:gd name="f46" fmla="val 2426"/>
                <a:gd name="f47" fmla="val 4096"/>
                <a:gd name="f48" fmla="val 662"/>
                <a:gd name="f49" fmla="val 3151"/>
                <a:gd name="f50" fmla="val 2804"/>
                <a:gd name="f51" fmla="*/ f0 1 4916"/>
                <a:gd name="f52" fmla="*/ f1 1 4916"/>
                <a:gd name="f53" fmla="val f2"/>
                <a:gd name="f54" fmla="val f3"/>
                <a:gd name="f55" fmla="+- f54 0 f53"/>
                <a:gd name="f56" fmla="*/ f55 1 4916"/>
                <a:gd name="f57" fmla="*/ f53 1 f56"/>
                <a:gd name="f58" fmla="*/ f54 1 f56"/>
                <a:gd name="f59" fmla="*/ f57 f51 1"/>
                <a:gd name="f60" fmla="*/ f58 f51 1"/>
                <a:gd name="f61" fmla="*/ f58 f52 1"/>
                <a:gd name="f62" fmla="*/ f57 f5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9" t="f62" r="f60" b="f61"/>
              <a:pathLst>
                <a:path w="4916" h="4916">
                  <a:moveTo>
                    <a:pt x="f4" y="f2"/>
                  </a:moveTo>
                  <a:lnTo>
                    <a:pt x="f4" y="f5"/>
                  </a:lnTo>
                  <a:lnTo>
                    <a:pt x="f6" y="f5"/>
                  </a:lnTo>
                  <a:cubicBezTo>
                    <a:pt x="f7" y="f5"/>
                    <a:pt x="f2" y="f8"/>
                    <a:pt x="f2" y="f9"/>
                  </a:cubicBezTo>
                  <a:cubicBezTo>
                    <a:pt x="f2" y="f10"/>
                    <a:pt x="f11" y="f12"/>
                    <a:pt x="f13" y="f12"/>
                  </a:cubicBezTo>
                  <a:lnTo>
                    <a:pt x="f4" y="f12"/>
                  </a:lnTo>
                  <a:lnTo>
                    <a:pt x="f4" y="f14"/>
                  </a:lnTo>
                  <a:lnTo>
                    <a:pt x="f15" y="f14"/>
                  </a:lnTo>
                  <a:cubicBezTo>
                    <a:pt x="f16" y="f14"/>
                    <a:pt x="f17" y="f18"/>
                    <a:pt x="f17" y="f19"/>
                  </a:cubicBezTo>
                  <a:cubicBezTo>
                    <a:pt x="f17" y="f20"/>
                    <a:pt x="f21" y="f22"/>
                    <a:pt x="f23" y="f22"/>
                  </a:cubicBezTo>
                  <a:cubicBezTo>
                    <a:pt x="f24" y="f22"/>
                    <a:pt x="f25" y="f20"/>
                    <a:pt x="f25" y="f19"/>
                  </a:cubicBezTo>
                  <a:cubicBezTo>
                    <a:pt x="f25" y="f26"/>
                    <a:pt x="f27" y="f28"/>
                    <a:pt x="f29" y="f28"/>
                  </a:cubicBezTo>
                  <a:lnTo>
                    <a:pt x="f30" y="f28"/>
                  </a:lnTo>
                  <a:lnTo>
                    <a:pt x="f30" y="f19"/>
                  </a:lnTo>
                  <a:cubicBezTo>
                    <a:pt x="f30" y="f20"/>
                    <a:pt x="f31" y="f22"/>
                    <a:pt x="f32" y="f22"/>
                  </a:cubicBezTo>
                  <a:cubicBezTo>
                    <a:pt x="f10" y="f22"/>
                    <a:pt x="f12" y="f20"/>
                    <a:pt x="f12" y="f19"/>
                  </a:cubicBezTo>
                  <a:lnTo>
                    <a:pt x="f12" y="f28"/>
                  </a:lnTo>
                  <a:lnTo>
                    <a:pt x="f33" y="f28"/>
                  </a:lnTo>
                  <a:cubicBezTo>
                    <a:pt x="f34" y="f28"/>
                    <a:pt x="f35" y="f26"/>
                    <a:pt x="f35" y="f19"/>
                  </a:cubicBezTo>
                  <a:cubicBezTo>
                    <a:pt x="f35" y="f20"/>
                    <a:pt x="f36" y="f22"/>
                    <a:pt x="f19" y="f22"/>
                  </a:cubicBezTo>
                  <a:cubicBezTo>
                    <a:pt x="f20" y="f22"/>
                    <a:pt x="f22" y="f20"/>
                    <a:pt x="f22" y="f19"/>
                  </a:cubicBezTo>
                  <a:cubicBezTo>
                    <a:pt x="f22" y="f37"/>
                    <a:pt x="f38" y="f14"/>
                    <a:pt x="f39" y="f14"/>
                  </a:cubicBezTo>
                  <a:lnTo>
                    <a:pt x="f40" y="f14"/>
                  </a:lnTo>
                  <a:lnTo>
                    <a:pt x="f40" y="f12"/>
                  </a:lnTo>
                  <a:lnTo>
                    <a:pt x="f41" y="f12"/>
                  </a:lnTo>
                  <a:lnTo>
                    <a:pt x="f41" y="f42"/>
                  </a:lnTo>
                  <a:cubicBezTo>
                    <a:pt x="f43" y="f42"/>
                    <a:pt x="f44" y="f45"/>
                    <a:pt x="f44" y="f46"/>
                  </a:cubicBezTo>
                  <a:cubicBezTo>
                    <a:pt x="f44" y="f8"/>
                    <a:pt x="f47" y="f48"/>
                    <a:pt x="f49" y="f48"/>
                  </a:cubicBezTo>
                  <a:lnTo>
                    <a:pt x="f50" y="f48"/>
                  </a:lnTo>
                  <a:lnTo>
                    <a:pt x="f50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7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chemeClr val="bg1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13" name="Google Shape;10424;p74">
              <a:extLst>
                <a:ext uri="{FF2B5EF4-FFF2-40B4-BE49-F238E27FC236}">
                  <a16:creationId xmlns:a16="http://schemas.microsoft.com/office/drawing/2014/main" id="{DDA6FB1A-C63E-F213-A159-CA2800D7EFAD}"/>
                </a:ext>
              </a:extLst>
            </p:cNvPr>
            <p:cNvSpPr/>
            <p:nvPr/>
          </p:nvSpPr>
          <p:spPr>
            <a:xfrm>
              <a:off x="7346874" y="3419289"/>
              <a:ext cx="128710" cy="4607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222"/>
                <a:gd name="f4" fmla="val 1418"/>
                <a:gd name="f5" fmla="val 725"/>
                <a:gd name="f6" fmla="val 315"/>
                <a:gd name="f7" fmla="val 63"/>
                <a:gd name="f8" fmla="val 1103"/>
                <a:gd name="f9" fmla="val 378"/>
                <a:gd name="f10" fmla="val 3875"/>
                <a:gd name="f11" fmla="val 4064"/>
                <a:gd name="f12" fmla="val 1260"/>
                <a:gd name="f13" fmla="val 1071"/>
                <a:gd name="f14" fmla="val 158"/>
                <a:gd name="f15" fmla="*/ f0 1 4222"/>
                <a:gd name="f16" fmla="*/ f1 1 1418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4222"/>
                <a:gd name="f23" fmla="*/ f20 1 1418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4222" h="1418">
                  <a:moveTo>
                    <a:pt x="f5" y="f2"/>
                  </a:moveTo>
                  <a:cubicBezTo>
                    <a:pt x="f6" y="f2"/>
                    <a:pt x="f2" y="f6"/>
                    <a:pt x="f2" y="f5"/>
                  </a:cubicBezTo>
                  <a:cubicBezTo>
                    <a:pt x="f7" y="f8"/>
                    <a:pt x="f9" y="f4"/>
                    <a:pt x="f5" y="f4"/>
                  </a:cubicBezTo>
                  <a:lnTo>
                    <a:pt x="f10" y="f4"/>
                  </a:lnTo>
                  <a:cubicBezTo>
                    <a:pt x="f11" y="f4"/>
                    <a:pt x="f3" y="f12"/>
                    <a:pt x="f3" y="f13"/>
                  </a:cubicBezTo>
                  <a:lnTo>
                    <a:pt x="f3" y="f9"/>
                  </a:lnTo>
                  <a:cubicBezTo>
                    <a:pt x="f3" y="f14"/>
                    <a:pt x="f11" y="f2"/>
                    <a:pt x="f10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7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chemeClr val="bg1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14" name="Google Shape;10425;p74">
              <a:extLst>
                <a:ext uri="{FF2B5EF4-FFF2-40B4-BE49-F238E27FC236}">
                  <a16:creationId xmlns:a16="http://schemas.microsoft.com/office/drawing/2014/main" id="{BFB8CB74-0BA0-1B0C-B623-A16EEB151789}"/>
                </a:ext>
              </a:extLst>
            </p:cNvPr>
            <p:cNvSpPr/>
            <p:nvPr/>
          </p:nvSpPr>
          <p:spPr>
            <a:xfrm>
              <a:off x="7368948" y="3488893"/>
              <a:ext cx="127796" cy="4610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92"/>
                <a:gd name="f4" fmla="val 1419"/>
                <a:gd name="f5" fmla="val 694"/>
                <a:gd name="f6" fmla="val 1"/>
                <a:gd name="f7" fmla="val 316"/>
                <a:gd name="f8" fmla="val 1103"/>
                <a:gd name="f9" fmla="val 1418"/>
                <a:gd name="f10" fmla="val 3845"/>
                <a:gd name="f11" fmla="val 4065"/>
                <a:gd name="f12" fmla="val 4191"/>
                <a:gd name="f13" fmla="val 1261"/>
                <a:gd name="f14" fmla="val 1072"/>
                <a:gd name="f15" fmla="val 347"/>
                <a:gd name="f16" fmla="val 158"/>
                <a:gd name="f17" fmla="*/ f0 1 4192"/>
                <a:gd name="f18" fmla="*/ f1 1 1419"/>
                <a:gd name="f19" fmla="val f2"/>
                <a:gd name="f20" fmla="val f3"/>
                <a:gd name="f21" fmla="val f4"/>
                <a:gd name="f22" fmla="+- f21 0 f19"/>
                <a:gd name="f23" fmla="+- f20 0 f19"/>
                <a:gd name="f24" fmla="*/ f23 1 4192"/>
                <a:gd name="f25" fmla="*/ f22 1 1419"/>
                <a:gd name="f26" fmla="*/ f19 1 f24"/>
                <a:gd name="f27" fmla="*/ f20 1 f24"/>
                <a:gd name="f28" fmla="*/ f19 1 f25"/>
                <a:gd name="f29" fmla="*/ f21 1 f25"/>
                <a:gd name="f30" fmla="*/ f26 f17 1"/>
                <a:gd name="f31" fmla="*/ f27 f17 1"/>
                <a:gd name="f32" fmla="*/ f29 f18 1"/>
                <a:gd name="f33" fmla="*/ f28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4192" h="1419">
                  <a:moveTo>
                    <a:pt x="f5" y="f6"/>
                  </a:moveTo>
                  <a:cubicBezTo>
                    <a:pt x="f7" y="f6"/>
                    <a:pt x="f6" y="f7"/>
                    <a:pt x="f6" y="f5"/>
                  </a:cubicBezTo>
                  <a:cubicBezTo>
                    <a:pt x="f6" y="f8"/>
                    <a:pt x="f7" y="f9"/>
                    <a:pt x="f5" y="f9"/>
                  </a:cubicBezTo>
                  <a:lnTo>
                    <a:pt x="f10" y="f9"/>
                  </a:lnTo>
                  <a:cubicBezTo>
                    <a:pt x="f11" y="f9"/>
                    <a:pt x="f12" y="f13"/>
                    <a:pt x="f12" y="f14"/>
                  </a:cubicBezTo>
                  <a:lnTo>
                    <a:pt x="f12" y="f15"/>
                  </a:lnTo>
                  <a:cubicBezTo>
                    <a:pt x="f12" y="f16"/>
                    <a:pt x="f11" y="f6"/>
                    <a:pt x="f10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7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chemeClr val="bg1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15" name="Google Shape;10426;p74">
              <a:extLst>
                <a:ext uri="{FF2B5EF4-FFF2-40B4-BE49-F238E27FC236}">
                  <a16:creationId xmlns:a16="http://schemas.microsoft.com/office/drawing/2014/main" id="{0093EC6F-0712-2052-3D63-47B6012AE522}"/>
                </a:ext>
              </a:extLst>
            </p:cNvPr>
            <p:cNvSpPr/>
            <p:nvPr/>
          </p:nvSpPr>
          <p:spPr>
            <a:xfrm>
              <a:off x="7348795" y="3622980"/>
              <a:ext cx="148891" cy="4610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84"/>
                <a:gd name="f4" fmla="val 1419"/>
                <a:gd name="f5" fmla="val 1"/>
                <a:gd name="f6" fmla="val 1418"/>
                <a:gd name="f7" fmla="val 2773"/>
                <a:gd name="f8" fmla="val 347"/>
                <a:gd name="f9" fmla="val 568"/>
                <a:gd name="f10" fmla="val 2615"/>
                <a:gd name="f11" fmla="val 725"/>
                <a:gd name="f12" fmla="val 2426"/>
                <a:gd name="f13" fmla="val 2237"/>
                <a:gd name="f14" fmla="val 2080"/>
                <a:gd name="f15" fmla="*/ f0 1 4884"/>
                <a:gd name="f16" fmla="*/ f1 1 1419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4884"/>
                <a:gd name="f23" fmla="*/ f20 1 1419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4884" h="1419">
                  <a:moveTo>
                    <a:pt x="f2" y="f5"/>
                  </a:moveTo>
                  <a:lnTo>
                    <a:pt x="f2" y="f6"/>
                  </a:lnTo>
                  <a:lnTo>
                    <a:pt x="f3" y="f6"/>
                  </a:lnTo>
                  <a:lnTo>
                    <a:pt x="f3" y="f5"/>
                  </a:lnTo>
                  <a:lnTo>
                    <a:pt x="f7" y="f5"/>
                  </a:lnTo>
                  <a:lnTo>
                    <a:pt x="f7" y="f8"/>
                  </a:lnTo>
                  <a:cubicBezTo>
                    <a:pt x="f7" y="f9"/>
                    <a:pt x="f10" y="f11"/>
                    <a:pt x="f12" y="f11"/>
                  </a:cubicBezTo>
                  <a:cubicBezTo>
                    <a:pt x="f13" y="f11"/>
                    <a:pt x="f14" y="f9"/>
                    <a:pt x="f14" y="f8"/>
                  </a:cubicBezTo>
                  <a:lnTo>
                    <a:pt x="f14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7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chemeClr val="bg1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16" name="Google Shape;10427;p74">
              <a:extLst>
                <a:ext uri="{FF2B5EF4-FFF2-40B4-BE49-F238E27FC236}">
                  <a16:creationId xmlns:a16="http://schemas.microsoft.com/office/drawing/2014/main" id="{D9955370-4FC2-EF39-4B72-D3679148912B}"/>
                </a:ext>
              </a:extLst>
            </p:cNvPr>
            <p:cNvSpPr/>
            <p:nvPr/>
          </p:nvSpPr>
          <p:spPr>
            <a:xfrm>
              <a:off x="7326694" y="3555434"/>
              <a:ext cx="171001" cy="4405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609"/>
                <a:gd name="f4" fmla="val 1356"/>
                <a:gd name="f5" fmla="val 1"/>
                <a:gd name="f6" fmla="val 1355"/>
                <a:gd name="f7" fmla="val 347"/>
                <a:gd name="f8" fmla="val 5577"/>
                <a:gd name="f9" fmla="val 158"/>
                <a:gd name="f10" fmla="val 5451"/>
                <a:gd name="f11" fmla="val 5231"/>
                <a:gd name="f12" fmla="*/ f0 1 5609"/>
                <a:gd name="f13" fmla="*/ f1 1 1356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5609"/>
                <a:gd name="f20" fmla="*/ f17 1 1356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5609" h="1356">
                  <a:moveTo>
                    <a:pt x="f5" y="f2"/>
                  </a:moveTo>
                  <a:lnTo>
                    <a:pt x="f5" y="f6"/>
                  </a:lnTo>
                  <a:lnTo>
                    <a:pt x="f3" y="f6"/>
                  </a:lnTo>
                  <a:lnTo>
                    <a:pt x="f3" y="f7"/>
                  </a:lnTo>
                  <a:cubicBezTo>
                    <a:pt x="f8" y="f9"/>
                    <a:pt x="f10" y="f2"/>
                    <a:pt x="f11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7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chemeClr val="bg1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17" name="Google Shape;10428;p74">
              <a:extLst>
                <a:ext uri="{FF2B5EF4-FFF2-40B4-BE49-F238E27FC236}">
                  <a16:creationId xmlns:a16="http://schemas.microsoft.com/office/drawing/2014/main" id="{164F7C37-77AD-9C05-6FFF-A47AD5371CB2}"/>
                </a:ext>
              </a:extLst>
            </p:cNvPr>
            <p:cNvSpPr/>
            <p:nvPr/>
          </p:nvSpPr>
          <p:spPr>
            <a:xfrm>
              <a:off x="7348795" y="3692612"/>
              <a:ext cx="149870" cy="11365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916"/>
                <a:gd name="f4" fmla="val 3498"/>
                <a:gd name="f5" fmla="val 3151"/>
                <a:gd name="f6" fmla="val 3340"/>
                <a:gd name="f7" fmla="val 158"/>
                <a:gd name="f8" fmla="val 3497"/>
                <a:gd name="f9" fmla="val 347"/>
                <a:gd name="f10" fmla="val 536"/>
                <a:gd name="f11" fmla="val 693"/>
                <a:gd name="f12" fmla="val 1418"/>
                <a:gd name="f13" fmla="val 4190"/>
                <a:gd name="f14" fmla="val 4348"/>
                <a:gd name="f15" fmla="val 4569"/>
                <a:gd name="f16" fmla="val 4758"/>
                <a:gd name="f17" fmla="val 4915"/>
                <a:gd name="f18" fmla="val 2773"/>
                <a:gd name="f19" fmla="val 2615"/>
                <a:gd name="f20" fmla="val 2426"/>
                <a:gd name="f21" fmla="val 2237"/>
                <a:gd name="f22" fmla="val 2080"/>
                <a:gd name="f23" fmla="*/ f0 1 4916"/>
                <a:gd name="f24" fmla="*/ f1 1 3498"/>
                <a:gd name="f25" fmla="val f2"/>
                <a:gd name="f26" fmla="val f3"/>
                <a:gd name="f27" fmla="val f4"/>
                <a:gd name="f28" fmla="+- f27 0 f25"/>
                <a:gd name="f29" fmla="+- f26 0 f25"/>
                <a:gd name="f30" fmla="*/ f29 1 4916"/>
                <a:gd name="f31" fmla="*/ f28 1 3498"/>
                <a:gd name="f32" fmla="*/ f25 1 f30"/>
                <a:gd name="f33" fmla="*/ f26 1 f30"/>
                <a:gd name="f34" fmla="*/ f25 1 f31"/>
                <a:gd name="f35" fmla="*/ f27 1 f31"/>
                <a:gd name="f36" fmla="*/ f32 f23 1"/>
                <a:gd name="f37" fmla="*/ f33 f23 1"/>
                <a:gd name="f38" fmla="*/ f35 f24 1"/>
                <a:gd name="f39" fmla="*/ f34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6" t="f39" r="f37" b="f38"/>
              <a:pathLst>
                <a:path w="4916" h="3498">
                  <a:moveTo>
                    <a:pt x="f2" y="f2"/>
                  </a:moveTo>
                  <a:lnTo>
                    <a:pt x="f2" y="f5"/>
                  </a:lnTo>
                  <a:cubicBezTo>
                    <a:pt x="f2" y="f6"/>
                    <a:pt x="f7" y="f8"/>
                    <a:pt x="f9" y="f8"/>
                  </a:cubicBezTo>
                  <a:cubicBezTo>
                    <a:pt x="f10" y="f8"/>
                    <a:pt x="f11" y="f6"/>
                    <a:pt x="f11" y="f5"/>
                  </a:cubicBezTo>
                  <a:lnTo>
                    <a:pt x="f11" y="f12"/>
                  </a:lnTo>
                  <a:lnTo>
                    <a:pt x="f13" y="f12"/>
                  </a:lnTo>
                  <a:lnTo>
                    <a:pt x="f13" y="f5"/>
                  </a:lnTo>
                  <a:cubicBezTo>
                    <a:pt x="f13" y="f6"/>
                    <a:pt x="f14" y="f8"/>
                    <a:pt x="f15" y="f8"/>
                  </a:cubicBezTo>
                  <a:cubicBezTo>
                    <a:pt x="f16" y="f8"/>
                    <a:pt x="f17" y="f6"/>
                    <a:pt x="f17" y="f5"/>
                  </a:cubicBezTo>
                  <a:lnTo>
                    <a:pt x="f17" y="f2"/>
                  </a:lnTo>
                  <a:lnTo>
                    <a:pt x="f18" y="f2"/>
                  </a:lnTo>
                  <a:lnTo>
                    <a:pt x="f18" y="f9"/>
                  </a:lnTo>
                  <a:cubicBezTo>
                    <a:pt x="f18" y="f10"/>
                    <a:pt x="f19" y="f11"/>
                    <a:pt x="f20" y="f11"/>
                  </a:cubicBezTo>
                  <a:cubicBezTo>
                    <a:pt x="f21" y="f11"/>
                    <a:pt x="f22" y="f10"/>
                    <a:pt x="f22" y="f9"/>
                  </a:cubicBezTo>
                  <a:lnTo>
                    <a:pt x="f22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7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chemeClr val="bg1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18" name="Google Shape;10429;p74">
              <a:extLst>
                <a:ext uri="{FF2B5EF4-FFF2-40B4-BE49-F238E27FC236}">
                  <a16:creationId xmlns:a16="http://schemas.microsoft.com/office/drawing/2014/main" id="{17CDE239-1DC4-11E1-0CBF-C6BB3410EDC1}"/>
                </a:ext>
              </a:extLst>
            </p:cNvPr>
            <p:cNvSpPr/>
            <p:nvPr/>
          </p:nvSpPr>
          <p:spPr>
            <a:xfrm>
              <a:off x="7200881" y="3487887"/>
              <a:ext cx="105695" cy="13513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67"/>
                <a:gd name="f4" fmla="val 4159"/>
                <a:gd name="f5" fmla="val 1733"/>
                <a:gd name="f6" fmla="val 788"/>
                <a:gd name="f7" fmla="val 1"/>
                <a:gd name="f8" fmla="val 3812"/>
                <a:gd name="f9" fmla="val 4001"/>
                <a:gd name="f10" fmla="val 158"/>
                <a:gd name="f11" fmla="val 347"/>
                <a:gd name="f12" fmla="val 3120"/>
                <a:gd name="f13" fmla="val 3309"/>
                <a:gd name="f14" fmla="val 3466"/>
                <a:gd name="f15" fmla="val 2678"/>
                <a:gd name="f16" fmla="*/ f0 1 3467"/>
                <a:gd name="f17" fmla="*/ f1 1 4159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3467"/>
                <a:gd name="f24" fmla="*/ f21 1 4159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3467" h="4159">
                  <a:moveTo>
                    <a:pt x="f5" y="f2"/>
                  </a:moveTo>
                  <a:cubicBezTo>
                    <a:pt x="f6" y="f2"/>
                    <a:pt x="f7" y="f6"/>
                    <a:pt x="f7" y="f5"/>
                  </a:cubicBezTo>
                  <a:lnTo>
                    <a:pt x="f7" y="f8"/>
                  </a:lnTo>
                  <a:cubicBezTo>
                    <a:pt x="f7" y="f9"/>
                    <a:pt x="f10" y="f4"/>
                    <a:pt x="f11" y="f4"/>
                  </a:cubicBezTo>
                  <a:lnTo>
                    <a:pt x="f12" y="f4"/>
                  </a:lnTo>
                  <a:cubicBezTo>
                    <a:pt x="f13" y="f4"/>
                    <a:pt x="f14" y="f9"/>
                    <a:pt x="f14" y="f8"/>
                  </a:cubicBezTo>
                  <a:lnTo>
                    <a:pt x="f14" y="f5"/>
                  </a:lnTo>
                  <a:cubicBezTo>
                    <a:pt x="f14" y="f6"/>
                    <a:pt x="f15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7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chemeClr val="bg1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119" name="Google Shape;10435;p74">
            <a:extLst>
              <a:ext uri="{FF2B5EF4-FFF2-40B4-BE49-F238E27FC236}">
                <a16:creationId xmlns:a16="http://schemas.microsoft.com/office/drawing/2014/main" id="{B48DE82D-60B1-677C-5980-07FA7CF06934}"/>
              </a:ext>
            </a:extLst>
          </p:cNvPr>
          <p:cNvGrpSpPr/>
          <p:nvPr/>
        </p:nvGrpSpPr>
        <p:grpSpPr>
          <a:xfrm>
            <a:off x="7658185" y="5460477"/>
            <a:ext cx="709635" cy="701247"/>
            <a:chOff x="7115239" y="3964728"/>
            <a:chExt cx="532226" cy="525935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120" name="Google Shape;10436;p74">
              <a:extLst>
                <a:ext uri="{FF2B5EF4-FFF2-40B4-BE49-F238E27FC236}">
                  <a16:creationId xmlns:a16="http://schemas.microsoft.com/office/drawing/2014/main" id="{763D3148-2181-F381-C125-5938A2C2AC9E}"/>
                </a:ext>
              </a:extLst>
            </p:cNvPr>
            <p:cNvSpPr/>
            <p:nvPr/>
          </p:nvSpPr>
          <p:spPr>
            <a:xfrm>
              <a:off x="7365107" y="3964728"/>
              <a:ext cx="31089" cy="8279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94"/>
                <a:gd name="f4" fmla="val 1734"/>
                <a:gd name="f5" fmla="val 347"/>
                <a:gd name="f6" fmla="val 158"/>
                <a:gd name="f7" fmla="val 1355"/>
                <a:gd name="f8" fmla="val 1576"/>
                <a:gd name="f9" fmla="val 1733"/>
                <a:gd name="f10" fmla="val 536"/>
                <a:gd name="f11" fmla="val 693"/>
                <a:gd name="f12" fmla="*/ f0 1 694"/>
                <a:gd name="f13" fmla="*/ f1 1 1734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694"/>
                <a:gd name="f20" fmla="*/ f17 1 1734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694" h="1734">
                  <a:moveTo>
                    <a:pt x="f5" y="f2"/>
                  </a:moveTo>
                  <a:cubicBezTo>
                    <a:pt x="f6" y="f2"/>
                    <a:pt x="f2" y="f6"/>
                    <a:pt x="f2" y="f5"/>
                  </a:cubicBezTo>
                  <a:lnTo>
                    <a:pt x="f2" y="f7"/>
                  </a:lnTo>
                  <a:cubicBezTo>
                    <a:pt x="f2" y="f8"/>
                    <a:pt x="f6" y="f9"/>
                    <a:pt x="f5" y="f9"/>
                  </a:cubicBezTo>
                  <a:cubicBezTo>
                    <a:pt x="f10" y="f9"/>
                    <a:pt x="f11" y="f8"/>
                    <a:pt x="f11" y="f7"/>
                  </a:cubicBezTo>
                  <a:lnTo>
                    <a:pt x="f11" y="f5"/>
                  </a:lnTo>
                  <a:cubicBezTo>
                    <a:pt x="f11" y="f6"/>
                    <a:pt x="f10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7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chemeClr val="bg1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21" name="Google Shape;10437;p74">
              <a:extLst>
                <a:ext uri="{FF2B5EF4-FFF2-40B4-BE49-F238E27FC236}">
                  <a16:creationId xmlns:a16="http://schemas.microsoft.com/office/drawing/2014/main" id="{6F6EE766-AF83-2405-2F05-23EC60B96418}"/>
                </a:ext>
              </a:extLst>
            </p:cNvPr>
            <p:cNvSpPr/>
            <p:nvPr/>
          </p:nvSpPr>
          <p:spPr>
            <a:xfrm>
              <a:off x="7240868" y="4029769"/>
              <a:ext cx="63578" cy="6627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1388"/>
                <a:gd name="f5" fmla="val 363"/>
                <a:gd name="f6" fmla="val 1"/>
                <a:gd name="f7" fmla="val 276"/>
                <a:gd name="f8" fmla="val 190"/>
                <a:gd name="f9" fmla="val 40"/>
                <a:gd name="f10" fmla="val 127"/>
                <a:gd name="f11" fmla="val 119"/>
                <a:gd name="f12" fmla="val 245"/>
                <a:gd name="f13" fmla="val 466"/>
                <a:gd name="f14" fmla="val 592"/>
                <a:gd name="f15" fmla="val 820"/>
                <a:gd name="f16" fmla="val 1316"/>
                <a:gd name="f17" fmla="val 883"/>
                <a:gd name="f18" fmla="val 1364"/>
                <a:gd name="f19" fmla="val 969"/>
                <a:gd name="f20" fmla="val 1387"/>
                <a:gd name="f21" fmla="val 1056"/>
                <a:gd name="f22" fmla="val 1143"/>
                <a:gd name="f23" fmla="val 1229"/>
                <a:gd name="f24" fmla="val 1292"/>
                <a:gd name="f25" fmla="val 1418"/>
                <a:gd name="f26" fmla="val 1190"/>
                <a:gd name="f27" fmla="val 938"/>
                <a:gd name="f28" fmla="val 844"/>
                <a:gd name="f29" fmla="val 599"/>
                <a:gd name="f30" fmla="val 536"/>
                <a:gd name="f31" fmla="val 450"/>
                <a:gd name="f32" fmla="*/ f0 1 1419"/>
                <a:gd name="f33" fmla="*/ f1 1 1388"/>
                <a:gd name="f34" fmla="val f2"/>
                <a:gd name="f35" fmla="val f3"/>
                <a:gd name="f36" fmla="val f4"/>
                <a:gd name="f37" fmla="+- f36 0 f34"/>
                <a:gd name="f38" fmla="+- f35 0 f34"/>
                <a:gd name="f39" fmla="*/ f38 1 1419"/>
                <a:gd name="f40" fmla="*/ f37 1 1388"/>
                <a:gd name="f41" fmla="*/ f34 1 f39"/>
                <a:gd name="f42" fmla="*/ f35 1 f39"/>
                <a:gd name="f43" fmla="*/ f34 1 f40"/>
                <a:gd name="f44" fmla="*/ f36 1 f40"/>
                <a:gd name="f45" fmla="*/ f41 f32 1"/>
                <a:gd name="f46" fmla="*/ f42 f32 1"/>
                <a:gd name="f47" fmla="*/ f44 f33 1"/>
                <a:gd name="f48" fmla="*/ f43 f3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5" t="f48" r="f46" b="f47"/>
              <a:pathLst>
                <a:path w="1419" h="1388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6" y="f12"/>
                    <a:pt x="f6" y="f13"/>
                    <a:pt x="f10" y="f14"/>
                  </a:cubicBezTo>
                  <a:lnTo>
                    <a:pt x="f15" y="f16"/>
                  </a:ln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18"/>
                    <a:pt x="f24" y="f16"/>
                  </a:cubicBezTo>
                  <a:cubicBezTo>
                    <a:pt x="f25" y="f26"/>
                    <a:pt x="f25" y="f27"/>
                    <a:pt x="f24" y="f28"/>
                  </a:cubicBezTo>
                  <a:lnTo>
                    <a:pt x="f29" y="f11"/>
                  </a:lnTo>
                  <a:cubicBezTo>
                    <a:pt x="f30" y="f9"/>
                    <a:pt x="f31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7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chemeClr val="bg1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22" name="Google Shape;10438;p74">
              <a:extLst>
                <a:ext uri="{FF2B5EF4-FFF2-40B4-BE49-F238E27FC236}">
                  <a16:creationId xmlns:a16="http://schemas.microsoft.com/office/drawing/2014/main" id="{7558835E-68F3-0CB3-8825-9E65BC546BC4}"/>
                </a:ext>
              </a:extLst>
            </p:cNvPr>
            <p:cNvSpPr/>
            <p:nvPr/>
          </p:nvSpPr>
          <p:spPr>
            <a:xfrm>
              <a:off x="7456822" y="4030336"/>
              <a:ext cx="63578" cy="6570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1376"/>
                <a:gd name="f5" fmla="val 1054"/>
                <a:gd name="f6" fmla="val 976"/>
                <a:gd name="f7" fmla="val 894"/>
                <a:gd name="f8" fmla="val 33"/>
                <a:gd name="f9" fmla="val 820"/>
                <a:gd name="f10" fmla="val 107"/>
                <a:gd name="f11" fmla="val 95"/>
                <a:gd name="f12" fmla="val 832"/>
                <a:gd name="f13" fmla="val 1"/>
                <a:gd name="f14" fmla="val 926"/>
                <a:gd name="f15" fmla="val 1178"/>
                <a:gd name="f16" fmla="val 1304"/>
                <a:gd name="f17" fmla="val 158"/>
                <a:gd name="f18" fmla="val 1352"/>
                <a:gd name="f19" fmla="val 253"/>
                <a:gd name="f20" fmla="val 1375"/>
                <a:gd name="f21" fmla="val 344"/>
                <a:gd name="f22" fmla="val 434"/>
                <a:gd name="f23" fmla="val 521"/>
                <a:gd name="f24" fmla="val 568"/>
                <a:gd name="f25" fmla="val 1293"/>
                <a:gd name="f26" fmla="val 580"/>
                <a:gd name="f27" fmla="val 454"/>
                <a:gd name="f28" fmla="val 233"/>
                <a:gd name="f29" fmla="val 1226"/>
                <a:gd name="f30" fmla="val 41"/>
                <a:gd name="f31" fmla="val 1142"/>
                <a:gd name="f32" fmla="*/ f0 1 1419"/>
                <a:gd name="f33" fmla="*/ f1 1 1376"/>
                <a:gd name="f34" fmla="val f2"/>
                <a:gd name="f35" fmla="val f3"/>
                <a:gd name="f36" fmla="val f4"/>
                <a:gd name="f37" fmla="+- f36 0 f34"/>
                <a:gd name="f38" fmla="+- f35 0 f34"/>
                <a:gd name="f39" fmla="*/ f38 1 1419"/>
                <a:gd name="f40" fmla="*/ f37 1 1376"/>
                <a:gd name="f41" fmla="*/ f34 1 f39"/>
                <a:gd name="f42" fmla="*/ f35 1 f39"/>
                <a:gd name="f43" fmla="*/ f34 1 f40"/>
                <a:gd name="f44" fmla="*/ f36 1 f40"/>
                <a:gd name="f45" fmla="*/ f41 f32 1"/>
                <a:gd name="f46" fmla="*/ f42 f32 1"/>
                <a:gd name="f47" fmla="*/ f44 f33 1"/>
                <a:gd name="f48" fmla="*/ f43 f3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5" t="f48" r="f46" b="f47"/>
              <a:pathLst>
                <a:path w="1419" h="1376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12"/>
                  </a:lnTo>
                  <a:cubicBezTo>
                    <a:pt x="f13" y="f14"/>
                    <a:pt x="f13" y="f15"/>
                    <a:pt x="f11" y="f16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18"/>
                    <a:pt x="f24" y="f16"/>
                  </a:cubicBezTo>
                  <a:lnTo>
                    <a:pt x="f25" y="f26"/>
                  </a:lnTo>
                  <a:cubicBezTo>
                    <a:pt x="f3" y="f27"/>
                    <a:pt x="f3" y="f28"/>
                    <a:pt x="f25" y="f10"/>
                  </a:cubicBezTo>
                  <a:cubicBezTo>
                    <a:pt x="f29" y="f30"/>
                    <a:pt x="f31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7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chemeClr val="bg1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23" name="Google Shape;10439;p74">
              <a:extLst>
                <a:ext uri="{FF2B5EF4-FFF2-40B4-BE49-F238E27FC236}">
                  <a16:creationId xmlns:a16="http://schemas.microsoft.com/office/drawing/2014/main" id="{DA085E7D-65C5-9681-BCA2-6CFDD77DBFC4}"/>
                </a:ext>
              </a:extLst>
            </p:cNvPr>
            <p:cNvSpPr/>
            <p:nvPr/>
          </p:nvSpPr>
          <p:spPr>
            <a:xfrm>
              <a:off x="7583887" y="4194892"/>
              <a:ext cx="63578" cy="23173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4853"/>
                <a:gd name="f5" fmla="val 1"/>
                <a:gd name="f6" fmla="val 4852"/>
                <a:gd name="f7" fmla="val 1040"/>
                <a:gd name="f8" fmla="val 1261"/>
                <a:gd name="f9" fmla="val 1418"/>
                <a:gd name="f10" fmla="val 4695"/>
                <a:gd name="f11" fmla="val 4506"/>
                <a:gd name="f12" fmla="val 316"/>
                <a:gd name="f13" fmla="val 1355"/>
                <a:gd name="f14" fmla="val 158"/>
                <a:gd name="f15" fmla="val 1198"/>
                <a:gd name="f16" fmla="*/ f0 1 1419"/>
                <a:gd name="f17" fmla="*/ f1 1 4853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1419"/>
                <a:gd name="f24" fmla="*/ f21 1 4853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1419" h="4853">
                  <a:moveTo>
                    <a:pt x="f2" y="f5"/>
                  </a:moveTo>
                  <a:lnTo>
                    <a:pt x="f2" y="f6"/>
                  </a:lnTo>
                  <a:lnTo>
                    <a:pt x="f7" y="f6"/>
                  </a:lnTo>
                  <a:cubicBezTo>
                    <a:pt x="f8" y="f6"/>
                    <a:pt x="f9" y="f10"/>
                    <a:pt x="f9" y="f11"/>
                  </a:cubicBezTo>
                  <a:lnTo>
                    <a:pt x="f9" y="f12"/>
                  </a:lnTo>
                  <a:cubicBezTo>
                    <a:pt x="f13" y="f14"/>
                    <a:pt x="f15" y="f5"/>
                    <a:pt x="f7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7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chemeClr val="bg1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24" name="Google Shape;10440;p74">
              <a:extLst>
                <a:ext uri="{FF2B5EF4-FFF2-40B4-BE49-F238E27FC236}">
                  <a16:creationId xmlns:a16="http://schemas.microsoft.com/office/drawing/2014/main" id="{CDDFF099-3CAD-2FAF-C903-D02FA3E029A6}"/>
                </a:ext>
              </a:extLst>
            </p:cNvPr>
            <p:cNvSpPr/>
            <p:nvPr/>
          </p:nvSpPr>
          <p:spPr>
            <a:xfrm>
              <a:off x="7115239" y="4196227"/>
              <a:ext cx="63578" cy="231882"/>
            </a:xfrm>
            <a:custGeom>
              <a:avLst/>
              <a:gdLst>
                <a:gd name="f0" fmla="val 360"/>
                <a:gd name="f1" fmla="val w"/>
                <a:gd name="f2" fmla="val h"/>
                <a:gd name="f3" fmla="val 0"/>
                <a:gd name="f4" fmla="val 1419"/>
                <a:gd name="f5" fmla="val 4856"/>
                <a:gd name="f6" fmla="val 323"/>
                <a:gd name="f7" fmla="val 132"/>
                <a:gd name="f8" fmla="val 1"/>
                <a:gd name="f9" fmla="val 149"/>
                <a:gd name="f10" fmla="val 351"/>
                <a:gd name="f11" fmla="val 4509"/>
                <a:gd name="f12" fmla="val 4698"/>
                <a:gd name="f13" fmla="val 158"/>
                <a:gd name="f14" fmla="val 379"/>
                <a:gd name="f15" fmla="val 1418"/>
                <a:gd name="f16" fmla="val 4"/>
                <a:gd name="f17" fmla="val 341"/>
                <a:gd name="f18" fmla="*/ f1 1 1419"/>
                <a:gd name="f19" fmla="*/ f2 1 4856"/>
                <a:gd name="f20" fmla="val f3"/>
                <a:gd name="f21" fmla="val f4"/>
                <a:gd name="f22" fmla="val f5"/>
                <a:gd name="f23" fmla="+- f22 0 f20"/>
                <a:gd name="f24" fmla="+- f21 0 f20"/>
                <a:gd name="f25" fmla="*/ f24 1 1419"/>
                <a:gd name="f26" fmla="*/ f23 1 4856"/>
                <a:gd name="f27" fmla="*/ f20 1 f25"/>
                <a:gd name="f28" fmla="*/ f21 1 f25"/>
                <a:gd name="f29" fmla="*/ f20 1 f26"/>
                <a:gd name="f30" fmla="*/ f22 1 f26"/>
                <a:gd name="f31" fmla="*/ f27 f18 1"/>
                <a:gd name="f32" fmla="*/ f28 f18 1"/>
                <a:gd name="f33" fmla="*/ f30 f19 1"/>
                <a:gd name="f34" fmla="*/ f29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1" t="f34" r="f32" b="f33"/>
              <a:pathLst>
                <a:path w="1419" h="4856">
                  <a:moveTo>
                    <a:pt x="f6" y="f3"/>
                  </a:moveTo>
                  <a:cubicBezTo>
                    <a:pt x="f7" y="f3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8" y="f12"/>
                    <a:pt x="f13" y="f5"/>
                    <a:pt x="f14" y="f5"/>
                  </a:cubicBezTo>
                  <a:lnTo>
                    <a:pt x="f15" y="f5"/>
                  </a:lnTo>
                  <a:lnTo>
                    <a:pt x="f15" y="f16"/>
                  </a:lnTo>
                  <a:lnTo>
                    <a:pt x="f14" y="f16"/>
                  </a:lnTo>
                  <a:cubicBezTo>
                    <a:pt x="f0" y="f8"/>
                    <a:pt x="f17" y="f3"/>
                    <a:pt x="f6" y="f3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7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chemeClr val="bg1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25" name="Google Shape;10441;p74">
              <a:extLst>
                <a:ext uri="{FF2B5EF4-FFF2-40B4-BE49-F238E27FC236}">
                  <a16:creationId xmlns:a16="http://schemas.microsoft.com/office/drawing/2014/main" id="{2AE28F31-91BA-B4CF-32E4-8CC136BBCCD2}"/>
                </a:ext>
              </a:extLst>
            </p:cNvPr>
            <p:cNvSpPr/>
            <p:nvPr/>
          </p:nvSpPr>
          <p:spPr>
            <a:xfrm>
              <a:off x="7293108" y="4212942"/>
              <a:ext cx="256955" cy="19864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35"/>
                <a:gd name="f4" fmla="val 4160"/>
                <a:gd name="f5" fmla="val 1639"/>
                <a:gd name="f6" fmla="val 1"/>
                <a:gd name="f7" fmla="val 1450"/>
                <a:gd name="f8" fmla="val 1198"/>
                <a:gd name="f9" fmla="val 158"/>
                <a:gd name="f10" fmla="val 1072"/>
                <a:gd name="f11" fmla="val 379"/>
                <a:gd name="f12" fmla="val 2490"/>
                <a:gd name="f13" fmla="val 2584"/>
                <a:gd name="f14" fmla="val 378"/>
                <a:gd name="f15" fmla="val 2616"/>
                <a:gd name="f16" fmla="val 567"/>
                <a:gd name="f17" fmla="val 1544"/>
                <a:gd name="f18" fmla="val 2364"/>
                <a:gd name="f19" fmla="val 1796"/>
                <a:gd name="f20" fmla="val 1891"/>
                <a:gd name="f21" fmla="val 2017"/>
                <a:gd name="f22" fmla="val 1418"/>
                <a:gd name="f23" fmla="val 2710"/>
                <a:gd name="f24" fmla="val 2899"/>
                <a:gd name="f25" fmla="val 3056"/>
                <a:gd name="f26" fmla="val 1481"/>
                <a:gd name="f27" fmla="val 3182"/>
                <a:gd name="f28" fmla="val 1607"/>
                <a:gd name="f29" fmla="val 5734"/>
                <a:gd name="f30" fmla="val 4159"/>
                <a:gd name="f31" fmla="*/ f0 1 5735"/>
                <a:gd name="f32" fmla="*/ f1 1 4160"/>
                <a:gd name="f33" fmla="val f2"/>
                <a:gd name="f34" fmla="val f3"/>
                <a:gd name="f35" fmla="val f4"/>
                <a:gd name="f36" fmla="+- f35 0 f33"/>
                <a:gd name="f37" fmla="+- f34 0 f33"/>
                <a:gd name="f38" fmla="*/ f37 1 5735"/>
                <a:gd name="f39" fmla="*/ f36 1 4160"/>
                <a:gd name="f40" fmla="*/ f33 1 f38"/>
                <a:gd name="f41" fmla="*/ f34 1 f38"/>
                <a:gd name="f42" fmla="*/ f33 1 f39"/>
                <a:gd name="f43" fmla="*/ f35 1 f39"/>
                <a:gd name="f44" fmla="*/ f40 f31 1"/>
                <a:gd name="f45" fmla="*/ f41 f31 1"/>
                <a:gd name="f46" fmla="*/ f43 f32 1"/>
                <a:gd name="f47" fmla="*/ f42 f3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4" t="f47" r="f45" b="f46"/>
              <a:pathLst>
                <a:path w="5735" h="4160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2" y="f12"/>
                  </a:lnTo>
                  <a:cubicBezTo>
                    <a:pt x="f9" y="f13"/>
                    <a:pt x="f14" y="f15"/>
                    <a:pt x="f16" y="f15"/>
                  </a:cubicBezTo>
                  <a:cubicBezTo>
                    <a:pt x="f10" y="f15"/>
                    <a:pt x="f17" y="f18"/>
                    <a:pt x="f19" y="f20"/>
                  </a:cubicBezTo>
                  <a:lnTo>
                    <a:pt x="f21" y="f22"/>
                  </a:lnTo>
                  <a:lnTo>
                    <a:pt x="f23" y="f22"/>
                  </a:lnTo>
                  <a:cubicBezTo>
                    <a:pt x="f24" y="f22"/>
                    <a:pt x="f25" y="f26"/>
                    <a:pt x="f27" y="f28"/>
                  </a:cubicBezTo>
                  <a:lnTo>
                    <a:pt x="f29" y="f30"/>
                  </a:lnTo>
                  <a:lnTo>
                    <a:pt x="f29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7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chemeClr val="bg1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26" name="Google Shape;10442;p74">
              <a:extLst>
                <a:ext uri="{FF2B5EF4-FFF2-40B4-BE49-F238E27FC236}">
                  <a16:creationId xmlns:a16="http://schemas.microsoft.com/office/drawing/2014/main" id="{B15E40FD-8720-4EAF-5BEC-E14C97A86F11}"/>
                </a:ext>
              </a:extLst>
            </p:cNvPr>
            <p:cNvSpPr/>
            <p:nvPr/>
          </p:nvSpPr>
          <p:spPr>
            <a:xfrm>
              <a:off x="7206989" y="4130189"/>
              <a:ext cx="314837" cy="36047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027"/>
                <a:gd name="f4" fmla="val 7549"/>
                <a:gd name="f5" fmla="val 2206"/>
                <a:gd name="f6" fmla="val 1"/>
                <a:gd name="f7" fmla="val 1828"/>
                <a:gd name="f8" fmla="val 1481"/>
                <a:gd name="f9" fmla="val 221"/>
                <a:gd name="f10" fmla="val 1261"/>
                <a:gd name="f11" fmla="val 568"/>
                <a:gd name="f12" fmla="val 946"/>
                <a:gd name="f13" fmla="val 1198"/>
                <a:gd name="f14" fmla="val 914"/>
                <a:gd name="f15" fmla="val 1324"/>
                <a:gd name="f16" fmla="val 757"/>
                <a:gd name="f17" fmla="val 1419"/>
                <a:gd name="f18" fmla="val 631"/>
                <a:gd name="f19" fmla="val 6239"/>
                <a:gd name="f20" fmla="val 1576"/>
                <a:gd name="f21" fmla="val 2584"/>
                <a:gd name="f22" fmla="val 7247"/>
                <a:gd name="f23" fmla="val 2768"/>
                <a:gd name="f24" fmla="val 7431"/>
                <a:gd name="f25" fmla="val 3054"/>
                <a:gd name="f26" fmla="val 7548"/>
                <a:gd name="f27" fmla="val 3330"/>
                <a:gd name="f28" fmla="val 3431"/>
                <a:gd name="f29" fmla="val 3531"/>
                <a:gd name="f30" fmla="val 7533"/>
                <a:gd name="f31" fmla="val 3624"/>
                <a:gd name="f32" fmla="val 7499"/>
                <a:gd name="f33" fmla="val 6585"/>
                <a:gd name="f34" fmla="val 6554"/>
                <a:gd name="f35" fmla="val 6743"/>
                <a:gd name="f36" fmla="val 6522"/>
                <a:gd name="f37" fmla="val 6900"/>
                <a:gd name="f38" fmla="val 6396"/>
                <a:gd name="f39" fmla="val 7026"/>
                <a:gd name="f40" fmla="val 6302"/>
                <a:gd name="f41" fmla="val 4537"/>
                <a:gd name="f42" fmla="val 3813"/>
                <a:gd name="f43" fmla="val 4380"/>
                <a:gd name="f44" fmla="val 4348"/>
                <a:gd name="f45" fmla="val 3844"/>
                <a:gd name="f46" fmla="val 4033"/>
                <a:gd name="f47" fmla="val 4506"/>
                <a:gd name="f48" fmla="val 3340"/>
                <a:gd name="f49" fmla="val 4947"/>
                <a:gd name="f50" fmla="val 2647"/>
                <a:gd name="f51" fmla="val 5042"/>
                <a:gd name="f52" fmla="val 2601"/>
                <a:gd name="f53" fmla="val 5044"/>
                <a:gd name="f54" fmla="val 2556"/>
                <a:gd name="f55" fmla="val 5046"/>
                <a:gd name="f56" fmla="val 2511"/>
                <a:gd name="f57" fmla="val 2046"/>
                <a:gd name="f58" fmla="val 1698"/>
                <a:gd name="f59" fmla="val 4899"/>
                <a:gd name="f60" fmla="val 4727"/>
                <a:gd name="f61" fmla="val 1103"/>
                <a:gd name="f62" fmla="val 4632"/>
                <a:gd name="f63" fmla="val 1040"/>
                <a:gd name="f64" fmla="val 4412"/>
                <a:gd name="f65" fmla="val 1166"/>
                <a:gd name="f66" fmla="val 4254"/>
                <a:gd name="f67" fmla="val 2363"/>
                <a:gd name="f68" fmla="val 1797"/>
                <a:gd name="f69" fmla="val 2615"/>
                <a:gd name="f70" fmla="val 3088"/>
                <a:gd name="f71" fmla="val 1041"/>
                <a:gd name="f72" fmla="val 3592"/>
                <a:gd name="f73" fmla="val 5104"/>
                <a:gd name="f74" fmla="val 5167"/>
                <a:gd name="f75" fmla="val 852"/>
                <a:gd name="f76" fmla="val 5262"/>
                <a:gd name="f77" fmla="val 347"/>
                <a:gd name="f78" fmla="val 158"/>
                <a:gd name="f79" fmla="val 4884"/>
                <a:gd name="f80" fmla="*/ f0 1 7027"/>
                <a:gd name="f81" fmla="*/ f1 1 7549"/>
                <a:gd name="f82" fmla="val f2"/>
                <a:gd name="f83" fmla="val f3"/>
                <a:gd name="f84" fmla="val f4"/>
                <a:gd name="f85" fmla="+- f84 0 f82"/>
                <a:gd name="f86" fmla="+- f83 0 f82"/>
                <a:gd name="f87" fmla="*/ f86 1 7027"/>
                <a:gd name="f88" fmla="*/ f85 1 7549"/>
                <a:gd name="f89" fmla="*/ f82 1 f87"/>
                <a:gd name="f90" fmla="*/ f83 1 f87"/>
                <a:gd name="f91" fmla="*/ f82 1 f88"/>
                <a:gd name="f92" fmla="*/ f84 1 f88"/>
                <a:gd name="f93" fmla="*/ f89 f80 1"/>
                <a:gd name="f94" fmla="*/ f90 f80 1"/>
                <a:gd name="f95" fmla="*/ f92 f81 1"/>
                <a:gd name="f96" fmla="*/ f91 f8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3" t="f96" r="f94" b="f95"/>
              <a:pathLst>
                <a:path w="7027" h="7549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14" y="f15"/>
                    <a:pt x="f16" y="f17"/>
                    <a:pt x="f18" y="f17"/>
                  </a:cubicBezTo>
                  <a:lnTo>
                    <a:pt x="f6" y="f17"/>
                  </a:lnTo>
                  <a:lnTo>
                    <a:pt x="f6" y="f19"/>
                  </a:lnTo>
                  <a:lnTo>
                    <a:pt x="f20" y="f19"/>
                  </a:lnTo>
                  <a:lnTo>
                    <a:pt x="f21" y="f22"/>
                  </a:lnTo>
                  <a:cubicBezTo>
                    <a:pt x="f23" y="f24"/>
                    <a:pt x="f25" y="f26"/>
                    <a:pt x="f27" y="f26"/>
                  </a:cubicBezTo>
                  <a:cubicBezTo>
                    <a:pt x="f28" y="f26"/>
                    <a:pt x="f29" y="f30"/>
                    <a:pt x="f31" y="f32"/>
                  </a:cubicBezTo>
                  <a:lnTo>
                    <a:pt x="f33" y="f34"/>
                  </a:lnTo>
                  <a:cubicBezTo>
                    <a:pt x="f35" y="f36"/>
                    <a:pt x="f37" y="f38"/>
                    <a:pt x="f39" y="f40"/>
                  </a:cubicBezTo>
                  <a:lnTo>
                    <a:pt x="f41" y="f42"/>
                  </a:lnTo>
                  <a:lnTo>
                    <a:pt x="f43" y="f42"/>
                  </a:lnTo>
                  <a:lnTo>
                    <a:pt x="f44" y="f45"/>
                  </a:lnTo>
                  <a:cubicBezTo>
                    <a:pt x="f46" y="f47"/>
                    <a:pt x="f48" y="f49"/>
                    <a:pt x="f50" y="f51"/>
                  </a:cubicBezTo>
                  <a:cubicBezTo>
                    <a:pt x="f52" y="f53"/>
                    <a:pt x="f54" y="f55"/>
                    <a:pt x="f56" y="f55"/>
                  </a:cubicBezTo>
                  <a:cubicBezTo>
                    <a:pt x="f57" y="f55"/>
                    <a:pt x="f58" y="f59"/>
                    <a:pt x="f15" y="f60"/>
                  </a:cubicBezTo>
                  <a:cubicBezTo>
                    <a:pt x="f61" y="f62"/>
                    <a:pt x="f63" y="f64"/>
                    <a:pt x="f65" y="f66"/>
                  </a:cubicBezTo>
                  <a:lnTo>
                    <a:pt x="f67" y="f68"/>
                  </a:lnTo>
                  <a:cubicBezTo>
                    <a:pt x="f69" y="f15"/>
                    <a:pt x="f70" y="f71"/>
                    <a:pt x="f72" y="f71"/>
                  </a:cubicBezTo>
                  <a:lnTo>
                    <a:pt x="f73" y="f71"/>
                  </a:lnTo>
                  <a:cubicBezTo>
                    <a:pt x="f74" y="f75"/>
                    <a:pt x="f76" y="f18"/>
                    <a:pt x="f76" y="f77"/>
                  </a:cubicBezTo>
                  <a:cubicBezTo>
                    <a:pt x="f76" y="f78"/>
                    <a:pt x="f73" y="f6"/>
                    <a:pt x="f79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7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chemeClr val="bg1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127" name="Google Shape;10443;p74">
            <a:extLst>
              <a:ext uri="{FF2B5EF4-FFF2-40B4-BE49-F238E27FC236}">
                <a16:creationId xmlns:a16="http://schemas.microsoft.com/office/drawing/2014/main" id="{9BC9CA41-4806-DF66-B8E6-48C71D6F9D99}"/>
              </a:ext>
            </a:extLst>
          </p:cNvPr>
          <p:cNvGrpSpPr/>
          <p:nvPr/>
        </p:nvGrpSpPr>
        <p:grpSpPr>
          <a:xfrm>
            <a:off x="9485595" y="4623739"/>
            <a:ext cx="551127" cy="587399"/>
            <a:chOff x="8485796" y="3337175"/>
            <a:chExt cx="413345" cy="440549"/>
          </a:xfrm>
          <a:solidFill>
            <a:schemeClr val="bg2"/>
          </a:solidFill>
        </p:grpSpPr>
        <p:sp>
          <p:nvSpPr>
            <p:cNvPr id="128" name="Google Shape;10444;p74">
              <a:extLst>
                <a:ext uri="{FF2B5EF4-FFF2-40B4-BE49-F238E27FC236}">
                  <a16:creationId xmlns:a16="http://schemas.microsoft.com/office/drawing/2014/main" id="{363CBF1F-0A1C-8E9E-ECD4-58CDC1B83B69}"/>
                </a:ext>
              </a:extLst>
            </p:cNvPr>
            <p:cNvSpPr/>
            <p:nvPr/>
          </p:nvSpPr>
          <p:spPr>
            <a:xfrm>
              <a:off x="8522079" y="3337175"/>
              <a:ext cx="120965" cy="12892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67"/>
                <a:gd name="f4" fmla="val 1733"/>
                <a:gd name="f5" fmla="val 1"/>
                <a:gd name="f6" fmla="val 788"/>
                <a:gd name="f7" fmla="val 2679"/>
                <a:gd name="f8" fmla="val 3466"/>
                <a:gd name="f9" fmla="val 2678"/>
                <a:gd name="f10" fmla="*/ f0 1 3467"/>
                <a:gd name="f11" fmla="*/ f1 1 3467"/>
                <a:gd name="f12" fmla="val f2"/>
                <a:gd name="f13" fmla="val f3"/>
                <a:gd name="f14" fmla="+- f13 0 f12"/>
                <a:gd name="f15" fmla="*/ f14 1 3467"/>
                <a:gd name="f16" fmla="*/ f12 1 f15"/>
                <a:gd name="f17" fmla="*/ f13 1 f15"/>
                <a:gd name="f18" fmla="*/ f16 f10 1"/>
                <a:gd name="f19" fmla="*/ f17 f10 1"/>
                <a:gd name="f20" fmla="*/ f17 f11 1"/>
                <a:gd name="f21" fmla="*/ f16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8" t="f21" r="f19" b="f20"/>
              <a:pathLst>
                <a:path w="3467" h="3467">
                  <a:moveTo>
                    <a:pt x="f4" y="f5"/>
                  </a:moveTo>
                  <a:cubicBezTo>
                    <a:pt x="f6" y="f5"/>
                    <a:pt x="f5" y="f6"/>
                    <a:pt x="f5" y="f4"/>
                  </a:cubicBezTo>
                  <a:cubicBezTo>
                    <a:pt x="f5" y="f7"/>
                    <a:pt x="f6" y="f8"/>
                    <a:pt x="f4" y="f8"/>
                  </a:cubicBezTo>
                  <a:cubicBezTo>
                    <a:pt x="f9" y="f8"/>
                    <a:pt x="f8" y="f7"/>
                    <a:pt x="f8" y="f4"/>
                  </a:cubicBezTo>
                  <a:cubicBezTo>
                    <a:pt x="f8" y="f6"/>
                    <a:pt x="f9" y="f5"/>
                    <a:pt x="f4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7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chemeClr val="bg1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29" name="Google Shape;10445;p74">
              <a:extLst>
                <a:ext uri="{FF2B5EF4-FFF2-40B4-BE49-F238E27FC236}">
                  <a16:creationId xmlns:a16="http://schemas.microsoft.com/office/drawing/2014/main" id="{F45F8AB4-FFB1-E85B-297F-ECDB18A024D1}"/>
                </a:ext>
              </a:extLst>
            </p:cNvPr>
            <p:cNvSpPr/>
            <p:nvPr/>
          </p:nvSpPr>
          <p:spPr>
            <a:xfrm>
              <a:off x="8681459" y="3389909"/>
              <a:ext cx="145142" cy="10106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60"/>
                <a:gd name="f4" fmla="val 2718"/>
                <a:gd name="f5" fmla="val 347"/>
                <a:gd name="f6" fmla="val 158"/>
                <a:gd name="f7" fmla="val 1"/>
                <a:gd name="f8" fmla="val 536"/>
                <a:gd name="f9" fmla="val 95"/>
                <a:gd name="f10" fmla="val 662"/>
                <a:gd name="f11" fmla="val 316"/>
                <a:gd name="f12" fmla="val 2395"/>
                <a:gd name="f13" fmla="val 2584"/>
                <a:gd name="f14" fmla="val 2742"/>
                <a:gd name="f15" fmla="val 820"/>
                <a:gd name="f16" fmla="val 1009"/>
                <a:gd name="f17" fmla="val 1576"/>
                <a:gd name="f18" fmla="val 2616"/>
                <a:gd name="f19" fmla="val 1450"/>
                <a:gd name="f20" fmla="val 2568"/>
                <a:gd name="f21" fmla="val 1387"/>
                <a:gd name="f22" fmla="val 2482"/>
                <a:gd name="f23" fmla="val 1355"/>
                <a:gd name="f24" fmla="val 2391"/>
                <a:gd name="f25" fmla="val 2301"/>
                <a:gd name="f26" fmla="val 2206"/>
                <a:gd name="f27" fmla="val 2143"/>
                <a:gd name="f28" fmla="val 2049"/>
                <a:gd name="f29" fmla="val 1796"/>
                <a:gd name="f30" fmla="val 1922"/>
                <a:gd name="f31" fmla="val 2868"/>
                <a:gd name="f32" fmla="val 2647"/>
                <a:gd name="f33" fmla="val 2931"/>
                <a:gd name="f34" fmla="val 2694"/>
                <a:gd name="f35" fmla="val 3017"/>
                <a:gd name="f36" fmla="val 3104"/>
                <a:gd name="f37" fmla="val 3191"/>
                <a:gd name="f38" fmla="val 3277"/>
                <a:gd name="f39" fmla="val 3340"/>
                <a:gd name="f40" fmla="val 4033"/>
                <a:gd name="f41" fmla="val 4159"/>
                <a:gd name="f42" fmla="val 3986"/>
                <a:gd name="f43" fmla="val 3899"/>
                <a:gd name="f44" fmla="val 3809"/>
                <a:gd name="f45" fmla="val 3718"/>
                <a:gd name="f46" fmla="val 3624"/>
                <a:gd name="f47" fmla="val 3561"/>
                <a:gd name="f48" fmla="val 3466"/>
                <a:gd name="f49" fmla="val 441"/>
                <a:gd name="f50" fmla="val 2994"/>
                <a:gd name="f51" fmla="val 2427"/>
                <a:gd name="f52" fmla="*/ f0 1 4160"/>
                <a:gd name="f53" fmla="*/ f1 1 2718"/>
                <a:gd name="f54" fmla="val f2"/>
                <a:gd name="f55" fmla="val f3"/>
                <a:gd name="f56" fmla="val f4"/>
                <a:gd name="f57" fmla="+- f56 0 f54"/>
                <a:gd name="f58" fmla="+- f55 0 f54"/>
                <a:gd name="f59" fmla="*/ f58 1 4160"/>
                <a:gd name="f60" fmla="*/ f57 1 2718"/>
                <a:gd name="f61" fmla="*/ f54 1 f59"/>
                <a:gd name="f62" fmla="*/ f55 1 f59"/>
                <a:gd name="f63" fmla="*/ f54 1 f60"/>
                <a:gd name="f64" fmla="*/ f56 1 f60"/>
                <a:gd name="f65" fmla="*/ f61 f52 1"/>
                <a:gd name="f66" fmla="*/ f62 f52 1"/>
                <a:gd name="f67" fmla="*/ f64 f53 1"/>
                <a:gd name="f68" fmla="*/ f63 f5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5" t="f68" r="f66" b="f67"/>
              <a:pathLst>
                <a:path w="4160" h="2718">
                  <a:moveTo>
                    <a:pt x="f5" y="f2"/>
                  </a:moveTo>
                  <a:cubicBezTo>
                    <a:pt x="f6" y="f2"/>
                    <a:pt x="f7" y="f6"/>
                    <a:pt x="f7" y="f5"/>
                  </a:cubicBezTo>
                  <a:cubicBezTo>
                    <a:pt x="f7" y="f8"/>
                    <a:pt x="f9" y="f10"/>
                    <a:pt x="f11" y="f10"/>
                  </a:cubicBezTo>
                  <a:lnTo>
                    <a:pt x="f12" y="f10"/>
                  </a:lnTo>
                  <a:cubicBezTo>
                    <a:pt x="f13" y="f10"/>
                    <a:pt x="f14" y="f15"/>
                    <a:pt x="f14" y="f16"/>
                  </a:cubicBezTo>
                  <a:lnTo>
                    <a:pt x="f14" y="f17"/>
                  </a:lnTo>
                  <a:lnTo>
                    <a:pt x="f18" y="f19"/>
                  </a:lnTo>
                  <a:cubicBezTo>
                    <a:pt x="f20" y="f21"/>
                    <a:pt x="f22" y="f23"/>
                    <a:pt x="f24" y="f23"/>
                  </a:cubicBezTo>
                  <a:cubicBezTo>
                    <a:pt x="f25" y="f23"/>
                    <a:pt x="f26" y="f21"/>
                    <a:pt x="f27" y="f19"/>
                  </a:cubicBezTo>
                  <a:cubicBezTo>
                    <a:pt x="f28" y="f17"/>
                    <a:pt x="f28" y="f29"/>
                    <a:pt x="f27" y="f30"/>
                  </a:cubicBezTo>
                  <a:lnTo>
                    <a:pt x="f31" y="f32"/>
                  </a:lnTo>
                  <a:cubicBezTo>
                    <a:pt x="f33" y="f34"/>
                    <a:pt x="f35" y="f4"/>
                    <a:pt x="f36" y="f4"/>
                  </a:cubicBezTo>
                  <a:cubicBezTo>
                    <a:pt x="f37" y="f4"/>
                    <a:pt x="f38" y="f34"/>
                    <a:pt x="f39" y="f32"/>
                  </a:cubicBezTo>
                  <a:lnTo>
                    <a:pt x="f40" y="f30"/>
                  </a:lnTo>
                  <a:cubicBezTo>
                    <a:pt x="f41" y="f29"/>
                    <a:pt x="f41" y="f17"/>
                    <a:pt x="f40" y="f19"/>
                  </a:cubicBezTo>
                  <a:cubicBezTo>
                    <a:pt x="f42" y="f21"/>
                    <a:pt x="f43" y="f23"/>
                    <a:pt x="f44" y="f23"/>
                  </a:cubicBezTo>
                  <a:cubicBezTo>
                    <a:pt x="f45" y="f23"/>
                    <a:pt x="f46" y="f21"/>
                    <a:pt x="f47" y="f19"/>
                  </a:cubicBezTo>
                  <a:lnTo>
                    <a:pt x="f48" y="f17"/>
                  </a:lnTo>
                  <a:lnTo>
                    <a:pt x="f48" y="f16"/>
                  </a:lnTo>
                  <a:cubicBezTo>
                    <a:pt x="f48" y="f49"/>
                    <a:pt x="f50" y="f2"/>
                    <a:pt x="f51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7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chemeClr val="bg1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30" name="Google Shape;10446;p74">
              <a:extLst>
                <a:ext uri="{FF2B5EF4-FFF2-40B4-BE49-F238E27FC236}">
                  <a16:creationId xmlns:a16="http://schemas.microsoft.com/office/drawing/2014/main" id="{1F074EE7-CD22-2437-235B-DBFC05A14A30}"/>
                </a:ext>
              </a:extLst>
            </p:cNvPr>
            <p:cNvSpPr/>
            <p:nvPr/>
          </p:nvSpPr>
          <p:spPr>
            <a:xfrm>
              <a:off x="8530876" y="3620054"/>
              <a:ext cx="148425" cy="10274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254"/>
                <a:gd name="f4" fmla="val 2763"/>
                <a:gd name="f5" fmla="val 1095"/>
                <a:gd name="f6" fmla="val 1002"/>
                <a:gd name="f7" fmla="val 904"/>
                <a:gd name="f8" fmla="val 28"/>
                <a:gd name="f9" fmla="val 820"/>
                <a:gd name="f10" fmla="val 112"/>
                <a:gd name="f11" fmla="val 127"/>
                <a:gd name="f12" fmla="val 805"/>
                <a:gd name="f13" fmla="val 1"/>
                <a:gd name="f14" fmla="val 931"/>
                <a:gd name="f15" fmla="val 1184"/>
                <a:gd name="f16" fmla="val 1278"/>
                <a:gd name="f17" fmla="val 190"/>
                <a:gd name="f18" fmla="val 1341"/>
                <a:gd name="f19" fmla="val 276"/>
                <a:gd name="f20" fmla="val 1373"/>
                <a:gd name="f21" fmla="val 363"/>
                <a:gd name="f22" fmla="val 449"/>
                <a:gd name="f23" fmla="val 536"/>
                <a:gd name="f24" fmla="val 599"/>
                <a:gd name="f25" fmla="val 725"/>
                <a:gd name="f26" fmla="val 1719"/>
                <a:gd name="f27" fmla="val 2318"/>
                <a:gd name="f28" fmla="val 1198"/>
                <a:gd name="f29" fmla="val 2759"/>
                <a:gd name="f30" fmla="val 1733"/>
                <a:gd name="f31" fmla="val 3813"/>
                <a:gd name="f32" fmla="val 3837"/>
                <a:gd name="f33" fmla="val 2761"/>
                <a:gd name="f34" fmla="val 3861"/>
                <a:gd name="f35" fmla="val 3883"/>
                <a:gd name="f36" fmla="val 4122"/>
                <a:gd name="f37" fmla="val 2616"/>
                <a:gd name="f38" fmla="val 2444"/>
                <a:gd name="f39" fmla="val 2223"/>
                <a:gd name="f40" fmla="val 4096"/>
                <a:gd name="f41" fmla="val 2066"/>
                <a:gd name="f42" fmla="val 3907"/>
                <a:gd name="f43" fmla="val 1828"/>
                <a:gd name="f44" fmla="val 1639"/>
                <a:gd name="f45" fmla="val 1481"/>
                <a:gd name="f46" fmla="val 1908"/>
                <a:gd name="f47" fmla="val 1576"/>
                <a:gd name="f48" fmla="val 1824"/>
                <a:gd name="f49" fmla="val 1914"/>
                <a:gd name="f50" fmla="val 2001"/>
                <a:gd name="f51" fmla="val 2048"/>
                <a:gd name="f52" fmla="val 2174"/>
                <a:gd name="f53" fmla="val 1355"/>
                <a:gd name="f54" fmla="val 1292"/>
                <a:gd name="f55" fmla="val 81"/>
                <a:gd name="f56" fmla="val 1261"/>
                <a:gd name="f57" fmla="val 1229"/>
                <a:gd name="f58" fmla="val 18"/>
                <a:gd name="f59" fmla="val 1187"/>
                <a:gd name="f60" fmla="val 7"/>
                <a:gd name="f61" fmla="val 1142"/>
                <a:gd name="f62" fmla="*/ f0 1 4254"/>
                <a:gd name="f63" fmla="*/ f1 1 2763"/>
                <a:gd name="f64" fmla="val f2"/>
                <a:gd name="f65" fmla="val f3"/>
                <a:gd name="f66" fmla="val f4"/>
                <a:gd name="f67" fmla="+- f66 0 f64"/>
                <a:gd name="f68" fmla="+- f65 0 f64"/>
                <a:gd name="f69" fmla="*/ f68 1 4254"/>
                <a:gd name="f70" fmla="*/ f67 1 2763"/>
                <a:gd name="f71" fmla="*/ f64 1 f69"/>
                <a:gd name="f72" fmla="*/ f65 1 f69"/>
                <a:gd name="f73" fmla="*/ f64 1 f70"/>
                <a:gd name="f74" fmla="*/ f66 1 f70"/>
                <a:gd name="f75" fmla="*/ f71 f62 1"/>
                <a:gd name="f76" fmla="*/ f72 f62 1"/>
                <a:gd name="f77" fmla="*/ f74 f63 1"/>
                <a:gd name="f78" fmla="*/ f73 f6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5" t="f78" r="f76" b="f77"/>
              <a:pathLst>
                <a:path w="4254" h="2763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12"/>
                  </a:lnTo>
                  <a:cubicBezTo>
                    <a:pt x="f13" y="f14"/>
                    <a:pt x="f13" y="f15"/>
                    <a:pt x="f11" y="f16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18"/>
                    <a:pt x="f24" y="f16"/>
                  </a:cubicBezTo>
                  <a:lnTo>
                    <a:pt x="f25" y="f15"/>
                  </a:lnTo>
                  <a:lnTo>
                    <a:pt x="f25" y="f26"/>
                  </a:lnTo>
                  <a:cubicBezTo>
                    <a:pt x="f25" y="f27"/>
                    <a:pt x="f28" y="f29"/>
                    <a:pt x="f30" y="f29"/>
                  </a:cubicBezTo>
                  <a:lnTo>
                    <a:pt x="f31" y="f29"/>
                  </a:lnTo>
                  <a:cubicBezTo>
                    <a:pt x="f32" y="f33"/>
                    <a:pt x="f34" y="f4"/>
                    <a:pt x="f35" y="f4"/>
                  </a:cubicBezTo>
                  <a:cubicBezTo>
                    <a:pt x="f36" y="f4"/>
                    <a:pt x="f3" y="f37"/>
                    <a:pt x="f3" y="f38"/>
                  </a:cubicBezTo>
                  <a:cubicBezTo>
                    <a:pt x="f3" y="f39"/>
                    <a:pt x="f40" y="f41"/>
                    <a:pt x="f42" y="f41"/>
                  </a:cubicBezTo>
                  <a:lnTo>
                    <a:pt x="f43" y="f41"/>
                  </a:lnTo>
                  <a:cubicBezTo>
                    <a:pt x="f44" y="f41"/>
                    <a:pt x="f45" y="f46"/>
                    <a:pt x="f45" y="f26"/>
                  </a:cubicBezTo>
                  <a:lnTo>
                    <a:pt x="f45" y="f15"/>
                  </a:lnTo>
                  <a:lnTo>
                    <a:pt x="f47" y="f16"/>
                  </a:lnTo>
                  <a:cubicBezTo>
                    <a:pt x="f44" y="f18"/>
                    <a:pt x="f30" y="f20"/>
                    <a:pt x="f48" y="f20"/>
                  </a:cubicBezTo>
                  <a:cubicBezTo>
                    <a:pt x="f49" y="f20"/>
                    <a:pt x="f50" y="f18"/>
                    <a:pt x="f51" y="f16"/>
                  </a:cubicBezTo>
                  <a:cubicBezTo>
                    <a:pt x="f52" y="f15"/>
                    <a:pt x="f52" y="f14"/>
                    <a:pt x="f51" y="f12"/>
                  </a:cubicBezTo>
                  <a:lnTo>
                    <a:pt x="f53" y="f10"/>
                  </a:lnTo>
                  <a:cubicBezTo>
                    <a:pt x="f54" y="f55"/>
                    <a:pt x="f56" y="f55"/>
                    <a:pt x="f57" y="f58"/>
                  </a:cubicBezTo>
                  <a:cubicBezTo>
                    <a:pt x="f59" y="f60"/>
                    <a:pt x="f61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7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chemeClr val="bg1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31" name="Google Shape;10447;p74">
              <a:extLst>
                <a:ext uri="{FF2B5EF4-FFF2-40B4-BE49-F238E27FC236}">
                  <a16:creationId xmlns:a16="http://schemas.microsoft.com/office/drawing/2014/main" id="{17515B99-0098-7C19-3C9A-3B8DE0117BF8}"/>
                </a:ext>
              </a:extLst>
            </p:cNvPr>
            <p:cNvSpPr/>
            <p:nvPr/>
          </p:nvSpPr>
          <p:spPr>
            <a:xfrm>
              <a:off x="8739734" y="3517605"/>
              <a:ext cx="124248" cy="12773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561"/>
                <a:gd name="f4" fmla="val 3435"/>
                <a:gd name="f5" fmla="val 1796"/>
                <a:gd name="f6" fmla="val 788"/>
                <a:gd name="f7" fmla="val 1733"/>
                <a:gd name="f8" fmla="val 2647"/>
                <a:gd name="f9" fmla="val 3434"/>
                <a:gd name="f10" fmla="val 2741"/>
                <a:gd name="f11" fmla="val 2773"/>
                <a:gd name="f12" fmla="*/ f0 1 3561"/>
                <a:gd name="f13" fmla="*/ f1 1 3435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3561"/>
                <a:gd name="f20" fmla="*/ f17 1 3435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3561" h="3435">
                  <a:moveTo>
                    <a:pt x="f5" y="f2"/>
                  </a:moveTo>
                  <a:cubicBezTo>
                    <a:pt x="f6" y="f2"/>
                    <a:pt x="f2" y="f6"/>
                    <a:pt x="f2" y="f7"/>
                  </a:cubicBezTo>
                  <a:cubicBezTo>
                    <a:pt x="f2" y="f8"/>
                    <a:pt x="f6" y="f9"/>
                    <a:pt x="f5" y="f9"/>
                  </a:cubicBezTo>
                  <a:cubicBezTo>
                    <a:pt x="f10" y="f9"/>
                    <a:pt x="f3" y="f8"/>
                    <a:pt x="f3" y="f7"/>
                  </a:cubicBezTo>
                  <a:cubicBezTo>
                    <a:pt x="f3" y="f6"/>
                    <a:pt x="f11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7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chemeClr val="bg1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32" name="Google Shape;10448;p74">
              <a:extLst>
                <a:ext uri="{FF2B5EF4-FFF2-40B4-BE49-F238E27FC236}">
                  <a16:creationId xmlns:a16="http://schemas.microsoft.com/office/drawing/2014/main" id="{1ACEB95D-5E69-5DF4-1564-CDD68AF75668}"/>
                </a:ext>
              </a:extLst>
            </p:cNvPr>
            <p:cNvSpPr/>
            <p:nvPr/>
          </p:nvSpPr>
          <p:spPr>
            <a:xfrm>
              <a:off x="8485796" y="3463719"/>
              <a:ext cx="193505" cy="13122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546"/>
                <a:gd name="f4" fmla="val 3529"/>
                <a:gd name="f5" fmla="val 1072"/>
                <a:gd name="f6" fmla="val 442"/>
                <a:gd name="f7" fmla="val 536"/>
                <a:gd name="f8" fmla="val 32"/>
                <a:gd name="f9" fmla="val 1292"/>
                <a:gd name="f10" fmla="val 2143"/>
                <a:gd name="f11" fmla="val 3182"/>
                <a:gd name="f12" fmla="val 1"/>
                <a:gd name="f13" fmla="val 3371"/>
                <a:gd name="f14" fmla="val 158"/>
                <a:gd name="f15" fmla="val 347"/>
                <a:gd name="f16" fmla="val 5199"/>
                <a:gd name="f17" fmla="val 5388"/>
                <a:gd name="f18" fmla="val 5168"/>
                <a:gd name="f19" fmla="val 4538"/>
                <a:gd name="f20" fmla="val 4096"/>
                <a:gd name="f21" fmla="val 473"/>
                <a:gd name="f22" fmla="val 3466"/>
                <a:gd name="f23" fmla="val 756"/>
                <a:gd name="f24" fmla="val 2805"/>
                <a:gd name="f25" fmla="val 1513"/>
                <a:gd name="f26" fmla="val 504"/>
                <a:gd name="f27" fmla="*/ f0 1 5546"/>
                <a:gd name="f28" fmla="*/ f1 1 3529"/>
                <a:gd name="f29" fmla="val f2"/>
                <a:gd name="f30" fmla="val f3"/>
                <a:gd name="f31" fmla="val f4"/>
                <a:gd name="f32" fmla="+- f31 0 f29"/>
                <a:gd name="f33" fmla="+- f30 0 f29"/>
                <a:gd name="f34" fmla="*/ f33 1 5546"/>
                <a:gd name="f35" fmla="*/ f32 1 3529"/>
                <a:gd name="f36" fmla="*/ f29 1 f34"/>
                <a:gd name="f37" fmla="*/ f30 1 f34"/>
                <a:gd name="f38" fmla="*/ f29 1 f35"/>
                <a:gd name="f39" fmla="*/ f31 1 f35"/>
                <a:gd name="f40" fmla="*/ f36 f27 1"/>
                <a:gd name="f41" fmla="*/ f37 f27 1"/>
                <a:gd name="f42" fmla="*/ f39 f28 1"/>
                <a:gd name="f43" fmla="*/ f38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5546" h="3529">
                  <a:moveTo>
                    <a:pt x="f5" y="f2"/>
                  </a:moveTo>
                  <a:cubicBezTo>
                    <a:pt x="f6" y="f7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12" y="f13"/>
                    <a:pt x="f14" y="f4"/>
                    <a:pt x="f15" y="f4"/>
                  </a:cubicBezTo>
                  <a:lnTo>
                    <a:pt x="f16" y="f4"/>
                  </a:lnTo>
                  <a:cubicBezTo>
                    <a:pt x="f17" y="f4"/>
                    <a:pt x="f3" y="f13"/>
                    <a:pt x="f3" y="f11"/>
                  </a:cubicBezTo>
                  <a:lnTo>
                    <a:pt x="f3" y="f10"/>
                  </a:lnTo>
                  <a:cubicBezTo>
                    <a:pt x="f3" y="f9"/>
                    <a:pt x="f18" y="f7"/>
                    <a:pt x="f19" y="f2"/>
                  </a:cubicBezTo>
                  <a:cubicBezTo>
                    <a:pt x="f20" y="f21"/>
                    <a:pt x="f22" y="f23"/>
                    <a:pt x="f24" y="f23"/>
                  </a:cubicBezTo>
                  <a:cubicBezTo>
                    <a:pt x="f10" y="f23"/>
                    <a:pt x="f25" y="f26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7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chemeClr val="bg1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33" name="Google Shape;10449;p74">
              <a:extLst>
                <a:ext uri="{FF2B5EF4-FFF2-40B4-BE49-F238E27FC236}">
                  <a16:creationId xmlns:a16="http://schemas.microsoft.com/office/drawing/2014/main" id="{13DD38E3-7EF6-C869-806A-1C05251474E3}"/>
                </a:ext>
              </a:extLst>
            </p:cNvPr>
            <p:cNvSpPr/>
            <p:nvPr/>
          </p:nvSpPr>
          <p:spPr>
            <a:xfrm>
              <a:off x="8703442" y="3644112"/>
              <a:ext cx="195699" cy="13361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609"/>
                <a:gd name="f4" fmla="val 3593"/>
                <a:gd name="f5" fmla="val 1009"/>
                <a:gd name="f6" fmla="val 1"/>
                <a:gd name="f7" fmla="val 379"/>
                <a:gd name="f8" fmla="val 537"/>
                <a:gd name="f9" fmla="val 1261"/>
                <a:gd name="f10" fmla="val 2143"/>
                <a:gd name="f11" fmla="val 3246"/>
                <a:gd name="f12" fmla="val 3435"/>
                <a:gd name="f13" fmla="val 158"/>
                <a:gd name="f14" fmla="val 3592"/>
                <a:gd name="f15" fmla="val 347"/>
                <a:gd name="f16" fmla="val 5262"/>
                <a:gd name="f17" fmla="val 5451"/>
                <a:gd name="f18" fmla="val 5577"/>
                <a:gd name="f19" fmla="val 5199"/>
                <a:gd name="f20" fmla="val 4569"/>
                <a:gd name="f21" fmla="val 4128"/>
                <a:gd name="f22" fmla="val 474"/>
                <a:gd name="f23" fmla="val 3498"/>
                <a:gd name="f24" fmla="val 757"/>
                <a:gd name="f25" fmla="val 2773"/>
                <a:gd name="f26" fmla="val 2080"/>
                <a:gd name="f27" fmla="val 1450"/>
                <a:gd name="f28" fmla="*/ f0 1 5609"/>
                <a:gd name="f29" fmla="*/ f1 1 3593"/>
                <a:gd name="f30" fmla="val f2"/>
                <a:gd name="f31" fmla="val f3"/>
                <a:gd name="f32" fmla="val f4"/>
                <a:gd name="f33" fmla="+- f32 0 f30"/>
                <a:gd name="f34" fmla="+- f31 0 f30"/>
                <a:gd name="f35" fmla="*/ f34 1 5609"/>
                <a:gd name="f36" fmla="*/ f33 1 3593"/>
                <a:gd name="f37" fmla="*/ f30 1 f35"/>
                <a:gd name="f38" fmla="*/ f31 1 f35"/>
                <a:gd name="f39" fmla="*/ f30 1 f36"/>
                <a:gd name="f40" fmla="*/ f32 1 f36"/>
                <a:gd name="f41" fmla="*/ f37 f28 1"/>
                <a:gd name="f42" fmla="*/ f38 f28 1"/>
                <a:gd name="f43" fmla="*/ f40 f29 1"/>
                <a:gd name="f44" fmla="*/ f39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1" t="f44" r="f42" b="f43"/>
              <a:pathLst>
                <a:path w="5609" h="3593">
                  <a:moveTo>
                    <a:pt x="f5" y="f6"/>
                  </a:moveTo>
                  <a:cubicBezTo>
                    <a:pt x="f7" y="f8"/>
                    <a:pt x="f6" y="f9"/>
                    <a:pt x="f6" y="f10"/>
                  </a:cubicBezTo>
                  <a:lnTo>
                    <a:pt x="f6" y="f11"/>
                  </a:lnTo>
                  <a:cubicBezTo>
                    <a:pt x="f6" y="f12"/>
                    <a:pt x="f13" y="f14"/>
                    <a:pt x="f15" y="f14"/>
                  </a:cubicBezTo>
                  <a:lnTo>
                    <a:pt x="f16" y="f14"/>
                  </a:lnTo>
                  <a:cubicBezTo>
                    <a:pt x="f17" y="f14"/>
                    <a:pt x="f3" y="f12"/>
                    <a:pt x="f3" y="f11"/>
                  </a:cubicBezTo>
                  <a:lnTo>
                    <a:pt x="f3" y="f10"/>
                  </a:lnTo>
                  <a:cubicBezTo>
                    <a:pt x="f18" y="f9"/>
                    <a:pt x="f19" y="f8"/>
                    <a:pt x="f20" y="f6"/>
                  </a:cubicBezTo>
                  <a:cubicBezTo>
                    <a:pt x="f21" y="f22"/>
                    <a:pt x="f23" y="f24"/>
                    <a:pt x="f25" y="f24"/>
                  </a:cubicBezTo>
                  <a:cubicBezTo>
                    <a:pt x="f26" y="f24"/>
                    <a:pt x="f27" y="f22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7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chemeClr val="bg1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134" name="Google Shape;10468;p74">
            <a:extLst>
              <a:ext uri="{FF2B5EF4-FFF2-40B4-BE49-F238E27FC236}">
                <a16:creationId xmlns:a16="http://schemas.microsoft.com/office/drawing/2014/main" id="{4535471B-56DF-41DD-FD16-15F6243B5F02}"/>
              </a:ext>
            </a:extLst>
          </p:cNvPr>
          <p:cNvGrpSpPr/>
          <p:nvPr/>
        </p:nvGrpSpPr>
        <p:grpSpPr>
          <a:xfrm>
            <a:off x="4195888" y="4847999"/>
            <a:ext cx="482864" cy="513247"/>
            <a:chOff x="4518516" y="3505370"/>
            <a:chExt cx="362148" cy="384935"/>
          </a:xfrm>
          <a:solidFill>
            <a:schemeClr val="bg2"/>
          </a:solidFill>
        </p:grpSpPr>
        <p:sp>
          <p:nvSpPr>
            <p:cNvPr id="135" name="Google Shape;10469;p74">
              <a:extLst>
                <a:ext uri="{FF2B5EF4-FFF2-40B4-BE49-F238E27FC236}">
                  <a16:creationId xmlns:a16="http://schemas.microsoft.com/office/drawing/2014/main" id="{4FFF5290-8585-771D-A6FE-B84ABDB22028}"/>
                </a:ext>
              </a:extLst>
            </p:cNvPr>
            <p:cNvSpPr/>
            <p:nvPr/>
          </p:nvSpPr>
          <p:spPr>
            <a:xfrm>
              <a:off x="4731736" y="3731584"/>
              <a:ext cx="148928" cy="15872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85"/>
                <a:gd name="f4" fmla="val 2395"/>
                <a:gd name="f5" fmla="val 1324"/>
                <a:gd name="f6" fmla="val 2616"/>
                <a:gd name="f7" fmla="val 2773"/>
                <a:gd name="f8" fmla="val 1482"/>
                <a:gd name="f9" fmla="val 1702"/>
                <a:gd name="f10" fmla="val 2049"/>
                <a:gd name="f11" fmla="val 3120"/>
                <a:gd name="f12" fmla="val 3309"/>
                <a:gd name="f13" fmla="val 3466"/>
                <a:gd name="f14" fmla="val 2206"/>
                <a:gd name="f15" fmla="val 2584"/>
                <a:gd name="f16" fmla="val 2742"/>
                <a:gd name="f17" fmla="val 2458"/>
                <a:gd name="f18" fmla="val 1"/>
                <a:gd name="f19" fmla="val 1104"/>
                <a:gd name="f20" fmla="val 1103"/>
                <a:gd name="f21" fmla="val 2427"/>
                <a:gd name="f22" fmla="val 3781"/>
                <a:gd name="f23" fmla="val 4884"/>
                <a:gd name="f24" fmla="val 3782"/>
                <a:gd name="f25" fmla="val 4853"/>
                <a:gd name="f26" fmla="val 1072"/>
                <a:gd name="f27" fmla="*/ f0 1 4885"/>
                <a:gd name="f28" fmla="*/ f1 1 4885"/>
                <a:gd name="f29" fmla="val f2"/>
                <a:gd name="f30" fmla="val f3"/>
                <a:gd name="f31" fmla="+- f30 0 f29"/>
                <a:gd name="f32" fmla="*/ f31 1 4885"/>
                <a:gd name="f33" fmla="*/ f29 1 f32"/>
                <a:gd name="f34" fmla="*/ f30 1 f32"/>
                <a:gd name="f35" fmla="*/ f33 f27 1"/>
                <a:gd name="f36" fmla="*/ f34 f27 1"/>
                <a:gd name="f37" fmla="*/ f34 f28 1"/>
                <a:gd name="f38" fmla="*/ f33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5" t="f38" r="f36" b="f37"/>
              <a:pathLst>
                <a:path w="4885" h="4885">
                  <a:moveTo>
                    <a:pt x="f4" y="f5"/>
                  </a:moveTo>
                  <a:cubicBezTo>
                    <a:pt x="f6" y="f5"/>
                    <a:pt x="f7" y="f8"/>
                    <a:pt x="f7" y="f9"/>
                  </a:cubicBezTo>
                  <a:lnTo>
                    <a:pt x="f7" y="f10"/>
                  </a:lnTo>
                  <a:lnTo>
                    <a:pt x="f11" y="f10"/>
                  </a:lnTo>
                  <a:cubicBezTo>
                    <a:pt x="f12" y="f10"/>
                    <a:pt x="f13" y="f14"/>
                    <a:pt x="f13" y="f4"/>
                  </a:cubicBezTo>
                  <a:cubicBezTo>
                    <a:pt x="f13" y="f15"/>
                    <a:pt x="f12" y="f16"/>
                    <a:pt x="f11" y="f16"/>
                  </a:cubicBezTo>
                  <a:lnTo>
                    <a:pt x="f4" y="f16"/>
                  </a:lnTo>
                  <a:cubicBezTo>
                    <a:pt x="f14" y="f16"/>
                    <a:pt x="f10" y="f15"/>
                    <a:pt x="f10" y="f4"/>
                  </a:cubicBezTo>
                  <a:lnTo>
                    <a:pt x="f10" y="f9"/>
                  </a:lnTo>
                  <a:cubicBezTo>
                    <a:pt x="f10" y="f8"/>
                    <a:pt x="f14" y="f5"/>
                    <a:pt x="f4" y="f5"/>
                  </a:cubicBezTo>
                  <a:close/>
                  <a:moveTo>
                    <a:pt x="f17" y="f18"/>
                  </a:moveTo>
                  <a:cubicBezTo>
                    <a:pt x="f19" y="f18"/>
                    <a:pt x="f18" y="f20"/>
                    <a:pt x="f18" y="f21"/>
                  </a:cubicBezTo>
                  <a:cubicBezTo>
                    <a:pt x="f18" y="f22"/>
                    <a:pt x="f19" y="f23"/>
                    <a:pt x="f17" y="f23"/>
                  </a:cubicBezTo>
                  <a:cubicBezTo>
                    <a:pt x="f24" y="f23"/>
                    <a:pt x="f23" y="f22"/>
                    <a:pt x="f23" y="f21"/>
                  </a:cubicBezTo>
                  <a:cubicBezTo>
                    <a:pt x="f25" y="f26"/>
                    <a:pt x="f24" y="f18"/>
                    <a:pt x="f17" y="f18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7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chemeClr val="bg1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36" name="Google Shape;10470;p74">
              <a:extLst>
                <a:ext uri="{FF2B5EF4-FFF2-40B4-BE49-F238E27FC236}">
                  <a16:creationId xmlns:a16="http://schemas.microsoft.com/office/drawing/2014/main" id="{1A641D77-F1A1-BBD4-78FB-E5ACB42DA77B}"/>
                </a:ext>
              </a:extLst>
            </p:cNvPr>
            <p:cNvSpPr/>
            <p:nvPr/>
          </p:nvSpPr>
          <p:spPr>
            <a:xfrm>
              <a:off x="4519495" y="3618994"/>
              <a:ext cx="317946" cy="22523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429"/>
                <a:gd name="f4" fmla="val 6932"/>
                <a:gd name="f5" fmla="val 2426"/>
                <a:gd name="f6" fmla="val 662"/>
                <a:gd name="f7" fmla="val 2647"/>
                <a:gd name="f8" fmla="val 2804"/>
                <a:gd name="f9" fmla="val 819"/>
                <a:gd name="f10" fmla="val 1008"/>
                <a:gd name="f11" fmla="val 1197"/>
                <a:gd name="f12" fmla="val 1355"/>
                <a:gd name="f13" fmla="val 1733"/>
                <a:gd name="f14" fmla="val 1544"/>
                <a:gd name="f15" fmla="val 1387"/>
                <a:gd name="f16" fmla="val 4537"/>
                <a:gd name="f17" fmla="val 4726"/>
                <a:gd name="f18" fmla="val 4884"/>
                <a:gd name="f19" fmla="val 4695"/>
                <a:gd name="f20" fmla="val 3812"/>
                <a:gd name="f21" fmla="val 3623"/>
                <a:gd name="f22" fmla="val 3466"/>
                <a:gd name="f23" fmla="val 6648"/>
                <a:gd name="f24" fmla="val 6837"/>
                <a:gd name="f25" fmla="val 6994"/>
                <a:gd name="f26" fmla="val 5955"/>
                <a:gd name="f27" fmla="val 5734"/>
                <a:gd name="f28" fmla="val 5577"/>
                <a:gd name="f29" fmla="val 8727"/>
                <a:gd name="f30" fmla="val 8948"/>
                <a:gd name="f31" fmla="val 9105"/>
                <a:gd name="f32" fmla="val 8034"/>
                <a:gd name="f33" fmla="val 7845"/>
                <a:gd name="f34" fmla="val 7688"/>
                <a:gd name="f35" fmla="val 2080"/>
                <a:gd name="f36" fmla="val 2237"/>
                <a:gd name="f37" fmla="val 2773"/>
                <a:gd name="f38" fmla="val 2206"/>
                <a:gd name="f39" fmla="val 4001"/>
                <a:gd name="f40" fmla="val 4159"/>
                <a:gd name="f41" fmla="val 4852"/>
                <a:gd name="f42" fmla="val 5010"/>
                <a:gd name="f43" fmla="val 5199"/>
                <a:gd name="f44" fmla="val 5388"/>
                <a:gd name="f45" fmla="val 5545"/>
                <a:gd name="f46" fmla="val 5892"/>
                <a:gd name="f47" fmla="val 6459"/>
                <a:gd name="f48" fmla="val 473"/>
                <a:gd name="f49" fmla="val 6931"/>
                <a:gd name="f50" fmla="val 1071"/>
                <a:gd name="f51" fmla="val 6490"/>
                <a:gd name="f52" fmla="val 6364"/>
                <a:gd name="f53" fmla="val 6616"/>
                <a:gd name="f54" fmla="val 6301"/>
                <a:gd name="f55" fmla="val 6270"/>
                <a:gd name="f56" fmla="val 5797"/>
                <a:gd name="f57" fmla="val 6333"/>
                <a:gd name="f58" fmla="val 5671"/>
                <a:gd name="f59" fmla="val 8066"/>
                <a:gd name="f60" fmla="val 2741"/>
                <a:gd name="f61" fmla="val 9420"/>
                <a:gd name="f62" fmla="val 9767"/>
                <a:gd name="f63" fmla="val 10113"/>
                <a:gd name="f64" fmla="val 2836"/>
                <a:gd name="f65" fmla="val 10428"/>
                <a:gd name="f66" fmla="val 2962"/>
                <a:gd name="f67" fmla="*/ f0 1 10429"/>
                <a:gd name="f68" fmla="*/ f1 1 6932"/>
                <a:gd name="f69" fmla="val f2"/>
                <a:gd name="f70" fmla="val f3"/>
                <a:gd name="f71" fmla="val f4"/>
                <a:gd name="f72" fmla="+- f71 0 f69"/>
                <a:gd name="f73" fmla="+- f70 0 f69"/>
                <a:gd name="f74" fmla="*/ f73 1 10429"/>
                <a:gd name="f75" fmla="*/ f72 1 6932"/>
                <a:gd name="f76" fmla="*/ f69 1 f74"/>
                <a:gd name="f77" fmla="*/ f70 1 f74"/>
                <a:gd name="f78" fmla="*/ f69 1 f75"/>
                <a:gd name="f79" fmla="*/ f71 1 f75"/>
                <a:gd name="f80" fmla="*/ f76 f67 1"/>
                <a:gd name="f81" fmla="*/ f77 f67 1"/>
                <a:gd name="f82" fmla="*/ f79 f68 1"/>
                <a:gd name="f83" fmla="*/ f78 f6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0" t="f83" r="f81" b="f82"/>
              <a:pathLst>
                <a:path w="10429" h="6932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15" y="f11"/>
                    <a:pt x="f15" y="f10"/>
                  </a:cubicBezTo>
                  <a:cubicBezTo>
                    <a:pt x="f15" y="f9"/>
                    <a:pt x="f14" y="f6"/>
                    <a:pt x="f13" y="f6"/>
                  </a:cubicBezTo>
                  <a:close/>
                  <a:moveTo>
                    <a:pt x="f16" y="f6"/>
                  </a:moveTo>
                  <a:cubicBezTo>
                    <a:pt x="f17" y="f6"/>
                    <a:pt x="f18" y="f9"/>
                    <a:pt x="f18" y="f10"/>
                  </a:cubicBezTo>
                  <a:cubicBezTo>
                    <a:pt x="f18" y="f11"/>
                    <a:pt x="f19" y="f12"/>
                    <a:pt x="f16" y="f12"/>
                  </a:cubicBezTo>
                  <a:lnTo>
                    <a:pt x="f20" y="f12"/>
                  </a:lnTo>
                  <a:cubicBezTo>
                    <a:pt x="f21" y="f12"/>
                    <a:pt x="f22" y="f11"/>
                    <a:pt x="f22" y="f10"/>
                  </a:cubicBezTo>
                  <a:cubicBezTo>
                    <a:pt x="f22" y="f9"/>
                    <a:pt x="f21" y="f6"/>
                    <a:pt x="f20" y="f6"/>
                  </a:cubicBezTo>
                  <a:close/>
                  <a:moveTo>
                    <a:pt x="f23" y="f6"/>
                  </a:moveTo>
                  <a:cubicBezTo>
                    <a:pt x="f24" y="f6"/>
                    <a:pt x="f25" y="f9"/>
                    <a:pt x="f25" y="f10"/>
                  </a:cubicBezTo>
                  <a:cubicBezTo>
                    <a:pt x="f25" y="f11"/>
                    <a:pt x="f24" y="f12"/>
                    <a:pt x="f23" y="f12"/>
                  </a:cubicBezTo>
                  <a:lnTo>
                    <a:pt x="f26" y="f12"/>
                  </a:lnTo>
                  <a:cubicBezTo>
                    <a:pt x="f27" y="f12"/>
                    <a:pt x="f28" y="f11"/>
                    <a:pt x="f28" y="f10"/>
                  </a:cubicBezTo>
                  <a:cubicBezTo>
                    <a:pt x="f28" y="f9"/>
                    <a:pt x="f27" y="f6"/>
                    <a:pt x="f26" y="f6"/>
                  </a:cubicBezTo>
                  <a:close/>
                  <a:moveTo>
                    <a:pt x="f29" y="f6"/>
                  </a:moveTo>
                  <a:cubicBezTo>
                    <a:pt x="f30" y="f6"/>
                    <a:pt x="f31" y="f9"/>
                    <a:pt x="f31" y="f10"/>
                  </a:cubicBezTo>
                  <a:cubicBezTo>
                    <a:pt x="f31" y="f11"/>
                    <a:pt x="f30" y="f12"/>
                    <a:pt x="f29" y="f12"/>
                  </a:cubicBezTo>
                  <a:lnTo>
                    <a:pt x="f32" y="f12"/>
                  </a:lnTo>
                  <a:cubicBezTo>
                    <a:pt x="f33" y="f12"/>
                    <a:pt x="f34" y="f11"/>
                    <a:pt x="f34" y="f10"/>
                  </a:cubicBezTo>
                  <a:cubicBezTo>
                    <a:pt x="f34" y="f9"/>
                    <a:pt x="f33" y="f6"/>
                    <a:pt x="f32" y="f6"/>
                  </a:cubicBezTo>
                  <a:close/>
                  <a:moveTo>
                    <a:pt x="f5" y="f35"/>
                  </a:moveTo>
                  <a:cubicBezTo>
                    <a:pt x="f7" y="f35"/>
                    <a:pt x="f8" y="f36"/>
                    <a:pt x="f8" y="f5"/>
                  </a:cubicBezTo>
                  <a:cubicBezTo>
                    <a:pt x="f8" y="f7"/>
                    <a:pt x="f7" y="f37"/>
                    <a:pt x="f5" y="f37"/>
                  </a:cubicBezTo>
                  <a:lnTo>
                    <a:pt x="f13" y="f37"/>
                  </a:lnTo>
                  <a:cubicBezTo>
                    <a:pt x="f14" y="f37"/>
                    <a:pt x="f15" y="f7"/>
                    <a:pt x="f15" y="f5"/>
                  </a:cubicBezTo>
                  <a:cubicBezTo>
                    <a:pt x="f15" y="f38"/>
                    <a:pt x="f14" y="f35"/>
                    <a:pt x="f13" y="f35"/>
                  </a:cubicBezTo>
                  <a:close/>
                  <a:moveTo>
                    <a:pt x="f16" y="f35"/>
                  </a:moveTo>
                  <a:cubicBezTo>
                    <a:pt x="f17" y="f35"/>
                    <a:pt x="f18" y="f36"/>
                    <a:pt x="f18" y="f5"/>
                  </a:cubicBezTo>
                  <a:cubicBezTo>
                    <a:pt x="f18" y="f7"/>
                    <a:pt x="f19" y="f37"/>
                    <a:pt x="f16" y="f37"/>
                  </a:cubicBezTo>
                  <a:lnTo>
                    <a:pt x="f20" y="f37"/>
                  </a:lnTo>
                  <a:cubicBezTo>
                    <a:pt x="f21" y="f37"/>
                    <a:pt x="f22" y="f7"/>
                    <a:pt x="f22" y="f5"/>
                  </a:cubicBezTo>
                  <a:cubicBezTo>
                    <a:pt x="f22" y="f38"/>
                    <a:pt x="f21" y="f35"/>
                    <a:pt x="f20" y="f35"/>
                  </a:cubicBezTo>
                  <a:close/>
                  <a:moveTo>
                    <a:pt x="f23" y="f35"/>
                  </a:moveTo>
                  <a:cubicBezTo>
                    <a:pt x="f24" y="f35"/>
                    <a:pt x="f25" y="f36"/>
                    <a:pt x="f25" y="f5"/>
                  </a:cubicBezTo>
                  <a:cubicBezTo>
                    <a:pt x="f25" y="f7"/>
                    <a:pt x="f24" y="f37"/>
                    <a:pt x="f23" y="f37"/>
                  </a:cubicBezTo>
                  <a:lnTo>
                    <a:pt x="f26" y="f37"/>
                  </a:lnTo>
                  <a:cubicBezTo>
                    <a:pt x="f27" y="f37"/>
                    <a:pt x="f28" y="f7"/>
                    <a:pt x="f28" y="f5"/>
                  </a:cubicBezTo>
                  <a:cubicBezTo>
                    <a:pt x="f28" y="f38"/>
                    <a:pt x="f27" y="f35"/>
                    <a:pt x="f26" y="f35"/>
                  </a:cubicBezTo>
                  <a:close/>
                  <a:moveTo>
                    <a:pt x="f29" y="f35"/>
                  </a:moveTo>
                  <a:cubicBezTo>
                    <a:pt x="f30" y="f35"/>
                    <a:pt x="f31" y="f36"/>
                    <a:pt x="f31" y="f5"/>
                  </a:cubicBezTo>
                  <a:cubicBezTo>
                    <a:pt x="f31" y="f7"/>
                    <a:pt x="f30" y="f37"/>
                    <a:pt x="f29" y="f37"/>
                  </a:cubicBezTo>
                  <a:lnTo>
                    <a:pt x="f32" y="f37"/>
                  </a:lnTo>
                  <a:cubicBezTo>
                    <a:pt x="f33" y="f37"/>
                    <a:pt x="f34" y="f7"/>
                    <a:pt x="f34" y="f5"/>
                  </a:cubicBezTo>
                  <a:cubicBezTo>
                    <a:pt x="f34" y="f38"/>
                    <a:pt x="f33" y="f35"/>
                    <a:pt x="f32" y="f35"/>
                  </a:cubicBezTo>
                  <a:close/>
                  <a:moveTo>
                    <a:pt x="f5" y="f22"/>
                  </a:moveTo>
                  <a:cubicBezTo>
                    <a:pt x="f7" y="f22"/>
                    <a:pt x="f8" y="f21"/>
                    <a:pt x="f8" y="f20"/>
                  </a:cubicBezTo>
                  <a:cubicBezTo>
                    <a:pt x="f8" y="f39"/>
                    <a:pt x="f7" y="f40"/>
                    <a:pt x="f5" y="f40"/>
                  </a:cubicBezTo>
                  <a:lnTo>
                    <a:pt x="f13" y="f40"/>
                  </a:lnTo>
                  <a:cubicBezTo>
                    <a:pt x="f14" y="f40"/>
                    <a:pt x="f15" y="f39"/>
                    <a:pt x="f15" y="f20"/>
                  </a:cubicBezTo>
                  <a:cubicBezTo>
                    <a:pt x="f15" y="f21"/>
                    <a:pt x="f14" y="f22"/>
                    <a:pt x="f13" y="f22"/>
                  </a:cubicBezTo>
                  <a:close/>
                  <a:moveTo>
                    <a:pt x="f16" y="f22"/>
                  </a:moveTo>
                  <a:cubicBezTo>
                    <a:pt x="f17" y="f22"/>
                    <a:pt x="f18" y="f21"/>
                    <a:pt x="f18" y="f20"/>
                  </a:cubicBezTo>
                  <a:cubicBezTo>
                    <a:pt x="f18" y="f39"/>
                    <a:pt x="f19" y="f40"/>
                    <a:pt x="f16" y="f40"/>
                  </a:cubicBezTo>
                  <a:lnTo>
                    <a:pt x="f20" y="f40"/>
                  </a:lnTo>
                  <a:cubicBezTo>
                    <a:pt x="f21" y="f40"/>
                    <a:pt x="f22" y="f39"/>
                    <a:pt x="f22" y="f20"/>
                  </a:cubicBezTo>
                  <a:cubicBezTo>
                    <a:pt x="f22" y="f21"/>
                    <a:pt x="f21" y="f22"/>
                    <a:pt x="f20" y="f22"/>
                  </a:cubicBezTo>
                  <a:close/>
                  <a:moveTo>
                    <a:pt x="f23" y="f22"/>
                  </a:moveTo>
                  <a:cubicBezTo>
                    <a:pt x="f24" y="f22"/>
                    <a:pt x="f25" y="f21"/>
                    <a:pt x="f25" y="f20"/>
                  </a:cubicBezTo>
                  <a:cubicBezTo>
                    <a:pt x="f25" y="f39"/>
                    <a:pt x="f24" y="f40"/>
                    <a:pt x="f23" y="f40"/>
                  </a:cubicBezTo>
                  <a:lnTo>
                    <a:pt x="f26" y="f40"/>
                  </a:lnTo>
                  <a:cubicBezTo>
                    <a:pt x="f27" y="f40"/>
                    <a:pt x="f28" y="f39"/>
                    <a:pt x="f28" y="f20"/>
                  </a:cubicBezTo>
                  <a:cubicBezTo>
                    <a:pt x="f28" y="f21"/>
                    <a:pt x="f27" y="f22"/>
                    <a:pt x="f26" y="f22"/>
                  </a:cubicBezTo>
                  <a:close/>
                  <a:moveTo>
                    <a:pt x="f5" y="f41"/>
                  </a:moveTo>
                  <a:cubicBezTo>
                    <a:pt x="f7" y="f41"/>
                    <a:pt x="f8" y="f42"/>
                    <a:pt x="f8" y="f43"/>
                  </a:cubicBezTo>
                  <a:cubicBezTo>
                    <a:pt x="f8" y="f44"/>
                    <a:pt x="f7" y="f45"/>
                    <a:pt x="f5" y="f45"/>
                  </a:cubicBezTo>
                  <a:lnTo>
                    <a:pt x="f13" y="f45"/>
                  </a:lnTo>
                  <a:cubicBezTo>
                    <a:pt x="f14" y="f45"/>
                    <a:pt x="f15" y="f44"/>
                    <a:pt x="f15" y="f43"/>
                  </a:cubicBezTo>
                  <a:cubicBezTo>
                    <a:pt x="f15" y="f42"/>
                    <a:pt x="f14" y="f41"/>
                    <a:pt x="f13" y="f41"/>
                  </a:cubicBezTo>
                  <a:close/>
                  <a:moveTo>
                    <a:pt x="f16" y="f41"/>
                  </a:moveTo>
                  <a:cubicBezTo>
                    <a:pt x="f17" y="f41"/>
                    <a:pt x="f18" y="f42"/>
                    <a:pt x="f18" y="f43"/>
                  </a:cubicBezTo>
                  <a:cubicBezTo>
                    <a:pt x="f18" y="f44"/>
                    <a:pt x="f19" y="f45"/>
                    <a:pt x="f16" y="f45"/>
                  </a:cubicBezTo>
                  <a:lnTo>
                    <a:pt x="f20" y="f45"/>
                  </a:lnTo>
                  <a:cubicBezTo>
                    <a:pt x="f21" y="f45"/>
                    <a:pt x="f22" y="f44"/>
                    <a:pt x="f22" y="f43"/>
                  </a:cubicBezTo>
                  <a:cubicBezTo>
                    <a:pt x="f22" y="f42"/>
                    <a:pt x="f21" y="f41"/>
                    <a:pt x="f20" y="f41"/>
                  </a:cubicBezTo>
                  <a:close/>
                  <a:moveTo>
                    <a:pt x="f2" y="f2"/>
                  </a:moveTo>
                  <a:lnTo>
                    <a:pt x="f2" y="f46"/>
                  </a:lnTo>
                  <a:cubicBezTo>
                    <a:pt x="f2" y="f47"/>
                    <a:pt x="f48" y="f49"/>
                    <a:pt x="f50" y="f49"/>
                  </a:cubicBezTo>
                  <a:lnTo>
                    <a:pt x="f51" y="f49"/>
                  </a:lnTo>
                  <a:cubicBezTo>
                    <a:pt x="f52" y="f53"/>
                    <a:pt x="f54" y="f55"/>
                    <a:pt x="f54" y="f46"/>
                  </a:cubicBezTo>
                  <a:cubicBezTo>
                    <a:pt x="f54" y="f56"/>
                    <a:pt x="f57" y="f58"/>
                    <a:pt x="f57" y="f45"/>
                  </a:cubicBezTo>
                  <a:lnTo>
                    <a:pt x="f26" y="f45"/>
                  </a:lnTo>
                  <a:cubicBezTo>
                    <a:pt x="f27" y="f45"/>
                    <a:pt x="f28" y="f44"/>
                    <a:pt x="f28" y="f43"/>
                  </a:cubicBezTo>
                  <a:cubicBezTo>
                    <a:pt x="f28" y="f42"/>
                    <a:pt x="f27" y="f41"/>
                    <a:pt x="f26" y="f41"/>
                  </a:cubicBezTo>
                  <a:lnTo>
                    <a:pt x="f51" y="f41"/>
                  </a:lnTo>
                  <a:cubicBezTo>
                    <a:pt x="f49" y="f21"/>
                    <a:pt x="f59" y="f60"/>
                    <a:pt x="f61" y="f60"/>
                  </a:cubicBezTo>
                  <a:cubicBezTo>
                    <a:pt x="f62" y="f60"/>
                    <a:pt x="f63" y="f64"/>
                    <a:pt x="f65" y="f66"/>
                  </a:cubicBezTo>
                  <a:lnTo>
                    <a:pt x="f65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7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chemeClr val="bg1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37" name="Google Shape;10471;p74">
              <a:extLst>
                <a:ext uri="{FF2B5EF4-FFF2-40B4-BE49-F238E27FC236}">
                  <a16:creationId xmlns:a16="http://schemas.microsoft.com/office/drawing/2014/main" id="{B32B120D-C2EA-6D06-C2D3-1381B6B0C34E}"/>
                </a:ext>
              </a:extLst>
            </p:cNvPr>
            <p:cNvSpPr/>
            <p:nvPr/>
          </p:nvSpPr>
          <p:spPr>
            <a:xfrm>
              <a:off x="4518516" y="3505370"/>
              <a:ext cx="318924" cy="9214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461"/>
                <a:gd name="f4" fmla="val 2836"/>
                <a:gd name="f5" fmla="val 1734"/>
                <a:gd name="f6" fmla="val 1513"/>
                <a:gd name="f7" fmla="val 1356"/>
                <a:gd name="f8" fmla="val 158"/>
                <a:gd name="f9" fmla="val 347"/>
                <a:gd name="f10" fmla="val 693"/>
                <a:gd name="f11" fmla="val 1009"/>
                <a:gd name="f12" fmla="val 410"/>
                <a:gd name="f13" fmla="val 1"/>
                <a:gd name="f14" fmla="val 1166"/>
                <a:gd name="f15" fmla="val 1733"/>
                <a:gd name="f16" fmla="val 10429"/>
                <a:gd name="f17" fmla="val 10460"/>
                <a:gd name="f18" fmla="val 1134"/>
                <a:gd name="f19" fmla="val 9988"/>
                <a:gd name="f20" fmla="val 9421"/>
                <a:gd name="f21" fmla="val 9074"/>
                <a:gd name="f22" fmla="val 8917"/>
                <a:gd name="f23" fmla="val 8728"/>
                <a:gd name="f24" fmla="val 8539"/>
                <a:gd name="f25" fmla="val 8381"/>
                <a:gd name="f26" fmla="val 6995"/>
                <a:gd name="f27" fmla="val 6837"/>
                <a:gd name="f28" fmla="val 6648"/>
                <a:gd name="f29" fmla="val 6459"/>
                <a:gd name="f30" fmla="val 6302"/>
                <a:gd name="f31" fmla="val 4159"/>
                <a:gd name="f32" fmla="val 4002"/>
                <a:gd name="f33" fmla="val 3813"/>
                <a:gd name="f34" fmla="val 3624"/>
                <a:gd name="f35" fmla="val 3466"/>
                <a:gd name="f36" fmla="val 2080"/>
                <a:gd name="f37" fmla="val 1923"/>
                <a:gd name="f38" fmla="*/ f0 1 10461"/>
                <a:gd name="f39" fmla="*/ f1 1 2836"/>
                <a:gd name="f40" fmla="val f2"/>
                <a:gd name="f41" fmla="val f3"/>
                <a:gd name="f42" fmla="val f4"/>
                <a:gd name="f43" fmla="+- f42 0 f40"/>
                <a:gd name="f44" fmla="+- f41 0 f40"/>
                <a:gd name="f45" fmla="*/ f44 1 10461"/>
                <a:gd name="f46" fmla="*/ f43 1 2836"/>
                <a:gd name="f47" fmla="*/ f40 1 f45"/>
                <a:gd name="f48" fmla="*/ f41 1 f45"/>
                <a:gd name="f49" fmla="*/ f40 1 f46"/>
                <a:gd name="f50" fmla="*/ f42 1 f46"/>
                <a:gd name="f51" fmla="*/ f47 f38 1"/>
                <a:gd name="f52" fmla="*/ f48 f38 1"/>
                <a:gd name="f53" fmla="*/ f50 f39 1"/>
                <a:gd name="f54" fmla="*/ f49 f3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1" t="f54" r="f52" b="f53"/>
              <a:pathLst>
                <a:path w="10461" h="2836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10"/>
                  </a:lnTo>
                  <a:lnTo>
                    <a:pt x="f11" y="f10"/>
                  </a:lnTo>
                  <a:cubicBezTo>
                    <a:pt x="f12" y="f10"/>
                    <a:pt x="f13" y="f14"/>
                    <a:pt x="f13" y="f15"/>
                  </a:cubicBezTo>
                  <a:lnTo>
                    <a:pt x="f13" y="f4"/>
                  </a:lnTo>
                  <a:lnTo>
                    <a:pt x="f16" y="f4"/>
                  </a:lnTo>
                  <a:lnTo>
                    <a:pt x="f16" y="f15"/>
                  </a:lnTo>
                  <a:lnTo>
                    <a:pt x="f17" y="f15"/>
                  </a:lnTo>
                  <a:cubicBezTo>
                    <a:pt x="f17" y="f18"/>
                    <a:pt x="f19" y="f10"/>
                    <a:pt x="f20" y="f10"/>
                  </a:cubicBezTo>
                  <a:lnTo>
                    <a:pt x="f21" y="f10"/>
                  </a:lnTo>
                  <a:lnTo>
                    <a:pt x="f21" y="f9"/>
                  </a:lnTo>
                  <a:cubicBezTo>
                    <a:pt x="f21" y="f8"/>
                    <a:pt x="f22" y="f2"/>
                    <a:pt x="f23" y="f2"/>
                  </a:cubicBezTo>
                  <a:cubicBezTo>
                    <a:pt x="f24" y="f2"/>
                    <a:pt x="f25" y="f8"/>
                    <a:pt x="f25" y="f9"/>
                  </a:cubicBezTo>
                  <a:lnTo>
                    <a:pt x="f25" y="f10"/>
                  </a:lnTo>
                  <a:lnTo>
                    <a:pt x="f26" y="f10"/>
                  </a:lnTo>
                  <a:lnTo>
                    <a:pt x="f26" y="f9"/>
                  </a:lnTo>
                  <a:cubicBezTo>
                    <a:pt x="f26" y="f8"/>
                    <a:pt x="f27" y="f2"/>
                    <a:pt x="f28" y="f2"/>
                  </a:cubicBezTo>
                  <a:cubicBezTo>
                    <a:pt x="f29" y="f2"/>
                    <a:pt x="f30" y="f8"/>
                    <a:pt x="f30" y="f9"/>
                  </a:cubicBezTo>
                  <a:lnTo>
                    <a:pt x="f30" y="f10"/>
                  </a:lnTo>
                  <a:lnTo>
                    <a:pt x="f31" y="f10"/>
                  </a:lnTo>
                  <a:lnTo>
                    <a:pt x="f31" y="f9"/>
                  </a:lnTo>
                  <a:cubicBezTo>
                    <a:pt x="f31" y="f8"/>
                    <a:pt x="f32" y="f2"/>
                    <a:pt x="f33" y="f2"/>
                  </a:cubicBezTo>
                  <a:cubicBezTo>
                    <a:pt x="f34" y="f2"/>
                    <a:pt x="f35" y="f8"/>
                    <a:pt x="f35" y="f9"/>
                  </a:cubicBezTo>
                  <a:lnTo>
                    <a:pt x="f35" y="f10"/>
                  </a:lnTo>
                  <a:lnTo>
                    <a:pt x="f36" y="f10"/>
                  </a:lnTo>
                  <a:lnTo>
                    <a:pt x="f36" y="f9"/>
                  </a:lnTo>
                  <a:cubicBezTo>
                    <a:pt x="f36" y="f8"/>
                    <a:pt x="f37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7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chemeClr val="bg1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138" name="Google Shape;10483;p74">
            <a:extLst>
              <a:ext uri="{FF2B5EF4-FFF2-40B4-BE49-F238E27FC236}">
                <a16:creationId xmlns:a16="http://schemas.microsoft.com/office/drawing/2014/main" id="{BF949FEA-91C1-D8AA-57A1-6CC3EBB2D139}"/>
              </a:ext>
            </a:extLst>
          </p:cNvPr>
          <p:cNvGrpSpPr/>
          <p:nvPr/>
        </p:nvGrpSpPr>
        <p:grpSpPr>
          <a:xfrm>
            <a:off x="8653211" y="4714545"/>
            <a:ext cx="453395" cy="480499"/>
            <a:chOff x="7861508" y="3405280"/>
            <a:chExt cx="340046" cy="360374"/>
          </a:xfrm>
          <a:solidFill>
            <a:schemeClr val="bg2"/>
          </a:solidFill>
        </p:grpSpPr>
        <p:sp>
          <p:nvSpPr>
            <p:cNvPr id="139" name="Google Shape;10484;p74">
              <a:extLst>
                <a:ext uri="{FF2B5EF4-FFF2-40B4-BE49-F238E27FC236}">
                  <a16:creationId xmlns:a16="http://schemas.microsoft.com/office/drawing/2014/main" id="{A54CA10C-0CBC-3DBB-74F4-235018CF8665}"/>
                </a:ext>
              </a:extLst>
            </p:cNvPr>
            <p:cNvSpPr/>
            <p:nvPr/>
          </p:nvSpPr>
          <p:spPr>
            <a:xfrm>
              <a:off x="8052654" y="3607966"/>
              <a:ext cx="148900" cy="15768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84"/>
                <a:gd name="f4" fmla="val 4853"/>
                <a:gd name="f5" fmla="val 2426"/>
                <a:gd name="f6" fmla="val 662"/>
                <a:gd name="f7" fmla="val 2646"/>
                <a:gd name="f8" fmla="val 2804"/>
                <a:gd name="f9" fmla="val 819"/>
                <a:gd name="f10" fmla="val 1008"/>
                <a:gd name="f11" fmla="val 1197"/>
                <a:gd name="f12" fmla="val 1355"/>
                <a:gd name="f13" fmla="val 2237"/>
                <a:gd name="f14" fmla="val 2079"/>
                <a:gd name="f15" fmla="val 1670"/>
                <a:gd name="f16" fmla="val 1828"/>
                <a:gd name="f17" fmla="val 2048"/>
                <a:gd name="f18" fmla="val 3781"/>
                <a:gd name="f19" fmla="val 3970"/>
                <a:gd name="f20" fmla="val 4127"/>
                <a:gd name="f21" fmla="val 1103"/>
                <a:gd name="f22" fmla="val 3749"/>
                <a:gd name="f23" fmla="val 4852"/>
                <a:gd name="f24" fmla="val 4883"/>
                <a:gd name="f25" fmla="val 1040"/>
                <a:gd name="f26" fmla="*/ f0 1 4884"/>
                <a:gd name="f27" fmla="*/ f1 1 4853"/>
                <a:gd name="f28" fmla="val f2"/>
                <a:gd name="f29" fmla="val f3"/>
                <a:gd name="f30" fmla="val f4"/>
                <a:gd name="f31" fmla="+- f30 0 f28"/>
                <a:gd name="f32" fmla="+- f29 0 f28"/>
                <a:gd name="f33" fmla="*/ f32 1 4884"/>
                <a:gd name="f34" fmla="*/ f31 1 4853"/>
                <a:gd name="f35" fmla="*/ f28 1 f33"/>
                <a:gd name="f36" fmla="*/ f29 1 f33"/>
                <a:gd name="f37" fmla="*/ f28 1 f34"/>
                <a:gd name="f38" fmla="*/ f30 1 f34"/>
                <a:gd name="f39" fmla="*/ f35 f26 1"/>
                <a:gd name="f40" fmla="*/ f36 f26 1"/>
                <a:gd name="f41" fmla="*/ f38 f27 1"/>
                <a:gd name="f42" fmla="*/ f37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9" t="f42" r="f40" b="f41"/>
              <a:pathLst>
                <a:path w="4884" h="4853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1"/>
                    <a:pt x="f14" y="f10"/>
                  </a:cubicBezTo>
                  <a:cubicBezTo>
                    <a:pt x="f14" y="f9"/>
                    <a:pt x="f13" y="f6"/>
                    <a:pt x="f5" y="f6"/>
                  </a:cubicBezTo>
                  <a:close/>
                  <a:moveTo>
                    <a:pt x="f5" y="f15"/>
                  </a:moveTo>
                  <a:cubicBezTo>
                    <a:pt x="f7" y="f15"/>
                    <a:pt x="f8" y="f16"/>
                    <a:pt x="f8" y="f17"/>
                  </a:cubicBezTo>
                  <a:lnTo>
                    <a:pt x="f8" y="f18"/>
                  </a:lnTo>
                  <a:cubicBezTo>
                    <a:pt x="f8" y="f19"/>
                    <a:pt x="f7" y="f20"/>
                    <a:pt x="f5" y="f20"/>
                  </a:cubicBezTo>
                  <a:cubicBezTo>
                    <a:pt x="f13" y="f20"/>
                    <a:pt x="f14" y="f19"/>
                    <a:pt x="f14" y="f18"/>
                  </a:cubicBezTo>
                  <a:lnTo>
                    <a:pt x="f14" y="f17"/>
                  </a:lnTo>
                  <a:cubicBezTo>
                    <a:pt x="f14" y="f16"/>
                    <a:pt x="f13" y="f15"/>
                    <a:pt x="f5" y="f15"/>
                  </a:cubicBezTo>
                  <a:close/>
                  <a:moveTo>
                    <a:pt x="f5" y="f2"/>
                  </a:moveTo>
                  <a:cubicBezTo>
                    <a:pt x="f21" y="f2"/>
                    <a:pt x="f2" y="f21"/>
                    <a:pt x="f2" y="f5"/>
                  </a:cubicBezTo>
                  <a:cubicBezTo>
                    <a:pt x="f2" y="f22"/>
                    <a:pt x="f21" y="f23"/>
                    <a:pt x="f5" y="f23"/>
                  </a:cubicBezTo>
                  <a:cubicBezTo>
                    <a:pt x="f18" y="f23"/>
                    <a:pt x="f24" y="f22"/>
                    <a:pt x="f24" y="f5"/>
                  </a:cubicBezTo>
                  <a:cubicBezTo>
                    <a:pt x="f24" y="f25"/>
                    <a:pt x="f18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7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chemeClr val="bg1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40" name="Google Shape;10485;p74">
              <a:extLst>
                <a:ext uri="{FF2B5EF4-FFF2-40B4-BE49-F238E27FC236}">
                  <a16:creationId xmlns:a16="http://schemas.microsoft.com/office/drawing/2014/main" id="{32BECAAD-073E-B19E-72C0-93CA2079CAAE}"/>
                </a:ext>
              </a:extLst>
            </p:cNvPr>
            <p:cNvSpPr/>
            <p:nvPr/>
          </p:nvSpPr>
          <p:spPr>
            <a:xfrm>
              <a:off x="7861508" y="3483068"/>
              <a:ext cx="43260" cy="28154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8665"/>
                <a:gd name="f5" fmla="val 32"/>
                <a:gd name="f6" fmla="val 1"/>
                <a:gd name="f7" fmla="val 7310"/>
                <a:gd name="f8" fmla="val 8034"/>
                <a:gd name="f9" fmla="val 631"/>
                <a:gd name="f10" fmla="val 1418"/>
                <a:gd name="f11" fmla="val 347"/>
                <a:gd name="f12" fmla="val 1072"/>
                <a:gd name="f13" fmla="val 662"/>
                <a:gd name="f14" fmla="val 316"/>
                <a:gd name="f15" fmla="val 253"/>
                <a:gd name="f16" fmla="*/ f0 1 1419"/>
                <a:gd name="f17" fmla="*/ f1 1 8665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1419"/>
                <a:gd name="f24" fmla="*/ f21 1 8665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1419" h="8665">
                  <a:moveTo>
                    <a:pt x="f5" y="f6"/>
                  </a:moveTo>
                  <a:lnTo>
                    <a:pt x="f5" y="f7"/>
                  </a:lnTo>
                  <a:cubicBezTo>
                    <a:pt x="f6" y="f8"/>
                    <a:pt x="f9" y="f4"/>
                    <a:pt x="f10" y="f4"/>
                  </a:cubicBezTo>
                  <a:lnTo>
                    <a:pt x="f10" y="f11"/>
                  </a:lnTo>
                  <a:lnTo>
                    <a:pt x="f12" y="f11"/>
                  </a:lnTo>
                  <a:cubicBezTo>
                    <a:pt x="f13" y="f11"/>
                    <a:pt x="f14" y="f15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7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chemeClr val="bg1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41" name="Google Shape;10486;p74">
              <a:extLst>
                <a:ext uri="{FF2B5EF4-FFF2-40B4-BE49-F238E27FC236}">
                  <a16:creationId xmlns:a16="http://schemas.microsoft.com/office/drawing/2014/main" id="{073CAB64-A26B-3024-689D-5315C3B91F9D}"/>
                </a:ext>
              </a:extLst>
            </p:cNvPr>
            <p:cNvSpPr/>
            <p:nvPr/>
          </p:nvSpPr>
          <p:spPr>
            <a:xfrm>
              <a:off x="7924885" y="3494343"/>
              <a:ext cx="213283" cy="27026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996"/>
                <a:gd name="f4" fmla="val 8318"/>
                <a:gd name="f5" fmla="val 5262"/>
                <a:gd name="f6" fmla="val 693"/>
                <a:gd name="f7" fmla="val 5451"/>
                <a:gd name="f8" fmla="val 5609"/>
                <a:gd name="f9" fmla="val 851"/>
                <a:gd name="f10" fmla="val 1040"/>
                <a:gd name="f11" fmla="val 1229"/>
                <a:gd name="f12" fmla="val 1386"/>
                <a:gd name="f13" fmla="val 1072"/>
                <a:gd name="f14" fmla="val 883"/>
                <a:gd name="f15" fmla="val 726"/>
                <a:gd name="f16" fmla="val 2080"/>
                <a:gd name="f17" fmla="val 2237"/>
                <a:gd name="f18" fmla="val 2426"/>
                <a:gd name="f19" fmla="val 2615"/>
                <a:gd name="f20" fmla="val 2773"/>
                <a:gd name="f21" fmla="val 1"/>
                <a:gd name="f22" fmla="val 4695"/>
                <a:gd name="f23" fmla="val 4002"/>
                <a:gd name="f24" fmla="val 7750"/>
                <a:gd name="f25" fmla="val 3498"/>
                <a:gd name="f26" fmla="val 6868"/>
                <a:gd name="f27" fmla="val 5892"/>
                <a:gd name="f28" fmla="val 5766"/>
                <a:gd name="f29" fmla="val 3561"/>
                <a:gd name="f30" fmla="val 5640"/>
                <a:gd name="f31" fmla="val 5545"/>
                <a:gd name="f32" fmla="val 5388"/>
                <a:gd name="f33" fmla="val 5167"/>
                <a:gd name="f34" fmla="val 3812"/>
                <a:gd name="f35" fmla="val 3592"/>
                <a:gd name="f36" fmla="val 3434"/>
                <a:gd name="f37" fmla="val 5199"/>
                <a:gd name="f38" fmla="val 3056"/>
                <a:gd name="f39" fmla="val 5861"/>
                <a:gd name="f40" fmla="val 6617"/>
                <a:gd name="f41" fmla="val 6743"/>
                <a:gd name="f42" fmla="val 6869"/>
                <a:gd name="f43" fmla="val 2804"/>
                <a:gd name="f44" fmla="val 6995"/>
                <a:gd name="f45" fmla="*/ f0 1 6996"/>
                <a:gd name="f46" fmla="*/ f1 1 8318"/>
                <a:gd name="f47" fmla="val f2"/>
                <a:gd name="f48" fmla="val f3"/>
                <a:gd name="f49" fmla="val f4"/>
                <a:gd name="f50" fmla="+- f49 0 f47"/>
                <a:gd name="f51" fmla="+- f48 0 f47"/>
                <a:gd name="f52" fmla="*/ f51 1 6996"/>
                <a:gd name="f53" fmla="*/ f50 1 8318"/>
                <a:gd name="f54" fmla="*/ f47 1 f52"/>
                <a:gd name="f55" fmla="*/ f48 1 f52"/>
                <a:gd name="f56" fmla="*/ f47 1 f53"/>
                <a:gd name="f57" fmla="*/ f49 1 f53"/>
                <a:gd name="f58" fmla="*/ f54 f45 1"/>
                <a:gd name="f59" fmla="*/ f55 f45 1"/>
                <a:gd name="f60" fmla="*/ f57 f46 1"/>
                <a:gd name="f61" fmla="*/ f56 f4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8" t="f61" r="f59" b="f60"/>
              <a:pathLst>
                <a:path w="6996" h="831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15" y="f11"/>
                    <a:pt x="f15" y="f10"/>
                  </a:cubicBezTo>
                  <a:cubicBezTo>
                    <a:pt x="f15" y="f9"/>
                    <a:pt x="f14" y="f6"/>
                    <a:pt x="f13" y="f6"/>
                  </a:cubicBezTo>
                  <a:close/>
                  <a:moveTo>
                    <a:pt x="f5" y="f16"/>
                  </a:moveTo>
                  <a:cubicBezTo>
                    <a:pt x="f7" y="f16"/>
                    <a:pt x="f8" y="f17"/>
                    <a:pt x="f8" y="f18"/>
                  </a:cubicBezTo>
                  <a:cubicBezTo>
                    <a:pt x="f8" y="f19"/>
                    <a:pt x="f7" y="f20"/>
                    <a:pt x="f5" y="f20"/>
                  </a:cubicBezTo>
                  <a:lnTo>
                    <a:pt x="f13" y="f20"/>
                  </a:lnTo>
                  <a:cubicBezTo>
                    <a:pt x="f14" y="f20"/>
                    <a:pt x="f15" y="f19"/>
                    <a:pt x="f15" y="f18"/>
                  </a:cubicBezTo>
                  <a:cubicBezTo>
                    <a:pt x="f15" y="f17"/>
                    <a:pt x="f14" y="f16"/>
                    <a:pt x="f13" y="f16"/>
                  </a:cubicBezTo>
                  <a:close/>
                  <a:moveTo>
                    <a:pt x="f21" y="f2"/>
                  </a:moveTo>
                  <a:lnTo>
                    <a:pt x="f21" y="f4"/>
                  </a:lnTo>
                  <a:lnTo>
                    <a:pt x="f22" y="f4"/>
                  </a:lnTo>
                  <a:cubicBezTo>
                    <a:pt x="f23" y="f24"/>
                    <a:pt x="f25" y="f26"/>
                    <a:pt x="f25" y="f27"/>
                  </a:cubicBezTo>
                  <a:cubicBezTo>
                    <a:pt x="f25" y="f28"/>
                    <a:pt x="f29" y="f30"/>
                    <a:pt x="f29" y="f31"/>
                  </a:cubicBezTo>
                  <a:lnTo>
                    <a:pt x="f13" y="f31"/>
                  </a:lnTo>
                  <a:cubicBezTo>
                    <a:pt x="f14" y="f31"/>
                    <a:pt x="f15" y="f32"/>
                    <a:pt x="f15" y="f33"/>
                  </a:cubicBezTo>
                  <a:lnTo>
                    <a:pt x="f15" y="f34"/>
                  </a:lnTo>
                  <a:cubicBezTo>
                    <a:pt x="f15" y="f35"/>
                    <a:pt x="f14" y="f36"/>
                    <a:pt x="f13" y="f36"/>
                  </a:cubicBezTo>
                  <a:lnTo>
                    <a:pt x="f22" y="f36"/>
                  </a:lnTo>
                  <a:cubicBezTo>
                    <a:pt x="f37" y="f38"/>
                    <a:pt x="f39" y="f20"/>
                    <a:pt x="f40" y="f20"/>
                  </a:cubicBezTo>
                  <a:cubicBezTo>
                    <a:pt x="f41" y="f20"/>
                    <a:pt x="f42" y="f43"/>
                    <a:pt x="f44" y="f43"/>
                  </a:cubicBezTo>
                  <a:lnTo>
                    <a:pt x="f44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7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chemeClr val="bg1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42" name="Google Shape;10487;p74">
              <a:extLst>
                <a:ext uri="{FF2B5EF4-FFF2-40B4-BE49-F238E27FC236}">
                  <a16:creationId xmlns:a16="http://schemas.microsoft.com/office/drawing/2014/main" id="{DCEC581C-DB63-5E11-D5C0-AB6458A78132}"/>
                </a:ext>
              </a:extLst>
            </p:cNvPr>
            <p:cNvSpPr/>
            <p:nvPr/>
          </p:nvSpPr>
          <p:spPr>
            <a:xfrm>
              <a:off x="7968118" y="3629445"/>
              <a:ext cx="80732" cy="2254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648"/>
                <a:gd name="f4" fmla="val 694"/>
                <a:gd name="f5" fmla="val 1"/>
                <a:gd name="f6" fmla="val 2301"/>
                <a:gd name="f7" fmla="val 2364"/>
                <a:gd name="f8" fmla="val 473"/>
                <a:gd name="f9" fmla="val 2490"/>
                <a:gd name="f10" fmla="val 221"/>
                <a:gd name="f11" fmla="val 2647"/>
                <a:gd name="f12" fmla="*/ f0 1 2648"/>
                <a:gd name="f13" fmla="*/ f1 1 694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2648"/>
                <a:gd name="f20" fmla="*/ f17 1 694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2648" h="694">
                  <a:moveTo>
                    <a:pt x="f5" y="f5"/>
                  </a:moveTo>
                  <a:lnTo>
                    <a:pt x="f5" y="f4"/>
                  </a:lnTo>
                  <a:lnTo>
                    <a:pt x="f6" y="f4"/>
                  </a:lnTo>
                  <a:cubicBezTo>
                    <a:pt x="f7" y="f8"/>
                    <a:pt x="f9" y="f10"/>
                    <a:pt x="f11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7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chemeClr val="bg1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43" name="Google Shape;10488;p74">
              <a:extLst>
                <a:ext uri="{FF2B5EF4-FFF2-40B4-BE49-F238E27FC236}">
                  <a16:creationId xmlns:a16="http://schemas.microsoft.com/office/drawing/2014/main" id="{D3EAB5A0-822E-C73A-B946-257B9487428A}"/>
                </a:ext>
              </a:extLst>
            </p:cNvPr>
            <p:cNvSpPr/>
            <p:nvPr/>
          </p:nvSpPr>
          <p:spPr>
            <a:xfrm>
              <a:off x="7861508" y="3405280"/>
              <a:ext cx="275691" cy="6657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043"/>
                <a:gd name="f4" fmla="val 2049"/>
                <a:gd name="f5" fmla="val 1072"/>
                <a:gd name="f6" fmla="val 473"/>
                <a:gd name="f7" fmla="val 32"/>
                <a:gd name="f8" fmla="val 1040"/>
                <a:gd name="f9" fmla="val 1"/>
                <a:gd name="f10" fmla="val 1576"/>
                <a:gd name="f11" fmla="val 2048"/>
                <a:gd name="f12" fmla="val 8475"/>
                <a:gd name="f13" fmla="val 8034"/>
                <a:gd name="f14" fmla="val 441"/>
                <a:gd name="f15" fmla="val 8507"/>
                <a:gd name="f16" fmla="*/ f0 1 9043"/>
                <a:gd name="f17" fmla="*/ f1 1 2049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9043"/>
                <a:gd name="f24" fmla="*/ f21 1 2049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9043" h="2049">
                  <a:moveTo>
                    <a:pt x="f5" y="f2"/>
                  </a:moveTo>
                  <a:cubicBezTo>
                    <a:pt x="f6" y="f2"/>
                    <a:pt x="f7" y="f6"/>
                    <a:pt x="f7" y="f8"/>
                  </a:cubicBezTo>
                  <a:cubicBezTo>
                    <a:pt x="f9" y="f10"/>
                    <a:pt x="f6" y="f11"/>
                    <a:pt x="f5" y="f11"/>
                  </a:cubicBezTo>
                  <a:lnTo>
                    <a:pt x="f3" y="f11"/>
                  </a:lnTo>
                  <a:cubicBezTo>
                    <a:pt x="f12" y="f11"/>
                    <a:pt x="f13" y="f10"/>
                    <a:pt x="f13" y="f8"/>
                  </a:cubicBezTo>
                  <a:cubicBezTo>
                    <a:pt x="f13" y="f14"/>
                    <a:pt x="f15" y="f2"/>
                    <a:pt x="f3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7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chemeClr val="bg1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144" name="Google Shape;10497;p74">
            <a:extLst>
              <a:ext uri="{FF2B5EF4-FFF2-40B4-BE49-F238E27FC236}">
                <a16:creationId xmlns:a16="http://schemas.microsoft.com/office/drawing/2014/main" id="{F52ADBB8-D28E-A6AC-88F6-B9DB9CB72F6B}"/>
              </a:ext>
            </a:extLst>
          </p:cNvPr>
          <p:cNvGrpSpPr/>
          <p:nvPr/>
        </p:nvGrpSpPr>
        <p:grpSpPr>
          <a:xfrm>
            <a:off x="8545311" y="2780272"/>
            <a:ext cx="630399" cy="670072"/>
            <a:chOff x="7780583" y="1954575"/>
            <a:chExt cx="472799" cy="502554"/>
          </a:xfrm>
          <a:solidFill>
            <a:schemeClr val="bg2"/>
          </a:solidFill>
        </p:grpSpPr>
        <p:sp>
          <p:nvSpPr>
            <p:cNvPr id="145" name="Google Shape;10498;p74">
              <a:extLst>
                <a:ext uri="{FF2B5EF4-FFF2-40B4-BE49-F238E27FC236}">
                  <a16:creationId xmlns:a16="http://schemas.microsoft.com/office/drawing/2014/main" id="{E07A5D15-6D7D-4806-3EE4-E9C187EBB32A}"/>
                </a:ext>
              </a:extLst>
            </p:cNvPr>
            <p:cNvSpPr/>
            <p:nvPr/>
          </p:nvSpPr>
          <p:spPr>
            <a:xfrm>
              <a:off x="7946117" y="1954575"/>
              <a:ext cx="137955" cy="14702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66"/>
                <a:gd name="f4" fmla="val 1733"/>
                <a:gd name="f5" fmla="val 788"/>
                <a:gd name="f6" fmla="val 2678"/>
                <a:gd name="f7" fmla="*/ f0 1 3466"/>
                <a:gd name="f8" fmla="*/ f1 1 3466"/>
                <a:gd name="f9" fmla="val f2"/>
                <a:gd name="f10" fmla="val f3"/>
                <a:gd name="f11" fmla="+- f10 0 f9"/>
                <a:gd name="f12" fmla="*/ f11 1 3466"/>
                <a:gd name="f13" fmla="*/ f9 1 f12"/>
                <a:gd name="f14" fmla="*/ f10 1 f12"/>
                <a:gd name="f15" fmla="*/ f13 f7 1"/>
                <a:gd name="f16" fmla="*/ f14 f7 1"/>
                <a:gd name="f17" fmla="*/ f14 f8 1"/>
                <a:gd name="f18" fmla="*/ f13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5" t="f18" r="f16" b="f17"/>
              <a:pathLst>
                <a:path w="3466" h="3466">
                  <a:moveTo>
                    <a:pt x="f4" y="f2"/>
                  </a:moveTo>
                  <a:cubicBezTo>
                    <a:pt x="f5" y="f2"/>
                    <a:pt x="f2" y="f5"/>
                    <a:pt x="f2" y="f4"/>
                  </a:cubicBezTo>
                  <a:cubicBezTo>
                    <a:pt x="f2" y="f6"/>
                    <a:pt x="f5" y="f3"/>
                    <a:pt x="f4" y="f3"/>
                  </a:cubicBezTo>
                  <a:cubicBezTo>
                    <a:pt x="f6" y="f3"/>
                    <a:pt x="f3" y="f6"/>
                    <a:pt x="f3" y="f4"/>
                  </a:cubicBezTo>
                  <a:cubicBezTo>
                    <a:pt x="f3" y="f5"/>
                    <a:pt x="f6" y="f2"/>
                    <a:pt x="f4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7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chemeClr val="bg1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46" name="Google Shape;10499;p74">
              <a:extLst>
                <a:ext uri="{FF2B5EF4-FFF2-40B4-BE49-F238E27FC236}">
                  <a16:creationId xmlns:a16="http://schemas.microsoft.com/office/drawing/2014/main" id="{5E02CAA3-1B00-C806-140E-23A47146FF39}"/>
                </a:ext>
              </a:extLst>
            </p:cNvPr>
            <p:cNvSpPr/>
            <p:nvPr/>
          </p:nvSpPr>
          <p:spPr>
            <a:xfrm>
              <a:off x="7780583" y="2248591"/>
              <a:ext cx="472799" cy="20853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879"/>
                <a:gd name="f4" fmla="val 4916"/>
                <a:gd name="f5" fmla="val 694"/>
                <a:gd name="f6" fmla="val 316"/>
                <a:gd name="f7" fmla="val 1"/>
                <a:gd name="f8" fmla="val 315"/>
                <a:gd name="f9" fmla="val 693"/>
                <a:gd name="f10" fmla="val 1103"/>
                <a:gd name="f11" fmla="val 1418"/>
                <a:gd name="f12" fmla="val 4569"/>
                <a:gd name="f13" fmla="val 4758"/>
                <a:gd name="f14" fmla="val 851"/>
                <a:gd name="f15" fmla="val 4915"/>
                <a:gd name="f16" fmla="val 1040"/>
                <a:gd name="f17" fmla="val 10807"/>
                <a:gd name="f18" fmla="val 11028"/>
                <a:gd name="f19" fmla="val 11185"/>
                <a:gd name="f20" fmla="val 11563"/>
                <a:gd name="f21" fmla="val 11878"/>
                <a:gd name="f22" fmla="val 11815"/>
                <a:gd name="f23" fmla="val 11500"/>
                <a:gd name="f24" fmla="val 11122"/>
                <a:gd name="f25" fmla="*/ f0 1 11879"/>
                <a:gd name="f26" fmla="*/ f1 1 4916"/>
                <a:gd name="f27" fmla="val f2"/>
                <a:gd name="f28" fmla="val f3"/>
                <a:gd name="f29" fmla="val f4"/>
                <a:gd name="f30" fmla="+- f29 0 f27"/>
                <a:gd name="f31" fmla="+- f28 0 f27"/>
                <a:gd name="f32" fmla="*/ f31 1 11879"/>
                <a:gd name="f33" fmla="*/ f30 1 4916"/>
                <a:gd name="f34" fmla="*/ f27 1 f32"/>
                <a:gd name="f35" fmla="*/ f28 1 f32"/>
                <a:gd name="f36" fmla="*/ f27 1 f33"/>
                <a:gd name="f37" fmla="*/ f29 1 f33"/>
                <a:gd name="f38" fmla="*/ f34 f25 1"/>
                <a:gd name="f39" fmla="*/ f35 f25 1"/>
                <a:gd name="f40" fmla="*/ f37 f26 1"/>
                <a:gd name="f41" fmla="*/ f36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8" t="f41" r="f39" b="f40"/>
              <a:pathLst>
                <a:path w="11879" h="4916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6" y="f11"/>
                    <a:pt x="f5" y="f11"/>
                  </a:cubicBezTo>
                  <a:lnTo>
                    <a:pt x="f5" y="f12"/>
                  </a:lnTo>
                  <a:cubicBezTo>
                    <a:pt x="f5" y="f13"/>
                    <a:pt x="f14" y="f15"/>
                    <a:pt x="f16" y="f15"/>
                  </a:cubicBezTo>
                  <a:lnTo>
                    <a:pt x="f17" y="f15"/>
                  </a:lnTo>
                  <a:cubicBezTo>
                    <a:pt x="f18" y="f15"/>
                    <a:pt x="f19" y="f13"/>
                    <a:pt x="f19" y="f12"/>
                  </a:cubicBezTo>
                  <a:lnTo>
                    <a:pt x="f19" y="f11"/>
                  </a:lnTo>
                  <a:cubicBezTo>
                    <a:pt x="f20" y="f11"/>
                    <a:pt x="f21" y="f10"/>
                    <a:pt x="f21" y="f9"/>
                  </a:cubicBezTo>
                  <a:cubicBezTo>
                    <a:pt x="f22" y="f8"/>
                    <a:pt x="f23" y="f2"/>
                    <a:pt x="f24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7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chemeClr val="bg1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47" name="Google Shape;10500;p74">
              <a:extLst>
                <a:ext uri="{FF2B5EF4-FFF2-40B4-BE49-F238E27FC236}">
                  <a16:creationId xmlns:a16="http://schemas.microsoft.com/office/drawing/2014/main" id="{AD1722B8-1C43-E283-3879-ABB17079C07A}"/>
                </a:ext>
              </a:extLst>
            </p:cNvPr>
            <p:cNvSpPr/>
            <p:nvPr/>
          </p:nvSpPr>
          <p:spPr>
            <a:xfrm>
              <a:off x="8102864" y="2014734"/>
              <a:ext cx="119164" cy="20582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994"/>
                <a:gd name="f4" fmla="val 4852"/>
                <a:gd name="f5" fmla="val 190"/>
                <a:gd name="f6" fmla="val 126"/>
                <a:gd name="f7" fmla="val 253"/>
                <a:gd name="f8" fmla="val 221"/>
                <a:gd name="f9" fmla="val 347"/>
                <a:gd name="f10" fmla="val 693"/>
                <a:gd name="f11" fmla="val 158"/>
                <a:gd name="f12" fmla="val 1071"/>
                <a:gd name="f13" fmla="val 1"/>
                <a:gd name="f14" fmla="val 1386"/>
                <a:gd name="f15" fmla="val 977"/>
                <a:gd name="f16" fmla="val 2079"/>
                <a:gd name="f17" fmla="val 1607"/>
                <a:gd name="f18" fmla="val 3182"/>
                <a:gd name="f19" fmla="val 4474"/>
                <a:gd name="f20" fmla="val 2489"/>
                <a:gd name="f21" fmla="val 756"/>
                <a:gd name="f22" fmla="val 2363"/>
                <a:gd name="f23" fmla="val 315"/>
                <a:gd name="f24" fmla="val 1922"/>
                <a:gd name="f25" fmla="val 1450"/>
                <a:gd name="f26" fmla="*/ f0 1 2994"/>
                <a:gd name="f27" fmla="*/ f1 1 4852"/>
                <a:gd name="f28" fmla="val f2"/>
                <a:gd name="f29" fmla="val f3"/>
                <a:gd name="f30" fmla="val f4"/>
                <a:gd name="f31" fmla="+- f30 0 f28"/>
                <a:gd name="f32" fmla="+- f29 0 f28"/>
                <a:gd name="f33" fmla="*/ f32 1 2994"/>
                <a:gd name="f34" fmla="*/ f31 1 4852"/>
                <a:gd name="f35" fmla="*/ f28 1 f33"/>
                <a:gd name="f36" fmla="*/ f29 1 f33"/>
                <a:gd name="f37" fmla="*/ f28 1 f34"/>
                <a:gd name="f38" fmla="*/ f30 1 f34"/>
                <a:gd name="f39" fmla="*/ f35 f26 1"/>
                <a:gd name="f40" fmla="*/ f36 f26 1"/>
                <a:gd name="f41" fmla="*/ f38 f27 1"/>
                <a:gd name="f42" fmla="*/ f37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9" t="f42" r="f40" b="f41"/>
              <a:pathLst>
                <a:path w="2994" h="4852">
                  <a:moveTo>
                    <a:pt x="f5" y="f2"/>
                  </a:moveTo>
                  <a:cubicBezTo>
                    <a:pt x="f5" y="f6"/>
                    <a:pt x="f7" y="f8"/>
                    <a:pt x="f7" y="f9"/>
                  </a:cubicBezTo>
                  <a:cubicBezTo>
                    <a:pt x="f7" y="f10"/>
                    <a:pt x="f11" y="f12"/>
                    <a:pt x="f13" y="f14"/>
                  </a:cubicBezTo>
                  <a:cubicBezTo>
                    <a:pt x="f15" y="f16"/>
                    <a:pt x="f17" y="f18"/>
                    <a:pt x="f17" y="f19"/>
                  </a:cubicBezTo>
                  <a:lnTo>
                    <a:pt x="f17" y="f4"/>
                  </a:lnTo>
                  <a:lnTo>
                    <a:pt x="f3" y="f4"/>
                  </a:lnTo>
                  <a:lnTo>
                    <a:pt x="f20" y="f21"/>
                  </a:lnTo>
                  <a:cubicBezTo>
                    <a:pt x="f22" y="f23"/>
                    <a:pt x="f24" y="f2"/>
                    <a:pt x="f2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7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chemeClr val="bg1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48" name="Google Shape;10501;p74">
              <a:extLst>
                <a:ext uri="{FF2B5EF4-FFF2-40B4-BE49-F238E27FC236}">
                  <a16:creationId xmlns:a16="http://schemas.microsoft.com/office/drawing/2014/main" id="{FE8E4CF8-0731-F02B-5530-A84A398EEEBE}"/>
                </a:ext>
              </a:extLst>
            </p:cNvPr>
            <p:cNvSpPr/>
            <p:nvPr/>
          </p:nvSpPr>
          <p:spPr>
            <a:xfrm>
              <a:off x="7808171" y="2014734"/>
              <a:ext cx="119164" cy="20582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994"/>
                <a:gd name="f4" fmla="val 4852"/>
                <a:gd name="f5" fmla="val 1545"/>
                <a:gd name="f6" fmla="val 1072"/>
                <a:gd name="f7" fmla="val 663"/>
                <a:gd name="f8" fmla="val 315"/>
                <a:gd name="f9" fmla="val 505"/>
                <a:gd name="f10" fmla="val 788"/>
                <a:gd name="f11" fmla="val 1"/>
                <a:gd name="f12" fmla="val 1356"/>
                <a:gd name="f13" fmla="val 4474"/>
                <a:gd name="f14" fmla="val 1387"/>
                <a:gd name="f15" fmla="val 3182"/>
                <a:gd name="f16" fmla="val 2017"/>
                <a:gd name="f17" fmla="val 2048"/>
                <a:gd name="f18" fmla="val 1386"/>
                <a:gd name="f19" fmla="val 2836"/>
                <a:gd name="f20" fmla="val 1071"/>
                <a:gd name="f21" fmla="val 2773"/>
                <a:gd name="f22" fmla="val 693"/>
                <a:gd name="f23" fmla="val 347"/>
                <a:gd name="f24" fmla="val 221"/>
                <a:gd name="f25" fmla="val 95"/>
                <a:gd name="f26" fmla="val 2805"/>
                <a:gd name="f27" fmla="*/ f0 1 2994"/>
                <a:gd name="f28" fmla="*/ f1 1 4852"/>
                <a:gd name="f29" fmla="val f2"/>
                <a:gd name="f30" fmla="val f3"/>
                <a:gd name="f31" fmla="val f4"/>
                <a:gd name="f32" fmla="+- f31 0 f29"/>
                <a:gd name="f33" fmla="+- f30 0 f29"/>
                <a:gd name="f34" fmla="*/ f33 1 2994"/>
                <a:gd name="f35" fmla="*/ f32 1 4852"/>
                <a:gd name="f36" fmla="*/ f29 1 f34"/>
                <a:gd name="f37" fmla="*/ f30 1 f34"/>
                <a:gd name="f38" fmla="*/ f29 1 f35"/>
                <a:gd name="f39" fmla="*/ f31 1 f35"/>
                <a:gd name="f40" fmla="*/ f36 f27 1"/>
                <a:gd name="f41" fmla="*/ f37 f27 1"/>
                <a:gd name="f42" fmla="*/ f39 f28 1"/>
                <a:gd name="f43" fmla="*/ f38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2994" h="4852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4"/>
                  </a:lnTo>
                  <a:lnTo>
                    <a:pt x="f12" y="f4"/>
                  </a:lnTo>
                  <a:lnTo>
                    <a:pt x="f12" y="f13"/>
                  </a:lnTo>
                  <a:lnTo>
                    <a:pt x="f14" y="f13"/>
                  </a:lnTo>
                  <a:cubicBezTo>
                    <a:pt x="f14" y="f15"/>
                    <a:pt x="f16" y="f17"/>
                    <a:pt x="f3" y="f18"/>
                  </a:cubicBezTo>
                  <a:cubicBezTo>
                    <a:pt x="f19" y="f20"/>
                    <a:pt x="f21" y="f22"/>
                    <a:pt x="f21" y="f23"/>
                  </a:cubicBezTo>
                  <a:cubicBezTo>
                    <a:pt x="f21" y="f24"/>
                    <a:pt x="f21" y="f25"/>
                    <a:pt x="f26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7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chemeClr val="bg1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49" name="Google Shape;10502;p74">
              <a:extLst>
                <a:ext uri="{FF2B5EF4-FFF2-40B4-BE49-F238E27FC236}">
                  <a16:creationId xmlns:a16="http://schemas.microsoft.com/office/drawing/2014/main" id="{CFDB21B6-42E0-E5C1-DC91-B6365D31C762}"/>
                </a:ext>
              </a:extLst>
            </p:cNvPr>
            <p:cNvSpPr/>
            <p:nvPr/>
          </p:nvSpPr>
          <p:spPr>
            <a:xfrm>
              <a:off x="8026365" y="2096216"/>
              <a:ext cx="112919" cy="12034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837"/>
                <a:gd name="f4" fmla="val 1482"/>
                <a:gd name="f5" fmla="val 1"/>
                <a:gd name="f6" fmla="val 1450"/>
                <a:gd name="f7" fmla="val 32"/>
                <a:gd name="f8" fmla="val 1418"/>
                <a:gd name="f9" fmla="val 64"/>
                <a:gd name="f10" fmla="val 1324"/>
                <a:gd name="f11" fmla="val 127"/>
                <a:gd name="f12" fmla="val 190"/>
                <a:gd name="f13" fmla="val 1292"/>
                <a:gd name="f14" fmla="val 253"/>
                <a:gd name="f15" fmla="val 1261"/>
                <a:gd name="f16" fmla="val 284"/>
                <a:gd name="f17" fmla="val 1923"/>
                <a:gd name="f18" fmla="val 2836"/>
                <a:gd name="f19" fmla="val 2742"/>
                <a:gd name="f20" fmla="val 2553"/>
                <a:gd name="f21" fmla="val 1513"/>
                <a:gd name="f22" fmla="val 2332"/>
                <a:gd name="f23" fmla="val 599"/>
                <a:gd name="f24" fmla="*/ f0 1 2837"/>
                <a:gd name="f25" fmla="*/ f1 1 2837"/>
                <a:gd name="f26" fmla="val f2"/>
                <a:gd name="f27" fmla="val f3"/>
                <a:gd name="f28" fmla="+- f27 0 f26"/>
                <a:gd name="f29" fmla="*/ f28 1 2837"/>
                <a:gd name="f30" fmla="*/ f26 1 f29"/>
                <a:gd name="f31" fmla="*/ f27 1 f29"/>
                <a:gd name="f32" fmla="*/ f30 f24 1"/>
                <a:gd name="f33" fmla="*/ f31 f24 1"/>
                <a:gd name="f34" fmla="*/ f31 f25 1"/>
                <a:gd name="f35" fmla="*/ f30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2837" h="2837">
                  <a:moveTo>
                    <a:pt x="f4" y="f5"/>
                  </a:moveTo>
                  <a:cubicBezTo>
                    <a:pt x="f6" y="f7"/>
                    <a:pt x="f8" y="f9"/>
                    <a:pt x="f10" y="f11"/>
                  </a:cubicBezTo>
                  <a:cubicBezTo>
                    <a:pt x="f10" y="f12"/>
                    <a:pt x="f13" y="f14"/>
                    <a:pt x="f15" y="f16"/>
                  </a:cubicBezTo>
                  <a:lnTo>
                    <a:pt x="f5" y="f17"/>
                  </a:lnTo>
                  <a:lnTo>
                    <a:pt x="f5" y="f18"/>
                  </a:lnTo>
                  <a:lnTo>
                    <a:pt x="f19" y="f18"/>
                  </a:lnTo>
                  <a:lnTo>
                    <a:pt x="f19" y="f20"/>
                  </a:lnTo>
                  <a:lnTo>
                    <a:pt x="f18" y="f20"/>
                  </a:lnTo>
                  <a:cubicBezTo>
                    <a:pt x="f18" y="f21"/>
                    <a:pt x="f22" y="f23"/>
                    <a:pt x="f4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7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chemeClr val="bg1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50" name="Google Shape;10503;p74">
              <a:extLst>
                <a:ext uri="{FF2B5EF4-FFF2-40B4-BE49-F238E27FC236}">
                  <a16:creationId xmlns:a16="http://schemas.microsoft.com/office/drawing/2014/main" id="{E1C28A8E-7C79-33D8-985A-ADD0814056FE}"/>
                </a:ext>
              </a:extLst>
            </p:cNvPr>
            <p:cNvSpPr/>
            <p:nvPr/>
          </p:nvSpPr>
          <p:spPr>
            <a:xfrm>
              <a:off x="7888446" y="2097578"/>
              <a:ext cx="112873" cy="12433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836"/>
                <a:gd name="f4" fmla="val 2931"/>
                <a:gd name="f5" fmla="val 1323"/>
                <a:gd name="f6" fmla="val 536"/>
                <a:gd name="f7" fmla="val 567"/>
                <a:gd name="f8" fmla="val 1513"/>
                <a:gd name="f9" fmla="val 2584"/>
                <a:gd name="f10" fmla="val 2930"/>
                <a:gd name="f11" fmla="val 2741"/>
                <a:gd name="f12" fmla="val 1922"/>
                <a:gd name="f13" fmla="val 1575"/>
                <a:gd name="f14" fmla="val 284"/>
                <a:gd name="f15" fmla="val 1512"/>
                <a:gd name="f16" fmla="val 252"/>
                <a:gd name="f17" fmla="val 158"/>
                <a:gd name="f18" fmla="val 1481"/>
                <a:gd name="f19" fmla="val 126"/>
                <a:gd name="f20" fmla="val 1449"/>
                <a:gd name="f21" fmla="val 95"/>
                <a:gd name="f22" fmla="val 1355"/>
                <a:gd name="f23" fmla="val 63"/>
                <a:gd name="f24" fmla="*/ f0 1 2836"/>
                <a:gd name="f25" fmla="*/ f1 1 2931"/>
                <a:gd name="f26" fmla="val f2"/>
                <a:gd name="f27" fmla="val f3"/>
                <a:gd name="f28" fmla="val f4"/>
                <a:gd name="f29" fmla="+- f28 0 f26"/>
                <a:gd name="f30" fmla="+- f27 0 f26"/>
                <a:gd name="f31" fmla="*/ f30 1 2836"/>
                <a:gd name="f32" fmla="*/ f29 1 2931"/>
                <a:gd name="f33" fmla="*/ f26 1 f31"/>
                <a:gd name="f34" fmla="*/ f27 1 f31"/>
                <a:gd name="f35" fmla="*/ f26 1 f32"/>
                <a:gd name="f36" fmla="*/ f28 1 f32"/>
                <a:gd name="f37" fmla="*/ f33 f24 1"/>
                <a:gd name="f38" fmla="*/ f34 f24 1"/>
                <a:gd name="f39" fmla="*/ f36 f25 1"/>
                <a:gd name="f40" fmla="*/ f35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2836" h="2931">
                  <a:moveTo>
                    <a:pt x="f5" y="f2"/>
                  </a:moveTo>
                  <a:cubicBezTo>
                    <a:pt x="f6" y="f7"/>
                    <a:pt x="f2" y="f8"/>
                    <a:pt x="f2" y="f9"/>
                  </a:cubicBezTo>
                  <a:lnTo>
                    <a:pt x="f2" y="f10"/>
                  </a:lnTo>
                  <a:lnTo>
                    <a:pt x="f11" y="f10"/>
                  </a:lnTo>
                  <a:lnTo>
                    <a:pt x="f11" y="f12"/>
                  </a:lnTo>
                  <a:lnTo>
                    <a:pt x="f3" y="f12"/>
                  </a:lnTo>
                  <a:lnTo>
                    <a:pt x="f13" y="f14"/>
                  </a:lnTo>
                  <a:cubicBezTo>
                    <a:pt x="f15" y="f16"/>
                    <a:pt x="f15" y="f17"/>
                    <a:pt x="f18" y="f19"/>
                  </a:cubicBezTo>
                  <a:cubicBezTo>
                    <a:pt x="f20" y="f21"/>
                    <a:pt x="f22" y="f23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7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chemeClr val="bg1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151" name="Google Shape;10234;p74">
            <a:extLst>
              <a:ext uri="{FF2B5EF4-FFF2-40B4-BE49-F238E27FC236}">
                <a16:creationId xmlns:a16="http://schemas.microsoft.com/office/drawing/2014/main" id="{6B5C8FF5-7B72-2F26-23AA-902548515FFA}"/>
              </a:ext>
            </a:extLst>
          </p:cNvPr>
          <p:cNvGrpSpPr/>
          <p:nvPr/>
        </p:nvGrpSpPr>
        <p:grpSpPr>
          <a:xfrm>
            <a:off x="3220455" y="2828492"/>
            <a:ext cx="627059" cy="670072"/>
            <a:chOff x="3786941" y="1990740"/>
            <a:chExt cx="470294" cy="502554"/>
          </a:xfrm>
          <a:solidFill>
            <a:schemeClr val="bg2"/>
          </a:solidFill>
        </p:grpSpPr>
        <p:sp>
          <p:nvSpPr>
            <p:cNvPr id="152" name="Google Shape;10235;p74">
              <a:extLst>
                <a:ext uri="{FF2B5EF4-FFF2-40B4-BE49-F238E27FC236}">
                  <a16:creationId xmlns:a16="http://schemas.microsoft.com/office/drawing/2014/main" id="{9C768376-3B6E-3B45-E401-F5815F385C33}"/>
                </a:ext>
              </a:extLst>
            </p:cNvPr>
            <p:cNvSpPr/>
            <p:nvPr/>
          </p:nvSpPr>
          <p:spPr>
            <a:xfrm>
              <a:off x="3993870" y="2255358"/>
              <a:ext cx="56436" cy="601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8"/>
                <a:gd name="f4" fmla="val 1419"/>
                <a:gd name="f5" fmla="val 725"/>
                <a:gd name="f6" fmla="val 1"/>
                <a:gd name="f7" fmla="val 315"/>
                <a:gd name="f8" fmla="val 316"/>
                <a:gd name="f9" fmla="val 694"/>
                <a:gd name="f10" fmla="val 63"/>
                <a:gd name="f11" fmla="val 1103"/>
                <a:gd name="f12" fmla="*/ f0 1 1418"/>
                <a:gd name="f13" fmla="*/ f1 1 1419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1418"/>
                <a:gd name="f20" fmla="*/ f17 1 1419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1418" h="1419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cubicBezTo>
                    <a:pt x="f10" y="f11"/>
                    <a:pt x="f7" y="f3"/>
                    <a:pt x="f5" y="f3"/>
                  </a:cubicBezTo>
                  <a:cubicBezTo>
                    <a:pt x="f11" y="f3"/>
                    <a:pt x="f3" y="f11"/>
                    <a:pt x="f3" y="f9"/>
                  </a:cubicBezTo>
                  <a:cubicBezTo>
                    <a:pt x="f3" y="f8"/>
                    <a:pt x="f11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7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chemeClr val="bg1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53" name="Google Shape;10236;p74">
              <a:extLst>
                <a:ext uri="{FF2B5EF4-FFF2-40B4-BE49-F238E27FC236}">
                  <a16:creationId xmlns:a16="http://schemas.microsoft.com/office/drawing/2014/main" id="{946569FA-07C8-2C57-2B05-95383D72510E}"/>
                </a:ext>
              </a:extLst>
            </p:cNvPr>
            <p:cNvSpPr/>
            <p:nvPr/>
          </p:nvSpPr>
          <p:spPr>
            <a:xfrm>
              <a:off x="3967526" y="2344905"/>
              <a:ext cx="111639" cy="5883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805"/>
                <a:gd name="f4" fmla="val 1387"/>
                <a:gd name="f5" fmla="val 631"/>
                <a:gd name="f6" fmla="val 1"/>
                <a:gd name="f7" fmla="val 630"/>
                <a:gd name="f8" fmla="val 2174"/>
                <a:gd name="f9" fmla="*/ f0 1 2805"/>
                <a:gd name="f10" fmla="*/ f1 1 1387"/>
                <a:gd name="f11" fmla="val f2"/>
                <a:gd name="f12" fmla="val f3"/>
                <a:gd name="f13" fmla="val f4"/>
                <a:gd name="f14" fmla="+- f13 0 f11"/>
                <a:gd name="f15" fmla="+- f12 0 f11"/>
                <a:gd name="f16" fmla="*/ f15 1 2805"/>
                <a:gd name="f17" fmla="*/ f14 1 1387"/>
                <a:gd name="f18" fmla="*/ f11 1 f16"/>
                <a:gd name="f19" fmla="*/ f12 1 f16"/>
                <a:gd name="f20" fmla="*/ f11 1 f17"/>
                <a:gd name="f21" fmla="*/ f13 1 f17"/>
                <a:gd name="f22" fmla="*/ f18 f9 1"/>
                <a:gd name="f23" fmla="*/ f19 f9 1"/>
                <a:gd name="f24" fmla="*/ f21 f10 1"/>
                <a:gd name="f25" fmla="*/ f20 f1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2" t="f25" r="f23" b="f24"/>
              <a:pathLst>
                <a:path w="2805" h="1387">
                  <a:moveTo>
                    <a:pt x="f4" y="f2"/>
                  </a:moveTo>
                  <a:cubicBezTo>
                    <a:pt x="f5" y="f2"/>
                    <a:pt x="f6" y="f7"/>
                    <a:pt x="f6" y="f4"/>
                  </a:cubicBezTo>
                  <a:lnTo>
                    <a:pt x="f3" y="f4"/>
                  </a:lnTo>
                  <a:cubicBezTo>
                    <a:pt x="f3" y="f7"/>
                    <a:pt x="f8" y="f2"/>
                    <a:pt x="f4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7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chemeClr val="bg1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54" name="Google Shape;10237;p74">
              <a:extLst>
                <a:ext uri="{FF2B5EF4-FFF2-40B4-BE49-F238E27FC236}">
                  <a16:creationId xmlns:a16="http://schemas.microsoft.com/office/drawing/2014/main" id="{262E49B8-9316-370D-0F43-44F61041EBD2}"/>
                </a:ext>
              </a:extLst>
            </p:cNvPr>
            <p:cNvSpPr/>
            <p:nvPr/>
          </p:nvSpPr>
          <p:spPr>
            <a:xfrm>
              <a:off x="3898553" y="2197879"/>
              <a:ext cx="249594" cy="2954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271"/>
                <a:gd name="f4" fmla="val 6964"/>
                <a:gd name="f5" fmla="val 3088"/>
                <a:gd name="f6" fmla="val 725"/>
                <a:gd name="f7" fmla="val 3813"/>
                <a:gd name="f8" fmla="val 4506"/>
                <a:gd name="f9" fmla="val 1356"/>
                <a:gd name="f10" fmla="val 2080"/>
                <a:gd name="f11" fmla="val 2458"/>
                <a:gd name="f12" fmla="val 4348"/>
                <a:gd name="f13" fmla="val 2805"/>
                <a:gd name="f14" fmla="val 4096"/>
                <a:gd name="f15" fmla="val 3025"/>
                <a:gd name="f16" fmla="val 4727"/>
                <a:gd name="f17" fmla="val 3372"/>
                <a:gd name="f18" fmla="val 5168"/>
                <a:gd name="f19" fmla="val 4065"/>
                <a:gd name="f20" fmla="val 4853"/>
                <a:gd name="f21" fmla="val 5199"/>
                <a:gd name="f22" fmla="val 5388"/>
                <a:gd name="f23" fmla="val 5010"/>
                <a:gd name="f24" fmla="val 5546"/>
                <a:gd name="f25" fmla="val 4821"/>
                <a:gd name="f26" fmla="val 1293"/>
                <a:gd name="f27" fmla="val 1103"/>
                <a:gd name="f28" fmla="val 946"/>
                <a:gd name="f29" fmla="val 1040"/>
                <a:gd name="f30" fmla="val 1450"/>
                <a:gd name="f31" fmla="val 3403"/>
                <a:gd name="f32" fmla="val 1860"/>
                <a:gd name="f33" fmla="val 1702"/>
                <a:gd name="f34" fmla="val 2332"/>
                <a:gd name="f35" fmla="val 1"/>
                <a:gd name="f36" fmla="val 6617"/>
                <a:gd name="f37" fmla="val 6806"/>
                <a:gd name="f38" fmla="val 158"/>
                <a:gd name="f39" fmla="val 6963"/>
                <a:gd name="f40" fmla="val 347"/>
                <a:gd name="f41" fmla="val 5924"/>
                <a:gd name="f42" fmla="val 6113"/>
                <a:gd name="f43" fmla="val 6270"/>
                <a:gd name="f44" fmla="*/ f0 1 6271"/>
                <a:gd name="f45" fmla="*/ f1 1 6964"/>
                <a:gd name="f46" fmla="val f2"/>
                <a:gd name="f47" fmla="val f3"/>
                <a:gd name="f48" fmla="val f4"/>
                <a:gd name="f49" fmla="+- f48 0 f46"/>
                <a:gd name="f50" fmla="+- f47 0 f46"/>
                <a:gd name="f51" fmla="*/ f50 1 6271"/>
                <a:gd name="f52" fmla="*/ f49 1 6964"/>
                <a:gd name="f53" fmla="*/ f46 1 f51"/>
                <a:gd name="f54" fmla="*/ f47 1 f51"/>
                <a:gd name="f55" fmla="*/ f46 1 f52"/>
                <a:gd name="f56" fmla="*/ f48 1 f52"/>
                <a:gd name="f57" fmla="*/ f53 f44 1"/>
                <a:gd name="f58" fmla="*/ f54 f44 1"/>
                <a:gd name="f59" fmla="*/ f56 f45 1"/>
                <a:gd name="f60" fmla="*/ f55 f4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7" t="f60" r="f58" b="f59"/>
              <a:pathLst>
                <a:path w="6271" h="6964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18" y="f20"/>
                  </a:cubicBezTo>
                  <a:lnTo>
                    <a:pt x="f18" y="f21"/>
                  </a:lnTo>
                  <a:cubicBezTo>
                    <a:pt x="f18" y="f22"/>
                    <a:pt x="f23" y="f24"/>
                    <a:pt x="f25" y="f24"/>
                  </a:cubicBezTo>
                  <a:lnTo>
                    <a:pt x="f26" y="f24"/>
                  </a:lnTo>
                  <a:cubicBezTo>
                    <a:pt x="f27" y="f24"/>
                    <a:pt x="f28" y="f22"/>
                    <a:pt x="f28" y="f21"/>
                  </a:cubicBezTo>
                  <a:lnTo>
                    <a:pt x="f28" y="f20"/>
                  </a:lnTo>
                  <a:lnTo>
                    <a:pt x="f29" y="f20"/>
                  </a:lnTo>
                  <a:cubicBezTo>
                    <a:pt x="f29" y="f19"/>
                    <a:pt x="f30" y="f31"/>
                    <a:pt x="f10" y="f15"/>
                  </a:cubicBezTo>
                  <a:cubicBezTo>
                    <a:pt x="f32" y="f13"/>
                    <a:pt x="f33" y="f11"/>
                    <a:pt x="f33" y="f10"/>
                  </a:cubicBezTo>
                  <a:cubicBezTo>
                    <a:pt x="f33" y="f9"/>
                    <a:pt x="f34" y="f6"/>
                    <a:pt x="f5" y="f6"/>
                  </a:cubicBezTo>
                  <a:close/>
                  <a:moveTo>
                    <a:pt x="f35" y="f35"/>
                  </a:moveTo>
                  <a:lnTo>
                    <a:pt x="f35" y="f36"/>
                  </a:lnTo>
                  <a:cubicBezTo>
                    <a:pt x="f35" y="f37"/>
                    <a:pt x="f38" y="f39"/>
                    <a:pt x="f40" y="f39"/>
                  </a:cubicBezTo>
                  <a:lnTo>
                    <a:pt x="f41" y="f39"/>
                  </a:lnTo>
                  <a:cubicBezTo>
                    <a:pt x="f42" y="f39"/>
                    <a:pt x="f43" y="f37"/>
                    <a:pt x="f43" y="f36"/>
                  </a:cubicBezTo>
                  <a:lnTo>
                    <a:pt x="f43" y="f3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7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chemeClr val="bg1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55" name="Google Shape;10238;p74">
              <a:extLst>
                <a:ext uri="{FF2B5EF4-FFF2-40B4-BE49-F238E27FC236}">
                  <a16:creationId xmlns:a16="http://schemas.microsoft.com/office/drawing/2014/main" id="{CD821048-3C5C-1B66-B664-7B251583931B}"/>
                </a:ext>
              </a:extLst>
            </p:cNvPr>
            <p:cNvSpPr/>
            <p:nvPr/>
          </p:nvSpPr>
          <p:spPr>
            <a:xfrm>
              <a:off x="3870966" y="1990740"/>
              <a:ext cx="304760" cy="601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657"/>
                <a:gd name="f4" fmla="val 1419"/>
                <a:gd name="f5" fmla="val 347"/>
                <a:gd name="f6" fmla="val 1"/>
                <a:gd name="f7" fmla="val 158"/>
                <a:gd name="f8" fmla="val 1418"/>
                <a:gd name="f9" fmla="val 7625"/>
                <a:gd name="f10" fmla="val 7656"/>
                <a:gd name="f11" fmla="val 7499"/>
                <a:gd name="f12" fmla="val 7310"/>
                <a:gd name="f13" fmla="*/ f0 1 7657"/>
                <a:gd name="f14" fmla="*/ f1 1 1419"/>
                <a:gd name="f15" fmla="val f2"/>
                <a:gd name="f16" fmla="val f3"/>
                <a:gd name="f17" fmla="val f4"/>
                <a:gd name="f18" fmla="+- f17 0 f15"/>
                <a:gd name="f19" fmla="+- f16 0 f15"/>
                <a:gd name="f20" fmla="*/ f19 1 7657"/>
                <a:gd name="f21" fmla="*/ f18 1 1419"/>
                <a:gd name="f22" fmla="*/ f15 1 f20"/>
                <a:gd name="f23" fmla="*/ f16 1 f20"/>
                <a:gd name="f24" fmla="*/ f15 1 f21"/>
                <a:gd name="f25" fmla="*/ f17 1 f21"/>
                <a:gd name="f26" fmla="*/ f22 f13 1"/>
                <a:gd name="f27" fmla="*/ f23 f13 1"/>
                <a:gd name="f28" fmla="*/ f25 f14 1"/>
                <a:gd name="f29" fmla="*/ f2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7657" h="1419">
                  <a:moveTo>
                    <a:pt x="f5" y="f6"/>
                  </a:moveTo>
                  <a:cubicBezTo>
                    <a:pt x="f7" y="f6"/>
                    <a:pt x="f6" y="f7"/>
                    <a:pt x="f6" y="f5"/>
                  </a:cubicBezTo>
                  <a:lnTo>
                    <a:pt x="f6" y="f8"/>
                  </a:lnTo>
                  <a:lnTo>
                    <a:pt x="f9" y="f8"/>
                  </a:lnTo>
                  <a:lnTo>
                    <a:pt x="f9" y="f5"/>
                  </a:lnTo>
                  <a:lnTo>
                    <a:pt x="f10" y="f5"/>
                  </a:lnTo>
                  <a:cubicBezTo>
                    <a:pt x="f10" y="f7"/>
                    <a:pt x="f11" y="f6"/>
                    <a:pt x="f12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7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chemeClr val="bg1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56" name="Google Shape;10239;p74">
              <a:extLst>
                <a:ext uri="{FF2B5EF4-FFF2-40B4-BE49-F238E27FC236}">
                  <a16:creationId xmlns:a16="http://schemas.microsoft.com/office/drawing/2014/main" id="{9ABF6007-B9F8-7D6C-AA14-CB50EAB58C8A}"/>
                </a:ext>
              </a:extLst>
            </p:cNvPr>
            <p:cNvSpPr/>
            <p:nvPr/>
          </p:nvSpPr>
          <p:spPr>
            <a:xfrm>
              <a:off x="3786941" y="2081604"/>
              <a:ext cx="470294" cy="23394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816"/>
                <a:gd name="f4" fmla="val 5515"/>
                <a:gd name="f5" fmla="val 10082"/>
                <a:gd name="f6" fmla="val 662"/>
                <a:gd name="f7" fmla="val 10303"/>
                <a:gd name="f8" fmla="val 10461"/>
                <a:gd name="f9" fmla="val 820"/>
                <a:gd name="f10" fmla="val 1009"/>
                <a:gd name="f11" fmla="val 1198"/>
                <a:gd name="f12" fmla="val 1356"/>
                <a:gd name="f13" fmla="val 9893"/>
                <a:gd name="f14" fmla="val 9736"/>
                <a:gd name="f15" fmla="val 9767"/>
                <a:gd name="f16" fmla="val 1041"/>
                <a:gd name="f17" fmla="val 1"/>
                <a:gd name="f18" fmla="val 442"/>
                <a:gd name="f19" fmla="val 4475"/>
                <a:gd name="f20" fmla="val 5073"/>
                <a:gd name="f21" fmla="val 473"/>
                <a:gd name="f22" fmla="val 5514"/>
                <a:gd name="f23" fmla="val 2112"/>
                <a:gd name="f24" fmla="val 2395"/>
                <a:gd name="f25" fmla="val 2206"/>
                <a:gd name="f26" fmla="val 2269"/>
                <a:gd name="f27" fmla="val 2049"/>
                <a:gd name="f28" fmla="val 2458"/>
                <a:gd name="f29" fmla="val 9421"/>
                <a:gd name="f30" fmla="val 9610"/>
                <a:gd name="f31" fmla="val 10807"/>
                <a:gd name="f32" fmla="val 11406"/>
                <a:gd name="f33" fmla="val 11815"/>
                <a:gd name="f34" fmla="val 5042"/>
                <a:gd name="f35" fmla="val 410"/>
                <a:gd name="f36" fmla="val 11343"/>
                <a:gd name="f37" fmla="*/ f0 1 11816"/>
                <a:gd name="f38" fmla="*/ f1 1 5515"/>
                <a:gd name="f39" fmla="val f2"/>
                <a:gd name="f40" fmla="val f3"/>
                <a:gd name="f41" fmla="val f4"/>
                <a:gd name="f42" fmla="+- f41 0 f39"/>
                <a:gd name="f43" fmla="+- f40 0 f39"/>
                <a:gd name="f44" fmla="*/ f43 1 11816"/>
                <a:gd name="f45" fmla="*/ f42 1 5515"/>
                <a:gd name="f46" fmla="*/ f39 1 f44"/>
                <a:gd name="f47" fmla="*/ f40 1 f44"/>
                <a:gd name="f48" fmla="*/ f39 1 f45"/>
                <a:gd name="f49" fmla="*/ f41 1 f45"/>
                <a:gd name="f50" fmla="*/ f46 f37 1"/>
                <a:gd name="f51" fmla="*/ f47 f37 1"/>
                <a:gd name="f52" fmla="*/ f49 f38 1"/>
                <a:gd name="f53" fmla="*/ f48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0" t="f53" r="f51" b="f52"/>
              <a:pathLst>
                <a:path w="11816" h="5515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1"/>
                    <a:pt x="f14" y="f10"/>
                  </a:cubicBezTo>
                  <a:cubicBezTo>
                    <a:pt x="f15" y="f9"/>
                    <a:pt x="f13" y="f6"/>
                    <a:pt x="f5" y="f6"/>
                  </a:cubicBezTo>
                  <a:close/>
                  <a:moveTo>
                    <a:pt x="f16" y="f17"/>
                  </a:moveTo>
                  <a:cubicBezTo>
                    <a:pt x="f18" y="f17"/>
                    <a:pt x="f17" y="f18"/>
                    <a:pt x="f17" y="f10"/>
                  </a:cubicBezTo>
                  <a:lnTo>
                    <a:pt x="f17" y="f19"/>
                  </a:lnTo>
                  <a:cubicBezTo>
                    <a:pt x="f17" y="f20"/>
                    <a:pt x="f21" y="f22"/>
                    <a:pt x="f16" y="f22"/>
                  </a:cubicBezTo>
                  <a:lnTo>
                    <a:pt x="f23" y="f22"/>
                  </a:lnTo>
                  <a:lnTo>
                    <a:pt x="f23" y="f24"/>
                  </a:lnTo>
                  <a:cubicBezTo>
                    <a:pt x="f23" y="f25"/>
                    <a:pt x="f26" y="f27"/>
                    <a:pt x="f28" y="f27"/>
                  </a:cubicBezTo>
                  <a:lnTo>
                    <a:pt x="f29" y="f27"/>
                  </a:lnTo>
                  <a:cubicBezTo>
                    <a:pt x="f30" y="f27"/>
                    <a:pt x="f15" y="f25"/>
                    <a:pt x="f15" y="f24"/>
                  </a:cubicBezTo>
                  <a:lnTo>
                    <a:pt x="f15" y="f22"/>
                  </a:lnTo>
                  <a:lnTo>
                    <a:pt x="f31" y="f22"/>
                  </a:lnTo>
                  <a:cubicBezTo>
                    <a:pt x="f32" y="f22"/>
                    <a:pt x="f33" y="f34"/>
                    <a:pt x="f33" y="f19"/>
                  </a:cubicBezTo>
                  <a:lnTo>
                    <a:pt x="f33" y="f10"/>
                  </a:lnTo>
                  <a:cubicBezTo>
                    <a:pt x="f33" y="f35"/>
                    <a:pt x="f36" y="f17"/>
                    <a:pt x="f31" y="f17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7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chemeClr val="bg1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157" name="Google Shape;10251;p74">
            <a:extLst>
              <a:ext uri="{FF2B5EF4-FFF2-40B4-BE49-F238E27FC236}">
                <a16:creationId xmlns:a16="http://schemas.microsoft.com/office/drawing/2014/main" id="{F911CB69-AA9D-63AA-F1E3-11CFFC029DD8}"/>
              </a:ext>
            </a:extLst>
          </p:cNvPr>
          <p:cNvGrpSpPr/>
          <p:nvPr/>
        </p:nvGrpSpPr>
        <p:grpSpPr>
          <a:xfrm>
            <a:off x="7671717" y="2834051"/>
            <a:ext cx="406347" cy="670060"/>
            <a:chOff x="7125388" y="1994909"/>
            <a:chExt cx="304760" cy="502545"/>
          </a:xfrm>
          <a:solidFill>
            <a:schemeClr val="bg2"/>
          </a:solidFill>
        </p:grpSpPr>
        <p:sp>
          <p:nvSpPr>
            <p:cNvPr id="158" name="Google Shape;10252;p74">
              <a:extLst>
                <a:ext uri="{FF2B5EF4-FFF2-40B4-BE49-F238E27FC236}">
                  <a16:creationId xmlns:a16="http://schemas.microsoft.com/office/drawing/2014/main" id="{3DDDF038-2B3B-F43D-5D19-AC43ADAF7BA3}"/>
                </a:ext>
              </a:extLst>
            </p:cNvPr>
            <p:cNvSpPr/>
            <p:nvPr/>
          </p:nvSpPr>
          <p:spPr>
            <a:xfrm>
              <a:off x="7292193" y="2266184"/>
              <a:ext cx="109097" cy="14303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41"/>
                <a:gd name="f4" fmla="val 3372"/>
                <a:gd name="f5" fmla="val 1670"/>
                <a:gd name="f6" fmla="val 1"/>
                <a:gd name="f7" fmla="val 1166"/>
                <a:gd name="f8" fmla="val 316"/>
                <a:gd name="f9" fmla="val 599"/>
                <a:gd name="f10" fmla="val 505"/>
                <a:gd name="f11" fmla="val 568"/>
                <a:gd name="f12" fmla="val 1482"/>
                <a:gd name="f13" fmla="val 1890"/>
                <a:gd name="f14" fmla="val 3340"/>
                <a:gd name="f15" fmla="val 2301"/>
                <a:gd name="f16" fmla="val 1356"/>
                <a:gd name="f17" fmla="val 2300"/>
                <a:gd name="f18" fmla="val 536"/>
                <a:gd name="f19" fmla="*/ f0 1 2741"/>
                <a:gd name="f20" fmla="*/ f1 1 3372"/>
                <a:gd name="f21" fmla="val f2"/>
                <a:gd name="f22" fmla="val f3"/>
                <a:gd name="f23" fmla="val f4"/>
                <a:gd name="f24" fmla="+- f23 0 f21"/>
                <a:gd name="f25" fmla="+- f22 0 f21"/>
                <a:gd name="f26" fmla="*/ f25 1 2741"/>
                <a:gd name="f27" fmla="*/ f24 1 3372"/>
                <a:gd name="f28" fmla="*/ f21 1 f26"/>
                <a:gd name="f29" fmla="*/ f22 1 f26"/>
                <a:gd name="f30" fmla="*/ f21 1 f27"/>
                <a:gd name="f31" fmla="*/ f23 1 f27"/>
                <a:gd name="f32" fmla="*/ f28 f19 1"/>
                <a:gd name="f33" fmla="*/ f29 f19 1"/>
                <a:gd name="f34" fmla="*/ f31 f20 1"/>
                <a:gd name="f35" fmla="*/ f30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2741" h="3372">
                  <a:moveTo>
                    <a:pt x="f5" y="f6"/>
                  </a:moveTo>
                  <a:cubicBezTo>
                    <a:pt x="f7" y="f8"/>
                    <a:pt x="f9" y="f10"/>
                    <a:pt x="f2" y="f11"/>
                  </a:cubicBezTo>
                  <a:lnTo>
                    <a:pt x="f2" y="f12"/>
                  </a:lnTo>
                  <a:lnTo>
                    <a:pt x="f13" y="f4"/>
                  </a:lnTo>
                  <a:lnTo>
                    <a:pt x="f3" y="f4"/>
                  </a:lnTo>
                  <a:lnTo>
                    <a:pt x="f3" y="f14"/>
                  </a:lnTo>
                  <a:lnTo>
                    <a:pt x="f3" y="f15"/>
                  </a:lnTo>
                  <a:cubicBezTo>
                    <a:pt x="f3" y="f16"/>
                    <a:pt x="f17" y="f18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7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chemeClr val="bg1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59" name="Google Shape;10253;p74">
              <a:extLst>
                <a:ext uri="{FF2B5EF4-FFF2-40B4-BE49-F238E27FC236}">
                  <a16:creationId xmlns:a16="http://schemas.microsoft.com/office/drawing/2014/main" id="{86B58B38-F591-B934-AD92-8EEF585DFE56}"/>
                </a:ext>
              </a:extLst>
            </p:cNvPr>
            <p:cNvSpPr/>
            <p:nvPr/>
          </p:nvSpPr>
          <p:spPr>
            <a:xfrm>
              <a:off x="7226960" y="2355732"/>
              <a:ext cx="99102" cy="5217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490"/>
                <a:gd name="f4" fmla="val 1230"/>
                <a:gd name="f5" fmla="val 1229"/>
                <a:gd name="f6" fmla="val 1"/>
                <a:gd name="f7" fmla="*/ f0 1 2490"/>
                <a:gd name="f8" fmla="*/ f1 1 1230"/>
                <a:gd name="f9" fmla="val f2"/>
                <a:gd name="f10" fmla="val f3"/>
                <a:gd name="f11" fmla="val f4"/>
                <a:gd name="f12" fmla="+- f11 0 f9"/>
                <a:gd name="f13" fmla="+- f10 0 f9"/>
                <a:gd name="f14" fmla="*/ f13 1 2490"/>
                <a:gd name="f15" fmla="*/ f12 1 1230"/>
                <a:gd name="f16" fmla="*/ f9 1 f14"/>
                <a:gd name="f17" fmla="*/ f10 1 f14"/>
                <a:gd name="f18" fmla="*/ f9 1 f15"/>
                <a:gd name="f19" fmla="*/ f11 1 f15"/>
                <a:gd name="f20" fmla="*/ f16 f7 1"/>
                <a:gd name="f21" fmla="*/ f17 f7 1"/>
                <a:gd name="f22" fmla="*/ f19 f8 1"/>
                <a:gd name="f23" fmla="*/ f18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0" t="f23" r="f21" b="f22"/>
              <a:pathLst>
                <a:path w="2490" h="1230">
                  <a:moveTo>
                    <a:pt x="f5" y="f6"/>
                  </a:moveTo>
                  <a:lnTo>
                    <a:pt x="f6" y="f5"/>
                  </a:lnTo>
                  <a:lnTo>
                    <a:pt x="f3" y="f5"/>
                  </a:lnTo>
                  <a:lnTo>
                    <a:pt x="f5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7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chemeClr val="bg1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60" name="Google Shape;10254;p74">
              <a:extLst>
                <a:ext uri="{FF2B5EF4-FFF2-40B4-BE49-F238E27FC236}">
                  <a16:creationId xmlns:a16="http://schemas.microsoft.com/office/drawing/2014/main" id="{FC1C955B-7B10-B54C-9FCE-F4EE01C7D6C7}"/>
                </a:ext>
              </a:extLst>
            </p:cNvPr>
            <p:cNvSpPr/>
            <p:nvPr/>
          </p:nvSpPr>
          <p:spPr>
            <a:xfrm>
              <a:off x="7152967" y="2263514"/>
              <a:ext cx="110404" cy="14439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74"/>
                <a:gd name="f4" fmla="val 3404"/>
                <a:gd name="f5" fmla="val 1072"/>
                <a:gd name="f6" fmla="val 1"/>
                <a:gd name="f7" fmla="val 411"/>
                <a:gd name="f8" fmla="val 599"/>
                <a:gd name="f9" fmla="val 1419"/>
                <a:gd name="f10" fmla="val 2332"/>
                <a:gd name="f11" fmla="val 3403"/>
                <a:gd name="f12" fmla="val 883"/>
                <a:gd name="f13" fmla="val 2773"/>
                <a:gd name="f14" fmla="val 1513"/>
                <a:gd name="f15" fmla="val 2143"/>
                <a:gd name="f16" fmla="val 568"/>
                <a:gd name="f17" fmla="val 1576"/>
                <a:gd name="f18" fmla="val 316"/>
                <a:gd name="f19" fmla="*/ f0 1 2774"/>
                <a:gd name="f20" fmla="*/ f1 1 3404"/>
                <a:gd name="f21" fmla="val f2"/>
                <a:gd name="f22" fmla="val f3"/>
                <a:gd name="f23" fmla="val f4"/>
                <a:gd name="f24" fmla="+- f23 0 f21"/>
                <a:gd name="f25" fmla="+- f22 0 f21"/>
                <a:gd name="f26" fmla="*/ f25 1 2774"/>
                <a:gd name="f27" fmla="*/ f24 1 3404"/>
                <a:gd name="f28" fmla="*/ f21 1 f26"/>
                <a:gd name="f29" fmla="*/ f22 1 f26"/>
                <a:gd name="f30" fmla="*/ f21 1 f27"/>
                <a:gd name="f31" fmla="*/ f23 1 f27"/>
                <a:gd name="f32" fmla="*/ f28 f19 1"/>
                <a:gd name="f33" fmla="*/ f29 f19 1"/>
                <a:gd name="f34" fmla="*/ f31 f20 1"/>
                <a:gd name="f35" fmla="*/ f30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2774" h="3404">
                  <a:moveTo>
                    <a:pt x="f5" y="f6"/>
                  </a:moveTo>
                  <a:cubicBezTo>
                    <a:pt x="f7" y="f8"/>
                    <a:pt x="f6" y="f9"/>
                    <a:pt x="f6" y="f10"/>
                  </a:cubicBezTo>
                  <a:lnTo>
                    <a:pt x="f6" y="f11"/>
                  </a:lnTo>
                  <a:lnTo>
                    <a:pt x="f12" y="f11"/>
                  </a:lnTo>
                  <a:lnTo>
                    <a:pt x="f13" y="f14"/>
                  </a:lnTo>
                  <a:lnTo>
                    <a:pt x="f13" y="f8"/>
                  </a:lnTo>
                  <a:cubicBezTo>
                    <a:pt x="f15" y="f16"/>
                    <a:pt x="f17" y="f18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7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chemeClr val="bg1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61" name="Google Shape;10255;p74">
              <a:extLst>
                <a:ext uri="{FF2B5EF4-FFF2-40B4-BE49-F238E27FC236}">
                  <a16:creationId xmlns:a16="http://schemas.microsoft.com/office/drawing/2014/main" id="{9D8F48BB-87BA-8372-2C9A-1459B32E70B5}"/>
                </a:ext>
              </a:extLst>
            </p:cNvPr>
            <p:cNvSpPr/>
            <p:nvPr/>
          </p:nvSpPr>
          <p:spPr>
            <a:xfrm>
              <a:off x="7125388" y="2437260"/>
              <a:ext cx="304760" cy="601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657"/>
                <a:gd name="f4" fmla="val 1419"/>
                <a:gd name="f5" fmla="val 725"/>
                <a:gd name="f6" fmla="val 1"/>
                <a:gd name="f7" fmla="val 316"/>
                <a:gd name="f8" fmla="val 1103"/>
                <a:gd name="f9" fmla="val 1418"/>
                <a:gd name="f10" fmla="val 6932"/>
                <a:gd name="f11" fmla="val 7341"/>
                <a:gd name="f12" fmla="val 7594"/>
                <a:gd name="f13" fmla="val 7278"/>
                <a:gd name="f14" fmla="*/ f0 1 7657"/>
                <a:gd name="f15" fmla="*/ f1 1 1419"/>
                <a:gd name="f16" fmla="val f2"/>
                <a:gd name="f17" fmla="val f3"/>
                <a:gd name="f18" fmla="val f4"/>
                <a:gd name="f19" fmla="+- f18 0 f16"/>
                <a:gd name="f20" fmla="+- f17 0 f16"/>
                <a:gd name="f21" fmla="*/ f20 1 7657"/>
                <a:gd name="f22" fmla="*/ f19 1 1419"/>
                <a:gd name="f23" fmla="*/ f16 1 f21"/>
                <a:gd name="f24" fmla="*/ f17 1 f21"/>
                <a:gd name="f25" fmla="*/ f16 1 f22"/>
                <a:gd name="f26" fmla="*/ f18 1 f22"/>
                <a:gd name="f27" fmla="*/ f23 f14 1"/>
                <a:gd name="f28" fmla="*/ f24 f14 1"/>
                <a:gd name="f29" fmla="*/ f26 f15 1"/>
                <a:gd name="f30" fmla="*/ f25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0" r="f28" b="f29"/>
              <a:pathLst>
                <a:path w="7657" h="1419">
                  <a:moveTo>
                    <a:pt x="f5" y="f6"/>
                  </a:moveTo>
                  <a:cubicBezTo>
                    <a:pt x="f7" y="f6"/>
                    <a:pt x="f6" y="f7"/>
                    <a:pt x="f6" y="f5"/>
                  </a:cubicBezTo>
                  <a:cubicBezTo>
                    <a:pt x="f6" y="f8"/>
                    <a:pt x="f7" y="f9"/>
                    <a:pt x="f5" y="f9"/>
                  </a:cubicBezTo>
                  <a:lnTo>
                    <a:pt x="f10" y="f9"/>
                  </a:lnTo>
                  <a:cubicBezTo>
                    <a:pt x="f11" y="f9"/>
                    <a:pt x="f3" y="f8"/>
                    <a:pt x="f3" y="f5"/>
                  </a:cubicBezTo>
                  <a:cubicBezTo>
                    <a:pt x="f12" y="f7"/>
                    <a:pt x="f13" y="f6"/>
                    <a:pt x="f10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7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chemeClr val="bg1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62" name="Google Shape;10256;p74">
              <a:extLst>
                <a:ext uri="{FF2B5EF4-FFF2-40B4-BE49-F238E27FC236}">
                  <a16:creationId xmlns:a16="http://schemas.microsoft.com/office/drawing/2014/main" id="{48860A2B-776E-6530-60ED-03EC93C22FD7}"/>
                </a:ext>
              </a:extLst>
            </p:cNvPr>
            <p:cNvSpPr/>
            <p:nvPr/>
          </p:nvSpPr>
          <p:spPr>
            <a:xfrm>
              <a:off x="7125388" y="1994909"/>
              <a:ext cx="304760" cy="601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657"/>
                <a:gd name="f4" fmla="val 1419"/>
                <a:gd name="f5" fmla="val 725"/>
                <a:gd name="f6" fmla="val 316"/>
                <a:gd name="f7" fmla="val 1"/>
                <a:gd name="f8" fmla="val 315"/>
                <a:gd name="f9" fmla="val 1103"/>
                <a:gd name="f10" fmla="val 1418"/>
                <a:gd name="f11" fmla="val 6932"/>
                <a:gd name="f12" fmla="val 7341"/>
                <a:gd name="f13" fmla="val 7594"/>
                <a:gd name="f14" fmla="val 284"/>
                <a:gd name="f15" fmla="val 7278"/>
                <a:gd name="f16" fmla="*/ f0 1 7657"/>
                <a:gd name="f17" fmla="*/ f1 1 1419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7657"/>
                <a:gd name="f24" fmla="*/ f21 1 1419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7657" h="1419">
                  <a:moveTo>
                    <a:pt x="f5" y="f2"/>
                  </a:moveTo>
                  <a:cubicBezTo>
                    <a:pt x="f6" y="f2"/>
                    <a:pt x="f7" y="f8"/>
                    <a:pt x="f7" y="f5"/>
                  </a:cubicBezTo>
                  <a:cubicBezTo>
                    <a:pt x="f7" y="f9"/>
                    <a:pt x="f6" y="f10"/>
                    <a:pt x="f5" y="f10"/>
                  </a:cubicBezTo>
                  <a:lnTo>
                    <a:pt x="f11" y="f10"/>
                  </a:lnTo>
                  <a:cubicBezTo>
                    <a:pt x="f12" y="f10"/>
                    <a:pt x="f3" y="f9"/>
                    <a:pt x="f3" y="f5"/>
                  </a:cubicBezTo>
                  <a:cubicBezTo>
                    <a:pt x="f13" y="f14"/>
                    <a:pt x="f15" y="f2"/>
                    <a:pt x="f11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7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chemeClr val="bg1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63" name="Google Shape;10257;p74">
              <a:extLst>
                <a:ext uri="{FF2B5EF4-FFF2-40B4-BE49-F238E27FC236}">
                  <a16:creationId xmlns:a16="http://schemas.microsoft.com/office/drawing/2014/main" id="{19023008-8D78-5DEF-0238-ADF1808BEC73}"/>
                </a:ext>
              </a:extLst>
            </p:cNvPr>
            <p:cNvSpPr/>
            <p:nvPr/>
          </p:nvSpPr>
          <p:spPr>
            <a:xfrm>
              <a:off x="7154238" y="2081787"/>
              <a:ext cx="247043" cy="6048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207"/>
                <a:gd name="f4" fmla="val 1426"/>
                <a:gd name="f5" fmla="val 441"/>
                <a:gd name="f6" fmla="val 568"/>
                <a:gd name="f7" fmla="val 788"/>
                <a:gd name="f8" fmla="val 1355"/>
                <a:gd name="f9" fmla="val 1213"/>
                <a:gd name="f10" fmla="val 2237"/>
                <a:gd name="f11" fmla="val 3112"/>
                <a:gd name="f12" fmla="val 3986"/>
                <a:gd name="f13" fmla="val 4852"/>
                <a:gd name="f14" fmla="val 5608"/>
                <a:gd name="f15" fmla="*/ f0 1 6207"/>
                <a:gd name="f16" fmla="*/ f1 1 1426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6207"/>
                <a:gd name="f23" fmla="*/ f20 1 1426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6207" h="1426">
                  <a:moveTo>
                    <a:pt x="f2" y="f2"/>
                  </a:moveTo>
                  <a:lnTo>
                    <a:pt x="f2" y="f5"/>
                  </a:lnTo>
                  <a:lnTo>
                    <a:pt x="f6" y="f7"/>
                  </a:lnTo>
                  <a:cubicBezTo>
                    <a:pt x="f8" y="f9"/>
                    <a:pt x="f10" y="f4"/>
                    <a:pt x="f11" y="f4"/>
                  </a:cubicBezTo>
                  <a:cubicBezTo>
                    <a:pt x="f12" y="f4"/>
                    <a:pt x="f13" y="f9"/>
                    <a:pt x="f14" y="f7"/>
                  </a:cubicBezTo>
                  <a:lnTo>
                    <a:pt x="f3" y="f5"/>
                  </a:ln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7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chemeClr val="bg1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64" name="Google Shape;10258;p74">
              <a:extLst>
                <a:ext uri="{FF2B5EF4-FFF2-40B4-BE49-F238E27FC236}">
                  <a16:creationId xmlns:a16="http://schemas.microsoft.com/office/drawing/2014/main" id="{E4F1CBD3-A017-584A-1D89-C39C7361BD21}"/>
                </a:ext>
              </a:extLst>
            </p:cNvPr>
            <p:cNvSpPr/>
            <p:nvPr/>
          </p:nvSpPr>
          <p:spPr>
            <a:xfrm>
              <a:off x="7151732" y="2135233"/>
              <a:ext cx="248323" cy="12564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239"/>
                <a:gd name="f4" fmla="val 2962"/>
                <a:gd name="f5" fmla="val 126"/>
                <a:gd name="f6" fmla="val 1607"/>
                <a:gd name="f7" fmla="val 1481"/>
                <a:gd name="f8" fmla="val 3119"/>
                <a:gd name="f9" fmla="val 4758"/>
                <a:gd name="f10" fmla="val 6112"/>
                <a:gd name="f11" fmla="val 6238"/>
                <a:gd name="f12" fmla="val 5986"/>
                <a:gd name="f13" fmla="val 5136"/>
                <a:gd name="f14" fmla="val 631"/>
                <a:gd name="f15" fmla="val 4096"/>
                <a:gd name="f16" fmla="val 883"/>
                <a:gd name="f17" fmla="val 2143"/>
                <a:gd name="f18" fmla="val 1166"/>
                <a:gd name="f19" fmla="val 252"/>
                <a:gd name="f20" fmla="*/ f0 1 6239"/>
                <a:gd name="f21" fmla="*/ f1 1 2962"/>
                <a:gd name="f22" fmla="val f2"/>
                <a:gd name="f23" fmla="val f3"/>
                <a:gd name="f24" fmla="val f4"/>
                <a:gd name="f25" fmla="+- f24 0 f22"/>
                <a:gd name="f26" fmla="+- f23 0 f22"/>
                <a:gd name="f27" fmla="*/ f26 1 6239"/>
                <a:gd name="f28" fmla="*/ f25 1 2962"/>
                <a:gd name="f29" fmla="*/ f22 1 f27"/>
                <a:gd name="f30" fmla="*/ f23 1 f27"/>
                <a:gd name="f31" fmla="*/ f22 1 f28"/>
                <a:gd name="f32" fmla="*/ f24 1 f28"/>
                <a:gd name="f33" fmla="*/ f29 f20 1"/>
                <a:gd name="f34" fmla="*/ f30 f20 1"/>
                <a:gd name="f35" fmla="*/ f32 f21 1"/>
                <a:gd name="f36" fmla="*/ f31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3" t="f36" r="f34" b="f35"/>
              <a:pathLst>
                <a:path w="6239" h="2962">
                  <a:moveTo>
                    <a:pt x="f2" y="f2"/>
                  </a:moveTo>
                  <a:cubicBezTo>
                    <a:pt x="f5" y="f6"/>
                    <a:pt x="f7" y="f4"/>
                    <a:pt x="f8" y="f4"/>
                  </a:cubicBezTo>
                  <a:cubicBezTo>
                    <a:pt x="f9" y="f4"/>
                    <a:pt x="f10" y="f6"/>
                    <a:pt x="f11" y="f2"/>
                  </a:cubicBezTo>
                  <a:lnTo>
                    <a:pt x="f11" y="f2"/>
                  </a:lnTo>
                  <a:lnTo>
                    <a:pt x="f12" y="f5"/>
                  </a:lnTo>
                  <a:cubicBezTo>
                    <a:pt x="f13" y="f14"/>
                    <a:pt x="f15" y="f16"/>
                    <a:pt x="f8" y="f16"/>
                  </a:cubicBezTo>
                  <a:cubicBezTo>
                    <a:pt x="f17" y="f16"/>
                    <a:pt x="f18" y="f14"/>
                    <a:pt x="f19" y="f5"/>
                  </a:cubicBezTo>
                  <a:lnTo>
                    <a:pt x="f2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7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chemeClr val="bg1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165" name="Google Shape;10297;p74">
            <a:extLst>
              <a:ext uri="{FF2B5EF4-FFF2-40B4-BE49-F238E27FC236}">
                <a16:creationId xmlns:a16="http://schemas.microsoft.com/office/drawing/2014/main" id="{4CA99D1B-D798-7BAF-2B68-9F3F49383E1D}"/>
              </a:ext>
            </a:extLst>
          </p:cNvPr>
          <p:cNvGrpSpPr/>
          <p:nvPr/>
        </p:nvGrpSpPr>
        <p:grpSpPr>
          <a:xfrm>
            <a:off x="4189404" y="2816263"/>
            <a:ext cx="627009" cy="666499"/>
            <a:chOff x="4513652" y="1981568"/>
            <a:chExt cx="470257" cy="499874"/>
          </a:xfrm>
          <a:solidFill>
            <a:schemeClr val="bg2"/>
          </a:solidFill>
        </p:grpSpPr>
        <p:sp>
          <p:nvSpPr>
            <p:cNvPr id="166" name="Google Shape;10298;p74">
              <a:extLst>
                <a:ext uri="{FF2B5EF4-FFF2-40B4-BE49-F238E27FC236}">
                  <a16:creationId xmlns:a16="http://schemas.microsoft.com/office/drawing/2014/main" id="{308EDE43-FF3D-02C7-C557-55A8961425AC}"/>
                </a:ext>
              </a:extLst>
            </p:cNvPr>
            <p:cNvSpPr/>
            <p:nvPr/>
          </p:nvSpPr>
          <p:spPr>
            <a:xfrm>
              <a:off x="4621478" y="2246187"/>
              <a:ext cx="56482" cy="601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725"/>
                <a:gd name="f5" fmla="val 1"/>
                <a:gd name="f6" fmla="val 316"/>
                <a:gd name="f7" fmla="val 694"/>
                <a:gd name="f8" fmla="val 64"/>
                <a:gd name="f9" fmla="val 1103"/>
                <a:gd name="f10" fmla="val 1418"/>
                <a:gd name="f11" fmla="*/ f0 1 1419"/>
                <a:gd name="f12" fmla="*/ f1 1 1419"/>
                <a:gd name="f13" fmla="val f2"/>
                <a:gd name="f14" fmla="val f3"/>
                <a:gd name="f15" fmla="+- f14 0 f13"/>
                <a:gd name="f16" fmla="*/ f15 1 1419"/>
                <a:gd name="f17" fmla="*/ f13 1 f16"/>
                <a:gd name="f18" fmla="*/ f14 1 f16"/>
                <a:gd name="f19" fmla="*/ f17 f11 1"/>
                <a:gd name="f20" fmla="*/ f18 f11 1"/>
                <a:gd name="f21" fmla="*/ f18 f12 1"/>
                <a:gd name="f22" fmla="*/ f17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9" t="f22" r="f20" b="f21"/>
              <a:pathLst>
                <a:path w="1419" h="1419">
                  <a:moveTo>
                    <a:pt x="f4" y="f5"/>
                  </a:moveTo>
                  <a:cubicBezTo>
                    <a:pt x="f6" y="f5"/>
                    <a:pt x="f5" y="f6"/>
                    <a:pt x="f5" y="f7"/>
                  </a:cubicBezTo>
                  <a:cubicBezTo>
                    <a:pt x="f8" y="f9"/>
                    <a:pt x="f6" y="f10"/>
                    <a:pt x="f4" y="f10"/>
                  </a:cubicBezTo>
                  <a:cubicBezTo>
                    <a:pt x="f9" y="f10"/>
                    <a:pt x="f10" y="f9"/>
                    <a:pt x="f10" y="f7"/>
                  </a:cubicBezTo>
                  <a:cubicBezTo>
                    <a:pt x="f10" y="f6"/>
                    <a:pt x="f9" y="f5"/>
                    <a:pt x="f4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7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chemeClr val="bg1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67" name="Google Shape;10299;p74">
              <a:extLst>
                <a:ext uri="{FF2B5EF4-FFF2-40B4-BE49-F238E27FC236}">
                  <a16:creationId xmlns:a16="http://schemas.microsoft.com/office/drawing/2014/main" id="{FA3119DB-3454-A3AE-E6A4-94C193432EA3}"/>
                </a:ext>
              </a:extLst>
            </p:cNvPr>
            <p:cNvSpPr/>
            <p:nvPr/>
          </p:nvSpPr>
          <p:spPr>
            <a:xfrm>
              <a:off x="4595125" y="2335734"/>
              <a:ext cx="110404" cy="5883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74"/>
                <a:gd name="f4" fmla="val 1387"/>
                <a:gd name="f5" fmla="val 631"/>
                <a:gd name="f6" fmla="val 1"/>
                <a:gd name="f7" fmla="val 630"/>
                <a:gd name="f8" fmla="val 2773"/>
                <a:gd name="f9" fmla="val 2175"/>
                <a:gd name="f10" fmla="*/ f0 1 2774"/>
                <a:gd name="f11" fmla="*/ f1 1 1387"/>
                <a:gd name="f12" fmla="val f2"/>
                <a:gd name="f13" fmla="val f3"/>
                <a:gd name="f14" fmla="val f4"/>
                <a:gd name="f15" fmla="+- f14 0 f12"/>
                <a:gd name="f16" fmla="+- f13 0 f12"/>
                <a:gd name="f17" fmla="*/ f16 1 2774"/>
                <a:gd name="f18" fmla="*/ f15 1 1387"/>
                <a:gd name="f19" fmla="*/ f12 1 f17"/>
                <a:gd name="f20" fmla="*/ f13 1 f17"/>
                <a:gd name="f21" fmla="*/ f12 1 f18"/>
                <a:gd name="f22" fmla="*/ f14 1 f18"/>
                <a:gd name="f23" fmla="*/ f19 f10 1"/>
                <a:gd name="f24" fmla="*/ f20 f10 1"/>
                <a:gd name="f25" fmla="*/ f22 f11 1"/>
                <a:gd name="f26" fmla="*/ f21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3" t="f26" r="f24" b="f25"/>
              <a:pathLst>
                <a:path w="2774" h="1387">
                  <a:moveTo>
                    <a:pt x="f4" y="f2"/>
                  </a:moveTo>
                  <a:cubicBezTo>
                    <a:pt x="f5" y="f2"/>
                    <a:pt x="f6" y="f7"/>
                    <a:pt x="f6" y="f4"/>
                  </a:cubicBezTo>
                  <a:lnTo>
                    <a:pt x="f8" y="f4"/>
                  </a:lnTo>
                  <a:cubicBezTo>
                    <a:pt x="f8" y="f7"/>
                    <a:pt x="f9" y="f2"/>
                    <a:pt x="f4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7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chemeClr val="bg1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68" name="Google Shape;10300;p74">
              <a:extLst>
                <a:ext uri="{FF2B5EF4-FFF2-40B4-BE49-F238E27FC236}">
                  <a16:creationId xmlns:a16="http://schemas.microsoft.com/office/drawing/2014/main" id="{6F696C0B-CA0A-C92E-5C56-F0E5C73AC9E1}"/>
                </a:ext>
              </a:extLst>
            </p:cNvPr>
            <p:cNvSpPr/>
            <p:nvPr/>
          </p:nvSpPr>
          <p:spPr>
            <a:xfrm>
              <a:off x="4513652" y="2159309"/>
              <a:ext cx="470257" cy="32213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815"/>
                <a:gd name="f4" fmla="val 7594"/>
                <a:gd name="f5" fmla="val 10050"/>
                <a:gd name="f6" fmla="val 2080"/>
                <a:gd name="f7" fmla="val 10239"/>
                <a:gd name="f8" fmla="val 10397"/>
                <a:gd name="f9" fmla="val 2238"/>
                <a:gd name="f10" fmla="val 2427"/>
                <a:gd name="f11" fmla="val 2616"/>
                <a:gd name="f12" fmla="val 2773"/>
                <a:gd name="f13" fmla="val 6553"/>
                <a:gd name="f14" fmla="val 6333"/>
                <a:gd name="f15" fmla="val 6175"/>
                <a:gd name="f16" fmla="val 3466"/>
                <a:gd name="f17" fmla="val 3624"/>
                <a:gd name="f18" fmla="val 3813"/>
                <a:gd name="f19" fmla="val 4002"/>
                <a:gd name="f20" fmla="val 4159"/>
                <a:gd name="f21" fmla="val 4821"/>
                <a:gd name="f22" fmla="val 4978"/>
                <a:gd name="f23" fmla="val 5199"/>
                <a:gd name="f24" fmla="val 5388"/>
                <a:gd name="f25" fmla="val 5546"/>
                <a:gd name="f26" fmla="val 3403"/>
                <a:gd name="f27" fmla="val 1418"/>
                <a:gd name="f28" fmla="val 4127"/>
                <a:gd name="f29" fmla="val 4757"/>
                <a:gd name="f30" fmla="val 2049"/>
                <a:gd name="f31" fmla="val 3151"/>
                <a:gd name="f32" fmla="val 4600"/>
                <a:gd name="f33" fmla="val 3498"/>
                <a:gd name="f34" fmla="val 4379"/>
                <a:gd name="f35" fmla="val 3718"/>
                <a:gd name="f36" fmla="val 5009"/>
                <a:gd name="f37" fmla="val 4065"/>
                <a:gd name="f38" fmla="val 5451"/>
                <a:gd name="f39" fmla="val 4758"/>
                <a:gd name="f40" fmla="val 5892"/>
                <a:gd name="f41" fmla="val 5514"/>
                <a:gd name="f42" fmla="val 6081"/>
                <a:gd name="f43" fmla="val 5356"/>
                <a:gd name="f44" fmla="val 6239"/>
                <a:gd name="f45" fmla="val 5167"/>
                <a:gd name="f46" fmla="val 1701"/>
                <a:gd name="f47" fmla="val 1512"/>
                <a:gd name="f48" fmla="val 1355"/>
                <a:gd name="f49" fmla="val 1764"/>
                <a:gd name="f50" fmla="val 4096"/>
                <a:gd name="f51" fmla="val 2395"/>
                <a:gd name="f52" fmla="val 2174"/>
                <a:gd name="f53" fmla="val 2016"/>
                <a:gd name="f54" fmla="val 2647"/>
                <a:gd name="f55" fmla="val 1040"/>
                <a:gd name="f56" fmla="val 1"/>
                <a:gd name="f57" fmla="val 441"/>
                <a:gd name="f58" fmla="val 473"/>
                <a:gd name="f59" fmla="val 1009"/>
                <a:gd name="f60" fmla="val 6554"/>
                <a:gd name="f61" fmla="val 7152"/>
                <a:gd name="f62" fmla="val 7593"/>
                <a:gd name="f63" fmla="val 10806"/>
                <a:gd name="f64" fmla="val 11373"/>
                <a:gd name="f65" fmla="val 7121"/>
                <a:gd name="f66" fmla="val 11783"/>
                <a:gd name="f67" fmla="val 11310"/>
                <a:gd name="f68" fmla="val 10743"/>
                <a:gd name="f69" fmla="val 347"/>
                <a:gd name="f70" fmla="val 946"/>
                <a:gd name="f71" fmla="val 7120"/>
                <a:gd name="f72" fmla="val 6585"/>
                <a:gd name="f73" fmla="val 5198"/>
                <a:gd name="f74" fmla="val 4190"/>
                <a:gd name="f75" fmla="val 883"/>
                <a:gd name="f76" fmla="*/ f0 1 11815"/>
                <a:gd name="f77" fmla="*/ f1 1 7594"/>
                <a:gd name="f78" fmla="val f2"/>
                <a:gd name="f79" fmla="val f3"/>
                <a:gd name="f80" fmla="val f4"/>
                <a:gd name="f81" fmla="+- f80 0 f78"/>
                <a:gd name="f82" fmla="+- f79 0 f78"/>
                <a:gd name="f83" fmla="*/ f82 1 11815"/>
                <a:gd name="f84" fmla="*/ f81 1 7594"/>
                <a:gd name="f85" fmla="*/ f78 1 f83"/>
                <a:gd name="f86" fmla="*/ f79 1 f83"/>
                <a:gd name="f87" fmla="*/ f78 1 f84"/>
                <a:gd name="f88" fmla="*/ f80 1 f84"/>
                <a:gd name="f89" fmla="*/ f85 f76 1"/>
                <a:gd name="f90" fmla="*/ f86 f76 1"/>
                <a:gd name="f91" fmla="*/ f88 f77 1"/>
                <a:gd name="f92" fmla="*/ f87 f7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9" t="f92" r="f90" b="f91"/>
              <a:pathLst>
                <a:path w="11815" h="7594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15" y="f11"/>
                    <a:pt x="f15" y="f10"/>
                  </a:cubicBezTo>
                  <a:cubicBezTo>
                    <a:pt x="f15" y="f9"/>
                    <a:pt x="f14" y="f6"/>
                    <a:pt x="f13" y="f6"/>
                  </a:cubicBezTo>
                  <a:close/>
                  <a:moveTo>
                    <a:pt x="f5" y="f16"/>
                  </a:moveTo>
                  <a:cubicBezTo>
                    <a:pt x="f7" y="f16"/>
                    <a:pt x="f8" y="f17"/>
                    <a:pt x="f8" y="f18"/>
                  </a:cubicBezTo>
                  <a:cubicBezTo>
                    <a:pt x="f8" y="f19"/>
                    <a:pt x="f7" y="f20"/>
                    <a:pt x="f5" y="f20"/>
                  </a:cubicBezTo>
                  <a:lnTo>
                    <a:pt x="f13" y="f20"/>
                  </a:lnTo>
                  <a:cubicBezTo>
                    <a:pt x="f14" y="f20"/>
                    <a:pt x="f15" y="f19"/>
                    <a:pt x="f15" y="f18"/>
                  </a:cubicBezTo>
                  <a:cubicBezTo>
                    <a:pt x="f15" y="f17"/>
                    <a:pt x="f14" y="f16"/>
                    <a:pt x="f13" y="f16"/>
                  </a:cubicBezTo>
                  <a:close/>
                  <a:moveTo>
                    <a:pt x="f5" y="f21"/>
                  </a:moveTo>
                  <a:cubicBezTo>
                    <a:pt x="f7" y="f21"/>
                    <a:pt x="f8" y="f22"/>
                    <a:pt x="f8" y="f23"/>
                  </a:cubicBezTo>
                  <a:cubicBezTo>
                    <a:pt x="f8" y="f24"/>
                    <a:pt x="f7" y="f25"/>
                    <a:pt x="f5" y="f25"/>
                  </a:cubicBezTo>
                  <a:lnTo>
                    <a:pt x="f13" y="f25"/>
                  </a:lnTo>
                  <a:cubicBezTo>
                    <a:pt x="f14" y="f25"/>
                    <a:pt x="f15" y="f24"/>
                    <a:pt x="f15" y="f23"/>
                  </a:cubicBezTo>
                  <a:cubicBezTo>
                    <a:pt x="f15" y="f22"/>
                    <a:pt x="f14" y="f21"/>
                    <a:pt x="f13" y="f21"/>
                  </a:cubicBezTo>
                  <a:close/>
                  <a:moveTo>
                    <a:pt x="f26" y="f27"/>
                  </a:moveTo>
                  <a:cubicBezTo>
                    <a:pt x="f28" y="f27"/>
                    <a:pt x="f29" y="f30"/>
                    <a:pt x="f29" y="f12"/>
                  </a:cubicBezTo>
                  <a:cubicBezTo>
                    <a:pt x="f29" y="f31"/>
                    <a:pt x="f32" y="f33"/>
                    <a:pt x="f34" y="f35"/>
                  </a:cubicBezTo>
                  <a:cubicBezTo>
                    <a:pt x="f36" y="f37"/>
                    <a:pt x="f38" y="f39"/>
                    <a:pt x="f38" y="f25"/>
                  </a:cubicBezTo>
                  <a:lnTo>
                    <a:pt x="f38" y="f40"/>
                  </a:lnTo>
                  <a:lnTo>
                    <a:pt x="f41" y="f40"/>
                  </a:lnTo>
                  <a:cubicBezTo>
                    <a:pt x="f41" y="f42"/>
                    <a:pt x="f43" y="f44"/>
                    <a:pt x="f45" y="f44"/>
                  </a:cubicBezTo>
                  <a:lnTo>
                    <a:pt x="f46" y="f44"/>
                  </a:lnTo>
                  <a:cubicBezTo>
                    <a:pt x="f47" y="f44"/>
                    <a:pt x="f48" y="f42"/>
                    <a:pt x="f48" y="f40"/>
                  </a:cubicBezTo>
                  <a:lnTo>
                    <a:pt x="f48" y="f25"/>
                  </a:lnTo>
                  <a:cubicBezTo>
                    <a:pt x="f48" y="f39"/>
                    <a:pt x="f49" y="f50"/>
                    <a:pt x="f51" y="f35"/>
                  </a:cubicBezTo>
                  <a:cubicBezTo>
                    <a:pt x="f52" y="f33"/>
                    <a:pt x="f53" y="f31"/>
                    <a:pt x="f53" y="f12"/>
                  </a:cubicBezTo>
                  <a:cubicBezTo>
                    <a:pt x="f53" y="f30"/>
                    <a:pt x="f54" y="f27"/>
                    <a:pt x="f26" y="f27"/>
                  </a:cubicBezTo>
                  <a:close/>
                  <a:moveTo>
                    <a:pt x="f55" y="f56"/>
                  </a:moveTo>
                  <a:cubicBezTo>
                    <a:pt x="f57" y="f56"/>
                    <a:pt x="f2" y="f58"/>
                    <a:pt x="f2" y="f59"/>
                  </a:cubicBezTo>
                  <a:lnTo>
                    <a:pt x="f2" y="f60"/>
                  </a:lnTo>
                  <a:cubicBezTo>
                    <a:pt x="f2" y="f61"/>
                    <a:pt x="f58" y="f62"/>
                    <a:pt x="f55" y="f62"/>
                  </a:cubicBezTo>
                  <a:lnTo>
                    <a:pt x="f63" y="f62"/>
                  </a:lnTo>
                  <a:cubicBezTo>
                    <a:pt x="f64" y="f62"/>
                    <a:pt x="f3" y="f65"/>
                    <a:pt x="f3" y="f60"/>
                  </a:cubicBezTo>
                  <a:lnTo>
                    <a:pt x="f3" y="f59"/>
                  </a:lnTo>
                  <a:cubicBezTo>
                    <a:pt x="f66" y="f58"/>
                    <a:pt x="f67" y="f56"/>
                    <a:pt x="f68" y="f56"/>
                  </a:cubicBezTo>
                  <a:lnTo>
                    <a:pt x="f62" y="f56"/>
                  </a:lnTo>
                  <a:lnTo>
                    <a:pt x="f62" y="f69"/>
                  </a:lnTo>
                  <a:cubicBezTo>
                    <a:pt x="f62" y="f70"/>
                    <a:pt x="f71" y="f48"/>
                    <a:pt x="f72" y="f48"/>
                  </a:cubicBezTo>
                  <a:lnTo>
                    <a:pt x="f73" y="f48"/>
                  </a:lnTo>
                  <a:cubicBezTo>
                    <a:pt x="f32" y="f48"/>
                    <a:pt x="f74" y="f75"/>
                    <a:pt x="f74" y="f69"/>
                  </a:cubicBezTo>
                  <a:lnTo>
                    <a:pt x="f74" y="f5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7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chemeClr val="bg1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69" name="Google Shape;10301;p74">
              <a:extLst>
                <a:ext uri="{FF2B5EF4-FFF2-40B4-BE49-F238E27FC236}">
                  <a16:creationId xmlns:a16="http://schemas.microsoft.com/office/drawing/2014/main" id="{7C2F22D6-356A-694D-E0E8-87E0B67B48E1}"/>
                </a:ext>
              </a:extLst>
            </p:cNvPr>
            <p:cNvSpPr/>
            <p:nvPr/>
          </p:nvSpPr>
          <p:spPr>
            <a:xfrm>
              <a:off x="4650327" y="2069762"/>
              <a:ext cx="194392" cy="11899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84"/>
                <a:gd name="f4" fmla="val 2805"/>
                <a:gd name="f5" fmla="val 693"/>
                <a:gd name="f6" fmla="val 1"/>
                <a:gd name="f7" fmla="val 315"/>
                <a:gd name="f8" fmla="val 316"/>
                <a:gd name="f9" fmla="val 725"/>
                <a:gd name="f10" fmla="val 1104"/>
                <a:gd name="f11" fmla="val 1419"/>
                <a:gd name="f12" fmla="val 1418"/>
                <a:gd name="f13" fmla="val 2458"/>
                <a:gd name="f14" fmla="val 1386"/>
                <a:gd name="f15" fmla="val 2647"/>
                <a:gd name="f16" fmla="val 1544"/>
                <a:gd name="f17" fmla="val 1733"/>
                <a:gd name="f18" fmla="val 3119"/>
                <a:gd name="f19" fmla="val 3308"/>
                <a:gd name="f20" fmla="val 3466"/>
                <a:gd name="f21" fmla="val 4159"/>
                <a:gd name="f22" fmla="val 4568"/>
                <a:gd name="f23" fmla="val 4883"/>
                <a:gd name="f24" fmla="*/ f0 1 4884"/>
                <a:gd name="f25" fmla="*/ f1 1 2805"/>
                <a:gd name="f26" fmla="val f2"/>
                <a:gd name="f27" fmla="val f3"/>
                <a:gd name="f28" fmla="val f4"/>
                <a:gd name="f29" fmla="+- f28 0 f26"/>
                <a:gd name="f30" fmla="+- f27 0 f26"/>
                <a:gd name="f31" fmla="*/ f30 1 4884"/>
                <a:gd name="f32" fmla="*/ f29 1 2805"/>
                <a:gd name="f33" fmla="*/ f26 1 f31"/>
                <a:gd name="f34" fmla="*/ f27 1 f31"/>
                <a:gd name="f35" fmla="*/ f26 1 f32"/>
                <a:gd name="f36" fmla="*/ f28 1 f32"/>
                <a:gd name="f37" fmla="*/ f33 f24 1"/>
                <a:gd name="f38" fmla="*/ f34 f24 1"/>
                <a:gd name="f39" fmla="*/ f36 f25 1"/>
                <a:gd name="f40" fmla="*/ f35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4884" h="2805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cubicBezTo>
                    <a:pt x="f2" y="f10"/>
                    <a:pt x="f7" y="f11"/>
                    <a:pt x="f5" y="f11"/>
                  </a:cubicBezTo>
                  <a:lnTo>
                    <a:pt x="f12" y="f11"/>
                  </a:lnTo>
                  <a:lnTo>
                    <a:pt x="f12" y="f13"/>
                  </a:lnTo>
                  <a:cubicBezTo>
                    <a:pt x="f14" y="f15"/>
                    <a:pt x="f16" y="f4"/>
                    <a:pt x="f17" y="f4"/>
                  </a:cubicBezTo>
                  <a:lnTo>
                    <a:pt x="f18" y="f4"/>
                  </a:lnTo>
                  <a:cubicBezTo>
                    <a:pt x="f19" y="f4"/>
                    <a:pt x="f20" y="f15"/>
                    <a:pt x="f20" y="f13"/>
                  </a:cubicBezTo>
                  <a:lnTo>
                    <a:pt x="f20" y="f11"/>
                  </a:lnTo>
                  <a:lnTo>
                    <a:pt x="f21" y="f11"/>
                  </a:lnTo>
                  <a:cubicBezTo>
                    <a:pt x="f22" y="f11"/>
                    <a:pt x="f23" y="f10"/>
                    <a:pt x="f23" y="f9"/>
                  </a:cubicBezTo>
                  <a:cubicBezTo>
                    <a:pt x="f23" y="f8"/>
                    <a:pt x="f22" y="f6"/>
                    <a:pt x="f21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7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chemeClr val="bg1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70" name="Google Shape;10302;p74">
              <a:extLst>
                <a:ext uri="{FF2B5EF4-FFF2-40B4-BE49-F238E27FC236}">
                  <a16:creationId xmlns:a16="http://schemas.microsoft.com/office/drawing/2014/main" id="{8E64E2A3-3A2D-1CC5-F804-53E77A3F65B9}"/>
                </a:ext>
              </a:extLst>
            </p:cNvPr>
            <p:cNvSpPr/>
            <p:nvPr/>
          </p:nvSpPr>
          <p:spPr>
            <a:xfrm>
              <a:off x="4677914" y="1981568"/>
              <a:ext cx="137955" cy="601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66"/>
                <a:gd name="f4" fmla="val 1419"/>
                <a:gd name="f5" fmla="val 378"/>
                <a:gd name="f6" fmla="val 1"/>
                <a:gd name="f7" fmla="val 158"/>
                <a:gd name="f8" fmla="val 347"/>
                <a:gd name="f9" fmla="val 1418"/>
                <a:gd name="f10" fmla="val 3308"/>
                <a:gd name="f11" fmla="val 3119"/>
                <a:gd name="f12" fmla="*/ f0 1 3466"/>
                <a:gd name="f13" fmla="*/ f1 1 1419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3466"/>
                <a:gd name="f20" fmla="*/ f17 1 1419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3466" h="1419">
                  <a:moveTo>
                    <a:pt x="f5" y="f6"/>
                  </a:moveTo>
                  <a:cubicBezTo>
                    <a:pt x="f7" y="f6"/>
                    <a:pt x="f2" y="f7"/>
                    <a:pt x="f2" y="f8"/>
                  </a:cubicBezTo>
                  <a:lnTo>
                    <a:pt x="f2" y="f9"/>
                  </a:lnTo>
                  <a:lnTo>
                    <a:pt x="f3" y="f9"/>
                  </a:lnTo>
                  <a:lnTo>
                    <a:pt x="f3" y="f8"/>
                  </a:lnTo>
                  <a:cubicBezTo>
                    <a:pt x="f3" y="f7"/>
                    <a:pt x="f10" y="f6"/>
                    <a:pt x="f11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7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chemeClr val="bg1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171" name="Google Shape;10352;p74">
            <a:extLst>
              <a:ext uri="{FF2B5EF4-FFF2-40B4-BE49-F238E27FC236}">
                <a16:creationId xmlns:a16="http://schemas.microsoft.com/office/drawing/2014/main" id="{549E87A0-E0EC-DC62-032F-769A0CC04316}"/>
              </a:ext>
            </a:extLst>
          </p:cNvPr>
          <p:cNvGrpSpPr/>
          <p:nvPr/>
        </p:nvGrpSpPr>
        <p:grpSpPr>
          <a:xfrm>
            <a:off x="5082259" y="2827578"/>
            <a:ext cx="628704" cy="672425"/>
            <a:chOff x="5183294" y="1990054"/>
            <a:chExt cx="471528" cy="504319"/>
          </a:xfrm>
          <a:solidFill>
            <a:schemeClr val="bg2"/>
          </a:solidFill>
        </p:grpSpPr>
        <p:sp>
          <p:nvSpPr>
            <p:cNvPr id="172" name="Google Shape;10353;p74">
              <a:extLst>
                <a:ext uri="{FF2B5EF4-FFF2-40B4-BE49-F238E27FC236}">
                  <a16:creationId xmlns:a16="http://schemas.microsoft.com/office/drawing/2014/main" id="{97598B3E-6DD7-9775-B71E-C067BB4787D7}"/>
                </a:ext>
              </a:extLst>
            </p:cNvPr>
            <p:cNvSpPr/>
            <p:nvPr/>
          </p:nvSpPr>
          <p:spPr>
            <a:xfrm>
              <a:off x="5319970" y="2108313"/>
              <a:ext cx="194392" cy="16845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84"/>
                <a:gd name="f4" fmla="val 3971"/>
                <a:gd name="f5" fmla="val 2426"/>
                <a:gd name="f6" fmla="val 1"/>
                <a:gd name="f7" fmla="val 1103"/>
                <a:gd name="f8" fmla="val 1104"/>
                <a:gd name="f9" fmla="val 2427"/>
                <a:gd name="f10" fmla="val 3025"/>
                <a:gd name="f11" fmla="val 190"/>
                <a:gd name="f12" fmla="val 3530"/>
                <a:gd name="f13" fmla="val 536"/>
                <a:gd name="f14" fmla="val 820"/>
                <a:gd name="f15" fmla="val 3624"/>
                <a:gd name="f16" fmla="val 3309"/>
                <a:gd name="f17" fmla="val 1481"/>
                <a:gd name="f18" fmla="val 3057"/>
                <a:gd name="f19" fmla="val 1261"/>
                <a:gd name="f20" fmla="val 2805"/>
                <a:gd name="f21" fmla="val 2458"/>
                <a:gd name="f22" fmla="val 2112"/>
                <a:gd name="f23" fmla="val 1356"/>
                <a:gd name="f24" fmla="val 1733"/>
                <a:gd name="f25" fmla="val 726"/>
                <a:gd name="f26" fmla="val 2489"/>
                <a:gd name="f27" fmla="val 3214"/>
                <a:gd name="f28" fmla="val 3844"/>
                <a:gd name="f29" fmla="val 3687"/>
                <a:gd name="f30" fmla="val 3466"/>
                <a:gd name="f31" fmla="val 3246"/>
                <a:gd name="f32" fmla="val 4128"/>
                <a:gd name="f33" fmla="val 3561"/>
                <a:gd name="f34" fmla="val 4317"/>
                <a:gd name="f35" fmla="val 4695"/>
                <a:gd name="f36" fmla="val 3781"/>
                <a:gd name="f37" fmla="*/ f0 1 4884"/>
                <a:gd name="f38" fmla="*/ f1 1 3971"/>
                <a:gd name="f39" fmla="val f2"/>
                <a:gd name="f40" fmla="val f3"/>
                <a:gd name="f41" fmla="val f4"/>
                <a:gd name="f42" fmla="+- f41 0 f39"/>
                <a:gd name="f43" fmla="+- f40 0 f39"/>
                <a:gd name="f44" fmla="*/ f43 1 4884"/>
                <a:gd name="f45" fmla="*/ f42 1 3971"/>
                <a:gd name="f46" fmla="*/ f39 1 f44"/>
                <a:gd name="f47" fmla="*/ f40 1 f44"/>
                <a:gd name="f48" fmla="*/ f39 1 f45"/>
                <a:gd name="f49" fmla="*/ f41 1 f45"/>
                <a:gd name="f50" fmla="*/ f46 f37 1"/>
                <a:gd name="f51" fmla="*/ f47 f37 1"/>
                <a:gd name="f52" fmla="*/ f49 f38 1"/>
                <a:gd name="f53" fmla="*/ f48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0" t="f53" r="f51" b="f52"/>
              <a:pathLst>
                <a:path w="4884" h="3971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cubicBezTo>
                    <a:pt x="f2" y="f10"/>
                    <a:pt x="f11" y="f12"/>
                    <a:pt x="f13" y="f4"/>
                  </a:cubicBezTo>
                  <a:cubicBezTo>
                    <a:pt x="f14" y="f15"/>
                    <a:pt x="f7" y="f16"/>
                    <a:pt x="f17" y="f18"/>
                  </a:cubicBezTo>
                  <a:cubicBezTo>
                    <a:pt x="f19" y="f20"/>
                    <a:pt x="f7" y="f21"/>
                    <a:pt x="f7" y="f22"/>
                  </a:cubicBezTo>
                  <a:cubicBezTo>
                    <a:pt x="f7" y="f23"/>
                    <a:pt x="f24" y="f25"/>
                    <a:pt x="f26" y="f25"/>
                  </a:cubicBezTo>
                  <a:cubicBezTo>
                    <a:pt x="f27" y="f25"/>
                    <a:pt x="f28" y="f23"/>
                    <a:pt x="f28" y="f22"/>
                  </a:cubicBezTo>
                  <a:cubicBezTo>
                    <a:pt x="f28" y="f21"/>
                    <a:pt x="f29" y="f20"/>
                    <a:pt x="f30" y="f18"/>
                  </a:cubicBezTo>
                  <a:cubicBezTo>
                    <a:pt x="f28" y="f31"/>
                    <a:pt x="f32" y="f33"/>
                    <a:pt x="f34" y="f4"/>
                  </a:cubicBezTo>
                  <a:cubicBezTo>
                    <a:pt x="f35" y="f12"/>
                    <a:pt x="f3" y="f10"/>
                    <a:pt x="f3" y="f9"/>
                  </a:cubicBezTo>
                  <a:cubicBezTo>
                    <a:pt x="f3" y="f8"/>
                    <a:pt x="f36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7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chemeClr val="bg1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73" name="Google Shape;10354;p74">
              <a:extLst>
                <a:ext uri="{FF2B5EF4-FFF2-40B4-BE49-F238E27FC236}">
                  <a16:creationId xmlns:a16="http://schemas.microsoft.com/office/drawing/2014/main" id="{6824AC52-8A90-AC68-CEA9-EF67171BCE19}"/>
                </a:ext>
              </a:extLst>
            </p:cNvPr>
            <p:cNvSpPr/>
            <p:nvPr/>
          </p:nvSpPr>
          <p:spPr>
            <a:xfrm>
              <a:off x="5390177" y="2168472"/>
              <a:ext cx="56482" cy="601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725"/>
                <a:gd name="f5" fmla="val 1"/>
                <a:gd name="f6" fmla="val 316"/>
                <a:gd name="f7" fmla="val 694"/>
                <a:gd name="f8" fmla="val 1103"/>
                <a:gd name="f9" fmla="val 1418"/>
                <a:gd name="f10" fmla="*/ f0 1 1419"/>
                <a:gd name="f11" fmla="*/ f1 1 1419"/>
                <a:gd name="f12" fmla="val f2"/>
                <a:gd name="f13" fmla="val f3"/>
                <a:gd name="f14" fmla="+- f13 0 f12"/>
                <a:gd name="f15" fmla="*/ f14 1 1419"/>
                <a:gd name="f16" fmla="*/ f12 1 f15"/>
                <a:gd name="f17" fmla="*/ f13 1 f15"/>
                <a:gd name="f18" fmla="*/ f16 f10 1"/>
                <a:gd name="f19" fmla="*/ f17 f10 1"/>
                <a:gd name="f20" fmla="*/ f17 f11 1"/>
                <a:gd name="f21" fmla="*/ f16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8" t="f21" r="f19" b="f20"/>
              <a:pathLst>
                <a:path w="1419" h="1419">
                  <a:moveTo>
                    <a:pt x="f4" y="f5"/>
                  </a:moveTo>
                  <a:cubicBezTo>
                    <a:pt x="f6" y="f5"/>
                    <a:pt x="f5" y="f6"/>
                    <a:pt x="f5" y="f7"/>
                  </a:cubicBezTo>
                  <a:cubicBezTo>
                    <a:pt x="f5" y="f8"/>
                    <a:pt x="f6" y="f9"/>
                    <a:pt x="f4" y="f9"/>
                  </a:cubicBezTo>
                  <a:cubicBezTo>
                    <a:pt x="f8" y="f9"/>
                    <a:pt x="f9" y="f8"/>
                    <a:pt x="f9" y="f7"/>
                  </a:cubicBezTo>
                  <a:cubicBezTo>
                    <a:pt x="f9" y="f6"/>
                    <a:pt x="f8" y="f5"/>
                    <a:pt x="f4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7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chemeClr val="bg1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74" name="Google Shape;10355;p74">
              <a:extLst>
                <a:ext uri="{FF2B5EF4-FFF2-40B4-BE49-F238E27FC236}">
                  <a16:creationId xmlns:a16="http://schemas.microsoft.com/office/drawing/2014/main" id="{4D1808C6-9E0A-DDE7-9BBF-99AAB01652D7}"/>
                </a:ext>
              </a:extLst>
            </p:cNvPr>
            <p:cNvSpPr/>
            <p:nvPr/>
          </p:nvSpPr>
          <p:spPr>
            <a:xfrm>
              <a:off x="5212153" y="1990054"/>
              <a:ext cx="412586" cy="44307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366"/>
                <a:gd name="f4" fmla="val 10445"/>
                <a:gd name="f5" fmla="val 5198"/>
                <a:gd name="f6" fmla="val 2159"/>
                <a:gd name="f7" fmla="val 6931"/>
                <a:gd name="f8" fmla="val 8286"/>
                <a:gd name="f9" fmla="val 3514"/>
                <a:gd name="f10" fmla="val 5246"/>
                <a:gd name="f11" fmla="val 6916"/>
                <a:gd name="f12" fmla="val 8365"/>
                <a:gd name="f13" fmla="val 3340"/>
                <a:gd name="f14" fmla="val 2079"/>
                <a:gd name="f15" fmla="val 6822"/>
                <a:gd name="f16" fmla="val 3497"/>
                <a:gd name="f17" fmla="val 5167"/>
                <a:gd name="f18" fmla="val 1"/>
                <a:gd name="f19" fmla="val 5088"/>
                <a:gd name="f20" fmla="val 5009"/>
                <a:gd name="f21" fmla="val 17"/>
                <a:gd name="f22" fmla="val 4946"/>
                <a:gd name="f23" fmla="val 48"/>
                <a:gd name="f24" fmla="val 4001"/>
                <a:gd name="f25" fmla="val 836"/>
                <a:gd name="f26" fmla="val 2773"/>
                <a:gd name="f27" fmla="val 678"/>
                <a:gd name="f28" fmla="val 2756"/>
                <a:gd name="f29" fmla="val 675"/>
                <a:gd name="f30" fmla="val 2739"/>
                <a:gd name="f31" fmla="val 673"/>
                <a:gd name="f32" fmla="val 2723"/>
                <a:gd name="f33" fmla="val 2583"/>
                <a:gd name="f34" fmla="val 2454"/>
                <a:gd name="f35" fmla="val 786"/>
                <a:gd name="f36" fmla="val 2426"/>
                <a:gd name="f37" fmla="val 899"/>
                <a:gd name="f38" fmla="val 1953"/>
                <a:gd name="f39" fmla="val 2033"/>
                <a:gd name="f40" fmla="val 819"/>
                <a:gd name="f41" fmla="val 2505"/>
                <a:gd name="f42" fmla="val 662"/>
                <a:gd name="f43" fmla="val 2568"/>
                <a:gd name="f44" fmla="val 567"/>
                <a:gd name="f45" fmla="val 2694"/>
                <a:gd name="f46" fmla="val 630"/>
                <a:gd name="f47" fmla="val 2852"/>
                <a:gd name="f48" fmla="val 788"/>
                <a:gd name="f49" fmla="val 4081"/>
                <a:gd name="f50" fmla="val 32"/>
                <a:gd name="f51" fmla="val 5026"/>
                <a:gd name="f52" fmla="val 5183"/>
                <a:gd name="f53" fmla="val 5341"/>
                <a:gd name="f54" fmla="val 63"/>
                <a:gd name="f55" fmla="val 5467"/>
                <a:gd name="f56" fmla="val 6381"/>
                <a:gd name="f57" fmla="val 7609"/>
                <a:gd name="f58" fmla="val 7767"/>
                <a:gd name="f59" fmla="val 725"/>
                <a:gd name="f60" fmla="val 7924"/>
                <a:gd name="f61" fmla="val 851"/>
                <a:gd name="f62" fmla="val 7956"/>
                <a:gd name="f63" fmla="val 1985"/>
                <a:gd name="f64" fmla="val 8428"/>
                <a:gd name="f65" fmla="val 2457"/>
                <a:gd name="f66" fmla="val 9594"/>
                <a:gd name="f67" fmla="val 2536"/>
                <a:gd name="f68" fmla="val 9725"/>
                <a:gd name="f69" fmla="val 2637"/>
                <a:gd name="f70" fmla="val 9791"/>
                <a:gd name="f71" fmla="val 2741"/>
                <a:gd name="f72" fmla="val 2762"/>
                <a:gd name="f73" fmla="val 2783"/>
                <a:gd name="f74" fmla="val 9788"/>
                <a:gd name="f75" fmla="val 2804"/>
                <a:gd name="f76" fmla="val 9783"/>
                <a:gd name="f77" fmla="val 4033"/>
                <a:gd name="f78" fmla="val 9626"/>
                <a:gd name="f79" fmla="val 4978"/>
                <a:gd name="f80" fmla="val 10382"/>
                <a:gd name="f81" fmla="val 5072"/>
                <a:gd name="f82" fmla="val 10413"/>
                <a:gd name="f83" fmla="val 5104"/>
                <a:gd name="f84" fmla="val 5261"/>
                <a:gd name="f85" fmla="val 5324"/>
                <a:gd name="f86" fmla="val 5387"/>
                <a:gd name="f87" fmla="val 6333"/>
                <a:gd name="f88" fmla="val 7530"/>
                <a:gd name="f89" fmla="val 7687"/>
                <a:gd name="f90" fmla="val 7876"/>
                <a:gd name="f91" fmla="val 9689"/>
                <a:gd name="f92" fmla="val 7908"/>
                <a:gd name="f93" fmla="val 8380"/>
                <a:gd name="f94" fmla="val 9515"/>
                <a:gd name="f95" fmla="val 9672"/>
                <a:gd name="f96" fmla="val 7893"/>
                <a:gd name="f97" fmla="val 9735"/>
                <a:gd name="f98" fmla="val 9704"/>
                <a:gd name="f99" fmla="val 9546"/>
                <a:gd name="f100" fmla="val 10302"/>
                <a:gd name="f101" fmla="val 10365"/>
                <a:gd name="f102" fmla="val 5120"/>
                <a:gd name="f103" fmla="val 9641"/>
                <a:gd name="f104" fmla="val 2537"/>
                <a:gd name="f105" fmla="val 7826"/>
                <a:gd name="f106" fmla="val 762"/>
                <a:gd name="f107" fmla="val 7719"/>
                <a:gd name="f108" fmla="val 672"/>
                <a:gd name="f109" fmla="val 7589"/>
                <a:gd name="f110" fmla="val 7570"/>
                <a:gd name="f111" fmla="val 7550"/>
                <a:gd name="f112" fmla="val 674"/>
                <a:gd name="f113" fmla="*/ f0 1 10366"/>
                <a:gd name="f114" fmla="*/ f1 1 10445"/>
                <a:gd name="f115" fmla="val f2"/>
                <a:gd name="f116" fmla="val f3"/>
                <a:gd name="f117" fmla="val f4"/>
                <a:gd name="f118" fmla="+- f117 0 f115"/>
                <a:gd name="f119" fmla="+- f116 0 f115"/>
                <a:gd name="f120" fmla="*/ f119 1 10366"/>
                <a:gd name="f121" fmla="*/ f118 1 10445"/>
                <a:gd name="f122" fmla="*/ f115 1 f120"/>
                <a:gd name="f123" fmla="*/ f116 1 f120"/>
                <a:gd name="f124" fmla="*/ f115 1 f121"/>
                <a:gd name="f125" fmla="*/ f117 1 f121"/>
                <a:gd name="f126" fmla="*/ f122 f113 1"/>
                <a:gd name="f127" fmla="*/ f123 f113 1"/>
                <a:gd name="f128" fmla="*/ f125 f114 1"/>
                <a:gd name="f129" fmla="*/ f124 f1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26" t="f129" r="f127" b="f128"/>
              <a:pathLst>
                <a:path w="10366" h="10445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5"/>
                    <a:pt x="f14" y="f10"/>
                  </a:cubicBezTo>
                  <a:cubicBezTo>
                    <a:pt x="f14" y="f9"/>
                    <a:pt x="f16" y="f6"/>
                    <a:pt x="f5" y="f6"/>
                  </a:cubicBezTo>
                  <a:close/>
                  <a:moveTo>
                    <a:pt x="f17" y="f18"/>
                  </a:moveTo>
                  <a:cubicBezTo>
                    <a:pt x="f19" y="f18"/>
                    <a:pt x="f20" y="f21"/>
                    <a:pt x="f22" y="f23"/>
                  </a:cubicBezTo>
                  <a:lnTo>
                    <a:pt x="f24" y="f25"/>
                  </a:lnTo>
                  <a:lnTo>
                    <a:pt x="f26" y="f27"/>
                  </a:lnTo>
                  <a:cubicBezTo>
                    <a:pt x="f28" y="f29"/>
                    <a:pt x="f30" y="f31"/>
                    <a:pt x="f32" y="f31"/>
                  </a:cubicBezTo>
                  <a:cubicBezTo>
                    <a:pt x="f33" y="f31"/>
                    <a:pt x="f34" y="f35"/>
                    <a:pt x="f36" y="f37"/>
                  </a:cubicBezTo>
                  <a:lnTo>
                    <a:pt x="f38" y="f39"/>
                  </a:lnTo>
                  <a:lnTo>
                    <a:pt x="f40" y="f41"/>
                  </a:lnTo>
                  <a:cubicBezTo>
                    <a:pt x="f42" y="f43"/>
                    <a:pt x="f44" y="f45"/>
                    <a:pt x="f46" y="f47"/>
                  </a:cubicBezTo>
                  <a:lnTo>
                    <a:pt x="f48" y="f49"/>
                  </a:lnTo>
                  <a:lnTo>
                    <a:pt x="f50" y="f51"/>
                  </a:lnTo>
                  <a:cubicBezTo>
                    <a:pt x="f2" y="f52"/>
                    <a:pt x="f2" y="f53"/>
                    <a:pt x="f54" y="f55"/>
                  </a:cubicBezTo>
                  <a:lnTo>
                    <a:pt x="f40" y="f56"/>
                  </a:lnTo>
                  <a:lnTo>
                    <a:pt x="f42" y="f57"/>
                  </a:lnTo>
                  <a:cubicBezTo>
                    <a:pt x="f46" y="f58"/>
                    <a:pt x="f59" y="f60"/>
                    <a:pt x="f61" y="f62"/>
                  </a:cubicBezTo>
                  <a:lnTo>
                    <a:pt x="f63" y="f64"/>
                  </a:lnTo>
                  <a:lnTo>
                    <a:pt x="f65" y="f66"/>
                  </a:lnTo>
                  <a:cubicBezTo>
                    <a:pt x="f67" y="f68"/>
                    <a:pt x="f69" y="f70"/>
                    <a:pt x="f71" y="f70"/>
                  </a:cubicBezTo>
                  <a:cubicBezTo>
                    <a:pt x="f72" y="f70"/>
                    <a:pt x="f73" y="f74"/>
                    <a:pt x="f75" y="f76"/>
                  </a:cubicBezTo>
                  <a:lnTo>
                    <a:pt x="f77" y="f78"/>
                  </a:lnTo>
                  <a:lnTo>
                    <a:pt x="f79" y="f80"/>
                  </a:lnTo>
                  <a:cubicBezTo>
                    <a:pt x="f81" y="f82"/>
                    <a:pt x="f83" y="f4"/>
                    <a:pt x="f17" y="f4"/>
                  </a:cubicBezTo>
                  <a:cubicBezTo>
                    <a:pt x="f84" y="f4"/>
                    <a:pt x="f85" y="f82"/>
                    <a:pt x="f86" y="f80"/>
                  </a:cubicBezTo>
                  <a:lnTo>
                    <a:pt x="f87" y="f78"/>
                  </a:lnTo>
                  <a:lnTo>
                    <a:pt x="f88" y="f76"/>
                  </a:lnTo>
                  <a:cubicBezTo>
                    <a:pt x="f89" y="f76"/>
                    <a:pt x="f90" y="f91"/>
                    <a:pt x="f92" y="f66"/>
                  </a:cubicBezTo>
                  <a:lnTo>
                    <a:pt x="f93" y="f64"/>
                  </a:lnTo>
                  <a:lnTo>
                    <a:pt x="f94" y="f62"/>
                  </a:lnTo>
                  <a:cubicBezTo>
                    <a:pt x="f95" y="f96"/>
                    <a:pt x="f97" y="f58"/>
                    <a:pt x="f98" y="f57"/>
                  </a:cubicBezTo>
                  <a:lnTo>
                    <a:pt x="f99" y="f56"/>
                  </a:lnTo>
                  <a:lnTo>
                    <a:pt x="f100" y="f55"/>
                  </a:lnTo>
                  <a:cubicBezTo>
                    <a:pt x="f101" y="f53"/>
                    <a:pt x="f101" y="f102"/>
                    <a:pt x="f100" y="f51"/>
                  </a:cubicBezTo>
                  <a:lnTo>
                    <a:pt x="f99" y="f49"/>
                  </a:lnTo>
                  <a:lnTo>
                    <a:pt x="f98" y="f47"/>
                  </a:lnTo>
                  <a:cubicBezTo>
                    <a:pt x="f97" y="f45"/>
                    <a:pt x="f103" y="f104"/>
                    <a:pt x="f94" y="f41"/>
                  </a:cubicBezTo>
                  <a:lnTo>
                    <a:pt x="f93" y="f39"/>
                  </a:lnTo>
                  <a:lnTo>
                    <a:pt x="f92" y="f37"/>
                  </a:lnTo>
                  <a:cubicBezTo>
                    <a:pt x="f105" y="f106"/>
                    <a:pt x="f107" y="f108"/>
                    <a:pt x="f109" y="f108"/>
                  </a:cubicBezTo>
                  <a:cubicBezTo>
                    <a:pt x="f110" y="f108"/>
                    <a:pt x="f111" y="f112"/>
                    <a:pt x="f88" y="f27"/>
                  </a:cubicBezTo>
                  <a:lnTo>
                    <a:pt x="f87" y="f25"/>
                  </a:lnTo>
                  <a:lnTo>
                    <a:pt x="f86" y="f23"/>
                  </a:lnTo>
                  <a:cubicBezTo>
                    <a:pt x="f85" y="f21"/>
                    <a:pt x="f10" y="f18"/>
                    <a:pt x="f17" y="f18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7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chemeClr val="bg1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75" name="Google Shape;10356;p74">
              <a:extLst>
                <a:ext uri="{FF2B5EF4-FFF2-40B4-BE49-F238E27FC236}">
                  <a16:creationId xmlns:a16="http://schemas.microsoft.com/office/drawing/2014/main" id="{4FCC2C55-F676-C30F-5813-89E0B713A93F}"/>
                </a:ext>
              </a:extLst>
            </p:cNvPr>
            <p:cNvSpPr/>
            <p:nvPr/>
          </p:nvSpPr>
          <p:spPr>
            <a:xfrm>
              <a:off x="5365104" y="2256702"/>
              <a:ext cx="106628" cy="5883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679"/>
                <a:gd name="f4" fmla="val 1387"/>
                <a:gd name="f5" fmla="val 1355"/>
                <a:gd name="f6" fmla="val 725"/>
                <a:gd name="f7" fmla="val 190"/>
                <a:gd name="f8" fmla="val 441"/>
                <a:gd name="f9" fmla="val 1"/>
                <a:gd name="f10" fmla="val 977"/>
                <a:gd name="f11" fmla="val 410"/>
                <a:gd name="f12" fmla="val 1229"/>
                <a:gd name="f13" fmla="val 820"/>
                <a:gd name="f14" fmla="val 1386"/>
                <a:gd name="f15" fmla="val 1859"/>
                <a:gd name="f16" fmla="val 2301"/>
                <a:gd name="f17" fmla="val 2521"/>
                <a:gd name="f18" fmla="val 1985"/>
                <a:gd name="f19" fmla="*/ f0 1 2679"/>
                <a:gd name="f20" fmla="*/ f1 1 1387"/>
                <a:gd name="f21" fmla="val f2"/>
                <a:gd name="f22" fmla="val f3"/>
                <a:gd name="f23" fmla="val f4"/>
                <a:gd name="f24" fmla="+- f23 0 f21"/>
                <a:gd name="f25" fmla="+- f22 0 f21"/>
                <a:gd name="f26" fmla="*/ f25 1 2679"/>
                <a:gd name="f27" fmla="*/ f24 1 1387"/>
                <a:gd name="f28" fmla="*/ f21 1 f26"/>
                <a:gd name="f29" fmla="*/ f22 1 f26"/>
                <a:gd name="f30" fmla="*/ f21 1 f27"/>
                <a:gd name="f31" fmla="*/ f23 1 f27"/>
                <a:gd name="f32" fmla="*/ f28 f19 1"/>
                <a:gd name="f33" fmla="*/ f29 f19 1"/>
                <a:gd name="f34" fmla="*/ f31 f20 1"/>
                <a:gd name="f35" fmla="*/ f30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2679" h="1387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5" y="f14"/>
                  </a:cubicBezTo>
                  <a:cubicBezTo>
                    <a:pt x="f15" y="f14"/>
                    <a:pt x="f16" y="f12"/>
                    <a:pt x="f3" y="f10"/>
                  </a:cubicBezTo>
                  <a:cubicBezTo>
                    <a:pt x="f17" y="f11"/>
                    <a:pt x="f18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7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chemeClr val="bg1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76" name="Google Shape;10357;p74">
              <a:extLst>
                <a:ext uri="{FF2B5EF4-FFF2-40B4-BE49-F238E27FC236}">
                  <a16:creationId xmlns:a16="http://schemas.microsoft.com/office/drawing/2014/main" id="{DE44BDBF-6496-1541-1975-1FF689EA09B3}"/>
                </a:ext>
              </a:extLst>
            </p:cNvPr>
            <p:cNvSpPr/>
            <p:nvPr/>
          </p:nvSpPr>
          <p:spPr>
            <a:xfrm>
              <a:off x="5503060" y="2343534"/>
              <a:ext cx="151762" cy="14757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813"/>
                <a:gd name="f4" fmla="val 3479"/>
                <a:gd name="f5" fmla="val 2867"/>
                <a:gd name="f6" fmla="val 1"/>
                <a:gd name="f7" fmla="val 2741"/>
                <a:gd name="f8" fmla="val 127"/>
                <a:gd name="f9" fmla="val 2647"/>
                <a:gd name="f10" fmla="val 221"/>
                <a:gd name="f11" fmla="val 2489"/>
                <a:gd name="f12" fmla="val 284"/>
                <a:gd name="f13" fmla="val 1607"/>
                <a:gd name="f14" fmla="val 631"/>
                <a:gd name="f15" fmla="val 1260"/>
                <a:gd name="f16" fmla="val 1482"/>
                <a:gd name="f17" fmla="val 1103"/>
                <a:gd name="f18" fmla="val 1891"/>
                <a:gd name="f19" fmla="val 693"/>
                <a:gd name="f20" fmla="val 2112"/>
                <a:gd name="f21" fmla="val 158"/>
                <a:gd name="f22" fmla="val 2080"/>
                <a:gd name="f23" fmla="val 1166"/>
                <a:gd name="f24" fmla="val 3372"/>
                <a:gd name="f25" fmla="val 1237"/>
                <a:gd name="f26" fmla="val 3443"/>
                <a:gd name="f27" fmla="val 1343"/>
                <a:gd name="f28" fmla="val 3478"/>
                <a:gd name="f29" fmla="val 1445"/>
                <a:gd name="f30" fmla="val 1479"/>
                <a:gd name="f31" fmla="val 1512"/>
                <a:gd name="f32" fmla="val 3474"/>
                <a:gd name="f33" fmla="val 1544"/>
                <a:gd name="f34" fmla="val 3466"/>
                <a:gd name="f35" fmla="val 1638"/>
                <a:gd name="f36" fmla="val 3403"/>
                <a:gd name="f37" fmla="val 1764"/>
                <a:gd name="f38" fmla="val 3340"/>
                <a:gd name="f39" fmla="val 3183"/>
                <a:gd name="f40" fmla="val 1639"/>
                <a:gd name="f41" fmla="val 3497"/>
                <a:gd name="f42" fmla="val 1324"/>
                <a:gd name="f43" fmla="val 3532"/>
                <a:gd name="f44" fmla="val 1338"/>
                <a:gd name="f45" fmla="val 3563"/>
                <a:gd name="f46" fmla="val 1344"/>
                <a:gd name="f47" fmla="val 3592"/>
                <a:gd name="f48" fmla="val 3693"/>
                <a:gd name="f49" fmla="val 3756"/>
                <a:gd name="f50" fmla="val 1265"/>
                <a:gd name="f51" fmla="val 3781"/>
                <a:gd name="f52" fmla="val 1167"/>
                <a:gd name="f53" fmla="val 3812"/>
                <a:gd name="f54" fmla="val 1072"/>
                <a:gd name="f55" fmla="val 946"/>
                <a:gd name="f56" fmla="val 3686"/>
                <a:gd name="f57" fmla="val 820"/>
                <a:gd name="f58" fmla="*/ f0 1 3813"/>
                <a:gd name="f59" fmla="*/ f1 1 3479"/>
                <a:gd name="f60" fmla="val f2"/>
                <a:gd name="f61" fmla="val f3"/>
                <a:gd name="f62" fmla="val f4"/>
                <a:gd name="f63" fmla="+- f62 0 f60"/>
                <a:gd name="f64" fmla="+- f61 0 f60"/>
                <a:gd name="f65" fmla="*/ f64 1 3813"/>
                <a:gd name="f66" fmla="*/ f63 1 3479"/>
                <a:gd name="f67" fmla="*/ f60 1 f65"/>
                <a:gd name="f68" fmla="*/ f61 1 f65"/>
                <a:gd name="f69" fmla="*/ f60 1 f66"/>
                <a:gd name="f70" fmla="*/ f62 1 f66"/>
                <a:gd name="f71" fmla="*/ f67 f58 1"/>
                <a:gd name="f72" fmla="*/ f68 f58 1"/>
                <a:gd name="f73" fmla="*/ f70 f59 1"/>
                <a:gd name="f74" fmla="*/ f69 f5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1" t="f74" r="f72" b="f73"/>
              <a:pathLst>
                <a:path w="3813" h="3479">
                  <a:moveTo>
                    <a:pt x="f5" y="f6"/>
                  </a:moveTo>
                  <a:cubicBezTo>
                    <a:pt x="f7" y="f8"/>
                    <a:pt x="f9" y="f10"/>
                    <a:pt x="f11" y="f12"/>
                  </a:cubicBezTo>
                  <a:lnTo>
                    <a:pt x="f13" y="f14"/>
                  </a:lnTo>
                  <a:lnTo>
                    <a:pt x="f15" y="f16"/>
                  </a:lnTo>
                  <a:cubicBezTo>
                    <a:pt x="f17" y="f18"/>
                    <a:pt x="f19" y="f20"/>
                    <a:pt x="f12" y="f20"/>
                  </a:cubicBezTo>
                  <a:lnTo>
                    <a:pt x="f21" y="f20"/>
                  </a:lnTo>
                  <a:lnTo>
                    <a:pt x="f2" y="f22"/>
                  </a:lnTo>
                  <a:lnTo>
                    <a:pt x="f23" y="f24"/>
                  </a:lnTo>
                  <a:cubicBezTo>
                    <a:pt x="f25" y="f26"/>
                    <a:pt x="f27" y="f28"/>
                    <a:pt x="f29" y="f28"/>
                  </a:cubicBezTo>
                  <a:cubicBezTo>
                    <a:pt x="f30" y="f28"/>
                    <a:pt x="f31" y="f32"/>
                    <a:pt x="f33" y="f34"/>
                  </a:cubicBezTo>
                  <a:cubicBezTo>
                    <a:pt x="f35" y="f36"/>
                    <a:pt x="f37" y="f38"/>
                    <a:pt x="f37" y="f39"/>
                  </a:cubicBezTo>
                  <a:lnTo>
                    <a:pt x="f22" y="f40"/>
                  </a:lnTo>
                  <a:lnTo>
                    <a:pt x="f41" y="f42"/>
                  </a:lnTo>
                  <a:cubicBezTo>
                    <a:pt x="f43" y="f44"/>
                    <a:pt x="f45" y="f46"/>
                    <a:pt x="f47" y="f46"/>
                  </a:cubicBezTo>
                  <a:cubicBezTo>
                    <a:pt x="f48" y="f46"/>
                    <a:pt x="f49" y="f50"/>
                    <a:pt x="f51" y="f52"/>
                  </a:cubicBezTo>
                  <a:cubicBezTo>
                    <a:pt x="f53" y="f54"/>
                    <a:pt x="f51" y="f55"/>
                    <a:pt x="f56" y="f57"/>
                  </a:cubicBezTo>
                  <a:lnTo>
                    <a:pt x="f5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7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chemeClr val="bg1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77" name="Google Shape;10358;p74">
              <a:extLst>
                <a:ext uri="{FF2B5EF4-FFF2-40B4-BE49-F238E27FC236}">
                  <a16:creationId xmlns:a16="http://schemas.microsoft.com/office/drawing/2014/main" id="{2B7C10AB-2251-2333-2543-CE0B53CD4063}"/>
                </a:ext>
              </a:extLst>
            </p:cNvPr>
            <p:cNvSpPr/>
            <p:nvPr/>
          </p:nvSpPr>
          <p:spPr>
            <a:xfrm>
              <a:off x="5183294" y="2346204"/>
              <a:ext cx="151762" cy="14816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813"/>
                <a:gd name="f4" fmla="val 3493"/>
                <a:gd name="f5" fmla="val 946"/>
                <a:gd name="f6" fmla="val 1"/>
                <a:gd name="f7" fmla="val 126"/>
                <a:gd name="f8" fmla="val 851"/>
                <a:gd name="f9" fmla="val 1009"/>
                <a:gd name="f10" fmla="val 32"/>
                <a:gd name="f11" fmla="val 1104"/>
                <a:gd name="f12" fmla="val 95"/>
                <a:gd name="f13" fmla="val 1230"/>
                <a:gd name="f14" fmla="val 158"/>
                <a:gd name="f15" fmla="val 1324"/>
                <a:gd name="f16" fmla="val 315"/>
                <a:gd name="f17" fmla="val 1356"/>
                <a:gd name="f18" fmla="val 1733"/>
                <a:gd name="f19" fmla="val 1671"/>
                <a:gd name="f20" fmla="val 2048"/>
                <a:gd name="f21" fmla="val 3214"/>
                <a:gd name="f22" fmla="val 2080"/>
                <a:gd name="f23" fmla="val 3309"/>
                <a:gd name="f24" fmla="val 2174"/>
                <a:gd name="f25" fmla="val 3435"/>
                <a:gd name="f26" fmla="val 2300"/>
                <a:gd name="f27" fmla="val 3466"/>
                <a:gd name="f28" fmla="val 2328"/>
                <a:gd name="f29" fmla="val 3485"/>
                <a:gd name="f30" fmla="val 2361"/>
                <a:gd name="f31" fmla="val 3492"/>
                <a:gd name="f32" fmla="val 2396"/>
                <a:gd name="f33" fmla="val 2482"/>
                <a:gd name="f34" fmla="val 2580"/>
                <a:gd name="f35" fmla="val 3448"/>
                <a:gd name="f36" fmla="val 2647"/>
                <a:gd name="f37" fmla="val 3403"/>
                <a:gd name="f38" fmla="val 2112"/>
                <a:gd name="f39" fmla="val 3624"/>
                <a:gd name="f40" fmla="val 2143"/>
                <a:gd name="f41" fmla="val 3561"/>
                <a:gd name="f42" fmla="val 3119"/>
                <a:gd name="f43" fmla="val 2773"/>
                <a:gd name="f44" fmla="val 1891"/>
                <a:gd name="f45" fmla="val 2552"/>
                <a:gd name="f46" fmla="val 1513"/>
                <a:gd name="f47" fmla="val 2206"/>
                <a:gd name="f48" fmla="val 631"/>
                <a:gd name="f49" fmla="val 1355"/>
                <a:gd name="f50" fmla="val 284"/>
                <a:gd name="f51" fmla="val 1198"/>
                <a:gd name="f52" fmla="val 221"/>
                <a:gd name="f53" fmla="val 1072"/>
                <a:gd name="f54" fmla="val 127"/>
                <a:gd name="f55" fmla="*/ f0 1 3813"/>
                <a:gd name="f56" fmla="*/ f1 1 3493"/>
                <a:gd name="f57" fmla="val f2"/>
                <a:gd name="f58" fmla="val f3"/>
                <a:gd name="f59" fmla="val f4"/>
                <a:gd name="f60" fmla="+- f59 0 f57"/>
                <a:gd name="f61" fmla="+- f58 0 f57"/>
                <a:gd name="f62" fmla="*/ f61 1 3813"/>
                <a:gd name="f63" fmla="*/ f60 1 3493"/>
                <a:gd name="f64" fmla="*/ f57 1 f62"/>
                <a:gd name="f65" fmla="*/ f58 1 f62"/>
                <a:gd name="f66" fmla="*/ f57 1 f63"/>
                <a:gd name="f67" fmla="*/ f59 1 f63"/>
                <a:gd name="f68" fmla="*/ f64 f55 1"/>
                <a:gd name="f69" fmla="*/ f65 f55 1"/>
                <a:gd name="f70" fmla="*/ f67 f56 1"/>
                <a:gd name="f71" fmla="*/ f66 f5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8" t="f71" r="f69" b="f70"/>
              <a:pathLst>
                <a:path w="3813" h="3493">
                  <a:moveTo>
                    <a:pt x="f5" y="f6"/>
                  </a:moveTo>
                  <a:lnTo>
                    <a:pt x="f7" y="f8"/>
                  </a:lnTo>
                  <a:cubicBezTo>
                    <a:pt x="f2" y="f8"/>
                    <a:pt x="f2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lnTo>
                    <a:pt x="f18" y="f19"/>
                  </a:lnTo>
                  <a:lnTo>
                    <a:pt x="f20" y="f21"/>
                  </a:ln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1"/>
                  </a:cubicBezTo>
                  <a:cubicBezTo>
                    <a:pt x="f33" y="f31"/>
                    <a:pt x="f34" y="f35"/>
                    <a:pt x="f36" y="f37"/>
                  </a:cubicBezTo>
                  <a:lnTo>
                    <a:pt x="f3" y="f38"/>
                  </a:lnTo>
                  <a:lnTo>
                    <a:pt x="f3" y="f38"/>
                  </a:lnTo>
                  <a:lnTo>
                    <a:pt x="f39" y="f40"/>
                  </a:lnTo>
                  <a:lnTo>
                    <a:pt x="f41" y="f40"/>
                  </a:lnTo>
                  <a:cubicBezTo>
                    <a:pt x="f42" y="f40"/>
                    <a:pt x="f43" y="f44"/>
                    <a:pt x="f45" y="f46"/>
                  </a:cubicBezTo>
                  <a:lnTo>
                    <a:pt x="f47" y="f48"/>
                  </a:lnTo>
                  <a:lnTo>
                    <a:pt x="f49" y="f50"/>
                  </a:lnTo>
                  <a:cubicBezTo>
                    <a:pt x="f51" y="f52"/>
                    <a:pt x="f53" y="f54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7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chemeClr val="bg1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178" name="Google Shape;10390;p74">
            <a:extLst>
              <a:ext uri="{FF2B5EF4-FFF2-40B4-BE49-F238E27FC236}">
                <a16:creationId xmlns:a16="http://schemas.microsoft.com/office/drawing/2014/main" id="{E0BEF481-0BF2-6ED3-83AF-C8E22D3D7684}"/>
              </a:ext>
            </a:extLst>
          </p:cNvPr>
          <p:cNvGrpSpPr/>
          <p:nvPr/>
        </p:nvGrpSpPr>
        <p:grpSpPr>
          <a:xfrm>
            <a:off x="2343034" y="2843097"/>
            <a:ext cx="628705" cy="670072"/>
            <a:chOff x="3128875" y="2001694"/>
            <a:chExt cx="471529" cy="502554"/>
          </a:xfrm>
          <a:solidFill>
            <a:schemeClr val="bg2"/>
          </a:solidFill>
        </p:grpSpPr>
        <p:sp>
          <p:nvSpPr>
            <p:cNvPr id="179" name="Google Shape;10391;p74">
              <a:extLst>
                <a:ext uri="{FF2B5EF4-FFF2-40B4-BE49-F238E27FC236}">
                  <a16:creationId xmlns:a16="http://schemas.microsoft.com/office/drawing/2014/main" id="{0C8CB84B-800E-4E01-5FF4-5FB49A57C938}"/>
                </a:ext>
              </a:extLst>
            </p:cNvPr>
            <p:cNvSpPr/>
            <p:nvPr/>
          </p:nvSpPr>
          <p:spPr>
            <a:xfrm>
              <a:off x="3308180" y="2192795"/>
              <a:ext cx="110413" cy="11631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74"/>
                <a:gd name="f4" fmla="val 2742"/>
                <a:gd name="f5" fmla="val 1387"/>
                <a:gd name="f6" fmla="val 1"/>
                <a:gd name="f7" fmla="val 631"/>
                <a:gd name="f8" fmla="val 1355"/>
                <a:gd name="f9" fmla="val 2112"/>
                <a:gd name="f10" fmla="val 2143"/>
                <a:gd name="f11" fmla="val 2773"/>
                <a:gd name="f12" fmla="*/ f0 1 2774"/>
                <a:gd name="f13" fmla="*/ f1 1 2742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2774"/>
                <a:gd name="f20" fmla="*/ f17 1 2742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2774" h="2742">
                  <a:moveTo>
                    <a:pt x="f5" y="f6"/>
                  </a:moveTo>
                  <a:cubicBezTo>
                    <a:pt x="f7" y="f6"/>
                    <a:pt x="f6" y="f7"/>
                    <a:pt x="f6" y="f8"/>
                  </a:cubicBezTo>
                  <a:cubicBezTo>
                    <a:pt x="f6" y="f9"/>
                    <a:pt x="f7" y="f4"/>
                    <a:pt x="f5" y="f4"/>
                  </a:cubicBezTo>
                  <a:cubicBezTo>
                    <a:pt x="f10" y="f4"/>
                    <a:pt x="f11" y="f9"/>
                    <a:pt x="f11" y="f8"/>
                  </a:cubicBezTo>
                  <a:cubicBezTo>
                    <a:pt x="f11" y="f7"/>
                    <a:pt x="f10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7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chemeClr val="bg1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80" name="Google Shape;10392;p74">
              <a:extLst>
                <a:ext uri="{FF2B5EF4-FFF2-40B4-BE49-F238E27FC236}">
                  <a16:creationId xmlns:a16="http://schemas.microsoft.com/office/drawing/2014/main" id="{B6638EE3-F7EC-1A73-4092-4417DB24462A}"/>
                </a:ext>
              </a:extLst>
            </p:cNvPr>
            <p:cNvSpPr/>
            <p:nvPr/>
          </p:nvSpPr>
          <p:spPr>
            <a:xfrm>
              <a:off x="3182806" y="2001694"/>
              <a:ext cx="137955" cy="14707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66"/>
                <a:gd name="f4" fmla="val 3467"/>
                <a:gd name="f5" fmla="val 1733"/>
                <a:gd name="f6" fmla="val 1"/>
                <a:gd name="f7" fmla="val 788"/>
                <a:gd name="f8" fmla="val 2678"/>
                <a:gd name="f9" fmla="val 2741"/>
                <a:gd name="f10" fmla="*/ f0 1 3466"/>
                <a:gd name="f11" fmla="*/ f1 1 3467"/>
                <a:gd name="f12" fmla="val f2"/>
                <a:gd name="f13" fmla="val f3"/>
                <a:gd name="f14" fmla="val f4"/>
                <a:gd name="f15" fmla="+- f14 0 f12"/>
                <a:gd name="f16" fmla="+- f13 0 f12"/>
                <a:gd name="f17" fmla="*/ f16 1 3466"/>
                <a:gd name="f18" fmla="*/ f15 1 3467"/>
                <a:gd name="f19" fmla="*/ f12 1 f17"/>
                <a:gd name="f20" fmla="*/ f13 1 f17"/>
                <a:gd name="f21" fmla="*/ f12 1 f18"/>
                <a:gd name="f22" fmla="*/ f14 1 f18"/>
                <a:gd name="f23" fmla="*/ f19 f10 1"/>
                <a:gd name="f24" fmla="*/ f20 f10 1"/>
                <a:gd name="f25" fmla="*/ f22 f11 1"/>
                <a:gd name="f26" fmla="*/ f21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3" t="f26" r="f24" b="f25"/>
              <a:pathLst>
                <a:path w="3466" h="3467">
                  <a:moveTo>
                    <a:pt x="f5" y="f6"/>
                  </a:moveTo>
                  <a:cubicBezTo>
                    <a:pt x="f7" y="f6"/>
                    <a:pt x="f2" y="f7"/>
                    <a:pt x="f2" y="f5"/>
                  </a:cubicBezTo>
                  <a:cubicBezTo>
                    <a:pt x="f2" y="f8"/>
                    <a:pt x="f7" y="f3"/>
                    <a:pt x="f5" y="f3"/>
                  </a:cubicBezTo>
                  <a:cubicBezTo>
                    <a:pt x="f9" y="f3"/>
                    <a:pt x="f3" y="f8"/>
                    <a:pt x="f3" y="f5"/>
                  </a:cubicBezTo>
                  <a:cubicBezTo>
                    <a:pt x="f3" y="f7"/>
                    <a:pt x="f8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7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chemeClr val="bg1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81" name="Google Shape;10393;p74">
              <a:extLst>
                <a:ext uri="{FF2B5EF4-FFF2-40B4-BE49-F238E27FC236}">
                  <a16:creationId xmlns:a16="http://schemas.microsoft.com/office/drawing/2014/main" id="{3062EB7C-340A-ECFB-5061-B1FF8E0A3CCD}"/>
                </a:ext>
              </a:extLst>
            </p:cNvPr>
            <p:cNvSpPr/>
            <p:nvPr/>
          </p:nvSpPr>
          <p:spPr>
            <a:xfrm>
              <a:off x="3404740" y="2001694"/>
              <a:ext cx="137992" cy="14707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67"/>
                <a:gd name="f4" fmla="val 1733"/>
                <a:gd name="f5" fmla="val 1"/>
                <a:gd name="f6" fmla="val 788"/>
                <a:gd name="f7" fmla="val 2678"/>
                <a:gd name="f8" fmla="val 3466"/>
                <a:gd name="f9" fmla="val 2679"/>
                <a:gd name="f10" fmla="*/ f0 1 3467"/>
                <a:gd name="f11" fmla="*/ f1 1 3467"/>
                <a:gd name="f12" fmla="val f2"/>
                <a:gd name="f13" fmla="val f3"/>
                <a:gd name="f14" fmla="+- f13 0 f12"/>
                <a:gd name="f15" fmla="*/ f14 1 3467"/>
                <a:gd name="f16" fmla="*/ f12 1 f15"/>
                <a:gd name="f17" fmla="*/ f13 1 f15"/>
                <a:gd name="f18" fmla="*/ f16 f10 1"/>
                <a:gd name="f19" fmla="*/ f17 f10 1"/>
                <a:gd name="f20" fmla="*/ f17 f11 1"/>
                <a:gd name="f21" fmla="*/ f16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8" t="f21" r="f19" b="f20"/>
              <a:pathLst>
                <a:path w="3467" h="3467">
                  <a:moveTo>
                    <a:pt x="f4" y="f5"/>
                  </a:moveTo>
                  <a:cubicBezTo>
                    <a:pt x="f6" y="f5"/>
                    <a:pt x="f5" y="f6"/>
                    <a:pt x="f5" y="f4"/>
                  </a:cubicBezTo>
                  <a:cubicBezTo>
                    <a:pt x="f5" y="f7"/>
                    <a:pt x="f6" y="f8"/>
                    <a:pt x="f4" y="f8"/>
                  </a:cubicBezTo>
                  <a:cubicBezTo>
                    <a:pt x="f9" y="f8"/>
                    <a:pt x="f8" y="f7"/>
                    <a:pt x="f8" y="f4"/>
                  </a:cubicBezTo>
                  <a:cubicBezTo>
                    <a:pt x="f8" y="f6"/>
                    <a:pt x="f9" y="f5"/>
                    <a:pt x="f4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7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chemeClr val="bg1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82" name="Google Shape;10394;p74">
              <a:extLst>
                <a:ext uri="{FF2B5EF4-FFF2-40B4-BE49-F238E27FC236}">
                  <a16:creationId xmlns:a16="http://schemas.microsoft.com/office/drawing/2014/main" id="{122A78A3-C2CC-5BD0-7291-FFA346F77528}"/>
                </a:ext>
              </a:extLst>
            </p:cNvPr>
            <p:cNvSpPr/>
            <p:nvPr/>
          </p:nvSpPr>
          <p:spPr>
            <a:xfrm>
              <a:off x="3328242" y="2331811"/>
              <a:ext cx="66504" cy="4280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671"/>
                <a:gd name="f4" fmla="val 1009"/>
                <a:gd name="f5" fmla="val 1"/>
                <a:gd name="f6" fmla="val 851"/>
                <a:gd name="f7" fmla="val 1008"/>
                <a:gd name="f8" fmla="val 1450"/>
                <a:gd name="f9" fmla="val 126"/>
                <a:gd name="f10" fmla="val 1167"/>
                <a:gd name="f11" fmla="val 158"/>
                <a:gd name="f12" fmla="val 568"/>
                <a:gd name="f13" fmla="val 284"/>
                <a:gd name="f14" fmla="val 95"/>
                <a:gd name="f15" fmla="*/ f0 1 1671"/>
                <a:gd name="f16" fmla="*/ f1 1 1009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1671"/>
                <a:gd name="f23" fmla="*/ f20 1 1009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1671" h="1009">
                  <a:moveTo>
                    <a:pt x="f5" y="f2"/>
                  </a:moveTo>
                  <a:lnTo>
                    <a:pt x="f6" y="f7"/>
                  </a:lnTo>
                  <a:lnTo>
                    <a:pt x="f3" y="f2"/>
                  </a:lnTo>
                  <a:lnTo>
                    <a:pt x="f3" y="f2"/>
                  </a:lnTo>
                  <a:cubicBezTo>
                    <a:pt x="f8" y="f9"/>
                    <a:pt x="f10" y="f11"/>
                    <a:pt x="f6" y="f11"/>
                  </a:cubicBezTo>
                  <a:cubicBezTo>
                    <a:pt x="f12" y="f11"/>
                    <a:pt x="f13" y="f14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7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chemeClr val="bg1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83" name="Google Shape;10395;p74">
              <a:extLst>
                <a:ext uri="{FF2B5EF4-FFF2-40B4-BE49-F238E27FC236}">
                  <a16:creationId xmlns:a16="http://schemas.microsoft.com/office/drawing/2014/main" id="{1C85C88F-68D8-A679-8D64-466D6484960D}"/>
                </a:ext>
              </a:extLst>
            </p:cNvPr>
            <p:cNvSpPr/>
            <p:nvPr/>
          </p:nvSpPr>
          <p:spPr>
            <a:xfrm>
              <a:off x="3239207" y="2322429"/>
              <a:ext cx="111639" cy="18045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805"/>
                <a:gd name="f4" fmla="val 4254"/>
                <a:gd name="f5" fmla="val 1261"/>
                <a:gd name="f6" fmla="val 1"/>
                <a:gd name="f7" fmla="val 474"/>
                <a:gd name="f8" fmla="val 599"/>
                <a:gd name="f9" fmla="val 1513"/>
                <a:gd name="f10" fmla="val 2490"/>
                <a:gd name="f11" fmla="val 3907"/>
                <a:gd name="f12" fmla="val 4096"/>
                <a:gd name="f13" fmla="val 158"/>
                <a:gd name="f14" fmla="val 379"/>
                <a:gd name="f15" fmla="val 1891"/>
                <a:gd name="f16" fmla="*/ f0 1 2805"/>
                <a:gd name="f17" fmla="*/ f1 1 4254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2805"/>
                <a:gd name="f24" fmla="*/ f21 1 4254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2805" h="4254">
                  <a:moveTo>
                    <a:pt x="f5" y="f6"/>
                  </a:moveTo>
                  <a:cubicBezTo>
                    <a:pt x="f7" y="f8"/>
                    <a:pt x="f6" y="f9"/>
                    <a:pt x="f6" y="f10"/>
                  </a:cubicBezTo>
                  <a:lnTo>
                    <a:pt x="f6" y="f11"/>
                  </a:lnTo>
                  <a:cubicBezTo>
                    <a:pt x="f6" y="f12"/>
                    <a:pt x="f13" y="f4"/>
                    <a:pt x="f14" y="f4"/>
                  </a:cubicBezTo>
                  <a:lnTo>
                    <a:pt x="f3" y="f4"/>
                  </a:lnTo>
                  <a:lnTo>
                    <a:pt x="f3" y="f15"/>
                  </a:lnTo>
                  <a:lnTo>
                    <a:pt x="f5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7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chemeClr val="bg1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84" name="Google Shape;10396;p74">
              <a:extLst>
                <a:ext uri="{FF2B5EF4-FFF2-40B4-BE49-F238E27FC236}">
                  <a16:creationId xmlns:a16="http://schemas.microsoft.com/office/drawing/2014/main" id="{5E6C24D4-2CD5-F59D-B1A6-773553FFF79A}"/>
                </a:ext>
              </a:extLst>
            </p:cNvPr>
            <p:cNvSpPr/>
            <p:nvPr/>
          </p:nvSpPr>
          <p:spPr>
            <a:xfrm>
              <a:off x="3377153" y="2323792"/>
              <a:ext cx="111639" cy="18045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805"/>
                <a:gd name="f4" fmla="val 4254"/>
                <a:gd name="f5" fmla="val 1544"/>
                <a:gd name="f6" fmla="val 1"/>
                <a:gd name="f7" fmla="val 1890"/>
                <a:gd name="f8" fmla="val 4253"/>
                <a:gd name="f9" fmla="val 2458"/>
                <a:gd name="f10" fmla="val 2647"/>
                <a:gd name="f11" fmla="val 2804"/>
                <a:gd name="f12" fmla="val 4096"/>
                <a:gd name="f13" fmla="val 3907"/>
                <a:gd name="f14" fmla="val 2489"/>
                <a:gd name="f15" fmla="val 2773"/>
                <a:gd name="f16" fmla="val 1481"/>
                <a:gd name="f17" fmla="val 2300"/>
                <a:gd name="f18" fmla="val 567"/>
                <a:gd name="f19" fmla="*/ f0 1 2805"/>
                <a:gd name="f20" fmla="*/ f1 1 4254"/>
                <a:gd name="f21" fmla="val f2"/>
                <a:gd name="f22" fmla="val f3"/>
                <a:gd name="f23" fmla="val f4"/>
                <a:gd name="f24" fmla="+- f23 0 f21"/>
                <a:gd name="f25" fmla="+- f22 0 f21"/>
                <a:gd name="f26" fmla="*/ f25 1 2805"/>
                <a:gd name="f27" fmla="*/ f24 1 4254"/>
                <a:gd name="f28" fmla="*/ f21 1 f26"/>
                <a:gd name="f29" fmla="*/ f22 1 f26"/>
                <a:gd name="f30" fmla="*/ f21 1 f27"/>
                <a:gd name="f31" fmla="*/ f23 1 f27"/>
                <a:gd name="f32" fmla="*/ f28 f19 1"/>
                <a:gd name="f33" fmla="*/ f29 f19 1"/>
                <a:gd name="f34" fmla="*/ f31 f20 1"/>
                <a:gd name="f35" fmla="*/ f30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2805" h="4254">
                  <a:moveTo>
                    <a:pt x="f5" y="f2"/>
                  </a:moveTo>
                  <a:lnTo>
                    <a:pt x="f6" y="f7"/>
                  </a:lnTo>
                  <a:lnTo>
                    <a:pt x="f6" y="f8"/>
                  </a:lnTo>
                  <a:lnTo>
                    <a:pt x="f9" y="f8"/>
                  </a:lnTo>
                  <a:cubicBezTo>
                    <a:pt x="f10" y="f8"/>
                    <a:pt x="f11" y="f12"/>
                    <a:pt x="f11" y="f13"/>
                  </a:cubicBezTo>
                  <a:lnTo>
                    <a:pt x="f11" y="f14"/>
                  </a:lnTo>
                  <a:cubicBezTo>
                    <a:pt x="f15" y="f16"/>
                    <a:pt x="f17" y="f18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7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chemeClr val="bg1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85" name="Google Shape;10397;p74">
              <a:extLst>
                <a:ext uri="{FF2B5EF4-FFF2-40B4-BE49-F238E27FC236}">
                  <a16:creationId xmlns:a16="http://schemas.microsoft.com/office/drawing/2014/main" id="{EC8174E3-E575-8E54-A7AF-693F9CEF6D8D}"/>
                </a:ext>
              </a:extLst>
            </p:cNvPr>
            <p:cNvSpPr/>
            <p:nvPr/>
          </p:nvSpPr>
          <p:spPr>
            <a:xfrm>
              <a:off x="3380939" y="2143381"/>
              <a:ext cx="219465" cy="18444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514"/>
                <a:gd name="f4" fmla="val 4348"/>
                <a:gd name="f5" fmla="val 3686"/>
                <a:gd name="f6" fmla="val 1512"/>
                <a:gd name="f7" fmla="val 3907"/>
                <a:gd name="f8" fmla="val 4064"/>
                <a:gd name="f9" fmla="val 1670"/>
                <a:gd name="f10" fmla="val 1859"/>
                <a:gd name="f11" fmla="val 2048"/>
                <a:gd name="f12" fmla="val 2205"/>
                <a:gd name="f13" fmla="val 2993"/>
                <a:gd name="f14" fmla="val 2804"/>
                <a:gd name="f15" fmla="val 2646"/>
                <a:gd name="f16" fmla="val 4127"/>
                <a:gd name="f17" fmla="val 536"/>
                <a:gd name="f18" fmla="val 3056"/>
                <a:gd name="f19" fmla="val 851"/>
                <a:gd name="f20" fmla="val 2331"/>
                <a:gd name="f21" fmla="val 1607"/>
                <a:gd name="f22" fmla="val 977"/>
                <a:gd name="f23" fmla="val 504"/>
                <a:gd name="f24" fmla="val 63"/>
                <a:gd name="f25" fmla="val 347"/>
                <a:gd name="f26" fmla="val 221"/>
                <a:gd name="f27" fmla="val 158"/>
                <a:gd name="f28" fmla="val 378"/>
                <a:gd name="f29" fmla="val 567"/>
                <a:gd name="f30" fmla="val 945"/>
                <a:gd name="f31" fmla="val 756"/>
                <a:gd name="f32" fmla="val 1638"/>
                <a:gd name="f33" fmla="val 1575"/>
                <a:gd name="f34" fmla="val 2615"/>
                <a:gd name="f35" fmla="val 2930"/>
                <a:gd name="f36" fmla="val 3214"/>
                <a:gd name="f37" fmla="val 1449"/>
                <a:gd name="f38" fmla="val 3466"/>
                <a:gd name="f39" fmla="val 3718"/>
                <a:gd name="f40" fmla="val 4001"/>
                <a:gd name="f41" fmla="val 2520"/>
                <a:gd name="f42" fmla="val 5167"/>
                <a:gd name="f43" fmla="val 5356"/>
                <a:gd name="f44" fmla="val 5513"/>
                <a:gd name="f45" fmla="val 4190"/>
                <a:gd name="f46" fmla="val 5482"/>
                <a:gd name="f47" fmla="val 4915"/>
                <a:gd name="f48" fmla="*/ f0 1 5514"/>
                <a:gd name="f49" fmla="*/ f1 1 4348"/>
                <a:gd name="f50" fmla="val f2"/>
                <a:gd name="f51" fmla="val f3"/>
                <a:gd name="f52" fmla="val f4"/>
                <a:gd name="f53" fmla="+- f52 0 f50"/>
                <a:gd name="f54" fmla="+- f51 0 f50"/>
                <a:gd name="f55" fmla="*/ f54 1 5514"/>
                <a:gd name="f56" fmla="*/ f53 1 4348"/>
                <a:gd name="f57" fmla="*/ f50 1 f55"/>
                <a:gd name="f58" fmla="*/ f51 1 f55"/>
                <a:gd name="f59" fmla="*/ f50 1 f56"/>
                <a:gd name="f60" fmla="*/ f52 1 f56"/>
                <a:gd name="f61" fmla="*/ f57 f48 1"/>
                <a:gd name="f62" fmla="*/ f58 f48 1"/>
                <a:gd name="f63" fmla="*/ f60 f49 1"/>
                <a:gd name="f64" fmla="*/ f59 f4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1" t="f64" r="f62" b="f63"/>
              <a:pathLst>
                <a:path w="5514" h="434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15" y="f11"/>
                    <a:pt x="f15" y="f10"/>
                  </a:cubicBezTo>
                  <a:cubicBezTo>
                    <a:pt x="f15" y="f9"/>
                    <a:pt x="f14" y="f6"/>
                    <a:pt x="f13" y="f6"/>
                  </a:cubicBezTo>
                  <a:close/>
                  <a:moveTo>
                    <a:pt x="f16" y="f2"/>
                  </a:moveTo>
                  <a:cubicBezTo>
                    <a:pt x="f5" y="f17"/>
                    <a:pt x="f18" y="f19"/>
                    <a:pt x="f20" y="f19"/>
                  </a:cubicBezTo>
                  <a:cubicBezTo>
                    <a:pt x="f21" y="f19"/>
                    <a:pt x="f22" y="f23"/>
                    <a:pt x="f17" y="f24"/>
                  </a:cubicBezTo>
                  <a:cubicBezTo>
                    <a:pt x="f25" y="f26"/>
                    <a:pt x="f27" y="f28"/>
                    <a:pt x="f2" y="f29"/>
                  </a:cubicBezTo>
                  <a:cubicBezTo>
                    <a:pt x="f30" y="f31"/>
                    <a:pt x="f32" y="f33"/>
                    <a:pt x="f32" y="f34"/>
                  </a:cubicBezTo>
                  <a:cubicBezTo>
                    <a:pt x="f32" y="f35"/>
                    <a:pt x="f33" y="f36"/>
                    <a:pt x="f37" y="f38"/>
                  </a:cubicBezTo>
                  <a:cubicBezTo>
                    <a:pt x="f10" y="f39"/>
                    <a:pt x="f12" y="f40"/>
                    <a:pt x="f41" y="f4"/>
                  </a:cubicBezTo>
                  <a:lnTo>
                    <a:pt x="f42" y="f4"/>
                  </a:lnTo>
                  <a:cubicBezTo>
                    <a:pt x="f43" y="f4"/>
                    <a:pt x="f44" y="f45"/>
                    <a:pt x="f44" y="f40"/>
                  </a:cubicBezTo>
                  <a:lnTo>
                    <a:pt x="f44" y="f34"/>
                  </a:lnTo>
                  <a:cubicBezTo>
                    <a:pt x="f46" y="f6"/>
                    <a:pt x="f47" y="f29"/>
                    <a:pt x="f16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7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chemeClr val="bg1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86" name="Google Shape;10398;p74">
              <a:extLst>
                <a:ext uri="{FF2B5EF4-FFF2-40B4-BE49-F238E27FC236}">
                  <a16:creationId xmlns:a16="http://schemas.microsoft.com/office/drawing/2014/main" id="{A15BBB54-8E0C-E208-87BE-4C32EE127434}"/>
                </a:ext>
              </a:extLst>
            </p:cNvPr>
            <p:cNvSpPr/>
            <p:nvPr/>
          </p:nvSpPr>
          <p:spPr>
            <a:xfrm>
              <a:off x="3128875" y="2142018"/>
              <a:ext cx="216959" cy="18448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451"/>
                <a:gd name="f4" fmla="val 4349"/>
                <a:gd name="f5" fmla="val 2426"/>
                <a:gd name="f6" fmla="val 1544"/>
                <a:gd name="f7" fmla="val 2615"/>
                <a:gd name="f8" fmla="val 2773"/>
                <a:gd name="f9" fmla="val 1702"/>
                <a:gd name="f10" fmla="val 1891"/>
                <a:gd name="f11" fmla="val 2080"/>
                <a:gd name="f12" fmla="val 2237"/>
                <a:gd name="f13" fmla="val 1733"/>
                <a:gd name="f14" fmla="val 1513"/>
                <a:gd name="f15" fmla="val 1355"/>
                <a:gd name="f16" fmla="val 1324"/>
                <a:gd name="f17" fmla="val 1"/>
                <a:gd name="f18" fmla="val 536"/>
                <a:gd name="f19" fmla="val 568"/>
                <a:gd name="f20" fmla="val 2552"/>
                <a:gd name="f21" fmla="val 3939"/>
                <a:gd name="f22" fmla="val 4191"/>
                <a:gd name="f23" fmla="val 95"/>
                <a:gd name="f24" fmla="val 4348"/>
                <a:gd name="f25" fmla="val 316"/>
                <a:gd name="f26" fmla="val 2930"/>
                <a:gd name="f27" fmla="val 3214"/>
                <a:gd name="f28" fmla="val 3970"/>
                <a:gd name="f29" fmla="val 3561"/>
                <a:gd name="f30" fmla="val 3655"/>
                <a:gd name="f31" fmla="val 4002"/>
                <a:gd name="f32" fmla="val 3466"/>
                <a:gd name="f33" fmla="val 3876"/>
                <a:gd name="f34" fmla="val 3183"/>
                <a:gd name="f35" fmla="val 3813"/>
                <a:gd name="f36" fmla="val 1607"/>
                <a:gd name="f37" fmla="val 4506"/>
                <a:gd name="f38" fmla="val 757"/>
                <a:gd name="f39" fmla="val 5293"/>
                <a:gd name="f40" fmla="val 347"/>
                <a:gd name="f41" fmla="val 5104"/>
                <a:gd name="f42" fmla="val 190"/>
                <a:gd name="f43" fmla="val 4915"/>
                <a:gd name="f44" fmla="val 32"/>
                <a:gd name="f45" fmla="val 4474"/>
                <a:gd name="f46" fmla="val 505"/>
                <a:gd name="f47" fmla="val 3844"/>
                <a:gd name="f48" fmla="val 820"/>
                <a:gd name="f49" fmla="val 3151"/>
                <a:gd name="f50" fmla="val 1796"/>
                <a:gd name="f51" fmla="*/ f0 1 5451"/>
                <a:gd name="f52" fmla="*/ f1 1 4349"/>
                <a:gd name="f53" fmla="val f2"/>
                <a:gd name="f54" fmla="val f3"/>
                <a:gd name="f55" fmla="val f4"/>
                <a:gd name="f56" fmla="+- f55 0 f53"/>
                <a:gd name="f57" fmla="+- f54 0 f53"/>
                <a:gd name="f58" fmla="*/ f57 1 5451"/>
                <a:gd name="f59" fmla="*/ f56 1 4349"/>
                <a:gd name="f60" fmla="*/ f53 1 f58"/>
                <a:gd name="f61" fmla="*/ f54 1 f58"/>
                <a:gd name="f62" fmla="*/ f53 1 f59"/>
                <a:gd name="f63" fmla="*/ f55 1 f59"/>
                <a:gd name="f64" fmla="*/ f60 f51 1"/>
                <a:gd name="f65" fmla="*/ f61 f51 1"/>
                <a:gd name="f66" fmla="*/ f63 f52 1"/>
                <a:gd name="f67" fmla="*/ f62 f5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4" t="f67" r="f65" b="f66"/>
              <a:pathLst>
                <a:path w="5451" h="4349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15" y="f11"/>
                    <a:pt x="f15" y="f10"/>
                  </a:cubicBezTo>
                  <a:cubicBezTo>
                    <a:pt x="f15" y="f9"/>
                    <a:pt x="f14" y="f6"/>
                    <a:pt x="f13" y="f6"/>
                  </a:cubicBezTo>
                  <a:close/>
                  <a:moveTo>
                    <a:pt x="f16" y="f17"/>
                  </a:moveTo>
                  <a:cubicBezTo>
                    <a:pt x="f18" y="f19"/>
                    <a:pt x="f17" y="f14"/>
                    <a:pt x="f17" y="f20"/>
                  </a:cubicBezTo>
                  <a:lnTo>
                    <a:pt x="f17" y="f21"/>
                  </a:lnTo>
                  <a:cubicBezTo>
                    <a:pt x="f17" y="f22"/>
                    <a:pt x="f23" y="f24"/>
                    <a:pt x="f25" y="f24"/>
                  </a:cubicBezTo>
                  <a:lnTo>
                    <a:pt x="f26" y="f24"/>
                  </a:lnTo>
                  <a:cubicBezTo>
                    <a:pt x="f27" y="f28"/>
                    <a:pt x="f29" y="f30"/>
                    <a:pt x="f31" y="f32"/>
                  </a:cubicBezTo>
                  <a:cubicBezTo>
                    <a:pt x="f33" y="f34"/>
                    <a:pt x="f35" y="f26"/>
                    <a:pt x="f35" y="f7"/>
                  </a:cubicBezTo>
                  <a:cubicBezTo>
                    <a:pt x="f35" y="f36"/>
                    <a:pt x="f37" y="f38"/>
                    <a:pt x="f3" y="f19"/>
                  </a:cubicBezTo>
                  <a:cubicBezTo>
                    <a:pt x="f39" y="f40"/>
                    <a:pt x="f41" y="f42"/>
                    <a:pt x="f43" y="f44"/>
                  </a:cubicBezTo>
                  <a:cubicBezTo>
                    <a:pt x="f45" y="f46"/>
                    <a:pt x="f47" y="f48"/>
                    <a:pt x="f49" y="f48"/>
                  </a:cubicBezTo>
                  <a:cubicBezTo>
                    <a:pt x="f5" y="f48"/>
                    <a:pt x="f50" y="f46"/>
                    <a:pt x="f16" y="f17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7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chemeClr val="bg1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187" name="Google Shape;10412;p74">
            <a:extLst>
              <a:ext uri="{FF2B5EF4-FFF2-40B4-BE49-F238E27FC236}">
                <a16:creationId xmlns:a16="http://schemas.microsoft.com/office/drawing/2014/main" id="{207C943F-D9BB-97BE-3886-89D7ABAD6E5B}"/>
              </a:ext>
            </a:extLst>
          </p:cNvPr>
          <p:cNvGrpSpPr/>
          <p:nvPr/>
        </p:nvGrpSpPr>
        <p:grpSpPr>
          <a:xfrm>
            <a:off x="6030931" y="2828053"/>
            <a:ext cx="588592" cy="667280"/>
            <a:chOff x="5894798" y="1990411"/>
            <a:chExt cx="441444" cy="500460"/>
          </a:xfrm>
          <a:solidFill>
            <a:schemeClr val="bg2"/>
          </a:solidFill>
        </p:grpSpPr>
        <p:sp>
          <p:nvSpPr>
            <p:cNvPr id="188" name="Google Shape;10413;p74">
              <a:extLst>
                <a:ext uri="{FF2B5EF4-FFF2-40B4-BE49-F238E27FC236}">
                  <a16:creationId xmlns:a16="http://schemas.microsoft.com/office/drawing/2014/main" id="{9DC986DA-10F9-6AA8-EC02-A1FF987FFC4F}"/>
                </a:ext>
              </a:extLst>
            </p:cNvPr>
            <p:cNvSpPr/>
            <p:nvPr/>
          </p:nvSpPr>
          <p:spPr>
            <a:xfrm>
              <a:off x="6114263" y="1990411"/>
              <a:ext cx="27624" cy="7487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94"/>
                <a:gd name="f4" fmla="val 1765"/>
                <a:gd name="f5" fmla="val 347"/>
                <a:gd name="f6" fmla="val 1"/>
                <a:gd name="f7" fmla="val 158"/>
                <a:gd name="f8" fmla="val 1418"/>
                <a:gd name="f9" fmla="val 1607"/>
                <a:gd name="f10" fmla="val 536"/>
                <a:gd name="f11" fmla="val 693"/>
                <a:gd name="f12" fmla="*/ f0 1 694"/>
                <a:gd name="f13" fmla="*/ f1 1 1765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694"/>
                <a:gd name="f20" fmla="*/ f17 1 1765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694" h="1765">
                  <a:moveTo>
                    <a:pt x="f5" y="f6"/>
                  </a:moveTo>
                  <a:cubicBezTo>
                    <a:pt x="f7" y="f6"/>
                    <a:pt x="f2" y="f7"/>
                    <a:pt x="f2" y="f5"/>
                  </a:cubicBezTo>
                  <a:lnTo>
                    <a:pt x="f2" y="f8"/>
                  </a:lnTo>
                  <a:cubicBezTo>
                    <a:pt x="f2" y="f9"/>
                    <a:pt x="f7" y="f4"/>
                    <a:pt x="f5" y="f4"/>
                  </a:cubicBezTo>
                  <a:cubicBezTo>
                    <a:pt x="f10" y="f4"/>
                    <a:pt x="f11" y="f9"/>
                    <a:pt x="f11" y="f8"/>
                  </a:cubicBezTo>
                  <a:lnTo>
                    <a:pt x="f11" y="f5"/>
                  </a:lnTo>
                  <a:cubicBezTo>
                    <a:pt x="f11" y="f7"/>
                    <a:pt x="f10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7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chemeClr val="bg1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89" name="Google Shape;10414;p74">
              <a:extLst>
                <a:ext uri="{FF2B5EF4-FFF2-40B4-BE49-F238E27FC236}">
                  <a16:creationId xmlns:a16="http://schemas.microsoft.com/office/drawing/2014/main" id="{8060AFDD-57F7-FD2E-92E1-307E9BE871EF}"/>
                </a:ext>
              </a:extLst>
            </p:cNvPr>
            <p:cNvSpPr/>
            <p:nvPr/>
          </p:nvSpPr>
          <p:spPr>
            <a:xfrm>
              <a:off x="6198287" y="2022140"/>
              <a:ext cx="56436" cy="5786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8"/>
                <a:gd name="f4" fmla="val 1364"/>
                <a:gd name="f5" fmla="val 1071"/>
                <a:gd name="f6" fmla="val 1"/>
                <a:gd name="f7" fmla="val 977"/>
                <a:gd name="f8" fmla="val 882"/>
                <a:gd name="f9" fmla="val 24"/>
                <a:gd name="f10" fmla="val 819"/>
                <a:gd name="f11" fmla="val 72"/>
                <a:gd name="f12" fmla="val 126"/>
                <a:gd name="f13" fmla="val 796"/>
                <a:gd name="f14" fmla="val 922"/>
                <a:gd name="f15" fmla="val 1143"/>
                <a:gd name="f16" fmla="val 1269"/>
                <a:gd name="f17" fmla="val 189"/>
                <a:gd name="f18" fmla="val 1332"/>
                <a:gd name="f19" fmla="val 268"/>
                <a:gd name="f20" fmla="val 1363"/>
                <a:gd name="f21" fmla="val 350"/>
                <a:gd name="f22" fmla="val 433"/>
                <a:gd name="f23" fmla="val 520"/>
                <a:gd name="f24" fmla="val 599"/>
                <a:gd name="f25" fmla="val 1323"/>
                <a:gd name="f26" fmla="val 544"/>
                <a:gd name="f27" fmla="val 418"/>
                <a:gd name="f28" fmla="val 198"/>
                <a:gd name="f29" fmla="val 1260"/>
                <a:gd name="f30" fmla="val 1166"/>
                <a:gd name="f31" fmla="*/ f0 1 1418"/>
                <a:gd name="f32" fmla="*/ f1 1 1364"/>
                <a:gd name="f33" fmla="val f2"/>
                <a:gd name="f34" fmla="val f3"/>
                <a:gd name="f35" fmla="val f4"/>
                <a:gd name="f36" fmla="+- f35 0 f33"/>
                <a:gd name="f37" fmla="+- f34 0 f33"/>
                <a:gd name="f38" fmla="*/ f37 1 1418"/>
                <a:gd name="f39" fmla="*/ f36 1 1364"/>
                <a:gd name="f40" fmla="*/ f33 1 f38"/>
                <a:gd name="f41" fmla="*/ f34 1 f38"/>
                <a:gd name="f42" fmla="*/ f33 1 f39"/>
                <a:gd name="f43" fmla="*/ f35 1 f39"/>
                <a:gd name="f44" fmla="*/ f40 f31 1"/>
                <a:gd name="f45" fmla="*/ f41 f31 1"/>
                <a:gd name="f46" fmla="*/ f43 f32 1"/>
                <a:gd name="f47" fmla="*/ f42 f3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4" t="f47" r="f45" b="f46"/>
              <a:pathLst>
                <a:path w="1418" h="136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2" y="f14"/>
                    <a:pt x="f2" y="f15"/>
                    <a:pt x="f12" y="f16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18"/>
                    <a:pt x="f24" y="f16"/>
                  </a:cubicBezTo>
                  <a:lnTo>
                    <a:pt x="f25" y="f26"/>
                  </a:lnTo>
                  <a:cubicBezTo>
                    <a:pt x="f3" y="f27"/>
                    <a:pt x="f3" y="f28"/>
                    <a:pt x="f25" y="f11"/>
                  </a:cubicBezTo>
                  <a:cubicBezTo>
                    <a:pt x="f29" y="f9"/>
                    <a:pt x="f30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7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chemeClr val="bg1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90" name="Google Shape;10415;p74">
              <a:extLst>
                <a:ext uri="{FF2B5EF4-FFF2-40B4-BE49-F238E27FC236}">
                  <a16:creationId xmlns:a16="http://schemas.microsoft.com/office/drawing/2014/main" id="{A3CD5DC7-B9CA-FA67-6308-EA7C229E1A6E}"/>
                </a:ext>
              </a:extLst>
            </p:cNvPr>
            <p:cNvSpPr/>
            <p:nvPr/>
          </p:nvSpPr>
          <p:spPr>
            <a:xfrm>
              <a:off x="6279760" y="2197540"/>
              <a:ext cx="56482" cy="3079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726"/>
                <a:gd name="f5" fmla="val 379"/>
                <a:gd name="f6" fmla="val 1"/>
                <a:gd name="f7" fmla="val 158"/>
                <a:gd name="f8" fmla="val 347"/>
                <a:gd name="f9" fmla="val 568"/>
                <a:gd name="f10" fmla="val 725"/>
                <a:gd name="f11" fmla="val 1072"/>
                <a:gd name="f12" fmla="val 1261"/>
                <a:gd name="f13" fmla="*/ f0 1 1419"/>
                <a:gd name="f14" fmla="*/ f1 1 726"/>
                <a:gd name="f15" fmla="val f2"/>
                <a:gd name="f16" fmla="val f3"/>
                <a:gd name="f17" fmla="val f4"/>
                <a:gd name="f18" fmla="+- f17 0 f15"/>
                <a:gd name="f19" fmla="+- f16 0 f15"/>
                <a:gd name="f20" fmla="*/ f19 1 1419"/>
                <a:gd name="f21" fmla="*/ f18 1 726"/>
                <a:gd name="f22" fmla="*/ f15 1 f20"/>
                <a:gd name="f23" fmla="*/ f16 1 f20"/>
                <a:gd name="f24" fmla="*/ f15 1 f21"/>
                <a:gd name="f25" fmla="*/ f17 1 f21"/>
                <a:gd name="f26" fmla="*/ f22 f13 1"/>
                <a:gd name="f27" fmla="*/ f23 f13 1"/>
                <a:gd name="f28" fmla="*/ f25 f14 1"/>
                <a:gd name="f29" fmla="*/ f2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1419" h="726">
                  <a:moveTo>
                    <a:pt x="f5" y="f6"/>
                  </a:moveTo>
                  <a:cubicBezTo>
                    <a:pt x="f7" y="f6"/>
                    <a:pt x="f6" y="f7"/>
                    <a:pt x="f6" y="f8"/>
                  </a:cubicBezTo>
                  <a:cubicBezTo>
                    <a:pt x="f6" y="f9"/>
                    <a:pt x="f7" y="f10"/>
                    <a:pt x="f5" y="f10"/>
                  </a:cubicBezTo>
                  <a:lnTo>
                    <a:pt x="f11" y="f10"/>
                  </a:lnTo>
                  <a:cubicBezTo>
                    <a:pt x="f12" y="f10"/>
                    <a:pt x="f3" y="f9"/>
                    <a:pt x="f3" y="f8"/>
                  </a:cubicBezTo>
                  <a:cubicBezTo>
                    <a:pt x="f3" y="f7"/>
                    <a:pt x="f12" y="f6"/>
                    <a:pt x="f11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7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chemeClr val="bg1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91" name="Google Shape;10416;p74">
              <a:extLst>
                <a:ext uri="{FF2B5EF4-FFF2-40B4-BE49-F238E27FC236}">
                  <a16:creationId xmlns:a16="http://schemas.microsoft.com/office/drawing/2014/main" id="{959FB98B-4142-C1CA-4B07-3CF0B78F85A6}"/>
                </a:ext>
              </a:extLst>
            </p:cNvPr>
            <p:cNvSpPr/>
            <p:nvPr/>
          </p:nvSpPr>
          <p:spPr>
            <a:xfrm>
              <a:off x="5894798" y="2197540"/>
              <a:ext cx="56482" cy="2943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694"/>
                <a:gd name="f5" fmla="val 347"/>
                <a:gd name="f6" fmla="val 1"/>
                <a:gd name="f7" fmla="val 158"/>
                <a:gd name="f8" fmla="val 568"/>
                <a:gd name="f9" fmla="val 1072"/>
                <a:gd name="f10" fmla="val 1261"/>
                <a:gd name="f11" fmla="*/ f0 1 1419"/>
                <a:gd name="f12" fmla="*/ f1 1 694"/>
                <a:gd name="f13" fmla="val f2"/>
                <a:gd name="f14" fmla="val f3"/>
                <a:gd name="f15" fmla="val f4"/>
                <a:gd name="f16" fmla="+- f15 0 f13"/>
                <a:gd name="f17" fmla="+- f14 0 f13"/>
                <a:gd name="f18" fmla="*/ f17 1 1419"/>
                <a:gd name="f19" fmla="*/ f16 1 694"/>
                <a:gd name="f20" fmla="*/ f13 1 f18"/>
                <a:gd name="f21" fmla="*/ f14 1 f18"/>
                <a:gd name="f22" fmla="*/ f13 1 f19"/>
                <a:gd name="f23" fmla="*/ f15 1 f19"/>
                <a:gd name="f24" fmla="*/ f20 f11 1"/>
                <a:gd name="f25" fmla="*/ f21 f11 1"/>
                <a:gd name="f26" fmla="*/ f23 f12 1"/>
                <a:gd name="f27" fmla="*/ f22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1419" h="694">
                  <a:moveTo>
                    <a:pt x="f5" y="f6"/>
                  </a:moveTo>
                  <a:cubicBezTo>
                    <a:pt x="f7" y="f6"/>
                    <a:pt x="f6" y="f7"/>
                    <a:pt x="f6" y="f5"/>
                  </a:cubicBezTo>
                  <a:cubicBezTo>
                    <a:pt x="f6" y="f8"/>
                    <a:pt x="f7" y="f4"/>
                    <a:pt x="f5" y="f4"/>
                  </a:cubicBezTo>
                  <a:lnTo>
                    <a:pt x="f9" y="f4"/>
                  </a:lnTo>
                  <a:cubicBezTo>
                    <a:pt x="f10" y="f4"/>
                    <a:pt x="f3" y="f8"/>
                    <a:pt x="f3" y="f5"/>
                  </a:cubicBezTo>
                  <a:cubicBezTo>
                    <a:pt x="f3" y="f7"/>
                    <a:pt x="f10" y="f6"/>
                    <a:pt x="f9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7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chemeClr val="bg1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92" name="Google Shape;10417;p74">
              <a:extLst>
                <a:ext uri="{FF2B5EF4-FFF2-40B4-BE49-F238E27FC236}">
                  <a16:creationId xmlns:a16="http://schemas.microsoft.com/office/drawing/2014/main" id="{8785E938-9AA3-6F94-F95B-A1D37D2A0BD0}"/>
                </a:ext>
              </a:extLst>
            </p:cNvPr>
            <p:cNvSpPr/>
            <p:nvPr/>
          </p:nvSpPr>
          <p:spPr>
            <a:xfrm>
              <a:off x="6003895" y="2022140"/>
              <a:ext cx="56482" cy="5786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1364"/>
                <a:gd name="f5" fmla="val 363"/>
                <a:gd name="f6" fmla="val 1"/>
                <a:gd name="f7" fmla="val 276"/>
                <a:gd name="f8" fmla="val 190"/>
                <a:gd name="f9" fmla="val 24"/>
                <a:gd name="f10" fmla="val 127"/>
                <a:gd name="f11" fmla="val 72"/>
                <a:gd name="f12" fmla="val 198"/>
                <a:gd name="f13" fmla="val 450"/>
                <a:gd name="f14" fmla="val 544"/>
                <a:gd name="f15" fmla="val 820"/>
                <a:gd name="f16" fmla="val 1269"/>
                <a:gd name="f17" fmla="val 883"/>
                <a:gd name="f18" fmla="val 1332"/>
                <a:gd name="f19" fmla="val 977"/>
                <a:gd name="f20" fmla="val 1363"/>
                <a:gd name="f21" fmla="val 1072"/>
                <a:gd name="f22" fmla="val 1166"/>
                <a:gd name="f23" fmla="val 1261"/>
                <a:gd name="f24" fmla="val 1324"/>
                <a:gd name="f25" fmla="val 1418"/>
                <a:gd name="f26" fmla="val 1143"/>
                <a:gd name="f27" fmla="val 922"/>
                <a:gd name="f28" fmla="val 796"/>
                <a:gd name="f29" fmla="val 599"/>
                <a:gd name="f30" fmla="val 536"/>
                <a:gd name="f31" fmla="*/ f0 1 1419"/>
                <a:gd name="f32" fmla="*/ f1 1 1364"/>
                <a:gd name="f33" fmla="val f2"/>
                <a:gd name="f34" fmla="val f3"/>
                <a:gd name="f35" fmla="val f4"/>
                <a:gd name="f36" fmla="+- f35 0 f33"/>
                <a:gd name="f37" fmla="+- f34 0 f33"/>
                <a:gd name="f38" fmla="*/ f37 1 1419"/>
                <a:gd name="f39" fmla="*/ f36 1 1364"/>
                <a:gd name="f40" fmla="*/ f33 1 f38"/>
                <a:gd name="f41" fmla="*/ f34 1 f38"/>
                <a:gd name="f42" fmla="*/ f33 1 f39"/>
                <a:gd name="f43" fmla="*/ f35 1 f39"/>
                <a:gd name="f44" fmla="*/ f40 f31 1"/>
                <a:gd name="f45" fmla="*/ f41 f31 1"/>
                <a:gd name="f46" fmla="*/ f43 f32 1"/>
                <a:gd name="f47" fmla="*/ f42 f3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4" t="f47" r="f45" b="f46"/>
              <a:pathLst>
                <a:path w="1419" h="136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6" y="f12"/>
                    <a:pt x="f6" y="f13"/>
                    <a:pt x="f10" y="f14"/>
                  </a:cubicBezTo>
                  <a:lnTo>
                    <a:pt x="f15" y="f16"/>
                  </a:ln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18"/>
                    <a:pt x="f24" y="f16"/>
                  </a:cubicBezTo>
                  <a:cubicBezTo>
                    <a:pt x="f25" y="f26"/>
                    <a:pt x="f25" y="f27"/>
                    <a:pt x="f24" y="f28"/>
                  </a:cubicBezTo>
                  <a:lnTo>
                    <a:pt x="f29" y="f11"/>
                  </a:lnTo>
                  <a:cubicBezTo>
                    <a:pt x="f30" y="f9"/>
                    <a:pt x="f13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7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chemeClr val="bg1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93" name="Google Shape;10418;p74">
              <a:extLst>
                <a:ext uri="{FF2B5EF4-FFF2-40B4-BE49-F238E27FC236}">
                  <a16:creationId xmlns:a16="http://schemas.microsoft.com/office/drawing/2014/main" id="{3FD84E38-EAAF-ECE4-9B4B-88FDF05ABF6D}"/>
                </a:ext>
              </a:extLst>
            </p:cNvPr>
            <p:cNvSpPr/>
            <p:nvPr/>
          </p:nvSpPr>
          <p:spPr>
            <a:xfrm>
              <a:off x="5919871" y="2079702"/>
              <a:ext cx="58987" cy="4407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82"/>
                <a:gd name="f4" fmla="val 1039"/>
                <a:gd name="f5" fmla="val 396"/>
                <a:gd name="f6" fmla="val 267"/>
                <a:gd name="f7" fmla="val 132"/>
                <a:gd name="f8" fmla="val 81"/>
                <a:gd name="f9" fmla="val 64"/>
                <a:gd name="f10" fmla="val 195"/>
                <a:gd name="f11" fmla="val 1"/>
                <a:gd name="f12" fmla="val 353"/>
                <a:gd name="f13" fmla="val 573"/>
                <a:gd name="f14" fmla="val 221"/>
                <a:gd name="f15" fmla="val 668"/>
                <a:gd name="f16" fmla="val 946"/>
                <a:gd name="f17" fmla="val 1015"/>
                <a:gd name="f18" fmla="val 987"/>
                <a:gd name="f19" fmla="val 1031"/>
                <a:gd name="f20" fmla="val 1032"/>
                <a:gd name="f21" fmla="val 1077"/>
                <a:gd name="f22" fmla="val 1209"/>
                <a:gd name="f23" fmla="val 1349"/>
                <a:gd name="f24" fmla="val 974"/>
                <a:gd name="f25" fmla="val 1419"/>
                <a:gd name="f26" fmla="val 857"/>
                <a:gd name="f27" fmla="val 699"/>
                <a:gd name="f28" fmla="val 447"/>
                <a:gd name="f29" fmla="val 1261"/>
                <a:gd name="f30" fmla="val 384"/>
                <a:gd name="f31" fmla="val 536"/>
                <a:gd name="f32" fmla="val 38"/>
                <a:gd name="f33" fmla="val 493"/>
                <a:gd name="f34" fmla="val 12"/>
                <a:gd name="f35" fmla="val 445"/>
                <a:gd name="f36" fmla="*/ f0 1 1482"/>
                <a:gd name="f37" fmla="*/ f1 1 1039"/>
                <a:gd name="f38" fmla="val f2"/>
                <a:gd name="f39" fmla="val f3"/>
                <a:gd name="f40" fmla="val f4"/>
                <a:gd name="f41" fmla="+- f40 0 f38"/>
                <a:gd name="f42" fmla="+- f39 0 f38"/>
                <a:gd name="f43" fmla="*/ f42 1 1482"/>
                <a:gd name="f44" fmla="*/ f41 1 1039"/>
                <a:gd name="f45" fmla="*/ f38 1 f43"/>
                <a:gd name="f46" fmla="*/ f39 1 f43"/>
                <a:gd name="f47" fmla="*/ f38 1 f44"/>
                <a:gd name="f48" fmla="*/ f40 1 f44"/>
                <a:gd name="f49" fmla="*/ f45 f36 1"/>
                <a:gd name="f50" fmla="*/ f46 f36 1"/>
                <a:gd name="f51" fmla="*/ f48 f37 1"/>
                <a:gd name="f52" fmla="*/ f47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9" t="f52" r="f50" b="f51"/>
              <a:pathLst>
                <a:path w="1482" h="1039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9" y="f13"/>
                    <a:pt x="f14" y="f15"/>
                  </a:cubicBezTo>
                  <a:lnTo>
                    <a:pt x="f16" y="f17"/>
                  </a:lnTo>
                  <a:cubicBezTo>
                    <a:pt x="f18" y="f19"/>
                    <a:pt x="f20" y="f4"/>
                    <a:pt x="f21" y="f4"/>
                  </a:cubicBezTo>
                  <a:cubicBezTo>
                    <a:pt x="f22" y="f4"/>
                    <a:pt x="f23" y="f24"/>
                    <a:pt x="f25" y="f26"/>
                  </a:cubicBezTo>
                  <a:cubicBezTo>
                    <a:pt x="f3" y="f27"/>
                    <a:pt x="f25" y="f28"/>
                    <a:pt x="f29" y="f30"/>
                  </a:cubicBezTo>
                  <a:lnTo>
                    <a:pt x="f31" y="f32"/>
                  </a:lnTo>
                  <a:cubicBezTo>
                    <a:pt x="f33" y="f34"/>
                    <a:pt x="f35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7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chemeClr val="bg1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94" name="Google Shape;10419;p74">
              <a:extLst>
                <a:ext uri="{FF2B5EF4-FFF2-40B4-BE49-F238E27FC236}">
                  <a16:creationId xmlns:a16="http://schemas.microsoft.com/office/drawing/2014/main" id="{E58CCBF2-BBBE-94C7-4398-5E21209EBAA7}"/>
                </a:ext>
              </a:extLst>
            </p:cNvPr>
            <p:cNvSpPr/>
            <p:nvPr/>
          </p:nvSpPr>
          <p:spPr>
            <a:xfrm>
              <a:off x="6250938" y="2080214"/>
              <a:ext cx="58942" cy="4547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81"/>
                <a:gd name="f4" fmla="val 1072"/>
                <a:gd name="f5" fmla="val 1110"/>
                <a:gd name="f6" fmla="val 1049"/>
                <a:gd name="f7" fmla="val 983"/>
                <a:gd name="f8" fmla="val 18"/>
                <a:gd name="f9" fmla="val 914"/>
                <a:gd name="f10" fmla="val 57"/>
                <a:gd name="f11" fmla="val 221"/>
                <a:gd name="f12" fmla="val 404"/>
                <a:gd name="f13" fmla="val 63"/>
                <a:gd name="f14" fmla="val 498"/>
                <a:gd name="f15" fmla="val 687"/>
                <a:gd name="f16" fmla="val 877"/>
                <a:gd name="f17" fmla="val 132"/>
                <a:gd name="f18" fmla="val 991"/>
                <a:gd name="f19" fmla="val 250"/>
                <a:gd name="f20" fmla="val 382"/>
                <a:gd name="f21" fmla="val 432"/>
                <a:gd name="f22" fmla="val 484"/>
                <a:gd name="f23" fmla="val 1060"/>
                <a:gd name="f24" fmla="val 536"/>
                <a:gd name="f25" fmla="val 1034"/>
                <a:gd name="f26" fmla="val 1260"/>
                <a:gd name="f27" fmla="val 1418"/>
                <a:gd name="f28" fmla="val 593"/>
                <a:gd name="f29" fmla="val 215"/>
                <a:gd name="f30" fmla="val 1353"/>
                <a:gd name="f31" fmla="val 85"/>
                <a:gd name="f32" fmla="val 1244"/>
                <a:gd name="f33" fmla="*/ f0 1 1481"/>
                <a:gd name="f34" fmla="*/ f1 1 1072"/>
                <a:gd name="f35" fmla="val f2"/>
                <a:gd name="f36" fmla="val f3"/>
                <a:gd name="f37" fmla="val f4"/>
                <a:gd name="f38" fmla="+- f37 0 f35"/>
                <a:gd name="f39" fmla="+- f36 0 f35"/>
                <a:gd name="f40" fmla="*/ f39 1 1481"/>
                <a:gd name="f41" fmla="*/ f38 1 1072"/>
                <a:gd name="f42" fmla="*/ f35 1 f40"/>
                <a:gd name="f43" fmla="*/ f36 1 f40"/>
                <a:gd name="f44" fmla="*/ f35 1 f41"/>
                <a:gd name="f45" fmla="*/ f37 1 f41"/>
                <a:gd name="f46" fmla="*/ f42 f33 1"/>
                <a:gd name="f47" fmla="*/ f43 f33 1"/>
                <a:gd name="f48" fmla="*/ f45 f34 1"/>
                <a:gd name="f49" fmla="*/ f44 f3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6" t="f49" r="f47" b="f48"/>
              <a:pathLst>
                <a:path w="1481" h="1072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12"/>
                  </a:lnTo>
                  <a:cubicBezTo>
                    <a:pt x="f13" y="f14"/>
                    <a:pt x="f2" y="f15"/>
                    <a:pt x="f13" y="f16"/>
                  </a:cubicBez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23"/>
                    <a:pt x="f24" y="f25"/>
                  </a:cubicBezTo>
                  <a:lnTo>
                    <a:pt x="f26" y="f15"/>
                  </a:lnTo>
                  <a:cubicBezTo>
                    <a:pt x="f27" y="f28"/>
                    <a:pt x="f3" y="f12"/>
                    <a:pt x="f27" y="f29"/>
                  </a:cubicBezTo>
                  <a:cubicBezTo>
                    <a:pt x="f30" y="f31"/>
                    <a:pt x="f32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7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chemeClr val="bg1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95" name="Google Shape;10420;p74">
              <a:extLst>
                <a:ext uri="{FF2B5EF4-FFF2-40B4-BE49-F238E27FC236}">
                  <a16:creationId xmlns:a16="http://schemas.microsoft.com/office/drawing/2014/main" id="{A28E320A-4712-1B60-697E-B124B070A8B3}"/>
                </a:ext>
              </a:extLst>
            </p:cNvPr>
            <p:cNvSpPr/>
            <p:nvPr/>
          </p:nvSpPr>
          <p:spPr>
            <a:xfrm>
              <a:off x="5970062" y="2077279"/>
              <a:ext cx="282156" cy="41359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089"/>
                <a:gd name="f4" fmla="val 9750"/>
                <a:gd name="f5" fmla="val 3529"/>
                <a:gd name="f6" fmla="val 3151"/>
                <a:gd name="f7" fmla="val 2836"/>
                <a:gd name="f8" fmla="val 315"/>
                <a:gd name="f9" fmla="val 725"/>
                <a:gd name="f10" fmla="val 1418"/>
                <a:gd name="f11" fmla="val 1040"/>
                <a:gd name="f12" fmla="val 2520"/>
                <a:gd name="f13" fmla="val 2111"/>
                <a:gd name="f14" fmla="val 1733"/>
                <a:gd name="f15" fmla="val 2143"/>
                <a:gd name="f16" fmla="val 1544"/>
                <a:gd name="f17" fmla="val 1638"/>
                <a:gd name="f18" fmla="val 2080"/>
                <a:gd name="f19" fmla="val 1764"/>
                <a:gd name="f20" fmla="val 3497"/>
                <a:gd name="f21" fmla="val 4253"/>
                <a:gd name="f22" fmla="val 4883"/>
                <a:gd name="f23" fmla="val 2710"/>
                <a:gd name="f24" fmla="val 3466"/>
                <a:gd name="f25" fmla="val 4096"/>
                <a:gd name="f26" fmla="val 4474"/>
                <a:gd name="f27" fmla="val 4600"/>
                <a:gd name="f28" fmla="val 3907"/>
                <a:gd name="f29" fmla="val 4758"/>
                <a:gd name="f30" fmla="val 4064"/>
                <a:gd name="f31" fmla="val 5073"/>
                <a:gd name="f32" fmla="val 4159"/>
                <a:gd name="f33" fmla="val 5482"/>
                <a:gd name="f34" fmla="val 5860"/>
                <a:gd name="f35" fmla="val 6081"/>
                <a:gd name="f36" fmla="val 4001"/>
                <a:gd name="f37" fmla="val 6238"/>
                <a:gd name="f38" fmla="val 3812"/>
                <a:gd name="f39" fmla="val 3623"/>
                <a:gd name="f40" fmla="val 4915"/>
                <a:gd name="f41" fmla="val 2678"/>
                <a:gd name="f42" fmla="val 4128"/>
                <a:gd name="f43" fmla="val 3844"/>
                <a:gd name="f44" fmla="val 3434"/>
                <a:gd name="f45" fmla="val 3025"/>
                <a:gd name="f46" fmla="val 788"/>
                <a:gd name="f47" fmla="val 4443"/>
                <a:gd name="f48" fmla="val 5167"/>
                <a:gd name="f49" fmla="val 6112"/>
                <a:gd name="f50" fmla="val 536"/>
                <a:gd name="f51" fmla="val 6963"/>
                <a:gd name="f52" fmla="val 1386"/>
                <a:gd name="f53" fmla="val 7372"/>
                <a:gd name="f54" fmla="val 8318"/>
                <a:gd name="f55" fmla="val 977"/>
                <a:gd name="f56" fmla="val 662"/>
                <a:gd name="f57" fmla="val 8633"/>
                <a:gd name="f58" fmla="val 9011"/>
                <a:gd name="f59" fmla="val 9389"/>
                <a:gd name="f60" fmla="val 9578"/>
                <a:gd name="f61" fmla="val 819"/>
                <a:gd name="f62" fmla="val 9735"/>
                <a:gd name="f63" fmla="val 1008"/>
                <a:gd name="f64" fmla="val 5923"/>
                <a:gd name="f65" fmla="val 9745"/>
                <a:gd name="f66" fmla="val 5979"/>
                <a:gd name="f67" fmla="val 9749"/>
                <a:gd name="f68" fmla="val 6029"/>
                <a:gd name="f69" fmla="val 6305"/>
                <a:gd name="f70" fmla="val 6396"/>
                <a:gd name="f71" fmla="val 9612"/>
                <a:gd name="f72" fmla="val 9452"/>
                <a:gd name="f73" fmla="val 9105"/>
                <a:gd name="f74" fmla="val 8696"/>
                <a:gd name="f75" fmla="val 8381"/>
                <a:gd name="f76" fmla="val 5702"/>
                <a:gd name="f77" fmla="val 7436"/>
                <a:gd name="f78" fmla="val 6522"/>
                <a:gd name="f79" fmla="val 7057"/>
                <a:gd name="f80" fmla="val 6175"/>
                <a:gd name="f81" fmla="val 5230"/>
                <a:gd name="f82" fmla="val 6774"/>
                <a:gd name="f83" fmla="val 6364"/>
                <a:gd name="f84" fmla="val 5986"/>
                <a:gd name="f85" fmla="val 5671"/>
                <a:gd name="f86" fmla="val 5356"/>
                <a:gd name="f87" fmla="val 4946"/>
                <a:gd name="f88" fmla="val 4568"/>
                <a:gd name="f89" fmla="val 3938"/>
                <a:gd name="f90" fmla="*/ f0 1 7089"/>
                <a:gd name="f91" fmla="*/ f1 1 9750"/>
                <a:gd name="f92" fmla="val f2"/>
                <a:gd name="f93" fmla="val f3"/>
                <a:gd name="f94" fmla="val f4"/>
                <a:gd name="f95" fmla="+- f94 0 f92"/>
                <a:gd name="f96" fmla="+- f93 0 f92"/>
                <a:gd name="f97" fmla="*/ f96 1 7089"/>
                <a:gd name="f98" fmla="*/ f95 1 9750"/>
                <a:gd name="f99" fmla="*/ f92 1 f97"/>
                <a:gd name="f100" fmla="*/ f93 1 f97"/>
                <a:gd name="f101" fmla="*/ f92 1 f98"/>
                <a:gd name="f102" fmla="*/ f94 1 f98"/>
                <a:gd name="f103" fmla="*/ f99 f90 1"/>
                <a:gd name="f104" fmla="*/ f100 f90 1"/>
                <a:gd name="f105" fmla="*/ f102 f91 1"/>
                <a:gd name="f106" fmla="*/ f101 f9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3" t="f106" r="f104" b="f105"/>
              <a:pathLst>
                <a:path w="7089" h="9750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10"/>
                  </a:lnTo>
                  <a:cubicBezTo>
                    <a:pt x="f7" y="f11"/>
                    <a:pt x="f12" y="f9"/>
                    <a:pt x="f13" y="f9"/>
                  </a:cubicBezTo>
                  <a:cubicBezTo>
                    <a:pt x="f14" y="f9"/>
                    <a:pt x="f10" y="f11"/>
                    <a:pt x="f10" y="f10"/>
                  </a:cubicBezTo>
                  <a:lnTo>
                    <a:pt x="f10" y="f15"/>
                  </a:lnTo>
                  <a:cubicBezTo>
                    <a:pt x="f16" y="f15"/>
                    <a:pt x="f17" y="f18"/>
                    <a:pt x="f19" y="f18"/>
                  </a:cubicBezTo>
                  <a:lnTo>
                    <a:pt x="f20" y="f18"/>
                  </a:lnTo>
                  <a:cubicBezTo>
                    <a:pt x="f21" y="f18"/>
                    <a:pt x="f22" y="f23"/>
                    <a:pt x="f22" y="f24"/>
                  </a:cubicBezTo>
                  <a:cubicBezTo>
                    <a:pt x="f22" y="f25"/>
                    <a:pt x="f26" y="f27"/>
                    <a:pt x="f28" y="f29"/>
                  </a:cubicBezTo>
                  <a:cubicBezTo>
                    <a:pt x="f30" y="f31"/>
                    <a:pt x="f32" y="f33"/>
                    <a:pt x="f32" y="f34"/>
                  </a:cubicBezTo>
                  <a:cubicBezTo>
                    <a:pt x="f32" y="f35"/>
                    <a:pt x="f36" y="f37"/>
                    <a:pt x="f38" y="f37"/>
                  </a:cubicBezTo>
                  <a:cubicBezTo>
                    <a:pt x="f39" y="f37"/>
                    <a:pt x="f24" y="f35"/>
                    <a:pt x="f24" y="f34"/>
                  </a:cubicBezTo>
                  <a:cubicBezTo>
                    <a:pt x="f24" y="f40"/>
                    <a:pt x="f41" y="f42"/>
                    <a:pt x="f14" y="f42"/>
                  </a:cubicBezTo>
                  <a:lnTo>
                    <a:pt x="f24" y="f42"/>
                  </a:lnTo>
                  <a:cubicBezTo>
                    <a:pt x="f43" y="f42"/>
                    <a:pt x="f32" y="f38"/>
                    <a:pt x="f32" y="f44"/>
                  </a:cubicBezTo>
                  <a:cubicBezTo>
                    <a:pt x="f32" y="f45"/>
                    <a:pt x="f43" y="f23"/>
                    <a:pt x="f24" y="f23"/>
                  </a:cubicBezTo>
                  <a:lnTo>
                    <a:pt x="f14" y="f23"/>
                  </a:lnTo>
                  <a:cubicBezTo>
                    <a:pt x="f46" y="f23"/>
                    <a:pt x="f2" y="f20"/>
                    <a:pt x="f2" y="f47"/>
                  </a:cubicBezTo>
                  <a:lnTo>
                    <a:pt x="f2" y="f48"/>
                  </a:lnTo>
                  <a:cubicBezTo>
                    <a:pt x="f2" y="f49"/>
                    <a:pt x="f50" y="f51"/>
                    <a:pt x="f52" y="f53"/>
                  </a:cubicBezTo>
                  <a:lnTo>
                    <a:pt x="f52" y="f54"/>
                  </a:lnTo>
                  <a:cubicBezTo>
                    <a:pt x="f55" y="f54"/>
                    <a:pt x="f56" y="f57"/>
                    <a:pt x="f56" y="f58"/>
                  </a:cubicBezTo>
                  <a:lnTo>
                    <a:pt x="f56" y="f59"/>
                  </a:lnTo>
                  <a:cubicBezTo>
                    <a:pt x="f56" y="f60"/>
                    <a:pt x="f61" y="f62"/>
                    <a:pt x="f63" y="f62"/>
                  </a:cubicBezTo>
                  <a:lnTo>
                    <a:pt x="f34" y="f62"/>
                  </a:lnTo>
                  <a:cubicBezTo>
                    <a:pt x="f64" y="f65"/>
                    <a:pt x="f66" y="f67"/>
                    <a:pt x="f68" y="f67"/>
                  </a:cubicBezTo>
                  <a:cubicBezTo>
                    <a:pt x="f69" y="f67"/>
                    <a:pt x="f70" y="f71"/>
                    <a:pt x="f70" y="f72"/>
                  </a:cubicBezTo>
                  <a:lnTo>
                    <a:pt x="f70" y="f73"/>
                  </a:lnTo>
                  <a:cubicBezTo>
                    <a:pt x="f70" y="f74"/>
                    <a:pt x="f49" y="f75"/>
                    <a:pt x="f76" y="f75"/>
                  </a:cubicBezTo>
                  <a:lnTo>
                    <a:pt x="f76" y="f77"/>
                  </a:lnTo>
                  <a:cubicBezTo>
                    <a:pt x="f78" y="f79"/>
                    <a:pt x="f3" y="f80"/>
                    <a:pt x="f3" y="f81"/>
                  </a:cubicBezTo>
                  <a:lnTo>
                    <a:pt x="f3" y="f15"/>
                  </a:lnTo>
                  <a:cubicBezTo>
                    <a:pt x="f3" y="f14"/>
                    <a:pt x="f82" y="f10"/>
                    <a:pt x="f83" y="f10"/>
                  </a:cubicBezTo>
                  <a:cubicBezTo>
                    <a:pt x="f84" y="f10"/>
                    <a:pt x="f85" y="f14"/>
                    <a:pt x="f85" y="f15"/>
                  </a:cubicBezTo>
                  <a:lnTo>
                    <a:pt x="f85" y="f10"/>
                  </a:lnTo>
                  <a:cubicBezTo>
                    <a:pt x="f85" y="f11"/>
                    <a:pt x="f86" y="f9"/>
                    <a:pt x="f87" y="f9"/>
                  </a:cubicBezTo>
                  <a:cubicBezTo>
                    <a:pt x="f88" y="f9"/>
                    <a:pt x="f21" y="f11"/>
                    <a:pt x="f21" y="f10"/>
                  </a:cubicBezTo>
                  <a:lnTo>
                    <a:pt x="f21" y="f9"/>
                  </a:lnTo>
                  <a:cubicBezTo>
                    <a:pt x="f21" y="f8"/>
                    <a:pt x="f89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7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chemeClr val="bg1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196" name="Google Shape;10478;p74">
            <a:extLst>
              <a:ext uri="{FF2B5EF4-FFF2-40B4-BE49-F238E27FC236}">
                <a16:creationId xmlns:a16="http://schemas.microsoft.com/office/drawing/2014/main" id="{09F2D4EE-F98A-A0F4-7C60-0A3C2EBAF0DA}"/>
              </a:ext>
            </a:extLst>
          </p:cNvPr>
          <p:cNvGrpSpPr/>
          <p:nvPr/>
        </p:nvGrpSpPr>
        <p:grpSpPr>
          <a:xfrm>
            <a:off x="6773667" y="2827833"/>
            <a:ext cx="638739" cy="668243"/>
            <a:chOff x="6451850" y="1990246"/>
            <a:chExt cx="479054" cy="501182"/>
          </a:xfrm>
          <a:solidFill>
            <a:schemeClr val="bg2"/>
          </a:solidFill>
        </p:grpSpPr>
        <p:sp>
          <p:nvSpPr>
            <p:cNvPr id="197" name="Google Shape;10479;p74">
              <a:extLst>
                <a:ext uri="{FF2B5EF4-FFF2-40B4-BE49-F238E27FC236}">
                  <a16:creationId xmlns:a16="http://schemas.microsoft.com/office/drawing/2014/main" id="{7E3A64E1-13D9-BDA1-FA52-FEE440608B86}"/>
                </a:ext>
              </a:extLst>
            </p:cNvPr>
            <p:cNvSpPr/>
            <p:nvPr/>
          </p:nvSpPr>
          <p:spPr>
            <a:xfrm>
              <a:off x="6451850" y="2115848"/>
              <a:ext cx="218230" cy="24862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483"/>
                <a:gd name="f4" fmla="val 5861"/>
                <a:gd name="f5" fmla="val 2584"/>
                <a:gd name="f6" fmla="val 1"/>
                <a:gd name="f7" fmla="val 410"/>
                <a:gd name="f8" fmla="val 2206"/>
                <a:gd name="f9" fmla="val 2615"/>
                <a:gd name="f10" fmla="val 3277"/>
                <a:gd name="f11" fmla="val 3655"/>
                <a:gd name="f12" fmla="val 5860"/>
                <a:gd name="f13" fmla="val 3781"/>
                <a:gd name="f14" fmla="val 4632"/>
                <a:gd name="f15" fmla="val 3844"/>
                <a:gd name="f16" fmla="val 4584"/>
                <a:gd name="f17" fmla="val 3939"/>
                <a:gd name="f18" fmla="val 4561"/>
                <a:gd name="f19" fmla="val 4029"/>
                <a:gd name="f20" fmla="val 4120"/>
                <a:gd name="f21" fmla="val 4206"/>
                <a:gd name="f22" fmla="val 4254"/>
                <a:gd name="f23" fmla="val 4726"/>
                <a:gd name="f24" fmla="val 5104"/>
                <a:gd name="f25" fmla="val 4789"/>
                <a:gd name="f26" fmla="val 5167"/>
                <a:gd name="f27" fmla="val 4884"/>
                <a:gd name="f28" fmla="val 5199"/>
                <a:gd name="f29" fmla="val 4974"/>
                <a:gd name="f30" fmla="val 5065"/>
                <a:gd name="f31" fmla="val 5152"/>
                <a:gd name="f32" fmla="val 5325"/>
                <a:gd name="f33" fmla="val 5010"/>
                <a:gd name="f34" fmla="val 4758"/>
                <a:gd name="f35" fmla="val 4159"/>
                <a:gd name="f36" fmla="val 4065"/>
                <a:gd name="f37" fmla="val 3813"/>
                <a:gd name="f38" fmla="val 3687"/>
                <a:gd name="f39" fmla="val 5482"/>
                <a:gd name="f40" fmla="val 2962"/>
                <a:gd name="f41" fmla="val 2489"/>
                <a:gd name="f42" fmla="val 2710"/>
                <a:gd name="f43" fmla="val 2915"/>
                <a:gd name="f44" fmla="val 4317"/>
                <a:gd name="f45" fmla="val 3017"/>
                <a:gd name="f46" fmla="val 4049"/>
                <a:gd name="f47" fmla="val 3513"/>
                <a:gd name="f48" fmla="val 3309"/>
                <a:gd name="f49" fmla="val 2930"/>
                <a:gd name="f50" fmla="val 2332"/>
                <a:gd name="f51" fmla="val 1670"/>
                <a:gd name="f52" fmla="val 1261"/>
                <a:gd name="f53" fmla="val 3561"/>
                <a:gd name="f54" fmla="val 1040"/>
                <a:gd name="f55" fmla="*/ f0 1 5483"/>
                <a:gd name="f56" fmla="*/ f1 1 5861"/>
                <a:gd name="f57" fmla="val f2"/>
                <a:gd name="f58" fmla="val f3"/>
                <a:gd name="f59" fmla="val f4"/>
                <a:gd name="f60" fmla="+- f59 0 f57"/>
                <a:gd name="f61" fmla="+- f58 0 f57"/>
                <a:gd name="f62" fmla="*/ f61 1 5483"/>
                <a:gd name="f63" fmla="*/ f60 1 5861"/>
                <a:gd name="f64" fmla="*/ f57 1 f62"/>
                <a:gd name="f65" fmla="*/ f58 1 f62"/>
                <a:gd name="f66" fmla="*/ f57 1 f63"/>
                <a:gd name="f67" fmla="*/ f59 1 f63"/>
                <a:gd name="f68" fmla="*/ f64 f55 1"/>
                <a:gd name="f69" fmla="*/ f65 f55 1"/>
                <a:gd name="f70" fmla="*/ f67 f56 1"/>
                <a:gd name="f71" fmla="*/ f66 f5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8" t="f71" r="f69" b="f70"/>
              <a:pathLst>
                <a:path w="5483" h="5861">
                  <a:moveTo>
                    <a:pt x="f5" y="f6"/>
                  </a:moveTo>
                  <a:lnTo>
                    <a:pt x="f7" y="f8"/>
                  </a:lnTo>
                  <a:cubicBezTo>
                    <a:pt x="f6" y="f9"/>
                    <a:pt x="f6" y="f10"/>
                    <a:pt x="f7" y="f11"/>
                  </a:cubicBezTo>
                  <a:lnTo>
                    <a:pt x="f5" y="f12"/>
                  </a:lnTo>
                  <a:lnTo>
                    <a:pt x="f13" y="f14"/>
                  </a:lnTo>
                  <a:cubicBezTo>
                    <a:pt x="f15" y="f16"/>
                    <a:pt x="f17" y="f18"/>
                    <a:pt x="f19" y="f18"/>
                  </a:cubicBezTo>
                  <a:cubicBezTo>
                    <a:pt x="f20" y="f18"/>
                    <a:pt x="f21" y="f16"/>
                    <a:pt x="f22" y="f14"/>
                  </a:cubicBezTo>
                  <a:lnTo>
                    <a:pt x="f23" y="f24"/>
                  </a:lnTo>
                  <a:cubicBezTo>
                    <a:pt x="f25" y="f26"/>
                    <a:pt x="f27" y="f28"/>
                    <a:pt x="f29" y="f28"/>
                  </a:cubicBezTo>
                  <a:cubicBezTo>
                    <a:pt x="f30" y="f28"/>
                    <a:pt x="f31" y="f26"/>
                    <a:pt x="f28" y="f24"/>
                  </a:cubicBezTo>
                  <a:cubicBezTo>
                    <a:pt x="f32" y="f33"/>
                    <a:pt x="f32" y="f34"/>
                    <a:pt x="f28" y="f14"/>
                  </a:cubicBezTo>
                  <a:lnTo>
                    <a:pt x="f23" y="f35"/>
                  </a:lnTo>
                  <a:cubicBezTo>
                    <a:pt x="f14" y="f36"/>
                    <a:pt x="f14" y="f37"/>
                    <a:pt x="f23" y="f38"/>
                  </a:cubicBezTo>
                  <a:lnTo>
                    <a:pt x="f39" y="f40"/>
                  </a:lnTo>
                  <a:lnTo>
                    <a:pt x="f33" y="f41"/>
                  </a:lnTo>
                  <a:lnTo>
                    <a:pt x="f25" y="f42"/>
                  </a:lnTo>
                  <a:cubicBezTo>
                    <a:pt x="f16" y="f43"/>
                    <a:pt x="f44" y="f45"/>
                    <a:pt x="f46" y="f45"/>
                  </a:cubicBezTo>
                  <a:cubicBezTo>
                    <a:pt x="f13" y="f45"/>
                    <a:pt x="f47" y="f43"/>
                    <a:pt x="f48" y="f42"/>
                  </a:cubicBezTo>
                  <a:cubicBezTo>
                    <a:pt x="f49" y="f50"/>
                    <a:pt x="f49" y="f51"/>
                    <a:pt x="f48" y="f52"/>
                  </a:cubicBezTo>
                  <a:lnTo>
                    <a:pt x="f53" y="f54"/>
                  </a:lnTo>
                  <a:lnTo>
                    <a:pt x="f5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7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chemeClr val="bg1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98" name="Google Shape;10480;p74">
              <a:extLst>
                <a:ext uri="{FF2B5EF4-FFF2-40B4-BE49-F238E27FC236}">
                  <a16:creationId xmlns:a16="http://schemas.microsoft.com/office/drawing/2014/main" id="{97889578-B73D-BA95-D24F-1255724C28EB}"/>
                </a:ext>
              </a:extLst>
            </p:cNvPr>
            <p:cNvSpPr/>
            <p:nvPr/>
          </p:nvSpPr>
          <p:spPr>
            <a:xfrm>
              <a:off x="6574755" y="1990246"/>
              <a:ext cx="232001" cy="22720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829"/>
                <a:gd name="f4" fmla="val 5356"/>
                <a:gd name="f5" fmla="val 2926"/>
                <a:gd name="f6" fmla="val 2662"/>
                <a:gd name="f7" fmla="val 2394"/>
                <a:gd name="f8" fmla="val 95"/>
                <a:gd name="f9" fmla="val 2205"/>
                <a:gd name="f10" fmla="val 284"/>
                <a:gd name="f11" fmla="val 2457"/>
                <a:gd name="f12" fmla="val 1229"/>
                <a:gd name="f13" fmla="val 3686"/>
                <a:gd name="f14" fmla="val 1323"/>
                <a:gd name="f15" fmla="val 3781"/>
                <a:gd name="f16" fmla="val 4033"/>
                <a:gd name="f17" fmla="val 4127"/>
                <a:gd name="f18" fmla="val 725"/>
                <a:gd name="f19" fmla="val 4600"/>
                <a:gd name="f20" fmla="val 630"/>
                <a:gd name="f21" fmla="val 4726"/>
                <a:gd name="f22" fmla="val 4978"/>
                <a:gd name="f23" fmla="val 5072"/>
                <a:gd name="f24" fmla="val 788"/>
                <a:gd name="f25" fmla="val 5135"/>
                <a:gd name="f26" fmla="val 882"/>
                <a:gd name="f27" fmla="val 5167"/>
                <a:gd name="f28" fmla="val 977"/>
                <a:gd name="f29" fmla="val 1071"/>
                <a:gd name="f30" fmla="val 1166"/>
                <a:gd name="f31" fmla="val 1701"/>
                <a:gd name="f32" fmla="val 1749"/>
                <a:gd name="f33" fmla="val 4553"/>
                <a:gd name="f34" fmla="val 1835"/>
                <a:gd name="f35" fmla="val 4529"/>
                <a:gd name="f36" fmla="val 1926"/>
                <a:gd name="f37" fmla="val 2016"/>
                <a:gd name="f38" fmla="val 2111"/>
                <a:gd name="f39" fmla="val 2174"/>
                <a:gd name="f40" fmla="val 2898"/>
                <a:gd name="f41" fmla="val 3371"/>
                <a:gd name="f42" fmla="val 4883"/>
                <a:gd name="f43" fmla="val 3151"/>
                <a:gd name="f44" fmla="val 4663"/>
                <a:gd name="f45" fmla="val 2741"/>
                <a:gd name="f46" fmla="val 4253"/>
                <a:gd name="f47" fmla="val 3592"/>
                <a:gd name="f48" fmla="val 3214"/>
                <a:gd name="f49" fmla="val 3340"/>
                <a:gd name="f50" fmla="val 3009"/>
                <a:gd name="f51" fmla="val 3607"/>
                <a:gd name="f52" fmla="val 2906"/>
                <a:gd name="f53" fmla="val 3875"/>
                <a:gd name="f54" fmla="val 4143"/>
                <a:gd name="f55" fmla="val 4411"/>
                <a:gd name="f56" fmla="val 4852"/>
                <a:gd name="f57" fmla="val 3434"/>
                <a:gd name="f58" fmla="val 5828"/>
                <a:gd name="f59" fmla="val 3623"/>
                <a:gd name="f60" fmla="val 3450"/>
                <a:gd name="f61" fmla="val 3190"/>
                <a:gd name="f62" fmla="*/ f0 1 5829"/>
                <a:gd name="f63" fmla="*/ f1 1 5356"/>
                <a:gd name="f64" fmla="val f2"/>
                <a:gd name="f65" fmla="val f3"/>
                <a:gd name="f66" fmla="val f4"/>
                <a:gd name="f67" fmla="+- f66 0 f64"/>
                <a:gd name="f68" fmla="+- f65 0 f64"/>
                <a:gd name="f69" fmla="*/ f68 1 5829"/>
                <a:gd name="f70" fmla="*/ f67 1 5356"/>
                <a:gd name="f71" fmla="*/ f64 1 f69"/>
                <a:gd name="f72" fmla="*/ f65 1 f69"/>
                <a:gd name="f73" fmla="*/ f64 1 f70"/>
                <a:gd name="f74" fmla="*/ f66 1 f70"/>
                <a:gd name="f75" fmla="*/ f71 f62 1"/>
                <a:gd name="f76" fmla="*/ f72 f62 1"/>
                <a:gd name="f77" fmla="*/ f74 f63 1"/>
                <a:gd name="f78" fmla="*/ f73 f6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5" t="f78" r="f76" b="f77"/>
              <a:pathLst>
                <a:path w="5829" h="5356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2" y="f11"/>
                  </a:lnTo>
                  <a:lnTo>
                    <a:pt x="f12" y="f13"/>
                  </a:lnTo>
                  <a:cubicBezTo>
                    <a:pt x="f14" y="f15"/>
                    <a:pt x="f14" y="f16"/>
                    <a:pt x="f12" y="f17"/>
                  </a:cubicBezTo>
                  <a:lnTo>
                    <a:pt x="f18" y="f19"/>
                  </a:lnTo>
                  <a:cubicBezTo>
                    <a:pt x="f20" y="f21"/>
                    <a:pt x="f20" y="f22"/>
                    <a:pt x="f18" y="f23"/>
                  </a:cubicBezTo>
                  <a:cubicBezTo>
                    <a:pt x="f24" y="f25"/>
                    <a:pt x="f26" y="f27"/>
                    <a:pt x="f28" y="f27"/>
                  </a:cubicBezTo>
                  <a:cubicBezTo>
                    <a:pt x="f29" y="f27"/>
                    <a:pt x="f30" y="f25"/>
                    <a:pt x="f12" y="f23"/>
                  </a:cubicBezTo>
                  <a:lnTo>
                    <a:pt x="f31" y="f19"/>
                  </a:lnTo>
                  <a:cubicBezTo>
                    <a:pt x="f32" y="f33"/>
                    <a:pt x="f34" y="f35"/>
                    <a:pt x="f36" y="f35"/>
                  </a:cubicBezTo>
                  <a:cubicBezTo>
                    <a:pt x="f37" y="f35"/>
                    <a:pt x="f38" y="f33"/>
                    <a:pt x="f39" y="f19"/>
                  </a:cubicBezTo>
                  <a:lnTo>
                    <a:pt x="f40" y="f4"/>
                  </a:lnTo>
                  <a:lnTo>
                    <a:pt x="f41" y="f42"/>
                  </a:lnTo>
                  <a:lnTo>
                    <a:pt x="f43" y="f44"/>
                  </a:lnTo>
                  <a:cubicBezTo>
                    <a:pt x="f45" y="f46"/>
                    <a:pt x="f45" y="f47"/>
                    <a:pt x="f43" y="f48"/>
                  </a:cubicBezTo>
                  <a:cubicBezTo>
                    <a:pt x="f49" y="f50"/>
                    <a:pt x="f51" y="f52"/>
                    <a:pt x="f53" y="f52"/>
                  </a:cubicBezTo>
                  <a:cubicBezTo>
                    <a:pt x="f54" y="f52"/>
                    <a:pt x="f55" y="f50"/>
                    <a:pt x="f19" y="f48"/>
                  </a:cubicBezTo>
                  <a:lnTo>
                    <a:pt x="f56" y="f57"/>
                  </a:lnTo>
                  <a:lnTo>
                    <a:pt x="f58" y="f11"/>
                  </a:lnTo>
                  <a:lnTo>
                    <a:pt x="f59" y="f10"/>
                  </a:lnTo>
                  <a:cubicBezTo>
                    <a:pt x="f60" y="f8"/>
                    <a:pt x="f61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7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chemeClr val="bg1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99" name="Google Shape;10481;p74">
              <a:extLst>
                <a:ext uri="{FF2B5EF4-FFF2-40B4-BE49-F238E27FC236}">
                  <a16:creationId xmlns:a16="http://schemas.microsoft.com/office/drawing/2014/main" id="{2D6D075D-271F-F463-848D-D979EEE1D4E1}"/>
                </a:ext>
              </a:extLst>
            </p:cNvPr>
            <p:cNvSpPr/>
            <p:nvPr/>
          </p:nvSpPr>
          <p:spPr>
            <a:xfrm>
              <a:off x="6712674" y="2115848"/>
              <a:ext cx="218230" cy="24726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483"/>
                <a:gd name="f4" fmla="val 5829"/>
                <a:gd name="f5" fmla="val 2899"/>
                <a:gd name="f6" fmla="val 1"/>
                <a:gd name="f7" fmla="val 1702"/>
                <a:gd name="f8" fmla="val 1229"/>
                <a:gd name="f9" fmla="val 1639"/>
                <a:gd name="f10" fmla="val 1292"/>
                <a:gd name="f11" fmla="val 1544"/>
                <a:gd name="f12" fmla="val 1324"/>
                <a:gd name="f13" fmla="val 1450"/>
                <a:gd name="f14" fmla="val 1355"/>
                <a:gd name="f15" fmla="val 1261"/>
                <a:gd name="f16" fmla="val 1198"/>
                <a:gd name="f17" fmla="val 725"/>
                <a:gd name="f18" fmla="val 757"/>
                <a:gd name="f19" fmla="val 678"/>
                <a:gd name="f20" fmla="val 694"/>
                <a:gd name="f21" fmla="val 591"/>
                <a:gd name="f22" fmla="val 662"/>
                <a:gd name="f23" fmla="val 501"/>
                <a:gd name="f24" fmla="val 410"/>
                <a:gd name="f25" fmla="val 316"/>
                <a:gd name="f26" fmla="val 253"/>
                <a:gd name="f27" fmla="val 158"/>
                <a:gd name="f28" fmla="val 883"/>
                <a:gd name="f29" fmla="val 1103"/>
                <a:gd name="f30" fmla="val 851"/>
                <a:gd name="f31" fmla="val 1828"/>
                <a:gd name="f32" fmla="val 2048"/>
                <a:gd name="f33" fmla="val 2174"/>
                <a:gd name="f34" fmla="val 473"/>
                <a:gd name="f35" fmla="val 3372"/>
                <a:gd name="f36" fmla="val 3151"/>
                <a:gd name="f37" fmla="val 898"/>
                <a:gd name="f38" fmla="val 2946"/>
                <a:gd name="f39" fmla="val 1166"/>
                <a:gd name="f40" fmla="val 2844"/>
                <a:gd name="f41" fmla="val 1434"/>
                <a:gd name="f42" fmla="val 1970"/>
                <a:gd name="f43" fmla="val 2552"/>
                <a:gd name="f44" fmla="val 3529"/>
                <a:gd name="f45" fmla="val 4222"/>
                <a:gd name="f46" fmla="val 4600"/>
                <a:gd name="f47" fmla="val 1922"/>
                <a:gd name="f48" fmla="val 4852"/>
                <a:gd name="f49" fmla="val 5073"/>
                <a:gd name="f50" fmla="val 3655"/>
                <a:gd name="f51" fmla="val 5482"/>
                <a:gd name="f52" fmla="val 3277"/>
                <a:gd name="f53" fmla="val 2615"/>
                <a:gd name="f54" fmla="val 2206"/>
                <a:gd name="f55" fmla="*/ f0 1 5483"/>
                <a:gd name="f56" fmla="*/ f1 1 5829"/>
                <a:gd name="f57" fmla="val f2"/>
                <a:gd name="f58" fmla="val f3"/>
                <a:gd name="f59" fmla="val f4"/>
                <a:gd name="f60" fmla="+- f59 0 f57"/>
                <a:gd name="f61" fmla="+- f58 0 f57"/>
                <a:gd name="f62" fmla="*/ f61 1 5483"/>
                <a:gd name="f63" fmla="*/ f60 1 5829"/>
                <a:gd name="f64" fmla="*/ f57 1 f62"/>
                <a:gd name="f65" fmla="*/ f58 1 f62"/>
                <a:gd name="f66" fmla="*/ f57 1 f63"/>
                <a:gd name="f67" fmla="*/ f59 1 f63"/>
                <a:gd name="f68" fmla="*/ f64 f55 1"/>
                <a:gd name="f69" fmla="*/ f65 f55 1"/>
                <a:gd name="f70" fmla="*/ f67 f56 1"/>
                <a:gd name="f71" fmla="*/ f66 f5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8" t="f71" r="f69" b="f70"/>
              <a:pathLst>
                <a:path w="5483" h="5829">
                  <a:moveTo>
                    <a:pt x="f5" y="f6"/>
                  </a:moveTo>
                  <a:lnTo>
                    <a:pt x="f7" y="f8"/>
                  </a:lnTo>
                  <a:cubicBezTo>
                    <a:pt x="f9" y="f10"/>
                    <a:pt x="f11" y="f12"/>
                    <a:pt x="f13" y="f12"/>
                  </a:cubicBezTo>
                  <a:cubicBezTo>
                    <a:pt x="f14" y="f12"/>
                    <a:pt x="f15" y="f10"/>
                    <a:pt x="f16" y="f8"/>
                  </a:cubicBezTo>
                  <a:lnTo>
                    <a:pt x="f17" y="f18"/>
                  </a:lnTo>
                  <a:cubicBezTo>
                    <a:pt x="f19" y="f20"/>
                    <a:pt x="f21" y="f22"/>
                    <a:pt x="f23" y="f22"/>
                  </a:cubicBezTo>
                  <a:cubicBezTo>
                    <a:pt x="f24" y="f22"/>
                    <a:pt x="f25" y="f20"/>
                    <a:pt x="f26" y="f18"/>
                  </a:cubicBezTo>
                  <a:cubicBezTo>
                    <a:pt x="f27" y="f28"/>
                    <a:pt x="f27" y="f29"/>
                    <a:pt x="f26" y="f8"/>
                  </a:cubicBezTo>
                  <a:lnTo>
                    <a:pt x="f17" y="f7"/>
                  </a:lnTo>
                  <a:cubicBezTo>
                    <a:pt x="f30" y="f31"/>
                    <a:pt x="f30" y="f32"/>
                    <a:pt x="f17" y="f33"/>
                  </a:cubicBezTo>
                  <a:lnTo>
                    <a:pt x="f6" y="f5"/>
                  </a:lnTo>
                  <a:lnTo>
                    <a:pt x="f34" y="f35"/>
                  </a:lnTo>
                  <a:lnTo>
                    <a:pt x="f20" y="f36"/>
                  </a:lnTo>
                  <a:cubicBezTo>
                    <a:pt x="f37" y="f38"/>
                    <a:pt x="f39" y="f40"/>
                    <a:pt x="f41" y="f40"/>
                  </a:cubicBezTo>
                  <a:cubicBezTo>
                    <a:pt x="f7" y="f40"/>
                    <a:pt x="f42" y="f38"/>
                    <a:pt x="f33" y="f36"/>
                  </a:cubicBezTo>
                  <a:cubicBezTo>
                    <a:pt x="f43" y="f44"/>
                    <a:pt x="f43" y="f45"/>
                    <a:pt x="f33" y="f46"/>
                  </a:cubicBezTo>
                  <a:lnTo>
                    <a:pt x="f47" y="f48"/>
                  </a:lnTo>
                  <a:lnTo>
                    <a:pt x="f5" y="f4"/>
                  </a:lnTo>
                  <a:lnTo>
                    <a:pt x="f49" y="f50"/>
                  </a:lnTo>
                  <a:cubicBezTo>
                    <a:pt x="f51" y="f52"/>
                    <a:pt x="f51" y="f53"/>
                    <a:pt x="f49" y="f54"/>
                  </a:cubicBezTo>
                  <a:lnTo>
                    <a:pt x="f5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7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chemeClr val="bg1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00" name="Google Shape;10482;p74">
              <a:extLst>
                <a:ext uri="{FF2B5EF4-FFF2-40B4-BE49-F238E27FC236}">
                  <a16:creationId xmlns:a16="http://schemas.microsoft.com/office/drawing/2014/main" id="{6995B55E-F091-1DC2-CBE3-4DC11A270827}"/>
                </a:ext>
              </a:extLst>
            </p:cNvPr>
            <p:cNvSpPr/>
            <p:nvPr/>
          </p:nvSpPr>
          <p:spPr>
            <a:xfrm>
              <a:off x="6574755" y="2262874"/>
              <a:ext cx="234507" cy="2285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892"/>
                <a:gd name="f4" fmla="val 5388"/>
                <a:gd name="f5" fmla="val 2993"/>
                <a:gd name="f6" fmla="val 2520"/>
                <a:gd name="f7" fmla="val 473"/>
                <a:gd name="f8" fmla="val 2741"/>
                <a:gd name="f9" fmla="val 725"/>
                <a:gd name="f10" fmla="val 3151"/>
                <a:gd name="f11" fmla="val 1103"/>
                <a:gd name="f12" fmla="val 1764"/>
                <a:gd name="f13" fmla="val 2174"/>
                <a:gd name="f14" fmla="val 2505"/>
                <a:gd name="f15" fmla="val 2363"/>
                <a:gd name="f16" fmla="val 2221"/>
                <a:gd name="f17" fmla="val 2457"/>
                <a:gd name="f18" fmla="val 1949"/>
                <a:gd name="f19" fmla="val 1678"/>
                <a:gd name="f20" fmla="val 1418"/>
                <a:gd name="f21" fmla="val 1229"/>
                <a:gd name="f22" fmla="val 977"/>
                <a:gd name="f23" fmla="val 1922"/>
                <a:gd name="f24" fmla="val 2930"/>
                <a:gd name="f25" fmla="val 2205"/>
                <a:gd name="f26" fmla="val 5072"/>
                <a:gd name="f27" fmla="val 2394"/>
                <a:gd name="f28" fmla="val 5293"/>
                <a:gd name="f29" fmla="val 2678"/>
                <a:gd name="f30" fmla="val 5387"/>
                <a:gd name="f31" fmla="val 3214"/>
                <a:gd name="f32" fmla="val 3497"/>
                <a:gd name="f33" fmla="val 3686"/>
                <a:gd name="f34" fmla="val 5891"/>
                <a:gd name="f35" fmla="val 4663"/>
                <a:gd name="f36" fmla="val 1701"/>
                <a:gd name="f37" fmla="val 4568"/>
                <a:gd name="f38" fmla="val 1575"/>
                <a:gd name="f39" fmla="val 1355"/>
                <a:gd name="f40" fmla="val 5167"/>
                <a:gd name="f41" fmla="val 756"/>
                <a:gd name="f42" fmla="val 5261"/>
                <a:gd name="f43" fmla="val 630"/>
                <a:gd name="f44" fmla="val 410"/>
                <a:gd name="f45" fmla="val 284"/>
                <a:gd name="f46" fmla="val 5104"/>
                <a:gd name="f47" fmla="val 221"/>
                <a:gd name="f48" fmla="val 5009"/>
                <a:gd name="f49" fmla="val 189"/>
                <a:gd name="f50" fmla="val 4915"/>
                <a:gd name="f51" fmla="val 4820"/>
                <a:gd name="f52" fmla="val 4726"/>
                <a:gd name="f53" fmla="val 4190"/>
                <a:gd name="f54" fmla="val 4143"/>
                <a:gd name="f55" fmla="val 819"/>
                <a:gd name="f56" fmla="val 4056"/>
                <a:gd name="f57" fmla="val 851"/>
                <a:gd name="f58" fmla="val 3966"/>
                <a:gd name="f59" fmla="val 3875"/>
                <a:gd name="f60" fmla="val 3781"/>
                <a:gd name="f61" fmla="val 3718"/>
                <a:gd name="f62" fmla="*/ f0 1 5892"/>
                <a:gd name="f63" fmla="*/ f1 1 5388"/>
                <a:gd name="f64" fmla="val f2"/>
                <a:gd name="f65" fmla="val f3"/>
                <a:gd name="f66" fmla="val f4"/>
                <a:gd name="f67" fmla="+- f66 0 f64"/>
                <a:gd name="f68" fmla="+- f65 0 f64"/>
                <a:gd name="f69" fmla="*/ f68 1 5892"/>
                <a:gd name="f70" fmla="*/ f67 1 5388"/>
                <a:gd name="f71" fmla="*/ f64 1 f69"/>
                <a:gd name="f72" fmla="*/ f65 1 f69"/>
                <a:gd name="f73" fmla="*/ f64 1 f70"/>
                <a:gd name="f74" fmla="*/ f66 1 f70"/>
                <a:gd name="f75" fmla="*/ f71 f62 1"/>
                <a:gd name="f76" fmla="*/ f72 f62 1"/>
                <a:gd name="f77" fmla="*/ f74 f63 1"/>
                <a:gd name="f78" fmla="*/ f73 f6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5" t="f78" r="f76" b="f77"/>
              <a:pathLst>
                <a:path w="5892" h="5388">
                  <a:moveTo>
                    <a:pt x="f5" y="f2"/>
                  </a:moveTo>
                  <a:lnTo>
                    <a:pt x="f6" y="f7"/>
                  </a:lnTo>
                  <a:lnTo>
                    <a:pt x="f8" y="f9"/>
                  </a:lnTo>
                  <a:cubicBezTo>
                    <a:pt x="f10" y="f11"/>
                    <a:pt x="f10" y="f12"/>
                    <a:pt x="f8" y="f13"/>
                  </a:cubicBezTo>
                  <a:cubicBezTo>
                    <a:pt x="f14" y="f15"/>
                    <a:pt x="f16" y="f17"/>
                    <a:pt x="f18" y="f17"/>
                  </a:cubicBezTo>
                  <a:cubicBezTo>
                    <a:pt x="f19" y="f17"/>
                    <a:pt x="f20" y="f15"/>
                    <a:pt x="f21" y="f13"/>
                  </a:cubicBezTo>
                  <a:lnTo>
                    <a:pt x="f22" y="f23"/>
                  </a:lnTo>
                  <a:lnTo>
                    <a:pt x="f2" y="f24"/>
                  </a:lnTo>
                  <a:lnTo>
                    <a:pt x="f25" y="f26"/>
                  </a:lnTo>
                  <a:cubicBezTo>
                    <a:pt x="f27" y="f28"/>
                    <a:pt x="f29" y="f30"/>
                    <a:pt x="f24" y="f30"/>
                  </a:cubicBezTo>
                  <a:cubicBezTo>
                    <a:pt x="f31" y="f30"/>
                    <a:pt x="f32" y="f28"/>
                    <a:pt x="f33" y="f26"/>
                  </a:cubicBezTo>
                  <a:lnTo>
                    <a:pt x="f34" y="f24"/>
                  </a:lnTo>
                  <a:lnTo>
                    <a:pt x="f35" y="f36"/>
                  </a:lnTo>
                  <a:cubicBezTo>
                    <a:pt x="f37" y="f38"/>
                    <a:pt x="f37" y="f39"/>
                    <a:pt x="f35" y="f21"/>
                  </a:cubicBezTo>
                  <a:lnTo>
                    <a:pt x="f40" y="f41"/>
                  </a:lnTo>
                  <a:cubicBezTo>
                    <a:pt x="f42" y="f43"/>
                    <a:pt x="f42" y="f44"/>
                    <a:pt x="f40" y="f45"/>
                  </a:cubicBezTo>
                  <a:cubicBezTo>
                    <a:pt x="f46" y="f47"/>
                    <a:pt x="f48" y="f49"/>
                    <a:pt x="f50" y="f49"/>
                  </a:cubicBezTo>
                  <a:cubicBezTo>
                    <a:pt x="f51" y="f49"/>
                    <a:pt x="f52" y="f47"/>
                    <a:pt x="f35" y="f45"/>
                  </a:cubicBezTo>
                  <a:lnTo>
                    <a:pt x="f53" y="f41"/>
                  </a:lnTo>
                  <a:cubicBezTo>
                    <a:pt x="f54" y="f55"/>
                    <a:pt x="f56" y="f57"/>
                    <a:pt x="f58" y="f57"/>
                  </a:cubicBezTo>
                  <a:cubicBezTo>
                    <a:pt x="f59" y="f57"/>
                    <a:pt x="f60" y="f55"/>
                    <a:pt x="f61" y="f41"/>
                  </a:cubicBezTo>
                  <a:lnTo>
                    <a:pt x="f5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7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chemeClr val="bg1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201" name="Google Shape;10101;p74">
            <a:extLst>
              <a:ext uri="{FF2B5EF4-FFF2-40B4-BE49-F238E27FC236}">
                <a16:creationId xmlns:a16="http://schemas.microsoft.com/office/drawing/2014/main" id="{627F389E-0E42-E782-EF16-4E18CBB8B07E}"/>
              </a:ext>
            </a:extLst>
          </p:cNvPr>
          <p:cNvGrpSpPr/>
          <p:nvPr/>
        </p:nvGrpSpPr>
        <p:grpSpPr>
          <a:xfrm>
            <a:off x="9555796" y="5729518"/>
            <a:ext cx="437229" cy="432205"/>
            <a:chOff x="8538447" y="4166509"/>
            <a:chExt cx="327922" cy="324154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202" name="Google Shape;10102;p74">
              <a:extLst>
                <a:ext uri="{FF2B5EF4-FFF2-40B4-BE49-F238E27FC236}">
                  <a16:creationId xmlns:a16="http://schemas.microsoft.com/office/drawing/2014/main" id="{BE0DA942-5DB3-65B3-5E4F-EAE14DF934D0}"/>
                </a:ext>
              </a:extLst>
            </p:cNvPr>
            <p:cNvSpPr/>
            <p:nvPr/>
          </p:nvSpPr>
          <p:spPr>
            <a:xfrm>
              <a:off x="8643786" y="4252517"/>
              <a:ext cx="222583" cy="23814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255"/>
                <a:gd name="f4" fmla="val 8287"/>
                <a:gd name="f5" fmla="val 4128"/>
                <a:gd name="f6" fmla="val 1229"/>
                <a:gd name="f7" fmla="val 4348"/>
                <a:gd name="f8" fmla="val 4506"/>
                <a:gd name="f9" fmla="val 1418"/>
                <a:gd name="f10" fmla="val 1670"/>
                <a:gd name="f11" fmla="val 1922"/>
                <a:gd name="f12" fmla="val 4978"/>
                <a:gd name="f13" fmla="val 2080"/>
                <a:gd name="f14" fmla="val 5356"/>
                <a:gd name="f15" fmla="val 2552"/>
                <a:gd name="f16" fmla="val 3119"/>
                <a:gd name="f17" fmla="val 3340"/>
                <a:gd name="f18" fmla="val 5136"/>
                <a:gd name="f19" fmla="val 3498"/>
                <a:gd name="f20" fmla="val 4947"/>
                <a:gd name="f21" fmla="val 4726"/>
                <a:gd name="f22" fmla="val 3308"/>
                <a:gd name="f23" fmla="val 2867"/>
                <a:gd name="f24" fmla="val 4317"/>
                <a:gd name="f25" fmla="val 2710"/>
                <a:gd name="f26" fmla="val 3939"/>
                <a:gd name="f27" fmla="val 3687"/>
                <a:gd name="f28" fmla="val 2930"/>
                <a:gd name="f29" fmla="val 3718"/>
                <a:gd name="f30" fmla="val 4033"/>
                <a:gd name="f31" fmla="val 3592"/>
                <a:gd name="f32" fmla="val 4411"/>
                <a:gd name="f33" fmla="val 3813"/>
                <a:gd name="f34" fmla="val 4821"/>
                <a:gd name="f35" fmla="val 5388"/>
                <a:gd name="f36" fmla="val 4537"/>
                <a:gd name="f37" fmla="val 5199"/>
                <a:gd name="f38" fmla="val 5766"/>
                <a:gd name="f39" fmla="val 5041"/>
                <a:gd name="f40" fmla="val 6175"/>
                <a:gd name="f41" fmla="val 4569"/>
                <a:gd name="f42" fmla="val 6396"/>
                <a:gd name="f43" fmla="val 6648"/>
                <a:gd name="f44" fmla="val 6900"/>
                <a:gd name="f45" fmla="val 7089"/>
                <a:gd name="f46" fmla="val 4159"/>
                <a:gd name="f47" fmla="val 3970"/>
                <a:gd name="f48" fmla="val 3245"/>
                <a:gd name="f49" fmla="val 6238"/>
                <a:gd name="f50" fmla="val 2899"/>
                <a:gd name="f51" fmla="val 3088"/>
                <a:gd name="f52" fmla="val 5010"/>
                <a:gd name="f53" fmla="val 5451"/>
                <a:gd name="f54" fmla="val 3876"/>
                <a:gd name="f55" fmla="val 5608"/>
                <a:gd name="f56" fmla="val 4191"/>
                <a:gd name="f57" fmla="val 3844"/>
                <a:gd name="f58" fmla="val 3403"/>
                <a:gd name="f59" fmla="val 3781"/>
                <a:gd name="f60" fmla="val 3214"/>
                <a:gd name="f61" fmla="val 2143"/>
                <a:gd name="f62" fmla="val 1828"/>
                <a:gd name="f63" fmla="val 1859"/>
                <a:gd name="f64" fmla="val 6427"/>
                <a:gd name="f65" fmla="val 8286"/>
                <a:gd name="f66" fmla="*/ f0 1 8255"/>
                <a:gd name="f67" fmla="*/ f1 1 8287"/>
                <a:gd name="f68" fmla="val f2"/>
                <a:gd name="f69" fmla="val f3"/>
                <a:gd name="f70" fmla="val f4"/>
                <a:gd name="f71" fmla="+- f70 0 f68"/>
                <a:gd name="f72" fmla="+- f69 0 f68"/>
                <a:gd name="f73" fmla="*/ f72 1 8255"/>
                <a:gd name="f74" fmla="*/ f71 1 8287"/>
                <a:gd name="f75" fmla="*/ f68 1 f73"/>
                <a:gd name="f76" fmla="*/ f69 1 f73"/>
                <a:gd name="f77" fmla="*/ f68 1 f74"/>
                <a:gd name="f78" fmla="*/ f70 1 f74"/>
                <a:gd name="f79" fmla="*/ f75 f66 1"/>
                <a:gd name="f80" fmla="*/ f76 f66 1"/>
                <a:gd name="f81" fmla="*/ f78 f67 1"/>
                <a:gd name="f82" fmla="*/ f77 f6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9" t="f82" r="f80" b="f81"/>
              <a:pathLst>
                <a:path w="8255" h="8287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12" y="f13"/>
                    <a:pt x="f14" y="f15"/>
                    <a:pt x="f14" y="f16"/>
                  </a:cubicBezTo>
                  <a:cubicBezTo>
                    <a:pt x="f14" y="f17"/>
                    <a:pt x="f18" y="f19"/>
                    <a:pt x="f20" y="f19"/>
                  </a:cubicBezTo>
                  <a:cubicBezTo>
                    <a:pt x="f21" y="f19"/>
                    <a:pt x="f8" y="f22"/>
                    <a:pt x="f8" y="f16"/>
                  </a:cubicBezTo>
                  <a:cubicBezTo>
                    <a:pt x="f8" y="f23"/>
                    <a:pt x="f24" y="f25"/>
                    <a:pt x="f5" y="f25"/>
                  </a:cubicBezTo>
                  <a:cubicBezTo>
                    <a:pt x="f26" y="f25"/>
                    <a:pt x="f27" y="f28"/>
                    <a:pt x="f27" y="f16"/>
                  </a:cubicBezTo>
                  <a:cubicBezTo>
                    <a:pt x="f29" y="f17"/>
                    <a:pt x="f30" y="f31"/>
                    <a:pt x="f32" y="f33"/>
                  </a:cubicBezTo>
                  <a:cubicBezTo>
                    <a:pt x="f34" y="f5"/>
                    <a:pt x="f35" y="f36"/>
                    <a:pt x="f35" y="f37"/>
                  </a:cubicBezTo>
                  <a:cubicBezTo>
                    <a:pt x="f35" y="f38"/>
                    <a:pt x="f39" y="f40"/>
                    <a:pt x="f41" y="f42"/>
                  </a:cubicBezTo>
                  <a:lnTo>
                    <a:pt x="f41" y="f43"/>
                  </a:lnTo>
                  <a:cubicBezTo>
                    <a:pt x="f41" y="f44"/>
                    <a:pt x="f7" y="f45"/>
                    <a:pt x="f46" y="f45"/>
                  </a:cubicBezTo>
                  <a:cubicBezTo>
                    <a:pt x="f47" y="f45"/>
                    <a:pt x="f29" y="f44"/>
                    <a:pt x="f29" y="f43"/>
                  </a:cubicBezTo>
                  <a:lnTo>
                    <a:pt x="f29" y="f42"/>
                  </a:lnTo>
                  <a:cubicBezTo>
                    <a:pt x="f48" y="f49"/>
                    <a:pt x="f50" y="f38"/>
                    <a:pt x="f50" y="f37"/>
                  </a:cubicBezTo>
                  <a:cubicBezTo>
                    <a:pt x="f50" y="f12"/>
                    <a:pt x="f51" y="f34"/>
                    <a:pt x="f22" y="f34"/>
                  </a:cubicBezTo>
                  <a:cubicBezTo>
                    <a:pt x="f19" y="f34"/>
                    <a:pt x="f27" y="f52"/>
                    <a:pt x="f27" y="f37"/>
                  </a:cubicBezTo>
                  <a:cubicBezTo>
                    <a:pt x="f27" y="f53"/>
                    <a:pt x="f54" y="f55"/>
                    <a:pt x="f5" y="f55"/>
                  </a:cubicBezTo>
                  <a:cubicBezTo>
                    <a:pt x="f7" y="f55"/>
                    <a:pt x="f8" y="f35"/>
                    <a:pt x="f8" y="f37"/>
                  </a:cubicBezTo>
                  <a:cubicBezTo>
                    <a:pt x="f8" y="f12"/>
                    <a:pt x="f56" y="f21"/>
                    <a:pt x="f57" y="f8"/>
                  </a:cubicBezTo>
                  <a:cubicBezTo>
                    <a:pt x="f58" y="f56"/>
                    <a:pt x="f23" y="f59"/>
                    <a:pt x="f23" y="f16"/>
                  </a:cubicBezTo>
                  <a:cubicBezTo>
                    <a:pt x="f23" y="f15"/>
                    <a:pt x="f60" y="f61"/>
                    <a:pt x="f27" y="f11"/>
                  </a:cubicBezTo>
                  <a:lnTo>
                    <a:pt x="f27" y="f10"/>
                  </a:lnTo>
                  <a:cubicBezTo>
                    <a:pt x="f27" y="f9"/>
                    <a:pt x="f54" y="f6"/>
                    <a:pt x="f5" y="f6"/>
                  </a:cubicBezTo>
                  <a:close/>
                  <a:moveTo>
                    <a:pt x="f5" y="f2"/>
                  </a:moveTo>
                  <a:cubicBezTo>
                    <a:pt x="f62" y="f2"/>
                    <a:pt x="f2" y="f63"/>
                    <a:pt x="f2" y="f5"/>
                  </a:cubicBezTo>
                  <a:cubicBezTo>
                    <a:pt x="f2" y="f64"/>
                    <a:pt x="f62" y="f65"/>
                    <a:pt x="f5" y="f65"/>
                  </a:cubicBezTo>
                  <a:cubicBezTo>
                    <a:pt x="f42" y="f65"/>
                    <a:pt x="f3" y="f64"/>
                    <a:pt x="f3" y="f5"/>
                  </a:cubicBezTo>
                  <a:cubicBezTo>
                    <a:pt x="f3" y="f63"/>
                    <a:pt x="f42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7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chemeClr val="bg1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03" name="Google Shape;10103;p74">
              <a:extLst>
                <a:ext uri="{FF2B5EF4-FFF2-40B4-BE49-F238E27FC236}">
                  <a16:creationId xmlns:a16="http://schemas.microsoft.com/office/drawing/2014/main" id="{B202A950-1B61-3665-C645-CEA68582E425}"/>
                </a:ext>
              </a:extLst>
            </p:cNvPr>
            <p:cNvSpPr/>
            <p:nvPr/>
          </p:nvSpPr>
          <p:spPr>
            <a:xfrm>
              <a:off x="8539307" y="4166509"/>
              <a:ext cx="172455" cy="8603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396"/>
                <a:gd name="f4" fmla="val 2994"/>
                <a:gd name="f5" fmla="val 3214"/>
                <a:gd name="f6" fmla="val 1"/>
                <a:gd name="f7" fmla="val 1450"/>
                <a:gd name="f8" fmla="val 662"/>
                <a:gd name="f9" fmla="val 1513"/>
                <a:gd name="f10" fmla="val 2332"/>
                <a:gd name="f11" fmla="val 2993"/>
                <a:gd name="f12" fmla="val 4947"/>
                <a:gd name="f13" fmla="*/ f0 1 6396"/>
                <a:gd name="f14" fmla="*/ f1 1 2994"/>
                <a:gd name="f15" fmla="val f2"/>
                <a:gd name="f16" fmla="val f3"/>
                <a:gd name="f17" fmla="val f4"/>
                <a:gd name="f18" fmla="+- f17 0 f15"/>
                <a:gd name="f19" fmla="+- f16 0 f15"/>
                <a:gd name="f20" fmla="*/ f19 1 6396"/>
                <a:gd name="f21" fmla="*/ f18 1 2994"/>
                <a:gd name="f22" fmla="*/ f15 1 f20"/>
                <a:gd name="f23" fmla="*/ f16 1 f20"/>
                <a:gd name="f24" fmla="*/ f15 1 f21"/>
                <a:gd name="f25" fmla="*/ f17 1 f21"/>
                <a:gd name="f26" fmla="*/ f22 f13 1"/>
                <a:gd name="f27" fmla="*/ f23 f13 1"/>
                <a:gd name="f28" fmla="*/ f25 f14 1"/>
                <a:gd name="f29" fmla="*/ f2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6396" h="2994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cubicBezTo>
                    <a:pt x="f2" y="f10"/>
                    <a:pt x="f7" y="f11"/>
                    <a:pt x="f5" y="f11"/>
                  </a:cubicBezTo>
                  <a:cubicBezTo>
                    <a:pt x="f12" y="f11"/>
                    <a:pt x="f3" y="f10"/>
                    <a:pt x="f3" y="f9"/>
                  </a:cubicBezTo>
                  <a:cubicBezTo>
                    <a:pt x="f3" y="f8"/>
                    <a:pt x="f12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7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chemeClr val="bg1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04" name="Google Shape;10104;p74">
              <a:extLst>
                <a:ext uri="{FF2B5EF4-FFF2-40B4-BE49-F238E27FC236}">
                  <a16:creationId xmlns:a16="http://schemas.microsoft.com/office/drawing/2014/main" id="{7CD6E7EA-9238-CD4D-652E-F4064AF670A8}"/>
                </a:ext>
              </a:extLst>
            </p:cNvPr>
            <p:cNvSpPr/>
            <p:nvPr/>
          </p:nvSpPr>
          <p:spPr>
            <a:xfrm>
              <a:off x="8539307" y="4256138"/>
              <a:ext cx="118936" cy="6882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411"/>
                <a:gd name="f4" fmla="val 2395"/>
                <a:gd name="f5" fmla="val 1135"/>
                <a:gd name="f6" fmla="val 1450"/>
                <a:gd name="f7" fmla="val 347"/>
                <a:gd name="f8" fmla="val 1765"/>
                <a:gd name="f9" fmla="val 882"/>
                <a:gd name="f10" fmla="val 2017"/>
                <a:gd name="f11" fmla="val 1355"/>
                <a:gd name="f12" fmla="val 2237"/>
                <a:gd name="f13" fmla="val 2332"/>
                <a:gd name="f14" fmla="val 3151"/>
                <a:gd name="f15" fmla="val 3308"/>
                <a:gd name="f16" fmla="val 3560"/>
                <a:gd name="f17" fmla="val 1733"/>
                <a:gd name="f18" fmla="val 3907"/>
                <a:gd name="f19" fmla="val 631"/>
                <a:gd name="f20" fmla="val 4033"/>
                <a:gd name="f21" fmla="val 694"/>
                <a:gd name="f22" fmla="val 3623"/>
                <a:gd name="f23" fmla="val 757"/>
                <a:gd name="f24" fmla="val 3182"/>
                <a:gd name="f25" fmla="val 2363"/>
                <a:gd name="f26" fmla="val 1261"/>
                <a:gd name="f27" fmla="val 599"/>
                <a:gd name="f28" fmla="val 567"/>
                <a:gd name="f29" fmla="val 316"/>
                <a:gd name="f30" fmla="val 221"/>
                <a:gd name="f31" fmla="val 158"/>
                <a:gd name="f32" fmla="val 127"/>
                <a:gd name="f33" fmla="*/ f0 1 4411"/>
                <a:gd name="f34" fmla="*/ f1 1 2395"/>
                <a:gd name="f35" fmla="val f2"/>
                <a:gd name="f36" fmla="val f3"/>
                <a:gd name="f37" fmla="val f4"/>
                <a:gd name="f38" fmla="+- f37 0 f35"/>
                <a:gd name="f39" fmla="+- f36 0 f35"/>
                <a:gd name="f40" fmla="*/ f39 1 4411"/>
                <a:gd name="f41" fmla="*/ f38 1 2395"/>
                <a:gd name="f42" fmla="*/ f35 1 f40"/>
                <a:gd name="f43" fmla="*/ f36 1 f40"/>
                <a:gd name="f44" fmla="*/ f35 1 f41"/>
                <a:gd name="f45" fmla="*/ f37 1 f41"/>
                <a:gd name="f46" fmla="*/ f42 f33 1"/>
                <a:gd name="f47" fmla="*/ f43 f33 1"/>
                <a:gd name="f48" fmla="*/ f45 f34 1"/>
                <a:gd name="f49" fmla="*/ f44 f3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6" t="f49" r="f47" b="f48"/>
              <a:pathLst>
                <a:path w="4411" h="2395">
                  <a:moveTo>
                    <a:pt x="f2" y="f2"/>
                  </a:moveTo>
                  <a:lnTo>
                    <a:pt x="f2" y="f5"/>
                  </a:lnTo>
                  <a:cubicBezTo>
                    <a:pt x="f2" y="f6"/>
                    <a:pt x="f7" y="f8"/>
                    <a:pt x="f9" y="f10"/>
                  </a:cubicBezTo>
                  <a:cubicBezTo>
                    <a:pt x="f11" y="f12"/>
                    <a:pt x="f13" y="f4"/>
                    <a:pt x="f14" y="f4"/>
                  </a:cubicBezTo>
                  <a:lnTo>
                    <a:pt x="f15" y="f4"/>
                  </a:lnTo>
                  <a:cubicBezTo>
                    <a:pt x="f16" y="f17"/>
                    <a:pt x="f18" y="f5"/>
                    <a:pt x="f3" y="f19"/>
                  </a:cubicBezTo>
                  <a:lnTo>
                    <a:pt x="f3" y="f19"/>
                  </a:lnTo>
                  <a:cubicBezTo>
                    <a:pt x="f20" y="f21"/>
                    <a:pt x="f22" y="f23"/>
                    <a:pt x="f24" y="f23"/>
                  </a:cubicBezTo>
                  <a:cubicBezTo>
                    <a:pt x="f25" y="f23"/>
                    <a:pt x="f26" y="f27"/>
                    <a:pt x="f28" y="f29"/>
                  </a:cubicBezTo>
                  <a:cubicBezTo>
                    <a:pt x="f7" y="f30"/>
                    <a:pt x="f31" y="f32"/>
                    <a:pt x="f2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7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chemeClr val="bg1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05" name="Google Shape;10105;p74">
              <a:extLst>
                <a:ext uri="{FF2B5EF4-FFF2-40B4-BE49-F238E27FC236}">
                  <a16:creationId xmlns:a16="http://schemas.microsoft.com/office/drawing/2014/main" id="{23F00AA8-DFA7-2668-1254-F967C2E32EFC}"/>
                </a:ext>
              </a:extLst>
            </p:cNvPr>
            <p:cNvSpPr/>
            <p:nvPr/>
          </p:nvSpPr>
          <p:spPr>
            <a:xfrm>
              <a:off x="8539307" y="4397386"/>
              <a:ext cx="114702" cy="6882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254"/>
                <a:gd name="f4" fmla="val 2395"/>
                <a:gd name="f5" fmla="val 1197"/>
                <a:gd name="f6" fmla="val 1701"/>
                <a:gd name="f7" fmla="val 1355"/>
                <a:gd name="f8" fmla="val 3182"/>
                <a:gd name="f9" fmla="val 3560"/>
                <a:gd name="f10" fmla="val 3907"/>
                <a:gd name="f11" fmla="val 2363"/>
                <a:gd name="f12" fmla="val 2332"/>
                <a:gd name="f13" fmla="val 3875"/>
                <a:gd name="f14" fmla="val 1859"/>
                <a:gd name="f15" fmla="val 3340"/>
                <a:gd name="f16" fmla="val 756"/>
                <a:gd name="f17" fmla="val 1261"/>
                <a:gd name="f18" fmla="val 599"/>
                <a:gd name="f19" fmla="val 567"/>
                <a:gd name="f20" fmla="val 315"/>
                <a:gd name="f21" fmla="val 347"/>
                <a:gd name="f22" fmla="val 252"/>
                <a:gd name="f23" fmla="val 158"/>
                <a:gd name="f24" fmla="val 126"/>
                <a:gd name="f25" fmla="*/ f0 1 4254"/>
                <a:gd name="f26" fmla="*/ f1 1 2395"/>
                <a:gd name="f27" fmla="val f2"/>
                <a:gd name="f28" fmla="val f3"/>
                <a:gd name="f29" fmla="val f4"/>
                <a:gd name="f30" fmla="+- f29 0 f27"/>
                <a:gd name="f31" fmla="+- f28 0 f27"/>
                <a:gd name="f32" fmla="*/ f31 1 4254"/>
                <a:gd name="f33" fmla="*/ f30 1 2395"/>
                <a:gd name="f34" fmla="*/ f27 1 f32"/>
                <a:gd name="f35" fmla="*/ f28 1 f32"/>
                <a:gd name="f36" fmla="*/ f27 1 f33"/>
                <a:gd name="f37" fmla="*/ f29 1 f33"/>
                <a:gd name="f38" fmla="*/ f34 f25 1"/>
                <a:gd name="f39" fmla="*/ f35 f25 1"/>
                <a:gd name="f40" fmla="*/ f37 f26 1"/>
                <a:gd name="f41" fmla="*/ f36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8" t="f41" r="f39" b="f40"/>
              <a:pathLst>
                <a:path w="4254" h="2395">
                  <a:moveTo>
                    <a:pt x="f2" y="f2"/>
                  </a:moveTo>
                  <a:lnTo>
                    <a:pt x="f2" y="f5"/>
                  </a:lnTo>
                  <a:cubicBezTo>
                    <a:pt x="f2" y="f6"/>
                    <a:pt x="f7" y="f4"/>
                    <a:pt x="f8" y="f4"/>
                  </a:cubicBezTo>
                  <a:cubicBezTo>
                    <a:pt x="f9" y="f4"/>
                    <a:pt x="f10" y="f11"/>
                    <a:pt x="f3" y="f12"/>
                  </a:cubicBezTo>
                  <a:cubicBezTo>
                    <a:pt x="f13" y="f14"/>
                    <a:pt x="f9" y="f7"/>
                    <a:pt x="f15" y="f16"/>
                  </a:cubicBezTo>
                  <a:lnTo>
                    <a:pt x="f8" y="f16"/>
                  </a:lnTo>
                  <a:cubicBezTo>
                    <a:pt x="f11" y="f16"/>
                    <a:pt x="f17" y="f18"/>
                    <a:pt x="f19" y="f20"/>
                  </a:cubicBezTo>
                  <a:cubicBezTo>
                    <a:pt x="f21" y="f22"/>
                    <a:pt x="f23" y="f24"/>
                    <a:pt x="f2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7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chemeClr val="bg1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06" name="Google Shape;10106;p74">
              <a:extLst>
                <a:ext uri="{FF2B5EF4-FFF2-40B4-BE49-F238E27FC236}">
                  <a16:creationId xmlns:a16="http://schemas.microsoft.com/office/drawing/2014/main" id="{48F9F7A2-58F3-7F5E-40BC-6B4ACD20A442}"/>
                </a:ext>
              </a:extLst>
            </p:cNvPr>
            <p:cNvSpPr/>
            <p:nvPr/>
          </p:nvSpPr>
          <p:spPr>
            <a:xfrm>
              <a:off x="8538447" y="4326748"/>
              <a:ext cx="84124" cy="6974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120"/>
                <a:gd name="f4" fmla="val 2427"/>
                <a:gd name="f5" fmla="val 1"/>
                <a:gd name="f6" fmla="val 1167"/>
                <a:gd name="f7" fmla="val 32"/>
                <a:gd name="f8" fmla="val 1482"/>
                <a:gd name="f9" fmla="val 379"/>
                <a:gd name="f10" fmla="val 1797"/>
                <a:gd name="f11" fmla="val 914"/>
                <a:gd name="f12" fmla="val 2017"/>
                <a:gd name="f13" fmla="val 1387"/>
                <a:gd name="f14" fmla="val 2238"/>
                <a:gd name="f15" fmla="val 2332"/>
                <a:gd name="f16" fmla="val 2395"/>
                <a:gd name="f17" fmla="val 3057"/>
                <a:gd name="f18" fmla="val 2143"/>
                <a:gd name="f19" fmla="val 3025"/>
                <a:gd name="f20" fmla="val 1860"/>
                <a:gd name="f21" fmla="val 1608"/>
                <a:gd name="f22" fmla="val 1324"/>
                <a:gd name="f23" fmla="val 3088"/>
                <a:gd name="f24" fmla="val 1041"/>
                <a:gd name="f25" fmla="val 757"/>
                <a:gd name="f26" fmla="val 1230"/>
                <a:gd name="f27" fmla="val 599"/>
                <a:gd name="f28" fmla="val 536"/>
                <a:gd name="f29" fmla="val 316"/>
                <a:gd name="f30" fmla="val 347"/>
                <a:gd name="f31" fmla="val 253"/>
                <a:gd name="f32" fmla="val 158"/>
                <a:gd name="f33" fmla="val 127"/>
                <a:gd name="f34" fmla="*/ f0 1 3120"/>
                <a:gd name="f35" fmla="*/ f1 1 2427"/>
                <a:gd name="f36" fmla="val f2"/>
                <a:gd name="f37" fmla="val f3"/>
                <a:gd name="f38" fmla="val f4"/>
                <a:gd name="f39" fmla="+- f38 0 f36"/>
                <a:gd name="f40" fmla="+- f37 0 f36"/>
                <a:gd name="f41" fmla="*/ f40 1 3120"/>
                <a:gd name="f42" fmla="*/ f39 1 2427"/>
                <a:gd name="f43" fmla="*/ f36 1 f41"/>
                <a:gd name="f44" fmla="*/ f37 1 f41"/>
                <a:gd name="f45" fmla="*/ f36 1 f42"/>
                <a:gd name="f46" fmla="*/ f38 1 f42"/>
                <a:gd name="f47" fmla="*/ f43 f34 1"/>
                <a:gd name="f48" fmla="*/ f44 f34 1"/>
                <a:gd name="f49" fmla="*/ f46 f35 1"/>
                <a:gd name="f50" fmla="*/ f45 f3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7" t="f50" r="f48" b="f49"/>
              <a:pathLst>
                <a:path w="3120" h="2427">
                  <a:moveTo>
                    <a:pt x="f5" y="f5"/>
                  </a:moveTo>
                  <a:lnTo>
                    <a:pt x="f5" y="f6"/>
                  </a:lnTo>
                  <a:lnTo>
                    <a:pt x="f7" y="f6"/>
                  </a:ln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3" y="f4"/>
                  </a:cubicBezTo>
                  <a:cubicBezTo>
                    <a:pt x="f17" y="f18"/>
                    <a:pt x="f19" y="f20"/>
                    <a:pt x="f19" y="f21"/>
                  </a:cubicBezTo>
                  <a:cubicBezTo>
                    <a:pt x="f19" y="f22"/>
                    <a:pt x="f23" y="f24"/>
                    <a:pt x="f3" y="f25"/>
                  </a:cubicBezTo>
                  <a:cubicBezTo>
                    <a:pt x="f15" y="f25"/>
                    <a:pt x="f26" y="f27"/>
                    <a:pt x="f28" y="f29"/>
                  </a:cubicBezTo>
                  <a:cubicBezTo>
                    <a:pt x="f30" y="f31"/>
                    <a:pt x="f32" y="f33"/>
                    <a:pt x="f5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7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chemeClr val="bg1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207" name="Google Shape;10125;p74">
            <a:extLst>
              <a:ext uri="{FF2B5EF4-FFF2-40B4-BE49-F238E27FC236}">
                <a16:creationId xmlns:a16="http://schemas.microsoft.com/office/drawing/2014/main" id="{D0F51A8F-92A6-5496-FD99-604737840213}"/>
              </a:ext>
            </a:extLst>
          </p:cNvPr>
          <p:cNvGrpSpPr/>
          <p:nvPr/>
        </p:nvGrpSpPr>
        <p:grpSpPr>
          <a:xfrm>
            <a:off x="8584582" y="1926358"/>
            <a:ext cx="594005" cy="634689"/>
            <a:chOff x="7810036" y="1314139"/>
            <a:chExt cx="445504" cy="476017"/>
          </a:xfrm>
          <a:solidFill>
            <a:schemeClr val="bg2"/>
          </a:solidFill>
        </p:grpSpPr>
        <p:sp>
          <p:nvSpPr>
            <p:cNvPr id="208" name="Google Shape;10126;p74">
              <a:extLst>
                <a:ext uri="{FF2B5EF4-FFF2-40B4-BE49-F238E27FC236}">
                  <a16:creationId xmlns:a16="http://schemas.microsoft.com/office/drawing/2014/main" id="{F8AD469E-C683-D0A1-15D7-6DE82FA35E7A}"/>
                </a:ext>
              </a:extLst>
            </p:cNvPr>
            <p:cNvSpPr/>
            <p:nvPr/>
          </p:nvSpPr>
          <p:spPr>
            <a:xfrm>
              <a:off x="7901120" y="1573453"/>
              <a:ext cx="262213" cy="21670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436"/>
                <a:gd name="f4" fmla="val 5766"/>
                <a:gd name="f5" fmla="val 410"/>
                <a:gd name="f6" fmla="val 158"/>
                <a:gd name="f7" fmla="val 1"/>
                <a:gd name="f8" fmla="val 189"/>
                <a:gd name="f9" fmla="val 662"/>
                <a:gd name="f10" fmla="val 190"/>
                <a:gd name="f11" fmla="val 820"/>
                <a:gd name="f12" fmla="val 883"/>
                <a:gd name="f13" fmla="val 1670"/>
                <a:gd name="f14" fmla="val 5419"/>
                <a:gd name="f15" fmla="val 1702"/>
                <a:gd name="f16" fmla="val 5608"/>
                <a:gd name="f17" fmla="val 1859"/>
                <a:gd name="f18" fmla="val 2048"/>
                <a:gd name="f19" fmla="val 5356"/>
                <a:gd name="f20" fmla="val 5545"/>
                <a:gd name="f21" fmla="val 6554"/>
                <a:gd name="f22" fmla="val 7026"/>
                <a:gd name="f23" fmla="val 7247"/>
                <a:gd name="f24" fmla="val 7404"/>
                <a:gd name="f25" fmla="val 630"/>
                <a:gd name="f26" fmla="*/ f0 1 7436"/>
                <a:gd name="f27" fmla="*/ f1 1 5766"/>
                <a:gd name="f28" fmla="val f2"/>
                <a:gd name="f29" fmla="val f3"/>
                <a:gd name="f30" fmla="val f4"/>
                <a:gd name="f31" fmla="+- f30 0 f28"/>
                <a:gd name="f32" fmla="+- f29 0 f28"/>
                <a:gd name="f33" fmla="*/ f32 1 7436"/>
                <a:gd name="f34" fmla="*/ f31 1 5766"/>
                <a:gd name="f35" fmla="*/ f28 1 f33"/>
                <a:gd name="f36" fmla="*/ f29 1 f33"/>
                <a:gd name="f37" fmla="*/ f28 1 f34"/>
                <a:gd name="f38" fmla="*/ f30 1 f34"/>
                <a:gd name="f39" fmla="*/ f35 f26 1"/>
                <a:gd name="f40" fmla="*/ f36 f26 1"/>
                <a:gd name="f41" fmla="*/ f38 f27 1"/>
                <a:gd name="f42" fmla="*/ f37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9" t="f42" r="f40" b="f41"/>
              <a:pathLst>
                <a:path w="7436" h="5766">
                  <a:moveTo>
                    <a:pt x="f5" y="f2"/>
                  </a:moveTo>
                  <a:cubicBezTo>
                    <a:pt x="f6" y="f2"/>
                    <a:pt x="f7" y="f8"/>
                    <a:pt x="f7" y="f5"/>
                  </a:cubicBezTo>
                  <a:cubicBezTo>
                    <a:pt x="f7" y="f9"/>
                    <a:pt x="f10" y="f11"/>
                    <a:pt x="f5" y="f11"/>
                  </a:cubicBezTo>
                  <a:lnTo>
                    <a:pt x="f12" y="f11"/>
                  </a:lnTo>
                  <a:lnTo>
                    <a:pt x="f13" y="f14"/>
                  </a:lnTo>
                  <a:cubicBezTo>
                    <a:pt x="f15" y="f16"/>
                    <a:pt x="f17" y="f4"/>
                    <a:pt x="f18" y="f4"/>
                  </a:cubicBezTo>
                  <a:lnTo>
                    <a:pt x="f19" y="f4"/>
                  </a:lnTo>
                  <a:cubicBezTo>
                    <a:pt x="f20" y="f4"/>
                    <a:pt x="f4" y="f16"/>
                    <a:pt x="f4" y="f14"/>
                  </a:cubicBezTo>
                  <a:lnTo>
                    <a:pt x="f21" y="f11"/>
                  </a:lnTo>
                  <a:lnTo>
                    <a:pt x="f22" y="f11"/>
                  </a:lnTo>
                  <a:cubicBezTo>
                    <a:pt x="f23" y="f11"/>
                    <a:pt x="f24" y="f25"/>
                    <a:pt x="f24" y="f5"/>
                  </a:cubicBezTo>
                  <a:cubicBezTo>
                    <a:pt x="f3" y="f8"/>
                    <a:pt x="f23" y="f2"/>
                    <a:pt x="f22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7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chemeClr val="bg1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09" name="Google Shape;10127;p74">
              <a:extLst>
                <a:ext uri="{FF2B5EF4-FFF2-40B4-BE49-F238E27FC236}">
                  <a16:creationId xmlns:a16="http://schemas.microsoft.com/office/drawing/2014/main" id="{288A8D2E-B6F1-87B8-7CEF-F77B1419779C}"/>
                </a:ext>
              </a:extLst>
            </p:cNvPr>
            <p:cNvSpPr/>
            <p:nvPr/>
          </p:nvSpPr>
          <p:spPr>
            <a:xfrm>
              <a:off x="7810036" y="1314139"/>
              <a:ext cx="445504" cy="22974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634"/>
                <a:gd name="f4" fmla="val 6113"/>
                <a:gd name="f5" fmla="val 378"/>
                <a:gd name="f6" fmla="val 1"/>
                <a:gd name="f7" fmla="val 158"/>
                <a:gd name="f8" fmla="val 190"/>
                <a:gd name="f9" fmla="val 442"/>
                <a:gd name="f10" fmla="val 5672"/>
                <a:gd name="f11" fmla="val 5892"/>
                <a:gd name="f12" fmla="val 189"/>
                <a:gd name="f13" fmla="val 3088"/>
                <a:gd name="f14" fmla="val 3245"/>
                <a:gd name="f15" fmla="val 5514"/>
                <a:gd name="f16" fmla="val 3560"/>
                <a:gd name="f17" fmla="val 4947"/>
                <a:gd name="f18" fmla="val 4001"/>
                <a:gd name="f19" fmla="val 4569"/>
                <a:gd name="f20" fmla="val 3875"/>
                <a:gd name="f21" fmla="val 4285"/>
                <a:gd name="f22" fmla="val 3812"/>
                <a:gd name="f23" fmla="val 3970"/>
                <a:gd name="f24" fmla="val 3624"/>
                <a:gd name="f25" fmla="val 2238"/>
                <a:gd name="f26" fmla="val 4915"/>
                <a:gd name="f27" fmla="val 1135"/>
                <a:gd name="f28" fmla="val 6301"/>
                <a:gd name="f29" fmla="val 7656"/>
                <a:gd name="f30" fmla="val 8759"/>
                <a:gd name="f31" fmla="val 3939"/>
                <a:gd name="f32" fmla="val 8696"/>
                <a:gd name="f33" fmla="val 4254"/>
                <a:gd name="f34" fmla="val 8570"/>
                <a:gd name="f35" fmla="val 9011"/>
                <a:gd name="f36" fmla="val 5010"/>
                <a:gd name="f37" fmla="val 9326"/>
                <a:gd name="f38" fmla="val 9483"/>
                <a:gd name="f39" fmla="val 12193"/>
                <a:gd name="f40" fmla="val 12445"/>
                <a:gd name="f41" fmla="val 12602"/>
                <a:gd name="f42" fmla="val 12224"/>
                <a:gd name="f43" fmla="*/ f0 1 12634"/>
                <a:gd name="f44" fmla="*/ f1 1 6113"/>
                <a:gd name="f45" fmla="val f2"/>
                <a:gd name="f46" fmla="val f3"/>
                <a:gd name="f47" fmla="val f4"/>
                <a:gd name="f48" fmla="+- f47 0 f45"/>
                <a:gd name="f49" fmla="+- f46 0 f45"/>
                <a:gd name="f50" fmla="*/ f49 1 12634"/>
                <a:gd name="f51" fmla="*/ f48 1 6113"/>
                <a:gd name="f52" fmla="*/ f45 1 f50"/>
                <a:gd name="f53" fmla="*/ f46 1 f50"/>
                <a:gd name="f54" fmla="*/ f45 1 f51"/>
                <a:gd name="f55" fmla="*/ f47 1 f51"/>
                <a:gd name="f56" fmla="*/ f52 f43 1"/>
                <a:gd name="f57" fmla="*/ f53 f43 1"/>
                <a:gd name="f58" fmla="*/ f55 f44 1"/>
                <a:gd name="f59" fmla="*/ f54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6" t="f59" r="f57" b="f58"/>
              <a:pathLst>
                <a:path w="12634" h="6113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lnTo>
                    <a:pt x="f2" y="f10"/>
                  </a:lnTo>
                  <a:cubicBezTo>
                    <a:pt x="f2" y="f11"/>
                    <a:pt x="f12" y="f4"/>
                    <a:pt x="f5" y="f4"/>
                  </a:cubicBezTo>
                  <a:lnTo>
                    <a:pt x="f13" y="f4"/>
                  </a:lnTo>
                  <a:cubicBezTo>
                    <a:pt x="f14" y="f15"/>
                    <a:pt x="f16" y="f17"/>
                    <a:pt x="f18" y="f19"/>
                  </a:cubicBezTo>
                  <a:cubicBezTo>
                    <a:pt x="f20" y="f21"/>
                    <a:pt x="f22" y="f23"/>
                    <a:pt x="f22" y="f24"/>
                  </a:cubicBezTo>
                  <a:cubicBezTo>
                    <a:pt x="f22" y="f25"/>
                    <a:pt x="f26" y="f27"/>
                    <a:pt x="f28" y="f27"/>
                  </a:cubicBezTo>
                  <a:cubicBezTo>
                    <a:pt x="f29" y="f27"/>
                    <a:pt x="f30" y="f25"/>
                    <a:pt x="f30" y="f24"/>
                  </a:cubicBezTo>
                  <a:cubicBezTo>
                    <a:pt x="f30" y="f31"/>
                    <a:pt x="f32" y="f33"/>
                    <a:pt x="f34" y="f19"/>
                  </a:cubicBezTo>
                  <a:cubicBezTo>
                    <a:pt x="f35" y="f36"/>
                    <a:pt x="f37" y="f15"/>
                    <a:pt x="f38" y="f4"/>
                  </a:cubicBezTo>
                  <a:lnTo>
                    <a:pt x="f39" y="f4"/>
                  </a:lnTo>
                  <a:cubicBezTo>
                    <a:pt x="f40" y="f4"/>
                    <a:pt x="f41" y="f11"/>
                    <a:pt x="f41" y="f10"/>
                  </a:cubicBezTo>
                  <a:lnTo>
                    <a:pt x="f41" y="f9"/>
                  </a:lnTo>
                  <a:cubicBezTo>
                    <a:pt x="f3" y="f8"/>
                    <a:pt x="f40" y="f6"/>
                    <a:pt x="f42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7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chemeClr val="bg1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10" name="Google Shape;10128;p74">
              <a:extLst>
                <a:ext uri="{FF2B5EF4-FFF2-40B4-BE49-F238E27FC236}">
                  <a16:creationId xmlns:a16="http://schemas.microsoft.com/office/drawing/2014/main" id="{FFAE6176-975C-7420-B495-FFF7C974496A}"/>
                </a:ext>
              </a:extLst>
            </p:cNvPr>
            <p:cNvSpPr/>
            <p:nvPr/>
          </p:nvSpPr>
          <p:spPr>
            <a:xfrm>
              <a:off x="7949994" y="1386367"/>
              <a:ext cx="165561" cy="15513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695"/>
                <a:gd name="f4" fmla="val 4128"/>
                <a:gd name="f5" fmla="val 2364"/>
                <a:gd name="f6" fmla="val 1"/>
                <a:gd name="f7" fmla="val 1450"/>
                <a:gd name="f8" fmla="val 694"/>
                <a:gd name="f9" fmla="val 757"/>
                <a:gd name="f10" fmla="val 1670"/>
                <a:gd name="f11" fmla="val 2080"/>
                <a:gd name="f12" fmla="val 851"/>
                <a:gd name="f13" fmla="val 2489"/>
                <a:gd name="f14" fmla="val 1167"/>
                <a:gd name="f15" fmla="val 2805"/>
                <a:gd name="f16" fmla="val 599"/>
                <a:gd name="f17" fmla="val 3120"/>
                <a:gd name="f18" fmla="val 190"/>
                <a:gd name="f19" fmla="val 3592"/>
                <a:gd name="f20" fmla="val 4475"/>
                <a:gd name="f21" fmla="val 3561"/>
                <a:gd name="f22" fmla="val 4065"/>
                <a:gd name="f23" fmla="val 3088"/>
                <a:gd name="f24" fmla="val 3529"/>
                <a:gd name="f25" fmla="val 3813"/>
                <a:gd name="f26" fmla="val 4002"/>
                <a:gd name="f27" fmla="val 3277"/>
                <a:gd name="f28" fmla="*/ f0 1 4695"/>
                <a:gd name="f29" fmla="*/ f1 1 4128"/>
                <a:gd name="f30" fmla="val f2"/>
                <a:gd name="f31" fmla="val f3"/>
                <a:gd name="f32" fmla="val f4"/>
                <a:gd name="f33" fmla="+- f32 0 f30"/>
                <a:gd name="f34" fmla="+- f31 0 f30"/>
                <a:gd name="f35" fmla="*/ f34 1 4695"/>
                <a:gd name="f36" fmla="*/ f33 1 4128"/>
                <a:gd name="f37" fmla="*/ f30 1 f35"/>
                <a:gd name="f38" fmla="*/ f31 1 f35"/>
                <a:gd name="f39" fmla="*/ f30 1 f36"/>
                <a:gd name="f40" fmla="*/ f32 1 f36"/>
                <a:gd name="f41" fmla="*/ f37 f28 1"/>
                <a:gd name="f42" fmla="*/ f38 f28 1"/>
                <a:gd name="f43" fmla="*/ f40 f29 1"/>
                <a:gd name="f44" fmla="*/ f39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1" t="f44" r="f42" b="f43"/>
              <a:pathLst>
                <a:path w="4695" h="412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6" y="f4"/>
                  </a:cubicBezTo>
                  <a:lnTo>
                    <a:pt x="f3" y="f4"/>
                  </a:lnTo>
                  <a:cubicBezTo>
                    <a:pt x="f20" y="f21"/>
                    <a:pt x="f22" y="f23"/>
                    <a:pt x="f24" y="f15"/>
                  </a:cubicBezTo>
                  <a:cubicBezTo>
                    <a:pt x="f25" y="f13"/>
                    <a:pt x="f26" y="f11"/>
                    <a:pt x="f26" y="f10"/>
                  </a:cubicBezTo>
                  <a:cubicBezTo>
                    <a:pt x="f26" y="f9"/>
                    <a:pt x="f27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7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chemeClr val="bg1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sp>
        <p:nvSpPr>
          <p:cNvPr id="211" name="Text Placeholder 1">
            <a:extLst>
              <a:ext uri="{FF2B5EF4-FFF2-40B4-BE49-F238E27FC236}">
                <a16:creationId xmlns:a16="http://schemas.microsoft.com/office/drawing/2014/main" id="{53C31407-9C9A-A937-4454-E493557AFA32}"/>
              </a:ext>
            </a:extLst>
          </p:cNvPr>
          <p:cNvSpPr txBox="1">
            <a:spLocks/>
          </p:cNvSpPr>
          <p:nvPr/>
        </p:nvSpPr>
        <p:spPr>
          <a:xfrm>
            <a:off x="1542393" y="548190"/>
            <a:ext cx="9221600" cy="543181"/>
          </a:xfrm>
          <a:prstGeom prst="rect">
            <a:avLst/>
          </a:prstGeom>
        </p:spPr>
        <p:txBody>
          <a:bodyPr anchor="ctr" anchorCtr="1"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 rtl="1">
              <a:buFont typeface="Arial" panose="020B0604020202020204" pitchFamily="34" charset="0"/>
              <a:buNone/>
            </a:pPr>
            <a:r>
              <a:rPr lang="fa-IR" sz="4800" dirty="0">
                <a:solidFill>
                  <a:schemeClr val="bg1"/>
                </a:solidFill>
                <a:latin typeface="Arial"/>
                <a:cs typeface="B Nazanin" panose="00000700000000000000" pitchFamily="2" charset="-78"/>
              </a:rPr>
              <a:t>مجموعه آیکون های کاملاً قابل ویرایش: </a:t>
            </a:r>
            <a:r>
              <a:rPr lang="en-US" sz="4800" dirty="0">
                <a:solidFill>
                  <a:schemeClr val="bg1"/>
                </a:solidFill>
                <a:latin typeface="Arial"/>
                <a:cs typeface="B Nazanin" panose="00000700000000000000" pitchFamily="2" charset="-78"/>
              </a:rPr>
              <a:t>B</a:t>
            </a:r>
          </a:p>
        </p:txBody>
      </p:sp>
    </p:spTree>
    <p:extLst>
      <p:ext uri="{BB962C8B-B14F-4D97-AF65-F5344CB8AC3E}">
        <p14:creationId xmlns:p14="http://schemas.microsoft.com/office/powerpoint/2010/main" val="2135172664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Isosceles Triangle 68">
            <a:extLst>
              <a:ext uri="{FF2B5EF4-FFF2-40B4-BE49-F238E27FC236}">
                <a16:creationId xmlns:a16="http://schemas.microsoft.com/office/drawing/2014/main" id="{0AD77B0B-062D-EE53-1F0D-2D38E485C490}"/>
              </a:ext>
            </a:extLst>
          </p:cNvPr>
          <p:cNvSpPr/>
          <p:nvPr/>
        </p:nvSpPr>
        <p:spPr>
          <a:xfrm rot="10799991">
            <a:off x="6637791" y="4492693"/>
            <a:ext cx="249704" cy="777641"/>
          </a:xfrm>
          <a:custGeom>
            <a:avLst/>
            <a:gdLst>
              <a:gd name="f0" fmla="val w"/>
              <a:gd name="f1" fmla="val h"/>
              <a:gd name="f2" fmla="val 0"/>
              <a:gd name="f3" fmla="val 1040400"/>
              <a:gd name="f4" fmla="val 3240000"/>
              <a:gd name="f5" fmla="val 41345"/>
              <a:gd name="f6" fmla="val 940666"/>
              <a:gd name="f7" fmla="val 1242"/>
              <a:gd name="f8" fmla="val 653403"/>
              <a:gd name="f9" fmla="val 1057"/>
              <a:gd name="f10" fmla="val 652077"/>
              <a:gd name="f11" fmla="val 447"/>
              <a:gd name="f12" fmla="val 647712"/>
              <a:gd name="f13" fmla="val 4531"/>
              <a:gd name="f14" fmla="val 520200"/>
              <a:gd name="f15" fmla="val 659109"/>
              <a:gd name="f16" fmla="val 174478"/>
              <a:gd name="f17" fmla="val 101622"/>
              <a:gd name="f18" fmla="val 1372451"/>
              <a:gd name="f19" fmla="val 61820"/>
              <a:gd name="f20" fmla="val 1087335"/>
              <a:gd name="f21" fmla="val 728036"/>
              <a:gd name="f22" fmla="val 261055"/>
              <a:gd name="f23" fmla="val 870500"/>
              <a:gd name="f24" fmla="val 439998"/>
              <a:gd name="f25" fmla="val 860164"/>
              <a:gd name="f26" fmla="val 431664"/>
              <a:gd name="f27" fmla="val 161365"/>
              <a:gd name="f28" fmla="val 1800403"/>
              <a:gd name="f29" fmla="val 122098"/>
              <a:gd name="f30" fmla="val 1519120"/>
              <a:gd name="f31" fmla="val 930953"/>
              <a:gd name="f32" fmla="val 515931"/>
              <a:gd name="f33" fmla="val 1035869"/>
              <a:gd name="f34" fmla="val 1039954"/>
              <a:gd name="f35" fmla="val 1039345"/>
              <a:gd name="f36" fmla="val 652078"/>
              <a:gd name="f37" fmla="val 1039160"/>
              <a:gd name="f38" fmla="val 1029316"/>
              <a:gd name="f39" fmla="val 723920"/>
              <a:gd name="f40" fmla="val 217894"/>
              <a:gd name="f41" fmla="val 2205330"/>
              <a:gd name="f42" fmla="val 181840"/>
              <a:gd name="f43" fmla="val 1947070"/>
              <a:gd name="f44" fmla="val 1000266"/>
              <a:gd name="f45" fmla="val 932012"/>
              <a:gd name="f46" fmla="val 949113"/>
              <a:gd name="f47" fmla="val 1298429"/>
              <a:gd name="f48" fmla="val 330192"/>
              <a:gd name="f49" fmla="val 2564220"/>
              <a:gd name="f50" fmla="val 267995"/>
              <a:gd name="f51" fmla="val 237100"/>
              <a:gd name="f52" fmla="val 2342912"/>
              <a:gd name="f53" fmla="val 242309"/>
              <a:gd name="f54" fmla="val 2347112"/>
              <a:gd name="f55" fmla="val 920063"/>
              <a:gd name="f56" fmla="val 1506522"/>
              <a:gd name="f57" fmla="val 865005"/>
              <a:gd name="f58" fmla="val 1900914"/>
              <a:gd name="f59" fmla="val 772406"/>
              <a:gd name="f60" fmla="val 468924"/>
              <a:gd name="f61" fmla="val 835955"/>
              <a:gd name="f62" fmla="val 2109008"/>
              <a:gd name="f63" fmla="val 892044"/>
              <a:gd name="f64" fmla="val 148356"/>
              <a:gd name="f65" fmla="val 276144"/>
              <a:gd name="f66" fmla="val 2663936"/>
              <a:gd name="f67" fmla="val 764256"/>
              <a:gd name="f68" fmla="*/ f0 1 1040400"/>
              <a:gd name="f69" fmla="*/ f1 1 3240000"/>
              <a:gd name="f70" fmla="val f2"/>
              <a:gd name="f71" fmla="val f3"/>
              <a:gd name="f72" fmla="val f4"/>
              <a:gd name="f73" fmla="+- f72 0 f70"/>
              <a:gd name="f74" fmla="+- f71 0 f70"/>
              <a:gd name="f75" fmla="*/ f74 1 1040400"/>
              <a:gd name="f76" fmla="*/ f73 1 3240000"/>
              <a:gd name="f77" fmla="*/ f70 1 f75"/>
              <a:gd name="f78" fmla="*/ f71 1 f75"/>
              <a:gd name="f79" fmla="*/ f70 1 f76"/>
              <a:gd name="f80" fmla="*/ f72 1 f76"/>
              <a:gd name="f81" fmla="*/ f77 f68 1"/>
              <a:gd name="f82" fmla="*/ f78 f68 1"/>
              <a:gd name="f83" fmla="*/ f80 f69 1"/>
              <a:gd name="f84" fmla="*/ f79 f69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81" t="f84" r="f82" b="f83"/>
            <a:pathLst>
              <a:path w="1040400" h="3240000">
                <a:moveTo>
                  <a:pt x="f5" y="f6"/>
                </a:moveTo>
                <a:lnTo>
                  <a:pt x="f7" y="f8"/>
                </a:lnTo>
                <a:lnTo>
                  <a:pt x="f2" y="f8"/>
                </a:lnTo>
                <a:lnTo>
                  <a:pt x="f9" y="f10"/>
                </a:lnTo>
                <a:lnTo>
                  <a:pt x="f11" y="f12"/>
                </a:lnTo>
                <a:lnTo>
                  <a:pt x="f13" y="f12"/>
                </a:lnTo>
                <a:lnTo>
                  <a:pt x="f14" y="f2"/>
                </a:lnTo>
                <a:lnTo>
                  <a:pt x="f15" y="f16"/>
                </a:lnTo>
                <a:close/>
                <a:moveTo>
                  <a:pt x="f17" y="f18"/>
                </a:moveTo>
                <a:lnTo>
                  <a:pt x="f19" y="f20"/>
                </a:lnTo>
                <a:lnTo>
                  <a:pt x="f21" y="f22"/>
                </a:lnTo>
                <a:lnTo>
                  <a:pt x="f23" y="f24"/>
                </a:lnTo>
                <a:lnTo>
                  <a:pt x="f25" y="f26"/>
                </a:lnTo>
                <a:close/>
                <a:moveTo>
                  <a:pt x="f27" y="f28"/>
                </a:moveTo>
                <a:lnTo>
                  <a:pt x="f29" y="f30"/>
                </a:lnTo>
                <a:lnTo>
                  <a:pt x="f31" y="f32"/>
                </a:lnTo>
                <a:lnTo>
                  <a:pt x="f33" y="f12"/>
                </a:lnTo>
                <a:lnTo>
                  <a:pt x="f34" y="f12"/>
                </a:lnTo>
                <a:lnTo>
                  <a:pt x="f35" y="f36"/>
                </a:lnTo>
                <a:lnTo>
                  <a:pt x="f3" y="f8"/>
                </a:lnTo>
                <a:lnTo>
                  <a:pt x="f37" y="f8"/>
                </a:lnTo>
                <a:lnTo>
                  <a:pt x="f38" y="f39"/>
                </a:lnTo>
                <a:close/>
                <a:moveTo>
                  <a:pt x="f40" y="f41"/>
                </a:moveTo>
                <a:lnTo>
                  <a:pt x="f42" y="f43"/>
                </a:lnTo>
                <a:lnTo>
                  <a:pt x="f44" y="f45"/>
                </a:lnTo>
                <a:lnTo>
                  <a:pt x="f46" y="f47"/>
                </a:lnTo>
                <a:close/>
                <a:moveTo>
                  <a:pt x="f48" y="f49"/>
                </a:moveTo>
                <a:lnTo>
                  <a:pt x="f50" y="f49"/>
                </a:lnTo>
                <a:lnTo>
                  <a:pt x="f51" y="f52"/>
                </a:lnTo>
                <a:lnTo>
                  <a:pt x="f53" y="f54"/>
                </a:lnTo>
                <a:lnTo>
                  <a:pt x="f55" y="f56"/>
                </a:lnTo>
                <a:lnTo>
                  <a:pt x="f57" y="f58"/>
                </a:lnTo>
                <a:close/>
                <a:moveTo>
                  <a:pt x="f59" y="f49"/>
                </a:moveTo>
                <a:lnTo>
                  <a:pt x="f60" y="f49"/>
                </a:lnTo>
                <a:lnTo>
                  <a:pt x="f61" y="f62"/>
                </a:lnTo>
                <a:close/>
                <a:moveTo>
                  <a:pt x="f63" y="f4"/>
                </a:moveTo>
                <a:lnTo>
                  <a:pt x="f64" y="f4"/>
                </a:lnTo>
                <a:lnTo>
                  <a:pt x="f65" y="f66"/>
                </a:lnTo>
                <a:lnTo>
                  <a:pt x="f67" y="f66"/>
                </a:lnTo>
                <a:close/>
              </a:path>
            </a:pathLst>
          </a:custGeom>
          <a:solidFill>
            <a:schemeClr val="bg2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121917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 kern="0">
              <a:solidFill>
                <a:schemeClr val="bg1"/>
              </a:solidFill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3" name="Rectangle 9">
            <a:extLst>
              <a:ext uri="{FF2B5EF4-FFF2-40B4-BE49-F238E27FC236}">
                <a16:creationId xmlns:a16="http://schemas.microsoft.com/office/drawing/2014/main" id="{8A44671E-3D4B-38A8-0907-C5E94A773301}"/>
              </a:ext>
            </a:extLst>
          </p:cNvPr>
          <p:cNvSpPr/>
          <p:nvPr/>
        </p:nvSpPr>
        <p:spPr>
          <a:xfrm>
            <a:off x="7275458" y="4582473"/>
            <a:ext cx="599053" cy="598077"/>
          </a:xfrm>
          <a:custGeom>
            <a:avLst/>
            <a:gdLst>
              <a:gd name="f0" fmla="val w"/>
              <a:gd name="f1" fmla="val h"/>
              <a:gd name="f2" fmla="val 0"/>
              <a:gd name="f3" fmla="val 3228210"/>
              <a:gd name="f4" fmla="val 3222968"/>
              <a:gd name="f5" fmla="val 1619999"/>
              <a:gd name="f6" fmla="val 642446"/>
              <a:gd name="f7" fmla="val 2664115"/>
              <a:gd name="f8" fmla="val 1686562"/>
              <a:gd name="f9" fmla="val 2664116"/>
              <a:gd name="f10" fmla="val 2015013"/>
              <a:gd name="f11" fmla="val 2511495"/>
              <a:gd name="f12" fmla="val 2399422"/>
              <a:gd name="f13" fmla="val 1924159"/>
              <a:gd name="f14" fmla="val 2308568"/>
              <a:gd name="f15" fmla="val 1812086"/>
              <a:gd name="f16" fmla="val 1427912"/>
              <a:gd name="f17" fmla="val 1315839"/>
              <a:gd name="f18" fmla="val 1224985"/>
              <a:gd name="f19" fmla="val 575882"/>
              <a:gd name="f20" fmla="val 575884"/>
              <a:gd name="f21" fmla="val 509997"/>
              <a:gd name="f22" fmla="val 122689"/>
              <a:gd name="f23" fmla="val 942045"/>
              <a:gd name="f24" fmla="val 542556"/>
              <a:gd name="f25" fmla="val 974604"/>
              <a:gd name="f26" fmla="val 1620001"/>
              <a:gd name="f27" fmla="val 7099"/>
              <a:gd name="f28" fmla="val 1686560"/>
              <a:gd name="f29" fmla="val 2900441"/>
              <a:gd name="f30" fmla="val 349390"/>
              <a:gd name="f31" fmla="val 342291"/>
              <a:gd name="f32" fmla="val 330172"/>
              <a:gd name="f33" fmla="val 1679462"/>
              <a:gd name="f34" fmla="*/ f0 1 3228210"/>
              <a:gd name="f35" fmla="*/ f1 1 3222968"/>
              <a:gd name="f36" fmla="val f2"/>
              <a:gd name="f37" fmla="val f3"/>
              <a:gd name="f38" fmla="val f4"/>
              <a:gd name="f39" fmla="+- f38 0 f36"/>
              <a:gd name="f40" fmla="+- f37 0 f36"/>
              <a:gd name="f41" fmla="*/ f40 1 3228210"/>
              <a:gd name="f42" fmla="*/ f39 1 3222968"/>
              <a:gd name="f43" fmla="*/ f36 1 f41"/>
              <a:gd name="f44" fmla="*/ f37 1 f41"/>
              <a:gd name="f45" fmla="*/ f36 1 f42"/>
              <a:gd name="f46" fmla="*/ f38 1 f42"/>
              <a:gd name="f47" fmla="*/ f43 f34 1"/>
              <a:gd name="f48" fmla="*/ f44 f34 1"/>
              <a:gd name="f49" fmla="*/ f46 f35 1"/>
              <a:gd name="f50" fmla="*/ f45 f3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47" t="f50" r="f48" b="f49"/>
            <a:pathLst>
              <a:path w="3228210" h="3222968">
                <a:moveTo>
                  <a:pt x="f5" y="f6"/>
                </a:moveTo>
                <a:lnTo>
                  <a:pt x="f7" y="f8"/>
                </a:lnTo>
                <a:lnTo>
                  <a:pt x="f9" y="f8"/>
                </a:lnTo>
                <a:lnTo>
                  <a:pt x="f9" y="f4"/>
                </a:lnTo>
                <a:lnTo>
                  <a:pt x="f10" y="f4"/>
                </a:lnTo>
                <a:lnTo>
                  <a:pt x="f10" y="f11"/>
                </a:lnTo>
                <a:cubicBezTo>
                  <a:pt x="f10" y="f12"/>
                  <a:pt x="f13" y="f14"/>
                  <a:pt x="f15" y="f14"/>
                </a:cubicBezTo>
                <a:lnTo>
                  <a:pt x="f16" y="f14"/>
                </a:lnTo>
                <a:cubicBezTo>
                  <a:pt x="f17" y="f14"/>
                  <a:pt x="f18" y="f12"/>
                  <a:pt x="f18" y="f11"/>
                </a:cubicBezTo>
                <a:lnTo>
                  <a:pt x="f18" y="f4"/>
                </a:lnTo>
                <a:lnTo>
                  <a:pt x="f19" y="f4"/>
                </a:lnTo>
                <a:lnTo>
                  <a:pt x="f19" y="f8"/>
                </a:lnTo>
                <a:lnTo>
                  <a:pt x="f20" y="f8"/>
                </a:lnTo>
                <a:close/>
                <a:moveTo>
                  <a:pt x="f21" y="f22"/>
                </a:moveTo>
                <a:lnTo>
                  <a:pt x="f23" y="f22"/>
                </a:lnTo>
                <a:lnTo>
                  <a:pt x="f23" y="f24"/>
                </a:lnTo>
                <a:lnTo>
                  <a:pt x="f21" y="f25"/>
                </a:lnTo>
                <a:close/>
                <a:moveTo>
                  <a:pt x="f26" y="f27"/>
                </a:moveTo>
                <a:lnTo>
                  <a:pt x="f3" y="f28"/>
                </a:lnTo>
                <a:lnTo>
                  <a:pt x="f29" y="f28"/>
                </a:lnTo>
                <a:lnTo>
                  <a:pt x="f26" y="f30"/>
                </a:lnTo>
                <a:close/>
                <a:moveTo>
                  <a:pt x="f5" y="f2"/>
                </a:moveTo>
                <a:lnTo>
                  <a:pt x="f5" y="f31"/>
                </a:lnTo>
                <a:lnTo>
                  <a:pt x="f32" y="f33"/>
                </a:lnTo>
                <a:lnTo>
                  <a:pt x="f2" y="f33"/>
                </a:lnTo>
                <a:close/>
              </a:path>
            </a:pathLst>
          </a:custGeom>
          <a:solidFill>
            <a:schemeClr val="bg2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121917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 kern="0">
              <a:solidFill>
                <a:schemeClr val="bg1"/>
              </a:solidFill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4" name="Freeform 18">
            <a:extLst>
              <a:ext uri="{FF2B5EF4-FFF2-40B4-BE49-F238E27FC236}">
                <a16:creationId xmlns:a16="http://schemas.microsoft.com/office/drawing/2014/main" id="{9DC1AB82-AAF1-3A42-9CB0-C7208CE664D0}"/>
              </a:ext>
            </a:extLst>
          </p:cNvPr>
          <p:cNvSpPr/>
          <p:nvPr/>
        </p:nvSpPr>
        <p:spPr>
          <a:xfrm>
            <a:off x="9164268" y="4648067"/>
            <a:ext cx="578521" cy="466916"/>
          </a:xfrm>
          <a:custGeom>
            <a:avLst/>
            <a:gdLst>
              <a:gd name="f0" fmla="val w"/>
              <a:gd name="f1" fmla="val h"/>
              <a:gd name="f2" fmla="val 0"/>
              <a:gd name="f3" fmla="val 3307788"/>
              <a:gd name="f4" fmla="val 2669631"/>
              <a:gd name="f5" fmla="val 2793832"/>
              <a:gd name="f6" fmla="val 1478391"/>
              <a:gd name="f7" fmla="val 2772990"/>
              <a:gd name="f8" fmla="val 1635402"/>
              <a:gd name="f9" fmla="val 2717678"/>
              <a:gd name="f10" fmla="val 1784517"/>
              <a:gd name="f11" fmla="val 2633007"/>
              <a:gd name="f12" fmla="val 1915952"/>
              <a:gd name="f13" fmla="val 2695386"/>
              <a:gd name="f14" fmla="val 1951862"/>
              <a:gd name="f15" fmla="val 2772768"/>
              <a:gd name="f16" fmla="val 1955673"/>
              <a:gd name="f17" fmla="val 2841607"/>
              <a:gd name="f18" fmla="val 1924185"/>
              <a:gd name="f19" fmla="val 2943442"/>
              <a:gd name="f20" fmla="val 1877605"/>
              <a:gd name="f21" fmla="val 2999062"/>
              <a:gd name="f22" fmla="val 1766364"/>
              <a:gd name="f23" fmla="val 2975226"/>
              <a:gd name="f24" fmla="val 1656948"/>
              <a:gd name="f25" fmla="val 2955176"/>
              <a:gd name="f26" fmla="val 1564911"/>
              <a:gd name="f27" fmla="val 2883463"/>
              <a:gd name="f28" fmla="val 1495086"/>
              <a:gd name="f29" fmla="val 2807611"/>
              <a:gd name="f30" fmla="val 1247700"/>
              <a:gd name="f31" fmla="val 2807472"/>
              <a:gd name="f32" fmla="val 1256060"/>
              <a:gd name="f33" fmla="val 2994195"/>
              <a:gd name="f34" fmla="val 1281771"/>
              <a:gd name="f35" fmla="val 3148201"/>
              <a:gd name="f36" fmla="val 1421768"/>
              <a:gd name="f37" fmla="val 3189276"/>
              <a:gd name="f38" fmla="val 1610317"/>
              <a:gd name="f39" fmla="val 3235041"/>
              <a:gd name="f40" fmla="val 1820393"/>
              <a:gd name="f41" fmla="val 3128252"/>
              <a:gd name="f42" fmla="val 2033972"/>
              <a:gd name="f43" fmla="val 2932732"/>
              <a:gd name="f44" fmla="val 2123406"/>
              <a:gd name="f45" fmla="val 2789297"/>
              <a:gd name="f46" fmla="val 2189015"/>
              <a:gd name="f47" fmla="val 2626543"/>
              <a:gd name="f48" fmla="val 2174805"/>
              <a:gd name="f49" fmla="val 2499470"/>
              <a:gd name="f50" fmla="val 2094044"/>
              <a:gd name="f51" fmla="val 2427194"/>
              <a:gd name="f52" fmla="val 2172627"/>
              <a:gd name="f53" fmla="val 2343030"/>
              <a:gd name="f54" fmla="val 2241391"/>
              <a:gd name="f55" fmla="val 2248861"/>
              <a:gd name="f56" fmla="val 2297980"/>
              <a:gd name="f57" fmla="val 2178351"/>
              <a:gd name="f58" fmla="val 2340352"/>
              <a:gd name="f59" fmla="val 2104446"/>
              <a:gd name="f60" fmla="val 2374567"/>
              <a:gd name="f61" fmla="val 2027600"/>
              <a:gd name="f62" fmla="val 2398134"/>
              <a:gd name="f63" fmla="val 2397615"/>
              <a:gd name="f64" fmla="val 3265361"/>
              <a:gd name="f65" fmla="val 2549905"/>
              <a:gd name="f66" fmla="val 2537441"/>
              <a:gd name="f67" fmla="val 2669620"/>
              <a:gd name="f68" fmla="val 1653814"/>
              <a:gd name="f69" fmla="val 773102"/>
              <a:gd name="f70" fmla="val 2669642"/>
              <a:gd name="f71" fmla="val 46417"/>
              <a:gd name="f72" fmla="val 2550707"/>
              <a:gd name="f73" fmla="val 2398955"/>
              <a:gd name="f74" fmla="val 1280678"/>
              <a:gd name="f75" fmla="val 2398436"/>
              <a:gd name="f76" fmla="val 1203764"/>
              <a:gd name="f77" fmla="val 2374915"/>
              <a:gd name="f78" fmla="val 1129786"/>
              <a:gd name="f79" fmla="val 2340732"/>
              <a:gd name="f80" fmla="val 1059201"/>
              <a:gd name="f81" fmla="val 2298380"/>
              <a:gd name="f82" fmla="val 693039"/>
              <a:gd name="f83" fmla="val 2078675"/>
              <a:gd name="f84" fmla="val 477900"/>
              <a:gd name="f85" fmla="val 1674935"/>
              <a:gd name="f86" fmla="val 499745"/>
              <a:gd name="f87" fmla="val 1248476"/>
              <a:gd name="f88" fmla="val 1331611"/>
              <a:gd name="f89" fmla="val 201752"/>
              <a:gd name="f90" fmla="val 1206335"/>
              <a:gd name="f91" fmla="val 290902"/>
              <a:gd name="f92" fmla="val 1124761"/>
              <a:gd name="f93" fmla="val 308382"/>
              <a:gd name="f94" fmla="val 1132336"/>
              <a:gd name="f95" fmla="val 435988"/>
              <a:gd name="f96" fmla="val 1160888"/>
              <a:gd name="f97" fmla="val 640507"/>
              <a:gd name="f98" fmla="val 1527973"/>
              <a:gd name="f99" fmla="val 617783"/>
              <a:gd name="f100" fmla="val 1498839"/>
              <a:gd name="f101" fmla="val 840365"/>
              <a:gd name="f102" fmla="val 1455138"/>
              <a:gd name="f103" fmla="val 960979"/>
              <a:gd name="f104" fmla="val 1395705"/>
              <a:gd name="f105" fmla="val 987199"/>
              <a:gd name="f106" fmla="val 1213910"/>
              <a:gd name="f107" fmla="val 1052459"/>
              <a:gd name="f108" fmla="val 1331028"/>
              <a:gd name="f109" fmla="val 972050"/>
              <a:gd name="f110" fmla="val 1364241"/>
              <a:gd name="f111" fmla="val 921357"/>
              <a:gd name="f112" fmla="val 1360745"/>
              <a:gd name="f113" fmla="val 809484"/>
              <a:gd name="f114" fmla="val 1360746"/>
              <a:gd name="f115" fmla="val 646916"/>
              <a:gd name="f116" fmla="val 1111360"/>
              <a:gd name="f117" fmla="val 626523"/>
              <a:gd name="f118" fmla="val 1020462"/>
              <a:gd name="f119" fmla="val 495421"/>
              <a:gd name="f120" fmla="val 941218"/>
              <a:gd name="f121" fmla="val 374224"/>
              <a:gd name="f122" fmla="val 1061250"/>
              <a:gd name="f123" fmla="val 280996"/>
              <a:gd name="f124" fmla="val 2164365"/>
              <a:gd name="f125" fmla="val 80223"/>
              <a:gd name="f126" fmla="val 2021192"/>
              <a:gd name="f127" fmla="val 182108"/>
              <a:gd name="f128" fmla="val 1927964"/>
              <a:gd name="f129" fmla="val 202086"/>
              <a:gd name="f130" fmla="val 1936621"/>
              <a:gd name="f131" fmla="val 347922"/>
              <a:gd name="f132" fmla="val 1969252"/>
              <a:gd name="f133" fmla="val 581657"/>
              <a:gd name="f134" fmla="val 2388778"/>
              <a:gd name="f135" fmla="val 555687"/>
              <a:gd name="f136" fmla="val 2355482"/>
              <a:gd name="f137" fmla="val 810066"/>
              <a:gd name="f138" fmla="val 2305538"/>
              <a:gd name="f139" fmla="val 947910"/>
              <a:gd name="f140" fmla="val 2237615"/>
              <a:gd name="f141" fmla="val 977876"/>
              <a:gd name="f142" fmla="val 2029849"/>
              <a:gd name="f143" fmla="val 2163698"/>
              <a:gd name="f144" fmla="val 960563"/>
              <a:gd name="f145" fmla="val 2201656"/>
              <a:gd name="f146" fmla="val 902628"/>
              <a:gd name="f147" fmla="val 2197660"/>
              <a:gd name="f148" fmla="val 774773"/>
              <a:gd name="f149" fmla="val 2197661"/>
              <a:gd name="f150" fmla="val 588982"/>
              <a:gd name="f151" fmla="val 1912649"/>
              <a:gd name="f152" fmla="val 565676"/>
              <a:gd name="f153" fmla="val 1808765"/>
              <a:gd name="f154" fmla="val 415844"/>
              <a:gd name="f155" fmla="val 1718201"/>
              <a:gd name="f156" fmla="val 277334"/>
              <a:gd name="f157" fmla="val 1855380"/>
              <a:gd name="f158" fmla="val 170787"/>
              <a:gd name="f159" fmla="val 1754169"/>
              <a:gd name="f160" fmla="val 1583512"/>
              <a:gd name="f161" fmla="val 121444"/>
              <a:gd name="f162" fmla="val 1472387"/>
              <a:gd name="f163" fmla="val 145257"/>
              <a:gd name="f164" fmla="val 1482706"/>
              <a:gd name="f165" fmla="val 319088"/>
              <a:gd name="f166" fmla="val 1521601"/>
              <a:gd name="f167" fmla="val 597693"/>
              <a:gd name="f168" fmla="val 2021663"/>
              <a:gd name="f169" fmla="val 566738"/>
              <a:gd name="f170" fmla="val 1981975"/>
              <a:gd name="f171" fmla="val 869950"/>
              <a:gd name="f172" fmla="val 1922443"/>
              <a:gd name="f173" fmla="val 1034256"/>
              <a:gd name="f174" fmla="val 1841481"/>
              <a:gd name="f175" fmla="val 1069974"/>
              <a:gd name="f176" fmla="val 1593831"/>
              <a:gd name="f177" fmla="val 1158875"/>
              <a:gd name="f178" fmla="val 1753374"/>
              <a:gd name="f179" fmla="val 1049338"/>
              <a:gd name="f180" fmla="val 1798619"/>
              <a:gd name="f181" fmla="val 980281"/>
              <a:gd name="f182" fmla="val 1793856"/>
              <a:gd name="f183" fmla="val 827882"/>
              <a:gd name="f184" fmla="val 1793857"/>
              <a:gd name="f185" fmla="val 606424"/>
              <a:gd name="f186" fmla="val 1454132"/>
              <a:gd name="f187" fmla="val 578644"/>
              <a:gd name="f188" fmla="val 1330306"/>
              <a:gd name="f189" fmla="val 400050"/>
              <a:gd name="f190" fmla="val 1222356"/>
              <a:gd name="f191" fmla="val 234950"/>
              <a:gd name="f192" fmla="val 1385869"/>
              <a:gd name="f193" fmla="val 107950"/>
              <a:gd name="f194" fmla="*/ f0 1 3307788"/>
              <a:gd name="f195" fmla="*/ f1 1 2669631"/>
              <a:gd name="f196" fmla="val f2"/>
              <a:gd name="f197" fmla="val f3"/>
              <a:gd name="f198" fmla="val f4"/>
              <a:gd name="f199" fmla="+- f198 0 f196"/>
              <a:gd name="f200" fmla="+- f197 0 f196"/>
              <a:gd name="f201" fmla="*/ f200 1 3307788"/>
              <a:gd name="f202" fmla="*/ f199 1 2669631"/>
              <a:gd name="f203" fmla="*/ f196 1 f201"/>
              <a:gd name="f204" fmla="*/ f197 1 f201"/>
              <a:gd name="f205" fmla="*/ f196 1 f202"/>
              <a:gd name="f206" fmla="*/ f198 1 f202"/>
              <a:gd name="f207" fmla="*/ f203 f194 1"/>
              <a:gd name="f208" fmla="*/ f204 f194 1"/>
              <a:gd name="f209" fmla="*/ f206 f195 1"/>
              <a:gd name="f210" fmla="*/ f205 f19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207" t="f210" r="f208" b="f209"/>
            <a:pathLst>
              <a:path w="3307788" h="2669631">
                <a:moveTo>
                  <a:pt x="f5" y="f6"/>
                </a:moveTo>
                <a:cubicBezTo>
                  <a:pt x="f7" y="f8"/>
                  <a:pt x="f9" y="f10"/>
                  <a:pt x="f11" y="f12"/>
                </a:cubicBezTo>
                <a:cubicBezTo>
                  <a:pt x="f13" y="f14"/>
                  <a:pt x="f15" y="f16"/>
                  <a:pt x="f17" y="f18"/>
                </a:cubicBezTo>
                <a:cubicBezTo>
                  <a:pt x="f19" y="f20"/>
                  <a:pt x="f21" y="f22"/>
                  <a:pt x="f23" y="f24"/>
                </a:cubicBezTo>
                <a:cubicBezTo>
                  <a:pt x="f25" y="f26"/>
                  <a:pt x="f27" y="f28"/>
                  <a:pt x="f5" y="f6"/>
                </a:cubicBezTo>
                <a:close/>
                <a:moveTo>
                  <a:pt x="f29" y="f30"/>
                </a:moveTo>
                <a:lnTo>
                  <a:pt x="f31" y="f32"/>
                </a:lnTo>
                <a:cubicBezTo>
                  <a:pt x="f33" y="f34"/>
                  <a:pt x="f35" y="f36"/>
                  <a:pt x="f37" y="f38"/>
                </a:cubicBezTo>
                <a:cubicBezTo>
                  <a:pt x="f39" y="f40"/>
                  <a:pt x="f41" y="f42"/>
                  <a:pt x="f43" y="f44"/>
                </a:cubicBezTo>
                <a:cubicBezTo>
                  <a:pt x="f45" y="f46"/>
                  <a:pt x="f47" y="f48"/>
                  <a:pt x="f49" y="f50"/>
                </a:cubicBezTo>
                <a:cubicBezTo>
                  <a:pt x="f51" y="f52"/>
                  <a:pt x="f53" y="f54"/>
                  <a:pt x="f55" y="f56"/>
                </a:cubicBezTo>
                <a:cubicBezTo>
                  <a:pt x="f57" y="f58"/>
                  <a:pt x="f59" y="f60"/>
                  <a:pt x="f61" y="f62"/>
                </a:cubicBezTo>
                <a:lnTo>
                  <a:pt x="f3" y="f63"/>
                </a:lnTo>
                <a:cubicBezTo>
                  <a:pt x="f64" y="f65"/>
                  <a:pt x="f66" y="f67"/>
                  <a:pt x="f68" y="f4"/>
                </a:cubicBezTo>
                <a:cubicBezTo>
                  <a:pt x="f69" y="f70"/>
                  <a:pt x="f71" y="f72"/>
                  <a:pt x="f2" y="f73"/>
                </a:cubicBezTo>
                <a:lnTo>
                  <a:pt x="f74" y="f75"/>
                </a:lnTo>
                <a:cubicBezTo>
                  <a:pt x="f76" y="f77"/>
                  <a:pt x="f78" y="f79"/>
                  <a:pt x="f80" y="f81"/>
                </a:cubicBezTo>
                <a:cubicBezTo>
                  <a:pt x="f82" y="f83"/>
                  <a:pt x="f84" y="f85"/>
                  <a:pt x="f86" y="f87"/>
                </a:cubicBezTo>
                <a:close/>
                <a:moveTo>
                  <a:pt x="f88" y="f89"/>
                </a:moveTo>
                <a:cubicBezTo>
                  <a:pt x="f90" y="f91"/>
                  <a:pt x="f92" y="f93"/>
                  <a:pt x="f94" y="f95"/>
                </a:cubicBezTo>
                <a:cubicBezTo>
                  <a:pt x="f96" y="f97"/>
                  <a:pt x="f98" y="f99"/>
                  <a:pt x="f100" y="f101"/>
                </a:cubicBezTo>
                <a:cubicBezTo>
                  <a:pt x="f102" y="f103"/>
                  <a:pt x="f104" y="f105"/>
                  <a:pt x="f106" y="f107"/>
                </a:cubicBezTo>
                <a:cubicBezTo>
                  <a:pt x="f108" y="f109"/>
                  <a:pt x="f110" y="f111"/>
                  <a:pt x="f112" y="f113"/>
                </a:cubicBezTo>
                <a:cubicBezTo>
                  <a:pt x="f114" y="f115"/>
                  <a:pt x="f116" y="f117"/>
                  <a:pt x="f118" y="f119"/>
                </a:cubicBezTo>
                <a:cubicBezTo>
                  <a:pt x="f120" y="f121"/>
                  <a:pt x="f122" y="f123"/>
                  <a:pt x="f88" y="f89"/>
                </a:cubicBezTo>
                <a:close/>
                <a:moveTo>
                  <a:pt x="f124" y="f125"/>
                </a:moveTo>
                <a:cubicBezTo>
                  <a:pt x="f126" y="f127"/>
                  <a:pt x="f128" y="f129"/>
                  <a:pt x="f130" y="f131"/>
                </a:cubicBezTo>
                <a:cubicBezTo>
                  <a:pt x="f132" y="f133"/>
                  <a:pt x="f134" y="f135"/>
                  <a:pt x="f136" y="f137"/>
                </a:cubicBezTo>
                <a:cubicBezTo>
                  <a:pt x="f138" y="f139"/>
                  <a:pt x="f140" y="f141"/>
                  <a:pt x="f142" y="f107"/>
                </a:cubicBezTo>
                <a:cubicBezTo>
                  <a:pt x="f143" y="f144"/>
                  <a:pt x="f145" y="f146"/>
                  <a:pt x="f147" y="f148"/>
                </a:cubicBezTo>
                <a:cubicBezTo>
                  <a:pt x="f149" y="f150"/>
                  <a:pt x="f151" y="f152"/>
                  <a:pt x="f153" y="f154"/>
                </a:cubicBezTo>
                <a:cubicBezTo>
                  <a:pt x="f155" y="f156"/>
                  <a:pt x="f157" y="f158"/>
                  <a:pt x="f124" y="f125"/>
                </a:cubicBezTo>
                <a:close/>
                <a:moveTo>
                  <a:pt x="f159" y="f2"/>
                </a:moveTo>
                <a:cubicBezTo>
                  <a:pt x="f160" y="f161"/>
                  <a:pt x="f162" y="f163"/>
                  <a:pt x="f164" y="f165"/>
                </a:cubicBezTo>
                <a:cubicBezTo>
                  <a:pt x="f166" y="f167"/>
                  <a:pt x="f168" y="f169"/>
                  <a:pt x="f170" y="f171"/>
                </a:cubicBezTo>
                <a:cubicBezTo>
                  <a:pt x="f172" y="f173"/>
                  <a:pt x="f174" y="f175"/>
                  <a:pt x="f176" y="f177"/>
                </a:cubicBezTo>
                <a:cubicBezTo>
                  <a:pt x="f178" y="f179"/>
                  <a:pt x="f180" y="f181"/>
                  <a:pt x="f182" y="f183"/>
                </a:cubicBezTo>
                <a:cubicBezTo>
                  <a:pt x="f184" y="f185"/>
                  <a:pt x="f186" y="f187"/>
                  <a:pt x="f188" y="f189"/>
                </a:cubicBezTo>
                <a:cubicBezTo>
                  <a:pt x="f190" y="f191"/>
                  <a:pt x="f192" y="f193"/>
                  <a:pt x="f159" y="f2"/>
                </a:cubicBezTo>
                <a:close/>
              </a:path>
            </a:pathLst>
          </a:custGeom>
          <a:solidFill>
            <a:schemeClr val="bg2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121917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 kern="0">
              <a:solidFill>
                <a:schemeClr val="bg1"/>
              </a:solidFill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5" name="Rounded Rectangle 25">
            <a:extLst>
              <a:ext uri="{FF2B5EF4-FFF2-40B4-BE49-F238E27FC236}">
                <a16:creationId xmlns:a16="http://schemas.microsoft.com/office/drawing/2014/main" id="{BAF86FA7-2CBD-3228-582D-32AEE7BE2607}"/>
              </a:ext>
            </a:extLst>
          </p:cNvPr>
          <p:cNvSpPr/>
          <p:nvPr/>
        </p:nvSpPr>
        <p:spPr>
          <a:xfrm>
            <a:off x="9222825" y="5849478"/>
            <a:ext cx="664121" cy="486704"/>
          </a:xfrm>
          <a:custGeom>
            <a:avLst/>
            <a:gdLst>
              <a:gd name="f0" fmla="val w"/>
              <a:gd name="f1" fmla="val h"/>
              <a:gd name="f2" fmla="val 0"/>
              <a:gd name="f3" fmla="val 3248842"/>
              <a:gd name="f4" fmla="val 2380886"/>
              <a:gd name="f5" fmla="val 1194785"/>
              <a:gd name="f6" fmla="val 1472263"/>
              <a:gd name="f7" fmla="val 1150014"/>
              <a:gd name="f8" fmla="val 1113720"/>
              <a:gd name="f9" fmla="val 1508557"/>
              <a:gd name="f10" fmla="val 1553328"/>
              <a:gd name="f11" fmla="val 1600880"/>
              <a:gd name="f12" fmla="val 1645651"/>
              <a:gd name="f13" fmla="val 1681945"/>
              <a:gd name="f14" fmla="val 2067186"/>
              <a:gd name="f15" fmla="val 2111957"/>
              <a:gd name="f16" fmla="val 2148251"/>
              <a:gd name="f17" fmla="val 2582402"/>
              <a:gd name="f18" fmla="val 986449"/>
              <a:gd name="f19" fmla="val 2477247"/>
              <a:gd name="f20" fmla="val 2392002"/>
              <a:gd name="f21" fmla="val 1071694"/>
              <a:gd name="f22" fmla="val 1176848"/>
              <a:gd name="f23" fmla="val 1282003"/>
              <a:gd name="f24" fmla="val 1367248"/>
              <a:gd name="f25" fmla="val 2687557"/>
              <a:gd name="f26" fmla="val 2772801"/>
              <a:gd name="f27" fmla="val 679570"/>
              <a:gd name="f28" fmla="val 574415"/>
              <a:gd name="f29" fmla="val 489171"/>
              <a:gd name="f30" fmla="val 784725"/>
              <a:gd name="f31" fmla="val 869970"/>
              <a:gd name="f32" fmla="val 867954"/>
              <a:gd name="f33" fmla="val 155801"/>
              <a:gd name="f34" fmla="val 726849"/>
              <a:gd name="f35" fmla="val 858549"/>
              <a:gd name="f36" fmla="val 2535122"/>
              <a:gd name="f37" fmla="val 2394017"/>
              <a:gd name="f38" fmla="val 677268"/>
              <a:gd name="f39" fmla="val 2584703"/>
              <a:gd name="f40" fmla="val 2736658"/>
              <a:gd name="f41" fmla="val 607820"/>
              <a:gd name="f42" fmla="val 2766265"/>
              <a:gd name="f43" fmla="val 579906"/>
              <a:gd name="f44" fmla="val 2806392"/>
              <a:gd name="f45" fmla="val 564164"/>
              <a:gd name="f46" fmla="val 2850195"/>
              <a:gd name="f47" fmla="val 3069929"/>
              <a:gd name="f48" fmla="val 3168740"/>
              <a:gd name="f49" fmla="val 644266"/>
              <a:gd name="f50" fmla="val 743077"/>
              <a:gd name="f51" fmla="val 792706"/>
              <a:gd name="f52" fmla="val 891517"/>
              <a:gd name="f53" fmla="val 971619"/>
              <a:gd name="f54" fmla="val 3054536"/>
              <a:gd name="f55" fmla="val 3060628"/>
              <a:gd name="f56" fmla="val 989042"/>
              <a:gd name="f57" fmla="val 3063411"/>
              <a:gd name="f58" fmla="val 1007758"/>
              <a:gd name="f59" fmla="val 1027125"/>
              <a:gd name="f60" fmla="val 2015961"/>
              <a:gd name="f61" fmla="val 2889080"/>
              <a:gd name="f62" fmla="val 2260325"/>
              <a:gd name="f63" fmla="val 2326909"/>
              <a:gd name="f64" fmla="val 2835102"/>
              <a:gd name="f65" fmla="val 2768518"/>
              <a:gd name="f66" fmla="val 2286284"/>
              <a:gd name="f67" fmla="val 2219700"/>
              <a:gd name="f68" fmla="val 2165723"/>
              <a:gd name="f69" fmla="val 1096248"/>
              <a:gd name="f70" fmla="val 1042270"/>
              <a:gd name="f71" fmla="val 975686"/>
              <a:gd name="f72" fmla="val 493453"/>
              <a:gd name="f73" fmla="val 426869"/>
              <a:gd name="f74" fmla="val 372891"/>
              <a:gd name="f75" fmla="val 198560"/>
              <a:gd name="f76" fmla="val 201343"/>
              <a:gd name="f77" fmla="val 207435"/>
              <a:gd name="f78" fmla="val 178913"/>
              <a:gd name="f79" fmla="val 80102"/>
              <a:gd name="f80" fmla="val 398647"/>
              <a:gd name="f81" fmla="val 447310"/>
              <a:gd name="f82" fmla="val 491436"/>
              <a:gd name="f83" fmla="val 583593"/>
              <a:gd name="f84" fmla="val 523419"/>
              <a:gd name="f85" fmla="val 615395"/>
              <a:gd name="f86" fmla="*/ f0 1 3248842"/>
              <a:gd name="f87" fmla="*/ f1 1 2380886"/>
              <a:gd name="f88" fmla="val f2"/>
              <a:gd name="f89" fmla="val f3"/>
              <a:gd name="f90" fmla="val f4"/>
              <a:gd name="f91" fmla="+- f90 0 f88"/>
              <a:gd name="f92" fmla="+- f89 0 f88"/>
              <a:gd name="f93" fmla="*/ f92 1 3248842"/>
              <a:gd name="f94" fmla="*/ f91 1 2380886"/>
              <a:gd name="f95" fmla="*/ f88 1 f93"/>
              <a:gd name="f96" fmla="*/ f89 1 f93"/>
              <a:gd name="f97" fmla="*/ f88 1 f94"/>
              <a:gd name="f98" fmla="*/ f90 1 f94"/>
              <a:gd name="f99" fmla="*/ f95 f86 1"/>
              <a:gd name="f100" fmla="*/ f96 f86 1"/>
              <a:gd name="f101" fmla="*/ f98 f87 1"/>
              <a:gd name="f102" fmla="*/ f97 f8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99" t="f102" r="f100" b="f101"/>
            <a:pathLst>
              <a:path w="3248842" h="2380886">
                <a:moveTo>
                  <a:pt x="f5" y="f6"/>
                </a:moveTo>
                <a:cubicBezTo>
                  <a:pt x="f7" y="f6"/>
                  <a:pt x="f8" y="f9"/>
                  <a:pt x="f8" y="f10"/>
                </a:cubicBezTo>
                <a:lnTo>
                  <a:pt x="f8" y="f11"/>
                </a:lnTo>
                <a:cubicBezTo>
                  <a:pt x="f8" y="f12"/>
                  <a:pt x="f7" y="f13"/>
                  <a:pt x="f5" y="f13"/>
                </a:cubicBezTo>
                <a:lnTo>
                  <a:pt x="f14" y="f13"/>
                </a:lnTo>
                <a:cubicBezTo>
                  <a:pt x="f15" y="f13"/>
                  <a:pt x="f16" y="f12"/>
                  <a:pt x="f16" y="f11"/>
                </a:cubicBezTo>
                <a:lnTo>
                  <a:pt x="f16" y="f10"/>
                </a:lnTo>
                <a:cubicBezTo>
                  <a:pt x="f16" y="f9"/>
                  <a:pt x="f15" y="f6"/>
                  <a:pt x="f14" y="f6"/>
                </a:cubicBezTo>
                <a:close/>
                <a:moveTo>
                  <a:pt x="f17" y="f18"/>
                </a:moveTo>
                <a:cubicBezTo>
                  <a:pt x="f19" y="f18"/>
                  <a:pt x="f20" y="f21"/>
                  <a:pt x="f20" y="f22"/>
                </a:cubicBezTo>
                <a:cubicBezTo>
                  <a:pt x="f20" y="f23"/>
                  <a:pt x="f19" y="f24"/>
                  <a:pt x="f17" y="f24"/>
                </a:cubicBezTo>
                <a:cubicBezTo>
                  <a:pt x="f25" y="f24"/>
                  <a:pt x="f26" y="f23"/>
                  <a:pt x="f26" y="f22"/>
                </a:cubicBezTo>
                <a:cubicBezTo>
                  <a:pt x="f26" y="f21"/>
                  <a:pt x="f25" y="f18"/>
                  <a:pt x="f17" y="f18"/>
                </a:cubicBezTo>
                <a:close/>
                <a:moveTo>
                  <a:pt x="f27" y="f18"/>
                </a:moveTo>
                <a:cubicBezTo>
                  <a:pt x="f28" y="f18"/>
                  <a:pt x="f29" y="f21"/>
                  <a:pt x="f29" y="f22"/>
                </a:cubicBezTo>
                <a:cubicBezTo>
                  <a:pt x="f29" y="f23"/>
                  <a:pt x="f28" y="f24"/>
                  <a:pt x="f27" y="f24"/>
                </a:cubicBezTo>
                <a:cubicBezTo>
                  <a:pt x="f30" y="f24"/>
                  <a:pt x="f31" y="f23"/>
                  <a:pt x="f31" y="f22"/>
                </a:cubicBezTo>
                <a:cubicBezTo>
                  <a:pt x="f31" y="f21"/>
                  <a:pt x="f30" y="f18"/>
                  <a:pt x="f27" y="f18"/>
                </a:cubicBezTo>
                <a:close/>
                <a:moveTo>
                  <a:pt x="f32" y="f33"/>
                </a:moveTo>
                <a:lnTo>
                  <a:pt x="f34" y="f35"/>
                </a:lnTo>
                <a:lnTo>
                  <a:pt x="f36" y="f35"/>
                </a:lnTo>
                <a:lnTo>
                  <a:pt x="f37" y="f33"/>
                </a:lnTo>
                <a:close/>
                <a:moveTo>
                  <a:pt x="f38" y="f2"/>
                </a:moveTo>
                <a:lnTo>
                  <a:pt x="f39" y="f2"/>
                </a:lnTo>
                <a:lnTo>
                  <a:pt x="f40" y="f41"/>
                </a:lnTo>
                <a:cubicBezTo>
                  <a:pt x="f42" y="f43"/>
                  <a:pt x="f44" y="f45"/>
                  <a:pt x="f46" y="f45"/>
                </a:cubicBezTo>
                <a:lnTo>
                  <a:pt x="f47" y="f45"/>
                </a:lnTo>
                <a:cubicBezTo>
                  <a:pt x="f48" y="f45"/>
                  <a:pt x="f3" y="f49"/>
                  <a:pt x="f3" y="f50"/>
                </a:cubicBezTo>
                <a:lnTo>
                  <a:pt x="f3" y="f51"/>
                </a:lnTo>
                <a:cubicBezTo>
                  <a:pt x="f3" y="f52"/>
                  <a:pt x="f48" y="f53"/>
                  <a:pt x="f47" y="f53"/>
                </a:cubicBezTo>
                <a:lnTo>
                  <a:pt x="f54" y="f53"/>
                </a:lnTo>
                <a:cubicBezTo>
                  <a:pt x="f55" y="f56"/>
                  <a:pt x="f57" y="f58"/>
                  <a:pt x="f57" y="f59"/>
                </a:cubicBezTo>
                <a:lnTo>
                  <a:pt x="f57" y="f60"/>
                </a:lnTo>
                <a:lnTo>
                  <a:pt x="f61" y="f60"/>
                </a:lnTo>
                <a:lnTo>
                  <a:pt x="f61" y="f62"/>
                </a:lnTo>
                <a:cubicBezTo>
                  <a:pt x="f61" y="f63"/>
                  <a:pt x="f64" y="f4"/>
                  <a:pt x="f65" y="f4"/>
                </a:cubicBezTo>
                <a:lnTo>
                  <a:pt x="f66" y="f4"/>
                </a:lnTo>
                <a:cubicBezTo>
                  <a:pt x="f67" y="f4"/>
                  <a:pt x="f68" y="f63"/>
                  <a:pt x="f68" y="f62"/>
                </a:cubicBezTo>
                <a:lnTo>
                  <a:pt x="f68" y="f60"/>
                </a:lnTo>
                <a:lnTo>
                  <a:pt x="f69" y="f60"/>
                </a:lnTo>
                <a:lnTo>
                  <a:pt x="f69" y="f62"/>
                </a:lnTo>
                <a:cubicBezTo>
                  <a:pt x="f69" y="f63"/>
                  <a:pt x="f70" y="f4"/>
                  <a:pt x="f71" y="f4"/>
                </a:cubicBezTo>
                <a:lnTo>
                  <a:pt x="f72" y="f4"/>
                </a:lnTo>
                <a:cubicBezTo>
                  <a:pt x="f73" y="f4"/>
                  <a:pt x="f74" y="f63"/>
                  <a:pt x="f74" y="f62"/>
                </a:cubicBezTo>
                <a:lnTo>
                  <a:pt x="f74" y="f60"/>
                </a:lnTo>
                <a:lnTo>
                  <a:pt x="f75" y="f60"/>
                </a:lnTo>
                <a:lnTo>
                  <a:pt x="f75" y="f59"/>
                </a:lnTo>
                <a:cubicBezTo>
                  <a:pt x="f75" y="f58"/>
                  <a:pt x="f76" y="f56"/>
                  <a:pt x="f77" y="f53"/>
                </a:cubicBezTo>
                <a:lnTo>
                  <a:pt x="f78" y="f53"/>
                </a:lnTo>
                <a:cubicBezTo>
                  <a:pt x="f79" y="f53"/>
                  <a:pt x="f2" y="f52"/>
                  <a:pt x="f2" y="f51"/>
                </a:cubicBezTo>
                <a:lnTo>
                  <a:pt x="f2" y="f50"/>
                </a:lnTo>
                <a:cubicBezTo>
                  <a:pt x="f2" y="f49"/>
                  <a:pt x="f79" y="f45"/>
                  <a:pt x="f78" y="f45"/>
                </a:cubicBezTo>
                <a:lnTo>
                  <a:pt x="f80" y="f45"/>
                </a:lnTo>
                <a:cubicBezTo>
                  <a:pt x="f81" y="f45"/>
                  <a:pt x="f82" y="f83"/>
                  <a:pt x="f84" y="f85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121917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 kern="0">
              <a:solidFill>
                <a:schemeClr val="bg1"/>
              </a:solidFill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6" name="Donut 39">
            <a:extLst>
              <a:ext uri="{FF2B5EF4-FFF2-40B4-BE49-F238E27FC236}">
                <a16:creationId xmlns:a16="http://schemas.microsoft.com/office/drawing/2014/main" id="{A094268B-5281-9380-38FE-483B81BA1F94}"/>
              </a:ext>
            </a:extLst>
          </p:cNvPr>
          <p:cNvSpPr/>
          <p:nvPr/>
        </p:nvSpPr>
        <p:spPr>
          <a:xfrm>
            <a:off x="2429077" y="4555932"/>
            <a:ext cx="651175" cy="651175"/>
          </a:xfrm>
          <a:custGeom>
            <a:avLst/>
            <a:gdLst>
              <a:gd name="f0" fmla="val w"/>
              <a:gd name="f1" fmla="val h"/>
              <a:gd name="f2" fmla="val 0"/>
              <a:gd name="f3" fmla="val 3240000"/>
              <a:gd name="f4" fmla="val 1152300"/>
              <a:gd name="f5" fmla="val 922782"/>
              <a:gd name="f6" fmla="val 2354400"/>
              <a:gd name="f7" fmla="val 1620000"/>
              <a:gd name="f8" fmla="val 2317218"/>
              <a:gd name="f9" fmla="val 342403"/>
              <a:gd name="f10" fmla="val 914403"/>
              <a:gd name="f11" fmla="val 2325597"/>
              <a:gd name="f12" fmla="val 2897597"/>
              <a:gd name="f13" fmla="val 2514701"/>
              <a:gd name="f14" fmla="val 725299"/>
              <a:gd name="f15" fmla="*/ f0 1 3240000"/>
              <a:gd name="f16" fmla="*/ f1 1 3240000"/>
              <a:gd name="f17" fmla="val f2"/>
              <a:gd name="f18" fmla="val f3"/>
              <a:gd name="f19" fmla="+- f18 0 f17"/>
              <a:gd name="f20" fmla="*/ f19 1 3240000"/>
              <a:gd name="f21" fmla="*/ f17 1 f20"/>
              <a:gd name="f22" fmla="*/ f18 1 f20"/>
              <a:gd name="f23" fmla="*/ f21 f15 1"/>
              <a:gd name="f24" fmla="*/ f22 f15 1"/>
              <a:gd name="f25" fmla="*/ f22 f16 1"/>
              <a:gd name="f26" fmla="*/ f21 f1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23" t="f26" r="f24" b="f25"/>
            <a:pathLst>
              <a:path w="3240000" h="3240000">
                <a:moveTo>
                  <a:pt x="f4" y="f5"/>
                </a:moveTo>
                <a:lnTo>
                  <a:pt x="f6" y="f7"/>
                </a:lnTo>
                <a:lnTo>
                  <a:pt x="f4" y="f8"/>
                </a:lnTo>
                <a:close/>
                <a:moveTo>
                  <a:pt x="f7" y="f9"/>
                </a:moveTo>
                <a:cubicBezTo>
                  <a:pt x="f10" y="f9"/>
                  <a:pt x="f9" y="f10"/>
                  <a:pt x="f9" y="f7"/>
                </a:cubicBezTo>
                <a:cubicBezTo>
                  <a:pt x="f9" y="f11"/>
                  <a:pt x="f10" y="f12"/>
                  <a:pt x="f7" y="f12"/>
                </a:cubicBezTo>
                <a:cubicBezTo>
                  <a:pt x="f11" y="f12"/>
                  <a:pt x="f12" y="f11"/>
                  <a:pt x="f12" y="f7"/>
                </a:cubicBezTo>
                <a:cubicBezTo>
                  <a:pt x="f12" y="f10"/>
                  <a:pt x="f11" y="f9"/>
                  <a:pt x="f7" y="f9"/>
                </a:cubicBezTo>
                <a:close/>
                <a:moveTo>
                  <a:pt x="f7" y="f2"/>
                </a:moveTo>
                <a:cubicBezTo>
                  <a:pt x="f13" y="f2"/>
                  <a:pt x="f3" y="f14"/>
                  <a:pt x="f3" y="f7"/>
                </a:cubicBezTo>
                <a:cubicBezTo>
                  <a:pt x="f3" y="f13"/>
                  <a:pt x="f13" y="f3"/>
                  <a:pt x="f7" y="f3"/>
                </a:cubicBezTo>
                <a:cubicBezTo>
                  <a:pt x="f14" y="f3"/>
                  <a:pt x="f2" y="f13"/>
                  <a:pt x="f2" y="f7"/>
                </a:cubicBezTo>
                <a:cubicBezTo>
                  <a:pt x="f2" y="f14"/>
                  <a:pt x="f14" y="f2"/>
                  <a:pt x="f7" y="f2"/>
                </a:cubicBezTo>
                <a:close/>
              </a:path>
            </a:pathLst>
          </a:custGeom>
          <a:solidFill>
            <a:schemeClr val="bg2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121917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 kern="0">
              <a:solidFill>
                <a:schemeClr val="bg1"/>
              </a:solidFill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7" name="Chord 38">
            <a:extLst>
              <a:ext uri="{FF2B5EF4-FFF2-40B4-BE49-F238E27FC236}">
                <a16:creationId xmlns:a16="http://schemas.microsoft.com/office/drawing/2014/main" id="{0B3B3668-A732-4EB2-03A8-01FA3E1E385E}"/>
              </a:ext>
            </a:extLst>
          </p:cNvPr>
          <p:cNvSpPr/>
          <p:nvPr/>
        </p:nvSpPr>
        <p:spPr>
          <a:xfrm>
            <a:off x="4914976" y="5636472"/>
            <a:ext cx="548664" cy="705539"/>
          </a:xfrm>
          <a:custGeom>
            <a:avLst/>
            <a:gdLst>
              <a:gd name="f0" fmla="val w"/>
              <a:gd name="f1" fmla="val h"/>
              <a:gd name="f2" fmla="val 0"/>
              <a:gd name="f3" fmla="val 2519554"/>
              <a:gd name="f4" fmla="val 3240000"/>
              <a:gd name="f5" fmla="val 1259778"/>
              <a:gd name="f6" fmla="val 1299543"/>
              <a:gd name="f7" fmla="val 1331778"/>
              <a:gd name="f8" fmla="val 32235"/>
              <a:gd name="f9" fmla="val 72000"/>
              <a:gd name="f10" fmla="val 292696"/>
              <a:gd name="f11" fmla="val 1526887"/>
              <a:gd name="f12" fmla="val 301316"/>
              <a:gd name="f13" fmla="val 1719796"/>
              <a:gd name="f14" fmla="val 357828"/>
              <a:gd name="f15" fmla="val 1894309"/>
              <a:gd name="f16" fmla="val 459601"/>
              <a:gd name="f17" fmla="val 2284331"/>
              <a:gd name="f18" fmla="val 687055"/>
              <a:gd name="f19" fmla="val 2522839"/>
              <a:gd name="f20" fmla="val 1105809"/>
              <a:gd name="f21" fmla="val 2519520"/>
              <a:gd name="f22" fmla="val 1557297"/>
              <a:gd name="f23" fmla="val 2509882"/>
              <a:gd name="f24" fmla="val 1557270"/>
              <a:gd name="f25" fmla="val 2413806"/>
              <a:gd name="f26" fmla="val 1435449"/>
              <a:gd name="f27" fmla="val 2264527"/>
              <a:gd name="f28" fmla="val 1358626"/>
              <a:gd name="f29" fmla="val 2097304"/>
              <a:gd name="f30" fmla="val 1931567"/>
              <a:gd name="f31" fmla="val 1783455"/>
              <a:gd name="f32" fmla="val 1434091"/>
              <a:gd name="f33" fmla="val 1688484"/>
              <a:gd name="f34" fmla="val 1554913"/>
              <a:gd name="f35" fmla="val 1657888"/>
              <a:gd name="f36" fmla="val 1554825"/>
              <a:gd name="f37" fmla="val 1579123"/>
              <a:gd name="f38" fmla="val 1454657"/>
              <a:gd name="f39" fmla="val 1463823"/>
              <a:gd name="f40" fmla="val 1385682"/>
              <a:gd name="f41" fmla="val 1368008"/>
              <a:gd name="f42" fmla="val 2507895"/>
              <a:gd name="f43" fmla="val 1356113"/>
              <a:gd name="f44" fmla="val 2868215"/>
              <a:gd name="f45" fmla="val 1353558"/>
              <a:gd name="f46" fmla="val 1347515"/>
              <a:gd name="f47" fmla="val 3074779"/>
              <a:gd name="f48" fmla="val 1177830"/>
              <a:gd name="f49" fmla="val 969556"/>
              <a:gd name="f50" fmla="val 759529"/>
              <a:gd name="f51" fmla="val 588743"/>
              <a:gd name="f52" fmla="val 3071985"/>
              <a:gd name="f53" fmla="val 585029"/>
              <a:gd name="f54" fmla="val 2863014"/>
              <a:gd name="f55" fmla="val 584214"/>
              <a:gd name="f56" fmla="val 2861474"/>
              <a:gd name="f57" fmla="val 584183"/>
              <a:gd name="f58" fmla="val 2859896"/>
              <a:gd name="f59" fmla="val 2858310"/>
              <a:gd name="f60" fmla="val 584422"/>
              <a:gd name="f61" fmla="val 2856985"/>
              <a:gd name="f62" fmla="val 584186"/>
              <a:gd name="f63" fmla="val 2856201"/>
              <a:gd name="f64" fmla="val 584184"/>
              <a:gd name="f65" fmla="val 2855415"/>
              <a:gd name="f66" fmla="val 2854628"/>
              <a:gd name="f67" fmla="val 584846"/>
              <a:gd name="f68" fmla="val 585977"/>
              <a:gd name="f69" fmla="val 2797047"/>
              <a:gd name="f70" fmla="val 628115"/>
              <a:gd name="f71" fmla="val 2750982"/>
              <a:gd name="f72" fmla="val 679843"/>
              <a:gd name="f73" fmla="val 731571"/>
              <a:gd name="f74" fmla="val 773709"/>
              <a:gd name="f75" fmla="val 774841"/>
              <a:gd name="f76" fmla="val 776870"/>
              <a:gd name="f77" fmla="val 2961046"/>
              <a:gd name="f78" fmla="val 863138"/>
              <a:gd name="f79" fmla="val 3047314"/>
              <a:gd name="f80" fmla="val 1075974"/>
              <a:gd name="f81" fmla="val 1162242"/>
              <a:gd name="f82" fmla="val 1163439"/>
              <a:gd name="f83" fmla="val 1187778"/>
              <a:gd name="f84" fmla="val 1365548"/>
              <a:gd name="f85" fmla="val 1048083"/>
              <a:gd name="f86" fmla="val 1378241"/>
              <a:gd name="f87" fmla="val 925400"/>
              <a:gd name="f88" fmla="val 1448176"/>
              <a:gd name="f89" fmla="val 842602"/>
              <a:gd name="f90" fmla="val 1552487"/>
              <a:gd name="f91" fmla="val 807450"/>
              <a:gd name="f92" fmla="val 1552386"/>
              <a:gd name="f93" fmla="val 712615"/>
              <a:gd name="f94" fmla="val 1432960"/>
              <a:gd name="f95" fmla="val 565486"/>
              <a:gd name="f96" fmla="val 400996"/>
              <a:gd name="f97" fmla="val 240343"/>
              <a:gd name="f98" fmla="val 96251"/>
              <a:gd name="f99" fmla="val 1429532"/>
              <a:gd name="f100" fmla="val 1543232"/>
              <a:gd name="f101" fmla="val 1264"/>
              <a:gd name="f102" fmla="val 1094357"/>
              <a:gd name="f103" fmla="val 241710"/>
              <a:gd name="f104" fmla="val 680052"/>
              <a:gd name="f105" fmla="val 631054"/>
              <a:gd name="f106" fmla="val 455977"/>
              <a:gd name="f107" fmla="val 804121"/>
              <a:gd name="f108" fmla="val 356374"/>
              <a:gd name="f109" fmla="val 994908"/>
              <a:gd name="f110" fmla="val 301092"/>
              <a:gd name="f111" fmla="val 292721"/>
              <a:gd name="f112" fmla="val 1220013"/>
              <a:gd name="f113" fmla="*/ f0 1 2519554"/>
              <a:gd name="f114" fmla="*/ f1 1 3240000"/>
              <a:gd name="f115" fmla="val f2"/>
              <a:gd name="f116" fmla="val f3"/>
              <a:gd name="f117" fmla="val f4"/>
              <a:gd name="f118" fmla="+- f117 0 f115"/>
              <a:gd name="f119" fmla="+- f116 0 f115"/>
              <a:gd name="f120" fmla="*/ f119 1 2519554"/>
              <a:gd name="f121" fmla="*/ f118 1 3240000"/>
              <a:gd name="f122" fmla="*/ f115 1 f120"/>
              <a:gd name="f123" fmla="*/ f116 1 f120"/>
              <a:gd name="f124" fmla="*/ f115 1 f121"/>
              <a:gd name="f125" fmla="*/ f117 1 f121"/>
              <a:gd name="f126" fmla="*/ f122 f113 1"/>
              <a:gd name="f127" fmla="*/ f123 f113 1"/>
              <a:gd name="f128" fmla="*/ f125 f114 1"/>
              <a:gd name="f129" fmla="*/ f124 f11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26" t="f129" r="f127" b="f128"/>
            <a:pathLst>
              <a:path w="2519554" h="3240000">
                <a:moveTo>
                  <a:pt x="f5" y="f2"/>
                </a:moveTo>
                <a:cubicBezTo>
                  <a:pt x="f6" y="f2"/>
                  <a:pt x="f7" y="f8"/>
                  <a:pt x="f7" y="f9"/>
                </a:cubicBezTo>
                <a:lnTo>
                  <a:pt x="f7" y="f10"/>
                </a:lnTo>
                <a:cubicBezTo>
                  <a:pt x="f11" y="f12"/>
                  <a:pt x="f13" y="f14"/>
                  <a:pt x="f15" y="f16"/>
                </a:cubicBezTo>
                <a:cubicBezTo>
                  <a:pt x="f17" y="f18"/>
                  <a:pt x="f19" y="f20"/>
                  <a:pt x="f21" y="f22"/>
                </a:cubicBezTo>
                <a:lnTo>
                  <a:pt x="f23" y="f24"/>
                </a:lnTo>
                <a:cubicBezTo>
                  <a:pt x="f25" y="f26"/>
                  <a:pt x="f27" y="f28"/>
                  <a:pt x="f29" y="f28"/>
                </a:cubicBezTo>
                <a:cubicBezTo>
                  <a:pt x="f30" y="f28"/>
                  <a:pt x="f31" y="f32"/>
                  <a:pt x="f33" y="f34"/>
                </a:cubicBezTo>
                <a:lnTo>
                  <a:pt x="f35" y="f36"/>
                </a:lnTo>
                <a:cubicBezTo>
                  <a:pt x="f37" y="f38"/>
                  <a:pt x="f39" y="f40"/>
                  <a:pt x="f7" y="f41"/>
                </a:cubicBezTo>
                <a:lnTo>
                  <a:pt x="f7" y="f42"/>
                </a:lnTo>
                <a:lnTo>
                  <a:pt x="f43" y="f42"/>
                </a:lnTo>
                <a:lnTo>
                  <a:pt x="f43" y="f44"/>
                </a:lnTo>
                <a:lnTo>
                  <a:pt x="f45" y="f44"/>
                </a:lnTo>
                <a:cubicBezTo>
                  <a:pt x="f46" y="f47"/>
                  <a:pt x="f48" y="f4"/>
                  <a:pt x="f49" y="f4"/>
                </a:cubicBezTo>
                <a:cubicBezTo>
                  <a:pt x="f50" y="f4"/>
                  <a:pt x="f51" y="f52"/>
                  <a:pt x="f53" y="f54"/>
                </a:cubicBezTo>
                <a:cubicBezTo>
                  <a:pt x="f55" y="f56"/>
                  <a:pt x="f57" y="f58"/>
                  <a:pt x="f57" y="f59"/>
                </a:cubicBezTo>
                <a:lnTo>
                  <a:pt x="f60" y="f61"/>
                </a:lnTo>
                <a:cubicBezTo>
                  <a:pt x="f62" y="f63"/>
                  <a:pt x="f64" y="f65"/>
                  <a:pt x="f64" y="f66"/>
                </a:cubicBezTo>
                <a:lnTo>
                  <a:pt x="f67" y="f66"/>
                </a:lnTo>
                <a:cubicBezTo>
                  <a:pt x="f68" y="f69"/>
                  <a:pt x="f70" y="f71"/>
                  <a:pt x="f72" y="f71"/>
                </a:cubicBezTo>
                <a:cubicBezTo>
                  <a:pt x="f73" y="f71"/>
                  <a:pt x="f74" y="f69"/>
                  <a:pt x="f75" y="f66"/>
                </a:cubicBezTo>
                <a:lnTo>
                  <a:pt x="f76" y="f66"/>
                </a:lnTo>
                <a:cubicBezTo>
                  <a:pt x="f76" y="f77"/>
                  <a:pt x="f78" y="f79"/>
                  <a:pt x="f49" y="f79"/>
                </a:cubicBezTo>
                <a:cubicBezTo>
                  <a:pt x="f80" y="f79"/>
                  <a:pt x="f81" y="f77"/>
                  <a:pt x="f81" y="f66"/>
                </a:cubicBezTo>
                <a:lnTo>
                  <a:pt x="f82" y="f66"/>
                </a:lnTo>
                <a:lnTo>
                  <a:pt x="f82" y="f42"/>
                </a:lnTo>
                <a:lnTo>
                  <a:pt x="f83" y="f42"/>
                </a:lnTo>
                <a:lnTo>
                  <a:pt x="f83" y="f84"/>
                </a:lnTo>
                <a:cubicBezTo>
                  <a:pt x="f85" y="f86"/>
                  <a:pt x="f87" y="f88"/>
                  <a:pt x="f89" y="f90"/>
                </a:cubicBezTo>
                <a:lnTo>
                  <a:pt x="f91" y="f92"/>
                </a:lnTo>
                <a:cubicBezTo>
                  <a:pt x="f93" y="f94"/>
                  <a:pt x="f95" y="f28"/>
                  <a:pt x="f96" y="f28"/>
                </a:cubicBezTo>
                <a:cubicBezTo>
                  <a:pt x="f97" y="f28"/>
                  <a:pt x="f98" y="f99"/>
                  <a:pt x="f2" y="f100"/>
                </a:cubicBezTo>
                <a:cubicBezTo>
                  <a:pt x="f101" y="f102"/>
                  <a:pt x="f103" y="f104"/>
                  <a:pt x="f105" y="f106"/>
                </a:cubicBezTo>
                <a:cubicBezTo>
                  <a:pt x="f107" y="f108"/>
                  <a:pt x="f109" y="f110"/>
                  <a:pt x="f83" y="f111"/>
                </a:cubicBezTo>
                <a:lnTo>
                  <a:pt x="f83" y="f9"/>
                </a:lnTo>
                <a:cubicBezTo>
                  <a:pt x="f83" y="f8"/>
                  <a:pt x="f112" y="f2"/>
                  <a:pt x="f5" y="f2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 cap="flat">
            <a:noFill/>
            <a:prstDash val="solid"/>
          </a:ln>
        </p:spPr>
        <p:txBody>
          <a:bodyPr vert="horz" wrap="square" lIns="121920" tIns="60960" rIns="121920" bIns="60960" anchor="ctr" anchorCtr="1" compatLnSpc="1">
            <a:noAutofit/>
          </a:bodyPr>
          <a:lstStyle/>
          <a:p>
            <a:pPr algn="ctr" defTabSz="121917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 kern="0">
              <a:solidFill>
                <a:schemeClr val="bg1"/>
              </a:solidFill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8" name="Oval 6">
            <a:extLst>
              <a:ext uri="{FF2B5EF4-FFF2-40B4-BE49-F238E27FC236}">
                <a16:creationId xmlns:a16="http://schemas.microsoft.com/office/drawing/2014/main" id="{AFDE13BE-937F-8BFC-5937-C8EA92365383}"/>
              </a:ext>
            </a:extLst>
          </p:cNvPr>
          <p:cNvSpPr/>
          <p:nvPr/>
        </p:nvSpPr>
        <p:spPr>
          <a:xfrm>
            <a:off x="5752421" y="5806843"/>
            <a:ext cx="574719" cy="568695"/>
          </a:xfrm>
          <a:custGeom>
            <a:avLst/>
            <a:gdLst>
              <a:gd name="f0" fmla="val w"/>
              <a:gd name="f1" fmla="val h"/>
              <a:gd name="f2" fmla="val 0"/>
              <a:gd name="f3" fmla="val 3220460"/>
              <a:gd name="f4" fmla="val 3186731"/>
              <a:gd name="f5" fmla="val 1762834"/>
              <a:gd name="f6" fmla="val 1282034"/>
              <a:gd name="f7" fmla="val 273698"/>
              <a:gd name="f8" fmla="val 2771171"/>
              <a:gd name="f9" fmla="val 253145"/>
              <a:gd name="f10" fmla="val 2791724"/>
              <a:gd name="f11" fmla="val 2825048"/>
              <a:gd name="f12" fmla="val 2845601"/>
              <a:gd name="f13" fmla="val 294251"/>
              <a:gd name="f14" fmla="val 2866154"/>
              <a:gd name="f15" fmla="val 327575"/>
              <a:gd name="f16" fmla="val 348128"/>
              <a:gd name="f17" fmla="val 1830131"/>
              <a:gd name="f18" fmla="val 1363598"/>
              <a:gd name="f19" fmla="val 2703218"/>
              <a:gd name="f20" fmla="val 237332"/>
              <a:gd name="f21" fmla="val 2623680"/>
              <a:gd name="f22" fmla="val 2559202"/>
              <a:gd name="f23" fmla="val 301810"/>
              <a:gd name="f24" fmla="val 381348"/>
              <a:gd name="f25" fmla="val 460886"/>
              <a:gd name="f26" fmla="val 525364"/>
              <a:gd name="f27" fmla="val 2782756"/>
              <a:gd name="f28" fmla="val 2847234"/>
              <a:gd name="f29" fmla="val 2413103"/>
              <a:gd name="f30" fmla="val 2858994"/>
              <a:gd name="f31" fmla="val 361466"/>
              <a:gd name="f32" fmla="val 807357"/>
              <a:gd name="f33" fmla="val 1253248"/>
              <a:gd name="f34" fmla="val 1614714"/>
              <a:gd name="f35" fmla="val 2305542"/>
              <a:gd name="f36" fmla="val 2202893"/>
              <a:gd name="f37" fmla="val 1593680"/>
              <a:gd name="f38" fmla="val 2109223"/>
              <a:gd name="f39" fmla="val 1555067"/>
              <a:gd name="f40" fmla="val 2191945"/>
              <a:gd name="f41" fmla="val 1637789"/>
              <a:gd name="f42" fmla="val 2226856"/>
              <a:gd name="f43" fmla="val 1672699"/>
              <a:gd name="f44" fmla="val 2226855"/>
              <a:gd name="f45" fmla="val 1729300"/>
              <a:gd name="f46" fmla="val 1764210"/>
              <a:gd name="f47" fmla="val 2045068"/>
              <a:gd name="f48" fmla="val 1911087"/>
              <a:gd name="f49" fmla="val 2010158"/>
              <a:gd name="f50" fmla="val 1945998"/>
              <a:gd name="f51" fmla="val 1953557"/>
              <a:gd name="f52" fmla="val 1918647"/>
              <a:gd name="f53" fmla="val 1799123"/>
              <a:gd name="f54" fmla="val 1791564"/>
              <a:gd name="f55" fmla="val 1749496"/>
              <a:gd name="f56" fmla="val 1841190"/>
              <a:gd name="f57" fmla="val 1832980"/>
              <a:gd name="f58" fmla="val 1924673"/>
              <a:gd name="f59" fmla="val 1761893"/>
              <a:gd name="f60" fmla="val 1995760"/>
              <a:gd name="f61" fmla="val 1678410"/>
              <a:gd name="f62" fmla="val 1912277"/>
              <a:gd name="f63" fmla="val 1650246"/>
              <a:gd name="f64" fmla="val 1940441"/>
              <a:gd name="f65" fmla="val 1735612"/>
              <a:gd name="f66" fmla="val 2025807"/>
              <a:gd name="f67" fmla="val 1573330"/>
              <a:gd name="f68" fmla="val 2188089"/>
              <a:gd name="f69" fmla="val 1487964"/>
              <a:gd name="f70" fmla="val 2102723"/>
              <a:gd name="f71" fmla="val 1451742"/>
              <a:gd name="f72" fmla="val 2138944"/>
              <a:gd name="f73" fmla="val 1537109"/>
              <a:gd name="f74" fmla="val 2224311"/>
              <a:gd name="f75" fmla="val 1374830"/>
              <a:gd name="f76" fmla="val 2386590"/>
              <a:gd name="f77" fmla="val 1289463"/>
              <a:gd name="f78" fmla="val 2301223"/>
              <a:gd name="f79" fmla="val 1225079"/>
              <a:gd name="f80" fmla="val 2365608"/>
              <a:gd name="f81" fmla="val 1310445"/>
              <a:gd name="f82" fmla="val 2450974"/>
              <a:gd name="f83" fmla="val 1239358"/>
              <a:gd name="f84" fmla="val 2522061"/>
              <a:gd name="f85" fmla="val 1153992"/>
              <a:gd name="f86" fmla="val 2436695"/>
              <a:gd name="f87" fmla="val 1104364"/>
              <a:gd name="f88" fmla="val 2486322"/>
              <a:gd name="f89" fmla="val 1189730"/>
              <a:gd name="f90" fmla="val 2571689"/>
              <a:gd name="f91" fmla="val 1034153"/>
              <a:gd name="f92" fmla="val 2727266"/>
              <a:gd name="f93" fmla="val 948787"/>
              <a:gd name="f94" fmla="val 2641900"/>
              <a:gd name="f95" fmla="val 905863"/>
              <a:gd name="f96" fmla="val 2684824"/>
              <a:gd name="f97" fmla="val 991230"/>
              <a:gd name="f98" fmla="val 2770191"/>
              <a:gd name="f99" fmla="val 842353"/>
              <a:gd name="f100" fmla="val 2919067"/>
              <a:gd name="f101" fmla="val 756986"/>
              <a:gd name="f102" fmla="val 2833700"/>
              <a:gd name="f103" fmla="val 692119"/>
              <a:gd name="f104" fmla="val 2898567"/>
              <a:gd name="f105" fmla="val 777486"/>
              <a:gd name="f106" fmla="val 2983934"/>
              <a:gd name="f107" fmla="val 628610"/>
              <a:gd name="f108" fmla="val 3132811"/>
              <a:gd name="f109" fmla="val 618557"/>
              <a:gd name="f110" fmla="val 3122757"/>
              <a:gd name="f111" fmla="val 622830"/>
              <a:gd name="f112" fmla="val 3134825"/>
              <a:gd name="f113" fmla="val 346551"/>
              <a:gd name="f114" fmla="val 3150831"/>
              <a:gd name="f115" fmla="val 51749"/>
              <a:gd name="f116" fmla="val 2750557"/>
              <a:gd name="f117" fmla="val 48979"/>
              <a:gd name="f118" fmla="val 2747788"/>
              <a:gd name="f119" fmla="val 52495"/>
              <a:gd name="f120" fmla="val 2744272"/>
              <a:gd name="f121" fmla="val 52938"/>
              <a:gd name="f122" fmla="val 2740533"/>
              <a:gd name="f123" fmla="val 54575"/>
              <a:gd name="f124" fmla="val 2742192"/>
              <a:gd name="f125" fmla="val 1671288"/>
              <a:gd name="f126" fmla="val 1125479"/>
              <a:gd name="f127" fmla="val 1628971"/>
              <a:gd name="f128" fmla="val 1027979"/>
              <a:gd name="f129" fmla="val 1605746"/>
              <a:gd name="f130" fmla="val 920380"/>
              <a:gd name="f131" fmla="val 1967212"/>
              <a:gd name="f132" fmla="*/ f0 1 3220460"/>
              <a:gd name="f133" fmla="*/ f1 1 3186731"/>
              <a:gd name="f134" fmla="val f2"/>
              <a:gd name="f135" fmla="val f3"/>
              <a:gd name="f136" fmla="val f4"/>
              <a:gd name="f137" fmla="+- f136 0 f134"/>
              <a:gd name="f138" fmla="+- f135 0 f134"/>
              <a:gd name="f139" fmla="*/ f138 1 3220460"/>
              <a:gd name="f140" fmla="*/ f137 1 3186731"/>
              <a:gd name="f141" fmla="*/ f134 1 f139"/>
              <a:gd name="f142" fmla="*/ f135 1 f139"/>
              <a:gd name="f143" fmla="*/ f134 1 f140"/>
              <a:gd name="f144" fmla="*/ f136 1 f140"/>
              <a:gd name="f145" fmla="*/ f141 f132 1"/>
              <a:gd name="f146" fmla="*/ f142 f132 1"/>
              <a:gd name="f147" fmla="*/ f144 f133 1"/>
              <a:gd name="f148" fmla="*/ f143 f133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45" t="f148" r="f146" b="f147"/>
            <a:pathLst>
              <a:path w="3220460" h="3186731">
                <a:moveTo>
                  <a:pt x="f5" y="f6"/>
                </a:moveTo>
                <a:lnTo>
                  <a:pt x="f7" y="f8"/>
                </a:lnTo>
                <a:cubicBezTo>
                  <a:pt x="f9" y="f10"/>
                  <a:pt x="f9" y="f11"/>
                  <a:pt x="f7" y="f12"/>
                </a:cubicBezTo>
                <a:cubicBezTo>
                  <a:pt x="f13" y="f14"/>
                  <a:pt x="f15" y="f14"/>
                  <a:pt x="f16" y="f12"/>
                </a:cubicBezTo>
                <a:lnTo>
                  <a:pt x="f17" y="f18"/>
                </a:lnTo>
                <a:close/>
                <a:moveTo>
                  <a:pt x="f19" y="f20"/>
                </a:moveTo>
                <a:cubicBezTo>
                  <a:pt x="f21" y="f20"/>
                  <a:pt x="f22" y="f23"/>
                  <a:pt x="f22" y="f24"/>
                </a:cubicBezTo>
                <a:cubicBezTo>
                  <a:pt x="f22" y="f25"/>
                  <a:pt x="f21" y="f26"/>
                  <a:pt x="f19" y="f26"/>
                </a:cubicBezTo>
                <a:cubicBezTo>
                  <a:pt x="f27" y="f26"/>
                  <a:pt x="f28" y="f25"/>
                  <a:pt x="f28" y="f24"/>
                </a:cubicBezTo>
                <a:cubicBezTo>
                  <a:pt x="f28" y="f23"/>
                  <a:pt x="f27" y="f20"/>
                  <a:pt x="f19" y="f20"/>
                </a:cubicBezTo>
                <a:close/>
                <a:moveTo>
                  <a:pt x="f29" y="f2"/>
                </a:moveTo>
                <a:cubicBezTo>
                  <a:pt x="f30" y="f2"/>
                  <a:pt x="f3" y="f31"/>
                  <a:pt x="f3" y="f32"/>
                </a:cubicBezTo>
                <a:cubicBezTo>
                  <a:pt x="f3" y="f33"/>
                  <a:pt x="f30" y="f34"/>
                  <a:pt x="f29" y="f34"/>
                </a:cubicBezTo>
                <a:cubicBezTo>
                  <a:pt x="f35" y="f34"/>
                  <a:pt x="f36" y="f37"/>
                  <a:pt x="f38" y="f39"/>
                </a:cubicBezTo>
                <a:lnTo>
                  <a:pt x="f40" y="f41"/>
                </a:lnTo>
                <a:cubicBezTo>
                  <a:pt x="f42" y="f43"/>
                  <a:pt x="f44" y="f45"/>
                  <a:pt x="f40" y="f46"/>
                </a:cubicBezTo>
                <a:lnTo>
                  <a:pt x="f47" y="f48"/>
                </a:lnTo>
                <a:cubicBezTo>
                  <a:pt x="f49" y="f50"/>
                  <a:pt x="f51" y="f50"/>
                  <a:pt x="f52" y="f48"/>
                </a:cubicBezTo>
                <a:lnTo>
                  <a:pt x="f53" y="f54"/>
                </a:lnTo>
                <a:lnTo>
                  <a:pt x="f55" y="f56"/>
                </a:lnTo>
                <a:lnTo>
                  <a:pt x="f57" y="f58"/>
                </a:lnTo>
                <a:lnTo>
                  <a:pt x="f59" y="f60"/>
                </a:lnTo>
                <a:lnTo>
                  <a:pt x="f61" y="f62"/>
                </a:lnTo>
                <a:lnTo>
                  <a:pt x="f63" y="f64"/>
                </a:lnTo>
                <a:lnTo>
                  <a:pt x="f65" y="f66"/>
                </a:lnTo>
                <a:lnTo>
                  <a:pt x="f67" y="f68"/>
                </a:lnTo>
                <a:lnTo>
                  <a:pt x="f69" y="f70"/>
                </a:lnTo>
                <a:lnTo>
                  <a:pt x="f71" y="f72"/>
                </a:lnTo>
                <a:lnTo>
                  <a:pt x="f73" y="f74"/>
                </a:lnTo>
                <a:lnTo>
                  <a:pt x="f75" y="f76"/>
                </a:lnTo>
                <a:lnTo>
                  <a:pt x="f77" y="f78"/>
                </a:lnTo>
                <a:lnTo>
                  <a:pt x="f79" y="f80"/>
                </a:lnTo>
                <a:lnTo>
                  <a:pt x="f81" y="f82"/>
                </a:lnTo>
                <a:lnTo>
                  <a:pt x="f83" y="f84"/>
                </a:lnTo>
                <a:lnTo>
                  <a:pt x="f85" y="f86"/>
                </a:lnTo>
                <a:lnTo>
                  <a:pt x="f87" y="f88"/>
                </a:lnTo>
                <a:lnTo>
                  <a:pt x="f89" y="f90"/>
                </a:lnTo>
                <a:lnTo>
                  <a:pt x="f91" y="f92"/>
                </a:lnTo>
                <a:lnTo>
                  <a:pt x="f93" y="f94"/>
                </a:lnTo>
                <a:lnTo>
                  <a:pt x="f95" y="f96"/>
                </a:lnTo>
                <a:lnTo>
                  <a:pt x="f97" y="f98"/>
                </a:lnTo>
                <a:lnTo>
                  <a:pt x="f99" y="f100"/>
                </a:lnTo>
                <a:lnTo>
                  <a:pt x="f101" y="f102"/>
                </a:lnTo>
                <a:lnTo>
                  <a:pt x="f103" y="f104"/>
                </a:lnTo>
                <a:lnTo>
                  <a:pt x="f105" y="f106"/>
                </a:lnTo>
                <a:lnTo>
                  <a:pt x="f107" y="f108"/>
                </a:lnTo>
                <a:lnTo>
                  <a:pt x="f109" y="f110"/>
                </a:lnTo>
                <a:lnTo>
                  <a:pt x="f111" y="f112"/>
                </a:lnTo>
                <a:lnTo>
                  <a:pt x="f113" y="f114"/>
                </a:lnTo>
                <a:lnTo>
                  <a:pt x="f2" y="f4"/>
                </a:lnTo>
                <a:lnTo>
                  <a:pt x="f115" y="f116"/>
                </a:lnTo>
                <a:lnTo>
                  <a:pt x="f117" y="f118"/>
                </a:lnTo>
                <a:lnTo>
                  <a:pt x="f119" y="f120"/>
                </a:lnTo>
                <a:lnTo>
                  <a:pt x="f121" y="f122"/>
                </a:lnTo>
                <a:lnTo>
                  <a:pt x="f123" y="f124"/>
                </a:lnTo>
                <a:lnTo>
                  <a:pt x="f125" y="f126"/>
                </a:lnTo>
                <a:cubicBezTo>
                  <a:pt x="f127" y="f128"/>
                  <a:pt x="f129" y="f130"/>
                  <a:pt x="f129" y="f32"/>
                </a:cubicBezTo>
                <a:cubicBezTo>
                  <a:pt x="f129" y="f31"/>
                  <a:pt x="f131" y="f2"/>
                  <a:pt x="f29" y="f2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 cap="flat">
            <a:noFill/>
            <a:prstDash val="solid"/>
          </a:ln>
        </p:spPr>
        <p:txBody>
          <a:bodyPr vert="horz" wrap="square" lIns="121920" tIns="60960" rIns="121920" bIns="60960" anchor="ctr" anchorCtr="1" compatLnSpc="1">
            <a:noAutofit/>
          </a:bodyPr>
          <a:lstStyle/>
          <a:p>
            <a:pPr algn="ctr" defTabSz="121917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 kern="0">
              <a:solidFill>
                <a:schemeClr val="bg1"/>
              </a:solidFill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9" name="Block Arc 25">
            <a:extLst>
              <a:ext uri="{FF2B5EF4-FFF2-40B4-BE49-F238E27FC236}">
                <a16:creationId xmlns:a16="http://schemas.microsoft.com/office/drawing/2014/main" id="{B7C705E0-412F-7C31-9A9F-C071842850AB}"/>
              </a:ext>
            </a:extLst>
          </p:cNvPr>
          <p:cNvSpPr/>
          <p:nvPr/>
        </p:nvSpPr>
        <p:spPr>
          <a:xfrm>
            <a:off x="3373982" y="5700918"/>
            <a:ext cx="395399" cy="571243"/>
          </a:xfrm>
          <a:custGeom>
            <a:avLst/>
            <a:gdLst>
              <a:gd name="f0" fmla="val w"/>
              <a:gd name="f1" fmla="val h"/>
              <a:gd name="f2" fmla="val 0"/>
              <a:gd name="f3" fmla="val 2215656"/>
              <a:gd name="f4" fmla="val 3200962"/>
              <a:gd name="f5" fmla="val 1107829"/>
              <a:gd name="f6" fmla="val 2097026"/>
              <a:gd name="f7" fmla="val 1025315"/>
              <a:gd name="f8" fmla="val 958423"/>
              <a:gd name="f9" fmla="val 2163918"/>
              <a:gd name="f10" fmla="val 2246432"/>
              <a:gd name="f11" fmla="val 2302715"/>
              <a:gd name="f12" fmla="val 989546"/>
              <a:gd name="f13" fmla="val 2351730"/>
              <a:gd name="f14" fmla="val 1036590"/>
              <a:gd name="f15" fmla="val 2375275"/>
              <a:gd name="f16" fmla="val 985422"/>
              <a:gd name="f17" fmla="val 2684898"/>
              <a:gd name="f18" fmla="val 1230236"/>
              <a:gd name="f19" fmla="val 1179068"/>
              <a:gd name="f20" fmla="val 1226112"/>
              <a:gd name="f21" fmla="val 1257234"/>
              <a:gd name="f22" fmla="val 1190343"/>
              <a:gd name="f23" fmla="val 1102513"/>
              <a:gd name="f24" fmla="val 266871"/>
              <a:gd name="f25" fmla="val 874876"/>
              <a:gd name="f26" fmla="val 269781"/>
              <a:gd name="f27" fmla="val 691868"/>
              <a:gd name="f28" fmla="val 455143"/>
              <a:gd name="f29" fmla="val 682798"/>
              <a:gd name="f30" fmla="val 690469"/>
              <a:gd name="f31" fmla="val 1580962"/>
              <a:gd name="f32" fmla="val 1525188"/>
              <a:gd name="f33" fmla="val 672127"/>
              <a:gd name="f34" fmla="val 1523654"/>
              <a:gd name="f35" fmla="val 672166"/>
              <a:gd name="f36" fmla="val 1517835"/>
              <a:gd name="f37" fmla="val 444585"/>
              <a:gd name="f38" fmla="val 1330149"/>
              <a:gd name="f39" fmla="val 263961"/>
              <a:gd name="f40" fmla="val 1099102"/>
              <a:gd name="f41" fmla="val 56"/>
              <a:gd name="f42" fmla="val 1472767"/>
              <a:gd name="f43" fmla="val -4720"/>
              <a:gd name="f44" fmla="val 1780852"/>
              <a:gd name="f45" fmla="val 291773"/>
              <a:gd name="f46" fmla="val 1790404"/>
              <a:gd name="f47" fmla="val 665346"/>
              <a:gd name="f48" fmla="val 1742843"/>
              <a:gd name="f49" fmla="val 666562"/>
              <a:gd name="f50" fmla="val 1790627"/>
              <a:gd name="f51" fmla="val 2041344"/>
              <a:gd name="f52" fmla="val 2137614"/>
              <a:gd name="f53" fmla="val 1659004"/>
              <a:gd name="f54" fmla="val 1755274"/>
              <a:gd name="f55" fmla="val 3026650"/>
              <a:gd name="f56" fmla="val 3122920"/>
              <a:gd name="f57" fmla="val 174312"/>
              <a:gd name="f58" fmla="val 78042"/>
              <a:gd name="f59" fmla="val 425030"/>
              <a:gd name="f60" fmla="val 676764"/>
              <a:gd name="f61" fmla="val 425634"/>
              <a:gd name="f62" fmla="val 428273"/>
              <a:gd name="f63" fmla="val 305830"/>
              <a:gd name="f64" fmla="val 727452"/>
              <a:gd name="f65" fmla="val 4806"/>
              <a:gd name="f66" fmla="*/ f0 1 2215656"/>
              <a:gd name="f67" fmla="*/ f1 1 3200962"/>
              <a:gd name="f68" fmla="val f2"/>
              <a:gd name="f69" fmla="val f3"/>
              <a:gd name="f70" fmla="val f4"/>
              <a:gd name="f71" fmla="+- f70 0 f68"/>
              <a:gd name="f72" fmla="+- f69 0 f68"/>
              <a:gd name="f73" fmla="*/ f72 1 2215656"/>
              <a:gd name="f74" fmla="*/ f71 1 3200962"/>
              <a:gd name="f75" fmla="*/ f68 1 f73"/>
              <a:gd name="f76" fmla="*/ f69 1 f73"/>
              <a:gd name="f77" fmla="*/ f68 1 f74"/>
              <a:gd name="f78" fmla="*/ f70 1 f74"/>
              <a:gd name="f79" fmla="*/ f75 f66 1"/>
              <a:gd name="f80" fmla="*/ f76 f66 1"/>
              <a:gd name="f81" fmla="*/ f78 f67 1"/>
              <a:gd name="f82" fmla="*/ f77 f6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79" t="f82" r="f80" b="f81"/>
            <a:pathLst>
              <a:path w="2215656" h="3200962">
                <a:moveTo>
                  <a:pt x="f5" y="f6"/>
                </a:moveTo>
                <a:cubicBezTo>
                  <a:pt x="f7" y="f6"/>
                  <a:pt x="f8" y="f9"/>
                  <a:pt x="f8" y="f10"/>
                </a:cubicBezTo>
                <a:cubicBezTo>
                  <a:pt x="f8" y="f11"/>
                  <a:pt x="f12" y="f13"/>
                  <a:pt x="f14" y="f15"/>
                </a:cubicBezTo>
                <a:lnTo>
                  <a:pt x="f16" y="f17"/>
                </a:lnTo>
                <a:lnTo>
                  <a:pt x="f18" y="f17"/>
                </a:lnTo>
                <a:lnTo>
                  <a:pt x="f19" y="f15"/>
                </a:lnTo>
                <a:cubicBezTo>
                  <a:pt x="f20" y="f13"/>
                  <a:pt x="f21" y="f11"/>
                  <a:pt x="f21" y="f10"/>
                </a:cubicBezTo>
                <a:cubicBezTo>
                  <a:pt x="f21" y="f9"/>
                  <a:pt x="f22" y="f6"/>
                  <a:pt x="f5" y="f6"/>
                </a:cubicBezTo>
                <a:close/>
                <a:moveTo>
                  <a:pt x="f23" y="f24"/>
                </a:moveTo>
                <a:cubicBezTo>
                  <a:pt x="f25" y="f26"/>
                  <a:pt x="f27" y="f28"/>
                  <a:pt x="f27" y="f29"/>
                </a:cubicBezTo>
                <a:lnTo>
                  <a:pt x="f30" y="f29"/>
                </a:lnTo>
                <a:lnTo>
                  <a:pt x="f30" y="f31"/>
                </a:lnTo>
                <a:lnTo>
                  <a:pt x="f32" y="f31"/>
                </a:lnTo>
                <a:lnTo>
                  <a:pt x="f32" y="f33"/>
                </a:lnTo>
                <a:lnTo>
                  <a:pt x="f34" y="f35"/>
                </a:lnTo>
                <a:cubicBezTo>
                  <a:pt x="f36" y="f37"/>
                  <a:pt x="f38" y="f39"/>
                  <a:pt x="f23" y="f24"/>
                </a:cubicBezTo>
                <a:close/>
                <a:moveTo>
                  <a:pt x="f40" y="f41"/>
                </a:moveTo>
                <a:cubicBezTo>
                  <a:pt x="f42" y="f43"/>
                  <a:pt x="f44" y="f45"/>
                  <a:pt x="f46" y="f47"/>
                </a:cubicBezTo>
                <a:lnTo>
                  <a:pt x="f48" y="f49"/>
                </a:lnTo>
                <a:lnTo>
                  <a:pt x="f50" y="f49"/>
                </a:lnTo>
                <a:lnTo>
                  <a:pt x="f50" y="f31"/>
                </a:lnTo>
                <a:lnTo>
                  <a:pt x="f51" y="f31"/>
                </a:lnTo>
                <a:cubicBezTo>
                  <a:pt x="f52" y="f31"/>
                  <a:pt x="f3" y="f53"/>
                  <a:pt x="f3" y="f54"/>
                </a:cubicBezTo>
                <a:lnTo>
                  <a:pt x="f3" y="f55"/>
                </a:lnTo>
                <a:cubicBezTo>
                  <a:pt x="f3" y="f56"/>
                  <a:pt x="f52" y="f4"/>
                  <a:pt x="f51" y="f4"/>
                </a:cubicBezTo>
                <a:lnTo>
                  <a:pt x="f57" y="f4"/>
                </a:lnTo>
                <a:cubicBezTo>
                  <a:pt x="f58" y="f4"/>
                  <a:pt x="f2" y="f56"/>
                  <a:pt x="f2" y="f55"/>
                </a:cubicBezTo>
                <a:lnTo>
                  <a:pt x="f2" y="f54"/>
                </a:lnTo>
                <a:cubicBezTo>
                  <a:pt x="f2" y="f53"/>
                  <a:pt x="f58" y="f31"/>
                  <a:pt x="f57" y="f31"/>
                </a:cubicBezTo>
                <a:lnTo>
                  <a:pt x="f59" y="f31"/>
                </a:lnTo>
                <a:lnTo>
                  <a:pt x="f59" y="f60"/>
                </a:lnTo>
                <a:lnTo>
                  <a:pt x="f61" y="f60"/>
                </a:lnTo>
                <a:cubicBezTo>
                  <a:pt x="f62" y="f63"/>
                  <a:pt x="f64" y="f65"/>
                  <a:pt x="f40" y="f41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 cap="flat">
            <a:noFill/>
            <a:prstDash val="solid"/>
          </a:ln>
        </p:spPr>
        <p:txBody>
          <a:bodyPr vert="horz" wrap="square" lIns="121920" tIns="60960" rIns="121920" bIns="60960" anchor="ctr" anchorCtr="1" compatLnSpc="1">
            <a:noAutofit/>
          </a:bodyPr>
          <a:lstStyle/>
          <a:p>
            <a:pPr algn="ctr" defTabSz="121917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 kern="0">
              <a:solidFill>
                <a:schemeClr val="bg1"/>
              </a:solidFill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0" name="Block Arc 31">
            <a:extLst>
              <a:ext uri="{FF2B5EF4-FFF2-40B4-BE49-F238E27FC236}">
                <a16:creationId xmlns:a16="http://schemas.microsoft.com/office/drawing/2014/main" id="{B8BC1E63-DD69-D5D5-9185-3570F2DCCD31}"/>
              </a:ext>
            </a:extLst>
          </p:cNvPr>
          <p:cNvSpPr/>
          <p:nvPr/>
        </p:nvSpPr>
        <p:spPr>
          <a:xfrm>
            <a:off x="6598436" y="5743188"/>
            <a:ext cx="515880" cy="571243"/>
          </a:xfrm>
          <a:custGeom>
            <a:avLst/>
            <a:gdLst>
              <a:gd name="f0" fmla="val w"/>
              <a:gd name="f1" fmla="val h"/>
              <a:gd name="f2" fmla="val 0"/>
              <a:gd name="f3" fmla="val 2890784"/>
              <a:gd name="f4" fmla="val 3200962"/>
              <a:gd name="f5" fmla="val 1107828"/>
              <a:gd name="f6" fmla="val 2097026"/>
              <a:gd name="f7" fmla="val 1025313"/>
              <a:gd name="f8" fmla="val 958422"/>
              <a:gd name="f9" fmla="val 2163918"/>
              <a:gd name="f10" fmla="val 2246432"/>
              <a:gd name="f11" fmla="val 2302715"/>
              <a:gd name="f12" fmla="val 989545"/>
              <a:gd name="f13" fmla="val 2351730"/>
              <a:gd name="f14" fmla="val 1036589"/>
              <a:gd name="f15" fmla="val 2375275"/>
              <a:gd name="f16" fmla="val 985421"/>
              <a:gd name="f17" fmla="val 2684898"/>
              <a:gd name="f18" fmla="val 1230235"/>
              <a:gd name="f19" fmla="val 1179067"/>
              <a:gd name="f20" fmla="val 1226111"/>
              <a:gd name="f21" fmla="val 1257233"/>
              <a:gd name="f22" fmla="val 1190342"/>
              <a:gd name="f23" fmla="val 2199259"/>
              <a:gd name="f24" fmla="val 56"/>
              <a:gd name="f25" fmla="val 2572924"/>
              <a:gd name="f26" fmla="val -4720"/>
              <a:gd name="f27" fmla="val 2881009"/>
              <a:gd name="f28" fmla="val 291773"/>
              <a:gd name="f29" fmla="val 2890561"/>
              <a:gd name="f30" fmla="val 665346"/>
              <a:gd name="f31" fmla="val 2843000"/>
              <a:gd name="f32" fmla="val 666562"/>
              <a:gd name="f33" fmla="val 1580962"/>
              <a:gd name="f34" fmla="val 2625345"/>
              <a:gd name="f35" fmla="val 672127"/>
              <a:gd name="f36" fmla="val 2623811"/>
              <a:gd name="f37" fmla="val 672166"/>
              <a:gd name="f38" fmla="val 2617992"/>
              <a:gd name="f39" fmla="val 444585"/>
              <a:gd name="f40" fmla="val 2430306"/>
              <a:gd name="f41" fmla="val 263961"/>
              <a:gd name="f42" fmla="val 2202670"/>
              <a:gd name="f43" fmla="val 266871"/>
              <a:gd name="f44" fmla="val 1975033"/>
              <a:gd name="f45" fmla="val 269781"/>
              <a:gd name="f46" fmla="val 1792025"/>
              <a:gd name="f47" fmla="val 455143"/>
              <a:gd name="f48" fmla="val 682798"/>
              <a:gd name="f49" fmla="val 1790626"/>
              <a:gd name="f50" fmla="val 2041344"/>
              <a:gd name="f51" fmla="val 2137614"/>
              <a:gd name="f52" fmla="val 2215656"/>
              <a:gd name="f53" fmla="val 1659004"/>
              <a:gd name="f54" fmla="val 1755274"/>
              <a:gd name="f55" fmla="val 3026650"/>
              <a:gd name="f56" fmla="val 3122920"/>
              <a:gd name="f57" fmla="val 174312"/>
              <a:gd name="f58" fmla="val 78042"/>
              <a:gd name="f59" fmla="val 1525187"/>
              <a:gd name="f60" fmla="val 676764"/>
              <a:gd name="f61" fmla="val 1525791"/>
              <a:gd name="f62" fmla="val 1528430"/>
              <a:gd name="f63" fmla="val 305830"/>
              <a:gd name="f64" fmla="val 1827609"/>
              <a:gd name="f65" fmla="val 4806"/>
              <a:gd name="f66" fmla="*/ f0 1 2890784"/>
              <a:gd name="f67" fmla="*/ f1 1 3200962"/>
              <a:gd name="f68" fmla="val f2"/>
              <a:gd name="f69" fmla="val f3"/>
              <a:gd name="f70" fmla="val f4"/>
              <a:gd name="f71" fmla="+- f70 0 f68"/>
              <a:gd name="f72" fmla="+- f69 0 f68"/>
              <a:gd name="f73" fmla="*/ f72 1 2890784"/>
              <a:gd name="f74" fmla="*/ f71 1 3200962"/>
              <a:gd name="f75" fmla="*/ f68 1 f73"/>
              <a:gd name="f76" fmla="*/ f69 1 f73"/>
              <a:gd name="f77" fmla="*/ f68 1 f74"/>
              <a:gd name="f78" fmla="*/ f70 1 f74"/>
              <a:gd name="f79" fmla="*/ f75 f66 1"/>
              <a:gd name="f80" fmla="*/ f76 f66 1"/>
              <a:gd name="f81" fmla="*/ f78 f67 1"/>
              <a:gd name="f82" fmla="*/ f77 f6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79" t="f82" r="f80" b="f81"/>
            <a:pathLst>
              <a:path w="2890784" h="3200962">
                <a:moveTo>
                  <a:pt x="f5" y="f6"/>
                </a:moveTo>
                <a:cubicBezTo>
                  <a:pt x="f7" y="f6"/>
                  <a:pt x="f8" y="f9"/>
                  <a:pt x="f8" y="f10"/>
                </a:cubicBezTo>
                <a:cubicBezTo>
                  <a:pt x="f8" y="f11"/>
                  <a:pt x="f12" y="f13"/>
                  <a:pt x="f14" y="f15"/>
                </a:cubicBezTo>
                <a:lnTo>
                  <a:pt x="f16" y="f17"/>
                </a:lnTo>
                <a:lnTo>
                  <a:pt x="f18" y="f17"/>
                </a:lnTo>
                <a:lnTo>
                  <a:pt x="f19" y="f15"/>
                </a:lnTo>
                <a:cubicBezTo>
                  <a:pt x="f20" y="f13"/>
                  <a:pt x="f21" y="f11"/>
                  <a:pt x="f21" y="f10"/>
                </a:cubicBezTo>
                <a:cubicBezTo>
                  <a:pt x="f21" y="f9"/>
                  <a:pt x="f22" y="f6"/>
                  <a:pt x="f5" y="f6"/>
                </a:cubicBezTo>
                <a:close/>
                <a:moveTo>
                  <a:pt x="f23" y="f24"/>
                </a:moveTo>
                <a:cubicBezTo>
                  <a:pt x="f25" y="f26"/>
                  <a:pt x="f27" y="f28"/>
                  <a:pt x="f29" y="f30"/>
                </a:cubicBezTo>
                <a:lnTo>
                  <a:pt x="f31" y="f32"/>
                </a:lnTo>
                <a:lnTo>
                  <a:pt x="f3" y="f32"/>
                </a:lnTo>
                <a:lnTo>
                  <a:pt x="f3" y="f33"/>
                </a:lnTo>
                <a:lnTo>
                  <a:pt x="f34" y="f33"/>
                </a:lnTo>
                <a:lnTo>
                  <a:pt x="f34" y="f35"/>
                </a:lnTo>
                <a:lnTo>
                  <a:pt x="f36" y="f37"/>
                </a:lnTo>
                <a:cubicBezTo>
                  <a:pt x="f38" y="f39"/>
                  <a:pt x="f40" y="f41"/>
                  <a:pt x="f42" y="f43"/>
                </a:cubicBezTo>
                <a:cubicBezTo>
                  <a:pt x="f44" y="f45"/>
                  <a:pt x="f46" y="f47"/>
                  <a:pt x="f46" y="f48"/>
                </a:cubicBezTo>
                <a:lnTo>
                  <a:pt x="f49" y="f48"/>
                </a:lnTo>
                <a:lnTo>
                  <a:pt x="f49" y="f33"/>
                </a:lnTo>
                <a:lnTo>
                  <a:pt x="f50" y="f33"/>
                </a:lnTo>
                <a:cubicBezTo>
                  <a:pt x="f51" y="f33"/>
                  <a:pt x="f52" y="f53"/>
                  <a:pt x="f52" y="f54"/>
                </a:cubicBezTo>
                <a:lnTo>
                  <a:pt x="f52" y="f55"/>
                </a:lnTo>
                <a:cubicBezTo>
                  <a:pt x="f52" y="f56"/>
                  <a:pt x="f51" y="f4"/>
                  <a:pt x="f50" y="f4"/>
                </a:cubicBezTo>
                <a:lnTo>
                  <a:pt x="f57" y="f4"/>
                </a:lnTo>
                <a:cubicBezTo>
                  <a:pt x="f58" y="f4"/>
                  <a:pt x="f2" y="f56"/>
                  <a:pt x="f2" y="f55"/>
                </a:cubicBezTo>
                <a:lnTo>
                  <a:pt x="f2" y="f54"/>
                </a:lnTo>
                <a:cubicBezTo>
                  <a:pt x="f2" y="f53"/>
                  <a:pt x="f58" y="f33"/>
                  <a:pt x="f57" y="f33"/>
                </a:cubicBezTo>
                <a:lnTo>
                  <a:pt x="f59" y="f33"/>
                </a:lnTo>
                <a:lnTo>
                  <a:pt x="f59" y="f60"/>
                </a:lnTo>
                <a:lnTo>
                  <a:pt x="f61" y="f60"/>
                </a:lnTo>
                <a:cubicBezTo>
                  <a:pt x="f62" y="f63"/>
                  <a:pt x="f64" y="f65"/>
                  <a:pt x="f23" y="f24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 cap="flat">
            <a:noFill/>
            <a:prstDash val="solid"/>
          </a:ln>
        </p:spPr>
        <p:txBody>
          <a:bodyPr vert="horz" wrap="square" lIns="121920" tIns="60960" rIns="121920" bIns="60960" anchor="ctr" anchorCtr="1" compatLnSpc="1">
            <a:noAutofit/>
          </a:bodyPr>
          <a:lstStyle/>
          <a:p>
            <a:pPr algn="ctr" defTabSz="121917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 kern="0">
              <a:solidFill>
                <a:schemeClr val="bg1"/>
              </a:solidFill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1" name="Freeform 53">
            <a:extLst>
              <a:ext uri="{FF2B5EF4-FFF2-40B4-BE49-F238E27FC236}">
                <a16:creationId xmlns:a16="http://schemas.microsoft.com/office/drawing/2014/main" id="{ED1E09E2-1F0D-C200-61A9-BDF76C899444}"/>
              </a:ext>
            </a:extLst>
          </p:cNvPr>
          <p:cNvSpPr/>
          <p:nvPr/>
        </p:nvSpPr>
        <p:spPr>
          <a:xfrm>
            <a:off x="8325299" y="5778290"/>
            <a:ext cx="565331" cy="579644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296406"/>
              <a:gd name="f7" fmla="val 2354521"/>
              <a:gd name="f8" fmla="val 2279640"/>
              <a:gd name="f9" fmla="val 1747818"/>
              <a:gd name="f10" fmla="val 1827546"/>
              <a:gd name="f11" fmla="val 1826304"/>
              <a:gd name="f12" fmla="val 1873723"/>
              <a:gd name="f13" fmla="val 1907635"/>
              <a:gd name="f14" fmla="val 1985737"/>
              <a:gd name="f15" fmla="val 2047488"/>
              <a:gd name="f16" fmla="val 1955104"/>
              <a:gd name="f17" fmla="val 2095900"/>
              <a:gd name="f18" fmla="val 1897166"/>
              <a:gd name="f19" fmla="val 2139232"/>
              <a:gd name="f20" fmla="val 1773393"/>
              <a:gd name="f21" fmla="val 2006999"/>
              <a:gd name="f22" fmla="val 1682537"/>
              <a:gd name="f23" fmla="val 1962549"/>
              <a:gd name="f24" fmla="val 1528613"/>
              <a:gd name="f25" fmla="val 1380482"/>
              <a:gd name="f26" fmla="val 2120816"/>
              <a:gd name="f27" fmla="val 1495542"/>
              <a:gd name="f28" fmla="val 1788127"/>
              <a:gd name="f29" fmla="val 909489"/>
              <a:gd name="f30" fmla="val 1225390"/>
              <a:gd name="f31" fmla="val 414951"/>
              <a:gd name="f32" fmla="val 2322212"/>
              <a:gd name="f33" fmla="val 293184"/>
              <a:gd name="f34" fmla="val 2052845"/>
              <a:gd name="f35" fmla="val 520411"/>
              <a:gd name="f36" fmla="val 767428"/>
              <a:gd name="f37" fmla="val 325060"/>
              <a:gd name="f38" fmla="val 542715"/>
              <a:gd name="f39" fmla="val -71458"/>
              <a:gd name="f40" fmla="val 102202"/>
              <a:gd name="f41" fmla="val 11167"/>
              <a:gd name="f42" fmla="val 5505"/>
              <a:gd name="f43" fmla="val 111065"/>
              <a:gd name="f44" fmla="val -52229"/>
              <a:gd name="f45" fmla="val 554777"/>
              <a:gd name="f46" fmla="val 358209"/>
              <a:gd name="f47" fmla="val 771719"/>
              <a:gd name="f48" fmla="val 578452"/>
              <a:gd name="f49" fmla="val 2041440"/>
              <a:gd name="f50" fmla="val 514597"/>
              <a:gd name="f51" fmla="val 662729"/>
              <a:gd name="f52" fmla="val 1124906"/>
              <a:gd name="f53" fmla="val 1004182"/>
              <a:gd name="f54" fmla="val 1676517"/>
              <a:gd name="f55" fmla="val 1608523"/>
              <a:gd name="f56" fmla="val 1795262"/>
              <a:gd name="f57" fmla="val 1589016"/>
              <a:gd name="f58" fmla="val 2094931"/>
              <a:gd name="f59" fmla="val 1557316"/>
              <a:gd name="f60" fmla="+- 0 0 -90"/>
              <a:gd name="f61" fmla="*/ f3 1 2296406"/>
              <a:gd name="f62" fmla="*/ f4 1 2354521"/>
              <a:gd name="f63" fmla="val f5"/>
              <a:gd name="f64" fmla="val f6"/>
              <a:gd name="f65" fmla="val f7"/>
              <a:gd name="f66" fmla="*/ f60 f0 1"/>
              <a:gd name="f67" fmla="+- f65 0 f63"/>
              <a:gd name="f68" fmla="+- f64 0 f63"/>
              <a:gd name="f69" fmla="*/ f66 1 f2"/>
              <a:gd name="f70" fmla="*/ f68 1 2296406"/>
              <a:gd name="f71" fmla="*/ f67 1 2354521"/>
              <a:gd name="f72" fmla="*/ 1495542 f68 1"/>
              <a:gd name="f73" fmla="*/ 909489 f68 1"/>
              <a:gd name="f74" fmla="*/ 414951 f68 1"/>
              <a:gd name="f75" fmla="*/ 293184 f68 1"/>
              <a:gd name="f76" fmla="*/ 520411 f68 1"/>
              <a:gd name="f77" fmla="*/ 11167 f68 1"/>
              <a:gd name="f78" fmla="*/ 771719 f68 1"/>
              <a:gd name="f79" fmla="*/ 2041440 f68 1"/>
              <a:gd name="f80" fmla="*/ 2296406 f68 1"/>
              <a:gd name="f81" fmla="*/ 1124906 f68 1"/>
              <a:gd name="f82" fmla="*/ 1676517 f68 1"/>
              <a:gd name="f83" fmla="*/ 2279640 f68 1"/>
              <a:gd name="f84" fmla="*/ 2094931 f68 1"/>
              <a:gd name="f85" fmla="*/ 1380482 f68 1"/>
              <a:gd name="f86" fmla="*/ 1747818 f67 1"/>
              <a:gd name="f87" fmla="*/ 1528613 f68 1"/>
              <a:gd name="f88" fmla="*/ 2354521 f67 1"/>
              <a:gd name="f89" fmla="*/ 2120816 f67 1"/>
              <a:gd name="f90" fmla="*/ 1788127 f67 1"/>
              <a:gd name="f91" fmla="*/ 1225390 f67 1"/>
              <a:gd name="f92" fmla="*/ 2322212 f67 1"/>
              <a:gd name="f93" fmla="*/ 2052845 f67 1"/>
              <a:gd name="f94" fmla="*/ 767428 f67 1"/>
              <a:gd name="f95" fmla="*/ 5505 f67 1"/>
              <a:gd name="f96" fmla="*/ 578452 f67 1"/>
              <a:gd name="f97" fmla="*/ 514597 f67 1"/>
              <a:gd name="f98" fmla="*/ 662729 f67 1"/>
              <a:gd name="f99" fmla="*/ 1004182 f67 1"/>
              <a:gd name="f100" fmla="*/ 1608523 f67 1"/>
              <a:gd name="f101" fmla="*/ 1557316 f67 1"/>
              <a:gd name="f102" fmla="*/ 1682537 f68 1"/>
              <a:gd name="f103" fmla="*/ 1962549 f67 1"/>
              <a:gd name="f104" fmla="*/ 1955104 f68 1"/>
              <a:gd name="f105" fmla="*/ 2095900 f67 1"/>
              <a:gd name="f106" fmla="*/ 1827546 f68 1"/>
              <a:gd name="f107" fmla="*/ 1826304 f67 1"/>
              <a:gd name="f108" fmla="+- f69 0 f1"/>
              <a:gd name="f109" fmla="*/ f72 1 2296406"/>
              <a:gd name="f110" fmla="*/ f73 1 2296406"/>
              <a:gd name="f111" fmla="*/ f74 1 2296406"/>
              <a:gd name="f112" fmla="*/ f75 1 2296406"/>
              <a:gd name="f113" fmla="*/ f76 1 2296406"/>
              <a:gd name="f114" fmla="*/ f77 1 2296406"/>
              <a:gd name="f115" fmla="*/ f78 1 2296406"/>
              <a:gd name="f116" fmla="*/ f79 1 2296406"/>
              <a:gd name="f117" fmla="*/ f80 1 2296406"/>
              <a:gd name="f118" fmla="*/ f81 1 2296406"/>
              <a:gd name="f119" fmla="*/ f82 1 2296406"/>
              <a:gd name="f120" fmla="*/ f83 1 2296406"/>
              <a:gd name="f121" fmla="*/ f84 1 2296406"/>
              <a:gd name="f122" fmla="*/ f85 1 2296406"/>
              <a:gd name="f123" fmla="*/ f86 1 2354521"/>
              <a:gd name="f124" fmla="*/ f87 1 2296406"/>
              <a:gd name="f125" fmla="*/ f88 1 2354521"/>
              <a:gd name="f126" fmla="*/ f89 1 2354521"/>
              <a:gd name="f127" fmla="*/ f90 1 2354521"/>
              <a:gd name="f128" fmla="*/ f91 1 2354521"/>
              <a:gd name="f129" fmla="*/ f92 1 2354521"/>
              <a:gd name="f130" fmla="*/ f93 1 2354521"/>
              <a:gd name="f131" fmla="*/ f94 1 2354521"/>
              <a:gd name="f132" fmla="*/ f95 1 2354521"/>
              <a:gd name="f133" fmla="*/ f96 1 2354521"/>
              <a:gd name="f134" fmla="*/ f97 1 2354521"/>
              <a:gd name="f135" fmla="*/ f98 1 2354521"/>
              <a:gd name="f136" fmla="*/ f99 1 2354521"/>
              <a:gd name="f137" fmla="*/ f100 1 2354521"/>
              <a:gd name="f138" fmla="*/ f101 1 2354521"/>
              <a:gd name="f139" fmla="*/ f102 1 2296406"/>
              <a:gd name="f140" fmla="*/ f103 1 2354521"/>
              <a:gd name="f141" fmla="*/ f104 1 2296406"/>
              <a:gd name="f142" fmla="*/ f105 1 2354521"/>
              <a:gd name="f143" fmla="*/ f106 1 2296406"/>
              <a:gd name="f144" fmla="*/ f107 1 2354521"/>
              <a:gd name="f145" fmla="*/ f63 1 f70"/>
              <a:gd name="f146" fmla="*/ f64 1 f70"/>
              <a:gd name="f147" fmla="*/ f63 1 f71"/>
              <a:gd name="f148" fmla="*/ f65 1 f71"/>
              <a:gd name="f149" fmla="*/ f120 1 f70"/>
              <a:gd name="f150" fmla="*/ f123 1 f71"/>
              <a:gd name="f151" fmla="*/ f143 1 f70"/>
              <a:gd name="f152" fmla="*/ f144 1 f71"/>
              <a:gd name="f153" fmla="*/ f141 1 f70"/>
              <a:gd name="f154" fmla="*/ f142 1 f71"/>
              <a:gd name="f155" fmla="*/ f139 1 f70"/>
              <a:gd name="f156" fmla="*/ f140 1 f71"/>
              <a:gd name="f157" fmla="*/ f124 1 f70"/>
              <a:gd name="f158" fmla="*/ f125 1 f71"/>
              <a:gd name="f159" fmla="*/ f122 1 f70"/>
              <a:gd name="f160" fmla="*/ f126 1 f71"/>
              <a:gd name="f161" fmla="*/ f109 1 f70"/>
              <a:gd name="f162" fmla="*/ f127 1 f71"/>
              <a:gd name="f163" fmla="*/ f110 1 f70"/>
              <a:gd name="f164" fmla="*/ f128 1 f71"/>
              <a:gd name="f165" fmla="*/ f111 1 f70"/>
              <a:gd name="f166" fmla="*/ f129 1 f71"/>
              <a:gd name="f167" fmla="*/ f112 1 f70"/>
              <a:gd name="f168" fmla="*/ f130 1 f71"/>
              <a:gd name="f169" fmla="*/ f113 1 f70"/>
              <a:gd name="f170" fmla="*/ f131 1 f71"/>
              <a:gd name="f171" fmla="*/ f114 1 f70"/>
              <a:gd name="f172" fmla="*/ f132 1 f71"/>
              <a:gd name="f173" fmla="*/ f115 1 f70"/>
              <a:gd name="f174" fmla="*/ f133 1 f71"/>
              <a:gd name="f175" fmla="*/ f116 1 f70"/>
              <a:gd name="f176" fmla="*/ f134 1 f71"/>
              <a:gd name="f177" fmla="*/ f117 1 f70"/>
              <a:gd name="f178" fmla="*/ f135 1 f71"/>
              <a:gd name="f179" fmla="*/ f118 1 f70"/>
              <a:gd name="f180" fmla="*/ f136 1 f71"/>
              <a:gd name="f181" fmla="*/ f119 1 f70"/>
              <a:gd name="f182" fmla="*/ f137 1 f71"/>
              <a:gd name="f183" fmla="*/ f121 1 f70"/>
              <a:gd name="f184" fmla="*/ f138 1 f71"/>
              <a:gd name="f185" fmla="*/ f145 f61 1"/>
              <a:gd name="f186" fmla="*/ f146 f61 1"/>
              <a:gd name="f187" fmla="*/ f148 f62 1"/>
              <a:gd name="f188" fmla="*/ f147 f62 1"/>
              <a:gd name="f189" fmla="*/ f149 f61 1"/>
              <a:gd name="f190" fmla="*/ f150 f62 1"/>
              <a:gd name="f191" fmla="*/ f151 f61 1"/>
              <a:gd name="f192" fmla="*/ f152 f62 1"/>
              <a:gd name="f193" fmla="*/ f153 f61 1"/>
              <a:gd name="f194" fmla="*/ f154 f62 1"/>
              <a:gd name="f195" fmla="*/ f155 f61 1"/>
              <a:gd name="f196" fmla="*/ f156 f62 1"/>
              <a:gd name="f197" fmla="*/ f157 f61 1"/>
              <a:gd name="f198" fmla="*/ f158 f62 1"/>
              <a:gd name="f199" fmla="*/ f159 f61 1"/>
              <a:gd name="f200" fmla="*/ f160 f62 1"/>
              <a:gd name="f201" fmla="*/ f161 f61 1"/>
              <a:gd name="f202" fmla="*/ f162 f62 1"/>
              <a:gd name="f203" fmla="*/ f163 f61 1"/>
              <a:gd name="f204" fmla="*/ f164 f62 1"/>
              <a:gd name="f205" fmla="*/ f165 f61 1"/>
              <a:gd name="f206" fmla="*/ f166 f62 1"/>
              <a:gd name="f207" fmla="*/ f167 f61 1"/>
              <a:gd name="f208" fmla="*/ f168 f62 1"/>
              <a:gd name="f209" fmla="*/ f169 f61 1"/>
              <a:gd name="f210" fmla="*/ f170 f62 1"/>
              <a:gd name="f211" fmla="*/ f171 f61 1"/>
              <a:gd name="f212" fmla="*/ f172 f62 1"/>
              <a:gd name="f213" fmla="*/ f173 f61 1"/>
              <a:gd name="f214" fmla="*/ f174 f62 1"/>
              <a:gd name="f215" fmla="*/ f175 f61 1"/>
              <a:gd name="f216" fmla="*/ f176 f62 1"/>
              <a:gd name="f217" fmla="*/ f177 f61 1"/>
              <a:gd name="f218" fmla="*/ f178 f62 1"/>
              <a:gd name="f219" fmla="*/ f179 f61 1"/>
              <a:gd name="f220" fmla="*/ f180 f62 1"/>
              <a:gd name="f221" fmla="*/ f181 f61 1"/>
              <a:gd name="f222" fmla="*/ f182 f62 1"/>
              <a:gd name="f223" fmla="*/ f183 f61 1"/>
              <a:gd name="f224" fmla="*/ f184 f6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08">
                <a:pos x="f189" y="f190"/>
              </a:cxn>
              <a:cxn ang="f108">
                <a:pos x="f191" y="f192"/>
              </a:cxn>
              <a:cxn ang="f108">
                <a:pos x="f193" y="f194"/>
              </a:cxn>
              <a:cxn ang="f108">
                <a:pos x="f195" y="f196"/>
              </a:cxn>
              <a:cxn ang="f108">
                <a:pos x="f197" y="f198"/>
              </a:cxn>
              <a:cxn ang="f108">
                <a:pos x="f199" y="f200"/>
              </a:cxn>
              <a:cxn ang="f108">
                <a:pos x="f201" y="f202"/>
              </a:cxn>
              <a:cxn ang="f108">
                <a:pos x="f203" y="f204"/>
              </a:cxn>
              <a:cxn ang="f108">
                <a:pos x="f205" y="f206"/>
              </a:cxn>
              <a:cxn ang="f108">
                <a:pos x="f207" y="f208"/>
              </a:cxn>
              <a:cxn ang="f108">
                <a:pos x="f209" y="f210"/>
              </a:cxn>
              <a:cxn ang="f108">
                <a:pos x="f211" y="f212"/>
              </a:cxn>
              <a:cxn ang="f108">
                <a:pos x="f213" y="f214"/>
              </a:cxn>
              <a:cxn ang="f108">
                <a:pos x="f215" y="f216"/>
              </a:cxn>
              <a:cxn ang="f108">
                <a:pos x="f217" y="f218"/>
              </a:cxn>
              <a:cxn ang="f108">
                <a:pos x="f219" y="f220"/>
              </a:cxn>
              <a:cxn ang="f108">
                <a:pos x="f221" y="f222"/>
              </a:cxn>
              <a:cxn ang="f108">
                <a:pos x="f223" y="f224"/>
              </a:cxn>
            </a:cxnLst>
            <a:rect l="f185" t="f188" r="f186" b="f187"/>
            <a:pathLst>
              <a:path w="2296406" h="2354521">
                <a:moveTo>
                  <a:pt x="f8" y="f9"/>
                </a:moveTo>
                <a:lnTo>
                  <a:pt x="f10" y="f11"/>
                </a:lnTo>
                <a:cubicBezTo>
                  <a:pt x="f12" y="f13"/>
                  <a:pt x="f14" y="f15"/>
                  <a:pt x="f16" y="f17"/>
                </a:cubicBezTo>
                <a:cubicBezTo>
                  <a:pt x="f18" y="f19"/>
                  <a:pt x="f20" y="f21"/>
                  <a:pt x="f22" y="f23"/>
                </a:cubicBezTo>
                <a:lnTo>
                  <a:pt x="f24" y="f7"/>
                </a:lnTo>
                <a:lnTo>
                  <a:pt x="f25" y="f26"/>
                </a:lnTo>
                <a:lnTo>
                  <a:pt x="f27" y="f28"/>
                </a:lnTo>
                <a:lnTo>
                  <a:pt x="f29" y="f30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cubicBezTo>
                  <a:pt x="f37" y="f38"/>
                  <a:pt x="f39" y="f40"/>
                  <a:pt x="f41" y="f42"/>
                </a:cubicBezTo>
                <a:cubicBezTo>
                  <a:pt x="f43" y="f44"/>
                  <a:pt x="f45" y="f46"/>
                  <a:pt x="f47" y="f48"/>
                </a:cubicBezTo>
                <a:lnTo>
                  <a:pt x="f49" y="f50"/>
                </a:lnTo>
                <a:lnTo>
                  <a:pt x="f6" y="f51"/>
                </a:lnTo>
                <a:lnTo>
                  <a:pt x="f52" y="f53"/>
                </a:lnTo>
                <a:lnTo>
                  <a:pt x="f54" y="f55"/>
                </a:lnTo>
                <a:cubicBezTo>
                  <a:pt x="f56" y="f57"/>
                  <a:pt x="f58" y="f59"/>
                  <a:pt x="f58" y="f59"/>
                </a:cubicBezTo>
              </a:path>
            </a:pathLst>
          </a:custGeom>
          <a:solidFill>
            <a:schemeClr val="tx1">
              <a:lumMod val="75000"/>
              <a:lumOff val="25000"/>
            </a:schemeClr>
          </a:solidFill>
          <a:ln cap="flat">
            <a:noFill/>
            <a:prstDash val="solid"/>
          </a:ln>
        </p:spPr>
        <p:txBody>
          <a:bodyPr vert="horz" wrap="square" lIns="121920" tIns="60960" rIns="121920" bIns="60960" anchor="ctr" anchorCtr="1" compatLnSpc="1">
            <a:noAutofit/>
          </a:bodyPr>
          <a:lstStyle/>
          <a:p>
            <a:pPr algn="ctr" defTabSz="121917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 kern="0">
              <a:solidFill>
                <a:schemeClr val="bg1"/>
              </a:solidFill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2" name="Block Arc 10">
            <a:extLst>
              <a:ext uri="{FF2B5EF4-FFF2-40B4-BE49-F238E27FC236}">
                <a16:creationId xmlns:a16="http://schemas.microsoft.com/office/drawing/2014/main" id="{310A98C3-4B5A-3891-4819-D51E0A9F84B6}"/>
              </a:ext>
            </a:extLst>
          </p:cNvPr>
          <p:cNvSpPr/>
          <p:nvPr/>
        </p:nvSpPr>
        <p:spPr>
          <a:xfrm>
            <a:off x="3239345" y="4686446"/>
            <a:ext cx="695285" cy="470952"/>
          </a:xfrm>
          <a:custGeom>
            <a:avLst/>
            <a:gdLst>
              <a:gd name="f0" fmla="val w"/>
              <a:gd name="f1" fmla="val h"/>
              <a:gd name="f2" fmla="val 0"/>
              <a:gd name="f3" fmla="val 3219104"/>
              <a:gd name="f4" fmla="val 2180445"/>
              <a:gd name="f5" fmla="val 631935"/>
              <a:gd name="f6" fmla="val 660566"/>
              <a:gd name="f7" fmla="val 582229"/>
              <a:gd name="f8" fmla="val 541935"/>
              <a:gd name="f9" fmla="val 700860"/>
              <a:gd name="f10" fmla="val 750566"/>
              <a:gd name="f11" fmla="val 800272"/>
              <a:gd name="f12" fmla="val 840566"/>
              <a:gd name="f13" fmla="val 681641"/>
              <a:gd name="f14" fmla="val 721935"/>
              <a:gd name="f15" fmla="val 2920524"/>
              <a:gd name="f16" fmla="val 132986"/>
              <a:gd name="f17" fmla="val 2884582"/>
              <a:gd name="f18" fmla="val 2855445"/>
              <a:gd name="f19" fmla="val 171564"/>
              <a:gd name="f20" fmla="val 219152"/>
              <a:gd name="f21" fmla="val 266740"/>
              <a:gd name="f22" fmla="val 305318"/>
              <a:gd name="f23" fmla="val 2956466"/>
              <a:gd name="f24" fmla="val 2985603"/>
              <a:gd name="f25" fmla="val 1840097"/>
              <a:gd name="f26" fmla="val 123357"/>
              <a:gd name="f27" fmla="val 1690593"/>
              <a:gd name="f28" fmla="val 125267"/>
              <a:gd name="f29" fmla="val 1541569"/>
              <a:gd name="f30" fmla="val 163386"/>
              <a:gd name="f31" fmla="val 1407089"/>
              <a:gd name="f32" fmla="val 237534"/>
              <a:gd name="f33" fmla="val 1442443"/>
              <a:gd name="f34" fmla="val 299445"/>
              <a:gd name="f35" fmla="val 1690026"/>
              <a:gd name="f36" fmla="val 162934"/>
              <a:gd name="f37" fmla="val 1991162"/>
              <a:gd name="f38" fmla="val 159087"/>
              <a:gd name="f39" fmla="val 2242273"/>
              <a:gd name="f40" fmla="val 289227"/>
              <a:gd name="f41" fmla="val 2275978"/>
              <a:gd name="f42" fmla="val 226435"/>
              <a:gd name="f43" fmla="val 2139582"/>
              <a:gd name="f44" fmla="val 155746"/>
              <a:gd name="f45" fmla="val 1989600"/>
              <a:gd name="f46" fmla="val 121447"/>
              <a:gd name="f47" fmla="val 1808744"/>
              <a:gd name="f48" fmla="val 1233"/>
              <a:gd name="f49" fmla="val 2156106"/>
              <a:gd name="f50" fmla="val -14520"/>
              <a:gd name="f51" fmla="val 2554236"/>
              <a:gd name="f52" fmla="val 122009"/>
              <a:gd name="f53" fmla="val 2727916"/>
              <a:gd name="f54" fmla="val 332053"/>
              <a:gd name="f55" fmla="val 2797407"/>
              <a:gd name="f56" fmla="val 426906"/>
              <a:gd name="f57" fmla="val 2816730"/>
              <a:gd name="f58" fmla="val 407744"/>
              <a:gd name="f59" fmla="val 2822914"/>
              <a:gd name="f60" fmla="val 396798"/>
              <a:gd name="f61" fmla="val 2848347"/>
              <a:gd name="f62" fmla="val 374270"/>
              <a:gd name="f63" fmla="val 2789714"/>
              <a:gd name="f64" fmla="val 335227"/>
              <a:gd name="f65" fmla="val 2770554"/>
              <a:gd name="f66" fmla="val 301522"/>
              <a:gd name="f67" fmla="val 211287"/>
              <a:gd name="f68" fmla="val 109060"/>
              <a:gd name="f69" fmla="val 2826850"/>
              <a:gd name="f70" fmla="val 34523"/>
              <a:gd name="f71" fmla="val 2918697"/>
              <a:gd name="f72" fmla="val 33333"/>
              <a:gd name="f73" fmla="val 3010544"/>
              <a:gd name="f74" fmla="val 32143"/>
              <a:gd name="f75" fmla="val 3068737"/>
              <a:gd name="f76" fmla="val 122977"/>
              <a:gd name="f77" fmla="val 3064459"/>
              <a:gd name="f78" fmla="val 218431"/>
              <a:gd name="f79" fmla="val 3062319"/>
              <a:gd name="f80" fmla="val 266188"/>
              <a:gd name="f81" fmla="val 3063213"/>
              <a:gd name="f82" fmla="val 242475"/>
              <a:gd name="f83" fmla="val 3054577"/>
              <a:gd name="f84" fmla="val 285936"/>
              <a:gd name="f85" fmla="val 3088600"/>
              <a:gd name="f86" fmla="val 260795"/>
              <a:gd name="f87" fmla="val 3146396"/>
              <a:gd name="f88" fmla="val 297212"/>
              <a:gd name="f89" fmla="val 3198377"/>
              <a:gd name="f90" fmla="val 27802"/>
              <a:gd name="f91" fmla="val 3270974"/>
              <a:gd name="f92" fmla="val 270322"/>
              <a:gd name="f93" fmla="val 3142267"/>
              <a:gd name="f94" fmla="val 378871"/>
              <a:gd name="f95" fmla="val 2977023"/>
              <a:gd name="f96" fmla="val 405424"/>
              <a:gd name="f97" fmla="val 2937650"/>
              <a:gd name="f98" fmla="val 455263"/>
              <a:gd name="f99" fmla="val 2906651"/>
              <a:gd name="f100" fmla="val 507366"/>
              <a:gd name="f101" fmla="val 2854455"/>
              <a:gd name="f102" fmla="val 531728"/>
              <a:gd name="f103" fmla="val 2854593"/>
              <a:gd name="f104" fmla="val 531917"/>
              <a:gd name="f105" fmla="val 2854687"/>
              <a:gd name="f106" fmla="val 532126"/>
              <a:gd name="f107" fmla="val 2854781"/>
              <a:gd name="f108" fmla="val 532336"/>
              <a:gd name="f109" fmla="val 2914835"/>
              <a:gd name="f110" fmla="val 719911"/>
              <a:gd name="f111" fmla="val 2982387"/>
              <a:gd name="f112" fmla="val 1030651"/>
              <a:gd name="f113" fmla="val 2875068"/>
              <a:gd name="f114" fmla="val 1334999"/>
              <a:gd name="f115" fmla="val 2751965"/>
              <a:gd name="f116" fmla="val 1458417"/>
              <a:gd name="f117" fmla="val 2718119"/>
              <a:gd name="f118" fmla="val 1752479"/>
              <a:gd name="f119" fmla="val 2636178"/>
              <a:gd name="f120" fmla="val 1904762"/>
              <a:gd name="f121" fmla="val 2564924"/>
              <a:gd name="f122" fmla="val 2133185"/>
              <a:gd name="f123" fmla="val 2548001"/>
              <a:gd name="f124" fmla="val 2174319"/>
              <a:gd name="f125" fmla="val 2290597"/>
              <a:gd name="f126" fmla="val 2162941"/>
              <a:gd name="f127" fmla="val 2284362"/>
              <a:gd name="f128" fmla="val 2130560"/>
              <a:gd name="f129" fmla="val 2253189"/>
              <a:gd name="f130" fmla="val 1989654"/>
              <a:gd name="f131" fmla="val 2205984"/>
              <a:gd name="f132" fmla="val 1832997"/>
              <a:gd name="f133" fmla="val 2190842"/>
              <a:gd name="f134" fmla="val 1681589"/>
              <a:gd name="f135" fmla="val 1937891"/>
              <a:gd name="f136" fmla="val 1727975"/>
              <a:gd name="f137" fmla="val 1628829"/>
              <a:gd name="f138" fmla="val 1727099"/>
              <a:gd name="f139" fmla="val 1429318"/>
              <a:gd name="f140" fmla="val 1710471"/>
              <a:gd name="f141" fmla="val 1387456"/>
              <a:gd name="f142" fmla="val 1891634"/>
              <a:gd name="f143" fmla="val 1268107"/>
              <a:gd name="f144" fmla="val 2057044"/>
              <a:gd name="f145" fmla="val 1143413"/>
              <a:gd name="f146" fmla="val 943012"/>
              <a:gd name="f147" fmla="val 894916"/>
              <a:gd name="f148" fmla="val 2170818"/>
              <a:gd name="f149" fmla="val 902932"/>
              <a:gd name="f150" fmla="val 1825120"/>
              <a:gd name="f151" fmla="val 910948"/>
              <a:gd name="f152" fmla="val 1650083"/>
              <a:gd name="f153" fmla="val 600994"/>
              <a:gd name="f154" fmla="val 1508303"/>
              <a:gd name="f155" fmla="val -80369"/>
              <a:gd name="f156" fmla="val 1319263"/>
              <a:gd name="f157" fmla="val 7807"/>
              <a:gd name="f158" fmla="val 838786"/>
              <a:gd name="f159" fmla="val 13151"/>
              <a:gd name="f160" fmla="val 796777"/>
              <a:gd name="f161" fmla="val 184160"/>
              <a:gd name="f162" fmla="val 802028"/>
              <a:gd name="f163" fmla="val 275009"/>
              <a:gd name="f164" fmla="val 799402"/>
              <a:gd name="f165" fmla="val 369419"/>
              <a:gd name="f166" fmla="val 659373"/>
              <a:gd name="f167" fmla="val 418407"/>
              <a:gd name="f168" fmla="val 582356"/>
              <a:gd name="f169" fmla="val 555570"/>
              <a:gd name="f170" fmla="val 465957"/>
              <a:gd name="f171" fmla="val 547554"/>
              <a:gd name="f172" fmla="val 374062"/>
              <a:gd name="f173" fmla="val 496786"/>
              <a:gd name="f174" fmla="val 206026"/>
              <a:gd name="f175" fmla="val 531522"/>
              <a:gd name="f176" fmla="val 190273"/>
              <a:gd name="f177" fmla="val 764877"/>
              <a:gd name="f178" fmla="val 64246"/>
              <a:gd name="f179" fmla="val 803177"/>
              <a:gd name="f180" fmla="val 250661"/>
              <a:gd name="f181" fmla="val 924308"/>
              <a:gd name="f182" fmla="val 355683"/>
              <a:gd name="f183" fmla="val 1130053"/>
              <a:gd name="f184" fmla="val 143013"/>
              <a:gd name="f185" fmla="val 1554903"/>
              <a:gd name="f186" fmla="val 11735"/>
              <a:gd name="f187" fmla="*/ f0 1 3219104"/>
              <a:gd name="f188" fmla="*/ f1 1 2180445"/>
              <a:gd name="f189" fmla="val f2"/>
              <a:gd name="f190" fmla="val f3"/>
              <a:gd name="f191" fmla="val f4"/>
              <a:gd name="f192" fmla="+- f191 0 f189"/>
              <a:gd name="f193" fmla="+- f190 0 f189"/>
              <a:gd name="f194" fmla="*/ f193 1 3219104"/>
              <a:gd name="f195" fmla="*/ f192 1 2180445"/>
              <a:gd name="f196" fmla="*/ f189 1 f194"/>
              <a:gd name="f197" fmla="*/ f190 1 f194"/>
              <a:gd name="f198" fmla="*/ f189 1 f195"/>
              <a:gd name="f199" fmla="*/ f191 1 f195"/>
              <a:gd name="f200" fmla="*/ f196 f187 1"/>
              <a:gd name="f201" fmla="*/ f197 f187 1"/>
              <a:gd name="f202" fmla="*/ f199 f188 1"/>
              <a:gd name="f203" fmla="*/ f198 f18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200" t="f203" r="f201" b="f202"/>
            <a:pathLst>
              <a:path w="3219104" h="2180445">
                <a:moveTo>
                  <a:pt x="f5" y="f6"/>
                </a:moveTo>
                <a:cubicBezTo>
                  <a:pt x="f7" y="f6"/>
                  <a:pt x="f8" y="f9"/>
                  <a:pt x="f8" y="f10"/>
                </a:cubicBezTo>
                <a:cubicBezTo>
                  <a:pt x="f8" y="f11"/>
                  <a:pt x="f7" y="f12"/>
                  <a:pt x="f5" y="f12"/>
                </a:cubicBezTo>
                <a:cubicBezTo>
                  <a:pt x="f13" y="f12"/>
                  <a:pt x="f14" y="f11"/>
                  <a:pt x="f14" y="f10"/>
                </a:cubicBezTo>
                <a:cubicBezTo>
                  <a:pt x="f14" y="f9"/>
                  <a:pt x="f13" y="f6"/>
                  <a:pt x="f5" y="f6"/>
                </a:cubicBezTo>
                <a:close/>
                <a:moveTo>
                  <a:pt x="f15" y="f16"/>
                </a:moveTo>
                <a:cubicBezTo>
                  <a:pt x="f17" y="f16"/>
                  <a:pt x="f18" y="f19"/>
                  <a:pt x="f18" y="f20"/>
                </a:cubicBezTo>
                <a:cubicBezTo>
                  <a:pt x="f18" y="f21"/>
                  <a:pt x="f17" y="f22"/>
                  <a:pt x="f15" y="f22"/>
                </a:cubicBezTo>
                <a:cubicBezTo>
                  <a:pt x="f23" y="f22"/>
                  <a:pt x="f24" y="f21"/>
                  <a:pt x="f24" y="f20"/>
                </a:cubicBezTo>
                <a:cubicBezTo>
                  <a:pt x="f24" y="f19"/>
                  <a:pt x="f23" y="f16"/>
                  <a:pt x="f15" y="f16"/>
                </a:cubicBezTo>
                <a:close/>
                <a:moveTo>
                  <a:pt x="f25" y="f26"/>
                </a:moveTo>
                <a:cubicBezTo>
                  <a:pt x="f27" y="f28"/>
                  <a:pt x="f29" y="f30"/>
                  <a:pt x="f31" y="f32"/>
                </a:cubicBezTo>
                <a:lnTo>
                  <a:pt x="f33" y="f34"/>
                </a:lnTo>
                <a:cubicBezTo>
                  <a:pt x="f35" y="f36"/>
                  <a:pt x="f37" y="f38"/>
                  <a:pt x="f39" y="f40"/>
                </a:cubicBezTo>
                <a:lnTo>
                  <a:pt x="f41" y="f42"/>
                </a:lnTo>
                <a:cubicBezTo>
                  <a:pt x="f43" y="f44"/>
                  <a:pt x="f45" y="f46"/>
                  <a:pt x="f25" y="f26"/>
                </a:cubicBezTo>
                <a:close/>
                <a:moveTo>
                  <a:pt x="f47" y="f48"/>
                </a:moveTo>
                <a:cubicBezTo>
                  <a:pt x="f49" y="f50"/>
                  <a:pt x="f51" y="f52"/>
                  <a:pt x="f53" y="f54"/>
                </a:cubicBezTo>
                <a:lnTo>
                  <a:pt x="f55" y="f56"/>
                </a:lnTo>
                <a:cubicBezTo>
                  <a:pt x="f57" y="f58"/>
                  <a:pt x="f59" y="f60"/>
                  <a:pt x="f61" y="f62"/>
                </a:cubicBezTo>
                <a:cubicBezTo>
                  <a:pt x="f63" y="f64"/>
                  <a:pt x="f65" y="f66"/>
                  <a:pt x="f65" y="f67"/>
                </a:cubicBezTo>
                <a:cubicBezTo>
                  <a:pt x="f65" y="f68"/>
                  <a:pt x="f69" y="f70"/>
                  <a:pt x="f71" y="f72"/>
                </a:cubicBezTo>
                <a:cubicBezTo>
                  <a:pt x="f73" y="f74"/>
                  <a:pt x="f75" y="f76"/>
                  <a:pt x="f77" y="f78"/>
                </a:cubicBezTo>
                <a:cubicBezTo>
                  <a:pt x="f79" y="f80"/>
                  <a:pt x="f81" y="f82"/>
                  <a:pt x="f83" y="f84"/>
                </a:cubicBezTo>
                <a:cubicBezTo>
                  <a:pt x="f85" y="f86"/>
                  <a:pt x="f87" y="f88"/>
                  <a:pt x="f89" y="f90"/>
                </a:cubicBezTo>
                <a:cubicBezTo>
                  <a:pt x="f91" y="f92"/>
                  <a:pt x="f93" y="f94"/>
                  <a:pt x="f95" y="f96"/>
                </a:cubicBezTo>
                <a:cubicBezTo>
                  <a:pt x="f97" y="f98"/>
                  <a:pt x="f99" y="f100"/>
                  <a:pt x="f101" y="f102"/>
                </a:cubicBezTo>
                <a:cubicBezTo>
                  <a:pt x="f103" y="f104"/>
                  <a:pt x="f105" y="f106"/>
                  <a:pt x="f107" y="f108"/>
                </a:cubicBezTo>
                <a:lnTo>
                  <a:pt x="f109" y="f110"/>
                </a:lnTo>
                <a:cubicBezTo>
                  <a:pt x="f111" y="f112"/>
                  <a:pt x="f113" y="f114"/>
                  <a:pt x="f115" y="f116"/>
                </a:cubicBezTo>
                <a:cubicBezTo>
                  <a:pt x="f117" y="f118"/>
                  <a:pt x="f119" y="f120"/>
                  <a:pt x="f121" y="f122"/>
                </a:cubicBezTo>
                <a:cubicBezTo>
                  <a:pt x="f123" y="f124"/>
                  <a:pt x="f125" y="f126"/>
                  <a:pt x="f127" y="f128"/>
                </a:cubicBezTo>
                <a:cubicBezTo>
                  <a:pt x="f129" y="f130"/>
                  <a:pt x="f131" y="f132"/>
                  <a:pt x="f133" y="f134"/>
                </a:cubicBezTo>
                <a:cubicBezTo>
                  <a:pt x="f135" y="f136"/>
                  <a:pt x="f137" y="f138"/>
                  <a:pt x="f139" y="f140"/>
                </a:cubicBezTo>
                <a:cubicBezTo>
                  <a:pt x="f141" y="f142"/>
                  <a:pt x="f143" y="f144"/>
                  <a:pt x="f145" y="f4"/>
                </a:cubicBezTo>
                <a:lnTo>
                  <a:pt x="f146" y="f4"/>
                </a:lnTo>
                <a:cubicBezTo>
                  <a:pt x="f147" y="f148"/>
                  <a:pt x="f149" y="f150"/>
                  <a:pt x="f151" y="f152"/>
                </a:cubicBezTo>
                <a:cubicBezTo>
                  <a:pt x="f153" y="f154"/>
                  <a:pt x="f155" y="f156"/>
                  <a:pt x="f157" y="f158"/>
                </a:cubicBezTo>
                <a:cubicBezTo>
                  <a:pt x="f159" y="f160"/>
                  <a:pt x="f161" y="f162"/>
                  <a:pt x="f163" y="f164"/>
                </a:cubicBezTo>
                <a:cubicBezTo>
                  <a:pt x="f165" y="f166"/>
                  <a:pt x="f167" y="f168"/>
                  <a:pt x="f169" y="f170"/>
                </a:cubicBezTo>
                <a:cubicBezTo>
                  <a:pt x="f171" y="f172"/>
                  <a:pt x="f173" y="f174"/>
                  <a:pt x="f175" y="f176"/>
                </a:cubicBezTo>
                <a:cubicBezTo>
                  <a:pt x="f177" y="f178"/>
                  <a:pt x="f179" y="f180"/>
                  <a:pt x="f181" y="f182"/>
                </a:cubicBezTo>
                <a:cubicBezTo>
                  <a:pt x="f183" y="f184"/>
                  <a:pt x="f185" y="f186"/>
                  <a:pt x="f47" y="f48"/>
                </a:cubicBezTo>
                <a:close/>
              </a:path>
            </a:pathLst>
          </a:custGeom>
          <a:solidFill>
            <a:schemeClr val="bg2"/>
          </a:solidFill>
          <a:ln cap="flat">
            <a:noFill/>
            <a:prstDash val="solid"/>
          </a:ln>
        </p:spPr>
        <p:txBody>
          <a:bodyPr vert="horz" wrap="square" lIns="121920" tIns="60960" rIns="121920" bIns="60960" anchor="ctr" anchorCtr="1" compatLnSpc="1">
            <a:noAutofit/>
          </a:bodyPr>
          <a:lstStyle/>
          <a:p>
            <a:pPr algn="ctr" defTabSz="121917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 kern="0">
              <a:solidFill>
                <a:schemeClr val="bg1"/>
              </a:solidFill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3" name="Freeform 55">
            <a:extLst>
              <a:ext uri="{FF2B5EF4-FFF2-40B4-BE49-F238E27FC236}">
                <a16:creationId xmlns:a16="http://schemas.microsoft.com/office/drawing/2014/main" id="{4437A8AC-5761-38E3-47F0-91B85EA6CA0C}"/>
              </a:ext>
            </a:extLst>
          </p:cNvPr>
          <p:cNvSpPr/>
          <p:nvPr/>
        </p:nvSpPr>
        <p:spPr>
          <a:xfrm>
            <a:off x="2628940" y="5548275"/>
            <a:ext cx="357712" cy="876519"/>
          </a:xfrm>
          <a:custGeom>
            <a:avLst/>
            <a:gdLst>
              <a:gd name="f0" fmla="val w"/>
              <a:gd name="f1" fmla="val h"/>
              <a:gd name="f2" fmla="val 0"/>
              <a:gd name="f3" fmla="val 1060423"/>
              <a:gd name="f4" fmla="val 2598393"/>
              <a:gd name="f5" fmla="val 511607"/>
              <a:gd name="f6" fmla="val 1989888"/>
              <a:gd name="f7" fmla="val 421916"/>
              <a:gd name="f8" fmla="val 2038892"/>
              <a:gd name="f9" fmla="val 392123"/>
              <a:gd name="f10" fmla="val 2248491"/>
              <a:gd name="f11" fmla="val 577615"/>
              <a:gd name="f12" fmla="val 2379095"/>
              <a:gd name="f13" fmla="val 531205"/>
              <a:gd name="f14" fmla="val 2257454"/>
              <a:gd name="f15" fmla="val 562054"/>
              <a:gd name="f16" fmla="val 2197447"/>
              <a:gd name="f17" fmla="val 592034"/>
              <a:gd name="f18" fmla="val 2136572"/>
              <a:gd name="f19" fmla="val 592534"/>
              <a:gd name="f20" fmla="val 2167519"/>
              <a:gd name="f21" fmla="val 560915"/>
              <a:gd name="f22" fmla="val 2234057"/>
              <a:gd name="f23" fmla="val 638675"/>
              <a:gd name="f24" fmla="val 2272816"/>
              <a:gd name="f25" fmla="val 602283"/>
              <a:gd name="f26" fmla="val 2156226"/>
              <a:gd name="f27" fmla="val 756001"/>
              <a:gd name="f28" fmla="val 2119500"/>
              <a:gd name="f29" fmla="val 594605"/>
              <a:gd name="f30" fmla="val 1990756"/>
              <a:gd name="f31" fmla="val 828052"/>
              <a:gd name="f32" fmla="val 2024484"/>
              <a:gd name="f33" fmla="val 759407"/>
              <a:gd name="f34" fmla="val 2143283"/>
              <a:gd name="f35" fmla="val 814896"/>
              <a:gd name="f36" fmla="val 2262952"/>
              <a:gd name="f37" fmla="val 774295"/>
              <a:gd name="f38" fmla="val 2270013"/>
              <a:gd name="f39" fmla="val 715464"/>
              <a:gd name="f40" fmla="val 2161619"/>
              <a:gd name="f41" fmla="val 728685"/>
              <a:gd name="f42" fmla="val 2212952"/>
              <a:gd name="f43" fmla="val 798068"/>
              <a:gd name="f44" fmla="val 2415798"/>
              <a:gd name="f45" fmla="val 590532"/>
              <a:gd name="f46" fmla="val 2421590"/>
              <a:gd name="f47" fmla="val 656442"/>
              <a:gd name="f48" fmla="val 451592"/>
              <a:gd name="f49" fmla="val 2586815"/>
              <a:gd name="f50" fmla="val 511509"/>
              <a:gd name="f51" fmla="val 2396411"/>
              <a:gd name="f52" fmla="val 415171"/>
              <a:gd name="f53" fmla="val 2350110"/>
              <a:gd name="f54" fmla="val 389023"/>
              <a:gd name="f55" fmla="val 2345435"/>
              <a:gd name="f56" fmla="val 357666"/>
              <a:gd name="f57" fmla="val 2366802"/>
              <a:gd name="f58" fmla="val 415723"/>
              <a:gd name="f59" fmla="val 2461957"/>
              <a:gd name="f60" fmla="val 77590"/>
              <a:gd name="f61" fmla="val 2209980"/>
              <a:gd name="f62" fmla="val 314998"/>
              <a:gd name="f63" fmla="val 2004011"/>
              <a:gd name="f64" fmla="val 344786"/>
              <a:gd name="f65" fmla="val 1884983"/>
              <a:gd name="f66" fmla="val 722598"/>
              <a:gd name="f67" fmla="val 716460"/>
              <a:gd name="f68" fmla="val 1906965"/>
              <a:gd name="f69" fmla="val 711917"/>
              <a:gd name="f70" fmla="val 1928321"/>
              <a:gd name="f71" fmla="val 707988"/>
              <a:gd name="f72" fmla="val 1948728"/>
              <a:gd name="f73" fmla="val 357819"/>
              <a:gd name="f74" fmla="val 1948059"/>
              <a:gd name="f75" fmla="val 530212"/>
              <a:gd name="f76" fmla="val 651224"/>
              <a:gd name="f77" fmla="val 585486"/>
              <a:gd name="f78" fmla="val 630294"/>
              <a:gd name="f79" fmla="val 696033"/>
              <a:gd name="f80" fmla="val 751307"/>
              <a:gd name="f81" fmla="val 806581"/>
              <a:gd name="f82" fmla="val 851389"/>
              <a:gd name="f83" fmla="val 474938"/>
              <a:gd name="f84" fmla="val 430129"/>
              <a:gd name="f85" fmla="val 551141"/>
              <a:gd name="f86" fmla="val 419664"/>
              <a:gd name="f87" fmla="val 330046"/>
              <a:gd name="f88" fmla="val 640759"/>
              <a:gd name="f89" fmla="val 861855"/>
              <a:gd name="f90" fmla="val 951472"/>
              <a:gd name="f91" fmla="val 640760"/>
              <a:gd name="f92" fmla="val 730377"/>
              <a:gd name="f93" fmla="val 286245"/>
              <a:gd name="f94" fmla="val 353827"/>
              <a:gd name="f95" fmla="val 438132"/>
              <a:gd name="f96" fmla="val 439406"/>
              <a:gd name="f97" fmla="val 623290"/>
              <a:gd name="f98" fmla="val 440561"/>
              <a:gd name="f99" fmla="val 776100"/>
              <a:gd name="f100" fmla="val 356932"/>
              <a:gd name="f101" fmla="val 941305"/>
              <a:gd name="f102" fmla="val 720175"/>
              <a:gd name="f103" fmla="val 898096"/>
              <a:gd name="f104" fmla="val 1115325"/>
              <a:gd name="f105" fmla="val 825241"/>
              <a:gd name="f106" fmla="val 1447764"/>
              <a:gd name="f107" fmla="val 1673413"/>
              <a:gd name="f108" fmla="val 1021935"/>
              <a:gd name="f109" fmla="val 1978110"/>
              <a:gd name="f110" fmla="val 745125"/>
              <a:gd name="f111" fmla="val 1786699"/>
              <a:gd name="f112" fmla="val 734250"/>
              <a:gd name="f113" fmla="val 1834148"/>
              <a:gd name="f114" fmla="val 332991"/>
              <a:gd name="f115" fmla="val 330005"/>
              <a:gd name="f116" fmla="val 1820736"/>
              <a:gd name="f117" fmla="val 326662"/>
              <a:gd name="f118" fmla="val 1807037"/>
              <a:gd name="f119" fmla="val 323192"/>
              <a:gd name="f120" fmla="val 1793020"/>
              <a:gd name="f121" fmla="val 38489"/>
              <a:gd name="f122" fmla="val 1685191"/>
              <a:gd name="f123" fmla="val 237343"/>
              <a:gd name="f124" fmla="val 1457469"/>
              <a:gd name="f125" fmla="val 238009"/>
              <a:gd name="f126" fmla="val 1459571"/>
              <a:gd name="f127" fmla="val 242012"/>
              <a:gd name="f128" fmla="val 1446515"/>
              <a:gd name="f129" fmla="val 171205"/>
              <a:gd name="f130" fmla="val 1115067"/>
              <a:gd name="f131" fmla="val 127758"/>
              <a:gd name="f132" fmla="val 714059"/>
              <a:gd name="f133" fmla="val 527942"/>
              <a:gd name="f134" fmla="val 622760"/>
              <a:gd name="f135" fmla="val 95693"/>
              <a:gd name="f136" fmla="val 695048"/>
              <a:gd name="f137" fmla="val 196745"/>
              <a:gd name="f138" fmla="val 748164"/>
              <a:gd name="f139" fmla="val 301374"/>
              <a:gd name="f140" fmla="val 612692"/>
              <a:gd name="f141" fmla="val 376844"/>
              <a:gd name="f142" fmla="val 447588"/>
              <a:gd name="f143" fmla="val 375495"/>
              <a:gd name="f144" fmla="val 312997"/>
              <a:gd name="f145" fmla="val 298024"/>
              <a:gd name="f146" fmla="val 364591"/>
              <a:gd name="f147" fmla="val 193505"/>
              <a:gd name="f148" fmla="val 435080"/>
              <a:gd name="f149" fmla="val 93397"/>
              <a:gd name="f150" fmla="*/ f0 1 1060423"/>
              <a:gd name="f151" fmla="*/ f1 1 2598393"/>
              <a:gd name="f152" fmla="val f2"/>
              <a:gd name="f153" fmla="val f3"/>
              <a:gd name="f154" fmla="val f4"/>
              <a:gd name="f155" fmla="+- f154 0 f152"/>
              <a:gd name="f156" fmla="+- f153 0 f152"/>
              <a:gd name="f157" fmla="*/ f156 1 1060423"/>
              <a:gd name="f158" fmla="*/ f155 1 2598393"/>
              <a:gd name="f159" fmla="*/ f152 1 f157"/>
              <a:gd name="f160" fmla="*/ f153 1 f157"/>
              <a:gd name="f161" fmla="*/ f152 1 f158"/>
              <a:gd name="f162" fmla="*/ f154 1 f158"/>
              <a:gd name="f163" fmla="*/ f159 f150 1"/>
              <a:gd name="f164" fmla="*/ f160 f150 1"/>
              <a:gd name="f165" fmla="*/ f162 f151 1"/>
              <a:gd name="f166" fmla="*/ f161 f15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63" t="f166" r="f164" b="f165"/>
            <a:pathLst>
              <a:path w="1060423" h="2598393">
                <a:moveTo>
                  <a:pt x="f5" y="f6"/>
                </a:moveTo>
                <a:cubicBezTo>
                  <a:pt x="f7" y="f8"/>
                  <a:pt x="f9" y="f10"/>
                  <a:pt x="f11" y="f12"/>
                </a:cubicBezTo>
                <a:cubicBezTo>
                  <a:pt x="f13" y="f14"/>
                  <a:pt x="f15" y="f16"/>
                  <a:pt x="f17" y="f18"/>
                </a:cubicBezTo>
                <a:cubicBezTo>
                  <a:pt x="f19" y="f20"/>
                  <a:pt x="f21" y="f22"/>
                  <a:pt x="f23" y="f24"/>
                </a:cubicBezTo>
                <a:cubicBezTo>
                  <a:pt x="f25" y="f26"/>
                  <a:pt x="f27" y="f28"/>
                  <a:pt x="f29" y="f30"/>
                </a:cubicBezTo>
                <a:cubicBezTo>
                  <a:pt x="f31" y="f32"/>
                  <a:pt x="f33" y="f34"/>
                  <a:pt x="f35" y="f36"/>
                </a:cubicBezTo>
                <a:cubicBezTo>
                  <a:pt x="f37" y="f38"/>
                  <a:pt x="f39" y="f40"/>
                  <a:pt x="f41" y="f42"/>
                </a:cubicBezTo>
                <a:cubicBezTo>
                  <a:pt x="f43" y="f44"/>
                  <a:pt x="f45" y="f46"/>
                  <a:pt x="f47" y="f4"/>
                </a:cubicBezTo>
                <a:cubicBezTo>
                  <a:pt x="f48" y="f49"/>
                  <a:pt x="f50" y="f51"/>
                  <a:pt x="f52" y="f53"/>
                </a:cubicBezTo>
                <a:cubicBezTo>
                  <a:pt x="f54" y="f55"/>
                  <a:pt x="f56" y="f57"/>
                  <a:pt x="f58" y="f59"/>
                </a:cubicBezTo>
                <a:cubicBezTo>
                  <a:pt x="f60" y="f61"/>
                  <a:pt x="f62" y="f63"/>
                  <a:pt x="f5" y="f6"/>
                </a:cubicBezTo>
                <a:close/>
                <a:moveTo>
                  <a:pt x="f64" y="f65"/>
                </a:moveTo>
                <a:lnTo>
                  <a:pt x="f66" y="f65"/>
                </a:lnTo>
                <a:cubicBezTo>
                  <a:pt x="f67" y="f68"/>
                  <a:pt x="f69" y="f70"/>
                  <a:pt x="f71" y="f72"/>
                </a:cubicBezTo>
                <a:lnTo>
                  <a:pt x="f73" y="f74"/>
                </a:lnTo>
                <a:close/>
                <a:moveTo>
                  <a:pt x="f75" y="f76"/>
                </a:moveTo>
                <a:cubicBezTo>
                  <a:pt x="f77" y="f76"/>
                  <a:pt x="f78" y="f79"/>
                  <a:pt x="f78" y="f80"/>
                </a:cubicBezTo>
                <a:cubicBezTo>
                  <a:pt x="f78" y="f81"/>
                  <a:pt x="f77" y="f82"/>
                  <a:pt x="f75" y="f82"/>
                </a:cubicBezTo>
                <a:cubicBezTo>
                  <a:pt x="f83" y="f82"/>
                  <a:pt x="f84" y="f81"/>
                  <a:pt x="f84" y="f80"/>
                </a:cubicBezTo>
                <a:cubicBezTo>
                  <a:pt x="f84" y="f79"/>
                  <a:pt x="f83" y="f76"/>
                  <a:pt x="f75" y="f76"/>
                </a:cubicBezTo>
                <a:close/>
                <a:moveTo>
                  <a:pt x="f75" y="f85"/>
                </a:moveTo>
                <a:cubicBezTo>
                  <a:pt x="f86" y="f85"/>
                  <a:pt x="f87" y="f88"/>
                  <a:pt x="f87" y="f80"/>
                </a:cubicBezTo>
                <a:cubicBezTo>
                  <a:pt x="f87" y="f89"/>
                  <a:pt x="f86" y="f90"/>
                  <a:pt x="f75" y="f90"/>
                </a:cubicBezTo>
                <a:cubicBezTo>
                  <a:pt x="f91" y="f90"/>
                  <a:pt x="f92" y="f89"/>
                  <a:pt x="f92" y="f80"/>
                </a:cubicBezTo>
                <a:cubicBezTo>
                  <a:pt x="f92" y="f88"/>
                  <a:pt x="f91" y="f85"/>
                  <a:pt x="f75" y="f85"/>
                </a:cubicBezTo>
                <a:close/>
                <a:moveTo>
                  <a:pt x="f93" y="f94"/>
                </a:moveTo>
                <a:cubicBezTo>
                  <a:pt x="f95" y="f96"/>
                  <a:pt x="f97" y="f98"/>
                  <a:pt x="f99" y="f100"/>
                </a:cubicBezTo>
                <a:cubicBezTo>
                  <a:pt x="f101" y="f102"/>
                  <a:pt x="f103" y="f104"/>
                  <a:pt x="f105" y="f106"/>
                </a:cubicBezTo>
                <a:lnTo>
                  <a:pt x="f3" y="f107"/>
                </a:lnTo>
                <a:lnTo>
                  <a:pt x="f108" y="f109"/>
                </a:lnTo>
                <a:lnTo>
                  <a:pt x="f110" y="f111"/>
                </a:lnTo>
                <a:lnTo>
                  <a:pt x="f112" y="f113"/>
                </a:lnTo>
                <a:lnTo>
                  <a:pt x="f114" y="f113"/>
                </a:lnTo>
                <a:cubicBezTo>
                  <a:pt x="f115" y="f116"/>
                  <a:pt x="f117" y="f118"/>
                  <a:pt x="f119" y="f120"/>
                </a:cubicBezTo>
                <a:lnTo>
                  <a:pt x="f121" y="f6"/>
                </a:lnTo>
                <a:lnTo>
                  <a:pt x="f2" y="f122"/>
                </a:lnTo>
                <a:lnTo>
                  <a:pt x="f123" y="f124"/>
                </a:lnTo>
                <a:lnTo>
                  <a:pt x="f125" y="f126"/>
                </a:lnTo>
                <a:lnTo>
                  <a:pt x="f127" y="f128"/>
                </a:lnTo>
                <a:cubicBezTo>
                  <a:pt x="f129" y="f130"/>
                  <a:pt x="f131" y="f132"/>
                  <a:pt x="f93" y="f94"/>
                </a:cubicBezTo>
                <a:close/>
                <a:moveTo>
                  <a:pt x="f133" y="f2"/>
                </a:moveTo>
                <a:cubicBezTo>
                  <a:pt x="f134" y="f135"/>
                  <a:pt x="f136" y="f137"/>
                  <a:pt x="f138" y="f139"/>
                </a:cubicBezTo>
                <a:cubicBezTo>
                  <a:pt x="f140" y="f141"/>
                  <a:pt x="f142" y="f143"/>
                  <a:pt x="f144" y="f145"/>
                </a:cubicBezTo>
                <a:cubicBezTo>
                  <a:pt x="f146" y="f147"/>
                  <a:pt x="f148" y="f149"/>
                  <a:pt x="f133" y="f2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 cap="flat">
            <a:noFill/>
            <a:prstDash val="solid"/>
          </a:ln>
        </p:spPr>
        <p:txBody>
          <a:bodyPr vert="horz" wrap="square" lIns="121920" tIns="60960" rIns="121920" bIns="60960" anchor="ctr" anchorCtr="1" compatLnSpc="1">
            <a:noAutofit/>
          </a:bodyPr>
          <a:lstStyle/>
          <a:p>
            <a:pPr algn="ctr" defTabSz="121917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 kern="0">
              <a:solidFill>
                <a:schemeClr val="bg1"/>
              </a:solidFill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4" name="Round Same Side Corner Rectangle 36">
            <a:extLst>
              <a:ext uri="{FF2B5EF4-FFF2-40B4-BE49-F238E27FC236}">
                <a16:creationId xmlns:a16="http://schemas.microsoft.com/office/drawing/2014/main" id="{18A72741-EF0E-0215-991A-F31891842AC9}"/>
              </a:ext>
            </a:extLst>
          </p:cNvPr>
          <p:cNvSpPr/>
          <p:nvPr/>
        </p:nvSpPr>
        <p:spPr>
          <a:xfrm>
            <a:off x="7337675" y="5778278"/>
            <a:ext cx="655441" cy="518196"/>
          </a:xfrm>
          <a:custGeom>
            <a:avLst/>
            <a:gdLst>
              <a:gd name="f0" fmla="val w"/>
              <a:gd name="f1" fmla="val h"/>
              <a:gd name="f2" fmla="val 0"/>
              <a:gd name="f3" fmla="val 3219104"/>
              <a:gd name="f4" fmla="val 2545072"/>
              <a:gd name="f5" fmla="val 2779672"/>
              <a:gd name="f6" fmla="val 457200"/>
              <a:gd name="f7" fmla="val 2975888"/>
              <a:gd name="f8" fmla="val 3110212"/>
              <a:gd name="f9" fmla="val 566092"/>
              <a:gd name="f10" fmla="val 700416"/>
              <a:gd name="f11" fmla="val 2301856"/>
              <a:gd name="f12" fmla="val 2436180"/>
              <a:gd name="f13" fmla="val 243216"/>
              <a:gd name="f14" fmla="val 439432"/>
              <a:gd name="f15" fmla="val 108892"/>
              <a:gd name="f16" fmla="val 1428476"/>
              <a:gd name="f17" fmla="val 174246"/>
              <a:gd name="f18" fmla="val 1372210"/>
              <a:gd name="f19" fmla="val 1326598"/>
              <a:gd name="f20" fmla="val 219858"/>
              <a:gd name="f21" fmla="val 276124"/>
              <a:gd name="f22" fmla="val 1892506"/>
              <a:gd name="f23" fmla="val 1846894"/>
              <a:gd name="f24" fmla="val 1790628"/>
              <a:gd name="f25" fmla="val 1285704"/>
              <a:gd name="f26" fmla="val 1933400"/>
              <a:gd name="f27" fmla="val 2007048"/>
              <a:gd name="f28" fmla="val 2066752"/>
              <a:gd name="f29" fmla="val 59704"/>
              <a:gd name="f30" fmla="val 133352"/>
              <a:gd name="f31" fmla="val 2599672"/>
              <a:gd name="f32" fmla="val 619432"/>
              <a:gd name="f33" fmla="val 1152352"/>
              <a:gd name="f34" fmla="val 1212056"/>
              <a:gd name="f35" fmla="*/ f0 1 3219104"/>
              <a:gd name="f36" fmla="*/ f1 1 2545072"/>
              <a:gd name="f37" fmla="val f2"/>
              <a:gd name="f38" fmla="val f3"/>
              <a:gd name="f39" fmla="val f4"/>
              <a:gd name="f40" fmla="+- f39 0 f37"/>
              <a:gd name="f41" fmla="+- f38 0 f37"/>
              <a:gd name="f42" fmla="*/ f41 1 3219104"/>
              <a:gd name="f43" fmla="*/ f40 1 2545072"/>
              <a:gd name="f44" fmla="*/ f37 1 f42"/>
              <a:gd name="f45" fmla="*/ f38 1 f42"/>
              <a:gd name="f46" fmla="*/ f37 1 f43"/>
              <a:gd name="f47" fmla="*/ f39 1 f43"/>
              <a:gd name="f48" fmla="*/ f44 f35 1"/>
              <a:gd name="f49" fmla="*/ f45 f35 1"/>
              <a:gd name="f50" fmla="*/ f47 f36 1"/>
              <a:gd name="f51" fmla="*/ f46 f3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48" t="f51" r="f49" b="f50"/>
            <a:pathLst>
              <a:path w="3219104" h="2545072">
                <a:moveTo>
                  <a:pt x="f5" y="f6"/>
                </a:moveTo>
                <a:lnTo>
                  <a:pt x="f7" y="f6"/>
                </a:lnTo>
                <a:cubicBezTo>
                  <a:pt x="f8" y="f6"/>
                  <a:pt x="f3" y="f9"/>
                  <a:pt x="f3" y="f10"/>
                </a:cubicBezTo>
                <a:lnTo>
                  <a:pt x="f3" y="f11"/>
                </a:lnTo>
                <a:cubicBezTo>
                  <a:pt x="f3" y="f12"/>
                  <a:pt x="f8" y="f4"/>
                  <a:pt x="f7" y="f4"/>
                </a:cubicBezTo>
                <a:lnTo>
                  <a:pt x="f5" y="f4"/>
                </a:lnTo>
                <a:close/>
                <a:moveTo>
                  <a:pt x="f13" y="f6"/>
                </a:moveTo>
                <a:lnTo>
                  <a:pt x="f14" y="f6"/>
                </a:lnTo>
                <a:lnTo>
                  <a:pt x="f14" y="f4"/>
                </a:lnTo>
                <a:lnTo>
                  <a:pt x="f13" y="f4"/>
                </a:lnTo>
                <a:cubicBezTo>
                  <a:pt x="f15" y="f4"/>
                  <a:pt x="f2" y="f12"/>
                  <a:pt x="f2" y="f11"/>
                </a:cubicBezTo>
                <a:lnTo>
                  <a:pt x="f2" y="f10"/>
                </a:lnTo>
                <a:cubicBezTo>
                  <a:pt x="f2" y="f9"/>
                  <a:pt x="f15" y="f6"/>
                  <a:pt x="f13" y="f6"/>
                </a:cubicBezTo>
                <a:close/>
                <a:moveTo>
                  <a:pt x="f16" y="f17"/>
                </a:moveTo>
                <a:cubicBezTo>
                  <a:pt x="f18" y="f17"/>
                  <a:pt x="f19" y="f20"/>
                  <a:pt x="f19" y="f21"/>
                </a:cubicBezTo>
                <a:lnTo>
                  <a:pt x="f19" y="f6"/>
                </a:lnTo>
                <a:lnTo>
                  <a:pt x="f22" y="f6"/>
                </a:lnTo>
                <a:lnTo>
                  <a:pt x="f22" y="f21"/>
                </a:lnTo>
                <a:cubicBezTo>
                  <a:pt x="f22" y="f20"/>
                  <a:pt x="f23" y="f17"/>
                  <a:pt x="f24" y="f17"/>
                </a:cubicBezTo>
                <a:close/>
                <a:moveTo>
                  <a:pt x="f25" y="f2"/>
                </a:moveTo>
                <a:lnTo>
                  <a:pt x="f26" y="f2"/>
                </a:lnTo>
                <a:cubicBezTo>
                  <a:pt x="f27" y="f2"/>
                  <a:pt x="f28" y="f29"/>
                  <a:pt x="f28" y="f30"/>
                </a:cubicBezTo>
                <a:lnTo>
                  <a:pt x="f28" y="f6"/>
                </a:lnTo>
                <a:lnTo>
                  <a:pt x="f31" y="f6"/>
                </a:lnTo>
                <a:lnTo>
                  <a:pt x="f31" y="f4"/>
                </a:lnTo>
                <a:lnTo>
                  <a:pt x="f32" y="f4"/>
                </a:lnTo>
                <a:lnTo>
                  <a:pt x="f32" y="f6"/>
                </a:lnTo>
                <a:lnTo>
                  <a:pt x="f33" y="f6"/>
                </a:lnTo>
                <a:lnTo>
                  <a:pt x="f33" y="f30"/>
                </a:lnTo>
                <a:cubicBezTo>
                  <a:pt x="f33" y="f29"/>
                  <a:pt x="f34" y="f2"/>
                  <a:pt x="f25" y="f2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 cap="flat">
            <a:noFill/>
            <a:prstDash val="solid"/>
          </a:ln>
        </p:spPr>
        <p:txBody>
          <a:bodyPr vert="horz" wrap="square" lIns="121920" tIns="60960" rIns="121920" bIns="60960" anchor="ctr" anchorCtr="1" compatLnSpc="1">
            <a:noAutofit/>
          </a:bodyPr>
          <a:lstStyle/>
          <a:p>
            <a:pPr algn="ctr" defTabSz="121917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 kern="0">
              <a:solidFill>
                <a:schemeClr val="bg1"/>
              </a:solidFill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5" name="Oval 21">
            <a:extLst>
              <a:ext uri="{FF2B5EF4-FFF2-40B4-BE49-F238E27FC236}">
                <a16:creationId xmlns:a16="http://schemas.microsoft.com/office/drawing/2014/main" id="{044E040A-F6E1-3026-ECDE-4203274DFC50}"/>
              </a:ext>
            </a:extLst>
          </p:cNvPr>
          <p:cNvSpPr/>
          <p:nvPr/>
        </p:nvSpPr>
        <p:spPr>
          <a:xfrm>
            <a:off x="4142882" y="5752370"/>
            <a:ext cx="539605" cy="544116"/>
          </a:xfrm>
          <a:custGeom>
            <a:avLst/>
            <a:gdLst>
              <a:gd name="f0" fmla="val w"/>
              <a:gd name="f1" fmla="val h"/>
              <a:gd name="f2" fmla="val 0"/>
              <a:gd name="f3" fmla="val 1652142"/>
              <a:gd name="f4" fmla="val 1665940"/>
              <a:gd name="f5" fmla="val 898689"/>
              <a:gd name="f6" fmla="val 548008"/>
              <a:gd name="f7" fmla="val 737950"/>
              <a:gd name="f8" fmla="val 504938"/>
              <a:gd name="f9" fmla="val 572731"/>
              <a:gd name="f10" fmla="val 600328"/>
              <a:gd name="f11" fmla="val 529661"/>
              <a:gd name="f12" fmla="val 761066"/>
              <a:gd name="f13" fmla="val 486591"/>
              <a:gd name="f14" fmla="val 921805"/>
              <a:gd name="f15" fmla="val 581980"/>
              <a:gd name="f16" fmla="val 1087025"/>
              <a:gd name="f17" fmla="val 742719"/>
              <a:gd name="f18" fmla="val 1130094"/>
              <a:gd name="f19" fmla="val 903458"/>
              <a:gd name="f20" fmla="val 1173164"/>
              <a:gd name="f21" fmla="val 1068677"/>
              <a:gd name="f22" fmla="val 1077775"/>
              <a:gd name="f23" fmla="val 1111747"/>
              <a:gd name="f24" fmla="val 917036"/>
              <a:gd name="f25" fmla="val 1154817"/>
              <a:gd name="f26" fmla="val 756297"/>
              <a:gd name="f27" fmla="val 1059428"/>
              <a:gd name="f28" fmla="val 591077"/>
              <a:gd name="f29" fmla="val 952303"/>
              <a:gd name="f30" fmla="val 347916"/>
              <a:gd name="f31" fmla="val 1223549"/>
              <a:gd name="f32" fmla="val 420596"/>
              <a:gd name="f33" fmla="val 1384519"/>
              <a:gd name="f34" fmla="val 699404"/>
              <a:gd name="f35" fmla="val 1311839"/>
              <a:gd name="f36" fmla="val 970650"/>
              <a:gd name="f37" fmla="val 1239159"/>
              <a:gd name="f38" fmla="val 1241896"/>
              <a:gd name="f39" fmla="val 960351"/>
              <a:gd name="f40" fmla="val 1402866"/>
              <a:gd name="f41" fmla="val 689105"/>
              <a:gd name="f42" fmla="val 1330186"/>
              <a:gd name="f43" fmla="val 417859"/>
              <a:gd name="f44" fmla="val 1257506"/>
              <a:gd name="f45" fmla="val 256889"/>
              <a:gd name="f46" fmla="val 978698"/>
              <a:gd name="f47" fmla="val 329569"/>
              <a:gd name="f48" fmla="val 707451"/>
              <a:gd name="f49" fmla="val 402249"/>
              <a:gd name="f50" fmla="val 436205"/>
              <a:gd name="f51" fmla="val 681057"/>
              <a:gd name="f52" fmla="val 275235"/>
              <a:gd name="f53" fmla="val 971799"/>
              <a:gd name="f54" fmla="val 275155"/>
              <a:gd name="f55" fmla="val 660368"/>
              <a:gd name="f56" fmla="val 191707"/>
              <a:gd name="f57" fmla="val 340256"/>
              <a:gd name="f58" fmla="val 376524"/>
              <a:gd name="f59" fmla="val 256808"/>
              <a:gd name="f60" fmla="val 687955"/>
              <a:gd name="f61" fmla="val 173361"/>
              <a:gd name="f62" fmla="val 999387"/>
              <a:gd name="f63" fmla="val 358178"/>
              <a:gd name="f64" fmla="val 1319499"/>
              <a:gd name="f65" fmla="val 669609"/>
              <a:gd name="f66" fmla="val 1402947"/>
              <a:gd name="f67" fmla="val 981040"/>
              <a:gd name="f68" fmla="val 1486395"/>
              <a:gd name="f69" fmla="val 1301152"/>
              <a:gd name="f70" fmla="val 1301577"/>
              <a:gd name="f71" fmla="val 1384600"/>
              <a:gd name="f72" fmla="val 990146"/>
              <a:gd name="f73" fmla="val 1468047"/>
              <a:gd name="f74" fmla="val 678715"/>
              <a:gd name="f75" fmla="val 1283230"/>
              <a:gd name="f76" fmla="val 358603"/>
              <a:gd name="f77" fmla="val 394531"/>
              <a:gd name="f78" fmla="val 1649662"/>
              <a:gd name="f79" fmla="val 403784"/>
              <a:gd name="f80" fmla="val 1647140"/>
              <a:gd name="f81" fmla="val 399895"/>
              <a:gd name="f82" fmla="val 1158157"/>
              <a:gd name="f83" fmla="val 65026"/>
              <a:gd name="f84" fmla="val 1154679"/>
              <a:gd name="f85" fmla="val 271718"/>
              <a:gd name="f86" fmla="val 1148331"/>
              <a:gd name="f87" fmla="val 270017"/>
              <a:gd name="f88" fmla="val 1200055"/>
              <a:gd name="f89" fmla="val 299127"/>
              <a:gd name="f90" fmla="val 1246804"/>
              <a:gd name="f91" fmla="val 334821"/>
              <a:gd name="f92" fmla="val 1286346"/>
              <a:gd name="f93" fmla="val 377149"/>
              <a:gd name="f94" fmla="val 1470353"/>
              <a:gd name="f95" fmla="val 331395"/>
              <a:gd name="f96" fmla="val 1588305"/>
              <a:gd name="f97" fmla="val 553229"/>
              <a:gd name="f98" fmla="val 1457194"/>
              <a:gd name="f99" fmla="val 671432"/>
              <a:gd name="f100" fmla="val 1473630"/>
              <a:gd name="f101" fmla="val 731297"/>
              <a:gd name="f102" fmla="val 1481376"/>
              <a:gd name="f103" fmla="val 793983"/>
              <a:gd name="f104" fmla="val 1478595"/>
              <a:gd name="f105" fmla="val 857704"/>
              <a:gd name="f106" fmla="val 1642362"/>
              <a:gd name="f107" fmla="val 948616"/>
              <a:gd name="f108" fmla="val 1577335"/>
              <a:gd name="f109" fmla="val 1191298"/>
              <a:gd name="f110" fmla="val 1378614"/>
              <a:gd name="f111" fmla="val 1187955"/>
              <a:gd name="f112" fmla="val 1353489"/>
              <a:gd name="f113" fmla="val 1229936"/>
              <a:gd name="f114" fmla="val 1323048"/>
              <a:gd name="f115" fmla="val 1267799"/>
              <a:gd name="f116" fmla="val 1288939"/>
              <a:gd name="f117" fmla="val 1301599"/>
              <a:gd name="f118" fmla="val 1354201"/>
              <a:gd name="f119" fmla="val 1471932"/>
              <a:gd name="f120" fmla="val 1148396"/>
              <a:gd name="f121" fmla="val 1616039"/>
              <a:gd name="f122" fmla="val 992294"/>
              <a:gd name="f123" fmla="val 1480516"/>
              <a:gd name="f124" fmla="val 1011291"/>
              <a:gd name="f125" fmla="val 1467215"/>
              <a:gd name="f126" fmla="val 951500"/>
              <a:gd name="f127" fmla="val 1486565"/>
              <a:gd name="f128" fmla="val 888271"/>
              <a:gd name="f129" fmla="val 1495869"/>
              <a:gd name="f130" fmla="val 823805"/>
              <a:gd name="f131" fmla="val 1495510"/>
              <a:gd name="f132" fmla="val 729193"/>
              <a:gd name="f133" fmla="val 486511"/>
              <a:gd name="f134" fmla="val 1600914"/>
              <a:gd name="f135" fmla="val 489790"/>
              <a:gd name="f136" fmla="val 1406012"/>
              <a:gd name="f137" fmla="val 438364"/>
              <a:gd name="f138" fmla="val 1376702"/>
              <a:gd name="f139" fmla="val 391917"/>
              <a:gd name="f140" fmla="val 1340859"/>
              <a:gd name="f141" fmla="val 352658"/>
              <a:gd name="f142" fmla="val 1298452"/>
              <a:gd name="f143" fmla="val 355803"/>
              <a:gd name="f144" fmla="val 1305197"/>
              <a:gd name="f145" fmla="val 152856"/>
              <a:gd name="f146" fmla="val 1344512"/>
              <a:gd name="f147" fmla="val 46675"/>
              <a:gd name="f148" fmla="val 1116809"/>
              <a:gd name="f149" fmla="val 183929"/>
              <a:gd name="f150" fmla="val 1005520"/>
              <a:gd name="f151" fmla="val 169279"/>
              <a:gd name="f152" fmla="val 951824"/>
              <a:gd name="f153" fmla="val 161626"/>
              <a:gd name="f154" fmla="val 895865"/>
              <a:gd name="f155" fmla="val 161615"/>
              <a:gd name="f156" fmla="val 838915"/>
              <a:gd name="f157" fmla="val 749197"/>
              <a:gd name="f158" fmla="val 506515"/>
              <a:gd name="f159" fmla="val 250227"/>
              <a:gd name="f160" fmla="val 509630"/>
              <a:gd name="f161" fmla="val 275353"/>
              <a:gd name="f162" fmla="val 465291"/>
              <a:gd name="f163" fmla="val 305693"/>
              <a:gd name="f164" fmla="val 424864"/>
              <a:gd name="f165" fmla="val 340015"/>
              <a:gd name="f166" fmla="val 388679"/>
              <a:gd name="f167" fmla="val 277984"/>
              <a:gd name="f168" fmla="val 197357"/>
              <a:gd name="f169" fmla="val 491050"/>
              <a:gd name="f170" fmla="val 64219"/>
              <a:gd name="f171" fmla="val 639843"/>
              <a:gd name="f172" fmla="val 207726"/>
              <a:gd name="f173" fmla="val 638348"/>
              <a:gd name="f174" fmla="val 208660"/>
              <a:gd name="f175" fmla="val 696840"/>
              <a:gd name="f176" fmla="val 190256"/>
              <a:gd name="f177" fmla="val 758594"/>
              <a:gd name="f178" fmla="val 181748"/>
              <a:gd name="f179" fmla="val 821488"/>
              <a:gd name="f180" fmla="val 182440"/>
              <a:gd name="f181" fmla="val 815140"/>
              <a:gd name="f182" fmla="val 180739"/>
              <a:gd name="f183" fmla="val 915476"/>
              <a:gd name="f184" fmla="*/ f0 1 1652142"/>
              <a:gd name="f185" fmla="*/ f1 1 1665940"/>
              <a:gd name="f186" fmla="val f2"/>
              <a:gd name="f187" fmla="val f3"/>
              <a:gd name="f188" fmla="val f4"/>
              <a:gd name="f189" fmla="+- f188 0 f186"/>
              <a:gd name="f190" fmla="+- f187 0 f186"/>
              <a:gd name="f191" fmla="*/ f190 1 1652142"/>
              <a:gd name="f192" fmla="*/ f189 1 1665940"/>
              <a:gd name="f193" fmla="*/ f186 1 f191"/>
              <a:gd name="f194" fmla="*/ f187 1 f191"/>
              <a:gd name="f195" fmla="*/ f186 1 f192"/>
              <a:gd name="f196" fmla="*/ f188 1 f192"/>
              <a:gd name="f197" fmla="*/ f193 f184 1"/>
              <a:gd name="f198" fmla="*/ f194 f184 1"/>
              <a:gd name="f199" fmla="*/ f196 f185 1"/>
              <a:gd name="f200" fmla="*/ f195 f18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97" t="f200" r="f198" b="f199"/>
            <a:pathLst>
              <a:path w="1652142" h="1665940">
                <a:moveTo>
                  <a:pt x="f5" y="f6"/>
                </a:moveTo>
                <a:cubicBezTo>
                  <a:pt x="f7" y="f8"/>
                  <a:pt x="f9" y="f10"/>
                  <a:pt x="f11" y="f12"/>
                </a:cubicBezTo>
                <a:cubicBezTo>
                  <a:pt x="f13" y="f14"/>
                  <a:pt x="f15" y="f16"/>
                  <a:pt x="f17" y="f18"/>
                </a:cubicBezTo>
                <a:cubicBezTo>
                  <a:pt x="f19" y="f20"/>
                  <a:pt x="f21" y="f22"/>
                  <a:pt x="f23" y="f24"/>
                </a:cubicBezTo>
                <a:cubicBezTo>
                  <a:pt x="f25" y="f26"/>
                  <a:pt x="f27" y="f28"/>
                  <a:pt x="f5" y="f6"/>
                </a:cubicBezTo>
                <a:close/>
                <a:moveTo>
                  <a:pt x="f29" y="f30"/>
                </a:moveTo>
                <a:cubicBezTo>
                  <a:pt x="f31" y="f32"/>
                  <a:pt x="f33" y="f34"/>
                  <a:pt x="f35" y="f36"/>
                </a:cubicBezTo>
                <a:cubicBezTo>
                  <a:pt x="f37" y="f38"/>
                  <a:pt x="f39" y="f40"/>
                  <a:pt x="f41" y="f42"/>
                </a:cubicBezTo>
                <a:cubicBezTo>
                  <a:pt x="f43" y="f44"/>
                  <a:pt x="f45" y="f46"/>
                  <a:pt x="f47" y="f48"/>
                </a:cubicBezTo>
                <a:cubicBezTo>
                  <a:pt x="f49" y="f50"/>
                  <a:pt x="f51" y="f52"/>
                  <a:pt x="f29" y="f30"/>
                </a:cubicBezTo>
                <a:close/>
                <a:moveTo>
                  <a:pt x="f53" y="f54"/>
                </a:moveTo>
                <a:cubicBezTo>
                  <a:pt x="f55" y="f56"/>
                  <a:pt x="f57" y="f58"/>
                  <a:pt x="f59" y="f60"/>
                </a:cubicBezTo>
                <a:cubicBezTo>
                  <a:pt x="f61" y="f62"/>
                  <a:pt x="f63" y="f64"/>
                  <a:pt x="f65" y="f66"/>
                </a:cubicBezTo>
                <a:cubicBezTo>
                  <a:pt x="f67" y="f68"/>
                  <a:pt x="f69" y="f70"/>
                  <a:pt x="f71" y="f72"/>
                </a:cubicBezTo>
                <a:cubicBezTo>
                  <a:pt x="f73" y="f74"/>
                  <a:pt x="f75" y="f76"/>
                  <a:pt x="f53" y="f54"/>
                </a:cubicBezTo>
                <a:close/>
                <a:moveTo>
                  <a:pt x="f3" y="f77"/>
                </a:moveTo>
                <a:lnTo>
                  <a:pt x="f78" y="f79"/>
                </a:lnTo>
                <a:lnTo>
                  <a:pt x="f80" y="f81"/>
                </a:lnTo>
                <a:close/>
                <a:moveTo>
                  <a:pt x="f82" y="f83"/>
                </a:moveTo>
                <a:lnTo>
                  <a:pt x="f84" y="f85"/>
                </a:lnTo>
                <a:lnTo>
                  <a:pt x="f86" y="f87"/>
                </a:lnTo>
                <a:cubicBezTo>
                  <a:pt x="f88" y="f89"/>
                  <a:pt x="f90" y="f91"/>
                  <a:pt x="f92" y="f93"/>
                </a:cubicBezTo>
                <a:lnTo>
                  <a:pt x="f94" y="f95"/>
                </a:lnTo>
                <a:lnTo>
                  <a:pt x="f96" y="f97"/>
                </a:lnTo>
                <a:lnTo>
                  <a:pt x="f98" y="f99"/>
                </a:lnTo>
                <a:cubicBezTo>
                  <a:pt x="f100" y="f101"/>
                  <a:pt x="f102" y="f103"/>
                  <a:pt x="f104" y="f105"/>
                </a:cubicBezTo>
                <a:lnTo>
                  <a:pt x="f106" y="f107"/>
                </a:lnTo>
                <a:lnTo>
                  <a:pt x="f108" y="f109"/>
                </a:lnTo>
                <a:lnTo>
                  <a:pt x="f110" y="f111"/>
                </a:lnTo>
                <a:cubicBezTo>
                  <a:pt x="f112" y="f113"/>
                  <a:pt x="f114" y="f115"/>
                  <a:pt x="f116" y="f117"/>
                </a:cubicBezTo>
                <a:lnTo>
                  <a:pt x="f118" y="f119"/>
                </a:lnTo>
                <a:lnTo>
                  <a:pt x="f120" y="f121"/>
                </a:lnTo>
                <a:lnTo>
                  <a:pt x="f122" y="f123"/>
                </a:lnTo>
                <a:lnTo>
                  <a:pt x="f124" y="f125"/>
                </a:lnTo>
                <a:cubicBezTo>
                  <a:pt x="f126" y="f127"/>
                  <a:pt x="f128" y="f129"/>
                  <a:pt x="f130" y="f131"/>
                </a:cubicBezTo>
                <a:lnTo>
                  <a:pt x="f132" y="f4"/>
                </a:lnTo>
                <a:lnTo>
                  <a:pt x="f133" y="f134"/>
                </a:lnTo>
                <a:lnTo>
                  <a:pt x="f135" y="f136"/>
                </a:lnTo>
                <a:cubicBezTo>
                  <a:pt x="f137" y="f138"/>
                  <a:pt x="f139" y="f140"/>
                  <a:pt x="f141" y="f142"/>
                </a:cubicBezTo>
                <a:lnTo>
                  <a:pt x="f143" y="f144"/>
                </a:lnTo>
                <a:lnTo>
                  <a:pt x="f145" y="f146"/>
                </a:lnTo>
                <a:lnTo>
                  <a:pt x="f147" y="f148"/>
                </a:lnTo>
                <a:lnTo>
                  <a:pt x="f149" y="f150"/>
                </a:lnTo>
                <a:cubicBezTo>
                  <a:pt x="f151" y="f152"/>
                  <a:pt x="f153" y="f154"/>
                  <a:pt x="f155" y="f156"/>
                </a:cubicBezTo>
                <a:lnTo>
                  <a:pt x="f2" y="f157"/>
                </a:lnTo>
                <a:lnTo>
                  <a:pt x="f83" y="f158"/>
                </a:lnTo>
                <a:lnTo>
                  <a:pt x="f159" y="f160"/>
                </a:lnTo>
                <a:cubicBezTo>
                  <a:pt x="f161" y="f162"/>
                  <a:pt x="f163" y="f164"/>
                  <a:pt x="f165" y="f166"/>
                </a:cubicBezTo>
                <a:lnTo>
                  <a:pt x="f167" y="f168"/>
                </a:lnTo>
                <a:lnTo>
                  <a:pt x="f169" y="f170"/>
                </a:lnTo>
                <a:lnTo>
                  <a:pt x="f171" y="f172"/>
                </a:lnTo>
                <a:lnTo>
                  <a:pt x="f173" y="f174"/>
                </a:lnTo>
                <a:cubicBezTo>
                  <a:pt x="f175" y="f176"/>
                  <a:pt x="f177" y="f178"/>
                  <a:pt x="f179" y="f180"/>
                </a:cubicBezTo>
                <a:lnTo>
                  <a:pt x="f181" y="f182"/>
                </a:lnTo>
                <a:lnTo>
                  <a:pt x="f183" y="f2"/>
                </a:ln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121917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 kern="0">
              <a:solidFill>
                <a:schemeClr val="bg1"/>
              </a:solidFill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6" name="Oval 32">
            <a:extLst>
              <a:ext uri="{FF2B5EF4-FFF2-40B4-BE49-F238E27FC236}">
                <a16:creationId xmlns:a16="http://schemas.microsoft.com/office/drawing/2014/main" id="{E12D0035-1C6A-DEE8-8798-ED02EA63D697}"/>
              </a:ext>
            </a:extLst>
          </p:cNvPr>
          <p:cNvSpPr/>
          <p:nvPr/>
        </p:nvSpPr>
        <p:spPr>
          <a:xfrm>
            <a:off x="8262486" y="4572453"/>
            <a:ext cx="513807" cy="618121"/>
          </a:xfrm>
          <a:custGeom>
            <a:avLst/>
            <a:gdLst>
              <a:gd name="f0" fmla="val w"/>
              <a:gd name="f1" fmla="val h"/>
              <a:gd name="f2" fmla="val 0"/>
              <a:gd name="f3" fmla="val 2671236"/>
              <a:gd name="f4" fmla="val 3213546"/>
              <a:gd name="f5" fmla="val 1336943"/>
              <a:gd name="f6" fmla="val 151152"/>
              <a:gd name="f7" fmla="val 1223677"/>
              <a:gd name="f8" fmla="val 1131857"/>
              <a:gd name="f9" fmla="val 242973"/>
              <a:gd name="f10" fmla="val 356239"/>
              <a:gd name="f11" fmla="val 469506"/>
              <a:gd name="f12" fmla="val 561326"/>
              <a:gd name="f13" fmla="val 1450210"/>
              <a:gd name="f14" fmla="val 1542030"/>
              <a:gd name="f15" fmla="val 1533689"/>
              <a:gd name="f16" fmla="val 1693182"/>
              <a:gd name="f17" fmla="val 159493"/>
              <a:gd name="f18" fmla="val 499348"/>
              <a:gd name="f19" fmla="val 1608797"/>
              <a:gd name="f20" fmla="val 622748"/>
              <a:gd name="f21" fmla="val 1486649"/>
              <a:gd name="f22" fmla="val 678491"/>
              <a:gd name="f23" fmla="val 1504985"/>
              <a:gd name="f24" fmla="val 861628"/>
              <a:gd name="f25" fmla="val 2050955"/>
              <a:gd name="f26" fmla="val 2073924"/>
              <a:gd name="f27" fmla="val 808095"/>
              <a:gd name="f28" fmla="val 2127168"/>
              <a:gd name="f29" fmla="val 770742"/>
              <a:gd name="f30" fmla="val 2189136"/>
              <a:gd name="f31" fmla="val 2272476"/>
              <a:gd name="f32" fmla="val 2340037"/>
              <a:gd name="f33" fmla="val 838303"/>
              <a:gd name="f34" fmla="val 921643"/>
              <a:gd name="f35" fmla="val 1004983"/>
              <a:gd name="f36" fmla="val 1072544"/>
              <a:gd name="f37" fmla="val 1035191"/>
              <a:gd name="f38" fmla="val 981658"/>
              <a:gd name="f39" fmla="val 1517002"/>
              <a:gd name="f40" fmla="val 1678124"/>
              <a:gd name="f41" fmla="val 2590970"/>
              <a:gd name="f42" fmla="val 2063444"/>
              <a:gd name="f43" fmla="val 2451708"/>
              <a:gd name="f44" fmla="val 2360829"/>
              <a:gd name="f45" fmla="val 2287813"/>
              <a:gd name="f46" fmla="val 2381761"/>
              <a:gd name="f47" fmla="val 1860600"/>
              <a:gd name="f48" fmla="val 2329006"/>
              <a:gd name="f49" fmla="val 1862811"/>
              <a:gd name="f50" fmla="val 2276981"/>
              <a:gd name="f51" fmla="val 1871755"/>
              <a:gd name="f52" fmla="val 2228094"/>
              <a:gd name="f53" fmla="val 1886075"/>
              <a:gd name="f54" fmla="val 2324645"/>
              <a:gd name="f55" fmla="val 1771974"/>
              <a:gd name="f56" fmla="val 2415523"/>
              <a:gd name="f57" fmla="val 1665436"/>
              <a:gd name="f58" fmla="val 2449665"/>
              <a:gd name="f59" fmla="val 1504055"/>
              <a:gd name="f60" fmla="val 2485699"/>
              <a:gd name="f61" fmla="val 1663545"/>
              <a:gd name="f62" fmla="val 2574685"/>
              <a:gd name="f63" fmla="val 1764408"/>
              <a:gd name="f64" fmla="val 2622475"/>
              <a:gd name="f65" fmla="val 1872164"/>
              <a:gd name="f66" fmla="val 2568855"/>
              <a:gd name="f67" fmla="val 1862858"/>
              <a:gd name="f68" fmla="val 2513341"/>
              <a:gd name="f69" fmla="val 1860541"/>
              <a:gd name="f70" fmla="val 2486075"/>
              <a:gd name="f71" fmla="val 2436981"/>
              <a:gd name="f72" fmla="val 2151724"/>
              <a:gd name="f73" fmla="val 2992040"/>
              <a:gd name="f74" fmla="val 1522375"/>
              <a:gd name="f75" fmla="val 3040581"/>
              <a:gd name="f76" fmla="val 1427529"/>
              <a:gd name="f77" fmla="val 3119259"/>
              <a:gd name="f78" fmla="val 1392747"/>
              <a:gd name="f79" fmla="val 3155891"/>
              <a:gd name="f80" fmla="val 1284048"/>
              <a:gd name="f81" fmla="val 3153728"/>
              <a:gd name="f82" fmla="val 1252174"/>
              <a:gd name="f83" fmla="val 3120936"/>
              <a:gd name="f84" fmla="val 1157234"/>
              <a:gd name="f85" fmla="val 3046101"/>
              <a:gd name="f86" fmla="val 592479"/>
              <a:gd name="f87" fmla="val 2980043"/>
              <a:gd name="f88" fmla="val 187829"/>
              <a:gd name="f89" fmla="val 2438320"/>
              <a:gd name="f90" fmla="val 160409"/>
              <a:gd name="f91" fmla="val 1860193"/>
              <a:gd name="f92" fmla="val 105366"/>
              <a:gd name="f93" fmla="val 1862056"/>
              <a:gd name="f94" fmla="val 50978"/>
              <a:gd name="f95" fmla="val 1871143"/>
              <a:gd name="f96" fmla="val 96552"/>
              <a:gd name="f97" fmla="val 187429"/>
              <a:gd name="f98" fmla="val 221571"/>
              <a:gd name="f99" fmla="val 257605"/>
              <a:gd name="f100" fmla="val 346591"/>
              <a:gd name="f101" fmla="val 443143"/>
              <a:gd name="f102" fmla="val 396276"/>
              <a:gd name="f103" fmla="val 1872705"/>
              <a:gd name="f104" fmla="val 344922"/>
              <a:gd name="f105" fmla="val 1863589"/>
              <a:gd name="f106" fmla="val 291687"/>
              <a:gd name="f107" fmla="val 1860996"/>
              <a:gd name="f108" fmla="val 313360"/>
              <a:gd name="f109" fmla="val 2289054"/>
              <a:gd name="f110" fmla="val 617325"/>
              <a:gd name="f111" fmla="val 2454996"/>
              <a:gd name="f112" fmla="val 1001768"/>
              <a:gd name="f113" fmla="val 2593980"/>
              <a:gd name="f114" fmla="val 1157883"/>
              <a:gd name="f115" fmla="val 666108"/>
              <a:gd name="f116" fmla="val 643139"/>
              <a:gd name="f117" fmla="val 589896"/>
              <a:gd name="f118" fmla="val 1072543"/>
              <a:gd name="f119" fmla="val 527928"/>
              <a:gd name="f120" fmla="val 444588"/>
              <a:gd name="f121" fmla="val 377027"/>
              <a:gd name="f122" fmla="val 1004982"/>
              <a:gd name="f123" fmla="val 921642"/>
              <a:gd name="f124" fmla="val 838302"/>
              <a:gd name="f125" fmla="val 770741"/>
              <a:gd name="f126" fmla="val 643141"/>
              <a:gd name="f127" fmla="val 666110"/>
              <a:gd name="f128" fmla="val 1169505"/>
              <a:gd name="f129" fmla="val 1187237"/>
              <a:gd name="f130" fmla="val 1065090"/>
              <a:gd name="f131" fmla="val 980704"/>
              <a:gd name="f132" fmla="val 1140198"/>
              <a:gd name="f133" fmla="*/ f0 1 2671236"/>
              <a:gd name="f134" fmla="*/ f1 1 3213546"/>
              <a:gd name="f135" fmla="val f2"/>
              <a:gd name="f136" fmla="val f3"/>
              <a:gd name="f137" fmla="val f4"/>
              <a:gd name="f138" fmla="+- f137 0 f135"/>
              <a:gd name="f139" fmla="+- f136 0 f135"/>
              <a:gd name="f140" fmla="*/ f139 1 2671236"/>
              <a:gd name="f141" fmla="*/ f138 1 3213546"/>
              <a:gd name="f142" fmla="*/ f135 1 f140"/>
              <a:gd name="f143" fmla="*/ f136 1 f140"/>
              <a:gd name="f144" fmla="*/ f135 1 f141"/>
              <a:gd name="f145" fmla="*/ f137 1 f141"/>
              <a:gd name="f146" fmla="*/ f142 f133 1"/>
              <a:gd name="f147" fmla="*/ f143 f133 1"/>
              <a:gd name="f148" fmla="*/ f145 f134 1"/>
              <a:gd name="f149" fmla="*/ f144 f13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46" t="f149" r="f147" b="f148"/>
            <a:pathLst>
              <a:path w="2671236" h="3213546">
                <a:moveTo>
                  <a:pt x="f5" y="f6"/>
                </a:moveTo>
                <a:cubicBezTo>
                  <a:pt x="f7" y="f6"/>
                  <a:pt x="f8" y="f9"/>
                  <a:pt x="f8" y="f10"/>
                </a:cubicBezTo>
                <a:cubicBezTo>
                  <a:pt x="f8" y="f11"/>
                  <a:pt x="f7" y="f12"/>
                  <a:pt x="f5" y="f12"/>
                </a:cubicBezTo>
                <a:cubicBezTo>
                  <a:pt x="f13" y="f12"/>
                  <a:pt x="f14" y="f11"/>
                  <a:pt x="f14" y="f10"/>
                </a:cubicBezTo>
                <a:cubicBezTo>
                  <a:pt x="f14" y="f9"/>
                  <a:pt x="f13" y="f6"/>
                  <a:pt x="f5" y="f6"/>
                </a:cubicBezTo>
                <a:close/>
                <a:moveTo>
                  <a:pt x="f5" y="f2"/>
                </a:moveTo>
                <a:cubicBezTo>
                  <a:pt x="f15" y="f2"/>
                  <a:pt x="f16" y="f17"/>
                  <a:pt x="f16" y="f10"/>
                </a:cubicBezTo>
                <a:cubicBezTo>
                  <a:pt x="f16" y="f18"/>
                  <a:pt x="f19" y="f20"/>
                  <a:pt x="f21" y="f22"/>
                </a:cubicBezTo>
                <a:lnTo>
                  <a:pt x="f23" y="f24"/>
                </a:lnTo>
                <a:lnTo>
                  <a:pt x="f25" y="f24"/>
                </a:lnTo>
                <a:cubicBezTo>
                  <a:pt x="f26" y="f27"/>
                  <a:pt x="f28" y="f29"/>
                  <a:pt x="f30" y="f29"/>
                </a:cubicBezTo>
                <a:cubicBezTo>
                  <a:pt x="f31" y="f29"/>
                  <a:pt x="f32" y="f33"/>
                  <a:pt x="f32" y="f34"/>
                </a:cubicBezTo>
                <a:cubicBezTo>
                  <a:pt x="f32" y="f35"/>
                  <a:pt x="f31" y="f36"/>
                  <a:pt x="f30" y="f36"/>
                </a:cubicBezTo>
                <a:cubicBezTo>
                  <a:pt x="f28" y="f36"/>
                  <a:pt x="f26" y="f37"/>
                  <a:pt x="f25" y="f38"/>
                </a:cubicBezTo>
                <a:lnTo>
                  <a:pt x="f39" y="f38"/>
                </a:lnTo>
                <a:lnTo>
                  <a:pt x="f40" y="f41"/>
                </a:lnTo>
                <a:cubicBezTo>
                  <a:pt x="f42" y="f43"/>
                  <a:pt x="f44" y="f45"/>
                  <a:pt x="f46" y="f47"/>
                </a:cubicBezTo>
                <a:cubicBezTo>
                  <a:pt x="f48" y="f49"/>
                  <a:pt x="f50" y="f51"/>
                  <a:pt x="f52" y="f53"/>
                </a:cubicBezTo>
                <a:cubicBezTo>
                  <a:pt x="f54" y="f55"/>
                  <a:pt x="f56" y="f57"/>
                  <a:pt x="f58" y="f59"/>
                </a:cubicBezTo>
                <a:cubicBezTo>
                  <a:pt x="f60" y="f61"/>
                  <a:pt x="f62" y="f63"/>
                  <a:pt x="f3" y="f53"/>
                </a:cubicBezTo>
                <a:cubicBezTo>
                  <a:pt x="f64" y="f65"/>
                  <a:pt x="f66" y="f67"/>
                  <a:pt x="f68" y="f69"/>
                </a:cubicBezTo>
                <a:cubicBezTo>
                  <a:pt x="f70" y="f71"/>
                  <a:pt x="f72" y="f73"/>
                  <a:pt x="f74" y="f75"/>
                </a:cubicBezTo>
                <a:cubicBezTo>
                  <a:pt x="f76" y="f77"/>
                  <a:pt x="f78" y="f79"/>
                  <a:pt x="f5" y="f4"/>
                </a:cubicBezTo>
                <a:cubicBezTo>
                  <a:pt x="f80" y="f81"/>
                  <a:pt x="f82" y="f83"/>
                  <a:pt x="f84" y="f85"/>
                </a:cubicBezTo>
                <a:cubicBezTo>
                  <a:pt x="f86" y="f87"/>
                  <a:pt x="f88" y="f89"/>
                  <a:pt x="f90" y="f91"/>
                </a:cubicBezTo>
                <a:cubicBezTo>
                  <a:pt x="f92" y="f93"/>
                  <a:pt x="f94" y="f95"/>
                  <a:pt x="f2" y="f53"/>
                </a:cubicBezTo>
                <a:cubicBezTo>
                  <a:pt x="f96" y="f55"/>
                  <a:pt x="f97" y="f57"/>
                  <a:pt x="f98" y="f59"/>
                </a:cubicBezTo>
                <a:cubicBezTo>
                  <a:pt x="f99" y="f61"/>
                  <a:pt x="f100" y="f63"/>
                  <a:pt x="f101" y="f53"/>
                </a:cubicBezTo>
                <a:cubicBezTo>
                  <a:pt x="f102" y="f103"/>
                  <a:pt x="f104" y="f105"/>
                  <a:pt x="f106" y="f107"/>
                </a:cubicBezTo>
                <a:cubicBezTo>
                  <a:pt x="f108" y="f109"/>
                  <a:pt x="f110" y="f111"/>
                  <a:pt x="f112" y="f113"/>
                </a:cubicBezTo>
                <a:lnTo>
                  <a:pt x="f114" y="f38"/>
                </a:lnTo>
                <a:lnTo>
                  <a:pt x="f115" y="f38"/>
                </a:lnTo>
                <a:cubicBezTo>
                  <a:pt x="f116" y="f37"/>
                  <a:pt x="f117" y="f118"/>
                  <a:pt x="f119" y="f118"/>
                </a:cubicBezTo>
                <a:cubicBezTo>
                  <a:pt x="f120" y="f118"/>
                  <a:pt x="f121" y="f122"/>
                  <a:pt x="f121" y="f123"/>
                </a:cubicBezTo>
                <a:cubicBezTo>
                  <a:pt x="f121" y="f124"/>
                  <a:pt x="f120" y="f125"/>
                  <a:pt x="f119" y="f125"/>
                </a:cubicBezTo>
                <a:cubicBezTo>
                  <a:pt x="f117" y="f125"/>
                  <a:pt x="f126" y="f27"/>
                  <a:pt x="f127" y="f24"/>
                </a:cubicBezTo>
                <a:lnTo>
                  <a:pt x="f128" y="f24"/>
                </a:lnTo>
                <a:lnTo>
                  <a:pt x="f129" y="f22"/>
                </a:lnTo>
                <a:cubicBezTo>
                  <a:pt x="f130" y="f20"/>
                  <a:pt x="f131" y="f18"/>
                  <a:pt x="f131" y="f10"/>
                </a:cubicBezTo>
                <a:cubicBezTo>
                  <a:pt x="f131" y="f17"/>
                  <a:pt x="f132" y="f2"/>
                  <a:pt x="f5" y="f2"/>
                </a:cubicBezTo>
                <a:close/>
              </a:path>
            </a:pathLst>
          </a:custGeom>
          <a:solidFill>
            <a:schemeClr val="bg2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121917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 kern="0">
              <a:solidFill>
                <a:schemeClr val="bg1"/>
              </a:solidFill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grpSp>
        <p:nvGrpSpPr>
          <p:cNvPr id="17" name="Google Shape;6783;p88">
            <a:extLst>
              <a:ext uri="{FF2B5EF4-FFF2-40B4-BE49-F238E27FC236}">
                <a16:creationId xmlns:a16="http://schemas.microsoft.com/office/drawing/2014/main" id="{36C240F8-B88F-B148-07B9-FFA8AC9562A7}"/>
              </a:ext>
            </a:extLst>
          </p:cNvPr>
          <p:cNvGrpSpPr/>
          <p:nvPr/>
        </p:nvGrpSpPr>
        <p:grpSpPr>
          <a:xfrm>
            <a:off x="9191845" y="1235318"/>
            <a:ext cx="566855" cy="566464"/>
            <a:chOff x="8211055" y="926488"/>
            <a:chExt cx="425141" cy="424848"/>
          </a:xfrm>
          <a:solidFill>
            <a:schemeClr val="bg2"/>
          </a:solidFill>
        </p:grpSpPr>
        <p:sp>
          <p:nvSpPr>
            <p:cNvPr id="18" name="Google Shape;6784;p88">
              <a:extLst>
                <a:ext uri="{FF2B5EF4-FFF2-40B4-BE49-F238E27FC236}">
                  <a16:creationId xmlns:a16="http://schemas.microsoft.com/office/drawing/2014/main" id="{0D97596B-1A23-8DC5-D19F-7891541C9289}"/>
                </a:ext>
              </a:extLst>
            </p:cNvPr>
            <p:cNvSpPr/>
            <p:nvPr/>
          </p:nvSpPr>
          <p:spPr>
            <a:xfrm>
              <a:off x="8461976" y="926488"/>
              <a:ext cx="150144" cy="22433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28"/>
                <a:gd name="f4" fmla="val 6168"/>
                <a:gd name="f5" fmla="val 2426"/>
                <a:gd name="f6" fmla="val 1"/>
                <a:gd name="f7" fmla="val 2286"/>
                <a:gd name="f8" fmla="val 2136"/>
                <a:gd name="f9" fmla="val 77"/>
                <a:gd name="f10" fmla="val 2112"/>
                <a:gd name="f11" fmla="val 244"/>
                <a:gd name="f12" fmla="val 64"/>
                <a:gd name="f13" fmla="val 5064"/>
                <a:gd name="f14" fmla="val 5222"/>
                <a:gd name="f15" fmla="val 5474"/>
                <a:gd name="f16" fmla="val 253"/>
                <a:gd name="f17" fmla="val 5506"/>
                <a:gd name="f18" fmla="val 295"/>
                <a:gd name="f19" fmla="val 5531"/>
                <a:gd name="f20" fmla="val 342"/>
                <a:gd name="f21" fmla="val 5543"/>
                <a:gd name="f22" fmla="val 389"/>
                <a:gd name="f23" fmla="val 517"/>
                <a:gd name="f24" fmla="val 648"/>
                <a:gd name="f25" fmla="val 5455"/>
                <a:gd name="f26" fmla="val 694"/>
                <a:gd name="f27" fmla="val 5317"/>
                <a:gd name="f28" fmla="val 1261"/>
                <a:gd name="f29" fmla="val 4025"/>
                <a:gd name="f30" fmla="val 1419"/>
                <a:gd name="f31" fmla="val 4088"/>
                <a:gd name="f32" fmla="val 1576"/>
                <a:gd name="f33" fmla="val 4119"/>
                <a:gd name="f34" fmla="val 1765"/>
                <a:gd name="f35" fmla="val 1891"/>
                <a:gd name="f36" fmla="val 1986"/>
                <a:gd name="f37" fmla="val 4056"/>
                <a:gd name="f38" fmla="val 4844"/>
                <a:gd name="f39" fmla="val 1450"/>
                <a:gd name="f40" fmla="val 4970"/>
                <a:gd name="f41" fmla="val 946"/>
                <a:gd name="f42" fmla="val 789"/>
                <a:gd name="f43" fmla="val 6167"/>
                <a:gd name="f44" fmla="val 4002"/>
                <a:gd name="f45" fmla="val 3466"/>
                <a:gd name="f46" fmla="val 5001"/>
                <a:gd name="f47" fmla="val 2773"/>
                <a:gd name="f48" fmla="val 3143"/>
                <a:gd name="f49" fmla="val 2670"/>
                <a:gd name="f50" fmla="val 2458"/>
                <a:gd name="f51" fmla="val 2324"/>
                <a:gd name="f52" fmla="val 2080"/>
                <a:gd name="f53" fmla="val 2166"/>
                <a:gd name="f54" fmla="val 496"/>
                <a:gd name="f55" fmla="val 307"/>
                <a:gd name="f56" fmla="val 2710"/>
                <a:gd name="f57" fmla="val 118"/>
                <a:gd name="f58" fmla="val 2553"/>
                <a:gd name="f59" fmla="val 24"/>
                <a:gd name="f60" fmla="val 2515"/>
                <a:gd name="f61" fmla="val 8"/>
                <a:gd name="f62" fmla="val 2471"/>
                <a:gd name="f63" fmla="*/ f0 1 4128"/>
                <a:gd name="f64" fmla="*/ f1 1 6168"/>
                <a:gd name="f65" fmla="val f2"/>
                <a:gd name="f66" fmla="val f3"/>
                <a:gd name="f67" fmla="val f4"/>
                <a:gd name="f68" fmla="+- f67 0 f65"/>
                <a:gd name="f69" fmla="+- f66 0 f65"/>
                <a:gd name="f70" fmla="*/ f69 1 4128"/>
                <a:gd name="f71" fmla="*/ f68 1 6168"/>
                <a:gd name="f72" fmla="*/ f65 1 f70"/>
                <a:gd name="f73" fmla="*/ f66 1 f70"/>
                <a:gd name="f74" fmla="*/ f65 1 f71"/>
                <a:gd name="f75" fmla="*/ f67 1 f71"/>
                <a:gd name="f76" fmla="*/ f72 f63 1"/>
                <a:gd name="f77" fmla="*/ f73 f63 1"/>
                <a:gd name="f78" fmla="*/ f75 f64 1"/>
                <a:gd name="f79" fmla="*/ f74 f6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6" t="f79" r="f77" b="f78"/>
              <a:pathLst>
                <a:path w="4128" h="6168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6" y="f14"/>
                    <a:pt x="f12" y="f15"/>
                    <a:pt x="f16" y="f17"/>
                  </a:cubicBezTo>
                  <a:cubicBezTo>
                    <a:pt x="f18" y="f19"/>
                    <a:pt x="f20" y="f21"/>
                    <a:pt x="f22" y="f21"/>
                  </a:cubicBezTo>
                  <a:cubicBezTo>
                    <a:pt x="f23" y="f21"/>
                    <a:pt x="f24" y="f25"/>
                    <a:pt x="f26" y="f27"/>
                  </a:cubicBezTo>
                  <a:lnTo>
                    <a:pt x="f28" y="f29"/>
                  </a:lnTo>
                  <a:cubicBezTo>
                    <a:pt x="f30" y="f31"/>
                    <a:pt x="f32" y="f33"/>
                    <a:pt x="f34" y="f33"/>
                  </a:cubicBezTo>
                  <a:cubicBezTo>
                    <a:pt x="f35" y="f33"/>
                    <a:pt x="f36" y="f31"/>
                    <a:pt x="f10" y="f37"/>
                  </a:cubicBezTo>
                  <a:lnTo>
                    <a:pt x="f10" y="f38"/>
                  </a:lnTo>
                  <a:cubicBezTo>
                    <a:pt x="f39" y="f40"/>
                    <a:pt x="f41" y="f17"/>
                    <a:pt x="f42" y="f43"/>
                  </a:cubicBezTo>
                  <a:lnTo>
                    <a:pt x="f3" y="f43"/>
                  </a:lnTo>
                  <a:cubicBezTo>
                    <a:pt x="f44" y="f17"/>
                    <a:pt x="f45" y="f46"/>
                    <a:pt x="f47" y="f38"/>
                  </a:cubicBezTo>
                  <a:lnTo>
                    <a:pt x="f47" y="f48"/>
                  </a:lnTo>
                  <a:cubicBezTo>
                    <a:pt x="f47" y="f49"/>
                    <a:pt x="f50" y="f51"/>
                    <a:pt x="f52" y="f53"/>
                  </a:cubicBezTo>
                  <a:lnTo>
                    <a:pt x="f47" y="f54"/>
                  </a:lnTo>
                  <a:cubicBezTo>
                    <a:pt x="f47" y="f55"/>
                    <a:pt x="f56" y="f57"/>
                    <a:pt x="f58" y="f59"/>
                  </a:cubicBezTo>
                  <a:cubicBezTo>
                    <a:pt x="f60" y="f61"/>
                    <a:pt x="f62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7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chemeClr val="bg1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9" name="Google Shape;6785;p88">
              <a:extLst>
                <a:ext uri="{FF2B5EF4-FFF2-40B4-BE49-F238E27FC236}">
                  <a16:creationId xmlns:a16="http://schemas.microsoft.com/office/drawing/2014/main" id="{43489967-C920-864B-4E1F-37B1A33CCEB9}"/>
                </a:ext>
              </a:extLst>
            </p:cNvPr>
            <p:cNvSpPr/>
            <p:nvPr/>
          </p:nvSpPr>
          <p:spPr>
            <a:xfrm>
              <a:off x="8211055" y="1078589"/>
              <a:ext cx="225756" cy="27274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207"/>
                <a:gd name="f4" fmla="val 7499"/>
                <a:gd name="f5" fmla="val 693"/>
                <a:gd name="f6" fmla="val 315"/>
                <a:gd name="f7" fmla="val 662"/>
                <a:gd name="f8" fmla="val 6490"/>
                <a:gd name="f9" fmla="val 32"/>
                <a:gd name="f10" fmla="val 7026"/>
                <a:gd name="f11" fmla="val 504"/>
                <a:gd name="f12" fmla="val 7498"/>
                <a:gd name="f13" fmla="val 1103"/>
                <a:gd name="f14" fmla="val 5797"/>
                <a:gd name="f15" fmla="val 5608"/>
                <a:gd name="f16" fmla="val 6049"/>
                <a:gd name="f17" fmla="val 5451"/>
                <a:gd name="f18" fmla="val 5860"/>
                <a:gd name="f19" fmla="val 1765"/>
                <a:gd name="f20" fmla="val 1576"/>
                <a:gd name="f21" fmla="val 1418"/>
                <a:gd name="f22" fmla="val 5293"/>
                <a:gd name="f23" fmla="val 5104"/>
                <a:gd name="f24" fmla="val 252"/>
                <a:gd name="f25" fmla="*/ f0 1 6207"/>
                <a:gd name="f26" fmla="*/ f1 1 7499"/>
                <a:gd name="f27" fmla="val f2"/>
                <a:gd name="f28" fmla="val f3"/>
                <a:gd name="f29" fmla="val f4"/>
                <a:gd name="f30" fmla="+- f29 0 f27"/>
                <a:gd name="f31" fmla="+- f28 0 f27"/>
                <a:gd name="f32" fmla="*/ f31 1 6207"/>
                <a:gd name="f33" fmla="*/ f30 1 7499"/>
                <a:gd name="f34" fmla="*/ f27 1 f32"/>
                <a:gd name="f35" fmla="*/ f28 1 f32"/>
                <a:gd name="f36" fmla="*/ f27 1 f33"/>
                <a:gd name="f37" fmla="*/ f29 1 f33"/>
                <a:gd name="f38" fmla="*/ f34 f25 1"/>
                <a:gd name="f39" fmla="*/ f35 f25 1"/>
                <a:gd name="f40" fmla="*/ f37 f26 1"/>
                <a:gd name="f41" fmla="*/ f36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8" t="f41" r="f39" b="f40"/>
              <a:pathLst>
                <a:path w="6207" h="7499">
                  <a:moveTo>
                    <a:pt x="f5" y="f2"/>
                  </a:moveTo>
                  <a:cubicBezTo>
                    <a:pt x="f6" y="f2"/>
                    <a:pt x="f2" y="f6"/>
                    <a:pt x="f2" y="f7"/>
                  </a:cubicBezTo>
                  <a:lnTo>
                    <a:pt x="f2" y="f8"/>
                  </a:lnTo>
                  <a:cubicBezTo>
                    <a:pt x="f9" y="f10"/>
                    <a:pt x="f11" y="f12"/>
                    <a:pt x="f13" y="f12"/>
                  </a:cubicBezTo>
                  <a:lnTo>
                    <a:pt x="f3" y="f12"/>
                  </a:lnTo>
                  <a:lnTo>
                    <a:pt x="f3" y="f14"/>
                  </a:lnTo>
                  <a:cubicBezTo>
                    <a:pt x="f3" y="f15"/>
                    <a:pt x="f16" y="f17"/>
                    <a:pt x="f18" y="f17"/>
                  </a:cubicBezTo>
                  <a:lnTo>
                    <a:pt x="f19" y="f17"/>
                  </a:lnTo>
                  <a:cubicBezTo>
                    <a:pt x="f20" y="f17"/>
                    <a:pt x="f21" y="f22"/>
                    <a:pt x="f21" y="f23"/>
                  </a:cubicBezTo>
                  <a:lnTo>
                    <a:pt x="f21" y="f7"/>
                  </a:lnTo>
                  <a:cubicBezTo>
                    <a:pt x="f21" y="f24"/>
                    <a:pt x="f13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7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chemeClr val="bg1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0" name="Google Shape;6786;p88">
              <a:extLst>
                <a:ext uri="{FF2B5EF4-FFF2-40B4-BE49-F238E27FC236}">
                  <a16:creationId xmlns:a16="http://schemas.microsoft.com/office/drawing/2014/main" id="{56B0345B-85C3-566D-7A3E-464B71A8EE46}"/>
                </a:ext>
              </a:extLst>
            </p:cNvPr>
            <p:cNvSpPr/>
            <p:nvPr/>
          </p:nvSpPr>
          <p:spPr>
            <a:xfrm>
              <a:off x="8310743" y="977731"/>
              <a:ext cx="74487" cy="745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048"/>
                <a:gd name="f4" fmla="val 2049"/>
                <a:gd name="f5" fmla="val 1040"/>
                <a:gd name="f6" fmla="val 1"/>
                <a:gd name="f7" fmla="val 473"/>
                <a:gd name="f8" fmla="val 1041"/>
                <a:gd name="f9" fmla="val 1576"/>
                <a:gd name="f10" fmla="val 1607"/>
                <a:gd name="f11" fmla="*/ f0 1 2048"/>
                <a:gd name="f12" fmla="*/ f1 1 2049"/>
                <a:gd name="f13" fmla="val f2"/>
                <a:gd name="f14" fmla="val f3"/>
                <a:gd name="f15" fmla="val f4"/>
                <a:gd name="f16" fmla="+- f15 0 f13"/>
                <a:gd name="f17" fmla="+- f14 0 f13"/>
                <a:gd name="f18" fmla="*/ f17 1 2048"/>
                <a:gd name="f19" fmla="*/ f16 1 2049"/>
                <a:gd name="f20" fmla="*/ f13 1 f18"/>
                <a:gd name="f21" fmla="*/ f14 1 f18"/>
                <a:gd name="f22" fmla="*/ f13 1 f19"/>
                <a:gd name="f23" fmla="*/ f15 1 f19"/>
                <a:gd name="f24" fmla="*/ f20 f11 1"/>
                <a:gd name="f25" fmla="*/ f21 f11 1"/>
                <a:gd name="f26" fmla="*/ f23 f12 1"/>
                <a:gd name="f27" fmla="*/ f22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2048" h="2049">
                  <a:moveTo>
                    <a:pt x="f5" y="f6"/>
                  </a:moveTo>
                  <a:cubicBezTo>
                    <a:pt x="f7" y="f6"/>
                    <a:pt x="f2" y="f7"/>
                    <a:pt x="f2" y="f8"/>
                  </a:cubicBezTo>
                  <a:cubicBezTo>
                    <a:pt x="f2" y="f9"/>
                    <a:pt x="f7" y="f4"/>
                    <a:pt x="f5" y="f4"/>
                  </a:cubicBezTo>
                  <a:cubicBezTo>
                    <a:pt x="f9" y="f4"/>
                    <a:pt x="f3" y="f9"/>
                    <a:pt x="f3" y="f8"/>
                  </a:cubicBezTo>
                  <a:cubicBezTo>
                    <a:pt x="f3" y="f7"/>
                    <a:pt x="f10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7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chemeClr val="bg1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1" name="Google Shape;6787;p88">
              <a:extLst>
                <a:ext uri="{FF2B5EF4-FFF2-40B4-BE49-F238E27FC236}">
                  <a16:creationId xmlns:a16="http://schemas.microsoft.com/office/drawing/2014/main" id="{775F1AF6-BB8A-F93C-81CB-8233D0C2FD6F}"/>
                </a:ext>
              </a:extLst>
            </p:cNvPr>
            <p:cNvSpPr/>
            <p:nvPr/>
          </p:nvSpPr>
          <p:spPr>
            <a:xfrm>
              <a:off x="8286667" y="1078187"/>
              <a:ext cx="226917" cy="27197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239"/>
                <a:gd name="f4" fmla="val 7478"/>
                <a:gd name="f5" fmla="val 1641"/>
                <a:gd name="f6" fmla="val 1"/>
                <a:gd name="f7" fmla="val 1242"/>
                <a:gd name="f8" fmla="val 819"/>
                <a:gd name="f9" fmla="val 205"/>
                <a:gd name="f10" fmla="val 568"/>
                <a:gd name="f11" fmla="val 484"/>
                <a:gd name="f12" fmla="val 190"/>
                <a:gd name="f13" fmla="val 799"/>
                <a:gd name="f14" fmla="val 1209"/>
                <a:gd name="f15" fmla="val 1681"/>
                <a:gd name="f16" fmla="val 4769"/>
                <a:gd name="f17" fmla="val 2679"/>
                <a:gd name="f18" fmla="val 2521"/>
                <a:gd name="f19" fmla="val 4359"/>
                <a:gd name="f20" fmla="val 2175"/>
                <a:gd name="f21" fmla="val 4107"/>
                <a:gd name="f22" fmla="val 1702"/>
                <a:gd name="f23" fmla="val 1040"/>
                <a:gd name="f24" fmla="val 820"/>
                <a:gd name="f25" fmla="val 662"/>
                <a:gd name="f26" fmla="val 3949"/>
                <a:gd name="f27" fmla="val 3729"/>
                <a:gd name="f28" fmla="val 2374"/>
                <a:gd name="f29" fmla="val 2154"/>
                <a:gd name="f30" fmla="val 1996"/>
                <a:gd name="f31" fmla="val 1229"/>
                <a:gd name="f32" fmla="val 1387"/>
                <a:gd name="f33" fmla="val 3382"/>
                <a:gd name="f34" fmla="val 1733"/>
                <a:gd name="f35" fmla="val 2553"/>
                <a:gd name="f36" fmla="val 3277"/>
                <a:gd name="f37" fmla="val 3981"/>
                <a:gd name="f38" fmla="val 3435"/>
                <a:gd name="f39" fmla="val 3813"/>
                <a:gd name="f40" fmla="val 4380"/>
                <a:gd name="f41" fmla="val 4852"/>
                <a:gd name="f42" fmla="val 5241"/>
                <a:gd name="f43" fmla="val 5777"/>
                <a:gd name="f44" fmla="val 5084"/>
                <a:gd name="f45" fmla="val 6176"/>
                <a:gd name="f46" fmla="val 4580"/>
                <a:gd name="f47" fmla="val 5703"/>
                <a:gd name="f48" fmla="val 5168"/>
                <a:gd name="f49" fmla="val 3781"/>
                <a:gd name="f50" fmla="val 3592"/>
                <a:gd name="f51" fmla="val 1807"/>
                <a:gd name="f52" fmla="val 862"/>
                <a:gd name="f53" fmla="val 2710"/>
                <a:gd name="f54" fmla="val 43"/>
                <a:gd name="f55" fmla="val 1796"/>
                <a:gd name="f56" fmla="val 11"/>
                <a:gd name="f57" fmla="val 1745"/>
                <a:gd name="f58" fmla="val 4"/>
                <a:gd name="f59" fmla="val 1694"/>
                <a:gd name="f60" fmla="*/ f0 1 6239"/>
                <a:gd name="f61" fmla="*/ f1 1 7478"/>
                <a:gd name="f62" fmla="val f2"/>
                <a:gd name="f63" fmla="val f3"/>
                <a:gd name="f64" fmla="val f4"/>
                <a:gd name="f65" fmla="+- f64 0 f62"/>
                <a:gd name="f66" fmla="+- f63 0 f62"/>
                <a:gd name="f67" fmla="*/ f66 1 6239"/>
                <a:gd name="f68" fmla="*/ f65 1 7478"/>
                <a:gd name="f69" fmla="*/ f62 1 f67"/>
                <a:gd name="f70" fmla="*/ f63 1 f67"/>
                <a:gd name="f71" fmla="*/ f62 1 f68"/>
                <a:gd name="f72" fmla="*/ f64 1 f68"/>
                <a:gd name="f73" fmla="*/ f69 f60 1"/>
                <a:gd name="f74" fmla="*/ f70 f60 1"/>
                <a:gd name="f75" fmla="*/ f72 f61 1"/>
                <a:gd name="f76" fmla="*/ f71 f6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3" t="f76" r="f74" b="f75"/>
              <a:pathLst>
                <a:path w="6239" h="7478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6" y="f14"/>
                    <a:pt x="f6" y="f15"/>
                  </a:cubicBezTo>
                  <a:lnTo>
                    <a:pt x="f6" y="f16"/>
                  </a:lnTo>
                  <a:lnTo>
                    <a:pt x="f17" y="f16"/>
                  </a:lnTo>
                  <a:cubicBezTo>
                    <a:pt x="f18" y="f19"/>
                    <a:pt x="f20" y="f21"/>
                    <a:pt x="f22" y="f21"/>
                  </a:cubicBezTo>
                  <a:lnTo>
                    <a:pt x="f23" y="f21"/>
                  </a:lnTo>
                  <a:cubicBezTo>
                    <a:pt x="f24" y="f21"/>
                    <a:pt x="f25" y="f26"/>
                    <a:pt x="f25" y="f27"/>
                  </a:cubicBezTo>
                  <a:lnTo>
                    <a:pt x="f25" y="f28"/>
                  </a:lnTo>
                  <a:cubicBezTo>
                    <a:pt x="f25" y="f29"/>
                    <a:pt x="f24" y="f30"/>
                    <a:pt x="f23" y="f30"/>
                  </a:cubicBezTo>
                  <a:cubicBezTo>
                    <a:pt x="f31" y="f30"/>
                    <a:pt x="f32" y="f29"/>
                    <a:pt x="f32" y="f28"/>
                  </a:cubicBezTo>
                  <a:lnTo>
                    <a:pt x="f32" y="f33"/>
                  </a:lnTo>
                  <a:lnTo>
                    <a:pt x="f34" y="f33"/>
                  </a:lnTo>
                  <a:cubicBezTo>
                    <a:pt x="f35" y="f33"/>
                    <a:pt x="f36" y="f37"/>
                    <a:pt x="f38" y="f16"/>
                  </a:cubicBezTo>
                  <a:lnTo>
                    <a:pt x="f39" y="f16"/>
                  </a:lnTo>
                  <a:cubicBezTo>
                    <a:pt x="f40" y="f16"/>
                    <a:pt x="f41" y="f42"/>
                    <a:pt x="f41" y="f43"/>
                  </a:cubicBezTo>
                  <a:lnTo>
                    <a:pt x="f41" y="f4"/>
                  </a:lnTo>
                  <a:lnTo>
                    <a:pt x="f3" y="f4"/>
                  </a:lnTo>
                  <a:lnTo>
                    <a:pt x="f3" y="f44"/>
                  </a:lnTo>
                  <a:cubicBezTo>
                    <a:pt x="f45" y="f46"/>
                    <a:pt x="f47" y="f21"/>
                    <a:pt x="f48" y="f21"/>
                  </a:cubicBezTo>
                  <a:lnTo>
                    <a:pt x="f49" y="f21"/>
                  </a:lnTo>
                  <a:cubicBezTo>
                    <a:pt x="f50" y="f21"/>
                    <a:pt x="f38" y="f26"/>
                    <a:pt x="f38" y="f27"/>
                  </a:cubicBezTo>
                  <a:lnTo>
                    <a:pt x="f38" y="f51"/>
                  </a:lnTo>
                  <a:cubicBezTo>
                    <a:pt x="f38" y="f52"/>
                    <a:pt x="f53" y="f54"/>
                    <a:pt x="f55" y="f56"/>
                  </a:cubicBezTo>
                  <a:cubicBezTo>
                    <a:pt x="f57" y="f58"/>
                    <a:pt x="f59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7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chemeClr val="bg1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2" name="Google Shape;6788;p88">
              <a:extLst>
                <a:ext uri="{FF2B5EF4-FFF2-40B4-BE49-F238E27FC236}">
                  <a16:creationId xmlns:a16="http://schemas.microsoft.com/office/drawing/2014/main" id="{13D0E431-D3DC-A3F4-B340-B5B579FD146D}"/>
                </a:ext>
              </a:extLst>
            </p:cNvPr>
            <p:cNvSpPr/>
            <p:nvPr/>
          </p:nvSpPr>
          <p:spPr>
            <a:xfrm>
              <a:off x="8436775" y="1177116"/>
              <a:ext cx="199421" cy="4815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483"/>
                <a:gd name="f4" fmla="val 1324"/>
                <a:gd name="f5" fmla="val 1"/>
                <a:gd name="f6" fmla="val 662"/>
                <a:gd name="f7" fmla="val 1041"/>
                <a:gd name="f8" fmla="val 1576"/>
                <a:gd name="f9" fmla="val 2080"/>
                <a:gd name="f10" fmla="val 946"/>
                <a:gd name="f11" fmla="val 2395"/>
                <a:gd name="f12" fmla="val 5136"/>
                <a:gd name="f13" fmla="val 5325"/>
                <a:gd name="f14" fmla="val 1166"/>
                <a:gd name="f15" fmla="val 977"/>
                <a:gd name="f16" fmla="val 316"/>
                <a:gd name="f17" fmla="val 158"/>
                <a:gd name="f18" fmla="*/ f0 1 5483"/>
                <a:gd name="f19" fmla="*/ f1 1 1324"/>
                <a:gd name="f20" fmla="val f2"/>
                <a:gd name="f21" fmla="val f3"/>
                <a:gd name="f22" fmla="val f4"/>
                <a:gd name="f23" fmla="+- f22 0 f20"/>
                <a:gd name="f24" fmla="+- f21 0 f20"/>
                <a:gd name="f25" fmla="*/ f24 1 5483"/>
                <a:gd name="f26" fmla="*/ f23 1 1324"/>
                <a:gd name="f27" fmla="*/ f20 1 f25"/>
                <a:gd name="f28" fmla="*/ f21 1 f25"/>
                <a:gd name="f29" fmla="*/ f20 1 f26"/>
                <a:gd name="f30" fmla="*/ f22 1 f26"/>
                <a:gd name="f31" fmla="*/ f27 f18 1"/>
                <a:gd name="f32" fmla="*/ f28 f18 1"/>
                <a:gd name="f33" fmla="*/ f30 f19 1"/>
                <a:gd name="f34" fmla="*/ f29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1" t="f34" r="f32" b="f33"/>
              <a:pathLst>
                <a:path w="5483" h="1324">
                  <a:moveTo>
                    <a:pt x="f5" y="f5"/>
                  </a:moveTo>
                  <a:lnTo>
                    <a:pt x="f5" y="f6"/>
                  </a:lnTo>
                  <a:lnTo>
                    <a:pt x="f7" y="f6"/>
                  </a:lnTo>
                  <a:cubicBezTo>
                    <a:pt x="f8" y="f6"/>
                    <a:pt x="f9" y="f10"/>
                    <a:pt x="f11" y="f4"/>
                  </a:cubicBezTo>
                  <a:lnTo>
                    <a:pt x="f12" y="f4"/>
                  </a:lnTo>
                  <a:cubicBezTo>
                    <a:pt x="f13" y="f4"/>
                    <a:pt x="f3" y="f14"/>
                    <a:pt x="f3" y="f15"/>
                  </a:cubicBezTo>
                  <a:lnTo>
                    <a:pt x="f3" y="f16"/>
                  </a:lnTo>
                  <a:cubicBezTo>
                    <a:pt x="f3" y="f17"/>
                    <a:pt x="f13" y="f5"/>
                    <a:pt x="f12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7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chemeClr val="bg1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23" name="Google Shape;6800;p88">
            <a:extLst>
              <a:ext uri="{FF2B5EF4-FFF2-40B4-BE49-F238E27FC236}">
                <a16:creationId xmlns:a16="http://schemas.microsoft.com/office/drawing/2014/main" id="{EC805267-ED73-1C95-F4C9-2921232BEF52}"/>
              </a:ext>
            </a:extLst>
          </p:cNvPr>
          <p:cNvGrpSpPr/>
          <p:nvPr/>
        </p:nvGrpSpPr>
        <p:grpSpPr>
          <a:xfrm>
            <a:off x="8237334" y="2304728"/>
            <a:ext cx="552076" cy="550615"/>
            <a:chOff x="7495172" y="1728545"/>
            <a:chExt cx="414057" cy="412961"/>
          </a:xfrm>
          <a:solidFill>
            <a:schemeClr val="bg2"/>
          </a:solidFill>
        </p:grpSpPr>
        <p:sp>
          <p:nvSpPr>
            <p:cNvPr id="24" name="Google Shape;6801;p88">
              <a:extLst>
                <a:ext uri="{FF2B5EF4-FFF2-40B4-BE49-F238E27FC236}">
                  <a16:creationId xmlns:a16="http://schemas.microsoft.com/office/drawing/2014/main" id="{0D27348E-62C0-757A-D713-E80D2D0E2863}"/>
                </a:ext>
              </a:extLst>
            </p:cNvPr>
            <p:cNvSpPr/>
            <p:nvPr/>
          </p:nvSpPr>
          <p:spPr>
            <a:xfrm>
              <a:off x="7519714" y="1728545"/>
              <a:ext cx="366098" cy="17137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335"/>
                <a:gd name="f4" fmla="val 4838"/>
                <a:gd name="f5" fmla="val 1040"/>
                <a:gd name="f6" fmla="val 473"/>
                <a:gd name="f7" fmla="val 1"/>
                <a:gd name="f8" fmla="val 1071"/>
                <a:gd name="f9" fmla="val 2458"/>
                <a:gd name="f10" fmla="val 2993"/>
                <a:gd name="f11" fmla="val 3466"/>
                <a:gd name="f12" fmla="val 2048"/>
                <a:gd name="f13" fmla="val 4505"/>
                <a:gd name="f14" fmla="val 4663"/>
                <a:gd name="f15" fmla="val 2143"/>
                <a:gd name="f16" fmla="val 4757"/>
                <a:gd name="f17" fmla="val 2269"/>
                <a:gd name="f18" fmla="val 4820"/>
                <a:gd name="f19" fmla="val 2300"/>
                <a:gd name="f20" fmla="val 4831"/>
                <a:gd name="f21" fmla="val 2339"/>
                <a:gd name="f22" fmla="val 2380"/>
                <a:gd name="f23" fmla="val 2461"/>
                <a:gd name="f24" fmla="val 2552"/>
                <a:gd name="f25" fmla="val 4810"/>
                <a:gd name="f26" fmla="val 2615"/>
                <a:gd name="f27" fmla="val 4726"/>
                <a:gd name="f28" fmla="val 3876"/>
                <a:gd name="f29" fmla="val 6365"/>
                <a:gd name="f30" fmla="val 7625"/>
                <a:gd name="f31" fmla="val 7688"/>
                <a:gd name="f32" fmla="val 7765"/>
                <a:gd name="f33" fmla="val 7846"/>
                <a:gd name="f34" fmla="val 7887"/>
                <a:gd name="f35" fmla="val 7929"/>
                <a:gd name="f36" fmla="val 7971"/>
                <a:gd name="f37" fmla="val 8097"/>
                <a:gd name="f38" fmla="val 4789"/>
                <a:gd name="f39" fmla="val 8160"/>
                <a:gd name="f40" fmla="val 4631"/>
                <a:gd name="f41" fmla="val 9231"/>
                <a:gd name="f42" fmla="val 9862"/>
                <a:gd name="f43" fmla="val 10334"/>
                <a:gd name="f44" fmla="val 536"/>
                <a:gd name="f45" fmla="val 9294"/>
                <a:gd name="f46" fmla="*/ f0 1 10335"/>
                <a:gd name="f47" fmla="*/ f1 1 4838"/>
                <a:gd name="f48" fmla="val f2"/>
                <a:gd name="f49" fmla="val f3"/>
                <a:gd name="f50" fmla="val f4"/>
                <a:gd name="f51" fmla="+- f50 0 f48"/>
                <a:gd name="f52" fmla="+- f49 0 f48"/>
                <a:gd name="f53" fmla="*/ f52 1 10335"/>
                <a:gd name="f54" fmla="*/ f51 1 4838"/>
                <a:gd name="f55" fmla="*/ f48 1 f53"/>
                <a:gd name="f56" fmla="*/ f49 1 f53"/>
                <a:gd name="f57" fmla="*/ f48 1 f54"/>
                <a:gd name="f58" fmla="*/ f50 1 f54"/>
                <a:gd name="f59" fmla="*/ f55 f46 1"/>
                <a:gd name="f60" fmla="*/ f56 f46 1"/>
                <a:gd name="f61" fmla="*/ f58 f47 1"/>
                <a:gd name="f62" fmla="*/ f57 f4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9" t="f62" r="f60" b="f61"/>
              <a:pathLst>
                <a:path w="10335" h="4838">
                  <a:moveTo>
                    <a:pt x="f5" y="f2"/>
                  </a:moveTo>
                  <a:cubicBezTo>
                    <a:pt x="f6" y="f2"/>
                    <a:pt x="f7" y="f6"/>
                    <a:pt x="f7" y="f8"/>
                  </a:cubicBezTo>
                  <a:lnTo>
                    <a:pt x="f7" y="f9"/>
                  </a:lnTo>
                  <a:cubicBezTo>
                    <a:pt x="f7" y="f10"/>
                    <a:pt x="f6" y="f11"/>
                    <a:pt x="f5" y="f11"/>
                  </a:cubicBezTo>
                  <a:lnTo>
                    <a:pt x="f12" y="f11"/>
                  </a:lnTo>
                  <a:lnTo>
                    <a:pt x="f12" y="f13"/>
                  </a:lnTo>
                  <a:cubicBezTo>
                    <a:pt x="f12" y="f14"/>
                    <a:pt x="f15" y="f16"/>
                    <a:pt x="f17" y="f18"/>
                  </a:cubicBezTo>
                  <a:cubicBezTo>
                    <a:pt x="f19" y="f20"/>
                    <a:pt x="f21" y="f4"/>
                    <a:pt x="f22" y="f4"/>
                  </a:cubicBezTo>
                  <a:cubicBezTo>
                    <a:pt x="f23" y="f4"/>
                    <a:pt x="f24" y="f25"/>
                    <a:pt x="f26" y="f27"/>
                  </a:cubicBezTo>
                  <a:lnTo>
                    <a:pt x="f28" y="f11"/>
                  </a:lnTo>
                  <a:lnTo>
                    <a:pt x="f29" y="f11"/>
                  </a:lnTo>
                  <a:lnTo>
                    <a:pt x="f30" y="f27"/>
                  </a:lnTo>
                  <a:cubicBezTo>
                    <a:pt x="f31" y="f25"/>
                    <a:pt x="f32" y="f4"/>
                    <a:pt x="f33" y="f4"/>
                  </a:cubicBezTo>
                  <a:cubicBezTo>
                    <a:pt x="f34" y="f4"/>
                    <a:pt x="f35" y="f20"/>
                    <a:pt x="f36" y="f18"/>
                  </a:cubicBezTo>
                  <a:cubicBezTo>
                    <a:pt x="f37" y="f38"/>
                    <a:pt x="f39" y="f40"/>
                    <a:pt x="f39" y="f13"/>
                  </a:cubicBezTo>
                  <a:lnTo>
                    <a:pt x="f39" y="f11"/>
                  </a:lnTo>
                  <a:lnTo>
                    <a:pt x="f41" y="f11"/>
                  </a:lnTo>
                  <a:cubicBezTo>
                    <a:pt x="f42" y="f11"/>
                    <a:pt x="f43" y="f10"/>
                    <a:pt x="f43" y="f9"/>
                  </a:cubicBezTo>
                  <a:lnTo>
                    <a:pt x="f43" y="f8"/>
                  </a:lnTo>
                  <a:cubicBezTo>
                    <a:pt x="f43" y="f44"/>
                    <a:pt x="f42" y="f2"/>
                    <a:pt x="f4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7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chemeClr val="bg1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5" name="Google Shape;6802;p88">
              <a:extLst>
                <a:ext uri="{FF2B5EF4-FFF2-40B4-BE49-F238E27FC236}">
                  <a16:creationId xmlns:a16="http://schemas.microsoft.com/office/drawing/2014/main" id="{362B4927-0E8F-6450-5CE8-7FF62D0008D1}"/>
                </a:ext>
              </a:extLst>
            </p:cNvPr>
            <p:cNvSpPr/>
            <p:nvPr/>
          </p:nvSpPr>
          <p:spPr>
            <a:xfrm>
              <a:off x="7544266" y="1923833"/>
              <a:ext cx="97127" cy="9826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42"/>
                <a:gd name="f4" fmla="val 2774"/>
                <a:gd name="f5" fmla="val 1387"/>
                <a:gd name="f6" fmla="val 1"/>
                <a:gd name="f7" fmla="val 599"/>
                <a:gd name="f8" fmla="val 631"/>
                <a:gd name="f9" fmla="val 2143"/>
                <a:gd name="f10" fmla="val 2773"/>
                <a:gd name="f11" fmla="*/ f0 1 2742"/>
                <a:gd name="f12" fmla="*/ f1 1 2774"/>
                <a:gd name="f13" fmla="val f2"/>
                <a:gd name="f14" fmla="val f3"/>
                <a:gd name="f15" fmla="val f4"/>
                <a:gd name="f16" fmla="+- f15 0 f13"/>
                <a:gd name="f17" fmla="+- f14 0 f13"/>
                <a:gd name="f18" fmla="*/ f17 1 2742"/>
                <a:gd name="f19" fmla="*/ f16 1 2774"/>
                <a:gd name="f20" fmla="*/ f13 1 f18"/>
                <a:gd name="f21" fmla="*/ f14 1 f18"/>
                <a:gd name="f22" fmla="*/ f13 1 f19"/>
                <a:gd name="f23" fmla="*/ f15 1 f19"/>
                <a:gd name="f24" fmla="*/ f20 f11 1"/>
                <a:gd name="f25" fmla="*/ f21 f11 1"/>
                <a:gd name="f26" fmla="*/ f23 f12 1"/>
                <a:gd name="f27" fmla="*/ f22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2742" h="2774">
                  <a:moveTo>
                    <a:pt x="f5" y="f6"/>
                  </a:moveTo>
                  <a:cubicBezTo>
                    <a:pt x="f7" y="f6"/>
                    <a:pt x="f6" y="f8"/>
                    <a:pt x="f6" y="f5"/>
                  </a:cubicBezTo>
                  <a:cubicBezTo>
                    <a:pt x="f6" y="f9"/>
                    <a:pt x="f7" y="f10"/>
                    <a:pt x="f5" y="f10"/>
                  </a:cubicBezTo>
                  <a:cubicBezTo>
                    <a:pt x="f9" y="f10"/>
                    <a:pt x="f3" y="f9"/>
                    <a:pt x="f3" y="f5"/>
                  </a:cubicBezTo>
                  <a:cubicBezTo>
                    <a:pt x="f3" y="f8"/>
                    <a:pt x="f9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7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chemeClr val="bg1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6" name="Google Shape;6803;p88">
              <a:extLst>
                <a:ext uri="{FF2B5EF4-FFF2-40B4-BE49-F238E27FC236}">
                  <a16:creationId xmlns:a16="http://schemas.microsoft.com/office/drawing/2014/main" id="{16BE89E1-55D6-BA05-9AC0-2F4080052F9A}"/>
                </a:ext>
              </a:extLst>
            </p:cNvPr>
            <p:cNvSpPr/>
            <p:nvPr/>
          </p:nvSpPr>
          <p:spPr>
            <a:xfrm>
              <a:off x="7495172" y="2045476"/>
              <a:ext cx="194227" cy="9603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483"/>
                <a:gd name="f4" fmla="val 2711"/>
                <a:gd name="f5" fmla="val 2741"/>
                <a:gd name="f6" fmla="val 1"/>
                <a:gd name="f7" fmla="val 1387"/>
                <a:gd name="f8" fmla="val 221"/>
                <a:gd name="f9" fmla="val 1040"/>
                <a:gd name="f10" fmla="val 32"/>
                <a:gd name="f11" fmla="val 2332"/>
                <a:gd name="f12" fmla="val 2521"/>
                <a:gd name="f13" fmla="val 158"/>
                <a:gd name="f14" fmla="val 2710"/>
                <a:gd name="f15" fmla="val 378"/>
                <a:gd name="f16" fmla="val 5104"/>
                <a:gd name="f17" fmla="val 5325"/>
                <a:gd name="f18" fmla="val 5482"/>
                <a:gd name="f19" fmla="val 5262"/>
                <a:gd name="f20" fmla="val 977"/>
                <a:gd name="f21" fmla="val 4128"/>
                <a:gd name="f22" fmla="*/ f0 1 5483"/>
                <a:gd name="f23" fmla="*/ f1 1 2711"/>
                <a:gd name="f24" fmla="val f2"/>
                <a:gd name="f25" fmla="val f3"/>
                <a:gd name="f26" fmla="val f4"/>
                <a:gd name="f27" fmla="+- f26 0 f24"/>
                <a:gd name="f28" fmla="+- f25 0 f24"/>
                <a:gd name="f29" fmla="*/ f28 1 5483"/>
                <a:gd name="f30" fmla="*/ f27 1 2711"/>
                <a:gd name="f31" fmla="*/ f24 1 f29"/>
                <a:gd name="f32" fmla="*/ f25 1 f29"/>
                <a:gd name="f33" fmla="*/ f24 1 f30"/>
                <a:gd name="f34" fmla="*/ f26 1 f30"/>
                <a:gd name="f35" fmla="*/ f31 f22 1"/>
                <a:gd name="f36" fmla="*/ f32 f22 1"/>
                <a:gd name="f37" fmla="*/ f34 f23 1"/>
                <a:gd name="f38" fmla="*/ f33 f2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5" t="f38" r="f36" b="f37"/>
              <a:pathLst>
                <a:path w="5483" h="2711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2" y="f12"/>
                    <a:pt x="f13" y="f14"/>
                    <a:pt x="f15" y="f14"/>
                  </a:cubicBezTo>
                  <a:lnTo>
                    <a:pt x="f16" y="f14"/>
                  </a:lnTo>
                  <a:cubicBezTo>
                    <a:pt x="f17" y="f14"/>
                    <a:pt x="f18" y="f12"/>
                    <a:pt x="f18" y="f11"/>
                  </a:cubicBezTo>
                  <a:cubicBezTo>
                    <a:pt x="f19" y="f20"/>
                    <a:pt x="f21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7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chemeClr val="bg1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7" name="Google Shape;6804;p88">
              <a:extLst>
                <a:ext uri="{FF2B5EF4-FFF2-40B4-BE49-F238E27FC236}">
                  <a16:creationId xmlns:a16="http://schemas.microsoft.com/office/drawing/2014/main" id="{89FDEB93-3DE4-F106-0092-0579B9E0F32A}"/>
                </a:ext>
              </a:extLst>
            </p:cNvPr>
            <p:cNvSpPr/>
            <p:nvPr/>
          </p:nvSpPr>
          <p:spPr>
            <a:xfrm>
              <a:off x="7763009" y="1923833"/>
              <a:ext cx="97127" cy="9826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42"/>
                <a:gd name="f4" fmla="val 2774"/>
                <a:gd name="f5" fmla="val 1387"/>
                <a:gd name="f6" fmla="val 1"/>
                <a:gd name="f7" fmla="val 631"/>
                <a:gd name="f8" fmla="val 2143"/>
                <a:gd name="f9" fmla="val 2773"/>
                <a:gd name="f10" fmla="val 2111"/>
                <a:gd name="f11" fmla="*/ f0 1 2742"/>
                <a:gd name="f12" fmla="*/ f1 1 2774"/>
                <a:gd name="f13" fmla="val f2"/>
                <a:gd name="f14" fmla="val f3"/>
                <a:gd name="f15" fmla="val f4"/>
                <a:gd name="f16" fmla="+- f15 0 f13"/>
                <a:gd name="f17" fmla="+- f14 0 f13"/>
                <a:gd name="f18" fmla="*/ f17 1 2742"/>
                <a:gd name="f19" fmla="*/ f16 1 2774"/>
                <a:gd name="f20" fmla="*/ f13 1 f18"/>
                <a:gd name="f21" fmla="*/ f14 1 f18"/>
                <a:gd name="f22" fmla="*/ f13 1 f19"/>
                <a:gd name="f23" fmla="*/ f15 1 f19"/>
                <a:gd name="f24" fmla="*/ f20 f11 1"/>
                <a:gd name="f25" fmla="*/ f21 f11 1"/>
                <a:gd name="f26" fmla="*/ f23 f12 1"/>
                <a:gd name="f27" fmla="*/ f22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2742" h="2774">
                  <a:moveTo>
                    <a:pt x="f5" y="f6"/>
                  </a:moveTo>
                  <a:cubicBezTo>
                    <a:pt x="f7" y="f6"/>
                    <a:pt x="f6" y="f7"/>
                    <a:pt x="f6" y="f5"/>
                  </a:cubicBezTo>
                  <a:cubicBezTo>
                    <a:pt x="f6" y="f8"/>
                    <a:pt x="f7" y="f9"/>
                    <a:pt x="f5" y="f9"/>
                  </a:cubicBezTo>
                  <a:cubicBezTo>
                    <a:pt x="f10" y="f9"/>
                    <a:pt x="f3" y="f8"/>
                    <a:pt x="f3" y="f5"/>
                  </a:cubicBezTo>
                  <a:cubicBezTo>
                    <a:pt x="f3" y="f7"/>
                    <a:pt x="f10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7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chemeClr val="bg1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8" name="Google Shape;6805;p88">
              <a:extLst>
                <a:ext uri="{FF2B5EF4-FFF2-40B4-BE49-F238E27FC236}">
                  <a16:creationId xmlns:a16="http://schemas.microsoft.com/office/drawing/2014/main" id="{5B6ED26A-474B-1E9C-BAFE-112BBE7E89F1}"/>
                </a:ext>
              </a:extLst>
            </p:cNvPr>
            <p:cNvSpPr/>
            <p:nvPr/>
          </p:nvSpPr>
          <p:spPr>
            <a:xfrm>
              <a:off x="7713905" y="2045476"/>
              <a:ext cx="195324" cy="9603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514"/>
                <a:gd name="f4" fmla="val 2711"/>
                <a:gd name="f5" fmla="val 2773"/>
                <a:gd name="f6" fmla="val 1"/>
                <a:gd name="f7" fmla="val 1387"/>
                <a:gd name="f8" fmla="val 252"/>
                <a:gd name="f9" fmla="val 1040"/>
                <a:gd name="f10" fmla="val 32"/>
                <a:gd name="f11" fmla="val 2332"/>
                <a:gd name="f12" fmla="val 2521"/>
                <a:gd name="f13" fmla="val 158"/>
                <a:gd name="f14" fmla="val 2710"/>
                <a:gd name="f15" fmla="val 410"/>
                <a:gd name="f16" fmla="val 5167"/>
                <a:gd name="f17" fmla="val 5356"/>
                <a:gd name="f18" fmla="val 5293"/>
                <a:gd name="f19" fmla="val 977"/>
                <a:gd name="f20" fmla="val 4128"/>
                <a:gd name="f21" fmla="*/ f0 1 5514"/>
                <a:gd name="f22" fmla="*/ f1 1 2711"/>
                <a:gd name="f23" fmla="val f2"/>
                <a:gd name="f24" fmla="val f3"/>
                <a:gd name="f25" fmla="val f4"/>
                <a:gd name="f26" fmla="+- f25 0 f23"/>
                <a:gd name="f27" fmla="+- f24 0 f23"/>
                <a:gd name="f28" fmla="*/ f27 1 5514"/>
                <a:gd name="f29" fmla="*/ f26 1 2711"/>
                <a:gd name="f30" fmla="*/ f23 1 f28"/>
                <a:gd name="f31" fmla="*/ f24 1 f28"/>
                <a:gd name="f32" fmla="*/ f23 1 f29"/>
                <a:gd name="f33" fmla="*/ f25 1 f29"/>
                <a:gd name="f34" fmla="*/ f30 f21 1"/>
                <a:gd name="f35" fmla="*/ f31 f21 1"/>
                <a:gd name="f36" fmla="*/ f33 f22 1"/>
                <a:gd name="f37" fmla="*/ f32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5514" h="2711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2" y="f12"/>
                    <a:pt x="f13" y="f14"/>
                    <a:pt x="f15" y="f14"/>
                  </a:cubicBezTo>
                  <a:lnTo>
                    <a:pt x="f16" y="f14"/>
                  </a:lnTo>
                  <a:cubicBezTo>
                    <a:pt x="f17" y="f14"/>
                    <a:pt x="f3" y="f12"/>
                    <a:pt x="f3" y="f11"/>
                  </a:cubicBezTo>
                  <a:cubicBezTo>
                    <a:pt x="f18" y="f19"/>
                    <a:pt x="f20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7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chemeClr val="bg1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29" name="Google Shape;6866;p88">
            <a:extLst>
              <a:ext uri="{FF2B5EF4-FFF2-40B4-BE49-F238E27FC236}">
                <a16:creationId xmlns:a16="http://schemas.microsoft.com/office/drawing/2014/main" id="{36900384-EB15-106A-1E25-3F34212B8B7A}"/>
              </a:ext>
            </a:extLst>
          </p:cNvPr>
          <p:cNvGrpSpPr/>
          <p:nvPr/>
        </p:nvGrpSpPr>
        <p:grpSpPr>
          <a:xfrm>
            <a:off x="4157354" y="4644030"/>
            <a:ext cx="508856" cy="563075"/>
            <a:chOff x="4435187" y="3483022"/>
            <a:chExt cx="381642" cy="422306"/>
          </a:xfrm>
          <a:solidFill>
            <a:schemeClr val="bg2"/>
          </a:solidFill>
        </p:grpSpPr>
        <p:sp>
          <p:nvSpPr>
            <p:cNvPr id="30" name="Google Shape;6867;p88">
              <a:extLst>
                <a:ext uri="{FF2B5EF4-FFF2-40B4-BE49-F238E27FC236}">
                  <a16:creationId xmlns:a16="http://schemas.microsoft.com/office/drawing/2014/main" id="{34C0FACF-4FFE-C1A4-C5F0-47C4E6364562}"/>
                </a:ext>
              </a:extLst>
            </p:cNvPr>
            <p:cNvSpPr/>
            <p:nvPr/>
          </p:nvSpPr>
          <p:spPr>
            <a:xfrm>
              <a:off x="4435187" y="3534256"/>
              <a:ext cx="180045" cy="36994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515"/>
                <a:gd name="f4" fmla="val 10240"/>
                <a:gd name="f5" fmla="val 662"/>
                <a:gd name="f6" fmla="val 284"/>
                <a:gd name="f7" fmla="val 1"/>
                <a:gd name="f8" fmla="val 315"/>
                <a:gd name="f9" fmla="val 4411"/>
                <a:gd name="f10" fmla="val 4632"/>
                <a:gd name="f11" fmla="val 64"/>
                <a:gd name="f12" fmla="val 4884"/>
                <a:gd name="f13" fmla="val 190"/>
                <a:gd name="f14" fmla="val 5073"/>
                <a:gd name="f15" fmla="val 1639"/>
                <a:gd name="f16" fmla="val 7467"/>
                <a:gd name="f17" fmla="val 1891"/>
                <a:gd name="f18" fmla="val 7877"/>
                <a:gd name="f19" fmla="val 2049"/>
                <a:gd name="f20" fmla="val 8097"/>
                <a:gd name="f21" fmla="val 8538"/>
                <a:gd name="f22" fmla="val 9861"/>
                <a:gd name="f23" fmla="val 10082"/>
                <a:gd name="f24" fmla="val 2206"/>
                <a:gd name="f25" fmla="val 10239"/>
                <a:gd name="f26" fmla="val 2395"/>
                <a:gd name="f27" fmla="val 5514"/>
                <a:gd name="f28" fmla="val 6364"/>
                <a:gd name="f29" fmla="val 5986"/>
                <a:gd name="f30" fmla="val 5357"/>
                <a:gd name="f31" fmla="val 5671"/>
                <a:gd name="f32" fmla="val 5168"/>
                <a:gd name="f33" fmla="val 5419"/>
                <a:gd name="f34" fmla="val 5167"/>
                <a:gd name="f35" fmla="val 5420"/>
                <a:gd name="f36" fmla="val 5165"/>
                <a:gd name="f37" fmla="val 5421"/>
                <a:gd name="f38" fmla="val 5163"/>
                <a:gd name="f39" fmla="val 5042"/>
                <a:gd name="f40" fmla="val 3214"/>
                <a:gd name="f41" fmla="val 3623"/>
                <a:gd name="f42" fmla="val 3183"/>
                <a:gd name="f43" fmla="val 3592"/>
                <a:gd name="f44" fmla="val 3041"/>
                <a:gd name="f45" fmla="val 3432"/>
                <a:gd name="f46" fmla="val 2828"/>
                <a:gd name="f47" fmla="val 3332"/>
                <a:gd name="f48" fmla="val 2613"/>
                <a:gd name="f49" fmla="val 2448"/>
                <a:gd name="f50" fmla="val 2280"/>
                <a:gd name="f51" fmla="val 3392"/>
                <a:gd name="f52" fmla="val 2143"/>
                <a:gd name="f53" fmla="val 3529"/>
                <a:gd name="f54" fmla="val 3812"/>
                <a:gd name="f55" fmla="val 1923"/>
                <a:gd name="f56" fmla="val 4285"/>
                <a:gd name="f57" fmla="val 2112"/>
                <a:gd name="f58" fmla="val 4442"/>
                <a:gd name="f59" fmla="val 3970"/>
                <a:gd name="f60" fmla="val 6301"/>
                <a:gd name="f61" fmla="val 4097"/>
                <a:gd name="f62" fmla="val 6427"/>
                <a:gd name="f63" fmla="val 6648"/>
                <a:gd name="f64" fmla="val 6774"/>
                <a:gd name="f65" fmla="val 3907"/>
                <a:gd name="f66" fmla="val 6821"/>
                <a:gd name="f67" fmla="val 3821"/>
                <a:gd name="f68" fmla="val 6845"/>
                <a:gd name="f69" fmla="val 3734"/>
                <a:gd name="f70" fmla="val 3648"/>
                <a:gd name="f71" fmla="val 3561"/>
                <a:gd name="f72" fmla="val 3498"/>
                <a:gd name="f73" fmla="val 4915"/>
                <a:gd name="f74" fmla="val 1450"/>
                <a:gd name="f75" fmla="val 4726"/>
                <a:gd name="f76" fmla="val 1324"/>
                <a:gd name="f77" fmla="val 4190"/>
                <a:gd name="f78" fmla="val 252"/>
                <a:gd name="f79" fmla="val 1009"/>
                <a:gd name="f80" fmla="*/ f0 1 5515"/>
                <a:gd name="f81" fmla="*/ f1 1 10240"/>
                <a:gd name="f82" fmla="val f2"/>
                <a:gd name="f83" fmla="val f3"/>
                <a:gd name="f84" fmla="val f4"/>
                <a:gd name="f85" fmla="+- f84 0 f82"/>
                <a:gd name="f86" fmla="+- f83 0 f82"/>
                <a:gd name="f87" fmla="*/ f86 1 5515"/>
                <a:gd name="f88" fmla="*/ f85 1 10240"/>
                <a:gd name="f89" fmla="*/ f82 1 f87"/>
                <a:gd name="f90" fmla="*/ f83 1 f87"/>
                <a:gd name="f91" fmla="*/ f82 1 f88"/>
                <a:gd name="f92" fmla="*/ f84 1 f88"/>
                <a:gd name="f93" fmla="*/ f89 f80 1"/>
                <a:gd name="f94" fmla="*/ f90 f80 1"/>
                <a:gd name="f95" fmla="*/ f92 f81 1"/>
                <a:gd name="f96" fmla="*/ f91 f8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3" t="f96" r="f94" b="f95"/>
              <a:pathLst>
                <a:path w="5515" h="10240">
                  <a:moveTo>
                    <a:pt x="f5" y="f2"/>
                  </a:moveTo>
                  <a:cubicBezTo>
                    <a:pt x="f6" y="f2"/>
                    <a:pt x="f7" y="f8"/>
                    <a:pt x="f7" y="f5"/>
                  </a:cubicBezTo>
                  <a:lnTo>
                    <a:pt x="f7" y="f9"/>
                  </a:lnTo>
                  <a:cubicBezTo>
                    <a:pt x="f7" y="f10"/>
                    <a:pt x="f11" y="f12"/>
                    <a:pt x="f13" y="f14"/>
                  </a:cubicBezTo>
                  <a:lnTo>
                    <a:pt x="f15" y="f16"/>
                  </a:lnTo>
                  <a:cubicBezTo>
                    <a:pt x="f17" y="f18"/>
                    <a:pt x="f19" y="f20"/>
                    <a:pt x="f19" y="f21"/>
                  </a:cubicBezTo>
                  <a:lnTo>
                    <a:pt x="f19" y="f22"/>
                  </a:lnTo>
                  <a:cubicBezTo>
                    <a:pt x="f19" y="f23"/>
                    <a:pt x="f24" y="f25"/>
                    <a:pt x="f26" y="f25"/>
                  </a:cubicBezTo>
                  <a:lnTo>
                    <a:pt x="f27" y="f25"/>
                  </a:lnTo>
                  <a:lnTo>
                    <a:pt x="f27" y="f28"/>
                  </a:lnTo>
                  <a:cubicBezTo>
                    <a:pt x="f27" y="f29"/>
                    <a:pt x="f30" y="f31"/>
                    <a:pt x="f32" y="f33"/>
                  </a:cubicBezTo>
                  <a:cubicBezTo>
                    <a:pt x="f34" y="f35"/>
                    <a:pt x="f36" y="f37"/>
                    <a:pt x="f38" y="f37"/>
                  </a:cubicBezTo>
                  <a:cubicBezTo>
                    <a:pt x="f39" y="f37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7"/>
                  </a:cubicBezTo>
                  <a:cubicBezTo>
                    <a:pt x="f49" y="f47"/>
                    <a:pt x="f50" y="f51"/>
                    <a:pt x="f52" y="f53"/>
                  </a:cubicBezTo>
                  <a:cubicBezTo>
                    <a:pt x="f17" y="f54"/>
                    <a:pt x="f55" y="f56"/>
                    <a:pt x="f57" y="f58"/>
                  </a:cubicBezTo>
                  <a:lnTo>
                    <a:pt x="f59" y="f60"/>
                  </a:lnTo>
                  <a:cubicBezTo>
                    <a:pt x="f61" y="f62"/>
                    <a:pt x="f61" y="f63"/>
                    <a:pt x="f59" y="f64"/>
                  </a:cubicBezTo>
                  <a:cubicBezTo>
                    <a:pt x="f65" y="f66"/>
                    <a:pt x="f67" y="f68"/>
                    <a:pt x="f69" y="f68"/>
                  </a:cubicBezTo>
                  <a:cubicBezTo>
                    <a:pt x="f70" y="f68"/>
                    <a:pt x="f71" y="f66"/>
                    <a:pt x="f72" y="f64"/>
                  </a:cubicBezTo>
                  <a:lnTo>
                    <a:pt x="f15" y="f73"/>
                  </a:lnTo>
                  <a:cubicBezTo>
                    <a:pt x="f74" y="f75"/>
                    <a:pt x="f76" y="f58"/>
                    <a:pt x="f76" y="f77"/>
                  </a:cubicBezTo>
                  <a:lnTo>
                    <a:pt x="f76" y="f5"/>
                  </a:lnTo>
                  <a:cubicBezTo>
                    <a:pt x="f76" y="f78"/>
                    <a:pt x="f79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7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chemeClr val="bg1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1" name="Google Shape;6868;p88">
              <a:extLst>
                <a:ext uri="{FF2B5EF4-FFF2-40B4-BE49-F238E27FC236}">
                  <a16:creationId xmlns:a16="http://schemas.microsoft.com/office/drawing/2014/main" id="{256D0DFA-9B4E-74A0-7F99-E195ED956B55}"/>
                </a:ext>
              </a:extLst>
            </p:cNvPr>
            <p:cNvSpPr/>
            <p:nvPr/>
          </p:nvSpPr>
          <p:spPr>
            <a:xfrm>
              <a:off x="4637827" y="3534256"/>
              <a:ext cx="179002" cy="37107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483"/>
                <a:gd name="f4" fmla="val 10271"/>
                <a:gd name="f5" fmla="val 4758"/>
                <a:gd name="f6" fmla="val 4380"/>
                <a:gd name="f7" fmla="val 4096"/>
                <a:gd name="f8" fmla="val 315"/>
                <a:gd name="f9" fmla="val 662"/>
                <a:gd name="f10" fmla="val 4190"/>
                <a:gd name="f11" fmla="val 4474"/>
                <a:gd name="f12" fmla="val 3970"/>
                <a:gd name="f13" fmla="val 3781"/>
                <a:gd name="f14" fmla="val 4915"/>
                <a:gd name="f15" fmla="val 1922"/>
                <a:gd name="f16" fmla="val 6774"/>
                <a:gd name="f17" fmla="val 1875"/>
                <a:gd name="f18" fmla="val 6821"/>
                <a:gd name="f19" fmla="val 1788"/>
                <a:gd name="f20" fmla="val 6845"/>
                <a:gd name="f21" fmla="val 1698"/>
                <a:gd name="f22" fmla="val 1607"/>
                <a:gd name="f23" fmla="val 1513"/>
                <a:gd name="f24" fmla="val 1450"/>
                <a:gd name="f25" fmla="val 1355"/>
                <a:gd name="f26" fmla="val 6648"/>
                <a:gd name="f27" fmla="val 6427"/>
                <a:gd name="f28" fmla="val 6301"/>
                <a:gd name="f29" fmla="val 3308"/>
                <a:gd name="f30" fmla="val 4442"/>
                <a:gd name="f31" fmla="val 3497"/>
                <a:gd name="f32" fmla="val 4285"/>
                <a:gd name="f33" fmla="val 3560"/>
                <a:gd name="f34" fmla="val 3812"/>
                <a:gd name="f35" fmla="val 3277"/>
                <a:gd name="f36" fmla="val 3529"/>
                <a:gd name="f37" fmla="val 3140"/>
                <a:gd name="f38" fmla="val 3392"/>
                <a:gd name="f39" fmla="val 2972"/>
                <a:gd name="f40" fmla="val 3332"/>
                <a:gd name="f41" fmla="val 2807"/>
                <a:gd name="f42" fmla="val 2592"/>
                <a:gd name="f43" fmla="val 2379"/>
                <a:gd name="f44" fmla="val 3432"/>
                <a:gd name="f45" fmla="val 2237"/>
                <a:gd name="f46" fmla="val 3592"/>
                <a:gd name="f47" fmla="val 347"/>
                <a:gd name="f48" fmla="val 5419"/>
                <a:gd name="f49" fmla="val 5482"/>
                <a:gd name="f50" fmla="val 158"/>
                <a:gd name="f51" fmla="val 5671"/>
                <a:gd name="f52" fmla="val 6018"/>
                <a:gd name="f53" fmla="val 8129"/>
                <a:gd name="f54" fmla="val 8412"/>
                <a:gd name="f55" fmla="val 3088"/>
                <a:gd name="f56" fmla="val 3434"/>
                <a:gd name="f57" fmla="val 10113"/>
                <a:gd name="f58" fmla="val 9924"/>
                <a:gd name="f59" fmla="val 8570"/>
                <a:gd name="f60" fmla="val 3623"/>
                <a:gd name="f61" fmla="val 7908"/>
                <a:gd name="f62" fmla="val 7530"/>
                <a:gd name="f63" fmla="val 5293"/>
                <a:gd name="f64" fmla="val 5104"/>
                <a:gd name="f65" fmla="val 5388"/>
                <a:gd name="f66" fmla="val 4663"/>
                <a:gd name="f67" fmla="val 4411"/>
                <a:gd name="f68" fmla="val 5451"/>
                <a:gd name="f69" fmla="val 284"/>
                <a:gd name="f70" fmla="val 5136"/>
                <a:gd name="f71" fmla="*/ f0 1 5483"/>
                <a:gd name="f72" fmla="*/ f1 1 10271"/>
                <a:gd name="f73" fmla="val f2"/>
                <a:gd name="f74" fmla="val f3"/>
                <a:gd name="f75" fmla="val f4"/>
                <a:gd name="f76" fmla="+- f75 0 f73"/>
                <a:gd name="f77" fmla="+- f74 0 f73"/>
                <a:gd name="f78" fmla="*/ f77 1 5483"/>
                <a:gd name="f79" fmla="*/ f76 1 10271"/>
                <a:gd name="f80" fmla="*/ f73 1 f78"/>
                <a:gd name="f81" fmla="*/ f74 1 f78"/>
                <a:gd name="f82" fmla="*/ f73 1 f79"/>
                <a:gd name="f83" fmla="*/ f75 1 f79"/>
                <a:gd name="f84" fmla="*/ f80 f71 1"/>
                <a:gd name="f85" fmla="*/ f81 f71 1"/>
                <a:gd name="f86" fmla="*/ f83 f72 1"/>
                <a:gd name="f87" fmla="*/ f82 f7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4" t="f87" r="f85" b="f86"/>
              <a:pathLst>
                <a:path w="5483" h="10271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10"/>
                  </a:lnTo>
                  <a:cubicBezTo>
                    <a:pt x="f7" y="f11"/>
                    <a:pt x="f12" y="f5"/>
                    <a:pt x="f13" y="f14"/>
                  </a:cubicBezTo>
                  <a:lnTo>
                    <a:pt x="f15" y="f16"/>
                  </a:ln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18"/>
                    <a:pt x="f24" y="f16"/>
                  </a:cubicBezTo>
                  <a:cubicBezTo>
                    <a:pt x="f25" y="f26"/>
                    <a:pt x="f25" y="f27"/>
                    <a:pt x="f24" y="f28"/>
                  </a:cubicBezTo>
                  <a:lnTo>
                    <a:pt x="f29" y="f30"/>
                  </a:lnTo>
                  <a:cubicBezTo>
                    <a:pt x="f31" y="f32"/>
                    <a:pt x="f33" y="f34"/>
                    <a:pt x="f35" y="f36"/>
                  </a:cubicBezTo>
                  <a:cubicBezTo>
                    <a:pt x="f37" y="f38"/>
                    <a:pt x="f39" y="f40"/>
                    <a:pt x="f41" y="f40"/>
                  </a:cubicBezTo>
                  <a:cubicBezTo>
                    <a:pt x="f42" y="f40"/>
                    <a:pt x="f43" y="f44"/>
                    <a:pt x="f45" y="f46"/>
                  </a:cubicBezTo>
                  <a:cubicBezTo>
                    <a:pt x="f45" y="f46"/>
                    <a:pt x="f47" y="f48"/>
                    <a:pt x="f47" y="f49"/>
                  </a:cubicBezTo>
                  <a:cubicBezTo>
                    <a:pt x="f50" y="f51"/>
                    <a:pt x="f2" y="f52"/>
                    <a:pt x="f2" y="f27"/>
                  </a:cubicBezTo>
                  <a:lnTo>
                    <a:pt x="f2" y="f53"/>
                  </a:lnTo>
                  <a:lnTo>
                    <a:pt x="f2" y="f54"/>
                  </a:lnTo>
                  <a:lnTo>
                    <a:pt x="f2" y="f4"/>
                  </a:lnTo>
                  <a:lnTo>
                    <a:pt x="f55" y="f4"/>
                  </a:lnTo>
                  <a:cubicBezTo>
                    <a:pt x="f35" y="f4"/>
                    <a:pt x="f56" y="f57"/>
                    <a:pt x="f56" y="f58"/>
                  </a:cubicBezTo>
                  <a:lnTo>
                    <a:pt x="f56" y="f59"/>
                  </a:lnTo>
                  <a:cubicBezTo>
                    <a:pt x="f56" y="f53"/>
                    <a:pt x="f60" y="f61"/>
                    <a:pt x="f34" y="f62"/>
                  </a:cubicBezTo>
                  <a:lnTo>
                    <a:pt x="f63" y="f64"/>
                  </a:lnTo>
                  <a:cubicBezTo>
                    <a:pt x="f65" y="f14"/>
                    <a:pt x="f49" y="f66"/>
                    <a:pt x="f49" y="f67"/>
                  </a:cubicBezTo>
                  <a:lnTo>
                    <a:pt x="f49" y="f9"/>
                  </a:lnTo>
                  <a:cubicBezTo>
                    <a:pt x="f68" y="f69"/>
                    <a:pt x="f70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7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chemeClr val="bg1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2" name="Google Shape;6869;p88">
              <a:extLst>
                <a:ext uri="{FF2B5EF4-FFF2-40B4-BE49-F238E27FC236}">
                  <a16:creationId xmlns:a16="http://schemas.microsoft.com/office/drawing/2014/main" id="{DD0F546F-F334-0434-EF81-68EB9111D954}"/>
                </a:ext>
              </a:extLst>
            </p:cNvPr>
            <p:cNvSpPr/>
            <p:nvPr/>
          </p:nvSpPr>
          <p:spPr>
            <a:xfrm>
              <a:off x="4714966" y="3580927"/>
              <a:ext cx="33951" cy="5466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40"/>
                <a:gd name="f4" fmla="val 1513"/>
                <a:gd name="f5" fmla="val 504"/>
                <a:gd name="f6" fmla="val 252"/>
                <a:gd name="f7" fmla="val 32"/>
                <a:gd name="f8" fmla="val 284"/>
                <a:gd name="f9" fmla="val 567"/>
                <a:gd name="f10" fmla="val 1418"/>
                <a:gd name="f11" fmla="val 126"/>
                <a:gd name="f12" fmla="val 1386"/>
                <a:gd name="f13" fmla="val 1355"/>
                <a:gd name="f14" fmla="val 410"/>
                <a:gd name="f15" fmla="val 630"/>
                <a:gd name="f16" fmla="val 819"/>
                <a:gd name="f17" fmla="val 1512"/>
                <a:gd name="f18" fmla="val 788"/>
                <a:gd name="f19" fmla="*/ f0 1 1040"/>
                <a:gd name="f20" fmla="*/ f1 1 1513"/>
                <a:gd name="f21" fmla="val f2"/>
                <a:gd name="f22" fmla="val f3"/>
                <a:gd name="f23" fmla="val f4"/>
                <a:gd name="f24" fmla="+- f23 0 f21"/>
                <a:gd name="f25" fmla="+- f22 0 f21"/>
                <a:gd name="f26" fmla="*/ f25 1 1040"/>
                <a:gd name="f27" fmla="*/ f24 1 1513"/>
                <a:gd name="f28" fmla="*/ f21 1 f26"/>
                <a:gd name="f29" fmla="*/ f22 1 f26"/>
                <a:gd name="f30" fmla="*/ f21 1 f27"/>
                <a:gd name="f31" fmla="*/ f23 1 f27"/>
                <a:gd name="f32" fmla="*/ f28 f19 1"/>
                <a:gd name="f33" fmla="*/ f29 f19 1"/>
                <a:gd name="f34" fmla="*/ f31 f20 1"/>
                <a:gd name="f35" fmla="*/ f30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1040" h="1513">
                  <a:moveTo>
                    <a:pt x="f5" y="f2"/>
                  </a:moveTo>
                  <a:cubicBezTo>
                    <a:pt x="f6" y="f7"/>
                    <a:pt x="f2" y="f8"/>
                    <a:pt x="f2" y="f9"/>
                  </a:cubicBezTo>
                  <a:lnTo>
                    <a:pt x="f2" y="f10"/>
                  </a:lnTo>
                  <a:cubicBezTo>
                    <a:pt x="f11" y="f12"/>
                    <a:pt x="f6" y="f13"/>
                    <a:pt x="f14" y="f13"/>
                  </a:cubicBezTo>
                  <a:cubicBezTo>
                    <a:pt x="f15" y="f13"/>
                    <a:pt x="f16" y="f12"/>
                    <a:pt x="f3" y="f17"/>
                  </a:cubicBezTo>
                  <a:lnTo>
                    <a:pt x="f3" y="f5"/>
                  </a:lnTo>
                  <a:cubicBezTo>
                    <a:pt x="f3" y="f6"/>
                    <a:pt x="f18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7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chemeClr val="bg1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3" name="Google Shape;6870;p88">
              <a:extLst>
                <a:ext uri="{FF2B5EF4-FFF2-40B4-BE49-F238E27FC236}">
                  <a16:creationId xmlns:a16="http://schemas.microsoft.com/office/drawing/2014/main" id="{2DD7738D-FDA3-0D64-CF41-0D98CDEA52A3}"/>
                </a:ext>
              </a:extLst>
            </p:cNvPr>
            <p:cNvSpPr/>
            <p:nvPr/>
          </p:nvSpPr>
          <p:spPr>
            <a:xfrm>
              <a:off x="4502048" y="3583963"/>
              <a:ext cx="32936" cy="5274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09"/>
                <a:gd name="f4" fmla="val 1460"/>
                <a:gd name="f5" fmla="val 418"/>
                <a:gd name="f6" fmla="val 1"/>
                <a:gd name="f7" fmla="val 177"/>
                <a:gd name="f8" fmla="val 229"/>
                <a:gd name="f9" fmla="val 483"/>
                <a:gd name="f10" fmla="val 190"/>
                <a:gd name="f11" fmla="val 1334"/>
                <a:gd name="f12" fmla="val 379"/>
                <a:gd name="f13" fmla="val 1302"/>
                <a:gd name="f14" fmla="val 631"/>
                <a:gd name="f15" fmla="val 725"/>
                <a:gd name="f16" fmla="val 883"/>
                <a:gd name="f17" fmla="val 1365"/>
                <a:gd name="f18" fmla="val 515"/>
                <a:gd name="f19" fmla="val 231"/>
                <a:gd name="f20" fmla="val 788"/>
                <a:gd name="f21" fmla="val 11"/>
                <a:gd name="f22" fmla="val 505"/>
                <a:gd name="f23" fmla="val 475"/>
                <a:gd name="f24" fmla="val 4"/>
                <a:gd name="f25" fmla="val 446"/>
                <a:gd name="f26" fmla="*/ f0 1 1009"/>
                <a:gd name="f27" fmla="*/ f1 1 1460"/>
                <a:gd name="f28" fmla="val f2"/>
                <a:gd name="f29" fmla="val f3"/>
                <a:gd name="f30" fmla="val f4"/>
                <a:gd name="f31" fmla="+- f30 0 f28"/>
                <a:gd name="f32" fmla="+- f29 0 f28"/>
                <a:gd name="f33" fmla="*/ f32 1 1009"/>
                <a:gd name="f34" fmla="*/ f31 1 1460"/>
                <a:gd name="f35" fmla="*/ f28 1 f33"/>
                <a:gd name="f36" fmla="*/ f29 1 f33"/>
                <a:gd name="f37" fmla="*/ f28 1 f34"/>
                <a:gd name="f38" fmla="*/ f30 1 f34"/>
                <a:gd name="f39" fmla="*/ f35 f26 1"/>
                <a:gd name="f40" fmla="*/ f36 f26 1"/>
                <a:gd name="f41" fmla="*/ f38 f27 1"/>
                <a:gd name="f42" fmla="*/ f37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9" t="f42" r="f40" b="f41"/>
              <a:pathLst>
                <a:path w="1009" h="1460">
                  <a:moveTo>
                    <a:pt x="f5" y="f6"/>
                  </a:moveTo>
                  <a:cubicBezTo>
                    <a:pt x="f7" y="f6"/>
                    <a:pt x="f6" y="f8"/>
                    <a:pt x="f6" y="f9"/>
                  </a:cubicBezTo>
                  <a:lnTo>
                    <a:pt x="f6" y="f4"/>
                  </a:lnTo>
                  <a:cubicBezTo>
                    <a:pt x="f10" y="f11"/>
                    <a:pt x="f12" y="f13"/>
                    <a:pt x="f14" y="f13"/>
                  </a:cubicBezTo>
                  <a:cubicBezTo>
                    <a:pt x="f15" y="f13"/>
                    <a:pt x="f16" y="f11"/>
                    <a:pt x="f3" y="f17"/>
                  </a:cubicBezTo>
                  <a:lnTo>
                    <a:pt x="f3" y="f18"/>
                  </a:lnTo>
                  <a:cubicBezTo>
                    <a:pt x="f3" y="f19"/>
                    <a:pt x="f20" y="f21"/>
                    <a:pt x="f22" y="f21"/>
                  </a:cubicBezTo>
                  <a:cubicBezTo>
                    <a:pt x="f23" y="f24"/>
                    <a:pt x="f25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7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chemeClr val="bg1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4" name="Google Shape;6871;p88">
              <a:extLst>
                <a:ext uri="{FF2B5EF4-FFF2-40B4-BE49-F238E27FC236}">
                  <a16:creationId xmlns:a16="http://schemas.microsoft.com/office/drawing/2014/main" id="{257D7E9E-DDAC-57FE-D1F8-7A79B2074609}"/>
                </a:ext>
              </a:extLst>
            </p:cNvPr>
            <p:cNvSpPr/>
            <p:nvPr/>
          </p:nvSpPr>
          <p:spPr>
            <a:xfrm>
              <a:off x="4580238" y="3483022"/>
              <a:ext cx="89483" cy="9906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41"/>
                <a:gd name="f4" fmla="val 2742"/>
                <a:gd name="f5" fmla="val 1386"/>
                <a:gd name="f6" fmla="val 1"/>
                <a:gd name="f7" fmla="val 630"/>
                <a:gd name="f8" fmla="val 631"/>
                <a:gd name="f9" fmla="val 1387"/>
                <a:gd name="f10" fmla="val 2174"/>
                <a:gd name="f11" fmla="val 2111"/>
                <a:gd name="f12" fmla="*/ f0 1 2741"/>
                <a:gd name="f13" fmla="*/ f1 1 2742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2741"/>
                <a:gd name="f20" fmla="*/ f17 1 2742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2741" h="2742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cubicBezTo>
                    <a:pt x="f2" y="f10"/>
                    <a:pt x="f7" y="f4"/>
                    <a:pt x="f5" y="f4"/>
                  </a:cubicBezTo>
                  <a:cubicBezTo>
                    <a:pt x="f11" y="f4"/>
                    <a:pt x="f3" y="f11"/>
                    <a:pt x="f3" y="f9"/>
                  </a:cubicBezTo>
                  <a:cubicBezTo>
                    <a:pt x="f3" y="f8"/>
                    <a:pt x="f11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7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chemeClr val="bg1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5" name="Google Shape;6872;p88">
              <a:extLst>
                <a:ext uri="{FF2B5EF4-FFF2-40B4-BE49-F238E27FC236}">
                  <a16:creationId xmlns:a16="http://schemas.microsoft.com/office/drawing/2014/main" id="{97520D90-66C7-EF08-7C77-67E71FECB529}"/>
                </a:ext>
              </a:extLst>
            </p:cNvPr>
            <p:cNvSpPr/>
            <p:nvPr/>
          </p:nvSpPr>
          <p:spPr>
            <a:xfrm>
              <a:off x="4554507" y="3607088"/>
              <a:ext cx="140936" cy="9906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317"/>
                <a:gd name="f4" fmla="val 2742"/>
                <a:gd name="f5" fmla="val 2174"/>
                <a:gd name="f6" fmla="val 1"/>
                <a:gd name="f7" fmla="val 1292"/>
                <a:gd name="f8" fmla="val 505"/>
                <a:gd name="f9" fmla="val 379"/>
                <a:gd name="f10" fmla="val 1040"/>
                <a:gd name="f11" fmla="val 32"/>
                <a:gd name="f12" fmla="val 1103"/>
                <a:gd name="f13" fmla="val 946"/>
                <a:gd name="f14" fmla="val 1985"/>
                <a:gd name="f15" fmla="val 1450"/>
                <a:gd name="f16" fmla="val 2458"/>
                <a:gd name="f17" fmla="val 1702"/>
                <a:gd name="f18" fmla="val 2647"/>
                <a:gd name="f19" fmla="val 4254"/>
                <a:gd name="f20" fmla="val 1135"/>
                <a:gd name="f21" fmla="val 3813"/>
                <a:gd name="f22" fmla="val 410"/>
                <a:gd name="f23" fmla="val 3025"/>
                <a:gd name="f24" fmla="*/ f0 1 4317"/>
                <a:gd name="f25" fmla="*/ f1 1 2742"/>
                <a:gd name="f26" fmla="val f2"/>
                <a:gd name="f27" fmla="val f3"/>
                <a:gd name="f28" fmla="val f4"/>
                <a:gd name="f29" fmla="+- f28 0 f26"/>
                <a:gd name="f30" fmla="+- f27 0 f26"/>
                <a:gd name="f31" fmla="*/ f30 1 4317"/>
                <a:gd name="f32" fmla="*/ f29 1 2742"/>
                <a:gd name="f33" fmla="*/ f26 1 f31"/>
                <a:gd name="f34" fmla="*/ f27 1 f31"/>
                <a:gd name="f35" fmla="*/ f26 1 f32"/>
                <a:gd name="f36" fmla="*/ f28 1 f32"/>
                <a:gd name="f37" fmla="*/ f33 f24 1"/>
                <a:gd name="f38" fmla="*/ f34 f24 1"/>
                <a:gd name="f39" fmla="*/ f36 f25 1"/>
                <a:gd name="f40" fmla="*/ f35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4317" h="2742">
                  <a:moveTo>
                    <a:pt x="f5" y="f6"/>
                  </a:moveTo>
                  <a:cubicBezTo>
                    <a:pt x="f7" y="f6"/>
                    <a:pt x="f8" y="f9"/>
                    <a:pt x="f2" y="f10"/>
                  </a:cubicBezTo>
                  <a:lnTo>
                    <a:pt x="f11" y="f12"/>
                  </a:lnTo>
                  <a:cubicBezTo>
                    <a:pt x="f13" y="f14"/>
                    <a:pt x="f15" y="f16"/>
                    <a:pt x="f17" y="f4"/>
                  </a:cubicBezTo>
                  <a:lnTo>
                    <a:pt x="f18" y="f4"/>
                  </a:lnTo>
                  <a:lnTo>
                    <a:pt x="f19" y="f20"/>
                  </a:lnTo>
                  <a:lnTo>
                    <a:pt x="f3" y="f10"/>
                  </a:lnTo>
                  <a:cubicBezTo>
                    <a:pt x="f21" y="f22"/>
                    <a:pt x="f23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7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chemeClr val="bg1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36" name="Google Shape;6957;p88">
            <a:extLst>
              <a:ext uri="{FF2B5EF4-FFF2-40B4-BE49-F238E27FC236}">
                <a16:creationId xmlns:a16="http://schemas.microsoft.com/office/drawing/2014/main" id="{C5DF5525-89F5-78B4-4838-5C2ACCF9A71F}"/>
              </a:ext>
            </a:extLst>
          </p:cNvPr>
          <p:cNvGrpSpPr/>
          <p:nvPr/>
        </p:nvGrpSpPr>
        <p:grpSpPr>
          <a:xfrm>
            <a:off x="3218364" y="1314738"/>
            <a:ext cx="498079" cy="497116"/>
            <a:chOff x="3730944" y="986052"/>
            <a:chExt cx="373559" cy="372837"/>
          </a:xfrm>
          <a:solidFill>
            <a:schemeClr val="bg2"/>
          </a:solidFill>
        </p:grpSpPr>
        <p:sp>
          <p:nvSpPr>
            <p:cNvPr id="37" name="Google Shape;6958;p88">
              <a:extLst>
                <a:ext uri="{FF2B5EF4-FFF2-40B4-BE49-F238E27FC236}">
                  <a16:creationId xmlns:a16="http://schemas.microsoft.com/office/drawing/2014/main" id="{20FC4DC3-F22F-3D64-6F48-A4D921A86F98}"/>
                </a:ext>
              </a:extLst>
            </p:cNvPr>
            <p:cNvSpPr/>
            <p:nvPr/>
          </p:nvSpPr>
          <p:spPr>
            <a:xfrm>
              <a:off x="3808475" y="986052"/>
              <a:ext cx="131929" cy="4358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28"/>
                <a:gd name="f4" fmla="val 1364"/>
                <a:gd name="f5" fmla="val 645"/>
                <a:gd name="f6" fmla="val 263"/>
                <a:gd name="f7" fmla="val 296"/>
                <a:gd name="f8" fmla="val 670"/>
                <a:gd name="f9" fmla="val 1016"/>
                <a:gd name="f10" fmla="val 1205"/>
                <a:gd name="f11" fmla="val 158"/>
                <a:gd name="f12" fmla="val 1363"/>
                <a:gd name="f13" fmla="val 347"/>
                <a:gd name="f14" fmla="val 3781"/>
                <a:gd name="f15" fmla="val 3970"/>
                <a:gd name="f16" fmla="val 4127"/>
                <a:gd name="f17" fmla="val 260"/>
                <a:gd name="f18" fmla="val 3812"/>
                <a:gd name="f19" fmla="val 8"/>
                <a:gd name="f20" fmla="val 3466"/>
                <a:gd name="f21" fmla="val 756"/>
                <a:gd name="f22" fmla="val 718"/>
                <a:gd name="f23" fmla="val 3"/>
                <a:gd name="f24" fmla="val 681"/>
                <a:gd name="f25" fmla="*/ f0 1 4128"/>
                <a:gd name="f26" fmla="*/ f1 1 1364"/>
                <a:gd name="f27" fmla="val f2"/>
                <a:gd name="f28" fmla="val f3"/>
                <a:gd name="f29" fmla="val f4"/>
                <a:gd name="f30" fmla="+- f29 0 f27"/>
                <a:gd name="f31" fmla="+- f28 0 f27"/>
                <a:gd name="f32" fmla="*/ f31 1 4128"/>
                <a:gd name="f33" fmla="*/ f30 1 1364"/>
                <a:gd name="f34" fmla="*/ f27 1 f32"/>
                <a:gd name="f35" fmla="*/ f28 1 f32"/>
                <a:gd name="f36" fmla="*/ f27 1 f33"/>
                <a:gd name="f37" fmla="*/ f29 1 f33"/>
                <a:gd name="f38" fmla="*/ f34 f25 1"/>
                <a:gd name="f39" fmla="*/ f35 f25 1"/>
                <a:gd name="f40" fmla="*/ f37 f26 1"/>
                <a:gd name="f41" fmla="*/ f36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8" t="f41" r="f39" b="f40"/>
              <a:pathLst>
                <a:path w="4128" h="1364">
                  <a:moveTo>
                    <a:pt x="f5" y="f2"/>
                  </a:moveTo>
                  <a:cubicBezTo>
                    <a:pt x="f6" y="f2"/>
                    <a:pt x="f2" y="f7"/>
                    <a:pt x="f2" y="f8"/>
                  </a:cubicBezTo>
                  <a:lnTo>
                    <a:pt x="f2" y="f9"/>
                  </a:lnTo>
                  <a:cubicBezTo>
                    <a:pt x="f2" y="f10"/>
                    <a:pt x="f11" y="f12"/>
                    <a:pt x="f13" y="f12"/>
                  </a:cubicBezTo>
                  <a:lnTo>
                    <a:pt x="f14" y="f12"/>
                  </a:lnTo>
                  <a:cubicBezTo>
                    <a:pt x="f15" y="f12"/>
                    <a:pt x="f16" y="f10"/>
                    <a:pt x="f16" y="f9"/>
                  </a:cubicBezTo>
                  <a:lnTo>
                    <a:pt x="f16" y="f8"/>
                  </a:lnTo>
                  <a:cubicBezTo>
                    <a:pt x="f16" y="f17"/>
                    <a:pt x="f18" y="f19"/>
                    <a:pt x="f20" y="f19"/>
                  </a:cubicBezTo>
                  <a:lnTo>
                    <a:pt x="f21" y="f19"/>
                  </a:lnTo>
                  <a:cubicBezTo>
                    <a:pt x="f22" y="f23"/>
                    <a:pt x="f24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7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chemeClr val="bg1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8" name="Google Shape;6959;p88">
              <a:extLst>
                <a:ext uri="{FF2B5EF4-FFF2-40B4-BE49-F238E27FC236}">
                  <a16:creationId xmlns:a16="http://schemas.microsoft.com/office/drawing/2014/main" id="{BB6ECC99-5320-6477-EBCE-7929ECCEA119}"/>
                </a:ext>
              </a:extLst>
            </p:cNvPr>
            <p:cNvSpPr/>
            <p:nvPr/>
          </p:nvSpPr>
          <p:spPr>
            <a:xfrm>
              <a:off x="3797384" y="1180618"/>
              <a:ext cx="21159" cy="2319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62"/>
                <a:gd name="f4" fmla="val 726"/>
                <a:gd name="f5" fmla="val 1"/>
                <a:gd name="f6" fmla="val 725"/>
                <a:gd name="f7" fmla="*/ f0 1 662"/>
                <a:gd name="f8" fmla="*/ f1 1 726"/>
                <a:gd name="f9" fmla="val f2"/>
                <a:gd name="f10" fmla="val f3"/>
                <a:gd name="f11" fmla="val f4"/>
                <a:gd name="f12" fmla="+- f11 0 f9"/>
                <a:gd name="f13" fmla="+- f10 0 f9"/>
                <a:gd name="f14" fmla="*/ f13 1 662"/>
                <a:gd name="f15" fmla="*/ f12 1 726"/>
                <a:gd name="f16" fmla="*/ f9 1 f14"/>
                <a:gd name="f17" fmla="*/ f10 1 f14"/>
                <a:gd name="f18" fmla="*/ f9 1 f15"/>
                <a:gd name="f19" fmla="*/ f11 1 f15"/>
                <a:gd name="f20" fmla="*/ f16 f7 1"/>
                <a:gd name="f21" fmla="*/ f17 f7 1"/>
                <a:gd name="f22" fmla="*/ f19 f8 1"/>
                <a:gd name="f23" fmla="*/ f18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0" t="f23" r="f21" b="f22"/>
              <a:pathLst>
                <a:path w="662" h="726">
                  <a:moveTo>
                    <a:pt x="f5" y="f5"/>
                  </a:moveTo>
                  <a:lnTo>
                    <a:pt x="f5" y="f6"/>
                  </a:lnTo>
                  <a:lnTo>
                    <a:pt x="f3" y="f6"/>
                  </a:lnTo>
                  <a:lnTo>
                    <a:pt x="f3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7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chemeClr val="bg1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9" name="Google Shape;6960;p88">
              <a:extLst>
                <a:ext uri="{FF2B5EF4-FFF2-40B4-BE49-F238E27FC236}">
                  <a16:creationId xmlns:a16="http://schemas.microsoft.com/office/drawing/2014/main" id="{CBC5393C-7C83-3062-F09B-A8236CE7547A}"/>
                </a:ext>
              </a:extLst>
            </p:cNvPr>
            <p:cNvSpPr/>
            <p:nvPr/>
          </p:nvSpPr>
          <p:spPr>
            <a:xfrm>
              <a:off x="3797384" y="1094043"/>
              <a:ext cx="21159" cy="2115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62"/>
                <a:gd name="f4" fmla="val 1"/>
                <a:gd name="f5" fmla="*/ f0 1 662"/>
                <a:gd name="f6" fmla="*/ f1 1 662"/>
                <a:gd name="f7" fmla="val f2"/>
                <a:gd name="f8" fmla="val f3"/>
                <a:gd name="f9" fmla="+- f8 0 f7"/>
                <a:gd name="f10" fmla="*/ f9 1 662"/>
                <a:gd name="f11" fmla="*/ f7 1 f10"/>
                <a:gd name="f12" fmla="*/ f8 1 f10"/>
                <a:gd name="f13" fmla="*/ f11 f5 1"/>
                <a:gd name="f14" fmla="*/ f12 f5 1"/>
                <a:gd name="f15" fmla="*/ f12 f6 1"/>
                <a:gd name="f16" fmla="*/ f11 f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3" t="f16" r="f14" b="f15"/>
              <a:pathLst>
                <a:path w="662" h="662">
                  <a:moveTo>
                    <a:pt x="f4" y="f2"/>
                  </a:moveTo>
                  <a:lnTo>
                    <a:pt x="f4" y="f3"/>
                  </a:lnTo>
                  <a:lnTo>
                    <a:pt x="f3" y="f3"/>
                  </a:ln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7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chemeClr val="bg1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0" name="Google Shape;6961;p88">
              <a:extLst>
                <a:ext uri="{FF2B5EF4-FFF2-40B4-BE49-F238E27FC236}">
                  <a16:creationId xmlns:a16="http://schemas.microsoft.com/office/drawing/2014/main" id="{530E1F0C-B090-C2DE-6010-66E9ABE95F25}"/>
                </a:ext>
              </a:extLst>
            </p:cNvPr>
            <p:cNvSpPr/>
            <p:nvPr/>
          </p:nvSpPr>
          <p:spPr>
            <a:xfrm>
              <a:off x="3797384" y="1270229"/>
              <a:ext cx="21159" cy="2118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62"/>
                <a:gd name="f4" fmla="val 663"/>
                <a:gd name="f5" fmla="val 1"/>
                <a:gd name="f6" fmla="*/ f0 1 662"/>
                <a:gd name="f7" fmla="*/ f1 1 663"/>
                <a:gd name="f8" fmla="val f2"/>
                <a:gd name="f9" fmla="val f3"/>
                <a:gd name="f10" fmla="val f4"/>
                <a:gd name="f11" fmla="+- f10 0 f8"/>
                <a:gd name="f12" fmla="+- f9 0 f8"/>
                <a:gd name="f13" fmla="*/ f12 1 662"/>
                <a:gd name="f14" fmla="*/ f11 1 663"/>
                <a:gd name="f15" fmla="*/ f8 1 f13"/>
                <a:gd name="f16" fmla="*/ f9 1 f13"/>
                <a:gd name="f17" fmla="*/ f8 1 f14"/>
                <a:gd name="f18" fmla="*/ f10 1 f14"/>
                <a:gd name="f19" fmla="*/ f15 f6 1"/>
                <a:gd name="f20" fmla="*/ f16 f6 1"/>
                <a:gd name="f21" fmla="*/ f18 f7 1"/>
                <a:gd name="f22" fmla="*/ f17 f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9" t="f22" r="f20" b="f21"/>
              <a:pathLst>
                <a:path w="662" h="663">
                  <a:moveTo>
                    <a:pt x="f5" y="f5"/>
                  </a:moveTo>
                  <a:lnTo>
                    <a:pt x="f5" y="f3"/>
                  </a:lnTo>
                  <a:lnTo>
                    <a:pt x="f3" y="f3"/>
                  </a:lnTo>
                  <a:lnTo>
                    <a:pt x="f3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7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chemeClr val="bg1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1" name="Google Shape;6962;p88">
              <a:extLst>
                <a:ext uri="{FF2B5EF4-FFF2-40B4-BE49-F238E27FC236}">
                  <a16:creationId xmlns:a16="http://schemas.microsoft.com/office/drawing/2014/main" id="{379E4D91-4F68-728C-56BB-3EB132E3F771}"/>
                </a:ext>
              </a:extLst>
            </p:cNvPr>
            <p:cNvSpPr/>
            <p:nvPr/>
          </p:nvSpPr>
          <p:spPr>
            <a:xfrm>
              <a:off x="3730944" y="1007440"/>
              <a:ext cx="284945" cy="35144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916"/>
                <a:gd name="f4" fmla="val 10997"/>
                <a:gd name="f5" fmla="val 7183"/>
                <a:gd name="f6" fmla="val 2049"/>
                <a:gd name="f7" fmla="val 7404"/>
                <a:gd name="f8" fmla="val 7561"/>
                <a:gd name="f9" fmla="val 2206"/>
                <a:gd name="f10" fmla="val 2395"/>
                <a:gd name="f11" fmla="val 2584"/>
                <a:gd name="f12" fmla="val 2742"/>
                <a:gd name="f13" fmla="val 4474"/>
                <a:gd name="f14" fmla="val 4285"/>
                <a:gd name="f15" fmla="val 4127"/>
                <a:gd name="f16" fmla="val 3151"/>
                <a:gd name="f17" fmla="val 2017"/>
                <a:gd name="f18" fmla="val 3340"/>
                <a:gd name="f19" fmla="val 3497"/>
                <a:gd name="f20" fmla="val 2175"/>
                <a:gd name="f21" fmla="val 2364"/>
                <a:gd name="f22" fmla="val 3750"/>
                <a:gd name="f23" fmla="val 3939"/>
                <a:gd name="f24" fmla="val 4097"/>
                <a:gd name="f25" fmla="val 1764"/>
                <a:gd name="f26" fmla="val 1575"/>
                <a:gd name="f27" fmla="val 1418"/>
                <a:gd name="f28" fmla="val 5860"/>
                <a:gd name="f29" fmla="val 3372"/>
                <a:gd name="f30" fmla="val 6049"/>
                <a:gd name="f31" fmla="val 6207"/>
                <a:gd name="f32" fmla="val 3529"/>
                <a:gd name="f33" fmla="val 4758"/>
                <a:gd name="f34" fmla="val 4916"/>
                <a:gd name="f35" fmla="val 5105"/>
                <a:gd name="f36" fmla="val 5325"/>
                <a:gd name="f37" fmla="val 5483"/>
                <a:gd name="f38" fmla="val 6491"/>
                <a:gd name="f39" fmla="val 6680"/>
                <a:gd name="f40" fmla="val 6837"/>
                <a:gd name="f41" fmla="val 6144"/>
                <a:gd name="f42" fmla="val 6302"/>
                <a:gd name="f43" fmla="val 7562"/>
                <a:gd name="f44" fmla="val 7720"/>
                <a:gd name="f45" fmla="val 7909"/>
                <a:gd name="f46" fmla="val 8098"/>
                <a:gd name="f47" fmla="val 8255"/>
                <a:gd name="f48" fmla="val 7531"/>
                <a:gd name="f49" fmla="val 7657"/>
                <a:gd name="f50" fmla="val 7877"/>
                <a:gd name="f51" fmla="val 9232"/>
                <a:gd name="f52" fmla="val 9452"/>
                <a:gd name="f53" fmla="val 9610"/>
                <a:gd name="f54" fmla="val 8885"/>
                <a:gd name="f55" fmla="val 9043"/>
                <a:gd name="f56" fmla="val 1040"/>
                <a:gd name="f57" fmla="val 1"/>
                <a:gd name="f58" fmla="val 504"/>
                <a:gd name="f59" fmla="val 473"/>
                <a:gd name="f60" fmla="val 1009"/>
                <a:gd name="f61" fmla="val 9956"/>
                <a:gd name="f62" fmla="val 32"/>
                <a:gd name="f63" fmla="val 10524"/>
                <a:gd name="f64" fmla="val 10996"/>
                <a:gd name="f65" fmla="val 7908"/>
                <a:gd name="f66" fmla="val 8444"/>
                <a:gd name="f67" fmla="val 347"/>
                <a:gd name="f68" fmla="val 915"/>
                <a:gd name="f69" fmla="val 6711"/>
                <a:gd name="f70" fmla="val 1387"/>
                <a:gd name="f71" fmla="val 6175"/>
                <a:gd name="f72" fmla="val 2741"/>
                <a:gd name="f73" fmla="val 1733"/>
                <a:gd name="f74" fmla="*/ f0 1 8916"/>
                <a:gd name="f75" fmla="*/ f1 1 10997"/>
                <a:gd name="f76" fmla="val f2"/>
                <a:gd name="f77" fmla="val f3"/>
                <a:gd name="f78" fmla="val f4"/>
                <a:gd name="f79" fmla="+- f78 0 f76"/>
                <a:gd name="f80" fmla="+- f77 0 f76"/>
                <a:gd name="f81" fmla="*/ f80 1 8916"/>
                <a:gd name="f82" fmla="*/ f79 1 10997"/>
                <a:gd name="f83" fmla="*/ f76 1 f81"/>
                <a:gd name="f84" fmla="*/ f77 1 f81"/>
                <a:gd name="f85" fmla="*/ f76 1 f82"/>
                <a:gd name="f86" fmla="*/ f78 1 f82"/>
                <a:gd name="f87" fmla="*/ f83 f74 1"/>
                <a:gd name="f88" fmla="*/ f84 f74 1"/>
                <a:gd name="f89" fmla="*/ f86 f75 1"/>
                <a:gd name="f90" fmla="*/ f85 f7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7" t="f90" r="f88" b="f89"/>
              <a:pathLst>
                <a:path w="8916" h="10997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15" y="f11"/>
                    <a:pt x="f15" y="f10"/>
                  </a:cubicBezTo>
                  <a:cubicBezTo>
                    <a:pt x="f15" y="f9"/>
                    <a:pt x="f14" y="f6"/>
                    <a:pt x="f13" y="f6"/>
                  </a:cubicBezTo>
                  <a:close/>
                  <a:moveTo>
                    <a:pt x="f16" y="f17"/>
                  </a:moveTo>
                  <a:cubicBezTo>
                    <a:pt x="f18" y="f17"/>
                    <a:pt x="f19" y="f20"/>
                    <a:pt x="f19" y="f21"/>
                  </a:cubicBezTo>
                  <a:lnTo>
                    <a:pt x="f19" y="f22"/>
                  </a:lnTo>
                  <a:cubicBezTo>
                    <a:pt x="f19" y="f23"/>
                    <a:pt x="f18" y="f24"/>
                    <a:pt x="f16" y="f24"/>
                  </a:cubicBezTo>
                  <a:lnTo>
                    <a:pt x="f25" y="f24"/>
                  </a:lnTo>
                  <a:cubicBezTo>
                    <a:pt x="f26" y="f24"/>
                    <a:pt x="f27" y="f23"/>
                    <a:pt x="f27" y="f22"/>
                  </a:cubicBezTo>
                  <a:lnTo>
                    <a:pt x="f27" y="f21"/>
                  </a:lnTo>
                  <a:cubicBezTo>
                    <a:pt x="f27" y="f20"/>
                    <a:pt x="f26" y="f17"/>
                    <a:pt x="f25" y="f17"/>
                  </a:cubicBezTo>
                  <a:close/>
                  <a:moveTo>
                    <a:pt x="f28" y="f29"/>
                  </a:moveTo>
                  <a:cubicBezTo>
                    <a:pt x="f30" y="f29"/>
                    <a:pt x="f31" y="f32"/>
                    <a:pt x="f31" y="f22"/>
                  </a:cubicBezTo>
                  <a:cubicBezTo>
                    <a:pt x="f31" y="f23"/>
                    <a:pt x="f30" y="f24"/>
                    <a:pt x="f28" y="f24"/>
                  </a:cubicBezTo>
                  <a:lnTo>
                    <a:pt x="f13" y="f24"/>
                  </a:lnTo>
                  <a:cubicBezTo>
                    <a:pt x="f14" y="f24"/>
                    <a:pt x="f15" y="f23"/>
                    <a:pt x="f15" y="f22"/>
                  </a:cubicBezTo>
                  <a:cubicBezTo>
                    <a:pt x="f15" y="f32"/>
                    <a:pt x="f14" y="f29"/>
                    <a:pt x="f13" y="f29"/>
                  </a:cubicBezTo>
                  <a:close/>
                  <a:moveTo>
                    <a:pt x="f5" y="f33"/>
                  </a:moveTo>
                  <a:cubicBezTo>
                    <a:pt x="f7" y="f33"/>
                    <a:pt x="f8" y="f34"/>
                    <a:pt x="f8" y="f35"/>
                  </a:cubicBezTo>
                  <a:cubicBezTo>
                    <a:pt x="f8" y="f36"/>
                    <a:pt x="f7" y="f37"/>
                    <a:pt x="f5" y="f37"/>
                  </a:cubicBezTo>
                  <a:lnTo>
                    <a:pt x="f13" y="f37"/>
                  </a:lnTo>
                  <a:cubicBezTo>
                    <a:pt x="f14" y="f37"/>
                    <a:pt x="f15" y="f36"/>
                    <a:pt x="f15" y="f35"/>
                  </a:cubicBezTo>
                  <a:cubicBezTo>
                    <a:pt x="f15" y="f34"/>
                    <a:pt x="f14" y="f33"/>
                    <a:pt x="f13" y="f33"/>
                  </a:cubicBezTo>
                  <a:close/>
                  <a:moveTo>
                    <a:pt x="f16" y="f33"/>
                  </a:moveTo>
                  <a:cubicBezTo>
                    <a:pt x="f18" y="f33"/>
                    <a:pt x="f19" y="f34"/>
                    <a:pt x="f19" y="f35"/>
                  </a:cubicBezTo>
                  <a:lnTo>
                    <a:pt x="f19" y="f38"/>
                  </a:lnTo>
                  <a:cubicBezTo>
                    <a:pt x="f19" y="f39"/>
                    <a:pt x="f18" y="f40"/>
                    <a:pt x="f16" y="f40"/>
                  </a:cubicBezTo>
                  <a:lnTo>
                    <a:pt x="f25" y="f40"/>
                  </a:lnTo>
                  <a:cubicBezTo>
                    <a:pt x="f26" y="f40"/>
                    <a:pt x="f27" y="f39"/>
                    <a:pt x="f27" y="f38"/>
                  </a:cubicBezTo>
                  <a:lnTo>
                    <a:pt x="f27" y="f35"/>
                  </a:lnTo>
                  <a:cubicBezTo>
                    <a:pt x="f27" y="f34"/>
                    <a:pt x="f26" y="f33"/>
                    <a:pt x="f25" y="f33"/>
                  </a:cubicBezTo>
                  <a:close/>
                  <a:moveTo>
                    <a:pt x="f28" y="f41"/>
                  </a:moveTo>
                  <a:cubicBezTo>
                    <a:pt x="f30" y="f41"/>
                    <a:pt x="f31" y="f42"/>
                    <a:pt x="f31" y="f38"/>
                  </a:cubicBezTo>
                  <a:cubicBezTo>
                    <a:pt x="f31" y="f39"/>
                    <a:pt x="f30" y="f40"/>
                    <a:pt x="f28" y="f40"/>
                  </a:cubicBezTo>
                  <a:lnTo>
                    <a:pt x="f13" y="f40"/>
                  </a:lnTo>
                  <a:cubicBezTo>
                    <a:pt x="f14" y="f40"/>
                    <a:pt x="f15" y="f39"/>
                    <a:pt x="f15" y="f38"/>
                  </a:cubicBezTo>
                  <a:cubicBezTo>
                    <a:pt x="f15" y="f42"/>
                    <a:pt x="f14" y="f41"/>
                    <a:pt x="f13" y="f41"/>
                  </a:cubicBezTo>
                  <a:close/>
                  <a:moveTo>
                    <a:pt x="f5" y="f43"/>
                  </a:moveTo>
                  <a:cubicBezTo>
                    <a:pt x="f7" y="f43"/>
                    <a:pt x="f8" y="f44"/>
                    <a:pt x="f8" y="f45"/>
                  </a:cubicBezTo>
                  <a:cubicBezTo>
                    <a:pt x="f8" y="f46"/>
                    <a:pt x="f7" y="f47"/>
                    <a:pt x="f5" y="f47"/>
                  </a:cubicBezTo>
                  <a:lnTo>
                    <a:pt x="f13" y="f47"/>
                  </a:lnTo>
                  <a:cubicBezTo>
                    <a:pt x="f14" y="f47"/>
                    <a:pt x="f15" y="f46"/>
                    <a:pt x="f15" y="f45"/>
                  </a:cubicBezTo>
                  <a:cubicBezTo>
                    <a:pt x="f15" y="f44"/>
                    <a:pt x="f14" y="f43"/>
                    <a:pt x="f13" y="f43"/>
                  </a:cubicBezTo>
                  <a:close/>
                  <a:moveTo>
                    <a:pt x="f16" y="f48"/>
                  </a:moveTo>
                  <a:cubicBezTo>
                    <a:pt x="f18" y="f48"/>
                    <a:pt x="f19" y="f49"/>
                    <a:pt x="f19" y="f50"/>
                  </a:cubicBezTo>
                  <a:lnTo>
                    <a:pt x="f19" y="f51"/>
                  </a:lnTo>
                  <a:cubicBezTo>
                    <a:pt x="f19" y="f52"/>
                    <a:pt x="f18" y="f53"/>
                    <a:pt x="f16" y="f53"/>
                  </a:cubicBezTo>
                  <a:lnTo>
                    <a:pt x="f25" y="f53"/>
                  </a:lnTo>
                  <a:cubicBezTo>
                    <a:pt x="f26" y="f53"/>
                    <a:pt x="f27" y="f52"/>
                    <a:pt x="f27" y="f51"/>
                  </a:cubicBezTo>
                  <a:lnTo>
                    <a:pt x="f27" y="f50"/>
                  </a:lnTo>
                  <a:cubicBezTo>
                    <a:pt x="f27" y="f49"/>
                    <a:pt x="f26" y="f48"/>
                    <a:pt x="f25" y="f48"/>
                  </a:cubicBezTo>
                  <a:close/>
                  <a:moveTo>
                    <a:pt x="f28" y="f54"/>
                  </a:moveTo>
                  <a:cubicBezTo>
                    <a:pt x="f30" y="f54"/>
                    <a:pt x="f31" y="f55"/>
                    <a:pt x="f31" y="f51"/>
                  </a:cubicBezTo>
                  <a:cubicBezTo>
                    <a:pt x="f31" y="f52"/>
                    <a:pt x="f30" y="f53"/>
                    <a:pt x="f28" y="f53"/>
                  </a:cubicBezTo>
                  <a:lnTo>
                    <a:pt x="f13" y="f53"/>
                  </a:lnTo>
                  <a:cubicBezTo>
                    <a:pt x="f14" y="f53"/>
                    <a:pt x="f15" y="f52"/>
                    <a:pt x="f15" y="f51"/>
                  </a:cubicBezTo>
                  <a:cubicBezTo>
                    <a:pt x="f15" y="f55"/>
                    <a:pt x="f14" y="f54"/>
                    <a:pt x="f13" y="f54"/>
                  </a:cubicBezTo>
                  <a:close/>
                  <a:moveTo>
                    <a:pt x="f56" y="f57"/>
                  </a:moveTo>
                  <a:cubicBezTo>
                    <a:pt x="f58" y="f57"/>
                    <a:pt x="f2" y="f59"/>
                    <a:pt x="f2" y="f60"/>
                  </a:cubicBezTo>
                  <a:lnTo>
                    <a:pt x="f2" y="f61"/>
                  </a:lnTo>
                  <a:cubicBezTo>
                    <a:pt x="f62" y="f63"/>
                    <a:pt x="f58" y="f64"/>
                    <a:pt x="f56" y="f64"/>
                  </a:cubicBezTo>
                  <a:lnTo>
                    <a:pt x="f65" y="f64"/>
                  </a:lnTo>
                  <a:cubicBezTo>
                    <a:pt x="f66" y="f64"/>
                    <a:pt x="f3" y="f63"/>
                    <a:pt x="f3" y="f61"/>
                  </a:cubicBezTo>
                  <a:lnTo>
                    <a:pt x="f3" y="f60"/>
                  </a:lnTo>
                  <a:cubicBezTo>
                    <a:pt x="f3" y="f59"/>
                    <a:pt x="f66" y="f57"/>
                    <a:pt x="f65" y="f57"/>
                  </a:cubicBezTo>
                  <a:lnTo>
                    <a:pt x="f5" y="f57"/>
                  </a:lnTo>
                  <a:lnTo>
                    <a:pt x="f5" y="f67"/>
                  </a:lnTo>
                  <a:cubicBezTo>
                    <a:pt x="f5" y="f68"/>
                    <a:pt x="f69" y="f70"/>
                    <a:pt x="f71" y="f70"/>
                  </a:cubicBezTo>
                  <a:lnTo>
                    <a:pt x="f72" y="f70"/>
                  </a:lnTo>
                  <a:cubicBezTo>
                    <a:pt x="f9" y="f70"/>
                    <a:pt x="f73" y="f68"/>
                    <a:pt x="f73" y="f67"/>
                  </a:cubicBezTo>
                  <a:lnTo>
                    <a:pt x="f73" y="f57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7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chemeClr val="bg1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2" name="Google Shape;6963;p88">
              <a:extLst>
                <a:ext uri="{FF2B5EF4-FFF2-40B4-BE49-F238E27FC236}">
                  <a16:creationId xmlns:a16="http://schemas.microsoft.com/office/drawing/2014/main" id="{5A6D0B79-6D7E-A7CB-D5E5-C0E5AD0618E6}"/>
                </a:ext>
              </a:extLst>
            </p:cNvPr>
            <p:cNvSpPr/>
            <p:nvPr/>
          </p:nvSpPr>
          <p:spPr>
            <a:xfrm>
              <a:off x="4039023" y="1115165"/>
              <a:ext cx="65480" cy="13294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049"/>
                <a:gd name="f4" fmla="val 4160"/>
                <a:gd name="f5" fmla="val 1"/>
                <a:gd name="f6" fmla="*/ f0 1 2049"/>
                <a:gd name="f7" fmla="*/ f1 1 4160"/>
                <a:gd name="f8" fmla="val f2"/>
                <a:gd name="f9" fmla="val f3"/>
                <a:gd name="f10" fmla="val f4"/>
                <a:gd name="f11" fmla="+- f10 0 f8"/>
                <a:gd name="f12" fmla="+- f9 0 f8"/>
                <a:gd name="f13" fmla="*/ f12 1 2049"/>
                <a:gd name="f14" fmla="*/ f11 1 4160"/>
                <a:gd name="f15" fmla="*/ f8 1 f13"/>
                <a:gd name="f16" fmla="*/ f9 1 f13"/>
                <a:gd name="f17" fmla="*/ f8 1 f14"/>
                <a:gd name="f18" fmla="*/ f10 1 f14"/>
                <a:gd name="f19" fmla="*/ f15 f6 1"/>
                <a:gd name="f20" fmla="*/ f16 f6 1"/>
                <a:gd name="f21" fmla="*/ f18 f7 1"/>
                <a:gd name="f22" fmla="*/ f17 f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9" t="f22" r="f20" b="f21"/>
              <a:pathLst>
                <a:path w="2049" h="4160">
                  <a:moveTo>
                    <a:pt x="f5" y="f5"/>
                  </a:moveTo>
                  <a:lnTo>
                    <a:pt x="f5" y="f4"/>
                  </a:lnTo>
                  <a:lnTo>
                    <a:pt x="f3" y="f4"/>
                  </a:lnTo>
                  <a:lnTo>
                    <a:pt x="f3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7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chemeClr val="bg1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3" name="Google Shape;6964;p88">
              <a:extLst>
                <a:ext uri="{FF2B5EF4-FFF2-40B4-BE49-F238E27FC236}">
                  <a16:creationId xmlns:a16="http://schemas.microsoft.com/office/drawing/2014/main" id="{90A0A656-8E43-F6A5-1275-52579011D307}"/>
                </a:ext>
              </a:extLst>
            </p:cNvPr>
            <p:cNvSpPr/>
            <p:nvPr/>
          </p:nvSpPr>
          <p:spPr>
            <a:xfrm>
              <a:off x="4039023" y="1028590"/>
              <a:ext cx="65480" cy="6548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049"/>
                <a:gd name="f4" fmla="val 1009"/>
                <a:gd name="f5" fmla="val 1"/>
                <a:gd name="f6" fmla="val 473"/>
                <a:gd name="f7" fmla="val 1040"/>
                <a:gd name="f8" fmla="val 2048"/>
                <a:gd name="f9" fmla="val 1576"/>
                <a:gd name="f10" fmla="*/ f0 1 2049"/>
                <a:gd name="f11" fmla="*/ f1 1 2049"/>
                <a:gd name="f12" fmla="val f2"/>
                <a:gd name="f13" fmla="val f3"/>
                <a:gd name="f14" fmla="+- f13 0 f12"/>
                <a:gd name="f15" fmla="*/ f14 1 2049"/>
                <a:gd name="f16" fmla="*/ f12 1 f15"/>
                <a:gd name="f17" fmla="*/ f13 1 f15"/>
                <a:gd name="f18" fmla="*/ f16 f10 1"/>
                <a:gd name="f19" fmla="*/ f17 f10 1"/>
                <a:gd name="f20" fmla="*/ f17 f11 1"/>
                <a:gd name="f21" fmla="*/ f16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8" t="f21" r="f19" b="f20"/>
              <a:pathLst>
                <a:path w="2049" h="2049">
                  <a:moveTo>
                    <a:pt x="f4" y="f5"/>
                  </a:moveTo>
                  <a:cubicBezTo>
                    <a:pt x="f6" y="f5"/>
                    <a:pt x="f5" y="f6"/>
                    <a:pt x="f5" y="f7"/>
                  </a:cubicBezTo>
                  <a:lnTo>
                    <a:pt x="f5" y="f8"/>
                  </a:lnTo>
                  <a:lnTo>
                    <a:pt x="f3" y="f8"/>
                  </a:lnTo>
                  <a:lnTo>
                    <a:pt x="f3" y="f7"/>
                  </a:lnTo>
                  <a:cubicBezTo>
                    <a:pt x="f3" y="f6"/>
                    <a:pt x="f9" y="f5"/>
                    <a:pt x="f4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7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chemeClr val="bg1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4" name="Google Shape;6965;p88">
              <a:extLst>
                <a:ext uri="{FF2B5EF4-FFF2-40B4-BE49-F238E27FC236}">
                  <a16:creationId xmlns:a16="http://schemas.microsoft.com/office/drawing/2014/main" id="{B0297F3E-0355-D92C-EF2E-07330E5C83FA}"/>
                </a:ext>
              </a:extLst>
            </p:cNvPr>
            <p:cNvSpPr/>
            <p:nvPr/>
          </p:nvSpPr>
          <p:spPr>
            <a:xfrm>
              <a:off x="4041044" y="1270229"/>
              <a:ext cx="59445" cy="6548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860"/>
                <a:gd name="f4" fmla="val 2049"/>
                <a:gd name="f5" fmla="val 1"/>
                <a:gd name="f6" fmla="val 599"/>
                <a:gd name="f7" fmla="val 1796"/>
                <a:gd name="f8" fmla="val 694"/>
                <a:gd name="f9" fmla="val 1985"/>
                <a:gd name="f10" fmla="val 788"/>
                <a:gd name="f11" fmla="val 2048"/>
                <a:gd name="f12" fmla="val 946"/>
                <a:gd name="f13" fmla="val 1103"/>
                <a:gd name="f14" fmla="val 1229"/>
                <a:gd name="f15" fmla="val 1261"/>
                <a:gd name="f16" fmla="*/ f0 1 1860"/>
                <a:gd name="f17" fmla="*/ f1 1 2049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1860"/>
                <a:gd name="f24" fmla="*/ f21 1 2049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1860" h="2049">
                  <a:moveTo>
                    <a:pt x="f5" y="f5"/>
                  </a:moveTo>
                  <a:lnTo>
                    <a:pt x="f6" y="f7"/>
                  </a:lnTo>
                  <a:cubicBezTo>
                    <a:pt x="f8" y="f9"/>
                    <a:pt x="f10" y="f11"/>
                    <a:pt x="f12" y="f11"/>
                  </a:cubicBezTo>
                  <a:cubicBezTo>
                    <a:pt x="f13" y="f11"/>
                    <a:pt x="f14" y="f9"/>
                    <a:pt x="f15" y="f7"/>
                  </a:cubicBezTo>
                  <a:lnTo>
                    <a:pt x="f3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7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chemeClr val="bg1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45" name="Google Shape;6966;p88">
            <a:extLst>
              <a:ext uri="{FF2B5EF4-FFF2-40B4-BE49-F238E27FC236}">
                <a16:creationId xmlns:a16="http://schemas.microsoft.com/office/drawing/2014/main" id="{912E0CDD-1515-D6AC-E2A2-E2A8982B31DF}"/>
              </a:ext>
            </a:extLst>
          </p:cNvPr>
          <p:cNvGrpSpPr/>
          <p:nvPr/>
        </p:nvGrpSpPr>
        <p:grpSpPr>
          <a:xfrm>
            <a:off x="9163292" y="3411176"/>
            <a:ext cx="604881" cy="605820"/>
            <a:chOff x="8189640" y="2558381"/>
            <a:chExt cx="453661" cy="454365"/>
          </a:xfrm>
          <a:solidFill>
            <a:schemeClr val="bg2"/>
          </a:solidFill>
        </p:grpSpPr>
        <p:sp>
          <p:nvSpPr>
            <p:cNvPr id="46" name="Google Shape;6967;p88">
              <a:extLst>
                <a:ext uri="{FF2B5EF4-FFF2-40B4-BE49-F238E27FC236}">
                  <a16:creationId xmlns:a16="http://schemas.microsoft.com/office/drawing/2014/main" id="{4D4BC596-ACBF-B6EF-27FB-D006BFDBEA96}"/>
                </a:ext>
              </a:extLst>
            </p:cNvPr>
            <p:cNvSpPr/>
            <p:nvPr/>
          </p:nvSpPr>
          <p:spPr>
            <a:xfrm>
              <a:off x="8317162" y="2858761"/>
              <a:ext cx="12298" cy="1965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16"/>
                <a:gd name="f4" fmla="val 505"/>
                <a:gd name="f5" fmla="val 158"/>
                <a:gd name="f6" fmla="val 1"/>
                <a:gd name="f7" fmla="val 315"/>
                <a:gd name="f8" fmla="*/ f0 1 316"/>
                <a:gd name="f9" fmla="*/ f1 1 505"/>
                <a:gd name="f10" fmla="val f2"/>
                <a:gd name="f11" fmla="val f3"/>
                <a:gd name="f12" fmla="val f4"/>
                <a:gd name="f13" fmla="+- f12 0 f10"/>
                <a:gd name="f14" fmla="+- f11 0 f10"/>
                <a:gd name="f15" fmla="*/ f14 1 316"/>
                <a:gd name="f16" fmla="*/ f13 1 505"/>
                <a:gd name="f17" fmla="*/ f10 1 f15"/>
                <a:gd name="f18" fmla="*/ f11 1 f15"/>
                <a:gd name="f19" fmla="*/ f10 1 f16"/>
                <a:gd name="f20" fmla="*/ f12 1 f16"/>
                <a:gd name="f21" fmla="*/ f17 f8 1"/>
                <a:gd name="f22" fmla="*/ f18 f8 1"/>
                <a:gd name="f23" fmla="*/ f20 f9 1"/>
                <a:gd name="f24" fmla="*/ f19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316" h="505">
                  <a:moveTo>
                    <a:pt x="f5" y="f6"/>
                  </a:moveTo>
                  <a:lnTo>
                    <a:pt x="f2" y="f4"/>
                  </a:lnTo>
                  <a:lnTo>
                    <a:pt x="f7" y="f4"/>
                  </a:lnTo>
                  <a:lnTo>
                    <a:pt x="f5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7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chemeClr val="bg1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7" name="Google Shape;6968;p88">
              <a:extLst>
                <a:ext uri="{FF2B5EF4-FFF2-40B4-BE49-F238E27FC236}">
                  <a16:creationId xmlns:a16="http://schemas.microsoft.com/office/drawing/2014/main" id="{00BB422D-F3F7-C175-7F90-26DE8576605D}"/>
                </a:ext>
              </a:extLst>
            </p:cNvPr>
            <p:cNvSpPr/>
            <p:nvPr/>
          </p:nvSpPr>
          <p:spPr>
            <a:xfrm>
              <a:off x="8189640" y="2743538"/>
              <a:ext cx="267297" cy="26920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869"/>
                <a:gd name="f4" fmla="val 6918"/>
                <a:gd name="f5" fmla="val 3427"/>
                <a:gd name="f6" fmla="val 1449"/>
                <a:gd name="f7" fmla="val 3569"/>
                <a:gd name="f8" fmla="val 3718"/>
                <a:gd name="f9" fmla="val 1512"/>
                <a:gd name="f10" fmla="val 3781"/>
                <a:gd name="f11" fmla="val 1638"/>
                <a:gd name="f12" fmla="val 4317"/>
                <a:gd name="f13" fmla="val 3466"/>
                <a:gd name="f14" fmla="val 4474"/>
                <a:gd name="f15" fmla="val 4695"/>
                <a:gd name="f16" fmla="val 4852"/>
                <a:gd name="f17" fmla="val 3623"/>
                <a:gd name="f18" fmla="val 3812"/>
                <a:gd name="f19" fmla="val 3970"/>
                <a:gd name="f20" fmla="val 4726"/>
                <a:gd name="f21" fmla="val 4127"/>
                <a:gd name="f22" fmla="val 4537"/>
                <a:gd name="f23" fmla="val 4789"/>
                <a:gd name="f24" fmla="val 5072"/>
                <a:gd name="f25" fmla="val 5262"/>
                <a:gd name="f26" fmla="val 4758"/>
                <a:gd name="f27" fmla="val 5419"/>
                <a:gd name="f28" fmla="val 4569"/>
                <a:gd name="f29" fmla="val 5514"/>
                <a:gd name="f30" fmla="val 4545"/>
                <a:gd name="f31" fmla="val 5518"/>
                <a:gd name="f32" fmla="val 4521"/>
                <a:gd name="f33" fmla="val 5520"/>
                <a:gd name="f34" fmla="val 4498"/>
                <a:gd name="f35" fmla="val 4341"/>
                <a:gd name="f36" fmla="val 4210"/>
                <a:gd name="f37" fmla="val 5427"/>
                <a:gd name="f38" fmla="val 4128"/>
                <a:gd name="f39" fmla="val 3057"/>
                <a:gd name="f40" fmla="val 2710"/>
                <a:gd name="f41" fmla="val 2683"/>
                <a:gd name="f42" fmla="val 2535"/>
                <a:gd name="f43" fmla="val 2351"/>
                <a:gd name="f44" fmla="val 2325"/>
                <a:gd name="f45" fmla="val 2297"/>
                <a:gd name="f46" fmla="val 2269"/>
                <a:gd name="f47" fmla="val 2080"/>
                <a:gd name="f48" fmla="val 5451"/>
                <a:gd name="f49" fmla="val 2017"/>
                <a:gd name="f50" fmla="val 2049"/>
                <a:gd name="f51" fmla="val 2332"/>
                <a:gd name="f52" fmla="val 2175"/>
                <a:gd name="f53" fmla="val 4096"/>
                <a:gd name="f54" fmla="val 2206"/>
                <a:gd name="f55" fmla="val 2395"/>
                <a:gd name="f56" fmla="val 2553"/>
                <a:gd name="f57" fmla="val 3120"/>
                <a:gd name="f58" fmla="val 3151"/>
                <a:gd name="f59" fmla="val 3285"/>
                <a:gd name="f60" fmla="val 3435"/>
                <a:gd name="f61" fmla="val 1544"/>
                <a:gd name="f62" fmla="val 1"/>
                <a:gd name="f63" fmla="val 3434"/>
                <a:gd name="f64" fmla="val 5356"/>
                <a:gd name="f65" fmla="val 6900"/>
                <a:gd name="f66" fmla="val 4065"/>
                <a:gd name="f67" fmla="val 4632"/>
                <a:gd name="f68" fmla="val 6742"/>
                <a:gd name="f69" fmla="val 5168"/>
                <a:gd name="f70" fmla="val 6427"/>
                <a:gd name="f71" fmla="val 6365"/>
                <a:gd name="f72" fmla="val 6407"/>
                <a:gd name="f73" fmla="val 6910"/>
                <a:gd name="f74" fmla="val 6449"/>
                <a:gd name="f75" fmla="val 6917"/>
                <a:gd name="f76" fmla="val 6491"/>
                <a:gd name="f77" fmla="val 6575"/>
                <a:gd name="f78" fmla="val 6659"/>
                <a:gd name="f79" fmla="val 6889"/>
                <a:gd name="f80" fmla="val 6743"/>
                <a:gd name="f81" fmla="val 6805"/>
                <a:gd name="f82" fmla="val 6806"/>
                <a:gd name="f83" fmla="val 6616"/>
                <a:gd name="f84" fmla="val 6459"/>
                <a:gd name="f85" fmla="val 5009"/>
                <a:gd name="f86" fmla="val 4001"/>
                <a:gd name="f87" fmla="val 3119"/>
                <a:gd name="f88" fmla="val 6774"/>
                <a:gd name="f89" fmla="val 2804"/>
                <a:gd name="f90" fmla="val 6711"/>
                <a:gd name="f91" fmla="val 2489"/>
                <a:gd name="f92" fmla="val 6617"/>
                <a:gd name="f93" fmla="val 2426"/>
                <a:gd name="f94" fmla="val 6428"/>
                <a:gd name="f95" fmla="val 2363"/>
                <a:gd name="f96" fmla="val 5389"/>
                <a:gd name="f97" fmla="val 2755"/>
                <a:gd name="f98" fmla="val 5256"/>
                <a:gd name="f99" fmla="val 2780"/>
                <a:gd name="f100" fmla="val 5125"/>
                <a:gd name="f101" fmla="val 4892"/>
                <a:gd name="f102" fmla="val 4667"/>
                <a:gd name="f103" fmla="val 2702"/>
                <a:gd name="f104" fmla="val 4506"/>
                <a:gd name="f105" fmla="val 2521"/>
                <a:gd name="f106" fmla="val 4222"/>
                <a:gd name="f107" fmla="val 1891"/>
                <a:gd name="f108" fmla="val 4159"/>
                <a:gd name="f109" fmla="val 1481"/>
                <a:gd name="f110" fmla="val 4443"/>
                <a:gd name="f111" fmla="val 221"/>
                <a:gd name="f112" fmla="val 189"/>
                <a:gd name="f113" fmla="val 4411"/>
                <a:gd name="f114" fmla="val 158"/>
                <a:gd name="f115" fmla="val 63"/>
                <a:gd name="f116" fmla="*/ f0 1 6869"/>
                <a:gd name="f117" fmla="*/ f1 1 6918"/>
                <a:gd name="f118" fmla="val f2"/>
                <a:gd name="f119" fmla="val f3"/>
                <a:gd name="f120" fmla="val f4"/>
                <a:gd name="f121" fmla="+- f120 0 f118"/>
                <a:gd name="f122" fmla="+- f119 0 f118"/>
                <a:gd name="f123" fmla="*/ f122 1 6869"/>
                <a:gd name="f124" fmla="*/ f121 1 6918"/>
                <a:gd name="f125" fmla="*/ f118 1 f123"/>
                <a:gd name="f126" fmla="*/ f119 1 f123"/>
                <a:gd name="f127" fmla="*/ f118 1 f124"/>
                <a:gd name="f128" fmla="*/ f120 1 f124"/>
                <a:gd name="f129" fmla="*/ f125 f116 1"/>
                <a:gd name="f130" fmla="*/ f126 f116 1"/>
                <a:gd name="f131" fmla="*/ f128 f117 1"/>
                <a:gd name="f132" fmla="*/ f127 f1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29" t="f132" r="f130" b="f131"/>
              <a:pathLst>
                <a:path w="6869" h="6918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lnTo>
                    <a:pt x="f14" y="f13"/>
                  </a:lnTo>
                  <a:cubicBezTo>
                    <a:pt x="f15" y="f13"/>
                    <a:pt x="f16" y="f17"/>
                    <a:pt x="f16" y="f18"/>
                  </a:cubicBezTo>
                  <a:cubicBezTo>
                    <a:pt x="f16" y="f19"/>
                    <a:pt x="f20" y="f21"/>
                    <a:pt x="f22" y="f21"/>
                  </a:cubicBezTo>
                  <a:lnTo>
                    <a:pt x="f23" y="f24"/>
                  </a:lnTo>
                  <a:cubicBezTo>
                    <a:pt x="f16" y="f25"/>
                    <a:pt x="f26" y="f27"/>
                    <a:pt x="f28" y="f29"/>
                  </a:cubicBezTo>
                  <a:cubicBezTo>
                    <a:pt x="f30" y="f31"/>
                    <a:pt x="f32" y="f33"/>
                    <a:pt x="f34" y="f33"/>
                  </a:cubicBezTo>
                  <a:cubicBezTo>
                    <a:pt x="f35" y="f33"/>
                    <a:pt x="f36" y="f37"/>
                    <a:pt x="f38" y="f25"/>
                  </a:cubicBezTo>
                  <a:lnTo>
                    <a:pt x="f10" y="f21"/>
                  </a:lnTo>
                  <a:lnTo>
                    <a:pt x="f39" y="f21"/>
                  </a:lnTo>
                  <a:lnTo>
                    <a:pt x="f40" y="f25"/>
                  </a:lnTo>
                  <a:cubicBezTo>
                    <a:pt x="f41" y="f37"/>
                    <a:pt x="f42" y="f33"/>
                    <a:pt x="f43" y="f33"/>
                  </a:cubicBezTo>
                  <a:cubicBezTo>
                    <a:pt x="f44" y="f33"/>
                    <a:pt x="f45" y="f31"/>
                    <a:pt x="f46" y="f29"/>
                  </a:cubicBezTo>
                  <a:cubicBezTo>
                    <a:pt x="f47" y="f48"/>
                    <a:pt x="f49" y="f25"/>
                    <a:pt x="f50" y="f24"/>
                  </a:cubicBezTo>
                  <a:lnTo>
                    <a:pt x="f51" y="f21"/>
                  </a:lnTo>
                  <a:cubicBezTo>
                    <a:pt x="f52" y="f53"/>
                    <a:pt x="f49" y="f19"/>
                    <a:pt x="f49" y="f18"/>
                  </a:cubicBezTo>
                  <a:cubicBezTo>
                    <a:pt x="f50" y="f17"/>
                    <a:pt x="f54" y="f13"/>
                    <a:pt x="f55" y="f13"/>
                  </a:cubicBezTo>
                  <a:lnTo>
                    <a:pt x="f56" y="f13"/>
                  </a:lnTo>
                  <a:lnTo>
                    <a:pt x="f57" y="f11"/>
                  </a:lnTo>
                  <a:cubicBezTo>
                    <a:pt x="f58" y="f9"/>
                    <a:pt x="f59" y="f6"/>
                    <a:pt x="f5" y="f6"/>
                  </a:cubicBezTo>
                  <a:close/>
                  <a:moveTo>
                    <a:pt x="f60" y="f2"/>
                  </a:moveTo>
                  <a:cubicBezTo>
                    <a:pt x="f61" y="f2"/>
                    <a:pt x="f62" y="f61"/>
                    <a:pt x="f62" y="f63"/>
                  </a:cubicBezTo>
                  <a:cubicBezTo>
                    <a:pt x="f62" y="f64"/>
                    <a:pt x="f61" y="f65"/>
                    <a:pt x="f60" y="f65"/>
                  </a:cubicBezTo>
                  <a:cubicBezTo>
                    <a:pt x="f66" y="f65"/>
                    <a:pt x="f67" y="f68"/>
                    <a:pt x="f69" y="f70"/>
                  </a:cubicBezTo>
                  <a:lnTo>
                    <a:pt x="f71" y="f65"/>
                  </a:lnTo>
                  <a:cubicBezTo>
                    <a:pt x="f72" y="f73"/>
                    <a:pt x="f74" y="f75"/>
                    <a:pt x="f76" y="f75"/>
                  </a:cubicBezTo>
                  <a:cubicBezTo>
                    <a:pt x="f77" y="f75"/>
                    <a:pt x="f78" y="f79"/>
                    <a:pt x="f80" y="f81"/>
                  </a:cubicBezTo>
                  <a:cubicBezTo>
                    <a:pt x="f82" y="f68"/>
                    <a:pt x="f3" y="f83"/>
                    <a:pt x="f3" y="f84"/>
                  </a:cubicBezTo>
                  <a:lnTo>
                    <a:pt x="f76" y="f85"/>
                  </a:lnTo>
                  <a:cubicBezTo>
                    <a:pt x="f80" y="f22"/>
                    <a:pt x="f3" y="f86"/>
                    <a:pt x="f3" y="f13"/>
                  </a:cubicBezTo>
                  <a:cubicBezTo>
                    <a:pt x="f3" y="f87"/>
                    <a:pt x="f88" y="f89"/>
                    <a:pt x="f90" y="f91"/>
                  </a:cubicBezTo>
                  <a:cubicBezTo>
                    <a:pt x="f92" y="f93"/>
                    <a:pt x="f76" y="f55"/>
                    <a:pt x="f94" y="f95"/>
                  </a:cubicBezTo>
                  <a:lnTo>
                    <a:pt x="f29" y="f40"/>
                  </a:lnTo>
                  <a:cubicBezTo>
                    <a:pt x="f96" y="f97"/>
                    <a:pt x="f98" y="f99"/>
                    <a:pt x="f100" y="f99"/>
                  </a:cubicBezTo>
                  <a:cubicBezTo>
                    <a:pt x="f101" y="f99"/>
                    <a:pt x="f102" y="f103"/>
                    <a:pt x="f104" y="f105"/>
                  </a:cubicBezTo>
                  <a:cubicBezTo>
                    <a:pt x="f106" y="f46"/>
                    <a:pt x="f53" y="f107"/>
                    <a:pt x="f108" y="f109"/>
                  </a:cubicBezTo>
                  <a:lnTo>
                    <a:pt x="f110" y="f111"/>
                  </a:lnTo>
                  <a:cubicBezTo>
                    <a:pt x="f110" y="f112"/>
                    <a:pt x="f110" y="f112"/>
                    <a:pt x="f113" y="f114"/>
                  </a:cubicBezTo>
                  <a:cubicBezTo>
                    <a:pt x="f53" y="f115"/>
                    <a:pt x="f10" y="f2"/>
                    <a:pt x="f60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7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chemeClr val="bg1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8" name="Google Shape;6969;p88">
              <a:extLst>
                <a:ext uri="{FF2B5EF4-FFF2-40B4-BE49-F238E27FC236}">
                  <a16:creationId xmlns:a16="http://schemas.microsoft.com/office/drawing/2014/main" id="{A4E2CE31-25CB-3B1D-B61E-7705CA4415FB}"/>
                </a:ext>
              </a:extLst>
            </p:cNvPr>
            <p:cNvSpPr/>
            <p:nvPr/>
          </p:nvSpPr>
          <p:spPr>
            <a:xfrm>
              <a:off x="8497372" y="2665046"/>
              <a:ext cx="24551" cy="4050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31"/>
                <a:gd name="f4" fmla="val 1041"/>
                <a:gd name="f5" fmla="val 1"/>
                <a:gd name="f6" fmla="val 32"/>
                <a:gd name="f7" fmla="val 410"/>
                <a:gd name="f8" fmla="val 126"/>
                <a:gd name="f9" fmla="val 694"/>
                <a:gd name="f10" fmla="val 315"/>
                <a:gd name="f11" fmla="val 473"/>
                <a:gd name="f12" fmla="val 599"/>
                <a:gd name="f13" fmla="val 347"/>
                <a:gd name="f14" fmla="*/ f0 1 631"/>
                <a:gd name="f15" fmla="*/ f1 1 1041"/>
                <a:gd name="f16" fmla="val f2"/>
                <a:gd name="f17" fmla="val f3"/>
                <a:gd name="f18" fmla="val f4"/>
                <a:gd name="f19" fmla="+- f18 0 f16"/>
                <a:gd name="f20" fmla="+- f17 0 f16"/>
                <a:gd name="f21" fmla="*/ f20 1 631"/>
                <a:gd name="f22" fmla="*/ f19 1 1041"/>
                <a:gd name="f23" fmla="*/ f16 1 f21"/>
                <a:gd name="f24" fmla="*/ f17 1 f21"/>
                <a:gd name="f25" fmla="*/ f16 1 f22"/>
                <a:gd name="f26" fmla="*/ f18 1 f22"/>
                <a:gd name="f27" fmla="*/ f23 f14 1"/>
                <a:gd name="f28" fmla="*/ f24 f14 1"/>
                <a:gd name="f29" fmla="*/ f26 f15 1"/>
                <a:gd name="f30" fmla="*/ f25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0" r="f28" b="f29"/>
              <a:pathLst>
                <a:path w="631" h="1041">
                  <a:moveTo>
                    <a:pt x="f2" y="f5"/>
                  </a:moveTo>
                  <a:cubicBezTo>
                    <a:pt x="f6" y="f7"/>
                    <a:pt x="f8" y="f9"/>
                    <a:pt x="f10" y="f4"/>
                  </a:cubicBezTo>
                  <a:cubicBezTo>
                    <a:pt x="f11" y="f9"/>
                    <a:pt x="f12" y="f13"/>
                    <a:pt x="f3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7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chemeClr val="bg1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9" name="Google Shape;6970;p88">
              <a:extLst>
                <a:ext uri="{FF2B5EF4-FFF2-40B4-BE49-F238E27FC236}">
                  <a16:creationId xmlns:a16="http://schemas.microsoft.com/office/drawing/2014/main" id="{844A63FA-585F-62CB-F156-5F00258EE3BD}"/>
                </a:ext>
              </a:extLst>
            </p:cNvPr>
            <p:cNvSpPr/>
            <p:nvPr/>
          </p:nvSpPr>
          <p:spPr>
            <a:xfrm>
              <a:off x="8374751" y="2558381"/>
              <a:ext cx="268550" cy="26834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901"/>
                <a:gd name="f4" fmla="val 6896"/>
                <a:gd name="f5" fmla="val 3435"/>
                <a:gd name="f6" fmla="val 1356"/>
                <a:gd name="f7" fmla="val 3624"/>
                <a:gd name="f8" fmla="val 3782"/>
                <a:gd name="f9" fmla="val 1513"/>
                <a:gd name="f10" fmla="val 1734"/>
                <a:gd name="f11" fmla="val 2080"/>
                <a:gd name="f12" fmla="val 4821"/>
                <a:gd name="f13" fmla="val 5010"/>
                <a:gd name="f14" fmla="val 5168"/>
                <a:gd name="f15" fmla="val 2238"/>
                <a:gd name="f16" fmla="val 2427"/>
                <a:gd name="f17" fmla="val 2616"/>
                <a:gd name="f18" fmla="val 2742"/>
                <a:gd name="f19" fmla="val 4412"/>
                <a:gd name="f20" fmla="val 4380"/>
                <a:gd name="f21" fmla="val 3341"/>
                <a:gd name="f22" fmla="val 4191"/>
                <a:gd name="f23" fmla="val 3876"/>
                <a:gd name="f24" fmla="val 3908"/>
                <a:gd name="f25" fmla="val 4443"/>
                <a:gd name="f26" fmla="val 4475"/>
                <a:gd name="f27" fmla="val 3939"/>
                <a:gd name="f28" fmla="val 4506"/>
                <a:gd name="f29" fmla="val 4349"/>
                <a:gd name="f30" fmla="val 4916"/>
                <a:gd name="f31" fmla="val 5042"/>
                <a:gd name="f32" fmla="val 5262"/>
                <a:gd name="f33" fmla="val 5388"/>
                <a:gd name="f34" fmla="val 4286"/>
                <a:gd name="f35" fmla="val 5451"/>
                <a:gd name="f36" fmla="val 5483"/>
                <a:gd name="f37" fmla="val 4101"/>
                <a:gd name="f38" fmla="val 4010"/>
                <a:gd name="f39" fmla="val 3923"/>
                <a:gd name="f40" fmla="val 3466"/>
                <a:gd name="f41" fmla="val 4979"/>
                <a:gd name="f42" fmla="val 4947"/>
                <a:gd name="f43" fmla="val 3403"/>
                <a:gd name="f44" fmla="val 2994"/>
                <a:gd name="f45" fmla="val 2931"/>
                <a:gd name="f46" fmla="val 2844"/>
                <a:gd name="f47" fmla="val 2758"/>
                <a:gd name="f48" fmla="val 2671"/>
                <a:gd name="f49" fmla="val 2584"/>
                <a:gd name="f50" fmla="val 2521"/>
                <a:gd name="f51" fmla="val 2395"/>
                <a:gd name="f52" fmla="val 2962"/>
                <a:gd name="f53" fmla="val 2679"/>
                <a:gd name="f54" fmla="val 2490"/>
                <a:gd name="f55" fmla="val 2458"/>
                <a:gd name="f56" fmla="val 2049"/>
                <a:gd name="f57" fmla="val 1860"/>
                <a:gd name="f58" fmla="val 1702"/>
                <a:gd name="f59" fmla="val 2206"/>
                <a:gd name="f60" fmla="val 3088"/>
                <a:gd name="f61" fmla="val 3246"/>
                <a:gd name="f62" fmla="val 1"/>
                <a:gd name="f63" fmla="val 1576"/>
                <a:gd name="f64" fmla="val 32"/>
                <a:gd name="f65" fmla="val 3467"/>
                <a:gd name="f66" fmla="val 3971"/>
                <a:gd name="f67" fmla="val 158"/>
                <a:gd name="f68" fmla="val 411"/>
                <a:gd name="f69" fmla="val 6459"/>
                <a:gd name="f70" fmla="val 6554"/>
                <a:gd name="f71" fmla="val 6680"/>
                <a:gd name="f72" fmla="val 6806"/>
                <a:gd name="f73" fmla="val 225"/>
                <a:gd name="f74" fmla="val 6851"/>
                <a:gd name="f75" fmla="val 324"/>
                <a:gd name="f76" fmla="val 6895"/>
                <a:gd name="f77" fmla="val 420"/>
                <a:gd name="f78" fmla="val 460"/>
                <a:gd name="f79" fmla="val 500"/>
                <a:gd name="f80" fmla="val 6887"/>
                <a:gd name="f81" fmla="val 537"/>
                <a:gd name="f82" fmla="val 6869"/>
                <a:gd name="f83" fmla="val 6396"/>
                <a:gd name="f84" fmla="val 2269"/>
                <a:gd name="f85" fmla="val 6712"/>
                <a:gd name="f86" fmla="val 2899"/>
                <a:gd name="f87" fmla="val 5357"/>
                <a:gd name="f88" fmla="val 5325"/>
                <a:gd name="f89" fmla="*/ f0 1 6901"/>
                <a:gd name="f90" fmla="*/ f1 1 6896"/>
                <a:gd name="f91" fmla="val f2"/>
                <a:gd name="f92" fmla="val f3"/>
                <a:gd name="f93" fmla="val f4"/>
                <a:gd name="f94" fmla="+- f93 0 f91"/>
                <a:gd name="f95" fmla="+- f92 0 f91"/>
                <a:gd name="f96" fmla="*/ f95 1 6901"/>
                <a:gd name="f97" fmla="*/ f94 1 6896"/>
                <a:gd name="f98" fmla="*/ f91 1 f96"/>
                <a:gd name="f99" fmla="*/ f92 1 f96"/>
                <a:gd name="f100" fmla="*/ f91 1 f97"/>
                <a:gd name="f101" fmla="*/ f93 1 f97"/>
                <a:gd name="f102" fmla="*/ f98 f89 1"/>
                <a:gd name="f103" fmla="*/ f99 f89 1"/>
                <a:gd name="f104" fmla="*/ f101 f90 1"/>
                <a:gd name="f105" fmla="*/ f100 f9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2" t="f105" r="f103" b="f104"/>
              <a:pathLst>
                <a:path w="6901" h="6896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lnTo>
                    <a:pt x="f12" y="f11"/>
                  </a:lnTo>
                  <a:cubicBezTo>
                    <a:pt x="f13" y="f11"/>
                    <a:pt x="f14" y="f15"/>
                    <a:pt x="f14" y="f16"/>
                  </a:cubicBezTo>
                  <a:cubicBezTo>
                    <a:pt x="f14" y="f17"/>
                    <a:pt x="f13" y="f18"/>
                    <a:pt x="f12" y="f18"/>
                  </a:cubicBezTo>
                  <a:lnTo>
                    <a:pt x="f19" y="f18"/>
                  </a:lnTo>
                  <a:cubicBezTo>
                    <a:pt x="f20" y="f21"/>
                    <a:pt x="f22" y="f23"/>
                    <a:pt x="f23" y="f19"/>
                  </a:cubicBezTo>
                  <a:cubicBezTo>
                    <a:pt x="f24" y="f25"/>
                    <a:pt x="f24" y="f26"/>
                    <a:pt x="f27" y="f28"/>
                  </a:cubicBezTo>
                  <a:lnTo>
                    <a:pt x="f29" y="f30"/>
                  </a:lnTo>
                  <a:cubicBezTo>
                    <a:pt x="f25" y="f31"/>
                    <a:pt x="f25" y="f32"/>
                    <a:pt x="f29" y="f33"/>
                  </a:cubicBezTo>
                  <a:cubicBezTo>
                    <a:pt x="f34" y="f35"/>
                    <a:pt x="f22" y="f36"/>
                    <a:pt x="f37" y="f36"/>
                  </a:cubicBezTo>
                  <a:cubicBezTo>
                    <a:pt x="f38" y="f36"/>
                    <a:pt x="f39" y="f35"/>
                    <a:pt x="f23" y="f33"/>
                  </a:cubicBezTo>
                  <a:lnTo>
                    <a:pt x="f40" y="f41"/>
                  </a:lnTo>
                  <a:lnTo>
                    <a:pt x="f5" y="f42"/>
                  </a:lnTo>
                  <a:lnTo>
                    <a:pt x="f43" y="f41"/>
                  </a:lnTo>
                  <a:lnTo>
                    <a:pt x="f44" y="f33"/>
                  </a:lnTo>
                  <a:cubicBezTo>
                    <a:pt x="f45" y="f35"/>
                    <a:pt x="f46" y="f36"/>
                    <a:pt x="f47" y="f36"/>
                  </a:cubicBezTo>
                  <a:cubicBezTo>
                    <a:pt x="f48" y="f36"/>
                    <a:pt x="f49" y="f35"/>
                    <a:pt x="f50" y="f33"/>
                  </a:cubicBezTo>
                  <a:cubicBezTo>
                    <a:pt x="f51" y="f32"/>
                    <a:pt x="f51" y="f31"/>
                    <a:pt x="f50" y="f30"/>
                  </a:cubicBezTo>
                  <a:lnTo>
                    <a:pt x="f45" y="f28"/>
                  </a:lnTo>
                  <a:cubicBezTo>
                    <a:pt x="f52" y="f26"/>
                    <a:pt x="f52" y="f25"/>
                    <a:pt x="f44" y="f19"/>
                  </a:cubicBezTo>
                  <a:cubicBezTo>
                    <a:pt x="f53" y="f27"/>
                    <a:pt x="f54" y="f21"/>
                    <a:pt x="f55" y="f18"/>
                  </a:cubicBezTo>
                  <a:lnTo>
                    <a:pt x="f56" y="f18"/>
                  </a:lnTo>
                  <a:cubicBezTo>
                    <a:pt x="f57" y="f18"/>
                    <a:pt x="f58" y="f49"/>
                    <a:pt x="f58" y="f51"/>
                  </a:cubicBezTo>
                  <a:cubicBezTo>
                    <a:pt x="f58" y="f59"/>
                    <a:pt x="f57" y="f56"/>
                    <a:pt x="f56" y="f56"/>
                  </a:cubicBezTo>
                  <a:lnTo>
                    <a:pt x="f60" y="f56"/>
                  </a:lnTo>
                  <a:lnTo>
                    <a:pt x="f60" y="f10"/>
                  </a:lnTo>
                  <a:cubicBezTo>
                    <a:pt x="f60" y="f9"/>
                    <a:pt x="f61" y="f6"/>
                    <a:pt x="f5" y="f6"/>
                  </a:cubicBezTo>
                  <a:close/>
                  <a:moveTo>
                    <a:pt x="f40" y="f62"/>
                  </a:moveTo>
                  <a:cubicBezTo>
                    <a:pt x="f63" y="f62"/>
                    <a:pt x="f64" y="f63"/>
                    <a:pt x="f64" y="f65"/>
                  </a:cubicBezTo>
                  <a:cubicBezTo>
                    <a:pt x="f64" y="f66"/>
                    <a:pt x="f67" y="f28"/>
                    <a:pt x="f68" y="f41"/>
                  </a:cubicBezTo>
                  <a:lnTo>
                    <a:pt x="f64" y="f69"/>
                  </a:lnTo>
                  <a:cubicBezTo>
                    <a:pt x="f62" y="f70"/>
                    <a:pt x="f64" y="f71"/>
                    <a:pt x="f67" y="f72"/>
                  </a:cubicBezTo>
                  <a:cubicBezTo>
                    <a:pt x="f73" y="f74"/>
                    <a:pt x="f75" y="f76"/>
                    <a:pt x="f77" y="f76"/>
                  </a:cubicBezTo>
                  <a:cubicBezTo>
                    <a:pt x="f78" y="f76"/>
                    <a:pt x="f79" y="f80"/>
                    <a:pt x="f81" y="f82"/>
                  </a:cubicBezTo>
                  <a:lnTo>
                    <a:pt x="f10" y="f83"/>
                  </a:lnTo>
                  <a:cubicBezTo>
                    <a:pt x="f84" y="f85"/>
                    <a:pt x="f86" y="f82"/>
                    <a:pt x="f40" y="f82"/>
                  </a:cubicBezTo>
                  <a:cubicBezTo>
                    <a:pt x="f87" y="f82"/>
                    <a:pt x="f3" y="f87"/>
                    <a:pt x="f3" y="f5"/>
                  </a:cubicBezTo>
                  <a:cubicBezTo>
                    <a:pt x="f3" y="f63"/>
                    <a:pt x="f88" y="f62"/>
                    <a:pt x="f40" y="f6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7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chemeClr val="bg1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50" name="Google Shape;6760;p88">
            <a:extLst>
              <a:ext uri="{FF2B5EF4-FFF2-40B4-BE49-F238E27FC236}">
                <a16:creationId xmlns:a16="http://schemas.microsoft.com/office/drawing/2014/main" id="{A36DC3E2-4520-BEA1-2642-EDAB6C101EC3}"/>
              </a:ext>
            </a:extLst>
          </p:cNvPr>
          <p:cNvGrpSpPr/>
          <p:nvPr/>
        </p:nvGrpSpPr>
        <p:grpSpPr>
          <a:xfrm>
            <a:off x="2446658" y="1247011"/>
            <a:ext cx="499957" cy="600565"/>
            <a:chOff x="3152165" y="935257"/>
            <a:chExt cx="374968" cy="450424"/>
          </a:xfrm>
          <a:solidFill>
            <a:schemeClr val="bg2"/>
          </a:solidFill>
        </p:grpSpPr>
        <p:sp>
          <p:nvSpPr>
            <p:cNvPr id="51" name="Google Shape;6761;p88">
              <a:extLst>
                <a:ext uri="{FF2B5EF4-FFF2-40B4-BE49-F238E27FC236}">
                  <a16:creationId xmlns:a16="http://schemas.microsoft.com/office/drawing/2014/main" id="{1DF52CC3-B2D9-FD83-72C7-EC1D0CFD2BB9}"/>
                </a:ext>
              </a:extLst>
            </p:cNvPr>
            <p:cNvSpPr/>
            <p:nvPr/>
          </p:nvSpPr>
          <p:spPr>
            <a:xfrm>
              <a:off x="3152165" y="935257"/>
              <a:ext cx="79168" cy="31288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049"/>
                <a:gd name="f4" fmla="val 8098"/>
                <a:gd name="f5" fmla="val 1702"/>
                <a:gd name="f6" fmla="val 757"/>
                <a:gd name="f7" fmla="val 1"/>
                <a:gd name="f8" fmla="val 788"/>
                <a:gd name="f9" fmla="val 1733"/>
                <a:gd name="f10" fmla="val 8097"/>
                <a:gd name="f11" fmla="val 348"/>
                <a:gd name="f12" fmla="val 7782"/>
                <a:gd name="f13" fmla="val 820"/>
                <a:gd name="f14" fmla="val 7562"/>
                <a:gd name="f15" fmla="val 1387"/>
                <a:gd name="f16" fmla="*/ f0 1 2049"/>
                <a:gd name="f17" fmla="*/ f1 1 8098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2049"/>
                <a:gd name="f24" fmla="*/ f21 1 8098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2049" h="8098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10"/>
                  </a:lnTo>
                  <a:cubicBezTo>
                    <a:pt x="f11" y="f12"/>
                    <a:pt x="f13" y="f14"/>
                    <a:pt x="f15" y="f14"/>
                  </a:cubicBezTo>
                  <a:lnTo>
                    <a:pt x="f3" y="f14"/>
                  </a:ln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7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chemeClr val="bg1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52" name="Google Shape;6762;p88">
              <a:extLst>
                <a:ext uri="{FF2B5EF4-FFF2-40B4-BE49-F238E27FC236}">
                  <a16:creationId xmlns:a16="http://schemas.microsoft.com/office/drawing/2014/main" id="{3FA453F4-B2E6-EE04-07C0-BA91187CBE5E}"/>
                </a:ext>
              </a:extLst>
            </p:cNvPr>
            <p:cNvSpPr/>
            <p:nvPr/>
          </p:nvSpPr>
          <p:spPr>
            <a:xfrm>
              <a:off x="3152165" y="1252965"/>
              <a:ext cx="374968" cy="10594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705"/>
                <a:gd name="f4" fmla="val 2742"/>
                <a:gd name="f5" fmla="val 1387"/>
                <a:gd name="f6" fmla="val 631"/>
                <a:gd name="f7" fmla="val 1"/>
                <a:gd name="f8" fmla="val 630"/>
                <a:gd name="f9" fmla="val 1386"/>
                <a:gd name="f10" fmla="val 2111"/>
                <a:gd name="f11" fmla="val 600"/>
                <a:gd name="f12" fmla="val 2741"/>
                <a:gd name="f13" fmla="val 1356"/>
                <a:gd name="f14" fmla="val 4758"/>
                <a:gd name="f15" fmla="val 1733"/>
                <a:gd name="f16" fmla="val 1702"/>
                <a:gd name="f17" fmla="val 1513"/>
                <a:gd name="f18" fmla="val 1575"/>
                <a:gd name="f19" fmla="val 1355"/>
                <a:gd name="f20" fmla="val 1166"/>
                <a:gd name="f21" fmla="val 1008"/>
                <a:gd name="f22" fmla="val 9232"/>
                <a:gd name="f23" fmla="val 9263"/>
                <a:gd name="f24" fmla="val 851"/>
                <a:gd name="f25" fmla="val 9326"/>
                <a:gd name="f26" fmla="val 662"/>
                <a:gd name="f27" fmla="val 9452"/>
                <a:gd name="f28" fmla="val 536"/>
                <a:gd name="f29" fmla="val 9704"/>
                <a:gd name="f30" fmla="val 221"/>
                <a:gd name="f31" fmla="val 9484"/>
                <a:gd name="f32" fmla="*/ f0 1 9705"/>
                <a:gd name="f33" fmla="*/ f1 1 2742"/>
                <a:gd name="f34" fmla="val f2"/>
                <a:gd name="f35" fmla="val f3"/>
                <a:gd name="f36" fmla="val f4"/>
                <a:gd name="f37" fmla="+- f36 0 f34"/>
                <a:gd name="f38" fmla="+- f35 0 f34"/>
                <a:gd name="f39" fmla="*/ f38 1 9705"/>
                <a:gd name="f40" fmla="*/ f37 1 2742"/>
                <a:gd name="f41" fmla="*/ f34 1 f39"/>
                <a:gd name="f42" fmla="*/ f35 1 f39"/>
                <a:gd name="f43" fmla="*/ f34 1 f40"/>
                <a:gd name="f44" fmla="*/ f36 1 f40"/>
                <a:gd name="f45" fmla="*/ f41 f32 1"/>
                <a:gd name="f46" fmla="*/ f42 f32 1"/>
                <a:gd name="f47" fmla="*/ f44 f33 1"/>
                <a:gd name="f48" fmla="*/ f43 f3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5" t="f48" r="f46" b="f47"/>
              <a:pathLst>
                <a:path w="9705" h="2742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11" y="f12"/>
                    <a:pt x="f13" y="f12"/>
                  </a:cubicBezTo>
                  <a:lnTo>
                    <a:pt x="f14" y="f12"/>
                  </a:lnTo>
                  <a:lnTo>
                    <a:pt x="f14" y="f15"/>
                  </a:lnTo>
                  <a:lnTo>
                    <a:pt x="f16" y="f15"/>
                  </a:lnTo>
                  <a:cubicBezTo>
                    <a:pt x="f17" y="f15"/>
                    <a:pt x="f13" y="f18"/>
                    <a:pt x="f13" y="f19"/>
                  </a:cubicBezTo>
                  <a:cubicBezTo>
                    <a:pt x="f13" y="f20"/>
                    <a:pt x="f17" y="f21"/>
                    <a:pt x="f16" y="f21"/>
                  </a:cubicBezTo>
                  <a:lnTo>
                    <a:pt x="f22" y="f21"/>
                  </a:lnTo>
                  <a:cubicBezTo>
                    <a:pt x="f23" y="f24"/>
                    <a:pt x="f25" y="f26"/>
                    <a:pt x="f27" y="f28"/>
                  </a:cubicBezTo>
                  <a:cubicBezTo>
                    <a:pt x="f29" y="f30"/>
                    <a:pt x="f31" y="f2"/>
                    <a:pt x="f23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7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chemeClr val="bg1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53" name="Google Shape;6763;p88">
              <a:extLst>
                <a:ext uri="{FF2B5EF4-FFF2-40B4-BE49-F238E27FC236}">
                  <a16:creationId xmlns:a16="http://schemas.microsoft.com/office/drawing/2014/main" id="{D9C0BF82-F28C-2537-15BB-EB7A174FDFA8}"/>
                </a:ext>
              </a:extLst>
            </p:cNvPr>
            <p:cNvSpPr/>
            <p:nvPr/>
          </p:nvSpPr>
          <p:spPr>
            <a:xfrm>
              <a:off x="3441902" y="1319881"/>
              <a:ext cx="85231" cy="3902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206"/>
                <a:gd name="f4" fmla="val 1010"/>
                <a:gd name="f5" fmla="val 1"/>
                <a:gd name="f6" fmla="val 1009"/>
                <a:gd name="f7" fmla="val 1670"/>
                <a:gd name="f8" fmla="val 1953"/>
                <a:gd name="f9" fmla="val 2205"/>
                <a:gd name="f10" fmla="val 788"/>
                <a:gd name="f11" fmla="val 505"/>
                <a:gd name="f12" fmla="val 1827"/>
                <a:gd name="f13" fmla="val 347"/>
                <a:gd name="f14" fmla="val 1764"/>
                <a:gd name="f15" fmla="val 190"/>
                <a:gd name="f16" fmla="*/ f0 1 2206"/>
                <a:gd name="f17" fmla="*/ f1 1 1010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2206"/>
                <a:gd name="f24" fmla="*/ f21 1 1010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2206" h="1010">
                  <a:moveTo>
                    <a:pt x="f2" y="f5"/>
                  </a:moveTo>
                  <a:lnTo>
                    <a:pt x="f2" y="f6"/>
                  </a:lnTo>
                  <a:lnTo>
                    <a:pt x="f7" y="f6"/>
                  </a:lnTo>
                  <a:cubicBezTo>
                    <a:pt x="f8" y="f6"/>
                    <a:pt x="f9" y="f10"/>
                    <a:pt x="f8" y="f11"/>
                  </a:cubicBezTo>
                  <a:cubicBezTo>
                    <a:pt x="f12" y="f13"/>
                    <a:pt x="f14" y="f15"/>
                    <a:pt x="f7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7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chemeClr val="bg1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54" name="Google Shape;6764;p88">
              <a:extLst>
                <a:ext uri="{FF2B5EF4-FFF2-40B4-BE49-F238E27FC236}">
                  <a16:creationId xmlns:a16="http://schemas.microsoft.com/office/drawing/2014/main" id="{540908FF-401D-296C-228B-89D85BA6263F}"/>
                </a:ext>
              </a:extLst>
            </p:cNvPr>
            <p:cNvSpPr/>
            <p:nvPr/>
          </p:nvSpPr>
          <p:spPr>
            <a:xfrm>
              <a:off x="3323825" y="1094710"/>
              <a:ext cx="130283" cy="5359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372"/>
                <a:gd name="f4" fmla="val 1387"/>
                <a:gd name="f5" fmla="val 1701"/>
                <a:gd name="f6" fmla="val 882"/>
                <a:gd name="f7" fmla="val 221"/>
                <a:gd name="f8" fmla="val 599"/>
                <a:gd name="f9" fmla="val 3371"/>
                <a:gd name="f10" fmla="val 3214"/>
                <a:gd name="f11" fmla="val 2521"/>
                <a:gd name="f12" fmla="*/ f0 1 3372"/>
                <a:gd name="f13" fmla="*/ f1 1 1387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3372"/>
                <a:gd name="f20" fmla="*/ f17 1 1387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3372" h="1387">
                  <a:moveTo>
                    <a:pt x="f5" y="f2"/>
                  </a:moveTo>
                  <a:cubicBezTo>
                    <a:pt x="f6" y="f2"/>
                    <a:pt x="f7" y="f8"/>
                    <a:pt x="f2" y="f4"/>
                  </a:cubicBezTo>
                  <a:lnTo>
                    <a:pt x="f9" y="f4"/>
                  </a:lnTo>
                  <a:cubicBezTo>
                    <a:pt x="f10" y="f8"/>
                    <a:pt x="f11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7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chemeClr val="bg1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55" name="Google Shape;6765;p88">
              <a:extLst>
                <a:ext uri="{FF2B5EF4-FFF2-40B4-BE49-F238E27FC236}">
                  <a16:creationId xmlns:a16="http://schemas.microsoft.com/office/drawing/2014/main" id="{2B5BB670-7352-640B-231E-AC08B10EB453}"/>
                </a:ext>
              </a:extLst>
            </p:cNvPr>
            <p:cNvSpPr/>
            <p:nvPr/>
          </p:nvSpPr>
          <p:spPr>
            <a:xfrm>
              <a:off x="3363967" y="1015578"/>
              <a:ext cx="51151" cy="5115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24"/>
                <a:gd name="f4" fmla="val 662"/>
                <a:gd name="f5" fmla="val 1"/>
                <a:gd name="f6" fmla="val 316"/>
                <a:gd name="f7" fmla="val 284"/>
                <a:gd name="f8" fmla="val 1040"/>
                <a:gd name="f9" fmla="*/ f0 1 1324"/>
                <a:gd name="f10" fmla="*/ f1 1 1324"/>
                <a:gd name="f11" fmla="val f2"/>
                <a:gd name="f12" fmla="val f3"/>
                <a:gd name="f13" fmla="+- f12 0 f11"/>
                <a:gd name="f14" fmla="*/ f13 1 1324"/>
                <a:gd name="f15" fmla="*/ f11 1 f14"/>
                <a:gd name="f16" fmla="*/ f12 1 f14"/>
                <a:gd name="f17" fmla="*/ f15 f9 1"/>
                <a:gd name="f18" fmla="*/ f16 f9 1"/>
                <a:gd name="f19" fmla="*/ f16 f10 1"/>
                <a:gd name="f20" fmla="*/ f15 f1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1324" h="1324">
                  <a:moveTo>
                    <a:pt x="f4" y="f5"/>
                  </a:moveTo>
                  <a:cubicBezTo>
                    <a:pt x="f6" y="f5"/>
                    <a:pt x="f5" y="f7"/>
                    <a:pt x="f5" y="f4"/>
                  </a:cubicBezTo>
                  <a:cubicBezTo>
                    <a:pt x="f5" y="f8"/>
                    <a:pt x="f6" y="f3"/>
                    <a:pt x="f4" y="f3"/>
                  </a:cubicBezTo>
                  <a:cubicBezTo>
                    <a:pt x="f8" y="f3"/>
                    <a:pt x="f3" y="f8"/>
                    <a:pt x="f3" y="f4"/>
                  </a:cubicBezTo>
                  <a:cubicBezTo>
                    <a:pt x="f3" y="f7"/>
                    <a:pt x="f8" y="f5"/>
                    <a:pt x="f4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7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chemeClr val="bg1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56" name="Google Shape;6766;p88">
              <a:extLst>
                <a:ext uri="{FF2B5EF4-FFF2-40B4-BE49-F238E27FC236}">
                  <a16:creationId xmlns:a16="http://schemas.microsoft.com/office/drawing/2014/main" id="{95BADB65-9E00-7E68-F79E-9CC105907CD2}"/>
                </a:ext>
              </a:extLst>
            </p:cNvPr>
            <p:cNvSpPr/>
            <p:nvPr/>
          </p:nvSpPr>
          <p:spPr>
            <a:xfrm>
              <a:off x="3256873" y="935257"/>
              <a:ext cx="265395" cy="29216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869"/>
                <a:gd name="f4" fmla="val 7562"/>
                <a:gd name="f5" fmla="val 3434"/>
                <a:gd name="f6" fmla="val 1355"/>
                <a:gd name="f7" fmla="val 4191"/>
                <a:gd name="f8" fmla="val 4821"/>
                <a:gd name="f9" fmla="val 1985"/>
                <a:gd name="f10" fmla="val 2741"/>
                <a:gd name="f11" fmla="val 3088"/>
                <a:gd name="f12" fmla="val 4663"/>
                <a:gd name="f13" fmla="val 3403"/>
                <a:gd name="f14" fmla="val 4474"/>
                <a:gd name="f15" fmla="val 3655"/>
                <a:gd name="f16" fmla="val 5293"/>
                <a:gd name="f17" fmla="val 4033"/>
                <a:gd name="f18" fmla="val 5829"/>
                <a:gd name="f19" fmla="val 4852"/>
                <a:gd name="f20" fmla="val 6018"/>
                <a:gd name="f21" fmla="val 5671"/>
                <a:gd name="f22" fmla="val 6175"/>
                <a:gd name="f23" fmla="val 5482"/>
                <a:gd name="f24" fmla="val 1387"/>
                <a:gd name="f25" fmla="val 1198"/>
                <a:gd name="f26" fmla="val 1040"/>
                <a:gd name="f27" fmla="val 1576"/>
                <a:gd name="f28" fmla="val 2426"/>
                <a:gd name="f29" fmla="val 2174"/>
                <a:gd name="f30" fmla="val 2048"/>
                <a:gd name="f31" fmla="val 2678"/>
                <a:gd name="f32" fmla="val 6868"/>
                <a:gd name="f33" fmla="val 1009"/>
                <a:gd name="f34" fmla="val 473"/>
                <a:gd name="f35" fmla="val 6396"/>
                <a:gd name="f36" fmla="*/ f0 1 6869"/>
                <a:gd name="f37" fmla="*/ f1 1 7562"/>
                <a:gd name="f38" fmla="val f2"/>
                <a:gd name="f39" fmla="val f3"/>
                <a:gd name="f40" fmla="val f4"/>
                <a:gd name="f41" fmla="+- f40 0 f38"/>
                <a:gd name="f42" fmla="+- f39 0 f38"/>
                <a:gd name="f43" fmla="*/ f42 1 6869"/>
                <a:gd name="f44" fmla="*/ f41 1 7562"/>
                <a:gd name="f45" fmla="*/ f38 1 f43"/>
                <a:gd name="f46" fmla="*/ f39 1 f43"/>
                <a:gd name="f47" fmla="*/ f38 1 f44"/>
                <a:gd name="f48" fmla="*/ f40 1 f44"/>
                <a:gd name="f49" fmla="*/ f45 f36 1"/>
                <a:gd name="f50" fmla="*/ f46 f36 1"/>
                <a:gd name="f51" fmla="*/ f48 f37 1"/>
                <a:gd name="f52" fmla="*/ f47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9" t="f52" r="f50" b="f51"/>
              <a:pathLst>
                <a:path w="6869" h="7562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18" y="f18"/>
                  </a:cubicBezTo>
                  <a:cubicBezTo>
                    <a:pt x="f18" y="f20"/>
                    <a:pt x="f21" y="f22"/>
                    <a:pt x="f23" y="f22"/>
                  </a:cubicBezTo>
                  <a:lnTo>
                    <a:pt x="f24" y="f22"/>
                  </a:lnTo>
                  <a:cubicBezTo>
                    <a:pt x="f25" y="f22"/>
                    <a:pt x="f26" y="f20"/>
                    <a:pt x="f26" y="f18"/>
                  </a:cubicBezTo>
                  <a:cubicBezTo>
                    <a:pt x="f26" y="f19"/>
                    <a:pt x="f27" y="f17"/>
                    <a:pt x="f28" y="f15"/>
                  </a:cubicBezTo>
                  <a:cubicBezTo>
                    <a:pt x="f29" y="f13"/>
                    <a:pt x="f30" y="f11"/>
                    <a:pt x="f30" y="f10"/>
                  </a:cubicBezTo>
                  <a:cubicBezTo>
                    <a:pt x="f30" y="f9"/>
                    <a:pt x="f31" y="f6"/>
                    <a:pt x="f5" y="f6"/>
                  </a:cubicBezTo>
                  <a:close/>
                  <a:moveTo>
                    <a:pt x="f2" y="f2"/>
                  </a:moveTo>
                  <a:lnTo>
                    <a:pt x="f2" y="f4"/>
                  </a:lnTo>
                  <a:lnTo>
                    <a:pt x="f32" y="f4"/>
                  </a:lnTo>
                  <a:lnTo>
                    <a:pt x="f32" y="f33"/>
                  </a:lnTo>
                  <a:cubicBezTo>
                    <a:pt x="f32" y="f34"/>
                    <a:pt x="f35" y="f2"/>
                    <a:pt x="f18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7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chemeClr val="bg1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57" name="Google Shape;6767;p88">
              <a:extLst>
                <a:ext uri="{FF2B5EF4-FFF2-40B4-BE49-F238E27FC236}">
                  <a16:creationId xmlns:a16="http://schemas.microsoft.com/office/drawing/2014/main" id="{484098D1-CF19-874A-4577-E999309BC31E}"/>
                </a:ext>
              </a:extLst>
            </p:cNvPr>
            <p:cNvSpPr/>
            <p:nvPr/>
          </p:nvSpPr>
          <p:spPr>
            <a:xfrm>
              <a:off x="3363967" y="1319881"/>
              <a:ext cx="53592" cy="6580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87"/>
                <a:gd name="f4" fmla="val 1703"/>
                <a:gd name="f5" fmla="val 1"/>
                <a:gd name="f6" fmla="val 1702"/>
                <a:gd name="f7" fmla="val 505"/>
                <a:gd name="f8" fmla="val 536"/>
                <a:gd name="f9" fmla="val 1324"/>
                <a:gd name="f10" fmla="val 631"/>
                <a:gd name="f11" fmla="val 694"/>
                <a:gd name="f12" fmla="val 711"/>
                <a:gd name="f13" fmla="val 1316"/>
                <a:gd name="f14" fmla="val 725"/>
                <a:gd name="f15" fmla="val 1312"/>
                <a:gd name="f16" fmla="val 739"/>
                <a:gd name="f17" fmla="val 776"/>
                <a:gd name="f18" fmla="val 805"/>
                <a:gd name="f19" fmla="val 1341"/>
                <a:gd name="f20" fmla="val 851"/>
                <a:gd name="f21" fmla="*/ f0 1 1387"/>
                <a:gd name="f22" fmla="*/ f1 1 1703"/>
                <a:gd name="f23" fmla="val f2"/>
                <a:gd name="f24" fmla="val f3"/>
                <a:gd name="f25" fmla="val f4"/>
                <a:gd name="f26" fmla="+- f25 0 f23"/>
                <a:gd name="f27" fmla="+- f24 0 f23"/>
                <a:gd name="f28" fmla="*/ f27 1 1387"/>
                <a:gd name="f29" fmla="*/ f26 1 1703"/>
                <a:gd name="f30" fmla="*/ f23 1 f28"/>
                <a:gd name="f31" fmla="*/ f24 1 f28"/>
                <a:gd name="f32" fmla="*/ f23 1 f29"/>
                <a:gd name="f33" fmla="*/ f25 1 f29"/>
                <a:gd name="f34" fmla="*/ f30 f21 1"/>
                <a:gd name="f35" fmla="*/ f31 f21 1"/>
                <a:gd name="f36" fmla="*/ f33 f22 1"/>
                <a:gd name="f37" fmla="*/ f32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1387" h="1703">
                  <a:moveTo>
                    <a:pt x="f5" y="f5"/>
                  </a:moveTo>
                  <a:lnTo>
                    <a:pt x="f5" y="f6"/>
                  </a:lnTo>
                  <a:lnTo>
                    <a:pt x="f7" y="f3"/>
                  </a:lnTo>
                  <a:cubicBezTo>
                    <a:pt x="f8" y="f9"/>
                    <a:pt x="f10" y="f9"/>
                    <a:pt x="f11" y="f9"/>
                  </a:cubicBezTo>
                  <a:cubicBezTo>
                    <a:pt x="f12" y="f13"/>
                    <a:pt x="f14" y="f15"/>
                    <a:pt x="f16" y="f15"/>
                  </a:cubicBezTo>
                  <a:cubicBezTo>
                    <a:pt x="f17" y="f15"/>
                    <a:pt x="f18" y="f19"/>
                    <a:pt x="f20" y="f3"/>
                  </a:cubicBezTo>
                  <a:lnTo>
                    <a:pt x="f3" y="f6"/>
                  </a:lnTo>
                  <a:lnTo>
                    <a:pt x="f3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7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chemeClr val="bg1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58" name="Google Shape;6777;p88">
            <a:extLst>
              <a:ext uri="{FF2B5EF4-FFF2-40B4-BE49-F238E27FC236}">
                <a16:creationId xmlns:a16="http://schemas.microsoft.com/office/drawing/2014/main" id="{2FE61DFB-462B-C3A2-A95D-498849B8362B}"/>
              </a:ext>
            </a:extLst>
          </p:cNvPr>
          <p:cNvGrpSpPr/>
          <p:nvPr/>
        </p:nvGrpSpPr>
        <p:grpSpPr>
          <a:xfrm>
            <a:off x="6414069" y="1211288"/>
            <a:ext cx="600565" cy="600564"/>
            <a:chOff x="6127723" y="908465"/>
            <a:chExt cx="450424" cy="450423"/>
          </a:xfrm>
          <a:solidFill>
            <a:schemeClr val="bg2"/>
          </a:solidFill>
        </p:grpSpPr>
        <p:sp>
          <p:nvSpPr>
            <p:cNvPr id="59" name="Google Shape;6778;p88">
              <a:extLst>
                <a:ext uri="{FF2B5EF4-FFF2-40B4-BE49-F238E27FC236}">
                  <a16:creationId xmlns:a16="http://schemas.microsoft.com/office/drawing/2014/main" id="{FBD216FE-5664-BD78-B1BD-8D89D9F91273}"/>
                </a:ext>
              </a:extLst>
            </p:cNvPr>
            <p:cNvSpPr/>
            <p:nvPr/>
          </p:nvSpPr>
          <p:spPr>
            <a:xfrm>
              <a:off x="6361435" y="1042379"/>
              <a:ext cx="198470" cy="7669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137"/>
                <a:gd name="f4" fmla="val 1985"/>
                <a:gd name="f5" fmla="val 473"/>
                <a:gd name="f6" fmla="val 316"/>
                <a:gd name="f7" fmla="val 158"/>
                <a:gd name="f8" fmla="val 32"/>
                <a:gd name="f9" fmla="val 1"/>
                <a:gd name="f10" fmla="val 126"/>
                <a:gd name="f11" fmla="val 2521"/>
                <a:gd name="f12" fmla="val 5136"/>
                <a:gd name="f13" fmla="val 4979"/>
                <a:gd name="f14" fmla="val 4790"/>
                <a:gd name="f15" fmla="val 4569"/>
                <a:gd name="f16" fmla="*/ f0 1 5137"/>
                <a:gd name="f17" fmla="*/ f1 1 1985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5137"/>
                <a:gd name="f24" fmla="*/ f21 1 1985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5137" h="1985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4"/>
                  </a:lnTo>
                  <a:lnTo>
                    <a:pt x="f12" y="f7"/>
                  </a:lnTo>
                  <a:cubicBezTo>
                    <a:pt x="f13" y="f8"/>
                    <a:pt x="f14" y="f2"/>
                    <a:pt x="f1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7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chemeClr val="bg1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60" name="Google Shape;6779;p88">
              <a:extLst>
                <a:ext uri="{FF2B5EF4-FFF2-40B4-BE49-F238E27FC236}">
                  <a16:creationId xmlns:a16="http://schemas.microsoft.com/office/drawing/2014/main" id="{5532E547-8DFD-A99D-DE0C-B08C854338BB}"/>
                </a:ext>
              </a:extLst>
            </p:cNvPr>
            <p:cNvSpPr/>
            <p:nvPr/>
          </p:nvSpPr>
          <p:spPr>
            <a:xfrm>
              <a:off x="6340769" y="1065486"/>
              <a:ext cx="237378" cy="15948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144"/>
                <a:gd name="f4" fmla="val 4128"/>
                <a:gd name="f5" fmla="val 63"/>
                <a:gd name="f6" fmla="val 1"/>
                <a:gd name="f7" fmla="val 32"/>
                <a:gd name="f8" fmla="val 127"/>
                <a:gd name="f9" fmla="val 284"/>
                <a:gd name="f10" fmla="val 379"/>
                <a:gd name="f11" fmla="val 3120"/>
                <a:gd name="f12" fmla="val 3655"/>
                <a:gd name="f13" fmla="val 473"/>
                <a:gd name="f14" fmla="val 1040"/>
                <a:gd name="f15" fmla="val 5136"/>
                <a:gd name="f16" fmla="val 5671"/>
                <a:gd name="f17" fmla="val 6112"/>
                <a:gd name="f18" fmla="val 190"/>
                <a:gd name="f19" fmla="val 64"/>
                <a:gd name="f20" fmla="val 3277"/>
                <a:gd name="f21" fmla="val 2048"/>
                <a:gd name="f22" fmla="val 3214"/>
                <a:gd name="f23" fmla="val 2080"/>
                <a:gd name="f24" fmla="val 3151"/>
                <a:gd name="f25" fmla="val 3056"/>
                <a:gd name="f26" fmla="val 2993"/>
                <a:gd name="f27" fmla="val 2962"/>
                <a:gd name="f28" fmla="val 2867"/>
                <a:gd name="f29" fmla="*/ f0 1 6144"/>
                <a:gd name="f30" fmla="*/ f1 1 4128"/>
                <a:gd name="f31" fmla="val f2"/>
                <a:gd name="f32" fmla="val f3"/>
                <a:gd name="f33" fmla="val f4"/>
                <a:gd name="f34" fmla="+- f33 0 f31"/>
                <a:gd name="f35" fmla="+- f32 0 f31"/>
                <a:gd name="f36" fmla="*/ f35 1 6144"/>
                <a:gd name="f37" fmla="*/ f34 1 4128"/>
                <a:gd name="f38" fmla="*/ f31 1 f36"/>
                <a:gd name="f39" fmla="*/ f32 1 f36"/>
                <a:gd name="f40" fmla="*/ f31 1 f37"/>
                <a:gd name="f41" fmla="*/ f33 1 f37"/>
                <a:gd name="f42" fmla="*/ f38 f29 1"/>
                <a:gd name="f43" fmla="*/ f39 f29 1"/>
                <a:gd name="f44" fmla="*/ f41 f30 1"/>
                <a:gd name="f45" fmla="*/ f40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2" t="f45" r="f43" b="f44"/>
              <a:pathLst>
                <a:path w="6144" h="4128">
                  <a:moveTo>
                    <a:pt x="f5" y="f6"/>
                  </a:moveTo>
                  <a:cubicBezTo>
                    <a:pt x="f7" y="f8"/>
                    <a:pt x="f2" y="f9"/>
                    <a:pt x="f2" y="f10"/>
                  </a:cubicBezTo>
                  <a:lnTo>
                    <a:pt x="f2" y="f11"/>
                  </a:lnTo>
                  <a:cubicBezTo>
                    <a:pt x="f2" y="f12"/>
                    <a:pt x="f13" y="f4"/>
                    <a:pt x="f14" y="f4"/>
                  </a:cubicBezTo>
                  <a:lnTo>
                    <a:pt x="f15" y="f4"/>
                  </a:lnTo>
                  <a:cubicBezTo>
                    <a:pt x="f16" y="f4"/>
                    <a:pt x="f3" y="f12"/>
                    <a:pt x="f3" y="f11"/>
                  </a:cubicBezTo>
                  <a:lnTo>
                    <a:pt x="f3" y="f10"/>
                  </a:lnTo>
                  <a:cubicBezTo>
                    <a:pt x="f3" y="f9"/>
                    <a:pt x="f17" y="f18"/>
                    <a:pt x="f17" y="f19"/>
                  </a:cubicBezTo>
                  <a:lnTo>
                    <a:pt x="f20" y="f21"/>
                  </a:lnTo>
                  <a:cubicBezTo>
                    <a:pt x="f22" y="f23"/>
                    <a:pt x="f24" y="f23"/>
                    <a:pt x="f25" y="f23"/>
                  </a:cubicBezTo>
                  <a:cubicBezTo>
                    <a:pt x="f26" y="f23"/>
                    <a:pt x="f27" y="f23"/>
                    <a:pt x="f28" y="f21"/>
                  </a:cubicBezTo>
                  <a:lnTo>
                    <a:pt x="f5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7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chemeClr val="bg1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61" name="Google Shape;6780;p88">
              <a:extLst>
                <a:ext uri="{FF2B5EF4-FFF2-40B4-BE49-F238E27FC236}">
                  <a16:creationId xmlns:a16="http://schemas.microsoft.com/office/drawing/2014/main" id="{CD364EAB-2597-B143-DA32-164EE9BC4FCC}"/>
                </a:ext>
              </a:extLst>
            </p:cNvPr>
            <p:cNvSpPr/>
            <p:nvPr/>
          </p:nvSpPr>
          <p:spPr>
            <a:xfrm>
              <a:off x="6127723" y="988786"/>
              <a:ext cx="292169" cy="29097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562"/>
                <a:gd name="f4" fmla="val 7531"/>
                <a:gd name="f5" fmla="val 3781"/>
                <a:gd name="f6" fmla="val 2017"/>
                <a:gd name="f7" fmla="val 3970"/>
                <a:gd name="f8" fmla="val 4128"/>
                <a:gd name="f9" fmla="val 2175"/>
                <a:gd name="f10" fmla="val 2364"/>
                <a:gd name="f11" fmla="val 2584"/>
                <a:gd name="f12" fmla="val 2742"/>
                <a:gd name="f13" fmla="val 1702"/>
                <a:gd name="f14" fmla="val 1482"/>
                <a:gd name="f15" fmla="val 1324"/>
                <a:gd name="f16" fmla="val 3057"/>
                <a:gd name="f17" fmla="val 3403"/>
                <a:gd name="f18" fmla="val 3277"/>
                <a:gd name="f19" fmla="val 3435"/>
                <a:gd name="f20" fmla="val 3561"/>
                <a:gd name="f21" fmla="val 3750"/>
                <a:gd name="f22" fmla="val 3466"/>
                <a:gd name="f23" fmla="val 3939"/>
                <a:gd name="f24" fmla="val 4096"/>
                <a:gd name="f25" fmla="val 2395"/>
                <a:gd name="f26" fmla="val 4790"/>
                <a:gd name="f27" fmla="val 4947"/>
                <a:gd name="f28" fmla="val 5136"/>
                <a:gd name="f29" fmla="val 5325"/>
                <a:gd name="f30" fmla="val 5483"/>
                <a:gd name="f31" fmla="val 1"/>
                <a:gd name="f32" fmla="val 7530"/>
                <a:gd name="f33" fmla="val 6837"/>
                <a:gd name="f34" fmla="val 6522"/>
                <a:gd name="f35" fmla="val 5577"/>
                <a:gd name="f36" fmla="val 4853"/>
                <a:gd name="f37" fmla="val 6081"/>
                <a:gd name="f38" fmla="val 1450"/>
                <a:gd name="f39" fmla="val 725"/>
                <a:gd name="f40" fmla="*/ f0 1 7562"/>
                <a:gd name="f41" fmla="*/ f1 1 7531"/>
                <a:gd name="f42" fmla="val f2"/>
                <a:gd name="f43" fmla="val f3"/>
                <a:gd name="f44" fmla="val f4"/>
                <a:gd name="f45" fmla="+- f44 0 f42"/>
                <a:gd name="f46" fmla="+- f43 0 f42"/>
                <a:gd name="f47" fmla="*/ f46 1 7562"/>
                <a:gd name="f48" fmla="*/ f45 1 7531"/>
                <a:gd name="f49" fmla="*/ f42 1 f47"/>
                <a:gd name="f50" fmla="*/ f43 1 f47"/>
                <a:gd name="f51" fmla="*/ f42 1 f48"/>
                <a:gd name="f52" fmla="*/ f44 1 f48"/>
                <a:gd name="f53" fmla="*/ f49 f40 1"/>
                <a:gd name="f54" fmla="*/ f50 f40 1"/>
                <a:gd name="f55" fmla="*/ f52 f41 1"/>
                <a:gd name="f56" fmla="*/ f51 f4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3" t="f56" r="f54" b="f55"/>
              <a:pathLst>
                <a:path w="7562" h="7531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15" y="f11"/>
                    <a:pt x="f15" y="f10"/>
                  </a:cubicBezTo>
                  <a:cubicBezTo>
                    <a:pt x="f15" y="f9"/>
                    <a:pt x="f14" y="f6"/>
                    <a:pt x="f13" y="f6"/>
                  </a:cubicBezTo>
                  <a:close/>
                  <a:moveTo>
                    <a:pt x="f16" y="f17"/>
                  </a:moveTo>
                  <a:cubicBezTo>
                    <a:pt x="f18" y="f17"/>
                    <a:pt x="f19" y="f20"/>
                    <a:pt x="f19" y="f21"/>
                  </a:cubicBezTo>
                  <a:cubicBezTo>
                    <a:pt x="f22" y="f23"/>
                    <a:pt x="f18" y="f24"/>
                    <a:pt x="f16" y="f24"/>
                  </a:cubicBezTo>
                  <a:lnTo>
                    <a:pt x="f13" y="f24"/>
                  </a:lnTo>
                  <a:cubicBezTo>
                    <a:pt x="f14" y="f24"/>
                    <a:pt x="f15" y="f23"/>
                    <a:pt x="f15" y="f21"/>
                  </a:cubicBezTo>
                  <a:cubicBezTo>
                    <a:pt x="f15" y="f20"/>
                    <a:pt x="f14" y="f17"/>
                    <a:pt x="f13" y="f17"/>
                  </a:cubicBezTo>
                  <a:close/>
                  <a:moveTo>
                    <a:pt x="f25" y="f26"/>
                  </a:moveTo>
                  <a:cubicBezTo>
                    <a:pt x="f11" y="f26"/>
                    <a:pt x="f12" y="f27"/>
                    <a:pt x="f12" y="f28"/>
                  </a:cubicBezTo>
                  <a:cubicBezTo>
                    <a:pt x="f12" y="f29"/>
                    <a:pt x="f11" y="f30"/>
                    <a:pt x="f25" y="f30"/>
                  </a:cubicBezTo>
                  <a:lnTo>
                    <a:pt x="f13" y="f30"/>
                  </a:lnTo>
                  <a:cubicBezTo>
                    <a:pt x="f14" y="f30"/>
                    <a:pt x="f15" y="f29"/>
                    <a:pt x="f15" y="f28"/>
                  </a:cubicBezTo>
                  <a:cubicBezTo>
                    <a:pt x="f15" y="f27"/>
                    <a:pt x="f14" y="f26"/>
                    <a:pt x="f13" y="f26"/>
                  </a:cubicBezTo>
                  <a:close/>
                  <a:moveTo>
                    <a:pt x="f31" y="f31"/>
                  </a:moveTo>
                  <a:lnTo>
                    <a:pt x="f31" y="f32"/>
                  </a:lnTo>
                  <a:lnTo>
                    <a:pt x="f3" y="f32"/>
                  </a:lnTo>
                  <a:lnTo>
                    <a:pt x="f3" y="f33"/>
                  </a:lnTo>
                  <a:lnTo>
                    <a:pt x="f34" y="f33"/>
                  </a:lnTo>
                  <a:cubicBezTo>
                    <a:pt x="f35" y="f33"/>
                    <a:pt x="f36" y="f37"/>
                    <a:pt x="f36" y="f28"/>
                  </a:cubicBezTo>
                  <a:lnTo>
                    <a:pt x="f36" y="f25"/>
                  </a:lnTo>
                  <a:cubicBezTo>
                    <a:pt x="f36" y="f38"/>
                    <a:pt x="f35" y="f39"/>
                    <a:pt x="f34" y="f39"/>
                  </a:cubicBezTo>
                  <a:lnTo>
                    <a:pt x="f3" y="f39"/>
                  </a:lnTo>
                  <a:lnTo>
                    <a:pt x="f3" y="f31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7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chemeClr val="bg1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62" name="Google Shape;6781;p88">
              <a:extLst>
                <a:ext uri="{FF2B5EF4-FFF2-40B4-BE49-F238E27FC236}">
                  <a16:creationId xmlns:a16="http://schemas.microsoft.com/office/drawing/2014/main" id="{352174E8-EE46-166A-A4B6-758BA6AAEA24}"/>
                </a:ext>
              </a:extLst>
            </p:cNvPr>
            <p:cNvSpPr/>
            <p:nvPr/>
          </p:nvSpPr>
          <p:spPr>
            <a:xfrm>
              <a:off x="6127723" y="908465"/>
              <a:ext cx="292169" cy="5359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562"/>
                <a:gd name="f4" fmla="val 1387"/>
                <a:gd name="f5" fmla="val 1009"/>
                <a:gd name="f6" fmla="val 1"/>
                <a:gd name="f7" fmla="val 473"/>
                <a:gd name="f8" fmla="val 1040"/>
                <a:gd name="f9" fmla="val 7089"/>
                <a:gd name="f10" fmla="val 6522"/>
                <a:gd name="f11" fmla="*/ f0 1 7562"/>
                <a:gd name="f12" fmla="*/ f1 1 1387"/>
                <a:gd name="f13" fmla="val f2"/>
                <a:gd name="f14" fmla="val f3"/>
                <a:gd name="f15" fmla="val f4"/>
                <a:gd name="f16" fmla="+- f15 0 f13"/>
                <a:gd name="f17" fmla="+- f14 0 f13"/>
                <a:gd name="f18" fmla="*/ f17 1 7562"/>
                <a:gd name="f19" fmla="*/ f16 1 1387"/>
                <a:gd name="f20" fmla="*/ f13 1 f18"/>
                <a:gd name="f21" fmla="*/ f14 1 f18"/>
                <a:gd name="f22" fmla="*/ f13 1 f19"/>
                <a:gd name="f23" fmla="*/ f15 1 f19"/>
                <a:gd name="f24" fmla="*/ f20 f11 1"/>
                <a:gd name="f25" fmla="*/ f21 f11 1"/>
                <a:gd name="f26" fmla="*/ f23 f12 1"/>
                <a:gd name="f27" fmla="*/ f22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7562" h="1387">
                  <a:moveTo>
                    <a:pt x="f5" y="f6"/>
                  </a:moveTo>
                  <a:cubicBezTo>
                    <a:pt x="f7" y="f6"/>
                    <a:pt x="f6" y="f7"/>
                    <a:pt x="f6" y="f8"/>
                  </a:cubicBezTo>
                  <a:lnTo>
                    <a:pt x="f6" y="f4"/>
                  </a:lnTo>
                  <a:lnTo>
                    <a:pt x="f3" y="f4"/>
                  </a:lnTo>
                  <a:lnTo>
                    <a:pt x="f3" y="f8"/>
                  </a:lnTo>
                  <a:cubicBezTo>
                    <a:pt x="f3" y="f7"/>
                    <a:pt x="f9" y="f6"/>
                    <a:pt x="f10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7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chemeClr val="bg1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63" name="Google Shape;6782;p88">
              <a:extLst>
                <a:ext uri="{FF2B5EF4-FFF2-40B4-BE49-F238E27FC236}">
                  <a16:creationId xmlns:a16="http://schemas.microsoft.com/office/drawing/2014/main" id="{555574FF-167C-0439-51CD-91AA9360AD94}"/>
                </a:ext>
              </a:extLst>
            </p:cNvPr>
            <p:cNvSpPr/>
            <p:nvPr/>
          </p:nvSpPr>
          <p:spPr>
            <a:xfrm>
              <a:off x="6127723" y="1305296"/>
              <a:ext cx="292169" cy="5359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562"/>
                <a:gd name="f4" fmla="val 1387"/>
                <a:gd name="f5" fmla="val 1"/>
                <a:gd name="f6" fmla="val 347"/>
                <a:gd name="f7" fmla="val 945"/>
                <a:gd name="f8" fmla="val 442"/>
                <a:gd name="f9" fmla="val 1386"/>
                <a:gd name="f10" fmla="val 1009"/>
                <a:gd name="f11" fmla="val 6522"/>
                <a:gd name="f12" fmla="val 7089"/>
                <a:gd name="f13" fmla="val 914"/>
                <a:gd name="f14" fmla="*/ f0 1 7562"/>
                <a:gd name="f15" fmla="*/ f1 1 1387"/>
                <a:gd name="f16" fmla="val f2"/>
                <a:gd name="f17" fmla="val f3"/>
                <a:gd name="f18" fmla="val f4"/>
                <a:gd name="f19" fmla="+- f18 0 f16"/>
                <a:gd name="f20" fmla="+- f17 0 f16"/>
                <a:gd name="f21" fmla="*/ f20 1 7562"/>
                <a:gd name="f22" fmla="*/ f19 1 1387"/>
                <a:gd name="f23" fmla="*/ f16 1 f21"/>
                <a:gd name="f24" fmla="*/ f17 1 f21"/>
                <a:gd name="f25" fmla="*/ f16 1 f22"/>
                <a:gd name="f26" fmla="*/ f18 1 f22"/>
                <a:gd name="f27" fmla="*/ f23 f14 1"/>
                <a:gd name="f28" fmla="*/ f24 f14 1"/>
                <a:gd name="f29" fmla="*/ f26 f15 1"/>
                <a:gd name="f30" fmla="*/ f25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0" r="f28" b="f29"/>
              <a:pathLst>
                <a:path w="7562" h="1387">
                  <a:moveTo>
                    <a:pt x="f5" y="f2"/>
                  </a:moveTo>
                  <a:lnTo>
                    <a:pt x="f5" y="f6"/>
                  </a:lnTo>
                  <a:cubicBezTo>
                    <a:pt x="f5" y="f7"/>
                    <a:pt x="f8" y="f9"/>
                    <a:pt x="f10" y="f9"/>
                  </a:cubicBezTo>
                  <a:lnTo>
                    <a:pt x="f11" y="f9"/>
                  </a:lnTo>
                  <a:cubicBezTo>
                    <a:pt x="f12" y="f9"/>
                    <a:pt x="f3" y="f13"/>
                    <a:pt x="f3" y="f6"/>
                  </a:cubicBez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7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chemeClr val="bg1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64" name="Google Shape;6827;p88">
            <a:extLst>
              <a:ext uri="{FF2B5EF4-FFF2-40B4-BE49-F238E27FC236}">
                <a16:creationId xmlns:a16="http://schemas.microsoft.com/office/drawing/2014/main" id="{73AC6D41-3DDC-B136-447A-60AEC5F52B1B}"/>
              </a:ext>
            </a:extLst>
          </p:cNvPr>
          <p:cNvGrpSpPr/>
          <p:nvPr/>
        </p:nvGrpSpPr>
        <p:grpSpPr>
          <a:xfrm>
            <a:off x="7170363" y="1221809"/>
            <a:ext cx="607037" cy="598920"/>
            <a:chOff x="6694944" y="916356"/>
            <a:chExt cx="455278" cy="449190"/>
          </a:xfrm>
          <a:solidFill>
            <a:schemeClr val="bg2"/>
          </a:solidFill>
        </p:grpSpPr>
        <p:sp>
          <p:nvSpPr>
            <p:cNvPr id="65" name="Google Shape;6828;p88">
              <a:extLst>
                <a:ext uri="{FF2B5EF4-FFF2-40B4-BE49-F238E27FC236}">
                  <a16:creationId xmlns:a16="http://schemas.microsoft.com/office/drawing/2014/main" id="{5FD0B2FE-9CB9-749D-12A7-28983D888E6F}"/>
                </a:ext>
              </a:extLst>
            </p:cNvPr>
            <p:cNvSpPr/>
            <p:nvPr/>
          </p:nvSpPr>
          <p:spPr>
            <a:xfrm>
              <a:off x="6987067" y="968669"/>
              <a:ext cx="130283" cy="13151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372"/>
                <a:gd name="f4" fmla="val 3404"/>
                <a:gd name="f5" fmla="val 347"/>
                <a:gd name="f6" fmla="val 1"/>
                <a:gd name="f7" fmla="val 158"/>
                <a:gd name="f8" fmla="val 536"/>
                <a:gd name="f9" fmla="val 694"/>
                <a:gd name="f10" fmla="val 1009"/>
                <a:gd name="f11" fmla="val 1576"/>
                <a:gd name="f12" fmla="val 2049"/>
                <a:gd name="f13" fmla="val 1166"/>
                <a:gd name="f14" fmla="val 1733"/>
                <a:gd name="f15" fmla="val 2269"/>
                <a:gd name="f16" fmla="val 1923"/>
                <a:gd name="f17" fmla="val 2175"/>
                <a:gd name="f18" fmla="val 1860"/>
                <a:gd name="f19" fmla="val 2112"/>
                <a:gd name="f20" fmla="val 1773"/>
                <a:gd name="f21" fmla="val 2080"/>
                <a:gd name="f22" fmla="val 1686"/>
                <a:gd name="f23" fmla="val 1600"/>
                <a:gd name="f24" fmla="val 1513"/>
                <a:gd name="f25" fmla="val 1450"/>
                <a:gd name="f26" fmla="val 1324"/>
                <a:gd name="f27" fmla="val 2521"/>
                <a:gd name="f28" fmla="val 2647"/>
                <a:gd name="f29" fmla="val 3309"/>
                <a:gd name="f30" fmla="val 3403"/>
                <a:gd name="f31" fmla="val 2360"/>
                <a:gd name="f32" fmla="val 2450"/>
                <a:gd name="f33" fmla="val 2537"/>
                <a:gd name="f34" fmla="val 2584"/>
                <a:gd name="f35" fmla="val 3277"/>
                <a:gd name="f36" fmla="val 3214"/>
                <a:gd name="f37" fmla="val 3120"/>
                <a:gd name="f38" fmla="val 3029"/>
                <a:gd name="f39" fmla="val 2939"/>
                <a:gd name="f40" fmla="val 2852"/>
                <a:gd name="f41" fmla="val 2805"/>
                <a:gd name="f42" fmla="val 2679"/>
                <a:gd name="f43" fmla="val 2742"/>
                <a:gd name="f44" fmla="val 788"/>
                <a:gd name="f45" fmla="val 1954"/>
                <a:gd name="f46" fmla="*/ f0 1 3372"/>
                <a:gd name="f47" fmla="*/ f1 1 3404"/>
                <a:gd name="f48" fmla="val f2"/>
                <a:gd name="f49" fmla="val f3"/>
                <a:gd name="f50" fmla="val f4"/>
                <a:gd name="f51" fmla="+- f50 0 f48"/>
                <a:gd name="f52" fmla="+- f49 0 f48"/>
                <a:gd name="f53" fmla="*/ f52 1 3372"/>
                <a:gd name="f54" fmla="*/ f51 1 3404"/>
                <a:gd name="f55" fmla="*/ f48 1 f53"/>
                <a:gd name="f56" fmla="*/ f49 1 f53"/>
                <a:gd name="f57" fmla="*/ f48 1 f54"/>
                <a:gd name="f58" fmla="*/ f50 1 f54"/>
                <a:gd name="f59" fmla="*/ f55 f46 1"/>
                <a:gd name="f60" fmla="*/ f56 f46 1"/>
                <a:gd name="f61" fmla="*/ f58 f47 1"/>
                <a:gd name="f62" fmla="*/ f57 f4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9" t="f62" r="f60" b="f61"/>
              <a:pathLst>
                <a:path w="3372" h="3404">
                  <a:moveTo>
                    <a:pt x="f5" y="f6"/>
                  </a:moveTo>
                  <a:cubicBezTo>
                    <a:pt x="f7" y="f6"/>
                    <a:pt x="f6" y="f7"/>
                    <a:pt x="f6" y="f5"/>
                  </a:cubicBezTo>
                  <a:cubicBezTo>
                    <a:pt x="f6" y="f8"/>
                    <a:pt x="f7" y="f9"/>
                    <a:pt x="f5" y="f9"/>
                  </a:cubicBezTo>
                  <a:lnTo>
                    <a:pt x="f10" y="f9"/>
                  </a:lnTo>
                  <a:cubicBezTo>
                    <a:pt x="f11" y="f9"/>
                    <a:pt x="f12" y="f13"/>
                    <a:pt x="f12" y="f14"/>
                  </a:cubicBezTo>
                  <a:lnTo>
                    <a:pt x="f12" y="f15"/>
                  </a:lnTo>
                  <a:lnTo>
                    <a:pt x="f16" y="f17"/>
                  </a:lnTo>
                  <a:cubicBezTo>
                    <a:pt x="f18" y="f19"/>
                    <a:pt x="f20" y="f21"/>
                    <a:pt x="f22" y="f21"/>
                  </a:cubicBezTo>
                  <a:cubicBezTo>
                    <a:pt x="f23" y="f21"/>
                    <a:pt x="f24" y="f19"/>
                    <a:pt x="f25" y="f17"/>
                  </a:cubicBezTo>
                  <a:cubicBezTo>
                    <a:pt x="f26" y="f15"/>
                    <a:pt x="f26" y="f27"/>
                    <a:pt x="f25" y="f28"/>
                  </a:cubicBezTo>
                  <a:lnTo>
                    <a:pt x="f19" y="f29"/>
                  </a:lnTo>
                  <a:cubicBezTo>
                    <a:pt x="f17" y="f3"/>
                    <a:pt x="f15" y="f30"/>
                    <a:pt x="f31" y="f30"/>
                  </a:cubicBezTo>
                  <a:cubicBezTo>
                    <a:pt x="f32" y="f30"/>
                    <a:pt x="f33" y="f3"/>
                    <a:pt x="f34" y="f29"/>
                  </a:cubicBezTo>
                  <a:lnTo>
                    <a:pt x="f35" y="f28"/>
                  </a:lnTo>
                  <a:cubicBezTo>
                    <a:pt x="f3" y="f27"/>
                    <a:pt x="f3" y="f15"/>
                    <a:pt x="f35" y="f17"/>
                  </a:cubicBezTo>
                  <a:cubicBezTo>
                    <a:pt x="f36" y="f19"/>
                    <a:pt x="f37" y="f21"/>
                    <a:pt x="f38" y="f21"/>
                  </a:cubicBezTo>
                  <a:cubicBezTo>
                    <a:pt x="f39" y="f21"/>
                    <a:pt x="f40" y="f19"/>
                    <a:pt x="f41" y="f17"/>
                  </a:cubicBezTo>
                  <a:lnTo>
                    <a:pt x="f42" y="f15"/>
                  </a:lnTo>
                  <a:lnTo>
                    <a:pt x="f42" y="f14"/>
                  </a:lnTo>
                  <a:cubicBezTo>
                    <a:pt x="f43" y="f44"/>
                    <a:pt x="f45" y="f6"/>
                    <a:pt x="f10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7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chemeClr val="bg1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66" name="Google Shape;6829;p88">
              <a:extLst>
                <a:ext uri="{FF2B5EF4-FFF2-40B4-BE49-F238E27FC236}">
                  <a16:creationId xmlns:a16="http://schemas.microsoft.com/office/drawing/2014/main" id="{ED0BC22C-4FA3-B914-EFF4-E3E624FE0374}"/>
                </a:ext>
              </a:extLst>
            </p:cNvPr>
            <p:cNvSpPr/>
            <p:nvPr/>
          </p:nvSpPr>
          <p:spPr>
            <a:xfrm>
              <a:off x="6803273" y="1234028"/>
              <a:ext cx="131481" cy="13151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03"/>
                <a:gd name="f4" fmla="val 3404"/>
                <a:gd name="f5" fmla="val 1013"/>
                <a:gd name="f6" fmla="val 1"/>
                <a:gd name="f7" fmla="val 922"/>
                <a:gd name="f8" fmla="val 835"/>
                <a:gd name="f9" fmla="val 32"/>
                <a:gd name="f10" fmla="val 788"/>
                <a:gd name="f11" fmla="val 95"/>
                <a:gd name="f12" fmla="val 127"/>
                <a:gd name="f13" fmla="val 757"/>
                <a:gd name="f14" fmla="val 883"/>
                <a:gd name="f15" fmla="val 1135"/>
                <a:gd name="f16" fmla="val 1229"/>
                <a:gd name="f17" fmla="val 174"/>
                <a:gd name="f18" fmla="val 1292"/>
                <a:gd name="f19" fmla="val 260"/>
                <a:gd name="f20" fmla="val 1324"/>
                <a:gd name="f21" fmla="val 351"/>
                <a:gd name="f22" fmla="val 442"/>
                <a:gd name="f23" fmla="val 536"/>
                <a:gd name="f24" fmla="val 599"/>
                <a:gd name="f25" fmla="val 694"/>
                <a:gd name="f26" fmla="val 1671"/>
                <a:gd name="f27" fmla="val 2616"/>
                <a:gd name="f28" fmla="val 1450"/>
                <a:gd name="f29" fmla="val 3372"/>
                <a:gd name="f30" fmla="val 2395"/>
                <a:gd name="f31" fmla="val 3057"/>
                <a:gd name="f32" fmla="val 3246"/>
                <a:gd name="f33" fmla="val 2868"/>
                <a:gd name="f34" fmla="val 2710"/>
                <a:gd name="f35" fmla="val 2363"/>
                <a:gd name="f36" fmla="val 1796"/>
                <a:gd name="f37" fmla="val 2238"/>
                <a:gd name="f38" fmla="val 1513"/>
                <a:gd name="f39" fmla="val 1599"/>
                <a:gd name="f40" fmla="val 1686"/>
                <a:gd name="f41" fmla="val 1773"/>
                <a:gd name="f42" fmla="val 1859"/>
                <a:gd name="f43" fmla="val 1922"/>
                <a:gd name="f44" fmla="val 2048"/>
                <a:gd name="f45" fmla="val 1261"/>
                <a:gd name="f46" fmla="val 1198"/>
                <a:gd name="f47" fmla="val 1103"/>
                <a:gd name="f48" fmla="*/ f0 1 3403"/>
                <a:gd name="f49" fmla="*/ f1 1 3404"/>
                <a:gd name="f50" fmla="val f2"/>
                <a:gd name="f51" fmla="val f3"/>
                <a:gd name="f52" fmla="val f4"/>
                <a:gd name="f53" fmla="+- f52 0 f50"/>
                <a:gd name="f54" fmla="+- f51 0 f50"/>
                <a:gd name="f55" fmla="*/ f54 1 3403"/>
                <a:gd name="f56" fmla="*/ f53 1 3404"/>
                <a:gd name="f57" fmla="*/ f50 1 f55"/>
                <a:gd name="f58" fmla="*/ f51 1 f55"/>
                <a:gd name="f59" fmla="*/ f50 1 f56"/>
                <a:gd name="f60" fmla="*/ f52 1 f56"/>
                <a:gd name="f61" fmla="*/ f57 f48 1"/>
                <a:gd name="f62" fmla="*/ f58 f48 1"/>
                <a:gd name="f63" fmla="*/ f60 f49 1"/>
                <a:gd name="f64" fmla="*/ f59 f4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1" t="f64" r="f62" b="f63"/>
              <a:pathLst>
                <a:path w="3403" h="340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6" y="f14"/>
                    <a:pt x="f6" y="f15"/>
                    <a:pt x="f12" y="f16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18"/>
                    <a:pt x="f24" y="f16"/>
                  </a:cubicBezTo>
                  <a:lnTo>
                    <a:pt x="f25" y="f15"/>
                  </a:lnTo>
                  <a:lnTo>
                    <a:pt x="f25" y="f26"/>
                  </a:lnTo>
                  <a:cubicBezTo>
                    <a:pt x="f25" y="f27"/>
                    <a:pt x="f28" y="f29"/>
                    <a:pt x="f30" y="f29"/>
                  </a:cubicBezTo>
                  <a:lnTo>
                    <a:pt x="f31" y="f29"/>
                  </a:lnTo>
                  <a:lnTo>
                    <a:pt x="f31" y="f3"/>
                  </a:lnTo>
                  <a:cubicBezTo>
                    <a:pt x="f32" y="f3"/>
                    <a:pt x="f3" y="f32"/>
                    <a:pt x="f3" y="f31"/>
                  </a:cubicBezTo>
                  <a:cubicBezTo>
                    <a:pt x="f3" y="f33"/>
                    <a:pt x="f32" y="f34"/>
                    <a:pt x="f31" y="f34"/>
                  </a:cubicBezTo>
                  <a:lnTo>
                    <a:pt x="f35" y="f34"/>
                  </a:lnTo>
                  <a:cubicBezTo>
                    <a:pt x="f36" y="f34"/>
                    <a:pt x="f20" y="f37"/>
                    <a:pt x="f20" y="f26"/>
                  </a:cubicBezTo>
                  <a:lnTo>
                    <a:pt x="f20" y="f15"/>
                  </a:lnTo>
                  <a:lnTo>
                    <a:pt x="f28" y="f16"/>
                  </a:lnTo>
                  <a:cubicBezTo>
                    <a:pt x="f38" y="f18"/>
                    <a:pt x="f39" y="f20"/>
                    <a:pt x="f40" y="f20"/>
                  </a:cubicBezTo>
                  <a:cubicBezTo>
                    <a:pt x="f41" y="f20"/>
                    <a:pt x="f42" y="f18"/>
                    <a:pt x="f43" y="f16"/>
                  </a:cubicBezTo>
                  <a:cubicBezTo>
                    <a:pt x="f44" y="f15"/>
                    <a:pt x="f44" y="f14"/>
                    <a:pt x="f43" y="f13"/>
                  </a:cubicBezTo>
                  <a:lnTo>
                    <a:pt x="f45" y="f11"/>
                  </a:lnTo>
                  <a:cubicBezTo>
                    <a:pt x="f46" y="f9"/>
                    <a:pt x="f47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7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chemeClr val="bg1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67" name="Google Shape;6830;p88">
              <a:extLst>
                <a:ext uri="{FF2B5EF4-FFF2-40B4-BE49-F238E27FC236}">
                  <a16:creationId xmlns:a16="http://schemas.microsoft.com/office/drawing/2014/main" id="{BF63FBC7-A82D-02B1-2D26-FD59C15DB8A3}"/>
                </a:ext>
              </a:extLst>
            </p:cNvPr>
            <p:cNvSpPr/>
            <p:nvPr/>
          </p:nvSpPr>
          <p:spPr>
            <a:xfrm>
              <a:off x="6694944" y="916356"/>
              <a:ext cx="318942" cy="23737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255"/>
                <a:gd name="f4" fmla="val 6144"/>
                <a:gd name="f5" fmla="val 4191"/>
                <a:gd name="f6" fmla="val 2300"/>
                <a:gd name="f7" fmla="val 757"/>
                <a:gd name="f8" fmla="val 1544"/>
                <a:gd name="f9" fmla="val 3434"/>
                <a:gd name="f10" fmla="val 3529"/>
                <a:gd name="f11" fmla="val 347"/>
                <a:gd name="f12" fmla="val 3686"/>
                <a:gd name="f13" fmla="val 95"/>
                <a:gd name="f14" fmla="val 4033"/>
                <a:gd name="f15" fmla="val 4474"/>
                <a:gd name="f16" fmla="val 5135"/>
                <a:gd name="f17" fmla="val 1"/>
                <a:gd name="f18" fmla="val 5671"/>
                <a:gd name="f19" fmla="val 473"/>
                <a:gd name="f20" fmla="val 6143"/>
                <a:gd name="f21" fmla="val 1009"/>
                <a:gd name="f22" fmla="val 1135"/>
                <a:gd name="f23" fmla="val 1261"/>
                <a:gd name="f24" fmla="val 6112"/>
                <a:gd name="f25" fmla="val 1387"/>
                <a:gd name="f26" fmla="val 6080"/>
                <a:gd name="f27" fmla="val 3403"/>
                <a:gd name="f28" fmla="val 1890"/>
                <a:gd name="f29" fmla="val 2647"/>
                <a:gd name="f30" fmla="val 630"/>
                <a:gd name="f31" fmla="val 4128"/>
                <a:gd name="f32" fmla="val 5640"/>
                <a:gd name="f33" fmla="val 6900"/>
                <a:gd name="f34" fmla="val 6995"/>
                <a:gd name="f35" fmla="val 7121"/>
                <a:gd name="f36" fmla="val 7247"/>
                <a:gd name="f37" fmla="val 7782"/>
                <a:gd name="f38" fmla="val 8003"/>
                <a:gd name="f39" fmla="val 3623"/>
                <a:gd name="f40" fmla="val 7593"/>
                <a:gd name="f41" fmla="val 6050"/>
                <a:gd name="f42" fmla="*/ f0 1 8255"/>
                <a:gd name="f43" fmla="*/ f1 1 6144"/>
                <a:gd name="f44" fmla="val f2"/>
                <a:gd name="f45" fmla="val f3"/>
                <a:gd name="f46" fmla="val f4"/>
                <a:gd name="f47" fmla="+- f46 0 f44"/>
                <a:gd name="f48" fmla="+- f45 0 f44"/>
                <a:gd name="f49" fmla="*/ f48 1 8255"/>
                <a:gd name="f50" fmla="*/ f47 1 6144"/>
                <a:gd name="f51" fmla="*/ f44 1 f49"/>
                <a:gd name="f52" fmla="*/ f45 1 f49"/>
                <a:gd name="f53" fmla="*/ f44 1 f50"/>
                <a:gd name="f54" fmla="*/ f46 1 f50"/>
                <a:gd name="f55" fmla="*/ f51 f42 1"/>
                <a:gd name="f56" fmla="*/ f52 f42 1"/>
                <a:gd name="f57" fmla="*/ f54 f43 1"/>
                <a:gd name="f58" fmla="*/ f53 f4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5" t="f58" r="f56" b="f57"/>
              <a:pathLst>
                <a:path w="8255" h="6144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10"/>
                  </a:lnTo>
                  <a:cubicBezTo>
                    <a:pt x="f11" y="f12"/>
                    <a:pt x="f13" y="f14"/>
                    <a:pt x="f13" y="f15"/>
                  </a:cubicBezTo>
                  <a:lnTo>
                    <a:pt x="f13" y="f16"/>
                  </a:ln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24"/>
                    <a:pt x="f25" y="f26"/>
                  </a:cubicBezTo>
                  <a:lnTo>
                    <a:pt x="f25" y="f27"/>
                  </a:lnTo>
                  <a:cubicBezTo>
                    <a:pt x="f25" y="f28"/>
                    <a:pt x="f29" y="f30"/>
                    <a:pt x="f31" y="f30"/>
                  </a:cubicBezTo>
                  <a:cubicBezTo>
                    <a:pt x="f32" y="f30"/>
                    <a:pt x="f33" y="f28"/>
                    <a:pt x="f33" y="f27"/>
                  </a:cubicBezTo>
                  <a:lnTo>
                    <a:pt x="f33" y="f26"/>
                  </a:lnTo>
                  <a:cubicBezTo>
                    <a:pt x="f34" y="f24"/>
                    <a:pt x="f35" y="f20"/>
                    <a:pt x="f36" y="f20"/>
                  </a:cubicBezTo>
                  <a:cubicBezTo>
                    <a:pt x="f37" y="f20"/>
                    <a:pt x="f3" y="f18"/>
                    <a:pt x="f3" y="f16"/>
                  </a:cubicBezTo>
                  <a:lnTo>
                    <a:pt x="f3" y="f15"/>
                  </a:lnTo>
                  <a:cubicBezTo>
                    <a:pt x="f3" y="f14"/>
                    <a:pt x="f38" y="f39"/>
                    <a:pt x="f40" y="f10"/>
                  </a:cubicBezTo>
                  <a:lnTo>
                    <a:pt x="f40" y="f9"/>
                  </a:lnTo>
                  <a:cubicBezTo>
                    <a:pt x="f40" y="f8"/>
                    <a:pt x="f41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7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chemeClr val="bg1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68" name="Google Shape;6831;p88">
              <a:extLst>
                <a:ext uri="{FF2B5EF4-FFF2-40B4-BE49-F238E27FC236}">
                  <a16:creationId xmlns:a16="http://schemas.microsoft.com/office/drawing/2014/main" id="{2B9922DA-8521-600F-19EB-AA4B67A178B5}"/>
                </a:ext>
              </a:extLst>
            </p:cNvPr>
            <p:cNvSpPr/>
            <p:nvPr/>
          </p:nvSpPr>
          <p:spPr>
            <a:xfrm>
              <a:off x="6775265" y="995443"/>
              <a:ext cx="161921" cy="8078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91"/>
                <a:gd name="f4" fmla="val 2091"/>
                <a:gd name="f5" fmla="val 1734"/>
                <a:gd name="f6" fmla="val 1"/>
                <a:gd name="f7" fmla="val 789"/>
                <a:gd name="f8" fmla="val 757"/>
                <a:gd name="f9" fmla="val 1702"/>
                <a:gd name="f10" fmla="val 2049"/>
                <a:gd name="f11" fmla="val 1230"/>
                <a:gd name="f12" fmla="val 1545"/>
                <a:gd name="f13" fmla="val 1891"/>
                <a:gd name="f14" fmla="val 2017"/>
                <a:gd name="f15" fmla="val 1986"/>
                <a:gd name="f16" fmla="val 1954"/>
                <a:gd name="f17" fmla="val 2080"/>
                <a:gd name="f18" fmla="val 1828"/>
                <a:gd name="f19" fmla="val 2238"/>
                <a:gd name="f20" fmla="val 1387"/>
                <a:gd name="f21" fmla="val 2458"/>
                <a:gd name="f22" fmla="val 2647"/>
                <a:gd name="f23" fmla="val 2805"/>
                <a:gd name="f24" fmla="val 2868"/>
                <a:gd name="f25" fmla="val 2942"/>
                <a:gd name="f26" fmla="val 2059"/>
                <a:gd name="f27" fmla="val 3091"/>
                <a:gd name="f28" fmla="val 2090"/>
                <a:gd name="f29" fmla="val 3266"/>
                <a:gd name="f30" fmla="val 3389"/>
                <a:gd name="f31" fmla="val 3525"/>
                <a:gd name="f32" fmla="val 2075"/>
                <a:gd name="f33" fmla="val 3656"/>
                <a:gd name="f34" fmla="val 4128"/>
                <a:gd name="f35" fmla="val 3340"/>
                <a:gd name="f36" fmla="val 2395"/>
                <a:gd name="f37" fmla="*/ f0 1 4191"/>
                <a:gd name="f38" fmla="*/ f1 1 2091"/>
                <a:gd name="f39" fmla="val f2"/>
                <a:gd name="f40" fmla="val f3"/>
                <a:gd name="f41" fmla="val f4"/>
                <a:gd name="f42" fmla="+- f41 0 f39"/>
                <a:gd name="f43" fmla="+- f40 0 f39"/>
                <a:gd name="f44" fmla="*/ f43 1 4191"/>
                <a:gd name="f45" fmla="*/ f42 1 2091"/>
                <a:gd name="f46" fmla="*/ f39 1 f44"/>
                <a:gd name="f47" fmla="*/ f40 1 f44"/>
                <a:gd name="f48" fmla="*/ f39 1 f45"/>
                <a:gd name="f49" fmla="*/ f41 1 f45"/>
                <a:gd name="f50" fmla="*/ f46 f37 1"/>
                <a:gd name="f51" fmla="*/ f47 f37 1"/>
                <a:gd name="f52" fmla="*/ f49 f38 1"/>
                <a:gd name="f53" fmla="*/ f48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0" t="f53" r="f51" b="f52"/>
              <a:pathLst>
                <a:path w="4191" h="2091">
                  <a:moveTo>
                    <a:pt x="f5" y="f6"/>
                  </a:moveTo>
                  <a:cubicBezTo>
                    <a:pt x="f7" y="f6"/>
                    <a:pt x="f6" y="f8"/>
                    <a:pt x="f6" y="f9"/>
                  </a:cubicBezTo>
                  <a:lnTo>
                    <a:pt x="f6" y="f10"/>
                  </a:lnTo>
                  <a:lnTo>
                    <a:pt x="f11" y="f10"/>
                  </a:lnTo>
                  <a:cubicBezTo>
                    <a:pt x="f12" y="f10"/>
                    <a:pt x="f13" y="f10"/>
                    <a:pt x="f14" y="f15"/>
                  </a:cubicBezTo>
                  <a:cubicBezTo>
                    <a:pt x="f10" y="f16"/>
                    <a:pt x="f17" y="f18"/>
                    <a:pt x="f17" y="f5"/>
                  </a:cubicBezTo>
                  <a:cubicBezTo>
                    <a:pt x="f17" y="f12"/>
                    <a:pt x="f19" y="f20"/>
                    <a:pt x="f21" y="f20"/>
                  </a:cubicBezTo>
                  <a:cubicBezTo>
                    <a:pt x="f22" y="f20"/>
                    <a:pt x="f23" y="f12"/>
                    <a:pt x="f23" y="f5"/>
                  </a:cubicBezTo>
                  <a:cubicBezTo>
                    <a:pt x="f23" y="f18"/>
                    <a:pt x="f23" y="f16"/>
                    <a:pt x="f24" y="f15"/>
                  </a:cubicBezTo>
                  <a:cubicBezTo>
                    <a:pt x="f25" y="f26"/>
                    <a:pt x="f27" y="f28"/>
                    <a:pt x="f29" y="f28"/>
                  </a:cubicBezTo>
                  <a:cubicBezTo>
                    <a:pt x="f30" y="f28"/>
                    <a:pt x="f31" y="f32"/>
                    <a:pt x="f33" y="f10"/>
                  </a:cubicBezTo>
                  <a:lnTo>
                    <a:pt x="f3" y="f10"/>
                  </a:lnTo>
                  <a:lnTo>
                    <a:pt x="f3" y="f9"/>
                  </a:lnTo>
                  <a:lnTo>
                    <a:pt x="f34" y="f9"/>
                  </a:lnTo>
                  <a:cubicBezTo>
                    <a:pt x="f34" y="f8"/>
                    <a:pt x="f35" y="f6"/>
                    <a:pt x="f36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7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chemeClr val="bg1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69" name="Google Shape;6832;p88">
              <a:extLst>
                <a:ext uri="{FF2B5EF4-FFF2-40B4-BE49-F238E27FC236}">
                  <a16:creationId xmlns:a16="http://schemas.microsoft.com/office/drawing/2014/main" id="{631BA8A3-0037-D3E4-42B0-41A22DC65AB0}"/>
                </a:ext>
              </a:extLst>
            </p:cNvPr>
            <p:cNvSpPr/>
            <p:nvPr/>
          </p:nvSpPr>
          <p:spPr>
            <a:xfrm>
              <a:off x="6775265" y="1091610"/>
              <a:ext cx="161921" cy="11448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91"/>
                <a:gd name="f4" fmla="val 2963"/>
                <a:gd name="f5" fmla="val 2395"/>
                <a:gd name="f6" fmla="val 1"/>
                <a:gd name="f7" fmla="val 2080"/>
                <a:gd name="f8" fmla="val 253"/>
                <a:gd name="f9" fmla="val 1671"/>
                <a:gd name="f10" fmla="val 1230"/>
                <a:gd name="f11" fmla="val 914"/>
                <a:gd name="f12" fmla="val 2049"/>
                <a:gd name="f13" fmla="val 946"/>
                <a:gd name="f14" fmla="val 2962"/>
                <a:gd name="f15" fmla="val 2112"/>
                <a:gd name="f16" fmla="val 3246"/>
                <a:gd name="f17" fmla="val 3466"/>
                <a:gd name="f18" fmla="val 3088"/>
                <a:gd name="f19" fmla="val 2679"/>
                <a:gd name="f20" fmla="val 190"/>
                <a:gd name="f21" fmla="*/ f0 1 4191"/>
                <a:gd name="f22" fmla="*/ f1 1 2963"/>
                <a:gd name="f23" fmla="val f2"/>
                <a:gd name="f24" fmla="val f3"/>
                <a:gd name="f25" fmla="val f4"/>
                <a:gd name="f26" fmla="+- f25 0 f23"/>
                <a:gd name="f27" fmla="+- f24 0 f23"/>
                <a:gd name="f28" fmla="*/ f27 1 4191"/>
                <a:gd name="f29" fmla="*/ f26 1 2963"/>
                <a:gd name="f30" fmla="*/ f23 1 f28"/>
                <a:gd name="f31" fmla="*/ f24 1 f28"/>
                <a:gd name="f32" fmla="*/ f23 1 f29"/>
                <a:gd name="f33" fmla="*/ f25 1 f29"/>
                <a:gd name="f34" fmla="*/ f30 f21 1"/>
                <a:gd name="f35" fmla="*/ f31 f21 1"/>
                <a:gd name="f36" fmla="*/ f33 f22 1"/>
                <a:gd name="f37" fmla="*/ f32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4191" h="2963">
                  <a:moveTo>
                    <a:pt x="f5" y="f6"/>
                  </a:moveTo>
                  <a:cubicBezTo>
                    <a:pt x="f7" y="f8"/>
                    <a:pt x="f9" y="f8"/>
                    <a:pt x="f10" y="f8"/>
                  </a:cubicBezTo>
                  <a:lnTo>
                    <a:pt x="f6" y="f8"/>
                  </a:lnTo>
                  <a:lnTo>
                    <a:pt x="f6" y="f11"/>
                  </a:lnTo>
                  <a:cubicBezTo>
                    <a:pt x="f6" y="f12"/>
                    <a:pt x="f13" y="f14"/>
                    <a:pt x="f15" y="f14"/>
                  </a:cubicBezTo>
                  <a:cubicBezTo>
                    <a:pt x="f16" y="f14"/>
                    <a:pt x="f3" y="f12"/>
                    <a:pt x="f3" y="f11"/>
                  </a:cubicBezTo>
                  <a:lnTo>
                    <a:pt x="f3" y="f8"/>
                  </a:lnTo>
                  <a:lnTo>
                    <a:pt x="f17" y="f8"/>
                  </a:lnTo>
                  <a:cubicBezTo>
                    <a:pt x="f18" y="f8"/>
                    <a:pt x="f19" y="f20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7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chemeClr val="bg1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70" name="Google Shape;6833;p88">
              <a:extLst>
                <a:ext uri="{FF2B5EF4-FFF2-40B4-BE49-F238E27FC236}">
                  <a16:creationId xmlns:a16="http://schemas.microsoft.com/office/drawing/2014/main" id="{73CAC5D1-D4C2-EB08-6627-74AE0EAE3E70}"/>
                </a:ext>
              </a:extLst>
            </p:cNvPr>
            <p:cNvSpPr/>
            <p:nvPr/>
          </p:nvSpPr>
          <p:spPr>
            <a:xfrm>
              <a:off x="6988301" y="1153698"/>
              <a:ext cx="161921" cy="8075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91"/>
                <a:gd name="f4" fmla="val 2090"/>
                <a:gd name="f5" fmla="val 1702"/>
                <a:gd name="f6" fmla="val 756"/>
                <a:gd name="f7" fmla="val 757"/>
                <a:gd name="f8" fmla="val 2048"/>
                <a:gd name="f9" fmla="val 1229"/>
                <a:gd name="f10" fmla="val 1544"/>
                <a:gd name="f11" fmla="val 1891"/>
                <a:gd name="f12" fmla="val 2017"/>
                <a:gd name="f13" fmla="val 1985"/>
                <a:gd name="f14" fmla="val 1954"/>
                <a:gd name="f15" fmla="val 2080"/>
                <a:gd name="f16" fmla="val 1828"/>
                <a:gd name="f17" fmla="val 1733"/>
                <a:gd name="f18" fmla="val 2237"/>
                <a:gd name="f19" fmla="val 1387"/>
                <a:gd name="f20" fmla="val 2458"/>
                <a:gd name="f21" fmla="val 2647"/>
                <a:gd name="f22" fmla="val 2804"/>
                <a:gd name="f23" fmla="val 2867"/>
                <a:gd name="f24" fmla="val 2941"/>
                <a:gd name="f25" fmla="val 2059"/>
                <a:gd name="f26" fmla="val 3091"/>
                <a:gd name="f27" fmla="val 3265"/>
                <a:gd name="f28" fmla="val 3388"/>
                <a:gd name="f29" fmla="val 3524"/>
                <a:gd name="f30" fmla="val 2074"/>
                <a:gd name="f31" fmla="val 3655"/>
                <a:gd name="f32" fmla="val 4190"/>
                <a:gd name="f33" fmla="val 4096"/>
                <a:gd name="f34" fmla="val 3308"/>
                <a:gd name="f35" fmla="val 2363"/>
                <a:gd name="f36" fmla="*/ f0 1 4191"/>
                <a:gd name="f37" fmla="*/ f1 1 2090"/>
                <a:gd name="f38" fmla="val f2"/>
                <a:gd name="f39" fmla="val f3"/>
                <a:gd name="f40" fmla="val f4"/>
                <a:gd name="f41" fmla="+- f40 0 f38"/>
                <a:gd name="f42" fmla="+- f39 0 f38"/>
                <a:gd name="f43" fmla="*/ f42 1 4191"/>
                <a:gd name="f44" fmla="*/ f41 1 2090"/>
                <a:gd name="f45" fmla="*/ f38 1 f43"/>
                <a:gd name="f46" fmla="*/ f39 1 f43"/>
                <a:gd name="f47" fmla="*/ f38 1 f44"/>
                <a:gd name="f48" fmla="*/ f40 1 f44"/>
                <a:gd name="f49" fmla="*/ f45 f36 1"/>
                <a:gd name="f50" fmla="*/ f46 f36 1"/>
                <a:gd name="f51" fmla="*/ f48 f37 1"/>
                <a:gd name="f52" fmla="*/ f47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9" t="f52" r="f50" b="f51"/>
              <a:pathLst>
                <a:path w="4191" h="2090">
                  <a:moveTo>
                    <a:pt x="f5" y="f2"/>
                  </a:moveTo>
                  <a:cubicBezTo>
                    <a:pt x="f6" y="f2"/>
                    <a:pt x="f2" y="f7"/>
                    <a:pt x="f2" y="f5"/>
                  </a:cubicBezTo>
                  <a:lnTo>
                    <a:pt x="f2" y="f8"/>
                  </a:lnTo>
                  <a:lnTo>
                    <a:pt x="f9" y="f8"/>
                  </a:lnTo>
                  <a:cubicBezTo>
                    <a:pt x="f10" y="f8"/>
                    <a:pt x="f11" y="f8"/>
                    <a:pt x="f12" y="f13"/>
                  </a:cubicBezTo>
                  <a:cubicBezTo>
                    <a:pt x="f8" y="f14"/>
                    <a:pt x="f15" y="f16"/>
                    <a:pt x="f15" y="f17"/>
                  </a:cubicBezTo>
                  <a:cubicBezTo>
                    <a:pt x="f15" y="f10"/>
                    <a:pt x="f18" y="f19"/>
                    <a:pt x="f20" y="f19"/>
                  </a:cubicBezTo>
                  <a:cubicBezTo>
                    <a:pt x="f21" y="f19"/>
                    <a:pt x="f22" y="f10"/>
                    <a:pt x="f22" y="f17"/>
                  </a:cubicBezTo>
                  <a:cubicBezTo>
                    <a:pt x="f22" y="f16"/>
                    <a:pt x="f22" y="f14"/>
                    <a:pt x="f23" y="f13"/>
                  </a:cubicBezTo>
                  <a:cubicBezTo>
                    <a:pt x="f24" y="f25"/>
                    <a:pt x="f26" y="f4"/>
                    <a:pt x="f27" y="f4"/>
                  </a:cubicBezTo>
                  <a:cubicBezTo>
                    <a:pt x="f28" y="f4"/>
                    <a:pt x="f29" y="f30"/>
                    <a:pt x="f31" y="f8"/>
                  </a:cubicBezTo>
                  <a:lnTo>
                    <a:pt x="f32" y="f8"/>
                  </a:lnTo>
                  <a:lnTo>
                    <a:pt x="f32" y="f5"/>
                  </a:lnTo>
                  <a:cubicBezTo>
                    <a:pt x="f33" y="f7"/>
                    <a:pt x="f34" y="f2"/>
                    <a:pt x="f3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7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chemeClr val="bg1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71" name="Google Shape;6834;p88">
              <a:extLst>
                <a:ext uri="{FF2B5EF4-FFF2-40B4-BE49-F238E27FC236}">
                  <a16:creationId xmlns:a16="http://schemas.microsoft.com/office/drawing/2014/main" id="{CA856E26-751B-CC96-E3C9-998868CEBBD7}"/>
                </a:ext>
              </a:extLst>
            </p:cNvPr>
            <p:cNvSpPr/>
            <p:nvPr/>
          </p:nvSpPr>
          <p:spPr>
            <a:xfrm>
              <a:off x="6987067" y="1249865"/>
              <a:ext cx="158291" cy="11568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097"/>
                <a:gd name="f4" fmla="val 2994"/>
                <a:gd name="f5" fmla="val 2395"/>
                <a:gd name="f6" fmla="val 2080"/>
                <a:gd name="f7" fmla="val 252"/>
                <a:gd name="f8" fmla="val 1639"/>
                <a:gd name="f9" fmla="val 1230"/>
                <a:gd name="f10" fmla="val 1"/>
                <a:gd name="f11" fmla="val 914"/>
                <a:gd name="f12" fmla="val 2048"/>
                <a:gd name="f13" fmla="val 2993"/>
                <a:gd name="f14" fmla="val 2049"/>
                <a:gd name="f15" fmla="val 3183"/>
                <a:gd name="f16" fmla="val 4096"/>
                <a:gd name="f17" fmla="val 3435"/>
                <a:gd name="f18" fmla="val 3025"/>
                <a:gd name="f19" fmla="val 2679"/>
                <a:gd name="f20" fmla="val 189"/>
                <a:gd name="f21" fmla="*/ f0 1 4097"/>
                <a:gd name="f22" fmla="*/ f1 1 2994"/>
                <a:gd name="f23" fmla="val f2"/>
                <a:gd name="f24" fmla="val f3"/>
                <a:gd name="f25" fmla="val f4"/>
                <a:gd name="f26" fmla="+- f25 0 f23"/>
                <a:gd name="f27" fmla="+- f24 0 f23"/>
                <a:gd name="f28" fmla="*/ f27 1 4097"/>
                <a:gd name="f29" fmla="*/ f26 1 2994"/>
                <a:gd name="f30" fmla="*/ f23 1 f28"/>
                <a:gd name="f31" fmla="*/ f24 1 f28"/>
                <a:gd name="f32" fmla="*/ f23 1 f29"/>
                <a:gd name="f33" fmla="*/ f25 1 f29"/>
                <a:gd name="f34" fmla="*/ f30 f21 1"/>
                <a:gd name="f35" fmla="*/ f31 f21 1"/>
                <a:gd name="f36" fmla="*/ f33 f22 1"/>
                <a:gd name="f37" fmla="*/ f32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4097" h="2994">
                  <a:moveTo>
                    <a:pt x="f5" y="f2"/>
                  </a:moveTo>
                  <a:cubicBezTo>
                    <a:pt x="f6" y="f7"/>
                    <a:pt x="f8" y="f7"/>
                    <a:pt x="f9" y="f7"/>
                  </a:cubicBezTo>
                  <a:lnTo>
                    <a:pt x="f10" y="f7"/>
                  </a:lnTo>
                  <a:lnTo>
                    <a:pt x="f10" y="f11"/>
                  </a:lnTo>
                  <a:cubicBezTo>
                    <a:pt x="f10" y="f12"/>
                    <a:pt x="f11" y="f13"/>
                    <a:pt x="f14" y="f13"/>
                  </a:cubicBezTo>
                  <a:cubicBezTo>
                    <a:pt x="f15" y="f13"/>
                    <a:pt x="f16" y="f12"/>
                    <a:pt x="f16" y="f11"/>
                  </a:cubicBezTo>
                  <a:lnTo>
                    <a:pt x="f16" y="f7"/>
                  </a:lnTo>
                  <a:lnTo>
                    <a:pt x="f17" y="f7"/>
                  </a:lnTo>
                  <a:cubicBezTo>
                    <a:pt x="f18" y="f7"/>
                    <a:pt x="f19" y="f20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7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chemeClr val="bg1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72" name="Google Shape;6873;p88">
            <a:extLst>
              <a:ext uri="{FF2B5EF4-FFF2-40B4-BE49-F238E27FC236}">
                <a16:creationId xmlns:a16="http://schemas.microsoft.com/office/drawing/2014/main" id="{6CDD445E-586B-91FC-EAC2-07BF9B9D9A70}"/>
              </a:ext>
            </a:extLst>
          </p:cNvPr>
          <p:cNvGrpSpPr/>
          <p:nvPr/>
        </p:nvGrpSpPr>
        <p:grpSpPr>
          <a:xfrm>
            <a:off x="4103929" y="1222518"/>
            <a:ext cx="581033" cy="600564"/>
            <a:chOff x="4395118" y="916887"/>
            <a:chExt cx="435775" cy="450423"/>
          </a:xfrm>
          <a:solidFill>
            <a:schemeClr val="bg2"/>
          </a:solidFill>
        </p:grpSpPr>
        <p:sp>
          <p:nvSpPr>
            <p:cNvPr id="73" name="Google Shape;6874;p88">
              <a:extLst>
                <a:ext uri="{FF2B5EF4-FFF2-40B4-BE49-F238E27FC236}">
                  <a16:creationId xmlns:a16="http://schemas.microsoft.com/office/drawing/2014/main" id="{66021850-4E7A-D5F9-8A46-854D8458AAD1}"/>
                </a:ext>
              </a:extLst>
            </p:cNvPr>
            <p:cNvSpPr/>
            <p:nvPr/>
          </p:nvSpPr>
          <p:spPr>
            <a:xfrm>
              <a:off x="4565544" y="916887"/>
              <a:ext cx="265349" cy="2646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868"/>
                <a:gd name="f4" fmla="val 6850"/>
                <a:gd name="f5" fmla="val 3466"/>
                <a:gd name="f6" fmla="val 1355"/>
                <a:gd name="f7" fmla="val 4222"/>
                <a:gd name="f8" fmla="val 4852"/>
                <a:gd name="f9" fmla="val 1985"/>
                <a:gd name="f10" fmla="val 2741"/>
                <a:gd name="f11" fmla="val 4127"/>
                <a:gd name="f12" fmla="val 4348"/>
                <a:gd name="f13" fmla="val 4757"/>
                <a:gd name="f14" fmla="val 4600"/>
                <a:gd name="f15" fmla="val 4631"/>
                <a:gd name="f16" fmla="val 4821"/>
                <a:gd name="f17" fmla="val 4726"/>
                <a:gd name="f18" fmla="val 4915"/>
                <a:gd name="f19" fmla="val 5041"/>
                <a:gd name="f20" fmla="val 5262"/>
                <a:gd name="f21" fmla="val 5388"/>
                <a:gd name="f22" fmla="val 4663"/>
                <a:gd name="f23" fmla="val 5451"/>
                <a:gd name="f24" fmla="val 4576"/>
                <a:gd name="f25" fmla="val 5482"/>
                <a:gd name="f26" fmla="val 4489"/>
                <a:gd name="f27" fmla="val 4403"/>
                <a:gd name="f28" fmla="val 4316"/>
                <a:gd name="f29" fmla="val 4253"/>
                <a:gd name="f30" fmla="val 4190"/>
                <a:gd name="f31" fmla="val 5293"/>
                <a:gd name="f32" fmla="val 3970"/>
                <a:gd name="f33" fmla="val 5419"/>
                <a:gd name="f34" fmla="val 3749"/>
                <a:gd name="f35" fmla="val 5514"/>
                <a:gd name="f36" fmla="val 2709"/>
                <a:gd name="f37" fmla="val 2079"/>
                <a:gd name="f38" fmla="val 4884"/>
                <a:gd name="f39" fmla="val 1575"/>
                <a:gd name="f40" fmla="val 32"/>
                <a:gd name="f41" fmla="val 1576"/>
                <a:gd name="f42" fmla="val 3403"/>
                <a:gd name="f43" fmla="val 4001"/>
                <a:gd name="f44" fmla="val 189"/>
                <a:gd name="f45" fmla="val 4569"/>
                <a:gd name="f46" fmla="val 473"/>
                <a:gd name="f47" fmla="val 5104"/>
                <a:gd name="f48" fmla="val 6396"/>
                <a:gd name="f49" fmla="val 6522"/>
                <a:gd name="f50" fmla="val 6679"/>
                <a:gd name="f51" fmla="val 126"/>
                <a:gd name="f52" fmla="val 6774"/>
                <a:gd name="f53" fmla="val 172"/>
                <a:gd name="f54" fmla="val 6820"/>
                <a:gd name="f55" fmla="val 269"/>
                <a:gd name="f56" fmla="val 6849"/>
                <a:gd name="f57" fmla="val 367"/>
                <a:gd name="f58" fmla="val 403"/>
                <a:gd name="f59" fmla="val 439"/>
                <a:gd name="f60" fmla="val 6845"/>
                <a:gd name="f61" fmla="val 6837"/>
                <a:gd name="f62" fmla="val 1764"/>
                <a:gd name="f63" fmla="val 2300"/>
                <a:gd name="f64" fmla="val 2867"/>
                <a:gd name="f65" fmla="val 5356"/>
                <a:gd name="f66" fmla="val 1513"/>
                <a:gd name="f67" fmla="*/ f0 1 6868"/>
                <a:gd name="f68" fmla="*/ f1 1 6850"/>
                <a:gd name="f69" fmla="val f2"/>
                <a:gd name="f70" fmla="val f3"/>
                <a:gd name="f71" fmla="val f4"/>
                <a:gd name="f72" fmla="+- f71 0 f69"/>
                <a:gd name="f73" fmla="+- f70 0 f69"/>
                <a:gd name="f74" fmla="*/ f73 1 6868"/>
                <a:gd name="f75" fmla="*/ f72 1 6850"/>
                <a:gd name="f76" fmla="*/ f69 1 f74"/>
                <a:gd name="f77" fmla="*/ f70 1 f74"/>
                <a:gd name="f78" fmla="*/ f69 1 f75"/>
                <a:gd name="f79" fmla="*/ f71 1 f75"/>
                <a:gd name="f80" fmla="*/ f76 f67 1"/>
                <a:gd name="f81" fmla="*/ f77 f67 1"/>
                <a:gd name="f82" fmla="*/ f79 f68 1"/>
                <a:gd name="f83" fmla="*/ f78 f6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0" t="f83" r="f81" b="f82"/>
              <a:pathLst>
                <a:path w="6868" h="6850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8" y="f12"/>
                    <a:pt x="f13" y="f14"/>
                    <a:pt x="f15" y="f16"/>
                  </a:cubicBezTo>
                  <a:lnTo>
                    <a:pt x="f17" y="f18"/>
                  </a:lnTo>
                  <a:cubicBezTo>
                    <a:pt x="f8" y="f19"/>
                    <a:pt x="f8" y="f20"/>
                    <a:pt x="f17" y="f21"/>
                  </a:cubicBezTo>
                  <a:cubicBezTo>
                    <a:pt x="f22" y="f23"/>
                    <a:pt x="f24" y="f25"/>
                    <a:pt x="f26" y="f25"/>
                  </a:cubicBezTo>
                  <a:cubicBezTo>
                    <a:pt x="f27" y="f25"/>
                    <a:pt x="f28" y="f23"/>
                    <a:pt x="f29" y="f21"/>
                  </a:cubicBezTo>
                  <a:lnTo>
                    <a:pt x="f30" y="f31"/>
                  </a:lnTo>
                  <a:cubicBezTo>
                    <a:pt x="f32" y="f33"/>
                    <a:pt x="f34" y="f35"/>
                    <a:pt x="f5" y="f35"/>
                  </a:cubicBezTo>
                  <a:cubicBezTo>
                    <a:pt x="f36" y="f35"/>
                    <a:pt x="f37" y="f38"/>
                    <a:pt x="f37" y="f11"/>
                  </a:cubicBezTo>
                  <a:lnTo>
                    <a:pt x="f37" y="f10"/>
                  </a:lnTo>
                  <a:cubicBezTo>
                    <a:pt x="f37" y="f9"/>
                    <a:pt x="f36" y="f6"/>
                    <a:pt x="f5" y="f6"/>
                  </a:cubicBezTo>
                  <a:close/>
                  <a:moveTo>
                    <a:pt x="f5" y="f2"/>
                  </a:moveTo>
                  <a:cubicBezTo>
                    <a:pt x="f39" y="f2"/>
                    <a:pt x="f40" y="f41"/>
                    <a:pt x="f40" y="f42"/>
                  </a:cubicBezTo>
                  <a:cubicBezTo>
                    <a:pt x="f40" y="f43"/>
                    <a:pt x="f44" y="f45"/>
                    <a:pt x="f46" y="f47"/>
                  </a:cubicBezTo>
                  <a:lnTo>
                    <a:pt x="f40" y="f48"/>
                  </a:lnTo>
                  <a:cubicBezTo>
                    <a:pt x="f2" y="f49"/>
                    <a:pt x="f40" y="f50"/>
                    <a:pt x="f51" y="f52"/>
                  </a:cubicBezTo>
                  <a:cubicBezTo>
                    <a:pt x="f53" y="f54"/>
                    <a:pt x="f55" y="f56"/>
                    <a:pt x="f57" y="f56"/>
                  </a:cubicBezTo>
                  <a:cubicBezTo>
                    <a:pt x="f58" y="f56"/>
                    <a:pt x="f59" y="f60"/>
                    <a:pt x="f46" y="f61"/>
                  </a:cubicBezTo>
                  <a:lnTo>
                    <a:pt x="f62" y="f48"/>
                  </a:lnTo>
                  <a:cubicBezTo>
                    <a:pt x="f63" y="f50"/>
                    <a:pt x="f64" y="f61"/>
                    <a:pt x="f5" y="f61"/>
                  </a:cubicBezTo>
                  <a:cubicBezTo>
                    <a:pt x="f65" y="f61"/>
                    <a:pt x="f3" y="f31"/>
                    <a:pt x="f3" y="f42"/>
                  </a:cubicBezTo>
                  <a:cubicBezTo>
                    <a:pt x="f3" y="f66"/>
                    <a:pt x="f65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7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chemeClr val="bg1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74" name="Google Shape;6875;p88">
              <a:extLst>
                <a:ext uri="{FF2B5EF4-FFF2-40B4-BE49-F238E27FC236}">
                  <a16:creationId xmlns:a16="http://schemas.microsoft.com/office/drawing/2014/main" id="{6979CC92-5B1D-284F-4F1F-982AEBCEAA37}"/>
                </a:ext>
              </a:extLst>
            </p:cNvPr>
            <p:cNvSpPr/>
            <p:nvPr/>
          </p:nvSpPr>
          <p:spPr>
            <a:xfrm>
              <a:off x="4673845" y="997217"/>
              <a:ext cx="51197" cy="10474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25"/>
                <a:gd name="f4" fmla="val 2711"/>
                <a:gd name="f5" fmla="val 663"/>
                <a:gd name="f6" fmla="val 1"/>
                <a:gd name="f7" fmla="val 253"/>
                <a:gd name="f8" fmla="val 316"/>
                <a:gd name="f9" fmla="val 662"/>
                <a:gd name="f10" fmla="val 2048"/>
                <a:gd name="f11" fmla="val 2427"/>
                <a:gd name="f12" fmla="val 2710"/>
                <a:gd name="f13" fmla="val 694"/>
                <a:gd name="f14" fmla="val 789"/>
                <a:gd name="f15" fmla="val 820"/>
                <a:gd name="f16" fmla="val 2679"/>
                <a:gd name="f17" fmla="val 757"/>
                <a:gd name="f18" fmla="val 2584"/>
                <a:gd name="f19" fmla="val 631"/>
                <a:gd name="f20" fmla="val 2490"/>
                <a:gd name="f21" fmla="val 2238"/>
                <a:gd name="f22" fmla="val 2111"/>
                <a:gd name="f23" fmla="val 804"/>
                <a:gd name="f24" fmla="val 2064"/>
                <a:gd name="f25" fmla="val 891"/>
                <a:gd name="f26" fmla="val 2041"/>
                <a:gd name="f27" fmla="val 978"/>
                <a:gd name="f28" fmla="val 1064"/>
                <a:gd name="f29" fmla="val 1151"/>
                <a:gd name="f30" fmla="val 1198"/>
                <a:gd name="f31" fmla="val 1293"/>
                <a:gd name="f32" fmla="val 2206"/>
                <a:gd name="f33" fmla="val 2175"/>
                <a:gd name="f34" fmla="val 1324"/>
                <a:gd name="f35" fmla="val 2080"/>
                <a:gd name="f36" fmla="val 284"/>
                <a:gd name="f37" fmla="val 1041"/>
                <a:gd name="f38" fmla="*/ f0 1 1325"/>
                <a:gd name="f39" fmla="*/ f1 1 2711"/>
                <a:gd name="f40" fmla="val f2"/>
                <a:gd name="f41" fmla="val f3"/>
                <a:gd name="f42" fmla="val f4"/>
                <a:gd name="f43" fmla="+- f42 0 f40"/>
                <a:gd name="f44" fmla="+- f41 0 f40"/>
                <a:gd name="f45" fmla="*/ f44 1 1325"/>
                <a:gd name="f46" fmla="*/ f43 1 2711"/>
                <a:gd name="f47" fmla="*/ f40 1 f45"/>
                <a:gd name="f48" fmla="*/ f41 1 f45"/>
                <a:gd name="f49" fmla="*/ f40 1 f46"/>
                <a:gd name="f50" fmla="*/ f42 1 f46"/>
                <a:gd name="f51" fmla="*/ f47 f38 1"/>
                <a:gd name="f52" fmla="*/ f48 f38 1"/>
                <a:gd name="f53" fmla="*/ f50 f39 1"/>
                <a:gd name="f54" fmla="*/ f49 f3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1" t="f54" r="f52" b="f53"/>
              <a:pathLst>
                <a:path w="1325" h="2711">
                  <a:moveTo>
                    <a:pt x="f5" y="f6"/>
                  </a:moveTo>
                  <a:cubicBezTo>
                    <a:pt x="f7" y="f6"/>
                    <a:pt x="f6" y="f8"/>
                    <a:pt x="f6" y="f9"/>
                  </a:cubicBezTo>
                  <a:lnTo>
                    <a:pt x="f6" y="f10"/>
                  </a:lnTo>
                  <a:cubicBezTo>
                    <a:pt x="f6" y="f11"/>
                    <a:pt x="f8" y="f12"/>
                    <a:pt x="f5" y="f12"/>
                  </a:cubicBezTo>
                  <a:cubicBezTo>
                    <a:pt x="f13" y="f12"/>
                    <a:pt x="f14" y="f12"/>
                    <a:pt x="f15" y="f16"/>
                  </a:cubicBezTo>
                  <a:lnTo>
                    <a:pt x="f17" y="f18"/>
                  </a:lnTo>
                  <a:cubicBezTo>
                    <a:pt x="f19" y="f20"/>
                    <a:pt x="f19" y="f21"/>
                    <a:pt x="f17" y="f22"/>
                  </a:cubicBezTo>
                  <a:cubicBezTo>
                    <a:pt x="f23" y="f24"/>
                    <a:pt x="f25" y="f26"/>
                    <a:pt x="f27" y="f26"/>
                  </a:cubicBezTo>
                  <a:cubicBezTo>
                    <a:pt x="f28" y="f26"/>
                    <a:pt x="f29" y="f24"/>
                    <a:pt x="f30" y="f22"/>
                  </a:cubicBezTo>
                  <a:lnTo>
                    <a:pt x="f31" y="f32"/>
                  </a:lnTo>
                  <a:cubicBezTo>
                    <a:pt x="f31" y="f33"/>
                    <a:pt x="f34" y="f35"/>
                    <a:pt x="f34" y="f10"/>
                  </a:cubicBezTo>
                  <a:lnTo>
                    <a:pt x="f34" y="f9"/>
                  </a:lnTo>
                  <a:cubicBezTo>
                    <a:pt x="f34" y="f36"/>
                    <a:pt x="f37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7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chemeClr val="bg1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75" name="Google Shape;6876;p88">
              <a:extLst>
                <a:ext uri="{FF2B5EF4-FFF2-40B4-BE49-F238E27FC236}">
                  <a16:creationId xmlns:a16="http://schemas.microsoft.com/office/drawing/2014/main" id="{485F6613-3D08-18B4-3B08-F309EEDB0BCB}"/>
                </a:ext>
              </a:extLst>
            </p:cNvPr>
            <p:cNvSpPr/>
            <p:nvPr/>
          </p:nvSpPr>
          <p:spPr>
            <a:xfrm>
              <a:off x="4446233" y="1127455"/>
              <a:ext cx="107140" cy="10717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73"/>
                <a:gd name="f4" fmla="val 2774"/>
                <a:gd name="f5" fmla="val 1387"/>
                <a:gd name="f6" fmla="val 1"/>
                <a:gd name="f7" fmla="val 631"/>
                <a:gd name="f8" fmla="val 64"/>
                <a:gd name="f9" fmla="val 2143"/>
                <a:gd name="f10" fmla="*/ f0 1 2773"/>
                <a:gd name="f11" fmla="*/ f1 1 2774"/>
                <a:gd name="f12" fmla="val f2"/>
                <a:gd name="f13" fmla="val f3"/>
                <a:gd name="f14" fmla="val f4"/>
                <a:gd name="f15" fmla="+- f14 0 f12"/>
                <a:gd name="f16" fmla="+- f13 0 f12"/>
                <a:gd name="f17" fmla="*/ f16 1 2773"/>
                <a:gd name="f18" fmla="*/ f15 1 2774"/>
                <a:gd name="f19" fmla="*/ f12 1 f17"/>
                <a:gd name="f20" fmla="*/ f13 1 f17"/>
                <a:gd name="f21" fmla="*/ f12 1 f18"/>
                <a:gd name="f22" fmla="*/ f14 1 f18"/>
                <a:gd name="f23" fmla="*/ f19 f10 1"/>
                <a:gd name="f24" fmla="*/ f20 f10 1"/>
                <a:gd name="f25" fmla="*/ f22 f11 1"/>
                <a:gd name="f26" fmla="*/ f21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3" t="f26" r="f24" b="f25"/>
              <a:pathLst>
                <a:path w="2773" h="2774">
                  <a:moveTo>
                    <a:pt x="f5" y="f6"/>
                  </a:moveTo>
                  <a:cubicBezTo>
                    <a:pt x="f7" y="f6"/>
                    <a:pt x="f6" y="f7"/>
                    <a:pt x="f6" y="f5"/>
                  </a:cubicBezTo>
                  <a:cubicBezTo>
                    <a:pt x="f8" y="f9"/>
                    <a:pt x="f7" y="f3"/>
                    <a:pt x="f5" y="f3"/>
                  </a:cubicBezTo>
                  <a:cubicBezTo>
                    <a:pt x="f9" y="f3"/>
                    <a:pt x="f3" y="f9"/>
                    <a:pt x="f3" y="f5"/>
                  </a:cubicBezTo>
                  <a:cubicBezTo>
                    <a:pt x="f3" y="f7"/>
                    <a:pt x="f9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7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chemeClr val="bg1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76" name="Google Shape;6877;p88">
              <a:extLst>
                <a:ext uri="{FF2B5EF4-FFF2-40B4-BE49-F238E27FC236}">
                  <a16:creationId xmlns:a16="http://schemas.microsoft.com/office/drawing/2014/main" id="{2CBBF055-6E51-040A-029F-235DF3481C6F}"/>
                </a:ext>
              </a:extLst>
            </p:cNvPr>
            <p:cNvSpPr/>
            <p:nvPr/>
          </p:nvSpPr>
          <p:spPr>
            <a:xfrm>
              <a:off x="4395118" y="1260134"/>
              <a:ext cx="211839" cy="10717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483"/>
                <a:gd name="f4" fmla="val 2774"/>
                <a:gd name="f5" fmla="val 2741"/>
                <a:gd name="f6" fmla="val 1"/>
                <a:gd name="f7" fmla="val 1387"/>
                <a:gd name="f8" fmla="val 221"/>
                <a:gd name="f9" fmla="val 1040"/>
                <a:gd name="f10" fmla="val 32"/>
                <a:gd name="f11" fmla="val 2364"/>
                <a:gd name="f12" fmla="val 2553"/>
                <a:gd name="f13" fmla="val 158"/>
                <a:gd name="f14" fmla="val 2773"/>
                <a:gd name="f15" fmla="val 347"/>
                <a:gd name="f16" fmla="val 5104"/>
                <a:gd name="f17" fmla="val 5325"/>
                <a:gd name="f18" fmla="val 5482"/>
                <a:gd name="f19" fmla="val 5262"/>
                <a:gd name="f20" fmla="val 4127"/>
                <a:gd name="f21" fmla="*/ f0 1 5483"/>
                <a:gd name="f22" fmla="*/ f1 1 2774"/>
                <a:gd name="f23" fmla="val f2"/>
                <a:gd name="f24" fmla="val f3"/>
                <a:gd name="f25" fmla="val f4"/>
                <a:gd name="f26" fmla="+- f25 0 f23"/>
                <a:gd name="f27" fmla="+- f24 0 f23"/>
                <a:gd name="f28" fmla="*/ f27 1 5483"/>
                <a:gd name="f29" fmla="*/ f26 1 2774"/>
                <a:gd name="f30" fmla="*/ f23 1 f28"/>
                <a:gd name="f31" fmla="*/ f24 1 f28"/>
                <a:gd name="f32" fmla="*/ f23 1 f29"/>
                <a:gd name="f33" fmla="*/ f25 1 f29"/>
                <a:gd name="f34" fmla="*/ f30 f21 1"/>
                <a:gd name="f35" fmla="*/ f31 f21 1"/>
                <a:gd name="f36" fmla="*/ f33 f22 1"/>
                <a:gd name="f37" fmla="*/ f32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5483" h="277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2" y="f12"/>
                    <a:pt x="f13" y="f14"/>
                    <a:pt x="f15" y="f14"/>
                  </a:cubicBezTo>
                  <a:lnTo>
                    <a:pt x="f16" y="f14"/>
                  </a:lnTo>
                  <a:cubicBezTo>
                    <a:pt x="f17" y="f14"/>
                    <a:pt x="f18" y="f12"/>
                    <a:pt x="f18" y="f11"/>
                  </a:cubicBezTo>
                  <a:cubicBezTo>
                    <a:pt x="f19" y="f9"/>
                    <a:pt x="f20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7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chemeClr val="bg1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77" name="Google Shape;6884;p88">
            <a:extLst>
              <a:ext uri="{FF2B5EF4-FFF2-40B4-BE49-F238E27FC236}">
                <a16:creationId xmlns:a16="http://schemas.microsoft.com/office/drawing/2014/main" id="{356E9A71-E683-8A77-F5EF-62426A610934}"/>
              </a:ext>
            </a:extLst>
          </p:cNvPr>
          <p:cNvGrpSpPr/>
          <p:nvPr/>
        </p:nvGrpSpPr>
        <p:grpSpPr>
          <a:xfrm>
            <a:off x="8237323" y="1221809"/>
            <a:ext cx="571353" cy="601381"/>
            <a:chOff x="7495163" y="916356"/>
            <a:chExt cx="428515" cy="451036"/>
          </a:xfrm>
          <a:solidFill>
            <a:schemeClr val="bg2"/>
          </a:solidFill>
        </p:grpSpPr>
        <p:sp>
          <p:nvSpPr>
            <p:cNvPr id="78" name="Google Shape;6885;p88">
              <a:extLst>
                <a:ext uri="{FF2B5EF4-FFF2-40B4-BE49-F238E27FC236}">
                  <a16:creationId xmlns:a16="http://schemas.microsoft.com/office/drawing/2014/main" id="{A162E623-3D0F-2111-190A-046E8ED73694}"/>
                </a:ext>
              </a:extLst>
            </p:cNvPr>
            <p:cNvSpPr/>
            <p:nvPr/>
          </p:nvSpPr>
          <p:spPr>
            <a:xfrm>
              <a:off x="7814069" y="1246848"/>
              <a:ext cx="51151" cy="5239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24"/>
                <a:gd name="f4" fmla="val 1356"/>
                <a:gd name="f5" fmla="val 662"/>
                <a:gd name="f6" fmla="val 284"/>
                <a:gd name="f7" fmla="val 1"/>
                <a:gd name="f8" fmla="val 315"/>
                <a:gd name="f9" fmla="val 693"/>
                <a:gd name="f10" fmla="val 1040"/>
                <a:gd name="f11" fmla="val 1355"/>
                <a:gd name="f12" fmla="*/ f0 1 1324"/>
                <a:gd name="f13" fmla="*/ f1 1 1356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1324"/>
                <a:gd name="f20" fmla="*/ f17 1 1356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1324" h="1356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6" y="f11"/>
                    <a:pt x="f5" y="f11"/>
                  </a:cubicBezTo>
                  <a:cubicBezTo>
                    <a:pt x="f10" y="f11"/>
                    <a:pt x="f3" y="f10"/>
                    <a:pt x="f3" y="f9"/>
                  </a:cubicBezTo>
                  <a:cubicBezTo>
                    <a:pt x="f3" y="f8"/>
                    <a:pt x="f10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7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chemeClr val="bg1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79" name="Google Shape;6886;p88">
              <a:extLst>
                <a:ext uri="{FF2B5EF4-FFF2-40B4-BE49-F238E27FC236}">
                  <a16:creationId xmlns:a16="http://schemas.microsoft.com/office/drawing/2014/main" id="{71A9E660-DF1E-54E9-7042-CD399C01F6E7}"/>
                </a:ext>
              </a:extLst>
            </p:cNvPr>
            <p:cNvSpPr/>
            <p:nvPr/>
          </p:nvSpPr>
          <p:spPr>
            <a:xfrm>
              <a:off x="7680191" y="916978"/>
              <a:ext cx="26810" cy="15948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94"/>
                <a:gd name="f4" fmla="val 4128"/>
                <a:gd name="f5" fmla="val 347"/>
                <a:gd name="f6" fmla="val 1"/>
                <a:gd name="f7" fmla="val 158"/>
                <a:gd name="f8" fmla="val 95"/>
                <a:gd name="f9" fmla="val 4096"/>
                <a:gd name="f10" fmla="val 221"/>
                <a:gd name="f11" fmla="val 473"/>
                <a:gd name="f12" fmla="val 567"/>
                <a:gd name="f13" fmla="val 693"/>
                <a:gd name="f14" fmla="val 536"/>
                <a:gd name="f15" fmla="*/ f0 1 694"/>
                <a:gd name="f16" fmla="*/ f1 1 4128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694"/>
                <a:gd name="f23" fmla="*/ f20 1 4128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694" h="4128">
                  <a:moveTo>
                    <a:pt x="f5" y="f6"/>
                  </a:moveTo>
                  <a:cubicBezTo>
                    <a:pt x="f7" y="f6"/>
                    <a:pt x="f2" y="f7"/>
                    <a:pt x="f2" y="f5"/>
                  </a:cubicBezTo>
                  <a:lnTo>
                    <a:pt x="f2" y="f4"/>
                  </a:lnTo>
                  <a:cubicBezTo>
                    <a:pt x="f8" y="f9"/>
                    <a:pt x="f10" y="f9"/>
                    <a:pt x="f5" y="f9"/>
                  </a:cubicBezTo>
                  <a:cubicBezTo>
                    <a:pt x="f11" y="f9"/>
                    <a:pt x="f12" y="f9"/>
                    <a:pt x="f13" y="f4"/>
                  </a:cubicBezTo>
                  <a:lnTo>
                    <a:pt x="f13" y="f5"/>
                  </a:lnTo>
                  <a:cubicBezTo>
                    <a:pt x="f13" y="f7"/>
                    <a:pt x="f14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7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chemeClr val="bg1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80" name="Google Shape;6887;p88">
              <a:extLst>
                <a:ext uri="{FF2B5EF4-FFF2-40B4-BE49-F238E27FC236}">
                  <a16:creationId xmlns:a16="http://schemas.microsoft.com/office/drawing/2014/main" id="{154979DF-F0F4-BA66-CAD4-8FA792923347}"/>
                </a:ext>
              </a:extLst>
            </p:cNvPr>
            <p:cNvSpPr/>
            <p:nvPr/>
          </p:nvSpPr>
          <p:spPr>
            <a:xfrm>
              <a:off x="7653418" y="1103013"/>
              <a:ext cx="79123" cy="7936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048"/>
                <a:gd name="f4" fmla="val 2054"/>
                <a:gd name="f5" fmla="val 938"/>
                <a:gd name="f6" fmla="val 417"/>
                <a:gd name="f7" fmla="val 451"/>
                <a:gd name="f8" fmla="val 1014"/>
                <a:gd name="f9" fmla="val 1549"/>
                <a:gd name="f10" fmla="val 473"/>
                <a:gd name="f11" fmla="val 1040"/>
                <a:gd name="f12" fmla="val 1575"/>
                <a:gd name="f13" fmla="val 1581"/>
                <a:gd name="f14" fmla="val 447"/>
                <a:gd name="f15" fmla="val 6"/>
                <a:gd name="f16" fmla="val 1006"/>
                <a:gd name="f17" fmla="val 2"/>
                <a:gd name="f18" fmla="val 972"/>
                <a:gd name="f19" fmla="*/ f0 1 2048"/>
                <a:gd name="f20" fmla="*/ f1 1 2054"/>
                <a:gd name="f21" fmla="val f2"/>
                <a:gd name="f22" fmla="val f3"/>
                <a:gd name="f23" fmla="val f4"/>
                <a:gd name="f24" fmla="+- f23 0 f21"/>
                <a:gd name="f25" fmla="+- f22 0 f21"/>
                <a:gd name="f26" fmla="*/ f25 1 2048"/>
                <a:gd name="f27" fmla="*/ f24 1 2054"/>
                <a:gd name="f28" fmla="*/ f21 1 f26"/>
                <a:gd name="f29" fmla="*/ f22 1 f26"/>
                <a:gd name="f30" fmla="*/ f21 1 f27"/>
                <a:gd name="f31" fmla="*/ f23 1 f27"/>
                <a:gd name="f32" fmla="*/ f28 f19 1"/>
                <a:gd name="f33" fmla="*/ f29 f19 1"/>
                <a:gd name="f34" fmla="*/ f31 f20 1"/>
                <a:gd name="f35" fmla="*/ f30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2048" h="2054">
                  <a:moveTo>
                    <a:pt x="f5" y="f2"/>
                  </a:moveTo>
                  <a:cubicBezTo>
                    <a:pt x="f6" y="f2"/>
                    <a:pt x="f2" y="f7"/>
                    <a:pt x="f2" y="f8"/>
                  </a:cubicBezTo>
                  <a:cubicBezTo>
                    <a:pt x="f2" y="f9"/>
                    <a:pt x="f10" y="f4"/>
                    <a:pt x="f11" y="f4"/>
                  </a:cubicBezTo>
                  <a:cubicBezTo>
                    <a:pt x="f12" y="f4"/>
                    <a:pt x="f3" y="f13"/>
                    <a:pt x="f3" y="f8"/>
                  </a:cubicBezTo>
                  <a:cubicBezTo>
                    <a:pt x="f3" y="f14"/>
                    <a:pt x="f12" y="f15"/>
                    <a:pt x="f11" y="f15"/>
                  </a:cubicBezTo>
                  <a:cubicBezTo>
                    <a:pt x="f16" y="f17"/>
                    <a:pt x="f18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7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chemeClr val="bg1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81" name="Google Shape;6888;p88">
              <a:extLst>
                <a:ext uri="{FF2B5EF4-FFF2-40B4-BE49-F238E27FC236}">
                  <a16:creationId xmlns:a16="http://schemas.microsoft.com/office/drawing/2014/main" id="{7AF3FF99-605C-61AD-9774-E7230AF78EBC}"/>
                </a:ext>
              </a:extLst>
            </p:cNvPr>
            <p:cNvSpPr/>
            <p:nvPr/>
          </p:nvSpPr>
          <p:spPr>
            <a:xfrm>
              <a:off x="7576727" y="1190868"/>
              <a:ext cx="247116" cy="17652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396"/>
                <a:gd name="f4" fmla="val 4569"/>
                <a:gd name="f5" fmla="val 1954"/>
                <a:gd name="f6" fmla="val 2520"/>
                <a:gd name="f7" fmla="val 4222"/>
                <a:gd name="f8" fmla="val 4411"/>
                <a:gd name="f9" fmla="val 158"/>
                <a:gd name="f10" fmla="val 4568"/>
                <a:gd name="f11" fmla="val 347"/>
                <a:gd name="f12" fmla="val 3781"/>
                <a:gd name="f13" fmla="val 3970"/>
                <a:gd name="f14" fmla="val 4127"/>
                <a:gd name="f15" fmla="val 3875"/>
                <a:gd name="f16" fmla="val 5136"/>
                <a:gd name="f17" fmla="val 5577"/>
                <a:gd name="f18" fmla="val 3844"/>
                <a:gd name="f19" fmla="val 6018"/>
                <a:gd name="f20" fmla="val 3718"/>
                <a:gd name="f21" fmla="val 3434"/>
                <a:gd name="f22" fmla="val 5986"/>
                <a:gd name="f23" fmla="val 3277"/>
                <a:gd name="f24" fmla="val 5608"/>
                <a:gd name="f25" fmla="val 2930"/>
                <a:gd name="f26" fmla="val 5514"/>
                <a:gd name="f27" fmla="val 2489"/>
                <a:gd name="f28" fmla="val 4442"/>
                <a:gd name="f29" fmla="val 3497"/>
                <a:gd name="f30" fmla="val 2741"/>
                <a:gd name="f31" fmla="val 1733"/>
                <a:gd name="f32" fmla="val 788"/>
                <a:gd name="f33" fmla="val 410"/>
                <a:gd name="f34" fmla="val 2426"/>
                <a:gd name="f35" fmla="val 315"/>
                <a:gd name="f36" fmla="val 2206"/>
                <a:gd name="f37" fmla="val 189"/>
                <a:gd name="f38" fmla="*/ f0 1 6396"/>
                <a:gd name="f39" fmla="*/ f1 1 4569"/>
                <a:gd name="f40" fmla="val f2"/>
                <a:gd name="f41" fmla="val f3"/>
                <a:gd name="f42" fmla="val f4"/>
                <a:gd name="f43" fmla="+- f42 0 f40"/>
                <a:gd name="f44" fmla="+- f41 0 f40"/>
                <a:gd name="f45" fmla="*/ f44 1 6396"/>
                <a:gd name="f46" fmla="*/ f43 1 4569"/>
                <a:gd name="f47" fmla="*/ f40 1 f45"/>
                <a:gd name="f48" fmla="*/ f41 1 f45"/>
                <a:gd name="f49" fmla="*/ f40 1 f46"/>
                <a:gd name="f50" fmla="*/ f42 1 f46"/>
                <a:gd name="f51" fmla="*/ f47 f38 1"/>
                <a:gd name="f52" fmla="*/ f48 f38 1"/>
                <a:gd name="f53" fmla="*/ f50 f39 1"/>
                <a:gd name="f54" fmla="*/ f49 f3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1" t="f54" r="f52" b="f53"/>
              <a:pathLst>
                <a:path w="6396" h="4569">
                  <a:moveTo>
                    <a:pt x="f5" y="f2"/>
                  </a:moveTo>
                  <a:lnTo>
                    <a:pt x="f2" y="f6"/>
                  </a:lnTo>
                  <a:lnTo>
                    <a:pt x="f2" y="f7"/>
                  </a:lnTo>
                  <a:cubicBezTo>
                    <a:pt x="f2" y="f8"/>
                    <a:pt x="f9" y="f10"/>
                    <a:pt x="f11" y="f10"/>
                  </a:cubicBezTo>
                  <a:lnTo>
                    <a:pt x="f12" y="f10"/>
                  </a:lnTo>
                  <a:cubicBezTo>
                    <a:pt x="f13" y="f10"/>
                    <a:pt x="f14" y="f8"/>
                    <a:pt x="f14" y="f7"/>
                  </a:cubicBezTo>
                  <a:lnTo>
                    <a:pt x="f14" y="f15"/>
                  </a:lnTo>
                  <a:lnTo>
                    <a:pt x="f16" y="f15"/>
                  </a:lnTo>
                  <a:cubicBezTo>
                    <a:pt x="f17" y="f18"/>
                    <a:pt x="f19" y="f20"/>
                    <a:pt x="f3" y="f21"/>
                  </a:cubicBezTo>
                  <a:cubicBezTo>
                    <a:pt x="f22" y="f23"/>
                    <a:pt x="f24" y="f25"/>
                    <a:pt x="f26" y="f27"/>
                  </a:cubicBezTo>
                  <a:lnTo>
                    <a:pt x="f28" y="f27"/>
                  </a:lnTo>
                  <a:cubicBezTo>
                    <a:pt x="f29" y="f27"/>
                    <a:pt x="f30" y="f31"/>
                    <a:pt x="f30" y="f32"/>
                  </a:cubicBezTo>
                  <a:lnTo>
                    <a:pt x="f30" y="f33"/>
                  </a:lnTo>
                  <a:cubicBezTo>
                    <a:pt x="f34" y="f35"/>
                    <a:pt x="f36" y="f37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7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chemeClr val="bg1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82" name="Google Shape;6889;p88">
              <a:extLst>
                <a:ext uri="{FF2B5EF4-FFF2-40B4-BE49-F238E27FC236}">
                  <a16:creationId xmlns:a16="http://schemas.microsoft.com/office/drawing/2014/main" id="{83E67681-7986-DB93-2C20-9A559C6559A7}"/>
                </a:ext>
              </a:extLst>
            </p:cNvPr>
            <p:cNvSpPr/>
            <p:nvPr/>
          </p:nvSpPr>
          <p:spPr>
            <a:xfrm>
              <a:off x="7705731" y="1048451"/>
              <a:ext cx="197236" cy="21423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105"/>
                <a:gd name="f4" fmla="val 5545"/>
                <a:gd name="f5" fmla="val 4128"/>
                <a:gd name="f6" fmla="val 694"/>
                <a:gd name="f7" fmla="val 662"/>
                <a:gd name="f8" fmla="val 1040"/>
                <a:gd name="f9" fmla="val 1103"/>
                <a:gd name="f10" fmla="val 1355"/>
                <a:gd name="f11" fmla="val 1387"/>
                <a:gd name="f12" fmla="val 1827"/>
                <a:gd name="f13" fmla="val 2426"/>
                <a:gd name="f14" fmla="val 3245"/>
                <a:gd name="f15" fmla="val 788"/>
                <a:gd name="f16" fmla="val 3938"/>
                <a:gd name="f17" fmla="val 1"/>
                <a:gd name="f18" fmla="val 4127"/>
                <a:gd name="f19" fmla="val 4505"/>
                <a:gd name="f20" fmla="val 5072"/>
                <a:gd name="f21" fmla="val 473"/>
                <a:gd name="f22" fmla="val 1009"/>
                <a:gd name="f23" fmla="val 2080"/>
                <a:gd name="f24" fmla="val 2238"/>
                <a:gd name="f25" fmla="val 4946"/>
                <a:gd name="f26" fmla="val 2742"/>
                <a:gd name="f27" fmla="val 3372"/>
                <a:gd name="f28" fmla="val 3624"/>
                <a:gd name="f29" fmla="val 3844"/>
                <a:gd name="f30" fmla="val 4600"/>
                <a:gd name="f31" fmla="val 4065"/>
                <a:gd name="f32" fmla="val 4726"/>
                <a:gd name="f33" fmla="val 4443"/>
                <a:gd name="f34" fmla="val 4064"/>
                <a:gd name="f35" fmla="val 4758"/>
                <a:gd name="f36" fmla="val 4916"/>
                <a:gd name="f37" fmla="val 3655"/>
                <a:gd name="f38" fmla="val 3340"/>
                <a:gd name="f39" fmla="val 2993"/>
                <a:gd name="f40" fmla="val 4947"/>
                <a:gd name="f41" fmla="val 2678"/>
                <a:gd name="f42" fmla="val 1008"/>
                <a:gd name="f43" fmla="*/ f0 1 5105"/>
                <a:gd name="f44" fmla="*/ f1 1 5545"/>
                <a:gd name="f45" fmla="val f2"/>
                <a:gd name="f46" fmla="val f3"/>
                <a:gd name="f47" fmla="val f4"/>
                <a:gd name="f48" fmla="+- f47 0 f45"/>
                <a:gd name="f49" fmla="+- f46 0 f45"/>
                <a:gd name="f50" fmla="*/ f49 1 5105"/>
                <a:gd name="f51" fmla="*/ f48 1 5545"/>
                <a:gd name="f52" fmla="*/ f45 1 f50"/>
                <a:gd name="f53" fmla="*/ f46 1 f50"/>
                <a:gd name="f54" fmla="*/ f45 1 f51"/>
                <a:gd name="f55" fmla="*/ f47 1 f51"/>
                <a:gd name="f56" fmla="*/ f52 f43 1"/>
                <a:gd name="f57" fmla="*/ f53 f43 1"/>
                <a:gd name="f58" fmla="*/ f55 f44 1"/>
                <a:gd name="f59" fmla="*/ f54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6" t="f59" r="f57" b="f58"/>
              <a:pathLst>
                <a:path w="5105" h="5545">
                  <a:moveTo>
                    <a:pt x="f5" y="f2"/>
                  </a:moveTo>
                  <a:lnTo>
                    <a:pt x="f6" y="f7"/>
                  </a:lnTo>
                  <a:lnTo>
                    <a:pt x="f6" y="f8"/>
                  </a:lnTo>
                  <a:cubicBezTo>
                    <a:pt x="f9" y="f10"/>
                    <a:pt x="f11" y="f12"/>
                    <a:pt x="f11" y="f13"/>
                  </a:cubicBezTo>
                  <a:cubicBezTo>
                    <a:pt x="f11" y="f14"/>
                    <a:pt x="f15" y="f16"/>
                    <a:pt x="f17" y="f18"/>
                  </a:cubicBezTo>
                  <a:lnTo>
                    <a:pt x="f17" y="f19"/>
                  </a:lnTo>
                  <a:cubicBezTo>
                    <a:pt x="f17" y="f20"/>
                    <a:pt x="f21" y="f4"/>
                    <a:pt x="f22" y="f4"/>
                  </a:cubicBezTo>
                  <a:lnTo>
                    <a:pt x="f23" y="f4"/>
                  </a:lnTo>
                  <a:cubicBezTo>
                    <a:pt x="f24" y="f25"/>
                    <a:pt x="f26" y="f19"/>
                    <a:pt x="f27" y="f19"/>
                  </a:cubicBezTo>
                  <a:cubicBezTo>
                    <a:pt x="f28" y="f19"/>
                    <a:pt x="f29" y="f30"/>
                    <a:pt x="f31" y="f32"/>
                  </a:cubicBezTo>
                  <a:lnTo>
                    <a:pt x="f31" y="f18"/>
                  </a:lnTo>
                  <a:lnTo>
                    <a:pt x="f5" y="f18"/>
                  </a:lnTo>
                  <a:cubicBezTo>
                    <a:pt x="f33" y="f34"/>
                    <a:pt x="f35" y="f16"/>
                    <a:pt x="f36" y="f37"/>
                  </a:cubicBezTo>
                  <a:cubicBezTo>
                    <a:pt x="f3" y="f38"/>
                    <a:pt x="f3" y="f39"/>
                    <a:pt x="f40" y="f41"/>
                  </a:cubicBezTo>
                  <a:lnTo>
                    <a:pt x="f5" y="f42"/>
                  </a:lnTo>
                  <a:lnTo>
                    <a:pt x="f5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7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chemeClr val="bg1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83" name="Google Shape;6890;p88">
              <a:extLst>
                <a:ext uri="{FF2B5EF4-FFF2-40B4-BE49-F238E27FC236}">
                  <a16:creationId xmlns:a16="http://schemas.microsoft.com/office/drawing/2014/main" id="{7DFEC4C2-8D19-A994-468B-947E225B8140}"/>
                </a:ext>
              </a:extLst>
            </p:cNvPr>
            <p:cNvSpPr/>
            <p:nvPr/>
          </p:nvSpPr>
          <p:spPr>
            <a:xfrm>
              <a:off x="7734937" y="916356"/>
              <a:ext cx="188741" cy="12969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85"/>
                <a:gd name="f4" fmla="val 3357"/>
                <a:gd name="f5" fmla="val 3376"/>
                <a:gd name="f6" fmla="val 1"/>
                <a:gd name="f7" fmla="val 3025"/>
                <a:gd name="f8" fmla="val 2679"/>
                <a:gd name="f9" fmla="val 143"/>
                <a:gd name="f10" fmla="val 2427"/>
                <a:gd name="f11" fmla="val 426"/>
                <a:gd name="f12" fmla="val 2143"/>
                <a:gd name="f13" fmla="val 678"/>
                <a:gd name="f14" fmla="val 3356"/>
                <a:gd name="f15" fmla="val 4191"/>
                <a:gd name="f16" fmla="val 2537"/>
                <a:gd name="f17" fmla="val 4349"/>
                <a:gd name="f18" fmla="val 2379"/>
                <a:gd name="f19" fmla="val 4884"/>
                <a:gd name="f20" fmla="val 1844"/>
                <a:gd name="f21" fmla="val 962"/>
                <a:gd name="f22" fmla="val 4081"/>
                <a:gd name="f23" fmla="val 3726"/>
                <a:gd name="f24" fmla="*/ f0 1 4885"/>
                <a:gd name="f25" fmla="*/ f1 1 3357"/>
                <a:gd name="f26" fmla="val f2"/>
                <a:gd name="f27" fmla="val f3"/>
                <a:gd name="f28" fmla="val f4"/>
                <a:gd name="f29" fmla="+- f28 0 f26"/>
                <a:gd name="f30" fmla="+- f27 0 f26"/>
                <a:gd name="f31" fmla="*/ f30 1 4885"/>
                <a:gd name="f32" fmla="*/ f29 1 3357"/>
                <a:gd name="f33" fmla="*/ f26 1 f31"/>
                <a:gd name="f34" fmla="*/ f27 1 f31"/>
                <a:gd name="f35" fmla="*/ f26 1 f32"/>
                <a:gd name="f36" fmla="*/ f28 1 f32"/>
                <a:gd name="f37" fmla="*/ f33 f24 1"/>
                <a:gd name="f38" fmla="*/ f34 f24 1"/>
                <a:gd name="f39" fmla="*/ f36 f25 1"/>
                <a:gd name="f40" fmla="*/ f35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4885" h="3357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lnTo>
                    <a:pt x="f6" y="f13"/>
                  </a:lnTo>
                  <a:lnTo>
                    <a:pt x="f6" y="f14"/>
                  </a:lnTo>
                  <a:lnTo>
                    <a:pt x="f15" y="f16"/>
                  </a:lnTo>
                  <a:lnTo>
                    <a:pt x="f17" y="f18"/>
                  </a:lnTo>
                  <a:cubicBezTo>
                    <a:pt x="f19" y="f20"/>
                    <a:pt x="f19" y="f21"/>
                    <a:pt x="f17" y="f11"/>
                  </a:cubicBezTo>
                  <a:cubicBezTo>
                    <a:pt x="f22" y="f9"/>
                    <a:pt x="f23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7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chemeClr val="bg1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84" name="Google Shape;6891;p88">
              <a:extLst>
                <a:ext uri="{FF2B5EF4-FFF2-40B4-BE49-F238E27FC236}">
                  <a16:creationId xmlns:a16="http://schemas.microsoft.com/office/drawing/2014/main" id="{D6ACAC3E-B812-85BB-2498-61FB85E3D8CB}"/>
                </a:ext>
              </a:extLst>
            </p:cNvPr>
            <p:cNvSpPr/>
            <p:nvPr/>
          </p:nvSpPr>
          <p:spPr>
            <a:xfrm>
              <a:off x="7495163" y="944986"/>
              <a:ext cx="158255" cy="30677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096"/>
                <a:gd name="f4" fmla="val 7940"/>
                <a:gd name="f5" fmla="val 1828"/>
                <a:gd name="f6" fmla="val 95"/>
                <a:gd name="f7" fmla="val 1985"/>
                <a:gd name="f8" fmla="val 4316"/>
                <a:gd name="f9" fmla="val 5766"/>
                <a:gd name="f10" fmla="val 757"/>
                <a:gd name="f11" fmla="val 7120"/>
                <a:gd name="f12" fmla="val 1954"/>
                <a:gd name="f13" fmla="val 7939"/>
                <a:gd name="f14" fmla="val 3592"/>
                <a:gd name="f15" fmla="val 5829"/>
                <a:gd name="f16" fmla="val 3466"/>
                <a:gd name="f17" fmla="val 5576"/>
                <a:gd name="f18" fmla="val 3434"/>
                <a:gd name="f19" fmla="val 5356"/>
                <a:gd name="f20" fmla="val 5104"/>
                <a:gd name="f21" fmla="val 4568"/>
                <a:gd name="f22" fmla="val 3718"/>
                <a:gd name="f23" fmla="val 4033"/>
                <a:gd name="f24" fmla="*/ f0 1 4096"/>
                <a:gd name="f25" fmla="*/ f1 1 7940"/>
                <a:gd name="f26" fmla="val f2"/>
                <a:gd name="f27" fmla="val f3"/>
                <a:gd name="f28" fmla="val f4"/>
                <a:gd name="f29" fmla="+- f28 0 f26"/>
                <a:gd name="f30" fmla="+- f27 0 f26"/>
                <a:gd name="f31" fmla="*/ f30 1 4096"/>
                <a:gd name="f32" fmla="*/ f29 1 7940"/>
                <a:gd name="f33" fmla="*/ f26 1 f31"/>
                <a:gd name="f34" fmla="*/ f27 1 f31"/>
                <a:gd name="f35" fmla="*/ f26 1 f32"/>
                <a:gd name="f36" fmla="*/ f28 1 f32"/>
                <a:gd name="f37" fmla="*/ f33 f24 1"/>
                <a:gd name="f38" fmla="*/ f34 f24 1"/>
                <a:gd name="f39" fmla="*/ f36 f25 1"/>
                <a:gd name="f40" fmla="*/ f35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4096" h="7940">
                  <a:moveTo>
                    <a:pt x="f3" y="f2"/>
                  </a:moveTo>
                  <a:cubicBezTo>
                    <a:pt x="f5" y="f6"/>
                    <a:pt x="f2" y="f7"/>
                    <a:pt x="f2" y="f8"/>
                  </a:cubicBezTo>
                  <a:cubicBezTo>
                    <a:pt x="f2" y="f9"/>
                    <a:pt x="f10" y="f11"/>
                    <a:pt x="f12" y="f13"/>
                  </a:cubicBezTo>
                  <a:lnTo>
                    <a:pt x="f14" y="f15"/>
                  </a:lnTo>
                  <a:cubicBezTo>
                    <a:pt x="f16" y="f17"/>
                    <a:pt x="f18" y="f19"/>
                    <a:pt x="f18" y="f20"/>
                  </a:cubicBezTo>
                  <a:cubicBezTo>
                    <a:pt x="f18" y="f21"/>
                    <a:pt x="f22" y="f23"/>
                    <a:pt x="f3" y="f22"/>
                  </a:cubicBez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7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chemeClr val="bg1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85" name="Google Shape;6922;p88">
            <a:extLst>
              <a:ext uri="{FF2B5EF4-FFF2-40B4-BE49-F238E27FC236}">
                <a16:creationId xmlns:a16="http://schemas.microsoft.com/office/drawing/2014/main" id="{5AF5529C-F448-7F1C-BD6A-4D090548DBD5}"/>
              </a:ext>
            </a:extLst>
          </p:cNvPr>
          <p:cNvGrpSpPr/>
          <p:nvPr/>
        </p:nvGrpSpPr>
        <p:grpSpPr>
          <a:xfrm>
            <a:off x="4871354" y="1222517"/>
            <a:ext cx="564795" cy="600565"/>
            <a:chOff x="4970687" y="916887"/>
            <a:chExt cx="423596" cy="450424"/>
          </a:xfrm>
          <a:solidFill>
            <a:schemeClr val="bg2"/>
          </a:solidFill>
        </p:grpSpPr>
        <p:sp>
          <p:nvSpPr>
            <p:cNvPr id="86" name="Google Shape;6923;p88">
              <a:extLst>
                <a:ext uri="{FF2B5EF4-FFF2-40B4-BE49-F238E27FC236}">
                  <a16:creationId xmlns:a16="http://schemas.microsoft.com/office/drawing/2014/main" id="{BA2F67F1-83E8-9BC9-085D-E1E93EB5FB60}"/>
                </a:ext>
              </a:extLst>
            </p:cNvPr>
            <p:cNvSpPr/>
            <p:nvPr/>
          </p:nvSpPr>
          <p:spPr>
            <a:xfrm>
              <a:off x="5051008" y="1206587"/>
              <a:ext cx="130283" cy="5359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372"/>
                <a:gd name="f4" fmla="val 1387"/>
                <a:gd name="f5" fmla="val 1670"/>
                <a:gd name="f6" fmla="val 1"/>
                <a:gd name="f7" fmla="val 883"/>
                <a:gd name="f8" fmla="val 158"/>
                <a:gd name="f9" fmla="val 599"/>
                <a:gd name="f10" fmla="val 3371"/>
                <a:gd name="f11" fmla="val 3214"/>
                <a:gd name="f12" fmla="val 2489"/>
                <a:gd name="f13" fmla="*/ f0 1 3372"/>
                <a:gd name="f14" fmla="*/ f1 1 1387"/>
                <a:gd name="f15" fmla="val f2"/>
                <a:gd name="f16" fmla="val f3"/>
                <a:gd name="f17" fmla="val f4"/>
                <a:gd name="f18" fmla="+- f17 0 f15"/>
                <a:gd name="f19" fmla="+- f16 0 f15"/>
                <a:gd name="f20" fmla="*/ f19 1 3372"/>
                <a:gd name="f21" fmla="*/ f18 1 1387"/>
                <a:gd name="f22" fmla="*/ f15 1 f20"/>
                <a:gd name="f23" fmla="*/ f16 1 f20"/>
                <a:gd name="f24" fmla="*/ f15 1 f21"/>
                <a:gd name="f25" fmla="*/ f17 1 f21"/>
                <a:gd name="f26" fmla="*/ f22 f13 1"/>
                <a:gd name="f27" fmla="*/ f23 f13 1"/>
                <a:gd name="f28" fmla="*/ f25 f14 1"/>
                <a:gd name="f29" fmla="*/ f2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3372" h="1387">
                  <a:moveTo>
                    <a:pt x="f5" y="f6"/>
                  </a:moveTo>
                  <a:cubicBezTo>
                    <a:pt x="f7" y="f6"/>
                    <a:pt x="f8" y="f9"/>
                    <a:pt x="f2" y="f4"/>
                  </a:cubicBezTo>
                  <a:lnTo>
                    <a:pt x="f10" y="f4"/>
                  </a:lnTo>
                  <a:cubicBezTo>
                    <a:pt x="f11" y="f9"/>
                    <a:pt x="f12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7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chemeClr val="bg1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87" name="Google Shape;6924;p88">
              <a:extLst>
                <a:ext uri="{FF2B5EF4-FFF2-40B4-BE49-F238E27FC236}">
                  <a16:creationId xmlns:a16="http://schemas.microsoft.com/office/drawing/2014/main" id="{2F2BB62D-BDB9-FFE2-3AA4-275D87AD8EFD}"/>
                </a:ext>
              </a:extLst>
            </p:cNvPr>
            <p:cNvSpPr/>
            <p:nvPr/>
          </p:nvSpPr>
          <p:spPr>
            <a:xfrm>
              <a:off x="5154472" y="1143301"/>
              <a:ext cx="107140" cy="11687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73"/>
                <a:gd name="f4" fmla="val 3025"/>
                <a:gd name="f5" fmla="val 2111"/>
                <a:gd name="f6" fmla="val 1387"/>
                <a:gd name="f7" fmla="val 221"/>
                <a:gd name="f8" fmla="val 1298"/>
                <a:gd name="f9" fmla="val 265"/>
                <a:gd name="f10" fmla="val 1179"/>
                <a:gd name="f11" fmla="val 290"/>
                <a:gd name="f12" fmla="val 1049"/>
                <a:gd name="f13" fmla="val 808"/>
                <a:gd name="f14" fmla="val 531"/>
                <a:gd name="f15" fmla="val 205"/>
                <a:gd name="f16" fmla="val 347"/>
                <a:gd name="f17" fmla="val 378"/>
                <a:gd name="f18" fmla="val 63"/>
                <a:gd name="f19" fmla="val 189"/>
                <a:gd name="f20" fmla="val 315"/>
                <a:gd name="f21" fmla="val 662"/>
                <a:gd name="f22" fmla="val 977"/>
                <a:gd name="f23" fmla="val 1229"/>
                <a:gd name="f24" fmla="val 725"/>
                <a:gd name="f25" fmla="val 1575"/>
                <a:gd name="f26" fmla="val 2237"/>
                <a:gd name="f27" fmla="val 1355"/>
                <a:gd name="f28" fmla="val 2521"/>
                <a:gd name="f29" fmla="val 2300"/>
                <a:gd name="f30" fmla="val 126"/>
                <a:gd name="f31" fmla="*/ f0 1 2773"/>
                <a:gd name="f32" fmla="*/ f1 1 3025"/>
                <a:gd name="f33" fmla="val f2"/>
                <a:gd name="f34" fmla="val f3"/>
                <a:gd name="f35" fmla="val f4"/>
                <a:gd name="f36" fmla="+- f35 0 f33"/>
                <a:gd name="f37" fmla="+- f34 0 f33"/>
                <a:gd name="f38" fmla="*/ f37 1 2773"/>
                <a:gd name="f39" fmla="*/ f36 1 3025"/>
                <a:gd name="f40" fmla="*/ f33 1 f38"/>
                <a:gd name="f41" fmla="*/ f34 1 f38"/>
                <a:gd name="f42" fmla="*/ f33 1 f39"/>
                <a:gd name="f43" fmla="*/ f35 1 f39"/>
                <a:gd name="f44" fmla="*/ f40 f31 1"/>
                <a:gd name="f45" fmla="*/ f41 f31 1"/>
                <a:gd name="f46" fmla="*/ f43 f32 1"/>
                <a:gd name="f47" fmla="*/ f42 f3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4" t="f47" r="f45" b="f46"/>
              <a:pathLst>
                <a:path w="2773" h="3025">
                  <a:moveTo>
                    <a:pt x="f5" y="f2"/>
                  </a:moveTo>
                  <a:lnTo>
                    <a:pt x="f6" y="f7"/>
                  </a:lnTo>
                  <a:cubicBezTo>
                    <a:pt x="f8" y="f9"/>
                    <a:pt x="f10" y="f11"/>
                    <a:pt x="f12" y="f11"/>
                  </a:cubicBezTo>
                  <a:cubicBezTo>
                    <a:pt x="f13" y="f11"/>
                    <a:pt x="f14" y="f15"/>
                    <a:pt x="f16" y="f2"/>
                  </a:cubicBezTo>
                  <a:lnTo>
                    <a:pt x="f16" y="f2"/>
                  </a:lnTo>
                  <a:cubicBezTo>
                    <a:pt x="f17" y="f18"/>
                    <a:pt x="f17" y="f19"/>
                    <a:pt x="f17" y="f20"/>
                  </a:cubicBezTo>
                  <a:cubicBezTo>
                    <a:pt x="f17" y="f21"/>
                    <a:pt x="f7" y="f22"/>
                    <a:pt x="f2" y="f23"/>
                  </a:cubicBezTo>
                  <a:cubicBezTo>
                    <a:pt x="f24" y="f25"/>
                    <a:pt x="f23" y="f26"/>
                    <a:pt x="f27" y="f4"/>
                  </a:cubicBezTo>
                  <a:lnTo>
                    <a:pt x="f3" y="f4"/>
                  </a:lnTo>
                  <a:lnTo>
                    <a:pt x="f3" y="f7"/>
                  </a:lnTo>
                  <a:cubicBezTo>
                    <a:pt x="f28" y="f19"/>
                    <a:pt x="f29" y="f30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7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chemeClr val="bg1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88" name="Google Shape;6925;p88">
              <a:extLst>
                <a:ext uri="{FF2B5EF4-FFF2-40B4-BE49-F238E27FC236}">
                  <a16:creationId xmlns:a16="http://schemas.microsoft.com/office/drawing/2014/main" id="{ED861DD3-B255-84C5-F338-26F5E237C0F6}"/>
                </a:ext>
              </a:extLst>
            </p:cNvPr>
            <p:cNvSpPr/>
            <p:nvPr/>
          </p:nvSpPr>
          <p:spPr>
            <a:xfrm>
              <a:off x="4974317" y="996019"/>
              <a:ext cx="194803" cy="26415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042"/>
                <a:gd name="f4" fmla="val 6837"/>
                <a:gd name="f5" fmla="val 1"/>
                <a:gd name="f6" fmla="val 1418"/>
                <a:gd name="f7" fmla="val 1450"/>
                <a:gd name="f8" fmla="val 6018"/>
                <a:gd name="f9" fmla="val 1954"/>
                <a:gd name="f10" fmla="val 5356"/>
                <a:gd name="f11" fmla="val 2679"/>
                <a:gd name="f12" fmla="val 4978"/>
                <a:gd name="f13" fmla="val 2427"/>
                <a:gd name="f14" fmla="val 4757"/>
                <a:gd name="f15" fmla="val 2301"/>
                <a:gd name="f16" fmla="val 4442"/>
                <a:gd name="f17" fmla="val 4064"/>
                <a:gd name="f18" fmla="val 3340"/>
                <a:gd name="f19" fmla="val 2931"/>
                <a:gd name="f20" fmla="val 2710"/>
                <a:gd name="f21" fmla="val 3687"/>
                <a:gd name="f22" fmla="val 4128"/>
                <a:gd name="f23" fmla="val 4474"/>
                <a:gd name="f24" fmla="val 2899"/>
                <a:gd name="f25" fmla="val 4758"/>
                <a:gd name="f26" fmla="val 3214"/>
                <a:gd name="f27" fmla="val 4726"/>
                <a:gd name="f28" fmla="val 3056"/>
                <a:gd name="f29" fmla="val 4789"/>
                <a:gd name="f30" fmla="val 2741"/>
                <a:gd name="f31" fmla="val 5041"/>
                <a:gd name="f32" fmla="val 2016"/>
                <a:gd name="f33" fmla="val 4821"/>
                <a:gd name="f34" fmla="val 1607"/>
                <a:gd name="f35" fmla="val 1134"/>
                <a:gd name="f36" fmla="val 662"/>
                <a:gd name="f37" fmla="val 410"/>
                <a:gd name="f38" fmla="val 189"/>
                <a:gd name="f39" fmla="*/ f0 1 5042"/>
                <a:gd name="f40" fmla="*/ f1 1 6837"/>
                <a:gd name="f41" fmla="val f2"/>
                <a:gd name="f42" fmla="val f3"/>
                <a:gd name="f43" fmla="val f4"/>
                <a:gd name="f44" fmla="+- f43 0 f41"/>
                <a:gd name="f45" fmla="+- f42 0 f41"/>
                <a:gd name="f46" fmla="*/ f45 1 5042"/>
                <a:gd name="f47" fmla="*/ f44 1 6837"/>
                <a:gd name="f48" fmla="*/ f41 1 f46"/>
                <a:gd name="f49" fmla="*/ f42 1 f46"/>
                <a:gd name="f50" fmla="*/ f41 1 f47"/>
                <a:gd name="f51" fmla="*/ f43 1 f47"/>
                <a:gd name="f52" fmla="*/ f48 f39 1"/>
                <a:gd name="f53" fmla="*/ f49 f39 1"/>
                <a:gd name="f54" fmla="*/ f51 f40 1"/>
                <a:gd name="f55" fmla="*/ f50 f4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2" t="f55" r="f53" b="f54"/>
              <a:pathLst>
                <a:path w="5042" h="6837">
                  <a:moveTo>
                    <a:pt x="f5" y="f2"/>
                  </a:moveTo>
                  <a:lnTo>
                    <a:pt x="f5" y="f4"/>
                  </a:lnTo>
                  <a:lnTo>
                    <a:pt x="f6" y="f4"/>
                  </a:ln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15" y="f17"/>
                  </a:cubicBezTo>
                  <a:cubicBezTo>
                    <a:pt x="f15" y="f18"/>
                    <a:pt x="f19" y="f20"/>
                    <a:pt x="f21" y="f20"/>
                  </a:cubicBezTo>
                  <a:cubicBezTo>
                    <a:pt x="f22" y="f20"/>
                    <a:pt x="f23" y="f24"/>
                    <a:pt x="f25" y="f26"/>
                  </a:cubicBezTo>
                  <a:cubicBezTo>
                    <a:pt x="f27" y="f28"/>
                    <a:pt x="f25" y="f24"/>
                    <a:pt x="f29" y="f30"/>
                  </a:cubicBezTo>
                  <a:lnTo>
                    <a:pt x="f31" y="f32"/>
                  </a:lnTo>
                  <a:cubicBezTo>
                    <a:pt x="f33" y="f34"/>
                    <a:pt x="f25" y="f35"/>
                    <a:pt x="f25" y="f36"/>
                  </a:cubicBezTo>
                  <a:cubicBezTo>
                    <a:pt x="f25" y="f37"/>
                    <a:pt x="f29" y="f38"/>
                    <a:pt x="f33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7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chemeClr val="bg1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89" name="Google Shape;6926;p88">
              <a:extLst>
                <a:ext uri="{FF2B5EF4-FFF2-40B4-BE49-F238E27FC236}">
                  <a16:creationId xmlns:a16="http://schemas.microsoft.com/office/drawing/2014/main" id="{682AEFBC-D1AB-EB87-9086-9194F992A029}"/>
                </a:ext>
              </a:extLst>
            </p:cNvPr>
            <p:cNvSpPr/>
            <p:nvPr/>
          </p:nvSpPr>
          <p:spPr>
            <a:xfrm>
              <a:off x="5091187" y="1127455"/>
              <a:ext cx="52349" cy="5239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55"/>
                <a:gd name="f4" fmla="val 1356"/>
                <a:gd name="f5" fmla="val 662"/>
                <a:gd name="f6" fmla="val 1"/>
                <a:gd name="f7" fmla="val 315"/>
                <a:gd name="f8" fmla="val 316"/>
                <a:gd name="f9" fmla="val 694"/>
                <a:gd name="f10" fmla="val 1040"/>
                <a:gd name="f11" fmla="*/ f0 1 1355"/>
                <a:gd name="f12" fmla="*/ f1 1 1356"/>
                <a:gd name="f13" fmla="val f2"/>
                <a:gd name="f14" fmla="val f3"/>
                <a:gd name="f15" fmla="val f4"/>
                <a:gd name="f16" fmla="+- f15 0 f13"/>
                <a:gd name="f17" fmla="+- f14 0 f13"/>
                <a:gd name="f18" fmla="*/ f17 1 1355"/>
                <a:gd name="f19" fmla="*/ f16 1 1356"/>
                <a:gd name="f20" fmla="*/ f13 1 f18"/>
                <a:gd name="f21" fmla="*/ f14 1 f18"/>
                <a:gd name="f22" fmla="*/ f13 1 f19"/>
                <a:gd name="f23" fmla="*/ f15 1 f19"/>
                <a:gd name="f24" fmla="*/ f20 f11 1"/>
                <a:gd name="f25" fmla="*/ f21 f11 1"/>
                <a:gd name="f26" fmla="*/ f23 f12 1"/>
                <a:gd name="f27" fmla="*/ f22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1355" h="1356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cubicBezTo>
                    <a:pt x="f2" y="f10"/>
                    <a:pt x="f7" y="f3"/>
                    <a:pt x="f5" y="f3"/>
                  </a:cubicBezTo>
                  <a:cubicBezTo>
                    <a:pt x="f10" y="f3"/>
                    <a:pt x="f3" y="f10"/>
                    <a:pt x="f3" y="f9"/>
                  </a:cubicBezTo>
                  <a:cubicBezTo>
                    <a:pt x="f3" y="f8"/>
                    <a:pt x="f10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7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chemeClr val="bg1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90" name="Google Shape;6927;p88">
              <a:extLst>
                <a:ext uri="{FF2B5EF4-FFF2-40B4-BE49-F238E27FC236}">
                  <a16:creationId xmlns:a16="http://schemas.microsoft.com/office/drawing/2014/main" id="{BED37412-F314-B467-C73E-FBA9A529882C}"/>
                </a:ext>
              </a:extLst>
            </p:cNvPr>
            <p:cNvSpPr/>
            <p:nvPr/>
          </p:nvSpPr>
          <p:spPr>
            <a:xfrm>
              <a:off x="5182444" y="917545"/>
              <a:ext cx="211839" cy="20994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483"/>
                <a:gd name="f4" fmla="val 5434"/>
                <a:gd name="f5" fmla="val 2710"/>
                <a:gd name="f6" fmla="val 992"/>
                <a:gd name="f7" fmla="val 2899"/>
                <a:gd name="f8" fmla="val 3057"/>
                <a:gd name="f9" fmla="val 1149"/>
                <a:gd name="f10" fmla="val 1338"/>
                <a:gd name="f11" fmla="val 1559"/>
                <a:gd name="f12" fmla="val 1716"/>
                <a:gd name="f13" fmla="val 2521"/>
                <a:gd name="f14" fmla="val 2364"/>
                <a:gd name="f15" fmla="val 2395"/>
                <a:gd name="f16" fmla="val 2553"/>
                <a:gd name="f17" fmla="val 2742"/>
                <a:gd name="f18" fmla="val 2346"/>
                <a:gd name="f19" fmla="val 2962"/>
                <a:gd name="f20" fmla="val 3120"/>
                <a:gd name="f21" fmla="val 2504"/>
                <a:gd name="f22" fmla="val 2693"/>
                <a:gd name="f23" fmla="val 4079"/>
                <a:gd name="f24" fmla="val 4268"/>
                <a:gd name="f25" fmla="val 4426"/>
                <a:gd name="f26" fmla="val 2646"/>
                <a:gd name="f27" fmla="val 1359"/>
                <a:gd name="f28" fmla="val 1"/>
                <a:gd name="f29" fmla="val 1099"/>
                <a:gd name="f30" fmla="val 2724"/>
                <a:gd name="f31" fmla="val 3197"/>
                <a:gd name="f32" fmla="val 127"/>
                <a:gd name="f33" fmla="val 3638"/>
                <a:gd name="f34" fmla="val 348"/>
                <a:gd name="f35" fmla="val 4016"/>
                <a:gd name="f36" fmla="val 33"/>
                <a:gd name="f37" fmla="val 4961"/>
                <a:gd name="f38" fmla="val 5087"/>
                <a:gd name="f39" fmla="val 5245"/>
                <a:gd name="f40" fmla="val 5339"/>
                <a:gd name="f41" fmla="val 167"/>
                <a:gd name="f42" fmla="val 5399"/>
                <a:gd name="f43" fmla="val 245"/>
                <a:gd name="f44" fmla="val 5421"/>
                <a:gd name="f45" fmla="val 329"/>
                <a:gd name="f46" fmla="val 377"/>
                <a:gd name="f47" fmla="val 427"/>
                <a:gd name="f48" fmla="val 5414"/>
                <a:gd name="f49" fmla="val 474"/>
                <a:gd name="f50" fmla="val 5402"/>
                <a:gd name="f51" fmla="val 1419"/>
                <a:gd name="f52" fmla="val 1797"/>
                <a:gd name="f53" fmla="val 2238"/>
                <a:gd name="f54" fmla="val 4254"/>
                <a:gd name="f55" fmla="val 4237"/>
                <a:gd name="f56" fmla="val 1275"/>
                <a:gd name="f57" fmla="val 4317"/>
                <a:gd name="f58" fmla="val 78"/>
                <a:gd name="f59" fmla="val 15"/>
                <a:gd name="f60" fmla="val 2815"/>
                <a:gd name="f61" fmla="val 5"/>
                <a:gd name="f62" fmla="val 2731"/>
                <a:gd name="f63" fmla="*/ f0 1 5483"/>
                <a:gd name="f64" fmla="*/ f1 1 5434"/>
                <a:gd name="f65" fmla="val f2"/>
                <a:gd name="f66" fmla="val f3"/>
                <a:gd name="f67" fmla="val f4"/>
                <a:gd name="f68" fmla="+- f67 0 f65"/>
                <a:gd name="f69" fmla="+- f66 0 f65"/>
                <a:gd name="f70" fmla="*/ f69 1 5483"/>
                <a:gd name="f71" fmla="*/ f68 1 5434"/>
                <a:gd name="f72" fmla="*/ f65 1 f70"/>
                <a:gd name="f73" fmla="*/ f66 1 f70"/>
                <a:gd name="f74" fmla="*/ f65 1 f71"/>
                <a:gd name="f75" fmla="*/ f67 1 f71"/>
                <a:gd name="f76" fmla="*/ f72 f63 1"/>
                <a:gd name="f77" fmla="*/ f73 f63 1"/>
                <a:gd name="f78" fmla="*/ f75 f64 1"/>
                <a:gd name="f79" fmla="*/ f74 f6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6" t="f79" r="f77" b="f78"/>
              <a:pathLst>
                <a:path w="5483" h="5434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1"/>
                    <a:pt x="f14" y="f10"/>
                  </a:cubicBezTo>
                  <a:cubicBezTo>
                    <a:pt x="f15" y="f9"/>
                    <a:pt x="f16" y="f6"/>
                    <a:pt x="f5" y="f6"/>
                  </a:cubicBezTo>
                  <a:close/>
                  <a:moveTo>
                    <a:pt x="f17" y="f18"/>
                  </a:moveTo>
                  <a:cubicBezTo>
                    <a:pt x="f19" y="f18"/>
                    <a:pt x="f20" y="f21"/>
                    <a:pt x="f20" y="f22"/>
                  </a:cubicBezTo>
                  <a:lnTo>
                    <a:pt x="f20" y="f23"/>
                  </a:lnTo>
                  <a:cubicBezTo>
                    <a:pt x="f20" y="f24"/>
                    <a:pt x="f19" y="f25"/>
                    <a:pt x="f17" y="f25"/>
                  </a:cubicBezTo>
                  <a:cubicBezTo>
                    <a:pt x="f16" y="f25"/>
                    <a:pt x="f15" y="f24"/>
                    <a:pt x="f15" y="f23"/>
                  </a:cubicBezTo>
                  <a:lnTo>
                    <a:pt x="f15" y="f22"/>
                  </a:lnTo>
                  <a:cubicBezTo>
                    <a:pt x="f15" y="f21"/>
                    <a:pt x="f16" y="f18"/>
                    <a:pt x="f17" y="f18"/>
                  </a:cubicBezTo>
                  <a:close/>
                  <a:moveTo>
                    <a:pt x="f26" y="f2"/>
                  </a:moveTo>
                  <a:cubicBezTo>
                    <a:pt x="f27" y="f2"/>
                    <a:pt x="f28" y="f29"/>
                    <a:pt x="f28" y="f30"/>
                  </a:cubicBezTo>
                  <a:cubicBezTo>
                    <a:pt x="f28" y="f31"/>
                    <a:pt x="f32" y="f33"/>
                    <a:pt x="f34" y="f35"/>
                  </a:cubicBezTo>
                  <a:lnTo>
                    <a:pt x="f36" y="f37"/>
                  </a:lnTo>
                  <a:cubicBezTo>
                    <a:pt x="f28" y="f38"/>
                    <a:pt x="f36" y="f39"/>
                    <a:pt x="f32" y="f40"/>
                  </a:cubicBezTo>
                  <a:cubicBezTo>
                    <a:pt x="f41" y="f42"/>
                    <a:pt x="f43" y="f44"/>
                    <a:pt x="f45" y="f44"/>
                  </a:cubicBezTo>
                  <a:cubicBezTo>
                    <a:pt x="f46" y="f44"/>
                    <a:pt x="f47" y="f48"/>
                    <a:pt x="f49" y="f50"/>
                  </a:cubicBezTo>
                  <a:lnTo>
                    <a:pt x="f51" y="f38"/>
                  </a:lnTo>
                  <a:cubicBezTo>
                    <a:pt x="f52" y="f40"/>
                    <a:pt x="f53" y="f4"/>
                    <a:pt x="f17" y="f4"/>
                  </a:cubicBezTo>
                  <a:cubicBezTo>
                    <a:pt x="f54" y="f4"/>
                    <a:pt x="f3" y="f55"/>
                    <a:pt x="f3" y="f30"/>
                  </a:cubicBezTo>
                  <a:cubicBezTo>
                    <a:pt x="f3" y="f56"/>
                    <a:pt x="f57" y="f58"/>
                    <a:pt x="f7" y="f59"/>
                  </a:cubicBezTo>
                  <a:cubicBezTo>
                    <a:pt x="f60" y="f61"/>
                    <a:pt x="f62" y="f2"/>
                    <a:pt x="f26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7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chemeClr val="bg1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91" name="Google Shape;6928;p88">
              <a:extLst>
                <a:ext uri="{FF2B5EF4-FFF2-40B4-BE49-F238E27FC236}">
                  <a16:creationId xmlns:a16="http://schemas.microsoft.com/office/drawing/2014/main" id="{DE8F1210-5392-53BC-0F3A-409B585C1376}"/>
                </a:ext>
              </a:extLst>
            </p:cNvPr>
            <p:cNvSpPr/>
            <p:nvPr/>
          </p:nvSpPr>
          <p:spPr>
            <a:xfrm>
              <a:off x="4970687" y="1285710"/>
              <a:ext cx="290934" cy="8160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530"/>
                <a:gd name="f4" fmla="val 2112"/>
                <a:gd name="f5" fmla="val 1071"/>
                <a:gd name="f6" fmla="val 1670"/>
                <a:gd name="f7" fmla="val 473"/>
                <a:gd name="f8" fmla="val 2111"/>
                <a:gd name="f9" fmla="val 1040"/>
                <a:gd name="f10" fmla="val 6490"/>
                <a:gd name="f11" fmla="val 7057"/>
                <a:gd name="f12" fmla="val 1639"/>
                <a:gd name="f13" fmla="*/ f0 1 7530"/>
                <a:gd name="f14" fmla="*/ f1 1 2112"/>
                <a:gd name="f15" fmla="val f2"/>
                <a:gd name="f16" fmla="val f3"/>
                <a:gd name="f17" fmla="val f4"/>
                <a:gd name="f18" fmla="+- f17 0 f15"/>
                <a:gd name="f19" fmla="+- f16 0 f15"/>
                <a:gd name="f20" fmla="*/ f19 1 7530"/>
                <a:gd name="f21" fmla="*/ f18 1 2112"/>
                <a:gd name="f22" fmla="*/ f15 1 f20"/>
                <a:gd name="f23" fmla="*/ f16 1 f20"/>
                <a:gd name="f24" fmla="*/ f15 1 f21"/>
                <a:gd name="f25" fmla="*/ f17 1 f21"/>
                <a:gd name="f26" fmla="*/ f22 f13 1"/>
                <a:gd name="f27" fmla="*/ f23 f13 1"/>
                <a:gd name="f28" fmla="*/ f25 f14 1"/>
                <a:gd name="f29" fmla="*/ f2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7530" h="2112">
                  <a:moveTo>
                    <a:pt x="f2" y="f2"/>
                  </a:moveTo>
                  <a:lnTo>
                    <a:pt x="f2" y="f5"/>
                  </a:lnTo>
                  <a:cubicBezTo>
                    <a:pt x="f2" y="f6"/>
                    <a:pt x="f7" y="f8"/>
                    <a:pt x="f9" y="f8"/>
                  </a:cubicBezTo>
                  <a:lnTo>
                    <a:pt x="f10" y="f8"/>
                  </a:lnTo>
                  <a:cubicBezTo>
                    <a:pt x="f11" y="f8"/>
                    <a:pt x="f3" y="f12"/>
                    <a:pt x="f3" y="f5"/>
                  </a:cubicBez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7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chemeClr val="bg1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92" name="Google Shape;6929;p88">
              <a:extLst>
                <a:ext uri="{FF2B5EF4-FFF2-40B4-BE49-F238E27FC236}">
                  <a16:creationId xmlns:a16="http://schemas.microsoft.com/office/drawing/2014/main" id="{9A27BB18-DCA6-CFF1-D45C-FF33F2D3B3DD}"/>
                </a:ext>
              </a:extLst>
            </p:cNvPr>
            <p:cNvSpPr/>
            <p:nvPr/>
          </p:nvSpPr>
          <p:spPr>
            <a:xfrm>
              <a:off x="4971885" y="916887"/>
              <a:ext cx="237378" cy="5239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144"/>
                <a:gd name="f4" fmla="val 1356"/>
                <a:gd name="f5" fmla="val 1040"/>
                <a:gd name="f6" fmla="val 473"/>
                <a:gd name="f7" fmla="val 1"/>
                <a:gd name="f8" fmla="val 1009"/>
                <a:gd name="f9" fmla="val 1355"/>
                <a:gd name="f10" fmla="val 5104"/>
                <a:gd name="f11" fmla="val 5293"/>
                <a:gd name="f12" fmla="val 819"/>
                <a:gd name="f13" fmla="val 5672"/>
                <a:gd name="f14" fmla="val 347"/>
                <a:gd name="f15" fmla="*/ f0 1 6144"/>
                <a:gd name="f16" fmla="*/ f1 1 1356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6144"/>
                <a:gd name="f23" fmla="*/ f20 1 1356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6144" h="1356">
                  <a:moveTo>
                    <a:pt x="f5" y="f2"/>
                  </a:moveTo>
                  <a:cubicBezTo>
                    <a:pt x="f6" y="f2"/>
                    <a:pt x="f7" y="f6"/>
                    <a:pt x="f7" y="f8"/>
                  </a:cubicBezTo>
                  <a:lnTo>
                    <a:pt x="f7" y="f9"/>
                  </a:lnTo>
                  <a:lnTo>
                    <a:pt x="f10" y="f9"/>
                  </a:lnTo>
                  <a:cubicBezTo>
                    <a:pt x="f11" y="f12"/>
                    <a:pt x="f13" y="f14"/>
                    <a:pt x="f3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7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chemeClr val="bg1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93" name="Google Shape;6981;p88">
            <a:extLst>
              <a:ext uri="{FF2B5EF4-FFF2-40B4-BE49-F238E27FC236}">
                <a16:creationId xmlns:a16="http://schemas.microsoft.com/office/drawing/2014/main" id="{1D5142E6-A328-6DC9-9105-FC88A6A3E932}"/>
              </a:ext>
            </a:extLst>
          </p:cNvPr>
          <p:cNvGrpSpPr/>
          <p:nvPr/>
        </p:nvGrpSpPr>
        <p:grpSpPr>
          <a:xfrm>
            <a:off x="5597484" y="1222090"/>
            <a:ext cx="608648" cy="601443"/>
            <a:chOff x="5515285" y="916567"/>
            <a:chExt cx="456486" cy="451082"/>
          </a:xfrm>
          <a:solidFill>
            <a:schemeClr val="bg2"/>
          </a:solidFill>
        </p:grpSpPr>
        <p:sp>
          <p:nvSpPr>
            <p:cNvPr id="94" name="Google Shape;6982;p88">
              <a:extLst>
                <a:ext uri="{FF2B5EF4-FFF2-40B4-BE49-F238E27FC236}">
                  <a16:creationId xmlns:a16="http://schemas.microsoft.com/office/drawing/2014/main" id="{F7EF0BFD-E652-F1A7-41A2-32CEF423FEE2}"/>
                </a:ext>
              </a:extLst>
            </p:cNvPr>
            <p:cNvSpPr/>
            <p:nvPr/>
          </p:nvSpPr>
          <p:spPr>
            <a:xfrm>
              <a:off x="5722223" y="916567"/>
              <a:ext cx="249548" cy="24954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459"/>
                <a:gd name="f4" fmla="val 3718"/>
                <a:gd name="f5" fmla="val 3560"/>
                <a:gd name="f6" fmla="val 3434"/>
                <a:gd name="f7" fmla="val 63"/>
                <a:gd name="f8" fmla="val 3403"/>
                <a:gd name="f9" fmla="val 189"/>
                <a:gd name="f10" fmla="val 3340"/>
                <a:gd name="f11" fmla="val 315"/>
                <a:gd name="f12" fmla="val 473"/>
                <a:gd name="f13" fmla="val 3466"/>
                <a:gd name="f14" fmla="val 536"/>
                <a:gd name="f15" fmla="val 4190"/>
                <a:gd name="f16" fmla="val 1261"/>
                <a:gd name="f17" fmla="val 1260"/>
                <a:gd name="f18" fmla="val 4159"/>
                <a:gd name="f19" fmla="val 567"/>
                <a:gd name="f20" fmla="val 496"/>
                <a:gd name="f21" fmla="val 3395"/>
                <a:gd name="f22" fmla="val 390"/>
                <a:gd name="f23" fmla="val 3360"/>
                <a:gd name="f24" fmla="val 288"/>
                <a:gd name="f25" fmla="val 254"/>
                <a:gd name="f26" fmla="val 221"/>
                <a:gd name="f27" fmla="val 3363"/>
                <a:gd name="f28" fmla="val 3371"/>
                <a:gd name="f29" fmla="val 95"/>
                <a:gd name="f30" fmla="val 3686"/>
                <a:gd name="f31" fmla="val 6081"/>
                <a:gd name="f32" fmla="val 6301"/>
                <a:gd name="f33" fmla="val 158"/>
                <a:gd name="f34" fmla="val 347"/>
                <a:gd name="f35" fmla="val 2773"/>
                <a:gd name="f36" fmla="val 2930"/>
                <a:gd name="f37" fmla="val 3025"/>
                <a:gd name="f38" fmla="val 6364"/>
                <a:gd name="f39" fmla="val 3088"/>
                <a:gd name="f40" fmla="val 6238"/>
                <a:gd name="f41" fmla="val 3119"/>
                <a:gd name="f42" fmla="val 6144"/>
                <a:gd name="f43" fmla="val 5986"/>
                <a:gd name="f44" fmla="val 2993"/>
                <a:gd name="f45" fmla="val 5892"/>
                <a:gd name="f46" fmla="val 2300"/>
                <a:gd name="f47" fmla="val 5199"/>
                <a:gd name="f48" fmla="val 5198"/>
                <a:gd name="f49" fmla="val 2269"/>
                <a:gd name="f50" fmla="val 5923"/>
                <a:gd name="f51" fmla="val 5969"/>
                <a:gd name="f52" fmla="val 3039"/>
                <a:gd name="f53" fmla="val 6066"/>
                <a:gd name="f54" fmla="val 3069"/>
                <a:gd name="f55" fmla="val 6164"/>
                <a:gd name="f56" fmla="val 6200"/>
                <a:gd name="f57" fmla="val 6236"/>
                <a:gd name="f58" fmla="val 3065"/>
                <a:gd name="f59" fmla="val 6270"/>
                <a:gd name="f60" fmla="val 3056"/>
                <a:gd name="f61" fmla="val 6396"/>
                <a:gd name="f62" fmla="val 2867"/>
                <a:gd name="f63" fmla="val 2741"/>
                <a:gd name="f64" fmla="val 6112"/>
                <a:gd name="f65" fmla="*/ f0 1 6459"/>
                <a:gd name="f66" fmla="*/ f1 1 6459"/>
                <a:gd name="f67" fmla="val f2"/>
                <a:gd name="f68" fmla="val f3"/>
                <a:gd name="f69" fmla="+- f68 0 f67"/>
                <a:gd name="f70" fmla="*/ f69 1 6459"/>
                <a:gd name="f71" fmla="*/ f67 1 f70"/>
                <a:gd name="f72" fmla="*/ f68 1 f70"/>
                <a:gd name="f73" fmla="*/ f71 f65 1"/>
                <a:gd name="f74" fmla="*/ f72 f65 1"/>
                <a:gd name="f75" fmla="*/ f72 f66 1"/>
                <a:gd name="f76" fmla="*/ f71 f6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3" t="f76" r="f74" b="f75"/>
              <a:pathLst>
                <a:path w="6459" h="6459">
                  <a:moveTo>
                    <a:pt x="f4" y="f2"/>
                  </a:moveTo>
                  <a:cubicBezTo>
                    <a:pt x="f5" y="f2"/>
                    <a:pt x="f6" y="f7"/>
                    <a:pt x="f8" y="f9"/>
                  </a:cubicBezTo>
                  <a:cubicBezTo>
                    <a:pt x="f10" y="f11"/>
                    <a:pt x="f10" y="f12"/>
                    <a:pt x="f13" y="f14"/>
                  </a:cubicBezTo>
                  <a:lnTo>
                    <a:pt x="f15" y="f16"/>
                  </a:lnTo>
                  <a:lnTo>
                    <a:pt x="f17" y="f18"/>
                  </a:lnTo>
                  <a:lnTo>
                    <a:pt x="f19" y="f13"/>
                  </a:lnTo>
                  <a:cubicBezTo>
                    <a:pt x="f20" y="f21"/>
                    <a:pt x="f22" y="f23"/>
                    <a:pt x="f24" y="f23"/>
                  </a:cubicBezTo>
                  <a:cubicBezTo>
                    <a:pt x="f25" y="f23"/>
                    <a:pt x="f26" y="f27"/>
                    <a:pt x="f9" y="f28"/>
                  </a:cubicBezTo>
                  <a:cubicBezTo>
                    <a:pt x="f29" y="f8"/>
                    <a:pt x="f2" y="f5"/>
                    <a:pt x="f2" y="f30"/>
                  </a:cubicBezTo>
                  <a:lnTo>
                    <a:pt x="f2" y="f31"/>
                  </a:lnTo>
                  <a:cubicBezTo>
                    <a:pt x="f2" y="f32"/>
                    <a:pt x="f33" y="f3"/>
                    <a:pt x="f34" y="f3"/>
                  </a:cubicBezTo>
                  <a:lnTo>
                    <a:pt x="f35" y="f3"/>
                  </a:lnTo>
                  <a:cubicBezTo>
                    <a:pt x="f36" y="f3"/>
                    <a:pt x="f37" y="f38"/>
                    <a:pt x="f39" y="f40"/>
                  </a:cubicBezTo>
                  <a:cubicBezTo>
                    <a:pt x="f41" y="f42"/>
                    <a:pt x="f41" y="f43"/>
                    <a:pt x="f44" y="f45"/>
                  </a:cubicBezTo>
                  <a:lnTo>
                    <a:pt x="f46" y="f47"/>
                  </a:lnTo>
                  <a:lnTo>
                    <a:pt x="f48" y="f49"/>
                  </a:lnTo>
                  <a:lnTo>
                    <a:pt x="f50" y="f44"/>
                  </a:lnTo>
                  <a:cubicBezTo>
                    <a:pt x="f51" y="f52"/>
                    <a:pt x="f53" y="f54"/>
                    <a:pt x="f55" y="f54"/>
                  </a:cubicBezTo>
                  <a:cubicBezTo>
                    <a:pt x="f56" y="f54"/>
                    <a:pt x="f57" y="f58"/>
                    <a:pt x="f59" y="f60"/>
                  </a:cubicBezTo>
                  <a:cubicBezTo>
                    <a:pt x="f61" y="f37"/>
                    <a:pt x="f3" y="f62"/>
                    <a:pt x="f3" y="f63"/>
                  </a:cubicBezTo>
                  <a:lnTo>
                    <a:pt x="f3" y="f34"/>
                  </a:lnTo>
                  <a:cubicBezTo>
                    <a:pt x="f3" y="f33"/>
                    <a:pt x="f32" y="f2"/>
                    <a:pt x="f64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7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chemeClr val="bg1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95" name="Google Shape;6983;p88">
              <a:extLst>
                <a:ext uri="{FF2B5EF4-FFF2-40B4-BE49-F238E27FC236}">
                  <a16:creationId xmlns:a16="http://schemas.microsoft.com/office/drawing/2014/main" id="{71B96033-043B-206E-1A04-13E66784CEAC}"/>
                </a:ext>
              </a:extLst>
            </p:cNvPr>
            <p:cNvSpPr/>
            <p:nvPr/>
          </p:nvSpPr>
          <p:spPr>
            <a:xfrm>
              <a:off x="5561536" y="1010997"/>
              <a:ext cx="118113" cy="11374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057"/>
                <a:gd name="f4" fmla="val 2944"/>
                <a:gd name="f5" fmla="val 970"/>
                <a:gd name="f6" fmla="val 1"/>
                <a:gd name="f7" fmla="val 685"/>
                <a:gd name="f8" fmla="val 405"/>
                <a:gd name="f9" fmla="val 114"/>
                <a:gd name="f10" fmla="val 221"/>
                <a:gd name="f11" fmla="val 297"/>
                <a:gd name="f12" fmla="val 549"/>
                <a:gd name="f13" fmla="val 2395"/>
                <a:gd name="f14" fmla="val 2678"/>
                <a:gd name="f15" fmla="val 2755"/>
                <a:gd name="f16" fmla="val 3056"/>
                <a:gd name="f17" fmla="val 2345"/>
                <a:gd name="f18" fmla="val 1683"/>
                <a:gd name="f19" fmla="val 1274"/>
                <a:gd name="f20" fmla="val 1670"/>
                <a:gd name="f21" fmla="val 1478"/>
                <a:gd name="f22" fmla="val 90"/>
                <a:gd name="f23" fmla="val 1222"/>
                <a:gd name="f24" fmla="*/ f0 1 3057"/>
                <a:gd name="f25" fmla="*/ f1 1 2944"/>
                <a:gd name="f26" fmla="val f2"/>
                <a:gd name="f27" fmla="val f3"/>
                <a:gd name="f28" fmla="val f4"/>
                <a:gd name="f29" fmla="+- f28 0 f26"/>
                <a:gd name="f30" fmla="+- f27 0 f26"/>
                <a:gd name="f31" fmla="*/ f30 1 3057"/>
                <a:gd name="f32" fmla="*/ f29 1 2944"/>
                <a:gd name="f33" fmla="*/ f26 1 f31"/>
                <a:gd name="f34" fmla="*/ f27 1 f31"/>
                <a:gd name="f35" fmla="*/ f26 1 f32"/>
                <a:gd name="f36" fmla="*/ f28 1 f32"/>
                <a:gd name="f37" fmla="*/ f33 f24 1"/>
                <a:gd name="f38" fmla="*/ f34 f24 1"/>
                <a:gd name="f39" fmla="*/ f36 f25 1"/>
                <a:gd name="f40" fmla="*/ f35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3057" h="294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6" y="f12"/>
                  </a:lnTo>
                  <a:lnTo>
                    <a:pt x="f13" y="f4"/>
                  </a:lnTo>
                  <a:lnTo>
                    <a:pt x="f14" y="f15"/>
                  </a:lnTo>
                  <a:cubicBezTo>
                    <a:pt x="f16" y="f17"/>
                    <a:pt x="f16" y="f18"/>
                    <a:pt x="f14" y="f19"/>
                  </a:cubicBezTo>
                  <a:lnTo>
                    <a:pt x="f20" y="f11"/>
                  </a:lnTo>
                  <a:cubicBezTo>
                    <a:pt x="f21" y="f22"/>
                    <a:pt x="f23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7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chemeClr val="bg1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96" name="Google Shape;6984;p88">
              <a:extLst>
                <a:ext uri="{FF2B5EF4-FFF2-40B4-BE49-F238E27FC236}">
                  <a16:creationId xmlns:a16="http://schemas.microsoft.com/office/drawing/2014/main" id="{68F62C38-81AE-F2F1-0D07-5F460349D286}"/>
                </a:ext>
              </a:extLst>
            </p:cNvPr>
            <p:cNvSpPr/>
            <p:nvPr/>
          </p:nvSpPr>
          <p:spPr>
            <a:xfrm>
              <a:off x="5759933" y="1210555"/>
              <a:ext cx="119347" cy="11502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089"/>
                <a:gd name="f4" fmla="val 2977"/>
                <a:gd name="f5" fmla="val 999"/>
                <a:gd name="f6" fmla="val 787"/>
                <a:gd name="f7" fmla="val 577"/>
                <a:gd name="f8" fmla="val 66"/>
                <a:gd name="f9" fmla="val 410"/>
                <a:gd name="f10" fmla="val 205"/>
                <a:gd name="f11" fmla="val 379"/>
                <a:gd name="f12" fmla="val 316"/>
                <a:gd name="f13" fmla="val 268"/>
                <a:gd name="f14" fmla="val 284"/>
                <a:gd name="f15" fmla="val 299"/>
                <a:gd name="f16" fmla="val 1"/>
                <a:gd name="f17" fmla="val 583"/>
                <a:gd name="f18" fmla="val 2427"/>
                <a:gd name="f19" fmla="val 2679"/>
                <a:gd name="f20" fmla="val 2693"/>
                <a:gd name="f21" fmla="val 3088"/>
                <a:gd name="f22" fmla="val 2315"/>
                <a:gd name="f23" fmla="val 1622"/>
                <a:gd name="f24" fmla="val 1244"/>
                <a:gd name="f25" fmla="val 1734"/>
                <a:gd name="f26" fmla="val 1540"/>
                <a:gd name="f27" fmla="val 105"/>
                <a:gd name="f28" fmla="val 1267"/>
                <a:gd name="f29" fmla="*/ f0 1 3089"/>
                <a:gd name="f30" fmla="*/ f1 1 2977"/>
                <a:gd name="f31" fmla="val f2"/>
                <a:gd name="f32" fmla="val f3"/>
                <a:gd name="f33" fmla="val f4"/>
                <a:gd name="f34" fmla="+- f33 0 f31"/>
                <a:gd name="f35" fmla="+- f32 0 f31"/>
                <a:gd name="f36" fmla="*/ f35 1 3089"/>
                <a:gd name="f37" fmla="*/ f34 1 2977"/>
                <a:gd name="f38" fmla="*/ f31 1 f36"/>
                <a:gd name="f39" fmla="*/ f32 1 f36"/>
                <a:gd name="f40" fmla="*/ f31 1 f37"/>
                <a:gd name="f41" fmla="*/ f33 1 f37"/>
                <a:gd name="f42" fmla="*/ f38 f29 1"/>
                <a:gd name="f43" fmla="*/ f39 f29 1"/>
                <a:gd name="f44" fmla="*/ f41 f30 1"/>
                <a:gd name="f45" fmla="*/ f40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2" t="f45" r="f43" b="f44"/>
              <a:pathLst>
                <a:path w="3089" h="2977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0"/>
                    <a:pt x="f12" y="f13"/>
                    <a:pt x="f14" y="f15"/>
                  </a:cubicBezTo>
                  <a:lnTo>
                    <a:pt x="f16" y="f17"/>
                  </a:lnTo>
                  <a:lnTo>
                    <a:pt x="f18" y="f4"/>
                  </a:lnTo>
                  <a:lnTo>
                    <a:pt x="f19" y="f20"/>
                  </a:lnTo>
                  <a:cubicBezTo>
                    <a:pt x="f21" y="f22"/>
                    <a:pt x="f21" y="f23"/>
                    <a:pt x="f19" y="f24"/>
                  </a:cubicBezTo>
                  <a:lnTo>
                    <a:pt x="f25" y="f15"/>
                  </a:lnTo>
                  <a:cubicBezTo>
                    <a:pt x="f26" y="f27"/>
                    <a:pt x="f28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7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chemeClr val="bg1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97" name="Google Shape;6985;p88">
              <a:extLst>
                <a:ext uri="{FF2B5EF4-FFF2-40B4-BE49-F238E27FC236}">
                  <a16:creationId xmlns:a16="http://schemas.microsoft.com/office/drawing/2014/main" id="{407D5B57-1A4D-0892-0815-A004D9BFBDE7}"/>
                </a:ext>
              </a:extLst>
            </p:cNvPr>
            <p:cNvSpPr/>
            <p:nvPr/>
          </p:nvSpPr>
          <p:spPr>
            <a:xfrm>
              <a:off x="5515285" y="1052876"/>
              <a:ext cx="320140" cy="31477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286"/>
                <a:gd name="f4" fmla="val 8147"/>
                <a:gd name="f5" fmla="val 725"/>
                <a:gd name="f6" fmla="val 1"/>
                <a:gd name="f7" fmla="val 95"/>
                <a:gd name="f8" fmla="val 631"/>
                <a:gd name="f9" fmla="val 1387"/>
                <a:gd name="f10" fmla="val 284"/>
                <a:gd name="f11" fmla="val 2017"/>
                <a:gd name="f12" fmla="val 4223"/>
                <a:gd name="f13" fmla="val 3938"/>
                <a:gd name="f14" fmla="val 6774"/>
                <a:gd name="f15" fmla="val 6270"/>
                <a:gd name="f16" fmla="val 7972"/>
                <a:gd name="f17" fmla="val 6499"/>
                <a:gd name="f18" fmla="val 8086"/>
                <a:gd name="f19" fmla="val 6745"/>
                <a:gd name="f20" fmla="val 6996"/>
                <a:gd name="f21" fmla="val 7434"/>
                <a:gd name="f22" fmla="val 7886"/>
                <a:gd name="f23" fmla="val 7963"/>
                <a:gd name="f24" fmla="val 7562"/>
                <a:gd name="f25" fmla="*/ f0 1 8286"/>
                <a:gd name="f26" fmla="*/ f1 1 8147"/>
                <a:gd name="f27" fmla="val f2"/>
                <a:gd name="f28" fmla="val f3"/>
                <a:gd name="f29" fmla="val f4"/>
                <a:gd name="f30" fmla="+- f29 0 f27"/>
                <a:gd name="f31" fmla="+- f28 0 f27"/>
                <a:gd name="f32" fmla="*/ f31 1 8286"/>
                <a:gd name="f33" fmla="*/ f30 1 8147"/>
                <a:gd name="f34" fmla="*/ f27 1 f32"/>
                <a:gd name="f35" fmla="*/ f28 1 f32"/>
                <a:gd name="f36" fmla="*/ f27 1 f33"/>
                <a:gd name="f37" fmla="*/ f29 1 f33"/>
                <a:gd name="f38" fmla="*/ f34 f25 1"/>
                <a:gd name="f39" fmla="*/ f35 f25 1"/>
                <a:gd name="f40" fmla="*/ f37 f26 1"/>
                <a:gd name="f41" fmla="*/ f36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8" t="f41" r="f39" b="f40"/>
              <a:pathLst>
                <a:path w="8286" h="8147">
                  <a:moveTo>
                    <a:pt x="f5" y="f6"/>
                  </a:moveTo>
                  <a:cubicBezTo>
                    <a:pt x="f7" y="f8"/>
                    <a:pt x="f2" y="f9"/>
                    <a:pt x="f10" y="f11"/>
                  </a:cubicBezTo>
                  <a:cubicBezTo>
                    <a:pt x="f9" y="f12"/>
                    <a:pt x="f13" y="f14"/>
                    <a:pt x="f15" y="f16"/>
                  </a:cubicBez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23"/>
                    <a:pt x="f3" y="f24"/>
                  </a:cubicBezTo>
                  <a:lnTo>
                    <a:pt x="f5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7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chemeClr val="bg1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98" name="Google Shape;7015;p88">
            <a:extLst>
              <a:ext uri="{FF2B5EF4-FFF2-40B4-BE49-F238E27FC236}">
                <a16:creationId xmlns:a16="http://schemas.microsoft.com/office/drawing/2014/main" id="{7F3D0A24-4939-0D2B-5440-6C598F941FC9}"/>
              </a:ext>
            </a:extLst>
          </p:cNvPr>
          <p:cNvGrpSpPr/>
          <p:nvPr/>
        </p:nvGrpSpPr>
        <p:grpSpPr>
          <a:xfrm>
            <a:off x="9138177" y="2239464"/>
            <a:ext cx="664804" cy="661855"/>
            <a:chOff x="8170804" y="1679597"/>
            <a:chExt cx="498603" cy="496391"/>
          </a:xfrm>
          <a:solidFill>
            <a:schemeClr val="bg2"/>
          </a:solidFill>
        </p:grpSpPr>
        <p:sp>
          <p:nvSpPr>
            <p:cNvPr id="99" name="Google Shape;7016;p88">
              <a:extLst>
                <a:ext uri="{FF2B5EF4-FFF2-40B4-BE49-F238E27FC236}">
                  <a16:creationId xmlns:a16="http://schemas.microsoft.com/office/drawing/2014/main" id="{B275324E-0A84-DF8C-B573-631487F6B874}"/>
                </a:ext>
              </a:extLst>
            </p:cNvPr>
            <p:cNvSpPr/>
            <p:nvPr/>
          </p:nvSpPr>
          <p:spPr>
            <a:xfrm>
              <a:off x="8377769" y="1855683"/>
              <a:ext cx="291638" cy="32030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837"/>
                <a:gd name="f4" fmla="val 7509"/>
                <a:gd name="f5" fmla="val 5120"/>
                <a:gd name="f6" fmla="val 2079"/>
                <a:gd name="f7" fmla="val 5206"/>
                <a:gd name="f8" fmla="val 5293"/>
                <a:gd name="f9" fmla="val 2111"/>
                <a:gd name="f10" fmla="val 5356"/>
                <a:gd name="f11" fmla="val 2174"/>
                <a:gd name="f12" fmla="val 5451"/>
                <a:gd name="f13" fmla="val 2268"/>
                <a:gd name="f14" fmla="val 2458"/>
                <a:gd name="f15" fmla="val 2647"/>
                <a:gd name="f16" fmla="val 3308"/>
                <a:gd name="f17" fmla="val 4694"/>
                <a:gd name="f18" fmla="val 3214"/>
                <a:gd name="f19" fmla="val 4757"/>
                <a:gd name="f20" fmla="val 3151"/>
                <a:gd name="f21" fmla="val 4789"/>
                <a:gd name="f22" fmla="val 3056"/>
                <a:gd name="f23" fmla="val 2993"/>
                <a:gd name="f24" fmla="val 2899"/>
                <a:gd name="f25" fmla="val 2836"/>
                <a:gd name="f26" fmla="val 4001"/>
                <a:gd name="f27" fmla="val 2048"/>
                <a:gd name="f28" fmla="val 3907"/>
                <a:gd name="f29" fmla="val 3655"/>
                <a:gd name="f30" fmla="val 3529"/>
                <a:gd name="f31" fmla="val 2221"/>
                <a:gd name="f32" fmla="val 3481"/>
                <a:gd name="f33" fmla="val 2308"/>
                <a:gd name="f34" fmla="val 3458"/>
                <a:gd name="f35" fmla="val 2399"/>
                <a:gd name="f36" fmla="val 2489"/>
                <a:gd name="f37" fmla="val 2584"/>
                <a:gd name="f38" fmla="val 3970"/>
                <a:gd name="f39" fmla="val 4883"/>
                <a:gd name="f40" fmla="val 4946"/>
                <a:gd name="f41" fmla="val 5033"/>
                <a:gd name="f42" fmla="val 1701"/>
                <a:gd name="f43" fmla="val 725"/>
                <a:gd name="f44" fmla="val 756"/>
                <a:gd name="f45" fmla="val 4411"/>
                <a:gd name="f46" fmla="val 6112"/>
                <a:gd name="f47" fmla="val 7152"/>
                <a:gd name="f48" fmla="val 7309"/>
                <a:gd name="f49" fmla="val 7435"/>
                <a:gd name="f50" fmla="val 2237"/>
                <a:gd name="f51" fmla="val 7467"/>
                <a:gd name="f52" fmla="val 2289"/>
                <a:gd name="f53" fmla="val 7493"/>
                <a:gd name="f54" fmla="val 2347"/>
                <a:gd name="f55" fmla="val 7508"/>
                <a:gd name="f56" fmla="val 2401"/>
                <a:gd name="f57" fmla="val 2477"/>
                <a:gd name="f58" fmla="val 2547"/>
                <a:gd name="f59" fmla="val 7478"/>
                <a:gd name="f60" fmla="val 7404"/>
                <a:gd name="f61" fmla="val 3844"/>
                <a:gd name="f62" fmla="val 5073"/>
                <a:gd name="f63" fmla="val 6018"/>
                <a:gd name="f64" fmla="val 6805"/>
                <a:gd name="f65" fmla="val 6049"/>
                <a:gd name="f66" fmla="val 5104"/>
                <a:gd name="f67" fmla="*/ f0 1 6837"/>
                <a:gd name="f68" fmla="*/ f1 1 7509"/>
                <a:gd name="f69" fmla="val f2"/>
                <a:gd name="f70" fmla="val f3"/>
                <a:gd name="f71" fmla="val f4"/>
                <a:gd name="f72" fmla="+- f71 0 f69"/>
                <a:gd name="f73" fmla="+- f70 0 f69"/>
                <a:gd name="f74" fmla="*/ f73 1 6837"/>
                <a:gd name="f75" fmla="*/ f72 1 7509"/>
                <a:gd name="f76" fmla="*/ f69 1 f74"/>
                <a:gd name="f77" fmla="*/ f70 1 f74"/>
                <a:gd name="f78" fmla="*/ f69 1 f75"/>
                <a:gd name="f79" fmla="*/ f71 1 f75"/>
                <a:gd name="f80" fmla="*/ f76 f67 1"/>
                <a:gd name="f81" fmla="*/ f77 f67 1"/>
                <a:gd name="f82" fmla="*/ f79 f68 1"/>
                <a:gd name="f83" fmla="*/ f78 f6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0" t="f83" r="f81" b="f82"/>
              <a:pathLst>
                <a:path w="6837" h="7509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2" y="f14"/>
                    <a:pt x="f10" y="f15"/>
                  </a:cubicBezTo>
                  <a:lnTo>
                    <a:pt x="f16" y="f17"/>
                  </a:lnTo>
                  <a:cubicBezTo>
                    <a:pt x="f18" y="f19"/>
                    <a:pt x="f20" y="f21"/>
                    <a:pt x="f22" y="f21"/>
                  </a:cubicBezTo>
                  <a:cubicBezTo>
                    <a:pt x="f23" y="f21"/>
                    <a:pt x="f24" y="f19"/>
                    <a:pt x="f25" y="f17"/>
                  </a:cubicBezTo>
                  <a:lnTo>
                    <a:pt x="f11" y="f26"/>
                  </a:lnTo>
                  <a:cubicBezTo>
                    <a:pt x="f27" y="f28"/>
                    <a:pt x="f27" y="f29"/>
                    <a:pt x="f11" y="f30"/>
                  </a:cubicBezTo>
                  <a:cubicBezTo>
                    <a:pt x="f31" y="f32"/>
                    <a:pt x="f33" y="f34"/>
                    <a:pt x="f35" y="f34"/>
                  </a:cubicBezTo>
                  <a:cubicBezTo>
                    <a:pt x="f36" y="f34"/>
                    <a:pt x="f37" y="f32"/>
                    <a:pt x="f15" y="f30"/>
                  </a:cubicBezTo>
                  <a:lnTo>
                    <a:pt x="f22" y="f38"/>
                  </a:lnTo>
                  <a:lnTo>
                    <a:pt x="f39" y="f11"/>
                  </a:lnTo>
                  <a:cubicBezTo>
                    <a:pt x="f40" y="f9"/>
                    <a:pt x="f41" y="f6"/>
                    <a:pt x="f5" y="f6"/>
                  </a:cubicBezTo>
                  <a:close/>
                  <a:moveTo>
                    <a:pt x="f42" y="f2"/>
                  </a:moveTo>
                  <a:cubicBezTo>
                    <a:pt x="f43" y="f2"/>
                    <a:pt x="f2" y="f44"/>
                    <a:pt x="f2" y="f42"/>
                  </a:cubicBezTo>
                  <a:lnTo>
                    <a:pt x="f2" y="f45"/>
                  </a:lnTo>
                  <a:cubicBezTo>
                    <a:pt x="f2" y="f10"/>
                    <a:pt x="f43" y="f46"/>
                    <a:pt x="f42" y="f46"/>
                  </a:cubicBezTo>
                  <a:lnTo>
                    <a:pt x="f27" y="f46"/>
                  </a:lnTo>
                  <a:lnTo>
                    <a:pt x="f27" y="f47"/>
                  </a:lnTo>
                  <a:cubicBezTo>
                    <a:pt x="f27" y="f48"/>
                    <a:pt x="f9" y="f49"/>
                    <a:pt x="f50" y="f51"/>
                  </a:cubicBezTo>
                  <a:cubicBezTo>
                    <a:pt x="f52" y="f53"/>
                    <a:pt x="f54" y="f55"/>
                    <a:pt x="f56" y="f55"/>
                  </a:cubicBezTo>
                  <a:cubicBezTo>
                    <a:pt x="f57" y="f55"/>
                    <a:pt x="f58" y="f59"/>
                    <a:pt x="f37" y="f60"/>
                  </a:cubicBezTo>
                  <a:lnTo>
                    <a:pt x="f61" y="f46"/>
                  </a:lnTo>
                  <a:lnTo>
                    <a:pt x="f62" y="f46"/>
                  </a:lnTo>
                  <a:cubicBezTo>
                    <a:pt x="f63" y="f46"/>
                    <a:pt x="f64" y="f10"/>
                    <a:pt x="f64" y="f45"/>
                  </a:cubicBezTo>
                  <a:lnTo>
                    <a:pt x="f64" y="f42"/>
                  </a:lnTo>
                  <a:cubicBezTo>
                    <a:pt x="f3" y="f44"/>
                    <a:pt x="f65" y="f2"/>
                    <a:pt x="f66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7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chemeClr val="bg1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00" name="Google Shape;7017;p88">
              <a:extLst>
                <a:ext uri="{FF2B5EF4-FFF2-40B4-BE49-F238E27FC236}">
                  <a16:creationId xmlns:a16="http://schemas.microsoft.com/office/drawing/2014/main" id="{9256B9D0-5EC2-B04C-083C-803DD03B53FD}"/>
                </a:ext>
              </a:extLst>
            </p:cNvPr>
            <p:cNvSpPr/>
            <p:nvPr/>
          </p:nvSpPr>
          <p:spPr>
            <a:xfrm>
              <a:off x="8170804" y="1679597"/>
              <a:ext cx="321247" cy="34991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531"/>
                <a:gd name="f4" fmla="val 8203"/>
                <a:gd name="f5" fmla="val 3781"/>
                <a:gd name="f6" fmla="val 1356"/>
                <a:gd name="f7" fmla="val 4317"/>
                <a:gd name="f8" fmla="val 4789"/>
                <a:gd name="f9" fmla="val 1828"/>
                <a:gd name="f10" fmla="val 2395"/>
                <a:gd name="f11" fmla="val 2710"/>
                <a:gd name="f12" fmla="val 4632"/>
                <a:gd name="f13" fmla="val 3025"/>
                <a:gd name="f14" fmla="val 4411"/>
                <a:gd name="f15" fmla="val 3214"/>
                <a:gd name="f16" fmla="val 4254"/>
                <a:gd name="f17" fmla="val 3341"/>
                <a:gd name="f18" fmla="val 4128"/>
                <a:gd name="f19" fmla="val 3530"/>
                <a:gd name="f20" fmla="val 3782"/>
                <a:gd name="f21" fmla="val 3971"/>
                <a:gd name="f22" fmla="val 3970"/>
                <a:gd name="f23" fmla="val 3592"/>
                <a:gd name="f24" fmla="val 3434"/>
                <a:gd name="f25" fmla="val 3624"/>
                <a:gd name="f26" fmla="val 2931"/>
                <a:gd name="f27" fmla="val 2679"/>
                <a:gd name="f28" fmla="val 4065"/>
                <a:gd name="f29" fmla="val 2584"/>
                <a:gd name="f30" fmla="val 4096"/>
                <a:gd name="f31" fmla="val 2521"/>
                <a:gd name="f32" fmla="val 2206"/>
                <a:gd name="f33" fmla="val 3939"/>
                <a:gd name="f34" fmla="val 2049"/>
                <a:gd name="f35" fmla="val 3750"/>
                <a:gd name="f36" fmla="val 3529"/>
                <a:gd name="f37" fmla="val 3371"/>
                <a:gd name="f38" fmla="val 2742"/>
                <a:gd name="f39" fmla="val 2836"/>
                <a:gd name="f40" fmla="val 2678"/>
                <a:gd name="f41" fmla="val 2741"/>
                <a:gd name="f42" fmla="val 4758"/>
                <a:gd name="f43" fmla="val 4916"/>
                <a:gd name="f44" fmla="val 5105"/>
                <a:gd name="f45" fmla="val 5294"/>
                <a:gd name="f46" fmla="val 5451"/>
                <a:gd name="f47" fmla="val 1733"/>
                <a:gd name="f48" fmla="val 1"/>
                <a:gd name="f49" fmla="val 788"/>
                <a:gd name="f50" fmla="val 789"/>
                <a:gd name="f51" fmla="val 1734"/>
                <a:gd name="f52" fmla="val 5136"/>
                <a:gd name="f53" fmla="val 5987"/>
                <a:gd name="f54" fmla="val 631"/>
                <a:gd name="f55" fmla="val 6649"/>
                <a:gd name="f56" fmla="val 1418"/>
                <a:gd name="f57" fmla="val 6806"/>
                <a:gd name="f58" fmla="val 7846"/>
                <a:gd name="f59" fmla="val 8003"/>
                <a:gd name="f60" fmla="val 1481"/>
                <a:gd name="f61" fmla="val 8129"/>
                <a:gd name="f62" fmla="val 1607"/>
                <a:gd name="f63" fmla="val 8161"/>
                <a:gd name="f64" fmla="val 1659"/>
                <a:gd name="f65" fmla="val 8187"/>
                <a:gd name="f66" fmla="val 1717"/>
                <a:gd name="f67" fmla="val 8202"/>
                <a:gd name="f68" fmla="val 1771"/>
                <a:gd name="f69" fmla="val 1848"/>
                <a:gd name="f70" fmla="val 1917"/>
                <a:gd name="f71" fmla="val 8172"/>
                <a:gd name="f72" fmla="val 1954"/>
                <a:gd name="f73" fmla="val 8098"/>
                <a:gd name="f74" fmla="val 6838"/>
                <a:gd name="f75" fmla="val 5798"/>
                <a:gd name="f76" fmla="val 4475"/>
                <a:gd name="f77" fmla="val 5167"/>
                <a:gd name="f78" fmla="val 3404"/>
                <a:gd name="f79" fmla="val 6490"/>
                <a:gd name="f80" fmla="val 7530"/>
                <a:gd name="f81" fmla="val 6774"/>
                <a:gd name="f82" fmla="val 5829"/>
                <a:gd name="f83" fmla="*/ f0 1 7531"/>
                <a:gd name="f84" fmla="*/ f1 1 8203"/>
                <a:gd name="f85" fmla="val f2"/>
                <a:gd name="f86" fmla="val f3"/>
                <a:gd name="f87" fmla="val f4"/>
                <a:gd name="f88" fmla="+- f87 0 f85"/>
                <a:gd name="f89" fmla="+- f86 0 f85"/>
                <a:gd name="f90" fmla="*/ f89 1 7531"/>
                <a:gd name="f91" fmla="*/ f88 1 8203"/>
                <a:gd name="f92" fmla="*/ f85 1 f90"/>
                <a:gd name="f93" fmla="*/ f86 1 f90"/>
                <a:gd name="f94" fmla="*/ f85 1 f91"/>
                <a:gd name="f95" fmla="*/ f87 1 f91"/>
                <a:gd name="f96" fmla="*/ f92 f83 1"/>
                <a:gd name="f97" fmla="*/ f93 f83 1"/>
                <a:gd name="f98" fmla="*/ f95 f84 1"/>
                <a:gd name="f99" fmla="*/ f94 f8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6" t="f99" r="f97" b="f98"/>
              <a:pathLst>
                <a:path w="7531" h="8203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18" y="f20"/>
                  </a:cubicBezTo>
                  <a:cubicBezTo>
                    <a:pt x="f18" y="f21"/>
                    <a:pt x="f22" y="f18"/>
                    <a:pt x="f5" y="f18"/>
                  </a:cubicBezTo>
                  <a:cubicBezTo>
                    <a:pt x="f23" y="f18"/>
                    <a:pt x="f24" y="f21"/>
                    <a:pt x="f24" y="f20"/>
                  </a:cubicBezTo>
                  <a:cubicBezTo>
                    <a:pt x="f24" y="f17"/>
                    <a:pt x="f25" y="f26"/>
                    <a:pt x="f22" y="f27"/>
                  </a:cubicBezTo>
                  <a:cubicBezTo>
                    <a:pt x="f28" y="f29"/>
                    <a:pt x="f30" y="f31"/>
                    <a:pt x="f30" y="f10"/>
                  </a:cubicBezTo>
                  <a:cubicBezTo>
                    <a:pt x="f30" y="f32"/>
                    <a:pt x="f33" y="f34"/>
                    <a:pt x="f35" y="f34"/>
                  </a:cubicBezTo>
                  <a:cubicBezTo>
                    <a:pt x="f36" y="f34"/>
                    <a:pt x="f37" y="f32"/>
                    <a:pt x="f37" y="f10"/>
                  </a:cubicBezTo>
                  <a:cubicBezTo>
                    <a:pt x="f37" y="f29"/>
                    <a:pt x="f15" y="f38"/>
                    <a:pt x="f13" y="f38"/>
                  </a:cubicBezTo>
                  <a:cubicBezTo>
                    <a:pt x="f39" y="f38"/>
                    <a:pt x="f40" y="f29"/>
                    <a:pt x="f40" y="f10"/>
                  </a:cubicBezTo>
                  <a:cubicBezTo>
                    <a:pt x="f41" y="f9"/>
                    <a:pt x="f15" y="f6"/>
                    <a:pt x="f5" y="f6"/>
                  </a:cubicBezTo>
                  <a:close/>
                  <a:moveTo>
                    <a:pt x="f5" y="f42"/>
                  </a:moveTo>
                  <a:cubicBezTo>
                    <a:pt x="f22" y="f42"/>
                    <a:pt x="f18" y="f43"/>
                    <a:pt x="f18" y="f44"/>
                  </a:cubicBezTo>
                  <a:cubicBezTo>
                    <a:pt x="f18" y="f45"/>
                    <a:pt x="f22" y="f46"/>
                    <a:pt x="f5" y="f46"/>
                  </a:cubicBezTo>
                  <a:cubicBezTo>
                    <a:pt x="f23" y="f46"/>
                    <a:pt x="f24" y="f45"/>
                    <a:pt x="f24" y="f44"/>
                  </a:cubicBezTo>
                  <a:cubicBezTo>
                    <a:pt x="f24" y="f43"/>
                    <a:pt x="f23" y="f42"/>
                    <a:pt x="f5" y="f42"/>
                  </a:cubicBezTo>
                  <a:close/>
                  <a:moveTo>
                    <a:pt x="f47" y="f48"/>
                  </a:moveTo>
                  <a:cubicBezTo>
                    <a:pt x="f49" y="f48"/>
                    <a:pt x="f2" y="f50"/>
                    <a:pt x="f2" y="f51"/>
                  </a:cubicBezTo>
                  <a:lnTo>
                    <a:pt x="f2" y="f52"/>
                  </a:lnTo>
                  <a:cubicBezTo>
                    <a:pt x="f2" y="f53"/>
                    <a:pt x="f54" y="f55"/>
                    <a:pt x="f56" y="f57"/>
                  </a:cubicBezTo>
                  <a:lnTo>
                    <a:pt x="f56" y="f58"/>
                  </a:lnTo>
                  <a:cubicBezTo>
                    <a:pt x="f56" y="f59"/>
                    <a:pt x="f60" y="f61"/>
                    <a:pt x="f62" y="f63"/>
                  </a:cubicBezTo>
                  <a:cubicBezTo>
                    <a:pt x="f64" y="f65"/>
                    <a:pt x="f66" y="f67"/>
                    <a:pt x="f68" y="f67"/>
                  </a:cubicBezTo>
                  <a:cubicBezTo>
                    <a:pt x="f69" y="f67"/>
                    <a:pt x="f70" y="f71"/>
                    <a:pt x="f72" y="f73"/>
                  </a:cubicBezTo>
                  <a:lnTo>
                    <a:pt x="f15" y="f74"/>
                  </a:lnTo>
                  <a:lnTo>
                    <a:pt x="f30" y="f74"/>
                  </a:lnTo>
                  <a:lnTo>
                    <a:pt x="f30" y="f75"/>
                  </a:lnTo>
                  <a:cubicBezTo>
                    <a:pt x="f30" y="f76"/>
                    <a:pt x="f77" y="f78"/>
                    <a:pt x="f79" y="f78"/>
                  </a:cubicBezTo>
                  <a:lnTo>
                    <a:pt x="f80" y="f78"/>
                  </a:lnTo>
                  <a:lnTo>
                    <a:pt x="f80" y="f51"/>
                  </a:lnTo>
                  <a:cubicBezTo>
                    <a:pt x="f80" y="f50"/>
                    <a:pt x="f81" y="f48"/>
                    <a:pt x="f82" y="f48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7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chemeClr val="bg1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sp>
        <p:nvSpPr>
          <p:cNvPr id="101" name="Google Shape;6799;p88">
            <a:extLst>
              <a:ext uri="{FF2B5EF4-FFF2-40B4-BE49-F238E27FC236}">
                <a16:creationId xmlns:a16="http://schemas.microsoft.com/office/drawing/2014/main" id="{0485B2DB-8565-A1D8-64E6-1C06B5D1A1F7}"/>
              </a:ext>
            </a:extLst>
          </p:cNvPr>
          <p:cNvSpPr/>
          <p:nvPr/>
        </p:nvSpPr>
        <p:spPr>
          <a:xfrm>
            <a:off x="4039238" y="2277210"/>
            <a:ext cx="593616" cy="595200"/>
          </a:xfrm>
          <a:custGeom>
            <a:avLst/>
            <a:gdLst>
              <a:gd name="f0" fmla="val w"/>
              <a:gd name="f1" fmla="val h"/>
              <a:gd name="f2" fmla="val 0"/>
              <a:gd name="f3" fmla="val 11658"/>
              <a:gd name="f4" fmla="val 11689"/>
              <a:gd name="f5" fmla="val 7877"/>
              <a:gd name="f6" fmla="val 1386"/>
              <a:gd name="f7" fmla="val 9232"/>
              <a:gd name="f8" fmla="val 10303"/>
              <a:gd name="f9" fmla="val 2458"/>
              <a:gd name="f10" fmla="val 3781"/>
              <a:gd name="f11" fmla="val 4883"/>
              <a:gd name="f12" fmla="val 10240"/>
              <a:gd name="f13" fmla="val 10209"/>
              <a:gd name="f14" fmla="val 4946"/>
              <a:gd name="f15" fmla="val 10177"/>
              <a:gd name="f16" fmla="val 10019"/>
              <a:gd name="f17" fmla="val 4190"/>
              <a:gd name="f18" fmla="val 9704"/>
              <a:gd name="f19" fmla="val 3529"/>
              <a:gd name="f20" fmla="val 9200"/>
              <a:gd name="f21" fmla="val 2962"/>
              <a:gd name="f22" fmla="val 7720"/>
              <a:gd name="f23" fmla="val 4442"/>
              <a:gd name="f24" fmla="val 8192"/>
              <a:gd name="f25" fmla="val 5072"/>
              <a:gd name="f26" fmla="val 8318"/>
              <a:gd name="f27" fmla="val 5860"/>
              <a:gd name="f28" fmla="val 8098"/>
              <a:gd name="f29" fmla="val 6648"/>
              <a:gd name="f30" fmla="val 8003"/>
              <a:gd name="f31" fmla="val 6868"/>
              <a:gd name="f32" fmla="val 7057"/>
              <a:gd name="f33" fmla="val 7278"/>
              <a:gd name="f34" fmla="val 8727"/>
              <a:gd name="f35" fmla="val 9673"/>
              <a:gd name="f36" fmla="val 8160"/>
              <a:gd name="f37" fmla="val 7498"/>
              <a:gd name="f38" fmla="val 6742"/>
              <a:gd name="f39" fmla="val 6805"/>
              <a:gd name="f40" fmla="val 7908"/>
              <a:gd name="f41" fmla="val 9231"/>
              <a:gd name="f42" fmla="val 10302"/>
              <a:gd name="f43" fmla="val 6774"/>
              <a:gd name="f44" fmla="val 10271"/>
              <a:gd name="f45" fmla="val 6743"/>
              <a:gd name="f46" fmla="val 10208"/>
              <a:gd name="f47" fmla="val 10176"/>
              <a:gd name="f48" fmla="val 7499"/>
              <a:gd name="f49" fmla="val 8161"/>
              <a:gd name="f50" fmla="val 8728"/>
              <a:gd name="f51" fmla="val 7279"/>
              <a:gd name="f52" fmla="val 7750"/>
              <a:gd name="f53" fmla="val 7058"/>
              <a:gd name="f54" fmla="val 6869"/>
              <a:gd name="f55" fmla="val 8002"/>
              <a:gd name="f56" fmla="val 8097"/>
              <a:gd name="f57" fmla="val 6365"/>
              <a:gd name="f58" fmla="val 6081"/>
              <a:gd name="f59" fmla="val 8223"/>
              <a:gd name="f60" fmla="val 5861"/>
              <a:gd name="f61" fmla="val 5325"/>
              <a:gd name="f62" fmla="val 4821"/>
              <a:gd name="f63" fmla="val 8065"/>
              <a:gd name="f64" fmla="val 4443"/>
              <a:gd name="f65" fmla="val 9672"/>
              <a:gd name="f66" fmla="val 4191"/>
              <a:gd name="f67" fmla="val 4947"/>
              <a:gd name="f68" fmla="val 4916"/>
              <a:gd name="f69" fmla="val 3813"/>
              <a:gd name="f70" fmla="val 1387"/>
              <a:gd name="f71" fmla="val 1450"/>
              <a:gd name="f72" fmla="val 1482"/>
              <a:gd name="f73" fmla="val 1513"/>
              <a:gd name="f74" fmla="val 1671"/>
              <a:gd name="f75" fmla="val 1986"/>
              <a:gd name="f76" fmla="val 2490"/>
              <a:gd name="f77" fmla="val 3971"/>
              <a:gd name="f78" fmla="val 3498"/>
              <a:gd name="f79" fmla="val 3372"/>
              <a:gd name="f80" fmla="val 3592"/>
              <a:gd name="f81" fmla="val 3687"/>
              <a:gd name="f82" fmla="val 4820"/>
              <a:gd name="f83" fmla="val 4631"/>
              <a:gd name="f84" fmla="val 2017"/>
              <a:gd name="f85" fmla="val 1418"/>
              <a:gd name="f86" fmla="val 1481"/>
              <a:gd name="f87" fmla="val 1512"/>
              <a:gd name="f88" fmla="val 1670"/>
              <a:gd name="f89" fmla="val 1985"/>
              <a:gd name="f90" fmla="val 2489"/>
              <a:gd name="f91" fmla="val 3938"/>
              <a:gd name="f92" fmla="val 4632"/>
              <a:gd name="f93" fmla="val 3686"/>
              <a:gd name="f94" fmla="val 5073"/>
              <a:gd name="f95" fmla="val 5339"/>
              <a:gd name="f96" fmla="val 3496"/>
              <a:gd name="f97" fmla="val 5605"/>
              <a:gd name="f98" fmla="val 3451"/>
              <a:gd name="f99" fmla="val 5865"/>
              <a:gd name="f100" fmla="val 6375"/>
              <a:gd name="f101" fmla="val 6861"/>
              <a:gd name="f102" fmla="val 3625"/>
              <a:gd name="f103" fmla="val 2016"/>
              <a:gd name="f104" fmla="val 5829"/>
              <a:gd name="f105" fmla="val 5420"/>
              <a:gd name="f106" fmla="val 5010"/>
              <a:gd name="f107" fmla="val 315"/>
              <a:gd name="f108" fmla="val 4884"/>
              <a:gd name="f109" fmla="val 725"/>
              <a:gd name="f110" fmla="val 3782"/>
              <a:gd name="f111" fmla="val 2112"/>
              <a:gd name="f112" fmla="val 726"/>
              <a:gd name="f113" fmla="val 2111"/>
              <a:gd name="f114" fmla="val 316"/>
              <a:gd name="f115" fmla="val 5041"/>
              <a:gd name="f116" fmla="val 1"/>
              <a:gd name="f117" fmla="val 5419"/>
              <a:gd name="f118" fmla="val 6270"/>
              <a:gd name="f119" fmla="val 6679"/>
              <a:gd name="f120" fmla="val 7876"/>
              <a:gd name="f121" fmla="val 9578"/>
              <a:gd name="f122" fmla="val 10964"/>
              <a:gd name="f123" fmla="val 5042"/>
              <a:gd name="f124" fmla="val 11342"/>
              <a:gd name="f125" fmla="val 11688"/>
              <a:gd name="f126" fmla="val 6680"/>
              <a:gd name="f127" fmla="val 10965"/>
              <a:gd name="f128" fmla="val 11343"/>
              <a:gd name="f129" fmla="val 6616"/>
              <a:gd name="f130" fmla="val 6617"/>
              <a:gd name="f131" fmla="*/ f0 1 11658"/>
              <a:gd name="f132" fmla="*/ f1 1 11689"/>
              <a:gd name="f133" fmla="val f2"/>
              <a:gd name="f134" fmla="val f3"/>
              <a:gd name="f135" fmla="val f4"/>
              <a:gd name="f136" fmla="+- f135 0 f133"/>
              <a:gd name="f137" fmla="+- f134 0 f133"/>
              <a:gd name="f138" fmla="*/ f137 1 11658"/>
              <a:gd name="f139" fmla="*/ f136 1 11689"/>
              <a:gd name="f140" fmla="*/ f133 1 f138"/>
              <a:gd name="f141" fmla="*/ f134 1 f138"/>
              <a:gd name="f142" fmla="*/ f133 1 f139"/>
              <a:gd name="f143" fmla="*/ f135 1 f139"/>
              <a:gd name="f144" fmla="*/ f140 f131 1"/>
              <a:gd name="f145" fmla="*/ f141 f131 1"/>
              <a:gd name="f146" fmla="*/ f143 f132 1"/>
              <a:gd name="f147" fmla="*/ f142 f13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44" t="f147" r="f145" b="f146"/>
            <a:pathLst>
              <a:path w="11658" h="11689">
                <a:moveTo>
                  <a:pt x="f5" y="f6"/>
                </a:moveTo>
                <a:cubicBezTo>
                  <a:pt x="f7" y="f6"/>
                  <a:pt x="f8" y="f9"/>
                  <a:pt x="f8" y="f10"/>
                </a:cubicBezTo>
                <a:lnTo>
                  <a:pt x="f8" y="f11"/>
                </a:lnTo>
                <a:cubicBezTo>
                  <a:pt x="f12" y="f11"/>
                  <a:pt x="f13" y="f14"/>
                  <a:pt x="f15" y="f14"/>
                </a:cubicBezTo>
                <a:cubicBezTo>
                  <a:pt x="f16" y="f17"/>
                  <a:pt x="f18" y="f19"/>
                  <a:pt x="f20" y="f21"/>
                </a:cubicBezTo>
                <a:lnTo>
                  <a:pt x="f22" y="f23"/>
                </a:lnTo>
                <a:cubicBezTo>
                  <a:pt x="f24" y="f25"/>
                  <a:pt x="f26" y="f27"/>
                  <a:pt x="f28" y="f29"/>
                </a:cubicBezTo>
                <a:cubicBezTo>
                  <a:pt x="f30" y="f31"/>
                  <a:pt x="f5" y="f32"/>
                  <a:pt x="f22" y="f33"/>
                </a:cubicBezTo>
                <a:lnTo>
                  <a:pt x="f20" y="f34"/>
                </a:lnTo>
                <a:cubicBezTo>
                  <a:pt x="f35" y="f36"/>
                  <a:pt x="f16" y="f37"/>
                  <a:pt x="f15" y="f38"/>
                </a:cubicBezTo>
                <a:cubicBezTo>
                  <a:pt x="f13" y="f38"/>
                  <a:pt x="f12" y="f39"/>
                  <a:pt x="f8" y="f39"/>
                </a:cubicBezTo>
                <a:lnTo>
                  <a:pt x="f8" y="f40"/>
                </a:lnTo>
                <a:cubicBezTo>
                  <a:pt x="f8" y="f41"/>
                  <a:pt x="f7" y="f42"/>
                  <a:pt x="f5" y="f42"/>
                </a:cubicBezTo>
                <a:lnTo>
                  <a:pt x="f43" y="f42"/>
                </a:lnTo>
                <a:cubicBezTo>
                  <a:pt x="f43" y="f44"/>
                  <a:pt x="f45" y="f46"/>
                  <a:pt x="f45" y="f47"/>
                </a:cubicBezTo>
                <a:cubicBezTo>
                  <a:pt x="f48" y="f16"/>
                  <a:pt x="f49" y="f18"/>
                  <a:pt x="f50" y="f20"/>
                </a:cubicBezTo>
                <a:lnTo>
                  <a:pt x="f51" y="f52"/>
                </a:lnTo>
                <a:cubicBezTo>
                  <a:pt x="f53" y="f40"/>
                  <a:pt x="f54" y="f55"/>
                  <a:pt x="f29" y="f56"/>
                </a:cubicBezTo>
                <a:cubicBezTo>
                  <a:pt x="f57" y="f36"/>
                  <a:pt x="f58" y="f59"/>
                  <a:pt x="f60" y="f59"/>
                </a:cubicBezTo>
                <a:cubicBezTo>
                  <a:pt x="f61" y="f59"/>
                  <a:pt x="f62" y="f63"/>
                  <a:pt x="f64" y="f52"/>
                </a:cubicBezTo>
                <a:lnTo>
                  <a:pt x="f21" y="f20"/>
                </a:lnTo>
                <a:cubicBezTo>
                  <a:pt x="f19" y="f65"/>
                  <a:pt x="f66" y="f16"/>
                  <a:pt x="f67" y="f47"/>
                </a:cubicBezTo>
                <a:cubicBezTo>
                  <a:pt x="f67" y="f46"/>
                  <a:pt x="f68" y="f44"/>
                  <a:pt x="f68" y="f42"/>
                </a:cubicBezTo>
                <a:lnTo>
                  <a:pt x="f69" y="f42"/>
                </a:lnTo>
                <a:cubicBezTo>
                  <a:pt x="f9" y="f42"/>
                  <a:pt x="f70" y="f41"/>
                  <a:pt x="f70" y="f40"/>
                </a:cubicBezTo>
                <a:lnTo>
                  <a:pt x="f70" y="f39"/>
                </a:lnTo>
                <a:cubicBezTo>
                  <a:pt x="f71" y="f39"/>
                  <a:pt x="f72" y="f38"/>
                  <a:pt x="f73" y="f38"/>
                </a:cubicBezTo>
                <a:cubicBezTo>
                  <a:pt x="f74" y="f37"/>
                  <a:pt x="f75" y="f36"/>
                  <a:pt x="f76" y="f34"/>
                </a:cubicBezTo>
                <a:lnTo>
                  <a:pt x="f77" y="f33"/>
                </a:lnTo>
                <a:cubicBezTo>
                  <a:pt x="f78" y="f29"/>
                  <a:pt x="f79" y="f27"/>
                  <a:pt x="f80" y="f25"/>
                </a:cubicBezTo>
                <a:cubicBezTo>
                  <a:pt x="f81" y="f82"/>
                  <a:pt x="f69" y="f83"/>
                  <a:pt x="f77" y="f23"/>
                </a:cubicBezTo>
                <a:lnTo>
                  <a:pt x="f76" y="f21"/>
                </a:lnTo>
                <a:cubicBezTo>
                  <a:pt x="f84" y="f19"/>
                  <a:pt x="f74" y="f17"/>
                  <a:pt x="f73" y="f14"/>
                </a:cubicBezTo>
                <a:cubicBezTo>
                  <a:pt x="f72" y="f14"/>
                  <a:pt x="f71" y="f11"/>
                  <a:pt x="f70" y="f11"/>
                </a:cubicBezTo>
                <a:lnTo>
                  <a:pt x="f70" y="f10"/>
                </a:lnTo>
                <a:cubicBezTo>
                  <a:pt x="f70" y="f9"/>
                  <a:pt x="f9" y="f6"/>
                  <a:pt x="f69" y="f6"/>
                </a:cubicBezTo>
                <a:lnTo>
                  <a:pt x="f68" y="f6"/>
                </a:lnTo>
                <a:cubicBezTo>
                  <a:pt x="f68" y="f85"/>
                  <a:pt x="f67" y="f86"/>
                  <a:pt x="f67" y="f87"/>
                </a:cubicBezTo>
                <a:cubicBezTo>
                  <a:pt x="f66" y="f88"/>
                  <a:pt x="f19" y="f89"/>
                  <a:pt x="f21" y="f90"/>
                </a:cubicBezTo>
                <a:lnTo>
                  <a:pt x="f64" y="f91"/>
                </a:lnTo>
                <a:cubicBezTo>
                  <a:pt x="f92" y="f10"/>
                  <a:pt x="f62" y="f93"/>
                  <a:pt x="f94" y="f80"/>
                </a:cubicBezTo>
                <a:cubicBezTo>
                  <a:pt x="f95" y="f96"/>
                  <a:pt x="f97" y="f98"/>
                  <a:pt x="f99" y="f98"/>
                </a:cubicBezTo>
                <a:cubicBezTo>
                  <a:pt x="f100" y="f98"/>
                  <a:pt x="f101" y="f102"/>
                  <a:pt x="f51" y="f91"/>
                </a:cubicBezTo>
                <a:lnTo>
                  <a:pt x="f50" y="f90"/>
                </a:lnTo>
                <a:cubicBezTo>
                  <a:pt x="f49" y="f103"/>
                  <a:pt x="f48" y="f88"/>
                  <a:pt x="f45" y="f87"/>
                </a:cubicBezTo>
                <a:cubicBezTo>
                  <a:pt x="f45" y="f86"/>
                  <a:pt x="f43" y="f85"/>
                  <a:pt x="f43" y="f6"/>
                </a:cubicBezTo>
                <a:close/>
                <a:moveTo>
                  <a:pt x="f104" y="f2"/>
                </a:moveTo>
                <a:cubicBezTo>
                  <a:pt x="f105" y="f2"/>
                  <a:pt x="f106" y="f107"/>
                  <a:pt x="f108" y="f109"/>
                </a:cubicBezTo>
                <a:lnTo>
                  <a:pt x="f110" y="f109"/>
                </a:lnTo>
                <a:cubicBezTo>
                  <a:pt x="f111" y="f109"/>
                  <a:pt x="f112" y="f113"/>
                  <a:pt x="f112" y="f10"/>
                </a:cubicBezTo>
                <a:lnTo>
                  <a:pt x="f112" y="f11"/>
                </a:lnTo>
                <a:cubicBezTo>
                  <a:pt x="f114" y="f115"/>
                  <a:pt x="f116" y="f117"/>
                  <a:pt x="f116" y="f104"/>
                </a:cubicBezTo>
                <a:cubicBezTo>
                  <a:pt x="f116" y="f118"/>
                  <a:pt x="f114" y="f119"/>
                  <a:pt x="f112" y="f43"/>
                </a:cubicBezTo>
                <a:lnTo>
                  <a:pt x="f112" y="f120"/>
                </a:lnTo>
                <a:cubicBezTo>
                  <a:pt x="f112" y="f121"/>
                  <a:pt x="f111" y="f122"/>
                  <a:pt x="f110" y="f122"/>
                </a:cubicBezTo>
                <a:lnTo>
                  <a:pt x="f108" y="f122"/>
                </a:lnTo>
                <a:cubicBezTo>
                  <a:pt x="f123" y="f124"/>
                  <a:pt x="f105" y="f125"/>
                  <a:pt x="f104" y="f125"/>
                </a:cubicBezTo>
                <a:cubicBezTo>
                  <a:pt x="f118" y="f125"/>
                  <a:pt x="f126" y="f124"/>
                  <a:pt x="f43" y="f122"/>
                </a:cubicBezTo>
                <a:lnTo>
                  <a:pt x="f5" y="f122"/>
                </a:lnTo>
                <a:cubicBezTo>
                  <a:pt x="f121" y="f122"/>
                  <a:pt x="f127" y="f121"/>
                  <a:pt x="f127" y="f120"/>
                </a:cubicBezTo>
                <a:lnTo>
                  <a:pt x="f127" y="f43"/>
                </a:lnTo>
                <a:cubicBezTo>
                  <a:pt x="f128" y="f129"/>
                  <a:pt x="f3" y="f118"/>
                  <a:pt x="f3" y="f104"/>
                </a:cubicBezTo>
                <a:cubicBezTo>
                  <a:pt x="f3" y="f117"/>
                  <a:pt x="f128" y="f25"/>
                  <a:pt x="f127" y="f11"/>
                </a:cubicBezTo>
                <a:lnTo>
                  <a:pt x="f127" y="f10"/>
                </a:lnTo>
                <a:cubicBezTo>
                  <a:pt x="f127" y="f113"/>
                  <a:pt x="f121" y="f109"/>
                  <a:pt x="f5" y="f109"/>
                </a:cubicBezTo>
                <a:lnTo>
                  <a:pt x="f43" y="f109"/>
                </a:lnTo>
                <a:cubicBezTo>
                  <a:pt x="f130" y="f107"/>
                  <a:pt x="f118" y="f2"/>
                  <a:pt x="f104" y="f2"/>
                </a:cubicBezTo>
                <a:close/>
              </a:path>
            </a:pathLst>
          </a:custGeom>
          <a:solidFill>
            <a:schemeClr val="bg2"/>
          </a:solidFill>
          <a:ln cap="flat">
            <a:noFill/>
            <a:prstDash val="solid"/>
          </a:ln>
        </p:spPr>
        <p:txBody>
          <a:bodyPr vert="horz" wrap="square" lIns="91427" tIns="91427" rIns="91427" bIns="91427" anchor="ctr" anchorCtr="0" compatLnSpc="1">
            <a:noAutofit/>
          </a:bodyPr>
          <a:lstStyle/>
          <a:p>
            <a:pPr defTabSz="121917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kern="0">
              <a:solidFill>
                <a:schemeClr val="bg1"/>
              </a:solidFill>
              <a:latin typeface="Arial"/>
              <a:ea typeface="Arial"/>
              <a:cs typeface="B Nazanin" panose="00000700000000000000" pitchFamily="2" charset="-78"/>
            </a:endParaRPr>
          </a:p>
        </p:txBody>
      </p:sp>
      <p:grpSp>
        <p:nvGrpSpPr>
          <p:cNvPr id="102" name="Google Shape;6862;p88">
            <a:extLst>
              <a:ext uri="{FF2B5EF4-FFF2-40B4-BE49-F238E27FC236}">
                <a16:creationId xmlns:a16="http://schemas.microsoft.com/office/drawing/2014/main" id="{DB15583F-262C-2613-38FE-B82A1633DCCD}"/>
              </a:ext>
            </a:extLst>
          </p:cNvPr>
          <p:cNvGrpSpPr/>
          <p:nvPr/>
        </p:nvGrpSpPr>
        <p:grpSpPr>
          <a:xfrm>
            <a:off x="4787351" y="2275187"/>
            <a:ext cx="614440" cy="598967"/>
            <a:chOff x="4907685" y="1706389"/>
            <a:chExt cx="460830" cy="449225"/>
          </a:xfrm>
          <a:solidFill>
            <a:schemeClr val="bg2"/>
          </a:solidFill>
        </p:grpSpPr>
        <p:sp>
          <p:nvSpPr>
            <p:cNvPr id="103" name="Google Shape;6863;p88">
              <a:extLst>
                <a:ext uri="{FF2B5EF4-FFF2-40B4-BE49-F238E27FC236}">
                  <a16:creationId xmlns:a16="http://schemas.microsoft.com/office/drawing/2014/main" id="{666E509D-A48C-CC23-F7E5-9D73691AEFDB}"/>
                </a:ext>
              </a:extLst>
            </p:cNvPr>
            <p:cNvSpPr/>
            <p:nvPr/>
          </p:nvSpPr>
          <p:spPr>
            <a:xfrm>
              <a:off x="4907685" y="1708720"/>
              <a:ext cx="460830" cy="4468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067"/>
                <a:gd name="f4" fmla="val 11702"/>
                <a:gd name="f5" fmla="val 2558"/>
                <a:gd name="f6" fmla="val 2357"/>
                <a:gd name="f7" fmla="val 2155"/>
                <a:gd name="f8" fmla="val 24"/>
                <a:gd name="f9" fmla="val 1954"/>
                <a:gd name="f10" fmla="val 70"/>
                <a:gd name="f11" fmla="val 1828"/>
                <a:gd name="f12" fmla="val 102"/>
                <a:gd name="f13" fmla="val 1733"/>
                <a:gd name="f14" fmla="val 196"/>
                <a:gd name="f15" fmla="val 1702"/>
                <a:gd name="f16" fmla="val 322"/>
                <a:gd name="f17" fmla="val 1670"/>
                <a:gd name="f18" fmla="val 448"/>
                <a:gd name="f19" fmla="val 543"/>
                <a:gd name="f20" fmla="val 1796"/>
                <a:gd name="f21" fmla="val 637"/>
                <a:gd name="f22" fmla="val 2679"/>
                <a:gd name="f23" fmla="val 1551"/>
                <a:gd name="f24" fmla="val 2962"/>
                <a:gd name="f25" fmla="val 1803"/>
                <a:gd name="f26" fmla="val 2244"/>
                <a:gd name="f27" fmla="val 2528"/>
                <a:gd name="f28" fmla="val 2553"/>
                <a:gd name="f29" fmla="val 2669"/>
                <a:gd name="f30" fmla="val 2379"/>
                <a:gd name="f31" fmla="val 2740"/>
                <a:gd name="f32" fmla="val 2202"/>
                <a:gd name="f33" fmla="val 2025"/>
                <a:gd name="f34" fmla="val 1844"/>
                <a:gd name="f35" fmla="val 788"/>
                <a:gd name="f36" fmla="val 1614"/>
                <a:gd name="f37" fmla="val 744"/>
                <a:gd name="f38" fmla="val 1569"/>
                <a:gd name="f39" fmla="val 668"/>
                <a:gd name="f40" fmla="val 1525"/>
                <a:gd name="f41" fmla="val 582"/>
                <a:gd name="f42" fmla="val 547"/>
                <a:gd name="f43" fmla="val 510"/>
                <a:gd name="f44" fmla="val 1532"/>
                <a:gd name="f45" fmla="val 473"/>
                <a:gd name="f46" fmla="val 347"/>
                <a:gd name="f47" fmla="val 1582"/>
                <a:gd name="f48" fmla="val 284"/>
                <a:gd name="f49" fmla="val 1645"/>
                <a:gd name="f50" fmla="val 253"/>
                <a:gd name="f51" fmla="val 1771"/>
                <a:gd name="f52" fmla="val 1"/>
                <a:gd name="f53" fmla="val 2591"/>
                <a:gd name="f54" fmla="val 3473"/>
                <a:gd name="f55" fmla="val 883"/>
                <a:gd name="f56" fmla="val 4103"/>
                <a:gd name="f57" fmla="val 1366"/>
                <a:gd name="f58" fmla="val 4494"/>
                <a:gd name="f59" fmla="val 1932"/>
                <a:gd name="f60" fmla="val 4750"/>
                <a:gd name="f61" fmla="val 2619"/>
                <a:gd name="f62" fmla="val 2874"/>
                <a:gd name="f63" fmla="val 3145"/>
                <a:gd name="f64" fmla="val 4715"/>
                <a:gd name="f65" fmla="val 3435"/>
                <a:gd name="f66" fmla="val 4638"/>
                <a:gd name="f67" fmla="val 7247"/>
                <a:gd name="f68" fmla="val 8482"/>
                <a:gd name="f69" fmla="val 6963"/>
                <a:gd name="f70" fmla="val 9522"/>
                <a:gd name="f71" fmla="val 7215"/>
                <a:gd name="f72" fmla="val 10372"/>
                <a:gd name="f73" fmla="val 7814"/>
                <a:gd name="f74" fmla="val 10971"/>
                <a:gd name="f75" fmla="val 8291"/>
                <a:gd name="f76" fmla="val 11472"/>
                <a:gd name="f77" fmla="val 8895"/>
                <a:gd name="f78" fmla="val 9516"/>
                <a:gd name="f79" fmla="val 9714"/>
                <a:gd name="f80" fmla="val 9915"/>
                <a:gd name="f81" fmla="val 11678"/>
                <a:gd name="f82" fmla="val 10114"/>
                <a:gd name="f83" fmla="val 11632"/>
                <a:gd name="f84" fmla="val 10240"/>
                <a:gd name="f85" fmla="val 11569"/>
                <a:gd name="f86" fmla="val 10334"/>
                <a:gd name="f87" fmla="val 11506"/>
                <a:gd name="f88" fmla="val 10366"/>
                <a:gd name="f89" fmla="val 11380"/>
                <a:gd name="f90" fmla="val 10397"/>
                <a:gd name="f91" fmla="val 11254"/>
                <a:gd name="f92" fmla="val 11128"/>
                <a:gd name="f93" fmla="val 10271"/>
                <a:gd name="f94" fmla="val 11065"/>
                <a:gd name="f95" fmla="val 9389"/>
                <a:gd name="f96" fmla="val 10152"/>
                <a:gd name="f97" fmla="val 9106"/>
                <a:gd name="f98" fmla="val 9868"/>
                <a:gd name="f99" fmla="val 9459"/>
                <a:gd name="f100" fmla="val 9175"/>
                <a:gd name="f101" fmla="val 9515"/>
                <a:gd name="f102" fmla="val 9033"/>
                <a:gd name="f103" fmla="val 9688"/>
                <a:gd name="f104" fmla="val 8962"/>
                <a:gd name="f105" fmla="val 9866"/>
                <a:gd name="f106" fmla="val 10043"/>
                <a:gd name="f107" fmla="val 10224"/>
                <a:gd name="f108" fmla="val 11279"/>
                <a:gd name="f109" fmla="val 10089"/>
                <a:gd name="f110" fmla="val 11326"/>
                <a:gd name="f111" fmla="val 10135"/>
                <a:gd name="f112" fmla="val 11405"/>
                <a:gd name="f113" fmla="val 10164"/>
                <a:gd name="f114" fmla="val 11494"/>
                <a:gd name="f115" fmla="val 11527"/>
                <a:gd name="f116" fmla="val 11561"/>
                <a:gd name="f117" fmla="val 10160"/>
                <a:gd name="f118" fmla="val 11594"/>
                <a:gd name="f119" fmla="val 11720"/>
                <a:gd name="f120" fmla="val 10120"/>
                <a:gd name="f121" fmla="val 11783"/>
                <a:gd name="f122" fmla="val 10026"/>
                <a:gd name="f123" fmla="val 11815"/>
                <a:gd name="f124" fmla="val 9931"/>
                <a:gd name="f125" fmla="val 9081"/>
                <a:gd name="f126" fmla="val 8230"/>
                <a:gd name="f127" fmla="val 11185"/>
                <a:gd name="f128" fmla="val 7600"/>
                <a:gd name="f129" fmla="val 10778"/>
                <a:gd name="f130" fmla="val 7170"/>
                <a:gd name="f131" fmla="val 6903"/>
                <a:gd name="f132" fmla="val 9537"/>
                <a:gd name="f133" fmla="val 9266"/>
                <a:gd name="f134" fmla="val 8975"/>
                <a:gd name="f135" fmla="val 6944"/>
                <a:gd name="f136" fmla="val 8665"/>
                <a:gd name="f137" fmla="val 7033"/>
                <a:gd name="f138" fmla="val 4852"/>
                <a:gd name="f139" fmla="val 3221"/>
                <a:gd name="f140" fmla="val 4884"/>
                <a:gd name="f141" fmla="val 3032"/>
                <a:gd name="f142" fmla="val 5136"/>
                <a:gd name="f143" fmla="val 2213"/>
                <a:gd name="f144" fmla="val 1330"/>
                <a:gd name="f145" fmla="val 4254"/>
                <a:gd name="f146" fmla="val 700"/>
                <a:gd name="f147" fmla="val 3778"/>
                <a:gd name="f148" fmla="val 225"/>
                <a:gd name="f149" fmla="val 3177"/>
                <a:gd name="f150" fmla="*/ f0 1 12067"/>
                <a:gd name="f151" fmla="*/ f1 1 11702"/>
                <a:gd name="f152" fmla="val f2"/>
                <a:gd name="f153" fmla="val f3"/>
                <a:gd name="f154" fmla="val f4"/>
                <a:gd name="f155" fmla="+- f154 0 f152"/>
                <a:gd name="f156" fmla="+- f153 0 f152"/>
                <a:gd name="f157" fmla="*/ f156 1 12067"/>
                <a:gd name="f158" fmla="*/ f155 1 11702"/>
                <a:gd name="f159" fmla="*/ f152 1 f157"/>
                <a:gd name="f160" fmla="*/ f153 1 f157"/>
                <a:gd name="f161" fmla="*/ f152 1 f158"/>
                <a:gd name="f162" fmla="*/ f154 1 f158"/>
                <a:gd name="f163" fmla="*/ f159 f150 1"/>
                <a:gd name="f164" fmla="*/ f160 f150 1"/>
                <a:gd name="f165" fmla="*/ f162 f151 1"/>
                <a:gd name="f166" fmla="*/ f161 f15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63" t="f166" r="f164" b="f165"/>
              <a:pathLst>
                <a:path w="12067" h="11702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5" y="f19"/>
                    <a:pt x="f20" y="f21"/>
                  </a:cubicBezTo>
                  <a:lnTo>
                    <a:pt x="f22" y="f23"/>
                  </a:lnTo>
                  <a:cubicBezTo>
                    <a:pt x="f24" y="f25"/>
                    <a:pt x="f24" y="f26"/>
                    <a:pt x="f22" y="f27"/>
                  </a:cubicBezTo>
                  <a:cubicBezTo>
                    <a:pt x="f28" y="f29"/>
                    <a:pt x="f30" y="f31"/>
                    <a:pt x="f32" y="f31"/>
                  </a:cubicBezTo>
                  <a:cubicBezTo>
                    <a:pt x="f33" y="f31"/>
                    <a:pt x="f34" y="f29"/>
                    <a:pt x="f15" y="f27"/>
                  </a:cubicBezTo>
                  <a:lnTo>
                    <a:pt x="f35" y="f36"/>
                  </a:lnTo>
                  <a:cubicBezTo>
                    <a:pt x="f37" y="f38"/>
                    <a:pt x="f39" y="f40"/>
                    <a:pt x="f41" y="f40"/>
                  </a:cubicBezTo>
                  <a:cubicBezTo>
                    <a:pt x="f42" y="f40"/>
                    <a:pt x="f43" y="f44"/>
                    <a:pt x="f45" y="f23"/>
                  </a:cubicBezTo>
                  <a:cubicBezTo>
                    <a:pt x="f46" y="f47"/>
                    <a:pt x="f48" y="f49"/>
                    <a:pt x="f50" y="f51"/>
                  </a:cubicBezTo>
                  <a:cubicBezTo>
                    <a:pt x="f52" y="f53"/>
                    <a:pt x="f50" y="f54"/>
                    <a:pt x="f55" y="f56"/>
                  </a:cubicBezTo>
                  <a:cubicBezTo>
                    <a:pt x="f57" y="f58"/>
                    <a:pt x="f59" y="f60"/>
                    <a:pt x="f61" y="f60"/>
                  </a:cubicBezTo>
                  <a:cubicBezTo>
                    <a:pt x="f62" y="f60"/>
                    <a:pt x="f63" y="f64"/>
                    <a:pt x="f65" y="f66"/>
                  </a:cubicBezTo>
                  <a:lnTo>
                    <a:pt x="f67" y="f68"/>
                  </a:lnTo>
                  <a:cubicBezTo>
                    <a:pt x="f69" y="f70"/>
                    <a:pt x="f71" y="f72"/>
                    <a:pt x="f73" y="f74"/>
                  </a:cubicBezTo>
                  <a:cubicBezTo>
                    <a:pt x="f75" y="f76"/>
                    <a:pt x="f77" y="f4"/>
                    <a:pt x="f78" y="f4"/>
                  </a:cubicBezTo>
                  <a:cubicBezTo>
                    <a:pt x="f79" y="f4"/>
                    <a:pt x="f80" y="f81"/>
                    <a:pt x="f82" y="f83"/>
                  </a:cubicBezTo>
                  <a:cubicBezTo>
                    <a:pt x="f84" y="f85"/>
                    <a:pt x="f86" y="f87"/>
                    <a:pt x="f88" y="f89"/>
                  </a:cubicBezTo>
                  <a:cubicBezTo>
                    <a:pt x="f90" y="f91"/>
                    <a:pt x="f88" y="f92"/>
                    <a:pt x="f93" y="f94"/>
                  </a:cubicBezTo>
                  <a:lnTo>
                    <a:pt x="f95" y="f96"/>
                  </a:lnTo>
                  <a:cubicBezTo>
                    <a:pt x="f97" y="f98"/>
                    <a:pt x="f97" y="f99"/>
                    <a:pt x="f95" y="f100"/>
                  </a:cubicBezTo>
                  <a:cubicBezTo>
                    <a:pt x="f101" y="f102"/>
                    <a:pt x="f103" y="f104"/>
                    <a:pt x="f105" y="f104"/>
                  </a:cubicBezTo>
                  <a:cubicBezTo>
                    <a:pt x="f106" y="f104"/>
                    <a:pt x="f107" y="f102"/>
                    <a:pt x="f88" y="f100"/>
                  </a:cubicBezTo>
                  <a:lnTo>
                    <a:pt x="f108" y="f109"/>
                  </a:lnTo>
                  <a:cubicBezTo>
                    <a:pt x="f110" y="f111"/>
                    <a:pt x="f112" y="f113"/>
                    <a:pt x="f114" y="f113"/>
                  </a:cubicBezTo>
                  <a:cubicBezTo>
                    <a:pt x="f115" y="f113"/>
                    <a:pt x="f116" y="f117"/>
                    <a:pt x="f118" y="f96"/>
                  </a:cubicBezTo>
                  <a:cubicBezTo>
                    <a:pt x="f119" y="f120"/>
                    <a:pt x="f121" y="f122"/>
                    <a:pt x="f123" y="f124"/>
                  </a:cubicBezTo>
                  <a:cubicBezTo>
                    <a:pt x="f3" y="f125"/>
                    <a:pt x="f123" y="f126"/>
                    <a:pt x="f127" y="f128"/>
                  </a:cubicBezTo>
                  <a:cubicBezTo>
                    <a:pt x="f129" y="f130"/>
                    <a:pt x="f107" y="f131"/>
                    <a:pt x="f132" y="f131"/>
                  </a:cubicBezTo>
                  <a:cubicBezTo>
                    <a:pt x="f133" y="f131"/>
                    <a:pt x="f134" y="f135"/>
                    <a:pt x="f136" y="f137"/>
                  </a:cubicBezTo>
                  <a:lnTo>
                    <a:pt x="f138" y="f139"/>
                  </a:lnTo>
                  <a:lnTo>
                    <a:pt x="f140" y="f141"/>
                  </a:lnTo>
                  <a:cubicBezTo>
                    <a:pt x="f142" y="f143"/>
                    <a:pt x="f140" y="f144"/>
                    <a:pt x="f145" y="f146"/>
                  </a:cubicBezTo>
                  <a:cubicBezTo>
                    <a:pt x="f147" y="f148"/>
                    <a:pt x="f149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7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chemeClr val="bg1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04" name="Google Shape;6864;p88">
              <a:extLst>
                <a:ext uri="{FF2B5EF4-FFF2-40B4-BE49-F238E27FC236}">
                  <a16:creationId xmlns:a16="http://schemas.microsoft.com/office/drawing/2014/main" id="{ADACCCCB-E82E-4914-6D34-FD50327A7238}"/>
                </a:ext>
              </a:extLst>
            </p:cNvPr>
            <p:cNvSpPr/>
            <p:nvPr/>
          </p:nvSpPr>
          <p:spPr>
            <a:xfrm>
              <a:off x="4908901" y="1940000"/>
              <a:ext cx="220196" cy="21478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66"/>
                <a:gd name="f4" fmla="val 5624"/>
                <a:gd name="f5" fmla="val 4080"/>
                <a:gd name="f6" fmla="val 1504"/>
                <a:gd name="f7" fmla="val 4167"/>
                <a:gd name="f8" fmla="val 4253"/>
                <a:gd name="f9" fmla="val 1528"/>
                <a:gd name="f10" fmla="val 4316"/>
                <a:gd name="f11" fmla="val 1575"/>
                <a:gd name="f12" fmla="val 4442"/>
                <a:gd name="f13" fmla="val 1701"/>
                <a:gd name="f14" fmla="val 1953"/>
                <a:gd name="f15" fmla="val 2048"/>
                <a:gd name="f16" fmla="val 2205"/>
                <a:gd name="f17" fmla="val 4159"/>
                <a:gd name="f18" fmla="val 2158"/>
                <a:gd name="f19" fmla="val 4206"/>
                <a:gd name="f20" fmla="val 2072"/>
                <a:gd name="f21" fmla="val 4230"/>
                <a:gd name="f22" fmla="val 1985"/>
                <a:gd name="f23" fmla="val 1898"/>
                <a:gd name="f24" fmla="val 1812"/>
                <a:gd name="f25" fmla="val 1764"/>
                <a:gd name="f26" fmla="val 1638"/>
                <a:gd name="f27" fmla="val 4033"/>
                <a:gd name="f28" fmla="val 3781"/>
                <a:gd name="f29" fmla="val 3686"/>
                <a:gd name="f30" fmla="val 3844"/>
                <a:gd name="f31" fmla="val 3907"/>
                <a:gd name="f32" fmla="val 3993"/>
                <a:gd name="f33" fmla="val 567"/>
                <a:gd name="f34" fmla="val 3277"/>
                <a:gd name="f35" fmla="val 4694"/>
                <a:gd name="f36" fmla="val 5198"/>
                <a:gd name="f37" fmla="val 835"/>
                <a:gd name="f38" fmla="val 5482"/>
                <a:gd name="f39" fmla="val 1189"/>
                <a:gd name="f40" fmla="val 1540"/>
                <a:gd name="f41" fmla="val 1890"/>
                <a:gd name="f42" fmla="val 2237"/>
                <a:gd name="f43" fmla="val 2489"/>
                <a:gd name="f44" fmla="*/ f0 1 5766"/>
                <a:gd name="f45" fmla="*/ f1 1 5624"/>
                <a:gd name="f46" fmla="val f2"/>
                <a:gd name="f47" fmla="val f3"/>
                <a:gd name="f48" fmla="val f4"/>
                <a:gd name="f49" fmla="+- f48 0 f46"/>
                <a:gd name="f50" fmla="+- f47 0 f46"/>
                <a:gd name="f51" fmla="*/ f50 1 5766"/>
                <a:gd name="f52" fmla="*/ f49 1 5624"/>
                <a:gd name="f53" fmla="*/ f46 1 f51"/>
                <a:gd name="f54" fmla="*/ f47 1 f51"/>
                <a:gd name="f55" fmla="*/ f46 1 f52"/>
                <a:gd name="f56" fmla="*/ f48 1 f52"/>
                <a:gd name="f57" fmla="*/ f53 f44 1"/>
                <a:gd name="f58" fmla="*/ f54 f44 1"/>
                <a:gd name="f59" fmla="*/ f56 f45 1"/>
                <a:gd name="f60" fmla="*/ f55 f4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7" t="f60" r="f58" b="f59"/>
              <a:pathLst>
                <a:path w="5766" h="562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2" y="f14"/>
                    <a:pt x="f10" y="f15"/>
                  </a:cubicBezTo>
                  <a:lnTo>
                    <a:pt x="f16" y="f17"/>
                  </a:lnTo>
                  <a:cubicBezTo>
                    <a:pt x="f18" y="f19"/>
                    <a:pt x="f20" y="f21"/>
                    <a:pt x="f22" y="f21"/>
                  </a:cubicBezTo>
                  <a:cubicBezTo>
                    <a:pt x="f23" y="f21"/>
                    <a:pt x="f24" y="f19"/>
                    <a:pt x="f25" y="f17"/>
                  </a:cubicBezTo>
                  <a:cubicBezTo>
                    <a:pt x="f26" y="f27"/>
                    <a:pt x="f26" y="f28"/>
                    <a:pt x="f25" y="f29"/>
                  </a:cubicBezTo>
                  <a:lnTo>
                    <a:pt x="f30" y="f11"/>
                  </a:lnTo>
                  <a:cubicBezTo>
                    <a:pt x="f31" y="f9"/>
                    <a:pt x="f32" y="f6"/>
                    <a:pt x="f5" y="f6"/>
                  </a:cubicBezTo>
                  <a:close/>
                  <a:moveTo>
                    <a:pt x="f30" y="f2"/>
                  </a:moveTo>
                  <a:lnTo>
                    <a:pt x="f33" y="f34"/>
                  </a:lnTo>
                  <a:cubicBezTo>
                    <a:pt x="f2" y="f30"/>
                    <a:pt x="f2" y="f35"/>
                    <a:pt x="f33" y="f36"/>
                  </a:cubicBezTo>
                  <a:cubicBezTo>
                    <a:pt x="f37" y="f38"/>
                    <a:pt x="f39" y="f4"/>
                    <a:pt x="f40" y="f4"/>
                  </a:cubicBezTo>
                  <a:cubicBezTo>
                    <a:pt x="f41" y="f4"/>
                    <a:pt x="f42" y="f38"/>
                    <a:pt x="f43" y="f36"/>
                  </a:cubicBezTo>
                  <a:lnTo>
                    <a:pt x="f3" y="f14"/>
                  </a:lnTo>
                  <a:lnTo>
                    <a:pt x="f30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7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chemeClr val="bg1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05" name="Google Shape;6865;p88">
              <a:extLst>
                <a:ext uri="{FF2B5EF4-FFF2-40B4-BE49-F238E27FC236}">
                  <a16:creationId xmlns:a16="http://schemas.microsoft.com/office/drawing/2014/main" id="{E089596D-20A0-48AE-745D-9D27DEC23279}"/>
                </a:ext>
              </a:extLst>
            </p:cNvPr>
            <p:cNvSpPr/>
            <p:nvPr/>
          </p:nvSpPr>
          <p:spPr>
            <a:xfrm>
              <a:off x="5166378" y="1706389"/>
              <a:ext cx="197327" cy="19511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167"/>
                <a:gd name="f4" fmla="val 5109"/>
                <a:gd name="f5" fmla="val 4249"/>
                <a:gd name="f6" fmla="val 1"/>
                <a:gd name="f7" fmla="val 4179"/>
                <a:gd name="f8" fmla="val 4106"/>
                <a:gd name="f9" fmla="val 24"/>
                <a:gd name="f10" fmla="val 4033"/>
                <a:gd name="f11" fmla="val 68"/>
                <a:gd name="f12" fmla="val 2206"/>
                <a:gd name="f13" fmla="val 1171"/>
                <a:gd name="f14" fmla="val 2017"/>
                <a:gd name="f15" fmla="val 1265"/>
                <a:gd name="f16" fmla="val 1985"/>
                <a:gd name="f17" fmla="val 1549"/>
                <a:gd name="f18" fmla="val 2143"/>
                <a:gd name="f19" fmla="val 1706"/>
                <a:gd name="f20" fmla="val 2300"/>
                <a:gd name="f21" fmla="val 1864"/>
                <a:gd name="f22" fmla="val 4164"/>
                <a:gd name="f23" fmla="val 945"/>
                <a:gd name="f24" fmla="val 3245"/>
                <a:gd name="f25" fmla="val 2809"/>
                <a:gd name="f26" fmla="val 3434"/>
                <a:gd name="f27" fmla="val 2998"/>
                <a:gd name="f28" fmla="val 3502"/>
                <a:gd name="f29" fmla="val 3066"/>
                <a:gd name="f30" fmla="val 3594"/>
                <a:gd name="f31" fmla="val 3099"/>
                <a:gd name="f32" fmla="val 3684"/>
                <a:gd name="f33" fmla="val 3802"/>
                <a:gd name="f34" fmla="val 3916"/>
                <a:gd name="f35" fmla="val 3042"/>
                <a:gd name="f36" fmla="val 3970"/>
                <a:gd name="f37" fmla="val 2935"/>
                <a:gd name="f38" fmla="val 5073"/>
                <a:gd name="f39" fmla="val 1108"/>
                <a:gd name="f40" fmla="val 1013"/>
                <a:gd name="f41" fmla="val 793"/>
                <a:gd name="f42" fmla="val 5041"/>
                <a:gd name="f43" fmla="val 698"/>
                <a:gd name="f44" fmla="val 4474"/>
                <a:gd name="f45" fmla="val 100"/>
                <a:gd name="f46" fmla="val 4406"/>
                <a:gd name="f47" fmla="val 32"/>
                <a:gd name="f48" fmla="val 4330"/>
                <a:gd name="f49" fmla="*/ f0 1 5167"/>
                <a:gd name="f50" fmla="*/ f1 1 5109"/>
                <a:gd name="f51" fmla="val f2"/>
                <a:gd name="f52" fmla="val f3"/>
                <a:gd name="f53" fmla="val f4"/>
                <a:gd name="f54" fmla="+- f53 0 f51"/>
                <a:gd name="f55" fmla="+- f52 0 f51"/>
                <a:gd name="f56" fmla="*/ f55 1 5167"/>
                <a:gd name="f57" fmla="*/ f54 1 5109"/>
                <a:gd name="f58" fmla="*/ f51 1 f56"/>
                <a:gd name="f59" fmla="*/ f52 1 f56"/>
                <a:gd name="f60" fmla="*/ f51 1 f57"/>
                <a:gd name="f61" fmla="*/ f53 1 f57"/>
                <a:gd name="f62" fmla="*/ f58 f49 1"/>
                <a:gd name="f63" fmla="*/ f59 f49 1"/>
                <a:gd name="f64" fmla="*/ f61 f50 1"/>
                <a:gd name="f65" fmla="*/ f60 f5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2" t="f65" r="f63" b="f64"/>
              <a:pathLst>
                <a:path w="5167" h="5109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14" y="f15"/>
                    <a:pt x="f16" y="f17"/>
                    <a:pt x="f18" y="f19"/>
                  </a:cubicBezTo>
                  <a:lnTo>
                    <a:pt x="f20" y="f21"/>
                  </a:lnTo>
                  <a:lnTo>
                    <a:pt x="f2" y="f22"/>
                  </a:lnTo>
                  <a:lnTo>
                    <a:pt x="f23" y="f4"/>
                  </a:lnTo>
                  <a:lnTo>
                    <a:pt x="f24" y="f25"/>
                  </a:lnTo>
                  <a:lnTo>
                    <a:pt x="f26" y="f27"/>
                  </a:lnTo>
                  <a:cubicBezTo>
                    <a:pt x="f28" y="f29"/>
                    <a:pt x="f30" y="f31"/>
                    <a:pt x="f32" y="f31"/>
                  </a:cubicBezTo>
                  <a:cubicBezTo>
                    <a:pt x="f33" y="f31"/>
                    <a:pt x="f34" y="f35"/>
                    <a:pt x="f36" y="f37"/>
                  </a:cubicBezTo>
                  <a:lnTo>
                    <a:pt x="f38" y="f39"/>
                  </a:lnTo>
                  <a:cubicBezTo>
                    <a:pt x="f3" y="f40"/>
                    <a:pt x="f3" y="f41"/>
                    <a:pt x="f42" y="f43"/>
                  </a:cubicBezTo>
                  <a:lnTo>
                    <a:pt x="f44" y="f45"/>
                  </a:lnTo>
                  <a:cubicBezTo>
                    <a:pt x="f46" y="f47"/>
                    <a:pt x="f48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7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chemeClr val="bg1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106" name="Google Shape;6913;p88">
            <a:extLst>
              <a:ext uri="{FF2B5EF4-FFF2-40B4-BE49-F238E27FC236}">
                <a16:creationId xmlns:a16="http://schemas.microsoft.com/office/drawing/2014/main" id="{CF3AD40F-EA8E-A9AA-8F62-CB40BBC14F3E}"/>
              </a:ext>
            </a:extLst>
          </p:cNvPr>
          <p:cNvGrpSpPr/>
          <p:nvPr/>
        </p:nvGrpSpPr>
        <p:grpSpPr>
          <a:xfrm>
            <a:off x="5544268" y="2275467"/>
            <a:ext cx="600028" cy="598407"/>
            <a:chOff x="5475372" y="1706599"/>
            <a:chExt cx="450021" cy="448805"/>
          </a:xfrm>
          <a:solidFill>
            <a:schemeClr val="bg2"/>
          </a:solidFill>
        </p:grpSpPr>
        <p:sp>
          <p:nvSpPr>
            <p:cNvPr id="107" name="Google Shape;6914;p88">
              <a:extLst>
                <a:ext uri="{FF2B5EF4-FFF2-40B4-BE49-F238E27FC236}">
                  <a16:creationId xmlns:a16="http://schemas.microsoft.com/office/drawing/2014/main" id="{899BB21F-3430-86A8-0A1A-328935E92947}"/>
                </a:ext>
              </a:extLst>
            </p:cNvPr>
            <p:cNvSpPr/>
            <p:nvPr/>
          </p:nvSpPr>
          <p:spPr>
            <a:xfrm>
              <a:off x="5475372" y="1706599"/>
              <a:ext cx="450021" cy="44880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784"/>
                <a:gd name="f4" fmla="val 11752"/>
                <a:gd name="f5" fmla="val 5199"/>
                <a:gd name="f6" fmla="val 1"/>
                <a:gd name="f7" fmla="val 5042"/>
                <a:gd name="f8" fmla="val 4916"/>
                <a:gd name="f9" fmla="val 127"/>
                <a:gd name="f10" fmla="val 4884"/>
                <a:gd name="f11" fmla="val 284"/>
                <a:gd name="f12" fmla="val 4727"/>
                <a:gd name="f13" fmla="val 883"/>
                <a:gd name="f14" fmla="val 4191"/>
                <a:gd name="f15" fmla="val 977"/>
                <a:gd name="f16" fmla="val 3655"/>
                <a:gd name="f17" fmla="val 1229"/>
                <a:gd name="f18" fmla="val 3151"/>
                <a:gd name="f19" fmla="val 1513"/>
                <a:gd name="f20" fmla="val 2647"/>
                <a:gd name="f21" fmla="val 2599"/>
                <a:gd name="f22" fmla="val 1205"/>
                <a:gd name="f23" fmla="val 2542"/>
                <a:gd name="f24" fmla="val 1195"/>
                <a:gd name="f25" fmla="val 2482"/>
                <a:gd name="f26" fmla="val 2386"/>
                <a:gd name="f27" fmla="val 2284"/>
                <a:gd name="f28" fmla="val 1222"/>
                <a:gd name="f29" fmla="val 2206"/>
                <a:gd name="f30" fmla="val 1261"/>
                <a:gd name="f31" fmla="val 1135"/>
                <a:gd name="f32" fmla="val 2332"/>
                <a:gd name="f33" fmla="val 2490"/>
                <a:gd name="f34" fmla="val 1230"/>
                <a:gd name="f35" fmla="val 1198"/>
                <a:gd name="f36" fmla="val 3624"/>
                <a:gd name="f37" fmla="val 978"/>
                <a:gd name="f38" fmla="val 4726"/>
                <a:gd name="f39" fmla="val 4947"/>
                <a:gd name="f40" fmla="val 5041"/>
                <a:gd name="f41" fmla="val 6585"/>
                <a:gd name="f42" fmla="val 6743"/>
                <a:gd name="f43" fmla="val 6869"/>
                <a:gd name="f44" fmla="val 6900"/>
                <a:gd name="f45" fmla="val 7058"/>
                <a:gd name="f46" fmla="val 946"/>
                <a:gd name="f47" fmla="val 7404"/>
                <a:gd name="f48" fmla="val 1072"/>
                <a:gd name="f49" fmla="val 7782"/>
                <a:gd name="f50" fmla="val 8129"/>
                <a:gd name="f51" fmla="val 1504"/>
                <a:gd name="f52" fmla="val 7854"/>
                <a:gd name="f53" fmla="val 2843"/>
                <a:gd name="f54" fmla="val 6486"/>
                <a:gd name="f55" fmla="val 2841"/>
                <a:gd name="f56" fmla="val 2839"/>
                <a:gd name="f57" fmla="val 6488"/>
                <a:gd name="f58" fmla="val 2836"/>
                <a:gd name="f59" fmla="val 6491"/>
                <a:gd name="f60" fmla="val 6459"/>
                <a:gd name="f61" fmla="val 2805"/>
                <a:gd name="f62" fmla="val 6050"/>
                <a:gd name="f63" fmla="val 5955"/>
                <a:gd name="f64" fmla="val 2773"/>
                <a:gd name="f65" fmla="val 4222"/>
                <a:gd name="f66" fmla="val 5861"/>
                <a:gd name="f67" fmla="val 7562"/>
                <a:gd name="f68" fmla="val 8948"/>
                <a:gd name="f69" fmla="val 5924"/>
                <a:gd name="f70" fmla="val 7499"/>
                <a:gd name="f71" fmla="val 7751"/>
                <a:gd name="f72" fmla="val 8822"/>
                <a:gd name="f73" fmla="val 6113"/>
                <a:gd name="f74" fmla="val 6066"/>
                <a:gd name="f75" fmla="val 5963"/>
                <a:gd name="f76" fmla="val 8956"/>
                <a:gd name="f77" fmla="val 5821"/>
                <a:gd name="f78" fmla="val 5680"/>
                <a:gd name="f79" fmla="val 5499"/>
                <a:gd name="f80" fmla="val 5294"/>
                <a:gd name="f81" fmla="val 8917"/>
                <a:gd name="f82" fmla="val 10523"/>
                <a:gd name="f83" fmla="val 4034"/>
                <a:gd name="f84" fmla="val 10681"/>
                <a:gd name="f85" fmla="val 4349"/>
                <a:gd name="f86" fmla="val 10807"/>
                <a:gd name="f87" fmla="val 10870"/>
                <a:gd name="f88" fmla="val 11468"/>
                <a:gd name="f89" fmla="val 11626"/>
                <a:gd name="f90" fmla="val 6901"/>
                <a:gd name="f91" fmla="val 7594"/>
                <a:gd name="f92" fmla="val 10775"/>
                <a:gd name="f93" fmla="val 8633"/>
                <a:gd name="f94" fmla="val 10240"/>
                <a:gd name="f95" fmla="val 9137"/>
                <a:gd name="f96" fmla="val 9185"/>
                <a:gd name="f97" fmla="val 10547"/>
                <a:gd name="f98" fmla="val 9243"/>
                <a:gd name="f99" fmla="val 10558"/>
                <a:gd name="f100" fmla="val 9302"/>
                <a:gd name="f101" fmla="val 9399"/>
                <a:gd name="f102" fmla="val 9501"/>
                <a:gd name="f103" fmla="val 10531"/>
                <a:gd name="f104" fmla="val 9578"/>
                <a:gd name="f105" fmla="val 10492"/>
                <a:gd name="f106" fmla="val 10524"/>
                <a:gd name="f107" fmla="val 9547"/>
                <a:gd name="f108" fmla="val 10650"/>
                <a:gd name="f109" fmla="val 9421"/>
                <a:gd name="f110" fmla="val 9263"/>
                <a:gd name="f111" fmla="val 10555"/>
                <a:gd name="f112" fmla="val 9106"/>
                <a:gd name="f113" fmla="val 10303"/>
                <a:gd name="f114" fmla="val 8601"/>
                <a:gd name="f115" fmla="val 10618"/>
                <a:gd name="f116" fmla="val 10933"/>
                <a:gd name="f117" fmla="val 7026"/>
                <a:gd name="f118" fmla="val 11500"/>
                <a:gd name="f119" fmla="val 11658"/>
                <a:gd name="f120" fmla="val 6806"/>
                <a:gd name="f121" fmla="val 6711"/>
                <a:gd name="f122" fmla="val 6554"/>
                <a:gd name="f123" fmla="val 5167"/>
                <a:gd name="f124" fmla="val 4915"/>
                <a:gd name="f125" fmla="val 10902"/>
                <a:gd name="f126" fmla="val 3687"/>
                <a:gd name="f127" fmla="val 10272"/>
                <a:gd name="f128" fmla="val 2521"/>
                <a:gd name="f129" fmla="val 10587"/>
                <a:gd name="f130" fmla="val 9509"/>
                <a:gd name="f131" fmla="val 1209"/>
                <a:gd name="f132" fmla="val 9430"/>
                <a:gd name="f133" fmla="val 1185"/>
                <a:gd name="f134" fmla="val 9347"/>
                <a:gd name="f135" fmla="val 9279"/>
                <a:gd name="f136" fmla="val 9208"/>
                <a:gd name="f137" fmla="val 1201"/>
                <a:gd name="f138" fmla="val 8161"/>
                <a:gd name="f139" fmla="*/ f0 1 11784"/>
                <a:gd name="f140" fmla="*/ f1 1 11752"/>
                <a:gd name="f141" fmla="val f2"/>
                <a:gd name="f142" fmla="val f3"/>
                <a:gd name="f143" fmla="val f4"/>
                <a:gd name="f144" fmla="+- f143 0 f141"/>
                <a:gd name="f145" fmla="+- f142 0 f141"/>
                <a:gd name="f146" fmla="*/ f145 1 11784"/>
                <a:gd name="f147" fmla="*/ f144 1 11752"/>
                <a:gd name="f148" fmla="*/ f141 1 f146"/>
                <a:gd name="f149" fmla="*/ f142 1 f146"/>
                <a:gd name="f150" fmla="*/ f141 1 f147"/>
                <a:gd name="f151" fmla="*/ f143 1 f147"/>
                <a:gd name="f152" fmla="*/ f148 f139 1"/>
                <a:gd name="f153" fmla="*/ f149 f139 1"/>
                <a:gd name="f154" fmla="*/ f151 f140 1"/>
                <a:gd name="f155" fmla="*/ f150 f14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52" t="f155" r="f153" b="f154"/>
              <a:pathLst>
                <a:path w="11784" h="11752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14" y="f15"/>
                    <a:pt x="f16" y="f17"/>
                    <a:pt x="f18" y="f19"/>
                  </a:cubicBezTo>
                  <a:lnTo>
                    <a:pt x="f20" y="f17"/>
                  </a:lnTo>
                  <a:cubicBezTo>
                    <a:pt x="f21" y="f22"/>
                    <a:pt x="f23" y="f24"/>
                    <a:pt x="f25" y="f24"/>
                  </a:cubicBezTo>
                  <a:cubicBezTo>
                    <a:pt x="f26" y="f24"/>
                    <a:pt x="f27" y="f28"/>
                    <a:pt x="f29" y="f30"/>
                  </a:cubicBezTo>
                  <a:lnTo>
                    <a:pt x="f30" y="f29"/>
                  </a:lnTo>
                  <a:cubicBezTo>
                    <a:pt x="f31" y="f32"/>
                    <a:pt x="f31" y="f33"/>
                    <a:pt x="f34" y="f20"/>
                  </a:cubicBezTo>
                  <a:lnTo>
                    <a:pt x="f19" y="f18"/>
                  </a:lnTo>
                  <a:cubicBezTo>
                    <a:pt x="f35" y="f36"/>
                    <a:pt x="f37" y="f14"/>
                    <a:pt x="f13" y="f38"/>
                  </a:cubicBezTo>
                  <a:lnTo>
                    <a:pt x="f11" y="f10"/>
                  </a:lnTo>
                  <a:cubicBezTo>
                    <a:pt x="f9" y="f39"/>
                    <a:pt x="f6" y="f40"/>
                    <a:pt x="f6" y="f5"/>
                  </a:cubicBezTo>
                  <a:lnTo>
                    <a:pt x="f6" y="f41"/>
                  </a:lnTo>
                  <a:cubicBezTo>
                    <a:pt x="f6" y="f42"/>
                    <a:pt x="f9" y="f43"/>
                    <a:pt x="f11" y="f44"/>
                  </a:cubicBezTo>
                  <a:lnTo>
                    <a:pt x="f13" y="f45"/>
                  </a:lnTo>
                  <a:cubicBezTo>
                    <a:pt x="f46" y="f47"/>
                    <a:pt x="f48" y="f49"/>
                    <a:pt x="f34" y="f50"/>
                  </a:cubicBezTo>
                  <a:cubicBezTo>
                    <a:pt x="f51" y="f52"/>
                    <a:pt x="f53" y="f54"/>
                    <a:pt x="f55" y="f54"/>
                  </a:cubicBezTo>
                  <a:lnTo>
                    <a:pt x="f55" y="f54"/>
                  </a:lnTo>
                  <a:cubicBezTo>
                    <a:pt x="f55" y="f54"/>
                    <a:pt x="f56" y="f57"/>
                    <a:pt x="f58" y="f59"/>
                  </a:cubicBezTo>
                  <a:cubicBezTo>
                    <a:pt x="f58" y="f60"/>
                    <a:pt x="f61" y="f62"/>
                    <a:pt x="f61" y="f63"/>
                  </a:cubicBezTo>
                  <a:cubicBezTo>
                    <a:pt x="f64" y="f65"/>
                    <a:pt x="f14" y="f58"/>
                    <a:pt x="f66" y="f58"/>
                  </a:cubicBezTo>
                  <a:cubicBezTo>
                    <a:pt x="f67" y="f58"/>
                    <a:pt x="f68" y="f65"/>
                    <a:pt x="f68" y="f69"/>
                  </a:cubicBezTo>
                  <a:cubicBezTo>
                    <a:pt x="f68" y="f70"/>
                    <a:pt x="f71" y="f72"/>
                    <a:pt x="f73" y="f68"/>
                  </a:cubicBezTo>
                  <a:cubicBezTo>
                    <a:pt x="f74" y="f68"/>
                    <a:pt x="f75" y="f76"/>
                    <a:pt x="f77" y="f76"/>
                  </a:cubicBezTo>
                  <a:cubicBezTo>
                    <a:pt x="f78" y="f76"/>
                    <a:pt x="f79" y="f68"/>
                    <a:pt x="f80" y="f81"/>
                  </a:cubicBezTo>
                  <a:lnTo>
                    <a:pt x="f16" y="f82"/>
                  </a:lnTo>
                  <a:cubicBezTo>
                    <a:pt x="f83" y="f84"/>
                    <a:pt x="f85" y="f86"/>
                    <a:pt x="f12" y="f87"/>
                  </a:cubicBezTo>
                  <a:lnTo>
                    <a:pt x="f10" y="f88"/>
                  </a:lnTo>
                  <a:cubicBezTo>
                    <a:pt x="f8" y="f89"/>
                    <a:pt x="f7" y="f4"/>
                    <a:pt x="f5" y="f4"/>
                  </a:cubicBezTo>
                  <a:lnTo>
                    <a:pt x="f41" y="f4"/>
                  </a:lnTo>
                  <a:cubicBezTo>
                    <a:pt x="f42" y="f4"/>
                    <a:pt x="f43" y="f89"/>
                    <a:pt x="f90" y="f88"/>
                  </a:cubicBezTo>
                  <a:lnTo>
                    <a:pt x="f45" y="f87"/>
                  </a:lnTo>
                  <a:cubicBezTo>
                    <a:pt x="f91" y="f92"/>
                    <a:pt x="f50" y="f82"/>
                    <a:pt x="f93" y="f94"/>
                  </a:cubicBezTo>
                  <a:lnTo>
                    <a:pt x="f95" y="f82"/>
                  </a:lnTo>
                  <a:cubicBezTo>
                    <a:pt x="f96" y="f97"/>
                    <a:pt x="f98" y="f99"/>
                    <a:pt x="f100" y="f99"/>
                  </a:cubicBezTo>
                  <a:cubicBezTo>
                    <a:pt x="f101" y="f99"/>
                    <a:pt x="f102" y="f103"/>
                    <a:pt x="f104" y="f105"/>
                  </a:cubicBezTo>
                  <a:lnTo>
                    <a:pt x="f106" y="f107"/>
                  </a:lnTo>
                  <a:cubicBezTo>
                    <a:pt x="f108" y="f109"/>
                    <a:pt x="f108" y="f110"/>
                    <a:pt x="f111" y="f112"/>
                  </a:cubicBezTo>
                  <a:lnTo>
                    <a:pt x="f113" y="f114"/>
                  </a:lnTo>
                  <a:cubicBezTo>
                    <a:pt x="f115" y="f50"/>
                    <a:pt x="f86" y="f67"/>
                    <a:pt x="f116" y="f117"/>
                  </a:cubicBezTo>
                  <a:lnTo>
                    <a:pt x="f118" y="f43"/>
                  </a:lnTo>
                  <a:cubicBezTo>
                    <a:pt x="f119" y="f120"/>
                    <a:pt x="f3" y="f121"/>
                    <a:pt x="f3" y="f122"/>
                  </a:cubicBezTo>
                  <a:lnTo>
                    <a:pt x="f3" y="f123"/>
                  </a:lnTo>
                  <a:cubicBezTo>
                    <a:pt x="f4" y="f40"/>
                    <a:pt x="f119" y="f124"/>
                    <a:pt x="f118" y="f10"/>
                  </a:cubicBezTo>
                  <a:lnTo>
                    <a:pt x="f125" y="f38"/>
                  </a:lnTo>
                  <a:cubicBezTo>
                    <a:pt x="f86" y="f14"/>
                    <a:pt x="f111" y="f126"/>
                    <a:pt x="f127" y="f18"/>
                  </a:cubicBezTo>
                  <a:lnTo>
                    <a:pt x="f111" y="f20"/>
                  </a:lnTo>
                  <a:cubicBezTo>
                    <a:pt x="f108" y="f128"/>
                    <a:pt x="f129" y="f32"/>
                    <a:pt x="f106" y="f29"/>
                  </a:cubicBezTo>
                  <a:lnTo>
                    <a:pt x="f104" y="f30"/>
                  </a:lnTo>
                  <a:cubicBezTo>
                    <a:pt x="f130" y="f131"/>
                    <a:pt x="f132" y="f133"/>
                    <a:pt x="f134" y="f133"/>
                  </a:cubicBezTo>
                  <a:cubicBezTo>
                    <a:pt x="f135" y="f133"/>
                    <a:pt x="f136" y="f137"/>
                    <a:pt x="f95" y="f17"/>
                  </a:cubicBezTo>
                  <a:lnTo>
                    <a:pt x="f93" y="f19"/>
                  </a:lnTo>
                  <a:cubicBezTo>
                    <a:pt x="f138" y="f35"/>
                    <a:pt x="f91" y="f15"/>
                    <a:pt x="f45" y="f13"/>
                  </a:cubicBezTo>
                  <a:lnTo>
                    <a:pt x="f90" y="f11"/>
                  </a:lnTo>
                  <a:cubicBezTo>
                    <a:pt x="f43" y="f9"/>
                    <a:pt x="f42" y="f6"/>
                    <a:pt x="f41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7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chemeClr val="bg1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08" name="Google Shape;6915;p88">
              <a:extLst>
                <a:ext uri="{FF2B5EF4-FFF2-40B4-BE49-F238E27FC236}">
                  <a16:creationId xmlns:a16="http://schemas.microsoft.com/office/drawing/2014/main" id="{1240680D-6068-DF61-A08C-8120AC931F9F}"/>
                </a:ext>
              </a:extLst>
            </p:cNvPr>
            <p:cNvSpPr/>
            <p:nvPr/>
          </p:nvSpPr>
          <p:spPr>
            <a:xfrm>
              <a:off x="5475372" y="1841025"/>
              <a:ext cx="328507" cy="31319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602"/>
                <a:gd name="f4" fmla="val 8201"/>
                <a:gd name="f5" fmla="val 5939"/>
                <a:gd name="f6" fmla="val 4729"/>
                <a:gd name="f7" fmla="val 3750"/>
                <a:gd name="f8" fmla="val 854"/>
                <a:gd name="f9" fmla="val 3561"/>
                <a:gd name="f10" fmla="val 1963"/>
                <a:gd name="f11" fmla="val 3466"/>
                <a:gd name="f12" fmla="val 2404"/>
                <a:gd name="f13" fmla="val 3498"/>
                <a:gd name="f14" fmla="val 2813"/>
                <a:gd name="f15" fmla="val 3624"/>
                <a:gd name="f16" fmla="val 3223"/>
                <a:gd name="f17" fmla="val 410"/>
                <a:gd name="f18" fmla="val 6468"/>
                <a:gd name="f19" fmla="val 1"/>
                <a:gd name="f20" fmla="val 6846"/>
                <a:gd name="f21" fmla="val 7507"/>
                <a:gd name="f22" fmla="val 7917"/>
                <a:gd name="f23" fmla="val 600"/>
                <a:gd name="f24" fmla="val 8106"/>
                <a:gd name="f25" fmla="val 852"/>
                <a:gd name="f26" fmla="val 8200"/>
                <a:gd name="f27" fmla="val 1111"/>
                <a:gd name="f28" fmla="val 1371"/>
                <a:gd name="f29" fmla="val 1639"/>
                <a:gd name="f30" fmla="val 1860"/>
                <a:gd name="f31" fmla="val 5136"/>
                <a:gd name="f32" fmla="val 4640"/>
                <a:gd name="f33" fmla="val 5388"/>
                <a:gd name="f34" fmla="val 4735"/>
                <a:gd name="f35" fmla="val 5664"/>
                <a:gd name="f36" fmla="val 4782"/>
                <a:gd name="f37" fmla="val 5947"/>
                <a:gd name="f38" fmla="val 6231"/>
                <a:gd name="f39" fmla="val 6522"/>
                <a:gd name="f40" fmla="val 6806"/>
                <a:gd name="f41" fmla="val 7846"/>
                <a:gd name="f42" fmla="val 4294"/>
                <a:gd name="f43" fmla="val 3065"/>
                <a:gd name="f44" fmla="val 8224"/>
                <a:gd name="f45" fmla="val 1773"/>
                <a:gd name="f46" fmla="val 8192"/>
                <a:gd name="f47" fmla="val 1647"/>
                <a:gd name="f48" fmla="val 8129"/>
                <a:gd name="f49" fmla="val 1553"/>
                <a:gd name="f50" fmla="val 8003"/>
                <a:gd name="f51" fmla="val 1521"/>
                <a:gd name="f52" fmla="val 7972"/>
                <a:gd name="f53" fmla="val 1514"/>
                <a:gd name="f54" fmla="val 7942"/>
                <a:gd name="f55" fmla="val 1510"/>
                <a:gd name="f56" fmla="val 7914"/>
                <a:gd name="f57" fmla="val 7830"/>
                <a:gd name="f58" fmla="val 7759"/>
                <a:gd name="f59" fmla="val 1545"/>
                <a:gd name="f60" fmla="val 7688"/>
                <a:gd name="f61" fmla="val 1616"/>
                <a:gd name="f62" fmla="val 6901"/>
                <a:gd name="f63" fmla="val 6759"/>
                <a:gd name="f64" fmla="val 2530"/>
                <a:gd name="f65" fmla="val 6578"/>
                <a:gd name="f66" fmla="val 2593"/>
                <a:gd name="f67" fmla="val 6400"/>
                <a:gd name="f68" fmla="val 6223"/>
                <a:gd name="f69" fmla="val 6050"/>
                <a:gd name="f70" fmla="val 5924"/>
                <a:gd name="f71" fmla="val 5640"/>
                <a:gd name="f72" fmla="val 2120"/>
                <a:gd name="f73" fmla="val 1679"/>
                <a:gd name="f74" fmla="val 1395"/>
                <a:gd name="f75" fmla="val 6711"/>
                <a:gd name="f76" fmla="val 608"/>
                <a:gd name="f77" fmla="val 6774"/>
                <a:gd name="f78" fmla="val 545"/>
                <a:gd name="f79" fmla="val 419"/>
                <a:gd name="f80" fmla="val 293"/>
                <a:gd name="f81" fmla="val 6743"/>
                <a:gd name="f82" fmla="val 198"/>
                <a:gd name="f83" fmla="val 6648"/>
                <a:gd name="f84" fmla="val 104"/>
                <a:gd name="f85" fmla="val 6554"/>
                <a:gd name="f86" fmla="val 72"/>
                <a:gd name="f87" fmla="val 6344"/>
                <a:gd name="f88" fmla="val 23"/>
                <a:gd name="f89" fmla="val 6139"/>
                <a:gd name="f90" fmla="*/ f0 1 8602"/>
                <a:gd name="f91" fmla="*/ f1 1 8201"/>
                <a:gd name="f92" fmla="val f2"/>
                <a:gd name="f93" fmla="val f3"/>
                <a:gd name="f94" fmla="val f4"/>
                <a:gd name="f95" fmla="+- f94 0 f92"/>
                <a:gd name="f96" fmla="+- f93 0 f92"/>
                <a:gd name="f97" fmla="*/ f96 1 8602"/>
                <a:gd name="f98" fmla="*/ f95 1 8201"/>
                <a:gd name="f99" fmla="*/ f92 1 f97"/>
                <a:gd name="f100" fmla="*/ f93 1 f97"/>
                <a:gd name="f101" fmla="*/ f92 1 f98"/>
                <a:gd name="f102" fmla="*/ f94 1 f98"/>
                <a:gd name="f103" fmla="*/ f99 f90 1"/>
                <a:gd name="f104" fmla="*/ f100 f90 1"/>
                <a:gd name="f105" fmla="*/ f102 f91 1"/>
                <a:gd name="f106" fmla="*/ f101 f9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3" t="f106" r="f104" b="f105"/>
              <a:pathLst>
                <a:path w="8602" h="8201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lnTo>
                    <a:pt x="f17" y="f18"/>
                  </a:lnTo>
                  <a:cubicBezTo>
                    <a:pt x="f19" y="f20"/>
                    <a:pt x="f19" y="f21"/>
                    <a:pt x="f17" y="f22"/>
                  </a:cubicBezTo>
                  <a:cubicBezTo>
                    <a:pt x="f23" y="f24"/>
                    <a:pt x="f25" y="f26"/>
                    <a:pt x="f27" y="f26"/>
                  </a:cubicBezTo>
                  <a:cubicBezTo>
                    <a:pt x="f28" y="f26"/>
                    <a:pt x="f29" y="f24"/>
                    <a:pt x="f30" y="f22"/>
                  </a:cubicBezTo>
                  <a:lnTo>
                    <a:pt x="f31" y="f32"/>
                  </a:lnTo>
                  <a:cubicBezTo>
                    <a:pt x="f33" y="f34"/>
                    <a:pt x="f35" y="f36"/>
                    <a:pt x="f37" y="f36"/>
                  </a:cubicBezTo>
                  <a:cubicBezTo>
                    <a:pt x="f38" y="f36"/>
                    <a:pt x="f39" y="f34"/>
                    <a:pt x="f40" y="f32"/>
                  </a:cubicBezTo>
                  <a:cubicBezTo>
                    <a:pt x="f41" y="f42"/>
                    <a:pt x="f3" y="f43"/>
                    <a:pt x="f44" y="f45"/>
                  </a:cubicBezTo>
                  <a:cubicBezTo>
                    <a:pt x="f46" y="f47"/>
                    <a:pt x="f48" y="f49"/>
                    <a:pt x="f50" y="f51"/>
                  </a:cubicBezTo>
                  <a:cubicBezTo>
                    <a:pt x="f52" y="f53"/>
                    <a:pt x="f54" y="f55"/>
                    <a:pt x="f56" y="f55"/>
                  </a:cubicBezTo>
                  <a:cubicBezTo>
                    <a:pt x="f57" y="f55"/>
                    <a:pt x="f58" y="f59"/>
                    <a:pt x="f60" y="f61"/>
                  </a:cubicBezTo>
                  <a:lnTo>
                    <a:pt x="f62" y="f12"/>
                  </a:lnTo>
                  <a:cubicBezTo>
                    <a:pt x="f63" y="f64"/>
                    <a:pt x="f65" y="f66"/>
                    <a:pt x="f67" y="f66"/>
                  </a:cubicBezTo>
                  <a:cubicBezTo>
                    <a:pt x="f68" y="f66"/>
                    <a:pt x="f69" y="f64"/>
                    <a:pt x="f70" y="f12"/>
                  </a:cubicBezTo>
                  <a:cubicBezTo>
                    <a:pt x="f71" y="f72"/>
                    <a:pt x="f71" y="f73"/>
                    <a:pt x="f70" y="f74"/>
                  </a:cubicBezTo>
                  <a:lnTo>
                    <a:pt x="f75" y="f76"/>
                  </a:lnTo>
                  <a:cubicBezTo>
                    <a:pt x="f77" y="f78"/>
                    <a:pt x="f40" y="f79"/>
                    <a:pt x="f77" y="f80"/>
                  </a:cubicBezTo>
                  <a:cubicBezTo>
                    <a:pt x="f81" y="f82"/>
                    <a:pt x="f83" y="f84"/>
                    <a:pt x="f85" y="f86"/>
                  </a:cubicBezTo>
                  <a:cubicBezTo>
                    <a:pt x="f87" y="f88"/>
                    <a:pt x="f89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7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chemeClr val="bg1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109" name="Google Shape;6947;p88">
            <a:extLst>
              <a:ext uri="{FF2B5EF4-FFF2-40B4-BE49-F238E27FC236}">
                <a16:creationId xmlns:a16="http://schemas.microsoft.com/office/drawing/2014/main" id="{FF7DDA40-65ED-3876-562D-91A1B805F667}"/>
              </a:ext>
            </a:extLst>
          </p:cNvPr>
          <p:cNvGrpSpPr/>
          <p:nvPr/>
        </p:nvGrpSpPr>
        <p:grpSpPr>
          <a:xfrm>
            <a:off x="2440904" y="2301046"/>
            <a:ext cx="595188" cy="596823"/>
            <a:chOff x="3147849" y="1725783"/>
            <a:chExt cx="446391" cy="447617"/>
          </a:xfrm>
          <a:solidFill>
            <a:schemeClr val="bg2"/>
          </a:solidFill>
        </p:grpSpPr>
        <p:sp>
          <p:nvSpPr>
            <p:cNvPr id="110" name="Google Shape;6948;p88">
              <a:extLst>
                <a:ext uri="{FF2B5EF4-FFF2-40B4-BE49-F238E27FC236}">
                  <a16:creationId xmlns:a16="http://schemas.microsoft.com/office/drawing/2014/main" id="{34592157-4E7D-84DC-C784-5E0B0F39001B}"/>
                </a:ext>
              </a:extLst>
            </p:cNvPr>
            <p:cNvSpPr/>
            <p:nvPr/>
          </p:nvSpPr>
          <p:spPr>
            <a:xfrm>
              <a:off x="3147849" y="1725783"/>
              <a:ext cx="105896" cy="44640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73"/>
                <a:gd name="f4" fmla="val 11689"/>
                <a:gd name="f5" fmla="val 1418"/>
                <a:gd name="f6" fmla="val 1072"/>
                <a:gd name="f7" fmla="val 757"/>
                <a:gd name="f8" fmla="val 315"/>
                <a:gd name="f9" fmla="val 662"/>
                <a:gd name="f10" fmla="val 9578"/>
                <a:gd name="f11" fmla="val 9830"/>
                <a:gd name="f12" fmla="val 914"/>
                <a:gd name="f13" fmla="val 10050"/>
                <a:gd name="f14" fmla="val 1103"/>
                <a:gd name="f15" fmla="val 10176"/>
                <a:gd name="f16" fmla="val 10996"/>
                <a:gd name="f17" fmla="val 347"/>
                <a:gd name="f18" fmla="val 158"/>
                <a:gd name="f19" fmla="val 1"/>
                <a:gd name="f20" fmla="val 11153"/>
                <a:gd name="f21" fmla="val 11342"/>
                <a:gd name="f22" fmla="val 11531"/>
                <a:gd name="f23" fmla="val 2395"/>
                <a:gd name="f24" fmla="val 2616"/>
                <a:gd name="f25" fmla="val 1733"/>
                <a:gd name="f26" fmla="val 1922"/>
                <a:gd name="f27" fmla="val 2080"/>
                <a:gd name="f28" fmla="val 9861"/>
                <a:gd name="f29" fmla="val 284"/>
                <a:gd name="f30" fmla="val 1765"/>
                <a:gd name="f31" fmla="*/ f0 1 2773"/>
                <a:gd name="f32" fmla="*/ f1 1 11689"/>
                <a:gd name="f33" fmla="val f2"/>
                <a:gd name="f34" fmla="val f3"/>
                <a:gd name="f35" fmla="val f4"/>
                <a:gd name="f36" fmla="+- f35 0 f33"/>
                <a:gd name="f37" fmla="+- f34 0 f33"/>
                <a:gd name="f38" fmla="*/ f37 1 2773"/>
                <a:gd name="f39" fmla="*/ f36 1 11689"/>
                <a:gd name="f40" fmla="*/ f33 1 f38"/>
                <a:gd name="f41" fmla="*/ f34 1 f38"/>
                <a:gd name="f42" fmla="*/ f33 1 f39"/>
                <a:gd name="f43" fmla="*/ f35 1 f39"/>
                <a:gd name="f44" fmla="*/ f40 f31 1"/>
                <a:gd name="f45" fmla="*/ f41 f31 1"/>
                <a:gd name="f46" fmla="*/ f43 f32 1"/>
                <a:gd name="f47" fmla="*/ f42 f3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4" t="f47" r="f45" b="f46"/>
              <a:pathLst>
                <a:path w="2773" h="11689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10"/>
                  </a:lnTo>
                  <a:cubicBezTo>
                    <a:pt x="f7" y="f11"/>
                    <a:pt x="f12" y="f13"/>
                    <a:pt x="f14" y="f15"/>
                  </a:cubicBezTo>
                  <a:lnTo>
                    <a:pt x="f14" y="f16"/>
                  </a:lnTo>
                  <a:lnTo>
                    <a:pt x="f17" y="f16"/>
                  </a:lnTo>
                  <a:cubicBezTo>
                    <a:pt x="f18" y="f16"/>
                    <a:pt x="f19" y="f20"/>
                    <a:pt x="f19" y="f21"/>
                  </a:cubicBezTo>
                  <a:cubicBezTo>
                    <a:pt x="f19" y="f22"/>
                    <a:pt x="f18" y="f4"/>
                    <a:pt x="f17" y="f4"/>
                  </a:cubicBezTo>
                  <a:lnTo>
                    <a:pt x="f23" y="f4"/>
                  </a:lnTo>
                  <a:cubicBezTo>
                    <a:pt x="f24" y="f4"/>
                    <a:pt x="f3" y="f22"/>
                    <a:pt x="f3" y="f21"/>
                  </a:cubicBezTo>
                  <a:cubicBezTo>
                    <a:pt x="f3" y="f20"/>
                    <a:pt x="f24" y="f16"/>
                    <a:pt x="f23" y="f16"/>
                  </a:cubicBezTo>
                  <a:lnTo>
                    <a:pt x="f25" y="f16"/>
                  </a:lnTo>
                  <a:lnTo>
                    <a:pt x="f25" y="f15"/>
                  </a:lnTo>
                  <a:cubicBezTo>
                    <a:pt x="f26" y="f13"/>
                    <a:pt x="f27" y="f28"/>
                    <a:pt x="f27" y="f10"/>
                  </a:cubicBezTo>
                  <a:lnTo>
                    <a:pt x="f27" y="f9"/>
                  </a:lnTo>
                  <a:cubicBezTo>
                    <a:pt x="f27" y="f29"/>
                    <a:pt x="f30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7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chemeClr val="bg1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11" name="Google Shape;6949;p88">
              <a:extLst>
                <a:ext uri="{FF2B5EF4-FFF2-40B4-BE49-F238E27FC236}">
                  <a16:creationId xmlns:a16="http://schemas.microsoft.com/office/drawing/2014/main" id="{B590D756-14A6-57D0-9771-6C3D52A33072}"/>
                </a:ext>
              </a:extLst>
            </p:cNvPr>
            <p:cNvSpPr/>
            <p:nvPr/>
          </p:nvSpPr>
          <p:spPr>
            <a:xfrm>
              <a:off x="3464286" y="1897828"/>
              <a:ext cx="129954" cy="3853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03"/>
                <a:gd name="f4" fmla="val 1009"/>
                <a:gd name="f5" fmla="val 505"/>
                <a:gd name="f6" fmla="val 1"/>
                <a:gd name="f7" fmla="val 221"/>
                <a:gd name="f8" fmla="val 788"/>
                <a:gd name="f9" fmla="val 2899"/>
                <a:gd name="f10" fmla="val 3182"/>
                <a:gd name="f11" fmla="val 190"/>
                <a:gd name="f12" fmla="*/ f0 1 3403"/>
                <a:gd name="f13" fmla="*/ f1 1 1009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3403"/>
                <a:gd name="f20" fmla="*/ f17 1 1009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3403" h="1009">
                  <a:moveTo>
                    <a:pt x="f5" y="f6"/>
                  </a:moveTo>
                  <a:cubicBezTo>
                    <a:pt x="f7" y="f6"/>
                    <a:pt x="f2" y="f7"/>
                    <a:pt x="f2" y="f5"/>
                  </a:cubicBezTo>
                  <a:cubicBezTo>
                    <a:pt x="f2" y="f8"/>
                    <a:pt x="f7" y="f4"/>
                    <a:pt x="f5" y="f4"/>
                  </a:cubicBezTo>
                  <a:lnTo>
                    <a:pt x="f9" y="f4"/>
                  </a:lnTo>
                  <a:cubicBezTo>
                    <a:pt x="f10" y="f4"/>
                    <a:pt x="f3" y="f8"/>
                    <a:pt x="f3" y="f5"/>
                  </a:cubicBezTo>
                  <a:cubicBezTo>
                    <a:pt x="f3" y="f11"/>
                    <a:pt x="f10" y="f6"/>
                    <a:pt x="f9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7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chemeClr val="bg1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12" name="Google Shape;6950;p88">
              <a:extLst>
                <a:ext uri="{FF2B5EF4-FFF2-40B4-BE49-F238E27FC236}">
                  <a16:creationId xmlns:a16="http://schemas.microsoft.com/office/drawing/2014/main" id="{E4CD7997-759D-3094-573D-A399D0E80C0B}"/>
                </a:ext>
              </a:extLst>
            </p:cNvPr>
            <p:cNvSpPr/>
            <p:nvPr/>
          </p:nvSpPr>
          <p:spPr>
            <a:xfrm>
              <a:off x="3464286" y="1962787"/>
              <a:ext cx="129954" cy="3853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03"/>
                <a:gd name="f4" fmla="val 1009"/>
                <a:gd name="f5" fmla="val 505"/>
                <a:gd name="f6" fmla="val 1"/>
                <a:gd name="f7" fmla="val 221"/>
                <a:gd name="f8" fmla="val 788"/>
                <a:gd name="f9" fmla="val 2899"/>
                <a:gd name="f10" fmla="val 3182"/>
                <a:gd name="f11" fmla="*/ f0 1 3403"/>
                <a:gd name="f12" fmla="*/ f1 1 1009"/>
                <a:gd name="f13" fmla="val f2"/>
                <a:gd name="f14" fmla="val f3"/>
                <a:gd name="f15" fmla="val f4"/>
                <a:gd name="f16" fmla="+- f15 0 f13"/>
                <a:gd name="f17" fmla="+- f14 0 f13"/>
                <a:gd name="f18" fmla="*/ f17 1 3403"/>
                <a:gd name="f19" fmla="*/ f16 1 1009"/>
                <a:gd name="f20" fmla="*/ f13 1 f18"/>
                <a:gd name="f21" fmla="*/ f14 1 f18"/>
                <a:gd name="f22" fmla="*/ f13 1 f19"/>
                <a:gd name="f23" fmla="*/ f15 1 f19"/>
                <a:gd name="f24" fmla="*/ f20 f11 1"/>
                <a:gd name="f25" fmla="*/ f21 f11 1"/>
                <a:gd name="f26" fmla="*/ f23 f12 1"/>
                <a:gd name="f27" fmla="*/ f22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3403" h="1009">
                  <a:moveTo>
                    <a:pt x="f5" y="f6"/>
                  </a:moveTo>
                  <a:cubicBezTo>
                    <a:pt x="f7" y="f6"/>
                    <a:pt x="f2" y="f7"/>
                    <a:pt x="f2" y="f5"/>
                  </a:cubicBezTo>
                  <a:cubicBezTo>
                    <a:pt x="f2" y="f8"/>
                    <a:pt x="f7" y="f4"/>
                    <a:pt x="f5" y="f4"/>
                  </a:cubicBezTo>
                  <a:lnTo>
                    <a:pt x="f9" y="f4"/>
                  </a:lnTo>
                  <a:cubicBezTo>
                    <a:pt x="f10" y="f4"/>
                    <a:pt x="f3" y="f8"/>
                    <a:pt x="f3" y="f5"/>
                  </a:cubicBezTo>
                  <a:cubicBezTo>
                    <a:pt x="f3" y="f7"/>
                    <a:pt x="f10" y="f6"/>
                    <a:pt x="f9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7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chemeClr val="bg1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13" name="Google Shape;6951;p88">
              <a:extLst>
                <a:ext uri="{FF2B5EF4-FFF2-40B4-BE49-F238E27FC236}">
                  <a16:creationId xmlns:a16="http://schemas.microsoft.com/office/drawing/2014/main" id="{7AC14CE2-6C7C-31B8-771C-9A5ADF6DD59B}"/>
                </a:ext>
              </a:extLst>
            </p:cNvPr>
            <p:cNvSpPr/>
            <p:nvPr/>
          </p:nvSpPr>
          <p:spPr>
            <a:xfrm>
              <a:off x="3464286" y="2026566"/>
              <a:ext cx="103491" cy="3975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10"/>
                <a:gd name="f4" fmla="val 1041"/>
                <a:gd name="f5" fmla="val 505"/>
                <a:gd name="f6" fmla="val 1"/>
                <a:gd name="f7" fmla="val 221"/>
                <a:gd name="f8" fmla="val 253"/>
                <a:gd name="f9" fmla="val 536"/>
                <a:gd name="f10" fmla="val 788"/>
                <a:gd name="f11" fmla="val 1040"/>
                <a:gd name="f12" fmla="val 2206"/>
                <a:gd name="f13" fmla="val 2458"/>
                <a:gd name="f14" fmla="val 2521"/>
                <a:gd name="f15" fmla="*/ f0 1 2710"/>
                <a:gd name="f16" fmla="*/ f1 1 1041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2710"/>
                <a:gd name="f23" fmla="*/ f20 1 1041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2710" h="1041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cubicBezTo>
                    <a:pt x="f2" y="f10"/>
                    <a:pt x="f7" y="f11"/>
                    <a:pt x="f5" y="f11"/>
                  </a:cubicBezTo>
                  <a:lnTo>
                    <a:pt x="f12" y="f11"/>
                  </a:lnTo>
                  <a:cubicBezTo>
                    <a:pt x="f13" y="f11"/>
                    <a:pt x="f3" y="f10"/>
                    <a:pt x="f3" y="f9"/>
                  </a:cubicBezTo>
                  <a:cubicBezTo>
                    <a:pt x="f3" y="f8"/>
                    <a:pt x="f14" y="f6"/>
                    <a:pt x="f12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7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chemeClr val="bg1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14" name="Google Shape;6952;p88">
              <a:extLst>
                <a:ext uri="{FF2B5EF4-FFF2-40B4-BE49-F238E27FC236}">
                  <a16:creationId xmlns:a16="http://schemas.microsoft.com/office/drawing/2014/main" id="{4309DC8E-500F-D381-BC8D-E9680887ACE6}"/>
                </a:ext>
              </a:extLst>
            </p:cNvPr>
            <p:cNvSpPr/>
            <p:nvPr/>
          </p:nvSpPr>
          <p:spPr>
            <a:xfrm>
              <a:off x="3412540" y="1725783"/>
              <a:ext cx="78254" cy="7943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049"/>
                <a:gd name="f4" fmla="val 2080"/>
                <a:gd name="f5" fmla="val 1702"/>
                <a:gd name="f6" fmla="val 757"/>
                <a:gd name="f7" fmla="val 1"/>
                <a:gd name="f8" fmla="val 788"/>
                <a:gd name="f9" fmla="val 1733"/>
                <a:gd name="f10" fmla="*/ f0 1 2049"/>
                <a:gd name="f11" fmla="*/ f1 1 2080"/>
                <a:gd name="f12" fmla="val f2"/>
                <a:gd name="f13" fmla="val f3"/>
                <a:gd name="f14" fmla="val f4"/>
                <a:gd name="f15" fmla="+- f14 0 f12"/>
                <a:gd name="f16" fmla="+- f13 0 f12"/>
                <a:gd name="f17" fmla="*/ f16 1 2049"/>
                <a:gd name="f18" fmla="*/ f15 1 2080"/>
                <a:gd name="f19" fmla="*/ f12 1 f17"/>
                <a:gd name="f20" fmla="*/ f13 1 f17"/>
                <a:gd name="f21" fmla="*/ f12 1 f18"/>
                <a:gd name="f22" fmla="*/ f14 1 f18"/>
                <a:gd name="f23" fmla="*/ f19 f10 1"/>
                <a:gd name="f24" fmla="*/ f20 f10 1"/>
                <a:gd name="f25" fmla="*/ f22 f11 1"/>
                <a:gd name="f26" fmla="*/ f21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3" t="f26" r="f24" b="f25"/>
              <a:pathLst>
                <a:path w="2049" h="2080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4"/>
                  </a:lnTo>
                  <a:lnTo>
                    <a:pt x="f3" y="f4"/>
                  </a:ln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7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chemeClr val="bg1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15" name="Google Shape;6953;p88">
              <a:extLst>
                <a:ext uri="{FF2B5EF4-FFF2-40B4-BE49-F238E27FC236}">
                  <a16:creationId xmlns:a16="http://schemas.microsoft.com/office/drawing/2014/main" id="{CA357093-6453-2402-CCBC-02EACFB89C7C}"/>
                </a:ext>
              </a:extLst>
            </p:cNvPr>
            <p:cNvSpPr/>
            <p:nvPr/>
          </p:nvSpPr>
          <p:spPr>
            <a:xfrm>
              <a:off x="3514816" y="1725783"/>
              <a:ext cx="52971" cy="8424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87"/>
                <a:gd name="f4" fmla="val 2206"/>
                <a:gd name="f5" fmla="val 1"/>
                <a:gd name="f6" fmla="val 2111"/>
                <a:gd name="f7" fmla="val 883"/>
                <a:gd name="f8" fmla="val 1072"/>
                <a:gd name="f9" fmla="val 1261"/>
                <a:gd name="f10" fmla="val 2143"/>
                <a:gd name="f11" fmla="val 1040"/>
                <a:gd name="f12" fmla="val 473"/>
                <a:gd name="f13" fmla="val 914"/>
                <a:gd name="f14" fmla="val 347"/>
                <a:gd name="f15" fmla="*/ f0 1 1387"/>
                <a:gd name="f16" fmla="*/ f1 1 2206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1387"/>
                <a:gd name="f23" fmla="*/ f20 1 2206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1387" h="2206">
                  <a:moveTo>
                    <a:pt x="f5" y="f2"/>
                  </a:moveTo>
                  <a:lnTo>
                    <a:pt x="f5" y="f6"/>
                  </a:lnTo>
                  <a:lnTo>
                    <a:pt x="f7" y="f6"/>
                  </a:lnTo>
                  <a:cubicBezTo>
                    <a:pt x="f8" y="f6"/>
                    <a:pt x="f9" y="f10"/>
                    <a:pt x="f3" y="f4"/>
                  </a:cubicBezTo>
                  <a:lnTo>
                    <a:pt x="f3" y="f11"/>
                  </a:lnTo>
                  <a:cubicBezTo>
                    <a:pt x="f3" y="f12"/>
                    <a:pt x="f13" y="f2"/>
                    <a:pt x="f14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7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chemeClr val="bg1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16" name="Google Shape;6954;p88">
              <a:extLst>
                <a:ext uri="{FF2B5EF4-FFF2-40B4-BE49-F238E27FC236}">
                  <a16:creationId xmlns:a16="http://schemas.microsoft.com/office/drawing/2014/main" id="{F620744D-42D6-65CA-390A-C106FEDA513F}"/>
                </a:ext>
              </a:extLst>
            </p:cNvPr>
            <p:cNvSpPr/>
            <p:nvPr/>
          </p:nvSpPr>
          <p:spPr>
            <a:xfrm>
              <a:off x="3251350" y="1831643"/>
              <a:ext cx="316437" cy="23467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286"/>
                <a:gd name="f4" fmla="val 6145"/>
                <a:gd name="f5" fmla="val 1"/>
                <a:gd name="f6" fmla="val 6144"/>
                <a:gd name="f7" fmla="val 378"/>
                <a:gd name="f8" fmla="val 756"/>
                <a:gd name="f9" fmla="val 1071"/>
                <a:gd name="f10" fmla="val 5892"/>
                <a:gd name="f11" fmla="val 1260"/>
                <a:gd name="f12" fmla="val 5577"/>
                <a:gd name="f13" fmla="val 2016"/>
                <a:gd name="f14" fmla="val 5955"/>
                <a:gd name="f15" fmla="val 2268"/>
                <a:gd name="f16" fmla="val 6050"/>
                <a:gd name="f17" fmla="val 2552"/>
                <a:gd name="f18" fmla="val 2773"/>
                <a:gd name="f19" fmla="val 3497"/>
                <a:gd name="f20" fmla="val 3057"/>
                <a:gd name="f21" fmla="val 3214"/>
                <a:gd name="f22" fmla="val 3309"/>
                <a:gd name="f23" fmla="val 2867"/>
                <a:gd name="f24" fmla="val 3435"/>
                <a:gd name="f25" fmla="val 2457"/>
                <a:gd name="f26" fmla="val 2111"/>
                <a:gd name="f27" fmla="val 3277"/>
                <a:gd name="f28" fmla="val 2868"/>
                <a:gd name="f29" fmla="val 2710"/>
                <a:gd name="f30" fmla="val 3025"/>
                <a:gd name="f31" fmla="val 2238"/>
                <a:gd name="f32" fmla="val 1702"/>
                <a:gd name="f33" fmla="val 1009"/>
                <a:gd name="f34" fmla="val 7782"/>
                <a:gd name="f35" fmla="val 8065"/>
                <a:gd name="f36" fmla="val 788"/>
                <a:gd name="f37" fmla="val 505"/>
                <a:gd name="f38" fmla="val 221"/>
                <a:gd name="f39" fmla="val 3560"/>
                <a:gd name="f40" fmla="val 3308"/>
                <a:gd name="f41" fmla="val 2899"/>
                <a:gd name="f42" fmla="val 158"/>
                <a:gd name="f43" fmla="val 2583"/>
                <a:gd name="f44" fmla="val 442"/>
                <a:gd name="f45" fmla="val 2426"/>
                <a:gd name="f46" fmla="val 599"/>
                <a:gd name="f47" fmla="val 2205"/>
                <a:gd name="f48" fmla="val 662"/>
                <a:gd name="f49" fmla="val 1985"/>
                <a:gd name="f50" fmla="val 1323"/>
                <a:gd name="f51" fmla="val 1166"/>
                <a:gd name="f52" fmla="val 284"/>
                <a:gd name="f53" fmla="*/ f0 1 8286"/>
                <a:gd name="f54" fmla="*/ f1 1 6145"/>
                <a:gd name="f55" fmla="val f2"/>
                <a:gd name="f56" fmla="val f3"/>
                <a:gd name="f57" fmla="val f4"/>
                <a:gd name="f58" fmla="+- f57 0 f55"/>
                <a:gd name="f59" fmla="+- f56 0 f55"/>
                <a:gd name="f60" fmla="*/ f59 1 8286"/>
                <a:gd name="f61" fmla="*/ f58 1 6145"/>
                <a:gd name="f62" fmla="*/ f55 1 f60"/>
                <a:gd name="f63" fmla="*/ f56 1 f60"/>
                <a:gd name="f64" fmla="*/ f55 1 f61"/>
                <a:gd name="f65" fmla="*/ f57 1 f61"/>
                <a:gd name="f66" fmla="*/ f62 f53 1"/>
                <a:gd name="f67" fmla="*/ f63 f53 1"/>
                <a:gd name="f68" fmla="*/ f65 f54 1"/>
                <a:gd name="f69" fmla="*/ f64 f5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6" t="f69" r="f67" b="f68"/>
              <a:pathLst>
                <a:path w="8286" h="6145">
                  <a:moveTo>
                    <a:pt x="f2" y="f5"/>
                  </a:moveTo>
                  <a:lnTo>
                    <a:pt x="f2" y="f6"/>
                  </a:lnTo>
                  <a:lnTo>
                    <a:pt x="f7" y="f6"/>
                  </a:lnTo>
                  <a:cubicBezTo>
                    <a:pt x="f8" y="f6"/>
                    <a:pt x="f9" y="f10"/>
                    <a:pt x="f11" y="f12"/>
                  </a:cubicBezTo>
                  <a:lnTo>
                    <a:pt x="f13" y="f14"/>
                  </a:lnTo>
                  <a:cubicBezTo>
                    <a:pt x="f15" y="f16"/>
                    <a:pt x="f17" y="f6"/>
                    <a:pt x="f18" y="f6"/>
                  </a:cubicBezTo>
                  <a:lnTo>
                    <a:pt x="f19" y="f6"/>
                  </a:lnTo>
                  <a:lnTo>
                    <a:pt x="f19" y="f20"/>
                  </a:lnTo>
                  <a:cubicBezTo>
                    <a:pt x="f21" y="f22"/>
                    <a:pt x="f23" y="f24"/>
                    <a:pt x="f25" y="f24"/>
                  </a:cubicBezTo>
                  <a:cubicBezTo>
                    <a:pt x="f15" y="f24"/>
                    <a:pt x="f26" y="f27"/>
                    <a:pt x="f26" y="f20"/>
                  </a:cubicBezTo>
                  <a:cubicBezTo>
                    <a:pt x="f26" y="f28"/>
                    <a:pt x="f15" y="f29"/>
                    <a:pt x="f25" y="f29"/>
                  </a:cubicBezTo>
                  <a:cubicBezTo>
                    <a:pt x="f30" y="f29"/>
                    <a:pt x="f19" y="f31"/>
                    <a:pt x="f19" y="f32"/>
                  </a:cubicBezTo>
                  <a:lnTo>
                    <a:pt x="f19" y="f33"/>
                  </a:lnTo>
                  <a:lnTo>
                    <a:pt x="f34" y="f33"/>
                  </a:lnTo>
                  <a:cubicBezTo>
                    <a:pt x="f35" y="f33"/>
                    <a:pt x="f3" y="f36"/>
                    <a:pt x="f3" y="f37"/>
                  </a:cubicBezTo>
                  <a:cubicBezTo>
                    <a:pt x="f3" y="f38"/>
                    <a:pt x="f35" y="f5"/>
                    <a:pt x="f34" y="f5"/>
                  </a:cubicBezTo>
                  <a:lnTo>
                    <a:pt x="f39" y="f5"/>
                  </a:lnTo>
                  <a:cubicBezTo>
                    <a:pt x="f40" y="f5"/>
                    <a:pt x="f41" y="f42"/>
                    <a:pt x="f43" y="f44"/>
                  </a:cubicBezTo>
                  <a:cubicBezTo>
                    <a:pt x="f45" y="f46"/>
                    <a:pt x="f47" y="f48"/>
                    <a:pt x="f49" y="f48"/>
                  </a:cubicBezTo>
                  <a:lnTo>
                    <a:pt x="f50" y="f48"/>
                  </a:lnTo>
                  <a:cubicBezTo>
                    <a:pt x="f51" y="f52"/>
                    <a:pt x="f36" y="f5"/>
                    <a:pt x="f7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7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chemeClr val="bg1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17" name="Google Shape;6955;p88">
              <a:extLst>
                <a:ext uri="{FF2B5EF4-FFF2-40B4-BE49-F238E27FC236}">
                  <a16:creationId xmlns:a16="http://schemas.microsoft.com/office/drawing/2014/main" id="{EBE83A48-9915-FA20-E360-F9CA91C66E59}"/>
                </a:ext>
              </a:extLst>
            </p:cNvPr>
            <p:cNvSpPr/>
            <p:nvPr/>
          </p:nvSpPr>
          <p:spPr>
            <a:xfrm>
              <a:off x="3411361" y="1895423"/>
              <a:ext cx="78208" cy="27676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048"/>
                <a:gd name="f4" fmla="val 7247"/>
                <a:gd name="f5" fmla="val 1"/>
                <a:gd name="f6" fmla="val 64"/>
                <a:gd name="f7" fmla="val 5514"/>
                <a:gd name="f8" fmla="val 6459"/>
                <a:gd name="f9" fmla="val 756"/>
                <a:gd name="f10" fmla="val 1701"/>
                <a:gd name="f11" fmla="val 5167"/>
                <a:gd name="f12" fmla="val 1891"/>
                <a:gd name="f13" fmla="val 1229"/>
                <a:gd name="f14" fmla="val 725"/>
                <a:gd name="f15" fmla="val 4632"/>
                <a:gd name="f16" fmla="val 4002"/>
                <a:gd name="f17" fmla="val 3624"/>
                <a:gd name="f18" fmla="val 882"/>
                <a:gd name="f19" fmla="val 3372"/>
                <a:gd name="f20" fmla="val 1071"/>
                <a:gd name="f21" fmla="val 3120"/>
                <a:gd name="f22" fmla="val 819"/>
                <a:gd name="f23" fmla="val 2899"/>
                <a:gd name="f24" fmla="val 2615"/>
                <a:gd name="f25" fmla="val 2269"/>
                <a:gd name="f26" fmla="val 1922"/>
                <a:gd name="f27" fmla="val 1639"/>
                <a:gd name="f28" fmla="val 1387"/>
                <a:gd name="f29" fmla="val 1166"/>
                <a:gd name="f30" fmla="val 883"/>
                <a:gd name="f31" fmla="val 536"/>
                <a:gd name="f32" fmla="val 316"/>
                <a:gd name="f33" fmla="val 190"/>
                <a:gd name="f34" fmla="*/ f0 1 2048"/>
                <a:gd name="f35" fmla="*/ f1 1 7247"/>
                <a:gd name="f36" fmla="val f2"/>
                <a:gd name="f37" fmla="val f3"/>
                <a:gd name="f38" fmla="val f4"/>
                <a:gd name="f39" fmla="+- f38 0 f36"/>
                <a:gd name="f40" fmla="+- f37 0 f36"/>
                <a:gd name="f41" fmla="*/ f40 1 2048"/>
                <a:gd name="f42" fmla="*/ f39 1 7247"/>
                <a:gd name="f43" fmla="*/ f36 1 f41"/>
                <a:gd name="f44" fmla="*/ f37 1 f41"/>
                <a:gd name="f45" fmla="*/ f36 1 f42"/>
                <a:gd name="f46" fmla="*/ f38 1 f42"/>
                <a:gd name="f47" fmla="*/ f43 f34 1"/>
                <a:gd name="f48" fmla="*/ f44 f34 1"/>
                <a:gd name="f49" fmla="*/ f46 f35 1"/>
                <a:gd name="f50" fmla="*/ f45 f3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7" t="f50" r="f48" b="f49"/>
              <a:pathLst>
                <a:path w="2048" h="7247">
                  <a:moveTo>
                    <a:pt x="f2" y="f5"/>
                  </a:moveTo>
                  <a:lnTo>
                    <a:pt x="f2" y="f6"/>
                  </a:lnTo>
                  <a:lnTo>
                    <a:pt x="f2" y="f7"/>
                  </a:lnTo>
                  <a:cubicBezTo>
                    <a:pt x="f2" y="f8"/>
                    <a:pt x="f9" y="f4"/>
                    <a:pt x="f10" y="f4"/>
                  </a:cubicBezTo>
                  <a:lnTo>
                    <a:pt x="f3" y="f4"/>
                  </a:lnTo>
                  <a:lnTo>
                    <a:pt x="f3" y="f11"/>
                  </a:lnTo>
                  <a:lnTo>
                    <a:pt x="f12" y="f11"/>
                  </a:lnTo>
                  <a:cubicBezTo>
                    <a:pt x="f13" y="f11"/>
                    <a:pt x="f14" y="f15"/>
                    <a:pt x="f14" y="f16"/>
                  </a:cubicBezTo>
                  <a:cubicBezTo>
                    <a:pt x="f14" y="f17"/>
                    <a:pt x="f18" y="f19"/>
                    <a:pt x="f20" y="f21"/>
                  </a:cubicBezTo>
                  <a:cubicBezTo>
                    <a:pt x="f22" y="f23"/>
                    <a:pt x="f14" y="f24"/>
                    <a:pt x="f14" y="f25"/>
                  </a:cubicBezTo>
                  <a:cubicBezTo>
                    <a:pt x="f14" y="f26"/>
                    <a:pt x="f18" y="f27"/>
                    <a:pt x="f20" y="f28"/>
                  </a:cubicBezTo>
                  <a:cubicBezTo>
                    <a:pt x="f22" y="f29"/>
                    <a:pt x="f14" y="f30"/>
                    <a:pt x="f14" y="f31"/>
                  </a:cubicBezTo>
                  <a:cubicBezTo>
                    <a:pt x="f14" y="f32"/>
                    <a:pt x="f9" y="f33"/>
                    <a:pt x="f22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7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chemeClr val="bg1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18" name="Google Shape;6956;p88">
              <a:extLst>
                <a:ext uri="{FF2B5EF4-FFF2-40B4-BE49-F238E27FC236}">
                  <a16:creationId xmlns:a16="http://schemas.microsoft.com/office/drawing/2014/main" id="{C7458D01-F7C0-2980-63AB-22A3DAC668B1}"/>
                </a:ext>
              </a:extLst>
            </p:cNvPr>
            <p:cNvSpPr/>
            <p:nvPr/>
          </p:nvSpPr>
          <p:spPr>
            <a:xfrm>
              <a:off x="3516041" y="2089120"/>
              <a:ext cx="52971" cy="8428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87"/>
                <a:gd name="f4" fmla="val 2207"/>
                <a:gd name="f5" fmla="val 1386"/>
                <a:gd name="f6" fmla="val 1"/>
                <a:gd name="f7" fmla="val 1229"/>
                <a:gd name="f8" fmla="val 64"/>
                <a:gd name="f9" fmla="val 1071"/>
                <a:gd name="f10" fmla="val 95"/>
                <a:gd name="f11" fmla="val 882"/>
                <a:gd name="f12" fmla="val 2206"/>
                <a:gd name="f13" fmla="val 378"/>
                <a:gd name="f14" fmla="val 914"/>
                <a:gd name="f15" fmla="val 1734"/>
                <a:gd name="f16" fmla="val 1167"/>
                <a:gd name="f17" fmla="*/ f0 1 1387"/>
                <a:gd name="f18" fmla="*/ f1 1 2207"/>
                <a:gd name="f19" fmla="val f2"/>
                <a:gd name="f20" fmla="val f3"/>
                <a:gd name="f21" fmla="val f4"/>
                <a:gd name="f22" fmla="+- f21 0 f19"/>
                <a:gd name="f23" fmla="+- f20 0 f19"/>
                <a:gd name="f24" fmla="*/ f23 1 1387"/>
                <a:gd name="f25" fmla="*/ f22 1 2207"/>
                <a:gd name="f26" fmla="*/ f19 1 f24"/>
                <a:gd name="f27" fmla="*/ f20 1 f24"/>
                <a:gd name="f28" fmla="*/ f19 1 f25"/>
                <a:gd name="f29" fmla="*/ f21 1 f25"/>
                <a:gd name="f30" fmla="*/ f26 f17 1"/>
                <a:gd name="f31" fmla="*/ f27 f17 1"/>
                <a:gd name="f32" fmla="*/ f29 f18 1"/>
                <a:gd name="f33" fmla="*/ f28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1387" h="2207">
                  <a:moveTo>
                    <a:pt x="f5" y="f6"/>
                  </a:moveTo>
                  <a:cubicBezTo>
                    <a:pt x="f7" y="f8"/>
                    <a:pt x="f9" y="f10"/>
                    <a:pt x="f11" y="f10"/>
                  </a:cubicBezTo>
                  <a:lnTo>
                    <a:pt x="f2" y="f10"/>
                  </a:lnTo>
                  <a:lnTo>
                    <a:pt x="f2" y="f12"/>
                  </a:lnTo>
                  <a:lnTo>
                    <a:pt x="f13" y="f12"/>
                  </a:lnTo>
                  <a:cubicBezTo>
                    <a:pt x="f14" y="f12"/>
                    <a:pt x="f5" y="f15"/>
                    <a:pt x="f5" y="f16"/>
                  </a:cubicBezTo>
                  <a:lnTo>
                    <a:pt x="f5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7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chemeClr val="bg1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119" name="Google Shape;6971;p88">
            <a:extLst>
              <a:ext uri="{FF2B5EF4-FFF2-40B4-BE49-F238E27FC236}">
                <a16:creationId xmlns:a16="http://schemas.microsoft.com/office/drawing/2014/main" id="{573FEC7D-225C-4B67-26A8-5B45E1BE5F8F}"/>
              </a:ext>
            </a:extLst>
          </p:cNvPr>
          <p:cNvGrpSpPr/>
          <p:nvPr/>
        </p:nvGrpSpPr>
        <p:grpSpPr>
          <a:xfrm>
            <a:off x="6387442" y="2266958"/>
            <a:ext cx="593616" cy="593567"/>
            <a:chOff x="6107753" y="1700217"/>
            <a:chExt cx="445212" cy="445175"/>
          </a:xfrm>
          <a:solidFill>
            <a:schemeClr val="bg2"/>
          </a:solidFill>
        </p:grpSpPr>
        <p:sp>
          <p:nvSpPr>
            <p:cNvPr id="120" name="Google Shape;6972;p88">
              <a:extLst>
                <a:ext uri="{FF2B5EF4-FFF2-40B4-BE49-F238E27FC236}">
                  <a16:creationId xmlns:a16="http://schemas.microsoft.com/office/drawing/2014/main" id="{37955411-57CA-59F6-50D3-31EEC189A9A7}"/>
                </a:ext>
              </a:extLst>
            </p:cNvPr>
            <p:cNvSpPr/>
            <p:nvPr/>
          </p:nvSpPr>
          <p:spPr>
            <a:xfrm>
              <a:off x="6107753" y="1700217"/>
              <a:ext cx="445212" cy="44517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658"/>
                <a:gd name="f4" fmla="val 11657"/>
                <a:gd name="f5" fmla="val 5829"/>
                <a:gd name="f6" fmla="val 3372"/>
                <a:gd name="f7" fmla="val 1261"/>
                <a:gd name="f8" fmla="val 1796"/>
                <a:gd name="f9" fmla="val 788"/>
                <a:gd name="f10" fmla="val 4159"/>
                <a:gd name="f11" fmla="val 347"/>
                <a:gd name="f12" fmla="val 4285"/>
                <a:gd name="f13" fmla="val 1"/>
                <a:gd name="f14" fmla="val 4694"/>
                <a:gd name="f15" fmla="val 5167"/>
                <a:gd name="f16" fmla="val 7876"/>
                <a:gd name="f17" fmla="val 8412"/>
                <a:gd name="f18" fmla="val 473"/>
                <a:gd name="f19" fmla="val 8885"/>
                <a:gd name="f20" fmla="val 1009"/>
                <a:gd name="f21" fmla="val 1702"/>
                <a:gd name="f22" fmla="val 1891"/>
                <a:gd name="f23" fmla="val 2049"/>
                <a:gd name="f24" fmla="val 8727"/>
                <a:gd name="f25" fmla="val 8538"/>
                <a:gd name="f26" fmla="val 4442"/>
                <a:gd name="f27" fmla="val 4253"/>
                <a:gd name="f28" fmla="val 4096"/>
                <a:gd name="f29" fmla="val 1481"/>
                <a:gd name="f30" fmla="val 1954"/>
                <a:gd name="f31" fmla="val 2111"/>
                <a:gd name="f32" fmla="val 3781"/>
                <a:gd name="f33" fmla="val 630"/>
                <a:gd name="f34" fmla="val 7877"/>
                <a:gd name="f35" fmla="val 9673"/>
                <a:gd name="f36" fmla="val 10145"/>
                <a:gd name="f37" fmla="val 9956"/>
                <a:gd name="f38" fmla="val 9767"/>
                <a:gd name="f39" fmla="val 9610"/>
                <a:gd name="f40" fmla="val 10271"/>
                <a:gd name="f41" fmla="val 10114"/>
                <a:gd name="f42" fmla="val 9672"/>
                <a:gd name="f43" fmla="val 9421"/>
                <a:gd name="f44" fmla="val 8570"/>
                <a:gd name="f45" fmla="val 6774"/>
                <a:gd name="f46" fmla="val 6617"/>
                <a:gd name="f47" fmla="val 9893"/>
                <a:gd name="f48" fmla="val 6270"/>
                <a:gd name="f49" fmla="val 9609"/>
                <a:gd name="f50" fmla="val 5262"/>
                <a:gd name="f51" fmla="val 4789"/>
                <a:gd name="f52" fmla="val 10082"/>
                <a:gd name="f53" fmla="val 10617"/>
                <a:gd name="f54" fmla="val 11184"/>
                <a:gd name="f55" fmla="val 6648"/>
                <a:gd name="f56" fmla="val 11373"/>
                <a:gd name="f57" fmla="val 10995"/>
                <a:gd name="f58" fmla="val 9799"/>
                <a:gd name="f59" fmla="val 10775"/>
                <a:gd name="f60" fmla="val 10933"/>
                <a:gd name="f61" fmla="val 11342"/>
                <a:gd name="f62" fmla="val 8790"/>
                <a:gd name="f63" fmla="val 8380"/>
                <a:gd name="f64" fmla="val 7908"/>
                <a:gd name="f65" fmla="val 5198"/>
                <a:gd name="f66" fmla="val 11311"/>
                <a:gd name="f67" fmla="val 10870"/>
                <a:gd name="f68" fmla="val 10397"/>
                <a:gd name="f69" fmla="val 8255"/>
                <a:gd name="f70" fmla="*/ f0 1 11658"/>
                <a:gd name="f71" fmla="*/ f1 1 11657"/>
                <a:gd name="f72" fmla="val f2"/>
                <a:gd name="f73" fmla="val f3"/>
                <a:gd name="f74" fmla="val f4"/>
                <a:gd name="f75" fmla="+- f74 0 f72"/>
                <a:gd name="f76" fmla="+- f73 0 f72"/>
                <a:gd name="f77" fmla="*/ f76 1 11658"/>
                <a:gd name="f78" fmla="*/ f75 1 11657"/>
                <a:gd name="f79" fmla="*/ f72 1 f77"/>
                <a:gd name="f80" fmla="*/ f73 1 f77"/>
                <a:gd name="f81" fmla="*/ f72 1 f78"/>
                <a:gd name="f82" fmla="*/ f74 1 f78"/>
                <a:gd name="f83" fmla="*/ f79 f70 1"/>
                <a:gd name="f84" fmla="*/ f80 f70 1"/>
                <a:gd name="f85" fmla="*/ f82 f71 1"/>
                <a:gd name="f86" fmla="*/ f81 f7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3" t="f86" r="f84" b="f85"/>
              <a:pathLst>
                <a:path w="11658" h="11657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3" y="f15"/>
                  </a:cubicBezTo>
                  <a:lnTo>
                    <a:pt x="f13" y="f16"/>
                  </a:lnTo>
                  <a:cubicBezTo>
                    <a:pt x="f13" y="f17"/>
                    <a:pt x="f18" y="f19"/>
                    <a:pt x="f20" y="f19"/>
                  </a:cubicBezTo>
                  <a:lnTo>
                    <a:pt x="f21" y="f19"/>
                  </a:lnTo>
                  <a:cubicBezTo>
                    <a:pt x="f22" y="f19"/>
                    <a:pt x="f23" y="f24"/>
                    <a:pt x="f23" y="f25"/>
                  </a:cubicBezTo>
                  <a:lnTo>
                    <a:pt x="f23" y="f26"/>
                  </a:lnTo>
                  <a:cubicBezTo>
                    <a:pt x="f23" y="f27"/>
                    <a:pt x="f22" y="f28"/>
                    <a:pt x="f21" y="f28"/>
                  </a:cubicBezTo>
                  <a:lnTo>
                    <a:pt x="f29" y="f28"/>
                  </a:lnTo>
                  <a:cubicBezTo>
                    <a:pt x="f30" y="f31"/>
                    <a:pt x="f32" y="f33"/>
                    <a:pt x="f5" y="f33"/>
                  </a:cubicBezTo>
                  <a:cubicBezTo>
                    <a:pt x="f34" y="f33"/>
                    <a:pt x="f35" y="f31"/>
                    <a:pt x="f36" y="f28"/>
                  </a:cubicBezTo>
                  <a:lnTo>
                    <a:pt x="f37" y="f28"/>
                  </a:lnTo>
                  <a:cubicBezTo>
                    <a:pt x="f38" y="f28"/>
                    <a:pt x="f39" y="f27"/>
                    <a:pt x="f39" y="f26"/>
                  </a:cubicBezTo>
                  <a:lnTo>
                    <a:pt x="f39" y="f25"/>
                  </a:lnTo>
                  <a:cubicBezTo>
                    <a:pt x="f39" y="f24"/>
                    <a:pt x="f38" y="f19"/>
                    <a:pt x="f37" y="f19"/>
                  </a:cubicBezTo>
                  <a:lnTo>
                    <a:pt x="f40" y="f19"/>
                  </a:lnTo>
                  <a:cubicBezTo>
                    <a:pt x="f41" y="f42"/>
                    <a:pt x="f43" y="f40"/>
                    <a:pt x="f44" y="f40"/>
                  </a:cubicBezTo>
                  <a:lnTo>
                    <a:pt x="f45" y="f40"/>
                  </a:lnTo>
                  <a:cubicBezTo>
                    <a:pt x="f46" y="f47"/>
                    <a:pt x="f48" y="f49"/>
                    <a:pt x="f5" y="f49"/>
                  </a:cubicBezTo>
                  <a:cubicBezTo>
                    <a:pt x="f50" y="f49"/>
                    <a:pt x="f51" y="f52"/>
                    <a:pt x="f51" y="f53"/>
                  </a:cubicBezTo>
                  <a:cubicBezTo>
                    <a:pt x="f51" y="f54"/>
                    <a:pt x="f50" y="f4"/>
                    <a:pt x="f5" y="f4"/>
                  </a:cubicBezTo>
                  <a:cubicBezTo>
                    <a:pt x="f48" y="f4"/>
                    <a:pt x="f55" y="f56"/>
                    <a:pt x="f45" y="f57"/>
                  </a:cubicBezTo>
                  <a:lnTo>
                    <a:pt x="f44" y="f57"/>
                  </a:lnTo>
                  <a:cubicBezTo>
                    <a:pt x="f58" y="f57"/>
                    <a:pt x="f59" y="f52"/>
                    <a:pt x="f60" y="f19"/>
                  </a:cubicBezTo>
                  <a:cubicBezTo>
                    <a:pt x="f61" y="f62"/>
                    <a:pt x="f3" y="f63"/>
                    <a:pt x="f3" y="f64"/>
                  </a:cubicBezTo>
                  <a:lnTo>
                    <a:pt x="f3" y="f65"/>
                  </a:lnTo>
                  <a:cubicBezTo>
                    <a:pt x="f3" y="f14"/>
                    <a:pt x="f66" y="f27"/>
                    <a:pt x="f67" y="f10"/>
                  </a:cubicBezTo>
                  <a:cubicBezTo>
                    <a:pt x="f68" y="f8"/>
                    <a:pt x="f69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7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chemeClr val="bg1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21" name="Google Shape;6973;p88">
              <a:extLst>
                <a:ext uri="{FF2B5EF4-FFF2-40B4-BE49-F238E27FC236}">
                  <a16:creationId xmlns:a16="http://schemas.microsoft.com/office/drawing/2014/main" id="{BE5AA39F-9606-D2B3-A527-9211E3D71C04}"/>
                </a:ext>
              </a:extLst>
            </p:cNvPr>
            <p:cNvSpPr/>
            <p:nvPr/>
          </p:nvSpPr>
          <p:spPr>
            <a:xfrm>
              <a:off x="6211244" y="1804897"/>
              <a:ext cx="239444" cy="23563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270"/>
                <a:gd name="f4" fmla="val 6170"/>
                <a:gd name="f5" fmla="val 3119"/>
                <a:gd name="f6" fmla="val 1386"/>
                <a:gd name="f7" fmla="val 3308"/>
                <a:gd name="f8" fmla="val 3466"/>
                <a:gd name="f9" fmla="val 1544"/>
                <a:gd name="f10" fmla="val 1733"/>
                <a:gd name="f11" fmla="val 1953"/>
                <a:gd name="f12" fmla="val 2079"/>
                <a:gd name="f13" fmla="val 2930"/>
                <a:gd name="f14" fmla="val 2773"/>
                <a:gd name="f15" fmla="val 2741"/>
                <a:gd name="f16" fmla="val 2867"/>
                <a:gd name="f17" fmla="val 3088"/>
                <a:gd name="f18" fmla="val 4474"/>
                <a:gd name="f19" fmla="val 4663"/>
                <a:gd name="f20" fmla="val 4820"/>
                <a:gd name="f21" fmla="val 3151"/>
                <a:gd name="f22" fmla="val 1449"/>
                <a:gd name="f23" fmla="val 63"/>
                <a:gd name="f24" fmla="val 3592"/>
                <a:gd name="f25" fmla="val 158"/>
                <a:gd name="f26" fmla="val 4096"/>
                <a:gd name="f27" fmla="val 441"/>
                <a:gd name="f28" fmla="val 4568"/>
                <a:gd name="f29" fmla="val 5734"/>
                <a:gd name="f30" fmla="val 5828"/>
                <a:gd name="f31" fmla="val 5955"/>
                <a:gd name="f32" fmla="val 126"/>
                <a:gd name="f33" fmla="val 6081"/>
                <a:gd name="f34" fmla="val 171"/>
                <a:gd name="f35" fmla="val 6125"/>
                <a:gd name="f36" fmla="val 263"/>
                <a:gd name="f37" fmla="val 357"/>
                <a:gd name="f38" fmla="val 396"/>
                <a:gd name="f39" fmla="val 436"/>
                <a:gd name="f40" fmla="val 6162"/>
                <a:gd name="f41" fmla="val 473"/>
                <a:gd name="f42" fmla="val 6144"/>
                <a:gd name="f43" fmla="val 1638"/>
                <a:gd name="f44" fmla="val 5765"/>
                <a:gd name="f45" fmla="val 6049"/>
                <a:gd name="f46" fmla="val 2615"/>
                <a:gd name="f47" fmla="val 4852"/>
                <a:gd name="f48" fmla="val 4789"/>
                <a:gd name="f49" fmla="*/ f0 1 6270"/>
                <a:gd name="f50" fmla="*/ f1 1 6170"/>
                <a:gd name="f51" fmla="val f2"/>
                <a:gd name="f52" fmla="val f3"/>
                <a:gd name="f53" fmla="val f4"/>
                <a:gd name="f54" fmla="+- f53 0 f51"/>
                <a:gd name="f55" fmla="+- f52 0 f51"/>
                <a:gd name="f56" fmla="*/ f55 1 6270"/>
                <a:gd name="f57" fmla="*/ f54 1 6170"/>
                <a:gd name="f58" fmla="*/ f51 1 f56"/>
                <a:gd name="f59" fmla="*/ f52 1 f56"/>
                <a:gd name="f60" fmla="*/ f51 1 f57"/>
                <a:gd name="f61" fmla="*/ f53 1 f57"/>
                <a:gd name="f62" fmla="*/ f58 f49 1"/>
                <a:gd name="f63" fmla="*/ f59 f49 1"/>
                <a:gd name="f64" fmla="*/ f61 f50 1"/>
                <a:gd name="f65" fmla="*/ f60 f5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2" t="f65" r="f63" b="f64"/>
              <a:pathLst>
                <a:path w="6270" h="6170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1"/>
                    <a:pt x="f14" y="f10"/>
                  </a:cubicBezTo>
                  <a:cubicBezTo>
                    <a:pt x="f14" y="f9"/>
                    <a:pt x="f13" y="f6"/>
                    <a:pt x="f5" y="f6"/>
                  </a:cubicBezTo>
                  <a:close/>
                  <a:moveTo>
                    <a:pt x="f5" y="f15"/>
                  </a:moveTo>
                  <a:cubicBezTo>
                    <a:pt x="f7" y="f15"/>
                    <a:pt x="f8" y="f16"/>
                    <a:pt x="f8" y="f17"/>
                  </a:cubicBezTo>
                  <a:lnTo>
                    <a:pt x="f8" y="f18"/>
                  </a:lnTo>
                  <a:cubicBezTo>
                    <a:pt x="f8" y="f19"/>
                    <a:pt x="f7" y="f20"/>
                    <a:pt x="f5" y="f20"/>
                  </a:cubicBezTo>
                  <a:cubicBezTo>
                    <a:pt x="f13" y="f20"/>
                    <a:pt x="f14" y="f19"/>
                    <a:pt x="f14" y="f18"/>
                  </a:cubicBezTo>
                  <a:lnTo>
                    <a:pt x="f14" y="f17"/>
                  </a:lnTo>
                  <a:cubicBezTo>
                    <a:pt x="f14" y="f16"/>
                    <a:pt x="f13" y="f15"/>
                    <a:pt x="f5" y="f15"/>
                  </a:cubicBezTo>
                  <a:close/>
                  <a:moveTo>
                    <a:pt x="f21" y="f2"/>
                  </a:moveTo>
                  <a:cubicBezTo>
                    <a:pt x="f22" y="f2"/>
                    <a:pt x="f23" y="f6"/>
                    <a:pt x="f23" y="f17"/>
                  </a:cubicBezTo>
                  <a:cubicBezTo>
                    <a:pt x="f23" y="f24"/>
                    <a:pt x="f25" y="f26"/>
                    <a:pt x="f27" y="f28"/>
                  </a:cubicBezTo>
                  <a:lnTo>
                    <a:pt x="f23" y="f29"/>
                  </a:lnTo>
                  <a:cubicBezTo>
                    <a:pt x="f2" y="f30"/>
                    <a:pt x="f2" y="f31"/>
                    <a:pt x="f32" y="f33"/>
                  </a:cubicBezTo>
                  <a:cubicBezTo>
                    <a:pt x="f34" y="f35"/>
                    <a:pt x="f36" y="f4"/>
                    <a:pt x="f37" y="f4"/>
                  </a:cubicBezTo>
                  <a:cubicBezTo>
                    <a:pt x="f38" y="f4"/>
                    <a:pt x="f39" y="f40"/>
                    <a:pt x="f41" y="f42"/>
                  </a:cubicBezTo>
                  <a:lnTo>
                    <a:pt x="f43" y="f44"/>
                  </a:lnTo>
                  <a:cubicBezTo>
                    <a:pt x="f12" y="f45"/>
                    <a:pt x="f46" y="f42"/>
                    <a:pt x="f21" y="f42"/>
                  </a:cubicBezTo>
                  <a:cubicBezTo>
                    <a:pt x="f47" y="f42"/>
                    <a:pt x="f3" y="f48"/>
                    <a:pt x="f3" y="f17"/>
                  </a:cubicBezTo>
                  <a:cubicBezTo>
                    <a:pt x="f3" y="f6"/>
                    <a:pt x="f47" y="f2"/>
                    <a:pt x="f21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7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chemeClr val="bg1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122" name="Google Shape;7004;p88">
            <a:extLst>
              <a:ext uri="{FF2B5EF4-FFF2-40B4-BE49-F238E27FC236}">
                <a16:creationId xmlns:a16="http://schemas.microsoft.com/office/drawing/2014/main" id="{9ADC5959-C660-360C-449B-DBA0ED80CA4A}"/>
              </a:ext>
            </a:extLst>
          </p:cNvPr>
          <p:cNvGrpSpPr/>
          <p:nvPr/>
        </p:nvGrpSpPr>
        <p:grpSpPr>
          <a:xfrm>
            <a:off x="3285821" y="2277271"/>
            <a:ext cx="625693" cy="594799"/>
            <a:chOff x="3781537" y="1707952"/>
            <a:chExt cx="469270" cy="446099"/>
          </a:xfrm>
          <a:solidFill>
            <a:schemeClr val="bg2"/>
          </a:solidFill>
        </p:grpSpPr>
        <p:sp>
          <p:nvSpPr>
            <p:cNvPr id="123" name="Google Shape;7005;p88">
              <a:extLst>
                <a:ext uri="{FF2B5EF4-FFF2-40B4-BE49-F238E27FC236}">
                  <a16:creationId xmlns:a16="http://schemas.microsoft.com/office/drawing/2014/main" id="{2A036D39-CFAD-C250-2C28-0A94F5979E0C}"/>
                </a:ext>
              </a:extLst>
            </p:cNvPr>
            <p:cNvSpPr/>
            <p:nvPr/>
          </p:nvSpPr>
          <p:spPr>
            <a:xfrm>
              <a:off x="3924705" y="1707952"/>
              <a:ext cx="326102" cy="3278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539"/>
                <a:gd name="f4" fmla="val 8586"/>
                <a:gd name="f5" fmla="val 5156"/>
                <a:gd name="f6" fmla="val 1"/>
                <a:gd name="f7" fmla="val 4372"/>
                <a:gd name="f8" fmla="val 3593"/>
                <a:gd name="f9" fmla="val 308"/>
                <a:gd name="f10" fmla="val 2994"/>
                <a:gd name="f11" fmla="val 922"/>
                <a:gd name="f12" fmla="val 1450"/>
                <a:gd name="f13" fmla="val 2466"/>
                <a:gd name="f14" fmla="val 1681"/>
                <a:gd name="f15" fmla="val 2417"/>
                <a:gd name="f16" fmla="val 1916"/>
                <a:gd name="f17" fmla="val 2392"/>
                <a:gd name="f18" fmla="val 2152"/>
                <a:gd name="f19" fmla="val 2529"/>
                <a:gd name="f20" fmla="val 2909"/>
                <a:gd name="f21" fmla="val 2456"/>
                <a:gd name="f22" fmla="val 3277"/>
                <a:gd name="f23" fmla="val 2592"/>
                <a:gd name="f24" fmla="val 3939"/>
                <a:gd name="f25" fmla="val 1899"/>
                <a:gd name="f26" fmla="val 4270"/>
                <a:gd name="f27" fmla="val 1568"/>
                <a:gd name="f28" fmla="val 4703"/>
                <a:gd name="f29" fmla="val 1402"/>
                <a:gd name="f30" fmla="val 5136"/>
                <a:gd name="f31" fmla="val 5569"/>
                <a:gd name="f32" fmla="val 6003"/>
                <a:gd name="f33" fmla="val 6333"/>
                <a:gd name="f34" fmla="val 7027"/>
                <a:gd name="f35" fmla="val 3631"/>
                <a:gd name="f36" fmla="val 4325"/>
                <a:gd name="f37" fmla="val 6719"/>
                <a:gd name="f38" fmla="val 3608"/>
                <a:gd name="f39" fmla="val 7050"/>
                <a:gd name="f40" fmla="val 3175"/>
                <a:gd name="f41" fmla="val 7215"/>
                <a:gd name="f42" fmla="val 2742"/>
                <a:gd name="f43" fmla="val 2309"/>
                <a:gd name="f44" fmla="val 1875"/>
                <a:gd name="f45" fmla="val 1545"/>
                <a:gd name="f46" fmla="val 1261"/>
                <a:gd name="f47" fmla="val 6435"/>
                <a:gd name="f48" fmla="val 1104"/>
                <a:gd name="f49" fmla="val 6089"/>
                <a:gd name="f50" fmla="val 1072"/>
                <a:gd name="f51" fmla="val 5742"/>
                <a:gd name="f52" fmla="val 6782"/>
                <a:gd name="f53" fmla="val 158"/>
                <a:gd name="f54" fmla="val 7097"/>
                <a:gd name="f55" fmla="val 348"/>
                <a:gd name="f56" fmla="val 7381"/>
                <a:gd name="f57" fmla="val 600"/>
                <a:gd name="f58" fmla="val 7664"/>
                <a:gd name="f59" fmla="val 1214"/>
                <a:gd name="f60" fmla="val 8278"/>
                <a:gd name="f61" fmla="val 2002"/>
                <a:gd name="f62" fmla="val 2781"/>
                <a:gd name="f63" fmla="val 3561"/>
                <a:gd name="f64" fmla="val 4333"/>
                <a:gd name="f65" fmla="val 4916"/>
                <a:gd name="f66" fmla="val 7342"/>
                <a:gd name="f67" fmla="val 5270"/>
                <a:gd name="f68" fmla="val 4073"/>
                <a:gd name="f69" fmla="val 2151"/>
                <a:gd name="f70" fmla="val 6727"/>
                <a:gd name="f71" fmla="val 5940"/>
                <a:gd name="f72" fmla="*/ f0 1 8539"/>
                <a:gd name="f73" fmla="*/ f1 1 8586"/>
                <a:gd name="f74" fmla="val f2"/>
                <a:gd name="f75" fmla="val f3"/>
                <a:gd name="f76" fmla="val f4"/>
                <a:gd name="f77" fmla="+- f76 0 f74"/>
                <a:gd name="f78" fmla="+- f75 0 f74"/>
                <a:gd name="f79" fmla="*/ f78 1 8539"/>
                <a:gd name="f80" fmla="*/ f77 1 8586"/>
                <a:gd name="f81" fmla="*/ f74 1 f79"/>
                <a:gd name="f82" fmla="*/ f75 1 f79"/>
                <a:gd name="f83" fmla="*/ f74 1 f80"/>
                <a:gd name="f84" fmla="*/ f76 1 f80"/>
                <a:gd name="f85" fmla="*/ f81 f72 1"/>
                <a:gd name="f86" fmla="*/ f82 f72 1"/>
                <a:gd name="f87" fmla="*/ f84 f73 1"/>
                <a:gd name="f88" fmla="*/ f83 f7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5" t="f88" r="f86" b="f87"/>
              <a:pathLst>
                <a:path w="8539" h="8586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14" y="f15"/>
                    <a:pt x="f16" y="f17"/>
                    <a:pt x="f18" y="f17"/>
                  </a:cubicBezTo>
                  <a:cubicBezTo>
                    <a:pt x="f19" y="f17"/>
                    <a:pt x="f20" y="f21"/>
                    <a:pt x="f22" y="f23"/>
                  </a:cubicBezTo>
                  <a:lnTo>
                    <a:pt x="f24" y="f25"/>
                  </a:lnTo>
                  <a:cubicBezTo>
                    <a:pt x="f26" y="f27"/>
                    <a:pt x="f28" y="f29"/>
                    <a:pt x="f30" y="f29"/>
                  </a:cubicBezTo>
                  <a:cubicBezTo>
                    <a:pt x="f31" y="f29"/>
                    <a:pt x="f32" y="f27"/>
                    <a:pt x="f33" y="f25"/>
                  </a:cubicBezTo>
                  <a:cubicBezTo>
                    <a:pt x="f34" y="f23"/>
                    <a:pt x="f34" y="f35"/>
                    <a:pt x="f33" y="f36"/>
                  </a:cubicBezTo>
                  <a:lnTo>
                    <a:pt x="f24" y="f37"/>
                  </a:lnTo>
                  <a:cubicBezTo>
                    <a:pt x="f38" y="f39"/>
                    <a:pt x="f40" y="f41"/>
                    <a:pt x="f42" y="f41"/>
                  </a:cubicBezTo>
                  <a:cubicBezTo>
                    <a:pt x="f43" y="f41"/>
                    <a:pt x="f44" y="f39"/>
                    <a:pt x="f45" y="f37"/>
                  </a:cubicBezTo>
                  <a:cubicBezTo>
                    <a:pt x="f46" y="f47"/>
                    <a:pt x="f48" y="f49"/>
                    <a:pt x="f50" y="f51"/>
                  </a:cubicBezTo>
                  <a:lnTo>
                    <a:pt x="f6" y="f52"/>
                  </a:lnTo>
                  <a:cubicBezTo>
                    <a:pt x="f53" y="f54"/>
                    <a:pt x="f55" y="f56"/>
                    <a:pt x="f57" y="f58"/>
                  </a:cubicBezTo>
                  <a:cubicBezTo>
                    <a:pt x="f59" y="f60"/>
                    <a:pt x="f61" y="f4"/>
                    <a:pt x="f62" y="f4"/>
                  </a:cubicBezTo>
                  <a:cubicBezTo>
                    <a:pt x="f63" y="f4"/>
                    <a:pt x="f64" y="f60"/>
                    <a:pt x="f65" y="f58"/>
                  </a:cubicBezTo>
                  <a:lnTo>
                    <a:pt x="f66" y="f67"/>
                  </a:lnTo>
                  <a:cubicBezTo>
                    <a:pt x="f3" y="f68"/>
                    <a:pt x="f3" y="f69"/>
                    <a:pt x="f66" y="f11"/>
                  </a:cubicBezTo>
                  <a:cubicBezTo>
                    <a:pt x="f70" y="f9"/>
                    <a:pt x="f71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7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chemeClr val="bg1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24" name="Google Shape;7006;p88">
              <a:extLst>
                <a:ext uri="{FF2B5EF4-FFF2-40B4-BE49-F238E27FC236}">
                  <a16:creationId xmlns:a16="http://schemas.microsoft.com/office/drawing/2014/main" id="{20303F55-A9E5-7549-4481-3972677E8A93}"/>
                </a:ext>
              </a:extLst>
            </p:cNvPr>
            <p:cNvSpPr/>
            <p:nvPr/>
          </p:nvSpPr>
          <p:spPr>
            <a:xfrm>
              <a:off x="3781537" y="1823441"/>
              <a:ext cx="329723" cy="33061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634"/>
                <a:gd name="f4" fmla="val 8657"/>
                <a:gd name="f5" fmla="val 5865"/>
                <a:gd name="f6" fmla="val 1"/>
                <a:gd name="f7" fmla="val 5081"/>
                <a:gd name="f8" fmla="val 4301"/>
                <a:gd name="f9" fmla="val 308"/>
                <a:gd name="f10" fmla="val 3718"/>
                <a:gd name="f11" fmla="val 922"/>
                <a:gd name="f12" fmla="val 1230"/>
                <a:gd name="f13" fmla="val 3411"/>
                <a:gd name="f14" fmla="val 4640"/>
                <a:gd name="f15" fmla="val 6562"/>
                <a:gd name="f16" fmla="val 7759"/>
                <a:gd name="f17" fmla="val 1844"/>
                <a:gd name="f18" fmla="val 8358"/>
                <a:gd name="f19" fmla="val 2632"/>
                <a:gd name="f20" fmla="val 3415"/>
                <a:gd name="f21" fmla="val 4199"/>
                <a:gd name="f22" fmla="val 4979"/>
                <a:gd name="f23" fmla="val 5577"/>
                <a:gd name="f24" fmla="val 7152"/>
                <a:gd name="f25" fmla="val 6184"/>
                <a:gd name="f26" fmla="val 6938"/>
                <a:gd name="f27" fmla="val 6218"/>
                <a:gd name="f28" fmla="val 6719"/>
                <a:gd name="f29" fmla="val 6235"/>
                <a:gd name="f30" fmla="val 6499"/>
                <a:gd name="f31" fmla="val 6106"/>
                <a:gd name="f32" fmla="val 5709"/>
                <a:gd name="f33" fmla="val 6179"/>
                <a:gd name="f34" fmla="val 5325"/>
                <a:gd name="f35" fmla="val 6058"/>
                <a:gd name="f36" fmla="val 4569"/>
                <a:gd name="f37" fmla="val 6814"/>
                <a:gd name="f38" fmla="val 4238"/>
                <a:gd name="f39" fmla="val 7145"/>
                <a:gd name="f40" fmla="val 3805"/>
                <a:gd name="f41" fmla="val 7310"/>
                <a:gd name="f42" fmla="val 3372"/>
                <a:gd name="f43" fmla="val 2939"/>
                <a:gd name="f44" fmla="val 2505"/>
                <a:gd name="f45" fmla="val 2175"/>
                <a:gd name="f46" fmla="val 1513"/>
                <a:gd name="f47" fmla="val 6121"/>
                <a:gd name="f48" fmla="val 4388"/>
                <a:gd name="f49" fmla="val 4664"/>
                <a:gd name="f50" fmla="val 1899"/>
                <a:gd name="f51" fmla="val 4994"/>
                <a:gd name="f52" fmla="val 1568"/>
                <a:gd name="f53" fmla="val 5428"/>
                <a:gd name="f54" fmla="val 1403"/>
                <a:gd name="f55" fmla="val 5861"/>
                <a:gd name="f56" fmla="val 6294"/>
                <a:gd name="f57" fmla="val 6727"/>
                <a:gd name="f58" fmla="val 7058"/>
                <a:gd name="f59" fmla="val 7342"/>
                <a:gd name="f60" fmla="val 2183"/>
                <a:gd name="f61" fmla="val 7499"/>
                <a:gd name="f62" fmla="val 2561"/>
                <a:gd name="f63" fmla="val 7531"/>
                <a:gd name="f64" fmla="val 2907"/>
                <a:gd name="f65" fmla="val 8287"/>
                <a:gd name="f66" fmla="val 2151"/>
                <a:gd name="f67" fmla="val 8633"/>
                <a:gd name="f68" fmla="val 1805"/>
                <a:gd name="f69" fmla="val 8476"/>
                <a:gd name="f70" fmla="val 1490"/>
                <a:gd name="f71" fmla="val 1206"/>
                <a:gd name="f72" fmla="val 8035"/>
                <a:gd name="f73" fmla="val 7436"/>
                <a:gd name="f74" fmla="val 6648"/>
                <a:gd name="f75" fmla="*/ f0 1 8634"/>
                <a:gd name="f76" fmla="*/ f1 1 8657"/>
                <a:gd name="f77" fmla="val f2"/>
                <a:gd name="f78" fmla="val f3"/>
                <a:gd name="f79" fmla="val f4"/>
                <a:gd name="f80" fmla="+- f79 0 f77"/>
                <a:gd name="f81" fmla="+- f78 0 f77"/>
                <a:gd name="f82" fmla="*/ f81 1 8634"/>
                <a:gd name="f83" fmla="*/ f80 1 8657"/>
                <a:gd name="f84" fmla="*/ f77 1 f82"/>
                <a:gd name="f85" fmla="*/ f78 1 f82"/>
                <a:gd name="f86" fmla="*/ f77 1 f83"/>
                <a:gd name="f87" fmla="*/ f79 1 f83"/>
                <a:gd name="f88" fmla="*/ f84 f75 1"/>
                <a:gd name="f89" fmla="*/ f85 f75 1"/>
                <a:gd name="f90" fmla="*/ f87 f76 1"/>
                <a:gd name="f91" fmla="*/ f86 f7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8" t="f91" r="f89" b="f90"/>
              <a:pathLst>
                <a:path w="8634" h="8657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6" y="f14"/>
                    <a:pt x="f6" y="f15"/>
                    <a:pt x="f12" y="f16"/>
                  </a:cubicBez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18"/>
                    <a:pt x="f23" y="f16"/>
                  </a:cubicBezTo>
                  <a:lnTo>
                    <a:pt x="f24" y="f25"/>
                  </a:lnTo>
                  <a:lnTo>
                    <a:pt x="f24" y="f25"/>
                  </a:lnTo>
                  <a:cubicBezTo>
                    <a:pt x="f26" y="f27"/>
                    <a:pt x="f28" y="f29"/>
                    <a:pt x="f30" y="f29"/>
                  </a:cubicBezTo>
                  <a:cubicBezTo>
                    <a:pt x="f31" y="f29"/>
                    <a:pt x="f32" y="f33"/>
                    <a:pt x="f34" y="f35"/>
                  </a:cubicBezTo>
                  <a:lnTo>
                    <a:pt x="f36" y="f37"/>
                  </a:lnTo>
                  <a:cubicBezTo>
                    <a:pt x="f38" y="f39"/>
                    <a:pt x="f40" y="f41"/>
                    <a:pt x="f42" y="f41"/>
                  </a:cubicBezTo>
                  <a:cubicBezTo>
                    <a:pt x="f43" y="f41"/>
                    <a:pt x="f44" y="f39"/>
                    <a:pt x="f45" y="f37"/>
                  </a:cubicBezTo>
                  <a:cubicBezTo>
                    <a:pt x="f46" y="f47"/>
                    <a:pt x="f46" y="f7"/>
                    <a:pt x="f45" y="f48"/>
                  </a:cubicBezTo>
                  <a:lnTo>
                    <a:pt x="f49" y="f50"/>
                  </a:lnTo>
                  <a:cubicBezTo>
                    <a:pt x="f51" y="f52"/>
                    <a:pt x="f53" y="f54"/>
                    <a:pt x="f55" y="f54"/>
                  </a:cubicBezTo>
                  <a:cubicBezTo>
                    <a:pt x="f56" y="f54"/>
                    <a:pt x="f57" y="f52"/>
                    <a:pt x="f58" y="f50"/>
                  </a:cubicBezTo>
                  <a:cubicBezTo>
                    <a:pt x="f59" y="f60"/>
                    <a:pt x="f61" y="f62"/>
                    <a:pt x="f63" y="f64"/>
                  </a:cubicBezTo>
                  <a:lnTo>
                    <a:pt x="f65" y="f66"/>
                  </a:lnTo>
                  <a:lnTo>
                    <a:pt x="f67" y="f68"/>
                  </a:lnTo>
                  <a:cubicBezTo>
                    <a:pt x="f69" y="f70"/>
                    <a:pt x="f65" y="f71"/>
                    <a:pt x="f72" y="f11"/>
                  </a:cubicBezTo>
                  <a:cubicBezTo>
                    <a:pt x="f73" y="f9"/>
                    <a:pt x="f74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7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chemeClr val="bg1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125" name="Google Shape;7018;p88">
            <a:extLst>
              <a:ext uri="{FF2B5EF4-FFF2-40B4-BE49-F238E27FC236}">
                <a16:creationId xmlns:a16="http://schemas.microsoft.com/office/drawing/2014/main" id="{C7C5AD2B-B520-8741-5E4F-26A25A677CCF}"/>
              </a:ext>
            </a:extLst>
          </p:cNvPr>
          <p:cNvGrpSpPr/>
          <p:nvPr/>
        </p:nvGrpSpPr>
        <p:grpSpPr>
          <a:xfrm>
            <a:off x="7217570" y="2276320"/>
            <a:ext cx="595200" cy="593616"/>
            <a:chOff x="6730349" y="1707239"/>
            <a:chExt cx="446400" cy="445212"/>
          </a:xfrm>
          <a:solidFill>
            <a:schemeClr val="bg2"/>
          </a:solidFill>
        </p:grpSpPr>
        <p:sp>
          <p:nvSpPr>
            <p:cNvPr id="126" name="Google Shape;7019;p88">
              <a:extLst>
                <a:ext uri="{FF2B5EF4-FFF2-40B4-BE49-F238E27FC236}">
                  <a16:creationId xmlns:a16="http://schemas.microsoft.com/office/drawing/2014/main" id="{23A74C74-7072-A9B6-5AF0-093F2568263A}"/>
                </a:ext>
              </a:extLst>
            </p:cNvPr>
            <p:cNvSpPr/>
            <p:nvPr/>
          </p:nvSpPr>
          <p:spPr>
            <a:xfrm>
              <a:off x="6809747" y="1786637"/>
              <a:ext cx="287606" cy="28520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531"/>
                <a:gd name="f4" fmla="val 7468"/>
                <a:gd name="f5" fmla="val 3750"/>
                <a:gd name="f6" fmla="val 663"/>
                <a:gd name="f7" fmla="val 3939"/>
                <a:gd name="f8" fmla="val 4096"/>
                <a:gd name="f9" fmla="val 820"/>
                <a:gd name="f10" fmla="val 1009"/>
                <a:gd name="f11" fmla="val 3624"/>
                <a:gd name="f12" fmla="val 5357"/>
                <a:gd name="f13" fmla="val 4884"/>
                <a:gd name="f14" fmla="val 5514"/>
                <a:gd name="f15" fmla="val 5042"/>
                <a:gd name="f16" fmla="val 5231"/>
                <a:gd name="f17" fmla="val 5294"/>
                <a:gd name="f18" fmla="val 5420"/>
                <a:gd name="f19" fmla="val 5207"/>
                <a:gd name="f20" fmla="val 5451"/>
                <a:gd name="f21" fmla="val 5120"/>
                <a:gd name="f22" fmla="val 5034"/>
                <a:gd name="f23" fmla="val 4947"/>
                <a:gd name="f24" fmla="val 3498"/>
                <a:gd name="f25" fmla="val 3971"/>
                <a:gd name="f26" fmla="val 3435"/>
                <a:gd name="f27" fmla="val 3908"/>
                <a:gd name="f28" fmla="val 3403"/>
                <a:gd name="f29" fmla="val 3813"/>
                <a:gd name="f30" fmla="val 3719"/>
                <a:gd name="f31" fmla="val 3561"/>
                <a:gd name="f32" fmla="val 1"/>
                <a:gd name="f33" fmla="val 1671"/>
                <a:gd name="f34" fmla="val 1702"/>
                <a:gd name="f35" fmla="val 5829"/>
                <a:gd name="f36" fmla="val 5798"/>
                <a:gd name="f37" fmla="val 7499"/>
                <a:gd name="f38" fmla="val 7530"/>
                <a:gd name="f39" fmla="*/ f0 1 7531"/>
                <a:gd name="f40" fmla="*/ f1 1 7468"/>
                <a:gd name="f41" fmla="val f2"/>
                <a:gd name="f42" fmla="val f3"/>
                <a:gd name="f43" fmla="val f4"/>
                <a:gd name="f44" fmla="+- f43 0 f41"/>
                <a:gd name="f45" fmla="+- f42 0 f41"/>
                <a:gd name="f46" fmla="*/ f45 1 7531"/>
                <a:gd name="f47" fmla="*/ f44 1 7468"/>
                <a:gd name="f48" fmla="*/ f41 1 f46"/>
                <a:gd name="f49" fmla="*/ f42 1 f46"/>
                <a:gd name="f50" fmla="*/ f41 1 f47"/>
                <a:gd name="f51" fmla="*/ f43 1 f47"/>
                <a:gd name="f52" fmla="*/ f48 f39 1"/>
                <a:gd name="f53" fmla="*/ f49 f39 1"/>
                <a:gd name="f54" fmla="*/ f51 f40 1"/>
                <a:gd name="f55" fmla="*/ f50 f4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2" t="f55" r="f53" b="f54"/>
              <a:pathLst>
                <a:path w="7531" h="746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lnTo>
                    <a:pt x="f12" y="f13"/>
                  </a:lnTo>
                  <a:cubicBezTo>
                    <a:pt x="f14" y="f15"/>
                    <a:pt x="f14" y="f16"/>
                    <a:pt x="f12" y="f12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18"/>
                    <a:pt x="f13" y="f12"/>
                  </a:cubicBezTo>
                  <a:lnTo>
                    <a:pt x="f24" y="f25"/>
                  </a:lnTo>
                  <a:cubicBezTo>
                    <a:pt x="f26" y="f27"/>
                    <a:pt x="f28" y="f29"/>
                    <a:pt x="f28" y="f30"/>
                  </a:cubicBezTo>
                  <a:lnTo>
                    <a:pt x="f28" y="f10"/>
                  </a:lnTo>
                  <a:cubicBezTo>
                    <a:pt x="f28" y="f9"/>
                    <a:pt x="f31" y="f6"/>
                    <a:pt x="f5" y="f6"/>
                  </a:cubicBezTo>
                  <a:close/>
                  <a:moveTo>
                    <a:pt x="f5" y="f32"/>
                  </a:moveTo>
                  <a:cubicBezTo>
                    <a:pt x="f33" y="f32"/>
                    <a:pt x="f32" y="f34"/>
                    <a:pt x="f32" y="f5"/>
                  </a:cubicBezTo>
                  <a:cubicBezTo>
                    <a:pt x="f32" y="f35"/>
                    <a:pt x="f34" y="f4"/>
                    <a:pt x="f5" y="f4"/>
                  </a:cubicBezTo>
                  <a:cubicBezTo>
                    <a:pt x="f36" y="f4"/>
                    <a:pt x="f37" y="f36"/>
                    <a:pt x="f37" y="f5"/>
                  </a:cubicBezTo>
                  <a:cubicBezTo>
                    <a:pt x="f38" y="f34"/>
                    <a:pt x="f35" y="f32"/>
                    <a:pt x="f5" y="f3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7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chemeClr val="bg1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27" name="Google Shape;7020;p88">
              <a:extLst>
                <a:ext uri="{FF2B5EF4-FFF2-40B4-BE49-F238E27FC236}">
                  <a16:creationId xmlns:a16="http://schemas.microsoft.com/office/drawing/2014/main" id="{A3D24D6D-9BCE-9BE4-F8EB-FA35579BE71C}"/>
                </a:ext>
              </a:extLst>
            </p:cNvPr>
            <p:cNvSpPr/>
            <p:nvPr/>
          </p:nvSpPr>
          <p:spPr>
            <a:xfrm>
              <a:off x="6730349" y="1707239"/>
              <a:ext cx="446400" cy="44521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689"/>
                <a:gd name="f4" fmla="val 11658"/>
                <a:gd name="f5" fmla="val 5829"/>
                <a:gd name="f6" fmla="val 1355"/>
                <a:gd name="f7" fmla="val 8286"/>
                <a:gd name="f8" fmla="val 10271"/>
                <a:gd name="f9" fmla="val 3372"/>
                <a:gd name="f10" fmla="val 8318"/>
                <a:gd name="f11" fmla="val 3403"/>
                <a:gd name="f12" fmla="val 1387"/>
                <a:gd name="f13" fmla="val 8255"/>
                <a:gd name="f14" fmla="val 3371"/>
                <a:gd name="f15" fmla="val 1"/>
                <a:gd name="f16" fmla="val 2647"/>
                <a:gd name="f17" fmla="val 2616"/>
                <a:gd name="f18" fmla="val 9011"/>
                <a:gd name="f19" fmla="val 11657"/>
                <a:gd name="f20" fmla="val 9042"/>
                <a:gd name="f21" fmla="*/ f0 1 11689"/>
                <a:gd name="f22" fmla="*/ f1 1 11658"/>
                <a:gd name="f23" fmla="val f2"/>
                <a:gd name="f24" fmla="val f3"/>
                <a:gd name="f25" fmla="val f4"/>
                <a:gd name="f26" fmla="+- f25 0 f23"/>
                <a:gd name="f27" fmla="+- f24 0 f23"/>
                <a:gd name="f28" fmla="*/ f27 1 11689"/>
                <a:gd name="f29" fmla="*/ f26 1 11658"/>
                <a:gd name="f30" fmla="*/ f23 1 f28"/>
                <a:gd name="f31" fmla="*/ f24 1 f28"/>
                <a:gd name="f32" fmla="*/ f23 1 f29"/>
                <a:gd name="f33" fmla="*/ f25 1 f29"/>
                <a:gd name="f34" fmla="*/ f30 f21 1"/>
                <a:gd name="f35" fmla="*/ f31 f21 1"/>
                <a:gd name="f36" fmla="*/ f33 f22 1"/>
                <a:gd name="f37" fmla="*/ f32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11689" h="11658">
                  <a:moveTo>
                    <a:pt x="f5" y="f6"/>
                  </a:moveTo>
                  <a:cubicBezTo>
                    <a:pt x="f7" y="f6"/>
                    <a:pt x="f8" y="f9"/>
                    <a:pt x="f8" y="f5"/>
                  </a:cubicBezTo>
                  <a:cubicBezTo>
                    <a:pt x="f8" y="f7"/>
                    <a:pt x="f10" y="f8"/>
                    <a:pt x="f5" y="f8"/>
                  </a:cubicBezTo>
                  <a:cubicBezTo>
                    <a:pt x="f11" y="f8"/>
                    <a:pt x="f12" y="f13"/>
                    <a:pt x="f12" y="f5"/>
                  </a:cubicBezTo>
                  <a:cubicBezTo>
                    <a:pt x="f12" y="f9"/>
                    <a:pt x="f14" y="f6"/>
                    <a:pt x="f5" y="f6"/>
                  </a:cubicBezTo>
                  <a:close/>
                  <a:moveTo>
                    <a:pt x="f5" y="f15"/>
                  </a:moveTo>
                  <a:cubicBezTo>
                    <a:pt x="f16" y="f15"/>
                    <a:pt x="f2" y="f17"/>
                    <a:pt x="f2" y="f5"/>
                  </a:cubicBezTo>
                  <a:cubicBezTo>
                    <a:pt x="f2" y="f18"/>
                    <a:pt x="f16" y="f19"/>
                    <a:pt x="f5" y="f19"/>
                  </a:cubicBezTo>
                  <a:cubicBezTo>
                    <a:pt x="f18" y="f19"/>
                    <a:pt x="f19" y="f18"/>
                    <a:pt x="f19" y="f5"/>
                  </a:cubicBezTo>
                  <a:cubicBezTo>
                    <a:pt x="f3" y="f17"/>
                    <a:pt x="f20" y="f15"/>
                    <a:pt x="f5" y="f1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7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chemeClr val="bg1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sp>
        <p:nvSpPr>
          <p:cNvPr id="128" name="Google Shape;5917;p86">
            <a:extLst>
              <a:ext uri="{FF2B5EF4-FFF2-40B4-BE49-F238E27FC236}">
                <a16:creationId xmlns:a16="http://schemas.microsoft.com/office/drawing/2014/main" id="{04B2DBC0-6173-E03D-00CD-C61F1E9E95B7}"/>
              </a:ext>
            </a:extLst>
          </p:cNvPr>
          <p:cNvSpPr/>
          <p:nvPr/>
        </p:nvSpPr>
        <p:spPr>
          <a:xfrm>
            <a:off x="4030142" y="3436134"/>
            <a:ext cx="601381" cy="617561"/>
          </a:xfrm>
          <a:custGeom>
            <a:avLst/>
            <a:gdLst>
              <a:gd name="f0" fmla="val w"/>
              <a:gd name="f1" fmla="val h"/>
              <a:gd name="f2" fmla="val 0"/>
              <a:gd name="f3" fmla="val 12446"/>
              <a:gd name="f4" fmla="val 12698"/>
              <a:gd name="f5" fmla="val 6239"/>
              <a:gd name="f6" fmla="val 1"/>
              <a:gd name="f7" fmla="val 5105"/>
              <a:gd name="f8" fmla="val 4191"/>
              <a:gd name="f9" fmla="val 915"/>
              <a:gd name="f10" fmla="val 4159"/>
              <a:gd name="f11" fmla="val 2112"/>
              <a:gd name="f12" fmla="val 3088"/>
              <a:gd name="f13" fmla="val 4852"/>
              <a:gd name="f14" fmla="val 3939"/>
              <a:gd name="f15" fmla="val 5798"/>
              <a:gd name="f16" fmla="val 4097"/>
              <a:gd name="f17" fmla="val 5294"/>
              <a:gd name="f18" fmla="val 5483"/>
              <a:gd name="f19" fmla="val 6333"/>
              <a:gd name="f20" fmla="val 7310"/>
              <a:gd name="f21" fmla="val 7657"/>
              <a:gd name="f22" fmla="val 4222"/>
              <a:gd name="f23" fmla="val 7972"/>
              <a:gd name="f24" fmla="val 4380"/>
              <a:gd name="f25" fmla="val 8255"/>
              <a:gd name="f26" fmla="val 3403"/>
              <a:gd name="f27" fmla="val 9043"/>
              <a:gd name="f28" fmla="val 3057"/>
              <a:gd name="f29" fmla="val 8728"/>
              <a:gd name="f30" fmla="val 2584"/>
              <a:gd name="f31" fmla="val 8570"/>
              <a:gd name="f32" fmla="val 946"/>
              <a:gd name="f33" fmla="val 8602"/>
              <a:gd name="f34" fmla="val 9515"/>
              <a:gd name="f35" fmla="val 10650"/>
              <a:gd name="f36" fmla="val 11784"/>
              <a:gd name="f37" fmla="val 12697"/>
              <a:gd name="f38" fmla="val 3246"/>
              <a:gd name="f39" fmla="val 4128"/>
              <a:gd name="f40" fmla="val 11752"/>
              <a:gd name="f41" fmla="val 10303"/>
              <a:gd name="f42" fmla="val 4096"/>
              <a:gd name="f43" fmla="val 9988"/>
              <a:gd name="f44" fmla="val 9704"/>
              <a:gd name="f45" fmla="val 4947"/>
              <a:gd name="f46" fmla="val 8917"/>
              <a:gd name="f47" fmla="val 9232"/>
              <a:gd name="f48" fmla="val 5766"/>
              <a:gd name="f49" fmla="val 9389"/>
              <a:gd name="f50" fmla="val 6743"/>
              <a:gd name="f51" fmla="val 7184"/>
              <a:gd name="f52" fmla="val 9200"/>
              <a:gd name="f53" fmla="val 7530"/>
              <a:gd name="f54" fmla="val 8507"/>
              <a:gd name="f55" fmla="val 8350"/>
              <a:gd name="f56" fmla="val 8287"/>
              <a:gd name="f57" fmla="val 10366"/>
              <a:gd name="f58" fmla="val 11500"/>
              <a:gd name="f59" fmla="val 12414"/>
              <a:gd name="f60" fmla="val 12445"/>
              <a:gd name="f61" fmla="val 11563"/>
              <a:gd name="f62" fmla="val 9862"/>
              <a:gd name="f63" fmla="val 9421"/>
              <a:gd name="f64" fmla="val 8759"/>
              <a:gd name="f65" fmla="val 9074"/>
              <a:gd name="f66" fmla="val 8097"/>
              <a:gd name="f67" fmla="val 8318"/>
              <a:gd name="f68" fmla="val 7625"/>
              <a:gd name="f69" fmla="val 5451"/>
              <a:gd name="f70" fmla="val 6680"/>
              <a:gd name="f71" fmla="val 3908"/>
              <a:gd name="f72" fmla="val 7404"/>
              <a:gd name="f73" fmla="val 64"/>
              <a:gd name="f74" fmla="*/ f0 1 12446"/>
              <a:gd name="f75" fmla="*/ f1 1 12698"/>
              <a:gd name="f76" fmla="val f2"/>
              <a:gd name="f77" fmla="val f3"/>
              <a:gd name="f78" fmla="val f4"/>
              <a:gd name="f79" fmla="+- f78 0 f76"/>
              <a:gd name="f80" fmla="+- f77 0 f76"/>
              <a:gd name="f81" fmla="*/ f80 1 12446"/>
              <a:gd name="f82" fmla="*/ f79 1 12698"/>
              <a:gd name="f83" fmla="*/ f76 1 f81"/>
              <a:gd name="f84" fmla="*/ f77 1 f81"/>
              <a:gd name="f85" fmla="*/ f76 1 f82"/>
              <a:gd name="f86" fmla="*/ f78 1 f82"/>
              <a:gd name="f87" fmla="*/ f83 f74 1"/>
              <a:gd name="f88" fmla="*/ f84 f74 1"/>
              <a:gd name="f89" fmla="*/ f86 f75 1"/>
              <a:gd name="f90" fmla="*/ f85 f7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87" t="f90" r="f88" b="f89"/>
            <a:pathLst>
              <a:path w="12446" h="12698">
                <a:moveTo>
                  <a:pt x="f5" y="f6"/>
                </a:moveTo>
                <a:cubicBezTo>
                  <a:pt x="f7" y="f6"/>
                  <a:pt x="f8" y="f9"/>
                  <a:pt x="f10" y="f11"/>
                </a:cubicBezTo>
                <a:cubicBezTo>
                  <a:pt x="f10" y="f12"/>
                  <a:pt x="f13" y="f14"/>
                  <a:pt x="f15" y="f16"/>
                </a:cubicBezTo>
                <a:lnTo>
                  <a:pt x="f15" y="f17"/>
                </a:lnTo>
                <a:cubicBezTo>
                  <a:pt x="f13" y="f18"/>
                  <a:pt x="f10" y="f19"/>
                  <a:pt x="f10" y="f20"/>
                </a:cubicBezTo>
                <a:cubicBezTo>
                  <a:pt x="f10" y="f21"/>
                  <a:pt x="f22" y="f23"/>
                  <a:pt x="f24" y="f25"/>
                </a:cubicBezTo>
                <a:lnTo>
                  <a:pt x="f26" y="f27"/>
                </a:lnTo>
                <a:cubicBezTo>
                  <a:pt x="f28" y="f29"/>
                  <a:pt x="f30" y="f31"/>
                  <a:pt x="f11" y="f31"/>
                </a:cubicBezTo>
                <a:cubicBezTo>
                  <a:pt x="f32" y="f33"/>
                  <a:pt x="f6" y="f34"/>
                  <a:pt x="f6" y="f35"/>
                </a:cubicBezTo>
                <a:cubicBezTo>
                  <a:pt x="f6" y="f36"/>
                  <a:pt x="f32" y="f37"/>
                  <a:pt x="f11" y="f37"/>
                </a:cubicBezTo>
                <a:cubicBezTo>
                  <a:pt x="f38" y="f37"/>
                  <a:pt x="f39" y="f40"/>
                  <a:pt x="f8" y="f35"/>
                </a:cubicBezTo>
                <a:cubicBezTo>
                  <a:pt x="f8" y="f41"/>
                  <a:pt x="f42" y="f43"/>
                  <a:pt x="f14" y="f44"/>
                </a:cubicBezTo>
                <a:lnTo>
                  <a:pt x="f45" y="f46"/>
                </a:lnTo>
                <a:cubicBezTo>
                  <a:pt x="f17" y="f47"/>
                  <a:pt x="f48" y="f49"/>
                  <a:pt x="f5" y="f49"/>
                </a:cubicBezTo>
                <a:cubicBezTo>
                  <a:pt x="f50" y="f49"/>
                  <a:pt x="f51" y="f52"/>
                  <a:pt x="f53" y="f46"/>
                </a:cubicBezTo>
                <a:lnTo>
                  <a:pt x="f54" y="f44"/>
                </a:lnTo>
                <a:cubicBezTo>
                  <a:pt x="f55" y="f43"/>
                  <a:pt x="f56" y="f41"/>
                  <a:pt x="f56" y="f35"/>
                </a:cubicBezTo>
                <a:cubicBezTo>
                  <a:pt x="f56" y="f36"/>
                  <a:pt x="f47" y="f37"/>
                  <a:pt x="f57" y="f37"/>
                </a:cubicBezTo>
                <a:cubicBezTo>
                  <a:pt x="f58" y="f37"/>
                  <a:pt x="f59" y="f40"/>
                  <a:pt x="f60" y="f35"/>
                </a:cubicBezTo>
                <a:cubicBezTo>
                  <a:pt x="f60" y="f34"/>
                  <a:pt x="f61" y="f33"/>
                  <a:pt x="f57" y="f31"/>
                </a:cubicBezTo>
                <a:cubicBezTo>
                  <a:pt x="f62" y="f31"/>
                  <a:pt x="f63" y="f64"/>
                  <a:pt x="f65" y="f27"/>
                </a:cubicBezTo>
                <a:lnTo>
                  <a:pt x="f66" y="f25"/>
                </a:lnTo>
                <a:cubicBezTo>
                  <a:pt x="f25" y="f23"/>
                  <a:pt x="f67" y="f21"/>
                  <a:pt x="f67" y="f20"/>
                </a:cubicBezTo>
                <a:cubicBezTo>
                  <a:pt x="f67" y="f19"/>
                  <a:pt x="f68" y="f69"/>
                  <a:pt x="f70" y="f17"/>
                </a:cubicBezTo>
                <a:lnTo>
                  <a:pt x="f70" y="f16"/>
                </a:lnTo>
                <a:cubicBezTo>
                  <a:pt x="f68" y="f71"/>
                  <a:pt x="f67" y="f12"/>
                  <a:pt x="f67" y="f11"/>
                </a:cubicBezTo>
                <a:cubicBezTo>
                  <a:pt x="f67" y="f32"/>
                  <a:pt x="f72" y="f73"/>
                  <a:pt x="f5" y="f6"/>
                </a:cubicBezTo>
                <a:close/>
              </a:path>
            </a:pathLst>
          </a:custGeom>
          <a:solidFill>
            <a:schemeClr val="bg2"/>
          </a:solidFill>
          <a:ln cap="flat">
            <a:noFill/>
            <a:prstDash val="solid"/>
          </a:ln>
        </p:spPr>
        <p:txBody>
          <a:bodyPr vert="horz" wrap="square" lIns="91427" tIns="91427" rIns="91427" bIns="91427" anchor="ctr" anchorCtr="0" compatLnSpc="1">
            <a:noAutofit/>
          </a:bodyPr>
          <a:lstStyle/>
          <a:p>
            <a:pPr defTabSz="121917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kern="0">
              <a:solidFill>
                <a:schemeClr val="bg1"/>
              </a:solidFill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129" name="Google Shape;5955;p86">
            <a:extLst>
              <a:ext uri="{FF2B5EF4-FFF2-40B4-BE49-F238E27FC236}">
                <a16:creationId xmlns:a16="http://schemas.microsoft.com/office/drawing/2014/main" id="{9644E34A-06CA-0296-CD52-E56BE39F915C}"/>
              </a:ext>
            </a:extLst>
          </p:cNvPr>
          <p:cNvSpPr/>
          <p:nvPr/>
        </p:nvSpPr>
        <p:spPr>
          <a:xfrm>
            <a:off x="4749605" y="3532657"/>
            <a:ext cx="612001" cy="521024"/>
          </a:xfrm>
          <a:custGeom>
            <a:avLst/>
            <a:gdLst>
              <a:gd name="f0" fmla="val w"/>
              <a:gd name="f1" fmla="val h"/>
              <a:gd name="f2" fmla="val 0"/>
              <a:gd name="f3" fmla="val 12666"/>
              <a:gd name="f4" fmla="val 10713"/>
              <a:gd name="f5" fmla="val 1765"/>
              <a:gd name="f6" fmla="val 3309"/>
              <a:gd name="f7" fmla="val 7058"/>
              <a:gd name="f8" fmla="val 7278"/>
              <a:gd name="f9" fmla="val 1954"/>
              <a:gd name="f10" fmla="val 7436"/>
              <a:gd name="f11" fmla="val 2206"/>
              <a:gd name="f12" fmla="val 2615"/>
              <a:gd name="f13" fmla="val 9925"/>
              <a:gd name="f14" fmla="val 788"/>
              <a:gd name="f15" fmla="val 5073"/>
              <a:gd name="f16" fmla="val 5262"/>
              <a:gd name="f17" fmla="val 5514"/>
              <a:gd name="f18" fmla="val 5892"/>
              <a:gd name="f19" fmla="val 3403"/>
              <a:gd name="f20" fmla="val 3813"/>
              <a:gd name="f21" fmla="val 4033"/>
              <a:gd name="f22" fmla="val 4254"/>
              <a:gd name="f23" fmla="val 7247"/>
              <a:gd name="f24" fmla="val 8412"/>
              <a:gd name="f25" fmla="val 8601"/>
              <a:gd name="f26" fmla="val 8853"/>
              <a:gd name="f27" fmla="val 9294"/>
              <a:gd name="f28" fmla="val 6711"/>
              <a:gd name="f29" fmla="val 7152"/>
              <a:gd name="f30" fmla="val 7404"/>
              <a:gd name="f31" fmla="val 7593"/>
              <a:gd name="f32" fmla="val 11815"/>
              <a:gd name="f33" fmla="val 9988"/>
              <a:gd name="f34" fmla="val 10429"/>
              <a:gd name="f35" fmla="val 10649"/>
              <a:gd name="f36" fmla="val 10870"/>
              <a:gd name="f37" fmla="val 379"/>
              <a:gd name="f38" fmla="val 1"/>
              <a:gd name="f39" fmla="val 158"/>
              <a:gd name="f40" fmla="val 190"/>
              <a:gd name="f41" fmla="val 10334"/>
              <a:gd name="f42" fmla="val 10555"/>
              <a:gd name="f43" fmla="val 10712"/>
              <a:gd name="f44" fmla="val 12224"/>
              <a:gd name="f45" fmla="val 12476"/>
              <a:gd name="f46" fmla="val 12665"/>
              <a:gd name="f47" fmla="val 10523"/>
              <a:gd name="f48" fmla="val 12634"/>
              <a:gd name="f49" fmla="val 12445"/>
              <a:gd name="f50" fmla="*/ f0 1 12666"/>
              <a:gd name="f51" fmla="*/ f1 1 10713"/>
              <a:gd name="f52" fmla="val f2"/>
              <a:gd name="f53" fmla="val f3"/>
              <a:gd name="f54" fmla="val f4"/>
              <a:gd name="f55" fmla="+- f54 0 f52"/>
              <a:gd name="f56" fmla="+- f53 0 f52"/>
              <a:gd name="f57" fmla="*/ f56 1 12666"/>
              <a:gd name="f58" fmla="*/ f55 1 10713"/>
              <a:gd name="f59" fmla="*/ f52 1 f57"/>
              <a:gd name="f60" fmla="*/ f53 1 f57"/>
              <a:gd name="f61" fmla="*/ f52 1 f58"/>
              <a:gd name="f62" fmla="*/ f54 1 f58"/>
              <a:gd name="f63" fmla="*/ f59 f50 1"/>
              <a:gd name="f64" fmla="*/ f60 f50 1"/>
              <a:gd name="f65" fmla="*/ f62 f51 1"/>
              <a:gd name="f66" fmla="*/ f61 f5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63" t="f66" r="f64" b="f65"/>
            <a:pathLst>
              <a:path w="12666" h="10713">
                <a:moveTo>
                  <a:pt x="f5" y="f6"/>
                </a:moveTo>
                <a:lnTo>
                  <a:pt x="f5" y="f7"/>
                </a:lnTo>
                <a:cubicBezTo>
                  <a:pt x="f5" y="f8"/>
                  <a:pt x="f9" y="f10"/>
                  <a:pt x="f11" y="f10"/>
                </a:cubicBezTo>
                <a:lnTo>
                  <a:pt x="f12" y="f10"/>
                </a:lnTo>
                <a:lnTo>
                  <a:pt x="f12" y="f13"/>
                </a:lnTo>
                <a:lnTo>
                  <a:pt x="f14" y="f13"/>
                </a:lnTo>
                <a:lnTo>
                  <a:pt x="f14" y="f6"/>
                </a:lnTo>
                <a:close/>
                <a:moveTo>
                  <a:pt x="f15" y="f6"/>
                </a:moveTo>
                <a:lnTo>
                  <a:pt x="f15" y="f7"/>
                </a:lnTo>
                <a:cubicBezTo>
                  <a:pt x="f15" y="f8"/>
                  <a:pt x="f16" y="f10"/>
                  <a:pt x="f17" y="f10"/>
                </a:cubicBezTo>
                <a:lnTo>
                  <a:pt x="f18" y="f10"/>
                </a:lnTo>
                <a:lnTo>
                  <a:pt x="f18" y="f13"/>
                </a:lnTo>
                <a:lnTo>
                  <a:pt x="f19" y="f13"/>
                </a:lnTo>
                <a:lnTo>
                  <a:pt x="f19" y="f10"/>
                </a:lnTo>
                <a:lnTo>
                  <a:pt x="f20" y="f10"/>
                </a:lnTo>
                <a:cubicBezTo>
                  <a:pt x="f21" y="f10"/>
                  <a:pt x="f22" y="f23"/>
                  <a:pt x="f22" y="f7"/>
                </a:cubicBezTo>
                <a:lnTo>
                  <a:pt x="f22" y="f6"/>
                </a:lnTo>
                <a:close/>
                <a:moveTo>
                  <a:pt x="f24" y="f6"/>
                </a:moveTo>
                <a:lnTo>
                  <a:pt x="f24" y="f7"/>
                </a:lnTo>
                <a:cubicBezTo>
                  <a:pt x="f24" y="f8"/>
                  <a:pt x="f25" y="f10"/>
                  <a:pt x="f26" y="f10"/>
                </a:cubicBezTo>
                <a:lnTo>
                  <a:pt x="f27" y="f10"/>
                </a:lnTo>
                <a:lnTo>
                  <a:pt x="f27" y="f13"/>
                </a:lnTo>
                <a:lnTo>
                  <a:pt x="f28" y="f13"/>
                </a:lnTo>
                <a:lnTo>
                  <a:pt x="f28" y="f10"/>
                </a:lnTo>
                <a:lnTo>
                  <a:pt x="f29" y="f10"/>
                </a:lnTo>
                <a:cubicBezTo>
                  <a:pt x="f30" y="f10"/>
                  <a:pt x="f31" y="f23"/>
                  <a:pt x="f31" y="f7"/>
                </a:cubicBezTo>
                <a:lnTo>
                  <a:pt x="f31" y="f6"/>
                </a:lnTo>
                <a:close/>
                <a:moveTo>
                  <a:pt x="f32" y="f6"/>
                </a:moveTo>
                <a:lnTo>
                  <a:pt x="f32" y="f13"/>
                </a:lnTo>
                <a:lnTo>
                  <a:pt x="f33" y="f13"/>
                </a:lnTo>
                <a:lnTo>
                  <a:pt x="f33" y="f10"/>
                </a:lnTo>
                <a:lnTo>
                  <a:pt x="f34" y="f10"/>
                </a:lnTo>
                <a:cubicBezTo>
                  <a:pt x="f35" y="f10"/>
                  <a:pt x="f36" y="f23"/>
                  <a:pt x="f36" y="f7"/>
                </a:cubicBezTo>
                <a:lnTo>
                  <a:pt x="f36" y="f6"/>
                </a:lnTo>
                <a:close/>
                <a:moveTo>
                  <a:pt x="f37" y="f38"/>
                </a:moveTo>
                <a:cubicBezTo>
                  <a:pt x="f39" y="f38"/>
                  <a:pt x="f38" y="f40"/>
                  <a:pt x="f38" y="f37"/>
                </a:cubicBezTo>
                <a:lnTo>
                  <a:pt x="f38" y="f41"/>
                </a:lnTo>
                <a:cubicBezTo>
                  <a:pt x="f38" y="f42"/>
                  <a:pt x="f40" y="f43"/>
                  <a:pt x="f37" y="f43"/>
                </a:cubicBezTo>
                <a:lnTo>
                  <a:pt x="f44" y="f43"/>
                </a:lnTo>
                <a:cubicBezTo>
                  <a:pt x="f45" y="f43"/>
                  <a:pt x="f46" y="f47"/>
                  <a:pt x="f46" y="f41"/>
                </a:cubicBezTo>
                <a:lnTo>
                  <a:pt x="f46" y="f37"/>
                </a:lnTo>
                <a:cubicBezTo>
                  <a:pt x="f48" y="f40"/>
                  <a:pt x="f49" y="f38"/>
                  <a:pt x="f44" y="f38"/>
                </a:cubicBezTo>
                <a:close/>
              </a:path>
            </a:pathLst>
          </a:custGeom>
          <a:solidFill>
            <a:schemeClr val="bg2"/>
          </a:solidFill>
          <a:ln cap="flat">
            <a:noFill/>
            <a:prstDash val="solid"/>
          </a:ln>
        </p:spPr>
        <p:txBody>
          <a:bodyPr vert="horz" wrap="square" lIns="91427" tIns="91427" rIns="91427" bIns="91427" anchor="ctr" anchorCtr="0" compatLnSpc="1">
            <a:noAutofit/>
          </a:bodyPr>
          <a:lstStyle/>
          <a:p>
            <a:pPr defTabSz="121917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kern="0">
              <a:solidFill>
                <a:schemeClr val="bg1"/>
              </a:solidFill>
              <a:latin typeface="Arial"/>
              <a:ea typeface="Arial"/>
              <a:cs typeface="B Nazanin" panose="00000700000000000000" pitchFamily="2" charset="-78"/>
            </a:endParaRPr>
          </a:p>
        </p:txBody>
      </p:sp>
      <p:grpSp>
        <p:nvGrpSpPr>
          <p:cNvPr id="130" name="Google Shape;5983;p86">
            <a:extLst>
              <a:ext uri="{FF2B5EF4-FFF2-40B4-BE49-F238E27FC236}">
                <a16:creationId xmlns:a16="http://schemas.microsoft.com/office/drawing/2014/main" id="{753FA3AD-772B-5514-9358-E1B9DFAFB8F9}"/>
              </a:ext>
            </a:extLst>
          </p:cNvPr>
          <p:cNvGrpSpPr/>
          <p:nvPr/>
        </p:nvGrpSpPr>
        <p:grpSpPr>
          <a:xfrm>
            <a:off x="5612884" y="3452324"/>
            <a:ext cx="615049" cy="616000"/>
            <a:chOff x="5526834" y="2589242"/>
            <a:chExt cx="461287" cy="462000"/>
          </a:xfrm>
          <a:solidFill>
            <a:schemeClr val="bg2"/>
          </a:solidFill>
        </p:grpSpPr>
        <p:sp>
          <p:nvSpPr>
            <p:cNvPr id="131" name="Google Shape;5984;p86">
              <a:extLst>
                <a:ext uri="{FF2B5EF4-FFF2-40B4-BE49-F238E27FC236}">
                  <a16:creationId xmlns:a16="http://schemas.microsoft.com/office/drawing/2014/main" id="{F203BDFD-8A3E-153C-9CCF-9150B0F2C0EB}"/>
                </a:ext>
              </a:extLst>
            </p:cNvPr>
            <p:cNvSpPr/>
            <p:nvPr/>
          </p:nvSpPr>
          <p:spPr>
            <a:xfrm>
              <a:off x="5526834" y="2589242"/>
              <a:ext cx="368804" cy="37004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177"/>
                <a:gd name="f4" fmla="val 10145"/>
                <a:gd name="f5" fmla="val 5104"/>
                <a:gd name="f6" fmla="val 3813"/>
                <a:gd name="f7" fmla="val 5797"/>
                <a:gd name="f8" fmla="val 6364"/>
                <a:gd name="f9" fmla="val 4348"/>
                <a:gd name="f10" fmla="val 5073"/>
                <a:gd name="f11" fmla="val 5766"/>
                <a:gd name="f12" fmla="val 6333"/>
                <a:gd name="f13" fmla="val 4379"/>
                <a:gd name="f14" fmla="val 3844"/>
                <a:gd name="f15" fmla="val 4411"/>
                <a:gd name="f16" fmla="val 2300"/>
                <a:gd name="f17" fmla="val 2269"/>
                <a:gd name="f18" fmla="val 63"/>
                <a:gd name="f19" fmla="val 7908"/>
                <a:gd name="f20" fmla="val 7877"/>
                <a:gd name="f21" fmla="val 10176"/>
                <a:gd name="f22" fmla="*/ f0 1 10177"/>
                <a:gd name="f23" fmla="*/ f1 1 10145"/>
                <a:gd name="f24" fmla="val f2"/>
                <a:gd name="f25" fmla="val f3"/>
                <a:gd name="f26" fmla="val f4"/>
                <a:gd name="f27" fmla="+- f26 0 f24"/>
                <a:gd name="f28" fmla="+- f25 0 f24"/>
                <a:gd name="f29" fmla="*/ f28 1 10177"/>
                <a:gd name="f30" fmla="*/ f27 1 10145"/>
                <a:gd name="f31" fmla="*/ f24 1 f29"/>
                <a:gd name="f32" fmla="*/ f25 1 f29"/>
                <a:gd name="f33" fmla="*/ f24 1 f30"/>
                <a:gd name="f34" fmla="*/ f26 1 f30"/>
                <a:gd name="f35" fmla="*/ f31 f22 1"/>
                <a:gd name="f36" fmla="*/ f32 f22 1"/>
                <a:gd name="f37" fmla="*/ f34 f23 1"/>
                <a:gd name="f38" fmla="*/ f33 f2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5" t="f38" r="f36" b="f37"/>
              <a:pathLst>
                <a:path w="10177" h="10145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1"/>
                    <a:pt x="f14" y="f10"/>
                  </a:cubicBezTo>
                  <a:cubicBezTo>
                    <a:pt x="f14" y="f15"/>
                    <a:pt x="f15" y="f6"/>
                    <a:pt x="f5" y="f6"/>
                  </a:cubicBezTo>
                  <a:close/>
                  <a:moveTo>
                    <a:pt x="f5" y="f2"/>
                  </a:moveTo>
                  <a:cubicBezTo>
                    <a:pt x="f16" y="f2"/>
                    <a:pt x="f2" y="f17"/>
                    <a:pt x="f2" y="f10"/>
                  </a:cubicBezTo>
                  <a:cubicBezTo>
                    <a:pt x="f18" y="f19"/>
                    <a:pt x="f16" y="f4"/>
                    <a:pt x="f5" y="f4"/>
                  </a:cubicBezTo>
                  <a:cubicBezTo>
                    <a:pt x="f20" y="f4"/>
                    <a:pt x="f21" y="f20"/>
                    <a:pt x="f21" y="f10"/>
                  </a:cubicBezTo>
                  <a:cubicBezTo>
                    <a:pt x="f21" y="f17"/>
                    <a:pt x="f20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7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chemeClr val="bg1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32" name="Google Shape;5985;p86">
              <a:extLst>
                <a:ext uri="{FF2B5EF4-FFF2-40B4-BE49-F238E27FC236}">
                  <a16:creationId xmlns:a16="http://schemas.microsoft.com/office/drawing/2014/main" id="{871FCE81-A02B-CDB9-77E8-D949AFE6E6B5}"/>
                </a:ext>
              </a:extLst>
            </p:cNvPr>
            <p:cNvSpPr/>
            <p:nvPr/>
          </p:nvSpPr>
          <p:spPr>
            <a:xfrm>
              <a:off x="5588474" y="2775231"/>
              <a:ext cx="399647" cy="27601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028"/>
                <a:gd name="f4" fmla="val 7567"/>
                <a:gd name="f5" fmla="val 9774"/>
                <a:gd name="f6" fmla="val 9040"/>
                <a:gd name="f7" fmla="val 8444"/>
                <a:gd name="f8" fmla="val 548"/>
                <a:gd name="f9" fmla="val 1265"/>
                <a:gd name="f10" fmla="val 1801"/>
                <a:gd name="f11" fmla="val 8790"/>
                <a:gd name="f12" fmla="val 2305"/>
                <a:gd name="f13" fmla="val 9295"/>
                <a:gd name="f14" fmla="val 2463"/>
                <a:gd name="f15" fmla="val 2967"/>
                <a:gd name="f16" fmla="val 4416"/>
                <a:gd name="f17" fmla="val 8192"/>
                <a:gd name="f18" fmla="val 5645"/>
                <a:gd name="f19" fmla="val 6774"/>
                <a:gd name="f20" fmla="val 5834"/>
                <a:gd name="f21" fmla="val 4825"/>
                <a:gd name="f22" fmla="val 5829"/>
                <a:gd name="f23" fmla="val 5487"/>
                <a:gd name="f24" fmla="val 4663"/>
                <a:gd name="f25" fmla="val 5865"/>
                <a:gd name="f26" fmla="val 3403"/>
                <a:gd name="f27" fmla="val 2143"/>
                <a:gd name="f28" fmla="val 977"/>
                <a:gd name="f29" fmla="val 1"/>
                <a:gd name="f30" fmla="val 6306"/>
                <a:gd name="f31" fmla="val 7031"/>
                <a:gd name="f32" fmla="val 568"/>
                <a:gd name="f33" fmla="val 7566"/>
                <a:gd name="f34" fmla="val 1261"/>
                <a:gd name="f35" fmla="val 5388"/>
                <a:gd name="f36" fmla="val 5955"/>
                <a:gd name="f37" fmla="val 6459"/>
                <a:gd name="f38" fmla="val 7220"/>
                <a:gd name="f39" fmla="val 6617"/>
                <a:gd name="f40" fmla="val 6716"/>
                <a:gd name="f41" fmla="val 8601"/>
                <a:gd name="f42" fmla="val 6495"/>
                <a:gd name="f43" fmla="val 10082"/>
                <a:gd name="f44" fmla="val 4920"/>
                <a:gd name="f45" fmla="val 10114"/>
                <a:gd name="f46" fmla="val 2904"/>
                <a:gd name="f47" fmla="val 2400"/>
                <a:gd name="f48" fmla="val 10649"/>
                <a:gd name="f49" fmla="val 2211"/>
                <a:gd name="f50" fmla="val 11027"/>
                <a:gd name="f51" fmla="val 1706"/>
                <a:gd name="f52" fmla="val 10996"/>
                <a:gd name="f53" fmla="val 1108"/>
                <a:gd name="f54" fmla="val 10964"/>
                <a:gd name="f55" fmla="val 572"/>
                <a:gd name="f56" fmla="val 10492"/>
                <a:gd name="f57" fmla="val 100"/>
                <a:gd name="f58" fmla="val 9893"/>
                <a:gd name="f59" fmla="val 5"/>
                <a:gd name="f60" fmla="val 9853"/>
                <a:gd name="f61" fmla="val 2"/>
                <a:gd name="f62" fmla="val 9813"/>
                <a:gd name="f63" fmla="*/ f0 1 11028"/>
                <a:gd name="f64" fmla="*/ f1 1 7567"/>
                <a:gd name="f65" fmla="val f2"/>
                <a:gd name="f66" fmla="val f3"/>
                <a:gd name="f67" fmla="val f4"/>
                <a:gd name="f68" fmla="+- f67 0 f65"/>
                <a:gd name="f69" fmla="+- f66 0 f65"/>
                <a:gd name="f70" fmla="*/ f69 1 11028"/>
                <a:gd name="f71" fmla="*/ f68 1 7567"/>
                <a:gd name="f72" fmla="*/ f65 1 f70"/>
                <a:gd name="f73" fmla="*/ f66 1 f70"/>
                <a:gd name="f74" fmla="*/ f65 1 f71"/>
                <a:gd name="f75" fmla="*/ f67 1 f71"/>
                <a:gd name="f76" fmla="*/ f72 f63 1"/>
                <a:gd name="f77" fmla="*/ f73 f63 1"/>
                <a:gd name="f78" fmla="*/ f75 f64 1"/>
                <a:gd name="f79" fmla="*/ f74 f6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6" t="f79" r="f77" b="f78"/>
              <a:pathLst>
                <a:path w="11028" h="7567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11" y="f12"/>
                    <a:pt x="f13" y="f14"/>
                  </a:cubicBezTo>
                  <a:lnTo>
                    <a:pt x="f13" y="f15"/>
                  </a:lnTo>
                  <a:cubicBezTo>
                    <a:pt x="f13" y="f16"/>
                    <a:pt x="f17" y="f18"/>
                    <a:pt x="f19" y="f20"/>
                  </a:cubicBezTo>
                  <a:lnTo>
                    <a:pt x="f19" y="f21"/>
                  </a:lnTo>
                  <a:cubicBezTo>
                    <a:pt x="f22" y="f23"/>
                    <a:pt x="f24" y="f25"/>
                    <a:pt x="f26" y="f25"/>
                  </a:cubicBezTo>
                  <a:cubicBezTo>
                    <a:pt x="f27" y="f25"/>
                    <a:pt x="f28" y="f23"/>
                    <a:pt x="f29" y="f21"/>
                  </a:cubicBezTo>
                  <a:lnTo>
                    <a:pt x="f29" y="f30"/>
                  </a:lnTo>
                  <a:cubicBezTo>
                    <a:pt x="f29" y="f31"/>
                    <a:pt x="f32" y="f33"/>
                    <a:pt x="f34" y="f33"/>
                  </a:cubicBezTo>
                  <a:lnTo>
                    <a:pt x="f35" y="f33"/>
                  </a:lnTo>
                  <a:cubicBezTo>
                    <a:pt x="f36" y="f33"/>
                    <a:pt x="f37" y="f38"/>
                    <a:pt x="f39" y="f40"/>
                  </a:cubicBezTo>
                  <a:cubicBezTo>
                    <a:pt x="f41" y="f42"/>
                    <a:pt x="f43" y="f44"/>
                    <a:pt x="f45" y="f46"/>
                  </a:cubicBezTo>
                  <a:lnTo>
                    <a:pt x="f45" y="f47"/>
                  </a:lnTo>
                  <a:cubicBezTo>
                    <a:pt x="f48" y="f49"/>
                    <a:pt x="f50" y="f51"/>
                    <a:pt x="f52" y="f53"/>
                  </a:cubicBezTo>
                  <a:cubicBezTo>
                    <a:pt x="f54" y="f55"/>
                    <a:pt x="f56" y="f57"/>
                    <a:pt x="f58" y="f59"/>
                  </a:cubicBezTo>
                  <a:cubicBezTo>
                    <a:pt x="f60" y="f61"/>
                    <a:pt x="f62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7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chemeClr val="bg1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133" name="Google Shape;5986;p86">
            <a:extLst>
              <a:ext uri="{FF2B5EF4-FFF2-40B4-BE49-F238E27FC236}">
                <a16:creationId xmlns:a16="http://schemas.microsoft.com/office/drawing/2014/main" id="{2F9A5532-B90A-9C41-2920-DC56D3865D52}"/>
              </a:ext>
            </a:extLst>
          </p:cNvPr>
          <p:cNvGrpSpPr/>
          <p:nvPr/>
        </p:nvGrpSpPr>
        <p:grpSpPr>
          <a:xfrm>
            <a:off x="8048907" y="3428818"/>
            <a:ext cx="621097" cy="619060"/>
            <a:chOff x="7353851" y="2571612"/>
            <a:chExt cx="465823" cy="464295"/>
          </a:xfrm>
          <a:solidFill>
            <a:schemeClr val="bg2"/>
          </a:solidFill>
        </p:grpSpPr>
        <p:sp>
          <p:nvSpPr>
            <p:cNvPr id="134" name="Google Shape;5987;p86">
              <a:extLst>
                <a:ext uri="{FF2B5EF4-FFF2-40B4-BE49-F238E27FC236}">
                  <a16:creationId xmlns:a16="http://schemas.microsoft.com/office/drawing/2014/main" id="{D25F9F50-05C6-10CD-8DCF-725B6316422F}"/>
                </a:ext>
              </a:extLst>
            </p:cNvPr>
            <p:cNvSpPr/>
            <p:nvPr/>
          </p:nvSpPr>
          <p:spPr>
            <a:xfrm>
              <a:off x="7635834" y="2856594"/>
              <a:ext cx="183840" cy="17931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073"/>
                <a:gd name="f4" fmla="val 4916"/>
                <a:gd name="f5" fmla="val 2238"/>
                <a:gd name="f6" fmla="val 1"/>
                <a:gd name="f7" fmla="val 1986"/>
                <a:gd name="f8" fmla="val 442"/>
                <a:gd name="f9" fmla="val 1671"/>
                <a:gd name="f10" fmla="val 820"/>
                <a:gd name="f11" fmla="val 1324"/>
                <a:gd name="f12" fmla="val 1229"/>
                <a:gd name="f13" fmla="val 946"/>
                <a:gd name="f14" fmla="val 473"/>
                <a:gd name="f15" fmla="val 2206"/>
                <a:gd name="f16" fmla="val 4443"/>
                <a:gd name="f17" fmla="val 2521"/>
                <a:gd name="f18" fmla="val 4758"/>
                <a:gd name="f19" fmla="val 2923"/>
                <a:gd name="f20" fmla="val 3325"/>
                <a:gd name="f21" fmla="val 3726"/>
                <a:gd name="f22" fmla="val 4128"/>
                <a:gd name="f23" fmla="val 3813"/>
                <a:gd name="f24" fmla="val 2836"/>
                <a:gd name="f25" fmla="*/ f0 1 5073"/>
                <a:gd name="f26" fmla="*/ f1 1 4916"/>
                <a:gd name="f27" fmla="val f2"/>
                <a:gd name="f28" fmla="val f3"/>
                <a:gd name="f29" fmla="val f4"/>
                <a:gd name="f30" fmla="+- f29 0 f27"/>
                <a:gd name="f31" fmla="+- f28 0 f27"/>
                <a:gd name="f32" fmla="*/ f31 1 5073"/>
                <a:gd name="f33" fmla="*/ f30 1 4916"/>
                <a:gd name="f34" fmla="*/ f27 1 f32"/>
                <a:gd name="f35" fmla="*/ f28 1 f32"/>
                <a:gd name="f36" fmla="*/ f27 1 f33"/>
                <a:gd name="f37" fmla="*/ f29 1 f33"/>
                <a:gd name="f38" fmla="*/ f34 f25 1"/>
                <a:gd name="f39" fmla="*/ f35 f25 1"/>
                <a:gd name="f40" fmla="*/ f37 f26 1"/>
                <a:gd name="f41" fmla="*/ f36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8" t="f41" r="f39" b="f40"/>
              <a:pathLst>
                <a:path w="5073" h="4916">
                  <a:moveTo>
                    <a:pt x="f5" y="f6"/>
                  </a:moveTo>
                  <a:cubicBezTo>
                    <a:pt x="f7" y="f8"/>
                    <a:pt x="f9" y="f10"/>
                    <a:pt x="f11" y="f12"/>
                  </a:cubicBezTo>
                  <a:cubicBezTo>
                    <a:pt x="f13" y="f9"/>
                    <a:pt x="f14" y="f7"/>
                    <a:pt x="f6" y="f5"/>
                  </a:cubicBezTo>
                  <a:lnTo>
                    <a:pt x="f15" y="f16"/>
                  </a:ln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18"/>
                    <a:pt x="f16" y="f16"/>
                  </a:cubicBezTo>
                  <a:cubicBezTo>
                    <a:pt x="f3" y="f23"/>
                    <a:pt x="f3" y="f24"/>
                    <a:pt x="f16" y="f15"/>
                  </a:cubicBezTo>
                  <a:lnTo>
                    <a:pt x="f5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7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chemeClr val="bg1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35" name="Google Shape;5988;p86">
              <a:extLst>
                <a:ext uri="{FF2B5EF4-FFF2-40B4-BE49-F238E27FC236}">
                  <a16:creationId xmlns:a16="http://schemas.microsoft.com/office/drawing/2014/main" id="{C7B444F9-F405-8797-78EE-E6185284985D}"/>
                </a:ext>
              </a:extLst>
            </p:cNvPr>
            <p:cNvSpPr/>
            <p:nvPr/>
          </p:nvSpPr>
          <p:spPr>
            <a:xfrm>
              <a:off x="7353851" y="2571612"/>
              <a:ext cx="359670" cy="36322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925"/>
                <a:gd name="f4" fmla="val 9958"/>
                <a:gd name="f5" fmla="val 4978"/>
                <a:gd name="f6" fmla="val 1702"/>
                <a:gd name="f7" fmla="val 6774"/>
                <a:gd name="f8" fmla="val 8286"/>
                <a:gd name="f9" fmla="val 3214"/>
                <a:gd name="f10" fmla="val 5010"/>
                <a:gd name="f11" fmla="val 8254"/>
                <a:gd name="f12" fmla="val 5892"/>
                <a:gd name="f13" fmla="val 7939"/>
                <a:gd name="f14" fmla="val 6711"/>
                <a:gd name="f15" fmla="val 7341"/>
                <a:gd name="f16" fmla="val 7310"/>
                <a:gd name="f17" fmla="val 6742"/>
                <a:gd name="f18" fmla="val 7908"/>
                <a:gd name="f19" fmla="val 5923"/>
                <a:gd name="f20" fmla="val 8318"/>
                <a:gd name="f21" fmla="val 3151"/>
                <a:gd name="f22" fmla="val 1670"/>
                <a:gd name="f23" fmla="val 6837"/>
                <a:gd name="f24" fmla="val 1"/>
                <a:gd name="f25" fmla="val 2268"/>
                <a:gd name="f26" fmla="val 2269"/>
                <a:gd name="f27" fmla="val 7688"/>
                <a:gd name="f28" fmla="val 9956"/>
                <a:gd name="f29" fmla="val 5013"/>
                <a:gd name="f30" fmla="val 9957"/>
                <a:gd name="f31" fmla="val 5048"/>
                <a:gd name="f32" fmla="val 5083"/>
                <a:gd name="f33" fmla="val 6367"/>
                <a:gd name="f34" fmla="val 7586"/>
                <a:gd name="f35" fmla="val 9395"/>
                <a:gd name="f36" fmla="val 8506"/>
                <a:gd name="f37" fmla="val 8444"/>
                <a:gd name="f38" fmla="val 9420"/>
                <a:gd name="f39" fmla="val 7499"/>
                <a:gd name="f40" fmla="val 9924"/>
                <a:gd name="f41" fmla="val 6270"/>
                <a:gd name="f42" fmla="val 7687"/>
                <a:gd name="f43" fmla="*/ f0 1 9925"/>
                <a:gd name="f44" fmla="*/ f1 1 9958"/>
                <a:gd name="f45" fmla="val f2"/>
                <a:gd name="f46" fmla="val f3"/>
                <a:gd name="f47" fmla="val f4"/>
                <a:gd name="f48" fmla="+- f47 0 f45"/>
                <a:gd name="f49" fmla="+- f46 0 f45"/>
                <a:gd name="f50" fmla="*/ f49 1 9925"/>
                <a:gd name="f51" fmla="*/ f48 1 9958"/>
                <a:gd name="f52" fmla="*/ f45 1 f50"/>
                <a:gd name="f53" fmla="*/ f46 1 f50"/>
                <a:gd name="f54" fmla="*/ f45 1 f51"/>
                <a:gd name="f55" fmla="*/ f47 1 f51"/>
                <a:gd name="f56" fmla="*/ f52 f43 1"/>
                <a:gd name="f57" fmla="*/ f53 f43 1"/>
                <a:gd name="f58" fmla="*/ f55 f44 1"/>
                <a:gd name="f59" fmla="*/ f54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6" t="f59" r="f57" b="f58"/>
              <a:pathLst>
                <a:path w="9925" h="995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5" y="f20"/>
                  </a:cubicBezTo>
                  <a:cubicBezTo>
                    <a:pt x="f21" y="f20"/>
                    <a:pt x="f22" y="f23"/>
                    <a:pt x="f22" y="f10"/>
                  </a:cubicBezTo>
                  <a:cubicBezTo>
                    <a:pt x="f22" y="f9"/>
                    <a:pt x="f21" y="f6"/>
                    <a:pt x="f5" y="f6"/>
                  </a:cubicBezTo>
                  <a:close/>
                  <a:moveTo>
                    <a:pt x="f5" y="f24"/>
                  </a:moveTo>
                  <a:cubicBezTo>
                    <a:pt x="f25" y="f24"/>
                    <a:pt x="f2" y="f26"/>
                    <a:pt x="f2" y="f5"/>
                  </a:cubicBezTo>
                  <a:cubicBezTo>
                    <a:pt x="f2" y="f27"/>
                    <a:pt x="f25" y="f28"/>
                    <a:pt x="f5" y="f28"/>
                  </a:cubicBezTo>
                  <a:cubicBezTo>
                    <a:pt x="f29" y="f30"/>
                    <a:pt x="f31" y="f30"/>
                    <a:pt x="f32" y="f30"/>
                  </a:cubicBezTo>
                  <a:cubicBezTo>
                    <a:pt x="f33" y="f30"/>
                    <a:pt x="f34" y="f35"/>
                    <a:pt x="f36" y="f37"/>
                  </a:cubicBezTo>
                  <a:cubicBezTo>
                    <a:pt x="f38" y="f39"/>
                    <a:pt x="f40" y="f41"/>
                    <a:pt x="f40" y="f5"/>
                  </a:cubicBezTo>
                  <a:cubicBezTo>
                    <a:pt x="f40" y="f26"/>
                    <a:pt x="f42" y="f24"/>
                    <a:pt x="f5" y="f24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7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chemeClr val="bg1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136" name="Google Shape;6005;p86">
            <a:extLst>
              <a:ext uri="{FF2B5EF4-FFF2-40B4-BE49-F238E27FC236}">
                <a16:creationId xmlns:a16="http://schemas.microsoft.com/office/drawing/2014/main" id="{646F3AF4-BE29-A550-C790-1F2EF8E0D593}"/>
              </a:ext>
            </a:extLst>
          </p:cNvPr>
          <p:cNvGrpSpPr/>
          <p:nvPr/>
        </p:nvGrpSpPr>
        <p:grpSpPr>
          <a:xfrm>
            <a:off x="4778902" y="4660393"/>
            <a:ext cx="541715" cy="545200"/>
            <a:chOff x="4901348" y="3495294"/>
            <a:chExt cx="406286" cy="408900"/>
          </a:xfrm>
          <a:solidFill>
            <a:schemeClr val="bg2"/>
          </a:solidFill>
        </p:grpSpPr>
        <p:sp>
          <p:nvSpPr>
            <p:cNvPr id="137" name="Google Shape;6006;p86">
              <a:extLst>
                <a:ext uri="{FF2B5EF4-FFF2-40B4-BE49-F238E27FC236}">
                  <a16:creationId xmlns:a16="http://schemas.microsoft.com/office/drawing/2014/main" id="{941ADE97-3C0E-CEEE-EBC9-513AB4E2E004}"/>
                </a:ext>
              </a:extLst>
            </p:cNvPr>
            <p:cNvSpPr/>
            <p:nvPr/>
          </p:nvSpPr>
          <p:spPr>
            <a:xfrm>
              <a:off x="4901348" y="3495294"/>
              <a:ext cx="406286" cy="30006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666"/>
                <a:gd name="f4" fmla="val 9294"/>
                <a:gd name="f5" fmla="val 11405"/>
                <a:gd name="f6" fmla="val 1701"/>
                <a:gd name="f7" fmla="val 11626"/>
                <a:gd name="f8" fmla="val 11846"/>
                <a:gd name="f9" fmla="val 1890"/>
                <a:gd name="f10" fmla="val 2142"/>
                <a:gd name="f11" fmla="val 3749"/>
                <a:gd name="f12" fmla="val 11090"/>
                <a:gd name="f13" fmla="val 4663"/>
                <a:gd name="f14" fmla="val 9956"/>
                <a:gd name="f15" fmla="val 4978"/>
                <a:gd name="f16" fmla="val 10051"/>
                <a:gd name="f17" fmla="val 4631"/>
                <a:gd name="f18" fmla="val 10145"/>
                <a:gd name="f19" fmla="val 4222"/>
                <a:gd name="f20" fmla="val 3844"/>
                <a:gd name="f21" fmla="val 2584"/>
                <a:gd name="f22" fmla="val 3812"/>
                <a:gd name="f23" fmla="val 2647"/>
                <a:gd name="f24" fmla="val 4600"/>
                <a:gd name="f25" fmla="val 2773"/>
                <a:gd name="f26" fmla="val 5009"/>
                <a:gd name="f27" fmla="val 1639"/>
                <a:gd name="f28" fmla="val 4694"/>
                <a:gd name="f29" fmla="val 851"/>
                <a:gd name="f30" fmla="val 3781"/>
                <a:gd name="f31" fmla="val 1040"/>
                <a:gd name="f32" fmla="val 1292"/>
                <a:gd name="f33" fmla="val 4065"/>
                <a:gd name="f34" fmla="val 3655"/>
                <a:gd name="f35" fmla="val 4317"/>
                <a:gd name="f36" fmla="val 4506"/>
                <a:gd name="f37" fmla="val 3875"/>
                <a:gd name="f38" fmla="val 4096"/>
                <a:gd name="f39" fmla="val 4821"/>
                <a:gd name="f40" fmla="val 5041"/>
                <a:gd name="f41" fmla="val 5262"/>
                <a:gd name="f42" fmla="val 5261"/>
                <a:gd name="f43" fmla="val 5451"/>
                <a:gd name="f44" fmla="val 5324"/>
                <a:gd name="f45" fmla="val 5577"/>
                <a:gd name="f46" fmla="val 5608"/>
                <a:gd name="f47" fmla="val 5482"/>
                <a:gd name="f48" fmla="val 5797"/>
                <a:gd name="f49" fmla="val 5431"/>
                <a:gd name="f50" fmla="val 5952"/>
                <a:gd name="f51" fmla="val 5229"/>
                <a:gd name="f52" fmla="val 6065"/>
                <a:gd name="f53" fmla="val 5054"/>
                <a:gd name="f54" fmla="val 5017"/>
                <a:gd name="f55" fmla="val 4980"/>
                <a:gd name="f56" fmla="val 6060"/>
                <a:gd name="f57" fmla="val 4947"/>
                <a:gd name="f58" fmla="val 6049"/>
                <a:gd name="f59" fmla="val 4128"/>
                <a:gd name="f60" fmla="val 5734"/>
                <a:gd name="f61" fmla="val 4946"/>
                <a:gd name="f62" fmla="val 2993"/>
                <a:gd name="f63" fmla="val 2741"/>
                <a:gd name="f64" fmla="val 2552"/>
                <a:gd name="f65" fmla="val 189"/>
                <a:gd name="f66" fmla="val 441"/>
                <a:gd name="f67" fmla="val 882"/>
                <a:gd name="f68" fmla="val 1261"/>
                <a:gd name="f69" fmla="val 536"/>
                <a:gd name="f70" fmla="val 1"/>
                <a:gd name="f71" fmla="val 1418"/>
                <a:gd name="f72" fmla="val 4568"/>
                <a:gd name="f73" fmla="val 1513"/>
                <a:gd name="f74" fmla="val 3183"/>
                <a:gd name="f75" fmla="val 5923"/>
                <a:gd name="f76" fmla="val 4159"/>
                <a:gd name="f77" fmla="val 7372"/>
                <a:gd name="f78" fmla="val 5073"/>
                <a:gd name="f79" fmla="val 7089"/>
                <a:gd name="f80" fmla="val 7687"/>
                <a:gd name="f81" fmla="val 8286"/>
                <a:gd name="f82" fmla="val 8884"/>
                <a:gd name="f83" fmla="val 4443"/>
                <a:gd name="f84" fmla="val 8192"/>
                <a:gd name="f85" fmla="val 7782"/>
                <a:gd name="f86" fmla="val 7562"/>
                <a:gd name="f87" fmla="val 8507"/>
                <a:gd name="f88" fmla="val 9484"/>
                <a:gd name="f89" fmla="val 11216"/>
                <a:gd name="f90" fmla="val 4537"/>
                <a:gd name="f91" fmla="val 12098"/>
                <a:gd name="f92" fmla="val 9704"/>
                <a:gd name="f93" fmla="*/ f0 1 12666"/>
                <a:gd name="f94" fmla="*/ f1 1 9294"/>
                <a:gd name="f95" fmla="val f2"/>
                <a:gd name="f96" fmla="val f3"/>
                <a:gd name="f97" fmla="val f4"/>
                <a:gd name="f98" fmla="+- f97 0 f95"/>
                <a:gd name="f99" fmla="+- f96 0 f95"/>
                <a:gd name="f100" fmla="*/ f99 1 12666"/>
                <a:gd name="f101" fmla="*/ f98 1 9294"/>
                <a:gd name="f102" fmla="*/ f95 1 f100"/>
                <a:gd name="f103" fmla="*/ f96 1 f100"/>
                <a:gd name="f104" fmla="*/ f95 1 f101"/>
                <a:gd name="f105" fmla="*/ f97 1 f101"/>
                <a:gd name="f106" fmla="*/ f102 f93 1"/>
                <a:gd name="f107" fmla="*/ f103 f93 1"/>
                <a:gd name="f108" fmla="*/ f105 f94 1"/>
                <a:gd name="f109" fmla="*/ f104 f9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6" t="f109" r="f107" b="f108"/>
              <a:pathLst>
                <a:path w="12666" h="9294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18" y="f20"/>
                  </a:cubicBezTo>
                  <a:lnTo>
                    <a:pt x="f18" y="f6"/>
                  </a:lnTo>
                  <a:close/>
                  <a:moveTo>
                    <a:pt x="f21" y="f6"/>
                  </a:moveTo>
                  <a:lnTo>
                    <a:pt x="f21" y="f22"/>
                  </a:lnTo>
                  <a:cubicBezTo>
                    <a:pt x="f21" y="f19"/>
                    <a:pt x="f23" y="f24"/>
                    <a:pt x="f25" y="f26"/>
                  </a:cubicBezTo>
                  <a:cubicBezTo>
                    <a:pt x="f27" y="f28"/>
                    <a:pt x="f29" y="f30"/>
                    <a:pt x="f29" y="f10"/>
                  </a:cubicBezTo>
                  <a:cubicBezTo>
                    <a:pt x="f29" y="f9"/>
                    <a:pt x="f31" y="f6"/>
                    <a:pt x="f32" y="f6"/>
                  </a:cubicBezTo>
                  <a:close/>
                  <a:moveTo>
                    <a:pt x="f33" y="f34"/>
                  </a:moveTo>
                  <a:cubicBezTo>
                    <a:pt x="f35" y="f34"/>
                    <a:pt x="f36" y="f37"/>
                    <a:pt x="f36" y="f38"/>
                  </a:cubicBezTo>
                  <a:cubicBezTo>
                    <a:pt x="f36" y="f17"/>
                    <a:pt x="f39" y="f40"/>
                    <a:pt x="f41" y="f42"/>
                  </a:cubicBezTo>
                  <a:cubicBezTo>
                    <a:pt x="f43" y="f44"/>
                    <a:pt x="f45" y="f46"/>
                    <a:pt x="f47" y="f48"/>
                  </a:cubicBezTo>
                  <a:cubicBezTo>
                    <a:pt x="f49" y="f50"/>
                    <a:pt x="f51" y="f52"/>
                    <a:pt x="f53" y="f52"/>
                  </a:cubicBezTo>
                  <a:cubicBezTo>
                    <a:pt x="f54" y="f52"/>
                    <a:pt x="f55" y="f56"/>
                    <a:pt x="f57" y="f58"/>
                  </a:cubicBezTo>
                  <a:cubicBezTo>
                    <a:pt x="f59" y="f60"/>
                    <a:pt x="f34" y="f61"/>
                    <a:pt x="f34" y="f38"/>
                  </a:cubicBezTo>
                  <a:cubicBezTo>
                    <a:pt x="f34" y="f37"/>
                    <a:pt x="f20" y="f34"/>
                    <a:pt x="f33" y="f34"/>
                  </a:cubicBezTo>
                  <a:close/>
                  <a:moveTo>
                    <a:pt x="f62" y="f2"/>
                  </a:moveTo>
                  <a:cubicBezTo>
                    <a:pt x="f63" y="f2"/>
                    <a:pt x="f64" y="f65"/>
                    <a:pt x="f64" y="f66"/>
                  </a:cubicBezTo>
                  <a:lnTo>
                    <a:pt x="f64" y="f67"/>
                  </a:lnTo>
                  <a:lnTo>
                    <a:pt x="f68" y="f67"/>
                  </a:lnTo>
                  <a:cubicBezTo>
                    <a:pt x="f69" y="f67"/>
                    <a:pt x="f70" y="f71"/>
                    <a:pt x="f70" y="f10"/>
                  </a:cubicBezTo>
                  <a:cubicBezTo>
                    <a:pt x="f70" y="f72"/>
                    <a:pt x="f73" y="f48"/>
                    <a:pt x="f74" y="f75"/>
                  </a:cubicBezTo>
                  <a:cubicBezTo>
                    <a:pt x="f76" y="f77"/>
                    <a:pt x="f78" y="f79"/>
                    <a:pt x="f78" y="f80"/>
                  </a:cubicBezTo>
                  <a:cubicBezTo>
                    <a:pt x="f78" y="f81"/>
                    <a:pt x="f39" y="f82"/>
                    <a:pt x="f83" y="f4"/>
                  </a:cubicBezTo>
                  <a:lnTo>
                    <a:pt x="f84" y="f4"/>
                  </a:lnTo>
                  <a:cubicBezTo>
                    <a:pt x="f85" y="f82"/>
                    <a:pt x="f86" y="f81"/>
                    <a:pt x="f86" y="f80"/>
                  </a:cubicBezTo>
                  <a:cubicBezTo>
                    <a:pt x="f86" y="f79"/>
                    <a:pt x="f87" y="f77"/>
                    <a:pt x="f88" y="f75"/>
                  </a:cubicBezTo>
                  <a:cubicBezTo>
                    <a:pt x="f89" y="f48"/>
                    <a:pt x="f3" y="f90"/>
                    <a:pt x="f3" y="f10"/>
                  </a:cubicBezTo>
                  <a:cubicBezTo>
                    <a:pt x="f3" y="f71"/>
                    <a:pt x="f91" y="f67"/>
                    <a:pt x="f5" y="f67"/>
                  </a:cubicBezTo>
                  <a:lnTo>
                    <a:pt x="f18" y="f67"/>
                  </a:lnTo>
                  <a:lnTo>
                    <a:pt x="f18" y="f66"/>
                  </a:lnTo>
                  <a:cubicBezTo>
                    <a:pt x="f18" y="f65"/>
                    <a:pt x="f14" y="f2"/>
                    <a:pt x="f92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7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chemeClr val="bg1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38" name="Google Shape;6007;p86">
              <a:extLst>
                <a:ext uri="{FF2B5EF4-FFF2-40B4-BE49-F238E27FC236}">
                  <a16:creationId xmlns:a16="http://schemas.microsoft.com/office/drawing/2014/main" id="{DA0B80C2-2F0E-009A-C952-95D5CDC7920B}"/>
                </a:ext>
              </a:extLst>
            </p:cNvPr>
            <p:cNvSpPr/>
            <p:nvPr/>
          </p:nvSpPr>
          <p:spPr>
            <a:xfrm>
              <a:off x="4979173" y="3822804"/>
              <a:ext cx="249658" cy="8139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783"/>
                <a:gd name="f4" fmla="val 2521"/>
                <a:gd name="f5" fmla="val 757"/>
                <a:gd name="f6" fmla="val 1"/>
                <a:gd name="f7" fmla="val 63"/>
                <a:gd name="f8" fmla="val 1954"/>
                <a:gd name="f9" fmla="val 2237"/>
                <a:gd name="f10" fmla="val 158"/>
                <a:gd name="f11" fmla="val 473"/>
                <a:gd name="f12" fmla="val 7278"/>
                <a:gd name="f13" fmla="val 7593"/>
                <a:gd name="f14" fmla="val 7782"/>
                <a:gd name="f15" fmla="val 7688"/>
                <a:gd name="f16" fmla="val 6995"/>
                <a:gd name="f17" fmla="*/ f0 1 7783"/>
                <a:gd name="f18" fmla="*/ f1 1 2521"/>
                <a:gd name="f19" fmla="val f2"/>
                <a:gd name="f20" fmla="val f3"/>
                <a:gd name="f21" fmla="val f4"/>
                <a:gd name="f22" fmla="+- f21 0 f19"/>
                <a:gd name="f23" fmla="+- f20 0 f19"/>
                <a:gd name="f24" fmla="*/ f23 1 7783"/>
                <a:gd name="f25" fmla="*/ f22 1 2521"/>
                <a:gd name="f26" fmla="*/ f19 1 f24"/>
                <a:gd name="f27" fmla="*/ f20 1 f24"/>
                <a:gd name="f28" fmla="*/ f19 1 f25"/>
                <a:gd name="f29" fmla="*/ f21 1 f25"/>
                <a:gd name="f30" fmla="*/ f26 f17 1"/>
                <a:gd name="f31" fmla="*/ f27 f17 1"/>
                <a:gd name="f32" fmla="*/ f29 f18 1"/>
                <a:gd name="f33" fmla="*/ f28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7783" h="2521">
                  <a:moveTo>
                    <a:pt x="f5" y="f6"/>
                  </a:moveTo>
                  <a:lnTo>
                    <a:pt x="f7" y="f8"/>
                  </a:lnTo>
                  <a:cubicBezTo>
                    <a:pt x="f2" y="f9"/>
                    <a:pt x="f10" y="f4"/>
                    <a:pt x="f11" y="f4"/>
                  </a:cubicBezTo>
                  <a:lnTo>
                    <a:pt x="f12" y="f4"/>
                  </a:lnTo>
                  <a:cubicBezTo>
                    <a:pt x="f13" y="f4"/>
                    <a:pt x="f14" y="f9"/>
                    <a:pt x="f15" y="f8"/>
                  </a:cubicBezTo>
                  <a:lnTo>
                    <a:pt x="f16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7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chemeClr val="bg1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139" name="Google Shape;6020;p86">
            <a:extLst>
              <a:ext uri="{FF2B5EF4-FFF2-40B4-BE49-F238E27FC236}">
                <a16:creationId xmlns:a16="http://schemas.microsoft.com/office/drawing/2014/main" id="{BD04068B-0941-E656-17E5-E65A330B6C6F}"/>
              </a:ext>
            </a:extLst>
          </p:cNvPr>
          <p:cNvGrpSpPr/>
          <p:nvPr/>
        </p:nvGrpSpPr>
        <p:grpSpPr>
          <a:xfrm>
            <a:off x="6441525" y="3444021"/>
            <a:ext cx="363893" cy="616000"/>
            <a:chOff x="6148315" y="2583015"/>
            <a:chExt cx="272920" cy="462000"/>
          </a:xfrm>
          <a:solidFill>
            <a:schemeClr val="bg2"/>
          </a:solidFill>
        </p:grpSpPr>
        <p:sp>
          <p:nvSpPr>
            <p:cNvPr id="140" name="Google Shape;6021;p86">
              <a:extLst>
                <a:ext uri="{FF2B5EF4-FFF2-40B4-BE49-F238E27FC236}">
                  <a16:creationId xmlns:a16="http://schemas.microsoft.com/office/drawing/2014/main" id="{3A59458A-64B0-2EAC-7251-2DB03D42CD57}"/>
                </a:ext>
              </a:extLst>
            </p:cNvPr>
            <p:cNvSpPr/>
            <p:nvPr/>
          </p:nvSpPr>
          <p:spPr>
            <a:xfrm>
              <a:off x="6148315" y="2583015"/>
              <a:ext cx="272920" cy="32183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531"/>
                <a:gd name="f4" fmla="val 8823"/>
                <a:gd name="f5" fmla="val 3372"/>
                <a:gd name="f6" fmla="val 1"/>
                <a:gd name="f7" fmla="val 95"/>
                <a:gd name="f8" fmla="val 5703"/>
                <a:gd name="f9" fmla="val 5829"/>
                <a:gd name="f10" fmla="val 5987"/>
                <a:gd name="f11" fmla="val 6113"/>
                <a:gd name="f12" fmla="val 1418"/>
                <a:gd name="f13" fmla="val 8822"/>
                <a:gd name="f14" fmla="val 6081"/>
                <a:gd name="f15" fmla="val 7467"/>
                <a:gd name="f16" fmla="val 7530"/>
                <a:gd name="f17" fmla="val 7499"/>
                <a:gd name="f18" fmla="val 4191"/>
                <a:gd name="f19" fmla="val 4727"/>
                <a:gd name="f20" fmla="val 4663"/>
                <a:gd name="f21" fmla="val 4884"/>
                <a:gd name="f22" fmla="val 5010"/>
                <a:gd name="f23" fmla="val 5357"/>
                <a:gd name="f24" fmla="val 5892"/>
                <a:gd name="f25" fmla="val 6585"/>
                <a:gd name="f26" fmla="val 4474"/>
                <a:gd name="f27" fmla="val 7121"/>
                <a:gd name="f28" fmla="val 3750"/>
                <a:gd name="f29" fmla="val 3088"/>
                <a:gd name="f30" fmla="val 2521"/>
                <a:gd name="f31" fmla="val 2899"/>
                <a:gd name="f32" fmla="val 4916"/>
                <a:gd name="f33" fmla="*/ f0 1 7531"/>
                <a:gd name="f34" fmla="*/ f1 1 8823"/>
                <a:gd name="f35" fmla="val f2"/>
                <a:gd name="f36" fmla="val f3"/>
                <a:gd name="f37" fmla="val f4"/>
                <a:gd name="f38" fmla="+- f37 0 f35"/>
                <a:gd name="f39" fmla="+- f36 0 f35"/>
                <a:gd name="f40" fmla="*/ f39 1 7531"/>
                <a:gd name="f41" fmla="*/ f38 1 8823"/>
                <a:gd name="f42" fmla="*/ f35 1 f40"/>
                <a:gd name="f43" fmla="*/ f36 1 f40"/>
                <a:gd name="f44" fmla="*/ f35 1 f41"/>
                <a:gd name="f45" fmla="*/ f37 1 f41"/>
                <a:gd name="f46" fmla="*/ f42 f33 1"/>
                <a:gd name="f47" fmla="*/ f43 f33 1"/>
                <a:gd name="f48" fmla="*/ f45 f34 1"/>
                <a:gd name="f49" fmla="*/ f44 f3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6" t="f49" r="f47" b="f48"/>
              <a:pathLst>
                <a:path w="7531" h="8823">
                  <a:moveTo>
                    <a:pt x="f5" y="f6"/>
                  </a:moveTo>
                  <a:lnTo>
                    <a:pt x="f7" y="f8"/>
                  </a:lnTo>
                  <a:cubicBezTo>
                    <a:pt x="f6" y="f9"/>
                    <a:pt x="f6" y="f10"/>
                    <a:pt x="f7" y="f11"/>
                  </a:cubicBezTo>
                  <a:lnTo>
                    <a:pt x="f12" y="f13"/>
                  </a:lnTo>
                  <a:lnTo>
                    <a:pt x="f14" y="f13"/>
                  </a:lnTo>
                  <a:lnTo>
                    <a:pt x="f15" y="f11"/>
                  </a:lnTo>
                  <a:cubicBezTo>
                    <a:pt x="f16" y="f10"/>
                    <a:pt x="f17" y="f9"/>
                    <a:pt x="f15" y="f8"/>
                  </a:cubicBezTo>
                  <a:lnTo>
                    <a:pt x="f18" y="f6"/>
                  </a:lnTo>
                  <a:lnTo>
                    <a:pt x="f18" y="f19"/>
                  </a:lnTo>
                  <a:cubicBezTo>
                    <a:pt x="f20" y="f21"/>
                    <a:pt x="f22" y="f23"/>
                    <a:pt x="f22" y="f24"/>
                  </a:cubicBezTo>
                  <a:cubicBezTo>
                    <a:pt x="f22" y="f25"/>
                    <a:pt x="f26" y="f27"/>
                    <a:pt x="f28" y="f27"/>
                  </a:cubicBezTo>
                  <a:cubicBezTo>
                    <a:pt x="f29" y="f27"/>
                    <a:pt x="f30" y="f25"/>
                    <a:pt x="f30" y="f24"/>
                  </a:cubicBezTo>
                  <a:cubicBezTo>
                    <a:pt x="f30" y="f23"/>
                    <a:pt x="f31" y="f32"/>
                    <a:pt x="f5" y="f19"/>
                  </a:cubicBezTo>
                  <a:lnTo>
                    <a:pt x="f5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7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chemeClr val="bg1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41" name="Google Shape;6022;p86">
              <a:extLst>
                <a:ext uri="{FF2B5EF4-FFF2-40B4-BE49-F238E27FC236}">
                  <a16:creationId xmlns:a16="http://schemas.microsoft.com/office/drawing/2014/main" id="{322DC2E4-3E43-4863-47FC-5DA9675A14AB}"/>
                </a:ext>
              </a:extLst>
            </p:cNvPr>
            <p:cNvSpPr/>
            <p:nvPr/>
          </p:nvSpPr>
          <p:spPr>
            <a:xfrm>
              <a:off x="6209955" y="2934675"/>
              <a:ext cx="151881" cy="11034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91"/>
                <a:gd name="f4" fmla="val 3025"/>
                <a:gd name="f5" fmla="val 32"/>
                <a:gd name="f6" fmla="val 2615"/>
                <a:gd name="f7" fmla="val 1"/>
                <a:gd name="f8" fmla="val 2836"/>
                <a:gd name="f9" fmla="val 190"/>
                <a:gd name="f10" fmla="val 442"/>
                <a:gd name="f11" fmla="val 3750"/>
                <a:gd name="f12" fmla="val 3970"/>
                <a:gd name="f13" fmla="*/ f0 1 4191"/>
                <a:gd name="f14" fmla="*/ f1 1 3025"/>
                <a:gd name="f15" fmla="val f2"/>
                <a:gd name="f16" fmla="val f3"/>
                <a:gd name="f17" fmla="val f4"/>
                <a:gd name="f18" fmla="+- f17 0 f15"/>
                <a:gd name="f19" fmla="+- f16 0 f15"/>
                <a:gd name="f20" fmla="*/ f19 1 4191"/>
                <a:gd name="f21" fmla="*/ f18 1 3025"/>
                <a:gd name="f22" fmla="*/ f15 1 f20"/>
                <a:gd name="f23" fmla="*/ f16 1 f20"/>
                <a:gd name="f24" fmla="*/ f15 1 f21"/>
                <a:gd name="f25" fmla="*/ f17 1 f21"/>
                <a:gd name="f26" fmla="*/ f22 f13 1"/>
                <a:gd name="f27" fmla="*/ f23 f13 1"/>
                <a:gd name="f28" fmla="*/ f25 f14 1"/>
                <a:gd name="f29" fmla="*/ f2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4191" h="3025">
                  <a:moveTo>
                    <a:pt x="f5" y="f2"/>
                  </a:moveTo>
                  <a:lnTo>
                    <a:pt x="f5" y="f6"/>
                  </a:lnTo>
                  <a:cubicBezTo>
                    <a:pt x="f7" y="f8"/>
                    <a:pt x="f9" y="f4"/>
                    <a:pt x="f10" y="f4"/>
                  </a:cubicBezTo>
                  <a:lnTo>
                    <a:pt x="f11" y="f4"/>
                  </a:lnTo>
                  <a:cubicBezTo>
                    <a:pt x="f12" y="f4"/>
                    <a:pt x="f3" y="f8"/>
                    <a:pt x="f3" y="f6"/>
                  </a:cubicBez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7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chemeClr val="bg1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142" name="Google Shape;6038;p86">
            <a:extLst>
              <a:ext uri="{FF2B5EF4-FFF2-40B4-BE49-F238E27FC236}">
                <a16:creationId xmlns:a16="http://schemas.microsoft.com/office/drawing/2014/main" id="{1BC62C47-C953-9339-2DE6-99A88EAA10FE}"/>
              </a:ext>
            </a:extLst>
          </p:cNvPr>
          <p:cNvGrpSpPr/>
          <p:nvPr/>
        </p:nvGrpSpPr>
        <p:grpSpPr>
          <a:xfrm>
            <a:off x="3305182" y="3472672"/>
            <a:ext cx="605917" cy="616781"/>
            <a:chOff x="3796058" y="2604503"/>
            <a:chExt cx="454438" cy="462586"/>
          </a:xfrm>
          <a:solidFill>
            <a:schemeClr val="bg2"/>
          </a:solidFill>
        </p:grpSpPr>
        <p:sp>
          <p:nvSpPr>
            <p:cNvPr id="143" name="Google Shape;6039;p86">
              <a:extLst>
                <a:ext uri="{FF2B5EF4-FFF2-40B4-BE49-F238E27FC236}">
                  <a16:creationId xmlns:a16="http://schemas.microsoft.com/office/drawing/2014/main" id="{4E7695E8-4147-3BCD-914E-F1758AC136B6}"/>
                </a:ext>
              </a:extLst>
            </p:cNvPr>
            <p:cNvSpPr/>
            <p:nvPr/>
          </p:nvSpPr>
          <p:spPr>
            <a:xfrm>
              <a:off x="3796058" y="2604503"/>
              <a:ext cx="138184" cy="22465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813"/>
                <a:gd name="f4" fmla="val 6159"/>
                <a:gd name="f5" fmla="val 1698"/>
                <a:gd name="f6" fmla="val 1"/>
                <a:gd name="f7" fmla="val 1520"/>
                <a:gd name="f8" fmla="val 1373"/>
                <a:gd name="f9" fmla="val 138"/>
                <a:gd name="f10" fmla="val 1293"/>
                <a:gd name="f11" fmla="val 299"/>
                <a:gd name="f12" fmla="val 5119"/>
                <a:gd name="f13" fmla="val 5308"/>
                <a:gd name="f14" fmla="val 127"/>
                <a:gd name="f15" fmla="val 5528"/>
                <a:gd name="f16" fmla="val 316"/>
                <a:gd name="f17" fmla="val 5623"/>
                <a:gd name="f18" fmla="val 2332"/>
                <a:gd name="f19" fmla="val 6158"/>
                <a:gd name="f20" fmla="val 3277"/>
                <a:gd name="f21" fmla="val 2630"/>
                <a:gd name="f22" fmla="val 2868"/>
                <a:gd name="f23" fmla="val 4111"/>
                <a:gd name="f24" fmla="val 582"/>
                <a:gd name="f25" fmla="val 1797"/>
                <a:gd name="f26" fmla="val 15"/>
                <a:gd name="f27" fmla="val 1763"/>
                <a:gd name="f28" fmla="val 5"/>
                <a:gd name="f29" fmla="val 1730"/>
                <a:gd name="f30" fmla="*/ f0 1 3813"/>
                <a:gd name="f31" fmla="*/ f1 1 6159"/>
                <a:gd name="f32" fmla="val f2"/>
                <a:gd name="f33" fmla="val f3"/>
                <a:gd name="f34" fmla="val f4"/>
                <a:gd name="f35" fmla="+- f34 0 f32"/>
                <a:gd name="f36" fmla="+- f33 0 f32"/>
                <a:gd name="f37" fmla="*/ f36 1 3813"/>
                <a:gd name="f38" fmla="*/ f35 1 6159"/>
                <a:gd name="f39" fmla="*/ f32 1 f37"/>
                <a:gd name="f40" fmla="*/ f33 1 f37"/>
                <a:gd name="f41" fmla="*/ f32 1 f38"/>
                <a:gd name="f42" fmla="*/ f34 1 f38"/>
                <a:gd name="f43" fmla="*/ f39 f30 1"/>
                <a:gd name="f44" fmla="*/ f40 f30 1"/>
                <a:gd name="f45" fmla="*/ f42 f31 1"/>
                <a:gd name="f46" fmla="*/ f41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3" t="f46" r="f44" b="f45"/>
              <a:pathLst>
                <a:path w="3813" h="6159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6" y="f12"/>
                  </a:lnTo>
                  <a:cubicBezTo>
                    <a:pt x="f6" y="f13"/>
                    <a:pt x="f14" y="f15"/>
                    <a:pt x="f16" y="f17"/>
                  </a:cubicBezTo>
                  <a:lnTo>
                    <a:pt x="f18" y="f19"/>
                  </a:lnTo>
                  <a:cubicBezTo>
                    <a:pt x="f20" y="f21"/>
                    <a:pt x="f22" y="f23"/>
                    <a:pt x="f3" y="f24"/>
                  </a:cubicBezTo>
                  <a:lnTo>
                    <a:pt x="f25" y="f26"/>
                  </a:lnTo>
                  <a:cubicBezTo>
                    <a:pt x="f27" y="f28"/>
                    <a:pt x="f29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7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chemeClr val="bg1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44" name="Google Shape;6040;p86">
              <a:extLst>
                <a:ext uri="{FF2B5EF4-FFF2-40B4-BE49-F238E27FC236}">
                  <a16:creationId xmlns:a16="http://schemas.microsoft.com/office/drawing/2014/main" id="{A3813D48-9D03-D307-2FC9-F2880E90E9EC}"/>
                </a:ext>
              </a:extLst>
            </p:cNvPr>
            <p:cNvSpPr/>
            <p:nvPr/>
          </p:nvSpPr>
          <p:spPr>
            <a:xfrm>
              <a:off x="3880567" y="2662495"/>
              <a:ext cx="313977" cy="4045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664"/>
                <a:gd name="f4" fmla="val 11092"/>
                <a:gd name="f5" fmla="val 4348"/>
                <a:gd name="f6" fmla="val 3466"/>
                <a:gd name="f7" fmla="val 4820"/>
                <a:gd name="f8" fmla="val 5199"/>
                <a:gd name="f9" fmla="val 3844"/>
                <a:gd name="f10" fmla="val 4316"/>
                <a:gd name="f11" fmla="val 4789"/>
                <a:gd name="f12" fmla="val 5136"/>
                <a:gd name="f13" fmla="val 3907"/>
                <a:gd name="f14" fmla="val 3529"/>
                <a:gd name="f15" fmla="val 3875"/>
                <a:gd name="f16" fmla="val 5104"/>
                <a:gd name="f17" fmla="val 5766"/>
                <a:gd name="f18" fmla="val 6081"/>
                <a:gd name="f19" fmla="val 7624"/>
                <a:gd name="f20" fmla="val 2615"/>
                <a:gd name="f21" fmla="val 3560"/>
                <a:gd name="f22" fmla="val 3812"/>
                <a:gd name="f23" fmla="val 5892"/>
                <a:gd name="f24" fmla="val 4096"/>
                <a:gd name="f25" fmla="val 5955"/>
                <a:gd name="f26" fmla="val 4631"/>
                <a:gd name="f27" fmla="val 4883"/>
                <a:gd name="f28" fmla="val 2048"/>
                <a:gd name="f29" fmla="val 1386"/>
                <a:gd name="f30" fmla="val 2458"/>
                <a:gd name="f31" fmla="val 1638"/>
                <a:gd name="f32" fmla="val 1544"/>
                <a:gd name="f33" fmla="val 977"/>
                <a:gd name="f34" fmla="val 4001"/>
                <a:gd name="f35" fmla="val 2678"/>
                <a:gd name="f36" fmla="val 4474"/>
                <a:gd name="f37" fmla="val 4726"/>
                <a:gd name="f38" fmla="val 2741"/>
                <a:gd name="f39" fmla="val 5010"/>
                <a:gd name="f40" fmla="val 2899"/>
                <a:gd name="f41" fmla="val 32"/>
                <a:gd name="f42" fmla="val 10523"/>
                <a:gd name="f43" fmla="val 10680"/>
                <a:gd name="f44" fmla="val 63"/>
                <a:gd name="f45" fmla="val 10964"/>
                <a:gd name="f46" fmla="val 252"/>
                <a:gd name="f47" fmla="val 11027"/>
                <a:gd name="f48" fmla="val 328"/>
                <a:gd name="f49" fmla="val 11070"/>
                <a:gd name="f50" fmla="val 404"/>
                <a:gd name="f51" fmla="val 11091"/>
                <a:gd name="f52" fmla="val 475"/>
                <a:gd name="f53" fmla="val 613"/>
                <a:gd name="f54" fmla="val 737"/>
                <a:gd name="f55" fmla="val 11014"/>
                <a:gd name="f56" fmla="val 819"/>
                <a:gd name="f57" fmla="val 10869"/>
                <a:gd name="f58" fmla="val 2143"/>
                <a:gd name="f59" fmla="val 8475"/>
                <a:gd name="f60" fmla="val 6490"/>
                <a:gd name="f61" fmla="val 7845"/>
                <a:gd name="f62" fmla="val 7907"/>
                <a:gd name="f63" fmla="val 8037"/>
                <a:gd name="f64" fmla="val 8173"/>
                <a:gd name="f65" fmla="val 8243"/>
                <a:gd name="f66" fmla="val 8316"/>
                <a:gd name="f67" fmla="val 8381"/>
                <a:gd name="f68" fmla="val 8570"/>
                <a:gd name="f69" fmla="val 10932"/>
                <a:gd name="f70" fmla="val 8538"/>
                <a:gd name="f71" fmla="val 10491"/>
                <a:gd name="f72" fmla="val 5734"/>
                <a:gd name="f73" fmla="val 5262"/>
                <a:gd name="f74" fmla="val 6585"/>
                <a:gd name="f75" fmla="val 5482"/>
                <a:gd name="f76" fmla="val 7120"/>
                <a:gd name="f77" fmla="val 3434"/>
                <a:gd name="f78" fmla="val 6931"/>
                <a:gd name="f79" fmla="val 4222"/>
                <a:gd name="f80" fmla="val 1513"/>
                <a:gd name="f81" fmla="*/ f0 1 8664"/>
                <a:gd name="f82" fmla="*/ f1 1 11092"/>
                <a:gd name="f83" fmla="val f2"/>
                <a:gd name="f84" fmla="val f3"/>
                <a:gd name="f85" fmla="val f4"/>
                <a:gd name="f86" fmla="+- f85 0 f83"/>
                <a:gd name="f87" fmla="+- f84 0 f83"/>
                <a:gd name="f88" fmla="*/ f87 1 8664"/>
                <a:gd name="f89" fmla="*/ f86 1 11092"/>
                <a:gd name="f90" fmla="*/ f83 1 f88"/>
                <a:gd name="f91" fmla="*/ f84 1 f88"/>
                <a:gd name="f92" fmla="*/ f83 1 f89"/>
                <a:gd name="f93" fmla="*/ f85 1 f89"/>
                <a:gd name="f94" fmla="*/ f90 f81 1"/>
                <a:gd name="f95" fmla="*/ f91 f81 1"/>
                <a:gd name="f96" fmla="*/ f93 f82 1"/>
                <a:gd name="f97" fmla="*/ f92 f8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4" t="f97" r="f95" b="f96"/>
              <a:pathLst>
                <a:path w="8664" h="11092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1"/>
                    <a:pt x="f14" y="f10"/>
                  </a:cubicBezTo>
                  <a:cubicBezTo>
                    <a:pt x="f14" y="f15"/>
                    <a:pt x="f15" y="f6"/>
                    <a:pt x="f5" y="f6"/>
                  </a:cubicBezTo>
                  <a:close/>
                  <a:moveTo>
                    <a:pt x="f16" y="f17"/>
                  </a:moveTo>
                  <a:lnTo>
                    <a:pt x="f18" y="f19"/>
                  </a:lnTo>
                  <a:lnTo>
                    <a:pt x="f20" y="f19"/>
                  </a:lnTo>
                  <a:lnTo>
                    <a:pt x="f21" y="f17"/>
                  </a:lnTo>
                  <a:cubicBezTo>
                    <a:pt x="f22" y="f23"/>
                    <a:pt x="f24" y="f25"/>
                    <a:pt x="f5" y="f25"/>
                  </a:cubicBezTo>
                  <a:cubicBezTo>
                    <a:pt x="f26" y="f25"/>
                    <a:pt x="f27" y="f23"/>
                    <a:pt x="f16" y="f17"/>
                  </a:cubicBezTo>
                  <a:close/>
                  <a:moveTo>
                    <a:pt x="f28" y="f2"/>
                  </a:moveTo>
                  <a:cubicBezTo>
                    <a:pt x="f29" y="f30"/>
                    <a:pt x="f31" y="f32"/>
                    <a:pt x="f33" y="f34"/>
                  </a:cubicBezTo>
                  <a:lnTo>
                    <a:pt x="f35" y="f36"/>
                  </a:lnTo>
                  <a:cubicBezTo>
                    <a:pt x="f35" y="f37"/>
                    <a:pt x="f38" y="f39"/>
                    <a:pt x="f40" y="f8"/>
                  </a:cubicBezTo>
                  <a:lnTo>
                    <a:pt x="f41" y="f42"/>
                  </a:lnTo>
                  <a:cubicBezTo>
                    <a:pt x="f2" y="f43"/>
                    <a:pt x="f44" y="f45"/>
                    <a:pt x="f46" y="f47"/>
                  </a:cubicBezTo>
                  <a:cubicBezTo>
                    <a:pt x="f48" y="f49"/>
                    <a:pt x="f50" y="f51"/>
                    <a:pt x="f52" y="f51"/>
                  </a:cubicBezTo>
                  <a:cubicBezTo>
                    <a:pt x="f53" y="f51"/>
                    <a:pt x="f54" y="f55"/>
                    <a:pt x="f56" y="f57"/>
                  </a:cubicBezTo>
                  <a:lnTo>
                    <a:pt x="f58" y="f59"/>
                  </a:lnTo>
                  <a:lnTo>
                    <a:pt x="f60" y="f59"/>
                  </a:lnTo>
                  <a:lnTo>
                    <a:pt x="f61" y="f57"/>
                  </a:lnTo>
                  <a:cubicBezTo>
                    <a:pt x="f62" y="f55"/>
                    <a:pt x="f63" y="f51"/>
                    <a:pt x="f64" y="f51"/>
                  </a:cubicBezTo>
                  <a:cubicBezTo>
                    <a:pt x="f65" y="f51"/>
                    <a:pt x="f66" y="f49"/>
                    <a:pt x="f67" y="f47"/>
                  </a:cubicBezTo>
                  <a:cubicBezTo>
                    <a:pt x="f68" y="f69"/>
                    <a:pt x="f3" y="f43"/>
                    <a:pt x="f70" y="f71"/>
                  </a:cubicBezTo>
                  <a:lnTo>
                    <a:pt x="f72" y="f73"/>
                  </a:lnTo>
                  <a:lnTo>
                    <a:pt x="f74" y="f75"/>
                  </a:lnTo>
                  <a:cubicBezTo>
                    <a:pt x="f76" y="f77"/>
                    <a:pt x="f78" y="f79"/>
                    <a:pt x="f19" y="f80"/>
                  </a:cubicBezTo>
                  <a:lnTo>
                    <a:pt x="f28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7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chemeClr val="bg1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45" name="Google Shape;6041;p86">
              <a:extLst>
                <a:ext uri="{FF2B5EF4-FFF2-40B4-BE49-F238E27FC236}">
                  <a16:creationId xmlns:a16="http://schemas.microsoft.com/office/drawing/2014/main" id="{6612A772-F491-E02D-8456-FD16464FEC64}"/>
                </a:ext>
              </a:extLst>
            </p:cNvPr>
            <p:cNvSpPr/>
            <p:nvPr/>
          </p:nvSpPr>
          <p:spPr>
            <a:xfrm>
              <a:off x="4156853" y="2753285"/>
              <a:ext cx="93643" cy="10447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584"/>
                <a:gd name="f4" fmla="val 2864"/>
                <a:gd name="f5" fmla="val 630"/>
                <a:gd name="f6" fmla="val 252"/>
                <a:gd name="f7" fmla="val 1449"/>
                <a:gd name="f8" fmla="val 410"/>
                <a:gd name="f9" fmla="val 945"/>
                <a:gd name="f10" fmla="val 2395"/>
                <a:gd name="f11" fmla="val 1607"/>
                <a:gd name="f12" fmla="val 2836"/>
                <a:gd name="f13" fmla="val 1658"/>
                <a:gd name="f14" fmla="val 2855"/>
                <a:gd name="f15" fmla="val 1707"/>
                <a:gd name="f16" fmla="val 1753"/>
                <a:gd name="f17" fmla="val 1932"/>
                <a:gd name="f18" fmla="val 2067"/>
                <a:gd name="f19" fmla="val 2728"/>
                <a:gd name="f20" fmla="val 2143"/>
                <a:gd name="f21" fmla="val 2552"/>
                <a:gd name="f22" fmla="val 725"/>
                <a:gd name="f23" fmla="val 2458"/>
                <a:gd name="f24" fmla="val 473"/>
                <a:gd name="f25" fmla="val 2237"/>
                <a:gd name="f26" fmla="val 441"/>
                <a:gd name="f27" fmla="*/ f0 1 2584"/>
                <a:gd name="f28" fmla="*/ f1 1 2864"/>
                <a:gd name="f29" fmla="val f2"/>
                <a:gd name="f30" fmla="val f3"/>
                <a:gd name="f31" fmla="val f4"/>
                <a:gd name="f32" fmla="+- f31 0 f29"/>
                <a:gd name="f33" fmla="+- f30 0 f29"/>
                <a:gd name="f34" fmla="*/ f33 1 2584"/>
                <a:gd name="f35" fmla="*/ f32 1 2864"/>
                <a:gd name="f36" fmla="*/ f29 1 f34"/>
                <a:gd name="f37" fmla="*/ f30 1 f34"/>
                <a:gd name="f38" fmla="*/ f29 1 f35"/>
                <a:gd name="f39" fmla="*/ f31 1 f35"/>
                <a:gd name="f40" fmla="*/ f36 f27 1"/>
                <a:gd name="f41" fmla="*/ f37 f27 1"/>
                <a:gd name="f42" fmla="*/ f39 f28 1"/>
                <a:gd name="f43" fmla="*/ f38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2584" h="2864">
                  <a:moveTo>
                    <a:pt x="f5" y="f2"/>
                  </a:moveTo>
                  <a:cubicBezTo>
                    <a:pt x="f6" y="f7"/>
                    <a:pt x="f8" y="f9"/>
                    <a:pt x="f2" y="f10"/>
                  </a:cubicBezTo>
                  <a:lnTo>
                    <a:pt x="f11" y="f12"/>
                  </a:lnTo>
                  <a:cubicBezTo>
                    <a:pt x="f13" y="f14"/>
                    <a:pt x="f15" y="f4"/>
                    <a:pt x="f16" y="f4"/>
                  </a:cubicBezTo>
                  <a:cubicBezTo>
                    <a:pt x="f17" y="f4"/>
                    <a:pt x="f18" y="f19"/>
                    <a:pt x="f20" y="f21"/>
                  </a:cubicBezTo>
                  <a:lnTo>
                    <a:pt x="f3" y="f9"/>
                  </a:lnTo>
                  <a:cubicBezTo>
                    <a:pt x="f21" y="f22"/>
                    <a:pt x="f23" y="f24"/>
                    <a:pt x="f25" y="f26"/>
                  </a:cubicBezTo>
                  <a:lnTo>
                    <a:pt x="f5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7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chemeClr val="bg1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146" name="Google Shape;6048;p86">
            <a:extLst>
              <a:ext uri="{FF2B5EF4-FFF2-40B4-BE49-F238E27FC236}">
                <a16:creationId xmlns:a16="http://schemas.microsoft.com/office/drawing/2014/main" id="{13A87405-C2F4-BE0E-B4B1-4756BF310ABC}"/>
              </a:ext>
            </a:extLst>
          </p:cNvPr>
          <p:cNvGrpSpPr/>
          <p:nvPr/>
        </p:nvGrpSpPr>
        <p:grpSpPr>
          <a:xfrm>
            <a:off x="7184153" y="3435036"/>
            <a:ext cx="608964" cy="619072"/>
            <a:chOff x="6705286" y="2576276"/>
            <a:chExt cx="456723" cy="464304"/>
          </a:xfrm>
          <a:solidFill>
            <a:schemeClr val="bg2"/>
          </a:solidFill>
        </p:grpSpPr>
        <p:sp>
          <p:nvSpPr>
            <p:cNvPr id="147" name="Google Shape;6049;p86">
              <a:extLst>
                <a:ext uri="{FF2B5EF4-FFF2-40B4-BE49-F238E27FC236}">
                  <a16:creationId xmlns:a16="http://schemas.microsoft.com/office/drawing/2014/main" id="{75CE7C28-237A-D05C-8E15-4007D438ED7E}"/>
                </a:ext>
              </a:extLst>
            </p:cNvPr>
            <p:cNvSpPr/>
            <p:nvPr/>
          </p:nvSpPr>
          <p:spPr>
            <a:xfrm>
              <a:off x="6981608" y="2578580"/>
              <a:ext cx="180401" cy="27167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978"/>
                <a:gd name="f4" fmla="val 7448"/>
                <a:gd name="f5" fmla="val 2489"/>
                <a:gd name="f6" fmla="val 820"/>
                <a:gd name="f7" fmla="val 3403"/>
                <a:gd name="f8" fmla="val 4127"/>
                <a:gd name="f9" fmla="val 1576"/>
                <a:gd name="f10" fmla="val 2490"/>
                <a:gd name="f11" fmla="val 3372"/>
                <a:gd name="f12" fmla="val 4128"/>
                <a:gd name="f13" fmla="val 1575"/>
                <a:gd name="f14" fmla="val 819"/>
                <a:gd name="f15" fmla="val 1"/>
                <a:gd name="f16" fmla="val 1103"/>
                <a:gd name="f17" fmla="val 1104"/>
                <a:gd name="f18" fmla="val 3214"/>
                <a:gd name="f19" fmla="val 315"/>
                <a:gd name="f20" fmla="val 3845"/>
                <a:gd name="f21" fmla="val 4317"/>
                <a:gd name="f22" fmla="val 7058"/>
                <a:gd name="f23" fmla="val 7287"/>
                <a:gd name="f24" fmla="val 1012"/>
                <a:gd name="f25" fmla="val 1225"/>
                <a:gd name="f26" fmla="val 1334"/>
                <a:gd name="f27" fmla="val 1448"/>
                <a:gd name="f28" fmla="val 7406"/>
                <a:gd name="f29" fmla="val 1544"/>
                <a:gd name="f30" fmla="val 7310"/>
                <a:gd name="f31" fmla="val 6365"/>
                <a:gd name="f32" fmla="val 3434"/>
                <a:gd name="f33" fmla="val 3530"/>
                <a:gd name="f34" fmla="val 3640"/>
                <a:gd name="f35" fmla="val 3744"/>
                <a:gd name="f36" fmla="val 3948"/>
                <a:gd name="f37" fmla="val 4663"/>
                <a:gd name="f38" fmla="val 3875"/>
                <a:gd name="f39" fmla="*/ f0 1 4978"/>
                <a:gd name="f40" fmla="*/ f1 1 7448"/>
                <a:gd name="f41" fmla="val f2"/>
                <a:gd name="f42" fmla="val f3"/>
                <a:gd name="f43" fmla="val f4"/>
                <a:gd name="f44" fmla="+- f43 0 f41"/>
                <a:gd name="f45" fmla="+- f42 0 f41"/>
                <a:gd name="f46" fmla="*/ f45 1 4978"/>
                <a:gd name="f47" fmla="*/ f44 1 7448"/>
                <a:gd name="f48" fmla="*/ f41 1 f46"/>
                <a:gd name="f49" fmla="*/ f42 1 f46"/>
                <a:gd name="f50" fmla="*/ f41 1 f47"/>
                <a:gd name="f51" fmla="*/ f43 1 f47"/>
                <a:gd name="f52" fmla="*/ f48 f39 1"/>
                <a:gd name="f53" fmla="*/ f49 f39 1"/>
                <a:gd name="f54" fmla="*/ f51 f40 1"/>
                <a:gd name="f55" fmla="*/ f50 f4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2" t="f55" r="f53" b="f54"/>
              <a:pathLst>
                <a:path w="4978" h="744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1"/>
                    <a:pt x="f14" y="f10"/>
                  </a:cubicBezTo>
                  <a:cubicBezTo>
                    <a:pt x="f14" y="f9"/>
                    <a:pt x="f13" y="f6"/>
                    <a:pt x="f5" y="f6"/>
                  </a:cubicBezTo>
                  <a:close/>
                  <a:moveTo>
                    <a:pt x="f5" y="f15"/>
                  </a:moveTo>
                  <a:cubicBezTo>
                    <a:pt x="f16" y="f15"/>
                    <a:pt x="f2" y="f17"/>
                    <a:pt x="f2" y="f10"/>
                  </a:cubicBezTo>
                  <a:cubicBezTo>
                    <a:pt x="f2" y="f18"/>
                    <a:pt x="f19" y="f20"/>
                    <a:pt x="f14" y="f21"/>
                  </a:cubicBezTo>
                  <a:lnTo>
                    <a:pt x="f14" y="f22"/>
                  </a:lnTo>
                  <a:cubicBezTo>
                    <a:pt x="f14" y="f23"/>
                    <a:pt x="f24" y="f4"/>
                    <a:pt x="f25" y="f4"/>
                  </a:cubicBezTo>
                  <a:cubicBezTo>
                    <a:pt x="f26" y="f4"/>
                    <a:pt x="f27" y="f28"/>
                    <a:pt x="f29" y="f30"/>
                  </a:cubicBezTo>
                  <a:lnTo>
                    <a:pt x="f5" y="f31"/>
                  </a:lnTo>
                  <a:lnTo>
                    <a:pt x="f32" y="f30"/>
                  </a:lnTo>
                  <a:cubicBezTo>
                    <a:pt x="f33" y="f28"/>
                    <a:pt x="f34" y="f4"/>
                    <a:pt x="f35" y="f4"/>
                  </a:cubicBezTo>
                  <a:cubicBezTo>
                    <a:pt x="f36" y="f4"/>
                    <a:pt x="f8" y="f23"/>
                    <a:pt x="f8" y="f22"/>
                  </a:cubicBezTo>
                  <a:lnTo>
                    <a:pt x="f8" y="f21"/>
                  </a:lnTo>
                  <a:cubicBezTo>
                    <a:pt x="f37" y="f20"/>
                    <a:pt x="f3" y="f18"/>
                    <a:pt x="f3" y="f10"/>
                  </a:cubicBezTo>
                  <a:cubicBezTo>
                    <a:pt x="f3" y="f17"/>
                    <a:pt x="f38" y="f15"/>
                    <a:pt x="f5" y="f1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7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chemeClr val="bg1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48" name="Google Shape;6050;p86">
              <a:extLst>
                <a:ext uri="{FF2B5EF4-FFF2-40B4-BE49-F238E27FC236}">
                  <a16:creationId xmlns:a16="http://schemas.microsoft.com/office/drawing/2014/main" id="{557A47E5-D70F-80FA-992B-AF3F2D015DF4}"/>
                </a:ext>
              </a:extLst>
            </p:cNvPr>
            <p:cNvSpPr/>
            <p:nvPr/>
          </p:nvSpPr>
          <p:spPr>
            <a:xfrm>
              <a:off x="6768087" y="2980797"/>
              <a:ext cx="391637" cy="5978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807"/>
                <a:gd name="f4" fmla="val 1639"/>
                <a:gd name="f5" fmla="val 1450"/>
                <a:gd name="f6" fmla="val 1"/>
                <a:gd name="f7" fmla="val 1292"/>
                <a:gd name="f8" fmla="val 788"/>
                <a:gd name="f9" fmla="val 662"/>
                <a:gd name="f10" fmla="val 1387"/>
                <a:gd name="f11" fmla="val 8822"/>
                <a:gd name="f12" fmla="val 9799"/>
                <a:gd name="f13" fmla="val 10649"/>
                <a:gd name="f14" fmla="val 946"/>
                <a:gd name="f15" fmla="*/ f0 1 10807"/>
                <a:gd name="f16" fmla="*/ f1 1 1639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10807"/>
                <a:gd name="f23" fmla="*/ f20 1 1639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10807" h="1639">
                  <a:moveTo>
                    <a:pt x="f5" y="f6"/>
                  </a:moveTo>
                  <a:cubicBezTo>
                    <a:pt x="f7" y="f8"/>
                    <a:pt x="f9" y="f10"/>
                    <a:pt x="f6" y="f4"/>
                  </a:cubicBezTo>
                  <a:lnTo>
                    <a:pt x="f11" y="f4"/>
                  </a:lnTo>
                  <a:cubicBezTo>
                    <a:pt x="f12" y="f4"/>
                    <a:pt x="f13" y="f14"/>
                    <a:pt x="f3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7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chemeClr val="bg1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49" name="Google Shape;6051;p86">
              <a:extLst>
                <a:ext uri="{FF2B5EF4-FFF2-40B4-BE49-F238E27FC236}">
                  <a16:creationId xmlns:a16="http://schemas.microsoft.com/office/drawing/2014/main" id="{5785663D-6B53-BE65-D7C7-4C649400A50E}"/>
                </a:ext>
              </a:extLst>
            </p:cNvPr>
            <p:cNvSpPr/>
            <p:nvPr/>
          </p:nvSpPr>
          <p:spPr>
            <a:xfrm>
              <a:off x="6705286" y="2576276"/>
              <a:ext cx="397361" cy="43140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965"/>
                <a:gd name="f4" fmla="val 11827"/>
                <a:gd name="f5" fmla="val 379"/>
                <a:gd name="f6" fmla="val 1"/>
                <a:gd name="f7" fmla="val 158"/>
                <a:gd name="f8" fmla="val 221"/>
                <a:gd name="f9" fmla="val 411"/>
                <a:gd name="f10" fmla="val 10618"/>
                <a:gd name="f11" fmla="val 11280"/>
                <a:gd name="f12" fmla="val 537"/>
                <a:gd name="f13" fmla="val 11815"/>
                <a:gd name="f14" fmla="val 1198"/>
                <a:gd name="f15" fmla="val 1247"/>
                <a:gd name="f16" fmla="val 11823"/>
                <a:gd name="f17" fmla="val 1295"/>
                <a:gd name="f18" fmla="val 11826"/>
                <a:gd name="f19" fmla="val 1342"/>
                <a:gd name="f20" fmla="val 1912"/>
                <a:gd name="f21" fmla="val 2395"/>
                <a:gd name="f22" fmla="val 11318"/>
                <a:gd name="f23" fmla="val 10650"/>
                <a:gd name="f24" fmla="val 10398"/>
                <a:gd name="f25" fmla="val 2584"/>
                <a:gd name="f26" fmla="val 10272"/>
                <a:gd name="f27" fmla="val 2836"/>
                <a:gd name="f28" fmla="val 8255"/>
                <a:gd name="f29" fmla="val 10807"/>
                <a:gd name="f30" fmla="val 8161"/>
                <a:gd name="f31" fmla="val 8098"/>
                <a:gd name="f32" fmla="val 10492"/>
                <a:gd name="f33" fmla="val 7972"/>
                <a:gd name="f34" fmla="val 10146"/>
                <a:gd name="f35" fmla="val 7625"/>
                <a:gd name="f36" fmla="val 9799"/>
                <a:gd name="f37" fmla="val 9547"/>
                <a:gd name="f38" fmla="val 8224"/>
                <a:gd name="f39" fmla="val 9232"/>
                <a:gd name="f40" fmla="val 8318"/>
                <a:gd name="f41" fmla="val 8917"/>
                <a:gd name="f42" fmla="val 7720"/>
                <a:gd name="f43" fmla="val 7783"/>
                <a:gd name="f44" fmla="val 7058"/>
                <a:gd name="f45" fmla="val 4664"/>
                <a:gd name="f46" fmla="val 7184"/>
                <a:gd name="f47" fmla="val 4065"/>
                <a:gd name="f48" fmla="val 6869"/>
                <a:gd name="f49" fmla="val 3309"/>
                <a:gd name="f50" fmla="val 2490"/>
                <a:gd name="f51" fmla="val 1513"/>
                <a:gd name="f52" fmla="val 7310"/>
                <a:gd name="f53" fmla="val 600"/>
                <a:gd name="f54" fmla="val 8035"/>
                <a:gd name="f55" fmla="*/ f0 1 10965"/>
                <a:gd name="f56" fmla="*/ f1 1 11827"/>
                <a:gd name="f57" fmla="val f2"/>
                <a:gd name="f58" fmla="val f3"/>
                <a:gd name="f59" fmla="val f4"/>
                <a:gd name="f60" fmla="+- f59 0 f57"/>
                <a:gd name="f61" fmla="+- f58 0 f57"/>
                <a:gd name="f62" fmla="*/ f61 1 10965"/>
                <a:gd name="f63" fmla="*/ f60 1 11827"/>
                <a:gd name="f64" fmla="*/ f57 1 f62"/>
                <a:gd name="f65" fmla="*/ f58 1 f62"/>
                <a:gd name="f66" fmla="*/ f57 1 f63"/>
                <a:gd name="f67" fmla="*/ f59 1 f63"/>
                <a:gd name="f68" fmla="*/ f64 f55 1"/>
                <a:gd name="f69" fmla="*/ f65 f55 1"/>
                <a:gd name="f70" fmla="*/ f67 f56 1"/>
                <a:gd name="f71" fmla="*/ f66 f5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8" t="f71" r="f69" b="f70"/>
              <a:pathLst>
                <a:path w="10965" h="11827">
                  <a:moveTo>
                    <a:pt x="f5" y="f6"/>
                  </a:moveTo>
                  <a:cubicBezTo>
                    <a:pt x="f7" y="f6"/>
                    <a:pt x="f6" y="f8"/>
                    <a:pt x="f6" y="f9"/>
                  </a:cubicBezTo>
                  <a:lnTo>
                    <a:pt x="f6" y="f10"/>
                  </a:lnTo>
                  <a:cubicBezTo>
                    <a:pt x="f6" y="f11"/>
                    <a:pt x="f12" y="f13"/>
                    <a:pt x="f14" y="f13"/>
                  </a:cubicBezTo>
                  <a:cubicBezTo>
                    <a:pt x="f15" y="f16"/>
                    <a:pt x="f17" y="f18"/>
                    <a:pt x="f19" y="f18"/>
                  </a:cubicBezTo>
                  <a:cubicBezTo>
                    <a:pt x="f20" y="f18"/>
                    <a:pt x="f21" y="f22"/>
                    <a:pt x="f21" y="f23"/>
                  </a:cubicBezTo>
                  <a:cubicBezTo>
                    <a:pt x="f21" y="f24"/>
                    <a:pt x="f25" y="f26"/>
                    <a:pt x="f27" y="f26"/>
                  </a:cubicBezTo>
                  <a:lnTo>
                    <a:pt x="f3" y="f26"/>
                  </a:lnTo>
                  <a:lnTo>
                    <a:pt x="f3" y="f28"/>
                  </a:lnTo>
                  <a:cubicBezTo>
                    <a:pt x="f29" y="f30"/>
                    <a:pt x="f23" y="f31"/>
                    <a:pt x="f32" y="f33"/>
                  </a:cubicBezTo>
                  <a:lnTo>
                    <a:pt x="f34" y="f35"/>
                  </a:lnTo>
                  <a:lnTo>
                    <a:pt x="f36" y="f33"/>
                  </a:lnTo>
                  <a:cubicBezTo>
                    <a:pt x="f37" y="f38"/>
                    <a:pt x="f39" y="f40"/>
                    <a:pt x="f41" y="f40"/>
                  </a:cubicBezTo>
                  <a:cubicBezTo>
                    <a:pt x="f28" y="f40"/>
                    <a:pt x="f42" y="f43"/>
                    <a:pt x="f42" y="f44"/>
                  </a:cubicBezTo>
                  <a:lnTo>
                    <a:pt x="f42" y="f45"/>
                  </a:lnTo>
                  <a:cubicBezTo>
                    <a:pt x="f46" y="f47"/>
                    <a:pt x="f48" y="f49"/>
                    <a:pt x="f48" y="f50"/>
                  </a:cubicBezTo>
                  <a:cubicBezTo>
                    <a:pt x="f48" y="f51"/>
                    <a:pt x="f52" y="f53"/>
                    <a:pt x="f54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7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chemeClr val="bg1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150" name="Google Shape;5717;p85">
            <a:extLst>
              <a:ext uri="{FF2B5EF4-FFF2-40B4-BE49-F238E27FC236}">
                <a16:creationId xmlns:a16="http://schemas.microsoft.com/office/drawing/2014/main" id="{CE5DD9E5-2EA1-0878-0223-DDE716E90D3B}"/>
              </a:ext>
            </a:extLst>
          </p:cNvPr>
          <p:cNvGrpSpPr/>
          <p:nvPr/>
        </p:nvGrpSpPr>
        <p:grpSpPr>
          <a:xfrm>
            <a:off x="5667553" y="4698065"/>
            <a:ext cx="656503" cy="517245"/>
            <a:chOff x="5567836" y="3523548"/>
            <a:chExt cx="492377" cy="387934"/>
          </a:xfrm>
          <a:solidFill>
            <a:schemeClr val="bg2"/>
          </a:solidFill>
        </p:grpSpPr>
        <p:sp>
          <p:nvSpPr>
            <p:cNvPr id="151" name="Google Shape;5718;p85">
              <a:extLst>
                <a:ext uri="{FF2B5EF4-FFF2-40B4-BE49-F238E27FC236}">
                  <a16:creationId xmlns:a16="http://schemas.microsoft.com/office/drawing/2014/main" id="{0C245FC4-37D1-E64B-5F1F-BCBB84E43101}"/>
                </a:ext>
              </a:extLst>
            </p:cNvPr>
            <p:cNvSpPr/>
            <p:nvPr/>
          </p:nvSpPr>
          <p:spPr>
            <a:xfrm>
              <a:off x="5691198" y="3523548"/>
              <a:ext cx="110230" cy="13997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518"/>
                <a:gd name="f4" fmla="val 5737"/>
                <a:gd name="f5" fmla="val 2259"/>
                <a:gd name="f6" fmla="val 793"/>
                <a:gd name="f7" fmla="val 1"/>
                <a:gd name="f8" fmla="val 2469"/>
                <a:gd name="f9" fmla="val 3478"/>
                <a:gd name="f10" fmla="val 4725"/>
                <a:gd name="f11" fmla="val 1013"/>
                <a:gd name="f12" fmla="val 5733"/>
                <a:gd name="f13" fmla="val 5736"/>
                <a:gd name="f14" fmla="val 3506"/>
                <a:gd name="f15" fmla="val 3729"/>
                <a:gd name="f16" fmla="*/ f0 1 4518"/>
                <a:gd name="f17" fmla="*/ f1 1 5737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4518"/>
                <a:gd name="f24" fmla="*/ f21 1 5737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4518" h="5737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11" y="f12"/>
                    <a:pt x="f5" y="f13"/>
                  </a:cubicBezTo>
                  <a:cubicBezTo>
                    <a:pt x="f14" y="f12"/>
                    <a:pt x="f3" y="f10"/>
                    <a:pt x="f3" y="f9"/>
                  </a:cubicBezTo>
                  <a:cubicBezTo>
                    <a:pt x="f3" y="f8"/>
                    <a:pt x="f15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7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chemeClr val="bg1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52" name="Google Shape;5719;p85">
              <a:extLst>
                <a:ext uri="{FF2B5EF4-FFF2-40B4-BE49-F238E27FC236}">
                  <a16:creationId xmlns:a16="http://schemas.microsoft.com/office/drawing/2014/main" id="{A6A9371D-4775-5EA1-3C21-AB4EC3D16F24}"/>
                </a:ext>
              </a:extLst>
            </p:cNvPr>
            <p:cNvSpPr/>
            <p:nvPr/>
          </p:nvSpPr>
          <p:spPr>
            <a:xfrm>
              <a:off x="5567836" y="3639321"/>
              <a:ext cx="137196" cy="13289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623"/>
                <a:gd name="f4" fmla="val 5447"/>
                <a:gd name="f5" fmla="val 1951"/>
                <a:gd name="f6" fmla="val 1711"/>
                <a:gd name="f7" fmla="val 1480"/>
                <a:gd name="f8" fmla="val 53"/>
                <a:gd name="f9" fmla="val 1269"/>
                <a:gd name="f10" fmla="val 175"/>
                <a:gd name="f11" fmla="val 1"/>
                <a:gd name="f12" fmla="val 907"/>
                <a:gd name="f13" fmla="val 582"/>
                <a:gd name="f14" fmla="val 3443"/>
                <a:gd name="f15" fmla="val 1088"/>
                <a:gd name="f16" fmla="val 4316"/>
                <a:gd name="f17" fmla="val 1506"/>
                <a:gd name="f18" fmla="val 5041"/>
                <a:gd name="f19" fmla="val 2265"/>
                <a:gd name="f20" fmla="val 3045"/>
                <a:gd name="f21" fmla="val 3428"/>
                <a:gd name="f22" fmla="val 3816"/>
                <a:gd name="f23" fmla="val 5349"/>
                <a:gd name="f24" fmla="val 4172"/>
                <a:gd name="f25" fmla="val 5144"/>
                <a:gd name="f26" fmla="val 5253"/>
                <a:gd name="f27" fmla="val 4521"/>
                <a:gd name="f28" fmla="val 3138"/>
                <a:gd name="f29" fmla="val 5000"/>
                <a:gd name="f30" fmla="val 2057"/>
                <a:gd name="f31" fmla="val 4578"/>
                <a:gd name="f32" fmla="val 1330"/>
                <a:gd name="f33" fmla="val 3149"/>
                <a:gd name="f34" fmla="*/ f0 1 5623"/>
                <a:gd name="f35" fmla="*/ f1 1 5447"/>
                <a:gd name="f36" fmla="val f2"/>
                <a:gd name="f37" fmla="val f3"/>
                <a:gd name="f38" fmla="val f4"/>
                <a:gd name="f39" fmla="+- f38 0 f36"/>
                <a:gd name="f40" fmla="+- f37 0 f36"/>
                <a:gd name="f41" fmla="*/ f40 1 5623"/>
                <a:gd name="f42" fmla="*/ f39 1 5447"/>
                <a:gd name="f43" fmla="*/ f36 1 f41"/>
                <a:gd name="f44" fmla="*/ f37 1 f41"/>
                <a:gd name="f45" fmla="*/ f36 1 f42"/>
                <a:gd name="f46" fmla="*/ f38 1 f42"/>
                <a:gd name="f47" fmla="*/ f43 f34 1"/>
                <a:gd name="f48" fmla="*/ f44 f34 1"/>
                <a:gd name="f49" fmla="*/ f46 f35 1"/>
                <a:gd name="f50" fmla="*/ f45 f3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7" t="f50" r="f48" b="f49"/>
              <a:pathLst>
                <a:path w="5623" h="5447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23"/>
                    <a:pt x="f24" y="f25"/>
                  </a:cubicBezTo>
                  <a:cubicBezTo>
                    <a:pt x="f26" y="f27"/>
                    <a:pt x="f3" y="f28"/>
                    <a:pt x="f29" y="f30"/>
                  </a:cubicBezTo>
                  <a:cubicBezTo>
                    <a:pt x="f31" y="f32"/>
                    <a:pt x="f33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7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chemeClr val="bg1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53" name="Google Shape;5720;p85">
              <a:extLst>
                <a:ext uri="{FF2B5EF4-FFF2-40B4-BE49-F238E27FC236}">
                  <a16:creationId xmlns:a16="http://schemas.microsoft.com/office/drawing/2014/main" id="{60889EA0-172F-1BC4-1E7F-AE277C890E8D}"/>
                </a:ext>
              </a:extLst>
            </p:cNvPr>
            <p:cNvSpPr/>
            <p:nvPr/>
          </p:nvSpPr>
          <p:spPr>
            <a:xfrm>
              <a:off x="5828952" y="3523548"/>
              <a:ext cx="110230" cy="13997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518"/>
                <a:gd name="f4" fmla="val 5737"/>
                <a:gd name="f5" fmla="val 2259"/>
                <a:gd name="f6" fmla="val 793"/>
                <a:gd name="f7" fmla="val 1"/>
                <a:gd name="f8" fmla="val 2469"/>
                <a:gd name="f9" fmla="val 3478"/>
                <a:gd name="f10" fmla="val 4725"/>
                <a:gd name="f11" fmla="val 1013"/>
                <a:gd name="f12" fmla="val 5736"/>
                <a:gd name="f13" fmla="val 3506"/>
                <a:gd name="f14" fmla="val 3729"/>
                <a:gd name="f15" fmla="*/ f0 1 4518"/>
                <a:gd name="f16" fmla="*/ f1 1 5737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4518"/>
                <a:gd name="f23" fmla="*/ f20 1 5737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4518" h="5737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11" y="f12"/>
                    <a:pt x="f5" y="f12"/>
                  </a:cubicBezTo>
                  <a:cubicBezTo>
                    <a:pt x="f13" y="f12"/>
                    <a:pt x="f3" y="f10"/>
                    <a:pt x="f3" y="f9"/>
                  </a:cubicBezTo>
                  <a:cubicBezTo>
                    <a:pt x="f3" y="f8"/>
                    <a:pt x="f14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7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chemeClr val="bg1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54" name="Google Shape;5721;p85">
              <a:extLst>
                <a:ext uri="{FF2B5EF4-FFF2-40B4-BE49-F238E27FC236}">
                  <a16:creationId xmlns:a16="http://schemas.microsoft.com/office/drawing/2014/main" id="{7F542C4B-0A30-1507-E708-47AE3F1FFABA}"/>
                </a:ext>
              </a:extLst>
            </p:cNvPr>
            <p:cNvSpPr/>
            <p:nvPr/>
          </p:nvSpPr>
          <p:spPr>
            <a:xfrm>
              <a:off x="5925138" y="3638827"/>
              <a:ext cx="135075" cy="13292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536"/>
                <a:gd name="f4" fmla="val 5448"/>
                <a:gd name="f5" fmla="val 3670"/>
                <a:gd name="f6" fmla="val 1"/>
                <a:gd name="f7" fmla="val 2471"/>
                <a:gd name="f8" fmla="val 1045"/>
                <a:gd name="f9" fmla="val 1330"/>
                <a:gd name="f10" fmla="val 624"/>
                <a:gd name="f11" fmla="val 2059"/>
                <a:gd name="f12" fmla="val 3137"/>
                <a:gd name="f13" fmla="val 371"/>
                <a:gd name="f14" fmla="val 4523"/>
                <a:gd name="f15" fmla="val 1452"/>
                <a:gd name="f16" fmla="val 5146"/>
                <a:gd name="f17" fmla="val 1808"/>
                <a:gd name="f18" fmla="val 5351"/>
                <a:gd name="f19" fmla="val 2199"/>
                <a:gd name="f20" fmla="val 2586"/>
                <a:gd name="f21" fmla="val 3381"/>
                <a:gd name="f22" fmla="val 4158"/>
                <a:gd name="f23" fmla="val 5039"/>
                <a:gd name="f24" fmla="val 4575"/>
                <a:gd name="f25" fmla="val 4318"/>
                <a:gd name="f26" fmla="val 5168"/>
                <a:gd name="f27" fmla="val 3288"/>
                <a:gd name="f28" fmla="val 5535"/>
                <a:gd name="f29" fmla="val 858"/>
                <a:gd name="f30" fmla="val 4355"/>
                <a:gd name="f31" fmla="val 177"/>
                <a:gd name="f32" fmla="val 4142"/>
                <a:gd name="f33" fmla="val 54"/>
                <a:gd name="f34" fmla="val 3911"/>
                <a:gd name="f35" fmla="*/ f0 1 5536"/>
                <a:gd name="f36" fmla="*/ f1 1 5448"/>
                <a:gd name="f37" fmla="val f2"/>
                <a:gd name="f38" fmla="val f3"/>
                <a:gd name="f39" fmla="val f4"/>
                <a:gd name="f40" fmla="+- f39 0 f37"/>
                <a:gd name="f41" fmla="+- f38 0 f37"/>
                <a:gd name="f42" fmla="*/ f41 1 5536"/>
                <a:gd name="f43" fmla="*/ f40 1 5448"/>
                <a:gd name="f44" fmla="*/ f37 1 f42"/>
                <a:gd name="f45" fmla="*/ f38 1 f42"/>
                <a:gd name="f46" fmla="*/ f37 1 f43"/>
                <a:gd name="f47" fmla="*/ f39 1 f43"/>
                <a:gd name="f48" fmla="*/ f44 f35 1"/>
                <a:gd name="f49" fmla="*/ f45 f35 1"/>
                <a:gd name="f50" fmla="*/ f47 f36 1"/>
                <a:gd name="f51" fmla="*/ f46 f3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8" t="f51" r="f49" b="f50"/>
              <a:pathLst>
                <a:path w="5536" h="5448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6" y="f12"/>
                    <a:pt x="f13" y="f14"/>
                    <a:pt x="f15" y="f16"/>
                  </a:cubicBez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23"/>
                    <a:pt x="f24" y="f25"/>
                  </a:cubicBezTo>
                  <a:cubicBezTo>
                    <a:pt x="f26" y="f27"/>
                    <a:pt x="f28" y="f29"/>
                    <a:pt x="f30" y="f31"/>
                  </a:cubicBezTo>
                  <a:cubicBezTo>
                    <a:pt x="f32" y="f33"/>
                    <a:pt x="f34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7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chemeClr val="bg1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55" name="Google Shape;5722;p85">
              <a:extLst>
                <a:ext uri="{FF2B5EF4-FFF2-40B4-BE49-F238E27FC236}">
                  <a16:creationId xmlns:a16="http://schemas.microsoft.com/office/drawing/2014/main" id="{3B360340-2939-0A94-40FF-5386AC1810AD}"/>
                </a:ext>
              </a:extLst>
            </p:cNvPr>
            <p:cNvSpPr/>
            <p:nvPr/>
          </p:nvSpPr>
          <p:spPr>
            <a:xfrm>
              <a:off x="5663656" y="3691039"/>
              <a:ext cx="303105" cy="22044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423"/>
                <a:gd name="f4" fmla="val 9035"/>
                <a:gd name="f5" fmla="val 6213"/>
                <a:gd name="f6" fmla="val 1"/>
                <a:gd name="f7" fmla="val 5234"/>
                <a:gd name="f8" fmla="val 2259"/>
                <a:gd name="f9" fmla="val 2822"/>
                <a:gd name="f10" fmla="val 3147"/>
                <a:gd name="f11" fmla="val 3376"/>
                <a:gd name="f12" fmla="val 2121"/>
                <a:gd name="f13" fmla="val 3584"/>
                <a:gd name="f14" fmla="val 1907"/>
                <a:gd name="f15" fmla="val 3671"/>
                <a:gd name="f16" fmla="val 750"/>
                <a:gd name="f17" fmla="val 4144"/>
                <a:gd name="f18" fmla="val 5141"/>
                <a:gd name="f19" fmla="val 6210"/>
                <a:gd name="f20" fmla="val 7767"/>
                <a:gd name="f21" fmla="val 1521"/>
                <a:gd name="f22" fmla="val 9034"/>
                <a:gd name="f23" fmla="val 3388"/>
                <a:gd name="f24" fmla="val 3400"/>
                <a:gd name="f25" fmla="val 3413"/>
                <a:gd name="f26" fmla="val 3425"/>
                <a:gd name="f27" fmla="val 3753"/>
                <a:gd name="f28" fmla="val 4081"/>
                <a:gd name="f29" fmla="val 8995"/>
                <a:gd name="f30" fmla="val 4400"/>
                <a:gd name="f31" fmla="val 8917"/>
                <a:gd name="f32" fmla="val 4995"/>
                <a:gd name="f33" fmla="val 8766"/>
                <a:gd name="f34" fmla="val 5604"/>
                <a:gd name="f35" fmla="val 8691"/>
                <a:gd name="f36" fmla="val 6823"/>
                <a:gd name="f37" fmla="val 7432"/>
                <a:gd name="f38" fmla="val 8029"/>
                <a:gd name="f39" fmla="val 8345"/>
                <a:gd name="f40" fmla="val 8670"/>
                <a:gd name="f41" fmla="val 8998"/>
                <a:gd name="f42" fmla="val 9010"/>
                <a:gd name="f43" fmla="val 9022"/>
                <a:gd name="f44" fmla="val 10901"/>
                <a:gd name="f45" fmla="val 12422"/>
                <a:gd name="f46" fmla="val 5138"/>
                <a:gd name="f47" fmla="val 11675"/>
                <a:gd name="f48" fmla="val 4141"/>
                <a:gd name="f49" fmla="val 10516"/>
                <a:gd name="f50" fmla="val 10302"/>
                <a:gd name="f51" fmla="val 10164"/>
                <a:gd name="f52" fmla="val 7191"/>
                <a:gd name="f53" fmla="*/ f0 1 12423"/>
                <a:gd name="f54" fmla="*/ f1 1 9035"/>
                <a:gd name="f55" fmla="val f2"/>
                <a:gd name="f56" fmla="val f3"/>
                <a:gd name="f57" fmla="val f4"/>
                <a:gd name="f58" fmla="+- f57 0 f55"/>
                <a:gd name="f59" fmla="+- f56 0 f55"/>
                <a:gd name="f60" fmla="*/ f59 1 12423"/>
                <a:gd name="f61" fmla="*/ f58 1 9035"/>
                <a:gd name="f62" fmla="*/ f55 1 f60"/>
                <a:gd name="f63" fmla="*/ f56 1 f60"/>
                <a:gd name="f64" fmla="*/ f55 1 f61"/>
                <a:gd name="f65" fmla="*/ f57 1 f61"/>
                <a:gd name="f66" fmla="*/ f62 f53 1"/>
                <a:gd name="f67" fmla="*/ f63 f53 1"/>
                <a:gd name="f68" fmla="*/ f65 f54 1"/>
                <a:gd name="f69" fmla="*/ f64 f5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6" t="f69" r="f67" b="f68"/>
              <a:pathLst>
                <a:path w="12423" h="9035">
                  <a:moveTo>
                    <a:pt x="f5" y="f6"/>
                  </a:moveTo>
                  <a:cubicBezTo>
                    <a:pt x="f7" y="f6"/>
                    <a:pt x="f8" y="f6"/>
                    <a:pt x="f8" y="f9"/>
                  </a:cubicBezTo>
                  <a:lnTo>
                    <a:pt x="f8" y="f10"/>
                  </a:lnTo>
                  <a:cubicBezTo>
                    <a:pt x="f8" y="f11"/>
                    <a:pt x="f12" y="f13"/>
                    <a:pt x="f14" y="f15"/>
                  </a:cubicBezTo>
                  <a:cubicBezTo>
                    <a:pt x="f16" y="f17"/>
                    <a:pt x="f6" y="f18"/>
                    <a:pt x="f6" y="f19"/>
                  </a:cubicBezTo>
                  <a:cubicBezTo>
                    <a:pt x="f6" y="f20"/>
                    <a:pt x="f21" y="f22"/>
                    <a:pt x="f23" y="f22"/>
                  </a:cubicBezTo>
                  <a:cubicBezTo>
                    <a:pt x="f24" y="f4"/>
                    <a:pt x="f25" y="f4"/>
                    <a:pt x="f26" y="f4"/>
                  </a:cubicBezTo>
                  <a:cubicBezTo>
                    <a:pt x="f27" y="f4"/>
                    <a:pt x="f28" y="f29"/>
                    <a:pt x="f30" y="f31"/>
                  </a:cubicBezTo>
                  <a:cubicBezTo>
                    <a:pt x="f32" y="f33"/>
                    <a:pt x="f34" y="f35"/>
                    <a:pt x="f5" y="f35"/>
                  </a:cubicBezTo>
                  <a:cubicBezTo>
                    <a:pt x="f36" y="f35"/>
                    <a:pt x="f37" y="f33"/>
                    <a:pt x="f38" y="f31"/>
                  </a:cubicBezTo>
                  <a:cubicBezTo>
                    <a:pt x="f39" y="f29"/>
                    <a:pt x="f40" y="f4"/>
                    <a:pt x="f41" y="f4"/>
                  </a:cubicBezTo>
                  <a:cubicBezTo>
                    <a:pt x="f42" y="f4"/>
                    <a:pt x="f43" y="f4"/>
                    <a:pt x="f22" y="f22"/>
                  </a:cubicBezTo>
                  <a:cubicBezTo>
                    <a:pt x="f44" y="f22"/>
                    <a:pt x="f45" y="f20"/>
                    <a:pt x="f45" y="f19"/>
                  </a:cubicBezTo>
                  <a:cubicBezTo>
                    <a:pt x="f45" y="f46"/>
                    <a:pt x="f47" y="f48"/>
                    <a:pt x="f49" y="f15"/>
                  </a:cubicBezTo>
                  <a:cubicBezTo>
                    <a:pt x="f50" y="f13"/>
                    <a:pt x="f51" y="f11"/>
                    <a:pt x="f51" y="f10"/>
                  </a:cubicBezTo>
                  <a:lnTo>
                    <a:pt x="f51" y="f9"/>
                  </a:lnTo>
                  <a:cubicBezTo>
                    <a:pt x="f51" y="f6"/>
                    <a:pt x="f52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7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chemeClr val="bg1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156" name="Google Shape;5723;p85">
            <a:extLst>
              <a:ext uri="{FF2B5EF4-FFF2-40B4-BE49-F238E27FC236}">
                <a16:creationId xmlns:a16="http://schemas.microsoft.com/office/drawing/2014/main" id="{A4FE14E6-CAC5-24AE-077F-A43AE998D81B}"/>
              </a:ext>
            </a:extLst>
          </p:cNvPr>
          <p:cNvGrpSpPr/>
          <p:nvPr/>
        </p:nvGrpSpPr>
        <p:grpSpPr>
          <a:xfrm>
            <a:off x="2347707" y="3461127"/>
            <a:ext cx="741944" cy="609831"/>
            <a:chOff x="3077952" y="2595844"/>
            <a:chExt cx="556458" cy="457373"/>
          </a:xfrm>
          <a:solidFill>
            <a:schemeClr val="bg2"/>
          </a:solidFill>
        </p:grpSpPr>
        <p:sp>
          <p:nvSpPr>
            <p:cNvPr id="157" name="Google Shape;5724;p85">
              <a:extLst>
                <a:ext uri="{FF2B5EF4-FFF2-40B4-BE49-F238E27FC236}">
                  <a16:creationId xmlns:a16="http://schemas.microsoft.com/office/drawing/2014/main" id="{FD9048F5-AA9D-E7DA-9FF6-3B0058F8D89C}"/>
                </a:ext>
              </a:extLst>
            </p:cNvPr>
            <p:cNvSpPr/>
            <p:nvPr/>
          </p:nvSpPr>
          <p:spPr>
            <a:xfrm>
              <a:off x="3319445" y="2595844"/>
              <a:ext cx="147739" cy="10386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132"/>
                <a:gd name="f4" fmla="val 3608"/>
                <a:gd name="f5" fmla="val 567"/>
                <a:gd name="f6" fmla="val 254"/>
                <a:gd name="f7" fmla="val 1"/>
                <a:gd name="f8" fmla="val 253"/>
                <a:gd name="f9" fmla="val 563"/>
                <a:gd name="f10" fmla="val 7"/>
                <a:gd name="f11" fmla="val 1662"/>
                <a:gd name="f12" fmla="val 368"/>
                <a:gd name="f13" fmla="val 2731"/>
                <a:gd name="f14" fmla="val 1034"/>
                <a:gd name="f15" fmla="val 2097"/>
                <a:gd name="f16" fmla="val 3138"/>
                <a:gd name="f17" fmla="val 3325"/>
                <a:gd name="f18" fmla="val 2864"/>
                <a:gd name="f19" fmla="val 5014"/>
                <a:gd name="f20" fmla="val 5054"/>
                <a:gd name="f21" fmla="val 5093"/>
                <a:gd name="f22" fmla="val 2873"/>
                <a:gd name="f23" fmla="val 4289"/>
                <a:gd name="f24" fmla="val 1117"/>
                <a:gd name="f25" fmla="val 2515"/>
                <a:gd name="f26" fmla="*/ f0 1 5132"/>
                <a:gd name="f27" fmla="*/ f1 1 3608"/>
                <a:gd name="f28" fmla="val f2"/>
                <a:gd name="f29" fmla="val f3"/>
                <a:gd name="f30" fmla="val f4"/>
                <a:gd name="f31" fmla="+- f30 0 f28"/>
                <a:gd name="f32" fmla="+- f29 0 f28"/>
                <a:gd name="f33" fmla="*/ f32 1 5132"/>
                <a:gd name="f34" fmla="*/ f31 1 3608"/>
                <a:gd name="f35" fmla="*/ f28 1 f33"/>
                <a:gd name="f36" fmla="*/ f29 1 f33"/>
                <a:gd name="f37" fmla="*/ f28 1 f34"/>
                <a:gd name="f38" fmla="*/ f30 1 f34"/>
                <a:gd name="f39" fmla="*/ f35 f26 1"/>
                <a:gd name="f40" fmla="*/ f36 f26 1"/>
                <a:gd name="f41" fmla="*/ f38 f27 1"/>
                <a:gd name="f42" fmla="*/ f37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9" t="f42" r="f40" b="f41"/>
              <a:pathLst>
                <a:path w="5132" h="3608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10" y="f11"/>
                    <a:pt x="f12" y="f13"/>
                    <a:pt x="f14" y="f4"/>
                  </a:cubicBezTo>
                  <a:cubicBezTo>
                    <a:pt x="f15" y="f16"/>
                    <a:pt x="f17" y="f18"/>
                    <a:pt x="f19" y="f18"/>
                  </a:cubicBezTo>
                  <a:cubicBezTo>
                    <a:pt x="f20" y="f18"/>
                    <a:pt x="f21" y="f22"/>
                    <a:pt x="f3" y="f22"/>
                  </a:cubicBezTo>
                  <a:cubicBezTo>
                    <a:pt x="f23" y="f24"/>
                    <a:pt x="f25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7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chemeClr val="bg1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58" name="Google Shape;5725;p85">
              <a:extLst>
                <a:ext uri="{FF2B5EF4-FFF2-40B4-BE49-F238E27FC236}">
                  <a16:creationId xmlns:a16="http://schemas.microsoft.com/office/drawing/2014/main" id="{5120F1F0-50D5-D1A6-26AB-EF5F9C4A7FAF}"/>
                </a:ext>
              </a:extLst>
            </p:cNvPr>
            <p:cNvSpPr/>
            <p:nvPr/>
          </p:nvSpPr>
          <p:spPr>
            <a:xfrm>
              <a:off x="3319528" y="2949671"/>
              <a:ext cx="147648" cy="10354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129"/>
                <a:gd name="f4" fmla="val 3597"/>
                <a:gd name="f5" fmla="val 1022"/>
                <a:gd name="f6" fmla="val 1"/>
                <a:gd name="f7" fmla="val 362"/>
                <a:gd name="f8" fmla="val 874"/>
                <a:gd name="f9" fmla="val 4"/>
                <a:gd name="f10" fmla="val 1937"/>
                <a:gd name="f11" fmla="val 3033"/>
                <a:gd name="f12" fmla="val 3343"/>
                <a:gd name="f13" fmla="val 251"/>
                <a:gd name="f14" fmla="val 3596"/>
                <a:gd name="f15" fmla="val 564"/>
                <a:gd name="f16" fmla="val 2512"/>
                <a:gd name="f17" fmla="val 4286"/>
                <a:gd name="f18" fmla="val 2479"/>
                <a:gd name="f19" fmla="val 724"/>
                <a:gd name="f20" fmla="val 5093"/>
                <a:gd name="f21" fmla="val 5051"/>
                <a:gd name="f22" fmla="val 736"/>
                <a:gd name="f23" fmla="val 5011"/>
                <a:gd name="f24" fmla="val 3319"/>
                <a:gd name="f25" fmla="val 2088"/>
                <a:gd name="f26" fmla="val 462"/>
                <a:gd name="f27" fmla="*/ f0 1 5129"/>
                <a:gd name="f28" fmla="*/ f1 1 3597"/>
                <a:gd name="f29" fmla="val f2"/>
                <a:gd name="f30" fmla="val f3"/>
                <a:gd name="f31" fmla="val f4"/>
                <a:gd name="f32" fmla="+- f31 0 f29"/>
                <a:gd name="f33" fmla="+- f30 0 f29"/>
                <a:gd name="f34" fmla="*/ f33 1 5129"/>
                <a:gd name="f35" fmla="*/ f32 1 3597"/>
                <a:gd name="f36" fmla="*/ f29 1 f34"/>
                <a:gd name="f37" fmla="*/ f30 1 f34"/>
                <a:gd name="f38" fmla="*/ f29 1 f35"/>
                <a:gd name="f39" fmla="*/ f31 1 f35"/>
                <a:gd name="f40" fmla="*/ f36 f27 1"/>
                <a:gd name="f41" fmla="*/ f37 f27 1"/>
                <a:gd name="f42" fmla="*/ f39 f28 1"/>
                <a:gd name="f43" fmla="*/ f38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5129" h="3597">
                  <a:moveTo>
                    <a:pt x="f5" y="f6"/>
                  </a:moveTo>
                  <a:cubicBezTo>
                    <a:pt x="f7" y="f8"/>
                    <a:pt x="f9" y="f10"/>
                    <a:pt x="f6" y="f11"/>
                  </a:cubicBezTo>
                  <a:cubicBezTo>
                    <a:pt x="f6" y="f12"/>
                    <a:pt x="f13" y="f14"/>
                    <a:pt x="f15" y="f14"/>
                  </a:cubicBezTo>
                  <a:cubicBezTo>
                    <a:pt x="f16" y="f14"/>
                    <a:pt x="f17" y="f18"/>
                    <a:pt x="f3" y="f19"/>
                  </a:cubicBezTo>
                  <a:cubicBezTo>
                    <a:pt x="f20" y="f19"/>
                    <a:pt x="f21" y="f22"/>
                    <a:pt x="f23" y="f22"/>
                  </a:cubicBezTo>
                  <a:cubicBezTo>
                    <a:pt x="f24" y="f22"/>
                    <a:pt x="f25" y="f2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7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chemeClr val="bg1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59" name="Google Shape;5726;p85">
              <a:extLst>
                <a:ext uri="{FF2B5EF4-FFF2-40B4-BE49-F238E27FC236}">
                  <a16:creationId xmlns:a16="http://schemas.microsoft.com/office/drawing/2014/main" id="{21F64416-E423-9E95-5CE4-FB30061E97E5}"/>
                </a:ext>
              </a:extLst>
            </p:cNvPr>
            <p:cNvSpPr/>
            <p:nvPr/>
          </p:nvSpPr>
          <p:spPr>
            <a:xfrm>
              <a:off x="3239618" y="2710683"/>
              <a:ext cx="281827" cy="2275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790"/>
                <a:gd name="f4" fmla="val 7906"/>
                <a:gd name="f5" fmla="val 6045"/>
                <a:gd name="f6" fmla="val 2610"/>
                <a:gd name="f7" fmla="val 6190"/>
                <a:gd name="f8" fmla="val 6335"/>
                <a:gd name="f9" fmla="val 2666"/>
                <a:gd name="f10" fmla="val 6444"/>
                <a:gd name="f11" fmla="val 2777"/>
                <a:gd name="f12" fmla="val 6664"/>
                <a:gd name="f13" fmla="val 2997"/>
                <a:gd name="f14" fmla="val 3356"/>
                <a:gd name="f15" fmla="val 3575"/>
                <a:gd name="f16" fmla="val 6225"/>
                <a:gd name="f17" fmla="val 3795"/>
                <a:gd name="f18" fmla="val 4153"/>
                <a:gd name="f19" fmla="val 4373"/>
                <a:gd name="f20" fmla="val 4593"/>
                <a:gd name="f21" fmla="val 4951"/>
                <a:gd name="f22" fmla="val 5171"/>
                <a:gd name="f23" fmla="val 5281"/>
                <a:gd name="f24" fmla="val 5336"/>
                <a:gd name="f25" fmla="val 5901"/>
                <a:gd name="f26" fmla="val 5756"/>
                <a:gd name="f27" fmla="val 5646"/>
                <a:gd name="f28" fmla="val 4984"/>
                <a:gd name="f29" fmla="val 4509"/>
                <a:gd name="f30" fmla="val 3440"/>
                <a:gd name="f31" fmla="val 7787"/>
                <a:gd name="f32" fmla="val 1"/>
                <a:gd name="f33" fmla="val 4463"/>
                <a:gd name="f34" fmla="val 3204"/>
                <a:gd name="f35" fmla="val 1064"/>
                <a:gd name="f36" fmla="val 919"/>
                <a:gd name="f37" fmla="val 271"/>
                <a:gd name="f38" fmla="val 3542"/>
                <a:gd name="f39" fmla="val 3765"/>
                <a:gd name="f40" fmla="val 4181"/>
                <a:gd name="f41" fmla="val 4406"/>
                <a:gd name="f42" fmla="val 856"/>
                <a:gd name="f43" fmla="val 4897"/>
                <a:gd name="f44" fmla="val 3147"/>
                <a:gd name="f45" fmla="val 6837"/>
                <a:gd name="f46" fmla="val 4412"/>
                <a:gd name="f47" fmla="val 8450"/>
                <a:gd name="f48" fmla="val 7902"/>
                <a:gd name="f49" fmla="val 9106"/>
                <a:gd name="f50" fmla="val 7788"/>
                <a:gd name="f51" fmla="val 9730"/>
                <a:gd name="f52" fmla="val 7574"/>
                <a:gd name="f53" fmla="val 8357"/>
                <a:gd name="f54" fmla="val 6951"/>
                <a:gd name="f55" fmla="val 7456"/>
                <a:gd name="f56" fmla="val 5602"/>
                <a:gd name="f57" fmla="val 7411"/>
                <a:gd name="f58" fmla="val 4093"/>
                <a:gd name="f59" fmla="val 7366"/>
                <a:gd name="f60" fmla="val 2588"/>
                <a:gd name="f61" fmla="val 8179"/>
                <a:gd name="f62" fmla="val 1184"/>
                <a:gd name="f63" fmla="val 9513"/>
                <a:gd name="f64" fmla="val 480"/>
                <a:gd name="f65" fmla="val 9603"/>
                <a:gd name="f66" fmla="val 432"/>
                <a:gd name="f67" fmla="val 9697"/>
                <a:gd name="f68" fmla="val 398"/>
                <a:gd name="f69" fmla="val 356"/>
                <a:gd name="f70" fmla="val 9149"/>
                <a:gd name="f71" fmla="val 124"/>
                <a:gd name="f72" fmla="val 8471"/>
                <a:gd name="f73" fmla="val 4"/>
                <a:gd name="f74" fmla="*/ f0 1 9790"/>
                <a:gd name="f75" fmla="*/ f1 1 7906"/>
                <a:gd name="f76" fmla="val f2"/>
                <a:gd name="f77" fmla="val f3"/>
                <a:gd name="f78" fmla="val f4"/>
                <a:gd name="f79" fmla="+- f78 0 f76"/>
                <a:gd name="f80" fmla="+- f77 0 f76"/>
                <a:gd name="f81" fmla="*/ f80 1 9790"/>
                <a:gd name="f82" fmla="*/ f79 1 7906"/>
                <a:gd name="f83" fmla="*/ f76 1 f81"/>
                <a:gd name="f84" fmla="*/ f77 1 f81"/>
                <a:gd name="f85" fmla="*/ f76 1 f82"/>
                <a:gd name="f86" fmla="*/ f78 1 f82"/>
                <a:gd name="f87" fmla="*/ f83 f74 1"/>
                <a:gd name="f88" fmla="*/ f84 f74 1"/>
                <a:gd name="f89" fmla="*/ f86 f75 1"/>
                <a:gd name="f90" fmla="*/ f85 f7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7" t="f90" r="f88" b="f89"/>
              <a:pathLst>
                <a:path w="9790" h="7906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2" y="f14"/>
                    <a:pt x="f10" y="f15"/>
                  </a:cubicBezTo>
                  <a:cubicBezTo>
                    <a:pt x="f16" y="f17"/>
                    <a:pt x="f16" y="f18"/>
                    <a:pt x="f10" y="f19"/>
                  </a:cubicBezTo>
                  <a:cubicBezTo>
                    <a:pt x="f12" y="f20"/>
                    <a:pt x="f12" y="f21"/>
                    <a:pt x="f10" y="f22"/>
                  </a:cubicBezTo>
                  <a:cubicBezTo>
                    <a:pt x="f8" y="f23"/>
                    <a:pt x="f7" y="f24"/>
                    <a:pt x="f5" y="f24"/>
                  </a:cubicBezTo>
                  <a:cubicBezTo>
                    <a:pt x="f25" y="f24"/>
                    <a:pt x="f26" y="f23"/>
                    <a:pt x="f27" y="f22"/>
                  </a:cubicBezTo>
                  <a:cubicBezTo>
                    <a:pt x="f28" y="f29"/>
                    <a:pt x="f28" y="f30"/>
                    <a:pt x="f27" y="f11"/>
                  </a:cubicBezTo>
                  <a:cubicBezTo>
                    <a:pt x="f26" y="f9"/>
                    <a:pt x="f25" y="f6"/>
                    <a:pt x="f5" y="f6"/>
                  </a:cubicBezTo>
                  <a:close/>
                  <a:moveTo>
                    <a:pt x="f31" y="f32"/>
                  </a:moveTo>
                  <a:cubicBezTo>
                    <a:pt x="f33" y="f32"/>
                    <a:pt x="f34" y="f35"/>
                    <a:pt x="f36" y="f13"/>
                  </a:cubicBezTo>
                  <a:lnTo>
                    <a:pt x="f37" y="f38"/>
                  </a:lnTo>
                  <a:cubicBezTo>
                    <a:pt x="f2" y="f39"/>
                    <a:pt x="f2" y="f40"/>
                    <a:pt x="f37" y="f41"/>
                  </a:cubicBezTo>
                  <a:lnTo>
                    <a:pt x="f42" y="f43"/>
                  </a:lnTo>
                  <a:cubicBezTo>
                    <a:pt x="f44" y="f45"/>
                    <a:pt x="f46" y="f4"/>
                    <a:pt x="f31" y="f4"/>
                  </a:cubicBezTo>
                  <a:cubicBezTo>
                    <a:pt x="f47" y="f48"/>
                    <a:pt x="f49" y="f50"/>
                    <a:pt x="f51" y="f52"/>
                  </a:cubicBezTo>
                  <a:cubicBezTo>
                    <a:pt x="f53" y="f54"/>
                    <a:pt x="f55" y="f56"/>
                    <a:pt x="f57" y="f58"/>
                  </a:cubicBezTo>
                  <a:cubicBezTo>
                    <a:pt x="f59" y="f60"/>
                    <a:pt x="f61" y="f62"/>
                    <a:pt x="f63" y="f64"/>
                  </a:cubicBezTo>
                  <a:cubicBezTo>
                    <a:pt x="f65" y="f66"/>
                    <a:pt x="f67" y="f68"/>
                    <a:pt x="f3" y="f69"/>
                  </a:cubicBezTo>
                  <a:cubicBezTo>
                    <a:pt x="f70" y="f71"/>
                    <a:pt x="f72" y="f73"/>
                    <a:pt x="f31" y="f3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7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chemeClr val="bg1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60" name="Google Shape;5727;p85">
              <a:extLst>
                <a:ext uri="{FF2B5EF4-FFF2-40B4-BE49-F238E27FC236}">
                  <a16:creationId xmlns:a16="http://schemas.microsoft.com/office/drawing/2014/main" id="{4BB6E54B-E89D-210D-FB5E-8181791E4C50}"/>
                </a:ext>
              </a:extLst>
            </p:cNvPr>
            <p:cNvSpPr/>
            <p:nvPr/>
          </p:nvSpPr>
          <p:spPr>
            <a:xfrm>
              <a:off x="3484339" y="2744589"/>
              <a:ext cx="150071" cy="16178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213"/>
                <a:gd name="f4" fmla="val 5620"/>
                <a:gd name="f5" fmla="val 2343"/>
                <a:gd name="f6" fmla="val 1789"/>
                <a:gd name="f7" fmla="val 2633"/>
                <a:gd name="f8" fmla="val 2912"/>
                <a:gd name="f9" fmla="val 2015"/>
                <a:gd name="f10" fmla="val 2355"/>
                <a:gd name="f11" fmla="val 2665"/>
                <a:gd name="f12" fmla="val 2659"/>
                <a:gd name="f13" fmla="val 2918"/>
                <a:gd name="f14" fmla="val 2349"/>
                <a:gd name="f15" fmla="val 1846"/>
                <a:gd name="f16" fmla="val 1593"/>
                <a:gd name="f17" fmla="val 2310"/>
                <a:gd name="f18" fmla="val 1948"/>
                <a:gd name="f19" fmla="val 1955"/>
                <a:gd name="f20" fmla="val 2063"/>
                <a:gd name="f21" fmla="val 1840"/>
                <a:gd name="f22" fmla="val 2204"/>
                <a:gd name="f23" fmla="val 2846"/>
                <a:gd name="f24" fmla="val 2394"/>
                <a:gd name="f25" fmla="val 1947"/>
                <a:gd name="f26" fmla="val 85"/>
                <a:gd name="f27" fmla="val 1539"/>
                <a:gd name="f28" fmla="val 301"/>
                <a:gd name="f29" fmla="val 645"/>
                <a:gd name="f30" fmla="val 774"/>
                <a:gd name="f31" fmla="val 72"/>
                <a:gd name="f32" fmla="val 1687"/>
                <a:gd name="f33" fmla="val 36"/>
                <a:gd name="f34" fmla="val 2698"/>
                <a:gd name="f35" fmla="val 3707"/>
                <a:gd name="f36" fmla="val 506"/>
                <a:gd name="f37" fmla="val 4662"/>
                <a:gd name="f38" fmla="val 1367"/>
                <a:gd name="f39" fmla="val 5195"/>
                <a:gd name="f40" fmla="val 1792"/>
                <a:gd name="f41" fmla="val 5460"/>
                <a:gd name="f42" fmla="val 2280"/>
                <a:gd name="f43" fmla="val 5607"/>
                <a:gd name="f44" fmla="val 2782"/>
                <a:gd name="f45" fmla="val 5619"/>
                <a:gd name="f46" fmla="val 3752"/>
                <a:gd name="f47" fmla="val 4957"/>
                <a:gd name="f48" fmla="val 4550"/>
                <a:gd name="f49" fmla="val 4078"/>
                <a:gd name="f50" fmla="val 5119"/>
                <a:gd name="f51" fmla="val 3051"/>
                <a:gd name="f52" fmla="val 2882"/>
                <a:gd name="f53" fmla="val 2674"/>
                <a:gd name="f54" fmla="val 2506"/>
                <a:gd name="f55" fmla="val 4568"/>
                <a:gd name="f56" fmla="val 1512"/>
                <a:gd name="f57" fmla="val 3797"/>
                <a:gd name="f58" fmla="val 654"/>
                <a:gd name="f59" fmla="val 2870"/>
                <a:gd name="f60" fmla="val 2862"/>
                <a:gd name="f61" fmla="val 2854"/>
                <a:gd name="f62" fmla="*/ f0 1 5213"/>
                <a:gd name="f63" fmla="*/ f1 1 5620"/>
                <a:gd name="f64" fmla="val f2"/>
                <a:gd name="f65" fmla="val f3"/>
                <a:gd name="f66" fmla="val f4"/>
                <a:gd name="f67" fmla="+- f66 0 f64"/>
                <a:gd name="f68" fmla="+- f65 0 f64"/>
                <a:gd name="f69" fmla="*/ f68 1 5213"/>
                <a:gd name="f70" fmla="*/ f67 1 5620"/>
                <a:gd name="f71" fmla="*/ f64 1 f69"/>
                <a:gd name="f72" fmla="*/ f65 1 f69"/>
                <a:gd name="f73" fmla="*/ f64 1 f70"/>
                <a:gd name="f74" fmla="*/ f66 1 f70"/>
                <a:gd name="f75" fmla="*/ f71 f62 1"/>
                <a:gd name="f76" fmla="*/ f72 f62 1"/>
                <a:gd name="f77" fmla="*/ f74 f63 1"/>
                <a:gd name="f78" fmla="*/ f73 f6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5" t="f78" r="f76" b="f77"/>
              <a:pathLst>
                <a:path w="5213" h="5620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12" y="f13"/>
                    <a:pt x="f14" y="f13"/>
                  </a:cubicBezTo>
                  <a:cubicBezTo>
                    <a:pt x="f15" y="f13"/>
                    <a:pt x="f16" y="f17"/>
                    <a:pt x="f18" y="f19"/>
                  </a:cubicBezTo>
                  <a:cubicBezTo>
                    <a:pt x="f20" y="f21"/>
                    <a:pt x="f22" y="f6"/>
                    <a:pt x="f5" y="f6"/>
                  </a:cubicBezTo>
                  <a:close/>
                  <a:moveTo>
                    <a:pt x="f23" y="f2"/>
                  </a:moveTo>
                  <a:cubicBezTo>
                    <a:pt x="f24" y="f2"/>
                    <a:pt x="f25" y="f26"/>
                    <a:pt x="f27" y="f28"/>
                  </a:cubicBezTo>
                  <a:cubicBezTo>
                    <a:pt x="f29" y="f30"/>
                    <a:pt x="f31" y="f32"/>
                    <a:pt x="f33" y="f34"/>
                  </a:cubicBezTo>
                  <a:cubicBezTo>
                    <a:pt x="f2" y="f35"/>
                    <a:pt x="f36" y="f37"/>
                    <a:pt x="f38" y="f39"/>
                  </a:cubicBezTo>
                  <a:cubicBezTo>
                    <a:pt x="f40" y="f41"/>
                    <a:pt x="f42" y="f43"/>
                    <a:pt x="f44" y="f45"/>
                  </a:cubicBezTo>
                  <a:cubicBezTo>
                    <a:pt x="f46" y="f47"/>
                    <a:pt x="f48" y="f49"/>
                    <a:pt x="f50" y="f51"/>
                  </a:cubicBezTo>
                  <a:cubicBezTo>
                    <a:pt x="f3" y="f52"/>
                    <a:pt x="f3" y="f53"/>
                    <a:pt x="f50" y="f54"/>
                  </a:cubicBezTo>
                  <a:cubicBezTo>
                    <a:pt x="f55" y="f56"/>
                    <a:pt x="f57" y="f58"/>
                    <a:pt x="f59" y="f2"/>
                  </a:cubicBezTo>
                  <a:cubicBezTo>
                    <a:pt x="f60" y="f2"/>
                    <a:pt x="f61" y="f2"/>
                    <a:pt x="f23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7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chemeClr val="bg1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61" name="Google Shape;5728;p85">
              <a:extLst>
                <a:ext uri="{FF2B5EF4-FFF2-40B4-BE49-F238E27FC236}">
                  <a16:creationId xmlns:a16="http://schemas.microsoft.com/office/drawing/2014/main" id="{3579BE0E-4033-F8E9-E4F0-63C43F7B7E3F}"/>
                </a:ext>
              </a:extLst>
            </p:cNvPr>
            <p:cNvSpPr/>
            <p:nvPr/>
          </p:nvSpPr>
          <p:spPr>
            <a:xfrm>
              <a:off x="3077952" y="2841315"/>
              <a:ext cx="190048" cy="16258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602"/>
                <a:gd name="f4" fmla="val 5648"/>
                <a:gd name="f5" fmla="val 3990"/>
                <a:gd name="f6" fmla="val 1"/>
                <a:gd name="f7" fmla="val 1807"/>
                <a:gd name="f8" fmla="val 1772"/>
                <a:gd name="f9" fmla="val 3955"/>
                <a:gd name="f10" fmla="val 5084"/>
                <a:gd name="f11" fmla="val 5394"/>
                <a:gd name="f12" fmla="val 253"/>
                <a:gd name="f13" fmla="val 5647"/>
                <a:gd name="f14" fmla="val 566"/>
                <a:gd name="f15" fmla="val 1696"/>
                <a:gd name="f16" fmla="val 4014"/>
                <a:gd name="f17" fmla="val 5996"/>
                <a:gd name="f18" fmla="val 4075"/>
                <a:gd name="f19" fmla="val 6601"/>
                <a:gd name="f20" fmla="val 1943"/>
                <a:gd name="f21" fmla="val 6324"/>
                <a:gd name="f22" fmla="val 1717"/>
                <a:gd name="f23" fmla="val 6041"/>
                <a:gd name="f24" fmla="val 1476"/>
                <a:gd name="f25" fmla="val 5740"/>
                <a:gd name="f26" fmla="val 1223"/>
                <a:gd name="f27" fmla="val 5481"/>
                <a:gd name="f28" fmla="val 1004"/>
                <a:gd name="f29" fmla="val 4391"/>
                <a:gd name="f30" fmla="val 2097"/>
                <a:gd name="f31" fmla="val 4281"/>
                <a:gd name="f32" fmla="val 2203"/>
                <a:gd name="f33" fmla="val 4139"/>
                <a:gd name="f34" fmla="val 2255"/>
                <a:gd name="f35" fmla="val 3997"/>
                <a:gd name="f36" fmla="val 3852"/>
                <a:gd name="f37" fmla="val 3708"/>
                <a:gd name="f38" fmla="val 2200"/>
                <a:gd name="f39" fmla="val 3599"/>
                <a:gd name="f40" fmla="val 2091"/>
                <a:gd name="f41" fmla="val 3379"/>
                <a:gd name="f42" fmla="val 1871"/>
                <a:gd name="f43" fmla="val 3376"/>
                <a:gd name="f44" fmla="val 1519"/>
                <a:gd name="f45" fmla="val 3593"/>
                <a:gd name="f46" fmla="val 1299"/>
                <a:gd name="f47" fmla="val 4611"/>
                <a:gd name="f48" fmla="val 278"/>
                <a:gd name="f49" fmla="val 4285"/>
                <a:gd name="f50" fmla="*/ f0 1 6602"/>
                <a:gd name="f51" fmla="*/ f1 1 5648"/>
                <a:gd name="f52" fmla="val f2"/>
                <a:gd name="f53" fmla="val f3"/>
                <a:gd name="f54" fmla="val f4"/>
                <a:gd name="f55" fmla="+- f54 0 f52"/>
                <a:gd name="f56" fmla="+- f53 0 f52"/>
                <a:gd name="f57" fmla="*/ f56 1 6602"/>
                <a:gd name="f58" fmla="*/ f55 1 5648"/>
                <a:gd name="f59" fmla="*/ f52 1 f57"/>
                <a:gd name="f60" fmla="*/ f53 1 f57"/>
                <a:gd name="f61" fmla="*/ f52 1 f58"/>
                <a:gd name="f62" fmla="*/ f54 1 f58"/>
                <a:gd name="f63" fmla="*/ f59 f50 1"/>
                <a:gd name="f64" fmla="*/ f60 f50 1"/>
                <a:gd name="f65" fmla="*/ f62 f51 1"/>
                <a:gd name="f66" fmla="*/ f61 f5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3" t="f66" r="f64" b="f65"/>
              <a:pathLst>
                <a:path w="6602" h="5648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lnTo>
                    <a:pt x="f2" y="f10"/>
                  </a:lnTo>
                  <a:cubicBezTo>
                    <a:pt x="f2" y="f11"/>
                    <a:pt x="f12" y="f13"/>
                    <a:pt x="f14" y="f13"/>
                  </a:cubicBezTo>
                  <a:lnTo>
                    <a:pt x="f15" y="f13"/>
                  </a:lnTo>
                  <a:cubicBezTo>
                    <a:pt x="f16" y="f13"/>
                    <a:pt x="f17" y="f18"/>
                    <a:pt x="f19" y="f20"/>
                  </a:cubicBezTo>
                  <a:cubicBezTo>
                    <a:pt x="f21" y="f22"/>
                    <a:pt x="f23" y="f24"/>
                    <a:pt x="f25" y="f26"/>
                  </a:cubicBezTo>
                  <a:lnTo>
                    <a:pt x="f27" y="f28"/>
                  </a:lnTo>
                  <a:lnTo>
                    <a:pt x="f29" y="f30"/>
                  </a:lnTo>
                  <a:cubicBezTo>
                    <a:pt x="f31" y="f32"/>
                    <a:pt x="f33" y="f34"/>
                    <a:pt x="f35" y="f34"/>
                  </a:cubicBezTo>
                  <a:cubicBezTo>
                    <a:pt x="f36" y="f34"/>
                    <a:pt x="f37" y="f38"/>
                    <a:pt x="f39" y="f40"/>
                  </a:cubicBezTo>
                  <a:cubicBezTo>
                    <a:pt x="f41" y="f42"/>
                    <a:pt x="f43" y="f44"/>
                    <a:pt x="f45" y="f46"/>
                  </a:cubicBezTo>
                  <a:lnTo>
                    <a:pt x="f47" y="f48"/>
                  </a:lnTo>
                  <a:lnTo>
                    <a:pt x="f49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7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chemeClr val="bg1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62" name="Google Shape;5729;p85">
              <a:extLst>
                <a:ext uri="{FF2B5EF4-FFF2-40B4-BE49-F238E27FC236}">
                  <a16:creationId xmlns:a16="http://schemas.microsoft.com/office/drawing/2014/main" id="{ABB5D0CD-8725-3AF3-66BE-824ABF551717}"/>
                </a:ext>
              </a:extLst>
            </p:cNvPr>
            <p:cNvSpPr/>
            <p:nvPr/>
          </p:nvSpPr>
          <p:spPr>
            <a:xfrm>
              <a:off x="3077952" y="2646282"/>
              <a:ext cx="190048" cy="16256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602"/>
                <a:gd name="f4" fmla="val 5647"/>
                <a:gd name="f5" fmla="val 566"/>
                <a:gd name="f6" fmla="val 1"/>
                <a:gd name="f7" fmla="val 253"/>
                <a:gd name="f8" fmla="val 3"/>
                <a:gd name="f9" fmla="val 254"/>
                <a:gd name="f10" fmla="val 567"/>
                <a:gd name="f11" fmla="val 1699"/>
                <a:gd name="f12" fmla="val 3879"/>
                <a:gd name="f13" fmla="val 1807"/>
                <a:gd name="f14" fmla="val 3990"/>
                <a:gd name="f15" fmla="val 4285"/>
                <a:gd name="f16" fmla="val 4611"/>
                <a:gd name="f17" fmla="val 5373"/>
                <a:gd name="f18" fmla="val 3593"/>
                <a:gd name="f19" fmla="val 4352"/>
                <a:gd name="f20" fmla="val 3379"/>
                <a:gd name="f21" fmla="val 4132"/>
                <a:gd name="f22" fmla="val 3382"/>
                <a:gd name="f23" fmla="val 3780"/>
                <a:gd name="f24" fmla="val 3599"/>
                <a:gd name="f25" fmla="val 3563"/>
                <a:gd name="f26" fmla="val 3710"/>
                <a:gd name="f27" fmla="val 3451"/>
                <a:gd name="f28" fmla="val 3856"/>
                <a:gd name="f29" fmla="val 3396"/>
                <a:gd name="f30" fmla="val 4001"/>
                <a:gd name="f31" fmla="val 4142"/>
                <a:gd name="f32" fmla="val 4282"/>
                <a:gd name="f33" fmla="val 3448"/>
                <a:gd name="f34" fmla="val 4391"/>
                <a:gd name="f35" fmla="val 3554"/>
                <a:gd name="f36" fmla="val 5481"/>
                <a:gd name="f37" fmla="val 4644"/>
                <a:gd name="f38" fmla="val 5809"/>
                <a:gd name="f39" fmla="val 4370"/>
                <a:gd name="f40" fmla="val 6083"/>
                <a:gd name="f41" fmla="val 4138"/>
                <a:gd name="f42" fmla="val 6345"/>
                <a:gd name="f43" fmla="val 3918"/>
                <a:gd name="f44" fmla="val 6601"/>
                <a:gd name="f45" fmla="val 3704"/>
                <a:gd name="f46" fmla="val 5996"/>
                <a:gd name="f47" fmla="val 1575"/>
                <a:gd name="f48" fmla="val 4017"/>
                <a:gd name="f49" fmla="val 1696"/>
                <a:gd name="f50" fmla="*/ f0 1 6602"/>
                <a:gd name="f51" fmla="*/ f1 1 5647"/>
                <a:gd name="f52" fmla="val f2"/>
                <a:gd name="f53" fmla="val f3"/>
                <a:gd name="f54" fmla="val f4"/>
                <a:gd name="f55" fmla="+- f54 0 f52"/>
                <a:gd name="f56" fmla="+- f53 0 f52"/>
                <a:gd name="f57" fmla="*/ f56 1 6602"/>
                <a:gd name="f58" fmla="*/ f55 1 5647"/>
                <a:gd name="f59" fmla="*/ f52 1 f57"/>
                <a:gd name="f60" fmla="*/ f53 1 f57"/>
                <a:gd name="f61" fmla="*/ f52 1 f58"/>
                <a:gd name="f62" fmla="*/ f54 1 f58"/>
                <a:gd name="f63" fmla="*/ f59 f50 1"/>
                <a:gd name="f64" fmla="*/ f60 f50 1"/>
                <a:gd name="f65" fmla="*/ f62 f51 1"/>
                <a:gd name="f66" fmla="*/ f61 f5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3" t="f66" r="f64" b="f65"/>
              <a:pathLst>
                <a:path w="6602" h="5647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2" y="f12"/>
                    <a:pt x="f13" y="f4"/>
                    <a:pt x="f14" y="f4"/>
                  </a:cubicBezTo>
                  <a:lnTo>
                    <a:pt x="f15" y="f4"/>
                  </a:lnTo>
                  <a:lnTo>
                    <a:pt x="f16" y="f17"/>
                  </a:lnTo>
                  <a:lnTo>
                    <a:pt x="f18" y="f19"/>
                  </a:lnTo>
                  <a:cubicBezTo>
                    <a:pt x="f20" y="f21"/>
                    <a:pt x="f22" y="f23"/>
                    <a:pt x="f24" y="f25"/>
                  </a:cubicBezTo>
                  <a:cubicBezTo>
                    <a:pt x="f26" y="f27"/>
                    <a:pt x="f28" y="f29"/>
                    <a:pt x="f30" y="f29"/>
                  </a:cubicBezTo>
                  <a:cubicBezTo>
                    <a:pt x="f31" y="f29"/>
                    <a:pt x="f32" y="f33"/>
                    <a:pt x="f34" y="f35"/>
                  </a:cubicBezTo>
                  <a:lnTo>
                    <a:pt x="f36" y="f37"/>
                  </a:lnTo>
                  <a:lnTo>
                    <a:pt x="f38" y="f39"/>
                  </a:lnTo>
                  <a:cubicBezTo>
                    <a:pt x="f40" y="f41"/>
                    <a:pt x="f42" y="f43"/>
                    <a:pt x="f44" y="f45"/>
                  </a:cubicBezTo>
                  <a:cubicBezTo>
                    <a:pt x="f46" y="f47"/>
                    <a:pt x="f48" y="f6"/>
                    <a:pt x="f49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7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chemeClr val="bg1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sp>
        <p:nvSpPr>
          <p:cNvPr id="163" name="Text Placeholder 1">
            <a:extLst>
              <a:ext uri="{FF2B5EF4-FFF2-40B4-BE49-F238E27FC236}">
                <a16:creationId xmlns:a16="http://schemas.microsoft.com/office/drawing/2014/main" id="{F42780E1-616A-EF01-1220-0FF6385C3EE0}"/>
              </a:ext>
            </a:extLst>
          </p:cNvPr>
          <p:cNvSpPr txBox="1">
            <a:spLocks/>
          </p:cNvSpPr>
          <p:nvPr/>
        </p:nvSpPr>
        <p:spPr>
          <a:xfrm>
            <a:off x="1103086" y="257860"/>
            <a:ext cx="9279657" cy="543181"/>
          </a:xfrm>
          <a:prstGeom prst="rect">
            <a:avLst/>
          </a:prstGeom>
        </p:spPr>
        <p:txBody>
          <a:bodyPr anchor="ctr" anchorCtr="1"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 rtl="1">
              <a:buFont typeface="Arial" panose="020B0604020202020204" pitchFamily="34" charset="0"/>
              <a:buNone/>
            </a:pPr>
            <a:r>
              <a:rPr lang="fa-IR" sz="4800" dirty="0">
                <a:solidFill>
                  <a:schemeClr val="bg1"/>
                </a:solidFill>
                <a:latin typeface="Arial"/>
                <a:cs typeface="B Nazanin" panose="00000700000000000000" pitchFamily="2" charset="-78"/>
              </a:rPr>
              <a:t>مجموعه آیکون های کاملاً قابل ویرایش: </a:t>
            </a:r>
            <a:r>
              <a:rPr lang="en-US" sz="4800" dirty="0">
                <a:solidFill>
                  <a:schemeClr val="bg1"/>
                </a:solidFill>
                <a:latin typeface="Arial"/>
                <a:cs typeface="B Nazanin" panose="00000700000000000000" pitchFamily="2" charset="-78"/>
              </a:rPr>
              <a:t>C</a:t>
            </a:r>
          </a:p>
        </p:txBody>
      </p:sp>
    </p:spTree>
    <p:extLst>
      <p:ext uri="{BB962C8B-B14F-4D97-AF65-F5344CB8AC3E}">
        <p14:creationId xmlns:p14="http://schemas.microsoft.com/office/powerpoint/2010/main" val="385257974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7" name="Google Shape;1197;p70"/>
          <p:cNvSpPr txBox="1"/>
          <p:nvPr/>
        </p:nvSpPr>
        <p:spPr>
          <a:xfrm>
            <a:off x="955700" y="1584000"/>
            <a:ext cx="10280800" cy="103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r" rtl="1"/>
            <a:r>
              <a:rPr lang="fa-IR" sz="1867" dirty="0">
                <a:solidFill>
                  <a:schemeClr val="bg1"/>
                </a:solidFill>
                <a:cs typeface="B Nazanin" panose="00000700000000000000" pitchFamily="2" charset="-78"/>
              </a:rPr>
              <a:t>شما به راحتی می توانید اندازه این منابع را بدون از دست دادن کیفیت تغییر دهید. برای تغییر رنگ، کافی است منبع را از حالت گروه خارج کنید و روی شی ای که می خواهید تغییر دهید کلیک کنید. سپس روی سطل رنگ کلیک کرده و رنگ مورد نظر خود را انتخاب کنید. وقتی کارتان تمام شد، منبع را دوباره گروه بندی کنید.</a:t>
            </a:r>
          </a:p>
        </p:txBody>
      </p:sp>
      <p:grpSp>
        <p:nvGrpSpPr>
          <p:cNvPr id="1198" name="Google Shape;1198;p70"/>
          <p:cNvGrpSpPr/>
          <p:nvPr/>
        </p:nvGrpSpPr>
        <p:grpSpPr>
          <a:xfrm>
            <a:off x="6823520" y="4114315"/>
            <a:ext cx="632392" cy="735055"/>
            <a:chOff x="4727025" y="1332775"/>
            <a:chExt cx="59900" cy="69625"/>
          </a:xfrm>
        </p:grpSpPr>
        <p:sp>
          <p:nvSpPr>
            <p:cNvPr id="1199" name="Google Shape;1199;p70"/>
            <p:cNvSpPr/>
            <p:nvPr/>
          </p:nvSpPr>
          <p:spPr>
            <a:xfrm>
              <a:off x="4727025" y="1332775"/>
              <a:ext cx="36450" cy="33200"/>
            </a:xfrm>
            <a:custGeom>
              <a:avLst/>
              <a:gdLst/>
              <a:ahLst/>
              <a:cxnLst/>
              <a:rect l="l" t="t" r="r" b="b"/>
              <a:pathLst>
                <a:path w="1458" h="1328" extrusionOk="0">
                  <a:moveTo>
                    <a:pt x="1047" y="1"/>
                  </a:moveTo>
                  <a:lnTo>
                    <a:pt x="1047" y="188"/>
                  </a:lnTo>
                  <a:cubicBezTo>
                    <a:pt x="484" y="289"/>
                    <a:pt x="51" y="758"/>
                    <a:pt x="1" y="1328"/>
                  </a:cubicBezTo>
                  <a:lnTo>
                    <a:pt x="477" y="1328"/>
                  </a:lnTo>
                  <a:cubicBezTo>
                    <a:pt x="527" y="1018"/>
                    <a:pt x="751" y="765"/>
                    <a:pt x="1047" y="679"/>
                  </a:cubicBezTo>
                  <a:lnTo>
                    <a:pt x="1047" y="845"/>
                  </a:lnTo>
                  <a:lnTo>
                    <a:pt x="1458" y="433"/>
                  </a:lnTo>
                  <a:lnTo>
                    <a:pt x="104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0" name="Google Shape;1200;p70"/>
            <p:cNvSpPr/>
            <p:nvPr/>
          </p:nvSpPr>
          <p:spPr>
            <a:xfrm>
              <a:off x="4750475" y="1369025"/>
              <a:ext cx="36450" cy="33375"/>
            </a:xfrm>
            <a:custGeom>
              <a:avLst/>
              <a:gdLst/>
              <a:ahLst/>
              <a:cxnLst/>
              <a:rect l="l" t="t" r="r" b="b"/>
              <a:pathLst>
                <a:path w="1458" h="1335" extrusionOk="0">
                  <a:moveTo>
                    <a:pt x="974" y="0"/>
                  </a:moveTo>
                  <a:cubicBezTo>
                    <a:pt x="931" y="311"/>
                    <a:pt x="707" y="570"/>
                    <a:pt x="404" y="657"/>
                  </a:cubicBezTo>
                  <a:lnTo>
                    <a:pt x="404" y="491"/>
                  </a:lnTo>
                  <a:lnTo>
                    <a:pt x="0" y="902"/>
                  </a:lnTo>
                  <a:lnTo>
                    <a:pt x="404" y="1335"/>
                  </a:lnTo>
                  <a:lnTo>
                    <a:pt x="404" y="1140"/>
                  </a:lnTo>
                  <a:cubicBezTo>
                    <a:pt x="967" y="1039"/>
                    <a:pt x="1400" y="577"/>
                    <a:pt x="14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01" name="Google Shape;1201;p70"/>
          <p:cNvGrpSpPr/>
          <p:nvPr/>
        </p:nvGrpSpPr>
        <p:grpSpPr>
          <a:xfrm>
            <a:off x="7641729" y="3085787"/>
            <a:ext cx="740871" cy="742708"/>
            <a:chOff x="4820425" y="1329900"/>
            <a:chExt cx="70175" cy="70350"/>
          </a:xfrm>
        </p:grpSpPr>
        <p:sp>
          <p:nvSpPr>
            <p:cNvPr id="1202" name="Google Shape;1202;p70"/>
            <p:cNvSpPr/>
            <p:nvPr/>
          </p:nvSpPr>
          <p:spPr>
            <a:xfrm>
              <a:off x="4862975" y="1335475"/>
              <a:ext cx="27625" cy="34650"/>
            </a:xfrm>
            <a:custGeom>
              <a:avLst/>
              <a:gdLst/>
              <a:ahLst/>
              <a:cxnLst/>
              <a:rect l="l" t="t" r="r" b="b"/>
              <a:pathLst>
                <a:path w="1105" h="1386" extrusionOk="0">
                  <a:moveTo>
                    <a:pt x="1" y="1"/>
                  </a:moveTo>
                  <a:lnTo>
                    <a:pt x="1" y="491"/>
                  </a:lnTo>
                  <a:cubicBezTo>
                    <a:pt x="217" y="585"/>
                    <a:pt x="376" y="765"/>
                    <a:pt x="441" y="989"/>
                  </a:cubicBezTo>
                  <a:lnTo>
                    <a:pt x="275" y="989"/>
                  </a:lnTo>
                  <a:lnTo>
                    <a:pt x="679" y="1386"/>
                  </a:lnTo>
                  <a:lnTo>
                    <a:pt x="1104" y="989"/>
                  </a:lnTo>
                  <a:lnTo>
                    <a:pt x="917" y="989"/>
                  </a:lnTo>
                  <a:cubicBezTo>
                    <a:pt x="830" y="513"/>
                    <a:pt x="470" y="12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3" name="Google Shape;1203;p70"/>
            <p:cNvSpPr/>
            <p:nvPr/>
          </p:nvSpPr>
          <p:spPr>
            <a:xfrm>
              <a:off x="4820425" y="1360000"/>
              <a:ext cx="27625" cy="34650"/>
            </a:xfrm>
            <a:custGeom>
              <a:avLst/>
              <a:gdLst/>
              <a:ahLst/>
              <a:cxnLst/>
              <a:rect l="l" t="t" r="r" b="b"/>
              <a:pathLst>
                <a:path w="1105" h="1386" extrusionOk="0">
                  <a:moveTo>
                    <a:pt x="426" y="1"/>
                  </a:moveTo>
                  <a:lnTo>
                    <a:pt x="1" y="397"/>
                  </a:lnTo>
                  <a:lnTo>
                    <a:pt x="188" y="397"/>
                  </a:lnTo>
                  <a:cubicBezTo>
                    <a:pt x="275" y="873"/>
                    <a:pt x="628" y="1263"/>
                    <a:pt x="1097" y="1386"/>
                  </a:cubicBezTo>
                  <a:lnTo>
                    <a:pt x="1104" y="895"/>
                  </a:lnTo>
                  <a:cubicBezTo>
                    <a:pt x="888" y="801"/>
                    <a:pt x="729" y="621"/>
                    <a:pt x="664" y="397"/>
                  </a:cubicBezTo>
                  <a:lnTo>
                    <a:pt x="830" y="397"/>
                  </a:lnTo>
                  <a:lnTo>
                    <a:pt x="42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4" name="Google Shape;1204;p70"/>
            <p:cNvSpPr/>
            <p:nvPr/>
          </p:nvSpPr>
          <p:spPr>
            <a:xfrm>
              <a:off x="4850375" y="1372800"/>
              <a:ext cx="34625" cy="27450"/>
            </a:xfrm>
            <a:custGeom>
              <a:avLst/>
              <a:gdLst/>
              <a:ahLst/>
              <a:cxnLst/>
              <a:rect l="l" t="t" r="r" b="b"/>
              <a:pathLst>
                <a:path w="1385" h="1098" extrusionOk="0">
                  <a:moveTo>
                    <a:pt x="894" y="1"/>
                  </a:moveTo>
                  <a:cubicBezTo>
                    <a:pt x="801" y="210"/>
                    <a:pt x="620" y="369"/>
                    <a:pt x="397" y="434"/>
                  </a:cubicBezTo>
                  <a:lnTo>
                    <a:pt x="397" y="275"/>
                  </a:lnTo>
                  <a:lnTo>
                    <a:pt x="0" y="672"/>
                  </a:lnTo>
                  <a:lnTo>
                    <a:pt x="397" y="1097"/>
                  </a:lnTo>
                  <a:lnTo>
                    <a:pt x="397" y="910"/>
                  </a:lnTo>
                  <a:cubicBezTo>
                    <a:pt x="873" y="823"/>
                    <a:pt x="1262" y="470"/>
                    <a:pt x="138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5" name="Google Shape;1205;p70"/>
            <p:cNvSpPr/>
            <p:nvPr/>
          </p:nvSpPr>
          <p:spPr>
            <a:xfrm>
              <a:off x="4825850" y="1329900"/>
              <a:ext cx="34625" cy="27975"/>
            </a:xfrm>
            <a:custGeom>
              <a:avLst/>
              <a:gdLst/>
              <a:ahLst/>
              <a:cxnLst/>
              <a:rect l="l" t="t" r="r" b="b"/>
              <a:pathLst>
                <a:path w="1385" h="1119" extrusionOk="0">
                  <a:moveTo>
                    <a:pt x="988" y="0"/>
                  </a:moveTo>
                  <a:lnTo>
                    <a:pt x="988" y="188"/>
                  </a:lnTo>
                  <a:cubicBezTo>
                    <a:pt x="505" y="274"/>
                    <a:pt x="123" y="635"/>
                    <a:pt x="0" y="1118"/>
                  </a:cubicBezTo>
                  <a:lnTo>
                    <a:pt x="491" y="1118"/>
                  </a:lnTo>
                  <a:cubicBezTo>
                    <a:pt x="584" y="895"/>
                    <a:pt x="765" y="729"/>
                    <a:pt x="995" y="664"/>
                  </a:cubicBezTo>
                  <a:lnTo>
                    <a:pt x="995" y="830"/>
                  </a:lnTo>
                  <a:lnTo>
                    <a:pt x="1385" y="426"/>
                  </a:lnTo>
                  <a:lnTo>
                    <a:pt x="98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06" name="Google Shape;1206;p70"/>
          <p:cNvGrpSpPr/>
          <p:nvPr/>
        </p:nvGrpSpPr>
        <p:grpSpPr>
          <a:xfrm>
            <a:off x="8476886" y="3091794"/>
            <a:ext cx="776765" cy="711828"/>
            <a:chOff x="4903200" y="1331525"/>
            <a:chExt cx="73575" cy="67425"/>
          </a:xfrm>
        </p:grpSpPr>
        <p:sp>
          <p:nvSpPr>
            <p:cNvPr id="1207" name="Google Shape;1207;p70"/>
            <p:cNvSpPr/>
            <p:nvPr/>
          </p:nvSpPr>
          <p:spPr>
            <a:xfrm>
              <a:off x="4903200" y="1331525"/>
              <a:ext cx="73575" cy="67425"/>
            </a:xfrm>
            <a:custGeom>
              <a:avLst/>
              <a:gdLst/>
              <a:ahLst/>
              <a:cxnLst/>
              <a:rect l="l" t="t" r="r" b="b"/>
              <a:pathLst>
                <a:path w="2943" h="2697" extrusionOk="0">
                  <a:moveTo>
                    <a:pt x="1652" y="0"/>
                  </a:moveTo>
                  <a:lnTo>
                    <a:pt x="1652" y="173"/>
                  </a:lnTo>
                  <a:cubicBezTo>
                    <a:pt x="534" y="195"/>
                    <a:pt x="0" y="1551"/>
                    <a:pt x="794" y="2330"/>
                  </a:cubicBezTo>
                  <a:cubicBezTo>
                    <a:pt x="1051" y="2583"/>
                    <a:pt x="1366" y="2696"/>
                    <a:pt x="1674" y="2696"/>
                  </a:cubicBezTo>
                  <a:cubicBezTo>
                    <a:pt x="2323" y="2696"/>
                    <a:pt x="2943" y="2194"/>
                    <a:pt x="2943" y="1435"/>
                  </a:cubicBezTo>
                  <a:lnTo>
                    <a:pt x="2503" y="1435"/>
                  </a:lnTo>
                  <a:cubicBezTo>
                    <a:pt x="2503" y="1928"/>
                    <a:pt x="2093" y="2259"/>
                    <a:pt x="1668" y="2259"/>
                  </a:cubicBezTo>
                  <a:cubicBezTo>
                    <a:pt x="1470" y="2259"/>
                    <a:pt x="1269" y="2187"/>
                    <a:pt x="1104" y="2027"/>
                  </a:cubicBezTo>
                  <a:cubicBezTo>
                    <a:pt x="577" y="1515"/>
                    <a:pt x="923" y="628"/>
                    <a:pt x="1652" y="613"/>
                  </a:cubicBezTo>
                  <a:lnTo>
                    <a:pt x="1652" y="765"/>
                  </a:lnTo>
                  <a:lnTo>
                    <a:pt x="2020" y="390"/>
                  </a:lnTo>
                  <a:lnTo>
                    <a:pt x="165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8" name="Google Shape;1208;p70"/>
            <p:cNvSpPr/>
            <p:nvPr/>
          </p:nvSpPr>
          <p:spPr>
            <a:xfrm>
              <a:off x="4930250" y="1353150"/>
              <a:ext cx="29775" cy="32475"/>
            </a:xfrm>
            <a:custGeom>
              <a:avLst/>
              <a:gdLst/>
              <a:ahLst/>
              <a:cxnLst/>
              <a:rect l="l" t="t" r="r" b="b"/>
              <a:pathLst>
                <a:path w="1191" h="1299" extrusionOk="0">
                  <a:moveTo>
                    <a:pt x="592" y="1"/>
                  </a:moveTo>
                  <a:cubicBezTo>
                    <a:pt x="274" y="1"/>
                    <a:pt x="15" y="246"/>
                    <a:pt x="0" y="570"/>
                  </a:cubicBezTo>
                  <a:lnTo>
                    <a:pt x="447" y="570"/>
                  </a:lnTo>
                  <a:cubicBezTo>
                    <a:pt x="447" y="479"/>
                    <a:pt x="519" y="416"/>
                    <a:pt x="597" y="416"/>
                  </a:cubicBezTo>
                  <a:cubicBezTo>
                    <a:pt x="624" y="416"/>
                    <a:pt x="652" y="424"/>
                    <a:pt x="678" y="441"/>
                  </a:cubicBezTo>
                  <a:cubicBezTo>
                    <a:pt x="779" y="506"/>
                    <a:pt x="765" y="657"/>
                    <a:pt x="656" y="707"/>
                  </a:cubicBezTo>
                  <a:lnTo>
                    <a:pt x="656" y="534"/>
                  </a:lnTo>
                  <a:lnTo>
                    <a:pt x="289" y="902"/>
                  </a:lnTo>
                  <a:lnTo>
                    <a:pt x="656" y="1299"/>
                  </a:lnTo>
                  <a:lnTo>
                    <a:pt x="656" y="1155"/>
                  </a:lnTo>
                  <a:cubicBezTo>
                    <a:pt x="959" y="1126"/>
                    <a:pt x="1190" y="873"/>
                    <a:pt x="1190" y="570"/>
                  </a:cubicBezTo>
                  <a:cubicBezTo>
                    <a:pt x="1176" y="246"/>
                    <a:pt x="916" y="1"/>
                    <a:pt x="5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09" name="Google Shape;1209;p70"/>
          <p:cNvGrpSpPr/>
          <p:nvPr/>
        </p:nvGrpSpPr>
        <p:grpSpPr>
          <a:xfrm>
            <a:off x="7622856" y="4104946"/>
            <a:ext cx="778613" cy="753793"/>
            <a:chOff x="4815575" y="1416800"/>
            <a:chExt cx="73750" cy="71400"/>
          </a:xfrm>
        </p:grpSpPr>
        <p:sp>
          <p:nvSpPr>
            <p:cNvPr id="1210" name="Google Shape;1210;p70"/>
            <p:cNvSpPr/>
            <p:nvPr/>
          </p:nvSpPr>
          <p:spPr>
            <a:xfrm>
              <a:off x="4815575" y="1416800"/>
              <a:ext cx="43100" cy="52150"/>
            </a:xfrm>
            <a:custGeom>
              <a:avLst/>
              <a:gdLst/>
              <a:ahLst/>
              <a:cxnLst/>
              <a:rect l="l" t="t" r="r" b="b"/>
              <a:pathLst>
                <a:path w="1724" h="2086" extrusionOk="0">
                  <a:moveTo>
                    <a:pt x="1327" y="1"/>
                  </a:moveTo>
                  <a:lnTo>
                    <a:pt x="1327" y="181"/>
                  </a:lnTo>
                  <a:cubicBezTo>
                    <a:pt x="469" y="361"/>
                    <a:pt x="0" y="1299"/>
                    <a:pt x="375" y="2085"/>
                  </a:cubicBezTo>
                  <a:lnTo>
                    <a:pt x="772" y="1818"/>
                  </a:lnTo>
                  <a:cubicBezTo>
                    <a:pt x="729" y="1717"/>
                    <a:pt x="707" y="1609"/>
                    <a:pt x="707" y="1501"/>
                  </a:cubicBezTo>
                  <a:cubicBezTo>
                    <a:pt x="714" y="1111"/>
                    <a:pt x="959" y="772"/>
                    <a:pt x="1327" y="657"/>
                  </a:cubicBezTo>
                  <a:lnTo>
                    <a:pt x="1327" y="823"/>
                  </a:lnTo>
                  <a:lnTo>
                    <a:pt x="1724" y="426"/>
                  </a:lnTo>
                  <a:lnTo>
                    <a:pt x="132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1" name="Google Shape;1211;p70"/>
            <p:cNvSpPr/>
            <p:nvPr/>
          </p:nvSpPr>
          <p:spPr>
            <a:xfrm>
              <a:off x="4861725" y="1421125"/>
              <a:ext cx="27600" cy="51250"/>
            </a:xfrm>
            <a:custGeom>
              <a:avLst/>
              <a:gdLst/>
              <a:ahLst/>
              <a:cxnLst/>
              <a:rect l="l" t="t" r="r" b="b"/>
              <a:pathLst>
                <a:path w="1104" h="2050" extrusionOk="0">
                  <a:moveTo>
                    <a:pt x="0" y="1"/>
                  </a:moveTo>
                  <a:lnTo>
                    <a:pt x="0" y="477"/>
                  </a:lnTo>
                  <a:cubicBezTo>
                    <a:pt x="375" y="592"/>
                    <a:pt x="635" y="938"/>
                    <a:pt x="635" y="1328"/>
                  </a:cubicBezTo>
                  <a:cubicBezTo>
                    <a:pt x="635" y="1429"/>
                    <a:pt x="621" y="1530"/>
                    <a:pt x="585" y="1624"/>
                  </a:cubicBezTo>
                  <a:lnTo>
                    <a:pt x="404" y="1494"/>
                  </a:lnTo>
                  <a:lnTo>
                    <a:pt x="513" y="2049"/>
                  </a:lnTo>
                  <a:lnTo>
                    <a:pt x="1089" y="1963"/>
                  </a:lnTo>
                  <a:lnTo>
                    <a:pt x="981" y="1883"/>
                  </a:lnTo>
                  <a:cubicBezTo>
                    <a:pt x="1061" y="1710"/>
                    <a:pt x="1104" y="1523"/>
                    <a:pt x="1104" y="1328"/>
                  </a:cubicBezTo>
                  <a:cubicBezTo>
                    <a:pt x="1104" y="679"/>
                    <a:pt x="635" y="123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2" name="Google Shape;1212;p70"/>
            <p:cNvSpPr/>
            <p:nvPr/>
          </p:nvSpPr>
          <p:spPr>
            <a:xfrm>
              <a:off x="4829450" y="1467825"/>
              <a:ext cx="49250" cy="20375"/>
            </a:xfrm>
            <a:custGeom>
              <a:avLst/>
              <a:gdLst/>
              <a:ahLst/>
              <a:cxnLst/>
              <a:rect l="l" t="t" r="r" b="b"/>
              <a:pathLst>
                <a:path w="1970" h="815" extrusionOk="0">
                  <a:moveTo>
                    <a:pt x="109" y="1"/>
                  </a:moveTo>
                  <a:lnTo>
                    <a:pt x="0" y="556"/>
                  </a:lnTo>
                  <a:lnTo>
                    <a:pt x="137" y="462"/>
                  </a:lnTo>
                  <a:cubicBezTo>
                    <a:pt x="394" y="698"/>
                    <a:pt x="720" y="815"/>
                    <a:pt x="1045" y="815"/>
                  </a:cubicBezTo>
                  <a:cubicBezTo>
                    <a:pt x="1378" y="815"/>
                    <a:pt x="1710" y="692"/>
                    <a:pt x="1969" y="448"/>
                  </a:cubicBezTo>
                  <a:lnTo>
                    <a:pt x="1969" y="441"/>
                  </a:lnTo>
                  <a:lnTo>
                    <a:pt x="1573" y="174"/>
                  </a:lnTo>
                  <a:cubicBezTo>
                    <a:pt x="1418" y="292"/>
                    <a:pt x="1232" y="352"/>
                    <a:pt x="1046" y="352"/>
                  </a:cubicBezTo>
                  <a:cubicBezTo>
                    <a:pt x="868" y="352"/>
                    <a:pt x="689" y="297"/>
                    <a:pt x="534" y="188"/>
                  </a:cubicBezTo>
                  <a:lnTo>
                    <a:pt x="678" y="95"/>
                  </a:lnTo>
                  <a:lnTo>
                    <a:pt x="10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13" name="Google Shape;1213;p70"/>
          <p:cNvGrpSpPr/>
          <p:nvPr/>
        </p:nvGrpSpPr>
        <p:grpSpPr>
          <a:xfrm>
            <a:off x="8469232" y="4145195"/>
            <a:ext cx="786531" cy="673293"/>
            <a:chOff x="4902475" y="1418875"/>
            <a:chExt cx="74500" cy="63775"/>
          </a:xfrm>
        </p:grpSpPr>
        <p:sp>
          <p:nvSpPr>
            <p:cNvPr id="1214" name="Google Shape;1214;p70"/>
            <p:cNvSpPr/>
            <p:nvPr/>
          </p:nvSpPr>
          <p:spPr>
            <a:xfrm>
              <a:off x="4902475" y="1418875"/>
              <a:ext cx="74500" cy="63775"/>
            </a:xfrm>
            <a:custGeom>
              <a:avLst/>
              <a:gdLst/>
              <a:ahLst/>
              <a:cxnLst/>
              <a:rect l="l" t="t" r="r" b="b"/>
              <a:pathLst>
                <a:path w="2980" h="2551" extrusionOk="0">
                  <a:moveTo>
                    <a:pt x="1703" y="444"/>
                  </a:moveTo>
                  <a:cubicBezTo>
                    <a:pt x="2164" y="444"/>
                    <a:pt x="2539" y="819"/>
                    <a:pt x="2539" y="1281"/>
                  </a:cubicBezTo>
                  <a:cubicBezTo>
                    <a:pt x="2539" y="1784"/>
                    <a:pt x="2126" y="2118"/>
                    <a:pt x="1695" y="2118"/>
                  </a:cubicBezTo>
                  <a:cubicBezTo>
                    <a:pt x="1490" y="2118"/>
                    <a:pt x="1281" y="2042"/>
                    <a:pt x="1111" y="1872"/>
                  </a:cubicBezTo>
                  <a:cubicBezTo>
                    <a:pt x="585" y="1346"/>
                    <a:pt x="960" y="444"/>
                    <a:pt x="1703" y="444"/>
                  </a:cubicBezTo>
                  <a:close/>
                  <a:moveTo>
                    <a:pt x="1697" y="0"/>
                  </a:moveTo>
                  <a:cubicBezTo>
                    <a:pt x="1383" y="0"/>
                    <a:pt x="1063" y="118"/>
                    <a:pt x="801" y="379"/>
                  </a:cubicBezTo>
                  <a:cubicBezTo>
                    <a:pt x="0" y="1180"/>
                    <a:pt x="570" y="2550"/>
                    <a:pt x="1703" y="2550"/>
                  </a:cubicBezTo>
                  <a:cubicBezTo>
                    <a:pt x="2409" y="2550"/>
                    <a:pt x="2979" y="1980"/>
                    <a:pt x="2979" y="1281"/>
                  </a:cubicBezTo>
                  <a:cubicBezTo>
                    <a:pt x="2979" y="510"/>
                    <a:pt x="2353" y="0"/>
                    <a:pt x="16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5" name="Google Shape;1215;p70"/>
            <p:cNvSpPr/>
            <p:nvPr/>
          </p:nvSpPr>
          <p:spPr>
            <a:xfrm>
              <a:off x="4916350" y="1418975"/>
              <a:ext cx="59725" cy="63675"/>
            </a:xfrm>
            <a:custGeom>
              <a:avLst/>
              <a:gdLst/>
              <a:ahLst/>
              <a:cxnLst/>
              <a:rect l="l" t="t" r="r" b="b"/>
              <a:pathLst>
                <a:path w="2389" h="2547" extrusionOk="0">
                  <a:moveTo>
                    <a:pt x="1148" y="0"/>
                  </a:moveTo>
                  <a:cubicBezTo>
                    <a:pt x="765" y="0"/>
                    <a:pt x="397" y="173"/>
                    <a:pt x="159" y="476"/>
                  </a:cubicBezTo>
                  <a:lnTo>
                    <a:pt x="1" y="354"/>
                  </a:lnTo>
                  <a:lnTo>
                    <a:pt x="116" y="967"/>
                  </a:lnTo>
                  <a:lnTo>
                    <a:pt x="700" y="909"/>
                  </a:lnTo>
                  <a:lnTo>
                    <a:pt x="498" y="750"/>
                  </a:lnTo>
                  <a:cubicBezTo>
                    <a:pt x="669" y="541"/>
                    <a:pt x="910" y="441"/>
                    <a:pt x="1149" y="441"/>
                  </a:cubicBezTo>
                  <a:cubicBezTo>
                    <a:pt x="1454" y="441"/>
                    <a:pt x="1755" y="605"/>
                    <a:pt x="1905" y="916"/>
                  </a:cubicBezTo>
                  <a:cubicBezTo>
                    <a:pt x="2165" y="1472"/>
                    <a:pt x="1768" y="2106"/>
                    <a:pt x="1148" y="2106"/>
                  </a:cubicBezTo>
                  <a:lnTo>
                    <a:pt x="1148" y="2546"/>
                  </a:lnTo>
                  <a:cubicBezTo>
                    <a:pt x="1840" y="2532"/>
                    <a:pt x="2388" y="1962"/>
                    <a:pt x="2388" y="1277"/>
                  </a:cubicBezTo>
                  <a:cubicBezTo>
                    <a:pt x="2388" y="584"/>
                    <a:pt x="1840" y="22"/>
                    <a:pt x="11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16" name="Google Shape;1216;p70"/>
          <p:cNvGrpSpPr/>
          <p:nvPr/>
        </p:nvGrpSpPr>
        <p:grpSpPr>
          <a:xfrm>
            <a:off x="7636186" y="5101334"/>
            <a:ext cx="751956" cy="756169"/>
            <a:chOff x="4818100" y="1507675"/>
            <a:chExt cx="71225" cy="71625"/>
          </a:xfrm>
        </p:grpSpPr>
        <p:sp>
          <p:nvSpPr>
            <p:cNvPr id="1217" name="Google Shape;1217;p70"/>
            <p:cNvSpPr/>
            <p:nvPr/>
          </p:nvSpPr>
          <p:spPr>
            <a:xfrm>
              <a:off x="4818100" y="1507675"/>
              <a:ext cx="46000" cy="56300"/>
            </a:xfrm>
            <a:custGeom>
              <a:avLst/>
              <a:gdLst/>
              <a:ahLst/>
              <a:cxnLst/>
              <a:rect l="l" t="t" r="r" b="b"/>
              <a:pathLst>
                <a:path w="1840" h="2252" extrusionOk="0">
                  <a:moveTo>
                    <a:pt x="1457" y="1"/>
                  </a:moveTo>
                  <a:lnTo>
                    <a:pt x="1457" y="159"/>
                  </a:lnTo>
                  <a:cubicBezTo>
                    <a:pt x="606" y="188"/>
                    <a:pt x="0" y="989"/>
                    <a:pt x="195" y="1818"/>
                  </a:cubicBezTo>
                  <a:cubicBezTo>
                    <a:pt x="188" y="1818"/>
                    <a:pt x="188" y="1825"/>
                    <a:pt x="188" y="1833"/>
                  </a:cubicBezTo>
                  <a:lnTo>
                    <a:pt x="195" y="1869"/>
                  </a:lnTo>
                  <a:cubicBezTo>
                    <a:pt x="195" y="1876"/>
                    <a:pt x="202" y="1883"/>
                    <a:pt x="202" y="1898"/>
                  </a:cubicBezTo>
                  <a:cubicBezTo>
                    <a:pt x="202" y="1905"/>
                    <a:pt x="209" y="1912"/>
                    <a:pt x="209" y="1919"/>
                  </a:cubicBezTo>
                  <a:cubicBezTo>
                    <a:pt x="209" y="1934"/>
                    <a:pt x="216" y="1948"/>
                    <a:pt x="224" y="1955"/>
                  </a:cubicBezTo>
                  <a:lnTo>
                    <a:pt x="231" y="1977"/>
                  </a:lnTo>
                  <a:cubicBezTo>
                    <a:pt x="245" y="2013"/>
                    <a:pt x="260" y="2056"/>
                    <a:pt x="274" y="2092"/>
                  </a:cubicBezTo>
                  <a:lnTo>
                    <a:pt x="281" y="2100"/>
                  </a:lnTo>
                  <a:cubicBezTo>
                    <a:pt x="289" y="2114"/>
                    <a:pt x="296" y="2128"/>
                    <a:pt x="303" y="2143"/>
                  </a:cubicBezTo>
                  <a:lnTo>
                    <a:pt x="317" y="2157"/>
                  </a:lnTo>
                  <a:cubicBezTo>
                    <a:pt x="317" y="2172"/>
                    <a:pt x="325" y="2186"/>
                    <a:pt x="332" y="2201"/>
                  </a:cubicBezTo>
                  <a:lnTo>
                    <a:pt x="346" y="2215"/>
                  </a:lnTo>
                  <a:cubicBezTo>
                    <a:pt x="353" y="2229"/>
                    <a:pt x="361" y="2237"/>
                    <a:pt x="368" y="2251"/>
                  </a:cubicBezTo>
                  <a:lnTo>
                    <a:pt x="743" y="1970"/>
                  </a:lnTo>
                  <a:lnTo>
                    <a:pt x="721" y="1934"/>
                  </a:lnTo>
                  <a:lnTo>
                    <a:pt x="700" y="1898"/>
                  </a:lnTo>
                  <a:lnTo>
                    <a:pt x="692" y="1883"/>
                  </a:lnTo>
                  <a:cubicBezTo>
                    <a:pt x="685" y="1862"/>
                    <a:pt x="678" y="1847"/>
                    <a:pt x="671" y="1825"/>
                  </a:cubicBezTo>
                  <a:cubicBezTo>
                    <a:pt x="671" y="1818"/>
                    <a:pt x="664" y="1811"/>
                    <a:pt x="664" y="1804"/>
                  </a:cubicBezTo>
                  <a:cubicBezTo>
                    <a:pt x="664" y="1797"/>
                    <a:pt x="656" y="1782"/>
                    <a:pt x="649" y="1775"/>
                  </a:cubicBezTo>
                  <a:lnTo>
                    <a:pt x="642" y="1732"/>
                  </a:lnTo>
                  <a:lnTo>
                    <a:pt x="635" y="1703"/>
                  </a:lnTo>
                  <a:lnTo>
                    <a:pt x="628" y="1667"/>
                  </a:lnTo>
                  <a:lnTo>
                    <a:pt x="628" y="1645"/>
                  </a:lnTo>
                  <a:cubicBezTo>
                    <a:pt x="628" y="1638"/>
                    <a:pt x="620" y="1609"/>
                    <a:pt x="620" y="1587"/>
                  </a:cubicBezTo>
                  <a:lnTo>
                    <a:pt x="620" y="1573"/>
                  </a:lnTo>
                  <a:lnTo>
                    <a:pt x="620" y="1508"/>
                  </a:lnTo>
                  <a:cubicBezTo>
                    <a:pt x="620" y="1039"/>
                    <a:pt x="988" y="650"/>
                    <a:pt x="1457" y="628"/>
                  </a:cubicBezTo>
                  <a:lnTo>
                    <a:pt x="1457" y="809"/>
                  </a:lnTo>
                  <a:lnTo>
                    <a:pt x="1839" y="419"/>
                  </a:lnTo>
                  <a:lnTo>
                    <a:pt x="145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8" name="Google Shape;1218;p70"/>
            <p:cNvSpPr/>
            <p:nvPr/>
          </p:nvSpPr>
          <p:spPr>
            <a:xfrm>
              <a:off x="4869825" y="1519575"/>
              <a:ext cx="19500" cy="23825"/>
            </a:xfrm>
            <a:custGeom>
              <a:avLst/>
              <a:gdLst/>
              <a:ahLst/>
              <a:cxnLst/>
              <a:rect l="l" t="t" r="r" b="b"/>
              <a:pathLst>
                <a:path w="780" h="953" extrusionOk="0">
                  <a:moveTo>
                    <a:pt x="304" y="1"/>
                  </a:moveTo>
                  <a:lnTo>
                    <a:pt x="1" y="354"/>
                  </a:lnTo>
                  <a:cubicBezTo>
                    <a:pt x="181" y="506"/>
                    <a:pt x="289" y="722"/>
                    <a:pt x="311" y="953"/>
                  </a:cubicBezTo>
                  <a:lnTo>
                    <a:pt x="780" y="953"/>
                  </a:lnTo>
                  <a:cubicBezTo>
                    <a:pt x="751" y="585"/>
                    <a:pt x="585" y="239"/>
                    <a:pt x="30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9" name="Google Shape;1219;p70"/>
            <p:cNvSpPr/>
            <p:nvPr/>
          </p:nvSpPr>
          <p:spPr>
            <a:xfrm>
              <a:off x="4857575" y="1547700"/>
              <a:ext cx="31575" cy="31600"/>
            </a:xfrm>
            <a:custGeom>
              <a:avLst/>
              <a:gdLst/>
              <a:ahLst/>
              <a:cxnLst/>
              <a:rect l="l" t="t" r="r" b="b"/>
              <a:pathLst>
                <a:path w="1263" h="1264" extrusionOk="0">
                  <a:moveTo>
                    <a:pt x="801" y="1"/>
                  </a:moveTo>
                  <a:cubicBezTo>
                    <a:pt x="758" y="419"/>
                    <a:pt x="426" y="751"/>
                    <a:pt x="1" y="794"/>
                  </a:cubicBezTo>
                  <a:lnTo>
                    <a:pt x="1" y="1263"/>
                  </a:lnTo>
                  <a:cubicBezTo>
                    <a:pt x="679" y="1213"/>
                    <a:pt x="1219" y="679"/>
                    <a:pt x="12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0" name="Google Shape;1220;p70"/>
            <p:cNvSpPr/>
            <p:nvPr/>
          </p:nvSpPr>
          <p:spPr>
            <a:xfrm>
              <a:off x="4829800" y="1560150"/>
              <a:ext cx="23650" cy="18950"/>
            </a:xfrm>
            <a:custGeom>
              <a:avLst/>
              <a:gdLst/>
              <a:ahLst/>
              <a:cxnLst/>
              <a:rect l="l" t="t" r="r" b="b"/>
              <a:pathLst>
                <a:path w="946" h="758" extrusionOk="0">
                  <a:moveTo>
                    <a:pt x="376" y="1"/>
                  </a:moveTo>
                  <a:lnTo>
                    <a:pt x="1" y="282"/>
                  </a:lnTo>
                  <a:cubicBezTo>
                    <a:pt x="239" y="563"/>
                    <a:pt x="578" y="736"/>
                    <a:pt x="946" y="758"/>
                  </a:cubicBezTo>
                  <a:lnTo>
                    <a:pt x="946" y="289"/>
                  </a:lnTo>
                  <a:cubicBezTo>
                    <a:pt x="722" y="267"/>
                    <a:pt x="520" y="166"/>
                    <a:pt x="3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21" name="Google Shape;1221;p70"/>
          <p:cNvGrpSpPr/>
          <p:nvPr/>
        </p:nvGrpSpPr>
        <p:grpSpPr>
          <a:xfrm>
            <a:off x="6720849" y="5105949"/>
            <a:ext cx="837735" cy="784673"/>
            <a:chOff x="4721450" y="1509475"/>
            <a:chExt cx="79350" cy="74325"/>
          </a:xfrm>
        </p:grpSpPr>
        <p:sp>
          <p:nvSpPr>
            <p:cNvPr id="1222" name="Google Shape;1222;p70"/>
            <p:cNvSpPr/>
            <p:nvPr/>
          </p:nvSpPr>
          <p:spPr>
            <a:xfrm>
              <a:off x="4729025" y="1509475"/>
              <a:ext cx="27050" cy="26725"/>
            </a:xfrm>
            <a:custGeom>
              <a:avLst/>
              <a:gdLst/>
              <a:ahLst/>
              <a:cxnLst/>
              <a:rect l="l" t="t" r="r" b="b"/>
              <a:pathLst>
                <a:path w="1082" h="1069" extrusionOk="0">
                  <a:moveTo>
                    <a:pt x="440" y="1"/>
                  </a:moveTo>
                  <a:lnTo>
                    <a:pt x="570" y="224"/>
                  </a:lnTo>
                  <a:cubicBezTo>
                    <a:pt x="296" y="405"/>
                    <a:pt x="94" y="672"/>
                    <a:pt x="0" y="989"/>
                  </a:cubicBezTo>
                  <a:lnTo>
                    <a:pt x="188" y="809"/>
                  </a:lnTo>
                  <a:lnTo>
                    <a:pt x="462" y="1068"/>
                  </a:lnTo>
                  <a:cubicBezTo>
                    <a:pt x="527" y="888"/>
                    <a:pt x="649" y="737"/>
                    <a:pt x="808" y="628"/>
                  </a:cubicBezTo>
                  <a:lnTo>
                    <a:pt x="923" y="823"/>
                  </a:lnTo>
                  <a:lnTo>
                    <a:pt x="1082" y="188"/>
                  </a:lnTo>
                  <a:lnTo>
                    <a:pt x="44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3" name="Google Shape;1223;p70"/>
            <p:cNvSpPr/>
            <p:nvPr/>
          </p:nvSpPr>
          <p:spPr>
            <a:xfrm>
              <a:off x="4721450" y="1533275"/>
              <a:ext cx="32300" cy="42600"/>
            </a:xfrm>
            <a:custGeom>
              <a:avLst/>
              <a:gdLst/>
              <a:ahLst/>
              <a:cxnLst/>
              <a:rect l="l" t="t" r="r" b="b"/>
              <a:pathLst>
                <a:path w="1292" h="1704" extrusionOk="0">
                  <a:moveTo>
                    <a:pt x="491" y="1"/>
                  </a:moveTo>
                  <a:lnTo>
                    <a:pt x="0" y="455"/>
                  </a:lnTo>
                  <a:lnTo>
                    <a:pt x="238" y="455"/>
                  </a:lnTo>
                  <a:cubicBezTo>
                    <a:pt x="253" y="1025"/>
                    <a:pt x="635" y="1530"/>
                    <a:pt x="1183" y="1703"/>
                  </a:cubicBezTo>
                  <a:lnTo>
                    <a:pt x="1024" y="1530"/>
                  </a:lnTo>
                  <a:lnTo>
                    <a:pt x="1291" y="1256"/>
                  </a:lnTo>
                  <a:cubicBezTo>
                    <a:pt x="952" y="1133"/>
                    <a:pt x="721" y="816"/>
                    <a:pt x="707" y="455"/>
                  </a:cubicBezTo>
                  <a:lnTo>
                    <a:pt x="945" y="455"/>
                  </a:lnTo>
                  <a:lnTo>
                    <a:pt x="49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4" name="Google Shape;1224;p70"/>
            <p:cNvSpPr/>
            <p:nvPr/>
          </p:nvSpPr>
          <p:spPr>
            <a:xfrm>
              <a:off x="4750650" y="1551675"/>
              <a:ext cx="42950" cy="32125"/>
            </a:xfrm>
            <a:custGeom>
              <a:avLst/>
              <a:gdLst/>
              <a:ahLst/>
              <a:cxnLst/>
              <a:rect l="l" t="t" r="r" b="b"/>
              <a:pathLst>
                <a:path w="1718" h="1285" extrusionOk="0">
                  <a:moveTo>
                    <a:pt x="1256" y="1"/>
                  </a:moveTo>
                  <a:cubicBezTo>
                    <a:pt x="1126" y="332"/>
                    <a:pt x="808" y="556"/>
                    <a:pt x="448" y="570"/>
                  </a:cubicBezTo>
                  <a:lnTo>
                    <a:pt x="448" y="340"/>
                  </a:lnTo>
                  <a:lnTo>
                    <a:pt x="1" y="794"/>
                  </a:lnTo>
                  <a:lnTo>
                    <a:pt x="448" y="1284"/>
                  </a:lnTo>
                  <a:lnTo>
                    <a:pt x="448" y="1032"/>
                  </a:lnTo>
                  <a:cubicBezTo>
                    <a:pt x="1039" y="1025"/>
                    <a:pt x="1551" y="635"/>
                    <a:pt x="1717" y="73"/>
                  </a:cubicBezTo>
                  <a:lnTo>
                    <a:pt x="1717" y="73"/>
                  </a:lnTo>
                  <a:lnTo>
                    <a:pt x="1515" y="260"/>
                  </a:lnTo>
                  <a:lnTo>
                    <a:pt x="125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5" name="Google Shape;1225;p70"/>
            <p:cNvSpPr/>
            <p:nvPr/>
          </p:nvSpPr>
          <p:spPr>
            <a:xfrm>
              <a:off x="4761300" y="1510025"/>
              <a:ext cx="39500" cy="44375"/>
            </a:xfrm>
            <a:custGeom>
              <a:avLst/>
              <a:gdLst/>
              <a:ahLst/>
              <a:cxnLst/>
              <a:rect l="l" t="t" r="r" b="b"/>
              <a:pathLst>
                <a:path w="1580" h="1775" extrusionOk="0">
                  <a:moveTo>
                    <a:pt x="13" y="0"/>
                  </a:moveTo>
                  <a:cubicBezTo>
                    <a:pt x="9" y="0"/>
                    <a:pt x="5" y="0"/>
                    <a:pt x="0" y="0"/>
                  </a:cubicBezTo>
                  <a:lnTo>
                    <a:pt x="0" y="462"/>
                  </a:lnTo>
                  <a:cubicBezTo>
                    <a:pt x="476" y="462"/>
                    <a:pt x="873" y="844"/>
                    <a:pt x="880" y="1328"/>
                  </a:cubicBezTo>
                  <a:lnTo>
                    <a:pt x="635" y="1328"/>
                  </a:lnTo>
                  <a:lnTo>
                    <a:pt x="1089" y="1775"/>
                  </a:lnTo>
                  <a:lnTo>
                    <a:pt x="1580" y="1328"/>
                  </a:lnTo>
                  <a:lnTo>
                    <a:pt x="1349" y="1328"/>
                  </a:lnTo>
                  <a:cubicBezTo>
                    <a:pt x="1335" y="589"/>
                    <a:pt x="743" y="0"/>
                    <a:pt x="1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26" name="Google Shape;1226;p70"/>
          <p:cNvGrpSpPr/>
          <p:nvPr/>
        </p:nvGrpSpPr>
        <p:grpSpPr>
          <a:xfrm>
            <a:off x="8514894" y="5085369"/>
            <a:ext cx="742717" cy="750363"/>
            <a:chOff x="4906800" y="1507500"/>
            <a:chExt cx="70350" cy="71075"/>
          </a:xfrm>
        </p:grpSpPr>
        <p:sp>
          <p:nvSpPr>
            <p:cNvPr id="1227" name="Google Shape;1227;p70"/>
            <p:cNvSpPr/>
            <p:nvPr/>
          </p:nvSpPr>
          <p:spPr>
            <a:xfrm>
              <a:off x="4916000" y="1507500"/>
              <a:ext cx="30850" cy="24000"/>
            </a:xfrm>
            <a:custGeom>
              <a:avLst/>
              <a:gdLst/>
              <a:ahLst/>
              <a:cxnLst/>
              <a:rect l="l" t="t" r="r" b="b"/>
              <a:pathLst>
                <a:path w="1234" h="960" extrusionOk="0">
                  <a:moveTo>
                    <a:pt x="837" y="1"/>
                  </a:moveTo>
                  <a:lnTo>
                    <a:pt x="837" y="202"/>
                  </a:lnTo>
                  <a:cubicBezTo>
                    <a:pt x="484" y="282"/>
                    <a:pt x="181" y="498"/>
                    <a:pt x="0" y="808"/>
                  </a:cubicBezTo>
                  <a:lnTo>
                    <a:pt x="455" y="960"/>
                  </a:lnTo>
                  <a:cubicBezTo>
                    <a:pt x="556" y="837"/>
                    <a:pt x="686" y="736"/>
                    <a:pt x="837" y="686"/>
                  </a:cubicBezTo>
                  <a:lnTo>
                    <a:pt x="837" y="823"/>
                  </a:lnTo>
                  <a:lnTo>
                    <a:pt x="1234" y="426"/>
                  </a:lnTo>
                  <a:lnTo>
                    <a:pt x="83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8" name="Google Shape;1228;p70"/>
            <p:cNvSpPr/>
            <p:nvPr/>
          </p:nvSpPr>
          <p:spPr>
            <a:xfrm>
              <a:off x="4906800" y="1533825"/>
              <a:ext cx="19675" cy="32475"/>
            </a:xfrm>
            <a:custGeom>
              <a:avLst/>
              <a:gdLst/>
              <a:ahLst/>
              <a:cxnLst/>
              <a:rect l="l" t="t" r="r" b="b"/>
              <a:pathLst>
                <a:path w="787" h="1299" extrusionOk="0">
                  <a:moveTo>
                    <a:pt x="527" y="1"/>
                  </a:moveTo>
                  <a:lnTo>
                    <a:pt x="1" y="246"/>
                  </a:lnTo>
                  <a:lnTo>
                    <a:pt x="181" y="303"/>
                  </a:lnTo>
                  <a:cubicBezTo>
                    <a:pt x="181" y="347"/>
                    <a:pt x="174" y="390"/>
                    <a:pt x="174" y="433"/>
                  </a:cubicBezTo>
                  <a:cubicBezTo>
                    <a:pt x="174" y="751"/>
                    <a:pt x="289" y="1061"/>
                    <a:pt x="498" y="1299"/>
                  </a:cubicBezTo>
                  <a:lnTo>
                    <a:pt x="787" y="909"/>
                  </a:lnTo>
                  <a:cubicBezTo>
                    <a:pt x="693" y="772"/>
                    <a:pt x="650" y="614"/>
                    <a:pt x="642" y="455"/>
                  </a:cubicBezTo>
                  <a:lnTo>
                    <a:pt x="642" y="455"/>
                  </a:lnTo>
                  <a:lnTo>
                    <a:pt x="787" y="498"/>
                  </a:lnTo>
                  <a:lnTo>
                    <a:pt x="52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9" name="Google Shape;1229;p70"/>
            <p:cNvSpPr/>
            <p:nvPr/>
          </p:nvSpPr>
          <p:spPr>
            <a:xfrm>
              <a:off x="4926625" y="1561950"/>
              <a:ext cx="30675" cy="16625"/>
            </a:xfrm>
            <a:custGeom>
              <a:avLst/>
              <a:gdLst/>
              <a:ahLst/>
              <a:cxnLst/>
              <a:rect l="l" t="t" r="r" b="b"/>
              <a:pathLst>
                <a:path w="1227" h="665" extrusionOk="0">
                  <a:moveTo>
                    <a:pt x="556" y="1"/>
                  </a:moveTo>
                  <a:lnTo>
                    <a:pt x="1" y="87"/>
                  </a:lnTo>
                  <a:lnTo>
                    <a:pt x="66" y="664"/>
                  </a:lnTo>
                  <a:lnTo>
                    <a:pt x="181" y="513"/>
                  </a:lnTo>
                  <a:cubicBezTo>
                    <a:pt x="347" y="585"/>
                    <a:pt x="526" y="621"/>
                    <a:pt x="704" y="621"/>
                  </a:cubicBezTo>
                  <a:cubicBezTo>
                    <a:pt x="883" y="621"/>
                    <a:pt x="1061" y="585"/>
                    <a:pt x="1227" y="513"/>
                  </a:cubicBezTo>
                  <a:lnTo>
                    <a:pt x="946" y="123"/>
                  </a:lnTo>
                  <a:cubicBezTo>
                    <a:pt x="866" y="149"/>
                    <a:pt x="785" y="161"/>
                    <a:pt x="704" y="161"/>
                  </a:cubicBezTo>
                  <a:cubicBezTo>
                    <a:pt x="623" y="161"/>
                    <a:pt x="542" y="149"/>
                    <a:pt x="462" y="123"/>
                  </a:cubicBezTo>
                  <a:lnTo>
                    <a:pt x="55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0" name="Google Shape;1230;p70"/>
            <p:cNvSpPr/>
            <p:nvPr/>
          </p:nvSpPr>
          <p:spPr>
            <a:xfrm>
              <a:off x="4957475" y="1541400"/>
              <a:ext cx="19675" cy="27800"/>
            </a:xfrm>
            <a:custGeom>
              <a:avLst/>
              <a:gdLst/>
              <a:ahLst/>
              <a:cxnLst/>
              <a:rect l="l" t="t" r="r" b="b"/>
              <a:pathLst>
                <a:path w="787" h="1112" extrusionOk="0">
                  <a:moveTo>
                    <a:pt x="779" y="0"/>
                  </a:moveTo>
                  <a:lnTo>
                    <a:pt x="318" y="145"/>
                  </a:lnTo>
                  <a:cubicBezTo>
                    <a:pt x="318" y="303"/>
                    <a:pt x="274" y="455"/>
                    <a:pt x="188" y="592"/>
                  </a:cubicBezTo>
                  <a:lnTo>
                    <a:pt x="80" y="448"/>
                  </a:lnTo>
                  <a:lnTo>
                    <a:pt x="0" y="1003"/>
                  </a:lnTo>
                  <a:lnTo>
                    <a:pt x="570" y="1111"/>
                  </a:lnTo>
                  <a:lnTo>
                    <a:pt x="469" y="981"/>
                  </a:lnTo>
                  <a:cubicBezTo>
                    <a:pt x="671" y="743"/>
                    <a:pt x="786" y="440"/>
                    <a:pt x="786" y="130"/>
                  </a:cubicBezTo>
                  <a:cubicBezTo>
                    <a:pt x="786" y="87"/>
                    <a:pt x="786" y="44"/>
                    <a:pt x="7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1" name="Google Shape;1231;p70"/>
            <p:cNvSpPr/>
            <p:nvPr/>
          </p:nvSpPr>
          <p:spPr>
            <a:xfrm>
              <a:off x="4951325" y="1512550"/>
              <a:ext cx="24925" cy="26350"/>
            </a:xfrm>
            <a:custGeom>
              <a:avLst/>
              <a:gdLst/>
              <a:ahLst/>
              <a:cxnLst/>
              <a:rect l="l" t="t" r="r" b="b"/>
              <a:pathLst>
                <a:path w="997" h="1054" extrusionOk="0">
                  <a:moveTo>
                    <a:pt x="1" y="0"/>
                  </a:moveTo>
                  <a:lnTo>
                    <a:pt x="1" y="476"/>
                  </a:lnTo>
                  <a:cubicBezTo>
                    <a:pt x="145" y="534"/>
                    <a:pt x="282" y="628"/>
                    <a:pt x="376" y="751"/>
                  </a:cubicBezTo>
                  <a:lnTo>
                    <a:pt x="210" y="801"/>
                  </a:lnTo>
                  <a:lnTo>
                    <a:pt x="715" y="1053"/>
                  </a:lnTo>
                  <a:lnTo>
                    <a:pt x="996" y="549"/>
                  </a:lnTo>
                  <a:lnTo>
                    <a:pt x="996" y="549"/>
                  </a:lnTo>
                  <a:lnTo>
                    <a:pt x="838" y="599"/>
                  </a:lnTo>
                  <a:cubicBezTo>
                    <a:pt x="650" y="296"/>
                    <a:pt x="347" y="73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32" name="Google Shape;1232;p70"/>
          <p:cNvGrpSpPr/>
          <p:nvPr/>
        </p:nvGrpSpPr>
        <p:grpSpPr>
          <a:xfrm>
            <a:off x="5898371" y="3121284"/>
            <a:ext cx="690579" cy="690579"/>
            <a:chOff x="3736598" y="2170606"/>
            <a:chExt cx="404889" cy="404889"/>
          </a:xfrm>
        </p:grpSpPr>
        <p:sp>
          <p:nvSpPr>
            <p:cNvPr id="1233" name="Google Shape;1233;p70"/>
            <p:cNvSpPr/>
            <p:nvPr/>
          </p:nvSpPr>
          <p:spPr>
            <a:xfrm>
              <a:off x="3950281" y="2170846"/>
              <a:ext cx="191206" cy="231947"/>
            </a:xfrm>
            <a:custGeom>
              <a:avLst/>
              <a:gdLst/>
              <a:ahLst/>
              <a:cxnLst/>
              <a:rect l="l" t="t" r="r" b="b"/>
              <a:pathLst>
                <a:path w="8781" h="10652" extrusionOk="0">
                  <a:moveTo>
                    <a:pt x="23" y="1"/>
                  </a:moveTo>
                  <a:lnTo>
                    <a:pt x="1435" y="2583"/>
                  </a:lnTo>
                  <a:lnTo>
                    <a:pt x="0" y="5246"/>
                  </a:lnTo>
                  <a:cubicBezTo>
                    <a:pt x="1997" y="5498"/>
                    <a:pt x="3512" y="7186"/>
                    <a:pt x="3547" y="9217"/>
                  </a:cubicBezTo>
                  <a:lnTo>
                    <a:pt x="6187" y="10652"/>
                  </a:lnTo>
                  <a:lnTo>
                    <a:pt x="8780" y="9217"/>
                  </a:lnTo>
                  <a:cubicBezTo>
                    <a:pt x="8746" y="4305"/>
                    <a:pt x="4913" y="276"/>
                    <a:pt x="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4" name="Google Shape;1234;p70"/>
            <p:cNvSpPr/>
            <p:nvPr/>
          </p:nvSpPr>
          <p:spPr>
            <a:xfrm>
              <a:off x="3737099" y="2170606"/>
              <a:ext cx="231947" cy="191446"/>
            </a:xfrm>
            <a:custGeom>
              <a:avLst/>
              <a:gdLst/>
              <a:ahLst/>
              <a:cxnLst/>
              <a:rect l="l" t="t" r="r" b="b"/>
              <a:pathLst>
                <a:path w="10652" h="8792" extrusionOk="0">
                  <a:moveTo>
                    <a:pt x="9216" y="0"/>
                  </a:moveTo>
                  <a:cubicBezTo>
                    <a:pt x="4304" y="35"/>
                    <a:pt x="276" y="3868"/>
                    <a:pt x="0" y="8769"/>
                  </a:cubicBezTo>
                  <a:lnTo>
                    <a:pt x="2583" y="7346"/>
                  </a:lnTo>
                  <a:lnTo>
                    <a:pt x="5245" y="8792"/>
                  </a:lnTo>
                  <a:cubicBezTo>
                    <a:pt x="5498" y="6783"/>
                    <a:pt x="7185" y="5268"/>
                    <a:pt x="9216" y="5234"/>
                  </a:cubicBezTo>
                  <a:lnTo>
                    <a:pt x="10651" y="2594"/>
                  </a:lnTo>
                  <a:lnTo>
                    <a:pt x="921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5" name="Google Shape;1235;p70"/>
            <p:cNvSpPr/>
            <p:nvPr/>
          </p:nvSpPr>
          <p:spPr>
            <a:xfrm>
              <a:off x="3909539" y="2384027"/>
              <a:ext cx="231686" cy="191468"/>
            </a:xfrm>
            <a:custGeom>
              <a:avLst/>
              <a:gdLst/>
              <a:ahLst/>
              <a:cxnLst/>
              <a:rect l="l" t="t" r="r" b="b"/>
              <a:pathLst>
                <a:path w="10640" h="8793" extrusionOk="0">
                  <a:moveTo>
                    <a:pt x="5395" y="1"/>
                  </a:moveTo>
                  <a:cubicBezTo>
                    <a:pt x="5142" y="1998"/>
                    <a:pt x="3455" y="3513"/>
                    <a:pt x="1435" y="3559"/>
                  </a:cubicBezTo>
                  <a:lnTo>
                    <a:pt x="0" y="6187"/>
                  </a:lnTo>
                  <a:lnTo>
                    <a:pt x="1424" y="8792"/>
                  </a:lnTo>
                  <a:cubicBezTo>
                    <a:pt x="6324" y="8758"/>
                    <a:pt x="10364" y="4913"/>
                    <a:pt x="10640" y="24"/>
                  </a:cubicBezTo>
                  <a:lnTo>
                    <a:pt x="10640" y="24"/>
                  </a:lnTo>
                  <a:lnTo>
                    <a:pt x="8058" y="1436"/>
                  </a:lnTo>
                  <a:lnTo>
                    <a:pt x="539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6" name="Google Shape;1236;p70"/>
            <p:cNvSpPr/>
            <p:nvPr/>
          </p:nvSpPr>
          <p:spPr>
            <a:xfrm>
              <a:off x="3736598" y="2343307"/>
              <a:ext cx="191707" cy="231686"/>
            </a:xfrm>
            <a:custGeom>
              <a:avLst/>
              <a:gdLst/>
              <a:ahLst/>
              <a:cxnLst/>
              <a:rect l="l" t="t" r="r" b="b"/>
              <a:pathLst>
                <a:path w="8804" h="10640" extrusionOk="0">
                  <a:moveTo>
                    <a:pt x="2606" y="0"/>
                  </a:moveTo>
                  <a:lnTo>
                    <a:pt x="0" y="1435"/>
                  </a:lnTo>
                  <a:cubicBezTo>
                    <a:pt x="46" y="6335"/>
                    <a:pt x="3880" y="10364"/>
                    <a:pt x="8769" y="10639"/>
                  </a:cubicBezTo>
                  <a:lnTo>
                    <a:pt x="7357" y="8057"/>
                  </a:lnTo>
                  <a:lnTo>
                    <a:pt x="8803" y="5394"/>
                  </a:lnTo>
                  <a:cubicBezTo>
                    <a:pt x="6795" y="5142"/>
                    <a:pt x="5280" y="3455"/>
                    <a:pt x="5245" y="1435"/>
                  </a:cubicBezTo>
                  <a:lnTo>
                    <a:pt x="260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37" name="Google Shape;1237;p70"/>
          <p:cNvGrpSpPr/>
          <p:nvPr/>
        </p:nvGrpSpPr>
        <p:grpSpPr>
          <a:xfrm>
            <a:off x="4921119" y="3121415"/>
            <a:ext cx="782648" cy="690320"/>
            <a:chOff x="3161917" y="2170682"/>
            <a:chExt cx="458870" cy="404737"/>
          </a:xfrm>
        </p:grpSpPr>
        <p:sp>
          <p:nvSpPr>
            <p:cNvPr id="1238" name="Google Shape;1238;p70"/>
            <p:cNvSpPr/>
            <p:nvPr/>
          </p:nvSpPr>
          <p:spPr>
            <a:xfrm>
              <a:off x="3161917" y="2170682"/>
              <a:ext cx="277174" cy="291676"/>
            </a:xfrm>
            <a:custGeom>
              <a:avLst/>
              <a:gdLst/>
              <a:ahLst/>
              <a:cxnLst/>
              <a:rect l="l" t="t" r="r" b="b"/>
              <a:pathLst>
                <a:path w="12729" h="13395" extrusionOk="0">
                  <a:moveTo>
                    <a:pt x="11294" y="0"/>
                  </a:moveTo>
                  <a:cubicBezTo>
                    <a:pt x="4442" y="46"/>
                    <a:pt x="0" y="7242"/>
                    <a:pt x="3019" y="13394"/>
                  </a:cubicBezTo>
                  <a:lnTo>
                    <a:pt x="4522" y="10915"/>
                  </a:lnTo>
                  <a:lnTo>
                    <a:pt x="7598" y="10835"/>
                  </a:lnTo>
                  <a:cubicBezTo>
                    <a:pt x="6531" y="8195"/>
                    <a:pt x="8436" y="5291"/>
                    <a:pt x="11294" y="5234"/>
                  </a:cubicBezTo>
                  <a:lnTo>
                    <a:pt x="12729" y="2606"/>
                  </a:lnTo>
                  <a:lnTo>
                    <a:pt x="1129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9" name="Google Shape;1239;p70"/>
            <p:cNvSpPr/>
            <p:nvPr/>
          </p:nvSpPr>
          <p:spPr>
            <a:xfrm>
              <a:off x="3420326" y="2170922"/>
              <a:ext cx="200461" cy="302934"/>
            </a:xfrm>
            <a:custGeom>
              <a:avLst/>
              <a:gdLst/>
              <a:ahLst/>
              <a:cxnLst/>
              <a:rect l="l" t="t" r="r" b="b"/>
              <a:pathLst>
                <a:path w="9206" h="13912" extrusionOk="0">
                  <a:moveTo>
                    <a:pt x="24" y="1"/>
                  </a:moveTo>
                  <a:lnTo>
                    <a:pt x="1447" y="2583"/>
                  </a:lnTo>
                  <a:lnTo>
                    <a:pt x="1" y="5246"/>
                  </a:lnTo>
                  <a:cubicBezTo>
                    <a:pt x="2893" y="5602"/>
                    <a:pt x="4488" y="8815"/>
                    <a:pt x="3008" y="11329"/>
                  </a:cubicBezTo>
                  <a:lnTo>
                    <a:pt x="4557" y="13854"/>
                  </a:lnTo>
                  <a:lnTo>
                    <a:pt x="7564" y="13911"/>
                  </a:lnTo>
                  <a:cubicBezTo>
                    <a:pt x="9171" y="11122"/>
                    <a:pt x="9206" y="7691"/>
                    <a:pt x="7679" y="4856"/>
                  </a:cubicBezTo>
                  <a:cubicBezTo>
                    <a:pt x="6141" y="2021"/>
                    <a:pt x="3237" y="184"/>
                    <a:pt x="2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0" name="Google Shape;1240;p70"/>
            <p:cNvSpPr/>
            <p:nvPr/>
          </p:nvSpPr>
          <p:spPr>
            <a:xfrm>
              <a:off x="3233645" y="2417594"/>
              <a:ext cx="344393" cy="157825"/>
            </a:xfrm>
            <a:custGeom>
              <a:avLst/>
              <a:gdLst/>
              <a:ahLst/>
              <a:cxnLst/>
              <a:rect l="l" t="t" r="r" b="b"/>
              <a:pathLst>
                <a:path w="15816" h="7248" extrusionOk="0">
                  <a:moveTo>
                    <a:pt x="4557" y="1"/>
                  </a:moveTo>
                  <a:lnTo>
                    <a:pt x="1515" y="81"/>
                  </a:lnTo>
                  <a:lnTo>
                    <a:pt x="0" y="2583"/>
                  </a:lnTo>
                  <a:cubicBezTo>
                    <a:pt x="1607" y="5372"/>
                    <a:pt x="4545" y="7140"/>
                    <a:pt x="7770" y="7243"/>
                  </a:cubicBezTo>
                  <a:cubicBezTo>
                    <a:pt x="7870" y="7246"/>
                    <a:pt x="7970" y="7248"/>
                    <a:pt x="8070" y="7248"/>
                  </a:cubicBezTo>
                  <a:cubicBezTo>
                    <a:pt x="11183" y="7248"/>
                    <a:pt x="14092" y="5691"/>
                    <a:pt x="15816" y="3088"/>
                  </a:cubicBezTo>
                  <a:lnTo>
                    <a:pt x="12832" y="3019"/>
                  </a:lnTo>
                  <a:lnTo>
                    <a:pt x="11260" y="471"/>
                  </a:lnTo>
                  <a:cubicBezTo>
                    <a:pt x="10437" y="1506"/>
                    <a:pt x="9252" y="2011"/>
                    <a:pt x="8072" y="2011"/>
                  </a:cubicBezTo>
                  <a:cubicBezTo>
                    <a:pt x="6699" y="2011"/>
                    <a:pt x="5334" y="1328"/>
                    <a:pt x="455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41" name="Google Shape;1241;p70"/>
          <p:cNvGrpSpPr/>
          <p:nvPr/>
        </p:nvGrpSpPr>
        <p:grpSpPr>
          <a:xfrm>
            <a:off x="4951814" y="4136534"/>
            <a:ext cx="721257" cy="690617"/>
            <a:chOff x="3179914" y="2889488"/>
            <a:chExt cx="422876" cy="404911"/>
          </a:xfrm>
        </p:grpSpPr>
        <p:sp>
          <p:nvSpPr>
            <p:cNvPr id="1242" name="Google Shape;1242;p70"/>
            <p:cNvSpPr/>
            <p:nvPr/>
          </p:nvSpPr>
          <p:spPr>
            <a:xfrm>
              <a:off x="3402328" y="2889749"/>
              <a:ext cx="163726" cy="157477"/>
            </a:xfrm>
            <a:custGeom>
              <a:avLst/>
              <a:gdLst/>
              <a:ahLst/>
              <a:cxnLst/>
              <a:rect l="l" t="t" r="r" b="b"/>
              <a:pathLst>
                <a:path w="7519" h="7232" extrusionOk="0">
                  <a:moveTo>
                    <a:pt x="24" y="0"/>
                  </a:moveTo>
                  <a:lnTo>
                    <a:pt x="1447" y="2583"/>
                  </a:lnTo>
                  <a:lnTo>
                    <a:pt x="1" y="5257"/>
                  </a:lnTo>
                  <a:cubicBezTo>
                    <a:pt x="1252" y="5418"/>
                    <a:pt x="2365" y="6141"/>
                    <a:pt x="2996" y="7231"/>
                  </a:cubicBezTo>
                  <a:lnTo>
                    <a:pt x="5958" y="7151"/>
                  </a:lnTo>
                  <a:lnTo>
                    <a:pt x="7518" y="4580"/>
                  </a:lnTo>
                  <a:cubicBezTo>
                    <a:pt x="5946" y="1894"/>
                    <a:pt x="3134" y="184"/>
                    <a:pt x="2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3" name="Google Shape;1243;p70"/>
            <p:cNvSpPr/>
            <p:nvPr/>
          </p:nvSpPr>
          <p:spPr>
            <a:xfrm>
              <a:off x="3467807" y="3000956"/>
              <a:ext cx="134983" cy="191707"/>
            </a:xfrm>
            <a:custGeom>
              <a:avLst/>
              <a:gdLst/>
              <a:ahLst/>
              <a:cxnLst/>
              <a:rect l="l" t="t" r="r" b="b"/>
              <a:pathLst>
                <a:path w="6199" h="8804" extrusionOk="0">
                  <a:moveTo>
                    <a:pt x="4798" y="1"/>
                  </a:moveTo>
                  <a:lnTo>
                    <a:pt x="3249" y="2549"/>
                  </a:lnTo>
                  <a:lnTo>
                    <a:pt x="242" y="2629"/>
                  </a:lnTo>
                  <a:cubicBezTo>
                    <a:pt x="724" y="3800"/>
                    <a:pt x="644" y="5131"/>
                    <a:pt x="1" y="6221"/>
                  </a:cubicBezTo>
                  <a:lnTo>
                    <a:pt x="1550" y="8746"/>
                  </a:lnTo>
                  <a:lnTo>
                    <a:pt x="4557" y="8804"/>
                  </a:lnTo>
                  <a:cubicBezTo>
                    <a:pt x="6107" y="6095"/>
                    <a:pt x="6199" y="2790"/>
                    <a:pt x="479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4" name="Google Shape;1244;p70"/>
            <p:cNvSpPr/>
            <p:nvPr/>
          </p:nvSpPr>
          <p:spPr>
            <a:xfrm>
              <a:off x="3222637" y="2889488"/>
              <a:ext cx="198457" cy="149224"/>
            </a:xfrm>
            <a:custGeom>
              <a:avLst/>
              <a:gdLst/>
              <a:ahLst/>
              <a:cxnLst/>
              <a:rect l="l" t="t" r="r" b="b"/>
              <a:pathLst>
                <a:path w="9114" h="6853" extrusionOk="0">
                  <a:moveTo>
                    <a:pt x="7690" y="1"/>
                  </a:moveTo>
                  <a:cubicBezTo>
                    <a:pt x="4592" y="24"/>
                    <a:pt x="1711" y="1585"/>
                    <a:pt x="1" y="4156"/>
                  </a:cubicBezTo>
                  <a:lnTo>
                    <a:pt x="2904" y="4225"/>
                  </a:lnTo>
                  <a:lnTo>
                    <a:pt x="4511" y="6853"/>
                  </a:lnTo>
                  <a:cubicBezTo>
                    <a:pt x="5257" y="5854"/>
                    <a:pt x="6428" y="5258"/>
                    <a:pt x="7679" y="5235"/>
                  </a:cubicBezTo>
                  <a:lnTo>
                    <a:pt x="9114" y="2606"/>
                  </a:lnTo>
                  <a:lnTo>
                    <a:pt x="769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5" name="Google Shape;1245;p70"/>
            <p:cNvSpPr/>
            <p:nvPr/>
          </p:nvSpPr>
          <p:spPr>
            <a:xfrm>
              <a:off x="3179914" y="2991462"/>
              <a:ext cx="133960" cy="190205"/>
            </a:xfrm>
            <a:custGeom>
              <a:avLst/>
              <a:gdLst/>
              <a:ahLst/>
              <a:cxnLst/>
              <a:rect l="l" t="t" r="r" b="b"/>
              <a:pathLst>
                <a:path w="6152" h="8735" extrusionOk="0">
                  <a:moveTo>
                    <a:pt x="1641" y="1"/>
                  </a:moveTo>
                  <a:cubicBezTo>
                    <a:pt x="103" y="2686"/>
                    <a:pt x="0" y="5957"/>
                    <a:pt x="1366" y="8735"/>
                  </a:cubicBezTo>
                  <a:lnTo>
                    <a:pt x="2869" y="6244"/>
                  </a:lnTo>
                  <a:lnTo>
                    <a:pt x="5957" y="6164"/>
                  </a:lnTo>
                  <a:cubicBezTo>
                    <a:pt x="5486" y="5016"/>
                    <a:pt x="5555" y="3731"/>
                    <a:pt x="6152" y="2640"/>
                  </a:cubicBezTo>
                  <a:lnTo>
                    <a:pt x="4568" y="58"/>
                  </a:lnTo>
                  <a:lnTo>
                    <a:pt x="164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6" name="Google Shape;1246;p70"/>
            <p:cNvSpPr/>
            <p:nvPr/>
          </p:nvSpPr>
          <p:spPr>
            <a:xfrm>
              <a:off x="3215887" y="3136661"/>
              <a:ext cx="162725" cy="157477"/>
            </a:xfrm>
            <a:custGeom>
              <a:avLst/>
              <a:gdLst/>
              <a:ahLst/>
              <a:cxnLst/>
              <a:rect l="l" t="t" r="r" b="b"/>
              <a:pathLst>
                <a:path w="7473" h="7232" extrusionOk="0">
                  <a:moveTo>
                    <a:pt x="4546" y="1"/>
                  </a:moveTo>
                  <a:lnTo>
                    <a:pt x="1516" y="81"/>
                  </a:lnTo>
                  <a:lnTo>
                    <a:pt x="1" y="2583"/>
                  </a:lnTo>
                  <a:cubicBezTo>
                    <a:pt x="1550" y="5280"/>
                    <a:pt x="4339" y="7025"/>
                    <a:pt x="7438" y="7232"/>
                  </a:cubicBezTo>
                  <a:lnTo>
                    <a:pt x="6026" y="4649"/>
                  </a:lnTo>
                  <a:lnTo>
                    <a:pt x="7472" y="1964"/>
                  </a:lnTo>
                  <a:cubicBezTo>
                    <a:pt x="6256" y="1791"/>
                    <a:pt x="5177" y="1068"/>
                    <a:pt x="45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7" name="Google Shape;1247;p70"/>
            <p:cNvSpPr/>
            <p:nvPr/>
          </p:nvSpPr>
          <p:spPr>
            <a:xfrm>
              <a:off x="3359605" y="3146677"/>
              <a:ext cx="200439" cy="147722"/>
            </a:xfrm>
            <a:custGeom>
              <a:avLst/>
              <a:gdLst/>
              <a:ahLst/>
              <a:cxnLst/>
              <a:rect l="l" t="t" r="r" b="b"/>
              <a:pathLst>
                <a:path w="9205" h="6784" extrusionOk="0">
                  <a:moveTo>
                    <a:pt x="4649" y="0"/>
                  </a:moveTo>
                  <a:cubicBezTo>
                    <a:pt x="3880" y="976"/>
                    <a:pt x="2697" y="1549"/>
                    <a:pt x="1446" y="1549"/>
                  </a:cubicBezTo>
                  <a:lnTo>
                    <a:pt x="1435" y="1549"/>
                  </a:lnTo>
                  <a:lnTo>
                    <a:pt x="0" y="4189"/>
                  </a:lnTo>
                  <a:lnTo>
                    <a:pt x="1435" y="6783"/>
                  </a:lnTo>
                  <a:lnTo>
                    <a:pt x="1446" y="6783"/>
                  </a:lnTo>
                  <a:cubicBezTo>
                    <a:pt x="1458" y="6783"/>
                    <a:pt x="1469" y="6783"/>
                    <a:pt x="1481" y="6783"/>
                  </a:cubicBezTo>
                  <a:cubicBezTo>
                    <a:pt x="4589" y="6783"/>
                    <a:pt x="7490" y="5224"/>
                    <a:pt x="9205" y="2628"/>
                  </a:cubicBezTo>
                  <a:lnTo>
                    <a:pt x="6221" y="2559"/>
                  </a:lnTo>
                  <a:lnTo>
                    <a:pt x="464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48" name="Google Shape;1248;p70"/>
          <p:cNvGrpSpPr/>
          <p:nvPr/>
        </p:nvGrpSpPr>
        <p:grpSpPr>
          <a:xfrm>
            <a:off x="5886205" y="4136478"/>
            <a:ext cx="714907" cy="690729"/>
            <a:chOff x="3729467" y="2889422"/>
            <a:chExt cx="419153" cy="404977"/>
          </a:xfrm>
        </p:grpSpPr>
        <p:sp>
          <p:nvSpPr>
            <p:cNvPr id="1249" name="Google Shape;1249;p70"/>
            <p:cNvSpPr/>
            <p:nvPr/>
          </p:nvSpPr>
          <p:spPr>
            <a:xfrm>
              <a:off x="4014137" y="2974913"/>
              <a:ext cx="134482" cy="178707"/>
            </a:xfrm>
            <a:custGeom>
              <a:avLst/>
              <a:gdLst/>
              <a:ahLst/>
              <a:cxnLst/>
              <a:rect l="l" t="t" r="r" b="b"/>
              <a:pathLst>
                <a:path w="6176" h="8207" extrusionOk="0">
                  <a:moveTo>
                    <a:pt x="4121" y="0"/>
                  </a:moveTo>
                  <a:lnTo>
                    <a:pt x="2973" y="2732"/>
                  </a:lnTo>
                  <a:lnTo>
                    <a:pt x="0" y="3260"/>
                  </a:lnTo>
                  <a:cubicBezTo>
                    <a:pt x="391" y="3891"/>
                    <a:pt x="586" y="4625"/>
                    <a:pt x="586" y="5372"/>
                  </a:cubicBezTo>
                  <a:cubicBezTo>
                    <a:pt x="586" y="5658"/>
                    <a:pt x="563" y="5945"/>
                    <a:pt x="494" y="6232"/>
                  </a:cubicBezTo>
                  <a:lnTo>
                    <a:pt x="2743" y="8206"/>
                  </a:lnTo>
                  <a:lnTo>
                    <a:pt x="5613" y="7392"/>
                  </a:lnTo>
                  <a:cubicBezTo>
                    <a:pt x="6175" y="4832"/>
                    <a:pt x="5636" y="2146"/>
                    <a:pt x="41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0" name="Google Shape;1250;p70"/>
            <p:cNvSpPr/>
            <p:nvPr/>
          </p:nvSpPr>
          <p:spPr>
            <a:xfrm>
              <a:off x="3741225" y="3095375"/>
              <a:ext cx="148963" cy="173460"/>
            </a:xfrm>
            <a:custGeom>
              <a:avLst/>
              <a:gdLst/>
              <a:ahLst/>
              <a:cxnLst/>
              <a:rect l="l" t="t" r="r" b="b"/>
              <a:pathLst>
                <a:path w="6841" h="7966" extrusionOk="0">
                  <a:moveTo>
                    <a:pt x="2215" y="0"/>
                  </a:moveTo>
                  <a:lnTo>
                    <a:pt x="0" y="1963"/>
                  </a:lnTo>
                  <a:cubicBezTo>
                    <a:pt x="597" y="4511"/>
                    <a:pt x="2250" y="6691"/>
                    <a:pt x="4534" y="7965"/>
                  </a:cubicBezTo>
                  <a:lnTo>
                    <a:pt x="4373" y="5027"/>
                  </a:lnTo>
                  <a:lnTo>
                    <a:pt x="6841" y="3248"/>
                  </a:lnTo>
                  <a:cubicBezTo>
                    <a:pt x="5980" y="2686"/>
                    <a:pt x="5360" y="1814"/>
                    <a:pt x="5108" y="804"/>
                  </a:cubicBezTo>
                  <a:lnTo>
                    <a:pt x="22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1" name="Google Shape;1251;p70"/>
            <p:cNvSpPr/>
            <p:nvPr/>
          </p:nvSpPr>
          <p:spPr>
            <a:xfrm>
              <a:off x="3949660" y="2889684"/>
              <a:ext cx="146219" cy="145980"/>
            </a:xfrm>
            <a:custGeom>
              <a:avLst/>
              <a:gdLst/>
              <a:ahLst/>
              <a:cxnLst/>
              <a:rect l="l" t="t" r="r" b="b"/>
              <a:pathLst>
                <a:path w="6715" h="6704" extrusionOk="0">
                  <a:moveTo>
                    <a:pt x="12" y="0"/>
                  </a:moveTo>
                  <a:lnTo>
                    <a:pt x="1435" y="2583"/>
                  </a:lnTo>
                  <a:lnTo>
                    <a:pt x="0" y="5257"/>
                  </a:lnTo>
                  <a:cubicBezTo>
                    <a:pt x="1022" y="5383"/>
                    <a:pt x="1963" y="5900"/>
                    <a:pt x="2629" y="6703"/>
                  </a:cubicBezTo>
                  <a:lnTo>
                    <a:pt x="5567" y="6187"/>
                  </a:lnTo>
                  <a:lnTo>
                    <a:pt x="6714" y="3432"/>
                  </a:lnTo>
                  <a:cubicBezTo>
                    <a:pt x="5062" y="1401"/>
                    <a:pt x="2629" y="150"/>
                    <a:pt x="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2" name="Google Shape;1252;p70"/>
            <p:cNvSpPr/>
            <p:nvPr/>
          </p:nvSpPr>
          <p:spPr>
            <a:xfrm>
              <a:off x="3847947" y="3172089"/>
              <a:ext cx="167210" cy="122310"/>
            </a:xfrm>
            <a:custGeom>
              <a:avLst/>
              <a:gdLst/>
              <a:ahLst/>
              <a:cxnLst/>
              <a:rect l="l" t="t" r="r" b="b"/>
              <a:pathLst>
                <a:path w="7679" h="5617" extrusionOk="0">
                  <a:moveTo>
                    <a:pt x="2433" y="1"/>
                  </a:moveTo>
                  <a:lnTo>
                    <a:pt x="0" y="1757"/>
                  </a:lnTo>
                  <a:lnTo>
                    <a:pt x="149" y="4718"/>
                  </a:lnTo>
                  <a:cubicBezTo>
                    <a:pt x="1415" y="5317"/>
                    <a:pt x="2781" y="5616"/>
                    <a:pt x="4148" y="5616"/>
                  </a:cubicBezTo>
                  <a:cubicBezTo>
                    <a:pt x="5347" y="5616"/>
                    <a:pt x="6546" y="5386"/>
                    <a:pt x="7678" y="4924"/>
                  </a:cubicBezTo>
                  <a:lnTo>
                    <a:pt x="5280" y="3203"/>
                  </a:lnTo>
                  <a:lnTo>
                    <a:pt x="5417" y="173"/>
                  </a:lnTo>
                  <a:lnTo>
                    <a:pt x="5417" y="173"/>
                  </a:lnTo>
                  <a:cubicBezTo>
                    <a:pt x="5016" y="311"/>
                    <a:pt x="4591" y="379"/>
                    <a:pt x="4155" y="379"/>
                  </a:cubicBezTo>
                  <a:cubicBezTo>
                    <a:pt x="3558" y="379"/>
                    <a:pt x="2973" y="253"/>
                    <a:pt x="24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3" name="Google Shape;1253;p70"/>
            <p:cNvSpPr/>
            <p:nvPr/>
          </p:nvSpPr>
          <p:spPr>
            <a:xfrm>
              <a:off x="3974658" y="3122616"/>
              <a:ext cx="158457" cy="151206"/>
            </a:xfrm>
            <a:custGeom>
              <a:avLst/>
              <a:gdLst/>
              <a:ahLst/>
              <a:cxnLst/>
              <a:rect l="l" t="t" r="r" b="b"/>
              <a:pathLst>
                <a:path w="7277" h="6944" extrusionOk="0">
                  <a:moveTo>
                    <a:pt x="2158" y="0"/>
                  </a:moveTo>
                  <a:cubicBezTo>
                    <a:pt x="1790" y="964"/>
                    <a:pt x="1079" y="1768"/>
                    <a:pt x="149" y="2227"/>
                  </a:cubicBezTo>
                  <a:lnTo>
                    <a:pt x="0" y="5222"/>
                  </a:lnTo>
                  <a:lnTo>
                    <a:pt x="2422" y="6944"/>
                  </a:lnTo>
                  <a:cubicBezTo>
                    <a:pt x="4775" y="5785"/>
                    <a:pt x="6542" y="3696"/>
                    <a:pt x="7277" y="1171"/>
                  </a:cubicBezTo>
                  <a:lnTo>
                    <a:pt x="7277" y="1171"/>
                  </a:lnTo>
                  <a:lnTo>
                    <a:pt x="4430" y="1986"/>
                  </a:lnTo>
                  <a:lnTo>
                    <a:pt x="215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4" name="Google Shape;1254;p70"/>
            <p:cNvSpPr/>
            <p:nvPr/>
          </p:nvSpPr>
          <p:spPr>
            <a:xfrm>
              <a:off x="3729467" y="2966660"/>
              <a:ext cx="138990" cy="158718"/>
            </a:xfrm>
            <a:custGeom>
              <a:avLst/>
              <a:gdLst/>
              <a:ahLst/>
              <a:cxnLst/>
              <a:rect l="l" t="t" r="r" b="b"/>
              <a:pathLst>
                <a:path w="6383" h="7289" extrusionOk="0">
                  <a:moveTo>
                    <a:pt x="2296" y="0"/>
                  </a:moveTo>
                  <a:cubicBezTo>
                    <a:pt x="678" y="2055"/>
                    <a:pt x="1" y="4706"/>
                    <a:pt x="425" y="7288"/>
                  </a:cubicBezTo>
                  <a:lnTo>
                    <a:pt x="2618" y="5337"/>
                  </a:lnTo>
                  <a:lnTo>
                    <a:pt x="5556" y="6152"/>
                  </a:lnTo>
                  <a:cubicBezTo>
                    <a:pt x="5544" y="6026"/>
                    <a:pt x="5533" y="5888"/>
                    <a:pt x="5533" y="5751"/>
                  </a:cubicBezTo>
                  <a:cubicBezTo>
                    <a:pt x="5533" y="4855"/>
                    <a:pt x="5831" y="3983"/>
                    <a:pt x="6382" y="3271"/>
                  </a:cubicBezTo>
                  <a:lnTo>
                    <a:pt x="5211" y="505"/>
                  </a:lnTo>
                  <a:lnTo>
                    <a:pt x="229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5" name="Google Shape;1255;p70"/>
            <p:cNvSpPr/>
            <p:nvPr/>
          </p:nvSpPr>
          <p:spPr>
            <a:xfrm>
              <a:off x="3787716" y="2889422"/>
              <a:ext cx="180449" cy="139229"/>
            </a:xfrm>
            <a:custGeom>
              <a:avLst/>
              <a:gdLst/>
              <a:ahLst/>
              <a:cxnLst/>
              <a:rect l="l" t="t" r="r" b="b"/>
              <a:pathLst>
                <a:path w="8287" h="6394" extrusionOk="0">
                  <a:moveTo>
                    <a:pt x="6863" y="1"/>
                  </a:moveTo>
                  <a:cubicBezTo>
                    <a:pt x="4235" y="12"/>
                    <a:pt x="1756" y="1137"/>
                    <a:pt x="0" y="3088"/>
                  </a:cubicBezTo>
                  <a:lnTo>
                    <a:pt x="2904" y="3593"/>
                  </a:lnTo>
                  <a:lnTo>
                    <a:pt x="4086" y="6394"/>
                  </a:lnTo>
                  <a:cubicBezTo>
                    <a:pt x="4820" y="5671"/>
                    <a:pt x="5819" y="5258"/>
                    <a:pt x="6852" y="5235"/>
                  </a:cubicBezTo>
                  <a:lnTo>
                    <a:pt x="8287" y="2606"/>
                  </a:lnTo>
                  <a:lnTo>
                    <a:pt x="686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56" name="Google Shape;1256;p70"/>
          <p:cNvGrpSpPr/>
          <p:nvPr/>
        </p:nvGrpSpPr>
        <p:grpSpPr>
          <a:xfrm>
            <a:off x="2602251" y="4594384"/>
            <a:ext cx="1287135" cy="179481"/>
            <a:chOff x="4411970" y="2962952"/>
            <a:chExt cx="706544" cy="104212"/>
          </a:xfrm>
        </p:grpSpPr>
        <p:sp>
          <p:nvSpPr>
            <p:cNvPr id="1257" name="Google Shape;1257;p70"/>
            <p:cNvSpPr/>
            <p:nvPr/>
          </p:nvSpPr>
          <p:spPr>
            <a:xfrm>
              <a:off x="4583864" y="2962952"/>
              <a:ext cx="534651" cy="104077"/>
            </a:xfrm>
            <a:custGeom>
              <a:avLst/>
              <a:gdLst/>
              <a:ahLst/>
              <a:cxnLst/>
              <a:rect l="l" t="t" r="r" b="b"/>
              <a:pathLst>
                <a:path w="11841" h="2305" extrusionOk="0">
                  <a:moveTo>
                    <a:pt x="1155" y="0"/>
                  </a:moveTo>
                  <a:lnTo>
                    <a:pt x="0" y="2304"/>
                  </a:lnTo>
                  <a:lnTo>
                    <a:pt x="11410" y="2304"/>
                  </a:lnTo>
                  <a:lnTo>
                    <a:pt x="11840" y="1153"/>
                  </a:lnTo>
                  <a:lnTo>
                    <a:pt x="1141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8" name="Google Shape;1258;p70"/>
            <p:cNvSpPr/>
            <p:nvPr/>
          </p:nvSpPr>
          <p:spPr>
            <a:xfrm>
              <a:off x="4411970" y="2963088"/>
              <a:ext cx="124124" cy="104077"/>
            </a:xfrm>
            <a:custGeom>
              <a:avLst/>
              <a:gdLst/>
              <a:ahLst/>
              <a:cxnLst/>
              <a:rect l="l" t="t" r="r" b="b"/>
              <a:pathLst>
                <a:path w="2749" h="2305" extrusionOk="0">
                  <a:moveTo>
                    <a:pt x="2749" y="0"/>
                  </a:moveTo>
                  <a:lnTo>
                    <a:pt x="177" y="2"/>
                  </a:lnTo>
                  <a:cubicBezTo>
                    <a:pt x="79" y="2"/>
                    <a:pt x="1" y="79"/>
                    <a:pt x="1" y="176"/>
                  </a:cubicBezTo>
                  <a:lnTo>
                    <a:pt x="1" y="2130"/>
                  </a:lnTo>
                  <a:cubicBezTo>
                    <a:pt x="1" y="2226"/>
                    <a:pt x="79" y="2305"/>
                    <a:pt x="177" y="2305"/>
                  </a:cubicBezTo>
                  <a:lnTo>
                    <a:pt x="1522" y="2305"/>
                  </a:lnTo>
                  <a:lnTo>
                    <a:pt x="274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9" name="Google Shape;1259;p70"/>
            <p:cNvSpPr/>
            <p:nvPr/>
          </p:nvSpPr>
          <p:spPr>
            <a:xfrm>
              <a:off x="4496946" y="2963133"/>
              <a:ext cx="79920" cy="104031"/>
            </a:xfrm>
            <a:custGeom>
              <a:avLst/>
              <a:gdLst/>
              <a:ahLst/>
              <a:cxnLst/>
              <a:rect l="l" t="t" r="r" b="b"/>
              <a:pathLst>
                <a:path w="1770" h="2304" extrusionOk="0">
                  <a:moveTo>
                    <a:pt x="1227" y="1"/>
                  </a:moveTo>
                  <a:lnTo>
                    <a:pt x="0" y="2304"/>
                  </a:lnTo>
                  <a:lnTo>
                    <a:pt x="542" y="2304"/>
                  </a:lnTo>
                  <a:lnTo>
                    <a:pt x="177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0" name="Google Shape;1260;p70"/>
            <p:cNvSpPr/>
            <p:nvPr/>
          </p:nvSpPr>
          <p:spPr>
            <a:xfrm>
              <a:off x="4537628" y="2963133"/>
              <a:ext cx="79965" cy="104031"/>
            </a:xfrm>
            <a:custGeom>
              <a:avLst/>
              <a:gdLst/>
              <a:ahLst/>
              <a:cxnLst/>
              <a:rect l="l" t="t" r="r" b="b"/>
              <a:pathLst>
                <a:path w="1771" h="2304" extrusionOk="0">
                  <a:moveTo>
                    <a:pt x="1229" y="1"/>
                  </a:moveTo>
                  <a:lnTo>
                    <a:pt x="1" y="2304"/>
                  </a:lnTo>
                  <a:lnTo>
                    <a:pt x="544" y="2304"/>
                  </a:lnTo>
                  <a:lnTo>
                    <a:pt x="177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61" name="Google Shape;1261;p70"/>
          <p:cNvGrpSpPr/>
          <p:nvPr/>
        </p:nvGrpSpPr>
        <p:grpSpPr>
          <a:xfrm>
            <a:off x="2602251" y="4054769"/>
            <a:ext cx="1280211" cy="385563"/>
            <a:chOff x="4411970" y="2726085"/>
            <a:chExt cx="643107" cy="193659"/>
          </a:xfrm>
        </p:grpSpPr>
        <p:sp>
          <p:nvSpPr>
            <p:cNvPr id="1262" name="Google Shape;1262;p70"/>
            <p:cNvSpPr/>
            <p:nvPr/>
          </p:nvSpPr>
          <p:spPr>
            <a:xfrm>
              <a:off x="4411970" y="2726085"/>
              <a:ext cx="118796" cy="193659"/>
            </a:xfrm>
            <a:custGeom>
              <a:avLst/>
              <a:gdLst/>
              <a:ahLst/>
              <a:cxnLst/>
              <a:rect l="l" t="t" r="r" b="b"/>
              <a:pathLst>
                <a:path w="2631" h="4289" extrusionOk="0">
                  <a:moveTo>
                    <a:pt x="450" y="0"/>
                  </a:moveTo>
                  <a:cubicBezTo>
                    <a:pt x="357" y="0"/>
                    <a:pt x="264" y="35"/>
                    <a:pt x="193" y="106"/>
                  </a:cubicBezTo>
                  <a:lnTo>
                    <a:pt x="1" y="298"/>
                  </a:lnTo>
                  <a:lnTo>
                    <a:pt x="1591" y="1886"/>
                  </a:lnTo>
                  <a:cubicBezTo>
                    <a:pt x="1732" y="2029"/>
                    <a:pt x="1732" y="2258"/>
                    <a:pt x="1591" y="2401"/>
                  </a:cubicBezTo>
                  <a:lnTo>
                    <a:pt x="1" y="3991"/>
                  </a:lnTo>
                  <a:lnTo>
                    <a:pt x="193" y="4183"/>
                  </a:lnTo>
                  <a:cubicBezTo>
                    <a:pt x="264" y="4253"/>
                    <a:pt x="357" y="4288"/>
                    <a:pt x="450" y="4288"/>
                  </a:cubicBezTo>
                  <a:cubicBezTo>
                    <a:pt x="543" y="4288"/>
                    <a:pt x="636" y="4253"/>
                    <a:pt x="707" y="4183"/>
                  </a:cubicBezTo>
                  <a:lnTo>
                    <a:pt x="2488" y="2401"/>
                  </a:lnTo>
                  <a:cubicBezTo>
                    <a:pt x="2630" y="2260"/>
                    <a:pt x="2630" y="2029"/>
                    <a:pt x="2488" y="1888"/>
                  </a:cubicBezTo>
                  <a:lnTo>
                    <a:pt x="707" y="106"/>
                  </a:lnTo>
                  <a:cubicBezTo>
                    <a:pt x="636" y="35"/>
                    <a:pt x="543" y="0"/>
                    <a:pt x="45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3" name="Google Shape;1263;p70"/>
            <p:cNvSpPr/>
            <p:nvPr/>
          </p:nvSpPr>
          <p:spPr>
            <a:xfrm>
              <a:off x="4426058" y="2791601"/>
              <a:ext cx="36167" cy="62627"/>
            </a:xfrm>
            <a:custGeom>
              <a:avLst/>
              <a:gdLst/>
              <a:ahLst/>
              <a:cxnLst/>
              <a:rect l="l" t="t" r="r" b="b"/>
              <a:pathLst>
                <a:path w="801" h="1387" extrusionOk="0">
                  <a:moveTo>
                    <a:pt x="176" y="0"/>
                  </a:moveTo>
                  <a:cubicBezTo>
                    <a:pt x="87" y="0"/>
                    <a:pt x="1" y="69"/>
                    <a:pt x="1" y="173"/>
                  </a:cubicBezTo>
                  <a:lnTo>
                    <a:pt x="1" y="1214"/>
                  </a:lnTo>
                  <a:cubicBezTo>
                    <a:pt x="1" y="1318"/>
                    <a:pt x="87" y="1386"/>
                    <a:pt x="176" y="1386"/>
                  </a:cubicBezTo>
                  <a:cubicBezTo>
                    <a:pt x="218" y="1386"/>
                    <a:pt x="262" y="1371"/>
                    <a:pt x="297" y="1335"/>
                  </a:cubicBezTo>
                  <a:lnTo>
                    <a:pt x="627" y="1006"/>
                  </a:lnTo>
                  <a:cubicBezTo>
                    <a:pt x="800" y="834"/>
                    <a:pt x="800" y="554"/>
                    <a:pt x="627" y="381"/>
                  </a:cubicBezTo>
                  <a:lnTo>
                    <a:pt x="297" y="51"/>
                  </a:lnTo>
                  <a:cubicBezTo>
                    <a:pt x="262" y="16"/>
                    <a:pt x="218" y="0"/>
                    <a:pt x="1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4" name="Google Shape;1264;p70"/>
            <p:cNvSpPr/>
            <p:nvPr/>
          </p:nvSpPr>
          <p:spPr>
            <a:xfrm>
              <a:off x="4456806" y="2743875"/>
              <a:ext cx="598271" cy="157989"/>
            </a:xfrm>
            <a:custGeom>
              <a:avLst/>
              <a:gdLst/>
              <a:ahLst/>
              <a:cxnLst/>
              <a:rect l="l" t="t" r="r" b="b"/>
              <a:pathLst>
                <a:path w="13250" h="3499" extrusionOk="0">
                  <a:moveTo>
                    <a:pt x="1" y="0"/>
                  </a:moveTo>
                  <a:lnTo>
                    <a:pt x="1495" y="1494"/>
                  </a:lnTo>
                  <a:cubicBezTo>
                    <a:pt x="1635" y="1635"/>
                    <a:pt x="1635" y="1866"/>
                    <a:pt x="1495" y="2007"/>
                  </a:cubicBezTo>
                  <a:lnTo>
                    <a:pt x="2" y="3499"/>
                  </a:lnTo>
                  <a:lnTo>
                    <a:pt x="11527" y="3499"/>
                  </a:lnTo>
                  <a:lnTo>
                    <a:pt x="13250" y="1750"/>
                  </a:lnTo>
                  <a:lnTo>
                    <a:pt x="1152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65" name="Google Shape;1265;p70"/>
          <p:cNvGrpSpPr/>
          <p:nvPr/>
        </p:nvGrpSpPr>
        <p:grpSpPr>
          <a:xfrm>
            <a:off x="1280247" y="4393867"/>
            <a:ext cx="1082004" cy="336779"/>
            <a:chOff x="4411970" y="4340222"/>
            <a:chExt cx="779467" cy="242683"/>
          </a:xfrm>
        </p:grpSpPr>
        <p:sp>
          <p:nvSpPr>
            <p:cNvPr id="1266" name="Google Shape;1266;p70"/>
            <p:cNvSpPr/>
            <p:nvPr/>
          </p:nvSpPr>
          <p:spPr>
            <a:xfrm>
              <a:off x="4411970" y="4340222"/>
              <a:ext cx="121370" cy="121370"/>
            </a:xfrm>
            <a:custGeom>
              <a:avLst/>
              <a:gdLst/>
              <a:ahLst/>
              <a:cxnLst/>
              <a:rect l="l" t="t" r="r" b="b"/>
              <a:pathLst>
                <a:path w="2688" h="2688" extrusionOk="0">
                  <a:moveTo>
                    <a:pt x="2688" y="1"/>
                  </a:moveTo>
                  <a:cubicBezTo>
                    <a:pt x="1205" y="1"/>
                    <a:pt x="1" y="1203"/>
                    <a:pt x="1" y="2688"/>
                  </a:cubicBezTo>
                  <a:lnTo>
                    <a:pt x="379" y="2688"/>
                  </a:lnTo>
                  <a:cubicBezTo>
                    <a:pt x="379" y="1411"/>
                    <a:pt x="1413" y="379"/>
                    <a:pt x="2688" y="379"/>
                  </a:cubicBezTo>
                  <a:lnTo>
                    <a:pt x="268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7994A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7" name="Google Shape;1267;p70"/>
            <p:cNvSpPr/>
            <p:nvPr/>
          </p:nvSpPr>
          <p:spPr>
            <a:xfrm>
              <a:off x="4457032" y="4385284"/>
              <a:ext cx="152661" cy="152615"/>
            </a:xfrm>
            <a:custGeom>
              <a:avLst/>
              <a:gdLst/>
              <a:ahLst/>
              <a:cxnLst/>
              <a:rect l="l" t="t" r="r" b="b"/>
              <a:pathLst>
                <a:path w="3381" h="3380" extrusionOk="0">
                  <a:moveTo>
                    <a:pt x="1690" y="0"/>
                  </a:moveTo>
                  <a:cubicBezTo>
                    <a:pt x="756" y="0"/>
                    <a:pt x="0" y="756"/>
                    <a:pt x="0" y="1690"/>
                  </a:cubicBezTo>
                  <a:cubicBezTo>
                    <a:pt x="0" y="2623"/>
                    <a:pt x="756" y="3379"/>
                    <a:pt x="1690" y="3379"/>
                  </a:cubicBezTo>
                  <a:cubicBezTo>
                    <a:pt x="2623" y="3379"/>
                    <a:pt x="3381" y="2623"/>
                    <a:pt x="3381" y="1690"/>
                  </a:cubicBezTo>
                  <a:cubicBezTo>
                    <a:pt x="3381" y="756"/>
                    <a:pt x="2623" y="0"/>
                    <a:pt x="169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8" name="Google Shape;1268;p70"/>
            <p:cNvSpPr/>
            <p:nvPr/>
          </p:nvSpPr>
          <p:spPr>
            <a:xfrm>
              <a:off x="4533392" y="4383749"/>
              <a:ext cx="658046" cy="199155"/>
            </a:xfrm>
            <a:custGeom>
              <a:avLst/>
              <a:gdLst/>
              <a:ahLst/>
              <a:cxnLst/>
              <a:rect l="l" t="t" r="r" b="b"/>
              <a:pathLst>
                <a:path w="16511" h="4997" extrusionOk="0">
                  <a:moveTo>
                    <a:pt x="4619" y="1"/>
                  </a:moveTo>
                  <a:cubicBezTo>
                    <a:pt x="3342" y="1"/>
                    <a:pt x="2309" y="1035"/>
                    <a:pt x="2309" y="2310"/>
                  </a:cubicBezTo>
                  <a:cubicBezTo>
                    <a:pt x="2309" y="3586"/>
                    <a:pt x="1275" y="4619"/>
                    <a:pt x="0" y="4619"/>
                  </a:cubicBezTo>
                  <a:lnTo>
                    <a:pt x="0" y="4997"/>
                  </a:lnTo>
                  <a:cubicBezTo>
                    <a:pt x="482" y="4997"/>
                    <a:pt x="958" y="4867"/>
                    <a:pt x="1373" y="4619"/>
                  </a:cubicBezTo>
                  <a:lnTo>
                    <a:pt x="14185" y="4619"/>
                  </a:lnTo>
                  <a:cubicBezTo>
                    <a:pt x="15472" y="4619"/>
                    <a:pt x="16510" y="3567"/>
                    <a:pt x="16494" y="2279"/>
                  </a:cubicBezTo>
                  <a:cubicBezTo>
                    <a:pt x="16478" y="1006"/>
                    <a:pt x="15399" y="1"/>
                    <a:pt x="1412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7994A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69" name="Google Shape;1269;p70"/>
          <p:cNvGrpSpPr/>
          <p:nvPr/>
        </p:nvGrpSpPr>
        <p:grpSpPr>
          <a:xfrm>
            <a:off x="2602251" y="3612411"/>
            <a:ext cx="1286880" cy="288307"/>
            <a:chOff x="4411970" y="2468674"/>
            <a:chExt cx="747317" cy="167425"/>
          </a:xfrm>
        </p:grpSpPr>
        <p:sp>
          <p:nvSpPr>
            <p:cNvPr id="1270" name="Google Shape;1270;p70"/>
            <p:cNvSpPr/>
            <p:nvPr/>
          </p:nvSpPr>
          <p:spPr>
            <a:xfrm>
              <a:off x="4411970" y="2468674"/>
              <a:ext cx="216235" cy="167425"/>
            </a:xfrm>
            <a:custGeom>
              <a:avLst/>
              <a:gdLst/>
              <a:ahLst/>
              <a:cxnLst/>
              <a:rect l="l" t="t" r="r" b="b"/>
              <a:pathLst>
                <a:path w="4789" h="3708" extrusionOk="0">
                  <a:moveTo>
                    <a:pt x="1" y="0"/>
                  </a:moveTo>
                  <a:lnTo>
                    <a:pt x="1" y="3707"/>
                  </a:lnTo>
                  <a:lnTo>
                    <a:pt x="3381" y="3707"/>
                  </a:lnTo>
                  <a:lnTo>
                    <a:pt x="4789" y="1853"/>
                  </a:lnTo>
                  <a:lnTo>
                    <a:pt x="338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1" name="Google Shape;1271;p70"/>
            <p:cNvSpPr/>
            <p:nvPr/>
          </p:nvSpPr>
          <p:spPr>
            <a:xfrm>
              <a:off x="4564629" y="2468674"/>
              <a:ext cx="594658" cy="167425"/>
            </a:xfrm>
            <a:custGeom>
              <a:avLst/>
              <a:gdLst/>
              <a:ahLst/>
              <a:cxnLst/>
              <a:rect l="l" t="t" r="r" b="b"/>
              <a:pathLst>
                <a:path w="13170" h="3708" extrusionOk="0">
                  <a:moveTo>
                    <a:pt x="0" y="0"/>
                  </a:moveTo>
                  <a:lnTo>
                    <a:pt x="1408" y="1853"/>
                  </a:lnTo>
                  <a:lnTo>
                    <a:pt x="0" y="3707"/>
                  </a:lnTo>
                  <a:lnTo>
                    <a:pt x="13169" y="3707"/>
                  </a:lnTo>
                  <a:lnTo>
                    <a:pt x="1316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272" name="Google Shape;1272;p70"/>
          <p:cNvSpPr/>
          <p:nvPr/>
        </p:nvSpPr>
        <p:spPr>
          <a:xfrm>
            <a:off x="1277913" y="4018786"/>
            <a:ext cx="1080824" cy="257311"/>
          </a:xfrm>
          <a:custGeom>
            <a:avLst/>
            <a:gdLst/>
            <a:ahLst/>
            <a:cxnLst/>
            <a:rect l="l" t="t" r="r" b="b"/>
            <a:pathLst>
              <a:path w="17936" h="4270" extrusionOk="0">
                <a:moveTo>
                  <a:pt x="2303" y="1110"/>
                </a:moveTo>
                <a:cubicBezTo>
                  <a:pt x="2883" y="1110"/>
                  <a:pt x="3355" y="1569"/>
                  <a:pt x="3355" y="2135"/>
                </a:cubicBezTo>
                <a:cubicBezTo>
                  <a:pt x="3353" y="2716"/>
                  <a:pt x="2883" y="3187"/>
                  <a:pt x="2303" y="3187"/>
                </a:cubicBezTo>
                <a:cubicBezTo>
                  <a:pt x="1722" y="3187"/>
                  <a:pt x="1251" y="2716"/>
                  <a:pt x="1251" y="2135"/>
                </a:cubicBezTo>
                <a:cubicBezTo>
                  <a:pt x="1251" y="1569"/>
                  <a:pt x="1722" y="1110"/>
                  <a:pt x="2303" y="1110"/>
                </a:cubicBezTo>
                <a:close/>
                <a:moveTo>
                  <a:pt x="2304" y="0"/>
                </a:moveTo>
                <a:cubicBezTo>
                  <a:pt x="1748" y="0"/>
                  <a:pt x="1201" y="218"/>
                  <a:pt x="793" y="626"/>
                </a:cubicBezTo>
                <a:cubicBezTo>
                  <a:pt x="183" y="1236"/>
                  <a:pt x="0" y="2154"/>
                  <a:pt x="330" y="2951"/>
                </a:cubicBezTo>
                <a:cubicBezTo>
                  <a:pt x="662" y="3749"/>
                  <a:pt x="1438" y="4269"/>
                  <a:pt x="2303" y="4269"/>
                </a:cubicBezTo>
                <a:cubicBezTo>
                  <a:pt x="3481" y="4269"/>
                  <a:pt x="4436" y="3313"/>
                  <a:pt x="4436" y="2135"/>
                </a:cubicBezTo>
                <a:lnTo>
                  <a:pt x="4436" y="3254"/>
                </a:lnTo>
                <a:cubicBezTo>
                  <a:pt x="4436" y="3814"/>
                  <a:pt x="4891" y="4269"/>
                  <a:pt x="5451" y="4269"/>
                </a:cubicBezTo>
                <a:lnTo>
                  <a:pt x="17600" y="4269"/>
                </a:lnTo>
                <a:cubicBezTo>
                  <a:pt x="17785" y="4269"/>
                  <a:pt x="17935" y="4119"/>
                  <a:pt x="17935" y="3936"/>
                </a:cubicBezTo>
                <a:lnTo>
                  <a:pt x="17935" y="333"/>
                </a:lnTo>
                <a:cubicBezTo>
                  <a:pt x="17934" y="149"/>
                  <a:pt x="17785" y="0"/>
                  <a:pt x="17602" y="0"/>
                </a:cubicBezTo>
                <a:lnTo>
                  <a:pt x="5451" y="0"/>
                </a:lnTo>
                <a:cubicBezTo>
                  <a:pt x="4891" y="0"/>
                  <a:pt x="4437" y="453"/>
                  <a:pt x="4437" y="1014"/>
                </a:cubicBezTo>
                <a:lnTo>
                  <a:pt x="4437" y="2133"/>
                </a:lnTo>
                <a:cubicBezTo>
                  <a:pt x="4436" y="1270"/>
                  <a:pt x="3915" y="492"/>
                  <a:pt x="3118" y="162"/>
                </a:cubicBezTo>
                <a:cubicBezTo>
                  <a:pt x="2855" y="53"/>
                  <a:pt x="2578" y="0"/>
                  <a:pt x="2304" y="0"/>
                </a:cubicBezTo>
                <a:close/>
              </a:path>
            </a:pathLst>
          </a:custGeom>
          <a:noFill/>
          <a:ln w="9525" cap="flat" cmpd="sng">
            <a:solidFill>
              <a:srgbClr val="445D73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273" name="Google Shape;1273;p70"/>
          <p:cNvGrpSpPr/>
          <p:nvPr/>
        </p:nvGrpSpPr>
        <p:grpSpPr>
          <a:xfrm>
            <a:off x="1279006" y="3112916"/>
            <a:ext cx="2612055" cy="278379"/>
            <a:chOff x="6336019" y="3733725"/>
            <a:chExt cx="2566206" cy="351310"/>
          </a:xfrm>
        </p:grpSpPr>
        <p:sp>
          <p:nvSpPr>
            <p:cNvPr id="1274" name="Google Shape;1274;p70"/>
            <p:cNvSpPr/>
            <p:nvPr/>
          </p:nvSpPr>
          <p:spPr>
            <a:xfrm>
              <a:off x="6336019" y="3733735"/>
              <a:ext cx="1881300" cy="351300"/>
            </a:xfrm>
            <a:prstGeom prst="homePlate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5" name="Google Shape;1275;p70"/>
            <p:cNvSpPr/>
            <p:nvPr/>
          </p:nvSpPr>
          <p:spPr>
            <a:xfrm>
              <a:off x="8098525" y="3733725"/>
              <a:ext cx="346500" cy="351300"/>
            </a:xfrm>
            <a:prstGeom prst="chevron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6" name="Google Shape;1276;p70"/>
            <p:cNvSpPr/>
            <p:nvPr/>
          </p:nvSpPr>
          <p:spPr>
            <a:xfrm>
              <a:off x="8327125" y="3733725"/>
              <a:ext cx="346500" cy="351300"/>
            </a:xfrm>
            <a:prstGeom prst="chevron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7" name="Google Shape;1277;p70"/>
            <p:cNvSpPr/>
            <p:nvPr/>
          </p:nvSpPr>
          <p:spPr>
            <a:xfrm>
              <a:off x="8555725" y="3733725"/>
              <a:ext cx="346500" cy="351300"/>
            </a:xfrm>
            <a:prstGeom prst="chevron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78" name="Google Shape;1278;p70"/>
          <p:cNvGrpSpPr/>
          <p:nvPr/>
        </p:nvGrpSpPr>
        <p:grpSpPr>
          <a:xfrm>
            <a:off x="2602251" y="5267469"/>
            <a:ext cx="1262068" cy="204267"/>
            <a:chOff x="4404545" y="3301592"/>
            <a:chExt cx="782403" cy="129272"/>
          </a:xfrm>
        </p:grpSpPr>
        <p:sp>
          <p:nvSpPr>
            <p:cNvPr id="1279" name="Google Shape;1279;p70"/>
            <p:cNvSpPr/>
            <p:nvPr/>
          </p:nvSpPr>
          <p:spPr>
            <a:xfrm>
              <a:off x="4404545" y="3301592"/>
              <a:ext cx="782403" cy="129272"/>
            </a:xfrm>
            <a:custGeom>
              <a:avLst/>
              <a:gdLst/>
              <a:ahLst/>
              <a:cxnLst/>
              <a:rect l="l" t="t" r="r" b="b"/>
              <a:pathLst>
                <a:path w="17328" h="2863" extrusionOk="0">
                  <a:moveTo>
                    <a:pt x="1432" y="1"/>
                  </a:moveTo>
                  <a:cubicBezTo>
                    <a:pt x="641" y="1"/>
                    <a:pt x="1" y="641"/>
                    <a:pt x="2" y="1431"/>
                  </a:cubicBezTo>
                  <a:cubicBezTo>
                    <a:pt x="1" y="2222"/>
                    <a:pt x="641" y="2861"/>
                    <a:pt x="1432" y="2862"/>
                  </a:cubicBezTo>
                  <a:lnTo>
                    <a:pt x="15897" y="2862"/>
                  </a:lnTo>
                  <a:cubicBezTo>
                    <a:pt x="16687" y="2861"/>
                    <a:pt x="17327" y="2222"/>
                    <a:pt x="17327" y="1431"/>
                  </a:cubicBezTo>
                  <a:cubicBezTo>
                    <a:pt x="17327" y="641"/>
                    <a:pt x="16687" y="1"/>
                    <a:pt x="158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80" name="Google Shape;1280;p70"/>
            <p:cNvSpPr/>
            <p:nvPr/>
          </p:nvSpPr>
          <p:spPr>
            <a:xfrm>
              <a:off x="4420869" y="3318308"/>
              <a:ext cx="92621" cy="95856"/>
            </a:xfrm>
            <a:custGeom>
              <a:avLst/>
              <a:gdLst/>
              <a:ahLst/>
              <a:cxnLst/>
              <a:rect l="l" t="t" r="r" b="b"/>
              <a:pathLst>
                <a:path w="2664" h="2563" extrusionOk="0">
                  <a:moveTo>
                    <a:pt x="1382" y="1"/>
                  </a:moveTo>
                  <a:cubicBezTo>
                    <a:pt x="864" y="1"/>
                    <a:pt x="398" y="313"/>
                    <a:pt x="199" y="792"/>
                  </a:cubicBezTo>
                  <a:cubicBezTo>
                    <a:pt x="0" y="1270"/>
                    <a:pt x="109" y="1821"/>
                    <a:pt x="476" y="2188"/>
                  </a:cubicBezTo>
                  <a:cubicBezTo>
                    <a:pt x="721" y="2433"/>
                    <a:pt x="1048" y="2563"/>
                    <a:pt x="1381" y="2563"/>
                  </a:cubicBezTo>
                  <a:cubicBezTo>
                    <a:pt x="1547" y="2563"/>
                    <a:pt x="1713" y="2531"/>
                    <a:pt x="1872" y="2465"/>
                  </a:cubicBezTo>
                  <a:cubicBezTo>
                    <a:pt x="2351" y="2268"/>
                    <a:pt x="2663" y="1800"/>
                    <a:pt x="2663" y="1282"/>
                  </a:cubicBezTo>
                  <a:cubicBezTo>
                    <a:pt x="2663" y="574"/>
                    <a:pt x="2090" y="1"/>
                    <a:pt x="138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81" name="Google Shape;1281;p70"/>
          <p:cNvGrpSpPr/>
          <p:nvPr/>
        </p:nvGrpSpPr>
        <p:grpSpPr>
          <a:xfrm>
            <a:off x="2602252" y="4927917"/>
            <a:ext cx="1283009" cy="185503"/>
            <a:chOff x="4411970" y="3131459"/>
            <a:chExt cx="710520" cy="117397"/>
          </a:xfrm>
        </p:grpSpPr>
        <p:sp>
          <p:nvSpPr>
            <p:cNvPr id="1282" name="Google Shape;1282;p70"/>
            <p:cNvSpPr/>
            <p:nvPr/>
          </p:nvSpPr>
          <p:spPr>
            <a:xfrm>
              <a:off x="4411970" y="3131459"/>
              <a:ext cx="710520" cy="117397"/>
            </a:xfrm>
            <a:custGeom>
              <a:avLst/>
              <a:gdLst/>
              <a:ahLst/>
              <a:cxnLst/>
              <a:rect l="l" t="t" r="r" b="b"/>
              <a:pathLst>
                <a:path w="15736" h="2600" extrusionOk="0">
                  <a:moveTo>
                    <a:pt x="201" y="1"/>
                  </a:moveTo>
                  <a:cubicBezTo>
                    <a:pt x="90" y="1"/>
                    <a:pt x="1" y="90"/>
                    <a:pt x="1" y="201"/>
                  </a:cubicBezTo>
                  <a:lnTo>
                    <a:pt x="1" y="2400"/>
                  </a:lnTo>
                  <a:cubicBezTo>
                    <a:pt x="1" y="2510"/>
                    <a:pt x="90" y="2600"/>
                    <a:pt x="201" y="2600"/>
                  </a:cubicBezTo>
                  <a:lnTo>
                    <a:pt x="15537" y="2600"/>
                  </a:lnTo>
                  <a:cubicBezTo>
                    <a:pt x="15646" y="2600"/>
                    <a:pt x="15735" y="2510"/>
                    <a:pt x="15735" y="2400"/>
                  </a:cubicBezTo>
                  <a:lnTo>
                    <a:pt x="15735" y="201"/>
                  </a:lnTo>
                  <a:cubicBezTo>
                    <a:pt x="15735" y="90"/>
                    <a:pt x="15646" y="1"/>
                    <a:pt x="1553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83" name="Google Shape;1283;p70"/>
            <p:cNvSpPr/>
            <p:nvPr/>
          </p:nvSpPr>
          <p:spPr>
            <a:xfrm>
              <a:off x="4411970" y="3131459"/>
              <a:ext cx="168012" cy="117397"/>
            </a:xfrm>
            <a:custGeom>
              <a:avLst/>
              <a:gdLst/>
              <a:ahLst/>
              <a:cxnLst/>
              <a:rect l="l" t="t" r="r" b="b"/>
              <a:pathLst>
                <a:path w="3721" h="2600" extrusionOk="0">
                  <a:moveTo>
                    <a:pt x="201" y="1"/>
                  </a:moveTo>
                  <a:cubicBezTo>
                    <a:pt x="90" y="1"/>
                    <a:pt x="1" y="90"/>
                    <a:pt x="1" y="201"/>
                  </a:cubicBezTo>
                  <a:lnTo>
                    <a:pt x="1" y="2400"/>
                  </a:lnTo>
                  <a:cubicBezTo>
                    <a:pt x="1" y="2510"/>
                    <a:pt x="90" y="2600"/>
                    <a:pt x="201" y="2600"/>
                  </a:cubicBezTo>
                  <a:lnTo>
                    <a:pt x="3721" y="2600"/>
                  </a:lnTo>
                  <a:lnTo>
                    <a:pt x="2925" y="1693"/>
                  </a:lnTo>
                  <a:lnTo>
                    <a:pt x="29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284" name="Google Shape;1284;p70" descr="Timeline background shape"/>
          <p:cNvSpPr/>
          <p:nvPr/>
        </p:nvSpPr>
        <p:spPr>
          <a:xfrm>
            <a:off x="2602251" y="5625788"/>
            <a:ext cx="1280400" cy="204000"/>
          </a:xfrm>
          <a:prstGeom prst="homePlate">
            <a:avLst>
              <a:gd name="adj" fmla="val 50000"/>
            </a:avLst>
          </a:prstGeom>
          <a:noFill/>
          <a:ln w="9525" cap="flat" cmpd="sng">
            <a:solidFill>
              <a:srgbClr val="667E9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285" name="Google Shape;1285;p70"/>
          <p:cNvGrpSpPr/>
          <p:nvPr/>
        </p:nvGrpSpPr>
        <p:grpSpPr>
          <a:xfrm>
            <a:off x="1269111" y="4828804"/>
            <a:ext cx="1098451" cy="611984"/>
            <a:chOff x="4411970" y="1801825"/>
            <a:chExt cx="734586" cy="409262"/>
          </a:xfrm>
        </p:grpSpPr>
        <p:sp>
          <p:nvSpPr>
            <p:cNvPr id="1286" name="Google Shape;1286;p70"/>
            <p:cNvSpPr/>
            <p:nvPr/>
          </p:nvSpPr>
          <p:spPr>
            <a:xfrm>
              <a:off x="4411970" y="1801825"/>
              <a:ext cx="734586" cy="409262"/>
            </a:xfrm>
            <a:custGeom>
              <a:avLst/>
              <a:gdLst/>
              <a:ahLst/>
              <a:cxnLst/>
              <a:rect l="l" t="t" r="r" b="b"/>
              <a:pathLst>
                <a:path w="16269" h="9064" extrusionOk="0">
                  <a:moveTo>
                    <a:pt x="428" y="0"/>
                  </a:moveTo>
                  <a:cubicBezTo>
                    <a:pt x="193" y="0"/>
                    <a:pt x="2" y="191"/>
                    <a:pt x="2" y="428"/>
                  </a:cubicBezTo>
                  <a:lnTo>
                    <a:pt x="2" y="6900"/>
                  </a:lnTo>
                  <a:cubicBezTo>
                    <a:pt x="1" y="7136"/>
                    <a:pt x="193" y="7328"/>
                    <a:pt x="428" y="7328"/>
                  </a:cubicBezTo>
                  <a:lnTo>
                    <a:pt x="12834" y="7328"/>
                  </a:lnTo>
                  <a:lnTo>
                    <a:pt x="13836" y="9064"/>
                  </a:lnTo>
                  <a:lnTo>
                    <a:pt x="14839" y="7328"/>
                  </a:lnTo>
                  <a:lnTo>
                    <a:pt x="15839" y="7328"/>
                  </a:lnTo>
                  <a:cubicBezTo>
                    <a:pt x="16076" y="7328"/>
                    <a:pt x="16269" y="7137"/>
                    <a:pt x="16269" y="6900"/>
                  </a:cubicBezTo>
                  <a:lnTo>
                    <a:pt x="16269" y="428"/>
                  </a:lnTo>
                  <a:cubicBezTo>
                    <a:pt x="16267" y="191"/>
                    <a:pt x="16076" y="0"/>
                    <a:pt x="158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87" name="Google Shape;1287;p70"/>
            <p:cNvSpPr/>
            <p:nvPr/>
          </p:nvSpPr>
          <p:spPr>
            <a:xfrm>
              <a:off x="4411970" y="1801825"/>
              <a:ext cx="184087" cy="330923"/>
            </a:xfrm>
            <a:custGeom>
              <a:avLst/>
              <a:gdLst/>
              <a:ahLst/>
              <a:cxnLst/>
              <a:rect l="l" t="t" r="r" b="b"/>
              <a:pathLst>
                <a:path w="4077" h="7329" extrusionOk="0">
                  <a:moveTo>
                    <a:pt x="428" y="0"/>
                  </a:moveTo>
                  <a:cubicBezTo>
                    <a:pt x="193" y="0"/>
                    <a:pt x="2" y="191"/>
                    <a:pt x="2" y="428"/>
                  </a:cubicBezTo>
                  <a:lnTo>
                    <a:pt x="2" y="6900"/>
                  </a:lnTo>
                  <a:cubicBezTo>
                    <a:pt x="1" y="7136"/>
                    <a:pt x="193" y="7328"/>
                    <a:pt x="428" y="7328"/>
                  </a:cubicBezTo>
                  <a:lnTo>
                    <a:pt x="4076" y="7328"/>
                  </a:lnTo>
                  <a:lnTo>
                    <a:pt x="407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88" name="Google Shape;1288;p70"/>
          <p:cNvGrpSpPr/>
          <p:nvPr/>
        </p:nvGrpSpPr>
        <p:grpSpPr>
          <a:xfrm>
            <a:off x="4075739" y="3118897"/>
            <a:ext cx="695352" cy="695352"/>
            <a:chOff x="5681300" y="2527788"/>
            <a:chExt cx="805800" cy="805800"/>
          </a:xfrm>
        </p:grpSpPr>
        <p:sp>
          <p:nvSpPr>
            <p:cNvPr id="1289" name="Google Shape;1289;p70"/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90" name="Google Shape;1290;p70"/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0"/>
                <a:gd name="adj2" fmla="val 16200000"/>
              </a:avLst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91" name="Google Shape;1291;p70"/>
          <p:cNvGrpSpPr/>
          <p:nvPr/>
        </p:nvGrpSpPr>
        <p:grpSpPr>
          <a:xfrm>
            <a:off x="4068059" y="4126487"/>
            <a:ext cx="710711" cy="710711"/>
            <a:chOff x="4049800" y="640400"/>
            <a:chExt cx="858900" cy="858900"/>
          </a:xfrm>
        </p:grpSpPr>
        <p:sp>
          <p:nvSpPr>
            <p:cNvPr id="1292" name="Google Shape;1292;p70"/>
            <p:cNvSpPr/>
            <p:nvPr/>
          </p:nvSpPr>
          <p:spPr>
            <a:xfrm>
              <a:off x="4049800" y="640400"/>
              <a:ext cx="858900" cy="858900"/>
            </a:xfrm>
            <a:prstGeom prst="donut">
              <a:avLst>
                <a:gd name="adj" fmla="val 25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93" name="Google Shape;1293;p70"/>
            <p:cNvSpPr/>
            <p:nvPr/>
          </p:nvSpPr>
          <p:spPr>
            <a:xfrm>
              <a:off x="4049800" y="640400"/>
              <a:ext cx="858900" cy="858900"/>
            </a:xfrm>
            <a:prstGeom prst="blockArc">
              <a:avLst>
                <a:gd name="adj1" fmla="val 7914150"/>
                <a:gd name="adj2" fmla="val 0"/>
                <a:gd name="adj3" fmla="val 25000"/>
              </a:avLst>
            </a:prstGeom>
            <a:solidFill>
              <a:srgbClr val="667E92"/>
            </a:solidFill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94" name="Google Shape;1294;p70"/>
          <p:cNvGrpSpPr/>
          <p:nvPr/>
        </p:nvGrpSpPr>
        <p:grpSpPr>
          <a:xfrm>
            <a:off x="3968703" y="5030057"/>
            <a:ext cx="909424" cy="909424"/>
            <a:chOff x="5080188" y="927900"/>
            <a:chExt cx="961200" cy="961200"/>
          </a:xfrm>
        </p:grpSpPr>
        <p:sp>
          <p:nvSpPr>
            <p:cNvPr id="1295" name="Google Shape;1295;p70"/>
            <p:cNvSpPr/>
            <p:nvPr/>
          </p:nvSpPr>
          <p:spPr>
            <a:xfrm>
              <a:off x="5201900" y="1050116"/>
              <a:ext cx="716700" cy="716700"/>
            </a:xfrm>
            <a:prstGeom prst="donut">
              <a:avLst>
                <a:gd name="adj" fmla="val 4716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96" name="Google Shape;1296;p70"/>
            <p:cNvSpPr/>
            <p:nvPr/>
          </p:nvSpPr>
          <p:spPr>
            <a:xfrm>
              <a:off x="5269594" y="1117818"/>
              <a:ext cx="581100" cy="581100"/>
            </a:xfrm>
            <a:prstGeom prst="donut">
              <a:avLst>
                <a:gd name="adj" fmla="val 5814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97" name="Google Shape;1297;p70"/>
            <p:cNvSpPr/>
            <p:nvPr/>
          </p:nvSpPr>
          <p:spPr>
            <a:xfrm>
              <a:off x="5339279" y="1187526"/>
              <a:ext cx="441900" cy="441600"/>
            </a:xfrm>
            <a:prstGeom prst="donut">
              <a:avLst>
                <a:gd name="adj" fmla="val 7648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98" name="Google Shape;1298;p70"/>
            <p:cNvSpPr/>
            <p:nvPr/>
          </p:nvSpPr>
          <p:spPr>
            <a:xfrm>
              <a:off x="5414892" y="1263155"/>
              <a:ext cx="290700" cy="290700"/>
            </a:xfrm>
            <a:prstGeom prst="donut">
              <a:avLst>
                <a:gd name="adj" fmla="val 10182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99" name="Google Shape;1299;p70"/>
            <p:cNvSpPr/>
            <p:nvPr/>
          </p:nvSpPr>
          <p:spPr>
            <a:xfrm rot="-3809958">
              <a:off x="5202435" y="1050148"/>
              <a:ext cx="716705" cy="716705"/>
            </a:xfrm>
            <a:prstGeom prst="blockArc">
              <a:avLst>
                <a:gd name="adj1" fmla="val 5266439"/>
                <a:gd name="adj2" fmla="val 19995741"/>
                <a:gd name="adj3" fmla="val 4692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00" name="Google Shape;1300;p70"/>
            <p:cNvSpPr/>
            <p:nvPr/>
          </p:nvSpPr>
          <p:spPr>
            <a:xfrm rot="-3906059">
              <a:off x="5269616" y="1117617"/>
              <a:ext cx="581445" cy="581445"/>
            </a:xfrm>
            <a:prstGeom prst="blockArc">
              <a:avLst>
                <a:gd name="adj1" fmla="val 3085776"/>
                <a:gd name="adj2" fmla="val 20100839"/>
                <a:gd name="adj3" fmla="val 5564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01" name="Google Shape;1301;p70"/>
            <p:cNvSpPr/>
            <p:nvPr/>
          </p:nvSpPr>
          <p:spPr>
            <a:xfrm rot="-4222340">
              <a:off x="5339825" y="1187386"/>
              <a:ext cx="442087" cy="442087"/>
            </a:xfrm>
            <a:prstGeom prst="blockArc">
              <a:avLst>
                <a:gd name="adj1" fmla="val 8884448"/>
                <a:gd name="adj2" fmla="val 20414899"/>
                <a:gd name="adj3" fmla="val 7688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02" name="Google Shape;1302;p70"/>
            <p:cNvSpPr/>
            <p:nvPr/>
          </p:nvSpPr>
          <p:spPr>
            <a:xfrm rot="-4538880">
              <a:off x="5414922" y="1262925"/>
              <a:ext cx="290465" cy="290465"/>
            </a:xfrm>
            <a:prstGeom prst="blockArc">
              <a:avLst>
                <a:gd name="adj1" fmla="val 6490304"/>
                <a:gd name="adj2" fmla="val 20700625"/>
                <a:gd name="adj3" fmla="val 10156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03" name="Google Shape;1303;p70"/>
          <p:cNvGrpSpPr/>
          <p:nvPr/>
        </p:nvGrpSpPr>
        <p:grpSpPr>
          <a:xfrm>
            <a:off x="5920035" y="5158979"/>
            <a:ext cx="674200" cy="672008"/>
            <a:chOff x="6039282" y="1042577"/>
            <a:chExt cx="734315" cy="731929"/>
          </a:xfrm>
        </p:grpSpPr>
        <p:sp>
          <p:nvSpPr>
            <p:cNvPr id="1304" name="Google Shape;1304;p70"/>
            <p:cNvSpPr/>
            <p:nvPr/>
          </p:nvSpPr>
          <p:spPr>
            <a:xfrm>
              <a:off x="6045348" y="1300071"/>
              <a:ext cx="131951" cy="65352"/>
            </a:xfrm>
            <a:custGeom>
              <a:avLst/>
              <a:gdLst/>
              <a:ahLst/>
              <a:cxnLst/>
              <a:rect l="l" t="t" r="r" b="b"/>
              <a:pathLst>
                <a:path w="1414" h="701" extrusionOk="0">
                  <a:moveTo>
                    <a:pt x="108" y="0"/>
                  </a:moveTo>
                  <a:lnTo>
                    <a:pt x="51" y="224"/>
                  </a:lnTo>
                  <a:cubicBezTo>
                    <a:pt x="29" y="303"/>
                    <a:pt x="7" y="375"/>
                    <a:pt x="0" y="455"/>
                  </a:cubicBezTo>
                  <a:lnTo>
                    <a:pt x="1342" y="700"/>
                  </a:lnTo>
                  <a:cubicBezTo>
                    <a:pt x="1349" y="650"/>
                    <a:pt x="1363" y="599"/>
                    <a:pt x="1378" y="549"/>
                  </a:cubicBezTo>
                  <a:lnTo>
                    <a:pt x="1414" y="397"/>
                  </a:lnTo>
                  <a:lnTo>
                    <a:pt x="108" y="0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05" name="Google Shape;1305;p70"/>
            <p:cNvSpPr/>
            <p:nvPr/>
          </p:nvSpPr>
          <p:spPr>
            <a:xfrm>
              <a:off x="6080342" y="1201250"/>
              <a:ext cx="127938" cy="96863"/>
            </a:xfrm>
            <a:custGeom>
              <a:avLst/>
              <a:gdLst/>
              <a:ahLst/>
              <a:cxnLst/>
              <a:rect l="l" t="t" r="r" b="b"/>
              <a:pathLst>
                <a:path w="1371" h="1039" extrusionOk="0">
                  <a:moveTo>
                    <a:pt x="245" y="0"/>
                  </a:moveTo>
                  <a:cubicBezTo>
                    <a:pt x="159" y="137"/>
                    <a:pt x="72" y="267"/>
                    <a:pt x="0" y="404"/>
                  </a:cubicBezTo>
                  <a:lnTo>
                    <a:pt x="1219" y="1039"/>
                  </a:lnTo>
                  <a:cubicBezTo>
                    <a:pt x="1262" y="945"/>
                    <a:pt x="1320" y="866"/>
                    <a:pt x="1371" y="772"/>
                  </a:cubicBezTo>
                  <a:lnTo>
                    <a:pt x="245" y="0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06" name="Google Shape;1306;p70"/>
            <p:cNvSpPr/>
            <p:nvPr/>
          </p:nvSpPr>
          <p:spPr>
            <a:xfrm>
              <a:off x="6144918" y="1121167"/>
              <a:ext cx="112541" cy="119145"/>
            </a:xfrm>
            <a:custGeom>
              <a:avLst/>
              <a:gdLst/>
              <a:ahLst/>
              <a:cxnLst/>
              <a:rect l="l" t="t" r="r" b="b"/>
              <a:pathLst>
                <a:path w="1206" h="1278" extrusionOk="0">
                  <a:moveTo>
                    <a:pt x="347" y="1"/>
                  </a:moveTo>
                  <a:cubicBezTo>
                    <a:pt x="224" y="95"/>
                    <a:pt x="116" y="210"/>
                    <a:pt x="1" y="318"/>
                  </a:cubicBezTo>
                  <a:lnTo>
                    <a:pt x="974" y="1278"/>
                  </a:lnTo>
                  <a:cubicBezTo>
                    <a:pt x="1046" y="1205"/>
                    <a:pt x="1126" y="1133"/>
                    <a:pt x="1205" y="1068"/>
                  </a:cubicBezTo>
                  <a:lnTo>
                    <a:pt x="347" y="1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07" name="Google Shape;1307;p70"/>
            <p:cNvSpPr/>
            <p:nvPr/>
          </p:nvSpPr>
          <p:spPr>
            <a:xfrm>
              <a:off x="6232449" y="1066723"/>
              <a:ext cx="86879" cy="130518"/>
            </a:xfrm>
            <a:custGeom>
              <a:avLst/>
              <a:gdLst/>
              <a:ahLst/>
              <a:cxnLst/>
              <a:rect l="l" t="t" r="r" b="b"/>
              <a:pathLst>
                <a:path w="931" h="1400" extrusionOk="0">
                  <a:moveTo>
                    <a:pt x="426" y="1"/>
                  </a:moveTo>
                  <a:cubicBezTo>
                    <a:pt x="354" y="22"/>
                    <a:pt x="282" y="58"/>
                    <a:pt x="209" y="94"/>
                  </a:cubicBezTo>
                  <a:lnTo>
                    <a:pt x="0" y="195"/>
                  </a:lnTo>
                  <a:lnTo>
                    <a:pt x="649" y="1400"/>
                  </a:lnTo>
                  <a:lnTo>
                    <a:pt x="786" y="1335"/>
                  </a:lnTo>
                  <a:cubicBezTo>
                    <a:pt x="830" y="1306"/>
                    <a:pt x="880" y="1285"/>
                    <a:pt x="931" y="1270"/>
                  </a:cubicBezTo>
                  <a:lnTo>
                    <a:pt x="426" y="1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08" name="Google Shape;1308;p70"/>
            <p:cNvSpPr/>
            <p:nvPr/>
          </p:nvSpPr>
          <p:spPr>
            <a:xfrm>
              <a:off x="6335379" y="1042577"/>
              <a:ext cx="53284" cy="130518"/>
            </a:xfrm>
            <a:custGeom>
              <a:avLst/>
              <a:gdLst/>
              <a:ahLst/>
              <a:cxnLst/>
              <a:rect l="l" t="t" r="r" b="b"/>
              <a:pathLst>
                <a:path w="571" h="1400" extrusionOk="0">
                  <a:moveTo>
                    <a:pt x="470" y="0"/>
                  </a:moveTo>
                  <a:cubicBezTo>
                    <a:pt x="390" y="0"/>
                    <a:pt x="311" y="7"/>
                    <a:pt x="239" y="22"/>
                  </a:cubicBezTo>
                  <a:lnTo>
                    <a:pt x="1" y="58"/>
                  </a:lnTo>
                  <a:lnTo>
                    <a:pt x="268" y="1399"/>
                  </a:lnTo>
                  <a:lnTo>
                    <a:pt x="419" y="1378"/>
                  </a:lnTo>
                  <a:cubicBezTo>
                    <a:pt x="470" y="1370"/>
                    <a:pt x="520" y="1363"/>
                    <a:pt x="571" y="1363"/>
                  </a:cubicBezTo>
                  <a:lnTo>
                    <a:pt x="47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09" name="Google Shape;1309;p70"/>
            <p:cNvSpPr/>
            <p:nvPr/>
          </p:nvSpPr>
          <p:spPr>
            <a:xfrm>
              <a:off x="6431682" y="1043229"/>
              <a:ext cx="56550" cy="131824"/>
            </a:xfrm>
            <a:custGeom>
              <a:avLst/>
              <a:gdLst/>
              <a:ahLst/>
              <a:cxnLst/>
              <a:rect l="l" t="t" r="r" b="b"/>
              <a:pathLst>
                <a:path w="606" h="1414" extrusionOk="0">
                  <a:moveTo>
                    <a:pt x="144" y="0"/>
                  </a:moveTo>
                  <a:lnTo>
                    <a:pt x="0" y="1356"/>
                  </a:lnTo>
                  <a:cubicBezTo>
                    <a:pt x="101" y="1378"/>
                    <a:pt x="202" y="1385"/>
                    <a:pt x="303" y="1414"/>
                  </a:cubicBezTo>
                  <a:lnTo>
                    <a:pt x="606" y="80"/>
                  </a:lnTo>
                  <a:cubicBezTo>
                    <a:pt x="454" y="36"/>
                    <a:pt x="296" y="22"/>
                    <a:pt x="14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10" name="Google Shape;1310;p70"/>
            <p:cNvSpPr/>
            <p:nvPr/>
          </p:nvSpPr>
          <p:spPr>
            <a:xfrm>
              <a:off x="6500924" y="1070731"/>
              <a:ext cx="89678" cy="130612"/>
            </a:xfrm>
            <a:custGeom>
              <a:avLst/>
              <a:gdLst/>
              <a:ahLst/>
              <a:cxnLst/>
              <a:rect l="l" t="t" r="r" b="b"/>
              <a:pathLst>
                <a:path w="961" h="1401" extrusionOk="0">
                  <a:moveTo>
                    <a:pt x="542" y="1"/>
                  </a:moveTo>
                  <a:lnTo>
                    <a:pt x="1" y="1256"/>
                  </a:lnTo>
                  <a:lnTo>
                    <a:pt x="138" y="1321"/>
                  </a:lnTo>
                  <a:cubicBezTo>
                    <a:pt x="181" y="1343"/>
                    <a:pt x="232" y="1371"/>
                    <a:pt x="275" y="1400"/>
                  </a:cubicBezTo>
                  <a:lnTo>
                    <a:pt x="960" y="210"/>
                  </a:lnTo>
                  <a:cubicBezTo>
                    <a:pt x="895" y="174"/>
                    <a:pt x="823" y="131"/>
                    <a:pt x="751" y="102"/>
                  </a:cubicBezTo>
                  <a:lnTo>
                    <a:pt x="54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11" name="Google Shape;1311;p70"/>
            <p:cNvSpPr/>
            <p:nvPr/>
          </p:nvSpPr>
          <p:spPr>
            <a:xfrm>
              <a:off x="6561580" y="1127973"/>
              <a:ext cx="114501" cy="117746"/>
            </a:xfrm>
            <a:custGeom>
              <a:avLst/>
              <a:gdLst/>
              <a:ahLst/>
              <a:cxnLst/>
              <a:rect l="l" t="t" r="r" b="b"/>
              <a:pathLst>
                <a:path w="1227" h="1263" extrusionOk="0">
                  <a:moveTo>
                    <a:pt x="887" y="0"/>
                  </a:moveTo>
                  <a:lnTo>
                    <a:pt x="0" y="1046"/>
                  </a:lnTo>
                  <a:cubicBezTo>
                    <a:pt x="79" y="1111"/>
                    <a:pt x="152" y="1183"/>
                    <a:pt x="224" y="1262"/>
                  </a:cubicBezTo>
                  <a:lnTo>
                    <a:pt x="1226" y="332"/>
                  </a:lnTo>
                  <a:cubicBezTo>
                    <a:pt x="1118" y="209"/>
                    <a:pt x="1003" y="101"/>
                    <a:pt x="88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12" name="Google Shape;1312;p70"/>
            <p:cNvSpPr/>
            <p:nvPr/>
          </p:nvSpPr>
          <p:spPr>
            <a:xfrm>
              <a:off x="6636887" y="1310792"/>
              <a:ext cx="132697" cy="61996"/>
            </a:xfrm>
            <a:custGeom>
              <a:avLst/>
              <a:gdLst/>
              <a:ahLst/>
              <a:cxnLst/>
              <a:rect l="l" t="t" r="r" b="b"/>
              <a:pathLst>
                <a:path w="1422" h="665" extrusionOk="0">
                  <a:moveTo>
                    <a:pt x="1321" y="1"/>
                  </a:moveTo>
                  <a:lnTo>
                    <a:pt x="1" y="361"/>
                  </a:lnTo>
                  <a:lnTo>
                    <a:pt x="44" y="506"/>
                  </a:lnTo>
                  <a:cubicBezTo>
                    <a:pt x="51" y="556"/>
                    <a:pt x="59" y="614"/>
                    <a:pt x="66" y="664"/>
                  </a:cubicBezTo>
                  <a:lnTo>
                    <a:pt x="1422" y="462"/>
                  </a:lnTo>
                  <a:cubicBezTo>
                    <a:pt x="1407" y="383"/>
                    <a:pt x="1400" y="304"/>
                    <a:pt x="1378" y="232"/>
                  </a:cubicBezTo>
                  <a:lnTo>
                    <a:pt x="13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13" name="Google Shape;1313;p70"/>
            <p:cNvSpPr/>
            <p:nvPr/>
          </p:nvSpPr>
          <p:spPr>
            <a:xfrm>
              <a:off x="6642953" y="1415020"/>
              <a:ext cx="130645" cy="47826"/>
            </a:xfrm>
            <a:custGeom>
              <a:avLst/>
              <a:gdLst/>
              <a:ahLst/>
              <a:cxnLst/>
              <a:rect l="l" t="t" r="r" b="b"/>
              <a:pathLst>
                <a:path w="1400" h="513" extrusionOk="0">
                  <a:moveTo>
                    <a:pt x="30" y="1"/>
                  </a:moveTo>
                  <a:cubicBezTo>
                    <a:pt x="30" y="109"/>
                    <a:pt x="15" y="210"/>
                    <a:pt x="1" y="311"/>
                  </a:cubicBezTo>
                  <a:lnTo>
                    <a:pt x="1357" y="513"/>
                  </a:lnTo>
                  <a:cubicBezTo>
                    <a:pt x="1378" y="354"/>
                    <a:pt x="1393" y="203"/>
                    <a:pt x="1400" y="44"/>
                  </a:cubicBezTo>
                  <a:lnTo>
                    <a:pt x="3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14" name="Google Shape;1314;p70"/>
            <p:cNvSpPr/>
            <p:nvPr/>
          </p:nvSpPr>
          <p:spPr>
            <a:xfrm>
              <a:off x="6622143" y="1485687"/>
              <a:ext cx="131951" cy="81388"/>
            </a:xfrm>
            <a:custGeom>
              <a:avLst/>
              <a:gdLst/>
              <a:ahLst/>
              <a:cxnLst/>
              <a:rect l="l" t="t" r="r" b="b"/>
              <a:pathLst>
                <a:path w="1414" h="873" extrusionOk="0">
                  <a:moveTo>
                    <a:pt x="123" y="0"/>
                  </a:moveTo>
                  <a:lnTo>
                    <a:pt x="65" y="144"/>
                  </a:lnTo>
                  <a:cubicBezTo>
                    <a:pt x="51" y="195"/>
                    <a:pt x="22" y="238"/>
                    <a:pt x="0" y="281"/>
                  </a:cubicBezTo>
                  <a:lnTo>
                    <a:pt x="1234" y="873"/>
                  </a:lnTo>
                  <a:cubicBezTo>
                    <a:pt x="1270" y="801"/>
                    <a:pt x="1306" y="736"/>
                    <a:pt x="1335" y="664"/>
                  </a:cubicBezTo>
                  <a:lnTo>
                    <a:pt x="1414" y="440"/>
                  </a:lnTo>
                  <a:lnTo>
                    <a:pt x="12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15" name="Google Shape;1315;p70"/>
            <p:cNvSpPr/>
            <p:nvPr/>
          </p:nvSpPr>
          <p:spPr>
            <a:xfrm>
              <a:off x="6582390" y="1548895"/>
              <a:ext cx="121219" cy="108983"/>
            </a:xfrm>
            <a:custGeom>
              <a:avLst/>
              <a:gdLst/>
              <a:ahLst/>
              <a:cxnLst/>
              <a:rect l="l" t="t" r="r" b="b"/>
              <a:pathLst>
                <a:path w="1299" h="1169" extrusionOk="0">
                  <a:moveTo>
                    <a:pt x="195" y="0"/>
                  </a:moveTo>
                  <a:lnTo>
                    <a:pt x="102" y="123"/>
                  </a:lnTo>
                  <a:lnTo>
                    <a:pt x="1" y="238"/>
                  </a:lnTo>
                  <a:lnTo>
                    <a:pt x="1003" y="1168"/>
                  </a:lnTo>
                  <a:lnTo>
                    <a:pt x="1155" y="988"/>
                  </a:lnTo>
                  <a:lnTo>
                    <a:pt x="1299" y="801"/>
                  </a:lnTo>
                  <a:lnTo>
                    <a:pt x="19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16" name="Google Shape;1316;p70"/>
            <p:cNvSpPr/>
            <p:nvPr/>
          </p:nvSpPr>
          <p:spPr>
            <a:xfrm>
              <a:off x="6526586" y="1599238"/>
              <a:ext cx="100316" cy="126510"/>
            </a:xfrm>
            <a:custGeom>
              <a:avLst/>
              <a:gdLst/>
              <a:ahLst/>
              <a:cxnLst/>
              <a:rect l="l" t="t" r="r" b="b"/>
              <a:pathLst>
                <a:path w="1075" h="1357" extrusionOk="0">
                  <a:moveTo>
                    <a:pt x="252" y="1"/>
                  </a:moveTo>
                  <a:cubicBezTo>
                    <a:pt x="209" y="37"/>
                    <a:pt x="173" y="66"/>
                    <a:pt x="130" y="95"/>
                  </a:cubicBezTo>
                  <a:lnTo>
                    <a:pt x="0" y="174"/>
                  </a:lnTo>
                  <a:lnTo>
                    <a:pt x="685" y="1357"/>
                  </a:lnTo>
                  <a:lnTo>
                    <a:pt x="880" y="1234"/>
                  </a:lnTo>
                  <a:cubicBezTo>
                    <a:pt x="952" y="1191"/>
                    <a:pt x="1010" y="1141"/>
                    <a:pt x="1075" y="1097"/>
                  </a:cubicBezTo>
                  <a:lnTo>
                    <a:pt x="25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17" name="Google Shape;1317;p70"/>
            <p:cNvSpPr/>
            <p:nvPr/>
          </p:nvSpPr>
          <p:spPr>
            <a:xfrm>
              <a:off x="6459957" y="1632893"/>
              <a:ext cx="70735" cy="132570"/>
            </a:xfrm>
            <a:custGeom>
              <a:avLst/>
              <a:gdLst/>
              <a:ahLst/>
              <a:cxnLst/>
              <a:rect l="l" t="t" r="r" b="b"/>
              <a:pathLst>
                <a:path w="758" h="1422" extrusionOk="0">
                  <a:moveTo>
                    <a:pt x="296" y="1"/>
                  </a:moveTo>
                  <a:cubicBezTo>
                    <a:pt x="195" y="37"/>
                    <a:pt x="101" y="73"/>
                    <a:pt x="0" y="94"/>
                  </a:cubicBezTo>
                  <a:lnTo>
                    <a:pt x="303" y="1421"/>
                  </a:lnTo>
                  <a:cubicBezTo>
                    <a:pt x="454" y="1393"/>
                    <a:pt x="606" y="1342"/>
                    <a:pt x="757" y="1292"/>
                  </a:cubicBezTo>
                  <a:lnTo>
                    <a:pt x="29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18" name="Google Shape;1318;p70"/>
            <p:cNvSpPr/>
            <p:nvPr/>
          </p:nvSpPr>
          <p:spPr>
            <a:xfrm>
              <a:off x="6379145" y="1646318"/>
              <a:ext cx="43859" cy="128188"/>
            </a:xfrm>
            <a:custGeom>
              <a:avLst/>
              <a:gdLst/>
              <a:ahLst/>
              <a:cxnLst/>
              <a:rect l="l" t="t" r="r" b="b"/>
              <a:pathLst>
                <a:path w="470" h="1375" extrusionOk="0">
                  <a:moveTo>
                    <a:pt x="102" y="1"/>
                  </a:moveTo>
                  <a:lnTo>
                    <a:pt x="1" y="1364"/>
                  </a:lnTo>
                  <a:cubicBezTo>
                    <a:pt x="113" y="1369"/>
                    <a:pt x="221" y="1374"/>
                    <a:pt x="331" y="1374"/>
                  </a:cubicBezTo>
                  <a:cubicBezTo>
                    <a:pt x="377" y="1374"/>
                    <a:pt x="423" y="1373"/>
                    <a:pt x="469" y="1371"/>
                  </a:cubicBezTo>
                  <a:lnTo>
                    <a:pt x="412" y="1"/>
                  </a:lnTo>
                  <a:cubicBezTo>
                    <a:pt x="361" y="4"/>
                    <a:pt x="309" y="6"/>
                    <a:pt x="257" y="6"/>
                  </a:cubicBezTo>
                  <a:cubicBezTo>
                    <a:pt x="204" y="6"/>
                    <a:pt x="152" y="4"/>
                    <a:pt x="102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19" name="Google Shape;1319;p70"/>
            <p:cNvSpPr/>
            <p:nvPr/>
          </p:nvSpPr>
          <p:spPr>
            <a:xfrm>
              <a:off x="6272109" y="1630842"/>
              <a:ext cx="74187" cy="131917"/>
            </a:xfrm>
            <a:custGeom>
              <a:avLst/>
              <a:gdLst/>
              <a:ahLst/>
              <a:cxnLst/>
              <a:rect l="l" t="t" r="r" b="b"/>
              <a:pathLst>
                <a:path w="795" h="1415" extrusionOk="0">
                  <a:moveTo>
                    <a:pt x="506" y="1"/>
                  </a:moveTo>
                  <a:lnTo>
                    <a:pt x="1" y="1270"/>
                  </a:lnTo>
                  <a:cubicBezTo>
                    <a:pt x="145" y="1328"/>
                    <a:pt x="296" y="1379"/>
                    <a:pt x="448" y="1415"/>
                  </a:cubicBezTo>
                  <a:lnTo>
                    <a:pt x="794" y="95"/>
                  </a:lnTo>
                  <a:cubicBezTo>
                    <a:pt x="693" y="66"/>
                    <a:pt x="599" y="37"/>
                    <a:pt x="506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20" name="Google Shape;1320;p70"/>
            <p:cNvSpPr/>
            <p:nvPr/>
          </p:nvSpPr>
          <p:spPr>
            <a:xfrm>
              <a:off x="6177205" y="1595229"/>
              <a:ext cx="103769" cy="125205"/>
            </a:xfrm>
            <a:custGeom>
              <a:avLst/>
              <a:gdLst/>
              <a:ahLst/>
              <a:cxnLst/>
              <a:rect l="l" t="t" r="r" b="b"/>
              <a:pathLst>
                <a:path w="1112" h="1343" extrusionOk="0">
                  <a:moveTo>
                    <a:pt x="859" y="1"/>
                  </a:moveTo>
                  <a:lnTo>
                    <a:pt x="1" y="1068"/>
                  </a:lnTo>
                  <a:cubicBezTo>
                    <a:pt x="123" y="1169"/>
                    <a:pt x="253" y="1256"/>
                    <a:pt x="390" y="1342"/>
                  </a:cubicBezTo>
                  <a:lnTo>
                    <a:pt x="1112" y="174"/>
                  </a:lnTo>
                  <a:cubicBezTo>
                    <a:pt x="1018" y="123"/>
                    <a:pt x="938" y="66"/>
                    <a:pt x="859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21" name="Google Shape;1321;p70"/>
            <p:cNvSpPr/>
            <p:nvPr/>
          </p:nvSpPr>
          <p:spPr>
            <a:xfrm>
              <a:off x="6103205" y="1542835"/>
              <a:ext cx="123272" cy="106932"/>
            </a:xfrm>
            <a:custGeom>
              <a:avLst/>
              <a:gdLst/>
              <a:ahLst/>
              <a:cxnLst/>
              <a:rect l="l" t="t" r="r" b="b"/>
              <a:pathLst>
                <a:path w="1321" h="1147" extrusionOk="0">
                  <a:moveTo>
                    <a:pt x="1126" y="0"/>
                  </a:moveTo>
                  <a:lnTo>
                    <a:pt x="0" y="772"/>
                  </a:lnTo>
                  <a:lnTo>
                    <a:pt x="137" y="959"/>
                  </a:lnTo>
                  <a:lnTo>
                    <a:pt x="210" y="1053"/>
                  </a:lnTo>
                  <a:lnTo>
                    <a:pt x="289" y="1147"/>
                  </a:lnTo>
                  <a:lnTo>
                    <a:pt x="1320" y="245"/>
                  </a:lnTo>
                  <a:lnTo>
                    <a:pt x="1263" y="188"/>
                  </a:lnTo>
                  <a:lnTo>
                    <a:pt x="1219" y="123"/>
                  </a:lnTo>
                  <a:lnTo>
                    <a:pt x="1126" y="0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22" name="Google Shape;1322;p70"/>
            <p:cNvSpPr/>
            <p:nvPr/>
          </p:nvSpPr>
          <p:spPr>
            <a:xfrm>
              <a:off x="6055426" y="1478881"/>
              <a:ext cx="131951" cy="78777"/>
            </a:xfrm>
            <a:custGeom>
              <a:avLst/>
              <a:gdLst/>
              <a:ahLst/>
              <a:cxnLst/>
              <a:rect l="l" t="t" r="r" b="b"/>
              <a:pathLst>
                <a:path w="1414" h="845" extrusionOk="0">
                  <a:moveTo>
                    <a:pt x="1306" y="1"/>
                  </a:moveTo>
                  <a:lnTo>
                    <a:pt x="0" y="405"/>
                  </a:lnTo>
                  <a:cubicBezTo>
                    <a:pt x="51" y="549"/>
                    <a:pt x="101" y="701"/>
                    <a:pt x="166" y="845"/>
                  </a:cubicBezTo>
                  <a:lnTo>
                    <a:pt x="1414" y="282"/>
                  </a:lnTo>
                  <a:cubicBezTo>
                    <a:pt x="1371" y="196"/>
                    <a:pt x="1342" y="95"/>
                    <a:pt x="1306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23" name="Google Shape;1323;p70"/>
            <p:cNvSpPr/>
            <p:nvPr/>
          </p:nvSpPr>
          <p:spPr>
            <a:xfrm>
              <a:off x="6039282" y="1408308"/>
              <a:ext cx="129338" cy="43817"/>
            </a:xfrm>
            <a:custGeom>
              <a:avLst/>
              <a:gdLst/>
              <a:ahLst/>
              <a:cxnLst/>
              <a:rect l="l" t="t" r="r" b="b"/>
              <a:pathLst>
                <a:path w="1386" h="470" extrusionOk="0">
                  <a:moveTo>
                    <a:pt x="0" y="1"/>
                  </a:moveTo>
                  <a:cubicBezTo>
                    <a:pt x="7" y="152"/>
                    <a:pt x="7" y="311"/>
                    <a:pt x="29" y="469"/>
                  </a:cubicBezTo>
                  <a:lnTo>
                    <a:pt x="1385" y="304"/>
                  </a:lnTo>
                  <a:cubicBezTo>
                    <a:pt x="1371" y="203"/>
                    <a:pt x="1378" y="102"/>
                    <a:pt x="1363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24" name="Google Shape;1324;p70"/>
            <p:cNvSpPr/>
            <p:nvPr/>
          </p:nvSpPr>
          <p:spPr>
            <a:xfrm>
              <a:off x="6608612" y="1210666"/>
              <a:ext cx="128685" cy="93507"/>
            </a:xfrm>
            <a:custGeom>
              <a:avLst/>
              <a:gdLst/>
              <a:ahLst/>
              <a:cxnLst/>
              <a:rect l="l" t="t" r="r" b="b"/>
              <a:pathLst>
                <a:path w="1379" h="1003" extrusionOk="0">
                  <a:moveTo>
                    <a:pt x="1155" y="0"/>
                  </a:moveTo>
                  <a:lnTo>
                    <a:pt x="1" y="736"/>
                  </a:lnTo>
                  <a:lnTo>
                    <a:pt x="80" y="866"/>
                  </a:lnTo>
                  <a:cubicBezTo>
                    <a:pt x="102" y="909"/>
                    <a:pt x="131" y="959"/>
                    <a:pt x="145" y="1003"/>
                  </a:cubicBezTo>
                  <a:lnTo>
                    <a:pt x="1379" y="411"/>
                  </a:lnTo>
                  <a:cubicBezTo>
                    <a:pt x="1342" y="339"/>
                    <a:pt x="1314" y="267"/>
                    <a:pt x="1278" y="202"/>
                  </a:cubicBezTo>
                  <a:lnTo>
                    <a:pt x="115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25" name="Google Shape;1325;p70"/>
          <p:cNvGrpSpPr/>
          <p:nvPr/>
        </p:nvGrpSpPr>
        <p:grpSpPr>
          <a:xfrm>
            <a:off x="6736837" y="3065149"/>
            <a:ext cx="756992" cy="802848"/>
            <a:chOff x="1825800" y="1651625"/>
            <a:chExt cx="539989" cy="571775"/>
          </a:xfrm>
        </p:grpSpPr>
        <p:sp>
          <p:nvSpPr>
            <p:cNvPr id="1326" name="Google Shape;1326;p70"/>
            <p:cNvSpPr/>
            <p:nvPr/>
          </p:nvSpPr>
          <p:spPr>
            <a:xfrm>
              <a:off x="2093189" y="1651625"/>
              <a:ext cx="272600" cy="287950"/>
            </a:xfrm>
            <a:custGeom>
              <a:avLst/>
              <a:gdLst/>
              <a:ahLst/>
              <a:cxnLst/>
              <a:rect l="l" t="t" r="r" b="b"/>
              <a:pathLst>
                <a:path w="10904" h="11518" extrusionOk="0">
                  <a:moveTo>
                    <a:pt x="2" y="1"/>
                  </a:moveTo>
                  <a:lnTo>
                    <a:pt x="0" y="11518"/>
                  </a:lnTo>
                  <a:lnTo>
                    <a:pt x="10904" y="11518"/>
                  </a:lnTo>
                  <a:cubicBezTo>
                    <a:pt x="10391" y="5596"/>
                    <a:pt x="5836" y="826"/>
                    <a:pt x="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27" name="Google Shape;1327;p70"/>
            <p:cNvSpPr/>
            <p:nvPr/>
          </p:nvSpPr>
          <p:spPr>
            <a:xfrm>
              <a:off x="1825800" y="1967150"/>
              <a:ext cx="231900" cy="233575"/>
            </a:xfrm>
            <a:custGeom>
              <a:avLst/>
              <a:gdLst/>
              <a:ahLst/>
              <a:cxnLst/>
              <a:rect l="l" t="t" r="r" b="b"/>
              <a:pathLst>
                <a:path w="9276" h="9343" extrusionOk="0">
                  <a:moveTo>
                    <a:pt x="0" y="1"/>
                  </a:moveTo>
                  <a:cubicBezTo>
                    <a:pt x="465" y="4930"/>
                    <a:pt x="4350" y="8842"/>
                    <a:pt x="9275" y="9343"/>
                  </a:cubicBezTo>
                  <a:lnTo>
                    <a:pt x="927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28" name="Google Shape;1328;p70"/>
            <p:cNvSpPr/>
            <p:nvPr/>
          </p:nvSpPr>
          <p:spPr>
            <a:xfrm>
              <a:off x="2093189" y="1967150"/>
              <a:ext cx="244350" cy="256250"/>
            </a:xfrm>
            <a:custGeom>
              <a:avLst/>
              <a:gdLst/>
              <a:ahLst/>
              <a:cxnLst/>
              <a:rect l="l" t="t" r="r" b="b"/>
              <a:pathLst>
                <a:path w="9774" h="10250" extrusionOk="0">
                  <a:moveTo>
                    <a:pt x="0" y="1"/>
                  </a:moveTo>
                  <a:lnTo>
                    <a:pt x="0" y="10249"/>
                  </a:lnTo>
                  <a:cubicBezTo>
                    <a:pt x="5200" y="9514"/>
                    <a:pt x="9280" y="5280"/>
                    <a:pt x="97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29" name="Google Shape;1329;p70"/>
            <p:cNvSpPr/>
            <p:nvPr/>
          </p:nvSpPr>
          <p:spPr>
            <a:xfrm>
              <a:off x="1851375" y="1730300"/>
              <a:ext cx="206325" cy="209275"/>
            </a:xfrm>
            <a:custGeom>
              <a:avLst/>
              <a:gdLst/>
              <a:ahLst/>
              <a:cxnLst/>
              <a:rect l="l" t="t" r="r" b="b"/>
              <a:pathLst>
                <a:path w="8253" h="8371" extrusionOk="0">
                  <a:moveTo>
                    <a:pt x="8252" y="1"/>
                  </a:moveTo>
                  <a:cubicBezTo>
                    <a:pt x="3865" y="441"/>
                    <a:pt x="383" y="3959"/>
                    <a:pt x="1" y="8371"/>
                  </a:cubicBezTo>
                  <a:lnTo>
                    <a:pt x="8252" y="8371"/>
                  </a:lnTo>
                  <a:lnTo>
                    <a:pt x="825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30" name="Google Shape;1330;p70"/>
          <p:cNvGrpSpPr/>
          <p:nvPr/>
        </p:nvGrpSpPr>
        <p:grpSpPr>
          <a:xfrm>
            <a:off x="4970077" y="5140773"/>
            <a:ext cx="677497" cy="677273"/>
            <a:chOff x="1897577" y="2802432"/>
            <a:chExt cx="492176" cy="492014"/>
          </a:xfrm>
        </p:grpSpPr>
        <p:sp>
          <p:nvSpPr>
            <p:cNvPr id="1331" name="Google Shape;1331;p70"/>
            <p:cNvSpPr/>
            <p:nvPr/>
          </p:nvSpPr>
          <p:spPr>
            <a:xfrm>
              <a:off x="2067309" y="2802432"/>
              <a:ext cx="152163" cy="136326"/>
            </a:xfrm>
            <a:custGeom>
              <a:avLst/>
              <a:gdLst/>
              <a:ahLst/>
              <a:cxnLst/>
              <a:rect l="l" t="t" r="r" b="b"/>
              <a:pathLst>
                <a:path w="9435" h="8453" extrusionOk="0">
                  <a:moveTo>
                    <a:pt x="4727" y="1"/>
                  </a:moveTo>
                  <a:cubicBezTo>
                    <a:pt x="3131" y="1"/>
                    <a:pt x="1537" y="250"/>
                    <a:pt x="0" y="751"/>
                  </a:cubicBezTo>
                  <a:lnTo>
                    <a:pt x="2502" y="8452"/>
                  </a:lnTo>
                  <a:cubicBezTo>
                    <a:pt x="3225" y="8211"/>
                    <a:pt x="3983" y="8097"/>
                    <a:pt x="4740" y="8097"/>
                  </a:cubicBezTo>
                  <a:cubicBezTo>
                    <a:pt x="5486" y="8097"/>
                    <a:pt x="6221" y="8211"/>
                    <a:pt x="6932" y="8441"/>
                  </a:cubicBezTo>
                  <a:lnTo>
                    <a:pt x="9434" y="740"/>
                  </a:lnTo>
                  <a:cubicBezTo>
                    <a:pt x="7901" y="248"/>
                    <a:pt x="6313" y="1"/>
                    <a:pt x="472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32" name="Google Shape;1332;p70"/>
            <p:cNvSpPr/>
            <p:nvPr/>
          </p:nvSpPr>
          <p:spPr>
            <a:xfrm>
              <a:off x="2179099" y="2814350"/>
              <a:ext cx="163452" cy="166049"/>
            </a:xfrm>
            <a:custGeom>
              <a:avLst/>
              <a:gdLst/>
              <a:ahLst/>
              <a:cxnLst/>
              <a:rect l="l" t="t" r="r" b="b"/>
              <a:pathLst>
                <a:path w="10135" h="10296" extrusionOk="0">
                  <a:moveTo>
                    <a:pt x="2491" y="1"/>
                  </a:moveTo>
                  <a:lnTo>
                    <a:pt x="0" y="7702"/>
                  </a:lnTo>
                  <a:cubicBezTo>
                    <a:pt x="1435" y="8161"/>
                    <a:pt x="2686" y="9079"/>
                    <a:pt x="3581" y="10296"/>
                  </a:cubicBezTo>
                  <a:lnTo>
                    <a:pt x="10135" y="5533"/>
                  </a:lnTo>
                  <a:cubicBezTo>
                    <a:pt x="8230" y="2927"/>
                    <a:pt x="5555" y="988"/>
                    <a:pt x="24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33" name="Google Shape;1333;p70"/>
            <p:cNvSpPr/>
            <p:nvPr/>
          </p:nvSpPr>
          <p:spPr>
            <a:xfrm>
              <a:off x="2236848" y="3048492"/>
              <a:ext cx="152905" cy="144760"/>
            </a:xfrm>
            <a:custGeom>
              <a:avLst/>
              <a:gdLst/>
              <a:ahLst/>
              <a:cxnLst/>
              <a:rect l="l" t="t" r="r" b="b"/>
              <a:pathLst>
                <a:path w="9481" h="8976" extrusionOk="0">
                  <a:moveTo>
                    <a:pt x="1377" y="0"/>
                  </a:moveTo>
                  <a:cubicBezTo>
                    <a:pt x="1377" y="1515"/>
                    <a:pt x="895" y="2996"/>
                    <a:pt x="0" y="4212"/>
                  </a:cubicBezTo>
                  <a:lnTo>
                    <a:pt x="6554" y="8976"/>
                  </a:lnTo>
                  <a:cubicBezTo>
                    <a:pt x="8459" y="6370"/>
                    <a:pt x="9480" y="3225"/>
                    <a:pt x="94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34" name="Google Shape;1334;p70"/>
            <p:cNvSpPr/>
            <p:nvPr/>
          </p:nvSpPr>
          <p:spPr>
            <a:xfrm>
              <a:off x="1944586" y="2814543"/>
              <a:ext cx="163097" cy="166226"/>
            </a:xfrm>
            <a:custGeom>
              <a:avLst/>
              <a:gdLst/>
              <a:ahLst/>
              <a:cxnLst/>
              <a:rect l="l" t="t" r="r" b="b"/>
              <a:pathLst>
                <a:path w="10113" h="10307" extrusionOk="0">
                  <a:moveTo>
                    <a:pt x="7610" y="0"/>
                  </a:moveTo>
                  <a:cubicBezTo>
                    <a:pt x="4557" y="999"/>
                    <a:pt x="1883" y="2938"/>
                    <a:pt x="1" y="5544"/>
                  </a:cubicBezTo>
                  <a:lnTo>
                    <a:pt x="6554" y="10307"/>
                  </a:lnTo>
                  <a:cubicBezTo>
                    <a:pt x="7438" y="9090"/>
                    <a:pt x="8677" y="8172"/>
                    <a:pt x="10112" y="7701"/>
                  </a:cubicBezTo>
                  <a:lnTo>
                    <a:pt x="761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35" name="Google Shape;1335;p70"/>
            <p:cNvSpPr/>
            <p:nvPr/>
          </p:nvSpPr>
          <p:spPr>
            <a:xfrm>
              <a:off x="2236848" y="2903562"/>
              <a:ext cx="152905" cy="144954"/>
            </a:xfrm>
            <a:custGeom>
              <a:avLst/>
              <a:gdLst/>
              <a:ahLst/>
              <a:cxnLst/>
              <a:rect l="l" t="t" r="r" b="b"/>
              <a:pathLst>
                <a:path w="9481" h="8988" extrusionOk="0">
                  <a:moveTo>
                    <a:pt x="6554" y="1"/>
                  </a:moveTo>
                  <a:lnTo>
                    <a:pt x="0" y="4764"/>
                  </a:lnTo>
                  <a:cubicBezTo>
                    <a:pt x="895" y="5992"/>
                    <a:pt x="1377" y="7472"/>
                    <a:pt x="1377" y="8987"/>
                  </a:cubicBezTo>
                  <a:lnTo>
                    <a:pt x="9469" y="8987"/>
                  </a:lnTo>
                  <a:cubicBezTo>
                    <a:pt x="9480" y="5751"/>
                    <a:pt x="8459" y="2606"/>
                    <a:pt x="65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36" name="Google Shape;1336;p70"/>
            <p:cNvSpPr/>
            <p:nvPr/>
          </p:nvSpPr>
          <p:spPr>
            <a:xfrm>
              <a:off x="2179099" y="3116417"/>
              <a:ext cx="163452" cy="166242"/>
            </a:xfrm>
            <a:custGeom>
              <a:avLst/>
              <a:gdLst/>
              <a:ahLst/>
              <a:cxnLst/>
              <a:rect l="l" t="t" r="r" b="b"/>
              <a:pathLst>
                <a:path w="10135" h="10308" extrusionOk="0">
                  <a:moveTo>
                    <a:pt x="3581" y="0"/>
                  </a:moveTo>
                  <a:cubicBezTo>
                    <a:pt x="2686" y="1229"/>
                    <a:pt x="1435" y="2135"/>
                    <a:pt x="0" y="2594"/>
                  </a:cubicBezTo>
                  <a:lnTo>
                    <a:pt x="2502" y="10307"/>
                  </a:lnTo>
                  <a:cubicBezTo>
                    <a:pt x="5567" y="9309"/>
                    <a:pt x="8241" y="7369"/>
                    <a:pt x="10135" y="4764"/>
                  </a:cubicBezTo>
                  <a:lnTo>
                    <a:pt x="358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37" name="Google Shape;1337;p70"/>
            <p:cNvSpPr/>
            <p:nvPr/>
          </p:nvSpPr>
          <p:spPr>
            <a:xfrm>
              <a:off x="1897577" y="2903933"/>
              <a:ext cx="152727" cy="144583"/>
            </a:xfrm>
            <a:custGeom>
              <a:avLst/>
              <a:gdLst/>
              <a:ahLst/>
              <a:cxnLst/>
              <a:rect l="l" t="t" r="r" b="b"/>
              <a:pathLst>
                <a:path w="9470" h="8965" extrusionOk="0">
                  <a:moveTo>
                    <a:pt x="2916" y="1"/>
                  </a:moveTo>
                  <a:cubicBezTo>
                    <a:pt x="1022" y="2606"/>
                    <a:pt x="0" y="5739"/>
                    <a:pt x="12" y="8964"/>
                  </a:cubicBezTo>
                  <a:lnTo>
                    <a:pt x="8103" y="8964"/>
                  </a:lnTo>
                  <a:cubicBezTo>
                    <a:pt x="8103" y="7449"/>
                    <a:pt x="8574" y="5980"/>
                    <a:pt x="9469" y="4764"/>
                  </a:cubicBezTo>
                  <a:lnTo>
                    <a:pt x="291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38" name="Google Shape;1338;p70"/>
            <p:cNvSpPr/>
            <p:nvPr/>
          </p:nvSpPr>
          <p:spPr>
            <a:xfrm>
              <a:off x="2067309" y="3158056"/>
              <a:ext cx="152163" cy="136390"/>
            </a:xfrm>
            <a:custGeom>
              <a:avLst/>
              <a:gdLst/>
              <a:ahLst/>
              <a:cxnLst/>
              <a:rect l="l" t="t" r="r" b="b"/>
              <a:pathLst>
                <a:path w="9435" h="8457" extrusionOk="0">
                  <a:moveTo>
                    <a:pt x="2502" y="1"/>
                  </a:moveTo>
                  <a:lnTo>
                    <a:pt x="0" y="7702"/>
                  </a:lnTo>
                  <a:cubicBezTo>
                    <a:pt x="1541" y="8204"/>
                    <a:pt x="3140" y="8457"/>
                    <a:pt x="4740" y="8457"/>
                  </a:cubicBezTo>
                  <a:cubicBezTo>
                    <a:pt x="6322" y="8457"/>
                    <a:pt x="7905" y="8210"/>
                    <a:pt x="9434" y="7714"/>
                  </a:cubicBezTo>
                  <a:lnTo>
                    <a:pt x="6932" y="12"/>
                  </a:lnTo>
                  <a:cubicBezTo>
                    <a:pt x="6221" y="242"/>
                    <a:pt x="5475" y="357"/>
                    <a:pt x="4740" y="357"/>
                  </a:cubicBezTo>
                  <a:cubicBezTo>
                    <a:pt x="3983" y="357"/>
                    <a:pt x="3225" y="242"/>
                    <a:pt x="25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39" name="Google Shape;1339;p70"/>
            <p:cNvSpPr/>
            <p:nvPr/>
          </p:nvSpPr>
          <p:spPr>
            <a:xfrm>
              <a:off x="1944586" y="3116046"/>
              <a:ext cx="163097" cy="166242"/>
            </a:xfrm>
            <a:custGeom>
              <a:avLst/>
              <a:gdLst/>
              <a:ahLst/>
              <a:cxnLst/>
              <a:rect l="l" t="t" r="r" b="b"/>
              <a:pathLst>
                <a:path w="10113" h="10308" extrusionOk="0">
                  <a:moveTo>
                    <a:pt x="6554" y="1"/>
                  </a:moveTo>
                  <a:lnTo>
                    <a:pt x="1" y="4764"/>
                  </a:lnTo>
                  <a:cubicBezTo>
                    <a:pt x="1883" y="7369"/>
                    <a:pt x="4557" y="9309"/>
                    <a:pt x="7610" y="10307"/>
                  </a:cubicBezTo>
                  <a:lnTo>
                    <a:pt x="10112" y="2606"/>
                  </a:lnTo>
                  <a:cubicBezTo>
                    <a:pt x="8677" y="2135"/>
                    <a:pt x="7438" y="1229"/>
                    <a:pt x="65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40" name="Google Shape;1340;p70"/>
            <p:cNvSpPr/>
            <p:nvPr/>
          </p:nvSpPr>
          <p:spPr>
            <a:xfrm>
              <a:off x="1897577" y="3048492"/>
              <a:ext cx="152727" cy="144390"/>
            </a:xfrm>
            <a:custGeom>
              <a:avLst/>
              <a:gdLst/>
              <a:ahLst/>
              <a:cxnLst/>
              <a:rect l="l" t="t" r="r" b="b"/>
              <a:pathLst>
                <a:path w="9470" h="8953" extrusionOk="0">
                  <a:moveTo>
                    <a:pt x="12" y="0"/>
                  </a:moveTo>
                  <a:cubicBezTo>
                    <a:pt x="0" y="3214"/>
                    <a:pt x="1022" y="6347"/>
                    <a:pt x="2916" y="8953"/>
                  </a:cubicBezTo>
                  <a:lnTo>
                    <a:pt x="9469" y="4190"/>
                  </a:lnTo>
                  <a:cubicBezTo>
                    <a:pt x="8574" y="2973"/>
                    <a:pt x="8103" y="1504"/>
                    <a:pt x="81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41" name="Google Shape;1341;p70"/>
            <p:cNvSpPr/>
            <p:nvPr/>
          </p:nvSpPr>
          <p:spPr>
            <a:xfrm>
              <a:off x="2143379" y="3048492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42" name="Google Shape;1342;p70"/>
            <p:cNvSpPr/>
            <p:nvPr/>
          </p:nvSpPr>
          <p:spPr>
            <a:xfrm>
              <a:off x="2143379" y="3048492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43" name="Google Shape;1343;p70"/>
          <p:cNvGrpSpPr/>
          <p:nvPr/>
        </p:nvGrpSpPr>
        <p:grpSpPr>
          <a:xfrm>
            <a:off x="1278784" y="5558831"/>
            <a:ext cx="1078969" cy="267789"/>
            <a:chOff x="2013045" y="4813233"/>
            <a:chExt cx="921986" cy="228854"/>
          </a:xfrm>
        </p:grpSpPr>
        <p:sp>
          <p:nvSpPr>
            <p:cNvPr id="1344" name="Google Shape;1344;p70"/>
            <p:cNvSpPr/>
            <p:nvPr/>
          </p:nvSpPr>
          <p:spPr>
            <a:xfrm>
              <a:off x="2013045" y="4867370"/>
              <a:ext cx="921986" cy="174718"/>
            </a:xfrm>
            <a:custGeom>
              <a:avLst/>
              <a:gdLst/>
              <a:ahLst/>
              <a:cxnLst/>
              <a:rect l="l" t="t" r="r" b="b"/>
              <a:pathLst>
                <a:path w="138801" h="26303" fill="none" extrusionOk="0">
                  <a:moveTo>
                    <a:pt x="0" y="18153"/>
                  </a:moveTo>
                  <a:lnTo>
                    <a:pt x="0" y="26303"/>
                  </a:lnTo>
                  <a:lnTo>
                    <a:pt x="138800" y="26303"/>
                  </a:lnTo>
                  <a:lnTo>
                    <a:pt x="138800" y="0"/>
                  </a:lnTo>
                  <a:lnTo>
                    <a:pt x="38405" y="0"/>
                  </a:lnTo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45" name="Google Shape;1345;p70"/>
            <p:cNvSpPr/>
            <p:nvPr/>
          </p:nvSpPr>
          <p:spPr>
            <a:xfrm>
              <a:off x="2013045" y="4813233"/>
              <a:ext cx="316628" cy="174718"/>
            </a:xfrm>
            <a:custGeom>
              <a:avLst/>
              <a:gdLst/>
              <a:ahLst/>
              <a:cxnLst/>
              <a:rect l="l" t="t" r="r" b="b"/>
              <a:pathLst>
                <a:path w="47667" h="26303" fill="none" extrusionOk="0">
                  <a:moveTo>
                    <a:pt x="0" y="0"/>
                  </a:moveTo>
                  <a:lnTo>
                    <a:pt x="0" y="26303"/>
                  </a:lnTo>
                  <a:lnTo>
                    <a:pt x="47666" y="26303"/>
                  </a:lnTo>
                  <a:lnTo>
                    <a:pt x="3445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46" name="Google Shape;1346;p70"/>
          <p:cNvGrpSpPr/>
          <p:nvPr/>
        </p:nvGrpSpPr>
        <p:grpSpPr>
          <a:xfrm>
            <a:off x="1290064" y="3541340"/>
            <a:ext cx="1056561" cy="359921"/>
            <a:chOff x="1046767" y="4756633"/>
            <a:chExt cx="859646" cy="292841"/>
          </a:xfrm>
        </p:grpSpPr>
        <p:sp>
          <p:nvSpPr>
            <p:cNvPr id="1347" name="Google Shape;1347;p70"/>
            <p:cNvSpPr/>
            <p:nvPr/>
          </p:nvSpPr>
          <p:spPr>
            <a:xfrm>
              <a:off x="1046767" y="4811593"/>
              <a:ext cx="859646" cy="237881"/>
            </a:xfrm>
            <a:custGeom>
              <a:avLst/>
              <a:gdLst/>
              <a:ahLst/>
              <a:cxnLst/>
              <a:rect l="l" t="t" r="r" b="b"/>
              <a:pathLst>
                <a:path w="129416" h="35812" fill="none" extrusionOk="0">
                  <a:moveTo>
                    <a:pt x="31737" y="0"/>
                  </a:moveTo>
                  <a:cubicBezTo>
                    <a:pt x="33960" y="8644"/>
                    <a:pt x="27539" y="17041"/>
                    <a:pt x="18524" y="17041"/>
                  </a:cubicBezTo>
                  <a:cubicBezTo>
                    <a:pt x="9633" y="17041"/>
                    <a:pt x="3088" y="8644"/>
                    <a:pt x="5434" y="0"/>
                  </a:cubicBezTo>
                  <a:lnTo>
                    <a:pt x="2594" y="0"/>
                  </a:lnTo>
                  <a:cubicBezTo>
                    <a:pt x="1236" y="0"/>
                    <a:pt x="1" y="1112"/>
                    <a:pt x="1" y="2594"/>
                  </a:cubicBezTo>
                  <a:lnTo>
                    <a:pt x="1" y="35811"/>
                  </a:lnTo>
                  <a:lnTo>
                    <a:pt x="126823" y="35811"/>
                  </a:lnTo>
                  <a:cubicBezTo>
                    <a:pt x="128304" y="35811"/>
                    <a:pt x="129416" y="34576"/>
                    <a:pt x="129416" y="33218"/>
                  </a:cubicBezTo>
                  <a:lnTo>
                    <a:pt x="12941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48" name="Google Shape;1348;p70"/>
            <p:cNvSpPr/>
            <p:nvPr/>
          </p:nvSpPr>
          <p:spPr>
            <a:xfrm>
              <a:off x="1046767" y="4983846"/>
              <a:ext cx="65628" cy="65628"/>
            </a:xfrm>
            <a:custGeom>
              <a:avLst/>
              <a:gdLst/>
              <a:ahLst/>
              <a:cxnLst/>
              <a:rect l="l" t="t" r="r" b="b"/>
              <a:pathLst>
                <a:path w="9880" h="9880" fill="none" extrusionOk="0">
                  <a:moveTo>
                    <a:pt x="1" y="0"/>
                  </a:moveTo>
                  <a:lnTo>
                    <a:pt x="1" y="9879"/>
                  </a:lnTo>
                  <a:lnTo>
                    <a:pt x="9880" y="9879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49" name="Google Shape;1349;p70"/>
            <p:cNvSpPr/>
            <p:nvPr/>
          </p:nvSpPr>
          <p:spPr>
            <a:xfrm>
              <a:off x="1067279" y="4756633"/>
              <a:ext cx="179640" cy="179646"/>
            </a:xfrm>
            <a:custGeom>
              <a:avLst/>
              <a:gdLst/>
              <a:ahLst/>
              <a:cxnLst/>
              <a:rect l="l" t="t" r="r" b="b"/>
              <a:pathLst>
                <a:path w="27044" h="27045" fill="none" extrusionOk="0">
                  <a:moveTo>
                    <a:pt x="15560" y="1"/>
                  </a:moveTo>
                  <a:cubicBezTo>
                    <a:pt x="5187" y="1"/>
                    <a:pt x="0" y="12473"/>
                    <a:pt x="7286" y="19759"/>
                  </a:cubicBezTo>
                  <a:cubicBezTo>
                    <a:pt x="14572" y="27044"/>
                    <a:pt x="27044" y="21858"/>
                    <a:pt x="27044" y="11609"/>
                  </a:cubicBezTo>
                  <a:cubicBezTo>
                    <a:pt x="27044" y="5187"/>
                    <a:pt x="21857" y="1"/>
                    <a:pt x="155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miter lim="12348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350" name="Google Shape;1350;p70"/>
          <p:cNvSpPr/>
          <p:nvPr/>
        </p:nvSpPr>
        <p:spPr>
          <a:xfrm>
            <a:off x="9868400" y="3134230"/>
            <a:ext cx="247213" cy="125341"/>
          </a:xfrm>
          <a:custGeom>
            <a:avLst/>
            <a:gdLst/>
            <a:ahLst/>
            <a:cxnLst/>
            <a:rect l="l" t="t" r="r" b="b"/>
            <a:pathLst>
              <a:path w="3045" h="1544" extrusionOk="0">
                <a:moveTo>
                  <a:pt x="1645" y="0"/>
                </a:moveTo>
                <a:lnTo>
                  <a:pt x="2143" y="505"/>
                </a:lnTo>
                <a:lnTo>
                  <a:pt x="0" y="505"/>
                </a:lnTo>
                <a:lnTo>
                  <a:pt x="0" y="1046"/>
                </a:lnTo>
                <a:lnTo>
                  <a:pt x="2143" y="1046"/>
                </a:lnTo>
                <a:lnTo>
                  <a:pt x="1645" y="1544"/>
                </a:lnTo>
                <a:lnTo>
                  <a:pt x="2272" y="1544"/>
                </a:lnTo>
                <a:lnTo>
                  <a:pt x="3044" y="772"/>
                </a:lnTo>
                <a:lnTo>
                  <a:pt x="2272" y="0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351" name="Google Shape;1351;p70"/>
          <p:cNvSpPr/>
          <p:nvPr/>
        </p:nvSpPr>
        <p:spPr>
          <a:xfrm>
            <a:off x="9467673" y="3110767"/>
            <a:ext cx="229028" cy="172264"/>
          </a:xfrm>
          <a:custGeom>
            <a:avLst/>
            <a:gdLst/>
            <a:ahLst/>
            <a:cxnLst/>
            <a:rect l="l" t="t" r="r" b="b"/>
            <a:pathLst>
              <a:path w="2821" h="2122" extrusionOk="0">
                <a:moveTo>
                  <a:pt x="1761" y="1"/>
                </a:moveTo>
                <a:lnTo>
                  <a:pt x="1400" y="361"/>
                </a:lnTo>
                <a:lnTo>
                  <a:pt x="1847" y="808"/>
                </a:lnTo>
                <a:lnTo>
                  <a:pt x="1" y="808"/>
                </a:lnTo>
                <a:lnTo>
                  <a:pt x="1" y="1321"/>
                </a:lnTo>
                <a:lnTo>
                  <a:pt x="1847" y="1321"/>
                </a:lnTo>
                <a:lnTo>
                  <a:pt x="1400" y="1768"/>
                </a:lnTo>
                <a:lnTo>
                  <a:pt x="1761" y="2121"/>
                </a:lnTo>
                <a:lnTo>
                  <a:pt x="2821" y="1061"/>
                </a:lnTo>
                <a:lnTo>
                  <a:pt x="1761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352" name="Google Shape;1352;p70"/>
          <p:cNvSpPr/>
          <p:nvPr/>
        </p:nvSpPr>
        <p:spPr>
          <a:xfrm>
            <a:off x="10297391" y="3119373"/>
            <a:ext cx="223751" cy="155703"/>
          </a:xfrm>
          <a:custGeom>
            <a:avLst/>
            <a:gdLst/>
            <a:ahLst/>
            <a:cxnLst/>
            <a:rect l="l" t="t" r="r" b="b"/>
            <a:pathLst>
              <a:path w="2756" h="1918" extrusionOk="0">
                <a:moveTo>
                  <a:pt x="1757" y="0"/>
                </a:moveTo>
                <a:cubicBezTo>
                  <a:pt x="1693" y="0"/>
                  <a:pt x="1630" y="25"/>
                  <a:pt x="1580" y="75"/>
                </a:cubicBezTo>
                <a:cubicBezTo>
                  <a:pt x="1479" y="176"/>
                  <a:pt x="1479" y="335"/>
                  <a:pt x="1580" y="436"/>
                </a:cubicBezTo>
                <a:lnTo>
                  <a:pt x="1768" y="623"/>
                </a:lnTo>
                <a:cubicBezTo>
                  <a:pt x="1797" y="652"/>
                  <a:pt x="1775" y="702"/>
                  <a:pt x="1739" y="702"/>
                </a:cubicBezTo>
                <a:lnTo>
                  <a:pt x="253" y="702"/>
                </a:lnTo>
                <a:cubicBezTo>
                  <a:pt x="116" y="702"/>
                  <a:pt x="1" y="818"/>
                  <a:pt x="1" y="962"/>
                </a:cubicBezTo>
                <a:cubicBezTo>
                  <a:pt x="1" y="1099"/>
                  <a:pt x="116" y="1215"/>
                  <a:pt x="253" y="1215"/>
                </a:cubicBezTo>
                <a:lnTo>
                  <a:pt x="1739" y="1215"/>
                </a:lnTo>
                <a:cubicBezTo>
                  <a:pt x="1775" y="1215"/>
                  <a:pt x="1797" y="1265"/>
                  <a:pt x="1768" y="1294"/>
                </a:cubicBezTo>
                <a:lnTo>
                  <a:pt x="1580" y="1481"/>
                </a:lnTo>
                <a:cubicBezTo>
                  <a:pt x="1479" y="1582"/>
                  <a:pt x="1479" y="1741"/>
                  <a:pt x="1580" y="1842"/>
                </a:cubicBezTo>
                <a:cubicBezTo>
                  <a:pt x="1631" y="1892"/>
                  <a:pt x="1696" y="1918"/>
                  <a:pt x="1760" y="1918"/>
                </a:cubicBezTo>
                <a:cubicBezTo>
                  <a:pt x="1825" y="1918"/>
                  <a:pt x="1890" y="1892"/>
                  <a:pt x="1941" y="1842"/>
                </a:cubicBezTo>
                <a:lnTo>
                  <a:pt x="2676" y="1106"/>
                </a:lnTo>
                <a:cubicBezTo>
                  <a:pt x="2756" y="1027"/>
                  <a:pt x="2756" y="897"/>
                  <a:pt x="2676" y="811"/>
                </a:cubicBezTo>
                <a:lnTo>
                  <a:pt x="1941" y="82"/>
                </a:lnTo>
                <a:cubicBezTo>
                  <a:pt x="1889" y="27"/>
                  <a:pt x="1823" y="0"/>
                  <a:pt x="1757" y="0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353" name="Google Shape;1353;p70"/>
          <p:cNvSpPr/>
          <p:nvPr/>
        </p:nvSpPr>
        <p:spPr>
          <a:xfrm>
            <a:off x="10690332" y="3110767"/>
            <a:ext cx="218473" cy="172264"/>
          </a:xfrm>
          <a:custGeom>
            <a:avLst/>
            <a:gdLst/>
            <a:ahLst/>
            <a:cxnLst/>
            <a:rect l="l" t="t" r="r" b="b"/>
            <a:pathLst>
              <a:path w="2691" h="2122" extrusionOk="0">
                <a:moveTo>
                  <a:pt x="1630" y="1"/>
                </a:moveTo>
                <a:lnTo>
                  <a:pt x="1630" y="722"/>
                </a:lnTo>
                <a:lnTo>
                  <a:pt x="1630" y="808"/>
                </a:lnTo>
                <a:lnTo>
                  <a:pt x="0" y="808"/>
                </a:lnTo>
                <a:lnTo>
                  <a:pt x="0" y="1321"/>
                </a:lnTo>
                <a:lnTo>
                  <a:pt x="1630" y="1321"/>
                </a:lnTo>
                <a:lnTo>
                  <a:pt x="1630" y="1407"/>
                </a:lnTo>
                <a:lnTo>
                  <a:pt x="1630" y="2121"/>
                </a:lnTo>
                <a:lnTo>
                  <a:pt x="2691" y="1061"/>
                </a:lnTo>
                <a:lnTo>
                  <a:pt x="1630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354" name="Google Shape;1354;p70"/>
          <p:cNvGrpSpPr/>
          <p:nvPr/>
        </p:nvGrpSpPr>
        <p:grpSpPr>
          <a:xfrm>
            <a:off x="9471205" y="3400750"/>
            <a:ext cx="221964" cy="188663"/>
            <a:chOff x="4660325" y="1866850"/>
            <a:chExt cx="68350" cy="58100"/>
          </a:xfrm>
        </p:grpSpPr>
        <p:sp>
          <p:nvSpPr>
            <p:cNvPr id="1355" name="Google Shape;1355;p70"/>
            <p:cNvSpPr/>
            <p:nvPr/>
          </p:nvSpPr>
          <p:spPr>
            <a:xfrm>
              <a:off x="4660325" y="1866850"/>
              <a:ext cx="37700" cy="58100"/>
            </a:xfrm>
            <a:custGeom>
              <a:avLst/>
              <a:gdLst/>
              <a:ahLst/>
              <a:cxnLst/>
              <a:rect l="l" t="t" r="r" b="b"/>
              <a:pathLst>
                <a:path w="1508" h="2324" extrusionOk="0">
                  <a:moveTo>
                    <a:pt x="346" y="1"/>
                  </a:moveTo>
                  <a:lnTo>
                    <a:pt x="0" y="354"/>
                  </a:lnTo>
                  <a:lnTo>
                    <a:pt x="815" y="1162"/>
                  </a:lnTo>
                  <a:lnTo>
                    <a:pt x="0" y="1977"/>
                  </a:lnTo>
                  <a:lnTo>
                    <a:pt x="346" y="2323"/>
                  </a:lnTo>
                  <a:lnTo>
                    <a:pt x="1508" y="1162"/>
                  </a:lnTo>
                  <a:lnTo>
                    <a:pt x="34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56" name="Google Shape;1356;p70"/>
            <p:cNvSpPr/>
            <p:nvPr/>
          </p:nvSpPr>
          <p:spPr>
            <a:xfrm>
              <a:off x="4690975" y="1866850"/>
              <a:ext cx="37700" cy="58100"/>
            </a:xfrm>
            <a:custGeom>
              <a:avLst/>
              <a:gdLst/>
              <a:ahLst/>
              <a:cxnLst/>
              <a:rect l="l" t="t" r="r" b="b"/>
              <a:pathLst>
                <a:path w="1508" h="2324" extrusionOk="0">
                  <a:moveTo>
                    <a:pt x="346" y="1"/>
                  </a:moveTo>
                  <a:lnTo>
                    <a:pt x="0" y="354"/>
                  </a:lnTo>
                  <a:lnTo>
                    <a:pt x="808" y="1162"/>
                  </a:lnTo>
                  <a:lnTo>
                    <a:pt x="0" y="1977"/>
                  </a:lnTo>
                  <a:lnTo>
                    <a:pt x="346" y="2323"/>
                  </a:lnTo>
                  <a:lnTo>
                    <a:pt x="1508" y="1162"/>
                  </a:lnTo>
                  <a:lnTo>
                    <a:pt x="34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57" name="Google Shape;1357;p70"/>
          <p:cNvGrpSpPr/>
          <p:nvPr/>
        </p:nvGrpSpPr>
        <p:grpSpPr>
          <a:xfrm>
            <a:off x="9883663" y="3435049"/>
            <a:ext cx="216687" cy="120065"/>
            <a:chOff x="4791775" y="1877500"/>
            <a:chExt cx="66725" cy="36975"/>
          </a:xfrm>
        </p:grpSpPr>
        <p:sp>
          <p:nvSpPr>
            <p:cNvPr id="1358" name="Google Shape;1358;p70"/>
            <p:cNvSpPr/>
            <p:nvPr/>
          </p:nvSpPr>
          <p:spPr>
            <a:xfrm>
              <a:off x="4791775" y="1877500"/>
              <a:ext cx="36075" cy="36975"/>
            </a:xfrm>
            <a:custGeom>
              <a:avLst/>
              <a:gdLst/>
              <a:ahLst/>
              <a:cxnLst/>
              <a:rect l="l" t="t" r="r" b="b"/>
              <a:pathLst>
                <a:path w="1443" h="1479" extrusionOk="0">
                  <a:moveTo>
                    <a:pt x="0" y="0"/>
                  </a:moveTo>
                  <a:lnTo>
                    <a:pt x="743" y="736"/>
                  </a:lnTo>
                  <a:lnTo>
                    <a:pt x="0" y="1479"/>
                  </a:lnTo>
                  <a:lnTo>
                    <a:pt x="700" y="1479"/>
                  </a:lnTo>
                  <a:lnTo>
                    <a:pt x="1442" y="736"/>
                  </a:lnTo>
                  <a:lnTo>
                    <a:pt x="70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59" name="Google Shape;1359;p70"/>
            <p:cNvSpPr/>
            <p:nvPr/>
          </p:nvSpPr>
          <p:spPr>
            <a:xfrm>
              <a:off x="4822425" y="1877500"/>
              <a:ext cx="36075" cy="36975"/>
            </a:xfrm>
            <a:custGeom>
              <a:avLst/>
              <a:gdLst/>
              <a:ahLst/>
              <a:cxnLst/>
              <a:rect l="l" t="t" r="r" b="b"/>
              <a:pathLst>
                <a:path w="1443" h="1479" extrusionOk="0">
                  <a:moveTo>
                    <a:pt x="0" y="0"/>
                  </a:moveTo>
                  <a:lnTo>
                    <a:pt x="743" y="736"/>
                  </a:lnTo>
                  <a:lnTo>
                    <a:pt x="0" y="1479"/>
                  </a:lnTo>
                  <a:lnTo>
                    <a:pt x="700" y="1479"/>
                  </a:lnTo>
                  <a:lnTo>
                    <a:pt x="1443" y="736"/>
                  </a:lnTo>
                  <a:lnTo>
                    <a:pt x="70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60" name="Google Shape;1360;p70"/>
          <p:cNvGrpSpPr/>
          <p:nvPr/>
        </p:nvGrpSpPr>
        <p:grpSpPr>
          <a:xfrm>
            <a:off x="10312614" y="3435049"/>
            <a:ext cx="193305" cy="120065"/>
            <a:chOff x="4923925" y="1877500"/>
            <a:chExt cx="59525" cy="36975"/>
          </a:xfrm>
        </p:grpSpPr>
        <p:sp>
          <p:nvSpPr>
            <p:cNvPr id="1361" name="Google Shape;1361;p70"/>
            <p:cNvSpPr/>
            <p:nvPr/>
          </p:nvSpPr>
          <p:spPr>
            <a:xfrm>
              <a:off x="4923925" y="1877500"/>
              <a:ext cx="28875" cy="36975"/>
            </a:xfrm>
            <a:custGeom>
              <a:avLst/>
              <a:gdLst/>
              <a:ahLst/>
              <a:cxnLst/>
              <a:rect l="l" t="t" r="r" b="b"/>
              <a:pathLst>
                <a:path w="1155" h="1479" extrusionOk="0">
                  <a:moveTo>
                    <a:pt x="332" y="0"/>
                  </a:moveTo>
                  <a:cubicBezTo>
                    <a:pt x="116" y="0"/>
                    <a:pt x="1" y="260"/>
                    <a:pt x="159" y="419"/>
                  </a:cubicBezTo>
                  <a:lnTo>
                    <a:pt x="433" y="700"/>
                  </a:lnTo>
                  <a:cubicBezTo>
                    <a:pt x="455" y="722"/>
                    <a:pt x="455" y="758"/>
                    <a:pt x="433" y="779"/>
                  </a:cubicBezTo>
                  <a:lnTo>
                    <a:pt x="159" y="1053"/>
                  </a:lnTo>
                  <a:cubicBezTo>
                    <a:pt x="1" y="1212"/>
                    <a:pt x="116" y="1479"/>
                    <a:pt x="332" y="1479"/>
                  </a:cubicBezTo>
                  <a:cubicBezTo>
                    <a:pt x="397" y="1479"/>
                    <a:pt x="462" y="1450"/>
                    <a:pt x="506" y="1407"/>
                  </a:cubicBezTo>
                  <a:lnTo>
                    <a:pt x="1133" y="779"/>
                  </a:lnTo>
                  <a:cubicBezTo>
                    <a:pt x="1155" y="758"/>
                    <a:pt x="1155" y="722"/>
                    <a:pt x="1133" y="700"/>
                  </a:cubicBezTo>
                  <a:lnTo>
                    <a:pt x="506" y="73"/>
                  </a:lnTo>
                  <a:cubicBezTo>
                    <a:pt x="462" y="22"/>
                    <a:pt x="397" y="0"/>
                    <a:pt x="3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62" name="Google Shape;1362;p70"/>
            <p:cNvSpPr/>
            <p:nvPr/>
          </p:nvSpPr>
          <p:spPr>
            <a:xfrm>
              <a:off x="4954575" y="1877500"/>
              <a:ext cx="28875" cy="36975"/>
            </a:xfrm>
            <a:custGeom>
              <a:avLst/>
              <a:gdLst/>
              <a:ahLst/>
              <a:cxnLst/>
              <a:rect l="l" t="t" r="r" b="b"/>
              <a:pathLst>
                <a:path w="1155" h="1479" extrusionOk="0">
                  <a:moveTo>
                    <a:pt x="333" y="0"/>
                  </a:moveTo>
                  <a:cubicBezTo>
                    <a:pt x="116" y="0"/>
                    <a:pt x="1" y="260"/>
                    <a:pt x="159" y="419"/>
                  </a:cubicBezTo>
                  <a:lnTo>
                    <a:pt x="434" y="700"/>
                  </a:lnTo>
                  <a:cubicBezTo>
                    <a:pt x="455" y="722"/>
                    <a:pt x="455" y="758"/>
                    <a:pt x="434" y="779"/>
                  </a:cubicBezTo>
                  <a:lnTo>
                    <a:pt x="159" y="1053"/>
                  </a:lnTo>
                  <a:cubicBezTo>
                    <a:pt x="1" y="1212"/>
                    <a:pt x="116" y="1479"/>
                    <a:pt x="333" y="1479"/>
                  </a:cubicBezTo>
                  <a:cubicBezTo>
                    <a:pt x="397" y="1479"/>
                    <a:pt x="462" y="1450"/>
                    <a:pt x="506" y="1407"/>
                  </a:cubicBezTo>
                  <a:lnTo>
                    <a:pt x="1133" y="779"/>
                  </a:lnTo>
                  <a:cubicBezTo>
                    <a:pt x="1155" y="758"/>
                    <a:pt x="1155" y="722"/>
                    <a:pt x="1133" y="700"/>
                  </a:cubicBezTo>
                  <a:lnTo>
                    <a:pt x="506" y="73"/>
                  </a:lnTo>
                  <a:cubicBezTo>
                    <a:pt x="462" y="22"/>
                    <a:pt x="397" y="0"/>
                    <a:pt x="33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63" name="Google Shape;1363;p70"/>
          <p:cNvGrpSpPr/>
          <p:nvPr/>
        </p:nvGrpSpPr>
        <p:grpSpPr>
          <a:xfrm>
            <a:off x="10705270" y="3411303"/>
            <a:ext cx="188596" cy="167556"/>
            <a:chOff x="5058450" y="1870100"/>
            <a:chExt cx="58075" cy="51600"/>
          </a:xfrm>
        </p:grpSpPr>
        <p:sp>
          <p:nvSpPr>
            <p:cNvPr id="1364" name="Google Shape;1364;p70"/>
            <p:cNvSpPr/>
            <p:nvPr/>
          </p:nvSpPr>
          <p:spPr>
            <a:xfrm>
              <a:off x="5058450" y="1870100"/>
              <a:ext cx="25800" cy="51600"/>
            </a:xfrm>
            <a:custGeom>
              <a:avLst/>
              <a:gdLst/>
              <a:ahLst/>
              <a:cxnLst/>
              <a:rect l="l" t="t" r="r" b="b"/>
              <a:pathLst>
                <a:path w="1032" h="2064" extrusionOk="0">
                  <a:moveTo>
                    <a:pt x="0" y="1"/>
                  </a:moveTo>
                  <a:lnTo>
                    <a:pt x="0" y="621"/>
                  </a:lnTo>
                  <a:lnTo>
                    <a:pt x="0" y="1443"/>
                  </a:lnTo>
                  <a:lnTo>
                    <a:pt x="0" y="2063"/>
                  </a:lnTo>
                  <a:lnTo>
                    <a:pt x="1032" y="1032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65" name="Google Shape;1365;p70"/>
            <p:cNvSpPr/>
            <p:nvPr/>
          </p:nvSpPr>
          <p:spPr>
            <a:xfrm>
              <a:off x="5090725" y="1870100"/>
              <a:ext cx="25800" cy="51600"/>
            </a:xfrm>
            <a:custGeom>
              <a:avLst/>
              <a:gdLst/>
              <a:ahLst/>
              <a:cxnLst/>
              <a:rect l="l" t="t" r="r" b="b"/>
              <a:pathLst>
                <a:path w="1032" h="2064" extrusionOk="0">
                  <a:moveTo>
                    <a:pt x="0" y="1"/>
                  </a:moveTo>
                  <a:lnTo>
                    <a:pt x="0" y="621"/>
                  </a:lnTo>
                  <a:lnTo>
                    <a:pt x="0" y="1443"/>
                  </a:lnTo>
                  <a:lnTo>
                    <a:pt x="0" y="2063"/>
                  </a:lnTo>
                  <a:lnTo>
                    <a:pt x="1032" y="1032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66" name="Google Shape;1366;p70"/>
          <p:cNvGrpSpPr/>
          <p:nvPr/>
        </p:nvGrpSpPr>
        <p:grpSpPr>
          <a:xfrm>
            <a:off x="9924622" y="3974514"/>
            <a:ext cx="134769" cy="143527"/>
            <a:chOff x="4811425" y="2065025"/>
            <a:chExt cx="41500" cy="44200"/>
          </a:xfrm>
        </p:grpSpPr>
        <p:sp>
          <p:nvSpPr>
            <p:cNvPr id="1367" name="Google Shape;1367;p70"/>
            <p:cNvSpPr/>
            <p:nvPr/>
          </p:nvSpPr>
          <p:spPr>
            <a:xfrm>
              <a:off x="4825300" y="2065025"/>
              <a:ext cx="27625" cy="44200"/>
            </a:xfrm>
            <a:custGeom>
              <a:avLst/>
              <a:gdLst/>
              <a:ahLst/>
              <a:cxnLst/>
              <a:rect l="l" t="t" r="r" b="b"/>
              <a:pathLst>
                <a:path w="1105" h="1768" extrusionOk="0">
                  <a:moveTo>
                    <a:pt x="217" y="0"/>
                  </a:moveTo>
                  <a:lnTo>
                    <a:pt x="1" y="224"/>
                  </a:lnTo>
                  <a:lnTo>
                    <a:pt x="657" y="880"/>
                  </a:lnTo>
                  <a:lnTo>
                    <a:pt x="1" y="1544"/>
                  </a:lnTo>
                  <a:lnTo>
                    <a:pt x="217" y="1767"/>
                  </a:lnTo>
                  <a:lnTo>
                    <a:pt x="1104" y="880"/>
                  </a:lnTo>
                  <a:lnTo>
                    <a:pt x="217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68" name="Google Shape;1368;p70"/>
            <p:cNvSpPr/>
            <p:nvPr/>
          </p:nvSpPr>
          <p:spPr>
            <a:xfrm>
              <a:off x="4811425" y="2072950"/>
              <a:ext cx="19850" cy="28350"/>
            </a:xfrm>
            <a:custGeom>
              <a:avLst/>
              <a:gdLst/>
              <a:ahLst/>
              <a:cxnLst/>
              <a:rect l="l" t="t" r="r" b="b"/>
              <a:pathLst>
                <a:path w="794" h="1134" extrusionOk="0">
                  <a:moveTo>
                    <a:pt x="224" y="1"/>
                  </a:moveTo>
                  <a:lnTo>
                    <a:pt x="0" y="224"/>
                  </a:lnTo>
                  <a:lnTo>
                    <a:pt x="346" y="563"/>
                  </a:lnTo>
                  <a:lnTo>
                    <a:pt x="0" y="909"/>
                  </a:lnTo>
                  <a:lnTo>
                    <a:pt x="224" y="1133"/>
                  </a:lnTo>
                  <a:lnTo>
                    <a:pt x="794" y="563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69" name="Google Shape;1369;p70"/>
          <p:cNvGrpSpPr/>
          <p:nvPr/>
        </p:nvGrpSpPr>
        <p:grpSpPr>
          <a:xfrm>
            <a:off x="10314539" y="3974798"/>
            <a:ext cx="161156" cy="142957"/>
            <a:chOff x="4929875" y="2065025"/>
            <a:chExt cx="49625" cy="44025"/>
          </a:xfrm>
        </p:grpSpPr>
        <p:sp>
          <p:nvSpPr>
            <p:cNvPr id="1370" name="Google Shape;1370;p70"/>
            <p:cNvSpPr/>
            <p:nvPr/>
          </p:nvSpPr>
          <p:spPr>
            <a:xfrm>
              <a:off x="4950075" y="2065025"/>
              <a:ext cx="29425" cy="44025"/>
            </a:xfrm>
            <a:custGeom>
              <a:avLst/>
              <a:gdLst/>
              <a:ahLst/>
              <a:cxnLst/>
              <a:rect l="l" t="t" r="r" b="b"/>
              <a:pathLst>
                <a:path w="1177" h="1761" extrusionOk="0">
                  <a:moveTo>
                    <a:pt x="1" y="0"/>
                  </a:moveTo>
                  <a:lnTo>
                    <a:pt x="729" y="880"/>
                  </a:lnTo>
                  <a:lnTo>
                    <a:pt x="1" y="1760"/>
                  </a:lnTo>
                  <a:lnTo>
                    <a:pt x="1176" y="8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71" name="Google Shape;1371;p70"/>
            <p:cNvSpPr/>
            <p:nvPr/>
          </p:nvSpPr>
          <p:spPr>
            <a:xfrm>
              <a:off x="4929875" y="2065025"/>
              <a:ext cx="29425" cy="44025"/>
            </a:xfrm>
            <a:custGeom>
              <a:avLst/>
              <a:gdLst/>
              <a:ahLst/>
              <a:cxnLst/>
              <a:rect l="l" t="t" r="r" b="b"/>
              <a:pathLst>
                <a:path w="1177" h="1761" extrusionOk="0">
                  <a:moveTo>
                    <a:pt x="1" y="0"/>
                  </a:moveTo>
                  <a:lnTo>
                    <a:pt x="736" y="880"/>
                  </a:lnTo>
                  <a:lnTo>
                    <a:pt x="1" y="1760"/>
                  </a:lnTo>
                  <a:lnTo>
                    <a:pt x="1" y="1760"/>
                  </a:lnTo>
                  <a:lnTo>
                    <a:pt x="1176" y="8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72" name="Google Shape;1372;p70"/>
          <p:cNvGrpSpPr/>
          <p:nvPr/>
        </p:nvGrpSpPr>
        <p:grpSpPr>
          <a:xfrm>
            <a:off x="10752763" y="3978817"/>
            <a:ext cx="93608" cy="134921"/>
            <a:chOff x="5083925" y="2066350"/>
            <a:chExt cx="28825" cy="41550"/>
          </a:xfrm>
        </p:grpSpPr>
        <p:sp>
          <p:nvSpPr>
            <p:cNvPr id="1373" name="Google Shape;1373;p70"/>
            <p:cNvSpPr/>
            <p:nvPr/>
          </p:nvSpPr>
          <p:spPr>
            <a:xfrm>
              <a:off x="5084050" y="2066350"/>
              <a:ext cx="28700" cy="41550"/>
            </a:xfrm>
            <a:custGeom>
              <a:avLst/>
              <a:gdLst/>
              <a:ahLst/>
              <a:cxnLst/>
              <a:rect l="l" t="t" r="r" b="b"/>
              <a:pathLst>
                <a:path w="1148" h="1662" extrusionOk="0">
                  <a:moveTo>
                    <a:pt x="52" y="1"/>
                  </a:moveTo>
                  <a:cubicBezTo>
                    <a:pt x="27" y="1"/>
                    <a:pt x="0" y="24"/>
                    <a:pt x="0" y="56"/>
                  </a:cubicBezTo>
                  <a:lnTo>
                    <a:pt x="0" y="200"/>
                  </a:lnTo>
                  <a:cubicBezTo>
                    <a:pt x="0" y="243"/>
                    <a:pt x="22" y="279"/>
                    <a:pt x="51" y="308"/>
                  </a:cubicBezTo>
                  <a:lnTo>
                    <a:pt x="700" y="791"/>
                  </a:lnTo>
                  <a:cubicBezTo>
                    <a:pt x="729" y="813"/>
                    <a:pt x="729" y="849"/>
                    <a:pt x="700" y="871"/>
                  </a:cubicBezTo>
                  <a:lnTo>
                    <a:pt x="51" y="1354"/>
                  </a:lnTo>
                  <a:cubicBezTo>
                    <a:pt x="22" y="1383"/>
                    <a:pt x="0" y="1419"/>
                    <a:pt x="0" y="1462"/>
                  </a:cubicBezTo>
                  <a:lnTo>
                    <a:pt x="0" y="1613"/>
                  </a:lnTo>
                  <a:cubicBezTo>
                    <a:pt x="0" y="1639"/>
                    <a:pt x="26" y="1661"/>
                    <a:pt x="51" y="1661"/>
                  </a:cubicBezTo>
                  <a:cubicBezTo>
                    <a:pt x="61" y="1661"/>
                    <a:pt x="71" y="1658"/>
                    <a:pt x="80" y="1649"/>
                  </a:cubicBezTo>
                  <a:lnTo>
                    <a:pt x="1111" y="878"/>
                  </a:lnTo>
                  <a:cubicBezTo>
                    <a:pt x="1147" y="856"/>
                    <a:pt x="1147" y="806"/>
                    <a:pt x="1111" y="784"/>
                  </a:cubicBezTo>
                  <a:lnTo>
                    <a:pt x="80" y="12"/>
                  </a:lnTo>
                  <a:cubicBezTo>
                    <a:pt x="72" y="4"/>
                    <a:pt x="62" y="1"/>
                    <a:pt x="5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74" name="Google Shape;1374;p70"/>
            <p:cNvSpPr/>
            <p:nvPr/>
          </p:nvSpPr>
          <p:spPr>
            <a:xfrm>
              <a:off x="5083925" y="2081325"/>
              <a:ext cx="8800" cy="11600"/>
            </a:xfrm>
            <a:custGeom>
              <a:avLst/>
              <a:gdLst/>
              <a:ahLst/>
              <a:cxnLst/>
              <a:rect l="l" t="t" r="r" b="b"/>
              <a:pathLst>
                <a:path w="352" h="464" extrusionOk="0">
                  <a:moveTo>
                    <a:pt x="53" y="0"/>
                  </a:moveTo>
                  <a:cubicBezTo>
                    <a:pt x="25" y="0"/>
                    <a:pt x="0" y="24"/>
                    <a:pt x="5" y="55"/>
                  </a:cubicBezTo>
                  <a:lnTo>
                    <a:pt x="5" y="416"/>
                  </a:lnTo>
                  <a:cubicBezTo>
                    <a:pt x="5" y="442"/>
                    <a:pt x="31" y="464"/>
                    <a:pt x="56" y="464"/>
                  </a:cubicBezTo>
                  <a:cubicBezTo>
                    <a:pt x="66" y="464"/>
                    <a:pt x="76" y="460"/>
                    <a:pt x="85" y="452"/>
                  </a:cubicBezTo>
                  <a:lnTo>
                    <a:pt x="323" y="279"/>
                  </a:lnTo>
                  <a:cubicBezTo>
                    <a:pt x="352" y="257"/>
                    <a:pt x="352" y="207"/>
                    <a:pt x="323" y="185"/>
                  </a:cubicBezTo>
                  <a:lnTo>
                    <a:pt x="85" y="12"/>
                  </a:lnTo>
                  <a:cubicBezTo>
                    <a:pt x="75" y="4"/>
                    <a:pt x="63" y="0"/>
                    <a:pt x="5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75" name="Google Shape;1375;p70"/>
          <p:cNvGrpSpPr/>
          <p:nvPr/>
        </p:nvGrpSpPr>
        <p:grpSpPr>
          <a:xfrm>
            <a:off x="9461501" y="3999679"/>
            <a:ext cx="241368" cy="93195"/>
            <a:chOff x="4659775" y="2072775"/>
            <a:chExt cx="74325" cy="28700"/>
          </a:xfrm>
        </p:grpSpPr>
        <p:sp>
          <p:nvSpPr>
            <p:cNvPr id="1376" name="Google Shape;1376;p70"/>
            <p:cNvSpPr/>
            <p:nvPr/>
          </p:nvSpPr>
          <p:spPr>
            <a:xfrm>
              <a:off x="4659775" y="2072775"/>
              <a:ext cx="38075" cy="28700"/>
            </a:xfrm>
            <a:custGeom>
              <a:avLst/>
              <a:gdLst/>
              <a:ahLst/>
              <a:cxnLst/>
              <a:rect l="l" t="t" r="r" b="b"/>
              <a:pathLst>
                <a:path w="1523" h="1148" extrusionOk="0">
                  <a:moveTo>
                    <a:pt x="1" y="0"/>
                  </a:moveTo>
                  <a:lnTo>
                    <a:pt x="578" y="570"/>
                  </a:lnTo>
                  <a:lnTo>
                    <a:pt x="1" y="1147"/>
                  </a:lnTo>
                  <a:lnTo>
                    <a:pt x="945" y="1147"/>
                  </a:lnTo>
                  <a:lnTo>
                    <a:pt x="1522" y="570"/>
                  </a:lnTo>
                  <a:lnTo>
                    <a:pt x="94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77" name="Google Shape;1377;p70"/>
            <p:cNvSpPr/>
            <p:nvPr/>
          </p:nvSpPr>
          <p:spPr>
            <a:xfrm>
              <a:off x="4691875" y="2072775"/>
              <a:ext cx="24550" cy="28700"/>
            </a:xfrm>
            <a:custGeom>
              <a:avLst/>
              <a:gdLst/>
              <a:ahLst/>
              <a:cxnLst/>
              <a:rect l="l" t="t" r="r" b="b"/>
              <a:pathLst>
                <a:path w="982" h="1148" extrusionOk="0">
                  <a:moveTo>
                    <a:pt x="0" y="0"/>
                  </a:moveTo>
                  <a:lnTo>
                    <a:pt x="570" y="570"/>
                  </a:lnTo>
                  <a:lnTo>
                    <a:pt x="0" y="1147"/>
                  </a:lnTo>
                  <a:lnTo>
                    <a:pt x="411" y="1147"/>
                  </a:lnTo>
                  <a:lnTo>
                    <a:pt x="981" y="570"/>
                  </a:lnTo>
                  <a:lnTo>
                    <a:pt x="4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78" name="Google Shape;1378;p70"/>
            <p:cNvSpPr/>
            <p:nvPr/>
          </p:nvSpPr>
          <p:spPr>
            <a:xfrm>
              <a:off x="4709350" y="2072775"/>
              <a:ext cx="24750" cy="28700"/>
            </a:xfrm>
            <a:custGeom>
              <a:avLst/>
              <a:gdLst/>
              <a:ahLst/>
              <a:cxnLst/>
              <a:rect l="l" t="t" r="r" b="b"/>
              <a:pathLst>
                <a:path w="990" h="1148" extrusionOk="0">
                  <a:moveTo>
                    <a:pt x="1" y="0"/>
                  </a:moveTo>
                  <a:lnTo>
                    <a:pt x="578" y="570"/>
                  </a:lnTo>
                  <a:lnTo>
                    <a:pt x="1" y="1147"/>
                  </a:lnTo>
                  <a:lnTo>
                    <a:pt x="412" y="1147"/>
                  </a:lnTo>
                  <a:lnTo>
                    <a:pt x="989" y="570"/>
                  </a:lnTo>
                  <a:lnTo>
                    <a:pt x="41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79" name="Google Shape;1379;p70"/>
          <p:cNvGrpSpPr/>
          <p:nvPr/>
        </p:nvGrpSpPr>
        <p:grpSpPr>
          <a:xfrm>
            <a:off x="10687977" y="3720433"/>
            <a:ext cx="223183" cy="118929"/>
            <a:chOff x="4662475" y="1976500"/>
            <a:chExt cx="68725" cy="36625"/>
          </a:xfrm>
        </p:grpSpPr>
        <p:sp>
          <p:nvSpPr>
            <p:cNvPr id="1380" name="Google Shape;1380;p70"/>
            <p:cNvSpPr/>
            <p:nvPr/>
          </p:nvSpPr>
          <p:spPr>
            <a:xfrm>
              <a:off x="4690800" y="1976500"/>
              <a:ext cx="40400" cy="36625"/>
            </a:xfrm>
            <a:custGeom>
              <a:avLst/>
              <a:gdLst/>
              <a:ahLst/>
              <a:cxnLst/>
              <a:rect l="l" t="t" r="r" b="b"/>
              <a:pathLst>
                <a:path w="1616" h="1465" extrusionOk="0">
                  <a:moveTo>
                    <a:pt x="887" y="0"/>
                  </a:moveTo>
                  <a:lnTo>
                    <a:pt x="692" y="188"/>
                  </a:lnTo>
                  <a:lnTo>
                    <a:pt x="1104" y="599"/>
                  </a:lnTo>
                  <a:lnTo>
                    <a:pt x="0" y="599"/>
                  </a:lnTo>
                  <a:lnTo>
                    <a:pt x="0" y="866"/>
                  </a:lnTo>
                  <a:lnTo>
                    <a:pt x="1104" y="866"/>
                  </a:lnTo>
                  <a:lnTo>
                    <a:pt x="692" y="1269"/>
                  </a:lnTo>
                  <a:lnTo>
                    <a:pt x="887" y="1464"/>
                  </a:lnTo>
                  <a:lnTo>
                    <a:pt x="1616" y="729"/>
                  </a:lnTo>
                  <a:lnTo>
                    <a:pt x="887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81" name="Google Shape;1381;p70"/>
            <p:cNvSpPr/>
            <p:nvPr/>
          </p:nvSpPr>
          <p:spPr>
            <a:xfrm>
              <a:off x="4674375" y="1991450"/>
              <a:ext cx="10675" cy="6700"/>
            </a:xfrm>
            <a:custGeom>
              <a:avLst/>
              <a:gdLst/>
              <a:ahLst/>
              <a:cxnLst/>
              <a:rect l="l" t="t" r="r" b="b"/>
              <a:pathLst>
                <a:path w="427" h="268" extrusionOk="0">
                  <a:moveTo>
                    <a:pt x="1" y="1"/>
                  </a:moveTo>
                  <a:lnTo>
                    <a:pt x="1" y="268"/>
                  </a:lnTo>
                  <a:lnTo>
                    <a:pt x="426" y="268"/>
                  </a:lnTo>
                  <a:lnTo>
                    <a:pt x="42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82" name="Google Shape;1382;p70"/>
            <p:cNvSpPr/>
            <p:nvPr/>
          </p:nvSpPr>
          <p:spPr>
            <a:xfrm>
              <a:off x="4662475" y="1991450"/>
              <a:ext cx="5625" cy="6700"/>
            </a:xfrm>
            <a:custGeom>
              <a:avLst/>
              <a:gdLst/>
              <a:ahLst/>
              <a:cxnLst/>
              <a:rect l="l" t="t" r="r" b="b"/>
              <a:pathLst>
                <a:path w="225" h="268" extrusionOk="0">
                  <a:moveTo>
                    <a:pt x="1" y="1"/>
                  </a:moveTo>
                  <a:lnTo>
                    <a:pt x="1" y="268"/>
                  </a:lnTo>
                  <a:lnTo>
                    <a:pt x="224" y="268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83" name="Google Shape;1383;p70"/>
          <p:cNvGrpSpPr/>
          <p:nvPr/>
        </p:nvGrpSpPr>
        <p:grpSpPr>
          <a:xfrm>
            <a:off x="10283850" y="3725019"/>
            <a:ext cx="222532" cy="109756"/>
            <a:chOff x="4920150" y="1977875"/>
            <a:chExt cx="68525" cy="33800"/>
          </a:xfrm>
        </p:grpSpPr>
        <p:sp>
          <p:nvSpPr>
            <p:cNvPr id="1384" name="Google Shape;1384;p70"/>
            <p:cNvSpPr/>
            <p:nvPr/>
          </p:nvSpPr>
          <p:spPr>
            <a:xfrm>
              <a:off x="4949175" y="1977875"/>
              <a:ext cx="39500" cy="33800"/>
            </a:xfrm>
            <a:custGeom>
              <a:avLst/>
              <a:gdLst/>
              <a:ahLst/>
              <a:cxnLst/>
              <a:rect l="l" t="t" r="r" b="b"/>
              <a:pathLst>
                <a:path w="1580" h="1352" extrusionOk="0">
                  <a:moveTo>
                    <a:pt x="891" y="1"/>
                  </a:moveTo>
                  <a:cubicBezTo>
                    <a:pt x="859" y="1"/>
                    <a:pt x="828" y="12"/>
                    <a:pt x="801" y="32"/>
                  </a:cubicBezTo>
                  <a:cubicBezTo>
                    <a:pt x="743" y="89"/>
                    <a:pt x="743" y="176"/>
                    <a:pt x="801" y="226"/>
                  </a:cubicBezTo>
                  <a:lnTo>
                    <a:pt x="1039" y="472"/>
                  </a:lnTo>
                  <a:cubicBezTo>
                    <a:pt x="1068" y="493"/>
                    <a:pt x="1046" y="544"/>
                    <a:pt x="1010" y="544"/>
                  </a:cubicBezTo>
                  <a:lnTo>
                    <a:pt x="152" y="544"/>
                  </a:lnTo>
                  <a:cubicBezTo>
                    <a:pt x="147" y="543"/>
                    <a:pt x="143" y="543"/>
                    <a:pt x="139" y="543"/>
                  </a:cubicBezTo>
                  <a:cubicBezTo>
                    <a:pt x="66" y="543"/>
                    <a:pt x="14" y="598"/>
                    <a:pt x="8" y="666"/>
                  </a:cubicBezTo>
                  <a:cubicBezTo>
                    <a:pt x="0" y="746"/>
                    <a:pt x="65" y="811"/>
                    <a:pt x="145" y="811"/>
                  </a:cubicBezTo>
                  <a:lnTo>
                    <a:pt x="1010" y="811"/>
                  </a:lnTo>
                  <a:cubicBezTo>
                    <a:pt x="1046" y="811"/>
                    <a:pt x="1068" y="854"/>
                    <a:pt x="1039" y="883"/>
                  </a:cubicBezTo>
                  <a:lnTo>
                    <a:pt x="808" y="1113"/>
                  </a:lnTo>
                  <a:cubicBezTo>
                    <a:pt x="758" y="1164"/>
                    <a:pt x="751" y="1251"/>
                    <a:pt x="794" y="1308"/>
                  </a:cubicBezTo>
                  <a:cubicBezTo>
                    <a:pt x="823" y="1337"/>
                    <a:pt x="859" y="1351"/>
                    <a:pt x="895" y="1351"/>
                  </a:cubicBezTo>
                  <a:cubicBezTo>
                    <a:pt x="931" y="1351"/>
                    <a:pt x="967" y="1337"/>
                    <a:pt x="996" y="1308"/>
                  </a:cubicBezTo>
                  <a:lnTo>
                    <a:pt x="1522" y="774"/>
                  </a:lnTo>
                  <a:cubicBezTo>
                    <a:pt x="1580" y="717"/>
                    <a:pt x="1573" y="630"/>
                    <a:pt x="1522" y="573"/>
                  </a:cubicBezTo>
                  <a:lnTo>
                    <a:pt x="996" y="46"/>
                  </a:lnTo>
                  <a:cubicBezTo>
                    <a:pt x="965" y="15"/>
                    <a:pt x="928" y="1"/>
                    <a:pt x="89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85" name="Google Shape;1385;p70"/>
            <p:cNvSpPr/>
            <p:nvPr/>
          </p:nvSpPr>
          <p:spPr>
            <a:xfrm>
              <a:off x="4931875" y="1991450"/>
              <a:ext cx="12825" cy="6700"/>
            </a:xfrm>
            <a:custGeom>
              <a:avLst/>
              <a:gdLst/>
              <a:ahLst/>
              <a:cxnLst/>
              <a:rect l="l" t="t" r="r" b="b"/>
              <a:pathLst>
                <a:path w="513" h="268" extrusionOk="0">
                  <a:moveTo>
                    <a:pt x="180" y="1"/>
                  </a:moveTo>
                  <a:cubicBezTo>
                    <a:pt x="0" y="1"/>
                    <a:pt x="0" y="268"/>
                    <a:pt x="180" y="268"/>
                  </a:cubicBezTo>
                  <a:lnTo>
                    <a:pt x="332" y="268"/>
                  </a:lnTo>
                  <a:cubicBezTo>
                    <a:pt x="512" y="268"/>
                    <a:pt x="512" y="1"/>
                    <a:pt x="33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86" name="Google Shape;1386;p70"/>
            <p:cNvSpPr/>
            <p:nvPr/>
          </p:nvSpPr>
          <p:spPr>
            <a:xfrm>
              <a:off x="4920150" y="1991450"/>
              <a:ext cx="9225" cy="6700"/>
            </a:xfrm>
            <a:custGeom>
              <a:avLst/>
              <a:gdLst/>
              <a:ahLst/>
              <a:cxnLst/>
              <a:rect l="l" t="t" r="r" b="b"/>
              <a:pathLst>
                <a:path w="369" h="268" extrusionOk="0">
                  <a:moveTo>
                    <a:pt x="181" y="1"/>
                  </a:moveTo>
                  <a:cubicBezTo>
                    <a:pt x="0" y="1"/>
                    <a:pt x="0" y="268"/>
                    <a:pt x="181" y="268"/>
                  </a:cubicBezTo>
                  <a:lnTo>
                    <a:pt x="195" y="268"/>
                  </a:lnTo>
                  <a:cubicBezTo>
                    <a:pt x="368" y="268"/>
                    <a:pt x="368" y="1"/>
                    <a:pt x="195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87" name="Google Shape;1387;p70"/>
          <p:cNvGrpSpPr/>
          <p:nvPr/>
        </p:nvGrpSpPr>
        <p:grpSpPr>
          <a:xfrm>
            <a:off x="9498725" y="4263577"/>
            <a:ext cx="166920" cy="170479"/>
            <a:chOff x="4676550" y="2160575"/>
            <a:chExt cx="51400" cy="52500"/>
          </a:xfrm>
        </p:grpSpPr>
        <p:sp>
          <p:nvSpPr>
            <p:cNvPr id="1388" name="Google Shape;1388;p70"/>
            <p:cNvSpPr/>
            <p:nvPr/>
          </p:nvSpPr>
          <p:spPr>
            <a:xfrm>
              <a:off x="4676550" y="2160575"/>
              <a:ext cx="27775" cy="52500"/>
            </a:xfrm>
            <a:custGeom>
              <a:avLst/>
              <a:gdLst/>
              <a:ahLst/>
              <a:cxnLst/>
              <a:rect l="l" t="t" r="r" b="b"/>
              <a:pathLst>
                <a:path w="1111" h="2100" extrusionOk="0">
                  <a:moveTo>
                    <a:pt x="0" y="1"/>
                  </a:moveTo>
                  <a:lnTo>
                    <a:pt x="823" y="1047"/>
                  </a:lnTo>
                  <a:lnTo>
                    <a:pt x="0" y="2100"/>
                  </a:lnTo>
                  <a:lnTo>
                    <a:pt x="289" y="2100"/>
                  </a:lnTo>
                  <a:lnTo>
                    <a:pt x="1111" y="1047"/>
                  </a:lnTo>
                  <a:lnTo>
                    <a:pt x="28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89" name="Google Shape;1389;p70"/>
            <p:cNvSpPr/>
            <p:nvPr/>
          </p:nvSpPr>
          <p:spPr>
            <a:xfrm>
              <a:off x="4688275" y="2160575"/>
              <a:ext cx="27975" cy="52500"/>
            </a:xfrm>
            <a:custGeom>
              <a:avLst/>
              <a:gdLst/>
              <a:ahLst/>
              <a:cxnLst/>
              <a:rect l="l" t="t" r="r" b="b"/>
              <a:pathLst>
                <a:path w="1119" h="2100" extrusionOk="0">
                  <a:moveTo>
                    <a:pt x="0" y="1"/>
                  </a:moveTo>
                  <a:lnTo>
                    <a:pt x="822" y="1047"/>
                  </a:lnTo>
                  <a:lnTo>
                    <a:pt x="0" y="2100"/>
                  </a:lnTo>
                  <a:lnTo>
                    <a:pt x="296" y="2100"/>
                  </a:lnTo>
                  <a:lnTo>
                    <a:pt x="1118" y="1047"/>
                  </a:lnTo>
                  <a:lnTo>
                    <a:pt x="29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90" name="Google Shape;1390;p70"/>
            <p:cNvSpPr/>
            <p:nvPr/>
          </p:nvSpPr>
          <p:spPr>
            <a:xfrm>
              <a:off x="4700175" y="2160575"/>
              <a:ext cx="27775" cy="52500"/>
            </a:xfrm>
            <a:custGeom>
              <a:avLst/>
              <a:gdLst/>
              <a:ahLst/>
              <a:cxnLst/>
              <a:rect l="l" t="t" r="r" b="b"/>
              <a:pathLst>
                <a:path w="1111" h="2100" extrusionOk="0">
                  <a:moveTo>
                    <a:pt x="0" y="1"/>
                  </a:moveTo>
                  <a:lnTo>
                    <a:pt x="822" y="1047"/>
                  </a:lnTo>
                  <a:lnTo>
                    <a:pt x="0" y="2100"/>
                  </a:lnTo>
                  <a:lnTo>
                    <a:pt x="289" y="2100"/>
                  </a:lnTo>
                  <a:lnTo>
                    <a:pt x="1111" y="1047"/>
                  </a:lnTo>
                  <a:lnTo>
                    <a:pt x="28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91" name="Google Shape;1391;p70"/>
          <p:cNvGrpSpPr/>
          <p:nvPr/>
        </p:nvGrpSpPr>
        <p:grpSpPr>
          <a:xfrm>
            <a:off x="9895070" y="4272952"/>
            <a:ext cx="193873" cy="151725"/>
            <a:chOff x="4768325" y="2163475"/>
            <a:chExt cx="59700" cy="46725"/>
          </a:xfrm>
        </p:grpSpPr>
        <p:sp>
          <p:nvSpPr>
            <p:cNvPr id="1392" name="Google Shape;1392;p70"/>
            <p:cNvSpPr/>
            <p:nvPr/>
          </p:nvSpPr>
          <p:spPr>
            <a:xfrm>
              <a:off x="4768325" y="2163475"/>
              <a:ext cx="35375" cy="46725"/>
            </a:xfrm>
            <a:custGeom>
              <a:avLst/>
              <a:gdLst/>
              <a:ahLst/>
              <a:cxnLst/>
              <a:rect l="l" t="t" r="r" b="b"/>
              <a:pathLst>
                <a:path w="1415" h="1869" extrusionOk="0">
                  <a:moveTo>
                    <a:pt x="0" y="0"/>
                  </a:moveTo>
                  <a:lnTo>
                    <a:pt x="895" y="931"/>
                  </a:lnTo>
                  <a:lnTo>
                    <a:pt x="0" y="1868"/>
                  </a:lnTo>
                  <a:lnTo>
                    <a:pt x="520" y="1868"/>
                  </a:lnTo>
                  <a:lnTo>
                    <a:pt x="1414" y="931"/>
                  </a:lnTo>
                  <a:lnTo>
                    <a:pt x="52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93" name="Google Shape;1393;p70"/>
            <p:cNvSpPr/>
            <p:nvPr/>
          </p:nvSpPr>
          <p:spPr>
            <a:xfrm>
              <a:off x="4792475" y="2163475"/>
              <a:ext cx="35550" cy="46725"/>
            </a:xfrm>
            <a:custGeom>
              <a:avLst/>
              <a:gdLst/>
              <a:ahLst/>
              <a:cxnLst/>
              <a:rect l="l" t="t" r="r" b="b"/>
              <a:pathLst>
                <a:path w="1422" h="1869" extrusionOk="0">
                  <a:moveTo>
                    <a:pt x="1" y="0"/>
                  </a:moveTo>
                  <a:lnTo>
                    <a:pt x="895" y="931"/>
                  </a:lnTo>
                  <a:lnTo>
                    <a:pt x="1" y="1868"/>
                  </a:lnTo>
                  <a:lnTo>
                    <a:pt x="527" y="1868"/>
                  </a:lnTo>
                  <a:lnTo>
                    <a:pt x="1422" y="931"/>
                  </a:lnTo>
                  <a:lnTo>
                    <a:pt x="52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394" name="Google Shape;1394;p70"/>
          <p:cNvSpPr/>
          <p:nvPr/>
        </p:nvSpPr>
        <p:spPr>
          <a:xfrm>
            <a:off x="10337677" y="4261629"/>
            <a:ext cx="114879" cy="174375"/>
          </a:xfrm>
          <a:custGeom>
            <a:avLst/>
            <a:gdLst/>
            <a:ahLst/>
            <a:cxnLst/>
            <a:rect l="l" t="t" r="r" b="b"/>
            <a:pathLst>
              <a:path w="1415" h="2148" extrusionOk="0">
                <a:moveTo>
                  <a:pt x="308" y="0"/>
                </a:moveTo>
                <a:cubicBezTo>
                  <a:pt x="152" y="0"/>
                  <a:pt x="1" y="123"/>
                  <a:pt x="1" y="308"/>
                </a:cubicBezTo>
                <a:lnTo>
                  <a:pt x="8" y="1844"/>
                </a:lnTo>
                <a:cubicBezTo>
                  <a:pt x="8" y="2026"/>
                  <a:pt x="158" y="2148"/>
                  <a:pt x="316" y="2148"/>
                </a:cubicBezTo>
                <a:cubicBezTo>
                  <a:pt x="390" y="2148"/>
                  <a:pt x="465" y="2121"/>
                  <a:pt x="527" y="2061"/>
                </a:cubicBezTo>
                <a:lnTo>
                  <a:pt x="1292" y="1296"/>
                </a:lnTo>
                <a:cubicBezTo>
                  <a:pt x="1414" y="1181"/>
                  <a:pt x="1414" y="986"/>
                  <a:pt x="1292" y="864"/>
                </a:cubicBezTo>
                <a:lnTo>
                  <a:pt x="520" y="92"/>
                </a:lnTo>
                <a:cubicBezTo>
                  <a:pt x="459" y="29"/>
                  <a:pt x="383" y="0"/>
                  <a:pt x="308" y="0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395" name="Google Shape;1395;p70"/>
          <p:cNvSpPr/>
          <p:nvPr/>
        </p:nvSpPr>
        <p:spPr>
          <a:xfrm>
            <a:off x="10700844" y="5604409"/>
            <a:ext cx="197445" cy="217319"/>
          </a:xfrm>
          <a:custGeom>
            <a:avLst/>
            <a:gdLst/>
            <a:ahLst/>
            <a:cxnLst/>
            <a:rect l="l" t="t" r="r" b="b"/>
            <a:pathLst>
              <a:path w="2432" h="2677" extrusionOk="0">
                <a:moveTo>
                  <a:pt x="801" y="1"/>
                </a:moveTo>
                <a:lnTo>
                  <a:pt x="1205" y="751"/>
                </a:lnTo>
                <a:lnTo>
                  <a:pt x="1" y="751"/>
                </a:lnTo>
                <a:lnTo>
                  <a:pt x="1" y="1927"/>
                </a:lnTo>
                <a:lnTo>
                  <a:pt x="1205" y="1927"/>
                </a:lnTo>
                <a:lnTo>
                  <a:pt x="801" y="2677"/>
                </a:lnTo>
                <a:lnTo>
                  <a:pt x="2431" y="1335"/>
                </a:lnTo>
                <a:lnTo>
                  <a:pt x="801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396" name="Google Shape;1396;p70"/>
          <p:cNvSpPr/>
          <p:nvPr/>
        </p:nvSpPr>
        <p:spPr>
          <a:xfrm>
            <a:off x="9502786" y="4575370"/>
            <a:ext cx="158801" cy="217887"/>
          </a:xfrm>
          <a:custGeom>
            <a:avLst/>
            <a:gdLst/>
            <a:ahLst/>
            <a:cxnLst/>
            <a:rect l="l" t="t" r="r" b="b"/>
            <a:pathLst>
              <a:path w="1956" h="2684" extrusionOk="0">
                <a:moveTo>
                  <a:pt x="1" y="0"/>
                </a:moveTo>
                <a:lnTo>
                  <a:pt x="787" y="1342"/>
                </a:lnTo>
                <a:lnTo>
                  <a:pt x="1" y="2683"/>
                </a:lnTo>
                <a:lnTo>
                  <a:pt x="1955" y="1342"/>
                </a:lnTo>
                <a:lnTo>
                  <a:pt x="1" y="0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397" name="Google Shape;1397;p70"/>
          <p:cNvSpPr/>
          <p:nvPr/>
        </p:nvSpPr>
        <p:spPr>
          <a:xfrm>
            <a:off x="9460082" y="5625516"/>
            <a:ext cx="244209" cy="175105"/>
          </a:xfrm>
          <a:custGeom>
            <a:avLst/>
            <a:gdLst/>
            <a:ahLst/>
            <a:cxnLst/>
            <a:rect l="l" t="t" r="r" b="b"/>
            <a:pathLst>
              <a:path w="3008" h="2157" extrusionOk="0">
                <a:moveTo>
                  <a:pt x="0" y="0"/>
                </a:moveTo>
                <a:lnTo>
                  <a:pt x="729" y="1075"/>
                </a:lnTo>
                <a:lnTo>
                  <a:pt x="0" y="2157"/>
                </a:lnTo>
                <a:lnTo>
                  <a:pt x="0" y="2157"/>
                </a:lnTo>
                <a:lnTo>
                  <a:pt x="3008" y="1075"/>
                </a:lnTo>
                <a:lnTo>
                  <a:pt x="0" y="0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398" name="Google Shape;1398;p70"/>
          <p:cNvSpPr/>
          <p:nvPr/>
        </p:nvSpPr>
        <p:spPr>
          <a:xfrm>
            <a:off x="9483179" y="4934374"/>
            <a:ext cx="198015" cy="150020"/>
          </a:xfrm>
          <a:custGeom>
            <a:avLst/>
            <a:gdLst/>
            <a:ahLst/>
            <a:cxnLst/>
            <a:rect l="l" t="t" r="r" b="b"/>
            <a:pathLst>
              <a:path w="2439" h="1848" extrusionOk="0">
                <a:moveTo>
                  <a:pt x="1580" y="1"/>
                </a:moveTo>
                <a:lnTo>
                  <a:pt x="1371" y="203"/>
                </a:lnTo>
                <a:lnTo>
                  <a:pt x="1919" y="780"/>
                </a:lnTo>
                <a:lnTo>
                  <a:pt x="1" y="780"/>
                </a:lnTo>
                <a:lnTo>
                  <a:pt x="1" y="1068"/>
                </a:lnTo>
                <a:lnTo>
                  <a:pt x="1919" y="1068"/>
                </a:lnTo>
                <a:lnTo>
                  <a:pt x="1371" y="1645"/>
                </a:lnTo>
                <a:lnTo>
                  <a:pt x="1580" y="1847"/>
                </a:lnTo>
                <a:lnTo>
                  <a:pt x="2439" y="924"/>
                </a:lnTo>
                <a:lnTo>
                  <a:pt x="1580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399" name="Google Shape;1399;p70"/>
          <p:cNvSpPr/>
          <p:nvPr/>
        </p:nvSpPr>
        <p:spPr>
          <a:xfrm>
            <a:off x="10328178" y="4910264"/>
            <a:ext cx="133877" cy="198241"/>
          </a:xfrm>
          <a:custGeom>
            <a:avLst/>
            <a:gdLst/>
            <a:ahLst/>
            <a:cxnLst/>
            <a:rect l="l" t="t" r="r" b="b"/>
            <a:pathLst>
              <a:path w="1649" h="2442" extrusionOk="0">
                <a:moveTo>
                  <a:pt x="501" y="1"/>
                </a:moveTo>
                <a:cubicBezTo>
                  <a:pt x="238" y="1"/>
                  <a:pt x="1" y="336"/>
                  <a:pt x="250" y="590"/>
                </a:cubicBezTo>
                <a:lnTo>
                  <a:pt x="841" y="1232"/>
                </a:lnTo>
                <a:lnTo>
                  <a:pt x="250" y="1874"/>
                </a:lnTo>
                <a:cubicBezTo>
                  <a:pt x="36" y="2126"/>
                  <a:pt x="260" y="2441"/>
                  <a:pt x="516" y="2441"/>
                </a:cubicBezTo>
                <a:cubicBezTo>
                  <a:pt x="596" y="2441"/>
                  <a:pt x="680" y="2410"/>
                  <a:pt x="754" y="2336"/>
                </a:cubicBezTo>
                <a:lnTo>
                  <a:pt x="1555" y="1463"/>
                </a:lnTo>
                <a:cubicBezTo>
                  <a:pt x="1613" y="1405"/>
                  <a:pt x="1641" y="1326"/>
                  <a:pt x="1649" y="1246"/>
                </a:cubicBezTo>
                <a:cubicBezTo>
                  <a:pt x="1649" y="1239"/>
                  <a:pt x="1649" y="1239"/>
                  <a:pt x="1649" y="1232"/>
                </a:cubicBezTo>
                <a:cubicBezTo>
                  <a:pt x="1649" y="1225"/>
                  <a:pt x="1649" y="1225"/>
                  <a:pt x="1649" y="1218"/>
                </a:cubicBezTo>
                <a:cubicBezTo>
                  <a:pt x="1641" y="1138"/>
                  <a:pt x="1613" y="1059"/>
                  <a:pt x="1555" y="1001"/>
                </a:cubicBezTo>
                <a:lnTo>
                  <a:pt x="754" y="129"/>
                </a:lnTo>
                <a:cubicBezTo>
                  <a:pt x="679" y="38"/>
                  <a:pt x="588" y="1"/>
                  <a:pt x="501" y="1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400" name="Google Shape;1400;p70"/>
          <p:cNvGrpSpPr/>
          <p:nvPr/>
        </p:nvGrpSpPr>
        <p:grpSpPr>
          <a:xfrm>
            <a:off x="9916828" y="4613078"/>
            <a:ext cx="150357" cy="142471"/>
            <a:chOff x="4768575" y="2253950"/>
            <a:chExt cx="46300" cy="43875"/>
          </a:xfrm>
        </p:grpSpPr>
        <p:sp>
          <p:nvSpPr>
            <p:cNvPr id="1401" name="Google Shape;1401;p70"/>
            <p:cNvSpPr/>
            <p:nvPr/>
          </p:nvSpPr>
          <p:spPr>
            <a:xfrm>
              <a:off x="4785700" y="2253950"/>
              <a:ext cx="29175" cy="43875"/>
            </a:xfrm>
            <a:custGeom>
              <a:avLst/>
              <a:gdLst/>
              <a:ahLst/>
              <a:cxnLst/>
              <a:rect l="l" t="t" r="r" b="b"/>
              <a:pathLst>
                <a:path w="1167" h="1755" extrusionOk="0">
                  <a:moveTo>
                    <a:pt x="262" y="1"/>
                  </a:moveTo>
                  <a:cubicBezTo>
                    <a:pt x="150" y="1"/>
                    <a:pt x="49" y="149"/>
                    <a:pt x="164" y="247"/>
                  </a:cubicBezTo>
                  <a:lnTo>
                    <a:pt x="770" y="853"/>
                  </a:lnTo>
                  <a:lnTo>
                    <a:pt x="106" y="1517"/>
                  </a:lnTo>
                  <a:cubicBezTo>
                    <a:pt x="1" y="1616"/>
                    <a:pt x="95" y="1754"/>
                    <a:pt x="204" y="1754"/>
                  </a:cubicBezTo>
                  <a:cubicBezTo>
                    <a:pt x="236" y="1754"/>
                    <a:pt x="271" y="1742"/>
                    <a:pt x="301" y="1711"/>
                  </a:cubicBezTo>
                  <a:lnTo>
                    <a:pt x="1166" y="853"/>
                  </a:lnTo>
                  <a:lnTo>
                    <a:pt x="366" y="52"/>
                  </a:lnTo>
                  <a:cubicBezTo>
                    <a:pt x="334" y="16"/>
                    <a:pt x="297" y="1"/>
                    <a:pt x="26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02" name="Google Shape;1402;p70"/>
            <p:cNvSpPr/>
            <p:nvPr/>
          </p:nvSpPr>
          <p:spPr>
            <a:xfrm>
              <a:off x="4768575" y="2253950"/>
              <a:ext cx="29175" cy="43875"/>
            </a:xfrm>
            <a:custGeom>
              <a:avLst/>
              <a:gdLst/>
              <a:ahLst/>
              <a:cxnLst/>
              <a:rect l="l" t="t" r="r" b="b"/>
              <a:pathLst>
                <a:path w="1167" h="1755" extrusionOk="0">
                  <a:moveTo>
                    <a:pt x="261" y="1"/>
                  </a:moveTo>
                  <a:cubicBezTo>
                    <a:pt x="150" y="1"/>
                    <a:pt x="50" y="149"/>
                    <a:pt x="171" y="247"/>
                  </a:cubicBezTo>
                  <a:lnTo>
                    <a:pt x="769" y="853"/>
                  </a:lnTo>
                  <a:lnTo>
                    <a:pt x="106" y="1517"/>
                  </a:lnTo>
                  <a:cubicBezTo>
                    <a:pt x="1" y="1616"/>
                    <a:pt x="95" y="1754"/>
                    <a:pt x="203" y="1754"/>
                  </a:cubicBezTo>
                  <a:cubicBezTo>
                    <a:pt x="236" y="1754"/>
                    <a:pt x="270" y="1742"/>
                    <a:pt x="301" y="1711"/>
                  </a:cubicBezTo>
                  <a:lnTo>
                    <a:pt x="1166" y="853"/>
                  </a:lnTo>
                  <a:lnTo>
                    <a:pt x="365" y="52"/>
                  </a:lnTo>
                  <a:cubicBezTo>
                    <a:pt x="334" y="16"/>
                    <a:pt x="297" y="1"/>
                    <a:pt x="26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403" name="Google Shape;1403;p70"/>
          <p:cNvGrpSpPr/>
          <p:nvPr/>
        </p:nvGrpSpPr>
        <p:grpSpPr>
          <a:xfrm>
            <a:off x="10316325" y="5265112"/>
            <a:ext cx="157583" cy="194995"/>
            <a:chOff x="4960900" y="2433225"/>
            <a:chExt cx="48525" cy="60050"/>
          </a:xfrm>
        </p:grpSpPr>
        <p:sp>
          <p:nvSpPr>
            <p:cNvPr id="1404" name="Google Shape;1404;p70"/>
            <p:cNvSpPr/>
            <p:nvPr/>
          </p:nvSpPr>
          <p:spPr>
            <a:xfrm>
              <a:off x="4974225" y="2433225"/>
              <a:ext cx="35200" cy="60050"/>
            </a:xfrm>
            <a:custGeom>
              <a:avLst/>
              <a:gdLst/>
              <a:ahLst/>
              <a:cxnLst/>
              <a:rect l="l" t="t" r="r" b="b"/>
              <a:pathLst>
                <a:path w="1408" h="2402" extrusionOk="0">
                  <a:moveTo>
                    <a:pt x="102" y="0"/>
                  </a:moveTo>
                  <a:lnTo>
                    <a:pt x="95" y="7"/>
                  </a:lnTo>
                  <a:lnTo>
                    <a:pt x="1112" y="1154"/>
                  </a:lnTo>
                  <a:lnTo>
                    <a:pt x="1" y="2402"/>
                  </a:lnTo>
                  <a:lnTo>
                    <a:pt x="297" y="2402"/>
                  </a:lnTo>
                  <a:lnTo>
                    <a:pt x="1407" y="1154"/>
                  </a:lnTo>
                  <a:lnTo>
                    <a:pt x="383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05" name="Google Shape;1405;p70"/>
            <p:cNvSpPr/>
            <p:nvPr/>
          </p:nvSpPr>
          <p:spPr>
            <a:xfrm>
              <a:off x="4960900" y="2433225"/>
              <a:ext cx="35175" cy="60050"/>
            </a:xfrm>
            <a:custGeom>
              <a:avLst/>
              <a:gdLst/>
              <a:ahLst/>
              <a:cxnLst/>
              <a:rect l="l" t="t" r="r" b="b"/>
              <a:pathLst>
                <a:path w="1407" h="2402" extrusionOk="0">
                  <a:moveTo>
                    <a:pt x="108" y="0"/>
                  </a:moveTo>
                  <a:lnTo>
                    <a:pt x="94" y="7"/>
                  </a:lnTo>
                  <a:lnTo>
                    <a:pt x="1111" y="1154"/>
                  </a:lnTo>
                  <a:lnTo>
                    <a:pt x="0" y="2402"/>
                  </a:lnTo>
                  <a:lnTo>
                    <a:pt x="296" y="2402"/>
                  </a:lnTo>
                  <a:lnTo>
                    <a:pt x="1407" y="1154"/>
                  </a:lnTo>
                  <a:lnTo>
                    <a:pt x="390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406" name="Google Shape;1406;p70"/>
          <p:cNvGrpSpPr/>
          <p:nvPr/>
        </p:nvGrpSpPr>
        <p:grpSpPr>
          <a:xfrm>
            <a:off x="9901077" y="5617193"/>
            <a:ext cx="181859" cy="191747"/>
            <a:chOff x="4854075" y="2527625"/>
            <a:chExt cx="56000" cy="59050"/>
          </a:xfrm>
        </p:grpSpPr>
        <p:sp>
          <p:nvSpPr>
            <p:cNvPr id="1407" name="Google Shape;1407;p70"/>
            <p:cNvSpPr/>
            <p:nvPr/>
          </p:nvSpPr>
          <p:spPr>
            <a:xfrm>
              <a:off x="4872325" y="2527625"/>
              <a:ext cx="37750" cy="59050"/>
            </a:xfrm>
            <a:custGeom>
              <a:avLst/>
              <a:gdLst/>
              <a:ahLst/>
              <a:cxnLst/>
              <a:rect l="l" t="t" r="r" b="b"/>
              <a:pathLst>
                <a:path w="1510" h="2362" extrusionOk="0">
                  <a:moveTo>
                    <a:pt x="305" y="1"/>
                  </a:moveTo>
                  <a:cubicBezTo>
                    <a:pt x="141" y="1"/>
                    <a:pt x="1" y="210"/>
                    <a:pt x="146" y="371"/>
                  </a:cubicBezTo>
                  <a:lnTo>
                    <a:pt x="961" y="1179"/>
                  </a:lnTo>
                  <a:lnTo>
                    <a:pt x="146" y="1994"/>
                  </a:lnTo>
                  <a:cubicBezTo>
                    <a:pt x="0" y="2151"/>
                    <a:pt x="143" y="2361"/>
                    <a:pt x="308" y="2361"/>
                  </a:cubicBezTo>
                  <a:cubicBezTo>
                    <a:pt x="355" y="2361"/>
                    <a:pt x="404" y="2344"/>
                    <a:pt x="449" y="2304"/>
                  </a:cubicBezTo>
                  <a:lnTo>
                    <a:pt x="1423" y="1338"/>
                  </a:lnTo>
                  <a:cubicBezTo>
                    <a:pt x="1509" y="1244"/>
                    <a:pt x="1509" y="1107"/>
                    <a:pt x="1423" y="1013"/>
                  </a:cubicBezTo>
                  <a:lnTo>
                    <a:pt x="1423" y="1020"/>
                  </a:lnTo>
                  <a:lnTo>
                    <a:pt x="449" y="61"/>
                  </a:lnTo>
                  <a:cubicBezTo>
                    <a:pt x="403" y="19"/>
                    <a:pt x="353" y="1"/>
                    <a:pt x="30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08" name="Google Shape;1408;p70"/>
            <p:cNvSpPr/>
            <p:nvPr/>
          </p:nvSpPr>
          <p:spPr>
            <a:xfrm>
              <a:off x="4854075" y="2539100"/>
              <a:ext cx="26075" cy="35875"/>
            </a:xfrm>
            <a:custGeom>
              <a:avLst/>
              <a:gdLst/>
              <a:ahLst/>
              <a:cxnLst/>
              <a:rect l="l" t="t" r="r" b="b"/>
              <a:pathLst>
                <a:path w="1043" h="1435" extrusionOk="0">
                  <a:moveTo>
                    <a:pt x="326" y="1"/>
                  </a:moveTo>
                  <a:cubicBezTo>
                    <a:pt x="152" y="1"/>
                    <a:pt x="1" y="234"/>
                    <a:pt x="177" y="388"/>
                  </a:cubicBezTo>
                  <a:lnTo>
                    <a:pt x="516" y="720"/>
                  </a:lnTo>
                  <a:lnTo>
                    <a:pt x="177" y="1059"/>
                  </a:lnTo>
                  <a:cubicBezTo>
                    <a:pt x="21" y="1215"/>
                    <a:pt x="165" y="1435"/>
                    <a:pt x="336" y="1435"/>
                  </a:cubicBezTo>
                  <a:cubicBezTo>
                    <a:pt x="386" y="1435"/>
                    <a:pt x="439" y="1415"/>
                    <a:pt x="487" y="1369"/>
                  </a:cubicBezTo>
                  <a:lnTo>
                    <a:pt x="977" y="886"/>
                  </a:lnTo>
                  <a:cubicBezTo>
                    <a:pt x="1020" y="843"/>
                    <a:pt x="1042" y="785"/>
                    <a:pt x="1042" y="720"/>
                  </a:cubicBezTo>
                  <a:cubicBezTo>
                    <a:pt x="1042" y="662"/>
                    <a:pt x="1013" y="605"/>
                    <a:pt x="977" y="561"/>
                  </a:cubicBezTo>
                  <a:lnTo>
                    <a:pt x="487" y="78"/>
                  </a:lnTo>
                  <a:cubicBezTo>
                    <a:pt x="437" y="23"/>
                    <a:pt x="380" y="1"/>
                    <a:pt x="32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409" name="Google Shape;1409;p70"/>
          <p:cNvSpPr/>
          <p:nvPr/>
        </p:nvSpPr>
        <p:spPr>
          <a:xfrm>
            <a:off x="9921415" y="5274164"/>
            <a:ext cx="141184" cy="176891"/>
          </a:xfrm>
          <a:custGeom>
            <a:avLst/>
            <a:gdLst/>
            <a:ahLst/>
            <a:cxnLst/>
            <a:rect l="l" t="t" r="r" b="b"/>
            <a:pathLst>
              <a:path w="1739" h="2179" extrusionOk="0">
                <a:moveTo>
                  <a:pt x="1" y="1"/>
                </a:moveTo>
                <a:lnTo>
                  <a:pt x="1" y="2179"/>
                </a:lnTo>
                <a:lnTo>
                  <a:pt x="758" y="2179"/>
                </a:lnTo>
                <a:lnTo>
                  <a:pt x="1739" y="1090"/>
                </a:lnTo>
                <a:lnTo>
                  <a:pt x="758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410" name="Google Shape;1410;p70"/>
          <p:cNvSpPr/>
          <p:nvPr/>
        </p:nvSpPr>
        <p:spPr>
          <a:xfrm>
            <a:off x="10692970" y="4260369"/>
            <a:ext cx="213196" cy="176891"/>
          </a:xfrm>
          <a:custGeom>
            <a:avLst/>
            <a:gdLst/>
            <a:ahLst/>
            <a:cxnLst/>
            <a:rect l="l" t="t" r="r" b="b"/>
            <a:pathLst>
              <a:path w="2626" h="2179" extrusionOk="0">
                <a:moveTo>
                  <a:pt x="0" y="1"/>
                </a:moveTo>
                <a:lnTo>
                  <a:pt x="887" y="1090"/>
                </a:lnTo>
                <a:lnTo>
                  <a:pt x="0" y="2179"/>
                </a:lnTo>
                <a:lnTo>
                  <a:pt x="1644" y="2179"/>
                </a:lnTo>
                <a:lnTo>
                  <a:pt x="2625" y="1090"/>
                </a:lnTo>
                <a:lnTo>
                  <a:pt x="1644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411" name="Google Shape;1411;p70"/>
          <p:cNvSpPr/>
          <p:nvPr/>
        </p:nvSpPr>
        <p:spPr>
          <a:xfrm>
            <a:off x="9491988" y="5274164"/>
            <a:ext cx="180397" cy="176891"/>
          </a:xfrm>
          <a:custGeom>
            <a:avLst/>
            <a:gdLst/>
            <a:ahLst/>
            <a:cxnLst/>
            <a:rect l="l" t="t" r="r" b="b"/>
            <a:pathLst>
              <a:path w="2222" h="2179" extrusionOk="0">
                <a:moveTo>
                  <a:pt x="477" y="1"/>
                </a:moveTo>
                <a:lnTo>
                  <a:pt x="895" y="513"/>
                </a:lnTo>
                <a:lnTo>
                  <a:pt x="1" y="513"/>
                </a:lnTo>
                <a:lnTo>
                  <a:pt x="1" y="1659"/>
                </a:lnTo>
                <a:lnTo>
                  <a:pt x="895" y="1659"/>
                </a:lnTo>
                <a:lnTo>
                  <a:pt x="477" y="2179"/>
                </a:lnTo>
                <a:lnTo>
                  <a:pt x="1234" y="2179"/>
                </a:lnTo>
                <a:lnTo>
                  <a:pt x="2222" y="1090"/>
                </a:lnTo>
                <a:lnTo>
                  <a:pt x="1234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412" name="Google Shape;1412;p70"/>
          <p:cNvGrpSpPr/>
          <p:nvPr/>
        </p:nvGrpSpPr>
        <p:grpSpPr>
          <a:xfrm>
            <a:off x="10733360" y="4902186"/>
            <a:ext cx="132416" cy="214396"/>
            <a:chOff x="5059700" y="2334775"/>
            <a:chExt cx="40775" cy="66025"/>
          </a:xfrm>
        </p:grpSpPr>
        <p:sp>
          <p:nvSpPr>
            <p:cNvPr id="1413" name="Google Shape;1413;p70"/>
            <p:cNvSpPr/>
            <p:nvPr/>
          </p:nvSpPr>
          <p:spPr>
            <a:xfrm>
              <a:off x="5059700" y="2334775"/>
              <a:ext cx="12475" cy="10525"/>
            </a:xfrm>
            <a:custGeom>
              <a:avLst/>
              <a:gdLst/>
              <a:ahLst/>
              <a:cxnLst/>
              <a:rect l="l" t="t" r="r" b="b"/>
              <a:pathLst>
                <a:path w="499" h="421" extrusionOk="0">
                  <a:moveTo>
                    <a:pt x="282" y="0"/>
                  </a:moveTo>
                  <a:cubicBezTo>
                    <a:pt x="94" y="0"/>
                    <a:pt x="1" y="224"/>
                    <a:pt x="138" y="361"/>
                  </a:cubicBezTo>
                  <a:cubicBezTo>
                    <a:pt x="179" y="402"/>
                    <a:pt x="230" y="421"/>
                    <a:pt x="281" y="421"/>
                  </a:cubicBezTo>
                  <a:cubicBezTo>
                    <a:pt x="388" y="421"/>
                    <a:pt x="491" y="337"/>
                    <a:pt x="491" y="209"/>
                  </a:cubicBezTo>
                  <a:cubicBezTo>
                    <a:pt x="498" y="94"/>
                    <a:pt x="397" y="0"/>
                    <a:pt x="28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14" name="Google Shape;1414;p70"/>
            <p:cNvSpPr/>
            <p:nvPr/>
          </p:nvSpPr>
          <p:spPr>
            <a:xfrm>
              <a:off x="5059700" y="2348650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2" y="1"/>
                  </a:moveTo>
                  <a:cubicBezTo>
                    <a:pt x="94" y="1"/>
                    <a:pt x="1" y="224"/>
                    <a:pt x="138" y="361"/>
                  </a:cubicBezTo>
                  <a:cubicBezTo>
                    <a:pt x="179" y="403"/>
                    <a:pt x="230" y="421"/>
                    <a:pt x="281" y="421"/>
                  </a:cubicBezTo>
                  <a:cubicBezTo>
                    <a:pt x="388" y="421"/>
                    <a:pt x="491" y="337"/>
                    <a:pt x="491" y="210"/>
                  </a:cubicBezTo>
                  <a:cubicBezTo>
                    <a:pt x="498" y="94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15" name="Google Shape;1415;p70"/>
            <p:cNvSpPr/>
            <p:nvPr/>
          </p:nvSpPr>
          <p:spPr>
            <a:xfrm>
              <a:off x="5059700" y="2362525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2" y="1"/>
                  </a:moveTo>
                  <a:cubicBezTo>
                    <a:pt x="94" y="1"/>
                    <a:pt x="1" y="224"/>
                    <a:pt x="138" y="361"/>
                  </a:cubicBezTo>
                  <a:cubicBezTo>
                    <a:pt x="179" y="403"/>
                    <a:pt x="230" y="422"/>
                    <a:pt x="281" y="422"/>
                  </a:cubicBezTo>
                  <a:cubicBezTo>
                    <a:pt x="388" y="422"/>
                    <a:pt x="491" y="338"/>
                    <a:pt x="491" y="210"/>
                  </a:cubicBezTo>
                  <a:cubicBezTo>
                    <a:pt x="498" y="95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16" name="Google Shape;1416;p70"/>
            <p:cNvSpPr/>
            <p:nvPr/>
          </p:nvSpPr>
          <p:spPr>
            <a:xfrm>
              <a:off x="5059700" y="2376400"/>
              <a:ext cx="12475" cy="10500"/>
            </a:xfrm>
            <a:custGeom>
              <a:avLst/>
              <a:gdLst/>
              <a:ahLst/>
              <a:cxnLst/>
              <a:rect l="l" t="t" r="r" b="b"/>
              <a:pathLst>
                <a:path w="499" h="420" extrusionOk="0">
                  <a:moveTo>
                    <a:pt x="294" y="1"/>
                  </a:moveTo>
                  <a:cubicBezTo>
                    <a:pt x="290" y="1"/>
                    <a:pt x="286" y="1"/>
                    <a:pt x="282" y="1"/>
                  </a:cubicBezTo>
                  <a:cubicBezTo>
                    <a:pt x="94" y="1"/>
                    <a:pt x="1" y="225"/>
                    <a:pt x="138" y="355"/>
                  </a:cubicBezTo>
                  <a:cubicBezTo>
                    <a:pt x="180" y="400"/>
                    <a:pt x="233" y="420"/>
                    <a:pt x="285" y="420"/>
                  </a:cubicBezTo>
                  <a:cubicBezTo>
                    <a:pt x="390" y="420"/>
                    <a:pt x="491" y="336"/>
                    <a:pt x="491" y="210"/>
                  </a:cubicBezTo>
                  <a:cubicBezTo>
                    <a:pt x="498" y="99"/>
                    <a:pt x="404" y="1"/>
                    <a:pt x="29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17" name="Google Shape;1417;p70"/>
            <p:cNvSpPr/>
            <p:nvPr/>
          </p:nvSpPr>
          <p:spPr>
            <a:xfrm>
              <a:off x="5059700" y="2390125"/>
              <a:ext cx="12475" cy="10675"/>
            </a:xfrm>
            <a:custGeom>
              <a:avLst/>
              <a:gdLst/>
              <a:ahLst/>
              <a:cxnLst/>
              <a:rect l="l" t="t" r="r" b="b"/>
              <a:pathLst>
                <a:path w="499" h="427" extrusionOk="0">
                  <a:moveTo>
                    <a:pt x="282" y="0"/>
                  </a:moveTo>
                  <a:cubicBezTo>
                    <a:pt x="94" y="0"/>
                    <a:pt x="1" y="231"/>
                    <a:pt x="138" y="361"/>
                  </a:cubicBezTo>
                  <a:cubicBezTo>
                    <a:pt x="180" y="406"/>
                    <a:pt x="233" y="426"/>
                    <a:pt x="285" y="426"/>
                  </a:cubicBezTo>
                  <a:cubicBezTo>
                    <a:pt x="390" y="426"/>
                    <a:pt x="491" y="343"/>
                    <a:pt x="491" y="217"/>
                  </a:cubicBezTo>
                  <a:cubicBezTo>
                    <a:pt x="498" y="94"/>
                    <a:pt x="397" y="0"/>
                    <a:pt x="28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18" name="Google Shape;1418;p70"/>
            <p:cNvSpPr/>
            <p:nvPr/>
          </p:nvSpPr>
          <p:spPr>
            <a:xfrm>
              <a:off x="5073950" y="2348650"/>
              <a:ext cx="12275" cy="10550"/>
            </a:xfrm>
            <a:custGeom>
              <a:avLst/>
              <a:gdLst/>
              <a:ahLst/>
              <a:cxnLst/>
              <a:rect l="l" t="t" r="r" b="b"/>
              <a:pathLst>
                <a:path w="491" h="422" extrusionOk="0">
                  <a:moveTo>
                    <a:pt x="282" y="1"/>
                  </a:moveTo>
                  <a:cubicBezTo>
                    <a:pt x="94" y="1"/>
                    <a:pt x="0" y="224"/>
                    <a:pt x="130" y="361"/>
                  </a:cubicBezTo>
                  <a:cubicBezTo>
                    <a:pt x="174" y="403"/>
                    <a:pt x="227" y="421"/>
                    <a:pt x="278" y="421"/>
                  </a:cubicBezTo>
                  <a:cubicBezTo>
                    <a:pt x="387" y="421"/>
                    <a:pt x="491" y="337"/>
                    <a:pt x="491" y="210"/>
                  </a:cubicBezTo>
                  <a:cubicBezTo>
                    <a:pt x="491" y="94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19" name="Google Shape;1419;p70"/>
            <p:cNvSpPr/>
            <p:nvPr/>
          </p:nvSpPr>
          <p:spPr>
            <a:xfrm>
              <a:off x="5073950" y="2362525"/>
              <a:ext cx="12275" cy="10550"/>
            </a:xfrm>
            <a:custGeom>
              <a:avLst/>
              <a:gdLst/>
              <a:ahLst/>
              <a:cxnLst/>
              <a:rect l="l" t="t" r="r" b="b"/>
              <a:pathLst>
                <a:path w="491" h="422" extrusionOk="0">
                  <a:moveTo>
                    <a:pt x="282" y="1"/>
                  </a:moveTo>
                  <a:cubicBezTo>
                    <a:pt x="94" y="1"/>
                    <a:pt x="0" y="224"/>
                    <a:pt x="130" y="361"/>
                  </a:cubicBezTo>
                  <a:cubicBezTo>
                    <a:pt x="174" y="403"/>
                    <a:pt x="227" y="422"/>
                    <a:pt x="278" y="422"/>
                  </a:cubicBezTo>
                  <a:cubicBezTo>
                    <a:pt x="387" y="422"/>
                    <a:pt x="491" y="338"/>
                    <a:pt x="491" y="210"/>
                  </a:cubicBezTo>
                  <a:cubicBezTo>
                    <a:pt x="491" y="95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20" name="Google Shape;1420;p70"/>
            <p:cNvSpPr/>
            <p:nvPr/>
          </p:nvSpPr>
          <p:spPr>
            <a:xfrm>
              <a:off x="5074000" y="2376400"/>
              <a:ext cx="12225" cy="10500"/>
            </a:xfrm>
            <a:custGeom>
              <a:avLst/>
              <a:gdLst/>
              <a:ahLst/>
              <a:cxnLst/>
              <a:rect l="l" t="t" r="r" b="b"/>
              <a:pathLst>
                <a:path w="489" h="420" extrusionOk="0">
                  <a:moveTo>
                    <a:pt x="291" y="1"/>
                  </a:moveTo>
                  <a:cubicBezTo>
                    <a:pt x="287" y="1"/>
                    <a:pt x="284" y="1"/>
                    <a:pt x="280" y="1"/>
                  </a:cubicBezTo>
                  <a:cubicBezTo>
                    <a:pt x="277" y="1"/>
                    <a:pt x="274" y="1"/>
                    <a:pt x="271" y="1"/>
                  </a:cubicBezTo>
                  <a:cubicBezTo>
                    <a:pt x="89" y="1"/>
                    <a:pt x="0" y="227"/>
                    <a:pt x="128" y="355"/>
                  </a:cubicBezTo>
                  <a:cubicBezTo>
                    <a:pt x="173" y="400"/>
                    <a:pt x="228" y="420"/>
                    <a:pt x="281" y="420"/>
                  </a:cubicBezTo>
                  <a:cubicBezTo>
                    <a:pt x="388" y="420"/>
                    <a:pt x="489" y="336"/>
                    <a:pt x="489" y="210"/>
                  </a:cubicBezTo>
                  <a:cubicBezTo>
                    <a:pt x="489" y="99"/>
                    <a:pt x="401" y="1"/>
                    <a:pt x="29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21" name="Google Shape;1421;p70"/>
            <p:cNvSpPr/>
            <p:nvPr/>
          </p:nvSpPr>
          <p:spPr>
            <a:xfrm>
              <a:off x="5088000" y="2362525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9" y="1"/>
                  </a:moveTo>
                  <a:cubicBezTo>
                    <a:pt x="102" y="1"/>
                    <a:pt x="1" y="224"/>
                    <a:pt x="138" y="361"/>
                  </a:cubicBezTo>
                  <a:cubicBezTo>
                    <a:pt x="180" y="403"/>
                    <a:pt x="231" y="422"/>
                    <a:pt x="283" y="422"/>
                  </a:cubicBezTo>
                  <a:cubicBezTo>
                    <a:pt x="392" y="422"/>
                    <a:pt x="499" y="338"/>
                    <a:pt x="499" y="210"/>
                  </a:cubicBezTo>
                  <a:cubicBezTo>
                    <a:pt x="499" y="95"/>
                    <a:pt x="405" y="1"/>
                    <a:pt x="28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422" name="Google Shape;1422;p70"/>
          <p:cNvGrpSpPr/>
          <p:nvPr/>
        </p:nvGrpSpPr>
        <p:grpSpPr>
          <a:xfrm>
            <a:off x="10676246" y="5255695"/>
            <a:ext cx="246645" cy="213828"/>
            <a:chOff x="5037700" y="2430325"/>
            <a:chExt cx="75950" cy="65850"/>
          </a:xfrm>
        </p:grpSpPr>
        <p:sp>
          <p:nvSpPr>
            <p:cNvPr id="1423" name="Google Shape;1423;p70"/>
            <p:cNvSpPr/>
            <p:nvPr/>
          </p:nvSpPr>
          <p:spPr>
            <a:xfrm>
              <a:off x="5059700" y="2430325"/>
              <a:ext cx="53950" cy="65850"/>
            </a:xfrm>
            <a:custGeom>
              <a:avLst/>
              <a:gdLst/>
              <a:ahLst/>
              <a:cxnLst/>
              <a:rect l="l" t="t" r="r" b="b"/>
              <a:pathLst>
                <a:path w="2158" h="2634" extrusionOk="0">
                  <a:moveTo>
                    <a:pt x="1" y="1"/>
                  </a:moveTo>
                  <a:lnTo>
                    <a:pt x="866" y="1321"/>
                  </a:lnTo>
                  <a:lnTo>
                    <a:pt x="1" y="2633"/>
                  </a:lnTo>
                  <a:lnTo>
                    <a:pt x="1292" y="2633"/>
                  </a:lnTo>
                  <a:lnTo>
                    <a:pt x="2157" y="1321"/>
                  </a:lnTo>
                  <a:lnTo>
                    <a:pt x="129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24" name="Google Shape;1424;p70"/>
            <p:cNvSpPr/>
            <p:nvPr/>
          </p:nvSpPr>
          <p:spPr>
            <a:xfrm>
              <a:off x="5037700" y="2430325"/>
              <a:ext cx="34100" cy="65850"/>
            </a:xfrm>
            <a:custGeom>
              <a:avLst/>
              <a:gdLst/>
              <a:ahLst/>
              <a:cxnLst/>
              <a:rect l="l" t="t" r="r" b="b"/>
              <a:pathLst>
                <a:path w="1364" h="2634" extrusionOk="0">
                  <a:moveTo>
                    <a:pt x="1" y="1"/>
                  </a:moveTo>
                  <a:lnTo>
                    <a:pt x="866" y="1321"/>
                  </a:lnTo>
                  <a:lnTo>
                    <a:pt x="1" y="2633"/>
                  </a:lnTo>
                  <a:lnTo>
                    <a:pt x="498" y="2633"/>
                  </a:lnTo>
                  <a:lnTo>
                    <a:pt x="1364" y="1321"/>
                  </a:lnTo>
                  <a:lnTo>
                    <a:pt x="49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425" name="Google Shape;1425;p70"/>
          <p:cNvGrpSpPr/>
          <p:nvPr/>
        </p:nvGrpSpPr>
        <p:grpSpPr>
          <a:xfrm>
            <a:off x="9902252" y="4944298"/>
            <a:ext cx="230685" cy="130172"/>
            <a:chOff x="4756975" y="2341800"/>
            <a:chExt cx="91975" cy="51925"/>
          </a:xfrm>
        </p:grpSpPr>
        <p:sp>
          <p:nvSpPr>
            <p:cNvPr id="1426" name="Google Shape;1426;p70"/>
            <p:cNvSpPr/>
            <p:nvPr/>
          </p:nvSpPr>
          <p:spPr>
            <a:xfrm>
              <a:off x="4756975" y="2341800"/>
              <a:ext cx="10650" cy="9150"/>
            </a:xfrm>
            <a:custGeom>
              <a:avLst/>
              <a:gdLst/>
              <a:ahLst/>
              <a:cxnLst/>
              <a:rect l="l" t="t" r="r" b="b"/>
              <a:pathLst>
                <a:path w="426" h="366" extrusionOk="0">
                  <a:moveTo>
                    <a:pt x="245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3" y="348"/>
                    <a:pt x="199" y="365"/>
                    <a:pt x="244" y="365"/>
                  </a:cubicBezTo>
                  <a:cubicBezTo>
                    <a:pt x="337" y="365"/>
                    <a:pt x="426" y="293"/>
                    <a:pt x="426" y="181"/>
                  </a:cubicBezTo>
                  <a:cubicBezTo>
                    <a:pt x="426" y="80"/>
                    <a:pt x="346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27" name="Google Shape;1427;p70"/>
            <p:cNvSpPr/>
            <p:nvPr/>
          </p:nvSpPr>
          <p:spPr>
            <a:xfrm>
              <a:off x="4777350" y="2341800"/>
              <a:ext cx="10650" cy="9150"/>
            </a:xfrm>
            <a:custGeom>
              <a:avLst/>
              <a:gdLst/>
              <a:ahLst/>
              <a:cxnLst/>
              <a:rect l="l" t="t" r="r" b="b"/>
              <a:pathLst>
                <a:path w="426" h="366" extrusionOk="0">
                  <a:moveTo>
                    <a:pt x="245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3" y="348"/>
                    <a:pt x="199" y="365"/>
                    <a:pt x="244" y="365"/>
                  </a:cubicBezTo>
                  <a:cubicBezTo>
                    <a:pt x="337" y="365"/>
                    <a:pt x="426" y="293"/>
                    <a:pt x="426" y="181"/>
                  </a:cubicBezTo>
                  <a:cubicBezTo>
                    <a:pt x="426" y="80"/>
                    <a:pt x="339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28" name="Google Shape;1428;p70"/>
            <p:cNvSpPr/>
            <p:nvPr/>
          </p:nvSpPr>
          <p:spPr>
            <a:xfrm>
              <a:off x="4797725" y="2341800"/>
              <a:ext cx="10475" cy="9150"/>
            </a:xfrm>
            <a:custGeom>
              <a:avLst/>
              <a:gdLst/>
              <a:ahLst/>
              <a:cxnLst/>
              <a:rect l="l" t="t" r="r" b="b"/>
              <a:pathLst>
                <a:path w="419" h="366" extrusionOk="0">
                  <a:moveTo>
                    <a:pt x="238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1" y="348"/>
                    <a:pt x="195" y="365"/>
                    <a:pt x="239" y="365"/>
                  </a:cubicBezTo>
                  <a:cubicBezTo>
                    <a:pt x="330" y="365"/>
                    <a:pt x="418" y="293"/>
                    <a:pt x="418" y="181"/>
                  </a:cubicBezTo>
                  <a:cubicBezTo>
                    <a:pt x="418" y="80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29" name="Google Shape;1429;p70"/>
            <p:cNvSpPr/>
            <p:nvPr/>
          </p:nvSpPr>
          <p:spPr>
            <a:xfrm>
              <a:off x="4818100" y="2341800"/>
              <a:ext cx="10475" cy="9150"/>
            </a:xfrm>
            <a:custGeom>
              <a:avLst/>
              <a:gdLst/>
              <a:ahLst/>
              <a:cxnLst/>
              <a:rect l="l" t="t" r="r" b="b"/>
              <a:pathLst>
                <a:path w="419" h="366" extrusionOk="0">
                  <a:moveTo>
                    <a:pt x="238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1" y="348"/>
                    <a:pt x="195" y="365"/>
                    <a:pt x="239" y="365"/>
                  </a:cubicBezTo>
                  <a:cubicBezTo>
                    <a:pt x="330" y="365"/>
                    <a:pt x="418" y="293"/>
                    <a:pt x="418" y="181"/>
                  </a:cubicBezTo>
                  <a:cubicBezTo>
                    <a:pt x="418" y="80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30" name="Google Shape;1430;p70"/>
            <p:cNvSpPr/>
            <p:nvPr/>
          </p:nvSpPr>
          <p:spPr>
            <a:xfrm>
              <a:off x="4768675" y="2352625"/>
              <a:ext cx="8875" cy="9025"/>
            </a:xfrm>
            <a:custGeom>
              <a:avLst/>
              <a:gdLst/>
              <a:ahLst/>
              <a:cxnLst/>
              <a:rect l="l" t="t" r="r" b="b"/>
              <a:pathLst>
                <a:path w="355" h="361" extrusionOk="0">
                  <a:moveTo>
                    <a:pt x="174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74" y="361"/>
                  </a:cubicBezTo>
                  <a:cubicBezTo>
                    <a:pt x="275" y="361"/>
                    <a:pt x="354" y="281"/>
                    <a:pt x="354" y="181"/>
                  </a:cubicBezTo>
                  <a:cubicBezTo>
                    <a:pt x="354" y="87"/>
                    <a:pt x="275" y="0"/>
                    <a:pt x="174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31" name="Google Shape;1431;p70"/>
            <p:cNvSpPr/>
            <p:nvPr/>
          </p:nvSpPr>
          <p:spPr>
            <a:xfrm>
              <a:off x="4787425" y="2352625"/>
              <a:ext cx="10500" cy="9125"/>
            </a:xfrm>
            <a:custGeom>
              <a:avLst/>
              <a:gdLst/>
              <a:ahLst/>
              <a:cxnLst/>
              <a:rect l="l" t="t" r="r" b="b"/>
              <a:pathLst>
                <a:path w="420" h="365" extrusionOk="0">
                  <a:moveTo>
                    <a:pt x="239" y="0"/>
                  </a:moveTo>
                  <a:cubicBezTo>
                    <a:pt x="80" y="0"/>
                    <a:pt x="1" y="195"/>
                    <a:pt x="116" y="310"/>
                  </a:cubicBezTo>
                  <a:cubicBezTo>
                    <a:pt x="152" y="348"/>
                    <a:pt x="196" y="365"/>
                    <a:pt x="240" y="365"/>
                  </a:cubicBezTo>
                  <a:cubicBezTo>
                    <a:pt x="331" y="365"/>
                    <a:pt x="419" y="292"/>
                    <a:pt x="419" y="181"/>
                  </a:cubicBezTo>
                  <a:cubicBezTo>
                    <a:pt x="419" y="87"/>
                    <a:pt x="340" y="0"/>
                    <a:pt x="239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32" name="Google Shape;1432;p70"/>
            <p:cNvSpPr/>
            <p:nvPr/>
          </p:nvSpPr>
          <p:spPr>
            <a:xfrm>
              <a:off x="4809250" y="2352625"/>
              <a:ext cx="9050" cy="9025"/>
            </a:xfrm>
            <a:custGeom>
              <a:avLst/>
              <a:gdLst/>
              <a:ahLst/>
              <a:cxnLst/>
              <a:rect l="l" t="t" r="r" b="b"/>
              <a:pathLst>
                <a:path w="362" h="361" extrusionOk="0">
                  <a:moveTo>
                    <a:pt x="181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81" y="361"/>
                  </a:cubicBezTo>
                  <a:cubicBezTo>
                    <a:pt x="282" y="361"/>
                    <a:pt x="361" y="281"/>
                    <a:pt x="361" y="181"/>
                  </a:cubicBezTo>
                  <a:cubicBezTo>
                    <a:pt x="361" y="87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33" name="Google Shape;1433;p70"/>
            <p:cNvSpPr/>
            <p:nvPr/>
          </p:nvSpPr>
          <p:spPr>
            <a:xfrm>
              <a:off x="4829625" y="2352625"/>
              <a:ext cx="9050" cy="9025"/>
            </a:xfrm>
            <a:custGeom>
              <a:avLst/>
              <a:gdLst/>
              <a:ahLst/>
              <a:cxnLst/>
              <a:rect l="l" t="t" r="r" b="b"/>
              <a:pathLst>
                <a:path w="362" h="361" extrusionOk="0">
                  <a:moveTo>
                    <a:pt x="181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81" y="361"/>
                  </a:cubicBezTo>
                  <a:cubicBezTo>
                    <a:pt x="282" y="361"/>
                    <a:pt x="361" y="281"/>
                    <a:pt x="361" y="181"/>
                  </a:cubicBezTo>
                  <a:cubicBezTo>
                    <a:pt x="361" y="87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34" name="Google Shape;1434;p70"/>
            <p:cNvSpPr/>
            <p:nvPr/>
          </p:nvSpPr>
          <p:spPr>
            <a:xfrm>
              <a:off x="4777350" y="2363250"/>
              <a:ext cx="10650" cy="9025"/>
            </a:xfrm>
            <a:custGeom>
              <a:avLst/>
              <a:gdLst/>
              <a:ahLst/>
              <a:cxnLst/>
              <a:rect l="l" t="t" r="r" b="b"/>
              <a:pathLst>
                <a:path w="426" h="361" extrusionOk="0">
                  <a:moveTo>
                    <a:pt x="245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2" y="345"/>
                    <a:pt x="197" y="361"/>
                    <a:pt x="241" y="361"/>
                  </a:cubicBezTo>
                  <a:cubicBezTo>
                    <a:pt x="335" y="361"/>
                    <a:pt x="426" y="289"/>
                    <a:pt x="426" y="181"/>
                  </a:cubicBezTo>
                  <a:cubicBezTo>
                    <a:pt x="426" y="80"/>
                    <a:pt x="339" y="1"/>
                    <a:pt x="245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35" name="Google Shape;1435;p70"/>
            <p:cNvSpPr/>
            <p:nvPr/>
          </p:nvSpPr>
          <p:spPr>
            <a:xfrm>
              <a:off x="4797725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0" y="345"/>
                    <a:pt x="193" y="361"/>
                    <a:pt x="236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36" name="Google Shape;1436;p70"/>
            <p:cNvSpPr/>
            <p:nvPr/>
          </p:nvSpPr>
          <p:spPr>
            <a:xfrm>
              <a:off x="4818100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0" y="345"/>
                    <a:pt x="193" y="361"/>
                    <a:pt x="236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37" name="Google Shape;1437;p70"/>
            <p:cNvSpPr/>
            <p:nvPr/>
          </p:nvSpPr>
          <p:spPr>
            <a:xfrm>
              <a:off x="4838475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08" y="311"/>
                  </a:cubicBezTo>
                  <a:cubicBezTo>
                    <a:pt x="145" y="345"/>
                    <a:pt x="190" y="361"/>
                    <a:pt x="233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38" name="Google Shape;1438;p70"/>
            <p:cNvSpPr/>
            <p:nvPr/>
          </p:nvSpPr>
          <p:spPr>
            <a:xfrm>
              <a:off x="4768675" y="2374075"/>
              <a:ext cx="8875" cy="9050"/>
            </a:xfrm>
            <a:custGeom>
              <a:avLst/>
              <a:gdLst/>
              <a:ahLst/>
              <a:cxnLst/>
              <a:rect l="l" t="t" r="r" b="b"/>
              <a:pathLst>
                <a:path w="355" h="362" extrusionOk="0">
                  <a:moveTo>
                    <a:pt x="174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74" y="361"/>
                  </a:cubicBezTo>
                  <a:cubicBezTo>
                    <a:pt x="275" y="361"/>
                    <a:pt x="354" y="282"/>
                    <a:pt x="354" y="181"/>
                  </a:cubicBezTo>
                  <a:cubicBezTo>
                    <a:pt x="354" y="80"/>
                    <a:pt x="275" y="0"/>
                    <a:pt x="174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39" name="Google Shape;1439;p70"/>
            <p:cNvSpPr/>
            <p:nvPr/>
          </p:nvSpPr>
          <p:spPr>
            <a:xfrm>
              <a:off x="4787425" y="2374075"/>
              <a:ext cx="10500" cy="9150"/>
            </a:xfrm>
            <a:custGeom>
              <a:avLst/>
              <a:gdLst/>
              <a:ahLst/>
              <a:cxnLst/>
              <a:rect l="l" t="t" r="r" b="b"/>
              <a:pathLst>
                <a:path w="420" h="366" extrusionOk="0">
                  <a:moveTo>
                    <a:pt x="239" y="0"/>
                  </a:moveTo>
                  <a:cubicBezTo>
                    <a:pt x="80" y="0"/>
                    <a:pt x="1" y="195"/>
                    <a:pt x="116" y="311"/>
                  </a:cubicBezTo>
                  <a:cubicBezTo>
                    <a:pt x="152" y="348"/>
                    <a:pt x="196" y="365"/>
                    <a:pt x="240" y="365"/>
                  </a:cubicBezTo>
                  <a:cubicBezTo>
                    <a:pt x="331" y="365"/>
                    <a:pt x="419" y="293"/>
                    <a:pt x="419" y="181"/>
                  </a:cubicBezTo>
                  <a:cubicBezTo>
                    <a:pt x="419" y="80"/>
                    <a:pt x="340" y="0"/>
                    <a:pt x="239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40" name="Google Shape;1440;p70"/>
            <p:cNvSpPr/>
            <p:nvPr/>
          </p:nvSpPr>
          <p:spPr>
            <a:xfrm>
              <a:off x="4809250" y="2374075"/>
              <a:ext cx="9050" cy="9050"/>
            </a:xfrm>
            <a:custGeom>
              <a:avLst/>
              <a:gdLst/>
              <a:ahLst/>
              <a:cxnLst/>
              <a:rect l="l" t="t" r="r" b="b"/>
              <a:pathLst>
                <a:path w="362" h="362" extrusionOk="0">
                  <a:moveTo>
                    <a:pt x="181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81" y="361"/>
                  </a:cubicBezTo>
                  <a:cubicBezTo>
                    <a:pt x="282" y="361"/>
                    <a:pt x="361" y="282"/>
                    <a:pt x="361" y="181"/>
                  </a:cubicBezTo>
                  <a:cubicBezTo>
                    <a:pt x="361" y="80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41" name="Google Shape;1441;p70"/>
            <p:cNvSpPr/>
            <p:nvPr/>
          </p:nvSpPr>
          <p:spPr>
            <a:xfrm>
              <a:off x="4829625" y="2374075"/>
              <a:ext cx="9050" cy="9050"/>
            </a:xfrm>
            <a:custGeom>
              <a:avLst/>
              <a:gdLst/>
              <a:ahLst/>
              <a:cxnLst/>
              <a:rect l="l" t="t" r="r" b="b"/>
              <a:pathLst>
                <a:path w="362" h="362" extrusionOk="0">
                  <a:moveTo>
                    <a:pt x="181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81" y="361"/>
                  </a:cubicBezTo>
                  <a:cubicBezTo>
                    <a:pt x="282" y="361"/>
                    <a:pt x="361" y="282"/>
                    <a:pt x="361" y="181"/>
                  </a:cubicBezTo>
                  <a:cubicBezTo>
                    <a:pt x="361" y="80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42" name="Google Shape;1442;p70"/>
            <p:cNvSpPr/>
            <p:nvPr/>
          </p:nvSpPr>
          <p:spPr>
            <a:xfrm>
              <a:off x="4756975" y="2384725"/>
              <a:ext cx="10650" cy="9000"/>
            </a:xfrm>
            <a:custGeom>
              <a:avLst/>
              <a:gdLst/>
              <a:ahLst/>
              <a:cxnLst/>
              <a:rect l="l" t="t" r="r" b="b"/>
              <a:pathLst>
                <a:path w="426" h="360" extrusionOk="0">
                  <a:moveTo>
                    <a:pt x="245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2" y="344"/>
                    <a:pt x="197" y="360"/>
                    <a:pt x="241" y="360"/>
                  </a:cubicBezTo>
                  <a:cubicBezTo>
                    <a:pt x="335" y="360"/>
                    <a:pt x="426" y="289"/>
                    <a:pt x="426" y="180"/>
                  </a:cubicBezTo>
                  <a:cubicBezTo>
                    <a:pt x="426" y="79"/>
                    <a:pt x="346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43" name="Google Shape;1443;p70"/>
            <p:cNvSpPr/>
            <p:nvPr/>
          </p:nvSpPr>
          <p:spPr>
            <a:xfrm>
              <a:off x="4777350" y="2384725"/>
              <a:ext cx="10650" cy="9000"/>
            </a:xfrm>
            <a:custGeom>
              <a:avLst/>
              <a:gdLst/>
              <a:ahLst/>
              <a:cxnLst/>
              <a:rect l="l" t="t" r="r" b="b"/>
              <a:pathLst>
                <a:path w="426" h="360" extrusionOk="0">
                  <a:moveTo>
                    <a:pt x="245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2" y="344"/>
                    <a:pt x="197" y="360"/>
                    <a:pt x="241" y="360"/>
                  </a:cubicBezTo>
                  <a:cubicBezTo>
                    <a:pt x="335" y="360"/>
                    <a:pt x="426" y="289"/>
                    <a:pt x="426" y="180"/>
                  </a:cubicBezTo>
                  <a:cubicBezTo>
                    <a:pt x="426" y="79"/>
                    <a:pt x="339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44" name="Google Shape;1444;p70"/>
            <p:cNvSpPr/>
            <p:nvPr/>
          </p:nvSpPr>
          <p:spPr>
            <a:xfrm>
              <a:off x="4797725" y="2384725"/>
              <a:ext cx="10475" cy="9000"/>
            </a:xfrm>
            <a:custGeom>
              <a:avLst/>
              <a:gdLst/>
              <a:ahLst/>
              <a:cxnLst/>
              <a:rect l="l" t="t" r="r" b="b"/>
              <a:pathLst>
                <a:path w="419" h="360" extrusionOk="0">
                  <a:moveTo>
                    <a:pt x="238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0" y="344"/>
                    <a:pt x="193" y="360"/>
                    <a:pt x="236" y="360"/>
                  </a:cubicBezTo>
                  <a:cubicBezTo>
                    <a:pt x="328" y="360"/>
                    <a:pt x="418" y="289"/>
                    <a:pt x="418" y="180"/>
                  </a:cubicBezTo>
                  <a:cubicBezTo>
                    <a:pt x="418" y="79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45" name="Google Shape;1445;p70"/>
            <p:cNvSpPr/>
            <p:nvPr/>
          </p:nvSpPr>
          <p:spPr>
            <a:xfrm>
              <a:off x="4818100" y="2384725"/>
              <a:ext cx="10475" cy="9000"/>
            </a:xfrm>
            <a:custGeom>
              <a:avLst/>
              <a:gdLst/>
              <a:ahLst/>
              <a:cxnLst/>
              <a:rect l="l" t="t" r="r" b="b"/>
              <a:pathLst>
                <a:path w="419" h="360" extrusionOk="0">
                  <a:moveTo>
                    <a:pt x="238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0" y="344"/>
                    <a:pt x="193" y="360"/>
                    <a:pt x="236" y="360"/>
                  </a:cubicBezTo>
                  <a:cubicBezTo>
                    <a:pt x="328" y="360"/>
                    <a:pt x="418" y="289"/>
                    <a:pt x="418" y="180"/>
                  </a:cubicBezTo>
                  <a:cubicBezTo>
                    <a:pt x="418" y="79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446" name="Google Shape;1446;p70"/>
          <p:cNvGrpSpPr/>
          <p:nvPr/>
        </p:nvGrpSpPr>
        <p:grpSpPr>
          <a:xfrm>
            <a:off x="10258169" y="5595894"/>
            <a:ext cx="283329" cy="234348"/>
            <a:chOff x="4943575" y="2516350"/>
            <a:chExt cx="98675" cy="81700"/>
          </a:xfrm>
        </p:grpSpPr>
        <p:sp>
          <p:nvSpPr>
            <p:cNvPr id="1447" name="Google Shape;1447;p70"/>
            <p:cNvSpPr/>
            <p:nvPr/>
          </p:nvSpPr>
          <p:spPr>
            <a:xfrm>
              <a:off x="5036450" y="2554750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0"/>
                  </a:moveTo>
                  <a:cubicBezTo>
                    <a:pt x="51" y="0"/>
                    <a:pt x="0" y="101"/>
                    <a:pt x="65" y="166"/>
                  </a:cubicBezTo>
                  <a:cubicBezTo>
                    <a:pt x="83" y="184"/>
                    <a:pt x="106" y="192"/>
                    <a:pt x="129" y="192"/>
                  </a:cubicBezTo>
                  <a:cubicBezTo>
                    <a:pt x="179" y="192"/>
                    <a:pt x="229" y="153"/>
                    <a:pt x="224" y="94"/>
                  </a:cubicBezTo>
                  <a:cubicBezTo>
                    <a:pt x="231" y="44"/>
                    <a:pt x="188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48" name="Google Shape;1448;p70"/>
            <p:cNvSpPr/>
            <p:nvPr/>
          </p:nvSpPr>
          <p:spPr>
            <a:xfrm>
              <a:off x="5028150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23" y="0"/>
                  </a:moveTo>
                  <a:cubicBezTo>
                    <a:pt x="37" y="0"/>
                    <a:pt x="0" y="101"/>
                    <a:pt x="58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49" name="Google Shape;1449;p70"/>
            <p:cNvSpPr/>
            <p:nvPr/>
          </p:nvSpPr>
          <p:spPr>
            <a:xfrm>
              <a:off x="50281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6" y="184"/>
                    <a:pt x="99" y="192"/>
                    <a:pt x="123" y="192"/>
                  </a:cubicBezTo>
                  <a:cubicBezTo>
                    <a:pt x="173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50" name="Google Shape;1450;p70"/>
            <p:cNvSpPr/>
            <p:nvPr/>
          </p:nvSpPr>
          <p:spPr>
            <a:xfrm>
              <a:off x="5028150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23" y="0"/>
                  </a:moveTo>
                  <a:cubicBezTo>
                    <a:pt x="37" y="0"/>
                    <a:pt x="0" y="101"/>
                    <a:pt x="58" y="166"/>
                  </a:cubicBezTo>
                  <a:cubicBezTo>
                    <a:pt x="77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51" name="Google Shape;1451;p70"/>
            <p:cNvSpPr/>
            <p:nvPr/>
          </p:nvSpPr>
          <p:spPr>
            <a:xfrm>
              <a:off x="50197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52" name="Google Shape;1452;p70"/>
            <p:cNvSpPr/>
            <p:nvPr/>
          </p:nvSpPr>
          <p:spPr>
            <a:xfrm>
              <a:off x="5019675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30" y="0"/>
                  </a:moveTo>
                  <a:cubicBezTo>
                    <a:pt x="44" y="0"/>
                    <a:pt x="0" y="101"/>
                    <a:pt x="58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53" name="Google Shape;1453;p70"/>
            <p:cNvSpPr/>
            <p:nvPr/>
          </p:nvSpPr>
          <p:spPr>
            <a:xfrm>
              <a:off x="50196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9" y="184"/>
                    <a:pt x="102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54" name="Google Shape;1454;p70"/>
            <p:cNvSpPr/>
            <p:nvPr/>
          </p:nvSpPr>
          <p:spPr>
            <a:xfrm>
              <a:off x="5019675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30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7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55" name="Google Shape;1455;p70"/>
            <p:cNvSpPr/>
            <p:nvPr/>
          </p:nvSpPr>
          <p:spPr>
            <a:xfrm>
              <a:off x="5019725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5" y="41"/>
                    <a:pt x="184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56" name="Google Shape;1456;p70"/>
            <p:cNvSpPr/>
            <p:nvPr/>
          </p:nvSpPr>
          <p:spPr>
            <a:xfrm>
              <a:off x="501120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57" name="Google Shape;1457;p70"/>
            <p:cNvSpPr/>
            <p:nvPr/>
          </p:nvSpPr>
          <p:spPr>
            <a:xfrm>
              <a:off x="501125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58" name="Google Shape;1458;p70"/>
            <p:cNvSpPr/>
            <p:nvPr/>
          </p:nvSpPr>
          <p:spPr>
            <a:xfrm>
              <a:off x="501120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59" name="Google Shape;1459;p70"/>
            <p:cNvSpPr/>
            <p:nvPr/>
          </p:nvSpPr>
          <p:spPr>
            <a:xfrm>
              <a:off x="501120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58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60" name="Google Shape;1460;p70"/>
            <p:cNvSpPr/>
            <p:nvPr/>
          </p:nvSpPr>
          <p:spPr>
            <a:xfrm>
              <a:off x="501120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2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61" name="Google Shape;1461;p70"/>
            <p:cNvSpPr/>
            <p:nvPr/>
          </p:nvSpPr>
          <p:spPr>
            <a:xfrm>
              <a:off x="501125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62" name="Google Shape;1462;p70"/>
            <p:cNvSpPr/>
            <p:nvPr/>
          </p:nvSpPr>
          <p:spPr>
            <a:xfrm>
              <a:off x="501120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58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63" name="Google Shape;1463;p70"/>
            <p:cNvSpPr/>
            <p:nvPr/>
          </p:nvSpPr>
          <p:spPr>
            <a:xfrm>
              <a:off x="5002725" y="2524100"/>
              <a:ext cx="5750" cy="4775"/>
            </a:xfrm>
            <a:custGeom>
              <a:avLst/>
              <a:gdLst/>
              <a:ahLst/>
              <a:cxnLst/>
              <a:rect l="l" t="t" r="r" b="b"/>
              <a:pathLst>
                <a:path w="230" h="191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64" name="Google Shape;1464;p70"/>
            <p:cNvSpPr/>
            <p:nvPr/>
          </p:nvSpPr>
          <p:spPr>
            <a:xfrm>
              <a:off x="500272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65" name="Google Shape;1465;p70"/>
            <p:cNvSpPr/>
            <p:nvPr/>
          </p:nvSpPr>
          <p:spPr>
            <a:xfrm>
              <a:off x="500277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66" name="Google Shape;1466;p70"/>
            <p:cNvSpPr/>
            <p:nvPr/>
          </p:nvSpPr>
          <p:spPr>
            <a:xfrm>
              <a:off x="500272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67" name="Google Shape;1467;p70"/>
            <p:cNvSpPr/>
            <p:nvPr/>
          </p:nvSpPr>
          <p:spPr>
            <a:xfrm>
              <a:off x="500272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58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68" name="Google Shape;1468;p70"/>
            <p:cNvSpPr/>
            <p:nvPr/>
          </p:nvSpPr>
          <p:spPr>
            <a:xfrm>
              <a:off x="500272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69" name="Google Shape;1469;p70"/>
            <p:cNvSpPr/>
            <p:nvPr/>
          </p:nvSpPr>
          <p:spPr>
            <a:xfrm>
              <a:off x="500277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70" name="Google Shape;1470;p70"/>
            <p:cNvSpPr/>
            <p:nvPr/>
          </p:nvSpPr>
          <p:spPr>
            <a:xfrm>
              <a:off x="500272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58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71" name="Google Shape;1471;p70"/>
            <p:cNvSpPr/>
            <p:nvPr/>
          </p:nvSpPr>
          <p:spPr>
            <a:xfrm>
              <a:off x="5002725" y="2585575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1"/>
                  </a:moveTo>
                  <a:cubicBezTo>
                    <a:pt x="44" y="1"/>
                    <a:pt x="1" y="102"/>
                    <a:pt x="65" y="167"/>
                  </a:cubicBezTo>
                  <a:cubicBezTo>
                    <a:pt x="83" y="184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72" name="Google Shape;1472;p70"/>
            <p:cNvSpPr/>
            <p:nvPr/>
          </p:nvSpPr>
          <p:spPr>
            <a:xfrm>
              <a:off x="4994250" y="25163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73" name="Google Shape;1473;p70"/>
            <p:cNvSpPr/>
            <p:nvPr/>
          </p:nvSpPr>
          <p:spPr>
            <a:xfrm>
              <a:off x="4994250" y="2524100"/>
              <a:ext cx="5750" cy="4775"/>
            </a:xfrm>
            <a:custGeom>
              <a:avLst/>
              <a:gdLst/>
              <a:ahLst/>
              <a:cxnLst/>
              <a:rect l="l" t="t" r="r" b="b"/>
              <a:pathLst>
                <a:path w="230" h="191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74" name="Google Shape;1474;p70"/>
            <p:cNvSpPr/>
            <p:nvPr/>
          </p:nvSpPr>
          <p:spPr>
            <a:xfrm>
              <a:off x="499425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75" name="Google Shape;1475;p70"/>
            <p:cNvSpPr/>
            <p:nvPr/>
          </p:nvSpPr>
          <p:spPr>
            <a:xfrm>
              <a:off x="499430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76" name="Google Shape;1476;p70"/>
            <p:cNvSpPr/>
            <p:nvPr/>
          </p:nvSpPr>
          <p:spPr>
            <a:xfrm>
              <a:off x="499425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77" name="Google Shape;1477;p70"/>
            <p:cNvSpPr/>
            <p:nvPr/>
          </p:nvSpPr>
          <p:spPr>
            <a:xfrm>
              <a:off x="49942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78" name="Google Shape;1478;p70"/>
            <p:cNvSpPr/>
            <p:nvPr/>
          </p:nvSpPr>
          <p:spPr>
            <a:xfrm>
              <a:off x="499425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79" name="Google Shape;1479;p70"/>
            <p:cNvSpPr/>
            <p:nvPr/>
          </p:nvSpPr>
          <p:spPr>
            <a:xfrm>
              <a:off x="499430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80" name="Google Shape;1480;p70"/>
            <p:cNvSpPr/>
            <p:nvPr/>
          </p:nvSpPr>
          <p:spPr>
            <a:xfrm>
              <a:off x="499425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81" name="Google Shape;1481;p70"/>
            <p:cNvSpPr/>
            <p:nvPr/>
          </p:nvSpPr>
          <p:spPr>
            <a:xfrm>
              <a:off x="4994250" y="2585575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1"/>
                  </a:moveTo>
                  <a:cubicBezTo>
                    <a:pt x="44" y="1"/>
                    <a:pt x="1" y="102"/>
                    <a:pt x="65" y="167"/>
                  </a:cubicBezTo>
                  <a:cubicBezTo>
                    <a:pt x="83" y="184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82" name="Google Shape;1482;p70"/>
            <p:cNvSpPr/>
            <p:nvPr/>
          </p:nvSpPr>
          <p:spPr>
            <a:xfrm>
              <a:off x="4994250" y="2593150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1"/>
                  </a:moveTo>
                  <a:cubicBezTo>
                    <a:pt x="44" y="1"/>
                    <a:pt x="1" y="109"/>
                    <a:pt x="65" y="166"/>
                  </a:cubicBezTo>
                  <a:cubicBezTo>
                    <a:pt x="84" y="187"/>
                    <a:pt x="107" y="196"/>
                    <a:pt x="130" y="196"/>
                  </a:cubicBezTo>
                  <a:cubicBezTo>
                    <a:pt x="180" y="196"/>
                    <a:pt x="229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83" name="Google Shape;1483;p70"/>
            <p:cNvSpPr/>
            <p:nvPr/>
          </p:nvSpPr>
          <p:spPr>
            <a:xfrm>
              <a:off x="498577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84" name="Google Shape;1484;p70"/>
            <p:cNvSpPr/>
            <p:nvPr/>
          </p:nvSpPr>
          <p:spPr>
            <a:xfrm>
              <a:off x="49858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85" name="Google Shape;1485;p70"/>
            <p:cNvSpPr/>
            <p:nvPr/>
          </p:nvSpPr>
          <p:spPr>
            <a:xfrm>
              <a:off x="498577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86" name="Google Shape;1486;p70"/>
            <p:cNvSpPr/>
            <p:nvPr/>
          </p:nvSpPr>
          <p:spPr>
            <a:xfrm>
              <a:off x="49857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87" name="Google Shape;1487;p70"/>
            <p:cNvSpPr/>
            <p:nvPr/>
          </p:nvSpPr>
          <p:spPr>
            <a:xfrm>
              <a:off x="498577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88" name="Google Shape;1488;p70"/>
            <p:cNvSpPr/>
            <p:nvPr/>
          </p:nvSpPr>
          <p:spPr>
            <a:xfrm>
              <a:off x="498582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89" name="Google Shape;1489;p70"/>
            <p:cNvSpPr/>
            <p:nvPr/>
          </p:nvSpPr>
          <p:spPr>
            <a:xfrm>
              <a:off x="498577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90" name="Google Shape;1490;p70"/>
            <p:cNvSpPr/>
            <p:nvPr/>
          </p:nvSpPr>
          <p:spPr>
            <a:xfrm>
              <a:off x="497730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91" name="Google Shape;1491;p70"/>
            <p:cNvSpPr/>
            <p:nvPr/>
          </p:nvSpPr>
          <p:spPr>
            <a:xfrm>
              <a:off x="497735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92" name="Google Shape;1492;p70"/>
            <p:cNvSpPr/>
            <p:nvPr/>
          </p:nvSpPr>
          <p:spPr>
            <a:xfrm>
              <a:off x="497730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93" name="Google Shape;1493;p70"/>
            <p:cNvSpPr/>
            <p:nvPr/>
          </p:nvSpPr>
          <p:spPr>
            <a:xfrm>
              <a:off x="497730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94" name="Google Shape;1494;p70"/>
            <p:cNvSpPr/>
            <p:nvPr/>
          </p:nvSpPr>
          <p:spPr>
            <a:xfrm>
              <a:off x="497730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95" name="Google Shape;1495;p70"/>
            <p:cNvSpPr/>
            <p:nvPr/>
          </p:nvSpPr>
          <p:spPr>
            <a:xfrm>
              <a:off x="497735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96" name="Google Shape;1496;p70"/>
            <p:cNvSpPr/>
            <p:nvPr/>
          </p:nvSpPr>
          <p:spPr>
            <a:xfrm>
              <a:off x="497730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97" name="Google Shape;1497;p70"/>
            <p:cNvSpPr/>
            <p:nvPr/>
          </p:nvSpPr>
          <p:spPr>
            <a:xfrm>
              <a:off x="496882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6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98" name="Google Shape;1498;p70"/>
            <p:cNvSpPr/>
            <p:nvPr/>
          </p:nvSpPr>
          <p:spPr>
            <a:xfrm>
              <a:off x="4968875" y="2539400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21" y="1"/>
                  </a:moveTo>
                  <a:cubicBezTo>
                    <a:pt x="46" y="1"/>
                    <a:pt x="1" y="104"/>
                    <a:pt x="64" y="160"/>
                  </a:cubicBezTo>
                  <a:cubicBezTo>
                    <a:pt x="82" y="181"/>
                    <a:pt x="106" y="190"/>
                    <a:pt x="129" y="190"/>
                  </a:cubicBezTo>
                  <a:cubicBezTo>
                    <a:pt x="179" y="190"/>
                    <a:pt x="227" y="149"/>
                    <a:pt x="222" y="95"/>
                  </a:cubicBezTo>
                  <a:cubicBezTo>
                    <a:pt x="222" y="37"/>
                    <a:pt x="186" y="1"/>
                    <a:pt x="128" y="1"/>
                  </a:cubicBezTo>
                  <a:cubicBezTo>
                    <a:pt x="126" y="1"/>
                    <a:pt x="123" y="1"/>
                    <a:pt x="12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99" name="Google Shape;1499;p70"/>
            <p:cNvSpPr/>
            <p:nvPr/>
          </p:nvSpPr>
          <p:spPr>
            <a:xfrm>
              <a:off x="496882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6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00" name="Google Shape;1500;p70"/>
            <p:cNvSpPr/>
            <p:nvPr/>
          </p:nvSpPr>
          <p:spPr>
            <a:xfrm>
              <a:off x="4968825" y="2554750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0"/>
                  </a:moveTo>
                  <a:cubicBezTo>
                    <a:pt x="51" y="0"/>
                    <a:pt x="1" y="101"/>
                    <a:pt x="66" y="166"/>
                  </a:cubicBezTo>
                  <a:cubicBezTo>
                    <a:pt x="84" y="184"/>
                    <a:pt x="107" y="192"/>
                    <a:pt x="130" y="192"/>
                  </a:cubicBezTo>
                  <a:cubicBezTo>
                    <a:pt x="180" y="192"/>
                    <a:pt x="229" y="153"/>
                    <a:pt x="224" y="94"/>
                  </a:cubicBezTo>
                  <a:cubicBezTo>
                    <a:pt x="231" y="44"/>
                    <a:pt x="188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01" name="Google Shape;1501;p70"/>
            <p:cNvSpPr/>
            <p:nvPr/>
          </p:nvSpPr>
          <p:spPr>
            <a:xfrm>
              <a:off x="496882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6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02" name="Google Shape;1502;p70"/>
            <p:cNvSpPr/>
            <p:nvPr/>
          </p:nvSpPr>
          <p:spPr>
            <a:xfrm>
              <a:off x="496887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4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03" name="Google Shape;1503;p70"/>
            <p:cNvSpPr/>
            <p:nvPr/>
          </p:nvSpPr>
          <p:spPr>
            <a:xfrm>
              <a:off x="4968825" y="2577825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1"/>
                  </a:moveTo>
                  <a:cubicBezTo>
                    <a:pt x="51" y="1"/>
                    <a:pt x="1" y="101"/>
                    <a:pt x="66" y="166"/>
                  </a:cubicBezTo>
                  <a:cubicBezTo>
                    <a:pt x="84" y="185"/>
                    <a:pt x="107" y="193"/>
                    <a:pt x="130" y="193"/>
                  </a:cubicBezTo>
                  <a:cubicBezTo>
                    <a:pt x="180" y="193"/>
                    <a:pt x="229" y="154"/>
                    <a:pt x="224" y="94"/>
                  </a:cubicBezTo>
                  <a:cubicBezTo>
                    <a:pt x="231" y="44"/>
                    <a:pt x="188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04" name="Google Shape;1504;p70"/>
            <p:cNvSpPr/>
            <p:nvPr/>
          </p:nvSpPr>
          <p:spPr>
            <a:xfrm>
              <a:off x="4960525" y="2531675"/>
              <a:ext cx="5625" cy="4900"/>
            </a:xfrm>
            <a:custGeom>
              <a:avLst/>
              <a:gdLst/>
              <a:ahLst/>
              <a:cxnLst/>
              <a:rect l="l" t="t" r="r" b="b"/>
              <a:pathLst>
                <a:path w="225" h="196" extrusionOk="0">
                  <a:moveTo>
                    <a:pt x="123" y="0"/>
                  </a:moveTo>
                  <a:cubicBezTo>
                    <a:pt x="37" y="0"/>
                    <a:pt x="1" y="108"/>
                    <a:pt x="59" y="166"/>
                  </a:cubicBezTo>
                  <a:cubicBezTo>
                    <a:pt x="79" y="187"/>
                    <a:pt x="103" y="195"/>
                    <a:pt x="126" y="195"/>
                  </a:cubicBezTo>
                  <a:cubicBezTo>
                    <a:pt x="177" y="195"/>
                    <a:pt x="224" y="153"/>
                    <a:pt x="224" y="94"/>
                  </a:cubicBezTo>
                  <a:cubicBezTo>
                    <a:pt x="217" y="43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05" name="Google Shape;1505;p70"/>
            <p:cNvSpPr/>
            <p:nvPr/>
          </p:nvSpPr>
          <p:spPr>
            <a:xfrm>
              <a:off x="496057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14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5" y="181"/>
                    <a:pt x="99" y="190"/>
                    <a:pt x="122" y="190"/>
                  </a:cubicBezTo>
                  <a:cubicBezTo>
                    <a:pt x="172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1" y="1"/>
                  </a:cubicBezTo>
                  <a:cubicBezTo>
                    <a:pt x="119" y="1"/>
                    <a:pt x="116" y="1"/>
                    <a:pt x="11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06" name="Google Shape;1506;p70"/>
            <p:cNvSpPr/>
            <p:nvPr/>
          </p:nvSpPr>
          <p:spPr>
            <a:xfrm>
              <a:off x="4960525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23" y="0"/>
                  </a:moveTo>
                  <a:cubicBezTo>
                    <a:pt x="37" y="0"/>
                    <a:pt x="1" y="101"/>
                    <a:pt x="59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07" name="Google Shape;1507;p70"/>
            <p:cNvSpPr/>
            <p:nvPr/>
          </p:nvSpPr>
          <p:spPr>
            <a:xfrm>
              <a:off x="496052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7" y="184"/>
                    <a:pt x="100" y="192"/>
                    <a:pt x="123" y="192"/>
                  </a:cubicBezTo>
                  <a:cubicBezTo>
                    <a:pt x="173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08" name="Google Shape;1508;p70"/>
            <p:cNvSpPr/>
            <p:nvPr/>
          </p:nvSpPr>
          <p:spPr>
            <a:xfrm>
              <a:off x="4960525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23" y="0"/>
                  </a:moveTo>
                  <a:cubicBezTo>
                    <a:pt x="37" y="0"/>
                    <a:pt x="1" y="101"/>
                    <a:pt x="59" y="166"/>
                  </a:cubicBezTo>
                  <a:cubicBezTo>
                    <a:pt x="78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09" name="Google Shape;1509;p70"/>
            <p:cNvSpPr/>
            <p:nvPr/>
          </p:nvSpPr>
          <p:spPr>
            <a:xfrm>
              <a:off x="4960575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34" y="1"/>
                  </a:moveTo>
                  <a:cubicBezTo>
                    <a:pt x="130" y="1"/>
                    <a:pt x="126" y="1"/>
                    <a:pt x="121" y="2"/>
                  </a:cubicBezTo>
                  <a:cubicBezTo>
                    <a:pt x="119" y="1"/>
                    <a:pt x="116" y="1"/>
                    <a:pt x="113" y="1"/>
                  </a:cubicBezTo>
                  <a:cubicBezTo>
                    <a:pt x="33" y="1"/>
                    <a:pt x="1" y="104"/>
                    <a:pt x="57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6" y="41"/>
                    <a:pt x="184" y="1"/>
                    <a:pt x="13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10" name="Google Shape;1510;p70"/>
            <p:cNvSpPr/>
            <p:nvPr/>
          </p:nvSpPr>
          <p:spPr>
            <a:xfrm>
              <a:off x="496052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7" y="185"/>
                    <a:pt x="100" y="193"/>
                    <a:pt x="123" y="193"/>
                  </a:cubicBezTo>
                  <a:cubicBezTo>
                    <a:pt x="173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23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11" name="Google Shape;1511;p70"/>
            <p:cNvSpPr/>
            <p:nvPr/>
          </p:nvSpPr>
          <p:spPr>
            <a:xfrm>
              <a:off x="4952050" y="2531675"/>
              <a:ext cx="5625" cy="4900"/>
            </a:xfrm>
            <a:custGeom>
              <a:avLst/>
              <a:gdLst/>
              <a:ahLst/>
              <a:cxnLst/>
              <a:rect l="l" t="t" r="r" b="b"/>
              <a:pathLst>
                <a:path w="225" h="196" extrusionOk="0">
                  <a:moveTo>
                    <a:pt x="131" y="0"/>
                  </a:moveTo>
                  <a:cubicBezTo>
                    <a:pt x="44" y="0"/>
                    <a:pt x="1" y="108"/>
                    <a:pt x="59" y="166"/>
                  </a:cubicBezTo>
                  <a:cubicBezTo>
                    <a:pt x="79" y="187"/>
                    <a:pt x="103" y="195"/>
                    <a:pt x="126" y="195"/>
                  </a:cubicBezTo>
                  <a:cubicBezTo>
                    <a:pt x="177" y="195"/>
                    <a:pt x="224" y="153"/>
                    <a:pt x="224" y="94"/>
                  </a:cubicBezTo>
                  <a:cubicBezTo>
                    <a:pt x="217" y="43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12" name="Google Shape;1512;p70"/>
            <p:cNvSpPr/>
            <p:nvPr/>
          </p:nvSpPr>
          <p:spPr>
            <a:xfrm>
              <a:off x="495210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2" y="190"/>
                    <a:pt x="125" y="190"/>
                  </a:cubicBezTo>
                  <a:cubicBezTo>
                    <a:pt x="176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9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13" name="Google Shape;1513;p70"/>
            <p:cNvSpPr/>
            <p:nvPr/>
          </p:nvSpPr>
          <p:spPr>
            <a:xfrm>
              <a:off x="4952050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31" y="0"/>
                  </a:moveTo>
                  <a:cubicBezTo>
                    <a:pt x="44" y="0"/>
                    <a:pt x="1" y="101"/>
                    <a:pt x="59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14" name="Google Shape;1514;p70"/>
            <p:cNvSpPr/>
            <p:nvPr/>
          </p:nvSpPr>
          <p:spPr>
            <a:xfrm>
              <a:off x="49520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15" name="Google Shape;1515;p70"/>
            <p:cNvSpPr/>
            <p:nvPr/>
          </p:nvSpPr>
          <p:spPr>
            <a:xfrm>
              <a:off x="4952050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8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16" name="Google Shape;1516;p70"/>
            <p:cNvSpPr/>
            <p:nvPr/>
          </p:nvSpPr>
          <p:spPr>
            <a:xfrm>
              <a:off x="4952100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40" y="1"/>
                  </a:moveTo>
                  <a:cubicBezTo>
                    <a:pt x="136" y="1"/>
                    <a:pt x="132" y="1"/>
                    <a:pt x="129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6" y="41"/>
                    <a:pt x="184" y="1"/>
                    <a:pt x="14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17" name="Google Shape;1517;p70"/>
            <p:cNvSpPr/>
            <p:nvPr/>
          </p:nvSpPr>
          <p:spPr>
            <a:xfrm>
              <a:off x="495205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18" name="Google Shape;1518;p70"/>
            <p:cNvSpPr/>
            <p:nvPr/>
          </p:nvSpPr>
          <p:spPr>
            <a:xfrm>
              <a:off x="494357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1" y="0"/>
                  </a:moveTo>
                  <a:cubicBezTo>
                    <a:pt x="44" y="0"/>
                    <a:pt x="1" y="108"/>
                    <a:pt x="66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19" name="Google Shape;1519;p70"/>
            <p:cNvSpPr/>
            <p:nvPr/>
          </p:nvSpPr>
          <p:spPr>
            <a:xfrm>
              <a:off x="49436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1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2" y="190"/>
                    <a:pt x="125" y="190"/>
                  </a:cubicBezTo>
                  <a:cubicBezTo>
                    <a:pt x="176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9" y="1"/>
                  </a:cubicBezTo>
                  <a:cubicBezTo>
                    <a:pt x="126" y="1"/>
                    <a:pt x="123" y="1"/>
                    <a:pt x="12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20" name="Google Shape;1520;p70"/>
            <p:cNvSpPr/>
            <p:nvPr/>
          </p:nvSpPr>
          <p:spPr>
            <a:xfrm>
              <a:off x="494357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1" y="0"/>
                  </a:moveTo>
                  <a:cubicBezTo>
                    <a:pt x="44" y="0"/>
                    <a:pt x="1" y="101"/>
                    <a:pt x="66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21" name="Google Shape;1521;p70"/>
            <p:cNvSpPr/>
            <p:nvPr/>
          </p:nvSpPr>
          <p:spPr>
            <a:xfrm>
              <a:off x="49435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22" name="Google Shape;1522;p70"/>
            <p:cNvSpPr/>
            <p:nvPr/>
          </p:nvSpPr>
          <p:spPr>
            <a:xfrm>
              <a:off x="494357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1" y="0"/>
                  </a:moveTo>
                  <a:cubicBezTo>
                    <a:pt x="44" y="0"/>
                    <a:pt x="1" y="101"/>
                    <a:pt x="66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30" y="148"/>
                    <a:pt x="224" y="87"/>
                  </a:cubicBezTo>
                  <a:cubicBezTo>
                    <a:pt x="224" y="37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23" name="Google Shape;1523;p70"/>
            <p:cNvSpPr/>
            <p:nvPr/>
          </p:nvSpPr>
          <p:spPr>
            <a:xfrm>
              <a:off x="494362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40" y="1"/>
                  </a:moveTo>
                  <a:cubicBezTo>
                    <a:pt x="136" y="1"/>
                    <a:pt x="132" y="1"/>
                    <a:pt x="129" y="2"/>
                  </a:cubicBezTo>
                  <a:cubicBezTo>
                    <a:pt x="126" y="1"/>
                    <a:pt x="123" y="1"/>
                    <a:pt x="121" y="1"/>
                  </a:cubicBezTo>
                  <a:cubicBezTo>
                    <a:pt x="39" y="1"/>
                    <a:pt x="1" y="104"/>
                    <a:pt x="64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4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24" name="Google Shape;1524;p70"/>
            <p:cNvSpPr/>
            <p:nvPr/>
          </p:nvSpPr>
          <p:spPr>
            <a:xfrm>
              <a:off x="494357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525" name="Google Shape;1525;p70"/>
          <p:cNvSpPr/>
          <p:nvPr/>
        </p:nvSpPr>
        <p:spPr>
          <a:xfrm>
            <a:off x="10278893" y="4568089"/>
            <a:ext cx="232449" cy="232449"/>
          </a:xfrm>
          <a:custGeom>
            <a:avLst/>
            <a:gdLst/>
            <a:ahLst/>
            <a:cxnLst/>
            <a:rect l="l" t="t" r="r" b="b"/>
            <a:pathLst>
              <a:path w="208163" h="208163" extrusionOk="0">
                <a:moveTo>
                  <a:pt x="79632" y="48546"/>
                </a:moveTo>
                <a:cubicBezTo>
                  <a:pt x="80399" y="48546"/>
                  <a:pt x="81191" y="48783"/>
                  <a:pt x="81877" y="49126"/>
                </a:cubicBezTo>
                <a:lnTo>
                  <a:pt x="158203" y="101306"/>
                </a:lnTo>
                <a:cubicBezTo>
                  <a:pt x="159036" y="101861"/>
                  <a:pt x="159591" y="102971"/>
                  <a:pt x="159591" y="104081"/>
                </a:cubicBezTo>
                <a:cubicBezTo>
                  <a:pt x="159591" y="105191"/>
                  <a:pt x="159036" y="106302"/>
                  <a:pt x="158203" y="106857"/>
                </a:cubicBezTo>
                <a:lnTo>
                  <a:pt x="81877" y="159036"/>
                </a:lnTo>
                <a:cubicBezTo>
                  <a:pt x="81045" y="159314"/>
                  <a:pt x="80489" y="159591"/>
                  <a:pt x="79934" y="159591"/>
                </a:cubicBezTo>
                <a:cubicBezTo>
                  <a:pt x="79379" y="159591"/>
                  <a:pt x="78547" y="159591"/>
                  <a:pt x="78269" y="159314"/>
                </a:cubicBezTo>
                <a:cubicBezTo>
                  <a:pt x="77159" y="158481"/>
                  <a:pt x="76326" y="157371"/>
                  <a:pt x="76326" y="156260"/>
                </a:cubicBezTo>
                <a:lnTo>
                  <a:pt x="76326" y="52179"/>
                </a:lnTo>
                <a:cubicBezTo>
                  <a:pt x="76326" y="50792"/>
                  <a:pt x="77159" y="49681"/>
                  <a:pt x="78269" y="48849"/>
                </a:cubicBezTo>
                <a:cubicBezTo>
                  <a:pt x="78693" y="48637"/>
                  <a:pt x="79158" y="48546"/>
                  <a:pt x="79632" y="48546"/>
                </a:cubicBezTo>
                <a:close/>
                <a:moveTo>
                  <a:pt x="104081" y="0"/>
                </a:moveTo>
                <a:cubicBezTo>
                  <a:pt x="46628" y="0"/>
                  <a:pt x="0" y="46628"/>
                  <a:pt x="0" y="104081"/>
                </a:cubicBezTo>
                <a:cubicBezTo>
                  <a:pt x="0" y="161534"/>
                  <a:pt x="46628" y="208162"/>
                  <a:pt x="104081" y="208162"/>
                </a:cubicBezTo>
                <a:cubicBezTo>
                  <a:pt x="161534" y="208162"/>
                  <a:pt x="208162" y="161534"/>
                  <a:pt x="208162" y="104081"/>
                </a:cubicBezTo>
                <a:cubicBezTo>
                  <a:pt x="208162" y="46628"/>
                  <a:pt x="161534" y="0"/>
                  <a:pt x="104081" y="0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526" name="Google Shape;1526;p70"/>
          <p:cNvSpPr/>
          <p:nvPr/>
        </p:nvSpPr>
        <p:spPr>
          <a:xfrm>
            <a:off x="10700568" y="4606513"/>
            <a:ext cx="198000" cy="155600"/>
          </a:xfrm>
          <a:prstGeom prst="stripedRightArrow">
            <a:avLst>
              <a:gd name="adj1" fmla="val 50000"/>
              <a:gd name="adj2" fmla="val 50000"/>
            </a:avLst>
          </a:prstGeom>
          <a:solidFill>
            <a:srgbClr val="869F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527" name="Google Shape;1527;p70"/>
          <p:cNvSpPr/>
          <p:nvPr/>
        </p:nvSpPr>
        <p:spPr>
          <a:xfrm>
            <a:off x="9503385" y="3701096"/>
            <a:ext cx="157600" cy="157600"/>
          </a:xfrm>
          <a:prstGeom prst="curvedRightArrow">
            <a:avLst>
              <a:gd name="adj1" fmla="val 25000"/>
              <a:gd name="adj2" fmla="val 50000"/>
              <a:gd name="adj3" fmla="val 25000"/>
            </a:avLst>
          </a:pr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528" name="Google Shape;1528;p70"/>
          <p:cNvSpPr/>
          <p:nvPr/>
        </p:nvSpPr>
        <p:spPr>
          <a:xfrm flipH="1">
            <a:off x="9913207" y="3701096"/>
            <a:ext cx="157600" cy="157600"/>
          </a:xfrm>
          <a:prstGeom prst="curvedRightArrow">
            <a:avLst>
              <a:gd name="adj1" fmla="val 25000"/>
              <a:gd name="adj2" fmla="val 50000"/>
              <a:gd name="adj3" fmla="val 25000"/>
            </a:avLst>
          </a:pr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529" name="Google Shape;1529;p70"/>
          <p:cNvSpPr txBox="1">
            <a:spLocks noGrp="1"/>
          </p:cNvSpPr>
          <p:nvPr>
            <p:ph type="title" idx="4294967295"/>
          </p:nvPr>
        </p:nvSpPr>
        <p:spPr>
          <a:xfrm>
            <a:off x="0" y="681038"/>
            <a:ext cx="10280650" cy="642937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/>
            <a:r>
              <a:rPr lang="fa-IR" dirty="0">
                <a:solidFill>
                  <a:schemeClr val="lt1"/>
                </a:solidFill>
                <a:cs typeface="B Nazanin" panose="00000700000000000000" pitchFamily="2" charset="-78"/>
              </a:rPr>
              <a:t>از منابع گرافیکی قابل ویرایش ما استفاده کنید...</a:t>
            </a:r>
            <a:endParaRPr dirty="0"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5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34" name="Google Shape;1534;p71"/>
          <p:cNvGrpSpPr/>
          <p:nvPr/>
        </p:nvGrpSpPr>
        <p:grpSpPr>
          <a:xfrm>
            <a:off x="8908357" y="4779329"/>
            <a:ext cx="747515" cy="688663"/>
            <a:chOff x="6652051" y="3714143"/>
            <a:chExt cx="560636" cy="516497"/>
          </a:xfrm>
        </p:grpSpPr>
        <p:grpSp>
          <p:nvGrpSpPr>
            <p:cNvPr id="1535" name="Google Shape;1535;p71"/>
            <p:cNvGrpSpPr/>
            <p:nvPr/>
          </p:nvGrpSpPr>
          <p:grpSpPr>
            <a:xfrm>
              <a:off x="6669657" y="3716715"/>
              <a:ext cx="466768" cy="464314"/>
              <a:chOff x="3139766" y="765669"/>
              <a:chExt cx="886380" cy="881888"/>
            </a:xfrm>
          </p:grpSpPr>
          <p:grpSp>
            <p:nvGrpSpPr>
              <p:cNvPr id="1536" name="Google Shape;1536;p71"/>
              <p:cNvGrpSpPr/>
              <p:nvPr/>
            </p:nvGrpSpPr>
            <p:grpSpPr>
              <a:xfrm>
                <a:off x="3139766" y="765669"/>
                <a:ext cx="886380" cy="881888"/>
                <a:chOff x="3139766" y="765669"/>
                <a:chExt cx="886380" cy="881888"/>
              </a:xfrm>
            </p:grpSpPr>
            <p:sp>
              <p:nvSpPr>
                <p:cNvPr id="1537" name="Google Shape;1537;p71"/>
                <p:cNvSpPr/>
                <p:nvPr/>
              </p:nvSpPr>
              <p:spPr>
                <a:xfrm>
                  <a:off x="3139766" y="765669"/>
                  <a:ext cx="733591" cy="881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964" h="80501" extrusionOk="0">
                      <a:moveTo>
                        <a:pt x="45863" y="0"/>
                      </a:moveTo>
                      <a:cubicBezTo>
                        <a:pt x="43461" y="0"/>
                        <a:pt x="41054" y="188"/>
                        <a:pt x="38663" y="566"/>
                      </a:cubicBezTo>
                      <a:cubicBezTo>
                        <a:pt x="20352" y="3441"/>
                        <a:pt x="6281" y="16660"/>
                        <a:pt x="1757" y="33161"/>
                      </a:cubicBezTo>
                      <a:lnTo>
                        <a:pt x="4081" y="32487"/>
                      </a:lnTo>
                      <a:lnTo>
                        <a:pt x="4081" y="32487"/>
                      </a:lnTo>
                      <a:cubicBezTo>
                        <a:pt x="4756" y="33871"/>
                        <a:pt x="3939" y="34971"/>
                        <a:pt x="3496" y="36213"/>
                      </a:cubicBezTo>
                      <a:cubicBezTo>
                        <a:pt x="3088" y="37384"/>
                        <a:pt x="2129" y="37207"/>
                        <a:pt x="1384" y="37295"/>
                      </a:cubicBezTo>
                      <a:cubicBezTo>
                        <a:pt x="1207" y="37313"/>
                        <a:pt x="1012" y="37348"/>
                        <a:pt x="816" y="37366"/>
                      </a:cubicBezTo>
                      <a:cubicBezTo>
                        <a:pt x="36" y="41997"/>
                        <a:pt x="0" y="46717"/>
                        <a:pt x="728" y="51348"/>
                      </a:cubicBezTo>
                      <a:cubicBezTo>
                        <a:pt x="2644" y="63591"/>
                        <a:pt x="9528" y="73847"/>
                        <a:pt x="19057" y="80501"/>
                      </a:cubicBezTo>
                      <a:cubicBezTo>
                        <a:pt x="18897" y="80217"/>
                        <a:pt x="18737" y="79950"/>
                        <a:pt x="18560" y="79684"/>
                      </a:cubicBezTo>
                      <a:cubicBezTo>
                        <a:pt x="18099" y="79010"/>
                        <a:pt x="17069" y="77928"/>
                        <a:pt x="17194" y="77768"/>
                      </a:cubicBezTo>
                      <a:cubicBezTo>
                        <a:pt x="18081" y="76703"/>
                        <a:pt x="16094" y="76632"/>
                        <a:pt x="16626" y="75834"/>
                      </a:cubicBezTo>
                      <a:cubicBezTo>
                        <a:pt x="15206" y="74876"/>
                        <a:pt x="14816" y="73652"/>
                        <a:pt x="15277" y="71948"/>
                      </a:cubicBezTo>
                      <a:cubicBezTo>
                        <a:pt x="15455" y="71292"/>
                        <a:pt x="15100" y="70529"/>
                        <a:pt x="14426" y="69854"/>
                      </a:cubicBezTo>
                      <a:cubicBezTo>
                        <a:pt x="13468" y="68896"/>
                        <a:pt x="12811" y="67601"/>
                        <a:pt x="12101" y="66394"/>
                      </a:cubicBezTo>
                      <a:cubicBezTo>
                        <a:pt x="11782" y="65862"/>
                        <a:pt x="11338" y="65152"/>
                        <a:pt x="11463" y="64620"/>
                      </a:cubicBezTo>
                      <a:cubicBezTo>
                        <a:pt x="11871" y="62739"/>
                        <a:pt x="12172" y="60734"/>
                        <a:pt x="13095" y="59102"/>
                      </a:cubicBezTo>
                      <a:cubicBezTo>
                        <a:pt x="14337" y="56919"/>
                        <a:pt x="14284" y="54914"/>
                        <a:pt x="13343" y="51969"/>
                      </a:cubicBezTo>
                      <a:lnTo>
                        <a:pt x="13343" y="51969"/>
                      </a:lnTo>
                      <a:cubicBezTo>
                        <a:pt x="12811" y="53619"/>
                        <a:pt x="11888" y="53229"/>
                        <a:pt x="11090" y="53353"/>
                      </a:cubicBezTo>
                      <a:cubicBezTo>
                        <a:pt x="10814" y="53401"/>
                        <a:pt x="10612" y="53439"/>
                        <a:pt x="10447" y="53439"/>
                      </a:cubicBezTo>
                      <a:cubicBezTo>
                        <a:pt x="9997" y="53439"/>
                        <a:pt x="9823" y="53151"/>
                        <a:pt x="9174" y="51969"/>
                      </a:cubicBezTo>
                      <a:cubicBezTo>
                        <a:pt x="7861" y="50763"/>
                        <a:pt x="6619" y="49485"/>
                        <a:pt x="5447" y="48136"/>
                      </a:cubicBezTo>
                      <a:cubicBezTo>
                        <a:pt x="5270" y="47853"/>
                        <a:pt x="5146" y="47551"/>
                        <a:pt x="5110" y="47214"/>
                      </a:cubicBezTo>
                      <a:cubicBezTo>
                        <a:pt x="4862" y="45759"/>
                        <a:pt x="4649" y="44304"/>
                        <a:pt x="4773" y="42796"/>
                      </a:cubicBezTo>
                      <a:lnTo>
                        <a:pt x="4773" y="42796"/>
                      </a:lnTo>
                      <a:lnTo>
                        <a:pt x="9653" y="51756"/>
                      </a:lnTo>
                      <a:cubicBezTo>
                        <a:pt x="11924" y="50745"/>
                        <a:pt x="13680" y="49201"/>
                        <a:pt x="15650" y="47995"/>
                      </a:cubicBezTo>
                      <a:cubicBezTo>
                        <a:pt x="17034" y="47161"/>
                        <a:pt x="17584" y="45954"/>
                        <a:pt x="18045" y="44606"/>
                      </a:cubicBezTo>
                      <a:cubicBezTo>
                        <a:pt x="18205" y="44109"/>
                        <a:pt x="18329" y="43594"/>
                        <a:pt x="18436" y="43080"/>
                      </a:cubicBezTo>
                      <a:lnTo>
                        <a:pt x="15597" y="40542"/>
                      </a:lnTo>
                      <a:lnTo>
                        <a:pt x="15224" y="41749"/>
                      </a:lnTo>
                      <a:cubicBezTo>
                        <a:pt x="14000" y="41092"/>
                        <a:pt x="12793" y="40507"/>
                        <a:pt x="11640" y="39833"/>
                      </a:cubicBezTo>
                      <a:cubicBezTo>
                        <a:pt x="10593" y="39212"/>
                        <a:pt x="10433" y="38395"/>
                        <a:pt x="11374" y="37082"/>
                      </a:cubicBezTo>
                      <a:lnTo>
                        <a:pt x="11374" y="37082"/>
                      </a:lnTo>
                      <a:cubicBezTo>
                        <a:pt x="12448" y="38789"/>
                        <a:pt x="13681" y="39825"/>
                        <a:pt x="15346" y="39825"/>
                      </a:cubicBezTo>
                      <a:cubicBezTo>
                        <a:pt x="15689" y="39825"/>
                        <a:pt x="16049" y="39781"/>
                        <a:pt x="16431" y="39691"/>
                      </a:cubicBezTo>
                      <a:cubicBezTo>
                        <a:pt x="16437" y="39689"/>
                        <a:pt x="16444" y="39688"/>
                        <a:pt x="16450" y="39688"/>
                      </a:cubicBezTo>
                      <a:cubicBezTo>
                        <a:pt x="16592" y="39688"/>
                        <a:pt x="16795" y="40029"/>
                        <a:pt x="16998" y="40063"/>
                      </a:cubicBezTo>
                      <a:cubicBezTo>
                        <a:pt x="17810" y="40257"/>
                        <a:pt x="18605" y="40492"/>
                        <a:pt x="19428" y="40492"/>
                      </a:cubicBezTo>
                      <a:cubicBezTo>
                        <a:pt x="19811" y="40492"/>
                        <a:pt x="20200" y="40441"/>
                        <a:pt x="20600" y="40312"/>
                      </a:cubicBezTo>
                      <a:cubicBezTo>
                        <a:pt x="21150" y="40152"/>
                        <a:pt x="21718" y="40045"/>
                        <a:pt x="22304" y="40010"/>
                      </a:cubicBezTo>
                      <a:cubicBezTo>
                        <a:pt x="24003" y="41489"/>
                        <a:pt x="25144" y="42940"/>
                        <a:pt x="27015" y="42940"/>
                      </a:cubicBezTo>
                      <a:cubicBezTo>
                        <a:pt x="27253" y="42940"/>
                        <a:pt x="27504" y="42917"/>
                        <a:pt x="27769" y="42867"/>
                      </a:cubicBezTo>
                      <a:cubicBezTo>
                        <a:pt x="27999" y="44251"/>
                        <a:pt x="27875" y="45564"/>
                        <a:pt x="28407" y="46486"/>
                      </a:cubicBezTo>
                      <a:cubicBezTo>
                        <a:pt x="29614" y="48616"/>
                        <a:pt x="31158" y="50532"/>
                        <a:pt x="32701" y="52732"/>
                      </a:cubicBezTo>
                      <a:lnTo>
                        <a:pt x="34600" y="50425"/>
                      </a:lnTo>
                      <a:lnTo>
                        <a:pt x="34103" y="47196"/>
                      </a:lnTo>
                      <a:cubicBezTo>
                        <a:pt x="34972" y="46096"/>
                        <a:pt x="36268" y="45173"/>
                        <a:pt x="36286" y="44251"/>
                      </a:cubicBezTo>
                      <a:cubicBezTo>
                        <a:pt x="36303" y="42707"/>
                        <a:pt x="38503" y="42955"/>
                        <a:pt x="38202" y="41394"/>
                      </a:cubicBezTo>
                      <a:cubicBezTo>
                        <a:pt x="38184" y="41305"/>
                        <a:pt x="39604" y="40986"/>
                        <a:pt x="40313" y="40702"/>
                      </a:cubicBezTo>
                      <a:cubicBezTo>
                        <a:pt x="40650" y="40560"/>
                        <a:pt x="40899" y="40223"/>
                        <a:pt x="41378" y="39797"/>
                      </a:cubicBezTo>
                      <a:lnTo>
                        <a:pt x="44785" y="44978"/>
                      </a:lnTo>
                      <a:lnTo>
                        <a:pt x="46630" y="43914"/>
                      </a:lnTo>
                      <a:cubicBezTo>
                        <a:pt x="47553" y="45102"/>
                        <a:pt x="46754" y="46699"/>
                        <a:pt x="48067" y="47480"/>
                      </a:cubicBezTo>
                      <a:cubicBezTo>
                        <a:pt x="47020" y="50124"/>
                        <a:pt x="48741" y="51508"/>
                        <a:pt x="50445" y="52980"/>
                      </a:cubicBezTo>
                      <a:cubicBezTo>
                        <a:pt x="50764" y="53247"/>
                        <a:pt x="50640" y="54010"/>
                        <a:pt x="50746" y="54684"/>
                      </a:cubicBezTo>
                      <a:cubicBezTo>
                        <a:pt x="49546" y="54279"/>
                        <a:pt x="48739" y="53108"/>
                        <a:pt x="47515" y="53108"/>
                      </a:cubicBezTo>
                      <a:cubicBezTo>
                        <a:pt x="47074" y="53108"/>
                        <a:pt x="46579" y="53260"/>
                        <a:pt x="45991" y="53655"/>
                      </a:cubicBezTo>
                      <a:cubicBezTo>
                        <a:pt x="46130" y="53637"/>
                        <a:pt x="46261" y="53629"/>
                        <a:pt x="46385" y="53629"/>
                      </a:cubicBezTo>
                      <a:cubicBezTo>
                        <a:pt x="47902" y="53629"/>
                        <a:pt x="48314" y="54868"/>
                        <a:pt x="48954" y="55606"/>
                      </a:cubicBezTo>
                      <a:cubicBezTo>
                        <a:pt x="49646" y="56387"/>
                        <a:pt x="51119" y="56937"/>
                        <a:pt x="50782" y="58712"/>
                      </a:cubicBezTo>
                      <a:cubicBezTo>
                        <a:pt x="50925" y="58653"/>
                        <a:pt x="51063" y="58628"/>
                        <a:pt x="51196" y="58628"/>
                      </a:cubicBezTo>
                      <a:cubicBezTo>
                        <a:pt x="52116" y="58628"/>
                        <a:pt x="52822" y="59846"/>
                        <a:pt x="53828" y="59846"/>
                      </a:cubicBezTo>
                      <a:cubicBezTo>
                        <a:pt x="54135" y="59846"/>
                        <a:pt x="54469" y="59733"/>
                        <a:pt x="54845" y="59439"/>
                      </a:cubicBezTo>
                      <a:lnTo>
                        <a:pt x="55431" y="57026"/>
                      </a:lnTo>
                      <a:cubicBezTo>
                        <a:pt x="55147" y="56955"/>
                        <a:pt x="54863" y="56902"/>
                        <a:pt x="54579" y="56849"/>
                      </a:cubicBezTo>
                      <a:cubicBezTo>
                        <a:pt x="53053" y="56760"/>
                        <a:pt x="51385" y="55819"/>
                        <a:pt x="51793" y="55269"/>
                      </a:cubicBezTo>
                      <a:lnTo>
                        <a:pt x="52787" y="54844"/>
                      </a:lnTo>
                      <a:lnTo>
                        <a:pt x="52414" y="52501"/>
                      </a:lnTo>
                      <a:cubicBezTo>
                        <a:pt x="48866" y="49893"/>
                        <a:pt x="48440" y="48917"/>
                        <a:pt x="49770" y="46291"/>
                      </a:cubicBezTo>
                      <a:lnTo>
                        <a:pt x="49770" y="46291"/>
                      </a:lnTo>
                      <a:cubicBezTo>
                        <a:pt x="50462" y="46859"/>
                        <a:pt x="51208" y="47338"/>
                        <a:pt x="51775" y="47977"/>
                      </a:cubicBezTo>
                      <a:cubicBezTo>
                        <a:pt x="52326" y="48562"/>
                        <a:pt x="52698" y="49325"/>
                        <a:pt x="53088" y="49929"/>
                      </a:cubicBezTo>
                      <a:lnTo>
                        <a:pt x="55821" y="46948"/>
                      </a:lnTo>
                      <a:lnTo>
                        <a:pt x="55200" y="42955"/>
                      </a:lnTo>
                      <a:lnTo>
                        <a:pt x="52805" y="41447"/>
                      </a:lnTo>
                      <a:lnTo>
                        <a:pt x="53585" y="38253"/>
                      </a:lnTo>
                      <a:lnTo>
                        <a:pt x="55111" y="39229"/>
                      </a:lnTo>
                      <a:cubicBezTo>
                        <a:pt x="55111" y="40045"/>
                        <a:pt x="55111" y="40542"/>
                        <a:pt x="55111" y="41039"/>
                      </a:cubicBezTo>
                      <a:lnTo>
                        <a:pt x="56300" y="41021"/>
                      </a:lnTo>
                      <a:lnTo>
                        <a:pt x="56034" y="38466"/>
                      </a:lnTo>
                      <a:cubicBezTo>
                        <a:pt x="59778" y="37011"/>
                        <a:pt x="60754" y="35876"/>
                        <a:pt x="62546" y="30925"/>
                      </a:cubicBezTo>
                      <a:lnTo>
                        <a:pt x="59370" y="25407"/>
                      </a:lnTo>
                      <a:lnTo>
                        <a:pt x="60754" y="24609"/>
                      </a:lnTo>
                      <a:cubicBezTo>
                        <a:pt x="60620" y="24079"/>
                        <a:pt x="60336" y="23926"/>
                        <a:pt x="59999" y="23926"/>
                      </a:cubicBezTo>
                      <a:cubicBezTo>
                        <a:pt x="59536" y="23926"/>
                        <a:pt x="58975" y="24215"/>
                        <a:pt x="58567" y="24215"/>
                      </a:cubicBezTo>
                      <a:cubicBezTo>
                        <a:pt x="58326" y="24215"/>
                        <a:pt x="58138" y="24114"/>
                        <a:pt x="58057" y="23792"/>
                      </a:cubicBezTo>
                      <a:lnTo>
                        <a:pt x="59316" y="21344"/>
                      </a:lnTo>
                      <a:lnTo>
                        <a:pt x="60062" y="22692"/>
                      </a:lnTo>
                      <a:lnTo>
                        <a:pt x="61286" y="21858"/>
                      </a:lnTo>
                      <a:lnTo>
                        <a:pt x="63504" y="23775"/>
                      </a:lnTo>
                      <a:lnTo>
                        <a:pt x="64178" y="27040"/>
                      </a:lnTo>
                      <a:cubicBezTo>
                        <a:pt x="64959" y="25993"/>
                        <a:pt x="65598" y="25478"/>
                        <a:pt x="65775" y="24822"/>
                      </a:cubicBezTo>
                      <a:cubicBezTo>
                        <a:pt x="66201" y="23367"/>
                        <a:pt x="64356" y="23225"/>
                        <a:pt x="64089" y="22515"/>
                      </a:cubicBezTo>
                      <a:lnTo>
                        <a:pt x="64444" y="18647"/>
                      </a:lnTo>
                      <a:cubicBezTo>
                        <a:pt x="66520" y="17955"/>
                        <a:pt x="66538" y="17902"/>
                        <a:pt x="66609" y="16305"/>
                      </a:cubicBezTo>
                      <a:cubicBezTo>
                        <a:pt x="66698" y="14229"/>
                        <a:pt x="66840" y="12171"/>
                        <a:pt x="66964" y="10059"/>
                      </a:cubicBezTo>
                      <a:cubicBezTo>
                        <a:pt x="65951" y="8994"/>
                        <a:pt x="64617" y="8884"/>
                        <a:pt x="63235" y="8884"/>
                      </a:cubicBezTo>
                      <a:cubicBezTo>
                        <a:pt x="62876" y="8884"/>
                        <a:pt x="62514" y="8891"/>
                        <a:pt x="62153" y="8891"/>
                      </a:cubicBezTo>
                      <a:cubicBezTo>
                        <a:pt x="62029" y="8891"/>
                        <a:pt x="61906" y="8890"/>
                        <a:pt x="61783" y="8888"/>
                      </a:cubicBezTo>
                      <a:cubicBezTo>
                        <a:pt x="61978" y="8001"/>
                        <a:pt x="62209" y="7362"/>
                        <a:pt x="62262" y="6741"/>
                      </a:cubicBezTo>
                      <a:cubicBezTo>
                        <a:pt x="62297" y="6102"/>
                        <a:pt x="62173" y="5464"/>
                        <a:pt x="62120" y="4701"/>
                      </a:cubicBezTo>
                      <a:lnTo>
                        <a:pt x="65119" y="4239"/>
                      </a:lnTo>
                      <a:cubicBezTo>
                        <a:pt x="59052" y="1427"/>
                        <a:pt x="52479" y="0"/>
                        <a:pt x="45863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1538" name="Google Shape;1538;p71"/>
                <p:cNvSpPr/>
                <p:nvPr/>
              </p:nvSpPr>
              <p:spPr>
                <a:xfrm>
                  <a:off x="3787623" y="1419737"/>
                  <a:ext cx="223361" cy="1940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389" h="17709" extrusionOk="0">
                      <a:moveTo>
                        <a:pt x="17567" y="0"/>
                      </a:moveTo>
                      <a:lnTo>
                        <a:pt x="17567" y="0"/>
                      </a:lnTo>
                      <a:cubicBezTo>
                        <a:pt x="17070" y="1331"/>
                        <a:pt x="16644" y="2697"/>
                        <a:pt x="16307" y="4081"/>
                      </a:cubicBezTo>
                      <a:cubicBezTo>
                        <a:pt x="16278" y="4199"/>
                        <a:pt x="16114" y="4268"/>
                        <a:pt x="16100" y="4268"/>
                      </a:cubicBezTo>
                      <a:cubicBezTo>
                        <a:pt x="16097" y="4268"/>
                        <a:pt x="16100" y="4265"/>
                        <a:pt x="16112" y="4259"/>
                      </a:cubicBezTo>
                      <a:lnTo>
                        <a:pt x="13912" y="3034"/>
                      </a:lnTo>
                      <a:lnTo>
                        <a:pt x="14391" y="1437"/>
                      </a:lnTo>
                      <a:lnTo>
                        <a:pt x="12617" y="337"/>
                      </a:lnTo>
                      <a:cubicBezTo>
                        <a:pt x="12563" y="2112"/>
                        <a:pt x="10416" y="1970"/>
                        <a:pt x="10523" y="3655"/>
                      </a:cubicBezTo>
                      <a:cubicBezTo>
                        <a:pt x="10523" y="3709"/>
                        <a:pt x="10239" y="3797"/>
                        <a:pt x="10079" y="3815"/>
                      </a:cubicBezTo>
                      <a:cubicBezTo>
                        <a:pt x="8287" y="4028"/>
                        <a:pt x="8553" y="4418"/>
                        <a:pt x="7276" y="5305"/>
                      </a:cubicBezTo>
                      <a:cubicBezTo>
                        <a:pt x="5785" y="6352"/>
                        <a:pt x="5466" y="8730"/>
                        <a:pt x="3017" y="8765"/>
                      </a:cubicBezTo>
                      <a:cubicBezTo>
                        <a:pt x="2166" y="8783"/>
                        <a:pt x="1154" y="9919"/>
                        <a:pt x="569" y="10770"/>
                      </a:cubicBezTo>
                      <a:cubicBezTo>
                        <a:pt x="178" y="11356"/>
                        <a:pt x="1" y="12705"/>
                        <a:pt x="374" y="13095"/>
                      </a:cubicBezTo>
                      <a:cubicBezTo>
                        <a:pt x="1687" y="14443"/>
                        <a:pt x="746" y="15810"/>
                        <a:pt x="569" y="17708"/>
                      </a:cubicBezTo>
                      <a:cubicBezTo>
                        <a:pt x="3337" y="16519"/>
                        <a:pt x="5839" y="15668"/>
                        <a:pt x="8074" y="14213"/>
                      </a:cubicBezTo>
                      <a:lnTo>
                        <a:pt x="10558" y="15934"/>
                      </a:lnTo>
                      <a:lnTo>
                        <a:pt x="9866" y="17336"/>
                      </a:lnTo>
                      <a:cubicBezTo>
                        <a:pt x="11960" y="17300"/>
                        <a:pt x="13592" y="16998"/>
                        <a:pt x="14710" y="15508"/>
                      </a:cubicBezTo>
                      <a:cubicBezTo>
                        <a:pt x="16094" y="13645"/>
                        <a:pt x="17585" y="11835"/>
                        <a:pt x="18773" y="9866"/>
                      </a:cubicBezTo>
                      <a:cubicBezTo>
                        <a:pt x="19590" y="8482"/>
                        <a:pt x="20388" y="6885"/>
                        <a:pt x="18862" y="5305"/>
                      </a:cubicBezTo>
                      <a:cubicBezTo>
                        <a:pt x="18596" y="5039"/>
                        <a:pt x="18330" y="4330"/>
                        <a:pt x="18472" y="4099"/>
                      </a:cubicBezTo>
                      <a:cubicBezTo>
                        <a:pt x="19732" y="2307"/>
                        <a:pt x="17372" y="1491"/>
                        <a:pt x="1756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1539" name="Google Shape;1539;p71"/>
                <p:cNvSpPr/>
                <p:nvPr/>
              </p:nvSpPr>
              <p:spPr>
                <a:xfrm>
                  <a:off x="3757694" y="1303888"/>
                  <a:ext cx="77956" cy="970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16" h="8855" extrusionOk="0">
                      <a:moveTo>
                        <a:pt x="5359" y="0"/>
                      </a:moveTo>
                      <a:cubicBezTo>
                        <a:pt x="4649" y="976"/>
                        <a:pt x="3993" y="1774"/>
                        <a:pt x="3460" y="2644"/>
                      </a:cubicBezTo>
                      <a:cubicBezTo>
                        <a:pt x="2910" y="3513"/>
                        <a:pt x="1455" y="3638"/>
                        <a:pt x="1828" y="5181"/>
                      </a:cubicBezTo>
                      <a:cubicBezTo>
                        <a:pt x="1354" y="4803"/>
                        <a:pt x="1037" y="4660"/>
                        <a:pt x="815" y="4660"/>
                      </a:cubicBezTo>
                      <a:cubicBezTo>
                        <a:pt x="256" y="4660"/>
                        <a:pt x="305" y="5571"/>
                        <a:pt x="1" y="5926"/>
                      </a:cubicBezTo>
                      <a:cubicBezTo>
                        <a:pt x="1136" y="7417"/>
                        <a:pt x="1438" y="7577"/>
                        <a:pt x="5412" y="8854"/>
                      </a:cubicBezTo>
                      <a:cubicBezTo>
                        <a:pt x="5590" y="7896"/>
                        <a:pt x="5625" y="7239"/>
                        <a:pt x="5820" y="6636"/>
                      </a:cubicBezTo>
                      <a:cubicBezTo>
                        <a:pt x="6033" y="6015"/>
                        <a:pt x="6335" y="5430"/>
                        <a:pt x="6708" y="4880"/>
                      </a:cubicBezTo>
                      <a:cubicBezTo>
                        <a:pt x="7116" y="4294"/>
                        <a:pt x="5696" y="4170"/>
                        <a:pt x="6459" y="3354"/>
                      </a:cubicBezTo>
                      <a:cubicBezTo>
                        <a:pt x="6849" y="2928"/>
                        <a:pt x="6637" y="1686"/>
                        <a:pt x="6778" y="1384"/>
                      </a:cubicBezTo>
                      <a:cubicBezTo>
                        <a:pt x="6832" y="1224"/>
                        <a:pt x="6867" y="1047"/>
                        <a:pt x="6885" y="870"/>
                      </a:cubicBezTo>
                      <a:lnTo>
                        <a:pt x="5359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1540" name="Google Shape;1540;p71"/>
                <p:cNvSpPr/>
                <p:nvPr/>
              </p:nvSpPr>
              <p:spPr>
                <a:xfrm>
                  <a:off x="3916892" y="1338867"/>
                  <a:ext cx="109254" cy="684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3" h="6247" extrusionOk="0">
                      <a:moveTo>
                        <a:pt x="0" y="1"/>
                      </a:moveTo>
                      <a:lnTo>
                        <a:pt x="266" y="1722"/>
                      </a:lnTo>
                      <a:lnTo>
                        <a:pt x="1668" y="1970"/>
                      </a:lnTo>
                      <a:lnTo>
                        <a:pt x="870" y="3177"/>
                      </a:lnTo>
                      <a:cubicBezTo>
                        <a:pt x="1300" y="3058"/>
                        <a:pt x="1704" y="3001"/>
                        <a:pt x="2079" y="3001"/>
                      </a:cubicBezTo>
                      <a:cubicBezTo>
                        <a:pt x="3221" y="3001"/>
                        <a:pt x="4106" y="3533"/>
                        <a:pt x="4720" y="4508"/>
                      </a:cubicBezTo>
                      <a:cubicBezTo>
                        <a:pt x="5319" y="5452"/>
                        <a:pt x="5558" y="5867"/>
                        <a:pt x="5945" y="5867"/>
                      </a:cubicBezTo>
                      <a:cubicBezTo>
                        <a:pt x="6235" y="5867"/>
                        <a:pt x="6607" y="5635"/>
                        <a:pt x="7275" y="5218"/>
                      </a:cubicBezTo>
                      <a:cubicBezTo>
                        <a:pt x="7453" y="5111"/>
                        <a:pt x="7648" y="5058"/>
                        <a:pt x="7861" y="5022"/>
                      </a:cubicBezTo>
                      <a:lnTo>
                        <a:pt x="9564" y="6247"/>
                      </a:lnTo>
                      <a:lnTo>
                        <a:pt x="9972" y="5679"/>
                      </a:lnTo>
                      <a:cubicBezTo>
                        <a:pt x="9582" y="4809"/>
                        <a:pt x="9262" y="3887"/>
                        <a:pt x="8819" y="3035"/>
                      </a:cubicBezTo>
                      <a:cubicBezTo>
                        <a:pt x="8151" y="1821"/>
                        <a:pt x="7070" y="1194"/>
                        <a:pt x="5857" y="1194"/>
                      </a:cubicBezTo>
                      <a:cubicBezTo>
                        <a:pt x="5138" y="1194"/>
                        <a:pt x="4373" y="1415"/>
                        <a:pt x="3620" y="1864"/>
                      </a:cubicBezTo>
                      <a:cubicBezTo>
                        <a:pt x="3336" y="2024"/>
                        <a:pt x="3052" y="2166"/>
                        <a:pt x="2644" y="2396"/>
                      </a:cubicBezTo>
                      <a:lnTo>
                        <a:pt x="1970" y="462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1541" name="Google Shape;1541;p71"/>
                <p:cNvSpPr/>
                <p:nvPr/>
              </p:nvSpPr>
              <p:spPr>
                <a:xfrm>
                  <a:off x="3865184" y="936118"/>
                  <a:ext cx="73103" cy="1345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73" h="12279" extrusionOk="0">
                      <a:moveTo>
                        <a:pt x="6672" y="1"/>
                      </a:moveTo>
                      <a:lnTo>
                        <a:pt x="6672" y="1"/>
                      </a:lnTo>
                      <a:cubicBezTo>
                        <a:pt x="6223" y="198"/>
                        <a:pt x="5784" y="260"/>
                        <a:pt x="5357" y="260"/>
                      </a:cubicBezTo>
                      <a:cubicBezTo>
                        <a:pt x="4670" y="260"/>
                        <a:pt x="4013" y="100"/>
                        <a:pt x="3390" y="89"/>
                      </a:cubicBezTo>
                      <a:lnTo>
                        <a:pt x="3088" y="2786"/>
                      </a:lnTo>
                      <a:lnTo>
                        <a:pt x="4809" y="5164"/>
                      </a:lnTo>
                      <a:lnTo>
                        <a:pt x="1" y="10771"/>
                      </a:lnTo>
                      <a:lnTo>
                        <a:pt x="1083" y="12279"/>
                      </a:lnTo>
                      <a:lnTo>
                        <a:pt x="6388" y="7772"/>
                      </a:lnTo>
                      <a:cubicBezTo>
                        <a:pt x="4454" y="6495"/>
                        <a:pt x="6175" y="3709"/>
                        <a:pt x="4383" y="2502"/>
                      </a:cubicBezTo>
                      <a:lnTo>
                        <a:pt x="6672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1542" name="Google Shape;1542;p71"/>
                <p:cNvSpPr/>
                <p:nvPr/>
              </p:nvSpPr>
              <p:spPr>
                <a:xfrm>
                  <a:off x="3738260" y="1420756"/>
                  <a:ext cx="79895" cy="168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93" h="1542" extrusionOk="0">
                      <a:moveTo>
                        <a:pt x="4286" y="0"/>
                      </a:moveTo>
                      <a:cubicBezTo>
                        <a:pt x="2949" y="0"/>
                        <a:pt x="1596" y="367"/>
                        <a:pt x="0" y="510"/>
                      </a:cubicBezTo>
                      <a:cubicBezTo>
                        <a:pt x="787" y="973"/>
                        <a:pt x="1302" y="1542"/>
                        <a:pt x="1738" y="1542"/>
                      </a:cubicBezTo>
                      <a:cubicBezTo>
                        <a:pt x="1970" y="1542"/>
                        <a:pt x="2179" y="1380"/>
                        <a:pt x="2396" y="954"/>
                      </a:cubicBezTo>
                      <a:cubicBezTo>
                        <a:pt x="2708" y="1325"/>
                        <a:pt x="3056" y="1432"/>
                        <a:pt x="3417" y="1432"/>
                      </a:cubicBezTo>
                      <a:cubicBezTo>
                        <a:pt x="3816" y="1432"/>
                        <a:pt x="4231" y="1302"/>
                        <a:pt x="4631" y="1256"/>
                      </a:cubicBezTo>
                      <a:cubicBezTo>
                        <a:pt x="5394" y="1149"/>
                        <a:pt x="6157" y="1025"/>
                        <a:pt x="7293" y="830"/>
                      </a:cubicBezTo>
                      <a:cubicBezTo>
                        <a:pt x="6240" y="198"/>
                        <a:pt x="5268" y="0"/>
                        <a:pt x="4286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1543" name="Google Shape;1543;p71"/>
                <p:cNvSpPr/>
                <p:nvPr/>
              </p:nvSpPr>
              <p:spPr>
                <a:xfrm>
                  <a:off x="3833886" y="1361610"/>
                  <a:ext cx="29370" cy="412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1" h="3763" extrusionOk="0">
                      <a:moveTo>
                        <a:pt x="2662" y="1"/>
                      </a:moveTo>
                      <a:cubicBezTo>
                        <a:pt x="19" y="675"/>
                        <a:pt x="1" y="764"/>
                        <a:pt x="1012" y="3763"/>
                      </a:cubicBezTo>
                      <a:lnTo>
                        <a:pt x="1491" y="2148"/>
                      </a:lnTo>
                      <a:lnTo>
                        <a:pt x="2201" y="3408"/>
                      </a:lnTo>
                      <a:lnTo>
                        <a:pt x="2680" y="3372"/>
                      </a:lnTo>
                      <a:cubicBezTo>
                        <a:pt x="2574" y="2840"/>
                        <a:pt x="2485" y="2308"/>
                        <a:pt x="2450" y="1758"/>
                      </a:cubicBezTo>
                      <a:cubicBezTo>
                        <a:pt x="2485" y="1172"/>
                        <a:pt x="2556" y="586"/>
                        <a:pt x="2662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1544" name="Google Shape;1544;p71"/>
                <p:cNvSpPr/>
                <p:nvPr/>
              </p:nvSpPr>
              <p:spPr>
                <a:xfrm>
                  <a:off x="3852553" y="1272590"/>
                  <a:ext cx="36162" cy="344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01" h="3142" extrusionOk="0">
                      <a:moveTo>
                        <a:pt x="3301" y="0"/>
                      </a:moveTo>
                      <a:lnTo>
                        <a:pt x="0" y="1455"/>
                      </a:lnTo>
                      <a:lnTo>
                        <a:pt x="550" y="2520"/>
                      </a:lnTo>
                      <a:lnTo>
                        <a:pt x="1154" y="1793"/>
                      </a:lnTo>
                      <a:lnTo>
                        <a:pt x="2804" y="3141"/>
                      </a:lnTo>
                      <a:lnTo>
                        <a:pt x="3301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1545" name="Google Shape;1545;p71"/>
                <p:cNvSpPr/>
                <p:nvPr/>
              </p:nvSpPr>
              <p:spPr>
                <a:xfrm>
                  <a:off x="3832330" y="1195806"/>
                  <a:ext cx="18481" cy="466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7" h="4260" extrusionOk="0">
                      <a:moveTo>
                        <a:pt x="249" y="1"/>
                      </a:moveTo>
                      <a:cubicBezTo>
                        <a:pt x="1" y="2627"/>
                        <a:pt x="1" y="2627"/>
                        <a:pt x="977" y="4259"/>
                      </a:cubicBezTo>
                      <a:cubicBezTo>
                        <a:pt x="1687" y="1261"/>
                        <a:pt x="1687" y="1261"/>
                        <a:pt x="249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sp>
            <p:nvSpPr>
              <p:cNvPr id="1546" name="Google Shape;1546;p71"/>
              <p:cNvSpPr/>
              <p:nvPr/>
            </p:nvSpPr>
            <p:spPr>
              <a:xfrm>
                <a:off x="3243368" y="1332656"/>
                <a:ext cx="2147" cy="975"/>
              </a:xfrm>
              <a:custGeom>
                <a:avLst/>
                <a:gdLst/>
                <a:ahLst/>
                <a:cxnLst/>
                <a:rect l="l" t="t" r="r" b="b"/>
                <a:pathLst>
                  <a:path w="196" h="89" extrusionOk="0">
                    <a:moveTo>
                      <a:pt x="196" y="0"/>
                    </a:moveTo>
                    <a:lnTo>
                      <a:pt x="1" y="89"/>
                    </a:lnTo>
                    <a:lnTo>
                      <a:pt x="1" y="89"/>
                    </a:lnTo>
                    <a:lnTo>
                      <a:pt x="196" y="18"/>
                    </a:lnTo>
                    <a:lnTo>
                      <a:pt x="196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547" name="Google Shape;1547;p71"/>
              <p:cNvSpPr/>
              <p:nvPr/>
            </p:nvSpPr>
            <p:spPr>
              <a:xfrm>
                <a:off x="3903089" y="838542"/>
                <a:ext cx="31496" cy="31112"/>
              </a:xfrm>
              <a:custGeom>
                <a:avLst/>
                <a:gdLst/>
                <a:ahLst/>
                <a:cxnLst/>
                <a:rect l="l" t="t" r="r" b="b"/>
                <a:pathLst>
                  <a:path w="2875" h="2840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835" y="1029"/>
                      <a:pt x="1739" y="1970"/>
                      <a:pt x="2733" y="2839"/>
                    </a:cubicBezTo>
                    <a:cubicBezTo>
                      <a:pt x="2840" y="2520"/>
                      <a:pt x="2875" y="2201"/>
                      <a:pt x="2822" y="1881"/>
                    </a:cubicBezTo>
                    <a:cubicBezTo>
                      <a:pt x="1899" y="1225"/>
                      <a:pt x="959" y="604"/>
                      <a:pt x="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548" name="Google Shape;1548;p71"/>
              <p:cNvSpPr/>
              <p:nvPr/>
            </p:nvSpPr>
            <p:spPr>
              <a:xfrm>
                <a:off x="3240256" y="1333620"/>
                <a:ext cx="2925" cy="1380"/>
              </a:xfrm>
              <a:custGeom>
                <a:avLst/>
                <a:gdLst/>
                <a:ahLst/>
                <a:cxnLst/>
                <a:rect l="l" t="t" r="r" b="b"/>
                <a:pathLst>
                  <a:path w="267" h="126" extrusionOk="0">
                    <a:moveTo>
                      <a:pt x="267" y="1"/>
                    </a:moveTo>
                    <a:cubicBezTo>
                      <a:pt x="178" y="36"/>
                      <a:pt x="89" y="72"/>
                      <a:pt x="1" y="125"/>
                    </a:cubicBezTo>
                    <a:cubicBezTo>
                      <a:pt x="107" y="90"/>
                      <a:pt x="178" y="36"/>
                      <a:pt x="26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549" name="Google Shape;1549;p71"/>
              <p:cNvSpPr/>
              <p:nvPr/>
            </p:nvSpPr>
            <p:spPr>
              <a:xfrm>
                <a:off x="3334721" y="1524314"/>
                <a:ext cx="58719" cy="88834"/>
              </a:xfrm>
              <a:custGeom>
                <a:avLst/>
                <a:gdLst/>
                <a:ahLst/>
                <a:cxnLst/>
                <a:rect l="l" t="t" r="r" b="b"/>
                <a:pathLst>
                  <a:path w="5360" h="8109" extrusionOk="0">
                    <a:moveTo>
                      <a:pt x="1828" y="0"/>
                    </a:moveTo>
                    <a:lnTo>
                      <a:pt x="1" y="2946"/>
                    </a:lnTo>
                    <a:cubicBezTo>
                      <a:pt x="444" y="3762"/>
                      <a:pt x="1030" y="4738"/>
                      <a:pt x="1527" y="5785"/>
                    </a:cubicBezTo>
                    <a:cubicBezTo>
                      <a:pt x="2308" y="7328"/>
                      <a:pt x="3479" y="8091"/>
                      <a:pt x="5359" y="8109"/>
                    </a:cubicBezTo>
                    <a:cubicBezTo>
                      <a:pt x="4667" y="6689"/>
                      <a:pt x="3993" y="5625"/>
                      <a:pt x="3798" y="4205"/>
                    </a:cubicBezTo>
                    <a:cubicBezTo>
                      <a:pt x="3621" y="2768"/>
                      <a:pt x="2574" y="1491"/>
                      <a:pt x="182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sp>
          <p:nvSpPr>
            <p:cNvPr id="1550" name="Google Shape;1550;p71"/>
            <p:cNvSpPr/>
            <p:nvPr/>
          </p:nvSpPr>
          <p:spPr>
            <a:xfrm>
              <a:off x="6652051" y="3714143"/>
              <a:ext cx="560636" cy="516497"/>
            </a:xfrm>
            <a:custGeom>
              <a:avLst/>
              <a:gdLst/>
              <a:ahLst/>
              <a:cxnLst/>
              <a:rect l="l" t="t" r="r" b="b"/>
              <a:pathLst>
                <a:path w="97164" h="89553" extrusionOk="0">
                  <a:moveTo>
                    <a:pt x="48954" y="445"/>
                  </a:moveTo>
                  <a:cubicBezTo>
                    <a:pt x="70832" y="445"/>
                    <a:pt x="89977" y="15970"/>
                    <a:pt x="93384" y="37777"/>
                  </a:cubicBezTo>
                  <a:cubicBezTo>
                    <a:pt x="97163" y="61943"/>
                    <a:pt x="80183" y="84673"/>
                    <a:pt x="55431" y="88541"/>
                  </a:cubicBezTo>
                  <a:cubicBezTo>
                    <a:pt x="53035" y="88913"/>
                    <a:pt x="50622" y="89109"/>
                    <a:pt x="48209" y="89109"/>
                  </a:cubicBezTo>
                  <a:cubicBezTo>
                    <a:pt x="26332" y="89109"/>
                    <a:pt x="7204" y="73583"/>
                    <a:pt x="3780" y="51794"/>
                  </a:cubicBezTo>
                  <a:cubicBezTo>
                    <a:pt x="0" y="27610"/>
                    <a:pt x="16999" y="4880"/>
                    <a:pt x="41733" y="1012"/>
                  </a:cubicBezTo>
                  <a:cubicBezTo>
                    <a:pt x="44128" y="640"/>
                    <a:pt x="46541" y="445"/>
                    <a:pt x="48954" y="445"/>
                  </a:cubicBezTo>
                  <a:close/>
                  <a:moveTo>
                    <a:pt x="48954" y="1"/>
                  </a:moveTo>
                  <a:cubicBezTo>
                    <a:pt x="46524" y="1"/>
                    <a:pt x="44075" y="196"/>
                    <a:pt x="41662" y="569"/>
                  </a:cubicBezTo>
                  <a:cubicBezTo>
                    <a:pt x="35629" y="1509"/>
                    <a:pt x="29827" y="3621"/>
                    <a:pt x="24610" y="6797"/>
                  </a:cubicBezTo>
                  <a:cubicBezTo>
                    <a:pt x="19589" y="9849"/>
                    <a:pt x="15206" y="13823"/>
                    <a:pt x="11711" y="18525"/>
                  </a:cubicBezTo>
                  <a:cubicBezTo>
                    <a:pt x="8216" y="23174"/>
                    <a:pt x="5661" y="28461"/>
                    <a:pt x="4206" y="34086"/>
                  </a:cubicBezTo>
                  <a:cubicBezTo>
                    <a:pt x="1331" y="45247"/>
                    <a:pt x="2946" y="57064"/>
                    <a:pt x="8712" y="67036"/>
                  </a:cubicBezTo>
                  <a:cubicBezTo>
                    <a:pt x="11338" y="71578"/>
                    <a:pt x="14745" y="75623"/>
                    <a:pt x="18791" y="78959"/>
                  </a:cubicBezTo>
                  <a:cubicBezTo>
                    <a:pt x="27059" y="85808"/>
                    <a:pt x="37474" y="89552"/>
                    <a:pt x="48209" y="89552"/>
                  </a:cubicBezTo>
                  <a:cubicBezTo>
                    <a:pt x="50640" y="89552"/>
                    <a:pt x="53089" y="89357"/>
                    <a:pt x="55502" y="88984"/>
                  </a:cubicBezTo>
                  <a:cubicBezTo>
                    <a:pt x="61534" y="88044"/>
                    <a:pt x="67337" y="85932"/>
                    <a:pt x="72571" y="82756"/>
                  </a:cubicBezTo>
                  <a:cubicBezTo>
                    <a:pt x="77575" y="79704"/>
                    <a:pt x="81957" y="75730"/>
                    <a:pt x="85453" y="71028"/>
                  </a:cubicBezTo>
                  <a:cubicBezTo>
                    <a:pt x="88948" y="66379"/>
                    <a:pt x="91503" y="61092"/>
                    <a:pt x="92958" y="55467"/>
                  </a:cubicBezTo>
                  <a:cubicBezTo>
                    <a:pt x="95832" y="44324"/>
                    <a:pt x="94218" y="32489"/>
                    <a:pt x="88451" y="22517"/>
                  </a:cubicBezTo>
                  <a:cubicBezTo>
                    <a:pt x="85825" y="17975"/>
                    <a:pt x="82418" y="13947"/>
                    <a:pt x="78373" y="10594"/>
                  </a:cubicBezTo>
                  <a:cubicBezTo>
                    <a:pt x="70105" y="3745"/>
                    <a:pt x="59689" y="1"/>
                    <a:pt x="489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551" name="Google Shape;1551;p71"/>
          <p:cNvGrpSpPr/>
          <p:nvPr/>
        </p:nvGrpSpPr>
        <p:grpSpPr>
          <a:xfrm>
            <a:off x="10239971" y="4086772"/>
            <a:ext cx="138975" cy="427120"/>
            <a:chOff x="7564426" y="3224343"/>
            <a:chExt cx="119985" cy="368801"/>
          </a:xfrm>
        </p:grpSpPr>
        <p:sp>
          <p:nvSpPr>
            <p:cNvPr id="1552" name="Google Shape;1552;p71"/>
            <p:cNvSpPr/>
            <p:nvPr/>
          </p:nvSpPr>
          <p:spPr>
            <a:xfrm>
              <a:off x="7564426" y="3224379"/>
              <a:ext cx="119985" cy="368765"/>
            </a:xfrm>
            <a:custGeom>
              <a:avLst/>
              <a:gdLst/>
              <a:ahLst/>
              <a:cxnLst/>
              <a:rect l="l" t="t" r="r" b="b"/>
              <a:pathLst>
                <a:path w="13196" h="40557" extrusionOk="0">
                  <a:moveTo>
                    <a:pt x="2529" y="1"/>
                  </a:moveTo>
                  <a:lnTo>
                    <a:pt x="2547" y="1348"/>
                  </a:lnTo>
                  <a:lnTo>
                    <a:pt x="10244" y="1459"/>
                  </a:lnTo>
                  <a:lnTo>
                    <a:pt x="10227" y="108"/>
                  </a:lnTo>
                  <a:lnTo>
                    <a:pt x="2529" y="1"/>
                  </a:lnTo>
                  <a:close/>
                  <a:moveTo>
                    <a:pt x="3107" y="1850"/>
                  </a:moveTo>
                  <a:lnTo>
                    <a:pt x="556" y="15262"/>
                  </a:lnTo>
                  <a:lnTo>
                    <a:pt x="12617" y="15439"/>
                  </a:lnTo>
                  <a:lnTo>
                    <a:pt x="9489" y="1872"/>
                  </a:lnTo>
                  <a:lnTo>
                    <a:pt x="3107" y="1850"/>
                  </a:lnTo>
                  <a:close/>
                  <a:moveTo>
                    <a:pt x="1" y="15688"/>
                  </a:moveTo>
                  <a:lnTo>
                    <a:pt x="23" y="17035"/>
                  </a:lnTo>
                  <a:lnTo>
                    <a:pt x="13195" y="17226"/>
                  </a:lnTo>
                  <a:lnTo>
                    <a:pt x="13177" y="15879"/>
                  </a:lnTo>
                  <a:lnTo>
                    <a:pt x="1" y="15688"/>
                  </a:lnTo>
                  <a:close/>
                  <a:moveTo>
                    <a:pt x="4658" y="17528"/>
                  </a:moveTo>
                  <a:lnTo>
                    <a:pt x="4658" y="17528"/>
                  </a:lnTo>
                  <a:cubicBezTo>
                    <a:pt x="4685" y="21359"/>
                    <a:pt x="6027" y="32838"/>
                    <a:pt x="6902" y="40557"/>
                  </a:cubicBezTo>
                  <a:cubicBezTo>
                    <a:pt x="6902" y="40557"/>
                    <a:pt x="8813" y="21274"/>
                    <a:pt x="8560" y="17586"/>
                  </a:cubicBezTo>
                  <a:lnTo>
                    <a:pt x="4658" y="17528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53" name="Google Shape;1553;p71"/>
            <p:cNvSpPr/>
            <p:nvPr/>
          </p:nvSpPr>
          <p:spPr>
            <a:xfrm>
              <a:off x="7564426" y="3224343"/>
              <a:ext cx="119985" cy="368801"/>
            </a:xfrm>
            <a:custGeom>
              <a:avLst/>
              <a:gdLst/>
              <a:ahLst/>
              <a:cxnLst/>
              <a:rect l="l" t="t" r="r" b="b"/>
              <a:pathLst>
                <a:path w="13196" h="40561" extrusionOk="0">
                  <a:moveTo>
                    <a:pt x="2529" y="1"/>
                  </a:moveTo>
                  <a:lnTo>
                    <a:pt x="2529" y="5"/>
                  </a:lnTo>
                  <a:lnTo>
                    <a:pt x="2547" y="1352"/>
                  </a:lnTo>
                  <a:lnTo>
                    <a:pt x="10244" y="1463"/>
                  </a:lnTo>
                  <a:lnTo>
                    <a:pt x="10227" y="112"/>
                  </a:lnTo>
                  <a:lnTo>
                    <a:pt x="2529" y="1"/>
                  </a:lnTo>
                  <a:close/>
                  <a:moveTo>
                    <a:pt x="3107" y="1854"/>
                  </a:moveTo>
                  <a:lnTo>
                    <a:pt x="556" y="15266"/>
                  </a:lnTo>
                  <a:lnTo>
                    <a:pt x="12617" y="15443"/>
                  </a:lnTo>
                  <a:lnTo>
                    <a:pt x="9489" y="1876"/>
                  </a:lnTo>
                  <a:lnTo>
                    <a:pt x="3107" y="1854"/>
                  </a:lnTo>
                  <a:close/>
                  <a:moveTo>
                    <a:pt x="1" y="15692"/>
                  </a:moveTo>
                  <a:lnTo>
                    <a:pt x="23" y="17039"/>
                  </a:lnTo>
                  <a:lnTo>
                    <a:pt x="13195" y="17230"/>
                  </a:lnTo>
                  <a:lnTo>
                    <a:pt x="13177" y="15883"/>
                  </a:lnTo>
                  <a:lnTo>
                    <a:pt x="1" y="15692"/>
                  </a:lnTo>
                  <a:close/>
                  <a:moveTo>
                    <a:pt x="4658" y="17532"/>
                  </a:moveTo>
                  <a:lnTo>
                    <a:pt x="4658" y="17532"/>
                  </a:lnTo>
                  <a:cubicBezTo>
                    <a:pt x="4685" y="21363"/>
                    <a:pt x="6027" y="32842"/>
                    <a:pt x="6902" y="40561"/>
                  </a:cubicBezTo>
                  <a:cubicBezTo>
                    <a:pt x="6902" y="40561"/>
                    <a:pt x="8813" y="21278"/>
                    <a:pt x="8560" y="17590"/>
                  </a:cubicBezTo>
                  <a:lnTo>
                    <a:pt x="4658" y="17532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554" name="Google Shape;1554;p71"/>
          <p:cNvGrpSpPr/>
          <p:nvPr/>
        </p:nvGrpSpPr>
        <p:grpSpPr>
          <a:xfrm>
            <a:off x="9839289" y="4078907"/>
            <a:ext cx="252652" cy="442843"/>
            <a:chOff x="8370831" y="3202002"/>
            <a:chExt cx="218129" cy="382376"/>
          </a:xfrm>
        </p:grpSpPr>
        <p:sp>
          <p:nvSpPr>
            <p:cNvPr id="1555" name="Google Shape;1555;p71"/>
            <p:cNvSpPr/>
            <p:nvPr/>
          </p:nvSpPr>
          <p:spPr>
            <a:xfrm>
              <a:off x="8370831" y="3202002"/>
              <a:ext cx="218129" cy="382376"/>
            </a:xfrm>
            <a:custGeom>
              <a:avLst/>
              <a:gdLst/>
              <a:ahLst/>
              <a:cxnLst/>
              <a:rect l="l" t="t" r="r" b="b"/>
              <a:pathLst>
                <a:path w="23990" h="42054" extrusionOk="0">
                  <a:moveTo>
                    <a:pt x="11991" y="0"/>
                  </a:moveTo>
                  <a:cubicBezTo>
                    <a:pt x="11992" y="0"/>
                    <a:pt x="11992" y="0"/>
                    <a:pt x="11993" y="0"/>
                  </a:cubicBezTo>
                  <a:lnTo>
                    <a:pt x="11993" y="0"/>
                  </a:lnTo>
                  <a:cubicBezTo>
                    <a:pt x="11994" y="0"/>
                    <a:pt x="11995" y="0"/>
                    <a:pt x="11995" y="0"/>
                  </a:cubicBezTo>
                  <a:close/>
                  <a:moveTo>
                    <a:pt x="11993" y="0"/>
                  </a:moveTo>
                  <a:cubicBezTo>
                    <a:pt x="5373" y="1"/>
                    <a:pt x="1" y="4974"/>
                    <a:pt x="1" y="11110"/>
                  </a:cubicBezTo>
                  <a:cubicBezTo>
                    <a:pt x="1" y="14754"/>
                    <a:pt x="1894" y="17985"/>
                    <a:pt x="4823" y="20011"/>
                  </a:cubicBezTo>
                  <a:lnTo>
                    <a:pt x="12062" y="42054"/>
                  </a:lnTo>
                  <a:lnTo>
                    <a:pt x="18950" y="20154"/>
                  </a:lnTo>
                  <a:cubicBezTo>
                    <a:pt x="21999" y="18136"/>
                    <a:pt x="23990" y="14843"/>
                    <a:pt x="23990" y="11110"/>
                  </a:cubicBezTo>
                  <a:cubicBezTo>
                    <a:pt x="23990" y="4978"/>
                    <a:pt x="18618" y="1"/>
                    <a:pt x="1199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56" name="Google Shape;1556;p71"/>
            <p:cNvSpPr/>
            <p:nvPr/>
          </p:nvSpPr>
          <p:spPr>
            <a:xfrm>
              <a:off x="8397745" y="3226607"/>
              <a:ext cx="164347" cy="152181"/>
            </a:xfrm>
            <a:custGeom>
              <a:avLst/>
              <a:gdLst/>
              <a:ahLst/>
              <a:cxnLst/>
              <a:rect l="l" t="t" r="r" b="b"/>
              <a:pathLst>
                <a:path w="18075" h="16737" extrusionOk="0">
                  <a:moveTo>
                    <a:pt x="9035" y="0"/>
                  </a:moveTo>
                  <a:cubicBezTo>
                    <a:pt x="4045" y="0"/>
                    <a:pt x="1" y="3747"/>
                    <a:pt x="1" y="8368"/>
                  </a:cubicBezTo>
                  <a:cubicBezTo>
                    <a:pt x="1" y="12990"/>
                    <a:pt x="4045" y="16736"/>
                    <a:pt x="9035" y="16736"/>
                  </a:cubicBezTo>
                  <a:cubicBezTo>
                    <a:pt x="14026" y="16736"/>
                    <a:pt x="18075" y="12990"/>
                    <a:pt x="18075" y="8368"/>
                  </a:cubicBezTo>
                  <a:cubicBezTo>
                    <a:pt x="18075" y="3747"/>
                    <a:pt x="14030" y="0"/>
                    <a:pt x="90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557" name="Google Shape;1557;p71"/>
          <p:cNvGrpSpPr/>
          <p:nvPr/>
        </p:nvGrpSpPr>
        <p:grpSpPr>
          <a:xfrm>
            <a:off x="10803807" y="4627083"/>
            <a:ext cx="412572" cy="356000"/>
            <a:chOff x="6742064" y="3750480"/>
            <a:chExt cx="399315" cy="344560"/>
          </a:xfrm>
        </p:grpSpPr>
        <p:sp>
          <p:nvSpPr>
            <p:cNvPr id="1558" name="Google Shape;1558;p71"/>
            <p:cNvSpPr/>
            <p:nvPr/>
          </p:nvSpPr>
          <p:spPr>
            <a:xfrm>
              <a:off x="6742064" y="3750480"/>
              <a:ext cx="399315" cy="344560"/>
            </a:xfrm>
            <a:custGeom>
              <a:avLst/>
              <a:gdLst/>
              <a:ahLst/>
              <a:cxnLst/>
              <a:rect l="l" t="t" r="r" b="b"/>
              <a:pathLst>
                <a:path w="43917" h="37895" extrusionOk="0">
                  <a:moveTo>
                    <a:pt x="37846" y="1"/>
                  </a:moveTo>
                  <a:lnTo>
                    <a:pt x="6071" y="1"/>
                  </a:lnTo>
                  <a:cubicBezTo>
                    <a:pt x="2729" y="1"/>
                    <a:pt x="0" y="2734"/>
                    <a:pt x="0" y="6071"/>
                  </a:cubicBezTo>
                  <a:lnTo>
                    <a:pt x="0" y="18212"/>
                  </a:lnTo>
                  <a:cubicBezTo>
                    <a:pt x="0" y="21550"/>
                    <a:pt x="2729" y="24278"/>
                    <a:pt x="6071" y="24278"/>
                  </a:cubicBezTo>
                  <a:lnTo>
                    <a:pt x="18927" y="24278"/>
                  </a:lnTo>
                  <a:cubicBezTo>
                    <a:pt x="19332" y="24278"/>
                    <a:pt x="19754" y="24705"/>
                    <a:pt x="19821" y="25105"/>
                  </a:cubicBezTo>
                  <a:lnTo>
                    <a:pt x="21958" y="37895"/>
                  </a:lnTo>
                  <a:lnTo>
                    <a:pt x="24096" y="25101"/>
                  </a:lnTo>
                  <a:cubicBezTo>
                    <a:pt x="24162" y="24687"/>
                    <a:pt x="24629" y="24278"/>
                    <a:pt x="25051" y="24278"/>
                  </a:cubicBezTo>
                  <a:lnTo>
                    <a:pt x="37846" y="24278"/>
                  </a:lnTo>
                  <a:cubicBezTo>
                    <a:pt x="41183" y="24278"/>
                    <a:pt x="43916" y="21550"/>
                    <a:pt x="43916" y="18212"/>
                  </a:cubicBezTo>
                  <a:lnTo>
                    <a:pt x="43916" y="6071"/>
                  </a:lnTo>
                  <a:cubicBezTo>
                    <a:pt x="43916" y="2734"/>
                    <a:pt x="41183" y="1"/>
                    <a:pt x="378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59" name="Google Shape;1559;p71"/>
            <p:cNvSpPr/>
            <p:nvPr/>
          </p:nvSpPr>
          <p:spPr>
            <a:xfrm>
              <a:off x="6764168" y="3772584"/>
              <a:ext cx="355108" cy="176549"/>
            </a:xfrm>
            <a:custGeom>
              <a:avLst/>
              <a:gdLst/>
              <a:ahLst/>
              <a:cxnLst/>
              <a:rect l="l" t="t" r="r" b="b"/>
              <a:pathLst>
                <a:path w="39055" h="19417" extrusionOk="0">
                  <a:moveTo>
                    <a:pt x="3755" y="1"/>
                  </a:moveTo>
                  <a:lnTo>
                    <a:pt x="35295" y="1"/>
                  </a:lnTo>
                  <a:cubicBezTo>
                    <a:pt x="37370" y="10"/>
                    <a:pt x="39045" y="1685"/>
                    <a:pt x="39054" y="3756"/>
                  </a:cubicBezTo>
                  <a:lnTo>
                    <a:pt x="39054" y="15666"/>
                  </a:lnTo>
                  <a:cubicBezTo>
                    <a:pt x="39045" y="17737"/>
                    <a:pt x="37370" y="19412"/>
                    <a:pt x="35295" y="19417"/>
                  </a:cubicBezTo>
                  <a:lnTo>
                    <a:pt x="3755" y="19417"/>
                  </a:lnTo>
                  <a:cubicBezTo>
                    <a:pt x="1680" y="19412"/>
                    <a:pt x="5" y="17737"/>
                    <a:pt x="0" y="15666"/>
                  </a:cubicBezTo>
                  <a:lnTo>
                    <a:pt x="0" y="3756"/>
                  </a:lnTo>
                  <a:cubicBezTo>
                    <a:pt x="5" y="1685"/>
                    <a:pt x="1680" y="10"/>
                    <a:pt x="375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560" name="Google Shape;1560;p71"/>
          <p:cNvGrpSpPr/>
          <p:nvPr/>
        </p:nvGrpSpPr>
        <p:grpSpPr>
          <a:xfrm>
            <a:off x="10189166" y="5095147"/>
            <a:ext cx="240583" cy="375477"/>
            <a:chOff x="7248525" y="3739696"/>
            <a:chExt cx="230531" cy="359790"/>
          </a:xfrm>
        </p:grpSpPr>
        <p:sp>
          <p:nvSpPr>
            <p:cNvPr id="1561" name="Google Shape;1561;p71"/>
            <p:cNvSpPr/>
            <p:nvPr/>
          </p:nvSpPr>
          <p:spPr>
            <a:xfrm>
              <a:off x="7248525" y="3739696"/>
              <a:ext cx="230531" cy="359790"/>
            </a:xfrm>
            <a:custGeom>
              <a:avLst/>
              <a:gdLst/>
              <a:ahLst/>
              <a:cxnLst/>
              <a:rect l="l" t="t" r="r" b="b"/>
              <a:pathLst>
                <a:path w="25354" h="39570" extrusionOk="0">
                  <a:moveTo>
                    <a:pt x="19434" y="18"/>
                  </a:moveTo>
                  <a:lnTo>
                    <a:pt x="6338" y="5"/>
                  </a:lnTo>
                  <a:cubicBezTo>
                    <a:pt x="2854" y="0"/>
                    <a:pt x="1" y="2858"/>
                    <a:pt x="1" y="6342"/>
                  </a:cubicBezTo>
                  <a:lnTo>
                    <a:pt x="1" y="19016"/>
                  </a:lnTo>
                  <a:cubicBezTo>
                    <a:pt x="1" y="29006"/>
                    <a:pt x="6280" y="22820"/>
                    <a:pt x="12679" y="39570"/>
                  </a:cubicBezTo>
                  <a:cubicBezTo>
                    <a:pt x="19074" y="22820"/>
                    <a:pt x="25354" y="29006"/>
                    <a:pt x="25354" y="19016"/>
                  </a:cubicBezTo>
                  <a:lnTo>
                    <a:pt x="25354" y="6342"/>
                  </a:lnTo>
                  <a:cubicBezTo>
                    <a:pt x="25354" y="2858"/>
                    <a:pt x="22923" y="18"/>
                    <a:pt x="1943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62" name="Google Shape;1562;p71"/>
            <p:cNvSpPr/>
            <p:nvPr/>
          </p:nvSpPr>
          <p:spPr>
            <a:xfrm>
              <a:off x="7271639" y="3762810"/>
              <a:ext cx="184350" cy="184387"/>
            </a:xfrm>
            <a:custGeom>
              <a:avLst/>
              <a:gdLst/>
              <a:ahLst/>
              <a:cxnLst/>
              <a:rect l="l" t="t" r="r" b="b"/>
              <a:pathLst>
                <a:path w="20275" h="20279" extrusionOk="0">
                  <a:moveTo>
                    <a:pt x="3738" y="0"/>
                  </a:moveTo>
                  <a:lnTo>
                    <a:pt x="16532" y="0"/>
                  </a:lnTo>
                  <a:cubicBezTo>
                    <a:pt x="18594" y="5"/>
                    <a:pt x="20270" y="1680"/>
                    <a:pt x="20274" y="3742"/>
                  </a:cubicBezTo>
                  <a:lnTo>
                    <a:pt x="20274" y="16536"/>
                  </a:lnTo>
                  <a:cubicBezTo>
                    <a:pt x="20270" y="18598"/>
                    <a:pt x="18594" y="20274"/>
                    <a:pt x="16532" y="20278"/>
                  </a:cubicBezTo>
                  <a:lnTo>
                    <a:pt x="3738" y="20278"/>
                  </a:lnTo>
                  <a:cubicBezTo>
                    <a:pt x="1676" y="20274"/>
                    <a:pt x="5" y="18598"/>
                    <a:pt x="1" y="16536"/>
                  </a:cubicBezTo>
                  <a:lnTo>
                    <a:pt x="1" y="3742"/>
                  </a:lnTo>
                  <a:cubicBezTo>
                    <a:pt x="5" y="1680"/>
                    <a:pt x="1676" y="5"/>
                    <a:pt x="373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563" name="Google Shape;1563;p71"/>
          <p:cNvGrpSpPr/>
          <p:nvPr/>
        </p:nvGrpSpPr>
        <p:grpSpPr>
          <a:xfrm>
            <a:off x="10517059" y="4619446"/>
            <a:ext cx="217195" cy="371613"/>
            <a:chOff x="7601242" y="3729267"/>
            <a:chExt cx="222566" cy="380803"/>
          </a:xfrm>
        </p:grpSpPr>
        <p:sp>
          <p:nvSpPr>
            <p:cNvPr id="1564" name="Google Shape;1564;p71"/>
            <p:cNvSpPr/>
            <p:nvPr/>
          </p:nvSpPr>
          <p:spPr>
            <a:xfrm>
              <a:off x="7601242" y="3729267"/>
              <a:ext cx="222566" cy="380803"/>
            </a:xfrm>
            <a:custGeom>
              <a:avLst/>
              <a:gdLst/>
              <a:ahLst/>
              <a:cxnLst/>
              <a:rect l="l" t="t" r="r" b="b"/>
              <a:pathLst>
                <a:path w="24478" h="41881" extrusionOk="0">
                  <a:moveTo>
                    <a:pt x="12239" y="1"/>
                  </a:moveTo>
                  <a:cubicBezTo>
                    <a:pt x="5480" y="1"/>
                    <a:pt x="0" y="5320"/>
                    <a:pt x="0" y="11875"/>
                  </a:cubicBezTo>
                  <a:cubicBezTo>
                    <a:pt x="0" y="17537"/>
                    <a:pt x="4080" y="22270"/>
                    <a:pt x="9537" y="23461"/>
                  </a:cubicBezTo>
                  <a:cubicBezTo>
                    <a:pt x="10235" y="23616"/>
                    <a:pt x="10190" y="24114"/>
                    <a:pt x="10270" y="24825"/>
                  </a:cubicBezTo>
                  <a:lnTo>
                    <a:pt x="12239" y="41881"/>
                  </a:lnTo>
                  <a:lnTo>
                    <a:pt x="14181" y="25065"/>
                  </a:lnTo>
                  <a:cubicBezTo>
                    <a:pt x="14257" y="24385"/>
                    <a:pt x="14230" y="23612"/>
                    <a:pt x="14897" y="23469"/>
                  </a:cubicBezTo>
                  <a:cubicBezTo>
                    <a:pt x="20381" y="22296"/>
                    <a:pt x="24478" y="17550"/>
                    <a:pt x="24478" y="11875"/>
                  </a:cubicBezTo>
                  <a:cubicBezTo>
                    <a:pt x="24478" y="5320"/>
                    <a:pt x="18998" y="1"/>
                    <a:pt x="1223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65" name="Google Shape;1565;p71"/>
            <p:cNvSpPr/>
            <p:nvPr/>
          </p:nvSpPr>
          <p:spPr>
            <a:xfrm>
              <a:off x="7621200" y="3748625"/>
              <a:ext cx="182696" cy="177276"/>
            </a:xfrm>
            <a:custGeom>
              <a:avLst/>
              <a:gdLst/>
              <a:ahLst/>
              <a:cxnLst/>
              <a:rect l="l" t="t" r="r" b="b"/>
              <a:pathLst>
                <a:path w="20093" h="19497" extrusionOk="0">
                  <a:moveTo>
                    <a:pt x="10044" y="19496"/>
                  </a:moveTo>
                  <a:cubicBezTo>
                    <a:pt x="15577" y="19496"/>
                    <a:pt x="20092" y="15119"/>
                    <a:pt x="20092" y="9751"/>
                  </a:cubicBezTo>
                  <a:cubicBezTo>
                    <a:pt x="20092" y="4378"/>
                    <a:pt x="15577" y="0"/>
                    <a:pt x="10044" y="0"/>
                  </a:cubicBezTo>
                  <a:cubicBezTo>
                    <a:pt x="4511" y="0"/>
                    <a:pt x="1" y="4378"/>
                    <a:pt x="1" y="9751"/>
                  </a:cubicBezTo>
                  <a:cubicBezTo>
                    <a:pt x="1" y="15119"/>
                    <a:pt x="4511" y="19496"/>
                    <a:pt x="10044" y="1949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1566" name="Google Shape;1566;p71"/>
          <p:cNvSpPr/>
          <p:nvPr/>
        </p:nvSpPr>
        <p:spPr>
          <a:xfrm>
            <a:off x="10471760" y="4102588"/>
            <a:ext cx="307792" cy="395433"/>
          </a:xfrm>
          <a:custGeom>
            <a:avLst/>
            <a:gdLst/>
            <a:ahLst/>
            <a:cxnLst/>
            <a:rect l="l" t="t" r="r" b="b"/>
            <a:pathLst>
              <a:path w="29230" h="37553" extrusionOk="0">
                <a:moveTo>
                  <a:pt x="9655" y="0"/>
                </a:moveTo>
                <a:cubicBezTo>
                  <a:pt x="7693" y="0"/>
                  <a:pt x="5983" y="1692"/>
                  <a:pt x="5974" y="3671"/>
                </a:cubicBezTo>
                <a:cubicBezTo>
                  <a:pt x="5974" y="4182"/>
                  <a:pt x="6085" y="4693"/>
                  <a:pt x="6245" y="5036"/>
                </a:cubicBezTo>
                <a:cubicBezTo>
                  <a:pt x="7169" y="7653"/>
                  <a:pt x="7369" y="9675"/>
                  <a:pt x="6863" y="11515"/>
                </a:cubicBezTo>
                <a:lnTo>
                  <a:pt x="6716" y="11933"/>
                </a:lnTo>
                <a:cubicBezTo>
                  <a:pt x="6089" y="13821"/>
                  <a:pt x="5018" y="16181"/>
                  <a:pt x="1850" y="19345"/>
                </a:cubicBezTo>
                <a:cubicBezTo>
                  <a:pt x="1" y="21194"/>
                  <a:pt x="623" y="24331"/>
                  <a:pt x="3041" y="25340"/>
                </a:cubicBezTo>
                <a:cubicBezTo>
                  <a:pt x="3475" y="25523"/>
                  <a:pt x="3948" y="25620"/>
                  <a:pt x="4422" y="25620"/>
                </a:cubicBezTo>
                <a:cubicBezTo>
                  <a:pt x="4433" y="25620"/>
                  <a:pt x="4443" y="25620"/>
                  <a:pt x="4454" y="25620"/>
                </a:cubicBezTo>
                <a:lnTo>
                  <a:pt x="12866" y="25620"/>
                </a:lnTo>
                <a:lnTo>
                  <a:pt x="14862" y="37552"/>
                </a:lnTo>
                <a:lnTo>
                  <a:pt x="16848" y="25625"/>
                </a:lnTo>
                <a:lnTo>
                  <a:pt x="25243" y="25625"/>
                </a:lnTo>
                <a:cubicBezTo>
                  <a:pt x="25254" y="25625"/>
                  <a:pt x="25264" y="25625"/>
                  <a:pt x="25275" y="25625"/>
                </a:cubicBezTo>
                <a:cubicBezTo>
                  <a:pt x="25753" y="25625"/>
                  <a:pt x="26230" y="25527"/>
                  <a:pt x="26669" y="25345"/>
                </a:cubicBezTo>
                <a:cubicBezTo>
                  <a:pt x="27576" y="24976"/>
                  <a:pt x="28292" y="24256"/>
                  <a:pt x="28660" y="23354"/>
                </a:cubicBezTo>
                <a:cubicBezTo>
                  <a:pt x="29229" y="21980"/>
                  <a:pt x="28914" y="20398"/>
                  <a:pt x="27865" y="19345"/>
                </a:cubicBezTo>
                <a:cubicBezTo>
                  <a:pt x="24701" y="16177"/>
                  <a:pt x="23630" y="13821"/>
                  <a:pt x="22999" y="11933"/>
                </a:cubicBezTo>
                <a:cubicBezTo>
                  <a:pt x="22354" y="9999"/>
                  <a:pt x="22505" y="7880"/>
                  <a:pt x="23443" y="5213"/>
                </a:cubicBezTo>
                <a:cubicBezTo>
                  <a:pt x="23661" y="4733"/>
                  <a:pt x="23772" y="4218"/>
                  <a:pt x="23772" y="3693"/>
                </a:cubicBezTo>
                <a:cubicBezTo>
                  <a:pt x="23759" y="1670"/>
                  <a:pt x="22105" y="27"/>
                  <a:pt x="20100" y="27"/>
                </a:cubicBezTo>
                <a:cubicBezTo>
                  <a:pt x="20098" y="27"/>
                  <a:pt x="20095" y="27"/>
                  <a:pt x="20092" y="27"/>
                </a:cubicBezTo>
                <a:lnTo>
                  <a:pt x="9662" y="0"/>
                </a:lnTo>
                <a:cubicBezTo>
                  <a:pt x="9660" y="0"/>
                  <a:pt x="9657" y="0"/>
                  <a:pt x="9655" y="0"/>
                </a:cubicBezTo>
                <a:close/>
              </a:path>
            </a:pathLst>
          </a:custGeom>
          <a:noFill/>
          <a:ln w="9525" cap="flat" cmpd="sng">
            <a:solidFill>
              <a:srgbClr val="D7DFE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1567" name="Google Shape;1567;p71"/>
          <p:cNvGrpSpPr/>
          <p:nvPr/>
        </p:nvGrpSpPr>
        <p:grpSpPr>
          <a:xfrm>
            <a:off x="9836586" y="4620965"/>
            <a:ext cx="258057" cy="367987"/>
            <a:chOff x="8304647" y="3738687"/>
            <a:chExt cx="225076" cy="320956"/>
          </a:xfrm>
        </p:grpSpPr>
        <p:sp>
          <p:nvSpPr>
            <p:cNvPr id="1568" name="Google Shape;1568;p71"/>
            <p:cNvSpPr/>
            <p:nvPr/>
          </p:nvSpPr>
          <p:spPr>
            <a:xfrm>
              <a:off x="8341164" y="3738692"/>
              <a:ext cx="2209" cy="309245"/>
            </a:xfrm>
            <a:custGeom>
              <a:avLst/>
              <a:gdLst/>
              <a:ahLst/>
              <a:cxnLst/>
              <a:rect l="l" t="t" r="r" b="b"/>
              <a:pathLst>
                <a:path w="1347" h="34011" extrusionOk="0">
                  <a:moveTo>
                    <a:pt x="0" y="0"/>
                  </a:moveTo>
                  <a:lnTo>
                    <a:pt x="0" y="34010"/>
                  </a:lnTo>
                  <a:lnTo>
                    <a:pt x="1347" y="34010"/>
                  </a:lnTo>
                  <a:lnTo>
                    <a:pt x="134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69" name="Google Shape;1569;p71"/>
            <p:cNvSpPr/>
            <p:nvPr/>
          </p:nvSpPr>
          <p:spPr>
            <a:xfrm>
              <a:off x="8337943" y="3738687"/>
              <a:ext cx="191779" cy="86151"/>
            </a:xfrm>
            <a:custGeom>
              <a:avLst/>
              <a:gdLst/>
              <a:ahLst/>
              <a:cxnLst/>
              <a:rect l="l" t="t" r="r" b="b"/>
              <a:pathLst>
                <a:path w="21092" h="9475" extrusionOk="0">
                  <a:moveTo>
                    <a:pt x="1" y="0"/>
                  </a:moveTo>
                  <a:lnTo>
                    <a:pt x="432" y="9475"/>
                  </a:lnTo>
                  <a:lnTo>
                    <a:pt x="21092" y="9475"/>
                  </a:lnTo>
                  <a:lnTo>
                    <a:pt x="17648" y="4524"/>
                  </a:lnTo>
                  <a:lnTo>
                    <a:pt x="2109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70" name="Google Shape;1570;p71"/>
            <p:cNvSpPr/>
            <p:nvPr/>
          </p:nvSpPr>
          <p:spPr>
            <a:xfrm>
              <a:off x="8304647" y="4044004"/>
              <a:ext cx="76341" cy="15639"/>
            </a:xfrm>
            <a:custGeom>
              <a:avLst/>
              <a:gdLst/>
              <a:ahLst/>
              <a:cxnLst/>
              <a:rect l="l" t="t" r="r" b="b"/>
              <a:pathLst>
                <a:path w="8396" h="1720" extrusionOk="0">
                  <a:moveTo>
                    <a:pt x="4200" y="0"/>
                  </a:moveTo>
                  <a:cubicBezTo>
                    <a:pt x="1881" y="0"/>
                    <a:pt x="1" y="382"/>
                    <a:pt x="1" y="862"/>
                  </a:cubicBezTo>
                  <a:cubicBezTo>
                    <a:pt x="1" y="1338"/>
                    <a:pt x="1881" y="1720"/>
                    <a:pt x="4200" y="1720"/>
                  </a:cubicBezTo>
                  <a:cubicBezTo>
                    <a:pt x="6516" y="1720"/>
                    <a:pt x="8395" y="1338"/>
                    <a:pt x="8395" y="862"/>
                  </a:cubicBezTo>
                  <a:cubicBezTo>
                    <a:pt x="8395" y="382"/>
                    <a:pt x="6516" y="0"/>
                    <a:pt x="420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571" name="Google Shape;1571;p71"/>
          <p:cNvGrpSpPr/>
          <p:nvPr/>
        </p:nvGrpSpPr>
        <p:grpSpPr>
          <a:xfrm>
            <a:off x="10199910" y="4620965"/>
            <a:ext cx="237989" cy="367987"/>
            <a:chOff x="8615101" y="3738687"/>
            <a:chExt cx="207573" cy="320956"/>
          </a:xfrm>
        </p:grpSpPr>
        <p:sp>
          <p:nvSpPr>
            <p:cNvPr id="1572" name="Google Shape;1572;p71"/>
            <p:cNvSpPr/>
            <p:nvPr/>
          </p:nvSpPr>
          <p:spPr>
            <a:xfrm>
              <a:off x="8651571" y="3738692"/>
              <a:ext cx="3896" cy="309245"/>
            </a:xfrm>
            <a:custGeom>
              <a:avLst/>
              <a:gdLst/>
              <a:ahLst/>
              <a:cxnLst/>
              <a:rect l="l" t="t" r="r" b="b"/>
              <a:pathLst>
                <a:path w="1347" h="34011" extrusionOk="0">
                  <a:moveTo>
                    <a:pt x="0" y="0"/>
                  </a:moveTo>
                  <a:lnTo>
                    <a:pt x="0" y="34010"/>
                  </a:lnTo>
                  <a:lnTo>
                    <a:pt x="1347" y="34010"/>
                  </a:lnTo>
                  <a:lnTo>
                    <a:pt x="134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73" name="Google Shape;1573;p71"/>
            <p:cNvSpPr/>
            <p:nvPr/>
          </p:nvSpPr>
          <p:spPr>
            <a:xfrm>
              <a:off x="8615101" y="4044004"/>
              <a:ext cx="76332" cy="15639"/>
            </a:xfrm>
            <a:custGeom>
              <a:avLst/>
              <a:gdLst/>
              <a:ahLst/>
              <a:cxnLst/>
              <a:rect l="l" t="t" r="r" b="b"/>
              <a:pathLst>
                <a:path w="8395" h="1720" extrusionOk="0">
                  <a:moveTo>
                    <a:pt x="4195" y="0"/>
                  </a:moveTo>
                  <a:cubicBezTo>
                    <a:pt x="1875" y="0"/>
                    <a:pt x="0" y="382"/>
                    <a:pt x="0" y="862"/>
                  </a:cubicBezTo>
                  <a:cubicBezTo>
                    <a:pt x="0" y="1338"/>
                    <a:pt x="1875" y="1720"/>
                    <a:pt x="4195" y="1720"/>
                  </a:cubicBezTo>
                  <a:cubicBezTo>
                    <a:pt x="6515" y="1720"/>
                    <a:pt x="8395" y="1338"/>
                    <a:pt x="8395" y="862"/>
                  </a:cubicBezTo>
                  <a:cubicBezTo>
                    <a:pt x="8395" y="382"/>
                    <a:pt x="6515" y="0"/>
                    <a:pt x="41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74" name="Google Shape;1574;p71"/>
            <p:cNvSpPr/>
            <p:nvPr/>
          </p:nvSpPr>
          <p:spPr>
            <a:xfrm>
              <a:off x="8651953" y="3738687"/>
              <a:ext cx="170721" cy="99808"/>
            </a:xfrm>
            <a:custGeom>
              <a:avLst/>
              <a:gdLst/>
              <a:ahLst/>
              <a:cxnLst/>
              <a:rect l="l" t="t" r="r" b="b"/>
              <a:pathLst>
                <a:path w="18776" h="10977" extrusionOk="0">
                  <a:moveTo>
                    <a:pt x="707" y="0"/>
                  </a:moveTo>
                  <a:lnTo>
                    <a:pt x="0" y="10977"/>
                  </a:lnTo>
                  <a:lnTo>
                    <a:pt x="18776" y="4360"/>
                  </a:lnTo>
                  <a:lnTo>
                    <a:pt x="70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1575" name="Google Shape;1575;p71"/>
          <p:cNvSpPr/>
          <p:nvPr/>
        </p:nvSpPr>
        <p:spPr>
          <a:xfrm>
            <a:off x="10861829" y="4074143"/>
            <a:ext cx="296529" cy="384925"/>
          </a:xfrm>
          <a:custGeom>
            <a:avLst/>
            <a:gdLst/>
            <a:ahLst/>
            <a:cxnLst/>
            <a:rect l="l" t="t" r="r" b="b"/>
            <a:pathLst>
              <a:path w="2810" h="3648" extrusionOk="0">
                <a:moveTo>
                  <a:pt x="1365" y="241"/>
                </a:moveTo>
                <a:cubicBezTo>
                  <a:pt x="1630" y="241"/>
                  <a:pt x="1899" y="338"/>
                  <a:pt x="2120" y="555"/>
                </a:cubicBezTo>
                <a:cubicBezTo>
                  <a:pt x="2810" y="1245"/>
                  <a:pt x="2329" y="2416"/>
                  <a:pt x="1356" y="2416"/>
                </a:cubicBezTo>
                <a:cubicBezTo>
                  <a:pt x="764" y="2416"/>
                  <a:pt x="272" y="1935"/>
                  <a:pt x="272" y="1344"/>
                </a:cubicBezTo>
                <a:cubicBezTo>
                  <a:pt x="263" y="681"/>
                  <a:pt x="802" y="241"/>
                  <a:pt x="1365" y="241"/>
                </a:cubicBezTo>
                <a:close/>
                <a:moveTo>
                  <a:pt x="1356" y="1"/>
                </a:moveTo>
                <a:cubicBezTo>
                  <a:pt x="604" y="1"/>
                  <a:pt x="0" y="604"/>
                  <a:pt x="0" y="1356"/>
                </a:cubicBezTo>
                <a:cubicBezTo>
                  <a:pt x="0" y="2391"/>
                  <a:pt x="1183" y="3512"/>
                  <a:pt x="1331" y="3648"/>
                </a:cubicBezTo>
                <a:lnTo>
                  <a:pt x="1368" y="3648"/>
                </a:lnTo>
                <a:cubicBezTo>
                  <a:pt x="1528" y="3512"/>
                  <a:pt x="2711" y="2453"/>
                  <a:pt x="2711" y="1356"/>
                </a:cubicBezTo>
                <a:cubicBezTo>
                  <a:pt x="2711" y="604"/>
                  <a:pt x="2095" y="1"/>
                  <a:pt x="1356" y="1"/>
                </a:cubicBezTo>
                <a:close/>
              </a:path>
            </a:pathLst>
          </a:custGeom>
          <a:noFill/>
          <a:ln w="9525" cap="flat" cmpd="sng">
            <a:solidFill>
              <a:srgbClr val="E3E9ED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1576" name="Google Shape;1576;p71"/>
          <p:cNvGrpSpPr/>
          <p:nvPr/>
        </p:nvGrpSpPr>
        <p:grpSpPr>
          <a:xfrm>
            <a:off x="10500618" y="5157847"/>
            <a:ext cx="250076" cy="250076"/>
            <a:chOff x="8565775" y="671075"/>
            <a:chExt cx="441000" cy="441000"/>
          </a:xfrm>
        </p:grpSpPr>
        <p:sp>
          <p:nvSpPr>
            <p:cNvPr id="1577" name="Google Shape;1577;p71"/>
            <p:cNvSpPr/>
            <p:nvPr/>
          </p:nvSpPr>
          <p:spPr>
            <a:xfrm>
              <a:off x="8565775" y="671075"/>
              <a:ext cx="441000" cy="441000"/>
            </a:xfrm>
            <a:prstGeom prst="ellipse">
              <a:avLst/>
            </a:prstGeom>
            <a:noFill/>
            <a:ln w="19050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78" name="Google Shape;1578;p71"/>
            <p:cNvSpPr/>
            <p:nvPr/>
          </p:nvSpPr>
          <p:spPr>
            <a:xfrm>
              <a:off x="8706625" y="811925"/>
              <a:ext cx="159300" cy="159300"/>
            </a:xfrm>
            <a:prstGeom prst="ellipse">
              <a:avLst/>
            </a:prstGeom>
            <a:noFill/>
            <a:ln w="19050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1579" name="Google Shape;1579;p71"/>
          <p:cNvSpPr/>
          <p:nvPr/>
        </p:nvSpPr>
        <p:spPr>
          <a:xfrm>
            <a:off x="10880973" y="5152407"/>
            <a:ext cx="258244" cy="260955"/>
          </a:xfrm>
          <a:custGeom>
            <a:avLst/>
            <a:gdLst/>
            <a:ahLst/>
            <a:cxnLst/>
            <a:rect l="l" t="t" r="r" b="b"/>
            <a:pathLst>
              <a:path w="194168" h="196207" extrusionOk="0">
                <a:moveTo>
                  <a:pt x="11576" y="0"/>
                </a:moveTo>
                <a:cubicBezTo>
                  <a:pt x="8883" y="0"/>
                  <a:pt x="6181" y="987"/>
                  <a:pt x="4103" y="3065"/>
                </a:cubicBezTo>
                <a:cubicBezTo>
                  <a:pt x="1026" y="5799"/>
                  <a:pt x="1" y="10243"/>
                  <a:pt x="1368" y="14004"/>
                </a:cubicBezTo>
                <a:lnTo>
                  <a:pt x="65293" y="189369"/>
                </a:lnTo>
                <a:cubicBezTo>
                  <a:pt x="67002" y="193471"/>
                  <a:pt x="70762" y="196206"/>
                  <a:pt x="74864" y="196206"/>
                </a:cubicBezTo>
                <a:cubicBezTo>
                  <a:pt x="79308" y="196206"/>
                  <a:pt x="83410" y="193813"/>
                  <a:pt x="85120" y="190053"/>
                </a:cubicBezTo>
                <a:lnTo>
                  <a:pt x="114176" y="124077"/>
                </a:lnTo>
                <a:cubicBezTo>
                  <a:pt x="115202" y="121342"/>
                  <a:pt x="117595" y="119291"/>
                  <a:pt x="119988" y="118266"/>
                </a:cubicBezTo>
                <a:lnTo>
                  <a:pt x="187331" y="92286"/>
                </a:lnTo>
                <a:cubicBezTo>
                  <a:pt x="191433" y="90577"/>
                  <a:pt x="193826" y="86816"/>
                  <a:pt x="193826" y="82714"/>
                </a:cubicBezTo>
                <a:cubicBezTo>
                  <a:pt x="194168" y="78270"/>
                  <a:pt x="191433" y="74510"/>
                  <a:pt x="187673" y="72801"/>
                </a:cubicBezTo>
                <a:lnTo>
                  <a:pt x="15384" y="672"/>
                </a:lnTo>
                <a:cubicBezTo>
                  <a:pt x="14163" y="228"/>
                  <a:pt x="12871" y="0"/>
                  <a:pt x="11576" y="0"/>
                </a:cubicBezTo>
                <a:close/>
              </a:path>
            </a:pathLst>
          </a:custGeom>
          <a:noFill/>
          <a:ln w="9525" cap="flat" cmpd="sng">
            <a:solidFill>
              <a:srgbClr val="E3E9ED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sp>
        <p:nvSpPr>
          <p:cNvPr id="1580" name="Google Shape;1580;p71"/>
          <p:cNvSpPr/>
          <p:nvPr/>
        </p:nvSpPr>
        <p:spPr>
          <a:xfrm flipH="1">
            <a:off x="9846555" y="5107682"/>
            <a:ext cx="238119" cy="350407"/>
          </a:xfrm>
          <a:custGeom>
            <a:avLst/>
            <a:gdLst/>
            <a:ahLst/>
            <a:cxnLst/>
            <a:rect l="l" t="t" r="r" b="b"/>
            <a:pathLst>
              <a:path w="133027" h="195758" extrusionOk="0">
                <a:moveTo>
                  <a:pt x="65846" y="26249"/>
                </a:moveTo>
                <a:cubicBezTo>
                  <a:pt x="87201" y="26249"/>
                  <a:pt x="104108" y="43156"/>
                  <a:pt x="104108" y="64511"/>
                </a:cubicBezTo>
                <a:cubicBezTo>
                  <a:pt x="104108" y="85422"/>
                  <a:pt x="87201" y="102328"/>
                  <a:pt x="65846" y="102328"/>
                </a:cubicBezTo>
                <a:cubicBezTo>
                  <a:pt x="44936" y="102328"/>
                  <a:pt x="28029" y="85422"/>
                  <a:pt x="28029" y="64511"/>
                </a:cubicBezTo>
                <a:cubicBezTo>
                  <a:pt x="28029" y="43156"/>
                  <a:pt x="44936" y="26249"/>
                  <a:pt x="65846" y="26249"/>
                </a:cubicBezTo>
                <a:close/>
                <a:moveTo>
                  <a:pt x="66291" y="0"/>
                </a:moveTo>
                <a:cubicBezTo>
                  <a:pt x="29809" y="0"/>
                  <a:pt x="0" y="29809"/>
                  <a:pt x="0" y="66291"/>
                </a:cubicBezTo>
                <a:cubicBezTo>
                  <a:pt x="0" y="84977"/>
                  <a:pt x="18241" y="118345"/>
                  <a:pt x="18241" y="118345"/>
                </a:cubicBezTo>
                <a:lnTo>
                  <a:pt x="64066" y="195758"/>
                </a:lnTo>
                <a:lnTo>
                  <a:pt x="111671" y="119234"/>
                </a:lnTo>
                <a:cubicBezTo>
                  <a:pt x="111671" y="119234"/>
                  <a:pt x="133027" y="87201"/>
                  <a:pt x="133027" y="66291"/>
                </a:cubicBezTo>
                <a:cubicBezTo>
                  <a:pt x="133027" y="29809"/>
                  <a:pt x="103218" y="0"/>
                  <a:pt x="66291" y="0"/>
                </a:cubicBezTo>
                <a:close/>
              </a:path>
            </a:pathLst>
          </a:custGeom>
          <a:noFill/>
          <a:ln w="9525" cap="flat" cmpd="sng">
            <a:solidFill>
              <a:srgbClr val="E3E9ED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1581" name="Google Shape;1581;p71"/>
          <p:cNvGrpSpPr/>
          <p:nvPr/>
        </p:nvGrpSpPr>
        <p:grpSpPr>
          <a:xfrm>
            <a:off x="8039914" y="3921214"/>
            <a:ext cx="783820" cy="690308"/>
            <a:chOff x="6000718" y="3070557"/>
            <a:chExt cx="587865" cy="517731"/>
          </a:xfrm>
        </p:grpSpPr>
        <p:sp>
          <p:nvSpPr>
            <p:cNvPr id="1582" name="Google Shape;1582;p71"/>
            <p:cNvSpPr/>
            <p:nvPr/>
          </p:nvSpPr>
          <p:spPr>
            <a:xfrm>
              <a:off x="6161116" y="3104229"/>
              <a:ext cx="410235" cy="449911"/>
            </a:xfrm>
            <a:custGeom>
              <a:avLst/>
              <a:gdLst/>
              <a:ahLst/>
              <a:cxnLst/>
              <a:rect l="l" t="t" r="r" b="b"/>
              <a:pathLst>
                <a:path w="71098" h="78008" extrusionOk="0">
                  <a:moveTo>
                    <a:pt x="36108" y="3531"/>
                  </a:moveTo>
                  <a:lnTo>
                    <a:pt x="36835" y="4631"/>
                  </a:lnTo>
                  <a:cubicBezTo>
                    <a:pt x="36551" y="4826"/>
                    <a:pt x="36268" y="5039"/>
                    <a:pt x="35948" y="5217"/>
                  </a:cubicBezTo>
                  <a:cubicBezTo>
                    <a:pt x="35043" y="5749"/>
                    <a:pt x="34635" y="6459"/>
                    <a:pt x="35132" y="7488"/>
                  </a:cubicBezTo>
                  <a:cubicBezTo>
                    <a:pt x="35486" y="8208"/>
                    <a:pt x="35984" y="8561"/>
                    <a:pt x="36635" y="8561"/>
                  </a:cubicBezTo>
                  <a:cubicBezTo>
                    <a:pt x="36866" y="8561"/>
                    <a:pt x="37116" y="8517"/>
                    <a:pt x="37385" y="8428"/>
                  </a:cubicBezTo>
                  <a:cubicBezTo>
                    <a:pt x="37776" y="8304"/>
                    <a:pt x="38184" y="8198"/>
                    <a:pt x="38752" y="8056"/>
                  </a:cubicBezTo>
                  <a:lnTo>
                    <a:pt x="38752" y="8056"/>
                  </a:lnTo>
                  <a:cubicBezTo>
                    <a:pt x="38412" y="9075"/>
                    <a:pt x="37909" y="9331"/>
                    <a:pt x="37373" y="9331"/>
                  </a:cubicBezTo>
                  <a:cubicBezTo>
                    <a:pt x="36833" y="9331"/>
                    <a:pt x="36258" y="9072"/>
                    <a:pt x="35779" y="9072"/>
                  </a:cubicBezTo>
                  <a:cubicBezTo>
                    <a:pt x="35690" y="9072"/>
                    <a:pt x="35604" y="9081"/>
                    <a:pt x="35522" y="9102"/>
                  </a:cubicBezTo>
                  <a:lnTo>
                    <a:pt x="33162" y="11977"/>
                  </a:lnTo>
                  <a:lnTo>
                    <a:pt x="28585" y="11037"/>
                  </a:lnTo>
                  <a:lnTo>
                    <a:pt x="31832" y="10238"/>
                  </a:lnTo>
                  <a:cubicBezTo>
                    <a:pt x="32825" y="8162"/>
                    <a:pt x="33127" y="7062"/>
                    <a:pt x="32914" y="6228"/>
                  </a:cubicBezTo>
                  <a:lnTo>
                    <a:pt x="36108" y="3531"/>
                  </a:lnTo>
                  <a:close/>
                  <a:moveTo>
                    <a:pt x="38947" y="36232"/>
                  </a:moveTo>
                  <a:lnTo>
                    <a:pt x="38947" y="36232"/>
                  </a:lnTo>
                  <a:cubicBezTo>
                    <a:pt x="40402" y="36374"/>
                    <a:pt x="40561" y="37705"/>
                    <a:pt x="41253" y="38486"/>
                  </a:cubicBezTo>
                  <a:cubicBezTo>
                    <a:pt x="40278" y="40029"/>
                    <a:pt x="42194" y="41076"/>
                    <a:pt x="41963" y="42673"/>
                  </a:cubicBezTo>
                  <a:cubicBezTo>
                    <a:pt x="41786" y="43862"/>
                    <a:pt x="42833" y="45264"/>
                    <a:pt x="43241" y="46648"/>
                  </a:cubicBezTo>
                  <a:cubicBezTo>
                    <a:pt x="43560" y="47641"/>
                    <a:pt x="43507" y="48741"/>
                    <a:pt x="43046" y="49699"/>
                  </a:cubicBezTo>
                  <a:lnTo>
                    <a:pt x="40473" y="45760"/>
                  </a:lnTo>
                  <a:cubicBezTo>
                    <a:pt x="41449" y="42726"/>
                    <a:pt x="39160" y="39728"/>
                    <a:pt x="38947" y="36232"/>
                  </a:cubicBezTo>
                  <a:close/>
                  <a:moveTo>
                    <a:pt x="36430" y="1"/>
                  </a:moveTo>
                  <a:cubicBezTo>
                    <a:pt x="35873" y="1"/>
                    <a:pt x="35316" y="87"/>
                    <a:pt x="34759" y="284"/>
                  </a:cubicBezTo>
                  <a:cubicBezTo>
                    <a:pt x="33659" y="657"/>
                    <a:pt x="32346" y="870"/>
                    <a:pt x="31885" y="2005"/>
                  </a:cubicBezTo>
                  <a:cubicBezTo>
                    <a:pt x="31264" y="3567"/>
                    <a:pt x="29809" y="3549"/>
                    <a:pt x="28656" y="3992"/>
                  </a:cubicBezTo>
                  <a:cubicBezTo>
                    <a:pt x="26331" y="4826"/>
                    <a:pt x="26012" y="5465"/>
                    <a:pt x="27006" y="7683"/>
                  </a:cubicBezTo>
                  <a:lnTo>
                    <a:pt x="29791" y="7736"/>
                  </a:lnTo>
                  <a:lnTo>
                    <a:pt x="29046" y="10327"/>
                  </a:lnTo>
                  <a:lnTo>
                    <a:pt x="28425" y="7736"/>
                  </a:lnTo>
                  <a:lnTo>
                    <a:pt x="26633" y="11143"/>
                  </a:lnTo>
                  <a:cubicBezTo>
                    <a:pt x="25746" y="11374"/>
                    <a:pt x="24734" y="11391"/>
                    <a:pt x="24113" y="11870"/>
                  </a:cubicBezTo>
                  <a:cubicBezTo>
                    <a:pt x="22960" y="12775"/>
                    <a:pt x="21328" y="12509"/>
                    <a:pt x="20352" y="13680"/>
                  </a:cubicBezTo>
                  <a:lnTo>
                    <a:pt x="19695" y="12900"/>
                  </a:lnTo>
                  <a:lnTo>
                    <a:pt x="18808" y="14106"/>
                  </a:lnTo>
                  <a:cubicBezTo>
                    <a:pt x="18523" y="13971"/>
                    <a:pt x="18518" y="13452"/>
                    <a:pt x="18160" y="13452"/>
                  </a:cubicBezTo>
                  <a:cubicBezTo>
                    <a:pt x="18049" y="13452"/>
                    <a:pt x="17905" y="13501"/>
                    <a:pt x="17708" y="13627"/>
                  </a:cubicBezTo>
                  <a:lnTo>
                    <a:pt x="18560" y="17193"/>
                  </a:lnTo>
                  <a:cubicBezTo>
                    <a:pt x="17972" y="17718"/>
                    <a:pt x="17385" y="18062"/>
                    <a:pt x="16823" y="18062"/>
                  </a:cubicBezTo>
                  <a:cubicBezTo>
                    <a:pt x="16435" y="18062"/>
                    <a:pt x="16059" y="17897"/>
                    <a:pt x="15703" y="17513"/>
                  </a:cubicBezTo>
                  <a:cubicBezTo>
                    <a:pt x="14869" y="16626"/>
                    <a:pt x="13929" y="16750"/>
                    <a:pt x="13112" y="16643"/>
                  </a:cubicBezTo>
                  <a:lnTo>
                    <a:pt x="11196" y="21381"/>
                  </a:lnTo>
                  <a:cubicBezTo>
                    <a:pt x="11922" y="22616"/>
                    <a:pt x="12753" y="22986"/>
                    <a:pt x="13632" y="22986"/>
                  </a:cubicBezTo>
                  <a:cubicBezTo>
                    <a:pt x="14835" y="22986"/>
                    <a:pt x="16130" y="22292"/>
                    <a:pt x="17371" y="22179"/>
                  </a:cubicBezTo>
                  <a:lnTo>
                    <a:pt x="17868" y="20618"/>
                  </a:lnTo>
                  <a:cubicBezTo>
                    <a:pt x="19961" y="20600"/>
                    <a:pt x="19961" y="20600"/>
                    <a:pt x="21594" y="18879"/>
                  </a:cubicBezTo>
                  <a:lnTo>
                    <a:pt x="22587" y="19784"/>
                  </a:lnTo>
                  <a:lnTo>
                    <a:pt x="24646" y="19181"/>
                  </a:lnTo>
                  <a:lnTo>
                    <a:pt x="28762" y="24788"/>
                  </a:lnTo>
                  <a:lnTo>
                    <a:pt x="24930" y="23971"/>
                  </a:lnTo>
                  <a:lnTo>
                    <a:pt x="24930" y="23971"/>
                  </a:lnTo>
                  <a:lnTo>
                    <a:pt x="26544" y="25746"/>
                  </a:lnTo>
                  <a:cubicBezTo>
                    <a:pt x="28177" y="25604"/>
                    <a:pt x="29507" y="24930"/>
                    <a:pt x="30182" y="23209"/>
                  </a:cubicBezTo>
                  <a:cubicBezTo>
                    <a:pt x="29738" y="22747"/>
                    <a:pt x="29365" y="22321"/>
                    <a:pt x="28957" y="21949"/>
                  </a:cubicBezTo>
                  <a:cubicBezTo>
                    <a:pt x="28017" y="21150"/>
                    <a:pt x="27165" y="20352"/>
                    <a:pt x="27502" y="18400"/>
                  </a:cubicBezTo>
                  <a:lnTo>
                    <a:pt x="27502" y="18400"/>
                  </a:lnTo>
                  <a:cubicBezTo>
                    <a:pt x="28336" y="19678"/>
                    <a:pt x="28709" y="20902"/>
                    <a:pt x="29472" y="21239"/>
                  </a:cubicBezTo>
                  <a:cubicBezTo>
                    <a:pt x="30678" y="21771"/>
                    <a:pt x="30785" y="22641"/>
                    <a:pt x="30927" y="23617"/>
                  </a:cubicBezTo>
                  <a:cubicBezTo>
                    <a:pt x="31016" y="24255"/>
                    <a:pt x="30874" y="24965"/>
                    <a:pt x="31087" y="25551"/>
                  </a:cubicBezTo>
                  <a:cubicBezTo>
                    <a:pt x="31282" y="26083"/>
                    <a:pt x="31832" y="26473"/>
                    <a:pt x="32187" y="26952"/>
                  </a:cubicBezTo>
                  <a:cubicBezTo>
                    <a:pt x="32275" y="27077"/>
                    <a:pt x="32329" y="27236"/>
                    <a:pt x="32329" y="27396"/>
                  </a:cubicBezTo>
                  <a:lnTo>
                    <a:pt x="34369" y="26225"/>
                  </a:lnTo>
                  <a:cubicBezTo>
                    <a:pt x="33860" y="25322"/>
                    <a:pt x="33670" y="24632"/>
                    <a:pt x="34867" y="24632"/>
                  </a:cubicBezTo>
                  <a:cubicBezTo>
                    <a:pt x="34964" y="24632"/>
                    <a:pt x="35070" y="24636"/>
                    <a:pt x="35185" y="24646"/>
                  </a:cubicBezTo>
                  <a:cubicBezTo>
                    <a:pt x="35416" y="25462"/>
                    <a:pt x="35718" y="26189"/>
                    <a:pt x="35753" y="26917"/>
                  </a:cubicBezTo>
                  <a:cubicBezTo>
                    <a:pt x="35859" y="28390"/>
                    <a:pt x="37013" y="29011"/>
                    <a:pt x="38024" y="29224"/>
                  </a:cubicBezTo>
                  <a:cubicBezTo>
                    <a:pt x="38126" y="29247"/>
                    <a:pt x="38227" y="29254"/>
                    <a:pt x="38330" y="29254"/>
                  </a:cubicBezTo>
                  <a:cubicBezTo>
                    <a:pt x="38476" y="29254"/>
                    <a:pt x="38623" y="29240"/>
                    <a:pt x="38773" y="29240"/>
                  </a:cubicBezTo>
                  <a:cubicBezTo>
                    <a:pt x="39073" y="29240"/>
                    <a:pt x="39384" y="29296"/>
                    <a:pt x="39710" y="29632"/>
                  </a:cubicBezTo>
                  <a:cubicBezTo>
                    <a:pt x="39812" y="29734"/>
                    <a:pt x="39986" y="29769"/>
                    <a:pt x="40202" y="29769"/>
                  </a:cubicBezTo>
                  <a:cubicBezTo>
                    <a:pt x="40620" y="29769"/>
                    <a:pt x="41193" y="29637"/>
                    <a:pt x="41697" y="29614"/>
                  </a:cubicBezTo>
                  <a:lnTo>
                    <a:pt x="41697" y="29614"/>
                  </a:lnTo>
                  <a:cubicBezTo>
                    <a:pt x="41182" y="31175"/>
                    <a:pt x="41608" y="32825"/>
                    <a:pt x="39657" y="33517"/>
                  </a:cubicBezTo>
                  <a:cubicBezTo>
                    <a:pt x="37368" y="32683"/>
                    <a:pt x="34369" y="33198"/>
                    <a:pt x="32488" y="30608"/>
                  </a:cubicBezTo>
                  <a:cubicBezTo>
                    <a:pt x="32240" y="30253"/>
                    <a:pt x="31388" y="30306"/>
                    <a:pt x="30820" y="30217"/>
                  </a:cubicBezTo>
                  <a:cubicBezTo>
                    <a:pt x="30607" y="30217"/>
                    <a:pt x="30395" y="30270"/>
                    <a:pt x="30182" y="30324"/>
                  </a:cubicBezTo>
                  <a:lnTo>
                    <a:pt x="29507" y="32151"/>
                  </a:lnTo>
                  <a:cubicBezTo>
                    <a:pt x="27875" y="31246"/>
                    <a:pt x="26686" y="29969"/>
                    <a:pt x="25373" y="29259"/>
                  </a:cubicBezTo>
                  <a:cubicBezTo>
                    <a:pt x="23918" y="28496"/>
                    <a:pt x="23794" y="27431"/>
                    <a:pt x="23794" y="26456"/>
                  </a:cubicBezTo>
                  <a:cubicBezTo>
                    <a:pt x="23808" y="24745"/>
                    <a:pt x="23906" y="24354"/>
                    <a:pt x="23055" y="24354"/>
                  </a:cubicBezTo>
                  <a:cubicBezTo>
                    <a:pt x="22802" y="24354"/>
                    <a:pt x="22466" y="24388"/>
                    <a:pt x="22020" y="24433"/>
                  </a:cubicBezTo>
                  <a:cubicBezTo>
                    <a:pt x="21712" y="24458"/>
                    <a:pt x="21377" y="24558"/>
                    <a:pt x="21074" y="24558"/>
                  </a:cubicBezTo>
                  <a:cubicBezTo>
                    <a:pt x="20958" y="24558"/>
                    <a:pt x="20846" y="24543"/>
                    <a:pt x="20742" y="24504"/>
                  </a:cubicBezTo>
                  <a:cubicBezTo>
                    <a:pt x="20157" y="24291"/>
                    <a:pt x="19678" y="23670"/>
                    <a:pt x="19092" y="23546"/>
                  </a:cubicBezTo>
                  <a:cubicBezTo>
                    <a:pt x="19019" y="23530"/>
                    <a:pt x="18944" y="23524"/>
                    <a:pt x="18868" y="23524"/>
                  </a:cubicBezTo>
                  <a:cubicBezTo>
                    <a:pt x="18388" y="23524"/>
                    <a:pt x="17849" y="23788"/>
                    <a:pt x="17363" y="23788"/>
                  </a:cubicBezTo>
                  <a:cubicBezTo>
                    <a:pt x="17305" y="23788"/>
                    <a:pt x="17249" y="23784"/>
                    <a:pt x="17193" y="23776"/>
                  </a:cubicBezTo>
                  <a:cubicBezTo>
                    <a:pt x="17025" y="23751"/>
                    <a:pt x="16855" y="23741"/>
                    <a:pt x="16686" y="23741"/>
                  </a:cubicBezTo>
                  <a:cubicBezTo>
                    <a:pt x="15885" y="23741"/>
                    <a:pt x="15077" y="23971"/>
                    <a:pt x="14280" y="23971"/>
                  </a:cubicBezTo>
                  <a:cubicBezTo>
                    <a:pt x="13809" y="23971"/>
                    <a:pt x="13342" y="23890"/>
                    <a:pt x="12882" y="23634"/>
                  </a:cubicBezTo>
                  <a:cubicBezTo>
                    <a:pt x="12688" y="23891"/>
                    <a:pt x="12389" y="23939"/>
                    <a:pt x="12067" y="23939"/>
                  </a:cubicBezTo>
                  <a:cubicBezTo>
                    <a:pt x="11878" y="23939"/>
                    <a:pt x="11682" y="23923"/>
                    <a:pt x="11494" y="23923"/>
                  </a:cubicBezTo>
                  <a:cubicBezTo>
                    <a:pt x="11005" y="23923"/>
                    <a:pt x="10573" y="24032"/>
                    <a:pt x="10486" y="24823"/>
                  </a:cubicBezTo>
                  <a:cubicBezTo>
                    <a:pt x="8943" y="25125"/>
                    <a:pt x="8925" y="26935"/>
                    <a:pt x="7594" y="27644"/>
                  </a:cubicBezTo>
                  <a:cubicBezTo>
                    <a:pt x="6636" y="28159"/>
                    <a:pt x="5270" y="28461"/>
                    <a:pt x="4720" y="29365"/>
                  </a:cubicBezTo>
                  <a:cubicBezTo>
                    <a:pt x="3992" y="30554"/>
                    <a:pt x="2733" y="30874"/>
                    <a:pt x="1899" y="31779"/>
                  </a:cubicBezTo>
                  <a:cubicBezTo>
                    <a:pt x="1420" y="32311"/>
                    <a:pt x="1100" y="33021"/>
                    <a:pt x="692" y="33695"/>
                  </a:cubicBezTo>
                  <a:lnTo>
                    <a:pt x="2058" y="34529"/>
                  </a:lnTo>
                  <a:lnTo>
                    <a:pt x="0" y="40331"/>
                  </a:lnTo>
                  <a:cubicBezTo>
                    <a:pt x="568" y="41839"/>
                    <a:pt x="1828" y="42460"/>
                    <a:pt x="1579" y="43844"/>
                  </a:cubicBezTo>
                  <a:cubicBezTo>
                    <a:pt x="1526" y="44093"/>
                    <a:pt x="4542" y="47659"/>
                    <a:pt x="4720" y="47677"/>
                  </a:cubicBezTo>
                  <a:cubicBezTo>
                    <a:pt x="6407" y="47823"/>
                    <a:pt x="7973" y="48589"/>
                    <a:pt x="9698" y="48589"/>
                  </a:cubicBezTo>
                  <a:cubicBezTo>
                    <a:pt x="10059" y="48589"/>
                    <a:pt x="10428" y="48555"/>
                    <a:pt x="10806" y="48475"/>
                  </a:cubicBezTo>
                  <a:cubicBezTo>
                    <a:pt x="10987" y="48438"/>
                    <a:pt x="11194" y="48420"/>
                    <a:pt x="11413" y="48420"/>
                  </a:cubicBezTo>
                  <a:cubicBezTo>
                    <a:pt x="12352" y="48420"/>
                    <a:pt x="13516" y="48748"/>
                    <a:pt x="13875" y="49309"/>
                  </a:cubicBezTo>
                  <a:cubicBezTo>
                    <a:pt x="14692" y="50587"/>
                    <a:pt x="15916" y="50622"/>
                    <a:pt x="17140" y="51048"/>
                  </a:cubicBezTo>
                  <a:lnTo>
                    <a:pt x="16076" y="56140"/>
                  </a:lnTo>
                  <a:cubicBezTo>
                    <a:pt x="17477" y="57542"/>
                    <a:pt x="16874" y="59405"/>
                    <a:pt x="17513" y="60896"/>
                  </a:cubicBezTo>
                  <a:cubicBezTo>
                    <a:pt x="17939" y="61907"/>
                    <a:pt x="17566" y="62439"/>
                    <a:pt x="17105" y="63291"/>
                  </a:cubicBezTo>
                  <a:cubicBezTo>
                    <a:pt x="16484" y="64409"/>
                    <a:pt x="14922" y="65544"/>
                    <a:pt x="15526" y="66751"/>
                  </a:cubicBezTo>
                  <a:cubicBezTo>
                    <a:pt x="16359" y="68454"/>
                    <a:pt x="16218" y="70264"/>
                    <a:pt x="16218" y="71879"/>
                  </a:cubicBezTo>
                  <a:cubicBezTo>
                    <a:pt x="16218" y="73795"/>
                    <a:pt x="17726" y="75427"/>
                    <a:pt x="16697" y="77361"/>
                  </a:cubicBezTo>
                  <a:cubicBezTo>
                    <a:pt x="17566" y="77539"/>
                    <a:pt x="18134" y="77610"/>
                    <a:pt x="18684" y="77787"/>
                  </a:cubicBezTo>
                  <a:cubicBezTo>
                    <a:pt x="19160" y="77941"/>
                    <a:pt x="19615" y="78007"/>
                    <a:pt x="20054" y="78007"/>
                  </a:cubicBezTo>
                  <a:cubicBezTo>
                    <a:pt x="21942" y="78007"/>
                    <a:pt x="23543" y="76798"/>
                    <a:pt x="25284" y="76208"/>
                  </a:cubicBezTo>
                  <a:cubicBezTo>
                    <a:pt x="25497" y="74416"/>
                    <a:pt x="27183" y="74310"/>
                    <a:pt x="28336" y="73671"/>
                  </a:cubicBezTo>
                  <a:cubicBezTo>
                    <a:pt x="29472" y="73032"/>
                    <a:pt x="29064" y="71826"/>
                    <a:pt x="29436" y="71240"/>
                  </a:cubicBezTo>
                  <a:cubicBezTo>
                    <a:pt x="30359" y="70814"/>
                    <a:pt x="31051" y="70495"/>
                    <a:pt x="31761" y="70175"/>
                  </a:cubicBezTo>
                  <a:cubicBezTo>
                    <a:pt x="32701" y="69750"/>
                    <a:pt x="34032" y="69998"/>
                    <a:pt x="34351" y="68472"/>
                  </a:cubicBezTo>
                  <a:cubicBezTo>
                    <a:pt x="34564" y="67407"/>
                    <a:pt x="35593" y="66680"/>
                    <a:pt x="35682" y="65456"/>
                  </a:cubicBezTo>
                  <a:cubicBezTo>
                    <a:pt x="35789" y="64196"/>
                    <a:pt x="36179" y="62972"/>
                    <a:pt x="36427" y="61783"/>
                  </a:cubicBezTo>
                  <a:cubicBezTo>
                    <a:pt x="38255" y="60576"/>
                    <a:pt x="39869" y="58979"/>
                    <a:pt x="41786" y="58376"/>
                  </a:cubicBezTo>
                  <a:cubicBezTo>
                    <a:pt x="44997" y="57365"/>
                    <a:pt x="46843" y="55306"/>
                    <a:pt x="48156" y="52432"/>
                  </a:cubicBezTo>
                  <a:cubicBezTo>
                    <a:pt x="47847" y="52304"/>
                    <a:pt x="47534" y="52259"/>
                    <a:pt x="47221" y="52259"/>
                  </a:cubicBezTo>
                  <a:cubicBezTo>
                    <a:pt x="46487" y="52259"/>
                    <a:pt x="45750" y="52505"/>
                    <a:pt x="45050" y="52505"/>
                  </a:cubicBezTo>
                  <a:cubicBezTo>
                    <a:pt x="44519" y="52505"/>
                    <a:pt x="44011" y="52363"/>
                    <a:pt x="43542" y="51864"/>
                  </a:cubicBezTo>
                  <a:cubicBezTo>
                    <a:pt x="44838" y="50108"/>
                    <a:pt x="44909" y="50037"/>
                    <a:pt x="46293" y="49859"/>
                  </a:cubicBezTo>
                  <a:cubicBezTo>
                    <a:pt x="49646" y="49451"/>
                    <a:pt x="52822" y="48599"/>
                    <a:pt x="55395" y="46222"/>
                  </a:cubicBezTo>
                  <a:cubicBezTo>
                    <a:pt x="55484" y="45760"/>
                    <a:pt x="55697" y="45281"/>
                    <a:pt x="55643" y="44838"/>
                  </a:cubicBezTo>
                  <a:cubicBezTo>
                    <a:pt x="55519" y="44022"/>
                    <a:pt x="55359" y="43205"/>
                    <a:pt x="55164" y="42389"/>
                  </a:cubicBezTo>
                  <a:lnTo>
                    <a:pt x="54224" y="42886"/>
                  </a:lnTo>
                  <a:lnTo>
                    <a:pt x="53887" y="41254"/>
                  </a:lnTo>
                  <a:lnTo>
                    <a:pt x="53017" y="42655"/>
                  </a:lnTo>
                  <a:cubicBezTo>
                    <a:pt x="51775" y="40810"/>
                    <a:pt x="49327" y="39763"/>
                    <a:pt x="49735" y="36906"/>
                  </a:cubicBezTo>
                  <a:lnTo>
                    <a:pt x="49735" y="36906"/>
                  </a:lnTo>
                  <a:cubicBezTo>
                    <a:pt x="51738" y="37643"/>
                    <a:pt x="51709" y="40841"/>
                    <a:pt x="54224" y="40841"/>
                  </a:cubicBezTo>
                  <a:cubicBezTo>
                    <a:pt x="54315" y="40841"/>
                    <a:pt x="54410" y="40836"/>
                    <a:pt x="54508" y="40828"/>
                  </a:cubicBezTo>
                  <a:cubicBezTo>
                    <a:pt x="55927" y="42620"/>
                    <a:pt x="57968" y="43134"/>
                    <a:pt x="59831" y="43365"/>
                  </a:cubicBezTo>
                  <a:lnTo>
                    <a:pt x="61091" y="47286"/>
                  </a:lnTo>
                  <a:lnTo>
                    <a:pt x="62244" y="46683"/>
                  </a:lnTo>
                  <a:lnTo>
                    <a:pt x="61215" y="57010"/>
                  </a:lnTo>
                  <a:cubicBezTo>
                    <a:pt x="61641" y="57382"/>
                    <a:pt x="62102" y="57613"/>
                    <a:pt x="62208" y="57950"/>
                  </a:cubicBezTo>
                  <a:cubicBezTo>
                    <a:pt x="62350" y="58411"/>
                    <a:pt x="62226" y="58944"/>
                    <a:pt x="62226" y="59547"/>
                  </a:cubicBezTo>
                  <a:cubicBezTo>
                    <a:pt x="64054" y="58323"/>
                    <a:pt x="61783" y="56531"/>
                    <a:pt x="63397" y="55164"/>
                  </a:cubicBezTo>
                  <a:cubicBezTo>
                    <a:pt x="64338" y="54348"/>
                    <a:pt x="63894" y="52503"/>
                    <a:pt x="65420" y="51421"/>
                  </a:cubicBezTo>
                  <a:cubicBezTo>
                    <a:pt x="66236" y="50835"/>
                    <a:pt x="66627" y="49575"/>
                    <a:pt x="67407" y="48670"/>
                  </a:cubicBezTo>
                  <a:cubicBezTo>
                    <a:pt x="71098" y="31370"/>
                    <a:pt x="63805" y="13556"/>
                    <a:pt x="49451" y="3265"/>
                  </a:cubicBezTo>
                  <a:lnTo>
                    <a:pt x="47836" y="4223"/>
                  </a:lnTo>
                  <a:lnTo>
                    <a:pt x="47286" y="3425"/>
                  </a:lnTo>
                  <a:lnTo>
                    <a:pt x="45068" y="5465"/>
                  </a:lnTo>
                  <a:lnTo>
                    <a:pt x="44802" y="2963"/>
                  </a:lnTo>
                  <a:cubicBezTo>
                    <a:pt x="44483" y="4383"/>
                    <a:pt x="44412" y="5554"/>
                    <a:pt x="43383" y="6193"/>
                  </a:cubicBezTo>
                  <a:lnTo>
                    <a:pt x="41094" y="4844"/>
                  </a:lnTo>
                  <a:lnTo>
                    <a:pt x="41253" y="4702"/>
                  </a:lnTo>
                  <a:lnTo>
                    <a:pt x="43436" y="4525"/>
                  </a:lnTo>
                  <a:cubicBezTo>
                    <a:pt x="43312" y="3975"/>
                    <a:pt x="43329" y="3673"/>
                    <a:pt x="43205" y="3567"/>
                  </a:cubicBezTo>
                  <a:cubicBezTo>
                    <a:pt x="41857" y="2502"/>
                    <a:pt x="40153" y="1934"/>
                    <a:pt x="38929" y="657"/>
                  </a:cubicBezTo>
                  <a:cubicBezTo>
                    <a:pt x="38787" y="497"/>
                    <a:pt x="38592" y="390"/>
                    <a:pt x="38379" y="319"/>
                  </a:cubicBezTo>
                  <a:cubicBezTo>
                    <a:pt x="37729" y="119"/>
                    <a:pt x="37080" y="1"/>
                    <a:pt x="364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83" name="Google Shape;1583;p71"/>
            <p:cNvSpPr/>
            <p:nvPr/>
          </p:nvSpPr>
          <p:spPr>
            <a:xfrm>
              <a:off x="6032245" y="3317811"/>
              <a:ext cx="62149" cy="151155"/>
            </a:xfrm>
            <a:custGeom>
              <a:avLst/>
              <a:gdLst/>
              <a:ahLst/>
              <a:cxnLst/>
              <a:rect l="l" t="t" r="r" b="b"/>
              <a:pathLst>
                <a:path w="10771" h="26208" extrusionOk="0">
                  <a:moveTo>
                    <a:pt x="266" y="1"/>
                  </a:moveTo>
                  <a:lnTo>
                    <a:pt x="266" y="1"/>
                  </a:lnTo>
                  <a:cubicBezTo>
                    <a:pt x="0" y="9316"/>
                    <a:pt x="2679" y="18489"/>
                    <a:pt x="7914" y="26208"/>
                  </a:cubicBezTo>
                  <a:lnTo>
                    <a:pt x="9014" y="25995"/>
                  </a:lnTo>
                  <a:cubicBezTo>
                    <a:pt x="9954" y="24078"/>
                    <a:pt x="9617" y="22073"/>
                    <a:pt x="9475" y="20068"/>
                  </a:cubicBezTo>
                  <a:cubicBezTo>
                    <a:pt x="9422" y="19412"/>
                    <a:pt x="9120" y="18347"/>
                    <a:pt x="9386" y="18188"/>
                  </a:cubicBezTo>
                  <a:cubicBezTo>
                    <a:pt x="10753" y="17336"/>
                    <a:pt x="10274" y="15881"/>
                    <a:pt x="10770" y="14834"/>
                  </a:cubicBezTo>
                  <a:cubicBezTo>
                    <a:pt x="9777" y="13415"/>
                    <a:pt x="8890" y="12137"/>
                    <a:pt x="7328" y="11161"/>
                  </a:cubicBezTo>
                  <a:cubicBezTo>
                    <a:pt x="5270" y="9901"/>
                    <a:pt x="3194" y="8216"/>
                    <a:pt x="3247" y="5235"/>
                  </a:cubicBezTo>
                  <a:cubicBezTo>
                    <a:pt x="3265" y="4649"/>
                    <a:pt x="2999" y="3709"/>
                    <a:pt x="2591" y="3514"/>
                  </a:cubicBezTo>
                  <a:cubicBezTo>
                    <a:pt x="1295" y="2893"/>
                    <a:pt x="479" y="1562"/>
                    <a:pt x="408" y="604"/>
                  </a:cubicBezTo>
                  <a:cubicBezTo>
                    <a:pt x="373" y="391"/>
                    <a:pt x="337" y="196"/>
                    <a:pt x="26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84" name="Google Shape;1584;p71"/>
            <p:cNvSpPr/>
            <p:nvPr/>
          </p:nvSpPr>
          <p:spPr>
            <a:xfrm>
              <a:off x="6189159" y="3073176"/>
              <a:ext cx="117131" cy="35868"/>
            </a:xfrm>
            <a:custGeom>
              <a:avLst/>
              <a:gdLst/>
              <a:ahLst/>
              <a:cxnLst/>
              <a:rect l="l" t="t" r="r" b="b"/>
              <a:pathLst>
                <a:path w="20300" h="6219" extrusionOk="0">
                  <a:moveTo>
                    <a:pt x="17629" y="0"/>
                  </a:moveTo>
                  <a:cubicBezTo>
                    <a:pt x="12187" y="0"/>
                    <a:pt x="6775" y="976"/>
                    <a:pt x="1651" y="2882"/>
                  </a:cubicBezTo>
                  <a:cubicBezTo>
                    <a:pt x="1207" y="3344"/>
                    <a:pt x="764" y="3823"/>
                    <a:pt x="302" y="4266"/>
                  </a:cubicBezTo>
                  <a:cubicBezTo>
                    <a:pt x="1" y="4568"/>
                    <a:pt x="231" y="5402"/>
                    <a:pt x="214" y="6218"/>
                  </a:cubicBezTo>
                  <a:cubicBezTo>
                    <a:pt x="1402" y="5473"/>
                    <a:pt x="2201" y="4834"/>
                    <a:pt x="3141" y="4408"/>
                  </a:cubicBezTo>
                  <a:cubicBezTo>
                    <a:pt x="5525" y="3347"/>
                    <a:pt x="8003" y="2632"/>
                    <a:pt x="10607" y="2632"/>
                  </a:cubicBezTo>
                  <a:cubicBezTo>
                    <a:pt x="11182" y="2632"/>
                    <a:pt x="11763" y="2666"/>
                    <a:pt x="12350" y="2740"/>
                  </a:cubicBezTo>
                  <a:cubicBezTo>
                    <a:pt x="12586" y="2362"/>
                    <a:pt x="12876" y="2257"/>
                    <a:pt x="13186" y="2257"/>
                  </a:cubicBezTo>
                  <a:cubicBezTo>
                    <a:pt x="13571" y="2257"/>
                    <a:pt x="13986" y="2419"/>
                    <a:pt x="14364" y="2419"/>
                  </a:cubicBezTo>
                  <a:cubicBezTo>
                    <a:pt x="14550" y="2419"/>
                    <a:pt x="14727" y="2379"/>
                    <a:pt x="14887" y="2261"/>
                  </a:cubicBezTo>
                  <a:cubicBezTo>
                    <a:pt x="16502" y="1072"/>
                    <a:pt x="18472" y="718"/>
                    <a:pt x="20299" y="79"/>
                  </a:cubicBezTo>
                  <a:cubicBezTo>
                    <a:pt x="19409" y="26"/>
                    <a:pt x="18519" y="0"/>
                    <a:pt x="176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85" name="Google Shape;1585;p71"/>
            <p:cNvSpPr/>
            <p:nvPr/>
          </p:nvSpPr>
          <p:spPr>
            <a:xfrm>
              <a:off x="6123036" y="3116815"/>
              <a:ext cx="22734" cy="17095"/>
            </a:xfrm>
            <a:custGeom>
              <a:avLst/>
              <a:gdLst/>
              <a:ahLst/>
              <a:cxnLst/>
              <a:rect l="l" t="t" r="r" b="b"/>
              <a:pathLst>
                <a:path w="3940" h="2964" extrusionOk="0">
                  <a:moveTo>
                    <a:pt x="3940" y="1"/>
                  </a:moveTo>
                  <a:lnTo>
                    <a:pt x="3940" y="1"/>
                  </a:lnTo>
                  <a:cubicBezTo>
                    <a:pt x="2573" y="923"/>
                    <a:pt x="1260" y="1899"/>
                    <a:pt x="1" y="2964"/>
                  </a:cubicBezTo>
                  <a:cubicBezTo>
                    <a:pt x="1651" y="2839"/>
                    <a:pt x="2964" y="2094"/>
                    <a:pt x="3656" y="568"/>
                  </a:cubicBezTo>
                  <a:cubicBezTo>
                    <a:pt x="3744" y="373"/>
                    <a:pt x="3833" y="196"/>
                    <a:pt x="39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86" name="Google Shape;1586;p71"/>
            <p:cNvSpPr/>
            <p:nvPr/>
          </p:nvSpPr>
          <p:spPr>
            <a:xfrm>
              <a:off x="6099493" y="3152223"/>
              <a:ext cx="3999" cy="4205"/>
            </a:xfrm>
            <a:custGeom>
              <a:avLst/>
              <a:gdLst/>
              <a:ahLst/>
              <a:cxnLst/>
              <a:rect l="l" t="t" r="r" b="b"/>
              <a:pathLst>
                <a:path w="693" h="729" extrusionOk="0">
                  <a:moveTo>
                    <a:pt x="693" y="1"/>
                  </a:moveTo>
                  <a:cubicBezTo>
                    <a:pt x="462" y="231"/>
                    <a:pt x="231" y="480"/>
                    <a:pt x="1" y="728"/>
                  </a:cubicBezTo>
                  <a:cubicBezTo>
                    <a:pt x="284" y="533"/>
                    <a:pt x="533" y="285"/>
                    <a:pt x="6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87" name="Google Shape;1587;p71"/>
            <p:cNvSpPr/>
            <p:nvPr/>
          </p:nvSpPr>
          <p:spPr>
            <a:xfrm>
              <a:off x="6350890" y="3500386"/>
              <a:ext cx="45156" cy="42581"/>
            </a:xfrm>
            <a:custGeom>
              <a:avLst/>
              <a:gdLst/>
              <a:ahLst/>
              <a:cxnLst/>
              <a:rect l="l" t="t" r="r" b="b"/>
              <a:pathLst>
                <a:path w="7826" h="7383" extrusionOk="0">
                  <a:moveTo>
                    <a:pt x="7648" y="1"/>
                  </a:moveTo>
                  <a:lnTo>
                    <a:pt x="7648" y="1"/>
                  </a:lnTo>
                  <a:cubicBezTo>
                    <a:pt x="6488" y="417"/>
                    <a:pt x="5728" y="1543"/>
                    <a:pt x="4541" y="1543"/>
                  </a:cubicBezTo>
                  <a:cubicBezTo>
                    <a:pt x="4311" y="1543"/>
                    <a:pt x="4065" y="1501"/>
                    <a:pt x="3797" y="1403"/>
                  </a:cubicBezTo>
                  <a:cubicBezTo>
                    <a:pt x="3766" y="1397"/>
                    <a:pt x="3735" y="1395"/>
                    <a:pt x="3704" y="1395"/>
                  </a:cubicBezTo>
                  <a:cubicBezTo>
                    <a:pt x="3523" y="1395"/>
                    <a:pt x="3348" y="1482"/>
                    <a:pt x="3212" y="1633"/>
                  </a:cubicBezTo>
                  <a:cubicBezTo>
                    <a:pt x="2520" y="3567"/>
                    <a:pt x="142" y="4490"/>
                    <a:pt x="0" y="7045"/>
                  </a:cubicBezTo>
                  <a:lnTo>
                    <a:pt x="1633" y="7382"/>
                  </a:lnTo>
                  <a:cubicBezTo>
                    <a:pt x="2662" y="6353"/>
                    <a:pt x="3655" y="5306"/>
                    <a:pt x="4844" y="4419"/>
                  </a:cubicBezTo>
                  <a:cubicBezTo>
                    <a:pt x="6211" y="3390"/>
                    <a:pt x="7825" y="2219"/>
                    <a:pt x="764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88" name="Google Shape;1588;p71"/>
            <p:cNvSpPr/>
            <p:nvPr/>
          </p:nvSpPr>
          <p:spPr>
            <a:xfrm>
              <a:off x="6263064" y="3138409"/>
              <a:ext cx="28469" cy="38688"/>
            </a:xfrm>
            <a:custGeom>
              <a:avLst/>
              <a:gdLst/>
              <a:ahLst/>
              <a:cxnLst/>
              <a:rect l="l" t="t" r="r" b="b"/>
              <a:pathLst>
                <a:path w="4934" h="6708" extrusionOk="0">
                  <a:moveTo>
                    <a:pt x="2094" y="0"/>
                  </a:moveTo>
                  <a:lnTo>
                    <a:pt x="2094" y="0"/>
                  </a:lnTo>
                  <a:cubicBezTo>
                    <a:pt x="0" y="1420"/>
                    <a:pt x="3052" y="2467"/>
                    <a:pt x="1988" y="4454"/>
                  </a:cubicBezTo>
                  <a:lnTo>
                    <a:pt x="817" y="4756"/>
                  </a:lnTo>
                  <a:cubicBezTo>
                    <a:pt x="1243" y="6707"/>
                    <a:pt x="2822" y="6228"/>
                    <a:pt x="3851" y="6619"/>
                  </a:cubicBezTo>
                  <a:lnTo>
                    <a:pt x="4933" y="5430"/>
                  </a:lnTo>
                  <a:cubicBezTo>
                    <a:pt x="4685" y="3993"/>
                    <a:pt x="2768" y="2875"/>
                    <a:pt x="4206" y="1207"/>
                  </a:cubicBezTo>
                  <a:cubicBezTo>
                    <a:pt x="3883" y="979"/>
                    <a:pt x="3846" y="221"/>
                    <a:pt x="3400" y="221"/>
                  </a:cubicBezTo>
                  <a:cubicBezTo>
                    <a:pt x="3257" y="221"/>
                    <a:pt x="3072" y="299"/>
                    <a:pt x="2822" y="497"/>
                  </a:cubicBezTo>
                  <a:cubicBezTo>
                    <a:pt x="2815" y="502"/>
                    <a:pt x="2807" y="505"/>
                    <a:pt x="2796" y="505"/>
                  </a:cubicBezTo>
                  <a:cubicBezTo>
                    <a:pt x="2667" y="505"/>
                    <a:pt x="2259" y="115"/>
                    <a:pt x="209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89" name="Google Shape;1589;p71"/>
            <p:cNvSpPr/>
            <p:nvPr/>
          </p:nvSpPr>
          <p:spPr>
            <a:xfrm>
              <a:off x="6251907" y="3097504"/>
              <a:ext cx="26011" cy="13686"/>
            </a:xfrm>
            <a:custGeom>
              <a:avLst/>
              <a:gdLst/>
              <a:ahLst/>
              <a:cxnLst/>
              <a:rect l="l" t="t" r="r" b="b"/>
              <a:pathLst>
                <a:path w="4508" h="2373" extrusionOk="0">
                  <a:moveTo>
                    <a:pt x="1606" y="0"/>
                  </a:moveTo>
                  <a:cubicBezTo>
                    <a:pt x="1091" y="0"/>
                    <a:pt x="558" y="171"/>
                    <a:pt x="0" y="723"/>
                  </a:cubicBezTo>
                  <a:cubicBezTo>
                    <a:pt x="430" y="1555"/>
                    <a:pt x="972" y="2195"/>
                    <a:pt x="1679" y="2195"/>
                  </a:cubicBezTo>
                  <a:cubicBezTo>
                    <a:pt x="1906" y="2195"/>
                    <a:pt x="2151" y="2129"/>
                    <a:pt x="2414" y="1982"/>
                  </a:cubicBezTo>
                  <a:cubicBezTo>
                    <a:pt x="2981" y="1663"/>
                    <a:pt x="4507" y="2373"/>
                    <a:pt x="4064" y="456"/>
                  </a:cubicBezTo>
                  <a:lnTo>
                    <a:pt x="4064" y="456"/>
                  </a:lnTo>
                  <a:cubicBezTo>
                    <a:pt x="4046" y="457"/>
                    <a:pt x="4028" y="457"/>
                    <a:pt x="4010" y="457"/>
                  </a:cubicBezTo>
                  <a:cubicBezTo>
                    <a:pt x="3239" y="457"/>
                    <a:pt x="2447" y="0"/>
                    <a:pt x="16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90" name="Google Shape;1590;p71"/>
            <p:cNvSpPr/>
            <p:nvPr/>
          </p:nvSpPr>
          <p:spPr>
            <a:xfrm>
              <a:off x="6251498" y="3152108"/>
              <a:ext cx="21609" cy="17008"/>
            </a:xfrm>
            <a:custGeom>
              <a:avLst/>
              <a:gdLst/>
              <a:ahLst/>
              <a:cxnLst/>
              <a:rect l="l" t="t" r="r" b="b"/>
              <a:pathLst>
                <a:path w="3745" h="2949" extrusionOk="0">
                  <a:moveTo>
                    <a:pt x="1345" y="1"/>
                  </a:moveTo>
                  <a:cubicBezTo>
                    <a:pt x="985" y="1"/>
                    <a:pt x="770" y="142"/>
                    <a:pt x="568" y="429"/>
                  </a:cubicBezTo>
                  <a:cubicBezTo>
                    <a:pt x="213" y="943"/>
                    <a:pt x="249" y="1706"/>
                    <a:pt x="0" y="2948"/>
                  </a:cubicBezTo>
                  <a:lnTo>
                    <a:pt x="3744" y="695"/>
                  </a:lnTo>
                  <a:cubicBezTo>
                    <a:pt x="2515" y="235"/>
                    <a:pt x="1810" y="1"/>
                    <a:pt x="134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91" name="Google Shape;1591;p71"/>
            <p:cNvSpPr/>
            <p:nvPr/>
          </p:nvSpPr>
          <p:spPr>
            <a:xfrm>
              <a:off x="6000718" y="3070557"/>
              <a:ext cx="587865" cy="517731"/>
            </a:xfrm>
            <a:custGeom>
              <a:avLst/>
              <a:gdLst/>
              <a:ahLst/>
              <a:cxnLst/>
              <a:rect l="l" t="t" r="r" b="b"/>
              <a:pathLst>
                <a:path w="101883" h="89767" extrusionOk="0">
                  <a:moveTo>
                    <a:pt x="50267" y="444"/>
                  </a:moveTo>
                  <a:cubicBezTo>
                    <a:pt x="55590" y="462"/>
                    <a:pt x="60878" y="1384"/>
                    <a:pt x="65881" y="3177"/>
                  </a:cubicBezTo>
                  <a:cubicBezTo>
                    <a:pt x="89445" y="11622"/>
                    <a:pt x="101883" y="37138"/>
                    <a:pt x="93614" y="60186"/>
                  </a:cubicBezTo>
                  <a:cubicBezTo>
                    <a:pt x="87173" y="78160"/>
                    <a:pt x="70033" y="89321"/>
                    <a:pt x="51598" y="89321"/>
                  </a:cubicBezTo>
                  <a:cubicBezTo>
                    <a:pt x="46275" y="89321"/>
                    <a:pt x="41005" y="88381"/>
                    <a:pt x="36002" y="86588"/>
                  </a:cubicBezTo>
                  <a:cubicBezTo>
                    <a:pt x="12421" y="78143"/>
                    <a:pt x="0" y="52628"/>
                    <a:pt x="8251" y="29597"/>
                  </a:cubicBezTo>
                  <a:cubicBezTo>
                    <a:pt x="14692" y="11605"/>
                    <a:pt x="31850" y="444"/>
                    <a:pt x="50267" y="444"/>
                  </a:cubicBezTo>
                  <a:close/>
                  <a:moveTo>
                    <a:pt x="50267" y="0"/>
                  </a:moveTo>
                  <a:cubicBezTo>
                    <a:pt x="45672" y="0"/>
                    <a:pt x="41094" y="692"/>
                    <a:pt x="36711" y="2041"/>
                  </a:cubicBezTo>
                  <a:cubicBezTo>
                    <a:pt x="32364" y="3372"/>
                    <a:pt x="28265" y="5359"/>
                    <a:pt x="24504" y="7896"/>
                  </a:cubicBezTo>
                  <a:cubicBezTo>
                    <a:pt x="11640" y="16644"/>
                    <a:pt x="4347" y="31531"/>
                    <a:pt x="5341" y="47056"/>
                  </a:cubicBezTo>
                  <a:cubicBezTo>
                    <a:pt x="5714" y="52858"/>
                    <a:pt x="7222" y="58536"/>
                    <a:pt x="9777" y="63753"/>
                  </a:cubicBezTo>
                  <a:cubicBezTo>
                    <a:pt x="12350" y="69022"/>
                    <a:pt x="15898" y="73760"/>
                    <a:pt x="20245" y="77681"/>
                  </a:cubicBezTo>
                  <a:cubicBezTo>
                    <a:pt x="28930" y="85568"/>
                    <a:pt x="40125" y="89766"/>
                    <a:pt x="51538" y="89766"/>
                  </a:cubicBezTo>
                  <a:cubicBezTo>
                    <a:pt x="56096" y="89766"/>
                    <a:pt x="60690" y="89097"/>
                    <a:pt x="65172" y="87724"/>
                  </a:cubicBezTo>
                  <a:cubicBezTo>
                    <a:pt x="69501" y="86376"/>
                    <a:pt x="73618" y="84406"/>
                    <a:pt x="77361" y="81851"/>
                  </a:cubicBezTo>
                  <a:cubicBezTo>
                    <a:pt x="90225" y="73121"/>
                    <a:pt x="97518" y="58234"/>
                    <a:pt x="96524" y="42709"/>
                  </a:cubicBezTo>
                  <a:cubicBezTo>
                    <a:pt x="96152" y="36907"/>
                    <a:pt x="94643" y="31229"/>
                    <a:pt x="92088" y="26012"/>
                  </a:cubicBezTo>
                  <a:cubicBezTo>
                    <a:pt x="89533" y="20743"/>
                    <a:pt x="85985" y="16005"/>
                    <a:pt x="81620" y="12084"/>
                  </a:cubicBezTo>
                  <a:cubicBezTo>
                    <a:pt x="73032" y="4330"/>
                    <a:pt x="61854" y="36"/>
                    <a:pt x="502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592" name="Google Shape;1592;p71"/>
          <p:cNvGrpSpPr/>
          <p:nvPr/>
        </p:nvGrpSpPr>
        <p:grpSpPr>
          <a:xfrm>
            <a:off x="8059654" y="4779427"/>
            <a:ext cx="743553" cy="688516"/>
            <a:chOff x="6015523" y="3714217"/>
            <a:chExt cx="557665" cy="516387"/>
          </a:xfrm>
        </p:grpSpPr>
        <p:grpSp>
          <p:nvGrpSpPr>
            <p:cNvPr id="1593" name="Google Shape;1593;p71"/>
            <p:cNvGrpSpPr/>
            <p:nvPr/>
          </p:nvGrpSpPr>
          <p:grpSpPr>
            <a:xfrm>
              <a:off x="6036094" y="3716980"/>
              <a:ext cx="529822" cy="510480"/>
              <a:chOff x="3148311" y="-545634"/>
              <a:chExt cx="1006118" cy="969572"/>
            </a:xfrm>
          </p:grpSpPr>
          <p:sp>
            <p:nvSpPr>
              <p:cNvPr id="1594" name="Google Shape;1594;p71"/>
              <p:cNvSpPr/>
              <p:nvPr/>
            </p:nvSpPr>
            <p:spPr>
              <a:xfrm>
                <a:off x="3497808" y="-545634"/>
                <a:ext cx="152012" cy="122083"/>
              </a:xfrm>
              <a:custGeom>
                <a:avLst/>
                <a:gdLst/>
                <a:ahLst/>
                <a:cxnLst/>
                <a:rect l="l" t="t" r="r" b="b"/>
                <a:pathLst>
                  <a:path w="13876" h="11144" extrusionOk="0">
                    <a:moveTo>
                      <a:pt x="11055" y="0"/>
                    </a:moveTo>
                    <a:cubicBezTo>
                      <a:pt x="9600" y="71"/>
                      <a:pt x="8127" y="213"/>
                      <a:pt x="6654" y="426"/>
                    </a:cubicBezTo>
                    <a:cubicBezTo>
                      <a:pt x="4401" y="746"/>
                      <a:pt x="2165" y="1225"/>
                      <a:pt x="1" y="1863"/>
                    </a:cubicBezTo>
                    <a:lnTo>
                      <a:pt x="54" y="2307"/>
                    </a:lnTo>
                    <a:lnTo>
                      <a:pt x="2165" y="2396"/>
                    </a:lnTo>
                    <a:lnTo>
                      <a:pt x="1739" y="4117"/>
                    </a:lnTo>
                    <a:lnTo>
                      <a:pt x="3194" y="4401"/>
                    </a:lnTo>
                    <a:lnTo>
                      <a:pt x="1828" y="5146"/>
                    </a:lnTo>
                    <a:cubicBezTo>
                      <a:pt x="2893" y="6015"/>
                      <a:pt x="1207" y="7417"/>
                      <a:pt x="2538" y="8393"/>
                    </a:cubicBezTo>
                    <a:cubicBezTo>
                      <a:pt x="3088" y="8783"/>
                      <a:pt x="3088" y="9937"/>
                      <a:pt x="3301" y="10611"/>
                    </a:cubicBezTo>
                    <a:lnTo>
                      <a:pt x="6335" y="11143"/>
                    </a:lnTo>
                    <a:cubicBezTo>
                      <a:pt x="6583" y="10611"/>
                      <a:pt x="6832" y="10061"/>
                      <a:pt x="7098" y="9493"/>
                    </a:cubicBezTo>
                    <a:cubicBezTo>
                      <a:pt x="7670" y="8245"/>
                      <a:pt x="7649" y="6456"/>
                      <a:pt x="9632" y="6456"/>
                    </a:cubicBezTo>
                    <a:cubicBezTo>
                      <a:pt x="9679" y="6456"/>
                      <a:pt x="9728" y="6457"/>
                      <a:pt x="9777" y="6459"/>
                    </a:cubicBezTo>
                    <a:cubicBezTo>
                      <a:pt x="10380" y="5217"/>
                      <a:pt x="11410" y="4791"/>
                      <a:pt x="12723" y="4685"/>
                    </a:cubicBezTo>
                    <a:cubicBezTo>
                      <a:pt x="13113" y="4649"/>
                      <a:pt x="13450" y="3939"/>
                      <a:pt x="13876" y="3443"/>
                    </a:cubicBezTo>
                    <a:cubicBezTo>
                      <a:pt x="13166" y="2378"/>
                      <a:pt x="12687" y="1012"/>
                      <a:pt x="11729" y="391"/>
                    </a:cubicBezTo>
                    <a:cubicBezTo>
                      <a:pt x="11516" y="249"/>
                      <a:pt x="11285" y="125"/>
                      <a:pt x="11055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595" name="Google Shape;1595;p71"/>
              <p:cNvSpPr/>
              <p:nvPr/>
            </p:nvSpPr>
            <p:spPr>
              <a:xfrm>
                <a:off x="3779659" y="-441254"/>
                <a:ext cx="74264" cy="69794"/>
              </a:xfrm>
              <a:custGeom>
                <a:avLst/>
                <a:gdLst/>
                <a:ahLst/>
                <a:cxnLst/>
                <a:rect l="l" t="t" r="r" b="b"/>
                <a:pathLst>
                  <a:path w="6779" h="6371" extrusionOk="0">
                    <a:moveTo>
                      <a:pt x="870" y="1"/>
                    </a:moveTo>
                    <a:lnTo>
                      <a:pt x="1" y="1154"/>
                    </a:lnTo>
                    <a:lnTo>
                      <a:pt x="1509" y="2698"/>
                    </a:lnTo>
                    <a:lnTo>
                      <a:pt x="2272" y="3283"/>
                    </a:lnTo>
                    <a:cubicBezTo>
                      <a:pt x="3567" y="3922"/>
                      <a:pt x="3301" y="5625"/>
                      <a:pt x="4436" y="6370"/>
                    </a:cubicBezTo>
                    <a:cubicBezTo>
                      <a:pt x="4880" y="5341"/>
                      <a:pt x="5838" y="5554"/>
                      <a:pt x="6654" y="5377"/>
                    </a:cubicBezTo>
                    <a:cubicBezTo>
                      <a:pt x="6778" y="4117"/>
                      <a:pt x="5732" y="3549"/>
                      <a:pt x="4933" y="3265"/>
                    </a:cubicBezTo>
                    <a:cubicBezTo>
                      <a:pt x="3762" y="2875"/>
                      <a:pt x="2928" y="2360"/>
                      <a:pt x="2325" y="1278"/>
                    </a:cubicBezTo>
                    <a:cubicBezTo>
                      <a:pt x="2023" y="746"/>
                      <a:pt x="1367" y="426"/>
                      <a:pt x="87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596" name="Google Shape;1596;p71"/>
              <p:cNvSpPr/>
              <p:nvPr/>
            </p:nvSpPr>
            <p:spPr>
              <a:xfrm>
                <a:off x="3658562" y="-488295"/>
                <a:ext cx="47632" cy="25284"/>
              </a:xfrm>
              <a:custGeom>
                <a:avLst/>
                <a:gdLst/>
                <a:ahLst/>
                <a:cxnLst/>
                <a:rect l="l" t="t" r="r" b="b"/>
                <a:pathLst>
                  <a:path w="4348" h="2308" extrusionOk="0">
                    <a:moveTo>
                      <a:pt x="3957" y="1"/>
                    </a:moveTo>
                    <a:cubicBezTo>
                      <a:pt x="2680" y="355"/>
                      <a:pt x="1296" y="143"/>
                      <a:pt x="0" y="906"/>
                    </a:cubicBezTo>
                    <a:cubicBezTo>
                      <a:pt x="728" y="1651"/>
                      <a:pt x="728" y="1615"/>
                      <a:pt x="1544" y="1757"/>
                    </a:cubicBezTo>
                    <a:cubicBezTo>
                      <a:pt x="2147" y="1917"/>
                      <a:pt x="2733" y="2094"/>
                      <a:pt x="3318" y="2307"/>
                    </a:cubicBezTo>
                    <a:lnTo>
                      <a:pt x="4348" y="639"/>
                    </a:lnTo>
                    <a:lnTo>
                      <a:pt x="3957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597" name="Google Shape;1597;p71"/>
              <p:cNvSpPr/>
              <p:nvPr/>
            </p:nvSpPr>
            <p:spPr>
              <a:xfrm>
                <a:off x="3773239" y="-411709"/>
                <a:ext cx="34223" cy="31496"/>
              </a:xfrm>
              <a:custGeom>
                <a:avLst/>
                <a:gdLst/>
                <a:ahLst/>
                <a:cxnLst/>
                <a:rect l="l" t="t" r="r" b="b"/>
                <a:pathLst>
                  <a:path w="3124" h="2875" extrusionOk="0">
                    <a:moveTo>
                      <a:pt x="2095" y="1"/>
                    </a:moveTo>
                    <a:lnTo>
                      <a:pt x="1" y="1030"/>
                    </a:lnTo>
                    <a:cubicBezTo>
                      <a:pt x="498" y="1455"/>
                      <a:pt x="782" y="1615"/>
                      <a:pt x="941" y="1864"/>
                    </a:cubicBezTo>
                    <a:cubicBezTo>
                      <a:pt x="1119" y="2112"/>
                      <a:pt x="1154" y="2449"/>
                      <a:pt x="1279" y="2875"/>
                    </a:cubicBezTo>
                    <a:lnTo>
                      <a:pt x="3124" y="2467"/>
                    </a:lnTo>
                    <a:lnTo>
                      <a:pt x="2858" y="586"/>
                    </a:lnTo>
                    <a:lnTo>
                      <a:pt x="2095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598" name="Google Shape;1598;p71"/>
              <p:cNvSpPr/>
              <p:nvPr/>
            </p:nvSpPr>
            <p:spPr>
              <a:xfrm>
                <a:off x="3776942" y="-526397"/>
                <a:ext cx="377487" cy="831956"/>
              </a:xfrm>
              <a:custGeom>
                <a:avLst/>
                <a:gdLst/>
                <a:ahLst/>
                <a:cxnLst/>
                <a:rect l="l" t="t" r="r" b="b"/>
                <a:pathLst>
                  <a:path w="34458" h="75943" extrusionOk="0">
                    <a:moveTo>
                      <a:pt x="8836" y="6211"/>
                    </a:moveTo>
                    <a:cubicBezTo>
                      <a:pt x="10061" y="6371"/>
                      <a:pt x="10061" y="6371"/>
                      <a:pt x="12438" y="9352"/>
                    </a:cubicBezTo>
                    <a:lnTo>
                      <a:pt x="10930" y="10416"/>
                    </a:lnTo>
                    <a:cubicBezTo>
                      <a:pt x="10646" y="10044"/>
                      <a:pt x="9244" y="10079"/>
                      <a:pt x="10309" y="8997"/>
                    </a:cubicBezTo>
                    <a:lnTo>
                      <a:pt x="8836" y="6211"/>
                    </a:lnTo>
                    <a:close/>
                    <a:moveTo>
                      <a:pt x="13237" y="17585"/>
                    </a:moveTo>
                    <a:cubicBezTo>
                      <a:pt x="14213" y="18330"/>
                      <a:pt x="14976" y="19235"/>
                      <a:pt x="15951" y="19572"/>
                    </a:cubicBezTo>
                    <a:cubicBezTo>
                      <a:pt x="17034" y="19945"/>
                      <a:pt x="17548" y="20761"/>
                      <a:pt x="18294" y="21506"/>
                    </a:cubicBezTo>
                    <a:lnTo>
                      <a:pt x="16892" y="22216"/>
                    </a:lnTo>
                    <a:lnTo>
                      <a:pt x="19092" y="23440"/>
                    </a:lnTo>
                    <a:lnTo>
                      <a:pt x="18826" y="19359"/>
                    </a:lnTo>
                    <a:lnTo>
                      <a:pt x="18826" y="19359"/>
                    </a:lnTo>
                    <a:cubicBezTo>
                      <a:pt x="19500" y="20264"/>
                      <a:pt x="19890" y="20867"/>
                      <a:pt x="20352" y="21382"/>
                    </a:cubicBezTo>
                    <a:cubicBezTo>
                      <a:pt x="20813" y="21914"/>
                      <a:pt x="21328" y="22340"/>
                      <a:pt x="22091" y="23050"/>
                    </a:cubicBezTo>
                    <a:lnTo>
                      <a:pt x="22587" y="21346"/>
                    </a:lnTo>
                    <a:lnTo>
                      <a:pt x="25267" y="23742"/>
                    </a:lnTo>
                    <a:lnTo>
                      <a:pt x="26402" y="22713"/>
                    </a:lnTo>
                    <a:lnTo>
                      <a:pt x="27999" y="26261"/>
                    </a:lnTo>
                    <a:cubicBezTo>
                      <a:pt x="27384" y="26597"/>
                      <a:pt x="26823" y="26720"/>
                      <a:pt x="26292" y="26720"/>
                    </a:cubicBezTo>
                    <a:cubicBezTo>
                      <a:pt x="24969" y="26720"/>
                      <a:pt x="23833" y="25957"/>
                      <a:pt x="22516" y="25818"/>
                    </a:cubicBezTo>
                    <a:cubicBezTo>
                      <a:pt x="22516" y="26527"/>
                      <a:pt x="22499" y="27131"/>
                      <a:pt x="22499" y="27787"/>
                    </a:cubicBezTo>
                    <a:cubicBezTo>
                      <a:pt x="22392" y="27787"/>
                      <a:pt x="22270" y="27819"/>
                      <a:pt x="22169" y="27819"/>
                    </a:cubicBezTo>
                    <a:cubicBezTo>
                      <a:pt x="22118" y="27819"/>
                      <a:pt x="22073" y="27811"/>
                      <a:pt x="22037" y="27787"/>
                    </a:cubicBezTo>
                    <a:cubicBezTo>
                      <a:pt x="21133" y="27288"/>
                      <a:pt x="20502" y="26308"/>
                      <a:pt x="19338" y="26308"/>
                    </a:cubicBezTo>
                    <a:cubicBezTo>
                      <a:pt x="19178" y="26308"/>
                      <a:pt x="19008" y="26327"/>
                      <a:pt x="18826" y="26368"/>
                    </a:cubicBezTo>
                    <a:cubicBezTo>
                      <a:pt x="18808" y="26372"/>
                      <a:pt x="18788" y="26375"/>
                      <a:pt x="18768" y="26375"/>
                    </a:cubicBezTo>
                    <a:cubicBezTo>
                      <a:pt x="18417" y="26375"/>
                      <a:pt x="17797" y="25667"/>
                      <a:pt x="17495" y="25197"/>
                    </a:cubicBezTo>
                    <a:cubicBezTo>
                      <a:pt x="16998" y="24416"/>
                      <a:pt x="16661" y="23529"/>
                      <a:pt x="16360" y="22925"/>
                    </a:cubicBezTo>
                    <a:cubicBezTo>
                      <a:pt x="16129" y="22764"/>
                      <a:pt x="15928" y="22701"/>
                      <a:pt x="15748" y="22701"/>
                    </a:cubicBezTo>
                    <a:cubicBezTo>
                      <a:pt x="15114" y="22701"/>
                      <a:pt x="14724" y="23479"/>
                      <a:pt x="14110" y="23479"/>
                    </a:cubicBezTo>
                    <a:cubicBezTo>
                      <a:pt x="13959" y="23479"/>
                      <a:pt x="13794" y="23432"/>
                      <a:pt x="13609" y="23316"/>
                    </a:cubicBezTo>
                    <a:cubicBezTo>
                      <a:pt x="13398" y="23182"/>
                      <a:pt x="13213" y="23127"/>
                      <a:pt x="13048" y="23127"/>
                    </a:cubicBezTo>
                    <a:cubicBezTo>
                      <a:pt x="12310" y="23127"/>
                      <a:pt x="11952" y="24236"/>
                      <a:pt x="11285" y="24540"/>
                    </a:cubicBezTo>
                    <a:cubicBezTo>
                      <a:pt x="10309" y="24984"/>
                      <a:pt x="9475" y="24913"/>
                      <a:pt x="8357" y="25126"/>
                    </a:cubicBezTo>
                    <a:cubicBezTo>
                      <a:pt x="8712" y="23440"/>
                      <a:pt x="10007" y="23263"/>
                      <a:pt x="10877" y="22588"/>
                    </a:cubicBezTo>
                    <a:cubicBezTo>
                      <a:pt x="9333" y="21453"/>
                      <a:pt x="11161" y="20583"/>
                      <a:pt x="11107" y="19732"/>
                    </a:cubicBezTo>
                    <a:cubicBezTo>
                      <a:pt x="10966" y="17815"/>
                      <a:pt x="13183" y="19075"/>
                      <a:pt x="13237" y="17585"/>
                    </a:cubicBezTo>
                    <a:close/>
                    <a:moveTo>
                      <a:pt x="444" y="1"/>
                    </a:moveTo>
                    <a:lnTo>
                      <a:pt x="444" y="1"/>
                    </a:lnTo>
                    <a:cubicBezTo>
                      <a:pt x="373" y="746"/>
                      <a:pt x="0" y="1438"/>
                      <a:pt x="1278" y="1758"/>
                    </a:cubicBezTo>
                    <a:cubicBezTo>
                      <a:pt x="2147" y="1953"/>
                      <a:pt x="2662" y="2929"/>
                      <a:pt x="2857" y="3869"/>
                    </a:cubicBezTo>
                    <a:cubicBezTo>
                      <a:pt x="3034" y="4756"/>
                      <a:pt x="3123" y="5643"/>
                      <a:pt x="3247" y="6530"/>
                    </a:cubicBezTo>
                    <a:lnTo>
                      <a:pt x="3549" y="6140"/>
                    </a:lnTo>
                    <a:lnTo>
                      <a:pt x="5412" y="8145"/>
                    </a:lnTo>
                    <a:lnTo>
                      <a:pt x="6654" y="6903"/>
                    </a:lnTo>
                    <a:lnTo>
                      <a:pt x="8393" y="10505"/>
                    </a:lnTo>
                    <a:lnTo>
                      <a:pt x="6654" y="14426"/>
                    </a:lnTo>
                    <a:lnTo>
                      <a:pt x="5944" y="14036"/>
                    </a:lnTo>
                    <a:cubicBezTo>
                      <a:pt x="5678" y="14338"/>
                      <a:pt x="5447" y="14657"/>
                      <a:pt x="5252" y="14976"/>
                    </a:cubicBezTo>
                    <a:cubicBezTo>
                      <a:pt x="5163" y="15154"/>
                      <a:pt x="5217" y="15402"/>
                      <a:pt x="5199" y="15615"/>
                    </a:cubicBezTo>
                    <a:cubicBezTo>
                      <a:pt x="7346" y="16591"/>
                      <a:pt x="7701" y="17017"/>
                      <a:pt x="8162" y="19004"/>
                    </a:cubicBezTo>
                    <a:lnTo>
                      <a:pt x="4471" y="18827"/>
                    </a:lnTo>
                    <a:lnTo>
                      <a:pt x="4471" y="18827"/>
                    </a:lnTo>
                    <a:cubicBezTo>
                      <a:pt x="4755" y="21754"/>
                      <a:pt x="5057" y="22606"/>
                      <a:pt x="6193" y="24114"/>
                    </a:cubicBezTo>
                    <a:lnTo>
                      <a:pt x="7754" y="24061"/>
                    </a:lnTo>
                    <a:lnTo>
                      <a:pt x="7754" y="24061"/>
                    </a:lnTo>
                    <a:cubicBezTo>
                      <a:pt x="8073" y="25480"/>
                      <a:pt x="7914" y="26740"/>
                      <a:pt x="6920" y="27379"/>
                    </a:cubicBezTo>
                    <a:cubicBezTo>
                      <a:pt x="5518" y="28319"/>
                      <a:pt x="7026" y="29703"/>
                      <a:pt x="5962" y="30857"/>
                    </a:cubicBezTo>
                    <a:cubicBezTo>
                      <a:pt x="4241" y="32720"/>
                      <a:pt x="3850" y="35399"/>
                      <a:pt x="2644" y="37812"/>
                    </a:cubicBezTo>
                    <a:lnTo>
                      <a:pt x="4471" y="38380"/>
                    </a:lnTo>
                    <a:cubicBezTo>
                      <a:pt x="4400" y="39161"/>
                      <a:pt x="4436" y="40012"/>
                      <a:pt x="4259" y="40829"/>
                    </a:cubicBezTo>
                    <a:cubicBezTo>
                      <a:pt x="3939" y="42319"/>
                      <a:pt x="4329" y="43579"/>
                      <a:pt x="5252" y="44732"/>
                    </a:cubicBezTo>
                    <a:cubicBezTo>
                      <a:pt x="5838" y="45460"/>
                      <a:pt x="6370" y="46240"/>
                      <a:pt x="7026" y="46932"/>
                    </a:cubicBezTo>
                    <a:cubicBezTo>
                      <a:pt x="7789" y="47731"/>
                      <a:pt x="9209" y="47678"/>
                      <a:pt x="9670" y="48920"/>
                    </a:cubicBezTo>
                    <a:cubicBezTo>
                      <a:pt x="9723" y="49026"/>
                      <a:pt x="9812" y="49097"/>
                      <a:pt x="9919" y="49132"/>
                    </a:cubicBezTo>
                    <a:cubicBezTo>
                      <a:pt x="10191" y="49213"/>
                      <a:pt x="10478" y="49350"/>
                      <a:pt x="10740" y="49350"/>
                    </a:cubicBezTo>
                    <a:cubicBezTo>
                      <a:pt x="10768" y="49350"/>
                      <a:pt x="10796" y="49349"/>
                      <a:pt x="10824" y="49345"/>
                    </a:cubicBezTo>
                    <a:cubicBezTo>
                      <a:pt x="11569" y="49257"/>
                      <a:pt x="12279" y="49257"/>
                      <a:pt x="12917" y="48547"/>
                    </a:cubicBezTo>
                    <a:cubicBezTo>
                      <a:pt x="12958" y="48500"/>
                      <a:pt x="13033" y="48481"/>
                      <a:pt x="13131" y="48481"/>
                    </a:cubicBezTo>
                    <a:cubicBezTo>
                      <a:pt x="13526" y="48481"/>
                      <a:pt x="14291" y="48790"/>
                      <a:pt x="14670" y="48790"/>
                    </a:cubicBezTo>
                    <a:cubicBezTo>
                      <a:pt x="14764" y="48790"/>
                      <a:pt x="14834" y="48771"/>
                      <a:pt x="14869" y="48724"/>
                    </a:cubicBezTo>
                    <a:cubicBezTo>
                      <a:pt x="15721" y="47642"/>
                      <a:pt x="16892" y="47944"/>
                      <a:pt x="17921" y="47695"/>
                    </a:cubicBezTo>
                    <a:cubicBezTo>
                      <a:pt x="17948" y="47687"/>
                      <a:pt x="17976" y="47684"/>
                      <a:pt x="18005" y="47684"/>
                    </a:cubicBezTo>
                    <a:cubicBezTo>
                      <a:pt x="18165" y="47684"/>
                      <a:pt x="18357" y="47795"/>
                      <a:pt x="18613" y="47855"/>
                    </a:cubicBezTo>
                    <a:cubicBezTo>
                      <a:pt x="18550" y="48716"/>
                      <a:pt x="18847" y="48890"/>
                      <a:pt x="19260" y="48890"/>
                    </a:cubicBezTo>
                    <a:cubicBezTo>
                      <a:pt x="19540" y="48890"/>
                      <a:pt x="19874" y="48810"/>
                      <a:pt x="20185" y="48810"/>
                    </a:cubicBezTo>
                    <a:cubicBezTo>
                      <a:pt x="20457" y="48810"/>
                      <a:pt x="20713" y="48871"/>
                      <a:pt x="20902" y="49097"/>
                    </a:cubicBezTo>
                    <a:cubicBezTo>
                      <a:pt x="20831" y="49558"/>
                      <a:pt x="20902" y="50233"/>
                      <a:pt x="20636" y="50765"/>
                    </a:cubicBezTo>
                    <a:cubicBezTo>
                      <a:pt x="20228" y="51546"/>
                      <a:pt x="21150" y="52592"/>
                      <a:pt x="20068" y="53178"/>
                    </a:cubicBezTo>
                    <a:cubicBezTo>
                      <a:pt x="21771" y="55112"/>
                      <a:pt x="20955" y="57649"/>
                      <a:pt x="21594" y="59424"/>
                    </a:cubicBezTo>
                    <a:cubicBezTo>
                      <a:pt x="20742" y="61713"/>
                      <a:pt x="19589" y="63327"/>
                      <a:pt x="19624" y="65776"/>
                    </a:cubicBezTo>
                    <a:cubicBezTo>
                      <a:pt x="19678" y="68597"/>
                      <a:pt x="18453" y="71436"/>
                      <a:pt x="17406" y="74168"/>
                    </a:cubicBezTo>
                    <a:cubicBezTo>
                      <a:pt x="17247" y="74577"/>
                      <a:pt x="17158" y="75002"/>
                      <a:pt x="16910" y="75943"/>
                    </a:cubicBezTo>
                    <a:cubicBezTo>
                      <a:pt x="28177" y="66379"/>
                      <a:pt x="34458" y="51617"/>
                      <a:pt x="32258" y="36144"/>
                    </a:cubicBezTo>
                    <a:cubicBezTo>
                      <a:pt x="29756" y="18472"/>
                      <a:pt x="16874" y="4756"/>
                      <a:pt x="44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599" name="Google Shape;1599;p71"/>
              <p:cNvSpPr/>
              <p:nvPr/>
            </p:nvSpPr>
            <p:spPr>
              <a:xfrm>
                <a:off x="3352414" y="12491"/>
                <a:ext cx="353584" cy="411448"/>
              </a:xfrm>
              <a:custGeom>
                <a:avLst/>
                <a:gdLst/>
                <a:ahLst/>
                <a:cxnLst/>
                <a:rect l="l" t="t" r="r" b="b"/>
                <a:pathLst>
                  <a:path w="32276" h="37558" extrusionOk="0">
                    <a:moveTo>
                      <a:pt x="3376" y="1"/>
                    </a:moveTo>
                    <a:cubicBezTo>
                      <a:pt x="3358" y="1"/>
                      <a:pt x="3345" y="4"/>
                      <a:pt x="3336" y="12"/>
                    </a:cubicBezTo>
                    <a:cubicBezTo>
                      <a:pt x="905" y="2621"/>
                      <a:pt x="905" y="2621"/>
                      <a:pt x="1243" y="6400"/>
                    </a:cubicBezTo>
                    <a:cubicBezTo>
                      <a:pt x="1260" y="6595"/>
                      <a:pt x="1118" y="6790"/>
                      <a:pt x="1065" y="7003"/>
                    </a:cubicBezTo>
                    <a:cubicBezTo>
                      <a:pt x="693" y="8405"/>
                      <a:pt x="338" y="9807"/>
                      <a:pt x="1" y="11155"/>
                    </a:cubicBezTo>
                    <a:lnTo>
                      <a:pt x="1118" y="14012"/>
                    </a:lnTo>
                    <a:cubicBezTo>
                      <a:pt x="2147" y="15148"/>
                      <a:pt x="3106" y="16283"/>
                      <a:pt x="4188" y="17330"/>
                    </a:cubicBezTo>
                    <a:cubicBezTo>
                      <a:pt x="5271" y="18413"/>
                      <a:pt x="5677" y="20424"/>
                      <a:pt x="7592" y="20424"/>
                    </a:cubicBezTo>
                    <a:cubicBezTo>
                      <a:pt x="7779" y="20424"/>
                      <a:pt x="7980" y="20405"/>
                      <a:pt x="8198" y="20364"/>
                    </a:cubicBezTo>
                    <a:cubicBezTo>
                      <a:pt x="9263" y="21234"/>
                      <a:pt x="10735" y="21553"/>
                      <a:pt x="11179" y="23221"/>
                    </a:cubicBezTo>
                    <a:cubicBezTo>
                      <a:pt x="11587" y="24711"/>
                      <a:pt x="12669" y="26024"/>
                      <a:pt x="13024" y="27515"/>
                    </a:cubicBezTo>
                    <a:cubicBezTo>
                      <a:pt x="13361" y="28863"/>
                      <a:pt x="14461" y="29662"/>
                      <a:pt x="14834" y="30780"/>
                    </a:cubicBezTo>
                    <a:cubicBezTo>
                      <a:pt x="15278" y="32128"/>
                      <a:pt x="15970" y="33246"/>
                      <a:pt x="16573" y="34470"/>
                    </a:cubicBezTo>
                    <a:cubicBezTo>
                      <a:pt x="17070" y="35428"/>
                      <a:pt x="18223" y="35038"/>
                      <a:pt x="18525" y="36191"/>
                    </a:cubicBezTo>
                    <a:cubicBezTo>
                      <a:pt x="18631" y="36564"/>
                      <a:pt x="18844" y="36901"/>
                      <a:pt x="19146" y="37185"/>
                    </a:cubicBezTo>
                    <a:cubicBezTo>
                      <a:pt x="20299" y="37345"/>
                      <a:pt x="21470" y="37469"/>
                      <a:pt x="22659" y="37558"/>
                    </a:cubicBezTo>
                    <a:cubicBezTo>
                      <a:pt x="22559" y="37158"/>
                      <a:pt x="22490" y="36790"/>
                      <a:pt x="21808" y="36790"/>
                    </a:cubicBezTo>
                    <a:cubicBezTo>
                      <a:pt x="21763" y="36790"/>
                      <a:pt x="21716" y="36791"/>
                      <a:pt x="21665" y="36795"/>
                    </a:cubicBezTo>
                    <a:cubicBezTo>
                      <a:pt x="21645" y="36796"/>
                      <a:pt x="21626" y="36796"/>
                      <a:pt x="21608" y="36796"/>
                    </a:cubicBezTo>
                    <a:cubicBezTo>
                      <a:pt x="20725" y="36796"/>
                      <a:pt x="22437" y="35547"/>
                      <a:pt x="21115" y="35251"/>
                    </a:cubicBezTo>
                    <a:cubicBezTo>
                      <a:pt x="20388" y="35073"/>
                      <a:pt x="22109" y="33707"/>
                      <a:pt x="20725" y="33246"/>
                    </a:cubicBezTo>
                    <a:lnTo>
                      <a:pt x="20920" y="32980"/>
                    </a:lnTo>
                    <a:lnTo>
                      <a:pt x="22783" y="32394"/>
                    </a:lnTo>
                    <a:lnTo>
                      <a:pt x="21860" y="30017"/>
                    </a:lnTo>
                    <a:lnTo>
                      <a:pt x="23191" y="29839"/>
                    </a:lnTo>
                    <a:cubicBezTo>
                      <a:pt x="23599" y="29041"/>
                      <a:pt x="24007" y="28313"/>
                      <a:pt x="24380" y="27550"/>
                    </a:cubicBezTo>
                    <a:cubicBezTo>
                      <a:pt x="24646" y="26982"/>
                      <a:pt x="25178" y="26308"/>
                      <a:pt x="25036" y="25829"/>
                    </a:cubicBezTo>
                    <a:cubicBezTo>
                      <a:pt x="24451" y="23718"/>
                      <a:pt x="26083" y="22972"/>
                      <a:pt x="27343" y="22529"/>
                    </a:cubicBezTo>
                    <a:cubicBezTo>
                      <a:pt x="28603" y="22068"/>
                      <a:pt x="29082" y="21482"/>
                      <a:pt x="29242" y="20311"/>
                    </a:cubicBezTo>
                    <a:cubicBezTo>
                      <a:pt x="29419" y="19069"/>
                      <a:pt x="29809" y="17862"/>
                      <a:pt x="29898" y="16620"/>
                    </a:cubicBezTo>
                    <a:cubicBezTo>
                      <a:pt x="29987" y="15467"/>
                      <a:pt x="30005" y="14438"/>
                      <a:pt x="31087" y="13675"/>
                    </a:cubicBezTo>
                    <a:cubicBezTo>
                      <a:pt x="31442" y="13444"/>
                      <a:pt x="31531" y="12788"/>
                      <a:pt x="31655" y="12309"/>
                    </a:cubicBezTo>
                    <a:cubicBezTo>
                      <a:pt x="32276" y="10144"/>
                      <a:pt x="31868" y="9612"/>
                      <a:pt x="29490" y="9133"/>
                    </a:cubicBezTo>
                    <a:cubicBezTo>
                      <a:pt x="29100" y="9062"/>
                      <a:pt x="28816" y="8494"/>
                      <a:pt x="28266" y="7926"/>
                    </a:cubicBezTo>
                    <a:lnTo>
                      <a:pt x="24895" y="8778"/>
                    </a:lnTo>
                    <a:cubicBezTo>
                      <a:pt x="24522" y="7678"/>
                      <a:pt x="23315" y="7678"/>
                      <a:pt x="22215" y="7465"/>
                    </a:cubicBezTo>
                    <a:lnTo>
                      <a:pt x="21647" y="8157"/>
                    </a:lnTo>
                    <a:lnTo>
                      <a:pt x="18063" y="3597"/>
                    </a:lnTo>
                    <a:cubicBezTo>
                      <a:pt x="16840" y="3528"/>
                      <a:pt x="15905" y="3374"/>
                      <a:pt x="15067" y="3374"/>
                    </a:cubicBezTo>
                    <a:cubicBezTo>
                      <a:pt x="14823" y="3374"/>
                      <a:pt x="14587" y="3387"/>
                      <a:pt x="14355" y="3419"/>
                    </a:cubicBezTo>
                    <a:cubicBezTo>
                      <a:pt x="14295" y="3427"/>
                      <a:pt x="14238" y="3430"/>
                      <a:pt x="14183" y="3430"/>
                    </a:cubicBezTo>
                    <a:cubicBezTo>
                      <a:pt x="13092" y="3430"/>
                      <a:pt x="13035" y="1981"/>
                      <a:pt x="11835" y="1964"/>
                    </a:cubicBezTo>
                    <a:cubicBezTo>
                      <a:pt x="11108" y="1964"/>
                      <a:pt x="9901" y="1467"/>
                      <a:pt x="9582" y="438"/>
                    </a:cubicBezTo>
                    <a:cubicBezTo>
                      <a:pt x="8677" y="793"/>
                      <a:pt x="7914" y="1361"/>
                      <a:pt x="7133" y="1361"/>
                    </a:cubicBezTo>
                    <a:cubicBezTo>
                      <a:pt x="7119" y="1361"/>
                      <a:pt x="7105" y="1361"/>
                      <a:pt x="7091" y="1361"/>
                    </a:cubicBezTo>
                    <a:cubicBezTo>
                      <a:pt x="6288" y="1361"/>
                      <a:pt x="5470" y="877"/>
                      <a:pt x="4703" y="616"/>
                    </a:cubicBezTo>
                    <a:lnTo>
                      <a:pt x="4170" y="1184"/>
                    </a:lnTo>
                    <a:lnTo>
                      <a:pt x="3585" y="48"/>
                    </a:lnTo>
                    <a:cubicBezTo>
                      <a:pt x="3517" y="34"/>
                      <a:pt x="3429" y="1"/>
                      <a:pt x="337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600" name="Google Shape;1600;p71"/>
              <p:cNvSpPr/>
              <p:nvPr/>
            </p:nvSpPr>
            <p:spPr>
              <a:xfrm>
                <a:off x="3289631" y="-66747"/>
                <a:ext cx="64547" cy="26511"/>
              </a:xfrm>
              <a:custGeom>
                <a:avLst/>
                <a:gdLst/>
                <a:ahLst/>
                <a:cxnLst/>
                <a:rect l="l" t="t" r="r" b="b"/>
                <a:pathLst>
                  <a:path w="5892" h="2420" extrusionOk="0">
                    <a:moveTo>
                      <a:pt x="2076" y="1"/>
                    </a:moveTo>
                    <a:cubicBezTo>
                      <a:pt x="1454" y="1"/>
                      <a:pt x="791" y="230"/>
                      <a:pt x="0" y="592"/>
                    </a:cubicBezTo>
                    <a:cubicBezTo>
                      <a:pt x="564" y="957"/>
                      <a:pt x="1113" y="1415"/>
                      <a:pt x="1254" y="1415"/>
                    </a:cubicBezTo>
                    <a:cubicBezTo>
                      <a:pt x="1264" y="1415"/>
                      <a:pt x="1272" y="1412"/>
                      <a:pt x="1278" y="1408"/>
                    </a:cubicBezTo>
                    <a:cubicBezTo>
                      <a:pt x="1606" y="1108"/>
                      <a:pt x="1874" y="952"/>
                      <a:pt x="2167" y="952"/>
                    </a:cubicBezTo>
                    <a:cubicBezTo>
                      <a:pt x="2429" y="952"/>
                      <a:pt x="2710" y="1077"/>
                      <a:pt x="3070" y="1337"/>
                    </a:cubicBezTo>
                    <a:cubicBezTo>
                      <a:pt x="3815" y="1869"/>
                      <a:pt x="4773" y="2011"/>
                      <a:pt x="5838" y="2419"/>
                    </a:cubicBezTo>
                    <a:lnTo>
                      <a:pt x="5891" y="1071"/>
                    </a:lnTo>
                    <a:cubicBezTo>
                      <a:pt x="5040" y="893"/>
                      <a:pt x="4170" y="964"/>
                      <a:pt x="3656" y="574"/>
                    </a:cubicBezTo>
                    <a:cubicBezTo>
                      <a:pt x="3121" y="171"/>
                      <a:pt x="2614" y="1"/>
                      <a:pt x="207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601" name="Google Shape;1601;p71"/>
              <p:cNvSpPr/>
              <p:nvPr/>
            </p:nvSpPr>
            <p:spPr>
              <a:xfrm>
                <a:off x="3368156" y="-47247"/>
                <a:ext cx="67855" cy="22556"/>
              </a:xfrm>
              <a:custGeom>
                <a:avLst/>
                <a:gdLst/>
                <a:ahLst/>
                <a:cxnLst/>
                <a:rect l="l" t="t" r="r" b="b"/>
                <a:pathLst>
                  <a:path w="6194" h="2059" extrusionOk="0">
                    <a:moveTo>
                      <a:pt x="6193" y="0"/>
                    </a:moveTo>
                    <a:lnTo>
                      <a:pt x="6193" y="0"/>
                    </a:lnTo>
                    <a:cubicBezTo>
                      <a:pt x="4801" y="195"/>
                      <a:pt x="3970" y="433"/>
                      <a:pt x="3202" y="433"/>
                    </a:cubicBezTo>
                    <a:cubicBezTo>
                      <a:pt x="3128" y="433"/>
                      <a:pt x="3055" y="431"/>
                      <a:pt x="2982" y="426"/>
                    </a:cubicBezTo>
                    <a:cubicBezTo>
                      <a:pt x="2453" y="395"/>
                      <a:pt x="1944" y="74"/>
                      <a:pt x="1353" y="74"/>
                    </a:cubicBezTo>
                    <a:cubicBezTo>
                      <a:pt x="951" y="74"/>
                      <a:pt x="511" y="222"/>
                      <a:pt x="1" y="710"/>
                    </a:cubicBezTo>
                    <a:lnTo>
                      <a:pt x="1473" y="2059"/>
                    </a:lnTo>
                    <a:cubicBezTo>
                      <a:pt x="2432" y="409"/>
                      <a:pt x="4472" y="1526"/>
                      <a:pt x="619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602" name="Google Shape;1602;p71"/>
              <p:cNvSpPr/>
              <p:nvPr/>
            </p:nvSpPr>
            <p:spPr>
              <a:xfrm>
                <a:off x="3466707" y="-328516"/>
                <a:ext cx="37532" cy="23334"/>
              </a:xfrm>
              <a:custGeom>
                <a:avLst/>
                <a:gdLst/>
                <a:ahLst/>
                <a:cxnLst/>
                <a:rect l="l" t="t" r="r" b="b"/>
                <a:pathLst>
                  <a:path w="3426" h="2130" extrusionOk="0">
                    <a:moveTo>
                      <a:pt x="1473" y="1"/>
                    </a:moveTo>
                    <a:lnTo>
                      <a:pt x="1" y="1828"/>
                    </a:lnTo>
                    <a:lnTo>
                      <a:pt x="3372" y="2130"/>
                    </a:lnTo>
                    <a:cubicBezTo>
                      <a:pt x="3407" y="1917"/>
                      <a:pt x="3425" y="1704"/>
                      <a:pt x="3425" y="1509"/>
                    </a:cubicBezTo>
                    <a:cubicBezTo>
                      <a:pt x="3390" y="1172"/>
                      <a:pt x="3301" y="870"/>
                      <a:pt x="3248" y="586"/>
                    </a:cubicBezTo>
                    <a:lnTo>
                      <a:pt x="1473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603" name="Google Shape;1603;p71"/>
              <p:cNvSpPr/>
              <p:nvPr/>
            </p:nvSpPr>
            <p:spPr>
              <a:xfrm>
                <a:off x="3148311" y="-512013"/>
                <a:ext cx="344841" cy="575576"/>
              </a:xfrm>
              <a:custGeom>
                <a:avLst/>
                <a:gdLst/>
                <a:ahLst/>
                <a:cxnLst/>
                <a:rect l="l" t="t" r="r" b="b"/>
                <a:pathLst>
                  <a:path w="31478" h="52540" extrusionOk="0">
                    <a:moveTo>
                      <a:pt x="28337" y="1"/>
                    </a:moveTo>
                    <a:cubicBezTo>
                      <a:pt x="13326" y="5785"/>
                      <a:pt x="2556" y="18986"/>
                      <a:pt x="1" y="34405"/>
                    </a:cubicBezTo>
                    <a:cubicBezTo>
                      <a:pt x="516" y="36961"/>
                      <a:pt x="764" y="39569"/>
                      <a:pt x="1154" y="42159"/>
                    </a:cubicBezTo>
                    <a:cubicBezTo>
                      <a:pt x="1172" y="42266"/>
                      <a:pt x="1438" y="42355"/>
                      <a:pt x="1687" y="42496"/>
                    </a:cubicBezTo>
                    <a:cubicBezTo>
                      <a:pt x="1687" y="41574"/>
                      <a:pt x="1704" y="40704"/>
                      <a:pt x="1704" y="39835"/>
                    </a:cubicBezTo>
                    <a:lnTo>
                      <a:pt x="2112" y="39817"/>
                    </a:lnTo>
                    <a:lnTo>
                      <a:pt x="3905" y="45513"/>
                    </a:lnTo>
                    <a:cubicBezTo>
                      <a:pt x="4490" y="45956"/>
                      <a:pt x="5289" y="46595"/>
                      <a:pt x="6122" y="47145"/>
                    </a:cubicBezTo>
                    <a:cubicBezTo>
                      <a:pt x="6548" y="47465"/>
                      <a:pt x="7045" y="47678"/>
                      <a:pt x="7560" y="47784"/>
                    </a:cubicBezTo>
                    <a:cubicBezTo>
                      <a:pt x="9813" y="48068"/>
                      <a:pt x="12492" y="48884"/>
                      <a:pt x="13557" y="50481"/>
                    </a:cubicBezTo>
                    <a:cubicBezTo>
                      <a:pt x="14515" y="51971"/>
                      <a:pt x="15810" y="52202"/>
                      <a:pt x="16751" y="52539"/>
                    </a:cubicBezTo>
                    <a:lnTo>
                      <a:pt x="18827" y="51652"/>
                    </a:lnTo>
                    <a:cubicBezTo>
                      <a:pt x="18720" y="51475"/>
                      <a:pt x="18632" y="51155"/>
                      <a:pt x="18525" y="51138"/>
                    </a:cubicBezTo>
                    <a:cubicBezTo>
                      <a:pt x="15367" y="50960"/>
                      <a:pt x="15367" y="50978"/>
                      <a:pt x="14905" y="48015"/>
                    </a:cubicBezTo>
                    <a:cubicBezTo>
                      <a:pt x="14870" y="47695"/>
                      <a:pt x="14799" y="47376"/>
                      <a:pt x="14675" y="46755"/>
                    </a:cubicBezTo>
                    <a:lnTo>
                      <a:pt x="11818" y="46152"/>
                    </a:lnTo>
                    <a:lnTo>
                      <a:pt x="12031" y="42461"/>
                    </a:lnTo>
                    <a:cubicBezTo>
                      <a:pt x="12009" y="42460"/>
                      <a:pt x="11988" y="42460"/>
                      <a:pt x="11967" y="42460"/>
                    </a:cubicBezTo>
                    <a:cubicBezTo>
                      <a:pt x="9761" y="42460"/>
                      <a:pt x="10756" y="45214"/>
                      <a:pt x="9157" y="45531"/>
                    </a:cubicBezTo>
                    <a:cubicBezTo>
                      <a:pt x="7577" y="44537"/>
                      <a:pt x="7577" y="44537"/>
                      <a:pt x="6832" y="39036"/>
                    </a:cubicBezTo>
                    <a:cubicBezTo>
                      <a:pt x="7471" y="36162"/>
                      <a:pt x="10807" y="37120"/>
                      <a:pt x="11570" y="34867"/>
                    </a:cubicBezTo>
                    <a:lnTo>
                      <a:pt x="13876" y="35683"/>
                    </a:lnTo>
                    <a:cubicBezTo>
                      <a:pt x="13930" y="37014"/>
                      <a:pt x="14213" y="38274"/>
                      <a:pt x="15651" y="39090"/>
                    </a:cubicBezTo>
                    <a:lnTo>
                      <a:pt x="14870" y="33554"/>
                    </a:lnTo>
                    <a:cubicBezTo>
                      <a:pt x="15012" y="33305"/>
                      <a:pt x="15189" y="33092"/>
                      <a:pt x="15367" y="32880"/>
                    </a:cubicBezTo>
                    <a:cubicBezTo>
                      <a:pt x="16733" y="31584"/>
                      <a:pt x="18720" y="30662"/>
                      <a:pt x="18277" y="28231"/>
                    </a:cubicBezTo>
                    <a:cubicBezTo>
                      <a:pt x="19217" y="27148"/>
                      <a:pt x="19501" y="25569"/>
                      <a:pt x="20903" y="24824"/>
                    </a:cubicBezTo>
                    <a:cubicBezTo>
                      <a:pt x="21169" y="24664"/>
                      <a:pt x="21701" y="24540"/>
                      <a:pt x="21701" y="24416"/>
                    </a:cubicBezTo>
                    <a:cubicBezTo>
                      <a:pt x="21701" y="22606"/>
                      <a:pt x="23298" y="22375"/>
                      <a:pt x="24345" y="21453"/>
                    </a:cubicBezTo>
                    <a:cubicBezTo>
                      <a:pt x="24698" y="21969"/>
                      <a:pt x="25002" y="22149"/>
                      <a:pt x="25280" y="22149"/>
                    </a:cubicBezTo>
                    <a:cubicBezTo>
                      <a:pt x="25925" y="22149"/>
                      <a:pt x="26432" y="21185"/>
                      <a:pt x="27082" y="21185"/>
                    </a:cubicBezTo>
                    <a:cubicBezTo>
                      <a:pt x="27098" y="21185"/>
                      <a:pt x="27114" y="21185"/>
                      <a:pt x="27131" y="21187"/>
                    </a:cubicBezTo>
                    <a:cubicBezTo>
                      <a:pt x="27184" y="21187"/>
                      <a:pt x="27237" y="20867"/>
                      <a:pt x="27255" y="20832"/>
                    </a:cubicBezTo>
                    <a:lnTo>
                      <a:pt x="25250" y="19909"/>
                    </a:lnTo>
                    <a:lnTo>
                      <a:pt x="25835" y="18348"/>
                    </a:lnTo>
                    <a:lnTo>
                      <a:pt x="24274" y="17851"/>
                    </a:lnTo>
                    <a:cubicBezTo>
                      <a:pt x="25161" y="17514"/>
                      <a:pt x="26048" y="17727"/>
                      <a:pt x="26829" y="17531"/>
                    </a:cubicBezTo>
                    <a:cubicBezTo>
                      <a:pt x="27610" y="17336"/>
                      <a:pt x="28266" y="16751"/>
                      <a:pt x="28976" y="16325"/>
                    </a:cubicBezTo>
                    <a:cubicBezTo>
                      <a:pt x="29774" y="15846"/>
                      <a:pt x="30573" y="15349"/>
                      <a:pt x="31478" y="14781"/>
                    </a:cubicBezTo>
                    <a:cubicBezTo>
                      <a:pt x="30466" y="12723"/>
                      <a:pt x="27769" y="12049"/>
                      <a:pt x="27698" y="9565"/>
                    </a:cubicBezTo>
                    <a:lnTo>
                      <a:pt x="25143" y="11836"/>
                    </a:lnTo>
                    <a:cubicBezTo>
                      <a:pt x="25764" y="8571"/>
                      <a:pt x="23600" y="8908"/>
                      <a:pt x="22269" y="8465"/>
                    </a:cubicBezTo>
                    <a:cubicBezTo>
                      <a:pt x="21932" y="8855"/>
                      <a:pt x="21559" y="9032"/>
                      <a:pt x="21027" y="9316"/>
                    </a:cubicBezTo>
                    <a:lnTo>
                      <a:pt x="21825" y="10132"/>
                    </a:lnTo>
                    <a:lnTo>
                      <a:pt x="20353" y="11197"/>
                    </a:lnTo>
                    <a:cubicBezTo>
                      <a:pt x="21772" y="12244"/>
                      <a:pt x="20956" y="13628"/>
                      <a:pt x="20690" y="13734"/>
                    </a:cubicBezTo>
                    <a:cubicBezTo>
                      <a:pt x="18756" y="14444"/>
                      <a:pt x="19217" y="16396"/>
                      <a:pt x="18401" y="17620"/>
                    </a:cubicBezTo>
                    <a:lnTo>
                      <a:pt x="17460" y="16910"/>
                    </a:lnTo>
                    <a:cubicBezTo>
                      <a:pt x="17052" y="16502"/>
                      <a:pt x="17886" y="16360"/>
                      <a:pt x="17851" y="16023"/>
                    </a:cubicBezTo>
                    <a:cubicBezTo>
                      <a:pt x="17833" y="15580"/>
                      <a:pt x="17744" y="15136"/>
                      <a:pt x="17673" y="14639"/>
                    </a:cubicBezTo>
                    <a:lnTo>
                      <a:pt x="14781" y="13805"/>
                    </a:lnTo>
                    <a:cubicBezTo>
                      <a:pt x="14391" y="10558"/>
                      <a:pt x="17727" y="10026"/>
                      <a:pt x="19075" y="8056"/>
                    </a:cubicBezTo>
                    <a:cubicBezTo>
                      <a:pt x="19476" y="8451"/>
                      <a:pt x="19895" y="8555"/>
                      <a:pt x="20323" y="8555"/>
                    </a:cubicBezTo>
                    <a:cubicBezTo>
                      <a:pt x="20808" y="8555"/>
                      <a:pt x="21305" y="8420"/>
                      <a:pt x="21802" y="8420"/>
                    </a:cubicBezTo>
                    <a:cubicBezTo>
                      <a:pt x="21952" y="8420"/>
                      <a:pt x="22102" y="8433"/>
                      <a:pt x="22251" y="8465"/>
                    </a:cubicBezTo>
                    <a:cubicBezTo>
                      <a:pt x="22127" y="7702"/>
                      <a:pt x="22056" y="7152"/>
                      <a:pt x="21967" y="6495"/>
                    </a:cubicBezTo>
                    <a:cubicBezTo>
                      <a:pt x="23198" y="6481"/>
                      <a:pt x="23566" y="4540"/>
                      <a:pt x="24952" y="4540"/>
                    </a:cubicBezTo>
                    <a:cubicBezTo>
                      <a:pt x="25264" y="4540"/>
                      <a:pt x="25629" y="4639"/>
                      <a:pt x="26066" y="4880"/>
                    </a:cubicBezTo>
                    <a:cubicBezTo>
                      <a:pt x="25374" y="5963"/>
                      <a:pt x="24274" y="6335"/>
                      <a:pt x="23458" y="7010"/>
                    </a:cubicBezTo>
                    <a:lnTo>
                      <a:pt x="26243" y="8376"/>
                    </a:lnTo>
                    <a:lnTo>
                      <a:pt x="28089" y="7205"/>
                    </a:lnTo>
                    <a:lnTo>
                      <a:pt x="28160" y="5324"/>
                    </a:lnTo>
                    <a:cubicBezTo>
                      <a:pt x="28332" y="5383"/>
                      <a:pt x="28506" y="5414"/>
                      <a:pt x="28690" y="5414"/>
                    </a:cubicBezTo>
                    <a:cubicBezTo>
                      <a:pt x="29226" y="5414"/>
                      <a:pt x="29853" y="5151"/>
                      <a:pt x="30804" y="4543"/>
                    </a:cubicBezTo>
                    <a:lnTo>
                      <a:pt x="29029" y="3621"/>
                    </a:lnTo>
                    <a:lnTo>
                      <a:pt x="29561" y="2733"/>
                    </a:lnTo>
                    <a:lnTo>
                      <a:pt x="28231" y="1722"/>
                    </a:lnTo>
                    <a:cubicBezTo>
                      <a:pt x="28355" y="1190"/>
                      <a:pt x="28692" y="586"/>
                      <a:pt x="28515" y="232"/>
                    </a:cubicBezTo>
                    <a:cubicBezTo>
                      <a:pt x="28479" y="161"/>
                      <a:pt x="28408" y="72"/>
                      <a:pt x="2833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sp>
          <p:nvSpPr>
            <p:cNvPr id="1604" name="Google Shape;1604;p71"/>
            <p:cNvSpPr/>
            <p:nvPr/>
          </p:nvSpPr>
          <p:spPr>
            <a:xfrm>
              <a:off x="6015523" y="3714217"/>
              <a:ext cx="557665" cy="516387"/>
            </a:xfrm>
            <a:custGeom>
              <a:avLst/>
              <a:gdLst/>
              <a:ahLst/>
              <a:cxnLst/>
              <a:rect l="l" t="t" r="r" b="b"/>
              <a:pathLst>
                <a:path w="96649" h="89534" extrusionOk="0">
                  <a:moveTo>
                    <a:pt x="48671" y="444"/>
                  </a:moveTo>
                  <a:cubicBezTo>
                    <a:pt x="70814" y="444"/>
                    <a:pt x="90084" y="16342"/>
                    <a:pt x="93207" y="38415"/>
                  </a:cubicBezTo>
                  <a:cubicBezTo>
                    <a:pt x="96649" y="62635"/>
                    <a:pt x="79314" y="85116"/>
                    <a:pt x="54526" y="88629"/>
                  </a:cubicBezTo>
                  <a:cubicBezTo>
                    <a:pt x="52344" y="88930"/>
                    <a:pt x="50161" y="89090"/>
                    <a:pt x="47961" y="89090"/>
                  </a:cubicBezTo>
                  <a:cubicBezTo>
                    <a:pt x="25817" y="89090"/>
                    <a:pt x="6548" y="73192"/>
                    <a:pt x="3425" y="51119"/>
                  </a:cubicBezTo>
                  <a:cubicBezTo>
                    <a:pt x="1" y="26899"/>
                    <a:pt x="17318" y="4418"/>
                    <a:pt x="42123" y="905"/>
                  </a:cubicBezTo>
                  <a:cubicBezTo>
                    <a:pt x="44288" y="586"/>
                    <a:pt x="46470" y="444"/>
                    <a:pt x="48671" y="444"/>
                  </a:cubicBezTo>
                  <a:close/>
                  <a:moveTo>
                    <a:pt x="48746" y="0"/>
                  </a:moveTo>
                  <a:cubicBezTo>
                    <a:pt x="48721" y="0"/>
                    <a:pt x="48696" y="0"/>
                    <a:pt x="48671" y="0"/>
                  </a:cubicBezTo>
                  <a:cubicBezTo>
                    <a:pt x="46453" y="0"/>
                    <a:pt x="44253" y="160"/>
                    <a:pt x="42052" y="462"/>
                  </a:cubicBezTo>
                  <a:cubicBezTo>
                    <a:pt x="36002" y="1313"/>
                    <a:pt x="30164" y="3336"/>
                    <a:pt x="24895" y="6441"/>
                  </a:cubicBezTo>
                  <a:cubicBezTo>
                    <a:pt x="19838" y="9404"/>
                    <a:pt x="15402" y="13326"/>
                    <a:pt x="11835" y="17974"/>
                  </a:cubicBezTo>
                  <a:cubicBezTo>
                    <a:pt x="8269" y="22570"/>
                    <a:pt x="5643" y="27822"/>
                    <a:pt x="4099" y="33447"/>
                  </a:cubicBezTo>
                  <a:cubicBezTo>
                    <a:pt x="2520" y="39213"/>
                    <a:pt x="2130" y="45246"/>
                    <a:pt x="2981" y="51190"/>
                  </a:cubicBezTo>
                  <a:cubicBezTo>
                    <a:pt x="4507" y="61925"/>
                    <a:pt x="9955" y="71737"/>
                    <a:pt x="18276" y="78728"/>
                  </a:cubicBezTo>
                  <a:cubicBezTo>
                    <a:pt x="26561" y="85703"/>
                    <a:pt x="37054" y="89534"/>
                    <a:pt x="47886" y="89534"/>
                  </a:cubicBezTo>
                  <a:cubicBezTo>
                    <a:pt x="47911" y="89534"/>
                    <a:pt x="47936" y="89534"/>
                    <a:pt x="47961" y="89534"/>
                  </a:cubicBezTo>
                  <a:cubicBezTo>
                    <a:pt x="50179" y="89534"/>
                    <a:pt x="52397" y="89374"/>
                    <a:pt x="54579" y="89072"/>
                  </a:cubicBezTo>
                  <a:cubicBezTo>
                    <a:pt x="60647" y="88221"/>
                    <a:pt x="66467" y="86198"/>
                    <a:pt x="71737" y="83093"/>
                  </a:cubicBezTo>
                  <a:cubicBezTo>
                    <a:pt x="76794" y="80112"/>
                    <a:pt x="81230" y="76208"/>
                    <a:pt x="84796" y="71560"/>
                  </a:cubicBezTo>
                  <a:cubicBezTo>
                    <a:pt x="88363" y="66964"/>
                    <a:pt x="90989" y="61712"/>
                    <a:pt x="92532" y="56105"/>
                  </a:cubicBezTo>
                  <a:cubicBezTo>
                    <a:pt x="94112" y="50321"/>
                    <a:pt x="94502" y="44288"/>
                    <a:pt x="93650" y="38362"/>
                  </a:cubicBezTo>
                  <a:cubicBezTo>
                    <a:pt x="92124" y="27609"/>
                    <a:pt x="86677" y="17797"/>
                    <a:pt x="78355" y="10824"/>
                  </a:cubicBezTo>
                  <a:cubicBezTo>
                    <a:pt x="70071" y="3831"/>
                    <a:pt x="59578" y="0"/>
                    <a:pt x="487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605" name="Google Shape;1605;p71"/>
          <p:cNvGrpSpPr/>
          <p:nvPr/>
        </p:nvGrpSpPr>
        <p:grpSpPr>
          <a:xfrm>
            <a:off x="8898029" y="3925309"/>
            <a:ext cx="768403" cy="682495"/>
            <a:chOff x="6644304" y="3073628"/>
            <a:chExt cx="576302" cy="511871"/>
          </a:xfrm>
        </p:grpSpPr>
        <p:grpSp>
          <p:nvGrpSpPr>
            <p:cNvPr id="1606" name="Google Shape;1606;p71"/>
            <p:cNvGrpSpPr/>
            <p:nvPr/>
          </p:nvGrpSpPr>
          <p:grpSpPr>
            <a:xfrm>
              <a:off x="6712169" y="3073651"/>
              <a:ext cx="481611" cy="506713"/>
              <a:chOff x="1833536" y="-546641"/>
              <a:chExt cx="914567" cy="962419"/>
            </a:xfrm>
          </p:grpSpPr>
          <p:grpSp>
            <p:nvGrpSpPr>
              <p:cNvPr id="1607" name="Google Shape;1607;p71"/>
              <p:cNvGrpSpPr/>
              <p:nvPr/>
            </p:nvGrpSpPr>
            <p:grpSpPr>
              <a:xfrm>
                <a:off x="1833536" y="-524249"/>
                <a:ext cx="914567" cy="940027"/>
                <a:chOff x="1833536" y="-524249"/>
                <a:chExt cx="914567" cy="940027"/>
              </a:xfrm>
            </p:grpSpPr>
            <p:sp>
              <p:nvSpPr>
                <p:cNvPr id="1608" name="Google Shape;1608;p71"/>
                <p:cNvSpPr/>
                <p:nvPr/>
              </p:nvSpPr>
              <p:spPr>
                <a:xfrm>
                  <a:off x="1833536" y="-524249"/>
                  <a:ext cx="453307" cy="599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379" h="54723" extrusionOk="0">
                      <a:moveTo>
                        <a:pt x="20938" y="3904"/>
                      </a:moveTo>
                      <a:lnTo>
                        <a:pt x="22677" y="6583"/>
                      </a:lnTo>
                      <a:lnTo>
                        <a:pt x="22091" y="7097"/>
                      </a:lnTo>
                      <a:lnTo>
                        <a:pt x="18951" y="4400"/>
                      </a:lnTo>
                      <a:lnTo>
                        <a:pt x="20938" y="3904"/>
                      </a:lnTo>
                      <a:close/>
                      <a:moveTo>
                        <a:pt x="25072" y="0"/>
                      </a:moveTo>
                      <a:lnTo>
                        <a:pt x="25072" y="0"/>
                      </a:lnTo>
                      <a:cubicBezTo>
                        <a:pt x="24433" y="195"/>
                        <a:pt x="23812" y="408"/>
                        <a:pt x="23191" y="621"/>
                      </a:cubicBezTo>
                      <a:lnTo>
                        <a:pt x="23493" y="1047"/>
                      </a:lnTo>
                      <a:lnTo>
                        <a:pt x="21861" y="1136"/>
                      </a:lnTo>
                      <a:cubicBezTo>
                        <a:pt x="20920" y="1491"/>
                        <a:pt x="19980" y="1899"/>
                        <a:pt x="19075" y="2307"/>
                      </a:cubicBezTo>
                      <a:lnTo>
                        <a:pt x="17709" y="4489"/>
                      </a:lnTo>
                      <a:lnTo>
                        <a:pt x="19341" y="6778"/>
                      </a:lnTo>
                      <a:lnTo>
                        <a:pt x="19341" y="6778"/>
                      </a:lnTo>
                      <a:lnTo>
                        <a:pt x="16697" y="6086"/>
                      </a:lnTo>
                      <a:lnTo>
                        <a:pt x="17017" y="4542"/>
                      </a:lnTo>
                      <a:lnTo>
                        <a:pt x="15473" y="4205"/>
                      </a:lnTo>
                      <a:cubicBezTo>
                        <a:pt x="14124" y="4968"/>
                        <a:pt x="12811" y="5820"/>
                        <a:pt x="11552" y="6725"/>
                      </a:cubicBezTo>
                      <a:lnTo>
                        <a:pt x="12581" y="6920"/>
                      </a:lnTo>
                      <a:lnTo>
                        <a:pt x="11836" y="8091"/>
                      </a:lnTo>
                      <a:cubicBezTo>
                        <a:pt x="11392" y="7967"/>
                        <a:pt x="10842" y="7772"/>
                        <a:pt x="10363" y="7612"/>
                      </a:cubicBezTo>
                      <a:cubicBezTo>
                        <a:pt x="6300" y="10753"/>
                        <a:pt x="2804" y="14567"/>
                        <a:pt x="1" y="18897"/>
                      </a:cubicBezTo>
                      <a:cubicBezTo>
                        <a:pt x="356" y="19536"/>
                        <a:pt x="498" y="20299"/>
                        <a:pt x="373" y="21026"/>
                      </a:cubicBezTo>
                      <a:cubicBezTo>
                        <a:pt x="285" y="21895"/>
                        <a:pt x="870" y="22800"/>
                        <a:pt x="977" y="23723"/>
                      </a:cubicBezTo>
                      <a:cubicBezTo>
                        <a:pt x="1101" y="24681"/>
                        <a:pt x="835" y="25710"/>
                        <a:pt x="1048" y="26633"/>
                      </a:cubicBezTo>
                      <a:cubicBezTo>
                        <a:pt x="1580" y="28922"/>
                        <a:pt x="1651" y="28904"/>
                        <a:pt x="1314" y="30696"/>
                      </a:cubicBezTo>
                      <a:cubicBezTo>
                        <a:pt x="1260" y="30998"/>
                        <a:pt x="1243" y="31335"/>
                        <a:pt x="1189" y="31654"/>
                      </a:cubicBezTo>
                      <a:cubicBezTo>
                        <a:pt x="906" y="33943"/>
                        <a:pt x="852" y="36090"/>
                        <a:pt x="2378" y="38184"/>
                      </a:cubicBezTo>
                      <a:cubicBezTo>
                        <a:pt x="3194" y="39302"/>
                        <a:pt x="4490" y="39461"/>
                        <a:pt x="5217" y="40473"/>
                      </a:cubicBezTo>
                      <a:cubicBezTo>
                        <a:pt x="5377" y="41147"/>
                        <a:pt x="5679" y="41821"/>
                        <a:pt x="5679" y="42496"/>
                      </a:cubicBezTo>
                      <a:cubicBezTo>
                        <a:pt x="5679" y="43170"/>
                        <a:pt x="7311" y="43347"/>
                        <a:pt x="6406" y="44146"/>
                      </a:cubicBezTo>
                      <a:lnTo>
                        <a:pt x="8429" y="45122"/>
                      </a:lnTo>
                      <a:lnTo>
                        <a:pt x="8429" y="45122"/>
                      </a:lnTo>
                      <a:lnTo>
                        <a:pt x="8269" y="43170"/>
                      </a:lnTo>
                      <a:lnTo>
                        <a:pt x="8269" y="43170"/>
                      </a:lnTo>
                      <a:cubicBezTo>
                        <a:pt x="8872" y="43613"/>
                        <a:pt x="9298" y="43826"/>
                        <a:pt x="9600" y="44146"/>
                      </a:cubicBezTo>
                      <a:cubicBezTo>
                        <a:pt x="10345" y="44909"/>
                        <a:pt x="10948" y="45849"/>
                        <a:pt x="11765" y="46523"/>
                      </a:cubicBezTo>
                      <a:cubicBezTo>
                        <a:pt x="12652" y="47251"/>
                        <a:pt x="13734" y="47730"/>
                        <a:pt x="13255" y="49167"/>
                      </a:cubicBezTo>
                      <a:cubicBezTo>
                        <a:pt x="15142" y="50239"/>
                        <a:pt x="17068" y="51273"/>
                        <a:pt x="19240" y="51273"/>
                      </a:cubicBezTo>
                      <a:cubicBezTo>
                        <a:pt x="19621" y="51273"/>
                        <a:pt x="20009" y="51241"/>
                        <a:pt x="20406" y="51172"/>
                      </a:cubicBezTo>
                      <a:cubicBezTo>
                        <a:pt x="21066" y="51051"/>
                        <a:pt x="21687" y="50867"/>
                        <a:pt x="22299" y="50867"/>
                      </a:cubicBezTo>
                      <a:cubicBezTo>
                        <a:pt x="22856" y="50867"/>
                        <a:pt x="23406" y="51019"/>
                        <a:pt x="23972" y="51509"/>
                      </a:cubicBezTo>
                      <a:cubicBezTo>
                        <a:pt x="24575" y="52042"/>
                        <a:pt x="25551" y="52219"/>
                        <a:pt x="26403" y="52414"/>
                      </a:cubicBezTo>
                      <a:cubicBezTo>
                        <a:pt x="26412" y="52417"/>
                        <a:pt x="26421" y="52418"/>
                        <a:pt x="26431" y="52418"/>
                      </a:cubicBezTo>
                      <a:cubicBezTo>
                        <a:pt x="26612" y="52418"/>
                        <a:pt x="26911" y="51958"/>
                        <a:pt x="27130" y="51722"/>
                      </a:cubicBezTo>
                      <a:cubicBezTo>
                        <a:pt x="29563" y="53875"/>
                        <a:pt x="30553" y="54722"/>
                        <a:pt x="31970" y="54722"/>
                      </a:cubicBezTo>
                      <a:cubicBezTo>
                        <a:pt x="32888" y="54722"/>
                        <a:pt x="33985" y="54367"/>
                        <a:pt x="35771" y="53780"/>
                      </a:cubicBezTo>
                      <a:cubicBezTo>
                        <a:pt x="35754" y="53674"/>
                        <a:pt x="35736" y="53568"/>
                        <a:pt x="35700" y="53461"/>
                      </a:cubicBezTo>
                      <a:cubicBezTo>
                        <a:pt x="35026" y="53479"/>
                        <a:pt x="34387" y="53550"/>
                        <a:pt x="33731" y="53568"/>
                      </a:cubicBezTo>
                      <a:cubicBezTo>
                        <a:pt x="33590" y="53572"/>
                        <a:pt x="33456" y="53574"/>
                        <a:pt x="33329" y="53574"/>
                      </a:cubicBezTo>
                      <a:cubicBezTo>
                        <a:pt x="31461" y="53574"/>
                        <a:pt x="31079" y="53047"/>
                        <a:pt x="30697" y="50871"/>
                      </a:cubicBezTo>
                      <a:cubicBezTo>
                        <a:pt x="30590" y="50179"/>
                        <a:pt x="30005" y="49575"/>
                        <a:pt x="29650" y="48972"/>
                      </a:cubicBezTo>
                      <a:lnTo>
                        <a:pt x="26030" y="49628"/>
                      </a:lnTo>
                      <a:lnTo>
                        <a:pt x="26030" y="49628"/>
                      </a:lnTo>
                      <a:lnTo>
                        <a:pt x="26385" y="45406"/>
                      </a:lnTo>
                      <a:lnTo>
                        <a:pt x="24167" y="45956"/>
                      </a:lnTo>
                      <a:cubicBezTo>
                        <a:pt x="23812" y="46931"/>
                        <a:pt x="24007" y="48085"/>
                        <a:pt x="22553" y="48564"/>
                      </a:cubicBezTo>
                      <a:cubicBezTo>
                        <a:pt x="22259" y="48659"/>
                        <a:pt x="21992" y="48700"/>
                        <a:pt x="21745" y="48700"/>
                      </a:cubicBezTo>
                      <a:cubicBezTo>
                        <a:pt x="20706" y="48700"/>
                        <a:pt x="20016" y="47976"/>
                        <a:pt x="19199" y="47517"/>
                      </a:cubicBezTo>
                      <a:lnTo>
                        <a:pt x="17851" y="42123"/>
                      </a:lnTo>
                      <a:cubicBezTo>
                        <a:pt x="19459" y="40109"/>
                        <a:pt x="19754" y="39740"/>
                        <a:pt x="21393" y="39740"/>
                      </a:cubicBezTo>
                      <a:cubicBezTo>
                        <a:pt x="21761" y="39740"/>
                        <a:pt x="22197" y="39758"/>
                        <a:pt x="22730" y="39781"/>
                      </a:cubicBezTo>
                      <a:lnTo>
                        <a:pt x="22890" y="38237"/>
                      </a:lnTo>
                      <a:lnTo>
                        <a:pt x="27042" y="38113"/>
                      </a:lnTo>
                      <a:lnTo>
                        <a:pt x="30324" y="41786"/>
                      </a:lnTo>
                      <a:cubicBezTo>
                        <a:pt x="30679" y="39550"/>
                        <a:pt x="29064" y="38290"/>
                        <a:pt x="28532" y="36374"/>
                      </a:cubicBezTo>
                      <a:cubicBezTo>
                        <a:pt x="29366" y="35363"/>
                        <a:pt x="30324" y="34280"/>
                        <a:pt x="31229" y="33163"/>
                      </a:cubicBezTo>
                      <a:cubicBezTo>
                        <a:pt x="32045" y="32133"/>
                        <a:pt x="31974" y="31885"/>
                        <a:pt x="30644" y="30359"/>
                      </a:cubicBezTo>
                      <a:cubicBezTo>
                        <a:pt x="31105" y="29916"/>
                        <a:pt x="31886" y="29490"/>
                        <a:pt x="31957" y="28993"/>
                      </a:cubicBezTo>
                      <a:cubicBezTo>
                        <a:pt x="32152" y="27378"/>
                        <a:pt x="33411" y="26757"/>
                        <a:pt x="34441" y="25906"/>
                      </a:cubicBezTo>
                      <a:lnTo>
                        <a:pt x="34245" y="24273"/>
                      </a:lnTo>
                      <a:lnTo>
                        <a:pt x="36588" y="22996"/>
                      </a:lnTo>
                      <a:lnTo>
                        <a:pt x="37120" y="24096"/>
                      </a:lnTo>
                      <a:lnTo>
                        <a:pt x="40438" y="20849"/>
                      </a:lnTo>
                      <a:lnTo>
                        <a:pt x="40048" y="20387"/>
                      </a:lnTo>
                      <a:lnTo>
                        <a:pt x="38184" y="21700"/>
                      </a:lnTo>
                      <a:lnTo>
                        <a:pt x="36410" y="20547"/>
                      </a:lnTo>
                      <a:cubicBezTo>
                        <a:pt x="37315" y="19429"/>
                        <a:pt x="38309" y="18631"/>
                        <a:pt x="38752" y="17584"/>
                      </a:cubicBezTo>
                      <a:cubicBezTo>
                        <a:pt x="39285" y="16377"/>
                        <a:pt x="40686" y="16271"/>
                        <a:pt x="41378" y="15295"/>
                      </a:cubicBezTo>
                      <a:cubicBezTo>
                        <a:pt x="40314" y="14177"/>
                        <a:pt x="39285" y="13663"/>
                        <a:pt x="37989" y="13521"/>
                      </a:cubicBezTo>
                      <a:cubicBezTo>
                        <a:pt x="37031" y="13467"/>
                        <a:pt x="36162" y="12971"/>
                        <a:pt x="35647" y="12154"/>
                      </a:cubicBezTo>
                      <a:cubicBezTo>
                        <a:pt x="35257" y="11622"/>
                        <a:pt x="34813" y="11161"/>
                        <a:pt x="34281" y="10770"/>
                      </a:cubicBezTo>
                      <a:cubicBezTo>
                        <a:pt x="34068" y="10593"/>
                        <a:pt x="33678" y="10628"/>
                        <a:pt x="33323" y="10557"/>
                      </a:cubicBezTo>
                      <a:lnTo>
                        <a:pt x="32773" y="12509"/>
                      </a:lnTo>
                      <a:cubicBezTo>
                        <a:pt x="31022" y="12013"/>
                        <a:pt x="29978" y="9739"/>
                        <a:pt x="28235" y="9739"/>
                      </a:cubicBezTo>
                      <a:cubicBezTo>
                        <a:pt x="27735" y="9739"/>
                        <a:pt x="27176" y="9927"/>
                        <a:pt x="26527" y="10398"/>
                      </a:cubicBezTo>
                      <a:cubicBezTo>
                        <a:pt x="26793" y="11711"/>
                        <a:pt x="25942" y="13290"/>
                        <a:pt x="27343" y="14479"/>
                      </a:cubicBezTo>
                      <a:cubicBezTo>
                        <a:pt x="27538" y="14638"/>
                        <a:pt x="27609" y="15295"/>
                        <a:pt x="27485" y="15419"/>
                      </a:cubicBezTo>
                      <a:cubicBezTo>
                        <a:pt x="26154" y="16590"/>
                        <a:pt x="27095" y="18169"/>
                        <a:pt x="26935" y="19447"/>
                      </a:cubicBezTo>
                      <a:cubicBezTo>
                        <a:pt x="26757" y="19471"/>
                        <a:pt x="26594" y="19483"/>
                        <a:pt x="26444" y="19483"/>
                      </a:cubicBezTo>
                      <a:cubicBezTo>
                        <a:pt x="24534" y="19483"/>
                        <a:pt x="24803" y="17604"/>
                        <a:pt x="24309" y="16732"/>
                      </a:cubicBezTo>
                      <a:cubicBezTo>
                        <a:pt x="23538" y="16756"/>
                        <a:pt x="22881" y="16829"/>
                        <a:pt x="22272" y="16829"/>
                      </a:cubicBezTo>
                      <a:cubicBezTo>
                        <a:pt x="21985" y="16829"/>
                        <a:pt x="21708" y="16813"/>
                        <a:pt x="21435" y="16768"/>
                      </a:cubicBezTo>
                      <a:cubicBezTo>
                        <a:pt x="20583" y="16626"/>
                        <a:pt x="19767" y="16235"/>
                        <a:pt x="18968" y="15880"/>
                      </a:cubicBezTo>
                      <a:cubicBezTo>
                        <a:pt x="18099" y="15508"/>
                        <a:pt x="17904" y="14745"/>
                        <a:pt x="18117" y="13929"/>
                      </a:cubicBezTo>
                      <a:cubicBezTo>
                        <a:pt x="18489" y="12562"/>
                        <a:pt x="19820" y="11799"/>
                        <a:pt x="20317" y="10433"/>
                      </a:cubicBezTo>
                      <a:cubicBezTo>
                        <a:pt x="20420" y="10159"/>
                        <a:pt x="20643" y="10069"/>
                        <a:pt x="20926" y="10069"/>
                      </a:cubicBezTo>
                      <a:cubicBezTo>
                        <a:pt x="21466" y="10069"/>
                        <a:pt x="22224" y="10398"/>
                        <a:pt x="22783" y="10398"/>
                      </a:cubicBezTo>
                      <a:cubicBezTo>
                        <a:pt x="23422" y="10398"/>
                        <a:pt x="24078" y="10114"/>
                        <a:pt x="25445" y="9777"/>
                      </a:cubicBezTo>
                      <a:lnTo>
                        <a:pt x="22925" y="8836"/>
                      </a:lnTo>
                      <a:cubicBezTo>
                        <a:pt x="23351" y="8002"/>
                        <a:pt x="23759" y="7435"/>
                        <a:pt x="23972" y="6796"/>
                      </a:cubicBezTo>
                      <a:cubicBezTo>
                        <a:pt x="24489" y="5333"/>
                        <a:pt x="24808" y="4715"/>
                        <a:pt x="25467" y="4715"/>
                      </a:cubicBezTo>
                      <a:cubicBezTo>
                        <a:pt x="25870" y="4715"/>
                        <a:pt x="26401" y="4947"/>
                        <a:pt x="27184" y="5359"/>
                      </a:cubicBezTo>
                      <a:cubicBezTo>
                        <a:pt x="27485" y="5518"/>
                        <a:pt x="27787" y="5713"/>
                        <a:pt x="28177" y="5944"/>
                      </a:cubicBezTo>
                      <a:lnTo>
                        <a:pt x="26012" y="8694"/>
                      </a:lnTo>
                      <a:cubicBezTo>
                        <a:pt x="26754" y="8600"/>
                        <a:pt x="27262" y="8535"/>
                        <a:pt x="27696" y="8535"/>
                      </a:cubicBezTo>
                      <a:cubicBezTo>
                        <a:pt x="28642" y="8535"/>
                        <a:pt x="29231" y="8844"/>
                        <a:pt x="31105" y="9830"/>
                      </a:cubicBezTo>
                      <a:lnTo>
                        <a:pt x="32844" y="8304"/>
                      </a:lnTo>
                      <a:lnTo>
                        <a:pt x="31886" y="7346"/>
                      </a:lnTo>
                      <a:lnTo>
                        <a:pt x="32861" y="5341"/>
                      </a:lnTo>
                      <a:lnTo>
                        <a:pt x="25232" y="2005"/>
                      </a:lnTo>
                      <a:lnTo>
                        <a:pt x="21577" y="2733"/>
                      </a:lnTo>
                      <a:lnTo>
                        <a:pt x="21452" y="2218"/>
                      </a:lnTo>
                      <a:lnTo>
                        <a:pt x="24540" y="1437"/>
                      </a:lnTo>
                      <a:lnTo>
                        <a:pt x="25072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1609" name="Google Shape;1609;p71"/>
                <p:cNvSpPr/>
                <p:nvPr/>
              </p:nvSpPr>
              <p:spPr>
                <a:xfrm>
                  <a:off x="2215098" y="11844"/>
                  <a:ext cx="361756" cy="4039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022" h="36872" extrusionOk="0">
                      <a:moveTo>
                        <a:pt x="11233" y="0"/>
                      </a:moveTo>
                      <a:cubicBezTo>
                        <a:pt x="10639" y="505"/>
                        <a:pt x="10418" y="1084"/>
                        <a:pt x="9687" y="1084"/>
                      </a:cubicBezTo>
                      <a:cubicBezTo>
                        <a:pt x="9544" y="1084"/>
                        <a:pt x="9381" y="1061"/>
                        <a:pt x="9192" y="1012"/>
                      </a:cubicBezTo>
                      <a:cubicBezTo>
                        <a:pt x="8542" y="845"/>
                        <a:pt x="7805" y="576"/>
                        <a:pt x="7089" y="576"/>
                      </a:cubicBezTo>
                      <a:cubicBezTo>
                        <a:pt x="6437" y="576"/>
                        <a:pt x="5804" y="799"/>
                        <a:pt x="5271" y="1526"/>
                      </a:cubicBezTo>
                      <a:lnTo>
                        <a:pt x="4632" y="231"/>
                      </a:lnTo>
                      <a:cubicBezTo>
                        <a:pt x="3940" y="1030"/>
                        <a:pt x="3780" y="2165"/>
                        <a:pt x="2591" y="2325"/>
                      </a:cubicBezTo>
                      <a:cubicBezTo>
                        <a:pt x="1208" y="2502"/>
                        <a:pt x="2538" y="4649"/>
                        <a:pt x="959" y="4844"/>
                      </a:cubicBezTo>
                      <a:lnTo>
                        <a:pt x="2006" y="8961"/>
                      </a:lnTo>
                      <a:lnTo>
                        <a:pt x="1" y="12190"/>
                      </a:lnTo>
                      <a:cubicBezTo>
                        <a:pt x="1190" y="12935"/>
                        <a:pt x="143" y="14302"/>
                        <a:pt x="640" y="15153"/>
                      </a:cubicBezTo>
                      <a:cubicBezTo>
                        <a:pt x="1882" y="15987"/>
                        <a:pt x="3071" y="16697"/>
                        <a:pt x="4135" y="17531"/>
                      </a:cubicBezTo>
                      <a:cubicBezTo>
                        <a:pt x="5058" y="18276"/>
                        <a:pt x="5732" y="19359"/>
                        <a:pt x="6726" y="19980"/>
                      </a:cubicBezTo>
                      <a:cubicBezTo>
                        <a:pt x="7808" y="20654"/>
                        <a:pt x="9121" y="20973"/>
                        <a:pt x="10044" y="21364"/>
                      </a:cubicBezTo>
                      <a:cubicBezTo>
                        <a:pt x="11250" y="25161"/>
                        <a:pt x="11587" y="28638"/>
                        <a:pt x="10878" y="32152"/>
                      </a:cubicBezTo>
                      <a:cubicBezTo>
                        <a:pt x="11091" y="32506"/>
                        <a:pt x="11623" y="32968"/>
                        <a:pt x="11605" y="33394"/>
                      </a:cubicBezTo>
                      <a:cubicBezTo>
                        <a:pt x="11552" y="34405"/>
                        <a:pt x="11605" y="35416"/>
                        <a:pt x="11783" y="36428"/>
                      </a:cubicBezTo>
                      <a:cubicBezTo>
                        <a:pt x="11800" y="36587"/>
                        <a:pt x="11836" y="36729"/>
                        <a:pt x="11871" y="36871"/>
                      </a:cubicBezTo>
                      <a:cubicBezTo>
                        <a:pt x="12634" y="36712"/>
                        <a:pt x="13379" y="36552"/>
                        <a:pt x="14125" y="36357"/>
                      </a:cubicBezTo>
                      <a:lnTo>
                        <a:pt x="14568" y="36233"/>
                      </a:lnTo>
                      <a:cubicBezTo>
                        <a:pt x="15172" y="34139"/>
                        <a:pt x="15828" y="32045"/>
                        <a:pt x="17798" y="30785"/>
                      </a:cubicBezTo>
                      <a:cubicBezTo>
                        <a:pt x="18543" y="30324"/>
                        <a:pt x="18951" y="29845"/>
                        <a:pt x="19235" y="29117"/>
                      </a:cubicBezTo>
                      <a:cubicBezTo>
                        <a:pt x="19377" y="28763"/>
                        <a:pt x="19465" y="28230"/>
                        <a:pt x="19732" y="28124"/>
                      </a:cubicBezTo>
                      <a:cubicBezTo>
                        <a:pt x="22233" y="27059"/>
                        <a:pt x="23334" y="24930"/>
                        <a:pt x="24008" y="22535"/>
                      </a:cubicBezTo>
                      <a:cubicBezTo>
                        <a:pt x="24345" y="21346"/>
                        <a:pt x="25232" y="20423"/>
                        <a:pt x="26403" y="20051"/>
                      </a:cubicBezTo>
                      <a:cubicBezTo>
                        <a:pt x="28550" y="19447"/>
                        <a:pt x="29065" y="17904"/>
                        <a:pt x="29615" y="16147"/>
                      </a:cubicBezTo>
                      <a:cubicBezTo>
                        <a:pt x="30449" y="13503"/>
                        <a:pt x="30999" y="10735"/>
                        <a:pt x="32844" y="8517"/>
                      </a:cubicBezTo>
                      <a:cubicBezTo>
                        <a:pt x="32933" y="8429"/>
                        <a:pt x="32986" y="8340"/>
                        <a:pt x="33021" y="8216"/>
                      </a:cubicBezTo>
                      <a:cubicBezTo>
                        <a:pt x="33021" y="7683"/>
                        <a:pt x="33021" y="7133"/>
                        <a:pt x="33021" y="6424"/>
                      </a:cubicBezTo>
                      <a:cubicBezTo>
                        <a:pt x="32898" y="6449"/>
                        <a:pt x="32778" y="6461"/>
                        <a:pt x="32662" y="6461"/>
                      </a:cubicBezTo>
                      <a:cubicBezTo>
                        <a:pt x="31610" y="6461"/>
                        <a:pt x="30838" y="5512"/>
                        <a:pt x="29835" y="5512"/>
                      </a:cubicBezTo>
                      <a:cubicBezTo>
                        <a:pt x="29647" y="5512"/>
                        <a:pt x="29450" y="5546"/>
                        <a:pt x="29242" y="5625"/>
                      </a:cubicBezTo>
                      <a:cubicBezTo>
                        <a:pt x="28763" y="5810"/>
                        <a:pt x="28295" y="5881"/>
                        <a:pt x="27833" y="5881"/>
                      </a:cubicBezTo>
                      <a:cubicBezTo>
                        <a:pt x="27010" y="5881"/>
                        <a:pt x="26203" y="5659"/>
                        <a:pt x="25374" y="5465"/>
                      </a:cubicBezTo>
                      <a:cubicBezTo>
                        <a:pt x="25322" y="5454"/>
                        <a:pt x="25270" y="5449"/>
                        <a:pt x="25215" y="5449"/>
                      </a:cubicBezTo>
                      <a:cubicBezTo>
                        <a:pt x="24767" y="5449"/>
                        <a:pt x="24231" y="5812"/>
                        <a:pt x="23582" y="6033"/>
                      </a:cubicBezTo>
                      <a:lnTo>
                        <a:pt x="20637" y="2112"/>
                      </a:lnTo>
                      <a:lnTo>
                        <a:pt x="16467" y="2201"/>
                      </a:lnTo>
                      <a:lnTo>
                        <a:pt x="11233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1610" name="Google Shape;1610;p71"/>
                <p:cNvSpPr/>
                <p:nvPr/>
              </p:nvSpPr>
              <p:spPr>
                <a:xfrm>
                  <a:off x="2637874" y="-333183"/>
                  <a:ext cx="110229" cy="2894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62" h="26421" extrusionOk="0">
                      <a:moveTo>
                        <a:pt x="2520" y="1"/>
                      </a:moveTo>
                      <a:lnTo>
                        <a:pt x="2254" y="19"/>
                      </a:lnTo>
                      <a:cubicBezTo>
                        <a:pt x="2077" y="515"/>
                        <a:pt x="2041" y="1474"/>
                        <a:pt x="1545" y="1864"/>
                      </a:cubicBezTo>
                      <a:cubicBezTo>
                        <a:pt x="107" y="3035"/>
                        <a:pt x="214" y="4401"/>
                        <a:pt x="586" y="5927"/>
                      </a:cubicBezTo>
                      <a:cubicBezTo>
                        <a:pt x="746" y="6566"/>
                        <a:pt x="1012" y="7311"/>
                        <a:pt x="835" y="7897"/>
                      </a:cubicBezTo>
                      <a:cubicBezTo>
                        <a:pt x="1" y="10523"/>
                        <a:pt x="799" y="13202"/>
                        <a:pt x="72" y="15917"/>
                      </a:cubicBezTo>
                      <a:lnTo>
                        <a:pt x="1686" y="15846"/>
                      </a:lnTo>
                      <a:cubicBezTo>
                        <a:pt x="1811" y="17177"/>
                        <a:pt x="2698" y="18241"/>
                        <a:pt x="1970" y="19590"/>
                      </a:cubicBezTo>
                      <a:cubicBezTo>
                        <a:pt x="1740" y="20051"/>
                        <a:pt x="2024" y="21293"/>
                        <a:pt x="2414" y="21506"/>
                      </a:cubicBezTo>
                      <a:cubicBezTo>
                        <a:pt x="4596" y="22642"/>
                        <a:pt x="4632" y="25587"/>
                        <a:pt x="6885" y="26421"/>
                      </a:cubicBezTo>
                      <a:lnTo>
                        <a:pt x="10061" y="24079"/>
                      </a:lnTo>
                      <a:cubicBezTo>
                        <a:pt x="9973" y="15491"/>
                        <a:pt x="7364" y="7098"/>
                        <a:pt x="2520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1611" name="Google Shape;1611;p71"/>
                <p:cNvSpPr/>
                <p:nvPr/>
              </p:nvSpPr>
              <p:spPr>
                <a:xfrm>
                  <a:off x="2134042" y="-54389"/>
                  <a:ext cx="90203" cy="221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34" h="2026" extrusionOk="0">
                      <a:moveTo>
                        <a:pt x="3405" y="1"/>
                      </a:moveTo>
                      <a:cubicBezTo>
                        <a:pt x="2255" y="1"/>
                        <a:pt x="1201" y="655"/>
                        <a:pt x="1" y="919"/>
                      </a:cubicBezTo>
                      <a:cubicBezTo>
                        <a:pt x="371" y="1711"/>
                        <a:pt x="675" y="1974"/>
                        <a:pt x="943" y="1974"/>
                      </a:cubicBezTo>
                      <a:cubicBezTo>
                        <a:pt x="1419" y="1974"/>
                        <a:pt x="1781" y="1142"/>
                        <a:pt x="2201" y="972"/>
                      </a:cubicBezTo>
                      <a:cubicBezTo>
                        <a:pt x="2266" y="967"/>
                        <a:pt x="2330" y="964"/>
                        <a:pt x="2394" y="964"/>
                      </a:cubicBezTo>
                      <a:cubicBezTo>
                        <a:pt x="3717" y="964"/>
                        <a:pt x="4976" y="2025"/>
                        <a:pt x="6356" y="2025"/>
                      </a:cubicBezTo>
                      <a:cubicBezTo>
                        <a:pt x="6954" y="2025"/>
                        <a:pt x="7575" y="1826"/>
                        <a:pt x="8234" y="1256"/>
                      </a:cubicBezTo>
                      <a:cubicBezTo>
                        <a:pt x="7932" y="936"/>
                        <a:pt x="7684" y="440"/>
                        <a:pt x="7400" y="422"/>
                      </a:cubicBezTo>
                      <a:cubicBezTo>
                        <a:pt x="7374" y="421"/>
                        <a:pt x="7348" y="420"/>
                        <a:pt x="7322" y="420"/>
                      </a:cubicBezTo>
                      <a:cubicBezTo>
                        <a:pt x="6763" y="420"/>
                        <a:pt x="6090" y="679"/>
                        <a:pt x="5591" y="679"/>
                      </a:cubicBezTo>
                      <a:cubicBezTo>
                        <a:pt x="5418" y="679"/>
                        <a:pt x="5266" y="648"/>
                        <a:pt x="5147" y="564"/>
                      </a:cubicBezTo>
                      <a:cubicBezTo>
                        <a:pt x="4527" y="150"/>
                        <a:pt x="3955" y="1"/>
                        <a:pt x="3405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1612" name="Google Shape;1612;p71"/>
                <p:cNvSpPr/>
                <p:nvPr/>
              </p:nvSpPr>
              <p:spPr>
                <a:xfrm>
                  <a:off x="2238816" y="-47827"/>
                  <a:ext cx="72325" cy="270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2" h="2467" extrusionOk="0">
                      <a:moveTo>
                        <a:pt x="6601" y="0"/>
                      </a:moveTo>
                      <a:cubicBezTo>
                        <a:pt x="4188" y="231"/>
                        <a:pt x="2254" y="391"/>
                        <a:pt x="338" y="604"/>
                      </a:cubicBezTo>
                      <a:cubicBezTo>
                        <a:pt x="231" y="621"/>
                        <a:pt x="160" y="976"/>
                        <a:pt x="1" y="1384"/>
                      </a:cubicBezTo>
                      <a:lnTo>
                        <a:pt x="1438" y="2467"/>
                      </a:lnTo>
                      <a:cubicBezTo>
                        <a:pt x="2573" y="621"/>
                        <a:pt x="4862" y="1491"/>
                        <a:pt x="6601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sp>
            <p:nvSpPr>
              <p:cNvPr id="1613" name="Google Shape;1613;p71"/>
              <p:cNvSpPr/>
              <p:nvPr/>
            </p:nvSpPr>
            <p:spPr>
              <a:xfrm>
                <a:off x="2128411" y="-546641"/>
                <a:ext cx="194386" cy="108115"/>
              </a:xfrm>
              <a:custGeom>
                <a:avLst/>
                <a:gdLst/>
                <a:ahLst/>
                <a:cxnLst/>
                <a:rect l="l" t="t" r="r" b="b"/>
                <a:pathLst>
                  <a:path w="17744" h="9869" extrusionOk="0">
                    <a:moveTo>
                      <a:pt x="11775" y="1"/>
                    </a:moveTo>
                    <a:cubicBezTo>
                      <a:pt x="7969" y="1"/>
                      <a:pt x="4175" y="474"/>
                      <a:pt x="479" y="1405"/>
                    </a:cubicBezTo>
                    <a:lnTo>
                      <a:pt x="0" y="1530"/>
                    </a:lnTo>
                    <a:cubicBezTo>
                      <a:pt x="266" y="1749"/>
                      <a:pt x="570" y="1886"/>
                      <a:pt x="955" y="1886"/>
                    </a:cubicBezTo>
                    <a:cubicBezTo>
                      <a:pt x="1161" y="1886"/>
                      <a:pt x="1391" y="1847"/>
                      <a:pt x="1651" y="1760"/>
                    </a:cubicBezTo>
                    <a:cubicBezTo>
                      <a:pt x="2029" y="1630"/>
                      <a:pt x="2392" y="1564"/>
                      <a:pt x="2739" y="1564"/>
                    </a:cubicBezTo>
                    <a:cubicBezTo>
                      <a:pt x="3580" y="1564"/>
                      <a:pt x="4337" y="1950"/>
                      <a:pt x="5040" y="2754"/>
                    </a:cubicBezTo>
                    <a:cubicBezTo>
                      <a:pt x="5749" y="3588"/>
                      <a:pt x="7204" y="3428"/>
                      <a:pt x="7967" y="4422"/>
                    </a:cubicBezTo>
                    <a:cubicBezTo>
                      <a:pt x="8017" y="4486"/>
                      <a:pt x="8125" y="4504"/>
                      <a:pt x="8257" y="4504"/>
                    </a:cubicBezTo>
                    <a:cubicBezTo>
                      <a:pt x="8429" y="4504"/>
                      <a:pt x="8642" y="4473"/>
                      <a:pt x="8821" y="4473"/>
                    </a:cubicBezTo>
                    <a:cubicBezTo>
                      <a:pt x="8844" y="4473"/>
                      <a:pt x="8868" y="4474"/>
                      <a:pt x="8890" y="4475"/>
                    </a:cubicBezTo>
                    <a:lnTo>
                      <a:pt x="8233" y="6054"/>
                    </a:lnTo>
                    <a:cubicBezTo>
                      <a:pt x="9475" y="6533"/>
                      <a:pt x="11019" y="6640"/>
                      <a:pt x="11605" y="7420"/>
                    </a:cubicBezTo>
                    <a:cubicBezTo>
                      <a:pt x="13095" y="9479"/>
                      <a:pt x="15065" y="9745"/>
                      <a:pt x="17744" y="9869"/>
                    </a:cubicBezTo>
                    <a:cubicBezTo>
                      <a:pt x="17105" y="8982"/>
                      <a:pt x="16271" y="8325"/>
                      <a:pt x="16342" y="7828"/>
                    </a:cubicBezTo>
                    <a:cubicBezTo>
                      <a:pt x="16502" y="6888"/>
                      <a:pt x="16892" y="6125"/>
                      <a:pt x="15632" y="5717"/>
                    </a:cubicBezTo>
                    <a:lnTo>
                      <a:pt x="16857" y="4706"/>
                    </a:lnTo>
                    <a:lnTo>
                      <a:pt x="16484" y="3215"/>
                    </a:lnTo>
                    <a:cubicBezTo>
                      <a:pt x="16786" y="3073"/>
                      <a:pt x="17123" y="3002"/>
                      <a:pt x="17336" y="2772"/>
                    </a:cubicBezTo>
                    <a:cubicBezTo>
                      <a:pt x="17531" y="2559"/>
                      <a:pt x="17549" y="2222"/>
                      <a:pt x="17744" y="1689"/>
                    </a:cubicBezTo>
                    <a:cubicBezTo>
                      <a:pt x="16928" y="1441"/>
                      <a:pt x="16218" y="1281"/>
                      <a:pt x="15579" y="660"/>
                    </a:cubicBezTo>
                    <a:cubicBezTo>
                      <a:pt x="15384" y="465"/>
                      <a:pt x="15171" y="270"/>
                      <a:pt x="14940" y="110"/>
                    </a:cubicBezTo>
                    <a:cubicBezTo>
                      <a:pt x="13885" y="37"/>
                      <a:pt x="12830" y="1"/>
                      <a:pt x="1177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614" name="Google Shape;1614;p71"/>
              <p:cNvSpPr/>
              <p:nvPr/>
            </p:nvSpPr>
            <p:spPr>
              <a:xfrm>
                <a:off x="2511333" y="-459604"/>
                <a:ext cx="149109" cy="146063"/>
              </a:xfrm>
              <a:custGeom>
                <a:avLst/>
                <a:gdLst/>
                <a:ahLst/>
                <a:cxnLst/>
                <a:rect l="l" t="t" r="r" b="b"/>
                <a:pathLst>
                  <a:path w="13611" h="13333" extrusionOk="0">
                    <a:moveTo>
                      <a:pt x="1947" y="1"/>
                    </a:moveTo>
                    <a:cubicBezTo>
                      <a:pt x="1321" y="1"/>
                      <a:pt x="678" y="263"/>
                      <a:pt x="1" y="842"/>
                    </a:cubicBezTo>
                    <a:lnTo>
                      <a:pt x="1420" y="2634"/>
                    </a:lnTo>
                    <a:lnTo>
                      <a:pt x="5856" y="2829"/>
                    </a:lnTo>
                    <a:lnTo>
                      <a:pt x="5342" y="5224"/>
                    </a:lnTo>
                    <a:lnTo>
                      <a:pt x="8802" y="7105"/>
                    </a:lnTo>
                    <a:lnTo>
                      <a:pt x="7453" y="8702"/>
                    </a:lnTo>
                    <a:lnTo>
                      <a:pt x="9884" y="12925"/>
                    </a:lnTo>
                    <a:lnTo>
                      <a:pt x="12386" y="13333"/>
                    </a:lnTo>
                    <a:cubicBezTo>
                      <a:pt x="11889" y="12109"/>
                      <a:pt x="13610" y="10813"/>
                      <a:pt x="11694" y="9891"/>
                    </a:cubicBezTo>
                    <a:cubicBezTo>
                      <a:pt x="11605" y="9181"/>
                      <a:pt x="11232" y="8436"/>
                      <a:pt x="11179" y="7726"/>
                    </a:cubicBezTo>
                    <a:cubicBezTo>
                      <a:pt x="8713" y="4852"/>
                      <a:pt x="5892" y="2297"/>
                      <a:pt x="2769" y="150"/>
                    </a:cubicBezTo>
                    <a:cubicBezTo>
                      <a:pt x="2497" y="52"/>
                      <a:pt x="2224" y="1"/>
                      <a:pt x="194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615" name="Google Shape;1615;p71"/>
              <p:cNvSpPr/>
              <p:nvPr/>
            </p:nvSpPr>
            <p:spPr>
              <a:xfrm>
                <a:off x="2278079" y="-341148"/>
                <a:ext cx="40051" cy="28001"/>
              </a:xfrm>
              <a:custGeom>
                <a:avLst/>
                <a:gdLst/>
                <a:ahLst/>
                <a:cxnLst/>
                <a:rect l="l" t="t" r="r" b="b"/>
                <a:pathLst>
                  <a:path w="3656" h="2556" extrusionOk="0">
                    <a:moveTo>
                      <a:pt x="498" y="0"/>
                    </a:moveTo>
                    <a:cubicBezTo>
                      <a:pt x="444" y="426"/>
                      <a:pt x="373" y="852"/>
                      <a:pt x="302" y="1278"/>
                    </a:cubicBezTo>
                    <a:cubicBezTo>
                      <a:pt x="231" y="1686"/>
                      <a:pt x="107" y="2076"/>
                      <a:pt x="1" y="2555"/>
                    </a:cubicBezTo>
                    <a:lnTo>
                      <a:pt x="3656" y="2467"/>
                    </a:lnTo>
                    <a:lnTo>
                      <a:pt x="3319" y="1100"/>
                    </a:lnTo>
                    <a:lnTo>
                      <a:pt x="498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616" name="Google Shape;1616;p71"/>
              <p:cNvSpPr/>
              <p:nvPr/>
            </p:nvSpPr>
            <p:spPr>
              <a:xfrm>
                <a:off x="2357973" y="-515102"/>
                <a:ext cx="46077" cy="20902"/>
              </a:xfrm>
              <a:custGeom>
                <a:avLst/>
                <a:gdLst/>
                <a:ahLst/>
                <a:cxnLst/>
                <a:rect l="l" t="t" r="r" b="b"/>
                <a:pathLst>
                  <a:path w="4206" h="1908" extrusionOk="0">
                    <a:moveTo>
                      <a:pt x="2533" y="1"/>
                    </a:moveTo>
                    <a:cubicBezTo>
                      <a:pt x="1985" y="1"/>
                      <a:pt x="1354" y="226"/>
                      <a:pt x="0" y="709"/>
                    </a:cubicBezTo>
                    <a:cubicBezTo>
                      <a:pt x="1204" y="1500"/>
                      <a:pt x="1825" y="1908"/>
                      <a:pt x="2340" y="1908"/>
                    </a:cubicBezTo>
                    <a:cubicBezTo>
                      <a:pt x="2889" y="1908"/>
                      <a:pt x="3319" y="1447"/>
                      <a:pt x="4206" y="496"/>
                    </a:cubicBezTo>
                    <a:cubicBezTo>
                      <a:pt x="3427" y="173"/>
                      <a:pt x="3012" y="1"/>
                      <a:pt x="253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sp>
          <p:nvSpPr>
            <p:cNvPr id="1617" name="Google Shape;1617;p71"/>
            <p:cNvSpPr/>
            <p:nvPr/>
          </p:nvSpPr>
          <p:spPr>
            <a:xfrm>
              <a:off x="6644304" y="3073628"/>
              <a:ext cx="576302" cy="511871"/>
            </a:xfrm>
            <a:custGeom>
              <a:avLst/>
              <a:gdLst/>
              <a:ahLst/>
              <a:cxnLst/>
              <a:rect l="l" t="t" r="r" b="b"/>
              <a:pathLst>
                <a:path w="99879" h="88751" extrusionOk="0">
                  <a:moveTo>
                    <a:pt x="50483" y="1"/>
                  </a:moveTo>
                  <a:cubicBezTo>
                    <a:pt x="46751" y="1"/>
                    <a:pt x="42953" y="456"/>
                    <a:pt x="39160" y="1409"/>
                  </a:cubicBezTo>
                  <a:cubicBezTo>
                    <a:pt x="14870" y="7513"/>
                    <a:pt x="1" y="31697"/>
                    <a:pt x="5963" y="55420"/>
                  </a:cubicBezTo>
                  <a:cubicBezTo>
                    <a:pt x="10993" y="75452"/>
                    <a:pt x="29236" y="88750"/>
                    <a:pt x="49406" y="88750"/>
                  </a:cubicBezTo>
                  <a:cubicBezTo>
                    <a:pt x="53141" y="88750"/>
                    <a:pt x="56941" y="88294"/>
                    <a:pt x="60736" y="87341"/>
                  </a:cubicBezTo>
                  <a:cubicBezTo>
                    <a:pt x="85027" y="81237"/>
                    <a:pt x="99878" y="57053"/>
                    <a:pt x="93917" y="33330"/>
                  </a:cubicBezTo>
                  <a:cubicBezTo>
                    <a:pt x="88901" y="13311"/>
                    <a:pt x="70655" y="1"/>
                    <a:pt x="5048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618" name="Google Shape;1618;p71"/>
          <p:cNvGrpSpPr/>
          <p:nvPr/>
        </p:nvGrpSpPr>
        <p:grpSpPr>
          <a:xfrm>
            <a:off x="1003728" y="3826627"/>
            <a:ext cx="3497168" cy="1778053"/>
            <a:chOff x="238125" y="1038125"/>
            <a:chExt cx="7146800" cy="3633625"/>
          </a:xfrm>
        </p:grpSpPr>
        <p:sp>
          <p:nvSpPr>
            <p:cNvPr id="1619" name="Google Shape;1619;p71"/>
            <p:cNvSpPr/>
            <p:nvPr/>
          </p:nvSpPr>
          <p:spPr>
            <a:xfrm>
              <a:off x="62561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20" name="Google Shape;1620;p71"/>
            <p:cNvSpPr/>
            <p:nvPr/>
          </p:nvSpPr>
          <p:spPr>
            <a:xfrm>
              <a:off x="62561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0" y="2129"/>
                  </a:cubicBezTo>
                  <a:cubicBezTo>
                    <a:pt x="1331" y="2129"/>
                    <a:pt x="1597" y="2032"/>
                    <a:pt x="1813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21" name="Google Shape;1621;p71"/>
            <p:cNvSpPr/>
            <p:nvPr/>
          </p:nvSpPr>
          <p:spPr>
            <a:xfrm>
              <a:off x="6256150" y="39328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39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22" name="Google Shape;1622;p71"/>
            <p:cNvSpPr/>
            <p:nvPr/>
          </p:nvSpPr>
          <p:spPr>
            <a:xfrm>
              <a:off x="6332350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23" name="Google Shape;1623;p71"/>
            <p:cNvSpPr/>
            <p:nvPr/>
          </p:nvSpPr>
          <p:spPr>
            <a:xfrm>
              <a:off x="63323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24" name="Google Shape;1624;p71"/>
            <p:cNvSpPr/>
            <p:nvPr/>
          </p:nvSpPr>
          <p:spPr>
            <a:xfrm>
              <a:off x="640835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25" name="Google Shape;1625;p71"/>
            <p:cNvSpPr/>
            <p:nvPr/>
          </p:nvSpPr>
          <p:spPr>
            <a:xfrm>
              <a:off x="640835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26" name="Google Shape;1626;p71"/>
            <p:cNvSpPr/>
            <p:nvPr/>
          </p:nvSpPr>
          <p:spPr>
            <a:xfrm>
              <a:off x="640835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27" name="Google Shape;1627;p71"/>
            <p:cNvSpPr/>
            <p:nvPr/>
          </p:nvSpPr>
          <p:spPr>
            <a:xfrm>
              <a:off x="648457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28" name="Google Shape;1628;p71"/>
            <p:cNvSpPr/>
            <p:nvPr/>
          </p:nvSpPr>
          <p:spPr>
            <a:xfrm>
              <a:off x="648457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29" name="Google Shape;1629;p71"/>
            <p:cNvSpPr/>
            <p:nvPr/>
          </p:nvSpPr>
          <p:spPr>
            <a:xfrm>
              <a:off x="648457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30" name="Google Shape;1630;p71"/>
            <p:cNvSpPr/>
            <p:nvPr/>
          </p:nvSpPr>
          <p:spPr>
            <a:xfrm>
              <a:off x="648457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31" name="Google Shape;1631;p71"/>
            <p:cNvSpPr/>
            <p:nvPr/>
          </p:nvSpPr>
          <p:spPr>
            <a:xfrm>
              <a:off x="648457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32" name="Google Shape;1632;p71"/>
            <p:cNvSpPr/>
            <p:nvPr/>
          </p:nvSpPr>
          <p:spPr>
            <a:xfrm>
              <a:off x="663842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33" name="Google Shape;1633;p71"/>
            <p:cNvSpPr/>
            <p:nvPr/>
          </p:nvSpPr>
          <p:spPr>
            <a:xfrm>
              <a:off x="663842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34" name="Google Shape;1634;p71"/>
            <p:cNvSpPr/>
            <p:nvPr/>
          </p:nvSpPr>
          <p:spPr>
            <a:xfrm>
              <a:off x="663842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35" name="Google Shape;1635;p71"/>
            <p:cNvSpPr/>
            <p:nvPr/>
          </p:nvSpPr>
          <p:spPr>
            <a:xfrm>
              <a:off x="663842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36" name="Google Shape;1636;p71"/>
            <p:cNvSpPr/>
            <p:nvPr/>
          </p:nvSpPr>
          <p:spPr>
            <a:xfrm>
              <a:off x="663842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37" name="Google Shape;1637;p71"/>
            <p:cNvSpPr/>
            <p:nvPr/>
          </p:nvSpPr>
          <p:spPr>
            <a:xfrm>
              <a:off x="67154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38" name="Google Shape;1638;p71"/>
            <p:cNvSpPr/>
            <p:nvPr/>
          </p:nvSpPr>
          <p:spPr>
            <a:xfrm>
              <a:off x="67154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39" name="Google Shape;1639;p71"/>
            <p:cNvSpPr/>
            <p:nvPr/>
          </p:nvSpPr>
          <p:spPr>
            <a:xfrm>
              <a:off x="67154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40" name="Google Shape;1640;p71"/>
            <p:cNvSpPr/>
            <p:nvPr/>
          </p:nvSpPr>
          <p:spPr>
            <a:xfrm>
              <a:off x="640835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41" name="Google Shape;1641;p71"/>
            <p:cNvSpPr/>
            <p:nvPr/>
          </p:nvSpPr>
          <p:spPr>
            <a:xfrm>
              <a:off x="63323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42" name="Google Shape;1642;p71"/>
            <p:cNvSpPr/>
            <p:nvPr/>
          </p:nvSpPr>
          <p:spPr>
            <a:xfrm>
              <a:off x="6256150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1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43" name="Google Shape;1643;p71"/>
            <p:cNvSpPr/>
            <p:nvPr/>
          </p:nvSpPr>
          <p:spPr>
            <a:xfrm>
              <a:off x="595147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44" name="Google Shape;1644;p71"/>
            <p:cNvSpPr/>
            <p:nvPr/>
          </p:nvSpPr>
          <p:spPr>
            <a:xfrm>
              <a:off x="59514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45" name="Google Shape;1645;p71"/>
            <p:cNvSpPr/>
            <p:nvPr/>
          </p:nvSpPr>
          <p:spPr>
            <a:xfrm>
              <a:off x="602750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46" name="Google Shape;1646;p71"/>
            <p:cNvSpPr/>
            <p:nvPr/>
          </p:nvSpPr>
          <p:spPr>
            <a:xfrm>
              <a:off x="602750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55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47" name="Google Shape;1647;p71"/>
            <p:cNvSpPr/>
            <p:nvPr/>
          </p:nvSpPr>
          <p:spPr>
            <a:xfrm>
              <a:off x="602750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10"/>
                    <a:pt x="529" y="2134"/>
                    <a:pt x="1078" y="2134"/>
                  </a:cubicBezTo>
                  <a:cubicBezTo>
                    <a:pt x="1340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48" name="Google Shape;1648;p71"/>
            <p:cNvSpPr/>
            <p:nvPr/>
          </p:nvSpPr>
          <p:spPr>
            <a:xfrm>
              <a:off x="610370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2" y="2139"/>
                    <a:pt x="1611" y="2040"/>
                    <a:pt x="1830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49" name="Google Shape;1649;p71"/>
            <p:cNvSpPr/>
            <p:nvPr/>
          </p:nvSpPr>
          <p:spPr>
            <a:xfrm>
              <a:off x="6103700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50" name="Google Shape;1650;p71"/>
            <p:cNvSpPr/>
            <p:nvPr/>
          </p:nvSpPr>
          <p:spPr>
            <a:xfrm>
              <a:off x="6103700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51" name="Google Shape;1651;p71"/>
            <p:cNvSpPr/>
            <p:nvPr/>
          </p:nvSpPr>
          <p:spPr>
            <a:xfrm>
              <a:off x="610370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52" name="Google Shape;1652;p71"/>
            <p:cNvSpPr/>
            <p:nvPr/>
          </p:nvSpPr>
          <p:spPr>
            <a:xfrm>
              <a:off x="61799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53" name="Google Shape;1653;p71"/>
            <p:cNvSpPr/>
            <p:nvPr/>
          </p:nvSpPr>
          <p:spPr>
            <a:xfrm>
              <a:off x="61799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54" name="Google Shape;1654;p71"/>
            <p:cNvSpPr/>
            <p:nvPr/>
          </p:nvSpPr>
          <p:spPr>
            <a:xfrm>
              <a:off x="61799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55" name="Google Shape;1655;p71"/>
            <p:cNvSpPr/>
            <p:nvPr/>
          </p:nvSpPr>
          <p:spPr>
            <a:xfrm>
              <a:off x="61799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56" name="Google Shape;1656;p71"/>
            <p:cNvSpPr/>
            <p:nvPr/>
          </p:nvSpPr>
          <p:spPr>
            <a:xfrm>
              <a:off x="617992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57" name="Google Shape;1657;p71"/>
            <p:cNvSpPr/>
            <p:nvPr/>
          </p:nvSpPr>
          <p:spPr>
            <a:xfrm>
              <a:off x="71703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58" name="Google Shape;1658;p71"/>
            <p:cNvSpPr/>
            <p:nvPr/>
          </p:nvSpPr>
          <p:spPr>
            <a:xfrm>
              <a:off x="68656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59" name="Google Shape;1659;p71"/>
            <p:cNvSpPr/>
            <p:nvPr/>
          </p:nvSpPr>
          <p:spPr>
            <a:xfrm>
              <a:off x="68656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60" name="Google Shape;1660;p71"/>
            <p:cNvSpPr/>
            <p:nvPr/>
          </p:nvSpPr>
          <p:spPr>
            <a:xfrm>
              <a:off x="69418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61" name="Google Shape;1661;p71"/>
            <p:cNvSpPr/>
            <p:nvPr/>
          </p:nvSpPr>
          <p:spPr>
            <a:xfrm>
              <a:off x="678922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6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62" name="Google Shape;1662;p71"/>
            <p:cNvSpPr/>
            <p:nvPr/>
          </p:nvSpPr>
          <p:spPr>
            <a:xfrm>
              <a:off x="66370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63" name="Google Shape;1663;p71"/>
            <p:cNvSpPr/>
            <p:nvPr/>
          </p:nvSpPr>
          <p:spPr>
            <a:xfrm>
              <a:off x="6256150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1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64" name="Google Shape;1664;p71"/>
            <p:cNvSpPr/>
            <p:nvPr/>
          </p:nvSpPr>
          <p:spPr>
            <a:xfrm>
              <a:off x="6484575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65" name="Google Shape;1665;p71"/>
            <p:cNvSpPr/>
            <p:nvPr/>
          </p:nvSpPr>
          <p:spPr>
            <a:xfrm>
              <a:off x="64845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66" name="Google Shape;1666;p71"/>
            <p:cNvSpPr/>
            <p:nvPr/>
          </p:nvSpPr>
          <p:spPr>
            <a:xfrm>
              <a:off x="640835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67" name="Google Shape;1667;p71"/>
            <p:cNvSpPr/>
            <p:nvPr/>
          </p:nvSpPr>
          <p:spPr>
            <a:xfrm>
              <a:off x="6408350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68" name="Google Shape;1668;p71"/>
            <p:cNvSpPr/>
            <p:nvPr/>
          </p:nvSpPr>
          <p:spPr>
            <a:xfrm>
              <a:off x="63323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69" name="Google Shape;1669;p71"/>
            <p:cNvSpPr/>
            <p:nvPr/>
          </p:nvSpPr>
          <p:spPr>
            <a:xfrm>
              <a:off x="633235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70" name="Google Shape;1670;p71"/>
            <p:cNvSpPr/>
            <p:nvPr/>
          </p:nvSpPr>
          <p:spPr>
            <a:xfrm>
              <a:off x="709407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71" name="Google Shape;1671;p71"/>
            <p:cNvSpPr/>
            <p:nvPr/>
          </p:nvSpPr>
          <p:spPr>
            <a:xfrm>
              <a:off x="7017875" y="43898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1"/>
                  </a:cubicBezTo>
                  <a:cubicBezTo>
                    <a:pt x="2496" y="1147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72" name="Google Shape;1672;p71"/>
            <p:cNvSpPr/>
            <p:nvPr/>
          </p:nvSpPr>
          <p:spPr>
            <a:xfrm>
              <a:off x="7017875" y="43136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73" name="Google Shape;1673;p71"/>
            <p:cNvSpPr/>
            <p:nvPr/>
          </p:nvSpPr>
          <p:spPr>
            <a:xfrm>
              <a:off x="694185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74" name="Google Shape;1674;p71"/>
            <p:cNvSpPr/>
            <p:nvPr/>
          </p:nvSpPr>
          <p:spPr>
            <a:xfrm>
              <a:off x="6484575" y="43898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75" name="Google Shape;1675;p71"/>
            <p:cNvSpPr/>
            <p:nvPr/>
          </p:nvSpPr>
          <p:spPr>
            <a:xfrm>
              <a:off x="6560800" y="42374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76" name="Google Shape;1676;p71"/>
            <p:cNvSpPr/>
            <p:nvPr/>
          </p:nvSpPr>
          <p:spPr>
            <a:xfrm>
              <a:off x="6560800" y="41614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77" name="Google Shape;1677;p71"/>
            <p:cNvSpPr/>
            <p:nvPr/>
          </p:nvSpPr>
          <p:spPr>
            <a:xfrm>
              <a:off x="6560800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78" name="Google Shape;1678;p71"/>
            <p:cNvSpPr/>
            <p:nvPr/>
          </p:nvSpPr>
          <p:spPr>
            <a:xfrm>
              <a:off x="6560800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79" name="Google Shape;1679;p71"/>
            <p:cNvSpPr/>
            <p:nvPr/>
          </p:nvSpPr>
          <p:spPr>
            <a:xfrm>
              <a:off x="6560800" y="39328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80" name="Google Shape;1680;p71"/>
            <p:cNvSpPr/>
            <p:nvPr/>
          </p:nvSpPr>
          <p:spPr>
            <a:xfrm>
              <a:off x="656080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81" name="Google Shape;1681;p71"/>
            <p:cNvSpPr/>
            <p:nvPr/>
          </p:nvSpPr>
          <p:spPr>
            <a:xfrm>
              <a:off x="65608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82" name="Google Shape;1682;p71"/>
            <p:cNvSpPr/>
            <p:nvPr/>
          </p:nvSpPr>
          <p:spPr>
            <a:xfrm>
              <a:off x="648457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83" name="Google Shape;1683;p71"/>
            <p:cNvSpPr/>
            <p:nvPr/>
          </p:nvSpPr>
          <p:spPr>
            <a:xfrm>
              <a:off x="64845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84" name="Google Shape;1684;p71"/>
            <p:cNvSpPr/>
            <p:nvPr/>
          </p:nvSpPr>
          <p:spPr>
            <a:xfrm>
              <a:off x="648457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85" name="Google Shape;1685;p71"/>
            <p:cNvSpPr/>
            <p:nvPr/>
          </p:nvSpPr>
          <p:spPr>
            <a:xfrm>
              <a:off x="6408350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86" name="Google Shape;1686;p71"/>
            <p:cNvSpPr/>
            <p:nvPr/>
          </p:nvSpPr>
          <p:spPr>
            <a:xfrm>
              <a:off x="6408350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87" name="Google Shape;1687;p71"/>
            <p:cNvSpPr/>
            <p:nvPr/>
          </p:nvSpPr>
          <p:spPr>
            <a:xfrm>
              <a:off x="64083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7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88" name="Google Shape;1688;p71"/>
            <p:cNvSpPr/>
            <p:nvPr/>
          </p:nvSpPr>
          <p:spPr>
            <a:xfrm>
              <a:off x="640835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89" name="Google Shape;1689;p71"/>
            <p:cNvSpPr/>
            <p:nvPr/>
          </p:nvSpPr>
          <p:spPr>
            <a:xfrm>
              <a:off x="6332350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90" name="Google Shape;1690;p71"/>
            <p:cNvSpPr/>
            <p:nvPr/>
          </p:nvSpPr>
          <p:spPr>
            <a:xfrm>
              <a:off x="63323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91" name="Google Shape;1691;p71"/>
            <p:cNvSpPr/>
            <p:nvPr/>
          </p:nvSpPr>
          <p:spPr>
            <a:xfrm>
              <a:off x="63323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92" name="Google Shape;1692;p71"/>
            <p:cNvSpPr/>
            <p:nvPr/>
          </p:nvSpPr>
          <p:spPr>
            <a:xfrm>
              <a:off x="63323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93" name="Google Shape;1693;p71"/>
            <p:cNvSpPr/>
            <p:nvPr/>
          </p:nvSpPr>
          <p:spPr>
            <a:xfrm>
              <a:off x="6256150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94" name="Google Shape;1694;p71"/>
            <p:cNvSpPr/>
            <p:nvPr/>
          </p:nvSpPr>
          <p:spPr>
            <a:xfrm>
              <a:off x="625615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95" name="Google Shape;1695;p71"/>
            <p:cNvSpPr/>
            <p:nvPr/>
          </p:nvSpPr>
          <p:spPr>
            <a:xfrm>
              <a:off x="625615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0" y="2137"/>
                  </a:cubicBezTo>
                  <a:cubicBezTo>
                    <a:pt x="1331" y="2137"/>
                    <a:pt x="1597" y="2039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96" name="Google Shape;1696;p71"/>
            <p:cNvSpPr/>
            <p:nvPr/>
          </p:nvSpPr>
          <p:spPr>
            <a:xfrm>
              <a:off x="617992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97" name="Google Shape;1697;p71"/>
            <p:cNvSpPr/>
            <p:nvPr/>
          </p:nvSpPr>
          <p:spPr>
            <a:xfrm>
              <a:off x="61799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98" name="Google Shape;1698;p71"/>
            <p:cNvSpPr/>
            <p:nvPr/>
          </p:nvSpPr>
          <p:spPr>
            <a:xfrm>
              <a:off x="610370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99" name="Google Shape;1699;p71"/>
            <p:cNvSpPr/>
            <p:nvPr/>
          </p:nvSpPr>
          <p:spPr>
            <a:xfrm>
              <a:off x="610370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00" name="Google Shape;1700;p71"/>
            <p:cNvSpPr/>
            <p:nvPr/>
          </p:nvSpPr>
          <p:spPr>
            <a:xfrm>
              <a:off x="602750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1"/>
                  </a:cubicBezTo>
                  <a:cubicBezTo>
                    <a:pt x="2496" y="1147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01" name="Google Shape;1701;p71"/>
            <p:cNvSpPr/>
            <p:nvPr/>
          </p:nvSpPr>
          <p:spPr>
            <a:xfrm>
              <a:off x="602750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30" y="1821"/>
                  </a:cubicBezTo>
                  <a:cubicBezTo>
                    <a:pt x="2496" y="1146"/>
                    <a:pt x="2025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02" name="Google Shape;1702;p71"/>
            <p:cNvSpPr/>
            <p:nvPr/>
          </p:nvSpPr>
          <p:spPr>
            <a:xfrm>
              <a:off x="602750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03" name="Google Shape;1703;p71"/>
            <p:cNvSpPr/>
            <p:nvPr/>
          </p:nvSpPr>
          <p:spPr>
            <a:xfrm>
              <a:off x="59514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04" name="Google Shape;1704;p71"/>
            <p:cNvSpPr/>
            <p:nvPr/>
          </p:nvSpPr>
          <p:spPr>
            <a:xfrm>
              <a:off x="595147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05" name="Google Shape;1705;p71"/>
            <p:cNvSpPr/>
            <p:nvPr/>
          </p:nvSpPr>
          <p:spPr>
            <a:xfrm>
              <a:off x="59514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06" name="Google Shape;1706;p71"/>
            <p:cNvSpPr/>
            <p:nvPr/>
          </p:nvSpPr>
          <p:spPr>
            <a:xfrm>
              <a:off x="58752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07" name="Google Shape;1707;p71"/>
            <p:cNvSpPr/>
            <p:nvPr/>
          </p:nvSpPr>
          <p:spPr>
            <a:xfrm>
              <a:off x="58752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08" name="Google Shape;1708;p71"/>
            <p:cNvSpPr/>
            <p:nvPr/>
          </p:nvSpPr>
          <p:spPr>
            <a:xfrm>
              <a:off x="587527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09" name="Google Shape;1709;p71"/>
            <p:cNvSpPr/>
            <p:nvPr/>
          </p:nvSpPr>
          <p:spPr>
            <a:xfrm>
              <a:off x="587527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10" name="Google Shape;1710;p71"/>
            <p:cNvSpPr/>
            <p:nvPr/>
          </p:nvSpPr>
          <p:spPr>
            <a:xfrm>
              <a:off x="45040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11" name="Google Shape;1711;p71"/>
            <p:cNvSpPr/>
            <p:nvPr/>
          </p:nvSpPr>
          <p:spPr>
            <a:xfrm>
              <a:off x="45040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12" name="Google Shape;1712;p71"/>
            <p:cNvSpPr/>
            <p:nvPr/>
          </p:nvSpPr>
          <p:spPr>
            <a:xfrm>
              <a:off x="450405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13" name="Google Shape;1713;p71"/>
            <p:cNvSpPr/>
            <p:nvPr/>
          </p:nvSpPr>
          <p:spPr>
            <a:xfrm>
              <a:off x="442782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14" name="Google Shape;1714;p71"/>
            <p:cNvSpPr/>
            <p:nvPr/>
          </p:nvSpPr>
          <p:spPr>
            <a:xfrm>
              <a:off x="4427825" y="3856775"/>
              <a:ext cx="62350" cy="53250"/>
            </a:xfrm>
            <a:custGeom>
              <a:avLst/>
              <a:gdLst/>
              <a:ahLst/>
              <a:cxnLst/>
              <a:rect l="l" t="t" r="r" b="b"/>
              <a:pathLst>
                <a:path w="2494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4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15" name="Google Shape;1715;p71"/>
            <p:cNvSpPr/>
            <p:nvPr/>
          </p:nvSpPr>
          <p:spPr>
            <a:xfrm>
              <a:off x="44278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16" name="Google Shape;1716;p71"/>
            <p:cNvSpPr/>
            <p:nvPr/>
          </p:nvSpPr>
          <p:spPr>
            <a:xfrm>
              <a:off x="4351600" y="31710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17" name="Google Shape;1717;p71"/>
            <p:cNvSpPr/>
            <p:nvPr/>
          </p:nvSpPr>
          <p:spPr>
            <a:xfrm>
              <a:off x="435160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18" name="Google Shape;1718;p71"/>
            <p:cNvSpPr/>
            <p:nvPr/>
          </p:nvSpPr>
          <p:spPr>
            <a:xfrm>
              <a:off x="39709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19" name="Google Shape;1719;p71"/>
            <p:cNvSpPr/>
            <p:nvPr/>
          </p:nvSpPr>
          <p:spPr>
            <a:xfrm>
              <a:off x="39709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20" name="Google Shape;1720;p71"/>
            <p:cNvSpPr/>
            <p:nvPr/>
          </p:nvSpPr>
          <p:spPr>
            <a:xfrm>
              <a:off x="39709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21" name="Google Shape;1721;p71"/>
            <p:cNvSpPr/>
            <p:nvPr/>
          </p:nvSpPr>
          <p:spPr>
            <a:xfrm>
              <a:off x="39709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22" name="Google Shape;1722;p71"/>
            <p:cNvSpPr/>
            <p:nvPr/>
          </p:nvSpPr>
          <p:spPr>
            <a:xfrm>
              <a:off x="397095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23" name="Google Shape;1723;p71"/>
            <p:cNvSpPr/>
            <p:nvPr/>
          </p:nvSpPr>
          <p:spPr>
            <a:xfrm>
              <a:off x="3970950" y="31710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24" name="Google Shape;1724;p71"/>
            <p:cNvSpPr/>
            <p:nvPr/>
          </p:nvSpPr>
          <p:spPr>
            <a:xfrm>
              <a:off x="397095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25" name="Google Shape;1725;p71"/>
            <p:cNvSpPr/>
            <p:nvPr/>
          </p:nvSpPr>
          <p:spPr>
            <a:xfrm>
              <a:off x="3970950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26" name="Google Shape;1726;p71"/>
            <p:cNvSpPr/>
            <p:nvPr/>
          </p:nvSpPr>
          <p:spPr>
            <a:xfrm>
              <a:off x="397095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27" name="Google Shape;1727;p71"/>
            <p:cNvSpPr/>
            <p:nvPr/>
          </p:nvSpPr>
          <p:spPr>
            <a:xfrm>
              <a:off x="39709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28" name="Google Shape;1728;p71"/>
            <p:cNvSpPr/>
            <p:nvPr/>
          </p:nvSpPr>
          <p:spPr>
            <a:xfrm>
              <a:off x="3970950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29" name="Google Shape;1729;p71"/>
            <p:cNvSpPr/>
            <p:nvPr/>
          </p:nvSpPr>
          <p:spPr>
            <a:xfrm>
              <a:off x="397095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30" name="Google Shape;1730;p71"/>
            <p:cNvSpPr/>
            <p:nvPr/>
          </p:nvSpPr>
          <p:spPr>
            <a:xfrm>
              <a:off x="39709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31" name="Google Shape;1731;p71"/>
            <p:cNvSpPr/>
            <p:nvPr/>
          </p:nvSpPr>
          <p:spPr>
            <a:xfrm>
              <a:off x="39709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32" name="Google Shape;1732;p71"/>
            <p:cNvSpPr/>
            <p:nvPr/>
          </p:nvSpPr>
          <p:spPr>
            <a:xfrm>
              <a:off x="3970950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33" name="Google Shape;1733;p71"/>
            <p:cNvSpPr/>
            <p:nvPr/>
          </p:nvSpPr>
          <p:spPr>
            <a:xfrm>
              <a:off x="39709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34" name="Google Shape;1734;p71"/>
            <p:cNvSpPr/>
            <p:nvPr/>
          </p:nvSpPr>
          <p:spPr>
            <a:xfrm>
              <a:off x="404695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35" name="Google Shape;1735;p71"/>
            <p:cNvSpPr/>
            <p:nvPr/>
          </p:nvSpPr>
          <p:spPr>
            <a:xfrm>
              <a:off x="40469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36" name="Google Shape;1736;p71"/>
            <p:cNvSpPr/>
            <p:nvPr/>
          </p:nvSpPr>
          <p:spPr>
            <a:xfrm>
              <a:off x="404695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37" name="Google Shape;1737;p71"/>
            <p:cNvSpPr/>
            <p:nvPr/>
          </p:nvSpPr>
          <p:spPr>
            <a:xfrm>
              <a:off x="404695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38" name="Google Shape;1738;p71"/>
            <p:cNvSpPr/>
            <p:nvPr/>
          </p:nvSpPr>
          <p:spPr>
            <a:xfrm>
              <a:off x="404695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39" name="Google Shape;1739;p71"/>
            <p:cNvSpPr/>
            <p:nvPr/>
          </p:nvSpPr>
          <p:spPr>
            <a:xfrm>
              <a:off x="404695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40" name="Google Shape;1740;p71"/>
            <p:cNvSpPr/>
            <p:nvPr/>
          </p:nvSpPr>
          <p:spPr>
            <a:xfrm>
              <a:off x="404695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41" name="Google Shape;1741;p71"/>
            <p:cNvSpPr/>
            <p:nvPr/>
          </p:nvSpPr>
          <p:spPr>
            <a:xfrm>
              <a:off x="404695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42" name="Google Shape;1742;p71"/>
            <p:cNvSpPr/>
            <p:nvPr/>
          </p:nvSpPr>
          <p:spPr>
            <a:xfrm>
              <a:off x="404695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43" name="Google Shape;1743;p71"/>
            <p:cNvSpPr/>
            <p:nvPr/>
          </p:nvSpPr>
          <p:spPr>
            <a:xfrm>
              <a:off x="4046950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44" name="Google Shape;1744;p71"/>
            <p:cNvSpPr/>
            <p:nvPr/>
          </p:nvSpPr>
          <p:spPr>
            <a:xfrm>
              <a:off x="404695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45" name="Google Shape;1745;p71"/>
            <p:cNvSpPr/>
            <p:nvPr/>
          </p:nvSpPr>
          <p:spPr>
            <a:xfrm>
              <a:off x="4046950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46" name="Google Shape;1746;p71"/>
            <p:cNvSpPr/>
            <p:nvPr/>
          </p:nvSpPr>
          <p:spPr>
            <a:xfrm>
              <a:off x="404695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47" name="Google Shape;1747;p71"/>
            <p:cNvSpPr/>
            <p:nvPr/>
          </p:nvSpPr>
          <p:spPr>
            <a:xfrm>
              <a:off x="41231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48" name="Google Shape;1748;p71"/>
            <p:cNvSpPr/>
            <p:nvPr/>
          </p:nvSpPr>
          <p:spPr>
            <a:xfrm>
              <a:off x="41231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49" name="Google Shape;1749;p71"/>
            <p:cNvSpPr/>
            <p:nvPr/>
          </p:nvSpPr>
          <p:spPr>
            <a:xfrm>
              <a:off x="412317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50" name="Google Shape;1750;p71"/>
            <p:cNvSpPr/>
            <p:nvPr/>
          </p:nvSpPr>
          <p:spPr>
            <a:xfrm>
              <a:off x="412317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51" name="Google Shape;1751;p71"/>
            <p:cNvSpPr/>
            <p:nvPr/>
          </p:nvSpPr>
          <p:spPr>
            <a:xfrm>
              <a:off x="412317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52" name="Google Shape;1752;p71"/>
            <p:cNvSpPr/>
            <p:nvPr/>
          </p:nvSpPr>
          <p:spPr>
            <a:xfrm>
              <a:off x="4123175" y="31710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53" name="Google Shape;1753;p71"/>
            <p:cNvSpPr/>
            <p:nvPr/>
          </p:nvSpPr>
          <p:spPr>
            <a:xfrm>
              <a:off x="41231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54" name="Google Shape;1754;p71"/>
            <p:cNvSpPr/>
            <p:nvPr/>
          </p:nvSpPr>
          <p:spPr>
            <a:xfrm>
              <a:off x="412317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55" name="Google Shape;1755;p71"/>
            <p:cNvSpPr/>
            <p:nvPr/>
          </p:nvSpPr>
          <p:spPr>
            <a:xfrm>
              <a:off x="412317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56" name="Google Shape;1756;p71"/>
            <p:cNvSpPr/>
            <p:nvPr/>
          </p:nvSpPr>
          <p:spPr>
            <a:xfrm>
              <a:off x="41231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57" name="Google Shape;1757;p71"/>
            <p:cNvSpPr/>
            <p:nvPr/>
          </p:nvSpPr>
          <p:spPr>
            <a:xfrm>
              <a:off x="4123175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58" name="Google Shape;1758;p71"/>
            <p:cNvSpPr/>
            <p:nvPr/>
          </p:nvSpPr>
          <p:spPr>
            <a:xfrm>
              <a:off x="412317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59" name="Google Shape;1759;p71"/>
            <p:cNvSpPr/>
            <p:nvPr/>
          </p:nvSpPr>
          <p:spPr>
            <a:xfrm>
              <a:off x="419940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60" name="Google Shape;1760;p71"/>
            <p:cNvSpPr/>
            <p:nvPr/>
          </p:nvSpPr>
          <p:spPr>
            <a:xfrm>
              <a:off x="419940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61" name="Google Shape;1761;p71"/>
            <p:cNvSpPr/>
            <p:nvPr/>
          </p:nvSpPr>
          <p:spPr>
            <a:xfrm>
              <a:off x="419940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62" name="Google Shape;1762;p71"/>
            <p:cNvSpPr/>
            <p:nvPr/>
          </p:nvSpPr>
          <p:spPr>
            <a:xfrm>
              <a:off x="419940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63" name="Google Shape;1763;p71"/>
            <p:cNvSpPr/>
            <p:nvPr/>
          </p:nvSpPr>
          <p:spPr>
            <a:xfrm>
              <a:off x="427560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64" name="Google Shape;1764;p71"/>
            <p:cNvSpPr/>
            <p:nvPr/>
          </p:nvSpPr>
          <p:spPr>
            <a:xfrm>
              <a:off x="42756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65" name="Google Shape;1765;p71"/>
            <p:cNvSpPr/>
            <p:nvPr/>
          </p:nvSpPr>
          <p:spPr>
            <a:xfrm>
              <a:off x="42756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66" name="Google Shape;1766;p71"/>
            <p:cNvSpPr/>
            <p:nvPr/>
          </p:nvSpPr>
          <p:spPr>
            <a:xfrm>
              <a:off x="427560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67" name="Google Shape;1767;p71"/>
            <p:cNvSpPr/>
            <p:nvPr/>
          </p:nvSpPr>
          <p:spPr>
            <a:xfrm>
              <a:off x="42754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5" y="8"/>
                    <a:pt x="6" y="480"/>
                    <a:pt x="6" y="1065"/>
                  </a:cubicBezTo>
                  <a:cubicBezTo>
                    <a:pt x="0" y="1709"/>
                    <a:pt x="527" y="2137"/>
                    <a:pt x="1075" y="2137"/>
                  </a:cubicBezTo>
                  <a:cubicBezTo>
                    <a:pt x="1337" y="2137"/>
                    <a:pt x="1603" y="2039"/>
                    <a:pt x="1818" y="1821"/>
                  </a:cubicBezTo>
                  <a:cubicBezTo>
                    <a:pt x="2493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68" name="Google Shape;1768;p71"/>
            <p:cNvSpPr/>
            <p:nvPr/>
          </p:nvSpPr>
          <p:spPr>
            <a:xfrm>
              <a:off x="4199400" y="33233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69" name="Google Shape;1769;p71"/>
            <p:cNvSpPr/>
            <p:nvPr/>
          </p:nvSpPr>
          <p:spPr>
            <a:xfrm>
              <a:off x="4199400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70" name="Google Shape;1770;p71"/>
            <p:cNvSpPr/>
            <p:nvPr/>
          </p:nvSpPr>
          <p:spPr>
            <a:xfrm>
              <a:off x="4199400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71" name="Google Shape;1771;p71"/>
            <p:cNvSpPr/>
            <p:nvPr/>
          </p:nvSpPr>
          <p:spPr>
            <a:xfrm>
              <a:off x="4199400" y="355192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72" name="Google Shape;1772;p71"/>
            <p:cNvSpPr/>
            <p:nvPr/>
          </p:nvSpPr>
          <p:spPr>
            <a:xfrm>
              <a:off x="419940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73" name="Google Shape;1773;p71"/>
            <p:cNvSpPr/>
            <p:nvPr/>
          </p:nvSpPr>
          <p:spPr>
            <a:xfrm>
              <a:off x="419940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74" name="Google Shape;1774;p71"/>
            <p:cNvSpPr/>
            <p:nvPr/>
          </p:nvSpPr>
          <p:spPr>
            <a:xfrm>
              <a:off x="412317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75" name="Google Shape;1775;p71"/>
            <p:cNvSpPr/>
            <p:nvPr/>
          </p:nvSpPr>
          <p:spPr>
            <a:xfrm>
              <a:off x="41231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76" name="Google Shape;1776;p71"/>
            <p:cNvSpPr/>
            <p:nvPr/>
          </p:nvSpPr>
          <p:spPr>
            <a:xfrm>
              <a:off x="40469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7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77" name="Google Shape;1777;p71"/>
            <p:cNvSpPr/>
            <p:nvPr/>
          </p:nvSpPr>
          <p:spPr>
            <a:xfrm>
              <a:off x="404695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78" name="Google Shape;1778;p71"/>
            <p:cNvSpPr/>
            <p:nvPr/>
          </p:nvSpPr>
          <p:spPr>
            <a:xfrm>
              <a:off x="404695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79" name="Google Shape;1779;p71"/>
            <p:cNvSpPr/>
            <p:nvPr/>
          </p:nvSpPr>
          <p:spPr>
            <a:xfrm>
              <a:off x="404695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80" name="Google Shape;1780;p71"/>
            <p:cNvSpPr/>
            <p:nvPr/>
          </p:nvSpPr>
          <p:spPr>
            <a:xfrm>
              <a:off x="39709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81" name="Google Shape;1781;p71"/>
            <p:cNvSpPr/>
            <p:nvPr/>
          </p:nvSpPr>
          <p:spPr>
            <a:xfrm>
              <a:off x="35898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82" name="Google Shape;1782;p71"/>
            <p:cNvSpPr/>
            <p:nvPr/>
          </p:nvSpPr>
          <p:spPr>
            <a:xfrm>
              <a:off x="35898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83" name="Google Shape;1783;p71"/>
            <p:cNvSpPr/>
            <p:nvPr/>
          </p:nvSpPr>
          <p:spPr>
            <a:xfrm>
              <a:off x="358987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84" name="Google Shape;1784;p71"/>
            <p:cNvSpPr/>
            <p:nvPr/>
          </p:nvSpPr>
          <p:spPr>
            <a:xfrm>
              <a:off x="358987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85" name="Google Shape;1785;p71"/>
            <p:cNvSpPr/>
            <p:nvPr/>
          </p:nvSpPr>
          <p:spPr>
            <a:xfrm>
              <a:off x="358987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86" name="Google Shape;1786;p71"/>
            <p:cNvSpPr/>
            <p:nvPr/>
          </p:nvSpPr>
          <p:spPr>
            <a:xfrm>
              <a:off x="358987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87" name="Google Shape;1787;p71"/>
            <p:cNvSpPr/>
            <p:nvPr/>
          </p:nvSpPr>
          <p:spPr>
            <a:xfrm>
              <a:off x="35898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88" name="Google Shape;1788;p71"/>
            <p:cNvSpPr/>
            <p:nvPr/>
          </p:nvSpPr>
          <p:spPr>
            <a:xfrm>
              <a:off x="32852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89" name="Google Shape;1789;p71"/>
            <p:cNvSpPr/>
            <p:nvPr/>
          </p:nvSpPr>
          <p:spPr>
            <a:xfrm>
              <a:off x="32852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90" name="Google Shape;1790;p71"/>
            <p:cNvSpPr/>
            <p:nvPr/>
          </p:nvSpPr>
          <p:spPr>
            <a:xfrm>
              <a:off x="32852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91" name="Google Shape;1791;p71"/>
            <p:cNvSpPr/>
            <p:nvPr/>
          </p:nvSpPr>
          <p:spPr>
            <a:xfrm>
              <a:off x="336145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92" name="Google Shape;1792;p71"/>
            <p:cNvSpPr/>
            <p:nvPr/>
          </p:nvSpPr>
          <p:spPr>
            <a:xfrm>
              <a:off x="33614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93" name="Google Shape;1793;p71"/>
            <p:cNvSpPr/>
            <p:nvPr/>
          </p:nvSpPr>
          <p:spPr>
            <a:xfrm>
              <a:off x="33614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94" name="Google Shape;1794;p71"/>
            <p:cNvSpPr/>
            <p:nvPr/>
          </p:nvSpPr>
          <p:spPr>
            <a:xfrm>
              <a:off x="336145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95" name="Google Shape;1795;p71"/>
            <p:cNvSpPr/>
            <p:nvPr/>
          </p:nvSpPr>
          <p:spPr>
            <a:xfrm>
              <a:off x="336145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96" name="Google Shape;1796;p71"/>
            <p:cNvSpPr/>
            <p:nvPr/>
          </p:nvSpPr>
          <p:spPr>
            <a:xfrm>
              <a:off x="34374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97" name="Google Shape;1797;p71"/>
            <p:cNvSpPr/>
            <p:nvPr/>
          </p:nvSpPr>
          <p:spPr>
            <a:xfrm>
              <a:off x="343745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98" name="Google Shape;1798;p71"/>
            <p:cNvSpPr/>
            <p:nvPr/>
          </p:nvSpPr>
          <p:spPr>
            <a:xfrm>
              <a:off x="343745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99" name="Google Shape;1799;p71"/>
            <p:cNvSpPr/>
            <p:nvPr/>
          </p:nvSpPr>
          <p:spPr>
            <a:xfrm>
              <a:off x="34374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00" name="Google Shape;1800;p71"/>
            <p:cNvSpPr/>
            <p:nvPr/>
          </p:nvSpPr>
          <p:spPr>
            <a:xfrm>
              <a:off x="343745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01" name="Google Shape;1801;p71"/>
            <p:cNvSpPr/>
            <p:nvPr/>
          </p:nvSpPr>
          <p:spPr>
            <a:xfrm>
              <a:off x="343745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02" name="Google Shape;1802;p71"/>
            <p:cNvSpPr/>
            <p:nvPr/>
          </p:nvSpPr>
          <p:spPr>
            <a:xfrm>
              <a:off x="343745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03" name="Google Shape;1803;p71"/>
            <p:cNvSpPr/>
            <p:nvPr/>
          </p:nvSpPr>
          <p:spPr>
            <a:xfrm>
              <a:off x="35136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04" name="Google Shape;1804;p71"/>
            <p:cNvSpPr/>
            <p:nvPr/>
          </p:nvSpPr>
          <p:spPr>
            <a:xfrm>
              <a:off x="35136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05" name="Google Shape;1805;p71"/>
            <p:cNvSpPr/>
            <p:nvPr/>
          </p:nvSpPr>
          <p:spPr>
            <a:xfrm>
              <a:off x="35136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06" name="Google Shape;1806;p71"/>
            <p:cNvSpPr/>
            <p:nvPr/>
          </p:nvSpPr>
          <p:spPr>
            <a:xfrm>
              <a:off x="35136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07" name="Google Shape;1807;p71"/>
            <p:cNvSpPr/>
            <p:nvPr/>
          </p:nvSpPr>
          <p:spPr>
            <a:xfrm>
              <a:off x="351367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08" name="Google Shape;1808;p71"/>
            <p:cNvSpPr/>
            <p:nvPr/>
          </p:nvSpPr>
          <p:spPr>
            <a:xfrm>
              <a:off x="351367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09" name="Google Shape;1809;p71"/>
            <p:cNvSpPr/>
            <p:nvPr/>
          </p:nvSpPr>
          <p:spPr>
            <a:xfrm>
              <a:off x="351367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10" name="Google Shape;1810;p71"/>
            <p:cNvSpPr/>
            <p:nvPr/>
          </p:nvSpPr>
          <p:spPr>
            <a:xfrm>
              <a:off x="351367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11" name="Google Shape;1811;p71"/>
            <p:cNvSpPr/>
            <p:nvPr/>
          </p:nvSpPr>
          <p:spPr>
            <a:xfrm>
              <a:off x="358987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12" name="Google Shape;1812;p71"/>
            <p:cNvSpPr/>
            <p:nvPr/>
          </p:nvSpPr>
          <p:spPr>
            <a:xfrm>
              <a:off x="366610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13" name="Google Shape;1813;p71"/>
            <p:cNvSpPr/>
            <p:nvPr/>
          </p:nvSpPr>
          <p:spPr>
            <a:xfrm>
              <a:off x="366610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14" name="Google Shape;1814;p71"/>
            <p:cNvSpPr/>
            <p:nvPr/>
          </p:nvSpPr>
          <p:spPr>
            <a:xfrm>
              <a:off x="366610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15" name="Google Shape;1815;p71"/>
            <p:cNvSpPr/>
            <p:nvPr/>
          </p:nvSpPr>
          <p:spPr>
            <a:xfrm>
              <a:off x="366610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16" name="Google Shape;1816;p71"/>
            <p:cNvSpPr/>
            <p:nvPr/>
          </p:nvSpPr>
          <p:spPr>
            <a:xfrm>
              <a:off x="366610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17" name="Google Shape;1817;p71"/>
            <p:cNvSpPr/>
            <p:nvPr/>
          </p:nvSpPr>
          <p:spPr>
            <a:xfrm>
              <a:off x="366610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18" name="Google Shape;1818;p71"/>
            <p:cNvSpPr/>
            <p:nvPr/>
          </p:nvSpPr>
          <p:spPr>
            <a:xfrm>
              <a:off x="366610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19" name="Google Shape;1819;p71"/>
            <p:cNvSpPr/>
            <p:nvPr/>
          </p:nvSpPr>
          <p:spPr>
            <a:xfrm>
              <a:off x="37423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20" name="Google Shape;1820;p71"/>
            <p:cNvSpPr/>
            <p:nvPr/>
          </p:nvSpPr>
          <p:spPr>
            <a:xfrm>
              <a:off x="37423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21" name="Google Shape;1821;p71"/>
            <p:cNvSpPr/>
            <p:nvPr/>
          </p:nvSpPr>
          <p:spPr>
            <a:xfrm>
              <a:off x="37423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22" name="Google Shape;1822;p71"/>
            <p:cNvSpPr/>
            <p:nvPr/>
          </p:nvSpPr>
          <p:spPr>
            <a:xfrm>
              <a:off x="37423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23" name="Google Shape;1823;p71"/>
            <p:cNvSpPr/>
            <p:nvPr/>
          </p:nvSpPr>
          <p:spPr>
            <a:xfrm>
              <a:off x="3742300" y="30186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24" name="Google Shape;1824;p71"/>
            <p:cNvSpPr/>
            <p:nvPr/>
          </p:nvSpPr>
          <p:spPr>
            <a:xfrm>
              <a:off x="37423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25" name="Google Shape;1825;p71"/>
            <p:cNvSpPr/>
            <p:nvPr/>
          </p:nvSpPr>
          <p:spPr>
            <a:xfrm>
              <a:off x="3742300" y="3171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5"/>
                    <a:pt x="528" y="2131"/>
                    <a:pt x="1076" y="2131"/>
                  </a:cubicBezTo>
                  <a:cubicBezTo>
                    <a:pt x="1335" y="2131"/>
                    <a:pt x="1599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26" name="Google Shape;1826;p71"/>
            <p:cNvSpPr/>
            <p:nvPr/>
          </p:nvSpPr>
          <p:spPr>
            <a:xfrm>
              <a:off x="374230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27" name="Google Shape;1827;p71"/>
            <p:cNvSpPr/>
            <p:nvPr/>
          </p:nvSpPr>
          <p:spPr>
            <a:xfrm>
              <a:off x="38185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28" name="Google Shape;1828;p71"/>
            <p:cNvSpPr/>
            <p:nvPr/>
          </p:nvSpPr>
          <p:spPr>
            <a:xfrm>
              <a:off x="38185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29" name="Google Shape;1829;p71"/>
            <p:cNvSpPr/>
            <p:nvPr/>
          </p:nvSpPr>
          <p:spPr>
            <a:xfrm>
              <a:off x="38185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30" name="Google Shape;1830;p71"/>
            <p:cNvSpPr/>
            <p:nvPr/>
          </p:nvSpPr>
          <p:spPr>
            <a:xfrm>
              <a:off x="38185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31" name="Google Shape;1831;p71"/>
            <p:cNvSpPr/>
            <p:nvPr/>
          </p:nvSpPr>
          <p:spPr>
            <a:xfrm>
              <a:off x="38185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32" name="Google Shape;1832;p71"/>
            <p:cNvSpPr/>
            <p:nvPr/>
          </p:nvSpPr>
          <p:spPr>
            <a:xfrm>
              <a:off x="38185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33" name="Google Shape;1833;p71"/>
            <p:cNvSpPr/>
            <p:nvPr/>
          </p:nvSpPr>
          <p:spPr>
            <a:xfrm>
              <a:off x="381852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34" name="Google Shape;1834;p71"/>
            <p:cNvSpPr/>
            <p:nvPr/>
          </p:nvSpPr>
          <p:spPr>
            <a:xfrm>
              <a:off x="3818525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35" name="Google Shape;1835;p71"/>
            <p:cNvSpPr/>
            <p:nvPr/>
          </p:nvSpPr>
          <p:spPr>
            <a:xfrm>
              <a:off x="381852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36" name="Google Shape;1836;p71"/>
            <p:cNvSpPr/>
            <p:nvPr/>
          </p:nvSpPr>
          <p:spPr>
            <a:xfrm>
              <a:off x="38185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37" name="Google Shape;1837;p71"/>
            <p:cNvSpPr/>
            <p:nvPr/>
          </p:nvSpPr>
          <p:spPr>
            <a:xfrm>
              <a:off x="38947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38" name="Google Shape;1838;p71"/>
            <p:cNvSpPr/>
            <p:nvPr/>
          </p:nvSpPr>
          <p:spPr>
            <a:xfrm>
              <a:off x="38947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39" name="Google Shape;1839;p71"/>
            <p:cNvSpPr/>
            <p:nvPr/>
          </p:nvSpPr>
          <p:spPr>
            <a:xfrm>
              <a:off x="3894725" y="3856775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40" name="Google Shape;1840;p71"/>
            <p:cNvSpPr/>
            <p:nvPr/>
          </p:nvSpPr>
          <p:spPr>
            <a:xfrm>
              <a:off x="38947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41" name="Google Shape;1841;p71"/>
            <p:cNvSpPr/>
            <p:nvPr/>
          </p:nvSpPr>
          <p:spPr>
            <a:xfrm>
              <a:off x="38947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42" name="Google Shape;1842;p71"/>
            <p:cNvSpPr/>
            <p:nvPr/>
          </p:nvSpPr>
          <p:spPr>
            <a:xfrm>
              <a:off x="38947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43" name="Google Shape;1843;p71"/>
            <p:cNvSpPr/>
            <p:nvPr/>
          </p:nvSpPr>
          <p:spPr>
            <a:xfrm>
              <a:off x="3894725" y="3551925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44" name="Google Shape;1844;p71"/>
            <p:cNvSpPr/>
            <p:nvPr/>
          </p:nvSpPr>
          <p:spPr>
            <a:xfrm>
              <a:off x="38947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45" name="Google Shape;1845;p71"/>
            <p:cNvSpPr/>
            <p:nvPr/>
          </p:nvSpPr>
          <p:spPr>
            <a:xfrm>
              <a:off x="389472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46" name="Google Shape;1846;p71"/>
            <p:cNvSpPr/>
            <p:nvPr/>
          </p:nvSpPr>
          <p:spPr>
            <a:xfrm>
              <a:off x="3894600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0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47" name="Google Shape;1847;p71"/>
            <p:cNvSpPr/>
            <p:nvPr/>
          </p:nvSpPr>
          <p:spPr>
            <a:xfrm>
              <a:off x="389472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48" name="Google Shape;1848;p71"/>
            <p:cNvSpPr/>
            <p:nvPr/>
          </p:nvSpPr>
          <p:spPr>
            <a:xfrm>
              <a:off x="38947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49" name="Google Shape;1849;p71"/>
            <p:cNvSpPr/>
            <p:nvPr/>
          </p:nvSpPr>
          <p:spPr>
            <a:xfrm>
              <a:off x="38947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50" name="Google Shape;1850;p71"/>
            <p:cNvSpPr/>
            <p:nvPr/>
          </p:nvSpPr>
          <p:spPr>
            <a:xfrm>
              <a:off x="38947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51" name="Google Shape;1851;p71"/>
            <p:cNvSpPr/>
            <p:nvPr/>
          </p:nvSpPr>
          <p:spPr>
            <a:xfrm>
              <a:off x="38947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52" name="Google Shape;1852;p71"/>
            <p:cNvSpPr/>
            <p:nvPr/>
          </p:nvSpPr>
          <p:spPr>
            <a:xfrm>
              <a:off x="38947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53" name="Google Shape;1853;p71"/>
            <p:cNvSpPr/>
            <p:nvPr/>
          </p:nvSpPr>
          <p:spPr>
            <a:xfrm>
              <a:off x="38185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54" name="Google Shape;1854;p71"/>
            <p:cNvSpPr/>
            <p:nvPr/>
          </p:nvSpPr>
          <p:spPr>
            <a:xfrm>
              <a:off x="3742300" y="2866425"/>
              <a:ext cx="62225" cy="53225"/>
            </a:xfrm>
            <a:custGeom>
              <a:avLst/>
              <a:gdLst/>
              <a:ahLst/>
              <a:cxnLst/>
              <a:rect l="l" t="t" r="r" b="b"/>
              <a:pathLst>
                <a:path w="2489" h="2129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1"/>
                    <a:pt x="1814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55" name="Google Shape;1855;p71"/>
            <p:cNvSpPr/>
            <p:nvPr/>
          </p:nvSpPr>
          <p:spPr>
            <a:xfrm>
              <a:off x="366610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56" name="Google Shape;1856;p71"/>
            <p:cNvSpPr/>
            <p:nvPr/>
          </p:nvSpPr>
          <p:spPr>
            <a:xfrm>
              <a:off x="450405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57" name="Google Shape;1857;p71"/>
            <p:cNvSpPr/>
            <p:nvPr/>
          </p:nvSpPr>
          <p:spPr>
            <a:xfrm>
              <a:off x="4504050" y="31710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58" name="Google Shape;1858;p71"/>
            <p:cNvSpPr/>
            <p:nvPr/>
          </p:nvSpPr>
          <p:spPr>
            <a:xfrm>
              <a:off x="450405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59" name="Google Shape;1859;p71"/>
            <p:cNvSpPr/>
            <p:nvPr/>
          </p:nvSpPr>
          <p:spPr>
            <a:xfrm>
              <a:off x="442782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60" name="Google Shape;1860;p71"/>
            <p:cNvSpPr/>
            <p:nvPr/>
          </p:nvSpPr>
          <p:spPr>
            <a:xfrm>
              <a:off x="442782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61" name="Google Shape;1861;p71"/>
            <p:cNvSpPr/>
            <p:nvPr/>
          </p:nvSpPr>
          <p:spPr>
            <a:xfrm>
              <a:off x="442782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62" name="Google Shape;1862;p71"/>
            <p:cNvSpPr/>
            <p:nvPr/>
          </p:nvSpPr>
          <p:spPr>
            <a:xfrm>
              <a:off x="442782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63" name="Google Shape;1863;p71"/>
            <p:cNvSpPr/>
            <p:nvPr/>
          </p:nvSpPr>
          <p:spPr>
            <a:xfrm>
              <a:off x="442782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64" name="Google Shape;1864;p71"/>
            <p:cNvSpPr/>
            <p:nvPr/>
          </p:nvSpPr>
          <p:spPr>
            <a:xfrm>
              <a:off x="435160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65" name="Google Shape;1865;p71"/>
            <p:cNvSpPr/>
            <p:nvPr/>
          </p:nvSpPr>
          <p:spPr>
            <a:xfrm>
              <a:off x="435160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66" name="Google Shape;1866;p71"/>
            <p:cNvSpPr/>
            <p:nvPr/>
          </p:nvSpPr>
          <p:spPr>
            <a:xfrm>
              <a:off x="435160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67" name="Google Shape;1867;p71"/>
            <p:cNvSpPr/>
            <p:nvPr/>
          </p:nvSpPr>
          <p:spPr>
            <a:xfrm>
              <a:off x="435160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68" name="Google Shape;1868;p71"/>
            <p:cNvSpPr/>
            <p:nvPr/>
          </p:nvSpPr>
          <p:spPr>
            <a:xfrm>
              <a:off x="435160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69" name="Google Shape;1869;p71"/>
            <p:cNvSpPr/>
            <p:nvPr/>
          </p:nvSpPr>
          <p:spPr>
            <a:xfrm>
              <a:off x="427560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70" name="Google Shape;1870;p71"/>
            <p:cNvSpPr/>
            <p:nvPr/>
          </p:nvSpPr>
          <p:spPr>
            <a:xfrm>
              <a:off x="42756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71" name="Google Shape;1871;p71"/>
            <p:cNvSpPr/>
            <p:nvPr/>
          </p:nvSpPr>
          <p:spPr>
            <a:xfrm>
              <a:off x="427560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72" name="Google Shape;1872;p71"/>
            <p:cNvSpPr/>
            <p:nvPr/>
          </p:nvSpPr>
          <p:spPr>
            <a:xfrm>
              <a:off x="4275600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73" name="Google Shape;1873;p71"/>
            <p:cNvSpPr/>
            <p:nvPr/>
          </p:nvSpPr>
          <p:spPr>
            <a:xfrm>
              <a:off x="42756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74" name="Google Shape;1874;p71"/>
            <p:cNvSpPr/>
            <p:nvPr/>
          </p:nvSpPr>
          <p:spPr>
            <a:xfrm>
              <a:off x="42756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75" name="Google Shape;1875;p71"/>
            <p:cNvSpPr/>
            <p:nvPr/>
          </p:nvSpPr>
          <p:spPr>
            <a:xfrm>
              <a:off x="42756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76" name="Google Shape;1876;p71"/>
            <p:cNvSpPr/>
            <p:nvPr/>
          </p:nvSpPr>
          <p:spPr>
            <a:xfrm>
              <a:off x="42756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77" name="Google Shape;1877;p71"/>
            <p:cNvSpPr/>
            <p:nvPr/>
          </p:nvSpPr>
          <p:spPr>
            <a:xfrm>
              <a:off x="419940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78" name="Google Shape;1878;p71"/>
            <p:cNvSpPr/>
            <p:nvPr/>
          </p:nvSpPr>
          <p:spPr>
            <a:xfrm>
              <a:off x="41994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79" name="Google Shape;1879;p71"/>
            <p:cNvSpPr/>
            <p:nvPr/>
          </p:nvSpPr>
          <p:spPr>
            <a:xfrm>
              <a:off x="419940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80" name="Google Shape;1880;p71"/>
            <p:cNvSpPr/>
            <p:nvPr/>
          </p:nvSpPr>
          <p:spPr>
            <a:xfrm>
              <a:off x="419940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81" name="Google Shape;1881;p71"/>
            <p:cNvSpPr/>
            <p:nvPr/>
          </p:nvSpPr>
          <p:spPr>
            <a:xfrm>
              <a:off x="412317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82" name="Google Shape;1882;p71"/>
            <p:cNvSpPr/>
            <p:nvPr/>
          </p:nvSpPr>
          <p:spPr>
            <a:xfrm>
              <a:off x="412317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83" name="Google Shape;1883;p71"/>
            <p:cNvSpPr/>
            <p:nvPr/>
          </p:nvSpPr>
          <p:spPr>
            <a:xfrm>
              <a:off x="412317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84" name="Google Shape;1884;p71"/>
            <p:cNvSpPr/>
            <p:nvPr/>
          </p:nvSpPr>
          <p:spPr>
            <a:xfrm>
              <a:off x="412317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85" name="Google Shape;1885;p71"/>
            <p:cNvSpPr/>
            <p:nvPr/>
          </p:nvSpPr>
          <p:spPr>
            <a:xfrm>
              <a:off x="41231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86" name="Google Shape;1886;p71"/>
            <p:cNvSpPr/>
            <p:nvPr/>
          </p:nvSpPr>
          <p:spPr>
            <a:xfrm>
              <a:off x="404695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87" name="Google Shape;1887;p71"/>
            <p:cNvSpPr/>
            <p:nvPr/>
          </p:nvSpPr>
          <p:spPr>
            <a:xfrm>
              <a:off x="404695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88" name="Google Shape;1888;p71"/>
            <p:cNvSpPr/>
            <p:nvPr/>
          </p:nvSpPr>
          <p:spPr>
            <a:xfrm>
              <a:off x="40469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89" name="Google Shape;1889;p71"/>
            <p:cNvSpPr/>
            <p:nvPr/>
          </p:nvSpPr>
          <p:spPr>
            <a:xfrm>
              <a:off x="39709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90" name="Google Shape;1890;p71"/>
            <p:cNvSpPr/>
            <p:nvPr/>
          </p:nvSpPr>
          <p:spPr>
            <a:xfrm>
              <a:off x="39709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91" name="Google Shape;1891;p71"/>
            <p:cNvSpPr/>
            <p:nvPr/>
          </p:nvSpPr>
          <p:spPr>
            <a:xfrm>
              <a:off x="397095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92" name="Google Shape;1892;p71"/>
            <p:cNvSpPr/>
            <p:nvPr/>
          </p:nvSpPr>
          <p:spPr>
            <a:xfrm>
              <a:off x="389472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93" name="Google Shape;1893;p71"/>
            <p:cNvSpPr/>
            <p:nvPr/>
          </p:nvSpPr>
          <p:spPr>
            <a:xfrm>
              <a:off x="38947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94" name="Google Shape;1894;p71"/>
            <p:cNvSpPr/>
            <p:nvPr/>
          </p:nvSpPr>
          <p:spPr>
            <a:xfrm>
              <a:off x="38947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95" name="Google Shape;1895;p71"/>
            <p:cNvSpPr/>
            <p:nvPr/>
          </p:nvSpPr>
          <p:spPr>
            <a:xfrm>
              <a:off x="38947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96" name="Google Shape;1896;p71"/>
            <p:cNvSpPr/>
            <p:nvPr/>
          </p:nvSpPr>
          <p:spPr>
            <a:xfrm>
              <a:off x="38185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97" name="Google Shape;1897;p71"/>
            <p:cNvSpPr/>
            <p:nvPr/>
          </p:nvSpPr>
          <p:spPr>
            <a:xfrm>
              <a:off x="38185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98" name="Google Shape;1898;p71"/>
            <p:cNvSpPr/>
            <p:nvPr/>
          </p:nvSpPr>
          <p:spPr>
            <a:xfrm>
              <a:off x="381852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99" name="Google Shape;1899;p71"/>
            <p:cNvSpPr/>
            <p:nvPr/>
          </p:nvSpPr>
          <p:spPr>
            <a:xfrm>
              <a:off x="38185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00" name="Google Shape;1900;p71"/>
            <p:cNvSpPr/>
            <p:nvPr/>
          </p:nvSpPr>
          <p:spPr>
            <a:xfrm>
              <a:off x="38185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01" name="Google Shape;1901;p71"/>
            <p:cNvSpPr/>
            <p:nvPr/>
          </p:nvSpPr>
          <p:spPr>
            <a:xfrm>
              <a:off x="381852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02" name="Google Shape;1902;p71"/>
            <p:cNvSpPr/>
            <p:nvPr/>
          </p:nvSpPr>
          <p:spPr>
            <a:xfrm>
              <a:off x="38185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03" name="Google Shape;1903;p71"/>
            <p:cNvSpPr/>
            <p:nvPr/>
          </p:nvSpPr>
          <p:spPr>
            <a:xfrm>
              <a:off x="38185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04" name="Google Shape;1904;p71"/>
            <p:cNvSpPr/>
            <p:nvPr/>
          </p:nvSpPr>
          <p:spPr>
            <a:xfrm>
              <a:off x="3742300" y="37803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05" name="Google Shape;1905;p71"/>
            <p:cNvSpPr/>
            <p:nvPr/>
          </p:nvSpPr>
          <p:spPr>
            <a:xfrm>
              <a:off x="37423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06" name="Google Shape;1906;p71"/>
            <p:cNvSpPr/>
            <p:nvPr/>
          </p:nvSpPr>
          <p:spPr>
            <a:xfrm>
              <a:off x="37423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07" name="Google Shape;1907;p71"/>
            <p:cNvSpPr/>
            <p:nvPr/>
          </p:nvSpPr>
          <p:spPr>
            <a:xfrm>
              <a:off x="37423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08" name="Google Shape;1908;p71"/>
            <p:cNvSpPr/>
            <p:nvPr/>
          </p:nvSpPr>
          <p:spPr>
            <a:xfrm>
              <a:off x="37421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09" name="Google Shape;1909;p71"/>
            <p:cNvSpPr/>
            <p:nvPr/>
          </p:nvSpPr>
          <p:spPr>
            <a:xfrm>
              <a:off x="37423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10" name="Google Shape;1910;p71"/>
            <p:cNvSpPr/>
            <p:nvPr/>
          </p:nvSpPr>
          <p:spPr>
            <a:xfrm>
              <a:off x="3665950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11" name="Google Shape;1911;p71"/>
            <p:cNvSpPr/>
            <p:nvPr/>
          </p:nvSpPr>
          <p:spPr>
            <a:xfrm>
              <a:off x="366610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12" name="Google Shape;1912;p71"/>
            <p:cNvSpPr/>
            <p:nvPr/>
          </p:nvSpPr>
          <p:spPr>
            <a:xfrm>
              <a:off x="366610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13" name="Google Shape;1913;p71"/>
            <p:cNvSpPr/>
            <p:nvPr/>
          </p:nvSpPr>
          <p:spPr>
            <a:xfrm>
              <a:off x="358987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14" name="Google Shape;1914;p71"/>
            <p:cNvSpPr/>
            <p:nvPr/>
          </p:nvSpPr>
          <p:spPr>
            <a:xfrm>
              <a:off x="35898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15" name="Google Shape;1915;p71"/>
            <p:cNvSpPr/>
            <p:nvPr/>
          </p:nvSpPr>
          <p:spPr>
            <a:xfrm>
              <a:off x="35898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16" name="Google Shape;1916;p71"/>
            <p:cNvSpPr/>
            <p:nvPr/>
          </p:nvSpPr>
          <p:spPr>
            <a:xfrm>
              <a:off x="35136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17" name="Google Shape;1917;p71"/>
            <p:cNvSpPr/>
            <p:nvPr/>
          </p:nvSpPr>
          <p:spPr>
            <a:xfrm>
              <a:off x="35136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18" name="Google Shape;1918;p71"/>
            <p:cNvSpPr/>
            <p:nvPr/>
          </p:nvSpPr>
          <p:spPr>
            <a:xfrm>
              <a:off x="35136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19" name="Google Shape;1919;p71"/>
            <p:cNvSpPr/>
            <p:nvPr/>
          </p:nvSpPr>
          <p:spPr>
            <a:xfrm>
              <a:off x="343745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20" name="Google Shape;1920;p71"/>
            <p:cNvSpPr/>
            <p:nvPr/>
          </p:nvSpPr>
          <p:spPr>
            <a:xfrm>
              <a:off x="343745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21" name="Google Shape;1921;p71"/>
            <p:cNvSpPr/>
            <p:nvPr/>
          </p:nvSpPr>
          <p:spPr>
            <a:xfrm>
              <a:off x="343745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6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22" name="Google Shape;1922;p71"/>
            <p:cNvSpPr/>
            <p:nvPr/>
          </p:nvSpPr>
          <p:spPr>
            <a:xfrm>
              <a:off x="34374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23" name="Google Shape;1923;p71"/>
            <p:cNvSpPr/>
            <p:nvPr/>
          </p:nvSpPr>
          <p:spPr>
            <a:xfrm>
              <a:off x="336145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24" name="Google Shape;1924;p71"/>
            <p:cNvSpPr/>
            <p:nvPr/>
          </p:nvSpPr>
          <p:spPr>
            <a:xfrm>
              <a:off x="336145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25" name="Google Shape;1925;p71"/>
            <p:cNvSpPr/>
            <p:nvPr/>
          </p:nvSpPr>
          <p:spPr>
            <a:xfrm>
              <a:off x="336145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26" name="Google Shape;1926;p71"/>
            <p:cNvSpPr/>
            <p:nvPr/>
          </p:nvSpPr>
          <p:spPr>
            <a:xfrm>
              <a:off x="33614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2" y="2137"/>
                    <a:pt x="1597" y="2039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27" name="Google Shape;1927;p71"/>
            <p:cNvSpPr/>
            <p:nvPr/>
          </p:nvSpPr>
          <p:spPr>
            <a:xfrm>
              <a:off x="32852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28" name="Google Shape;1928;p71"/>
            <p:cNvSpPr/>
            <p:nvPr/>
          </p:nvSpPr>
          <p:spPr>
            <a:xfrm>
              <a:off x="32852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29" name="Google Shape;1929;p71"/>
            <p:cNvSpPr/>
            <p:nvPr/>
          </p:nvSpPr>
          <p:spPr>
            <a:xfrm>
              <a:off x="32852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30" name="Google Shape;1930;p71"/>
            <p:cNvSpPr/>
            <p:nvPr/>
          </p:nvSpPr>
          <p:spPr>
            <a:xfrm>
              <a:off x="32852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31" name="Google Shape;1931;p71"/>
            <p:cNvSpPr/>
            <p:nvPr/>
          </p:nvSpPr>
          <p:spPr>
            <a:xfrm>
              <a:off x="3209025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32" name="Google Shape;1932;p71"/>
            <p:cNvSpPr/>
            <p:nvPr/>
          </p:nvSpPr>
          <p:spPr>
            <a:xfrm>
              <a:off x="3209025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33" name="Google Shape;1933;p71"/>
            <p:cNvSpPr/>
            <p:nvPr/>
          </p:nvSpPr>
          <p:spPr>
            <a:xfrm>
              <a:off x="3209025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34" name="Google Shape;1934;p71"/>
            <p:cNvSpPr/>
            <p:nvPr/>
          </p:nvSpPr>
          <p:spPr>
            <a:xfrm>
              <a:off x="320902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35" name="Google Shape;1935;p71"/>
            <p:cNvSpPr/>
            <p:nvPr/>
          </p:nvSpPr>
          <p:spPr>
            <a:xfrm>
              <a:off x="320902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36" name="Google Shape;1936;p71"/>
            <p:cNvSpPr/>
            <p:nvPr/>
          </p:nvSpPr>
          <p:spPr>
            <a:xfrm>
              <a:off x="419940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37" name="Google Shape;1937;p71"/>
            <p:cNvSpPr/>
            <p:nvPr/>
          </p:nvSpPr>
          <p:spPr>
            <a:xfrm>
              <a:off x="3132800" y="11143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38" name="Google Shape;1938;p71"/>
            <p:cNvSpPr/>
            <p:nvPr/>
          </p:nvSpPr>
          <p:spPr>
            <a:xfrm>
              <a:off x="305680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39" name="Google Shape;1939;p71"/>
            <p:cNvSpPr/>
            <p:nvPr/>
          </p:nvSpPr>
          <p:spPr>
            <a:xfrm>
              <a:off x="43516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40" name="Google Shape;1940;p71"/>
            <p:cNvSpPr/>
            <p:nvPr/>
          </p:nvSpPr>
          <p:spPr>
            <a:xfrm>
              <a:off x="43516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41" name="Google Shape;1941;p71"/>
            <p:cNvSpPr/>
            <p:nvPr/>
          </p:nvSpPr>
          <p:spPr>
            <a:xfrm>
              <a:off x="43516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42" name="Google Shape;1942;p71"/>
            <p:cNvSpPr/>
            <p:nvPr/>
          </p:nvSpPr>
          <p:spPr>
            <a:xfrm>
              <a:off x="4351600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43" name="Google Shape;1943;p71"/>
            <p:cNvSpPr/>
            <p:nvPr/>
          </p:nvSpPr>
          <p:spPr>
            <a:xfrm>
              <a:off x="43516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44" name="Google Shape;1944;p71"/>
            <p:cNvSpPr/>
            <p:nvPr/>
          </p:nvSpPr>
          <p:spPr>
            <a:xfrm>
              <a:off x="43516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45" name="Google Shape;1945;p71"/>
            <p:cNvSpPr/>
            <p:nvPr/>
          </p:nvSpPr>
          <p:spPr>
            <a:xfrm>
              <a:off x="43516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46" name="Google Shape;1946;p71"/>
            <p:cNvSpPr/>
            <p:nvPr/>
          </p:nvSpPr>
          <p:spPr>
            <a:xfrm>
              <a:off x="3970950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47" name="Google Shape;1947;p71"/>
            <p:cNvSpPr/>
            <p:nvPr/>
          </p:nvSpPr>
          <p:spPr>
            <a:xfrm>
              <a:off x="39709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48" name="Google Shape;1948;p71"/>
            <p:cNvSpPr/>
            <p:nvPr/>
          </p:nvSpPr>
          <p:spPr>
            <a:xfrm>
              <a:off x="36661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49" name="Google Shape;1949;p71"/>
            <p:cNvSpPr/>
            <p:nvPr/>
          </p:nvSpPr>
          <p:spPr>
            <a:xfrm>
              <a:off x="37423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50" name="Google Shape;1950;p71"/>
            <p:cNvSpPr/>
            <p:nvPr/>
          </p:nvSpPr>
          <p:spPr>
            <a:xfrm>
              <a:off x="37423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51" name="Google Shape;1951;p71"/>
            <p:cNvSpPr/>
            <p:nvPr/>
          </p:nvSpPr>
          <p:spPr>
            <a:xfrm>
              <a:off x="38185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52" name="Google Shape;1952;p71"/>
            <p:cNvSpPr/>
            <p:nvPr/>
          </p:nvSpPr>
          <p:spPr>
            <a:xfrm>
              <a:off x="38947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53" name="Google Shape;1953;p71"/>
            <p:cNvSpPr/>
            <p:nvPr/>
          </p:nvSpPr>
          <p:spPr>
            <a:xfrm>
              <a:off x="38947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54" name="Google Shape;1954;p71"/>
            <p:cNvSpPr/>
            <p:nvPr/>
          </p:nvSpPr>
          <p:spPr>
            <a:xfrm>
              <a:off x="39709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55" name="Google Shape;1955;p71"/>
            <p:cNvSpPr/>
            <p:nvPr/>
          </p:nvSpPr>
          <p:spPr>
            <a:xfrm>
              <a:off x="39709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56" name="Google Shape;1956;p71"/>
            <p:cNvSpPr/>
            <p:nvPr/>
          </p:nvSpPr>
          <p:spPr>
            <a:xfrm>
              <a:off x="40469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57" name="Google Shape;1957;p71"/>
            <p:cNvSpPr/>
            <p:nvPr/>
          </p:nvSpPr>
          <p:spPr>
            <a:xfrm>
              <a:off x="404695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58" name="Google Shape;1958;p71"/>
            <p:cNvSpPr/>
            <p:nvPr/>
          </p:nvSpPr>
          <p:spPr>
            <a:xfrm>
              <a:off x="40469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59" name="Google Shape;1959;p71"/>
            <p:cNvSpPr/>
            <p:nvPr/>
          </p:nvSpPr>
          <p:spPr>
            <a:xfrm>
              <a:off x="40469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60" name="Google Shape;1960;p71"/>
            <p:cNvSpPr/>
            <p:nvPr/>
          </p:nvSpPr>
          <p:spPr>
            <a:xfrm>
              <a:off x="41231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61" name="Google Shape;1961;p71"/>
            <p:cNvSpPr/>
            <p:nvPr/>
          </p:nvSpPr>
          <p:spPr>
            <a:xfrm>
              <a:off x="41231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62" name="Google Shape;1962;p71"/>
            <p:cNvSpPr/>
            <p:nvPr/>
          </p:nvSpPr>
          <p:spPr>
            <a:xfrm>
              <a:off x="4123175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63" name="Google Shape;1963;p71"/>
            <p:cNvSpPr/>
            <p:nvPr/>
          </p:nvSpPr>
          <p:spPr>
            <a:xfrm>
              <a:off x="41231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64" name="Google Shape;1964;p71"/>
            <p:cNvSpPr/>
            <p:nvPr/>
          </p:nvSpPr>
          <p:spPr>
            <a:xfrm>
              <a:off x="41231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65" name="Google Shape;1965;p71"/>
            <p:cNvSpPr/>
            <p:nvPr/>
          </p:nvSpPr>
          <p:spPr>
            <a:xfrm>
              <a:off x="41231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66" name="Google Shape;1966;p71"/>
            <p:cNvSpPr/>
            <p:nvPr/>
          </p:nvSpPr>
          <p:spPr>
            <a:xfrm>
              <a:off x="41994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67" name="Google Shape;1967;p71"/>
            <p:cNvSpPr/>
            <p:nvPr/>
          </p:nvSpPr>
          <p:spPr>
            <a:xfrm>
              <a:off x="41994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68" name="Google Shape;1968;p71"/>
            <p:cNvSpPr/>
            <p:nvPr/>
          </p:nvSpPr>
          <p:spPr>
            <a:xfrm>
              <a:off x="41994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69" name="Google Shape;1969;p71"/>
            <p:cNvSpPr/>
            <p:nvPr/>
          </p:nvSpPr>
          <p:spPr>
            <a:xfrm>
              <a:off x="41994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70" name="Google Shape;1970;p71"/>
            <p:cNvSpPr/>
            <p:nvPr/>
          </p:nvSpPr>
          <p:spPr>
            <a:xfrm>
              <a:off x="41994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71" name="Google Shape;1971;p71"/>
            <p:cNvSpPr/>
            <p:nvPr/>
          </p:nvSpPr>
          <p:spPr>
            <a:xfrm>
              <a:off x="41994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72" name="Google Shape;1972;p71"/>
            <p:cNvSpPr/>
            <p:nvPr/>
          </p:nvSpPr>
          <p:spPr>
            <a:xfrm>
              <a:off x="419940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73" name="Google Shape;1973;p71"/>
            <p:cNvSpPr/>
            <p:nvPr/>
          </p:nvSpPr>
          <p:spPr>
            <a:xfrm>
              <a:off x="42756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74" name="Google Shape;1974;p71"/>
            <p:cNvSpPr/>
            <p:nvPr/>
          </p:nvSpPr>
          <p:spPr>
            <a:xfrm>
              <a:off x="42756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75" name="Google Shape;1975;p71"/>
            <p:cNvSpPr/>
            <p:nvPr/>
          </p:nvSpPr>
          <p:spPr>
            <a:xfrm>
              <a:off x="42756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76" name="Google Shape;1976;p71"/>
            <p:cNvSpPr/>
            <p:nvPr/>
          </p:nvSpPr>
          <p:spPr>
            <a:xfrm>
              <a:off x="42756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77" name="Google Shape;1977;p71"/>
            <p:cNvSpPr/>
            <p:nvPr/>
          </p:nvSpPr>
          <p:spPr>
            <a:xfrm>
              <a:off x="42756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78" name="Google Shape;1978;p71"/>
            <p:cNvSpPr/>
            <p:nvPr/>
          </p:nvSpPr>
          <p:spPr>
            <a:xfrm>
              <a:off x="42756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79" name="Google Shape;1979;p71"/>
            <p:cNvSpPr/>
            <p:nvPr/>
          </p:nvSpPr>
          <p:spPr>
            <a:xfrm>
              <a:off x="42756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80" name="Google Shape;1980;p71"/>
            <p:cNvSpPr/>
            <p:nvPr/>
          </p:nvSpPr>
          <p:spPr>
            <a:xfrm>
              <a:off x="42756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81" name="Google Shape;1981;p71"/>
            <p:cNvSpPr/>
            <p:nvPr/>
          </p:nvSpPr>
          <p:spPr>
            <a:xfrm>
              <a:off x="43516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82" name="Google Shape;1982;p71"/>
            <p:cNvSpPr/>
            <p:nvPr/>
          </p:nvSpPr>
          <p:spPr>
            <a:xfrm>
              <a:off x="44278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83" name="Google Shape;1983;p71"/>
            <p:cNvSpPr/>
            <p:nvPr/>
          </p:nvSpPr>
          <p:spPr>
            <a:xfrm>
              <a:off x="44278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84" name="Google Shape;1984;p71"/>
            <p:cNvSpPr/>
            <p:nvPr/>
          </p:nvSpPr>
          <p:spPr>
            <a:xfrm>
              <a:off x="44278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85" name="Google Shape;1985;p71"/>
            <p:cNvSpPr/>
            <p:nvPr/>
          </p:nvSpPr>
          <p:spPr>
            <a:xfrm>
              <a:off x="44278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86" name="Google Shape;1986;p71"/>
            <p:cNvSpPr/>
            <p:nvPr/>
          </p:nvSpPr>
          <p:spPr>
            <a:xfrm>
              <a:off x="44278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87" name="Google Shape;1987;p71"/>
            <p:cNvSpPr/>
            <p:nvPr/>
          </p:nvSpPr>
          <p:spPr>
            <a:xfrm>
              <a:off x="44278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88" name="Google Shape;1988;p71"/>
            <p:cNvSpPr/>
            <p:nvPr/>
          </p:nvSpPr>
          <p:spPr>
            <a:xfrm>
              <a:off x="44278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89" name="Google Shape;1989;p71"/>
            <p:cNvSpPr/>
            <p:nvPr/>
          </p:nvSpPr>
          <p:spPr>
            <a:xfrm>
              <a:off x="44278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90" name="Google Shape;1990;p71"/>
            <p:cNvSpPr/>
            <p:nvPr/>
          </p:nvSpPr>
          <p:spPr>
            <a:xfrm>
              <a:off x="4427825" y="1571400"/>
              <a:ext cx="62350" cy="53250"/>
            </a:xfrm>
            <a:custGeom>
              <a:avLst/>
              <a:gdLst/>
              <a:ahLst/>
              <a:cxnLst/>
              <a:rect l="l" t="t" r="r" b="b"/>
              <a:pathLst>
                <a:path w="2494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4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91" name="Google Shape;1991;p71"/>
            <p:cNvSpPr/>
            <p:nvPr/>
          </p:nvSpPr>
          <p:spPr>
            <a:xfrm>
              <a:off x="43516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92" name="Google Shape;1992;p71"/>
            <p:cNvSpPr/>
            <p:nvPr/>
          </p:nvSpPr>
          <p:spPr>
            <a:xfrm>
              <a:off x="42756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93" name="Google Shape;1993;p71"/>
            <p:cNvSpPr/>
            <p:nvPr/>
          </p:nvSpPr>
          <p:spPr>
            <a:xfrm>
              <a:off x="42756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94" name="Google Shape;1994;p71"/>
            <p:cNvSpPr/>
            <p:nvPr/>
          </p:nvSpPr>
          <p:spPr>
            <a:xfrm>
              <a:off x="41994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95" name="Google Shape;1995;p71"/>
            <p:cNvSpPr/>
            <p:nvPr/>
          </p:nvSpPr>
          <p:spPr>
            <a:xfrm>
              <a:off x="41994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96" name="Google Shape;1996;p71"/>
            <p:cNvSpPr/>
            <p:nvPr/>
          </p:nvSpPr>
          <p:spPr>
            <a:xfrm>
              <a:off x="41994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97" name="Google Shape;1997;p71"/>
            <p:cNvSpPr/>
            <p:nvPr/>
          </p:nvSpPr>
          <p:spPr>
            <a:xfrm>
              <a:off x="41994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98" name="Google Shape;1998;p71"/>
            <p:cNvSpPr/>
            <p:nvPr/>
          </p:nvSpPr>
          <p:spPr>
            <a:xfrm>
              <a:off x="41231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99" name="Google Shape;1999;p71"/>
            <p:cNvSpPr/>
            <p:nvPr/>
          </p:nvSpPr>
          <p:spPr>
            <a:xfrm>
              <a:off x="41231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00" name="Google Shape;2000;p71"/>
            <p:cNvSpPr/>
            <p:nvPr/>
          </p:nvSpPr>
          <p:spPr>
            <a:xfrm>
              <a:off x="41231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01" name="Google Shape;2001;p71"/>
            <p:cNvSpPr/>
            <p:nvPr/>
          </p:nvSpPr>
          <p:spPr>
            <a:xfrm>
              <a:off x="41231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02" name="Google Shape;2002;p71"/>
            <p:cNvSpPr/>
            <p:nvPr/>
          </p:nvSpPr>
          <p:spPr>
            <a:xfrm>
              <a:off x="41231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03" name="Google Shape;2003;p71"/>
            <p:cNvSpPr/>
            <p:nvPr/>
          </p:nvSpPr>
          <p:spPr>
            <a:xfrm>
              <a:off x="41231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04" name="Google Shape;2004;p71"/>
            <p:cNvSpPr/>
            <p:nvPr/>
          </p:nvSpPr>
          <p:spPr>
            <a:xfrm>
              <a:off x="40469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05" name="Google Shape;2005;p71"/>
            <p:cNvSpPr/>
            <p:nvPr/>
          </p:nvSpPr>
          <p:spPr>
            <a:xfrm>
              <a:off x="40469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06" name="Google Shape;2006;p71"/>
            <p:cNvSpPr/>
            <p:nvPr/>
          </p:nvSpPr>
          <p:spPr>
            <a:xfrm>
              <a:off x="40469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07" name="Google Shape;2007;p71"/>
            <p:cNvSpPr/>
            <p:nvPr/>
          </p:nvSpPr>
          <p:spPr>
            <a:xfrm>
              <a:off x="40469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08" name="Google Shape;2008;p71"/>
            <p:cNvSpPr/>
            <p:nvPr/>
          </p:nvSpPr>
          <p:spPr>
            <a:xfrm>
              <a:off x="40469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09" name="Google Shape;2009;p71"/>
            <p:cNvSpPr/>
            <p:nvPr/>
          </p:nvSpPr>
          <p:spPr>
            <a:xfrm>
              <a:off x="404695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10" name="Google Shape;2010;p71"/>
            <p:cNvSpPr/>
            <p:nvPr/>
          </p:nvSpPr>
          <p:spPr>
            <a:xfrm>
              <a:off x="40469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11" name="Google Shape;2011;p71"/>
            <p:cNvSpPr/>
            <p:nvPr/>
          </p:nvSpPr>
          <p:spPr>
            <a:xfrm>
              <a:off x="40469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12" name="Google Shape;2012;p71"/>
            <p:cNvSpPr/>
            <p:nvPr/>
          </p:nvSpPr>
          <p:spPr>
            <a:xfrm>
              <a:off x="39709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13" name="Google Shape;2013;p71"/>
            <p:cNvSpPr/>
            <p:nvPr/>
          </p:nvSpPr>
          <p:spPr>
            <a:xfrm>
              <a:off x="39709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14" name="Google Shape;2014;p71"/>
            <p:cNvSpPr/>
            <p:nvPr/>
          </p:nvSpPr>
          <p:spPr>
            <a:xfrm>
              <a:off x="39709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15" name="Google Shape;2015;p71"/>
            <p:cNvSpPr/>
            <p:nvPr/>
          </p:nvSpPr>
          <p:spPr>
            <a:xfrm>
              <a:off x="39709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16" name="Google Shape;2016;p71"/>
            <p:cNvSpPr/>
            <p:nvPr/>
          </p:nvSpPr>
          <p:spPr>
            <a:xfrm>
              <a:off x="39709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17" name="Google Shape;2017;p71"/>
            <p:cNvSpPr/>
            <p:nvPr/>
          </p:nvSpPr>
          <p:spPr>
            <a:xfrm>
              <a:off x="39709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18" name="Google Shape;2018;p71"/>
            <p:cNvSpPr/>
            <p:nvPr/>
          </p:nvSpPr>
          <p:spPr>
            <a:xfrm>
              <a:off x="39709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19" name="Google Shape;2019;p71"/>
            <p:cNvSpPr/>
            <p:nvPr/>
          </p:nvSpPr>
          <p:spPr>
            <a:xfrm>
              <a:off x="39709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20" name="Google Shape;2020;p71"/>
            <p:cNvSpPr/>
            <p:nvPr/>
          </p:nvSpPr>
          <p:spPr>
            <a:xfrm>
              <a:off x="39709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21" name="Google Shape;2021;p71"/>
            <p:cNvSpPr/>
            <p:nvPr/>
          </p:nvSpPr>
          <p:spPr>
            <a:xfrm>
              <a:off x="38947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22" name="Google Shape;2022;p71"/>
            <p:cNvSpPr/>
            <p:nvPr/>
          </p:nvSpPr>
          <p:spPr>
            <a:xfrm>
              <a:off x="38947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3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23" name="Google Shape;2023;p71"/>
            <p:cNvSpPr/>
            <p:nvPr/>
          </p:nvSpPr>
          <p:spPr>
            <a:xfrm>
              <a:off x="38947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24" name="Google Shape;2024;p71"/>
            <p:cNvSpPr/>
            <p:nvPr/>
          </p:nvSpPr>
          <p:spPr>
            <a:xfrm>
              <a:off x="38947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25" name="Google Shape;2025;p71"/>
            <p:cNvSpPr/>
            <p:nvPr/>
          </p:nvSpPr>
          <p:spPr>
            <a:xfrm>
              <a:off x="38947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26" name="Google Shape;2026;p71"/>
            <p:cNvSpPr/>
            <p:nvPr/>
          </p:nvSpPr>
          <p:spPr>
            <a:xfrm>
              <a:off x="3894725" y="1571400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27" name="Google Shape;2027;p71"/>
            <p:cNvSpPr/>
            <p:nvPr/>
          </p:nvSpPr>
          <p:spPr>
            <a:xfrm>
              <a:off x="38947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28" name="Google Shape;2028;p71"/>
            <p:cNvSpPr/>
            <p:nvPr/>
          </p:nvSpPr>
          <p:spPr>
            <a:xfrm>
              <a:off x="38947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29" name="Google Shape;2029;p71"/>
            <p:cNvSpPr/>
            <p:nvPr/>
          </p:nvSpPr>
          <p:spPr>
            <a:xfrm>
              <a:off x="38947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30" name="Google Shape;2030;p71"/>
            <p:cNvSpPr/>
            <p:nvPr/>
          </p:nvSpPr>
          <p:spPr>
            <a:xfrm>
              <a:off x="38947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31" name="Google Shape;2031;p71"/>
            <p:cNvSpPr/>
            <p:nvPr/>
          </p:nvSpPr>
          <p:spPr>
            <a:xfrm>
              <a:off x="38185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32" name="Google Shape;2032;p71"/>
            <p:cNvSpPr/>
            <p:nvPr/>
          </p:nvSpPr>
          <p:spPr>
            <a:xfrm>
              <a:off x="38185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33" name="Google Shape;2033;p71"/>
            <p:cNvSpPr/>
            <p:nvPr/>
          </p:nvSpPr>
          <p:spPr>
            <a:xfrm>
              <a:off x="38185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34" name="Google Shape;2034;p71"/>
            <p:cNvSpPr/>
            <p:nvPr/>
          </p:nvSpPr>
          <p:spPr>
            <a:xfrm>
              <a:off x="38185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35" name="Google Shape;2035;p71"/>
            <p:cNvSpPr/>
            <p:nvPr/>
          </p:nvSpPr>
          <p:spPr>
            <a:xfrm>
              <a:off x="38185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36" name="Google Shape;2036;p71"/>
            <p:cNvSpPr/>
            <p:nvPr/>
          </p:nvSpPr>
          <p:spPr>
            <a:xfrm>
              <a:off x="38185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37" name="Google Shape;2037;p71"/>
            <p:cNvSpPr/>
            <p:nvPr/>
          </p:nvSpPr>
          <p:spPr>
            <a:xfrm>
              <a:off x="38185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38" name="Google Shape;2038;p71"/>
            <p:cNvSpPr/>
            <p:nvPr/>
          </p:nvSpPr>
          <p:spPr>
            <a:xfrm>
              <a:off x="38185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39" name="Google Shape;2039;p71"/>
            <p:cNvSpPr/>
            <p:nvPr/>
          </p:nvSpPr>
          <p:spPr>
            <a:xfrm>
              <a:off x="38185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40" name="Google Shape;2040;p71"/>
            <p:cNvSpPr/>
            <p:nvPr/>
          </p:nvSpPr>
          <p:spPr>
            <a:xfrm>
              <a:off x="381852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41" name="Google Shape;2041;p71"/>
            <p:cNvSpPr/>
            <p:nvPr/>
          </p:nvSpPr>
          <p:spPr>
            <a:xfrm>
              <a:off x="38185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42" name="Google Shape;2042;p71"/>
            <p:cNvSpPr/>
            <p:nvPr/>
          </p:nvSpPr>
          <p:spPr>
            <a:xfrm>
              <a:off x="37423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43" name="Google Shape;2043;p71"/>
            <p:cNvSpPr/>
            <p:nvPr/>
          </p:nvSpPr>
          <p:spPr>
            <a:xfrm>
              <a:off x="37423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44" name="Google Shape;2044;p71"/>
            <p:cNvSpPr/>
            <p:nvPr/>
          </p:nvSpPr>
          <p:spPr>
            <a:xfrm>
              <a:off x="374230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5"/>
                    <a:pt x="528" y="2132"/>
                    <a:pt x="1076" y="2132"/>
                  </a:cubicBezTo>
                  <a:cubicBezTo>
                    <a:pt x="1335" y="2132"/>
                    <a:pt x="1599" y="2036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45" name="Google Shape;2045;p71"/>
            <p:cNvSpPr/>
            <p:nvPr/>
          </p:nvSpPr>
          <p:spPr>
            <a:xfrm>
              <a:off x="37423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46" name="Google Shape;2046;p71"/>
            <p:cNvSpPr/>
            <p:nvPr/>
          </p:nvSpPr>
          <p:spPr>
            <a:xfrm>
              <a:off x="37423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47" name="Google Shape;2047;p71"/>
            <p:cNvSpPr/>
            <p:nvPr/>
          </p:nvSpPr>
          <p:spPr>
            <a:xfrm>
              <a:off x="37423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48" name="Google Shape;2048;p71"/>
            <p:cNvSpPr/>
            <p:nvPr/>
          </p:nvSpPr>
          <p:spPr>
            <a:xfrm>
              <a:off x="37423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49" name="Google Shape;2049;p71"/>
            <p:cNvSpPr/>
            <p:nvPr/>
          </p:nvSpPr>
          <p:spPr>
            <a:xfrm>
              <a:off x="37423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50" name="Google Shape;2050;p71"/>
            <p:cNvSpPr/>
            <p:nvPr/>
          </p:nvSpPr>
          <p:spPr>
            <a:xfrm>
              <a:off x="37423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51" name="Google Shape;2051;p71"/>
            <p:cNvSpPr/>
            <p:nvPr/>
          </p:nvSpPr>
          <p:spPr>
            <a:xfrm>
              <a:off x="36661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52" name="Google Shape;2052;p71"/>
            <p:cNvSpPr/>
            <p:nvPr/>
          </p:nvSpPr>
          <p:spPr>
            <a:xfrm>
              <a:off x="36661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53" name="Google Shape;2053;p71"/>
            <p:cNvSpPr/>
            <p:nvPr/>
          </p:nvSpPr>
          <p:spPr>
            <a:xfrm>
              <a:off x="36661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54" name="Google Shape;2054;p71"/>
            <p:cNvSpPr/>
            <p:nvPr/>
          </p:nvSpPr>
          <p:spPr>
            <a:xfrm>
              <a:off x="36661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55" name="Google Shape;2055;p71"/>
            <p:cNvSpPr/>
            <p:nvPr/>
          </p:nvSpPr>
          <p:spPr>
            <a:xfrm>
              <a:off x="366610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6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56" name="Google Shape;2056;p71"/>
            <p:cNvSpPr/>
            <p:nvPr/>
          </p:nvSpPr>
          <p:spPr>
            <a:xfrm>
              <a:off x="35898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57" name="Google Shape;2057;p71"/>
            <p:cNvSpPr/>
            <p:nvPr/>
          </p:nvSpPr>
          <p:spPr>
            <a:xfrm>
              <a:off x="35898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58" name="Google Shape;2058;p71"/>
            <p:cNvSpPr/>
            <p:nvPr/>
          </p:nvSpPr>
          <p:spPr>
            <a:xfrm>
              <a:off x="35898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59" name="Google Shape;2059;p71"/>
            <p:cNvSpPr/>
            <p:nvPr/>
          </p:nvSpPr>
          <p:spPr>
            <a:xfrm>
              <a:off x="35898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60" name="Google Shape;2060;p71"/>
            <p:cNvSpPr/>
            <p:nvPr/>
          </p:nvSpPr>
          <p:spPr>
            <a:xfrm>
              <a:off x="35898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61" name="Google Shape;2061;p71"/>
            <p:cNvSpPr/>
            <p:nvPr/>
          </p:nvSpPr>
          <p:spPr>
            <a:xfrm>
              <a:off x="351367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62" name="Google Shape;2062;p71"/>
            <p:cNvSpPr/>
            <p:nvPr/>
          </p:nvSpPr>
          <p:spPr>
            <a:xfrm>
              <a:off x="35136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63" name="Google Shape;2063;p71"/>
            <p:cNvSpPr/>
            <p:nvPr/>
          </p:nvSpPr>
          <p:spPr>
            <a:xfrm>
              <a:off x="35136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64" name="Google Shape;2064;p71"/>
            <p:cNvSpPr/>
            <p:nvPr/>
          </p:nvSpPr>
          <p:spPr>
            <a:xfrm>
              <a:off x="35136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65" name="Google Shape;2065;p71"/>
            <p:cNvSpPr/>
            <p:nvPr/>
          </p:nvSpPr>
          <p:spPr>
            <a:xfrm>
              <a:off x="35136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66" name="Google Shape;2066;p71"/>
            <p:cNvSpPr/>
            <p:nvPr/>
          </p:nvSpPr>
          <p:spPr>
            <a:xfrm>
              <a:off x="351367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67" name="Google Shape;2067;p71"/>
            <p:cNvSpPr/>
            <p:nvPr/>
          </p:nvSpPr>
          <p:spPr>
            <a:xfrm>
              <a:off x="35136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68" name="Google Shape;2068;p71"/>
            <p:cNvSpPr/>
            <p:nvPr/>
          </p:nvSpPr>
          <p:spPr>
            <a:xfrm>
              <a:off x="34374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69" name="Google Shape;2069;p71"/>
            <p:cNvSpPr/>
            <p:nvPr/>
          </p:nvSpPr>
          <p:spPr>
            <a:xfrm>
              <a:off x="34374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70" name="Google Shape;2070;p71"/>
            <p:cNvSpPr/>
            <p:nvPr/>
          </p:nvSpPr>
          <p:spPr>
            <a:xfrm>
              <a:off x="34374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71" name="Google Shape;2071;p71"/>
            <p:cNvSpPr/>
            <p:nvPr/>
          </p:nvSpPr>
          <p:spPr>
            <a:xfrm>
              <a:off x="34374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72" name="Google Shape;2072;p71"/>
            <p:cNvSpPr/>
            <p:nvPr/>
          </p:nvSpPr>
          <p:spPr>
            <a:xfrm>
              <a:off x="34374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73" name="Google Shape;2073;p71"/>
            <p:cNvSpPr/>
            <p:nvPr/>
          </p:nvSpPr>
          <p:spPr>
            <a:xfrm>
              <a:off x="34374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74" name="Google Shape;2074;p71"/>
            <p:cNvSpPr/>
            <p:nvPr/>
          </p:nvSpPr>
          <p:spPr>
            <a:xfrm>
              <a:off x="34374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75" name="Google Shape;2075;p71"/>
            <p:cNvSpPr/>
            <p:nvPr/>
          </p:nvSpPr>
          <p:spPr>
            <a:xfrm>
              <a:off x="33614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76" name="Google Shape;2076;p71"/>
            <p:cNvSpPr/>
            <p:nvPr/>
          </p:nvSpPr>
          <p:spPr>
            <a:xfrm>
              <a:off x="33614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77" name="Google Shape;2077;p71"/>
            <p:cNvSpPr/>
            <p:nvPr/>
          </p:nvSpPr>
          <p:spPr>
            <a:xfrm>
              <a:off x="33614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78" name="Google Shape;2078;p71"/>
            <p:cNvSpPr/>
            <p:nvPr/>
          </p:nvSpPr>
          <p:spPr>
            <a:xfrm>
              <a:off x="33614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79" name="Google Shape;2079;p71"/>
            <p:cNvSpPr/>
            <p:nvPr/>
          </p:nvSpPr>
          <p:spPr>
            <a:xfrm>
              <a:off x="32852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80" name="Google Shape;2080;p71"/>
            <p:cNvSpPr/>
            <p:nvPr/>
          </p:nvSpPr>
          <p:spPr>
            <a:xfrm>
              <a:off x="31328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81" name="Google Shape;2081;p71"/>
            <p:cNvSpPr/>
            <p:nvPr/>
          </p:nvSpPr>
          <p:spPr>
            <a:xfrm>
              <a:off x="30568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82" name="Google Shape;2082;p71"/>
            <p:cNvSpPr/>
            <p:nvPr/>
          </p:nvSpPr>
          <p:spPr>
            <a:xfrm>
              <a:off x="30568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83" name="Google Shape;2083;p71"/>
            <p:cNvSpPr/>
            <p:nvPr/>
          </p:nvSpPr>
          <p:spPr>
            <a:xfrm>
              <a:off x="29805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84" name="Google Shape;2084;p71"/>
            <p:cNvSpPr/>
            <p:nvPr/>
          </p:nvSpPr>
          <p:spPr>
            <a:xfrm>
              <a:off x="29805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85" name="Google Shape;2085;p71"/>
            <p:cNvSpPr/>
            <p:nvPr/>
          </p:nvSpPr>
          <p:spPr>
            <a:xfrm>
              <a:off x="29805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86" name="Google Shape;2086;p71"/>
            <p:cNvSpPr/>
            <p:nvPr/>
          </p:nvSpPr>
          <p:spPr>
            <a:xfrm>
              <a:off x="29805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87" name="Google Shape;2087;p71"/>
            <p:cNvSpPr/>
            <p:nvPr/>
          </p:nvSpPr>
          <p:spPr>
            <a:xfrm>
              <a:off x="29805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88" name="Google Shape;2088;p71"/>
            <p:cNvSpPr/>
            <p:nvPr/>
          </p:nvSpPr>
          <p:spPr>
            <a:xfrm>
              <a:off x="29805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89" name="Google Shape;2089;p71"/>
            <p:cNvSpPr/>
            <p:nvPr/>
          </p:nvSpPr>
          <p:spPr>
            <a:xfrm>
              <a:off x="29043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90" name="Google Shape;2090;p71"/>
            <p:cNvSpPr/>
            <p:nvPr/>
          </p:nvSpPr>
          <p:spPr>
            <a:xfrm>
              <a:off x="29043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91" name="Google Shape;2091;p71"/>
            <p:cNvSpPr/>
            <p:nvPr/>
          </p:nvSpPr>
          <p:spPr>
            <a:xfrm>
              <a:off x="29043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92" name="Google Shape;2092;p71"/>
            <p:cNvSpPr/>
            <p:nvPr/>
          </p:nvSpPr>
          <p:spPr>
            <a:xfrm>
              <a:off x="29043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93" name="Google Shape;2093;p71"/>
            <p:cNvSpPr/>
            <p:nvPr/>
          </p:nvSpPr>
          <p:spPr>
            <a:xfrm>
              <a:off x="290437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94" name="Google Shape;2094;p71"/>
            <p:cNvSpPr/>
            <p:nvPr/>
          </p:nvSpPr>
          <p:spPr>
            <a:xfrm>
              <a:off x="290437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95" name="Google Shape;2095;p71"/>
            <p:cNvSpPr/>
            <p:nvPr/>
          </p:nvSpPr>
          <p:spPr>
            <a:xfrm>
              <a:off x="290437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96" name="Google Shape;2096;p71"/>
            <p:cNvSpPr/>
            <p:nvPr/>
          </p:nvSpPr>
          <p:spPr>
            <a:xfrm>
              <a:off x="282815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6" y="1"/>
                  </a:moveTo>
                  <a:cubicBezTo>
                    <a:pt x="1072" y="1"/>
                    <a:pt x="1069" y="1"/>
                    <a:pt x="1066" y="1"/>
                  </a:cubicBez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97" name="Google Shape;2097;p71"/>
            <p:cNvSpPr/>
            <p:nvPr/>
          </p:nvSpPr>
          <p:spPr>
            <a:xfrm>
              <a:off x="28281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98" name="Google Shape;2098;p71"/>
            <p:cNvSpPr/>
            <p:nvPr/>
          </p:nvSpPr>
          <p:spPr>
            <a:xfrm>
              <a:off x="28281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99" name="Google Shape;2099;p71"/>
            <p:cNvSpPr/>
            <p:nvPr/>
          </p:nvSpPr>
          <p:spPr>
            <a:xfrm>
              <a:off x="28281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00" name="Google Shape;2100;p71"/>
            <p:cNvSpPr/>
            <p:nvPr/>
          </p:nvSpPr>
          <p:spPr>
            <a:xfrm>
              <a:off x="28281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01" name="Google Shape;2101;p71"/>
            <p:cNvSpPr/>
            <p:nvPr/>
          </p:nvSpPr>
          <p:spPr>
            <a:xfrm>
              <a:off x="282815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02" name="Google Shape;2102;p71"/>
            <p:cNvSpPr/>
            <p:nvPr/>
          </p:nvSpPr>
          <p:spPr>
            <a:xfrm>
              <a:off x="28281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03" name="Google Shape;2103;p71"/>
            <p:cNvSpPr/>
            <p:nvPr/>
          </p:nvSpPr>
          <p:spPr>
            <a:xfrm>
              <a:off x="282815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04" name="Google Shape;2104;p71"/>
            <p:cNvSpPr/>
            <p:nvPr/>
          </p:nvSpPr>
          <p:spPr>
            <a:xfrm>
              <a:off x="27519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05" name="Google Shape;2105;p71"/>
            <p:cNvSpPr/>
            <p:nvPr/>
          </p:nvSpPr>
          <p:spPr>
            <a:xfrm>
              <a:off x="27519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06" name="Google Shape;2106;p71"/>
            <p:cNvSpPr/>
            <p:nvPr/>
          </p:nvSpPr>
          <p:spPr>
            <a:xfrm>
              <a:off x="27519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07" name="Google Shape;2107;p71"/>
            <p:cNvSpPr/>
            <p:nvPr/>
          </p:nvSpPr>
          <p:spPr>
            <a:xfrm>
              <a:off x="27519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08" name="Google Shape;2108;p71"/>
            <p:cNvSpPr/>
            <p:nvPr/>
          </p:nvSpPr>
          <p:spPr>
            <a:xfrm>
              <a:off x="275195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09" name="Google Shape;2109;p71"/>
            <p:cNvSpPr/>
            <p:nvPr/>
          </p:nvSpPr>
          <p:spPr>
            <a:xfrm>
              <a:off x="2751950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10" name="Google Shape;2110;p71"/>
            <p:cNvSpPr/>
            <p:nvPr/>
          </p:nvSpPr>
          <p:spPr>
            <a:xfrm>
              <a:off x="27519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11" name="Google Shape;2111;p71"/>
            <p:cNvSpPr/>
            <p:nvPr/>
          </p:nvSpPr>
          <p:spPr>
            <a:xfrm>
              <a:off x="2751950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12" name="Google Shape;2112;p71"/>
            <p:cNvSpPr/>
            <p:nvPr/>
          </p:nvSpPr>
          <p:spPr>
            <a:xfrm>
              <a:off x="26759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13" name="Google Shape;2113;p71"/>
            <p:cNvSpPr/>
            <p:nvPr/>
          </p:nvSpPr>
          <p:spPr>
            <a:xfrm>
              <a:off x="26759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14" name="Google Shape;2114;p71"/>
            <p:cNvSpPr/>
            <p:nvPr/>
          </p:nvSpPr>
          <p:spPr>
            <a:xfrm>
              <a:off x="26759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15" name="Google Shape;2115;p71"/>
            <p:cNvSpPr/>
            <p:nvPr/>
          </p:nvSpPr>
          <p:spPr>
            <a:xfrm>
              <a:off x="26759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16" name="Google Shape;2116;p71"/>
            <p:cNvSpPr/>
            <p:nvPr/>
          </p:nvSpPr>
          <p:spPr>
            <a:xfrm>
              <a:off x="267592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17" name="Google Shape;2117;p71"/>
            <p:cNvSpPr/>
            <p:nvPr/>
          </p:nvSpPr>
          <p:spPr>
            <a:xfrm>
              <a:off x="267592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18" name="Google Shape;2118;p71"/>
            <p:cNvSpPr/>
            <p:nvPr/>
          </p:nvSpPr>
          <p:spPr>
            <a:xfrm>
              <a:off x="26759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19" name="Google Shape;2119;p71"/>
            <p:cNvSpPr/>
            <p:nvPr/>
          </p:nvSpPr>
          <p:spPr>
            <a:xfrm>
              <a:off x="267592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20" name="Google Shape;2120;p71"/>
            <p:cNvSpPr/>
            <p:nvPr/>
          </p:nvSpPr>
          <p:spPr>
            <a:xfrm>
              <a:off x="25997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21" name="Google Shape;2121;p71"/>
            <p:cNvSpPr/>
            <p:nvPr/>
          </p:nvSpPr>
          <p:spPr>
            <a:xfrm>
              <a:off x="25997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22" name="Google Shape;2122;p71"/>
            <p:cNvSpPr/>
            <p:nvPr/>
          </p:nvSpPr>
          <p:spPr>
            <a:xfrm>
              <a:off x="25997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23" name="Google Shape;2123;p71"/>
            <p:cNvSpPr/>
            <p:nvPr/>
          </p:nvSpPr>
          <p:spPr>
            <a:xfrm>
              <a:off x="25997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24" name="Google Shape;2124;p71"/>
            <p:cNvSpPr/>
            <p:nvPr/>
          </p:nvSpPr>
          <p:spPr>
            <a:xfrm>
              <a:off x="25997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25" name="Google Shape;2125;p71"/>
            <p:cNvSpPr/>
            <p:nvPr/>
          </p:nvSpPr>
          <p:spPr>
            <a:xfrm>
              <a:off x="25997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26" name="Google Shape;2126;p71"/>
            <p:cNvSpPr/>
            <p:nvPr/>
          </p:nvSpPr>
          <p:spPr>
            <a:xfrm>
              <a:off x="259972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27" name="Google Shape;2127;p71"/>
            <p:cNvSpPr/>
            <p:nvPr/>
          </p:nvSpPr>
          <p:spPr>
            <a:xfrm>
              <a:off x="259972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28" name="Google Shape;2128;p71"/>
            <p:cNvSpPr/>
            <p:nvPr/>
          </p:nvSpPr>
          <p:spPr>
            <a:xfrm>
              <a:off x="259972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29" name="Google Shape;2129;p71"/>
            <p:cNvSpPr/>
            <p:nvPr/>
          </p:nvSpPr>
          <p:spPr>
            <a:xfrm>
              <a:off x="25235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30" name="Google Shape;2130;p71"/>
            <p:cNvSpPr/>
            <p:nvPr/>
          </p:nvSpPr>
          <p:spPr>
            <a:xfrm>
              <a:off x="25235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31" name="Google Shape;2131;p71"/>
            <p:cNvSpPr/>
            <p:nvPr/>
          </p:nvSpPr>
          <p:spPr>
            <a:xfrm>
              <a:off x="25235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32" name="Google Shape;2132;p71"/>
            <p:cNvSpPr/>
            <p:nvPr/>
          </p:nvSpPr>
          <p:spPr>
            <a:xfrm>
              <a:off x="25235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33" name="Google Shape;2133;p71"/>
            <p:cNvSpPr/>
            <p:nvPr/>
          </p:nvSpPr>
          <p:spPr>
            <a:xfrm>
              <a:off x="25235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34" name="Google Shape;2134;p71"/>
            <p:cNvSpPr/>
            <p:nvPr/>
          </p:nvSpPr>
          <p:spPr>
            <a:xfrm>
              <a:off x="25235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35" name="Google Shape;2135;p71"/>
            <p:cNvSpPr/>
            <p:nvPr/>
          </p:nvSpPr>
          <p:spPr>
            <a:xfrm>
              <a:off x="252350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36" name="Google Shape;2136;p71"/>
            <p:cNvSpPr/>
            <p:nvPr/>
          </p:nvSpPr>
          <p:spPr>
            <a:xfrm>
              <a:off x="2523500" y="11905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37" name="Google Shape;2137;p71"/>
            <p:cNvSpPr/>
            <p:nvPr/>
          </p:nvSpPr>
          <p:spPr>
            <a:xfrm>
              <a:off x="25235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38" name="Google Shape;2138;p71"/>
            <p:cNvSpPr/>
            <p:nvPr/>
          </p:nvSpPr>
          <p:spPr>
            <a:xfrm>
              <a:off x="252350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39" name="Google Shape;2139;p71"/>
            <p:cNvSpPr/>
            <p:nvPr/>
          </p:nvSpPr>
          <p:spPr>
            <a:xfrm>
              <a:off x="244730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40" name="Google Shape;2140;p71"/>
            <p:cNvSpPr/>
            <p:nvPr/>
          </p:nvSpPr>
          <p:spPr>
            <a:xfrm>
              <a:off x="244730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41" name="Google Shape;2141;p71"/>
            <p:cNvSpPr/>
            <p:nvPr/>
          </p:nvSpPr>
          <p:spPr>
            <a:xfrm>
              <a:off x="244730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42" name="Google Shape;2142;p71"/>
            <p:cNvSpPr/>
            <p:nvPr/>
          </p:nvSpPr>
          <p:spPr>
            <a:xfrm>
              <a:off x="244730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43" name="Google Shape;2143;p71"/>
            <p:cNvSpPr/>
            <p:nvPr/>
          </p:nvSpPr>
          <p:spPr>
            <a:xfrm>
              <a:off x="244730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44" name="Google Shape;2144;p71"/>
            <p:cNvSpPr/>
            <p:nvPr/>
          </p:nvSpPr>
          <p:spPr>
            <a:xfrm>
              <a:off x="244730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45" name="Google Shape;2145;p71"/>
            <p:cNvSpPr/>
            <p:nvPr/>
          </p:nvSpPr>
          <p:spPr>
            <a:xfrm>
              <a:off x="2447300" y="12665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0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46" name="Google Shape;2146;p71"/>
            <p:cNvSpPr/>
            <p:nvPr/>
          </p:nvSpPr>
          <p:spPr>
            <a:xfrm>
              <a:off x="2447300" y="11905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47" name="Google Shape;2147;p71"/>
            <p:cNvSpPr/>
            <p:nvPr/>
          </p:nvSpPr>
          <p:spPr>
            <a:xfrm>
              <a:off x="2447300" y="11143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48" name="Google Shape;2148;p71"/>
            <p:cNvSpPr/>
            <p:nvPr/>
          </p:nvSpPr>
          <p:spPr>
            <a:xfrm>
              <a:off x="2447300" y="1038125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49" name="Google Shape;2149;p71"/>
            <p:cNvSpPr/>
            <p:nvPr/>
          </p:nvSpPr>
          <p:spPr>
            <a:xfrm>
              <a:off x="23712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50" name="Google Shape;2150;p71"/>
            <p:cNvSpPr/>
            <p:nvPr/>
          </p:nvSpPr>
          <p:spPr>
            <a:xfrm>
              <a:off x="23712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51" name="Google Shape;2151;p71"/>
            <p:cNvSpPr/>
            <p:nvPr/>
          </p:nvSpPr>
          <p:spPr>
            <a:xfrm>
              <a:off x="23712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52" name="Google Shape;2152;p71"/>
            <p:cNvSpPr/>
            <p:nvPr/>
          </p:nvSpPr>
          <p:spPr>
            <a:xfrm>
              <a:off x="23712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53" name="Google Shape;2153;p71"/>
            <p:cNvSpPr/>
            <p:nvPr/>
          </p:nvSpPr>
          <p:spPr>
            <a:xfrm>
              <a:off x="23712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54" name="Google Shape;2154;p71"/>
            <p:cNvSpPr/>
            <p:nvPr/>
          </p:nvSpPr>
          <p:spPr>
            <a:xfrm>
              <a:off x="23712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55" name="Google Shape;2155;p71"/>
            <p:cNvSpPr/>
            <p:nvPr/>
          </p:nvSpPr>
          <p:spPr>
            <a:xfrm>
              <a:off x="23712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56" name="Google Shape;2156;p71"/>
            <p:cNvSpPr/>
            <p:nvPr/>
          </p:nvSpPr>
          <p:spPr>
            <a:xfrm>
              <a:off x="23712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57" name="Google Shape;2157;p71"/>
            <p:cNvSpPr/>
            <p:nvPr/>
          </p:nvSpPr>
          <p:spPr>
            <a:xfrm>
              <a:off x="237127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58" name="Google Shape;2158;p71"/>
            <p:cNvSpPr/>
            <p:nvPr/>
          </p:nvSpPr>
          <p:spPr>
            <a:xfrm>
              <a:off x="22950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59" name="Google Shape;2159;p71"/>
            <p:cNvSpPr/>
            <p:nvPr/>
          </p:nvSpPr>
          <p:spPr>
            <a:xfrm>
              <a:off x="22950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60" name="Google Shape;2160;p71"/>
            <p:cNvSpPr/>
            <p:nvPr/>
          </p:nvSpPr>
          <p:spPr>
            <a:xfrm>
              <a:off x="229507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61" name="Google Shape;2161;p71"/>
            <p:cNvSpPr/>
            <p:nvPr/>
          </p:nvSpPr>
          <p:spPr>
            <a:xfrm>
              <a:off x="229507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62" name="Google Shape;2162;p71"/>
            <p:cNvSpPr/>
            <p:nvPr/>
          </p:nvSpPr>
          <p:spPr>
            <a:xfrm>
              <a:off x="22186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7" y="9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63" name="Google Shape;2163;p71"/>
            <p:cNvSpPr/>
            <p:nvPr/>
          </p:nvSpPr>
          <p:spPr>
            <a:xfrm>
              <a:off x="221865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64" name="Google Shape;2164;p71"/>
            <p:cNvSpPr/>
            <p:nvPr/>
          </p:nvSpPr>
          <p:spPr>
            <a:xfrm>
              <a:off x="22186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65" name="Google Shape;2165;p71"/>
            <p:cNvSpPr/>
            <p:nvPr/>
          </p:nvSpPr>
          <p:spPr>
            <a:xfrm>
              <a:off x="214242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66" name="Google Shape;2166;p71"/>
            <p:cNvSpPr/>
            <p:nvPr/>
          </p:nvSpPr>
          <p:spPr>
            <a:xfrm>
              <a:off x="214242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67" name="Google Shape;2167;p71"/>
            <p:cNvSpPr/>
            <p:nvPr/>
          </p:nvSpPr>
          <p:spPr>
            <a:xfrm>
              <a:off x="275195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68" name="Google Shape;2168;p71"/>
            <p:cNvSpPr/>
            <p:nvPr/>
          </p:nvSpPr>
          <p:spPr>
            <a:xfrm>
              <a:off x="2751950" y="3551925"/>
              <a:ext cx="62350" cy="53300"/>
            </a:xfrm>
            <a:custGeom>
              <a:avLst/>
              <a:gdLst/>
              <a:ahLst/>
              <a:cxnLst/>
              <a:rect l="l" t="t" r="r" b="b"/>
              <a:pathLst>
                <a:path w="2494" h="2132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0"/>
                    <a:pt x="0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4" y="2033"/>
                    <a:pt x="1821" y="1814"/>
                  </a:cubicBezTo>
                  <a:cubicBezTo>
                    <a:pt x="2493" y="1141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69" name="Google Shape;2169;p71"/>
            <p:cNvSpPr/>
            <p:nvPr/>
          </p:nvSpPr>
          <p:spPr>
            <a:xfrm>
              <a:off x="2751950" y="3475725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4" y="2032"/>
                    <a:pt x="1821" y="1813"/>
                  </a:cubicBezTo>
                  <a:cubicBezTo>
                    <a:pt x="2493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70" name="Google Shape;2170;p71"/>
            <p:cNvSpPr/>
            <p:nvPr/>
          </p:nvSpPr>
          <p:spPr>
            <a:xfrm>
              <a:off x="2675925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71" name="Google Shape;2171;p71"/>
            <p:cNvSpPr/>
            <p:nvPr/>
          </p:nvSpPr>
          <p:spPr>
            <a:xfrm>
              <a:off x="267572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9" y="1073"/>
                  </a:cubicBezTo>
                  <a:cubicBezTo>
                    <a:pt x="9" y="1715"/>
                    <a:pt x="535" y="2139"/>
                    <a:pt x="1081" y="2139"/>
                  </a:cubicBezTo>
                  <a:cubicBezTo>
                    <a:pt x="1345" y="2139"/>
                    <a:pt x="1613" y="2040"/>
                    <a:pt x="1830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72" name="Google Shape;2172;p71"/>
            <p:cNvSpPr/>
            <p:nvPr/>
          </p:nvSpPr>
          <p:spPr>
            <a:xfrm>
              <a:off x="26759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73" name="Google Shape;2173;p71"/>
            <p:cNvSpPr/>
            <p:nvPr/>
          </p:nvSpPr>
          <p:spPr>
            <a:xfrm>
              <a:off x="26759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74" name="Google Shape;2174;p71"/>
            <p:cNvSpPr/>
            <p:nvPr/>
          </p:nvSpPr>
          <p:spPr>
            <a:xfrm>
              <a:off x="2675925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75" name="Google Shape;2175;p71"/>
            <p:cNvSpPr/>
            <p:nvPr/>
          </p:nvSpPr>
          <p:spPr>
            <a:xfrm>
              <a:off x="26759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76" name="Google Shape;2176;p71"/>
            <p:cNvSpPr/>
            <p:nvPr/>
          </p:nvSpPr>
          <p:spPr>
            <a:xfrm>
              <a:off x="2599725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77" name="Google Shape;2177;p71"/>
            <p:cNvSpPr/>
            <p:nvPr/>
          </p:nvSpPr>
          <p:spPr>
            <a:xfrm>
              <a:off x="2599725" y="3780375"/>
              <a:ext cx="62400" cy="53475"/>
            </a:xfrm>
            <a:custGeom>
              <a:avLst/>
              <a:gdLst/>
              <a:ahLst/>
              <a:cxnLst/>
              <a:rect l="l" t="t" r="r" b="b"/>
              <a:pathLst>
                <a:path w="2496" h="2139" extrusionOk="0">
                  <a:moveTo>
                    <a:pt x="1065" y="0"/>
                  </a:moveTo>
                  <a:cubicBezTo>
                    <a:pt x="472" y="0"/>
                    <a:pt x="0" y="480"/>
                    <a:pt x="0" y="1073"/>
                  </a:cubicBezTo>
                  <a:cubicBezTo>
                    <a:pt x="0" y="1715"/>
                    <a:pt x="526" y="2139"/>
                    <a:pt x="1073" y="2139"/>
                  </a:cubicBezTo>
                  <a:cubicBezTo>
                    <a:pt x="1336" y="2139"/>
                    <a:pt x="1604" y="2040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78" name="Google Shape;2178;p71"/>
            <p:cNvSpPr/>
            <p:nvPr/>
          </p:nvSpPr>
          <p:spPr>
            <a:xfrm>
              <a:off x="2599725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79" name="Google Shape;2179;p71"/>
            <p:cNvSpPr/>
            <p:nvPr/>
          </p:nvSpPr>
          <p:spPr>
            <a:xfrm>
              <a:off x="2599725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80" name="Google Shape;2180;p71"/>
            <p:cNvSpPr/>
            <p:nvPr/>
          </p:nvSpPr>
          <p:spPr>
            <a:xfrm>
              <a:off x="2599725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81" name="Google Shape;2181;p71"/>
            <p:cNvSpPr/>
            <p:nvPr/>
          </p:nvSpPr>
          <p:spPr>
            <a:xfrm>
              <a:off x="2599725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82" name="Google Shape;2182;p71"/>
            <p:cNvSpPr/>
            <p:nvPr/>
          </p:nvSpPr>
          <p:spPr>
            <a:xfrm>
              <a:off x="2523500" y="393280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83" name="Google Shape;2183;p71"/>
            <p:cNvSpPr/>
            <p:nvPr/>
          </p:nvSpPr>
          <p:spPr>
            <a:xfrm>
              <a:off x="2523500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84" name="Google Shape;2184;p71"/>
            <p:cNvSpPr/>
            <p:nvPr/>
          </p:nvSpPr>
          <p:spPr>
            <a:xfrm>
              <a:off x="252350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85" name="Google Shape;2185;p71"/>
            <p:cNvSpPr/>
            <p:nvPr/>
          </p:nvSpPr>
          <p:spPr>
            <a:xfrm>
              <a:off x="25235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86" name="Google Shape;2186;p71"/>
            <p:cNvSpPr/>
            <p:nvPr/>
          </p:nvSpPr>
          <p:spPr>
            <a:xfrm>
              <a:off x="2523500" y="362795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66" y="0"/>
                  </a:moveTo>
                  <a:cubicBezTo>
                    <a:pt x="480" y="8"/>
                    <a:pt x="1" y="488"/>
                    <a:pt x="1" y="1073"/>
                  </a:cubicBezTo>
                  <a:cubicBezTo>
                    <a:pt x="1" y="1715"/>
                    <a:pt x="527" y="2139"/>
                    <a:pt x="1073" y="2139"/>
                  </a:cubicBezTo>
                  <a:cubicBezTo>
                    <a:pt x="1337" y="2139"/>
                    <a:pt x="1605" y="2040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87" name="Google Shape;2187;p71"/>
            <p:cNvSpPr/>
            <p:nvPr/>
          </p:nvSpPr>
          <p:spPr>
            <a:xfrm>
              <a:off x="25235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88" name="Google Shape;2188;p71"/>
            <p:cNvSpPr/>
            <p:nvPr/>
          </p:nvSpPr>
          <p:spPr>
            <a:xfrm>
              <a:off x="25235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89" name="Google Shape;2189;p71"/>
            <p:cNvSpPr/>
            <p:nvPr/>
          </p:nvSpPr>
          <p:spPr>
            <a:xfrm>
              <a:off x="25235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90" name="Google Shape;2190;p71"/>
            <p:cNvSpPr/>
            <p:nvPr/>
          </p:nvSpPr>
          <p:spPr>
            <a:xfrm>
              <a:off x="2447300" y="40852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96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91" name="Google Shape;2191;p71"/>
            <p:cNvSpPr/>
            <p:nvPr/>
          </p:nvSpPr>
          <p:spPr>
            <a:xfrm>
              <a:off x="2447300" y="40090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9" y="2134"/>
                    <a:pt x="1078" y="2134"/>
                  </a:cubicBezTo>
                  <a:cubicBezTo>
                    <a:pt x="1339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92" name="Google Shape;2192;p71"/>
            <p:cNvSpPr/>
            <p:nvPr/>
          </p:nvSpPr>
          <p:spPr>
            <a:xfrm>
              <a:off x="2447300" y="3932800"/>
              <a:ext cx="62200" cy="53475"/>
            </a:xfrm>
            <a:custGeom>
              <a:avLst/>
              <a:gdLst/>
              <a:ahLst/>
              <a:cxnLst/>
              <a:rect l="l" t="t" r="r" b="b"/>
              <a:pathLst>
                <a:path w="2488" h="2139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4" y="2041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93" name="Google Shape;2193;p71"/>
            <p:cNvSpPr/>
            <p:nvPr/>
          </p:nvSpPr>
          <p:spPr>
            <a:xfrm>
              <a:off x="2447300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94" name="Google Shape;2194;p71"/>
            <p:cNvSpPr/>
            <p:nvPr/>
          </p:nvSpPr>
          <p:spPr>
            <a:xfrm>
              <a:off x="2447300" y="3780375"/>
              <a:ext cx="62400" cy="53475"/>
            </a:xfrm>
            <a:custGeom>
              <a:avLst/>
              <a:gdLst/>
              <a:ahLst/>
              <a:cxnLst/>
              <a:rect l="l" t="t" r="r" b="b"/>
              <a:pathLst>
                <a:path w="2496" h="2139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7" y="2139"/>
                  </a:cubicBezTo>
                  <a:cubicBezTo>
                    <a:pt x="1341" y="2139"/>
                    <a:pt x="1610" y="2040"/>
                    <a:pt x="1829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95" name="Google Shape;2195;p71"/>
            <p:cNvSpPr/>
            <p:nvPr/>
          </p:nvSpPr>
          <p:spPr>
            <a:xfrm>
              <a:off x="2447300" y="37041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96" name="Google Shape;2196;p71"/>
            <p:cNvSpPr/>
            <p:nvPr/>
          </p:nvSpPr>
          <p:spPr>
            <a:xfrm>
              <a:off x="2447300" y="362795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8" y="2137"/>
                    <a:pt x="1076" y="2137"/>
                  </a:cubicBezTo>
                  <a:cubicBezTo>
                    <a:pt x="1339" y="2137"/>
                    <a:pt x="1605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97" name="Google Shape;2197;p71"/>
            <p:cNvSpPr/>
            <p:nvPr/>
          </p:nvSpPr>
          <p:spPr>
            <a:xfrm>
              <a:off x="2447300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98" name="Google Shape;2198;p71"/>
            <p:cNvSpPr/>
            <p:nvPr/>
          </p:nvSpPr>
          <p:spPr>
            <a:xfrm>
              <a:off x="2447300" y="34757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99" name="Google Shape;2199;p71"/>
            <p:cNvSpPr/>
            <p:nvPr/>
          </p:nvSpPr>
          <p:spPr>
            <a:xfrm>
              <a:off x="2447300" y="33995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00" name="Google Shape;2200;p71"/>
            <p:cNvSpPr/>
            <p:nvPr/>
          </p:nvSpPr>
          <p:spPr>
            <a:xfrm>
              <a:off x="2447300" y="332330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01" name="Google Shape;2201;p71"/>
            <p:cNvSpPr/>
            <p:nvPr/>
          </p:nvSpPr>
          <p:spPr>
            <a:xfrm>
              <a:off x="2371275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02" name="Google Shape;2202;p71"/>
            <p:cNvSpPr/>
            <p:nvPr/>
          </p:nvSpPr>
          <p:spPr>
            <a:xfrm>
              <a:off x="2371275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03" name="Google Shape;2203;p71"/>
            <p:cNvSpPr/>
            <p:nvPr/>
          </p:nvSpPr>
          <p:spPr>
            <a:xfrm>
              <a:off x="23712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7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04" name="Google Shape;2204;p71"/>
            <p:cNvSpPr/>
            <p:nvPr/>
          </p:nvSpPr>
          <p:spPr>
            <a:xfrm>
              <a:off x="23712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05" name="Google Shape;2205;p71"/>
            <p:cNvSpPr/>
            <p:nvPr/>
          </p:nvSpPr>
          <p:spPr>
            <a:xfrm>
              <a:off x="2371075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5" y="2041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06" name="Google Shape;2206;p71"/>
            <p:cNvSpPr/>
            <p:nvPr/>
          </p:nvSpPr>
          <p:spPr>
            <a:xfrm>
              <a:off x="2371075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07" name="Google Shape;2207;p71"/>
            <p:cNvSpPr/>
            <p:nvPr/>
          </p:nvSpPr>
          <p:spPr>
            <a:xfrm>
              <a:off x="237107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08" name="Google Shape;2208;p71"/>
            <p:cNvSpPr/>
            <p:nvPr/>
          </p:nvSpPr>
          <p:spPr>
            <a:xfrm>
              <a:off x="237127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09" name="Google Shape;2209;p71"/>
            <p:cNvSpPr/>
            <p:nvPr/>
          </p:nvSpPr>
          <p:spPr>
            <a:xfrm>
              <a:off x="237127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10" name="Google Shape;2210;p71"/>
            <p:cNvSpPr/>
            <p:nvPr/>
          </p:nvSpPr>
          <p:spPr>
            <a:xfrm>
              <a:off x="2371075" y="35519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11" name="Google Shape;2211;p71"/>
            <p:cNvSpPr/>
            <p:nvPr/>
          </p:nvSpPr>
          <p:spPr>
            <a:xfrm>
              <a:off x="23710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12" name="Google Shape;2212;p71"/>
            <p:cNvSpPr/>
            <p:nvPr/>
          </p:nvSpPr>
          <p:spPr>
            <a:xfrm>
              <a:off x="237107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13" name="Google Shape;2213;p71"/>
            <p:cNvSpPr/>
            <p:nvPr/>
          </p:nvSpPr>
          <p:spPr>
            <a:xfrm>
              <a:off x="237107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54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14" name="Google Shape;2214;p71"/>
            <p:cNvSpPr/>
            <p:nvPr/>
          </p:nvSpPr>
          <p:spPr>
            <a:xfrm>
              <a:off x="23710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55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15" name="Google Shape;2215;p71"/>
            <p:cNvSpPr/>
            <p:nvPr/>
          </p:nvSpPr>
          <p:spPr>
            <a:xfrm>
              <a:off x="2295075" y="43136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16" name="Google Shape;2216;p71"/>
            <p:cNvSpPr/>
            <p:nvPr/>
          </p:nvSpPr>
          <p:spPr>
            <a:xfrm>
              <a:off x="2295075" y="42374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17" name="Google Shape;2217;p71"/>
            <p:cNvSpPr/>
            <p:nvPr/>
          </p:nvSpPr>
          <p:spPr>
            <a:xfrm>
              <a:off x="2295075" y="41614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18" name="Google Shape;2218;p71"/>
            <p:cNvSpPr/>
            <p:nvPr/>
          </p:nvSpPr>
          <p:spPr>
            <a:xfrm>
              <a:off x="2295075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19" name="Google Shape;2219;p71"/>
            <p:cNvSpPr/>
            <p:nvPr/>
          </p:nvSpPr>
          <p:spPr>
            <a:xfrm>
              <a:off x="2295075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20" name="Google Shape;2220;p71"/>
            <p:cNvSpPr/>
            <p:nvPr/>
          </p:nvSpPr>
          <p:spPr>
            <a:xfrm>
              <a:off x="2294850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9" y="1073"/>
                  </a:cubicBezTo>
                  <a:cubicBezTo>
                    <a:pt x="9" y="1715"/>
                    <a:pt x="531" y="2139"/>
                    <a:pt x="1078" y="2139"/>
                  </a:cubicBezTo>
                  <a:cubicBezTo>
                    <a:pt x="1342" y="2139"/>
                    <a:pt x="1611" y="2041"/>
                    <a:pt x="1830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21" name="Google Shape;2221;p71"/>
            <p:cNvSpPr/>
            <p:nvPr/>
          </p:nvSpPr>
          <p:spPr>
            <a:xfrm>
              <a:off x="2295075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22" name="Google Shape;2222;p71"/>
            <p:cNvSpPr/>
            <p:nvPr/>
          </p:nvSpPr>
          <p:spPr>
            <a:xfrm>
              <a:off x="2294850" y="3780375"/>
              <a:ext cx="62625" cy="53475"/>
            </a:xfrm>
            <a:custGeom>
              <a:avLst/>
              <a:gdLst/>
              <a:ahLst/>
              <a:cxnLst/>
              <a:rect l="l" t="t" r="r" b="b"/>
              <a:pathLst>
                <a:path w="2505" h="2139" extrusionOk="0">
                  <a:moveTo>
                    <a:pt x="1074" y="0"/>
                  </a:moveTo>
                  <a:cubicBezTo>
                    <a:pt x="481" y="0"/>
                    <a:pt x="1" y="480"/>
                    <a:pt x="9" y="1073"/>
                  </a:cubicBezTo>
                  <a:cubicBezTo>
                    <a:pt x="9" y="1715"/>
                    <a:pt x="535" y="2139"/>
                    <a:pt x="1082" y="2139"/>
                  </a:cubicBezTo>
                  <a:cubicBezTo>
                    <a:pt x="1345" y="2139"/>
                    <a:pt x="1613" y="2040"/>
                    <a:pt x="1830" y="1821"/>
                  </a:cubicBezTo>
                  <a:cubicBezTo>
                    <a:pt x="2505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23" name="Google Shape;2223;p71"/>
            <p:cNvSpPr/>
            <p:nvPr/>
          </p:nvSpPr>
          <p:spPr>
            <a:xfrm>
              <a:off x="2295075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24" name="Google Shape;2224;p71"/>
            <p:cNvSpPr/>
            <p:nvPr/>
          </p:nvSpPr>
          <p:spPr>
            <a:xfrm>
              <a:off x="2295075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25" name="Google Shape;2225;p71"/>
            <p:cNvSpPr/>
            <p:nvPr/>
          </p:nvSpPr>
          <p:spPr>
            <a:xfrm>
              <a:off x="2295075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26" name="Google Shape;2226;p71"/>
            <p:cNvSpPr/>
            <p:nvPr/>
          </p:nvSpPr>
          <p:spPr>
            <a:xfrm>
              <a:off x="2295075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27" name="Google Shape;2227;p71"/>
            <p:cNvSpPr/>
            <p:nvPr/>
          </p:nvSpPr>
          <p:spPr>
            <a:xfrm>
              <a:off x="2295075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28" name="Google Shape;2228;p71"/>
            <p:cNvSpPr/>
            <p:nvPr/>
          </p:nvSpPr>
          <p:spPr>
            <a:xfrm>
              <a:off x="229492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4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29" name="Google Shape;2229;p71"/>
            <p:cNvSpPr/>
            <p:nvPr/>
          </p:nvSpPr>
          <p:spPr>
            <a:xfrm>
              <a:off x="2294925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30" name="Google Shape;2230;p71"/>
            <p:cNvSpPr/>
            <p:nvPr/>
          </p:nvSpPr>
          <p:spPr>
            <a:xfrm>
              <a:off x="2295075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2"/>
                    <a:pt x="1813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31" name="Google Shape;2231;p71"/>
            <p:cNvSpPr/>
            <p:nvPr/>
          </p:nvSpPr>
          <p:spPr>
            <a:xfrm>
              <a:off x="22950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32" name="Google Shape;2232;p71"/>
            <p:cNvSpPr/>
            <p:nvPr/>
          </p:nvSpPr>
          <p:spPr>
            <a:xfrm>
              <a:off x="221865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33" name="Google Shape;2233;p71"/>
            <p:cNvSpPr/>
            <p:nvPr/>
          </p:nvSpPr>
          <p:spPr>
            <a:xfrm>
              <a:off x="2218650" y="43136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34" name="Google Shape;2234;p71"/>
            <p:cNvSpPr/>
            <p:nvPr/>
          </p:nvSpPr>
          <p:spPr>
            <a:xfrm>
              <a:off x="2218650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74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35" name="Google Shape;2235;p71"/>
            <p:cNvSpPr/>
            <p:nvPr/>
          </p:nvSpPr>
          <p:spPr>
            <a:xfrm>
              <a:off x="2218650" y="41614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36" name="Google Shape;2236;p71"/>
            <p:cNvSpPr/>
            <p:nvPr/>
          </p:nvSpPr>
          <p:spPr>
            <a:xfrm>
              <a:off x="22186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37" name="Google Shape;2237;p71"/>
            <p:cNvSpPr/>
            <p:nvPr/>
          </p:nvSpPr>
          <p:spPr>
            <a:xfrm>
              <a:off x="22186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38" name="Google Shape;2238;p71"/>
            <p:cNvSpPr/>
            <p:nvPr/>
          </p:nvSpPr>
          <p:spPr>
            <a:xfrm>
              <a:off x="2218650" y="393280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74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5" y="2041"/>
                    <a:pt x="1821" y="1821"/>
                  </a:cubicBezTo>
                  <a:cubicBezTo>
                    <a:pt x="2488" y="1146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39" name="Google Shape;2239;p71"/>
            <p:cNvSpPr/>
            <p:nvPr/>
          </p:nvSpPr>
          <p:spPr>
            <a:xfrm>
              <a:off x="2218650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40" name="Google Shape;2240;p71"/>
            <p:cNvSpPr/>
            <p:nvPr/>
          </p:nvSpPr>
          <p:spPr>
            <a:xfrm>
              <a:off x="221865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7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41" name="Google Shape;2241;p71"/>
            <p:cNvSpPr/>
            <p:nvPr/>
          </p:nvSpPr>
          <p:spPr>
            <a:xfrm>
              <a:off x="22186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42" name="Google Shape;2242;p71"/>
            <p:cNvSpPr/>
            <p:nvPr/>
          </p:nvSpPr>
          <p:spPr>
            <a:xfrm>
              <a:off x="221865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74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43" name="Google Shape;2243;p71"/>
            <p:cNvSpPr/>
            <p:nvPr/>
          </p:nvSpPr>
          <p:spPr>
            <a:xfrm>
              <a:off x="221865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44" name="Google Shape;2244;p71"/>
            <p:cNvSpPr/>
            <p:nvPr/>
          </p:nvSpPr>
          <p:spPr>
            <a:xfrm>
              <a:off x="22186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45" name="Google Shape;2245;p71"/>
            <p:cNvSpPr/>
            <p:nvPr/>
          </p:nvSpPr>
          <p:spPr>
            <a:xfrm>
              <a:off x="221865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46" name="Google Shape;2246;p71"/>
            <p:cNvSpPr/>
            <p:nvPr/>
          </p:nvSpPr>
          <p:spPr>
            <a:xfrm>
              <a:off x="221865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47" name="Google Shape;2247;p71"/>
            <p:cNvSpPr/>
            <p:nvPr/>
          </p:nvSpPr>
          <p:spPr>
            <a:xfrm>
              <a:off x="2218650" y="3247075"/>
              <a:ext cx="62425" cy="53500"/>
            </a:xfrm>
            <a:custGeom>
              <a:avLst/>
              <a:gdLst/>
              <a:ahLst/>
              <a:cxnLst/>
              <a:rect l="l" t="t" r="r" b="b"/>
              <a:pathLst>
                <a:path w="2497" h="2140" extrusionOk="0">
                  <a:moveTo>
                    <a:pt x="1074" y="1"/>
                  </a:moveTo>
                  <a:cubicBezTo>
                    <a:pt x="480" y="9"/>
                    <a:pt x="9" y="480"/>
                    <a:pt x="0" y="1066"/>
                  </a:cubicBezTo>
                  <a:cubicBezTo>
                    <a:pt x="0" y="1711"/>
                    <a:pt x="529" y="2140"/>
                    <a:pt x="1079" y="2140"/>
                  </a:cubicBezTo>
                  <a:cubicBezTo>
                    <a:pt x="1339" y="2140"/>
                    <a:pt x="1605" y="2044"/>
                    <a:pt x="1821" y="1830"/>
                  </a:cubicBezTo>
                  <a:cubicBezTo>
                    <a:pt x="2496" y="1155"/>
                    <a:pt x="2017" y="9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48" name="Google Shape;2248;p71"/>
            <p:cNvSpPr/>
            <p:nvPr/>
          </p:nvSpPr>
          <p:spPr>
            <a:xfrm>
              <a:off x="2218650" y="3171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5"/>
                    <a:pt x="528" y="2131"/>
                    <a:pt x="1078" y="2131"/>
                  </a:cubicBezTo>
                  <a:cubicBezTo>
                    <a:pt x="1339" y="2131"/>
                    <a:pt x="1604" y="2036"/>
                    <a:pt x="1821" y="1821"/>
                  </a:cubicBezTo>
                  <a:cubicBezTo>
                    <a:pt x="2488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49" name="Google Shape;2249;p71"/>
            <p:cNvSpPr/>
            <p:nvPr/>
          </p:nvSpPr>
          <p:spPr>
            <a:xfrm>
              <a:off x="22186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50" name="Google Shape;2250;p71"/>
            <p:cNvSpPr/>
            <p:nvPr/>
          </p:nvSpPr>
          <p:spPr>
            <a:xfrm>
              <a:off x="22186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51" name="Google Shape;2251;p71"/>
            <p:cNvSpPr/>
            <p:nvPr/>
          </p:nvSpPr>
          <p:spPr>
            <a:xfrm>
              <a:off x="22186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9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52" name="Google Shape;2252;p71"/>
            <p:cNvSpPr/>
            <p:nvPr/>
          </p:nvSpPr>
          <p:spPr>
            <a:xfrm>
              <a:off x="2142425" y="46183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53" name="Google Shape;2253;p71"/>
            <p:cNvSpPr/>
            <p:nvPr/>
          </p:nvSpPr>
          <p:spPr>
            <a:xfrm>
              <a:off x="2142425" y="43898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54" name="Google Shape;2254;p71"/>
            <p:cNvSpPr/>
            <p:nvPr/>
          </p:nvSpPr>
          <p:spPr>
            <a:xfrm>
              <a:off x="2142425" y="43136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55" name="Google Shape;2255;p71"/>
            <p:cNvSpPr/>
            <p:nvPr/>
          </p:nvSpPr>
          <p:spPr>
            <a:xfrm>
              <a:off x="214242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56" name="Google Shape;2256;p71"/>
            <p:cNvSpPr/>
            <p:nvPr/>
          </p:nvSpPr>
          <p:spPr>
            <a:xfrm>
              <a:off x="214242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57" name="Google Shape;2257;p71"/>
            <p:cNvSpPr/>
            <p:nvPr/>
          </p:nvSpPr>
          <p:spPr>
            <a:xfrm>
              <a:off x="214242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58" name="Google Shape;2258;p71"/>
            <p:cNvSpPr/>
            <p:nvPr/>
          </p:nvSpPr>
          <p:spPr>
            <a:xfrm>
              <a:off x="214242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59" name="Google Shape;2259;p71"/>
            <p:cNvSpPr/>
            <p:nvPr/>
          </p:nvSpPr>
          <p:spPr>
            <a:xfrm>
              <a:off x="2142425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60" name="Google Shape;2260;p71"/>
            <p:cNvSpPr/>
            <p:nvPr/>
          </p:nvSpPr>
          <p:spPr>
            <a:xfrm>
              <a:off x="2142425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61" name="Google Shape;2261;p71"/>
            <p:cNvSpPr/>
            <p:nvPr/>
          </p:nvSpPr>
          <p:spPr>
            <a:xfrm>
              <a:off x="214242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2" y="2139"/>
                    <a:pt x="1611" y="2040"/>
                    <a:pt x="1830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62" name="Google Shape;2262;p71"/>
            <p:cNvSpPr/>
            <p:nvPr/>
          </p:nvSpPr>
          <p:spPr>
            <a:xfrm>
              <a:off x="214242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63" name="Google Shape;2263;p71"/>
            <p:cNvSpPr/>
            <p:nvPr/>
          </p:nvSpPr>
          <p:spPr>
            <a:xfrm>
              <a:off x="214242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64" name="Google Shape;2264;p71"/>
            <p:cNvSpPr/>
            <p:nvPr/>
          </p:nvSpPr>
          <p:spPr>
            <a:xfrm>
              <a:off x="2142425" y="35519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65" name="Google Shape;2265;p71"/>
            <p:cNvSpPr/>
            <p:nvPr/>
          </p:nvSpPr>
          <p:spPr>
            <a:xfrm>
              <a:off x="214242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66" name="Google Shape;2266;p71"/>
            <p:cNvSpPr/>
            <p:nvPr/>
          </p:nvSpPr>
          <p:spPr>
            <a:xfrm>
              <a:off x="214242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67" name="Google Shape;2267;p71"/>
            <p:cNvSpPr/>
            <p:nvPr/>
          </p:nvSpPr>
          <p:spPr>
            <a:xfrm>
              <a:off x="214242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68" name="Google Shape;2268;p71"/>
            <p:cNvSpPr/>
            <p:nvPr/>
          </p:nvSpPr>
          <p:spPr>
            <a:xfrm>
              <a:off x="214242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69" name="Google Shape;2269;p71"/>
            <p:cNvSpPr/>
            <p:nvPr/>
          </p:nvSpPr>
          <p:spPr>
            <a:xfrm>
              <a:off x="214242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70" name="Google Shape;2270;p71"/>
            <p:cNvSpPr/>
            <p:nvPr/>
          </p:nvSpPr>
          <p:spPr>
            <a:xfrm>
              <a:off x="21424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71" name="Google Shape;2271;p71"/>
            <p:cNvSpPr/>
            <p:nvPr/>
          </p:nvSpPr>
          <p:spPr>
            <a:xfrm>
              <a:off x="21424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72" name="Google Shape;2272;p71"/>
            <p:cNvSpPr/>
            <p:nvPr/>
          </p:nvSpPr>
          <p:spPr>
            <a:xfrm>
              <a:off x="21424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73" name="Google Shape;2273;p71"/>
            <p:cNvSpPr/>
            <p:nvPr/>
          </p:nvSpPr>
          <p:spPr>
            <a:xfrm>
              <a:off x="21424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74" name="Google Shape;2274;p71"/>
            <p:cNvSpPr/>
            <p:nvPr/>
          </p:nvSpPr>
          <p:spPr>
            <a:xfrm>
              <a:off x="21424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75" name="Google Shape;2275;p71"/>
            <p:cNvSpPr/>
            <p:nvPr/>
          </p:nvSpPr>
          <p:spPr>
            <a:xfrm>
              <a:off x="21424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76" name="Google Shape;2276;p71"/>
            <p:cNvSpPr/>
            <p:nvPr/>
          </p:nvSpPr>
          <p:spPr>
            <a:xfrm>
              <a:off x="214242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77" name="Google Shape;2277;p71"/>
            <p:cNvSpPr/>
            <p:nvPr/>
          </p:nvSpPr>
          <p:spPr>
            <a:xfrm>
              <a:off x="2142425" y="1038125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78" name="Google Shape;2278;p71"/>
            <p:cNvSpPr/>
            <p:nvPr/>
          </p:nvSpPr>
          <p:spPr>
            <a:xfrm>
              <a:off x="2066425" y="46183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79" name="Google Shape;2279;p71"/>
            <p:cNvSpPr/>
            <p:nvPr/>
          </p:nvSpPr>
          <p:spPr>
            <a:xfrm>
              <a:off x="2066425" y="454230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80" name="Google Shape;2280;p71"/>
            <p:cNvSpPr/>
            <p:nvPr/>
          </p:nvSpPr>
          <p:spPr>
            <a:xfrm>
              <a:off x="2066425" y="4466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81" name="Google Shape;2281;p71"/>
            <p:cNvSpPr/>
            <p:nvPr/>
          </p:nvSpPr>
          <p:spPr>
            <a:xfrm>
              <a:off x="2066425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82" name="Google Shape;2282;p71"/>
            <p:cNvSpPr/>
            <p:nvPr/>
          </p:nvSpPr>
          <p:spPr>
            <a:xfrm>
              <a:off x="2066425" y="43136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83" name="Google Shape;2283;p71"/>
            <p:cNvSpPr/>
            <p:nvPr/>
          </p:nvSpPr>
          <p:spPr>
            <a:xfrm>
              <a:off x="2066425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84" name="Google Shape;2284;p71"/>
            <p:cNvSpPr/>
            <p:nvPr/>
          </p:nvSpPr>
          <p:spPr>
            <a:xfrm>
              <a:off x="2066425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85" name="Google Shape;2285;p71"/>
            <p:cNvSpPr/>
            <p:nvPr/>
          </p:nvSpPr>
          <p:spPr>
            <a:xfrm>
              <a:off x="20664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86" name="Google Shape;2286;p71"/>
            <p:cNvSpPr/>
            <p:nvPr/>
          </p:nvSpPr>
          <p:spPr>
            <a:xfrm>
              <a:off x="20664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87" name="Google Shape;2287;p71"/>
            <p:cNvSpPr/>
            <p:nvPr/>
          </p:nvSpPr>
          <p:spPr>
            <a:xfrm>
              <a:off x="2066425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88" name="Google Shape;2288;p71"/>
            <p:cNvSpPr/>
            <p:nvPr/>
          </p:nvSpPr>
          <p:spPr>
            <a:xfrm>
              <a:off x="20664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89" name="Google Shape;2289;p71"/>
            <p:cNvSpPr/>
            <p:nvPr/>
          </p:nvSpPr>
          <p:spPr>
            <a:xfrm>
              <a:off x="2066275" y="3399500"/>
              <a:ext cx="62375" cy="53350"/>
            </a:xfrm>
            <a:custGeom>
              <a:avLst/>
              <a:gdLst/>
              <a:ahLst/>
              <a:cxnLst/>
              <a:rect l="l" t="t" r="r" b="b"/>
              <a:pathLst>
                <a:path w="2495" h="2134" extrusionOk="0">
                  <a:moveTo>
                    <a:pt x="1071" y="1"/>
                  </a:moveTo>
                  <a:cubicBezTo>
                    <a:pt x="478" y="1"/>
                    <a:pt x="6" y="480"/>
                    <a:pt x="6" y="1066"/>
                  </a:cubicBezTo>
                  <a:cubicBezTo>
                    <a:pt x="1" y="1709"/>
                    <a:pt x="528" y="2134"/>
                    <a:pt x="1076" y="2134"/>
                  </a:cubicBezTo>
                  <a:cubicBezTo>
                    <a:pt x="1338" y="2134"/>
                    <a:pt x="1604" y="2037"/>
                    <a:pt x="1819" y="1822"/>
                  </a:cubicBezTo>
                  <a:cubicBezTo>
                    <a:pt x="2494" y="1147"/>
                    <a:pt x="2014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90" name="Google Shape;2290;p71"/>
            <p:cNvSpPr/>
            <p:nvPr/>
          </p:nvSpPr>
          <p:spPr>
            <a:xfrm>
              <a:off x="2066275" y="3323300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1" y="0"/>
                  </a:moveTo>
                  <a:cubicBezTo>
                    <a:pt x="478" y="8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3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91" name="Google Shape;2291;p71"/>
            <p:cNvSpPr/>
            <p:nvPr/>
          </p:nvSpPr>
          <p:spPr>
            <a:xfrm>
              <a:off x="2066275" y="3247075"/>
              <a:ext cx="62375" cy="53450"/>
            </a:xfrm>
            <a:custGeom>
              <a:avLst/>
              <a:gdLst/>
              <a:ahLst/>
              <a:cxnLst/>
              <a:rect l="l" t="t" r="r" b="b"/>
              <a:pathLst>
                <a:path w="2495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40"/>
                    <a:pt x="1819" y="1822"/>
                  </a:cubicBezTo>
                  <a:cubicBezTo>
                    <a:pt x="2494" y="1155"/>
                    <a:pt x="2023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92" name="Google Shape;2292;p71"/>
            <p:cNvSpPr/>
            <p:nvPr/>
          </p:nvSpPr>
          <p:spPr>
            <a:xfrm>
              <a:off x="20664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93" name="Google Shape;2293;p71"/>
            <p:cNvSpPr/>
            <p:nvPr/>
          </p:nvSpPr>
          <p:spPr>
            <a:xfrm>
              <a:off x="20664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94" name="Google Shape;2294;p71"/>
            <p:cNvSpPr/>
            <p:nvPr/>
          </p:nvSpPr>
          <p:spPr>
            <a:xfrm>
              <a:off x="20664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95" name="Google Shape;2295;p71"/>
            <p:cNvSpPr/>
            <p:nvPr/>
          </p:nvSpPr>
          <p:spPr>
            <a:xfrm>
              <a:off x="20664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96" name="Google Shape;2296;p71"/>
            <p:cNvSpPr/>
            <p:nvPr/>
          </p:nvSpPr>
          <p:spPr>
            <a:xfrm>
              <a:off x="20664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97" name="Google Shape;2297;p71"/>
            <p:cNvSpPr/>
            <p:nvPr/>
          </p:nvSpPr>
          <p:spPr>
            <a:xfrm>
              <a:off x="20664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98" name="Google Shape;2298;p71"/>
            <p:cNvSpPr/>
            <p:nvPr/>
          </p:nvSpPr>
          <p:spPr>
            <a:xfrm>
              <a:off x="20664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99" name="Google Shape;2299;p71"/>
            <p:cNvSpPr/>
            <p:nvPr/>
          </p:nvSpPr>
          <p:spPr>
            <a:xfrm>
              <a:off x="20664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00" name="Google Shape;2300;p71"/>
            <p:cNvSpPr/>
            <p:nvPr/>
          </p:nvSpPr>
          <p:spPr>
            <a:xfrm>
              <a:off x="20664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01" name="Google Shape;2301;p71"/>
            <p:cNvSpPr/>
            <p:nvPr/>
          </p:nvSpPr>
          <p:spPr>
            <a:xfrm>
              <a:off x="20664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02" name="Google Shape;2302;p71"/>
            <p:cNvSpPr/>
            <p:nvPr/>
          </p:nvSpPr>
          <p:spPr>
            <a:xfrm>
              <a:off x="20664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03" name="Google Shape;2303;p71"/>
            <p:cNvSpPr/>
            <p:nvPr/>
          </p:nvSpPr>
          <p:spPr>
            <a:xfrm>
              <a:off x="20664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04" name="Google Shape;2304;p71"/>
            <p:cNvSpPr/>
            <p:nvPr/>
          </p:nvSpPr>
          <p:spPr>
            <a:xfrm>
              <a:off x="20664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05" name="Google Shape;2305;p71"/>
            <p:cNvSpPr/>
            <p:nvPr/>
          </p:nvSpPr>
          <p:spPr>
            <a:xfrm>
              <a:off x="206642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06" name="Google Shape;2306;p71"/>
            <p:cNvSpPr/>
            <p:nvPr/>
          </p:nvSpPr>
          <p:spPr>
            <a:xfrm>
              <a:off x="1990200" y="454230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07" name="Google Shape;2307;p71"/>
            <p:cNvSpPr/>
            <p:nvPr/>
          </p:nvSpPr>
          <p:spPr>
            <a:xfrm>
              <a:off x="1990200" y="4466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08" name="Google Shape;2308;p71"/>
            <p:cNvSpPr/>
            <p:nvPr/>
          </p:nvSpPr>
          <p:spPr>
            <a:xfrm>
              <a:off x="199020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09" name="Google Shape;2309;p71"/>
            <p:cNvSpPr/>
            <p:nvPr/>
          </p:nvSpPr>
          <p:spPr>
            <a:xfrm>
              <a:off x="199020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10" name="Google Shape;2310;p71"/>
            <p:cNvSpPr/>
            <p:nvPr/>
          </p:nvSpPr>
          <p:spPr>
            <a:xfrm>
              <a:off x="19902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11" name="Google Shape;2311;p71"/>
            <p:cNvSpPr/>
            <p:nvPr/>
          </p:nvSpPr>
          <p:spPr>
            <a:xfrm>
              <a:off x="19902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12" name="Google Shape;2312;p71"/>
            <p:cNvSpPr/>
            <p:nvPr/>
          </p:nvSpPr>
          <p:spPr>
            <a:xfrm>
              <a:off x="19902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13" name="Google Shape;2313;p71"/>
            <p:cNvSpPr/>
            <p:nvPr/>
          </p:nvSpPr>
          <p:spPr>
            <a:xfrm>
              <a:off x="19900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0" y="1709"/>
                    <a:pt x="528" y="2137"/>
                    <a:pt x="1075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14" name="Google Shape;2314;p71"/>
            <p:cNvSpPr/>
            <p:nvPr/>
          </p:nvSpPr>
          <p:spPr>
            <a:xfrm>
              <a:off x="1990075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0" y="1709"/>
                    <a:pt x="528" y="2137"/>
                    <a:pt x="1075" y="2137"/>
                  </a:cubicBezTo>
                  <a:cubicBezTo>
                    <a:pt x="1337" y="2137"/>
                    <a:pt x="1603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15" name="Google Shape;2315;p71"/>
            <p:cNvSpPr/>
            <p:nvPr/>
          </p:nvSpPr>
          <p:spPr>
            <a:xfrm>
              <a:off x="19902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16" name="Google Shape;2316;p71"/>
            <p:cNvSpPr/>
            <p:nvPr/>
          </p:nvSpPr>
          <p:spPr>
            <a:xfrm>
              <a:off x="19902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17" name="Google Shape;2317;p71"/>
            <p:cNvSpPr/>
            <p:nvPr/>
          </p:nvSpPr>
          <p:spPr>
            <a:xfrm>
              <a:off x="19902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18" name="Google Shape;2318;p71"/>
            <p:cNvSpPr/>
            <p:nvPr/>
          </p:nvSpPr>
          <p:spPr>
            <a:xfrm>
              <a:off x="19902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19" name="Google Shape;2319;p71"/>
            <p:cNvSpPr/>
            <p:nvPr/>
          </p:nvSpPr>
          <p:spPr>
            <a:xfrm>
              <a:off x="19902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20" name="Google Shape;2320;p71"/>
            <p:cNvSpPr/>
            <p:nvPr/>
          </p:nvSpPr>
          <p:spPr>
            <a:xfrm>
              <a:off x="19902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21" name="Google Shape;2321;p71"/>
            <p:cNvSpPr/>
            <p:nvPr/>
          </p:nvSpPr>
          <p:spPr>
            <a:xfrm>
              <a:off x="19902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22" name="Google Shape;2322;p71"/>
            <p:cNvSpPr/>
            <p:nvPr/>
          </p:nvSpPr>
          <p:spPr>
            <a:xfrm>
              <a:off x="19902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23" name="Google Shape;2323;p71"/>
            <p:cNvSpPr/>
            <p:nvPr/>
          </p:nvSpPr>
          <p:spPr>
            <a:xfrm>
              <a:off x="19902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24" name="Google Shape;2324;p71"/>
            <p:cNvSpPr/>
            <p:nvPr/>
          </p:nvSpPr>
          <p:spPr>
            <a:xfrm>
              <a:off x="19902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25" name="Google Shape;2325;p71"/>
            <p:cNvSpPr/>
            <p:nvPr/>
          </p:nvSpPr>
          <p:spPr>
            <a:xfrm>
              <a:off x="19902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26" name="Google Shape;2326;p71"/>
            <p:cNvSpPr/>
            <p:nvPr/>
          </p:nvSpPr>
          <p:spPr>
            <a:xfrm>
              <a:off x="19902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27" name="Google Shape;2327;p71"/>
            <p:cNvSpPr/>
            <p:nvPr/>
          </p:nvSpPr>
          <p:spPr>
            <a:xfrm>
              <a:off x="19902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28" name="Google Shape;2328;p71"/>
            <p:cNvSpPr/>
            <p:nvPr/>
          </p:nvSpPr>
          <p:spPr>
            <a:xfrm>
              <a:off x="19902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29" name="Google Shape;2329;p71"/>
            <p:cNvSpPr/>
            <p:nvPr/>
          </p:nvSpPr>
          <p:spPr>
            <a:xfrm>
              <a:off x="19902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30" name="Google Shape;2330;p71"/>
            <p:cNvSpPr/>
            <p:nvPr/>
          </p:nvSpPr>
          <p:spPr>
            <a:xfrm>
              <a:off x="19902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31" name="Google Shape;2331;p71"/>
            <p:cNvSpPr/>
            <p:nvPr/>
          </p:nvSpPr>
          <p:spPr>
            <a:xfrm>
              <a:off x="199020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32" name="Google Shape;2332;p71"/>
            <p:cNvSpPr/>
            <p:nvPr/>
          </p:nvSpPr>
          <p:spPr>
            <a:xfrm>
              <a:off x="19140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33" name="Google Shape;2333;p71"/>
            <p:cNvSpPr/>
            <p:nvPr/>
          </p:nvSpPr>
          <p:spPr>
            <a:xfrm>
              <a:off x="19140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34" name="Google Shape;2334;p71"/>
            <p:cNvSpPr/>
            <p:nvPr/>
          </p:nvSpPr>
          <p:spPr>
            <a:xfrm>
              <a:off x="19140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35" name="Google Shape;2335;p71"/>
            <p:cNvSpPr/>
            <p:nvPr/>
          </p:nvSpPr>
          <p:spPr>
            <a:xfrm>
              <a:off x="1914000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36" name="Google Shape;2336;p71"/>
            <p:cNvSpPr/>
            <p:nvPr/>
          </p:nvSpPr>
          <p:spPr>
            <a:xfrm>
              <a:off x="191400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37" name="Google Shape;2337;p71"/>
            <p:cNvSpPr/>
            <p:nvPr/>
          </p:nvSpPr>
          <p:spPr>
            <a:xfrm>
              <a:off x="19140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38" name="Google Shape;2338;p71"/>
            <p:cNvSpPr/>
            <p:nvPr/>
          </p:nvSpPr>
          <p:spPr>
            <a:xfrm>
              <a:off x="19140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39" name="Google Shape;2339;p71"/>
            <p:cNvSpPr/>
            <p:nvPr/>
          </p:nvSpPr>
          <p:spPr>
            <a:xfrm>
              <a:off x="19140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40" name="Google Shape;2340;p71"/>
            <p:cNvSpPr/>
            <p:nvPr/>
          </p:nvSpPr>
          <p:spPr>
            <a:xfrm>
              <a:off x="19140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41" name="Google Shape;2341;p71"/>
            <p:cNvSpPr/>
            <p:nvPr/>
          </p:nvSpPr>
          <p:spPr>
            <a:xfrm>
              <a:off x="19140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42" name="Google Shape;2342;p71"/>
            <p:cNvSpPr/>
            <p:nvPr/>
          </p:nvSpPr>
          <p:spPr>
            <a:xfrm>
              <a:off x="19140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30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43" name="Google Shape;2343;p71"/>
            <p:cNvSpPr/>
            <p:nvPr/>
          </p:nvSpPr>
          <p:spPr>
            <a:xfrm>
              <a:off x="19140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44" name="Google Shape;2344;p71"/>
            <p:cNvSpPr/>
            <p:nvPr/>
          </p:nvSpPr>
          <p:spPr>
            <a:xfrm>
              <a:off x="19140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45" name="Google Shape;2345;p71"/>
            <p:cNvSpPr/>
            <p:nvPr/>
          </p:nvSpPr>
          <p:spPr>
            <a:xfrm>
              <a:off x="19140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46" name="Google Shape;2346;p71"/>
            <p:cNvSpPr/>
            <p:nvPr/>
          </p:nvSpPr>
          <p:spPr>
            <a:xfrm>
              <a:off x="19140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47" name="Google Shape;2347;p71"/>
            <p:cNvSpPr/>
            <p:nvPr/>
          </p:nvSpPr>
          <p:spPr>
            <a:xfrm>
              <a:off x="19140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48" name="Google Shape;2348;p71"/>
            <p:cNvSpPr/>
            <p:nvPr/>
          </p:nvSpPr>
          <p:spPr>
            <a:xfrm>
              <a:off x="191400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49" name="Google Shape;2349;p71"/>
            <p:cNvSpPr/>
            <p:nvPr/>
          </p:nvSpPr>
          <p:spPr>
            <a:xfrm>
              <a:off x="19140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50" name="Google Shape;2350;p71"/>
            <p:cNvSpPr/>
            <p:nvPr/>
          </p:nvSpPr>
          <p:spPr>
            <a:xfrm>
              <a:off x="183777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51" name="Google Shape;2351;p71"/>
            <p:cNvSpPr/>
            <p:nvPr/>
          </p:nvSpPr>
          <p:spPr>
            <a:xfrm>
              <a:off x="18377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52" name="Google Shape;2352;p71"/>
            <p:cNvSpPr/>
            <p:nvPr/>
          </p:nvSpPr>
          <p:spPr>
            <a:xfrm>
              <a:off x="18377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53" name="Google Shape;2353;p71"/>
            <p:cNvSpPr/>
            <p:nvPr/>
          </p:nvSpPr>
          <p:spPr>
            <a:xfrm>
              <a:off x="18377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54" name="Google Shape;2354;p71"/>
            <p:cNvSpPr/>
            <p:nvPr/>
          </p:nvSpPr>
          <p:spPr>
            <a:xfrm>
              <a:off x="18377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55" name="Google Shape;2355;p71"/>
            <p:cNvSpPr/>
            <p:nvPr/>
          </p:nvSpPr>
          <p:spPr>
            <a:xfrm>
              <a:off x="18377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56" name="Google Shape;2356;p71"/>
            <p:cNvSpPr/>
            <p:nvPr/>
          </p:nvSpPr>
          <p:spPr>
            <a:xfrm>
              <a:off x="18377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57" name="Google Shape;2357;p71"/>
            <p:cNvSpPr/>
            <p:nvPr/>
          </p:nvSpPr>
          <p:spPr>
            <a:xfrm>
              <a:off x="18377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58" name="Google Shape;2358;p71"/>
            <p:cNvSpPr/>
            <p:nvPr/>
          </p:nvSpPr>
          <p:spPr>
            <a:xfrm>
              <a:off x="18377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59" name="Google Shape;2359;p71"/>
            <p:cNvSpPr/>
            <p:nvPr/>
          </p:nvSpPr>
          <p:spPr>
            <a:xfrm>
              <a:off x="18377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60" name="Google Shape;2360;p71"/>
            <p:cNvSpPr/>
            <p:nvPr/>
          </p:nvSpPr>
          <p:spPr>
            <a:xfrm>
              <a:off x="18377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61" name="Google Shape;2361;p71"/>
            <p:cNvSpPr/>
            <p:nvPr/>
          </p:nvSpPr>
          <p:spPr>
            <a:xfrm>
              <a:off x="18377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62" name="Google Shape;2362;p71"/>
            <p:cNvSpPr/>
            <p:nvPr/>
          </p:nvSpPr>
          <p:spPr>
            <a:xfrm>
              <a:off x="18377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63" name="Google Shape;2363;p71"/>
            <p:cNvSpPr/>
            <p:nvPr/>
          </p:nvSpPr>
          <p:spPr>
            <a:xfrm>
              <a:off x="18377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64" name="Google Shape;2364;p71"/>
            <p:cNvSpPr/>
            <p:nvPr/>
          </p:nvSpPr>
          <p:spPr>
            <a:xfrm>
              <a:off x="18377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65" name="Google Shape;2365;p71"/>
            <p:cNvSpPr/>
            <p:nvPr/>
          </p:nvSpPr>
          <p:spPr>
            <a:xfrm>
              <a:off x="18377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66" name="Google Shape;2366;p71"/>
            <p:cNvSpPr/>
            <p:nvPr/>
          </p:nvSpPr>
          <p:spPr>
            <a:xfrm>
              <a:off x="183777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67" name="Google Shape;2367;p71"/>
            <p:cNvSpPr/>
            <p:nvPr/>
          </p:nvSpPr>
          <p:spPr>
            <a:xfrm>
              <a:off x="1837775" y="11143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68" name="Google Shape;2368;p71"/>
            <p:cNvSpPr/>
            <p:nvPr/>
          </p:nvSpPr>
          <p:spPr>
            <a:xfrm>
              <a:off x="176177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69" name="Google Shape;2369;p71"/>
            <p:cNvSpPr/>
            <p:nvPr/>
          </p:nvSpPr>
          <p:spPr>
            <a:xfrm>
              <a:off x="17617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70" name="Google Shape;2370;p71"/>
            <p:cNvSpPr/>
            <p:nvPr/>
          </p:nvSpPr>
          <p:spPr>
            <a:xfrm>
              <a:off x="176177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71" name="Google Shape;2371;p71"/>
            <p:cNvSpPr/>
            <p:nvPr/>
          </p:nvSpPr>
          <p:spPr>
            <a:xfrm>
              <a:off x="17617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72" name="Google Shape;2372;p71"/>
            <p:cNvSpPr/>
            <p:nvPr/>
          </p:nvSpPr>
          <p:spPr>
            <a:xfrm>
              <a:off x="17617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73" name="Google Shape;2373;p71"/>
            <p:cNvSpPr/>
            <p:nvPr/>
          </p:nvSpPr>
          <p:spPr>
            <a:xfrm>
              <a:off x="17617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74" name="Google Shape;2374;p71"/>
            <p:cNvSpPr/>
            <p:nvPr/>
          </p:nvSpPr>
          <p:spPr>
            <a:xfrm>
              <a:off x="17617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75" name="Google Shape;2375;p71"/>
            <p:cNvSpPr/>
            <p:nvPr/>
          </p:nvSpPr>
          <p:spPr>
            <a:xfrm>
              <a:off x="17617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76" name="Google Shape;2376;p71"/>
            <p:cNvSpPr/>
            <p:nvPr/>
          </p:nvSpPr>
          <p:spPr>
            <a:xfrm>
              <a:off x="17617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77" name="Google Shape;2377;p71"/>
            <p:cNvSpPr/>
            <p:nvPr/>
          </p:nvSpPr>
          <p:spPr>
            <a:xfrm>
              <a:off x="17617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78" name="Google Shape;2378;p71"/>
            <p:cNvSpPr/>
            <p:nvPr/>
          </p:nvSpPr>
          <p:spPr>
            <a:xfrm>
              <a:off x="17617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79" name="Google Shape;2379;p71"/>
            <p:cNvSpPr/>
            <p:nvPr/>
          </p:nvSpPr>
          <p:spPr>
            <a:xfrm>
              <a:off x="17617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80" name="Google Shape;2380;p71"/>
            <p:cNvSpPr/>
            <p:nvPr/>
          </p:nvSpPr>
          <p:spPr>
            <a:xfrm>
              <a:off x="17617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81" name="Google Shape;2381;p71"/>
            <p:cNvSpPr/>
            <p:nvPr/>
          </p:nvSpPr>
          <p:spPr>
            <a:xfrm>
              <a:off x="17617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82" name="Google Shape;2382;p71"/>
            <p:cNvSpPr/>
            <p:nvPr/>
          </p:nvSpPr>
          <p:spPr>
            <a:xfrm>
              <a:off x="17617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83" name="Google Shape;2383;p71"/>
            <p:cNvSpPr/>
            <p:nvPr/>
          </p:nvSpPr>
          <p:spPr>
            <a:xfrm>
              <a:off x="17617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84" name="Google Shape;2384;p71"/>
            <p:cNvSpPr/>
            <p:nvPr/>
          </p:nvSpPr>
          <p:spPr>
            <a:xfrm>
              <a:off x="16855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85" name="Google Shape;2385;p71"/>
            <p:cNvSpPr/>
            <p:nvPr/>
          </p:nvSpPr>
          <p:spPr>
            <a:xfrm>
              <a:off x="16855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86" name="Google Shape;2386;p71"/>
            <p:cNvSpPr/>
            <p:nvPr/>
          </p:nvSpPr>
          <p:spPr>
            <a:xfrm>
              <a:off x="16855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87" name="Google Shape;2387;p71"/>
            <p:cNvSpPr/>
            <p:nvPr/>
          </p:nvSpPr>
          <p:spPr>
            <a:xfrm>
              <a:off x="16855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88" name="Google Shape;2388;p71"/>
            <p:cNvSpPr/>
            <p:nvPr/>
          </p:nvSpPr>
          <p:spPr>
            <a:xfrm>
              <a:off x="168555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89" name="Google Shape;2389;p71"/>
            <p:cNvSpPr/>
            <p:nvPr/>
          </p:nvSpPr>
          <p:spPr>
            <a:xfrm>
              <a:off x="16855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90" name="Google Shape;2390;p71"/>
            <p:cNvSpPr/>
            <p:nvPr/>
          </p:nvSpPr>
          <p:spPr>
            <a:xfrm>
              <a:off x="16855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91" name="Google Shape;2391;p71"/>
            <p:cNvSpPr/>
            <p:nvPr/>
          </p:nvSpPr>
          <p:spPr>
            <a:xfrm>
              <a:off x="168555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92" name="Google Shape;2392;p71"/>
            <p:cNvSpPr/>
            <p:nvPr/>
          </p:nvSpPr>
          <p:spPr>
            <a:xfrm>
              <a:off x="16855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93" name="Google Shape;2393;p71"/>
            <p:cNvSpPr/>
            <p:nvPr/>
          </p:nvSpPr>
          <p:spPr>
            <a:xfrm>
              <a:off x="16855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94" name="Google Shape;2394;p71"/>
            <p:cNvSpPr/>
            <p:nvPr/>
          </p:nvSpPr>
          <p:spPr>
            <a:xfrm>
              <a:off x="16855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95" name="Google Shape;2395;p71"/>
            <p:cNvSpPr/>
            <p:nvPr/>
          </p:nvSpPr>
          <p:spPr>
            <a:xfrm>
              <a:off x="16855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96" name="Google Shape;2396;p71"/>
            <p:cNvSpPr/>
            <p:nvPr/>
          </p:nvSpPr>
          <p:spPr>
            <a:xfrm>
              <a:off x="16855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97" name="Google Shape;2397;p71"/>
            <p:cNvSpPr/>
            <p:nvPr/>
          </p:nvSpPr>
          <p:spPr>
            <a:xfrm>
              <a:off x="16855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98" name="Google Shape;2398;p71"/>
            <p:cNvSpPr/>
            <p:nvPr/>
          </p:nvSpPr>
          <p:spPr>
            <a:xfrm>
              <a:off x="16855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99" name="Google Shape;2399;p71"/>
            <p:cNvSpPr/>
            <p:nvPr/>
          </p:nvSpPr>
          <p:spPr>
            <a:xfrm>
              <a:off x="16855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00" name="Google Shape;2400;p71"/>
            <p:cNvSpPr/>
            <p:nvPr/>
          </p:nvSpPr>
          <p:spPr>
            <a:xfrm>
              <a:off x="16093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01" name="Google Shape;2401;p71"/>
            <p:cNvSpPr/>
            <p:nvPr/>
          </p:nvSpPr>
          <p:spPr>
            <a:xfrm>
              <a:off x="16093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02" name="Google Shape;2402;p71"/>
            <p:cNvSpPr/>
            <p:nvPr/>
          </p:nvSpPr>
          <p:spPr>
            <a:xfrm>
              <a:off x="16093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03" name="Google Shape;2403;p71"/>
            <p:cNvSpPr/>
            <p:nvPr/>
          </p:nvSpPr>
          <p:spPr>
            <a:xfrm>
              <a:off x="16093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04" name="Google Shape;2404;p71"/>
            <p:cNvSpPr/>
            <p:nvPr/>
          </p:nvSpPr>
          <p:spPr>
            <a:xfrm>
              <a:off x="16093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05" name="Google Shape;2405;p71"/>
            <p:cNvSpPr/>
            <p:nvPr/>
          </p:nvSpPr>
          <p:spPr>
            <a:xfrm>
              <a:off x="16093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06" name="Google Shape;2406;p71"/>
            <p:cNvSpPr/>
            <p:nvPr/>
          </p:nvSpPr>
          <p:spPr>
            <a:xfrm>
              <a:off x="16093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07" name="Google Shape;2407;p71"/>
            <p:cNvSpPr/>
            <p:nvPr/>
          </p:nvSpPr>
          <p:spPr>
            <a:xfrm>
              <a:off x="16093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08" name="Google Shape;2408;p71"/>
            <p:cNvSpPr/>
            <p:nvPr/>
          </p:nvSpPr>
          <p:spPr>
            <a:xfrm>
              <a:off x="16093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09" name="Google Shape;2409;p71"/>
            <p:cNvSpPr/>
            <p:nvPr/>
          </p:nvSpPr>
          <p:spPr>
            <a:xfrm>
              <a:off x="16093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10" name="Google Shape;2410;p71"/>
            <p:cNvSpPr/>
            <p:nvPr/>
          </p:nvSpPr>
          <p:spPr>
            <a:xfrm>
              <a:off x="16093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11" name="Google Shape;2411;p71"/>
            <p:cNvSpPr/>
            <p:nvPr/>
          </p:nvSpPr>
          <p:spPr>
            <a:xfrm>
              <a:off x="160935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12" name="Google Shape;2412;p71"/>
            <p:cNvSpPr/>
            <p:nvPr/>
          </p:nvSpPr>
          <p:spPr>
            <a:xfrm>
              <a:off x="16093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13" name="Google Shape;2413;p71"/>
            <p:cNvSpPr/>
            <p:nvPr/>
          </p:nvSpPr>
          <p:spPr>
            <a:xfrm>
              <a:off x="16093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14" name="Google Shape;2414;p71"/>
            <p:cNvSpPr/>
            <p:nvPr/>
          </p:nvSpPr>
          <p:spPr>
            <a:xfrm>
              <a:off x="16093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15" name="Google Shape;2415;p71"/>
            <p:cNvSpPr/>
            <p:nvPr/>
          </p:nvSpPr>
          <p:spPr>
            <a:xfrm>
              <a:off x="16093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16" name="Google Shape;2416;p71"/>
            <p:cNvSpPr/>
            <p:nvPr/>
          </p:nvSpPr>
          <p:spPr>
            <a:xfrm>
              <a:off x="160935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17" name="Google Shape;2417;p71"/>
            <p:cNvSpPr/>
            <p:nvPr/>
          </p:nvSpPr>
          <p:spPr>
            <a:xfrm>
              <a:off x="16093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18" name="Google Shape;2418;p71"/>
            <p:cNvSpPr/>
            <p:nvPr/>
          </p:nvSpPr>
          <p:spPr>
            <a:xfrm>
              <a:off x="153312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19" name="Google Shape;2419;p71"/>
            <p:cNvSpPr/>
            <p:nvPr/>
          </p:nvSpPr>
          <p:spPr>
            <a:xfrm>
              <a:off x="15331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20" name="Google Shape;2420;p71"/>
            <p:cNvSpPr/>
            <p:nvPr/>
          </p:nvSpPr>
          <p:spPr>
            <a:xfrm>
              <a:off x="15331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7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21" name="Google Shape;2421;p71"/>
            <p:cNvSpPr/>
            <p:nvPr/>
          </p:nvSpPr>
          <p:spPr>
            <a:xfrm>
              <a:off x="15331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22" name="Google Shape;2422;p71"/>
            <p:cNvSpPr/>
            <p:nvPr/>
          </p:nvSpPr>
          <p:spPr>
            <a:xfrm>
              <a:off x="15331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23" name="Google Shape;2423;p71"/>
            <p:cNvSpPr/>
            <p:nvPr/>
          </p:nvSpPr>
          <p:spPr>
            <a:xfrm>
              <a:off x="15331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24" name="Google Shape;2424;p71"/>
            <p:cNvSpPr/>
            <p:nvPr/>
          </p:nvSpPr>
          <p:spPr>
            <a:xfrm>
              <a:off x="153312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25" name="Google Shape;2425;p71"/>
            <p:cNvSpPr/>
            <p:nvPr/>
          </p:nvSpPr>
          <p:spPr>
            <a:xfrm>
              <a:off x="15331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26" name="Google Shape;2426;p71"/>
            <p:cNvSpPr/>
            <p:nvPr/>
          </p:nvSpPr>
          <p:spPr>
            <a:xfrm>
              <a:off x="15331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27" name="Google Shape;2427;p71"/>
            <p:cNvSpPr/>
            <p:nvPr/>
          </p:nvSpPr>
          <p:spPr>
            <a:xfrm>
              <a:off x="15331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28" name="Google Shape;2428;p71"/>
            <p:cNvSpPr/>
            <p:nvPr/>
          </p:nvSpPr>
          <p:spPr>
            <a:xfrm>
              <a:off x="15331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29" name="Google Shape;2429;p71"/>
            <p:cNvSpPr/>
            <p:nvPr/>
          </p:nvSpPr>
          <p:spPr>
            <a:xfrm>
              <a:off x="15331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30" name="Google Shape;2430;p71"/>
            <p:cNvSpPr/>
            <p:nvPr/>
          </p:nvSpPr>
          <p:spPr>
            <a:xfrm>
              <a:off x="15331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31" name="Google Shape;2431;p71"/>
            <p:cNvSpPr/>
            <p:nvPr/>
          </p:nvSpPr>
          <p:spPr>
            <a:xfrm>
              <a:off x="15331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32" name="Google Shape;2432;p71"/>
            <p:cNvSpPr/>
            <p:nvPr/>
          </p:nvSpPr>
          <p:spPr>
            <a:xfrm>
              <a:off x="15331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33" name="Google Shape;2433;p71"/>
            <p:cNvSpPr/>
            <p:nvPr/>
          </p:nvSpPr>
          <p:spPr>
            <a:xfrm>
              <a:off x="153312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34" name="Google Shape;2434;p71"/>
            <p:cNvSpPr/>
            <p:nvPr/>
          </p:nvSpPr>
          <p:spPr>
            <a:xfrm>
              <a:off x="14569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5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35" name="Google Shape;2435;p71"/>
            <p:cNvSpPr/>
            <p:nvPr/>
          </p:nvSpPr>
          <p:spPr>
            <a:xfrm>
              <a:off x="145692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36" name="Google Shape;2436;p71"/>
            <p:cNvSpPr/>
            <p:nvPr/>
          </p:nvSpPr>
          <p:spPr>
            <a:xfrm>
              <a:off x="145692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37" name="Google Shape;2437;p71"/>
            <p:cNvSpPr/>
            <p:nvPr/>
          </p:nvSpPr>
          <p:spPr>
            <a:xfrm>
              <a:off x="145692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8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38" name="Google Shape;2438;p71"/>
            <p:cNvSpPr/>
            <p:nvPr/>
          </p:nvSpPr>
          <p:spPr>
            <a:xfrm>
              <a:off x="14569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39" name="Google Shape;2439;p71"/>
            <p:cNvSpPr/>
            <p:nvPr/>
          </p:nvSpPr>
          <p:spPr>
            <a:xfrm>
              <a:off x="14569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40" name="Google Shape;2440;p71"/>
            <p:cNvSpPr/>
            <p:nvPr/>
          </p:nvSpPr>
          <p:spPr>
            <a:xfrm>
              <a:off x="14569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41" name="Google Shape;2441;p71"/>
            <p:cNvSpPr/>
            <p:nvPr/>
          </p:nvSpPr>
          <p:spPr>
            <a:xfrm>
              <a:off x="14569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42" name="Google Shape;2442;p71"/>
            <p:cNvSpPr/>
            <p:nvPr/>
          </p:nvSpPr>
          <p:spPr>
            <a:xfrm>
              <a:off x="145692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43" name="Google Shape;2443;p71"/>
            <p:cNvSpPr/>
            <p:nvPr/>
          </p:nvSpPr>
          <p:spPr>
            <a:xfrm>
              <a:off x="14569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44" name="Google Shape;2444;p71"/>
            <p:cNvSpPr/>
            <p:nvPr/>
          </p:nvSpPr>
          <p:spPr>
            <a:xfrm>
              <a:off x="14569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45" name="Google Shape;2445;p71"/>
            <p:cNvSpPr/>
            <p:nvPr/>
          </p:nvSpPr>
          <p:spPr>
            <a:xfrm>
              <a:off x="14569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46" name="Google Shape;2446;p71"/>
            <p:cNvSpPr/>
            <p:nvPr/>
          </p:nvSpPr>
          <p:spPr>
            <a:xfrm>
              <a:off x="14569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47" name="Google Shape;2447;p71"/>
            <p:cNvSpPr/>
            <p:nvPr/>
          </p:nvSpPr>
          <p:spPr>
            <a:xfrm>
              <a:off x="14569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48" name="Google Shape;2448;p71"/>
            <p:cNvSpPr/>
            <p:nvPr/>
          </p:nvSpPr>
          <p:spPr>
            <a:xfrm>
              <a:off x="14569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49" name="Google Shape;2449;p71"/>
            <p:cNvSpPr/>
            <p:nvPr/>
          </p:nvSpPr>
          <p:spPr>
            <a:xfrm>
              <a:off x="14569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50" name="Google Shape;2450;p71"/>
            <p:cNvSpPr/>
            <p:nvPr/>
          </p:nvSpPr>
          <p:spPr>
            <a:xfrm>
              <a:off x="14569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51" name="Google Shape;2451;p71"/>
            <p:cNvSpPr/>
            <p:nvPr/>
          </p:nvSpPr>
          <p:spPr>
            <a:xfrm>
              <a:off x="14569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52" name="Google Shape;2452;p71"/>
            <p:cNvSpPr/>
            <p:nvPr/>
          </p:nvSpPr>
          <p:spPr>
            <a:xfrm>
              <a:off x="145692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53" name="Google Shape;2453;p71"/>
            <p:cNvSpPr/>
            <p:nvPr/>
          </p:nvSpPr>
          <p:spPr>
            <a:xfrm>
              <a:off x="13809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54" name="Google Shape;2454;p71"/>
            <p:cNvSpPr/>
            <p:nvPr/>
          </p:nvSpPr>
          <p:spPr>
            <a:xfrm>
              <a:off x="13809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55" name="Google Shape;2455;p71"/>
            <p:cNvSpPr/>
            <p:nvPr/>
          </p:nvSpPr>
          <p:spPr>
            <a:xfrm>
              <a:off x="13809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56" name="Google Shape;2456;p71"/>
            <p:cNvSpPr/>
            <p:nvPr/>
          </p:nvSpPr>
          <p:spPr>
            <a:xfrm>
              <a:off x="13809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57" name="Google Shape;2457;p71"/>
            <p:cNvSpPr/>
            <p:nvPr/>
          </p:nvSpPr>
          <p:spPr>
            <a:xfrm>
              <a:off x="13809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58" name="Google Shape;2458;p71"/>
            <p:cNvSpPr/>
            <p:nvPr/>
          </p:nvSpPr>
          <p:spPr>
            <a:xfrm>
              <a:off x="13809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59" name="Google Shape;2459;p71"/>
            <p:cNvSpPr/>
            <p:nvPr/>
          </p:nvSpPr>
          <p:spPr>
            <a:xfrm>
              <a:off x="13809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60" name="Google Shape;2460;p71"/>
            <p:cNvSpPr/>
            <p:nvPr/>
          </p:nvSpPr>
          <p:spPr>
            <a:xfrm>
              <a:off x="13809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61" name="Google Shape;2461;p71"/>
            <p:cNvSpPr/>
            <p:nvPr/>
          </p:nvSpPr>
          <p:spPr>
            <a:xfrm>
              <a:off x="13809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62" name="Google Shape;2462;p71"/>
            <p:cNvSpPr/>
            <p:nvPr/>
          </p:nvSpPr>
          <p:spPr>
            <a:xfrm>
              <a:off x="13809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63" name="Google Shape;2463;p71"/>
            <p:cNvSpPr/>
            <p:nvPr/>
          </p:nvSpPr>
          <p:spPr>
            <a:xfrm>
              <a:off x="13809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64" name="Google Shape;2464;p71"/>
            <p:cNvSpPr/>
            <p:nvPr/>
          </p:nvSpPr>
          <p:spPr>
            <a:xfrm>
              <a:off x="13809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65" name="Google Shape;2465;p71"/>
            <p:cNvSpPr/>
            <p:nvPr/>
          </p:nvSpPr>
          <p:spPr>
            <a:xfrm>
              <a:off x="13809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66" name="Google Shape;2466;p71"/>
            <p:cNvSpPr/>
            <p:nvPr/>
          </p:nvSpPr>
          <p:spPr>
            <a:xfrm>
              <a:off x="13809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67" name="Google Shape;2467;p71"/>
            <p:cNvSpPr/>
            <p:nvPr/>
          </p:nvSpPr>
          <p:spPr>
            <a:xfrm>
              <a:off x="13809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68" name="Google Shape;2468;p71"/>
            <p:cNvSpPr/>
            <p:nvPr/>
          </p:nvSpPr>
          <p:spPr>
            <a:xfrm>
              <a:off x="13809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69" name="Google Shape;2469;p71"/>
            <p:cNvSpPr/>
            <p:nvPr/>
          </p:nvSpPr>
          <p:spPr>
            <a:xfrm>
              <a:off x="13809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70" name="Google Shape;2470;p71"/>
            <p:cNvSpPr/>
            <p:nvPr/>
          </p:nvSpPr>
          <p:spPr>
            <a:xfrm>
              <a:off x="13809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71" name="Google Shape;2471;p71"/>
            <p:cNvSpPr/>
            <p:nvPr/>
          </p:nvSpPr>
          <p:spPr>
            <a:xfrm>
              <a:off x="130470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72" name="Google Shape;2472;p71"/>
            <p:cNvSpPr/>
            <p:nvPr/>
          </p:nvSpPr>
          <p:spPr>
            <a:xfrm>
              <a:off x="130470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73" name="Google Shape;2473;p71"/>
            <p:cNvSpPr/>
            <p:nvPr/>
          </p:nvSpPr>
          <p:spPr>
            <a:xfrm>
              <a:off x="130470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74" name="Google Shape;2474;p71"/>
            <p:cNvSpPr/>
            <p:nvPr/>
          </p:nvSpPr>
          <p:spPr>
            <a:xfrm>
              <a:off x="130470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75" name="Google Shape;2475;p71"/>
            <p:cNvSpPr/>
            <p:nvPr/>
          </p:nvSpPr>
          <p:spPr>
            <a:xfrm>
              <a:off x="13047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76" name="Google Shape;2476;p71"/>
            <p:cNvSpPr/>
            <p:nvPr/>
          </p:nvSpPr>
          <p:spPr>
            <a:xfrm>
              <a:off x="130470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77" name="Google Shape;2477;p71"/>
            <p:cNvSpPr/>
            <p:nvPr/>
          </p:nvSpPr>
          <p:spPr>
            <a:xfrm>
              <a:off x="13047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78" name="Google Shape;2478;p71"/>
            <p:cNvSpPr/>
            <p:nvPr/>
          </p:nvSpPr>
          <p:spPr>
            <a:xfrm>
              <a:off x="13047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79" name="Google Shape;2479;p71"/>
            <p:cNvSpPr/>
            <p:nvPr/>
          </p:nvSpPr>
          <p:spPr>
            <a:xfrm>
              <a:off x="13047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80" name="Google Shape;2480;p71"/>
            <p:cNvSpPr/>
            <p:nvPr/>
          </p:nvSpPr>
          <p:spPr>
            <a:xfrm>
              <a:off x="13047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81" name="Google Shape;2481;p71"/>
            <p:cNvSpPr/>
            <p:nvPr/>
          </p:nvSpPr>
          <p:spPr>
            <a:xfrm>
              <a:off x="13047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82" name="Google Shape;2482;p71"/>
            <p:cNvSpPr/>
            <p:nvPr/>
          </p:nvSpPr>
          <p:spPr>
            <a:xfrm>
              <a:off x="13047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83" name="Google Shape;2483;p71"/>
            <p:cNvSpPr/>
            <p:nvPr/>
          </p:nvSpPr>
          <p:spPr>
            <a:xfrm>
              <a:off x="13047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84" name="Google Shape;2484;p71"/>
            <p:cNvSpPr/>
            <p:nvPr/>
          </p:nvSpPr>
          <p:spPr>
            <a:xfrm>
              <a:off x="13047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85" name="Google Shape;2485;p71"/>
            <p:cNvSpPr/>
            <p:nvPr/>
          </p:nvSpPr>
          <p:spPr>
            <a:xfrm>
              <a:off x="13047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86" name="Google Shape;2486;p71"/>
            <p:cNvSpPr/>
            <p:nvPr/>
          </p:nvSpPr>
          <p:spPr>
            <a:xfrm>
              <a:off x="13047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87" name="Google Shape;2487;p71"/>
            <p:cNvSpPr/>
            <p:nvPr/>
          </p:nvSpPr>
          <p:spPr>
            <a:xfrm>
              <a:off x="1304700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88" name="Google Shape;2488;p71"/>
            <p:cNvSpPr/>
            <p:nvPr/>
          </p:nvSpPr>
          <p:spPr>
            <a:xfrm>
              <a:off x="12284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89" name="Google Shape;2489;p71"/>
            <p:cNvSpPr/>
            <p:nvPr/>
          </p:nvSpPr>
          <p:spPr>
            <a:xfrm>
              <a:off x="12284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90" name="Google Shape;2490;p71"/>
            <p:cNvSpPr/>
            <p:nvPr/>
          </p:nvSpPr>
          <p:spPr>
            <a:xfrm>
              <a:off x="12284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91" name="Google Shape;2491;p71"/>
            <p:cNvSpPr/>
            <p:nvPr/>
          </p:nvSpPr>
          <p:spPr>
            <a:xfrm>
              <a:off x="12284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92" name="Google Shape;2492;p71"/>
            <p:cNvSpPr/>
            <p:nvPr/>
          </p:nvSpPr>
          <p:spPr>
            <a:xfrm>
              <a:off x="12284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93" name="Google Shape;2493;p71"/>
            <p:cNvSpPr/>
            <p:nvPr/>
          </p:nvSpPr>
          <p:spPr>
            <a:xfrm>
              <a:off x="12284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94" name="Google Shape;2494;p71"/>
            <p:cNvSpPr/>
            <p:nvPr/>
          </p:nvSpPr>
          <p:spPr>
            <a:xfrm>
              <a:off x="122847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95" name="Google Shape;2495;p71"/>
            <p:cNvSpPr/>
            <p:nvPr/>
          </p:nvSpPr>
          <p:spPr>
            <a:xfrm>
              <a:off x="12284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96" name="Google Shape;2496;p71"/>
            <p:cNvSpPr/>
            <p:nvPr/>
          </p:nvSpPr>
          <p:spPr>
            <a:xfrm>
              <a:off x="12284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97" name="Google Shape;2497;p71"/>
            <p:cNvSpPr/>
            <p:nvPr/>
          </p:nvSpPr>
          <p:spPr>
            <a:xfrm>
              <a:off x="12284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98" name="Google Shape;2498;p71"/>
            <p:cNvSpPr/>
            <p:nvPr/>
          </p:nvSpPr>
          <p:spPr>
            <a:xfrm>
              <a:off x="12284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99" name="Google Shape;2499;p71"/>
            <p:cNvSpPr/>
            <p:nvPr/>
          </p:nvSpPr>
          <p:spPr>
            <a:xfrm>
              <a:off x="122847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00" name="Google Shape;2500;p71"/>
            <p:cNvSpPr/>
            <p:nvPr/>
          </p:nvSpPr>
          <p:spPr>
            <a:xfrm>
              <a:off x="12284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01" name="Google Shape;2501;p71"/>
            <p:cNvSpPr/>
            <p:nvPr/>
          </p:nvSpPr>
          <p:spPr>
            <a:xfrm>
              <a:off x="12284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02" name="Google Shape;2502;p71"/>
            <p:cNvSpPr/>
            <p:nvPr/>
          </p:nvSpPr>
          <p:spPr>
            <a:xfrm>
              <a:off x="12284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03" name="Google Shape;2503;p71"/>
            <p:cNvSpPr/>
            <p:nvPr/>
          </p:nvSpPr>
          <p:spPr>
            <a:xfrm>
              <a:off x="12284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04" name="Google Shape;2504;p71"/>
            <p:cNvSpPr/>
            <p:nvPr/>
          </p:nvSpPr>
          <p:spPr>
            <a:xfrm>
              <a:off x="12284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05" name="Google Shape;2505;p71"/>
            <p:cNvSpPr/>
            <p:nvPr/>
          </p:nvSpPr>
          <p:spPr>
            <a:xfrm>
              <a:off x="12284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06" name="Google Shape;2506;p71"/>
            <p:cNvSpPr/>
            <p:nvPr/>
          </p:nvSpPr>
          <p:spPr>
            <a:xfrm>
              <a:off x="1152275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07" name="Google Shape;2507;p71"/>
            <p:cNvSpPr/>
            <p:nvPr/>
          </p:nvSpPr>
          <p:spPr>
            <a:xfrm>
              <a:off x="1152275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08" name="Google Shape;2508;p71"/>
            <p:cNvSpPr/>
            <p:nvPr/>
          </p:nvSpPr>
          <p:spPr>
            <a:xfrm>
              <a:off x="1152275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09" name="Google Shape;2509;p71"/>
            <p:cNvSpPr/>
            <p:nvPr/>
          </p:nvSpPr>
          <p:spPr>
            <a:xfrm>
              <a:off x="1152275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10" name="Google Shape;2510;p71"/>
            <p:cNvSpPr/>
            <p:nvPr/>
          </p:nvSpPr>
          <p:spPr>
            <a:xfrm>
              <a:off x="115227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11" name="Google Shape;2511;p71"/>
            <p:cNvSpPr/>
            <p:nvPr/>
          </p:nvSpPr>
          <p:spPr>
            <a:xfrm>
              <a:off x="1152275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12" name="Google Shape;2512;p71"/>
            <p:cNvSpPr/>
            <p:nvPr/>
          </p:nvSpPr>
          <p:spPr>
            <a:xfrm>
              <a:off x="1152275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13" name="Google Shape;2513;p71"/>
            <p:cNvSpPr/>
            <p:nvPr/>
          </p:nvSpPr>
          <p:spPr>
            <a:xfrm>
              <a:off x="1152275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14" name="Google Shape;2514;p71"/>
            <p:cNvSpPr/>
            <p:nvPr/>
          </p:nvSpPr>
          <p:spPr>
            <a:xfrm>
              <a:off x="1152275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15" name="Google Shape;2515;p71"/>
            <p:cNvSpPr/>
            <p:nvPr/>
          </p:nvSpPr>
          <p:spPr>
            <a:xfrm>
              <a:off x="1152275" y="1876050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16" name="Google Shape;2516;p71"/>
            <p:cNvSpPr/>
            <p:nvPr/>
          </p:nvSpPr>
          <p:spPr>
            <a:xfrm>
              <a:off x="1152275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17" name="Google Shape;2517;p71"/>
            <p:cNvSpPr/>
            <p:nvPr/>
          </p:nvSpPr>
          <p:spPr>
            <a:xfrm>
              <a:off x="1152275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18" name="Google Shape;2518;p71"/>
            <p:cNvSpPr/>
            <p:nvPr/>
          </p:nvSpPr>
          <p:spPr>
            <a:xfrm>
              <a:off x="1152275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19" name="Google Shape;2519;p71"/>
            <p:cNvSpPr/>
            <p:nvPr/>
          </p:nvSpPr>
          <p:spPr>
            <a:xfrm>
              <a:off x="11522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20" name="Google Shape;2520;p71"/>
            <p:cNvSpPr/>
            <p:nvPr/>
          </p:nvSpPr>
          <p:spPr>
            <a:xfrm>
              <a:off x="1152275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21" name="Google Shape;2521;p71"/>
            <p:cNvSpPr/>
            <p:nvPr/>
          </p:nvSpPr>
          <p:spPr>
            <a:xfrm>
              <a:off x="107605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22" name="Google Shape;2522;p71"/>
            <p:cNvSpPr/>
            <p:nvPr/>
          </p:nvSpPr>
          <p:spPr>
            <a:xfrm>
              <a:off x="10760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23" name="Google Shape;2523;p71"/>
            <p:cNvSpPr/>
            <p:nvPr/>
          </p:nvSpPr>
          <p:spPr>
            <a:xfrm>
              <a:off x="10760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24" name="Google Shape;2524;p71"/>
            <p:cNvSpPr/>
            <p:nvPr/>
          </p:nvSpPr>
          <p:spPr>
            <a:xfrm>
              <a:off x="10760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25" name="Google Shape;2525;p71"/>
            <p:cNvSpPr/>
            <p:nvPr/>
          </p:nvSpPr>
          <p:spPr>
            <a:xfrm>
              <a:off x="10760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26" name="Google Shape;2526;p71"/>
            <p:cNvSpPr/>
            <p:nvPr/>
          </p:nvSpPr>
          <p:spPr>
            <a:xfrm>
              <a:off x="10760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27" name="Google Shape;2527;p71"/>
            <p:cNvSpPr/>
            <p:nvPr/>
          </p:nvSpPr>
          <p:spPr>
            <a:xfrm>
              <a:off x="107605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28" name="Google Shape;2528;p71"/>
            <p:cNvSpPr/>
            <p:nvPr/>
          </p:nvSpPr>
          <p:spPr>
            <a:xfrm>
              <a:off x="10760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29" name="Google Shape;2529;p71"/>
            <p:cNvSpPr/>
            <p:nvPr/>
          </p:nvSpPr>
          <p:spPr>
            <a:xfrm>
              <a:off x="10760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30" name="Google Shape;2530;p71"/>
            <p:cNvSpPr/>
            <p:nvPr/>
          </p:nvSpPr>
          <p:spPr>
            <a:xfrm>
              <a:off x="10760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31" name="Google Shape;2531;p71"/>
            <p:cNvSpPr/>
            <p:nvPr/>
          </p:nvSpPr>
          <p:spPr>
            <a:xfrm>
              <a:off x="10760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32" name="Google Shape;2532;p71"/>
            <p:cNvSpPr/>
            <p:nvPr/>
          </p:nvSpPr>
          <p:spPr>
            <a:xfrm>
              <a:off x="10760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33" name="Google Shape;2533;p71"/>
            <p:cNvSpPr/>
            <p:nvPr/>
          </p:nvSpPr>
          <p:spPr>
            <a:xfrm>
              <a:off x="10760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34" name="Google Shape;2534;p71"/>
            <p:cNvSpPr/>
            <p:nvPr/>
          </p:nvSpPr>
          <p:spPr>
            <a:xfrm>
              <a:off x="10760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35" name="Google Shape;2535;p71"/>
            <p:cNvSpPr/>
            <p:nvPr/>
          </p:nvSpPr>
          <p:spPr>
            <a:xfrm>
              <a:off x="107605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6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36" name="Google Shape;2536;p71"/>
            <p:cNvSpPr/>
            <p:nvPr/>
          </p:nvSpPr>
          <p:spPr>
            <a:xfrm>
              <a:off x="10000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37" name="Google Shape;2537;p71"/>
            <p:cNvSpPr/>
            <p:nvPr/>
          </p:nvSpPr>
          <p:spPr>
            <a:xfrm>
              <a:off x="10000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38" name="Google Shape;2538;p71"/>
            <p:cNvSpPr/>
            <p:nvPr/>
          </p:nvSpPr>
          <p:spPr>
            <a:xfrm>
              <a:off x="10000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0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39" name="Google Shape;2539;p71"/>
            <p:cNvSpPr/>
            <p:nvPr/>
          </p:nvSpPr>
          <p:spPr>
            <a:xfrm>
              <a:off x="100005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40" name="Google Shape;2540;p71"/>
            <p:cNvSpPr/>
            <p:nvPr/>
          </p:nvSpPr>
          <p:spPr>
            <a:xfrm>
              <a:off x="10000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41" name="Google Shape;2541;p71"/>
            <p:cNvSpPr/>
            <p:nvPr/>
          </p:nvSpPr>
          <p:spPr>
            <a:xfrm>
              <a:off x="10000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42" name="Google Shape;2542;p71"/>
            <p:cNvSpPr/>
            <p:nvPr/>
          </p:nvSpPr>
          <p:spPr>
            <a:xfrm>
              <a:off x="10000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43" name="Google Shape;2543;p71"/>
            <p:cNvSpPr/>
            <p:nvPr/>
          </p:nvSpPr>
          <p:spPr>
            <a:xfrm>
              <a:off x="10000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2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44" name="Google Shape;2544;p71"/>
            <p:cNvSpPr/>
            <p:nvPr/>
          </p:nvSpPr>
          <p:spPr>
            <a:xfrm>
              <a:off x="10000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45" name="Google Shape;2545;p71"/>
            <p:cNvSpPr/>
            <p:nvPr/>
          </p:nvSpPr>
          <p:spPr>
            <a:xfrm>
              <a:off x="9238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46" name="Google Shape;2546;p71"/>
            <p:cNvSpPr/>
            <p:nvPr/>
          </p:nvSpPr>
          <p:spPr>
            <a:xfrm>
              <a:off x="9238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47" name="Google Shape;2547;p71"/>
            <p:cNvSpPr/>
            <p:nvPr/>
          </p:nvSpPr>
          <p:spPr>
            <a:xfrm>
              <a:off x="92382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48" name="Google Shape;2548;p71"/>
            <p:cNvSpPr/>
            <p:nvPr/>
          </p:nvSpPr>
          <p:spPr>
            <a:xfrm>
              <a:off x="9238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49" name="Google Shape;2549;p71"/>
            <p:cNvSpPr/>
            <p:nvPr/>
          </p:nvSpPr>
          <p:spPr>
            <a:xfrm>
              <a:off x="9238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50" name="Google Shape;2550;p71"/>
            <p:cNvSpPr/>
            <p:nvPr/>
          </p:nvSpPr>
          <p:spPr>
            <a:xfrm>
              <a:off x="9238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51" name="Google Shape;2551;p71"/>
            <p:cNvSpPr/>
            <p:nvPr/>
          </p:nvSpPr>
          <p:spPr>
            <a:xfrm>
              <a:off x="9238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52" name="Google Shape;2552;p71"/>
            <p:cNvSpPr/>
            <p:nvPr/>
          </p:nvSpPr>
          <p:spPr>
            <a:xfrm>
              <a:off x="8476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53" name="Google Shape;2553;p71"/>
            <p:cNvSpPr/>
            <p:nvPr/>
          </p:nvSpPr>
          <p:spPr>
            <a:xfrm>
              <a:off x="8476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54" name="Google Shape;2554;p71"/>
            <p:cNvSpPr/>
            <p:nvPr/>
          </p:nvSpPr>
          <p:spPr>
            <a:xfrm>
              <a:off x="8476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55" name="Google Shape;2555;p71"/>
            <p:cNvSpPr/>
            <p:nvPr/>
          </p:nvSpPr>
          <p:spPr>
            <a:xfrm>
              <a:off x="8476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56" name="Google Shape;2556;p71"/>
            <p:cNvSpPr/>
            <p:nvPr/>
          </p:nvSpPr>
          <p:spPr>
            <a:xfrm>
              <a:off x="8476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57" name="Google Shape;2557;p71"/>
            <p:cNvSpPr/>
            <p:nvPr/>
          </p:nvSpPr>
          <p:spPr>
            <a:xfrm>
              <a:off x="8476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58" name="Google Shape;2558;p71"/>
            <p:cNvSpPr/>
            <p:nvPr/>
          </p:nvSpPr>
          <p:spPr>
            <a:xfrm>
              <a:off x="7714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59" name="Google Shape;2559;p71"/>
            <p:cNvSpPr/>
            <p:nvPr/>
          </p:nvSpPr>
          <p:spPr>
            <a:xfrm>
              <a:off x="7714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60" name="Google Shape;2560;p71"/>
            <p:cNvSpPr/>
            <p:nvPr/>
          </p:nvSpPr>
          <p:spPr>
            <a:xfrm>
              <a:off x="7714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61" name="Google Shape;2561;p71"/>
            <p:cNvSpPr/>
            <p:nvPr/>
          </p:nvSpPr>
          <p:spPr>
            <a:xfrm>
              <a:off x="7714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62" name="Google Shape;2562;p71"/>
            <p:cNvSpPr/>
            <p:nvPr/>
          </p:nvSpPr>
          <p:spPr>
            <a:xfrm>
              <a:off x="6952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63" name="Google Shape;2563;p71"/>
            <p:cNvSpPr/>
            <p:nvPr/>
          </p:nvSpPr>
          <p:spPr>
            <a:xfrm>
              <a:off x="6952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64" name="Google Shape;2564;p71"/>
            <p:cNvSpPr/>
            <p:nvPr/>
          </p:nvSpPr>
          <p:spPr>
            <a:xfrm>
              <a:off x="6952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65" name="Google Shape;2565;p71"/>
            <p:cNvSpPr/>
            <p:nvPr/>
          </p:nvSpPr>
          <p:spPr>
            <a:xfrm>
              <a:off x="6952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66" name="Google Shape;2566;p71"/>
            <p:cNvSpPr/>
            <p:nvPr/>
          </p:nvSpPr>
          <p:spPr>
            <a:xfrm>
              <a:off x="6189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67" name="Google Shape;2567;p71"/>
            <p:cNvSpPr/>
            <p:nvPr/>
          </p:nvSpPr>
          <p:spPr>
            <a:xfrm>
              <a:off x="6189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68" name="Google Shape;2568;p71"/>
            <p:cNvSpPr/>
            <p:nvPr/>
          </p:nvSpPr>
          <p:spPr>
            <a:xfrm>
              <a:off x="6189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69" name="Google Shape;2569;p71"/>
            <p:cNvSpPr/>
            <p:nvPr/>
          </p:nvSpPr>
          <p:spPr>
            <a:xfrm>
              <a:off x="6189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70" name="Google Shape;2570;p71"/>
            <p:cNvSpPr/>
            <p:nvPr/>
          </p:nvSpPr>
          <p:spPr>
            <a:xfrm>
              <a:off x="542775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71" name="Google Shape;2571;p71"/>
            <p:cNvSpPr/>
            <p:nvPr/>
          </p:nvSpPr>
          <p:spPr>
            <a:xfrm>
              <a:off x="542775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72" name="Google Shape;2572;p71"/>
            <p:cNvSpPr/>
            <p:nvPr/>
          </p:nvSpPr>
          <p:spPr>
            <a:xfrm>
              <a:off x="542775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73" name="Google Shape;2573;p71"/>
            <p:cNvSpPr/>
            <p:nvPr/>
          </p:nvSpPr>
          <p:spPr>
            <a:xfrm>
              <a:off x="5427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74" name="Google Shape;2574;p71"/>
            <p:cNvSpPr/>
            <p:nvPr/>
          </p:nvSpPr>
          <p:spPr>
            <a:xfrm>
              <a:off x="4665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75" name="Google Shape;2575;p71"/>
            <p:cNvSpPr/>
            <p:nvPr/>
          </p:nvSpPr>
          <p:spPr>
            <a:xfrm>
              <a:off x="4665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76" name="Google Shape;2576;p71"/>
            <p:cNvSpPr/>
            <p:nvPr/>
          </p:nvSpPr>
          <p:spPr>
            <a:xfrm>
              <a:off x="4665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77" name="Google Shape;2577;p71"/>
            <p:cNvSpPr/>
            <p:nvPr/>
          </p:nvSpPr>
          <p:spPr>
            <a:xfrm>
              <a:off x="4665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78" name="Google Shape;2578;p71"/>
            <p:cNvSpPr/>
            <p:nvPr/>
          </p:nvSpPr>
          <p:spPr>
            <a:xfrm>
              <a:off x="390550" y="1876050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3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79" name="Google Shape;2579;p71"/>
            <p:cNvSpPr/>
            <p:nvPr/>
          </p:nvSpPr>
          <p:spPr>
            <a:xfrm>
              <a:off x="390550" y="1799825"/>
              <a:ext cx="62350" cy="53300"/>
            </a:xfrm>
            <a:custGeom>
              <a:avLst/>
              <a:gdLst/>
              <a:ahLst/>
              <a:cxnLst/>
              <a:rect l="l" t="t" r="r" b="b"/>
              <a:pathLst>
                <a:path w="2494" h="2132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1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93" y="1150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80" name="Google Shape;2580;p71"/>
            <p:cNvSpPr/>
            <p:nvPr/>
          </p:nvSpPr>
          <p:spPr>
            <a:xfrm>
              <a:off x="39055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39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81" name="Google Shape;2581;p71"/>
            <p:cNvSpPr/>
            <p:nvPr/>
          </p:nvSpPr>
          <p:spPr>
            <a:xfrm>
              <a:off x="39055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82" name="Google Shape;2582;p71"/>
            <p:cNvSpPr/>
            <p:nvPr/>
          </p:nvSpPr>
          <p:spPr>
            <a:xfrm>
              <a:off x="390550" y="1571400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3" y="1141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83" name="Google Shape;2583;p71"/>
            <p:cNvSpPr/>
            <p:nvPr/>
          </p:nvSpPr>
          <p:spPr>
            <a:xfrm>
              <a:off x="3143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84" name="Google Shape;2584;p71"/>
            <p:cNvSpPr/>
            <p:nvPr/>
          </p:nvSpPr>
          <p:spPr>
            <a:xfrm>
              <a:off x="3143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85" name="Google Shape;2585;p71"/>
            <p:cNvSpPr/>
            <p:nvPr/>
          </p:nvSpPr>
          <p:spPr>
            <a:xfrm>
              <a:off x="3143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86" name="Google Shape;2586;p71"/>
            <p:cNvSpPr/>
            <p:nvPr/>
          </p:nvSpPr>
          <p:spPr>
            <a:xfrm>
              <a:off x="3143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87" name="Google Shape;2587;p71"/>
            <p:cNvSpPr/>
            <p:nvPr/>
          </p:nvSpPr>
          <p:spPr>
            <a:xfrm>
              <a:off x="3143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88" name="Google Shape;2588;p71"/>
            <p:cNvSpPr/>
            <p:nvPr/>
          </p:nvSpPr>
          <p:spPr>
            <a:xfrm>
              <a:off x="314325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86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89" name="Google Shape;2589;p71"/>
            <p:cNvSpPr/>
            <p:nvPr/>
          </p:nvSpPr>
          <p:spPr>
            <a:xfrm>
              <a:off x="2381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90" name="Google Shape;2590;p71"/>
            <p:cNvSpPr/>
            <p:nvPr/>
          </p:nvSpPr>
          <p:spPr>
            <a:xfrm>
              <a:off x="2381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91" name="Google Shape;2591;p71"/>
            <p:cNvSpPr/>
            <p:nvPr/>
          </p:nvSpPr>
          <p:spPr>
            <a:xfrm>
              <a:off x="2381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92" name="Google Shape;2592;p71"/>
            <p:cNvSpPr/>
            <p:nvPr/>
          </p:nvSpPr>
          <p:spPr>
            <a:xfrm>
              <a:off x="2381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93" name="Google Shape;2593;p71"/>
            <p:cNvSpPr/>
            <p:nvPr/>
          </p:nvSpPr>
          <p:spPr>
            <a:xfrm>
              <a:off x="442782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94" name="Google Shape;2594;p71"/>
            <p:cNvSpPr/>
            <p:nvPr/>
          </p:nvSpPr>
          <p:spPr>
            <a:xfrm>
              <a:off x="442782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95" name="Google Shape;2595;p71"/>
            <p:cNvSpPr/>
            <p:nvPr/>
          </p:nvSpPr>
          <p:spPr>
            <a:xfrm>
              <a:off x="450405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96" name="Google Shape;2596;p71"/>
            <p:cNvSpPr/>
            <p:nvPr/>
          </p:nvSpPr>
          <p:spPr>
            <a:xfrm>
              <a:off x="45040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97" name="Google Shape;2597;p71"/>
            <p:cNvSpPr/>
            <p:nvPr/>
          </p:nvSpPr>
          <p:spPr>
            <a:xfrm>
              <a:off x="45802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98" name="Google Shape;2598;p71"/>
            <p:cNvSpPr/>
            <p:nvPr/>
          </p:nvSpPr>
          <p:spPr>
            <a:xfrm>
              <a:off x="450405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99" name="Google Shape;2599;p71"/>
            <p:cNvSpPr/>
            <p:nvPr/>
          </p:nvSpPr>
          <p:spPr>
            <a:xfrm>
              <a:off x="511335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00" name="Google Shape;2600;p71"/>
            <p:cNvSpPr/>
            <p:nvPr/>
          </p:nvSpPr>
          <p:spPr>
            <a:xfrm>
              <a:off x="511335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01" name="Google Shape;2601;p71"/>
            <p:cNvSpPr/>
            <p:nvPr/>
          </p:nvSpPr>
          <p:spPr>
            <a:xfrm>
              <a:off x="511335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02" name="Google Shape;2602;p71"/>
            <p:cNvSpPr/>
            <p:nvPr/>
          </p:nvSpPr>
          <p:spPr>
            <a:xfrm>
              <a:off x="511335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03" name="Google Shape;2603;p71"/>
            <p:cNvSpPr/>
            <p:nvPr/>
          </p:nvSpPr>
          <p:spPr>
            <a:xfrm>
              <a:off x="5113350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04" name="Google Shape;2604;p71"/>
            <p:cNvSpPr/>
            <p:nvPr/>
          </p:nvSpPr>
          <p:spPr>
            <a:xfrm>
              <a:off x="5113350" y="18760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05" name="Google Shape;2605;p71"/>
            <p:cNvSpPr/>
            <p:nvPr/>
          </p:nvSpPr>
          <p:spPr>
            <a:xfrm>
              <a:off x="5113350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9"/>
                    <a:pt x="8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06" name="Google Shape;2606;p71"/>
            <p:cNvSpPr/>
            <p:nvPr/>
          </p:nvSpPr>
          <p:spPr>
            <a:xfrm>
              <a:off x="5113350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07" name="Google Shape;2607;p71"/>
            <p:cNvSpPr/>
            <p:nvPr/>
          </p:nvSpPr>
          <p:spPr>
            <a:xfrm>
              <a:off x="5113350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08" name="Google Shape;2608;p71"/>
            <p:cNvSpPr/>
            <p:nvPr/>
          </p:nvSpPr>
          <p:spPr>
            <a:xfrm>
              <a:off x="5113350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09" name="Google Shape;2609;p71"/>
            <p:cNvSpPr/>
            <p:nvPr/>
          </p:nvSpPr>
          <p:spPr>
            <a:xfrm>
              <a:off x="511335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83" y="0"/>
                  </a:moveTo>
                  <a:cubicBezTo>
                    <a:pt x="1080" y="0"/>
                    <a:pt x="1077" y="0"/>
                    <a:pt x="1073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8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10" name="Google Shape;2610;p71"/>
            <p:cNvSpPr/>
            <p:nvPr/>
          </p:nvSpPr>
          <p:spPr>
            <a:xfrm>
              <a:off x="5113350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11" name="Google Shape;2611;p71"/>
            <p:cNvSpPr/>
            <p:nvPr/>
          </p:nvSpPr>
          <p:spPr>
            <a:xfrm>
              <a:off x="5113350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12" name="Google Shape;2612;p71"/>
            <p:cNvSpPr/>
            <p:nvPr/>
          </p:nvSpPr>
          <p:spPr>
            <a:xfrm>
              <a:off x="5113350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73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13" name="Google Shape;2613;p71"/>
            <p:cNvSpPr/>
            <p:nvPr/>
          </p:nvSpPr>
          <p:spPr>
            <a:xfrm>
              <a:off x="47324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14" name="Google Shape;2614;p71"/>
            <p:cNvSpPr/>
            <p:nvPr/>
          </p:nvSpPr>
          <p:spPr>
            <a:xfrm>
              <a:off x="47324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15" name="Google Shape;2615;p71"/>
            <p:cNvSpPr/>
            <p:nvPr/>
          </p:nvSpPr>
          <p:spPr>
            <a:xfrm>
              <a:off x="47324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16" name="Google Shape;2616;p71"/>
            <p:cNvSpPr/>
            <p:nvPr/>
          </p:nvSpPr>
          <p:spPr>
            <a:xfrm>
              <a:off x="47324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17" name="Google Shape;2617;p71"/>
            <p:cNvSpPr/>
            <p:nvPr/>
          </p:nvSpPr>
          <p:spPr>
            <a:xfrm>
              <a:off x="47324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18" name="Google Shape;2618;p71"/>
            <p:cNvSpPr/>
            <p:nvPr/>
          </p:nvSpPr>
          <p:spPr>
            <a:xfrm>
              <a:off x="4732475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19" name="Google Shape;2619;p71"/>
            <p:cNvSpPr/>
            <p:nvPr/>
          </p:nvSpPr>
          <p:spPr>
            <a:xfrm>
              <a:off x="47324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20" name="Google Shape;2620;p71"/>
            <p:cNvSpPr/>
            <p:nvPr/>
          </p:nvSpPr>
          <p:spPr>
            <a:xfrm>
              <a:off x="47324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21" name="Google Shape;2621;p71"/>
            <p:cNvSpPr/>
            <p:nvPr/>
          </p:nvSpPr>
          <p:spPr>
            <a:xfrm>
              <a:off x="47324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22" name="Google Shape;2622;p71"/>
            <p:cNvSpPr/>
            <p:nvPr/>
          </p:nvSpPr>
          <p:spPr>
            <a:xfrm>
              <a:off x="47324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23" name="Google Shape;2623;p71"/>
            <p:cNvSpPr/>
            <p:nvPr/>
          </p:nvSpPr>
          <p:spPr>
            <a:xfrm>
              <a:off x="47324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24" name="Google Shape;2624;p71"/>
            <p:cNvSpPr/>
            <p:nvPr/>
          </p:nvSpPr>
          <p:spPr>
            <a:xfrm>
              <a:off x="47324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25" name="Google Shape;2625;p71"/>
            <p:cNvSpPr/>
            <p:nvPr/>
          </p:nvSpPr>
          <p:spPr>
            <a:xfrm>
              <a:off x="435160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26" name="Google Shape;2626;p71"/>
            <p:cNvSpPr/>
            <p:nvPr/>
          </p:nvSpPr>
          <p:spPr>
            <a:xfrm>
              <a:off x="435160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27" name="Google Shape;2627;p71"/>
            <p:cNvSpPr/>
            <p:nvPr/>
          </p:nvSpPr>
          <p:spPr>
            <a:xfrm>
              <a:off x="435160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28" name="Google Shape;2628;p71"/>
            <p:cNvSpPr/>
            <p:nvPr/>
          </p:nvSpPr>
          <p:spPr>
            <a:xfrm>
              <a:off x="43516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29" name="Google Shape;2629;p71"/>
            <p:cNvSpPr/>
            <p:nvPr/>
          </p:nvSpPr>
          <p:spPr>
            <a:xfrm>
              <a:off x="442782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30" name="Google Shape;2630;p71"/>
            <p:cNvSpPr/>
            <p:nvPr/>
          </p:nvSpPr>
          <p:spPr>
            <a:xfrm>
              <a:off x="44278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31" name="Google Shape;2631;p71"/>
            <p:cNvSpPr/>
            <p:nvPr/>
          </p:nvSpPr>
          <p:spPr>
            <a:xfrm>
              <a:off x="45040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32" name="Google Shape;2632;p71"/>
            <p:cNvSpPr/>
            <p:nvPr/>
          </p:nvSpPr>
          <p:spPr>
            <a:xfrm>
              <a:off x="45040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33" name="Google Shape;2633;p71"/>
            <p:cNvSpPr/>
            <p:nvPr/>
          </p:nvSpPr>
          <p:spPr>
            <a:xfrm>
              <a:off x="45040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34" name="Google Shape;2634;p71"/>
            <p:cNvSpPr/>
            <p:nvPr/>
          </p:nvSpPr>
          <p:spPr>
            <a:xfrm>
              <a:off x="45040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35" name="Google Shape;2635;p71"/>
            <p:cNvSpPr/>
            <p:nvPr/>
          </p:nvSpPr>
          <p:spPr>
            <a:xfrm>
              <a:off x="4504050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36" name="Google Shape;2636;p71"/>
            <p:cNvSpPr/>
            <p:nvPr/>
          </p:nvSpPr>
          <p:spPr>
            <a:xfrm>
              <a:off x="45040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37" name="Google Shape;2637;p71"/>
            <p:cNvSpPr/>
            <p:nvPr/>
          </p:nvSpPr>
          <p:spPr>
            <a:xfrm>
              <a:off x="45040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38" name="Google Shape;2638;p71"/>
            <p:cNvSpPr/>
            <p:nvPr/>
          </p:nvSpPr>
          <p:spPr>
            <a:xfrm>
              <a:off x="45040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39" name="Google Shape;2639;p71"/>
            <p:cNvSpPr/>
            <p:nvPr/>
          </p:nvSpPr>
          <p:spPr>
            <a:xfrm>
              <a:off x="45040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40" name="Google Shape;2640;p71"/>
            <p:cNvSpPr/>
            <p:nvPr/>
          </p:nvSpPr>
          <p:spPr>
            <a:xfrm>
              <a:off x="45040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493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41" name="Google Shape;2641;p71"/>
            <p:cNvSpPr/>
            <p:nvPr/>
          </p:nvSpPr>
          <p:spPr>
            <a:xfrm>
              <a:off x="45040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42" name="Google Shape;2642;p71"/>
            <p:cNvSpPr/>
            <p:nvPr/>
          </p:nvSpPr>
          <p:spPr>
            <a:xfrm>
              <a:off x="45040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43" name="Google Shape;2643;p71"/>
            <p:cNvSpPr/>
            <p:nvPr/>
          </p:nvSpPr>
          <p:spPr>
            <a:xfrm>
              <a:off x="45802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44" name="Google Shape;2644;p71"/>
            <p:cNvSpPr/>
            <p:nvPr/>
          </p:nvSpPr>
          <p:spPr>
            <a:xfrm>
              <a:off x="45802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45" name="Google Shape;2645;p71"/>
            <p:cNvSpPr/>
            <p:nvPr/>
          </p:nvSpPr>
          <p:spPr>
            <a:xfrm>
              <a:off x="45802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46" name="Google Shape;2646;p71"/>
            <p:cNvSpPr/>
            <p:nvPr/>
          </p:nvSpPr>
          <p:spPr>
            <a:xfrm>
              <a:off x="45802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47" name="Google Shape;2647;p71"/>
            <p:cNvSpPr/>
            <p:nvPr/>
          </p:nvSpPr>
          <p:spPr>
            <a:xfrm>
              <a:off x="45802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48" name="Google Shape;2648;p71"/>
            <p:cNvSpPr/>
            <p:nvPr/>
          </p:nvSpPr>
          <p:spPr>
            <a:xfrm>
              <a:off x="45802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49" name="Google Shape;2649;p71"/>
            <p:cNvSpPr/>
            <p:nvPr/>
          </p:nvSpPr>
          <p:spPr>
            <a:xfrm>
              <a:off x="45802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50" name="Google Shape;2650;p71"/>
            <p:cNvSpPr/>
            <p:nvPr/>
          </p:nvSpPr>
          <p:spPr>
            <a:xfrm>
              <a:off x="45802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51" name="Google Shape;2651;p71"/>
            <p:cNvSpPr/>
            <p:nvPr/>
          </p:nvSpPr>
          <p:spPr>
            <a:xfrm>
              <a:off x="45802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52" name="Google Shape;2652;p71"/>
            <p:cNvSpPr/>
            <p:nvPr/>
          </p:nvSpPr>
          <p:spPr>
            <a:xfrm>
              <a:off x="45802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53" name="Google Shape;2653;p71"/>
            <p:cNvSpPr/>
            <p:nvPr/>
          </p:nvSpPr>
          <p:spPr>
            <a:xfrm>
              <a:off x="45802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54" name="Google Shape;2654;p71"/>
            <p:cNvSpPr/>
            <p:nvPr/>
          </p:nvSpPr>
          <p:spPr>
            <a:xfrm>
              <a:off x="45802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55" name="Google Shape;2655;p71"/>
            <p:cNvSpPr/>
            <p:nvPr/>
          </p:nvSpPr>
          <p:spPr>
            <a:xfrm>
              <a:off x="465647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56" name="Google Shape;2656;p71"/>
            <p:cNvSpPr/>
            <p:nvPr/>
          </p:nvSpPr>
          <p:spPr>
            <a:xfrm>
              <a:off x="46564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57" name="Google Shape;2657;p71"/>
            <p:cNvSpPr/>
            <p:nvPr/>
          </p:nvSpPr>
          <p:spPr>
            <a:xfrm>
              <a:off x="46564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58" name="Google Shape;2658;p71"/>
            <p:cNvSpPr/>
            <p:nvPr/>
          </p:nvSpPr>
          <p:spPr>
            <a:xfrm>
              <a:off x="465647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59" name="Google Shape;2659;p71"/>
            <p:cNvSpPr/>
            <p:nvPr/>
          </p:nvSpPr>
          <p:spPr>
            <a:xfrm>
              <a:off x="465647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60" name="Google Shape;2660;p71"/>
            <p:cNvSpPr/>
            <p:nvPr/>
          </p:nvSpPr>
          <p:spPr>
            <a:xfrm>
              <a:off x="465647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0" y="2138"/>
                  </a:cubicBezTo>
                  <a:cubicBezTo>
                    <a:pt x="1331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61" name="Google Shape;2661;p71"/>
            <p:cNvSpPr/>
            <p:nvPr/>
          </p:nvSpPr>
          <p:spPr>
            <a:xfrm>
              <a:off x="46564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62" name="Google Shape;2662;p71"/>
            <p:cNvSpPr/>
            <p:nvPr/>
          </p:nvSpPr>
          <p:spPr>
            <a:xfrm>
              <a:off x="46564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63" name="Google Shape;2663;p71"/>
            <p:cNvSpPr/>
            <p:nvPr/>
          </p:nvSpPr>
          <p:spPr>
            <a:xfrm>
              <a:off x="465647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64" name="Google Shape;2664;p71"/>
            <p:cNvSpPr/>
            <p:nvPr/>
          </p:nvSpPr>
          <p:spPr>
            <a:xfrm>
              <a:off x="46564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65" name="Google Shape;2665;p71"/>
            <p:cNvSpPr/>
            <p:nvPr/>
          </p:nvSpPr>
          <p:spPr>
            <a:xfrm>
              <a:off x="465647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66" name="Google Shape;2666;p71"/>
            <p:cNvSpPr/>
            <p:nvPr/>
          </p:nvSpPr>
          <p:spPr>
            <a:xfrm>
              <a:off x="465647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67" name="Google Shape;2667;p71"/>
            <p:cNvSpPr/>
            <p:nvPr/>
          </p:nvSpPr>
          <p:spPr>
            <a:xfrm>
              <a:off x="47324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68" name="Google Shape;2668;p71"/>
            <p:cNvSpPr/>
            <p:nvPr/>
          </p:nvSpPr>
          <p:spPr>
            <a:xfrm>
              <a:off x="47324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69" name="Google Shape;2669;p71"/>
            <p:cNvSpPr/>
            <p:nvPr/>
          </p:nvSpPr>
          <p:spPr>
            <a:xfrm>
              <a:off x="480870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70" name="Google Shape;2670;p71"/>
            <p:cNvSpPr/>
            <p:nvPr/>
          </p:nvSpPr>
          <p:spPr>
            <a:xfrm>
              <a:off x="480870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71" name="Google Shape;2671;p71"/>
            <p:cNvSpPr/>
            <p:nvPr/>
          </p:nvSpPr>
          <p:spPr>
            <a:xfrm>
              <a:off x="480870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72" name="Google Shape;2672;p71"/>
            <p:cNvSpPr/>
            <p:nvPr/>
          </p:nvSpPr>
          <p:spPr>
            <a:xfrm>
              <a:off x="480870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73" name="Google Shape;2673;p71"/>
            <p:cNvSpPr/>
            <p:nvPr/>
          </p:nvSpPr>
          <p:spPr>
            <a:xfrm>
              <a:off x="4808700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74" name="Google Shape;2674;p71"/>
            <p:cNvSpPr/>
            <p:nvPr/>
          </p:nvSpPr>
          <p:spPr>
            <a:xfrm>
              <a:off x="4808700" y="1876050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75" name="Google Shape;2675;p71"/>
            <p:cNvSpPr/>
            <p:nvPr/>
          </p:nvSpPr>
          <p:spPr>
            <a:xfrm>
              <a:off x="4808700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76" name="Google Shape;2676;p71"/>
            <p:cNvSpPr/>
            <p:nvPr/>
          </p:nvSpPr>
          <p:spPr>
            <a:xfrm>
              <a:off x="4808700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77" name="Google Shape;2677;p71"/>
            <p:cNvSpPr/>
            <p:nvPr/>
          </p:nvSpPr>
          <p:spPr>
            <a:xfrm>
              <a:off x="4808700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78" name="Google Shape;2678;p71"/>
            <p:cNvSpPr/>
            <p:nvPr/>
          </p:nvSpPr>
          <p:spPr>
            <a:xfrm>
              <a:off x="4808700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79" name="Google Shape;2679;p71"/>
            <p:cNvSpPr/>
            <p:nvPr/>
          </p:nvSpPr>
          <p:spPr>
            <a:xfrm>
              <a:off x="480870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80" name="Google Shape;2680;p71"/>
            <p:cNvSpPr/>
            <p:nvPr/>
          </p:nvSpPr>
          <p:spPr>
            <a:xfrm>
              <a:off x="4808700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81" name="Google Shape;2681;p71"/>
            <p:cNvSpPr/>
            <p:nvPr/>
          </p:nvSpPr>
          <p:spPr>
            <a:xfrm>
              <a:off x="4808700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82" name="Google Shape;2682;p71"/>
            <p:cNvSpPr/>
            <p:nvPr/>
          </p:nvSpPr>
          <p:spPr>
            <a:xfrm>
              <a:off x="4808700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83" name="Google Shape;2683;p71"/>
            <p:cNvSpPr/>
            <p:nvPr/>
          </p:nvSpPr>
          <p:spPr>
            <a:xfrm>
              <a:off x="48849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84" name="Google Shape;2684;p71"/>
            <p:cNvSpPr/>
            <p:nvPr/>
          </p:nvSpPr>
          <p:spPr>
            <a:xfrm>
              <a:off x="48849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85" name="Google Shape;2685;p71"/>
            <p:cNvSpPr/>
            <p:nvPr/>
          </p:nvSpPr>
          <p:spPr>
            <a:xfrm>
              <a:off x="48849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86" name="Google Shape;2686;p71"/>
            <p:cNvSpPr/>
            <p:nvPr/>
          </p:nvSpPr>
          <p:spPr>
            <a:xfrm>
              <a:off x="48849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87" name="Google Shape;2687;p71"/>
            <p:cNvSpPr/>
            <p:nvPr/>
          </p:nvSpPr>
          <p:spPr>
            <a:xfrm>
              <a:off x="48849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88" name="Google Shape;2688;p71"/>
            <p:cNvSpPr/>
            <p:nvPr/>
          </p:nvSpPr>
          <p:spPr>
            <a:xfrm>
              <a:off x="4884900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89" name="Google Shape;2689;p71"/>
            <p:cNvSpPr/>
            <p:nvPr/>
          </p:nvSpPr>
          <p:spPr>
            <a:xfrm>
              <a:off x="48849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90" name="Google Shape;2690;p71"/>
            <p:cNvSpPr/>
            <p:nvPr/>
          </p:nvSpPr>
          <p:spPr>
            <a:xfrm>
              <a:off x="48849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91" name="Google Shape;2691;p71"/>
            <p:cNvSpPr/>
            <p:nvPr/>
          </p:nvSpPr>
          <p:spPr>
            <a:xfrm>
              <a:off x="48849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92" name="Google Shape;2692;p71"/>
            <p:cNvSpPr/>
            <p:nvPr/>
          </p:nvSpPr>
          <p:spPr>
            <a:xfrm>
              <a:off x="48849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93" name="Google Shape;2693;p71"/>
            <p:cNvSpPr/>
            <p:nvPr/>
          </p:nvSpPr>
          <p:spPr>
            <a:xfrm>
              <a:off x="48849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94" name="Google Shape;2694;p71"/>
            <p:cNvSpPr/>
            <p:nvPr/>
          </p:nvSpPr>
          <p:spPr>
            <a:xfrm>
              <a:off x="48849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95" name="Google Shape;2695;p71"/>
            <p:cNvSpPr/>
            <p:nvPr/>
          </p:nvSpPr>
          <p:spPr>
            <a:xfrm>
              <a:off x="48849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96" name="Google Shape;2696;p71"/>
            <p:cNvSpPr/>
            <p:nvPr/>
          </p:nvSpPr>
          <p:spPr>
            <a:xfrm>
              <a:off x="48849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97" name="Google Shape;2697;p71"/>
            <p:cNvSpPr/>
            <p:nvPr/>
          </p:nvSpPr>
          <p:spPr>
            <a:xfrm>
              <a:off x="48849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98" name="Google Shape;2698;p71"/>
            <p:cNvSpPr/>
            <p:nvPr/>
          </p:nvSpPr>
          <p:spPr>
            <a:xfrm>
              <a:off x="49611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99" name="Google Shape;2699;p71"/>
            <p:cNvSpPr/>
            <p:nvPr/>
          </p:nvSpPr>
          <p:spPr>
            <a:xfrm>
              <a:off x="49611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00" name="Google Shape;2700;p71"/>
            <p:cNvSpPr/>
            <p:nvPr/>
          </p:nvSpPr>
          <p:spPr>
            <a:xfrm>
              <a:off x="49611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01" name="Google Shape;2701;p71"/>
            <p:cNvSpPr/>
            <p:nvPr/>
          </p:nvSpPr>
          <p:spPr>
            <a:xfrm>
              <a:off x="49611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02" name="Google Shape;2702;p71"/>
            <p:cNvSpPr/>
            <p:nvPr/>
          </p:nvSpPr>
          <p:spPr>
            <a:xfrm>
              <a:off x="49611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03" name="Google Shape;2703;p71"/>
            <p:cNvSpPr/>
            <p:nvPr/>
          </p:nvSpPr>
          <p:spPr>
            <a:xfrm>
              <a:off x="49611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04" name="Google Shape;2704;p71"/>
            <p:cNvSpPr/>
            <p:nvPr/>
          </p:nvSpPr>
          <p:spPr>
            <a:xfrm>
              <a:off x="496112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05" name="Google Shape;2705;p71"/>
            <p:cNvSpPr/>
            <p:nvPr/>
          </p:nvSpPr>
          <p:spPr>
            <a:xfrm>
              <a:off x="496112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06" name="Google Shape;2706;p71"/>
            <p:cNvSpPr/>
            <p:nvPr/>
          </p:nvSpPr>
          <p:spPr>
            <a:xfrm>
              <a:off x="496112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07" name="Google Shape;2707;p71"/>
            <p:cNvSpPr/>
            <p:nvPr/>
          </p:nvSpPr>
          <p:spPr>
            <a:xfrm>
              <a:off x="49611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08" name="Google Shape;2708;p71"/>
            <p:cNvSpPr/>
            <p:nvPr/>
          </p:nvSpPr>
          <p:spPr>
            <a:xfrm>
              <a:off x="496112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09" name="Google Shape;2709;p71"/>
            <p:cNvSpPr/>
            <p:nvPr/>
          </p:nvSpPr>
          <p:spPr>
            <a:xfrm>
              <a:off x="496112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10" name="Google Shape;2710;p71"/>
            <p:cNvSpPr/>
            <p:nvPr/>
          </p:nvSpPr>
          <p:spPr>
            <a:xfrm>
              <a:off x="496112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11" name="Google Shape;2711;p71"/>
            <p:cNvSpPr/>
            <p:nvPr/>
          </p:nvSpPr>
          <p:spPr>
            <a:xfrm>
              <a:off x="496112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12" name="Google Shape;2712;p71"/>
            <p:cNvSpPr/>
            <p:nvPr/>
          </p:nvSpPr>
          <p:spPr>
            <a:xfrm>
              <a:off x="50373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13" name="Google Shape;2713;p71"/>
            <p:cNvSpPr/>
            <p:nvPr/>
          </p:nvSpPr>
          <p:spPr>
            <a:xfrm>
              <a:off x="50373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14" name="Google Shape;2714;p71"/>
            <p:cNvSpPr/>
            <p:nvPr/>
          </p:nvSpPr>
          <p:spPr>
            <a:xfrm>
              <a:off x="50373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15" name="Google Shape;2715;p71"/>
            <p:cNvSpPr/>
            <p:nvPr/>
          </p:nvSpPr>
          <p:spPr>
            <a:xfrm>
              <a:off x="50373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16" name="Google Shape;2716;p71"/>
            <p:cNvSpPr/>
            <p:nvPr/>
          </p:nvSpPr>
          <p:spPr>
            <a:xfrm>
              <a:off x="50373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17" name="Google Shape;2717;p71"/>
            <p:cNvSpPr/>
            <p:nvPr/>
          </p:nvSpPr>
          <p:spPr>
            <a:xfrm>
              <a:off x="50373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18" name="Google Shape;2718;p71"/>
            <p:cNvSpPr/>
            <p:nvPr/>
          </p:nvSpPr>
          <p:spPr>
            <a:xfrm>
              <a:off x="50373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19" name="Google Shape;2719;p71"/>
            <p:cNvSpPr/>
            <p:nvPr/>
          </p:nvSpPr>
          <p:spPr>
            <a:xfrm>
              <a:off x="50373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20" name="Google Shape;2720;p71"/>
            <p:cNvSpPr/>
            <p:nvPr/>
          </p:nvSpPr>
          <p:spPr>
            <a:xfrm>
              <a:off x="50373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21" name="Google Shape;2721;p71"/>
            <p:cNvSpPr/>
            <p:nvPr/>
          </p:nvSpPr>
          <p:spPr>
            <a:xfrm>
              <a:off x="503732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22" name="Google Shape;2722;p71"/>
            <p:cNvSpPr/>
            <p:nvPr/>
          </p:nvSpPr>
          <p:spPr>
            <a:xfrm>
              <a:off x="503732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23" name="Google Shape;2723;p71"/>
            <p:cNvSpPr/>
            <p:nvPr/>
          </p:nvSpPr>
          <p:spPr>
            <a:xfrm>
              <a:off x="50373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24" name="Google Shape;2724;p71"/>
            <p:cNvSpPr/>
            <p:nvPr/>
          </p:nvSpPr>
          <p:spPr>
            <a:xfrm>
              <a:off x="50373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25" name="Google Shape;2725;p71"/>
            <p:cNvSpPr/>
            <p:nvPr/>
          </p:nvSpPr>
          <p:spPr>
            <a:xfrm>
              <a:off x="503732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26" name="Google Shape;2726;p71"/>
            <p:cNvSpPr/>
            <p:nvPr/>
          </p:nvSpPr>
          <p:spPr>
            <a:xfrm>
              <a:off x="5113350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73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27" name="Google Shape;2727;p71"/>
            <p:cNvSpPr/>
            <p:nvPr/>
          </p:nvSpPr>
          <p:spPr>
            <a:xfrm>
              <a:off x="5113350" y="26377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8" y="2137"/>
                    <a:pt x="1076" y="2137"/>
                  </a:cubicBezTo>
                  <a:cubicBezTo>
                    <a:pt x="1339" y="2137"/>
                    <a:pt x="1605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28" name="Google Shape;2728;p71"/>
            <p:cNvSpPr/>
            <p:nvPr/>
          </p:nvSpPr>
          <p:spPr>
            <a:xfrm>
              <a:off x="51895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29" name="Google Shape;2729;p71"/>
            <p:cNvSpPr/>
            <p:nvPr/>
          </p:nvSpPr>
          <p:spPr>
            <a:xfrm>
              <a:off x="51895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30" name="Google Shape;2730;p71"/>
            <p:cNvSpPr/>
            <p:nvPr/>
          </p:nvSpPr>
          <p:spPr>
            <a:xfrm>
              <a:off x="5189550" y="157140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51" y="0"/>
                  </a:moveTo>
                  <a:cubicBezTo>
                    <a:pt x="472" y="0"/>
                    <a:pt x="1" y="477"/>
                    <a:pt x="1" y="1066"/>
                  </a:cubicBezTo>
                  <a:cubicBezTo>
                    <a:pt x="1" y="1705"/>
                    <a:pt x="524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ubicBezTo>
                    <a:pt x="1061" y="1"/>
                    <a:pt x="1056" y="0"/>
                    <a:pt x="105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31" name="Google Shape;2731;p71"/>
            <p:cNvSpPr/>
            <p:nvPr/>
          </p:nvSpPr>
          <p:spPr>
            <a:xfrm>
              <a:off x="51895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2" y="2138"/>
                    <a:pt x="1068" y="2138"/>
                  </a:cubicBezTo>
                  <a:cubicBezTo>
                    <a:pt x="1329" y="2138"/>
                    <a:pt x="1596" y="2040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32" name="Google Shape;2732;p71"/>
            <p:cNvSpPr/>
            <p:nvPr/>
          </p:nvSpPr>
          <p:spPr>
            <a:xfrm>
              <a:off x="51895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33" name="Google Shape;2733;p71"/>
            <p:cNvSpPr/>
            <p:nvPr/>
          </p:nvSpPr>
          <p:spPr>
            <a:xfrm>
              <a:off x="51895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34" name="Google Shape;2734;p71"/>
            <p:cNvSpPr/>
            <p:nvPr/>
          </p:nvSpPr>
          <p:spPr>
            <a:xfrm>
              <a:off x="518955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5"/>
                    <a:pt x="524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35" name="Google Shape;2735;p71"/>
            <p:cNvSpPr/>
            <p:nvPr/>
          </p:nvSpPr>
          <p:spPr>
            <a:xfrm>
              <a:off x="51895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36" name="Google Shape;2736;p71"/>
            <p:cNvSpPr/>
            <p:nvPr/>
          </p:nvSpPr>
          <p:spPr>
            <a:xfrm>
              <a:off x="5189550" y="20282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37" name="Google Shape;2737;p71"/>
            <p:cNvSpPr/>
            <p:nvPr/>
          </p:nvSpPr>
          <p:spPr>
            <a:xfrm>
              <a:off x="51895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38" name="Google Shape;2738;p71"/>
            <p:cNvSpPr/>
            <p:nvPr/>
          </p:nvSpPr>
          <p:spPr>
            <a:xfrm>
              <a:off x="51895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39" name="Google Shape;2739;p71"/>
            <p:cNvSpPr/>
            <p:nvPr/>
          </p:nvSpPr>
          <p:spPr>
            <a:xfrm>
              <a:off x="5189550" y="225692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40" name="Google Shape;2740;p71"/>
            <p:cNvSpPr/>
            <p:nvPr/>
          </p:nvSpPr>
          <p:spPr>
            <a:xfrm>
              <a:off x="5189550" y="23331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41" name="Google Shape;2741;p71"/>
            <p:cNvSpPr/>
            <p:nvPr/>
          </p:nvSpPr>
          <p:spPr>
            <a:xfrm>
              <a:off x="51895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42" name="Google Shape;2742;p71"/>
            <p:cNvSpPr/>
            <p:nvPr/>
          </p:nvSpPr>
          <p:spPr>
            <a:xfrm>
              <a:off x="51895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43" name="Google Shape;2743;p71"/>
            <p:cNvSpPr/>
            <p:nvPr/>
          </p:nvSpPr>
          <p:spPr>
            <a:xfrm>
              <a:off x="51895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1" y="1711"/>
                    <a:pt x="521" y="2137"/>
                    <a:pt x="1067" y="2137"/>
                  </a:cubicBezTo>
                  <a:cubicBezTo>
                    <a:pt x="1328" y="2137"/>
                    <a:pt x="1595" y="2039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44" name="Google Shape;2744;p71"/>
            <p:cNvSpPr/>
            <p:nvPr/>
          </p:nvSpPr>
          <p:spPr>
            <a:xfrm>
              <a:off x="51895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5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45" name="Google Shape;2745;p71"/>
            <p:cNvSpPr/>
            <p:nvPr/>
          </p:nvSpPr>
          <p:spPr>
            <a:xfrm>
              <a:off x="51895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46" name="Google Shape;2746;p71"/>
            <p:cNvSpPr/>
            <p:nvPr/>
          </p:nvSpPr>
          <p:spPr>
            <a:xfrm>
              <a:off x="5265775" y="13427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47" name="Google Shape;2747;p71"/>
            <p:cNvSpPr/>
            <p:nvPr/>
          </p:nvSpPr>
          <p:spPr>
            <a:xfrm>
              <a:off x="52657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48" name="Google Shape;2748;p71"/>
            <p:cNvSpPr/>
            <p:nvPr/>
          </p:nvSpPr>
          <p:spPr>
            <a:xfrm>
              <a:off x="52657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49" name="Google Shape;2749;p71"/>
            <p:cNvSpPr/>
            <p:nvPr/>
          </p:nvSpPr>
          <p:spPr>
            <a:xfrm>
              <a:off x="5265775" y="157140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51" y="0"/>
                  </a:moveTo>
                  <a:cubicBezTo>
                    <a:pt x="472" y="0"/>
                    <a:pt x="0" y="477"/>
                    <a:pt x="0" y="1066"/>
                  </a:cubicBezTo>
                  <a:cubicBezTo>
                    <a:pt x="0" y="1705"/>
                    <a:pt x="524" y="2132"/>
                    <a:pt x="1072" y="2132"/>
                  </a:cubicBezTo>
                  <a:cubicBezTo>
                    <a:pt x="1331" y="2132"/>
                    <a:pt x="1596" y="2036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ubicBezTo>
                    <a:pt x="1060" y="1"/>
                    <a:pt x="1055" y="0"/>
                    <a:pt x="105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50" name="Google Shape;2750;p71"/>
            <p:cNvSpPr/>
            <p:nvPr/>
          </p:nvSpPr>
          <p:spPr>
            <a:xfrm>
              <a:off x="52657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2" y="2138"/>
                    <a:pt x="1068" y="2138"/>
                  </a:cubicBezTo>
                  <a:cubicBezTo>
                    <a:pt x="1329" y="2138"/>
                    <a:pt x="1595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51" name="Google Shape;2751;p71"/>
            <p:cNvSpPr/>
            <p:nvPr/>
          </p:nvSpPr>
          <p:spPr>
            <a:xfrm>
              <a:off x="52657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52" name="Google Shape;2752;p71"/>
            <p:cNvSpPr/>
            <p:nvPr/>
          </p:nvSpPr>
          <p:spPr>
            <a:xfrm>
              <a:off x="526577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53" name="Google Shape;2753;p71"/>
            <p:cNvSpPr/>
            <p:nvPr/>
          </p:nvSpPr>
          <p:spPr>
            <a:xfrm>
              <a:off x="5265775" y="18760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5"/>
                    <a:pt x="524" y="2132"/>
                    <a:pt x="1072" y="2132"/>
                  </a:cubicBezTo>
                  <a:cubicBezTo>
                    <a:pt x="1331" y="2132"/>
                    <a:pt x="1596" y="2036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54" name="Google Shape;2754;p71"/>
            <p:cNvSpPr/>
            <p:nvPr/>
          </p:nvSpPr>
          <p:spPr>
            <a:xfrm>
              <a:off x="526577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74"/>
                  </a:cubicBezTo>
                  <a:cubicBezTo>
                    <a:pt x="0" y="1712"/>
                    <a:pt x="521" y="2138"/>
                    <a:pt x="1067" y="2138"/>
                  </a:cubicBezTo>
                  <a:cubicBezTo>
                    <a:pt x="1328" y="2138"/>
                    <a:pt x="1595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55" name="Google Shape;2755;p71"/>
            <p:cNvSpPr/>
            <p:nvPr/>
          </p:nvSpPr>
          <p:spPr>
            <a:xfrm>
              <a:off x="5265775" y="20282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1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56" name="Google Shape;2756;p71"/>
            <p:cNvSpPr/>
            <p:nvPr/>
          </p:nvSpPr>
          <p:spPr>
            <a:xfrm>
              <a:off x="52657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57" name="Google Shape;2757;p71"/>
            <p:cNvSpPr/>
            <p:nvPr/>
          </p:nvSpPr>
          <p:spPr>
            <a:xfrm>
              <a:off x="526577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58" name="Google Shape;2758;p71"/>
            <p:cNvSpPr/>
            <p:nvPr/>
          </p:nvSpPr>
          <p:spPr>
            <a:xfrm>
              <a:off x="5265775" y="225692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59" name="Google Shape;2759;p71"/>
            <p:cNvSpPr/>
            <p:nvPr/>
          </p:nvSpPr>
          <p:spPr>
            <a:xfrm>
              <a:off x="5265775" y="23331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60" name="Google Shape;2760;p71"/>
            <p:cNvSpPr/>
            <p:nvPr/>
          </p:nvSpPr>
          <p:spPr>
            <a:xfrm>
              <a:off x="526577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61" name="Google Shape;2761;p71"/>
            <p:cNvSpPr/>
            <p:nvPr/>
          </p:nvSpPr>
          <p:spPr>
            <a:xfrm>
              <a:off x="5265775" y="24855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62" name="Google Shape;2762;p71"/>
            <p:cNvSpPr/>
            <p:nvPr/>
          </p:nvSpPr>
          <p:spPr>
            <a:xfrm>
              <a:off x="526577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0" y="1711"/>
                    <a:pt x="521" y="2137"/>
                    <a:pt x="1067" y="2137"/>
                  </a:cubicBezTo>
                  <a:cubicBezTo>
                    <a:pt x="1328" y="2137"/>
                    <a:pt x="1595" y="2039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63" name="Google Shape;2763;p71"/>
            <p:cNvSpPr/>
            <p:nvPr/>
          </p:nvSpPr>
          <p:spPr>
            <a:xfrm>
              <a:off x="526577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64" name="Google Shape;2764;p71"/>
            <p:cNvSpPr/>
            <p:nvPr/>
          </p:nvSpPr>
          <p:spPr>
            <a:xfrm>
              <a:off x="53419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65" name="Google Shape;2765;p71"/>
            <p:cNvSpPr/>
            <p:nvPr/>
          </p:nvSpPr>
          <p:spPr>
            <a:xfrm>
              <a:off x="53419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66" name="Google Shape;2766;p71"/>
            <p:cNvSpPr/>
            <p:nvPr/>
          </p:nvSpPr>
          <p:spPr>
            <a:xfrm>
              <a:off x="53419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67" name="Google Shape;2767;p71"/>
            <p:cNvSpPr/>
            <p:nvPr/>
          </p:nvSpPr>
          <p:spPr>
            <a:xfrm>
              <a:off x="5341975" y="1571400"/>
              <a:ext cx="62375" cy="53250"/>
            </a:xfrm>
            <a:custGeom>
              <a:avLst/>
              <a:gdLst/>
              <a:ahLst/>
              <a:cxnLst/>
              <a:rect l="l" t="t" r="r" b="b"/>
              <a:pathLst>
                <a:path w="2495" h="2130" extrusionOk="0">
                  <a:moveTo>
                    <a:pt x="1084" y="1"/>
                  </a:moveTo>
                  <a:cubicBezTo>
                    <a:pt x="1080" y="1"/>
                    <a:pt x="1077" y="1"/>
                    <a:pt x="1074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4" y="1149"/>
                    <a:pt x="2020" y="1"/>
                    <a:pt x="108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68" name="Google Shape;2768;p71"/>
            <p:cNvSpPr/>
            <p:nvPr/>
          </p:nvSpPr>
          <p:spPr>
            <a:xfrm>
              <a:off x="53419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69" name="Google Shape;2769;p71"/>
            <p:cNvSpPr/>
            <p:nvPr/>
          </p:nvSpPr>
          <p:spPr>
            <a:xfrm>
              <a:off x="53419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70" name="Google Shape;2770;p71"/>
            <p:cNvSpPr/>
            <p:nvPr/>
          </p:nvSpPr>
          <p:spPr>
            <a:xfrm>
              <a:off x="53419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71" name="Google Shape;2771;p71"/>
            <p:cNvSpPr/>
            <p:nvPr/>
          </p:nvSpPr>
          <p:spPr>
            <a:xfrm>
              <a:off x="534197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72" name="Google Shape;2772;p71"/>
            <p:cNvSpPr/>
            <p:nvPr/>
          </p:nvSpPr>
          <p:spPr>
            <a:xfrm>
              <a:off x="53419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73" name="Google Shape;2773;p71"/>
            <p:cNvSpPr/>
            <p:nvPr/>
          </p:nvSpPr>
          <p:spPr>
            <a:xfrm>
              <a:off x="53419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74" name="Google Shape;2774;p71"/>
            <p:cNvSpPr/>
            <p:nvPr/>
          </p:nvSpPr>
          <p:spPr>
            <a:xfrm>
              <a:off x="53419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75" name="Google Shape;2775;p71"/>
            <p:cNvSpPr/>
            <p:nvPr/>
          </p:nvSpPr>
          <p:spPr>
            <a:xfrm>
              <a:off x="53419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76" name="Google Shape;2776;p71"/>
            <p:cNvSpPr/>
            <p:nvPr/>
          </p:nvSpPr>
          <p:spPr>
            <a:xfrm>
              <a:off x="53419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77" name="Google Shape;2777;p71"/>
            <p:cNvSpPr/>
            <p:nvPr/>
          </p:nvSpPr>
          <p:spPr>
            <a:xfrm>
              <a:off x="53419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78" name="Google Shape;2778;p71"/>
            <p:cNvSpPr/>
            <p:nvPr/>
          </p:nvSpPr>
          <p:spPr>
            <a:xfrm>
              <a:off x="53419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79" name="Google Shape;2779;p71"/>
            <p:cNvSpPr/>
            <p:nvPr/>
          </p:nvSpPr>
          <p:spPr>
            <a:xfrm>
              <a:off x="53419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80" name="Google Shape;2780;p71"/>
            <p:cNvSpPr/>
            <p:nvPr/>
          </p:nvSpPr>
          <p:spPr>
            <a:xfrm>
              <a:off x="53419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81" name="Google Shape;2781;p71"/>
            <p:cNvSpPr/>
            <p:nvPr/>
          </p:nvSpPr>
          <p:spPr>
            <a:xfrm>
              <a:off x="54182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82" name="Google Shape;2782;p71"/>
            <p:cNvSpPr/>
            <p:nvPr/>
          </p:nvSpPr>
          <p:spPr>
            <a:xfrm>
              <a:off x="54182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83" name="Google Shape;2783;p71"/>
            <p:cNvSpPr/>
            <p:nvPr/>
          </p:nvSpPr>
          <p:spPr>
            <a:xfrm>
              <a:off x="54182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84" name="Google Shape;2784;p71"/>
            <p:cNvSpPr/>
            <p:nvPr/>
          </p:nvSpPr>
          <p:spPr>
            <a:xfrm>
              <a:off x="54182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85" name="Google Shape;2785;p71"/>
            <p:cNvSpPr/>
            <p:nvPr/>
          </p:nvSpPr>
          <p:spPr>
            <a:xfrm>
              <a:off x="54182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86" name="Google Shape;2786;p71"/>
            <p:cNvSpPr/>
            <p:nvPr/>
          </p:nvSpPr>
          <p:spPr>
            <a:xfrm>
              <a:off x="54182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87" name="Google Shape;2787;p71"/>
            <p:cNvSpPr/>
            <p:nvPr/>
          </p:nvSpPr>
          <p:spPr>
            <a:xfrm>
              <a:off x="54182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88" name="Google Shape;2788;p71"/>
            <p:cNvSpPr/>
            <p:nvPr/>
          </p:nvSpPr>
          <p:spPr>
            <a:xfrm>
              <a:off x="541820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89" name="Google Shape;2789;p71"/>
            <p:cNvSpPr/>
            <p:nvPr/>
          </p:nvSpPr>
          <p:spPr>
            <a:xfrm>
              <a:off x="54182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90" name="Google Shape;2790;p71"/>
            <p:cNvSpPr/>
            <p:nvPr/>
          </p:nvSpPr>
          <p:spPr>
            <a:xfrm>
              <a:off x="54182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91" name="Google Shape;2791;p71"/>
            <p:cNvSpPr/>
            <p:nvPr/>
          </p:nvSpPr>
          <p:spPr>
            <a:xfrm>
              <a:off x="54182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92" name="Google Shape;2792;p71"/>
            <p:cNvSpPr/>
            <p:nvPr/>
          </p:nvSpPr>
          <p:spPr>
            <a:xfrm>
              <a:off x="54182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93" name="Google Shape;2793;p71"/>
            <p:cNvSpPr/>
            <p:nvPr/>
          </p:nvSpPr>
          <p:spPr>
            <a:xfrm>
              <a:off x="541820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94" name="Google Shape;2794;p71"/>
            <p:cNvSpPr/>
            <p:nvPr/>
          </p:nvSpPr>
          <p:spPr>
            <a:xfrm>
              <a:off x="54182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95" name="Google Shape;2795;p71"/>
            <p:cNvSpPr/>
            <p:nvPr/>
          </p:nvSpPr>
          <p:spPr>
            <a:xfrm>
              <a:off x="541820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96" name="Google Shape;2796;p71"/>
            <p:cNvSpPr/>
            <p:nvPr/>
          </p:nvSpPr>
          <p:spPr>
            <a:xfrm>
              <a:off x="541820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97" name="Google Shape;2797;p71"/>
            <p:cNvSpPr/>
            <p:nvPr/>
          </p:nvSpPr>
          <p:spPr>
            <a:xfrm>
              <a:off x="541820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8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98" name="Google Shape;2798;p71"/>
            <p:cNvSpPr/>
            <p:nvPr/>
          </p:nvSpPr>
          <p:spPr>
            <a:xfrm>
              <a:off x="541820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99" name="Google Shape;2799;p71"/>
            <p:cNvSpPr/>
            <p:nvPr/>
          </p:nvSpPr>
          <p:spPr>
            <a:xfrm>
              <a:off x="549440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00" name="Google Shape;2800;p71"/>
            <p:cNvSpPr/>
            <p:nvPr/>
          </p:nvSpPr>
          <p:spPr>
            <a:xfrm>
              <a:off x="54944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01" name="Google Shape;2801;p71"/>
            <p:cNvSpPr/>
            <p:nvPr/>
          </p:nvSpPr>
          <p:spPr>
            <a:xfrm>
              <a:off x="54944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02" name="Google Shape;2802;p71"/>
            <p:cNvSpPr/>
            <p:nvPr/>
          </p:nvSpPr>
          <p:spPr>
            <a:xfrm>
              <a:off x="54944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03" name="Google Shape;2803;p71"/>
            <p:cNvSpPr/>
            <p:nvPr/>
          </p:nvSpPr>
          <p:spPr>
            <a:xfrm>
              <a:off x="54944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04" name="Google Shape;2804;p71"/>
            <p:cNvSpPr/>
            <p:nvPr/>
          </p:nvSpPr>
          <p:spPr>
            <a:xfrm>
              <a:off x="63323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05" name="Google Shape;2805;p71"/>
            <p:cNvSpPr/>
            <p:nvPr/>
          </p:nvSpPr>
          <p:spPr>
            <a:xfrm>
              <a:off x="63323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06" name="Google Shape;2806;p71"/>
            <p:cNvSpPr/>
            <p:nvPr/>
          </p:nvSpPr>
          <p:spPr>
            <a:xfrm>
              <a:off x="64083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07" name="Google Shape;2807;p71"/>
            <p:cNvSpPr/>
            <p:nvPr/>
          </p:nvSpPr>
          <p:spPr>
            <a:xfrm>
              <a:off x="640835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08" name="Google Shape;2808;p71"/>
            <p:cNvSpPr/>
            <p:nvPr/>
          </p:nvSpPr>
          <p:spPr>
            <a:xfrm>
              <a:off x="64845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09" name="Google Shape;2809;p71"/>
            <p:cNvSpPr/>
            <p:nvPr/>
          </p:nvSpPr>
          <p:spPr>
            <a:xfrm>
              <a:off x="64845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10" name="Google Shape;2810;p71"/>
            <p:cNvSpPr/>
            <p:nvPr/>
          </p:nvSpPr>
          <p:spPr>
            <a:xfrm>
              <a:off x="64845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11" name="Google Shape;2811;p71"/>
            <p:cNvSpPr/>
            <p:nvPr/>
          </p:nvSpPr>
          <p:spPr>
            <a:xfrm>
              <a:off x="65608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12" name="Google Shape;2812;p71"/>
            <p:cNvSpPr/>
            <p:nvPr/>
          </p:nvSpPr>
          <p:spPr>
            <a:xfrm>
              <a:off x="65608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13" name="Google Shape;2813;p71"/>
            <p:cNvSpPr/>
            <p:nvPr/>
          </p:nvSpPr>
          <p:spPr>
            <a:xfrm>
              <a:off x="66370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14" name="Google Shape;2814;p71"/>
            <p:cNvSpPr/>
            <p:nvPr/>
          </p:nvSpPr>
          <p:spPr>
            <a:xfrm>
              <a:off x="70940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15" name="Google Shape;2815;p71"/>
            <p:cNvSpPr/>
            <p:nvPr/>
          </p:nvSpPr>
          <p:spPr>
            <a:xfrm>
              <a:off x="67132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16" name="Google Shape;2816;p71"/>
            <p:cNvSpPr/>
            <p:nvPr/>
          </p:nvSpPr>
          <p:spPr>
            <a:xfrm>
              <a:off x="678922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17" name="Google Shape;2817;p71"/>
            <p:cNvSpPr/>
            <p:nvPr/>
          </p:nvSpPr>
          <p:spPr>
            <a:xfrm>
              <a:off x="68656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18" name="Google Shape;2818;p71"/>
            <p:cNvSpPr/>
            <p:nvPr/>
          </p:nvSpPr>
          <p:spPr>
            <a:xfrm>
              <a:off x="7017875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19" name="Google Shape;2819;p71"/>
            <p:cNvSpPr/>
            <p:nvPr/>
          </p:nvSpPr>
          <p:spPr>
            <a:xfrm>
              <a:off x="69418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20" name="Google Shape;2820;p71"/>
            <p:cNvSpPr/>
            <p:nvPr/>
          </p:nvSpPr>
          <p:spPr>
            <a:xfrm>
              <a:off x="68656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21" name="Google Shape;2821;p71"/>
            <p:cNvSpPr/>
            <p:nvPr/>
          </p:nvSpPr>
          <p:spPr>
            <a:xfrm>
              <a:off x="678922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22" name="Google Shape;2822;p71"/>
            <p:cNvSpPr/>
            <p:nvPr/>
          </p:nvSpPr>
          <p:spPr>
            <a:xfrm>
              <a:off x="67132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23" name="Google Shape;2823;p71"/>
            <p:cNvSpPr/>
            <p:nvPr/>
          </p:nvSpPr>
          <p:spPr>
            <a:xfrm>
              <a:off x="66370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24" name="Google Shape;2824;p71"/>
            <p:cNvSpPr/>
            <p:nvPr/>
          </p:nvSpPr>
          <p:spPr>
            <a:xfrm>
              <a:off x="66370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25" name="Google Shape;2825;p71"/>
            <p:cNvSpPr/>
            <p:nvPr/>
          </p:nvSpPr>
          <p:spPr>
            <a:xfrm>
              <a:off x="65608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26" name="Google Shape;2826;p71"/>
            <p:cNvSpPr/>
            <p:nvPr/>
          </p:nvSpPr>
          <p:spPr>
            <a:xfrm>
              <a:off x="64845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27" name="Google Shape;2827;p71"/>
            <p:cNvSpPr/>
            <p:nvPr/>
          </p:nvSpPr>
          <p:spPr>
            <a:xfrm>
              <a:off x="64083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28" name="Google Shape;2828;p71"/>
            <p:cNvSpPr/>
            <p:nvPr/>
          </p:nvSpPr>
          <p:spPr>
            <a:xfrm>
              <a:off x="63323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29" name="Google Shape;2829;p71"/>
            <p:cNvSpPr/>
            <p:nvPr/>
          </p:nvSpPr>
          <p:spPr>
            <a:xfrm>
              <a:off x="58752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30" name="Google Shape;2830;p71"/>
            <p:cNvSpPr/>
            <p:nvPr/>
          </p:nvSpPr>
          <p:spPr>
            <a:xfrm>
              <a:off x="58752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31" name="Google Shape;2831;p71"/>
            <p:cNvSpPr/>
            <p:nvPr/>
          </p:nvSpPr>
          <p:spPr>
            <a:xfrm>
              <a:off x="59514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32" name="Google Shape;2832;p71"/>
            <p:cNvSpPr/>
            <p:nvPr/>
          </p:nvSpPr>
          <p:spPr>
            <a:xfrm>
              <a:off x="59514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33" name="Google Shape;2833;p71"/>
            <p:cNvSpPr/>
            <p:nvPr/>
          </p:nvSpPr>
          <p:spPr>
            <a:xfrm>
              <a:off x="59514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34" name="Google Shape;2834;p71"/>
            <p:cNvSpPr/>
            <p:nvPr/>
          </p:nvSpPr>
          <p:spPr>
            <a:xfrm>
              <a:off x="59514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35" name="Google Shape;2835;p71"/>
            <p:cNvSpPr/>
            <p:nvPr/>
          </p:nvSpPr>
          <p:spPr>
            <a:xfrm>
              <a:off x="59514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36" name="Google Shape;2836;p71"/>
            <p:cNvSpPr/>
            <p:nvPr/>
          </p:nvSpPr>
          <p:spPr>
            <a:xfrm>
              <a:off x="59514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37" name="Google Shape;2837;p71"/>
            <p:cNvSpPr/>
            <p:nvPr/>
          </p:nvSpPr>
          <p:spPr>
            <a:xfrm>
              <a:off x="595147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38" name="Google Shape;2838;p71"/>
            <p:cNvSpPr/>
            <p:nvPr/>
          </p:nvSpPr>
          <p:spPr>
            <a:xfrm>
              <a:off x="59514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39" name="Google Shape;2839;p71"/>
            <p:cNvSpPr/>
            <p:nvPr/>
          </p:nvSpPr>
          <p:spPr>
            <a:xfrm>
              <a:off x="59514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40" name="Google Shape;2840;p71"/>
            <p:cNvSpPr/>
            <p:nvPr/>
          </p:nvSpPr>
          <p:spPr>
            <a:xfrm>
              <a:off x="60275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41" name="Google Shape;2841;p71"/>
            <p:cNvSpPr/>
            <p:nvPr/>
          </p:nvSpPr>
          <p:spPr>
            <a:xfrm>
              <a:off x="60275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42" name="Google Shape;2842;p71"/>
            <p:cNvSpPr/>
            <p:nvPr/>
          </p:nvSpPr>
          <p:spPr>
            <a:xfrm>
              <a:off x="60275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43" name="Google Shape;2843;p71"/>
            <p:cNvSpPr/>
            <p:nvPr/>
          </p:nvSpPr>
          <p:spPr>
            <a:xfrm>
              <a:off x="60275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44" name="Google Shape;2844;p71"/>
            <p:cNvSpPr/>
            <p:nvPr/>
          </p:nvSpPr>
          <p:spPr>
            <a:xfrm>
              <a:off x="60275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45" name="Google Shape;2845;p71"/>
            <p:cNvSpPr/>
            <p:nvPr/>
          </p:nvSpPr>
          <p:spPr>
            <a:xfrm>
              <a:off x="60275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46" name="Google Shape;2846;p71"/>
            <p:cNvSpPr/>
            <p:nvPr/>
          </p:nvSpPr>
          <p:spPr>
            <a:xfrm>
              <a:off x="6027500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47" name="Google Shape;2847;p71"/>
            <p:cNvSpPr/>
            <p:nvPr/>
          </p:nvSpPr>
          <p:spPr>
            <a:xfrm>
              <a:off x="60275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9"/>
                    <a:pt x="9" y="481"/>
                    <a:pt x="0" y="1074"/>
                  </a:cubicBezTo>
                  <a:cubicBezTo>
                    <a:pt x="0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48" name="Google Shape;2848;p71"/>
            <p:cNvSpPr/>
            <p:nvPr/>
          </p:nvSpPr>
          <p:spPr>
            <a:xfrm>
              <a:off x="61037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49" name="Google Shape;2849;p71"/>
            <p:cNvSpPr/>
            <p:nvPr/>
          </p:nvSpPr>
          <p:spPr>
            <a:xfrm>
              <a:off x="61037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50" name="Google Shape;2850;p71"/>
            <p:cNvSpPr/>
            <p:nvPr/>
          </p:nvSpPr>
          <p:spPr>
            <a:xfrm>
              <a:off x="61037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51" name="Google Shape;2851;p71"/>
            <p:cNvSpPr/>
            <p:nvPr/>
          </p:nvSpPr>
          <p:spPr>
            <a:xfrm>
              <a:off x="61037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52" name="Google Shape;2852;p71"/>
            <p:cNvSpPr/>
            <p:nvPr/>
          </p:nvSpPr>
          <p:spPr>
            <a:xfrm>
              <a:off x="61037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53" name="Google Shape;2853;p71"/>
            <p:cNvSpPr/>
            <p:nvPr/>
          </p:nvSpPr>
          <p:spPr>
            <a:xfrm>
              <a:off x="61037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54" name="Google Shape;2854;p71"/>
            <p:cNvSpPr/>
            <p:nvPr/>
          </p:nvSpPr>
          <p:spPr>
            <a:xfrm>
              <a:off x="610370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55" name="Google Shape;2855;p71"/>
            <p:cNvSpPr/>
            <p:nvPr/>
          </p:nvSpPr>
          <p:spPr>
            <a:xfrm>
              <a:off x="61037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56" name="Google Shape;2856;p71"/>
            <p:cNvSpPr/>
            <p:nvPr/>
          </p:nvSpPr>
          <p:spPr>
            <a:xfrm>
              <a:off x="61799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57" name="Google Shape;2857;p71"/>
            <p:cNvSpPr/>
            <p:nvPr/>
          </p:nvSpPr>
          <p:spPr>
            <a:xfrm>
              <a:off x="61799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58" name="Google Shape;2858;p71"/>
            <p:cNvSpPr/>
            <p:nvPr/>
          </p:nvSpPr>
          <p:spPr>
            <a:xfrm>
              <a:off x="61799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59" name="Google Shape;2859;p71"/>
            <p:cNvSpPr/>
            <p:nvPr/>
          </p:nvSpPr>
          <p:spPr>
            <a:xfrm>
              <a:off x="62561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60" name="Google Shape;2860;p71"/>
            <p:cNvSpPr/>
            <p:nvPr/>
          </p:nvSpPr>
          <p:spPr>
            <a:xfrm>
              <a:off x="62561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61" name="Google Shape;2861;p71"/>
            <p:cNvSpPr/>
            <p:nvPr/>
          </p:nvSpPr>
          <p:spPr>
            <a:xfrm>
              <a:off x="62561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62" name="Google Shape;2862;p71"/>
            <p:cNvSpPr/>
            <p:nvPr/>
          </p:nvSpPr>
          <p:spPr>
            <a:xfrm>
              <a:off x="62561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63" name="Google Shape;2863;p71"/>
            <p:cNvSpPr/>
            <p:nvPr/>
          </p:nvSpPr>
          <p:spPr>
            <a:xfrm>
              <a:off x="61799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64" name="Google Shape;2864;p71"/>
            <p:cNvSpPr/>
            <p:nvPr/>
          </p:nvSpPr>
          <p:spPr>
            <a:xfrm>
              <a:off x="61799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65" name="Google Shape;2865;p71"/>
            <p:cNvSpPr/>
            <p:nvPr/>
          </p:nvSpPr>
          <p:spPr>
            <a:xfrm>
              <a:off x="61799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66" name="Google Shape;2866;p71"/>
            <p:cNvSpPr/>
            <p:nvPr/>
          </p:nvSpPr>
          <p:spPr>
            <a:xfrm>
              <a:off x="61799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67" name="Google Shape;2867;p71"/>
            <p:cNvSpPr/>
            <p:nvPr/>
          </p:nvSpPr>
          <p:spPr>
            <a:xfrm>
              <a:off x="61799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68" name="Google Shape;2868;p71"/>
            <p:cNvSpPr/>
            <p:nvPr/>
          </p:nvSpPr>
          <p:spPr>
            <a:xfrm>
              <a:off x="61799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69" name="Google Shape;2869;p71"/>
            <p:cNvSpPr/>
            <p:nvPr/>
          </p:nvSpPr>
          <p:spPr>
            <a:xfrm>
              <a:off x="61037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70" name="Google Shape;2870;p71"/>
            <p:cNvSpPr/>
            <p:nvPr/>
          </p:nvSpPr>
          <p:spPr>
            <a:xfrm>
              <a:off x="60275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40"/>
                    <a:pt x="1821" y="1821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71" name="Google Shape;2871;p71"/>
            <p:cNvSpPr/>
            <p:nvPr/>
          </p:nvSpPr>
          <p:spPr>
            <a:xfrm>
              <a:off x="60275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72" name="Google Shape;2872;p71"/>
            <p:cNvSpPr/>
            <p:nvPr/>
          </p:nvSpPr>
          <p:spPr>
            <a:xfrm>
              <a:off x="59514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73" name="Google Shape;2873;p71"/>
            <p:cNvSpPr/>
            <p:nvPr/>
          </p:nvSpPr>
          <p:spPr>
            <a:xfrm>
              <a:off x="54944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74" name="Google Shape;2874;p71"/>
            <p:cNvSpPr/>
            <p:nvPr/>
          </p:nvSpPr>
          <p:spPr>
            <a:xfrm>
              <a:off x="54944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75" name="Google Shape;2875;p71"/>
            <p:cNvSpPr/>
            <p:nvPr/>
          </p:nvSpPr>
          <p:spPr>
            <a:xfrm>
              <a:off x="54944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76" name="Google Shape;2876;p71"/>
            <p:cNvSpPr/>
            <p:nvPr/>
          </p:nvSpPr>
          <p:spPr>
            <a:xfrm>
              <a:off x="549440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5"/>
                    <a:pt x="525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77" name="Google Shape;2877;p71"/>
            <p:cNvSpPr/>
            <p:nvPr/>
          </p:nvSpPr>
          <p:spPr>
            <a:xfrm>
              <a:off x="54944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78" name="Google Shape;2878;p71"/>
            <p:cNvSpPr/>
            <p:nvPr/>
          </p:nvSpPr>
          <p:spPr>
            <a:xfrm>
              <a:off x="54944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79" name="Google Shape;2879;p71"/>
            <p:cNvSpPr/>
            <p:nvPr/>
          </p:nvSpPr>
          <p:spPr>
            <a:xfrm>
              <a:off x="54944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80" name="Google Shape;2880;p71"/>
            <p:cNvSpPr/>
            <p:nvPr/>
          </p:nvSpPr>
          <p:spPr>
            <a:xfrm>
              <a:off x="54944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81" name="Google Shape;2881;p71"/>
            <p:cNvSpPr/>
            <p:nvPr/>
          </p:nvSpPr>
          <p:spPr>
            <a:xfrm>
              <a:off x="54944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82" name="Google Shape;2882;p71"/>
            <p:cNvSpPr/>
            <p:nvPr/>
          </p:nvSpPr>
          <p:spPr>
            <a:xfrm>
              <a:off x="54944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83" name="Google Shape;2883;p71"/>
            <p:cNvSpPr/>
            <p:nvPr/>
          </p:nvSpPr>
          <p:spPr>
            <a:xfrm>
              <a:off x="54944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84" name="Google Shape;2884;p71"/>
            <p:cNvSpPr/>
            <p:nvPr/>
          </p:nvSpPr>
          <p:spPr>
            <a:xfrm>
              <a:off x="54944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1" y="1711"/>
                    <a:pt x="522" y="2137"/>
                    <a:pt x="1067" y="2137"/>
                  </a:cubicBezTo>
                  <a:cubicBezTo>
                    <a:pt x="1329" y="2137"/>
                    <a:pt x="1595" y="2039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85" name="Google Shape;2885;p71"/>
            <p:cNvSpPr/>
            <p:nvPr/>
          </p:nvSpPr>
          <p:spPr>
            <a:xfrm>
              <a:off x="54944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86" name="Google Shape;2886;p71"/>
            <p:cNvSpPr/>
            <p:nvPr/>
          </p:nvSpPr>
          <p:spPr>
            <a:xfrm>
              <a:off x="54944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87" name="Google Shape;2887;p71"/>
            <p:cNvSpPr/>
            <p:nvPr/>
          </p:nvSpPr>
          <p:spPr>
            <a:xfrm>
              <a:off x="54944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88" name="Google Shape;2888;p71"/>
            <p:cNvSpPr/>
            <p:nvPr/>
          </p:nvSpPr>
          <p:spPr>
            <a:xfrm>
              <a:off x="55706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16" y="9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89" name="Google Shape;2889;p71"/>
            <p:cNvSpPr/>
            <p:nvPr/>
          </p:nvSpPr>
          <p:spPr>
            <a:xfrm>
              <a:off x="55706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90" name="Google Shape;2890;p71"/>
            <p:cNvSpPr/>
            <p:nvPr/>
          </p:nvSpPr>
          <p:spPr>
            <a:xfrm>
              <a:off x="55706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91" name="Google Shape;2891;p71"/>
            <p:cNvSpPr/>
            <p:nvPr/>
          </p:nvSpPr>
          <p:spPr>
            <a:xfrm>
              <a:off x="55706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92" name="Google Shape;2892;p71"/>
            <p:cNvSpPr/>
            <p:nvPr/>
          </p:nvSpPr>
          <p:spPr>
            <a:xfrm>
              <a:off x="55706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93" name="Google Shape;2893;p71"/>
            <p:cNvSpPr/>
            <p:nvPr/>
          </p:nvSpPr>
          <p:spPr>
            <a:xfrm>
              <a:off x="55706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94" name="Google Shape;2894;p71"/>
            <p:cNvSpPr/>
            <p:nvPr/>
          </p:nvSpPr>
          <p:spPr>
            <a:xfrm>
              <a:off x="55706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95" name="Google Shape;2895;p71"/>
            <p:cNvSpPr/>
            <p:nvPr/>
          </p:nvSpPr>
          <p:spPr>
            <a:xfrm>
              <a:off x="55706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96" name="Google Shape;2896;p71"/>
            <p:cNvSpPr/>
            <p:nvPr/>
          </p:nvSpPr>
          <p:spPr>
            <a:xfrm>
              <a:off x="5570625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97" name="Google Shape;2897;p71"/>
            <p:cNvSpPr/>
            <p:nvPr/>
          </p:nvSpPr>
          <p:spPr>
            <a:xfrm>
              <a:off x="55706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98" name="Google Shape;2898;p71"/>
            <p:cNvSpPr/>
            <p:nvPr/>
          </p:nvSpPr>
          <p:spPr>
            <a:xfrm>
              <a:off x="557062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99" name="Google Shape;2899;p71"/>
            <p:cNvSpPr/>
            <p:nvPr/>
          </p:nvSpPr>
          <p:spPr>
            <a:xfrm>
              <a:off x="557062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00" name="Google Shape;2900;p71"/>
            <p:cNvSpPr/>
            <p:nvPr/>
          </p:nvSpPr>
          <p:spPr>
            <a:xfrm>
              <a:off x="557062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01" name="Google Shape;2901;p71"/>
            <p:cNvSpPr/>
            <p:nvPr/>
          </p:nvSpPr>
          <p:spPr>
            <a:xfrm>
              <a:off x="5570625" y="225692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02" name="Google Shape;2902;p71"/>
            <p:cNvSpPr/>
            <p:nvPr/>
          </p:nvSpPr>
          <p:spPr>
            <a:xfrm>
              <a:off x="557062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03" name="Google Shape;2903;p71"/>
            <p:cNvSpPr/>
            <p:nvPr/>
          </p:nvSpPr>
          <p:spPr>
            <a:xfrm>
              <a:off x="557062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04" name="Google Shape;2904;p71"/>
            <p:cNvSpPr/>
            <p:nvPr/>
          </p:nvSpPr>
          <p:spPr>
            <a:xfrm>
              <a:off x="557062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05" name="Google Shape;2905;p71"/>
            <p:cNvSpPr/>
            <p:nvPr/>
          </p:nvSpPr>
          <p:spPr>
            <a:xfrm>
              <a:off x="557062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06" name="Google Shape;2906;p71"/>
            <p:cNvSpPr/>
            <p:nvPr/>
          </p:nvSpPr>
          <p:spPr>
            <a:xfrm>
              <a:off x="557062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07" name="Google Shape;2907;p71"/>
            <p:cNvSpPr/>
            <p:nvPr/>
          </p:nvSpPr>
          <p:spPr>
            <a:xfrm>
              <a:off x="557062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08" name="Google Shape;2908;p71"/>
            <p:cNvSpPr/>
            <p:nvPr/>
          </p:nvSpPr>
          <p:spPr>
            <a:xfrm>
              <a:off x="557062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09" name="Google Shape;2909;p71"/>
            <p:cNvSpPr/>
            <p:nvPr/>
          </p:nvSpPr>
          <p:spPr>
            <a:xfrm>
              <a:off x="56468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10" name="Google Shape;2910;p71"/>
            <p:cNvSpPr/>
            <p:nvPr/>
          </p:nvSpPr>
          <p:spPr>
            <a:xfrm>
              <a:off x="56468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11" name="Google Shape;2911;p71"/>
            <p:cNvSpPr/>
            <p:nvPr/>
          </p:nvSpPr>
          <p:spPr>
            <a:xfrm>
              <a:off x="56468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12" name="Google Shape;2912;p71"/>
            <p:cNvSpPr/>
            <p:nvPr/>
          </p:nvSpPr>
          <p:spPr>
            <a:xfrm>
              <a:off x="56468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13" name="Google Shape;2913;p71"/>
            <p:cNvSpPr/>
            <p:nvPr/>
          </p:nvSpPr>
          <p:spPr>
            <a:xfrm>
              <a:off x="56468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14" name="Google Shape;2914;p71"/>
            <p:cNvSpPr/>
            <p:nvPr/>
          </p:nvSpPr>
          <p:spPr>
            <a:xfrm>
              <a:off x="56468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15" name="Google Shape;2915;p71"/>
            <p:cNvSpPr/>
            <p:nvPr/>
          </p:nvSpPr>
          <p:spPr>
            <a:xfrm>
              <a:off x="564682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16" name="Google Shape;2916;p71"/>
            <p:cNvSpPr/>
            <p:nvPr/>
          </p:nvSpPr>
          <p:spPr>
            <a:xfrm>
              <a:off x="56468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17" name="Google Shape;2917;p71"/>
            <p:cNvSpPr/>
            <p:nvPr/>
          </p:nvSpPr>
          <p:spPr>
            <a:xfrm>
              <a:off x="56468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18" name="Google Shape;2918;p71"/>
            <p:cNvSpPr/>
            <p:nvPr/>
          </p:nvSpPr>
          <p:spPr>
            <a:xfrm>
              <a:off x="56468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19" name="Google Shape;2919;p71"/>
            <p:cNvSpPr/>
            <p:nvPr/>
          </p:nvSpPr>
          <p:spPr>
            <a:xfrm>
              <a:off x="56468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20" name="Google Shape;2920;p71"/>
            <p:cNvSpPr/>
            <p:nvPr/>
          </p:nvSpPr>
          <p:spPr>
            <a:xfrm>
              <a:off x="564682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21" name="Google Shape;2921;p71"/>
            <p:cNvSpPr/>
            <p:nvPr/>
          </p:nvSpPr>
          <p:spPr>
            <a:xfrm>
              <a:off x="564682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22" name="Google Shape;2922;p71"/>
            <p:cNvSpPr/>
            <p:nvPr/>
          </p:nvSpPr>
          <p:spPr>
            <a:xfrm>
              <a:off x="56468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23" name="Google Shape;2923;p71"/>
            <p:cNvSpPr/>
            <p:nvPr/>
          </p:nvSpPr>
          <p:spPr>
            <a:xfrm>
              <a:off x="564682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24" name="Google Shape;2924;p71"/>
            <p:cNvSpPr/>
            <p:nvPr/>
          </p:nvSpPr>
          <p:spPr>
            <a:xfrm>
              <a:off x="56468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25" name="Google Shape;2925;p71"/>
            <p:cNvSpPr/>
            <p:nvPr/>
          </p:nvSpPr>
          <p:spPr>
            <a:xfrm>
              <a:off x="56468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26" name="Google Shape;2926;p71"/>
            <p:cNvSpPr/>
            <p:nvPr/>
          </p:nvSpPr>
          <p:spPr>
            <a:xfrm>
              <a:off x="57230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27" name="Google Shape;2927;p71"/>
            <p:cNvSpPr/>
            <p:nvPr/>
          </p:nvSpPr>
          <p:spPr>
            <a:xfrm>
              <a:off x="57230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28" name="Google Shape;2928;p71"/>
            <p:cNvSpPr/>
            <p:nvPr/>
          </p:nvSpPr>
          <p:spPr>
            <a:xfrm>
              <a:off x="572305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6" y="1149"/>
                    <a:pt x="2012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29" name="Google Shape;2929;p71"/>
            <p:cNvSpPr/>
            <p:nvPr/>
          </p:nvSpPr>
          <p:spPr>
            <a:xfrm>
              <a:off x="57230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30" name="Google Shape;2930;p71"/>
            <p:cNvSpPr/>
            <p:nvPr/>
          </p:nvSpPr>
          <p:spPr>
            <a:xfrm>
              <a:off x="57230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31" name="Google Shape;2931;p71"/>
            <p:cNvSpPr/>
            <p:nvPr/>
          </p:nvSpPr>
          <p:spPr>
            <a:xfrm>
              <a:off x="57230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32" name="Google Shape;2932;p71"/>
            <p:cNvSpPr/>
            <p:nvPr/>
          </p:nvSpPr>
          <p:spPr>
            <a:xfrm>
              <a:off x="57230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33" name="Google Shape;2933;p71"/>
            <p:cNvSpPr/>
            <p:nvPr/>
          </p:nvSpPr>
          <p:spPr>
            <a:xfrm>
              <a:off x="57230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34" name="Google Shape;2934;p71"/>
            <p:cNvSpPr/>
            <p:nvPr/>
          </p:nvSpPr>
          <p:spPr>
            <a:xfrm>
              <a:off x="57230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35" name="Google Shape;2935;p71"/>
            <p:cNvSpPr/>
            <p:nvPr/>
          </p:nvSpPr>
          <p:spPr>
            <a:xfrm>
              <a:off x="57230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36" name="Google Shape;2936;p71"/>
            <p:cNvSpPr/>
            <p:nvPr/>
          </p:nvSpPr>
          <p:spPr>
            <a:xfrm>
              <a:off x="57230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37" name="Google Shape;2937;p71"/>
            <p:cNvSpPr/>
            <p:nvPr/>
          </p:nvSpPr>
          <p:spPr>
            <a:xfrm>
              <a:off x="57230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38" name="Google Shape;2938;p71"/>
            <p:cNvSpPr/>
            <p:nvPr/>
          </p:nvSpPr>
          <p:spPr>
            <a:xfrm>
              <a:off x="57230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39" name="Google Shape;2939;p71"/>
            <p:cNvSpPr/>
            <p:nvPr/>
          </p:nvSpPr>
          <p:spPr>
            <a:xfrm>
              <a:off x="57228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40" name="Google Shape;2940;p71"/>
            <p:cNvSpPr/>
            <p:nvPr/>
          </p:nvSpPr>
          <p:spPr>
            <a:xfrm>
              <a:off x="57230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41" name="Google Shape;2941;p71"/>
            <p:cNvSpPr/>
            <p:nvPr/>
          </p:nvSpPr>
          <p:spPr>
            <a:xfrm>
              <a:off x="57228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42" name="Google Shape;2942;p71"/>
            <p:cNvSpPr/>
            <p:nvPr/>
          </p:nvSpPr>
          <p:spPr>
            <a:xfrm>
              <a:off x="57992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43" name="Google Shape;2943;p71"/>
            <p:cNvSpPr/>
            <p:nvPr/>
          </p:nvSpPr>
          <p:spPr>
            <a:xfrm>
              <a:off x="5799275" y="14952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7"/>
                    <a:pt x="522" y="2130"/>
                    <a:pt x="1067" y="2130"/>
                  </a:cubicBezTo>
                  <a:cubicBezTo>
                    <a:pt x="1329" y="2130"/>
                    <a:pt x="1596" y="2032"/>
                    <a:pt x="1813" y="1813"/>
                  </a:cubicBezTo>
                  <a:cubicBezTo>
                    <a:pt x="2485" y="1149"/>
                    <a:pt x="2011" y="0"/>
                    <a:pt x="106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44" name="Google Shape;2944;p71"/>
            <p:cNvSpPr/>
            <p:nvPr/>
          </p:nvSpPr>
          <p:spPr>
            <a:xfrm>
              <a:off x="5799275" y="15714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1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45" name="Google Shape;2945;p71"/>
            <p:cNvSpPr/>
            <p:nvPr/>
          </p:nvSpPr>
          <p:spPr>
            <a:xfrm>
              <a:off x="57992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46" name="Google Shape;2946;p71"/>
            <p:cNvSpPr/>
            <p:nvPr/>
          </p:nvSpPr>
          <p:spPr>
            <a:xfrm>
              <a:off x="57992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47" name="Google Shape;2947;p71"/>
            <p:cNvSpPr/>
            <p:nvPr/>
          </p:nvSpPr>
          <p:spPr>
            <a:xfrm>
              <a:off x="5799275" y="1799825"/>
              <a:ext cx="62150" cy="53300"/>
            </a:xfrm>
            <a:custGeom>
              <a:avLst/>
              <a:gdLst/>
              <a:ahLst/>
              <a:cxnLst/>
              <a:rect l="l" t="t" r="r" b="b"/>
              <a:pathLst>
                <a:path w="2486" h="2132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1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5" y="1150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48" name="Google Shape;2948;p71"/>
            <p:cNvSpPr/>
            <p:nvPr/>
          </p:nvSpPr>
          <p:spPr>
            <a:xfrm>
              <a:off x="5799275" y="187605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9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49" name="Google Shape;2949;p71"/>
            <p:cNvSpPr/>
            <p:nvPr/>
          </p:nvSpPr>
          <p:spPr>
            <a:xfrm>
              <a:off x="5799275" y="1952050"/>
              <a:ext cx="62200" cy="53500"/>
            </a:xfrm>
            <a:custGeom>
              <a:avLst/>
              <a:gdLst/>
              <a:ahLst/>
              <a:cxnLst/>
              <a:rect l="l" t="t" r="r" b="b"/>
              <a:pathLst>
                <a:path w="2488" h="2140" extrusionOk="0">
                  <a:moveTo>
                    <a:pt x="1057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6"/>
                    <a:pt x="522" y="2139"/>
                    <a:pt x="1069" y="2139"/>
                  </a:cubicBezTo>
                  <a:cubicBezTo>
                    <a:pt x="1333" y="2139"/>
                    <a:pt x="1602" y="2041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50" name="Google Shape;2950;p71"/>
            <p:cNvSpPr/>
            <p:nvPr/>
          </p:nvSpPr>
          <p:spPr>
            <a:xfrm>
              <a:off x="57992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51" name="Google Shape;2951;p71"/>
            <p:cNvSpPr/>
            <p:nvPr/>
          </p:nvSpPr>
          <p:spPr>
            <a:xfrm>
              <a:off x="58752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52" name="Google Shape;2952;p71"/>
            <p:cNvSpPr/>
            <p:nvPr/>
          </p:nvSpPr>
          <p:spPr>
            <a:xfrm>
              <a:off x="58752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53" name="Google Shape;2953;p71"/>
            <p:cNvSpPr/>
            <p:nvPr/>
          </p:nvSpPr>
          <p:spPr>
            <a:xfrm>
              <a:off x="58752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54" name="Google Shape;2954;p71"/>
            <p:cNvSpPr/>
            <p:nvPr/>
          </p:nvSpPr>
          <p:spPr>
            <a:xfrm>
              <a:off x="58752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55" name="Google Shape;2955;p71"/>
            <p:cNvSpPr/>
            <p:nvPr/>
          </p:nvSpPr>
          <p:spPr>
            <a:xfrm>
              <a:off x="58752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56" name="Google Shape;2956;p71"/>
            <p:cNvSpPr/>
            <p:nvPr/>
          </p:nvSpPr>
          <p:spPr>
            <a:xfrm>
              <a:off x="58752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57" name="Google Shape;2957;p71"/>
            <p:cNvSpPr/>
            <p:nvPr/>
          </p:nvSpPr>
          <p:spPr>
            <a:xfrm>
              <a:off x="587527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58" name="Google Shape;2958;p71"/>
            <p:cNvSpPr/>
            <p:nvPr/>
          </p:nvSpPr>
          <p:spPr>
            <a:xfrm>
              <a:off x="58752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59" name="Google Shape;2959;p71"/>
            <p:cNvSpPr/>
            <p:nvPr/>
          </p:nvSpPr>
          <p:spPr>
            <a:xfrm>
              <a:off x="58752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60" name="Google Shape;2960;p71"/>
            <p:cNvSpPr/>
            <p:nvPr/>
          </p:nvSpPr>
          <p:spPr>
            <a:xfrm>
              <a:off x="58752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61" name="Google Shape;2961;p71"/>
            <p:cNvSpPr/>
            <p:nvPr/>
          </p:nvSpPr>
          <p:spPr>
            <a:xfrm>
              <a:off x="57992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57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62" name="Google Shape;2962;p71"/>
            <p:cNvSpPr/>
            <p:nvPr/>
          </p:nvSpPr>
          <p:spPr>
            <a:xfrm>
              <a:off x="5799275" y="21807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9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63" name="Google Shape;2963;p71"/>
            <p:cNvSpPr/>
            <p:nvPr/>
          </p:nvSpPr>
          <p:spPr>
            <a:xfrm>
              <a:off x="57992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3" y="1149"/>
                    <a:pt x="2019" y="0"/>
                    <a:pt x="106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64" name="Google Shape;2964;p71"/>
            <p:cNvSpPr/>
            <p:nvPr/>
          </p:nvSpPr>
          <p:spPr>
            <a:xfrm>
              <a:off x="579927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65" name="Google Shape;2965;p71"/>
            <p:cNvSpPr/>
            <p:nvPr/>
          </p:nvSpPr>
          <p:spPr>
            <a:xfrm>
              <a:off x="57990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66" name="Google Shape;2966;p71"/>
            <p:cNvSpPr/>
            <p:nvPr/>
          </p:nvSpPr>
          <p:spPr>
            <a:xfrm>
              <a:off x="579927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57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0" y="2137"/>
                  </a:cubicBezTo>
                  <a:cubicBezTo>
                    <a:pt x="1331" y="2137"/>
                    <a:pt x="1597" y="2039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67" name="Google Shape;2967;p71"/>
            <p:cNvSpPr/>
            <p:nvPr/>
          </p:nvSpPr>
          <p:spPr>
            <a:xfrm>
              <a:off x="57990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68" name="Google Shape;2968;p71"/>
            <p:cNvSpPr/>
            <p:nvPr/>
          </p:nvSpPr>
          <p:spPr>
            <a:xfrm>
              <a:off x="5799275" y="240935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5" y="1149"/>
                    <a:pt x="2011" y="0"/>
                    <a:pt x="106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69" name="Google Shape;2969;p71"/>
            <p:cNvSpPr/>
            <p:nvPr/>
          </p:nvSpPr>
          <p:spPr>
            <a:xfrm>
              <a:off x="57230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70" name="Google Shape;2970;p71"/>
            <p:cNvSpPr/>
            <p:nvPr/>
          </p:nvSpPr>
          <p:spPr>
            <a:xfrm>
              <a:off x="56468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71" name="Google Shape;2971;p71"/>
            <p:cNvSpPr/>
            <p:nvPr/>
          </p:nvSpPr>
          <p:spPr>
            <a:xfrm>
              <a:off x="557062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72" name="Google Shape;2972;p71"/>
            <p:cNvSpPr/>
            <p:nvPr/>
          </p:nvSpPr>
          <p:spPr>
            <a:xfrm>
              <a:off x="54944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73" name="Google Shape;2973;p71"/>
            <p:cNvSpPr/>
            <p:nvPr/>
          </p:nvSpPr>
          <p:spPr>
            <a:xfrm>
              <a:off x="541820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74" name="Google Shape;2974;p71"/>
            <p:cNvSpPr/>
            <p:nvPr/>
          </p:nvSpPr>
          <p:spPr>
            <a:xfrm>
              <a:off x="53419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75" name="Google Shape;2975;p71"/>
            <p:cNvSpPr/>
            <p:nvPr/>
          </p:nvSpPr>
          <p:spPr>
            <a:xfrm>
              <a:off x="602750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4"/>
                    <a:pt x="1078" y="2134"/>
                  </a:cubicBezTo>
                  <a:cubicBezTo>
                    <a:pt x="1340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76" name="Google Shape;2976;p71"/>
            <p:cNvSpPr/>
            <p:nvPr/>
          </p:nvSpPr>
          <p:spPr>
            <a:xfrm>
              <a:off x="602750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54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77" name="Google Shape;2977;p71"/>
            <p:cNvSpPr/>
            <p:nvPr/>
          </p:nvSpPr>
          <p:spPr>
            <a:xfrm>
              <a:off x="610370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78" name="Google Shape;2978;p71"/>
            <p:cNvSpPr/>
            <p:nvPr/>
          </p:nvSpPr>
          <p:spPr>
            <a:xfrm>
              <a:off x="610370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79" name="Google Shape;2979;p71"/>
            <p:cNvSpPr/>
            <p:nvPr/>
          </p:nvSpPr>
          <p:spPr>
            <a:xfrm>
              <a:off x="59514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80" name="Google Shape;2980;p71"/>
            <p:cNvSpPr/>
            <p:nvPr/>
          </p:nvSpPr>
          <p:spPr>
            <a:xfrm>
              <a:off x="595147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81" name="Google Shape;2981;p71"/>
            <p:cNvSpPr/>
            <p:nvPr/>
          </p:nvSpPr>
          <p:spPr>
            <a:xfrm>
              <a:off x="587527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82" name="Google Shape;2982;p71"/>
            <p:cNvSpPr/>
            <p:nvPr/>
          </p:nvSpPr>
          <p:spPr>
            <a:xfrm>
              <a:off x="5875275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83" name="Google Shape;2983;p71"/>
            <p:cNvSpPr/>
            <p:nvPr/>
          </p:nvSpPr>
          <p:spPr>
            <a:xfrm>
              <a:off x="587527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84" name="Google Shape;2984;p71"/>
            <p:cNvSpPr/>
            <p:nvPr/>
          </p:nvSpPr>
          <p:spPr>
            <a:xfrm>
              <a:off x="5799125" y="3399500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63" y="1"/>
                  </a:moveTo>
                  <a:cubicBezTo>
                    <a:pt x="478" y="1"/>
                    <a:pt x="6" y="480"/>
                    <a:pt x="6" y="1066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40"/>
                    <a:pt x="1819" y="1822"/>
                  </a:cubicBezTo>
                  <a:cubicBezTo>
                    <a:pt x="2494" y="1147"/>
                    <a:pt x="2014" y="1"/>
                    <a:pt x="106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85" name="Google Shape;2985;p71"/>
            <p:cNvSpPr/>
            <p:nvPr/>
          </p:nvSpPr>
          <p:spPr>
            <a:xfrm>
              <a:off x="579912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3" y="0"/>
                  </a:moveTo>
                  <a:cubicBezTo>
                    <a:pt x="478" y="8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46"/>
                    <a:pt x="2014" y="0"/>
                    <a:pt x="106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86" name="Google Shape;2986;p71"/>
            <p:cNvSpPr/>
            <p:nvPr/>
          </p:nvSpPr>
          <p:spPr>
            <a:xfrm>
              <a:off x="602750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87" name="Google Shape;2987;p71"/>
            <p:cNvSpPr/>
            <p:nvPr/>
          </p:nvSpPr>
          <p:spPr>
            <a:xfrm>
              <a:off x="595147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88" name="Google Shape;2988;p71"/>
            <p:cNvSpPr/>
            <p:nvPr/>
          </p:nvSpPr>
          <p:spPr>
            <a:xfrm>
              <a:off x="587527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89" name="Google Shape;2989;p71"/>
            <p:cNvSpPr/>
            <p:nvPr/>
          </p:nvSpPr>
          <p:spPr>
            <a:xfrm>
              <a:off x="5799050" y="3551925"/>
              <a:ext cx="62375" cy="53300"/>
            </a:xfrm>
            <a:custGeom>
              <a:avLst/>
              <a:gdLst/>
              <a:ahLst/>
              <a:cxnLst/>
              <a:rect l="l" t="t" r="r" b="b"/>
              <a:pathLst>
                <a:path w="2495" h="2132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80"/>
                    <a:pt x="9" y="1066"/>
                  </a:cubicBezTo>
                  <a:cubicBezTo>
                    <a:pt x="9" y="1708"/>
                    <a:pt x="531" y="2131"/>
                    <a:pt x="1078" y="2131"/>
                  </a:cubicBezTo>
                  <a:cubicBezTo>
                    <a:pt x="1342" y="2131"/>
                    <a:pt x="1611" y="2033"/>
                    <a:pt x="1830" y="1814"/>
                  </a:cubicBezTo>
                  <a:cubicBezTo>
                    <a:pt x="2494" y="1141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90" name="Google Shape;2990;p71"/>
            <p:cNvSpPr/>
            <p:nvPr/>
          </p:nvSpPr>
          <p:spPr>
            <a:xfrm>
              <a:off x="5723050" y="3551925"/>
              <a:ext cx="62150" cy="53300"/>
            </a:xfrm>
            <a:custGeom>
              <a:avLst/>
              <a:gdLst/>
              <a:ahLst/>
              <a:cxnLst/>
              <a:rect l="l" t="t" r="r" b="b"/>
              <a:pathLst>
                <a:path w="2486" h="2132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6" y="1141"/>
                    <a:pt x="2012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91" name="Google Shape;2991;p71"/>
            <p:cNvSpPr/>
            <p:nvPr/>
          </p:nvSpPr>
          <p:spPr>
            <a:xfrm>
              <a:off x="57230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92" name="Google Shape;2992;p71"/>
            <p:cNvSpPr/>
            <p:nvPr/>
          </p:nvSpPr>
          <p:spPr>
            <a:xfrm>
              <a:off x="56468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93" name="Google Shape;2993;p71"/>
            <p:cNvSpPr/>
            <p:nvPr/>
          </p:nvSpPr>
          <p:spPr>
            <a:xfrm>
              <a:off x="5646700" y="3399500"/>
              <a:ext cx="62350" cy="53350"/>
            </a:xfrm>
            <a:custGeom>
              <a:avLst/>
              <a:gdLst/>
              <a:ahLst/>
              <a:cxnLst/>
              <a:rect l="l" t="t" r="r" b="b"/>
              <a:pathLst>
                <a:path w="2494" h="2134" extrusionOk="0">
                  <a:moveTo>
                    <a:pt x="1071" y="1"/>
                  </a:moveTo>
                  <a:cubicBezTo>
                    <a:pt x="477" y="1"/>
                    <a:pt x="6" y="480"/>
                    <a:pt x="6" y="1066"/>
                  </a:cubicBezTo>
                  <a:cubicBezTo>
                    <a:pt x="0" y="1709"/>
                    <a:pt x="528" y="2134"/>
                    <a:pt x="1076" y="2134"/>
                  </a:cubicBezTo>
                  <a:cubicBezTo>
                    <a:pt x="1337" y="2134"/>
                    <a:pt x="1603" y="2037"/>
                    <a:pt x="1819" y="1822"/>
                  </a:cubicBezTo>
                  <a:cubicBezTo>
                    <a:pt x="2494" y="1147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94" name="Google Shape;2994;p71"/>
            <p:cNvSpPr/>
            <p:nvPr/>
          </p:nvSpPr>
          <p:spPr>
            <a:xfrm>
              <a:off x="5570475" y="3399500"/>
              <a:ext cx="62350" cy="53350"/>
            </a:xfrm>
            <a:custGeom>
              <a:avLst/>
              <a:gdLst/>
              <a:ahLst/>
              <a:cxnLst/>
              <a:rect l="l" t="t" r="r" b="b"/>
              <a:pathLst>
                <a:path w="2494" h="2134" extrusionOk="0">
                  <a:moveTo>
                    <a:pt x="1071" y="1"/>
                  </a:moveTo>
                  <a:cubicBezTo>
                    <a:pt x="486" y="1"/>
                    <a:pt x="6" y="480"/>
                    <a:pt x="6" y="1066"/>
                  </a:cubicBezTo>
                  <a:cubicBezTo>
                    <a:pt x="1" y="1709"/>
                    <a:pt x="528" y="2134"/>
                    <a:pt x="1076" y="2134"/>
                  </a:cubicBezTo>
                  <a:cubicBezTo>
                    <a:pt x="1338" y="2134"/>
                    <a:pt x="1604" y="2037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95" name="Google Shape;2995;p71"/>
            <p:cNvSpPr/>
            <p:nvPr/>
          </p:nvSpPr>
          <p:spPr>
            <a:xfrm>
              <a:off x="55704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96" name="Google Shape;2996;p71"/>
            <p:cNvSpPr/>
            <p:nvPr/>
          </p:nvSpPr>
          <p:spPr>
            <a:xfrm>
              <a:off x="54942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5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3" y="1154"/>
                    <a:pt x="2022" y="8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97" name="Google Shape;2997;p71"/>
            <p:cNvSpPr/>
            <p:nvPr/>
          </p:nvSpPr>
          <p:spPr>
            <a:xfrm>
              <a:off x="5494275" y="3247075"/>
              <a:ext cx="62350" cy="53500"/>
            </a:xfrm>
            <a:custGeom>
              <a:avLst/>
              <a:gdLst/>
              <a:ahLst/>
              <a:cxnLst/>
              <a:rect l="l" t="t" r="r" b="b"/>
              <a:pathLst>
                <a:path w="2494" h="2140" extrusionOk="0">
                  <a:moveTo>
                    <a:pt x="1071" y="1"/>
                  </a:moveTo>
                  <a:cubicBezTo>
                    <a:pt x="485" y="1"/>
                    <a:pt x="6" y="480"/>
                    <a:pt x="6" y="1066"/>
                  </a:cubicBezTo>
                  <a:cubicBezTo>
                    <a:pt x="0" y="1711"/>
                    <a:pt x="527" y="2140"/>
                    <a:pt x="1077" y="2140"/>
                  </a:cubicBezTo>
                  <a:cubicBezTo>
                    <a:pt x="1337" y="2140"/>
                    <a:pt x="1602" y="2044"/>
                    <a:pt x="1819" y="1830"/>
                  </a:cubicBezTo>
                  <a:cubicBezTo>
                    <a:pt x="2493" y="1155"/>
                    <a:pt x="2022" y="9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98" name="Google Shape;2998;p71"/>
            <p:cNvSpPr/>
            <p:nvPr/>
          </p:nvSpPr>
          <p:spPr>
            <a:xfrm>
              <a:off x="5646700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99" name="Google Shape;2999;p71"/>
            <p:cNvSpPr/>
            <p:nvPr/>
          </p:nvSpPr>
          <p:spPr>
            <a:xfrm>
              <a:off x="5570625" y="31710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00" name="Google Shape;3000;p71"/>
            <p:cNvSpPr/>
            <p:nvPr/>
          </p:nvSpPr>
          <p:spPr>
            <a:xfrm>
              <a:off x="54944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01" name="Google Shape;3001;p71"/>
            <p:cNvSpPr/>
            <p:nvPr/>
          </p:nvSpPr>
          <p:spPr>
            <a:xfrm>
              <a:off x="7322525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02" name="Google Shape;3002;p71"/>
            <p:cNvSpPr/>
            <p:nvPr/>
          </p:nvSpPr>
          <p:spPr>
            <a:xfrm>
              <a:off x="72465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03" name="Google Shape;3003;p71"/>
            <p:cNvSpPr/>
            <p:nvPr/>
          </p:nvSpPr>
          <p:spPr>
            <a:xfrm>
              <a:off x="72465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04" name="Google Shape;3004;p71"/>
            <p:cNvSpPr/>
            <p:nvPr/>
          </p:nvSpPr>
          <p:spPr>
            <a:xfrm>
              <a:off x="71703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05" name="Google Shape;3005;p71"/>
            <p:cNvSpPr/>
            <p:nvPr/>
          </p:nvSpPr>
          <p:spPr>
            <a:xfrm>
              <a:off x="71703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06" name="Google Shape;3006;p71"/>
            <p:cNvSpPr/>
            <p:nvPr/>
          </p:nvSpPr>
          <p:spPr>
            <a:xfrm>
              <a:off x="70940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07" name="Google Shape;3007;p71"/>
            <p:cNvSpPr/>
            <p:nvPr/>
          </p:nvSpPr>
          <p:spPr>
            <a:xfrm>
              <a:off x="70940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08" name="Google Shape;3008;p71"/>
            <p:cNvSpPr/>
            <p:nvPr/>
          </p:nvSpPr>
          <p:spPr>
            <a:xfrm>
              <a:off x="70178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8" y="2129"/>
                    <a:pt x="1076" y="2129"/>
                  </a:cubicBezTo>
                  <a:cubicBezTo>
                    <a:pt x="1339" y="2129"/>
                    <a:pt x="1605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09" name="Google Shape;3009;p71"/>
            <p:cNvSpPr/>
            <p:nvPr/>
          </p:nvSpPr>
          <p:spPr>
            <a:xfrm>
              <a:off x="7017875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10" name="Google Shape;3010;p71"/>
            <p:cNvSpPr/>
            <p:nvPr/>
          </p:nvSpPr>
          <p:spPr>
            <a:xfrm>
              <a:off x="69418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11" name="Google Shape;3011;p71"/>
            <p:cNvSpPr/>
            <p:nvPr/>
          </p:nvSpPr>
          <p:spPr>
            <a:xfrm>
              <a:off x="69418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12" name="Google Shape;3012;p71"/>
            <p:cNvSpPr/>
            <p:nvPr/>
          </p:nvSpPr>
          <p:spPr>
            <a:xfrm>
              <a:off x="69418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13" name="Google Shape;3013;p71"/>
            <p:cNvSpPr/>
            <p:nvPr/>
          </p:nvSpPr>
          <p:spPr>
            <a:xfrm>
              <a:off x="69418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14" name="Google Shape;3014;p71"/>
            <p:cNvSpPr/>
            <p:nvPr/>
          </p:nvSpPr>
          <p:spPr>
            <a:xfrm>
              <a:off x="68656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15" name="Google Shape;3015;p71"/>
            <p:cNvSpPr/>
            <p:nvPr/>
          </p:nvSpPr>
          <p:spPr>
            <a:xfrm>
              <a:off x="68656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16" name="Google Shape;3016;p71"/>
            <p:cNvSpPr/>
            <p:nvPr/>
          </p:nvSpPr>
          <p:spPr>
            <a:xfrm>
              <a:off x="68656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17" name="Google Shape;3017;p71"/>
            <p:cNvSpPr/>
            <p:nvPr/>
          </p:nvSpPr>
          <p:spPr>
            <a:xfrm>
              <a:off x="68656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18" name="Google Shape;3018;p71"/>
            <p:cNvSpPr/>
            <p:nvPr/>
          </p:nvSpPr>
          <p:spPr>
            <a:xfrm>
              <a:off x="67892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19" name="Google Shape;3019;p71"/>
            <p:cNvSpPr/>
            <p:nvPr/>
          </p:nvSpPr>
          <p:spPr>
            <a:xfrm>
              <a:off x="67892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20" name="Google Shape;3020;p71"/>
            <p:cNvSpPr/>
            <p:nvPr/>
          </p:nvSpPr>
          <p:spPr>
            <a:xfrm>
              <a:off x="67892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21" name="Google Shape;3021;p71"/>
            <p:cNvSpPr/>
            <p:nvPr/>
          </p:nvSpPr>
          <p:spPr>
            <a:xfrm>
              <a:off x="678922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55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22" name="Google Shape;3022;p71"/>
            <p:cNvSpPr/>
            <p:nvPr/>
          </p:nvSpPr>
          <p:spPr>
            <a:xfrm>
              <a:off x="67132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23" name="Google Shape;3023;p71"/>
            <p:cNvSpPr/>
            <p:nvPr/>
          </p:nvSpPr>
          <p:spPr>
            <a:xfrm>
              <a:off x="67132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24" name="Google Shape;3024;p71"/>
            <p:cNvSpPr/>
            <p:nvPr/>
          </p:nvSpPr>
          <p:spPr>
            <a:xfrm>
              <a:off x="67132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25" name="Google Shape;3025;p71"/>
            <p:cNvSpPr/>
            <p:nvPr/>
          </p:nvSpPr>
          <p:spPr>
            <a:xfrm>
              <a:off x="67132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26" name="Google Shape;3026;p71"/>
            <p:cNvSpPr/>
            <p:nvPr/>
          </p:nvSpPr>
          <p:spPr>
            <a:xfrm>
              <a:off x="67132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27" name="Google Shape;3027;p71"/>
            <p:cNvSpPr/>
            <p:nvPr/>
          </p:nvSpPr>
          <p:spPr>
            <a:xfrm>
              <a:off x="66370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28" name="Google Shape;3028;p71"/>
            <p:cNvSpPr/>
            <p:nvPr/>
          </p:nvSpPr>
          <p:spPr>
            <a:xfrm>
              <a:off x="66370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29" name="Google Shape;3029;p71"/>
            <p:cNvSpPr/>
            <p:nvPr/>
          </p:nvSpPr>
          <p:spPr>
            <a:xfrm>
              <a:off x="65608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30" name="Google Shape;3030;p71"/>
            <p:cNvSpPr/>
            <p:nvPr/>
          </p:nvSpPr>
          <p:spPr>
            <a:xfrm>
              <a:off x="656080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31" name="Google Shape;3031;p71"/>
            <p:cNvSpPr/>
            <p:nvPr/>
          </p:nvSpPr>
          <p:spPr>
            <a:xfrm>
              <a:off x="656080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32" name="Google Shape;3032;p71"/>
            <p:cNvSpPr/>
            <p:nvPr/>
          </p:nvSpPr>
          <p:spPr>
            <a:xfrm>
              <a:off x="64845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33" name="Google Shape;3033;p71"/>
            <p:cNvSpPr/>
            <p:nvPr/>
          </p:nvSpPr>
          <p:spPr>
            <a:xfrm>
              <a:off x="648457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34" name="Google Shape;3034;p71"/>
            <p:cNvSpPr/>
            <p:nvPr/>
          </p:nvSpPr>
          <p:spPr>
            <a:xfrm>
              <a:off x="64083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35" name="Google Shape;3035;p71"/>
            <p:cNvSpPr/>
            <p:nvPr/>
          </p:nvSpPr>
          <p:spPr>
            <a:xfrm>
              <a:off x="64083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36" name="Google Shape;3036;p71"/>
            <p:cNvSpPr/>
            <p:nvPr/>
          </p:nvSpPr>
          <p:spPr>
            <a:xfrm>
              <a:off x="64083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37" name="Google Shape;3037;p71"/>
            <p:cNvSpPr/>
            <p:nvPr/>
          </p:nvSpPr>
          <p:spPr>
            <a:xfrm>
              <a:off x="64083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38" name="Google Shape;3038;p71"/>
            <p:cNvSpPr/>
            <p:nvPr/>
          </p:nvSpPr>
          <p:spPr>
            <a:xfrm>
              <a:off x="64083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39" name="Google Shape;3039;p71"/>
            <p:cNvSpPr/>
            <p:nvPr/>
          </p:nvSpPr>
          <p:spPr>
            <a:xfrm>
              <a:off x="64083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40" name="Google Shape;3040;p71"/>
            <p:cNvSpPr/>
            <p:nvPr/>
          </p:nvSpPr>
          <p:spPr>
            <a:xfrm>
              <a:off x="640835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41" name="Google Shape;3041;p71"/>
            <p:cNvSpPr/>
            <p:nvPr/>
          </p:nvSpPr>
          <p:spPr>
            <a:xfrm>
              <a:off x="63323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42" name="Google Shape;3042;p71"/>
            <p:cNvSpPr/>
            <p:nvPr/>
          </p:nvSpPr>
          <p:spPr>
            <a:xfrm>
              <a:off x="63323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43" name="Google Shape;3043;p71"/>
            <p:cNvSpPr/>
            <p:nvPr/>
          </p:nvSpPr>
          <p:spPr>
            <a:xfrm>
              <a:off x="63323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44" name="Google Shape;3044;p71"/>
            <p:cNvSpPr/>
            <p:nvPr/>
          </p:nvSpPr>
          <p:spPr>
            <a:xfrm>
              <a:off x="63323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45" name="Google Shape;3045;p71"/>
            <p:cNvSpPr/>
            <p:nvPr/>
          </p:nvSpPr>
          <p:spPr>
            <a:xfrm>
              <a:off x="63323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46" name="Google Shape;3046;p71"/>
            <p:cNvSpPr/>
            <p:nvPr/>
          </p:nvSpPr>
          <p:spPr>
            <a:xfrm>
              <a:off x="63323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47" name="Google Shape;3047;p71"/>
            <p:cNvSpPr/>
            <p:nvPr/>
          </p:nvSpPr>
          <p:spPr>
            <a:xfrm>
              <a:off x="63323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48" name="Google Shape;3048;p71"/>
            <p:cNvSpPr/>
            <p:nvPr/>
          </p:nvSpPr>
          <p:spPr>
            <a:xfrm>
              <a:off x="62561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49" name="Google Shape;3049;p71"/>
            <p:cNvSpPr/>
            <p:nvPr/>
          </p:nvSpPr>
          <p:spPr>
            <a:xfrm>
              <a:off x="62561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50" name="Google Shape;3050;p71"/>
            <p:cNvSpPr/>
            <p:nvPr/>
          </p:nvSpPr>
          <p:spPr>
            <a:xfrm>
              <a:off x="62561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51" name="Google Shape;3051;p71"/>
            <p:cNvSpPr/>
            <p:nvPr/>
          </p:nvSpPr>
          <p:spPr>
            <a:xfrm>
              <a:off x="62561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0" y="2138"/>
                  </a:cubicBezTo>
                  <a:cubicBezTo>
                    <a:pt x="1331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52" name="Google Shape;3052;p71"/>
            <p:cNvSpPr/>
            <p:nvPr/>
          </p:nvSpPr>
          <p:spPr>
            <a:xfrm>
              <a:off x="6256150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53" name="Google Shape;3053;p71"/>
            <p:cNvSpPr/>
            <p:nvPr/>
          </p:nvSpPr>
          <p:spPr>
            <a:xfrm>
              <a:off x="62561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54" name="Google Shape;3054;p71"/>
            <p:cNvSpPr/>
            <p:nvPr/>
          </p:nvSpPr>
          <p:spPr>
            <a:xfrm>
              <a:off x="62561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55" name="Google Shape;3055;p71"/>
            <p:cNvSpPr/>
            <p:nvPr/>
          </p:nvSpPr>
          <p:spPr>
            <a:xfrm>
              <a:off x="62561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56" name="Google Shape;3056;p71"/>
            <p:cNvSpPr/>
            <p:nvPr/>
          </p:nvSpPr>
          <p:spPr>
            <a:xfrm>
              <a:off x="61799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57" name="Google Shape;3057;p71"/>
            <p:cNvSpPr/>
            <p:nvPr/>
          </p:nvSpPr>
          <p:spPr>
            <a:xfrm>
              <a:off x="61799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58" name="Google Shape;3058;p71"/>
            <p:cNvSpPr/>
            <p:nvPr/>
          </p:nvSpPr>
          <p:spPr>
            <a:xfrm>
              <a:off x="61799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59" name="Google Shape;3059;p71"/>
            <p:cNvSpPr/>
            <p:nvPr/>
          </p:nvSpPr>
          <p:spPr>
            <a:xfrm>
              <a:off x="61799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60" name="Google Shape;3060;p71"/>
            <p:cNvSpPr/>
            <p:nvPr/>
          </p:nvSpPr>
          <p:spPr>
            <a:xfrm>
              <a:off x="61037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61" name="Google Shape;3061;p71"/>
            <p:cNvSpPr/>
            <p:nvPr/>
          </p:nvSpPr>
          <p:spPr>
            <a:xfrm>
              <a:off x="610370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62" name="Google Shape;3062;p71"/>
            <p:cNvSpPr/>
            <p:nvPr/>
          </p:nvSpPr>
          <p:spPr>
            <a:xfrm>
              <a:off x="61037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63" name="Google Shape;3063;p71"/>
            <p:cNvSpPr/>
            <p:nvPr/>
          </p:nvSpPr>
          <p:spPr>
            <a:xfrm>
              <a:off x="61037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64" name="Google Shape;3064;p71"/>
            <p:cNvSpPr/>
            <p:nvPr/>
          </p:nvSpPr>
          <p:spPr>
            <a:xfrm>
              <a:off x="61037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65" name="Google Shape;3065;p71"/>
            <p:cNvSpPr/>
            <p:nvPr/>
          </p:nvSpPr>
          <p:spPr>
            <a:xfrm>
              <a:off x="60275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66" name="Google Shape;3066;p71"/>
            <p:cNvSpPr/>
            <p:nvPr/>
          </p:nvSpPr>
          <p:spPr>
            <a:xfrm>
              <a:off x="60275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67" name="Google Shape;3067;p71"/>
            <p:cNvSpPr/>
            <p:nvPr/>
          </p:nvSpPr>
          <p:spPr>
            <a:xfrm>
              <a:off x="59514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68" name="Google Shape;3068;p71"/>
            <p:cNvSpPr/>
            <p:nvPr/>
          </p:nvSpPr>
          <p:spPr>
            <a:xfrm>
              <a:off x="59514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69" name="Google Shape;3069;p71"/>
            <p:cNvSpPr/>
            <p:nvPr/>
          </p:nvSpPr>
          <p:spPr>
            <a:xfrm>
              <a:off x="59514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70" name="Google Shape;3070;p71"/>
            <p:cNvSpPr/>
            <p:nvPr/>
          </p:nvSpPr>
          <p:spPr>
            <a:xfrm>
              <a:off x="59514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71" name="Google Shape;3071;p71"/>
            <p:cNvSpPr/>
            <p:nvPr/>
          </p:nvSpPr>
          <p:spPr>
            <a:xfrm>
              <a:off x="59514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72" name="Google Shape;3072;p71"/>
            <p:cNvSpPr/>
            <p:nvPr/>
          </p:nvSpPr>
          <p:spPr>
            <a:xfrm>
              <a:off x="58752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73" name="Google Shape;3073;p71"/>
            <p:cNvSpPr/>
            <p:nvPr/>
          </p:nvSpPr>
          <p:spPr>
            <a:xfrm>
              <a:off x="58752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74" name="Google Shape;3074;p71"/>
            <p:cNvSpPr/>
            <p:nvPr/>
          </p:nvSpPr>
          <p:spPr>
            <a:xfrm>
              <a:off x="58752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75" name="Google Shape;3075;p71"/>
            <p:cNvSpPr/>
            <p:nvPr/>
          </p:nvSpPr>
          <p:spPr>
            <a:xfrm>
              <a:off x="58752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76" name="Google Shape;3076;p71"/>
            <p:cNvSpPr/>
            <p:nvPr/>
          </p:nvSpPr>
          <p:spPr>
            <a:xfrm>
              <a:off x="58752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77" name="Google Shape;3077;p71"/>
            <p:cNvSpPr/>
            <p:nvPr/>
          </p:nvSpPr>
          <p:spPr>
            <a:xfrm>
              <a:off x="58752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78" name="Google Shape;3078;p71"/>
            <p:cNvSpPr/>
            <p:nvPr/>
          </p:nvSpPr>
          <p:spPr>
            <a:xfrm>
              <a:off x="58752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79" name="Google Shape;3079;p71"/>
            <p:cNvSpPr/>
            <p:nvPr/>
          </p:nvSpPr>
          <p:spPr>
            <a:xfrm>
              <a:off x="57992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80" name="Google Shape;3080;p71"/>
            <p:cNvSpPr/>
            <p:nvPr/>
          </p:nvSpPr>
          <p:spPr>
            <a:xfrm>
              <a:off x="57992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81" name="Google Shape;3081;p71"/>
            <p:cNvSpPr/>
            <p:nvPr/>
          </p:nvSpPr>
          <p:spPr>
            <a:xfrm>
              <a:off x="5799125" y="119055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3" y="0"/>
                  </a:moveTo>
                  <a:cubicBezTo>
                    <a:pt x="478" y="0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46"/>
                    <a:pt x="2014" y="0"/>
                    <a:pt x="106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82" name="Google Shape;3082;p71"/>
            <p:cNvSpPr/>
            <p:nvPr/>
          </p:nvSpPr>
          <p:spPr>
            <a:xfrm>
              <a:off x="572305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83" name="Google Shape;3083;p71"/>
            <p:cNvSpPr/>
            <p:nvPr/>
          </p:nvSpPr>
          <p:spPr>
            <a:xfrm>
              <a:off x="57230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84" name="Google Shape;3084;p71"/>
            <p:cNvSpPr/>
            <p:nvPr/>
          </p:nvSpPr>
          <p:spPr>
            <a:xfrm>
              <a:off x="57230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85" name="Google Shape;3085;p71"/>
            <p:cNvSpPr/>
            <p:nvPr/>
          </p:nvSpPr>
          <p:spPr>
            <a:xfrm>
              <a:off x="57230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86" name="Google Shape;3086;p71"/>
            <p:cNvSpPr/>
            <p:nvPr/>
          </p:nvSpPr>
          <p:spPr>
            <a:xfrm>
              <a:off x="57230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87" name="Google Shape;3087;p71"/>
            <p:cNvSpPr/>
            <p:nvPr/>
          </p:nvSpPr>
          <p:spPr>
            <a:xfrm>
              <a:off x="5722900" y="1190550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1" y="0"/>
                  </a:moveTo>
                  <a:cubicBezTo>
                    <a:pt x="478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46"/>
                    <a:pt x="2014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88" name="Google Shape;3088;p71"/>
            <p:cNvSpPr/>
            <p:nvPr/>
          </p:nvSpPr>
          <p:spPr>
            <a:xfrm>
              <a:off x="56468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89" name="Google Shape;3089;p71"/>
            <p:cNvSpPr/>
            <p:nvPr/>
          </p:nvSpPr>
          <p:spPr>
            <a:xfrm>
              <a:off x="56468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2"/>
                    <a:pt x="1814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90" name="Google Shape;3090;p71"/>
            <p:cNvSpPr/>
            <p:nvPr/>
          </p:nvSpPr>
          <p:spPr>
            <a:xfrm>
              <a:off x="56468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91" name="Google Shape;3091;p71"/>
            <p:cNvSpPr/>
            <p:nvPr/>
          </p:nvSpPr>
          <p:spPr>
            <a:xfrm>
              <a:off x="56468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92" name="Google Shape;3092;p71"/>
            <p:cNvSpPr/>
            <p:nvPr/>
          </p:nvSpPr>
          <p:spPr>
            <a:xfrm>
              <a:off x="564682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93" name="Google Shape;3093;p71"/>
            <p:cNvSpPr/>
            <p:nvPr/>
          </p:nvSpPr>
          <p:spPr>
            <a:xfrm>
              <a:off x="5646700" y="119055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94" name="Google Shape;3094;p71"/>
            <p:cNvSpPr/>
            <p:nvPr/>
          </p:nvSpPr>
          <p:spPr>
            <a:xfrm>
              <a:off x="5570625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95" name="Google Shape;3095;p71"/>
            <p:cNvSpPr/>
            <p:nvPr/>
          </p:nvSpPr>
          <p:spPr>
            <a:xfrm>
              <a:off x="5570625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96" name="Google Shape;3096;p71"/>
            <p:cNvSpPr/>
            <p:nvPr/>
          </p:nvSpPr>
          <p:spPr>
            <a:xfrm>
              <a:off x="5570475" y="1190550"/>
              <a:ext cx="62350" cy="53325"/>
            </a:xfrm>
            <a:custGeom>
              <a:avLst/>
              <a:gdLst/>
              <a:ahLst/>
              <a:cxnLst/>
              <a:rect l="l" t="t" r="r" b="b"/>
              <a:pathLst>
                <a:path w="2494" h="2133" extrusionOk="0">
                  <a:moveTo>
                    <a:pt x="1071" y="0"/>
                  </a:moveTo>
                  <a:cubicBezTo>
                    <a:pt x="486" y="0"/>
                    <a:pt x="6" y="472"/>
                    <a:pt x="6" y="1065"/>
                  </a:cubicBezTo>
                  <a:cubicBezTo>
                    <a:pt x="1" y="1709"/>
                    <a:pt x="524" y="2133"/>
                    <a:pt x="1073" y="2133"/>
                  </a:cubicBezTo>
                  <a:cubicBezTo>
                    <a:pt x="1334" y="2133"/>
                    <a:pt x="1601" y="2036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97" name="Google Shape;3097;p71"/>
            <p:cNvSpPr/>
            <p:nvPr/>
          </p:nvSpPr>
          <p:spPr>
            <a:xfrm>
              <a:off x="54944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98" name="Google Shape;3098;p71"/>
            <p:cNvSpPr/>
            <p:nvPr/>
          </p:nvSpPr>
          <p:spPr>
            <a:xfrm>
              <a:off x="54944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99" name="Google Shape;3099;p71"/>
            <p:cNvSpPr/>
            <p:nvPr/>
          </p:nvSpPr>
          <p:spPr>
            <a:xfrm>
              <a:off x="5494275" y="1190550"/>
              <a:ext cx="62350" cy="53325"/>
            </a:xfrm>
            <a:custGeom>
              <a:avLst/>
              <a:gdLst/>
              <a:ahLst/>
              <a:cxnLst/>
              <a:rect l="l" t="t" r="r" b="b"/>
              <a:pathLst>
                <a:path w="2494" h="2133" extrusionOk="0">
                  <a:moveTo>
                    <a:pt x="1071" y="0"/>
                  </a:moveTo>
                  <a:cubicBezTo>
                    <a:pt x="485" y="0"/>
                    <a:pt x="6" y="472"/>
                    <a:pt x="6" y="1065"/>
                  </a:cubicBezTo>
                  <a:cubicBezTo>
                    <a:pt x="0" y="1709"/>
                    <a:pt x="524" y="2133"/>
                    <a:pt x="1072" y="2133"/>
                  </a:cubicBezTo>
                  <a:cubicBezTo>
                    <a:pt x="1334" y="2133"/>
                    <a:pt x="1601" y="2036"/>
                    <a:pt x="1819" y="1821"/>
                  </a:cubicBezTo>
                  <a:cubicBezTo>
                    <a:pt x="2493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00" name="Google Shape;3100;p71"/>
            <p:cNvSpPr/>
            <p:nvPr/>
          </p:nvSpPr>
          <p:spPr>
            <a:xfrm>
              <a:off x="541820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5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01" name="Google Shape;3101;p71"/>
            <p:cNvSpPr/>
            <p:nvPr/>
          </p:nvSpPr>
          <p:spPr>
            <a:xfrm>
              <a:off x="541820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02" name="Google Shape;3102;p71"/>
            <p:cNvSpPr/>
            <p:nvPr/>
          </p:nvSpPr>
          <p:spPr>
            <a:xfrm>
              <a:off x="541820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03" name="Google Shape;3103;p71"/>
            <p:cNvSpPr/>
            <p:nvPr/>
          </p:nvSpPr>
          <p:spPr>
            <a:xfrm>
              <a:off x="5418200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04" name="Google Shape;3104;p71"/>
            <p:cNvSpPr/>
            <p:nvPr/>
          </p:nvSpPr>
          <p:spPr>
            <a:xfrm>
              <a:off x="53419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05" name="Google Shape;3105;p71"/>
            <p:cNvSpPr/>
            <p:nvPr/>
          </p:nvSpPr>
          <p:spPr>
            <a:xfrm>
              <a:off x="534197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06" name="Google Shape;3106;p71"/>
            <p:cNvSpPr/>
            <p:nvPr/>
          </p:nvSpPr>
          <p:spPr>
            <a:xfrm>
              <a:off x="526577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07" name="Google Shape;3107;p71"/>
            <p:cNvSpPr/>
            <p:nvPr/>
          </p:nvSpPr>
          <p:spPr>
            <a:xfrm>
              <a:off x="52657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5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08" name="Google Shape;3108;p71"/>
            <p:cNvSpPr/>
            <p:nvPr/>
          </p:nvSpPr>
          <p:spPr>
            <a:xfrm>
              <a:off x="52657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0"/>
                    <a:pt x="0" y="480"/>
                    <a:pt x="0" y="1074"/>
                  </a:cubicBezTo>
                  <a:cubicBezTo>
                    <a:pt x="0" y="1711"/>
                    <a:pt x="521" y="2137"/>
                    <a:pt x="1067" y="2137"/>
                  </a:cubicBezTo>
                  <a:cubicBezTo>
                    <a:pt x="1328" y="2137"/>
                    <a:pt x="1595" y="2040"/>
                    <a:pt x="1813" y="1821"/>
                  </a:cubicBezTo>
                  <a:cubicBezTo>
                    <a:pt x="2488" y="1155"/>
                    <a:pt x="2016" y="9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09" name="Google Shape;3109;p71"/>
            <p:cNvSpPr/>
            <p:nvPr/>
          </p:nvSpPr>
          <p:spPr>
            <a:xfrm>
              <a:off x="51895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10" name="Google Shape;3110;p71"/>
            <p:cNvSpPr/>
            <p:nvPr/>
          </p:nvSpPr>
          <p:spPr>
            <a:xfrm>
              <a:off x="51895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11" name="Google Shape;3111;p71"/>
            <p:cNvSpPr/>
            <p:nvPr/>
          </p:nvSpPr>
          <p:spPr>
            <a:xfrm>
              <a:off x="5189550" y="13427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12" name="Google Shape;3112;p71"/>
            <p:cNvSpPr/>
            <p:nvPr/>
          </p:nvSpPr>
          <p:spPr>
            <a:xfrm>
              <a:off x="5113350" y="30948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13" name="Google Shape;3113;p71"/>
            <p:cNvSpPr/>
            <p:nvPr/>
          </p:nvSpPr>
          <p:spPr>
            <a:xfrm>
              <a:off x="5113350" y="301865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73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14" name="Google Shape;3114;p71"/>
            <p:cNvSpPr/>
            <p:nvPr/>
          </p:nvSpPr>
          <p:spPr>
            <a:xfrm>
              <a:off x="5113350" y="29424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15" name="Google Shape;3115;p71"/>
            <p:cNvSpPr/>
            <p:nvPr/>
          </p:nvSpPr>
          <p:spPr>
            <a:xfrm>
              <a:off x="5113350" y="2866425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73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4" y="2032"/>
                    <a:pt x="1821" y="1813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16" name="Google Shape;3116;p71"/>
            <p:cNvSpPr/>
            <p:nvPr/>
          </p:nvSpPr>
          <p:spPr>
            <a:xfrm>
              <a:off x="5113350" y="27902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17" name="Google Shape;3117;p71"/>
            <p:cNvSpPr/>
            <p:nvPr/>
          </p:nvSpPr>
          <p:spPr>
            <a:xfrm>
              <a:off x="5113350" y="27140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18" name="Google Shape;3118;p71"/>
            <p:cNvSpPr/>
            <p:nvPr/>
          </p:nvSpPr>
          <p:spPr>
            <a:xfrm>
              <a:off x="511335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19" name="Google Shape;3119;p71"/>
            <p:cNvSpPr/>
            <p:nvPr/>
          </p:nvSpPr>
          <p:spPr>
            <a:xfrm>
              <a:off x="511335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20" name="Google Shape;3120;p71"/>
            <p:cNvSpPr/>
            <p:nvPr/>
          </p:nvSpPr>
          <p:spPr>
            <a:xfrm>
              <a:off x="50373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21" name="Google Shape;3121;p71"/>
            <p:cNvSpPr/>
            <p:nvPr/>
          </p:nvSpPr>
          <p:spPr>
            <a:xfrm>
              <a:off x="50373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22" name="Google Shape;3122;p71"/>
            <p:cNvSpPr/>
            <p:nvPr/>
          </p:nvSpPr>
          <p:spPr>
            <a:xfrm>
              <a:off x="50373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2"/>
                    <a:pt x="1814" y="1813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23" name="Google Shape;3123;p71"/>
            <p:cNvSpPr/>
            <p:nvPr/>
          </p:nvSpPr>
          <p:spPr>
            <a:xfrm>
              <a:off x="50373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24" name="Google Shape;3124;p71"/>
            <p:cNvSpPr/>
            <p:nvPr/>
          </p:nvSpPr>
          <p:spPr>
            <a:xfrm>
              <a:off x="50373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25" name="Google Shape;3125;p71"/>
            <p:cNvSpPr/>
            <p:nvPr/>
          </p:nvSpPr>
          <p:spPr>
            <a:xfrm>
              <a:off x="50373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26" name="Google Shape;3126;p71"/>
            <p:cNvSpPr/>
            <p:nvPr/>
          </p:nvSpPr>
          <p:spPr>
            <a:xfrm>
              <a:off x="50373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27" name="Google Shape;3127;p71"/>
            <p:cNvSpPr/>
            <p:nvPr/>
          </p:nvSpPr>
          <p:spPr>
            <a:xfrm>
              <a:off x="496112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28" name="Google Shape;3128;p71"/>
            <p:cNvSpPr/>
            <p:nvPr/>
          </p:nvSpPr>
          <p:spPr>
            <a:xfrm>
              <a:off x="496112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29" name="Google Shape;3129;p71"/>
            <p:cNvSpPr/>
            <p:nvPr/>
          </p:nvSpPr>
          <p:spPr>
            <a:xfrm>
              <a:off x="49611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30" name="Google Shape;3130;p71"/>
            <p:cNvSpPr/>
            <p:nvPr/>
          </p:nvSpPr>
          <p:spPr>
            <a:xfrm>
              <a:off x="49611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31" name="Google Shape;3131;p71"/>
            <p:cNvSpPr/>
            <p:nvPr/>
          </p:nvSpPr>
          <p:spPr>
            <a:xfrm>
              <a:off x="49611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32" name="Google Shape;3132;p71"/>
            <p:cNvSpPr/>
            <p:nvPr/>
          </p:nvSpPr>
          <p:spPr>
            <a:xfrm>
              <a:off x="49611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33" name="Google Shape;3133;p71"/>
            <p:cNvSpPr/>
            <p:nvPr/>
          </p:nvSpPr>
          <p:spPr>
            <a:xfrm>
              <a:off x="48849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34" name="Google Shape;3134;p71"/>
            <p:cNvSpPr/>
            <p:nvPr/>
          </p:nvSpPr>
          <p:spPr>
            <a:xfrm>
              <a:off x="48849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35" name="Google Shape;3135;p71"/>
            <p:cNvSpPr/>
            <p:nvPr/>
          </p:nvSpPr>
          <p:spPr>
            <a:xfrm>
              <a:off x="48849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36" name="Google Shape;3136;p71"/>
            <p:cNvSpPr/>
            <p:nvPr/>
          </p:nvSpPr>
          <p:spPr>
            <a:xfrm>
              <a:off x="488490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37" name="Google Shape;3137;p71"/>
            <p:cNvSpPr/>
            <p:nvPr/>
          </p:nvSpPr>
          <p:spPr>
            <a:xfrm>
              <a:off x="4808700" y="26377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38" name="Google Shape;3138;p71"/>
            <p:cNvSpPr/>
            <p:nvPr/>
          </p:nvSpPr>
          <p:spPr>
            <a:xfrm>
              <a:off x="4808700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39" name="Google Shape;3139;p71"/>
            <p:cNvSpPr/>
            <p:nvPr/>
          </p:nvSpPr>
          <p:spPr>
            <a:xfrm>
              <a:off x="480870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40" name="Google Shape;3140;p71"/>
            <p:cNvSpPr/>
            <p:nvPr/>
          </p:nvSpPr>
          <p:spPr>
            <a:xfrm>
              <a:off x="480870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41" name="Google Shape;3141;p71"/>
            <p:cNvSpPr/>
            <p:nvPr/>
          </p:nvSpPr>
          <p:spPr>
            <a:xfrm>
              <a:off x="4808700" y="11905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42" name="Google Shape;3142;p71"/>
            <p:cNvSpPr/>
            <p:nvPr/>
          </p:nvSpPr>
          <p:spPr>
            <a:xfrm>
              <a:off x="4808700" y="1038125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43" name="Google Shape;3143;p71"/>
            <p:cNvSpPr/>
            <p:nvPr/>
          </p:nvSpPr>
          <p:spPr>
            <a:xfrm>
              <a:off x="47324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44" name="Google Shape;3144;p71"/>
            <p:cNvSpPr/>
            <p:nvPr/>
          </p:nvSpPr>
          <p:spPr>
            <a:xfrm>
              <a:off x="47324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45" name="Google Shape;3145;p71"/>
            <p:cNvSpPr/>
            <p:nvPr/>
          </p:nvSpPr>
          <p:spPr>
            <a:xfrm>
              <a:off x="47324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46" name="Google Shape;3146;p71"/>
            <p:cNvSpPr/>
            <p:nvPr/>
          </p:nvSpPr>
          <p:spPr>
            <a:xfrm>
              <a:off x="47324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47" name="Google Shape;3147;p71"/>
            <p:cNvSpPr/>
            <p:nvPr/>
          </p:nvSpPr>
          <p:spPr>
            <a:xfrm>
              <a:off x="473247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48" name="Google Shape;3148;p71"/>
            <p:cNvSpPr/>
            <p:nvPr/>
          </p:nvSpPr>
          <p:spPr>
            <a:xfrm>
              <a:off x="465647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49" name="Google Shape;3149;p71"/>
            <p:cNvSpPr/>
            <p:nvPr/>
          </p:nvSpPr>
          <p:spPr>
            <a:xfrm>
              <a:off x="465647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50" name="Google Shape;3150;p71"/>
            <p:cNvSpPr/>
            <p:nvPr/>
          </p:nvSpPr>
          <p:spPr>
            <a:xfrm>
              <a:off x="46564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51" name="Google Shape;3151;p71"/>
            <p:cNvSpPr/>
            <p:nvPr/>
          </p:nvSpPr>
          <p:spPr>
            <a:xfrm>
              <a:off x="465647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52" name="Google Shape;3152;p71"/>
            <p:cNvSpPr/>
            <p:nvPr/>
          </p:nvSpPr>
          <p:spPr>
            <a:xfrm>
              <a:off x="46564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53" name="Google Shape;3153;p71"/>
            <p:cNvSpPr/>
            <p:nvPr/>
          </p:nvSpPr>
          <p:spPr>
            <a:xfrm>
              <a:off x="46564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54" name="Google Shape;3154;p71"/>
            <p:cNvSpPr/>
            <p:nvPr/>
          </p:nvSpPr>
          <p:spPr>
            <a:xfrm>
              <a:off x="46564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55" name="Google Shape;3155;p71"/>
            <p:cNvSpPr/>
            <p:nvPr/>
          </p:nvSpPr>
          <p:spPr>
            <a:xfrm>
              <a:off x="465647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56" name="Google Shape;3156;p71"/>
            <p:cNvSpPr/>
            <p:nvPr/>
          </p:nvSpPr>
          <p:spPr>
            <a:xfrm>
              <a:off x="45802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57" name="Google Shape;3157;p71"/>
            <p:cNvSpPr/>
            <p:nvPr/>
          </p:nvSpPr>
          <p:spPr>
            <a:xfrm>
              <a:off x="45802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58" name="Google Shape;3158;p71"/>
            <p:cNvSpPr/>
            <p:nvPr/>
          </p:nvSpPr>
          <p:spPr>
            <a:xfrm>
              <a:off x="45802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59" name="Google Shape;3159;p71"/>
            <p:cNvSpPr/>
            <p:nvPr/>
          </p:nvSpPr>
          <p:spPr>
            <a:xfrm>
              <a:off x="458025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60" name="Google Shape;3160;p71"/>
            <p:cNvSpPr/>
            <p:nvPr/>
          </p:nvSpPr>
          <p:spPr>
            <a:xfrm>
              <a:off x="458025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61" name="Google Shape;3161;p71"/>
            <p:cNvSpPr/>
            <p:nvPr/>
          </p:nvSpPr>
          <p:spPr>
            <a:xfrm>
              <a:off x="45802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62" name="Google Shape;3162;p71"/>
            <p:cNvSpPr/>
            <p:nvPr/>
          </p:nvSpPr>
          <p:spPr>
            <a:xfrm>
              <a:off x="45802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63" name="Google Shape;3163;p71"/>
            <p:cNvSpPr/>
            <p:nvPr/>
          </p:nvSpPr>
          <p:spPr>
            <a:xfrm>
              <a:off x="45802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64" name="Google Shape;3164;p71"/>
            <p:cNvSpPr/>
            <p:nvPr/>
          </p:nvSpPr>
          <p:spPr>
            <a:xfrm>
              <a:off x="45040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65" name="Google Shape;3165;p71"/>
            <p:cNvSpPr/>
            <p:nvPr/>
          </p:nvSpPr>
          <p:spPr>
            <a:xfrm>
              <a:off x="450405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66" name="Google Shape;3166;p71"/>
            <p:cNvSpPr/>
            <p:nvPr/>
          </p:nvSpPr>
          <p:spPr>
            <a:xfrm>
              <a:off x="45040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67" name="Google Shape;3167;p71"/>
            <p:cNvSpPr/>
            <p:nvPr/>
          </p:nvSpPr>
          <p:spPr>
            <a:xfrm>
              <a:off x="45040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68" name="Google Shape;3168;p71"/>
            <p:cNvSpPr/>
            <p:nvPr/>
          </p:nvSpPr>
          <p:spPr>
            <a:xfrm>
              <a:off x="45040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69" name="Google Shape;3169;p71"/>
            <p:cNvSpPr/>
            <p:nvPr/>
          </p:nvSpPr>
          <p:spPr>
            <a:xfrm>
              <a:off x="45040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70" name="Google Shape;3170;p71"/>
            <p:cNvSpPr/>
            <p:nvPr/>
          </p:nvSpPr>
          <p:spPr>
            <a:xfrm>
              <a:off x="442782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71" name="Google Shape;3171;p71"/>
            <p:cNvSpPr/>
            <p:nvPr/>
          </p:nvSpPr>
          <p:spPr>
            <a:xfrm>
              <a:off x="44278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6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72" name="Google Shape;3172;p71"/>
            <p:cNvSpPr/>
            <p:nvPr/>
          </p:nvSpPr>
          <p:spPr>
            <a:xfrm>
              <a:off x="442782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73" name="Google Shape;3173;p71"/>
            <p:cNvSpPr/>
            <p:nvPr/>
          </p:nvSpPr>
          <p:spPr>
            <a:xfrm>
              <a:off x="44278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74" name="Google Shape;3174;p71"/>
            <p:cNvSpPr/>
            <p:nvPr/>
          </p:nvSpPr>
          <p:spPr>
            <a:xfrm>
              <a:off x="44278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75" name="Google Shape;3175;p71"/>
            <p:cNvSpPr/>
            <p:nvPr/>
          </p:nvSpPr>
          <p:spPr>
            <a:xfrm>
              <a:off x="44278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76" name="Google Shape;3176;p71"/>
            <p:cNvSpPr/>
            <p:nvPr/>
          </p:nvSpPr>
          <p:spPr>
            <a:xfrm>
              <a:off x="435160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77" name="Google Shape;3177;p71"/>
            <p:cNvSpPr/>
            <p:nvPr/>
          </p:nvSpPr>
          <p:spPr>
            <a:xfrm>
              <a:off x="435160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78" name="Google Shape;3178;p71"/>
            <p:cNvSpPr/>
            <p:nvPr/>
          </p:nvSpPr>
          <p:spPr>
            <a:xfrm>
              <a:off x="435160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79" name="Google Shape;3179;p71"/>
            <p:cNvSpPr/>
            <p:nvPr/>
          </p:nvSpPr>
          <p:spPr>
            <a:xfrm>
              <a:off x="435160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80" name="Google Shape;3180;p71"/>
            <p:cNvSpPr/>
            <p:nvPr/>
          </p:nvSpPr>
          <p:spPr>
            <a:xfrm>
              <a:off x="42756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81" name="Google Shape;3181;p71"/>
            <p:cNvSpPr/>
            <p:nvPr/>
          </p:nvSpPr>
          <p:spPr>
            <a:xfrm>
              <a:off x="42756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82" name="Google Shape;3182;p71"/>
            <p:cNvSpPr/>
            <p:nvPr/>
          </p:nvSpPr>
          <p:spPr>
            <a:xfrm>
              <a:off x="42756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83" name="Google Shape;3183;p71"/>
            <p:cNvSpPr/>
            <p:nvPr/>
          </p:nvSpPr>
          <p:spPr>
            <a:xfrm>
              <a:off x="42756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84" name="Google Shape;3184;p71"/>
            <p:cNvSpPr/>
            <p:nvPr/>
          </p:nvSpPr>
          <p:spPr>
            <a:xfrm>
              <a:off x="42756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85" name="Google Shape;3185;p71"/>
            <p:cNvSpPr/>
            <p:nvPr/>
          </p:nvSpPr>
          <p:spPr>
            <a:xfrm>
              <a:off x="42756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86" name="Google Shape;3186;p71"/>
            <p:cNvSpPr/>
            <p:nvPr/>
          </p:nvSpPr>
          <p:spPr>
            <a:xfrm>
              <a:off x="419940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87" name="Google Shape;3187;p71"/>
            <p:cNvSpPr/>
            <p:nvPr/>
          </p:nvSpPr>
          <p:spPr>
            <a:xfrm>
              <a:off x="419940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88" name="Google Shape;3188;p71"/>
            <p:cNvSpPr/>
            <p:nvPr/>
          </p:nvSpPr>
          <p:spPr>
            <a:xfrm>
              <a:off x="41994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493" y="1149"/>
                    <a:pt x="2019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89" name="Google Shape;3189;p71"/>
            <p:cNvSpPr/>
            <p:nvPr/>
          </p:nvSpPr>
          <p:spPr>
            <a:xfrm>
              <a:off x="41231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90" name="Google Shape;3190;p71"/>
            <p:cNvSpPr/>
            <p:nvPr/>
          </p:nvSpPr>
          <p:spPr>
            <a:xfrm>
              <a:off x="41231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4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3191" name="Google Shape;3191;p71"/>
          <p:cNvGrpSpPr/>
          <p:nvPr/>
        </p:nvGrpSpPr>
        <p:grpSpPr>
          <a:xfrm>
            <a:off x="7918077" y="1377802"/>
            <a:ext cx="3247947" cy="1730300"/>
            <a:chOff x="233350" y="949250"/>
            <a:chExt cx="7137300" cy="3802300"/>
          </a:xfrm>
        </p:grpSpPr>
        <p:sp>
          <p:nvSpPr>
            <p:cNvPr id="3192" name="Google Shape;3192;p71"/>
            <p:cNvSpPr/>
            <p:nvPr/>
          </p:nvSpPr>
          <p:spPr>
            <a:xfrm>
              <a:off x="4428450" y="2808675"/>
              <a:ext cx="1478900" cy="330100"/>
            </a:xfrm>
            <a:custGeom>
              <a:avLst/>
              <a:gdLst/>
              <a:ahLst/>
              <a:cxnLst/>
              <a:rect l="l" t="t" r="r" b="b"/>
              <a:pathLst>
                <a:path w="59156" h="13204" extrusionOk="0">
                  <a:moveTo>
                    <a:pt x="1" y="0"/>
                  </a:moveTo>
                  <a:lnTo>
                    <a:pt x="1" y="0"/>
                  </a:lnTo>
                  <a:close/>
                  <a:moveTo>
                    <a:pt x="59155" y="13203"/>
                  </a:move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93" name="Google Shape;3193;p71"/>
            <p:cNvSpPr/>
            <p:nvPr/>
          </p:nvSpPr>
          <p:spPr>
            <a:xfrm>
              <a:off x="2909400" y="1076125"/>
              <a:ext cx="4118650" cy="3109225"/>
            </a:xfrm>
            <a:custGeom>
              <a:avLst/>
              <a:gdLst/>
              <a:ahLst/>
              <a:cxnLst/>
              <a:rect l="l" t="t" r="r" b="b"/>
              <a:pathLst>
                <a:path w="164746" h="124369" extrusionOk="0">
                  <a:moveTo>
                    <a:pt x="49520" y="11070"/>
                  </a:moveTo>
                  <a:cubicBezTo>
                    <a:pt x="49737" y="11070"/>
                    <a:pt x="49861" y="11136"/>
                    <a:pt x="49875" y="11358"/>
                  </a:cubicBezTo>
                  <a:cubicBezTo>
                    <a:pt x="49875" y="11575"/>
                    <a:pt x="49818" y="11698"/>
                    <a:pt x="49684" y="11698"/>
                  </a:cubicBezTo>
                  <a:cubicBezTo>
                    <a:pt x="49636" y="11698"/>
                    <a:pt x="49580" y="11683"/>
                    <a:pt x="49512" y="11651"/>
                  </a:cubicBezTo>
                  <a:cubicBezTo>
                    <a:pt x="49305" y="11565"/>
                    <a:pt x="49115" y="11444"/>
                    <a:pt x="48925" y="11323"/>
                  </a:cubicBezTo>
                  <a:lnTo>
                    <a:pt x="49339" y="11081"/>
                  </a:lnTo>
                  <a:cubicBezTo>
                    <a:pt x="49405" y="11074"/>
                    <a:pt x="49465" y="11070"/>
                    <a:pt x="49520" y="11070"/>
                  </a:cubicBezTo>
                  <a:close/>
                  <a:moveTo>
                    <a:pt x="46983" y="11081"/>
                  </a:moveTo>
                  <a:cubicBezTo>
                    <a:pt x="47014" y="11081"/>
                    <a:pt x="47051" y="11087"/>
                    <a:pt x="47093" y="11098"/>
                  </a:cubicBezTo>
                  <a:cubicBezTo>
                    <a:pt x="47369" y="11185"/>
                    <a:pt x="47870" y="11168"/>
                    <a:pt x="47767" y="11686"/>
                  </a:cubicBezTo>
                  <a:cubicBezTo>
                    <a:pt x="47732" y="11893"/>
                    <a:pt x="47888" y="12274"/>
                    <a:pt x="47490" y="12343"/>
                  </a:cubicBezTo>
                  <a:cubicBezTo>
                    <a:pt x="47110" y="12222"/>
                    <a:pt x="46834" y="11893"/>
                    <a:pt x="46799" y="11496"/>
                  </a:cubicBezTo>
                  <a:cubicBezTo>
                    <a:pt x="46784" y="11302"/>
                    <a:pt x="46782" y="11081"/>
                    <a:pt x="46983" y="11081"/>
                  </a:cubicBezTo>
                  <a:close/>
                  <a:moveTo>
                    <a:pt x="38158" y="11530"/>
                  </a:moveTo>
                  <a:cubicBezTo>
                    <a:pt x="38279" y="11530"/>
                    <a:pt x="38417" y="11703"/>
                    <a:pt x="38642" y="11876"/>
                  </a:cubicBezTo>
                  <a:cubicBezTo>
                    <a:pt x="38366" y="12118"/>
                    <a:pt x="38089" y="12360"/>
                    <a:pt x="37778" y="12585"/>
                  </a:cubicBezTo>
                  <a:cubicBezTo>
                    <a:pt x="35549" y="13967"/>
                    <a:pt x="35514" y="15903"/>
                    <a:pt x="37692" y="17268"/>
                  </a:cubicBezTo>
                  <a:cubicBezTo>
                    <a:pt x="38003" y="17458"/>
                    <a:pt x="38227" y="17631"/>
                    <a:pt x="38158" y="18080"/>
                  </a:cubicBezTo>
                  <a:cubicBezTo>
                    <a:pt x="38106" y="18529"/>
                    <a:pt x="37951" y="18599"/>
                    <a:pt x="37553" y="18737"/>
                  </a:cubicBezTo>
                  <a:cubicBezTo>
                    <a:pt x="36568" y="19117"/>
                    <a:pt x="36309" y="19981"/>
                    <a:pt x="36378" y="20949"/>
                  </a:cubicBezTo>
                  <a:cubicBezTo>
                    <a:pt x="36427" y="21679"/>
                    <a:pt x="36279" y="22143"/>
                    <a:pt x="35819" y="22143"/>
                  </a:cubicBezTo>
                  <a:cubicBezTo>
                    <a:pt x="35625" y="22143"/>
                    <a:pt x="35377" y="22061"/>
                    <a:pt x="35065" y="21882"/>
                  </a:cubicBezTo>
                  <a:cubicBezTo>
                    <a:pt x="34913" y="21798"/>
                    <a:pt x="34745" y="21754"/>
                    <a:pt x="34578" y="21754"/>
                  </a:cubicBezTo>
                  <a:cubicBezTo>
                    <a:pt x="34403" y="21754"/>
                    <a:pt x="34230" y="21802"/>
                    <a:pt x="34080" y="21899"/>
                  </a:cubicBezTo>
                  <a:cubicBezTo>
                    <a:pt x="33134" y="22372"/>
                    <a:pt x="32094" y="22613"/>
                    <a:pt x="31041" y="22613"/>
                  </a:cubicBezTo>
                  <a:cubicBezTo>
                    <a:pt x="30747" y="22613"/>
                    <a:pt x="30451" y="22594"/>
                    <a:pt x="30157" y="22556"/>
                  </a:cubicBezTo>
                  <a:cubicBezTo>
                    <a:pt x="29915" y="22521"/>
                    <a:pt x="29759" y="22608"/>
                    <a:pt x="29829" y="22262"/>
                  </a:cubicBezTo>
                  <a:lnTo>
                    <a:pt x="29829" y="22262"/>
                  </a:lnTo>
                  <a:lnTo>
                    <a:pt x="29829" y="22279"/>
                  </a:lnTo>
                  <a:cubicBezTo>
                    <a:pt x="29898" y="21986"/>
                    <a:pt x="29984" y="21882"/>
                    <a:pt x="30364" y="21830"/>
                  </a:cubicBezTo>
                  <a:cubicBezTo>
                    <a:pt x="31505" y="21675"/>
                    <a:pt x="32836" y="21467"/>
                    <a:pt x="33354" y="20361"/>
                  </a:cubicBezTo>
                  <a:cubicBezTo>
                    <a:pt x="33821" y="19342"/>
                    <a:pt x="33872" y="18184"/>
                    <a:pt x="34927" y="17458"/>
                  </a:cubicBezTo>
                  <a:cubicBezTo>
                    <a:pt x="35238" y="17216"/>
                    <a:pt x="34978" y="16836"/>
                    <a:pt x="34667" y="16594"/>
                  </a:cubicBezTo>
                  <a:cubicBezTo>
                    <a:pt x="33216" y="15436"/>
                    <a:pt x="33907" y="14572"/>
                    <a:pt x="35099" y="13846"/>
                  </a:cubicBezTo>
                  <a:cubicBezTo>
                    <a:pt x="35860" y="13380"/>
                    <a:pt x="36724" y="13086"/>
                    <a:pt x="37018" y="12066"/>
                  </a:cubicBezTo>
                  <a:cubicBezTo>
                    <a:pt x="37156" y="11582"/>
                    <a:pt x="37709" y="11548"/>
                    <a:pt x="38158" y="11530"/>
                  </a:cubicBezTo>
                  <a:close/>
                  <a:moveTo>
                    <a:pt x="46802" y="32066"/>
                  </a:moveTo>
                  <a:cubicBezTo>
                    <a:pt x="47245" y="32066"/>
                    <a:pt x="47720" y="32469"/>
                    <a:pt x="47888" y="33080"/>
                  </a:cubicBezTo>
                  <a:cubicBezTo>
                    <a:pt x="48059" y="33754"/>
                    <a:pt x="48393" y="34225"/>
                    <a:pt x="48918" y="34225"/>
                  </a:cubicBezTo>
                  <a:cubicBezTo>
                    <a:pt x="49080" y="34225"/>
                    <a:pt x="49261" y="34181"/>
                    <a:pt x="49460" y="34083"/>
                  </a:cubicBezTo>
                  <a:cubicBezTo>
                    <a:pt x="50103" y="33764"/>
                    <a:pt x="50701" y="33627"/>
                    <a:pt x="51269" y="33627"/>
                  </a:cubicBezTo>
                  <a:cubicBezTo>
                    <a:pt x="52489" y="33627"/>
                    <a:pt x="53566" y="34260"/>
                    <a:pt x="54628" y="35085"/>
                  </a:cubicBezTo>
                  <a:cubicBezTo>
                    <a:pt x="54818" y="35223"/>
                    <a:pt x="55008" y="35396"/>
                    <a:pt x="55163" y="35586"/>
                  </a:cubicBezTo>
                  <a:cubicBezTo>
                    <a:pt x="55543" y="36053"/>
                    <a:pt x="56684" y="36070"/>
                    <a:pt x="56321" y="36917"/>
                  </a:cubicBezTo>
                  <a:lnTo>
                    <a:pt x="56321" y="36934"/>
                  </a:lnTo>
                  <a:cubicBezTo>
                    <a:pt x="56149" y="37350"/>
                    <a:pt x="55751" y="37415"/>
                    <a:pt x="55318" y="37415"/>
                  </a:cubicBezTo>
                  <a:cubicBezTo>
                    <a:pt x="55122" y="37415"/>
                    <a:pt x="54919" y="37401"/>
                    <a:pt x="54727" y="37401"/>
                  </a:cubicBezTo>
                  <a:cubicBezTo>
                    <a:pt x="54620" y="37401"/>
                    <a:pt x="54517" y="37405"/>
                    <a:pt x="54420" y="37418"/>
                  </a:cubicBezTo>
                  <a:cubicBezTo>
                    <a:pt x="54278" y="37432"/>
                    <a:pt x="54136" y="37440"/>
                    <a:pt x="53995" y="37440"/>
                  </a:cubicBezTo>
                  <a:cubicBezTo>
                    <a:pt x="53292" y="37440"/>
                    <a:pt x="52602" y="37262"/>
                    <a:pt x="51983" y="36917"/>
                  </a:cubicBezTo>
                  <a:cubicBezTo>
                    <a:pt x="51332" y="36539"/>
                    <a:pt x="50680" y="36418"/>
                    <a:pt x="50028" y="36418"/>
                  </a:cubicBezTo>
                  <a:cubicBezTo>
                    <a:pt x="48867" y="36418"/>
                    <a:pt x="47706" y="36802"/>
                    <a:pt x="46545" y="36802"/>
                  </a:cubicBezTo>
                  <a:cubicBezTo>
                    <a:pt x="46302" y="36802"/>
                    <a:pt x="46058" y="36785"/>
                    <a:pt x="45814" y="36744"/>
                  </a:cubicBezTo>
                  <a:cubicBezTo>
                    <a:pt x="44881" y="36588"/>
                    <a:pt x="44552" y="36105"/>
                    <a:pt x="44673" y="35241"/>
                  </a:cubicBezTo>
                  <a:cubicBezTo>
                    <a:pt x="44846" y="34083"/>
                    <a:pt x="45537" y="33115"/>
                    <a:pt x="46263" y="32320"/>
                  </a:cubicBezTo>
                  <a:cubicBezTo>
                    <a:pt x="46417" y="32145"/>
                    <a:pt x="46607" y="32066"/>
                    <a:pt x="46802" y="32066"/>
                  </a:cubicBezTo>
                  <a:close/>
                  <a:moveTo>
                    <a:pt x="64554" y="31370"/>
                  </a:moveTo>
                  <a:cubicBezTo>
                    <a:pt x="64860" y="31370"/>
                    <a:pt x="65185" y="31437"/>
                    <a:pt x="65532" y="31594"/>
                  </a:cubicBezTo>
                  <a:cubicBezTo>
                    <a:pt x="65878" y="31767"/>
                    <a:pt x="65930" y="32251"/>
                    <a:pt x="65636" y="32493"/>
                  </a:cubicBezTo>
                  <a:cubicBezTo>
                    <a:pt x="64063" y="34065"/>
                    <a:pt x="64184" y="35085"/>
                    <a:pt x="65895" y="36588"/>
                  </a:cubicBezTo>
                  <a:cubicBezTo>
                    <a:pt x="67243" y="37815"/>
                    <a:pt x="67762" y="39544"/>
                    <a:pt x="68211" y="41237"/>
                  </a:cubicBezTo>
                  <a:cubicBezTo>
                    <a:pt x="68364" y="41802"/>
                    <a:pt x="68057" y="41990"/>
                    <a:pt x="67435" y="41990"/>
                  </a:cubicBezTo>
                  <a:cubicBezTo>
                    <a:pt x="67353" y="41990"/>
                    <a:pt x="67266" y="41986"/>
                    <a:pt x="67174" y="41980"/>
                  </a:cubicBezTo>
                  <a:cubicBezTo>
                    <a:pt x="66517" y="41064"/>
                    <a:pt x="64271" y="41825"/>
                    <a:pt x="64547" y="39146"/>
                  </a:cubicBezTo>
                  <a:lnTo>
                    <a:pt x="64547" y="39146"/>
                  </a:lnTo>
                  <a:lnTo>
                    <a:pt x="64547" y="39181"/>
                  </a:lnTo>
                  <a:cubicBezTo>
                    <a:pt x="64685" y="37885"/>
                    <a:pt x="63113" y="36295"/>
                    <a:pt x="62076" y="35050"/>
                  </a:cubicBezTo>
                  <a:cubicBezTo>
                    <a:pt x="61281" y="34100"/>
                    <a:pt x="61385" y="33288"/>
                    <a:pt x="62076" y="32683"/>
                  </a:cubicBezTo>
                  <a:cubicBezTo>
                    <a:pt x="62786" y="32052"/>
                    <a:pt x="63577" y="31370"/>
                    <a:pt x="64554" y="31370"/>
                  </a:cubicBezTo>
                  <a:close/>
                  <a:moveTo>
                    <a:pt x="30705" y="33465"/>
                  </a:moveTo>
                  <a:cubicBezTo>
                    <a:pt x="30874" y="33465"/>
                    <a:pt x="31043" y="33637"/>
                    <a:pt x="31090" y="33720"/>
                  </a:cubicBezTo>
                  <a:cubicBezTo>
                    <a:pt x="31920" y="35120"/>
                    <a:pt x="33579" y="35258"/>
                    <a:pt x="34719" y="36226"/>
                  </a:cubicBezTo>
                  <a:cubicBezTo>
                    <a:pt x="36205" y="37487"/>
                    <a:pt x="36275" y="39354"/>
                    <a:pt x="37191" y="40822"/>
                  </a:cubicBezTo>
                  <a:cubicBezTo>
                    <a:pt x="37484" y="41289"/>
                    <a:pt x="37571" y="41980"/>
                    <a:pt x="37968" y="42274"/>
                  </a:cubicBezTo>
                  <a:cubicBezTo>
                    <a:pt x="38403" y="42594"/>
                    <a:pt x="39075" y="43217"/>
                    <a:pt x="39556" y="43217"/>
                  </a:cubicBezTo>
                  <a:cubicBezTo>
                    <a:pt x="39725" y="43217"/>
                    <a:pt x="39870" y="43141"/>
                    <a:pt x="39973" y="42948"/>
                  </a:cubicBezTo>
                  <a:cubicBezTo>
                    <a:pt x="40336" y="42274"/>
                    <a:pt x="41234" y="41289"/>
                    <a:pt x="40543" y="40183"/>
                  </a:cubicBezTo>
                  <a:cubicBezTo>
                    <a:pt x="40301" y="39803"/>
                    <a:pt x="39610" y="39215"/>
                    <a:pt x="40284" y="38904"/>
                  </a:cubicBezTo>
                  <a:cubicBezTo>
                    <a:pt x="40592" y="38765"/>
                    <a:pt x="41024" y="38302"/>
                    <a:pt x="41439" y="38302"/>
                  </a:cubicBezTo>
                  <a:cubicBezTo>
                    <a:pt x="41746" y="38302"/>
                    <a:pt x="42043" y="38557"/>
                    <a:pt x="42271" y="39388"/>
                  </a:cubicBezTo>
                  <a:cubicBezTo>
                    <a:pt x="42782" y="41200"/>
                    <a:pt x="43748" y="43327"/>
                    <a:pt x="46038" y="43327"/>
                  </a:cubicBezTo>
                  <a:cubicBezTo>
                    <a:pt x="46150" y="43327"/>
                    <a:pt x="46266" y="43321"/>
                    <a:pt x="46384" y="43311"/>
                  </a:cubicBezTo>
                  <a:cubicBezTo>
                    <a:pt x="46463" y="43304"/>
                    <a:pt x="46542" y="43300"/>
                    <a:pt x="46620" y="43300"/>
                  </a:cubicBezTo>
                  <a:cubicBezTo>
                    <a:pt x="47585" y="43300"/>
                    <a:pt x="48526" y="43802"/>
                    <a:pt x="49487" y="43802"/>
                  </a:cubicBezTo>
                  <a:cubicBezTo>
                    <a:pt x="49955" y="43802"/>
                    <a:pt x="50429" y="43683"/>
                    <a:pt x="50912" y="43328"/>
                  </a:cubicBezTo>
                  <a:cubicBezTo>
                    <a:pt x="51106" y="43191"/>
                    <a:pt x="51242" y="43135"/>
                    <a:pt x="51336" y="43135"/>
                  </a:cubicBezTo>
                  <a:cubicBezTo>
                    <a:pt x="51643" y="43135"/>
                    <a:pt x="51508" y="43736"/>
                    <a:pt x="51534" y="44054"/>
                  </a:cubicBezTo>
                  <a:cubicBezTo>
                    <a:pt x="51845" y="45488"/>
                    <a:pt x="50843" y="46629"/>
                    <a:pt x="50618" y="47942"/>
                  </a:cubicBezTo>
                  <a:cubicBezTo>
                    <a:pt x="50585" y="48144"/>
                    <a:pt x="50240" y="48444"/>
                    <a:pt x="50046" y="48444"/>
                  </a:cubicBezTo>
                  <a:cubicBezTo>
                    <a:pt x="50041" y="48444"/>
                    <a:pt x="50036" y="48444"/>
                    <a:pt x="50031" y="48444"/>
                  </a:cubicBezTo>
                  <a:cubicBezTo>
                    <a:pt x="49523" y="48389"/>
                    <a:pt x="49010" y="48372"/>
                    <a:pt x="48494" y="48372"/>
                  </a:cubicBezTo>
                  <a:cubicBezTo>
                    <a:pt x="47534" y="48372"/>
                    <a:pt x="46564" y="48433"/>
                    <a:pt x="45600" y="48433"/>
                  </a:cubicBezTo>
                  <a:cubicBezTo>
                    <a:pt x="43779" y="48433"/>
                    <a:pt x="41984" y="48215"/>
                    <a:pt x="40336" y="46957"/>
                  </a:cubicBezTo>
                  <a:cubicBezTo>
                    <a:pt x="40033" y="46726"/>
                    <a:pt x="39675" y="46623"/>
                    <a:pt x="39308" y="46623"/>
                  </a:cubicBezTo>
                  <a:cubicBezTo>
                    <a:pt x="38250" y="46623"/>
                    <a:pt x="37116" y="47478"/>
                    <a:pt x="37000" y="48582"/>
                  </a:cubicBezTo>
                  <a:cubicBezTo>
                    <a:pt x="36972" y="48947"/>
                    <a:pt x="36796" y="49426"/>
                    <a:pt x="36527" y="49426"/>
                  </a:cubicBezTo>
                  <a:cubicBezTo>
                    <a:pt x="36465" y="49426"/>
                    <a:pt x="36398" y="49400"/>
                    <a:pt x="36326" y="49342"/>
                  </a:cubicBezTo>
                  <a:cubicBezTo>
                    <a:pt x="35376" y="48582"/>
                    <a:pt x="34045" y="48772"/>
                    <a:pt x="33147" y="47752"/>
                  </a:cubicBezTo>
                  <a:cubicBezTo>
                    <a:pt x="32334" y="46819"/>
                    <a:pt x="30900" y="46785"/>
                    <a:pt x="29673" y="46525"/>
                  </a:cubicBezTo>
                  <a:cubicBezTo>
                    <a:pt x="28913" y="46370"/>
                    <a:pt x="27807" y="46422"/>
                    <a:pt x="28567" y="44953"/>
                  </a:cubicBezTo>
                  <a:cubicBezTo>
                    <a:pt x="28982" y="44158"/>
                    <a:pt x="29034" y="43000"/>
                    <a:pt x="28515" y="42257"/>
                  </a:cubicBezTo>
                  <a:cubicBezTo>
                    <a:pt x="28230" y="41853"/>
                    <a:pt x="27848" y="41722"/>
                    <a:pt x="27412" y="41722"/>
                  </a:cubicBezTo>
                  <a:cubicBezTo>
                    <a:pt x="27028" y="41722"/>
                    <a:pt x="26602" y="41823"/>
                    <a:pt x="26165" y="41928"/>
                  </a:cubicBezTo>
                  <a:cubicBezTo>
                    <a:pt x="25497" y="42091"/>
                    <a:pt x="24818" y="42128"/>
                    <a:pt x="24133" y="42128"/>
                  </a:cubicBezTo>
                  <a:cubicBezTo>
                    <a:pt x="23569" y="42128"/>
                    <a:pt x="23001" y="42103"/>
                    <a:pt x="22432" y="42103"/>
                  </a:cubicBezTo>
                  <a:cubicBezTo>
                    <a:pt x="21707" y="42103"/>
                    <a:pt x="20980" y="42143"/>
                    <a:pt x="20255" y="42326"/>
                  </a:cubicBezTo>
                  <a:cubicBezTo>
                    <a:pt x="19287" y="42585"/>
                    <a:pt x="18319" y="42862"/>
                    <a:pt x="17559" y="43380"/>
                  </a:cubicBezTo>
                  <a:cubicBezTo>
                    <a:pt x="17082" y="43705"/>
                    <a:pt x="16613" y="43798"/>
                    <a:pt x="16149" y="43798"/>
                  </a:cubicBezTo>
                  <a:cubicBezTo>
                    <a:pt x="15538" y="43798"/>
                    <a:pt x="14935" y="43638"/>
                    <a:pt x="14326" y="43638"/>
                  </a:cubicBezTo>
                  <a:cubicBezTo>
                    <a:pt x="14292" y="43638"/>
                    <a:pt x="14258" y="43638"/>
                    <a:pt x="14223" y="43639"/>
                  </a:cubicBezTo>
                  <a:cubicBezTo>
                    <a:pt x="14120" y="43622"/>
                    <a:pt x="14016" y="43570"/>
                    <a:pt x="13930" y="43466"/>
                  </a:cubicBezTo>
                  <a:cubicBezTo>
                    <a:pt x="14043" y="43169"/>
                    <a:pt x="14308" y="43115"/>
                    <a:pt x="14562" y="43115"/>
                  </a:cubicBezTo>
                  <a:cubicBezTo>
                    <a:pt x="14617" y="43115"/>
                    <a:pt x="14672" y="43118"/>
                    <a:pt x="14725" y="43121"/>
                  </a:cubicBezTo>
                  <a:cubicBezTo>
                    <a:pt x="14838" y="43129"/>
                    <a:pt x="14949" y="43134"/>
                    <a:pt x="15058" y="43134"/>
                  </a:cubicBezTo>
                  <a:cubicBezTo>
                    <a:pt x="16723" y="43134"/>
                    <a:pt x="17967" y="42165"/>
                    <a:pt x="18388" y="40771"/>
                  </a:cubicBezTo>
                  <a:cubicBezTo>
                    <a:pt x="18976" y="38921"/>
                    <a:pt x="20808" y="38282"/>
                    <a:pt x="21482" y="37090"/>
                  </a:cubicBezTo>
                  <a:cubicBezTo>
                    <a:pt x="22174" y="35865"/>
                    <a:pt x="22770" y="35535"/>
                    <a:pt x="23579" y="35535"/>
                  </a:cubicBezTo>
                  <a:cubicBezTo>
                    <a:pt x="23899" y="35535"/>
                    <a:pt x="24254" y="35587"/>
                    <a:pt x="24661" y="35655"/>
                  </a:cubicBezTo>
                  <a:cubicBezTo>
                    <a:pt x="24682" y="35658"/>
                    <a:pt x="24703" y="35660"/>
                    <a:pt x="24725" y="35660"/>
                  </a:cubicBezTo>
                  <a:cubicBezTo>
                    <a:pt x="25065" y="35660"/>
                    <a:pt x="25513" y="35293"/>
                    <a:pt x="25854" y="35033"/>
                  </a:cubicBezTo>
                  <a:cubicBezTo>
                    <a:pt x="26267" y="34730"/>
                    <a:pt x="26584" y="34570"/>
                    <a:pt x="26849" y="34570"/>
                  </a:cubicBezTo>
                  <a:cubicBezTo>
                    <a:pt x="27249" y="34570"/>
                    <a:pt x="27529" y="34935"/>
                    <a:pt x="27841" y="35724"/>
                  </a:cubicBezTo>
                  <a:cubicBezTo>
                    <a:pt x="28325" y="36969"/>
                    <a:pt x="29742" y="37574"/>
                    <a:pt x="30952" y="38161"/>
                  </a:cubicBezTo>
                  <a:cubicBezTo>
                    <a:pt x="31712" y="38524"/>
                    <a:pt x="32732" y="38852"/>
                    <a:pt x="32680" y="39716"/>
                  </a:cubicBezTo>
                  <a:cubicBezTo>
                    <a:pt x="32594" y="40753"/>
                    <a:pt x="31488" y="40546"/>
                    <a:pt x="30710" y="40615"/>
                  </a:cubicBezTo>
                  <a:cubicBezTo>
                    <a:pt x="30312" y="40650"/>
                    <a:pt x="29794" y="40598"/>
                    <a:pt x="29673" y="41134"/>
                  </a:cubicBezTo>
                  <a:cubicBezTo>
                    <a:pt x="29552" y="41669"/>
                    <a:pt x="30036" y="41825"/>
                    <a:pt x="30382" y="42032"/>
                  </a:cubicBezTo>
                  <a:cubicBezTo>
                    <a:pt x="30898" y="42336"/>
                    <a:pt x="31474" y="42934"/>
                    <a:pt x="32011" y="42934"/>
                  </a:cubicBezTo>
                  <a:cubicBezTo>
                    <a:pt x="32175" y="42934"/>
                    <a:pt x="32336" y="42878"/>
                    <a:pt x="32490" y="42741"/>
                  </a:cubicBezTo>
                  <a:cubicBezTo>
                    <a:pt x="33354" y="41963"/>
                    <a:pt x="33890" y="40788"/>
                    <a:pt x="34512" y="39751"/>
                  </a:cubicBezTo>
                  <a:cubicBezTo>
                    <a:pt x="34586" y="39617"/>
                    <a:pt x="34289" y="39329"/>
                    <a:pt x="34602" y="39329"/>
                  </a:cubicBezTo>
                  <a:cubicBezTo>
                    <a:pt x="34653" y="39329"/>
                    <a:pt x="34719" y="39337"/>
                    <a:pt x="34806" y="39354"/>
                  </a:cubicBezTo>
                  <a:cubicBezTo>
                    <a:pt x="34890" y="39373"/>
                    <a:pt x="34965" y="39381"/>
                    <a:pt x="35031" y="39381"/>
                  </a:cubicBezTo>
                  <a:cubicBezTo>
                    <a:pt x="35567" y="39381"/>
                    <a:pt x="35557" y="38814"/>
                    <a:pt x="35341" y="38507"/>
                  </a:cubicBezTo>
                  <a:cubicBezTo>
                    <a:pt x="34806" y="37781"/>
                    <a:pt x="34546" y="36658"/>
                    <a:pt x="33561" y="36468"/>
                  </a:cubicBezTo>
                  <a:cubicBezTo>
                    <a:pt x="32248" y="36208"/>
                    <a:pt x="31591" y="35206"/>
                    <a:pt x="30727" y="34411"/>
                  </a:cubicBezTo>
                  <a:cubicBezTo>
                    <a:pt x="30468" y="34169"/>
                    <a:pt x="30278" y="33910"/>
                    <a:pt x="30485" y="33599"/>
                  </a:cubicBezTo>
                  <a:cubicBezTo>
                    <a:pt x="30551" y="33501"/>
                    <a:pt x="30628" y="33465"/>
                    <a:pt x="30705" y="33465"/>
                  </a:cubicBezTo>
                  <a:close/>
                  <a:moveTo>
                    <a:pt x="65829" y="50622"/>
                  </a:moveTo>
                  <a:cubicBezTo>
                    <a:pt x="66138" y="50622"/>
                    <a:pt x="66376" y="50877"/>
                    <a:pt x="66569" y="51209"/>
                  </a:cubicBezTo>
                  <a:cubicBezTo>
                    <a:pt x="67601" y="52923"/>
                    <a:pt x="68767" y="54401"/>
                    <a:pt x="70703" y="54401"/>
                  </a:cubicBezTo>
                  <a:cubicBezTo>
                    <a:pt x="71167" y="54401"/>
                    <a:pt x="71676" y="54316"/>
                    <a:pt x="72237" y="54129"/>
                  </a:cubicBezTo>
                  <a:cubicBezTo>
                    <a:pt x="72263" y="54119"/>
                    <a:pt x="72291" y="54114"/>
                    <a:pt x="72320" y="54114"/>
                  </a:cubicBezTo>
                  <a:cubicBezTo>
                    <a:pt x="72487" y="54114"/>
                    <a:pt x="72701" y="54260"/>
                    <a:pt x="72877" y="54319"/>
                  </a:cubicBezTo>
                  <a:cubicBezTo>
                    <a:pt x="72687" y="54406"/>
                    <a:pt x="72514" y="54527"/>
                    <a:pt x="72358" y="54665"/>
                  </a:cubicBezTo>
                  <a:lnTo>
                    <a:pt x="72358" y="54682"/>
                  </a:lnTo>
                  <a:cubicBezTo>
                    <a:pt x="71675" y="55659"/>
                    <a:pt x="71022" y="56681"/>
                    <a:pt x="69648" y="56681"/>
                  </a:cubicBezTo>
                  <a:cubicBezTo>
                    <a:pt x="69564" y="56681"/>
                    <a:pt x="69476" y="56678"/>
                    <a:pt x="69386" y="56669"/>
                  </a:cubicBezTo>
                  <a:cubicBezTo>
                    <a:pt x="69196" y="56600"/>
                    <a:pt x="68850" y="56549"/>
                    <a:pt x="68850" y="56445"/>
                  </a:cubicBezTo>
                  <a:cubicBezTo>
                    <a:pt x="68660" y="54216"/>
                    <a:pt x="66258" y="53559"/>
                    <a:pt x="65532" y="51727"/>
                  </a:cubicBezTo>
                  <a:cubicBezTo>
                    <a:pt x="65394" y="51381"/>
                    <a:pt x="64945" y="50932"/>
                    <a:pt x="65584" y="50673"/>
                  </a:cubicBezTo>
                  <a:cubicBezTo>
                    <a:pt x="65670" y="50638"/>
                    <a:pt x="65752" y="50622"/>
                    <a:pt x="65829" y="50622"/>
                  </a:cubicBezTo>
                  <a:close/>
                  <a:moveTo>
                    <a:pt x="50497" y="52695"/>
                  </a:moveTo>
                  <a:lnTo>
                    <a:pt x="50497" y="52695"/>
                  </a:lnTo>
                  <a:cubicBezTo>
                    <a:pt x="51016" y="52885"/>
                    <a:pt x="51863" y="52937"/>
                    <a:pt x="52001" y="53265"/>
                  </a:cubicBezTo>
                  <a:cubicBezTo>
                    <a:pt x="53055" y="55840"/>
                    <a:pt x="55734" y="57464"/>
                    <a:pt x="56114" y="60420"/>
                  </a:cubicBezTo>
                  <a:cubicBezTo>
                    <a:pt x="56252" y="61439"/>
                    <a:pt x="57323" y="61802"/>
                    <a:pt x="57859" y="62580"/>
                  </a:cubicBezTo>
                  <a:cubicBezTo>
                    <a:pt x="59294" y="64654"/>
                    <a:pt x="60106" y="66952"/>
                    <a:pt x="60763" y="69337"/>
                  </a:cubicBezTo>
                  <a:cubicBezTo>
                    <a:pt x="58533" y="67643"/>
                    <a:pt x="56615" y="65656"/>
                    <a:pt x="55336" y="63133"/>
                  </a:cubicBezTo>
                  <a:cubicBezTo>
                    <a:pt x="55198" y="62874"/>
                    <a:pt x="55008" y="62614"/>
                    <a:pt x="55008" y="62355"/>
                  </a:cubicBezTo>
                  <a:cubicBezTo>
                    <a:pt x="54990" y="58916"/>
                    <a:pt x="52139" y="56739"/>
                    <a:pt x="51189" y="53697"/>
                  </a:cubicBezTo>
                  <a:cubicBezTo>
                    <a:pt x="51085" y="53334"/>
                    <a:pt x="50739" y="53040"/>
                    <a:pt x="50497" y="52695"/>
                  </a:cubicBezTo>
                  <a:close/>
                  <a:moveTo>
                    <a:pt x="87976" y="1"/>
                  </a:moveTo>
                  <a:cubicBezTo>
                    <a:pt x="87018" y="1"/>
                    <a:pt x="85745" y="1010"/>
                    <a:pt x="84455" y="1127"/>
                  </a:cubicBezTo>
                  <a:cubicBezTo>
                    <a:pt x="83776" y="1176"/>
                    <a:pt x="83111" y="1512"/>
                    <a:pt x="82448" y="1512"/>
                  </a:cubicBezTo>
                  <a:cubicBezTo>
                    <a:pt x="82403" y="1512"/>
                    <a:pt x="82358" y="1511"/>
                    <a:pt x="82313" y="1507"/>
                  </a:cubicBezTo>
                  <a:cubicBezTo>
                    <a:pt x="82281" y="1506"/>
                    <a:pt x="82250" y="1506"/>
                    <a:pt x="82218" y="1506"/>
                  </a:cubicBezTo>
                  <a:cubicBezTo>
                    <a:pt x="80376" y="1506"/>
                    <a:pt x="79245" y="3375"/>
                    <a:pt x="77443" y="3375"/>
                  </a:cubicBezTo>
                  <a:cubicBezTo>
                    <a:pt x="77340" y="3375"/>
                    <a:pt x="77235" y="3369"/>
                    <a:pt x="77128" y="3356"/>
                  </a:cubicBezTo>
                  <a:cubicBezTo>
                    <a:pt x="77026" y="3344"/>
                    <a:pt x="76928" y="3335"/>
                    <a:pt x="76837" y="3335"/>
                  </a:cubicBezTo>
                  <a:cubicBezTo>
                    <a:pt x="76434" y="3335"/>
                    <a:pt x="76136" y="3491"/>
                    <a:pt x="75953" y="4082"/>
                  </a:cubicBezTo>
                  <a:cubicBezTo>
                    <a:pt x="75843" y="4459"/>
                    <a:pt x="75132" y="4980"/>
                    <a:pt x="74758" y="4980"/>
                  </a:cubicBezTo>
                  <a:cubicBezTo>
                    <a:pt x="74720" y="4980"/>
                    <a:pt x="74687" y="4974"/>
                    <a:pt x="74657" y="4964"/>
                  </a:cubicBezTo>
                  <a:cubicBezTo>
                    <a:pt x="73910" y="4715"/>
                    <a:pt x="73366" y="4590"/>
                    <a:pt x="73013" y="4590"/>
                  </a:cubicBezTo>
                  <a:cubicBezTo>
                    <a:pt x="72190" y="4590"/>
                    <a:pt x="72409" y="5268"/>
                    <a:pt x="73534" y="6623"/>
                  </a:cubicBezTo>
                  <a:cubicBezTo>
                    <a:pt x="73585" y="6692"/>
                    <a:pt x="73499" y="6882"/>
                    <a:pt x="73482" y="7003"/>
                  </a:cubicBezTo>
                  <a:cubicBezTo>
                    <a:pt x="73413" y="6968"/>
                    <a:pt x="73292" y="6951"/>
                    <a:pt x="73240" y="6882"/>
                  </a:cubicBezTo>
                  <a:cubicBezTo>
                    <a:pt x="72877" y="6381"/>
                    <a:pt x="72324" y="5914"/>
                    <a:pt x="72220" y="5344"/>
                  </a:cubicBezTo>
                  <a:cubicBezTo>
                    <a:pt x="72065" y="4531"/>
                    <a:pt x="71961" y="3840"/>
                    <a:pt x="71010" y="3650"/>
                  </a:cubicBezTo>
                  <a:cubicBezTo>
                    <a:pt x="70839" y="3615"/>
                    <a:pt x="70680" y="3599"/>
                    <a:pt x="70533" y="3599"/>
                  </a:cubicBezTo>
                  <a:cubicBezTo>
                    <a:pt x="69359" y="3599"/>
                    <a:pt x="68898" y="4626"/>
                    <a:pt x="68315" y="5517"/>
                  </a:cubicBezTo>
                  <a:cubicBezTo>
                    <a:pt x="67865" y="6208"/>
                    <a:pt x="68349" y="6536"/>
                    <a:pt x="68729" y="6934"/>
                  </a:cubicBezTo>
                  <a:cubicBezTo>
                    <a:pt x="68798" y="7003"/>
                    <a:pt x="68850" y="7089"/>
                    <a:pt x="68902" y="7176"/>
                  </a:cubicBezTo>
                  <a:cubicBezTo>
                    <a:pt x="68817" y="7188"/>
                    <a:pt x="68731" y="7200"/>
                    <a:pt x="68645" y="7200"/>
                  </a:cubicBezTo>
                  <a:cubicBezTo>
                    <a:pt x="68610" y="7200"/>
                    <a:pt x="68575" y="7198"/>
                    <a:pt x="68539" y="7193"/>
                  </a:cubicBezTo>
                  <a:cubicBezTo>
                    <a:pt x="67376" y="7024"/>
                    <a:pt x="66212" y="6691"/>
                    <a:pt x="65033" y="6691"/>
                  </a:cubicBezTo>
                  <a:cubicBezTo>
                    <a:pt x="65003" y="6691"/>
                    <a:pt x="64974" y="6691"/>
                    <a:pt x="64945" y="6692"/>
                  </a:cubicBezTo>
                  <a:cubicBezTo>
                    <a:pt x="64584" y="6692"/>
                    <a:pt x="63909" y="6196"/>
                    <a:pt x="63437" y="6196"/>
                  </a:cubicBezTo>
                  <a:cubicBezTo>
                    <a:pt x="63072" y="6196"/>
                    <a:pt x="62827" y="6492"/>
                    <a:pt x="62940" y="7538"/>
                  </a:cubicBezTo>
                  <a:cubicBezTo>
                    <a:pt x="62940" y="7608"/>
                    <a:pt x="62525" y="7711"/>
                    <a:pt x="62283" y="7798"/>
                  </a:cubicBezTo>
                  <a:cubicBezTo>
                    <a:pt x="61879" y="7955"/>
                    <a:pt x="61464" y="8005"/>
                    <a:pt x="61043" y="8005"/>
                  </a:cubicBezTo>
                  <a:cubicBezTo>
                    <a:pt x="60325" y="8005"/>
                    <a:pt x="59591" y="7860"/>
                    <a:pt x="58870" y="7860"/>
                  </a:cubicBezTo>
                  <a:cubicBezTo>
                    <a:pt x="58295" y="7860"/>
                    <a:pt x="57729" y="7952"/>
                    <a:pt x="57185" y="8282"/>
                  </a:cubicBezTo>
                  <a:cubicBezTo>
                    <a:pt x="56736" y="8610"/>
                    <a:pt x="56304" y="8938"/>
                    <a:pt x="55837" y="9267"/>
                  </a:cubicBezTo>
                  <a:cubicBezTo>
                    <a:pt x="55671" y="9381"/>
                    <a:pt x="55417" y="9527"/>
                    <a:pt x="55226" y="9527"/>
                  </a:cubicBezTo>
                  <a:cubicBezTo>
                    <a:pt x="55100" y="9527"/>
                    <a:pt x="55001" y="9463"/>
                    <a:pt x="54973" y="9284"/>
                  </a:cubicBezTo>
                  <a:cubicBezTo>
                    <a:pt x="54819" y="8258"/>
                    <a:pt x="54209" y="8003"/>
                    <a:pt x="53545" y="8003"/>
                  </a:cubicBezTo>
                  <a:cubicBezTo>
                    <a:pt x="53313" y="8003"/>
                    <a:pt x="53075" y="8034"/>
                    <a:pt x="52848" y="8074"/>
                  </a:cubicBezTo>
                  <a:cubicBezTo>
                    <a:pt x="51897" y="8264"/>
                    <a:pt x="52416" y="9232"/>
                    <a:pt x="52295" y="9854"/>
                  </a:cubicBezTo>
                  <a:cubicBezTo>
                    <a:pt x="52156" y="10615"/>
                    <a:pt x="51344" y="10096"/>
                    <a:pt x="50998" y="10545"/>
                  </a:cubicBezTo>
                  <a:cubicBezTo>
                    <a:pt x="50949" y="10609"/>
                    <a:pt x="50910" y="10635"/>
                    <a:pt x="50880" y="10635"/>
                  </a:cubicBezTo>
                  <a:cubicBezTo>
                    <a:pt x="50805" y="10635"/>
                    <a:pt x="50789" y="10469"/>
                    <a:pt x="50826" y="10321"/>
                  </a:cubicBezTo>
                  <a:cubicBezTo>
                    <a:pt x="51033" y="8990"/>
                    <a:pt x="50221" y="8541"/>
                    <a:pt x="49115" y="8161"/>
                  </a:cubicBezTo>
                  <a:cubicBezTo>
                    <a:pt x="46903" y="7400"/>
                    <a:pt x="44535" y="7176"/>
                    <a:pt x="42392" y="6070"/>
                  </a:cubicBezTo>
                  <a:cubicBezTo>
                    <a:pt x="41667" y="5697"/>
                    <a:pt x="40852" y="5536"/>
                    <a:pt x="40032" y="5536"/>
                  </a:cubicBezTo>
                  <a:cubicBezTo>
                    <a:pt x="39367" y="5536"/>
                    <a:pt x="38699" y="5642"/>
                    <a:pt x="38072" y="5828"/>
                  </a:cubicBezTo>
                  <a:cubicBezTo>
                    <a:pt x="36033" y="6432"/>
                    <a:pt x="33838" y="6502"/>
                    <a:pt x="31989" y="7642"/>
                  </a:cubicBezTo>
                  <a:cubicBezTo>
                    <a:pt x="31263" y="8074"/>
                    <a:pt x="29206" y="7296"/>
                    <a:pt x="30226" y="9457"/>
                  </a:cubicBezTo>
                  <a:cubicBezTo>
                    <a:pt x="30278" y="9578"/>
                    <a:pt x="29984" y="9854"/>
                    <a:pt x="29863" y="10079"/>
                  </a:cubicBezTo>
                  <a:cubicBezTo>
                    <a:pt x="28653" y="12412"/>
                    <a:pt x="26234" y="13224"/>
                    <a:pt x="24229" y="14555"/>
                  </a:cubicBezTo>
                  <a:cubicBezTo>
                    <a:pt x="22536" y="15661"/>
                    <a:pt x="23486" y="17112"/>
                    <a:pt x="24022" y="18236"/>
                  </a:cubicBezTo>
                  <a:cubicBezTo>
                    <a:pt x="24328" y="18880"/>
                    <a:pt x="24972" y="19241"/>
                    <a:pt x="25627" y="19241"/>
                  </a:cubicBezTo>
                  <a:cubicBezTo>
                    <a:pt x="26008" y="19241"/>
                    <a:pt x="26393" y="19119"/>
                    <a:pt x="26718" y="18858"/>
                  </a:cubicBezTo>
                  <a:cubicBezTo>
                    <a:pt x="27228" y="18470"/>
                    <a:pt x="27609" y="18306"/>
                    <a:pt x="27903" y="18306"/>
                  </a:cubicBezTo>
                  <a:cubicBezTo>
                    <a:pt x="28524" y="18306"/>
                    <a:pt x="28748" y="19042"/>
                    <a:pt x="28947" y="19946"/>
                  </a:cubicBezTo>
                  <a:cubicBezTo>
                    <a:pt x="28982" y="20223"/>
                    <a:pt x="28999" y="20499"/>
                    <a:pt x="28982" y="20776"/>
                  </a:cubicBezTo>
                  <a:cubicBezTo>
                    <a:pt x="28774" y="20551"/>
                    <a:pt x="28446" y="20396"/>
                    <a:pt x="28342" y="20119"/>
                  </a:cubicBezTo>
                  <a:cubicBezTo>
                    <a:pt x="28124" y="19474"/>
                    <a:pt x="27849" y="19234"/>
                    <a:pt x="27528" y="19234"/>
                  </a:cubicBezTo>
                  <a:cubicBezTo>
                    <a:pt x="27212" y="19234"/>
                    <a:pt x="26853" y="19465"/>
                    <a:pt x="26459" y="19774"/>
                  </a:cubicBezTo>
                  <a:cubicBezTo>
                    <a:pt x="25646" y="20379"/>
                    <a:pt x="25958" y="21260"/>
                    <a:pt x="26130" y="21899"/>
                  </a:cubicBezTo>
                  <a:cubicBezTo>
                    <a:pt x="26459" y="23092"/>
                    <a:pt x="25802" y="23420"/>
                    <a:pt x="24938" y="23627"/>
                  </a:cubicBezTo>
                  <a:cubicBezTo>
                    <a:pt x="23901" y="23852"/>
                    <a:pt x="23072" y="24267"/>
                    <a:pt x="22553" y="25269"/>
                  </a:cubicBezTo>
                  <a:cubicBezTo>
                    <a:pt x="22273" y="25790"/>
                    <a:pt x="21682" y="26043"/>
                    <a:pt x="21157" y="26043"/>
                  </a:cubicBezTo>
                  <a:cubicBezTo>
                    <a:pt x="21003" y="26043"/>
                    <a:pt x="20855" y="26021"/>
                    <a:pt x="20721" y="25978"/>
                  </a:cubicBezTo>
                  <a:cubicBezTo>
                    <a:pt x="20116" y="25788"/>
                    <a:pt x="20963" y="25390"/>
                    <a:pt x="20946" y="24993"/>
                  </a:cubicBezTo>
                  <a:cubicBezTo>
                    <a:pt x="20929" y="24543"/>
                    <a:pt x="20738" y="24129"/>
                    <a:pt x="20410" y="23835"/>
                  </a:cubicBezTo>
                  <a:cubicBezTo>
                    <a:pt x="19477" y="22798"/>
                    <a:pt x="18354" y="21709"/>
                    <a:pt x="18215" y="20327"/>
                  </a:cubicBezTo>
                  <a:cubicBezTo>
                    <a:pt x="18098" y="19205"/>
                    <a:pt x="17332" y="17921"/>
                    <a:pt x="16200" y="17921"/>
                  </a:cubicBezTo>
                  <a:cubicBezTo>
                    <a:pt x="16163" y="17921"/>
                    <a:pt x="16127" y="17922"/>
                    <a:pt x="16090" y="17925"/>
                  </a:cubicBezTo>
                  <a:cubicBezTo>
                    <a:pt x="15105" y="17976"/>
                    <a:pt x="14068" y="18391"/>
                    <a:pt x="13930" y="19221"/>
                  </a:cubicBezTo>
                  <a:cubicBezTo>
                    <a:pt x="13670" y="20430"/>
                    <a:pt x="14137" y="21709"/>
                    <a:pt x="15122" y="22470"/>
                  </a:cubicBezTo>
                  <a:cubicBezTo>
                    <a:pt x="15952" y="23109"/>
                    <a:pt x="15952" y="23161"/>
                    <a:pt x="15589" y="23489"/>
                  </a:cubicBezTo>
                  <a:cubicBezTo>
                    <a:pt x="14448" y="24526"/>
                    <a:pt x="14915" y="26116"/>
                    <a:pt x="14292" y="27377"/>
                  </a:cubicBezTo>
                  <a:cubicBezTo>
                    <a:pt x="14143" y="27687"/>
                    <a:pt x="14420" y="27822"/>
                    <a:pt x="14760" y="27822"/>
                  </a:cubicBezTo>
                  <a:cubicBezTo>
                    <a:pt x="14932" y="27822"/>
                    <a:pt x="15121" y="27787"/>
                    <a:pt x="15278" y="27723"/>
                  </a:cubicBezTo>
                  <a:cubicBezTo>
                    <a:pt x="16510" y="27249"/>
                    <a:pt x="17772" y="26919"/>
                    <a:pt x="19089" y="26919"/>
                  </a:cubicBezTo>
                  <a:cubicBezTo>
                    <a:pt x="19212" y="26919"/>
                    <a:pt x="19336" y="26922"/>
                    <a:pt x="19460" y="26928"/>
                  </a:cubicBezTo>
                  <a:lnTo>
                    <a:pt x="19874" y="26928"/>
                  </a:lnTo>
                  <a:cubicBezTo>
                    <a:pt x="19840" y="26997"/>
                    <a:pt x="19823" y="27136"/>
                    <a:pt x="19753" y="27153"/>
                  </a:cubicBezTo>
                  <a:cubicBezTo>
                    <a:pt x="18630" y="27585"/>
                    <a:pt x="17507" y="28138"/>
                    <a:pt x="16349" y="28414"/>
                  </a:cubicBezTo>
                  <a:cubicBezTo>
                    <a:pt x="15692" y="28570"/>
                    <a:pt x="14915" y="28432"/>
                    <a:pt x="14707" y="29209"/>
                  </a:cubicBezTo>
                  <a:cubicBezTo>
                    <a:pt x="14500" y="30004"/>
                    <a:pt x="15260" y="30194"/>
                    <a:pt x="15813" y="30505"/>
                  </a:cubicBezTo>
                  <a:cubicBezTo>
                    <a:pt x="17161" y="31318"/>
                    <a:pt x="17369" y="32493"/>
                    <a:pt x="16867" y="33910"/>
                  </a:cubicBezTo>
                  <a:cubicBezTo>
                    <a:pt x="16664" y="34503"/>
                    <a:pt x="16349" y="34660"/>
                    <a:pt x="15995" y="34660"/>
                  </a:cubicBezTo>
                  <a:cubicBezTo>
                    <a:pt x="15626" y="34660"/>
                    <a:pt x="15216" y="34489"/>
                    <a:pt x="14846" y="34463"/>
                  </a:cubicBezTo>
                  <a:cubicBezTo>
                    <a:pt x="13916" y="34396"/>
                    <a:pt x="12987" y="34203"/>
                    <a:pt x="12042" y="34203"/>
                  </a:cubicBezTo>
                  <a:cubicBezTo>
                    <a:pt x="12003" y="34203"/>
                    <a:pt x="11964" y="34203"/>
                    <a:pt x="11925" y="34204"/>
                  </a:cubicBezTo>
                  <a:cubicBezTo>
                    <a:pt x="10957" y="34221"/>
                    <a:pt x="9834" y="34446"/>
                    <a:pt x="9989" y="35759"/>
                  </a:cubicBezTo>
                  <a:cubicBezTo>
                    <a:pt x="10128" y="37072"/>
                    <a:pt x="9834" y="38196"/>
                    <a:pt x="9592" y="39440"/>
                  </a:cubicBezTo>
                  <a:cubicBezTo>
                    <a:pt x="9385" y="40425"/>
                    <a:pt x="8693" y="42136"/>
                    <a:pt x="10542" y="42464"/>
                  </a:cubicBezTo>
                  <a:cubicBezTo>
                    <a:pt x="12305" y="42758"/>
                    <a:pt x="12668" y="43173"/>
                    <a:pt x="11735" y="44693"/>
                  </a:cubicBezTo>
                  <a:cubicBezTo>
                    <a:pt x="11389" y="45298"/>
                    <a:pt x="10888" y="45817"/>
                    <a:pt x="10300" y="46180"/>
                  </a:cubicBezTo>
                  <a:cubicBezTo>
                    <a:pt x="9108" y="46871"/>
                    <a:pt x="8175" y="47752"/>
                    <a:pt x="8313" y="49342"/>
                  </a:cubicBezTo>
                  <a:cubicBezTo>
                    <a:pt x="8365" y="49964"/>
                    <a:pt x="8140" y="50707"/>
                    <a:pt x="7535" y="50967"/>
                  </a:cubicBezTo>
                  <a:cubicBezTo>
                    <a:pt x="5168" y="52021"/>
                    <a:pt x="3768" y="53991"/>
                    <a:pt x="2662" y="56168"/>
                  </a:cubicBezTo>
                  <a:cubicBezTo>
                    <a:pt x="1781" y="57931"/>
                    <a:pt x="122" y="59469"/>
                    <a:pt x="1279" y="61888"/>
                  </a:cubicBezTo>
                  <a:cubicBezTo>
                    <a:pt x="1936" y="63236"/>
                    <a:pt x="1573" y="64792"/>
                    <a:pt x="830" y="66209"/>
                  </a:cubicBezTo>
                  <a:cubicBezTo>
                    <a:pt x="1" y="67781"/>
                    <a:pt x="744" y="70477"/>
                    <a:pt x="2126" y="71687"/>
                  </a:cubicBezTo>
                  <a:cubicBezTo>
                    <a:pt x="2420" y="71946"/>
                    <a:pt x="2662" y="72240"/>
                    <a:pt x="2818" y="72586"/>
                  </a:cubicBezTo>
                  <a:cubicBezTo>
                    <a:pt x="4027" y="75040"/>
                    <a:pt x="5462" y="77303"/>
                    <a:pt x="7881" y="78755"/>
                  </a:cubicBezTo>
                  <a:cubicBezTo>
                    <a:pt x="8455" y="79100"/>
                    <a:pt x="9053" y="79742"/>
                    <a:pt x="9645" y="79742"/>
                  </a:cubicBezTo>
                  <a:cubicBezTo>
                    <a:pt x="9766" y="79742"/>
                    <a:pt x="9887" y="79715"/>
                    <a:pt x="10007" y="79654"/>
                  </a:cubicBezTo>
                  <a:cubicBezTo>
                    <a:pt x="12824" y="78254"/>
                    <a:pt x="16142" y="79844"/>
                    <a:pt x="18889" y="77874"/>
                  </a:cubicBezTo>
                  <a:cubicBezTo>
                    <a:pt x="19326" y="77562"/>
                    <a:pt x="19938" y="77352"/>
                    <a:pt x="20558" y="77352"/>
                  </a:cubicBezTo>
                  <a:cubicBezTo>
                    <a:pt x="21313" y="77352"/>
                    <a:pt x="22079" y="77663"/>
                    <a:pt x="22553" y="78479"/>
                  </a:cubicBezTo>
                  <a:cubicBezTo>
                    <a:pt x="23034" y="79313"/>
                    <a:pt x="23538" y="79650"/>
                    <a:pt x="24283" y="79650"/>
                  </a:cubicBezTo>
                  <a:cubicBezTo>
                    <a:pt x="24448" y="79650"/>
                    <a:pt x="24626" y="79633"/>
                    <a:pt x="24817" y="79602"/>
                  </a:cubicBezTo>
                  <a:cubicBezTo>
                    <a:pt x="24994" y="79574"/>
                    <a:pt x="25161" y="79561"/>
                    <a:pt x="25317" y="79561"/>
                  </a:cubicBezTo>
                  <a:cubicBezTo>
                    <a:pt x="26715" y="79561"/>
                    <a:pt x="27271" y="80640"/>
                    <a:pt x="26960" y="82194"/>
                  </a:cubicBezTo>
                  <a:cubicBezTo>
                    <a:pt x="26683" y="83611"/>
                    <a:pt x="25750" y="85218"/>
                    <a:pt x="26545" y="86480"/>
                  </a:cubicBezTo>
                  <a:cubicBezTo>
                    <a:pt x="27461" y="87966"/>
                    <a:pt x="28515" y="89400"/>
                    <a:pt x="29206" y="90973"/>
                  </a:cubicBezTo>
                  <a:cubicBezTo>
                    <a:pt x="30416" y="93721"/>
                    <a:pt x="31298" y="96641"/>
                    <a:pt x="29777" y="99631"/>
                  </a:cubicBezTo>
                  <a:cubicBezTo>
                    <a:pt x="28809" y="101515"/>
                    <a:pt x="28619" y="103502"/>
                    <a:pt x="29535" y="105369"/>
                  </a:cubicBezTo>
                  <a:cubicBezTo>
                    <a:pt x="30503" y="107321"/>
                    <a:pt x="31228" y="109274"/>
                    <a:pt x="31488" y="111469"/>
                  </a:cubicBezTo>
                  <a:cubicBezTo>
                    <a:pt x="31712" y="113456"/>
                    <a:pt x="31695" y="115599"/>
                    <a:pt x="33371" y="117172"/>
                  </a:cubicBezTo>
                  <a:cubicBezTo>
                    <a:pt x="34322" y="118088"/>
                    <a:pt x="34581" y="119436"/>
                    <a:pt x="35013" y="120645"/>
                  </a:cubicBezTo>
                  <a:cubicBezTo>
                    <a:pt x="35393" y="121717"/>
                    <a:pt x="34546" y="123065"/>
                    <a:pt x="35843" y="123998"/>
                  </a:cubicBezTo>
                  <a:cubicBezTo>
                    <a:pt x="36206" y="124270"/>
                    <a:pt x="36549" y="124368"/>
                    <a:pt x="36881" y="124368"/>
                  </a:cubicBezTo>
                  <a:cubicBezTo>
                    <a:pt x="37735" y="124368"/>
                    <a:pt x="38515" y="123721"/>
                    <a:pt x="39372" y="123721"/>
                  </a:cubicBezTo>
                  <a:cubicBezTo>
                    <a:pt x="39388" y="123721"/>
                    <a:pt x="39404" y="123721"/>
                    <a:pt x="39420" y="123721"/>
                  </a:cubicBezTo>
                  <a:cubicBezTo>
                    <a:pt x="39526" y="123724"/>
                    <a:pt x="39630" y="123725"/>
                    <a:pt x="39734" y="123725"/>
                  </a:cubicBezTo>
                  <a:cubicBezTo>
                    <a:pt x="44937" y="123725"/>
                    <a:pt x="47636" y="120353"/>
                    <a:pt x="49754" y="116100"/>
                  </a:cubicBezTo>
                  <a:cubicBezTo>
                    <a:pt x="50186" y="115236"/>
                    <a:pt x="49720" y="113957"/>
                    <a:pt x="50826" y="113508"/>
                  </a:cubicBezTo>
                  <a:cubicBezTo>
                    <a:pt x="52761" y="112713"/>
                    <a:pt x="53193" y="111175"/>
                    <a:pt x="52692" y="109499"/>
                  </a:cubicBezTo>
                  <a:cubicBezTo>
                    <a:pt x="51949" y="107028"/>
                    <a:pt x="53297" y="106112"/>
                    <a:pt x="55181" y="105282"/>
                  </a:cubicBezTo>
                  <a:cubicBezTo>
                    <a:pt x="57773" y="104107"/>
                    <a:pt x="59449" y="98370"/>
                    <a:pt x="57963" y="96071"/>
                  </a:cubicBezTo>
                  <a:cubicBezTo>
                    <a:pt x="56770" y="94239"/>
                    <a:pt x="57099" y="92217"/>
                    <a:pt x="57444" y="90316"/>
                  </a:cubicBezTo>
                  <a:cubicBezTo>
                    <a:pt x="57911" y="87621"/>
                    <a:pt x="59933" y="85823"/>
                    <a:pt x="61851" y="84164"/>
                  </a:cubicBezTo>
                  <a:cubicBezTo>
                    <a:pt x="65601" y="80915"/>
                    <a:pt x="68055" y="76992"/>
                    <a:pt x="69109" y="72171"/>
                  </a:cubicBezTo>
                  <a:cubicBezTo>
                    <a:pt x="69271" y="71459"/>
                    <a:pt x="69266" y="70656"/>
                    <a:pt x="68371" y="70656"/>
                  </a:cubicBezTo>
                  <a:cubicBezTo>
                    <a:pt x="68311" y="70656"/>
                    <a:pt x="68246" y="70660"/>
                    <a:pt x="68176" y="70667"/>
                  </a:cubicBezTo>
                  <a:cubicBezTo>
                    <a:pt x="67157" y="70788"/>
                    <a:pt x="66154" y="71151"/>
                    <a:pt x="65152" y="71462"/>
                  </a:cubicBezTo>
                  <a:cubicBezTo>
                    <a:pt x="63960" y="71826"/>
                    <a:pt x="63201" y="72060"/>
                    <a:pt x="62664" y="72060"/>
                  </a:cubicBezTo>
                  <a:cubicBezTo>
                    <a:pt x="61727" y="72060"/>
                    <a:pt x="61469" y="71346"/>
                    <a:pt x="60772" y="69363"/>
                  </a:cubicBezTo>
                  <a:lnTo>
                    <a:pt x="60772" y="69363"/>
                  </a:lnTo>
                  <a:cubicBezTo>
                    <a:pt x="61180" y="69747"/>
                    <a:pt x="61467" y="70422"/>
                    <a:pt x="62074" y="70422"/>
                  </a:cubicBezTo>
                  <a:cubicBezTo>
                    <a:pt x="62180" y="70422"/>
                    <a:pt x="62295" y="70402"/>
                    <a:pt x="62422" y="70356"/>
                  </a:cubicBezTo>
                  <a:cubicBezTo>
                    <a:pt x="63925" y="69769"/>
                    <a:pt x="65359" y="68957"/>
                    <a:pt x="66897" y="68455"/>
                  </a:cubicBezTo>
                  <a:cubicBezTo>
                    <a:pt x="68660" y="67868"/>
                    <a:pt x="69732" y="66209"/>
                    <a:pt x="71391" y="65639"/>
                  </a:cubicBezTo>
                  <a:cubicBezTo>
                    <a:pt x="73706" y="64844"/>
                    <a:pt x="76713" y="61716"/>
                    <a:pt x="76852" y="59383"/>
                  </a:cubicBezTo>
                  <a:cubicBezTo>
                    <a:pt x="76834" y="59072"/>
                    <a:pt x="76713" y="58778"/>
                    <a:pt x="76506" y="58553"/>
                  </a:cubicBezTo>
                  <a:cubicBezTo>
                    <a:pt x="75918" y="57810"/>
                    <a:pt x="75279" y="57153"/>
                    <a:pt x="74294" y="56894"/>
                  </a:cubicBezTo>
                  <a:cubicBezTo>
                    <a:pt x="73724" y="56739"/>
                    <a:pt x="73378" y="56151"/>
                    <a:pt x="73516" y="55581"/>
                  </a:cubicBezTo>
                  <a:cubicBezTo>
                    <a:pt x="73547" y="55481"/>
                    <a:pt x="73596" y="55443"/>
                    <a:pt x="73658" y="55443"/>
                  </a:cubicBezTo>
                  <a:cubicBezTo>
                    <a:pt x="73842" y="55443"/>
                    <a:pt x="74139" y="55775"/>
                    <a:pt x="74398" y="55788"/>
                  </a:cubicBezTo>
                  <a:cubicBezTo>
                    <a:pt x="75366" y="55855"/>
                    <a:pt x="76333" y="56083"/>
                    <a:pt x="77301" y="56083"/>
                  </a:cubicBezTo>
                  <a:cubicBezTo>
                    <a:pt x="77336" y="56083"/>
                    <a:pt x="77370" y="56083"/>
                    <a:pt x="77405" y="56082"/>
                  </a:cubicBezTo>
                  <a:cubicBezTo>
                    <a:pt x="77727" y="56077"/>
                    <a:pt x="78047" y="56073"/>
                    <a:pt x="78365" y="56073"/>
                  </a:cubicBezTo>
                  <a:cubicBezTo>
                    <a:pt x="81373" y="56073"/>
                    <a:pt x="84145" y="56432"/>
                    <a:pt x="85786" y="59746"/>
                  </a:cubicBezTo>
                  <a:cubicBezTo>
                    <a:pt x="86136" y="60461"/>
                    <a:pt x="86996" y="61297"/>
                    <a:pt x="88011" y="61297"/>
                  </a:cubicBezTo>
                  <a:cubicBezTo>
                    <a:pt x="88148" y="61297"/>
                    <a:pt x="88288" y="61282"/>
                    <a:pt x="88430" y="61249"/>
                  </a:cubicBezTo>
                  <a:cubicBezTo>
                    <a:pt x="88585" y="61214"/>
                    <a:pt x="88707" y="61197"/>
                    <a:pt x="88805" y="61197"/>
                  </a:cubicBezTo>
                  <a:cubicBezTo>
                    <a:pt x="89186" y="61197"/>
                    <a:pt x="89184" y="61451"/>
                    <a:pt x="89225" y="61837"/>
                  </a:cubicBezTo>
                  <a:cubicBezTo>
                    <a:pt x="89830" y="66554"/>
                    <a:pt x="91990" y="70685"/>
                    <a:pt x="94133" y="74832"/>
                  </a:cubicBezTo>
                  <a:cubicBezTo>
                    <a:pt x="94475" y="75487"/>
                    <a:pt x="94875" y="75911"/>
                    <a:pt x="95290" y="75911"/>
                  </a:cubicBezTo>
                  <a:cubicBezTo>
                    <a:pt x="95652" y="75911"/>
                    <a:pt x="96025" y="75588"/>
                    <a:pt x="96380" y="74815"/>
                  </a:cubicBezTo>
                  <a:cubicBezTo>
                    <a:pt x="96622" y="74297"/>
                    <a:pt x="97036" y="73847"/>
                    <a:pt x="97382" y="73381"/>
                  </a:cubicBezTo>
                  <a:lnTo>
                    <a:pt x="97538" y="73225"/>
                  </a:lnTo>
                  <a:cubicBezTo>
                    <a:pt x="98212" y="71618"/>
                    <a:pt x="98056" y="69993"/>
                    <a:pt x="97831" y="68317"/>
                  </a:cubicBezTo>
                  <a:cubicBezTo>
                    <a:pt x="97762" y="67833"/>
                    <a:pt x="97589" y="67211"/>
                    <a:pt x="98194" y="67073"/>
                  </a:cubicBezTo>
                  <a:cubicBezTo>
                    <a:pt x="99784" y="66693"/>
                    <a:pt x="100268" y="65258"/>
                    <a:pt x="101149" y="64187"/>
                  </a:cubicBezTo>
                  <a:cubicBezTo>
                    <a:pt x="102117" y="63029"/>
                    <a:pt x="103137" y="61629"/>
                    <a:pt x="104243" y="60903"/>
                  </a:cubicBezTo>
                  <a:cubicBezTo>
                    <a:pt x="104825" y="60515"/>
                    <a:pt x="105739" y="59942"/>
                    <a:pt x="106690" y="59942"/>
                  </a:cubicBezTo>
                  <a:cubicBezTo>
                    <a:pt x="107432" y="59942"/>
                    <a:pt x="108196" y="60292"/>
                    <a:pt x="108840" y="61353"/>
                  </a:cubicBezTo>
                  <a:cubicBezTo>
                    <a:pt x="109600" y="62632"/>
                    <a:pt x="110965" y="63565"/>
                    <a:pt x="111017" y="65258"/>
                  </a:cubicBezTo>
                  <a:cubicBezTo>
                    <a:pt x="111034" y="65777"/>
                    <a:pt x="110793" y="66433"/>
                    <a:pt x="111536" y="66693"/>
                  </a:cubicBezTo>
                  <a:cubicBezTo>
                    <a:pt x="111822" y="66788"/>
                    <a:pt x="112112" y="66862"/>
                    <a:pt x="112391" y="66862"/>
                  </a:cubicBezTo>
                  <a:cubicBezTo>
                    <a:pt x="112769" y="66862"/>
                    <a:pt x="113129" y="66727"/>
                    <a:pt x="113437" y="66330"/>
                  </a:cubicBezTo>
                  <a:cubicBezTo>
                    <a:pt x="113540" y="66205"/>
                    <a:pt x="113700" y="66031"/>
                    <a:pt x="113856" y="66031"/>
                  </a:cubicBezTo>
                  <a:cubicBezTo>
                    <a:pt x="113960" y="66031"/>
                    <a:pt x="114062" y="66109"/>
                    <a:pt x="114145" y="66330"/>
                  </a:cubicBezTo>
                  <a:cubicBezTo>
                    <a:pt x="114543" y="67470"/>
                    <a:pt x="114802" y="68663"/>
                    <a:pt x="115286" y="69769"/>
                  </a:cubicBezTo>
                  <a:cubicBezTo>
                    <a:pt x="116271" y="72033"/>
                    <a:pt x="114940" y="74677"/>
                    <a:pt x="116858" y="76871"/>
                  </a:cubicBezTo>
                  <a:cubicBezTo>
                    <a:pt x="118241" y="78461"/>
                    <a:pt x="118362" y="80915"/>
                    <a:pt x="119900" y="82540"/>
                  </a:cubicBezTo>
                  <a:cubicBezTo>
                    <a:pt x="120401" y="82799"/>
                    <a:pt x="120885" y="83058"/>
                    <a:pt x="121386" y="83300"/>
                  </a:cubicBezTo>
                  <a:cubicBezTo>
                    <a:pt x="121538" y="83368"/>
                    <a:pt x="121699" y="83403"/>
                    <a:pt x="121846" y="83403"/>
                  </a:cubicBezTo>
                  <a:cubicBezTo>
                    <a:pt x="122184" y="83403"/>
                    <a:pt x="122445" y="83219"/>
                    <a:pt x="122337" y="82834"/>
                  </a:cubicBezTo>
                  <a:cubicBezTo>
                    <a:pt x="121818" y="80915"/>
                    <a:pt x="121991" y="78790"/>
                    <a:pt x="119969" y="77355"/>
                  </a:cubicBezTo>
                  <a:cubicBezTo>
                    <a:pt x="118414" y="76249"/>
                    <a:pt x="117239" y="74521"/>
                    <a:pt x="117463" y="72378"/>
                  </a:cubicBezTo>
                  <a:cubicBezTo>
                    <a:pt x="117528" y="71821"/>
                    <a:pt x="116912" y="70437"/>
                    <a:pt x="117695" y="70437"/>
                  </a:cubicBezTo>
                  <a:cubicBezTo>
                    <a:pt x="117955" y="70437"/>
                    <a:pt x="118371" y="70590"/>
                    <a:pt x="119019" y="70979"/>
                  </a:cubicBezTo>
                  <a:cubicBezTo>
                    <a:pt x="120194" y="71704"/>
                    <a:pt x="121386" y="72655"/>
                    <a:pt x="121749" y="73605"/>
                  </a:cubicBezTo>
                  <a:cubicBezTo>
                    <a:pt x="122096" y="74553"/>
                    <a:pt x="122434" y="74868"/>
                    <a:pt x="122776" y="74868"/>
                  </a:cubicBezTo>
                  <a:cubicBezTo>
                    <a:pt x="123251" y="74868"/>
                    <a:pt x="123732" y="74261"/>
                    <a:pt x="124255" y="73899"/>
                  </a:cubicBezTo>
                  <a:cubicBezTo>
                    <a:pt x="124531" y="73709"/>
                    <a:pt x="124721" y="73363"/>
                    <a:pt x="125015" y="73208"/>
                  </a:cubicBezTo>
                  <a:cubicBezTo>
                    <a:pt x="126743" y="72292"/>
                    <a:pt x="127210" y="70961"/>
                    <a:pt x="126743" y="69043"/>
                  </a:cubicBezTo>
                  <a:cubicBezTo>
                    <a:pt x="126294" y="67159"/>
                    <a:pt x="125292" y="65725"/>
                    <a:pt x="123892" y="64533"/>
                  </a:cubicBezTo>
                  <a:cubicBezTo>
                    <a:pt x="122596" y="63409"/>
                    <a:pt x="122285" y="62459"/>
                    <a:pt x="123546" y="61059"/>
                  </a:cubicBezTo>
                  <a:cubicBezTo>
                    <a:pt x="123952" y="60621"/>
                    <a:pt x="124332" y="60388"/>
                    <a:pt x="124705" y="60388"/>
                  </a:cubicBezTo>
                  <a:cubicBezTo>
                    <a:pt x="124936" y="60388"/>
                    <a:pt x="125164" y="60477"/>
                    <a:pt x="125395" y="60661"/>
                  </a:cubicBezTo>
                  <a:cubicBezTo>
                    <a:pt x="126000" y="61145"/>
                    <a:pt x="125810" y="61750"/>
                    <a:pt x="125119" y="62234"/>
                  </a:cubicBezTo>
                  <a:cubicBezTo>
                    <a:pt x="124618" y="62580"/>
                    <a:pt x="124445" y="63219"/>
                    <a:pt x="125050" y="63651"/>
                  </a:cubicBezTo>
                  <a:cubicBezTo>
                    <a:pt x="125442" y="63952"/>
                    <a:pt x="125858" y="64171"/>
                    <a:pt x="126268" y="64171"/>
                  </a:cubicBezTo>
                  <a:cubicBezTo>
                    <a:pt x="126635" y="64171"/>
                    <a:pt x="126996" y="63996"/>
                    <a:pt x="127331" y="63547"/>
                  </a:cubicBezTo>
                  <a:cubicBezTo>
                    <a:pt x="127694" y="63046"/>
                    <a:pt x="128247" y="62407"/>
                    <a:pt x="127469" y="61940"/>
                  </a:cubicBezTo>
                  <a:cubicBezTo>
                    <a:pt x="126398" y="61318"/>
                    <a:pt x="127037" y="61042"/>
                    <a:pt x="127590" y="60696"/>
                  </a:cubicBezTo>
                  <a:cubicBezTo>
                    <a:pt x="130061" y="59210"/>
                    <a:pt x="133449" y="59106"/>
                    <a:pt x="134693" y="55788"/>
                  </a:cubicBezTo>
                  <a:cubicBezTo>
                    <a:pt x="135298" y="54146"/>
                    <a:pt x="136093" y="52591"/>
                    <a:pt x="135851" y="50725"/>
                  </a:cubicBezTo>
                  <a:cubicBezTo>
                    <a:pt x="135522" y="48288"/>
                    <a:pt x="133932" y="46629"/>
                    <a:pt x="132498" y="44918"/>
                  </a:cubicBezTo>
                  <a:cubicBezTo>
                    <a:pt x="131772" y="44054"/>
                    <a:pt x="131859" y="43622"/>
                    <a:pt x="132775" y="43173"/>
                  </a:cubicBezTo>
                  <a:cubicBezTo>
                    <a:pt x="133120" y="43017"/>
                    <a:pt x="133397" y="42793"/>
                    <a:pt x="133362" y="42378"/>
                  </a:cubicBezTo>
                  <a:cubicBezTo>
                    <a:pt x="133345" y="41980"/>
                    <a:pt x="133051" y="41635"/>
                    <a:pt x="132671" y="41548"/>
                  </a:cubicBezTo>
                  <a:cubicBezTo>
                    <a:pt x="132227" y="41462"/>
                    <a:pt x="131713" y="41297"/>
                    <a:pt x="131292" y="41297"/>
                  </a:cubicBezTo>
                  <a:cubicBezTo>
                    <a:pt x="131122" y="41297"/>
                    <a:pt x="130968" y="41323"/>
                    <a:pt x="130839" y="41393"/>
                  </a:cubicBezTo>
                  <a:cubicBezTo>
                    <a:pt x="130667" y="41486"/>
                    <a:pt x="130517" y="41524"/>
                    <a:pt x="130385" y="41524"/>
                  </a:cubicBezTo>
                  <a:cubicBezTo>
                    <a:pt x="129751" y="41524"/>
                    <a:pt x="129496" y="40648"/>
                    <a:pt x="128935" y="40648"/>
                  </a:cubicBezTo>
                  <a:cubicBezTo>
                    <a:pt x="128871" y="40648"/>
                    <a:pt x="128804" y="40659"/>
                    <a:pt x="128731" y="40684"/>
                  </a:cubicBezTo>
                  <a:cubicBezTo>
                    <a:pt x="129025" y="40425"/>
                    <a:pt x="129336" y="40166"/>
                    <a:pt x="129612" y="39889"/>
                  </a:cubicBezTo>
                  <a:cubicBezTo>
                    <a:pt x="129699" y="39786"/>
                    <a:pt x="129768" y="39647"/>
                    <a:pt x="129802" y="39509"/>
                  </a:cubicBezTo>
                  <a:cubicBezTo>
                    <a:pt x="129896" y="39229"/>
                    <a:pt x="130059" y="38963"/>
                    <a:pt x="130355" y="38963"/>
                  </a:cubicBezTo>
                  <a:cubicBezTo>
                    <a:pt x="130388" y="38963"/>
                    <a:pt x="130423" y="38966"/>
                    <a:pt x="130459" y="38973"/>
                  </a:cubicBezTo>
                  <a:cubicBezTo>
                    <a:pt x="130822" y="39025"/>
                    <a:pt x="130718" y="39405"/>
                    <a:pt x="130753" y="39665"/>
                  </a:cubicBezTo>
                  <a:cubicBezTo>
                    <a:pt x="130885" y="40368"/>
                    <a:pt x="131150" y="40680"/>
                    <a:pt x="131522" y="40680"/>
                  </a:cubicBezTo>
                  <a:cubicBezTo>
                    <a:pt x="131781" y="40680"/>
                    <a:pt x="132092" y="40529"/>
                    <a:pt x="132446" y="40252"/>
                  </a:cubicBezTo>
                  <a:cubicBezTo>
                    <a:pt x="132816" y="39963"/>
                    <a:pt x="133198" y="39825"/>
                    <a:pt x="133552" y="39825"/>
                  </a:cubicBezTo>
                  <a:cubicBezTo>
                    <a:pt x="134190" y="39825"/>
                    <a:pt x="134735" y="40276"/>
                    <a:pt x="134935" y="41099"/>
                  </a:cubicBezTo>
                  <a:cubicBezTo>
                    <a:pt x="135004" y="41410"/>
                    <a:pt x="135246" y="41911"/>
                    <a:pt x="135436" y="41928"/>
                  </a:cubicBezTo>
                  <a:cubicBezTo>
                    <a:pt x="136836" y="42067"/>
                    <a:pt x="137130" y="43259"/>
                    <a:pt x="137441" y="44192"/>
                  </a:cubicBezTo>
                  <a:cubicBezTo>
                    <a:pt x="137757" y="45176"/>
                    <a:pt x="138205" y="45491"/>
                    <a:pt x="138710" y="45491"/>
                  </a:cubicBezTo>
                  <a:cubicBezTo>
                    <a:pt x="139226" y="45491"/>
                    <a:pt x="139803" y="45163"/>
                    <a:pt x="140361" y="44884"/>
                  </a:cubicBezTo>
                  <a:cubicBezTo>
                    <a:pt x="141813" y="44175"/>
                    <a:pt x="140586" y="43363"/>
                    <a:pt x="140327" y="42654"/>
                  </a:cubicBezTo>
                  <a:cubicBezTo>
                    <a:pt x="140188" y="42188"/>
                    <a:pt x="139739" y="41773"/>
                    <a:pt x="139324" y="41479"/>
                  </a:cubicBezTo>
                  <a:cubicBezTo>
                    <a:pt x="137717" y="40356"/>
                    <a:pt x="137648" y="38921"/>
                    <a:pt x="138305" y="37245"/>
                  </a:cubicBezTo>
                  <a:cubicBezTo>
                    <a:pt x="138533" y="36644"/>
                    <a:pt x="138753" y="36160"/>
                    <a:pt x="139216" y="36160"/>
                  </a:cubicBezTo>
                  <a:cubicBezTo>
                    <a:pt x="139418" y="36160"/>
                    <a:pt x="139666" y="36252"/>
                    <a:pt x="139981" y="36468"/>
                  </a:cubicBezTo>
                  <a:cubicBezTo>
                    <a:pt x="140121" y="36569"/>
                    <a:pt x="140268" y="36617"/>
                    <a:pt x="140413" y="36617"/>
                  </a:cubicBezTo>
                  <a:cubicBezTo>
                    <a:pt x="140661" y="36617"/>
                    <a:pt x="140902" y="36477"/>
                    <a:pt x="141087" y="36226"/>
                  </a:cubicBezTo>
                  <a:cubicBezTo>
                    <a:pt x="142573" y="34255"/>
                    <a:pt x="142850" y="29797"/>
                    <a:pt x="141640" y="27706"/>
                  </a:cubicBezTo>
                  <a:cubicBezTo>
                    <a:pt x="141485" y="27447"/>
                    <a:pt x="141104" y="27187"/>
                    <a:pt x="141398" y="26807"/>
                  </a:cubicBezTo>
                  <a:lnTo>
                    <a:pt x="141398" y="26807"/>
                  </a:lnTo>
                  <a:cubicBezTo>
                    <a:pt x="141623" y="26997"/>
                    <a:pt x="141917" y="27153"/>
                    <a:pt x="142072" y="27395"/>
                  </a:cubicBezTo>
                  <a:cubicBezTo>
                    <a:pt x="142988" y="28812"/>
                    <a:pt x="143869" y="30229"/>
                    <a:pt x="144733" y="31663"/>
                  </a:cubicBezTo>
                  <a:cubicBezTo>
                    <a:pt x="144984" y="32062"/>
                    <a:pt x="145261" y="32460"/>
                    <a:pt x="145713" y="32460"/>
                  </a:cubicBezTo>
                  <a:cubicBezTo>
                    <a:pt x="145790" y="32460"/>
                    <a:pt x="145872" y="32449"/>
                    <a:pt x="145960" y="32424"/>
                  </a:cubicBezTo>
                  <a:cubicBezTo>
                    <a:pt x="146323" y="32320"/>
                    <a:pt x="146825" y="32043"/>
                    <a:pt x="146928" y="31750"/>
                  </a:cubicBezTo>
                  <a:cubicBezTo>
                    <a:pt x="147118" y="31197"/>
                    <a:pt x="146496" y="30972"/>
                    <a:pt x="146151" y="30644"/>
                  </a:cubicBezTo>
                  <a:cubicBezTo>
                    <a:pt x="145805" y="30298"/>
                    <a:pt x="144889" y="29935"/>
                    <a:pt x="145511" y="29348"/>
                  </a:cubicBezTo>
                  <a:cubicBezTo>
                    <a:pt x="146220" y="28674"/>
                    <a:pt x="145701" y="28363"/>
                    <a:pt x="145373" y="27982"/>
                  </a:cubicBezTo>
                  <a:cubicBezTo>
                    <a:pt x="144924" y="27464"/>
                    <a:pt x="144353" y="27049"/>
                    <a:pt x="143904" y="26513"/>
                  </a:cubicBezTo>
                  <a:cubicBezTo>
                    <a:pt x="142452" y="24803"/>
                    <a:pt x="140309" y="24008"/>
                    <a:pt x="138927" y="23455"/>
                  </a:cubicBezTo>
                  <a:cubicBezTo>
                    <a:pt x="137233" y="22781"/>
                    <a:pt x="135350" y="23368"/>
                    <a:pt x="133794" y="22349"/>
                  </a:cubicBezTo>
                  <a:cubicBezTo>
                    <a:pt x="133621" y="22228"/>
                    <a:pt x="133120" y="22141"/>
                    <a:pt x="133379" y="21934"/>
                  </a:cubicBezTo>
                  <a:cubicBezTo>
                    <a:pt x="134416" y="21156"/>
                    <a:pt x="134192" y="19843"/>
                    <a:pt x="134814" y="18910"/>
                  </a:cubicBezTo>
                  <a:cubicBezTo>
                    <a:pt x="135183" y="18357"/>
                    <a:pt x="137525" y="17996"/>
                    <a:pt x="139389" y="17996"/>
                  </a:cubicBezTo>
                  <a:cubicBezTo>
                    <a:pt x="140321" y="17996"/>
                    <a:pt x="141133" y="18086"/>
                    <a:pt x="141519" y="18287"/>
                  </a:cubicBezTo>
                  <a:cubicBezTo>
                    <a:pt x="141913" y="18491"/>
                    <a:pt x="142318" y="18567"/>
                    <a:pt x="142722" y="18567"/>
                  </a:cubicBezTo>
                  <a:cubicBezTo>
                    <a:pt x="143310" y="18567"/>
                    <a:pt x="143896" y="18407"/>
                    <a:pt x="144440" y="18253"/>
                  </a:cubicBezTo>
                  <a:cubicBezTo>
                    <a:pt x="145183" y="18028"/>
                    <a:pt x="144301" y="17320"/>
                    <a:pt x="144440" y="16905"/>
                  </a:cubicBezTo>
                  <a:cubicBezTo>
                    <a:pt x="144595" y="16473"/>
                    <a:pt x="144232" y="15764"/>
                    <a:pt x="144803" y="15626"/>
                  </a:cubicBezTo>
                  <a:cubicBezTo>
                    <a:pt x="144894" y="15602"/>
                    <a:pt x="144986" y="15590"/>
                    <a:pt x="145078" y="15590"/>
                  </a:cubicBezTo>
                  <a:cubicBezTo>
                    <a:pt x="145503" y="15590"/>
                    <a:pt x="145922" y="15838"/>
                    <a:pt x="146306" y="16179"/>
                  </a:cubicBezTo>
                  <a:cubicBezTo>
                    <a:pt x="146709" y="16532"/>
                    <a:pt x="147171" y="16997"/>
                    <a:pt x="147617" y="16997"/>
                  </a:cubicBezTo>
                  <a:cubicBezTo>
                    <a:pt x="147935" y="16997"/>
                    <a:pt x="148244" y="16760"/>
                    <a:pt x="148518" y="16075"/>
                  </a:cubicBezTo>
                  <a:cubicBezTo>
                    <a:pt x="148584" y="15900"/>
                    <a:pt x="148692" y="15801"/>
                    <a:pt x="148828" y="15801"/>
                  </a:cubicBezTo>
                  <a:cubicBezTo>
                    <a:pt x="148906" y="15801"/>
                    <a:pt x="148994" y="15833"/>
                    <a:pt x="149088" y="15903"/>
                  </a:cubicBezTo>
                  <a:cubicBezTo>
                    <a:pt x="149348" y="16110"/>
                    <a:pt x="149348" y="16335"/>
                    <a:pt x="149192" y="16646"/>
                  </a:cubicBezTo>
                  <a:cubicBezTo>
                    <a:pt x="148743" y="17596"/>
                    <a:pt x="147965" y="18547"/>
                    <a:pt x="147965" y="19497"/>
                  </a:cubicBezTo>
                  <a:cubicBezTo>
                    <a:pt x="147931" y="21122"/>
                    <a:pt x="148708" y="22677"/>
                    <a:pt x="150022" y="23627"/>
                  </a:cubicBezTo>
                  <a:cubicBezTo>
                    <a:pt x="151231" y="24561"/>
                    <a:pt x="152631" y="25269"/>
                    <a:pt x="153582" y="26513"/>
                  </a:cubicBezTo>
                  <a:cubicBezTo>
                    <a:pt x="153835" y="26852"/>
                    <a:pt x="154112" y="27339"/>
                    <a:pt x="154580" y="27339"/>
                  </a:cubicBezTo>
                  <a:cubicBezTo>
                    <a:pt x="154686" y="27339"/>
                    <a:pt x="154802" y="27314"/>
                    <a:pt x="154930" y="27257"/>
                  </a:cubicBezTo>
                  <a:cubicBezTo>
                    <a:pt x="155621" y="26928"/>
                    <a:pt x="155673" y="26271"/>
                    <a:pt x="155604" y="25615"/>
                  </a:cubicBezTo>
                  <a:cubicBezTo>
                    <a:pt x="155448" y="24025"/>
                    <a:pt x="155863" y="22435"/>
                    <a:pt x="154739" y="20845"/>
                  </a:cubicBezTo>
                  <a:cubicBezTo>
                    <a:pt x="154065" y="19877"/>
                    <a:pt x="153772" y="18823"/>
                    <a:pt x="152406" y="18737"/>
                  </a:cubicBezTo>
                  <a:cubicBezTo>
                    <a:pt x="152044" y="18720"/>
                    <a:pt x="151940" y="18478"/>
                    <a:pt x="151888" y="18201"/>
                  </a:cubicBezTo>
                  <a:cubicBezTo>
                    <a:pt x="151820" y="17931"/>
                    <a:pt x="151918" y="17578"/>
                    <a:pt x="152229" y="17578"/>
                  </a:cubicBezTo>
                  <a:cubicBezTo>
                    <a:pt x="152236" y="17578"/>
                    <a:pt x="152243" y="17579"/>
                    <a:pt x="152251" y="17579"/>
                  </a:cubicBezTo>
                  <a:cubicBezTo>
                    <a:pt x="152284" y="17581"/>
                    <a:pt x="152317" y="17582"/>
                    <a:pt x="152350" y="17582"/>
                  </a:cubicBezTo>
                  <a:cubicBezTo>
                    <a:pt x="153000" y="17582"/>
                    <a:pt x="153628" y="17254"/>
                    <a:pt x="154277" y="17254"/>
                  </a:cubicBezTo>
                  <a:cubicBezTo>
                    <a:pt x="154558" y="17254"/>
                    <a:pt x="154844" y="17316"/>
                    <a:pt x="155137" y="17493"/>
                  </a:cubicBezTo>
                  <a:cubicBezTo>
                    <a:pt x="155393" y="17649"/>
                    <a:pt x="155627" y="17726"/>
                    <a:pt x="155836" y="17726"/>
                  </a:cubicBezTo>
                  <a:cubicBezTo>
                    <a:pt x="156249" y="17726"/>
                    <a:pt x="156566" y="17427"/>
                    <a:pt x="156761" y="16853"/>
                  </a:cubicBezTo>
                  <a:cubicBezTo>
                    <a:pt x="157072" y="15920"/>
                    <a:pt x="157954" y="15505"/>
                    <a:pt x="158662" y="15039"/>
                  </a:cubicBezTo>
                  <a:cubicBezTo>
                    <a:pt x="158771" y="14969"/>
                    <a:pt x="158912" y="14953"/>
                    <a:pt x="159064" y="14953"/>
                  </a:cubicBezTo>
                  <a:cubicBezTo>
                    <a:pt x="159192" y="14953"/>
                    <a:pt x="159327" y="14964"/>
                    <a:pt x="159458" y="14964"/>
                  </a:cubicBezTo>
                  <a:cubicBezTo>
                    <a:pt x="159792" y="14964"/>
                    <a:pt x="160100" y="14892"/>
                    <a:pt x="160183" y="14382"/>
                  </a:cubicBezTo>
                  <a:cubicBezTo>
                    <a:pt x="160304" y="13501"/>
                    <a:pt x="159475" y="13310"/>
                    <a:pt x="158887" y="12965"/>
                  </a:cubicBezTo>
                  <a:cubicBezTo>
                    <a:pt x="158662" y="12827"/>
                    <a:pt x="158334" y="12550"/>
                    <a:pt x="158351" y="12395"/>
                  </a:cubicBezTo>
                  <a:cubicBezTo>
                    <a:pt x="158404" y="12154"/>
                    <a:pt x="158582" y="12097"/>
                    <a:pt x="158776" y="12097"/>
                  </a:cubicBezTo>
                  <a:cubicBezTo>
                    <a:pt x="158903" y="12097"/>
                    <a:pt x="159037" y="12122"/>
                    <a:pt x="159146" y="12135"/>
                  </a:cubicBezTo>
                  <a:cubicBezTo>
                    <a:pt x="160460" y="12308"/>
                    <a:pt x="161652" y="12999"/>
                    <a:pt x="163017" y="12999"/>
                  </a:cubicBezTo>
                  <a:cubicBezTo>
                    <a:pt x="163570" y="12999"/>
                    <a:pt x="163795" y="12913"/>
                    <a:pt x="164002" y="12274"/>
                  </a:cubicBezTo>
                  <a:cubicBezTo>
                    <a:pt x="164745" y="10182"/>
                    <a:pt x="163311" y="10010"/>
                    <a:pt x="161998" y="9923"/>
                  </a:cubicBezTo>
                  <a:cubicBezTo>
                    <a:pt x="160218" y="9820"/>
                    <a:pt x="158438" y="9543"/>
                    <a:pt x="156710" y="9076"/>
                  </a:cubicBezTo>
                  <a:cubicBezTo>
                    <a:pt x="153313" y="8169"/>
                    <a:pt x="149984" y="6872"/>
                    <a:pt x="146431" y="6872"/>
                  </a:cubicBezTo>
                  <a:cubicBezTo>
                    <a:pt x="145249" y="6872"/>
                    <a:pt x="144041" y="7016"/>
                    <a:pt x="142798" y="7366"/>
                  </a:cubicBezTo>
                  <a:cubicBezTo>
                    <a:pt x="142441" y="7468"/>
                    <a:pt x="142044" y="7507"/>
                    <a:pt x="141624" y="7507"/>
                  </a:cubicBezTo>
                  <a:cubicBezTo>
                    <a:pt x="140475" y="7507"/>
                    <a:pt x="139148" y="7211"/>
                    <a:pt x="137959" y="7072"/>
                  </a:cubicBezTo>
                  <a:cubicBezTo>
                    <a:pt x="135760" y="6810"/>
                    <a:pt x="133765" y="5577"/>
                    <a:pt x="131513" y="5577"/>
                  </a:cubicBezTo>
                  <a:cubicBezTo>
                    <a:pt x="131235" y="5577"/>
                    <a:pt x="130953" y="5596"/>
                    <a:pt x="130666" y="5637"/>
                  </a:cubicBezTo>
                  <a:cubicBezTo>
                    <a:pt x="130197" y="5701"/>
                    <a:pt x="129713" y="5752"/>
                    <a:pt x="129231" y="5752"/>
                  </a:cubicBezTo>
                  <a:cubicBezTo>
                    <a:pt x="128525" y="5752"/>
                    <a:pt x="127823" y="5641"/>
                    <a:pt x="127175" y="5292"/>
                  </a:cubicBezTo>
                  <a:cubicBezTo>
                    <a:pt x="124583" y="3857"/>
                    <a:pt x="121352" y="4808"/>
                    <a:pt x="118811" y="3097"/>
                  </a:cubicBezTo>
                  <a:cubicBezTo>
                    <a:pt x="118623" y="2965"/>
                    <a:pt x="118385" y="2894"/>
                    <a:pt x="118144" y="2894"/>
                  </a:cubicBezTo>
                  <a:cubicBezTo>
                    <a:pt x="117786" y="2894"/>
                    <a:pt x="117421" y="3050"/>
                    <a:pt x="117204" y="3391"/>
                  </a:cubicBezTo>
                  <a:cubicBezTo>
                    <a:pt x="116737" y="4117"/>
                    <a:pt x="117601" y="4134"/>
                    <a:pt x="117930" y="4462"/>
                  </a:cubicBezTo>
                  <a:cubicBezTo>
                    <a:pt x="118103" y="4670"/>
                    <a:pt x="118154" y="4946"/>
                    <a:pt x="118068" y="5188"/>
                  </a:cubicBezTo>
                  <a:cubicBezTo>
                    <a:pt x="117958" y="5398"/>
                    <a:pt x="116241" y="5510"/>
                    <a:pt x="114740" y="5510"/>
                  </a:cubicBezTo>
                  <a:cubicBezTo>
                    <a:pt x="113645" y="5510"/>
                    <a:pt x="112664" y="5450"/>
                    <a:pt x="112503" y="5326"/>
                  </a:cubicBezTo>
                  <a:cubicBezTo>
                    <a:pt x="111242" y="4410"/>
                    <a:pt x="109825" y="3719"/>
                    <a:pt x="108321" y="3287"/>
                  </a:cubicBezTo>
                  <a:cubicBezTo>
                    <a:pt x="108108" y="3224"/>
                    <a:pt x="107902" y="3198"/>
                    <a:pt x="107703" y="3198"/>
                  </a:cubicBezTo>
                  <a:cubicBezTo>
                    <a:pt x="106742" y="3198"/>
                    <a:pt x="105934" y="3807"/>
                    <a:pt x="105084" y="3807"/>
                  </a:cubicBezTo>
                  <a:cubicBezTo>
                    <a:pt x="105000" y="3807"/>
                    <a:pt x="104915" y="3801"/>
                    <a:pt x="104830" y="3788"/>
                  </a:cubicBezTo>
                  <a:cubicBezTo>
                    <a:pt x="102083" y="3391"/>
                    <a:pt x="99266" y="3909"/>
                    <a:pt x="96760" y="1559"/>
                  </a:cubicBezTo>
                  <a:cubicBezTo>
                    <a:pt x="95295" y="185"/>
                    <a:pt x="93272" y="50"/>
                    <a:pt x="91223" y="50"/>
                  </a:cubicBezTo>
                  <a:cubicBezTo>
                    <a:pt x="90718" y="50"/>
                    <a:pt x="90212" y="58"/>
                    <a:pt x="89713" y="58"/>
                  </a:cubicBezTo>
                  <a:cubicBezTo>
                    <a:pt x="89152" y="58"/>
                    <a:pt x="88600" y="48"/>
                    <a:pt x="88067" y="4"/>
                  </a:cubicBezTo>
                  <a:cubicBezTo>
                    <a:pt x="88037" y="2"/>
                    <a:pt x="88007" y="1"/>
                    <a:pt x="879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94" name="Google Shape;3194;p71"/>
            <p:cNvSpPr/>
            <p:nvPr/>
          </p:nvSpPr>
          <p:spPr>
            <a:xfrm>
              <a:off x="5913800" y="3523050"/>
              <a:ext cx="1109075" cy="813875"/>
            </a:xfrm>
            <a:custGeom>
              <a:avLst/>
              <a:gdLst/>
              <a:ahLst/>
              <a:cxnLst/>
              <a:rect l="l" t="t" r="r" b="b"/>
              <a:pathLst>
                <a:path w="44363" h="32555" extrusionOk="0">
                  <a:moveTo>
                    <a:pt x="28245" y="1"/>
                  </a:moveTo>
                  <a:cubicBezTo>
                    <a:pt x="27747" y="1"/>
                    <a:pt x="27602" y="373"/>
                    <a:pt x="27634" y="804"/>
                  </a:cubicBezTo>
                  <a:cubicBezTo>
                    <a:pt x="27737" y="2117"/>
                    <a:pt x="27979" y="3482"/>
                    <a:pt x="27996" y="4778"/>
                  </a:cubicBezTo>
                  <a:cubicBezTo>
                    <a:pt x="28014" y="5660"/>
                    <a:pt x="28567" y="7094"/>
                    <a:pt x="27634" y="7267"/>
                  </a:cubicBezTo>
                  <a:cubicBezTo>
                    <a:pt x="27521" y="7286"/>
                    <a:pt x="27406" y="7295"/>
                    <a:pt x="27290" y="7295"/>
                  </a:cubicBezTo>
                  <a:cubicBezTo>
                    <a:pt x="25431" y="7295"/>
                    <a:pt x="23230" y="4918"/>
                    <a:pt x="23555" y="3275"/>
                  </a:cubicBezTo>
                  <a:cubicBezTo>
                    <a:pt x="23754" y="2264"/>
                    <a:pt x="23333" y="1317"/>
                    <a:pt x="22034" y="1317"/>
                  </a:cubicBezTo>
                  <a:cubicBezTo>
                    <a:pt x="21978" y="1317"/>
                    <a:pt x="21920" y="1318"/>
                    <a:pt x="21862" y="1322"/>
                  </a:cubicBezTo>
                  <a:cubicBezTo>
                    <a:pt x="21814" y="1325"/>
                    <a:pt x="21765" y="1327"/>
                    <a:pt x="21716" y="1327"/>
                  </a:cubicBezTo>
                  <a:cubicBezTo>
                    <a:pt x="20777" y="1327"/>
                    <a:pt x="19668" y="752"/>
                    <a:pt x="18692" y="752"/>
                  </a:cubicBezTo>
                  <a:cubicBezTo>
                    <a:pt x="18107" y="752"/>
                    <a:pt x="17570" y="958"/>
                    <a:pt x="17144" y="1616"/>
                  </a:cubicBezTo>
                  <a:cubicBezTo>
                    <a:pt x="16642" y="2376"/>
                    <a:pt x="15295" y="2826"/>
                    <a:pt x="15191" y="4035"/>
                  </a:cubicBezTo>
                  <a:cubicBezTo>
                    <a:pt x="15162" y="4430"/>
                    <a:pt x="15144" y="4616"/>
                    <a:pt x="15002" y="4616"/>
                  </a:cubicBezTo>
                  <a:cubicBezTo>
                    <a:pt x="14889" y="4616"/>
                    <a:pt x="14698" y="4499"/>
                    <a:pt x="14361" y="4277"/>
                  </a:cubicBezTo>
                  <a:cubicBezTo>
                    <a:pt x="13724" y="3844"/>
                    <a:pt x="13113" y="3612"/>
                    <a:pt x="12606" y="3612"/>
                  </a:cubicBezTo>
                  <a:cubicBezTo>
                    <a:pt x="12042" y="3612"/>
                    <a:pt x="11607" y="3900"/>
                    <a:pt x="11406" y="4519"/>
                  </a:cubicBezTo>
                  <a:cubicBezTo>
                    <a:pt x="10784" y="6334"/>
                    <a:pt x="8710" y="7215"/>
                    <a:pt x="8624" y="9392"/>
                  </a:cubicBezTo>
                  <a:cubicBezTo>
                    <a:pt x="8607" y="10153"/>
                    <a:pt x="7933" y="10619"/>
                    <a:pt x="7086" y="10879"/>
                  </a:cubicBezTo>
                  <a:cubicBezTo>
                    <a:pt x="5669" y="11311"/>
                    <a:pt x="4355" y="11864"/>
                    <a:pt x="3007" y="12382"/>
                  </a:cubicBezTo>
                  <a:cubicBezTo>
                    <a:pt x="1003" y="13160"/>
                    <a:pt x="0" y="16910"/>
                    <a:pt x="1538" y="19018"/>
                  </a:cubicBezTo>
                  <a:cubicBezTo>
                    <a:pt x="2835" y="20798"/>
                    <a:pt x="3128" y="22595"/>
                    <a:pt x="3992" y="24375"/>
                  </a:cubicBezTo>
                  <a:cubicBezTo>
                    <a:pt x="4494" y="25360"/>
                    <a:pt x="4424" y="26276"/>
                    <a:pt x="3750" y="26950"/>
                  </a:cubicBezTo>
                  <a:cubicBezTo>
                    <a:pt x="3353" y="27348"/>
                    <a:pt x="3509" y="27797"/>
                    <a:pt x="4148" y="28298"/>
                  </a:cubicBezTo>
                  <a:cubicBezTo>
                    <a:pt x="5020" y="28962"/>
                    <a:pt x="5824" y="29302"/>
                    <a:pt x="6549" y="29302"/>
                  </a:cubicBezTo>
                  <a:cubicBezTo>
                    <a:pt x="7089" y="29302"/>
                    <a:pt x="7586" y="29114"/>
                    <a:pt x="8036" y="28730"/>
                  </a:cubicBezTo>
                  <a:cubicBezTo>
                    <a:pt x="8740" y="28095"/>
                    <a:pt x="9643" y="27747"/>
                    <a:pt x="10576" y="27747"/>
                  </a:cubicBezTo>
                  <a:cubicBezTo>
                    <a:pt x="10811" y="27747"/>
                    <a:pt x="11049" y="27769"/>
                    <a:pt x="11285" y="27814"/>
                  </a:cubicBezTo>
                  <a:cubicBezTo>
                    <a:pt x="11420" y="27836"/>
                    <a:pt x="11551" y="27846"/>
                    <a:pt x="11676" y="27846"/>
                  </a:cubicBezTo>
                  <a:cubicBezTo>
                    <a:pt x="12065" y="27846"/>
                    <a:pt x="12402" y="27743"/>
                    <a:pt x="12650" y="27521"/>
                  </a:cubicBezTo>
                  <a:cubicBezTo>
                    <a:pt x="14551" y="25793"/>
                    <a:pt x="17368" y="25343"/>
                    <a:pt x="20047" y="24790"/>
                  </a:cubicBezTo>
                  <a:cubicBezTo>
                    <a:pt x="20247" y="24746"/>
                    <a:pt x="20464" y="24721"/>
                    <a:pt x="20691" y="24721"/>
                  </a:cubicBezTo>
                  <a:cubicBezTo>
                    <a:pt x="21623" y="24721"/>
                    <a:pt x="22712" y="25150"/>
                    <a:pt x="23365" y="26484"/>
                  </a:cubicBezTo>
                  <a:cubicBezTo>
                    <a:pt x="23667" y="27105"/>
                    <a:pt x="23855" y="28198"/>
                    <a:pt x="25083" y="28198"/>
                  </a:cubicBezTo>
                  <a:cubicBezTo>
                    <a:pt x="25120" y="28198"/>
                    <a:pt x="25158" y="28197"/>
                    <a:pt x="25197" y="28195"/>
                  </a:cubicBezTo>
                  <a:cubicBezTo>
                    <a:pt x="25345" y="28183"/>
                    <a:pt x="25455" y="28022"/>
                    <a:pt x="25593" y="28022"/>
                  </a:cubicBezTo>
                  <a:cubicBezTo>
                    <a:pt x="25664" y="28022"/>
                    <a:pt x="25742" y="28065"/>
                    <a:pt x="25836" y="28195"/>
                  </a:cubicBezTo>
                  <a:cubicBezTo>
                    <a:pt x="25923" y="28298"/>
                    <a:pt x="25767" y="28592"/>
                    <a:pt x="25612" y="28713"/>
                  </a:cubicBezTo>
                  <a:cubicBezTo>
                    <a:pt x="25318" y="28938"/>
                    <a:pt x="24903" y="29128"/>
                    <a:pt x="25283" y="29646"/>
                  </a:cubicBezTo>
                  <a:cubicBezTo>
                    <a:pt x="25508" y="29871"/>
                    <a:pt x="25802" y="30026"/>
                    <a:pt x="26113" y="30078"/>
                  </a:cubicBezTo>
                  <a:cubicBezTo>
                    <a:pt x="26172" y="30086"/>
                    <a:pt x="26229" y="30090"/>
                    <a:pt x="26283" y="30090"/>
                  </a:cubicBezTo>
                  <a:cubicBezTo>
                    <a:pt x="26710" y="30090"/>
                    <a:pt x="27006" y="29856"/>
                    <a:pt x="27098" y="29473"/>
                  </a:cubicBezTo>
                  <a:cubicBezTo>
                    <a:pt x="27115" y="29335"/>
                    <a:pt x="27098" y="29197"/>
                    <a:pt x="27029" y="29076"/>
                  </a:cubicBezTo>
                  <a:cubicBezTo>
                    <a:pt x="26976" y="28903"/>
                    <a:pt x="26992" y="28848"/>
                    <a:pt x="27041" y="28848"/>
                  </a:cubicBezTo>
                  <a:cubicBezTo>
                    <a:pt x="27105" y="28848"/>
                    <a:pt x="27225" y="28941"/>
                    <a:pt x="27322" y="28990"/>
                  </a:cubicBezTo>
                  <a:cubicBezTo>
                    <a:pt x="27824" y="29266"/>
                    <a:pt x="28463" y="29473"/>
                    <a:pt x="28169" y="30113"/>
                  </a:cubicBezTo>
                  <a:cubicBezTo>
                    <a:pt x="27945" y="30597"/>
                    <a:pt x="28117" y="31029"/>
                    <a:pt x="28809" y="31461"/>
                  </a:cubicBezTo>
                  <a:cubicBezTo>
                    <a:pt x="30199" y="32318"/>
                    <a:pt x="31628" y="32554"/>
                    <a:pt x="32898" y="32554"/>
                  </a:cubicBezTo>
                  <a:cubicBezTo>
                    <a:pt x="33522" y="32554"/>
                    <a:pt x="34108" y="32497"/>
                    <a:pt x="34633" y="32429"/>
                  </a:cubicBezTo>
                  <a:cubicBezTo>
                    <a:pt x="36672" y="32135"/>
                    <a:pt x="39299" y="31824"/>
                    <a:pt x="39299" y="29145"/>
                  </a:cubicBezTo>
                  <a:cubicBezTo>
                    <a:pt x="39299" y="28938"/>
                    <a:pt x="39541" y="28799"/>
                    <a:pt x="39592" y="28575"/>
                  </a:cubicBezTo>
                  <a:cubicBezTo>
                    <a:pt x="40024" y="26968"/>
                    <a:pt x="41804" y="26363"/>
                    <a:pt x="42496" y="24998"/>
                  </a:cubicBezTo>
                  <a:cubicBezTo>
                    <a:pt x="44224" y="21559"/>
                    <a:pt x="44362" y="17722"/>
                    <a:pt x="40232" y="13661"/>
                  </a:cubicBezTo>
                  <a:cubicBezTo>
                    <a:pt x="38953" y="12399"/>
                    <a:pt x="38037" y="10671"/>
                    <a:pt x="36309" y="9859"/>
                  </a:cubicBezTo>
                  <a:cubicBezTo>
                    <a:pt x="34494" y="9012"/>
                    <a:pt x="34080" y="7716"/>
                    <a:pt x="33509" y="6472"/>
                  </a:cubicBezTo>
                  <a:cubicBezTo>
                    <a:pt x="33388" y="5608"/>
                    <a:pt x="33008" y="4761"/>
                    <a:pt x="32213" y="4346"/>
                  </a:cubicBezTo>
                  <a:cubicBezTo>
                    <a:pt x="30658" y="3465"/>
                    <a:pt x="30278" y="2100"/>
                    <a:pt x="29414" y="942"/>
                  </a:cubicBezTo>
                  <a:cubicBezTo>
                    <a:pt x="29120" y="544"/>
                    <a:pt x="28947" y="78"/>
                    <a:pt x="28377" y="9"/>
                  </a:cubicBezTo>
                  <a:cubicBezTo>
                    <a:pt x="28330" y="3"/>
                    <a:pt x="28287" y="1"/>
                    <a:pt x="2824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95" name="Google Shape;3195;p71"/>
            <p:cNvSpPr/>
            <p:nvPr/>
          </p:nvSpPr>
          <p:spPr>
            <a:xfrm>
              <a:off x="6442175" y="3238700"/>
              <a:ext cx="571625" cy="311800"/>
            </a:xfrm>
            <a:custGeom>
              <a:avLst/>
              <a:gdLst/>
              <a:ahLst/>
              <a:cxnLst/>
              <a:rect l="l" t="t" r="r" b="b"/>
              <a:pathLst>
                <a:path w="22865" h="12472" extrusionOk="0">
                  <a:moveTo>
                    <a:pt x="3070" y="1"/>
                  </a:moveTo>
                  <a:cubicBezTo>
                    <a:pt x="2939" y="1"/>
                    <a:pt x="2792" y="15"/>
                    <a:pt x="2627" y="46"/>
                  </a:cubicBezTo>
                  <a:cubicBezTo>
                    <a:pt x="1833" y="202"/>
                    <a:pt x="830" y="29"/>
                    <a:pt x="415" y="927"/>
                  </a:cubicBezTo>
                  <a:cubicBezTo>
                    <a:pt x="1" y="1826"/>
                    <a:pt x="934" y="1861"/>
                    <a:pt x="1400" y="2189"/>
                  </a:cubicBezTo>
                  <a:cubicBezTo>
                    <a:pt x="1504" y="2258"/>
                    <a:pt x="1366" y="2569"/>
                    <a:pt x="1435" y="2742"/>
                  </a:cubicBezTo>
                  <a:cubicBezTo>
                    <a:pt x="1757" y="3623"/>
                    <a:pt x="1963" y="4886"/>
                    <a:pt x="3062" y="4886"/>
                  </a:cubicBezTo>
                  <a:cubicBezTo>
                    <a:pt x="3084" y="4886"/>
                    <a:pt x="3106" y="4886"/>
                    <a:pt x="3129" y="4885"/>
                  </a:cubicBezTo>
                  <a:cubicBezTo>
                    <a:pt x="3207" y="4880"/>
                    <a:pt x="3284" y="4878"/>
                    <a:pt x="3360" y="4878"/>
                  </a:cubicBezTo>
                  <a:cubicBezTo>
                    <a:pt x="4698" y="4878"/>
                    <a:pt x="5731" y="5570"/>
                    <a:pt x="6810" y="6077"/>
                  </a:cubicBezTo>
                  <a:cubicBezTo>
                    <a:pt x="7328" y="6319"/>
                    <a:pt x="8019" y="7322"/>
                    <a:pt x="7207" y="8203"/>
                  </a:cubicBezTo>
                  <a:cubicBezTo>
                    <a:pt x="6913" y="8531"/>
                    <a:pt x="6948" y="8911"/>
                    <a:pt x="7121" y="9292"/>
                  </a:cubicBezTo>
                  <a:cubicBezTo>
                    <a:pt x="7274" y="9613"/>
                    <a:pt x="7597" y="9810"/>
                    <a:pt x="7934" y="9810"/>
                  </a:cubicBezTo>
                  <a:cubicBezTo>
                    <a:pt x="8014" y="9810"/>
                    <a:pt x="8095" y="9799"/>
                    <a:pt x="8175" y="9775"/>
                  </a:cubicBezTo>
                  <a:cubicBezTo>
                    <a:pt x="8275" y="9755"/>
                    <a:pt x="8368" y="9745"/>
                    <a:pt x="8457" y="9745"/>
                  </a:cubicBezTo>
                  <a:cubicBezTo>
                    <a:pt x="8811" y="9745"/>
                    <a:pt x="9087" y="9900"/>
                    <a:pt x="9419" y="10121"/>
                  </a:cubicBezTo>
                  <a:cubicBezTo>
                    <a:pt x="10079" y="10569"/>
                    <a:pt x="10930" y="10787"/>
                    <a:pt x="11688" y="10787"/>
                  </a:cubicBezTo>
                  <a:cubicBezTo>
                    <a:pt x="12538" y="10787"/>
                    <a:pt x="13270" y="10513"/>
                    <a:pt x="13480" y="9983"/>
                  </a:cubicBezTo>
                  <a:cubicBezTo>
                    <a:pt x="13648" y="9563"/>
                    <a:pt x="13555" y="9014"/>
                    <a:pt x="14230" y="9014"/>
                  </a:cubicBezTo>
                  <a:cubicBezTo>
                    <a:pt x="14250" y="9014"/>
                    <a:pt x="14271" y="9014"/>
                    <a:pt x="14293" y="9015"/>
                  </a:cubicBezTo>
                  <a:cubicBezTo>
                    <a:pt x="15036" y="9050"/>
                    <a:pt x="15381" y="9516"/>
                    <a:pt x="15450" y="10138"/>
                  </a:cubicBezTo>
                  <a:cubicBezTo>
                    <a:pt x="15640" y="11486"/>
                    <a:pt x="16522" y="11953"/>
                    <a:pt x="17697" y="11988"/>
                  </a:cubicBezTo>
                  <a:cubicBezTo>
                    <a:pt x="18224" y="11988"/>
                    <a:pt x="18870" y="12472"/>
                    <a:pt x="19366" y="12472"/>
                  </a:cubicBezTo>
                  <a:cubicBezTo>
                    <a:pt x="19602" y="12472"/>
                    <a:pt x="19804" y="12362"/>
                    <a:pt x="19944" y="12039"/>
                  </a:cubicBezTo>
                  <a:cubicBezTo>
                    <a:pt x="20289" y="11210"/>
                    <a:pt x="19287" y="10398"/>
                    <a:pt x="18596" y="9758"/>
                  </a:cubicBezTo>
                  <a:cubicBezTo>
                    <a:pt x="18164" y="9361"/>
                    <a:pt x="17420" y="8825"/>
                    <a:pt x="17749" y="8272"/>
                  </a:cubicBezTo>
                  <a:cubicBezTo>
                    <a:pt x="17984" y="7884"/>
                    <a:pt x="18253" y="7197"/>
                    <a:pt x="18937" y="7197"/>
                  </a:cubicBezTo>
                  <a:cubicBezTo>
                    <a:pt x="19107" y="7197"/>
                    <a:pt x="19302" y="7239"/>
                    <a:pt x="19529" y="7339"/>
                  </a:cubicBezTo>
                  <a:cubicBezTo>
                    <a:pt x="19732" y="7429"/>
                    <a:pt x="19935" y="7468"/>
                    <a:pt x="20135" y="7468"/>
                  </a:cubicBezTo>
                  <a:cubicBezTo>
                    <a:pt x="20854" y="7468"/>
                    <a:pt x="21544" y="6970"/>
                    <a:pt x="22138" y="6578"/>
                  </a:cubicBezTo>
                  <a:cubicBezTo>
                    <a:pt x="22795" y="6146"/>
                    <a:pt x="22864" y="5248"/>
                    <a:pt x="22311" y="4643"/>
                  </a:cubicBezTo>
                  <a:cubicBezTo>
                    <a:pt x="22115" y="4425"/>
                    <a:pt x="21948" y="4340"/>
                    <a:pt x="21799" y="4340"/>
                  </a:cubicBezTo>
                  <a:cubicBezTo>
                    <a:pt x="21465" y="4340"/>
                    <a:pt x="21227" y="4774"/>
                    <a:pt x="20963" y="5110"/>
                  </a:cubicBezTo>
                  <a:cubicBezTo>
                    <a:pt x="20756" y="5334"/>
                    <a:pt x="20479" y="5472"/>
                    <a:pt x="20168" y="5507"/>
                  </a:cubicBezTo>
                  <a:cubicBezTo>
                    <a:pt x="20112" y="5512"/>
                    <a:pt x="20051" y="5514"/>
                    <a:pt x="19986" y="5514"/>
                  </a:cubicBezTo>
                  <a:cubicBezTo>
                    <a:pt x="18639" y="5514"/>
                    <a:pt x="15548" y="4518"/>
                    <a:pt x="14344" y="3727"/>
                  </a:cubicBezTo>
                  <a:cubicBezTo>
                    <a:pt x="13999" y="3485"/>
                    <a:pt x="13636" y="3295"/>
                    <a:pt x="13238" y="3139"/>
                  </a:cubicBezTo>
                  <a:cubicBezTo>
                    <a:pt x="11925" y="2690"/>
                    <a:pt x="10473" y="2465"/>
                    <a:pt x="9298" y="1774"/>
                  </a:cubicBezTo>
                  <a:cubicBezTo>
                    <a:pt x="8770" y="1458"/>
                    <a:pt x="8301" y="1322"/>
                    <a:pt x="7877" y="1322"/>
                  </a:cubicBezTo>
                  <a:cubicBezTo>
                    <a:pt x="7093" y="1322"/>
                    <a:pt x="6459" y="1787"/>
                    <a:pt x="5876" y="2448"/>
                  </a:cubicBezTo>
                  <a:cubicBezTo>
                    <a:pt x="5497" y="2886"/>
                    <a:pt x="5240" y="3062"/>
                    <a:pt x="5050" y="3062"/>
                  </a:cubicBezTo>
                  <a:cubicBezTo>
                    <a:pt x="4739" y="3062"/>
                    <a:pt x="4614" y="2586"/>
                    <a:pt x="4442" y="2016"/>
                  </a:cubicBezTo>
                  <a:cubicBezTo>
                    <a:pt x="4193" y="1191"/>
                    <a:pt x="4266" y="1"/>
                    <a:pt x="30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96" name="Google Shape;3196;p71"/>
            <p:cNvSpPr/>
            <p:nvPr/>
          </p:nvSpPr>
          <p:spPr>
            <a:xfrm>
              <a:off x="5898675" y="3029225"/>
              <a:ext cx="282150" cy="318450"/>
            </a:xfrm>
            <a:custGeom>
              <a:avLst/>
              <a:gdLst/>
              <a:ahLst/>
              <a:cxnLst/>
              <a:rect l="l" t="t" r="r" b="b"/>
              <a:pathLst>
                <a:path w="11286" h="12738" extrusionOk="0">
                  <a:moveTo>
                    <a:pt x="8163" y="0"/>
                  </a:moveTo>
                  <a:cubicBezTo>
                    <a:pt x="7646" y="0"/>
                    <a:pt x="7307" y="634"/>
                    <a:pt x="7121" y="1115"/>
                  </a:cubicBezTo>
                  <a:cubicBezTo>
                    <a:pt x="6498" y="2618"/>
                    <a:pt x="5081" y="3362"/>
                    <a:pt x="4027" y="4450"/>
                  </a:cubicBezTo>
                  <a:cubicBezTo>
                    <a:pt x="3562" y="4916"/>
                    <a:pt x="2753" y="5709"/>
                    <a:pt x="2170" y="5709"/>
                  </a:cubicBezTo>
                  <a:cubicBezTo>
                    <a:pt x="2125" y="5709"/>
                    <a:pt x="2082" y="5704"/>
                    <a:pt x="2040" y="5695"/>
                  </a:cubicBezTo>
                  <a:cubicBezTo>
                    <a:pt x="1767" y="5631"/>
                    <a:pt x="1536" y="5602"/>
                    <a:pt x="1339" y="5602"/>
                  </a:cubicBezTo>
                  <a:cubicBezTo>
                    <a:pt x="150" y="5602"/>
                    <a:pt x="215" y="6659"/>
                    <a:pt x="52" y="7475"/>
                  </a:cubicBezTo>
                  <a:cubicBezTo>
                    <a:pt x="1" y="9410"/>
                    <a:pt x="1625" y="11518"/>
                    <a:pt x="3267" y="12123"/>
                  </a:cubicBezTo>
                  <a:cubicBezTo>
                    <a:pt x="3638" y="12262"/>
                    <a:pt x="4019" y="12277"/>
                    <a:pt x="4389" y="12277"/>
                  </a:cubicBezTo>
                  <a:cubicBezTo>
                    <a:pt x="4488" y="12277"/>
                    <a:pt x="4586" y="12276"/>
                    <a:pt x="4683" y="12276"/>
                  </a:cubicBezTo>
                  <a:cubicBezTo>
                    <a:pt x="5034" y="12276"/>
                    <a:pt x="5369" y="12290"/>
                    <a:pt x="5669" y="12417"/>
                  </a:cubicBezTo>
                  <a:cubicBezTo>
                    <a:pt x="6156" y="12630"/>
                    <a:pt x="6559" y="12738"/>
                    <a:pt x="6895" y="12738"/>
                  </a:cubicBezTo>
                  <a:cubicBezTo>
                    <a:pt x="7678" y="12738"/>
                    <a:pt x="8093" y="12148"/>
                    <a:pt x="8348" y="10914"/>
                  </a:cubicBezTo>
                  <a:cubicBezTo>
                    <a:pt x="8572" y="9773"/>
                    <a:pt x="9073" y="8235"/>
                    <a:pt x="9937" y="7786"/>
                  </a:cubicBezTo>
                  <a:cubicBezTo>
                    <a:pt x="11268" y="7094"/>
                    <a:pt x="10577" y="6697"/>
                    <a:pt x="10231" y="6023"/>
                  </a:cubicBezTo>
                  <a:cubicBezTo>
                    <a:pt x="9782" y="5124"/>
                    <a:pt x="8797" y="4278"/>
                    <a:pt x="10058" y="3189"/>
                  </a:cubicBezTo>
                  <a:cubicBezTo>
                    <a:pt x="10404" y="2895"/>
                    <a:pt x="11285" y="2618"/>
                    <a:pt x="10853" y="1945"/>
                  </a:cubicBezTo>
                  <a:cubicBezTo>
                    <a:pt x="10266" y="1063"/>
                    <a:pt x="9402" y="286"/>
                    <a:pt x="8348" y="26"/>
                  </a:cubicBezTo>
                  <a:cubicBezTo>
                    <a:pt x="8284" y="9"/>
                    <a:pt x="8222" y="0"/>
                    <a:pt x="81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97" name="Google Shape;3197;p71"/>
            <p:cNvSpPr/>
            <p:nvPr/>
          </p:nvSpPr>
          <p:spPr>
            <a:xfrm>
              <a:off x="5544400" y="3065225"/>
              <a:ext cx="541800" cy="430700"/>
            </a:xfrm>
            <a:custGeom>
              <a:avLst/>
              <a:gdLst/>
              <a:ahLst/>
              <a:cxnLst/>
              <a:rect l="l" t="t" r="r" b="b"/>
              <a:pathLst>
                <a:path w="21672" h="17228" extrusionOk="0">
                  <a:moveTo>
                    <a:pt x="7484" y="4583"/>
                  </a:moveTo>
                  <a:lnTo>
                    <a:pt x="7484" y="4583"/>
                  </a:lnTo>
                  <a:cubicBezTo>
                    <a:pt x="7486" y="4586"/>
                    <a:pt x="7488" y="4589"/>
                    <a:pt x="7491" y="4592"/>
                  </a:cubicBezTo>
                  <a:lnTo>
                    <a:pt x="7491" y="4592"/>
                  </a:lnTo>
                  <a:cubicBezTo>
                    <a:pt x="7494" y="4595"/>
                    <a:pt x="7498" y="4597"/>
                    <a:pt x="7501" y="4600"/>
                  </a:cubicBezTo>
                  <a:lnTo>
                    <a:pt x="7484" y="4583"/>
                  </a:lnTo>
                  <a:close/>
                  <a:moveTo>
                    <a:pt x="1210" y="0"/>
                  </a:moveTo>
                  <a:cubicBezTo>
                    <a:pt x="910" y="0"/>
                    <a:pt x="646" y="84"/>
                    <a:pt x="415" y="314"/>
                  </a:cubicBezTo>
                  <a:cubicBezTo>
                    <a:pt x="1" y="712"/>
                    <a:pt x="260" y="1127"/>
                    <a:pt x="571" y="1403"/>
                  </a:cubicBezTo>
                  <a:cubicBezTo>
                    <a:pt x="1833" y="2561"/>
                    <a:pt x="2939" y="3874"/>
                    <a:pt x="3872" y="5309"/>
                  </a:cubicBezTo>
                  <a:cubicBezTo>
                    <a:pt x="5894" y="8264"/>
                    <a:pt x="6948" y="12014"/>
                    <a:pt x="10663" y="13552"/>
                  </a:cubicBezTo>
                  <a:cubicBezTo>
                    <a:pt x="10715" y="13587"/>
                    <a:pt x="10733" y="13656"/>
                    <a:pt x="10733" y="13725"/>
                  </a:cubicBezTo>
                  <a:cubicBezTo>
                    <a:pt x="10007" y="15522"/>
                    <a:pt x="11579" y="15401"/>
                    <a:pt x="12478" y="15660"/>
                  </a:cubicBezTo>
                  <a:cubicBezTo>
                    <a:pt x="14932" y="16334"/>
                    <a:pt x="17420" y="16801"/>
                    <a:pt x="19961" y="17043"/>
                  </a:cubicBezTo>
                  <a:cubicBezTo>
                    <a:pt x="20276" y="17079"/>
                    <a:pt x="20618" y="17227"/>
                    <a:pt x="20904" y="17227"/>
                  </a:cubicBezTo>
                  <a:cubicBezTo>
                    <a:pt x="21167" y="17227"/>
                    <a:pt x="21382" y="17101"/>
                    <a:pt x="21482" y="16645"/>
                  </a:cubicBezTo>
                  <a:cubicBezTo>
                    <a:pt x="21672" y="15816"/>
                    <a:pt x="20842" y="15626"/>
                    <a:pt x="20306" y="15280"/>
                  </a:cubicBezTo>
                  <a:cubicBezTo>
                    <a:pt x="18129" y="13932"/>
                    <a:pt x="15502" y="14347"/>
                    <a:pt x="13204" y="13448"/>
                  </a:cubicBezTo>
                  <a:cubicBezTo>
                    <a:pt x="13103" y="13410"/>
                    <a:pt x="12986" y="13400"/>
                    <a:pt x="12863" y="13400"/>
                  </a:cubicBezTo>
                  <a:cubicBezTo>
                    <a:pt x="12726" y="13400"/>
                    <a:pt x="12582" y="13412"/>
                    <a:pt x="12448" y="13412"/>
                  </a:cubicBezTo>
                  <a:cubicBezTo>
                    <a:pt x="12162" y="13412"/>
                    <a:pt x="11919" y="13355"/>
                    <a:pt x="11873" y="12999"/>
                  </a:cubicBezTo>
                  <a:cubicBezTo>
                    <a:pt x="11769" y="12221"/>
                    <a:pt x="11614" y="11288"/>
                    <a:pt x="12409" y="10666"/>
                  </a:cubicBezTo>
                  <a:cubicBezTo>
                    <a:pt x="12979" y="10199"/>
                    <a:pt x="12806" y="9836"/>
                    <a:pt x="12478" y="9249"/>
                  </a:cubicBezTo>
                  <a:cubicBezTo>
                    <a:pt x="11908" y="8195"/>
                    <a:pt x="10352" y="8558"/>
                    <a:pt x="10076" y="7849"/>
                  </a:cubicBezTo>
                  <a:cubicBezTo>
                    <a:pt x="9542" y="6419"/>
                    <a:pt x="8354" y="5659"/>
                    <a:pt x="7491" y="4592"/>
                  </a:cubicBezTo>
                  <a:lnTo>
                    <a:pt x="7491" y="4592"/>
                  </a:lnTo>
                  <a:cubicBezTo>
                    <a:pt x="6993" y="4179"/>
                    <a:pt x="6512" y="3733"/>
                    <a:pt x="5980" y="3339"/>
                  </a:cubicBezTo>
                  <a:cubicBezTo>
                    <a:pt x="4563" y="2285"/>
                    <a:pt x="3682" y="522"/>
                    <a:pt x="1763" y="72"/>
                  </a:cubicBezTo>
                  <a:cubicBezTo>
                    <a:pt x="1567" y="28"/>
                    <a:pt x="1383" y="0"/>
                    <a:pt x="12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98" name="Google Shape;3198;p71"/>
            <p:cNvSpPr/>
            <p:nvPr/>
          </p:nvSpPr>
          <p:spPr>
            <a:xfrm>
              <a:off x="4388700" y="3530600"/>
              <a:ext cx="227275" cy="395425"/>
            </a:xfrm>
            <a:custGeom>
              <a:avLst/>
              <a:gdLst/>
              <a:ahLst/>
              <a:cxnLst/>
              <a:rect l="l" t="t" r="r" b="b"/>
              <a:pathLst>
                <a:path w="9091" h="15817" extrusionOk="0">
                  <a:moveTo>
                    <a:pt x="7622" y="0"/>
                  </a:moveTo>
                  <a:cubicBezTo>
                    <a:pt x="7155" y="0"/>
                    <a:pt x="6965" y="363"/>
                    <a:pt x="6740" y="761"/>
                  </a:cubicBezTo>
                  <a:cubicBezTo>
                    <a:pt x="5963" y="2212"/>
                    <a:pt x="5323" y="3802"/>
                    <a:pt x="3405" y="4200"/>
                  </a:cubicBezTo>
                  <a:cubicBezTo>
                    <a:pt x="2645" y="4338"/>
                    <a:pt x="2247" y="4891"/>
                    <a:pt x="2109" y="5738"/>
                  </a:cubicBezTo>
                  <a:cubicBezTo>
                    <a:pt x="1781" y="7587"/>
                    <a:pt x="1971" y="9471"/>
                    <a:pt x="917" y="11285"/>
                  </a:cubicBezTo>
                  <a:cubicBezTo>
                    <a:pt x="1" y="12910"/>
                    <a:pt x="1660" y="15813"/>
                    <a:pt x="3077" y="15813"/>
                  </a:cubicBezTo>
                  <a:cubicBezTo>
                    <a:pt x="3125" y="15815"/>
                    <a:pt x="3172" y="15816"/>
                    <a:pt x="3219" y="15816"/>
                  </a:cubicBezTo>
                  <a:cubicBezTo>
                    <a:pt x="4640" y="15816"/>
                    <a:pt x="5279" y="14808"/>
                    <a:pt x="5496" y="13670"/>
                  </a:cubicBezTo>
                  <a:cubicBezTo>
                    <a:pt x="6049" y="11095"/>
                    <a:pt x="7034" y="8676"/>
                    <a:pt x="8002" y="6256"/>
                  </a:cubicBezTo>
                  <a:cubicBezTo>
                    <a:pt x="8745" y="4373"/>
                    <a:pt x="9091" y="2645"/>
                    <a:pt x="8192" y="778"/>
                  </a:cubicBezTo>
                  <a:cubicBezTo>
                    <a:pt x="8054" y="467"/>
                    <a:pt x="8106" y="18"/>
                    <a:pt x="76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99" name="Google Shape;3199;p71"/>
            <p:cNvSpPr/>
            <p:nvPr/>
          </p:nvSpPr>
          <p:spPr>
            <a:xfrm>
              <a:off x="6438300" y="1893850"/>
              <a:ext cx="267450" cy="418275"/>
            </a:xfrm>
            <a:custGeom>
              <a:avLst/>
              <a:gdLst/>
              <a:ahLst/>
              <a:cxnLst/>
              <a:rect l="l" t="t" r="r" b="b"/>
              <a:pathLst>
                <a:path w="10698" h="16731" extrusionOk="0">
                  <a:moveTo>
                    <a:pt x="4909" y="1"/>
                  </a:moveTo>
                  <a:cubicBezTo>
                    <a:pt x="4667" y="1"/>
                    <a:pt x="4504" y="61"/>
                    <a:pt x="4562" y="216"/>
                  </a:cubicBezTo>
                  <a:cubicBezTo>
                    <a:pt x="5064" y="1633"/>
                    <a:pt x="3992" y="3465"/>
                    <a:pt x="5444" y="4502"/>
                  </a:cubicBezTo>
                  <a:cubicBezTo>
                    <a:pt x="6654" y="5366"/>
                    <a:pt x="6515" y="6627"/>
                    <a:pt x="6913" y="7647"/>
                  </a:cubicBezTo>
                  <a:cubicBezTo>
                    <a:pt x="6804" y="8207"/>
                    <a:pt x="6835" y="9062"/>
                    <a:pt x="6426" y="9062"/>
                  </a:cubicBezTo>
                  <a:cubicBezTo>
                    <a:pt x="6380" y="9062"/>
                    <a:pt x="6330" y="9052"/>
                    <a:pt x="6273" y="9029"/>
                  </a:cubicBezTo>
                  <a:cubicBezTo>
                    <a:pt x="6019" y="8928"/>
                    <a:pt x="5817" y="8884"/>
                    <a:pt x="5657" y="8884"/>
                  </a:cubicBezTo>
                  <a:cubicBezTo>
                    <a:pt x="5131" y="8884"/>
                    <a:pt x="5047" y="9360"/>
                    <a:pt x="4995" y="9876"/>
                  </a:cubicBezTo>
                  <a:cubicBezTo>
                    <a:pt x="4925" y="10533"/>
                    <a:pt x="4614" y="10757"/>
                    <a:pt x="4044" y="10896"/>
                  </a:cubicBezTo>
                  <a:cubicBezTo>
                    <a:pt x="726" y="11673"/>
                    <a:pt x="0" y="13229"/>
                    <a:pt x="1659" y="16028"/>
                  </a:cubicBezTo>
                  <a:cubicBezTo>
                    <a:pt x="1834" y="16314"/>
                    <a:pt x="1935" y="16730"/>
                    <a:pt x="2351" y="16730"/>
                  </a:cubicBezTo>
                  <a:cubicBezTo>
                    <a:pt x="2389" y="16730"/>
                    <a:pt x="2429" y="16727"/>
                    <a:pt x="2471" y="16720"/>
                  </a:cubicBezTo>
                  <a:cubicBezTo>
                    <a:pt x="3007" y="16633"/>
                    <a:pt x="3197" y="16236"/>
                    <a:pt x="3301" y="15752"/>
                  </a:cubicBezTo>
                  <a:cubicBezTo>
                    <a:pt x="3405" y="15251"/>
                    <a:pt x="3301" y="14784"/>
                    <a:pt x="4009" y="14542"/>
                  </a:cubicBezTo>
                  <a:cubicBezTo>
                    <a:pt x="5651" y="13955"/>
                    <a:pt x="7241" y="13194"/>
                    <a:pt x="8866" y="12555"/>
                  </a:cubicBezTo>
                  <a:cubicBezTo>
                    <a:pt x="9298" y="12399"/>
                    <a:pt x="9643" y="12261"/>
                    <a:pt x="9799" y="11829"/>
                  </a:cubicBezTo>
                  <a:cubicBezTo>
                    <a:pt x="10300" y="10308"/>
                    <a:pt x="8866" y="5746"/>
                    <a:pt x="7604" y="4709"/>
                  </a:cubicBezTo>
                  <a:cubicBezTo>
                    <a:pt x="7397" y="4536"/>
                    <a:pt x="6809" y="4571"/>
                    <a:pt x="7016" y="4139"/>
                  </a:cubicBezTo>
                  <a:cubicBezTo>
                    <a:pt x="7082" y="4008"/>
                    <a:pt x="7166" y="3963"/>
                    <a:pt x="7262" y="3963"/>
                  </a:cubicBezTo>
                  <a:cubicBezTo>
                    <a:pt x="7468" y="3963"/>
                    <a:pt x="7725" y="4173"/>
                    <a:pt x="7950" y="4173"/>
                  </a:cubicBezTo>
                  <a:cubicBezTo>
                    <a:pt x="7979" y="4174"/>
                    <a:pt x="8009" y="4175"/>
                    <a:pt x="8039" y="4175"/>
                  </a:cubicBezTo>
                  <a:cubicBezTo>
                    <a:pt x="9008" y="4175"/>
                    <a:pt x="9913" y="3634"/>
                    <a:pt x="10265" y="2946"/>
                  </a:cubicBezTo>
                  <a:cubicBezTo>
                    <a:pt x="10697" y="2117"/>
                    <a:pt x="9695" y="1667"/>
                    <a:pt x="8987" y="1581"/>
                  </a:cubicBezTo>
                  <a:cubicBezTo>
                    <a:pt x="7811" y="1443"/>
                    <a:pt x="6930" y="786"/>
                    <a:pt x="5962" y="250"/>
                  </a:cubicBezTo>
                  <a:cubicBezTo>
                    <a:pt x="5704" y="111"/>
                    <a:pt x="5235" y="1"/>
                    <a:pt x="490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00" name="Google Shape;3200;p71"/>
            <p:cNvSpPr/>
            <p:nvPr/>
          </p:nvSpPr>
          <p:spPr>
            <a:xfrm>
              <a:off x="6901875" y="4220725"/>
              <a:ext cx="468775" cy="354550"/>
            </a:xfrm>
            <a:custGeom>
              <a:avLst/>
              <a:gdLst/>
              <a:ahLst/>
              <a:cxnLst/>
              <a:rect l="l" t="t" r="r" b="b"/>
              <a:pathLst>
                <a:path w="18751" h="14182" extrusionOk="0">
                  <a:moveTo>
                    <a:pt x="15666" y="0"/>
                  </a:moveTo>
                  <a:cubicBezTo>
                    <a:pt x="15588" y="0"/>
                    <a:pt x="15504" y="9"/>
                    <a:pt x="15415" y="28"/>
                  </a:cubicBezTo>
                  <a:cubicBezTo>
                    <a:pt x="14690" y="184"/>
                    <a:pt x="14759" y="772"/>
                    <a:pt x="14897" y="1290"/>
                  </a:cubicBezTo>
                  <a:cubicBezTo>
                    <a:pt x="15294" y="2845"/>
                    <a:pt x="14880" y="4038"/>
                    <a:pt x="13463" y="4850"/>
                  </a:cubicBezTo>
                  <a:cubicBezTo>
                    <a:pt x="13013" y="5109"/>
                    <a:pt x="12823" y="5472"/>
                    <a:pt x="13065" y="5991"/>
                  </a:cubicBezTo>
                  <a:cubicBezTo>
                    <a:pt x="13324" y="6578"/>
                    <a:pt x="12823" y="6803"/>
                    <a:pt x="12512" y="7097"/>
                  </a:cubicBezTo>
                  <a:cubicBezTo>
                    <a:pt x="12410" y="7191"/>
                    <a:pt x="12303" y="7233"/>
                    <a:pt x="12200" y="7233"/>
                  </a:cubicBezTo>
                  <a:cubicBezTo>
                    <a:pt x="12041" y="7233"/>
                    <a:pt x="11891" y="7133"/>
                    <a:pt x="11786" y="6976"/>
                  </a:cubicBezTo>
                  <a:cubicBezTo>
                    <a:pt x="11531" y="6610"/>
                    <a:pt x="11284" y="6477"/>
                    <a:pt x="11039" y="6477"/>
                  </a:cubicBezTo>
                  <a:cubicBezTo>
                    <a:pt x="10705" y="6477"/>
                    <a:pt x="10373" y="6726"/>
                    <a:pt x="10024" y="6976"/>
                  </a:cubicBezTo>
                  <a:cubicBezTo>
                    <a:pt x="8797" y="7891"/>
                    <a:pt x="7811" y="9188"/>
                    <a:pt x="6308" y="9637"/>
                  </a:cubicBezTo>
                  <a:cubicBezTo>
                    <a:pt x="4303" y="10242"/>
                    <a:pt x="2696" y="11572"/>
                    <a:pt x="812" y="12385"/>
                  </a:cubicBezTo>
                  <a:cubicBezTo>
                    <a:pt x="242" y="12627"/>
                    <a:pt x="0" y="13214"/>
                    <a:pt x="692" y="13577"/>
                  </a:cubicBezTo>
                  <a:cubicBezTo>
                    <a:pt x="1262" y="13888"/>
                    <a:pt x="1936" y="13992"/>
                    <a:pt x="2610" y="14182"/>
                  </a:cubicBezTo>
                  <a:cubicBezTo>
                    <a:pt x="3819" y="13854"/>
                    <a:pt x="4943" y="13249"/>
                    <a:pt x="5893" y="12436"/>
                  </a:cubicBezTo>
                  <a:cubicBezTo>
                    <a:pt x="7829" y="10743"/>
                    <a:pt x="10144" y="9447"/>
                    <a:pt x="12357" y="8496"/>
                  </a:cubicBezTo>
                  <a:cubicBezTo>
                    <a:pt x="14396" y="7615"/>
                    <a:pt x="15847" y="6042"/>
                    <a:pt x="17817" y="5213"/>
                  </a:cubicBezTo>
                  <a:cubicBezTo>
                    <a:pt x="18301" y="4988"/>
                    <a:pt x="18751" y="4452"/>
                    <a:pt x="18612" y="3848"/>
                  </a:cubicBezTo>
                  <a:cubicBezTo>
                    <a:pt x="18539" y="3538"/>
                    <a:pt x="18402" y="3442"/>
                    <a:pt x="18239" y="3442"/>
                  </a:cubicBezTo>
                  <a:cubicBezTo>
                    <a:pt x="18019" y="3442"/>
                    <a:pt x="17752" y="3615"/>
                    <a:pt x="17524" y="3675"/>
                  </a:cubicBezTo>
                  <a:cubicBezTo>
                    <a:pt x="17487" y="3682"/>
                    <a:pt x="17451" y="3686"/>
                    <a:pt x="17417" y="3686"/>
                  </a:cubicBezTo>
                  <a:cubicBezTo>
                    <a:pt x="17207" y="3686"/>
                    <a:pt x="17050" y="3554"/>
                    <a:pt x="17109" y="3346"/>
                  </a:cubicBezTo>
                  <a:cubicBezTo>
                    <a:pt x="17385" y="2431"/>
                    <a:pt x="16625" y="1791"/>
                    <a:pt x="16556" y="962"/>
                  </a:cubicBezTo>
                  <a:cubicBezTo>
                    <a:pt x="16526" y="461"/>
                    <a:pt x="16229" y="0"/>
                    <a:pt x="1566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01" name="Google Shape;3201;p71"/>
            <p:cNvSpPr/>
            <p:nvPr/>
          </p:nvSpPr>
          <p:spPr>
            <a:xfrm>
              <a:off x="6306100" y="2654825"/>
              <a:ext cx="232875" cy="385425"/>
            </a:xfrm>
            <a:custGeom>
              <a:avLst/>
              <a:gdLst/>
              <a:ahLst/>
              <a:cxnLst/>
              <a:rect l="l" t="t" r="r" b="b"/>
              <a:pathLst>
                <a:path w="9315" h="15417" extrusionOk="0">
                  <a:moveTo>
                    <a:pt x="6907" y="9941"/>
                  </a:moveTo>
                  <a:cubicBezTo>
                    <a:pt x="6738" y="10523"/>
                    <a:pt x="6645" y="11167"/>
                    <a:pt x="5910" y="11304"/>
                  </a:cubicBezTo>
                  <a:cubicBezTo>
                    <a:pt x="5905" y="11305"/>
                    <a:pt x="5899" y="11305"/>
                    <a:pt x="5892" y="11305"/>
                  </a:cubicBezTo>
                  <a:cubicBezTo>
                    <a:pt x="5767" y="11305"/>
                    <a:pt x="5547" y="11146"/>
                    <a:pt x="5547" y="11097"/>
                  </a:cubicBezTo>
                  <a:cubicBezTo>
                    <a:pt x="5616" y="10270"/>
                    <a:pt x="6304" y="10147"/>
                    <a:pt x="6907" y="9941"/>
                  </a:cubicBezTo>
                  <a:close/>
                  <a:moveTo>
                    <a:pt x="2345" y="1"/>
                  </a:moveTo>
                  <a:cubicBezTo>
                    <a:pt x="2049" y="1"/>
                    <a:pt x="1708" y="93"/>
                    <a:pt x="1419" y="93"/>
                  </a:cubicBezTo>
                  <a:cubicBezTo>
                    <a:pt x="1383" y="93"/>
                    <a:pt x="1348" y="92"/>
                    <a:pt x="1313" y="88"/>
                  </a:cubicBezTo>
                  <a:cubicBezTo>
                    <a:pt x="1306" y="88"/>
                    <a:pt x="1299" y="88"/>
                    <a:pt x="1292" y="88"/>
                  </a:cubicBezTo>
                  <a:cubicBezTo>
                    <a:pt x="885" y="88"/>
                    <a:pt x="504" y="561"/>
                    <a:pt x="639" y="883"/>
                  </a:cubicBezTo>
                  <a:cubicBezTo>
                    <a:pt x="1244" y="2283"/>
                    <a:pt x="0" y="3977"/>
                    <a:pt x="1348" y="5273"/>
                  </a:cubicBezTo>
                  <a:cubicBezTo>
                    <a:pt x="1538" y="5446"/>
                    <a:pt x="1383" y="5964"/>
                    <a:pt x="1538" y="6241"/>
                  </a:cubicBezTo>
                  <a:cubicBezTo>
                    <a:pt x="1851" y="6738"/>
                    <a:pt x="1941" y="7889"/>
                    <a:pt x="2501" y="7889"/>
                  </a:cubicBezTo>
                  <a:cubicBezTo>
                    <a:pt x="2623" y="7889"/>
                    <a:pt x="2766" y="7836"/>
                    <a:pt x="2938" y="7710"/>
                  </a:cubicBezTo>
                  <a:cubicBezTo>
                    <a:pt x="3345" y="7411"/>
                    <a:pt x="3664" y="7306"/>
                    <a:pt x="3951" y="7306"/>
                  </a:cubicBezTo>
                  <a:cubicBezTo>
                    <a:pt x="4345" y="7306"/>
                    <a:pt x="4678" y="7505"/>
                    <a:pt x="5098" y="7675"/>
                  </a:cubicBezTo>
                  <a:cubicBezTo>
                    <a:pt x="5375" y="7796"/>
                    <a:pt x="5651" y="7848"/>
                    <a:pt x="5668" y="8176"/>
                  </a:cubicBezTo>
                  <a:cubicBezTo>
                    <a:pt x="5668" y="8297"/>
                    <a:pt x="5547" y="8401"/>
                    <a:pt x="5478" y="8504"/>
                  </a:cubicBezTo>
                  <a:cubicBezTo>
                    <a:pt x="5288" y="8384"/>
                    <a:pt x="5098" y="8263"/>
                    <a:pt x="4908" y="8107"/>
                  </a:cubicBezTo>
                  <a:cubicBezTo>
                    <a:pt x="4670" y="7869"/>
                    <a:pt x="4349" y="7740"/>
                    <a:pt x="4020" y="7740"/>
                  </a:cubicBezTo>
                  <a:cubicBezTo>
                    <a:pt x="3895" y="7740"/>
                    <a:pt x="3770" y="7758"/>
                    <a:pt x="3646" y="7796"/>
                  </a:cubicBezTo>
                  <a:cubicBezTo>
                    <a:pt x="3059" y="7951"/>
                    <a:pt x="3284" y="8470"/>
                    <a:pt x="3249" y="8850"/>
                  </a:cubicBezTo>
                  <a:cubicBezTo>
                    <a:pt x="3180" y="10008"/>
                    <a:pt x="4701" y="11270"/>
                    <a:pt x="4580" y="11408"/>
                  </a:cubicBezTo>
                  <a:cubicBezTo>
                    <a:pt x="3042" y="13170"/>
                    <a:pt x="4251" y="13205"/>
                    <a:pt x="5599" y="13758"/>
                  </a:cubicBezTo>
                  <a:cubicBezTo>
                    <a:pt x="6014" y="13948"/>
                    <a:pt x="6429" y="15244"/>
                    <a:pt x="7379" y="15400"/>
                  </a:cubicBezTo>
                  <a:cubicBezTo>
                    <a:pt x="7454" y="15411"/>
                    <a:pt x="7523" y="15417"/>
                    <a:pt x="7586" y="15417"/>
                  </a:cubicBezTo>
                  <a:cubicBezTo>
                    <a:pt x="8462" y="15417"/>
                    <a:pt x="8316" y="14362"/>
                    <a:pt x="8606" y="13879"/>
                  </a:cubicBezTo>
                  <a:cubicBezTo>
                    <a:pt x="9315" y="12687"/>
                    <a:pt x="8554" y="11529"/>
                    <a:pt x="8105" y="10423"/>
                  </a:cubicBezTo>
                  <a:cubicBezTo>
                    <a:pt x="7967" y="10058"/>
                    <a:pt x="7709" y="9812"/>
                    <a:pt x="7353" y="9812"/>
                  </a:cubicBezTo>
                  <a:cubicBezTo>
                    <a:pt x="7222" y="9812"/>
                    <a:pt x="7078" y="9845"/>
                    <a:pt x="6922" y="9917"/>
                  </a:cubicBezTo>
                  <a:lnTo>
                    <a:pt x="6922" y="9917"/>
                  </a:lnTo>
                  <a:cubicBezTo>
                    <a:pt x="7290" y="9072"/>
                    <a:pt x="8114" y="7913"/>
                    <a:pt x="7103" y="7433"/>
                  </a:cubicBezTo>
                  <a:cubicBezTo>
                    <a:pt x="5789" y="6828"/>
                    <a:pt x="5530" y="5048"/>
                    <a:pt x="3854" y="4927"/>
                  </a:cubicBezTo>
                  <a:cubicBezTo>
                    <a:pt x="3335" y="4893"/>
                    <a:pt x="2886" y="4167"/>
                    <a:pt x="3318" y="3424"/>
                  </a:cubicBezTo>
                  <a:cubicBezTo>
                    <a:pt x="3975" y="2318"/>
                    <a:pt x="3353" y="1298"/>
                    <a:pt x="2955" y="348"/>
                  </a:cubicBezTo>
                  <a:cubicBezTo>
                    <a:pt x="2833" y="73"/>
                    <a:pt x="2607" y="1"/>
                    <a:pt x="234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02" name="Google Shape;3202;p71"/>
            <p:cNvSpPr/>
            <p:nvPr/>
          </p:nvSpPr>
          <p:spPr>
            <a:xfrm>
              <a:off x="6139750" y="3178550"/>
              <a:ext cx="185375" cy="227425"/>
            </a:xfrm>
            <a:custGeom>
              <a:avLst/>
              <a:gdLst/>
              <a:ahLst/>
              <a:cxnLst/>
              <a:rect l="l" t="t" r="r" b="b"/>
              <a:pathLst>
                <a:path w="7415" h="9097" extrusionOk="0">
                  <a:moveTo>
                    <a:pt x="6576" y="0"/>
                  </a:moveTo>
                  <a:cubicBezTo>
                    <a:pt x="6440" y="0"/>
                    <a:pt x="6314" y="46"/>
                    <a:pt x="6222" y="154"/>
                  </a:cubicBezTo>
                  <a:cubicBezTo>
                    <a:pt x="5928" y="483"/>
                    <a:pt x="5611" y="592"/>
                    <a:pt x="5290" y="592"/>
                  </a:cubicBezTo>
                  <a:cubicBezTo>
                    <a:pt x="4988" y="592"/>
                    <a:pt x="4683" y="496"/>
                    <a:pt x="4390" y="396"/>
                  </a:cubicBezTo>
                  <a:cubicBezTo>
                    <a:pt x="3964" y="242"/>
                    <a:pt x="3597" y="173"/>
                    <a:pt x="3279" y="173"/>
                  </a:cubicBezTo>
                  <a:cubicBezTo>
                    <a:pt x="1986" y="173"/>
                    <a:pt x="1492" y="1318"/>
                    <a:pt x="1020" y="2608"/>
                  </a:cubicBezTo>
                  <a:cubicBezTo>
                    <a:pt x="364" y="4353"/>
                    <a:pt x="1" y="6064"/>
                    <a:pt x="796" y="7360"/>
                  </a:cubicBezTo>
                  <a:cubicBezTo>
                    <a:pt x="847" y="8362"/>
                    <a:pt x="761" y="8984"/>
                    <a:pt x="1470" y="9088"/>
                  </a:cubicBezTo>
                  <a:cubicBezTo>
                    <a:pt x="1519" y="9094"/>
                    <a:pt x="1568" y="9097"/>
                    <a:pt x="1614" y="9097"/>
                  </a:cubicBezTo>
                  <a:cubicBezTo>
                    <a:pt x="2117" y="9097"/>
                    <a:pt x="2435" y="8762"/>
                    <a:pt x="2593" y="8224"/>
                  </a:cubicBezTo>
                  <a:cubicBezTo>
                    <a:pt x="2634" y="8075"/>
                    <a:pt x="2578" y="7743"/>
                    <a:pt x="2746" y="7743"/>
                  </a:cubicBezTo>
                  <a:cubicBezTo>
                    <a:pt x="2792" y="7743"/>
                    <a:pt x="2854" y="7768"/>
                    <a:pt x="2938" y="7827"/>
                  </a:cubicBezTo>
                  <a:cubicBezTo>
                    <a:pt x="3173" y="7995"/>
                    <a:pt x="3380" y="8062"/>
                    <a:pt x="3567" y="8062"/>
                  </a:cubicBezTo>
                  <a:cubicBezTo>
                    <a:pt x="4013" y="8062"/>
                    <a:pt x="4340" y="7677"/>
                    <a:pt x="4632" y="7360"/>
                  </a:cubicBezTo>
                  <a:cubicBezTo>
                    <a:pt x="5116" y="6842"/>
                    <a:pt x="4563" y="6358"/>
                    <a:pt x="4373" y="5839"/>
                  </a:cubicBezTo>
                  <a:cubicBezTo>
                    <a:pt x="4183" y="5321"/>
                    <a:pt x="3491" y="4750"/>
                    <a:pt x="4442" y="4249"/>
                  </a:cubicBezTo>
                  <a:cubicBezTo>
                    <a:pt x="4943" y="3990"/>
                    <a:pt x="5790" y="3852"/>
                    <a:pt x="5427" y="3057"/>
                  </a:cubicBezTo>
                  <a:cubicBezTo>
                    <a:pt x="5274" y="2713"/>
                    <a:pt x="5030" y="2616"/>
                    <a:pt x="4752" y="2616"/>
                  </a:cubicBezTo>
                  <a:cubicBezTo>
                    <a:pt x="4400" y="2616"/>
                    <a:pt x="3994" y="2771"/>
                    <a:pt x="3647" y="2780"/>
                  </a:cubicBezTo>
                  <a:cubicBezTo>
                    <a:pt x="3388" y="2815"/>
                    <a:pt x="3129" y="2850"/>
                    <a:pt x="2887" y="2919"/>
                  </a:cubicBezTo>
                  <a:cubicBezTo>
                    <a:pt x="2887" y="2746"/>
                    <a:pt x="2800" y="2487"/>
                    <a:pt x="2887" y="2435"/>
                  </a:cubicBezTo>
                  <a:cubicBezTo>
                    <a:pt x="3111" y="2262"/>
                    <a:pt x="3405" y="2037"/>
                    <a:pt x="3664" y="2037"/>
                  </a:cubicBezTo>
                  <a:cubicBezTo>
                    <a:pt x="4321" y="2055"/>
                    <a:pt x="4995" y="2262"/>
                    <a:pt x="5634" y="2262"/>
                  </a:cubicBezTo>
                  <a:cubicBezTo>
                    <a:pt x="6481" y="2262"/>
                    <a:pt x="6861" y="1553"/>
                    <a:pt x="7242" y="931"/>
                  </a:cubicBezTo>
                  <a:cubicBezTo>
                    <a:pt x="7414" y="689"/>
                    <a:pt x="7328" y="344"/>
                    <a:pt x="7086" y="188"/>
                  </a:cubicBezTo>
                  <a:cubicBezTo>
                    <a:pt x="6932" y="73"/>
                    <a:pt x="6746" y="0"/>
                    <a:pt x="65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03" name="Google Shape;3203;p71"/>
            <p:cNvSpPr/>
            <p:nvPr/>
          </p:nvSpPr>
          <p:spPr>
            <a:xfrm>
              <a:off x="4320000" y="1079225"/>
              <a:ext cx="260125" cy="163000"/>
            </a:xfrm>
            <a:custGeom>
              <a:avLst/>
              <a:gdLst/>
              <a:ahLst/>
              <a:cxnLst/>
              <a:rect l="l" t="t" r="r" b="b"/>
              <a:pathLst>
                <a:path w="10405" h="6520" extrusionOk="0">
                  <a:moveTo>
                    <a:pt x="8970" y="1"/>
                  </a:moveTo>
                  <a:cubicBezTo>
                    <a:pt x="6620" y="778"/>
                    <a:pt x="3786" y="294"/>
                    <a:pt x="1764" y="2576"/>
                  </a:cubicBezTo>
                  <a:cubicBezTo>
                    <a:pt x="502" y="3993"/>
                    <a:pt x="1" y="5410"/>
                    <a:pt x="1038" y="5876"/>
                  </a:cubicBezTo>
                  <a:cubicBezTo>
                    <a:pt x="2057" y="6274"/>
                    <a:pt x="3146" y="6499"/>
                    <a:pt x="4252" y="6516"/>
                  </a:cubicBezTo>
                  <a:cubicBezTo>
                    <a:pt x="4303" y="6518"/>
                    <a:pt x="4355" y="6520"/>
                    <a:pt x="4406" y="6520"/>
                  </a:cubicBezTo>
                  <a:cubicBezTo>
                    <a:pt x="4717" y="6520"/>
                    <a:pt x="5012" y="6455"/>
                    <a:pt x="5116" y="6084"/>
                  </a:cubicBezTo>
                  <a:cubicBezTo>
                    <a:pt x="5237" y="5652"/>
                    <a:pt x="4892" y="5479"/>
                    <a:pt x="4563" y="5323"/>
                  </a:cubicBezTo>
                  <a:cubicBezTo>
                    <a:pt x="3094" y="4598"/>
                    <a:pt x="3630" y="3924"/>
                    <a:pt x="4598" y="3198"/>
                  </a:cubicBezTo>
                  <a:cubicBezTo>
                    <a:pt x="5980" y="2144"/>
                    <a:pt x="7726" y="2126"/>
                    <a:pt x="9264" y="1487"/>
                  </a:cubicBezTo>
                  <a:cubicBezTo>
                    <a:pt x="9696" y="1331"/>
                    <a:pt x="10404" y="1556"/>
                    <a:pt x="10352" y="796"/>
                  </a:cubicBezTo>
                  <a:cubicBezTo>
                    <a:pt x="10301" y="35"/>
                    <a:pt x="9627" y="70"/>
                    <a:pt x="89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04" name="Google Shape;3204;p71"/>
            <p:cNvSpPr/>
            <p:nvPr/>
          </p:nvSpPr>
          <p:spPr>
            <a:xfrm>
              <a:off x="3605850" y="1017225"/>
              <a:ext cx="246275" cy="88775"/>
            </a:xfrm>
            <a:custGeom>
              <a:avLst/>
              <a:gdLst/>
              <a:ahLst/>
              <a:cxnLst/>
              <a:rect l="l" t="t" r="r" b="b"/>
              <a:pathLst>
                <a:path w="9851" h="3551" extrusionOk="0">
                  <a:moveTo>
                    <a:pt x="3896" y="1"/>
                  </a:moveTo>
                  <a:cubicBezTo>
                    <a:pt x="2951" y="1"/>
                    <a:pt x="1998" y="113"/>
                    <a:pt x="1055" y="130"/>
                  </a:cubicBezTo>
                  <a:cubicBezTo>
                    <a:pt x="674" y="130"/>
                    <a:pt x="260" y="217"/>
                    <a:pt x="121" y="649"/>
                  </a:cubicBezTo>
                  <a:cubicBezTo>
                    <a:pt x="0" y="1046"/>
                    <a:pt x="173" y="1461"/>
                    <a:pt x="536" y="1651"/>
                  </a:cubicBezTo>
                  <a:cubicBezTo>
                    <a:pt x="1487" y="2256"/>
                    <a:pt x="2489" y="2792"/>
                    <a:pt x="3474" y="3345"/>
                  </a:cubicBezTo>
                  <a:cubicBezTo>
                    <a:pt x="3715" y="3472"/>
                    <a:pt x="3939" y="3551"/>
                    <a:pt x="4149" y="3551"/>
                  </a:cubicBezTo>
                  <a:cubicBezTo>
                    <a:pt x="4450" y="3551"/>
                    <a:pt x="4723" y="3389"/>
                    <a:pt x="4978" y="2982"/>
                  </a:cubicBezTo>
                  <a:cubicBezTo>
                    <a:pt x="5203" y="2650"/>
                    <a:pt x="5511" y="2104"/>
                    <a:pt x="5931" y="2104"/>
                  </a:cubicBezTo>
                  <a:cubicBezTo>
                    <a:pt x="6058" y="2104"/>
                    <a:pt x="6195" y="2153"/>
                    <a:pt x="6343" y="2273"/>
                  </a:cubicBezTo>
                  <a:cubicBezTo>
                    <a:pt x="6982" y="2809"/>
                    <a:pt x="7673" y="2826"/>
                    <a:pt x="8365" y="2895"/>
                  </a:cubicBezTo>
                  <a:cubicBezTo>
                    <a:pt x="8588" y="2920"/>
                    <a:pt x="8869" y="3004"/>
                    <a:pt x="9118" y="3004"/>
                  </a:cubicBezTo>
                  <a:cubicBezTo>
                    <a:pt x="9390" y="3004"/>
                    <a:pt x="9623" y="2904"/>
                    <a:pt x="9695" y="2515"/>
                  </a:cubicBezTo>
                  <a:cubicBezTo>
                    <a:pt x="9851" y="1789"/>
                    <a:pt x="9142" y="1668"/>
                    <a:pt x="8641" y="1478"/>
                  </a:cubicBezTo>
                  <a:lnTo>
                    <a:pt x="6585" y="493"/>
                  </a:lnTo>
                  <a:cubicBezTo>
                    <a:pt x="5704" y="104"/>
                    <a:pt x="4803" y="1"/>
                    <a:pt x="38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05" name="Google Shape;3205;p71"/>
            <p:cNvSpPr/>
            <p:nvPr/>
          </p:nvSpPr>
          <p:spPr>
            <a:xfrm>
              <a:off x="3161275" y="1612775"/>
              <a:ext cx="115825" cy="115825"/>
            </a:xfrm>
            <a:custGeom>
              <a:avLst/>
              <a:gdLst/>
              <a:ahLst/>
              <a:cxnLst/>
              <a:rect l="l" t="t" r="r" b="b"/>
              <a:pathLst>
                <a:path w="4633" h="4633" extrusionOk="0">
                  <a:moveTo>
                    <a:pt x="2966" y="1"/>
                  </a:moveTo>
                  <a:cubicBezTo>
                    <a:pt x="2951" y="1"/>
                    <a:pt x="2936" y="1"/>
                    <a:pt x="2921" y="1"/>
                  </a:cubicBezTo>
                  <a:cubicBezTo>
                    <a:pt x="1729" y="36"/>
                    <a:pt x="1" y="2421"/>
                    <a:pt x="139" y="3803"/>
                  </a:cubicBezTo>
                  <a:cubicBezTo>
                    <a:pt x="139" y="4252"/>
                    <a:pt x="502" y="4615"/>
                    <a:pt x="951" y="4633"/>
                  </a:cubicBezTo>
                  <a:cubicBezTo>
                    <a:pt x="2956" y="4581"/>
                    <a:pt x="4632" y="3026"/>
                    <a:pt x="4529" y="1297"/>
                  </a:cubicBezTo>
                  <a:cubicBezTo>
                    <a:pt x="4478" y="482"/>
                    <a:pt x="3809" y="1"/>
                    <a:pt x="296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06" name="Google Shape;3206;p71"/>
            <p:cNvSpPr/>
            <p:nvPr/>
          </p:nvSpPr>
          <p:spPr>
            <a:xfrm>
              <a:off x="6082850" y="3458350"/>
              <a:ext cx="215350" cy="82375"/>
            </a:xfrm>
            <a:custGeom>
              <a:avLst/>
              <a:gdLst/>
              <a:ahLst/>
              <a:cxnLst/>
              <a:rect l="l" t="t" r="r" b="b"/>
              <a:pathLst>
                <a:path w="8614" h="3295" extrusionOk="0">
                  <a:moveTo>
                    <a:pt x="8412" y="834"/>
                  </a:moveTo>
                  <a:lnTo>
                    <a:pt x="8412" y="834"/>
                  </a:lnTo>
                  <a:cubicBezTo>
                    <a:pt x="8408" y="835"/>
                    <a:pt x="8404" y="836"/>
                    <a:pt x="8401" y="837"/>
                  </a:cubicBezTo>
                  <a:lnTo>
                    <a:pt x="8401" y="837"/>
                  </a:lnTo>
                  <a:cubicBezTo>
                    <a:pt x="8399" y="842"/>
                    <a:pt x="8396" y="846"/>
                    <a:pt x="8394" y="851"/>
                  </a:cubicBezTo>
                  <a:lnTo>
                    <a:pt x="8412" y="834"/>
                  </a:lnTo>
                  <a:close/>
                  <a:moveTo>
                    <a:pt x="6441" y="1"/>
                  </a:moveTo>
                  <a:cubicBezTo>
                    <a:pt x="5426" y="1"/>
                    <a:pt x="4424" y="103"/>
                    <a:pt x="3504" y="557"/>
                  </a:cubicBezTo>
                  <a:cubicBezTo>
                    <a:pt x="3268" y="683"/>
                    <a:pt x="3156" y="756"/>
                    <a:pt x="3064" y="756"/>
                  </a:cubicBezTo>
                  <a:cubicBezTo>
                    <a:pt x="2968" y="756"/>
                    <a:pt x="2895" y="675"/>
                    <a:pt x="2726" y="488"/>
                  </a:cubicBezTo>
                  <a:cubicBezTo>
                    <a:pt x="2440" y="160"/>
                    <a:pt x="2158" y="41"/>
                    <a:pt x="1882" y="41"/>
                  </a:cubicBezTo>
                  <a:cubicBezTo>
                    <a:pt x="1373" y="41"/>
                    <a:pt x="881" y="443"/>
                    <a:pt x="410" y="678"/>
                  </a:cubicBezTo>
                  <a:cubicBezTo>
                    <a:pt x="0" y="866"/>
                    <a:pt x="164" y="1612"/>
                    <a:pt x="452" y="1612"/>
                  </a:cubicBezTo>
                  <a:cubicBezTo>
                    <a:pt x="455" y="1612"/>
                    <a:pt x="459" y="1612"/>
                    <a:pt x="462" y="1612"/>
                  </a:cubicBezTo>
                  <a:cubicBezTo>
                    <a:pt x="518" y="1607"/>
                    <a:pt x="572" y="1605"/>
                    <a:pt x="625" y="1605"/>
                  </a:cubicBezTo>
                  <a:cubicBezTo>
                    <a:pt x="1895" y="1605"/>
                    <a:pt x="2508" y="2753"/>
                    <a:pt x="3504" y="3184"/>
                  </a:cubicBezTo>
                  <a:cubicBezTo>
                    <a:pt x="3665" y="3259"/>
                    <a:pt x="3818" y="3295"/>
                    <a:pt x="3955" y="3295"/>
                  </a:cubicBezTo>
                  <a:cubicBezTo>
                    <a:pt x="4389" y="3295"/>
                    <a:pt x="4667" y="2934"/>
                    <a:pt x="4575" y="2303"/>
                  </a:cubicBezTo>
                  <a:cubicBezTo>
                    <a:pt x="4523" y="1905"/>
                    <a:pt x="4541" y="1784"/>
                    <a:pt x="4973" y="1698"/>
                  </a:cubicBezTo>
                  <a:cubicBezTo>
                    <a:pt x="6127" y="1457"/>
                    <a:pt x="7264" y="1130"/>
                    <a:pt x="8401" y="837"/>
                  </a:cubicBezTo>
                  <a:lnTo>
                    <a:pt x="8401" y="837"/>
                  </a:lnTo>
                  <a:cubicBezTo>
                    <a:pt x="8535" y="525"/>
                    <a:pt x="8613" y="56"/>
                    <a:pt x="8256" y="56"/>
                  </a:cubicBezTo>
                  <a:cubicBezTo>
                    <a:pt x="7656" y="37"/>
                    <a:pt x="7046" y="1"/>
                    <a:pt x="644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07" name="Google Shape;3207;p71"/>
            <p:cNvSpPr/>
            <p:nvPr/>
          </p:nvSpPr>
          <p:spPr>
            <a:xfrm>
              <a:off x="5726825" y="1103850"/>
              <a:ext cx="262175" cy="54825"/>
            </a:xfrm>
            <a:custGeom>
              <a:avLst/>
              <a:gdLst/>
              <a:ahLst/>
              <a:cxnLst/>
              <a:rect l="l" t="t" r="r" b="b"/>
              <a:pathLst>
                <a:path w="10487" h="2193" extrusionOk="0">
                  <a:moveTo>
                    <a:pt x="2675" y="1"/>
                  </a:moveTo>
                  <a:cubicBezTo>
                    <a:pt x="2260" y="122"/>
                    <a:pt x="1984" y="208"/>
                    <a:pt x="1707" y="260"/>
                  </a:cubicBezTo>
                  <a:cubicBezTo>
                    <a:pt x="1625" y="276"/>
                    <a:pt x="1533" y="281"/>
                    <a:pt x="1436" y="281"/>
                  </a:cubicBezTo>
                  <a:cubicBezTo>
                    <a:pt x="1238" y="281"/>
                    <a:pt x="1018" y="259"/>
                    <a:pt x="814" y="259"/>
                  </a:cubicBezTo>
                  <a:cubicBezTo>
                    <a:pt x="370" y="259"/>
                    <a:pt x="1" y="367"/>
                    <a:pt x="83" y="1055"/>
                  </a:cubicBezTo>
                  <a:cubicBezTo>
                    <a:pt x="160" y="1671"/>
                    <a:pt x="629" y="1783"/>
                    <a:pt x="1147" y="1783"/>
                  </a:cubicBezTo>
                  <a:cubicBezTo>
                    <a:pt x="1443" y="1783"/>
                    <a:pt x="1754" y="1746"/>
                    <a:pt x="2018" y="1746"/>
                  </a:cubicBezTo>
                  <a:cubicBezTo>
                    <a:pt x="3176" y="1729"/>
                    <a:pt x="4334" y="1625"/>
                    <a:pt x="5488" y="1625"/>
                  </a:cubicBezTo>
                  <a:cubicBezTo>
                    <a:pt x="6641" y="1625"/>
                    <a:pt x="7790" y="1729"/>
                    <a:pt x="8931" y="2126"/>
                  </a:cubicBezTo>
                  <a:cubicBezTo>
                    <a:pt x="9064" y="2171"/>
                    <a:pt x="9201" y="2192"/>
                    <a:pt x="9336" y="2192"/>
                  </a:cubicBezTo>
                  <a:cubicBezTo>
                    <a:pt x="9780" y="2192"/>
                    <a:pt x="10194" y="1955"/>
                    <a:pt x="10314" y="1504"/>
                  </a:cubicBezTo>
                  <a:cubicBezTo>
                    <a:pt x="10486" y="813"/>
                    <a:pt x="9761" y="744"/>
                    <a:pt x="9294" y="606"/>
                  </a:cubicBezTo>
                  <a:cubicBezTo>
                    <a:pt x="8746" y="426"/>
                    <a:pt x="8189" y="370"/>
                    <a:pt x="7630" y="370"/>
                  </a:cubicBezTo>
                  <a:cubicBezTo>
                    <a:pt x="6715" y="370"/>
                    <a:pt x="5795" y="519"/>
                    <a:pt x="4900" y="519"/>
                  </a:cubicBezTo>
                  <a:cubicBezTo>
                    <a:pt x="4133" y="519"/>
                    <a:pt x="3384" y="409"/>
                    <a:pt x="267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08" name="Google Shape;3208;p71"/>
            <p:cNvSpPr/>
            <p:nvPr/>
          </p:nvSpPr>
          <p:spPr>
            <a:xfrm>
              <a:off x="6497925" y="4391525"/>
              <a:ext cx="125725" cy="97375"/>
            </a:xfrm>
            <a:custGeom>
              <a:avLst/>
              <a:gdLst/>
              <a:ahLst/>
              <a:cxnLst/>
              <a:rect l="l" t="t" r="r" b="b"/>
              <a:pathLst>
                <a:path w="5029" h="3895" extrusionOk="0">
                  <a:moveTo>
                    <a:pt x="4062" y="0"/>
                  </a:moveTo>
                  <a:cubicBezTo>
                    <a:pt x="3557" y="0"/>
                    <a:pt x="2937" y="491"/>
                    <a:pt x="2445" y="491"/>
                  </a:cubicBezTo>
                  <a:cubicBezTo>
                    <a:pt x="2234" y="491"/>
                    <a:pt x="2046" y="401"/>
                    <a:pt x="1901" y="144"/>
                  </a:cubicBezTo>
                  <a:cubicBezTo>
                    <a:pt x="0" y="403"/>
                    <a:pt x="570" y="1975"/>
                    <a:pt x="225" y="2960"/>
                  </a:cubicBezTo>
                  <a:cubicBezTo>
                    <a:pt x="38" y="3485"/>
                    <a:pt x="566" y="3894"/>
                    <a:pt x="1172" y="3894"/>
                  </a:cubicBezTo>
                  <a:cubicBezTo>
                    <a:pt x="1185" y="3894"/>
                    <a:pt x="1197" y="3894"/>
                    <a:pt x="1210" y="3894"/>
                  </a:cubicBezTo>
                  <a:cubicBezTo>
                    <a:pt x="2298" y="3876"/>
                    <a:pt x="5029" y="1630"/>
                    <a:pt x="4804" y="783"/>
                  </a:cubicBezTo>
                  <a:cubicBezTo>
                    <a:pt x="4638" y="185"/>
                    <a:pt x="4372" y="0"/>
                    <a:pt x="40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09" name="Google Shape;3209;p71"/>
            <p:cNvSpPr/>
            <p:nvPr/>
          </p:nvSpPr>
          <p:spPr>
            <a:xfrm>
              <a:off x="5334875" y="2906300"/>
              <a:ext cx="82100" cy="128050"/>
            </a:xfrm>
            <a:custGeom>
              <a:avLst/>
              <a:gdLst/>
              <a:ahLst/>
              <a:cxnLst/>
              <a:rect l="l" t="t" r="r" b="b"/>
              <a:pathLst>
                <a:path w="3284" h="5122" extrusionOk="0">
                  <a:moveTo>
                    <a:pt x="519" y="1"/>
                  </a:moveTo>
                  <a:lnTo>
                    <a:pt x="380" y="139"/>
                  </a:lnTo>
                  <a:cubicBezTo>
                    <a:pt x="104" y="1452"/>
                    <a:pt x="0" y="2766"/>
                    <a:pt x="380" y="4062"/>
                  </a:cubicBezTo>
                  <a:cubicBezTo>
                    <a:pt x="534" y="4660"/>
                    <a:pt x="796" y="5122"/>
                    <a:pt x="1420" y="5122"/>
                  </a:cubicBezTo>
                  <a:cubicBezTo>
                    <a:pt x="1500" y="5122"/>
                    <a:pt x="1585" y="5114"/>
                    <a:pt x="1676" y="5099"/>
                  </a:cubicBezTo>
                  <a:cubicBezTo>
                    <a:pt x="2471" y="4978"/>
                    <a:pt x="3284" y="4408"/>
                    <a:pt x="3111" y="3734"/>
                  </a:cubicBezTo>
                  <a:cubicBezTo>
                    <a:pt x="2748" y="2213"/>
                    <a:pt x="2108" y="744"/>
                    <a:pt x="5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10" name="Google Shape;3210;p71"/>
            <p:cNvSpPr/>
            <p:nvPr/>
          </p:nvSpPr>
          <p:spPr>
            <a:xfrm>
              <a:off x="4869125" y="997550"/>
              <a:ext cx="160750" cy="66150"/>
            </a:xfrm>
            <a:custGeom>
              <a:avLst/>
              <a:gdLst/>
              <a:ahLst/>
              <a:cxnLst/>
              <a:rect l="l" t="t" r="r" b="b"/>
              <a:pathLst>
                <a:path w="6430" h="2646" extrusionOk="0">
                  <a:moveTo>
                    <a:pt x="1040" y="1"/>
                  </a:moveTo>
                  <a:cubicBezTo>
                    <a:pt x="589" y="1"/>
                    <a:pt x="239" y="358"/>
                    <a:pt x="104" y="814"/>
                  </a:cubicBezTo>
                  <a:cubicBezTo>
                    <a:pt x="1" y="1108"/>
                    <a:pt x="191" y="1419"/>
                    <a:pt x="502" y="1470"/>
                  </a:cubicBezTo>
                  <a:cubicBezTo>
                    <a:pt x="1971" y="1885"/>
                    <a:pt x="3440" y="2283"/>
                    <a:pt x="4736" y="2646"/>
                  </a:cubicBezTo>
                  <a:cubicBezTo>
                    <a:pt x="5427" y="2611"/>
                    <a:pt x="5928" y="2611"/>
                    <a:pt x="6239" y="2127"/>
                  </a:cubicBezTo>
                  <a:cubicBezTo>
                    <a:pt x="6429" y="1851"/>
                    <a:pt x="6308" y="1470"/>
                    <a:pt x="6066" y="1419"/>
                  </a:cubicBezTo>
                  <a:cubicBezTo>
                    <a:pt x="4373" y="1021"/>
                    <a:pt x="2852" y="36"/>
                    <a:pt x="1072" y="2"/>
                  </a:cubicBezTo>
                  <a:cubicBezTo>
                    <a:pt x="1061" y="1"/>
                    <a:pt x="1051" y="1"/>
                    <a:pt x="10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11" name="Google Shape;3211;p71"/>
            <p:cNvSpPr/>
            <p:nvPr/>
          </p:nvSpPr>
          <p:spPr>
            <a:xfrm>
              <a:off x="3763550" y="998475"/>
              <a:ext cx="117975" cy="55725"/>
            </a:xfrm>
            <a:custGeom>
              <a:avLst/>
              <a:gdLst/>
              <a:ahLst/>
              <a:cxnLst/>
              <a:rect l="l" t="t" r="r" b="b"/>
              <a:pathLst>
                <a:path w="4719" h="2229" extrusionOk="0">
                  <a:moveTo>
                    <a:pt x="747" y="0"/>
                  </a:moveTo>
                  <a:cubicBezTo>
                    <a:pt x="407" y="0"/>
                    <a:pt x="65" y="161"/>
                    <a:pt x="18" y="690"/>
                  </a:cubicBezTo>
                  <a:cubicBezTo>
                    <a:pt x="0" y="863"/>
                    <a:pt x="190" y="1053"/>
                    <a:pt x="277" y="1243"/>
                  </a:cubicBezTo>
                  <a:lnTo>
                    <a:pt x="2333" y="2228"/>
                  </a:lnTo>
                  <a:cubicBezTo>
                    <a:pt x="2437" y="2220"/>
                    <a:pt x="2541" y="2220"/>
                    <a:pt x="2644" y="2220"/>
                  </a:cubicBezTo>
                  <a:cubicBezTo>
                    <a:pt x="2748" y="2220"/>
                    <a:pt x="2852" y="2220"/>
                    <a:pt x="2955" y="2211"/>
                  </a:cubicBezTo>
                  <a:cubicBezTo>
                    <a:pt x="3647" y="2142"/>
                    <a:pt x="4718" y="2090"/>
                    <a:pt x="4511" y="1261"/>
                  </a:cubicBezTo>
                  <a:cubicBezTo>
                    <a:pt x="4255" y="308"/>
                    <a:pt x="3582" y="187"/>
                    <a:pt x="2842" y="187"/>
                  </a:cubicBezTo>
                  <a:cubicBezTo>
                    <a:pt x="2589" y="187"/>
                    <a:pt x="2328" y="201"/>
                    <a:pt x="2074" y="201"/>
                  </a:cubicBezTo>
                  <a:cubicBezTo>
                    <a:pt x="1762" y="201"/>
                    <a:pt x="1460" y="180"/>
                    <a:pt x="1193" y="85"/>
                  </a:cubicBezTo>
                  <a:cubicBezTo>
                    <a:pt x="1066" y="36"/>
                    <a:pt x="907" y="0"/>
                    <a:pt x="74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12" name="Google Shape;3212;p71"/>
            <p:cNvSpPr/>
            <p:nvPr/>
          </p:nvSpPr>
          <p:spPr>
            <a:xfrm>
              <a:off x="6244750" y="3463175"/>
              <a:ext cx="127900" cy="76650"/>
            </a:xfrm>
            <a:custGeom>
              <a:avLst/>
              <a:gdLst/>
              <a:ahLst/>
              <a:cxnLst/>
              <a:rect l="l" t="t" r="r" b="b"/>
              <a:pathLst>
                <a:path w="5116" h="3066" extrusionOk="0">
                  <a:moveTo>
                    <a:pt x="4184" y="1"/>
                  </a:moveTo>
                  <a:cubicBezTo>
                    <a:pt x="4093" y="1"/>
                    <a:pt x="4000" y="13"/>
                    <a:pt x="3906" y="36"/>
                  </a:cubicBezTo>
                  <a:cubicBezTo>
                    <a:pt x="3232" y="209"/>
                    <a:pt x="2575" y="416"/>
                    <a:pt x="1918" y="641"/>
                  </a:cubicBezTo>
                  <a:lnTo>
                    <a:pt x="1936" y="641"/>
                  </a:lnTo>
                  <a:cubicBezTo>
                    <a:pt x="1659" y="848"/>
                    <a:pt x="1383" y="1038"/>
                    <a:pt x="1089" y="1194"/>
                  </a:cubicBezTo>
                  <a:cubicBezTo>
                    <a:pt x="432" y="1505"/>
                    <a:pt x="0" y="2093"/>
                    <a:pt x="311" y="2680"/>
                  </a:cubicBezTo>
                  <a:cubicBezTo>
                    <a:pt x="460" y="2964"/>
                    <a:pt x="650" y="3065"/>
                    <a:pt x="856" y="3065"/>
                  </a:cubicBezTo>
                  <a:cubicBezTo>
                    <a:pt x="1178" y="3065"/>
                    <a:pt x="1537" y="2818"/>
                    <a:pt x="1832" y="2628"/>
                  </a:cubicBezTo>
                  <a:cubicBezTo>
                    <a:pt x="2558" y="2093"/>
                    <a:pt x="3370" y="1695"/>
                    <a:pt x="4234" y="1436"/>
                  </a:cubicBezTo>
                  <a:cubicBezTo>
                    <a:pt x="4631" y="1332"/>
                    <a:pt x="5115" y="1108"/>
                    <a:pt x="4994" y="606"/>
                  </a:cubicBezTo>
                  <a:cubicBezTo>
                    <a:pt x="4883" y="203"/>
                    <a:pt x="4559" y="1"/>
                    <a:pt x="418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13" name="Google Shape;3213;p71"/>
            <p:cNvSpPr/>
            <p:nvPr/>
          </p:nvSpPr>
          <p:spPr>
            <a:xfrm>
              <a:off x="6286725" y="2464325"/>
              <a:ext cx="67775" cy="93850"/>
            </a:xfrm>
            <a:custGeom>
              <a:avLst/>
              <a:gdLst/>
              <a:ahLst/>
              <a:cxnLst/>
              <a:rect l="l" t="t" r="r" b="b"/>
              <a:pathLst>
                <a:path w="2711" h="3754" extrusionOk="0">
                  <a:moveTo>
                    <a:pt x="1532" y="0"/>
                  </a:moveTo>
                  <a:cubicBezTo>
                    <a:pt x="1516" y="0"/>
                    <a:pt x="1500" y="0"/>
                    <a:pt x="1484" y="1"/>
                  </a:cubicBezTo>
                  <a:cubicBezTo>
                    <a:pt x="187" y="53"/>
                    <a:pt x="239" y="1332"/>
                    <a:pt x="101" y="2265"/>
                  </a:cubicBezTo>
                  <a:cubicBezTo>
                    <a:pt x="1" y="3066"/>
                    <a:pt x="465" y="3754"/>
                    <a:pt x="1243" y="3754"/>
                  </a:cubicBezTo>
                  <a:cubicBezTo>
                    <a:pt x="1271" y="3754"/>
                    <a:pt x="1299" y="3753"/>
                    <a:pt x="1328" y="3751"/>
                  </a:cubicBezTo>
                  <a:cubicBezTo>
                    <a:pt x="2711" y="3682"/>
                    <a:pt x="1967" y="2403"/>
                    <a:pt x="2313" y="1815"/>
                  </a:cubicBezTo>
                  <a:cubicBezTo>
                    <a:pt x="2228" y="1050"/>
                    <a:pt x="2528" y="0"/>
                    <a:pt x="15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14" name="Google Shape;3214;p71"/>
            <p:cNvSpPr/>
            <p:nvPr/>
          </p:nvSpPr>
          <p:spPr>
            <a:xfrm>
              <a:off x="6279300" y="2861375"/>
              <a:ext cx="75625" cy="97275"/>
            </a:xfrm>
            <a:custGeom>
              <a:avLst/>
              <a:gdLst/>
              <a:ahLst/>
              <a:cxnLst/>
              <a:rect l="l" t="t" r="r" b="b"/>
              <a:pathLst>
                <a:path w="3025" h="3891" extrusionOk="0">
                  <a:moveTo>
                    <a:pt x="2403" y="1"/>
                  </a:moveTo>
                  <a:cubicBezTo>
                    <a:pt x="2178" y="1"/>
                    <a:pt x="1971" y="104"/>
                    <a:pt x="1850" y="277"/>
                  </a:cubicBezTo>
                  <a:cubicBezTo>
                    <a:pt x="1504" y="1193"/>
                    <a:pt x="882" y="1884"/>
                    <a:pt x="277" y="2610"/>
                  </a:cubicBezTo>
                  <a:cubicBezTo>
                    <a:pt x="35" y="2869"/>
                    <a:pt x="1" y="3284"/>
                    <a:pt x="208" y="3578"/>
                  </a:cubicBezTo>
                  <a:cubicBezTo>
                    <a:pt x="326" y="3766"/>
                    <a:pt x="507" y="3890"/>
                    <a:pt x="682" y="3890"/>
                  </a:cubicBezTo>
                  <a:cubicBezTo>
                    <a:pt x="764" y="3890"/>
                    <a:pt x="845" y="3863"/>
                    <a:pt x="916" y="3802"/>
                  </a:cubicBezTo>
                  <a:cubicBezTo>
                    <a:pt x="1815" y="3128"/>
                    <a:pt x="2731" y="2420"/>
                    <a:pt x="3025" y="1452"/>
                  </a:cubicBezTo>
                  <a:cubicBezTo>
                    <a:pt x="2973" y="744"/>
                    <a:pt x="2921" y="225"/>
                    <a:pt x="240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15" name="Google Shape;3215;p71"/>
            <p:cNvSpPr/>
            <p:nvPr/>
          </p:nvSpPr>
          <p:spPr>
            <a:xfrm>
              <a:off x="4145025" y="994975"/>
              <a:ext cx="111500" cy="47325"/>
            </a:xfrm>
            <a:custGeom>
              <a:avLst/>
              <a:gdLst/>
              <a:ahLst/>
              <a:cxnLst/>
              <a:rect l="l" t="t" r="r" b="b"/>
              <a:pathLst>
                <a:path w="4460" h="1893" extrusionOk="0">
                  <a:moveTo>
                    <a:pt x="1539" y="105"/>
                  </a:moveTo>
                  <a:cubicBezTo>
                    <a:pt x="969" y="243"/>
                    <a:pt x="139" y="1"/>
                    <a:pt x="70" y="744"/>
                  </a:cubicBezTo>
                  <a:cubicBezTo>
                    <a:pt x="1" y="1418"/>
                    <a:pt x="813" y="1418"/>
                    <a:pt x="1332" y="1556"/>
                  </a:cubicBezTo>
                  <a:cubicBezTo>
                    <a:pt x="1764" y="1677"/>
                    <a:pt x="2213" y="1764"/>
                    <a:pt x="2645" y="1815"/>
                  </a:cubicBezTo>
                  <a:cubicBezTo>
                    <a:pt x="2898" y="1847"/>
                    <a:pt x="3179" y="1893"/>
                    <a:pt x="3440" y="1893"/>
                  </a:cubicBezTo>
                  <a:cubicBezTo>
                    <a:pt x="3890" y="1893"/>
                    <a:pt x="4279" y="1756"/>
                    <a:pt x="4356" y="1176"/>
                  </a:cubicBezTo>
                  <a:cubicBezTo>
                    <a:pt x="4459" y="346"/>
                    <a:pt x="3561" y="416"/>
                    <a:pt x="2956" y="329"/>
                  </a:cubicBezTo>
                  <a:lnTo>
                    <a:pt x="1539" y="105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16" name="Google Shape;3216;p71"/>
            <p:cNvSpPr/>
            <p:nvPr/>
          </p:nvSpPr>
          <p:spPr>
            <a:xfrm>
              <a:off x="7213625" y="3803350"/>
              <a:ext cx="74075" cy="80050"/>
            </a:xfrm>
            <a:custGeom>
              <a:avLst/>
              <a:gdLst/>
              <a:ahLst/>
              <a:cxnLst/>
              <a:rect l="l" t="t" r="r" b="b"/>
              <a:pathLst>
                <a:path w="2963" h="3202" extrusionOk="0">
                  <a:moveTo>
                    <a:pt x="573" y="1"/>
                  </a:moveTo>
                  <a:cubicBezTo>
                    <a:pt x="233" y="1"/>
                    <a:pt x="0" y="333"/>
                    <a:pt x="59" y="704"/>
                  </a:cubicBezTo>
                  <a:cubicBezTo>
                    <a:pt x="284" y="1965"/>
                    <a:pt x="1096" y="2777"/>
                    <a:pt x="2289" y="3175"/>
                  </a:cubicBezTo>
                  <a:cubicBezTo>
                    <a:pt x="2343" y="3193"/>
                    <a:pt x="2395" y="3202"/>
                    <a:pt x="2445" y="3202"/>
                  </a:cubicBezTo>
                  <a:cubicBezTo>
                    <a:pt x="2729" y="3202"/>
                    <a:pt x="2933" y="2914"/>
                    <a:pt x="2963" y="2414"/>
                  </a:cubicBezTo>
                  <a:cubicBezTo>
                    <a:pt x="2341" y="1619"/>
                    <a:pt x="1960" y="427"/>
                    <a:pt x="751" y="30"/>
                  </a:cubicBezTo>
                  <a:cubicBezTo>
                    <a:pt x="689" y="10"/>
                    <a:pt x="630" y="1"/>
                    <a:pt x="5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17" name="Google Shape;3217;p71"/>
            <p:cNvSpPr/>
            <p:nvPr/>
          </p:nvSpPr>
          <p:spPr>
            <a:xfrm>
              <a:off x="6542025" y="3118350"/>
              <a:ext cx="66075" cy="79800"/>
            </a:xfrm>
            <a:custGeom>
              <a:avLst/>
              <a:gdLst/>
              <a:ahLst/>
              <a:cxnLst/>
              <a:rect l="l" t="t" r="r" b="b"/>
              <a:pathLst>
                <a:path w="2643" h="3192" extrusionOk="0">
                  <a:moveTo>
                    <a:pt x="1295" y="1"/>
                  </a:moveTo>
                  <a:cubicBezTo>
                    <a:pt x="1273" y="1"/>
                    <a:pt x="1250" y="2"/>
                    <a:pt x="1226" y="4"/>
                  </a:cubicBezTo>
                  <a:cubicBezTo>
                    <a:pt x="275" y="108"/>
                    <a:pt x="51" y="954"/>
                    <a:pt x="33" y="1732"/>
                  </a:cubicBezTo>
                  <a:cubicBezTo>
                    <a:pt x="1" y="2354"/>
                    <a:pt x="200" y="3192"/>
                    <a:pt x="910" y="3192"/>
                  </a:cubicBezTo>
                  <a:cubicBezTo>
                    <a:pt x="950" y="3192"/>
                    <a:pt x="992" y="3189"/>
                    <a:pt x="1036" y="3184"/>
                  </a:cubicBezTo>
                  <a:cubicBezTo>
                    <a:pt x="2643" y="2959"/>
                    <a:pt x="1640" y="1767"/>
                    <a:pt x="1640" y="1110"/>
                  </a:cubicBezTo>
                  <a:cubicBezTo>
                    <a:pt x="1740" y="547"/>
                    <a:pt x="1792" y="1"/>
                    <a:pt x="129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18" name="Google Shape;3218;p71"/>
            <p:cNvSpPr/>
            <p:nvPr/>
          </p:nvSpPr>
          <p:spPr>
            <a:xfrm>
              <a:off x="4278100" y="987200"/>
              <a:ext cx="87225" cy="50150"/>
            </a:xfrm>
            <a:custGeom>
              <a:avLst/>
              <a:gdLst/>
              <a:ahLst/>
              <a:cxnLst/>
              <a:rect l="l" t="t" r="r" b="b"/>
              <a:pathLst>
                <a:path w="3489" h="2006" extrusionOk="0">
                  <a:moveTo>
                    <a:pt x="2519" y="46"/>
                  </a:moveTo>
                  <a:cubicBezTo>
                    <a:pt x="2407" y="46"/>
                    <a:pt x="2296" y="60"/>
                    <a:pt x="2195" y="87"/>
                  </a:cubicBezTo>
                  <a:cubicBezTo>
                    <a:pt x="1435" y="312"/>
                    <a:pt x="191" y="1"/>
                    <a:pt x="87" y="1107"/>
                  </a:cubicBezTo>
                  <a:cubicBezTo>
                    <a:pt x="1" y="1798"/>
                    <a:pt x="986" y="1746"/>
                    <a:pt x="1642" y="1781"/>
                  </a:cubicBezTo>
                  <a:cubicBezTo>
                    <a:pt x="2299" y="1556"/>
                    <a:pt x="3422" y="2005"/>
                    <a:pt x="3474" y="813"/>
                  </a:cubicBezTo>
                  <a:cubicBezTo>
                    <a:pt x="3488" y="284"/>
                    <a:pt x="2986" y="46"/>
                    <a:pt x="2519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19" name="Google Shape;3219;p71"/>
            <p:cNvSpPr/>
            <p:nvPr/>
          </p:nvSpPr>
          <p:spPr>
            <a:xfrm>
              <a:off x="6595650" y="1204100"/>
              <a:ext cx="81075" cy="41800"/>
            </a:xfrm>
            <a:custGeom>
              <a:avLst/>
              <a:gdLst/>
              <a:ahLst/>
              <a:cxnLst/>
              <a:rect l="l" t="t" r="r" b="b"/>
              <a:pathLst>
                <a:path w="3243" h="1672" extrusionOk="0">
                  <a:moveTo>
                    <a:pt x="1466" y="121"/>
                  </a:moveTo>
                  <a:cubicBezTo>
                    <a:pt x="1366" y="163"/>
                    <a:pt x="1241" y="173"/>
                    <a:pt x="1106" y="173"/>
                  </a:cubicBezTo>
                  <a:cubicBezTo>
                    <a:pt x="987" y="173"/>
                    <a:pt x="861" y="165"/>
                    <a:pt x="738" y="165"/>
                  </a:cubicBezTo>
                  <a:cubicBezTo>
                    <a:pt x="371" y="165"/>
                    <a:pt x="34" y="234"/>
                    <a:pt x="14" y="778"/>
                  </a:cubicBezTo>
                  <a:cubicBezTo>
                    <a:pt x="0" y="1593"/>
                    <a:pt x="628" y="1660"/>
                    <a:pt x="1232" y="1660"/>
                  </a:cubicBezTo>
                  <a:cubicBezTo>
                    <a:pt x="1352" y="1660"/>
                    <a:pt x="1472" y="1658"/>
                    <a:pt x="1585" y="1658"/>
                  </a:cubicBezTo>
                  <a:cubicBezTo>
                    <a:pt x="1627" y="1658"/>
                    <a:pt x="1668" y="1658"/>
                    <a:pt x="1708" y="1659"/>
                  </a:cubicBezTo>
                  <a:cubicBezTo>
                    <a:pt x="1826" y="1666"/>
                    <a:pt x="1954" y="1672"/>
                    <a:pt x="2085" y="1672"/>
                  </a:cubicBezTo>
                  <a:cubicBezTo>
                    <a:pt x="2644" y="1672"/>
                    <a:pt x="3242" y="1563"/>
                    <a:pt x="3228" y="933"/>
                  </a:cubicBezTo>
                  <a:cubicBezTo>
                    <a:pt x="3194" y="0"/>
                    <a:pt x="2209" y="207"/>
                    <a:pt x="1466" y="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20" name="Google Shape;3220;p71"/>
            <p:cNvSpPr/>
            <p:nvPr/>
          </p:nvSpPr>
          <p:spPr>
            <a:xfrm>
              <a:off x="5040350" y="1034625"/>
              <a:ext cx="81550" cy="46975"/>
            </a:xfrm>
            <a:custGeom>
              <a:avLst/>
              <a:gdLst/>
              <a:ahLst/>
              <a:cxnLst/>
              <a:rect l="l" t="t" r="r" b="b"/>
              <a:pathLst>
                <a:path w="3262" h="1879" extrusionOk="0">
                  <a:moveTo>
                    <a:pt x="1625" y="1"/>
                  </a:moveTo>
                  <a:cubicBezTo>
                    <a:pt x="803" y="1"/>
                    <a:pt x="279" y="461"/>
                    <a:pt x="99" y="1249"/>
                  </a:cubicBezTo>
                  <a:cubicBezTo>
                    <a:pt x="0" y="1616"/>
                    <a:pt x="339" y="1879"/>
                    <a:pt x="645" y="1879"/>
                  </a:cubicBezTo>
                  <a:cubicBezTo>
                    <a:pt x="714" y="1879"/>
                    <a:pt x="781" y="1865"/>
                    <a:pt x="842" y="1837"/>
                  </a:cubicBezTo>
                  <a:cubicBezTo>
                    <a:pt x="1620" y="1474"/>
                    <a:pt x="2829" y="1750"/>
                    <a:pt x="3106" y="800"/>
                  </a:cubicBezTo>
                  <a:cubicBezTo>
                    <a:pt x="3261" y="229"/>
                    <a:pt x="2363" y="22"/>
                    <a:pt x="1758" y="5"/>
                  </a:cubicBezTo>
                  <a:cubicBezTo>
                    <a:pt x="1713" y="2"/>
                    <a:pt x="1668" y="1"/>
                    <a:pt x="16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21" name="Google Shape;3221;p71"/>
            <p:cNvSpPr/>
            <p:nvPr/>
          </p:nvSpPr>
          <p:spPr>
            <a:xfrm>
              <a:off x="6380950" y="3302475"/>
              <a:ext cx="77800" cy="40225"/>
            </a:xfrm>
            <a:custGeom>
              <a:avLst/>
              <a:gdLst/>
              <a:ahLst/>
              <a:cxnLst/>
              <a:rect l="l" t="t" r="r" b="b"/>
              <a:pathLst>
                <a:path w="3112" h="1609" extrusionOk="0">
                  <a:moveTo>
                    <a:pt x="843" y="80"/>
                  </a:moveTo>
                  <a:cubicBezTo>
                    <a:pt x="352" y="80"/>
                    <a:pt x="1" y="466"/>
                    <a:pt x="65" y="882"/>
                  </a:cubicBezTo>
                  <a:cubicBezTo>
                    <a:pt x="161" y="1545"/>
                    <a:pt x="602" y="1578"/>
                    <a:pt x="1054" y="1578"/>
                  </a:cubicBezTo>
                  <a:cubicBezTo>
                    <a:pt x="1103" y="1578"/>
                    <a:pt x="1152" y="1577"/>
                    <a:pt x="1201" y="1577"/>
                  </a:cubicBezTo>
                  <a:cubicBezTo>
                    <a:pt x="1347" y="1577"/>
                    <a:pt x="1491" y="1581"/>
                    <a:pt x="1620" y="1608"/>
                  </a:cubicBezTo>
                  <a:cubicBezTo>
                    <a:pt x="1746" y="1549"/>
                    <a:pt x="1903" y="1535"/>
                    <a:pt x="2065" y="1535"/>
                  </a:cubicBezTo>
                  <a:cubicBezTo>
                    <a:pt x="2212" y="1535"/>
                    <a:pt x="2363" y="1547"/>
                    <a:pt x="2502" y="1547"/>
                  </a:cubicBezTo>
                  <a:cubicBezTo>
                    <a:pt x="2845" y="1547"/>
                    <a:pt x="3112" y="1478"/>
                    <a:pt x="3037" y="1003"/>
                  </a:cubicBezTo>
                  <a:cubicBezTo>
                    <a:pt x="2882" y="1"/>
                    <a:pt x="1741" y="191"/>
                    <a:pt x="963" y="87"/>
                  </a:cubicBezTo>
                  <a:cubicBezTo>
                    <a:pt x="923" y="82"/>
                    <a:pt x="882" y="80"/>
                    <a:pt x="843" y="8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22" name="Google Shape;3222;p71"/>
            <p:cNvSpPr/>
            <p:nvPr/>
          </p:nvSpPr>
          <p:spPr>
            <a:xfrm>
              <a:off x="4384825" y="996700"/>
              <a:ext cx="62025" cy="39775"/>
            </a:xfrm>
            <a:custGeom>
              <a:avLst/>
              <a:gdLst/>
              <a:ahLst/>
              <a:cxnLst/>
              <a:rect l="l" t="t" r="r" b="b"/>
              <a:pathLst>
                <a:path w="2481" h="1591" extrusionOk="0">
                  <a:moveTo>
                    <a:pt x="1811" y="155"/>
                  </a:moveTo>
                  <a:cubicBezTo>
                    <a:pt x="1713" y="155"/>
                    <a:pt x="1613" y="168"/>
                    <a:pt x="1521" y="191"/>
                  </a:cubicBezTo>
                  <a:cubicBezTo>
                    <a:pt x="985" y="312"/>
                    <a:pt x="121" y="1"/>
                    <a:pt x="52" y="917"/>
                  </a:cubicBezTo>
                  <a:cubicBezTo>
                    <a:pt x="0" y="1487"/>
                    <a:pt x="536" y="1574"/>
                    <a:pt x="1054" y="1591"/>
                  </a:cubicBezTo>
                  <a:cubicBezTo>
                    <a:pt x="1573" y="1418"/>
                    <a:pt x="2385" y="1556"/>
                    <a:pt x="2454" y="727"/>
                  </a:cubicBezTo>
                  <a:cubicBezTo>
                    <a:pt x="2481" y="311"/>
                    <a:pt x="2153" y="155"/>
                    <a:pt x="1811" y="15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23" name="Google Shape;3223;p71"/>
            <p:cNvSpPr/>
            <p:nvPr/>
          </p:nvSpPr>
          <p:spPr>
            <a:xfrm>
              <a:off x="2100625" y="1004500"/>
              <a:ext cx="520200" cy="95050"/>
            </a:xfrm>
            <a:custGeom>
              <a:avLst/>
              <a:gdLst/>
              <a:ahLst/>
              <a:cxnLst/>
              <a:rect l="l" t="t" r="r" b="b"/>
              <a:pathLst>
                <a:path w="20808" h="3802" extrusionOk="0">
                  <a:moveTo>
                    <a:pt x="20756" y="0"/>
                  </a:moveTo>
                  <a:lnTo>
                    <a:pt x="20738" y="17"/>
                  </a:lnTo>
                  <a:lnTo>
                    <a:pt x="20773" y="17"/>
                  </a:lnTo>
                  <a:lnTo>
                    <a:pt x="20808" y="0"/>
                  </a:lnTo>
                  <a:close/>
                  <a:moveTo>
                    <a:pt x="1" y="3785"/>
                  </a:moveTo>
                  <a:lnTo>
                    <a:pt x="1" y="3802"/>
                  </a:lnTo>
                  <a:lnTo>
                    <a:pt x="18" y="3802"/>
                  </a:lnTo>
                  <a:lnTo>
                    <a:pt x="18" y="3785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24" name="Google Shape;3224;p71"/>
            <p:cNvSpPr/>
            <p:nvPr/>
          </p:nvSpPr>
          <p:spPr>
            <a:xfrm>
              <a:off x="233350" y="949250"/>
              <a:ext cx="3232550" cy="3802300"/>
            </a:xfrm>
            <a:custGeom>
              <a:avLst/>
              <a:gdLst/>
              <a:ahLst/>
              <a:cxnLst/>
              <a:rect l="l" t="t" r="r" b="b"/>
              <a:pathLst>
                <a:path w="129302" h="152092" extrusionOk="0">
                  <a:moveTo>
                    <a:pt x="97270" y="1644"/>
                  </a:moveTo>
                  <a:cubicBezTo>
                    <a:pt x="97347" y="1644"/>
                    <a:pt x="97424" y="1648"/>
                    <a:pt x="97503" y="1657"/>
                  </a:cubicBezTo>
                  <a:cubicBezTo>
                    <a:pt x="97555" y="1674"/>
                    <a:pt x="97607" y="1692"/>
                    <a:pt x="97642" y="1709"/>
                  </a:cubicBezTo>
                  <a:lnTo>
                    <a:pt x="95601" y="2170"/>
                  </a:lnTo>
                  <a:lnTo>
                    <a:pt x="95601" y="2170"/>
                  </a:lnTo>
                  <a:cubicBezTo>
                    <a:pt x="96129" y="1917"/>
                    <a:pt x="96661" y="1644"/>
                    <a:pt x="97270" y="1644"/>
                  </a:cubicBezTo>
                  <a:close/>
                  <a:moveTo>
                    <a:pt x="95473" y="2210"/>
                  </a:moveTo>
                  <a:lnTo>
                    <a:pt x="95447" y="2227"/>
                  </a:lnTo>
                  <a:lnTo>
                    <a:pt x="95429" y="2227"/>
                  </a:lnTo>
                  <a:lnTo>
                    <a:pt x="95464" y="2210"/>
                  </a:lnTo>
                  <a:close/>
                  <a:moveTo>
                    <a:pt x="68358" y="8951"/>
                  </a:moveTo>
                  <a:cubicBezTo>
                    <a:pt x="68553" y="8951"/>
                    <a:pt x="68761" y="9049"/>
                    <a:pt x="68989" y="9313"/>
                  </a:cubicBezTo>
                  <a:cubicBezTo>
                    <a:pt x="69208" y="9280"/>
                    <a:pt x="69420" y="9268"/>
                    <a:pt x="69634" y="9268"/>
                  </a:cubicBezTo>
                  <a:cubicBezTo>
                    <a:pt x="69758" y="9268"/>
                    <a:pt x="69882" y="9272"/>
                    <a:pt x="70008" y="9278"/>
                  </a:cubicBezTo>
                  <a:cubicBezTo>
                    <a:pt x="70061" y="9286"/>
                    <a:pt x="70117" y="9289"/>
                    <a:pt x="70177" y="9289"/>
                  </a:cubicBezTo>
                  <a:cubicBezTo>
                    <a:pt x="70522" y="9289"/>
                    <a:pt x="70965" y="9176"/>
                    <a:pt x="71318" y="9176"/>
                  </a:cubicBezTo>
                  <a:cubicBezTo>
                    <a:pt x="71841" y="9176"/>
                    <a:pt x="72167" y="9425"/>
                    <a:pt x="71685" y="10661"/>
                  </a:cubicBezTo>
                  <a:cubicBezTo>
                    <a:pt x="71581" y="10937"/>
                    <a:pt x="71823" y="11265"/>
                    <a:pt x="72151" y="11386"/>
                  </a:cubicBezTo>
                  <a:cubicBezTo>
                    <a:pt x="72428" y="11438"/>
                    <a:pt x="72722" y="11490"/>
                    <a:pt x="72998" y="11507"/>
                  </a:cubicBezTo>
                  <a:cubicBezTo>
                    <a:pt x="72652" y="11922"/>
                    <a:pt x="72359" y="12406"/>
                    <a:pt x="71927" y="12717"/>
                  </a:cubicBezTo>
                  <a:cubicBezTo>
                    <a:pt x="71831" y="12786"/>
                    <a:pt x="71741" y="12813"/>
                    <a:pt x="71654" y="12813"/>
                  </a:cubicBezTo>
                  <a:cubicBezTo>
                    <a:pt x="71349" y="12813"/>
                    <a:pt x="71090" y="12473"/>
                    <a:pt x="70821" y="12406"/>
                  </a:cubicBezTo>
                  <a:cubicBezTo>
                    <a:pt x="69127" y="11939"/>
                    <a:pt x="69334" y="10488"/>
                    <a:pt x="68989" y="9313"/>
                  </a:cubicBezTo>
                  <a:lnTo>
                    <a:pt x="67330" y="9520"/>
                  </a:lnTo>
                  <a:cubicBezTo>
                    <a:pt x="67668" y="9295"/>
                    <a:pt x="67992" y="8951"/>
                    <a:pt x="68358" y="8951"/>
                  </a:cubicBezTo>
                  <a:close/>
                  <a:moveTo>
                    <a:pt x="51546" y="12467"/>
                  </a:moveTo>
                  <a:cubicBezTo>
                    <a:pt x="51593" y="12467"/>
                    <a:pt x="51647" y="12470"/>
                    <a:pt x="51707" y="12475"/>
                  </a:cubicBezTo>
                  <a:cubicBezTo>
                    <a:pt x="51897" y="12648"/>
                    <a:pt x="52157" y="12890"/>
                    <a:pt x="52433" y="13115"/>
                  </a:cubicBezTo>
                  <a:cubicBezTo>
                    <a:pt x="52260" y="13270"/>
                    <a:pt x="52053" y="13374"/>
                    <a:pt x="51845" y="13460"/>
                  </a:cubicBezTo>
                  <a:cubicBezTo>
                    <a:pt x="51802" y="13467"/>
                    <a:pt x="51764" y="13470"/>
                    <a:pt x="51729" y="13470"/>
                  </a:cubicBezTo>
                  <a:cubicBezTo>
                    <a:pt x="51300" y="13470"/>
                    <a:pt x="51439" y="13007"/>
                    <a:pt x="51327" y="12752"/>
                  </a:cubicBezTo>
                  <a:cubicBezTo>
                    <a:pt x="51225" y="12548"/>
                    <a:pt x="51295" y="12467"/>
                    <a:pt x="51546" y="12467"/>
                  </a:cubicBezTo>
                  <a:close/>
                  <a:moveTo>
                    <a:pt x="55481" y="12549"/>
                  </a:moveTo>
                  <a:cubicBezTo>
                    <a:pt x="55526" y="12549"/>
                    <a:pt x="55570" y="12553"/>
                    <a:pt x="55613" y="12562"/>
                  </a:cubicBezTo>
                  <a:lnTo>
                    <a:pt x="54576" y="13789"/>
                  </a:lnTo>
                  <a:lnTo>
                    <a:pt x="53954" y="13184"/>
                  </a:lnTo>
                  <a:cubicBezTo>
                    <a:pt x="54420" y="12976"/>
                    <a:pt x="54870" y="12752"/>
                    <a:pt x="55336" y="12562"/>
                  </a:cubicBezTo>
                  <a:cubicBezTo>
                    <a:pt x="55388" y="12553"/>
                    <a:pt x="55436" y="12549"/>
                    <a:pt x="55481" y="12549"/>
                  </a:cubicBezTo>
                  <a:close/>
                  <a:moveTo>
                    <a:pt x="116966" y="0"/>
                  </a:moveTo>
                  <a:cubicBezTo>
                    <a:pt x="112339" y="0"/>
                    <a:pt x="107712" y="747"/>
                    <a:pt x="103085" y="1035"/>
                  </a:cubicBezTo>
                  <a:cubicBezTo>
                    <a:pt x="101910" y="1104"/>
                    <a:pt x="100735" y="983"/>
                    <a:pt x="99542" y="1260"/>
                  </a:cubicBezTo>
                  <a:cubicBezTo>
                    <a:pt x="99533" y="1262"/>
                    <a:pt x="99523" y="1263"/>
                    <a:pt x="99512" y="1263"/>
                  </a:cubicBezTo>
                  <a:cubicBezTo>
                    <a:pt x="99194" y="1263"/>
                    <a:pt x="98389" y="307"/>
                    <a:pt x="97503" y="240"/>
                  </a:cubicBezTo>
                  <a:cubicBezTo>
                    <a:pt x="96554" y="172"/>
                    <a:pt x="95607" y="143"/>
                    <a:pt x="94661" y="143"/>
                  </a:cubicBezTo>
                  <a:cubicBezTo>
                    <a:pt x="91541" y="143"/>
                    <a:pt x="88432" y="459"/>
                    <a:pt x="85303" y="724"/>
                  </a:cubicBezTo>
                  <a:cubicBezTo>
                    <a:pt x="83379" y="875"/>
                    <a:pt x="81549" y="1637"/>
                    <a:pt x="79578" y="1637"/>
                  </a:cubicBezTo>
                  <a:cubicBezTo>
                    <a:pt x="79300" y="1637"/>
                    <a:pt x="79020" y="1622"/>
                    <a:pt x="78736" y="1588"/>
                  </a:cubicBezTo>
                  <a:cubicBezTo>
                    <a:pt x="78573" y="1568"/>
                    <a:pt x="78403" y="1557"/>
                    <a:pt x="78229" y="1557"/>
                  </a:cubicBezTo>
                  <a:cubicBezTo>
                    <a:pt x="77349" y="1557"/>
                    <a:pt x="76386" y="1840"/>
                    <a:pt x="75953" y="2677"/>
                  </a:cubicBezTo>
                  <a:cubicBezTo>
                    <a:pt x="75538" y="3489"/>
                    <a:pt x="76333" y="4163"/>
                    <a:pt x="76956" y="4750"/>
                  </a:cubicBezTo>
                  <a:cubicBezTo>
                    <a:pt x="77215" y="4992"/>
                    <a:pt x="77232" y="5511"/>
                    <a:pt x="77370" y="5891"/>
                  </a:cubicBezTo>
                  <a:cubicBezTo>
                    <a:pt x="77348" y="5890"/>
                    <a:pt x="77325" y="5889"/>
                    <a:pt x="77301" y="5889"/>
                  </a:cubicBezTo>
                  <a:cubicBezTo>
                    <a:pt x="77154" y="5889"/>
                    <a:pt x="76988" y="5912"/>
                    <a:pt x="76844" y="5912"/>
                  </a:cubicBezTo>
                  <a:cubicBezTo>
                    <a:pt x="76726" y="5912"/>
                    <a:pt x="76623" y="5896"/>
                    <a:pt x="76558" y="5839"/>
                  </a:cubicBezTo>
                  <a:cubicBezTo>
                    <a:pt x="76285" y="5586"/>
                    <a:pt x="76034" y="5489"/>
                    <a:pt x="75796" y="5489"/>
                  </a:cubicBezTo>
                  <a:cubicBezTo>
                    <a:pt x="75417" y="5489"/>
                    <a:pt x="75070" y="5733"/>
                    <a:pt x="74709" y="5977"/>
                  </a:cubicBezTo>
                  <a:lnTo>
                    <a:pt x="74709" y="5995"/>
                  </a:lnTo>
                  <a:lnTo>
                    <a:pt x="74692" y="5995"/>
                  </a:lnTo>
                  <a:cubicBezTo>
                    <a:pt x="74415" y="6358"/>
                    <a:pt x="73707" y="6479"/>
                    <a:pt x="73897" y="7066"/>
                  </a:cubicBezTo>
                  <a:cubicBezTo>
                    <a:pt x="74104" y="7654"/>
                    <a:pt x="74761" y="7671"/>
                    <a:pt x="75331" y="7723"/>
                  </a:cubicBezTo>
                  <a:lnTo>
                    <a:pt x="75625" y="7723"/>
                  </a:lnTo>
                  <a:lnTo>
                    <a:pt x="77146" y="7982"/>
                  </a:lnTo>
                  <a:cubicBezTo>
                    <a:pt x="76904" y="8068"/>
                    <a:pt x="76662" y="8120"/>
                    <a:pt x="76403" y="8120"/>
                  </a:cubicBezTo>
                  <a:cubicBezTo>
                    <a:pt x="76178" y="8103"/>
                    <a:pt x="75970" y="7930"/>
                    <a:pt x="75729" y="7861"/>
                  </a:cubicBezTo>
                  <a:cubicBezTo>
                    <a:pt x="75594" y="7823"/>
                    <a:pt x="75464" y="7807"/>
                    <a:pt x="75337" y="7807"/>
                  </a:cubicBezTo>
                  <a:cubicBezTo>
                    <a:pt x="74777" y="7807"/>
                    <a:pt x="74273" y="8116"/>
                    <a:pt x="73724" y="8172"/>
                  </a:cubicBezTo>
                  <a:cubicBezTo>
                    <a:pt x="73717" y="8173"/>
                    <a:pt x="73710" y="8174"/>
                    <a:pt x="73702" y="8174"/>
                  </a:cubicBezTo>
                  <a:cubicBezTo>
                    <a:pt x="73450" y="8174"/>
                    <a:pt x="72913" y="7613"/>
                    <a:pt x="72946" y="7394"/>
                  </a:cubicBezTo>
                  <a:cubicBezTo>
                    <a:pt x="73102" y="6479"/>
                    <a:pt x="73810" y="6098"/>
                    <a:pt x="74674" y="5995"/>
                  </a:cubicBezTo>
                  <a:lnTo>
                    <a:pt x="74674" y="5977"/>
                  </a:lnTo>
                  <a:cubicBezTo>
                    <a:pt x="74726" y="5545"/>
                    <a:pt x="74830" y="5113"/>
                    <a:pt x="74951" y="4681"/>
                  </a:cubicBezTo>
                  <a:cubicBezTo>
                    <a:pt x="75072" y="4370"/>
                    <a:pt x="75435" y="4076"/>
                    <a:pt x="75124" y="3748"/>
                  </a:cubicBezTo>
                  <a:cubicBezTo>
                    <a:pt x="74832" y="3467"/>
                    <a:pt x="74483" y="3396"/>
                    <a:pt x="74119" y="3396"/>
                  </a:cubicBezTo>
                  <a:cubicBezTo>
                    <a:pt x="73856" y="3396"/>
                    <a:pt x="73587" y="3433"/>
                    <a:pt x="73326" y="3454"/>
                  </a:cubicBezTo>
                  <a:cubicBezTo>
                    <a:pt x="72946" y="3506"/>
                    <a:pt x="72756" y="3748"/>
                    <a:pt x="72704" y="4180"/>
                  </a:cubicBezTo>
                  <a:cubicBezTo>
                    <a:pt x="72601" y="5252"/>
                    <a:pt x="72134" y="6098"/>
                    <a:pt x="70959" y="6340"/>
                  </a:cubicBezTo>
                  <a:cubicBezTo>
                    <a:pt x="70855" y="6427"/>
                    <a:pt x="70769" y="6513"/>
                    <a:pt x="70665" y="6617"/>
                  </a:cubicBezTo>
                  <a:cubicBezTo>
                    <a:pt x="70786" y="6859"/>
                    <a:pt x="70924" y="7083"/>
                    <a:pt x="71097" y="7291"/>
                  </a:cubicBezTo>
                  <a:cubicBezTo>
                    <a:pt x="71304" y="7412"/>
                    <a:pt x="71546" y="7515"/>
                    <a:pt x="71788" y="7567"/>
                  </a:cubicBezTo>
                  <a:cubicBezTo>
                    <a:pt x="71650" y="7550"/>
                    <a:pt x="71512" y="7541"/>
                    <a:pt x="71374" y="7541"/>
                  </a:cubicBezTo>
                  <a:cubicBezTo>
                    <a:pt x="71235" y="7541"/>
                    <a:pt x="71097" y="7550"/>
                    <a:pt x="70959" y="7567"/>
                  </a:cubicBezTo>
                  <a:cubicBezTo>
                    <a:pt x="70569" y="7671"/>
                    <a:pt x="70173" y="7708"/>
                    <a:pt x="69775" y="7708"/>
                  </a:cubicBezTo>
                  <a:cubicBezTo>
                    <a:pt x="68812" y="7708"/>
                    <a:pt x="67832" y="7494"/>
                    <a:pt x="66868" y="7494"/>
                  </a:cubicBezTo>
                  <a:cubicBezTo>
                    <a:pt x="66108" y="7494"/>
                    <a:pt x="65357" y="7627"/>
                    <a:pt x="64634" y="8103"/>
                  </a:cubicBezTo>
                  <a:cubicBezTo>
                    <a:pt x="64271" y="8345"/>
                    <a:pt x="63580" y="8379"/>
                    <a:pt x="63666" y="8863"/>
                  </a:cubicBezTo>
                  <a:cubicBezTo>
                    <a:pt x="63752" y="9382"/>
                    <a:pt x="64167" y="9900"/>
                    <a:pt x="64547" y="10315"/>
                  </a:cubicBezTo>
                  <a:cubicBezTo>
                    <a:pt x="64666" y="10447"/>
                    <a:pt x="64798" y="10498"/>
                    <a:pt x="64939" y="10498"/>
                  </a:cubicBezTo>
                  <a:cubicBezTo>
                    <a:pt x="65148" y="10498"/>
                    <a:pt x="65375" y="10387"/>
                    <a:pt x="65602" y="10263"/>
                  </a:cubicBezTo>
                  <a:cubicBezTo>
                    <a:pt x="66124" y="9977"/>
                    <a:pt x="66711" y="9789"/>
                    <a:pt x="67269" y="9556"/>
                  </a:cubicBezTo>
                  <a:lnTo>
                    <a:pt x="67269" y="9556"/>
                  </a:lnTo>
                  <a:cubicBezTo>
                    <a:pt x="66173" y="11022"/>
                    <a:pt x="64072" y="10911"/>
                    <a:pt x="62975" y="11974"/>
                  </a:cubicBezTo>
                  <a:cubicBezTo>
                    <a:pt x="62086" y="12850"/>
                    <a:pt x="61268" y="13162"/>
                    <a:pt x="60357" y="13162"/>
                  </a:cubicBezTo>
                  <a:cubicBezTo>
                    <a:pt x="59993" y="13162"/>
                    <a:pt x="59613" y="13112"/>
                    <a:pt x="59207" y="13028"/>
                  </a:cubicBezTo>
                  <a:cubicBezTo>
                    <a:pt x="58430" y="12873"/>
                    <a:pt x="57687" y="12510"/>
                    <a:pt x="56926" y="12233"/>
                  </a:cubicBezTo>
                  <a:cubicBezTo>
                    <a:pt x="57173" y="12050"/>
                    <a:pt x="57402" y="11981"/>
                    <a:pt x="57619" y="11981"/>
                  </a:cubicBezTo>
                  <a:cubicBezTo>
                    <a:pt x="58162" y="11981"/>
                    <a:pt x="58632" y="12416"/>
                    <a:pt x="59138" y="12613"/>
                  </a:cubicBezTo>
                  <a:cubicBezTo>
                    <a:pt x="59332" y="12687"/>
                    <a:pt x="59512" y="12718"/>
                    <a:pt x="59680" y="12718"/>
                  </a:cubicBezTo>
                  <a:cubicBezTo>
                    <a:pt x="60502" y="12718"/>
                    <a:pt x="61062" y="11967"/>
                    <a:pt x="61765" y="11680"/>
                  </a:cubicBezTo>
                  <a:cubicBezTo>
                    <a:pt x="62404" y="11421"/>
                    <a:pt x="61903" y="10851"/>
                    <a:pt x="61661" y="10384"/>
                  </a:cubicBezTo>
                  <a:cubicBezTo>
                    <a:pt x="61454" y="9987"/>
                    <a:pt x="61921" y="9745"/>
                    <a:pt x="62249" y="9537"/>
                  </a:cubicBezTo>
                  <a:cubicBezTo>
                    <a:pt x="62664" y="9295"/>
                    <a:pt x="63441" y="9226"/>
                    <a:pt x="63182" y="8518"/>
                  </a:cubicBezTo>
                  <a:cubicBezTo>
                    <a:pt x="63018" y="8098"/>
                    <a:pt x="62703" y="8030"/>
                    <a:pt x="62354" y="8030"/>
                  </a:cubicBezTo>
                  <a:cubicBezTo>
                    <a:pt x="62187" y="8030"/>
                    <a:pt x="62013" y="8045"/>
                    <a:pt x="61845" y="8045"/>
                  </a:cubicBezTo>
                  <a:cubicBezTo>
                    <a:pt x="61771" y="8045"/>
                    <a:pt x="61698" y="8042"/>
                    <a:pt x="61627" y="8034"/>
                  </a:cubicBezTo>
                  <a:cubicBezTo>
                    <a:pt x="61564" y="8027"/>
                    <a:pt x="61502" y="8024"/>
                    <a:pt x="61440" y="8024"/>
                  </a:cubicBezTo>
                  <a:cubicBezTo>
                    <a:pt x="60620" y="8024"/>
                    <a:pt x="59973" y="8583"/>
                    <a:pt x="59080" y="8583"/>
                  </a:cubicBezTo>
                  <a:cubicBezTo>
                    <a:pt x="59004" y="8583"/>
                    <a:pt x="58925" y="8579"/>
                    <a:pt x="58844" y="8570"/>
                  </a:cubicBezTo>
                  <a:cubicBezTo>
                    <a:pt x="57410" y="8414"/>
                    <a:pt x="56391" y="7671"/>
                    <a:pt x="55181" y="7187"/>
                  </a:cubicBezTo>
                  <a:cubicBezTo>
                    <a:pt x="54440" y="6892"/>
                    <a:pt x="53723" y="6767"/>
                    <a:pt x="53025" y="6767"/>
                  </a:cubicBezTo>
                  <a:cubicBezTo>
                    <a:pt x="51022" y="6767"/>
                    <a:pt x="49177" y="7799"/>
                    <a:pt x="47370" y="8812"/>
                  </a:cubicBezTo>
                  <a:cubicBezTo>
                    <a:pt x="46903" y="9071"/>
                    <a:pt x="46765" y="9434"/>
                    <a:pt x="46972" y="9969"/>
                  </a:cubicBezTo>
                  <a:cubicBezTo>
                    <a:pt x="47155" y="10426"/>
                    <a:pt x="47351" y="10748"/>
                    <a:pt x="47819" y="10748"/>
                  </a:cubicBezTo>
                  <a:cubicBezTo>
                    <a:pt x="47883" y="10748"/>
                    <a:pt x="47952" y="10742"/>
                    <a:pt x="48026" y="10730"/>
                  </a:cubicBezTo>
                  <a:lnTo>
                    <a:pt x="50498" y="10280"/>
                  </a:lnTo>
                  <a:cubicBezTo>
                    <a:pt x="50618" y="10263"/>
                    <a:pt x="50739" y="10229"/>
                    <a:pt x="50878" y="10194"/>
                  </a:cubicBezTo>
                  <a:lnTo>
                    <a:pt x="50878" y="10194"/>
                  </a:lnTo>
                  <a:cubicBezTo>
                    <a:pt x="50878" y="10298"/>
                    <a:pt x="50860" y="10401"/>
                    <a:pt x="50860" y="10505"/>
                  </a:cubicBezTo>
                  <a:cubicBezTo>
                    <a:pt x="50614" y="11663"/>
                    <a:pt x="50148" y="12321"/>
                    <a:pt x="49280" y="12321"/>
                  </a:cubicBezTo>
                  <a:cubicBezTo>
                    <a:pt x="48931" y="12321"/>
                    <a:pt x="48517" y="12214"/>
                    <a:pt x="48026" y="11991"/>
                  </a:cubicBezTo>
                  <a:cubicBezTo>
                    <a:pt x="46374" y="11254"/>
                    <a:pt x="44693" y="10979"/>
                    <a:pt x="42955" y="10979"/>
                  </a:cubicBezTo>
                  <a:cubicBezTo>
                    <a:pt x="42002" y="10979"/>
                    <a:pt x="41033" y="11062"/>
                    <a:pt x="40042" y="11196"/>
                  </a:cubicBezTo>
                  <a:cubicBezTo>
                    <a:pt x="38536" y="11404"/>
                    <a:pt x="37062" y="12285"/>
                    <a:pt x="35569" y="12285"/>
                  </a:cubicBezTo>
                  <a:cubicBezTo>
                    <a:pt x="35195" y="12285"/>
                    <a:pt x="34820" y="12230"/>
                    <a:pt x="34443" y="12095"/>
                  </a:cubicBezTo>
                  <a:cubicBezTo>
                    <a:pt x="32698" y="11490"/>
                    <a:pt x="30900" y="11110"/>
                    <a:pt x="29068" y="10920"/>
                  </a:cubicBezTo>
                  <a:cubicBezTo>
                    <a:pt x="27080" y="10698"/>
                    <a:pt x="25171" y="10202"/>
                    <a:pt x="23146" y="10202"/>
                  </a:cubicBezTo>
                  <a:cubicBezTo>
                    <a:pt x="22337" y="10202"/>
                    <a:pt x="21510" y="10281"/>
                    <a:pt x="20652" y="10488"/>
                  </a:cubicBezTo>
                  <a:cubicBezTo>
                    <a:pt x="18383" y="11055"/>
                    <a:pt x="16215" y="12269"/>
                    <a:pt x="13793" y="12269"/>
                  </a:cubicBezTo>
                  <a:cubicBezTo>
                    <a:pt x="13559" y="12269"/>
                    <a:pt x="13322" y="12258"/>
                    <a:pt x="13083" y="12233"/>
                  </a:cubicBezTo>
                  <a:cubicBezTo>
                    <a:pt x="13049" y="12230"/>
                    <a:pt x="13015" y="12229"/>
                    <a:pt x="12982" y="12229"/>
                  </a:cubicBezTo>
                  <a:cubicBezTo>
                    <a:pt x="12473" y="12229"/>
                    <a:pt x="12176" y="12605"/>
                    <a:pt x="12323" y="13287"/>
                  </a:cubicBezTo>
                  <a:cubicBezTo>
                    <a:pt x="12498" y="14071"/>
                    <a:pt x="12325" y="14707"/>
                    <a:pt x="11687" y="14707"/>
                  </a:cubicBezTo>
                  <a:cubicBezTo>
                    <a:pt x="11510" y="14707"/>
                    <a:pt x="11296" y="14658"/>
                    <a:pt x="11044" y="14549"/>
                  </a:cubicBezTo>
                  <a:cubicBezTo>
                    <a:pt x="10655" y="14378"/>
                    <a:pt x="10292" y="14308"/>
                    <a:pt x="9947" y="14308"/>
                  </a:cubicBezTo>
                  <a:cubicBezTo>
                    <a:pt x="9034" y="14308"/>
                    <a:pt x="8242" y="14801"/>
                    <a:pt x="7415" y="15240"/>
                  </a:cubicBezTo>
                  <a:cubicBezTo>
                    <a:pt x="6965" y="15482"/>
                    <a:pt x="6672" y="15914"/>
                    <a:pt x="6879" y="16467"/>
                  </a:cubicBezTo>
                  <a:cubicBezTo>
                    <a:pt x="7027" y="16886"/>
                    <a:pt x="7334" y="16988"/>
                    <a:pt x="7700" y="16988"/>
                  </a:cubicBezTo>
                  <a:cubicBezTo>
                    <a:pt x="7802" y="16988"/>
                    <a:pt x="7910" y="16980"/>
                    <a:pt x="8020" y="16968"/>
                  </a:cubicBezTo>
                  <a:cubicBezTo>
                    <a:pt x="8305" y="16929"/>
                    <a:pt x="8590" y="16910"/>
                    <a:pt x="8875" y="16910"/>
                  </a:cubicBezTo>
                  <a:cubicBezTo>
                    <a:pt x="8970" y="16910"/>
                    <a:pt x="9065" y="16912"/>
                    <a:pt x="9160" y="16917"/>
                  </a:cubicBezTo>
                  <a:cubicBezTo>
                    <a:pt x="9186" y="16919"/>
                    <a:pt x="9214" y="16920"/>
                    <a:pt x="9242" y="16920"/>
                  </a:cubicBezTo>
                  <a:cubicBezTo>
                    <a:pt x="9458" y="16920"/>
                    <a:pt x="9735" y="16862"/>
                    <a:pt x="9947" y="16862"/>
                  </a:cubicBezTo>
                  <a:cubicBezTo>
                    <a:pt x="10131" y="16862"/>
                    <a:pt x="10266" y="16906"/>
                    <a:pt x="10266" y="17072"/>
                  </a:cubicBezTo>
                  <a:cubicBezTo>
                    <a:pt x="10266" y="17498"/>
                    <a:pt x="9728" y="17637"/>
                    <a:pt x="9291" y="17637"/>
                  </a:cubicBezTo>
                  <a:cubicBezTo>
                    <a:pt x="9214" y="17637"/>
                    <a:pt x="9141" y="17633"/>
                    <a:pt x="9074" y="17625"/>
                  </a:cubicBezTo>
                  <a:cubicBezTo>
                    <a:pt x="8873" y="17604"/>
                    <a:pt x="8677" y="17594"/>
                    <a:pt x="8484" y="17594"/>
                  </a:cubicBezTo>
                  <a:cubicBezTo>
                    <a:pt x="6314" y="17594"/>
                    <a:pt x="4587" y="18859"/>
                    <a:pt x="2714" y="19716"/>
                  </a:cubicBezTo>
                  <a:cubicBezTo>
                    <a:pt x="1193" y="20407"/>
                    <a:pt x="2351" y="21548"/>
                    <a:pt x="2282" y="22429"/>
                  </a:cubicBezTo>
                  <a:cubicBezTo>
                    <a:pt x="2264" y="22814"/>
                    <a:pt x="2455" y="22907"/>
                    <a:pt x="2706" y="22907"/>
                  </a:cubicBezTo>
                  <a:cubicBezTo>
                    <a:pt x="2939" y="22907"/>
                    <a:pt x="3223" y="22827"/>
                    <a:pt x="3440" y="22827"/>
                  </a:cubicBezTo>
                  <a:cubicBezTo>
                    <a:pt x="3665" y="22827"/>
                    <a:pt x="3872" y="22982"/>
                    <a:pt x="4079" y="23069"/>
                  </a:cubicBezTo>
                  <a:cubicBezTo>
                    <a:pt x="3924" y="23242"/>
                    <a:pt x="3751" y="23380"/>
                    <a:pt x="3544" y="23501"/>
                  </a:cubicBezTo>
                  <a:cubicBezTo>
                    <a:pt x="2610" y="23881"/>
                    <a:pt x="1643" y="24192"/>
                    <a:pt x="709" y="24589"/>
                  </a:cubicBezTo>
                  <a:cubicBezTo>
                    <a:pt x="329" y="24745"/>
                    <a:pt x="1" y="25142"/>
                    <a:pt x="226" y="25609"/>
                  </a:cubicBezTo>
                  <a:cubicBezTo>
                    <a:pt x="325" y="25816"/>
                    <a:pt x="462" y="25880"/>
                    <a:pt x="615" y="25880"/>
                  </a:cubicBezTo>
                  <a:cubicBezTo>
                    <a:pt x="807" y="25880"/>
                    <a:pt x="1026" y="25778"/>
                    <a:pt x="1228" y="25730"/>
                  </a:cubicBezTo>
                  <a:cubicBezTo>
                    <a:pt x="2248" y="25454"/>
                    <a:pt x="3354" y="25350"/>
                    <a:pt x="4252" y="24866"/>
                  </a:cubicBezTo>
                  <a:cubicBezTo>
                    <a:pt x="4601" y="24679"/>
                    <a:pt x="4965" y="24620"/>
                    <a:pt x="5336" y="24620"/>
                  </a:cubicBezTo>
                  <a:cubicBezTo>
                    <a:pt x="5952" y="24620"/>
                    <a:pt x="6585" y="24782"/>
                    <a:pt x="7191" y="24782"/>
                  </a:cubicBezTo>
                  <a:cubicBezTo>
                    <a:pt x="7702" y="24782"/>
                    <a:pt x="8195" y="24667"/>
                    <a:pt x="8642" y="24244"/>
                  </a:cubicBezTo>
                  <a:cubicBezTo>
                    <a:pt x="9143" y="23760"/>
                    <a:pt x="9627" y="23276"/>
                    <a:pt x="10128" y="22809"/>
                  </a:cubicBezTo>
                  <a:cubicBezTo>
                    <a:pt x="10518" y="22438"/>
                    <a:pt x="10935" y="22335"/>
                    <a:pt x="11366" y="22335"/>
                  </a:cubicBezTo>
                  <a:cubicBezTo>
                    <a:pt x="11904" y="22335"/>
                    <a:pt x="12465" y="22495"/>
                    <a:pt x="13026" y="22495"/>
                  </a:cubicBezTo>
                  <a:cubicBezTo>
                    <a:pt x="13270" y="22495"/>
                    <a:pt x="13515" y="22465"/>
                    <a:pt x="13757" y="22377"/>
                  </a:cubicBezTo>
                  <a:cubicBezTo>
                    <a:pt x="14876" y="21972"/>
                    <a:pt x="15968" y="21278"/>
                    <a:pt x="17215" y="21278"/>
                  </a:cubicBezTo>
                  <a:cubicBezTo>
                    <a:pt x="17721" y="21278"/>
                    <a:pt x="18252" y="21392"/>
                    <a:pt x="18820" y="21686"/>
                  </a:cubicBezTo>
                  <a:cubicBezTo>
                    <a:pt x="20272" y="22429"/>
                    <a:pt x="22242" y="22343"/>
                    <a:pt x="21966" y="24780"/>
                  </a:cubicBezTo>
                  <a:cubicBezTo>
                    <a:pt x="21914" y="25212"/>
                    <a:pt x="22104" y="25868"/>
                    <a:pt x="22415" y="26127"/>
                  </a:cubicBezTo>
                  <a:cubicBezTo>
                    <a:pt x="23746" y="27251"/>
                    <a:pt x="23659" y="29411"/>
                    <a:pt x="23210" y="29981"/>
                  </a:cubicBezTo>
                  <a:cubicBezTo>
                    <a:pt x="22052" y="31485"/>
                    <a:pt x="22484" y="32573"/>
                    <a:pt x="22985" y="33973"/>
                  </a:cubicBezTo>
                  <a:cubicBezTo>
                    <a:pt x="23124" y="34405"/>
                    <a:pt x="22795" y="35045"/>
                    <a:pt x="22553" y="35529"/>
                  </a:cubicBezTo>
                  <a:cubicBezTo>
                    <a:pt x="21447" y="37844"/>
                    <a:pt x="19356" y="39469"/>
                    <a:pt x="18233" y="41802"/>
                  </a:cubicBezTo>
                  <a:cubicBezTo>
                    <a:pt x="17455" y="43409"/>
                    <a:pt x="17058" y="48783"/>
                    <a:pt x="18354" y="49734"/>
                  </a:cubicBezTo>
                  <a:cubicBezTo>
                    <a:pt x="20220" y="51116"/>
                    <a:pt x="19927" y="52862"/>
                    <a:pt x="20238" y="54659"/>
                  </a:cubicBezTo>
                  <a:cubicBezTo>
                    <a:pt x="20428" y="55748"/>
                    <a:pt x="20410" y="57528"/>
                    <a:pt x="20687" y="57752"/>
                  </a:cubicBezTo>
                  <a:cubicBezTo>
                    <a:pt x="22380" y="59083"/>
                    <a:pt x="22242" y="61364"/>
                    <a:pt x="23625" y="62764"/>
                  </a:cubicBezTo>
                  <a:cubicBezTo>
                    <a:pt x="23915" y="63066"/>
                    <a:pt x="24197" y="63258"/>
                    <a:pt x="24508" y="63258"/>
                  </a:cubicBezTo>
                  <a:cubicBezTo>
                    <a:pt x="24660" y="63258"/>
                    <a:pt x="24820" y="63212"/>
                    <a:pt x="24990" y="63110"/>
                  </a:cubicBezTo>
                  <a:cubicBezTo>
                    <a:pt x="25508" y="62816"/>
                    <a:pt x="25526" y="62246"/>
                    <a:pt x="25197" y="61831"/>
                  </a:cubicBezTo>
                  <a:cubicBezTo>
                    <a:pt x="23607" y="59671"/>
                    <a:pt x="23746" y="56888"/>
                    <a:pt x="22536" y="54590"/>
                  </a:cubicBezTo>
                  <a:cubicBezTo>
                    <a:pt x="22415" y="54348"/>
                    <a:pt x="22605" y="53933"/>
                    <a:pt x="22692" y="53605"/>
                  </a:cubicBezTo>
                  <a:cubicBezTo>
                    <a:pt x="22704" y="53568"/>
                    <a:pt x="22878" y="53539"/>
                    <a:pt x="22981" y="53539"/>
                  </a:cubicBezTo>
                  <a:cubicBezTo>
                    <a:pt x="23021" y="53539"/>
                    <a:pt x="23050" y="53543"/>
                    <a:pt x="23054" y="53553"/>
                  </a:cubicBezTo>
                  <a:cubicBezTo>
                    <a:pt x="23175" y="53812"/>
                    <a:pt x="23366" y="54106"/>
                    <a:pt x="23366" y="54400"/>
                  </a:cubicBezTo>
                  <a:cubicBezTo>
                    <a:pt x="23383" y="56819"/>
                    <a:pt x="24973" y="58617"/>
                    <a:pt x="26027" y="60569"/>
                  </a:cubicBezTo>
                  <a:cubicBezTo>
                    <a:pt x="26977" y="62297"/>
                    <a:pt x="28654" y="63663"/>
                    <a:pt x="27720" y="65978"/>
                  </a:cubicBezTo>
                  <a:cubicBezTo>
                    <a:pt x="27530" y="66445"/>
                    <a:pt x="27928" y="66791"/>
                    <a:pt x="28273" y="67136"/>
                  </a:cubicBezTo>
                  <a:cubicBezTo>
                    <a:pt x="29138" y="68000"/>
                    <a:pt x="30226" y="68536"/>
                    <a:pt x="31246" y="69193"/>
                  </a:cubicBezTo>
                  <a:cubicBezTo>
                    <a:pt x="32910" y="70222"/>
                    <a:pt x="34447" y="71516"/>
                    <a:pt x="36422" y="71516"/>
                  </a:cubicBezTo>
                  <a:cubicBezTo>
                    <a:pt x="36867" y="71516"/>
                    <a:pt x="37334" y="71451"/>
                    <a:pt x="37830" y="71301"/>
                  </a:cubicBezTo>
                  <a:cubicBezTo>
                    <a:pt x="37930" y="71272"/>
                    <a:pt x="38022" y="71258"/>
                    <a:pt x="38107" y="71258"/>
                  </a:cubicBezTo>
                  <a:cubicBezTo>
                    <a:pt x="38527" y="71258"/>
                    <a:pt x="38793" y="71582"/>
                    <a:pt x="39023" y="71941"/>
                  </a:cubicBezTo>
                  <a:cubicBezTo>
                    <a:pt x="39748" y="73098"/>
                    <a:pt x="40768" y="73721"/>
                    <a:pt x="42116" y="74032"/>
                  </a:cubicBezTo>
                  <a:cubicBezTo>
                    <a:pt x="43585" y="74360"/>
                    <a:pt x="45296" y="74775"/>
                    <a:pt x="45745" y="76399"/>
                  </a:cubicBezTo>
                  <a:cubicBezTo>
                    <a:pt x="46194" y="78110"/>
                    <a:pt x="47439" y="79112"/>
                    <a:pt x="48648" y="79907"/>
                  </a:cubicBezTo>
                  <a:cubicBezTo>
                    <a:pt x="49237" y="80296"/>
                    <a:pt x="50039" y="81326"/>
                    <a:pt x="50895" y="81326"/>
                  </a:cubicBezTo>
                  <a:cubicBezTo>
                    <a:pt x="51372" y="81326"/>
                    <a:pt x="51865" y="81007"/>
                    <a:pt x="52347" y="80080"/>
                  </a:cubicBezTo>
                  <a:cubicBezTo>
                    <a:pt x="52462" y="79850"/>
                    <a:pt x="52631" y="79714"/>
                    <a:pt x="52813" y="79714"/>
                  </a:cubicBezTo>
                  <a:cubicBezTo>
                    <a:pt x="53013" y="79714"/>
                    <a:pt x="53228" y="79880"/>
                    <a:pt x="53401" y="80270"/>
                  </a:cubicBezTo>
                  <a:cubicBezTo>
                    <a:pt x="54593" y="83156"/>
                    <a:pt x="53919" y="85697"/>
                    <a:pt x="51621" y="87943"/>
                  </a:cubicBezTo>
                  <a:cubicBezTo>
                    <a:pt x="50498" y="89049"/>
                    <a:pt x="49806" y="90604"/>
                    <a:pt x="50774" y="92194"/>
                  </a:cubicBezTo>
                  <a:cubicBezTo>
                    <a:pt x="51085" y="92730"/>
                    <a:pt x="51068" y="92886"/>
                    <a:pt x="50688" y="93283"/>
                  </a:cubicBezTo>
                  <a:cubicBezTo>
                    <a:pt x="49685" y="94337"/>
                    <a:pt x="49703" y="95875"/>
                    <a:pt x="50567" y="96636"/>
                  </a:cubicBezTo>
                  <a:cubicBezTo>
                    <a:pt x="52208" y="98087"/>
                    <a:pt x="52986" y="99971"/>
                    <a:pt x="53971" y="101803"/>
                  </a:cubicBezTo>
                  <a:cubicBezTo>
                    <a:pt x="55440" y="104516"/>
                    <a:pt x="56771" y="107281"/>
                    <a:pt x="59933" y="108629"/>
                  </a:cubicBezTo>
                  <a:cubicBezTo>
                    <a:pt x="61661" y="109372"/>
                    <a:pt x="62629" y="111014"/>
                    <a:pt x="62664" y="113122"/>
                  </a:cubicBezTo>
                  <a:cubicBezTo>
                    <a:pt x="62716" y="116319"/>
                    <a:pt x="62871" y="119516"/>
                    <a:pt x="63096" y="122713"/>
                  </a:cubicBezTo>
                  <a:cubicBezTo>
                    <a:pt x="63251" y="125115"/>
                    <a:pt x="64426" y="127431"/>
                    <a:pt x="63631" y="129920"/>
                  </a:cubicBezTo>
                  <a:cubicBezTo>
                    <a:pt x="63303" y="130922"/>
                    <a:pt x="63459" y="131907"/>
                    <a:pt x="63839" y="132875"/>
                  </a:cubicBezTo>
                  <a:cubicBezTo>
                    <a:pt x="64323" y="134067"/>
                    <a:pt x="64461" y="135363"/>
                    <a:pt x="64288" y="136642"/>
                  </a:cubicBezTo>
                  <a:cubicBezTo>
                    <a:pt x="64184" y="137593"/>
                    <a:pt x="64582" y="138664"/>
                    <a:pt x="65653" y="139148"/>
                  </a:cubicBezTo>
                  <a:cubicBezTo>
                    <a:pt x="65680" y="139159"/>
                    <a:pt x="65711" y="139163"/>
                    <a:pt x="65743" y="139163"/>
                  </a:cubicBezTo>
                  <a:cubicBezTo>
                    <a:pt x="65886" y="139163"/>
                    <a:pt x="66069" y="139076"/>
                    <a:pt x="66205" y="139076"/>
                  </a:cubicBezTo>
                  <a:cubicBezTo>
                    <a:pt x="66332" y="139076"/>
                    <a:pt x="66419" y="139151"/>
                    <a:pt x="66397" y="139442"/>
                  </a:cubicBezTo>
                  <a:cubicBezTo>
                    <a:pt x="66362" y="139995"/>
                    <a:pt x="67071" y="140565"/>
                    <a:pt x="66293" y="141135"/>
                  </a:cubicBezTo>
                  <a:cubicBezTo>
                    <a:pt x="65895" y="141412"/>
                    <a:pt x="65360" y="142259"/>
                    <a:pt x="65774" y="142414"/>
                  </a:cubicBezTo>
                  <a:cubicBezTo>
                    <a:pt x="66898" y="142846"/>
                    <a:pt x="66500" y="143797"/>
                    <a:pt x="66777" y="144488"/>
                  </a:cubicBezTo>
                  <a:cubicBezTo>
                    <a:pt x="67468" y="146164"/>
                    <a:pt x="68505" y="147668"/>
                    <a:pt x="69801" y="148929"/>
                  </a:cubicBezTo>
                  <a:cubicBezTo>
                    <a:pt x="71823" y="150906"/>
                    <a:pt x="74091" y="152091"/>
                    <a:pt x="76808" y="152091"/>
                  </a:cubicBezTo>
                  <a:cubicBezTo>
                    <a:pt x="77226" y="152091"/>
                    <a:pt x="77656" y="152063"/>
                    <a:pt x="78096" y="152005"/>
                  </a:cubicBezTo>
                  <a:cubicBezTo>
                    <a:pt x="78355" y="151953"/>
                    <a:pt x="78580" y="151781"/>
                    <a:pt x="78718" y="151556"/>
                  </a:cubicBezTo>
                  <a:cubicBezTo>
                    <a:pt x="78874" y="151262"/>
                    <a:pt x="78615" y="151038"/>
                    <a:pt x="78355" y="150882"/>
                  </a:cubicBezTo>
                  <a:cubicBezTo>
                    <a:pt x="77595" y="150415"/>
                    <a:pt x="76835" y="149914"/>
                    <a:pt x="76040" y="149482"/>
                  </a:cubicBezTo>
                  <a:cubicBezTo>
                    <a:pt x="73914" y="148342"/>
                    <a:pt x="73551" y="146648"/>
                    <a:pt x="74899" y="144695"/>
                  </a:cubicBezTo>
                  <a:cubicBezTo>
                    <a:pt x="75608" y="143658"/>
                    <a:pt x="75694" y="142570"/>
                    <a:pt x="74173" y="142017"/>
                  </a:cubicBezTo>
                  <a:cubicBezTo>
                    <a:pt x="73707" y="141861"/>
                    <a:pt x="72929" y="141550"/>
                    <a:pt x="73551" y="140997"/>
                  </a:cubicBezTo>
                  <a:cubicBezTo>
                    <a:pt x="74260" y="140340"/>
                    <a:pt x="74260" y="139597"/>
                    <a:pt x="74415" y="138837"/>
                  </a:cubicBezTo>
                  <a:cubicBezTo>
                    <a:pt x="74605" y="137783"/>
                    <a:pt x="73534" y="136193"/>
                    <a:pt x="75677" y="135985"/>
                  </a:cubicBezTo>
                  <a:cubicBezTo>
                    <a:pt x="75746" y="135985"/>
                    <a:pt x="75850" y="135588"/>
                    <a:pt x="75798" y="135432"/>
                  </a:cubicBezTo>
                  <a:cubicBezTo>
                    <a:pt x="75444" y="134260"/>
                    <a:pt x="75867" y="133923"/>
                    <a:pt x="76900" y="133923"/>
                  </a:cubicBezTo>
                  <a:cubicBezTo>
                    <a:pt x="76978" y="133923"/>
                    <a:pt x="77060" y="133925"/>
                    <a:pt x="77146" y="133929"/>
                  </a:cubicBezTo>
                  <a:cubicBezTo>
                    <a:pt x="77188" y="133931"/>
                    <a:pt x="77231" y="133932"/>
                    <a:pt x="77272" y="133932"/>
                  </a:cubicBezTo>
                  <a:cubicBezTo>
                    <a:pt x="78202" y="133932"/>
                    <a:pt x="78980" y="133388"/>
                    <a:pt x="79427" y="132512"/>
                  </a:cubicBezTo>
                  <a:cubicBezTo>
                    <a:pt x="79859" y="131648"/>
                    <a:pt x="79738" y="130836"/>
                    <a:pt x="79047" y="130110"/>
                  </a:cubicBezTo>
                  <a:cubicBezTo>
                    <a:pt x="78857" y="129902"/>
                    <a:pt x="78822" y="129557"/>
                    <a:pt x="78701" y="129280"/>
                  </a:cubicBezTo>
                  <a:lnTo>
                    <a:pt x="78701" y="129280"/>
                  </a:lnTo>
                  <a:cubicBezTo>
                    <a:pt x="78977" y="129298"/>
                    <a:pt x="79237" y="129332"/>
                    <a:pt x="79513" y="129384"/>
                  </a:cubicBezTo>
                  <a:cubicBezTo>
                    <a:pt x="79669" y="129427"/>
                    <a:pt x="79830" y="129448"/>
                    <a:pt x="79991" y="129448"/>
                  </a:cubicBezTo>
                  <a:cubicBezTo>
                    <a:pt x="80347" y="129448"/>
                    <a:pt x="80702" y="129344"/>
                    <a:pt x="80999" y="129142"/>
                  </a:cubicBezTo>
                  <a:cubicBezTo>
                    <a:pt x="82900" y="128001"/>
                    <a:pt x="83350" y="125841"/>
                    <a:pt x="84473" y="124148"/>
                  </a:cubicBezTo>
                  <a:cubicBezTo>
                    <a:pt x="85216" y="123024"/>
                    <a:pt x="86149" y="121815"/>
                    <a:pt x="85544" y="120225"/>
                  </a:cubicBezTo>
                  <a:cubicBezTo>
                    <a:pt x="85026" y="118808"/>
                    <a:pt x="85959" y="118186"/>
                    <a:pt x="86927" y="117356"/>
                  </a:cubicBezTo>
                  <a:cubicBezTo>
                    <a:pt x="88258" y="116233"/>
                    <a:pt x="90314" y="116371"/>
                    <a:pt x="91230" y="115213"/>
                  </a:cubicBezTo>
                  <a:cubicBezTo>
                    <a:pt x="93096" y="112846"/>
                    <a:pt x="93788" y="109908"/>
                    <a:pt x="93874" y="106866"/>
                  </a:cubicBezTo>
                  <a:cubicBezTo>
                    <a:pt x="93909" y="105743"/>
                    <a:pt x="93563" y="104637"/>
                    <a:pt x="94635" y="103635"/>
                  </a:cubicBezTo>
                  <a:cubicBezTo>
                    <a:pt x="95637" y="102650"/>
                    <a:pt x="96432" y="101492"/>
                    <a:pt x="97002" y="100213"/>
                  </a:cubicBezTo>
                  <a:cubicBezTo>
                    <a:pt x="98350" y="97189"/>
                    <a:pt x="97555" y="95668"/>
                    <a:pt x="93770" y="93404"/>
                  </a:cubicBezTo>
                  <a:cubicBezTo>
                    <a:pt x="92864" y="92866"/>
                    <a:pt x="92012" y="92178"/>
                    <a:pt x="90923" y="92178"/>
                  </a:cubicBezTo>
                  <a:cubicBezTo>
                    <a:pt x="90787" y="92178"/>
                    <a:pt x="90648" y="92189"/>
                    <a:pt x="90504" y="92212"/>
                  </a:cubicBezTo>
                  <a:cubicBezTo>
                    <a:pt x="90375" y="92232"/>
                    <a:pt x="90250" y="92241"/>
                    <a:pt x="90128" y="92241"/>
                  </a:cubicBezTo>
                  <a:cubicBezTo>
                    <a:pt x="89316" y="92241"/>
                    <a:pt x="88640" y="91827"/>
                    <a:pt x="87964" y="91451"/>
                  </a:cubicBezTo>
                  <a:cubicBezTo>
                    <a:pt x="86720" y="90760"/>
                    <a:pt x="85423" y="90190"/>
                    <a:pt x="84076" y="89740"/>
                  </a:cubicBezTo>
                  <a:cubicBezTo>
                    <a:pt x="83419" y="89533"/>
                    <a:pt x="82365" y="89412"/>
                    <a:pt x="82226" y="88306"/>
                  </a:cubicBezTo>
                  <a:cubicBezTo>
                    <a:pt x="81898" y="85511"/>
                    <a:pt x="80349" y="82231"/>
                    <a:pt x="77208" y="82231"/>
                  </a:cubicBezTo>
                  <a:cubicBezTo>
                    <a:pt x="77047" y="82231"/>
                    <a:pt x="76883" y="82240"/>
                    <a:pt x="76714" y="82258"/>
                  </a:cubicBezTo>
                  <a:cubicBezTo>
                    <a:pt x="76610" y="82274"/>
                    <a:pt x="76507" y="82282"/>
                    <a:pt x="76405" y="82282"/>
                  </a:cubicBezTo>
                  <a:cubicBezTo>
                    <a:pt x="75873" y="82282"/>
                    <a:pt x="75365" y="82061"/>
                    <a:pt x="75003" y="81670"/>
                  </a:cubicBezTo>
                  <a:cubicBezTo>
                    <a:pt x="73810" y="80478"/>
                    <a:pt x="72722" y="79147"/>
                    <a:pt x="71356" y="78179"/>
                  </a:cubicBezTo>
                  <a:cubicBezTo>
                    <a:pt x="70652" y="77672"/>
                    <a:pt x="69937" y="76844"/>
                    <a:pt x="68958" y="76844"/>
                  </a:cubicBezTo>
                  <a:cubicBezTo>
                    <a:pt x="68735" y="76844"/>
                    <a:pt x="68499" y="76887"/>
                    <a:pt x="68246" y="76987"/>
                  </a:cubicBezTo>
                  <a:cubicBezTo>
                    <a:pt x="68013" y="77081"/>
                    <a:pt x="67785" y="77113"/>
                    <a:pt x="67562" y="77113"/>
                  </a:cubicBezTo>
                  <a:cubicBezTo>
                    <a:pt x="67089" y="77113"/>
                    <a:pt x="66635" y="76969"/>
                    <a:pt x="66189" y="76969"/>
                  </a:cubicBezTo>
                  <a:cubicBezTo>
                    <a:pt x="64783" y="76969"/>
                    <a:pt x="63941" y="75706"/>
                    <a:pt x="62605" y="75706"/>
                  </a:cubicBezTo>
                  <a:cubicBezTo>
                    <a:pt x="62579" y="75706"/>
                    <a:pt x="62552" y="75707"/>
                    <a:pt x="62525" y="75708"/>
                  </a:cubicBezTo>
                  <a:cubicBezTo>
                    <a:pt x="62280" y="75708"/>
                    <a:pt x="61828" y="76012"/>
                    <a:pt x="61511" y="76012"/>
                  </a:cubicBezTo>
                  <a:cubicBezTo>
                    <a:pt x="61248" y="76012"/>
                    <a:pt x="61077" y="75802"/>
                    <a:pt x="61195" y="75034"/>
                  </a:cubicBezTo>
                  <a:cubicBezTo>
                    <a:pt x="61232" y="74788"/>
                    <a:pt x="60883" y="74612"/>
                    <a:pt x="60617" y="74612"/>
                  </a:cubicBezTo>
                  <a:cubicBezTo>
                    <a:pt x="60509" y="74612"/>
                    <a:pt x="60415" y="74641"/>
                    <a:pt x="60365" y="74706"/>
                  </a:cubicBezTo>
                  <a:cubicBezTo>
                    <a:pt x="59225" y="76088"/>
                    <a:pt x="57099" y="76071"/>
                    <a:pt x="56166" y="77747"/>
                  </a:cubicBezTo>
                  <a:cubicBezTo>
                    <a:pt x="55842" y="78325"/>
                    <a:pt x="55457" y="78771"/>
                    <a:pt x="54917" y="78771"/>
                  </a:cubicBezTo>
                  <a:cubicBezTo>
                    <a:pt x="54649" y="78771"/>
                    <a:pt x="54343" y="78661"/>
                    <a:pt x="53988" y="78404"/>
                  </a:cubicBezTo>
                  <a:cubicBezTo>
                    <a:pt x="53637" y="78125"/>
                    <a:pt x="53206" y="77982"/>
                    <a:pt x="52772" y="77982"/>
                  </a:cubicBezTo>
                  <a:cubicBezTo>
                    <a:pt x="52480" y="77982"/>
                    <a:pt x="52186" y="78047"/>
                    <a:pt x="51915" y="78179"/>
                  </a:cubicBezTo>
                  <a:cubicBezTo>
                    <a:pt x="51373" y="78410"/>
                    <a:pt x="50918" y="78527"/>
                    <a:pt x="50541" y="78527"/>
                  </a:cubicBezTo>
                  <a:cubicBezTo>
                    <a:pt x="49618" y="78527"/>
                    <a:pt x="49166" y="77825"/>
                    <a:pt x="49080" y="76365"/>
                  </a:cubicBezTo>
                  <a:cubicBezTo>
                    <a:pt x="49046" y="75397"/>
                    <a:pt x="49184" y="74446"/>
                    <a:pt x="49478" y="73530"/>
                  </a:cubicBezTo>
                  <a:cubicBezTo>
                    <a:pt x="50012" y="71861"/>
                    <a:pt x="49095" y="70692"/>
                    <a:pt x="47366" y="70692"/>
                  </a:cubicBezTo>
                  <a:cubicBezTo>
                    <a:pt x="47305" y="70692"/>
                    <a:pt x="47243" y="70693"/>
                    <a:pt x="47179" y="70696"/>
                  </a:cubicBezTo>
                  <a:cubicBezTo>
                    <a:pt x="46730" y="70714"/>
                    <a:pt x="46281" y="70765"/>
                    <a:pt x="45814" y="70783"/>
                  </a:cubicBezTo>
                  <a:cubicBezTo>
                    <a:pt x="45755" y="70784"/>
                    <a:pt x="45699" y="70786"/>
                    <a:pt x="45645" y="70786"/>
                  </a:cubicBezTo>
                  <a:cubicBezTo>
                    <a:pt x="45148" y="70786"/>
                    <a:pt x="44886" y="70683"/>
                    <a:pt x="45088" y="69919"/>
                  </a:cubicBezTo>
                  <a:cubicBezTo>
                    <a:pt x="45469" y="68484"/>
                    <a:pt x="46143" y="67240"/>
                    <a:pt x="46886" y="65996"/>
                  </a:cubicBezTo>
                  <a:cubicBezTo>
                    <a:pt x="47214" y="65443"/>
                    <a:pt x="47231" y="64993"/>
                    <a:pt x="46747" y="64613"/>
                  </a:cubicBezTo>
                  <a:cubicBezTo>
                    <a:pt x="46406" y="64334"/>
                    <a:pt x="45929" y="64209"/>
                    <a:pt x="45417" y="64209"/>
                  </a:cubicBezTo>
                  <a:cubicBezTo>
                    <a:pt x="44221" y="64209"/>
                    <a:pt x="42833" y="64889"/>
                    <a:pt x="42531" y="65857"/>
                  </a:cubicBezTo>
                  <a:cubicBezTo>
                    <a:pt x="42161" y="67044"/>
                    <a:pt x="40793" y="67929"/>
                    <a:pt x="39553" y="67929"/>
                  </a:cubicBezTo>
                  <a:cubicBezTo>
                    <a:pt x="39113" y="67929"/>
                    <a:pt x="38689" y="67817"/>
                    <a:pt x="38331" y="67568"/>
                  </a:cubicBezTo>
                  <a:cubicBezTo>
                    <a:pt x="36966" y="66601"/>
                    <a:pt x="35998" y="64872"/>
                    <a:pt x="36517" y="63455"/>
                  </a:cubicBezTo>
                  <a:cubicBezTo>
                    <a:pt x="37571" y="60569"/>
                    <a:pt x="37986" y="56802"/>
                    <a:pt x="41822" y="56093"/>
                  </a:cubicBezTo>
                  <a:cubicBezTo>
                    <a:pt x="44259" y="55627"/>
                    <a:pt x="46696" y="55299"/>
                    <a:pt x="49167" y="55126"/>
                  </a:cubicBezTo>
                  <a:cubicBezTo>
                    <a:pt x="49252" y="55120"/>
                    <a:pt x="49338" y="55117"/>
                    <a:pt x="49425" y="55117"/>
                  </a:cubicBezTo>
                  <a:cubicBezTo>
                    <a:pt x="50819" y="55117"/>
                    <a:pt x="52364" y="55920"/>
                    <a:pt x="51811" y="58133"/>
                  </a:cubicBezTo>
                  <a:cubicBezTo>
                    <a:pt x="51707" y="58582"/>
                    <a:pt x="52087" y="59204"/>
                    <a:pt x="52329" y="59688"/>
                  </a:cubicBezTo>
                  <a:cubicBezTo>
                    <a:pt x="52602" y="60250"/>
                    <a:pt x="52992" y="60846"/>
                    <a:pt x="53666" y="60846"/>
                  </a:cubicBezTo>
                  <a:cubicBezTo>
                    <a:pt x="53675" y="60846"/>
                    <a:pt x="53685" y="60846"/>
                    <a:pt x="53695" y="60846"/>
                  </a:cubicBezTo>
                  <a:cubicBezTo>
                    <a:pt x="54455" y="60811"/>
                    <a:pt x="54628" y="60085"/>
                    <a:pt x="54852" y="59498"/>
                  </a:cubicBezTo>
                  <a:cubicBezTo>
                    <a:pt x="55146" y="58703"/>
                    <a:pt x="55146" y="57822"/>
                    <a:pt x="54887" y="57027"/>
                  </a:cubicBezTo>
                  <a:cubicBezTo>
                    <a:pt x="54127" y="54642"/>
                    <a:pt x="54922" y="53017"/>
                    <a:pt x="57116" y="51894"/>
                  </a:cubicBezTo>
                  <a:cubicBezTo>
                    <a:pt x="58291" y="51307"/>
                    <a:pt x="59328" y="50442"/>
                    <a:pt x="60469" y="49786"/>
                  </a:cubicBezTo>
                  <a:cubicBezTo>
                    <a:pt x="62128" y="48818"/>
                    <a:pt x="61575" y="46641"/>
                    <a:pt x="63096" y="45448"/>
                  </a:cubicBezTo>
                  <a:cubicBezTo>
                    <a:pt x="64720" y="44169"/>
                    <a:pt x="65757" y="42113"/>
                    <a:pt x="68194" y="42061"/>
                  </a:cubicBezTo>
                  <a:cubicBezTo>
                    <a:pt x="68574" y="42044"/>
                    <a:pt x="69006" y="41888"/>
                    <a:pt x="69075" y="41456"/>
                  </a:cubicBezTo>
                  <a:cubicBezTo>
                    <a:pt x="69369" y="39711"/>
                    <a:pt x="70924" y="39417"/>
                    <a:pt x="72151" y="38760"/>
                  </a:cubicBezTo>
                  <a:cubicBezTo>
                    <a:pt x="72321" y="38667"/>
                    <a:pt x="72565" y="38512"/>
                    <a:pt x="72753" y="38512"/>
                  </a:cubicBezTo>
                  <a:cubicBezTo>
                    <a:pt x="72950" y="38512"/>
                    <a:pt x="73086" y="38680"/>
                    <a:pt x="73015" y="39261"/>
                  </a:cubicBezTo>
                  <a:cubicBezTo>
                    <a:pt x="72956" y="39796"/>
                    <a:pt x="73330" y="40078"/>
                    <a:pt x="73743" y="40078"/>
                  </a:cubicBezTo>
                  <a:cubicBezTo>
                    <a:pt x="73931" y="40078"/>
                    <a:pt x="74127" y="40020"/>
                    <a:pt x="74294" y="39901"/>
                  </a:cubicBezTo>
                  <a:cubicBezTo>
                    <a:pt x="75746" y="38898"/>
                    <a:pt x="77457" y="38501"/>
                    <a:pt x="78995" y="37723"/>
                  </a:cubicBezTo>
                  <a:cubicBezTo>
                    <a:pt x="79738" y="37326"/>
                    <a:pt x="80291" y="36773"/>
                    <a:pt x="79790" y="35995"/>
                  </a:cubicBezTo>
                  <a:cubicBezTo>
                    <a:pt x="79597" y="35708"/>
                    <a:pt x="79414" y="35603"/>
                    <a:pt x="79239" y="35603"/>
                  </a:cubicBezTo>
                  <a:cubicBezTo>
                    <a:pt x="78865" y="35603"/>
                    <a:pt x="78524" y="36083"/>
                    <a:pt x="78183" y="36306"/>
                  </a:cubicBezTo>
                  <a:cubicBezTo>
                    <a:pt x="77820" y="36545"/>
                    <a:pt x="77447" y="36741"/>
                    <a:pt x="77083" y="36741"/>
                  </a:cubicBezTo>
                  <a:cubicBezTo>
                    <a:pt x="76789" y="36741"/>
                    <a:pt x="76501" y="36612"/>
                    <a:pt x="76230" y="36272"/>
                  </a:cubicBezTo>
                  <a:cubicBezTo>
                    <a:pt x="75677" y="35563"/>
                    <a:pt x="76126" y="35148"/>
                    <a:pt x="76731" y="34751"/>
                  </a:cubicBezTo>
                  <a:cubicBezTo>
                    <a:pt x="77318" y="34371"/>
                    <a:pt x="77284" y="33818"/>
                    <a:pt x="77025" y="33196"/>
                  </a:cubicBezTo>
                  <a:cubicBezTo>
                    <a:pt x="76921" y="32919"/>
                    <a:pt x="76161" y="33023"/>
                    <a:pt x="76593" y="32643"/>
                  </a:cubicBezTo>
                  <a:cubicBezTo>
                    <a:pt x="76708" y="32536"/>
                    <a:pt x="76805" y="32492"/>
                    <a:pt x="76888" y="32492"/>
                  </a:cubicBezTo>
                  <a:cubicBezTo>
                    <a:pt x="77143" y="32492"/>
                    <a:pt x="77279" y="32892"/>
                    <a:pt x="77474" y="33126"/>
                  </a:cubicBezTo>
                  <a:cubicBezTo>
                    <a:pt x="77830" y="33563"/>
                    <a:pt x="78559" y="33892"/>
                    <a:pt x="79019" y="33892"/>
                  </a:cubicBezTo>
                  <a:cubicBezTo>
                    <a:pt x="79251" y="33892"/>
                    <a:pt x="79415" y="33808"/>
                    <a:pt x="79427" y="33610"/>
                  </a:cubicBezTo>
                  <a:cubicBezTo>
                    <a:pt x="79485" y="32639"/>
                    <a:pt x="79866" y="32465"/>
                    <a:pt x="80317" y="32465"/>
                  </a:cubicBezTo>
                  <a:cubicBezTo>
                    <a:pt x="80569" y="32465"/>
                    <a:pt x="80843" y="32519"/>
                    <a:pt x="81095" y="32519"/>
                  </a:cubicBezTo>
                  <a:cubicBezTo>
                    <a:pt x="81194" y="32519"/>
                    <a:pt x="81290" y="32511"/>
                    <a:pt x="81380" y="32487"/>
                  </a:cubicBezTo>
                  <a:cubicBezTo>
                    <a:pt x="81894" y="32340"/>
                    <a:pt x="82271" y="31830"/>
                    <a:pt x="82830" y="31830"/>
                  </a:cubicBezTo>
                  <a:cubicBezTo>
                    <a:pt x="82928" y="31830"/>
                    <a:pt x="83031" y="31846"/>
                    <a:pt x="83142" y="31882"/>
                  </a:cubicBezTo>
                  <a:cubicBezTo>
                    <a:pt x="82658" y="32470"/>
                    <a:pt x="82192" y="33075"/>
                    <a:pt x="81708" y="33679"/>
                  </a:cubicBezTo>
                  <a:cubicBezTo>
                    <a:pt x="81604" y="33766"/>
                    <a:pt x="81483" y="33835"/>
                    <a:pt x="81362" y="33904"/>
                  </a:cubicBezTo>
                  <a:cubicBezTo>
                    <a:pt x="81034" y="34129"/>
                    <a:pt x="80775" y="34423"/>
                    <a:pt x="80878" y="34872"/>
                  </a:cubicBezTo>
                  <a:cubicBezTo>
                    <a:pt x="80999" y="35304"/>
                    <a:pt x="81380" y="35252"/>
                    <a:pt x="81673" y="35425"/>
                  </a:cubicBezTo>
                  <a:cubicBezTo>
                    <a:pt x="81973" y="35596"/>
                    <a:pt x="82292" y="35648"/>
                    <a:pt x="82615" y="35648"/>
                  </a:cubicBezTo>
                  <a:cubicBezTo>
                    <a:pt x="83130" y="35648"/>
                    <a:pt x="83658" y="35514"/>
                    <a:pt x="84141" y="35514"/>
                  </a:cubicBezTo>
                  <a:cubicBezTo>
                    <a:pt x="84489" y="35514"/>
                    <a:pt x="84814" y="35584"/>
                    <a:pt x="85095" y="35822"/>
                  </a:cubicBezTo>
                  <a:cubicBezTo>
                    <a:pt x="85535" y="36187"/>
                    <a:pt x="85875" y="36332"/>
                    <a:pt x="86134" y="36332"/>
                  </a:cubicBezTo>
                  <a:cubicBezTo>
                    <a:pt x="86710" y="36332"/>
                    <a:pt x="86887" y="35618"/>
                    <a:pt x="86875" y="35010"/>
                  </a:cubicBezTo>
                  <a:cubicBezTo>
                    <a:pt x="86858" y="34215"/>
                    <a:pt x="87601" y="32729"/>
                    <a:pt x="85665" y="32625"/>
                  </a:cubicBezTo>
                  <a:cubicBezTo>
                    <a:pt x="84991" y="32591"/>
                    <a:pt x="85130" y="31986"/>
                    <a:pt x="85596" y="31485"/>
                  </a:cubicBezTo>
                  <a:cubicBezTo>
                    <a:pt x="87186" y="29791"/>
                    <a:pt x="86650" y="27527"/>
                    <a:pt x="84508" y="26767"/>
                  </a:cubicBezTo>
                  <a:cubicBezTo>
                    <a:pt x="84006" y="26594"/>
                    <a:pt x="83557" y="26214"/>
                    <a:pt x="83661" y="25834"/>
                  </a:cubicBezTo>
                  <a:cubicBezTo>
                    <a:pt x="83972" y="24503"/>
                    <a:pt x="83039" y="23432"/>
                    <a:pt x="83090" y="22170"/>
                  </a:cubicBezTo>
                  <a:cubicBezTo>
                    <a:pt x="83108" y="21773"/>
                    <a:pt x="83073" y="21375"/>
                    <a:pt x="82624" y="21220"/>
                  </a:cubicBezTo>
                  <a:cubicBezTo>
                    <a:pt x="82529" y="21188"/>
                    <a:pt x="82437" y="21174"/>
                    <a:pt x="82348" y="21174"/>
                  </a:cubicBezTo>
                  <a:cubicBezTo>
                    <a:pt x="82049" y="21174"/>
                    <a:pt x="81787" y="21339"/>
                    <a:pt x="81587" y="21565"/>
                  </a:cubicBezTo>
                  <a:cubicBezTo>
                    <a:pt x="81086" y="22135"/>
                    <a:pt x="80464" y="22602"/>
                    <a:pt x="79755" y="22913"/>
                  </a:cubicBezTo>
                  <a:cubicBezTo>
                    <a:pt x="79583" y="22995"/>
                    <a:pt x="79411" y="23071"/>
                    <a:pt x="79247" y="23071"/>
                  </a:cubicBezTo>
                  <a:cubicBezTo>
                    <a:pt x="79097" y="23071"/>
                    <a:pt x="78954" y="23008"/>
                    <a:pt x="78822" y="22827"/>
                  </a:cubicBezTo>
                  <a:cubicBezTo>
                    <a:pt x="78563" y="22498"/>
                    <a:pt x="78753" y="22274"/>
                    <a:pt x="78960" y="22015"/>
                  </a:cubicBezTo>
                  <a:cubicBezTo>
                    <a:pt x="79496" y="21254"/>
                    <a:pt x="79254" y="20736"/>
                    <a:pt x="78459" y="20338"/>
                  </a:cubicBezTo>
                  <a:cubicBezTo>
                    <a:pt x="78131" y="20165"/>
                    <a:pt x="77837" y="19941"/>
                    <a:pt x="77578" y="19664"/>
                  </a:cubicBezTo>
                  <a:cubicBezTo>
                    <a:pt x="77168" y="19146"/>
                    <a:pt x="76356" y="18913"/>
                    <a:pt x="75491" y="18913"/>
                  </a:cubicBezTo>
                  <a:cubicBezTo>
                    <a:pt x="74278" y="18913"/>
                    <a:pt x="72961" y="19371"/>
                    <a:pt x="72497" y="20148"/>
                  </a:cubicBezTo>
                  <a:cubicBezTo>
                    <a:pt x="72065" y="20874"/>
                    <a:pt x="71788" y="21824"/>
                    <a:pt x="70803" y="22170"/>
                  </a:cubicBezTo>
                  <a:cubicBezTo>
                    <a:pt x="70354" y="22326"/>
                    <a:pt x="70043" y="22792"/>
                    <a:pt x="70337" y="23276"/>
                  </a:cubicBezTo>
                  <a:cubicBezTo>
                    <a:pt x="71356" y="25004"/>
                    <a:pt x="70043" y="25488"/>
                    <a:pt x="68902" y="26024"/>
                  </a:cubicBezTo>
                  <a:cubicBezTo>
                    <a:pt x="67693" y="26577"/>
                    <a:pt x="66241" y="26801"/>
                    <a:pt x="66345" y="28685"/>
                  </a:cubicBezTo>
                  <a:cubicBezTo>
                    <a:pt x="66379" y="29117"/>
                    <a:pt x="65895" y="29601"/>
                    <a:pt x="65584" y="30016"/>
                  </a:cubicBezTo>
                  <a:cubicBezTo>
                    <a:pt x="65442" y="30197"/>
                    <a:pt x="65232" y="30465"/>
                    <a:pt x="64983" y="30465"/>
                  </a:cubicBezTo>
                  <a:cubicBezTo>
                    <a:pt x="64899" y="30465"/>
                    <a:pt x="64811" y="30435"/>
                    <a:pt x="64720" y="30361"/>
                  </a:cubicBezTo>
                  <a:cubicBezTo>
                    <a:pt x="64409" y="30120"/>
                    <a:pt x="64288" y="29705"/>
                    <a:pt x="64409" y="29342"/>
                  </a:cubicBezTo>
                  <a:cubicBezTo>
                    <a:pt x="64893" y="27596"/>
                    <a:pt x="65083" y="25989"/>
                    <a:pt x="62508" y="25903"/>
                  </a:cubicBezTo>
                  <a:cubicBezTo>
                    <a:pt x="62249" y="25903"/>
                    <a:pt x="61938" y="25644"/>
                    <a:pt x="61748" y="25436"/>
                  </a:cubicBezTo>
                  <a:cubicBezTo>
                    <a:pt x="61084" y="24759"/>
                    <a:pt x="60400" y="24243"/>
                    <a:pt x="59552" y="24243"/>
                  </a:cubicBezTo>
                  <a:cubicBezTo>
                    <a:pt x="59252" y="24243"/>
                    <a:pt x="58932" y="24307"/>
                    <a:pt x="58585" y="24451"/>
                  </a:cubicBezTo>
                  <a:cubicBezTo>
                    <a:pt x="58566" y="24457"/>
                    <a:pt x="58545" y="24459"/>
                    <a:pt x="58523" y="24459"/>
                  </a:cubicBezTo>
                  <a:cubicBezTo>
                    <a:pt x="58409" y="24459"/>
                    <a:pt x="58269" y="24394"/>
                    <a:pt x="58153" y="24365"/>
                  </a:cubicBezTo>
                  <a:cubicBezTo>
                    <a:pt x="58758" y="23501"/>
                    <a:pt x="57687" y="22429"/>
                    <a:pt x="58827" y="21462"/>
                  </a:cubicBezTo>
                  <a:cubicBezTo>
                    <a:pt x="61800" y="18990"/>
                    <a:pt x="65757" y="18558"/>
                    <a:pt x="68781" y="16294"/>
                  </a:cubicBezTo>
                  <a:lnTo>
                    <a:pt x="69455" y="15828"/>
                  </a:lnTo>
                  <a:cubicBezTo>
                    <a:pt x="70337" y="15586"/>
                    <a:pt x="71218" y="15206"/>
                    <a:pt x="72117" y="15119"/>
                  </a:cubicBezTo>
                  <a:cubicBezTo>
                    <a:pt x="74346" y="14912"/>
                    <a:pt x="75331" y="13910"/>
                    <a:pt x="75262" y="11767"/>
                  </a:cubicBezTo>
                  <a:cubicBezTo>
                    <a:pt x="75262" y="11596"/>
                    <a:pt x="75299" y="11543"/>
                    <a:pt x="75353" y="11543"/>
                  </a:cubicBezTo>
                  <a:cubicBezTo>
                    <a:pt x="75441" y="11543"/>
                    <a:pt x="75574" y="11687"/>
                    <a:pt x="75659" y="11698"/>
                  </a:cubicBezTo>
                  <a:cubicBezTo>
                    <a:pt x="76835" y="11749"/>
                    <a:pt x="77733" y="12683"/>
                    <a:pt x="78943" y="12752"/>
                  </a:cubicBezTo>
                  <a:cubicBezTo>
                    <a:pt x="79461" y="12769"/>
                    <a:pt x="79945" y="13391"/>
                    <a:pt x="80412" y="13789"/>
                  </a:cubicBezTo>
                  <a:cubicBezTo>
                    <a:pt x="80395" y="13944"/>
                    <a:pt x="80325" y="14082"/>
                    <a:pt x="80204" y="14203"/>
                  </a:cubicBezTo>
                  <a:cubicBezTo>
                    <a:pt x="79099" y="14649"/>
                    <a:pt x="78211" y="15599"/>
                    <a:pt x="76924" y="15599"/>
                  </a:cubicBezTo>
                  <a:cubicBezTo>
                    <a:pt x="76763" y="15599"/>
                    <a:pt x="76595" y="15584"/>
                    <a:pt x="76420" y="15551"/>
                  </a:cubicBezTo>
                  <a:cubicBezTo>
                    <a:pt x="76325" y="15534"/>
                    <a:pt x="76229" y="15525"/>
                    <a:pt x="76135" y="15525"/>
                  </a:cubicBezTo>
                  <a:cubicBezTo>
                    <a:pt x="75478" y="15525"/>
                    <a:pt x="74895" y="15947"/>
                    <a:pt x="74985" y="16778"/>
                  </a:cubicBezTo>
                  <a:cubicBezTo>
                    <a:pt x="75041" y="17437"/>
                    <a:pt x="75422" y="17620"/>
                    <a:pt x="75866" y="17620"/>
                  </a:cubicBezTo>
                  <a:cubicBezTo>
                    <a:pt x="76109" y="17620"/>
                    <a:pt x="76372" y="17565"/>
                    <a:pt x="76610" y="17504"/>
                  </a:cubicBezTo>
                  <a:cubicBezTo>
                    <a:pt x="76822" y="17451"/>
                    <a:pt x="77015" y="17425"/>
                    <a:pt x="77193" y="17425"/>
                  </a:cubicBezTo>
                  <a:cubicBezTo>
                    <a:pt x="77828" y="17425"/>
                    <a:pt x="78286" y="17750"/>
                    <a:pt x="78839" y="18316"/>
                  </a:cubicBezTo>
                  <a:cubicBezTo>
                    <a:pt x="79617" y="19094"/>
                    <a:pt x="80723" y="19612"/>
                    <a:pt x="81794" y="19993"/>
                  </a:cubicBezTo>
                  <a:cubicBezTo>
                    <a:pt x="81906" y="20034"/>
                    <a:pt x="82005" y="20053"/>
                    <a:pt x="82094" y="20053"/>
                  </a:cubicBezTo>
                  <a:cubicBezTo>
                    <a:pt x="82595" y="20053"/>
                    <a:pt x="82747" y="19445"/>
                    <a:pt x="82762" y="18887"/>
                  </a:cubicBezTo>
                  <a:cubicBezTo>
                    <a:pt x="82805" y="18878"/>
                    <a:pt x="82849" y="18874"/>
                    <a:pt x="82892" y="18874"/>
                  </a:cubicBezTo>
                  <a:cubicBezTo>
                    <a:pt x="82935" y="18874"/>
                    <a:pt x="82978" y="18878"/>
                    <a:pt x="83021" y="18887"/>
                  </a:cubicBezTo>
                  <a:cubicBezTo>
                    <a:pt x="83375" y="18985"/>
                    <a:pt x="83662" y="19030"/>
                    <a:pt x="83892" y="19030"/>
                  </a:cubicBezTo>
                  <a:cubicBezTo>
                    <a:pt x="85038" y="19030"/>
                    <a:pt x="84816" y="17932"/>
                    <a:pt x="84629" y="16882"/>
                  </a:cubicBezTo>
                  <a:cubicBezTo>
                    <a:pt x="84577" y="16588"/>
                    <a:pt x="84404" y="16122"/>
                    <a:pt x="84525" y="16018"/>
                  </a:cubicBezTo>
                  <a:cubicBezTo>
                    <a:pt x="84606" y="15948"/>
                    <a:pt x="84680" y="15920"/>
                    <a:pt x="84749" y="15920"/>
                  </a:cubicBezTo>
                  <a:cubicBezTo>
                    <a:pt x="84985" y="15920"/>
                    <a:pt x="85161" y="16252"/>
                    <a:pt x="85389" y="16346"/>
                  </a:cubicBezTo>
                  <a:cubicBezTo>
                    <a:pt x="85637" y="16436"/>
                    <a:pt x="85876" y="16474"/>
                    <a:pt x="86110" y="16474"/>
                  </a:cubicBezTo>
                  <a:cubicBezTo>
                    <a:pt x="86771" y="16474"/>
                    <a:pt x="87381" y="16174"/>
                    <a:pt x="87981" y="15931"/>
                  </a:cubicBezTo>
                  <a:cubicBezTo>
                    <a:pt x="88344" y="15793"/>
                    <a:pt x="88500" y="15275"/>
                    <a:pt x="88258" y="15033"/>
                  </a:cubicBezTo>
                  <a:cubicBezTo>
                    <a:pt x="87065" y="13754"/>
                    <a:pt x="85976" y="12406"/>
                    <a:pt x="84819" y="11110"/>
                  </a:cubicBezTo>
                  <a:cubicBezTo>
                    <a:pt x="84162" y="10350"/>
                    <a:pt x="83160" y="9779"/>
                    <a:pt x="82537" y="8915"/>
                  </a:cubicBezTo>
                  <a:cubicBezTo>
                    <a:pt x="82209" y="8379"/>
                    <a:pt x="81639" y="8034"/>
                    <a:pt x="81017" y="7999"/>
                  </a:cubicBezTo>
                  <a:cubicBezTo>
                    <a:pt x="80983" y="7995"/>
                    <a:pt x="80950" y="7994"/>
                    <a:pt x="80916" y="7994"/>
                  </a:cubicBezTo>
                  <a:cubicBezTo>
                    <a:pt x="80688" y="7994"/>
                    <a:pt x="80453" y="8074"/>
                    <a:pt x="80228" y="8074"/>
                  </a:cubicBezTo>
                  <a:cubicBezTo>
                    <a:pt x="80056" y="8074"/>
                    <a:pt x="79890" y="8027"/>
                    <a:pt x="79738" y="7861"/>
                  </a:cubicBezTo>
                  <a:cubicBezTo>
                    <a:pt x="80170" y="7757"/>
                    <a:pt x="80602" y="7654"/>
                    <a:pt x="81017" y="7585"/>
                  </a:cubicBezTo>
                  <a:cubicBezTo>
                    <a:pt x="81518" y="7481"/>
                    <a:pt x="82192" y="7567"/>
                    <a:pt x="82226" y="6859"/>
                  </a:cubicBezTo>
                  <a:cubicBezTo>
                    <a:pt x="82278" y="6202"/>
                    <a:pt x="81673" y="6167"/>
                    <a:pt x="81207" y="6046"/>
                  </a:cubicBezTo>
                  <a:cubicBezTo>
                    <a:pt x="81086" y="6012"/>
                    <a:pt x="80948" y="5960"/>
                    <a:pt x="80844" y="5891"/>
                  </a:cubicBezTo>
                  <a:cubicBezTo>
                    <a:pt x="80958" y="5878"/>
                    <a:pt x="81101" y="5837"/>
                    <a:pt x="81223" y="5837"/>
                  </a:cubicBezTo>
                  <a:cubicBezTo>
                    <a:pt x="81267" y="5837"/>
                    <a:pt x="81309" y="5843"/>
                    <a:pt x="81345" y="5856"/>
                  </a:cubicBezTo>
                  <a:cubicBezTo>
                    <a:pt x="81816" y="6065"/>
                    <a:pt x="82272" y="6151"/>
                    <a:pt x="82714" y="6151"/>
                  </a:cubicBezTo>
                  <a:cubicBezTo>
                    <a:pt x="83993" y="6151"/>
                    <a:pt x="85157" y="5437"/>
                    <a:pt x="86236" y="4923"/>
                  </a:cubicBezTo>
                  <a:cubicBezTo>
                    <a:pt x="89182" y="3528"/>
                    <a:pt x="92334" y="3094"/>
                    <a:pt x="95401" y="2235"/>
                  </a:cubicBezTo>
                  <a:lnTo>
                    <a:pt x="95401" y="2235"/>
                  </a:lnTo>
                  <a:cubicBezTo>
                    <a:pt x="93986" y="3267"/>
                    <a:pt x="92263" y="3834"/>
                    <a:pt x="90504" y="3834"/>
                  </a:cubicBezTo>
                  <a:cubicBezTo>
                    <a:pt x="90401" y="3834"/>
                    <a:pt x="90295" y="3831"/>
                    <a:pt x="90191" y="3831"/>
                  </a:cubicBezTo>
                  <a:cubicBezTo>
                    <a:pt x="89827" y="3831"/>
                    <a:pt x="89479" y="3873"/>
                    <a:pt x="89277" y="4249"/>
                  </a:cubicBezTo>
                  <a:cubicBezTo>
                    <a:pt x="89018" y="4802"/>
                    <a:pt x="89467" y="5113"/>
                    <a:pt x="89744" y="5528"/>
                  </a:cubicBezTo>
                  <a:cubicBezTo>
                    <a:pt x="90251" y="6307"/>
                    <a:pt x="90887" y="6586"/>
                    <a:pt x="91608" y="6586"/>
                  </a:cubicBezTo>
                  <a:cubicBezTo>
                    <a:pt x="91943" y="6586"/>
                    <a:pt x="92297" y="6525"/>
                    <a:pt x="92664" y="6427"/>
                  </a:cubicBezTo>
                  <a:cubicBezTo>
                    <a:pt x="93037" y="6322"/>
                    <a:pt x="93404" y="6272"/>
                    <a:pt x="93755" y="6272"/>
                  </a:cubicBezTo>
                  <a:cubicBezTo>
                    <a:pt x="95314" y="6272"/>
                    <a:pt x="96561" y="7243"/>
                    <a:pt x="96518" y="8639"/>
                  </a:cubicBezTo>
                  <a:cubicBezTo>
                    <a:pt x="96501" y="9123"/>
                    <a:pt x="96000" y="9710"/>
                    <a:pt x="96155" y="10073"/>
                  </a:cubicBezTo>
                  <a:cubicBezTo>
                    <a:pt x="96656" y="11300"/>
                    <a:pt x="95758" y="12302"/>
                    <a:pt x="95378" y="13045"/>
                  </a:cubicBezTo>
                  <a:cubicBezTo>
                    <a:pt x="94393" y="15016"/>
                    <a:pt x="93649" y="16709"/>
                    <a:pt x="95412" y="18541"/>
                  </a:cubicBezTo>
                  <a:cubicBezTo>
                    <a:pt x="95602" y="18714"/>
                    <a:pt x="95723" y="18938"/>
                    <a:pt x="95758" y="19180"/>
                  </a:cubicBezTo>
                  <a:cubicBezTo>
                    <a:pt x="95810" y="21358"/>
                    <a:pt x="97901" y="20788"/>
                    <a:pt x="99007" y="21479"/>
                  </a:cubicBezTo>
                  <a:cubicBezTo>
                    <a:pt x="99192" y="21597"/>
                    <a:pt x="99367" y="21648"/>
                    <a:pt x="99531" y="21648"/>
                  </a:cubicBezTo>
                  <a:cubicBezTo>
                    <a:pt x="100207" y="21648"/>
                    <a:pt x="100708" y="20784"/>
                    <a:pt x="101098" y="20200"/>
                  </a:cubicBezTo>
                  <a:cubicBezTo>
                    <a:pt x="102256" y="18472"/>
                    <a:pt x="104088" y="17055"/>
                    <a:pt x="105729" y="16536"/>
                  </a:cubicBezTo>
                  <a:cubicBezTo>
                    <a:pt x="109220" y="15396"/>
                    <a:pt x="112486" y="13547"/>
                    <a:pt x="116254" y="13115"/>
                  </a:cubicBezTo>
                  <a:cubicBezTo>
                    <a:pt x="117965" y="12907"/>
                    <a:pt x="119935" y="12320"/>
                    <a:pt x="120021" y="9883"/>
                  </a:cubicBezTo>
                  <a:cubicBezTo>
                    <a:pt x="120021" y="9693"/>
                    <a:pt x="120349" y="9485"/>
                    <a:pt x="120557" y="9330"/>
                  </a:cubicBezTo>
                  <a:cubicBezTo>
                    <a:pt x="121663" y="8552"/>
                    <a:pt x="123132" y="8034"/>
                    <a:pt x="122631" y="6202"/>
                  </a:cubicBezTo>
                  <a:cubicBezTo>
                    <a:pt x="122594" y="6055"/>
                    <a:pt x="122626" y="6020"/>
                    <a:pt x="122682" y="6020"/>
                  </a:cubicBezTo>
                  <a:cubicBezTo>
                    <a:pt x="122731" y="6020"/>
                    <a:pt x="122799" y="6046"/>
                    <a:pt x="122855" y="6046"/>
                  </a:cubicBezTo>
                  <a:cubicBezTo>
                    <a:pt x="122928" y="6051"/>
                    <a:pt x="122998" y="6053"/>
                    <a:pt x="123064" y="6053"/>
                  </a:cubicBezTo>
                  <a:cubicBezTo>
                    <a:pt x="124269" y="6053"/>
                    <a:pt x="124381" y="5321"/>
                    <a:pt x="123840" y="4387"/>
                  </a:cubicBezTo>
                  <a:cubicBezTo>
                    <a:pt x="123581" y="3921"/>
                    <a:pt x="123875" y="3955"/>
                    <a:pt x="124048" y="3817"/>
                  </a:cubicBezTo>
                  <a:cubicBezTo>
                    <a:pt x="125240" y="2867"/>
                    <a:pt x="126640" y="2728"/>
                    <a:pt x="128092" y="2659"/>
                  </a:cubicBezTo>
                  <a:cubicBezTo>
                    <a:pt x="128575" y="2625"/>
                    <a:pt x="129180" y="2521"/>
                    <a:pt x="129249" y="1934"/>
                  </a:cubicBezTo>
                  <a:cubicBezTo>
                    <a:pt x="129301" y="1363"/>
                    <a:pt x="128714" y="1242"/>
                    <a:pt x="128299" y="1190"/>
                  </a:cubicBezTo>
                  <a:cubicBezTo>
                    <a:pt x="125707" y="948"/>
                    <a:pt x="123132" y="430"/>
                    <a:pt x="120557" y="171"/>
                  </a:cubicBezTo>
                  <a:cubicBezTo>
                    <a:pt x="119360" y="50"/>
                    <a:pt x="118163" y="0"/>
                    <a:pt x="11696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25" name="Google Shape;3225;p71"/>
            <p:cNvSpPr/>
            <p:nvPr/>
          </p:nvSpPr>
          <p:spPr>
            <a:xfrm>
              <a:off x="1581325" y="1051125"/>
              <a:ext cx="283000" cy="91675"/>
            </a:xfrm>
            <a:custGeom>
              <a:avLst/>
              <a:gdLst/>
              <a:ahLst/>
              <a:cxnLst/>
              <a:rect l="l" t="t" r="r" b="b"/>
              <a:pathLst>
                <a:path w="11320" h="3667" extrusionOk="0">
                  <a:moveTo>
                    <a:pt x="6214" y="0"/>
                  </a:moveTo>
                  <a:cubicBezTo>
                    <a:pt x="5926" y="0"/>
                    <a:pt x="5584" y="48"/>
                    <a:pt x="5219" y="71"/>
                  </a:cubicBezTo>
                  <a:cubicBezTo>
                    <a:pt x="5082" y="56"/>
                    <a:pt x="4943" y="49"/>
                    <a:pt x="4804" y="49"/>
                  </a:cubicBezTo>
                  <a:cubicBezTo>
                    <a:pt x="3493" y="49"/>
                    <a:pt x="2115" y="667"/>
                    <a:pt x="709" y="1073"/>
                  </a:cubicBezTo>
                  <a:cubicBezTo>
                    <a:pt x="432" y="1177"/>
                    <a:pt x="208" y="1401"/>
                    <a:pt x="69" y="1678"/>
                  </a:cubicBezTo>
                  <a:cubicBezTo>
                    <a:pt x="0" y="1781"/>
                    <a:pt x="242" y="2213"/>
                    <a:pt x="363" y="2231"/>
                  </a:cubicBezTo>
                  <a:cubicBezTo>
                    <a:pt x="2163" y="2438"/>
                    <a:pt x="3786" y="3667"/>
                    <a:pt x="5640" y="3667"/>
                  </a:cubicBezTo>
                  <a:cubicBezTo>
                    <a:pt x="6100" y="3667"/>
                    <a:pt x="6574" y="3591"/>
                    <a:pt x="7068" y="3406"/>
                  </a:cubicBezTo>
                  <a:cubicBezTo>
                    <a:pt x="7396" y="3281"/>
                    <a:pt x="7767" y="3236"/>
                    <a:pt x="8142" y="3236"/>
                  </a:cubicBezTo>
                  <a:cubicBezTo>
                    <a:pt x="8439" y="3236"/>
                    <a:pt x="8738" y="3264"/>
                    <a:pt x="9021" y="3302"/>
                  </a:cubicBezTo>
                  <a:cubicBezTo>
                    <a:pt x="9277" y="3340"/>
                    <a:pt x="9523" y="3370"/>
                    <a:pt x="9759" y="3370"/>
                  </a:cubicBezTo>
                  <a:cubicBezTo>
                    <a:pt x="10271" y="3370"/>
                    <a:pt x="10728" y="3229"/>
                    <a:pt x="11095" y="2732"/>
                  </a:cubicBezTo>
                  <a:cubicBezTo>
                    <a:pt x="11320" y="2473"/>
                    <a:pt x="11268" y="2075"/>
                    <a:pt x="10991" y="1885"/>
                  </a:cubicBezTo>
                  <a:cubicBezTo>
                    <a:pt x="10479" y="1524"/>
                    <a:pt x="10006" y="1077"/>
                    <a:pt x="9430" y="1077"/>
                  </a:cubicBezTo>
                  <a:cubicBezTo>
                    <a:pt x="9151" y="1077"/>
                    <a:pt x="8847" y="1182"/>
                    <a:pt x="8503" y="1453"/>
                  </a:cubicBezTo>
                  <a:cubicBezTo>
                    <a:pt x="8280" y="1626"/>
                    <a:pt x="7919" y="1737"/>
                    <a:pt x="7612" y="1737"/>
                  </a:cubicBezTo>
                  <a:cubicBezTo>
                    <a:pt x="7277" y="1737"/>
                    <a:pt x="7006" y="1605"/>
                    <a:pt x="7051" y="1280"/>
                  </a:cubicBezTo>
                  <a:cubicBezTo>
                    <a:pt x="7179" y="207"/>
                    <a:pt x="6812" y="0"/>
                    <a:pt x="62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26" name="Google Shape;3226;p71"/>
            <p:cNvSpPr/>
            <p:nvPr/>
          </p:nvSpPr>
          <p:spPr>
            <a:xfrm>
              <a:off x="3144425" y="1319375"/>
              <a:ext cx="213450" cy="95575"/>
            </a:xfrm>
            <a:custGeom>
              <a:avLst/>
              <a:gdLst/>
              <a:ahLst/>
              <a:cxnLst/>
              <a:rect l="l" t="t" r="r" b="b"/>
              <a:pathLst>
                <a:path w="8538" h="3823" extrusionOk="0">
                  <a:moveTo>
                    <a:pt x="6155" y="1"/>
                  </a:moveTo>
                  <a:cubicBezTo>
                    <a:pt x="6054" y="1"/>
                    <a:pt x="5950" y="7"/>
                    <a:pt x="5842" y="20"/>
                  </a:cubicBezTo>
                  <a:cubicBezTo>
                    <a:pt x="4846" y="139"/>
                    <a:pt x="3874" y="469"/>
                    <a:pt x="2859" y="469"/>
                  </a:cubicBezTo>
                  <a:cubicBezTo>
                    <a:pt x="2396" y="469"/>
                    <a:pt x="1923" y="400"/>
                    <a:pt x="1435" y="211"/>
                  </a:cubicBezTo>
                  <a:cubicBezTo>
                    <a:pt x="1292" y="150"/>
                    <a:pt x="1133" y="113"/>
                    <a:pt x="974" y="113"/>
                  </a:cubicBezTo>
                  <a:cubicBezTo>
                    <a:pt x="501" y="113"/>
                    <a:pt x="35" y="441"/>
                    <a:pt x="35" y="1438"/>
                  </a:cubicBezTo>
                  <a:cubicBezTo>
                    <a:pt x="1" y="3771"/>
                    <a:pt x="1573" y="3580"/>
                    <a:pt x="3025" y="3822"/>
                  </a:cubicBezTo>
                  <a:cubicBezTo>
                    <a:pt x="4338" y="3753"/>
                    <a:pt x="5617" y="3408"/>
                    <a:pt x="6792" y="2837"/>
                  </a:cubicBezTo>
                  <a:cubicBezTo>
                    <a:pt x="7415" y="2526"/>
                    <a:pt x="8538" y="2474"/>
                    <a:pt x="8192" y="1541"/>
                  </a:cubicBezTo>
                  <a:cubicBezTo>
                    <a:pt x="7892" y="720"/>
                    <a:pt x="7218" y="1"/>
                    <a:pt x="615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27" name="Google Shape;3227;p71"/>
            <p:cNvSpPr/>
            <p:nvPr/>
          </p:nvSpPr>
          <p:spPr>
            <a:xfrm>
              <a:off x="1453000" y="2509000"/>
              <a:ext cx="263575" cy="113100"/>
            </a:xfrm>
            <a:custGeom>
              <a:avLst/>
              <a:gdLst/>
              <a:ahLst/>
              <a:cxnLst/>
              <a:rect l="l" t="t" r="r" b="b"/>
              <a:pathLst>
                <a:path w="10543" h="4524" extrusionOk="0">
                  <a:moveTo>
                    <a:pt x="3451" y="1"/>
                  </a:moveTo>
                  <a:cubicBezTo>
                    <a:pt x="2445" y="1"/>
                    <a:pt x="1486" y="228"/>
                    <a:pt x="761" y="702"/>
                  </a:cubicBezTo>
                  <a:cubicBezTo>
                    <a:pt x="398" y="927"/>
                    <a:pt x="1" y="1186"/>
                    <a:pt x="243" y="1687"/>
                  </a:cubicBezTo>
                  <a:cubicBezTo>
                    <a:pt x="390" y="1972"/>
                    <a:pt x="609" y="2083"/>
                    <a:pt x="855" y="2083"/>
                  </a:cubicBezTo>
                  <a:cubicBezTo>
                    <a:pt x="1012" y="2083"/>
                    <a:pt x="1180" y="2038"/>
                    <a:pt x="1349" y="1964"/>
                  </a:cubicBezTo>
                  <a:cubicBezTo>
                    <a:pt x="1677" y="1828"/>
                    <a:pt x="1990" y="1776"/>
                    <a:pt x="2298" y="1776"/>
                  </a:cubicBezTo>
                  <a:cubicBezTo>
                    <a:pt x="2932" y="1776"/>
                    <a:pt x="3543" y="1997"/>
                    <a:pt x="4217" y="2171"/>
                  </a:cubicBezTo>
                  <a:cubicBezTo>
                    <a:pt x="5708" y="2540"/>
                    <a:pt x="6405" y="4523"/>
                    <a:pt x="7868" y="4523"/>
                  </a:cubicBezTo>
                  <a:cubicBezTo>
                    <a:pt x="8118" y="4523"/>
                    <a:pt x="8391" y="4465"/>
                    <a:pt x="8693" y="4332"/>
                  </a:cubicBezTo>
                  <a:cubicBezTo>
                    <a:pt x="8824" y="4337"/>
                    <a:pt x="8947" y="4340"/>
                    <a:pt x="9062" y="4340"/>
                  </a:cubicBezTo>
                  <a:cubicBezTo>
                    <a:pt x="10032" y="4340"/>
                    <a:pt x="10475" y="4144"/>
                    <a:pt x="10491" y="3727"/>
                  </a:cubicBezTo>
                  <a:cubicBezTo>
                    <a:pt x="10542" y="2897"/>
                    <a:pt x="9817" y="2724"/>
                    <a:pt x="9264" y="2517"/>
                  </a:cubicBezTo>
                  <a:cubicBezTo>
                    <a:pt x="8711" y="2292"/>
                    <a:pt x="8209" y="1964"/>
                    <a:pt x="7777" y="1567"/>
                  </a:cubicBezTo>
                  <a:cubicBezTo>
                    <a:pt x="6685" y="547"/>
                    <a:pt x="5011" y="1"/>
                    <a:pt x="34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28" name="Google Shape;3228;p71"/>
            <p:cNvSpPr/>
            <p:nvPr/>
          </p:nvSpPr>
          <p:spPr>
            <a:xfrm>
              <a:off x="1880725" y="1020350"/>
              <a:ext cx="162025" cy="112025"/>
            </a:xfrm>
            <a:custGeom>
              <a:avLst/>
              <a:gdLst/>
              <a:ahLst/>
              <a:cxnLst/>
              <a:rect l="l" t="t" r="r" b="b"/>
              <a:pathLst>
                <a:path w="6481" h="4481" extrusionOk="0">
                  <a:moveTo>
                    <a:pt x="4294" y="0"/>
                  </a:moveTo>
                  <a:cubicBezTo>
                    <a:pt x="4062" y="0"/>
                    <a:pt x="3818" y="44"/>
                    <a:pt x="3560" y="144"/>
                  </a:cubicBezTo>
                  <a:cubicBezTo>
                    <a:pt x="3094" y="317"/>
                    <a:pt x="2593" y="541"/>
                    <a:pt x="2886" y="1198"/>
                  </a:cubicBezTo>
                  <a:cubicBezTo>
                    <a:pt x="3042" y="1509"/>
                    <a:pt x="3232" y="1820"/>
                    <a:pt x="3457" y="2114"/>
                  </a:cubicBezTo>
                  <a:cubicBezTo>
                    <a:pt x="3147" y="2260"/>
                    <a:pt x="2851" y="2348"/>
                    <a:pt x="2545" y="2348"/>
                  </a:cubicBezTo>
                  <a:cubicBezTo>
                    <a:pt x="2270" y="2348"/>
                    <a:pt x="1987" y="2277"/>
                    <a:pt x="1677" y="2114"/>
                  </a:cubicBezTo>
                  <a:cubicBezTo>
                    <a:pt x="1531" y="2037"/>
                    <a:pt x="1393" y="2002"/>
                    <a:pt x="1262" y="2002"/>
                  </a:cubicBezTo>
                  <a:cubicBezTo>
                    <a:pt x="867" y="2002"/>
                    <a:pt x="545" y="2320"/>
                    <a:pt x="311" y="2736"/>
                  </a:cubicBezTo>
                  <a:cubicBezTo>
                    <a:pt x="0" y="3289"/>
                    <a:pt x="467" y="3479"/>
                    <a:pt x="813" y="3807"/>
                  </a:cubicBezTo>
                  <a:cubicBezTo>
                    <a:pt x="1327" y="4309"/>
                    <a:pt x="1837" y="4480"/>
                    <a:pt x="2344" y="4480"/>
                  </a:cubicBezTo>
                  <a:cubicBezTo>
                    <a:pt x="3164" y="4480"/>
                    <a:pt x="3976" y="4032"/>
                    <a:pt x="4787" y="3807"/>
                  </a:cubicBezTo>
                  <a:lnTo>
                    <a:pt x="5081" y="3514"/>
                  </a:lnTo>
                  <a:cubicBezTo>
                    <a:pt x="5237" y="2788"/>
                    <a:pt x="5098" y="1924"/>
                    <a:pt x="6204" y="1734"/>
                  </a:cubicBezTo>
                  <a:cubicBezTo>
                    <a:pt x="6464" y="1699"/>
                    <a:pt x="6481" y="1129"/>
                    <a:pt x="6222" y="921"/>
                  </a:cubicBezTo>
                  <a:cubicBezTo>
                    <a:pt x="5644" y="436"/>
                    <a:pt x="5027" y="0"/>
                    <a:pt x="429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29" name="Google Shape;3229;p71"/>
            <p:cNvSpPr/>
            <p:nvPr/>
          </p:nvSpPr>
          <p:spPr>
            <a:xfrm>
              <a:off x="1688900" y="2603450"/>
              <a:ext cx="165050" cy="73950"/>
            </a:xfrm>
            <a:custGeom>
              <a:avLst/>
              <a:gdLst/>
              <a:ahLst/>
              <a:cxnLst/>
              <a:rect l="l" t="t" r="r" b="b"/>
              <a:pathLst>
                <a:path w="6602" h="2958" extrusionOk="0">
                  <a:moveTo>
                    <a:pt x="2842" y="0"/>
                  </a:moveTo>
                  <a:cubicBezTo>
                    <a:pt x="2588" y="0"/>
                    <a:pt x="2332" y="28"/>
                    <a:pt x="2074" y="87"/>
                  </a:cubicBezTo>
                  <a:cubicBezTo>
                    <a:pt x="1452" y="225"/>
                    <a:pt x="1055" y="1331"/>
                    <a:pt x="225" y="1694"/>
                  </a:cubicBezTo>
                  <a:cubicBezTo>
                    <a:pt x="0" y="1798"/>
                    <a:pt x="277" y="2247"/>
                    <a:pt x="536" y="2454"/>
                  </a:cubicBezTo>
                  <a:cubicBezTo>
                    <a:pt x="957" y="2789"/>
                    <a:pt x="2162" y="2958"/>
                    <a:pt x="3373" y="2958"/>
                  </a:cubicBezTo>
                  <a:cubicBezTo>
                    <a:pt x="4599" y="2958"/>
                    <a:pt x="5830" y="2785"/>
                    <a:pt x="6256" y="2437"/>
                  </a:cubicBezTo>
                  <a:cubicBezTo>
                    <a:pt x="6395" y="2282"/>
                    <a:pt x="6515" y="2109"/>
                    <a:pt x="6602" y="1919"/>
                  </a:cubicBezTo>
                  <a:cubicBezTo>
                    <a:pt x="6481" y="1711"/>
                    <a:pt x="6429" y="1469"/>
                    <a:pt x="6291" y="1366"/>
                  </a:cubicBezTo>
                  <a:cubicBezTo>
                    <a:pt x="5231" y="636"/>
                    <a:pt x="4065" y="0"/>
                    <a:pt x="28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30" name="Google Shape;3230;p71"/>
            <p:cNvSpPr/>
            <p:nvPr/>
          </p:nvSpPr>
          <p:spPr>
            <a:xfrm>
              <a:off x="1922200" y="1344925"/>
              <a:ext cx="129625" cy="64525"/>
            </a:xfrm>
            <a:custGeom>
              <a:avLst/>
              <a:gdLst/>
              <a:ahLst/>
              <a:cxnLst/>
              <a:rect l="l" t="t" r="r" b="b"/>
              <a:pathLst>
                <a:path w="5185" h="2581" extrusionOk="0">
                  <a:moveTo>
                    <a:pt x="1901" y="1"/>
                  </a:moveTo>
                  <a:lnTo>
                    <a:pt x="1227" y="467"/>
                  </a:lnTo>
                  <a:cubicBezTo>
                    <a:pt x="934" y="1020"/>
                    <a:pt x="0" y="1383"/>
                    <a:pt x="415" y="2144"/>
                  </a:cubicBezTo>
                  <a:cubicBezTo>
                    <a:pt x="602" y="2475"/>
                    <a:pt x="838" y="2581"/>
                    <a:pt x="1096" y="2581"/>
                  </a:cubicBezTo>
                  <a:cubicBezTo>
                    <a:pt x="1482" y="2581"/>
                    <a:pt x="1915" y="2344"/>
                    <a:pt x="2299" y="2282"/>
                  </a:cubicBezTo>
                  <a:cubicBezTo>
                    <a:pt x="2552" y="2236"/>
                    <a:pt x="2806" y="2213"/>
                    <a:pt x="3064" y="2213"/>
                  </a:cubicBezTo>
                  <a:cubicBezTo>
                    <a:pt x="3194" y="2213"/>
                    <a:pt x="3324" y="2219"/>
                    <a:pt x="3457" y="2230"/>
                  </a:cubicBezTo>
                  <a:cubicBezTo>
                    <a:pt x="3730" y="2245"/>
                    <a:pt x="4039" y="2324"/>
                    <a:pt x="4314" y="2324"/>
                  </a:cubicBezTo>
                  <a:cubicBezTo>
                    <a:pt x="4665" y="2324"/>
                    <a:pt x="4959" y="2195"/>
                    <a:pt x="5047" y="1643"/>
                  </a:cubicBezTo>
                  <a:cubicBezTo>
                    <a:pt x="5185" y="744"/>
                    <a:pt x="4563" y="277"/>
                    <a:pt x="3768" y="122"/>
                  </a:cubicBezTo>
                  <a:cubicBezTo>
                    <a:pt x="3146" y="35"/>
                    <a:pt x="2523" y="1"/>
                    <a:pt x="190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31" name="Google Shape;3231;p71"/>
            <p:cNvSpPr/>
            <p:nvPr/>
          </p:nvSpPr>
          <p:spPr>
            <a:xfrm>
              <a:off x="1787825" y="1030550"/>
              <a:ext cx="94250" cy="44825"/>
            </a:xfrm>
            <a:custGeom>
              <a:avLst/>
              <a:gdLst/>
              <a:ahLst/>
              <a:cxnLst/>
              <a:rect l="l" t="t" r="r" b="b"/>
              <a:pathLst>
                <a:path w="3770" h="1793" extrusionOk="0">
                  <a:moveTo>
                    <a:pt x="2929" y="0"/>
                  </a:moveTo>
                  <a:cubicBezTo>
                    <a:pt x="2800" y="0"/>
                    <a:pt x="2676" y="17"/>
                    <a:pt x="2576" y="47"/>
                  </a:cubicBezTo>
                  <a:cubicBezTo>
                    <a:pt x="2412" y="93"/>
                    <a:pt x="2229" y="105"/>
                    <a:pt x="2039" y="105"/>
                  </a:cubicBezTo>
                  <a:cubicBezTo>
                    <a:pt x="1817" y="105"/>
                    <a:pt x="1584" y="88"/>
                    <a:pt x="1360" y="88"/>
                  </a:cubicBezTo>
                  <a:cubicBezTo>
                    <a:pt x="763" y="88"/>
                    <a:pt x="227" y="208"/>
                    <a:pt x="105" y="1084"/>
                  </a:cubicBezTo>
                  <a:cubicBezTo>
                    <a:pt x="1" y="1792"/>
                    <a:pt x="865" y="1688"/>
                    <a:pt x="1504" y="1740"/>
                  </a:cubicBezTo>
                  <a:cubicBezTo>
                    <a:pt x="2265" y="1568"/>
                    <a:pt x="3405" y="1792"/>
                    <a:pt x="3665" y="652"/>
                  </a:cubicBezTo>
                  <a:cubicBezTo>
                    <a:pt x="3769" y="167"/>
                    <a:pt x="3329" y="0"/>
                    <a:pt x="29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32" name="Google Shape;3232;p71"/>
            <p:cNvSpPr/>
            <p:nvPr/>
          </p:nvSpPr>
          <p:spPr>
            <a:xfrm>
              <a:off x="1870350" y="2639275"/>
              <a:ext cx="59225" cy="44325"/>
            </a:xfrm>
            <a:custGeom>
              <a:avLst/>
              <a:gdLst/>
              <a:ahLst/>
              <a:cxnLst/>
              <a:rect l="l" t="t" r="r" b="b"/>
              <a:pathLst>
                <a:path w="2369" h="1773" extrusionOk="0">
                  <a:moveTo>
                    <a:pt x="922" y="1"/>
                  </a:moveTo>
                  <a:cubicBezTo>
                    <a:pt x="435" y="1"/>
                    <a:pt x="1" y="156"/>
                    <a:pt x="1" y="762"/>
                  </a:cubicBezTo>
                  <a:cubicBezTo>
                    <a:pt x="1" y="1414"/>
                    <a:pt x="337" y="1773"/>
                    <a:pt x="982" y="1773"/>
                  </a:cubicBezTo>
                  <a:cubicBezTo>
                    <a:pt x="1038" y="1773"/>
                    <a:pt x="1097" y="1770"/>
                    <a:pt x="1158" y="1765"/>
                  </a:cubicBezTo>
                  <a:cubicBezTo>
                    <a:pt x="1711" y="1730"/>
                    <a:pt x="2368" y="1678"/>
                    <a:pt x="2299" y="901"/>
                  </a:cubicBezTo>
                  <a:cubicBezTo>
                    <a:pt x="2264" y="175"/>
                    <a:pt x="1642" y="2"/>
                    <a:pt x="1003" y="2"/>
                  </a:cubicBezTo>
                  <a:cubicBezTo>
                    <a:pt x="976" y="1"/>
                    <a:pt x="949" y="1"/>
                    <a:pt x="9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33" name="Google Shape;3233;p71"/>
            <p:cNvSpPr/>
            <p:nvPr/>
          </p:nvSpPr>
          <p:spPr>
            <a:xfrm>
              <a:off x="2264800" y="4630125"/>
              <a:ext cx="62675" cy="39225"/>
            </a:xfrm>
            <a:custGeom>
              <a:avLst/>
              <a:gdLst/>
              <a:ahLst/>
              <a:cxnLst/>
              <a:rect l="l" t="t" r="r" b="b"/>
              <a:pathLst>
                <a:path w="2507" h="1569" extrusionOk="0">
                  <a:moveTo>
                    <a:pt x="1176" y="52"/>
                  </a:moveTo>
                  <a:cubicBezTo>
                    <a:pt x="675" y="87"/>
                    <a:pt x="1" y="1"/>
                    <a:pt x="1" y="813"/>
                  </a:cubicBezTo>
                  <a:cubicBezTo>
                    <a:pt x="1" y="1241"/>
                    <a:pt x="341" y="1568"/>
                    <a:pt x="742" y="1568"/>
                  </a:cubicBezTo>
                  <a:cubicBezTo>
                    <a:pt x="811" y="1568"/>
                    <a:pt x="881" y="1559"/>
                    <a:pt x="951" y="1539"/>
                  </a:cubicBezTo>
                  <a:cubicBezTo>
                    <a:pt x="1077" y="1515"/>
                    <a:pt x="1221" y="1513"/>
                    <a:pt x="1369" y="1513"/>
                  </a:cubicBezTo>
                  <a:cubicBezTo>
                    <a:pt x="1403" y="1513"/>
                    <a:pt x="1437" y="1513"/>
                    <a:pt x="1471" y="1513"/>
                  </a:cubicBezTo>
                  <a:cubicBezTo>
                    <a:pt x="1947" y="1513"/>
                    <a:pt x="2434" y="1491"/>
                    <a:pt x="2472" y="830"/>
                  </a:cubicBezTo>
                  <a:cubicBezTo>
                    <a:pt x="2506" y="52"/>
                    <a:pt x="1781" y="87"/>
                    <a:pt x="1176" y="5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34" name="Google Shape;3234;p71"/>
            <p:cNvSpPr/>
            <p:nvPr/>
          </p:nvSpPr>
          <p:spPr>
            <a:xfrm>
              <a:off x="1604225" y="2645350"/>
              <a:ext cx="56175" cy="38275"/>
            </a:xfrm>
            <a:custGeom>
              <a:avLst/>
              <a:gdLst/>
              <a:ahLst/>
              <a:cxnLst/>
              <a:rect l="l" t="t" r="r" b="b"/>
              <a:pathLst>
                <a:path w="2247" h="1531" extrusionOk="0">
                  <a:moveTo>
                    <a:pt x="1003" y="1"/>
                  </a:moveTo>
                  <a:cubicBezTo>
                    <a:pt x="536" y="35"/>
                    <a:pt x="0" y="1"/>
                    <a:pt x="17" y="554"/>
                  </a:cubicBezTo>
                  <a:cubicBezTo>
                    <a:pt x="17" y="1297"/>
                    <a:pt x="640" y="1452"/>
                    <a:pt x="1262" y="1522"/>
                  </a:cubicBezTo>
                  <a:cubicBezTo>
                    <a:pt x="1319" y="1528"/>
                    <a:pt x="1377" y="1531"/>
                    <a:pt x="1434" y="1531"/>
                  </a:cubicBezTo>
                  <a:cubicBezTo>
                    <a:pt x="1857" y="1531"/>
                    <a:pt x="2247" y="1352"/>
                    <a:pt x="2247" y="865"/>
                  </a:cubicBezTo>
                  <a:cubicBezTo>
                    <a:pt x="2247" y="18"/>
                    <a:pt x="1504" y="139"/>
                    <a:pt x="100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35" name="Google Shape;3235;p71"/>
            <p:cNvSpPr/>
            <p:nvPr/>
          </p:nvSpPr>
          <p:spPr>
            <a:xfrm>
              <a:off x="7045475" y="3384250"/>
              <a:ext cx="47375" cy="53550"/>
            </a:xfrm>
            <a:custGeom>
              <a:avLst/>
              <a:gdLst/>
              <a:ahLst/>
              <a:cxnLst/>
              <a:rect l="l" t="t" r="r" b="b"/>
              <a:pathLst>
                <a:path w="1895" h="2142" extrusionOk="0">
                  <a:moveTo>
                    <a:pt x="416" y="1"/>
                  </a:moveTo>
                  <a:cubicBezTo>
                    <a:pt x="93" y="1"/>
                    <a:pt x="0" y="338"/>
                    <a:pt x="63" y="618"/>
                  </a:cubicBezTo>
                  <a:cubicBezTo>
                    <a:pt x="201" y="1292"/>
                    <a:pt x="339" y="2035"/>
                    <a:pt x="1203" y="2139"/>
                  </a:cubicBezTo>
                  <a:cubicBezTo>
                    <a:pt x="1224" y="2141"/>
                    <a:pt x="1245" y="2142"/>
                    <a:pt x="1265" y="2142"/>
                  </a:cubicBezTo>
                  <a:cubicBezTo>
                    <a:pt x="1645" y="2142"/>
                    <a:pt x="1895" y="1835"/>
                    <a:pt x="1895" y="1327"/>
                  </a:cubicBezTo>
                  <a:cubicBezTo>
                    <a:pt x="1670" y="705"/>
                    <a:pt x="1273" y="169"/>
                    <a:pt x="529" y="13"/>
                  </a:cubicBezTo>
                  <a:cubicBezTo>
                    <a:pt x="489" y="5"/>
                    <a:pt x="451" y="1"/>
                    <a:pt x="41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36" name="Google Shape;3236;p71"/>
            <p:cNvSpPr/>
            <p:nvPr/>
          </p:nvSpPr>
          <p:spPr>
            <a:xfrm>
              <a:off x="4291500" y="1250400"/>
              <a:ext cx="54900" cy="37900"/>
            </a:xfrm>
            <a:custGeom>
              <a:avLst/>
              <a:gdLst/>
              <a:ahLst/>
              <a:cxnLst/>
              <a:rect l="l" t="t" r="r" b="b"/>
              <a:pathLst>
                <a:path w="2196" h="1516" extrusionOk="0">
                  <a:moveTo>
                    <a:pt x="1013" y="0"/>
                  </a:moveTo>
                  <a:cubicBezTo>
                    <a:pt x="676" y="0"/>
                    <a:pt x="369" y="181"/>
                    <a:pt x="190" y="464"/>
                  </a:cubicBezTo>
                  <a:cubicBezTo>
                    <a:pt x="0" y="706"/>
                    <a:pt x="35" y="1034"/>
                    <a:pt x="259" y="1224"/>
                  </a:cubicBezTo>
                  <a:cubicBezTo>
                    <a:pt x="466" y="1444"/>
                    <a:pt x="678" y="1515"/>
                    <a:pt x="892" y="1515"/>
                  </a:cubicBezTo>
                  <a:cubicBezTo>
                    <a:pt x="1233" y="1515"/>
                    <a:pt x="1579" y="1336"/>
                    <a:pt x="1919" y="1293"/>
                  </a:cubicBezTo>
                  <a:cubicBezTo>
                    <a:pt x="2195" y="567"/>
                    <a:pt x="1901" y="153"/>
                    <a:pt x="1175" y="14"/>
                  </a:cubicBezTo>
                  <a:cubicBezTo>
                    <a:pt x="1121" y="5"/>
                    <a:pt x="1066" y="0"/>
                    <a:pt x="101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37" name="Google Shape;3237;p71"/>
            <p:cNvSpPr/>
            <p:nvPr/>
          </p:nvSpPr>
          <p:spPr>
            <a:xfrm>
              <a:off x="6323375" y="3314875"/>
              <a:ext cx="50125" cy="37325"/>
            </a:xfrm>
            <a:custGeom>
              <a:avLst/>
              <a:gdLst/>
              <a:ahLst/>
              <a:cxnLst/>
              <a:rect l="l" t="t" r="r" b="b"/>
              <a:pathLst>
                <a:path w="2005" h="1493" extrusionOk="0">
                  <a:moveTo>
                    <a:pt x="754" y="1"/>
                  </a:moveTo>
                  <a:cubicBezTo>
                    <a:pt x="409" y="1"/>
                    <a:pt x="93" y="129"/>
                    <a:pt x="52" y="542"/>
                  </a:cubicBezTo>
                  <a:cubicBezTo>
                    <a:pt x="0" y="1198"/>
                    <a:pt x="536" y="1371"/>
                    <a:pt x="1106" y="1492"/>
                  </a:cubicBezTo>
                  <a:cubicBezTo>
                    <a:pt x="1504" y="1475"/>
                    <a:pt x="1988" y="1440"/>
                    <a:pt x="1988" y="905"/>
                  </a:cubicBezTo>
                  <a:cubicBezTo>
                    <a:pt x="2005" y="317"/>
                    <a:pt x="1504" y="110"/>
                    <a:pt x="1020" y="23"/>
                  </a:cubicBezTo>
                  <a:cubicBezTo>
                    <a:pt x="932" y="9"/>
                    <a:pt x="842" y="1"/>
                    <a:pt x="7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38" name="Google Shape;3238;p71"/>
            <p:cNvSpPr/>
            <p:nvPr/>
          </p:nvSpPr>
          <p:spPr>
            <a:xfrm>
              <a:off x="6680225" y="1890750"/>
              <a:ext cx="46075" cy="42200"/>
            </a:xfrm>
            <a:custGeom>
              <a:avLst/>
              <a:gdLst/>
              <a:ahLst/>
              <a:cxnLst/>
              <a:rect l="l" t="t" r="r" b="b"/>
              <a:pathLst>
                <a:path w="1843" h="1688" extrusionOk="0">
                  <a:moveTo>
                    <a:pt x="1376" y="1"/>
                  </a:moveTo>
                  <a:cubicBezTo>
                    <a:pt x="1345" y="1"/>
                    <a:pt x="1312" y="4"/>
                    <a:pt x="1280" y="11"/>
                  </a:cubicBezTo>
                  <a:cubicBezTo>
                    <a:pt x="675" y="29"/>
                    <a:pt x="156" y="478"/>
                    <a:pt x="70" y="1083"/>
                  </a:cubicBezTo>
                  <a:cubicBezTo>
                    <a:pt x="1" y="1446"/>
                    <a:pt x="208" y="1670"/>
                    <a:pt x="675" y="1688"/>
                  </a:cubicBezTo>
                  <a:cubicBezTo>
                    <a:pt x="1193" y="1480"/>
                    <a:pt x="1643" y="1135"/>
                    <a:pt x="1781" y="513"/>
                  </a:cubicBezTo>
                  <a:cubicBezTo>
                    <a:pt x="1843" y="250"/>
                    <a:pt x="1642" y="1"/>
                    <a:pt x="13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39" name="Google Shape;3239;p71"/>
            <p:cNvSpPr/>
            <p:nvPr/>
          </p:nvSpPr>
          <p:spPr>
            <a:xfrm>
              <a:off x="3550975" y="1955400"/>
              <a:ext cx="53600" cy="126175"/>
            </a:xfrm>
            <a:custGeom>
              <a:avLst/>
              <a:gdLst/>
              <a:ahLst/>
              <a:cxnLst/>
              <a:rect l="l" t="t" r="r" b="b"/>
              <a:pathLst>
                <a:path w="2144" h="5047" extrusionOk="0">
                  <a:moveTo>
                    <a:pt x="1297" y="0"/>
                  </a:moveTo>
                  <a:cubicBezTo>
                    <a:pt x="778" y="0"/>
                    <a:pt x="260" y="363"/>
                    <a:pt x="364" y="795"/>
                  </a:cubicBezTo>
                  <a:cubicBezTo>
                    <a:pt x="640" y="1850"/>
                    <a:pt x="122" y="2731"/>
                    <a:pt x="1" y="3491"/>
                  </a:cubicBezTo>
                  <a:cubicBezTo>
                    <a:pt x="70" y="4338"/>
                    <a:pt x="1" y="5047"/>
                    <a:pt x="951" y="5047"/>
                  </a:cubicBezTo>
                  <a:cubicBezTo>
                    <a:pt x="1781" y="5047"/>
                    <a:pt x="1971" y="4476"/>
                    <a:pt x="2040" y="3785"/>
                  </a:cubicBezTo>
                  <a:cubicBezTo>
                    <a:pt x="2144" y="2748"/>
                    <a:pt x="1642" y="1746"/>
                    <a:pt x="1936" y="692"/>
                  </a:cubicBezTo>
                  <a:cubicBezTo>
                    <a:pt x="2023" y="381"/>
                    <a:pt x="1712" y="0"/>
                    <a:pt x="12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40" name="Google Shape;3240;p71"/>
            <p:cNvSpPr/>
            <p:nvPr/>
          </p:nvSpPr>
          <p:spPr>
            <a:xfrm>
              <a:off x="3910000" y="2161475"/>
              <a:ext cx="93775" cy="45400"/>
            </a:xfrm>
            <a:custGeom>
              <a:avLst/>
              <a:gdLst/>
              <a:ahLst/>
              <a:cxnLst/>
              <a:rect l="l" t="t" r="r" b="b"/>
              <a:pathLst>
                <a:path w="3751" h="1816" extrusionOk="0">
                  <a:moveTo>
                    <a:pt x="1383" y="1"/>
                  </a:moveTo>
                  <a:cubicBezTo>
                    <a:pt x="778" y="87"/>
                    <a:pt x="1" y="18"/>
                    <a:pt x="122" y="640"/>
                  </a:cubicBezTo>
                  <a:cubicBezTo>
                    <a:pt x="329" y="1625"/>
                    <a:pt x="1297" y="1815"/>
                    <a:pt x="2195" y="1815"/>
                  </a:cubicBezTo>
                  <a:cubicBezTo>
                    <a:pt x="2835" y="1815"/>
                    <a:pt x="3751" y="1712"/>
                    <a:pt x="3613" y="951"/>
                  </a:cubicBezTo>
                  <a:cubicBezTo>
                    <a:pt x="3466" y="240"/>
                    <a:pt x="2970" y="188"/>
                    <a:pt x="2455" y="188"/>
                  </a:cubicBezTo>
                  <a:cubicBezTo>
                    <a:pt x="2366" y="188"/>
                    <a:pt x="2276" y="189"/>
                    <a:pt x="2187" y="189"/>
                  </a:cubicBezTo>
                  <a:cubicBezTo>
                    <a:pt x="1880" y="189"/>
                    <a:pt x="1588" y="170"/>
                    <a:pt x="138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41" name="Google Shape;3241;p71"/>
            <p:cNvSpPr/>
            <p:nvPr/>
          </p:nvSpPr>
          <p:spPr>
            <a:xfrm>
              <a:off x="4125600" y="2173875"/>
              <a:ext cx="50575" cy="37600"/>
            </a:xfrm>
            <a:custGeom>
              <a:avLst/>
              <a:gdLst/>
              <a:ahLst/>
              <a:cxnLst/>
              <a:rect l="l" t="t" r="r" b="b"/>
              <a:pathLst>
                <a:path w="2023" h="1504" extrusionOk="0">
                  <a:moveTo>
                    <a:pt x="1294" y="1"/>
                  </a:moveTo>
                  <a:cubicBezTo>
                    <a:pt x="1249" y="1"/>
                    <a:pt x="1204" y="3"/>
                    <a:pt x="1158" y="6"/>
                  </a:cubicBezTo>
                  <a:cubicBezTo>
                    <a:pt x="691" y="144"/>
                    <a:pt x="0" y="109"/>
                    <a:pt x="17" y="904"/>
                  </a:cubicBezTo>
                  <a:cubicBezTo>
                    <a:pt x="17" y="1352"/>
                    <a:pt x="364" y="1503"/>
                    <a:pt x="748" y="1503"/>
                  </a:cubicBezTo>
                  <a:cubicBezTo>
                    <a:pt x="809" y="1503"/>
                    <a:pt x="872" y="1499"/>
                    <a:pt x="933" y="1492"/>
                  </a:cubicBezTo>
                  <a:cubicBezTo>
                    <a:pt x="1486" y="1440"/>
                    <a:pt x="2022" y="1233"/>
                    <a:pt x="2022" y="593"/>
                  </a:cubicBezTo>
                  <a:cubicBezTo>
                    <a:pt x="2022" y="156"/>
                    <a:pt x="1711" y="1"/>
                    <a:pt x="129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42" name="Google Shape;3242;p71"/>
            <p:cNvSpPr/>
            <p:nvPr/>
          </p:nvSpPr>
          <p:spPr>
            <a:xfrm>
              <a:off x="3415775" y="2038325"/>
              <a:ext cx="44925" cy="38175"/>
            </a:xfrm>
            <a:custGeom>
              <a:avLst/>
              <a:gdLst/>
              <a:ahLst/>
              <a:cxnLst/>
              <a:rect l="l" t="t" r="r" b="b"/>
              <a:pathLst>
                <a:path w="1797" h="1527" extrusionOk="0">
                  <a:moveTo>
                    <a:pt x="812" y="0"/>
                  </a:moveTo>
                  <a:cubicBezTo>
                    <a:pt x="383" y="0"/>
                    <a:pt x="1" y="211"/>
                    <a:pt x="34" y="710"/>
                  </a:cubicBezTo>
                  <a:cubicBezTo>
                    <a:pt x="34" y="1164"/>
                    <a:pt x="400" y="1527"/>
                    <a:pt x="845" y="1527"/>
                  </a:cubicBezTo>
                  <a:cubicBezTo>
                    <a:pt x="874" y="1527"/>
                    <a:pt x="903" y="1525"/>
                    <a:pt x="933" y="1522"/>
                  </a:cubicBezTo>
                  <a:cubicBezTo>
                    <a:pt x="1382" y="1522"/>
                    <a:pt x="1745" y="1315"/>
                    <a:pt x="1797" y="796"/>
                  </a:cubicBezTo>
                  <a:cubicBezTo>
                    <a:pt x="1745" y="226"/>
                    <a:pt x="1330" y="19"/>
                    <a:pt x="864" y="1"/>
                  </a:cubicBezTo>
                  <a:cubicBezTo>
                    <a:pt x="847" y="1"/>
                    <a:pt x="829" y="0"/>
                    <a:pt x="8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3243" name="Google Shape;3243;p71"/>
          <p:cNvGrpSpPr/>
          <p:nvPr/>
        </p:nvGrpSpPr>
        <p:grpSpPr>
          <a:xfrm>
            <a:off x="975621" y="1326721"/>
            <a:ext cx="3553431" cy="1756187"/>
            <a:chOff x="793334" y="1192826"/>
            <a:chExt cx="2665073" cy="1317140"/>
          </a:xfrm>
        </p:grpSpPr>
        <p:sp>
          <p:nvSpPr>
            <p:cNvPr id="3244" name="Google Shape;3244;p71"/>
            <p:cNvSpPr/>
            <p:nvPr/>
          </p:nvSpPr>
          <p:spPr>
            <a:xfrm>
              <a:off x="2759899" y="20345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45" name="Google Shape;3245;p71"/>
            <p:cNvSpPr/>
            <p:nvPr/>
          </p:nvSpPr>
          <p:spPr>
            <a:xfrm>
              <a:off x="2622291" y="1667631"/>
              <a:ext cx="12573" cy="1765"/>
            </a:xfrm>
            <a:custGeom>
              <a:avLst/>
              <a:gdLst/>
              <a:ahLst/>
              <a:cxnLst/>
              <a:rect l="l" t="t" r="r" b="b"/>
              <a:pathLst>
                <a:path w="926" h="130" extrusionOk="0">
                  <a:moveTo>
                    <a:pt x="925" y="0"/>
                  </a:moveTo>
                  <a:cubicBezTo>
                    <a:pt x="866" y="7"/>
                    <a:pt x="771" y="18"/>
                    <a:pt x="687" y="32"/>
                  </a:cubicBezTo>
                  <a:cubicBezTo>
                    <a:pt x="460" y="67"/>
                    <a:pt x="232" y="91"/>
                    <a:pt x="1" y="102"/>
                  </a:cubicBezTo>
                  <a:lnTo>
                    <a:pt x="60" y="105"/>
                  </a:lnTo>
                  <a:cubicBezTo>
                    <a:pt x="208" y="119"/>
                    <a:pt x="334" y="130"/>
                    <a:pt x="432" y="130"/>
                  </a:cubicBezTo>
                  <a:cubicBezTo>
                    <a:pt x="694" y="130"/>
                    <a:pt x="855" y="53"/>
                    <a:pt x="9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46" name="Google Shape;3246;p71"/>
            <p:cNvSpPr/>
            <p:nvPr/>
          </p:nvSpPr>
          <p:spPr>
            <a:xfrm>
              <a:off x="2265040" y="1528449"/>
              <a:ext cx="1344" cy="109"/>
            </a:xfrm>
            <a:custGeom>
              <a:avLst/>
              <a:gdLst/>
              <a:ahLst/>
              <a:cxnLst/>
              <a:rect l="l" t="t" r="r" b="b"/>
              <a:pathLst>
                <a:path w="99" h="8" extrusionOk="0">
                  <a:moveTo>
                    <a:pt x="1" y="1"/>
                  </a:moveTo>
                  <a:cubicBezTo>
                    <a:pt x="32" y="4"/>
                    <a:pt x="67" y="8"/>
                    <a:pt x="99" y="8"/>
                  </a:cubicBezTo>
                  <a:cubicBezTo>
                    <a:pt x="67" y="1"/>
                    <a:pt x="32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47" name="Google Shape;3247;p71"/>
            <p:cNvSpPr/>
            <p:nvPr/>
          </p:nvSpPr>
          <p:spPr>
            <a:xfrm>
              <a:off x="2494622" y="1668433"/>
              <a:ext cx="8147" cy="2118"/>
            </a:xfrm>
            <a:custGeom>
              <a:avLst/>
              <a:gdLst/>
              <a:ahLst/>
              <a:cxnLst/>
              <a:rect l="l" t="t" r="r" b="b"/>
              <a:pathLst>
                <a:path w="600" h="156" extrusionOk="0">
                  <a:moveTo>
                    <a:pt x="1" y="1"/>
                  </a:moveTo>
                  <a:cubicBezTo>
                    <a:pt x="115" y="69"/>
                    <a:pt x="416" y="156"/>
                    <a:pt x="554" y="156"/>
                  </a:cubicBezTo>
                  <a:cubicBezTo>
                    <a:pt x="572" y="156"/>
                    <a:pt x="588" y="154"/>
                    <a:pt x="599" y="151"/>
                  </a:cubicBezTo>
                  <a:cubicBezTo>
                    <a:pt x="564" y="120"/>
                    <a:pt x="522" y="95"/>
                    <a:pt x="477" y="85"/>
                  </a:cubicBezTo>
                  <a:cubicBezTo>
                    <a:pt x="323" y="29"/>
                    <a:pt x="162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48" name="Google Shape;3248;p71"/>
            <p:cNvSpPr/>
            <p:nvPr/>
          </p:nvSpPr>
          <p:spPr>
            <a:xfrm>
              <a:off x="2304347" y="1661671"/>
              <a:ext cx="30291" cy="17094"/>
            </a:xfrm>
            <a:custGeom>
              <a:avLst/>
              <a:gdLst/>
              <a:ahLst/>
              <a:cxnLst/>
              <a:rect l="l" t="t" r="r" b="b"/>
              <a:pathLst>
                <a:path w="2231" h="1259" extrusionOk="0">
                  <a:moveTo>
                    <a:pt x="2192" y="1"/>
                  </a:moveTo>
                  <a:cubicBezTo>
                    <a:pt x="2051" y="1"/>
                    <a:pt x="1914" y="18"/>
                    <a:pt x="1776" y="47"/>
                  </a:cubicBezTo>
                  <a:cubicBezTo>
                    <a:pt x="1629" y="71"/>
                    <a:pt x="1485" y="113"/>
                    <a:pt x="1349" y="166"/>
                  </a:cubicBezTo>
                  <a:cubicBezTo>
                    <a:pt x="1107" y="278"/>
                    <a:pt x="894" y="359"/>
                    <a:pt x="627" y="383"/>
                  </a:cubicBezTo>
                  <a:cubicBezTo>
                    <a:pt x="407" y="404"/>
                    <a:pt x="36" y="691"/>
                    <a:pt x="1" y="761"/>
                  </a:cubicBezTo>
                  <a:cubicBezTo>
                    <a:pt x="1" y="810"/>
                    <a:pt x="11" y="968"/>
                    <a:pt x="113" y="1062"/>
                  </a:cubicBezTo>
                  <a:cubicBezTo>
                    <a:pt x="174" y="1112"/>
                    <a:pt x="249" y="1139"/>
                    <a:pt x="327" y="1139"/>
                  </a:cubicBezTo>
                  <a:cubicBezTo>
                    <a:pt x="343" y="1139"/>
                    <a:pt x="359" y="1138"/>
                    <a:pt x="375" y="1136"/>
                  </a:cubicBezTo>
                  <a:cubicBezTo>
                    <a:pt x="437" y="1131"/>
                    <a:pt x="494" y="1129"/>
                    <a:pt x="548" y="1129"/>
                  </a:cubicBezTo>
                  <a:cubicBezTo>
                    <a:pt x="781" y="1129"/>
                    <a:pt x="937" y="1172"/>
                    <a:pt x="988" y="1255"/>
                  </a:cubicBezTo>
                  <a:cubicBezTo>
                    <a:pt x="988" y="1255"/>
                    <a:pt x="988" y="1258"/>
                    <a:pt x="988" y="1258"/>
                  </a:cubicBezTo>
                  <a:cubicBezTo>
                    <a:pt x="1020" y="1206"/>
                    <a:pt x="1100" y="1160"/>
                    <a:pt x="1230" y="1160"/>
                  </a:cubicBezTo>
                  <a:cubicBezTo>
                    <a:pt x="1345" y="1160"/>
                    <a:pt x="1415" y="1143"/>
                    <a:pt x="1447" y="1104"/>
                  </a:cubicBezTo>
                  <a:cubicBezTo>
                    <a:pt x="1454" y="1097"/>
                    <a:pt x="1475" y="1073"/>
                    <a:pt x="1464" y="999"/>
                  </a:cubicBezTo>
                  <a:cubicBezTo>
                    <a:pt x="1436" y="835"/>
                    <a:pt x="1594" y="761"/>
                    <a:pt x="1695" y="712"/>
                  </a:cubicBezTo>
                  <a:cubicBezTo>
                    <a:pt x="1727" y="698"/>
                    <a:pt x="1755" y="684"/>
                    <a:pt x="1783" y="667"/>
                  </a:cubicBezTo>
                  <a:cubicBezTo>
                    <a:pt x="1751" y="628"/>
                    <a:pt x="1716" y="593"/>
                    <a:pt x="1678" y="562"/>
                  </a:cubicBezTo>
                  <a:cubicBezTo>
                    <a:pt x="1601" y="495"/>
                    <a:pt x="1541" y="443"/>
                    <a:pt x="1555" y="376"/>
                  </a:cubicBezTo>
                  <a:cubicBezTo>
                    <a:pt x="1562" y="341"/>
                    <a:pt x="1587" y="313"/>
                    <a:pt x="1618" y="306"/>
                  </a:cubicBezTo>
                  <a:cubicBezTo>
                    <a:pt x="1765" y="253"/>
                    <a:pt x="2122" y="92"/>
                    <a:pt x="2231" y="1"/>
                  </a:cubicBezTo>
                  <a:cubicBezTo>
                    <a:pt x="2218" y="1"/>
                    <a:pt x="2205" y="1"/>
                    <a:pt x="21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49" name="Google Shape;3249;p71"/>
            <p:cNvSpPr/>
            <p:nvPr/>
          </p:nvSpPr>
          <p:spPr>
            <a:xfrm>
              <a:off x="2596779" y="1667903"/>
              <a:ext cx="20869" cy="13808"/>
            </a:xfrm>
            <a:custGeom>
              <a:avLst/>
              <a:gdLst/>
              <a:ahLst/>
              <a:cxnLst/>
              <a:rect l="l" t="t" r="r" b="b"/>
              <a:pathLst>
                <a:path w="1537" h="1017" extrusionOk="0">
                  <a:moveTo>
                    <a:pt x="1117" y="1"/>
                  </a:moveTo>
                  <a:cubicBezTo>
                    <a:pt x="1103" y="1"/>
                    <a:pt x="1089" y="1"/>
                    <a:pt x="1075" y="1"/>
                  </a:cubicBezTo>
                  <a:cubicBezTo>
                    <a:pt x="693" y="1"/>
                    <a:pt x="291" y="92"/>
                    <a:pt x="144" y="239"/>
                  </a:cubicBezTo>
                  <a:cubicBezTo>
                    <a:pt x="0" y="383"/>
                    <a:pt x="14" y="792"/>
                    <a:pt x="102" y="960"/>
                  </a:cubicBezTo>
                  <a:cubicBezTo>
                    <a:pt x="119" y="999"/>
                    <a:pt x="140" y="1016"/>
                    <a:pt x="151" y="1016"/>
                  </a:cubicBezTo>
                  <a:lnTo>
                    <a:pt x="161" y="1013"/>
                  </a:lnTo>
                  <a:cubicBezTo>
                    <a:pt x="161" y="995"/>
                    <a:pt x="161" y="974"/>
                    <a:pt x="161" y="957"/>
                  </a:cubicBezTo>
                  <a:cubicBezTo>
                    <a:pt x="154" y="831"/>
                    <a:pt x="140" y="624"/>
                    <a:pt x="406" y="341"/>
                  </a:cubicBezTo>
                  <a:cubicBezTo>
                    <a:pt x="620" y="109"/>
                    <a:pt x="981" y="48"/>
                    <a:pt x="1344" y="48"/>
                  </a:cubicBezTo>
                  <a:cubicBezTo>
                    <a:pt x="1409" y="48"/>
                    <a:pt x="1473" y="50"/>
                    <a:pt x="1537" y="54"/>
                  </a:cubicBezTo>
                  <a:cubicBezTo>
                    <a:pt x="1519" y="50"/>
                    <a:pt x="1505" y="47"/>
                    <a:pt x="1488" y="43"/>
                  </a:cubicBezTo>
                  <a:cubicBezTo>
                    <a:pt x="1365" y="15"/>
                    <a:pt x="1242" y="1"/>
                    <a:pt x="111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50" name="Google Shape;3250;p71"/>
            <p:cNvSpPr/>
            <p:nvPr/>
          </p:nvSpPr>
          <p:spPr>
            <a:xfrm>
              <a:off x="1460410" y="19054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51" name="Google Shape;3251;p71"/>
            <p:cNvSpPr/>
            <p:nvPr/>
          </p:nvSpPr>
          <p:spPr>
            <a:xfrm>
              <a:off x="2393809" y="1664875"/>
              <a:ext cx="58709" cy="92123"/>
            </a:xfrm>
            <a:custGeom>
              <a:avLst/>
              <a:gdLst/>
              <a:ahLst/>
              <a:cxnLst/>
              <a:rect l="l" t="t" r="r" b="b"/>
              <a:pathLst>
                <a:path w="4324" h="6785" extrusionOk="0">
                  <a:moveTo>
                    <a:pt x="2372" y="0"/>
                  </a:moveTo>
                  <a:cubicBezTo>
                    <a:pt x="2056" y="0"/>
                    <a:pt x="1686" y="178"/>
                    <a:pt x="1457" y="378"/>
                  </a:cubicBezTo>
                  <a:lnTo>
                    <a:pt x="1429" y="403"/>
                  </a:lnTo>
                  <a:lnTo>
                    <a:pt x="1432" y="403"/>
                  </a:lnTo>
                  <a:lnTo>
                    <a:pt x="1352" y="455"/>
                  </a:lnTo>
                  <a:lnTo>
                    <a:pt x="1317" y="480"/>
                  </a:lnTo>
                  <a:cubicBezTo>
                    <a:pt x="1208" y="543"/>
                    <a:pt x="1096" y="602"/>
                    <a:pt x="981" y="655"/>
                  </a:cubicBezTo>
                  <a:cubicBezTo>
                    <a:pt x="760" y="760"/>
                    <a:pt x="529" y="868"/>
                    <a:pt x="403" y="1029"/>
                  </a:cubicBezTo>
                  <a:cubicBezTo>
                    <a:pt x="344" y="1099"/>
                    <a:pt x="284" y="1169"/>
                    <a:pt x="221" y="1232"/>
                  </a:cubicBezTo>
                  <a:cubicBezTo>
                    <a:pt x="102" y="1355"/>
                    <a:pt x="0" y="1460"/>
                    <a:pt x="4" y="1558"/>
                  </a:cubicBezTo>
                  <a:cubicBezTo>
                    <a:pt x="7" y="1614"/>
                    <a:pt x="42" y="1670"/>
                    <a:pt x="119" y="1733"/>
                  </a:cubicBezTo>
                  <a:cubicBezTo>
                    <a:pt x="421" y="1992"/>
                    <a:pt x="393" y="2185"/>
                    <a:pt x="368" y="2388"/>
                  </a:cubicBezTo>
                  <a:cubicBezTo>
                    <a:pt x="361" y="2433"/>
                    <a:pt x="354" y="2482"/>
                    <a:pt x="351" y="2531"/>
                  </a:cubicBezTo>
                  <a:cubicBezTo>
                    <a:pt x="344" y="2668"/>
                    <a:pt x="694" y="3109"/>
                    <a:pt x="907" y="3371"/>
                  </a:cubicBezTo>
                  <a:lnTo>
                    <a:pt x="1051" y="3546"/>
                  </a:lnTo>
                  <a:cubicBezTo>
                    <a:pt x="1233" y="3781"/>
                    <a:pt x="1394" y="3977"/>
                    <a:pt x="1457" y="4085"/>
                  </a:cubicBezTo>
                  <a:cubicBezTo>
                    <a:pt x="1632" y="4404"/>
                    <a:pt x="1418" y="4961"/>
                    <a:pt x="1124" y="5325"/>
                  </a:cubicBezTo>
                  <a:cubicBezTo>
                    <a:pt x="1065" y="5402"/>
                    <a:pt x="1033" y="5503"/>
                    <a:pt x="1044" y="5601"/>
                  </a:cubicBezTo>
                  <a:cubicBezTo>
                    <a:pt x="1061" y="5878"/>
                    <a:pt x="1310" y="6186"/>
                    <a:pt x="1639" y="6186"/>
                  </a:cubicBezTo>
                  <a:cubicBezTo>
                    <a:pt x="1922" y="6186"/>
                    <a:pt x="2073" y="6361"/>
                    <a:pt x="2209" y="6519"/>
                  </a:cubicBezTo>
                  <a:cubicBezTo>
                    <a:pt x="2329" y="6662"/>
                    <a:pt x="2435" y="6785"/>
                    <a:pt x="2628" y="6785"/>
                  </a:cubicBezTo>
                  <a:cubicBezTo>
                    <a:pt x="2633" y="6785"/>
                    <a:pt x="2638" y="6785"/>
                    <a:pt x="2644" y="6785"/>
                  </a:cubicBezTo>
                  <a:cubicBezTo>
                    <a:pt x="3158" y="6767"/>
                    <a:pt x="3715" y="6641"/>
                    <a:pt x="3771" y="6557"/>
                  </a:cubicBezTo>
                  <a:cubicBezTo>
                    <a:pt x="3778" y="6543"/>
                    <a:pt x="3785" y="6494"/>
                    <a:pt x="3778" y="6309"/>
                  </a:cubicBezTo>
                  <a:cubicBezTo>
                    <a:pt x="3778" y="6263"/>
                    <a:pt x="3771" y="6217"/>
                    <a:pt x="3771" y="6168"/>
                  </a:cubicBezTo>
                  <a:cubicBezTo>
                    <a:pt x="3757" y="5951"/>
                    <a:pt x="3743" y="5699"/>
                    <a:pt x="3778" y="5556"/>
                  </a:cubicBezTo>
                  <a:cubicBezTo>
                    <a:pt x="3813" y="5412"/>
                    <a:pt x="3781" y="5374"/>
                    <a:pt x="3736" y="5311"/>
                  </a:cubicBezTo>
                  <a:cubicBezTo>
                    <a:pt x="3701" y="5262"/>
                    <a:pt x="3676" y="5206"/>
                    <a:pt x="3662" y="5150"/>
                  </a:cubicBezTo>
                  <a:cubicBezTo>
                    <a:pt x="3654" y="5140"/>
                    <a:pt x="3626" y="5137"/>
                    <a:pt x="3595" y="5137"/>
                  </a:cubicBezTo>
                  <a:cubicBezTo>
                    <a:pt x="3560" y="5137"/>
                    <a:pt x="3520" y="5141"/>
                    <a:pt x="3501" y="5143"/>
                  </a:cubicBezTo>
                  <a:cubicBezTo>
                    <a:pt x="3473" y="5146"/>
                    <a:pt x="3445" y="5150"/>
                    <a:pt x="3421" y="5150"/>
                  </a:cubicBezTo>
                  <a:cubicBezTo>
                    <a:pt x="3376" y="5150"/>
                    <a:pt x="3341" y="5139"/>
                    <a:pt x="3323" y="5101"/>
                  </a:cubicBezTo>
                  <a:cubicBezTo>
                    <a:pt x="3295" y="5038"/>
                    <a:pt x="3347" y="4985"/>
                    <a:pt x="3375" y="4961"/>
                  </a:cubicBezTo>
                  <a:cubicBezTo>
                    <a:pt x="3491" y="4845"/>
                    <a:pt x="3508" y="4768"/>
                    <a:pt x="3501" y="4751"/>
                  </a:cubicBezTo>
                  <a:cubicBezTo>
                    <a:pt x="3498" y="4745"/>
                    <a:pt x="3481" y="4732"/>
                    <a:pt x="3428" y="4732"/>
                  </a:cubicBezTo>
                  <a:cubicBezTo>
                    <a:pt x="3417" y="4732"/>
                    <a:pt x="3406" y="4732"/>
                    <a:pt x="3393" y="4733"/>
                  </a:cubicBezTo>
                  <a:cubicBezTo>
                    <a:pt x="3386" y="4733"/>
                    <a:pt x="3379" y="4733"/>
                    <a:pt x="3373" y="4733"/>
                  </a:cubicBezTo>
                  <a:cubicBezTo>
                    <a:pt x="3288" y="4733"/>
                    <a:pt x="3225" y="4712"/>
                    <a:pt x="3186" y="4663"/>
                  </a:cubicBezTo>
                  <a:cubicBezTo>
                    <a:pt x="3106" y="4562"/>
                    <a:pt x="3155" y="4401"/>
                    <a:pt x="3204" y="4226"/>
                  </a:cubicBezTo>
                  <a:lnTo>
                    <a:pt x="3211" y="4194"/>
                  </a:lnTo>
                  <a:cubicBezTo>
                    <a:pt x="3225" y="4134"/>
                    <a:pt x="3267" y="4078"/>
                    <a:pt x="3323" y="4050"/>
                  </a:cubicBezTo>
                  <a:cubicBezTo>
                    <a:pt x="3351" y="4037"/>
                    <a:pt x="3382" y="4031"/>
                    <a:pt x="3415" y="4031"/>
                  </a:cubicBezTo>
                  <a:cubicBezTo>
                    <a:pt x="3498" y="4031"/>
                    <a:pt x="3593" y="4069"/>
                    <a:pt x="3683" y="4106"/>
                  </a:cubicBezTo>
                  <a:cubicBezTo>
                    <a:pt x="3725" y="4124"/>
                    <a:pt x="3760" y="4138"/>
                    <a:pt x="3799" y="4152"/>
                  </a:cubicBezTo>
                  <a:cubicBezTo>
                    <a:pt x="3817" y="4158"/>
                    <a:pt x="3836" y="4160"/>
                    <a:pt x="3855" y="4160"/>
                  </a:cubicBezTo>
                  <a:cubicBezTo>
                    <a:pt x="3917" y="4160"/>
                    <a:pt x="3981" y="4133"/>
                    <a:pt x="4051" y="4103"/>
                  </a:cubicBezTo>
                  <a:cubicBezTo>
                    <a:pt x="4135" y="4057"/>
                    <a:pt x="4229" y="4033"/>
                    <a:pt x="4324" y="4033"/>
                  </a:cubicBezTo>
                  <a:cubicBezTo>
                    <a:pt x="4296" y="3973"/>
                    <a:pt x="4173" y="3851"/>
                    <a:pt x="4061" y="3840"/>
                  </a:cubicBezTo>
                  <a:cubicBezTo>
                    <a:pt x="3925" y="3830"/>
                    <a:pt x="3897" y="3704"/>
                    <a:pt x="3872" y="3599"/>
                  </a:cubicBezTo>
                  <a:cubicBezTo>
                    <a:pt x="3837" y="3448"/>
                    <a:pt x="3806" y="3354"/>
                    <a:pt x="3641" y="3340"/>
                  </a:cubicBezTo>
                  <a:cubicBezTo>
                    <a:pt x="3628" y="3339"/>
                    <a:pt x="3615" y="3338"/>
                    <a:pt x="3603" y="3338"/>
                  </a:cubicBezTo>
                  <a:cubicBezTo>
                    <a:pt x="3502" y="3338"/>
                    <a:pt x="3464" y="3375"/>
                    <a:pt x="3449" y="3406"/>
                  </a:cubicBezTo>
                  <a:cubicBezTo>
                    <a:pt x="3424" y="3466"/>
                    <a:pt x="3414" y="3532"/>
                    <a:pt x="3414" y="3595"/>
                  </a:cubicBezTo>
                  <a:cubicBezTo>
                    <a:pt x="3414" y="3655"/>
                    <a:pt x="3403" y="3714"/>
                    <a:pt x="3382" y="3770"/>
                  </a:cubicBezTo>
                  <a:cubicBezTo>
                    <a:pt x="3368" y="3805"/>
                    <a:pt x="3333" y="3826"/>
                    <a:pt x="3295" y="3826"/>
                  </a:cubicBezTo>
                  <a:cubicBezTo>
                    <a:pt x="3214" y="3826"/>
                    <a:pt x="3148" y="3714"/>
                    <a:pt x="3106" y="3620"/>
                  </a:cubicBezTo>
                  <a:cubicBezTo>
                    <a:pt x="3025" y="3441"/>
                    <a:pt x="2973" y="3182"/>
                    <a:pt x="3095" y="3039"/>
                  </a:cubicBezTo>
                  <a:cubicBezTo>
                    <a:pt x="3134" y="2990"/>
                    <a:pt x="3151" y="2951"/>
                    <a:pt x="3141" y="2927"/>
                  </a:cubicBezTo>
                  <a:cubicBezTo>
                    <a:pt x="3126" y="2896"/>
                    <a:pt x="3052" y="2869"/>
                    <a:pt x="2942" y="2869"/>
                  </a:cubicBezTo>
                  <a:cubicBezTo>
                    <a:pt x="2925" y="2869"/>
                    <a:pt x="2907" y="2869"/>
                    <a:pt x="2889" y="2871"/>
                  </a:cubicBezTo>
                  <a:cubicBezTo>
                    <a:pt x="2881" y="2871"/>
                    <a:pt x="2873" y="2871"/>
                    <a:pt x="2866" y="2871"/>
                  </a:cubicBezTo>
                  <a:cubicBezTo>
                    <a:pt x="2727" y="2871"/>
                    <a:pt x="2658" y="2779"/>
                    <a:pt x="2609" y="2710"/>
                  </a:cubicBezTo>
                  <a:cubicBezTo>
                    <a:pt x="2564" y="2652"/>
                    <a:pt x="2548" y="2637"/>
                    <a:pt x="2530" y="2637"/>
                  </a:cubicBezTo>
                  <a:cubicBezTo>
                    <a:pt x="2525" y="2637"/>
                    <a:pt x="2520" y="2638"/>
                    <a:pt x="2514" y="2640"/>
                  </a:cubicBezTo>
                  <a:cubicBezTo>
                    <a:pt x="2499" y="2645"/>
                    <a:pt x="2483" y="2648"/>
                    <a:pt x="2467" y="2648"/>
                  </a:cubicBezTo>
                  <a:cubicBezTo>
                    <a:pt x="2435" y="2648"/>
                    <a:pt x="2402" y="2637"/>
                    <a:pt x="2374" y="2619"/>
                  </a:cubicBezTo>
                  <a:cubicBezTo>
                    <a:pt x="2293" y="2559"/>
                    <a:pt x="2251" y="2402"/>
                    <a:pt x="2251" y="2157"/>
                  </a:cubicBezTo>
                  <a:cubicBezTo>
                    <a:pt x="2251" y="2055"/>
                    <a:pt x="2045" y="1866"/>
                    <a:pt x="1898" y="1866"/>
                  </a:cubicBezTo>
                  <a:cubicBezTo>
                    <a:pt x="1895" y="1866"/>
                    <a:pt x="1892" y="1866"/>
                    <a:pt x="1890" y="1866"/>
                  </a:cubicBezTo>
                  <a:cubicBezTo>
                    <a:pt x="1833" y="1866"/>
                    <a:pt x="1781" y="1832"/>
                    <a:pt x="1761" y="1778"/>
                  </a:cubicBezTo>
                  <a:cubicBezTo>
                    <a:pt x="1740" y="1701"/>
                    <a:pt x="1765" y="1621"/>
                    <a:pt x="1828" y="1572"/>
                  </a:cubicBezTo>
                  <a:cubicBezTo>
                    <a:pt x="1877" y="1530"/>
                    <a:pt x="1938" y="1509"/>
                    <a:pt x="2005" y="1509"/>
                  </a:cubicBezTo>
                  <a:cubicBezTo>
                    <a:pt x="2068" y="1509"/>
                    <a:pt x="2137" y="1528"/>
                    <a:pt x="2206" y="1565"/>
                  </a:cubicBezTo>
                  <a:cubicBezTo>
                    <a:pt x="2234" y="1582"/>
                    <a:pt x="2262" y="1596"/>
                    <a:pt x="2297" y="1607"/>
                  </a:cubicBezTo>
                  <a:cubicBezTo>
                    <a:pt x="2276" y="1530"/>
                    <a:pt x="2248" y="1456"/>
                    <a:pt x="2213" y="1383"/>
                  </a:cubicBezTo>
                  <a:lnTo>
                    <a:pt x="2195" y="1344"/>
                  </a:lnTo>
                  <a:cubicBezTo>
                    <a:pt x="2174" y="1299"/>
                    <a:pt x="2181" y="1246"/>
                    <a:pt x="2213" y="1208"/>
                  </a:cubicBezTo>
                  <a:cubicBezTo>
                    <a:pt x="2307" y="1080"/>
                    <a:pt x="2633" y="1003"/>
                    <a:pt x="2850" y="1003"/>
                  </a:cubicBezTo>
                  <a:cubicBezTo>
                    <a:pt x="2884" y="1003"/>
                    <a:pt x="2914" y="1005"/>
                    <a:pt x="2941" y="1008"/>
                  </a:cubicBezTo>
                  <a:cubicBezTo>
                    <a:pt x="3010" y="1018"/>
                    <a:pt x="3076" y="1022"/>
                    <a:pt x="3136" y="1022"/>
                  </a:cubicBezTo>
                  <a:cubicBezTo>
                    <a:pt x="3277" y="1022"/>
                    <a:pt x="3382" y="999"/>
                    <a:pt x="3407" y="970"/>
                  </a:cubicBezTo>
                  <a:cubicBezTo>
                    <a:pt x="3407" y="970"/>
                    <a:pt x="3410" y="966"/>
                    <a:pt x="3407" y="952"/>
                  </a:cubicBezTo>
                  <a:cubicBezTo>
                    <a:pt x="3375" y="875"/>
                    <a:pt x="3386" y="763"/>
                    <a:pt x="3400" y="634"/>
                  </a:cubicBezTo>
                  <a:cubicBezTo>
                    <a:pt x="3414" y="466"/>
                    <a:pt x="3431" y="273"/>
                    <a:pt x="3351" y="158"/>
                  </a:cubicBezTo>
                  <a:cubicBezTo>
                    <a:pt x="3287" y="70"/>
                    <a:pt x="3194" y="55"/>
                    <a:pt x="3048" y="55"/>
                  </a:cubicBezTo>
                  <a:cubicBezTo>
                    <a:pt x="3025" y="55"/>
                    <a:pt x="3001" y="56"/>
                    <a:pt x="2976" y="56"/>
                  </a:cubicBezTo>
                  <a:cubicBezTo>
                    <a:pt x="2944" y="58"/>
                    <a:pt x="2912" y="59"/>
                    <a:pt x="2880" y="59"/>
                  </a:cubicBezTo>
                  <a:cubicBezTo>
                    <a:pt x="2768" y="59"/>
                    <a:pt x="2655" y="46"/>
                    <a:pt x="2546" y="21"/>
                  </a:cubicBezTo>
                  <a:cubicBezTo>
                    <a:pt x="2491" y="7"/>
                    <a:pt x="2432" y="0"/>
                    <a:pt x="23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52" name="Google Shape;3252;p71"/>
            <p:cNvSpPr/>
            <p:nvPr/>
          </p:nvSpPr>
          <p:spPr>
            <a:xfrm>
              <a:off x="3030608" y="2063280"/>
              <a:ext cx="2525" cy="733"/>
            </a:xfrm>
            <a:custGeom>
              <a:avLst/>
              <a:gdLst/>
              <a:ahLst/>
              <a:cxnLst/>
              <a:rect l="l" t="t" r="r" b="b"/>
              <a:pathLst>
                <a:path w="186" h="54" extrusionOk="0">
                  <a:moveTo>
                    <a:pt x="116" y="0"/>
                  </a:moveTo>
                  <a:cubicBezTo>
                    <a:pt x="112" y="0"/>
                    <a:pt x="109" y="1"/>
                    <a:pt x="105" y="1"/>
                  </a:cubicBezTo>
                  <a:cubicBezTo>
                    <a:pt x="77" y="5"/>
                    <a:pt x="42" y="12"/>
                    <a:pt x="0" y="15"/>
                  </a:cubicBezTo>
                  <a:cubicBezTo>
                    <a:pt x="25" y="22"/>
                    <a:pt x="49" y="29"/>
                    <a:pt x="74" y="36"/>
                  </a:cubicBezTo>
                  <a:cubicBezTo>
                    <a:pt x="110" y="49"/>
                    <a:pt x="136" y="53"/>
                    <a:pt x="154" y="53"/>
                  </a:cubicBezTo>
                  <a:cubicBezTo>
                    <a:pt x="174" y="53"/>
                    <a:pt x="184" y="48"/>
                    <a:pt x="186" y="47"/>
                  </a:cubicBezTo>
                  <a:cubicBezTo>
                    <a:pt x="186" y="40"/>
                    <a:pt x="186" y="33"/>
                    <a:pt x="179" y="29"/>
                  </a:cubicBezTo>
                  <a:cubicBezTo>
                    <a:pt x="163" y="11"/>
                    <a:pt x="140" y="0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53" name="Google Shape;3253;p71"/>
            <p:cNvSpPr/>
            <p:nvPr/>
          </p:nvSpPr>
          <p:spPr>
            <a:xfrm>
              <a:off x="2090841" y="1529304"/>
              <a:ext cx="1765" cy="2390"/>
            </a:xfrm>
            <a:custGeom>
              <a:avLst/>
              <a:gdLst/>
              <a:ahLst/>
              <a:cxnLst/>
              <a:rect l="l" t="t" r="r" b="b"/>
              <a:pathLst>
                <a:path w="130" h="176" extrusionOk="0">
                  <a:moveTo>
                    <a:pt x="130" y="1"/>
                  </a:moveTo>
                  <a:cubicBezTo>
                    <a:pt x="104" y="14"/>
                    <a:pt x="74" y="21"/>
                    <a:pt x="43" y="21"/>
                  </a:cubicBezTo>
                  <a:cubicBezTo>
                    <a:pt x="32" y="21"/>
                    <a:pt x="21" y="20"/>
                    <a:pt x="11" y="18"/>
                  </a:cubicBezTo>
                  <a:lnTo>
                    <a:pt x="0" y="15"/>
                  </a:lnTo>
                  <a:lnTo>
                    <a:pt x="0" y="15"/>
                  </a:lnTo>
                  <a:cubicBezTo>
                    <a:pt x="11" y="39"/>
                    <a:pt x="18" y="67"/>
                    <a:pt x="14" y="92"/>
                  </a:cubicBezTo>
                  <a:cubicBezTo>
                    <a:pt x="11" y="123"/>
                    <a:pt x="28" y="155"/>
                    <a:pt x="56" y="169"/>
                  </a:cubicBezTo>
                  <a:cubicBezTo>
                    <a:pt x="65" y="173"/>
                    <a:pt x="75" y="176"/>
                    <a:pt x="85" y="176"/>
                  </a:cubicBezTo>
                  <a:cubicBezTo>
                    <a:pt x="92" y="176"/>
                    <a:pt x="98" y="175"/>
                    <a:pt x="105" y="172"/>
                  </a:cubicBezTo>
                  <a:lnTo>
                    <a:pt x="105" y="162"/>
                  </a:lnTo>
                  <a:cubicBezTo>
                    <a:pt x="91" y="106"/>
                    <a:pt x="102" y="50"/>
                    <a:pt x="1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54" name="Google Shape;3254;p71"/>
            <p:cNvSpPr/>
            <p:nvPr/>
          </p:nvSpPr>
          <p:spPr>
            <a:xfrm>
              <a:off x="2245597" y="1718058"/>
              <a:ext cx="14229" cy="4386"/>
            </a:xfrm>
            <a:custGeom>
              <a:avLst/>
              <a:gdLst/>
              <a:ahLst/>
              <a:cxnLst/>
              <a:rect l="l" t="t" r="r" b="b"/>
              <a:pathLst>
                <a:path w="1048" h="323" extrusionOk="0">
                  <a:moveTo>
                    <a:pt x="1048" y="0"/>
                  </a:moveTo>
                  <a:cubicBezTo>
                    <a:pt x="989" y="25"/>
                    <a:pt x="910" y="31"/>
                    <a:pt x="818" y="31"/>
                  </a:cubicBezTo>
                  <a:cubicBezTo>
                    <a:pt x="779" y="31"/>
                    <a:pt x="737" y="29"/>
                    <a:pt x="694" y="28"/>
                  </a:cubicBezTo>
                  <a:lnTo>
                    <a:pt x="578" y="28"/>
                  </a:lnTo>
                  <a:cubicBezTo>
                    <a:pt x="565" y="28"/>
                    <a:pt x="552" y="28"/>
                    <a:pt x="539" y="28"/>
                  </a:cubicBezTo>
                  <a:cubicBezTo>
                    <a:pt x="473" y="28"/>
                    <a:pt x="408" y="35"/>
                    <a:pt x="344" y="53"/>
                  </a:cubicBezTo>
                  <a:cubicBezTo>
                    <a:pt x="274" y="84"/>
                    <a:pt x="211" y="133"/>
                    <a:pt x="162" y="189"/>
                  </a:cubicBezTo>
                  <a:cubicBezTo>
                    <a:pt x="113" y="238"/>
                    <a:pt x="57" y="284"/>
                    <a:pt x="1" y="323"/>
                  </a:cubicBezTo>
                  <a:cubicBezTo>
                    <a:pt x="41" y="319"/>
                    <a:pt x="82" y="318"/>
                    <a:pt x="124" y="318"/>
                  </a:cubicBezTo>
                  <a:cubicBezTo>
                    <a:pt x="166" y="318"/>
                    <a:pt x="209" y="319"/>
                    <a:pt x="253" y="319"/>
                  </a:cubicBezTo>
                  <a:cubicBezTo>
                    <a:pt x="279" y="319"/>
                    <a:pt x="305" y="319"/>
                    <a:pt x="332" y="319"/>
                  </a:cubicBezTo>
                  <a:cubicBezTo>
                    <a:pt x="530" y="319"/>
                    <a:pt x="735" y="316"/>
                    <a:pt x="859" y="270"/>
                  </a:cubicBezTo>
                  <a:cubicBezTo>
                    <a:pt x="1016" y="207"/>
                    <a:pt x="1034" y="105"/>
                    <a:pt x="1048" y="11"/>
                  </a:cubicBezTo>
                  <a:lnTo>
                    <a:pt x="104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55" name="Google Shape;3255;p71"/>
            <p:cNvSpPr/>
            <p:nvPr/>
          </p:nvSpPr>
          <p:spPr>
            <a:xfrm>
              <a:off x="2812146" y="1578590"/>
              <a:ext cx="42742" cy="41805"/>
            </a:xfrm>
            <a:custGeom>
              <a:avLst/>
              <a:gdLst/>
              <a:ahLst/>
              <a:cxnLst/>
              <a:rect l="l" t="t" r="r" b="b"/>
              <a:pathLst>
                <a:path w="3148" h="3079" extrusionOk="0">
                  <a:moveTo>
                    <a:pt x="3071" y="1"/>
                  </a:moveTo>
                  <a:lnTo>
                    <a:pt x="3071" y="1"/>
                  </a:lnTo>
                  <a:cubicBezTo>
                    <a:pt x="3001" y="32"/>
                    <a:pt x="2843" y="348"/>
                    <a:pt x="2749" y="537"/>
                  </a:cubicBezTo>
                  <a:cubicBezTo>
                    <a:pt x="2661" y="715"/>
                    <a:pt x="2556" y="918"/>
                    <a:pt x="2451" y="1086"/>
                  </a:cubicBezTo>
                  <a:cubicBezTo>
                    <a:pt x="2237" y="1429"/>
                    <a:pt x="1908" y="1664"/>
                    <a:pt x="1621" y="1870"/>
                  </a:cubicBezTo>
                  <a:cubicBezTo>
                    <a:pt x="1341" y="2070"/>
                    <a:pt x="1100" y="2241"/>
                    <a:pt x="1002" y="2462"/>
                  </a:cubicBezTo>
                  <a:cubicBezTo>
                    <a:pt x="855" y="2791"/>
                    <a:pt x="438" y="2924"/>
                    <a:pt x="161" y="3015"/>
                  </a:cubicBezTo>
                  <a:cubicBezTo>
                    <a:pt x="105" y="3033"/>
                    <a:pt x="42" y="3054"/>
                    <a:pt x="0" y="3071"/>
                  </a:cubicBezTo>
                  <a:cubicBezTo>
                    <a:pt x="27" y="3076"/>
                    <a:pt x="62" y="3078"/>
                    <a:pt x="104" y="3078"/>
                  </a:cubicBezTo>
                  <a:cubicBezTo>
                    <a:pt x="286" y="3078"/>
                    <a:pt x="593" y="3034"/>
                    <a:pt x="823" y="2931"/>
                  </a:cubicBezTo>
                  <a:cubicBezTo>
                    <a:pt x="963" y="2868"/>
                    <a:pt x="1044" y="2791"/>
                    <a:pt x="1044" y="2728"/>
                  </a:cubicBezTo>
                  <a:cubicBezTo>
                    <a:pt x="1044" y="2494"/>
                    <a:pt x="1345" y="2375"/>
                    <a:pt x="1695" y="2231"/>
                  </a:cubicBezTo>
                  <a:cubicBezTo>
                    <a:pt x="1957" y="2126"/>
                    <a:pt x="2251" y="2007"/>
                    <a:pt x="2447" y="1828"/>
                  </a:cubicBezTo>
                  <a:cubicBezTo>
                    <a:pt x="2868" y="1454"/>
                    <a:pt x="3148" y="190"/>
                    <a:pt x="30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56" name="Google Shape;3256;p71"/>
            <p:cNvSpPr/>
            <p:nvPr/>
          </p:nvSpPr>
          <p:spPr>
            <a:xfrm>
              <a:off x="2563691" y="1451016"/>
              <a:ext cx="3055" cy="2593"/>
            </a:xfrm>
            <a:custGeom>
              <a:avLst/>
              <a:gdLst/>
              <a:ahLst/>
              <a:cxnLst/>
              <a:rect l="l" t="t" r="r" b="b"/>
              <a:pathLst>
                <a:path w="225" h="191" extrusionOk="0">
                  <a:moveTo>
                    <a:pt x="50" y="0"/>
                  </a:moveTo>
                  <a:cubicBezTo>
                    <a:pt x="35" y="0"/>
                    <a:pt x="21" y="10"/>
                    <a:pt x="18" y="25"/>
                  </a:cubicBezTo>
                  <a:cubicBezTo>
                    <a:pt x="0" y="71"/>
                    <a:pt x="7" y="120"/>
                    <a:pt x="42" y="155"/>
                  </a:cubicBezTo>
                  <a:cubicBezTo>
                    <a:pt x="68" y="178"/>
                    <a:pt x="102" y="190"/>
                    <a:pt x="136" y="190"/>
                  </a:cubicBezTo>
                  <a:cubicBezTo>
                    <a:pt x="158" y="190"/>
                    <a:pt x="180" y="185"/>
                    <a:pt x="200" y="176"/>
                  </a:cubicBezTo>
                  <a:lnTo>
                    <a:pt x="224" y="165"/>
                  </a:lnTo>
                  <a:cubicBezTo>
                    <a:pt x="200" y="144"/>
                    <a:pt x="186" y="116"/>
                    <a:pt x="182" y="85"/>
                  </a:cubicBezTo>
                  <a:cubicBezTo>
                    <a:pt x="158" y="39"/>
                    <a:pt x="116" y="8"/>
                    <a:pt x="67" y="1"/>
                  </a:cubicBezTo>
                  <a:lnTo>
                    <a:pt x="56" y="1"/>
                  </a:lnTo>
                  <a:cubicBezTo>
                    <a:pt x="54" y="0"/>
                    <a:pt x="52" y="0"/>
                    <a:pt x="5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57" name="Google Shape;3257;p71"/>
            <p:cNvSpPr/>
            <p:nvPr/>
          </p:nvSpPr>
          <p:spPr>
            <a:xfrm>
              <a:off x="2480977" y="1673361"/>
              <a:ext cx="16510" cy="18180"/>
            </a:xfrm>
            <a:custGeom>
              <a:avLst/>
              <a:gdLst/>
              <a:ahLst/>
              <a:cxnLst/>
              <a:rect l="l" t="t" r="r" b="b"/>
              <a:pathLst>
                <a:path w="1216" h="1339" extrusionOk="0">
                  <a:moveTo>
                    <a:pt x="797" y="1"/>
                  </a:moveTo>
                  <a:cubicBezTo>
                    <a:pt x="756" y="1"/>
                    <a:pt x="733" y="36"/>
                    <a:pt x="705" y="138"/>
                  </a:cubicBezTo>
                  <a:cubicBezTo>
                    <a:pt x="691" y="194"/>
                    <a:pt x="677" y="243"/>
                    <a:pt x="628" y="261"/>
                  </a:cubicBezTo>
                  <a:cubicBezTo>
                    <a:pt x="620" y="263"/>
                    <a:pt x="611" y="264"/>
                    <a:pt x="603" y="264"/>
                  </a:cubicBezTo>
                  <a:cubicBezTo>
                    <a:pt x="584" y="264"/>
                    <a:pt x="565" y="259"/>
                    <a:pt x="551" y="247"/>
                  </a:cubicBezTo>
                  <a:lnTo>
                    <a:pt x="526" y="229"/>
                  </a:lnTo>
                  <a:cubicBezTo>
                    <a:pt x="475" y="191"/>
                    <a:pt x="381" y="118"/>
                    <a:pt x="296" y="118"/>
                  </a:cubicBezTo>
                  <a:cubicBezTo>
                    <a:pt x="287" y="118"/>
                    <a:pt x="279" y="119"/>
                    <a:pt x="271" y="121"/>
                  </a:cubicBezTo>
                  <a:cubicBezTo>
                    <a:pt x="215" y="131"/>
                    <a:pt x="169" y="166"/>
                    <a:pt x="141" y="215"/>
                  </a:cubicBezTo>
                  <a:cubicBezTo>
                    <a:pt x="127" y="240"/>
                    <a:pt x="113" y="264"/>
                    <a:pt x="102" y="292"/>
                  </a:cubicBezTo>
                  <a:cubicBezTo>
                    <a:pt x="1" y="551"/>
                    <a:pt x="43" y="978"/>
                    <a:pt x="106" y="1048"/>
                  </a:cubicBezTo>
                  <a:cubicBezTo>
                    <a:pt x="134" y="1010"/>
                    <a:pt x="145" y="835"/>
                    <a:pt x="148" y="737"/>
                  </a:cubicBezTo>
                  <a:cubicBezTo>
                    <a:pt x="159" y="502"/>
                    <a:pt x="173" y="257"/>
                    <a:pt x="348" y="257"/>
                  </a:cubicBezTo>
                  <a:cubicBezTo>
                    <a:pt x="411" y="257"/>
                    <a:pt x="474" y="289"/>
                    <a:pt x="509" y="345"/>
                  </a:cubicBezTo>
                  <a:cubicBezTo>
                    <a:pt x="621" y="506"/>
                    <a:pt x="568" y="859"/>
                    <a:pt x="474" y="1122"/>
                  </a:cubicBezTo>
                  <a:cubicBezTo>
                    <a:pt x="449" y="1185"/>
                    <a:pt x="435" y="1269"/>
                    <a:pt x="488" y="1311"/>
                  </a:cubicBezTo>
                  <a:cubicBezTo>
                    <a:pt x="512" y="1329"/>
                    <a:pt x="548" y="1338"/>
                    <a:pt x="595" y="1338"/>
                  </a:cubicBezTo>
                  <a:cubicBezTo>
                    <a:pt x="703" y="1338"/>
                    <a:pt x="863" y="1286"/>
                    <a:pt x="1037" y="1160"/>
                  </a:cubicBezTo>
                  <a:cubicBezTo>
                    <a:pt x="1104" y="1111"/>
                    <a:pt x="1153" y="1041"/>
                    <a:pt x="1174" y="961"/>
                  </a:cubicBezTo>
                  <a:cubicBezTo>
                    <a:pt x="1216" y="786"/>
                    <a:pt x="1142" y="579"/>
                    <a:pt x="1065" y="453"/>
                  </a:cubicBezTo>
                  <a:cubicBezTo>
                    <a:pt x="1006" y="366"/>
                    <a:pt x="957" y="327"/>
                    <a:pt x="943" y="324"/>
                  </a:cubicBezTo>
                  <a:cubicBezTo>
                    <a:pt x="908" y="324"/>
                    <a:pt x="876" y="310"/>
                    <a:pt x="855" y="285"/>
                  </a:cubicBezTo>
                  <a:cubicBezTo>
                    <a:pt x="813" y="240"/>
                    <a:pt x="824" y="173"/>
                    <a:pt x="831" y="110"/>
                  </a:cubicBezTo>
                  <a:cubicBezTo>
                    <a:pt x="838" y="79"/>
                    <a:pt x="845" y="19"/>
                    <a:pt x="831" y="5"/>
                  </a:cubicBezTo>
                  <a:cubicBezTo>
                    <a:pt x="831" y="5"/>
                    <a:pt x="824" y="2"/>
                    <a:pt x="810" y="2"/>
                  </a:cubicBezTo>
                  <a:cubicBezTo>
                    <a:pt x="805" y="1"/>
                    <a:pt x="801" y="1"/>
                    <a:pt x="7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58" name="Google Shape;3258;p71"/>
            <p:cNvSpPr/>
            <p:nvPr/>
          </p:nvSpPr>
          <p:spPr>
            <a:xfrm>
              <a:off x="2278156" y="2042506"/>
              <a:ext cx="20651" cy="18846"/>
            </a:xfrm>
            <a:custGeom>
              <a:avLst/>
              <a:gdLst/>
              <a:ahLst/>
              <a:cxnLst/>
              <a:rect l="l" t="t" r="r" b="b"/>
              <a:pathLst>
                <a:path w="1521" h="1388" extrusionOk="0">
                  <a:moveTo>
                    <a:pt x="786" y="0"/>
                  </a:moveTo>
                  <a:cubicBezTo>
                    <a:pt x="691" y="0"/>
                    <a:pt x="599" y="10"/>
                    <a:pt x="519" y="33"/>
                  </a:cubicBezTo>
                  <a:cubicBezTo>
                    <a:pt x="396" y="71"/>
                    <a:pt x="256" y="281"/>
                    <a:pt x="148" y="586"/>
                  </a:cubicBezTo>
                  <a:cubicBezTo>
                    <a:pt x="4" y="992"/>
                    <a:pt x="1" y="1314"/>
                    <a:pt x="50" y="1346"/>
                  </a:cubicBezTo>
                  <a:cubicBezTo>
                    <a:pt x="53" y="1346"/>
                    <a:pt x="57" y="1342"/>
                    <a:pt x="64" y="1342"/>
                  </a:cubicBezTo>
                  <a:cubicBezTo>
                    <a:pt x="141" y="1310"/>
                    <a:pt x="224" y="1299"/>
                    <a:pt x="308" y="1299"/>
                  </a:cubicBezTo>
                  <a:cubicBezTo>
                    <a:pt x="439" y="1299"/>
                    <a:pt x="573" y="1327"/>
                    <a:pt x="691" y="1353"/>
                  </a:cubicBezTo>
                  <a:cubicBezTo>
                    <a:pt x="775" y="1377"/>
                    <a:pt x="862" y="1388"/>
                    <a:pt x="950" y="1388"/>
                  </a:cubicBezTo>
                  <a:cubicBezTo>
                    <a:pt x="939" y="1370"/>
                    <a:pt x="922" y="1349"/>
                    <a:pt x="911" y="1335"/>
                  </a:cubicBezTo>
                  <a:cubicBezTo>
                    <a:pt x="866" y="1268"/>
                    <a:pt x="817" y="1202"/>
                    <a:pt x="834" y="1132"/>
                  </a:cubicBezTo>
                  <a:cubicBezTo>
                    <a:pt x="845" y="1097"/>
                    <a:pt x="873" y="1065"/>
                    <a:pt x="911" y="1051"/>
                  </a:cubicBezTo>
                  <a:cubicBezTo>
                    <a:pt x="1034" y="992"/>
                    <a:pt x="1125" y="813"/>
                    <a:pt x="1135" y="593"/>
                  </a:cubicBezTo>
                  <a:lnTo>
                    <a:pt x="1139" y="526"/>
                  </a:lnTo>
                  <a:lnTo>
                    <a:pt x="1139" y="502"/>
                  </a:lnTo>
                  <a:lnTo>
                    <a:pt x="1139" y="491"/>
                  </a:lnTo>
                  <a:cubicBezTo>
                    <a:pt x="1163" y="316"/>
                    <a:pt x="1314" y="264"/>
                    <a:pt x="1419" y="229"/>
                  </a:cubicBezTo>
                  <a:cubicBezTo>
                    <a:pt x="1454" y="218"/>
                    <a:pt x="1489" y="204"/>
                    <a:pt x="1520" y="183"/>
                  </a:cubicBezTo>
                  <a:cubicBezTo>
                    <a:pt x="1496" y="159"/>
                    <a:pt x="1401" y="99"/>
                    <a:pt x="1212" y="54"/>
                  </a:cubicBezTo>
                  <a:cubicBezTo>
                    <a:pt x="1090" y="24"/>
                    <a:pt x="935" y="0"/>
                    <a:pt x="78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59" name="Google Shape;3259;p71"/>
            <p:cNvSpPr/>
            <p:nvPr/>
          </p:nvSpPr>
          <p:spPr>
            <a:xfrm>
              <a:off x="2095159" y="1526222"/>
              <a:ext cx="2009" cy="1344"/>
            </a:xfrm>
            <a:custGeom>
              <a:avLst/>
              <a:gdLst/>
              <a:ahLst/>
              <a:cxnLst/>
              <a:rect l="l" t="t" r="r" b="b"/>
              <a:pathLst>
                <a:path w="148" h="99" extrusionOk="0">
                  <a:moveTo>
                    <a:pt x="123" y="0"/>
                  </a:moveTo>
                  <a:cubicBezTo>
                    <a:pt x="106" y="4"/>
                    <a:pt x="92" y="14"/>
                    <a:pt x="81" y="28"/>
                  </a:cubicBezTo>
                  <a:cubicBezTo>
                    <a:pt x="50" y="53"/>
                    <a:pt x="25" y="77"/>
                    <a:pt x="1" y="98"/>
                  </a:cubicBezTo>
                  <a:cubicBezTo>
                    <a:pt x="43" y="84"/>
                    <a:pt x="88" y="81"/>
                    <a:pt x="134" y="81"/>
                  </a:cubicBezTo>
                  <a:cubicBezTo>
                    <a:pt x="141" y="81"/>
                    <a:pt x="148" y="60"/>
                    <a:pt x="144" y="35"/>
                  </a:cubicBezTo>
                  <a:cubicBezTo>
                    <a:pt x="141" y="21"/>
                    <a:pt x="134" y="7"/>
                    <a:pt x="12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60" name="Google Shape;3260;p71"/>
            <p:cNvSpPr/>
            <p:nvPr/>
          </p:nvSpPr>
          <p:spPr>
            <a:xfrm>
              <a:off x="2217030" y="1745010"/>
              <a:ext cx="1874" cy="394"/>
            </a:xfrm>
            <a:custGeom>
              <a:avLst/>
              <a:gdLst/>
              <a:ahLst/>
              <a:cxnLst/>
              <a:rect l="l" t="t" r="r" b="b"/>
              <a:pathLst>
                <a:path w="138" h="29" extrusionOk="0">
                  <a:moveTo>
                    <a:pt x="48" y="0"/>
                  </a:moveTo>
                  <a:cubicBezTo>
                    <a:pt x="34" y="0"/>
                    <a:pt x="19" y="3"/>
                    <a:pt x="4" y="7"/>
                  </a:cubicBezTo>
                  <a:lnTo>
                    <a:pt x="1" y="7"/>
                  </a:lnTo>
                  <a:cubicBezTo>
                    <a:pt x="46" y="7"/>
                    <a:pt x="92" y="14"/>
                    <a:pt x="137" y="28"/>
                  </a:cubicBezTo>
                  <a:lnTo>
                    <a:pt x="130" y="25"/>
                  </a:lnTo>
                  <a:cubicBezTo>
                    <a:pt x="105" y="9"/>
                    <a:pt x="77" y="0"/>
                    <a:pt x="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61" name="Google Shape;3261;p71"/>
            <p:cNvSpPr/>
            <p:nvPr/>
          </p:nvSpPr>
          <p:spPr>
            <a:xfrm>
              <a:off x="2294517" y="2116096"/>
              <a:ext cx="8377" cy="33360"/>
            </a:xfrm>
            <a:custGeom>
              <a:avLst/>
              <a:gdLst/>
              <a:ahLst/>
              <a:cxnLst/>
              <a:rect l="l" t="t" r="r" b="b"/>
              <a:pathLst>
                <a:path w="617" h="2457" extrusionOk="0">
                  <a:moveTo>
                    <a:pt x="84" y="0"/>
                  </a:moveTo>
                  <a:cubicBezTo>
                    <a:pt x="70" y="0"/>
                    <a:pt x="56" y="7"/>
                    <a:pt x="46" y="14"/>
                  </a:cubicBezTo>
                  <a:cubicBezTo>
                    <a:pt x="11" y="50"/>
                    <a:pt x="0" y="221"/>
                    <a:pt x="193" y="648"/>
                  </a:cubicBezTo>
                  <a:cubicBezTo>
                    <a:pt x="298" y="883"/>
                    <a:pt x="245" y="1058"/>
                    <a:pt x="193" y="1226"/>
                  </a:cubicBezTo>
                  <a:cubicBezTo>
                    <a:pt x="154" y="1348"/>
                    <a:pt x="116" y="1478"/>
                    <a:pt x="137" y="1639"/>
                  </a:cubicBezTo>
                  <a:cubicBezTo>
                    <a:pt x="175" y="1961"/>
                    <a:pt x="448" y="2420"/>
                    <a:pt x="588" y="2455"/>
                  </a:cubicBezTo>
                  <a:cubicBezTo>
                    <a:pt x="591" y="2456"/>
                    <a:pt x="593" y="2457"/>
                    <a:pt x="595" y="2457"/>
                  </a:cubicBezTo>
                  <a:cubicBezTo>
                    <a:pt x="600" y="2457"/>
                    <a:pt x="605" y="2453"/>
                    <a:pt x="609" y="2444"/>
                  </a:cubicBezTo>
                  <a:cubicBezTo>
                    <a:pt x="609" y="2444"/>
                    <a:pt x="616" y="2434"/>
                    <a:pt x="616" y="2395"/>
                  </a:cubicBezTo>
                  <a:cubicBezTo>
                    <a:pt x="609" y="2304"/>
                    <a:pt x="560" y="2157"/>
                    <a:pt x="508" y="1999"/>
                  </a:cubicBezTo>
                  <a:cubicBezTo>
                    <a:pt x="417" y="1719"/>
                    <a:pt x="312" y="1404"/>
                    <a:pt x="385" y="1212"/>
                  </a:cubicBezTo>
                  <a:cubicBezTo>
                    <a:pt x="403" y="1156"/>
                    <a:pt x="410" y="1100"/>
                    <a:pt x="410" y="1044"/>
                  </a:cubicBezTo>
                  <a:cubicBezTo>
                    <a:pt x="417" y="708"/>
                    <a:pt x="266" y="176"/>
                    <a:pt x="123" y="29"/>
                  </a:cubicBezTo>
                  <a:cubicBezTo>
                    <a:pt x="98" y="4"/>
                    <a:pt x="84" y="0"/>
                    <a:pt x="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62" name="Google Shape;3262;p71"/>
            <p:cNvSpPr/>
            <p:nvPr/>
          </p:nvSpPr>
          <p:spPr>
            <a:xfrm>
              <a:off x="2250119" y="1665337"/>
              <a:ext cx="104438" cy="51540"/>
            </a:xfrm>
            <a:custGeom>
              <a:avLst/>
              <a:gdLst/>
              <a:ahLst/>
              <a:cxnLst/>
              <a:rect l="l" t="t" r="r" b="b"/>
              <a:pathLst>
                <a:path w="7692" h="3796" extrusionOk="0">
                  <a:moveTo>
                    <a:pt x="2284" y="1"/>
                  </a:moveTo>
                  <a:cubicBezTo>
                    <a:pt x="2193" y="1"/>
                    <a:pt x="2103" y="19"/>
                    <a:pt x="2017" y="54"/>
                  </a:cubicBezTo>
                  <a:cubicBezTo>
                    <a:pt x="1961" y="75"/>
                    <a:pt x="1901" y="92"/>
                    <a:pt x="1838" y="103"/>
                  </a:cubicBezTo>
                  <a:cubicBezTo>
                    <a:pt x="1761" y="120"/>
                    <a:pt x="1716" y="197"/>
                    <a:pt x="1646" y="323"/>
                  </a:cubicBezTo>
                  <a:cubicBezTo>
                    <a:pt x="1586" y="428"/>
                    <a:pt x="1516" y="551"/>
                    <a:pt x="1397" y="642"/>
                  </a:cubicBezTo>
                  <a:cubicBezTo>
                    <a:pt x="1362" y="670"/>
                    <a:pt x="1327" y="694"/>
                    <a:pt x="1299" y="715"/>
                  </a:cubicBezTo>
                  <a:cubicBezTo>
                    <a:pt x="1163" y="813"/>
                    <a:pt x="1152" y="820"/>
                    <a:pt x="1163" y="995"/>
                  </a:cubicBezTo>
                  <a:lnTo>
                    <a:pt x="1177" y="1153"/>
                  </a:lnTo>
                  <a:lnTo>
                    <a:pt x="1166" y="1142"/>
                  </a:lnTo>
                  <a:cubicBezTo>
                    <a:pt x="1142" y="1363"/>
                    <a:pt x="977" y="1377"/>
                    <a:pt x="844" y="1387"/>
                  </a:cubicBezTo>
                  <a:lnTo>
                    <a:pt x="823" y="1387"/>
                  </a:lnTo>
                  <a:cubicBezTo>
                    <a:pt x="701" y="1401"/>
                    <a:pt x="613" y="1618"/>
                    <a:pt x="606" y="1772"/>
                  </a:cubicBezTo>
                  <a:cubicBezTo>
                    <a:pt x="606" y="1811"/>
                    <a:pt x="606" y="1849"/>
                    <a:pt x="610" y="1888"/>
                  </a:cubicBezTo>
                  <a:cubicBezTo>
                    <a:pt x="613" y="1930"/>
                    <a:pt x="617" y="1968"/>
                    <a:pt x="613" y="2010"/>
                  </a:cubicBezTo>
                  <a:lnTo>
                    <a:pt x="620" y="2010"/>
                  </a:lnTo>
                  <a:lnTo>
                    <a:pt x="606" y="2070"/>
                  </a:lnTo>
                  <a:lnTo>
                    <a:pt x="589" y="2140"/>
                  </a:lnTo>
                  <a:lnTo>
                    <a:pt x="578" y="2137"/>
                  </a:lnTo>
                  <a:cubicBezTo>
                    <a:pt x="550" y="2186"/>
                    <a:pt x="501" y="2221"/>
                    <a:pt x="448" y="2235"/>
                  </a:cubicBezTo>
                  <a:cubicBezTo>
                    <a:pt x="371" y="2259"/>
                    <a:pt x="287" y="2385"/>
                    <a:pt x="221" y="2483"/>
                  </a:cubicBezTo>
                  <a:cubicBezTo>
                    <a:pt x="147" y="2595"/>
                    <a:pt x="88" y="2679"/>
                    <a:pt x="14" y="2704"/>
                  </a:cubicBezTo>
                  <a:cubicBezTo>
                    <a:pt x="0" y="2760"/>
                    <a:pt x="70" y="2959"/>
                    <a:pt x="119" y="2991"/>
                  </a:cubicBezTo>
                  <a:cubicBezTo>
                    <a:pt x="165" y="3005"/>
                    <a:pt x="200" y="3036"/>
                    <a:pt x="214" y="3082"/>
                  </a:cubicBezTo>
                  <a:lnTo>
                    <a:pt x="217" y="3078"/>
                  </a:lnTo>
                  <a:lnTo>
                    <a:pt x="238" y="3152"/>
                  </a:lnTo>
                  <a:lnTo>
                    <a:pt x="242" y="3166"/>
                  </a:lnTo>
                  <a:lnTo>
                    <a:pt x="256" y="3208"/>
                  </a:lnTo>
                  <a:cubicBezTo>
                    <a:pt x="277" y="3288"/>
                    <a:pt x="305" y="3372"/>
                    <a:pt x="357" y="3414"/>
                  </a:cubicBezTo>
                  <a:cubicBezTo>
                    <a:pt x="417" y="3456"/>
                    <a:pt x="476" y="3495"/>
                    <a:pt x="543" y="3523"/>
                  </a:cubicBezTo>
                  <a:cubicBezTo>
                    <a:pt x="673" y="3593"/>
                    <a:pt x="778" y="3649"/>
                    <a:pt x="806" y="3726"/>
                  </a:cubicBezTo>
                  <a:cubicBezTo>
                    <a:pt x="827" y="3717"/>
                    <a:pt x="855" y="3713"/>
                    <a:pt x="896" y="3713"/>
                  </a:cubicBezTo>
                  <a:cubicBezTo>
                    <a:pt x="949" y="3713"/>
                    <a:pt x="1025" y="3719"/>
                    <a:pt x="1138" y="3729"/>
                  </a:cubicBezTo>
                  <a:cubicBezTo>
                    <a:pt x="1261" y="3741"/>
                    <a:pt x="1423" y="3755"/>
                    <a:pt x="1575" y="3755"/>
                  </a:cubicBezTo>
                  <a:cubicBezTo>
                    <a:pt x="1747" y="3755"/>
                    <a:pt x="1906" y="3737"/>
                    <a:pt x="1978" y="3673"/>
                  </a:cubicBezTo>
                  <a:cubicBezTo>
                    <a:pt x="2225" y="3458"/>
                    <a:pt x="2787" y="3133"/>
                    <a:pt x="3445" y="3133"/>
                  </a:cubicBezTo>
                  <a:cubicBezTo>
                    <a:pt x="3525" y="3133"/>
                    <a:pt x="3605" y="3138"/>
                    <a:pt x="3687" y="3148"/>
                  </a:cubicBezTo>
                  <a:cubicBezTo>
                    <a:pt x="4170" y="3211"/>
                    <a:pt x="4282" y="3281"/>
                    <a:pt x="4359" y="3330"/>
                  </a:cubicBezTo>
                  <a:cubicBezTo>
                    <a:pt x="4394" y="3353"/>
                    <a:pt x="4431" y="3367"/>
                    <a:pt x="4471" y="3367"/>
                  </a:cubicBezTo>
                  <a:cubicBezTo>
                    <a:pt x="4479" y="3367"/>
                    <a:pt x="4487" y="3367"/>
                    <a:pt x="4495" y="3365"/>
                  </a:cubicBezTo>
                  <a:cubicBezTo>
                    <a:pt x="4639" y="3365"/>
                    <a:pt x="4716" y="3439"/>
                    <a:pt x="4779" y="3498"/>
                  </a:cubicBezTo>
                  <a:cubicBezTo>
                    <a:pt x="4837" y="3553"/>
                    <a:pt x="4874" y="3587"/>
                    <a:pt x="4952" y="3587"/>
                  </a:cubicBezTo>
                  <a:cubicBezTo>
                    <a:pt x="4959" y="3587"/>
                    <a:pt x="4967" y="3586"/>
                    <a:pt x="4975" y="3586"/>
                  </a:cubicBezTo>
                  <a:cubicBezTo>
                    <a:pt x="4986" y="3585"/>
                    <a:pt x="4997" y="3585"/>
                    <a:pt x="5008" y="3585"/>
                  </a:cubicBezTo>
                  <a:cubicBezTo>
                    <a:pt x="5127" y="3585"/>
                    <a:pt x="5214" y="3636"/>
                    <a:pt x="5297" y="3687"/>
                  </a:cubicBezTo>
                  <a:cubicBezTo>
                    <a:pt x="5392" y="3740"/>
                    <a:pt x="5479" y="3796"/>
                    <a:pt x="5626" y="3796"/>
                  </a:cubicBezTo>
                  <a:cubicBezTo>
                    <a:pt x="5749" y="3792"/>
                    <a:pt x="5871" y="3782"/>
                    <a:pt x="5990" y="3768"/>
                  </a:cubicBezTo>
                  <a:cubicBezTo>
                    <a:pt x="6122" y="3754"/>
                    <a:pt x="6248" y="3741"/>
                    <a:pt x="6360" y="3741"/>
                  </a:cubicBezTo>
                  <a:cubicBezTo>
                    <a:pt x="6451" y="3741"/>
                    <a:pt x="6534" y="3750"/>
                    <a:pt x="6603" y="3775"/>
                  </a:cubicBezTo>
                  <a:cubicBezTo>
                    <a:pt x="6623" y="3782"/>
                    <a:pt x="6650" y="3785"/>
                    <a:pt x="6683" y="3785"/>
                  </a:cubicBezTo>
                  <a:cubicBezTo>
                    <a:pt x="6894" y="3785"/>
                    <a:pt x="7337" y="3646"/>
                    <a:pt x="7552" y="3449"/>
                  </a:cubicBezTo>
                  <a:cubicBezTo>
                    <a:pt x="7601" y="3411"/>
                    <a:pt x="7636" y="3358"/>
                    <a:pt x="7657" y="3299"/>
                  </a:cubicBezTo>
                  <a:cubicBezTo>
                    <a:pt x="7692" y="3162"/>
                    <a:pt x="7667" y="3141"/>
                    <a:pt x="7618" y="3092"/>
                  </a:cubicBezTo>
                  <a:cubicBezTo>
                    <a:pt x="7566" y="3043"/>
                    <a:pt x="7482" y="2966"/>
                    <a:pt x="7447" y="2763"/>
                  </a:cubicBezTo>
                  <a:cubicBezTo>
                    <a:pt x="7415" y="2595"/>
                    <a:pt x="7265" y="2546"/>
                    <a:pt x="7020" y="2480"/>
                  </a:cubicBezTo>
                  <a:cubicBezTo>
                    <a:pt x="6897" y="2448"/>
                    <a:pt x="6778" y="2410"/>
                    <a:pt x="6666" y="2354"/>
                  </a:cubicBezTo>
                  <a:lnTo>
                    <a:pt x="6634" y="2336"/>
                  </a:lnTo>
                  <a:lnTo>
                    <a:pt x="6536" y="2280"/>
                  </a:lnTo>
                  <a:lnTo>
                    <a:pt x="6543" y="2273"/>
                  </a:lnTo>
                  <a:cubicBezTo>
                    <a:pt x="6519" y="2256"/>
                    <a:pt x="6498" y="2235"/>
                    <a:pt x="6477" y="2210"/>
                  </a:cubicBezTo>
                  <a:cubicBezTo>
                    <a:pt x="6109" y="1814"/>
                    <a:pt x="5766" y="1566"/>
                    <a:pt x="5490" y="1496"/>
                  </a:cubicBezTo>
                  <a:cubicBezTo>
                    <a:pt x="5318" y="1457"/>
                    <a:pt x="5175" y="1349"/>
                    <a:pt x="5094" y="1198"/>
                  </a:cubicBezTo>
                  <a:cubicBezTo>
                    <a:pt x="5087" y="1181"/>
                    <a:pt x="5073" y="1163"/>
                    <a:pt x="5063" y="1146"/>
                  </a:cubicBezTo>
                  <a:cubicBezTo>
                    <a:pt x="5031" y="1142"/>
                    <a:pt x="5003" y="1125"/>
                    <a:pt x="4986" y="1100"/>
                  </a:cubicBezTo>
                  <a:cubicBezTo>
                    <a:pt x="4982" y="1104"/>
                    <a:pt x="4979" y="1107"/>
                    <a:pt x="4979" y="1111"/>
                  </a:cubicBezTo>
                  <a:cubicBezTo>
                    <a:pt x="4943" y="1165"/>
                    <a:pt x="4869" y="1175"/>
                    <a:pt x="4765" y="1175"/>
                  </a:cubicBezTo>
                  <a:cubicBezTo>
                    <a:pt x="4736" y="1175"/>
                    <a:pt x="4704" y="1175"/>
                    <a:pt x="4671" y="1174"/>
                  </a:cubicBezTo>
                  <a:cubicBezTo>
                    <a:pt x="4633" y="1173"/>
                    <a:pt x="4593" y="1172"/>
                    <a:pt x="4553" y="1172"/>
                  </a:cubicBezTo>
                  <a:cubicBezTo>
                    <a:pt x="4432" y="1172"/>
                    <a:pt x="4308" y="1182"/>
                    <a:pt x="4229" y="1237"/>
                  </a:cubicBezTo>
                  <a:cubicBezTo>
                    <a:pt x="4135" y="1296"/>
                    <a:pt x="4033" y="1342"/>
                    <a:pt x="3921" y="1366"/>
                  </a:cubicBezTo>
                  <a:cubicBezTo>
                    <a:pt x="3844" y="1384"/>
                    <a:pt x="3774" y="1415"/>
                    <a:pt x="3708" y="1457"/>
                  </a:cubicBezTo>
                  <a:cubicBezTo>
                    <a:pt x="3582" y="1545"/>
                    <a:pt x="3435" y="1611"/>
                    <a:pt x="3319" y="1611"/>
                  </a:cubicBezTo>
                  <a:cubicBezTo>
                    <a:pt x="3315" y="1612"/>
                    <a:pt x="3311" y="1612"/>
                    <a:pt x="3307" y="1612"/>
                  </a:cubicBezTo>
                  <a:cubicBezTo>
                    <a:pt x="3256" y="1612"/>
                    <a:pt x="3208" y="1591"/>
                    <a:pt x="3172" y="1552"/>
                  </a:cubicBezTo>
                  <a:cubicBezTo>
                    <a:pt x="3127" y="1492"/>
                    <a:pt x="3148" y="1408"/>
                    <a:pt x="3165" y="1328"/>
                  </a:cubicBezTo>
                  <a:cubicBezTo>
                    <a:pt x="3190" y="1237"/>
                    <a:pt x="3200" y="1170"/>
                    <a:pt x="3165" y="1146"/>
                  </a:cubicBezTo>
                  <a:cubicBezTo>
                    <a:pt x="3085" y="1100"/>
                    <a:pt x="3001" y="1069"/>
                    <a:pt x="2913" y="1041"/>
                  </a:cubicBezTo>
                  <a:cubicBezTo>
                    <a:pt x="2710" y="971"/>
                    <a:pt x="2605" y="932"/>
                    <a:pt x="2588" y="852"/>
                  </a:cubicBezTo>
                  <a:cubicBezTo>
                    <a:pt x="2570" y="764"/>
                    <a:pt x="2675" y="726"/>
                    <a:pt x="2903" y="642"/>
                  </a:cubicBezTo>
                  <a:cubicBezTo>
                    <a:pt x="3029" y="596"/>
                    <a:pt x="3281" y="502"/>
                    <a:pt x="3316" y="446"/>
                  </a:cubicBezTo>
                  <a:cubicBezTo>
                    <a:pt x="3287" y="420"/>
                    <a:pt x="3146" y="417"/>
                    <a:pt x="3028" y="417"/>
                  </a:cubicBezTo>
                  <a:cubicBezTo>
                    <a:pt x="3002" y="417"/>
                    <a:pt x="2977" y="418"/>
                    <a:pt x="2955" y="418"/>
                  </a:cubicBezTo>
                  <a:cubicBezTo>
                    <a:pt x="2912" y="418"/>
                    <a:pt x="2868" y="419"/>
                    <a:pt x="2825" y="419"/>
                  </a:cubicBezTo>
                  <a:cubicBezTo>
                    <a:pt x="2681" y="419"/>
                    <a:pt x="2544" y="410"/>
                    <a:pt x="2458" y="362"/>
                  </a:cubicBezTo>
                  <a:cubicBezTo>
                    <a:pt x="2416" y="344"/>
                    <a:pt x="2384" y="306"/>
                    <a:pt x="2370" y="260"/>
                  </a:cubicBezTo>
                  <a:cubicBezTo>
                    <a:pt x="2356" y="187"/>
                    <a:pt x="2402" y="124"/>
                    <a:pt x="2440" y="71"/>
                  </a:cubicBezTo>
                  <a:cubicBezTo>
                    <a:pt x="2451" y="57"/>
                    <a:pt x="2461" y="43"/>
                    <a:pt x="2472" y="25"/>
                  </a:cubicBezTo>
                  <a:cubicBezTo>
                    <a:pt x="2458" y="22"/>
                    <a:pt x="2440" y="18"/>
                    <a:pt x="2423" y="15"/>
                  </a:cubicBezTo>
                  <a:cubicBezTo>
                    <a:pt x="2377" y="6"/>
                    <a:pt x="2330" y="1"/>
                    <a:pt x="228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63" name="Google Shape;3263;p71"/>
            <p:cNvSpPr/>
            <p:nvPr/>
          </p:nvSpPr>
          <p:spPr>
            <a:xfrm>
              <a:off x="2259243" y="2070557"/>
              <a:ext cx="13034" cy="35342"/>
            </a:xfrm>
            <a:custGeom>
              <a:avLst/>
              <a:gdLst/>
              <a:ahLst/>
              <a:cxnLst/>
              <a:rect l="l" t="t" r="r" b="b"/>
              <a:pathLst>
                <a:path w="960" h="2603" extrusionOk="0">
                  <a:moveTo>
                    <a:pt x="32" y="1"/>
                  </a:moveTo>
                  <a:lnTo>
                    <a:pt x="32" y="1"/>
                  </a:lnTo>
                  <a:cubicBezTo>
                    <a:pt x="1" y="291"/>
                    <a:pt x="39" y="1061"/>
                    <a:pt x="165" y="1541"/>
                  </a:cubicBezTo>
                  <a:cubicBezTo>
                    <a:pt x="225" y="1769"/>
                    <a:pt x="277" y="1807"/>
                    <a:pt x="288" y="1814"/>
                  </a:cubicBezTo>
                  <a:cubicBezTo>
                    <a:pt x="417" y="1884"/>
                    <a:pt x="526" y="2073"/>
                    <a:pt x="627" y="2252"/>
                  </a:cubicBezTo>
                  <a:cubicBezTo>
                    <a:pt x="655" y="2301"/>
                    <a:pt x="683" y="2350"/>
                    <a:pt x="711" y="2395"/>
                  </a:cubicBezTo>
                  <a:cubicBezTo>
                    <a:pt x="800" y="2536"/>
                    <a:pt x="862" y="2602"/>
                    <a:pt x="912" y="2602"/>
                  </a:cubicBezTo>
                  <a:cubicBezTo>
                    <a:pt x="919" y="2602"/>
                    <a:pt x="925" y="2601"/>
                    <a:pt x="932" y="2598"/>
                  </a:cubicBezTo>
                  <a:cubicBezTo>
                    <a:pt x="949" y="2591"/>
                    <a:pt x="953" y="2584"/>
                    <a:pt x="953" y="2584"/>
                  </a:cubicBezTo>
                  <a:cubicBezTo>
                    <a:pt x="960" y="2560"/>
                    <a:pt x="900" y="2476"/>
                    <a:pt x="872" y="2430"/>
                  </a:cubicBezTo>
                  <a:cubicBezTo>
                    <a:pt x="827" y="2374"/>
                    <a:pt x="792" y="2311"/>
                    <a:pt x="764" y="2245"/>
                  </a:cubicBezTo>
                  <a:cubicBezTo>
                    <a:pt x="746" y="2185"/>
                    <a:pt x="732" y="2126"/>
                    <a:pt x="725" y="2066"/>
                  </a:cubicBezTo>
                  <a:cubicBezTo>
                    <a:pt x="704" y="1905"/>
                    <a:pt x="676" y="1723"/>
                    <a:pt x="491" y="1555"/>
                  </a:cubicBezTo>
                  <a:cubicBezTo>
                    <a:pt x="344" y="1419"/>
                    <a:pt x="249" y="1033"/>
                    <a:pt x="155" y="571"/>
                  </a:cubicBezTo>
                  <a:lnTo>
                    <a:pt x="137" y="477"/>
                  </a:lnTo>
                  <a:lnTo>
                    <a:pt x="127" y="431"/>
                  </a:lnTo>
                  <a:cubicBezTo>
                    <a:pt x="95" y="263"/>
                    <a:pt x="64" y="106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64" name="Google Shape;3264;p71"/>
            <p:cNvSpPr/>
            <p:nvPr/>
          </p:nvSpPr>
          <p:spPr>
            <a:xfrm>
              <a:off x="1664562" y="2045086"/>
              <a:ext cx="3435" cy="4711"/>
            </a:xfrm>
            <a:custGeom>
              <a:avLst/>
              <a:gdLst/>
              <a:ahLst/>
              <a:cxnLst/>
              <a:rect l="l" t="t" r="r" b="b"/>
              <a:pathLst>
                <a:path w="253" h="347" extrusionOk="0">
                  <a:moveTo>
                    <a:pt x="253" y="0"/>
                  </a:moveTo>
                  <a:lnTo>
                    <a:pt x="253" y="0"/>
                  </a:lnTo>
                  <a:cubicBezTo>
                    <a:pt x="239" y="4"/>
                    <a:pt x="221" y="4"/>
                    <a:pt x="207" y="4"/>
                  </a:cubicBezTo>
                  <a:lnTo>
                    <a:pt x="200" y="4"/>
                  </a:lnTo>
                  <a:cubicBezTo>
                    <a:pt x="130" y="4"/>
                    <a:pt x="50" y="77"/>
                    <a:pt x="25" y="161"/>
                  </a:cubicBezTo>
                  <a:cubicBezTo>
                    <a:pt x="0" y="228"/>
                    <a:pt x="32" y="301"/>
                    <a:pt x="99" y="329"/>
                  </a:cubicBezTo>
                  <a:cubicBezTo>
                    <a:pt x="109" y="336"/>
                    <a:pt x="120" y="343"/>
                    <a:pt x="134" y="347"/>
                  </a:cubicBezTo>
                  <a:cubicBezTo>
                    <a:pt x="144" y="319"/>
                    <a:pt x="148" y="291"/>
                    <a:pt x="155" y="263"/>
                  </a:cubicBezTo>
                  <a:cubicBezTo>
                    <a:pt x="165" y="168"/>
                    <a:pt x="197" y="77"/>
                    <a:pt x="2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65" name="Google Shape;3265;p71"/>
            <p:cNvSpPr/>
            <p:nvPr/>
          </p:nvSpPr>
          <p:spPr>
            <a:xfrm>
              <a:off x="1423480" y="1702037"/>
              <a:ext cx="30142" cy="11880"/>
            </a:xfrm>
            <a:custGeom>
              <a:avLst/>
              <a:gdLst/>
              <a:ahLst/>
              <a:cxnLst/>
              <a:rect l="l" t="t" r="r" b="b"/>
              <a:pathLst>
                <a:path w="2220" h="875" extrusionOk="0">
                  <a:moveTo>
                    <a:pt x="2216" y="1"/>
                  </a:moveTo>
                  <a:cubicBezTo>
                    <a:pt x="2178" y="25"/>
                    <a:pt x="2139" y="50"/>
                    <a:pt x="2104" y="78"/>
                  </a:cubicBezTo>
                  <a:cubicBezTo>
                    <a:pt x="2069" y="102"/>
                    <a:pt x="2031" y="134"/>
                    <a:pt x="1982" y="165"/>
                  </a:cubicBezTo>
                  <a:cubicBezTo>
                    <a:pt x="1901" y="222"/>
                    <a:pt x="1831" y="242"/>
                    <a:pt x="1767" y="242"/>
                  </a:cubicBezTo>
                  <a:cubicBezTo>
                    <a:pt x="1692" y="242"/>
                    <a:pt x="1624" y="214"/>
                    <a:pt x="1555" y="186"/>
                  </a:cubicBezTo>
                  <a:cubicBezTo>
                    <a:pt x="1453" y="141"/>
                    <a:pt x="1348" y="113"/>
                    <a:pt x="1236" y="106"/>
                  </a:cubicBezTo>
                  <a:cubicBezTo>
                    <a:pt x="1231" y="105"/>
                    <a:pt x="1225" y="105"/>
                    <a:pt x="1220" y="105"/>
                  </a:cubicBezTo>
                  <a:cubicBezTo>
                    <a:pt x="1054" y="105"/>
                    <a:pt x="849" y="257"/>
                    <a:pt x="686" y="379"/>
                  </a:cubicBezTo>
                  <a:lnTo>
                    <a:pt x="665" y="396"/>
                  </a:lnTo>
                  <a:lnTo>
                    <a:pt x="602" y="442"/>
                  </a:lnTo>
                  <a:lnTo>
                    <a:pt x="560" y="473"/>
                  </a:lnTo>
                  <a:cubicBezTo>
                    <a:pt x="490" y="518"/>
                    <a:pt x="438" y="545"/>
                    <a:pt x="392" y="545"/>
                  </a:cubicBezTo>
                  <a:cubicBezTo>
                    <a:pt x="380" y="545"/>
                    <a:pt x="369" y="543"/>
                    <a:pt x="357" y="540"/>
                  </a:cubicBezTo>
                  <a:cubicBezTo>
                    <a:pt x="326" y="533"/>
                    <a:pt x="298" y="508"/>
                    <a:pt x="287" y="477"/>
                  </a:cubicBezTo>
                  <a:cubicBezTo>
                    <a:pt x="256" y="414"/>
                    <a:pt x="192" y="377"/>
                    <a:pt x="123" y="377"/>
                  </a:cubicBezTo>
                  <a:cubicBezTo>
                    <a:pt x="115" y="377"/>
                    <a:pt x="107" y="378"/>
                    <a:pt x="98" y="379"/>
                  </a:cubicBezTo>
                  <a:cubicBezTo>
                    <a:pt x="11" y="396"/>
                    <a:pt x="0" y="508"/>
                    <a:pt x="0" y="571"/>
                  </a:cubicBezTo>
                  <a:cubicBezTo>
                    <a:pt x="0" y="659"/>
                    <a:pt x="46" y="732"/>
                    <a:pt x="137" y="788"/>
                  </a:cubicBezTo>
                  <a:cubicBezTo>
                    <a:pt x="235" y="846"/>
                    <a:pt x="365" y="874"/>
                    <a:pt x="503" y="874"/>
                  </a:cubicBezTo>
                  <a:cubicBezTo>
                    <a:pt x="668" y="874"/>
                    <a:pt x="845" y="835"/>
                    <a:pt x="994" y="757"/>
                  </a:cubicBezTo>
                  <a:lnTo>
                    <a:pt x="1184" y="659"/>
                  </a:lnTo>
                  <a:cubicBezTo>
                    <a:pt x="1544" y="470"/>
                    <a:pt x="2150" y="158"/>
                    <a:pt x="2220" y="15"/>
                  </a:cubicBezTo>
                  <a:cubicBezTo>
                    <a:pt x="2220" y="11"/>
                    <a:pt x="2220" y="11"/>
                    <a:pt x="2220" y="8"/>
                  </a:cubicBezTo>
                  <a:lnTo>
                    <a:pt x="221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66" name="Google Shape;3266;p71"/>
            <p:cNvSpPr/>
            <p:nvPr/>
          </p:nvSpPr>
          <p:spPr>
            <a:xfrm>
              <a:off x="1110233" y="1631597"/>
              <a:ext cx="22498" cy="29097"/>
            </a:xfrm>
            <a:custGeom>
              <a:avLst/>
              <a:gdLst/>
              <a:ahLst/>
              <a:cxnLst/>
              <a:rect l="l" t="t" r="r" b="b"/>
              <a:pathLst>
                <a:path w="1657" h="2143" extrusionOk="0">
                  <a:moveTo>
                    <a:pt x="207" y="0"/>
                  </a:moveTo>
                  <a:lnTo>
                    <a:pt x="204" y="4"/>
                  </a:lnTo>
                  <a:cubicBezTo>
                    <a:pt x="158" y="34"/>
                    <a:pt x="104" y="51"/>
                    <a:pt x="50" y="51"/>
                  </a:cubicBezTo>
                  <a:cubicBezTo>
                    <a:pt x="33" y="51"/>
                    <a:pt x="17" y="49"/>
                    <a:pt x="1" y="46"/>
                  </a:cubicBezTo>
                  <a:lnTo>
                    <a:pt x="1" y="46"/>
                  </a:lnTo>
                  <a:cubicBezTo>
                    <a:pt x="165" y="221"/>
                    <a:pt x="302" y="417"/>
                    <a:pt x="407" y="631"/>
                  </a:cubicBezTo>
                  <a:cubicBezTo>
                    <a:pt x="428" y="680"/>
                    <a:pt x="543" y="708"/>
                    <a:pt x="648" y="732"/>
                  </a:cubicBezTo>
                  <a:cubicBezTo>
                    <a:pt x="785" y="767"/>
                    <a:pt x="935" y="802"/>
                    <a:pt x="1026" y="900"/>
                  </a:cubicBezTo>
                  <a:cubicBezTo>
                    <a:pt x="1086" y="967"/>
                    <a:pt x="1170" y="981"/>
                    <a:pt x="1236" y="991"/>
                  </a:cubicBezTo>
                  <a:cubicBezTo>
                    <a:pt x="1306" y="1005"/>
                    <a:pt x="1362" y="1016"/>
                    <a:pt x="1387" y="1068"/>
                  </a:cubicBezTo>
                  <a:cubicBezTo>
                    <a:pt x="1405" y="1110"/>
                    <a:pt x="1398" y="1156"/>
                    <a:pt x="1373" y="1194"/>
                  </a:cubicBezTo>
                  <a:cubicBezTo>
                    <a:pt x="1345" y="1257"/>
                    <a:pt x="1327" y="1324"/>
                    <a:pt x="1324" y="1394"/>
                  </a:cubicBezTo>
                  <a:cubicBezTo>
                    <a:pt x="1320" y="1436"/>
                    <a:pt x="1327" y="1478"/>
                    <a:pt x="1352" y="1516"/>
                  </a:cubicBezTo>
                  <a:cubicBezTo>
                    <a:pt x="1355" y="1520"/>
                    <a:pt x="1359" y="1523"/>
                    <a:pt x="1366" y="1523"/>
                  </a:cubicBezTo>
                  <a:cubicBezTo>
                    <a:pt x="1457" y="1523"/>
                    <a:pt x="1534" y="1597"/>
                    <a:pt x="1566" y="1712"/>
                  </a:cubicBezTo>
                  <a:cubicBezTo>
                    <a:pt x="1594" y="1824"/>
                    <a:pt x="1559" y="1936"/>
                    <a:pt x="1471" y="1985"/>
                  </a:cubicBezTo>
                  <a:cubicBezTo>
                    <a:pt x="1433" y="2003"/>
                    <a:pt x="1412" y="2045"/>
                    <a:pt x="1422" y="2087"/>
                  </a:cubicBezTo>
                  <a:cubicBezTo>
                    <a:pt x="1429" y="2122"/>
                    <a:pt x="1461" y="2143"/>
                    <a:pt x="1510" y="2143"/>
                  </a:cubicBezTo>
                  <a:cubicBezTo>
                    <a:pt x="1534" y="2139"/>
                    <a:pt x="1562" y="2125"/>
                    <a:pt x="1576" y="2104"/>
                  </a:cubicBezTo>
                  <a:cubicBezTo>
                    <a:pt x="1639" y="2020"/>
                    <a:pt x="1657" y="1824"/>
                    <a:pt x="1615" y="1667"/>
                  </a:cubicBezTo>
                  <a:cubicBezTo>
                    <a:pt x="1594" y="1579"/>
                    <a:pt x="1590" y="1492"/>
                    <a:pt x="1604" y="1404"/>
                  </a:cubicBezTo>
                  <a:cubicBezTo>
                    <a:pt x="1615" y="1296"/>
                    <a:pt x="1622" y="1222"/>
                    <a:pt x="1534" y="1124"/>
                  </a:cubicBezTo>
                  <a:cubicBezTo>
                    <a:pt x="1520" y="1110"/>
                    <a:pt x="1506" y="1093"/>
                    <a:pt x="1492" y="1075"/>
                  </a:cubicBezTo>
                  <a:lnTo>
                    <a:pt x="1475" y="1047"/>
                  </a:lnTo>
                  <a:lnTo>
                    <a:pt x="1408" y="946"/>
                  </a:lnTo>
                  <a:lnTo>
                    <a:pt x="1419" y="946"/>
                  </a:lnTo>
                  <a:cubicBezTo>
                    <a:pt x="1398" y="904"/>
                    <a:pt x="1376" y="862"/>
                    <a:pt x="1359" y="820"/>
                  </a:cubicBezTo>
                  <a:cubicBezTo>
                    <a:pt x="1279" y="644"/>
                    <a:pt x="1228" y="552"/>
                    <a:pt x="1162" y="552"/>
                  </a:cubicBezTo>
                  <a:cubicBezTo>
                    <a:pt x="1154" y="552"/>
                    <a:pt x="1144" y="554"/>
                    <a:pt x="1135" y="557"/>
                  </a:cubicBezTo>
                  <a:cubicBezTo>
                    <a:pt x="1119" y="563"/>
                    <a:pt x="1103" y="566"/>
                    <a:pt x="1088" y="566"/>
                  </a:cubicBezTo>
                  <a:cubicBezTo>
                    <a:pt x="1024" y="566"/>
                    <a:pt x="970" y="520"/>
                    <a:pt x="925" y="480"/>
                  </a:cubicBezTo>
                  <a:cubicBezTo>
                    <a:pt x="881" y="440"/>
                    <a:pt x="841" y="403"/>
                    <a:pt x="795" y="403"/>
                  </a:cubicBezTo>
                  <a:cubicBezTo>
                    <a:pt x="793" y="403"/>
                    <a:pt x="790" y="403"/>
                    <a:pt x="788" y="403"/>
                  </a:cubicBezTo>
                  <a:cubicBezTo>
                    <a:pt x="757" y="406"/>
                    <a:pt x="722" y="413"/>
                    <a:pt x="683" y="420"/>
                  </a:cubicBezTo>
                  <a:cubicBezTo>
                    <a:pt x="626" y="432"/>
                    <a:pt x="564" y="444"/>
                    <a:pt x="507" y="444"/>
                  </a:cubicBezTo>
                  <a:cubicBezTo>
                    <a:pt x="456" y="444"/>
                    <a:pt x="409" y="434"/>
                    <a:pt x="372" y="406"/>
                  </a:cubicBezTo>
                  <a:cubicBezTo>
                    <a:pt x="333" y="378"/>
                    <a:pt x="309" y="336"/>
                    <a:pt x="305" y="287"/>
                  </a:cubicBezTo>
                  <a:cubicBezTo>
                    <a:pt x="284" y="126"/>
                    <a:pt x="235" y="18"/>
                    <a:pt x="2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67" name="Google Shape;3267;p71"/>
            <p:cNvSpPr/>
            <p:nvPr/>
          </p:nvSpPr>
          <p:spPr>
            <a:xfrm>
              <a:off x="1475522" y="1731935"/>
              <a:ext cx="1059" cy="1914"/>
            </a:xfrm>
            <a:custGeom>
              <a:avLst/>
              <a:gdLst/>
              <a:ahLst/>
              <a:cxnLst/>
              <a:rect l="l" t="t" r="r" b="b"/>
              <a:pathLst>
                <a:path w="78" h="141" extrusionOk="0">
                  <a:moveTo>
                    <a:pt x="78" y="1"/>
                  </a:moveTo>
                  <a:cubicBezTo>
                    <a:pt x="50" y="11"/>
                    <a:pt x="29" y="32"/>
                    <a:pt x="15" y="60"/>
                  </a:cubicBezTo>
                  <a:cubicBezTo>
                    <a:pt x="8" y="85"/>
                    <a:pt x="1" y="113"/>
                    <a:pt x="1" y="141"/>
                  </a:cubicBezTo>
                  <a:cubicBezTo>
                    <a:pt x="25" y="92"/>
                    <a:pt x="50" y="46"/>
                    <a:pt x="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68" name="Google Shape;3268;p71"/>
            <p:cNvSpPr/>
            <p:nvPr/>
          </p:nvSpPr>
          <p:spPr>
            <a:xfrm>
              <a:off x="1389726" y="1671094"/>
              <a:ext cx="58858" cy="39483"/>
            </a:xfrm>
            <a:custGeom>
              <a:avLst/>
              <a:gdLst/>
              <a:ahLst/>
              <a:cxnLst/>
              <a:rect l="l" t="t" r="r" b="b"/>
              <a:pathLst>
                <a:path w="4335" h="2908" extrusionOk="0">
                  <a:moveTo>
                    <a:pt x="2336" y="0"/>
                  </a:moveTo>
                  <a:cubicBezTo>
                    <a:pt x="2281" y="0"/>
                    <a:pt x="2237" y="5"/>
                    <a:pt x="2206" y="15"/>
                  </a:cubicBezTo>
                  <a:cubicBezTo>
                    <a:pt x="2203" y="18"/>
                    <a:pt x="2196" y="18"/>
                    <a:pt x="2189" y="22"/>
                  </a:cubicBezTo>
                  <a:cubicBezTo>
                    <a:pt x="2182" y="162"/>
                    <a:pt x="1979" y="179"/>
                    <a:pt x="1639" y="211"/>
                  </a:cubicBezTo>
                  <a:cubicBezTo>
                    <a:pt x="1425" y="225"/>
                    <a:pt x="1212" y="253"/>
                    <a:pt x="998" y="298"/>
                  </a:cubicBezTo>
                  <a:cubicBezTo>
                    <a:pt x="606" y="389"/>
                    <a:pt x="225" y="750"/>
                    <a:pt x="172" y="869"/>
                  </a:cubicBezTo>
                  <a:cubicBezTo>
                    <a:pt x="221" y="869"/>
                    <a:pt x="263" y="893"/>
                    <a:pt x="291" y="932"/>
                  </a:cubicBezTo>
                  <a:cubicBezTo>
                    <a:pt x="361" y="1026"/>
                    <a:pt x="305" y="1201"/>
                    <a:pt x="228" y="1446"/>
                  </a:cubicBezTo>
                  <a:cubicBezTo>
                    <a:pt x="179" y="1593"/>
                    <a:pt x="137" y="1744"/>
                    <a:pt x="102" y="1895"/>
                  </a:cubicBezTo>
                  <a:cubicBezTo>
                    <a:pt x="1" y="2416"/>
                    <a:pt x="85" y="2784"/>
                    <a:pt x="221" y="2882"/>
                  </a:cubicBezTo>
                  <a:cubicBezTo>
                    <a:pt x="245" y="2899"/>
                    <a:pt x="271" y="2908"/>
                    <a:pt x="300" y="2908"/>
                  </a:cubicBezTo>
                  <a:cubicBezTo>
                    <a:pt x="336" y="2908"/>
                    <a:pt x="375" y="2895"/>
                    <a:pt x="417" y="2868"/>
                  </a:cubicBezTo>
                  <a:cubicBezTo>
                    <a:pt x="778" y="2651"/>
                    <a:pt x="862" y="2483"/>
                    <a:pt x="774" y="2140"/>
                  </a:cubicBezTo>
                  <a:cubicBezTo>
                    <a:pt x="673" y="1727"/>
                    <a:pt x="806" y="1173"/>
                    <a:pt x="925" y="932"/>
                  </a:cubicBezTo>
                  <a:cubicBezTo>
                    <a:pt x="995" y="792"/>
                    <a:pt x="1117" y="757"/>
                    <a:pt x="1226" y="725"/>
                  </a:cubicBezTo>
                  <a:cubicBezTo>
                    <a:pt x="1345" y="690"/>
                    <a:pt x="1439" y="666"/>
                    <a:pt x="1481" y="529"/>
                  </a:cubicBezTo>
                  <a:cubicBezTo>
                    <a:pt x="1523" y="382"/>
                    <a:pt x="1653" y="277"/>
                    <a:pt x="1804" y="260"/>
                  </a:cubicBezTo>
                  <a:cubicBezTo>
                    <a:pt x="1826" y="257"/>
                    <a:pt x="1848" y="255"/>
                    <a:pt x="1871" y="255"/>
                  </a:cubicBezTo>
                  <a:cubicBezTo>
                    <a:pt x="2085" y="255"/>
                    <a:pt x="2305" y="388"/>
                    <a:pt x="2448" y="610"/>
                  </a:cubicBezTo>
                  <a:cubicBezTo>
                    <a:pt x="2644" y="918"/>
                    <a:pt x="2500" y="1149"/>
                    <a:pt x="2374" y="1359"/>
                  </a:cubicBezTo>
                  <a:cubicBezTo>
                    <a:pt x="2311" y="1460"/>
                    <a:pt x="2255" y="1555"/>
                    <a:pt x="2238" y="1649"/>
                  </a:cubicBezTo>
                  <a:lnTo>
                    <a:pt x="2238" y="1660"/>
                  </a:lnTo>
                  <a:cubicBezTo>
                    <a:pt x="2259" y="1649"/>
                    <a:pt x="2283" y="1632"/>
                    <a:pt x="2301" y="1621"/>
                  </a:cubicBezTo>
                  <a:cubicBezTo>
                    <a:pt x="2397" y="1556"/>
                    <a:pt x="2535" y="1465"/>
                    <a:pt x="2678" y="1465"/>
                  </a:cubicBezTo>
                  <a:cubicBezTo>
                    <a:pt x="2711" y="1465"/>
                    <a:pt x="2744" y="1470"/>
                    <a:pt x="2777" y="1481"/>
                  </a:cubicBezTo>
                  <a:cubicBezTo>
                    <a:pt x="2990" y="1551"/>
                    <a:pt x="2983" y="1804"/>
                    <a:pt x="2976" y="1986"/>
                  </a:cubicBezTo>
                  <a:cubicBezTo>
                    <a:pt x="2976" y="2052"/>
                    <a:pt x="2973" y="2161"/>
                    <a:pt x="2990" y="2182"/>
                  </a:cubicBezTo>
                  <a:cubicBezTo>
                    <a:pt x="3067" y="2168"/>
                    <a:pt x="3298" y="1758"/>
                    <a:pt x="3298" y="1397"/>
                  </a:cubicBezTo>
                  <a:cubicBezTo>
                    <a:pt x="3298" y="1173"/>
                    <a:pt x="3368" y="1103"/>
                    <a:pt x="3421" y="1051"/>
                  </a:cubicBezTo>
                  <a:cubicBezTo>
                    <a:pt x="3459" y="1016"/>
                    <a:pt x="3473" y="998"/>
                    <a:pt x="3463" y="918"/>
                  </a:cubicBezTo>
                  <a:cubicBezTo>
                    <a:pt x="3452" y="872"/>
                    <a:pt x="3470" y="820"/>
                    <a:pt x="3512" y="792"/>
                  </a:cubicBezTo>
                  <a:cubicBezTo>
                    <a:pt x="3530" y="780"/>
                    <a:pt x="3549" y="774"/>
                    <a:pt x="3570" y="774"/>
                  </a:cubicBezTo>
                  <a:cubicBezTo>
                    <a:pt x="3629" y="774"/>
                    <a:pt x="3702" y="815"/>
                    <a:pt x="3803" y="869"/>
                  </a:cubicBezTo>
                  <a:cubicBezTo>
                    <a:pt x="3928" y="938"/>
                    <a:pt x="4078" y="1017"/>
                    <a:pt x="4206" y="1017"/>
                  </a:cubicBezTo>
                  <a:cubicBezTo>
                    <a:pt x="4214" y="1017"/>
                    <a:pt x="4222" y="1016"/>
                    <a:pt x="4230" y="1016"/>
                  </a:cubicBezTo>
                  <a:cubicBezTo>
                    <a:pt x="4307" y="1012"/>
                    <a:pt x="4321" y="991"/>
                    <a:pt x="4321" y="991"/>
                  </a:cubicBezTo>
                  <a:cubicBezTo>
                    <a:pt x="4335" y="960"/>
                    <a:pt x="4251" y="827"/>
                    <a:pt x="4191" y="736"/>
                  </a:cubicBezTo>
                  <a:cubicBezTo>
                    <a:pt x="4111" y="617"/>
                    <a:pt x="4037" y="491"/>
                    <a:pt x="3978" y="354"/>
                  </a:cubicBezTo>
                  <a:cubicBezTo>
                    <a:pt x="3907" y="188"/>
                    <a:pt x="3780" y="153"/>
                    <a:pt x="3590" y="153"/>
                  </a:cubicBezTo>
                  <a:cubicBezTo>
                    <a:pt x="3543" y="153"/>
                    <a:pt x="3493" y="155"/>
                    <a:pt x="3438" y="158"/>
                  </a:cubicBezTo>
                  <a:cubicBezTo>
                    <a:pt x="3379" y="161"/>
                    <a:pt x="3319" y="164"/>
                    <a:pt x="3261" y="164"/>
                  </a:cubicBezTo>
                  <a:cubicBezTo>
                    <a:pt x="3170" y="164"/>
                    <a:pt x="3082" y="156"/>
                    <a:pt x="3001" y="127"/>
                  </a:cubicBezTo>
                  <a:cubicBezTo>
                    <a:pt x="2787" y="49"/>
                    <a:pt x="2511" y="0"/>
                    <a:pt x="23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69" name="Google Shape;3269;p71"/>
            <p:cNvSpPr/>
            <p:nvPr/>
          </p:nvSpPr>
          <p:spPr>
            <a:xfrm>
              <a:off x="1309917" y="13122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70" name="Google Shape;3270;p71"/>
            <p:cNvSpPr/>
            <p:nvPr/>
          </p:nvSpPr>
          <p:spPr>
            <a:xfrm>
              <a:off x="1507986" y="1447255"/>
              <a:ext cx="18601" cy="10482"/>
            </a:xfrm>
            <a:custGeom>
              <a:avLst/>
              <a:gdLst/>
              <a:ahLst/>
              <a:cxnLst/>
              <a:rect l="l" t="t" r="r" b="b"/>
              <a:pathLst>
                <a:path w="1370" h="772" extrusionOk="0">
                  <a:moveTo>
                    <a:pt x="716" y="0"/>
                  </a:moveTo>
                  <a:cubicBezTo>
                    <a:pt x="671" y="0"/>
                    <a:pt x="625" y="11"/>
                    <a:pt x="578" y="36"/>
                  </a:cubicBezTo>
                  <a:cubicBezTo>
                    <a:pt x="396" y="127"/>
                    <a:pt x="200" y="183"/>
                    <a:pt x="1" y="197"/>
                  </a:cubicBezTo>
                  <a:cubicBezTo>
                    <a:pt x="214" y="260"/>
                    <a:pt x="410" y="376"/>
                    <a:pt x="568" y="537"/>
                  </a:cubicBezTo>
                  <a:cubicBezTo>
                    <a:pt x="645" y="624"/>
                    <a:pt x="680" y="701"/>
                    <a:pt x="669" y="771"/>
                  </a:cubicBezTo>
                  <a:cubicBezTo>
                    <a:pt x="809" y="771"/>
                    <a:pt x="1268" y="621"/>
                    <a:pt x="1359" y="477"/>
                  </a:cubicBezTo>
                  <a:cubicBezTo>
                    <a:pt x="1370" y="460"/>
                    <a:pt x="1366" y="453"/>
                    <a:pt x="1352" y="439"/>
                  </a:cubicBezTo>
                  <a:cubicBezTo>
                    <a:pt x="1317" y="407"/>
                    <a:pt x="1279" y="372"/>
                    <a:pt x="1237" y="334"/>
                  </a:cubicBezTo>
                  <a:cubicBezTo>
                    <a:pt x="1069" y="169"/>
                    <a:pt x="895" y="0"/>
                    <a:pt x="7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71" name="Google Shape;3271;p71"/>
            <p:cNvSpPr/>
            <p:nvPr/>
          </p:nvSpPr>
          <p:spPr>
            <a:xfrm>
              <a:off x="1328559" y="1417113"/>
              <a:ext cx="4236" cy="937"/>
            </a:xfrm>
            <a:custGeom>
              <a:avLst/>
              <a:gdLst/>
              <a:ahLst/>
              <a:cxnLst/>
              <a:rect l="l" t="t" r="r" b="b"/>
              <a:pathLst>
                <a:path w="312" h="69" extrusionOk="0">
                  <a:moveTo>
                    <a:pt x="52" y="0"/>
                  </a:moveTo>
                  <a:cubicBezTo>
                    <a:pt x="35" y="0"/>
                    <a:pt x="19" y="4"/>
                    <a:pt x="4" y="12"/>
                  </a:cubicBezTo>
                  <a:cubicBezTo>
                    <a:pt x="4" y="16"/>
                    <a:pt x="0" y="23"/>
                    <a:pt x="4" y="30"/>
                  </a:cubicBezTo>
                  <a:cubicBezTo>
                    <a:pt x="4" y="51"/>
                    <a:pt x="7" y="54"/>
                    <a:pt x="11" y="58"/>
                  </a:cubicBezTo>
                  <a:cubicBezTo>
                    <a:pt x="15" y="61"/>
                    <a:pt x="31" y="68"/>
                    <a:pt x="68" y="68"/>
                  </a:cubicBezTo>
                  <a:cubicBezTo>
                    <a:pt x="113" y="68"/>
                    <a:pt x="188" y="58"/>
                    <a:pt x="312" y="16"/>
                  </a:cubicBezTo>
                  <a:cubicBezTo>
                    <a:pt x="270" y="16"/>
                    <a:pt x="224" y="12"/>
                    <a:pt x="182" y="9"/>
                  </a:cubicBezTo>
                  <a:cubicBezTo>
                    <a:pt x="147" y="5"/>
                    <a:pt x="105" y="2"/>
                    <a:pt x="70" y="2"/>
                  </a:cubicBezTo>
                  <a:cubicBezTo>
                    <a:pt x="64" y="1"/>
                    <a:pt x="58" y="0"/>
                    <a:pt x="5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72" name="Google Shape;3272;p71"/>
            <p:cNvSpPr/>
            <p:nvPr/>
          </p:nvSpPr>
          <p:spPr>
            <a:xfrm>
              <a:off x="1359407" y="1645812"/>
              <a:ext cx="55247" cy="22335"/>
            </a:xfrm>
            <a:custGeom>
              <a:avLst/>
              <a:gdLst/>
              <a:ahLst/>
              <a:cxnLst/>
              <a:rect l="l" t="t" r="r" b="b"/>
              <a:pathLst>
                <a:path w="4069" h="1645" extrusionOk="0">
                  <a:moveTo>
                    <a:pt x="2059" y="0"/>
                  </a:moveTo>
                  <a:cubicBezTo>
                    <a:pt x="1943" y="0"/>
                    <a:pt x="1814" y="165"/>
                    <a:pt x="1684" y="326"/>
                  </a:cubicBezTo>
                  <a:cubicBezTo>
                    <a:pt x="1617" y="413"/>
                    <a:pt x="1544" y="497"/>
                    <a:pt x="1467" y="578"/>
                  </a:cubicBezTo>
                  <a:lnTo>
                    <a:pt x="1474" y="578"/>
                  </a:lnTo>
                  <a:lnTo>
                    <a:pt x="1386" y="651"/>
                  </a:lnTo>
                  <a:lnTo>
                    <a:pt x="1355" y="676"/>
                  </a:lnTo>
                  <a:cubicBezTo>
                    <a:pt x="1274" y="740"/>
                    <a:pt x="1175" y="778"/>
                    <a:pt x="1071" y="778"/>
                  </a:cubicBezTo>
                  <a:cubicBezTo>
                    <a:pt x="1066" y="778"/>
                    <a:pt x="1062" y="777"/>
                    <a:pt x="1057" y="777"/>
                  </a:cubicBezTo>
                  <a:cubicBezTo>
                    <a:pt x="1048" y="777"/>
                    <a:pt x="1039" y="776"/>
                    <a:pt x="1029" y="776"/>
                  </a:cubicBezTo>
                  <a:cubicBezTo>
                    <a:pt x="700" y="776"/>
                    <a:pt x="106" y="1116"/>
                    <a:pt x="18" y="1316"/>
                  </a:cubicBezTo>
                  <a:cubicBezTo>
                    <a:pt x="0" y="1351"/>
                    <a:pt x="11" y="1362"/>
                    <a:pt x="18" y="1369"/>
                  </a:cubicBezTo>
                  <a:cubicBezTo>
                    <a:pt x="52" y="1404"/>
                    <a:pt x="88" y="1416"/>
                    <a:pt x="132" y="1416"/>
                  </a:cubicBezTo>
                  <a:cubicBezTo>
                    <a:pt x="168" y="1416"/>
                    <a:pt x="209" y="1408"/>
                    <a:pt x="259" y="1397"/>
                  </a:cubicBezTo>
                  <a:cubicBezTo>
                    <a:pt x="314" y="1385"/>
                    <a:pt x="374" y="1373"/>
                    <a:pt x="437" y="1373"/>
                  </a:cubicBezTo>
                  <a:cubicBezTo>
                    <a:pt x="525" y="1373"/>
                    <a:pt x="620" y="1398"/>
                    <a:pt x="718" y="1488"/>
                  </a:cubicBezTo>
                  <a:cubicBezTo>
                    <a:pt x="752" y="1519"/>
                    <a:pt x="795" y="1533"/>
                    <a:pt x="845" y="1533"/>
                  </a:cubicBezTo>
                  <a:cubicBezTo>
                    <a:pt x="1035" y="1533"/>
                    <a:pt x="1320" y="1336"/>
                    <a:pt x="1558" y="1173"/>
                  </a:cubicBezTo>
                  <a:cubicBezTo>
                    <a:pt x="1673" y="1096"/>
                    <a:pt x="1779" y="1022"/>
                    <a:pt x="1877" y="970"/>
                  </a:cubicBezTo>
                  <a:cubicBezTo>
                    <a:pt x="1946" y="932"/>
                    <a:pt x="2002" y="907"/>
                    <a:pt x="2048" y="907"/>
                  </a:cubicBezTo>
                  <a:cubicBezTo>
                    <a:pt x="2070" y="907"/>
                    <a:pt x="2090" y="912"/>
                    <a:pt x="2108" y="924"/>
                  </a:cubicBezTo>
                  <a:cubicBezTo>
                    <a:pt x="2160" y="966"/>
                    <a:pt x="2136" y="1043"/>
                    <a:pt x="2111" y="1120"/>
                  </a:cubicBezTo>
                  <a:cubicBezTo>
                    <a:pt x="2094" y="1162"/>
                    <a:pt x="2083" y="1204"/>
                    <a:pt x="2083" y="1250"/>
                  </a:cubicBezTo>
                  <a:lnTo>
                    <a:pt x="2104" y="1250"/>
                  </a:lnTo>
                  <a:cubicBezTo>
                    <a:pt x="2286" y="1250"/>
                    <a:pt x="2328" y="1337"/>
                    <a:pt x="2367" y="1411"/>
                  </a:cubicBezTo>
                  <a:cubicBezTo>
                    <a:pt x="2402" y="1495"/>
                    <a:pt x="2465" y="1558"/>
                    <a:pt x="2549" y="1597"/>
                  </a:cubicBezTo>
                  <a:cubicBezTo>
                    <a:pt x="2589" y="1617"/>
                    <a:pt x="2633" y="1625"/>
                    <a:pt x="2679" y="1625"/>
                  </a:cubicBezTo>
                  <a:cubicBezTo>
                    <a:pt x="2791" y="1625"/>
                    <a:pt x="2919" y="1574"/>
                    <a:pt x="3053" y="1520"/>
                  </a:cubicBezTo>
                  <a:cubicBezTo>
                    <a:pt x="3207" y="1460"/>
                    <a:pt x="3368" y="1393"/>
                    <a:pt x="3536" y="1393"/>
                  </a:cubicBezTo>
                  <a:cubicBezTo>
                    <a:pt x="3756" y="1393"/>
                    <a:pt x="3851" y="1513"/>
                    <a:pt x="3911" y="1590"/>
                  </a:cubicBezTo>
                  <a:cubicBezTo>
                    <a:pt x="3942" y="1629"/>
                    <a:pt x="3954" y="1645"/>
                    <a:pt x="3969" y="1645"/>
                  </a:cubicBezTo>
                  <a:cubicBezTo>
                    <a:pt x="3979" y="1645"/>
                    <a:pt x="3990" y="1637"/>
                    <a:pt x="4009" y="1625"/>
                  </a:cubicBezTo>
                  <a:cubicBezTo>
                    <a:pt x="4026" y="1614"/>
                    <a:pt x="4044" y="1597"/>
                    <a:pt x="4051" y="1576"/>
                  </a:cubicBezTo>
                  <a:cubicBezTo>
                    <a:pt x="4068" y="1516"/>
                    <a:pt x="4005" y="1414"/>
                    <a:pt x="3939" y="1306"/>
                  </a:cubicBezTo>
                  <a:cubicBezTo>
                    <a:pt x="3855" y="1169"/>
                    <a:pt x="3763" y="1015"/>
                    <a:pt x="3739" y="837"/>
                  </a:cubicBezTo>
                  <a:cubicBezTo>
                    <a:pt x="3721" y="707"/>
                    <a:pt x="3658" y="700"/>
                    <a:pt x="3518" y="700"/>
                  </a:cubicBezTo>
                  <a:cubicBezTo>
                    <a:pt x="3385" y="697"/>
                    <a:pt x="3189" y="690"/>
                    <a:pt x="3158" y="424"/>
                  </a:cubicBezTo>
                  <a:cubicBezTo>
                    <a:pt x="3116" y="88"/>
                    <a:pt x="2419" y="0"/>
                    <a:pt x="20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73" name="Google Shape;3273;p71"/>
            <p:cNvSpPr/>
            <p:nvPr/>
          </p:nvSpPr>
          <p:spPr>
            <a:xfrm>
              <a:off x="1451571" y="1689858"/>
              <a:ext cx="24589" cy="7454"/>
            </a:xfrm>
            <a:custGeom>
              <a:avLst/>
              <a:gdLst/>
              <a:ahLst/>
              <a:cxnLst/>
              <a:rect l="l" t="t" r="r" b="b"/>
              <a:pathLst>
                <a:path w="1811" h="549" extrusionOk="0">
                  <a:moveTo>
                    <a:pt x="1702" y="0"/>
                  </a:moveTo>
                  <a:cubicBezTo>
                    <a:pt x="1664" y="0"/>
                    <a:pt x="1610" y="15"/>
                    <a:pt x="1530" y="40"/>
                  </a:cubicBezTo>
                  <a:cubicBezTo>
                    <a:pt x="1425" y="72"/>
                    <a:pt x="1295" y="111"/>
                    <a:pt x="1148" y="111"/>
                  </a:cubicBezTo>
                  <a:cubicBezTo>
                    <a:pt x="1118" y="111"/>
                    <a:pt x="1088" y="110"/>
                    <a:pt x="1057" y="106"/>
                  </a:cubicBezTo>
                  <a:cubicBezTo>
                    <a:pt x="1023" y="102"/>
                    <a:pt x="986" y="100"/>
                    <a:pt x="946" y="100"/>
                  </a:cubicBezTo>
                  <a:cubicBezTo>
                    <a:pt x="618" y="100"/>
                    <a:pt x="137" y="247"/>
                    <a:pt x="25" y="394"/>
                  </a:cubicBezTo>
                  <a:cubicBezTo>
                    <a:pt x="0" y="429"/>
                    <a:pt x="7" y="446"/>
                    <a:pt x="11" y="453"/>
                  </a:cubicBezTo>
                  <a:cubicBezTo>
                    <a:pt x="38" y="524"/>
                    <a:pt x="58" y="549"/>
                    <a:pt x="130" y="549"/>
                  </a:cubicBezTo>
                  <a:cubicBezTo>
                    <a:pt x="161" y="549"/>
                    <a:pt x="201" y="544"/>
                    <a:pt x="256" y="537"/>
                  </a:cubicBezTo>
                  <a:lnTo>
                    <a:pt x="329" y="523"/>
                  </a:lnTo>
                  <a:lnTo>
                    <a:pt x="336" y="523"/>
                  </a:lnTo>
                  <a:lnTo>
                    <a:pt x="385" y="516"/>
                  </a:lnTo>
                  <a:cubicBezTo>
                    <a:pt x="476" y="506"/>
                    <a:pt x="609" y="488"/>
                    <a:pt x="770" y="481"/>
                  </a:cubicBezTo>
                  <a:cubicBezTo>
                    <a:pt x="1271" y="464"/>
                    <a:pt x="1698" y="334"/>
                    <a:pt x="1789" y="176"/>
                  </a:cubicBezTo>
                  <a:cubicBezTo>
                    <a:pt x="1810" y="134"/>
                    <a:pt x="1810" y="85"/>
                    <a:pt x="1782" y="47"/>
                  </a:cubicBezTo>
                  <a:cubicBezTo>
                    <a:pt x="1779" y="40"/>
                    <a:pt x="1775" y="33"/>
                    <a:pt x="1768" y="29"/>
                  </a:cubicBezTo>
                  <a:cubicBezTo>
                    <a:pt x="1753" y="9"/>
                    <a:pt x="1732" y="0"/>
                    <a:pt x="170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74" name="Google Shape;3274;p71"/>
            <p:cNvSpPr/>
            <p:nvPr/>
          </p:nvSpPr>
          <p:spPr>
            <a:xfrm>
              <a:off x="1051157" y="1420222"/>
              <a:ext cx="5241" cy="3965"/>
            </a:xfrm>
            <a:custGeom>
              <a:avLst/>
              <a:gdLst/>
              <a:ahLst/>
              <a:cxnLst/>
              <a:rect l="l" t="t" r="r" b="b"/>
              <a:pathLst>
                <a:path w="386" h="292" extrusionOk="0">
                  <a:moveTo>
                    <a:pt x="385" y="0"/>
                  </a:moveTo>
                  <a:cubicBezTo>
                    <a:pt x="312" y="49"/>
                    <a:pt x="252" y="88"/>
                    <a:pt x="203" y="112"/>
                  </a:cubicBezTo>
                  <a:cubicBezTo>
                    <a:pt x="123" y="151"/>
                    <a:pt x="53" y="210"/>
                    <a:pt x="0" y="287"/>
                  </a:cubicBezTo>
                  <a:cubicBezTo>
                    <a:pt x="14" y="291"/>
                    <a:pt x="28" y="291"/>
                    <a:pt x="46" y="291"/>
                  </a:cubicBezTo>
                  <a:cubicBezTo>
                    <a:pt x="57" y="291"/>
                    <a:pt x="68" y="292"/>
                    <a:pt x="79" y="292"/>
                  </a:cubicBezTo>
                  <a:cubicBezTo>
                    <a:pt x="188" y="292"/>
                    <a:pt x="281" y="261"/>
                    <a:pt x="322" y="210"/>
                  </a:cubicBezTo>
                  <a:cubicBezTo>
                    <a:pt x="340" y="189"/>
                    <a:pt x="347" y="158"/>
                    <a:pt x="340" y="130"/>
                  </a:cubicBezTo>
                  <a:cubicBezTo>
                    <a:pt x="333" y="84"/>
                    <a:pt x="350" y="35"/>
                    <a:pt x="3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75" name="Google Shape;3275;p71"/>
            <p:cNvSpPr/>
            <p:nvPr/>
          </p:nvSpPr>
          <p:spPr>
            <a:xfrm>
              <a:off x="1513458" y="2479960"/>
              <a:ext cx="11663" cy="15465"/>
            </a:xfrm>
            <a:custGeom>
              <a:avLst/>
              <a:gdLst/>
              <a:ahLst/>
              <a:cxnLst/>
              <a:rect l="l" t="t" r="r" b="b"/>
              <a:pathLst>
                <a:path w="859" h="1139" extrusionOk="0">
                  <a:moveTo>
                    <a:pt x="651" y="0"/>
                  </a:moveTo>
                  <a:cubicBezTo>
                    <a:pt x="630" y="4"/>
                    <a:pt x="609" y="7"/>
                    <a:pt x="588" y="14"/>
                  </a:cubicBezTo>
                  <a:cubicBezTo>
                    <a:pt x="224" y="140"/>
                    <a:pt x="98" y="267"/>
                    <a:pt x="147" y="459"/>
                  </a:cubicBezTo>
                  <a:cubicBezTo>
                    <a:pt x="189" y="610"/>
                    <a:pt x="140" y="774"/>
                    <a:pt x="21" y="872"/>
                  </a:cubicBezTo>
                  <a:lnTo>
                    <a:pt x="0" y="890"/>
                  </a:lnTo>
                  <a:cubicBezTo>
                    <a:pt x="28" y="900"/>
                    <a:pt x="53" y="918"/>
                    <a:pt x="70" y="939"/>
                  </a:cubicBezTo>
                  <a:cubicBezTo>
                    <a:pt x="116" y="991"/>
                    <a:pt x="168" y="1040"/>
                    <a:pt x="221" y="1086"/>
                  </a:cubicBezTo>
                  <a:cubicBezTo>
                    <a:pt x="130" y="862"/>
                    <a:pt x="186" y="757"/>
                    <a:pt x="228" y="715"/>
                  </a:cubicBezTo>
                  <a:cubicBezTo>
                    <a:pt x="259" y="683"/>
                    <a:pt x="301" y="666"/>
                    <a:pt x="347" y="666"/>
                  </a:cubicBezTo>
                  <a:cubicBezTo>
                    <a:pt x="371" y="666"/>
                    <a:pt x="399" y="669"/>
                    <a:pt x="424" y="680"/>
                  </a:cubicBezTo>
                  <a:cubicBezTo>
                    <a:pt x="511" y="715"/>
                    <a:pt x="525" y="830"/>
                    <a:pt x="539" y="956"/>
                  </a:cubicBezTo>
                  <a:cubicBezTo>
                    <a:pt x="546" y="1012"/>
                    <a:pt x="560" y="1121"/>
                    <a:pt x="585" y="1138"/>
                  </a:cubicBezTo>
                  <a:cubicBezTo>
                    <a:pt x="592" y="1135"/>
                    <a:pt x="599" y="1135"/>
                    <a:pt x="602" y="1131"/>
                  </a:cubicBezTo>
                  <a:cubicBezTo>
                    <a:pt x="630" y="1117"/>
                    <a:pt x="637" y="1107"/>
                    <a:pt x="641" y="1103"/>
                  </a:cubicBezTo>
                  <a:cubicBezTo>
                    <a:pt x="644" y="1086"/>
                    <a:pt x="616" y="1040"/>
                    <a:pt x="595" y="1012"/>
                  </a:cubicBezTo>
                  <a:cubicBezTo>
                    <a:pt x="557" y="946"/>
                    <a:pt x="504" y="862"/>
                    <a:pt x="546" y="774"/>
                  </a:cubicBezTo>
                  <a:cubicBezTo>
                    <a:pt x="585" y="687"/>
                    <a:pt x="690" y="655"/>
                    <a:pt x="781" y="627"/>
                  </a:cubicBezTo>
                  <a:cubicBezTo>
                    <a:pt x="806" y="620"/>
                    <a:pt x="837" y="610"/>
                    <a:pt x="858" y="599"/>
                  </a:cubicBezTo>
                  <a:cubicBezTo>
                    <a:pt x="846" y="590"/>
                    <a:pt x="833" y="586"/>
                    <a:pt x="817" y="586"/>
                  </a:cubicBezTo>
                  <a:cubicBezTo>
                    <a:pt x="791" y="586"/>
                    <a:pt x="758" y="597"/>
                    <a:pt x="707" y="617"/>
                  </a:cubicBezTo>
                  <a:cubicBezTo>
                    <a:pt x="657" y="635"/>
                    <a:pt x="597" y="656"/>
                    <a:pt x="535" y="656"/>
                  </a:cubicBezTo>
                  <a:cubicBezTo>
                    <a:pt x="478" y="656"/>
                    <a:pt x="419" y="637"/>
                    <a:pt x="364" y="578"/>
                  </a:cubicBezTo>
                  <a:cubicBezTo>
                    <a:pt x="294" y="505"/>
                    <a:pt x="231" y="424"/>
                    <a:pt x="252" y="340"/>
                  </a:cubicBezTo>
                  <a:cubicBezTo>
                    <a:pt x="270" y="253"/>
                    <a:pt x="350" y="207"/>
                    <a:pt x="469" y="158"/>
                  </a:cubicBezTo>
                  <a:cubicBezTo>
                    <a:pt x="546" y="126"/>
                    <a:pt x="609" y="70"/>
                    <a:pt x="65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76" name="Google Shape;3276;p71"/>
            <p:cNvSpPr/>
            <p:nvPr/>
          </p:nvSpPr>
          <p:spPr>
            <a:xfrm>
              <a:off x="1506995" y="2482186"/>
              <a:ext cx="4956" cy="2743"/>
            </a:xfrm>
            <a:custGeom>
              <a:avLst/>
              <a:gdLst/>
              <a:ahLst/>
              <a:cxnLst/>
              <a:rect l="l" t="t" r="r" b="b"/>
              <a:pathLst>
                <a:path w="365" h="202" extrusionOk="0">
                  <a:moveTo>
                    <a:pt x="323" y="1"/>
                  </a:moveTo>
                  <a:cubicBezTo>
                    <a:pt x="302" y="1"/>
                    <a:pt x="243" y="33"/>
                    <a:pt x="207" y="54"/>
                  </a:cubicBezTo>
                  <a:cubicBezTo>
                    <a:pt x="140" y="96"/>
                    <a:pt x="74" y="127"/>
                    <a:pt x="0" y="152"/>
                  </a:cubicBezTo>
                  <a:cubicBezTo>
                    <a:pt x="11" y="159"/>
                    <a:pt x="21" y="169"/>
                    <a:pt x="32" y="176"/>
                  </a:cubicBezTo>
                  <a:cubicBezTo>
                    <a:pt x="53" y="194"/>
                    <a:pt x="86" y="202"/>
                    <a:pt x="122" y="202"/>
                  </a:cubicBezTo>
                  <a:cubicBezTo>
                    <a:pt x="180" y="202"/>
                    <a:pt x="248" y="181"/>
                    <a:pt x="298" y="145"/>
                  </a:cubicBezTo>
                  <a:cubicBezTo>
                    <a:pt x="350" y="106"/>
                    <a:pt x="364" y="64"/>
                    <a:pt x="343" y="25"/>
                  </a:cubicBezTo>
                  <a:cubicBezTo>
                    <a:pt x="333" y="8"/>
                    <a:pt x="326" y="1"/>
                    <a:pt x="326" y="1"/>
                  </a:cubicBezTo>
                  <a:cubicBezTo>
                    <a:pt x="325" y="1"/>
                    <a:pt x="324" y="1"/>
                    <a:pt x="3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77" name="Google Shape;3277;p71"/>
            <p:cNvSpPr/>
            <p:nvPr/>
          </p:nvSpPr>
          <p:spPr>
            <a:xfrm>
              <a:off x="1039073" y="1557966"/>
              <a:ext cx="1344" cy="4155"/>
            </a:xfrm>
            <a:custGeom>
              <a:avLst/>
              <a:gdLst/>
              <a:ahLst/>
              <a:cxnLst/>
              <a:rect l="l" t="t" r="r" b="b"/>
              <a:pathLst>
                <a:path w="99" h="306" extrusionOk="0">
                  <a:moveTo>
                    <a:pt x="57" y="1"/>
                  </a:moveTo>
                  <a:cubicBezTo>
                    <a:pt x="50" y="1"/>
                    <a:pt x="43" y="4"/>
                    <a:pt x="39" y="11"/>
                  </a:cubicBezTo>
                  <a:cubicBezTo>
                    <a:pt x="4" y="53"/>
                    <a:pt x="1" y="169"/>
                    <a:pt x="64" y="270"/>
                  </a:cubicBezTo>
                  <a:cubicBezTo>
                    <a:pt x="71" y="281"/>
                    <a:pt x="78" y="291"/>
                    <a:pt x="85" y="305"/>
                  </a:cubicBezTo>
                  <a:cubicBezTo>
                    <a:pt x="78" y="253"/>
                    <a:pt x="78" y="200"/>
                    <a:pt x="88" y="148"/>
                  </a:cubicBezTo>
                  <a:cubicBezTo>
                    <a:pt x="99" y="53"/>
                    <a:pt x="99" y="11"/>
                    <a:pt x="7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78" name="Google Shape;3278;p71"/>
            <p:cNvSpPr/>
            <p:nvPr/>
          </p:nvSpPr>
          <p:spPr>
            <a:xfrm>
              <a:off x="1493960" y="2432982"/>
              <a:ext cx="1589" cy="1168"/>
            </a:xfrm>
            <a:custGeom>
              <a:avLst/>
              <a:gdLst/>
              <a:ahLst/>
              <a:cxnLst/>
              <a:rect l="l" t="t" r="r" b="b"/>
              <a:pathLst>
                <a:path w="117" h="86" extrusionOk="0">
                  <a:moveTo>
                    <a:pt x="18" y="0"/>
                  </a:moveTo>
                  <a:cubicBezTo>
                    <a:pt x="12" y="0"/>
                    <a:pt x="7" y="1"/>
                    <a:pt x="1" y="2"/>
                  </a:cubicBezTo>
                  <a:cubicBezTo>
                    <a:pt x="43" y="26"/>
                    <a:pt x="78" y="54"/>
                    <a:pt x="113" y="86"/>
                  </a:cubicBezTo>
                  <a:cubicBezTo>
                    <a:pt x="116" y="75"/>
                    <a:pt x="113" y="61"/>
                    <a:pt x="109" y="51"/>
                  </a:cubicBezTo>
                  <a:cubicBezTo>
                    <a:pt x="102" y="30"/>
                    <a:pt x="88" y="12"/>
                    <a:pt x="67" y="9"/>
                  </a:cubicBezTo>
                  <a:cubicBezTo>
                    <a:pt x="52" y="3"/>
                    <a:pt x="35" y="0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79" name="Google Shape;3279;p71"/>
            <p:cNvSpPr/>
            <p:nvPr/>
          </p:nvSpPr>
          <p:spPr>
            <a:xfrm>
              <a:off x="1496866" y="2484630"/>
              <a:ext cx="7006" cy="4331"/>
            </a:xfrm>
            <a:custGeom>
              <a:avLst/>
              <a:gdLst/>
              <a:ahLst/>
              <a:cxnLst/>
              <a:rect l="l" t="t" r="r" b="b"/>
              <a:pathLst>
                <a:path w="516" h="319" extrusionOk="0">
                  <a:moveTo>
                    <a:pt x="479" y="0"/>
                  </a:moveTo>
                  <a:cubicBezTo>
                    <a:pt x="397" y="0"/>
                    <a:pt x="319" y="41"/>
                    <a:pt x="274" y="108"/>
                  </a:cubicBezTo>
                  <a:cubicBezTo>
                    <a:pt x="231" y="159"/>
                    <a:pt x="182" y="217"/>
                    <a:pt x="89" y="217"/>
                  </a:cubicBezTo>
                  <a:cubicBezTo>
                    <a:pt x="67" y="217"/>
                    <a:pt x="42" y="213"/>
                    <a:pt x="15" y="206"/>
                  </a:cubicBezTo>
                  <a:lnTo>
                    <a:pt x="1" y="203"/>
                  </a:lnTo>
                  <a:lnTo>
                    <a:pt x="1" y="203"/>
                  </a:lnTo>
                  <a:cubicBezTo>
                    <a:pt x="46" y="217"/>
                    <a:pt x="88" y="231"/>
                    <a:pt x="137" y="245"/>
                  </a:cubicBezTo>
                  <a:cubicBezTo>
                    <a:pt x="215" y="275"/>
                    <a:pt x="338" y="318"/>
                    <a:pt x="387" y="318"/>
                  </a:cubicBezTo>
                  <a:cubicBezTo>
                    <a:pt x="389" y="318"/>
                    <a:pt x="391" y="318"/>
                    <a:pt x="393" y="318"/>
                  </a:cubicBezTo>
                  <a:cubicBezTo>
                    <a:pt x="386" y="199"/>
                    <a:pt x="428" y="84"/>
                    <a:pt x="515" y="3"/>
                  </a:cubicBezTo>
                  <a:cubicBezTo>
                    <a:pt x="503" y="1"/>
                    <a:pt x="491" y="0"/>
                    <a:pt x="4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80" name="Google Shape;3280;p71"/>
            <p:cNvSpPr/>
            <p:nvPr/>
          </p:nvSpPr>
          <p:spPr>
            <a:xfrm>
              <a:off x="1412930" y="1447825"/>
              <a:ext cx="2200" cy="1643"/>
            </a:xfrm>
            <a:custGeom>
              <a:avLst/>
              <a:gdLst/>
              <a:ahLst/>
              <a:cxnLst/>
              <a:rect l="l" t="t" r="r" b="b"/>
              <a:pathLst>
                <a:path w="162" h="121" extrusionOk="0">
                  <a:moveTo>
                    <a:pt x="58" y="1"/>
                  </a:moveTo>
                  <a:cubicBezTo>
                    <a:pt x="56" y="1"/>
                    <a:pt x="54" y="1"/>
                    <a:pt x="53" y="1"/>
                  </a:cubicBezTo>
                  <a:lnTo>
                    <a:pt x="39" y="1"/>
                  </a:lnTo>
                  <a:cubicBezTo>
                    <a:pt x="25" y="1"/>
                    <a:pt x="7" y="12"/>
                    <a:pt x="0" y="26"/>
                  </a:cubicBezTo>
                  <a:cubicBezTo>
                    <a:pt x="0" y="33"/>
                    <a:pt x="14" y="57"/>
                    <a:pt x="77" y="82"/>
                  </a:cubicBezTo>
                  <a:cubicBezTo>
                    <a:pt x="105" y="92"/>
                    <a:pt x="133" y="106"/>
                    <a:pt x="161" y="120"/>
                  </a:cubicBezTo>
                  <a:cubicBezTo>
                    <a:pt x="133" y="96"/>
                    <a:pt x="109" y="61"/>
                    <a:pt x="91" y="26"/>
                  </a:cubicBezTo>
                  <a:cubicBezTo>
                    <a:pt x="85" y="13"/>
                    <a:pt x="73" y="1"/>
                    <a:pt x="5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81" name="Google Shape;3281;p71"/>
            <p:cNvSpPr/>
            <p:nvPr/>
          </p:nvSpPr>
          <p:spPr>
            <a:xfrm>
              <a:off x="1375700" y="1460860"/>
              <a:ext cx="14419" cy="6721"/>
            </a:xfrm>
            <a:custGeom>
              <a:avLst/>
              <a:gdLst/>
              <a:ahLst/>
              <a:cxnLst/>
              <a:rect l="l" t="t" r="r" b="b"/>
              <a:pathLst>
                <a:path w="1062" h="495" extrusionOk="0">
                  <a:moveTo>
                    <a:pt x="88" y="0"/>
                  </a:moveTo>
                  <a:cubicBezTo>
                    <a:pt x="22" y="0"/>
                    <a:pt x="1" y="14"/>
                    <a:pt x="1" y="18"/>
                  </a:cubicBezTo>
                  <a:cubicBezTo>
                    <a:pt x="1" y="21"/>
                    <a:pt x="8" y="88"/>
                    <a:pt x="141" y="186"/>
                  </a:cubicBezTo>
                  <a:cubicBezTo>
                    <a:pt x="367" y="355"/>
                    <a:pt x="585" y="495"/>
                    <a:pt x="936" y="495"/>
                  </a:cubicBezTo>
                  <a:cubicBezTo>
                    <a:pt x="971" y="495"/>
                    <a:pt x="1007" y="493"/>
                    <a:pt x="1044" y="490"/>
                  </a:cubicBezTo>
                  <a:lnTo>
                    <a:pt x="1062" y="490"/>
                  </a:lnTo>
                  <a:cubicBezTo>
                    <a:pt x="925" y="424"/>
                    <a:pt x="792" y="350"/>
                    <a:pt x="663" y="266"/>
                  </a:cubicBezTo>
                  <a:cubicBezTo>
                    <a:pt x="466" y="147"/>
                    <a:pt x="246" y="14"/>
                    <a:pt x="13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82" name="Google Shape;3282;p71"/>
            <p:cNvSpPr/>
            <p:nvPr/>
          </p:nvSpPr>
          <p:spPr>
            <a:xfrm>
              <a:off x="1518536" y="1659444"/>
              <a:ext cx="3150" cy="2729"/>
            </a:xfrm>
            <a:custGeom>
              <a:avLst/>
              <a:gdLst/>
              <a:ahLst/>
              <a:cxnLst/>
              <a:rect l="l" t="t" r="r" b="b"/>
              <a:pathLst>
                <a:path w="232" h="201" extrusionOk="0">
                  <a:moveTo>
                    <a:pt x="232" y="1"/>
                  </a:moveTo>
                  <a:lnTo>
                    <a:pt x="186" y="36"/>
                  </a:lnTo>
                  <a:cubicBezTo>
                    <a:pt x="130" y="85"/>
                    <a:pt x="57" y="148"/>
                    <a:pt x="1" y="200"/>
                  </a:cubicBezTo>
                  <a:cubicBezTo>
                    <a:pt x="85" y="141"/>
                    <a:pt x="162" y="74"/>
                    <a:pt x="2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83" name="Google Shape;3283;p71"/>
            <p:cNvSpPr/>
            <p:nvPr/>
          </p:nvSpPr>
          <p:spPr>
            <a:xfrm>
              <a:off x="2136230" y="2173135"/>
              <a:ext cx="92123" cy="91879"/>
            </a:xfrm>
            <a:custGeom>
              <a:avLst/>
              <a:gdLst/>
              <a:ahLst/>
              <a:cxnLst/>
              <a:rect l="l" t="t" r="r" b="b"/>
              <a:pathLst>
                <a:path w="6785" h="6767" extrusionOk="0">
                  <a:moveTo>
                    <a:pt x="298" y="1"/>
                  </a:moveTo>
                  <a:cubicBezTo>
                    <a:pt x="242" y="8"/>
                    <a:pt x="189" y="43"/>
                    <a:pt x="168" y="99"/>
                  </a:cubicBezTo>
                  <a:lnTo>
                    <a:pt x="154" y="127"/>
                  </a:lnTo>
                  <a:lnTo>
                    <a:pt x="0" y="169"/>
                  </a:lnTo>
                  <a:cubicBezTo>
                    <a:pt x="11" y="316"/>
                    <a:pt x="133" y="571"/>
                    <a:pt x="294" y="795"/>
                  </a:cubicBezTo>
                  <a:cubicBezTo>
                    <a:pt x="490" y="1054"/>
                    <a:pt x="718" y="1530"/>
                    <a:pt x="841" y="1933"/>
                  </a:cubicBezTo>
                  <a:cubicBezTo>
                    <a:pt x="900" y="2133"/>
                    <a:pt x="1026" y="2350"/>
                    <a:pt x="1145" y="2560"/>
                  </a:cubicBezTo>
                  <a:cubicBezTo>
                    <a:pt x="1254" y="2745"/>
                    <a:pt x="1355" y="2924"/>
                    <a:pt x="1397" y="3071"/>
                  </a:cubicBezTo>
                  <a:cubicBezTo>
                    <a:pt x="1446" y="3235"/>
                    <a:pt x="1429" y="3435"/>
                    <a:pt x="1411" y="3610"/>
                  </a:cubicBezTo>
                  <a:cubicBezTo>
                    <a:pt x="1397" y="3760"/>
                    <a:pt x="1383" y="3907"/>
                    <a:pt x="1418" y="3984"/>
                  </a:cubicBezTo>
                  <a:cubicBezTo>
                    <a:pt x="1516" y="4195"/>
                    <a:pt x="1572" y="4545"/>
                    <a:pt x="1618" y="4860"/>
                  </a:cubicBezTo>
                  <a:cubicBezTo>
                    <a:pt x="1628" y="4919"/>
                    <a:pt x="1635" y="4986"/>
                    <a:pt x="1642" y="5059"/>
                  </a:cubicBezTo>
                  <a:cubicBezTo>
                    <a:pt x="1681" y="5402"/>
                    <a:pt x="1740" y="5924"/>
                    <a:pt x="1971" y="6148"/>
                  </a:cubicBezTo>
                  <a:cubicBezTo>
                    <a:pt x="2097" y="6278"/>
                    <a:pt x="2209" y="6418"/>
                    <a:pt x="2304" y="6568"/>
                  </a:cubicBezTo>
                  <a:cubicBezTo>
                    <a:pt x="2328" y="6572"/>
                    <a:pt x="2353" y="6575"/>
                    <a:pt x="2377" y="6575"/>
                  </a:cubicBezTo>
                  <a:lnTo>
                    <a:pt x="2433" y="6575"/>
                  </a:lnTo>
                  <a:lnTo>
                    <a:pt x="2433" y="6565"/>
                  </a:lnTo>
                  <a:cubicBezTo>
                    <a:pt x="2447" y="6474"/>
                    <a:pt x="2496" y="6397"/>
                    <a:pt x="2570" y="6344"/>
                  </a:cubicBezTo>
                  <a:cubicBezTo>
                    <a:pt x="2573" y="6341"/>
                    <a:pt x="2577" y="6337"/>
                    <a:pt x="2584" y="6334"/>
                  </a:cubicBezTo>
                  <a:cubicBezTo>
                    <a:pt x="2587" y="6330"/>
                    <a:pt x="2598" y="6323"/>
                    <a:pt x="2608" y="6316"/>
                  </a:cubicBezTo>
                  <a:cubicBezTo>
                    <a:pt x="2619" y="6309"/>
                    <a:pt x="2633" y="6306"/>
                    <a:pt x="2647" y="6302"/>
                  </a:cubicBezTo>
                  <a:cubicBezTo>
                    <a:pt x="2657" y="6299"/>
                    <a:pt x="2668" y="6295"/>
                    <a:pt x="2679" y="6295"/>
                  </a:cubicBezTo>
                  <a:lnTo>
                    <a:pt x="2714" y="6295"/>
                  </a:lnTo>
                  <a:cubicBezTo>
                    <a:pt x="2717" y="6293"/>
                    <a:pt x="2721" y="6292"/>
                    <a:pt x="2724" y="6292"/>
                  </a:cubicBezTo>
                  <a:cubicBezTo>
                    <a:pt x="2728" y="6292"/>
                    <a:pt x="2731" y="6293"/>
                    <a:pt x="2735" y="6295"/>
                  </a:cubicBezTo>
                  <a:lnTo>
                    <a:pt x="2742" y="6295"/>
                  </a:lnTo>
                  <a:lnTo>
                    <a:pt x="2763" y="6299"/>
                  </a:lnTo>
                  <a:lnTo>
                    <a:pt x="2770" y="6302"/>
                  </a:lnTo>
                  <a:cubicBezTo>
                    <a:pt x="2777" y="6302"/>
                    <a:pt x="2784" y="6309"/>
                    <a:pt x="2791" y="6313"/>
                  </a:cubicBezTo>
                  <a:cubicBezTo>
                    <a:pt x="2801" y="6316"/>
                    <a:pt x="2808" y="6320"/>
                    <a:pt x="2812" y="6327"/>
                  </a:cubicBezTo>
                  <a:lnTo>
                    <a:pt x="2819" y="6330"/>
                  </a:lnTo>
                  <a:cubicBezTo>
                    <a:pt x="2826" y="6337"/>
                    <a:pt x="2829" y="6341"/>
                    <a:pt x="2836" y="6344"/>
                  </a:cubicBezTo>
                  <a:lnTo>
                    <a:pt x="2840" y="6351"/>
                  </a:lnTo>
                  <a:cubicBezTo>
                    <a:pt x="2847" y="6358"/>
                    <a:pt x="2854" y="6369"/>
                    <a:pt x="2861" y="6376"/>
                  </a:cubicBezTo>
                  <a:cubicBezTo>
                    <a:pt x="2899" y="6435"/>
                    <a:pt x="2927" y="6502"/>
                    <a:pt x="2948" y="6572"/>
                  </a:cubicBezTo>
                  <a:cubicBezTo>
                    <a:pt x="2983" y="6687"/>
                    <a:pt x="3001" y="6736"/>
                    <a:pt x="3099" y="6736"/>
                  </a:cubicBezTo>
                  <a:cubicBezTo>
                    <a:pt x="3169" y="6736"/>
                    <a:pt x="3256" y="6743"/>
                    <a:pt x="3344" y="6750"/>
                  </a:cubicBezTo>
                  <a:cubicBezTo>
                    <a:pt x="3417" y="6756"/>
                    <a:pt x="3527" y="6766"/>
                    <a:pt x="3613" y="6766"/>
                  </a:cubicBezTo>
                  <a:cubicBezTo>
                    <a:pt x="3674" y="6766"/>
                    <a:pt x="3723" y="6761"/>
                    <a:pt x="3739" y="6747"/>
                  </a:cubicBezTo>
                  <a:cubicBezTo>
                    <a:pt x="3781" y="6698"/>
                    <a:pt x="3834" y="6656"/>
                    <a:pt x="3893" y="6624"/>
                  </a:cubicBezTo>
                  <a:cubicBezTo>
                    <a:pt x="3981" y="6568"/>
                    <a:pt x="4082" y="6505"/>
                    <a:pt x="4082" y="6428"/>
                  </a:cubicBezTo>
                  <a:lnTo>
                    <a:pt x="4082" y="2826"/>
                  </a:lnTo>
                  <a:cubicBezTo>
                    <a:pt x="4082" y="2707"/>
                    <a:pt x="4229" y="2700"/>
                    <a:pt x="4369" y="2689"/>
                  </a:cubicBezTo>
                  <a:cubicBezTo>
                    <a:pt x="4474" y="2682"/>
                    <a:pt x="4632" y="2672"/>
                    <a:pt x="4632" y="2616"/>
                  </a:cubicBezTo>
                  <a:lnTo>
                    <a:pt x="4632" y="680"/>
                  </a:lnTo>
                  <a:lnTo>
                    <a:pt x="4695" y="673"/>
                  </a:lnTo>
                  <a:cubicBezTo>
                    <a:pt x="4804" y="666"/>
                    <a:pt x="5112" y="638"/>
                    <a:pt x="5199" y="610"/>
                  </a:cubicBezTo>
                  <a:cubicBezTo>
                    <a:pt x="5227" y="603"/>
                    <a:pt x="5280" y="582"/>
                    <a:pt x="5339" y="557"/>
                  </a:cubicBezTo>
                  <a:cubicBezTo>
                    <a:pt x="5526" y="477"/>
                    <a:pt x="5676" y="419"/>
                    <a:pt x="5779" y="419"/>
                  </a:cubicBezTo>
                  <a:cubicBezTo>
                    <a:pt x="5814" y="419"/>
                    <a:pt x="5844" y="426"/>
                    <a:pt x="5868" y="442"/>
                  </a:cubicBezTo>
                  <a:cubicBezTo>
                    <a:pt x="5913" y="477"/>
                    <a:pt x="5952" y="515"/>
                    <a:pt x="5990" y="561"/>
                  </a:cubicBezTo>
                  <a:cubicBezTo>
                    <a:pt x="6018" y="592"/>
                    <a:pt x="6046" y="624"/>
                    <a:pt x="6081" y="652"/>
                  </a:cubicBezTo>
                  <a:cubicBezTo>
                    <a:pt x="6134" y="589"/>
                    <a:pt x="6312" y="396"/>
                    <a:pt x="6508" y="396"/>
                  </a:cubicBezTo>
                  <a:lnTo>
                    <a:pt x="6568" y="396"/>
                  </a:lnTo>
                  <a:lnTo>
                    <a:pt x="6582" y="393"/>
                  </a:lnTo>
                  <a:lnTo>
                    <a:pt x="6603" y="389"/>
                  </a:lnTo>
                  <a:lnTo>
                    <a:pt x="6620" y="386"/>
                  </a:lnTo>
                  <a:lnTo>
                    <a:pt x="6638" y="386"/>
                  </a:lnTo>
                  <a:lnTo>
                    <a:pt x="6659" y="379"/>
                  </a:lnTo>
                  <a:lnTo>
                    <a:pt x="6676" y="375"/>
                  </a:lnTo>
                  <a:lnTo>
                    <a:pt x="6697" y="372"/>
                  </a:lnTo>
                  <a:lnTo>
                    <a:pt x="6711" y="368"/>
                  </a:lnTo>
                  <a:lnTo>
                    <a:pt x="6743" y="361"/>
                  </a:lnTo>
                  <a:lnTo>
                    <a:pt x="6746" y="361"/>
                  </a:lnTo>
                  <a:lnTo>
                    <a:pt x="6778" y="354"/>
                  </a:lnTo>
                  <a:lnTo>
                    <a:pt x="6785" y="354"/>
                  </a:lnTo>
                  <a:cubicBezTo>
                    <a:pt x="6781" y="347"/>
                    <a:pt x="6778" y="340"/>
                    <a:pt x="6778" y="337"/>
                  </a:cubicBezTo>
                  <a:cubicBezTo>
                    <a:pt x="6774" y="330"/>
                    <a:pt x="6774" y="330"/>
                    <a:pt x="6774" y="326"/>
                  </a:cubicBezTo>
                  <a:cubicBezTo>
                    <a:pt x="6771" y="316"/>
                    <a:pt x="6771" y="305"/>
                    <a:pt x="6767" y="295"/>
                  </a:cubicBezTo>
                  <a:cubicBezTo>
                    <a:pt x="6745" y="288"/>
                    <a:pt x="6700" y="284"/>
                    <a:pt x="6640" y="284"/>
                  </a:cubicBezTo>
                  <a:cubicBezTo>
                    <a:pt x="6579" y="284"/>
                    <a:pt x="6503" y="288"/>
                    <a:pt x="6417" y="295"/>
                  </a:cubicBezTo>
                  <a:lnTo>
                    <a:pt x="6414" y="295"/>
                  </a:lnTo>
                  <a:lnTo>
                    <a:pt x="6372" y="302"/>
                  </a:lnTo>
                  <a:lnTo>
                    <a:pt x="6263" y="312"/>
                  </a:lnTo>
                  <a:lnTo>
                    <a:pt x="6225" y="319"/>
                  </a:lnTo>
                  <a:lnTo>
                    <a:pt x="6211" y="319"/>
                  </a:lnTo>
                  <a:cubicBezTo>
                    <a:pt x="6095" y="333"/>
                    <a:pt x="5969" y="354"/>
                    <a:pt x="5850" y="379"/>
                  </a:cubicBezTo>
                  <a:cubicBezTo>
                    <a:pt x="5777" y="393"/>
                    <a:pt x="5738" y="403"/>
                    <a:pt x="5717" y="410"/>
                  </a:cubicBezTo>
                  <a:lnTo>
                    <a:pt x="5707" y="414"/>
                  </a:lnTo>
                  <a:lnTo>
                    <a:pt x="5679" y="421"/>
                  </a:lnTo>
                  <a:lnTo>
                    <a:pt x="5668" y="424"/>
                  </a:lnTo>
                  <a:lnTo>
                    <a:pt x="5640" y="431"/>
                  </a:lnTo>
                  <a:lnTo>
                    <a:pt x="5630" y="431"/>
                  </a:lnTo>
                  <a:lnTo>
                    <a:pt x="5591" y="442"/>
                  </a:lnTo>
                  <a:lnTo>
                    <a:pt x="5574" y="445"/>
                  </a:lnTo>
                  <a:lnTo>
                    <a:pt x="5539" y="452"/>
                  </a:lnTo>
                  <a:lnTo>
                    <a:pt x="5525" y="456"/>
                  </a:lnTo>
                  <a:lnTo>
                    <a:pt x="5476" y="463"/>
                  </a:lnTo>
                  <a:lnTo>
                    <a:pt x="5458" y="466"/>
                  </a:lnTo>
                  <a:lnTo>
                    <a:pt x="5420" y="473"/>
                  </a:lnTo>
                  <a:lnTo>
                    <a:pt x="5402" y="477"/>
                  </a:lnTo>
                  <a:lnTo>
                    <a:pt x="5346" y="484"/>
                  </a:lnTo>
                  <a:lnTo>
                    <a:pt x="5332" y="484"/>
                  </a:lnTo>
                  <a:lnTo>
                    <a:pt x="5283" y="491"/>
                  </a:lnTo>
                  <a:lnTo>
                    <a:pt x="5266" y="491"/>
                  </a:lnTo>
                  <a:lnTo>
                    <a:pt x="5206" y="494"/>
                  </a:lnTo>
                  <a:lnTo>
                    <a:pt x="5203" y="494"/>
                  </a:lnTo>
                  <a:lnTo>
                    <a:pt x="5147" y="498"/>
                  </a:lnTo>
                  <a:lnTo>
                    <a:pt x="5007" y="498"/>
                  </a:lnTo>
                  <a:cubicBezTo>
                    <a:pt x="4989" y="498"/>
                    <a:pt x="4972" y="498"/>
                    <a:pt x="4954" y="494"/>
                  </a:cubicBezTo>
                  <a:lnTo>
                    <a:pt x="4947" y="494"/>
                  </a:lnTo>
                  <a:cubicBezTo>
                    <a:pt x="4933" y="491"/>
                    <a:pt x="4919" y="491"/>
                    <a:pt x="4905" y="487"/>
                  </a:cubicBezTo>
                  <a:lnTo>
                    <a:pt x="4898" y="487"/>
                  </a:lnTo>
                  <a:cubicBezTo>
                    <a:pt x="4881" y="484"/>
                    <a:pt x="4867" y="480"/>
                    <a:pt x="4853" y="477"/>
                  </a:cubicBezTo>
                  <a:lnTo>
                    <a:pt x="4846" y="473"/>
                  </a:lnTo>
                  <a:cubicBezTo>
                    <a:pt x="4832" y="470"/>
                    <a:pt x="4821" y="466"/>
                    <a:pt x="4811" y="459"/>
                  </a:cubicBezTo>
                  <a:cubicBezTo>
                    <a:pt x="4768" y="439"/>
                    <a:pt x="4635" y="431"/>
                    <a:pt x="4464" y="431"/>
                  </a:cubicBezTo>
                  <a:cubicBezTo>
                    <a:pt x="4218" y="431"/>
                    <a:pt x="3892" y="447"/>
                    <a:pt x="3641" y="466"/>
                  </a:cubicBezTo>
                  <a:lnTo>
                    <a:pt x="3610" y="470"/>
                  </a:lnTo>
                  <a:lnTo>
                    <a:pt x="3417" y="274"/>
                  </a:lnTo>
                  <a:lnTo>
                    <a:pt x="1555" y="274"/>
                  </a:lnTo>
                  <a:cubicBezTo>
                    <a:pt x="1366" y="274"/>
                    <a:pt x="1212" y="249"/>
                    <a:pt x="1026" y="127"/>
                  </a:cubicBezTo>
                  <a:cubicBezTo>
                    <a:pt x="952" y="77"/>
                    <a:pt x="878" y="53"/>
                    <a:pt x="797" y="53"/>
                  </a:cubicBezTo>
                  <a:cubicBezTo>
                    <a:pt x="728" y="53"/>
                    <a:pt x="654" y="70"/>
                    <a:pt x="571" y="106"/>
                  </a:cubicBezTo>
                  <a:cubicBezTo>
                    <a:pt x="529" y="123"/>
                    <a:pt x="495" y="130"/>
                    <a:pt x="466" y="130"/>
                  </a:cubicBezTo>
                  <a:cubicBezTo>
                    <a:pt x="426" y="130"/>
                    <a:pt x="398" y="116"/>
                    <a:pt x="375" y="95"/>
                  </a:cubicBezTo>
                  <a:cubicBezTo>
                    <a:pt x="357" y="78"/>
                    <a:pt x="343" y="57"/>
                    <a:pt x="333" y="36"/>
                  </a:cubicBezTo>
                  <a:cubicBezTo>
                    <a:pt x="319" y="1"/>
                    <a:pt x="315" y="1"/>
                    <a:pt x="29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84" name="Google Shape;3284;p71"/>
            <p:cNvSpPr/>
            <p:nvPr/>
          </p:nvSpPr>
          <p:spPr>
            <a:xfrm>
              <a:off x="2231110" y="2162816"/>
              <a:ext cx="55953" cy="49734"/>
            </a:xfrm>
            <a:custGeom>
              <a:avLst/>
              <a:gdLst/>
              <a:ahLst/>
              <a:cxnLst/>
              <a:rect l="l" t="t" r="r" b="b"/>
              <a:pathLst>
                <a:path w="4121" h="3663" extrusionOk="0">
                  <a:moveTo>
                    <a:pt x="2664" y="1"/>
                  </a:moveTo>
                  <a:lnTo>
                    <a:pt x="2248" y="11"/>
                  </a:lnTo>
                  <a:cubicBezTo>
                    <a:pt x="1999" y="81"/>
                    <a:pt x="1999" y="144"/>
                    <a:pt x="1999" y="221"/>
                  </a:cubicBezTo>
                  <a:cubicBezTo>
                    <a:pt x="1999" y="372"/>
                    <a:pt x="1656" y="610"/>
                    <a:pt x="1449" y="673"/>
                  </a:cubicBezTo>
                  <a:cubicBezTo>
                    <a:pt x="1348" y="704"/>
                    <a:pt x="1222" y="883"/>
                    <a:pt x="1120" y="1023"/>
                  </a:cubicBezTo>
                  <a:cubicBezTo>
                    <a:pt x="1022" y="1163"/>
                    <a:pt x="959" y="1251"/>
                    <a:pt x="893" y="1282"/>
                  </a:cubicBezTo>
                  <a:cubicBezTo>
                    <a:pt x="882" y="1289"/>
                    <a:pt x="868" y="1293"/>
                    <a:pt x="854" y="1296"/>
                  </a:cubicBezTo>
                  <a:lnTo>
                    <a:pt x="847" y="1296"/>
                  </a:lnTo>
                  <a:cubicBezTo>
                    <a:pt x="833" y="1300"/>
                    <a:pt x="816" y="1303"/>
                    <a:pt x="802" y="1303"/>
                  </a:cubicBezTo>
                  <a:lnTo>
                    <a:pt x="739" y="1303"/>
                  </a:lnTo>
                  <a:cubicBezTo>
                    <a:pt x="718" y="1303"/>
                    <a:pt x="697" y="1300"/>
                    <a:pt x="676" y="1296"/>
                  </a:cubicBezTo>
                  <a:lnTo>
                    <a:pt x="662" y="1296"/>
                  </a:lnTo>
                  <a:lnTo>
                    <a:pt x="602" y="1286"/>
                  </a:lnTo>
                  <a:lnTo>
                    <a:pt x="592" y="1286"/>
                  </a:lnTo>
                  <a:lnTo>
                    <a:pt x="518" y="1268"/>
                  </a:lnTo>
                  <a:lnTo>
                    <a:pt x="511" y="1268"/>
                  </a:lnTo>
                  <a:lnTo>
                    <a:pt x="438" y="1251"/>
                  </a:lnTo>
                  <a:lnTo>
                    <a:pt x="420" y="1247"/>
                  </a:lnTo>
                  <a:lnTo>
                    <a:pt x="340" y="1223"/>
                  </a:lnTo>
                  <a:cubicBezTo>
                    <a:pt x="280" y="1205"/>
                    <a:pt x="221" y="1191"/>
                    <a:pt x="161" y="1181"/>
                  </a:cubicBezTo>
                  <a:lnTo>
                    <a:pt x="137" y="1181"/>
                  </a:lnTo>
                  <a:cubicBezTo>
                    <a:pt x="116" y="1181"/>
                    <a:pt x="95" y="1184"/>
                    <a:pt x="77" y="1188"/>
                  </a:cubicBezTo>
                  <a:lnTo>
                    <a:pt x="42" y="1191"/>
                  </a:lnTo>
                  <a:lnTo>
                    <a:pt x="7" y="1198"/>
                  </a:lnTo>
                  <a:lnTo>
                    <a:pt x="0" y="1198"/>
                  </a:lnTo>
                  <a:cubicBezTo>
                    <a:pt x="7" y="1212"/>
                    <a:pt x="18" y="1223"/>
                    <a:pt x="25" y="1233"/>
                  </a:cubicBezTo>
                  <a:lnTo>
                    <a:pt x="32" y="1240"/>
                  </a:lnTo>
                  <a:lnTo>
                    <a:pt x="56" y="1272"/>
                  </a:lnTo>
                  <a:lnTo>
                    <a:pt x="63" y="1279"/>
                  </a:lnTo>
                  <a:lnTo>
                    <a:pt x="88" y="1303"/>
                  </a:lnTo>
                  <a:lnTo>
                    <a:pt x="91" y="1307"/>
                  </a:lnTo>
                  <a:lnTo>
                    <a:pt x="116" y="1331"/>
                  </a:lnTo>
                  <a:lnTo>
                    <a:pt x="123" y="1338"/>
                  </a:lnTo>
                  <a:lnTo>
                    <a:pt x="144" y="1359"/>
                  </a:lnTo>
                  <a:lnTo>
                    <a:pt x="147" y="1363"/>
                  </a:lnTo>
                  <a:lnTo>
                    <a:pt x="168" y="1377"/>
                  </a:lnTo>
                  <a:lnTo>
                    <a:pt x="172" y="1380"/>
                  </a:lnTo>
                  <a:lnTo>
                    <a:pt x="189" y="1394"/>
                  </a:lnTo>
                  <a:lnTo>
                    <a:pt x="193" y="1394"/>
                  </a:lnTo>
                  <a:cubicBezTo>
                    <a:pt x="196" y="1394"/>
                    <a:pt x="200" y="1398"/>
                    <a:pt x="207" y="1398"/>
                  </a:cubicBezTo>
                  <a:cubicBezTo>
                    <a:pt x="287" y="1401"/>
                    <a:pt x="315" y="1503"/>
                    <a:pt x="354" y="1664"/>
                  </a:cubicBezTo>
                  <a:cubicBezTo>
                    <a:pt x="392" y="1807"/>
                    <a:pt x="445" y="2024"/>
                    <a:pt x="529" y="2059"/>
                  </a:cubicBezTo>
                  <a:cubicBezTo>
                    <a:pt x="588" y="2087"/>
                    <a:pt x="1117" y="2318"/>
                    <a:pt x="1117" y="2504"/>
                  </a:cubicBezTo>
                  <a:cubicBezTo>
                    <a:pt x="1117" y="2528"/>
                    <a:pt x="1159" y="2584"/>
                    <a:pt x="1194" y="2626"/>
                  </a:cubicBezTo>
                  <a:cubicBezTo>
                    <a:pt x="1260" y="2707"/>
                    <a:pt x="1334" y="2801"/>
                    <a:pt x="1334" y="2914"/>
                  </a:cubicBezTo>
                  <a:cubicBezTo>
                    <a:pt x="1334" y="2977"/>
                    <a:pt x="1383" y="3061"/>
                    <a:pt x="1453" y="3134"/>
                  </a:cubicBezTo>
                  <a:cubicBezTo>
                    <a:pt x="1505" y="3190"/>
                    <a:pt x="1575" y="3225"/>
                    <a:pt x="1649" y="3232"/>
                  </a:cubicBezTo>
                  <a:cubicBezTo>
                    <a:pt x="1658" y="3232"/>
                    <a:pt x="1667" y="3232"/>
                    <a:pt x="1676" y="3232"/>
                  </a:cubicBezTo>
                  <a:cubicBezTo>
                    <a:pt x="1843" y="3232"/>
                    <a:pt x="1957" y="3264"/>
                    <a:pt x="2027" y="3330"/>
                  </a:cubicBezTo>
                  <a:cubicBezTo>
                    <a:pt x="2031" y="3334"/>
                    <a:pt x="2034" y="3337"/>
                    <a:pt x="2034" y="3341"/>
                  </a:cubicBezTo>
                  <a:cubicBezTo>
                    <a:pt x="2041" y="3348"/>
                    <a:pt x="2048" y="3355"/>
                    <a:pt x="2055" y="3365"/>
                  </a:cubicBezTo>
                  <a:cubicBezTo>
                    <a:pt x="2059" y="3369"/>
                    <a:pt x="2062" y="3372"/>
                    <a:pt x="2066" y="3379"/>
                  </a:cubicBezTo>
                  <a:lnTo>
                    <a:pt x="2087" y="3348"/>
                  </a:lnTo>
                  <a:lnTo>
                    <a:pt x="2101" y="3481"/>
                  </a:lnTo>
                  <a:lnTo>
                    <a:pt x="2104" y="3481"/>
                  </a:lnTo>
                  <a:lnTo>
                    <a:pt x="2104" y="3502"/>
                  </a:lnTo>
                  <a:cubicBezTo>
                    <a:pt x="2145" y="3507"/>
                    <a:pt x="2188" y="3510"/>
                    <a:pt x="2230" y="3510"/>
                  </a:cubicBezTo>
                  <a:cubicBezTo>
                    <a:pt x="2245" y="3510"/>
                    <a:pt x="2261" y="3510"/>
                    <a:pt x="2276" y="3509"/>
                  </a:cubicBezTo>
                  <a:cubicBezTo>
                    <a:pt x="2290" y="3508"/>
                    <a:pt x="2304" y="3508"/>
                    <a:pt x="2318" y="3508"/>
                  </a:cubicBezTo>
                  <a:cubicBezTo>
                    <a:pt x="2388" y="3508"/>
                    <a:pt x="2457" y="3515"/>
                    <a:pt x="2524" y="3530"/>
                  </a:cubicBezTo>
                  <a:lnTo>
                    <a:pt x="2531" y="3533"/>
                  </a:lnTo>
                  <a:cubicBezTo>
                    <a:pt x="2542" y="3537"/>
                    <a:pt x="2552" y="3540"/>
                    <a:pt x="2559" y="3544"/>
                  </a:cubicBezTo>
                  <a:cubicBezTo>
                    <a:pt x="2566" y="3544"/>
                    <a:pt x="2570" y="3547"/>
                    <a:pt x="2573" y="3551"/>
                  </a:cubicBezTo>
                  <a:cubicBezTo>
                    <a:pt x="2577" y="3554"/>
                    <a:pt x="2584" y="3558"/>
                    <a:pt x="2591" y="3565"/>
                  </a:cubicBezTo>
                  <a:cubicBezTo>
                    <a:pt x="2594" y="3568"/>
                    <a:pt x="2598" y="3572"/>
                    <a:pt x="2601" y="3575"/>
                  </a:cubicBezTo>
                  <a:cubicBezTo>
                    <a:pt x="2605" y="3579"/>
                    <a:pt x="2608" y="3582"/>
                    <a:pt x="2612" y="3589"/>
                  </a:cubicBezTo>
                  <a:cubicBezTo>
                    <a:pt x="2643" y="3614"/>
                    <a:pt x="2808" y="3624"/>
                    <a:pt x="2902" y="3631"/>
                  </a:cubicBezTo>
                  <a:cubicBezTo>
                    <a:pt x="2990" y="3635"/>
                    <a:pt x="3081" y="3645"/>
                    <a:pt x="3165" y="3663"/>
                  </a:cubicBezTo>
                  <a:lnTo>
                    <a:pt x="3203" y="3631"/>
                  </a:lnTo>
                  <a:lnTo>
                    <a:pt x="3224" y="3607"/>
                  </a:lnTo>
                  <a:lnTo>
                    <a:pt x="3305" y="3533"/>
                  </a:lnTo>
                  <a:cubicBezTo>
                    <a:pt x="3459" y="3386"/>
                    <a:pt x="3620" y="3236"/>
                    <a:pt x="3683" y="3148"/>
                  </a:cubicBezTo>
                  <a:cubicBezTo>
                    <a:pt x="3749" y="3064"/>
                    <a:pt x="3749" y="2963"/>
                    <a:pt x="3753" y="2861"/>
                  </a:cubicBezTo>
                  <a:cubicBezTo>
                    <a:pt x="3756" y="2763"/>
                    <a:pt x="3760" y="2651"/>
                    <a:pt x="3847" y="2598"/>
                  </a:cubicBezTo>
                  <a:cubicBezTo>
                    <a:pt x="3959" y="2518"/>
                    <a:pt x="4051" y="2413"/>
                    <a:pt x="4121" y="2294"/>
                  </a:cubicBezTo>
                  <a:cubicBezTo>
                    <a:pt x="4065" y="2259"/>
                    <a:pt x="4054" y="2182"/>
                    <a:pt x="4044" y="2112"/>
                  </a:cubicBezTo>
                  <a:cubicBezTo>
                    <a:pt x="4033" y="2031"/>
                    <a:pt x="4019" y="1940"/>
                    <a:pt x="3956" y="1877"/>
                  </a:cubicBezTo>
                  <a:cubicBezTo>
                    <a:pt x="3840" y="1762"/>
                    <a:pt x="3924" y="1660"/>
                    <a:pt x="3984" y="1590"/>
                  </a:cubicBezTo>
                  <a:cubicBezTo>
                    <a:pt x="4040" y="1517"/>
                    <a:pt x="4093" y="1457"/>
                    <a:pt x="4082" y="1352"/>
                  </a:cubicBezTo>
                  <a:cubicBezTo>
                    <a:pt x="4075" y="1216"/>
                    <a:pt x="4075" y="1076"/>
                    <a:pt x="4082" y="936"/>
                  </a:cubicBezTo>
                  <a:cubicBezTo>
                    <a:pt x="4089" y="803"/>
                    <a:pt x="4096" y="599"/>
                    <a:pt x="4079" y="547"/>
                  </a:cubicBezTo>
                  <a:cubicBezTo>
                    <a:pt x="4033" y="533"/>
                    <a:pt x="3988" y="519"/>
                    <a:pt x="3938" y="512"/>
                  </a:cubicBezTo>
                  <a:cubicBezTo>
                    <a:pt x="3798" y="477"/>
                    <a:pt x="3602" y="431"/>
                    <a:pt x="3455" y="337"/>
                  </a:cubicBezTo>
                  <a:cubicBezTo>
                    <a:pt x="3252" y="200"/>
                    <a:pt x="2790" y="176"/>
                    <a:pt x="2783" y="176"/>
                  </a:cubicBezTo>
                  <a:lnTo>
                    <a:pt x="2745" y="176"/>
                  </a:lnTo>
                  <a:lnTo>
                    <a:pt x="266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85" name="Google Shape;3285;p71"/>
            <p:cNvSpPr/>
            <p:nvPr/>
          </p:nvSpPr>
          <p:spPr>
            <a:xfrm>
              <a:off x="2193500" y="2179503"/>
              <a:ext cx="64425" cy="69177"/>
            </a:xfrm>
            <a:custGeom>
              <a:avLst/>
              <a:gdLst/>
              <a:ahLst/>
              <a:cxnLst/>
              <a:rect l="l" t="t" r="r" b="b"/>
              <a:pathLst>
                <a:path w="4745" h="5095" extrusionOk="0">
                  <a:moveTo>
                    <a:pt x="2627" y="1"/>
                  </a:moveTo>
                  <a:cubicBezTo>
                    <a:pt x="2518" y="32"/>
                    <a:pt x="2406" y="53"/>
                    <a:pt x="2294" y="60"/>
                  </a:cubicBezTo>
                  <a:cubicBezTo>
                    <a:pt x="2168" y="60"/>
                    <a:pt x="2021" y="197"/>
                    <a:pt x="1958" y="281"/>
                  </a:cubicBezTo>
                  <a:cubicBezTo>
                    <a:pt x="1940" y="305"/>
                    <a:pt x="1909" y="323"/>
                    <a:pt x="1877" y="323"/>
                  </a:cubicBezTo>
                  <a:cubicBezTo>
                    <a:pt x="1807" y="323"/>
                    <a:pt x="1744" y="260"/>
                    <a:pt x="1678" y="183"/>
                  </a:cubicBezTo>
                  <a:cubicBezTo>
                    <a:pt x="1646" y="148"/>
                    <a:pt x="1615" y="113"/>
                    <a:pt x="1580" y="85"/>
                  </a:cubicBezTo>
                  <a:cubicBezTo>
                    <a:pt x="1575" y="83"/>
                    <a:pt x="1569" y="82"/>
                    <a:pt x="1562" y="82"/>
                  </a:cubicBezTo>
                  <a:cubicBezTo>
                    <a:pt x="1484" y="82"/>
                    <a:pt x="1263" y="176"/>
                    <a:pt x="1174" y="211"/>
                  </a:cubicBezTo>
                  <a:cubicBezTo>
                    <a:pt x="1107" y="239"/>
                    <a:pt x="1055" y="263"/>
                    <a:pt x="1020" y="270"/>
                  </a:cubicBezTo>
                  <a:cubicBezTo>
                    <a:pt x="866" y="302"/>
                    <a:pt x="708" y="323"/>
                    <a:pt x="551" y="333"/>
                  </a:cubicBezTo>
                  <a:lnTo>
                    <a:pt x="551" y="2150"/>
                  </a:lnTo>
                  <a:cubicBezTo>
                    <a:pt x="551" y="2329"/>
                    <a:pt x="326" y="2343"/>
                    <a:pt x="162" y="2353"/>
                  </a:cubicBezTo>
                  <a:cubicBezTo>
                    <a:pt x="109" y="2353"/>
                    <a:pt x="53" y="2360"/>
                    <a:pt x="1" y="2374"/>
                  </a:cubicBezTo>
                  <a:lnTo>
                    <a:pt x="1" y="3922"/>
                  </a:lnTo>
                  <a:lnTo>
                    <a:pt x="8" y="3925"/>
                  </a:lnTo>
                  <a:lnTo>
                    <a:pt x="32" y="3936"/>
                  </a:lnTo>
                  <a:lnTo>
                    <a:pt x="60" y="3950"/>
                  </a:lnTo>
                  <a:lnTo>
                    <a:pt x="81" y="3960"/>
                  </a:lnTo>
                  <a:lnTo>
                    <a:pt x="106" y="3974"/>
                  </a:lnTo>
                  <a:lnTo>
                    <a:pt x="127" y="3985"/>
                  </a:lnTo>
                  <a:lnTo>
                    <a:pt x="148" y="3999"/>
                  </a:lnTo>
                  <a:lnTo>
                    <a:pt x="162" y="4009"/>
                  </a:lnTo>
                  <a:lnTo>
                    <a:pt x="183" y="4023"/>
                  </a:lnTo>
                  <a:lnTo>
                    <a:pt x="193" y="4034"/>
                  </a:lnTo>
                  <a:cubicBezTo>
                    <a:pt x="200" y="4037"/>
                    <a:pt x="204" y="4044"/>
                    <a:pt x="211" y="4048"/>
                  </a:cubicBezTo>
                  <a:lnTo>
                    <a:pt x="221" y="4058"/>
                  </a:lnTo>
                  <a:cubicBezTo>
                    <a:pt x="225" y="4065"/>
                    <a:pt x="228" y="4072"/>
                    <a:pt x="232" y="4076"/>
                  </a:cubicBezTo>
                  <a:lnTo>
                    <a:pt x="239" y="4086"/>
                  </a:lnTo>
                  <a:cubicBezTo>
                    <a:pt x="246" y="4097"/>
                    <a:pt x="249" y="4104"/>
                    <a:pt x="253" y="4114"/>
                  </a:cubicBezTo>
                  <a:lnTo>
                    <a:pt x="260" y="4132"/>
                  </a:lnTo>
                  <a:cubicBezTo>
                    <a:pt x="393" y="4464"/>
                    <a:pt x="466" y="4678"/>
                    <a:pt x="431" y="4772"/>
                  </a:cubicBezTo>
                  <a:cubicBezTo>
                    <a:pt x="417" y="4825"/>
                    <a:pt x="375" y="4867"/>
                    <a:pt x="326" y="4881"/>
                  </a:cubicBezTo>
                  <a:cubicBezTo>
                    <a:pt x="323" y="4909"/>
                    <a:pt x="323" y="4933"/>
                    <a:pt x="319" y="4958"/>
                  </a:cubicBezTo>
                  <a:cubicBezTo>
                    <a:pt x="316" y="4989"/>
                    <a:pt x="309" y="5042"/>
                    <a:pt x="319" y="5052"/>
                  </a:cubicBezTo>
                  <a:cubicBezTo>
                    <a:pt x="319" y="5052"/>
                    <a:pt x="330" y="5059"/>
                    <a:pt x="358" y="5059"/>
                  </a:cubicBezTo>
                  <a:cubicBezTo>
                    <a:pt x="414" y="5059"/>
                    <a:pt x="470" y="5066"/>
                    <a:pt x="526" y="5077"/>
                  </a:cubicBezTo>
                  <a:cubicBezTo>
                    <a:pt x="588" y="5085"/>
                    <a:pt x="653" y="5094"/>
                    <a:pt x="711" y="5094"/>
                  </a:cubicBezTo>
                  <a:cubicBezTo>
                    <a:pt x="774" y="5094"/>
                    <a:pt x="828" y="5084"/>
                    <a:pt x="859" y="5049"/>
                  </a:cubicBezTo>
                  <a:cubicBezTo>
                    <a:pt x="894" y="5007"/>
                    <a:pt x="950" y="4954"/>
                    <a:pt x="1016" y="4891"/>
                  </a:cubicBezTo>
                  <a:cubicBezTo>
                    <a:pt x="1135" y="4779"/>
                    <a:pt x="1335" y="4597"/>
                    <a:pt x="1345" y="4517"/>
                  </a:cubicBezTo>
                  <a:cubicBezTo>
                    <a:pt x="1352" y="4426"/>
                    <a:pt x="1394" y="4209"/>
                    <a:pt x="1541" y="4139"/>
                  </a:cubicBezTo>
                  <a:cubicBezTo>
                    <a:pt x="1571" y="4124"/>
                    <a:pt x="1602" y="4117"/>
                    <a:pt x="1635" y="4117"/>
                  </a:cubicBezTo>
                  <a:cubicBezTo>
                    <a:pt x="1692" y="4117"/>
                    <a:pt x="1754" y="4139"/>
                    <a:pt x="1818" y="4181"/>
                  </a:cubicBezTo>
                  <a:lnTo>
                    <a:pt x="1884" y="4226"/>
                  </a:lnTo>
                  <a:cubicBezTo>
                    <a:pt x="2091" y="4359"/>
                    <a:pt x="2122" y="4380"/>
                    <a:pt x="2427" y="4380"/>
                  </a:cubicBezTo>
                  <a:cubicBezTo>
                    <a:pt x="2784" y="4380"/>
                    <a:pt x="2833" y="4363"/>
                    <a:pt x="2882" y="4188"/>
                  </a:cubicBezTo>
                  <a:cubicBezTo>
                    <a:pt x="2896" y="4128"/>
                    <a:pt x="2907" y="4072"/>
                    <a:pt x="2914" y="4013"/>
                  </a:cubicBezTo>
                  <a:cubicBezTo>
                    <a:pt x="2931" y="3880"/>
                    <a:pt x="2949" y="3733"/>
                    <a:pt x="3155" y="3733"/>
                  </a:cubicBezTo>
                  <a:cubicBezTo>
                    <a:pt x="3344" y="3733"/>
                    <a:pt x="3558" y="3554"/>
                    <a:pt x="3558" y="3459"/>
                  </a:cubicBezTo>
                  <a:cubicBezTo>
                    <a:pt x="3558" y="3284"/>
                    <a:pt x="3673" y="3022"/>
                    <a:pt x="3852" y="3022"/>
                  </a:cubicBezTo>
                  <a:cubicBezTo>
                    <a:pt x="3957" y="3022"/>
                    <a:pt x="4198" y="2875"/>
                    <a:pt x="4223" y="2749"/>
                  </a:cubicBezTo>
                  <a:cubicBezTo>
                    <a:pt x="4251" y="2616"/>
                    <a:pt x="4370" y="2588"/>
                    <a:pt x="4461" y="2570"/>
                  </a:cubicBezTo>
                  <a:cubicBezTo>
                    <a:pt x="4503" y="2567"/>
                    <a:pt x="4541" y="2553"/>
                    <a:pt x="4576" y="2528"/>
                  </a:cubicBezTo>
                  <a:lnTo>
                    <a:pt x="4590" y="2511"/>
                  </a:lnTo>
                  <a:lnTo>
                    <a:pt x="4594" y="2504"/>
                  </a:lnTo>
                  <a:lnTo>
                    <a:pt x="4604" y="2490"/>
                  </a:lnTo>
                  <a:lnTo>
                    <a:pt x="4611" y="2479"/>
                  </a:lnTo>
                  <a:lnTo>
                    <a:pt x="4625" y="2465"/>
                  </a:lnTo>
                  <a:lnTo>
                    <a:pt x="4632" y="2451"/>
                  </a:lnTo>
                  <a:lnTo>
                    <a:pt x="4646" y="2434"/>
                  </a:lnTo>
                  <a:lnTo>
                    <a:pt x="4657" y="2420"/>
                  </a:lnTo>
                  <a:lnTo>
                    <a:pt x="4667" y="2402"/>
                  </a:lnTo>
                  <a:lnTo>
                    <a:pt x="4682" y="2381"/>
                  </a:lnTo>
                  <a:lnTo>
                    <a:pt x="4696" y="2364"/>
                  </a:lnTo>
                  <a:lnTo>
                    <a:pt x="4710" y="2343"/>
                  </a:lnTo>
                  <a:lnTo>
                    <a:pt x="4724" y="2322"/>
                  </a:lnTo>
                  <a:lnTo>
                    <a:pt x="4738" y="2301"/>
                  </a:lnTo>
                  <a:lnTo>
                    <a:pt x="4745" y="2290"/>
                  </a:lnTo>
                  <a:cubicBezTo>
                    <a:pt x="4741" y="2283"/>
                    <a:pt x="4741" y="2280"/>
                    <a:pt x="4741" y="2276"/>
                  </a:cubicBezTo>
                  <a:lnTo>
                    <a:pt x="4741" y="2262"/>
                  </a:lnTo>
                  <a:cubicBezTo>
                    <a:pt x="4741" y="2259"/>
                    <a:pt x="4741" y="2255"/>
                    <a:pt x="4738" y="2252"/>
                  </a:cubicBezTo>
                  <a:cubicBezTo>
                    <a:pt x="4734" y="2245"/>
                    <a:pt x="4734" y="2241"/>
                    <a:pt x="4734" y="2238"/>
                  </a:cubicBezTo>
                  <a:cubicBezTo>
                    <a:pt x="4731" y="2234"/>
                    <a:pt x="4731" y="2231"/>
                    <a:pt x="4727" y="2227"/>
                  </a:cubicBezTo>
                  <a:cubicBezTo>
                    <a:pt x="4724" y="2224"/>
                    <a:pt x="4724" y="2220"/>
                    <a:pt x="4720" y="2217"/>
                  </a:cubicBezTo>
                  <a:cubicBezTo>
                    <a:pt x="4720" y="2213"/>
                    <a:pt x="4717" y="2210"/>
                    <a:pt x="4713" y="2206"/>
                  </a:cubicBezTo>
                  <a:cubicBezTo>
                    <a:pt x="4710" y="2203"/>
                    <a:pt x="4710" y="2199"/>
                    <a:pt x="4706" y="2196"/>
                  </a:cubicBezTo>
                  <a:cubicBezTo>
                    <a:pt x="4666" y="2158"/>
                    <a:pt x="4584" y="2135"/>
                    <a:pt x="4471" y="2135"/>
                  </a:cubicBezTo>
                  <a:cubicBezTo>
                    <a:pt x="4457" y="2135"/>
                    <a:pt x="4442" y="2135"/>
                    <a:pt x="4426" y="2136"/>
                  </a:cubicBezTo>
                  <a:cubicBezTo>
                    <a:pt x="4423" y="2136"/>
                    <a:pt x="4420" y="2136"/>
                    <a:pt x="4417" y="2136"/>
                  </a:cubicBezTo>
                  <a:cubicBezTo>
                    <a:pt x="4328" y="2136"/>
                    <a:pt x="4223" y="2084"/>
                    <a:pt x="4132" y="2000"/>
                  </a:cubicBezTo>
                  <a:cubicBezTo>
                    <a:pt x="4041" y="1909"/>
                    <a:pt x="3974" y="1786"/>
                    <a:pt x="3974" y="1688"/>
                  </a:cubicBezTo>
                  <a:cubicBezTo>
                    <a:pt x="3974" y="1618"/>
                    <a:pt x="3918" y="1548"/>
                    <a:pt x="3862" y="1481"/>
                  </a:cubicBezTo>
                  <a:cubicBezTo>
                    <a:pt x="3806" y="1415"/>
                    <a:pt x="3754" y="1352"/>
                    <a:pt x="3754" y="1275"/>
                  </a:cubicBezTo>
                  <a:cubicBezTo>
                    <a:pt x="3743" y="1226"/>
                    <a:pt x="3516" y="1068"/>
                    <a:pt x="3250" y="953"/>
                  </a:cubicBezTo>
                  <a:cubicBezTo>
                    <a:pt x="3106" y="893"/>
                    <a:pt x="3047" y="659"/>
                    <a:pt x="2998" y="470"/>
                  </a:cubicBezTo>
                  <a:lnTo>
                    <a:pt x="2991" y="445"/>
                  </a:lnTo>
                  <a:cubicBezTo>
                    <a:pt x="2980" y="396"/>
                    <a:pt x="2966" y="347"/>
                    <a:pt x="2949" y="298"/>
                  </a:cubicBezTo>
                  <a:cubicBezTo>
                    <a:pt x="2942" y="298"/>
                    <a:pt x="2935" y="295"/>
                    <a:pt x="2928" y="291"/>
                  </a:cubicBezTo>
                  <a:lnTo>
                    <a:pt x="2921" y="288"/>
                  </a:lnTo>
                  <a:lnTo>
                    <a:pt x="2907" y="281"/>
                  </a:lnTo>
                  <a:lnTo>
                    <a:pt x="2896" y="277"/>
                  </a:lnTo>
                  <a:lnTo>
                    <a:pt x="2882" y="267"/>
                  </a:lnTo>
                  <a:lnTo>
                    <a:pt x="2875" y="260"/>
                  </a:lnTo>
                  <a:lnTo>
                    <a:pt x="2861" y="253"/>
                  </a:lnTo>
                  <a:lnTo>
                    <a:pt x="2851" y="246"/>
                  </a:lnTo>
                  <a:lnTo>
                    <a:pt x="2837" y="232"/>
                  </a:lnTo>
                  <a:lnTo>
                    <a:pt x="2826" y="225"/>
                  </a:lnTo>
                  <a:lnTo>
                    <a:pt x="2812" y="214"/>
                  </a:lnTo>
                  <a:lnTo>
                    <a:pt x="2805" y="204"/>
                  </a:lnTo>
                  <a:lnTo>
                    <a:pt x="2788" y="190"/>
                  </a:lnTo>
                  <a:lnTo>
                    <a:pt x="2781" y="183"/>
                  </a:lnTo>
                  <a:lnTo>
                    <a:pt x="2760" y="158"/>
                  </a:lnTo>
                  <a:lnTo>
                    <a:pt x="2749" y="148"/>
                  </a:lnTo>
                  <a:lnTo>
                    <a:pt x="2735" y="134"/>
                  </a:lnTo>
                  <a:lnTo>
                    <a:pt x="2725" y="123"/>
                  </a:lnTo>
                  <a:lnTo>
                    <a:pt x="2714" y="109"/>
                  </a:lnTo>
                  <a:lnTo>
                    <a:pt x="2704" y="99"/>
                  </a:lnTo>
                  <a:lnTo>
                    <a:pt x="2693" y="85"/>
                  </a:lnTo>
                  <a:lnTo>
                    <a:pt x="2686" y="74"/>
                  </a:lnTo>
                  <a:lnTo>
                    <a:pt x="2676" y="60"/>
                  </a:lnTo>
                  <a:lnTo>
                    <a:pt x="2665" y="50"/>
                  </a:lnTo>
                  <a:lnTo>
                    <a:pt x="2655" y="36"/>
                  </a:lnTo>
                  <a:lnTo>
                    <a:pt x="2648" y="25"/>
                  </a:lnTo>
                  <a:lnTo>
                    <a:pt x="2637" y="8"/>
                  </a:lnTo>
                  <a:lnTo>
                    <a:pt x="263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86" name="Google Shape;3286;p71"/>
            <p:cNvSpPr/>
            <p:nvPr/>
          </p:nvSpPr>
          <p:spPr>
            <a:xfrm>
              <a:off x="2229155" y="217950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1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87" name="Google Shape;3287;p71"/>
            <p:cNvSpPr/>
            <p:nvPr/>
          </p:nvSpPr>
          <p:spPr>
            <a:xfrm>
              <a:off x="2229209" y="217950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88" name="Google Shape;3288;p71"/>
            <p:cNvSpPr/>
            <p:nvPr/>
          </p:nvSpPr>
          <p:spPr>
            <a:xfrm>
              <a:off x="2257776" y="2210066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cubicBezTo>
                    <a:pt x="0" y="4"/>
                    <a:pt x="4" y="8"/>
                    <a:pt x="4" y="11"/>
                  </a:cubicBezTo>
                  <a:cubicBezTo>
                    <a:pt x="4" y="8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89" name="Google Shape;3289;p71"/>
            <p:cNvSpPr/>
            <p:nvPr/>
          </p:nvSpPr>
          <p:spPr>
            <a:xfrm>
              <a:off x="2257491" y="2209455"/>
              <a:ext cx="95" cy="149"/>
            </a:xfrm>
            <a:custGeom>
              <a:avLst/>
              <a:gdLst/>
              <a:ahLst/>
              <a:cxnLst/>
              <a:rect l="l" t="t" r="r" b="b"/>
              <a:pathLst>
                <a:path w="7" h="11" extrusionOk="0">
                  <a:moveTo>
                    <a:pt x="7" y="11"/>
                  </a:moveTo>
                  <a:cubicBezTo>
                    <a:pt x="4" y="7"/>
                    <a:pt x="0" y="4"/>
                    <a:pt x="0" y="0"/>
                  </a:cubicBezTo>
                  <a:cubicBezTo>
                    <a:pt x="0" y="4"/>
                    <a:pt x="4" y="7"/>
                    <a:pt x="7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90" name="Google Shape;3290;p71"/>
            <p:cNvSpPr/>
            <p:nvPr/>
          </p:nvSpPr>
          <p:spPr>
            <a:xfrm>
              <a:off x="2233106" y="218340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91" name="Google Shape;3291;p71"/>
            <p:cNvSpPr/>
            <p:nvPr/>
          </p:nvSpPr>
          <p:spPr>
            <a:xfrm>
              <a:off x="2257871" y="2210406"/>
              <a:ext cx="0" cy="149"/>
            </a:xfrm>
            <a:custGeom>
              <a:avLst/>
              <a:gdLst/>
              <a:ahLst/>
              <a:cxnLst/>
              <a:rect l="l" t="t" r="r" b="b"/>
              <a:pathLst>
                <a:path h="11" extrusionOk="0">
                  <a:moveTo>
                    <a:pt x="0" y="11"/>
                  </a:moveTo>
                  <a:lnTo>
                    <a:pt x="0" y="11"/>
                  </a:lnTo>
                  <a:lnTo>
                    <a:pt x="0" y="4"/>
                  </a:lnTo>
                  <a:cubicBezTo>
                    <a:pt x="0" y="0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92" name="Google Shape;3292;p71"/>
            <p:cNvSpPr/>
            <p:nvPr/>
          </p:nvSpPr>
          <p:spPr>
            <a:xfrm>
              <a:off x="2249589" y="2206645"/>
              <a:ext cx="3965" cy="1874"/>
            </a:xfrm>
            <a:custGeom>
              <a:avLst/>
              <a:gdLst/>
              <a:ahLst/>
              <a:cxnLst/>
              <a:rect l="l" t="t" r="r" b="b"/>
              <a:pathLst>
                <a:path w="292" h="138" extrusionOk="0">
                  <a:moveTo>
                    <a:pt x="1" y="1"/>
                  </a:moveTo>
                  <a:cubicBezTo>
                    <a:pt x="35" y="33"/>
                    <a:pt x="71" y="60"/>
                    <a:pt x="108" y="82"/>
                  </a:cubicBezTo>
                  <a:lnTo>
                    <a:pt x="108" y="82"/>
                  </a:lnTo>
                  <a:cubicBezTo>
                    <a:pt x="72" y="60"/>
                    <a:pt x="36" y="33"/>
                    <a:pt x="1" y="1"/>
                  </a:cubicBezTo>
                  <a:close/>
                  <a:moveTo>
                    <a:pt x="108" y="82"/>
                  </a:moveTo>
                  <a:cubicBezTo>
                    <a:pt x="168" y="117"/>
                    <a:pt x="228" y="137"/>
                    <a:pt x="283" y="137"/>
                  </a:cubicBezTo>
                  <a:cubicBezTo>
                    <a:pt x="286" y="137"/>
                    <a:pt x="289" y="137"/>
                    <a:pt x="291" y="137"/>
                  </a:cubicBezTo>
                  <a:cubicBezTo>
                    <a:pt x="234" y="137"/>
                    <a:pt x="170" y="118"/>
                    <a:pt x="108" y="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93" name="Google Shape;3293;p71"/>
            <p:cNvSpPr/>
            <p:nvPr/>
          </p:nvSpPr>
          <p:spPr>
            <a:xfrm>
              <a:off x="2257681" y="2209740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11"/>
                  </a:moveTo>
                  <a:cubicBezTo>
                    <a:pt x="4" y="7"/>
                    <a:pt x="0" y="4"/>
                    <a:pt x="0" y="0"/>
                  </a:cubicBezTo>
                  <a:cubicBezTo>
                    <a:pt x="0" y="4"/>
                    <a:pt x="4" y="7"/>
                    <a:pt x="4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94" name="Google Shape;3294;p71"/>
            <p:cNvSpPr/>
            <p:nvPr/>
          </p:nvSpPr>
          <p:spPr>
            <a:xfrm>
              <a:off x="2229915" y="218050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95" name="Google Shape;3295;p71"/>
            <p:cNvSpPr/>
            <p:nvPr/>
          </p:nvSpPr>
          <p:spPr>
            <a:xfrm>
              <a:off x="2230200" y="2180834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96" name="Google Shape;3296;p71"/>
            <p:cNvSpPr/>
            <p:nvPr/>
          </p:nvSpPr>
          <p:spPr>
            <a:xfrm>
              <a:off x="2229399" y="2179843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97" name="Google Shape;3297;p71"/>
            <p:cNvSpPr/>
            <p:nvPr/>
          </p:nvSpPr>
          <p:spPr>
            <a:xfrm>
              <a:off x="2229684" y="218016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98" name="Google Shape;3298;p71"/>
            <p:cNvSpPr/>
            <p:nvPr/>
          </p:nvSpPr>
          <p:spPr>
            <a:xfrm>
              <a:off x="2230485" y="2181173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99" name="Google Shape;3299;p71"/>
            <p:cNvSpPr/>
            <p:nvPr/>
          </p:nvSpPr>
          <p:spPr>
            <a:xfrm>
              <a:off x="2232156" y="2182830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00" name="Google Shape;3300;p71"/>
            <p:cNvSpPr/>
            <p:nvPr/>
          </p:nvSpPr>
          <p:spPr>
            <a:xfrm>
              <a:off x="2231870" y="2182545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01" name="Google Shape;3301;p71"/>
            <p:cNvSpPr/>
            <p:nvPr/>
          </p:nvSpPr>
          <p:spPr>
            <a:xfrm>
              <a:off x="2232821" y="218326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02" name="Google Shape;3302;p71"/>
            <p:cNvSpPr/>
            <p:nvPr/>
          </p:nvSpPr>
          <p:spPr>
            <a:xfrm>
              <a:off x="2231205" y="218197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03" name="Google Shape;3303;p71"/>
            <p:cNvSpPr/>
            <p:nvPr/>
          </p:nvSpPr>
          <p:spPr>
            <a:xfrm>
              <a:off x="2231531" y="2182259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04" name="Google Shape;3304;p71"/>
            <p:cNvSpPr/>
            <p:nvPr/>
          </p:nvSpPr>
          <p:spPr>
            <a:xfrm>
              <a:off x="2230771" y="218155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05" name="Google Shape;3305;p71"/>
            <p:cNvSpPr/>
            <p:nvPr/>
          </p:nvSpPr>
          <p:spPr>
            <a:xfrm>
              <a:off x="2232481" y="2183074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06" name="Google Shape;3306;p71"/>
            <p:cNvSpPr/>
            <p:nvPr/>
          </p:nvSpPr>
          <p:spPr>
            <a:xfrm>
              <a:off x="2271462" y="2241294"/>
              <a:ext cx="8133" cy="10523"/>
            </a:xfrm>
            <a:custGeom>
              <a:avLst/>
              <a:gdLst/>
              <a:ahLst/>
              <a:cxnLst/>
              <a:rect l="l" t="t" r="r" b="b"/>
              <a:pathLst>
                <a:path w="599" h="775" extrusionOk="0">
                  <a:moveTo>
                    <a:pt x="308" y="1"/>
                  </a:moveTo>
                  <a:cubicBezTo>
                    <a:pt x="301" y="1"/>
                    <a:pt x="298" y="1"/>
                    <a:pt x="291" y="4"/>
                  </a:cubicBezTo>
                  <a:cubicBezTo>
                    <a:pt x="249" y="25"/>
                    <a:pt x="210" y="53"/>
                    <a:pt x="179" y="88"/>
                  </a:cubicBezTo>
                  <a:cubicBezTo>
                    <a:pt x="98" y="169"/>
                    <a:pt x="11" y="288"/>
                    <a:pt x="0" y="333"/>
                  </a:cubicBezTo>
                  <a:cubicBezTo>
                    <a:pt x="11" y="410"/>
                    <a:pt x="172" y="764"/>
                    <a:pt x="277" y="771"/>
                  </a:cubicBezTo>
                  <a:cubicBezTo>
                    <a:pt x="309" y="773"/>
                    <a:pt x="337" y="774"/>
                    <a:pt x="361" y="774"/>
                  </a:cubicBezTo>
                  <a:cubicBezTo>
                    <a:pt x="493" y="774"/>
                    <a:pt x="508" y="743"/>
                    <a:pt x="511" y="708"/>
                  </a:cubicBezTo>
                  <a:cubicBezTo>
                    <a:pt x="515" y="694"/>
                    <a:pt x="518" y="680"/>
                    <a:pt x="522" y="666"/>
                  </a:cubicBezTo>
                  <a:lnTo>
                    <a:pt x="522" y="662"/>
                  </a:lnTo>
                  <a:cubicBezTo>
                    <a:pt x="525" y="648"/>
                    <a:pt x="529" y="634"/>
                    <a:pt x="536" y="624"/>
                  </a:cubicBezTo>
                  <a:lnTo>
                    <a:pt x="539" y="617"/>
                  </a:lnTo>
                  <a:cubicBezTo>
                    <a:pt x="546" y="603"/>
                    <a:pt x="553" y="592"/>
                    <a:pt x="564" y="582"/>
                  </a:cubicBezTo>
                  <a:lnTo>
                    <a:pt x="567" y="578"/>
                  </a:lnTo>
                  <a:cubicBezTo>
                    <a:pt x="578" y="564"/>
                    <a:pt x="585" y="554"/>
                    <a:pt x="599" y="543"/>
                  </a:cubicBezTo>
                  <a:lnTo>
                    <a:pt x="599" y="540"/>
                  </a:lnTo>
                  <a:cubicBezTo>
                    <a:pt x="588" y="424"/>
                    <a:pt x="567" y="256"/>
                    <a:pt x="557" y="134"/>
                  </a:cubicBezTo>
                  <a:lnTo>
                    <a:pt x="543" y="123"/>
                  </a:lnTo>
                  <a:cubicBezTo>
                    <a:pt x="469" y="71"/>
                    <a:pt x="364" y="1"/>
                    <a:pt x="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07" name="Google Shape;3307;p71"/>
            <p:cNvSpPr/>
            <p:nvPr/>
          </p:nvSpPr>
          <p:spPr>
            <a:xfrm>
              <a:off x="2244837" y="2263697"/>
              <a:ext cx="14704" cy="14922"/>
            </a:xfrm>
            <a:custGeom>
              <a:avLst/>
              <a:gdLst/>
              <a:ahLst/>
              <a:cxnLst/>
              <a:rect l="l" t="t" r="r" b="b"/>
              <a:pathLst>
                <a:path w="1083" h="1099" extrusionOk="0">
                  <a:moveTo>
                    <a:pt x="710" y="0"/>
                  </a:moveTo>
                  <a:cubicBezTo>
                    <a:pt x="702" y="0"/>
                    <a:pt x="694" y="1"/>
                    <a:pt x="687" y="3"/>
                  </a:cubicBezTo>
                  <a:cubicBezTo>
                    <a:pt x="676" y="7"/>
                    <a:pt x="666" y="7"/>
                    <a:pt x="655" y="10"/>
                  </a:cubicBezTo>
                  <a:cubicBezTo>
                    <a:pt x="515" y="45"/>
                    <a:pt x="333" y="168"/>
                    <a:pt x="302" y="231"/>
                  </a:cubicBezTo>
                  <a:cubicBezTo>
                    <a:pt x="211" y="385"/>
                    <a:pt x="109" y="539"/>
                    <a:pt x="1" y="686"/>
                  </a:cubicBezTo>
                  <a:lnTo>
                    <a:pt x="281" y="1078"/>
                  </a:lnTo>
                  <a:lnTo>
                    <a:pt x="428" y="1099"/>
                  </a:lnTo>
                  <a:cubicBezTo>
                    <a:pt x="452" y="1043"/>
                    <a:pt x="498" y="941"/>
                    <a:pt x="540" y="850"/>
                  </a:cubicBezTo>
                  <a:cubicBezTo>
                    <a:pt x="577" y="777"/>
                    <a:pt x="650" y="762"/>
                    <a:pt x="722" y="762"/>
                  </a:cubicBezTo>
                  <a:cubicBezTo>
                    <a:pt x="752" y="762"/>
                    <a:pt x="782" y="764"/>
                    <a:pt x="809" y="766"/>
                  </a:cubicBezTo>
                  <a:cubicBezTo>
                    <a:pt x="830" y="766"/>
                    <a:pt x="855" y="773"/>
                    <a:pt x="872" y="773"/>
                  </a:cubicBezTo>
                  <a:lnTo>
                    <a:pt x="890" y="773"/>
                  </a:lnTo>
                  <a:cubicBezTo>
                    <a:pt x="901" y="700"/>
                    <a:pt x="932" y="633"/>
                    <a:pt x="981" y="577"/>
                  </a:cubicBezTo>
                  <a:lnTo>
                    <a:pt x="999" y="549"/>
                  </a:lnTo>
                  <a:cubicBezTo>
                    <a:pt x="1041" y="497"/>
                    <a:pt x="1083" y="437"/>
                    <a:pt x="1083" y="395"/>
                  </a:cubicBezTo>
                  <a:cubicBezTo>
                    <a:pt x="1083" y="353"/>
                    <a:pt x="981" y="259"/>
                    <a:pt x="915" y="199"/>
                  </a:cubicBezTo>
                  <a:cubicBezTo>
                    <a:pt x="886" y="175"/>
                    <a:pt x="858" y="150"/>
                    <a:pt x="830" y="126"/>
                  </a:cubicBezTo>
                  <a:lnTo>
                    <a:pt x="827" y="122"/>
                  </a:lnTo>
                  <a:lnTo>
                    <a:pt x="806" y="101"/>
                  </a:lnTo>
                  <a:lnTo>
                    <a:pt x="795" y="87"/>
                  </a:lnTo>
                  <a:lnTo>
                    <a:pt x="785" y="77"/>
                  </a:lnTo>
                  <a:lnTo>
                    <a:pt x="774" y="63"/>
                  </a:lnTo>
                  <a:lnTo>
                    <a:pt x="764" y="52"/>
                  </a:lnTo>
                  <a:lnTo>
                    <a:pt x="757" y="38"/>
                  </a:lnTo>
                  <a:lnTo>
                    <a:pt x="746" y="28"/>
                  </a:lnTo>
                  <a:cubicBezTo>
                    <a:pt x="746" y="24"/>
                    <a:pt x="743" y="21"/>
                    <a:pt x="739" y="17"/>
                  </a:cubicBezTo>
                  <a:cubicBezTo>
                    <a:pt x="739" y="10"/>
                    <a:pt x="736" y="7"/>
                    <a:pt x="732" y="3"/>
                  </a:cubicBezTo>
                  <a:cubicBezTo>
                    <a:pt x="725" y="1"/>
                    <a:pt x="718" y="0"/>
                    <a:pt x="7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08" name="Google Shape;3308;p71"/>
            <p:cNvSpPr/>
            <p:nvPr/>
          </p:nvSpPr>
          <p:spPr>
            <a:xfrm>
              <a:off x="2168694" y="2212021"/>
              <a:ext cx="116509" cy="102252"/>
            </a:xfrm>
            <a:custGeom>
              <a:avLst/>
              <a:gdLst/>
              <a:ahLst/>
              <a:cxnLst/>
              <a:rect l="l" t="t" r="r" b="b"/>
              <a:pathLst>
                <a:path w="8581" h="7531" extrusionOk="0">
                  <a:moveTo>
                    <a:pt x="6332" y="3675"/>
                  </a:moveTo>
                  <a:cubicBezTo>
                    <a:pt x="6382" y="3675"/>
                    <a:pt x="6431" y="3705"/>
                    <a:pt x="6456" y="3750"/>
                  </a:cubicBezTo>
                  <a:cubicBezTo>
                    <a:pt x="6466" y="3767"/>
                    <a:pt x="6477" y="3785"/>
                    <a:pt x="6491" y="3802"/>
                  </a:cubicBezTo>
                  <a:cubicBezTo>
                    <a:pt x="6530" y="3837"/>
                    <a:pt x="6568" y="3876"/>
                    <a:pt x="6607" y="3911"/>
                  </a:cubicBezTo>
                  <a:cubicBezTo>
                    <a:pt x="6715" y="4005"/>
                    <a:pt x="6817" y="4096"/>
                    <a:pt x="6817" y="4201"/>
                  </a:cubicBezTo>
                  <a:cubicBezTo>
                    <a:pt x="6820" y="4285"/>
                    <a:pt x="6764" y="4359"/>
                    <a:pt x="6708" y="4432"/>
                  </a:cubicBezTo>
                  <a:lnTo>
                    <a:pt x="6712" y="4432"/>
                  </a:lnTo>
                  <a:cubicBezTo>
                    <a:pt x="6670" y="4488"/>
                    <a:pt x="6628" y="4544"/>
                    <a:pt x="6628" y="4586"/>
                  </a:cubicBezTo>
                  <a:cubicBezTo>
                    <a:pt x="6628" y="4621"/>
                    <a:pt x="6614" y="4653"/>
                    <a:pt x="6589" y="4674"/>
                  </a:cubicBezTo>
                  <a:cubicBezTo>
                    <a:pt x="6562" y="4701"/>
                    <a:pt x="6528" y="4708"/>
                    <a:pt x="6489" y="4708"/>
                  </a:cubicBezTo>
                  <a:cubicBezTo>
                    <a:pt x="6462" y="4708"/>
                    <a:pt x="6433" y="4705"/>
                    <a:pt x="6403" y="4702"/>
                  </a:cubicBezTo>
                  <a:cubicBezTo>
                    <a:pt x="6377" y="4700"/>
                    <a:pt x="6346" y="4697"/>
                    <a:pt x="6319" y="4697"/>
                  </a:cubicBezTo>
                  <a:cubicBezTo>
                    <a:pt x="6292" y="4697"/>
                    <a:pt x="6270" y="4700"/>
                    <a:pt x="6263" y="4712"/>
                  </a:cubicBezTo>
                  <a:cubicBezTo>
                    <a:pt x="6221" y="4807"/>
                    <a:pt x="6172" y="4915"/>
                    <a:pt x="6148" y="4968"/>
                  </a:cubicBezTo>
                  <a:lnTo>
                    <a:pt x="6148" y="4975"/>
                  </a:lnTo>
                  <a:lnTo>
                    <a:pt x="6137" y="4999"/>
                  </a:lnTo>
                  <a:lnTo>
                    <a:pt x="6116" y="5048"/>
                  </a:lnTo>
                  <a:lnTo>
                    <a:pt x="5812" y="5003"/>
                  </a:lnTo>
                  <a:lnTo>
                    <a:pt x="5444" y="4492"/>
                  </a:lnTo>
                  <a:lnTo>
                    <a:pt x="5472" y="4453"/>
                  </a:lnTo>
                  <a:cubicBezTo>
                    <a:pt x="5472" y="4450"/>
                    <a:pt x="5728" y="4100"/>
                    <a:pt x="5787" y="3977"/>
                  </a:cubicBezTo>
                  <a:cubicBezTo>
                    <a:pt x="5850" y="3855"/>
                    <a:pt x="6155" y="3676"/>
                    <a:pt x="6316" y="3676"/>
                  </a:cubicBezTo>
                  <a:cubicBezTo>
                    <a:pt x="6321" y="3675"/>
                    <a:pt x="6326" y="3675"/>
                    <a:pt x="6332" y="3675"/>
                  </a:cubicBezTo>
                  <a:close/>
                  <a:moveTo>
                    <a:pt x="6670" y="0"/>
                  </a:moveTo>
                  <a:lnTo>
                    <a:pt x="6663" y="11"/>
                  </a:lnTo>
                  <a:lnTo>
                    <a:pt x="6652" y="21"/>
                  </a:lnTo>
                  <a:lnTo>
                    <a:pt x="6638" y="46"/>
                  </a:lnTo>
                  <a:lnTo>
                    <a:pt x="6628" y="56"/>
                  </a:lnTo>
                  <a:lnTo>
                    <a:pt x="6607" y="91"/>
                  </a:lnTo>
                  <a:lnTo>
                    <a:pt x="6603" y="95"/>
                  </a:lnTo>
                  <a:lnTo>
                    <a:pt x="6582" y="123"/>
                  </a:lnTo>
                  <a:lnTo>
                    <a:pt x="6575" y="133"/>
                  </a:lnTo>
                  <a:lnTo>
                    <a:pt x="6561" y="154"/>
                  </a:lnTo>
                  <a:lnTo>
                    <a:pt x="6554" y="165"/>
                  </a:lnTo>
                  <a:lnTo>
                    <a:pt x="6540" y="182"/>
                  </a:lnTo>
                  <a:lnTo>
                    <a:pt x="6533" y="189"/>
                  </a:lnTo>
                  <a:lnTo>
                    <a:pt x="6516" y="210"/>
                  </a:lnTo>
                  <a:cubicBezTo>
                    <a:pt x="6466" y="270"/>
                    <a:pt x="6393" y="284"/>
                    <a:pt x="6326" y="298"/>
                  </a:cubicBezTo>
                  <a:cubicBezTo>
                    <a:pt x="6232" y="319"/>
                    <a:pt x="6200" y="333"/>
                    <a:pt x="6190" y="375"/>
                  </a:cubicBezTo>
                  <a:cubicBezTo>
                    <a:pt x="6151" y="571"/>
                    <a:pt x="5850" y="753"/>
                    <a:pt x="5689" y="753"/>
                  </a:cubicBezTo>
                  <a:cubicBezTo>
                    <a:pt x="5619" y="753"/>
                    <a:pt x="5528" y="924"/>
                    <a:pt x="5528" y="1057"/>
                  </a:cubicBezTo>
                  <a:cubicBezTo>
                    <a:pt x="5528" y="1243"/>
                    <a:pt x="5238" y="1464"/>
                    <a:pt x="4993" y="1464"/>
                  </a:cubicBezTo>
                  <a:cubicBezTo>
                    <a:pt x="4909" y="1464"/>
                    <a:pt x="4902" y="1485"/>
                    <a:pt x="4881" y="1628"/>
                  </a:cubicBezTo>
                  <a:cubicBezTo>
                    <a:pt x="4877" y="1691"/>
                    <a:pt x="4863" y="1758"/>
                    <a:pt x="4846" y="1821"/>
                  </a:cubicBezTo>
                  <a:cubicBezTo>
                    <a:pt x="4765" y="2101"/>
                    <a:pt x="4611" y="2111"/>
                    <a:pt x="4264" y="2111"/>
                  </a:cubicBezTo>
                  <a:cubicBezTo>
                    <a:pt x="3932" y="2111"/>
                    <a:pt x="3879" y="2083"/>
                    <a:pt x="3648" y="1933"/>
                  </a:cubicBezTo>
                  <a:lnTo>
                    <a:pt x="3582" y="1891"/>
                  </a:lnTo>
                  <a:cubicBezTo>
                    <a:pt x="3541" y="1862"/>
                    <a:pt x="3504" y="1848"/>
                    <a:pt x="3473" y="1848"/>
                  </a:cubicBezTo>
                  <a:cubicBezTo>
                    <a:pt x="3459" y="1848"/>
                    <a:pt x="3447" y="1850"/>
                    <a:pt x="3435" y="1856"/>
                  </a:cubicBezTo>
                  <a:cubicBezTo>
                    <a:pt x="3368" y="1887"/>
                    <a:pt x="3326" y="2017"/>
                    <a:pt x="3312" y="2132"/>
                  </a:cubicBezTo>
                  <a:cubicBezTo>
                    <a:pt x="3298" y="2248"/>
                    <a:pt x="3151" y="2395"/>
                    <a:pt x="2945" y="2587"/>
                  </a:cubicBezTo>
                  <a:cubicBezTo>
                    <a:pt x="2885" y="2643"/>
                    <a:pt x="2826" y="2699"/>
                    <a:pt x="2794" y="2734"/>
                  </a:cubicBezTo>
                  <a:cubicBezTo>
                    <a:pt x="2787" y="2741"/>
                    <a:pt x="2780" y="2748"/>
                    <a:pt x="2773" y="2755"/>
                  </a:cubicBezTo>
                  <a:lnTo>
                    <a:pt x="2763" y="2762"/>
                  </a:lnTo>
                  <a:cubicBezTo>
                    <a:pt x="2759" y="2766"/>
                    <a:pt x="2752" y="2773"/>
                    <a:pt x="2749" y="2776"/>
                  </a:cubicBezTo>
                  <a:lnTo>
                    <a:pt x="2738" y="2780"/>
                  </a:lnTo>
                  <a:lnTo>
                    <a:pt x="2721" y="2790"/>
                  </a:lnTo>
                  <a:lnTo>
                    <a:pt x="2710" y="2797"/>
                  </a:lnTo>
                  <a:lnTo>
                    <a:pt x="2689" y="2804"/>
                  </a:lnTo>
                  <a:lnTo>
                    <a:pt x="2682" y="2808"/>
                  </a:lnTo>
                  <a:lnTo>
                    <a:pt x="2658" y="2811"/>
                  </a:lnTo>
                  <a:lnTo>
                    <a:pt x="2651" y="2811"/>
                  </a:lnTo>
                  <a:cubicBezTo>
                    <a:pt x="2630" y="2818"/>
                    <a:pt x="2609" y="2822"/>
                    <a:pt x="2588" y="2822"/>
                  </a:cubicBezTo>
                  <a:lnTo>
                    <a:pt x="2546" y="2822"/>
                  </a:lnTo>
                  <a:cubicBezTo>
                    <a:pt x="2514" y="2822"/>
                    <a:pt x="2483" y="2818"/>
                    <a:pt x="2451" y="2815"/>
                  </a:cubicBezTo>
                  <a:lnTo>
                    <a:pt x="2444" y="2815"/>
                  </a:lnTo>
                  <a:lnTo>
                    <a:pt x="2399" y="2811"/>
                  </a:lnTo>
                  <a:lnTo>
                    <a:pt x="2392" y="2811"/>
                  </a:lnTo>
                  <a:lnTo>
                    <a:pt x="2346" y="2804"/>
                  </a:lnTo>
                  <a:cubicBezTo>
                    <a:pt x="2297" y="2794"/>
                    <a:pt x="2248" y="2790"/>
                    <a:pt x="2199" y="2787"/>
                  </a:cubicBezTo>
                  <a:cubicBezTo>
                    <a:pt x="2195" y="2787"/>
                    <a:pt x="2190" y="2787"/>
                    <a:pt x="2186" y="2787"/>
                  </a:cubicBezTo>
                  <a:cubicBezTo>
                    <a:pt x="2138" y="2787"/>
                    <a:pt x="2091" y="2770"/>
                    <a:pt x="2059" y="2738"/>
                  </a:cubicBezTo>
                  <a:cubicBezTo>
                    <a:pt x="2010" y="2682"/>
                    <a:pt x="2020" y="2605"/>
                    <a:pt x="2027" y="2542"/>
                  </a:cubicBezTo>
                  <a:cubicBezTo>
                    <a:pt x="2031" y="2521"/>
                    <a:pt x="2034" y="2500"/>
                    <a:pt x="2034" y="2479"/>
                  </a:cubicBezTo>
                  <a:cubicBezTo>
                    <a:pt x="2027" y="2419"/>
                    <a:pt x="2069" y="2367"/>
                    <a:pt x="2125" y="2353"/>
                  </a:cubicBezTo>
                  <a:cubicBezTo>
                    <a:pt x="2146" y="2346"/>
                    <a:pt x="2146" y="2346"/>
                    <a:pt x="2150" y="2332"/>
                  </a:cubicBezTo>
                  <a:cubicBezTo>
                    <a:pt x="2167" y="2283"/>
                    <a:pt x="2108" y="2097"/>
                    <a:pt x="1982" y="1779"/>
                  </a:cubicBezTo>
                  <a:lnTo>
                    <a:pt x="1975" y="1761"/>
                  </a:lnTo>
                  <a:lnTo>
                    <a:pt x="1971" y="1758"/>
                  </a:lnTo>
                  <a:lnTo>
                    <a:pt x="1968" y="1751"/>
                  </a:lnTo>
                  <a:lnTo>
                    <a:pt x="1961" y="1744"/>
                  </a:lnTo>
                  <a:lnTo>
                    <a:pt x="1950" y="1733"/>
                  </a:lnTo>
                  <a:lnTo>
                    <a:pt x="1947" y="1730"/>
                  </a:lnTo>
                  <a:lnTo>
                    <a:pt x="1933" y="1719"/>
                  </a:lnTo>
                  <a:lnTo>
                    <a:pt x="1929" y="1719"/>
                  </a:lnTo>
                  <a:lnTo>
                    <a:pt x="1912" y="1705"/>
                  </a:lnTo>
                  <a:lnTo>
                    <a:pt x="1908" y="1702"/>
                  </a:lnTo>
                  <a:lnTo>
                    <a:pt x="1884" y="1688"/>
                  </a:lnTo>
                  <a:lnTo>
                    <a:pt x="1877" y="1684"/>
                  </a:lnTo>
                  <a:lnTo>
                    <a:pt x="1849" y="1670"/>
                  </a:lnTo>
                  <a:lnTo>
                    <a:pt x="1845" y="1670"/>
                  </a:lnTo>
                  <a:lnTo>
                    <a:pt x="1845" y="3571"/>
                  </a:lnTo>
                  <a:cubicBezTo>
                    <a:pt x="1845" y="3722"/>
                    <a:pt x="1705" y="3809"/>
                    <a:pt x="1593" y="3879"/>
                  </a:cubicBezTo>
                  <a:cubicBezTo>
                    <a:pt x="1551" y="3900"/>
                    <a:pt x="1513" y="3928"/>
                    <a:pt x="1481" y="3963"/>
                  </a:cubicBezTo>
                  <a:cubicBezTo>
                    <a:pt x="1474" y="3970"/>
                    <a:pt x="1471" y="3974"/>
                    <a:pt x="1464" y="3981"/>
                  </a:cubicBezTo>
                  <a:lnTo>
                    <a:pt x="1460" y="3984"/>
                  </a:lnTo>
                  <a:cubicBezTo>
                    <a:pt x="1453" y="3988"/>
                    <a:pt x="1450" y="3995"/>
                    <a:pt x="1446" y="3998"/>
                  </a:cubicBezTo>
                  <a:lnTo>
                    <a:pt x="1439" y="4002"/>
                  </a:lnTo>
                  <a:lnTo>
                    <a:pt x="1422" y="4009"/>
                  </a:lnTo>
                  <a:lnTo>
                    <a:pt x="1415" y="4012"/>
                  </a:lnTo>
                  <a:cubicBezTo>
                    <a:pt x="1397" y="4019"/>
                    <a:pt x="1376" y="4026"/>
                    <a:pt x="1359" y="4030"/>
                  </a:cubicBezTo>
                  <a:lnTo>
                    <a:pt x="1352" y="4030"/>
                  </a:lnTo>
                  <a:lnTo>
                    <a:pt x="1324" y="4033"/>
                  </a:lnTo>
                  <a:lnTo>
                    <a:pt x="1170" y="4033"/>
                  </a:lnTo>
                  <a:cubicBezTo>
                    <a:pt x="1131" y="4033"/>
                    <a:pt x="1093" y="4030"/>
                    <a:pt x="1047" y="4026"/>
                  </a:cubicBezTo>
                  <a:lnTo>
                    <a:pt x="1033" y="4026"/>
                  </a:lnTo>
                  <a:lnTo>
                    <a:pt x="967" y="4019"/>
                  </a:lnTo>
                  <a:cubicBezTo>
                    <a:pt x="879" y="4012"/>
                    <a:pt x="795" y="4005"/>
                    <a:pt x="729" y="4005"/>
                  </a:cubicBezTo>
                  <a:cubicBezTo>
                    <a:pt x="533" y="4005"/>
                    <a:pt x="487" y="3862"/>
                    <a:pt x="452" y="3750"/>
                  </a:cubicBezTo>
                  <a:cubicBezTo>
                    <a:pt x="431" y="3690"/>
                    <a:pt x="400" y="3638"/>
                    <a:pt x="365" y="3592"/>
                  </a:cubicBezTo>
                  <a:cubicBezTo>
                    <a:pt x="348" y="3568"/>
                    <a:pt x="332" y="3560"/>
                    <a:pt x="318" y="3560"/>
                  </a:cubicBezTo>
                  <a:cubicBezTo>
                    <a:pt x="311" y="3560"/>
                    <a:pt x="304" y="3562"/>
                    <a:pt x="298" y="3564"/>
                  </a:cubicBezTo>
                  <a:cubicBezTo>
                    <a:pt x="235" y="3592"/>
                    <a:pt x="189" y="3648"/>
                    <a:pt x="175" y="3715"/>
                  </a:cubicBezTo>
                  <a:cubicBezTo>
                    <a:pt x="175" y="3725"/>
                    <a:pt x="175" y="3736"/>
                    <a:pt x="172" y="3746"/>
                  </a:cubicBezTo>
                  <a:cubicBezTo>
                    <a:pt x="165" y="3771"/>
                    <a:pt x="154" y="3792"/>
                    <a:pt x="137" y="3809"/>
                  </a:cubicBezTo>
                  <a:cubicBezTo>
                    <a:pt x="130" y="3816"/>
                    <a:pt x="119" y="3823"/>
                    <a:pt x="112" y="3827"/>
                  </a:cubicBezTo>
                  <a:lnTo>
                    <a:pt x="102" y="3830"/>
                  </a:lnTo>
                  <a:cubicBezTo>
                    <a:pt x="95" y="3834"/>
                    <a:pt x="88" y="3837"/>
                    <a:pt x="81" y="3837"/>
                  </a:cubicBezTo>
                  <a:lnTo>
                    <a:pt x="70" y="3841"/>
                  </a:lnTo>
                  <a:cubicBezTo>
                    <a:pt x="63" y="3844"/>
                    <a:pt x="53" y="3844"/>
                    <a:pt x="46" y="3844"/>
                  </a:cubicBezTo>
                  <a:lnTo>
                    <a:pt x="0" y="3844"/>
                  </a:lnTo>
                  <a:cubicBezTo>
                    <a:pt x="147" y="4089"/>
                    <a:pt x="263" y="4352"/>
                    <a:pt x="351" y="4625"/>
                  </a:cubicBezTo>
                  <a:cubicBezTo>
                    <a:pt x="424" y="4863"/>
                    <a:pt x="557" y="5097"/>
                    <a:pt x="676" y="5304"/>
                  </a:cubicBezTo>
                  <a:cubicBezTo>
                    <a:pt x="753" y="5430"/>
                    <a:pt x="823" y="5567"/>
                    <a:pt x="876" y="5707"/>
                  </a:cubicBezTo>
                  <a:lnTo>
                    <a:pt x="893" y="5756"/>
                  </a:lnTo>
                  <a:cubicBezTo>
                    <a:pt x="956" y="5952"/>
                    <a:pt x="1012" y="6123"/>
                    <a:pt x="949" y="6225"/>
                  </a:cubicBezTo>
                  <a:cubicBezTo>
                    <a:pt x="921" y="6267"/>
                    <a:pt x="876" y="6295"/>
                    <a:pt x="823" y="6302"/>
                  </a:cubicBezTo>
                  <a:cubicBezTo>
                    <a:pt x="788" y="6305"/>
                    <a:pt x="767" y="6316"/>
                    <a:pt x="760" y="6333"/>
                  </a:cubicBezTo>
                  <a:cubicBezTo>
                    <a:pt x="753" y="6347"/>
                    <a:pt x="736" y="6424"/>
                    <a:pt x="879" y="6645"/>
                  </a:cubicBezTo>
                  <a:cubicBezTo>
                    <a:pt x="949" y="6753"/>
                    <a:pt x="988" y="6879"/>
                    <a:pt x="988" y="7009"/>
                  </a:cubicBezTo>
                  <a:cubicBezTo>
                    <a:pt x="988" y="7079"/>
                    <a:pt x="988" y="7079"/>
                    <a:pt x="1016" y="7086"/>
                  </a:cubicBezTo>
                  <a:cubicBezTo>
                    <a:pt x="1082" y="7096"/>
                    <a:pt x="1142" y="7135"/>
                    <a:pt x="1180" y="7191"/>
                  </a:cubicBezTo>
                  <a:cubicBezTo>
                    <a:pt x="1198" y="7215"/>
                    <a:pt x="1201" y="7219"/>
                    <a:pt x="1233" y="7222"/>
                  </a:cubicBezTo>
                  <a:cubicBezTo>
                    <a:pt x="1376" y="7229"/>
                    <a:pt x="1474" y="7359"/>
                    <a:pt x="1562" y="7471"/>
                  </a:cubicBezTo>
                  <a:lnTo>
                    <a:pt x="1569" y="7481"/>
                  </a:lnTo>
                  <a:cubicBezTo>
                    <a:pt x="1594" y="7514"/>
                    <a:pt x="1635" y="7531"/>
                    <a:pt x="1676" y="7531"/>
                  </a:cubicBezTo>
                  <a:cubicBezTo>
                    <a:pt x="1680" y="7531"/>
                    <a:pt x="1684" y="7531"/>
                    <a:pt x="1688" y="7531"/>
                  </a:cubicBezTo>
                  <a:cubicBezTo>
                    <a:pt x="1740" y="7531"/>
                    <a:pt x="1789" y="7503"/>
                    <a:pt x="1817" y="7460"/>
                  </a:cubicBezTo>
                  <a:cubicBezTo>
                    <a:pt x="1908" y="7327"/>
                    <a:pt x="2143" y="7261"/>
                    <a:pt x="2518" y="7261"/>
                  </a:cubicBezTo>
                  <a:cubicBezTo>
                    <a:pt x="2658" y="7261"/>
                    <a:pt x="2693" y="7233"/>
                    <a:pt x="2756" y="7187"/>
                  </a:cubicBezTo>
                  <a:cubicBezTo>
                    <a:pt x="2826" y="7128"/>
                    <a:pt x="2910" y="7086"/>
                    <a:pt x="3001" y="7061"/>
                  </a:cubicBezTo>
                  <a:cubicBezTo>
                    <a:pt x="3153" y="7017"/>
                    <a:pt x="3317" y="6995"/>
                    <a:pt x="3474" y="6995"/>
                  </a:cubicBezTo>
                  <a:cubicBezTo>
                    <a:pt x="3624" y="6995"/>
                    <a:pt x="3766" y="7015"/>
                    <a:pt x="3883" y="7054"/>
                  </a:cubicBezTo>
                  <a:cubicBezTo>
                    <a:pt x="3941" y="7077"/>
                    <a:pt x="4002" y="7088"/>
                    <a:pt x="4062" y="7088"/>
                  </a:cubicBezTo>
                  <a:cubicBezTo>
                    <a:pt x="4163" y="7088"/>
                    <a:pt x="4265" y="7057"/>
                    <a:pt x="4352" y="6998"/>
                  </a:cubicBezTo>
                  <a:cubicBezTo>
                    <a:pt x="4385" y="6977"/>
                    <a:pt x="4421" y="6969"/>
                    <a:pt x="4458" y="6969"/>
                  </a:cubicBezTo>
                  <a:cubicBezTo>
                    <a:pt x="4498" y="6969"/>
                    <a:pt x="4539" y="6979"/>
                    <a:pt x="4576" y="6988"/>
                  </a:cubicBezTo>
                  <a:cubicBezTo>
                    <a:pt x="4604" y="6995"/>
                    <a:pt x="4632" y="6998"/>
                    <a:pt x="4664" y="6998"/>
                  </a:cubicBezTo>
                  <a:cubicBezTo>
                    <a:pt x="4664" y="6991"/>
                    <a:pt x="4667" y="6981"/>
                    <a:pt x="4667" y="6974"/>
                  </a:cubicBezTo>
                  <a:cubicBezTo>
                    <a:pt x="4685" y="6781"/>
                    <a:pt x="4859" y="6759"/>
                    <a:pt x="5026" y="6759"/>
                  </a:cubicBezTo>
                  <a:cubicBezTo>
                    <a:pt x="5053" y="6759"/>
                    <a:pt x="5079" y="6760"/>
                    <a:pt x="5105" y="6760"/>
                  </a:cubicBezTo>
                  <a:lnTo>
                    <a:pt x="5185" y="6760"/>
                  </a:lnTo>
                  <a:cubicBezTo>
                    <a:pt x="5371" y="6760"/>
                    <a:pt x="5864" y="6442"/>
                    <a:pt x="6263" y="6064"/>
                  </a:cubicBezTo>
                  <a:cubicBezTo>
                    <a:pt x="6673" y="5682"/>
                    <a:pt x="7338" y="4852"/>
                    <a:pt x="7555" y="4488"/>
                  </a:cubicBezTo>
                  <a:cubicBezTo>
                    <a:pt x="7772" y="4121"/>
                    <a:pt x="8108" y="3820"/>
                    <a:pt x="8308" y="3638"/>
                  </a:cubicBezTo>
                  <a:lnTo>
                    <a:pt x="8353" y="3599"/>
                  </a:lnTo>
                  <a:cubicBezTo>
                    <a:pt x="8441" y="3515"/>
                    <a:pt x="8528" y="3224"/>
                    <a:pt x="8581" y="2811"/>
                  </a:cubicBezTo>
                  <a:lnTo>
                    <a:pt x="8581" y="2811"/>
                  </a:lnTo>
                  <a:cubicBezTo>
                    <a:pt x="8472" y="2818"/>
                    <a:pt x="8364" y="2825"/>
                    <a:pt x="8255" y="2843"/>
                  </a:cubicBezTo>
                  <a:lnTo>
                    <a:pt x="8220" y="2846"/>
                  </a:lnTo>
                  <a:lnTo>
                    <a:pt x="8217" y="2853"/>
                  </a:lnTo>
                  <a:cubicBezTo>
                    <a:pt x="8217" y="2860"/>
                    <a:pt x="8213" y="2867"/>
                    <a:pt x="8213" y="2874"/>
                  </a:cubicBezTo>
                  <a:cubicBezTo>
                    <a:pt x="8213" y="2885"/>
                    <a:pt x="8210" y="2895"/>
                    <a:pt x="8206" y="2909"/>
                  </a:cubicBezTo>
                  <a:cubicBezTo>
                    <a:pt x="8206" y="2909"/>
                    <a:pt x="8206" y="2913"/>
                    <a:pt x="8206" y="2916"/>
                  </a:cubicBezTo>
                  <a:cubicBezTo>
                    <a:pt x="8203" y="2923"/>
                    <a:pt x="8199" y="2930"/>
                    <a:pt x="8199" y="2937"/>
                  </a:cubicBezTo>
                  <a:lnTo>
                    <a:pt x="8192" y="2948"/>
                  </a:lnTo>
                  <a:cubicBezTo>
                    <a:pt x="8189" y="2951"/>
                    <a:pt x="8185" y="2958"/>
                    <a:pt x="8182" y="2965"/>
                  </a:cubicBezTo>
                  <a:lnTo>
                    <a:pt x="8178" y="2969"/>
                  </a:lnTo>
                  <a:cubicBezTo>
                    <a:pt x="8175" y="2976"/>
                    <a:pt x="8168" y="2983"/>
                    <a:pt x="8164" y="2990"/>
                  </a:cubicBezTo>
                  <a:lnTo>
                    <a:pt x="8157" y="2993"/>
                  </a:lnTo>
                  <a:cubicBezTo>
                    <a:pt x="8154" y="3000"/>
                    <a:pt x="8147" y="3004"/>
                    <a:pt x="8143" y="3007"/>
                  </a:cubicBezTo>
                  <a:lnTo>
                    <a:pt x="8136" y="3014"/>
                  </a:lnTo>
                  <a:lnTo>
                    <a:pt x="8119" y="3021"/>
                  </a:lnTo>
                  <a:lnTo>
                    <a:pt x="8115" y="3025"/>
                  </a:lnTo>
                  <a:cubicBezTo>
                    <a:pt x="8105" y="3032"/>
                    <a:pt x="8098" y="3035"/>
                    <a:pt x="8091" y="3039"/>
                  </a:cubicBezTo>
                  <a:cubicBezTo>
                    <a:pt x="8080" y="3039"/>
                    <a:pt x="8073" y="3042"/>
                    <a:pt x="8063" y="3046"/>
                  </a:cubicBezTo>
                  <a:lnTo>
                    <a:pt x="8056" y="3046"/>
                  </a:lnTo>
                  <a:lnTo>
                    <a:pt x="8035" y="3049"/>
                  </a:lnTo>
                  <a:lnTo>
                    <a:pt x="8028" y="3049"/>
                  </a:lnTo>
                  <a:lnTo>
                    <a:pt x="8007" y="3053"/>
                  </a:lnTo>
                  <a:lnTo>
                    <a:pt x="8000" y="3053"/>
                  </a:lnTo>
                  <a:lnTo>
                    <a:pt x="7972" y="3056"/>
                  </a:lnTo>
                  <a:lnTo>
                    <a:pt x="7874" y="3056"/>
                  </a:lnTo>
                  <a:lnTo>
                    <a:pt x="7835" y="3053"/>
                  </a:lnTo>
                  <a:cubicBezTo>
                    <a:pt x="7611" y="3039"/>
                    <a:pt x="7436" y="2566"/>
                    <a:pt x="7436" y="2482"/>
                  </a:cubicBezTo>
                  <a:cubicBezTo>
                    <a:pt x="7436" y="2374"/>
                    <a:pt x="7702" y="2020"/>
                    <a:pt x="7874" y="2020"/>
                  </a:cubicBezTo>
                  <a:cubicBezTo>
                    <a:pt x="7888" y="2020"/>
                    <a:pt x="7898" y="2024"/>
                    <a:pt x="7909" y="2024"/>
                  </a:cubicBezTo>
                  <a:lnTo>
                    <a:pt x="7919" y="2027"/>
                  </a:lnTo>
                  <a:lnTo>
                    <a:pt x="7944" y="2034"/>
                  </a:lnTo>
                  <a:lnTo>
                    <a:pt x="7958" y="2038"/>
                  </a:lnTo>
                  <a:lnTo>
                    <a:pt x="7982" y="2048"/>
                  </a:lnTo>
                  <a:lnTo>
                    <a:pt x="7993" y="2052"/>
                  </a:lnTo>
                  <a:cubicBezTo>
                    <a:pt x="8003" y="2055"/>
                    <a:pt x="8017" y="2062"/>
                    <a:pt x="8028" y="2069"/>
                  </a:cubicBezTo>
                  <a:lnTo>
                    <a:pt x="8031" y="2069"/>
                  </a:lnTo>
                  <a:lnTo>
                    <a:pt x="8066" y="2087"/>
                  </a:lnTo>
                  <a:lnTo>
                    <a:pt x="8077" y="2094"/>
                  </a:lnTo>
                  <a:lnTo>
                    <a:pt x="8105" y="2111"/>
                  </a:lnTo>
                  <a:lnTo>
                    <a:pt x="8112" y="2115"/>
                  </a:lnTo>
                  <a:lnTo>
                    <a:pt x="8122" y="2122"/>
                  </a:lnTo>
                  <a:lnTo>
                    <a:pt x="8122" y="2115"/>
                  </a:lnTo>
                  <a:lnTo>
                    <a:pt x="8122" y="2104"/>
                  </a:lnTo>
                  <a:lnTo>
                    <a:pt x="8122" y="2097"/>
                  </a:lnTo>
                  <a:lnTo>
                    <a:pt x="8122" y="2076"/>
                  </a:lnTo>
                  <a:cubicBezTo>
                    <a:pt x="8136" y="1971"/>
                    <a:pt x="8147" y="1807"/>
                    <a:pt x="8150" y="1646"/>
                  </a:cubicBezTo>
                  <a:lnTo>
                    <a:pt x="8150" y="1611"/>
                  </a:lnTo>
                  <a:lnTo>
                    <a:pt x="8150" y="1607"/>
                  </a:lnTo>
                  <a:lnTo>
                    <a:pt x="8150" y="1576"/>
                  </a:lnTo>
                  <a:lnTo>
                    <a:pt x="8150" y="1569"/>
                  </a:lnTo>
                  <a:lnTo>
                    <a:pt x="8150" y="1537"/>
                  </a:lnTo>
                  <a:lnTo>
                    <a:pt x="8150" y="1534"/>
                  </a:lnTo>
                  <a:lnTo>
                    <a:pt x="8150" y="1506"/>
                  </a:lnTo>
                  <a:lnTo>
                    <a:pt x="8150" y="1495"/>
                  </a:lnTo>
                  <a:lnTo>
                    <a:pt x="8150" y="1471"/>
                  </a:lnTo>
                  <a:lnTo>
                    <a:pt x="8150" y="1460"/>
                  </a:lnTo>
                  <a:lnTo>
                    <a:pt x="8150" y="1439"/>
                  </a:lnTo>
                  <a:lnTo>
                    <a:pt x="8150" y="1429"/>
                  </a:lnTo>
                  <a:lnTo>
                    <a:pt x="8150" y="1408"/>
                  </a:lnTo>
                  <a:lnTo>
                    <a:pt x="8150" y="1394"/>
                  </a:lnTo>
                  <a:lnTo>
                    <a:pt x="8150" y="1376"/>
                  </a:lnTo>
                  <a:lnTo>
                    <a:pt x="8150" y="1366"/>
                  </a:lnTo>
                  <a:lnTo>
                    <a:pt x="8150" y="1348"/>
                  </a:lnTo>
                  <a:lnTo>
                    <a:pt x="8150" y="1338"/>
                  </a:lnTo>
                  <a:lnTo>
                    <a:pt x="8150" y="1324"/>
                  </a:lnTo>
                  <a:lnTo>
                    <a:pt x="8150" y="1310"/>
                  </a:lnTo>
                  <a:lnTo>
                    <a:pt x="8150" y="1299"/>
                  </a:lnTo>
                  <a:cubicBezTo>
                    <a:pt x="8150" y="1296"/>
                    <a:pt x="8150" y="1292"/>
                    <a:pt x="8147" y="1289"/>
                  </a:cubicBezTo>
                  <a:lnTo>
                    <a:pt x="8147" y="1275"/>
                  </a:lnTo>
                  <a:lnTo>
                    <a:pt x="8147" y="1268"/>
                  </a:lnTo>
                  <a:lnTo>
                    <a:pt x="8143" y="1257"/>
                  </a:lnTo>
                  <a:lnTo>
                    <a:pt x="8140" y="1246"/>
                  </a:lnTo>
                  <a:lnTo>
                    <a:pt x="8136" y="1239"/>
                  </a:lnTo>
                  <a:lnTo>
                    <a:pt x="8133" y="1232"/>
                  </a:lnTo>
                  <a:lnTo>
                    <a:pt x="8133" y="1225"/>
                  </a:lnTo>
                  <a:cubicBezTo>
                    <a:pt x="8129" y="1222"/>
                    <a:pt x="8129" y="1222"/>
                    <a:pt x="8126" y="1218"/>
                  </a:cubicBezTo>
                  <a:lnTo>
                    <a:pt x="8126" y="1215"/>
                  </a:lnTo>
                  <a:cubicBezTo>
                    <a:pt x="8122" y="1211"/>
                    <a:pt x="8119" y="1208"/>
                    <a:pt x="8119" y="1208"/>
                  </a:cubicBezTo>
                  <a:cubicBezTo>
                    <a:pt x="8003" y="1141"/>
                    <a:pt x="7919" y="823"/>
                    <a:pt x="7821" y="417"/>
                  </a:cubicBezTo>
                  <a:cubicBezTo>
                    <a:pt x="7811" y="378"/>
                    <a:pt x="7804" y="340"/>
                    <a:pt x="7793" y="301"/>
                  </a:cubicBezTo>
                  <a:lnTo>
                    <a:pt x="7793" y="298"/>
                  </a:lnTo>
                  <a:lnTo>
                    <a:pt x="7786" y="266"/>
                  </a:lnTo>
                  <a:lnTo>
                    <a:pt x="7783" y="259"/>
                  </a:lnTo>
                  <a:lnTo>
                    <a:pt x="7779" y="238"/>
                  </a:lnTo>
                  <a:lnTo>
                    <a:pt x="7776" y="224"/>
                  </a:lnTo>
                  <a:lnTo>
                    <a:pt x="7769" y="210"/>
                  </a:lnTo>
                  <a:lnTo>
                    <a:pt x="7765" y="196"/>
                  </a:lnTo>
                  <a:lnTo>
                    <a:pt x="7762" y="186"/>
                  </a:lnTo>
                  <a:lnTo>
                    <a:pt x="7758" y="179"/>
                  </a:lnTo>
                  <a:lnTo>
                    <a:pt x="7758" y="172"/>
                  </a:lnTo>
                  <a:cubicBezTo>
                    <a:pt x="7723" y="151"/>
                    <a:pt x="7604" y="144"/>
                    <a:pt x="7506" y="137"/>
                  </a:cubicBezTo>
                  <a:cubicBezTo>
                    <a:pt x="7296" y="123"/>
                    <a:pt x="7163" y="109"/>
                    <a:pt x="7114" y="35"/>
                  </a:cubicBezTo>
                  <a:cubicBezTo>
                    <a:pt x="7093" y="18"/>
                    <a:pt x="6960" y="18"/>
                    <a:pt x="6887" y="18"/>
                  </a:cubicBezTo>
                  <a:cubicBezTo>
                    <a:pt x="6874" y="18"/>
                    <a:pt x="6861" y="19"/>
                    <a:pt x="6849" y="19"/>
                  </a:cubicBezTo>
                  <a:cubicBezTo>
                    <a:pt x="6788" y="19"/>
                    <a:pt x="6728" y="12"/>
                    <a:pt x="66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09" name="Google Shape;3309;p71"/>
            <p:cNvSpPr/>
            <p:nvPr/>
          </p:nvSpPr>
          <p:spPr>
            <a:xfrm>
              <a:off x="2185707" y="22668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10" name="Google Shape;3310;p71"/>
            <p:cNvSpPr/>
            <p:nvPr/>
          </p:nvSpPr>
          <p:spPr>
            <a:xfrm>
              <a:off x="2169780" y="2264023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7"/>
                  </a:moveTo>
                  <a:cubicBezTo>
                    <a:pt x="8" y="7"/>
                    <a:pt x="15" y="4"/>
                    <a:pt x="22" y="0"/>
                  </a:cubicBezTo>
                  <a:cubicBezTo>
                    <a:pt x="15" y="4"/>
                    <a:pt x="8" y="7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11" name="Google Shape;3311;p71"/>
            <p:cNvSpPr/>
            <p:nvPr/>
          </p:nvSpPr>
          <p:spPr>
            <a:xfrm>
              <a:off x="2182435" y="2266725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12" name="Google Shape;3312;p71"/>
            <p:cNvSpPr/>
            <p:nvPr/>
          </p:nvSpPr>
          <p:spPr>
            <a:xfrm>
              <a:off x="2184336" y="22668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13" name="Google Shape;3313;p71"/>
            <p:cNvSpPr/>
            <p:nvPr/>
          </p:nvSpPr>
          <p:spPr>
            <a:xfrm>
              <a:off x="2186236" y="2266779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14" name="Google Shape;3314;p71"/>
            <p:cNvSpPr/>
            <p:nvPr/>
          </p:nvSpPr>
          <p:spPr>
            <a:xfrm>
              <a:off x="2169265" y="2264159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0" y="4"/>
                  </a:moveTo>
                  <a:cubicBezTo>
                    <a:pt x="11" y="4"/>
                    <a:pt x="18" y="1"/>
                    <a:pt x="28" y="1"/>
                  </a:cubicBezTo>
                  <a:cubicBezTo>
                    <a:pt x="18" y="1"/>
                    <a:pt x="11" y="4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15" name="Google Shape;3315;p71"/>
            <p:cNvSpPr/>
            <p:nvPr/>
          </p:nvSpPr>
          <p:spPr>
            <a:xfrm>
              <a:off x="2168640" y="2264213"/>
              <a:ext cx="543" cy="41"/>
            </a:xfrm>
            <a:custGeom>
              <a:avLst/>
              <a:gdLst/>
              <a:ahLst/>
              <a:cxnLst/>
              <a:rect l="l" t="t" r="r" b="b"/>
              <a:pathLst>
                <a:path w="40" h="3" extrusionOk="0">
                  <a:moveTo>
                    <a:pt x="1" y="0"/>
                  </a:moveTo>
                  <a:cubicBezTo>
                    <a:pt x="10" y="2"/>
                    <a:pt x="17" y="3"/>
                    <a:pt x="23" y="3"/>
                  </a:cubicBezTo>
                  <a:cubicBezTo>
                    <a:pt x="29" y="3"/>
                    <a:pt x="34" y="2"/>
                    <a:pt x="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16" name="Google Shape;3316;p71"/>
            <p:cNvSpPr/>
            <p:nvPr/>
          </p:nvSpPr>
          <p:spPr>
            <a:xfrm>
              <a:off x="2170161" y="2262883"/>
              <a:ext cx="869" cy="1100"/>
            </a:xfrm>
            <a:custGeom>
              <a:avLst/>
              <a:gdLst/>
              <a:ahLst/>
              <a:cxnLst/>
              <a:rect l="l" t="t" r="r" b="b"/>
              <a:pathLst>
                <a:path w="64" h="81" extrusionOk="0">
                  <a:moveTo>
                    <a:pt x="64" y="0"/>
                  </a:moveTo>
                  <a:cubicBezTo>
                    <a:pt x="57" y="25"/>
                    <a:pt x="46" y="46"/>
                    <a:pt x="29" y="63"/>
                  </a:cubicBezTo>
                  <a:cubicBezTo>
                    <a:pt x="18" y="70"/>
                    <a:pt x="11" y="77"/>
                    <a:pt x="1" y="81"/>
                  </a:cubicBezTo>
                  <a:cubicBezTo>
                    <a:pt x="11" y="77"/>
                    <a:pt x="18" y="70"/>
                    <a:pt x="29" y="63"/>
                  </a:cubicBezTo>
                  <a:cubicBezTo>
                    <a:pt x="46" y="46"/>
                    <a:pt x="57" y="25"/>
                    <a:pt x="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17" name="Google Shape;3317;p71"/>
            <p:cNvSpPr/>
            <p:nvPr/>
          </p:nvSpPr>
          <p:spPr>
            <a:xfrm>
              <a:off x="2188178" y="226601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18" name="Google Shape;3318;p71"/>
            <p:cNvSpPr/>
            <p:nvPr/>
          </p:nvSpPr>
          <p:spPr>
            <a:xfrm>
              <a:off x="2187893" y="226625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19" name="Google Shape;3319;p71"/>
            <p:cNvSpPr/>
            <p:nvPr/>
          </p:nvSpPr>
          <p:spPr>
            <a:xfrm>
              <a:off x="2187608" y="226644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20" name="Google Shape;3320;p71"/>
            <p:cNvSpPr/>
            <p:nvPr/>
          </p:nvSpPr>
          <p:spPr>
            <a:xfrm>
              <a:off x="2186712" y="226672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21" name="Google Shape;3321;p71"/>
            <p:cNvSpPr/>
            <p:nvPr/>
          </p:nvSpPr>
          <p:spPr>
            <a:xfrm>
              <a:off x="2259012" y="2212062"/>
              <a:ext cx="14840" cy="2349"/>
            </a:xfrm>
            <a:custGeom>
              <a:avLst/>
              <a:gdLst/>
              <a:ahLst/>
              <a:cxnLst/>
              <a:rect l="l" t="t" r="r" b="b"/>
              <a:pathLst>
                <a:path w="1093" h="173" extrusionOk="0">
                  <a:moveTo>
                    <a:pt x="221" y="15"/>
                  </a:moveTo>
                  <a:cubicBezTo>
                    <a:pt x="221" y="15"/>
                    <a:pt x="221" y="15"/>
                    <a:pt x="221" y="15"/>
                  </a:cubicBezTo>
                  <a:lnTo>
                    <a:pt x="221" y="15"/>
                  </a:lnTo>
                  <a:cubicBezTo>
                    <a:pt x="221" y="15"/>
                    <a:pt x="221" y="15"/>
                    <a:pt x="221" y="15"/>
                  </a:cubicBezTo>
                  <a:lnTo>
                    <a:pt x="221" y="15"/>
                  </a:lnTo>
                  <a:cubicBezTo>
                    <a:pt x="221" y="15"/>
                    <a:pt x="221" y="15"/>
                    <a:pt x="221" y="15"/>
                  </a:cubicBezTo>
                  <a:close/>
                  <a:moveTo>
                    <a:pt x="0" y="1"/>
                  </a:moveTo>
                  <a:cubicBezTo>
                    <a:pt x="51" y="11"/>
                    <a:pt x="105" y="17"/>
                    <a:pt x="158" y="17"/>
                  </a:cubicBezTo>
                  <a:cubicBezTo>
                    <a:pt x="159" y="17"/>
                    <a:pt x="159" y="17"/>
                    <a:pt x="159" y="17"/>
                  </a:cubicBezTo>
                  <a:lnTo>
                    <a:pt x="159" y="17"/>
                  </a:lnTo>
                  <a:cubicBezTo>
                    <a:pt x="160" y="17"/>
                    <a:pt x="160" y="17"/>
                    <a:pt x="161" y="17"/>
                  </a:cubicBezTo>
                  <a:cubicBezTo>
                    <a:pt x="181" y="17"/>
                    <a:pt x="201" y="17"/>
                    <a:pt x="221" y="15"/>
                  </a:cubicBezTo>
                  <a:lnTo>
                    <a:pt x="221" y="15"/>
                  </a:lnTo>
                  <a:cubicBezTo>
                    <a:pt x="219" y="15"/>
                    <a:pt x="218" y="15"/>
                    <a:pt x="217" y="15"/>
                  </a:cubicBezTo>
                  <a:cubicBezTo>
                    <a:pt x="198" y="17"/>
                    <a:pt x="179" y="17"/>
                    <a:pt x="159" y="17"/>
                  </a:cubicBezTo>
                  <a:lnTo>
                    <a:pt x="159" y="17"/>
                  </a:lnTo>
                  <a:cubicBezTo>
                    <a:pt x="105" y="17"/>
                    <a:pt x="51" y="11"/>
                    <a:pt x="0" y="1"/>
                  </a:cubicBezTo>
                  <a:close/>
                  <a:moveTo>
                    <a:pt x="221" y="15"/>
                  </a:moveTo>
                  <a:cubicBezTo>
                    <a:pt x="290" y="15"/>
                    <a:pt x="417" y="18"/>
                    <a:pt x="446" y="34"/>
                  </a:cubicBezTo>
                  <a:lnTo>
                    <a:pt x="446" y="34"/>
                  </a:lnTo>
                  <a:cubicBezTo>
                    <a:pt x="446" y="34"/>
                    <a:pt x="445" y="33"/>
                    <a:pt x="445" y="32"/>
                  </a:cubicBezTo>
                  <a:cubicBezTo>
                    <a:pt x="424" y="15"/>
                    <a:pt x="296" y="15"/>
                    <a:pt x="221" y="15"/>
                  </a:cubicBezTo>
                  <a:close/>
                  <a:moveTo>
                    <a:pt x="446" y="34"/>
                  </a:moveTo>
                  <a:lnTo>
                    <a:pt x="446" y="34"/>
                  </a:lnTo>
                  <a:cubicBezTo>
                    <a:pt x="451" y="41"/>
                    <a:pt x="456" y="47"/>
                    <a:pt x="461" y="53"/>
                  </a:cubicBezTo>
                  <a:lnTo>
                    <a:pt x="461" y="53"/>
                  </a:lnTo>
                  <a:cubicBezTo>
                    <a:pt x="456" y="48"/>
                    <a:pt x="452" y="42"/>
                    <a:pt x="448" y="36"/>
                  </a:cubicBezTo>
                  <a:cubicBezTo>
                    <a:pt x="448" y="35"/>
                    <a:pt x="447" y="35"/>
                    <a:pt x="446" y="34"/>
                  </a:cubicBezTo>
                  <a:close/>
                  <a:moveTo>
                    <a:pt x="461" y="53"/>
                  </a:moveTo>
                  <a:cubicBezTo>
                    <a:pt x="515" y="110"/>
                    <a:pt x="637" y="124"/>
                    <a:pt x="823" y="136"/>
                  </a:cubicBezTo>
                  <a:lnTo>
                    <a:pt x="823" y="136"/>
                  </a:lnTo>
                  <a:cubicBezTo>
                    <a:pt x="641" y="121"/>
                    <a:pt x="519" y="110"/>
                    <a:pt x="461" y="53"/>
                  </a:cubicBezTo>
                  <a:close/>
                  <a:moveTo>
                    <a:pt x="823" y="136"/>
                  </a:moveTo>
                  <a:cubicBezTo>
                    <a:pt x="828" y="136"/>
                    <a:pt x="832" y="137"/>
                    <a:pt x="837" y="137"/>
                  </a:cubicBezTo>
                  <a:cubicBezTo>
                    <a:pt x="869" y="140"/>
                    <a:pt x="904" y="142"/>
                    <a:pt x="937" y="145"/>
                  </a:cubicBezTo>
                  <a:lnTo>
                    <a:pt x="937" y="145"/>
                  </a:lnTo>
                  <a:cubicBezTo>
                    <a:pt x="904" y="141"/>
                    <a:pt x="872" y="139"/>
                    <a:pt x="840" y="137"/>
                  </a:cubicBezTo>
                  <a:cubicBezTo>
                    <a:pt x="834" y="137"/>
                    <a:pt x="829" y="136"/>
                    <a:pt x="823" y="136"/>
                  </a:cubicBezTo>
                  <a:close/>
                  <a:moveTo>
                    <a:pt x="937" y="145"/>
                  </a:moveTo>
                  <a:cubicBezTo>
                    <a:pt x="986" y="150"/>
                    <a:pt x="1036" y="158"/>
                    <a:pt x="1084" y="169"/>
                  </a:cubicBezTo>
                  <a:lnTo>
                    <a:pt x="1084" y="169"/>
                  </a:lnTo>
                  <a:cubicBezTo>
                    <a:pt x="1055" y="157"/>
                    <a:pt x="998" y="150"/>
                    <a:pt x="937" y="145"/>
                  </a:cubicBezTo>
                  <a:close/>
                  <a:moveTo>
                    <a:pt x="1084" y="169"/>
                  </a:moveTo>
                  <a:cubicBezTo>
                    <a:pt x="1086" y="169"/>
                    <a:pt x="1087" y="170"/>
                    <a:pt x="1088" y="170"/>
                  </a:cubicBezTo>
                  <a:lnTo>
                    <a:pt x="1088" y="170"/>
                  </a:lnTo>
                  <a:lnTo>
                    <a:pt x="1085" y="169"/>
                  </a:lnTo>
                  <a:cubicBezTo>
                    <a:pt x="1085" y="169"/>
                    <a:pt x="1085" y="169"/>
                    <a:pt x="1084" y="169"/>
                  </a:cubicBezTo>
                  <a:close/>
                  <a:moveTo>
                    <a:pt x="1088" y="170"/>
                  </a:moveTo>
                  <a:lnTo>
                    <a:pt x="1092" y="172"/>
                  </a:lnTo>
                  <a:cubicBezTo>
                    <a:pt x="1091" y="172"/>
                    <a:pt x="1090" y="171"/>
                    <a:pt x="1088" y="1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22" name="Google Shape;3322;p71"/>
            <p:cNvSpPr/>
            <p:nvPr/>
          </p:nvSpPr>
          <p:spPr>
            <a:xfrm>
              <a:off x="2201728" y="225032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23" name="Google Shape;3323;p71"/>
            <p:cNvSpPr/>
            <p:nvPr/>
          </p:nvSpPr>
          <p:spPr>
            <a:xfrm>
              <a:off x="2193881" y="223488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24" name="Google Shape;3324;p71"/>
            <p:cNvSpPr/>
            <p:nvPr/>
          </p:nvSpPr>
          <p:spPr>
            <a:xfrm>
              <a:off x="2203113" y="225041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25" name="Google Shape;3325;p71"/>
            <p:cNvSpPr/>
            <p:nvPr/>
          </p:nvSpPr>
          <p:spPr>
            <a:xfrm>
              <a:off x="2195021" y="22356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26" name="Google Shape;3326;p71"/>
            <p:cNvSpPr/>
            <p:nvPr/>
          </p:nvSpPr>
          <p:spPr>
            <a:xfrm>
              <a:off x="2195211" y="22359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27" name="Google Shape;3327;p71"/>
            <p:cNvSpPr/>
            <p:nvPr/>
          </p:nvSpPr>
          <p:spPr>
            <a:xfrm>
              <a:off x="2200927" y="2250228"/>
              <a:ext cx="95" cy="14"/>
            </a:xfrm>
            <a:custGeom>
              <a:avLst/>
              <a:gdLst/>
              <a:ahLst/>
              <a:cxnLst/>
              <a:rect l="l" t="t" r="r" b="b"/>
              <a:pathLst>
                <a:path w="7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28" name="Google Shape;3328;p71"/>
            <p:cNvSpPr/>
            <p:nvPr/>
          </p:nvSpPr>
          <p:spPr>
            <a:xfrm>
              <a:off x="2194600" y="223536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29" name="Google Shape;3329;p71"/>
            <p:cNvSpPr/>
            <p:nvPr/>
          </p:nvSpPr>
          <p:spPr>
            <a:xfrm>
              <a:off x="2194315" y="2235117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30" name="Google Shape;3330;p71"/>
            <p:cNvSpPr/>
            <p:nvPr/>
          </p:nvSpPr>
          <p:spPr>
            <a:xfrm>
              <a:off x="2203588" y="225041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31" name="Google Shape;3331;p71"/>
            <p:cNvSpPr/>
            <p:nvPr/>
          </p:nvSpPr>
          <p:spPr>
            <a:xfrm>
              <a:off x="2195116" y="22358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32" name="Google Shape;3332;p71"/>
            <p:cNvSpPr/>
            <p:nvPr/>
          </p:nvSpPr>
          <p:spPr>
            <a:xfrm>
              <a:off x="2194831" y="2235497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33" name="Google Shape;3333;p71"/>
            <p:cNvSpPr/>
            <p:nvPr/>
          </p:nvSpPr>
          <p:spPr>
            <a:xfrm>
              <a:off x="2206005" y="2249468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34" name="Google Shape;3334;p71"/>
            <p:cNvSpPr/>
            <p:nvPr/>
          </p:nvSpPr>
          <p:spPr>
            <a:xfrm>
              <a:off x="2205625" y="224975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35" name="Google Shape;3335;p71"/>
            <p:cNvSpPr/>
            <p:nvPr/>
          </p:nvSpPr>
          <p:spPr>
            <a:xfrm>
              <a:off x="2258102" y="221329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36" name="Google Shape;3336;p71"/>
            <p:cNvSpPr/>
            <p:nvPr/>
          </p:nvSpPr>
          <p:spPr>
            <a:xfrm>
              <a:off x="2257722" y="2213732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37" name="Google Shape;3337;p71"/>
            <p:cNvSpPr/>
            <p:nvPr/>
          </p:nvSpPr>
          <p:spPr>
            <a:xfrm>
              <a:off x="2257152" y="221453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38" name="Google Shape;3338;p71"/>
            <p:cNvSpPr/>
            <p:nvPr/>
          </p:nvSpPr>
          <p:spPr>
            <a:xfrm>
              <a:off x="2257437" y="2214153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39" name="Google Shape;3339;p71"/>
            <p:cNvSpPr/>
            <p:nvPr/>
          </p:nvSpPr>
          <p:spPr>
            <a:xfrm>
              <a:off x="2258482" y="2212687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40" name="Google Shape;3340;p71"/>
            <p:cNvSpPr/>
            <p:nvPr/>
          </p:nvSpPr>
          <p:spPr>
            <a:xfrm>
              <a:off x="2204865" y="225013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41" name="Google Shape;3341;p71"/>
            <p:cNvSpPr/>
            <p:nvPr/>
          </p:nvSpPr>
          <p:spPr>
            <a:xfrm>
              <a:off x="2258822" y="221221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42" name="Google Shape;3342;p71"/>
            <p:cNvSpPr/>
            <p:nvPr/>
          </p:nvSpPr>
          <p:spPr>
            <a:xfrm>
              <a:off x="2193460" y="22346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43" name="Google Shape;3343;p71"/>
            <p:cNvSpPr/>
            <p:nvPr/>
          </p:nvSpPr>
          <p:spPr>
            <a:xfrm>
              <a:off x="2205245" y="224994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44" name="Google Shape;3344;p71"/>
            <p:cNvSpPr/>
            <p:nvPr/>
          </p:nvSpPr>
          <p:spPr>
            <a:xfrm>
              <a:off x="2204485" y="225028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45" name="Google Shape;3345;p71"/>
            <p:cNvSpPr/>
            <p:nvPr/>
          </p:nvSpPr>
          <p:spPr>
            <a:xfrm>
              <a:off x="2278916" y="2252890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46" name="Google Shape;3346;p71"/>
            <p:cNvSpPr/>
            <p:nvPr/>
          </p:nvSpPr>
          <p:spPr>
            <a:xfrm>
              <a:off x="2279256" y="2252659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cubicBezTo>
                    <a:pt x="4" y="11"/>
                    <a:pt x="11" y="7"/>
                    <a:pt x="14" y="0"/>
                  </a:cubicBezTo>
                  <a:cubicBezTo>
                    <a:pt x="11" y="7"/>
                    <a:pt x="4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47" name="Google Shape;3347;p71"/>
            <p:cNvSpPr/>
            <p:nvPr/>
          </p:nvSpPr>
          <p:spPr>
            <a:xfrm>
              <a:off x="2279772" y="2251994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21"/>
                  </a:moveTo>
                  <a:cubicBezTo>
                    <a:pt x="4" y="14"/>
                    <a:pt x="8" y="7"/>
                    <a:pt x="11" y="0"/>
                  </a:cubicBezTo>
                  <a:cubicBezTo>
                    <a:pt x="8" y="7"/>
                    <a:pt x="4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48" name="Google Shape;3348;p71"/>
            <p:cNvSpPr/>
            <p:nvPr/>
          </p:nvSpPr>
          <p:spPr>
            <a:xfrm>
              <a:off x="2279541" y="2252319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1"/>
                  </a:moveTo>
                  <a:cubicBezTo>
                    <a:pt x="11" y="8"/>
                    <a:pt x="4" y="15"/>
                    <a:pt x="0" y="22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49" name="Google Shape;3349;p71"/>
            <p:cNvSpPr/>
            <p:nvPr/>
          </p:nvSpPr>
          <p:spPr>
            <a:xfrm>
              <a:off x="2276445" y="22536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50" name="Google Shape;3350;p71"/>
            <p:cNvSpPr/>
            <p:nvPr/>
          </p:nvSpPr>
          <p:spPr>
            <a:xfrm>
              <a:off x="2280301" y="22507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51" name="Google Shape;3351;p71"/>
            <p:cNvSpPr/>
            <p:nvPr/>
          </p:nvSpPr>
          <p:spPr>
            <a:xfrm>
              <a:off x="2280111" y="2251043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0" y="32"/>
                  </a:moveTo>
                  <a:cubicBezTo>
                    <a:pt x="4" y="21"/>
                    <a:pt x="7" y="11"/>
                    <a:pt x="7" y="0"/>
                  </a:cubicBezTo>
                  <a:cubicBezTo>
                    <a:pt x="7" y="11"/>
                    <a:pt x="4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52" name="Google Shape;3352;p71"/>
            <p:cNvSpPr/>
            <p:nvPr/>
          </p:nvSpPr>
          <p:spPr>
            <a:xfrm>
              <a:off x="2279962" y="2251613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1"/>
                  </a:moveTo>
                  <a:cubicBezTo>
                    <a:pt x="4" y="14"/>
                    <a:pt x="4" y="7"/>
                    <a:pt x="8" y="0"/>
                  </a:cubicBezTo>
                  <a:cubicBezTo>
                    <a:pt x="4" y="7"/>
                    <a:pt x="4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53" name="Google Shape;3353;p71"/>
            <p:cNvSpPr/>
            <p:nvPr/>
          </p:nvSpPr>
          <p:spPr>
            <a:xfrm>
              <a:off x="2278536" y="2253134"/>
              <a:ext cx="353" cy="149"/>
            </a:xfrm>
            <a:custGeom>
              <a:avLst/>
              <a:gdLst/>
              <a:ahLst/>
              <a:cxnLst/>
              <a:rect l="l" t="t" r="r" b="b"/>
              <a:pathLst>
                <a:path w="26" h="11" extrusionOk="0">
                  <a:moveTo>
                    <a:pt x="1" y="11"/>
                  </a:moveTo>
                  <a:cubicBezTo>
                    <a:pt x="8" y="7"/>
                    <a:pt x="15" y="4"/>
                    <a:pt x="25" y="0"/>
                  </a:cubicBezTo>
                  <a:cubicBezTo>
                    <a:pt x="15" y="4"/>
                    <a:pt x="8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54" name="Google Shape;3354;p71"/>
            <p:cNvSpPr/>
            <p:nvPr/>
          </p:nvSpPr>
          <p:spPr>
            <a:xfrm>
              <a:off x="2276119" y="223958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55" name="Google Shape;3355;p71"/>
            <p:cNvSpPr/>
            <p:nvPr/>
          </p:nvSpPr>
          <p:spPr>
            <a:xfrm>
              <a:off x="2277111" y="223986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56" name="Google Shape;3356;p71"/>
            <p:cNvSpPr/>
            <p:nvPr/>
          </p:nvSpPr>
          <p:spPr>
            <a:xfrm>
              <a:off x="2276595" y="2239679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57" name="Google Shape;3357;p71"/>
            <p:cNvSpPr/>
            <p:nvPr/>
          </p:nvSpPr>
          <p:spPr>
            <a:xfrm>
              <a:off x="2277735" y="224015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58" name="Google Shape;3358;p71"/>
            <p:cNvSpPr/>
            <p:nvPr/>
          </p:nvSpPr>
          <p:spPr>
            <a:xfrm>
              <a:off x="2278210" y="2240439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59" name="Google Shape;3359;p71"/>
            <p:cNvSpPr/>
            <p:nvPr/>
          </p:nvSpPr>
          <p:spPr>
            <a:xfrm>
              <a:off x="2278726" y="2240779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60" name="Google Shape;3360;p71"/>
            <p:cNvSpPr/>
            <p:nvPr/>
          </p:nvSpPr>
          <p:spPr>
            <a:xfrm>
              <a:off x="2278210" y="2253270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1"/>
                  </a:moveTo>
                  <a:cubicBezTo>
                    <a:pt x="14" y="4"/>
                    <a:pt x="7" y="4"/>
                    <a:pt x="0" y="8"/>
                  </a:cubicBezTo>
                  <a:cubicBezTo>
                    <a:pt x="7" y="4"/>
                    <a:pt x="18" y="4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61" name="Google Shape;3361;p71"/>
            <p:cNvSpPr/>
            <p:nvPr/>
          </p:nvSpPr>
          <p:spPr>
            <a:xfrm>
              <a:off x="2277396" y="2253460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62" name="Google Shape;3362;p71"/>
            <p:cNvSpPr/>
            <p:nvPr/>
          </p:nvSpPr>
          <p:spPr>
            <a:xfrm>
              <a:off x="2276921" y="2253514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1" y="4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63" name="Google Shape;3363;p71"/>
            <p:cNvSpPr/>
            <p:nvPr/>
          </p:nvSpPr>
          <p:spPr>
            <a:xfrm>
              <a:off x="2277776" y="2253419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1" y="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64" name="Google Shape;3364;p71"/>
            <p:cNvSpPr/>
            <p:nvPr/>
          </p:nvSpPr>
          <p:spPr>
            <a:xfrm>
              <a:off x="2276595" y="225360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65" name="Google Shape;3365;p71"/>
            <p:cNvSpPr/>
            <p:nvPr/>
          </p:nvSpPr>
          <p:spPr>
            <a:xfrm>
              <a:off x="2275644" y="22535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66" name="Google Shape;3366;p71"/>
            <p:cNvSpPr/>
            <p:nvPr/>
          </p:nvSpPr>
          <p:spPr>
            <a:xfrm>
              <a:off x="2252019" y="2279556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11" y="1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67" name="Google Shape;3367;p71"/>
            <p:cNvSpPr/>
            <p:nvPr/>
          </p:nvSpPr>
          <p:spPr>
            <a:xfrm>
              <a:off x="2252155" y="2275999"/>
              <a:ext cx="1589" cy="3476"/>
            </a:xfrm>
            <a:custGeom>
              <a:avLst/>
              <a:gdLst/>
              <a:ahLst/>
              <a:cxnLst/>
              <a:rect l="l" t="t" r="r" b="b"/>
              <a:pathLst>
                <a:path w="117" h="256" extrusionOk="0">
                  <a:moveTo>
                    <a:pt x="116" y="0"/>
                  </a:moveTo>
                  <a:lnTo>
                    <a:pt x="116" y="0"/>
                  </a:lnTo>
                  <a:cubicBezTo>
                    <a:pt x="71" y="95"/>
                    <a:pt x="25" y="203"/>
                    <a:pt x="1" y="256"/>
                  </a:cubicBezTo>
                  <a:cubicBezTo>
                    <a:pt x="25" y="203"/>
                    <a:pt x="74" y="95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68" name="Google Shape;3368;p71"/>
            <p:cNvSpPr/>
            <p:nvPr/>
          </p:nvSpPr>
          <p:spPr>
            <a:xfrm>
              <a:off x="2256867" y="2263589"/>
              <a:ext cx="1589" cy="1494"/>
            </a:xfrm>
            <a:custGeom>
              <a:avLst/>
              <a:gdLst/>
              <a:ahLst/>
              <a:cxnLst/>
              <a:rect l="l" t="t" r="r" b="b"/>
              <a:pathLst>
                <a:path w="117" h="110" extrusionOk="0">
                  <a:moveTo>
                    <a:pt x="116" y="109"/>
                  </a:moveTo>
                  <a:cubicBezTo>
                    <a:pt x="74" y="74"/>
                    <a:pt x="36" y="39"/>
                    <a:pt x="0" y="1"/>
                  </a:cubicBezTo>
                  <a:cubicBezTo>
                    <a:pt x="36" y="39"/>
                    <a:pt x="74" y="74"/>
                    <a:pt x="116" y="10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69" name="Google Shape;3369;p71"/>
            <p:cNvSpPr/>
            <p:nvPr/>
          </p:nvSpPr>
          <p:spPr>
            <a:xfrm>
              <a:off x="2136461" y="2088588"/>
              <a:ext cx="84819" cy="89883"/>
            </a:xfrm>
            <a:custGeom>
              <a:avLst/>
              <a:gdLst/>
              <a:ahLst/>
              <a:cxnLst/>
              <a:rect l="l" t="t" r="r" b="b"/>
              <a:pathLst>
                <a:path w="6247" h="6620" extrusionOk="0">
                  <a:moveTo>
                    <a:pt x="1218" y="0"/>
                  </a:moveTo>
                  <a:cubicBezTo>
                    <a:pt x="955" y="0"/>
                    <a:pt x="738" y="3"/>
                    <a:pt x="663" y="10"/>
                  </a:cubicBezTo>
                  <a:lnTo>
                    <a:pt x="638" y="10"/>
                  </a:lnTo>
                  <a:lnTo>
                    <a:pt x="628" y="14"/>
                  </a:lnTo>
                  <a:lnTo>
                    <a:pt x="624" y="14"/>
                  </a:lnTo>
                  <a:lnTo>
                    <a:pt x="607" y="21"/>
                  </a:lnTo>
                  <a:lnTo>
                    <a:pt x="603" y="21"/>
                  </a:lnTo>
                  <a:lnTo>
                    <a:pt x="582" y="31"/>
                  </a:lnTo>
                  <a:lnTo>
                    <a:pt x="579" y="35"/>
                  </a:lnTo>
                  <a:lnTo>
                    <a:pt x="550" y="49"/>
                  </a:lnTo>
                  <a:lnTo>
                    <a:pt x="543" y="52"/>
                  </a:lnTo>
                  <a:lnTo>
                    <a:pt x="512" y="70"/>
                  </a:lnTo>
                  <a:lnTo>
                    <a:pt x="505" y="73"/>
                  </a:lnTo>
                  <a:lnTo>
                    <a:pt x="463" y="101"/>
                  </a:lnTo>
                  <a:lnTo>
                    <a:pt x="459" y="105"/>
                  </a:lnTo>
                  <a:lnTo>
                    <a:pt x="414" y="133"/>
                  </a:lnTo>
                  <a:lnTo>
                    <a:pt x="407" y="136"/>
                  </a:lnTo>
                  <a:cubicBezTo>
                    <a:pt x="505" y="469"/>
                    <a:pt x="747" y="969"/>
                    <a:pt x="841" y="1165"/>
                  </a:cubicBezTo>
                  <a:lnTo>
                    <a:pt x="869" y="1225"/>
                  </a:lnTo>
                  <a:cubicBezTo>
                    <a:pt x="922" y="1330"/>
                    <a:pt x="887" y="1428"/>
                    <a:pt x="852" y="1529"/>
                  </a:cubicBezTo>
                  <a:cubicBezTo>
                    <a:pt x="813" y="1624"/>
                    <a:pt x="792" y="1725"/>
                    <a:pt x="789" y="1827"/>
                  </a:cubicBezTo>
                  <a:cubicBezTo>
                    <a:pt x="789" y="1960"/>
                    <a:pt x="869" y="2167"/>
                    <a:pt x="946" y="2363"/>
                  </a:cubicBezTo>
                  <a:cubicBezTo>
                    <a:pt x="1027" y="2573"/>
                    <a:pt x="1111" y="2790"/>
                    <a:pt x="1128" y="2968"/>
                  </a:cubicBezTo>
                  <a:cubicBezTo>
                    <a:pt x="1160" y="3311"/>
                    <a:pt x="967" y="3532"/>
                    <a:pt x="782" y="3745"/>
                  </a:cubicBezTo>
                  <a:lnTo>
                    <a:pt x="726" y="3812"/>
                  </a:lnTo>
                  <a:cubicBezTo>
                    <a:pt x="533" y="4032"/>
                    <a:pt x="344" y="4533"/>
                    <a:pt x="344" y="4817"/>
                  </a:cubicBezTo>
                  <a:cubicBezTo>
                    <a:pt x="344" y="5020"/>
                    <a:pt x="239" y="5212"/>
                    <a:pt x="155" y="5363"/>
                  </a:cubicBezTo>
                  <a:cubicBezTo>
                    <a:pt x="109" y="5450"/>
                    <a:pt x="57" y="5541"/>
                    <a:pt x="60" y="5580"/>
                  </a:cubicBezTo>
                  <a:cubicBezTo>
                    <a:pt x="67" y="5713"/>
                    <a:pt x="32" y="6056"/>
                    <a:pt x="1" y="6252"/>
                  </a:cubicBezTo>
                  <a:lnTo>
                    <a:pt x="46" y="6242"/>
                  </a:lnTo>
                  <a:cubicBezTo>
                    <a:pt x="95" y="6154"/>
                    <a:pt x="186" y="6098"/>
                    <a:pt x="284" y="6094"/>
                  </a:cubicBezTo>
                  <a:cubicBezTo>
                    <a:pt x="354" y="6094"/>
                    <a:pt x="414" y="6136"/>
                    <a:pt x="438" y="6199"/>
                  </a:cubicBezTo>
                  <a:cubicBezTo>
                    <a:pt x="442" y="6210"/>
                    <a:pt x="445" y="6217"/>
                    <a:pt x="452" y="6224"/>
                  </a:cubicBezTo>
                  <a:cubicBezTo>
                    <a:pt x="470" y="6221"/>
                    <a:pt x="487" y="6217"/>
                    <a:pt x="505" y="6210"/>
                  </a:cubicBezTo>
                  <a:cubicBezTo>
                    <a:pt x="604" y="6167"/>
                    <a:pt x="696" y="6146"/>
                    <a:pt x="784" y="6146"/>
                  </a:cubicBezTo>
                  <a:cubicBezTo>
                    <a:pt x="890" y="6146"/>
                    <a:pt x="990" y="6178"/>
                    <a:pt x="1086" y="6242"/>
                  </a:cubicBezTo>
                  <a:cubicBezTo>
                    <a:pt x="1244" y="6347"/>
                    <a:pt x="1373" y="6368"/>
                    <a:pt x="1541" y="6368"/>
                  </a:cubicBezTo>
                  <a:lnTo>
                    <a:pt x="3456" y="6368"/>
                  </a:lnTo>
                  <a:lnTo>
                    <a:pt x="3645" y="6557"/>
                  </a:lnTo>
                  <a:lnTo>
                    <a:pt x="4573" y="6557"/>
                  </a:lnTo>
                  <a:lnTo>
                    <a:pt x="4622" y="6560"/>
                  </a:lnTo>
                  <a:lnTo>
                    <a:pt x="4629" y="6560"/>
                  </a:lnTo>
                  <a:lnTo>
                    <a:pt x="4678" y="6564"/>
                  </a:lnTo>
                  <a:lnTo>
                    <a:pt x="4692" y="6564"/>
                  </a:lnTo>
                  <a:lnTo>
                    <a:pt x="4734" y="6567"/>
                  </a:lnTo>
                  <a:lnTo>
                    <a:pt x="4745" y="6567"/>
                  </a:lnTo>
                  <a:lnTo>
                    <a:pt x="4780" y="6574"/>
                  </a:lnTo>
                  <a:lnTo>
                    <a:pt x="4787" y="6574"/>
                  </a:lnTo>
                  <a:cubicBezTo>
                    <a:pt x="4797" y="6578"/>
                    <a:pt x="4811" y="6578"/>
                    <a:pt x="4818" y="6581"/>
                  </a:cubicBezTo>
                  <a:lnTo>
                    <a:pt x="4825" y="6581"/>
                  </a:lnTo>
                  <a:cubicBezTo>
                    <a:pt x="4836" y="6585"/>
                    <a:pt x="4843" y="6588"/>
                    <a:pt x="4853" y="6592"/>
                  </a:cubicBezTo>
                  <a:cubicBezTo>
                    <a:pt x="4892" y="6611"/>
                    <a:pt x="4963" y="6619"/>
                    <a:pt x="5046" y="6619"/>
                  </a:cubicBezTo>
                  <a:cubicBezTo>
                    <a:pt x="5246" y="6619"/>
                    <a:pt x="5522" y="6574"/>
                    <a:pt x="5648" y="6532"/>
                  </a:cubicBezTo>
                  <a:cubicBezTo>
                    <a:pt x="5662" y="6529"/>
                    <a:pt x="5683" y="6522"/>
                    <a:pt x="5707" y="6518"/>
                  </a:cubicBezTo>
                  <a:lnTo>
                    <a:pt x="5130" y="5709"/>
                  </a:lnTo>
                  <a:lnTo>
                    <a:pt x="5130" y="5688"/>
                  </a:lnTo>
                  <a:lnTo>
                    <a:pt x="5186" y="3801"/>
                  </a:lnTo>
                  <a:lnTo>
                    <a:pt x="6036" y="3829"/>
                  </a:lnTo>
                  <a:lnTo>
                    <a:pt x="6138" y="3728"/>
                  </a:lnTo>
                  <a:lnTo>
                    <a:pt x="6246" y="2716"/>
                  </a:lnTo>
                  <a:lnTo>
                    <a:pt x="6218" y="2716"/>
                  </a:lnTo>
                  <a:cubicBezTo>
                    <a:pt x="6211" y="2720"/>
                    <a:pt x="6201" y="2723"/>
                    <a:pt x="6194" y="2727"/>
                  </a:cubicBezTo>
                  <a:cubicBezTo>
                    <a:pt x="6088" y="2772"/>
                    <a:pt x="5992" y="2783"/>
                    <a:pt x="5897" y="2783"/>
                  </a:cubicBezTo>
                  <a:cubicBezTo>
                    <a:pt x="5859" y="2783"/>
                    <a:pt x="5822" y="2781"/>
                    <a:pt x="5784" y="2779"/>
                  </a:cubicBezTo>
                  <a:lnTo>
                    <a:pt x="5683" y="2779"/>
                  </a:lnTo>
                  <a:cubicBezTo>
                    <a:pt x="5630" y="2783"/>
                    <a:pt x="5581" y="2811"/>
                    <a:pt x="5546" y="2853"/>
                  </a:cubicBezTo>
                  <a:cubicBezTo>
                    <a:pt x="5517" y="2885"/>
                    <a:pt x="5475" y="2928"/>
                    <a:pt x="5412" y="2928"/>
                  </a:cubicBezTo>
                  <a:cubicBezTo>
                    <a:pt x="5400" y="2928"/>
                    <a:pt x="5388" y="2926"/>
                    <a:pt x="5375" y="2923"/>
                  </a:cubicBezTo>
                  <a:cubicBezTo>
                    <a:pt x="5228" y="2888"/>
                    <a:pt x="5280" y="2636"/>
                    <a:pt x="5319" y="2454"/>
                  </a:cubicBezTo>
                  <a:cubicBezTo>
                    <a:pt x="5322" y="2436"/>
                    <a:pt x="5326" y="2422"/>
                    <a:pt x="5329" y="2412"/>
                  </a:cubicBezTo>
                  <a:cubicBezTo>
                    <a:pt x="5343" y="2331"/>
                    <a:pt x="5207" y="2135"/>
                    <a:pt x="5084" y="2037"/>
                  </a:cubicBezTo>
                  <a:cubicBezTo>
                    <a:pt x="4990" y="1963"/>
                    <a:pt x="5025" y="1788"/>
                    <a:pt x="5095" y="1512"/>
                  </a:cubicBezTo>
                  <a:cubicBezTo>
                    <a:pt x="5119" y="1424"/>
                    <a:pt x="5151" y="1288"/>
                    <a:pt x="5147" y="1249"/>
                  </a:cubicBezTo>
                  <a:cubicBezTo>
                    <a:pt x="5060" y="1151"/>
                    <a:pt x="5039" y="938"/>
                    <a:pt x="5035" y="801"/>
                  </a:cubicBezTo>
                  <a:lnTo>
                    <a:pt x="5035" y="773"/>
                  </a:lnTo>
                  <a:cubicBezTo>
                    <a:pt x="5035" y="763"/>
                    <a:pt x="5035" y="752"/>
                    <a:pt x="5032" y="742"/>
                  </a:cubicBezTo>
                  <a:cubicBezTo>
                    <a:pt x="5004" y="742"/>
                    <a:pt x="4972" y="742"/>
                    <a:pt x="4941" y="749"/>
                  </a:cubicBezTo>
                  <a:cubicBezTo>
                    <a:pt x="4874" y="759"/>
                    <a:pt x="4808" y="766"/>
                    <a:pt x="4738" y="766"/>
                  </a:cubicBezTo>
                  <a:cubicBezTo>
                    <a:pt x="4534" y="766"/>
                    <a:pt x="4454" y="689"/>
                    <a:pt x="4426" y="637"/>
                  </a:cubicBezTo>
                  <a:cubicBezTo>
                    <a:pt x="4371" y="624"/>
                    <a:pt x="4287" y="611"/>
                    <a:pt x="4209" y="611"/>
                  </a:cubicBezTo>
                  <a:cubicBezTo>
                    <a:pt x="4154" y="611"/>
                    <a:pt x="4102" y="618"/>
                    <a:pt x="4065" y="637"/>
                  </a:cubicBezTo>
                  <a:cubicBezTo>
                    <a:pt x="4016" y="661"/>
                    <a:pt x="3985" y="798"/>
                    <a:pt x="3967" y="892"/>
                  </a:cubicBezTo>
                  <a:cubicBezTo>
                    <a:pt x="3943" y="1001"/>
                    <a:pt x="3929" y="1081"/>
                    <a:pt x="3873" y="1116"/>
                  </a:cubicBezTo>
                  <a:cubicBezTo>
                    <a:pt x="3858" y="1124"/>
                    <a:pt x="3841" y="1130"/>
                    <a:pt x="3822" y="1130"/>
                  </a:cubicBezTo>
                  <a:cubicBezTo>
                    <a:pt x="3815" y="1130"/>
                    <a:pt x="3807" y="1129"/>
                    <a:pt x="3799" y="1127"/>
                  </a:cubicBezTo>
                  <a:cubicBezTo>
                    <a:pt x="3787" y="1124"/>
                    <a:pt x="3770" y="1122"/>
                    <a:pt x="3748" y="1122"/>
                  </a:cubicBezTo>
                  <a:cubicBezTo>
                    <a:pt x="3640" y="1122"/>
                    <a:pt x="3422" y="1157"/>
                    <a:pt x="3204" y="1221"/>
                  </a:cubicBezTo>
                  <a:cubicBezTo>
                    <a:pt x="3151" y="1237"/>
                    <a:pt x="3104" y="1245"/>
                    <a:pt x="3061" y="1245"/>
                  </a:cubicBezTo>
                  <a:cubicBezTo>
                    <a:pt x="2850" y="1245"/>
                    <a:pt x="2755" y="1065"/>
                    <a:pt x="2665" y="847"/>
                  </a:cubicBezTo>
                  <a:cubicBezTo>
                    <a:pt x="2637" y="766"/>
                    <a:pt x="2584" y="696"/>
                    <a:pt x="2521" y="647"/>
                  </a:cubicBezTo>
                  <a:cubicBezTo>
                    <a:pt x="2451" y="588"/>
                    <a:pt x="2409" y="539"/>
                    <a:pt x="2441" y="392"/>
                  </a:cubicBezTo>
                  <a:cubicBezTo>
                    <a:pt x="2476" y="248"/>
                    <a:pt x="2402" y="80"/>
                    <a:pt x="2371" y="10"/>
                  </a:cubicBezTo>
                  <a:lnTo>
                    <a:pt x="2364" y="10"/>
                  </a:lnTo>
                  <a:cubicBezTo>
                    <a:pt x="2091" y="6"/>
                    <a:pt x="1606" y="0"/>
                    <a:pt x="12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70" name="Google Shape;3370;p71"/>
            <p:cNvSpPr/>
            <p:nvPr/>
          </p:nvSpPr>
          <p:spPr>
            <a:xfrm>
              <a:off x="2193595" y="2177277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71" name="Google Shape;3371;p71"/>
            <p:cNvSpPr/>
            <p:nvPr/>
          </p:nvSpPr>
          <p:spPr>
            <a:xfrm>
              <a:off x="2185897" y="217769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72" name="Google Shape;3372;p71"/>
            <p:cNvSpPr/>
            <p:nvPr/>
          </p:nvSpPr>
          <p:spPr>
            <a:xfrm>
              <a:off x="2200113" y="2177372"/>
              <a:ext cx="625" cy="109"/>
            </a:xfrm>
            <a:custGeom>
              <a:avLst/>
              <a:gdLst/>
              <a:ahLst/>
              <a:cxnLst/>
              <a:rect l="l" t="t" r="r" b="b"/>
              <a:pathLst>
                <a:path w="46" h="8" extrusionOk="0">
                  <a:moveTo>
                    <a:pt x="46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73" name="Google Shape;3373;p71"/>
            <p:cNvSpPr/>
            <p:nvPr/>
          </p:nvSpPr>
          <p:spPr>
            <a:xfrm>
              <a:off x="2192889" y="217731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74" name="Google Shape;3374;p71"/>
            <p:cNvSpPr/>
            <p:nvPr/>
          </p:nvSpPr>
          <p:spPr>
            <a:xfrm>
              <a:off x="2197492" y="2177277"/>
              <a:ext cx="774" cy="14"/>
            </a:xfrm>
            <a:custGeom>
              <a:avLst/>
              <a:gdLst/>
              <a:ahLst/>
              <a:cxnLst/>
              <a:rect l="l" t="t" r="r" b="b"/>
              <a:pathLst>
                <a:path w="57" h="1" extrusionOk="0">
                  <a:moveTo>
                    <a:pt x="57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75" name="Google Shape;3375;p71"/>
            <p:cNvSpPr/>
            <p:nvPr/>
          </p:nvSpPr>
          <p:spPr>
            <a:xfrm>
              <a:off x="2198497" y="2177277"/>
              <a:ext cx="679" cy="54"/>
            </a:xfrm>
            <a:custGeom>
              <a:avLst/>
              <a:gdLst/>
              <a:ahLst/>
              <a:cxnLst/>
              <a:rect l="l" t="t" r="r" b="b"/>
              <a:pathLst>
                <a:path w="50" h="4" extrusionOk="0">
                  <a:moveTo>
                    <a:pt x="49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76" name="Google Shape;3376;p71"/>
            <p:cNvSpPr/>
            <p:nvPr/>
          </p:nvSpPr>
          <p:spPr>
            <a:xfrm>
              <a:off x="2197261" y="21772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77" name="Google Shape;3377;p71"/>
            <p:cNvSpPr/>
            <p:nvPr/>
          </p:nvSpPr>
          <p:spPr>
            <a:xfrm>
              <a:off x="2195401" y="21772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78" name="Google Shape;3378;p71"/>
            <p:cNvSpPr/>
            <p:nvPr/>
          </p:nvSpPr>
          <p:spPr>
            <a:xfrm>
              <a:off x="2136421" y="2173421"/>
              <a:ext cx="679" cy="149"/>
            </a:xfrm>
            <a:custGeom>
              <a:avLst/>
              <a:gdLst/>
              <a:ahLst/>
              <a:cxnLst/>
              <a:rect l="l" t="t" r="r" b="b"/>
              <a:pathLst>
                <a:path w="50" h="11" extrusionOk="0">
                  <a:moveTo>
                    <a:pt x="0" y="11"/>
                  </a:moveTo>
                  <a:lnTo>
                    <a:pt x="4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79" name="Google Shape;3379;p71"/>
            <p:cNvSpPr/>
            <p:nvPr/>
          </p:nvSpPr>
          <p:spPr>
            <a:xfrm>
              <a:off x="2199257" y="2177317"/>
              <a:ext cx="679" cy="68"/>
            </a:xfrm>
            <a:custGeom>
              <a:avLst/>
              <a:gdLst/>
              <a:ahLst/>
              <a:cxnLst/>
              <a:rect l="l" t="t" r="r" b="b"/>
              <a:pathLst>
                <a:path w="50" h="5" extrusionOk="0">
                  <a:moveTo>
                    <a:pt x="49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80" name="Google Shape;3380;p71"/>
            <p:cNvSpPr/>
            <p:nvPr/>
          </p:nvSpPr>
          <p:spPr>
            <a:xfrm>
              <a:off x="2187852" y="217756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81" name="Google Shape;3381;p71"/>
            <p:cNvSpPr/>
            <p:nvPr/>
          </p:nvSpPr>
          <p:spPr>
            <a:xfrm>
              <a:off x="2187323" y="217760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82" name="Google Shape;3382;p71"/>
            <p:cNvSpPr/>
            <p:nvPr/>
          </p:nvSpPr>
          <p:spPr>
            <a:xfrm>
              <a:off x="2186847" y="217760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83" name="Google Shape;3383;p71"/>
            <p:cNvSpPr/>
            <p:nvPr/>
          </p:nvSpPr>
          <p:spPr>
            <a:xfrm>
              <a:off x="2200832" y="2177467"/>
              <a:ext cx="475" cy="109"/>
            </a:xfrm>
            <a:custGeom>
              <a:avLst/>
              <a:gdLst/>
              <a:ahLst/>
              <a:cxnLst/>
              <a:rect l="l" t="t" r="r" b="b"/>
              <a:pathLst>
                <a:path w="35" h="8" extrusionOk="0">
                  <a:moveTo>
                    <a:pt x="35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84" name="Google Shape;3384;p71"/>
            <p:cNvSpPr/>
            <p:nvPr/>
          </p:nvSpPr>
          <p:spPr>
            <a:xfrm>
              <a:off x="2186372" y="2177657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85" name="Google Shape;3385;p71"/>
            <p:cNvSpPr/>
            <p:nvPr/>
          </p:nvSpPr>
          <p:spPr>
            <a:xfrm>
              <a:off x="2192075" y="2177317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36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86" name="Google Shape;3386;p71"/>
            <p:cNvSpPr/>
            <p:nvPr/>
          </p:nvSpPr>
          <p:spPr>
            <a:xfrm>
              <a:off x="2191219" y="217737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87" name="Google Shape;3387;p71"/>
            <p:cNvSpPr/>
            <p:nvPr/>
          </p:nvSpPr>
          <p:spPr>
            <a:xfrm>
              <a:off x="2190513" y="217741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88" name="Google Shape;3388;p71"/>
            <p:cNvSpPr/>
            <p:nvPr/>
          </p:nvSpPr>
          <p:spPr>
            <a:xfrm>
              <a:off x="2189223" y="2177467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89" name="Google Shape;3389;p71"/>
            <p:cNvSpPr/>
            <p:nvPr/>
          </p:nvSpPr>
          <p:spPr>
            <a:xfrm>
              <a:off x="2188558" y="217750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90" name="Google Shape;3390;p71"/>
            <p:cNvSpPr/>
            <p:nvPr/>
          </p:nvSpPr>
          <p:spPr>
            <a:xfrm>
              <a:off x="2189889" y="217741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91" name="Google Shape;3391;p71"/>
            <p:cNvSpPr/>
            <p:nvPr/>
          </p:nvSpPr>
          <p:spPr>
            <a:xfrm>
              <a:off x="2194695" y="21772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92" name="Google Shape;3392;p71"/>
            <p:cNvSpPr/>
            <p:nvPr/>
          </p:nvSpPr>
          <p:spPr>
            <a:xfrm>
              <a:off x="2195971" y="21772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93" name="Google Shape;3393;p71"/>
            <p:cNvSpPr/>
            <p:nvPr/>
          </p:nvSpPr>
          <p:spPr>
            <a:xfrm>
              <a:off x="2201973" y="2177697"/>
              <a:ext cx="339" cy="163"/>
            </a:xfrm>
            <a:custGeom>
              <a:avLst/>
              <a:gdLst/>
              <a:ahLst/>
              <a:cxnLst/>
              <a:rect l="l" t="t" r="r" b="b"/>
              <a:pathLst>
                <a:path w="25" h="12" extrusionOk="0">
                  <a:moveTo>
                    <a:pt x="25" y="11"/>
                  </a:moveTo>
                  <a:cubicBezTo>
                    <a:pt x="18" y="8"/>
                    <a:pt x="7" y="4"/>
                    <a:pt x="0" y="1"/>
                  </a:cubicBezTo>
                  <a:cubicBezTo>
                    <a:pt x="7" y="4"/>
                    <a:pt x="18" y="8"/>
                    <a:pt x="25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94" name="Google Shape;3394;p71"/>
            <p:cNvSpPr/>
            <p:nvPr/>
          </p:nvSpPr>
          <p:spPr>
            <a:xfrm>
              <a:off x="2201402" y="2177562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7"/>
                  </a:moveTo>
                  <a:cubicBezTo>
                    <a:pt x="25" y="7"/>
                    <a:pt x="14" y="4"/>
                    <a:pt x="0" y="0"/>
                  </a:cubicBezTo>
                  <a:cubicBezTo>
                    <a:pt x="14" y="4"/>
                    <a:pt x="25" y="7"/>
                    <a:pt x="3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95" name="Google Shape;3395;p71"/>
            <p:cNvSpPr/>
            <p:nvPr/>
          </p:nvSpPr>
          <p:spPr>
            <a:xfrm>
              <a:off x="2207865" y="2106307"/>
              <a:ext cx="83624" cy="72463"/>
            </a:xfrm>
            <a:custGeom>
              <a:avLst/>
              <a:gdLst/>
              <a:ahLst/>
              <a:cxnLst/>
              <a:rect l="l" t="t" r="r" b="b"/>
              <a:pathLst>
                <a:path w="6159" h="5337" extrusionOk="0">
                  <a:moveTo>
                    <a:pt x="4380" y="0"/>
                  </a:moveTo>
                  <a:cubicBezTo>
                    <a:pt x="4366" y="7"/>
                    <a:pt x="4352" y="14"/>
                    <a:pt x="4334" y="21"/>
                  </a:cubicBezTo>
                  <a:lnTo>
                    <a:pt x="4327" y="25"/>
                  </a:lnTo>
                  <a:cubicBezTo>
                    <a:pt x="4310" y="32"/>
                    <a:pt x="4296" y="39"/>
                    <a:pt x="4278" y="42"/>
                  </a:cubicBezTo>
                  <a:lnTo>
                    <a:pt x="4264" y="46"/>
                  </a:lnTo>
                  <a:cubicBezTo>
                    <a:pt x="4247" y="53"/>
                    <a:pt x="4229" y="56"/>
                    <a:pt x="4208" y="60"/>
                  </a:cubicBezTo>
                  <a:lnTo>
                    <a:pt x="4194" y="60"/>
                  </a:lnTo>
                  <a:cubicBezTo>
                    <a:pt x="4177" y="63"/>
                    <a:pt x="4156" y="67"/>
                    <a:pt x="4135" y="70"/>
                  </a:cubicBezTo>
                  <a:lnTo>
                    <a:pt x="4121" y="70"/>
                  </a:lnTo>
                  <a:lnTo>
                    <a:pt x="4065" y="74"/>
                  </a:lnTo>
                  <a:lnTo>
                    <a:pt x="4044" y="74"/>
                  </a:lnTo>
                  <a:lnTo>
                    <a:pt x="3981" y="77"/>
                  </a:lnTo>
                  <a:lnTo>
                    <a:pt x="3722" y="77"/>
                  </a:lnTo>
                  <a:cubicBezTo>
                    <a:pt x="3718" y="76"/>
                    <a:pt x="3715" y="76"/>
                    <a:pt x="3712" y="76"/>
                  </a:cubicBezTo>
                  <a:cubicBezTo>
                    <a:pt x="3705" y="76"/>
                    <a:pt x="3698" y="78"/>
                    <a:pt x="3694" y="81"/>
                  </a:cubicBezTo>
                  <a:cubicBezTo>
                    <a:pt x="3687" y="112"/>
                    <a:pt x="3683" y="147"/>
                    <a:pt x="3687" y="179"/>
                  </a:cubicBezTo>
                  <a:cubicBezTo>
                    <a:pt x="3694" y="259"/>
                    <a:pt x="3697" y="361"/>
                    <a:pt x="3616" y="427"/>
                  </a:cubicBezTo>
                  <a:cubicBezTo>
                    <a:pt x="3546" y="480"/>
                    <a:pt x="3515" y="550"/>
                    <a:pt x="3518" y="585"/>
                  </a:cubicBezTo>
                  <a:cubicBezTo>
                    <a:pt x="3518" y="595"/>
                    <a:pt x="3522" y="602"/>
                    <a:pt x="3532" y="606"/>
                  </a:cubicBezTo>
                  <a:cubicBezTo>
                    <a:pt x="3634" y="658"/>
                    <a:pt x="3613" y="830"/>
                    <a:pt x="3574" y="1037"/>
                  </a:cubicBezTo>
                  <a:lnTo>
                    <a:pt x="3567" y="1079"/>
                  </a:lnTo>
                  <a:cubicBezTo>
                    <a:pt x="3557" y="1142"/>
                    <a:pt x="3546" y="1208"/>
                    <a:pt x="3543" y="1271"/>
                  </a:cubicBezTo>
                  <a:cubicBezTo>
                    <a:pt x="3543" y="1348"/>
                    <a:pt x="3504" y="1450"/>
                    <a:pt x="3466" y="1548"/>
                  </a:cubicBezTo>
                  <a:cubicBezTo>
                    <a:pt x="3438" y="1611"/>
                    <a:pt x="3417" y="1670"/>
                    <a:pt x="3406" y="1737"/>
                  </a:cubicBezTo>
                  <a:cubicBezTo>
                    <a:pt x="3445" y="1782"/>
                    <a:pt x="3480" y="1831"/>
                    <a:pt x="3508" y="1887"/>
                  </a:cubicBezTo>
                  <a:cubicBezTo>
                    <a:pt x="3571" y="1989"/>
                    <a:pt x="3655" y="2132"/>
                    <a:pt x="3739" y="2153"/>
                  </a:cubicBezTo>
                  <a:cubicBezTo>
                    <a:pt x="3755" y="2158"/>
                    <a:pt x="3770" y="2160"/>
                    <a:pt x="3784" y="2160"/>
                  </a:cubicBezTo>
                  <a:cubicBezTo>
                    <a:pt x="3848" y="2160"/>
                    <a:pt x="3901" y="2121"/>
                    <a:pt x="3953" y="2087"/>
                  </a:cubicBezTo>
                  <a:cubicBezTo>
                    <a:pt x="3988" y="2055"/>
                    <a:pt x="4033" y="2038"/>
                    <a:pt x="4082" y="2031"/>
                  </a:cubicBezTo>
                  <a:cubicBezTo>
                    <a:pt x="4222" y="2031"/>
                    <a:pt x="4222" y="2248"/>
                    <a:pt x="4222" y="2486"/>
                  </a:cubicBezTo>
                  <a:cubicBezTo>
                    <a:pt x="4226" y="2598"/>
                    <a:pt x="4180" y="2706"/>
                    <a:pt x="4096" y="2780"/>
                  </a:cubicBezTo>
                  <a:lnTo>
                    <a:pt x="4089" y="2783"/>
                  </a:lnTo>
                  <a:lnTo>
                    <a:pt x="4082" y="2787"/>
                  </a:lnTo>
                  <a:lnTo>
                    <a:pt x="4072" y="2790"/>
                  </a:lnTo>
                  <a:lnTo>
                    <a:pt x="4065" y="2790"/>
                  </a:lnTo>
                  <a:lnTo>
                    <a:pt x="4054" y="2797"/>
                  </a:lnTo>
                  <a:lnTo>
                    <a:pt x="4044" y="2797"/>
                  </a:lnTo>
                  <a:lnTo>
                    <a:pt x="4030" y="2804"/>
                  </a:lnTo>
                  <a:lnTo>
                    <a:pt x="4019" y="2804"/>
                  </a:lnTo>
                  <a:lnTo>
                    <a:pt x="3995" y="2811"/>
                  </a:lnTo>
                  <a:lnTo>
                    <a:pt x="3984" y="2811"/>
                  </a:lnTo>
                  <a:lnTo>
                    <a:pt x="3960" y="2818"/>
                  </a:lnTo>
                  <a:lnTo>
                    <a:pt x="3946" y="2822"/>
                  </a:lnTo>
                  <a:lnTo>
                    <a:pt x="3921" y="2826"/>
                  </a:lnTo>
                  <a:lnTo>
                    <a:pt x="3907" y="2826"/>
                  </a:lnTo>
                  <a:lnTo>
                    <a:pt x="3883" y="2829"/>
                  </a:lnTo>
                  <a:lnTo>
                    <a:pt x="3788" y="2829"/>
                  </a:lnTo>
                  <a:lnTo>
                    <a:pt x="3764" y="2826"/>
                  </a:lnTo>
                  <a:lnTo>
                    <a:pt x="3753" y="2826"/>
                  </a:lnTo>
                  <a:cubicBezTo>
                    <a:pt x="3743" y="2826"/>
                    <a:pt x="3732" y="2822"/>
                    <a:pt x="3722" y="2818"/>
                  </a:cubicBezTo>
                  <a:cubicBezTo>
                    <a:pt x="3711" y="2815"/>
                    <a:pt x="3701" y="2811"/>
                    <a:pt x="3694" y="2808"/>
                  </a:cubicBezTo>
                  <a:lnTo>
                    <a:pt x="3683" y="2804"/>
                  </a:lnTo>
                  <a:lnTo>
                    <a:pt x="3662" y="2794"/>
                  </a:lnTo>
                  <a:lnTo>
                    <a:pt x="3655" y="2790"/>
                  </a:lnTo>
                  <a:cubicBezTo>
                    <a:pt x="3645" y="2787"/>
                    <a:pt x="3638" y="2780"/>
                    <a:pt x="3631" y="2773"/>
                  </a:cubicBezTo>
                  <a:cubicBezTo>
                    <a:pt x="3490" y="2661"/>
                    <a:pt x="3392" y="2388"/>
                    <a:pt x="3385" y="2269"/>
                  </a:cubicBezTo>
                  <a:cubicBezTo>
                    <a:pt x="3368" y="2255"/>
                    <a:pt x="3298" y="2230"/>
                    <a:pt x="3039" y="2230"/>
                  </a:cubicBezTo>
                  <a:cubicBezTo>
                    <a:pt x="2923" y="2230"/>
                    <a:pt x="2808" y="2111"/>
                    <a:pt x="2689" y="1880"/>
                  </a:cubicBezTo>
                  <a:cubicBezTo>
                    <a:pt x="2657" y="1891"/>
                    <a:pt x="2633" y="1915"/>
                    <a:pt x="2619" y="1947"/>
                  </a:cubicBezTo>
                  <a:cubicBezTo>
                    <a:pt x="2619" y="2087"/>
                    <a:pt x="2451" y="2087"/>
                    <a:pt x="2314" y="2087"/>
                  </a:cubicBezTo>
                  <a:cubicBezTo>
                    <a:pt x="2244" y="2087"/>
                    <a:pt x="2164" y="2045"/>
                    <a:pt x="2076" y="2003"/>
                  </a:cubicBezTo>
                  <a:cubicBezTo>
                    <a:pt x="2025" y="1977"/>
                    <a:pt x="1928" y="1931"/>
                    <a:pt x="1892" y="1931"/>
                  </a:cubicBezTo>
                  <a:cubicBezTo>
                    <a:pt x="1889" y="1931"/>
                    <a:pt x="1886" y="1932"/>
                    <a:pt x="1884" y="1933"/>
                  </a:cubicBezTo>
                  <a:cubicBezTo>
                    <a:pt x="1863" y="1942"/>
                    <a:pt x="1842" y="1947"/>
                    <a:pt x="1822" y="1947"/>
                  </a:cubicBezTo>
                  <a:cubicBezTo>
                    <a:pt x="1790" y="1947"/>
                    <a:pt x="1759" y="1935"/>
                    <a:pt x="1733" y="1912"/>
                  </a:cubicBezTo>
                  <a:cubicBezTo>
                    <a:pt x="1653" y="1838"/>
                    <a:pt x="1611" y="1733"/>
                    <a:pt x="1614" y="1625"/>
                  </a:cubicBezTo>
                  <a:lnTo>
                    <a:pt x="1614" y="1625"/>
                  </a:lnTo>
                  <a:cubicBezTo>
                    <a:pt x="1530" y="1632"/>
                    <a:pt x="1449" y="1656"/>
                    <a:pt x="1372" y="1691"/>
                  </a:cubicBezTo>
                  <a:cubicBezTo>
                    <a:pt x="1353" y="1701"/>
                    <a:pt x="1331" y="1706"/>
                    <a:pt x="1309" y="1706"/>
                  </a:cubicBezTo>
                  <a:cubicBezTo>
                    <a:pt x="1291" y="1706"/>
                    <a:pt x="1273" y="1703"/>
                    <a:pt x="1257" y="1695"/>
                  </a:cubicBezTo>
                  <a:cubicBezTo>
                    <a:pt x="1183" y="1663"/>
                    <a:pt x="1148" y="1572"/>
                    <a:pt x="1138" y="1537"/>
                  </a:cubicBezTo>
                  <a:lnTo>
                    <a:pt x="1131" y="1530"/>
                  </a:lnTo>
                  <a:lnTo>
                    <a:pt x="1131" y="1527"/>
                  </a:lnTo>
                  <a:lnTo>
                    <a:pt x="1127" y="1520"/>
                  </a:lnTo>
                  <a:lnTo>
                    <a:pt x="1124" y="1513"/>
                  </a:lnTo>
                  <a:lnTo>
                    <a:pt x="1117" y="1506"/>
                  </a:lnTo>
                  <a:lnTo>
                    <a:pt x="1113" y="1499"/>
                  </a:lnTo>
                  <a:lnTo>
                    <a:pt x="1110" y="1495"/>
                  </a:lnTo>
                  <a:lnTo>
                    <a:pt x="1005" y="2486"/>
                  </a:lnTo>
                  <a:lnTo>
                    <a:pt x="830" y="2661"/>
                  </a:lnTo>
                  <a:lnTo>
                    <a:pt x="53" y="2636"/>
                  </a:lnTo>
                  <a:lnTo>
                    <a:pt x="0" y="4366"/>
                  </a:lnTo>
                  <a:lnTo>
                    <a:pt x="588" y="5168"/>
                  </a:lnTo>
                  <a:cubicBezTo>
                    <a:pt x="634" y="5157"/>
                    <a:pt x="714" y="5140"/>
                    <a:pt x="809" y="5126"/>
                  </a:cubicBezTo>
                  <a:cubicBezTo>
                    <a:pt x="990" y="5099"/>
                    <a:pt x="1194" y="5075"/>
                    <a:pt x="1349" y="5075"/>
                  </a:cubicBezTo>
                  <a:cubicBezTo>
                    <a:pt x="1437" y="5075"/>
                    <a:pt x="1509" y="5082"/>
                    <a:pt x="1555" y="5101"/>
                  </a:cubicBezTo>
                  <a:lnTo>
                    <a:pt x="1569" y="5105"/>
                  </a:lnTo>
                  <a:lnTo>
                    <a:pt x="1576" y="5108"/>
                  </a:lnTo>
                  <a:lnTo>
                    <a:pt x="1583" y="5112"/>
                  </a:lnTo>
                  <a:lnTo>
                    <a:pt x="1586" y="5115"/>
                  </a:lnTo>
                  <a:cubicBezTo>
                    <a:pt x="1590" y="5115"/>
                    <a:pt x="1593" y="5119"/>
                    <a:pt x="1593" y="5122"/>
                  </a:cubicBezTo>
                  <a:lnTo>
                    <a:pt x="1600" y="5129"/>
                  </a:lnTo>
                  <a:cubicBezTo>
                    <a:pt x="1604" y="5133"/>
                    <a:pt x="1607" y="5136"/>
                    <a:pt x="1607" y="5140"/>
                  </a:cubicBezTo>
                  <a:cubicBezTo>
                    <a:pt x="1611" y="5143"/>
                    <a:pt x="1611" y="5143"/>
                    <a:pt x="1614" y="5147"/>
                  </a:cubicBezTo>
                  <a:cubicBezTo>
                    <a:pt x="1614" y="5150"/>
                    <a:pt x="1618" y="5154"/>
                    <a:pt x="1618" y="5157"/>
                  </a:cubicBezTo>
                  <a:cubicBezTo>
                    <a:pt x="1618" y="5161"/>
                    <a:pt x="1621" y="5164"/>
                    <a:pt x="1621" y="5168"/>
                  </a:cubicBezTo>
                  <a:cubicBezTo>
                    <a:pt x="1621" y="5175"/>
                    <a:pt x="1625" y="5182"/>
                    <a:pt x="1625" y="5189"/>
                  </a:cubicBezTo>
                  <a:lnTo>
                    <a:pt x="1625" y="5192"/>
                  </a:lnTo>
                  <a:lnTo>
                    <a:pt x="1625" y="5203"/>
                  </a:lnTo>
                  <a:cubicBezTo>
                    <a:pt x="1625" y="5206"/>
                    <a:pt x="1625" y="5213"/>
                    <a:pt x="1628" y="5217"/>
                  </a:cubicBezTo>
                  <a:lnTo>
                    <a:pt x="1628" y="5220"/>
                  </a:lnTo>
                  <a:lnTo>
                    <a:pt x="1632" y="5234"/>
                  </a:lnTo>
                  <a:lnTo>
                    <a:pt x="1632" y="5238"/>
                  </a:lnTo>
                  <a:lnTo>
                    <a:pt x="1691" y="5224"/>
                  </a:lnTo>
                  <a:lnTo>
                    <a:pt x="1705" y="5224"/>
                  </a:lnTo>
                  <a:lnTo>
                    <a:pt x="1747" y="5213"/>
                  </a:lnTo>
                  <a:lnTo>
                    <a:pt x="1754" y="5213"/>
                  </a:lnTo>
                  <a:cubicBezTo>
                    <a:pt x="1772" y="5210"/>
                    <a:pt x="1786" y="5210"/>
                    <a:pt x="1800" y="5206"/>
                  </a:cubicBezTo>
                  <a:lnTo>
                    <a:pt x="1880" y="5206"/>
                  </a:lnTo>
                  <a:cubicBezTo>
                    <a:pt x="1947" y="5220"/>
                    <a:pt x="2013" y="5234"/>
                    <a:pt x="2076" y="5255"/>
                  </a:cubicBezTo>
                  <a:cubicBezTo>
                    <a:pt x="2189" y="5284"/>
                    <a:pt x="2382" y="5337"/>
                    <a:pt x="2486" y="5337"/>
                  </a:cubicBezTo>
                  <a:cubicBezTo>
                    <a:pt x="2508" y="5337"/>
                    <a:pt x="2526" y="5334"/>
                    <a:pt x="2538" y="5329"/>
                  </a:cubicBezTo>
                  <a:cubicBezTo>
                    <a:pt x="2577" y="5308"/>
                    <a:pt x="2650" y="5203"/>
                    <a:pt x="2717" y="5108"/>
                  </a:cubicBezTo>
                  <a:cubicBezTo>
                    <a:pt x="2836" y="4940"/>
                    <a:pt x="2972" y="4751"/>
                    <a:pt x="3116" y="4709"/>
                  </a:cubicBezTo>
                  <a:cubicBezTo>
                    <a:pt x="3315" y="4646"/>
                    <a:pt x="3560" y="4439"/>
                    <a:pt x="3571" y="4383"/>
                  </a:cubicBezTo>
                  <a:cubicBezTo>
                    <a:pt x="3571" y="4250"/>
                    <a:pt x="3595" y="4131"/>
                    <a:pt x="3925" y="4044"/>
                  </a:cubicBezTo>
                  <a:lnTo>
                    <a:pt x="3939" y="4044"/>
                  </a:lnTo>
                  <a:lnTo>
                    <a:pt x="4310" y="4033"/>
                  </a:lnTo>
                  <a:lnTo>
                    <a:pt x="4359" y="4033"/>
                  </a:lnTo>
                  <a:lnTo>
                    <a:pt x="4250" y="3652"/>
                  </a:lnTo>
                  <a:lnTo>
                    <a:pt x="4310" y="3631"/>
                  </a:lnTo>
                  <a:lnTo>
                    <a:pt x="4373" y="3606"/>
                  </a:lnTo>
                  <a:cubicBezTo>
                    <a:pt x="5052" y="3354"/>
                    <a:pt x="5416" y="3221"/>
                    <a:pt x="5612" y="3151"/>
                  </a:cubicBezTo>
                  <a:cubicBezTo>
                    <a:pt x="5668" y="3134"/>
                    <a:pt x="5714" y="3116"/>
                    <a:pt x="5752" y="3106"/>
                  </a:cubicBezTo>
                  <a:lnTo>
                    <a:pt x="5738" y="3081"/>
                  </a:lnTo>
                  <a:cubicBezTo>
                    <a:pt x="5692" y="2990"/>
                    <a:pt x="5664" y="2938"/>
                    <a:pt x="5678" y="2892"/>
                  </a:cubicBezTo>
                  <a:cubicBezTo>
                    <a:pt x="5685" y="2875"/>
                    <a:pt x="5696" y="2861"/>
                    <a:pt x="5710" y="2850"/>
                  </a:cubicBezTo>
                  <a:cubicBezTo>
                    <a:pt x="5738" y="2794"/>
                    <a:pt x="5770" y="2507"/>
                    <a:pt x="5770" y="2370"/>
                  </a:cubicBezTo>
                  <a:cubicBezTo>
                    <a:pt x="5770" y="2255"/>
                    <a:pt x="5899" y="2244"/>
                    <a:pt x="5976" y="2234"/>
                  </a:cubicBezTo>
                  <a:lnTo>
                    <a:pt x="5983" y="2234"/>
                  </a:lnTo>
                  <a:cubicBezTo>
                    <a:pt x="5871" y="2031"/>
                    <a:pt x="5920" y="1436"/>
                    <a:pt x="5969" y="1310"/>
                  </a:cubicBezTo>
                  <a:cubicBezTo>
                    <a:pt x="5987" y="1254"/>
                    <a:pt x="6039" y="1212"/>
                    <a:pt x="6099" y="1205"/>
                  </a:cubicBezTo>
                  <a:cubicBezTo>
                    <a:pt x="6107" y="1203"/>
                    <a:pt x="6116" y="1202"/>
                    <a:pt x="6125" y="1202"/>
                  </a:cubicBezTo>
                  <a:cubicBezTo>
                    <a:pt x="6134" y="1202"/>
                    <a:pt x="6142" y="1203"/>
                    <a:pt x="6151" y="1205"/>
                  </a:cubicBezTo>
                  <a:lnTo>
                    <a:pt x="6158" y="1205"/>
                  </a:lnTo>
                  <a:cubicBezTo>
                    <a:pt x="6141" y="1131"/>
                    <a:pt x="6116" y="1058"/>
                    <a:pt x="6085" y="988"/>
                  </a:cubicBezTo>
                  <a:lnTo>
                    <a:pt x="6081" y="981"/>
                  </a:lnTo>
                  <a:lnTo>
                    <a:pt x="6074" y="967"/>
                  </a:lnTo>
                  <a:lnTo>
                    <a:pt x="6064" y="935"/>
                  </a:lnTo>
                  <a:cubicBezTo>
                    <a:pt x="6046" y="897"/>
                    <a:pt x="6029" y="862"/>
                    <a:pt x="6011" y="827"/>
                  </a:cubicBezTo>
                  <a:lnTo>
                    <a:pt x="6008" y="816"/>
                  </a:lnTo>
                  <a:lnTo>
                    <a:pt x="6001" y="809"/>
                  </a:lnTo>
                  <a:cubicBezTo>
                    <a:pt x="5987" y="778"/>
                    <a:pt x="5969" y="750"/>
                    <a:pt x="5955" y="725"/>
                  </a:cubicBezTo>
                  <a:cubicBezTo>
                    <a:pt x="5945" y="707"/>
                    <a:pt x="5934" y="693"/>
                    <a:pt x="5927" y="679"/>
                  </a:cubicBezTo>
                  <a:lnTo>
                    <a:pt x="5924" y="676"/>
                  </a:lnTo>
                  <a:cubicBezTo>
                    <a:pt x="5878" y="620"/>
                    <a:pt x="5479" y="452"/>
                    <a:pt x="5304" y="403"/>
                  </a:cubicBezTo>
                  <a:cubicBezTo>
                    <a:pt x="5290" y="399"/>
                    <a:pt x="5276" y="396"/>
                    <a:pt x="5265" y="392"/>
                  </a:cubicBezTo>
                  <a:cubicBezTo>
                    <a:pt x="5181" y="371"/>
                    <a:pt x="5104" y="336"/>
                    <a:pt x="5031" y="294"/>
                  </a:cubicBezTo>
                  <a:cubicBezTo>
                    <a:pt x="4940" y="252"/>
                    <a:pt x="4835" y="196"/>
                    <a:pt x="4772" y="196"/>
                  </a:cubicBezTo>
                  <a:lnTo>
                    <a:pt x="4709" y="196"/>
                  </a:lnTo>
                  <a:lnTo>
                    <a:pt x="4702" y="193"/>
                  </a:lnTo>
                  <a:lnTo>
                    <a:pt x="4691" y="189"/>
                  </a:lnTo>
                  <a:lnTo>
                    <a:pt x="4681" y="186"/>
                  </a:lnTo>
                  <a:lnTo>
                    <a:pt x="4670" y="179"/>
                  </a:lnTo>
                  <a:lnTo>
                    <a:pt x="4660" y="175"/>
                  </a:lnTo>
                  <a:lnTo>
                    <a:pt x="4649" y="168"/>
                  </a:lnTo>
                  <a:lnTo>
                    <a:pt x="4635" y="165"/>
                  </a:lnTo>
                  <a:lnTo>
                    <a:pt x="4621" y="158"/>
                  </a:lnTo>
                  <a:lnTo>
                    <a:pt x="4611" y="151"/>
                  </a:lnTo>
                  <a:lnTo>
                    <a:pt x="4593" y="140"/>
                  </a:lnTo>
                  <a:lnTo>
                    <a:pt x="4579" y="133"/>
                  </a:lnTo>
                  <a:lnTo>
                    <a:pt x="4565" y="123"/>
                  </a:lnTo>
                  <a:lnTo>
                    <a:pt x="4548" y="112"/>
                  </a:lnTo>
                  <a:lnTo>
                    <a:pt x="4530" y="102"/>
                  </a:lnTo>
                  <a:lnTo>
                    <a:pt x="4513" y="91"/>
                  </a:lnTo>
                  <a:lnTo>
                    <a:pt x="4492" y="77"/>
                  </a:lnTo>
                  <a:lnTo>
                    <a:pt x="4474" y="67"/>
                  </a:lnTo>
                  <a:lnTo>
                    <a:pt x="4453" y="49"/>
                  </a:lnTo>
                  <a:lnTo>
                    <a:pt x="4432" y="35"/>
                  </a:lnTo>
                  <a:lnTo>
                    <a:pt x="4408" y="18"/>
                  </a:lnTo>
                  <a:lnTo>
                    <a:pt x="4383" y="4"/>
                  </a:lnTo>
                  <a:lnTo>
                    <a:pt x="438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96" name="Google Shape;3396;p71"/>
            <p:cNvSpPr/>
            <p:nvPr/>
          </p:nvSpPr>
          <p:spPr>
            <a:xfrm>
              <a:off x="2229915" y="21769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97" name="Google Shape;3397;p71"/>
            <p:cNvSpPr/>
            <p:nvPr/>
          </p:nvSpPr>
          <p:spPr>
            <a:xfrm>
              <a:off x="2229250" y="217566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8" y="7"/>
                  </a:lnTo>
                  <a:lnTo>
                    <a:pt x="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98" name="Google Shape;3398;p71"/>
            <p:cNvSpPr/>
            <p:nvPr/>
          </p:nvSpPr>
          <p:spPr>
            <a:xfrm>
              <a:off x="2230065" y="217741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99" name="Google Shape;3399;p71"/>
            <p:cNvSpPr/>
            <p:nvPr/>
          </p:nvSpPr>
          <p:spPr>
            <a:xfrm>
              <a:off x="2229494" y="2175892"/>
              <a:ext cx="95" cy="109"/>
            </a:xfrm>
            <a:custGeom>
              <a:avLst/>
              <a:gdLst/>
              <a:ahLst/>
              <a:cxnLst/>
              <a:rect l="l" t="t" r="r" b="b"/>
              <a:pathLst>
                <a:path w="7" h="8" extrusionOk="0">
                  <a:moveTo>
                    <a:pt x="0" y="1"/>
                  </a:moveTo>
                  <a:lnTo>
                    <a:pt x="7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00" name="Google Shape;3400;p71"/>
            <p:cNvSpPr/>
            <p:nvPr/>
          </p:nvSpPr>
          <p:spPr>
            <a:xfrm>
              <a:off x="2228965" y="2175566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01" name="Google Shape;3401;p71"/>
            <p:cNvSpPr/>
            <p:nvPr/>
          </p:nvSpPr>
          <p:spPr>
            <a:xfrm>
              <a:off x="2230010" y="217718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02" name="Google Shape;3402;p71"/>
            <p:cNvSpPr/>
            <p:nvPr/>
          </p:nvSpPr>
          <p:spPr>
            <a:xfrm>
              <a:off x="2229915" y="21768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03" name="Google Shape;3403;p71"/>
            <p:cNvSpPr/>
            <p:nvPr/>
          </p:nvSpPr>
          <p:spPr>
            <a:xfrm>
              <a:off x="2229793" y="2176353"/>
              <a:ext cx="95" cy="177"/>
            </a:xfrm>
            <a:custGeom>
              <a:avLst/>
              <a:gdLst/>
              <a:ahLst/>
              <a:cxnLst/>
              <a:rect l="l" t="t" r="r" b="b"/>
              <a:pathLst>
                <a:path w="7" h="13" extrusionOk="0">
                  <a:moveTo>
                    <a:pt x="2" y="1"/>
                  </a:moveTo>
                  <a:cubicBezTo>
                    <a:pt x="1" y="1"/>
                    <a:pt x="6" y="9"/>
                    <a:pt x="6" y="12"/>
                  </a:cubicBezTo>
                  <a:cubicBezTo>
                    <a:pt x="6" y="9"/>
                    <a:pt x="6" y="5"/>
                    <a:pt x="3" y="2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04" name="Google Shape;3404;p71"/>
            <p:cNvSpPr/>
            <p:nvPr/>
          </p:nvSpPr>
          <p:spPr>
            <a:xfrm>
              <a:off x="2229684" y="217608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cubicBezTo>
                    <a:pt x="4" y="8"/>
                    <a:pt x="4" y="4"/>
                    <a:pt x="0" y="1"/>
                  </a:cubicBezTo>
                  <a:cubicBezTo>
                    <a:pt x="4" y="4"/>
                    <a:pt x="4" y="8"/>
                    <a:pt x="7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05" name="Google Shape;3405;p71"/>
            <p:cNvSpPr/>
            <p:nvPr/>
          </p:nvSpPr>
          <p:spPr>
            <a:xfrm>
              <a:off x="2218836" y="2175172"/>
              <a:ext cx="10142" cy="733"/>
            </a:xfrm>
            <a:custGeom>
              <a:avLst/>
              <a:gdLst/>
              <a:ahLst/>
              <a:cxnLst/>
              <a:rect l="l" t="t" r="r" b="b"/>
              <a:pathLst>
                <a:path w="747" h="54" extrusionOk="0">
                  <a:moveTo>
                    <a:pt x="536" y="0"/>
                  </a:moveTo>
                  <a:cubicBezTo>
                    <a:pt x="381" y="0"/>
                    <a:pt x="180" y="25"/>
                    <a:pt x="1" y="54"/>
                  </a:cubicBezTo>
                  <a:cubicBezTo>
                    <a:pt x="165" y="28"/>
                    <a:pt x="375" y="2"/>
                    <a:pt x="539" y="2"/>
                  </a:cubicBezTo>
                  <a:cubicBezTo>
                    <a:pt x="626" y="2"/>
                    <a:pt x="700" y="10"/>
                    <a:pt x="747" y="29"/>
                  </a:cubicBezTo>
                  <a:cubicBezTo>
                    <a:pt x="700" y="8"/>
                    <a:pt x="626" y="0"/>
                    <a:pt x="5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06" name="Google Shape;3406;p71"/>
            <p:cNvSpPr/>
            <p:nvPr/>
          </p:nvSpPr>
          <p:spPr>
            <a:xfrm>
              <a:off x="2261483" y="2161065"/>
              <a:ext cx="5051" cy="149"/>
            </a:xfrm>
            <a:custGeom>
              <a:avLst/>
              <a:gdLst/>
              <a:ahLst/>
              <a:cxnLst/>
              <a:rect l="l" t="t" r="r" b="b"/>
              <a:pathLst>
                <a:path w="372" h="11" extrusionOk="0">
                  <a:moveTo>
                    <a:pt x="0" y="11"/>
                  </a:moveTo>
                  <a:lnTo>
                    <a:pt x="371" y="0"/>
                  </a:lnTo>
                  <a:lnTo>
                    <a:pt x="37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07" name="Google Shape;3407;p71"/>
            <p:cNvSpPr/>
            <p:nvPr/>
          </p:nvSpPr>
          <p:spPr>
            <a:xfrm>
              <a:off x="2231816" y="2177032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1" y="8"/>
                  </a:moveTo>
                  <a:cubicBezTo>
                    <a:pt x="15" y="4"/>
                    <a:pt x="32" y="4"/>
                    <a:pt x="43" y="1"/>
                  </a:cubicBezTo>
                  <a:cubicBezTo>
                    <a:pt x="32" y="4"/>
                    <a:pt x="15" y="4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08" name="Google Shape;3408;p71"/>
            <p:cNvSpPr/>
            <p:nvPr/>
          </p:nvSpPr>
          <p:spPr>
            <a:xfrm>
              <a:off x="2231056" y="2177127"/>
              <a:ext cx="638" cy="109"/>
            </a:xfrm>
            <a:custGeom>
              <a:avLst/>
              <a:gdLst/>
              <a:ahLst/>
              <a:cxnLst/>
              <a:rect l="l" t="t" r="r" b="b"/>
              <a:pathLst>
                <a:path w="47" h="8" extrusionOk="0">
                  <a:moveTo>
                    <a:pt x="1" y="8"/>
                  </a:moveTo>
                  <a:lnTo>
                    <a:pt x="4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09" name="Google Shape;3409;p71"/>
            <p:cNvSpPr/>
            <p:nvPr/>
          </p:nvSpPr>
          <p:spPr>
            <a:xfrm>
              <a:off x="2230105" y="2177277"/>
              <a:ext cx="774" cy="204"/>
            </a:xfrm>
            <a:custGeom>
              <a:avLst/>
              <a:gdLst/>
              <a:ahLst/>
              <a:cxnLst/>
              <a:rect l="l" t="t" r="r" b="b"/>
              <a:pathLst>
                <a:path w="57" h="15" extrusionOk="0">
                  <a:moveTo>
                    <a:pt x="57" y="0"/>
                  </a:moveTo>
                  <a:lnTo>
                    <a:pt x="1" y="14"/>
                  </a:ln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10" name="Google Shape;3410;p71"/>
            <p:cNvSpPr/>
            <p:nvPr/>
          </p:nvSpPr>
          <p:spPr>
            <a:xfrm>
              <a:off x="2232536" y="2177032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0" y="1"/>
                  </a:move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11" name="Google Shape;3411;p71"/>
            <p:cNvSpPr/>
            <p:nvPr/>
          </p:nvSpPr>
          <p:spPr>
            <a:xfrm>
              <a:off x="2233106" y="2176991"/>
              <a:ext cx="434" cy="14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0" y="0"/>
                  </a:moveTo>
                  <a:cubicBezTo>
                    <a:pt x="11" y="0"/>
                    <a:pt x="21" y="0"/>
                    <a:pt x="32" y="0"/>
                  </a:cubicBezTo>
                  <a:cubicBezTo>
                    <a:pt x="21" y="0"/>
                    <a:pt x="11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12" name="Google Shape;3412;p71"/>
            <p:cNvSpPr/>
            <p:nvPr/>
          </p:nvSpPr>
          <p:spPr>
            <a:xfrm>
              <a:off x="2258672" y="2052499"/>
              <a:ext cx="12464" cy="10170"/>
            </a:xfrm>
            <a:custGeom>
              <a:avLst/>
              <a:gdLst/>
              <a:ahLst/>
              <a:cxnLst/>
              <a:rect l="l" t="t" r="r" b="b"/>
              <a:pathLst>
                <a:path w="918" h="749" extrusionOk="0">
                  <a:moveTo>
                    <a:pt x="757" y="0"/>
                  </a:moveTo>
                  <a:lnTo>
                    <a:pt x="760" y="14"/>
                  </a:lnTo>
                  <a:lnTo>
                    <a:pt x="718" y="28"/>
                  </a:lnTo>
                  <a:lnTo>
                    <a:pt x="715" y="28"/>
                  </a:lnTo>
                  <a:cubicBezTo>
                    <a:pt x="634" y="53"/>
                    <a:pt x="589" y="70"/>
                    <a:pt x="561" y="81"/>
                  </a:cubicBezTo>
                  <a:lnTo>
                    <a:pt x="550" y="81"/>
                  </a:lnTo>
                  <a:lnTo>
                    <a:pt x="533" y="88"/>
                  </a:lnTo>
                  <a:lnTo>
                    <a:pt x="526" y="95"/>
                  </a:lnTo>
                  <a:lnTo>
                    <a:pt x="501" y="105"/>
                  </a:lnTo>
                  <a:lnTo>
                    <a:pt x="491" y="109"/>
                  </a:lnTo>
                  <a:lnTo>
                    <a:pt x="473" y="119"/>
                  </a:lnTo>
                  <a:lnTo>
                    <a:pt x="466" y="123"/>
                  </a:lnTo>
                  <a:lnTo>
                    <a:pt x="449" y="130"/>
                  </a:lnTo>
                  <a:lnTo>
                    <a:pt x="438" y="130"/>
                  </a:lnTo>
                  <a:lnTo>
                    <a:pt x="421" y="137"/>
                  </a:lnTo>
                  <a:lnTo>
                    <a:pt x="410" y="140"/>
                  </a:lnTo>
                  <a:lnTo>
                    <a:pt x="386" y="144"/>
                  </a:lnTo>
                  <a:lnTo>
                    <a:pt x="382" y="144"/>
                  </a:lnTo>
                  <a:cubicBezTo>
                    <a:pt x="372" y="144"/>
                    <a:pt x="361" y="147"/>
                    <a:pt x="347" y="147"/>
                  </a:cubicBezTo>
                  <a:lnTo>
                    <a:pt x="256" y="147"/>
                  </a:lnTo>
                  <a:cubicBezTo>
                    <a:pt x="249" y="151"/>
                    <a:pt x="242" y="158"/>
                    <a:pt x="235" y="165"/>
                  </a:cubicBezTo>
                  <a:lnTo>
                    <a:pt x="232" y="168"/>
                  </a:lnTo>
                  <a:lnTo>
                    <a:pt x="214" y="179"/>
                  </a:lnTo>
                  <a:lnTo>
                    <a:pt x="207" y="182"/>
                  </a:lnTo>
                  <a:cubicBezTo>
                    <a:pt x="200" y="186"/>
                    <a:pt x="193" y="189"/>
                    <a:pt x="186" y="193"/>
                  </a:cubicBezTo>
                  <a:cubicBezTo>
                    <a:pt x="130" y="210"/>
                    <a:pt x="113" y="371"/>
                    <a:pt x="120" y="476"/>
                  </a:cubicBezTo>
                  <a:lnTo>
                    <a:pt x="127" y="539"/>
                  </a:lnTo>
                  <a:lnTo>
                    <a:pt x="60" y="546"/>
                  </a:lnTo>
                  <a:cubicBezTo>
                    <a:pt x="43" y="550"/>
                    <a:pt x="1" y="564"/>
                    <a:pt x="1" y="638"/>
                  </a:cubicBezTo>
                  <a:lnTo>
                    <a:pt x="1" y="648"/>
                  </a:lnTo>
                  <a:lnTo>
                    <a:pt x="1" y="652"/>
                  </a:lnTo>
                  <a:lnTo>
                    <a:pt x="1" y="659"/>
                  </a:lnTo>
                  <a:lnTo>
                    <a:pt x="1" y="662"/>
                  </a:lnTo>
                  <a:lnTo>
                    <a:pt x="1" y="669"/>
                  </a:lnTo>
                  <a:lnTo>
                    <a:pt x="1" y="676"/>
                  </a:lnTo>
                  <a:cubicBezTo>
                    <a:pt x="1" y="676"/>
                    <a:pt x="1" y="680"/>
                    <a:pt x="1" y="683"/>
                  </a:cubicBezTo>
                  <a:lnTo>
                    <a:pt x="4" y="687"/>
                  </a:lnTo>
                  <a:cubicBezTo>
                    <a:pt x="4" y="690"/>
                    <a:pt x="8" y="694"/>
                    <a:pt x="8" y="697"/>
                  </a:cubicBezTo>
                  <a:lnTo>
                    <a:pt x="15" y="701"/>
                  </a:lnTo>
                  <a:lnTo>
                    <a:pt x="22" y="711"/>
                  </a:lnTo>
                  <a:lnTo>
                    <a:pt x="29" y="715"/>
                  </a:lnTo>
                  <a:lnTo>
                    <a:pt x="36" y="722"/>
                  </a:lnTo>
                  <a:lnTo>
                    <a:pt x="46" y="729"/>
                  </a:lnTo>
                  <a:lnTo>
                    <a:pt x="53" y="732"/>
                  </a:lnTo>
                  <a:lnTo>
                    <a:pt x="148" y="732"/>
                  </a:lnTo>
                  <a:lnTo>
                    <a:pt x="172" y="736"/>
                  </a:lnTo>
                  <a:lnTo>
                    <a:pt x="190" y="736"/>
                  </a:lnTo>
                  <a:lnTo>
                    <a:pt x="228" y="739"/>
                  </a:lnTo>
                  <a:cubicBezTo>
                    <a:pt x="259" y="745"/>
                    <a:pt x="287" y="749"/>
                    <a:pt x="311" y="749"/>
                  </a:cubicBezTo>
                  <a:cubicBezTo>
                    <a:pt x="354" y="749"/>
                    <a:pt x="385" y="739"/>
                    <a:pt x="403" y="722"/>
                  </a:cubicBezTo>
                  <a:cubicBezTo>
                    <a:pt x="424" y="701"/>
                    <a:pt x="435" y="673"/>
                    <a:pt x="431" y="645"/>
                  </a:cubicBezTo>
                  <a:lnTo>
                    <a:pt x="424" y="568"/>
                  </a:lnTo>
                  <a:lnTo>
                    <a:pt x="498" y="571"/>
                  </a:lnTo>
                  <a:lnTo>
                    <a:pt x="501" y="571"/>
                  </a:lnTo>
                  <a:cubicBezTo>
                    <a:pt x="531" y="572"/>
                    <a:pt x="560" y="573"/>
                    <a:pt x="590" y="573"/>
                  </a:cubicBezTo>
                  <a:cubicBezTo>
                    <a:pt x="641" y="573"/>
                    <a:pt x="693" y="571"/>
                    <a:pt x="746" y="564"/>
                  </a:cubicBezTo>
                  <a:cubicBezTo>
                    <a:pt x="890" y="546"/>
                    <a:pt x="907" y="511"/>
                    <a:pt x="907" y="511"/>
                  </a:cubicBezTo>
                  <a:cubicBezTo>
                    <a:pt x="918" y="445"/>
                    <a:pt x="890" y="347"/>
                    <a:pt x="862" y="273"/>
                  </a:cubicBezTo>
                  <a:cubicBezTo>
                    <a:pt x="848" y="238"/>
                    <a:pt x="837" y="207"/>
                    <a:pt x="827" y="189"/>
                  </a:cubicBezTo>
                  <a:lnTo>
                    <a:pt x="823" y="186"/>
                  </a:lnTo>
                  <a:lnTo>
                    <a:pt x="75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13" name="Google Shape;3413;p71"/>
            <p:cNvSpPr/>
            <p:nvPr/>
          </p:nvSpPr>
          <p:spPr>
            <a:xfrm>
              <a:off x="2348080" y="1953764"/>
              <a:ext cx="75016" cy="100080"/>
            </a:xfrm>
            <a:custGeom>
              <a:avLst/>
              <a:gdLst/>
              <a:ahLst/>
              <a:cxnLst/>
              <a:rect l="l" t="t" r="r" b="b"/>
              <a:pathLst>
                <a:path w="5525" h="7371" extrusionOk="0">
                  <a:moveTo>
                    <a:pt x="5401" y="0"/>
                  </a:moveTo>
                  <a:cubicBezTo>
                    <a:pt x="5350" y="0"/>
                    <a:pt x="5302" y="31"/>
                    <a:pt x="5283" y="82"/>
                  </a:cubicBezTo>
                  <a:cubicBezTo>
                    <a:pt x="5171" y="327"/>
                    <a:pt x="4391" y="442"/>
                    <a:pt x="3999" y="449"/>
                  </a:cubicBezTo>
                  <a:cubicBezTo>
                    <a:pt x="3589" y="456"/>
                    <a:pt x="3319" y="491"/>
                    <a:pt x="3165" y="635"/>
                  </a:cubicBezTo>
                  <a:cubicBezTo>
                    <a:pt x="3096" y="702"/>
                    <a:pt x="2999" y="718"/>
                    <a:pt x="2895" y="718"/>
                  </a:cubicBezTo>
                  <a:cubicBezTo>
                    <a:pt x="2851" y="718"/>
                    <a:pt x="2807" y="715"/>
                    <a:pt x="2763" y="712"/>
                  </a:cubicBezTo>
                  <a:cubicBezTo>
                    <a:pt x="2723" y="710"/>
                    <a:pt x="2683" y="707"/>
                    <a:pt x="2644" y="707"/>
                  </a:cubicBezTo>
                  <a:cubicBezTo>
                    <a:pt x="2564" y="707"/>
                    <a:pt x="2494" y="717"/>
                    <a:pt x="2458" y="757"/>
                  </a:cubicBezTo>
                  <a:cubicBezTo>
                    <a:pt x="2369" y="862"/>
                    <a:pt x="2156" y="955"/>
                    <a:pt x="1935" y="955"/>
                  </a:cubicBezTo>
                  <a:cubicBezTo>
                    <a:pt x="1904" y="955"/>
                    <a:pt x="1873" y="954"/>
                    <a:pt x="1842" y="950"/>
                  </a:cubicBezTo>
                  <a:cubicBezTo>
                    <a:pt x="1671" y="932"/>
                    <a:pt x="1516" y="827"/>
                    <a:pt x="1443" y="670"/>
                  </a:cubicBezTo>
                  <a:cubicBezTo>
                    <a:pt x="1397" y="568"/>
                    <a:pt x="1324" y="481"/>
                    <a:pt x="1233" y="414"/>
                  </a:cubicBezTo>
                  <a:lnTo>
                    <a:pt x="1219" y="432"/>
                  </a:lnTo>
                  <a:lnTo>
                    <a:pt x="1205" y="446"/>
                  </a:lnTo>
                  <a:cubicBezTo>
                    <a:pt x="1149" y="505"/>
                    <a:pt x="1096" y="572"/>
                    <a:pt x="1051" y="638"/>
                  </a:cubicBezTo>
                  <a:lnTo>
                    <a:pt x="1054" y="645"/>
                  </a:lnTo>
                  <a:cubicBezTo>
                    <a:pt x="988" y="740"/>
                    <a:pt x="981" y="778"/>
                    <a:pt x="977" y="785"/>
                  </a:cubicBezTo>
                  <a:cubicBezTo>
                    <a:pt x="1051" y="939"/>
                    <a:pt x="1142" y="1083"/>
                    <a:pt x="1247" y="1212"/>
                  </a:cubicBezTo>
                  <a:lnTo>
                    <a:pt x="1257" y="1223"/>
                  </a:lnTo>
                  <a:cubicBezTo>
                    <a:pt x="1264" y="1233"/>
                    <a:pt x="1275" y="1240"/>
                    <a:pt x="1285" y="1247"/>
                  </a:cubicBezTo>
                  <a:cubicBezTo>
                    <a:pt x="1334" y="1275"/>
                    <a:pt x="1376" y="1310"/>
                    <a:pt x="1411" y="1356"/>
                  </a:cubicBezTo>
                  <a:lnTo>
                    <a:pt x="1460" y="1408"/>
                  </a:lnTo>
                  <a:cubicBezTo>
                    <a:pt x="1513" y="1468"/>
                    <a:pt x="1593" y="1559"/>
                    <a:pt x="1636" y="1569"/>
                  </a:cubicBezTo>
                  <a:cubicBezTo>
                    <a:pt x="1751" y="1594"/>
                    <a:pt x="2367" y="1804"/>
                    <a:pt x="2749" y="1958"/>
                  </a:cubicBezTo>
                  <a:cubicBezTo>
                    <a:pt x="3155" y="2126"/>
                    <a:pt x="3396" y="2126"/>
                    <a:pt x="3473" y="2126"/>
                  </a:cubicBezTo>
                  <a:cubicBezTo>
                    <a:pt x="3554" y="2126"/>
                    <a:pt x="3729" y="2137"/>
                    <a:pt x="3764" y="2231"/>
                  </a:cubicBezTo>
                  <a:cubicBezTo>
                    <a:pt x="3771" y="2259"/>
                    <a:pt x="3778" y="2312"/>
                    <a:pt x="3708" y="2364"/>
                  </a:cubicBezTo>
                  <a:cubicBezTo>
                    <a:pt x="3610" y="2441"/>
                    <a:pt x="2444" y="3617"/>
                    <a:pt x="2262" y="3814"/>
                  </a:cubicBezTo>
                  <a:cubicBezTo>
                    <a:pt x="2152" y="3932"/>
                    <a:pt x="2061" y="3953"/>
                    <a:pt x="1931" y="3953"/>
                  </a:cubicBezTo>
                  <a:cubicBezTo>
                    <a:pt x="1896" y="3953"/>
                    <a:pt x="1859" y="3952"/>
                    <a:pt x="1818" y="3950"/>
                  </a:cubicBezTo>
                  <a:cubicBezTo>
                    <a:pt x="1758" y="3947"/>
                    <a:pt x="1692" y="3943"/>
                    <a:pt x="1608" y="3943"/>
                  </a:cubicBezTo>
                  <a:cubicBezTo>
                    <a:pt x="1404" y="3943"/>
                    <a:pt x="1229" y="4090"/>
                    <a:pt x="1100" y="4199"/>
                  </a:cubicBezTo>
                  <a:cubicBezTo>
                    <a:pt x="1015" y="4271"/>
                    <a:pt x="954" y="4318"/>
                    <a:pt x="895" y="4318"/>
                  </a:cubicBezTo>
                  <a:cubicBezTo>
                    <a:pt x="891" y="4318"/>
                    <a:pt x="887" y="4318"/>
                    <a:pt x="883" y="4318"/>
                  </a:cubicBezTo>
                  <a:cubicBezTo>
                    <a:pt x="767" y="4325"/>
                    <a:pt x="655" y="4342"/>
                    <a:pt x="543" y="4370"/>
                  </a:cubicBezTo>
                  <a:lnTo>
                    <a:pt x="536" y="4370"/>
                  </a:lnTo>
                  <a:lnTo>
                    <a:pt x="512" y="4374"/>
                  </a:lnTo>
                  <a:lnTo>
                    <a:pt x="494" y="4377"/>
                  </a:lnTo>
                  <a:lnTo>
                    <a:pt x="487" y="4377"/>
                  </a:lnTo>
                  <a:lnTo>
                    <a:pt x="239" y="4738"/>
                  </a:lnTo>
                  <a:lnTo>
                    <a:pt x="1" y="5112"/>
                  </a:lnTo>
                  <a:lnTo>
                    <a:pt x="29" y="7034"/>
                  </a:lnTo>
                  <a:lnTo>
                    <a:pt x="239" y="7370"/>
                  </a:lnTo>
                  <a:cubicBezTo>
                    <a:pt x="400" y="7174"/>
                    <a:pt x="669" y="6901"/>
                    <a:pt x="953" y="6611"/>
                  </a:cubicBezTo>
                  <a:cubicBezTo>
                    <a:pt x="1107" y="6457"/>
                    <a:pt x="1261" y="6299"/>
                    <a:pt x="1401" y="6152"/>
                  </a:cubicBezTo>
                  <a:cubicBezTo>
                    <a:pt x="1863" y="5669"/>
                    <a:pt x="2105" y="5546"/>
                    <a:pt x="2360" y="5417"/>
                  </a:cubicBezTo>
                  <a:lnTo>
                    <a:pt x="2374" y="5413"/>
                  </a:lnTo>
                  <a:cubicBezTo>
                    <a:pt x="2626" y="5284"/>
                    <a:pt x="3277" y="4643"/>
                    <a:pt x="3708" y="4097"/>
                  </a:cubicBezTo>
                  <a:cubicBezTo>
                    <a:pt x="3967" y="3768"/>
                    <a:pt x="4289" y="3358"/>
                    <a:pt x="4328" y="3117"/>
                  </a:cubicBezTo>
                  <a:cubicBezTo>
                    <a:pt x="4370" y="2833"/>
                    <a:pt x="4650" y="2473"/>
                    <a:pt x="4832" y="2235"/>
                  </a:cubicBezTo>
                  <a:cubicBezTo>
                    <a:pt x="5028" y="1986"/>
                    <a:pt x="5336" y="1363"/>
                    <a:pt x="5329" y="1195"/>
                  </a:cubicBezTo>
                  <a:cubicBezTo>
                    <a:pt x="5325" y="1093"/>
                    <a:pt x="5364" y="943"/>
                    <a:pt x="5406" y="771"/>
                  </a:cubicBezTo>
                  <a:cubicBezTo>
                    <a:pt x="5458" y="596"/>
                    <a:pt x="5493" y="418"/>
                    <a:pt x="5514" y="236"/>
                  </a:cubicBezTo>
                  <a:cubicBezTo>
                    <a:pt x="5525" y="85"/>
                    <a:pt x="5469" y="15"/>
                    <a:pt x="5416" y="1"/>
                  </a:cubicBezTo>
                  <a:cubicBezTo>
                    <a:pt x="5411" y="0"/>
                    <a:pt x="5406" y="0"/>
                    <a:pt x="54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14" name="Google Shape;3414;p71"/>
            <p:cNvSpPr/>
            <p:nvPr/>
          </p:nvSpPr>
          <p:spPr>
            <a:xfrm>
              <a:off x="1953274" y="1764276"/>
              <a:ext cx="85620" cy="66543"/>
            </a:xfrm>
            <a:custGeom>
              <a:avLst/>
              <a:gdLst/>
              <a:ahLst/>
              <a:cxnLst/>
              <a:rect l="l" t="t" r="r" b="b"/>
              <a:pathLst>
                <a:path w="6306" h="4901" extrusionOk="0">
                  <a:moveTo>
                    <a:pt x="3903" y="0"/>
                  </a:moveTo>
                  <a:cubicBezTo>
                    <a:pt x="3873" y="0"/>
                    <a:pt x="3846" y="8"/>
                    <a:pt x="3820" y="20"/>
                  </a:cubicBezTo>
                  <a:cubicBezTo>
                    <a:pt x="3750" y="55"/>
                    <a:pt x="3596" y="398"/>
                    <a:pt x="3491" y="626"/>
                  </a:cubicBezTo>
                  <a:cubicBezTo>
                    <a:pt x="3400" y="825"/>
                    <a:pt x="3316" y="1014"/>
                    <a:pt x="3246" y="1116"/>
                  </a:cubicBezTo>
                  <a:cubicBezTo>
                    <a:pt x="3071" y="1372"/>
                    <a:pt x="2595" y="1540"/>
                    <a:pt x="2360" y="1540"/>
                  </a:cubicBezTo>
                  <a:cubicBezTo>
                    <a:pt x="2273" y="1540"/>
                    <a:pt x="2227" y="1620"/>
                    <a:pt x="2161" y="1750"/>
                  </a:cubicBezTo>
                  <a:cubicBezTo>
                    <a:pt x="2122" y="1841"/>
                    <a:pt x="2063" y="1925"/>
                    <a:pt x="1986" y="1995"/>
                  </a:cubicBezTo>
                  <a:cubicBezTo>
                    <a:pt x="1923" y="2047"/>
                    <a:pt x="1898" y="2121"/>
                    <a:pt x="1870" y="2201"/>
                  </a:cubicBezTo>
                  <a:cubicBezTo>
                    <a:pt x="1839" y="2303"/>
                    <a:pt x="1800" y="2415"/>
                    <a:pt x="1678" y="2513"/>
                  </a:cubicBezTo>
                  <a:cubicBezTo>
                    <a:pt x="1520" y="2639"/>
                    <a:pt x="1590" y="3087"/>
                    <a:pt x="1695" y="3262"/>
                  </a:cubicBezTo>
                  <a:cubicBezTo>
                    <a:pt x="1723" y="3315"/>
                    <a:pt x="1727" y="3378"/>
                    <a:pt x="1709" y="3437"/>
                  </a:cubicBezTo>
                  <a:cubicBezTo>
                    <a:pt x="1643" y="3686"/>
                    <a:pt x="1271" y="4106"/>
                    <a:pt x="1026" y="4249"/>
                  </a:cubicBezTo>
                  <a:cubicBezTo>
                    <a:pt x="935" y="4305"/>
                    <a:pt x="858" y="4375"/>
                    <a:pt x="788" y="4456"/>
                  </a:cubicBezTo>
                  <a:cubicBezTo>
                    <a:pt x="655" y="4592"/>
                    <a:pt x="501" y="4750"/>
                    <a:pt x="200" y="4799"/>
                  </a:cubicBezTo>
                  <a:cubicBezTo>
                    <a:pt x="134" y="4813"/>
                    <a:pt x="64" y="4834"/>
                    <a:pt x="1" y="4862"/>
                  </a:cubicBezTo>
                  <a:lnTo>
                    <a:pt x="1937" y="4862"/>
                  </a:lnTo>
                  <a:lnTo>
                    <a:pt x="1972" y="4865"/>
                  </a:lnTo>
                  <a:lnTo>
                    <a:pt x="1986" y="4865"/>
                  </a:lnTo>
                  <a:lnTo>
                    <a:pt x="2017" y="4869"/>
                  </a:lnTo>
                  <a:lnTo>
                    <a:pt x="2024" y="4869"/>
                  </a:lnTo>
                  <a:lnTo>
                    <a:pt x="2056" y="4876"/>
                  </a:lnTo>
                  <a:lnTo>
                    <a:pt x="2063" y="4876"/>
                  </a:lnTo>
                  <a:lnTo>
                    <a:pt x="2087" y="4879"/>
                  </a:lnTo>
                  <a:lnTo>
                    <a:pt x="2098" y="4879"/>
                  </a:lnTo>
                  <a:lnTo>
                    <a:pt x="2115" y="4886"/>
                  </a:lnTo>
                  <a:lnTo>
                    <a:pt x="2126" y="4890"/>
                  </a:lnTo>
                  <a:lnTo>
                    <a:pt x="2143" y="4897"/>
                  </a:lnTo>
                  <a:lnTo>
                    <a:pt x="2150" y="4900"/>
                  </a:lnTo>
                  <a:cubicBezTo>
                    <a:pt x="2147" y="4823"/>
                    <a:pt x="2147" y="4753"/>
                    <a:pt x="2143" y="4694"/>
                  </a:cubicBezTo>
                  <a:cubicBezTo>
                    <a:pt x="2140" y="4473"/>
                    <a:pt x="2140" y="4403"/>
                    <a:pt x="2143" y="4379"/>
                  </a:cubicBezTo>
                  <a:cubicBezTo>
                    <a:pt x="2168" y="4281"/>
                    <a:pt x="2721" y="3955"/>
                    <a:pt x="3050" y="3766"/>
                  </a:cubicBezTo>
                  <a:cubicBezTo>
                    <a:pt x="3104" y="3742"/>
                    <a:pt x="3163" y="3728"/>
                    <a:pt x="3221" y="3728"/>
                  </a:cubicBezTo>
                  <a:cubicBezTo>
                    <a:pt x="3238" y="3728"/>
                    <a:pt x="3254" y="3729"/>
                    <a:pt x="3270" y="3731"/>
                  </a:cubicBezTo>
                  <a:cubicBezTo>
                    <a:pt x="3305" y="3731"/>
                    <a:pt x="3340" y="3731"/>
                    <a:pt x="3372" y="3724"/>
                  </a:cubicBezTo>
                  <a:lnTo>
                    <a:pt x="3372" y="3717"/>
                  </a:lnTo>
                  <a:cubicBezTo>
                    <a:pt x="3372" y="3556"/>
                    <a:pt x="3561" y="3556"/>
                    <a:pt x="3715" y="3556"/>
                  </a:cubicBezTo>
                  <a:cubicBezTo>
                    <a:pt x="3778" y="3556"/>
                    <a:pt x="3845" y="3553"/>
                    <a:pt x="3908" y="3542"/>
                  </a:cubicBezTo>
                  <a:cubicBezTo>
                    <a:pt x="4051" y="3514"/>
                    <a:pt x="4139" y="3420"/>
                    <a:pt x="4139" y="3287"/>
                  </a:cubicBezTo>
                  <a:cubicBezTo>
                    <a:pt x="4139" y="3097"/>
                    <a:pt x="4349" y="3090"/>
                    <a:pt x="4499" y="3087"/>
                  </a:cubicBezTo>
                  <a:cubicBezTo>
                    <a:pt x="4538" y="3087"/>
                    <a:pt x="4576" y="3083"/>
                    <a:pt x="4608" y="3080"/>
                  </a:cubicBezTo>
                  <a:cubicBezTo>
                    <a:pt x="4653" y="3076"/>
                    <a:pt x="4692" y="3048"/>
                    <a:pt x="4713" y="3010"/>
                  </a:cubicBezTo>
                  <a:cubicBezTo>
                    <a:pt x="4744" y="2954"/>
                    <a:pt x="4800" y="2922"/>
                    <a:pt x="4863" y="2919"/>
                  </a:cubicBezTo>
                  <a:cubicBezTo>
                    <a:pt x="4870" y="2880"/>
                    <a:pt x="4870" y="2845"/>
                    <a:pt x="4867" y="2807"/>
                  </a:cubicBezTo>
                  <a:cubicBezTo>
                    <a:pt x="4867" y="2751"/>
                    <a:pt x="4867" y="2695"/>
                    <a:pt x="4870" y="2639"/>
                  </a:cubicBezTo>
                  <a:cubicBezTo>
                    <a:pt x="4887" y="2490"/>
                    <a:pt x="4897" y="2435"/>
                    <a:pt x="5024" y="2435"/>
                  </a:cubicBezTo>
                  <a:cubicBezTo>
                    <a:pt x="5032" y="2435"/>
                    <a:pt x="5040" y="2435"/>
                    <a:pt x="5049" y="2436"/>
                  </a:cubicBezTo>
                  <a:lnTo>
                    <a:pt x="5115" y="2436"/>
                  </a:lnTo>
                  <a:cubicBezTo>
                    <a:pt x="5248" y="2436"/>
                    <a:pt x="5371" y="2362"/>
                    <a:pt x="5371" y="2303"/>
                  </a:cubicBezTo>
                  <a:cubicBezTo>
                    <a:pt x="5371" y="2278"/>
                    <a:pt x="5381" y="2254"/>
                    <a:pt x="5399" y="2236"/>
                  </a:cubicBezTo>
                  <a:cubicBezTo>
                    <a:pt x="5444" y="2196"/>
                    <a:pt x="5543" y="2180"/>
                    <a:pt x="5709" y="2180"/>
                  </a:cubicBezTo>
                  <a:cubicBezTo>
                    <a:pt x="5816" y="2180"/>
                    <a:pt x="5951" y="2187"/>
                    <a:pt x="6117" y="2198"/>
                  </a:cubicBezTo>
                  <a:cubicBezTo>
                    <a:pt x="6166" y="2198"/>
                    <a:pt x="6208" y="2201"/>
                    <a:pt x="6229" y="2201"/>
                  </a:cubicBezTo>
                  <a:lnTo>
                    <a:pt x="6239" y="2201"/>
                  </a:lnTo>
                  <a:cubicBezTo>
                    <a:pt x="6242" y="2202"/>
                    <a:pt x="6244" y="2202"/>
                    <a:pt x="6246" y="2202"/>
                  </a:cubicBezTo>
                  <a:cubicBezTo>
                    <a:pt x="6258" y="2202"/>
                    <a:pt x="6269" y="2195"/>
                    <a:pt x="6278" y="2184"/>
                  </a:cubicBezTo>
                  <a:cubicBezTo>
                    <a:pt x="6299" y="2149"/>
                    <a:pt x="6306" y="2107"/>
                    <a:pt x="6299" y="2068"/>
                  </a:cubicBezTo>
                  <a:cubicBezTo>
                    <a:pt x="6274" y="1942"/>
                    <a:pt x="6187" y="1753"/>
                    <a:pt x="6138" y="1746"/>
                  </a:cubicBezTo>
                  <a:cubicBezTo>
                    <a:pt x="6001" y="1722"/>
                    <a:pt x="6019" y="1554"/>
                    <a:pt x="6036" y="1375"/>
                  </a:cubicBezTo>
                  <a:cubicBezTo>
                    <a:pt x="6040" y="1309"/>
                    <a:pt x="6047" y="1242"/>
                    <a:pt x="6047" y="1183"/>
                  </a:cubicBezTo>
                  <a:cubicBezTo>
                    <a:pt x="6047" y="944"/>
                    <a:pt x="6005" y="783"/>
                    <a:pt x="5900" y="650"/>
                  </a:cubicBezTo>
                  <a:cubicBezTo>
                    <a:pt x="5896" y="643"/>
                    <a:pt x="5889" y="636"/>
                    <a:pt x="5886" y="629"/>
                  </a:cubicBezTo>
                  <a:lnTo>
                    <a:pt x="5882" y="622"/>
                  </a:lnTo>
                  <a:cubicBezTo>
                    <a:pt x="5875" y="615"/>
                    <a:pt x="5872" y="605"/>
                    <a:pt x="5865" y="598"/>
                  </a:cubicBezTo>
                  <a:lnTo>
                    <a:pt x="5861" y="591"/>
                  </a:lnTo>
                  <a:cubicBezTo>
                    <a:pt x="5854" y="580"/>
                    <a:pt x="5851" y="566"/>
                    <a:pt x="5844" y="556"/>
                  </a:cubicBezTo>
                  <a:lnTo>
                    <a:pt x="5844" y="552"/>
                  </a:lnTo>
                  <a:cubicBezTo>
                    <a:pt x="5837" y="538"/>
                    <a:pt x="5830" y="524"/>
                    <a:pt x="5823" y="510"/>
                  </a:cubicBezTo>
                  <a:lnTo>
                    <a:pt x="5823" y="507"/>
                  </a:lnTo>
                  <a:cubicBezTo>
                    <a:pt x="5717" y="493"/>
                    <a:pt x="5619" y="468"/>
                    <a:pt x="5521" y="430"/>
                  </a:cubicBezTo>
                  <a:cubicBezTo>
                    <a:pt x="5427" y="395"/>
                    <a:pt x="5329" y="370"/>
                    <a:pt x="5227" y="360"/>
                  </a:cubicBezTo>
                  <a:cubicBezTo>
                    <a:pt x="5143" y="360"/>
                    <a:pt x="5059" y="367"/>
                    <a:pt x="4975" y="377"/>
                  </a:cubicBezTo>
                  <a:cubicBezTo>
                    <a:pt x="4881" y="388"/>
                    <a:pt x="4783" y="398"/>
                    <a:pt x="4687" y="398"/>
                  </a:cubicBezTo>
                  <a:cubicBezTo>
                    <a:pt x="4520" y="398"/>
                    <a:pt x="4362" y="366"/>
                    <a:pt x="4251" y="241"/>
                  </a:cubicBezTo>
                  <a:cubicBezTo>
                    <a:pt x="4089" y="58"/>
                    <a:pt x="3985" y="0"/>
                    <a:pt x="39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15" name="Google Shape;3415;p71"/>
            <p:cNvSpPr/>
            <p:nvPr/>
          </p:nvSpPr>
          <p:spPr>
            <a:xfrm>
              <a:off x="2104473" y="1751839"/>
              <a:ext cx="29151" cy="57216"/>
            </a:xfrm>
            <a:custGeom>
              <a:avLst/>
              <a:gdLst/>
              <a:ahLst/>
              <a:cxnLst/>
              <a:rect l="l" t="t" r="r" b="b"/>
              <a:pathLst>
                <a:path w="2147" h="4214" extrusionOk="0">
                  <a:moveTo>
                    <a:pt x="1204" y="1"/>
                  </a:moveTo>
                  <a:cubicBezTo>
                    <a:pt x="1073" y="1"/>
                    <a:pt x="933" y="35"/>
                    <a:pt x="855" y="107"/>
                  </a:cubicBezTo>
                  <a:cubicBezTo>
                    <a:pt x="778" y="173"/>
                    <a:pt x="676" y="208"/>
                    <a:pt x="575" y="208"/>
                  </a:cubicBezTo>
                  <a:lnTo>
                    <a:pt x="571" y="229"/>
                  </a:lnTo>
                  <a:lnTo>
                    <a:pt x="564" y="278"/>
                  </a:lnTo>
                  <a:lnTo>
                    <a:pt x="557" y="324"/>
                  </a:lnTo>
                  <a:cubicBezTo>
                    <a:pt x="557" y="338"/>
                    <a:pt x="554" y="352"/>
                    <a:pt x="554" y="366"/>
                  </a:cubicBezTo>
                  <a:cubicBezTo>
                    <a:pt x="550" y="380"/>
                    <a:pt x="550" y="394"/>
                    <a:pt x="550" y="404"/>
                  </a:cubicBezTo>
                  <a:cubicBezTo>
                    <a:pt x="547" y="418"/>
                    <a:pt x="547" y="432"/>
                    <a:pt x="543" y="446"/>
                  </a:cubicBezTo>
                  <a:cubicBezTo>
                    <a:pt x="543" y="460"/>
                    <a:pt x="543" y="471"/>
                    <a:pt x="540" y="485"/>
                  </a:cubicBezTo>
                  <a:cubicBezTo>
                    <a:pt x="540" y="495"/>
                    <a:pt x="540" y="509"/>
                    <a:pt x="536" y="520"/>
                  </a:cubicBezTo>
                  <a:cubicBezTo>
                    <a:pt x="536" y="534"/>
                    <a:pt x="536" y="544"/>
                    <a:pt x="536" y="555"/>
                  </a:cubicBezTo>
                  <a:cubicBezTo>
                    <a:pt x="533" y="565"/>
                    <a:pt x="536" y="576"/>
                    <a:pt x="533" y="586"/>
                  </a:cubicBezTo>
                  <a:cubicBezTo>
                    <a:pt x="529" y="600"/>
                    <a:pt x="533" y="607"/>
                    <a:pt x="533" y="618"/>
                  </a:cubicBezTo>
                  <a:lnTo>
                    <a:pt x="533" y="649"/>
                  </a:lnTo>
                  <a:lnTo>
                    <a:pt x="533" y="674"/>
                  </a:lnTo>
                  <a:lnTo>
                    <a:pt x="533" y="702"/>
                  </a:lnTo>
                  <a:lnTo>
                    <a:pt x="533" y="726"/>
                  </a:lnTo>
                  <a:lnTo>
                    <a:pt x="533" y="751"/>
                  </a:lnTo>
                  <a:lnTo>
                    <a:pt x="533" y="768"/>
                  </a:lnTo>
                  <a:lnTo>
                    <a:pt x="533" y="793"/>
                  </a:lnTo>
                  <a:lnTo>
                    <a:pt x="533" y="810"/>
                  </a:lnTo>
                  <a:lnTo>
                    <a:pt x="533" y="828"/>
                  </a:lnTo>
                  <a:lnTo>
                    <a:pt x="533" y="845"/>
                  </a:lnTo>
                  <a:lnTo>
                    <a:pt x="533" y="863"/>
                  </a:lnTo>
                  <a:cubicBezTo>
                    <a:pt x="533" y="866"/>
                    <a:pt x="533" y="870"/>
                    <a:pt x="536" y="877"/>
                  </a:cubicBezTo>
                  <a:cubicBezTo>
                    <a:pt x="536" y="880"/>
                    <a:pt x="536" y="884"/>
                    <a:pt x="536" y="887"/>
                  </a:cubicBezTo>
                  <a:cubicBezTo>
                    <a:pt x="540" y="894"/>
                    <a:pt x="536" y="898"/>
                    <a:pt x="540" y="901"/>
                  </a:cubicBezTo>
                  <a:cubicBezTo>
                    <a:pt x="543" y="905"/>
                    <a:pt x="540" y="908"/>
                    <a:pt x="543" y="912"/>
                  </a:cubicBezTo>
                  <a:cubicBezTo>
                    <a:pt x="547" y="915"/>
                    <a:pt x="547" y="919"/>
                    <a:pt x="547" y="922"/>
                  </a:cubicBezTo>
                  <a:lnTo>
                    <a:pt x="550" y="933"/>
                  </a:lnTo>
                  <a:cubicBezTo>
                    <a:pt x="550" y="936"/>
                    <a:pt x="550" y="936"/>
                    <a:pt x="554" y="940"/>
                  </a:cubicBezTo>
                  <a:lnTo>
                    <a:pt x="557" y="947"/>
                  </a:lnTo>
                  <a:cubicBezTo>
                    <a:pt x="557" y="950"/>
                    <a:pt x="561" y="954"/>
                    <a:pt x="564" y="957"/>
                  </a:cubicBezTo>
                  <a:cubicBezTo>
                    <a:pt x="624" y="1062"/>
                    <a:pt x="641" y="1188"/>
                    <a:pt x="603" y="1304"/>
                  </a:cubicBezTo>
                  <a:cubicBezTo>
                    <a:pt x="564" y="1454"/>
                    <a:pt x="470" y="1587"/>
                    <a:pt x="375" y="1636"/>
                  </a:cubicBezTo>
                  <a:cubicBezTo>
                    <a:pt x="333" y="1657"/>
                    <a:pt x="284" y="1727"/>
                    <a:pt x="242" y="1790"/>
                  </a:cubicBezTo>
                  <a:cubicBezTo>
                    <a:pt x="172" y="1888"/>
                    <a:pt x="106" y="1987"/>
                    <a:pt x="8" y="1997"/>
                  </a:cubicBezTo>
                  <a:cubicBezTo>
                    <a:pt x="1" y="2057"/>
                    <a:pt x="11" y="2116"/>
                    <a:pt x="36" y="2172"/>
                  </a:cubicBezTo>
                  <a:cubicBezTo>
                    <a:pt x="81" y="2312"/>
                    <a:pt x="162" y="2421"/>
                    <a:pt x="242" y="2456"/>
                  </a:cubicBezTo>
                  <a:cubicBezTo>
                    <a:pt x="505" y="2568"/>
                    <a:pt x="508" y="2767"/>
                    <a:pt x="508" y="2869"/>
                  </a:cubicBezTo>
                  <a:cubicBezTo>
                    <a:pt x="522" y="2893"/>
                    <a:pt x="610" y="2942"/>
                    <a:pt x="666" y="2974"/>
                  </a:cubicBezTo>
                  <a:cubicBezTo>
                    <a:pt x="764" y="3026"/>
                    <a:pt x="862" y="3082"/>
                    <a:pt x="918" y="3156"/>
                  </a:cubicBezTo>
                  <a:cubicBezTo>
                    <a:pt x="1030" y="3303"/>
                    <a:pt x="1188" y="3936"/>
                    <a:pt x="1188" y="4164"/>
                  </a:cubicBezTo>
                  <a:cubicBezTo>
                    <a:pt x="1188" y="4175"/>
                    <a:pt x="1188" y="4182"/>
                    <a:pt x="1188" y="4192"/>
                  </a:cubicBezTo>
                  <a:lnTo>
                    <a:pt x="1188" y="4199"/>
                  </a:lnTo>
                  <a:cubicBezTo>
                    <a:pt x="1188" y="4203"/>
                    <a:pt x="1188" y="4206"/>
                    <a:pt x="1191" y="4213"/>
                  </a:cubicBezTo>
                  <a:cubicBezTo>
                    <a:pt x="1230" y="4192"/>
                    <a:pt x="1265" y="4168"/>
                    <a:pt x="1300" y="4143"/>
                  </a:cubicBezTo>
                  <a:lnTo>
                    <a:pt x="1317" y="4126"/>
                  </a:lnTo>
                  <a:lnTo>
                    <a:pt x="1321" y="4122"/>
                  </a:lnTo>
                  <a:cubicBezTo>
                    <a:pt x="1324" y="4115"/>
                    <a:pt x="1328" y="4112"/>
                    <a:pt x="1335" y="4105"/>
                  </a:cubicBezTo>
                  <a:lnTo>
                    <a:pt x="1338" y="4101"/>
                  </a:lnTo>
                  <a:cubicBezTo>
                    <a:pt x="1342" y="4094"/>
                    <a:pt x="1349" y="4087"/>
                    <a:pt x="1352" y="4080"/>
                  </a:cubicBezTo>
                  <a:cubicBezTo>
                    <a:pt x="1426" y="3940"/>
                    <a:pt x="1461" y="3740"/>
                    <a:pt x="1447" y="3702"/>
                  </a:cubicBezTo>
                  <a:cubicBezTo>
                    <a:pt x="1398" y="3593"/>
                    <a:pt x="1422" y="3464"/>
                    <a:pt x="1510" y="3383"/>
                  </a:cubicBezTo>
                  <a:cubicBezTo>
                    <a:pt x="1534" y="3362"/>
                    <a:pt x="1583" y="3313"/>
                    <a:pt x="1636" y="3257"/>
                  </a:cubicBezTo>
                  <a:cubicBezTo>
                    <a:pt x="1821" y="3072"/>
                    <a:pt x="1905" y="2991"/>
                    <a:pt x="1951" y="2974"/>
                  </a:cubicBezTo>
                  <a:cubicBezTo>
                    <a:pt x="1972" y="2967"/>
                    <a:pt x="2000" y="2960"/>
                    <a:pt x="2024" y="2960"/>
                  </a:cubicBezTo>
                  <a:cubicBezTo>
                    <a:pt x="2122" y="2946"/>
                    <a:pt x="2147" y="2935"/>
                    <a:pt x="2143" y="2869"/>
                  </a:cubicBezTo>
                  <a:lnTo>
                    <a:pt x="2143" y="2844"/>
                  </a:lnTo>
                  <a:lnTo>
                    <a:pt x="2143" y="2834"/>
                  </a:lnTo>
                  <a:lnTo>
                    <a:pt x="2143" y="2816"/>
                  </a:lnTo>
                  <a:lnTo>
                    <a:pt x="2143" y="2806"/>
                  </a:lnTo>
                  <a:lnTo>
                    <a:pt x="2143" y="2785"/>
                  </a:lnTo>
                  <a:lnTo>
                    <a:pt x="2143" y="2774"/>
                  </a:lnTo>
                  <a:lnTo>
                    <a:pt x="2143" y="2753"/>
                  </a:lnTo>
                  <a:lnTo>
                    <a:pt x="2143" y="2739"/>
                  </a:lnTo>
                  <a:lnTo>
                    <a:pt x="2143" y="2715"/>
                  </a:lnTo>
                  <a:lnTo>
                    <a:pt x="2143" y="2701"/>
                  </a:lnTo>
                  <a:lnTo>
                    <a:pt x="2143" y="2676"/>
                  </a:lnTo>
                  <a:lnTo>
                    <a:pt x="2143" y="2659"/>
                  </a:lnTo>
                  <a:lnTo>
                    <a:pt x="2147" y="2631"/>
                  </a:lnTo>
                  <a:lnTo>
                    <a:pt x="2147" y="2617"/>
                  </a:lnTo>
                  <a:lnTo>
                    <a:pt x="2147" y="2613"/>
                  </a:lnTo>
                  <a:cubicBezTo>
                    <a:pt x="2038" y="2536"/>
                    <a:pt x="1940" y="2431"/>
                    <a:pt x="1940" y="2347"/>
                  </a:cubicBezTo>
                  <a:cubicBezTo>
                    <a:pt x="1933" y="2298"/>
                    <a:pt x="1909" y="2253"/>
                    <a:pt x="1870" y="2218"/>
                  </a:cubicBezTo>
                  <a:cubicBezTo>
                    <a:pt x="1860" y="2207"/>
                    <a:pt x="1849" y="2200"/>
                    <a:pt x="1835" y="2200"/>
                  </a:cubicBezTo>
                  <a:cubicBezTo>
                    <a:pt x="1832" y="2200"/>
                    <a:pt x="1832" y="2200"/>
                    <a:pt x="1828" y="2204"/>
                  </a:cubicBezTo>
                  <a:cubicBezTo>
                    <a:pt x="1794" y="2246"/>
                    <a:pt x="1735" y="2268"/>
                    <a:pt x="1664" y="2268"/>
                  </a:cubicBezTo>
                  <a:cubicBezTo>
                    <a:pt x="1634" y="2268"/>
                    <a:pt x="1602" y="2264"/>
                    <a:pt x="1569" y="2256"/>
                  </a:cubicBezTo>
                  <a:cubicBezTo>
                    <a:pt x="1457" y="2228"/>
                    <a:pt x="1317" y="2141"/>
                    <a:pt x="1286" y="1987"/>
                  </a:cubicBezTo>
                  <a:cubicBezTo>
                    <a:pt x="1251" y="1811"/>
                    <a:pt x="1384" y="1745"/>
                    <a:pt x="1510" y="1682"/>
                  </a:cubicBezTo>
                  <a:cubicBezTo>
                    <a:pt x="1590" y="1643"/>
                    <a:pt x="1667" y="1598"/>
                    <a:pt x="1737" y="1545"/>
                  </a:cubicBezTo>
                  <a:cubicBezTo>
                    <a:pt x="1839" y="1461"/>
                    <a:pt x="1898" y="1335"/>
                    <a:pt x="1898" y="1206"/>
                  </a:cubicBezTo>
                  <a:cubicBezTo>
                    <a:pt x="1898" y="1090"/>
                    <a:pt x="1846" y="982"/>
                    <a:pt x="1755" y="912"/>
                  </a:cubicBezTo>
                  <a:cubicBezTo>
                    <a:pt x="1660" y="835"/>
                    <a:pt x="1611" y="765"/>
                    <a:pt x="1608" y="688"/>
                  </a:cubicBezTo>
                  <a:cubicBezTo>
                    <a:pt x="1604" y="579"/>
                    <a:pt x="1685" y="495"/>
                    <a:pt x="1783" y="401"/>
                  </a:cubicBezTo>
                  <a:cubicBezTo>
                    <a:pt x="1804" y="380"/>
                    <a:pt x="1828" y="359"/>
                    <a:pt x="1846" y="338"/>
                  </a:cubicBezTo>
                  <a:cubicBezTo>
                    <a:pt x="1909" y="275"/>
                    <a:pt x="1909" y="236"/>
                    <a:pt x="1902" y="229"/>
                  </a:cubicBezTo>
                  <a:cubicBezTo>
                    <a:pt x="1900" y="226"/>
                    <a:pt x="1896" y="224"/>
                    <a:pt x="1891" y="224"/>
                  </a:cubicBezTo>
                  <a:cubicBezTo>
                    <a:pt x="1884" y="224"/>
                    <a:pt x="1875" y="228"/>
                    <a:pt x="1867" y="236"/>
                  </a:cubicBezTo>
                  <a:cubicBezTo>
                    <a:pt x="1820" y="286"/>
                    <a:pt x="1757" y="312"/>
                    <a:pt x="1692" y="312"/>
                  </a:cubicBezTo>
                  <a:cubicBezTo>
                    <a:pt x="1670" y="312"/>
                    <a:pt x="1647" y="309"/>
                    <a:pt x="1625" y="303"/>
                  </a:cubicBezTo>
                  <a:cubicBezTo>
                    <a:pt x="1576" y="285"/>
                    <a:pt x="1513" y="236"/>
                    <a:pt x="1499" y="107"/>
                  </a:cubicBezTo>
                  <a:cubicBezTo>
                    <a:pt x="1496" y="79"/>
                    <a:pt x="1461" y="51"/>
                    <a:pt x="1405" y="33"/>
                  </a:cubicBezTo>
                  <a:cubicBezTo>
                    <a:pt x="1349" y="12"/>
                    <a:pt x="1278" y="1"/>
                    <a:pt x="120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16" name="Google Shape;3416;p71"/>
            <p:cNvSpPr/>
            <p:nvPr/>
          </p:nvSpPr>
          <p:spPr>
            <a:xfrm>
              <a:off x="1983932" y="1753020"/>
              <a:ext cx="152883" cy="146433"/>
            </a:xfrm>
            <a:custGeom>
              <a:avLst/>
              <a:gdLst/>
              <a:ahLst/>
              <a:cxnLst/>
              <a:rect l="l" t="t" r="r" b="b"/>
              <a:pathLst>
                <a:path w="11260" h="10785" extrusionOk="0">
                  <a:moveTo>
                    <a:pt x="8820" y="1"/>
                  </a:moveTo>
                  <a:cubicBezTo>
                    <a:pt x="8760" y="1"/>
                    <a:pt x="8662" y="17"/>
                    <a:pt x="8581" y="30"/>
                  </a:cubicBezTo>
                  <a:cubicBezTo>
                    <a:pt x="8497" y="48"/>
                    <a:pt x="8410" y="58"/>
                    <a:pt x="8326" y="65"/>
                  </a:cubicBezTo>
                  <a:cubicBezTo>
                    <a:pt x="8242" y="79"/>
                    <a:pt x="8158" y="107"/>
                    <a:pt x="8081" y="142"/>
                  </a:cubicBezTo>
                  <a:cubicBezTo>
                    <a:pt x="7944" y="195"/>
                    <a:pt x="7797" y="254"/>
                    <a:pt x="7677" y="254"/>
                  </a:cubicBezTo>
                  <a:cubicBezTo>
                    <a:pt x="7615" y="254"/>
                    <a:pt x="7560" y="239"/>
                    <a:pt x="7517" y="198"/>
                  </a:cubicBezTo>
                  <a:cubicBezTo>
                    <a:pt x="7493" y="180"/>
                    <a:pt x="7423" y="173"/>
                    <a:pt x="7323" y="173"/>
                  </a:cubicBezTo>
                  <a:cubicBezTo>
                    <a:pt x="7030" y="173"/>
                    <a:pt x="6487" y="236"/>
                    <a:pt x="6155" y="275"/>
                  </a:cubicBezTo>
                  <a:cubicBezTo>
                    <a:pt x="5882" y="307"/>
                    <a:pt x="5648" y="335"/>
                    <a:pt x="5511" y="338"/>
                  </a:cubicBezTo>
                  <a:cubicBezTo>
                    <a:pt x="5301" y="349"/>
                    <a:pt x="5157" y="471"/>
                    <a:pt x="5021" y="594"/>
                  </a:cubicBezTo>
                  <a:cubicBezTo>
                    <a:pt x="4905" y="695"/>
                    <a:pt x="4797" y="793"/>
                    <a:pt x="4660" y="793"/>
                  </a:cubicBezTo>
                  <a:cubicBezTo>
                    <a:pt x="4433" y="793"/>
                    <a:pt x="4055" y="989"/>
                    <a:pt x="3852" y="1213"/>
                  </a:cubicBezTo>
                  <a:cubicBezTo>
                    <a:pt x="3810" y="1262"/>
                    <a:pt x="3754" y="1297"/>
                    <a:pt x="3694" y="1315"/>
                  </a:cubicBezTo>
                  <a:lnTo>
                    <a:pt x="3701" y="1329"/>
                  </a:lnTo>
                  <a:lnTo>
                    <a:pt x="3705" y="1336"/>
                  </a:lnTo>
                  <a:cubicBezTo>
                    <a:pt x="3712" y="1346"/>
                    <a:pt x="3715" y="1357"/>
                    <a:pt x="3722" y="1364"/>
                  </a:cubicBezTo>
                  <a:lnTo>
                    <a:pt x="3722" y="1371"/>
                  </a:lnTo>
                  <a:cubicBezTo>
                    <a:pt x="3729" y="1378"/>
                    <a:pt x="3733" y="1385"/>
                    <a:pt x="3740" y="1392"/>
                  </a:cubicBezTo>
                  <a:cubicBezTo>
                    <a:pt x="3859" y="1542"/>
                    <a:pt x="3915" y="1738"/>
                    <a:pt x="3915" y="2001"/>
                  </a:cubicBezTo>
                  <a:cubicBezTo>
                    <a:pt x="3915" y="2068"/>
                    <a:pt x="3908" y="2138"/>
                    <a:pt x="3901" y="2208"/>
                  </a:cubicBezTo>
                  <a:cubicBezTo>
                    <a:pt x="3894" y="2281"/>
                    <a:pt x="3883" y="2407"/>
                    <a:pt x="3901" y="2439"/>
                  </a:cubicBezTo>
                  <a:cubicBezTo>
                    <a:pt x="4079" y="2474"/>
                    <a:pt x="4163" y="2859"/>
                    <a:pt x="4163" y="2862"/>
                  </a:cubicBezTo>
                  <a:cubicBezTo>
                    <a:pt x="4181" y="2943"/>
                    <a:pt x="4163" y="3023"/>
                    <a:pt x="4114" y="3090"/>
                  </a:cubicBezTo>
                  <a:cubicBezTo>
                    <a:pt x="4079" y="3132"/>
                    <a:pt x="4030" y="3156"/>
                    <a:pt x="3974" y="3156"/>
                  </a:cubicBezTo>
                  <a:cubicBezTo>
                    <a:pt x="3950" y="3156"/>
                    <a:pt x="3908" y="3153"/>
                    <a:pt x="3845" y="3149"/>
                  </a:cubicBezTo>
                  <a:cubicBezTo>
                    <a:pt x="3763" y="3143"/>
                    <a:pt x="3586" y="3131"/>
                    <a:pt x="3441" y="3131"/>
                  </a:cubicBezTo>
                  <a:cubicBezTo>
                    <a:pt x="3350" y="3131"/>
                    <a:pt x="3271" y="3136"/>
                    <a:pt x="3235" y="3149"/>
                  </a:cubicBezTo>
                  <a:cubicBezTo>
                    <a:pt x="3214" y="3293"/>
                    <a:pt x="3025" y="3387"/>
                    <a:pt x="2850" y="3387"/>
                  </a:cubicBezTo>
                  <a:lnTo>
                    <a:pt x="2749" y="3387"/>
                  </a:lnTo>
                  <a:cubicBezTo>
                    <a:pt x="2745" y="3401"/>
                    <a:pt x="2742" y="3426"/>
                    <a:pt x="2738" y="3450"/>
                  </a:cubicBezTo>
                  <a:lnTo>
                    <a:pt x="2738" y="3471"/>
                  </a:lnTo>
                  <a:cubicBezTo>
                    <a:pt x="2731" y="3524"/>
                    <a:pt x="2731" y="3573"/>
                    <a:pt x="2735" y="3622"/>
                  </a:cubicBezTo>
                  <a:cubicBezTo>
                    <a:pt x="2738" y="3713"/>
                    <a:pt x="2738" y="3786"/>
                    <a:pt x="2689" y="3832"/>
                  </a:cubicBezTo>
                  <a:cubicBezTo>
                    <a:pt x="2665" y="3856"/>
                    <a:pt x="2633" y="3870"/>
                    <a:pt x="2598" y="3870"/>
                  </a:cubicBezTo>
                  <a:cubicBezTo>
                    <a:pt x="2584" y="3870"/>
                    <a:pt x="2577" y="3874"/>
                    <a:pt x="2553" y="3909"/>
                  </a:cubicBezTo>
                  <a:cubicBezTo>
                    <a:pt x="2511" y="3976"/>
                    <a:pt x="2437" y="4021"/>
                    <a:pt x="2357" y="4028"/>
                  </a:cubicBezTo>
                  <a:cubicBezTo>
                    <a:pt x="2322" y="4035"/>
                    <a:pt x="2280" y="4035"/>
                    <a:pt x="2238" y="4035"/>
                  </a:cubicBezTo>
                  <a:cubicBezTo>
                    <a:pt x="2080" y="4042"/>
                    <a:pt x="2007" y="4053"/>
                    <a:pt x="2007" y="4109"/>
                  </a:cubicBezTo>
                  <a:cubicBezTo>
                    <a:pt x="2007" y="4301"/>
                    <a:pt x="1874" y="4452"/>
                    <a:pt x="1667" y="4494"/>
                  </a:cubicBezTo>
                  <a:cubicBezTo>
                    <a:pt x="1612" y="4502"/>
                    <a:pt x="1559" y="4505"/>
                    <a:pt x="1505" y="4505"/>
                  </a:cubicBezTo>
                  <a:cubicBezTo>
                    <a:pt x="1487" y="4505"/>
                    <a:pt x="1468" y="4505"/>
                    <a:pt x="1450" y="4504"/>
                  </a:cubicBezTo>
                  <a:cubicBezTo>
                    <a:pt x="1383" y="4504"/>
                    <a:pt x="1254" y="4504"/>
                    <a:pt x="1236" y="4529"/>
                  </a:cubicBezTo>
                  <a:cubicBezTo>
                    <a:pt x="1236" y="4532"/>
                    <a:pt x="1236" y="4532"/>
                    <a:pt x="1236" y="4536"/>
                  </a:cubicBezTo>
                  <a:cubicBezTo>
                    <a:pt x="1240" y="4571"/>
                    <a:pt x="1226" y="4609"/>
                    <a:pt x="1198" y="4634"/>
                  </a:cubicBezTo>
                  <a:cubicBezTo>
                    <a:pt x="1162" y="4672"/>
                    <a:pt x="1107" y="4680"/>
                    <a:pt x="1049" y="4680"/>
                  </a:cubicBezTo>
                  <a:cubicBezTo>
                    <a:pt x="1033" y="4680"/>
                    <a:pt x="1017" y="4680"/>
                    <a:pt x="1002" y="4679"/>
                  </a:cubicBezTo>
                  <a:lnTo>
                    <a:pt x="960" y="4679"/>
                  </a:lnTo>
                  <a:cubicBezTo>
                    <a:pt x="953" y="4679"/>
                    <a:pt x="947" y="4678"/>
                    <a:pt x="940" y="4678"/>
                  </a:cubicBezTo>
                  <a:cubicBezTo>
                    <a:pt x="908" y="4678"/>
                    <a:pt x="877" y="4685"/>
                    <a:pt x="848" y="4697"/>
                  </a:cubicBezTo>
                  <a:cubicBezTo>
                    <a:pt x="575" y="4854"/>
                    <a:pt x="74" y="5159"/>
                    <a:pt x="4" y="5236"/>
                  </a:cubicBezTo>
                  <a:cubicBezTo>
                    <a:pt x="1" y="5285"/>
                    <a:pt x="8" y="5509"/>
                    <a:pt x="11" y="5726"/>
                  </a:cubicBezTo>
                  <a:cubicBezTo>
                    <a:pt x="11" y="5796"/>
                    <a:pt x="18" y="5866"/>
                    <a:pt x="18" y="5936"/>
                  </a:cubicBezTo>
                  <a:lnTo>
                    <a:pt x="29" y="5950"/>
                  </a:lnTo>
                  <a:lnTo>
                    <a:pt x="39" y="5960"/>
                  </a:lnTo>
                  <a:lnTo>
                    <a:pt x="43" y="5964"/>
                  </a:lnTo>
                  <a:lnTo>
                    <a:pt x="53" y="5974"/>
                  </a:lnTo>
                  <a:cubicBezTo>
                    <a:pt x="60" y="5981"/>
                    <a:pt x="64" y="5985"/>
                    <a:pt x="71" y="5988"/>
                  </a:cubicBezTo>
                  <a:lnTo>
                    <a:pt x="78" y="5992"/>
                  </a:lnTo>
                  <a:cubicBezTo>
                    <a:pt x="85" y="5999"/>
                    <a:pt x="92" y="6002"/>
                    <a:pt x="102" y="6009"/>
                  </a:cubicBezTo>
                  <a:cubicBezTo>
                    <a:pt x="141" y="6031"/>
                    <a:pt x="270" y="6115"/>
                    <a:pt x="456" y="6234"/>
                  </a:cubicBezTo>
                  <a:lnTo>
                    <a:pt x="494" y="6262"/>
                  </a:lnTo>
                  <a:cubicBezTo>
                    <a:pt x="865" y="6500"/>
                    <a:pt x="1454" y="6888"/>
                    <a:pt x="2094" y="7312"/>
                  </a:cubicBezTo>
                  <a:lnTo>
                    <a:pt x="2220" y="7392"/>
                  </a:lnTo>
                  <a:lnTo>
                    <a:pt x="2584" y="7634"/>
                  </a:lnTo>
                  <a:lnTo>
                    <a:pt x="2679" y="7697"/>
                  </a:lnTo>
                  <a:lnTo>
                    <a:pt x="2689" y="7704"/>
                  </a:lnTo>
                  <a:cubicBezTo>
                    <a:pt x="3834" y="8464"/>
                    <a:pt x="5241" y="9405"/>
                    <a:pt x="5409" y="9545"/>
                  </a:cubicBezTo>
                  <a:lnTo>
                    <a:pt x="5420" y="9552"/>
                  </a:lnTo>
                  <a:cubicBezTo>
                    <a:pt x="5528" y="9671"/>
                    <a:pt x="5623" y="9804"/>
                    <a:pt x="5704" y="9944"/>
                  </a:cubicBezTo>
                  <a:cubicBezTo>
                    <a:pt x="5728" y="9983"/>
                    <a:pt x="5749" y="10014"/>
                    <a:pt x="5760" y="10035"/>
                  </a:cubicBezTo>
                  <a:cubicBezTo>
                    <a:pt x="5973" y="10067"/>
                    <a:pt x="6176" y="10133"/>
                    <a:pt x="6365" y="10232"/>
                  </a:cubicBezTo>
                  <a:cubicBezTo>
                    <a:pt x="6407" y="10256"/>
                    <a:pt x="6442" y="10288"/>
                    <a:pt x="6477" y="10319"/>
                  </a:cubicBezTo>
                  <a:cubicBezTo>
                    <a:pt x="6600" y="10452"/>
                    <a:pt x="6645" y="10641"/>
                    <a:pt x="6659" y="10757"/>
                  </a:cubicBezTo>
                  <a:cubicBezTo>
                    <a:pt x="6659" y="10767"/>
                    <a:pt x="6663" y="10778"/>
                    <a:pt x="6663" y="10785"/>
                  </a:cubicBezTo>
                  <a:cubicBezTo>
                    <a:pt x="6747" y="10767"/>
                    <a:pt x="6887" y="10736"/>
                    <a:pt x="7009" y="10711"/>
                  </a:cubicBezTo>
                  <a:lnTo>
                    <a:pt x="7044" y="10704"/>
                  </a:lnTo>
                  <a:lnTo>
                    <a:pt x="7058" y="10704"/>
                  </a:lnTo>
                  <a:lnTo>
                    <a:pt x="7079" y="10701"/>
                  </a:lnTo>
                  <a:lnTo>
                    <a:pt x="7132" y="10687"/>
                  </a:lnTo>
                  <a:cubicBezTo>
                    <a:pt x="7205" y="10673"/>
                    <a:pt x="7335" y="10634"/>
                    <a:pt x="7475" y="10589"/>
                  </a:cubicBezTo>
                  <a:cubicBezTo>
                    <a:pt x="7639" y="10536"/>
                    <a:pt x="7811" y="10477"/>
                    <a:pt x="7902" y="10445"/>
                  </a:cubicBezTo>
                  <a:lnTo>
                    <a:pt x="7955" y="10428"/>
                  </a:lnTo>
                  <a:lnTo>
                    <a:pt x="8952" y="9622"/>
                  </a:lnTo>
                  <a:lnTo>
                    <a:pt x="11259" y="8184"/>
                  </a:lnTo>
                  <a:lnTo>
                    <a:pt x="11249" y="8138"/>
                  </a:lnTo>
                  <a:lnTo>
                    <a:pt x="11245" y="8128"/>
                  </a:lnTo>
                  <a:lnTo>
                    <a:pt x="11238" y="8110"/>
                  </a:lnTo>
                  <a:lnTo>
                    <a:pt x="11235" y="8096"/>
                  </a:lnTo>
                  <a:lnTo>
                    <a:pt x="11228" y="8078"/>
                  </a:lnTo>
                  <a:lnTo>
                    <a:pt x="11224" y="8061"/>
                  </a:lnTo>
                  <a:lnTo>
                    <a:pt x="11217" y="8047"/>
                  </a:lnTo>
                  <a:lnTo>
                    <a:pt x="11210" y="8029"/>
                  </a:lnTo>
                  <a:lnTo>
                    <a:pt x="11203" y="8012"/>
                  </a:lnTo>
                  <a:lnTo>
                    <a:pt x="11196" y="7994"/>
                  </a:lnTo>
                  <a:lnTo>
                    <a:pt x="11193" y="7980"/>
                  </a:lnTo>
                  <a:lnTo>
                    <a:pt x="11182" y="7959"/>
                  </a:lnTo>
                  <a:lnTo>
                    <a:pt x="11179" y="7949"/>
                  </a:lnTo>
                  <a:cubicBezTo>
                    <a:pt x="11172" y="7938"/>
                    <a:pt x="11168" y="7928"/>
                    <a:pt x="11165" y="7921"/>
                  </a:cubicBezTo>
                  <a:lnTo>
                    <a:pt x="11158" y="7910"/>
                  </a:lnTo>
                  <a:lnTo>
                    <a:pt x="11147" y="7893"/>
                  </a:lnTo>
                  <a:lnTo>
                    <a:pt x="11144" y="7882"/>
                  </a:lnTo>
                  <a:lnTo>
                    <a:pt x="11133" y="7868"/>
                  </a:lnTo>
                  <a:lnTo>
                    <a:pt x="11126" y="7858"/>
                  </a:lnTo>
                  <a:lnTo>
                    <a:pt x="11119" y="7847"/>
                  </a:lnTo>
                  <a:lnTo>
                    <a:pt x="11112" y="7840"/>
                  </a:lnTo>
                  <a:lnTo>
                    <a:pt x="11102" y="7830"/>
                  </a:lnTo>
                  <a:lnTo>
                    <a:pt x="11095" y="7826"/>
                  </a:lnTo>
                  <a:cubicBezTo>
                    <a:pt x="11091" y="7823"/>
                    <a:pt x="11088" y="7819"/>
                    <a:pt x="11084" y="7819"/>
                  </a:cubicBezTo>
                  <a:lnTo>
                    <a:pt x="11077" y="7816"/>
                  </a:lnTo>
                  <a:cubicBezTo>
                    <a:pt x="11074" y="7816"/>
                    <a:pt x="11067" y="7812"/>
                    <a:pt x="11060" y="7812"/>
                  </a:cubicBezTo>
                  <a:cubicBezTo>
                    <a:pt x="10986" y="7809"/>
                    <a:pt x="10913" y="7788"/>
                    <a:pt x="10846" y="7749"/>
                  </a:cubicBezTo>
                  <a:cubicBezTo>
                    <a:pt x="10787" y="7714"/>
                    <a:pt x="10724" y="7697"/>
                    <a:pt x="10657" y="7693"/>
                  </a:cubicBezTo>
                  <a:cubicBezTo>
                    <a:pt x="10458" y="7693"/>
                    <a:pt x="10234" y="7588"/>
                    <a:pt x="10209" y="7413"/>
                  </a:cubicBezTo>
                  <a:cubicBezTo>
                    <a:pt x="10202" y="7364"/>
                    <a:pt x="10202" y="7315"/>
                    <a:pt x="10209" y="7266"/>
                  </a:cubicBezTo>
                  <a:cubicBezTo>
                    <a:pt x="10227" y="7179"/>
                    <a:pt x="10209" y="7088"/>
                    <a:pt x="10157" y="7018"/>
                  </a:cubicBezTo>
                  <a:cubicBezTo>
                    <a:pt x="10115" y="6955"/>
                    <a:pt x="10069" y="6899"/>
                    <a:pt x="10020" y="6843"/>
                  </a:cubicBezTo>
                  <a:cubicBezTo>
                    <a:pt x="9954" y="6769"/>
                    <a:pt x="9905" y="6710"/>
                    <a:pt x="9905" y="6640"/>
                  </a:cubicBezTo>
                  <a:cubicBezTo>
                    <a:pt x="9905" y="6559"/>
                    <a:pt x="9989" y="6475"/>
                    <a:pt x="10129" y="6353"/>
                  </a:cubicBezTo>
                  <a:lnTo>
                    <a:pt x="10143" y="6339"/>
                  </a:lnTo>
                  <a:cubicBezTo>
                    <a:pt x="10136" y="6325"/>
                    <a:pt x="10125" y="6307"/>
                    <a:pt x="10118" y="6293"/>
                  </a:cubicBezTo>
                  <a:cubicBezTo>
                    <a:pt x="10087" y="6241"/>
                    <a:pt x="10066" y="6181"/>
                    <a:pt x="10062" y="6118"/>
                  </a:cubicBezTo>
                  <a:cubicBezTo>
                    <a:pt x="10059" y="6090"/>
                    <a:pt x="10055" y="6062"/>
                    <a:pt x="10048" y="6034"/>
                  </a:cubicBezTo>
                  <a:cubicBezTo>
                    <a:pt x="10027" y="5946"/>
                    <a:pt x="9999" y="5827"/>
                    <a:pt x="10076" y="5736"/>
                  </a:cubicBezTo>
                  <a:cubicBezTo>
                    <a:pt x="10143" y="5656"/>
                    <a:pt x="10185" y="5586"/>
                    <a:pt x="10108" y="5435"/>
                  </a:cubicBezTo>
                  <a:cubicBezTo>
                    <a:pt x="10055" y="5327"/>
                    <a:pt x="10087" y="5225"/>
                    <a:pt x="10115" y="5134"/>
                  </a:cubicBezTo>
                  <a:cubicBezTo>
                    <a:pt x="10143" y="5043"/>
                    <a:pt x="10167" y="4959"/>
                    <a:pt x="10125" y="4858"/>
                  </a:cubicBezTo>
                  <a:cubicBezTo>
                    <a:pt x="10080" y="4767"/>
                    <a:pt x="10034" y="4679"/>
                    <a:pt x="9978" y="4595"/>
                  </a:cubicBezTo>
                  <a:cubicBezTo>
                    <a:pt x="9905" y="4473"/>
                    <a:pt x="9856" y="4389"/>
                    <a:pt x="9866" y="4319"/>
                  </a:cubicBezTo>
                  <a:cubicBezTo>
                    <a:pt x="9870" y="4312"/>
                    <a:pt x="9873" y="4305"/>
                    <a:pt x="9873" y="4298"/>
                  </a:cubicBezTo>
                  <a:lnTo>
                    <a:pt x="9877" y="4291"/>
                  </a:lnTo>
                  <a:cubicBezTo>
                    <a:pt x="9880" y="4287"/>
                    <a:pt x="9884" y="4280"/>
                    <a:pt x="9887" y="4277"/>
                  </a:cubicBezTo>
                  <a:lnTo>
                    <a:pt x="9887" y="4273"/>
                  </a:lnTo>
                  <a:cubicBezTo>
                    <a:pt x="9894" y="4266"/>
                    <a:pt x="9898" y="4259"/>
                    <a:pt x="9901" y="4252"/>
                  </a:cubicBezTo>
                  <a:lnTo>
                    <a:pt x="9908" y="4249"/>
                  </a:lnTo>
                  <a:lnTo>
                    <a:pt x="9919" y="4235"/>
                  </a:lnTo>
                  <a:lnTo>
                    <a:pt x="9929" y="4228"/>
                  </a:lnTo>
                  <a:lnTo>
                    <a:pt x="9940" y="4217"/>
                  </a:lnTo>
                  <a:lnTo>
                    <a:pt x="9964" y="4200"/>
                  </a:lnTo>
                  <a:lnTo>
                    <a:pt x="9968" y="4196"/>
                  </a:lnTo>
                  <a:cubicBezTo>
                    <a:pt x="9961" y="4189"/>
                    <a:pt x="9957" y="4179"/>
                    <a:pt x="9957" y="4172"/>
                  </a:cubicBezTo>
                  <a:cubicBezTo>
                    <a:pt x="9950" y="4158"/>
                    <a:pt x="9947" y="4140"/>
                    <a:pt x="9947" y="4126"/>
                  </a:cubicBezTo>
                  <a:lnTo>
                    <a:pt x="9947" y="4116"/>
                  </a:lnTo>
                  <a:cubicBezTo>
                    <a:pt x="9943" y="4102"/>
                    <a:pt x="9943" y="4088"/>
                    <a:pt x="9943" y="4074"/>
                  </a:cubicBezTo>
                  <a:cubicBezTo>
                    <a:pt x="9943" y="3856"/>
                    <a:pt x="9782" y="3258"/>
                    <a:pt x="9698" y="3142"/>
                  </a:cubicBezTo>
                  <a:cubicBezTo>
                    <a:pt x="9659" y="3090"/>
                    <a:pt x="9568" y="3041"/>
                    <a:pt x="9488" y="2995"/>
                  </a:cubicBezTo>
                  <a:cubicBezTo>
                    <a:pt x="9362" y="2925"/>
                    <a:pt x="9264" y="2869"/>
                    <a:pt x="9264" y="2775"/>
                  </a:cubicBezTo>
                  <a:cubicBezTo>
                    <a:pt x="9264" y="2684"/>
                    <a:pt x="9264" y="2561"/>
                    <a:pt x="9075" y="2481"/>
                  </a:cubicBezTo>
                  <a:cubicBezTo>
                    <a:pt x="8868" y="2393"/>
                    <a:pt x="8732" y="2040"/>
                    <a:pt x="8763" y="1875"/>
                  </a:cubicBezTo>
                  <a:cubicBezTo>
                    <a:pt x="8767" y="1868"/>
                    <a:pt x="8767" y="1857"/>
                    <a:pt x="8770" y="1850"/>
                  </a:cubicBezTo>
                  <a:cubicBezTo>
                    <a:pt x="8784" y="1805"/>
                    <a:pt x="8826" y="1773"/>
                    <a:pt x="8875" y="1773"/>
                  </a:cubicBezTo>
                  <a:cubicBezTo>
                    <a:pt x="8914" y="1773"/>
                    <a:pt x="8973" y="1686"/>
                    <a:pt x="9019" y="1623"/>
                  </a:cubicBezTo>
                  <a:cubicBezTo>
                    <a:pt x="9071" y="1542"/>
                    <a:pt x="9131" y="1462"/>
                    <a:pt x="9201" y="1423"/>
                  </a:cubicBezTo>
                  <a:cubicBezTo>
                    <a:pt x="9253" y="1399"/>
                    <a:pt x="9327" y="1297"/>
                    <a:pt x="9362" y="1178"/>
                  </a:cubicBezTo>
                  <a:cubicBezTo>
                    <a:pt x="9376" y="1122"/>
                    <a:pt x="9390" y="1017"/>
                    <a:pt x="9337" y="937"/>
                  </a:cubicBezTo>
                  <a:cubicBezTo>
                    <a:pt x="9337" y="933"/>
                    <a:pt x="9334" y="930"/>
                    <a:pt x="9334" y="926"/>
                  </a:cubicBezTo>
                  <a:cubicBezTo>
                    <a:pt x="9330" y="923"/>
                    <a:pt x="9327" y="919"/>
                    <a:pt x="9327" y="912"/>
                  </a:cubicBezTo>
                  <a:cubicBezTo>
                    <a:pt x="9323" y="909"/>
                    <a:pt x="9323" y="905"/>
                    <a:pt x="9320" y="902"/>
                  </a:cubicBezTo>
                  <a:cubicBezTo>
                    <a:pt x="9320" y="898"/>
                    <a:pt x="9316" y="891"/>
                    <a:pt x="9313" y="888"/>
                  </a:cubicBezTo>
                  <a:cubicBezTo>
                    <a:pt x="9313" y="881"/>
                    <a:pt x="9309" y="877"/>
                    <a:pt x="9309" y="870"/>
                  </a:cubicBezTo>
                  <a:cubicBezTo>
                    <a:pt x="9306" y="867"/>
                    <a:pt x="9306" y="860"/>
                    <a:pt x="9302" y="856"/>
                  </a:cubicBezTo>
                  <a:cubicBezTo>
                    <a:pt x="9302" y="849"/>
                    <a:pt x="9302" y="846"/>
                    <a:pt x="9299" y="839"/>
                  </a:cubicBezTo>
                  <a:cubicBezTo>
                    <a:pt x="9299" y="835"/>
                    <a:pt x="9295" y="828"/>
                    <a:pt x="9295" y="821"/>
                  </a:cubicBezTo>
                  <a:cubicBezTo>
                    <a:pt x="9295" y="814"/>
                    <a:pt x="9292" y="807"/>
                    <a:pt x="9292" y="804"/>
                  </a:cubicBezTo>
                  <a:cubicBezTo>
                    <a:pt x="9292" y="797"/>
                    <a:pt x="9288" y="790"/>
                    <a:pt x="9288" y="783"/>
                  </a:cubicBezTo>
                  <a:cubicBezTo>
                    <a:pt x="9288" y="776"/>
                    <a:pt x="9288" y="769"/>
                    <a:pt x="9285" y="762"/>
                  </a:cubicBezTo>
                  <a:cubicBezTo>
                    <a:pt x="9285" y="755"/>
                    <a:pt x="9285" y="748"/>
                    <a:pt x="9285" y="737"/>
                  </a:cubicBezTo>
                  <a:cubicBezTo>
                    <a:pt x="9281" y="730"/>
                    <a:pt x="9285" y="723"/>
                    <a:pt x="9285" y="716"/>
                  </a:cubicBezTo>
                  <a:lnTo>
                    <a:pt x="9285" y="692"/>
                  </a:lnTo>
                  <a:lnTo>
                    <a:pt x="9285" y="667"/>
                  </a:lnTo>
                  <a:lnTo>
                    <a:pt x="9285" y="639"/>
                  </a:lnTo>
                  <a:lnTo>
                    <a:pt x="9285" y="615"/>
                  </a:lnTo>
                  <a:lnTo>
                    <a:pt x="9285" y="587"/>
                  </a:lnTo>
                  <a:lnTo>
                    <a:pt x="9285" y="555"/>
                  </a:lnTo>
                  <a:lnTo>
                    <a:pt x="9285" y="524"/>
                  </a:lnTo>
                  <a:lnTo>
                    <a:pt x="9285" y="496"/>
                  </a:lnTo>
                  <a:lnTo>
                    <a:pt x="9285" y="461"/>
                  </a:lnTo>
                  <a:cubicBezTo>
                    <a:pt x="9285" y="450"/>
                    <a:pt x="9285" y="440"/>
                    <a:pt x="9285" y="429"/>
                  </a:cubicBezTo>
                  <a:cubicBezTo>
                    <a:pt x="9288" y="415"/>
                    <a:pt x="9285" y="405"/>
                    <a:pt x="9288" y="391"/>
                  </a:cubicBezTo>
                  <a:cubicBezTo>
                    <a:pt x="9292" y="380"/>
                    <a:pt x="9288" y="370"/>
                    <a:pt x="9292" y="356"/>
                  </a:cubicBezTo>
                  <a:cubicBezTo>
                    <a:pt x="9295" y="345"/>
                    <a:pt x="9295" y="331"/>
                    <a:pt x="9295" y="321"/>
                  </a:cubicBezTo>
                  <a:cubicBezTo>
                    <a:pt x="9295" y="307"/>
                    <a:pt x="9299" y="293"/>
                    <a:pt x="9299" y="282"/>
                  </a:cubicBezTo>
                  <a:cubicBezTo>
                    <a:pt x="9302" y="268"/>
                    <a:pt x="9302" y="254"/>
                    <a:pt x="9306" y="240"/>
                  </a:cubicBezTo>
                  <a:cubicBezTo>
                    <a:pt x="9306" y="226"/>
                    <a:pt x="9306" y="216"/>
                    <a:pt x="9309" y="202"/>
                  </a:cubicBezTo>
                  <a:cubicBezTo>
                    <a:pt x="9309" y="188"/>
                    <a:pt x="9313" y="174"/>
                    <a:pt x="9316" y="156"/>
                  </a:cubicBezTo>
                  <a:cubicBezTo>
                    <a:pt x="9316" y="142"/>
                    <a:pt x="9320" y="128"/>
                    <a:pt x="9320" y="114"/>
                  </a:cubicBezTo>
                  <a:lnTo>
                    <a:pt x="9320" y="104"/>
                  </a:lnTo>
                  <a:cubicBezTo>
                    <a:pt x="9162" y="90"/>
                    <a:pt x="9008" y="55"/>
                    <a:pt x="8861" y="6"/>
                  </a:cubicBezTo>
                  <a:cubicBezTo>
                    <a:pt x="8852" y="2"/>
                    <a:pt x="8837" y="1"/>
                    <a:pt x="88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17" name="Google Shape;3417;p71"/>
            <p:cNvSpPr/>
            <p:nvPr/>
          </p:nvSpPr>
          <p:spPr>
            <a:xfrm>
              <a:off x="2000849" y="181464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cubicBezTo>
                    <a:pt x="1" y="4"/>
                    <a:pt x="1" y="4"/>
                    <a:pt x="1" y="0"/>
                  </a:cubicBezTo>
                  <a:cubicBezTo>
                    <a:pt x="1" y="4"/>
                    <a:pt x="1" y="4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18" name="Google Shape;3418;p71"/>
            <p:cNvSpPr/>
            <p:nvPr/>
          </p:nvSpPr>
          <p:spPr>
            <a:xfrm>
              <a:off x="2021202" y="1799102"/>
              <a:ext cx="149" cy="869"/>
            </a:xfrm>
            <a:custGeom>
              <a:avLst/>
              <a:gdLst/>
              <a:ahLst/>
              <a:cxnLst/>
              <a:rect l="l" t="t" r="r" b="b"/>
              <a:pathLst>
                <a:path w="11" h="64" extrusionOk="0">
                  <a:moveTo>
                    <a:pt x="11" y="0"/>
                  </a:moveTo>
                  <a:cubicBezTo>
                    <a:pt x="7" y="14"/>
                    <a:pt x="4" y="39"/>
                    <a:pt x="0" y="63"/>
                  </a:cubicBezTo>
                  <a:cubicBezTo>
                    <a:pt x="4" y="39"/>
                    <a:pt x="7" y="14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19" name="Google Shape;3419;p71"/>
            <p:cNvSpPr/>
            <p:nvPr/>
          </p:nvSpPr>
          <p:spPr>
            <a:xfrm>
              <a:off x="2034372" y="1771296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18" y="32"/>
                  </a:moveTo>
                  <a:cubicBezTo>
                    <a:pt x="11" y="21"/>
                    <a:pt x="4" y="11"/>
                    <a:pt x="0" y="0"/>
                  </a:cubicBezTo>
                  <a:cubicBezTo>
                    <a:pt x="4" y="11"/>
                    <a:pt x="11" y="21"/>
                    <a:pt x="1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20" name="Google Shape;3420;p71"/>
            <p:cNvSpPr/>
            <p:nvPr/>
          </p:nvSpPr>
          <p:spPr>
            <a:xfrm>
              <a:off x="1995581" y="1816645"/>
              <a:ext cx="1534" cy="299"/>
            </a:xfrm>
            <a:custGeom>
              <a:avLst/>
              <a:gdLst/>
              <a:ahLst/>
              <a:cxnLst/>
              <a:rect l="l" t="t" r="r" b="b"/>
              <a:pathLst>
                <a:path w="113" h="22" extrusionOk="0">
                  <a:moveTo>
                    <a:pt x="0" y="21"/>
                  </a:moveTo>
                  <a:cubicBezTo>
                    <a:pt x="35" y="7"/>
                    <a:pt x="74" y="0"/>
                    <a:pt x="112" y="4"/>
                  </a:cubicBezTo>
                  <a:cubicBezTo>
                    <a:pt x="74" y="0"/>
                    <a:pt x="35" y="7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21" name="Google Shape;3421;p71"/>
            <p:cNvSpPr/>
            <p:nvPr/>
          </p:nvSpPr>
          <p:spPr>
            <a:xfrm>
              <a:off x="2034603" y="1771771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" y="0"/>
                  </a:moveTo>
                  <a:cubicBezTo>
                    <a:pt x="4" y="7"/>
                    <a:pt x="11" y="18"/>
                    <a:pt x="15" y="21"/>
                  </a:cubicBezTo>
                  <a:cubicBezTo>
                    <a:pt x="11" y="18"/>
                    <a:pt x="8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22" name="Google Shape;3422;p71"/>
            <p:cNvSpPr/>
            <p:nvPr/>
          </p:nvSpPr>
          <p:spPr>
            <a:xfrm>
              <a:off x="2034182" y="177105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23" name="Google Shape;3423;p71"/>
            <p:cNvSpPr/>
            <p:nvPr/>
          </p:nvSpPr>
          <p:spPr>
            <a:xfrm>
              <a:off x="1997672" y="1816115"/>
              <a:ext cx="2675" cy="611"/>
            </a:xfrm>
            <a:custGeom>
              <a:avLst/>
              <a:gdLst/>
              <a:ahLst/>
              <a:cxnLst/>
              <a:rect l="l" t="t" r="r" b="b"/>
              <a:pathLst>
                <a:path w="197" h="45" extrusionOk="0">
                  <a:moveTo>
                    <a:pt x="196" y="1"/>
                  </a:moveTo>
                  <a:cubicBezTo>
                    <a:pt x="154" y="40"/>
                    <a:pt x="93" y="43"/>
                    <a:pt x="30" y="43"/>
                  </a:cubicBezTo>
                  <a:cubicBezTo>
                    <a:pt x="20" y="43"/>
                    <a:pt x="10" y="43"/>
                    <a:pt x="0" y="43"/>
                  </a:cubicBezTo>
                  <a:cubicBezTo>
                    <a:pt x="16" y="43"/>
                    <a:pt x="32" y="44"/>
                    <a:pt x="48" y="44"/>
                  </a:cubicBezTo>
                  <a:cubicBezTo>
                    <a:pt x="105" y="44"/>
                    <a:pt x="158" y="36"/>
                    <a:pt x="1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24" name="Google Shape;3424;p71"/>
            <p:cNvSpPr/>
            <p:nvPr/>
          </p:nvSpPr>
          <p:spPr>
            <a:xfrm>
              <a:off x="2027950" y="1795491"/>
              <a:ext cx="8282" cy="434"/>
            </a:xfrm>
            <a:custGeom>
              <a:avLst/>
              <a:gdLst/>
              <a:ahLst/>
              <a:cxnLst/>
              <a:rect l="l" t="t" r="r" b="b"/>
              <a:pathLst>
                <a:path w="610" h="32" extrusionOk="0">
                  <a:moveTo>
                    <a:pt x="610" y="32"/>
                  </a:moveTo>
                  <a:cubicBezTo>
                    <a:pt x="477" y="25"/>
                    <a:pt x="91" y="0"/>
                    <a:pt x="0" y="32"/>
                  </a:cubicBezTo>
                  <a:cubicBezTo>
                    <a:pt x="91" y="0"/>
                    <a:pt x="477" y="25"/>
                    <a:pt x="61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25" name="Google Shape;3425;p71"/>
            <p:cNvSpPr/>
            <p:nvPr/>
          </p:nvSpPr>
          <p:spPr>
            <a:xfrm>
              <a:off x="2110135" y="1764018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cubicBezTo>
                    <a:pt x="0" y="8"/>
                    <a:pt x="0" y="11"/>
                    <a:pt x="4" y="18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26" name="Google Shape;3426;p71"/>
            <p:cNvSpPr/>
            <p:nvPr/>
          </p:nvSpPr>
          <p:spPr>
            <a:xfrm>
              <a:off x="2110270" y="1764493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"/>
                  </a:moveTo>
                  <a:cubicBezTo>
                    <a:pt x="1" y="8"/>
                    <a:pt x="1" y="11"/>
                    <a:pt x="4" y="18"/>
                  </a:cubicBez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27" name="Google Shape;3427;p71"/>
            <p:cNvSpPr/>
            <p:nvPr/>
          </p:nvSpPr>
          <p:spPr>
            <a:xfrm>
              <a:off x="2110080" y="1763448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1" y="1"/>
                  </a:moveTo>
                  <a:cubicBezTo>
                    <a:pt x="1" y="8"/>
                    <a:pt x="1" y="15"/>
                    <a:pt x="4" y="22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28" name="Google Shape;3428;p71"/>
            <p:cNvSpPr/>
            <p:nvPr/>
          </p:nvSpPr>
          <p:spPr>
            <a:xfrm>
              <a:off x="2110039" y="1759836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0" y="1"/>
                  </a:moveTo>
                  <a:lnTo>
                    <a:pt x="0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29" name="Google Shape;3429;p71"/>
            <p:cNvSpPr/>
            <p:nvPr/>
          </p:nvSpPr>
          <p:spPr>
            <a:xfrm>
              <a:off x="2110039" y="1762878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30" name="Google Shape;3430;p71"/>
            <p:cNvSpPr/>
            <p:nvPr/>
          </p:nvSpPr>
          <p:spPr>
            <a:xfrm>
              <a:off x="2119218" y="180970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31" name="Google Shape;3431;p71"/>
            <p:cNvSpPr/>
            <p:nvPr/>
          </p:nvSpPr>
          <p:spPr>
            <a:xfrm>
              <a:off x="2110555" y="176534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4"/>
                    <a:pt x="4" y="11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32" name="Google Shape;3432;p71"/>
            <p:cNvSpPr/>
            <p:nvPr/>
          </p:nvSpPr>
          <p:spPr>
            <a:xfrm>
              <a:off x="2119028" y="1808987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33" name="Google Shape;3433;p71"/>
            <p:cNvSpPr/>
            <p:nvPr/>
          </p:nvSpPr>
          <p:spPr>
            <a:xfrm>
              <a:off x="2110365" y="1764969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4"/>
                    <a:pt x="4" y="11"/>
                    <a:pt x="8" y="15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34" name="Google Shape;3434;p71"/>
            <p:cNvSpPr/>
            <p:nvPr/>
          </p:nvSpPr>
          <p:spPr>
            <a:xfrm>
              <a:off x="2110080" y="1758981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1" y="1"/>
                  </a:moveTo>
                  <a:cubicBezTo>
                    <a:pt x="1" y="11"/>
                    <a:pt x="1" y="22"/>
                    <a:pt x="1" y="32"/>
                  </a:cubicBez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35" name="Google Shape;3435;p71"/>
            <p:cNvSpPr/>
            <p:nvPr/>
          </p:nvSpPr>
          <p:spPr>
            <a:xfrm>
              <a:off x="2109985" y="176221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lnTo>
                    <a:pt x="1" y="22"/>
                  </a:ln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36" name="Google Shape;3436;p71"/>
            <p:cNvSpPr/>
            <p:nvPr/>
          </p:nvSpPr>
          <p:spPr>
            <a:xfrm>
              <a:off x="2109985" y="1760692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37" name="Google Shape;3437;p71"/>
            <p:cNvSpPr/>
            <p:nvPr/>
          </p:nvSpPr>
          <p:spPr>
            <a:xfrm>
              <a:off x="2109985" y="1761452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38" name="Google Shape;3438;p71"/>
            <p:cNvSpPr/>
            <p:nvPr/>
          </p:nvSpPr>
          <p:spPr>
            <a:xfrm>
              <a:off x="2110705" y="1765688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0"/>
                  </a:moveTo>
                  <a:cubicBezTo>
                    <a:pt x="0" y="4"/>
                    <a:pt x="4" y="7"/>
                    <a:pt x="7" y="11"/>
                  </a:cubicBez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39" name="Google Shape;3439;p71"/>
            <p:cNvSpPr/>
            <p:nvPr/>
          </p:nvSpPr>
          <p:spPr>
            <a:xfrm>
              <a:off x="2110135" y="1757990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0"/>
                  </a:moveTo>
                  <a:cubicBezTo>
                    <a:pt x="4" y="14"/>
                    <a:pt x="0" y="25"/>
                    <a:pt x="0" y="35"/>
                  </a:cubicBezTo>
                  <a:cubicBezTo>
                    <a:pt x="0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40" name="Google Shape;3440;p71"/>
            <p:cNvSpPr/>
            <p:nvPr/>
          </p:nvSpPr>
          <p:spPr>
            <a:xfrm>
              <a:off x="2110230" y="1756985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1"/>
                  </a:moveTo>
                  <a:cubicBezTo>
                    <a:pt x="4" y="11"/>
                    <a:pt x="0" y="25"/>
                    <a:pt x="0" y="36"/>
                  </a:cubicBezTo>
                  <a:cubicBezTo>
                    <a:pt x="0" y="25"/>
                    <a:pt x="4" y="1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41" name="Google Shape;3441;p71"/>
            <p:cNvSpPr/>
            <p:nvPr/>
          </p:nvSpPr>
          <p:spPr>
            <a:xfrm>
              <a:off x="2110365" y="1755899"/>
              <a:ext cx="68" cy="530"/>
            </a:xfrm>
            <a:custGeom>
              <a:avLst/>
              <a:gdLst/>
              <a:ahLst/>
              <a:cxnLst/>
              <a:rect l="l" t="t" r="r" b="b"/>
              <a:pathLst>
                <a:path w="5" h="39" extrusionOk="0">
                  <a:moveTo>
                    <a:pt x="4" y="0"/>
                  </a:moveTo>
                  <a:cubicBezTo>
                    <a:pt x="4" y="14"/>
                    <a:pt x="1" y="25"/>
                    <a:pt x="1" y="39"/>
                  </a:cubicBezTo>
                  <a:cubicBezTo>
                    <a:pt x="1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42" name="Google Shape;3442;p71"/>
            <p:cNvSpPr/>
            <p:nvPr/>
          </p:nvSpPr>
          <p:spPr>
            <a:xfrm>
              <a:off x="2110515" y="1754704"/>
              <a:ext cx="54" cy="638"/>
            </a:xfrm>
            <a:custGeom>
              <a:avLst/>
              <a:gdLst/>
              <a:ahLst/>
              <a:cxnLst/>
              <a:rect l="l" t="t" r="r" b="b"/>
              <a:pathLst>
                <a:path w="4" h="47" extrusionOk="0">
                  <a:moveTo>
                    <a:pt x="4" y="1"/>
                  </a:moveTo>
                  <a:lnTo>
                    <a:pt x="4" y="1"/>
                  </a:lnTo>
                  <a:cubicBezTo>
                    <a:pt x="4" y="15"/>
                    <a:pt x="0" y="32"/>
                    <a:pt x="0" y="46"/>
                  </a:cubicBezTo>
                  <a:cubicBezTo>
                    <a:pt x="0" y="32"/>
                    <a:pt x="4" y="1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43" name="Google Shape;3443;p71"/>
            <p:cNvSpPr/>
            <p:nvPr/>
          </p:nvSpPr>
          <p:spPr>
            <a:xfrm>
              <a:off x="2119734" y="1788268"/>
              <a:ext cx="110385" cy="105294"/>
            </a:xfrm>
            <a:custGeom>
              <a:avLst/>
              <a:gdLst/>
              <a:ahLst/>
              <a:cxnLst/>
              <a:rect l="l" t="t" r="r" b="b"/>
              <a:pathLst>
                <a:path w="8130" h="7755" extrusionOk="0">
                  <a:moveTo>
                    <a:pt x="1152" y="0"/>
                  </a:moveTo>
                  <a:lnTo>
                    <a:pt x="1152" y="4"/>
                  </a:lnTo>
                  <a:cubicBezTo>
                    <a:pt x="1152" y="21"/>
                    <a:pt x="1152" y="35"/>
                    <a:pt x="1152" y="49"/>
                  </a:cubicBezTo>
                  <a:lnTo>
                    <a:pt x="1152" y="56"/>
                  </a:lnTo>
                  <a:cubicBezTo>
                    <a:pt x="1152" y="70"/>
                    <a:pt x="1152" y="84"/>
                    <a:pt x="1149" y="98"/>
                  </a:cubicBezTo>
                  <a:lnTo>
                    <a:pt x="1149" y="102"/>
                  </a:lnTo>
                  <a:lnTo>
                    <a:pt x="1149" y="137"/>
                  </a:lnTo>
                  <a:lnTo>
                    <a:pt x="1149" y="144"/>
                  </a:lnTo>
                  <a:lnTo>
                    <a:pt x="1149" y="175"/>
                  </a:lnTo>
                  <a:cubicBezTo>
                    <a:pt x="1156" y="371"/>
                    <a:pt x="988" y="392"/>
                    <a:pt x="914" y="399"/>
                  </a:cubicBezTo>
                  <a:lnTo>
                    <a:pt x="893" y="403"/>
                  </a:lnTo>
                  <a:lnTo>
                    <a:pt x="876" y="403"/>
                  </a:lnTo>
                  <a:cubicBezTo>
                    <a:pt x="799" y="466"/>
                    <a:pt x="729" y="536"/>
                    <a:pt x="659" y="606"/>
                  </a:cubicBezTo>
                  <a:lnTo>
                    <a:pt x="648" y="616"/>
                  </a:lnTo>
                  <a:lnTo>
                    <a:pt x="638" y="630"/>
                  </a:lnTo>
                  <a:lnTo>
                    <a:pt x="606" y="662"/>
                  </a:lnTo>
                  <a:cubicBezTo>
                    <a:pt x="547" y="718"/>
                    <a:pt x="498" y="767"/>
                    <a:pt x="473" y="788"/>
                  </a:cubicBezTo>
                  <a:cubicBezTo>
                    <a:pt x="431" y="833"/>
                    <a:pt x="417" y="896"/>
                    <a:pt x="442" y="952"/>
                  </a:cubicBezTo>
                  <a:cubicBezTo>
                    <a:pt x="494" y="1057"/>
                    <a:pt x="403" y="1334"/>
                    <a:pt x="344" y="1450"/>
                  </a:cubicBezTo>
                  <a:cubicBezTo>
                    <a:pt x="295" y="1527"/>
                    <a:pt x="232" y="1593"/>
                    <a:pt x="155" y="1642"/>
                  </a:cubicBezTo>
                  <a:lnTo>
                    <a:pt x="148" y="1646"/>
                  </a:lnTo>
                  <a:lnTo>
                    <a:pt x="113" y="1667"/>
                  </a:lnTo>
                  <a:lnTo>
                    <a:pt x="88" y="1684"/>
                  </a:lnTo>
                  <a:cubicBezTo>
                    <a:pt x="57" y="1705"/>
                    <a:pt x="29" y="1730"/>
                    <a:pt x="1" y="1754"/>
                  </a:cubicBezTo>
                  <a:cubicBezTo>
                    <a:pt x="1" y="1758"/>
                    <a:pt x="1" y="1761"/>
                    <a:pt x="1" y="1765"/>
                  </a:cubicBezTo>
                  <a:lnTo>
                    <a:pt x="1" y="1768"/>
                  </a:lnTo>
                  <a:cubicBezTo>
                    <a:pt x="1" y="1772"/>
                    <a:pt x="4" y="1775"/>
                    <a:pt x="4" y="1779"/>
                  </a:cubicBezTo>
                  <a:lnTo>
                    <a:pt x="8" y="1786"/>
                  </a:lnTo>
                  <a:lnTo>
                    <a:pt x="11" y="1796"/>
                  </a:lnTo>
                  <a:lnTo>
                    <a:pt x="18" y="1810"/>
                  </a:lnTo>
                  <a:lnTo>
                    <a:pt x="22" y="1817"/>
                  </a:lnTo>
                  <a:cubicBezTo>
                    <a:pt x="43" y="1852"/>
                    <a:pt x="67" y="1898"/>
                    <a:pt x="92" y="1936"/>
                  </a:cubicBezTo>
                  <a:cubicBezTo>
                    <a:pt x="148" y="2027"/>
                    <a:pt x="200" y="2118"/>
                    <a:pt x="242" y="2216"/>
                  </a:cubicBezTo>
                  <a:cubicBezTo>
                    <a:pt x="309" y="2360"/>
                    <a:pt x="270" y="2486"/>
                    <a:pt x="239" y="2584"/>
                  </a:cubicBezTo>
                  <a:cubicBezTo>
                    <a:pt x="214" y="2671"/>
                    <a:pt x="197" y="2727"/>
                    <a:pt x="225" y="2787"/>
                  </a:cubicBezTo>
                  <a:cubicBezTo>
                    <a:pt x="333" y="2997"/>
                    <a:pt x="267" y="3123"/>
                    <a:pt x="179" y="3228"/>
                  </a:cubicBezTo>
                  <a:cubicBezTo>
                    <a:pt x="144" y="3273"/>
                    <a:pt x="158" y="3343"/>
                    <a:pt x="176" y="3417"/>
                  </a:cubicBezTo>
                  <a:cubicBezTo>
                    <a:pt x="186" y="3452"/>
                    <a:pt x="190" y="3491"/>
                    <a:pt x="193" y="3526"/>
                  </a:cubicBezTo>
                  <a:cubicBezTo>
                    <a:pt x="200" y="3568"/>
                    <a:pt x="214" y="3606"/>
                    <a:pt x="235" y="3641"/>
                  </a:cubicBezTo>
                  <a:cubicBezTo>
                    <a:pt x="270" y="3708"/>
                    <a:pt x="305" y="3774"/>
                    <a:pt x="253" y="3823"/>
                  </a:cubicBezTo>
                  <a:cubicBezTo>
                    <a:pt x="249" y="3830"/>
                    <a:pt x="232" y="3844"/>
                    <a:pt x="214" y="3858"/>
                  </a:cubicBezTo>
                  <a:cubicBezTo>
                    <a:pt x="172" y="3897"/>
                    <a:pt x="137" y="3928"/>
                    <a:pt x="113" y="3953"/>
                  </a:cubicBezTo>
                  <a:cubicBezTo>
                    <a:pt x="57" y="4009"/>
                    <a:pt x="39" y="4037"/>
                    <a:pt x="36" y="4051"/>
                  </a:cubicBezTo>
                  <a:cubicBezTo>
                    <a:pt x="46" y="4079"/>
                    <a:pt x="67" y="4107"/>
                    <a:pt x="88" y="4131"/>
                  </a:cubicBezTo>
                  <a:lnTo>
                    <a:pt x="120" y="4166"/>
                  </a:lnTo>
                  <a:cubicBezTo>
                    <a:pt x="172" y="4226"/>
                    <a:pt x="221" y="4289"/>
                    <a:pt x="267" y="4355"/>
                  </a:cubicBezTo>
                  <a:cubicBezTo>
                    <a:pt x="337" y="4450"/>
                    <a:pt x="361" y="4572"/>
                    <a:pt x="340" y="4688"/>
                  </a:cubicBezTo>
                  <a:cubicBezTo>
                    <a:pt x="337" y="4726"/>
                    <a:pt x="333" y="4765"/>
                    <a:pt x="337" y="4803"/>
                  </a:cubicBezTo>
                  <a:cubicBezTo>
                    <a:pt x="351" y="4901"/>
                    <a:pt x="519" y="4971"/>
                    <a:pt x="655" y="4971"/>
                  </a:cubicBezTo>
                  <a:cubicBezTo>
                    <a:pt x="743" y="4975"/>
                    <a:pt x="827" y="4999"/>
                    <a:pt x="900" y="5041"/>
                  </a:cubicBezTo>
                  <a:cubicBezTo>
                    <a:pt x="949" y="5069"/>
                    <a:pt x="1005" y="5087"/>
                    <a:pt x="1061" y="5090"/>
                  </a:cubicBezTo>
                  <a:cubicBezTo>
                    <a:pt x="1072" y="5090"/>
                    <a:pt x="1082" y="5090"/>
                    <a:pt x="1093" y="5094"/>
                  </a:cubicBezTo>
                  <a:lnTo>
                    <a:pt x="1103" y="5097"/>
                  </a:lnTo>
                  <a:cubicBezTo>
                    <a:pt x="1110" y="5097"/>
                    <a:pt x="1114" y="5101"/>
                    <a:pt x="1121" y="5101"/>
                  </a:cubicBezTo>
                  <a:lnTo>
                    <a:pt x="1131" y="5108"/>
                  </a:lnTo>
                  <a:cubicBezTo>
                    <a:pt x="1138" y="5111"/>
                    <a:pt x="1145" y="5111"/>
                    <a:pt x="1149" y="5115"/>
                  </a:cubicBezTo>
                  <a:lnTo>
                    <a:pt x="1159" y="5122"/>
                  </a:lnTo>
                  <a:lnTo>
                    <a:pt x="1177" y="5132"/>
                  </a:lnTo>
                  <a:lnTo>
                    <a:pt x="1187" y="5143"/>
                  </a:lnTo>
                  <a:lnTo>
                    <a:pt x="1201" y="5157"/>
                  </a:lnTo>
                  <a:lnTo>
                    <a:pt x="1212" y="5167"/>
                  </a:lnTo>
                  <a:lnTo>
                    <a:pt x="1222" y="5181"/>
                  </a:lnTo>
                  <a:lnTo>
                    <a:pt x="1233" y="5195"/>
                  </a:lnTo>
                  <a:lnTo>
                    <a:pt x="1247" y="5209"/>
                  </a:lnTo>
                  <a:lnTo>
                    <a:pt x="1254" y="5227"/>
                  </a:lnTo>
                  <a:lnTo>
                    <a:pt x="1264" y="5244"/>
                  </a:lnTo>
                  <a:lnTo>
                    <a:pt x="1275" y="5258"/>
                  </a:lnTo>
                  <a:lnTo>
                    <a:pt x="1285" y="5279"/>
                  </a:lnTo>
                  <a:lnTo>
                    <a:pt x="1292" y="5297"/>
                  </a:lnTo>
                  <a:lnTo>
                    <a:pt x="1303" y="5318"/>
                  </a:lnTo>
                  <a:lnTo>
                    <a:pt x="1310" y="5335"/>
                  </a:lnTo>
                  <a:lnTo>
                    <a:pt x="1320" y="5360"/>
                  </a:lnTo>
                  <a:lnTo>
                    <a:pt x="1327" y="5377"/>
                  </a:lnTo>
                  <a:lnTo>
                    <a:pt x="1338" y="5402"/>
                  </a:lnTo>
                  <a:lnTo>
                    <a:pt x="1341" y="5419"/>
                  </a:lnTo>
                  <a:lnTo>
                    <a:pt x="1352" y="5451"/>
                  </a:lnTo>
                  <a:lnTo>
                    <a:pt x="1359" y="5465"/>
                  </a:lnTo>
                  <a:lnTo>
                    <a:pt x="1369" y="5504"/>
                  </a:lnTo>
                  <a:lnTo>
                    <a:pt x="1373" y="5511"/>
                  </a:lnTo>
                  <a:lnTo>
                    <a:pt x="1387" y="5560"/>
                  </a:lnTo>
                  <a:cubicBezTo>
                    <a:pt x="1425" y="5560"/>
                    <a:pt x="1485" y="5563"/>
                    <a:pt x="1555" y="5567"/>
                  </a:cubicBezTo>
                  <a:lnTo>
                    <a:pt x="1562" y="5567"/>
                  </a:lnTo>
                  <a:lnTo>
                    <a:pt x="1600" y="5570"/>
                  </a:lnTo>
                  <a:lnTo>
                    <a:pt x="1625" y="5574"/>
                  </a:lnTo>
                  <a:lnTo>
                    <a:pt x="1646" y="5574"/>
                  </a:lnTo>
                  <a:cubicBezTo>
                    <a:pt x="1733" y="5584"/>
                    <a:pt x="1821" y="5598"/>
                    <a:pt x="1909" y="5619"/>
                  </a:cubicBezTo>
                  <a:lnTo>
                    <a:pt x="1916" y="5619"/>
                  </a:lnTo>
                  <a:lnTo>
                    <a:pt x="1965" y="5630"/>
                  </a:lnTo>
                  <a:lnTo>
                    <a:pt x="1979" y="5637"/>
                  </a:lnTo>
                  <a:lnTo>
                    <a:pt x="2003" y="5644"/>
                  </a:lnTo>
                  <a:lnTo>
                    <a:pt x="2035" y="5654"/>
                  </a:lnTo>
                  <a:lnTo>
                    <a:pt x="2056" y="5661"/>
                  </a:lnTo>
                  <a:lnTo>
                    <a:pt x="2084" y="5672"/>
                  </a:lnTo>
                  <a:lnTo>
                    <a:pt x="2094" y="5675"/>
                  </a:lnTo>
                  <a:cubicBezTo>
                    <a:pt x="2108" y="5682"/>
                    <a:pt x="2119" y="5689"/>
                    <a:pt x="2133" y="5693"/>
                  </a:cubicBezTo>
                  <a:lnTo>
                    <a:pt x="2140" y="5700"/>
                  </a:lnTo>
                  <a:cubicBezTo>
                    <a:pt x="2154" y="5707"/>
                    <a:pt x="2164" y="5710"/>
                    <a:pt x="2175" y="5721"/>
                  </a:cubicBezTo>
                  <a:cubicBezTo>
                    <a:pt x="2196" y="5731"/>
                    <a:pt x="2213" y="5745"/>
                    <a:pt x="2231" y="5759"/>
                  </a:cubicBezTo>
                  <a:cubicBezTo>
                    <a:pt x="2336" y="5836"/>
                    <a:pt x="2427" y="5931"/>
                    <a:pt x="2504" y="6032"/>
                  </a:cubicBezTo>
                  <a:lnTo>
                    <a:pt x="3407" y="5546"/>
                  </a:lnTo>
                  <a:lnTo>
                    <a:pt x="7517" y="7755"/>
                  </a:lnTo>
                  <a:lnTo>
                    <a:pt x="7517" y="7509"/>
                  </a:lnTo>
                  <a:lnTo>
                    <a:pt x="8021" y="7509"/>
                  </a:lnTo>
                  <a:lnTo>
                    <a:pt x="8021" y="2213"/>
                  </a:lnTo>
                  <a:cubicBezTo>
                    <a:pt x="8017" y="2097"/>
                    <a:pt x="8003" y="1978"/>
                    <a:pt x="7979" y="1863"/>
                  </a:cubicBezTo>
                  <a:cubicBezTo>
                    <a:pt x="7940" y="1677"/>
                    <a:pt x="7909" y="1513"/>
                    <a:pt x="8035" y="1362"/>
                  </a:cubicBezTo>
                  <a:cubicBezTo>
                    <a:pt x="8098" y="1285"/>
                    <a:pt x="8088" y="1239"/>
                    <a:pt x="8070" y="1145"/>
                  </a:cubicBezTo>
                  <a:cubicBezTo>
                    <a:pt x="8031" y="998"/>
                    <a:pt x="8039" y="844"/>
                    <a:pt x="8091" y="707"/>
                  </a:cubicBezTo>
                  <a:lnTo>
                    <a:pt x="8105" y="672"/>
                  </a:lnTo>
                  <a:lnTo>
                    <a:pt x="8130" y="602"/>
                  </a:lnTo>
                  <a:cubicBezTo>
                    <a:pt x="8130" y="599"/>
                    <a:pt x="8126" y="595"/>
                    <a:pt x="8126" y="592"/>
                  </a:cubicBezTo>
                  <a:cubicBezTo>
                    <a:pt x="8105" y="536"/>
                    <a:pt x="7923" y="511"/>
                    <a:pt x="7671" y="476"/>
                  </a:cubicBezTo>
                  <a:cubicBezTo>
                    <a:pt x="7601" y="466"/>
                    <a:pt x="7527" y="455"/>
                    <a:pt x="7443" y="441"/>
                  </a:cubicBezTo>
                  <a:cubicBezTo>
                    <a:pt x="7191" y="403"/>
                    <a:pt x="7100" y="298"/>
                    <a:pt x="7020" y="203"/>
                  </a:cubicBezTo>
                  <a:cubicBezTo>
                    <a:pt x="6939" y="112"/>
                    <a:pt x="6869" y="28"/>
                    <a:pt x="6614" y="14"/>
                  </a:cubicBezTo>
                  <a:cubicBezTo>
                    <a:pt x="6596" y="13"/>
                    <a:pt x="6579" y="13"/>
                    <a:pt x="6561" y="13"/>
                  </a:cubicBezTo>
                  <a:cubicBezTo>
                    <a:pt x="6217" y="13"/>
                    <a:pt x="5801" y="203"/>
                    <a:pt x="5584" y="399"/>
                  </a:cubicBezTo>
                  <a:cubicBezTo>
                    <a:pt x="5476" y="501"/>
                    <a:pt x="5465" y="557"/>
                    <a:pt x="5465" y="574"/>
                  </a:cubicBezTo>
                  <a:cubicBezTo>
                    <a:pt x="5469" y="658"/>
                    <a:pt x="5490" y="735"/>
                    <a:pt x="5525" y="812"/>
                  </a:cubicBezTo>
                  <a:cubicBezTo>
                    <a:pt x="5588" y="970"/>
                    <a:pt x="5658" y="1148"/>
                    <a:pt x="5525" y="1323"/>
                  </a:cubicBezTo>
                  <a:cubicBezTo>
                    <a:pt x="5427" y="1446"/>
                    <a:pt x="5287" y="1523"/>
                    <a:pt x="5129" y="1534"/>
                  </a:cubicBezTo>
                  <a:cubicBezTo>
                    <a:pt x="5113" y="1535"/>
                    <a:pt x="5096" y="1535"/>
                    <a:pt x="5079" y="1535"/>
                  </a:cubicBezTo>
                  <a:cubicBezTo>
                    <a:pt x="4897" y="1535"/>
                    <a:pt x="4721" y="1466"/>
                    <a:pt x="4587" y="1341"/>
                  </a:cubicBezTo>
                  <a:cubicBezTo>
                    <a:pt x="4303" y="1085"/>
                    <a:pt x="3901" y="994"/>
                    <a:pt x="3620" y="994"/>
                  </a:cubicBezTo>
                  <a:cubicBezTo>
                    <a:pt x="3410" y="994"/>
                    <a:pt x="3214" y="914"/>
                    <a:pt x="3102" y="784"/>
                  </a:cubicBezTo>
                  <a:cubicBezTo>
                    <a:pt x="3036" y="714"/>
                    <a:pt x="3004" y="623"/>
                    <a:pt x="3015" y="532"/>
                  </a:cubicBezTo>
                  <a:cubicBezTo>
                    <a:pt x="3025" y="431"/>
                    <a:pt x="3015" y="350"/>
                    <a:pt x="2710" y="287"/>
                  </a:cubicBezTo>
                  <a:cubicBezTo>
                    <a:pt x="2619" y="266"/>
                    <a:pt x="2528" y="235"/>
                    <a:pt x="2444" y="196"/>
                  </a:cubicBezTo>
                  <a:cubicBezTo>
                    <a:pt x="2294" y="134"/>
                    <a:pt x="2142" y="71"/>
                    <a:pt x="1934" y="71"/>
                  </a:cubicBezTo>
                  <a:cubicBezTo>
                    <a:pt x="1875" y="71"/>
                    <a:pt x="1810" y="76"/>
                    <a:pt x="1740" y="88"/>
                  </a:cubicBezTo>
                  <a:cubicBezTo>
                    <a:pt x="1688" y="96"/>
                    <a:pt x="1635" y="100"/>
                    <a:pt x="1582" y="100"/>
                  </a:cubicBezTo>
                  <a:cubicBezTo>
                    <a:pt x="1434" y="100"/>
                    <a:pt x="1287" y="67"/>
                    <a:pt x="115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44" name="Google Shape;3444;p71"/>
            <p:cNvSpPr/>
            <p:nvPr/>
          </p:nvSpPr>
          <p:spPr>
            <a:xfrm>
              <a:off x="2135375" y="179016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45" name="Google Shape;3445;p71"/>
            <p:cNvSpPr/>
            <p:nvPr/>
          </p:nvSpPr>
          <p:spPr>
            <a:xfrm>
              <a:off x="2127962" y="1796916"/>
              <a:ext cx="434" cy="434"/>
            </a:xfrm>
            <a:custGeom>
              <a:avLst/>
              <a:gdLst/>
              <a:ahLst/>
              <a:cxnLst/>
              <a:rect l="l" t="t" r="r" b="b"/>
              <a:pathLst>
                <a:path w="32" h="32" extrusionOk="0">
                  <a:moveTo>
                    <a:pt x="0" y="32"/>
                  </a:moveTo>
                  <a:lnTo>
                    <a:pt x="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46" name="Google Shape;3446;p71"/>
            <p:cNvSpPr/>
            <p:nvPr/>
          </p:nvSpPr>
          <p:spPr>
            <a:xfrm>
              <a:off x="2128573" y="179657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47" name="Google Shape;3447;p71"/>
            <p:cNvSpPr/>
            <p:nvPr/>
          </p:nvSpPr>
          <p:spPr>
            <a:xfrm>
              <a:off x="2135416" y="17890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48" name="Google Shape;3448;p71"/>
            <p:cNvSpPr/>
            <p:nvPr/>
          </p:nvSpPr>
          <p:spPr>
            <a:xfrm>
              <a:off x="2131668" y="179382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49" name="Google Shape;3449;p71"/>
            <p:cNvSpPr/>
            <p:nvPr/>
          </p:nvSpPr>
          <p:spPr>
            <a:xfrm>
              <a:off x="2131899" y="1793726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50" name="Google Shape;3450;p71"/>
            <p:cNvSpPr/>
            <p:nvPr/>
          </p:nvSpPr>
          <p:spPr>
            <a:xfrm>
              <a:off x="2131763" y="179382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51" name="Google Shape;3451;p71"/>
            <p:cNvSpPr/>
            <p:nvPr/>
          </p:nvSpPr>
          <p:spPr>
            <a:xfrm>
              <a:off x="2121825" y="1808036"/>
              <a:ext cx="2580" cy="2485"/>
            </a:xfrm>
            <a:custGeom>
              <a:avLst/>
              <a:gdLst/>
              <a:ahLst/>
              <a:cxnLst/>
              <a:rect l="l" t="t" r="r" b="b"/>
              <a:pathLst>
                <a:path w="190" h="183" extrusionOk="0">
                  <a:moveTo>
                    <a:pt x="190" y="1"/>
                  </a:moveTo>
                  <a:cubicBezTo>
                    <a:pt x="141" y="74"/>
                    <a:pt x="78" y="137"/>
                    <a:pt x="1" y="183"/>
                  </a:cubicBezTo>
                  <a:lnTo>
                    <a:pt x="1" y="183"/>
                  </a:lnTo>
                  <a:cubicBezTo>
                    <a:pt x="78" y="137"/>
                    <a:pt x="141" y="74"/>
                    <a:pt x="19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52" name="Google Shape;3452;p71"/>
            <p:cNvSpPr/>
            <p:nvPr/>
          </p:nvSpPr>
          <p:spPr>
            <a:xfrm>
              <a:off x="2120929" y="1810847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3" y="0"/>
                  </a:moveTo>
                  <a:lnTo>
                    <a:pt x="28" y="4"/>
                  </a:lnTo>
                  <a:lnTo>
                    <a:pt x="0" y="21"/>
                  </a:lnTo>
                  <a:lnTo>
                    <a:pt x="7" y="18"/>
                  </a:lnTo>
                  <a:lnTo>
                    <a:pt x="3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53" name="Google Shape;3453;p71"/>
            <p:cNvSpPr/>
            <p:nvPr/>
          </p:nvSpPr>
          <p:spPr>
            <a:xfrm>
              <a:off x="2135375" y="178963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54" name="Google Shape;3454;p71"/>
            <p:cNvSpPr/>
            <p:nvPr/>
          </p:nvSpPr>
          <p:spPr>
            <a:xfrm>
              <a:off x="2135470" y="17883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55" name="Google Shape;3455;p71"/>
            <p:cNvSpPr/>
            <p:nvPr/>
          </p:nvSpPr>
          <p:spPr>
            <a:xfrm>
              <a:off x="2120114" y="1812884"/>
              <a:ext cx="964" cy="1684"/>
            </a:xfrm>
            <a:custGeom>
              <a:avLst/>
              <a:gdLst/>
              <a:ahLst/>
              <a:cxnLst/>
              <a:rect l="l" t="t" r="r" b="b"/>
              <a:pathLst>
                <a:path w="71" h="124" extrusionOk="0">
                  <a:moveTo>
                    <a:pt x="1" y="1"/>
                  </a:moveTo>
                  <a:cubicBezTo>
                    <a:pt x="18" y="39"/>
                    <a:pt x="46" y="85"/>
                    <a:pt x="71" y="123"/>
                  </a:cubicBezTo>
                  <a:cubicBezTo>
                    <a:pt x="46" y="85"/>
                    <a:pt x="18" y="3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56" name="Google Shape;3456;p71"/>
            <p:cNvSpPr/>
            <p:nvPr/>
          </p:nvSpPr>
          <p:spPr>
            <a:xfrm>
              <a:off x="2137222" y="1859943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0"/>
                  </a:moveTo>
                  <a:lnTo>
                    <a:pt x="1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57" name="Google Shape;3457;p71"/>
            <p:cNvSpPr/>
            <p:nvPr/>
          </p:nvSpPr>
          <p:spPr>
            <a:xfrm>
              <a:off x="2134615" y="185741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58" name="Google Shape;3458;p71"/>
            <p:cNvSpPr/>
            <p:nvPr/>
          </p:nvSpPr>
          <p:spPr>
            <a:xfrm>
              <a:off x="2136706" y="1859034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"/>
                  </a:moveTo>
                  <a:lnTo>
                    <a:pt x="1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59" name="Google Shape;3459;p71"/>
            <p:cNvSpPr/>
            <p:nvPr/>
          </p:nvSpPr>
          <p:spPr>
            <a:xfrm>
              <a:off x="2137466" y="1860459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"/>
                  </a:moveTo>
                  <a:lnTo>
                    <a:pt x="1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60" name="Google Shape;3460;p71"/>
            <p:cNvSpPr/>
            <p:nvPr/>
          </p:nvSpPr>
          <p:spPr>
            <a:xfrm>
              <a:off x="2119788" y="1811132"/>
              <a:ext cx="1195" cy="964"/>
            </a:xfrm>
            <a:custGeom>
              <a:avLst/>
              <a:gdLst/>
              <a:ahLst/>
              <a:cxnLst/>
              <a:rect l="l" t="t" r="r" b="b"/>
              <a:pathLst>
                <a:path w="88" h="71" extrusionOk="0">
                  <a:moveTo>
                    <a:pt x="88" y="0"/>
                  </a:moveTo>
                  <a:lnTo>
                    <a:pt x="88" y="0"/>
                  </a:lnTo>
                  <a:cubicBezTo>
                    <a:pt x="81" y="4"/>
                    <a:pt x="75" y="9"/>
                    <a:pt x="69" y="13"/>
                  </a:cubicBezTo>
                  <a:lnTo>
                    <a:pt x="69" y="13"/>
                  </a:lnTo>
                  <a:cubicBezTo>
                    <a:pt x="70" y="12"/>
                    <a:pt x="72" y="11"/>
                    <a:pt x="74" y="11"/>
                  </a:cubicBezTo>
                  <a:lnTo>
                    <a:pt x="88" y="0"/>
                  </a:lnTo>
                  <a:close/>
                  <a:moveTo>
                    <a:pt x="69" y="13"/>
                  </a:moveTo>
                  <a:lnTo>
                    <a:pt x="69" y="13"/>
                  </a:lnTo>
                  <a:cubicBezTo>
                    <a:pt x="43" y="27"/>
                    <a:pt x="20" y="47"/>
                    <a:pt x="0" y="70"/>
                  </a:cubicBezTo>
                  <a:cubicBezTo>
                    <a:pt x="20" y="51"/>
                    <a:pt x="44" y="31"/>
                    <a:pt x="69" y="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61" name="Google Shape;3461;p71"/>
            <p:cNvSpPr/>
            <p:nvPr/>
          </p:nvSpPr>
          <p:spPr>
            <a:xfrm>
              <a:off x="2137697" y="186102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62" name="Google Shape;3462;p71"/>
            <p:cNvSpPr/>
            <p:nvPr/>
          </p:nvSpPr>
          <p:spPr>
            <a:xfrm>
              <a:off x="2135036" y="1857567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0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63" name="Google Shape;3463;p71"/>
            <p:cNvSpPr/>
            <p:nvPr/>
          </p:nvSpPr>
          <p:spPr>
            <a:xfrm>
              <a:off x="2137982" y="1861654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64" name="Google Shape;3464;p71"/>
            <p:cNvSpPr/>
            <p:nvPr/>
          </p:nvSpPr>
          <p:spPr>
            <a:xfrm>
              <a:off x="2138172" y="1862265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65" name="Google Shape;3465;p71"/>
            <p:cNvSpPr/>
            <p:nvPr/>
          </p:nvSpPr>
          <p:spPr>
            <a:xfrm>
              <a:off x="2136081" y="1858273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66" name="Google Shape;3466;p71"/>
            <p:cNvSpPr/>
            <p:nvPr/>
          </p:nvSpPr>
          <p:spPr>
            <a:xfrm>
              <a:off x="2136421" y="185861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0"/>
                  </a:moveTo>
                  <a:lnTo>
                    <a:pt x="1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67" name="Google Shape;3467;p71"/>
            <p:cNvSpPr/>
            <p:nvPr/>
          </p:nvSpPr>
          <p:spPr>
            <a:xfrm>
              <a:off x="2135755" y="1857947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68" name="Google Shape;3468;p71"/>
            <p:cNvSpPr/>
            <p:nvPr/>
          </p:nvSpPr>
          <p:spPr>
            <a:xfrm>
              <a:off x="2119883" y="181240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69" name="Google Shape;3469;p71"/>
            <p:cNvSpPr/>
            <p:nvPr/>
          </p:nvSpPr>
          <p:spPr>
            <a:xfrm>
              <a:off x="2119788" y="181221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4"/>
                  </a:lnTo>
                  <a:cubicBezTo>
                    <a:pt x="0" y="8"/>
                    <a:pt x="0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70" name="Google Shape;3470;p71"/>
            <p:cNvSpPr/>
            <p:nvPr/>
          </p:nvSpPr>
          <p:spPr>
            <a:xfrm>
              <a:off x="2135416" y="1857703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71" name="Google Shape;3471;p71"/>
            <p:cNvSpPr/>
            <p:nvPr/>
          </p:nvSpPr>
          <p:spPr>
            <a:xfrm>
              <a:off x="2119978" y="181265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72" name="Google Shape;3472;p71"/>
            <p:cNvSpPr/>
            <p:nvPr/>
          </p:nvSpPr>
          <p:spPr>
            <a:xfrm>
              <a:off x="2136991" y="185946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73" name="Google Shape;3473;p71"/>
            <p:cNvSpPr/>
            <p:nvPr/>
          </p:nvSpPr>
          <p:spPr>
            <a:xfrm>
              <a:off x="2122449" y="1836183"/>
              <a:ext cx="584" cy="1534"/>
            </a:xfrm>
            <a:custGeom>
              <a:avLst/>
              <a:gdLst/>
              <a:ahLst/>
              <a:cxnLst/>
              <a:rect l="l" t="t" r="r" b="b"/>
              <a:pathLst>
                <a:path w="43" h="113" extrusionOk="0">
                  <a:moveTo>
                    <a:pt x="0" y="0"/>
                  </a:moveTo>
                  <a:cubicBezTo>
                    <a:pt x="7" y="39"/>
                    <a:pt x="21" y="77"/>
                    <a:pt x="42" y="112"/>
                  </a:cubicBezTo>
                  <a:cubicBezTo>
                    <a:pt x="21" y="77"/>
                    <a:pt x="7" y="39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74" name="Google Shape;3474;p71"/>
            <p:cNvSpPr/>
            <p:nvPr/>
          </p:nvSpPr>
          <p:spPr>
            <a:xfrm>
              <a:off x="2121730" y="181056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75" name="Google Shape;3475;p71"/>
            <p:cNvSpPr/>
            <p:nvPr/>
          </p:nvSpPr>
          <p:spPr>
            <a:xfrm>
              <a:off x="2138362" y="1862985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76" name="Google Shape;3476;p71"/>
            <p:cNvSpPr/>
            <p:nvPr/>
          </p:nvSpPr>
          <p:spPr>
            <a:xfrm>
              <a:off x="2120779" y="1810562"/>
              <a:ext cx="1059" cy="720"/>
            </a:xfrm>
            <a:custGeom>
              <a:avLst/>
              <a:gdLst/>
              <a:ahLst/>
              <a:cxnLst/>
              <a:rect l="l" t="t" r="r" b="b"/>
              <a:pathLst>
                <a:path w="78" h="53" extrusionOk="0">
                  <a:moveTo>
                    <a:pt x="78" y="0"/>
                  </a:moveTo>
                  <a:lnTo>
                    <a:pt x="39" y="25"/>
                  </a:lnTo>
                  <a:lnTo>
                    <a:pt x="18" y="40"/>
                  </a:lnTo>
                  <a:lnTo>
                    <a:pt x="18" y="40"/>
                  </a:lnTo>
                  <a:lnTo>
                    <a:pt x="22" y="39"/>
                  </a:lnTo>
                  <a:lnTo>
                    <a:pt x="74" y="4"/>
                  </a:lnTo>
                  <a:lnTo>
                    <a:pt x="78" y="0"/>
                  </a:lnTo>
                  <a:close/>
                  <a:moveTo>
                    <a:pt x="18" y="40"/>
                  </a:moveTo>
                  <a:lnTo>
                    <a:pt x="11" y="42"/>
                  </a:lnTo>
                  <a:lnTo>
                    <a:pt x="1" y="53"/>
                  </a:lnTo>
                  <a:lnTo>
                    <a:pt x="18" y="40"/>
                  </a:lnTo>
                  <a:close/>
                  <a:moveTo>
                    <a:pt x="1" y="53"/>
                  </a:moveTo>
                  <a:lnTo>
                    <a:pt x="1" y="53"/>
                  </a:lnTo>
                  <a:lnTo>
                    <a:pt x="1" y="5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77" name="Google Shape;3477;p71"/>
            <p:cNvSpPr/>
            <p:nvPr/>
          </p:nvSpPr>
          <p:spPr>
            <a:xfrm>
              <a:off x="1925087" y="1940173"/>
              <a:ext cx="16741" cy="4195"/>
            </a:xfrm>
            <a:custGeom>
              <a:avLst/>
              <a:gdLst/>
              <a:ahLst/>
              <a:cxnLst/>
              <a:rect l="l" t="t" r="r" b="b"/>
              <a:pathLst>
                <a:path w="1233" h="309" extrusionOk="0">
                  <a:moveTo>
                    <a:pt x="774" y="1"/>
                  </a:moveTo>
                  <a:cubicBezTo>
                    <a:pt x="755" y="1"/>
                    <a:pt x="734" y="6"/>
                    <a:pt x="708" y="18"/>
                  </a:cubicBezTo>
                  <a:cubicBezTo>
                    <a:pt x="680" y="32"/>
                    <a:pt x="655" y="43"/>
                    <a:pt x="631" y="53"/>
                  </a:cubicBezTo>
                  <a:lnTo>
                    <a:pt x="620" y="57"/>
                  </a:lnTo>
                  <a:cubicBezTo>
                    <a:pt x="599" y="67"/>
                    <a:pt x="575" y="78"/>
                    <a:pt x="550" y="85"/>
                  </a:cubicBezTo>
                  <a:lnTo>
                    <a:pt x="540" y="88"/>
                  </a:lnTo>
                  <a:cubicBezTo>
                    <a:pt x="515" y="99"/>
                    <a:pt x="494" y="106"/>
                    <a:pt x="470" y="109"/>
                  </a:cubicBezTo>
                  <a:lnTo>
                    <a:pt x="459" y="113"/>
                  </a:lnTo>
                  <a:cubicBezTo>
                    <a:pt x="438" y="120"/>
                    <a:pt x="414" y="127"/>
                    <a:pt x="393" y="130"/>
                  </a:cubicBezTo>
                  <a:lnTo>
                    <a:pt x="382" y="130"/>
                  </a:lnTo>
                  <a:cubicBezTo>
                    <a:pt x="358" y="134"/>
                    <a:pt x="337" y="137"/>
                    <a:pt x="312" y="141"/>
                  </a:cubicBezTo>
                  <a:lnTo>
                    <a:pt x="302" y="141"/>
                  </a:lnTo>
                  <a:cubicBezTo>
                    <a:pt x="277" y="144"/>
                    <a:pt x="253" y="144"/>
                    <a:pt x="228" y="144"/>
                  </a:cubicBezTo>
                  <a:lnTo>
                    <a:pt x="221" y="144"/>
                  </a:lnTo>
                  <a:cubicBezTo>
                    <a:pt x="205" y="145"/>
                    <a:pt x="188" y="146"/>
                    <a:pt x="171" y="146"/>
                  </a:cubicBezTo>
                  <a:cubicBezTo>
                    <a:pt x="131" y="146"/>
                    <a:pt x="89" y="143"/>
                    <a:pt x="50" y="141"/>
                  </a:cubicBezTo>
                  <a:lnTo>
                    <a:pt x="46" y="141"/>
                  </a:lnTo>
                  <a:cubicBezTo>
                    <a:pt x="39" y="172"/>
                    <a:pt x="29" y="211"/>
                    <a:pt x="18" y="246"/>
                  </a:cubicBezTo>
                  <a:cubicBezTo>
                    <a:pt x="11" y="267"/>
                    <a:pt x="8" y="291"/>
                    <a:pt x="1" y="309"/>
                  </a:cubicBezTo>
                  <a:lnTo>
                    <a:pt x="11" y="309"/>
                  </a:lnTo>
                  <a:lnTo>
                    <a:pt x="29" y="305"/>
                  </a:lnTo>
                  <a:lnTo>
                    <a:pt x="43" y="302"/>
                  </a:lnTo>
                  <a:lnTo>
                    <a:pt x="71" y="302"/>
                  </a:lnTo>
                  <a:cubicBezTo>
                    <a:pt x="99" y="302"/>
                    <a:pt x="130" y="298"/>
                    <a:pt x="165" y="295"/>
                  </a:cubicBezTo>
                  <a:lnTo>
                    <a:pt x="235" y="284"/>
                  </a:lnTo>
                  <a:cubicBezTo>
                    <a:pt x="403" y="256"/>
                    <a:pt x="589" y="204"/>
                    <a:pt x="655" y="144"/>
                  </a:cubicBezTo>
                  <a:cubicBezTo>
                    <a:pt x="691" y="112"/>
                    <a:pt x="729" y="100"/>
                    <a:pt x="769" y="100"/>
                  </a:cubicBezTo>
                  <a:cubicBezTo>
                    <a:pt x="815" y="100"/>
                    <a:pt x="864" y="117"/>
                    <a:pt x="911" y="137"/>
                  </a:cubicBezTo>
                  <a:cubicBezTo>
                    <a:pt x="939" y="151"/>
                    <a:pt x="967" y="165"/>
                    <a:pt x="995" y="183"/>
                  </a:cubicBezTo>
                  <a:cubicBezTo>
                    <a:pt x="1047" y="214"/>
                    <a:pt x="1107" y="239"/>
                    <a:pt x="1170" y="253"/>
                  </a:cubicBezTo>
                  <a:cubicBezTo>
                    <a:pt x="1180" y="255"/>
                    <a:pt x="1191" y="256"/>
                    <a:pt x="1201" y="256"/>
                  </a:cubicBezTo>
                  <a:cubicBezTo>
                    <a:pt x="1212" y="256"/>
                    <a:pt x="1222" y="255"/>
                    <a:pt x="1233" y="253"/>
                  </a:cubicBezTo>
                  <a:lnTo>
                    <a:pt x="1198" y="249"/>
                  </a:lnTo>
                  <a:cubicBezTo>
                    <a:pt x="1051" y="239"/>
                    <a:pt x="967" y="155"/>
                    <a:pt x="900" y="85"/>
                  </a:cubicBezTo>
                  <a:cubicBezTo>
                    <a:pt x="847" y="29"/>
                    <a:pt x="816" y="1"/>
                    <a:pt x="77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78" name="Google Shape;3478;p71"/>
            <p:cNvSpPr/>
            <p:nvPr/>
          </p:nvSpPr>
          <p:spPr>
            <a:xfrm>
              <a:off x="1920484" y="1919467"/>
              <a:ext cx="41887" cy="31391"/>
            </a:xfrm>
            <a:custGeom>
              <a:avLst/>
              <a:gdLst/>
              <a:ahLst/>
              <a:cxnLst/>
              <a:rect l="l" t="t" r="r" b="b"/>
              <a:pathLst>
                <a:path w="3085" h="2312" extrusionOk="0">
                  <a:moveTo>
                    <a:pt x="1346" y="1"/>
                  </a:moveTo>
                  <a:cubicBezTo>
                    <a:pt x="1245" y="1"/>
                    <a:pt x="1124" y="41"/>
                    <a:pt x="1078" y="59"/>
                  </a:cubicBezTo>
                  <a:lnTo>
                    <a:pt x="1071" y="63"/>
                  </a:lnTo>
                  <a:lnTo>
                    <a:pt x="1061" y="63"/>
                  </a:lnTo>
                  <a:cubicBezTo>
                    <a:pt x="1057" y="63"/>
                    <a:pt x="1036" y="66"/>
                    <a:pt x="998" y="70"/>
                  </a:cubicBezTo>
                  <a:cubicBezTo>
                    <a:pt x="933" y="77"/>
                    <a:pt x="867" y="81"/>
                    <a:pt x="801" y="81"/>
                  </a:cubicBezTo>
                  <a:cubicBezTo>
                    <a:pt x="715" y="81"/>
                    <a:pt x="628" y="74"/>
                    <a:pt x="543" y="63"/>
                  </a:cubicBezTo>
                  <a:cubicBezTo>
                    <a:pt x="534" y="61"/>
                    <a:pt x="526" y="60"/>
                    <a:pt x="519" y="60"/>
                  </a:cubicBezTo>
                  <a:cubicBezTo>
                    <a:pt x="486" y="60"/>
                    <a:pt x="469" y="82"/>
                    <a:pt x="434" y="154"/>
                  </a:cubicBezTo>
                  <a:lnTo>
                    <a:pt x="420" y="182"/>
                  </a:lnTo>
                  <a:lnTo>
                    <a:pt x="417" y="189"/>
                  </a:lnTo>
                  <a:lnTo>
                    <a:pt x="410" y="206"/>
                  </a:lnTo>
                  <a:lnTo>
                    <a:pt x="403" y="217"/>
                  </a:lnTo>
                  <a:lnTo>
                    <a:pt x="392" y="231"/>
                  </a:lnTo>
                  <a:lnTo>
                    <a:pt x="385" y="241"/>
                  </a:lnTo>
                  <a:lnTo>
                    <a:pt x="375" y="255"/>
                  </a:lnTo>
                  <a:lnTo>
                    <a:pt x="368" y="266"/>
                  </a:lnTo>
                  <a:lnTo>
                    <a:pt x="354" y="280"/>
                  </a:lnTo>
                  <a:lnTo>
                    <a:pt x="343" y="290"/>
                  </a:lnTo>
                  <a:lnTo>
                    <a:pt x="329" y="301"/>
                  </a:lnTo>
                  <a:lnTo>
                    <a:pt x="319" y="308"/>
                  </a:lnTo>
                  <a:lnTo>
                    <a:pt x="305" y="315"/>
                  </a:lnTo>
                  <a:lnTo>
                    <a:pt x="291" y="322"/>
                  </a:lnTo>
                  <a:lnTo>
                    <a:pt x="280" y="325"/>
                  </a:lnTo>
                  <a:cubicBezTo>
                    <a:pt x="259" y="476"/>
                    <a:pt x="228" y="630"/>
                    <a:pt x="147" y="749"/>
                  </a:cubicBezTo>
                  <a:cubicBezTo>
                    <a:pt x="0" y="973"/>
                    <a:pt x="221" y="1330"/>
                    <a:pt x="340" y="1442"/>
                  </a:cubicBezTo>
                  <a:cubicBezTo>
                    <a:pt x="368" y="1466"/>
                    <a:pt x="382" y="1498"/>
                    <a:pt x="389" y="1533"/>
                  </a:cubicBezTo>
                  <a:lnTo>
                    <a:pt x="392" y="1533"/>
                  </a:lnTo>
                  <a:cubicBezTo>
                    <a:pt x="424" y="1533"/>
                    <a:pt x="448" y="1536"/>
                    <a:pt x="476" y="1536"/>
                  </a:cubicBezTo>
                  <a:lnTo>
                    <a:pt x="557" y="1536"/>
                  </a:lnTo>
                  <a:cubicBezTo>
                    <a:pt x="581" y="1536"/>
                    <a:pt x="602" y="1533"/>
                    <a:pt x="623" y="1533"/>
                  </a:cubicBezTo>
                  <a:lnTo>
                    <a:pt x="630" y="1533"/>
                  </a:lnTo>
                  <a:cubicBezTo>
                    <a:pt x="655" y="1529"/>
                    <a:pt x="676" y="1526"/>
                    <a:pt x="697" y="1522"/>
                  </a:cubicBezTo>
                  <a:lnTo>
                    <a:pt x="704" y="1522"/>
                  </a:lnTo>
                  <a:cubicBezTo>
                    <a:pt x="725" y="1519"/>
                    <a:pt x="749" y="1512"/>
                    <a:pt x="767" y="1508"/>
                  </a:cubicBezTo>
                  <a:lnTo>
                    <a:pt x="774" y="1508"/>
                  </a:lnTo>
                  <a:cubicBezTo>
                    <a:pt x="795" y="1501"/>
                    <a:pt x="819" y="1494"/>
                    <a:pt x="840" y="1487"/>
                  </a:cubicBezTo>
                  <a:lnTo>
                    <a:pt x="847" y="1484"/>
                  </a:lnTo>
                  <a:cubicBezTo>
                    <a:pt x="868" y="1477"/>
                    <a:pt x="889" y="1470"/>
                    <a:pt x="914" y="1459"/>
                  </a:cubicBezTo>
                  <a:lnTo>
                    <a:pt x="917" y="1456"/>
                  </a:lnTo>
                  <a:cubicBezTo>
                    <a:pt x="942" y="1445"/>
                    <a:pt x="966" y="1435"/>
                    <a:pt x="991" y="1424"/>
                  </a:cubicBezTo>
                  <a:cubicBezTo>
                    <a:pt x="1037" y="1401"/>
                    <a:pt x="1078" y="1392"/>
                    <a:pt x="1115" y="1392"/>
                  </a:cubicBezTo>
                  <a:cubicBezTo>
                    <a:pt x="1212" y="1392"/>
                    <a:pt x="1278" y="1459"/>
                    <a:pt x="1334" y="1515"/>
                  </a:cubicBezTo>
                  <a:cubicBezTo>
                    <a:pt x="1393" y="1578"/>
                    <a:pt x="1449" y="1634"/>
                    <a:pt x="1547" y="1641"/>
                  </a:cubicBezTo>
                  <a:cubicBezTo>
                    <a:pt x="1831" y="1662"/>
                    <a:pt x="1862" y="1687"/>
                    <a:pt x="1873" y="1694"/>
                  </a:cubicBezTo>
                  <a:lnTo>
                    <a:pt x="1957" y="1750"/>
                  </a:lnTo>
                  <a:lnTo>
                    <a:pt x="1873" y="1802"/>
                  </a:lnTo>
                  <a:cubicBezTo>
                    <a:pt x="1867" y="1809"/>
                    <a:pt x="1711" y="1907"/>
                    <a:pt x="1543" y="1907"/>
                  </a:cubicBezTo>
                  <a:cubicBezTo>
                    <a:pt x="1526" y="1907"/>
                    <a:pt x="1509" y="1906"/>
                    <a:pt x="1491" y="1904"/>
                  </a:cubicBezTo>
                  <a:cubicBezTo>
                    <a:pt x="1414" y="1890"/>
                    <a:pt x="1341" y="1862"/>
                    <a:pt x="1274" y="1816"/>
                  </a:cubicBezTo>
                  <a:cubicBezTo>
                    <a:pt x="1204" y="1780"/>
                    <a:pt x="1152" y="1753"/>
                    <a:pt x="1116" y="1753"/>
                  </a:cubicBezTo>
                  <a:cubicBezTo>
                    <a:pt x="1104" y="1753"/>
                    <a:pt x="1093" y="1757"/>
                    <a:pt x="1085" y="1764"/>
                  </a:cubicBezTo>
                  <a:cubicBezTo>
                    <a:pt x="987" y="1855"/>
                    <a:pt x="756" y="1911"/>
                    <a:pt x="581" y="1939"/>
                  </a:cubicBezTo>
                  <a:lnTo>
                    <a:pt x="525" y="1946"/>
                  </a:lnTo>
                  <a:cubicBezTo>
                    <a:pt x="501" y="1949"/>
                    <a:pt x="476" y="1953"/>
                    <a:pt x="452" y="1953"/>
                  </a:cubicBezTo>
                  <a:lnTo>
                    <a:pt x="420" y="1956"/>
                  </a:lnTo>
                  <a:lnTo>
                    <a:pt x="371" y="1956"/>
                  </a:lnTo>
                  <a:lnTo>
                    <a:pt x="357" y="1960"/>
                  </a:lnTo>
                  <a:lnTo>
                    <a:pt x="340" y="1963"/>
                  </a:lnTo>
                  <a:lnTo>
                    <a:pt x="329" y="1967"/>
                  </a:lnTo>
                  <a:lnTo>
                    <a:pt x="319" y="1967"/>
                  </a:lnTo>
                  <a:cubicBezTo>
                    <a:pt x="312" y="2026"/>
                    <a:pt x="333" y="2083"/>
                    <a:pt x="368" y="2128"/>
                  </a:cubicBezTo>
                  <a:lnTo>
                    <a:pt x="399" y="2163"/>
                  </a:lnTo>
                  <a:lnTo>
                    <a:pt x="403" y="2163"/>
                  </a:lnTo>
                  <a:cubicBezTo>
                    <a:pt x="424" y="2160"/>
                    <a:pt x="441" y="2156"/>
                    <a:pt x="455" y="2156"/>
                  </a:cubicBezTo>
                  <a:cubicBezTo>
                    <a:pt x="469" y="2153"/>
                    <a:pt x="487" y="2153"/>
                    <a:pt x="501" y="2153"/>
                  </a:cubicBezTo>
                  <a:cubicBezTo>
                    <a:pt x="515" y="2153"/>
                    <a:pt x="525" y="2153"/>
                    <a:pt x="539" y="2156"/>
                  </a:cubicBezTo>
                  <a:lnTo>
                    <a:pt x="543" y="2156"/>
                  </a:lnTo>
                  <a:cubicBezTo>
                    <a:pt x="553" y="2156"/>
                    <a:pt x="564" y="2160"/>
                    <a:pt x="571" y="2163"/>
                  </a:cubicBezTo>
                  <a:lnTo>
                    <a:pt x="578" y="2163"/>
                  </a:lnTo>
                  <a:cubicBezTo>
                    <a:pt x="585" y="2167"/>
                    <a:pt x="592" y="2170"/>
                    <a:pt x="599" y="2174"/>
                  </a:cubicBezTo>
                  <a:lnTo>
                    <a:pt x="602" y="2177"/>
                  </a:lnTo>
                  <a:cubicBezTo>
                    <a:pt x="613" y="2181"/>
                    <a:pt x="616" y="2188"/>
                    <a:pt x="623" y="2191"/>
                  </a:cubicBezTo>
                  <a:lnTo>
                    <a:pt x="627" y="2195"/>
                  </a:lnTo>
                  <a:cubicBezTo>
                    <a:pt x="634" y="2202"/>
                    <a:pt x="637" y="2209"/>
                    <a:pt x="644" y="2216"/>
                  </a:cubicBezTo>
                  <a:cubicBezTo>
                    <a:pt x="648" y="2223"/>
                    <a:pt x="655" y="2230"/>
                    <a:pt x="658" y="2240"/>
                  </a:cubicBezTo>
                  <a:lnTo>
                    <a:pt x="662" y="2244"/>
                  </a:lnTo>
                  <a:cubicBezTo>
                    <a:pt x="704" y="2240"/>
                    <a:pt x="746" y="2226"/>
                    <a:pt x="784" y="2205"/>
                  </a:cubicBezTo>
                  <a:cubicBezTo>
                    <a:pt x="830" y="2184"/>
                    <a:pt x="875" y="2160"/>
                    <a:pt x="921" y="2132"/>
                  </a:cubicBezTo>
                  <a:lnTo>
                    <a:pt x="935" y="2121"/>
                  </a:lnTo>
                  <a:lnTo>
                    <a:pt x="949" y="2121"/>
                  </a:lnTo>
                  <a:cubicBezTo>
                    <a:pt x="956" y="2121"/>
                    <a:pt x="1635" y="2072"/>
                    <a:pt x="1747" y="2062"/>
                  </a:cubicBezTo>
                  <a:lnTo>
                    <a:pt x="1785" y="2062"/>
                  </a:lnTo>
                  <a:lnTo>
                    <a:pt x="1799" y="2065"/>
                  </a:lnTo>
                  <a:cubicBezTo>
                    <a:pt x="1810" y="2065"/>
                    <a:pt x="1817" y="2065"/>
                    <a:pt x="1824" y="2069"/>
                  </a:cubicBezTo>
                  <a:lnTo>
                    <a:pt x="1824" y="2040"/>
                  </a:lnTo>
                  <a:lnTo>
                    <a:pt x="1908" y="2054"/>
                  </a:lnTo>
                  <a:cubicBezTo>
                    <a:pt x="2087" y="2090"/>
                    <a:pt x="2300" y="2153"/>
                    <a:pt x="2342" y="2251"/>
                  </a:cubicBezTo>
                  <a:cubicBezTo>
                    <a:pt x="2383" y="2280"/>
                    <a:pt x="2549" y="2312"/>
                    <a:pt x="2729" y="2312"/>
                  </a:cubicBezTo>
                  <a:cubicBezTo>
                    <a:pt x="2845" y="2312"/>
                    <a:pt x="2966" y="2299"/>
                    <a:pt x="3063" y="2265"/>
                  </a:cubicBezTo>
                  <a:lnTo>
                    <a:pt x="3081" y="2258"/>
                  </a:lnTo>
                  <a:cubicBezTo>
                    <a:pt x="3081" y="2209"/>
                    <a:pt x="3081" y="2170"/>
                    <a:pt x="3081" y="2135"/>
                  </a:cubicBezTo>
                  <a:lnTo>
                    <a:pt x="3081" y="2132"/>
                  </a:lnTo>
                  <a:lnTo>
                    <a:pt x="3081" y="2114"/>
                  </a:lnTo>
                  <a:cubicBezTo>
                    <a:pt x="3084" y="2069"/>
                    <a:pt x="3081" y="2019"/>
                    <a:pt x="3077" y="1970"/>
                  </a:cubicBezTo>
                  <a:cubicBezTo>
                    <a:pt x="3067" y="1921"/>
                    <a:pt x="2937" y="1785"/>
                    <a:pt x="2853" y="1701"/>
                  </a:cubicBezTo>
                  <a:lnTo>
                    <a:pt x="2804" y="1652"/>
                  </a:lnTo>
                  <a:cubicBezTo>
                    <a:pt x="2703" y="1550"/>
                    <a:pt x="2699" y="1351"/>
                    <a:pt x="2703" y="1281"/>
                  </a:cubicBezTo>
                  <a:lnTo>
                    <a:pt x="2608" y="1141"/>
                  </a:lnTo>
                  <a:lnTo>
                    <a:pt x="2605" y="1130"/>
                  </a:lnTo>
                  <a:cubicBezTo>
                    <a:pt x="2591" y="1092"/>
                    <a:pt x="2577" y="1053"/>
                    <a:pt x="2559" y="1015"/>
                  </a:cubicBezTo>
                  <a:cubicBezTo>
                    <a:pt x="2531" y="955"/>
                    <a:pt x="2493" y="903"/>
                    <a:pt x="2447" y="857"/>
                  </a:cubicBezTo>
                  <a:cubicBezTo>
                    <a:pt x="2437" y="850"/>
                    <a:pt x="2430" y="840"/>
                    <a:pt x="2419" y="833"/>
                  </a:cubicBezTo>
                  <a:lnTo>
                    <a:pt x="2416" y="829"/>
                  </a:lnTo>
                  <a:cubicBezTo>
                    <a:pt x="2405" y="822"/>
                    <a:pt x="2395" y="819"/>
                    <a:pt x="2384" y="812"/>
                  </a:cubicBezTo>
                  <a:lnTo>
                    <a:pt x="2377" y="808"/>
                  </a:lnTo>
                  <a:cubicBezTo>
                    <a:pt x="2367" y="801"/>
                    <a:pt x="2353" y="798"/>
                    <a:pt x="2342" y="794"/>
                  </a:cubicBezTo>
                  <a:cubicBezTo>
                    <a:pt x="2328" y="787"/>
                    <a:pt x="2314" y="784"/>
                    <a:pt x="2300" y="777"/>
                  </a:cubicBezTo>
                  <a:cubicBezTo>
                    <a:pt x="2164" y="710"/>
                    <a:pt x="2059" y="553"/>
                    <a:pt x="1996" y="427"/>
                  </a:cubicBezTo>
                  <a:cubicBezTo>
                    <a:pt x="1989" y="409"/>
                    <a:pt x="1978" y="395"/>
                    <a:pt x="1971" y="381"/>
                  </a:cubicBezTo>
                  <a:cubicBezTo>
                    <a:pt x="1957" y="346"/>
                    <a:pt x="1943" y="318"/>
                    <a:pt x="1936" y="297"/>
                  </a:cubicBezTo>
                  <a:lnTo>
                    <a:pt x="1754" y="297"/>
                  </a:lnTo>
                  <a:lnTo>
                    <a:pt x="1733" y="273"/>
                  </a:lnTo>
                  <a:cubicBezTo>
                    <a:pt x="1659" y="182"/>
                    <a:pt x="1572" y="101"/>
                    <a:pt x="1474" y="35"/>
                  </a:cubicBezTo>
                  <a:lnTo>
                    <a:pt x="1446" y="21"/>
                  </a:lnTo>
                  <a:cubicBezTo>
                    <a:pt x="1418" y="6"/>
                    <a:pt x="1384" y="1"/>
                    <a:pt x="13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79" name="Google Shape;3479;p71"/>
            <p:cNvSpPr/>
            <p:nvPr/>
          </p:nvSpPr>
          <p:spPr>
            <a:xfrm>
              <a:off x="1924802" y="1946215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" y="4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80" name="Google Shape;3480;p71"/>
            <p:cNvSpPr/>
            <p:nvPr/>
          </p:nvSpPr>
          <p:spPr>
            <a:xfrm>
              <a:off x="1925752" y="194606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81" name="Google Shape;3481;p71"/>
            <p:cNvSpPr/>
            <p:nvPr/>
          </p:nvSpPr>
          <p:spPr>
            <a:xfrm>
              <a:off x="1928943" y="194026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82" name="Google Shape;3482;p71"/>
            <p:cNvSpPr/>
            <p:nvPr/>
          </p:nvSpPr>
          <p:spPr>
            <a:xfrm>
              <a:off x="1925752" y="19402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83" name="Google Shape;3483;p71"/>
            <p:cNvSpPr/>
            <p:nvPr/>
          </p:nvSpPr>
          <p:spPr>
            <a:xfrm>
              <a:off x="1932880" y="1939181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84" name="Google Shape;3484;p71"/>
            <p:cNvSpPr/>
            <p:nvPr/>
          </p:nvSpPr>
          <p:spPr>
            <a:xfrm>
              <a:off x="1931835" y="193956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85" name="Google Shape;3485;p71"/>
            <p:cNvSpPr/>
            <p:nvPr/>
          </p:nvSpPr>
          <p:spPr>
            <a:xfrm>
              <a:off x="1925901" y="194602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86" name="Google Shape;3486;p71"/>
            <p:cNvSpPr/>
            <p:nvPr/>
          </p:nvSpPr>
          <p:spPr>
            <a:xfrm>
              <a:off x="1925521" y="194612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87" name="Google Shape;3487;p71"/>
            <p:cNvSpPr/>
            <p:nvPr/>
          </p:nvSpPr>
          <p:spPr>
            <a:xfrm>
              <a:off x="1926947" y="19403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88" name="Google Shape;3488;p71"/>
            <p:cNvSpPr/>
            <p:nvPr/>
          </p:nvSpPr>
          <p:spPr>
            <a:xfrm>
              <a:off x="1925087" y="1946160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89" name="Google Shape;3489;p71"/>
            <p:cNvSpPr/>
            <p:nvPr/>
          </p:nvSpPr>
          <p:spPr>
            <a:xfrm>
              <a:off x="1928033" y="19403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90" name="Google Shape;3490;p71"/>
            <p:cNvSpPr/>
            <p:nvPr/>
          </p:nvSpPr>
          <p:spPr>
            <a:xfrm>
              <a:off x="1926037" y="19460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91" name="Google Shape;3491;p71"/>
            <p:cNvSpPr/>
            <p:nvPr/>
          </p:nvSpPr>
          <p:spPr>
            <a:xfrm>
              <a:off x="1929893" y="1940132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92" name="Google Shape;3492;p71"/>
            <p:cNvSpPr/>
            <p:nvPr/>
          </p:nvSpPr>
          <p:spPr>
            <a:xfrm>
              <a:off x="1930884" y="193988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93" name="Google Shape;3493;p71"/>
            <p:cNvSpPr/>
            <p:nvPr/>
          </p:nvSpPr>
          <p:spPr>
            <a:xfrm>
              <a:off x="1926132" y="194597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94" name="Google Shape;3494;p71"/>
            <p:cNvSpPr/>
            <p:nvPr/>
          </p:nvSpPr>
          <p:spPr>
            <a:xfrm>
              <a:off x="1928318" y="1943404"/>
              <a:ext cx="6911" cy="2349"/>
            </a:xfrm>
            <a:custGeom>
              <a:avLst/>
              <a:gdLst/>
              <a:ahLst/>
              <a:cxnLst/>
              <a:rect l="l" t="t" r="r" b="b"/>
              <a:pathLst>
                <a:path w="509" h="173" extrusionOk="0">
                  <a:moveTo>
                    <a:pt x="508" y="1"/>
                  </a:moveTo>
                  <a:cubicBezTo>
                    <a:pt x="423" y="74"/>
                    <a:pt x="250" y="126"/>
                    <a:pt x="90" y="157"/>
                  </a:cubicBezTo>
                  <a:lnTo>
                    <a:pt x="90" y="157"/>
                  </a:lnTo>
                  <a:cubicBezTo>
                    <a:pt x="248" y="126"/>
                    <a:pt x="423" y="77"/>
                    <a:pt x="508" y="1"/>
                  </a:cubicBezTo>
                  <a:close/>
                  <a:moveTo>
                    <a:pt x="90" y="157"/>
                  </a:moveTo>
                  <a:cubicBezTo>
                    <a:pt x="60" y="163"/>
                    <a:pt x="29" y="168"/>
                    <a:pt x="1" y="172"/>
                  </a:cubicBezTo>
                  <a:cubicBezTo>
                    <a:pt x="30" y="168"/>
                    <a:pt x="60" y="163"/>
                    <a:pt x="90" y="1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95" name="Google Shape;3495;p71"/>
            <p:cNvSpPr/>
            <p:nvPr/>
          </p:nvSpPr>
          <p:spPr>
            <a:xfrm>
              <a:off x="1926607" y="1945834"/>
              <a:ext cx="1018" cy="149"/>
            </a:xfrm>
            <a:custGeom>
              <a:avLst/>
              <a:gdLst/>
              <a:ahLst/>
              <a:cxnLst/>
              <a:rect l="l" t="t" r="r" b="b"/>
              <a:pathLst>
                <a:path w="75" h="11" extrusionOk="0">
                  <a:moveTo>
                    <a:pt x="74" y="0"/>
                  </a:moveTo>
                  <a:lnTo>
                    <a:pt x="74" y="0"/>
                  </a:lnTo>
                  <a:cubicBezTo>
                    <a:pt x="46" y="4"/>
                    <a:pt x="22" y="7"/>
                    <a:pt x="1" y="11"/>
                  </a:cubicBezTo>
                  <a:cubicBezTo>
                    <a:pt x="22" y="11"/>
                    <a:pt x="46" y="4"/>
                    <a:pt x="7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96" name="Google Shape;3496;p71"/>
            <p:cNvSpPr/>
            <p:nvPr/>
          </p:nvSpPr>
          <p:spPr>
            <a:xfrm>
              <a:off x="1927273" y="1949405"/>
              <a:ext cx="17936" cy="10224"/>
            </a:xfrm>
            <a:custGeom>
              <a:avLst/>
              <a:gdLst/>
              <a:ahLst/>
              <a:cxnLst/>
              <a:rect l="l" t="t" r="r" b="b"/>
              <a:pathLst>
                <a:path w="1321" h="753" extrusionOk="0">
                  <a:moveTo>
                    <a:pt x="1264" y="0"/>
                  </a:moveTo>
                  <a:cubicBezTo>
                    <a:pt x="1159" y="7"/>
                    <a:pt x="589" y="53"/>
                    <a:pt x="480" y="60"/>
                  </a:cubicBezTo>
                  <a:cubicBezTo>
                    <a:pt x="424" y="93"/>
                    <a:pt x="269" y="183"/>
                    <a:pt x="161" y="183"/>
                  </a:cubicBezTo>
                  <a:cubicBezTo>
                    <a:pt x="155" y="183"/>
                    <a:pt x="150" y="183"/>
                    <a:pt x="144" y="182"/>
                  </a:cubicBezTo>
                  <a:cubicBezTo>
                    <a:pt x="137" y="182"/>
                    <a:pt x="130" y="182"/>
                    <a:pt x="123" y="179"/>
                  </a:cubicBezTo>
                  <a:cubicBezTo>
                    <a:pt x="92" y="168"/>
                    <a:pt x="67" y="147"/>
                    <a:pt x="50" y="119"/>
                  </a:cubicBezTo>
                  <a:lnTo>
                    <a:pt x="46" y="109"/>
                  </a:lnTo>
                  <a:lnTo>
                    <a:pt x="46" y="105"/>
                  </a:lnTo>
                  <a:lnTo>
                    <a:pt x="46" y="102"/>
                  </a:lnTo>
                  <a:lnTo>
                    <a:pt x="43" y="98"/>
                  </a:lnTo>
                  <a:cubicBezTo>
                    <a:pt x="39" y="98"/>
                    <a:pt x="36" y="95"/>
                    <a:pt x="32" y="95"/>
                  </a:cubicBezTo>
                  <a:cubicBezTo>
                    <a:pt x="25" y="92"/>
                    <a:pt x="17" y="90"/>
                    <a:pt x="10" y="90"/>
                  </a:cubicBezTo>
                  <a:cubicBezTo>
                    <a:pt x="7" y="90"/>
                    <a:pt x="4" y="90"/>
                    <a:pt x="1" y="91"/>
                  </a:cubicBezTo>
                  <a:cubicBezTo>
                    <a:pt x="85" y="203"/>
                    <a:pt x="130" y="259"/>
                    <a:pt x="340" y="319"/>
                  </a:cubicBezTo>
                  <a:cubicBezTo>
                    <a:pt x="550" y="378"/>
                    <a:pt x="543" y="480"/>
                    <a:pt x="522" y="581"/>
                  </a:cubicBezTo>
                  <a:cubicBezTo>
                    <a:pt x="512" y="648"/>
                    <a:pt x="505" y="686"/>
                    <a:pt x="589" y="742"/>
                  </a:cubicBezTo>
                  <a:lnTo>
                    <a:pt x="610" y="753"/>
                  </a:lnTo>
                  <a:lnTo>
                    <a:pt x="624" y="742"/>
                  </a:lnTo>
                  <a:lnTo>
                    <a:pt x="634" y="735"/>
                  </a:lnTo>
                  <a:cubicBezTo>
                    <a:pt x="648" y="725"/>
                    <a:pt x="662" y="714"/>
                    <a:pt x="680" y="700"/>
                  </a:cubicBezTo>
                  <a:lnTo>
                    <a:pt x="732" y="662"/>
                  </a:lnTo>
                  <a:cubicBezTo>
                    <a:pt x="893" y="537"/>
                    <a:pt x="1010" y="450"/>
                    <a:pt x="1100" y="450"/>
                  </a:cubicBezTo>
                  <a:cubicBezTo>
                    <a:pt x="1116" y="450"/>
                    <a:pt x="1131" y="453"/>
                    <a:pt x="1145" y="459"/>
                  </a:cubicBezTo>
                  <a:cubicBezTo>
                    <a:pt x="1155" y="461"/>
                    <a:pt x="1164" y="463"/>
                    <a:pt x="1173" y="463"/>
                  </a:cubicBezTo>
                  <a:cubicBezTo>
                    <a:pt x="1200" y="463"/>
                    <a:pt x="1225" y="452"/>
                    <a:pt x="1243" y="434"/>
                  </a:cubicBezTo>
                  <a:cubicBezTo>
                    <a:pt x="1240" y="424"/>
                    <a:pt x="1233" y="413"/>
                    <a:pt x="1226" y="403"/>
                  </a:cubicBezTo>
                  <a:cubicBezTo>
                    <a:pt x="1191" y="347"/>
                    <a:pt x="1145" y="273"/>
                    <a:pt x="1166" y="203"/>
                  </a:cubicBezTo>
                  <a:cubicBezTo>
                    <a:pt x="1184" y="161"/>
                    <a:pt x="1215" y="130"/>
                    <a:pt x="1254" y="119"/>
                  </a:cubicBezTo>
                  <a:cubicBezTo>
                    <a:pt x="1296" y="95"/>
                    <a:pt x="1320" y="53"/>
                    <a:pt x="1320" y="7"/>
                  </a:cubicBezTo>
                  <a:lnTo>
                    <a:pt x="1317" y="7"/>
                  </a:lnTo>
                  <a:lnTo>
                    <a:pt x="1303" y="4"/>
                  </a:lnTo>
                  <a:lnTo>
                    <a:pt x="1299" y="4"/>
                  </a:lnTo>
                  <a:lnTo>
                    <a:pt x="128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97" name="Google Shape;3497;p71"/>
            <p:cNvSpPr/>
            <p:nvPr/>
          </p:nvSpPr>
          <p:spPr>
            <a:xfrm>
              <a:off x="1944856" y="194940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98" name="Google Shape;3498;p71"/>
            <p:cNvSpPr/>
            <p:nvPr/>
          </p:nvSpPr>
          <p:spPr>
            <a:xfrm>
              <a:off x="1945141" y="194950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99" name="Google Shape;3499;p71"/>
            <p:cNvSpPr/>
            <p:nvPr/>
          </p:nvSpPr>
          <p:spPr>
            <a:xfrm>
              <a:off x="1927938" y="1950967"/>
              <a:ext cx="1018" cy="828"/>
            </a:xfrm>
            <a:custGeom>
              <a:avLst/>
              <a:gdLst/>
              <a:ahLst/>
              <a:cxnLst/>
              <a:rect l="l" t="t" r="r" b="b"/>
              <a:pathLst>
                <a:path w="75" h="61" extrusionOk="0">
                  <a:moveTo>
                    <a:pt x="74" y="60"/>
                  </a:moveTo>
                  <a:cubicBezTo>
                    <a:pt x="43" y="50"/>
                    <a:pt x="15" y="29"/>
                    <a:pt x="1" y="1"/>
                  </a:cubicBezTo>
                  <a:cubicBezTo>
                    <a:pt x="15" y="29"/>
                    <a:pt x="43" y="50"/>
                    <a:pt x="74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00" name="Google Shape;3500;p71"/>
            <p:cNvSpPr/>
            <p:nvPr/>
          </p:nvSpPr>
          <p:spPr>
            <a:xfrm>
              <a:off x="1927612" y="19505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01" name="Google Shape;3501;p71"/>
            <p:cNvSpPr/>
            <p:nvPr/>
          </p:nvSpPr>
          <p:spPr>
            <a:xfrm>
              <a:off x="1927843" y="19507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02" name="Google Shape;3502;p71"/>
            <p:cNvSpPr/>
            <p:nvPr/>
          </p:nvSpPr>
          <p:spPr>
            <a:xfrm>
              <a:off x="1944666" y="19493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03" name="Google Shape;3503;p71"/>
            <p:cNvSpPr/>
            <p:nvPr/>
          </p:nvSpPr>
          <p:spPr>
            <a:xfrm>
              <a:off x="1927802" y="19507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04" name="Google Shape;3504;p71"/>
            <p:cNvSpPr/>
            <p:nvPr/>
          </p:nvSpPr>
          <p:spPr>
            <a:xfrm>
              <a:off x="1927748" y="195068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05" name="Google Shape;3505;p71"/>
            <p:cNvSpPr/>
            <p:nvPr/>
          </p:nvSpPr>
          <p:spPr>
            <a:xfrm>
              <a:off x="1927137" y="195054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06" name="Google Shape;3506;p71"/>
            <p:cNvSpPr/>
            <p:nvPr/>
          </p:nvSpPr>
          <p:spPr>
            <a:xfrm>
              <a:off x="1944475" y="19493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07" name="Google Shape;3507;p71"/>
            <p:cNvSpPr/>
            <p:nvPr/>
          </p:nvSpPr>
          <p:spPr>
            <a:xfrm>
              <a:off x="2156244" y="1961014"/>
              <a:ext cx="88987" cy="61547"/>
            </a:xfrm>
            <a:custGeom>
              <a:avLst/>
              <a:gdLst/>
              <a:ahLst/>
              <a:cxnLst/>
              <a:rect l="l" t="t" r="r" b="b"/>
              <a:pathLst>
                <a:path w="6554" h="4533" extrusionOk="0">
                  <a:moveTo>
                    <a:pt x="4106" y="0"/>
                  </a:moveTo>
                  <a:cubicBezTo>
                    <a:pt x="4103" y="0"/>
                    <a:pt x="4100" y="1"/>
                    <a:pt x="4096" y="3"/>
                  </a:cubicBezTo>
                  <a:cubicBezTo>
                    <a:pt x="4009" y="6"/>
                    <a:pt x="3862" y="90"/>
                    <a:pt x="3774" y="178"/>
                  </a:cubicBezTo>
                  <a:cubicBezTo>
                    <a:pt x="3743" y="206"/>
                    <a:pt x="3722" y="244"/>
                    <a:pt x="3722" y="286"/>
                  </a:cubicBezTo>
                  <a:cubicBezTo>
                    <a:pt x="3722" y="342"/>
                    <a:pt x="3701" y="395"/>
                    <a:pt x="3662" y="437"/>
                  </a:cubicBezTo>
                  <a:cubicBezTo>
                    <a:pt x="3645" y="454"/>
                    <a:pt x="3617" y="479"/>
                    <a:pt x="3582" y="510"/>
                  </a:cubicBezTo>
                  <a:cubicBezTo>
                    <a:pt x="3421" y="657"/>
                    <a:pt x="3270" y="811"/>
                    <a:pt x="3133" y="979"/>
                  </a:cubicBezTo>
                  <a:cubicBezTo>
                    <a:pt x="3011" y="1135"/>
                    <a:pt x="2798" y="1141"/>
                    <a:pt x="2612" y="1141"/>
                  </a:cubicBezTo>
                  <a:cubicBezTo>
                    <a:pt x="2597" y="1141"/>
                    <a:pt x="2581" y="1141"/>
                    <a:pt x="2566" y="1141"/>
                  </a:cubicBezTo>
                  <a:cubicBezTo>
                    <a:pt x="2540" y="1139"/>
                    <a:pt x="2513" y="1138"/>
                    <a:pt x="2486" y="1138"/>
                  </a:cubicBezTo>
                  <a:cubicBezTo>
                    <a:pt x="2459" y="1138"/>
                    <a:pt x="2432" y="1139"/>
                    <a:pt x="2405" y="1141"/>
                  </a:cubicBezTo>
                  <a:cubicBezTo>
                    <a:pt x="2381" y="1144"/>
                    <a:pt x="2356" y="1148"/>
                    <a:pt x="2335" y="1158"/>
                  </a:cubicBezTo>
                  <a:cubicBezTo>
                    <a:pt x="2311" y="1172"/>
                    <a:pt x="2311" y="1172"/>
                    <a:pt x="2335" y="1232"/>
                  </a:cubicBezTo>
                  <a:cubicBezTo>
                    <a:pt x="2360" y="1281"/>
                    <a:pt x="2398" y="1375"/>
                    <a:pt x="2314" y="1442"/>
                  </a:cubicBezTo>
                  <a:cubicBezTo>
                    <a:pt x="2234" y="1512"/>
                    <a:pt x="2031" y="1606"/>
                    <a:pt x="1898" y="1669"/>
                  </a:cubicBezTo>
                  <a:lnTo>
                    <a:pt x="1817" y="1708"/>
                  </a:lnTo>
                  <a:cubicBezTo>
                    <a:pt x="1754" y="1732"/>
                    <a:pt x="1684" y="1750"/>
                    <a:pt x="1618" y="1753"/>
                  </a:cubicBezTo>
                  <a:cubicBezTo>
                    <a:pt x="1485" y="1771"/>
                    <a:pt x="1299" y="1795"/>
                    <a:pt x="1243" y="1869"/>
                  </a:cubicBezTo>
                  <a:cubicBezTo>
                    <a:pt x="1204" y="1918"/>
                    <a:pt x="1162" y="1934"/>
                    <a:pt x="1122" y="1934"/>
                  </a:cubicBezTo>
                  <a:cubicBezTo>
                    <a:pt x="1066" y="1934"/>
                    <a:pt x="1013" y="1901"/>
                    <a:pt x="980" y="1883"/>
                  </a:cubicBezTo>
                  <a:cubicBezTo>
                    <a:pt x="941" y="1858"/>
                    <a:pt x="922" y="1848"/>
                    <a:pt x="910" y="1848"/>
                  </a:cubicBezTo>
                  <a:cubicBezTo>
                    <a:pt x="899" y="1848"/>
                    <a:pt x="894" y="1856"/>
                    <a:pt x="886" y="1869"/>
                  </a:cubicBezTo>
                  <a:cubicBezTo>
                    <a:pt x="830" y="1960"/>
                    <a:pt x="742" y="2023"/>
                    <a:pt x="641" y="2047"/>
                  </a:cubicBezTo>
                  <a:cubicBezTo>
                    <a:pt x="627" y="2047"/>
                    <a:pt x="616" y="2051"/>
                    <a:pt x="602" y="2051"/>
                  </a:cubicBezTo>
                  <a:lnTo>
                    <a:pt x="592" y="2051"/>
                  </a:lnTo>
                  <a:cubicBezTo>
                    <a:pt x="581" y="2047"/>
                    <a:pt x="571" y="2047"/>
                    <a:pt x="560" y="2047"/>
                  </a:cubicBezTo>
                  <a:lnTo>
                    <a:pt x="550" y="2044"/>
                  </a:lnTo>
                  <a:cubicBezTo>
                    <a:pt x="543" y="2040"/>
                    <a:pt x="532" y="2037"/>
                    <a:pt x="525" y="2033"/>
                  </a:cubicBezTo>
                  <a:lnTo>
                    <a:pt x="515" y="2030"/>
                  </a:lnTo>
                  <a:cubicBezTo>
                    <a:pt x="504" y="2026"/>
                    <a:pt x="494" y="2019"/>
                    <a:pt x="487" y="2012"/>
                  </a:cubicBezTo>
                  <a:cubicBezTo>
                    <a:pt x="480" y="2009"/>
                    <a:pt x="473" y="2005"/>
                    <a:pt x="469" y="1998"/>
                  </a:cubicBezTo>
                  <a:lnTo>
                    <a:pt x="466" y="2005"/>
                  </a:lnTo>
                  <a:lnTo>
                    <a:pt x="452" y="2016"/>
                  </a:lnTo>
                  <a:lnTo>
                    <a:pt x="431" y="2037"/>
                  </a:lnTo>
                  <a:lnTo>
                    <a:pt x="417" y="2047"/>
                  </a:lnTo>
                  <a:lnTo>
                    <a:pt x="396" y="2068"/>
                  </a:lnTo>
                  <a:lnTo>
                    <a:pt x="385" y="2082"/>
                  </a:lnTo>
                  <a:lnTo>
                    <a:pt x="364" y="2103"/>
                  </a:lnTo>
                  <a:lnTo>
                    <a:pt x="354" y="2117"/>
                  </a:lnTo>
                  <a:lnTo>
                    <a:pt x="336" y="2138"/>
                  </a:lnTo>
                  <a:lnTo>
                    <a:pt x="326" y="2152"/>
                  </a:lnTo>
                  <a:cubicBezTo>
                    <a:pt x="319" y="2159"/>
                    <a:pt x="312" y="2166"/>
                    <a:pt x="308" y="2173"/>
                  </a:cubicBezTo>
                  <a:lnTo>
                    <a:pt x="298" y="2187"/>
                  </a:lnTo>
                  <a:cubicBezTo>
                    <a:pt x="294" y="2198"/>
                    <a:pt x="291" y="2205"/>
                    <a:pt x="284" y="2215"/>
                  </a:cubicBezTo>
                  <a:lnTo>
                    <a:pt x="280" y="2226"/>
                  </a:lnTo>
                  <a:cubicBezTo>
                    <a:pt x="273" y="2236"/>
                    <a:pt x="266" y="2250"/>
                    <a:pt x="263" y="2264"/>
                  </a:cubicBezTo>
                  <a:cubicBezTo>
                    <a:pt x="228" y="2369"/>
                    <a:pt x="179" y="2467"/>
                    <a:pt x="119" y="2562"/>
                  </a:cubicBezTo>
                  <a:lnTo>
                    <a:pt x="95" y="2597"/>
                  </a:lnTo>
                  <a:cubicBezTo>
                    <a:pt x="53" y="2670"/>
                    <a:pt x="0" y="2754"/>
                    <a:pt x="0" y="2789"/>
                  </a:cubicBezTo>
                  <a:cubicBezTo>
                    <a:pt x="4" y="2838"/>
                    <a:pt x="11" y="2887"/>
                    <a:pt x="28" y="2936"/>
                  </a:cubicBezTo>
                  <a:cubicBezTo>
                    <a:pt x="56" y="3034"/>
                    <a:pt x="70" y="3136"/>
                    <a:pt x="74" y="3238"/>
                  </a:cubicBezTo>
                  <a:cubicBezTo>
                    <a:pt x="74" y="3413"/>
                    <a:pt x="116" y="3500"/>
                    <a:pt x="217" y="3637"/>
                  </a:cubicBezTo>
                  <a:cubicBezTo>
                    <a:pt x="291" y="3738"/>
                    <a:pt x="326" y="3864"/>
                    <a:pt x="315" y="3990"/>
                  </a:cubicBezTo>
                  <a:cubicBezTo>
                    <a:pt x="347" y="4043"/>
                    <a:pt x="382" y="4095"/>
                    <a:pt x="424" y="4144"/>
                  </a:cubicBezTo>
                  <a:cubicBezTo>
                    <a:pt x="469" y="4197"/>
                    <a:pt x="522" y="4249"/>
                    <a:pt x="581" y="4295"/>
                  </a:cubicBezTo>
                  <a:cubicBezTo>
                    <a:pt x="697" y="4393"/>
                    <a:pt x="767" y="4456"/>
                    <a:pt x="784" y="4519"/>
                  </a:cubicBezTo>
                  <a:lnTo>
                    <a:pt x="784" y="4522"/>
                  </a:lnTo>
                  <a:lnTo>
                    <a:pt x="788" y="4526"/>
                  </a:lnTo>
                  <a:lnTo>
                    <a:pt x="788" y="4529"/>
                  </a:lnTo>
                  <a:lnTo>
                    <a:pt x="791" y="4533"/>
                  </a:lnTo>
                  <a:cubicBezTo>
                    <a:pt x="900" y="4396"/>
                    <a:pt x="882" y="4204"/>
                    <a:pt x="879" y="4183"/>
                  </a:cubicBezTo>
                  <a:lnTo>
                    <a:pt x="879" y="4179"/>
                  </a:lnTo>
                  <a:lnTo>
                    <a:pt x="872" y="4120"/>
                  </a:lnTo>
                  <a:lnTo>
                    <a:pt x="1233" y="4039"/>
                  </a:lnTo>
                  <a:lnTo>
                    <a:pt x="1478" y="3969"/>
                  </a:lnTo>
                  <a:lnTo>
                    <a:pt x="1891" y="4025"/>
                  </a:lnTo>
                  <a:lnTo>
                    <a:pt x="1891" y="3710"/>
                  </a:lnTo>
                  <a:lnTo>
                    <a:pt x="1905" y="3693"/>
                  </a:lnTo>
                  <a:cubicBezTo>
                    <a:pt x="1940" y="3644"/>
                    <a:pt x="2269" y="3227"/>
                    <a:pt x="2528" y="3227"/>
                  </a:cubicBezTo>
                  <a:cubicBezTo>
                    <a:pt x="2759" y="3227"/>
                    <a:pt x="2951" y="3462"/>
                    <a:pt x="3007" y="3539"/>
                  </a:cubicBezTo>
                  <a:lnTo>
                    <a:pt x="3963" y="3724"/>
                  </a:lnTo>
                  <a:cubicBezTo>
                    <a:pt x="3991" y="3619"/>
                    <a:pt x="4051" y="3434"/>
                    <a:pt x="4145" y="3374"/>
                  </a:cubicBezTo>
                  <a:cubicBezTo>
                    <a:pt x="4180" y="3351"/>
                    <a:pt x="4219" y="3342"/>
                    <a:pt x="4260" y="3342"/>
                  </a:cubicBezTo>
                  <a:cubicBezTo>
                    <a:pt x="4305" y="3342"/>
                    <a:pt x="4351" y="3353"/>
                    <a:pt x="4397" y="3364"/>
                  </a:cubicBezTo>
                  <a:cubicBezTo>
                    <a:pt x="4442" y="3372"/>
                    <a:pt x="4489" y="3381"/>
                    <a:pt x="4529" y="3381"/>
                  </a:cubicBezTo>
                  <a:cubicBezTo>
                    <a:pt x="4552" y="3381"/>
                    <a:pt x="4573" y="3378"/>
                    <a:pt x="4590" y="3371"/>
                  </a:cubicBezTo>
                  <a:cubicBezTo>
                    <a:pt x="4733" y="3297"/>
                    <a:pt x="4940" y="3196"/>
                    <a:pt x="5195" y="3196"/>
                  </a:cubicBezTo>
                  <a:cubicBezTo>
                    <a:pt x="5265" y="3196"/>
                    <a:pt x="5335" y="3206"/>
                    <a:pt x="5402" y="3224"/>
                  </a:cubicBezTo>
                  <a:cubicBezTo>
                    <a:pt x="5441" y="3232"/>
                    <a:pt x="5469" y="3239"/>
                    <a:pt x="5490" y="3239"/>
                  </a:cubicBezTo>
                  <a:cubicBezTo>
                    <a:pt x="5527" y="3239"/>
                    <a:pt x="5545" y="3220"/>
                    <a:pt x="5574" y="3164"/>
                  </a:cubicBezTo>
                  <a:cubicBezTo>
                    <a:pt x="5598" y="3115"/>
                    <a:pt x="5640" y="3080"/>
                    <a:pt x="5693" y="3066"/>
                  </a:cubicBezTo>
                  <a:cubicBezTo>
                    <a:pt x="5721" y="3057"/>
                    <a:pt x="5750" y="3051"/>
                    <a:pt x="5781" y="3051"/>
                  </a:cubicBezTo>
                  <a:cubicBezTo>
                    <a:pt x="5788" y="3051"/>
                    <a:pt x="5794" y="3051"/>
                    <a:pt x="5801" y="3052"/>
                  </a:cubicBezTo>
                  <a:cubicBezTo>
                    <a:pt x="5973" y="3059"/>
                    <a:pt x="6179" y="3157"/>
                    <a:pt x="6249" y="3192"/>
                  </a:cubicBezTo>
                  <a:lnTo>
                    <a:pt x="6554" y="3139"/>
                  </a:lnTo>
                  <a:lnTo>
                    <a:pt x="6466" y="2898"/>
                  </a:lnTo>
                  <a:cubicBezTo>
                    <a:pt x="6396" y="2866"/>
                    <a:pt x="6333" y="2835"/>
                    <a:pt x="6270" y="2793"/>
                  </a:cubicBezTo>
                  <a:lnTo>
                    <a:pt x="6263" y="2789"/>
                  </a:lnTo>
                  <a:lnTo>
                    <a:pt x="6260" y="2786"/>
                  </a:lnTo>
                  <a:cubicBezTo>
                    <a:pt x="6239" y="2775"/>
                    <a:pt x="6221" y="2761"/>
                    <a:pt x="6204" y="2751"/>
                  </a:cubicBezTo>
                  <a:cubicBezTo>
                    <a:pt x="6148" y="2716"/>
                    <a:pt x="6106" y="2663"/>
                    <a:pt x="6081" y="2600"/>
                  </a:cubicBezTo>
                  <a:cubicBezTo>
                    <a:pt x="6081" y="2593"/>
                    <a:pt x="6078" y="2586"/>
                    <a:pt x="6078" y="2579"/>
                  </a:cubicBezTo>
                  <a:cubicBezTo>
                    <a:pt x="6078" y="2492"/>
                    <a:pt x="6078" y="2418"/>
                    <a:pt x="5931" y="2285"/>
                  </a:cubicBezTo>
                  <a:lnTo>
                    <a:pt x="5903" y="2261"/>
                  </a:lnTo>
                  <a:cubicBezTo>
                    <a:pt x="5843" y="2212"/>
                    <a:pt x="5780" y="2166"/>
                    <a:pt x="5717" y="2124"/>
                  </a:cubicBezTo>
                  <a:cubicBezTo>
                    <a:pt x="5619" y="2058"/>
                    <a:pt x="5542" y="2005"/>
                    <a:pt x="5542" y="1904"/>
                  </a:cubicBezTo>
                  <a:cubicBezTo>
                    <a:pt x="5542" y="1862"/>
                    <a:pt x="5525" y="1837"/>
                    <a:pt x="5444" y="1750"/>
                  </a:cubicBezTo>
                  <a:cubicBezTo>
                    <a:pt x="5409" y="1715"/>
                    <a:pt x="5371" y="1669"/>
                    <a:pt x="5321" y="1610"/>
                  </a:cubicBezTo>
                  <a:cubicBezTo>
                    <a:pt x="5174" y="1435"/>
                    <a:pt x="4936" y="1431"/>
                    <a:pt x="4933" y="1431"/>
                  </a:cubicBezTo>
                  <a:lnTo>
                    <a:pt x="4887" y="1431"/>
                  </a:lnTo>
                  <a:lnTo>
                    <a:pt x="4817" y="1256"/>
                  </a:lnTo>
                  <a:lnTo>
                    <a:pt x="4604" y="1225"/>
                  </a:lnTo>
                  <a:lnTo>
                    <a:pt x="4590" y="1218"/>
                  </a:lnTo>
                  <a:cubicBezTo>
                    <a:pt x="4544" y="1183"/>
                    <a:pt x="4516" y="1130"/>
                    <a:pt x="4520" y="1074"/>
                  </a:cubicBezTo>
                  <a:cubicBezTo>
                    <a:pt x="4523" y="1007"/>
                    <a:pt x="4572" y="951"/>
                    <a:pt x="4667" y="906"/>
                  </a:cubicBezTo>
                  <a:cubicBezTo>
                    <a:pt x="4688" y="895"/>
                    <a:pt x="4705" y="878"/>
                    <a:pt x="4712" y="857"/>
                  </a:cubicBezTo>
                  <a:cubicBezTo>
                    <a:pt x="4737" y="790"/>
                    <a:pt x="4677" y="678"/>
                    <a:pt x="4639" y="601"/>
                  </a:cubicBezTo>
                  <a:cubicBezTo>
                    <a:pt x="4625" y="573"/>
                    <a:pt x="4611" y="542"/>
                    <a:pt x="4600" y="510"/>
                  </a:cubicBezTo>
                  <a:cubicBezTo>
                    <a:pt x="4597" y="507"/>
                    <a:pt x="4597" y="503"/>
                    <a:pt x="4593" y="500"/>
                  </a:cubicBezTo>
                  <a:lnTo>
                    <a:pt x="4590" y="493"/>
                  </a:lnTo>
                  <a:lnTo>
                    <a:pt x="4586" y="486"/>
                  </a:lnTo>
                  <a:lnTo>
                    <a:pt x="4579" y="475"/>
                  </a:lnTo>
                  <a:lnTo>
                    <a:pt x="4576" y="468"/>
                  </a:lnTo>
                  <a:lnTo>
                    <a:pt x="4565" y="451"/>
                  </a:lnTo>
                  <a:lnTo>
                    <a:pt x="4562" y="444"/>
                  </a:lnTo>
                  <a:lnTo>
                    <a:pt x="4551" y="430"/>
                  </a:lnTo>
                  <a:lnTo>
                    <a:pt x="4541" y="416"/>
                  </a:lnTo>
                  <a:lnTo>
                    <a:pt x="4534" y="405"/>
                  </a:lnTo>
                  <a:lnTo>
                    <a:pt x="4516" y="381"/>
                  </a:lnTo>
                  <a:cubicBezTo>
                    <a:pt x="4446" y="286"/>
                    <a:pt x="4345" y="157"/>
                    <a:pt x="4243" y="38"/>
                  </a:cubicBezTo>
                  <a:lnTo>
                    <a:pt x="4226" y="38"/>
                  </a:lnTo>
                  <a:lnTo>
                    <a:pt x="4208" y="34"/>
                  </a:lnTo>
                  <a:lnTo>
                    <a:pt x="4198" y="31"/>
                  </a:lnTo>
                  <a:lnTo>
                    <a:pt x="4177" y="24"/>
                  </a:lnTo>
                  <a:lnTo>
                    <a:pt x="4170" y="20"/>
                  </a:lnTo>
                  <a:cubicBezTo>
                    <a:pt x="4163" y="17"/>
                    <a:pt x="4156" y="13"/>
                    <a:pt x="4145" y="10"/>
                  </a:cubicBezTo>
                  <a:cubicBezTo>
                    <a:pt x="4142" y="10"/>
                    <a:pt x="4138" y="6"/>
                    <a:pt x="4131" y="3"/>
                  </a:cubicBezTo>
                  <a:lnTo>
                    <a:pt x="4114" y="3"/>
                  </a:lnTo>
                  <a:cubicBezTo>
                    <a:pt x="4112" y="1"/>
                    <a:pt x="4109" y="0"/>
                    <a:pt x="41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08" name="Google Shape;3508;p71"/>
            <p:cNvSpPr/>
            <p:nvPr/>
          </p:nvSpPr>
          <p:spPr>
            <a:xfrm>
              <a:off x="2069728" y="1940363"/>
              <a:ext cx="85810" cy="69734"/>
            </a:xfrm>
            <a:custGeom>
              <a:avLst/>
              <a:gdLst/>
              <a:ahLst/>
              <a:cxnLst/>
              <a:rect l="l" t="t" r="r" b="b"/>
              <a:pathLst>
                <a:path w="6320" h="5136" extrusionOk="0">
                  <a:moveTo>
                    <a:pt x="1573" y="0"/>
                  </a:moveTo>
                  <a:cubicBezTo>
                    <a:pt x="1560" y="0"/>
                    <a:pt x="1539" y="14"/>
                    <a:pt x="1496" y="53"/>
                  </a:cubicBezTo>
                  <a:cubicBezTo>
                    <a:pt x="1452" y="94"/>
                    <a:pt x="1400" y="143"/>
                    <a:pt x="1334" y="143"/>
                  </a:cubicBezTo>
                  <a:cubicBezTo>
                    <a:pt x="1326" y="143"/>
                    <a:pt x="1318" y="142"/>
                    <a:pt x="1310" y="141"/>
                  </a:cubicBezTo>
                  <a:lnTo>
                    <a:pt x="1250" y="134"/>
                  </a:lnTo>
                  <a:cubicBezTo>
                    <a:pt x="1186" y="123"/>
                    <a:pt x="1068" y="103"/>
                    <a:pt x="976" y="103"/>
                  </a:cubicBezTo>
                  <a:cubicBezTo>
                    <a:pt x="924" y="103"/>
                    <a:pt x="880" y="109"/>
                    <a:pt x="858" y="127"/>
                  </a:cubicBezTo>
                  <a:cubicBezTo>
                    <a:pt x="820" y="158"/>
                    <a:pt x="802" y="284"/>
                    <a:pt x="792" y="365"/>
                  </a:cubicBezTo>
                  <a:cubicBezTo>
                    <a:pt x="778" y="470"/>
                    <a:pt x="767" y="526"/>
                    <a:pt x="736" y="561"/>
                  </a:cubicBezTo>
                  <a:cubicBezTo>
                    <a:pt x="659" y="638"/>
                    <a:pt x="512" y="831"/>
                    <a:pt x="512" y="901"/>
                  </a:cubicBezTo>
                  <a:cubicBezTo>
                    <a:pt x="512" y="915"/>
                    <a:pt x="508" y="929"/>
                    <a:pt x="508" y="939"/>
                  </a:cubicBezTo>
                  <a:lnTo>
                    <a:pt x="508" y="943"/>
                  </a:lnTo>
                  <a:cubicBezTo>
                    <a:pt x="501" y="978"/>
                    <a:pt x="487" y="1013"/>
                    <a:pt x="463" y="1041"/>
                  </a:cubicBezTo>
                  <a:lnTo>
                    <a:pt x="480" y="1139"/>
                  </a:lnTo>
                  <a:lnTo>
                    <a:pt x="487" y="1184"/>
                  </a:lnTo>
                  <a:lnTo>
                    <a:pt x="487" y="1195"/>
                  </a:lnTo>
                  <a:lnTo>
                    <a:pt x="491" y="1230"/>
                  </a:lnTo>
                  <a:lnTo>
                    <a:pt x="494" y="1244"/>
                  </a:lnTo>
                  <a:lnTo>
                    <a:pt x="498" y="1272"/>
                  </a:lnTo>
                  <a:lnTo>
                    <a:pt x="501" y="1289"/>
                  </a:lnTo>
                  <a:lnTo>
                    <a:pt x="505" y="1310"/>
                  </a:lnTo>
                  <a:lnTo>
                    <a:pt x="508" y="1328"/>
                  </a:lnTo>
                  <a:lnTo>
                    <a:pt x="508" y="1342"/>
                  </a:lnTo>
                  <a:cubicBezTo>
                    <a:pt x="508" y="1352"/>
                    <a:pt x="508" y="1363"/>
                    <a:pt x="512" y="1370"/>
                  </a:cubicBezTo>
                  <a:cubicBezTo>
                    <a:pt x="529" y="1527"/>
                    <a:pt x="575" y="2056"/>
                    <a:pt x="431" y="2199"/>
                  </a:cubicBezTo>
                  <a:cubicBezTo>
                    <a:pt x="351" y="2290"/>
                    <a:pt x="288" y="2388"/>
                    <a:pt x="239" y="2497"/>
                  </a:cubicBezTo>
                  <a:lnTo>
                    <a:pt x="235" y="2500"/>
                  </a:lnTo>
                  <a:lnTo>
                    <a:pt x="232" y="2514"/>
                  </a:lnTo>
                  <a:lnTo>
                    <a:pt x="214" y="2525"/>
                  </a:lnTo>
                  <a:cubicBezTo>
                    <a:pt x="106" y="2613"/>
                    <a:pt x="32" y="2739"/>
                    <a:pt x="11" y="2879"/>
                  </a:cubicBezTo>
                  <a:cubicBezTo>
                    <a:pt x="4" y="2935"/>
                    <a:pt x="1" y="2994"/>
                    <a:pt x="1" y="3050"/>
                  </a:cubicBezTo>
                  <a:cubicBezTo>
                    <a:pt x="1" y="3131"/>
                    <a:pt x="4" y="3215"/>
                    <a:pt x="11" y="3295"/>
                  </a:cubicBezTo>
                  <a:cubicBezTo>
                    <a:pt x="18" y="3365"/>
                    <a:pt x="25" y="3435"/>
                    <a:pt x="25" y="3512"/>
                  </a:cubicBezTo>
                  <a:cubicBezTo>
                    <a:pt x="25" y="3589"/>
                    <a:pt x="57" y="3645"/>
                    <a:pt x="99" y="3722"/>
                  </a:cubicBezTo>
                  <a:lnTo>
                    <a:pt x="120" y="3768"/>
                  </a:lnTo>
                  <a:lnTo>
                    <a:pt x="130" y="3782"/>
                  </a:lnTo>
                  <a:lnTo>
                    <a:pt x="144" y="3813"/>
                  </a:lnTo>
                  <a:lnTo>
                    <a:pt x="151" y="3834"/>
                  </a:lnTo>
                  <a:cubicBezTo>
                    <a:pt x="158" y="3845"/>
                    <a:pt x="162" y="3852"/>
                    <a:pt x="165" y="3862"/>
                  </a:cubicBezTo>
                  <a:cubicBezTo>
                    <a:pt x="169" y="3873"/>
                    <a:pt x="172" y="3880"/>
                    <a:pt x="176" y="3887"/>
                  </a:cubicBezTo>
                  <a:cubicBezTo>
                    <a:pt x="176" y="3894"/>
                    <a:pt x="179" y="3901"/>
                    <a:pt x="183" y="3908"/>
                  </a:cubicBezTo>
                  <a:lnTo>
                    <a:pt x="186" y="3915"/>
                  </a:lnTo>
                  <a:cubicBezTo>
                    <a:pt x="239" y="3985"/>
                    <a:pt x="508" y="4023"/>
                    <a:pt x="704" y="4055"/>
                  </a:cubicBezTo>
                  <a:cubicBezTo>
                    <a:pt x="799" y="4069"/>
                    <a:pt x="890" y="4083"/>
                    <a:pt x="963" y="4097"/>
                  </a:cubicBezTo>
                  <a:cubicBezTo>
                    <a:pt x="1254" y="4163"/>
                    <a:pt x="1545" y="4552"/>
                    <a:pt x="1534" y="4724"/>
                  </a:cubicBezTo>
                  <a:cubicBezTo>
                    <a:pt x="1527" y="4829"/>
                    <a:pt x="1681" y="5074"/>
                    <a:pt x="1790" y="5130"/>
                  </a:cubicBezTo>
                  <a:cubicBezTo>
                    <a:pt x="1798" y="5134"/>
                    <a:pt x="1809" y="5136"/>
                    <a:pt x="1822" y="5136"/>
                  </a:cubicBezTo>
                  <a:cubicBezTo>
                    <a:pt x="1884" y="5136"/>
                    <a:pt x="1992" y="5096"/>
                    <a:pt x="2070" y="5070"/>
                  </a:cubicBezTo>
                  <a:cubicBezTo>
                    <a:pt x="2147" y="5035"/>
                    <a:pt x="2231" y="5011"/>
                    <a:pt x="2315" y="5004"/>
                  </a:cubicBezTo>
                  <a:lnTo>
                    <a:pt x="2350" y="5004"/>
                  </a:lnTo>
                  <a:cubicBezTo>
                    <a:pt x="2850" y="5004"/>
                    <a:pt x="2973" y="4962"/>
                    <a:pt x="2997" y="4937"/>
                  </a:cubicBezTo>
                  <a:cubicBezTo>
                    <a:pt x="3025" y="4916"/>
                    <a:pt x="3057" y="4902"/>
                    <a:pt x="3088" y="4902"/>
                  </a:cubicBezTo>
                  <a:cubicBezTo>
                    <a:pt x="3095" y="4885"/>
                    <a:pt x="3102" y="4867"/>
                    <a:pt x="3109" y="4850"/>
                  </a:cubicBezTo>
                  <a:lnTo>
                    <a:pt x="3113" y="4832"/>
                  </a:lnTo>
                  <a:lnTo>
                    <a:pt x="3123" y="4797"/>
                  </a:lnTo>
                  <a:lnTo>
                    <a:pt x="3130" y="4780"/>
                  </a:lnTo>
                  <a:lnTo>
                    <a:pt x="3141" y="4748"/>
                  </a:lnTo>
                  <a:lnTo>
                    <a:pt x="3144" y="4727"/>
                  </a:lnTo>
                  <a:lnTo>
                    <a:pt x="3155" y="4699"/>
                  </a:lnTo>
                  <a:lnTo>
                    <a:pt x="3158" y="4678"/>
                  </a:lnTo>
                  <a:lnTo>
                    <a:pt x="3165" y="4653"/>
                  </a:lnTo>
                  <a:lnTo>
                    <a:pt x="3172" y="4636"/>
                  </a:lnTo>
                  <a:lnTo>
                    <a:pt x="3176" y="4611"/>
                  </a:lnTo>
                  <a:lnTo>
                    <a:pt x="3183" y="4590"/>
                  </a:lnTo>
                  <a:lnTo>
                    <a:pt x="3186" y="4569"/>
                  </a:lnTo>
                  <a:lnTo>
                    <a:pt x="3190" y="4552"/>
                  </a:lnTo>
                  <a:lnTo>
                    <a:pt x="3197" y="4531"/>
                  </a:lnTo>
                  <a:lnTo>
                    <a:pt x="3200" y="4517"/>
                  </a:lnTo>
                  <a:lnTo>
                    <a:pt x="3204" y="4496"/>
                  </a:lnTo>
                  <a:lnTo>
                    <a:pt x="3207" y="4485"/>
                  </a:lnTo>
                  <a:lnTo>
                    <a:pt x="3211" y="4468"/>
                  </a:lnTo>
                  <a:lnTo>
                    <a:pt x="3211" y="4457"/>
                  </a:lnTo>
                  <a:lnTo>
                    <a:pt x="3214" y="4440"/>
                  </a:lnTo>
                  <a:lnTo>
                    <a:pt x="3214" y="4433"/>
                  </a:lnTo>
                  <a:lnTo>
                    <a:pt x="3218" y="4419"/>
                  </a:lnTo>
                  <a:lnTo>
                    <a:pt x="3218" y="4415"/>
                  </a:lnTo>
                  <a:lnTo>
                    <a:pt x="3218" y="4401"/>
                  </a:lnTo>
                  <a:lnTo>
                    <a:pt x="3218" y="4391"/>
                  </a:lnTo>
                  <a:lnTo>
                    <a:pt x="3221" y="4370"/>
                  </a:lnTo>
                  <a:lnTo>
                    <a:pt x="3235" y="4352"/>
                  </a:lnTo>
                  <a:cubicBezTo>
                    <a:pt x="3617" y="3960"/>
                    <a:pt x="3838" y="3754"/>
                    <a:pt x="3894" y="3740"/>
                  </a:cubicBezTo>
                  <a:cubicBezTo>
                    <a:pt x="3922" y="3733"/>
                    <a:pt x="3953" y="3733"/>
                    <a:pt x="3985" y="3733"/>
                  </a:cubicBezTo>
                  <a:lnTo>
                    <a:pt x="3995" y="3733"/>
                  </a:lnTo>
                  <a:cubicBezTo>
                    <a:pt x="4013" y="3735"/>
                    <a:pt x="4030" y="3736"/>
                    <a:pt x="4047" y="3736"/>
                  </a:cubicBezTo>
                  <a:cubicBezTo>
                    <a:pt x="4081" y="3736"/>
                    <a:pt x="4114" y="3732"/>
                    <a:pt x="4149" y="3722"/>
                  </a:cubicBezTo>
                  <a:cubicBezTo>
                    <a:pt x="4163" y="3719"/>
                    <a:pt x="4181" y="3708"/>
                    <a:pt x="4195" y="3701"/>
                  </a:cubicBezTo>
                  <a:cubicBezTo>
                    <a:pt x="4227" y="3680"/>
                    <a:pt x="4265" y="3669"/>
                    <a:pt x="4304" y="3669"/>
                  </a:cubicBezTo>
                  <a:cubicBezTo>
                    <a:pt x="4335" y="3669"/>
                    <a:pt x="4366" y="3677"/>
                    <a:pt x="4394" y="3691"/>
                  </a:cubicBezTo>
                  <a:cubicBezTo>
                    <a:pt x="4520" y="3743"/>
                    <a:pt x="4618" y="3845"/>
                    <a:pt x="4671" y="3971"/>
                  </a:cubicBezTo>
                  <a:cubicBezTo>
                    <a:pt x="4695" y="3932"/>
                    <a:pt x="4723" y="3880"/>
                    <a:pt x="4744" y="3841"/>
                  </a:cubicBezTo>
                  <a:cubicBezTo>
                    <a:pt x="4758" y="3810"/>
                    <a:pt x="4772" y="3782"/>
                    <a:pt x="4786" y="3754"/>
                  </a:cubicBezTo>
                  <a:lnTo>
                    <a:pt x="4835" y="3663"/>
                  </a:lnTo>
                  <a:cubicBezTo>
                    <a:pt x="4930" y="3491"/>
                    <a:pt x="5182" y="3036"/>
                    <a:pt x="5182" y="2942"/>
                  </a:cubicBezTo>
                  <a:cubicBezTo>
                    <a:pt x="5182" y="2840"/>
                    <a:pt x="5276" y="2763"/>
                    <a:pt x="5357" y="2693"/>
                  </a:cubicBezTo>
                  <a:cubicBezTo>
                    <a:pt x="5388" y="2672"/>
                    <a:pt x="5416" y="2644"/>
                    <a:pt x="5441" y="2616"/>
                  </a:cubicBezTo>
                  <a:lnTo>
                    <a:pt x="5441" y="2584"/>
                  </a:lnTo>
                  <a:cubicBezTo>
                    <a:pt x="5437" y="2476"/>
                    <a:pt x="5434" y="2311"/>
                    <a:pt x="5546" y="2266"/>
                  </a:cubicBezTo>
                  <a:cubicBezTo>
                    <a:pt x="5588" y="2245"/>
                    <a:pt x="5651" y="2052"/>
                    <a:pt x="5634" y="1986"/>
                  </a:cubicBezTo>
                  <a:cubicBezTo>
                    <a:pt x="5609" y="1853"/>
                    <a:pt x="5966" y="1338"/>
                    <a:pt x="5970" y="1335"/>
                  </a:cubicBezTo>
                  <a:cubicBezTo>
                    <a:pt x="6005" y="1289"/>
                    <a:pt x="6064" y="1275"/>
                    <a:pt x="6131" y="1261"/>
                  </a:cubicBezTo>
                  <a:cubicBezTo>
                    <a:pt x="6218" y="1244"/>
                    <a:pt x="6278" y="1230"/>
                    <a:pt x="6281" y="1188"/>
                  </a:cubicBezTo>
                  <a:cubicBezTo>
                    <a:pt x="6285" y="1160"/>
                    <a:pt x="6288" y="1132"/>
                    <a:pt x="6292" y="1100"/>
                  </a:cubicBezTo>
                  <a:cubicBezTo>
                    <a:pt x="6302" y="1037"/>
                    <a:pt x="6320" y="925"/>
                    <a:pt x="6292" y="918"/>
                  </a:cubicBezTo>
                  <a:cubicBezTo>
                    <a:pt x="6183" y="883"/>
                    <a:pt x="6022" y="750"/>
                    <a:pt x="6022" y="631"/>
                  </a:cubicBezTo>
                  <a:lnTo>
                    <a:pt x="6022" y="607"/>
                  </a:lnTo>
                  <a:lnTo>
                    <a:pt x="6022" y="600"/>
                  </a:lnTo>
                  <a:lnTo>
                    <a:pt x="6022" y="579"/>
                  </a:lnTo>
                  <a:lnTo>
                    <a:pt x="6022" y="568"/>
                  </a:lnTo>
                  <a:lnTo>
                    <a:pt x="6022" y="547"/>
                  </a:lnTo>
                  <a:lnTo>
                    <a:pt x="6022" y="533"/>
                  </a:lnTo>
                  <a:lnTo>
                    <a:pt x="6022" y="508"/>
                  </a:lnTo>
                  <a:lnTo>
                    <a:pt x="6022" y="494"/>
                  </a:lnTo>
                  <a:cubicBezTo>
                    <a:pt x="6022" y="480"/>
                    <a:pt x="6026" y="470"/>
                    <a:pt x="6026" y="456"/>
                  </a:cubicBezTo>
                  <a:lnTo>
                    <a:pt x="6026" y="449"/>
                  </a:lnTo>
                  <a:cubicBezTo>
                    <a:pt x="6029" y="438"/>
                    <a:pt x="6029" y="424"/>
                    <a:pt x="6033" y="414"/>
                  </a:cubicBezTo>
                  <a:lnTo>
                    <a:pt x="6033" y="400"/>
                  </a:lnTo>
                  <a:cubicBezTo>
                    <a:pt x="6033" y="393"/>
                    <a:pt x="6033" y="386"/>
                    <a:pt x="6036" y="382"/>
                  </a:cubicBezTo>
                  <a:cubicBezTo>
                    <a:pt x="5987" y="344"/>
                    <a:pt x="5949" y="295"/>
                    <a:pt x="5931" y="235"/>
                  </a:cubicBezTo>
                  <a:cubicBezTo>
                    <a:pt x="5917" y="207"/>
                    <a:pt x="5900" y="183"/>
                    <a:pt x="5879" y="158"/>
                  </a:cubicBezTo>
                  <a:cubicBezTo>
                    <a:pt x="5872" y="148"/>
                    <a:pt x="5865" y="141"/>
                    <a:pt x="5854" y="134"/>
                  </a:cubicBezTo>
                  <a:cubicBezTo>
                    <a:pt x="5847" y="123"/>
                    <a:pt x="5833" y="106"/>
                    <a:pt x="5826" y="95"/>
                  </a:cubicBezTo>
                  <a:cubicBezTo>
                    <a:pt x="5816" y="81"/>
                    <a:pt x="5805" y="71"/>
                    <a:pt x="5788" y="60"/>
                  </a:cubicBezTo>
                  <a:cubicBezTo>
                    <a:pt x="5782" y="59"/>
                    <a:pt x="5776" y="58"/>
                    <a:pt x="5770" y="58"/>
                  </a:cubicBezTo>
                  <a:cubicBezTo>
                    <a:pt x="5763" y="58"/>
                    <a:pt x="5756" y="59"/>
                    <a:pt x="5749" y="60"/>
                  </a:cubicBezTo>
                  <a:cubicBezTo>
                    <a:pt x="5732" y="71"/>
                    <a:pt x="5718" y="81"/>
                    <a:pt x="5704" y="95"/>
                  </a:cubicBezTo>
                  <a:cubicBezTo>
                    <a:pt x="5690" y="106"/>
                    <a:pt x="5679" y="120"/>
                    <a:pt x="5665" y="137"/>
                  </a:cubicBezTo>
                  <a:cubicBezTo>
                    <a:pt x="5651" y="155"/>
                    <a:pt x="5641" y="165"/>
                    <a:pt x="5630" y="179"/>
                  </a:cubicBezTo>
                  <a:lnTo>
                    <a:pt x="5613" y="200"/>
                  </a:lnTo>
                  <a:cubicBezTo>
                    <a:pt x="5536" y="291"/>
                    <a:pt x="5458" y="386"/>
                    <a:pt x="5364" y="417"/>
                  </a:cubicBezTo>
                  <a:cubicBezTo>
                    <a:pt x="5332" y="429"/>
                    <a:pt x="5298" y="433"/>
                    <a:pt x="5263" y="433"/>
                  </a:cubicBezTo>
                  <a:cubicBezTo>
                    <a:pt x="5123" y="433"/>
                    <a:pt x="4971" y="357"/>
                    <a:pt x="4881" y="309"/>
                  </a:cubicBezTo>
                  <a:lnTo>
                    <a:pt x="4863" y="302"/>
                  </a:lnTo>
                  <a:cubicBezTo>
                    <a:pt x="4839" y="289"/>
                    <a:pt x="4764" y="285"/>
                    <a:pt x="4679" y="285"/>
                  </a:cubicBezTo>
                  <a:cubicBezTo>
                    <a:pt x="4628" y="285"/>
                    <a:pt x="4573" y="287"/>
                    <a:pt x="4524" y="288"/>
                  </a:cubicBezTo>
                  <a:lnTo>
                    <a:pt x="4468" y="288"/>
                  </a:lnTo>
                  <a:cubicBezTo>
                    <a:pt x="4412" y="288"/>
                    <a:pt x="4356" y="291"/>
                    <a:pt x="4310" y="295"/>
                  </a:cubicBezTo>
                  <a:cubicBezTo>
                    <a:pt x="4268" y="295"/>
                    <a:pt x="4230" y="295"/>
                    <a:pt x="4191" y="291"/>
                  </a:cubicBezTo>
                  <a:cubicBezTo>
                    <a:pt x="4188" y="291"/>
                    <a:pt x="4185" y="291"/>
                    <a:pt x="4183" y="291"/>
                  </a:cubicBezTo>
                  <a:cubicBezTo>
                    <a:pt x="4117" y="291"/>
                    <a:pt x="4034" y="364"/>
                    <a:pt x="3960" y="431"/>
                  </a:cubicBezTo>
                  <a:cubicBezTo>
                    <a:pt x="3922" y="473"/>
                    <a:pt x="3873" y="508"/>
                    <a:pt x="3824" y="540"/>
                  </a:cubicBezTo>
                  <a:cubicBezTo>
                    <a:pt x="3792" y="558"/>
                    <a:pt x="3761" y="568"/>
                    <a:pt x="3726" y="575"/>
                  </a:cubicBezTo>
                  <a:cubicBezTo>
                    <a:pt x="3670" y="582"/>
                    <a:pt x="3614" y="586"/>
                    <a:pt x="3558" y="586"/>
                  </a:cubicBezTo>
                  <a:cubicBezTo>
                    <a:pt x="3450" y="586"/>
                    <a:pt x="3343" y="572"/>
                    <a:pt x="3239" y="547"/>
                  </a:cubicBezTo>
                  <a:cubicBezTo>
                    <a:pt x="3193" y="526"/>
                    <a:pt x="3148" y="505"/>
                    <a:pt x="3106" y="473"/>
                  </a:cubicBezTo>
                  <a:lnTo>
                    <a:pt x="3053" y="442"/>
                  </a:lnTo>
                  <a:cubicBezTo>
                    <a:pt x="2987" y="396"/>
                    <a:pt x="2875" y="323"/>
                    <a:pt x="2840" y="323"/>
                  </a:cubicBezTo>
                  <a:cubicBezTo>
                    <a:pt x="2689" y="326"/>
                    <a:pt x="2546" y="368"/>
                    <a:pt x="2420" y="442"/>
                  </a:cubicBezTo>
                  <a:cubicBezTo>
                    <a:pt x="2390" y="462"/>
                    <a:pt x="2357" y="473"/>
                    <a:pt x="2323" y="473"/>
                  </a:cubicBezTo>
                  <a:cubicBezTo>
                    <a:pt x="2309" y="473"/>
                    <a:pt x="2294" y="471"/>
                    <a:pt x="2280" y="466"/>
                  </a:cubicBezTo>
                  <a:cubicBezTo>
                    <a:pt x="2192" y="442"/>
                    <a:pt x="2143" y="347"/>
                    <a:pt x="2098" y="256"/>
                  </a:cubicBezTo>
                  <a:cubicBezTo>
                    <a:pt x="2080" y="214"/>
                    <a:pt x="2056" y="176"/>
                    <a:pt x="2028" y="137"/>
                  </a:cubicBezTo>
                  <a:cubicBezTo>
                    <a:pt x="2000" y="102"/>
                    <a:pt x="1937" y="99"/>
                    <a:pt x="1867" y="95"/>
                  </a:cubicBezTo>
                  <a:cubicBezTo>
                    <a:pt x="1779" y="88"/>
                    <a:pt x="1681" y="85"/>
                    <a:pt x="1597" y="15"/>
                  </a:cubicBezTo>
                  <a:cubicBezTo>
                    <a:pt x="1589" y="6"/>
                    <a:pt x="1582" y="0"/>
                    <a:pt x="15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09" name="Google Shape;3509;p71"/>
            <p:cNvSpPr/>
            <p:nvPr/>
          </p:nvSpPr>
          <p:spPr>
            <a:xfrm>
              <a:off x="2055186" y="1951225"/>
              <a:ext cx="19973" cy="43584"/>
            </a:xfrm>
            <a:custGeom>
              <a:avLst/>
              <a:gdLst/>
              <a:ahLst/>
              <a:cxnLst/>
              <a:rect l="l" t="t" r="r" b="b"/>
              <a:pathLst>
                <a:path w="1471" h="3210" extrusionOk="0">
                  <a:moveTo>
                    <a:pt x="1062" y="0"/>
                  </a:moveTo>
                  <a:cubicBezTo>
                    <a:pt x="1045" y="0"/>
                    <a:pt x="1029" y="6"/>
                    <a:pt x="1016" y="17"/>
                  </a:cubicBezTo>
                  <a:cubicBezTo>
                    <a:pt x="1009" y="20"/>
                    <a:pt x="1005" y="24"/>
                    <a:pt x="1005" y="31"/>
                  </a:cubicBezTo>
                  <a:cubicBezTo>
                    <a:pt x="1002" y="34"/>
                    <a:pt x="998" y="38"/>
                    <a:pt x="995" y="41"/>
                  </a:cubicBezTo>
                  <a:lnTo>
                    <a:pt x="995" y="48"/>
                  </a:lnTo>
                  <a:cubicBezTo>
                    <a:pt x="995" y="52"/>
                    <a:pt x="991" y="55"/>
                    <a:pt x="988" y="59"/>
                  </a:cubicBezTo>
                  <a:lnTo>
                    <a:pt x="984" y="66"/>
                  </a:lnTo>
                  <a:cubicBezTo>
                    <a:pt x="984" y="73"/>
                    <a:pt x="984" y="76"/>
                    <a:pt x="981" y="83"/>
                  </a:cubicBezTo>
                  <a:lnTo>
                    <a:pt x="981" y="87"/>
                  </a:lnTo>
                  <a:cubicBezTo>
                    <a:pt x="974" y="118"/>
                    <a:pt x="974" y="150"/>
                    <a:pt x="981" y="181"/>
                  </a:cubicBezTo>
                  <a:lnTo>
                    <a:pt x="1030" y="388"/>
                  </a:lnTo>
                  <a:lnTo>
                    <a:pt x="967" y="328"/>
                  </a:lnTo>
                  <a:lnTo>
                    <a:pt x="963" y="335"/>
                  </a:lnTo>
                  <a:lnTo>
                    <a:pt x="956" y="339"/>
                  </a:lnTo>
                  <a:lnTo>
                    <a:pt x="953" y="346"/>
                  </a:lnTo>
                  <a:lnTo>
                    <a:pt x="946" y="353"/>
                  </a:lnTo>
                  <a:lnTo>
                    <a:pt x="942" y="356"/>
                  </a:lnTo>
                  <a:lnTo>
                    <a:pt x="939" y="360"/>
                  </a:lnTo>
                  <a:lnTo>
                    <a:pt x="932" y="367"/>
                  </a:lnTo>
                  <a:lnTo>
                    <a:pt x="925" y="370"/>
                  </a:lnTo>
                  <a:lnTo>
                    <a:pt x="921" y="374"/>
                  </a:lnTo>
                  <a:lnTo>
                    <a:pt x="914" y="377"/>
                  </a:lnTo>
                  <a:lnTo>
                    <a:pt x="907" y="384"/>
                  </a:lnTo>
                  <a:lnTo>
                    <a:pt x="904" y="384"/>
                  </a:lnTo>
                  <a:lnTo>
                    <a:pt x="897" y="391"/>
                  </a:lnTo>
                  <a:lnTo>
                    <a:pt x="886" y="398"/>
                  </a:lnTo>
                  <a:cubicBezTo>
                    <a:pt x="865" y="409"/>
                    <a:pt x="844" y="426"/>
                    <a:pt x="827" y="444"/>
                  </a:cubicBezTo>
                  <a:cubicBezTo>
                    <a:pt x="736" y="559"/>
                    <a:pt x="389" y="566"/>
                    <a:pt x="322" y="566"/>
                  </a:cubicBezTo>
                  <a:cubicBezTo>
                    <a:pt x="294" y="566"/>
                    <a:pt x="235" y="622"/>
                    <a:pt x="196" y="657"/>
                  </a:cubicBezTo>
                  <a:cubicBezTo>
                    <a:pt x="151" y="706"/>
                    <a:pt x="98" y="745"/>
                    <a:pt x="35" y="773"/>
                  </a:cubicBezTo>
                  <a:cubicBezTo>
                    <a:pt x="25" y="776"/>
                    <a:pt x="11" y="780"/>
                    <a:pt x="0" y="780"/>
                  </a:cubicBezTo>
                  <a:lnTo>
                    <a:pt x="0" y="801"/>
                  </a:lnTo>
                  <a:lnTo>
                    <a:pt x="0" y="825"/>
                  </a:lnTo>
                  <a:cubicBezTo>
                    <a:pt x="0" y="832"/>
                    <a:pt x="0" y="843"/>
                    <a:pt x="4" y="850"/>
                  </a:cubicBezTo>
                  <a:cubicBezTo>
                    <a:pt x="4" y="857"/>
                    <a:pt x="4" y="864"/>
                    <a:pt x="4" y="867"/>
                  </a:cubicBezTo>
                  <a:cubicBezTo>
                    <a:pt x="4" y="881"/>
                    <a:pt x="4" y="895"/>
                    <a:pt x="7" y="906"/>
                  </a:cubicBezTo>
                  <a:cubicBezTo>
                    <a:pt x="7" y="909"/>
                    <a:pt x="7" y="916"/>
                    <a:pt x="11" y="920"/>
                  </a:cubicBezTo>
                  <a:cubicBezTo>
                    <a:pt x="14" y="923"/>
                    <a:pt x="11" y="934"/>
                    <a:pt x="14" y="937"/>
                  </a:cubicBezTo>
                  <a:cubicBezTo>
                    <a:pt x="14" y="944"/>
                    <a:pt x="14" y="948"/>
                    <a:pt x="18" y="951"/>
                  </a:cubicBezTo>
                  <a:cubicBezTo>
                    <a:pt x="21" y="955"/>
                    <a:pt x="18" y="962"/>
                    <a:pt x="21" y="969"/>
                  </a:cubicBezTo>
                  <a:lnTo>
                    <a:pt x="25" y="979"/>
                  </a:lnTo>
                  <a:cubicBezTo>
                    <a:pt x="25" y="983"/>
                    <a:pt x="28" y="990"/>
                    <a:pt x="28" y="993"/>
                  </a:cubicBezTo>
                  <a:lnTo>
                    <a:pt x="32" y="1004"/>
                  </a:lnTo>
                  <a:lnTo>
                    <a:pt x="39" y="1014"/>
                  </a:lnTo>
                  <a:lnTo>
                    <a:pt x="42" y="1025"/>
                  </a:lnTo>
                  <a:lnTo>
                    <a:pt x="49" y="1032"/>
                  </a:lnTo>
                  <a:lnTo>
                    <a:pt x="53" y="1042"/>
                  </a:lnTo>
                  <a:lnTo>
                    <a:pt x="60" y="1049"/>
                  </a:lnTo>
                  <a:lnTo>
                    <a:pt x="67" y="1056"/>
                  </a:lnTo>
                  <a:lnTo>
                    <a:pt x="74" y="1063"/>
                  </a:lnTo>
                  <a:lnTo>
                    <a:pt x="81" y="1070"/>
                  </a:lnTo>
                  <a:lnTo>
                    <a:pt x="88" y="1077"/>
                  </a:lnTo>
                  <a:lnTo>
                    <a:pt x="95" y="1081"/>
                  </a:lnTo>
                  <a:lnTo>
                    <a:pt x="105" y="1088"/>
                  </a:lnTo>
                  <a:lnTo>
                    <a:pt x="112" y="1091"/>
                  </a:lnTo>
                  <a:lnTo>
                    <a:pt x="123" y="1098"/>
                  </a:lnTo>
                  <a:lnTo>
                    <a:pt x="130" y="1105"/>
                  </a:lnTo>
                  <a:lnTo>
                    <a:pt x="144" y="1112"/>
                  </a:lnTo>
                  <a:lnTo>
                    <a:pt x="151" y="1116"/>
                  </a:lnTo>
                  <a:lnTo>
                    <a:pt x="172" y="1126"/>
                  </a:lnTo>
                  <a:cubicBezTo>
                    <a:pt x="196" y="1140"/>
                    <a:pt x="224" y="1154"/>
                    <a:pt x="256" y="1172"/>
                  </a:cubicBezTo>
                  <a:cubicBezTo>
                    <a:pt x="435" y="1273"/>
                    <a:pt x="403" y="1420"/>
                    <a:pt x="382" y="1504"/>
                  </a:cubicBezTo>
                  <a:cubicBezTo>
                    <a:pt x="372" y="1557"/>
                    <a:pt x="365" y="1581"/>
                    <a:pt x="379" y="1592"/>
                  </a:cubicBezTo>
                  <a:cubicBezTo>
                    <a:pt x="442" y="1658"/>
                    <a:pt x="459" y="1760"/>
                    <a:pt x="466" y="1886"/>
                  </a:cubicBezTo>
                  <a:cubicBezTo>
                    <a:pt x="466" y="1932"/>
                    <a:pt x="470" y="1974"/>
                    <a:pt x="470" y="2023"/>
                  </a:cubicBezTo>
                  <a:cubicBezTo>
                    <a:pt x="470" y="2100"/>
                    <a:pt x="473" y="2187"/>
                    <a:pt x="480" y="2275"/>
                  </a:cubicBezTo>
                  <a:lnTo>
                    <a:pt x="480" y="2303"/>
                  </a:lnTo>
                  <a:lnTo>
                    <a:pt x="480" y="2320"/>
                  </a:lnTo>
                  <a:lnTo>
                    <a:pt x="480" y="2338"/>
                  </a:lnTo>
                  <a:lnTo>
                    <a:pt x="480" y="2359"/>
                  </a:lnTo>
                  <a:lnTo>
                    <a:pt x="480" y="2373"/>
                  </a:lnTo>
                  <a:lnTo>
                    <a:pt x="480" y="2404"/>
                  </a:lnTo>
                  <a:lnTo>
                    <a:pt x="480" y="2415"/>
                  </a:lnTo>
                  <a:lnTo>
                    <a:pt x="480" y="2450"/>
                  </a:lnTo>
                  <a:lnTo>
                    <a:pt x="480" y="2457"/>
                  </a:lnTo>
                  <a:lnTo>
                    <a:pt x="484" y="2502"/>
                  </a:lnTo>
                  <a:lnTo>
                    <a:pt x="484" y="2506"/>
                  </a:lnTo>
                  <a:cubicBezTo>
                    <a:pt x="487" y="2621"/>
                    <a:pt x="494" y="2772"/>
                    <a:pt x="501" y="2954"/>
                  </a:cubicBezTo>
                  <a:lnTo>
                    <a:pt x="501" y="2968"/>
                  </a:lnTo>
                  <a:cubicBezTo>
                    <a:pt x="501" y="2985"/>
                    <a:pt x="501" y="3006"/>
                    <a:pt x="505" y="3024"/>
                  </a:cubicBezTo>
                  <a:lnTo>
                    <a:pt x="505" y="3076"/>
                  </a:lnTo>
                  <a:lnTo>
                    <a:pt x="505" y="3104"/>
                  </a:lnTo>
                  <a:cubicBezTo>
                    <a:pt x="505" y="3139"/>
                    <a:pt x="508" y="3174"/>
                    <a:pt x="508" y="3209"/>
                  </a:cubicBezTo>
                  <a:cubicBezTo>
                    <a:pt x="610" y="3195"/>
                    <a:pt x="711" y="3188"/>
                    <a:pt x="813" y="3188"/>
                  </a:cubicBezTo>
                  <a:cubicBezTo>
                    <a:pt x="869" y="3188"/>
                    <a:pt x="921" y="3150"/>
                    <a:pt x="974" y="3111"/>
                  </a:cubicBezTo>
                  <a:cubicBezTo>
                    <a:pt x="1005" y="3087"/>
                    <a:pt x="1040" y="3066"/>
                    <a:pt x="1079" y="3052"/>
                  </a:cubicBezTo>
                  <a:lnTo>
                    <a:pt x="1075" y="3041"/>
                  </a:lnTo>
                  <a:cubicBezTo>
                    <a:pt x="1065" y="3020"/>
                    <a:pt x="1054" y="2999"/>
                    <a:pt x="1040" y="2978"/>
                  </a:cubicBezTo>
                  <a:cubicBezTo>
                    <a:pt x="998" y="2891"/>
                    <a:pt x="953" y="2807"/>
                    <a:pt x="953" y="2705"/>
                  </a:cubicBezTo>
                  <a:cubicBezTo>
                    <a:pt x="953" y="2635"/>
                    <a:pt x="949" y="2569"/>
                    <a:pt x="942" y="2499"/>
                  </a:cubicBezTo>
                  <a:cubicBezTo>
                    <a:pt x="925" y="2352"/>
                    <a:pt x="925" y="2201"/>
                    <a:pt x="942" y="2054"/>
                  </a:cubicBezTo>
                  <a:cubicBezTo>
                    <a:pt x="960" y="1907"/>
                    <a:pt x="1026" y="1774"/>
                    <a:pt x="1131" y="1669"/>
                  </a:cubicBezTo>
                  <a:cubicBezTo>
                    <a:pt x="1142" y="1658"/>
                    <a:pt x="1152" y="1648"/>
                    <a:pt x="1159" y="1641"/>
                  </a:cubicBezTo>
                  <a:cubicBezTo>
                    <a:pt x="1170" y="1630"/>
                    <a:pt x="1177" y="1623"/>
                    <a:pt x="1184" y="1620"/>
                  </a:cubicBezTo>
                  <a:cubicBezTo>
                    <a:pt x="1236" y="1501"/>
                    <a:pt x="1310" y="1396"/>
                    <a:pt x="1397" y="1301"/>
                  </a:cubicBezTo>
                  <a:cubicBezTo>
                    <a:pt x="1467" y="1231"/>
                    <a:pt x="1471" y="878"/>
                    <a:pt x="1439" y="577"/>
                  </a:cubicBezTo>
                  <a:cubicBezTo>
                    <a:pt x="1439" y="570"/>
                    <a:pt x="1439" y="563"/>
                    <a:pt x="1439" y="556"/>
                  </a:cubicBezTo>
                  <a:lnTo>
                    <a:pt x="1439" y="552"/>
                  </a:lnTo>
                  <a:lnTo>
                    <a:pt x="1436" y="528"/>
                  </a:lnTo>
                  <a:lnTo>
                    <a:pt x="1436" y="524"/>
                  </a:lnTo>
                  <a:cubicBezTo>
                    <a:pt x="1432" y="503"/>
                    <a:pt x="1429" y="479"/>
                    <a:pt x="1425" y="454"/>
                  </a:cubicBezTo>
                  <a:cubicBezTo>
                    <a:pt x="1422" y="426"/>
                    <a:pt x="1415" y="398"/>
                    <a:pt x="1411" y="370"/>
                  </a:cubicBezTo>
                  <a:lnTo>
                    <a:pt x="1408" y="332"/>
                  </a:lnTo>
                  <a:lnTo>
                    <a:pt x="1404" y="314"/>
                  </a:lnTo>
                  <a:lnTo>
                    <a:pt x="1404" y="304"/>
                  </a:lnTo>
                  <a:lnTo>
                    <a:pt x="1401" y="286"/>
                  </a:lnTo>
                  <a:cubicBezTo>
                    <a:pt x="1369" y="286"/>
                    <a:pt x="1338" y="286"/>
                    <a:pt x="1306" y="279"/>
                  </a:cubicBezTo>
                  <a:cubicBezTo>
                    <a:pt x="1289" y="272"/>
                    <a:pt x="1275" y="269"/>
                    <a:pt x="1261" y="262"/>
                  </a:cubicBezTo>
                  <a:cubicBezTo>
                    <a:pt x="1194" y="234"/>
                    <a:pt x="1149" y="171"/>
                    <a:pt x="1142" y="101"/>
                  </a:cubicBezTo>
                  <a:cubicBezTo>
                    <a:pt x="1142" y="90"/>
                    <a:pt x="1142" y="83"/>
                    <a:pt x="1142" y="80"/>
                  </a:cubicBezTo>
                  <a:cubicBezTo>
                    <a:pt x="1135" y="31"/>
                    <a:pt x="1135" y="17"/>
                    <a:pt x="1093" y="6"/>
                  </a:cubicBezTo>
                  <a:cubicBezTo>
                    <a:pt x="1082" y="2"/>
                    <a:pt x="1072" y="0"/>
                    <a:pt x="10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10" name="Google Shape;3510;p71"/>
            <p:cNvSpPr/>
            <p:nvPr/>
          </p:nvSpPr>
          <p:spPr>
            <a:xfrm>
              <a:off x="2074819" y="1958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11" name="Google Shape;3511;p71"/>
            <p:cNvSpPr/>
            <p:nvPr/>
          </p:nvSpPr>
          <p:spPr>
            <a:xfrm>
              <a:off x="2069972" y="199270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12" name="Google Shape;3512;p71"/>
            <p:cNvSpPr/>
            <p:nvPr/>
          </p:nvSpPr>
          <p:spPr>
            <a:xfrm>
              <a:off x="2074860" y="19588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13" name="Google Shape;3513;p71"/>
            <p:cNvSpPr/>
            <p:nvPr/>
          </p:nvSpPr>
          <p:spPr>
            <a:xfrm>
              <a:off x="2074670" y="19575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14" name="Google Shape;3514;p71"/>
            <p:cNvSpPr/>
            <p:nvPr/>
          </p:nvSpPr>
          <p:spPr>
            <a:xfrm>
              <a:off x="2074385" y="1955678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15" name="Google Shape;3515;p71"/>
            <p:cNvSpPr/>
            <p:nvPr/>
          </p:nvSpPr>
          <p:spPr>
            <a:xfrm>
              <a:off x="2074480" y="19563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16" name="Google Shape;3516;p71"/>
            <p:cNvSpPr/>
            <p:nvPr/>
          </p:nvSpPr>
          <p:spPr>
            <a:xfrm>
              <a:off x="2074344" y="1955244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8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17" name="Google Shape;3517;p71"/>
            <p:cNvSpPr/>
            <p:nvPr/>
          </p:nvSpPr>
          <p:spPr>
            <a:xfrm>
              <a:off x="2048669" y="1961041"/>
              <a:ext cx="11704" cy="36279"/>
            </a:xfrm>
            <a:custGeom>
              <a:avLst/>
              <a:gdLst/>
              <a:ahLst/>
              <a:cxnLst/>
              <a:rect l="l" t="t" r="r" b="b"/>
              <a:pathLst>
                <a:path w="862" h="2672" extrusionOk="0">
                  <a:moveTo>
                    <a:pt x="1" y="1"/>
                  </a:moveTo>
                  <a:lnTo>
                    <a:pt x="1" y="11"/>
                  </a:lnTo>
                  <a:lnTo>
                    <a:pt x="4" y="25"/>
                  </a:lnTo>
                  <a:lnTo>
                    <a:pt x="8" y="46"/>
                  </a:lnTo>
                  <a:lnTo>
                    <a:pt x="8" y="57"/>
                  </a:lnTo>
                  <a:lnTo>
                    <a:pt x="11" y="81"/>
                  </a:lnTo>
                  <a:lnTo>
                    <a:pt x="11" y="88"/>
                  </a:lnTo>
                  <a:lnTo>
                    <a:pt x="18" y="109"/>
                  </a:lnTo>
                  <a:lnTo>
                    <a:pt x="18" y="113"/>
                  </a:lnTo>
                  <a:cubicBezTo>
                    <a:pt x="25" y="141"/>
                    <a:pt x="29" y="158"/>
                    <a:pt x="36" y="176"/>
                  </a:cubicBezTo>
                  <a:lnTo>
                    <a:pt x="39" y="190"/>
                  </a:lnTo>
                  <a:lnTo>
                    <a:pt x="39" y="193"/>
                  </a:lnTo>
                  <a:lnTo>
                    <a:pt x="43" y="204"/>
                  </a:lnTo>
                  <a:lnTo>
                    <a:pt x="43" y="207"/>
                  </a:lnTo>
                  <a:lnTo>
                    <a:pt x="46" y="214"/>
                  </a:lnTo>
                  <a:lnTo>
                    <a:pt x="46" y="218"/>
                  </a:lnTo>
                  <a:lnTo>
                    <a:pt x="50" y="221"/>
                  </a:lnTo>
                  <a:lnTo>
                    <a:pt x="53" y="228"/>
                  </a:lnTo>
                  <a:lnTo>
                    <a:pt x="53" y="232"/>
                  </a:lnTo>
                  <a:lnTo>
                    <a:pt x="57" y="239"/>
                  </a:lnTo>
                  <a:cubicBezTo>
                    <a:pt x="134" y="284"/>
                    <a:pt x="186" y="358"/>
                    <a:pt x="207" y="442"/>
                  </a:cubicBezTo>
                  <a:cubicBezTo>
                    <a:pt x="221" y="501"/>
                    <a:pt x="225" y="564"/>
                    <a:pt x="221" y="624"/>
                  </a:cubicBezTo>
                  <a:cubicBezTo>
                    <a:pt x="221" y="652"/>
                    <a:pt x="218" y="683"/>
                    <a:pt x="214" y="722"/>
                  </a:cubicBezTo>
                  <a:lnTo>
                    <a:pt x="211" y="757"/>
                  </a:lnTo>
                  <a:cubicBezTo>
                    <a:pt x="200" y="858"/>
                    <a:pt x="193" y="984"/>
                    <a:pt x="193" y="1104"/>
                  </a:cubicBezTo>
                  <a:cubicBezTo>
                    <a:pt x="190" y="1191"/>
                    <a:pt x="204" y="1279"/>
                    <a:pt x="228" y="1359"/>
                  </a:cubicBezTo>
                  <a:cubicBezTo>
                    <a:pt x="316" y="1590"/>
                    <a:pt x="368" y="1835"/>
                    <a:pt x="379" y="2080"/>
                  </a:cubicBezTo>
                  <a:lnTo>
                    <a:pt x="379" y="2136"/>
                  </a:lnTo>
                  <a:cubicBezTo>
                    <a:pt x="379" y="2157"/>
                    <a:pt x="379" y="2178"/>
                    <a:pt x="382" y="2199"/>
                  </a:cubicBezTo>
                  <a:cubicBezTo>
                    <a:pt x="382" y="2206"/>
                    <a:pt x="386" y="2217"/>
                    <a:pt x="386" y="2224"/>
                  </a:cubicBezTo>
                  <a:cubicBezTo>
                    <a:pt x="389" y="2238"/>
                    <a:pt x="389" y="2252"/>
                    <a:pt x="393" y="2266"/>
                  </a:cubicBezTo>
                  <a:cubicBezTo>
                    <a:pt x="396" y="2280"/>
                    <a:pt x="396" y="2287"/>
                    <a:pt x="400" y="2294"/>
                  </a:cubicBezTo>
                  <a:cubicBezTo>
                    <a:pt x="403" y="2304"/>
                    <a:pt x="407" y="2325"/>
                    <a:pt x="410" y="2339"/>
                  </a:cubicBezTo>
                  <a:cubicBezTo>
                    <a:pt x="417" y="2353"/>
                    <a:pt x="417" y="2360"/>
                    <a:pt x="421" y="2371"/>
                  </a:cubicBezTo>
                  <a:cubicBezTo>
                    <a:pt x="424" y="2381"/>
                    <a:pt x="431" y="2399"/>
                    <a:pt x="435" y="2413"/>
                  </a:cubicBezTo>
                  <a:lnTo>
                    <a:pt x="445" y="2444"/>
                  </a:lnTo>
                  <a:cubicBezTo>
                    <a:pt x="452" y="2458"/>
                    <a:pt x="456" y="2476"/>
                    <a:pt x="463" y="2490"/>
                  </a:cubicBezTo>
                  <a:lnTo>
                    <a:pt x="473" y="2518"/>
                  </a:lnTo>
                  <a:cubicBezTo>
                    <a:pt x="480" y="2535"/>
                    <a:pt x="487" y="2549"/>
                    <a:pt x="494" y="2567"/>
                  </a:cubicBezTo>
                  <a:lnTo>
                    <a:pt x="505" y="2595"/>
                  </a:lnTo>
                  <a:cubicBezTo>
                    <a:pt x="512" y="2609"/>
                    <a:pt x="519" y="2626"/>
                    <a:pt x="526" y="2644"/>
                  </a:cubicBezTo>
                  <a:lnTo>
                    <a:pt x="536" y="2665"/>
                  </a:lnTo>
                  <a:lnTo>
                    <a:pt x="540" y="2672"/>
                  </a:lnTo>
                  <a:cubicBezTo>
                    <a:pt x="554" y="2661"/>
                    <a:pt x="568" y="2651"/>
                    <a:pt x="582" y="2640"/>
                  </a:cubicBezTo>
                  <a:cubicBezTo>
                    <a:pt x="662" y="2577"/>
                    <a:pt x="760" y="2535"/>
                    <a:pt x="862" y="2518"/>
                  </a:cubicBezTo>
                  <a:lnTo>
                    <a:pt x="862" y="2483"/>
                  </a:lnTo>
                  <a:lnTo>
                    <a:pt x="862" y="2469"/>
                  </a:lnTo>
                  <a:lnTo>
                    <a:pt x="859" y="2399"/>
                  </a:lnTo>
                  <a:lnTo>
                    <a:pt x="859" y="2367"/>
                  </a:lnTo>
                  <a:lnTo>
                    <a:pt x="859" y="2311"/>
                  </a:lnTo>
                  <a:lnTo>
                    <a:pt x="859" y="2280"/>
                  </a:lnTo>
                  <a:lnTo>
                    <a:pt x="859" y="2234"/>
                  </a:lnTo>
                  <a:lnTo>
                    <a:pt x="859" y="2199"/>
                  </a:lnTo>
                  <a:lnTo>
                    <a:pt x="859" y="2154"/>
                  </a:lnTo>
                  <a:lnTo>
                    <a:pt x="859" y="2119"/>
                  </a:lnTo>
                  <a:lnTo>
                    <a:pt x="859" y="2080"/>
                  </a:lnTo>
                  <a:lnTo>
                    <a:pt x="859" y="2045"/>
                  </a:lnTo>
                  <a:lnTo>
                    <a:pt x="859" y="2010"/>
                  </a:lnTo>
                  <a:lnTo>
                    <a:pt x="859" y="1982"/>
                  </a:lnTo>
                  <a:lnTo>
                    <a:pt x="859" y="1940"/>
                  </a:lnTo>
                  <a:lnTo>
                    <a:pt x="859" y="1919"/>
                  </a:lnTo>
                  <a:lnTo>
                    <a:pt x="859" y="1874"/>
                  </a:lnTo>
                  <a:lnTo>
                    <a:pt x="859" y="1860"/>
                  </a:lnTo>
                  <a:lnTo>
                    <a:pt x="859" y="1814"/>
                  </a:lnTo>
                  <a:lnTo>
                    <a:pt x="859" y="1800"/>
                  </a:lnTo>
                  <a:lnTo>
                    <a:pt x="859" y="1762"/>
                  </a:lnTo>
                  <a:lnTo>
                    <a:pt x="859" y="1751"/>
                  </a:lnTo>
                  <a:lnTo>
                    <a:pt x="859" y="1713"/>
                  </a:lnTo>
                  <a:lnTo>
                    <a:pt x="859" y="1706"/>
                  </a:lnTo>
                  <a:lnTo>
                    <a:pt x="859" y="1671"/>
                  </a:lnTo>
                  <a:lnTo>
                    <a:pt x="859" y="1664"/>
                  </a:lnTo>
                  <a:lnTo>
                    <a:pt x="859" y="1632"/>
                  </a:lnTo>
                  <a:lnTo>
                    <a:pt x="859" y="1625"/>
                  </a:lnTo>
                  <a:lnTo>
                    <a:pt x="859" y="1594"/>
                  </a:lnTo>
                  <a:lnTo>
                    <a:pt x="859" y="1562"/>
                  </a:lnTo>
                  <a:cubicBezTo>
                    <a:pt x="852" y="1471"/>
                    <a:pt x="848" y="1380"/>
                    <a:pt x="848" y="1300"/>
                  </a:cubicBezTo>
                  <a:cubicBezTo>
                    <a:pt x="845" y="1146"/>
                    <a:pt x="841" y="1009"/>
                    <a:pt x="792" y="960"/>
                  </a:cubicBezTo>
                  <a:cubicBezTo>
                    <a:pt x="764" y="932"/>
                    <a:pt x="750" y="893"/>
                    <a:pt x="750" y="855"/>
                  </a:cubicBezTo>
                  <a:cubicBezTo>
                    <a:pt x="750" y="820"/>
                    <a:pt x="753" y="785"/>
                    <a:pt x="764" y="750"/>
                  </a:cubicBezTo>
                  <a:cubicBezTo>
                    <a:pt x="781" y="666"/>
                    <a:pt x="795" y="613"/>
                    <a:pt x="697" y="557"/>
                  </a:cubicBezTo>
                  <a:cubicBezTo>
                    <a:pt x="669" y="543"/>
                    <a:pt x="645" y="529"/>
                    <a:pt x="620" y="515"/>
                  </a:cubicBezTo>
                  <a:lnTo>
                    <a:pt x="592" y="498"/>
                  </a:lnTo>
                  <a:lnTo>
                    <a:pt x="578" y="491"/>
                  </a:lnTo>
                  <a:lnTo>
                    <a:pt x="564" y="484"/>
                  </a:lnTo>
                  <a:lnTo>
                    <a:pt x="550" y="477"/>
                  </a:lnTo>
                  <a:lnTo>
                    <a:pt x="536" y="466"/>
                  </a:lnTo>
                  <a:lnTo>
                    <a:pt x="526" y="459"/>
                  </a:lnTo>
                  <a:lnTo>
                    <a:pt x="512" y="449"/>
                  </a:lnTo>
                  <a:lnTo>
                    <a:pt x="505" y="442"/>
                  </a:lnTo>
                  <a:lnTo>
                    <a:pt x="491" y="431"/>
                  </a:lnTo>
                  <a:lnTo>
                    <a:pt x="484" y="421"/>
                  </a:lnTo>
                  <a:lnTo>
                    <a:pt x="473" y="410"/>
                  </a:lnTo>
                  <a:lnTo>
                    <a:pt x="463" y="400"/>
                  </a:lnTo>
                  <a:lnTo>
                    <a:pt x="456" y="389"/>
                  </a:lnTo>
                  <a:lnTo>
                    <a:pt x="449" y="379"/>
                  </a:lnTo>
                  <a:lnTo>
                    <a:pt x="438" y="365"/>
                  </a:lnTo>
                  <a:lnTo>
                    <a:pt x="435" y="351"/>
                  </a:lnTo>
                  <a:lnTo>
                    <a:pt x="428" y="337"/>
                  </a:lnTo>
                  <a:lnTo>
                    <a:pt x="421" y="323"/>
                  </a:lnTo>
                  <a:lnTo>
                    <a:pt x="414" y="305"/>
                  </a:lnTo>
                  <a:lnTo>
                    <a:pt x="410" y="288"/>
                  </a:lnTo>
                  <a:cubicBezTo>
                    <a:pt x="410" y="284"/>
                    <a:pt x="407" y="277"/>
                    <a:pt x="403" y="270"/>
                  </a:cubicBezTo>
                  <a:cubicBezTo>
                    <a:pt x="403" y="263"/>
                    <a:pt x="400" y="256"/>
                    <a:pt x="400" y="253"/>
                  </a:cubicBezTo>
                  <a:cubicBezTo>
                    <a:pt x="400" y="246"/>
                    <a:pt x="396" y="239"/>
                    <a:pt x="396" y="232"/>
                  </a:cubicBezTo>
                  <a:cubicBezTo>
                    <a:pt x="393" y="221"/>
                    <a:pt x="393" y="218"/>
                    <a:pt x="389" y="211"/>
                  </a:cubicBezTo>
                  <a:cubicBezTo>
                    <a:pt x="389" y="204"/>
                    <a:pt x="389" y="193"/>
                    <a:pt x="386" y="186"/>
                  </a:cubicBezTo>
                  <a:cubicBezTo>
                    <a:pt x="386" y="176"/>
                    <a:pt x="386" y="172"/>
                    <a:pt x="382" y="165"/>
                  </a:cubicBezTo>
                  <a:cubicBezTo>
                    <a:pt x="382" y="155"/>
                    <a:pt x="382" y="144"/>
                    <a:pt x="379" y="134"/>
                  </a:cubicBezTo>
                  <a:cubicBezTo>
                    <a:pt x="379" y="123"/>
                    <a:pt x="379" y="120"/>
                    <a:pt x="379" y="113"/>
                  </a:cubicBezTo>
                  <a:cubicBezTo>
                    <a:pt x="375" y="102"/>
                    <a:pt x="379" y="88"/>
                    <a:pt x="375" y="78"/>
                  </a:cubicBezTo>
                  <a:cubicBezTo>
                    <a:pt x="372" y="67"/>
                    <a:pt x="375" y="60"/>
                    <a:pt x="375" y="53"/>
                  </a:cubicBezTo>
                  <a:lnTo>
                    <a:pt x="375" y="50"/>
                  </a:lnTo>
                  <a:cubicBezTo>
                    <a:pt x="364" y="50"/>
                    <a:pt x="354" y="50"/>
                    <a:pt x="343" y="50"/>
                  </a:cubicBezTo>
                  <a:cubicBezTo>
                    <a:pt x="276" y="50"/>
                    <a:pt x="224" y="41"/>
                    <a:pt x="176" y="29"/>
                  </a:cubicBezTo>
                  <a:cubicBezTo>
                    <a:pt x="144" y="22"/>
                    <a:pt x="109" y="18"/>
                    <a:pt x="78" y="11"/>
                  </a:cubicBezTo>
                  <a:lnTo>
                    <a:pt x="71" y="11"/>
                  </a:lnTo>
                  <a:lnTo>
                    <a:pt x="36" y="4"/>
                  </a:ln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18" name="Google Shape;3518;p71"/>
            <p:cNvSpPr/>
            <p:nvPr/>
          </p:nvSpPr>
          <p:spPr>
            <a:xfrm>
              <a:off x="2054141" y="196598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"/>
                  </a:moveTo>
                  <a:lnTo>
                    <a:pt x="7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19" name="Google Shape;3519;p71"/>
            <p:cNvSpPr/>
            <p:nvPr/>
          </p:nvSpPr>
          <p:spPr>
            <a:xfrm>
              <a:off x="2054331" y="196632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20" name="Google Shape;3520;p71"/>
            <p:cNvSpPr/>
            <p:nvPr/>
          </p:nvSpPr>
          <p:spPr>
            <a:xfrm>
              <a:off x="2053476" y="1963417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1"/>
                  </a:moveTo>
                  <a:cubicBezTo>
                    <a:pt x="0" y="8"/>
                    <a:pt x="0" y="15"/>
                    <a:pt x="4" y="22"/>
                  </a:cubicBez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21" name="Google Shape;3521;p71"/>
            <p:cNvSpPr/>
            <p:nvPr/>
          </p:nvSpPr>
          <p:spPr>
            <a:xfrm>
              <a:off x="2053326" y="1961897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22" name="Google Shape;3522;p71"/>
            <p:cNvSpPr/>
            <p:nvPr/>
          </p:nvSpPr>
          <p:spPr>
            <a:xfrm>
              <a:off x="2060414" y="1992514"/>
              <a:ext cx="14" cy="774"/>
            </a:xfrm>
            <a:custGeom>
              <a:avLst/>
              <a:gdLst/>
              <a:ahLst/>
              <a:cxnLst/>
              <a:rect l="l" t="t" r="r" b="b"/>
              <a:pathLst>
                <a:path w="1" h="57" extrusionOk="0">
                  <a:moveTo>
                    <a:pt x="1" y="0"/>
                  </a:moveTo>
                  <a:lnTo>
                    <a:pt x="1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23" name="Google Shape;3523;p71"/>
            <p:cNvSpPr/>
            <p:nvPr/>
          </p:nvSpPr>
          <p:spPr>
            <a:xfrm>
              <a:off x="2053666" y="196465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4"/>
                    <a:pt x="4" y="11"/>
                    <a:pt x="4" y="18"/>
                  </a:cubicBezTo>
                  <a:cubicBezTo>
                    <a:pt x="4" y="11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24" name="Google Shape;3524;p71"/>
            <p:cNvSpPr/>
            <p:nvPr/>
          </p:nvSpPr>
          <p:spPr>
            <a:xfrm>
              <a:off x="2053571" y="196408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8"/>
                    <a:pt x="4" y="11"/>
                    <a:pt x="4" y="18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25" name="Google Shape;3525;p71"/>
            <p:cNvSpPr/>
            <p:nvPr/>
          </p:nvSpPr>
          <p:spPr>
            <a:xfrm>
              <a:off x="2053381" y="1962711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cubicBezTo>
                    <a:pt x="0" y="11"/>
                    <a:pt x="0" y="18"/>
                    <a:pt x="4" y="25"/>
                  </a:cubicBezTo>
                  <a:cubicBezTo>
                    <a:pt x="0" y="18"/>
                    <a:pt x="0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26" name="Google Shape;3526;p71"/>
            <p:cNvSpPr/>
            <p:nvPr/>
          </p:nvSpPr>
          <p:spPr>
            <a:xfrm>
              <a:off x="2060319" y="1990369"/>
              <a:ext cx="14" cy="638"/>
            </a:xfrm>
            <a:custGeom>
              <a:avLst/>
              <a:gdLst/>
              <a:ahLst/>
              <a:cxnLst/>
              <a:rect l="l" t="t" r="r" b="b"/>
              <a:pathLst>
                <a:path w="1" h="47" extrusionOk="0">
                  <a:moveTo>
                    <a:pt x="1" y="1"/>
                  </a:moveTo>
                  <a:lnTo>
                    <a:pt x="1" y="4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27" name="Google Shape;3527;p71"/>
            <p:cNvSpPr/>
            <p:nvPr/>
          </p:nvSpPr>
          <p:spPr>
            <a:xfrm>
              <a:off x="2060319" y="1989378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1" y="0"/>
                  </a:moveTo>
                  <a:lnTo>
                    <a:pt x="1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28" name="Google Shape;3528;p71"/>
            <p:cNvSpPr/>
            <p:nvPr/>
          </p:nvSpPr>
          <p:spPr>
            <a:xfrm>
              <a:off x="2058459" y="1972786"/>
              <a:ext cx="584" cy="1439"/>
            </a:xfrm>
            <a:custGeom>
              <a:avLst/>
              <a:gdLst/>
              <a:ahLst/>
              <a:cxnLst/>
              <a:rect l="l" t="t" r="r" b="b"/>
              <a:pathLst>
                <a:path w="43" h="106" extrusionOk="0">
                  <a:moveTo>
                    <a:pt x="43" y="105"/>
                  </a:moveTo>
                  <a:cubicBezTo>
                    <a:pt x="15" y="77"/>
                    <a:pt x="1" y="42"/>
                    <a:pt x="1" y="0"/>
                  </a:cubicBezTo>
                  <a:cubicBezTo>
                    <a:pt x="1" y="42"/>
                    <a:pt x="15" y="77"/>
                    <a:pt x="43" y="10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29" name="Google Shape;3529;p71"/>
            <p:cNvSpPr/>
            <p:nvPr/>
          </p:nvSpPr>
          <p:spPr>
            <a:xfrm>
              <a:off x="2054806" y="1966934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30" name="Google Shape;3530;p71"/>
            <p:cNvSpPr/>
            <p:nvPr/>
          </p:nvSpPr>
          <p:spPr>
            <a:xfrm>
              <a:off x="2053951" y="196560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"/>
                  </a:moveTo>
                  <a:lnTo>
                    <a:pt x="7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31" name="Google Shape;3531;p71"/>
            <p:cNvSpPr/>
            <p:nvPr/>
          </p:nvSpPr>
          <p:spPr>
            <a:xfrm>
              <a:off x="2060373" y="1991414"/>
              <a:ext cx="0" cy="679"/>
            </a:xfrm>
            <a:custGeom>
              <a:avLst/>
              <a:gdLst/>
              <a:ahLst/>
              <a:cxnLst/>
              <a:rect l="l" t="t" r="r" b="b"/>
              <a:pathLst>
                <a:path h="50" extrusionOk="0">
                  <a:moveTo>
                    <a:pt x="0" y="1"/>
                  </a:moveTo>
                  <a:lnTo>
                    <a:pt x="0" y="5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32" name="Google Shape;3532;p71"/>
            <p:cNvSpPr/>
            <p:nvPr/>
          </p:nvSpPr>
          <p:spPr>
            <a:xfrm>
              <a:off x="2053801" y="1965128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33" name="Google Shape;3533;p71"/>
            <p:cNvSpPr/>
            <p:nvPr/>
          </p:nvSpPr>
          <p:spPr>
            <a:xfrm>
              <a:off x="2060224" y="1987477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1" y="0"/>
                  </a:moveTo>
                  <a:lnTo>
                    <a:pt x="1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34" name="Google Shape;3534;p71"/>
            <p:cNvSpPr/>
            <p:nvPr/>
          </p:nvSpPr>
          <p:spPr>
            <a:xfrm>
              <a:off x="2060034" y="1983865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0"/>
                  </a:moveTo>
                  <a:lnTo>
                    <a:pt x="1" y="35"/>
                  </a:ln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35" name="Google Shape;3535;p71"/>
            <p:cNvSpPr/>
            <p:nvPr/>
          </p:nvSpPr>
          <p:spPr>
            <a:xfrm>
              <a:off x="2059939" y="1982820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0"/>
                  </a:moveTo>
                  <a:lnTo>
                    <a:pt x="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36" name="Google Shape;3536;p71"/>
            <p:cNvSpPr/>
            <p:nvPr/>
          </p:nvSpPr>
          <p:spPr>
            <a:xfrm>
              <a:off x="2060088" y="1984435"/>
              <a:ext cx="0" cy="530"/>
            </a:xfrm>
            <a:custGeom>
              <a:avLst/>
              <a:gdLst/>
              <a:ahLst/>
              <a:cxnLst/>
              <a:rect l="l" t="t" r="r" b="b"/>
              <a:pathLst>
                <a:path h="39" extrusionOk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37" name="Google Shape;3537;p71"/>
            <p:cNvSpPr/>
            <p:nvPr/>
          </p:nvSpPr>
          <p:spPr>
            <a:xfrm>
              <a:off x="2059993" y="1983295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lnTo>
                    <a:pt x="0" y="32"/>
                  </a:lnTo>
                  <a:cubicBezTo>
                    <a:pt x="4" y="21"/>
                    <a:pt x="0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38" name="Google Shape;3538;p71"/>
            <p:cNvSpPr/>
            <p:nvPr/>
          </p:nvSpPr>
          <p:spPr>
            <a:xfrm>
              <a:off x="2060468" y="1993695"/>
              <a:ext cx="54" cy="923"/>
            </a:xfrm>
            <a:custGeom>
              <a:avLst/>
              <a:gdLst/>
              <a:ahLst/>
              <a:cxnLst/>
              <a:rect l="l" t="t" r="r" b="b"/>
              <a:pathLst>
                <a:path w="4" h="68" extrusionOk="0">
                  <a:moveTo>
                    <a:pt x="0" y="1"/>
                  </a:moveTo>
                  <a:lnTo>
                    <a:pt x="4" y="6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39" name="Google Shape;3539;p71"/>
            <p:cNvSpPr/>
            <p:nvPr/>
          </p:nvSpPr>
          <p:spPr>
            <a:xfrm>
              <a:off x="2060183" y="1986621"/>
              <a:ext cx="0" cy="584"/>
            </a:xfrm>
            <a:custGeom>
              <a:avLst/>
              <a:gdLst/>
              <a:ahLst/>
              <a:cxnLst/>
              <a:rect l="l" t="t" r="r" b="b"/>
              <a:pathLst>
                <a:path h="43" extrusionOk="0">
                  <a:moveTo>
                    <a:pt x="0" y="0"/>
                  </a:moveTo>
                  <a:lnTo>
                    <a:pt x="0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40" name="Google Shape;3540;p71"/>
            <p:cNvSpPr/>
            <p:nvPr/>
          </p:nvSpPr>
          <p:spPr>
            <a:xfrm>
              <a:off x="2060129" y="1985807"/>
              <a:ext cx="14" cy="638"/>
            </a:xfrm>
            <a:custGeom>
              <a:avLst/>
              <a:gdLst/>
              <a:ahLst/>
              <a:cxnLst/>
              <a:rect l="l" t="t" r="r" b="b"/>
              <a:pathLst>
                <a:path w="1" h="47" extrusionOk="0">
                  <a:moveTo>
                    <a:pt x="1" y="1"/>
                  </a:moveTo>
                  <a:lnTo>
                    <a:pt x="1" y="4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41" name="Google Shape;3541;p71"/>
            <p:cNvSpPr/>
            <p:nvPr/>
          </p:nvSpPr>
          <p:spPr>
            <a:xfrm>
              <a:off x="2060088" y="1985101"/>
              <a:ext cx="0" cy="530"/>
            </a:xfrm>
            <a:custGeom>
              <a:avLst/>
              <a:gdLst/>
              <a:ahLst/>
              <a:cxnLst/>
              <a:rect l="l" t="t" r="r" b="b"/>
              <a:pathLst>
                <a:path h="39" extrusionOk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42" name="Google Shape;3542;p71"/>
            <p:cNvSpPr/>
            <p:nvPr/>
          </p:nvSpPr>
          <p:spPr>
            <a:xfrm>
              <a:off x="2054562" y="196664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43" name="Google Shape;3543;p71"/>
            <p:cNvSpPr/>
            <p:nvPr/>
          </p:nvSpPr>
          <p:spPr>
            <a:xfrm>
              <a:off x="2060509" y="1994795"/>
              <a:ext cx="14" cy="530"/>
            </a:xfrm>
            <a:custGeom>
              <a:avLst/>
              <a:gdLst/>
              <a:ahLst/>
              <a:cxnLst/>
              <a:rect l="l" t="t" r="r" b="b"/>
              <a:pathLst>
                <a:path w="1" h="39" extrusionOk="0">
                  <a:moveTo>
                    <a:pt x="1" y="39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44" name="Google Shape;3544;p71"/>
            <p:cNvSpPr/>
            <p:nvPr/>
          </p:nvSpPr>
          <p:spPr>
            <a:xfrm>
              <a:off x="2055091" y="196717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45" name="Google Shape;3545;p71"/>
            <p:cNvSpPr/>
            <p:nvPr/>
          </p:nvSpPr>
          <p:spPr>
            <a:xfrm>
              <a:off x="2055376" y="1967463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46" name="Google Shape;3546;p71"/>
            <p:cNvSpPr/>
            <p:nvPr/>
          </p:nvSpPr>
          <p:spPr>
            <a:xfrm>
              <a:off x="2059939" y="1982385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1" y="1"/>
                  </a:moveTo>
                  <a:lnTo>
                    <a:pt x="1" y="32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47" name="Google Shape;3547;p71"/>
            <p:cNvSpPr/>
            <p:nvPr/>
          </p:nvSpPr>
          <p:spPr>
            <a:xfrm>
              <a:off x="2060278" y="1988427"/>
              <a:ext cx="0" cy="530"/>
            </a:xfrm>
            <a:custGeom>
              <a:avLst/>
              <a:gdLst/>
              <a:ahLst/>
              <a:cxnLst/>
              <a:rect l="l" t="t" r="r" b="b"/>
              <a:pathLst>
                <a:path h="39" extrusionOk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48" name="Google Shape;3548;p71"/>
            <p:cNvSpPr/>
            <p:nvPr/>
          </p:nvSpPr>
          <p:spPr>
            <a:xfrm>
              <a:off x="2056137" y="196788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49" name="Google Shape;3549;p71"/>
            <p:cNvSpPr/>
            <p:nvPr/>
          </p:nvSpPr>
          <p:spPr>
            <a:xfrm>
              <a:off x="2055757" y="196765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50" name="Google Shape;3550;p71"/>
            <p:cNvSpPr/>
            <p:nvPr/>
          </p:nvSpPr>
          <p:spPr>
            <a:xfrm>
              <a:off x="2153623" y="1945930"/>
              <a:ext cx="3720" cy="6381"/>
            </a:xfrm>
            <a:custGeom>
              <a:avLst/>
              <a:gdLst/>
              <a:ahLst/>
              <a:cxnLst/>
              <a:rect l="l" t="t" r="r" b="b"/>
              <a:pathLst>
                <a:path w="274" h="470" extrusionOk="0">
                  <a:moveTo>
                    <a:pt x="15" y="0"/>
                  </a:moveTo>
                  <a:lnTo>
                    <a:pt x="11" y="14"/>
                  </a:lnTo>
                  <a:lnTo>
                    <a:pt x="8" y="28"/>
                  </a:lnTo>
                  <a:cubicBezTo>
                    <a:pt x="8" y="35"/>
                    <a:pt x="8" y="46"/>
                    <a:pt x="4" y="53"/>
                  </a:cubicBezTo>
                  <a:lnTo>
                    <a:pt x="4" y="63"/>
                  </a:lnTo>
                  <a:cubicBezTo>
                    <a:pt x="4" y="77"/>
                    <a:pt x="4" y="88"/>
                    <a:pt x="1" y="98"/>
                  </a:cubicBezTo>
                  <a:lnTo>
                    <a:pt x="1" y="109"/>
                  </a:lnTo>
                  <a:lnTo>
                    <a:pt x="1" y="134"/>
                  </a:lnTo>
                  <a:lnTo>
                    <a:pt x="1" y="144"/>
                  </a:lnTo>
                  <a:lnTo>
                    <a:pt x="1" y="165"/>
                  </a:lnTo>
                  <a:lnTo>
                    <a:pt x="1" y="176"/>
                  </a:lnTo>
                  <a:lnTo>
                    <a:pt x="1" y="193"/>
                  </a:lnTo>
                  <a:lnTo>
                    <a:pt x="1" y="200"/>
                  </a:lnTo>
                  <a:lnTo>
                    <a:pt x="1" y="221"/>
                  </a:lnTo>
                  <a:cubicBezTo>
                    <a:pt x="1" y="260"/>
                    <a:pt x="92" y="354"/>
                    <a:pt x="183" y="386"/>
                  </a:cubicBezTo>
                  <a:cubicBezTo>
                    <a:pt x="193" y="389"/>
                    <a:pt x="204" y="393"/>
                    <a:pt x="211" y="400"/>
                  </a:cubicBezTo>
                  <a:lnTo>
                    <a:pt x="218" y="403"/>
                  </a:lnTo>
                  <a:cubicBezTo>
                    <a:pt x="225" y="407"/>
                    <a:pt x="232" y="414"/>
                    <a:pt x="239" y="421"/>
                  </a:cubicBezTo>
                  <a:cubicBezTo>
                    <a:pt x="246" y="424"/>
                    <a:pt x="249" y="435"/>
                    <a:pt x="256" y="442"/>
                  </a:cubicBezTo>
                  <a:lnTo>
                    <a:pt x="260" y="445"/>
                  </a:lnTo>
                  <a:cubicBezTo>
                    <a:pt x="261" y="448"/>
                    <a:pt x="263" y="452"/>
                    <a:pt x="265" y="456"/>
                  </a:cubicBezTo>
                  <a:lnTo>
                    <a:pt x="265" y="456"/>
                  </a:lnTo>
                  <a:cubicBezTo>
                    <a:pt x="263" y="450"/>
                    <a:pt x="263" y="444"/>
                    <a:pt x="263" y="438"/>
                  </a:cubicBezTo>
                  <a:cubicBezTo>
                    <a:pt x="274" y="365"/>
                    <a:pt x="197" y="176"/>
                    <a:pt x="99" y="67"/>
                  </a:cubicBezTo>
                  <a:cubicBezTo>
                    <a:pt x="92" y="60"/>
                    <a:pt x="85" y="53"/>
                    <a:pt x="78" y="46"/>
                  </a:cubicBezTo>
                  <a:lnTo>
                    <a:pt x="71" y="39"/>
                  </a:lnTo>
                  <a:cubicBezTo>
                    <a:pt x="64" y="35"/>
                    <a:pt x="57" y="28"/>
                    <a:pt x="53" y="25"/>
                  </a:cubicBezTo>
                  <a:cubicBezTo>
                    <a:pt x="46" y="18"/>
                    <a:pt x="39" y="14"/>
                    <a:pt x="36" y="11"/>
                  </a:cubicBezTo>
                  <a:lnTo>
                    <a:pt x="29" y="7"/>
                  </a:lnTo>
                  <a:cubicBezTo>
                    <a:pt x="25" y="4"/>
                    <a:pt x="18" y="4"/>
                    <a:pt x="15" y="0"/>
                  </a:cubicBezTo>
                  <a:close/>
                  <a:moveTo>
                    <a:pt x="265" y="456"/>
                  </a:moveTo>
                  <a:cubicBezTo>
                    <a:pt x="266" y="461"/>
                    <a:pt x="267" y="465"/>
                    <a:pt x="270" y="470"/>
                  </a:cubicBezTo>
                  <a:cubicBezTo>
                    <a:pt x="268" y="466"/>
                    <a:pt x="266" y="461"/>
                    <a:pt x="265" y="4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51" name="Google Shape;3551;p71"/>
            <p:cNvSpPr/>
            <p:nvPr/>
          </p:nvSpPr>
          <p:spPr>
            <a:xfrm>
              <a:off x="2113366" y="1953723"/>
              <a:ext cx="52776" cy="75260"/>
            </a:xfrm>
            <a:custGeom>
              <a:avLst/>
              <a:gdLst/>
              <a:ahLst/>
              <a:cxnLst/>
              <a:rect l="l" t="t" r="r" b="b"/>
              <a:pathLst>
                <a:path w="3887" h="5543" extrusionOk="0">
                  <a:moveTo>
                    <a:pt x="3239" y="1"/>
                  </a:moveTo>
                  <a:cubicBezTo>
                    <a:pt x="3239" y="22"/>
                    <a:pt x="3235" y="46"/>
                    <a:pt x="3235" y="64"/>
                  </a:cubicBezTo>
                  <a:lnTo>
                    <a:pt x="3235" y="67"/>
                  </a:lnTo>
                  <a:cubicBezTo>
                    <a:pt x="3232" y="88"/>
                    <a:pt x="3228" y="109"/>
                    <a:pt x="3225" y="130"/>
                  </a:cubicBezTo>
                  <a:cubicBezTo>
                    <a:pt x="3221" y="158"/>
                    <a:pt x="3218" y="183"/>
                    <a:pt x="3214" y="211"/>
                  </a:cubicBezTo>
                  <a:cubicBezTo>
                    <a:pt x="3200" y="347"/>
                    <a:pt x="3057" y="379"/>
                    <a:pt x="2962" y="400"/>
                  </a:cubicBezTo>
                  <a:cubicBezTo>
                    <a:pt x="2931" y="403"/>
                    <a:pt x="2903" y="410"/>
                    <a:pt x="2875" y="424"/>
                  </a:cubicBezTo>
                  <a:cubicBezTo>
                    <a:pt x="2812" y="508"/>
                    <a:pt x="2574" y="893"/>
                    <a:pt x="2567" y="970"/>
                  </a:cubicBezTo>
                  <a:cubicBezTo>
                    <a:pt x="2584" y="1068"/>
                    <a:pt x="2521" y="1348"/>
                    <a:pt x="2399" y="1397"/>
                  </a:cubicBezTo>
                  <a:cubicBezTo>
                    <a:pt x="2388" y="1401"/>
                    <a:pt x="2371" y="1425"/>
                    <a:pt x="2374" y="1590"/>
                  </a:cubicBezTo>
                  <a:lnTo>
                    <a:pt x="2374" y="1629"/>
                  </a:lnTo>
                  <a:cubicBezTo>
                    <a:pt x="2374" y="1695"/>
                    <a:pt x="2315" y="1744"/>
                    <a:pt x="2241" y="1804"/>
                  </a:cubicBezTo>
                  <a:cubicBezTo>
                    <a:pt x="2188" y="1846"/>
                    <a:pt x="2115" y="1909"/>
                    <a:pt x="2115" y="1951"/>
                  </a:cubicBezTo>
                  <a:cubicBezTo>
                    <a:pt x="2115" y="2059"/>
                    <a:pt x="1975" y="2329"/>
                    <a:pt x="1751" y="2731"/>
                  </a:cubicBezTo>
                  <a:lnTo>
                    <a:pt x="1702" y="2819"/>
                  </a:lnTo>
                  <a:cubicBezTo>
                    <a:pt x="1688" y="2847"/>
                    <a:pt x="1670" y="2875"/>
                    <a:pt x="1656" y="2903"/>
                  </a:cubicBezTo>
                  <a:cubicBezTo>
                    <a:pt x="1578" y="3057"/>
                    <a:pt x="1527" y="3153"/>
                    <a:pt x="1454" y="3153"/>
                  </a:cubicBezTo>
                  <a:cubicBezTo>
                    <a:pt x="1449" y="3153"/>
                    <a:pt x="1444" y="3152"/>
                    <a:pt x="1439" y="3151"/>
                  </a:cubicBezTo>
                  <a:cubicBezTo>
                    <a:pt x="1394" y="3144"/>
                    <a:pt x="1366" y="3109"/>
                    <a:pt x="1352" y="3046"/>
                  </a:cubicBezTo>
                  <a:cubicBezTo>
                    <a:pt x="1334" y="2962"/>
                    <a:pt x="1236" y="2854"/>
                    <a:pt x="1142" y="2815"/>
                  </a:cubicBezTo>
                  <a:cubicBezTo>
                    <a:pt x="1129" y="2808"/>
                    <a:pt x="1114" y="2804"/>
                    <a:pt x="1100" y="2804"/>
                  </a:cubicBezTo>
                  <a:cubicBezTo>
                    <a:pt x="1088" y="2804"/>
                    <a:pt x="1076" y="2807"/>
                    <a:pt x="1065" y="2812"/>
                  </a:cubicBezTo>
                  <a:cubicBezTo>
                    <a:pt x="1006" y="2851"/>
                    <a:pt x="936" y="2872"/>
                    <a:pt x="864" y="2872"/>
                  </a:cubicBezTo>
                  <a:cubicBezTo>
                    <a:pt x="859" y="2872"/>
                    <a:pt x="853" y="2872"/>
                    <a:pt x="848" y="2871"/>
                  </a:cubicBezTo>
                  <a:lnTo>
                    <a:pt x="785" y="2871"/>
                  </a:lnTo>
                  <a:cubicBezTo>
                    <a:pt x="774" y="2870"/>
                    <a:pt x="764" y="2869"/>
                    <a:pt x="753" y="2869"/>
                  </a:cubicBezTo>
                  <a:cubicBezTo>
                    <a:pt x="743" y="2869"/>
                    <a:pt x="732" y="2870"/>
                    <a:pt x="722" y="2871"/>
                  </a:cubicBezTo>
                  <a:cubicBezTo>
                    <a:pt x="666" y="2906"/>
                    <a:pt x="386" y="3179"/>
                    <a:pt x="137" y="3438"/>
                  </a:cubicBezTo>
                  <a:lnTo>
                    <a:pt x="137" y="3452"/>
                  </a:lnTo>
                  <a:lnTo>
                    <a:pt x="137" y="3459"/>
                  </a:lnTo>
                  <a:lnTo>
                    <a:pt x="137" y="3470"/>
                  </a:lnTo>
                  <a:lnTo>
                    <a:pt x="137" y="3477"/>
                  </a:lnTo>
                  <a:lnTo>
                    <a:pt x="133" y="3491"/>
                  </a:lnTo>
                  <a:lnTo>
                    <a:pt x="133" y="3501"/>
                  </a:lnTo>
                  <a:lnTo>
                    <a:pt x="130" y="3515"/>
                  </a:lnTo>
                  <a:lnTo>
                    <a:pt x="126" y="3529"/>
                  </a:lnTo>
                  <a:lnTo>
                    <a:pt x="123" y="3543"/>
                  </a:lnTo>
                  <a:lnTo>
                    <a:pt x="119" y="3557"/>
                  </a:lnTo>
                  <a:lnTo>
                    <a:pt x="116" y="3575"/>
                  </a:lnTo>
                  <a:lnTo>
                    <a:pt x="112" y="3589"/>
                  </a:lnTo>
                  <a:lnTo>
                    <a:pt x="109" y="3606"/>
                  </a:lnTo>
                  <a:lnTo>
                    <a:pt x="105" y="3624"/>
                  </a:lnTo>
                  <a:lnTo>
                    <a:pt x="98" y="3645"/>
                  </a:lnTo>
                  <a:lnTo>
                    <a:pt x="95" y="3659"/>
                  </a:lnTo>
                  <a:lnTo>
                    <a:pt x="91" y="3680"/>
                  </a:lnTo>
                  <a:lnTo>
                    <a:pt x="84" y="3701"/>
                  </a:lnTo>
                  <a:lnTo>
                    <a:pt x="81" y="3722"/>
                  </a:lnTo>
                  <a:lnTo>
                    <a:pt x="74" y="3740"/>
                  </a:lnTo>
                  <a:lnTo>
                    <a:pt x="67" y="3764"/>
                  </a:lnTo>
                  <a:lnTo>
                    <a:pt x="63" y="3782"/>
                  </a:lnTo>
                  <a:lnTo>
                    <a:pt x="53" y="3810"/>
                  </a:lnTo>
                  <a:lnTo>
                    <a:pt x="49" y="3827"/>
                  </a:lnTo>
                  <a:lnTo>
                    <a:pt x="39" y="3855"/>
                  </a:lnTo>
                  <a:lnTo>
                    <a:pt x="35" y="3873"/>
                  </a:lnTo>
                  <a:lnTo>
                    <a:pt x="25" y="3904"/>
                  </a:lnTo>
                  <a:lnTo>
                    <a:pt x="18" y="3918"/>
                  </a:lnTo>
                  <a:lnTo>
                    <a:pt x="7" y="3953"/>
                  </a:lnTo>
                  <a:lnTo>
                    <a:pt x="0" y="3967"/>
                  </a:lnTo>
                  <a:lnTo>
                    <a:pt x="0" y="3971"/>
                  </a:lnTo>
                  <a:cubicBezTo>
                    <a:pt x="53" y="4030"/>
                    <a:pt x="102" y="4093"/>
                    <a:pt x="140" y="4160"/>
                  </a:cubicBezTo>
                  <a:cubicBezTo>
                    <a:pt x="161" y="4191"/>
                    <a:pt x="182" y="4226"/>
                    <a:pt x="207" y="4258"/>
                  </a:cubicBezTo>
                  <a:cubicBezTo>
                    <a:pt x="240" y="4305"/>
                    <a:pt x="285" y="4319"/>
                    <a:pt x="346" y="4319"/>
                  </a:cubicBezTo>
                  <a:cubicBezTo>
                    <a:pt x="371" y="4319"/>
                    <a:pt x="398" y="4317"/>
                    <a:pt x="428" y="4314"/>
                  </a:cubicBezTo>
                  <a:cubicBezTo>
                    <a:pt x="449" y="4309"/>
                    <a:pt x="470" y="4306"/>
                    <a:pt x="491" y="4306"/>
                  </a:cubicBezTo>
                  <a:cubicBezTo>
                    <a:pt x="529" y="4306"/>
                    <a:pt x="566" y="4314"/>
                    <a:pt x="603" y="4328"/>
                  </a:cubicBezTo>
                  <a:cubicBezTo>
                    <a:pt x="729" y="4394"/>
                    <a:pt x="827" y="4814"/>
                    <a:pt x="788" y="4940"/>
                  </a:cubicBezTo>
                  <a:cubicBezTo>
                    <a:pt x="781" y="4965"/>
                    <a:pt x="767" y="4996"/>
                    <a:pt x="753" y="5031"/>
                  </a:cubicBezTo>
                  <a:cubicBezTo>
                    <a:pt x="722" y="5115"/>
                    <a:pt x="666" y="5255"/>
                    <a:pt x="673" y="5339"/>
                  </a:cubicBezTo>
                  <a:lnTo>
                    <a:pt x="1373" y="5339"/>
                  </a:lnTo>
                  <a:lnTo>
                    <a:pt x="1597" y="5273"/>
                  </a:lnTo>
                  <a:lnTo>
                    <a:pt x="1607" y="5276"/>
                  </a:lnTo>
                  <a:lnTo>
                    <a:pt x="1625" y="5276"/>
                  </a:lnTo>
                  <a:cubicBezTo>
                    <a:pt x="1677" y="5280"/>
                    <a:pt x="2069" y="5301"/>
                    <a:pt x="2427" y="5311"/>
                  </a:cubicBezTo>
                  <a:cubicBezTo>
                    <a:pt x="2610" y="5317"/>
                    <a:pt x="2740" y="5319"/>
                    <a:pt x="2833" y="5319"/>
                  </a:cubicBezTo>
                  <a:cubicBezTo>
                    <a:pt x="2959" y="5319"/>
                    <a:pt x="3015" y="5315"/>
                    <a:pt x="3039" y="5311"/>
                  </a:cubicBezTo>
                  <a:lnTo>
                    <a:pt x="3050" y="5311"/>
                  </a:lnTo>
                  <a:cubicBezTo>
                    <a:pt x="3060" y="5311"/>
                    <a:pt x="3074" y="5308"/>
                    <a:pt x="3085" y="5308"/>
                  </a:cubicBezTo>
                  <a:lnTo>
                    <a:pt x="3120" y="5308"/>
                  </a:lnTo>
                  <a:lnTo>
                    <a:pt x="3151" y="5311"/>
                  </a:lnTo>
                  <a:lnTo>
                    <a:pt x="3158" y="5311"/>
                  </a:lnTo>
                  <a:cubicBezTo>
                    <a:pt x="3225" y="5325"/>
                    <a:pt x="3288" y="5343"/>
                    <a:pt x="3351" y="5364"/>
                  </a:cubicBezTo>
                  <a:lnTo>
                    <a:pt x="3403" y="5381"/>
                  </a:lnTo>
                  <a:lnTo>
                    <a:pt x="3407" y="5381"/>
                  </a:lnTo>
                  <a:lnTo>
                    <a:pt x="3452" y="5399"/>
                  </a:lnTo>
                  <a:lnTo>
                    <a:pt x="3459" y="5402"/>
                  </a:lnTo>
                  <a:lnTo>
                    <a:pt x="3505" y="5420"/>
                  </a:lnTo>
                  <a:lnTo>
                    <a:pt x="3512" y="5423"/>
                  </a:lnTo>
                  <a:lnTo>
                    <a:pt x="3557" y="5441"/>
                  </a:lnTo>
                  <a:lnTo>
                    <a:pt x="3564" y="5444"/>
                  </a:lnTo>
                  <a:lnTo>
                    <a:pt x="3606" y="5462"/>
                  </a:lnTo>
                  <a:lnTo>
                    <a:pt x="3617" y="5465"/>
                  </a:lnTo>
                  <a:lnTo>
                    <a:pt x="3652" y="5483"/>
                  </a:lnTo>
                  <a:lnTo>
                    <a:pt x="3662" y="5486"/>
                  </a:lnTo>
                  <a:lnTo>
                    <a:pt x="3697" y="5504"/>
                  </a:lnTo>
                  <a:lnTo>
                    <a:pt x="3708" y="5507"/>
                  </a:lnTo>
                  <a:lnTo>
                    <a:pt x="3743" y="5525"/>
                  </a:lnTo>
                  <a:lnTo>
                    <a:pt x="3746" y="5525"/>
                  </a:lnTo>
                  <a:lnTo>
                    <a:pt x="3785" y="5542"/>
                  </a:lnTo>
                  <a:cubicBezTo>
                    <a:pt x="3802" y="5416"/>
                    <a:pt x="3837" y="5290"/>
                    <a:pt x="3886" y="5175"/>
                  </a:cubicBezTo>
                  <a:lnTo>
                    <a:pt x="3883" y="5171"/>
                  </a:lnTo>
                  <a:cubicBezTo>
                    <a:pt x="3876" y="5168"/>
                    <a:pt x="3869" y="5161"/>
                    <a:pt x="3865" y="5157"/>
                  </a:cubicBezTo>
                  <a:lnTo>
                    <a:pt x="3858" y="5150"/>
                  </a:lnTo>
                  <a:cubicBezTo>
                    <a:pt x="3855" y="5147"/>
                    <a:pt x="3848" y="5140"/>
                    <a:pt x="3841" y="5133"/>
                  </a:cubicBezTo>
                  <a:lnTo>
                    <a:pt x="3837" y="5126"/>
                  </a:lnTo>
                  <a:cubicBezTo>
                    <a:pt x="3834" y="5122"/>
                    <a:pt x="3830" y="5115"/>
                    <a:pt x="3827" y="5108"/>
                  </a:cubicBezTo>
                  <a:lnTo>
                    <a:pt x="3823" y="5101"/>
                  </a:lnTo>
                  <a:cubicBezTo>
                    <a:pt x="3820" y="5094"/>
                    <a:pt x="3816" y="5087"/>
                    <a:pt x="3816" y="5080"/>
                  </a:cubicBezTo>
                  <a:cubicBezTo>
                    <a:pt x="3806" y="5049"/>
                    <a:pt x="3708" y="4965"/>
                    <a:pt x="3652" y="4916"/>
                  </a:cubicBezTo>
                  <a:cubicBezTo>
                    <a:pt x="3589" y="4867"/>
                    <a:pt x="3529" y="4811"/>
                    <a:pt x="3477" y="4748"/>
                  </a:cubicBezTo>
                  <a:cubicBezTo>
                    <a:pt x="3428" y="4688"/>
                    <a:pt x="3386" y="4625"/>
                    <a:pt x="3347" y="4555"/>
                  </a:cubicBezTo>
                  <a:lnTo>
                    <a:pt x="3340" y="4538"/>
                  </a:lnTo>
                  <a:lnTo>
                    <a:pt x="3340" y="4520"/>
                  </a:lnTo>
                  <a:cubicBezTo>
                    <a:pt x="3351" y="4419"/>
                    <a:pt x="3326" y="4321"/>
                    <a:pt x="3270" y="4240"/>
                  </a:cubicBezTo>
                  <a:cubicBezTo>
                    <a:pt x="3155" y="4086"/>
                    <a:pt x="3099" y="3974"/>
                    <a:pt x="3099" y="3764"/>
                  </a:cubicBezTo>
                  <a:cubicBezTo>
                    <a:pt x="3095" y="3669"/>
                    <a:pt x="3081" y="3578"/>
                    <a:pt x="3057" y="3491"/>
                  </a:cubicBezTo>
                  <a:cubicBezTo>
                    <a:pt x="3039" y="3435"/>
                    <a:pt x="3029" y="3375"/>
                    <a:pt x="3025" y="3316"/>
                  </a:cubicBezTo>
                  <a:cubicBezTo>
                    <a:pt x="3025" y="3242"/>
                    <a:pt x="3074" y="3158"/>
                    <a:pt x="3141" y="3053"/>
                  </a:cubicBezTo>
                  <a:cubicBezTo>
                    <a:pt x="3204" y="2959"/>
                    <a:pt x="3256" y="2854"/>
                    <a:pt x="3295" y="2749"/>
                  </a:cubicBezTo>
                  <a:cubicBezTo>
                    <a:pt x="3298" y="2731"/>
                    <a:pt x="3305" y="2714"/>
                    <a:pt x="3312" y="2696"/>
                  </a:cubicBezTo>
                  <a:cubicBezTo>
                    <a:pt x="3316" y="2693"/>
                    <a:pt x="3319" y="2686"/>
                    <a:pt x="3323" y="2682"/>
                  </a:cubicBezTo>
                  <a:cubicBezTo>
                    <a:pt x="3326" y="2675"/>
                    <a:pt x="3333" y="2661"/>
                    <a:pt x="3340" y="2651"/>
                  </a:cubicBezTo>
                  <a:cubicBezTo>
                    <a:pt x="3347" y="2640"/>
                    <a:pt x="3347" y="2637"/>
                    <a:pt x="3351" y="2630"/>
                  </a:cubicBezTo>
                  <a:cubicBezTo>
                    <a:pt x="3354" y="2626"/>
                    <a:pt x="3361" y="2612"/>
                    <a:pt x="3368" y="2605"/>
                  </a:cubicBezTo>
                  <a:lnTo>
                    <a:pt x="3386" y="2584"/>
                  </a:lnTo>
                  <a:cubicBezTo>
                    <a:pt x="3389" y="2577"/>
                    <a:pt x="3396" y="2570"/>
                    <a:pt x="3403" y="2563"/>
                  </a:cubicBezTo>
                  <a:lnTo>
                    <a:pt x="3421" y="2542"/>
                  </a:lnTo>
                  <a:lnTo>
                    <a:pt x="3438" y="2521"/>
                  </a:lnTo>
                  <a:lnTo>
                    <a:pt x="3456" y="2504"/>
                  </a:lnTo>
                  <a:lnTo>
                    <a:pt x="3477" y="2483"/>
                  </a:lnTo>
                  <a:lnTo>
                    <a:pt x="3498" y="2465"/>
                  </a:lnTo>
                  <a:lnTo>
                    <a:pt x="3519" y="2444"/>
                  </a:lnTo>
                  <a:lnTo>
                    <a:pt x="3536" y="2427"/>
                  </a:lnTo>
                  <a:lnTo>
                    <a:pt x="3550" y="2416"/>
                  </a:lnTo>
                  <a:cubicBezTo>
                    <a:pt x="3491" y="2297"/>
                    <a:pt x="3442" y="2175"/>
                    <a:pt x="3407" y="2052"/>
                  </a:cubicBezTo>
                  <a:cubicBezTo>
                    <a:pt x="3403" y="2035"/>
                    <a:pt x="3396" y="2021"/>
                    <a:pt x="3389" y="2007"/>
                  </a:cubicBezTo>
                  <a:cubicBezTo>
                    <a:pt x="3389" y="2003"/>
                    <a:pt x="3386" y="1996"/>
                    <a:pt x="3382" y="1993"/>
                  </a:cubicBezTo>
                  <a:cubicBezTo>
                    <a:pt x="3382" y="1989"/>
                    <a:pt x="3375" y="1975"/>
                    <a:pt x="3368" y="1968"/>
                  </a:cubicBezTo>
                  <a:cubicBezTo>
                    <a:pt x="3340" y="1923"/>
                    <a:pt x="3302" y="1881"/>
                    <a:pt x="3260" y="1846"/>
                  </a:cubicBezTo>
                  <a:cubicBezTo>
                    <a:pt x="3242" y="1832"/>
                    <a:pt x="3225" y="1818"/>
                    <a:pt x="3204" y="1800"/>
                  </a:cubicBezTo>
                  <a:lnTo>
                    <a:pt x="3162" y="1769"/>
                  </a:lnTo>
                  <a:cubicBezTo>
                    <a:pt x="3102" y="1723"/>
                    <a:pt x="3039" y="1674"/>
                    <a:pt x="2973" y="1611"/>
                  </a:cubicBezTo>
                  <a:cubicBezTo>
                    <a:pt x="2777" y="1432"/>
                    <a:pt x="2801" y="1296"/>
                    <a:pt x="2815" y="1215"/>
                  </a:cubicBezTo>
                  <a:cubicBezTo>
                    <a:pt x="2819" y="1201"/>
                    <a:pt x="2822" y="1187"/>
                    <a:pt x="2822" y="1177"/>
                  </a:cubicBezTo>
                  <a:cubicBezTo>
                    <a:pt x="2822" y="1145"/>
                    <a:pt x="2836" y="1117"/>
                    <a:pt x="2857" y="1100"/>
                  </a:cubicBezTo>
                  <a:cubicBezTo>
                    <a:pt x="2909" y="1050"/>
                    <a:pt x="3035" y="1036"/>
                    <a:pt x="3169" y="1036"/>
                  </a:cubicBezTo>
                  <a:cubicBezTo>
                    <a:pt x="3234" y="1036"/>
                    <a:pt x="3301" y="1039"/>
                    <a:pt x="3361" y="1044"/>
                  </a:cubicBezTo>
                  <a:cubicBezTo>
                    <a:pt x="3386" y="1047"/>
                    <a:pt x="3409" y="1049"/>
                    <a:pt x="3433" y="1049"/>
                  </a:cubicBezTo>
                  <a:cubicBezTo>
                    <a:pt x="3456" y="1049"/>
                    <a:pt x="3479" y="1047"/>
                    <a:pt x="3501" y="1044"/>
                  </a:cubicBezTo>
                  <a:cubicBezTo>
                    <a:pt x="3396" y="914"/>
                    <a:pt x="3277" y="575"/>
                    <a:pt x="3291" y="347"/>
                  </a:cubicBezTo>
                  <a:cubicBezTo>
                    <a:pt x="3298" y="249"/>
                    <a:pt x="3284" y="155"/>
                    <a:pt x="3253" y="64"/>
                  </a:cubicBezTo>
                  <a:cubicBezTo>
                    <a:pt x="3249" y="43"/>
                    <a:pt x="3246" y="25"/>
                    <a:pt x="3239" y="8"/>
                  </a:cubicBezTo>
                  <a:lnTo>
                    <a:pt x="32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52" name="Google Shape;3552;p71"/>
            <p:cNvSpPr/>
            <p:nvPr/>
          </p:nvSpPr>
          <p:spPr>
            <a:xfrm>
              <a:off x="2165368" y="2023172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11" y="18"/>
                  </a:moveTo>
                  <a:cubicBezTo>
                    <a:pt x="7" y="11"/>
                    <a:pt x="4" y="7"/>
                    <a:pt x="0" y="0"/>
                  </a:cubicBezTo>
                  <a:cubicBezTo>
                    <a:pt x="4" y="7"/>
                    <a:pt x="7" y="11"/>
                    <a:pt x="1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53" name="Google Shape;3553;p71"/>
            <p:cNvSpPr/>
            <p:nvPr/>
          </p:nvSpPr>
          <p:spPr>
            <a:xfrm>
              <a:off x="2165178" y="2022792"/>
              <a:ext cx="149" cy="339"/>
            </a:xfrm>
            <a:custGeom>
              <a:avLst/>
              <a:gdLst/>
              <a:ahLst/>
              <a:cxnLst/>
              <a:rect l="l" t="t" r="r" b="b"/>
              <a:pathLst>
                <a:path w="11" h="25" extrusionOk="0">
                  <a:moveTo>
                    <a:pt x="11" y="25"/>
                  </a:moveTo>
                  <a:cubicBezTo>
                    <a:pt x="4" y="14"/>
                    <a:pt x="4" y="7"/>
                    <a:pt x="0" y="0"/>
                  </a:cubicBezTo>
                  <a:cubicBezTo>
                    <a:pt x="4" y="7"/>
                    <a:pt x="4" y="14"/>
                    <a:pt x="1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54" name="Google Shape;3554;p71"/>
            <p:cNvSpPr/>
            <p:nvPr/>
          </p:nvSpPr>
          <p:spPr>
            <a:xfrm>
              <a:off x="2159136" y="1988902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" y="21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55" name="Google Shape;3555;p71"/>
            <p:cNvSpPr/>
            <p:nvPr/>
          </p:nvSpPr>
          <p:spPr>
            <a:xfrm>
              <a:off x="2158715" y="198956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18"/>
                  </a:moveTo>
                  <a:cubicBezTo>
                    <a:pt x="4" y="11"/>
                    <a:pt x="11" y="4"/>
                    <a:pt x="14" y="0"/>
                  </a:cubicBezTo>
                  <a:cubicBezTo>
                    <a:pt x="11" y="4"/>
                    <a:pt x="4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56" name="Google Shape;3556;p71"/>
            <p:cNvSpPr/>
            <p:nvPr/>
          </p:nvSpPr>
          <p:spPr>
            <a:xfrm>
              <a:off x="2158375" y="199017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cubicBezTo>
                    <a:pt x="4" y="15"/>
                    <a:pt x="8" y="8"/>
                    <a:pt x="8" y="1"/>
                  </a:cubicBezTo>
                  <a:cubicBezTo>
                    <a:pt x="8" y="8"/>
                    <a:pt x="4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57" name="Google Shape;3557;p71"/>
            <p:cNvSpPr/>
            <p:nvPr/>
          </p:nvSpPr>
          <p:spPr>
            <a:xfrm>
              <a:off x="2159611" y="1988332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" y="21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58" name="Google Shape;3558;p71"/>
            <p:cNvSpPr/>
            <p:nvPr/>
          </p:nvSpPr>
          <p:spPr>
            <a:xfrm>
              <a:off x="2161132" y="1986757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8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59" name="Google Shape;3559;p71"/>
            <p:cNvSpPr/>
            <p:nvPr/>
          </p:nvSpPr>
          <p:spPr>
            <a:xfrm>
              <a:off x="2160086" y="1987803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8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60" name="Google Shape;3560;p71"/>
            <p:cNvSpPr/>
            <p:nvPr/>
          </p:nvSpPr>
          <p:spPr>
            <a:xfrm>
              <a:off x="2165884" y="2023837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4"/>
                  </a:moveTo>
                  <a:cubicBezTo>
                    <a:pt x="11" y="11"/>
                    <a:pt x="4" y="4"/>
                    <a:pt x="1" y="0"/>
                  </a:cubicBezTo>
                  <a:cubicBezTo>
                    <a:pt x="4" y="4"/>
                    <a:pt x="11" y="11"/>
                    <a:pt x="18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61" name="Google Shape;3561;p71"/>
            <p:cNvSpPr/>
            <p:nvPr/>
          </p:nvSpPr>
          <p:spPr>
            <a:xfrm>
              <a:off x="2160616" y="1987287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0" y="18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62" name="Google Shape;3562;p71"/>
            <p:cNvSpPr/>
            <p:nvPr/>
          </p:nvSpPr>
          <p:spPr>
            <a:xfrm>
              <a:off x="2165558" y="2023457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1"/>
                  </a:moveTo>
                  <a:cubicBezTo>
                    <a:pt x="11" y="14"/>
                    <a:pt x="4" y="7"/>
                    <a:pt x="0" y="0"/>
                  </a:cubicBezTo>
                  <a:cubicBezTo>
                    <a:pt x="4" y="7"/>
                    <a:pt x="11" y="14"/>
                    <a:pt x="18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63" name="Google Shape;3563;p71"/>
            <p:cNvSpPr/>
            <p:nvPr/>
          </p:nvSpPr>
          <p:spPr>
            <a:xfrm>
              <a:off x="2157289" y="1953832"/>
              <a:ext cx="54" cy="855"/>
            </a:xfrm>
            <a:custGeom>
              <a:avLst/>
              <a:gdLst/>
              <a:ahLst/>
              <a:cxnLst/>
              <a:rect l="l" t="t" r="r" b="b"/>
              <a:pathLst>
                <a:path w="4" h="63" extrusionOk="0">
                  <a:moveTo>
                    <a:pt x="4" y="1"/>
                  </a:moveTo>
                  <a:cubicBezTo>
                    <a:pt x="4" y="18"/>
                    <a:pt x="4" y="42"/>
                    <a:pt x="0" y="63"/>
                  </a:cubicBezTo>
                  <a:cubicBezTo>
                    <a:pt x="4" y="42"/>
                    <a:pt x="4" y="2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64" name="Google Shape;3564;p71"/>
            <p:cNvSpPr/>
            <p:nvPr/>
          </p:nvSpPr>
          <p:spPr>
            <a:xfrm>
              <a:off x="2157140" y="1954728"/>
              <a:ext cx="163" cy="869"/>
            </a:xfrm>
            <a:custGeom>
              <a:avLst/>
              <a:gdLst/>
              <a:ahLst/>
              <a:cxnLst/>
              <a:rect l="l" t="t" r="r" b="b"/>
              <a:pathLst>
                <a:path w="12" h="64" extrusionOk="0">
                  <a:moveTo>
                    <a:pt x="1" y="63"/>
                  </a:moveTo>
                  <a:cubicBezTo>
                    <a:pt x="4" y="42"/>
                    <a:pt x="8" y="21"/>
                    <a:pt x="11" y="0"/>
                  </a:cubicBezTo>
                  <a:cubicBezTo>
                    <a:pt x="8" y="21"/>
                    <a:pt x="4" y="42"/>
                    <a:pt x="1" y="6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65" name="Google Shape;3565;p71"/>
            <p:cNvSpPr/>
            <p:nvPr/>
          </p:nvSpPr>
          <p:spPr>
            <a:xfrm>
              <a:off x="2157004" y="1951971"/>
              <a:ext cx="149" cy="339"/>
            </a:xfrm>
            <a:custGeom>
              <a:avLst/>
              <a:gdLst/>
              <a:ahLst/>
              <a:cxnLst/>
              <a:rect l="l" t="t" r="r" b="b"/>
              <a:pathLst>
                <a:path w="11" h="25" extrusionOk="0">
                  <a:moveTo>
                    <a:pt x="11" y="25"/>
                  </a:moveTo>
                  <a:cubicBezTo>
                    <a:pt x="7" y="14"/>
                    <a:pt x="4" y="7"/>
                    <a:pt x="0" y="0"/>
                  </a:cubicBezTo>
                  <a:cubicBezTo>
                    <a:pt x="4" y="7"/>
                    <a:pt x="7" y="14"/>
                    <a:pt x="1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66" name="Google Shape;3566;p71"/>
            <p:cNvSpPr/>
            <p:nvPr/>
          </p:nvSpPr>
          <p:spPr>
            <a:xfrm>
              <a:off x="2115213" y="200068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67" name="Google Shape;3567;p71"/>
            <p:cNvSpPr/>
            <p:nvPr/>
          </p:nvSpPr>
          <p:spPr>
            <a:xfrm>
              <a:off x="2124011" y="1992826"/>
              <a:ext cx="923" cy="27"/>
            </a:xfrm>
            <a:custGeom>
              <a:avLst/>
              <a:gdLst/>
              <a:ahLst/>
              <a:cxnLst/>
              <a:rect l="l" t="t" r="r" b="b"/>
              <a:pathLst>
                <a:path w="68" h="2" extrusionOk="0">
                  <a:moveTo>
                    <a:pt x="23" y="0"/>
                  </a:moveTo>
                  <a:cubicBezTo>
                    <a:pt x="15" y="0"/>
                    <a:pt x="8" y="1"/>
                    <a:pt x="1" y="2"/>
                  </a:cubicBezTo>
                  <a:lnTo>
                    <a:pt x="67" y="2"/>
                  </a:lnTo>
                  <a:cubicBezTo>
                    <a:pt x="53" y="2"/>
                    <a:pt x="38" y="0"/>
                    <a:pt x="2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68" name="Google Shape;3568;p71"/>
            <p:cNvSpPr/>
            <p:nvPr/>
          </p:nvSpPr>
          <p:spPr>
            <a:xfrm>
              <a:off x="2153528" y="194788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69" name="Google Shape;3569;p71"/>
            <p:cNvSpPr/>
            <p:nvPr/>
          </p:nvSpPr>
          <p:spPr>
            <a:xfrm>
              <a:off x="2153528" y="1947409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1" y="0"/>
                  </a:moveTo>
                  <a:lnTo>
                    <a:pt x="1" y="25"/>
                  </a:lnTo>
                  <a:cubicBezTo>
                    <a:pt x="1" y="18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70" name="Google Shape;3570;p71"/>
            <p:cNvSpPr/>
            <p:nvPr/>
          </p:nvSpPr>
          <p:spPr>
            <a:xfrm>
              <a:off x="2153487" y="194830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ubicBezTo>
                    <a:pt x="0" y="4"/>
                    <a:pt x="0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71" name="Google Shape;3571;p71"/>
            <p:cNvSpPr/>
            <p:nvPr/>
          </p:nvSpPr>
          <p:spPr>
            <a:xfrm>
              <a:off x="2153678" y="1946255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0" y="29"/>
                  </a:moveTo>
                  <a:cubicBezTo>
                    <a:pt x="0" y="18"/>
                    <a:pt x="0" y="11"/>
                    <a:pt x="4" y="1"/>
                  </a:cubicBezTo>
                  <a:cubicBezTo>
                    <a:pt x="0" y="11"/>
                    <a:pt x="0" y="18"/>
                    <a:pt x="0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72" name="Google Shape;3572;p71"/>
            <p:cNvSpPr/>
            <p:nvPr/>
          </p:nvSpPr>
          <p:spPr>
            <a:xfrm>
              <a:off x="2153583" y="1946785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0"/>
                  </a:moveTo>
                  <a:cubicBezTo>
                    <a:pt x="0" y="11"/>
                    <a:pt x="0" y="25"/>
                    <a:pt x="0" y="35"/>
                  </a:cubicBezTo>
                  <a:cubicBezTo>
                    <a:pt x="0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73" name="Google Shape;3573;p71"/>
            <p:cNvSpPr/>
            <p:nvPr/>
          </p:nvSpPr>
          <p:spPr>
            <a:xfrm>
              <a:off x="2153718" y="1945875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74" name="Google Shape;3574;p71"/>
            <p:cNvSpPr/>
            <p:nvPr/>
          </p:nvSpPr>
          <p:spPr>
            <a:xfrm>
              <a:off x="2155959" y="1951116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28" y="14"/>
                  </a:moveTo>
                  <a:cubicBezTo>
                    <a:pt x="21" y="11"/>
                    <a:pt x="11" y="4"/>
                    <a:pt x="0" y="0"/>
                  </a:cubicBezTo>
                  <a:cubicBezTo>
                    <a:pt x="11" y="4"/>
                    <a:pt x="21" y="11"/>
                    <a:pt x="28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75" name="Google Shape;3575;p71"/>
            <p:cNvSpPr/>
            <p:nvPr/>
          </p:nvSpPr>
          <p:spPr>
            <a:xfrm>
              <a:off x="2156760" y="1951591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" y="0"/>
                  </a:moveTo>
                  <a:cubicBezTo>
                    <a:pt x="4" y="7"/>
                    <a:pt x="11" y="14"/>
                    <a:pt x="15" y="25"/>
                  </a:cubicBezTo>
                  <a:cubicBezTo>
                    <a:pt x="11" y="14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76" name="Google Shape;3576;p71"/>
            <p:cNvSpPr/>
            <p:nvPr/>
          </p:nvSpPr>
          <p:spPr>
            <a:xfrm>
              <a:off x="2115172" y="200091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77" name="Google Shape;3577;p71"/>
            <p:cNvSpPr/>
            <p:nvPr/>
          </p:nvSpPr>
          <p:spPr>
            <a:xfrm>
              <a:off x="2153487" y="194864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78" name="Google Shape;3578;p71"/>
            <p:cNvSpPr/>
            <p:nvPr/>
          </p:nvSpPr>
          <p:spPr>
            <a:xfrm>
              <a:off x="2156434" y="1951347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21" y="18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79" name="Google Shape;3579;p71"/>
            <p:cNvSpPr/>
            <p:nvPr/>
          </p:nvSpPr>
          <p:spPr>
            <a:xfrm>
              <a:off x="2113597" y="200682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80" name="Google Shape;3580;p71"/>
            <p:cNvSpPr/>
            <p:nvPr/>
          </p:nvSpPr>
          <p:spPr>
            <a:xfrm>
              <a:off x="2114506" y="2003824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81" name="Google Shape;3581;p71"/>
            <p:cNvSpPr/>
            <p:nvPr/>
          </p:nvSpPr>
          <p:spPr>
            <a:xfrm>
              <a:off x="2115117" y="200120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82" name="Google Shape;3582;p71"/>
            <p:cNvSpPr/>
            <p:nvPr/>
          </p:nvSpPr>
          <p:spPr>
            <a:xfrm>
              <a:off x="2113977" y="2005535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83" name="Google Shape;3583;p71"/>
            <p:cNvSpPr/>
            <p:nvPr/>
          </p:nvSpPr>
          <p:spPr>
            <a:xfrm>
              <a:off x="2114602" y="200325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84" name="Google Shape;3584;p71"/>
            <p:cNvSpPr/>
            <p:nvPr/>
          </p:nvSpPr>
          <p:spPr>
            <a:xfrm>
              <a:off x="2114221" y="2004924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1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85" name="Google Shape;3585;p71"/>
            <p:cNvSpPr/>
            <p:nvPr/>
          </p:nvSpPr>
          <p:spPr>
            <a:xfrm>
              <a:off x="2113787" y="2006159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86" name="Google Shape;3586;p71"/>
            <p:cNvSpPr/>
            <p:nvPr/>
          </p:nvSpPr>
          <p:spPr>
            <a:xfrm>
              <a:off x="2114316" y="2004353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87" name="Google Shape;3587;p71"/>
            <p:cNvSpPr/>
            <p:nvPr/>
          </p:nvSpPr>
          <p:spPr>
            <a:xfrm>
              <a:off x="2114982" y="200192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88" name="Google Shape;3588;p71"/>
            <p:cNvSpPr/>
            <p:nvPr/>
          </p:nvSpPr>
          <p:spPr>
            <a:xfrm>
              <a:off x="2114737" y="2002779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18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89" name="Google Shape;3589;p71"/>
            <p:cNvSpPr/>
            <p:nvPr/>
          </p:nvSpPr>
          <p:spPr>
            <a:xfrm>
              <a:off x="2114832" y="2002344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90" name="Google Shape;3590;p71"/>
            <p:cNvSpPr/>
            <p:nvPr/>
          </p:nvSpPr>
          <p:spPr>
            <a:xfrm>
              <a:off x="2113366" y="200749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91" name="Google Shape;3591;p71"/>
            <p:cNvSpPr/>
            <p:nvPr/>
          </p:nvSpPr>
          <p:spPr>
            <a:xfrm>
              <a:off x="2115022" y="2001543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92" name="Google Shape;3592;p71"/>
            <p:cNvSpPr/>
            <p:nvPr/>
          </p:nvSpPr>
          <p:spPr>
            <a:xfrm>
              <a:off x="1985928" y="1964599"/>
              <a:ext cx="43217" cy="44466"/>
            </a:xfrm>
            <a:custGeom>
              <a:avLst/>
              <a:gdLst/>
              <a:ahLst/>
              <a:cxnLst/>
              <a:rect l="l" t="t" r="r" b="b"/>
              <a:pathLst>
                <a:path w="3183" h="3275" extrusionOk="0">
                  <a:moveTo>
                    <a:pt x="1105" y="0"/>
                  </a:moveTo>
                  <a:cubicBezTo>
                    <a:pt x="1094" y="0"/>
                    <a:pt x="1082" y="3"/>
                    <a:pt x="1072" y="8"/>
                  </a:cubicBezTo>
                  <a:cubicBezTo>
                    <a:pt x="1037" y="15"/>
                    <a:pt x="1005" y="40"/>
                    <a:pt x="991" y="75"/>
                  </a:cubicBezTo>
                  <a:cubicBezTo>
                    <a:pt x="960" y="190"/>
                    <a:pt x="834" y="285"/>
                    <a:pt x="732" y="302"/>
                  </a:cubicBezTo>
                  <a:cubicBezTo>
                    <a:pt x="722" y="302"/>
                    <a:pt x="711" y="306"/>
                    <a:pt x="701" y="306"/>
                  </a:cubicBezTo>
                  <a:lnTo>
                    <a:pt x="690" y="306"/>
                  </a:lnTo>
                  <a:cubicBezTo>
                    <a:pt x="680" y="306"/>
                    <a:pt x="669" y="302"/>
                    <a:pt x="655" y="302"/>
                  </a:cubicBezTo>
                  <a:lnTo>
                    <a:pt x="652" y="302"/>
                  </a:lnTo>
                  <a:cubicBezTo>
                    <a:pt x="645" y="299"/>
                    <a:pt x="634" y="295"/>
                    <a:pt x="624" y="292"/>
                  </a:cubicBezTo>
                  <a:lnTo>
                    <a:pt x="617" y="288"/>
                  </a:lnTo>
                  <a:cubicBezTo>
                    <a:pt x="610" y="281"/>
                    <a:pt x="599" y="278"/>
                    <a:pt x="592" y="271"/>
                  </a:cubicBezTo>
                  <a:lnTo>
                    <a:pt x="589" y="264"/>
                  </a:lnTo>
                  <a:cubicBezTo>
                    <a:pt x="578" y="257"/>
                    <a:pt x="571" y="250"/>
                    <a:pt x="564" y="239"/>
                  </a:cubicBezTo>
                  <a:cubicBezTo>
                    <a:pt x="520" y="172"/>
                    <a:pt x="457" y="124"/>
                    <a:pt x="430" y="124"/>
                  </a:cubicBezTo>
                  <a:cubicBezTo>
                    <a:pt x="429" y="124"/>
                    <a:pt x="429" y="124"/>
                    <a:pt x="428" y="124"/>
                  </a:cubicBezTo>
                  <a:cubicBezTo>
                    <a:pt x="417" y="124"/>
                    <a:pt x="407" y="145"/>
                    <a:pt x="407" y="148"/>
                  </a:cubicBezTo>
                  <a:cubicBezTo>
                    <a:pt x="400" y="159"/>
                    <a:pt x="396" y="169"/>
                    <a:pt x="389" y="180"/>
                  </a:cubicBezTo>
                  <a:lnTo>
                    <a:pt x="386" y="187"/>
                  </a:lnTo>
                  <a:cubicBezTo>
                    <a:pt x="382" y="194"/>
                    <a:pt x="375" y="197"/>
                    <a:pt x="372" y="204"/>
                  </a:cubicBezTo>
                  <a:lnTo>
                    <a:pt x="365" y="211"/>
                  </a:lnTo>
                  <a:lnTo>
                    <a:pt x="354" y="222"/>
                  </a:lnTo>
                  <a:lnTo>
                    <a:pt x="347" y="229"/>
                  </a:lnTo>
                  <a:lnTo>
                    <a:pt x="333" y="239"/>
                  </a:lnTo>
                  <a:lnTo>
                    <a:pt x="323" y="246"/>
                  </a:lnTo>
                  <a:lnTo>
                    <a:pt x="316" y="253"/>
                  </a:lnTo>
                  <a:lnTo>
                    <a:pt x="302" y="257"/>
                  </a:lnTo>
                  <a:lnTo>
                    <a:pt x="298" y="257"/>
                  </a:lnTo>
                  <a:cubicBezTo>
                    <a:pt x="288" y="260"/>
                    <a:pt x="274" y="264"/>
                    <a:pt x="260" y="267"/>
                  </a:cubicBezTo>
                  <a:lnTo>
                    <a:pt x="242" y="267"/>
                  </a:lnTo>
                  <a:cubicBezTo>
                    <a:pt x="232" y="267"/>
                    <a:pt x="218" y="264"/>
                    <a:pt x="207" y="260"/>
                  </a:cubicBezTo>
                  <a:lnTo>
                    <a:pt x="204" y="274"/>
                  </a:lnTo>
                  <a:lnTo>
                    <a:pt x="200" y="285"/>
                  </a:lnTo>
                  <a:lnTo>
                    <a:pt x="200" y="295"/>
                  </a:lnTo>
                  <a:lnTo>
                    <a:pt x="197" y="313"/>
                  </a:lnTo>
                  <a:lnTo>
                    <a:pt x="197" y="320"/>
                  </a:lnTo>
                  <a:lnTo>
                    <a:pt x="193" y="337"/>
                  </a:lnTo>
                  <a:lnTo>
                    <a:pt x="193" y="344"/>
                  </a:lnTo>
                  <a:cubicBezTo>
                    <a:pt x="193" y="355"/>
                    <a:pt x="193" y="362"/>
                    <a:pt x="190" y="372"/>
                  </a:cubicBezTo>
                  <a:cubicBezTo>
                    <a:pt x="190" y="379"/>
                    <a:pt x="186" y="390"/>
                    <a:pt x="186" y="397"/>
                  </a:cubicBezTo>
                  <a:lnTo>
                    <a:pt x="186" y="404"/>
                  </a:lnTo>
                  <a:lnTo>
                    <a:pt x="186" y="421"/>
                  </a:lnTo>
                  <a:lnTo>
                    <a:pt x="186" y="428"/>
                  </a:lnTo>
                  <a:lnTo>
                    <a:pt x="186" y="446"/>
                  </a:lnTo>
                  <a:lnTo>
                    <a:pt x="186" y="453"/>
                  </a:lnTo>
                  <a:lnTo>
                    <a:pt x="186" y="470"/>
                  </a:lnTo>
                  <a:lnTo>
                    <a:pt x="186" y="474"/>
                  </a:lnTo>
                  <a:lnTo>
                    <a:pt x="186" y="495"/>
                  </a:lnTo>
                  <a:lnTo>
                    <a:pt x="186" y="498"/>
                  </a:lnTo>
                  <a:lnTo>
                    <a:pt x="186" y="509"/>
                  </a:lnTo>
                  <a:lnTo>
                    <a:pt x="186" y="516"/>
                  </a:lnTo>
                  <a:lnTo>
                    <a:pt x="186" y="523"/>
                  </a:lnTo>
                  <a:lnTo>
                    <a:pt x="186" y="530"/>
                  </a:lnTo>
                  <a:cubicBezTo>
                    <a:pt x="186" y="530"/>
                    <a:pt x="190" y="533"/>
                    <a:pt x="190" y="537"/>
                  </a:cubicBezTo>
                  <a:cubicBezTo>
                    <a:pt x="193" y="540"/>
                    <a:pt x="193" y="544"/>
                    <a:pt x="197" y="544"/>
                  </a:cubicBezTo>
                  <a:cubicBezTo>
                    <a:pt x="312" y="610"/>
                    <a:pt x="368" y="747"/>
                    <a:pt x="326" y="873"/>
                  </a:cubicBezTo>
                  <a:cubicBezTo>
                    <a:pt x="340" y="901"/>
                    <a:pt x="354" y="929"/>
                    <a:pt x="372" y="954"/>
                  </a:cubicBezTo>
                  <a:cubicBezTo>
                    <a:pt x="424" y="1041"/>
                    <a:pt x="494" y="1157"/>
                    <a:pt x="407" y="1244"/>
                  </a:cubicBezTo>
                  <a:cubicBezTo>
                    <a:pt x="374" y="1277"/>
                    <a:pt x="338" y="1288"/>
                    <a:pt x="305" y="1288"/>
                  </a:cubicBezTo>
                  <a:cubicBezTo>
                    <a:pt x="268" y="1288"/>
                    <a:pt x="233" y="1274"/>
                    <a:pt x="207" y="1265"/>
                  </a:cubicBezTo>
                  <a:cubicBezTo>
                    <a:pt x="197" y="1262"/>
                    <a:pt x="183" y="1255"/>
                    <a:pt x="169" y="1251"/>
                  </a:cubicBezTo>
                  <a:cubicBezTo>
                    <a:pt x="169" y="1255"/>
                    <a:pt x="165" y="1258"/>
                    <a:pt x="165" y="1262"/>
                  </a:cubicBezTo>
                  <a:cubicBezTo>
                    <a:pt x="151" y="1290"/>
                    <a:pt x="165" y="1318"/>
                    <a:pt x="193" y="1374"/>
                  </a:cubicBezTo>
                  <a:cubicBezTo>
                    <a:pt x="221" y="1433"/>
                    <a:pt x="270" y="1517"/>
                    <a:pt x="207" y="1601"/>
                  </a:cubicBezTo>
                  <a:cubicBezTo>
                    <a:pt x="186" y="1629"/>
                    <a:pt x="162" y="1654"/>
                    <a:pt x="134" y="1678"/>
                  </a:cubicBezTo>
                  <a:cubicBezTo>
                    <a:pt x="109" y="1696"/>
                    <a:pt x="88" y="1720"/>
                    <a:pt x="71" y="1752"/>
                  </a:cubicBezTo>
                  <a:cubicBezTo>
                    <a:pt x="64" y="1776"/>
                    <a:pt x="57" y="1804"/>
                    <a:pt x="60" y="1829"/>
                  </a:cubicBezTo>
                  <a:lnTo>
                    <a:pt x="60" y="1853"/>
                  </a:lnTo>
                  <a:cubicBezTo>
                    <a:pt x="85" y="2042"/>
                    <a:pt x="74" y="2165"/>
                    <a:pt x="25" y="2249"/>
                  </a:cubicBezTo>
                  <a:cubicBezTo>
                    <a:pt x="18" y="2259"/>
                    <a:pt x="8" y="2270"/>
                    <a:pt x="1" y="2280"/>
                  </a:cubicBezTo>
                  <a:lnTo>
                    <a:pt x="15" y="2287"/>
                  </a:lnTo>
                  <a:cubicBezTo>
                    <a:pt x="50" y="2305"/>
                    <a:pt x="99" y="2333"/>
                    <a:pt x="151" y="2364"/>
                  </a:cubicBezTo>
                  <a:cubicBezTo>
                    <a:pt x="183" y="2385"/>
                    <a:pt x="214" y="2403"/>
                    <a:pt x="249" y="2424"/>
                  </a:cubicBezTo>
                  <a:cubicBezTo>
                    <a:pt x="421" y="2525"/>
                    <a:pt x="631" y="2648"/>
                    <a:pt x="606" y="2840"/>
                  </a:cubicBezTo>
                  <a:cubicBezTo>
                    <a:pt x="596" y="2914"/>
                    <a:pt x="575" y="2984"/>
                    <a:pt x="543" y="3047"/>
                  </a:cubicBezTo>
                  <a:lnTo>
                    <a:pt x="533" y="3072"/>
                  </a:lnTo>
                  <a:lnTo>
                    <a:pt x="529" y="3082"/>
                  </a:lnTo>
                  <a:lnTo>
                    <a:pt x="522" y="3096"/>
                  </a:lnTo>
                  <a:lnTo>
                    <a:pt x="519" y="3107"/>
                  </a:lnTo>
                  <a:lnTo>
                    <a:pt x="512" y="3124"/>
                  </a:lnTo>
                  <a:lnTo>
                    <a:pt x="505" y="3138"/>
                  </a:lnTo>
                  <a:lnTo>
                    <a:pt x="498" y="3159"/>
                  </a:lnTo>
                  <a:lnTo>
                    <a:pt x="494" y="3170"/>
                  </a:lnTo>
                  <a:cubicBezTo>
                    <a:pt x="491" y="3180"/>
                    <a:pt x="487" y="3191"/>
                    <a:pt x="484" y="3205"/>
                  </a:cubicBezTo>
                  <a:lnTo>
                    <a:pt x="480" y="3219"/>
                  </a:lnTo>
                  <a:lnTo>
                    <a:pt x="470" y="3243"/>
                  </a:lnTo>
                  <a:lnTo>
                    <a:pt x="466" y="3261"/>
                  </a:lnTo>
                  <a:lnTo>
                    <a:pt x="463" y="3275"/>
                  </a:lnTo>
                  <a:cubicBezTo>
                    <a:pt x="627" y="3261"/>
                    <a:pt x="851" y="3198"/>
                    <a:pt x="1103" y="3131"/>
                  </a:cubicBezTo>
                  <a:cubicBezTo>
                    <a:pt x="1366" y="3061"/>
                    <a:pt x="1660" y="2981"/>
                    <a:pt x="1982" y="2925"/>
                  </a:cubicBezTo>
                  <a:cubicBezTo>
                    <a:pt x="2116" y="2901"/>
                    <a:pt x="2251" y="2890"/>
                    <a:pt x="2386" y="2890"/>
                  </a:cubicBezTo>
                  <a:cubicBezTo>
                    <a:pt x="2594" y="2890"/>
                    <a:pt x="2803" y="2917"/>
                    <a:pt x="3004" y="2970"/>
                  </a:cubicBezTo>
                  <a:lnTo>
                    <a:pt x="3008" y="2949"/>
                  </a:lnTo>
                  <a:lnTo>
                    <a:pt x="3011" y="2939"/>
                  </a:lnTo>
                  <a:cubicBezTo>
                    <a:pt x="3011" y="2928"/>
                    <a:pt x="3015" y="2914"/>
                    <a:pt x="3015" y="2907"/>
                  </a:cubicBezTo>
                  <a:lnTo>
                    <a:pt x="3015" y="2900"/>
                  </a:lnTo>
                  <a:lnTo>
                    <a:pt x="3015" y="2879"/>
                  </a:lnTo>
                  <a:lnTo>
                    <a:pt x="3015" y="2872"/>
                  </a:lnTo>
                  <a:lnTo>
                    <a:pt x="3015" y="2858"/>
                  </a:lnTo>
                  <a:lnTo>
                    <a:pt x="3015" y="2851"/>
                  </a:lnTo>
                  <a:lnTo>
                    <a:pt x="3015" y="2840"/>
                  </a:lnTo>
                  <a:lnTo>
                    <a:pt x="3015" y="2837"/>
                  </a:lnTo>
                  <a:cubicBezTo>
                    <a:pt x="3015" y="2833"/>
                    <a:pt x="3015" y="2833"/>
                    <a:pt x="3015" y="2830"/>
                  </a:cubicBezTo>
                  <a:lnTo>
                    <a:pt x="3015" y="2826"/>
                  </a:lnTo>
                  <a:cubicBezTo>
                    <a:pt x="3015" y="2826"/>
                    <a:pt x="3015" y="2823"/>
                    <a:pt x="3015" y="2823"/>
                  </a:cubicBezTo>
                  <a:cubicBezTo>
                    <a:pt x="2994" y="2795"/>
                    <a:pt x="2976" y="2763"/>
                    <a:pt x="2962" y="2735"/>
                  </a:cubicBezTo>
                  <a:lnTo>
                    <a:pt x="2941" y="2697"/>
                  </a:lnTo>
                  <a:cubicBezTo>
                    <a:pt x="2885" y="2574"/>
                    <a:pt x="2836" y="2452"/>
                    <a:pt x="2798" y="2322"/>
                  </a:cubicBezTo>
                  <a:cubicBezTo>
                    <a:pt x="2791" y="2301"/>
                    <a:pt x="2784" y="2280"/>
                    <a:pt x="2780" y="2259"/>
                  </a:cubicBezTo>
                  <a:cubicBezTo>
                    <a:pt x="2777" y="2238"/>
                    <a:pt x="2773" y="2217"/>
                    <a:pt x="2770" y="2196"/>
                  </a:cubicBezTo>
                  <a:cubicBezTo>
                    <a:pt x="2770" y="2186"/>
                    <a:pt x="2770" y="2179"/>
                    <a:pt x="2770" y="2168"/>
                  </a:cubicBezTo>
                  <a:cubicBezTo>
                    <a:pt x="2791" y="2095"/>
                    <a:pt x="2819" y="2025"/>
                    <a:pt x="2857" y="1962"/>
                  </a:cubicBezTo>
                  <a:cubicBezTo>
                    <a:pt x="2910" y="1860"/>
                    <a:pt x="2983" y="1717"/>
                    <a:pt x="2976" y="1650"/>
                  </a:cubicBezTo>
                  <a:cubicBezTo>
                    <a:pt x="2969" y="1542"/>
                    <a:pt x="3043" y="1461"/>
                    <a:pt x="3102" y="1398"/>
                  </a:cubicBezTo>
                  <a:cubicBezTo>
                    <a:pt x="3141" y="1353"/>
                    <a:pt x="3183" y="1311"/>
                    <a:pt x="3183" y="1279"/>
                  </a:cubicBezTo>
                  <a:lnTo>
                    <a:pt x="3183" y="1258"/>
                  </a:lnTo>
                  <a:lnTo>
                    <a:pt x="3183" y="1248"/>
                  </a:lnTo>
                  <a:lnTo>
                    <a:pt x="3183" y="1230"/>
                  </a:lnTo>
                  <a:lnTo>
                    <a:pt x="3183" y="1216"/>
                  </a:lnTo>
                  <a:lnTo>
                    <a:pt x="3183" y="1195"/>
                  </a:lnTo>
                  <a:lnTo>
                    <a:pt x="3183" y="1178"/>
                  </a:lnTo>
                  <a:lnTo>
                    <a:pt x="3179" y="1153"/>
                  </a:lnTo>
                  <a:lnTo>
                    <a:pt x="3179" y="1132"/>
                  </a:lnTo>
                  <a:cubicBezTo>
                    <a:pt x="3179" y="1125"/>
                    <a:pt x="3179" y="1118"/>
                    <a:pt x="3176" y="1108"/>
                  </a:cubicBezTo>
                  <a:lnTo>
                    <a:pt x="3172" y="1087"/>
                  </a:lnTo>
                  <a:lnTo>
                    <a:pt x="3169" y="1059"/>
                  </a:lnTo>
                  <a:lnTo>
                    <a:pt x="3162" y="1034"/>
                  </a:lnTo>
                  <a:lnTo>
                    <a:pt x="3158" y="1006"/>
                  </a:lnTo>
                  <a:lnTo>
                    <a:pt x="3155" y="978"/>
                  </a:lnTo>
                  <a:lnTo>
                    <a:pt x="3148" y="947"/>
                  </a:lnTo>
                  <a:lnTo>
                    <a:pt x="3141" y="922"/>
                  </a:lnTo>
                  <a:lnTo>
                    <a:pt x="3137" y="891"/>
                  </a:lnTo>
                  <a:lnTo>
                    <a:pt x="3130" y="863"/>
                  </a:lnTo>
                  <a:lnTo>
                    <a:pt x="3123" y="828"/>
                  </a:lnTo>
                  <a:lnTo>
                    <a:pt x="3116" y="799"/>
                  </a:lnTo>
                  <a:lnTo>
                    <a:pt x="3109" y="768"/>
                  </a:lnTo>
                  <a:lnTo>
                    <a:pt x="3102" y="740"/>
                  </a:lnTo>
                  <a:lnTo>
                    <a:pt x="3092" y="705"/>
                  </a:lnTo>
                  <a:lnTo>
                    <a:pt x="3085" y="677"/>
                  </a:lnTo>
                  <a:lnTo>
                    <a:pt x="3074" y="645"/>
                  </a:lnTo>
                  <a:lnTo>
                    <a:pt x="3067" y="617"/>
                  </a:lnTo>
                  <a:lnTo>
                    <a:pt x="3057" y="586"/>
                  </a:lnTo>
                  <a:lnTo>
                    <a:pt x="3046" y="558"/>
                  </a:lnTo>
                  <a:lnTo>
                    <a:pt x="3036" y="526"/>
                  </a:lnTo>
                  <a:lnTo>
                    <a:pt x="3025" y="502"/>
                  </a:lnTo>
                  <a:lnTo>
                    <a:pt x="3022" y="491"/>
                  </a:lnTo>
                  <a:cubicBezTo>
                    <a:pt x="3004" y="491"/>
                    <a:pt x="2990" y="488"/>
                    <a:pt x="2976" y="484"/>
                  </a:cubicBezTo>
                  <a:lnTo>
                    <a:pt x="2969" y="481"/>
                  </a:lnTo>
                  <a:cubicBezTo>
                    <a:pt x="2966" y="477"/>
                    <a:pt x="2959" y="474"/>
                    <a:pt x="2952" y="470"/>
                  </a:cubicBezTo>
                  <a:lnTo>
                    <a:pt x="2938" y="460"/>
                  </a:lnTo>
                  <a:lnTo>
                    <a:pt x="2927" y="453"/>
                  </a:lnTo>
                  <a:cubicBezTo>
                    <a:pt x="2917" y="446"/>
                    <a:pt x="2910" y="439"/>
                    <a:pt x="2903" y="432"/>
                  </a:cubicBezTo>
                  <a:lnTo>
                    <a:pt x="2899" y="428"/>
                  </a:lnTo>
                  <a:cubicBezTo>
                    <a:pt x="2855" y="400"/>
                    <a:pt x="2803" y="386"/>
                    <a:pt x="2749" y="386"/>
                  </a:cubicBezTo>
                  <a:cubicBezTo>
                    <a:pt x="2743" y="386"/>
                    <a:pt x="2737" y="386"/>
                    <a:pt x="2731" y="386"/>
                  </a:cubicBezTo>
                  <a:lnTo>
                    <a:pt x="2696" y="386"/>
                  </a:lnTo>
                  <a:cubicBezTo>
                    <a:pt x="2546" y="390"/>
                    <a:pt x="2409" y="439"/>
                    <a:pt x="2346" y="505"/>
                  </a:cubicBezTo>
                  <a:cubicBezTo>
                    <a:pt x="2339" y="516"/>
                    <a:pt x="2329" y="526"/>
                    <a:pt x="2318" y="533"/>
                  </a:cubicBezTo>
                  <a:lnTo>
                    <a:pt x="2315" y="537"/>
                  </a:lnTo>
                  <a:cubicBezTo>
                    <a:pt x="2304" y="544"/>
                    <a:pt x="2294" y="551"/>
                    <a:pt x="2280" y="554"/>
                  </a:cubicBezTo>
                  <a:lnTo>
                    <a:pt x="2276" y="554"/>
                  </a:lnTo>
                  <a:cubicBezTo>
                    <a:pt x="2266" y="561"/>
                    <a:pt x="2252" y="565"/>
                    <a:pt x="2241" y="568"/>
                  </a:cubicBezTo>
                  <a:lnTo>
                    <a:pt x="2238" y="568"/>
                  </a:lnTo>
                  <a:cubicBezTo>
                    <a:pt x="2224" y="568"/>
                    <a:pt x="2210" y="572"/>
                    <a:pt x="2196" y="572"/>
                  </a:cubicBezTo>
                  <a:lnTo>
                    <a:pt x="2175" y="572"/>
                  </a:lnTo>
                  <a:cubicBezTo>
                    <a:pt x="1989" y="554"/>
                    <a:pt x="1793" y="327"/>
                    <a:pt x="1758" y="267"/>
                  </a:cubicBezTo>
                  <a:cubicBezTo>
                    <a:pt x="1755" y="260"/>
                    <a:pt x="1751" y="257"/>
                    <a:pt x="1744" y="250"/>
                  </a:cubicBezTo>
                  <a:cubicBezTo>
                    <a:pt x="1692" y="187"/>
                    <a:pt x="1622" y="141"/>
                    <a:pt x="1541" y="124"/>
                  </a:cubicBezTo>
                  <a:cubicBezTo>
                    <a:pt x="1531" y="122"/>
                    <a:pt x="1522" y="121"/>
                    <a:pt x="1512" y="121"/>
                  </a:cubicBezTo>
                  <a:cubicBezTo>
                    <a:pt x="1484" y="121"/>
                    <a:pt x="1456" y="129"/>
                    <a:pt x="1433" y="145"/>
                  </a:cubicBezTo>
                  <a:cubicBezTo>
                    <a:pt x="1373" y="187"/>
                    <a:pt x="1307" y="225"/>
                    <a:pt x="1250" y="225"/>
                  </a:cubicBezTo>
                  <a:cubicBezTo>
                    <a:pt x="1229" y="225"/>
                    <a:pt x="1208" y="218"/>
                    <a:pt x="1194" y="208"/>
                  </a:cubicBezTo>
                  <a:cubicBezTo>
                    <a:pt x="1121" y="166"/>
                    <a:pt x="1131" y="57"/>
                    <a:pt x="1135" y="19"/>
                  </a:cubicBezTo>
                  <a:cubicBezTo>
                    <a:pt x="1138" y="15"/>
                    <a:pt x="1138" y="12"/>
                    <a:pt x="1135" y="8"/>
                  </a:cubicBezTo>
                  <a:cubicBezTo>
                    <a:pt x="1126" y="3"/>
                    <a:pt x="1116" y="0"/>
                    <a:pt x="11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93" name="Google Shape;3593;p71"/>
            <p:cNvSpPr/>
            <p:nvPr/>
          </p:nvSpPr>
          <p:spPr>
            <a:xfrm>
              <a:off x="2025044" y="1961747"/>
              <a:ext cx="29585" cy="45417"/>
            </a:xfrm>
            <a:custGeom>
              <a:avLst/>
              <a:gdLst/>
              <a:ahLst/>
              <a:cxnLst/>
              <a:rect l="l" t="t" r="r" b="b"/>
              <a:pathLst>
                <a:path w="2179" h="3345" extrusionOk="0">
                  <a:moveTo>
                    <a:pt x="563" y="0"/>
                  </a:moveTo>
                  <a:cubicBezTo>
                    <a:pt x="454" y="0"/>
                    <a:pt x="343" y="8"/>
                    <a:pt x="235" y="22"/>
                  </a:cubicBezTo>
                  <a:cubicBezTo>
                    <a:pt x="225" y="26"/>
                    <a:pt x="214" y="29"/>
                    <a:pt x="200" y="33"/>
                  </a:cubicBezTo>
                  <a:cubicBezTo>
                    <a:pt x="190" y="78"/>
                    <a:pt x="239" y="232"/>
                    <a:pt x="260" y="306"/>
                  </a:cubicBezTo>
                  <a:cubicBezTo>
                    <a:pt x="298" y="425"/>
                    <a:pt x="319" y="498"/>
                    <a:pt x="312" y="551"/>
                  </a:cubicBezTo>
                  <a:cubicBezTo>
                    <a:pt x="309" y="561"/>
                    <a:pt x="305" y="575"/>
                    <a:pt x="302" y="586"/>
                  </a:cubicBezTo>
                  <a:lnTo>
                    <a:pt x="302" y="593"/>
                  </a:lnTo>
                  <a:cubicBezTo>
                    <a:pt x="298" y="600"/>
                    <a:pt x="295" y="610"/>
                    <a:pt x="291" y="617"/>
                  </a:cubicBezTo>
                  <a:lnTo>
                    <a:pt x="291" y="621"/>
                  </a:lnTo>
                  <a:cubicBezTo>
                    <a:pt x="284" y="642"/>
                    <a:pt x="270" y="656"/>
                    <a:pt x="256" y="670"/>
                  </a:cubicBezTo>
                  <a:lnTo>
                    <a:pt x="260" y="684"/>
                  </a:lnTo>
                  <a:cubicBezTo>
                    <a:pt x="267" y="698"/>
                    <a:pt x="274" y="715"/>
                    <a:pt x="277" y="733"/>
                  </a:cubicBezTo>
                  <a:lnTo>
                    <a:pt x="284" y="754"/>
                  </a:lnTo>
                  <a:cubicBezTo>
                    <a:pt x="291" y="768"/>
                    <a:pt x="295" y="782"/>
                    <a:pt x="298" y="792"/>
                  </a:cubicBezTo>
                  <a:lnTo>
                    <a:pt x="305" y="820"/>
                  </a:lnTo>
                  <a:cubicBezTo>
                    <a:pt x="312" y="831"/>
                    <a:pt x="316" y="845"/>
                    <a:pt x="319" y="859"/>
                  </a:cubicBezTo>
                  <a:lnTo>
                    <a:pt x="326" y="883"/>
                  </a:lnTo>
                  <a:cubicBezTo>
                    <a:pt x="330" y="897"/>
                    <a:pt x="333" y="911"/>
                    <a:pt x="337" y="922"/>
                  </a:cubicBezTo>
                  <a:lnTo>
                    <a:pt x="344" y="950"/>
                  </a:lnTo>
                  <a:cubicBezTo>
                    <a:pt x="347" y="960"/>
                    <a:pt x="347" y="974"/>
                    <a:pt x="351" y="988"/>
                  </a:cubicBezTo>
                  <a:lnTo>
                    <a:pt x="358" y="1013"/>
                  </a:lnTo>
                  <a:lnTo>
                    <a:pt x="365" y="1052"/>
                  </a:lnTo>
                  <a:lnTo>
                    <a:pt x="372" y="1076"/>
                  </a:lnTo>
                  <a:lnTo>
                    <a:pt x="379" y="1115"/>
                  </a:lnTo>
                  <a:lnTo>
                    <a:pt x="386" y="1139"/>
                  </a:lnTo>
                  <a:lnTo>
                    <a:pt x="389" y="1174"/>
                  </a:lnTo>
                  <a:lnTo>
                    <a:pt x="396" y="1199"/>
                  </a:lnTo>
                  <a:lnTo>
                    <a:pt x="400" y="1230"/>
                  </a:lnTo>
                  <a:lnTo>
                    <a:pt x="403" y="1255"/>
                  </a:lnTo>
                  <a:lnTo>
                    <a:pt x="407" y="1286"/>
                  </a:lnTo>
                  <a:lnTo>
                    <a:pt x="410" y="1307"/>
                  </a:lnTo>
                  <a:cubicBezTo>
                    <a:pt x="410" y="1318"/>
                    <a:pt x="414" y="1328"/>
                    <a:pt x="414" y="1335"/>
                  </a:cubicBezTo>
                  <a:lnTo>
                    <a:pt x="417" y="1356"/>
                  </a:lnTo>
                  <a:cubicBezTo>
                    <a:pt x="417" y="1363"/>
                    <a:pt x="417" y="1374"/>
                    <a:pt x="421" y="1381"/>
                  </a:cubicBezTo>
                  <a:cubicBezTo>
                    <a:pt x="424" y="1388"/>
                    <a:pt x="421" y="1391"/>
                    <a:pt x="421" y="1398"/>
                  </a:cubicBezTo>
                  <a:lnTo>
                    <a:pt x="421" y="1419"/>
                  </a:lnTo>
                  <a:lnTo>
                    <a:pt x="421" y="1433"/>
                  </a:lnTo>
                  <a:lnTo>
                    <a:pt x="421" y="1454"/>
                  </a:lnTo>
                  <a:lnTo>
                    <a:pt x="421" y="1465"/>
                  </a:lnTo>
                  <a:lnTo>
                    <a:pt x="421" y="1489"/>
                  </a:lnTo>
                  <a:cubicBezTo>
                    <a:pt x="421" y="1570"/>
                    <a:pt x="361" y="1633"/>
                    <a:pt x="305" y="1692"/>
                  </a:cubicBezTo>
                  <a:cubicBezTo>
                    <a:pt x="256" y="1748"/>
                    <a:pt x="211" y="1797"/>
                    <a:pt x="214" y="1846"/>
                  </a:cubicBezTo>
                  <a:cubicBezTo>
                    <a:pt x="221" y="1951"/>
                    <a:pt x="148" y="2098"/>
                    <a:pt x="81" y="2228"/>
                  </a:cubicBezTo>
                  <a:cubicBezTo>
                    <a:pt x="53" y="2280"/>
                    <a:pt x="29" y="2336"/>
                    <a:pt x="8" y="2392"/>
                  </a:cubicBezTo>
                  <a:cubicBezTo>
                    <a:pt x="1" y="2462"/>
                    <a:pt x="155" y="2854"/>
                    <a:pt x="228" y="2952"/>
                  </a:cubicBezTo>
                  <a:cubicBezTo>
                    <a:pt x="232" y="2959"/>
                    <a:pt x="239" y="2966"/>
                    <a:pt x="242" y="2973"/>
                  </a:cubicBezTo>
                  <a:cubicBezTo>
                    <a:pt x="242" y="2977"/>
                    <a:pt x="242" y="2980"/>
                    <a:pt x="246" y="2984"/>
                  </a:cubicBezTo>
                  <a:cubicBezTo>
                    <a:pt x="246" y="2987"/>
                    <a:pt x="249" y="2994"/>
                    <a:pt x="253" y="3001"/>
                  </a:cubicBezTo>
                  <a:cubicBezTo>
                    <a:pt x="253" y="3005"/>
                    <a:pt x="253" y="3008"/>
                    <a:pt x="253" y="3012"/>
                  </a:cubicBezTo>
                  <a:cubicBezTo>
                    <a:pt x="256" y="3015"/>
                    <a:pt x="256" y="3026"/>
                    <a:pt x="256" y="3033"/>
                  </a:cubicBezTo>
                  <a:cubicBezTo>
                    <a:pt x="260" y="3040"/>
                    <a:pt x="256" y="3040"/>
                    <a:pt x="256" y="3047"/>
                  </a:cubicBezTo>
                  <a:lnTo>
                    <a:pt x="256" y="3068"/>
                  </a:lnTo>
                  <a:lnTo>
                    <a:pt x="256" y="3082"/>
                  </a:lnTo>
                  <a:lnTo>
                    <a:pt x="256" y="3107"/>
                  </a:lnTo>
                  <a:lnTo>
                    <a:pt x="256" y="3124"/>
                  </a:lnTo>
                  <a:cubicBezTo>
                    <a:pt x="256" y="3128"/>
                    <a:pt x="256" y="3145"/>
                    <a:pt x="253" y="3159"/>
                  </a:cubicBezTo>
                  <a:lnTo>
                    <a:pt x="253" y="3166"/>
                  </a:lnTo>
                  <a:cubicBezTo>
                    <a:pt x="249" y="3184"/>
                    <a:pt x="249" y="3198"/>
                    <a:pt x="246" y="3215"/>
                  </a:cubicBezTo>
                  <a:cubicBezTo>
                    <a:pt x="365" y="3254"/>
                    <a:pt x="456" y="3292"/>
                    <a:pt x="519" y="3317"/>
                  </a:cubicBezTo>
                  <a:cubicBezTo>
                    <a:pt x="551" y="3331"/>
                    <a:pt x="582" y="3341"/>
                    <a:pt x="593" y="3345"/>
                  </a:cubicBezTo>
                  <a:cubicBezTo>
                    <a:pt x="680" y="3345"/>
                    <a:pt x="1219" y="3114"/>
                    <a:pt x="1608" y="2921"/>
                  </a:cubicBezTo>
                  <a:cubicBezTo>
                    <a:pt x="1720" y="2865"/>
                    <a:pt x="1839" y="2819"/>
                    <a:pt x="1951" y="2774"/>
                  </a:cubicBezTo>
                  <a:cubicBezTo>
                    <a:pt x="2035" y="2742"/>
                    <a:pt x="2112" y="2714"/>
                    <a:pt x="2178" y="2683"/>
                  </a:cubicBezTo>
                  <a:lnTo>
                    <a:pt x="2178" y="2676"/>
                  </a:lnTo>
                  <a:lnTo>
                    <a:pt x="2168" y="2658"/>
                  </a:lnTo>
                  <a:lnTo>
                    <a:pt x="2164" y="2644"/>
                  </a:lnTo>
                  <a:lnTo>
                    <a:pt x="2154" y="2627"/>
                  </a:lnTo>
                  <a:lnTo>
                    <a:pt x="2147" y="2609"/>
                  </a:lnTo>
                  <a:lnTo>
                    <a:pt x="2136" y="2585"/>
                  </a:lnTo>
                  <a:lnTo>
                    <a:pt x="2126" y="2557"/>
                  </a:lnTo>
                  <a:lnTo>
                    <a:pt x="2119" y="2543"/>
                  </a:lnTo>
                  <a:lnTo>
                    <a:pt x="2108" y="2518"/>
                  </a:lnTo>
                  <a:lnTo>
                    <a:pt x="2101" y="2501"/>
                  </a:lnTo>
                  <a:lnTo>
                    <a:pt x="2091" y="2476"/>
                  </a:lnTo>
                  <a:lnTo>
                    <a:pt x="2084" y="2455"/>
                  </a:lnTo>
                  <a:lnTo>
                    <a:pt x="2077" y="2431"/>
                  </a:lnTo>
                  <a:lnTo>
                    <a:pt x="2070" y="2413"/>
                  </a:lnTo>
                  <a:lnTo>
                    <a:pt x="2059" y="2382"/>
                  </a:lnTo>
                  <a:lnTo>
                    <a:pt x="2056" y="2368"/>
                  </a:lnTo>
                  <a:cubicBezTo>
                    <a:pt x="2049" y="2354"/>
                    <a:pt x="2045" y="2340"/>
                    <a:pt x="2042" y="2326"/>
                  </a:cubicBezTo>
                  <a:lnTo>
                    <a:pt x="2038" y="2312"/>
                  </a:lnTo>
                  <a:cubicBezTo>
                    <a:pt x="2035" y="2301"/>
                    <a:pt x="2031" y="2291"/>
                    <a:pt x="2031" y="2277"/>
                  </a:cubicBezTo>
                  <a:lnTo>
                    <a:pt x="2024" y="2263"/>
                  </a:lnTo>
                  <a:cubicBezTo>
                    <a:pt x="2024" y="2252"/>
                    <a:pt x="2021" y="2242"/>
                    <a:pt x="2021" y="2231"/>
                  </a:cubicBezTo>
                  <a:lnTo>
                    <a:pt x="2017" y="2214"/>
                  </a:lnTo>
                  <a:cubicBezTo>
                    <a:pt x="2017" y="2207"/>
                    <a:pt x="2014" y="2196"/>
                    <a:pt x="2010" y="2186"/>
                  </a:cubicBezTo>
                  <a:cubicBezTo>
                    <a:pt x="2010" y="2179"/>
                    <a:pt x="2010" y="2175"/>
                    <a:pt x="2007" y="2168"/>
                  </a:cubicBezTo>
                  <a:cubicBezTo>
                    <a:pt x="2007" y="2165"/>
                    <a:pt x="2007" y="2151"/>
                    <a:pt x="2007" y="2140"/>
                  </a:cubicBezTo>
                  <a:cubicBezTo>
                    <a:pt x="2003" y="2130"/>
                    <a:pt x="2007" y="2130"/>
                    <a:pt x="2007" y="2126"/>
                  </a:cubicBezTo>
                  <a:lnTo>
                    <a:pt x="2007" y="2081"/>
                  </a:lnTo>
                  <a:cubicBezTo>
                    <a:pt x="2003" y="1832"/>
                    <a:pt x="1954" y="1587"/>
                    <a:pt x="1863" y="1353"/>
                  </a:cubicBezTo>
                  <a:cubicBezTo>
                    <a:pt x="1832" y="1248"/>
                    <a:pt x="1814" y="1132"/>
                    <a:pt x="1821" y="1020"/>
                  </a:cubicBezTo>
                  <a:cubicBezTo>
                    <a:pt x="1821" y="957"/>
                    <a:pt x="1825" y="894"/>
                    <a:pt x="1828" y="831"/>
                  </a:cubicBezTo>
                  <a:cubicBezTo>
                    <a:pt x="1832" y="768"/>
                    <a:pt x="1835" y="708"/>
                    <a:pt x="1839" y="656"/>
                  </a:cubicBezTo>
                  <a:cubicBezTo>
                    <a:pt x="1842" y="621"/>
                    <a:pt x="1846" y="589"/>
                    <a:pt x="1849" y="561"/>
                  </a:cubicBezTo>
                  <a:cubicBezTo>
                    <a:pt x="1856" y="425"/>
                    <a:pt x="1825" y="337"/>
                    <a:pt x="1748" y="295"/>
                  </a:cubicBezTo>
                  <a:lnTo>
                    <a:pt x="1741" y="292"/>
                  </a:lnTo>
                  <a:lnTo>
                    <a:pt x="1737" y="292"/>
                  </a:lnTo>
                  <a:lnTo>
                    <a:pt x="1734" y="288"/>
                  </a:lnTo>
                  <a:lnTo>
                    <a:pt x="1730" y="285"/>
                  </a:lnTo>
                  <a:lnTo>
                    <a:pt x="1727" y="281"/>
                  </a:lnTo>
                  <a:lnTo>
                    <a:pt x="1723" y="278"/>
                  </a:lnTo>
                  <a:lnTo>
                    <a:pt x="1716" y="271"/>
                  </a:lnTo>
                  <a:lnTo>
                    <a:pt x="1716" y="267"/>
                  </a:lnTo>
                  <a:lnTo>
                    <a:pt x="1709" y="260"/>
                  </a:lnTo>
                  <a:lnTo>
                    <a:pt x="1702" y="246"/>
                  </a:lnTo>
                  <a:lnTo>
                    <a:pt x="1702" y="243"/>
                  </a:lnTo>
                  <a:lnTo>
                    <a:pt x="1695" y="232"/>
                  </a:lnTo>
                  <a:lnTo>
                    <a:pt x="1692" y="229"/>
                  </a:lnTo>
                  <a:lnTo>
                    <a:pt x="1688" y="215"/>
                  </a:lnTo>
                  <a:lnTo>
                    <a:pt x="1685" y="208"/>
                  </a:lnTo>
                  <a:lnTo>
                    <a:pt x="1678" y="194"/>
                  </a:lnTo>
                  <a:lnTo>
                    <a:pt x="1674" y="187"/>
                  </a:lnTo>
                  <a:lnTo>
                    <a:pt x="1667" y="166"/>
                  </a:lnTo>
                  <a:lnTo>
                    <a:pt x="1667" y="162"/>
                  </a:lnTo>
                  <a:cubicBezTo>
                    <a:pt x="1667" y="152"/>
                    <a:pt x="1664" y="141"/>
                    <a:pt x="1660" y="131"/>
                  </a:cubicBezTo>
                  <a:lnTo>
                    <a:pt x="1660" y="127"/>
                  </a:lnTo>
                  <a:cubicBezTo>
                    <a:pt x="1657" y="117"/>
                    <a:pt x="1657" y="110"/>
                    <a:pt x="1653" y="99"/>
                  </a:cubicBezTo>
                  <a:lnTo>
                    <a:pt x="1650" y="89"/>
                  </a:lnTo>
                  <a:lnTo>
                    <a:pt x="1643" y="61"/>
                  </a:lnTo>
                  <a:lnTo>
                    <a:pt x="1639" y="47"/>
                  </a:lnTo>
                  <a:lnTo>
                    <a:pt x="1639" y="36"/>
                  </a:lnTo>
                  <a:cubicBezTo>
                    <a:pt x="1625" y="57"/>
                    <a:pt x="1608" y="75"/>
                    <a:pt x="1587" y="89"/>
                  </a:cubicBezTo>
                  <a:cubicBezTo>
                    <a:pt x="1583" y="92"/>
                    <a:pt x="1580" y="96"/>
                    <a:pt x="1573" y="99"/>
                  </a:cubicBezTo>
                  <a:cubicBezTo>
                    <a:pt x="1569" y="99"/>
                    <a:pt x="1566" y="103"/>
                    <a:pt x="1562" y="103"/>
                  </a:cubicBezTo>
                  <a:cubicBezTo>
                    <a:pt x="1556" y="104"/>
                    <a:pt x="1549" y="105"/>
                    <a:pt x="1543" y="105"/>
                  </a:cubicBezTo>
                  <a:cubicBezTo>
                    <a:pt x="1519" y="105"/>
                    <a:pt x="1498" y="95"/>
                    <a:pt x="1482" y="78"/>
                  </a:cubicBezTo>
                  <a:cubicBezTo>
                    <a:pt x="1482" y="75"/>
                    <a:pt x="1478" y="71"/>
                    <a:pt x="1475" y="68"/>
                  </a:cubicBezTo>
                  <a:cubicBezTo>
                    <a:pt x="1440" y="54"/>
                    <a:pt x="1405" y="47"/>
                    <a:pt x="1370" y="43"/>
                  </a:cubicBezTo>
                  <a:cubicBezTo>
                    <a:pt x="1125" y="15"/>
                    <a:pt x="876" y="1"/>
                    <a:pt x="628" y="1"/>
                  </a:cubicBezTo>
                  <a:cubicBezTo>
                    <a:pt x="606" y="1"/>
                    <a:pt x="584" y="0"/>
                    <a:pt x="5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94" name="Google Shape;3594;p71"/>
            <p:cNvSpPr/>
            <p:nvPr/>
          </p:nvSpPr>
          <p:spPr>
            <a:xfrm>
              <a:off x="2053761" y="199631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95" name="Google Shape;3595;p71"/>
            <p:cNvSpPr/>
            <p:nvPr/>
          </p:nvSpPr>
          <p:spPr>
            <a:xfrm>
              <a:off x="2053516" y="1995786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96" name="Google Shape;3596;p71"/>
            <p:cNvSpPr/>
            <p:nvPr/>
          </p:nvSpPr>
          <p:spPr>
            <a:xfrm>
              <a:off x="2052905" y="199398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97" name="Google Shape;3597;p71"/>
            <p:cNvSpPr/>
            <p:nvPr/>
          </p:nvSpPr>
          <p:spPr>
            <a:xfrm>
              <a:off x="2053326" y="1995175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0"/>
                  </a:moveTo>
                  <a:lnTo>
                    <a:pt x="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98" name="Google Shape;3598;p71"/>
            <p:cNvSpPr/>
            <p:nvPr/>
          </p:nvSpPr>
          <p:spPr>
            <a:xfrm>
              <a:off x="2053095" y="199460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99" name="Google Shape;3599;p71"/>
            <p:cNvSpPr/>
            <p:nvPr/>
          </p:nvSpPr>
          <p:spPr>
            <a:xfrm>
              <a:off x="2054277" y="1997497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00" name="Google Shape;3600;p71"/>
            <p:cNvSpPr/>
            <p:nvPr/>
          </p:nvSpPr>
          <p:spPr>
            <a:xfrm>
              <a:off x="2053992" y="1996927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01" name="Google Shape;3601;p71"/>
            <p:cNvSpPr/>
            <p:nvPr/>
          </p:nvSpPr>
          <p:spPr>
            <a:xfrm>
              <a:off x="2054467" y="199793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0"/>
                  </a:moveTo>
                  <a:lnTo>
                    <a:pt x="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02" name="Google Shape;3602;p71"/>
            <p:cNvSpPr/>
            <p:nvPr/>
          </p:nvSpPr>
          <p:spPr>
            <a:xfrm>
              <a:off x="2048004" y="196508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03" name="Google Shape;3603;p71"/>
            <p:cNvSpPr/>
            <p:nvPr/>
          </p:nvSpPr>
          <p:spPr>
            <a:xfrm>
              <a:off x="2047909" y="196489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04" name="Google Shape;3604;p71"/>
            <p:cNvSpPr/>
            <p:nvPr/>
          </p:nvSpPr>
          <p:spPr>
            <a:xfrm>
              <a:off x="2048343" y="1965563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05" name="Google Shape;3605;p71"/>
            <p:cNvSpPr/>
            <p:nvPr/>
          </p:nvSpPr>
          <p:spPr>
            <a:xfrm>
              <a:off x="2049620" y="1975691"/>
              <a:ext cx="679" cy="4521"/>
            </a:xfrm>
            <a:custGeom>
              <a:avLst/>
              <a:gdLst/>
              <a:ahLst/>
              <a:cxnLst/>
              <a:rect l="l" t="t" r="r" b="b"/>
              <a:pathLst>
                <a:path w="50" h="333" extrusionOk="0">
                  <a:moveTo>
                    <a:pt x="50" y="333"/>
                  </a:moveTo>
                  <a:lnTo>
                    <a:pt x="50" y="333"/>
                  </a:lnTo>
                  <a:cubicBezTo>
                    <a:pt x="15" y="224"/>
                    <a:pt x="1" y="112"/>
                    <a:pt x="4" y="0"/>
                  </a:cubicBezTo>
                  <a:cubicBezTo>
                    <a:pt x="1" y="112"/>
                    <a:pt x="15" y="224"/>
                    <a:pt x="50" y="33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06" name="Google Shape;3606;p71"/>
            <p:cNvSpPr/>
            <p:nvPr/>
          </p:nvSpPr>
          <p:spPr>
            <a:xfrm>
              <a:off x="2052376" y="1991849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0"/>
                  </a:moveTo>
                  <a:lnTo>
                    <a:pt x="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07" name="Google Shape;3607;p71"/>
            <p:cNvSpPr/>
            <p:nvPr/>
          </p:nvSpPr>
          <p:spPr>
            <a:xfrm>
              <a:off x="2047393" y="196347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08" name="Google Shape;3608;p71"/>
            <p:cNvSpPr/>
            <p:nvPr/>
          </p:nvSpPr>
          <p:spPr>
            <a:xfrm>
              <a:off x="2047773" y="196461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09" name="Google Shape;3609;p71"/>
            <p:cNvSpPr/>
            <p:nvPr/>
          </p:nvSpPr>
          <p:spPr>
            <a:xfrm>
              <a:off x="2047529" y="196394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10" name="Google Shape;3610;p71"/>
            <p:cNvSpPr/>
            <p:nvPr/>
          </p:nvSpPr>
          <p:spPr>
            <a:xfrm>
              <a:off x="2047678" y="196427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11" name="Google Shape;3611;p71"/>
            <p:cNvSpPr/>
            <p:nvPr/>
          </p:nvSpPr>
          <p:spPr>
            <a:xfrm>
              <a:off x="2052281" y="1991224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"/>
                  </a:moveTo>
                  <a:cubicBezTo>
                    <a:pt x="1" y="8"/>
                    <a:pt x="1" y="15"/>
                    <a:pt x="4" y="18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12" name="Google Shape;3612;p71"/>
            <p:cNvSpPr/>
            <p:nvPr/>
          </p:nvSpPr>
          <p:spPr>
            <a:xfrm>
              <a:off x="2048153" y="196531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13" name="Google Shape;3613;p71"/>
            <p:cNvSpPr/>
            <p:nvPr/>
          </p:nvSpPr>
          <p:spPr>
            <a:xfrm>
              <a:off x="2048438" y="1965658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14" name="Google Shape;3614;p71"/>
            <p:cNvSpPr/>
            <p:nvPr/>
          </p:nvSpPr>
          <p:spPr>
            <a:xfrm>
              <a:off x="2047298" y="1962942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15" name="Google Shape;3615;p71"/>
            <p:cNvSpPr/>
            <p:nvPr/>
          </p:nvSpPr>
          <p:spPr>
            <a:xfrm>
              <a:off x="2052661" y="199317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16" name="Google Shape;3616;p71"/>
            <p:cNvSpPr/>
            <p:nvPr/>
          </p:nvSpPr>
          <p:spPr>
            <a:xfrm>
              <a:off x="2048574" y="196575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17" name="Google Shape;3617;p71"/>
            <p:cNvSpPr/>
            <p:nvPr/>
          </p:nvSpPr>
          <p:spPr>
            <a:xfrm>
              <a:off x="2052525" y="199251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18" name="Google Shape;3618;p71"/>
            <p:cNvSpPr/>
            <p:nvPr/>
          </p:nvSpPr>
          <p:spPr>
            <a:xfrm>
              <a:off x="2047149" y="1962426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19" name="Google Shape;3619;p71"/>
            <p:cNvSpPr/>
            <p:nvPr/>
          </p:nvSpPr>
          <p:spPr>
            <a:xfrm>
              <a:off x="2052186" y="1990654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1" y="15"/>
                  </a:ln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20" name="Google Shape;3620;p71"/>
            <p:cNvSpPr/>
            <p:nvPr/>
          </p:nvSpPr>
          <p:spPr>
            <a:xfrm>
              <a:off x="2048248" y="1965468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21" name="Google Shape;3621;p71"/>
            <p:cNvSpPr/>
            <p:nvPr/>
          </p:nvSpPr>
          <p:spPr>
            <a:xfrm>
              <a:off x="2030082" y="1976927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22" name="Google Shape;3622;p71"/>
            <p:cNvSpPr/>
            <p:nvPr/>
          </p:nvSpPr>
          <p:spPr>
            <a:xfrm>
              <a:off x="2028520" y="200401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ubicBezTo>
                    <a:pt x="0" y="8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23" name="Google Shape;3623;p71"/>
            <p:cNvSpPr/>
            <p:nvPr/>
          </p:nvSpPr>
          <p:spPr>
            <a:xfrm>
              <a:off x="2029756" y="1975203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24" name="Google Shape;3624;p71"/>
            <p:cNvSpPr/>
            <p:nvPr/>
          </p:nvSpPr>
          <p:spPr>
            <a:xfrm>
              <a:off x="2028520" y="200296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ubicBezTo>
                    <a:pt x="0" y="4"/>
                    <a:pt x="0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25" name="Google Shape;3625;p71"/>
            <p:cNvSpPr/>
            <p:nvPr/>
          </p:nvSpPr>
          <p:spPr>
            <a:xfrm>
              <a:off x="2028561" y="200344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26" name="Google Shape;3626;p71"/>
            <p:cNvSpPr/>
            <p:nvPr/>
          </p:nvSpPr>
          <p:spPr>
            <a:xfrm>
              <a:off x="2028262" y="2002195"/>
              <a:ext cx="81" cy="122"/>
            </a:xfrm>
            <a:custGeom>
              <a:avLst/>
              <a:gdLst/>
              <a:ahLst/>
              <a:cxnLst/>
              <a:rect l="l" t="t" r="r" b="b"/>
              <a:pathLst>
                <a:path w="6" h="9" extrusionOk="0">
                  <a:moveTo>
                    <a:pt x="1" y="1"/>
                  </a:moveTo>
                  <a:cubicBezTo>
                    <a:pt x="1" y="1"/>
                    <a:pt x="5" y="6"/>
                    <a:pt x="5" y="8"/>
                  </a:cubicBezTo>
                  <a:cubicBezTo>
                    <a:pt x="5" y="5"/>
                    <a:pt x="5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27" name="Google Shape;3627;p71"/>
            <p:cNvSpPr/>
            <p:nvPr/>
          </p:nvSpPr>
          <p:spPr>
            <a:xfrm>
              <a:off x="2028425" y="200253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cubicBezTo>
                    <a:pt x="0" y="4"/>
                    <a:pt x="4" y="11"/>
                    <a:pt x="4" y="15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28" name="Google Shape;3628;p71"/>
            <p:cNvSpPr/>
            <p:nvPr/>
          </p:nvSpPr>
          <p:spPr>
            <a:xfrm>
              <a:off x="2030231" y="1977728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4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29" name="Google Shape;3629;p71"/>
            <p:cNvSpPr/>
            <p:nvPr/>
          </p:nvSpPr>
          <p:spPr>
            <a:xfrm>
              <a:off x="2030747" y="198153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30" name="Google Shape;3630;p71"/>
            <p:cNvSpPr/>
            <p:nvPr/>
          </p:nvSpPr>
          <p:spPr>
            <a:xfrm>
              <a:off x="2030652" y="1980539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31" name="Google Shape;3631;p71"/>
            <p:cNvSpPr/>
            <p:nvPr/>
          </p:nvSpPr>
          <p:spPr>
            <a:xfrm>
              <a:off x="2030557" y="1979914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32" name="Google Shape;3632;p71"/>
            <p:cNvSpPr/>
            <p:nvPr/>
          </p:nvSpPr>
          <p:spPr>
            <a:xfrm>
              <a:off x="2029281" y="197339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33" name="Google Shape;3633;p71"/>
            <p:cNvSpPr/>
            <p:nvPr/>
          </p:nvSpPr>
          <p:spPr>
            <a:xfrm>
              <a:off x="2030367" y="1978488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34" name="Google Shape;3634;p71"/>
            <p:cNvSpPr/>
            <p:nvPr/>
          </p:nvSpPr>
          <p:spPr>
            <a:xfrm>
              <a:off x="2029511" y="1974306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8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35" name="Google Shape;3635;p71"/>
            <p:cNvSpPr/>
            <p:nvPr/>
          </p:nvSpPr>
          <p:spPr>
            <a:xfrm>
              <a:off x="2030706" y="198110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ubicBezTo>
                    <a:pt x="0" y="4"/>
                    <a:pt x="0" y="7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36" name="Google Shape;3636;p71"/>
            <p:cNvSpPr/>
            <p:nvPr/>
          </p:nvSpPr>
          <p:spPr>
            <a:xfrm>
              <a:off x="2030462" y="1979249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37" name="Google Shape;3637;p71"/>
            <p:cNvSpPr/>
            <p:nvPr/>
          </p:nvSpPr>
          <p:spPr>
            <a:xfrm>
              <a:off x="2028425" y="2004666"/>
              <a:ext cx="54" cy="177"/>
            </a:xfrm>
            <a:custGeom>
              <a:avLst/>
              <a:gdLst/>
              <a:ahLst/>
              <a:cxnLst/>
              <a:rect l="l" t="t" r="r" b="b"/>
              <a:pathLst>
                <a:path w="4" h="13" extrusionOk="0">
                  <a:moveTo>
                    <a:pt x="1" y="1"/>
                  </a:moveTo>
                  <a:cubicBezTo>
                    <a:pt x="1" y="1"/>
                    <a:pt x="0" y="1"/>
                    <a:pt x="0" y="2"/>
                  </a:cubicBezTo>
                  <a:lnTo>
                    <a:pt x="0" y="12"/>
                  </a:lnTo>
                  <a:cubicBezTo>
                    <a:pt x="3" y="9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38" name="Google Shape;3638;p71"/>
            <p:cNvSpPr/>
            <p:nvPr/>
          </p:nvSpPr>
          <p:spPr>
            <a:xfrm>
              <a:off x="2028995" y="1972541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39" name="Google Shape;3639;p71"/>
            <p:cNvSpPr/>
            <p:nvPr/>
          </p:nvSpPr>
          <p:spPr>
            <a:xfrm>
              <a:off x="2029892" y="1976072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8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40" name="Google Shape;3640;p71"/>
            <p:cNvSpPr/>
            <p:nvPr/>
          </p:nvSpPr>
          <p:spPr>
            <a:xfrm>
              <a:off x="2028425" y="1970885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41" name="Google Shape;3641;p71"/>
            <p:cNvSpPr/>
            <p:nvPr/>
          </p:nvSpPr>
          <p:spPr>
            <a:xfrm>
              <a:off x="2025044" y="1994320"/>
              <a:ext cx="3055" cy="7563"/>
            </a:xfrm>
            <a:custGeom>
              <a:avLst/>
              <a:gdLst/>
              <a:ahLst/>
              <a:cxnLst/>
              <a:rect l="l" t="t" r="r" b="b"/>
              <a:pathLst>
                <a:path w="225" h="557" extrusionOk="0">
                  <a:moveTo>
                    <a:pt x="225" y="557"/>
                  </a:moveTo>
                  <a:cubicBezTo>
                    <a:pt x="151" y="459"/>
                    <a:pt x="1" y="67"/>
                    <a:pt x="8" y="0"/>
                  </a:cubicBezTo>
                  <a:cubicBezTo>
                    <a:pt x="1" y="67"/>
                    <a:pt x="151" y="459"/>
                    <a:pt x="225" y="5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42" name="Google Shape;3642;p71"/>
            <p:cNvSpPr/>
            <p:nvPr/>
          </p:nvSpPr>
          <p:spPr>
            <a:xfrm>
              <a:off x="2028710" y="1971686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7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43" name="Google Shape;3643;p71"/>
            <p:cNvSpPr/>
            <p:nvPr/>
          </p:nvSpPr>
          <p:spPr>
            <a:xfrm>
              <a:off x="1936777" y="1949351"/>
              <a:ext cx="53305" cy="39619"/>
            </a:xfrm>
            <a:custGeom>
              <a:avLst/>
              <a:gdLst/>
              <a:ahLst/>
              <a:cxnLst/>
              <a:rect l="l" t="t" r="r" b="b"/>
              <a:pathLst>
                <a:path w="3926" h="2918" extrusionOk="0">
                  <a:moveTo>
                    <a:pt x="750" y="1"/>
                  </a:moveTo>
                  <a:lnTo>
                    <a:pt x="747" y="71"/>
                  </a:lnTo>
                  <a:lnTo>
                    <a:pt x="736" y="67"/>
                  </a:lnTo>
                  <a:cubicBezTo>
                    <a:pt x="736" y="71"/>
                    <a:pt x="732" y="78"/>
                    <a:pt x="732" y="81"/>
                  </a:cubicBezTo>
                  <a:cubicBezTo>
                    <a:pt x="729" y="88"/>
                    <a:pt x="725" y="95"/>
                    <a:pt x="722" y="102"/>
                  </a:cubicBezTo>
                  <a:cubicBezTo>
                    <a:pt x="722" y="109"/>
                    <a:pt x="718" y="116"/>
                    <a:pt x="715" y="120"/>
                  </a:cubicBezTo>
                  <a:cubicBezTo>
                    <a:pt x="711" y="127"/>
                    <a:pt x="708" y="130"/>
                    <a:pt x="704" y="137"/>
                  </a:cubicBezTo>
                  <a:cubicBezTo>
                    <a:pt x="701" y="144"/>
                    <a:pt x="697" y="148"/>
                    <a:pt x="694" y="155"/>
                  </a:cubicBezTo>
                  <a:cubicBezTo>
                    <a:pt x="690" y="158"/>
                    <a:pt x="687" y="165"/>
                    <a:pt x="683" y="169"/>
                  </a:cubicBezTo>
                  <a:cubicBezTo>
                    <a:pt x="680" y="172"/>
                    <a:pt x="676" y="179"/>
                    <a:pt x="669" y="183"/>
                  </a:cubicBezTo>
                  <a:cubicBezTo>
                    <a:pt x="666" y="190"/>
                    <a:pt x="662" y="193"/>
                    <a:pt x="659" y="197"/>
                  </a:cubicBezTo>
                  <a:cubicBezTo>
                    <a:pt x="652" y="200"/>
                    <a:pt x="645" y="207"/>
                    <a:pt x="638" y="211"/>
                  </a:cubicBezTo>
                  <a:lnTo>
                    <a:pt x="627" y="218"/>
                  </a:lnTo>
                  <a:cubicBezTo>
                    <a:pt x="617" y="225"/>
                    <a:pt x="603" y="232"/>
                    <a:pt x="592" y="235"/>
                  </a:cubicBezTo>
                  <a:lnTo>
                    <a:pt x="582" y="239"/>
                  </a:lnTo>
                  <a:cubicBezTo>
                    <a:pt x="592" y="270"/>
                    <a:pt x="610" y="298"/>
                    <a:pt x="627" y="326"/>
                  </a:cubicBezTo>
                  <a:cubicBezTo>
                    <a:pt x="652" y="354"/>
                    <a:pt x="666" y="393"/>
                    <a:pt x="669" y="428"/>
                  </a:cubicBezTo>
                  <a:cubicBezTo>
                    <a:pt x="666" y="480"/>
                    <a:pt x="638" y="522"/>
                    <a:pt x="592" y="547"/>
                  </a:cubicBezTo>
                  <a:cubicBezTo>
                    <a:pt x="554" y="574"/>
                    <a:pt x="509" y="588"/>
                    <a:pt x="463" y="588"/>
                  </a:cubicBezTo>
                  <a:cubicBezTo>
                    <a:pt x="438" y="588"/>
                    <a:pt x="413" y="583"/>
                    <a:pt x="389" y="575"/>
                  </a:cubicBezTo>
                  <a:cubicBezTo>
                    <a:pt x="337" y="575"/>
                    <a:pt x="179" y="697"/>
                    <a:pt x="102" y="757"/>
                  </a:cubicBezTo>
                  <a:cubicBezTo>
                    <a:pt x="71" y="785"/>
                    <a:pt x="39" y="809"/>
                    <a:pt x="11" y="827"/>
                  </a:cubicBezTo>
                  <a:lnTo>
                    <a:pt x="1" y="834"/>
                  </a:lnTo>
                  <a:cubicBezTo>
                    <a:pt x="53" y="890"/>
                    <a:pt x="99" y="956"/>
                    <a:pt x="137" y="1026"/>
                  </a:cubicBezTo>
                  <a:cubicBezTo>
                    <a:pt x="183" y="1121"/>
                    <a:pt x="249" y="1201"/>
                    <a:pt x="333" y="1264"/>
                  </a:cubicBezTo>
                  <a:cubicBezTo>
                    <a:pt x="540" y="1415"/>
                    <a:pt x="771" y="1600"/>
                    <a:pt x="932" y="1884"/>
                  </a:cubicBezTo>
                  <a:lnTo>
                    <a:pt x="957" y="1863"/>
                  </a:lnTo>
                  <a:lnTo>
                    <a:pt x="974" y="1845"/>
                  </a:lnTo>
                  <a:lnTo>
                    <a:pt x="1009" y="1814"/>
                  </a:lnTo>
                  <a:lnTo>
                    <a:pt x="1027" y="1800"/>
                  </a:lnTo>
                  <a:lnTo>
                    <a:pt x="1051" y="1775"/>
                  </a:lnTo>
                  <a:lnTo>
                    <a:pt x="1069" y="1761"/>
                  </a:lnTo>
                  <a:lnTo>
                    <a:pt x="1083" y="1744"/>
                  </a:lnTo>
                  <a:lnTo>
                    <a:pt x="1097" y="1730"/>
                  </a:lnTo>
                  <a:lnTo>
                    <a:pt x="1111" y="1716"/>
                  </a:lnTo>
                  <a:lnTo>
                    <a:pt x="1125" y="1702"/>
                  </a:lnTo>
                  <a:lnTo>
                    <a:pt x="1135" y="1691"/>
                  </a:lnTo>
                  <a:lnTo>
                    <a:pt x="1146" y="1681"/>
                  </a:lnTo>
                  <a:lnTo>
                    <a:pt x="1156" y="1670"/>
                  </a:lnTo>
                  <a:lnTo>
                    <a:pt x="1163" y="1660"/>
                  </a:lnTo>
                  <a:lnTo>
                    <a:pt x="1174" y="1649"/>
                  </a:lnTo>
                  <a:lnTo>
                    <a:pt x="1181" y="1639"/>
                  </a:lnTo>
                  <a:lnTo>
                    <a:pt x="1184" y="1632"/>
                  </a:lnTo>
                  <a:lnTo>
                    <a:pt x="1191" y="1625"/>
                  </a:lnTo>
                  <a:lnTo>
                    <a:pt x="1195" y="1618"/>
                  </a:lnTo>
                  <a:lnTo>
                    <a:pt x="1202" y="1611"/>
                  </a:lnTo>
                  <a:lnTo>
                    <a:pt x="1205" y="1607"/>
                  </a:lnTo>
                  <a:lnTo>
                    <a:pt x="1209" y="1600"/>
                  </a:lnTo>
                  <a:lnTo>
                    <a:pt x="1209" y="1597"/>
                  </a:lnTo>
                  <a:lnTo>
                    <a:pt x="1212" y="1590"/>
                  </a:lnTo>
                  <a:lnTo>
                    <a:pt x="1212" y="1583"/>
                  </a:lnTo>
                  <a:cubicBezTo>
                    <a:pt x="1216" y="1579"/>
                    <a:pt x="1216" y="1576"/>
                    <a:pt x="1216" y="1572"/>
                  </a:cubicBezTo>
                  <a:cubicBezTo>
                    <a:pt x="1216" y="1527"/>
                    <a:pt x="1237" y="1481"/>
                    <a:pt x="1275" y="1453"/>
                  </a:cubicBezTo>
                  <a:cubicBezTo>
                    <a:pt x="1303" y="1432"/>
                    <a:pt x="1335" y="1424"/>
                    <a:pt x="1368" y="1424"/>
                  </a:cubicBezTo>
                  <a:cubicBezTo>
                    <a:pt x="1406" y="1424"/>
                    <a:pt x="1446" y="1434"/>
                    <a:pt x="1489" y="1443"/>
                  </a:cubicBezTo>
                  <a:lnTo>
                    <a:pt x="1548" y="1453"/>
                  </a:lnTo>
                  <a:cubicBezTo>
                    <a:pt x="1557" y="1455"/>
                    <a:pt x="1567" y="1456"/>
                    <a:pt x="1577" y="1456"/>
                  </a:cubicBezTo>
                  <a:cubicBezTo>
                    <a:pt x="1628" y="1456"/>
                    <a:pt x="1690" y="1435"/>
                    <a:pt x="1751" y="1415"/>
                  </a:cubicBezTo>
                  <a:cubicBezTo>
                    <a:pt x="1814" y="1390"/>
                    <a:pt x="1881" y="1373"/>
                    <a:pt x="1947" y="1369"/>
                  </a:cubicBezTo>
                  <a:cubicBezTo>
                    <a:pt x="2119" y="1369"/>
                    <a:pt x="2448" y="1838"/>
                    <a:pt x="2448" y="1982"/>
                  </a:cubicBezTo>
                  <a:lnTo>
                    <a:pt x="2448" y="2021"/>
                  </a:lnTo>
                  <a:lnTo>
                    <a:pt x="2448" y="2035"/>
                  </a:lnTo>
                  <a:lnTo>
                    <a:pt x="2448" y="2059"/>
                  </a:lnTo>
                  <a:lnTo>
                    <a:pt x="2448" y="2077"/>
                  </a:lnTo>
                  <a:lnTo>
                    <a:pt x="2448" y="2094"/>
                  </a:lnTo>
                  <a:cubicBezTo>
                    <a:pt x="2448" y="2101"/>
                    <a:pt x="2448" y="2108"/>
                    <a:pt x="2451" y="2115"/>
                  </a:cubicBezTo>
                  <a:cubicBezTo>
                    <a:pt x="2455" y="2122"/>
                    <a:pt x="2451" y="2126"/>
                    <a:pt x="2455" y="2133"/>
                  </a:cubicBezTo>
                  <a:cubicBezTo>
                    <a:pt x="2458" y="2140"/>
                    <a:pt x="2458" y="2147"/>
                    <a:pt x="2458" y="2154"/>
                  </a:cubicBezTo>
                  <a:cubicBezTo>
                    <a:pt x="2462" y="2161"/>
                    <a:pt x="2458" y="2164"/>
                    <a:pt x="2462" y="2168"/>
                  </a:cubicBezTo>
                  <a:cubicBezTo>
                    <a:pt x="2465" y="2175"/>
                    <a:pt x="2465" y="2182"/>
                    <a:pt x="2469" y="2189"/>
                  </a:cubicBezTo>
                  <a:cubicBezTo>
                    <a:pt x="2472" y="2196"/>
                    <a:pt x="2472" y="2199"/>
                    <a:pt x="2472" y="2206"/>
                  </a:cubicBezTo>
                  <a:cubicBezTo>
                    <a:pt x="2476" y="2210"/>
                    <a:pt x="2479" y="2220"/>
                    <a:pt x="2483" y="2224"/>
                  </a:cubicBezTo>
                  <a:cubicBezTo>
                    <a:pt x="2486" y="2231"/>
                    <a:pt x="2486" y="2234"/>
                    <a:pt x="2486" y="2241"/>
                  </a:cubicBezTo>
                  <a:cubicBezTo>
                    <a:pt x="2490" y="2245"/>
                    <a:pt x="2493" y="2252"/>
                    <a:pt x="2497" y="2259"/>
                  </a:cubicBezTo>
                  <a:cubicBezTo>
                    <a:pt x="2500" y="2266"/>
                    <a:pt x="2504" y="2269"/>
                    <a:pt x="2507" y="2273"/>
                  </a:cubicBezTo>
                  <a:lnTo>
                    <a:pt x="2577" y="2259"/>
                  </a:lnTo>
                  <a:lnTo>
                    <a:pt x="2584" y="2259"/>
                  </a:lnTo>
                  <a:cubicBezTo>
                    <a:pt x="2640" y="2248"/>
                    <a:pt x="2696" y="2238"/>
                    <a:pt x="2742" y="2231"/>
                  </a:cubicBezTo>
                  <a:lnTo>
                    <a:pt x="2745" y="2231"/>
                  </a:lnTo>
                  <a:lnTo>
                    <a:pt x="2784" y="2224"/>
                  </a:lnTo>
                  <a:lnTo>
                    <a:pt x="2791" y="2224"/>
                  </a:lnTo>
                  <a:lnTo>
                    <a:pt x="2823" y="2220"/>
                  </a:lnTo>
                  <a:lnTo>
                    <a:pt x="2830" y="2220"/>
                  </a:lnTo>
                  <a:lnTo>
                    <a:pt x="2854" y="2217"/>
                  </a:lnTo>
                  <a:lnTo>
                    <a:pt x="2879" y="2217"/>
                  </a:lnTo>
                  <a:cubicBezTo>
                    <a:pt x="2910" y="2217"/>
                    <a:pt x="2942" y="2234"/>
                    <a:pt x="2963" y="2259"/>
                  </a:cubicBezTo>
                  <a:cubicBezTo>
                    <a:pt x="3033" y="2343"/>
                    <a:pt x="3120" y="2584"/>
                    <a:pt x="3099" y="2756"/>
                  </a:cubicBezTo>
                  <a:cubicBezTo>
                    <a:pt x="3089" y="2822"/>
                    <a:pt x="3127" y="2885"/>
                    <a:pt x="3187" y="2913"/>
                  </a:cubicBezTo>
                  <a:cubicBezTo>
                    <a:pt x="3196" y="2917"/>
                    <a:pt x="3204" y="2918"/>
                    <a:pt x="3210" y="2918"/>
                  </a:cubicBezTo>
                  <a:cubicBezTo>
                    <a:pt x="3231" y="2918"/>
                    <a:pt x="3240" y="2905"/>
                    <a:pt x="3243" y="2899"/>
                  </a:cubicBezTo>
                  <a:cubicBezTo>
                    <a:pt x="3342" y="2758"/>
                    <a:pt x="3406" y="2670"/>
                    <a:pt x="3479" y="2670"/>
                  </a:cubicBezTo>
                  <a:cubicBezTo>
                    <a:pt x="3485" y="2670"/>
                    <a:pt x="3492" y="2670"/>
                    <a:pt x="3498" y="2672"/>
                  </a:cubicBezTo>
                  <a:cubicBezTo>
                    <a:pt x="3540" y="2679"/>
                    <a:pt x="3568" y="2710"/>
                    <a:pt x="3575" y="2752"/>
                  </a:cubicBezTo>
                  <a:lnTo>
                    <a:pt x="3579" y="2756"/>
                  </a:lnTo>
                  <a:lnTo>
                    <a:pt x="3582" y="2756"/>
                  </a:lnTo>
                  <a:lnTo>
                    <a:pt x="3589" y="2759"/>
                  </a:lnTo>
                  <a:cubicBezTo>
                    <a:pt x="3607" y="2738"/>
                    <a:pt x="3628" y="2717"/>
                    <a:pt x="3649" y="2700"/>
                  </a:cubicBezTo>
                  <a:cubicBezTo>
                    <a:pt x="3670" y="2682"/>
                    <a:pt x="3691" y="2665"/>
                    <a:pt x="3708" y="2644"/>
                  </a:cubicBezTo>
                  <a:cubicBezTo>
                    <a:pt x="3715" y="2630"/>
                    <a:pt x="3708" y="2609"/>
                    <a:pt x="3680" y="2556"/>
                  </a:cubicBezTo>
                  <a:cubicBezTo>
                    <a:pt x="3649" y="2497"/>
                    <a:pt x="3607" y="2416"/>
                    <a:pt x="3652" y="2325"/>
                  </a:cubicBezTo>
                  <a:cubicBezTo>
                    <a:pt x="3685" y="2261"/>
                    <a:pt x="3731" y="2245"/>
                    <a:pt x="3772" y="2245"/>
                  </a:cubicBezTo>
                  <a:cubicBezTo>
                    <a:pt x="3807" y="2245"/>
                    <a:pt x="3838" y="2256"/>
                    <a:pt x="3859" y="2262"/>
                  </a:cubicBezTo>
                  <a:cubicBezTo>
                    <a:pt x="3887" y="2273"/>
                    <a:pt x="3900" y="2277"/>
                    <a:pt x="3908" y="2277"/>
                  </a:cubicBezTo>
                  <a:cubicBezTo>
                    <a:pt x="3913" y="2277"/>
                    <a:pt x="3916" y="2275"/>
                    <a:pt x="3918" y="2273"/>
                  </a:cubicBezTo>
                  <a:cubicBezTo>
                    <a:pt x="3925" y="2262"/>
                    <a:pt x="3880" y="2171"/>
                    <a:pt x="3862" y="2143"/>
                  </a:cubicBezTo>
                  <a:cubicBezTo>
                    <a:pt x="3824" y="2077"/>
                    <a:pt x="3785" y="2017"/>
                    <a:pt x="3806" y="1958"/>
                  </a:cubicBezTo>
                  <a:cubicBezTo>
                    <a:pt x="3827" y="1891"/>
                    <a:pt x="3799" y="1817"/>
                    <a:pt x="3740" y="1782"/>
                  </a:cubicBezTo>
                  <a:cubicBezTo>
                    <a:pt x="3733" y="1779"/>
                    <a:pt x="3726" y="1772"/>
                    <a:pt x="3719" y="1768"/>
                  </a:cubicBezTo>
                  <a:lnTo>
                    <a:pt x="3712" y="1761"/>
                  </a:lnTo>
                  <a:cubicBezTo>
                    <a:pt x="3708" y="1758"/>
                    <a:pt x="3701" y="1754"/>
                    <a:pt x="3698" y="1751"/>
                  </a:cubicBezTo>
                  <a:cubicBezTo>
                    <a:pt x="3698" y="1747"/>
                    <a:pt x="3694" y="1744"/>
                    <a:pt x="3694" y="1740"/>
                  </a:cubicBezTo>
                  <a:cubicBezTo>
                    <a:pt x="3691" y="1737"/>
                    <a:pt x="3687" y="1733"/>
                    <a:pt x="3684" y="1730"/>
                  </a:cubicBezTo>
                  <a:cubicBezTo>
                    <a:pt x="3684" y="1726"/>
                    <a:pt x="3680" y="1723"/>
                    <a:pt x="3680" y="1719"/>
                  </a:cubicBezTo>
                  <a:cubicBezTo>
                    <a:pt x="3677" y="1716"/>
                    <a:pt x="3677" y="1709"/>
                    <a:pt x="3673" y="1705"/>
                  </a:cubicBezTo>
                  <a:cubicBezTo>
                    <a:pt x="3670" y="1702"/>
                    <a:pt x="3670" y="1698"/>
                    <a:pt x="3670" y="1695"/>
                  </a:cubicBezTo>
                  <a:cubicBezTo>
                    <a:pt x="3666" y="1691"/>
                    <a:pt x="3666" y="1684"/>
                    <a:pt x="3666" y="1681"/>
                  </a:cubicBezTo>
                  <a:cubicBezTo>
                    <a:pt x="3663" y="1674"/>
                    <a:pt x="3666" y="1670"/>
                    <a:pt x="3663" y="1667"/>
                  </a:cubicBezTo>
                  <a:cubicBezTo>
                    <a:pt x="3659" y="1663"/>
                    <a:pt x="3663" y="1656"/>
                    <a:pt x="3659" y="1653"/>
                  </a:cubicBezTo>
                  <a:cubicBezTo>
                    <a:pt x="3656" y="1646"/>
                    <a:pt x="3659" y="1642"/>
                    <a:pt x="3659" y="1639"/>
                  </a:cubicBezTo>
                  <a:lnTo>
                    <a:pt x="3659" y="1621"/>
                  </a:lnTo>
                  <a:lnTo>
                    <a:pt x="3659" y="1607"/>
                  </a:lnTo>
                  <a:lnTo>
                    <a:pt x="3659" y="1590"/>
                  </a:lnTo>
                  <a:lnTo>
                    <a:pt x="3659" y="1576"/>
                  </a:lnTo>
                  <a:lnTo>
                    <a:pt x="3659" y="1558"/>
                  </a:lnTo>
                  <a:lnTo>
                    <a:pt x="3659" y="1541"/>
                  </a:lnTo>
                  <a:lnTo>
                    <a:pt x="3659" y="1523"/>
                  </a:lnTo>
                  <a:lnTo>
                    <a:pt x="3659" y="1506"/>
                  </a:lnTo>
                  <a:cubicBezTo>
                    <a:pt x="3659" y="1502"/>
                    <a:pt x="3659" y="1495"/>
                    <a:pt x="3663" y="1488"/>
                  </a:cubicBezTo>
                  <a:lnTo>
                    <a:pt x="3663" y="1471"/>
                  </a:lnTo>
                  <a:lnTo>
                    <a:pt x="3666" y="1453"/>
                  </a:lnTo>
                  <a:lnTo>
                    <a:pt x="3670" y="1432"/>
                  </a:lnTo>
                  <a:lnTo>
                    <a:pt x="3673" y="1415"/>
                  </a:lnTo>
                  <a:lnTo>
                    <a:pt x="3677" y="1397"/>
                  </a:lnTo>
                  <a:lnTo>
                    <a:pt x="3680" y="1376"/>
                  </a:lnTo>
                  <a:lnTo>
                    <a:pt x="3684" y="1359"/>
                  </a:lnTo>
                  <a:lnTo>
                    <a:pt x="3691" y="1338"/>
                  </a:lnTo>
                  <a:lnTo>
                    <a:pt x="3694" y="1320"/>
                  </a:lnTo>
                  <a:lnTo>
                    <a:pt x="3694" y="1313"/>
                  </a:lnTo>
                  <a:cubicBezTo>
                    <a:pt x="3673" y="1292"/>
                    <a:pt x="3656" y="1271"/>
                    <a:pt x="3638" y="1250"/>
                  </a:cubicBezTo>
                  <a:cubicBezTo>
                    <a:pt x="3610" y="1194"/>
                    <a:pt x="3593" y="1131"/>
                    <a:pt x="3589" y="1068"/>
                  </a:cubicBezTo>
                  <a:cubicBezTo>
                    <a:pt x="3586" y="1037"/>
                    <a:pt x="3579" y="1002"/>
                    <a:pt x="3565" y="970"/>
                  </a:cubicBezTo>
                  <a:cubicBezTo>
                    <a:pt x="3562" y="970"/>
                    <a:pt x="3560" y="970"/>
                    <a:pt x="3558" y="970"/>
                  </a:cubicBezTo>
                  <a:cubicBezTo>
                    <a:pt x="3490" y="970"/>
                    <a:pt x="3431" y="922"/>
                    <a:pt x="3421" y="851"/>
                  </a:cubicBezTo>
                  <a:cubicBezTo>
                    <a:pt x="3421" y="844"/>
                    <a:pt x="3421" y="837"/>
                    <a:pt x="3421" y="830"/>
                  </a:cubicBezTo>
                  <a:cubicBezTo>
                    <a:pt x="3421" y="774"/>
                    <a:pt x="3446" y="718"/>
                    <a:pt x="3488" y="683"/>
                  </a:cubicBezTo>
                  <a:lnTo>
                    <a:pt x="3470" y="666"/>
                  </a:lnTo>
                  <a:cubicBezTo>
                    <a:pt x="3397" y="613"/>
                    <a:pt x="3306" y="543"/>
                    <a:pt x="3306" y="452"/>
                  </a:cubicBezTo>
                  <a:cubicBezTo>
                    <a:pt x="3306" y="372"/>
                    <a:pt x="3201" y="169"/>
                    <a:pt x="3152" y="120"/>
                  </a:cubicBezTo>
                  <a:cubicBezTo>
                    <a:pt x="3110" y="151"/>
                    <a:pt x="3071" y="183"/>
                    <a:pt x="3033" y="221"/>
                  </a:cubicBezTo>
                  <a:cubicBezTo>
                    <a:pt x="2921" y="326"/>
                    <a:pt x="2844" y="389"/>
                    <a:pt x="2773" y="389"/>
                  </a:cubicBezTo>
                  <a:cubicBezTo>
                    <a:pt x="2721" y="382"/>
                    <a:pt x="2668" y="365"/>
                    <a:pt x="2623" y="340"/>
                  </a:cubicBezTo>
                  <a:cubicBezTo>
                    <a:pt x="2581" y="319"/>
                    <a:pt x="2523" y="293"/>
                    <a:pt x="2492" y="293"/>
                  </a:cubicBezTo>
                  <a:cubicBezTo>
                    <a:pt x="2487" y="293"/>
                    <a:pt x="2483" y="293"/>
                    <a:pt x="2479" y="295"/>
                  </a:cubicBezTo>
                  <a:cubicBezTo>
                    <a:pt x="2472" y="298"/>
                    <a:pt x="2465" y="309"/>
                    <a:pt x="2462" y="316"/>
                  </a:cubicBezTo>
                  <a:cubicBezTo>
                    <a:pt x="2448" y="354"/>
                    <a:pt x="2420" y="386"/>
                    <a:pt x="2381" y="403"/>
                  </a:cubicBezTo>
                  <a:cubicBezTo>
                    <a:pt x="2363" y="410"/>
                    <a:pt x="2345" y="413"/>
                    <a:pt x="2326" y="413"/>
                  </a:cubicBezTo>
                  <a:cubicBezTo>
                    <a:pt x="2293" y="413"/>
                    <a:pt x="2260" y="403"/>
                    <a:pt x="2231" y="386"/>
                  </a:cubicBezTo>
                  <a:cubicBezTo>
                    <a:pt x="2196" y="371"/>
                    <a:pt x="2178" y="365"/>
                    <a:pt x="2167" y="365"/>
                  </a:cubicBezTo>
                  <a:cubicBezTo>
                    <a:pt x="2156" y="365"/>
                    <a:pt x="2152" y="370"/>
                    <a:pt x="2147" y="379"/>
                  </a:cubicBezTo>
                  <a:cubicBezTo>
                    <a:pt x="2125" y="416"/>
                    <a:pt x="2081" y="439"/>
                    <a:pt x="2038" y="439"/>
                  </a:cubicBezTo>
                  <a:cubicBezTo>
                    <a:pt x="2032" y="439"/>
                    <a:pt x="2026" y="439"/>
                    <a:pt x="2021" y="438"/>
                  </a:cubicBezTo>
                  <a:cubicBezTo>
                    <a:pt x="1926" y="417"/>
                    <a:pt x="1884" y="270"/>
                    <a:pt x="1870" y="211"/>
                  </a:cubicBezTo>
                  <a:lnTo>
                    <a:pt x="1870" y="200"/>
                  </a:lnTo>
                  <a:lnTo>
                    <a:pt x="1870" y="197"/>
                  </a:lnTo>
                  <a:lnTo>
                    <a:pt x="1863" y="197"/>
                  </a:lnTo>
                  <a:lnTo>
                    <a:pt x="1835" y="204"/>
                  </a:lnTo>
                  <a:lnTo>
                    <a:pt x="1814" y="211"/>
                  </a:lnTo>
                  <a:lnTo>
                    <a:pt x="1776" y="218"/>
                  </a:lnTo>
                  <a:lnTo>
                    <a:pt x="1744" y="221"/>
                  </a:lnTo>
                  <a:lnTo>
                    <a:pt x="1716" y="228"/>
                  </a:lnTo>
                  <a:lnTo>
                    <a:pt x="1688" y="228"/>
                  </a:lnTo>
                  <a:lnTo>
                    <a:pt x="1664" y="232"/>
                  </a:lnTo>
                  <a:lnTo>
                    <a:pt x="1636" y="235"/>
                  </a:lnTo>
                  <a:lnTo>
                    <a:pt x="1447" y="235"/>
                  </a:lnTo>
                  <a:lnTo>
                    <a:pt x="1398" y="232"/>
                  </a:lnTo>
                  <a:lnTo>
                    <a:pt x="1384" y="232"/>
                  </a:lnTo>
                  <a:cubicBezTo>
                    <a:pt x="1342" y="228"/>
                    <a:pt x="1303" y="225"/>
                    <a:pt x="1268" y="218"/>
                  </a:cubicBezTo>
                  <a:lnTo>
                    <a:pt x="1254" y="218"/>
                  </a:lnTo>
                  <a:lnTo>
                    <a:pt x="1216" y="211"/>
                  </a:lnTo>
                  <a:lnTo>
                    <a:pt x="1202" y="207"/>
                  </a:lnTo>
                  <a:lnTo>
                    <a:pt x="1170" y="200"/>
                  </a:lnTo>
                  <a:lnTo>
                    <a:pt x="1156" y="197"/>
                  </a:lnTo>
                  <a:lnTo>
                    <a:pt x="1128" y="186"/>
                  </a:lnTo>
                  <a:lnTo>
                    <a:pt x="1118" y="183"/>
                  </a:lnTo>
                  <a:cubicBezTo>
                    <a:pt x="1107" y="179"/>
                    <a:pt x="1097" y="172"/>
                    <a:pt x="1086" y="169"/>
                  </a:cubicBezTo>
                  <a:cubicBezTo>
                    <a:pt x="1055" y="155"/>
                    <a:pt x="1030" y="130"/>
                    <a:pt x="1016" y="99"/>
                  </a:cubicBezTo>
                  <a:cubicBezTo>
                    <a:pt x="1013" y="95"/>
                    <a:pt x="1009" y="92"/>
                    <a:pt x="1002" y="88"/>
                  </a:cubicBezTo>
                  <a:cubicBezTo>
                    <a:pt x="925" y="46"/>
                    <a:pt x="838" y="18"/>
                    <a:pt x="7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44" name="Google Shape;3644;p71"/>
            <p:cNvSpPr/>
            <p:nvPr/>
          </p:nvSpPr>
          <p:spPr>
            <a:xfrm>
              <a:off x="1956464" y="195258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45" name="Google Shape;3645;p71"/>
            <p:cNvSpPr/>
            <p:nvPr/>
          </p:nvSpPr>
          <p:spPr>
            <a:xfrm>
              <a:off x="1957510" y="195258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46" name="Google Shape;3646;p71"/>
            <p:cNvSpPr/>
            <p:nvPr/>
          </p:nvSpPr>
          <p:spPr>
            <a:xfrm>
              <a:off x="1953898" y="1952352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47" name="Google Shape;3647;p71"/>
            <p:cNvSpPr/>
            <p:nvPr/>
          </p:nvSpPr>
          <p:spPr>
            <a:xfrm>
              <a:off x="1953138" y="1952162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48" name="Google Shape;3648;p71"/>
            <p:cNvSpPr/>
            <p:nvPr/>
          </p:nvSpPr>
          <p:spPr>
            <a:xfrm>
              <a:off x="1951997" y="1951822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49" name="Google Shape;3649;p71"/>
            <p:cNvSpPr/>
            <p:nvPr/>
          </p:nvSpPr>
          <p:spPr>
            <a:xfrm>
              <a:off x="1952513" y="195201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50" name="Google Shape;3650;p71"/>
            <p:cNvSpPr/>
            <p:nvPr/>
          </p:nvSpPr>
          <p:spPr>
            <a:xfrm>
              <a:off x="1955650" y="195254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51" name="Google Shape;3651;p71"/>
            <p:cNvSpPr/>
            <p:nvPr/>
          </p:nvSpPr>
          <p:spPr>
            <a:xfrm>
              <a:off x="1958026" y="1952582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52" name="Google Shape;3652;p71"/>
            <p:cNvSpPr/>
            <p:nvPr/>
          </p:nvSpPr>
          <p:spPr>
            <a:xfrm>
              <a:off x="1958745" y="1952542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53" name="Google Shape;3653;p71"/>
            <p:cNvSpPr/>
            <p:nvPr/>
          </p:nvSpPr>
          <p:spPr>
            <a:xfrm>
              <a:off x="1960972" y="1952202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39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54" name="Google Shape;3654;p71"/>
            <p:cNvSpPr/>
            <p:nvPr/>
          </p:nvSpPr>
          <p:spPr>
            <a:xfrm>
              <a:off x="1959451" y="1952487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55" name="Google Shape;3655;p71"/>
            <p:cNvSpPr/>
            <p:nvPr/>
          </p:nvSpPr>
          <p:spPr>
            <a:xfrm>
              <a:off x="1960171" y="1952392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8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56" name="Google Shape;3656;p71"/>
            <p:cNvSpPr/>
            <p:nvPr/>
          </p:nvSpPr>
          <p:spPr>
            <a:xfrm>
              <a:off x="1961732" y="1952067"/>
              <a:ext cx="448" cy="109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32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57" name="Google Shape;3657;p71"/>
            <p:cNvSpPr/>
            <p:nvPr/>
          </p:nvSpPr>
          <p:spPr>
            <a:xfrm>
              <a:off x="1946865" y="1949351"/>
              <a:ext cx="190" cy="964"/>
            </a:xfrm>
            <a:custGeom>
              <a:avLst/>
              <a:gdLst/>
              <a:ahLst/>
              <a:cxnLst/>
              <a:rect l="l" t="t" r="r" b="b"/>
              <a:pathLst>
                <a:path w="14" h="71" extrusionOk="0">
                  <a:moveTo>
                    <a:pt x="14" y="1"/>
                  </a:moveTo>
                  <a:lnTo>
                    <a:pt x="14" y="3"/>
                  </a:lnTo>
                  <a:lnTo>
                    <a:pt x="14" y="3"/>
                  </a:lnTo>
                  <a:cubicBezTo>
                    <a:pt x="14" y="2"/>
                    <a:pt x="14" y="1"/>
                    <a:pt x="14" y="1"/>
                  </a:cubicBezTo>
                  <a:close/>
                  <a:moveTo>
                    <a:pt x="14" y="3"/>
                  </a:moveTo>
                  <a:lnTo>
                    <a:pt x="14" y="3"/>
                  </a:lnTo>
                  <a:cubicBezTo>
                    <a:pt x="13" y="8"/>
                    <a:pt x="11" y="12"/>
                    <a:pt x="11" y="18"/>
                  </a:cubicBezTo>
                  <a:lnTo>
                    <a:pt x="11" y="25"/>
                  </a:lnTo>
                  <a:cubicBezTo>
                    <a:pt x="7" y="39"/>
                    <a:pt x="4" y="53"/>
                    <a:pt x="0" y="64"/>
                  </a:cubicBezTo>
                  <a:lnTo>
                    <a:pt x="11" y="71"/>
                  </a:lnTo>
                  <a:lnTo>
                    <a:pt x="14" y="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58" name="Google Shape;3658;p71"/>
            <p:cNvSpPr/>
            <p:nvPr/>
          </p:nvSpPr>
          <p:spPr>
            <a:xfrm>
              <a:off x="1946756" y="195026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0"/>
                  </a:moveTo>
                  <a:lnTo>
                    <a:pt x="8" y="0"/>
                  </a:lnTo>
                  <a:cubicBezTo>
                    <a:pt x="5" y="4"/>
                    <a:pt x="1" y="11"/>
                    <a:pt x="1" y="14"/>
                  </a:cubicBezTo>
                  <a:cubicBezTo>
                    <a:pt x="5" y="11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59" name="Google Shape;3659;p71"/>
            <p:cNvSpPr/>
            <p:nvPr/>
          </p:nvSpPr>
          <p:spPr>
            <a:xfrm>
              <a:off x="1946281" y="1951211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18"/>
                  </a:moveTo>
                  <a:cubicBezTo>
                    <a:pt x="4" y="11"/>
                    <a:pt x="8" y="7"/>
                    <a:pt x="11" y="0"/>
                  </a:cubicBezTo>
                  <a:cubicBezTo>
                    <a:pt x="8" y="7"/>
                    <a:pt x="4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60" name="Google Shape;3660;p71"/>
            <p:cNvSpPr/>
            <p:nvPr/>
          </p:nvSpPr>
          <p:spPr>
            <a:xfrm>
              <a:off x="1936831" y="196066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61" name="Google Shape;3661;p71"/>
            <p:cNvSpPr/>
            <p:nvPr/>
          </p:nvSpPr>
          <p:spPr>
            <a:xfrm>
              <a:off x="1945521" y="1952012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5"/>
                  </a:moveTo>
                  <a:cubicBezTo>
                    <a:pt x="8" y="8"/>
                    <a:pt x="11" y="4"/>
                    <a:pt x="18" y="1"/>
                  </a:cubicBezTo>
                  <a:cubicBezTo>
                    <a:pt x="11" y="4"/>
                    <a:pt x="8" y="8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62" name="Google Shape;3662;p71"/>
            <p:cNvSpPr/>
            <p:nvPr/>
          </p:nvSpPr>
          <p:spPr>
            <a:xfrm>
              <a:off x="1944856" y="1952297"/>
              <a:ext cx="489" cy="258"/>
            </a:xfrm>
            <a:custGeom>
              <a:avLst/>
              <a:gdLst/>
              <a:ahLst/>
              <a:cxnLst/>
              <a:rect l="l" t="t" r="r" b="b"/>
              <a:pathLst>
                <a:path w="36" h="19" extrusionOk="0">
                  <a:moveTo>
                    <a:pt x="1" y="18"/>
                  </a:moveTo>
                  <a:cubicBezTo>
                    <a:pt x="15" y="15"/>
                    <a:pt x="25" y="8"/>
                    <a:pt x="36" y="1"/>
                  </a:cubicBezTo>
                  <a:cubicBezTo>
                    <a:pt x="25" y="8"/>
                    <a:pt x="15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63" name="Google Shape;3663;p71"/>
            <p:cNvSpPr/>
            <p:nvPr/>
          </p:nvSpPr>
          <p:spPr>
            <a:xfrm>
              <a:off x="1936967" y="1959616"/>
              <a:ext cx="1249" cy="964"/>
            </a:xfrm>
            <a:custGeom>
              <a:avLst/>
              <a:gdLst/>
              <a:ahLst/>
              <a:cxnLst/>
              <a:rect l="l" t="t" r="r" b="b"/>
              <a:pathLst>
                <a:path w="92" h="71" extrusionOk="0">
                  <a:moveTo>
                    <a:pt x="92" y="1"/>
                  </a:moveTo>
                  <a:cubicBezTo>
                    <a:pt x="60" y="25"/>
                    <a:pt x="29" y="50"/>
                    <a:pt x="1" y="71"/>
                  </a:cubicBezTo>
                  <a:cubicBezTo>
                    <a:pt x="29" y="50"/>
                    <a:pt x="60" y="29"/>
                    <a:pt x="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64" name="Google Shape;3664;p71"/>
            <p:cNvSpPr/>
            <p:nvPr/>
          </p:nvSpPr>
          <p:spPr>
            <a:xfrm>
              <a:off x="1945955" y="1951632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"/>
                  </a:moveTo>
                  <a:cubicBezTo>
                    <a:pt x="7" y="4"/>
                    <a:pt x="4" y="11"/>
                    <a:pt x="0" y="15"/>
                  </a:cubicBezTo>
                  <a:cubicBezTo>
                    <a:pt x="4" y="11"/>
                    <a:pt x="11" y="4"/>
                    <a:pt x="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65" name="Google Shape;3665;p71"/>
            <p:cNvSpPr/>
            <p:nvPr/>
          </p:nvSpPr>
          <p:spPr>
            <a:xfrm>
              <a:off x="1946526" y="1950736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11" y="0"/>
                  </a:moveTo>
                  <a:lnTo>
                    <a:pt x="11" y="0"/>
                  </a:lnTo>
                  <a:cubicBezTo>
                    <a:pt x="7" y="7"/>
                    <a:pt x="4" y="11"/>
                    <a:pt x="0" y="18"/>
                  </a:cubicBezTo>
                  <a:cubicBezTo>
                    <a:pt x="4" y="11"/>
                    <a:pt x="11" y="7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66" name="Google Shape;3666;p71"/>
            <p:cNvSpPr/>
            <p:nvPr/>
          </p:nvSpPr>
          <p:spPr>
            <a:xfrm>
              <a:off x="1946865" y="1950206"/>
              <a:ext cx="0" cy="68"/>
            </a:xfrm>
            <a:custGeom>
              <a:avLst/>
              <a:gdLst/>
              <a:ahLst/>
              <a:cxnLst/>
              <a:rect l="l" t="t" r="r" b="b"/>
              <a:pathLst>
                <a:path h="5" extrusionOk="0">
                  <a:moveTo>
                    <a:pt x="0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67" name="Google Shape;3667;p71"/>
            <p:cNvSpPr/>
            <p:nvPr/>
          </p:nvSpPr>
          <p:spPr>
            <a:xfrm>
              <a:off x="1946960" y="1949595"/>
              <a:ext cx="0" cy="109"/>
            </a:xfrm>
            <a:custGeom>
              <a:avLst/>
              <a:gdLst/>
              <a:ahLst/>
              <a:cxnLst/>
              <a:rect l="l" t="t" r="r" b="b"/>
              <a:pathLst>
                <a:path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68" name="Google Shape;3668;p71"/>
            <p:cNvSpPr/>
            <p:nvPr/>
          </p:nvSpPr>
          <p:spPr>
            <a:xfrm>
              <a:off x="1987217" y="197326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69" name="Google Shape;3669;p71"/>
            <p:cNvSpPr/>
            <p:nvPr/>
          </p:nvSpPr>
          <p:spPr>
            <a:xfrm>
              <a:off x="1986498" y="196983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1" y="14"/>
                  </a:lnTo>
                  <a:cubicBezTo>
                    <a:pt x="4" y="11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70" name="Google Shape;3670;p71"/>
            <p:cNvSpPr/>
            <p:nvPr/>
          </p:nvSpPr>
          <p:spPr>
            <a:xfrm>
              <a:off x="1986783" y="197267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2" y="3"/>
                    <a:pt x="2" y="3"/>
                  </a:cubicBezTo>
                  <a:lnTo>
                    <a:pt x="2" y="3"/>
                  </a:lnTo>
                  <a:cubicBezTo>
                    <a:pt x="2" y="2"/>
                    <a:pt x="1" y="1"/>
                    <a:pt x="1" y="1"/>
                  </a:cubicBezTo>
                  <a:close/>
                  <a:moveTo>
                    <a:pt x="2" y="3"/>
                  </a:moveTo>
                  <a:lnTo>
                    <a:pt x="2" y="3"/>
                  </a:lnTo>
                  <a:cubicBezTo>
                    <a:pt x="4" y="6"/>
                    <a:pt x="6" y="10"/>
                    <a:pt x="8" y="12"/>
                  </a:cubicBezTo>
                  <a:cubicBezTo>
                    <a:pt x="8" y="9"/>
                    <a:pt x="5" y="6"/>
                    <a:pt x="2" y="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71" name="Google Shape;3671;p71"/>
            <p:cNvSpPr/>
            <p:nvPr/>
          </p:nvSpPr>
          <p:spPr>
            <a:xfrm>
              <a:off x="1986457" y="1970315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0"/>
                  </a:moveTo>
                  <a:lnTo>
                    <a:pt x="0" y="14"/>
                  </a:lnTo>
                  <a:cubicBezTo>
                    <a:pt x="4" y="11"/>
                    <a:pt x="4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72" name="Google Shape;3672;p71"/>
            <p:cNvSpPr/>
            <p:nvPr/>
          </p:nvSpPr>
          <p:spPr>
            <a:xfrm>
              <a:off x="1985547" y="1985236"/>
              <a:ext cx="1629" cy="1629"/>
            </a:xfrm>
            <a:custGeom>
              <a:avLst/>
              <a:gdLst/>
              <a:ahLst/>
              <a:cxnLst/>
              <a:rect l="l" t="t" r="r" b="b"/>
              <a:pathLst>
                <a:path w="120" h="120" extrusionOk="0">
                  <a:moveTo>
                    <a:pt x="64" y="60"/>
                  </a:moveTo>
                  <a:cubicBezTo>
                    <a:pt x="85" y="43"/>
                    <a:pt x="102" y="22"/>
                    <a:pt x="120" y="1"/>
                  </a:cubicBezTo>
                  <a:cubicBezTo>
                    <a:pt x="102" y="22"/>
                    <a:pt x="85" y="43"/>
                    <a:pt x="64" y="60"/>
                  </a:cubicBezTo>
                  <a:cubicBezTo>
                    <a:pt x="39" y="78"/>
                    <a:pt x="18" y="99"/>
                    <a:pt x="1" y="120"/>
                  </a:cubicBezTo>
                  <a:lnTo>
                    <a:pt x="1" y="120"/>
                  </a:lnTo>
                  <a:cubicBezTo>
                    <a:pt x="18" y="99"/>
                    <a:pt x="39" y="78"/>
                    <a:pt x="64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73" name="Google Shape;3673;p71"/>
            <p:cNvSpPr/>
            <p:nvPr/>
          </p:nvSpPr>
          <p:spPr>
            <a:xfrm>
              <a:off x="1986878" y="1967789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74" name="Google Shape;3674;p71"/>
            <p:cNvSpPr/>
            <p:nvPr/>
          </p:nvSpPr>
          <p:spPr>
            <a:xfrm>
              <a:off x="1986742" y="1968319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0" y="18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75" name="Google Shape;3675;p71"/>
            <p:cNvSpPr/>
            <p:nvPr/>
          </p:nvSpPr>
          <p:spPr>
            <a:xfrm>
              <a:off x="1986457" y="197121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76" name="Google Shape;3676;p71"/>
            <p:cNvSpPr/>
            <p:nvPr/>
          </p:nvSpPr>
          <p:spPr>
            <a:xfrm>
              <a:off x="1986688" y="1968835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77" name="Google Shape;3677;p71"/>
            <p:cNvSpPr/>
            <p:nvPr/>
          </p:nvSpPr>
          <p:spPr>
            <a:xfrm>
              <a:off x="1986457" y="197073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78" name="Google Shape;3678;p71"/>
            <p:cNvSpPr/>
            <p:nvPr/>
          </p:nvSpPr>
          <p:spPr>
            <a:xfrm>
              <a:off x="1986973" y="1967273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18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79" name="Google Shape;3679;p71"/>
            <p:cNvSpPr/>
            <p:nvPr/>
          </p:nvSpPr>
          <p:spPr>
            <a:xfrm>
              <a:off x="1986959" y="1973017"/>
              <a:ext cx="122" cy="109"/>
            </a:xfrm>
            <a:custGeom>
              <a:avLst/>
              <a:gdLst/>
              <a:ahLst/>
              <a:cxnLst/>
              <a:rect l="l" t="t" r="r" b="b"/>
              <a:pathLst>
                <a:path w="9" h="8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2" y="1"/>
                  </a:cubicBezTo>
                  <a:cubicBezTo>
                    <a:pt x="2" y="1"/>
                    <a:pt x="4" y="2"/>
                    <a:pt x="7" y="4"/>
                  </a:cubicBezTo>
                  <a:lnTo>
                    <a:pt x="7" y="4"/>
                  </a:lnTo>
                  <a:cubicBezTo>
                    <a:pt x="4" y="2"/>
                    <a:pt x="2" y="0"/>
                    <a:pt x="1" y="0"/>
                  </a:cubicBezTo>
                  <a:close/>
                  <a:moveTo>
                    <a:pt x="7" y="4"/>
                  </a:moveTo>
                  <a:lnTo>
                    <a:pt x="7" y="4"/>
                  </a:lnTo>
                  <a:cubicBezTo>
                    <a:pt x="8" y="6"/>
                    <a:pt x="9" y="7"/>
                    <a:pt x="9" y="8"/>
                  </a:cubicBezTo>
                  <a:cubicBezTo>
                    <a:pt x="9" y="7"/>
                    <a:pt x="8" y="5"/>
                    <a:pt x="7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80" name="Google Shape;3680;p71"/>
            <p:cNvSpPr/>
            <p:nvPr/>
          </p:nvSpPr>
          <p:spPr>
            <a:xfrm>
              <a:off x="1986498" y="197159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ubicBezTo>
                    <a:pt x="1" y="8"/>
                    <a:pt x="1" y="11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81" name="Google Shape;3681;p71"/>
            <p:cNvSpPr/>
            <p:nvPr/>
          </p:nvSpPr>
          <p:spPr>
            <a:xfrm>
              <a:off x="1986647" y="1972351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1"/>
                  </a:moveTo>
                  <a:cubicBezTo>
                    <a:pt x="4" y="8"/>
                    <a:pt x="4" y="4"/>
                    <a:pt x="0" y="1"/>
                  </a:cubicBezTo>
                  <a:cubicBezTo>
                    <a:pt x="4" y="4"/>
                    <a:pt x="4" y="8"/>
                    <a:pt x="4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82" name="Google Shape;3682;p71"/>
            <p:cNvSpPr/>
            <p:nvPr/>
          </p:nvSpPr>
          <p:spPr>
            <a:xfrm>
              <a:off x="1986552" y="1971971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8"/>
                    <a:pt x="4" y="11"/>
                    <a:pt x="4" y="15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83" name="Google Shape;3683;p71"/>
            <p:cNvSpPr/>
            <p:nvPr/>
          </p:nvSpPr>
          <p:spPr>
            <a:xfrm>
              <a:off x="1986593" y="1969310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84" name="Google Shape;3684;p71"/>
            <p:cNvSpPr/>
            <p:nvPr/>
          </p:nvSpPr>
          <p:spPr>
            <a:xfrm>
              <a:off x="1963443" y="1981204"/>
              <a:ext cx="29110" cy="27820"/>
            </a:xfrm>
            <a:custGeom>
              <a:avLst/>
              <a:gdLst/>
              <a:ahLst/>
              <a:cxnLst/>
              <a:rect l="l" t="t" r="r" b="b"/>
              <a:pathLst>
                <a:path w="2144" h="2049" extrusionOk="0">
                  <a:moveTo>
                    <a:pt x="869" y="0"/>
                  </a:moveTo>
                  <a:lnTo>
                    <a:pt x="848" y="4"/>
                  </a:lnTo>
                  <a:lnTo>
                    <a:pt x="837" y="4"/>
                  </a:lnTo>
                  <a:lnTo>
                    <a:pt x="813" y="7"/>
                  </a:lnTo>
                  <a:lnTo>
                    <a:pt x="799" y="11"/>
                  </a:lnTo>
                  <a:lnTo>
                    <a:pt x="771" y="14"/>
                  </a:lnTo>
                  <a:lnTo>
                    <a:pt x="753" y="18"/>
                  </a:lnTo>
                  <a:lnTo>
                    <a:pt x="722" y="25"/>
                  </a:lnTo>
                  <a:lnTo>
                    <a:pt x="704" y="28"/>
                  </a:lnTo>
                  <a:lnTo>
                    <a:pt x="673" y="35"/>
                  </a:lnTo>
                  <a:lnTo>
                    <a:pt x="652" y="39"/>
                  </a:lnTo>
                  <a:lnTo>
                    <a:pt x="613" y="46"/>
                  </a:lnTo>
                  <a:lnTo>
                    <a:pt x="592" y="49"/>
                  </a:lnTo>
                  <a:lnTo>
                    <a:pt x="589" y="49"/>
                  </a:lnTo>
                  <a:lnTo>
                    <a:pt x="589" y="63"/>
                  </a:lnTo>
                  <a:lnTo>
                    <a:pt x="589" y="81"/>
                  </a:lnTo>
                  <a:cubicBezTo>
                    <a:pt x="589" y="84"/>
                    <a:pt x="589" y="95"/>
                    <a:pt x="585" y="102"/>
                  </a:cubicBezTo>
                  <a:cubicBezTo>
                    <a:pt x="585" y="109"/>
                    <a:pt x="585" y="112"/>
                    <a:pt x="585" y="116"/>
                  </a:cubicBezTo>
                  <a:cubicBezTo>
                    <a:pt x="582" y="123"/>
                    <a:pt x="582" y="133"/>
                    <a:pt x="578" y="140"/>
                  </a:cubicBezTo>
                  <a:lnTo>
                    <a:pt x="575" y="151"/>
                  </a:lnTo>
                  <a:cubicBezTo>
                    <a:pt x="571" y="168"/>
                    <a:pt x="564" y="189"/>
                    <a:pt x="557" y="207"/>
                  </a:cubicBezTo>
                  <a:cubicBezTo>
                    <a:pt x="550" y="224"/>
                    <a:pt x="540" y="256"/>
                    <a:pt x="536" y="277"/>
                  </a:cubicBezTo>
                  <a:cubicBezTo>
                    <a:pt x="536" y="280"/>
                    <a:pt x="533" y="284"/>
                    <a:pt x="533" y="291"/>
                  </a:cubicBezTo>
                  <a:cubicBezTo>
                    <a:pt x="529" y="301"/>
                    <a:pt x="526" y="312"/>
                    <a:pt x="519" y="326"/>
                  </a:cubicBezTo>
                  <a:cubicBezTo>
                    <a:pt x="484" y="396"/>
                    <a:pt x="396" y="466"/>
                    <a:pt x="270" y="553"/>
                  </a:cubicBezTo>
                  <a:lnTo>
                    <a:pt x="207" y="595"/>
                  </a:lnTo>
                  <a:cubicBezTo>
                    <a:pt x="155" y="630"/>
                    <a:pt x="106" y="662"/>
                    <a:pt x="74" y="690"/>
                  </a:cubicBezTo>
                  <a:lnTo>
                    <a:pt x="71" y="693"/>
                  </a:lnTo>
                  <a:lnTo>
                    <a:pt x="67" y="697"/>
                  </a:lnTo>
                  <a:lnTo>
                    <a:pt x="64" y="700"/>
                  </a:lnTo>
                  <a:lnTo>
                    <a:pt x="60" y="707"/>
                  </a:lnTo>
                  <a:lnTo>
                    <a:pt x="53" y="711"/>
                  </a:lnTo>
                  <a:lnTo>
                    <a:pt x="46" y="721"/>
                  </a:lnTo>
                  <a:lnTo>
                    <a:pt x="43" y="728"/>
                  </a:lnTo>
                  <a:lnTo>
                    <a:pt x="32" y="742"/>
                  </a:lnTo>
                  <a:lnTo>
                    <a:pt x="29" y="746"/>
                  </a:lnTo>
                  <a:lnTo>
                    <a:pt x="15" y="774"/>
                  </a:lnTo>
                  <a:lnTo>
                    <a:pt x="8" y="781"/>
                  </a:lnTo>
                  <a:lnTo>
                    <a:pt x="1" y="798"/>
                  </a:lnTo>
                  <a:cubicBezTo>
                    <a:pt x="218" y="935"/>
                    <a:pt x="459" y="1092"/>
                    <a:pt x="662" y="1243"/>
                  </a:cubicBezTo>
                  <a:cubicBezTo>
                    <a:pt x="1076" y="1554"/>
                    <a:pt x="1660" y="1936"/>
                    <a:pt x="1923" y="2034"/>
                  </a:cubicBezTo>
                  <a:cubicBezTo>
                    <a:pt x="1940" y="2041"/>
                    <a:pt x="1961" y="2045"/>
                    <a:pt x="1982" y="2048"/>
                  </a:cubicBezTo>
                  <a:lnTo>
                    <a:pt x="1982" y="2045"/>
                  </a:lnTo>
                  <a:lnTo>
                    <a:pt x="1986" y="2027"/>
                  </a:lnTo>
                  <a:cubicBezTo>
                    <a:pt x="1989" y="2017"/>
                    <a:pt x="1993" y="2006"/>
                    <a:pt x="1996" y="1996"/>
                  </a:cubicBezTo>
                  <a:lnTo>
                    <a:pt x="2000" y="1975"/>
                  </a:lnTo>
                  <a:lnTo>
                    <a:pt x="2010" y="1950"/>
                  </a:lnTo>
                  <a:lnTo>
                    <a:pt x="2014" y="1933"/>
                  </a:lnTo>
                  <a:lnTo>
                    <a:pt x="2021" y="1908"/>
                  </a:lnTo>
                  <a:lnTo>
                    <a:pt x="2028" y="1891"/>
                  </a:lnTo>
                  <a:lnTo>
                    <a:pt x="2035" y="1870"/>
                  </a:lnTo>
                  <a:lnTo>
                    <a:pt x="2042" y="1856"/>
                  </a:lnTo>
                  <a:lnTo>
                    <a:pt x="2049" y="1838"/>
                  </a:lnTo>
                  <a:lnTo>
                    <a:pt x="2052" y="1824"/>
                  </a:lnTo>
                  <a:lnTo>
                    <a:pt x="2063" y="1807"/>
                  </a:lnTo>
                  <a:lnTo>
                    <a:pt x="2066" y="1796"/>
                  </a:lnTo>
                  <a:lnTo>
                    <a:pt x="2077" y="1772"/>
                  </a:lnTo>
                  <a:cubicBezTo>
                    <a:pt x="2101" y="1716"/>
                    <a:pt x="2122" y="1659"/>
                    <a:pt x="2129" y="1600"/>
                  </a:cubicBezTo>
                  <a:cubicBezTo>
                    <a:pt x="2143" y="1491"/>
                    <a:pt x="1972" y="1393"/>
                    <a:pt x="1835" y="1313"/>
                  </a:cubicBezTo>
                  <a:cubicBezTo>
                    <a:pt x="1800" y="1292"/>
                    <a:pt x="1765" y="1271"/>
                    <a:pt x="1734" y="1250"/>
                  </a:cubicBezTo>
                  <a:cubicBezTo>
                    <a:pt x="1699" y="1225"/>
                    <a:pt x="1664" y="1208"/>
                    <a:pt x="1636" y="1194"/>
                  </a:cubicBezTo>
                  <a:lnTo>
                    <a:pt x="1608" y="1176"/>
                  </a:lnTo>
                  <a:cubicBezTo>
                    <a:pt x="1548" y="1145"/>
                    <a:pt x="1503" y="1124"/>
                    <a:pt x="1496" y="1071"/>
                  </a:cubicBezTo>
                  <a:cubicBezTo>
                    <a:pt x="1496" y="1033"/>
                    <a:pt x="1513" y="994"/>
                    <a:pt x="1545" y="973"/>
                  </a:cubicBezTo>
                  <a:cubicBezTo>
                    <a:pt x="1594" y="935"/>
                    <a:pt x="1608" y="823"/>
                    <a:pt x="1583" y="644"/>
                  </a:cubicBezTo>
                  <a:cubicBezTo>
                    <a:pt x="1580" y="609"/>
                    <a:pt x="1580" y="571"/>
                    <a:pt x="1583" y="536"/>
                  </a:cubicBezTo>
                  <a:lnTo>
                    <a:pt x="1559" y="529"/>
                  </a:lnTo>
                  <a:lnTo>
                    <a:pt x="1552" y="522"/>
                  </a:lnTo>
                  <a:lnTo>
                    <a:pt x="1538" y="515"/>
                  </a:lnTo>
                  <a:lnTo>
                    <a:pt x="1531" y="508"/>
                  </a:lnTo>
                  <a:lnTo>
                    <a:pt x="1520" y="497"/>
                  </a:lnTo>
                  <a:lnTo>
                    <a:pt x="1513" y="490"/>
                  </a:lnTo>
                  <a:cubicBezTo>
                    <a:pt x="1510" y="487"/>
                    <a:pt x="1503" y="480"/>
                    <a:pt x="1499" y="473"/>
                  </a:cubicBezTo>
                  <a:cubicBezTo>
                    <a:pt x="1461" y="522"/>
                    <a:pt x="1422" y="571"/>
                    <a:pt x="1387" y="623"/>
                  </a:cubicBezTo>
                  <a:lnTo>
                    <a:pt x="1384" y="627"/>
                  </a:lnTo>
                  <a:cubicBezTo>
                    <a:pt x="1377" y="634"/>
                    <a:pt x="1370" y="644"/>
                    <a:pt x="1359" y="655"/>
                  </a:cubicBezTo>
                  <a:lnTo>
                    <a:pt x="1352" y="662"/>
                  </a:lnTo>
                  <a:cubicBezTo>
                    <a:pt x="1345" y="665"/>
                    <a:pt x="1338" y="672"/>
                    <a:pt x="1328" y="676"/>
                  </a:cubicBezTo>
                  <a:lnTo>
                    <a:pt x="1321" y="683"/>
                  </a:lnTo>
                  <a:cubicBezTo>
                    <a:pt x="1310" y="686"/>
                    <a:pt x="1300" y="690"/>
                    <a:pt x="1289" y="693"/>
                  </a:cubicBezTo>
                  <a:lnTo>
                    <a:pt x="1279" y="693"/>
                  </a:lnTo>
                  <a:cubicBezTo>
                    <a:pt x="1272" y="693"/>
                    <a:pt x="1261" y="697"/>
                    <a:pt x="1254" y="697"/>
                  </a:cubicBezTo>
                  <a:lnTo>
                    <a:pt x="1205" y="697"/>
                  </a:lnTo>
                  <a:cubicBezTo>
                    <a:pt x="1195" y="693"/>
                    <a:pt x="1184" y="690"/>
                    <a:pt x="1174" y="686"/>
                  </a:cubicBezTo>
                  <a:cubicBezTo>
                    <a:pt x="1058" y="637"/>
                    <a:pt x="988" y="515"/>
                    <a:pt x="1002" y="389"/>
                  </a:cubicBezTo>
                  <a:cubicBezTo>
                    <a:pt x="1009" y="252"/>
                    <a:pt x="974" y="116"/>
                    <a:pt x="9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85" name="Google Shape;3685;p71"/>
            <p:cNvSpPr/>
            <p:nvPr/>
          </p:nvSpPr>
          <p:spPr>
            <a:xfrm>
              <a:off x="1984787" y="1988522"/>
              <a:ext cx="68" cy="1534"/>
            </a:xfrm>
            <a:custGeom>
              <a:avLst/>
              <a:gdLst/>
              <a:ahLst/>
              <a:cxnLst/>
              <a:rect l="l" t="t" r="r" b="b"/>
              <a:pathLst>
                <a:path w="5" h="113" extrusionOk="0">
                  <a:moveTo>
                    <a:pt x="4" y="112"/>
                  </a:moveTo>
                  <a:cubicBezTo>
                    <a:pt x="1" y="74"/>
                    <a:pt x="1" y="35"/>
                    <a:pt x="4" y="0"/>
                  </a:cubicBezTo>
                  <a:lnTo>
                    <a:pt x="4" y="0"/>
                  </a:lnTo>
                  <a:cubicBezTo>
                    <a:pt x="1" y="35"/>
                    <a:pt x="1" y="74"/>
                    <a:pt x="4" y="11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86" name="Google Shape;3686;p71"/>
            <p:cNvSpPr/>
            <p:nvPr/>
          </p:nvSpPr>
          <p:spPr>
            <a:xfrm>
              <a:off x="1991345" y="2005630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87" name="Google Shape;3687;p71"/>
            <p:cNvSpPr/>
            <p:nvPr/>
          </p:nvSpPr>
          <p:spPr>
            <a:xfrm>
              <a:off x="1990259" y="2008766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88" name="Google Shape;3688;p71"/>
            <p:cNvSpPr/>
            <p:nvPr/>
          </p:nvSpPr>
          <p:spPr>
            <a:xfrm>
              <a:off x="1990639" y="2007490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89" name="Google Shape;3689;p71"/>
            <p:cNvSpPr/>
            <p:nvPr/>
          </p:nvSpPr>
          <p:spPr>
            <a:xfrm>
              <a:off x="1991155" y="2006064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90" name="Google Shape;3690;p71"/>
            <p:cNvSpPr/>
            <p:nvPr/>
          </p:nvSpPr>
          <p:spPr>
            <a:xfrm>
              <a:off x="1990449" y="2008101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91" name="Google Shape;3691;p71"/>
            <p:cNvSpPr/>
            <p:nvPr/>
          </p:nvSpPr>
          <p:spPr>
            <a:xfrm>
              <a:off x="1990965" y="200648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92" name="Google Shape;3692;p71"/>
            <p:cNvSpPr/>
            <p:nvPr/>
          </p:nvSpPr>
          <p:spPr>
            <a:xfrm>
              <a:off x="1990775" y="2006960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93" name="Google Shape;3693;p71"/>
            <p:cNvSpPr/>
            <p:nvPr/>
          </p:nvSpPr>
          <p:spPr>
            <a:xfrm>
              <a:off x="1985547" y="1997456"/>
              <a:ext cx="1344" cy="774"/>
            </a:xfrm>
            <a:custGeom>
              <a:avLst/>
              <a:gdLst/>
              <a:ahLst/>
              <a:cxnLst/>
              <a:rect l="l" t="t" r="r" b="b"/>
              <a:pathLst>
                <a:path w="99" h="57" extrusionOk="0">
                  <a:moveTo>
                    <a:pt x="99" y="56"/>
                  </a:moveTo>
                  <a:cubicBezTo>
                    <a:pt x="64" y="32"/>
                    <a:pt x="29" y="14"/>
                    <a:pt x="1" y="0"/>
                  </a:cubicBezTo>
                  <a:cubicBezTo>
                    <a:pt x="29" y="14"/>
                    <a:pt x="64" y="32"/>
                    <a:pt x="99" y="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94" name="Google Shape;3694;p71"/>
            <p:cNvSpPr/>
            <p:nvPr/>
          </p:nvSpPr>
          <p:spPr>
            <a:xfrm>
              <a:off x="1980795" y="199065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95" name="Google Shape;3695;p71"/>
            <p:cNvSpPr/>
            <p:nvPr/>
          </p:nvSpPr>
          <p:spPr>
            <a:xfrm>
              <a:off x="1979845" y="199065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96" name="Google Shape;3696;p71"/>
            <p:cNvSpPr/>
            <p:nvPr/>
          </p:nvSpPr>
          <p:spPr>
            <a:xfrm>
              <a:off x="1971481" y="19819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97" name="Google Shape;3697;p71"/>
            <p:cNvSpPr/>
            <p:nvPr/>
          </p:nvSpPr>
          <p:spPr>
            <a:xfrm>
              <a:off x="1983796" y="1987612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2"/>
                  </a:moveTo>
                  <a:cubicBezTo>
                    <a:pt x="11" y="15"/>
                    <a:pt x="4" y="8"/>
                    <a:pt x="0" y="1"/>
                  </a:cubicBezTo>
                  <a:cubicBezTo>
                    <a:pt x="4" y="8"/>
                    <a:pt x="11" y="15"/>
                    <a:pt x="14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98" name="Google Shape;3698;p71"/>
            <p:cNvSpPr/>
            <p:nvPr/>
          </p:nvSpPr>
          <p:spPr>
            <a:xfrm>
              <a:off x="1981800" y="199008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99" name="Google Shape;3699;p71"/>
            <p:cNvSpPr/>
            <p:nvPr/>
          </p:nvSpPr>
          <p:spPr>
            <a:xfrm>
              <a:off x="1974468" y="1981299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1" y="4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00" name="Google Shape;3700;p71"/>
            <p:cNvSpPr/>
            <p:nvPr/>
          </p:nvSpPr>
          <p:spPr>
            <a:xfrm>
              <a:off x="1972567" y="1981584"/>
              <a:ext cx="448" cy="109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1" y="7"/>
                  </a:moveTo>
                  <a:lnTo>
                    <a:pt x="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01" name="Google Shape;3701;p71"/>
            <p:cNvSpPr/>
            <p:nvPr/>
          </p:nvSpPr>
          <p:spPr>
            <a:xfrm>
              <a:off x="1984597" y="1988373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02" name="Google Shape;3702;p71"/>
            <p:cNvSpPr/>
            <p:nvPr/>
          </p:nvSpPr>
          <p:spPr>
            <a:xfrm>
              <a:off x="1980374" y="199070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03" name="Google Shape;3703;p71"/>
            <p:cNvSpPr/>
            <p:nvPr/>
          </p:nvSpPr>
          <p:spPr>
            <a:xfrm>
              <a:off x="1984081" y="1987952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04" name="Google Shape;3704;p71"/>
            <p:cNvSpPr/>
            <p:nvPr/>
          </p:nvSpPr>
          <p:spPr>
            <a:xfrm>
              <a:off x="1984312" y="1988183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1"/>
                  </a:moveTo>
                  <a:lnTo>
                    <a:pt x="15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05" name="Google Shape;3705;p71"/>
            <p:cNvSpPr/>
            <p:nvPr/>
          </p:nvSpPr>
          <p:spPr>
            <a:xfrm>
              <a:off x="1981366" y="1990369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06" name="Google Shape;3706;p71"/>
            <p:cNvSpPr/>
            <p:nvPr/>
          </p:nvSpPr>
          <p:spPr>
            <a:xfrm>
              <a:off x="1973898" y="1981340"/>
              <a:ext cx="394" cy="109"/>
            </a:xfrm>
            <a:custGeom>
              <a:avLst/>
              <a:gdLst/>
              <a:ahLst/>
              <a:cxnLst/>
              <a:rect l="l" t="t" r="r" b="b"/>
              <a:pathLst>
                <a:path w="29" h="8" extrusionOk="0">
                  <a:moveTo>
                    <a:pt x="1" y="8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07" name="Google Shape;3707;p71"/>
            <p:cNvSpPr/>
            <p:nvPr/>
          </p:nvSpPr>
          <p:spPr>
            <a:xfrm>
              <a:off x="1973233" y="1981435"/>
              <a:ext cx="448" cy="109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1" y="8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08" name="Google Shape;3708;p71"/>
            <p:cNvSpPr/>
            <p:nvPr/>
          </p:nvSpPr>
          <p:spPr>
            <a:xfrm>
              <a:off x="1971766" y="1981720"/>
              <a:ext cx="530" cy="109"/>
            </a:xfrm>
            <a:custGeom>
              <a:avLst/>
              <a:gdLst/>
              <a:ahLst/>
              <a:cxnLst/>
              <a:rect l="l" t="t" r="r" b="b"/>
              <a:pathLst>
                <a:path w="39" h="8" extrusionOk="0">
                  <a:moveTo>
                    <a:pt x="0" y="8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09" name="Google Shape;3709;p71"/>
            <p:cNvSpPr/>
            <p:nvPr/>
          </p:nvSpPr>
          <p:spPr>
            <a:xfrm>
              <a:off x="1975378" y="1981150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10" name="Google Shape;3710;p71"/>
            <p:cNvSpPr/>
            <p:nvPr/>
          </p:nvSpPr>
          <p:spPr>
            <a:xfrm>
              <a:off x="1974943" y="1981204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1" y="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11" name="Google Shape;3711;p71"/>
            <p:cNvSpPr/>
            <p:nvPr/>
          </p:nvSpPr>
          <p:spPr>
            <a:xfrm>
              <a:off x="1950327" y="1969744"/>
              <a:ext cx="19362" cy="21398"/>
            </a:xfrm>
            <a:custGeom>
              <a:avLst/>
              <a:gdLst/>
              <a:ahLst/>
              <a:cxnLst/>
              <a:rect l="l" t="t" r="r" b="b"/>
              <a:pathLst>
                <a:path w="1426" h="1576" extrusionOk="0">
                  <a:moveTo>
                    <a:pt x="960" y="0"/>
                  </a:moveTo>
                  <a:cubicBezTo>
                    <a:pt x="907" y="4"/>
                    <a:pt x="855" y="18"/>
                    <a:pt x="806" y="39"/>
                  </a:cubicBezTo>
                  <a:cubicBezTo>
                    <a:pt x="740" y="61"/>
                    <a:pt x="667" y="87"/>
                    <a:pt x="595" y="87"/>
                  </a:cubicBezTo>
                  <a:cubicBezTo>
                    <a:pt x="575" y="87"/>
                    <a:pt x="556" y="85"/>
                    <a:pt x="536" y="81"/>
                  </a:cubicBezTo>
                  <a:cubicBezTo>
                    <a:pt x="515" y="77"/>
                    <a:pt x="491" y="74"/>
                    <a:pt x="473" y="70"/>
                  </a:cubicBezTo>
                  <a:cubicBezTo>
                    <a:pt x="444" y="62"/>
                    <a:pt x="413" y="55"/>
                    <a:pt x="384" y="55"/>
                  </a:cubicBezTo>
                  <a:cubicBezTo>
                    <a:pt x="377" y="55"/>
                    <a:pt x="371" y="56"/>
                    <a:pt x="365" y="56"/>
                  </a:cubicBezTo>
                  <a:cubicBezTo>
                    <a:pt x="361" y="63"/>
                    <a:pt x="358" y="74"/>
                    <a:pt x="358" y="84"/>
                  </a:cubicBezTo>
                  <a:cubicBezTo>
                    <a:pt x="358" y="91"/>
                    <a:pt x="358" y="95"/>
                    <a:pt x="354" y="102"/>
                  </a:cubicBezTo>
                  <a:lnTo>
                    <a:pt x="354" y="105"/>
                  </a:lnTo>
                  <a:cubicBezTo>
                    <a:pt x="354" y="112"/>
                    <a:pt x="354" y="116"/>
                    <a:pt x="351" y="119"/>
                  </a:cubicBezTo>
                  <a:lnTo>
                    <a:pt x="347" y="126"/>
                  </a:lnTo>
                  <a:lnTo>
                    <a:pt x="344" y="137"/>
                  </a:lnTo>
                  <a:lnTo>
                    <a:pt x="340" y="147"/>
                  </a:lnTo>
                  <a:lnTo>
                    <a:pt x="333" y="158"/>
                  </a:lnTo>
                  <a:lnTo>
                    <a:pt x="326" y="168"/>
                  </a:lnTo>
                  <a:lnTo>
                    <a:pt x="323" y="179"/>
                  </a:lnTo>
                  <a:lnTo>
                    <a:pt x="312" y="189"/>
                  </a:lnTo>
                  <a:lnTo>
                    <a:pt x="305" y="200"/>
                  </a:lnTo>
                  <a:lnTo>
                    <a:pt x="295" y="214"/>
                  </a:lnTo>
                  <a:lnTo>
                    <a:pt x="288" y="224"/>
                  </a:lnTo>
                  <a:lnTo>
                    <a:pt x="277" y="238"/>
                  </a:lnTo>
                  <a:lnTo>
                    <a:pt x="267" y="252"/>
                  </a:lnTo>
                  <a:lnTo>
                    <a:pt x="253" y="263"/>
                  </a:lnTo>
                  <a:lnTo>
                    <a:pt x="242" y="277"/>
                  </a:lnTo>
                  <a:lnTo>
                    <a:pt x="228" y="291"/>
                  </a:lnTo>
                  <a:lnTo>
                    <a:pt x="214" y="308"/>
                  </a:lnTo>
                  <a:lnTo>
                    <a:pt x="200" y="322"/>
                  </a:lnTo>
                  <a:lnTo>
                    <a:pt x="183" y="340"/>
                  </a:lnTo>
                  <a:lnTo>
                    <a:pt x="169" y="354"/>
                  </a:lnTo>
                  <a:lnTo>
                    <a:pt x="148" y="371"/>
                  </a:lnTo>
                  <a:lnTo>
                    <a:pt x="134" y="385"/>
                  </a:lnTo>
                  <a:lnTo>
                    <a:pt x="109" y="406"/>
                  </a:lnTo>
                  <a:lnTo>
                    <a:pt x="95" y="420"/>
                  </a:lnTo>
                  <a:lnTo>
                    <a:pt x="67" y="445"/>
                  </a:lnTo>
                  <a:lnTo>
                    <a:pt x="53" y="459"/>
                  </a:lnTo>
                  <a:lnTo>
                    <a:pt x="22" y="487"/>
                  </a:lnTo>
                  <a:lnTo>
                    <a:pt x="8" y="498"/>
                  </a:lnTo>
                  <a:lnTo>
                    <a:pt x="1" y="505"/>
                  </a:lnTo>
                  <a:cubicBezTo>
                    <a:pt x="25" y="557"/>
                    <a:pt x="43" y="613"/>
                    <a:pt x="60" y="669"/>
                  </a:cubicBezTo>
                  <a:cubicBezTo>
                    <a:pt x="179" y="1082"/>
                    <a:pt x="288" y="1170"/>
                    <a:pt x="459" y="1313"/>
                  </a:cubicBezTo>
                  <a:lnTo>
                    <a:pt x="477" y="1324"/>
                  </a:lnTo>
                  <a:cubicBezTo>
                    <a:pt x="596" y="1415"/>
                    <a:pt x="722" y="1499"/>
                    <a:pt x="848" y="1576"/>
                  </a:cubicBezTo>
                  <a:lnTo>
                    <a:pt x="848" y="1572"/>
                  </a:lnTo>
                  <a:cubicBezTo>
                    <a:pt x="858" y="1558"/>
                    <a:pt x="865" y="1544"/>
                    <a:pt x="876" y="1530"/>
                  </a:cubicBezTo>
                  <a:lnTo>
                    <a:pt x="879" y="1523"/>
                  </a:lnTo>
                  <a:cubicBezTo>
                    <a:pt x="886" y="1513"/>
                    <a:pt x="893" y="1499"/>
                    <a:pt x="900" y="1492"/>
                  </a:cubicBezTo>
                  <a:lnTo>
                    <a:pt x="904" y="1485"/>
                  </a:lnTo>
                  <a:cubicBezTo>
                    <a:pt x="914" y="1474"/>
                    <a:pt x="921" y="1467"/>
                    <a:pt x="928" y="1457"/>
                  </a:cubicBezTo>
                  <a:lnTo>
                    <a:pt x="932" y="1453"/>
                  </a:lnTo>
                  <a:cubicBezTo>
                    <a:pt x="939" y="1446"/>
                    <a:pt x="946" y="1439"/>
                    <a:pt x="953" y="1432"/>
                  </a:cubicBezTo>
                  <a:cubicBezTo>
                    <a:pt x="991" y="1404"/>
                    <a:pt x="1040" y="1369"/>
                    <a:pt x="1096" y="1334"/>
                  </a:cubicBezTo>
                  <a:cubicBezTo>
                    <a:pt x="1187" y="1271"/>
                    <a:pt x="1355" y="1159"/>
                    <a:pt x="1366" y="1107"/>
                  </a:cubicBezTo>
                  <a:cubicBezTo>
                    <a:pt x="1376" y="1072"/>
                    <a:pt x="1383" y="1040"/>
                    <a:pt x="1397" y="1009"/>
                  </a:cubicBezTo>
                  <a:cubicBezTo>
                    <a:pt x="1408" y="977"/>
                    <a:pt x="1418" y="946"/>
                    <a:pt x="1425" y="911"/>
                  </a:cubicBezTo>
                  <a:lnTo>
                    <a:pt x="1425" y="904"/>
                  </a:lnTo>
                  <a:lnTo>
                    <a:pt x="1425" y="893"/>
                  </a:lnTo>
                  <a:lnTo>
                    <a:pt x="1425" y="883"/>
                  </a:lnTo>
                  <a:lnTo>
                    <a:pt x="1425" y="876"/>
                  </a:lnTo>
                  <a:cubicBezTo>
                    <a:pt x="1422" y="872"/>
                    <a:pt x="1422" y="869"/>
                    <a:pt x="1422" y="865"/>
                  </a:cubicBezTo>
                  <a:lnTo>
                    <a:pt x="1422" y="858"/>
                  </a:lnTo>
                  <a:cubicBezTo>
                    <a:pt x="1418" y="855"/>
                    <a:pt x="1415" y="848"/>
                    <a:pt x="1411" y="841"/>
                  </a:cubicBezTo>
                  <a:cubicBezTo>
                    <a:pt x="1355" y="746"/>
                    <a:pt x="1327" y="638"/>
                    <a:pt x="1331" y="526"/>
                  </a:cubicBezTo>
                  <a:lnTo>
                    <a:pt x="1331" y="480"/>
                  </a:lnTo>
                  <a:cubicBezTo>
                    <a:pt x="1331" y="385"/>
                    <a:pt x="1044" y="11"/>
                    <a:pt x="9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12" name="Google Shape;3712;p71"/>
            <p:cNvSpPr/>
            <p:nvPr/>
          </p:nvSpPr>
          <p:spPr>
            <a:xfrm>
              <a:off x="1953749" y="1973166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13" name="Google Shape;3713;p71"/>
            <p:cNvSpPr/>
            <p:nvPr/>
          </p:nvSpPr>
          <p:spPr>
            <a:xfrm>
              <a:off x="1954754" y="1971876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14" name="Google Shape;3714;p71"/>
            <p:cNvSpPr/>
            <p:nvPr/>
          </p:nvSpPr>
          <p:spPr>
            <a:xfrm>
              <a:off x="1951563" y="1975257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15" name="Google Shape;3715;p71"/>
            <p:cNvSpPr/>
            <p:nvPr/>
          </p:nvSpPr>
          <p:spPr>
            <a:xfrm>
              <a:off x="1954564" y="197216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16" name="Google Shape;3716;p71"/>
            <p:cNvSpPr/>
            <p:nvPr/>
          </p:nvSpPr>
          <p:spPr>
            <a:xfrm>
              <a:off x="1950382" y="1976357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0" y="11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17" name="Google Shape;3717;p71"/>
            <p:cNvSpPr/>
            <p:nvPr/>
          </p:nvSpPr>
          <p:spPr>
            <a:xfrm>
              <a:off x="1954319" y="197250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18" name="Google Shape;3718;p71"/>
            <p:cNvSpPr/>
            <p:nvPr/>
          </p:nvSpPr>
          <p:spPr>
            <a:xfrm>
              <a:off x="1955039" y="197136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19" name="Google Shape;3719;p71"/>
            <p:cNvSpPr/>
            <p:nvPr/>
          </p:nvSpPr>
          <p:spPr>
            <a:xfrm>
              <a:off x="1954889" y="1971591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20" name="Google Shape;3720;p71"/>
            <p:cNvSpPr/>
            <p:nvPr/>
          </p:nvSpPr>
          <p:spPr>
            <a:xfrm>
              <a:off x="1955134" y="197111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21" name="Google Shape;3721;p71"/>
            <p:cNvSpPr/>
            <p:nvPr/>
          </p:nvSpPr>
          <p:spPr>
            <a:xfrm>
              <a:off x="1952608" y="197434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22" name="Google Shape;3722;p71"/>
            <p:cNvSpPr/>
            <p:nvPr/>
          </p:nvSpPr>
          <p:spPr>
            <a:xfrm>
              <a:off x="1952092" y="1974782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23" name="Google Shape;3723;p71"/>
            <p:cNvSpPr/>
            <p:nvPr/>
          </p:nvSpPr>
          <p:spPr>
            <a:xfrm>
              <a:off x="1950993" y="1975786"/>
              <a:ext cx="204" cy="190"/>
            </a:xfrm>
            <a:custGeom>
              <a:avLst/>
              <a:gdLst/>
              <a:ahLst/>
              <a:cxnLst/>
              <a:rect l="l" t="t" r="r" b="b"/>
              <a:pathLst>
                <a:path w="15" h="14" extrusionOk="0">
                  <a:moveTo>
                    <a:pt x="1" y="14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24" name="Google Shape;3724;p71"/>
            <p:cNvSpPr/>
            <p:nvPr/>
          </p:nvSpPr>
          <p:spPr>
            <a:xfrm>
              <a:off x="1969526" y="1981204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0"/>
                  </a:moveTo>
                  <a:cubicBezTo>
                    <a:pt x="1" y="2"/>
                    <a:pt x="2" y="6"/>
                    <a:pt x="4" y="9"/>
                  </a:cubicBezTo>
                  <a:lnTo>
                    <a:pt x="4" y="9"/>
                  </a:lnTo>
                  <a:cubicBezTo>
                    <a:pt x="3" y="6"/>
                    <a:pt x="2" y="3"/>
                    <a:pt x="1" y="0"/>
                  </a:cubicBezTo>
                  <a:close/>
                  <a:moveTo>
                    <a:pt x="4" y="9"/>
                  </a:moveTo>
                  <a:cubicBezTo>
                    <a:pt x="5" y="13"/>
                    <a:pt x="6" y="17"/>
                    <a:pt x="8" y="21"/>
                  </a:cubicBezTo>
                  <a:lnTo>
                    <a:pt x="8" y="14"/>
                  </a:lnTo>
                  <a:cubicBezTo>
                    <a:pt x="6" y="13"/>
                    <a:pt x="5" y="11"/>
                    <a:pt x="4" y="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25" name="Google Shape;3725;p71"/>
            <p:cNvSpPr/>
            <p:nvPr/>
          </p:nvSpPr>
          <p:spPr>
            <a:xfrm>
              <a:off x="1954034" y="1972827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26" name="Google Shape;3726;p71"/>
            <p:cNvSpPr/>
            <p:nvPr/>
          </p:nvSpPr>
          <p:spPr>
            <a:xfrm>
              <a:off x="1953369" y="197354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4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27" name="Google Shape;3727;p71"/>
            <p:cNvSpPr/>
            <p:nvPr/>
          </p:nvSpPr>
          <p:spPr>
            <a:xfrm>
              <a:off x="1952989" y="197392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28" name="Google Shape;3728;p71"/>
            <p:cNvSpPr/>
            <p:nvPr/>
          </p:nvSpPr>
          <p:spPr>
            <a:xfrm>
              <a:off x="1962968" y="1989228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1" y="18"/>
                  </a:moveTo>
                  <a:cubicBezTo>
                    <a:pt x="8" y="11"/>
                    <a:pt x="15" y="4"/>
                    <a:pt x="22" y="1"/>
                  </a:cubicBezTo>
                  <a:cubicBezTo>
                    <a:pt x="15" y="4"/>
                    <a:pt x="8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29" name="Google Shape;3729;p71"/>
            <p:cNvSpPr/>
            <p:nvPr/>
          </p:nvSpPr>
          <p:spPr>
            <a:xfrm>
              <a:off x="1961828" y="1990518"/>
              <a:ext cx="394" cy="625"/>
            </a:xfrm>
            <a:custGeom>
              <a:avLst/>
              <a:gdLst/>
              <a:ahLst/>
              <a:cxnLst/>
              <a:rect l="l" t="t" r="r" b="b"/>
              <a:pathLst>
                <a:path w="29" h="46" extrusionOk="0">
                  <a:moveTo>
                    <a:pt x="29" y="0"/>
                  </a:moveTo>
                  <a:cubicBezTo>
                    <a:pt x="18" y="14"/>
                    <a:pt x="11" y="28"/>
                    <a:pt x="1" y="46"/>
                  </a:cubicBezTo>
                  <a:cubicBezTo>
                    <a:pt x="11" y="28"/>
                    <a:pt x="22" y="14"/>
                    <a:pt x="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30" name="Google Shape;3730;p71"/>
            <p:cNvSpPr/>
            <p:nvPr/>
          </p:nvSpPr>
          <p:spPr>
            <a:xfrm>
              <a:off x="1962262" y="1989988"/>
              <a:ext cx="339" cy="448"/>
            </a:xfrm>
            <a:custGeom>
              <a:avLst/>
              <a:gdLst/>
              <a:ahLst/>
              <a:cxnLst/>
              <a:rect l="l" t="t" r="r" b="b"/>
              <a:pathLst>
                <a:path w="25" h="33" extrusionOk="0">
                  <a:moveTo>
                    <a:pt x="25" y="1"/>
                  </a:moveTo>
                  <a:cubicBezTo>
                    <a:pt x="14" y="11"/>
                    <a:pt x="7" y="22"/>
                    <a:pt x="0" y="32"/>
                  </a:cubicBezTo>
                  <a:cubicBezTo>
                    <a:pt x="7" y="22"/>
                    <a:pt x="14" y="11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31" name="Google Shape;3731;p71"/>
            <p:cNvSpPr/>
            <p:nvPr/>
          </p:nvSpPr>
          <p:spPr>
            <a:xfrm>
              <a:off x="1969675" y="198172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ubicBezTo>
                    <a:pt x="0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32" name="Google Shape;3732;p71"/>
            <p:cNvSpPr/>
            <p:nvPr/>
          </p:nvSpPr>
          <p:spPr>
            <a:xfrm>
              <a:off x="1969621" y="1981530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cubicBezTo>
                    <a:pt x="1" y="4"/>
                    <a:pt x="4" y="8"/>
                    <a:pt x="4" y="11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33" name="Google Shape;3733;p71"/>
            <p:cNvSpPr/>
            <p:nvPr/>
          </p:nvSpPr>
          <p:spPr>
            <a:xfrm>
              <a:off x="1969675" y="198200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34" name="Google Shape;3734;p71"/>
            <p:cNvSpPr/>
            <p:nvPr/>
          </p:nvSpPr>
          <p:spPr>
            <a:xfrm>
              <a:off x="1962588" y="1989568"/>
              <a:ext cx="353" cy="394"/>
            </a:xfrm>
            <a:custGeom>
              <a:avLst/>
              <a:gdLst/>
              <a:ahLst/>
              <a:cxnLst/>
              <a:rect l="l" t="t" r="r" b="b"/>
              <a:pathLst>
                <a:path w="26" h="29" extrusionOk="0">
                  <a:moveTo>
                    <a:pt x="25" y="0"/>
                  </a:moveTo>
                  <a:lnTo>
                    <a:pt x="25" y="0"/>
                  </a:lnTo>
                  <a:cubicBezTo>
                    <a:pt x="18" y="7"/>
                    <a:pt x="8" y="18"/>
                    <a:pt x="1" y="28"/>
                  </a:cubicBezTo>
                  <a:cubicBezTo>
                    <a:pt x="11" y="18"/>
                    <a:pt x="18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35" name="Google Shape;3735;p71"/>
            <p:cNvSpPr/>
            <p:nvPr/>
          </p:nvSpPr>
          <p:spPr>
            <a:xfrm>
              <a:off x="1969580" y="198139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36" name="Google Shape;3736;p71"/>
            <p:cNvSpPr/>
            <p:nvPr/>
          </p:nvSpPr>
          <p:spPr>
            <a:xfrm>
              <a:off x="1922385" y="1832082"/>
              <a:ext cx="60230" cy="48838"/>
            </a:xfrm>
            <a:custGeom>
              <a:avLst/>
              <a:gdLst/>
              <a:ahLst/>
              <a:cxnLst/>
              <a:rect l="l" t="t" r="r" b="b"/>
              <a:pathLst>
                <a:path w="4436" h="3597" extrusionOk="0">
                  <a:moveTo>
                    <a:pt x="2101" y="1"/>
                  </a:moveTo>
                  <a:cubicBezTo>
                    <a:pt x="1968" y="134"/>
                    <a:pt x="1894" y="309"/>
                    <a:pt x="1838" y="460"/>
                  </a:cubicBezTo>
                  <a:cubicBezTo>
                    <a:pt x="1792" y="579"/>
                    <a:pt x="1666" y="705"/>
                    <a:pt x="1523" y="852"/>
                  </a:cubicBezTo>
                  <a:cubicBezTo>
                    <a:pt x="1337" y="1041"/>
                    <a:pt x="1127" y="1254"/>
                    <a:pt x="1113" y="1447"/>
                  </a:cubicBezTo>
                  <a:cubicBezTo>
                    <a:pt x="1099" y="1664"/>
                    <a:pt x="921" y="1923"/>
                    <a:pt x="697" y="2255"/>
                  </a:cubicBezTo>
                  <a:cubicBezTo>
                    <a:pt x="490" y="2550"/>
                    <a:pt x="305" y="2854"/>
                    <a:pt x="144" y="3176"/>
                  </a:cubicBezTo>
                  <a:cubicBezTo>
                    <a:pt x="77" y="3309"/>
                    <a:pt x="28" y="3449"/>
                    <a:pt x="0" y="3596"/>
                  </a:cubicBezTo>
                  <a:lnTo>
                    <a:pt x="2017" y="3596"/>
                  </a:lnTo>
                  <a:lnTo>
                    <a:pt x="2017" y="2805"/>
                  </a:lnTo>
                  <a:cubicBezTo>
                    <a:pt x="2017" y="2704"/>
                    <a:pt x="2157" y="2630"/>
                    <a:pt x="2339" y="2543"/>
                  </a:cubicBezTo>
                  <a:lnTo>
                    <a:pt x="2374" y="2525"/>
                  </a:lnTo>
                  <a:cubicBezTo>
                    <a:pt x="2458" y="2483"/>
                    <a:pt x="2570" y="2424"/>
                    <a:pt x="2587" y="2396"/>
                  </a:cubicBezTo>
                  <a:lnTo>
                    <a:pt x="2587" y="866"/>
                  </a:lnTo>
                  <a:lnTo>
                    <a:pt x="2654" y="866"/>
                  </a:lnTo>
                  <a:cubicBezTo>
                    <a:pt x="3053" y="876"/>
                    <a:pt x="3609" y="883"/>
                    <a:pt x="4002" y="883"/>
                  </a:cubicBezTo>
                  <a:cubicBezTo>
                    <a:pt x="4191" y="883"/>
                    <a:pt x="4338" y="883"/>
                    <a:pt x="4415" y="876"/>
                  </a:cubicBezTo>
                  <a:lnTo>
                    <a:pt x="4436" y="876"/>
                  </a:lnTo>
                  <a:lnTo>
                    <a:pt x="4436" y="859"/>
                  </a:lnTo>
                  <a:lnTo>
                    <a:pt x="4436" y="848"/>
                  </a:lnTo>
                  <a:lnTo>
                    <a:pt x="4436" y="838"/>
                  </a:lnTo>
                  <a:lnTo>
                    <a:pt x="4436" y="824"/>
                  </a:lnTo>
                  <a:lnTo>
                    <a:pt x="4436" y="813"/>
                  </a:lnTo>
                  <a:lnTo>
                    <a:pt x="4436" y="792"/>
                  </a:lnTo>
                  <a:lnTo>
                    <a:pt x="4436" y="785"/>
                  </a:lnTo>
                  <a:lnTo>
                    <a:pt x="4436" y="764"/>
                  </a:lnTo>
                  <a:lnTo>
                    <a:pt x="4436" y="750"/>
                  </a:lnTo>
                  <a:lnTo>
                    <a:pt x="4436" y="729"/>
                  </a:lnTo>
                  <a:lnTo>
                    <a:pt x="4436" y="715"/>
                  </a:lnTo>
                  <a:lnTo>
                    <a:pt x="4436" y="694"/>
                  </a:lnTo>
                  <a:lnTo>
                    <a:pt x="4436" y="677"/>
                  </a:lnTo>
                  <a:lnTo>
                    <a:pt x="4436" y="656"/>
                  </a:lnTo>
                  <a:lnTo>
                    <a:pt x="4436" y="631"/>
                  </a:lnTo>
                  <a:lnTo>
                    <a:pt x="4436" y="610"/>
                  </a:lnTo>
                  <a:lnTo>
                    <a:pt x="4436" y="586"/>
                  </a:lnTo>
                  <a:lnTo>
                    <a:pt x="4436" y="568"/>
                  </a:lnTo>
                  <a:lnTo>
                    <a:pt x="4436" y="533"/>
                  </a:lnTo>
                  <a:lnTo>
                    <a:pt x="4436" y="519"/>
                  </a:lnTo>
                  <a:lnTo>
                    <a:pt x="4436" y="477"/>
                  </a:lnTo>
                  <a:lnTo>
                    <a:pt x="4436" y="463"/>
                  </a:lnTo>
                  <a:lnTo>
                    <a:pt x="4436" y="418"/>
                  </a:lnTo>
                  <a:lnTo>
                    <a:pt x="4436" y="411"/>
                  </a:lnTo>
                  <a:cubicBezTo>
                    <a:pt x="4436" y="337"/>
                    <a:pt x="4432" y="253"/>
                    <a:pt x="4432" y="162"/>
                  </a:cubicBezTo>
                  <a:lnTo>
                    <a:pt x="4429" y="158"/>
                  </a:lnTo>
                  <a:lnTo>
                    <a:pt x="4425" y="148"/>
                  </a:lnTo>
                  <a:lnTo>
                    <a:pt x="4418" y="134"/>
                  </a:lnTo>
                  <a:lnTo>
                    <a:pt x="4418" y="127"/>
                  </a:lnTo>
                  <a:lnTo>
                    <a:pt x="4411" y="113"/>
                  </a:lnTo>
                  <a:lnTo>
                    <a:pt x="4411" y="106"/>
                  </a:lnTo>
                  <a:lnTo>
                    <a:pt x="4408" y="88"/>
                  </a:lnTo>
                  <a:cubicBezTo>
                    <a:pt x="4394" y="36"/>
                    <a:pt x="4383" y="1"/>
                    <a:pt x="410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37" name="Google Shape;3737;p71"/>
            <p:cNvSpPr/>
            <p:nvPr/>
          </p:nvSpPr>
          <p:spPr>
            <a:xfrm>
              <a:off x="1982370" y="1833793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38" name="Google Shape;3738;p71"/>
            <p:cNvSpPr/>
            <p:nvPr/>
          </p:nvSpPr>
          <p:spPr>
            <a:xfrm>
              <a:off x="1982275" y="183350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39" name="Google Shape;3739;p71"/>
            <p:cNvSpPr/>
            <p:nvPr/>
          </p:nvSpPr>
          <p:spPr>
            <a:xfrm>
              <a:off x="1982465" y="1834078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40" name="Google Shape;3740;p71"/>
            <p:cNvSpPr/>
            <p:nvPr/>
          </p:nvSpPr>
          <p:spPr>
            <a:xfrm>
              <a:off x="1922575" y="1836318"/>
              <a:ext cx="85525" cy="95653"/>
            </a:xfrm>
            <a:custGeom>
              <a:avLst/>
              <a:gdLst/>
              <a:ahLst/>
              <a:cxnLst/>
              <a:rect l="l" t="t" r="r" b="b"/>
              <a:pathLst>
                <a:path w="6299" h="7045" extrusionOk="0">
                  <a:moveTo>
                    <a:pt x="4548" y="1"/>
                  </a:moveTo>
                  <a:lnTo>
                    <a:pt x="4551" y="99"/>
                  </a:lnTo>
                  <a:cubicBezTo>
                    <a:pt x="4551" y="176"/>
                    <a:pt x="4551" y="242"/>
                    <a:pt x="4555" y="298"/>
                  </a:cubicBezTo>
                  <a:lnTo>
                    <a:pt x="4555" y="305"/>
                  </a:lnTo>
                  <a:lnTo>
                    <a:pt x="4555" y="337"/>
                  </a:lnTo>
                  <a:lnTo>
                    <a:pt x="4555" y="347"/>
                  </a:lnTo>
                  <a:lnTo>
                    <a:pt x="4555" y="372"/>
                  </a:lnTo>
                  <a:lnTo>
                    <a:pt x="4555" y="386"/>
                  </a:lnTo>
                  <a:lnTo>
                    <a:pt x="4555" y="403"/>
                  </a:lnTo>
                  <a:lnTo>
                    <a:pt x="4555" y="421"/>
                  </a:lnTo>
                  <a:lnTo>
                    <a:pt x="4555" y="435"/>
                  </a:lnTo>
                  <a:lnTo>
                    <a:pt x="4555" y="452"/>
                  </a:lnTo>
                  <a:lnTo>
                    <a:pt x="4555" y="466"/>
                  </a:lnTo>
                  <a:lnTo>
                    <a:pt x="4555" y="480"/>
                  </a:lnTo>
                  <a:lnTo>
                    <a:pt x="4555" y="494"/>
                  </a:lnTo>
                  <a:lnTo>
                    <a:pt x="4555" y="508"/>
                  </a:lnTo>
                  <a:lnTo>
                    <a:pt x="4555" y="519"/>
                  </a:lnTo>
                  <a:lnTo>
                    <a:pt x="4555" y="533"/>
                  </a:lnTo>
                  <a:lnTo>
                    <a:pt x="4555" y="540"/>
                  </a:lnTo>
                  <a:lnTo>
                    <a:pt x="4555" y="554"/>
                  </a:lnTo>
                  <a:lnTo>
                    <a:pt x="4555" y="561"/>
                  </a:lnTo>
                  <a:lnTo>
                    <a:pt x="4555" y="575"/>
                  </a:lnTo>
                  <a:lnTo>
                    <a:pt x="4555" y="578"/>
                  </a:lnTo>
                  <a:cubicBezTo>
                    <a:pt x="4555" y="589"/>
                    <a:pt x="4551" y="599"/>
                    <a:pt x="4551" y="610"/>
                  </a:cubicBezTo>
                  <a:lnTo>
                    <a:pt x="4551" y="620"/>
                  </a:lnTo>
                  <a:lnTo>
                    <a:pt x="4551" y="624"/>
                  </a:lnTo>
                  <a:lnTo>
                    <a:pt x="4551" y="634"/>
                  </a:lnTo>
                  <a:lnTo>
                    <a:pt x="4551" y="641"/>
                  </a:lnTo>
                  <a:lnTo>
                    <a:pt x="4551" y="645"/>
                  </a:lnTo>
                  <a:lnTo>
                    <a:pt x="4551" y="652"/>
                  </a:lnTo>
                  <a:lnTo>
                    <a:pt x="4551" y="659"/>
                  </a:lnTo>
                  <a:lnTo>
                    <a:pt x="4551" y="666"/>
                  </a:lnTo>
                  <a:lnTo>
                    <a:pt x="4551" y="669"/>
                  </a:lnTo>
                  <a:lnTo>
                    <a:pt x="4551" y="673"/>
                  </a:lnTo>
                  <a:lnTo>
                    <a:pt x="4544" y="673"/>
                  </a:lnTo>
                  <a:lnTo>
                    <a:pt x="4541" y="676"/>
                  </a:lnTo>
                  <a:lnTo>
                    <a:pt x="4537" y="676"/>
                  </a:lnTo>
                  <a:cubicBezTo>
                    <a:pt x="4523" y="686"/>
                    <a:pt x="4495" y="705"/>
                    <a:pt x="3919" y="705"/>
                  </a:cubicBezTo>
                  <a:cubicBezTo>
                    <a:pt x="3655" y="705"/>
                    <a:pt x="3276" y="701"/>
                    <a:pt x="2731" y="690"/>
                  </a:cubicBezTo>
                  <a:lnTo>
                    <a:pt x="2731" y="2084"/>
                  </a:lnTo>
                  <a:cubicBezTo>
                    <a:pt x="2731" y="2189"/>
                    <a:pt x="2591" y="2259"/>
                    <a:pt x="2409" y="2346"/>
                  </a:cubicBezTo>
                  <a:cubicBezTo>
                    <a:pt x="2321" y="2392"/>
                    <a:pt x="2181" y="2462"/>
                    <a:pt x="2160" y="2500"/>
                  </a:cubicBezTo>
                  <a:lnTo>
                    <a:pt x="2160" y="3417"/>
                  </a:lnTo>
                  <a:lnTo>
                    <a:pt x="0" y="3417"/>
                  </a:lnTo>
                  <a:cubicBezTo>
                    <a:pt x="0" y="3634"/>
                    <a:pt x="109" y="3739"/>
                    <a:pt x="214" y="3844"/>
                  </a:cubicBezTo>
                  <a:cubicBezTo>
                    <a:pt x="242" y="3872"/>
                    <a:pt x="270" y="3897"/>
                    <a:pt x="294" y="3925"/>
                  </a:cubicBezTo>
                  <a:cubicBezTo>
                    <a:pt x="389" y="4037"/>
                    <a:pt x="368" y="4177"/>
                    <a:pt x="347" y="4314"/>
                  </a:cubicBezTo>
                  <a:cubicBezTo>
                    <a:pt x="322" y="4475"/>
                    <a:pt x="298" y="4643"/>
                    <a:pt x="420" y="4811"/>
                  </a:cubicBezTo>
                  <a:cubicBezTo>
                    <a:pt x="609" y="5073"/>
                    <a:pt x="550" y="5472"/>
                    <a:pt x="245" y="5962"/>
                  </a:cubicBezTo>
                  <a:cubicBezTo>
                    <a:pt x="203" y="6025"/>
                    <a:pt x="189" y="6138"/>
                    <a:pt x="175" y="6260"/>
                  </a:cubicBezTo>
                  <a:lnTo>
                    <a:pt x="179" y="6253"/>
                  </a:lnTo>
                  <a:lnTo>
                    <a:pt x="193" y="6225"/>
                  </a:lnTo>
                  <a:cubicBezTo>
                    <a:pt x="227" y="6157"/>
                    <a:pt x="275" y="6055"/>
                    <a:pt x="395" y="6055"/>
                  </a:cubicBezTo>
                  <a:cubicBezTo>
                    <a:pt x="410" y="6055"/>
                    <a:pt x="427" y="6057"/>
                    <a:pt x="445" y="6060"/>
                  </a:cubicBezTo>
                  <a:cubicBezTo>
                    <a:pt x="487" y="6067"/>
                    <a:pt x="529" y="6074"/>
                    <a:pt x="571" y="6074"/>
                  </a:cubicBezTo>
                  <a:cubicBezTo>
                    <a:pt x="598" y="6075"/>
                    <a:pt x="625" y="6076"/>
                    <a:pt x="652" y="6076"/>
                  </a:cubicBezTo>
                  <a:cubicBezTo>
                    <a:pt x="741" y="6076"/>
                    <a:pt x="828" y="6071"/>
                    <a:pt x="914" y="6060"/>
                  </a:cubicBezTo>
                  <a:cubicBezTo>
                    <a:pt x="956" y="6046"/>
                    <a:pt x="1091" y="5995"/>
                    <a:pt x="1223" y="5995"/>
                  </a:cubicBezTo>
                  <a:cubicBezTo>
                    <a:pt x="1279" y="5995"/>
                    <a:pt x="1335" y="6004"/>
                    <a:pt x="1383" y="6029"/>
                  </a:cubicBezTo>
                  <a:cubicBezTo>
                    <a:pt x="1516" y="6095"/>
                    <a:pt x="1645" y="6232"/>
                    <a:pt x="1691" y="6292"/>
                  </a:cubicBezTo>
                  <a:lnTo>
                    <a:pt x="1901" y="6292"/>
                  </a:lnTo>
                  <a:lnTo>
                    <a:pt x="1915" y="6334"/>
                  </a:lnTo>
                  <a:cubicBezTo>
                    <a:pt x="1957" y="6442"/>
                    <a:pt x="2094" y="6740"/>
                    <a:pt x="2258" y="6796"/>
                  </a:cubicBezTo>
                  <a:cubicBezTo>
                    <a:pt x="2272" y="6799"/>
                    <a:pt x="2286" y="6803"/>
                    <a:pt x="2300" y="6810"/>
                  </a:cubicBezTo>
                  <a:cubicBezTo>
                    <a:pt x="2391" y="6866"/>
                    <a:pt x="2461" y="6946"/>
                    <a:pt x="2503" y="7044"/>
                  </a:cubicBezTo>
                  <a:lnTo>
                    <a:pt x="2542" y="7044"/>
                  </a:lnTo>
                  <a:lnTo>
                    <a:pt x="2556" y="7041"/>
                  </a:lnTo>
                  <a:lnTo>
                    <a:pt x="2559" y="7041"/>
                  </a:lnTo>
                  <a:lnTo>
                    <a:pt x="2577" y="7037"/>
                  </a:lnTo>
                  <a:lnTo>
                    <a:pt x="2594" y="7034"/>
                  </a:lnTo>
                  <a:lnTo>
                    <a:pt x="2598" y="7034"/>
                  </a:lnTo>
                  <a:lnTo>
                    <a:pt x="2612" y="7027"/>
                  </a:lnTo>
                  <a:lnTo>
                    <a:pt x="2619" y="7027"/>
                  </a:lnTo>
                  <a:lnTo>
                    <a:pt x="2629" y="7023"/>
                  </a:lnTo>
                  <a:lnTo>
                    <a:pt x="2633" y="7020"/>
                  </a:lnTo>
                  <a:lnTo>
                    <a:pt x="2643" y="7013"/>
                  </a:lnTo>
                  <a:lnTo>
                    <a:pt x="2650" y="7013"/>
                  </a:lnTo>
                  <a:cubicBezTo>
                    <a:pt x="2654" y="7009"/>
                    <a:pt x="2657" y="7006"/>
                    <a:pt x="2661" y="7002"/>
                  </a:cubicBezTo>
                  <a:lnTo>
                    <a:pt x="2664" y="7002"/>
                  </a:lnTo>
                  <a:lnTo>
                    <a:pt x="2671" y="6995"/>
                  </a:lnTo>
                  <a:lnTo>
                    <a:pt x="2675" y="6988"/>
                  </a:lnTo>
                  <a:lnTo>
                    <a:pt x="2682" y="6981"/>
                  </a:lnTo>
                  <a:lnTo>
                    <a:pt x="2682" y="6978"/>
                  </a:lnTo>
                  <a:cubicBezTo>
                    <a:pt x="2685" y="6974"/>
                    <a:pt x="2685" y="6971"/>
                    <a:pt x="2685" y="6967"/>
                  </a:cubicBezTo>
                  <a:lnTo>
                    <a:pt x="2685" y="6964"/>
                  </a:lnTo>
                  <a:cubicBezTo>
                    <a:pt x="2689" y="6957"/>
                    <a:pt x="2689" y="6953"/>
                    <a:pt x="2685" y="6946"/>
                  </a:cubicBezTo>
                  <a:cubicBezTo>
                    <a:pt x="2685" y="6897"/>
                    <a:pt x="2696" y="6729"/>
                    <a:pt x="2815" y="6673"/>
                  </a:cubicBezTo>
                  <a:cubicBezTo>
                    <a:pt x="2837" y="6664"/>
                    <a:pt x="2860" y="6659"/>
                    <a:pt x="2884" y="6659"/>
                  </a:cubicBezTo>
                  <a:cubicBezTo>
                    <a:pt x="2952" y="6659"/>
                    <a:pt x="3030" y="6697"/>
                    <a:pt x="3116" y="6775"/>
                  </a:cubicBezTo>
                  <a:cubicBezTo>
                    <a:pt x="3204" y="6854"/>
                    <a:pt x="3237" y="6859"/>
                    <a:pt x="3246" y="6859"/>
                  </a:cubicBezTo>
                  <a:cubicBezTo>
                    <a:pt x="3247" y="6859"/>
                    <a:pt x="3248" y="6859"/>
                    <a:pt x="3249" y="6859"/>
                  </a:cubicBezTo>
                  <a:cubicBezTo>
                    <a:pt x="3263" y="6841"/>
                    <a:pt x="3273" y="6824"/>
                    <a:pt x="3280" y="6803"/>
                  </a:cubicBezTo>
                  <a:cubicBezTo>
                    <a:pt x="3287" y="6782"/>
                    <a:pt x="3298" y="6757"/>
                    <a:pt x="3312" y="6740"/>
                  </a:cubicBezTo>
                  <a:cubicBezTo>
                    <a:pt x="3341" y="6696"/>
                    <a:pt x="3384" y="6681"/>
                    <a:pt x="3433" y="6681"/>
                  </a:cubicBezTo>
                  <a:cubicBezTo>
                    <a:pt x="3477" y="6681"/>
                    <a:pt x="3526" y="6693"/>
                    <a:pt x="3574" y="6705"/>
                  </a:cubicBezTo>
                  <a:cubicBezTo>
                    <a:pt x="3627" y="6722"/>
                    <a:pt x="3679" y="6729"/>
                    <a:pt x="3735" y="6733"/>
                  </a:cubicBezTo>
                  <a:cubicBezTo>
                    <a:pt x="3865" y="6733"/>
                    <a:pt x="4047" y="6642"/>
                    <a:pt x="4047" y="6642"/>
                  </a:cubicBezTo>
                  <a:lnTo>
                    <a:pt x="4061" y="6635"/>
                  </a:lnTo>
                  <a:lnTo>
                    <a:pt x="4079" y="6635"/>
                  </a:lnTo>
                  <a:cubicBezTo>
                    <a:pt x="4388" y="6639"/>
                    <a:pt x="4778" y="6642"/>
                    <a:pt x="5138" y="6642"/>
                  </a:cubicBezTo>
                  <a:cubicBezTo>
                    <a:pt x="5653" y="6642"/>
                    <a:pt x="6108" y="6636"/>
                    <a:pt x="6183" y="6617"/>
                  </a:cubicBezTo>
                  <a:cubicBezTo>
                    <a:pt x="6211" y="6586"/>
                    <a:pt x="6228" y="6414"/>
                    <a:pt x="6221" y="6243"/>
                  </a:cubicBezTo>
                  <a:lnTo>
                    <a:pt x="6221" y="6239"/>
                  </a:lnTo>
                  <a:lnTo>
                    <a:pt x="6050" y="6067"/>
                  </a:lnTo>
                  <a:lnTo>
                    <a:pt x="6050" y="6046"/>
                  </a:lnTo>
                  <a:lnTo>
                    <a:pt x="5524" y="1142"/>
                  </a:lnTo>
                  <a:lnTo>
                    <a:pt x="6298" y="1142"/>
                  </a:lnTo>
                  <a:cubicBezTo>
                    <a:pt x="5430" y="568"/>
                    <a:pt x="4709" y="95"/>
                    <a:pt x="4569" y="11"/>
                  </a:cubicBezTo>
                  <a:lnTo>
                    <a:pt x="4555" y="4"/>
                  </a:lnTo>
                  <a:lnTo>
                    <a:pt x="454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41" name="Google Shape;3741;p71"/>
            <p:cNvSpPr/>
            <p:nvPr/>
          </p:nvSpPr>
          <p:spPr>
            <a:xfrm>
              <a:off x="1984366" y="1836088"/>
              <a:ext cx="54" cy="1385"/>
            </a:xfrm>
            <a:custGeom>
              <a:avLst/>
              <a:gdLst/>
              <a:ahLst/>
              <a:cxnLst/>
              <a:rect l="l" t="t" r="r" b="b"/>
              <a:pathLst>
                <a:path w="4" h="102" extrusionOk="0">
                  <a:moveTo>
                    <a:pt x="0" y="0"/>
                  </a:moveTo>
                  <a:cubicBezTo>
                    <a:pt x="0" y="18"/>
                    <a:pt x="1" y="37"/>
                    <a:pt x="2" y="55"/>
                  </a:cubicBezTo>
                  <a:lnTo>
                    <a:pt x="2" y="55"/>
                  </a:lnTo>
                  <a:lnTo>
                    <a:pt x="0" y="0"/>
                  </a:lnTo>
                  <a:close/>
                  <a:moveTo>
                    <a:pt x="2" y="55"/>
                  </a:moveTo>
                  <a:lnTo>
                    <a:pt x="4" y="102"/>
                  </a:lnTo>
                  <a:cubicBezTo>
                    <a:pt x="4" y="87"/>
                    <a:pt x="3" y="71"/>
                    <a:pt x="2" y="5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42" name="Google Shape;3742;p71"/>
            <p:cNvSpPr/>
            <p:nvPr/>
          </p:nvSpPr>
          <p:spPr>
            <a:xfrm>
              <a:off x="1984692" y="1836278"/>
              <a:ext cx="23503" cy="15410"/>
            </a:xfrm>
            <a:custGeom>
              <a:avLst/>
              <a:gdLst/>
              <a:ahLst/>
              <a:cxnLst/>
              <a:rect l="l" t="t" r="r" b="b"/>
              <a:pathLst>
                <a:path w="1731" h="1135" extrusionOk="0">
                  <a:moveTo>
                    <a:pt x="1" y="0"/>
                  </a:moveTo>
                  <a:lnTo>
                    <a:pt x="1" y="0"/>
                  </a:lnTo>
                  <a:cubicBezTo>
                    <a:pt x="141" y="88"/>
                    <a:pt x="862" y="560"/>
                    <a:pt x="1730" y="1134"/>
                  </a:cubicBezTo>
                  <a:cubicBezTo>
                    <a:pt x="809" y="525"/>
                    <a:pt x="137" y="8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43" name="Google Shape;3743;p71"/>
            <p:cNvSpPr/>
            <p:nvPr/>
          </p:nvSpPr>
          <p:spPr>
            <a:xfrm>
              <a:off x="1984502" y="183618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44" name="Google Shape;3744;p71"/>
            <p:cNvSpPr/>
            <p:nvPr/>
          </p:nvSpPr>
          <p:spPr>
            <a:xfrm>
              <a:off x="1924517" y="1921218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4"/>
                  </a:moveTo>
                  <a:lnTo>
                    <a:pt x="4" y="0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45" name="Google Shape;3745;p71"/>
            <p:cNvSpPr/>
            <p:nvPr/>
          </p:nvSpPr>
          <p:spPr>
            <a:xfrm>
              <a:off x="1953369" y="1928727"/>
              <a:ext cx="3204" cy="3245"/>
            </a:xfrm>
            <a:custGeom>
              <a:avLst/>
              <a:gdLst/>
              <a:ahLst/>
              <a:cxnLst/>
              <a:rect l="l" t="t" r="r" b="b"/>
              <a:pathLst>
                <a:path w="236" h="239" extrusionOk="0">
                  <a:moveTo>
                    <a:pt x="1" y="0"/>
                  </a:moveTo>
                  <a:cubicBezTo>
                    <a:pt x="102" y="53"/>
                    <a:pt x="183" y="137"/>
                    <a:pt x="235" y="238"/>
                  </a:cubicBezTo>
                  <a:lnTo>
                    <a:pt x="235" y="238"/>
                  </a:lnTo>
                  <a:cubicBezTo>
                    <a:pt x="183" y="137"/>
                    <a:pt x="102" y="53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46" name="Google Shape;3746;p71"/>
            <p:cNvSpPr/>
            <p:nvPr/>
          </p:nvSpPr>
          <p:spPr>
            <a:xfrm>
              <a:off x="1929893" y="1918544"/>
              <a:ext cx="4671" cy="258"/>
            </a:xfrm>
            <a:custGeom>
              <a:avLst/>
              <a:gdLst/>
              <a:ahLst/>
              <a:cxnLst/>
              <a:rect l="l" t="t" r="r" b="b"/>
              <a:pathLst>
                <a:path w="344" h="19" extrusionOk="0">
                  <a:moveTo>
                    <a:pt x="0" y="15"/>
                  </a:moveTo>
                  <a:cubicBezTo>
                    <a:pt x="116" y="18"/>
                    <a:pt x="231" y="15"/>
                    <a:pt x="343" y="1"/>
                  </a:cubicBezTo>
                  <a:cubicBezTo>
                    <a:pt x="231" y="15"/>
                    <a:pt x="116" y="18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47" name="Google Shape;3747;p71"/>
            <p:cNvSpPr/>
            <p:nvPr/>
          </p:nvSpPr>
          <p:spPr>
            <a:xfrm>
              <a:off x="1983796" y="1845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48" name="Google Shape;3748;p71"/>
            <p:cNvSpPr/>
            <p:nvPr/>
          </p:nvSpPr>
          <p:spPr>
            <a:xfrm>
              <a:off x="1983986" y="18453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49" name="Google Shape;3749;p71"/>
            <p:cNvSpPr/>
            <p:nvPr/>
          </p:nvSpPr>
          <p:spPr>
            <a:xfrm>
              <a:off x="1984081" y="184515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50" name="Google Shape;3750;p71"/>
            <p:cNvSpPr/>
            <p:nvPr/>
          </p:nvSpPr>
          <p:spPr>
            <a:xfrm>
              <a:off x="1983891" y="1845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51" name="Google Shape;3751;p71"/>
            <p:cNvSpPr/>
            <p:nvPr/>
          </p:nvSpPr>
          <p:spPr>
            <a:xfrm>
              <a:off x="1984122" y="18450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52" name="Google Shape;3752;p71"/>
            <p:cNvSpPr/>
            <p:nvPr/>
          </p:nvSpPr>
          <p:spPr>
            <a:xfrm>
              <a:off x="1984366" y="18434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53" name="Google Shape;3753;p71"/>
            <p:cNvSpPr/>
            <p:nvPr/>
          </p:nvSpPr>
          <p:spPr>
            <a:xfrm>
              <a:off x="1983932" y="18454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54" name="Google Shape;3754;p71"/>
            <p:cNvSpPr/>
            <p:nvPr/>
          </p:nvSpPr>
          <p:spPr>
            <a:xfrm>
              <a:off x="1984027" y="184525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55" name="Google Shape;3755;p71"/>
            <p:cNvSpPr/>
            <p:nvPr/>
          </p:nvSpPr>
          <p:spPr>
            <a:xfrm>
              <a:off x="1984407" y="1840269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56" name="Google Shape;3756;p71"/>
            <p:cNvSpPr/>
            <p:nvPr/>
          </p:nvSpPr>
          <p:spPr>
            <a:xfrm>
              <a:off x="1984407" y="1841790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57" name="Google Shape;3757;p71"/>
            <p:cNvSpPr/>
            <p:nvPr/>
          </p:nvSpPr>
          <p:spPr>
            <a:xfrm>
              <a:off x="1984217" y="18447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58" name="Google Shape;3758;p71"/>
            <p:cNvSpPr/>
            <p:nvPr/>
          </p:nvSpPr>
          <p:spPr>
            <a:xfrm>
              <a:off x="1984271" y="18445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59" name="Google Shape;3759;p71"/>
            <p:cNvSpPr/>
            <p:nvPr/>
          </p:nvSpPr>
          <p:spPr>
            <a:xfrm>
              <a:off x="1984366" y="184373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60" name="Google Shape;3760;p71"/>
            <p:cNvSpPr/>
            <p:nvPr/>
          </p:nvSpPr>
          <p:spPr>
            <a:xfrm>
              <a:off x="1984366" y="184397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61" name="Google Shape;3761;p71"/>
            <p:cNvSpPr/>
            <p:nvPr/>
          </p:nvSpPr>
          <p:spPr>
            <a:xfrm>
              <a:off x="1984407" y="18427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62" name="Google Shape;3762;p71"/>
            <p:cNvSpPr/>
            <p:nvPr/>
          </p:nvSpPr>
          <p:spPr>
            <a:xfrm>
              <a:off x="1984312" y="184439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63" name="Google Shape;3763;p71"/>
            <p:cNvSpPr/>
            <p:nvPr/>
          </p:nvSpPr>
          <p:spPr>
            <a:xfrm>
              <a:off x="1984176" y="184496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64" name="Google Shape;3764;p71"/>
            <p:cNvSpPr/>
            <p:nvPr/>
          </p:nvSpPr>
          <p:spPr>
            <a:xfrm>
              <a:off x="1983986" y="18453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65" name="Google Shape;3765;p71"/>
            <p:cNvSpPr/>
            <p:nvPr/>
          </p:nvSpPr>
          <p:spPr>
            <a:xfrm>
              <a:off x="1984176" y="184483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66" name="Google Shape;3766;p71"/>
            <p:cNvSpPr/>
            <p:nvPr/>
          </p:nvSpPr>
          <p:spPr>
            <a:xfrm>
              <a:off x="1984407" y="1842971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67" name="Google Shape;3767;p71"/>
            <p:cNvSpPr/>
            <p:nvPr/>
          </p:nvSpPr>
          <p:spPr>
            <a:xfrm>
              <a:off x="1984407" y="1840785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1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68" name="Google Shape;3768;p71"/>
            <p:cNvSpPr/>
            <p:nvPr/>
          </p:nvSpPr>
          <p:spPr>
            <a:xfrm>
              <a:off x="1984407" y="1837459"/>
              <a:ext cx="68" cy="2729"/>
            </a:xfrm>
            <a:custGeom>
              <a:avLst/>
              <a:gdLst/>
              <a:ahLst/>
              <a:cxnLst/>
              <a:rect l="l" t="t" r="r" b="b"/>
              <a:pathLst>
                <a:path w="5" h="201" extrusionOk="0">
                  <a:moveTo>
                    <a:pt x="1" y="1"/>
                  </a:moveTo>
                  <a:cubicBezTo>
                    <a:pt x="1" y="78"/>
                    <a:pt x="1" y="144"/>
                    <a:pt x="4" y="200"/>
                  </a:cubicBezTo>
                  <a:cubicBezTo>
                    <a:pt x="4" y="144"/>
                    <a:pt x="4" y="7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69" name="Google Shape;3769;p71"/>
            <p:cNvSpPr/>
            <p:nvPr/>
          </p:nvSpPr>
          <p:spPr>
            <a:xfrm>
              <a:off x="1984407" y="184131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70" name="Google Shape;3770;p71"/>
            <p:cNvSpPr/>
            <p:nvPr/>
          </p:nvSpPr>
          <p:spPr>
            <a:xfrm>
              <a:off x="1984407" y="1842211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71" name="Google Shape;3771;p71"/>
            <p:cNvSpPr/>
            <p:nvPr/>
          </p:nvSpPr>
          <p:spPr>
            <a:xfrm>
              <a:off x="1984366" y="1836128"/>
              <a:ext cx="14" cy="1344"/>
            </a:xfrm>
            <a:custGeom>
              <a:avLst/>
              <a:gdLst/>
              <a:ahLst/>
              <a:cxnLst/>
              <a:rect l="l" t="t" r="r" b="b"/>
              <a:pathLst>
                <a:path w="1" h="99" extrusionOk="0">
                  <a:moveTo>
                    <a:pt x="0" y="1"/>
                  </a:moveTo>
                  <a:lnTo>
                    <a:pt x="0" y="1"/>
                  </a:lnTo>
                  <a:lnTo>
                    <a:pt x="0" y="99"/>
                  </a:lnTo>
                  <a:lnTo>
                    <a:pt x="0" y="99"/>
                  </a:lnTo>
                  <a:cubicBezTo>
                    <a:pt x="0" y="67"/>
                    <a:pt x="0" y="3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72" name="Google Shape;3772;p71"/>
            <p:cNvSpPr/>
            <p:nvPr/>
          </p:nvSpPr>
          <p:spPr>
            <a:xfrm>
              <a:off x="1957170" y="1853426"/>
              <a:ext cx="121505" cy="113481"/>
            </a:xfrm>
            <a:custGeom>
              <a:avLst/>
              <a:gdLst/>
              <a:ahLst/>
              <a:cxnLst/>
              <a:rect l="l" t="t" r="r" b="b"/>
              <a:pathLst>
                <a:path w="8949" h="8358" extrusionOk="0">
                  <a:moveTo>
                    <a:pt x="3109" y="1"/>
                  </a:moveTo>
                  <a:lnTo>
                    <a:pt x="3614" y="4737"/>
                  </a:lnTo>
                  <a:lnTo>
                    <a:pt x="3789" y="4913"/>
                  </a:lnTo>
                  <a:lnTo>
                    <a:pt x="3789" y="4937"/>
                  </a:lnTo>
                  <a:cubicBezTo>
                    <a:pt x="3799" y="5109"/>
                    <a:pt x="3799" y="5406"/>
                    <a:pt x="3680" y="5466"/>
                  </a:cubicBezTo>
                  <a:cubicBezTo>
                    <a:pt x="3618" y="5495"/>
                    <a:pt x="3071" y="5503"/>
                    <a:pt x="2511" y="5503"/>
                  </a:cubicBezTo>
                  <a:cubicBezTo>
                    <a:pt x="2147" y="5503"/>
                    <a:pt x="1777" y="5500"/>
                    <a:pt x="1531" y="5497"/>
                  </a:cubicBezTo>
                  <a:cubicBezTo>
                    <a:pt x="1482" y="5522"/>
                    <a:pt x="1313" y="5595"/>
                    <a:pt x="1173" y="5595"/>
                  </a:cubicBezTo>
                  <a:cubicBezTo>
                    <a:pt x="1107" y="5592"/>
                    <a:pt x="1044" y="5581"/>
                    <a:pt x="981" y="5564"/>
                  </a:cubicBezTo>
                  <a:lnTo>
                    <a:pt x="963" y="5560"/>
                  </a:lnTo>
                  <a:cubicBezTo>
                    <a:pt x="950" y="5535"/>
                    <a:pt x="927" y="5524"/>
                    <a:pt x="904" y="5524"/>
                  </a:cubicBezTo>
                  <a:cubicBezTo>
                    <a:pt x="873" y="5524"/>
                    <a:pt x="843" y="5545"/>
                    <a:pt x="841" y="5581"/>
                  </a:cubicBezTo>
                  <a:cubicBezTo>
                    <a:pt x="820" y="5630"/>
                    <a:pt x="792" y="5700"/>
                    <a:pt x="718" y="5718"/>
                  </a:cubicBezTo>
                  <a:cubicBezTo>
                    <a:pt x="709" y="5720"/>
                    <a:pt x="699" y="5721"/>
                    <a:pt x="688" y="5721"/>
                  </a:cubicBezTo>
                  <a:cubicBezTo>
                    <a:pt x="626" y="5721"/>
                    <a:pt x="557" y="5683"/>
                    <a:pt x="466" y="5602"/>
                  </a:cubicBezTo>
                  <a:cubicBezTo>
                    <a:pt x="400" y="5541"/>
                    <a:pt x="350" y="5519"/>
                    <a:pt x="323" y="5519"/>
                  </a:cubicBezTo>
                  <a:cubicBezTo>
                    <a:pt x="317" y="5519"/>
                    <a:pt x="312" y="5520"/>
                    <a:pt x="309" y="5522"/>
                  </a:cubicBezTo>
                  <a:cubicBezTo>
                    <a:pt x="277" y="5536"/>
                    <a:pt x="256" y="5602"/>
                    <a:pt x="256" y="5676"/>
                  </a:cubicBezTo>
                  <a:cubicBezTo>
                    <a:pt x="256" y="5690"/>
                    <a:pt x="256" y="5704"/>
                    <a:pt x="253" y="5718"/>
                  </a:cubicBezTo>
                  <a:lnTo>
                    <a:pt x="253" y="5725"/>
                  </a:lnTo>
                  <a:cubicBezTo>
                    <a:pt x="249" y="5735"/>
                    <a:pt x="246" y="5746"/>
                    <a:pt x="242" y="5760"/>
                  </a:cubicBezTo>
                  <a:lnTo>
                    <a:pt x="239" y="5763"/>
                  </a:lnTo>
                  <a:cubicBezTo>
                    <a:pt x="232" y="5777"/>
                    <a:pt x="228" y="5788"/>
                    <a:pt x="218" y="5798"/>
                  </a:cubicBezTo>
                  <a:cubicBezTo>
                    <a:pt x="211" y="5809"/>
                    <a:pt x="204" y="5819"/>
                    <a:pt x="193" y="5826"/>
                  </a:cubicBezTo>
                  <a:lnTo>
                    <a:pt x="190" y="5830"/>
                  </a:lnTo>
                  <a:cubicBezTo>
                    <a:pt x="179" y="5840"/>
                    <a:pt x="169" y="5847"/>
                    <a:pt x="158" y="5854"/>
                  </a:cubicBezTo>
                  <a:lnTo>
                    <a:pt x="151" y="5858"/>
                  </a:lnTo>
                  <a:cubicBezTo>
                    <a:pt x="137" y="5868"/>
                    <a:pt x="123" y="5875"/>
                    <a:pt x="109" y="5879"/>
                  </a:cubicBezTo>
                  <a:lnTo>
                    <a:pt x="106" y="5879"/>
                  </a:lnTo>
                  <a:cubicBezTo>
                    <a:pt x="92" y="5886"/>
                    <a:pt x="74" y="5889"/>
                    <a:pt x="60" y="5896"/>
                  </a:cubicBezTo>
                  <a:lnTo>
                    <a:pt x="57" y="5896"/>
                  </a:lnTo>
                  <a:cubicBezTo>
                    <a:pt x="43" y="5900"/>
                    <a:pt x="25" y="5903"/>
                    <a:pt x="4" y="5907"/>
                  </a:cubicBezTo>
                  <a:lnTo>
                    <a:pt x="1" y="5907"/>
                  </a:lnTo>
                  <a:cubicBezTo>
                    <a:pt x="18" y="5928"/>
                    <a:pt x="25" y="5942"/>
                    <a:pt x="25" y="5949"/>
                  </a:cubicBezTo>
                  <a:lnTo>
                    <a:pt x="134" y="6110"/>
                  </a:lnTo>
                  <a:lnTo>
                    <a:pt x="134" y="6131"/>
                  </a:lnTo>
                  <a:cubicBezTo>
                    <a:pt x="127" y="6215"/>
                    <a:pt x="141" y="6365"/>
                    <a:pt x="197" y="6421"/>
                  </a:cubicBezTo>
                  <a:cubicBezTo>
                    <a:pt x="379" y="6603"/>
                    <a:pt x="487" y="6726"/>
                    <a:pt x="505" y="6810"/>
                  </a:cubicBezTo>
                  <a:cubicBezTo>
                    <a:pt x="505" y="6813"/>
                    <a:pt x="505" y="6820"/>
                    <a:pt x="508" y="6827"/>
                  </a:cubicBezTo>
                  <a:cubicBezTo>
                    <a:pt x="512" y="6866"/>
                    <a:pt x="512" y="6901"/>
                    <a:pt x="512" y="6940"/>
                  </a:cubicBezTo>
                  <a:lnTo>
                    <a:pt x="512" y="7073"/>
                  </a:lnTo>
                  <a:lnTo>
                    <a:pt x="508" y="7160"/>
                  </a:lnTo>
                  <a:lnTo>
                    <a:pt x="508" y="7181"/>
                  </a:lnTo>
                  <a:lnTo>
                    <a:pt x="508" y="7216"/>
                  </a:lnTo>
                  <a:lnTo>
                    <a:pt x="508" y="7255"/>
                  </a:lnTo>
                  <a:cubicBezTo>
                    <a:pt x="515" y="7276"/>
                    <a:pt x="522" y="7297"/>
                    <a:pt x="529" y="7314"/>
                  </a:cubicBezTo>
                  <a:lnTo>
                    <a:pt x="529" y="7318"/>
                  </a:lnTo>
                  <a:cubicBezTo>
                    <a:pt x="536" y="7335"/>
                    <a:pt x="543" y="7349"/>
                    <a:pt x="554" y="7367"/>
                  </a:cubicBezTo>
                  <a:cubicBezTo>
                    <a:pt x="591" y="7316"/>
                    <a:pt x="634" y="7300"/>
                    <a:pt x="676" y="7300"/>
                  </a:cubicBezTo>
                  <a:cubicBezTo>
                    <a:pt x="720" y="7300"/>
                    <a:pt x="763" y="7319"/>
                    <a:pt x="792" y="7332"/>
                  </a:cubicBezTo>
                  <a:cubicBezTo>
                    <a:pt x="809" y="7342"/>
                    <a:pt x="823" y="7346"/>
                    <a:pt x="844" y="7349"/>
                  </a:cubicBezTo>
                  <a:cubicBezTo>
                    <a:pt x="844" y="7349"/>
                    <a:pt x="848" y="7346"/>
                    <a:pt x="851" y="7335"/>
                  </a:cubicBezTo>
                  <a:cubicBezTo>
                    <a:pt x="865" y="7290"/>
                    <a:pt x="897" y="7255"/>
                    <a:pt x="939" y="7237"/>
                  </a:cubicBezTo>
                  <a:cubicBezTo>
                    <a:pt x="957" y="7231"/>
                    <a:pt x="976" y="7228"/>
                    <a:pt x="996" y="7228"/>
                  </a:cubicBezTo>
                  <a:cubicBezTo>
                    <a:pt x="1060" y="7228"/>
                    <a:pt x="1128" y="7259"/>
                    <a:pt x="1187" y="7286"/>
                  </a:cubicBezTo>
                  <a:cubicBezTo>
                    <a:pt x="1219" y="7304"/>
                    <a:pt x="1250" y="7318"/>
                    <a:pt x="1282" y="7325"/>
                  </a:cubicBezTo>
                  <a:cubicBezTo>
                    <a:pt x="1313" y="7321"/>
                    <a:pt x="1405" y="7237"/>
                    <a:pt x="1454" y="7192"/>
                  </a:cubicBezTo>
                  <a:cubicBezTo>
                    <a:pt x="1544" y="7108"/>
                    <a:pt x="1606" y="7049"/>
                    <a:pt x="1666" y="7049"/>
                  </a:cubicBezTo>
                  <a:cubicBezTo>
                    <a:pt x="1673" y="7049"/>
                    <a:pt x="1681" y="7050"/>
                    <a:pt x="1688" y="7052"/>
                  </a:cubicBezTo>
                  <a:cubicBezTo>
                    <a:pt x="1797" y="7080"/>
                    <a:pt x="1947" y="7395"/>
                    <a:pt x="1947" y="7521"/>
                  </a:cubicBezTo>
                  <a:cubicBezTo>
                    <a:pt x="1947" y="7545"/>
                    <a:pt x="2028" y="7608"/>
                    <a:pt x="2059" y="7629"/>
                  </a:cubicBezTo>
                  <a:cubicBezTo>
                    <a:pt x="2122" y="7678"/>
                    <a:pt x="2171" y="7717"/>
                    <a:pt x="2161" y="7773"/>
                  </a:cubicBezTo>
                  <a:cubicBezTo>
                    <a:pt x="2154" y="7808"/>
                    <a:pt x="2129" y="7832"/>
                    <a:pt x="2098" y="7839"/>
                  </a:cubicBezTo>
                  <a:cubicBezTo>
                    <a:pt x="2080" y="7846"/>
                    <a:pt x="2066" y="7864"/>
                    <a:pt x="2063" y="7881"/>
                  </a:cubicBezTo>
                  <a:cubicBezTo>
                    <a:pt x="2059" y="7888"/>
                    <a:pt x="2059" y="7899"/>
                    <a:pt x="2063" y="7906"/>
                  </a:cubicBezTo>
                  <a:lnTo>
                    <a:pt x="2073" y="7906"/>
                  </a:lnTo>
                  <a:cubicBezTo>
                    <a:pt x="2199" y="7906"/>
                    <a:pt x="2217" y="8032"/>
                    <a:pt x="2227" y="8116"/>
                  </a:cubicBezTo>
                  <a:cubicBezTo>
                    <a:pt x="2231" y="8161"/>
                    <a:pt x="2241" y="8203"/>
                    <a:pt x="2259" y="8242"/>
                  </a:cubicBezTo>
                  <a:cubicBezTo>
                    <a:pt x="2273" y="8266"/>
                    <a:pt x="2294" y="8284"/>
                    <a:pt x="2315" y="8301"/>
                  </a:cubicBezTo>
                  <a:cubicBezTo>
                    <a:pt x="2332" y="8315"/>
                    <a:pt x="2350" y="8322"/>
                    <a:pt x="2367" y="8322"/>
                  </a:cubicBezTo>
                  <a:lnTo>
                    <a:pt x="2374" y="8319"/>
                  </a:lnTo>
                  <a:lnTo>
                    <a:pt x="2378" y="8319"/>
                  </a:lnTo>
                  <a:cubicBezTo>
                    <a:pt x="2381" y="8315"/>
                    <a:pt x="2385" y="8312"/>
                    <a:pt x="2388" y="8308"/>
                  </a:cubicBezTo>
                  <a:lnTo>
                    <a:pt x="2392" y="8301"/>
                  </a:lnTo>
                  <a:lnTo>
                    <a:pt x="2395" y="8298"/>
                  </a:lnTo>
                  <a:cubicBezTo>
                    <a:pt x="2399" y="8294"/>
                    <a:pt x="2399" y="8287"/>
                    <a:pt x="2402" y="8284"/>
                  </a:cubicBezTo>
                  <a:cubicBezTo>
                    <a:pt x="2420" y="8238"/>
                    <a:pt x="2458" y="8203"/>
                    <a:pt x="2504" y="8186"/>
                  </a:cubicBezTo>
                  <a:cubicBezTo>
                    <a:pt x="2514" y="8182"/>
                    <a:pt x="2521" y="8182"/>
                    <a:pt x="2532" y="8179"/>
                  </a:cubicBezTo>
                  <a:lnTo>
                    <a:pt x="2574" y="8179"/>
                  </a:lnTo>
                  <a:cubicBezTo>
                    <a:pt x="2581" y="8182"/>
                    <a:pt x="2588" y="8182"/>
                    <a:pt x="2595" y="8186"/>
                  </a:cubicBezTo>
                  <a:lnTo>
                    <a:pt x="2612" y="8189"/>
                  </a:lnTo>
                  <a:cubicBezTo>
                    <a:pt x="2619" y="8193"/>
                    <a:pt x="2626" y="8196"/>
                    <a:pt x="2633" y="8200"/>
                  </a:cubicBezTo>
                  <a:lnTo>
                    <a:pt x="2647" y="8207"/>
                  </a:lnTo>
                  <a:cubicBezTo>
                    <a:pt x="2654" y="8214"/>
                    <a:pt x="2661" y="8217"/>
                    <a:pt x="2668" y="8221"/>
                  </a:cubicBezTo>
                  <a:lnTo>
                    <a:pt x="2682" y="8231"/>
                  </a:lnTo>
                  <a:cubicBezTo>
                    <a:pt x="2689" y="8235"/>
                    <a:pt x="2696" y="8242"/>
                    <a:pt x="2703" y="8249"/>
                  </a:cubicBezTo>
                  <a:lnTo>
                    <a:pt x="2714" y="8259"/>
                  </a:lnTo>
                  <a:cubicBezTo>
                    <a:pt x="2721" y="8266"/>
                    <a:pt x="2728" y="8270"/>
                    <a:pt x="2731" y="8277"/>
                  </a:cubicBezTo>
                  <a:lnTo>
                    <a:pt x="2742" y="8287"/>
                  </a:lnTo>
                  <a:cubicBezTo>
                    <a:pt x="2749" y="8294"/>
                    <a:pt x="2756" y="8301"/>
                    <a:pt x="2763" y="8308"/>
                  </a:cubicBezTo>
                  <a:lnTo>
                    <a:pt x="2770" y="8319"/>
                  </a:lnTo>
                  <a:cubicBezTo>
                    <a:pt x="2777" y="8329"/>
                    <a:pt x="2787" y="8340"/>
                    <a:pt x="2794" y="8350"/>
                  </a:cubicBezTo>
                  <a:cubicBezTo>
                    <a:pt x="2799" y="8357"/>
                    <a:pt x="2807" y="8358"/>
                    <a:pt x="2815" y="8358"/>
                  </a:cubicBezTo>
                  <a:cubicBezTo>
                    <a:pt x="2820" y="8358"/>
                    <a:pt x="2825" y="8357"/>
                    <a:pt x="2829" y="8357"/>
                  </a:cubicBezTo>
                  <a:cubicBezTo>
                    <a:pt x="2899" y="8343"/>
                    <a:pt x="2955" y="8294"/>
                    <a:pt x="2983" y="8224"/>
                  </a:cubicBezTo>
                  <a:cubicBezTo>
                    <a:pt x="3009" y="8121"/>
                    <a:pt x="3130" y="8054"/>
                    <a:pt x="3233" y="8054"/>
                  </a:cubicBezTo>
                  <a:cubicBezTo>
                    <a:pt x="3244" y="8054"/>
                    <a:pt x="3256" y="8054"/>
                    <a:pt x="3267" y="8056"/>
                  </a:cubicBezTo>
                  <a:cubicBezTo>
                    <a:pt x="3344" y="8067"/>
                    <a:pt x="3400" y="8140"/>
                    <a:pt x="3386" y="8217"/>
                  </a:cubicBezTo>
                  <a:cubicBezTo>
                    <a:pt x="3382" y="8235"/>
                    <a:pt x="3382" y="8256"/>
                    <a:pt x="3386" y="8273"/>
                  </a:cubicBezTo>
                  <a:cubicBezTo>
                    <a:pt x="3418" y="8259"/>
                    <a:pt x="3449" y="8242"/>
                    <a:pt x="3477" y="8221"/>
                  </a:cubicBezTo>
                  <a:cubicBezTo>
                    <a:pt x="3488" y="8214"/>
                    <a:pt x="3498" y="8207"/>
                    <a:pt x="3509" y="8200"/>
                  </a:cubicBezTo>
                  <a:lnTo>
                    <a:pt x="3516" y="8200"/>
                  </a:lnTo>
                  <a:cubicBezTo>
                    <a:pt x="3547" y="8186"/>
                    <a:pt x="3586" y="8175"/>
                    <a:pt x="3624" y="8175"/>
                  </a:cubicBezTo>
                  <a:lnTo>
                    <a:pt x="3624" y="8172"/>
                  </a:lnTo>
                  <a:lnTo>
                    <a:pt x="3642" y="8116"/>
                  </a:lnTo>
                  <a:lnTo>
                    <a:pt x="3645" y="8109"/>
                  </a:lnTo>
                  <a:lnTo>
                    <a:pt x="3663" y="8053"/>
                  </a:lnTo>
                  <a:lnTo>
                    <a:pt x="3680" y="7997"/>
                  </a:lnTo>
                  <a:lnTo>
                    <a:pt x="3701" y="7948"/>
                  </a:lnTo>
                  <a:lnTo>
                    <a:pt x="3701" y="7941"/>
                  </a:lnTo>
                  <a:lnTo>
                    <a:pt x="3715" y="7899"/>
                  </a:lnTo>
                  <a:lnTo>
                    <a:pt x="3715" y="7895"/>
                  </a:lnTo>
                  <a:lnTo>
                    <a:pt x="3733" y="7857"/>
                  </a:lnTo>
                  <a:lnTo>
                    <a:pt x="3733" y="7853"/>
                  </a:lnTo>
                  <a:lnTo>
                    <a:pt x="3743" y="7822"/>
                  </a:lnTo>
                  <a:lnTo>
                    <a:pt x="3743" y="7818"/>
                  </a:lnTo>
                  <a:cubicBezTo>
                    <a:pt x="3750" y="7811"/>
                    <a:pt x="3754" y="7801"/>
                    <a:pt x="3757" y="7794"/>
                  </a:cubicBezTo>
                  <a:cubicBezTo>
                    <a:pt x="3768" y="7773"/>
                    <a:pt x="3740" y="7692"/>
                    <a:pt x="3726" y="7650"/>
                  </a:cubicBezTo>
                  <a:cubicBezTo>
                    <a:pt x="3698" y="7563"/>
                    <a:pt x="3659" y="7447"/>
                    <a:pt x="3757" y="7409"/>
                  </a:cubicBezTo>
                  <a:cubicBezTo>
                    <a:pt x="3796" y="7395"/>
                    <a:pt x="3834" y="7391"/>
                    <a:pt x="3876" y="7391"/>
                  </a:cubicBezTo>
                  <a:cubicBezTo>
                    <a:pt x="4009" y="7384"/>
                    <a:pt x="4114" y="7370"/>
                    <a:pt x="4156" y="7251"/>
                  </a:cubicBezTo>
                  <a:cubicBezTo>
                    <a:pt x="4198" y="7129"/>
                    <a:pt x="4258" y="7017"/>
                    <a:pt x="4331" y="6911"/>
                  </a:cubicBezTo>
                  <a:cubicBezTo>
                    <a:pt x="4342" y="6782"/>
                    <a:pt x="4373" y="6530"/>
                    <a:pt x="4485" y="6474"/>
                  </a:cubicBezTo>
                  <a:cubicBezTo>
                    <a:pt x="4505" y="6463"/>
                    <a:pt x="4526" y="6458"/>
                    <a:pt x="4546" y="6458"/>
                  </a:cubicBezTo>
                  <a:cubicBezTo>
                    <a:pt x="4567" y="6458"/>
                    <a:pt x="4587" y="6463"/>
                    <a:pt x="4604" y="6474"/>
                  </a:cubicBezTo>
                  <a:lnTo>
                    <a:pt x="4657" y="6505"/>
                  </a:lnTo>
                  <a:cubicBezTo>
                    <a:pt x="4702" y="6531"/>
                    <a:pt x="4794" y="6584"/>
                    <a:pt x="4831" y="6584"/>
                  </a:cubicBezTo>
                  <a:cubicBezTo>
                    <a:pt x="4834" y="6584"/>
                    <a:pt x="4837" y="6583"/>
                    <a:pt x="4839" y="6582"/>
                  </a:cubicBezTo>
                  <a:cubicBezTo>
                    <a:pt x="4846" y="6572"/>
                    <a:pt x="4846" y="6558"/>
                    <a:pt x="4849" y="6540"/>
                  </a:cubicBezTo>
                  <a:cubicBezTo>
                    <a:pt x="4849" y="6449"/>
                    <a:pt x="4916" y="6365"/>
                    <a:pt x="5007" y="6348"/>
                  </a:cubicBezTo>
                  <a:cubicBezTo>
                    <a:pt x="5056" y="6330"/>
                    <a:pt x="5077" y="6323"/>
                    <a:pt x="5091" y="6271"/>
                  </a:cubicBezTo>
                  <a:cubicBezTo>
                    <a:pt x="5105" y="6201"/>
                    <a:pt x="5147" y="6138"/>
                    <a:pt x="5206" y="6096"/>
                  </a:cubicBezTo>
                  <a:cubicBezTo>
                    <a:pt x="5237" y="6079"/>
                    <a:pt x="5269" y="6073"/>
                    <a:pt x="5302" y="6073"/>
                  </a:cubicBezTo>
                  <a:cubicBezTo>
                    <a:pt x="5345" y="6073"/>
                    <a:pt x="5390" y="6084"/>
                    <a:pt x="5434" y="6096"/>
                  </a:cubicBezTo>
                  <a:cubicBezTo>
                    <a:pt x="5449" y="6102"/>
                    <a:pt x="5464" y="6104"/>
                    <a:pt x="5479" y="6104"/>
                  </a:cubicBezTo>
                  <a:cubicBezTo>
                    <a:pt x="5500" y="6104"/>
                    <a:pt x="5521" y="6099"/>
                    <a:pt x="5539" y="6089"/>
                  </a:cubicBezTo>
                  <a:cubicBezTo>
                    <a:pt x="5553" y="6078"/>
                    <a:pt x="5560" y="6061"/>
                    <a:pt x="5560" y="6047"/>
                  </a:cubicBezTo>
                  <a:cubicBezTo>
                    <a:pt x="5560" y="5945"/>
                    <a:pt x="5662" y="5924"/>
                    <a:pt x="5763" y="5903"/>
                  </a:cubicBezTo>
                  <a:cubicBezTo>
                    <a:pt x="5868" y="5889"/>
                    <a:pt x="5966" y="5851"/>
                    <a:pt x="6057" y="5798"/>
                  </a:cubicBezTo>
                  <a:cubicBezTo>
                    <a:pt x="6096" y="5770"/>
                    <a:pt x="6127" y="5746"/>
                    <a:pt x="6162" y="5721"/>
                  </a:cubicBezTo>
                  <a:cubicBezTo>
                    <a:pt x="6267" y="5645"/>
                    <a:pt x="6358" y="5580"/>
                    <a:pt x="6438" y="5580"/>
                  </a:cubicBezTo>
                  <a:cubicBezTo>
                    <a:pt x="6476" y="5580"/>
                    <a:pt x="6511" y="5593"/>
                    <a:pt x="6544" y="5627"/>
                  </a:cubicBezTo>
                  <a:cubicBezTo>
                    <a:pt x="6547" y="5627"/>
                    <a:pt x="6551" y="5630"/>
                    <a:pt x="6554" y="5630"/>
                  </a:cubicBezTo>
                  <a:cubicBezTo>
                    <a:pt x="6607" y="5648"/>
                    <a:pt x="6663" y="5658"/>
                    <a:pt x="6719" y="5662"/>
                  </a:cubicBezTo>
                  <a:lnTo>
                    <a:pt x="6838" y="5662"/>
                  </a:lnTo>
                  <a:cubicBezTo>
                    <a:pt x="6862" y="5662"/>
                    <a:pt x="6886" y="5663"/>
                    <a:pt x="6911" y="5663"/>
                  </a:cubicBezTo>
                  <a:cubicBezTo>
                    <a:pt x="6994" y="5663"/>
                    <a:pt x="7076" y="5658"/>
                    <a:pt x="7160" y="5644"/>
                  </a:cubicBezTo>
                  <a:lnTo>
                    <a:pt x="7167" y="5641"/>
                  </a:lnTo>
                  <a:cubicBezTo>
                    <a:pt x="7188" y="5630"/>
                    <a:pt x="7209" y="5620"/>
                    <a:pt x="7230" y="5606"/>
                  </a:cubicBezTo>
                  <a:cubicBezTo>
                    <a:pt x="7312" y="5557"/>
                    <a:pt x="7430" y="5488"/>
                    <a:pt x="7571" y="5488"/>
                  </a:cubicBezTo>
                  <a:cubicBezTo>
                    <a:pt x="7593" y="5488"/>
                    <a:pt x="7616" y="5490"/>
                    <a:pt x="7640" y="5494"/>
                  </a:cubicBezTo>
                  <a:cubicBezTo>
                    <a:pt x="7660" y="5497"/>
                    <a:pt x="7685" y="5499"/>
                    <a:pt x="7713" y="5499"/>
                  </a:cubicBezTo>
                  <a:cubicBezTo>
                    <a:pt x="7827" y="5499"/>
                    <a:pt x="7991" y="5473"/>
                    <a:pt x="8137" y="5448"/>
                  </a:cubicBezTo>
                  <a:cubicBezTo>
                    <a:pt x="8252" y="5427"/>
                    <a:pt x="8368" y="5417"/>
                    <a:pt x="8487" y="5410"/>
                  </a:cubicBezTo>
                  <a:cubicBezTo>
                    <a:pt x="8606" y="5410"/>
                    <a:pt x="8669" y="5322"/>
                    <a:pt x="8728" y="5249"/>
                  </a:cubicBezTo>
                  <a:cubicBezTo>
                    <a:pt x="8742" y="5228"/>
                    <a:pt x="8760" y="5207"/>
                    <a:pt x="8777" y="5186"/>
                  </a:cubicBezTo>
                  <a:cubicBezTo>
                    <a:pt x="8809" y="5130"/>
                    <a:pt x="8833" y="5074"/>
                    <a:pt x="8851" y="5011"/>
                  </a:cubicBezTo>
                  <a:cubicBezTo>
                    <a:pt x="8886" y="4902"/>
                    <a:pt x="8910" y="4828"/>
                    <a:pt x="8949" y="4786"/>
                  </a:cubicBezTo>
                  <a:lnTo>
                    <a:pt x="8949" y="4779"/>
                  </a:lnTo>
                  <a:lnTo>
                    <a:pt x="8949" y="4776"/>
                  </a:lnTo>
                  <a:lnTo>
                    <a:pt x="8949" y="4769"/>
                  </a:lnTo>
                  <a:lnTo>
                    <a:pt x="8949" y="4765"/>
                  </a:lnTo>
                  <a:lnTo>
                    <a:pt x="8949" y="4758"/>
                  </a:lnTo>
                  <a:lnTo>
                    <a:pt x="8949" y="4751"/>
                  </a:lnTo>
                  <a:lnTo>
                    <a:pt x="8949" y="4744"/>
                  </a:lnTo>
                  <a:lnTo>
                    <a:pt x="8949" y="4737"/>
                  </a:lnTo>
                  <a:lnTo>
                    <a:pt x="8949" y="4727"/>
                  </a:lnTo>
                  <a:lnTo>
                    <a:pt x="8949" y="4720"/>
                  </a:lnTo>
                  <a:lnTo>
                    <a:pt x="8949" y="4709"/>
                  </a:lnTo>
                  <a:lnTo>
                    <a:pt x="8949" y="4695"/>
                  </a:lnTo>
                  <a:lnTo>
                    <a:pt x="8949" y="4688"/>
                  </a:lnTo>
                  <a:lnTo>
                    <a:pt x="8949" y="4671"/>
                  </a:lnTo>
                  <a:lnTo>
                    <a:pt x="8949" y="4664"/>
                  </a:lnTo>
                  <a:lnTo>
                    <a:pt x="8949" y="4646"/>
                  </a:lnTo>
                  <a:lnTo>
                    <a:pt x="8949" y="4639"/>
                  </a:lnTo>
                  <a:lnTo>
                    <a:pt x="8949" y="4622"/>
                  </a:lnTo>
                  <a:lnTo>
                    <a:pt x="8949" y="4611"/>
                  </a:lnTo>
                  <a:lnTo>
                    <a:pt x="8949" y="4590"/>
                  </a:lnTo>
                  <a:lnTo>
                    <a:pt x="8949" y="4580"/>
                  </a:lnTo>
                  <a:lnTo>
                    <a:pt x="8949" y="4562"/>
                  </a:lnTo>
                  <a:lnTo>
                    <a:pt x="8949" y="4548"/>
                  </a:lnTo>
                  <a:lnTo>
                    <a:pt x="8949" y="4527"/>
                  </a:lnTo>
                  <a:lnTo>
                    <a:pt x="8949" y="4412"/>
                  </a:lnTo>
                  <a:lnTo>
                    <a:pt x="8949" y="4398"/>
                  </a:lnTo>
                  <a:lnTo>
                    <a:pt x="8949" y="4370"/>
                  </a:lnTo>
                  <a:lnTo>
                    <a:pt x="8949" y="4328"/>
                  </a:lnTo>
                  <a:lnTo>
                    <a:pt x="8949" y="4307"/>
                  </a:lnTo>
                  <a:lnTo>
                    <a:pt x="8949" y="4279"/>
                  </a:lnTo>
                  <a:lnTo>
                    <a:pt x="8949" y="4258"/>
                  </a:lnTo>
                  <a:lnTo>
                    <a:pt x="8949" y="4230"/>
                  </a:lnTo>
                  <a:lnTo>
                    <a:pt x="8949" y="4205"/>
                  </a:lnTo>
                  <a:lnTo>
                    <a:pt x="8949" y="4174"/>
                  </a:lnTo>
                  <a:lnTo>
                    <a:pt x="8949" y="4153"/>
                  </a:lnTo>
                  <a:lnTo>
                    <a:pt x="8949" y="4118"/>
                  </a:lnTo>
                  <a:lnTo>
                    <a:pt x="8949" y="4093"/>
                  </a:lnTo>
                  <a:lnTo>
                    <a:pt x="8949" y="4062"/>
                  </a:lnTo>
                  <a:lnTo>
                    <a:pt x="8949" y="4034"/>
                  </a:lnTo>
                  <a:lnTo>
                    <a:pt x="8949" y="4002"/>
                  </a:lnTo>
                  <a:lnTo>
                    <a:pt x="8949" y="3939"/>
                  </a:lnTo>
                  <a:lnTo>
                    <a:pt x="8949" y="3908"/>
                  </a:lnTo>
                  <a:lnTo>
                    <a:pt x="8949" y="3876"/>
                  </a:lnTo>
                  <a:lnTo>
                    <a:pt x="8949" y="3838"/>
                  </a:lnTo>
                  <a:lnTo>
                    <a:pt x="8949" y="3810"/>
                  </a:lnTo>
                  <a:lnTo>
                    <a:pt x="8949" y="3768"/>
                  </a:lnTo>
                  <a:lnTo>
                    <a:pt x="8949" y="3736"/>
                  </a:lnTo>
                  <a:lnTo>
                    <a:pt x="8949" y="3694"/>
                  </a:lnTo>
                  <a:lnTo>
                    <a:pt x="8949" y="3663"/>
                  </a:lnTo>
                  <a:lnTo>
                    <a:pt x="8949" y="3617"/>
                  </a:lnTo>
                  <a:lnTo>
                    <a:pt x="8949" y="3589"/>
                  </a:lnTo>
                  <a:lnTo>
                    <a:pt x="8949" y="3540"/>
                  </a:lnTo>
                  <a:lnTo>
                    <a:pt x="8949" y="3509"/>
                  </a:lnTo>
                  <a:lnTo>
                    <a:pt x="8949" y="3460"/>
                  </a:lnTo>
                  <a:lnTo>
                    <a:pt x="8931" y="3463"/>
                  </a:lnTo>
                  <a:cubicBezTo>
                    <a:pt x="8756" y="3498"/>
                    <a:pt x="8567" y="3540"/>
                    <a:pt x="8564" y="3544"/>
                  </a:cubicBezTo>
                  <a:lnTo>
                    <a:pt x="8522" y="3551"/>
                  </a:lnTo>
                  <a:lnTo>
                    <a:pt x="8483" y="3561"/>
                  </a:lnTo>
                  <a:lnTo>
                    <a:pt x="8483" y="3477"/>
                  </a:lnTo>
                  <a:lnTo>
                    <a:pt x="8483" y="3474"/>
                  </a:lnTo>
                  <a:lnTo>
                    <a:pt x="8483" y="3463"/>
                  </a:lnTo>
                  <a:lnTo>
                    <a:pt x="8483" y="3460"/>
                  </a:lnTo>
                  <a:lnTo>
                    <a:pt x="8483" y="3449"/>
                  </a:lnTo>
                  <a:lnTo>
                    <a:pt x="8483" y="3439"/>
                  </a:lnTo>
                  <a:lnTo>
                    <a:pt x="8483" y="3428"/>
                  </a:lnTo>
                  <a:lnTo>
                    <a:pt x="8483" y="3414"/>
                  </a:lnTo>
                  <a:lnTo>
                    <a:pt x="8483" y="3400"/>
                  </a:lnTo>
                  <a:lnTo>
                    <a:pt x="8483" y="3383"/>
                  </a:lnTo>
                  <a:lnTo>
                    <a:pt x="8483" y="3369"/>
                  </a:lnTo>
                  <a:cubicBezTo>
                    <a:pt x="8483" y="3365"/>
                    <a:pt x="8483" y="3355"/>
                    <a:pt x="8480" y="3348"/>
                  </a:cubicBezTo>
                  <a:cubicBezTo>
                    <a:pt x="8476" y="3337"/>
                    <a:pt x="8480" y="3337"/>
                    <a:pt x="8476" y="3334"/>
                  </a:cubicBezTo>
                  <a:cubicBezTo>
                    <a:pt x="8476" y="3330"/>
                    <a:pt x="8473" y="3316"/>
                    <a:pt x="8473" y="3309"/>
                  </a:cubicBezTo>
                  <a:lnTo>
                    <a:pt x="8469" y="3295"/>
                  </a:lnTo>
                  <a:cubicBezTo>
                    <a:pt x="8469" y="3285"/>
                    <a:pt x="8466" y="3278"/>
                    <a:pt x="8462" y="3267"/>
                  </a:cubicBezTo>
                  <a:lnTo>
                    <a:pt x="8459" y="3253"/>
                  </a:lnTo>
                  <a:cubicBezTo>
                    <a:pt x="8455" y="3243"/>
                    <a:pt x="8452" y="3232"/>
                    <a:pt x="8448" y="3225"/>
                  </a:cubicBezTo>
                  <a:lnTo>
                    <a:pt x="8445" y="3211"/>
                  </a:lnTo>
                  <a:cubicBezTo>
                    <a:pt x="8441" y="3201"/>
                    <a:pt x="8438" y="3190"/>
                    <a:pt x="8434" y="3180"/>
                  </a:cubicBezTo>
                  <a:lnTo>
                    <a:pt x="8427" y="3169"/>
                  </a:lnTo>
                  <a:cubicBezTo>
                    <a:pt x="8424" y="3159"/>
                    <a:pt x="8420" y="3148"/>
                    <a:pt x="8413" y="3138"/>
                  </a:cubicBezTo>
                  <a:cubicBezTo>
                    <a:pt x="8410" y="3127"/>
                    <a:pt x="8410" y="3127"/>
                    <a:pt x="8406" y="3120"/>
                  </a:cubicBezTo>
                  <a:cubicBezTo>
                    <a:pt x="8403" y="3117"/>
                    <a:pt x="8396" y="3103"/>
                    <a:pt x="8392" y="3096"/>
                  </a:cubicBezTo>
                  <a:cubicBezTo>
                    <a:pt x="8385" y="3085"/>
                    <a:pt x="8385" y="3082"/>
                    <a:pt x="8382" y="3078"/>
                  </a:cubicBezTo>
                  <a:cubicBezTo>
                    <a:pt x="8375" y="3071"/>
                    <a:pt x="8371" y="3064"/>
                    <a:pt x="8364" y="3054"/>
                  </a:cubicBezTo>
                  <a:cubicBezTo>
                    <a:pt x="8361" y="3047"/>
                    <a:pt x="8354" y="3043"/>
                    <a:pt x="8350" y="3036"/>
                  </a:cubicBezTo>
                  <a:cubicBezTo>
                    <a:pt x="8343" y="3033"/>
                    <a:pt x="8340" y="3026"/>
                    <a:pt x="8333" y="3019"/>
                  </a:cubicBezTo>
                  <a:cubicBezTo>
                    <a:pt x="8329" y="3012"/>
                    <a:pt x="8322" y="3005"/>
                    <a:pt x="8315" y="3001"/>
                  </a:cubicBezTo>
                  <a:cubicBezTo>
                    <a:pt x="8308" y="2994"/>
                    <a:pt x="8305" y="2991"/>
                    <a:pt x="8298" y="2987"/>
                  </a:cubicBezTo>
                  <a:cubicBezTo>
                    <a:pt x="8284" y="2977"/>
                    <a:pt x="8270" y="2966"/>
                    <a:pt x="8256" y="2959"/>
                  </a:cubicBezTo>
                  <a:cubicBezTo>
                    <a:pt x="8004" y="2812"/>
                    <a:pt x="7671" y="2774"/>
                    <a:pt x="7668" y="2774"/>
                  </a:cubicBezTo>
                  <a:lnTo>
                    <a:pt x="7664" y="2774"/>
                  </a:lnTo>
                  <a:lnTo>
                    <a:pt x="7633" y="2770"/>
                  </a:lnTo>
                  <a:lnTo>
                    <a:pt x="7619" y="2742"/>
                  </a:lnTo>
                  <a:cubicBezTo>
                    <a:pt x="7619" y="2738"/>
                    <a:pt x="7426" y="2399"/>
                    <a:pt x="7282" y="2255"/>
                  </a:cubicBezTo>
                  <a:lnTo>
                    <a:pt x="7272" y="2245"/>
                  </a:lnTo>
                  <a:lnTo>
                    <a:pt x="7261" y="2238"/>
                  </a:lnTo>
                  <a:lnTo>
                    <a:pt x="7251" y="2231"/>
                  </a:lnTo>
                  <a:lnTo>
                    <a:pt x="7233" y="2217"/>
                  </a:lnTo>
                  <a:cubicBezTo>
                    <a:pt x="6915" y="1982"/>
                    <a:pt x="5294" y="901"/>
                    <a:pt x="39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73" name="Google Shape;3773;p71"/>
            <p:cNvSpPr/>
            <p:nvPr/>
          </p:nvSpPr>
          <p:spPr>
            <a:xfrm>
              <a:off x="2072674" y="189959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ubicBezTo>
                    <a:pt x="1" y="4"/>
                    <a:pt x="1" y="11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74" name="Google Shape;3774;p71"/>
            <p:cNvSpPr/>
            <p:nvPr/>
          </p:nvSpPr>
          <p:spPr>
            <a:xfrm>
              <a:off x="2072729" y="1900635"/>
              <a:ext cx="14" cy="1154"/>
            </a:xfrm>
            <a:custGeom>
              <a:avLst/>
              <a:gdLst/>
              <a:ahLst/>
              <a:cxnLst/>
              <a:rect l="l" t="t" r="r" b="b"/>
              <a:pathLst>
                <a:path w="1" h="85" extrusionOk="0">
                  <a:moveTo>
                    <a:pt x="0" y="0"/>
                  </a:moveTo>
                  <a:lnTo>
                    <a:pt x="0" y="84"/>
                  </a:lnTo>
                  <a:lnTo>
                    <a:pt x="0" y="8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75" name="Google Shape;3775;p71"/>
            <p:cNvSpPr/>
            <p:nvPr/>
          </p:nvSpPr>
          <p:spPr>
            <a:xfrm>
              <a:off x="2055607" y="188351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76" name="Google Shape;3776;p71"/>
            <p:cNvSpPr/>
            <p:nvPr/>
          </p:nvSpPr>
          <p:spPr>
            <a:xfrm>
              <a:off x="2070298" y="1894172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0"/>
                  </a:moveTo>
                  <a:cubicBezTo>
                    <a:pt x="8" y="7"/>
                    <a:pt x="15" y="11"/>
                    <a:pt x="22" y="18"/>
                  </a:cubicBezTo>
                  <a:cubicBezTo>
                    <a:pt x="15" y="11"/>
                    <a:pt x="8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77" name="Google Shape;3777;p71"/>
            <p:cNvSpPr/>
            <p:nvPr/>
          </p:nvSpPr>
          <p:spPr>
            <a:xfrm>
              <a:off x="2072104" y="1897023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1"/>
                    <a:pt x="1" y="2"/>
                    <a:pt x="2" y="4"/>
                  </a:cubicBezTo>
                  <a:lnTo>
                    <a:pt x="2" y="4"/>
                  </a:lnTo>
                  <a:lnTo>
                    <a:pt x="1" y="0"/>
                  </a:lnTo>
                  <a:close/>
                  <a:moveTo>
                    <a:pt x="2" y="4"/>
                  </a:moveTo>
                  <a:lnTo>
                    <a:pt x="4" y="14"/>
                  </a:lnTo>
                  <a:cubicBezTo>
                    <a:pt x="4" y="9"/>
                    <a:pt x="3" y="6"/>
                    <a:pt x="2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78" name="Google Shape;3778;p71"/>
            <p:cNvSpPr/>
            <p:nvPr/>
          </p:nvSpPr>
          <p:spPr>
            <a:xfrm>
              <a:off x="2056042" y="188379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79" name="Google Shape;3779;p71"/>
            <p:cNvSpPr/>
            <p:nvPr/>
          </p:nvSpPr>
          <p:spPr>
            <a:xfrm>
              <a:off x="2072443" y="189816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80" name="Google Shape;3780;p71"/>
            <p:cNvSpPr/>
            <p:nvPr/>
          </p:nvSpPr>
          <p:spPr>
            <a:xfrm>
              <a:off x="2072633" y="189915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ubicBezTo>
                    <a:pt x="0" y="4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81" name="Google Shape;3781;p71"/>
            <p:cNvSpPr/>
            <p:nvPr/>
          </p:nvSpPr>
          <p:spPr>
            <a:xfrm>
              <a:off x="2071588" y="1895829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3"/>
                    <a:pt x="2" y="6"/>
                    <a:pt x="4" y="9"/>
                  </a:cubicBezTo>
                  <a:lnTo>
                    <a:pt x="4" y="9"/>
                  </a:lnTo>
                  <a:cubicBezTo>
                    <a:pt x="3" y="6"/>
                    <a:pt x="2" y="3"/>
                    <a:pt x="0" y="1"/>
                  </a:cubicBezTo>
                  <a:close/>
                  <a:moveTo>
                    <a:pt x="4" y="9"/>
                  </a:moveTo>
                  <a:cubicBezTo>
                    <a:pt x="5" y="11"/>
                    <a:pt x="6" y="13"/>
                    <a:pt x="7" y="15"/>
                  </a:cubicBezTo>
                  <a:cubicBezTo>
                    <a:pt x="6" y="13"/>
                    <a:pt x="5" y="11"/>
                    <a:pt x="4" y="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82" name="Google Shape;3782;p71"/>
            <p:cNvSpPr/>
            <p:nvPr/>
          </p:nvSpPr>
          <p:spPr>
            <a:xfrm>
              <a:off x="2071208" y="189521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4" y="18"/>
                  </a:moveTo>
                  <a:cubicBezTo>
                    <a:pt x="11" y="11"/>
                    <a:pt x="4" y="7"/>
                    <a:pt x="0" y="0"/>
                  </a:cubicBezTo>
                  <a:cubicBezTo>
                    <a:pt x="4" y="7"/>
                    <a:pt x="11" y="11"/>
                    <a:pt x="1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83" name="Google Shape;3783;p71"/>
            <p:cNvSpPr/>
            <p:nvPr/>
          </p:nvSpPr>
          <p:spPr>
            <a:xfrm>
              <a:off x="2072253" y="1897594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84" name="Google Shape;3784;p71"/>
            <p:cNvSpPr/>
            <p:nvPr/>
          </p:nvSpPr>
          <p:spPr>
            <a:xfrm>
              <a:off x="2060848" y="1890642"/>
              <a:ext cx="679" cy="448"/>
            </a:xfrm>
            <a:custGeom>
              <a:avLst/>
              <a:gdLst/>
              <a:ahLst/>
              <a:cxnLst/>
              <a:rect l="l" t="t" r="r" b="b"/>
              <a:pathLst>
                <a:path w="50" h="33" extrusionOk="0">
                  <a:moveTo>
                    <a:pt x="0" y="1"/>
                  </a:moveTo>
                  <a:lnTo>
                    <a:pt x="18" y="29"/>
                  </a:lnTo>
                  <a:lnTo>
                    <a:pt x="49" y="33"/>
                  </a:lnTo>
                  <a:lnTo>
                    <a:pt x="18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85" name="Google Shape;3785;p71"/>
            <p:cNvSpPr/>
            <p:nvPr/>
          </p:nvSpPr>
          <p:spPr>
            <a:xfrm>
              <a:off x="2072729" y="189991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ubicBezTo>
                    <a:pt x="0" y="8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86" name="Google Shape;3786;p71"/>
            <p:cNvSpPr/>
            <p:nvPr/>
          </p:nvSpPr>
          <p:spPr>
            <a:xfrm>
              <a:off x="2073815" y="1900445"/>
              <a:ext cx="5010" cy="1100"/>
            </a:xfrm>
            <a:custGeom>
              <a:avLst/>
              <a:gdLst/>
              <a:ahLst/>
              <a:cxnLst/>
              <a:rect l="l" t="t" r="r" b="b"/>
              <a:pathLst>
                <a:path w="369" h="81" extrusionOk="0">
                  <a:moveTo>
                    <a:pt x="368" y="0"/>
                  </a:moveTo>
                  <a:cubicBezTo>
                    <a:pt x="193" y="35"/>
                    <a:pt x="4" y="81"/>
                    <a:pt x="1" y="81"/>
                  </a:cubicBezTo>
                  <a:cubicBezTo>
                    <a:pt x="4" y="81"/>
                    <a:pt x="193" y="39"/>
                    <a:pt x="36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87" name="Google Shape;3787;p71"/>
            <p:cNvSpPr/>
            <p:nvPr/>
          </p:nvSpPr>
          <p:spPr>
            <a:xfrm>
              <a:off x="2010883" y="1853426"/>
              <a:ext cx="44738" cy="30101"/>
            </a:xfrm>
            <a:custGeom>
              <a:avLst/>
              <a:gdLst/>
              <a:ahLst/>
              <a:cxnLst/>
              <a:rect l="l" t="t" r="r" b="b"/>
              <a:pathLst>
                <a:path w="3295" h="2217" extrusionOk="0">
                  <a:moveTo>
                    <a:pt x="1" y="1"/>
                  </a:moveTo>
                  <a:cubicBezTo>
                    <a:pt x="754" y="501"/>
                    <a:pt x="1590" y="1057"/>
                    <a:pt x="2239" y="1493"/>
                  </a:cubicBezTo>
                  <a:lnTo>
                    <a:pt x="2239" y="1493"/>
                  </a:lnTo>
                  <a:cubicBezTo>
                    <a:pt x="1613" y="1072"/>
                    <a:pt x="800" y="530"/>
                    <a:pt x="1" y="1"/>
                  </a:cubicBezTo>
                  <a:close/>
                  <a:moveTo>
                    <a:pt x="2239" y="1493"/>
                  </a:moveTo>
                  <a:lnTo>
                    <a:pt x="2239" y="1493"/>
                  </a:lnTo>
                  <a:cubicBezTo>
                    <a:pt x="2764" y="1847"/>
                    <a:pt x="3156" y="2115"/>
                    <a:pt x="3295" y="2217"/>
                  </a:cubicBezTo>
                  <a:cubicBezTo>
                    <a:pt x="3155" y="2113"/>
                    <a:pt x="2757" y="1841"/>
                    <a:pt x="2239" y="149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88" name="Google Shape;3788;p71"/>
            <p:cNvSpPr/>
            <p:nvPr/>
          </p:nvSpPr>
          <p:spPr>
            <a:xfrm>
              <a:off x="2069538" y="1893602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43" y="28"/>
                  </a:moveTo>
                  <a:cubicBezTo>
                    <a:pt x="29" y="18"/>
                    <a:pt x="15" y="7"/>
                    <a:pt x="1" y="0"/>
                  </a:cubicBezTo>
                  <a:cubicBezTo>
                    <a:pt x="15" y="7"/>
                    <a:pt x="29" y="18"/>
                    <a:pt x="43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89" name="Google Shape;3789;p71"/>
            <p:cNvSpPr/>
            <p:nvPr/>
          </p:nvSpPr>
          <p:spPr>
            <a:xfrm>
              <a:off x="2070828" y="1894647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0" y="0"/>
                  </a:moveTo>
                  <a:cubicBezTo>
                    <a:pt x="4" y="11"/>
                    <a:pt x="7" y="14"/>
                    <a:pt x="14" y="21"/>
                  </a:cubicBezTo>
                  <a:cubicBezTo>
                    <a:pt x="7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90" name="Google Shape;3790;p71"/>
            <p:cNvSpPr/>
            <p:nvPr/>
          </p:nvSpPr>
          <p:spPr>
            <a:xfrm>
              <a:off x="2072729" y="1900255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lnTo>
                    <a:pt x="0" y="0"/>
                  </a:ln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91" name="Google Shape;3791;p71"/>
            <p:cNvSpPr/>
            <p:nvPr/>
          </p:nvSpPr>
          <p:spPr>
            <a:xfrm>
              <a:off x="2072729" y="1900486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92" name="Google Shape;3792;p71"/>
            <p:cNvSpPr/>
            <p:nvPr/>
          </p:nvSpPr>
          <p:spPr>
            <a:xfrm>
              <a:off x="2079042" y="1900391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93" name="Google Shape;3793;p71"/>
            <p:cNvSpPr/>
            <p:nvPr/>
          </p:nvSpPr>
          <p:spPr>
            <a:xfrm>
              <a:off x="2072538" y="189868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cubicBezTo>
                    <a:pt x="0" y="4"/>
                    <a:pt x="0" y="11"/>
                    <a:pt x="4" y="15"/>
                  </a:cubicBezTo>
                  <a:cubicBezTo>
                    <a:pt x="4" y="11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94" name="Google Shape;3794;p71"/>
            <p:cNvSpPr/>
            <p:nvPr/>
          </p:nvSpPr>
          <p:spPr>
            <a:xfrm>
              <a:off x="2071873" y="189645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95" name="Google Shape;3795;p71"/>
            <p:cNvSpPr/>
            <p:nvPr/>
          </p:nvSpPr>
          <p:spPr>
            <a:xfrm>
              <a:off x="1964013" y="1946120"/>
              <a:ext cx="109" cy="1534"/>
            </a:xfrm>
            <a:custGeom>
              <a:avLst/>
              <a:gdLst/>
              <a:ahLst/>
              <a:cxnLst/>
              <a:rect l="l" t="t" r="r" b="b"/>
              <a:pathLst>
                <a:path w="8" h="113" extrusionOk="0">
                  <a:moveTo>
                    <a:pt x="1" y="0"/>
                  </a:moveTo>
                  <a:cubicBezTo>
                    <a:pt x="4" y="35"/>
                    <a:pt x="8" y="74"/>
                    <a:pt x="8" y="113"/>
                  </a:cubicBezTo>
                  <a:cubicBezTo>
                    <a:pt x="8" y="70"/>
                    <a:pt x="4" y="2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96" name="Google Shape;3796;p71"/>
            <p:cNvSpPr/>
            <p:nvPr/>
          </p:nvSpPr>
          <p:spPr>
            <a:xfrm>
              <a:off x="1964013" y="1950872"/>
              <a:ext cx="14" cy="543"/>
            </a:xfrm>
            <a:custGeom>
              <a:avLst/>
              <a:gdLst/>
              <a:ahLst/>
              <a:cxnLst/>
              <a:rect l="l" t="t" r="r" b="b"/>
              <a:pathLst>
                <a:path w="1" h="40" extrusionOk="0">
                  <a:moveTo>
                    <a:pt x="1" y="3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97" name="Google Shape;3797;p71"/>
            <p:cNvSpPr/>
            <p:nvPr/>
          </p:nvSpPr>
          <p:spPr>
            <a:xfrm>
              <a:off x="1957361" y="1933683"/>
              <a:ext cx="1629" cy="2702"/>
            </a:xfrm>
            <a:custGeom>
              <a:avLst/>
              <a:gdLst/>
              <a:ahLst/>
              <a:cxnLst/>
              <a:rect l="l" t="t" r="r" b="b"/>
              <a:pathLst>
                <a:path w="120" h="199" extrusionOk="0">
                  <a:moveTo>
                    <a:pt x="1" y="0"/>
                  </a:moveTo>
                  <a:cubicBezTo>
                    <a:pt x="4" y="17"/>
                    <a:pt x="11" y="31"/>
                    <a:pt x="11" y="38"/>
                  </a:cubicBezTo>
                  <a:lnTo>
                    <a:pt x="120" y="199"/>
                  </a:lnTo>
                  <a:lnTo>
                    <a:pt x="15" y="38"/>
                  </a:lnTo>
                  <a:cubicBezTo>
                    <a:pt x="11" y="31"/>
                    <a:pt x="4" y="1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98" name="Google Shape;3798;p71"/>
            <p:cNvSpPr/>
            <p:nvPr/>
          </p:nvSpPr>
          <p:spPr>
            <a:xfrm>
              <a:off x="1992866" y="1964748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99" name="Google Shape;3799;p71"/>
            <p:cNvSpPr/>
            <p:nvPr/>
          </p:nvSpPr>
          <p:spPr>
            <a:xfrm>
              <a:off x="1994631" y="196626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00" name="Google Shape;3800;p71"/>
            <p:cNvSpPr/>
            <p:nvPr/>
          </p:nvSpPr>
          <p:spPr>
            <a:xfrm>
              <a:off x="2004325" y="1964843"/>
              <a:ext cx="448" cy="258"/>
            </a:xfrm>
            <a:custGeom>
              <a:avLst/>
              <a:gdLst/>
              <a:ahLst/>
              <a:cxnLst/>
              <a:rect l="l" t="t" r="r" b="b"/>
              <a:pathLst>
                <a:path w="33" h="19" extrusionOk="0">
                  <a:moveTo>
                    <a:pt x="32" y="1"/>
                  </a:moveTo>
                  <a:cubicBezTo>
                    <a:pt x="22" y="4"/>
                    <a:pt x="11" y="11"/>
                    <a:pt x="1" y="18"/>
                  </a:cubicBezTo>
                  <a:cubicBezTo>
                    <a:pt x="11" y="11"/>
                    <a:pt x="22" y="4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01" name="Google Shape;3801;p71"/>
            <p:cNvSpPr/>
            <p:nvPr/>
          </p:nvSpPr>
          <p:spPr>
            <a:xfrm>
              <a:off x="1988589" y="1966133"/>
              <a:ext cx="733" cy="299"/>
            </a:xfrm>
            <a:custGeom>
              <a:avLst/>
              <a:gdLst/>
              <a:ahLst/>
              <a:cxnLst/>
              <a:rect l="l" t="t" r="r" b="b"/>
              <a:pathLst>
                <a:path w="54" h="22" extrusionOk="0">
                  <a:moveTo>
                    <a:pt x="1" y="0"/>
                  </a:moveTo>
                  <a:lnTo>
                    <a:pt x="11" y="11"/>
                  </a:lnTo>
                  <a:cubicBezTo>
                    <a:pt x="22" y="18"/>
                    <a:pt x="36" y="21"/>
                    <a:pt x="50" y="21"/>
                  </a:cubicBezTo>
                  <a:lnTo>
                    <a:pt x="53" y="21"/>
                  </a:lnTo>
                  <a:cubicBezTo>
                    <a:pt x="32" y="21"/>
                    <a:pt x="15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02" name="Google Shape;3802;p71"/>
            <p:cNvSpPr/>
            <p:nvPr/>
          </p:nvSpPr>
          <p:spPr>
            <a:xfrm>
              <a:off x="1989634" y="1964558"/>
              <a:ext cx="1494" cy="1534"/>
            </a:xfrm>
            <a:custGeom>
              <a:avLst/>
              <a:gdLst/>
              <a:ahLst/>
              <a:cxnLst/>
              <a:rect l="l" t="t" r="r" b="b"/>
              <a:pathLst>
                <a:path w="110" h="113" extrusionOk="0">
                  <a:moveTo>
                    <a:pt x="8" y="99"/>
                  </a:moveTo>
                  <a:cubicBezTo>
                    <a:pt x="8" y="102"/>
                    <a:pt x="4" y="106"/>
                    <a:pt x="1" y="113"/>
                  </a:cubicBezTo>
                  <a:cubicBezTo>
                    <a:pt x="4" y="106"/>
                    <a:pt x="8" y="102"/>
                    <a:pt x="8" y="99"/>
                  </a:cubicBezTo>
                  <a:cubicBezTo>
                    <a:pt x="25" y="53"/>
                    <a:pt x="64" y="15"/>
                    <a:pt x="109" y="1"/>
                  </a:cubicBezTo>
                  <a:cubicBezTo>
                    <a:pt x="64" y="15"/>
                    <a:pt x="25" y="53"/>
                    <a:pt x="8" y="9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03" name="Google Shape;3803;p71"/>
            <p:cNvSpPr/>
            <p:nvPr/>
          </p:nvSpPr>
          <p:spPr>
            <a:xfrm>
              <a:off x="1992390" y="1964612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04" name="Google Shape;3804;p71"/>
            <p:cNvSpPr/>
            <p:nvPr/>
          </p:nvSpPr>
          <p:spPr>
            <a:xfrm>
              <a:off x="1989539" y="196613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05" name="Google Shape;3805;p71"/>
            <p:cNvSpPr/>
            <p:nvPr/>
          </p:nvSpPr>
          <p:spPr>
            <a:xfrm>
              <a:off x="1994196" y="196584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06" name="Google Shape;3806;p71"/>
            <p:cNvSpPr/>
            <p:nvPr/>
          </p:nvSpPr>
          <p:spPr>
            <a:xfrm>
              <a:off x="1993816" y="196546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07" name="Google Shape;3807;p71"/>
            <p:cNvSpPr/>
            <p:nvPr/>
          </p:nvSpPr>
          <p:spPr>
            <a:xfrm>
              <a:off x="1991875" y="1964517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08" name="Google Shape;3808;p71"/>
            <p:cNvSpPr/>
            <p:nvPr/>
          </p:nvSpPr>
          <p:spPr>
            <a:xfrm>
              <a:off x="1989349" y="196636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09" name="Google Shape;3809;p71"/>
            <p:cNvSpPr/>
            <p:nvPr/>
          </p:nvSpPr>
          <p:spPr>
            <a:xfrm>
              <a:off x="2003035" y="1965087"/>
              <a:ext cx="1303" cy="720"/>
            </a:xfrm>
            <a:custGeom>
              <a:avLst/>
              <a:gdLst/>
              <a:ahLst/>
              <a:cxnLst/>
              <a:rect l="l" t="t" r="r" b="b"/>
              <a:pathLst>
                <a:path w="96" h="53" extrusionOk="0">
                  <a:moveTo>
                    <a:pt x="96" y="0"/>
                  </a:moveTo>
                  <a:cubicBezTo>
                    <a:pt x="68" y="21"/>
                    <a:pt x="36" y="39"/>
                    <a:pt x="1" y="53"/>
                  </a:cubicBezTo>
                  <a:cubicBezTo>
                    <a:pt x="36" y="39"/>
                    <a:pt x="68" y="21"/>
                    <a:pt x="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10" name="Google Shape;3810;p71"/>
            <p:cNvSpPr/>
            <p:nvPr/>
          </p:nvSpPr>
          <p:spPr>
            <a:xfrm>
              <a:off x="2004800" y="1964463"/>
              <a:ext cx="1494" cy="353"/>
            </a:xfrm>
            <a:custGeom>
              <a:avLst/>
              <a:gdLst/>
              <a:ahLst/>
              <a:cxnLst/>
              <a:rect l="l" t="t" r="r" b="b"/>
              <a:pathLst>
                <a:path w="110" h="26" extrusionOk="0">
                  <a:moveTo>
                    <a:pt x="109" y="1"/>
                  </a:moveTo>
                  <a:lnTo>
                    <a:pt x="109" y="1"/>
                  </a:lnTo>
                  <a:cubicBezTo>
                    <a:pt x="71" y="1"/>
                    <a:pt x="36" y="8"/>
                    <a:pt x="1" y="25"/>
                  </a:cubicBezTo>
                  <a:cubicBezTo>
                    <a:pt x="36" y="8"/>
                    <a:pt x="71" y="1"/>
                    <a:pt x="10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11" name="Google Shape;3811;p71"/>
            <p:cNvSpPr/>
            <p:nvPr/>
          </p:nvSpPr>
          <p:spPr>
            <a:xfrm>
              <a:off x="1993341" y="1965087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12" name="Google Shape;3812;p71"/>
            <p:cNvSpPr/>
            <p:nvPr/>
          </p:nvSpPr>
          <p:spPr>
            <a:xfrm>
              <a:off x="1964068" y="1949446"/>
              <a:ext cx="54" cy="1208"/>
            </a:xfrm>
            <a:custGeom>
              <a:avLst/>
              <a:gdLst/>
              <a:ahLst/>
              <a:cxnLst/>
              <a:rect l="l" t="t" r="r" b="b"/>
              <a:pathLst>
                <a:path w="4" h="89" extrusionOk="0">
                  <a:moveTo>
                    <a:pt x="4" y="1"/>
                  </a:moveTo>
                  <a:lnTo>
                    <a:pt x="0" y="88"/>
                  </a:lnTo>
                  <a:cubicBezTo>
                    <a:pt x="4" y="60"/>
                    <a:pt x="4" y="32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13" name="Google Shape;3813;p71"/>
            <p:cNvSpPr/>
            <p:nvPr/>
          </p:nvSpPr>
          <p:spPr>
            <a:xfrm>
              <a:off x="1987788" y="1965318"/>
              <a:ext cx="815" cy="828"/>
            </a:xfrm>
            <a:custGeom>
              <a:avLst/>
              <a:gdLst/>
              <a:ahLst/>
              <a:cxnLst/>
              <a:rect l="l" t="t" r="r" b="b"/>
              <a:pathLst>
                <a:path w="60" h="61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18"/>
                    <a:pt x="28" y="36"/>
                    <a:pt x="46" y="50"/>
                  </a:cubicBezTo>
                  <a:lnTo>
                    <a:pt x="52" y="55"/>
                  </a:lnTo>
                  <a:lnTo>
                    <a:pt x="52" y="55"/>
                  </a:lnTo>
                  <a:cubicBezTo>
                    <a:pt x="32" y="38"/>
                    <a:pt x="16" y="20"/>
                    <a:pt x="0" y="1"/>
                  </a:cubicBezTo>
                  <a:close/>
                  <a:moveTo>
                    <a:pt x="52" y="55"/>
                  </a:moveTo>
                  <a:lnTo>
                    <a:pt x="52" y="55"/>
                  </a:lnTo>
                  <a:cubicBezTo>
                    <a:pt x="55" y="57"/>
                    <a:pt x="57" y="59"/>
                    <a:pt x="60" y="60"/>
                  </a:cubicBezTo>
                  <a:lnTo>
                    <a:pt x="52" y="5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14" name="Google Shape;3814;p71"/>
            <p:cNvSpPr/>
            <p:nvPr/>
          </p:nvSpPr>
          <p:spPr>
            <a:xfrm>
              <a:off x="1964013" y="1951876"/>
              <a:ext cx="299" cy="869"/>
            </a:xfrm>
            <a:custGeom>
              <a:avLst/>
              <a:gdLst/>
              <a:ahLst/>
              <a:cxnLst/>
              <a:rect l="l" t="t" r="r" b="b"/>
              <a:pathLst>
                <a:path w="22" h="64" extrusionOk="0">
                  <a:moveTo>
                    <a:pt x="1" y="0"/>
                  </a:moveTo>
                  <a:cubicBezTo>
                    <a:pt x="4" y="21"/>
                    <a:pt x="11" y="42"/>
                    <a:pt x="22" y="63"/>
                  </a:cubicBezTo>
                  <a:cubicBezTo>
                    <a:pt x="11" y="42"/>
                    <a:pt x="4" y="2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15" name="Google Shape;3815;p71"/>
            <p:cNvSpPr/>
            <p:nvPr/>
          </p:nvSpPr>
          <p:spPr>
            <a:xfrm>
              <a:off x="1964299" y="1952732"/>
              <a:ext cx="353" cy="679"/>
            </a:xfrm>
            <a:custGeom>
              <a:avLst/>
              <a:gdLst/>
              <a:ahLst/>
              <a:cxnLst/>
              <a:rect l="l" t="t" r="r" b="b"/>
              <a:pathLst>
                <a:path w="26" h="50" extrusionOk="0">
                  <a:moveTo>
                    <a:pt x="25" y="49"/>
                  </a:moveTo>
                  <a:cubicBezTo>
                    <a:pt x="15" y="35"/>
                    <a:pt x="8" y="18"/>
                    <a:pt x="1" y="0"/>
                  </a:cubicBezTo>
                  <a:cubicBezTo>
                    <a:pt x="8" y="18"/>
                    <a:pt x="15" y="35"/>
                    <a:pt x="25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16" name="Google Shape;3816;p71"/>
            <p:cNvSpPr/>
            <p:nvPr/>
          </p:nvSpPr>
          <p:spPr>
            <a:xfrm>
              <a:off x="1988358" y="1965983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8"/>
                    <a:pt x="18" y="15"/>
                    <a:pt x="28" y="22"/>
                  </a:cubicBezTo>
                  <a:lnTo>
                    <a:pt x="18" y="1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17" name="Google Shape;3817;p71"/>
            <p:cNvSpPr/>
            <p:nvPr/>
          </p:nvSpPr>
          <p:spPr>
            <a:xfrm>
              <a:off x="1957415" y="1933479"/>
              <a:ext cx="720" cy="149"/>
            </a:xfrm>
            <a:custGeom>
              <a:avLst/>
              <a:gdLst/>
              <a:ahLst/>
              <a:cxnLst/>
              <a:rect l="l" t="t" r="r" b="b"/>
              <a:pathLst>
                <a:path w="53" h="11" extrusionOk="0">
                  <a:moveTo>
                    <a:pt x="53" y="0"/>
                  </a:moveTo>
                  <a:lnTo>
                    <a:pt x="53" y="0"/>
                  </a:lnTo>
                  <a:cubicBezTo>
                    <a:pt x="35" y="4"/>
                    <a:pt x="18" y="7"/>
                    <a:pt x="0" y="11"/>
                  </a:cubicBezTo>
                  <a:cubicBezTo>
                    <a:pt x="18" y="11"/>
                    <a:pt x="35" y="4"/>
                    <a:pt x="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18" name="Google Shape;3818;p71"/>
            <p:cNvSpPr/>
            <p:nvPr/>
          </p:nvSpPr>
          <p:spPr>
            <a:xfrm>
              <a:off x="1959506" y="1932569"/>
              <a:ext cx="434" cy="353"/>
            </a:xfrm>
            <a:custGeom>
              <a:avLst/>
              <a:gdLst/>
              <a:ahLst/>
              <a:cxnLst/>
              <a:rect l="l" t="t" r="r" b="b"/>
              <a:pathLst>
                <a:path w="32" h="26" extrusionOk="0">
                  <a:moveTo>
                    <a:pt x="0" y="25"/>
                  </a:moveTo>
                  <a:cubicBezTo>
                    <a:pt x="11" y="18"/>
                    <a:pt x="21" y="11"/>
                    <a:pt x="32" y="1"/>
                  </a:cubicBezTo>
                  <a:cubicBezTo>
                    <a:pt x="21" y="11"/>
                    <a:pt x="11" y="18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19" name="Google Shape;3819;p71"/>
            <p:cNvSpPr/>
            <p:nvPr/>
          </p:nvSpPr>
          <p:spPr>
            <a:xfrm>
              <a:off x="1958175" y="1933289"/>
              <a:ext cx="584" cy="204"/>
            </a:xfrm>
            <a:custGeom>
              <a:avLst/>
              <a:gdLst/>
              <a:ahLst/>
              <a:cxnLst/>
              <a:rect l="l" t="t" r="r" b="b"/>
              <a:pathLst>
                <a:path w="43" h="15" extrusionOk="0">
                  <a:moveTo>
                    <a:pt x="0" y="14"/>
                  </a:moveTo>
                  <a:cubicBezTo>
                    <a:pt x="14" y="11"/>
                    <a:pt x="28" y="4"/>
                    <a:pt x="42" y="0"/>
                  </a:cubicBezTo>
                  <a:cubicBezTo>
                    <a:pt x="28" y="4"/>
                    <a:pt x="14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20" name="Google Shape;3820;p71"/>
            <p:cNvSpPr/>
            <p:nvPr/>
          </p:nvSpPr>
          <p:spPr>
            <a:xfrm>
              <a:off x="1958881" y="1932949"/>
              <a:ext cx="543" cy="299"/>
            </a:xfrm>
            <a:custGeom>
              <a:avLst/>
              <a:gdLst/>
              <a:ahLst/>
              <a:cxnLst/>
              <a:rect l="l" t="t" r="r" b="b"/>
              <a:pathLst>
                <a:path w="40" h="22" extrusionOk="0">
                  <a:moveTo>
                    <a:pt x="1" y="22"/>
                  </a:moveTo>
                  <a:cubicBezTo>
                    <a:pt x="11" y="15"/>
                    <a:pt x="25" y="8"/>
                    <a:pt x="39" y="1"/>
                  </a:cubicBezTo>
                  <a:cubicBezTo>
                    <a:pt x="25" y="8"/>
                    <a:pt x="11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21" name="Google Shape;3821;p71"/>
            <p:cNvSpPr/>
            <p:nvPr/>
          </p:nvSpPr>
          <p:spPr>
            <a:xfrm>
              <a:off x="1959981" y="1932148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25" y="0"/>
                  </a:moveTo>
                  <a:cubicBezTo>
                    <a:pt x="18" y="11"/>
                    <a:pt x="7" y="21"/>
                    <a:pt x="0" y="28"/>
                  </a:cubicBezTo>
                  <a:cubicBezTo>
                    <a:pt x="7" y="21"/>
                    <a:pt x="18" y="11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22" name="Google Shape;3822;p71"/>
            <p:cNvSpPr/>
            <p:nvPr/>
          </p:nvSpPr>
          <p:spPr>
            <a:xfrm>
              <a:off x="1960646" y="1931103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39"/>
                  </a:moveTo>
                  <a:cubicBezTo>
                    <a:pt x="7" y="25"/>
                    <a:pt x="11" y="14"/>
                    <a:pt x="14" y="0"/>
                  </a:cubicBezTo>
                  <a:cubicBezTo>
                    <a:pt x="11" y="14"/>
                    <a:pt x="7" y="25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23" name="Google Shape;3823;p71"/>
            <p:cNvSpPr/>
            <p:nvPr/>
          </p:nvSpPr>
          <p:spPr>
            <a:xfrm>
              <a:off x="1969051" y="1928673"/>
              <a:ext cx="1398" cy="204"/>
            </a:xfrm>
            <a:custGeom>
              <a:avLst/>
              <a:gdLst/>
              <a:ahLst/>
              <a:cxnLst/>
              <a:rect l="l" t="t" r="r" b="b"/>
              <a:pathLst>
                <a:path w="103" h="15" extrusionOk="0">
                  <a:moveTo>
                    <a:pt x="102" y="15"/>
                  </a:moveTo>
                  <a:cubicBezTo>
                    <a:pt x="71" y="4"/>
                    <a:pt x="36" y="1"/>
                    <a:pt x="1" y="1"/>
                  </a:cubicBezTo>
                  <a:cubicBezTo>
                    <a:pt x="36" y="1"/>
                    <a:pt x="71" y="4"/>
                    <a:pt x="102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24" name="Google Shape;3824;p71"/>
            <p:cNvSpPr/>
            <p:nvPr/>
          </p:nvSpPr>
          <p:spPr>
            <a:xfrm>
              <a:off x="1960836" y="1930438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0" y="42"/>
                  </a:moveTo>
                  <a:cubicBezTo>
                    <a:pt x="4" y="28"/>
                    <a:pt x="4" y="14"/>
                    <a:pt x="4" y="0"/>
                  </a:cubicBezTo>
                  <a:cubicBezTo>
                    <a:pt x="4" y="14"/>
                    <a:pt x="4" y="28"/>
                    <a:pt x="0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25" name="Google Shape;3825;p71"/>
            <p:cNvSpPr/>
            <p:nvPr/>
          </p:nvSpPr>
          <p:spPr>
            <a:xfrm>
              <a:off x="1960361" y="1931673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0" y="32"/>
                  </a:moveTo>
                  <a:cubicBezTo>
                    <a:pt x="7" y="21"/>
                    <a:pt x="14" y="11"/>
                    <a:pt x="21" y="0"/>
                  </a:cubicBezTo>
                  <a:cubicBezTo>
                    <a:pt x="14" y="11"/>
                    <a:pt x="7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26" name="Google Shape;3826;p71"/>
            <p:cNvSpPr/>
            <p:nvPr/>
          </p:nvSpPr>
          <p:spPr>
            <a:xfrm>
              <a:off x="2008222" y="1930981"/>
              <a:ext cx="58533" cy="39592"/>
            </a:xfrm>
            <a:custGeom>
              <a:avLst/>
              <a:gdLst/>
              <a:ahLst/>
              <a:cxnLst/>
              <a:rect l="l" t="t" r="r" b="b"/>
              <a:pathLst>
                <a:path w="4311" h="2916" extrusionOk="0">
                  <a:moveTo>
                    <a:pt x="2680" y="0"/>
                  </a:moveTo>
                  <a:cubicBezTo>
                    <a:pt x="2668" y="0"/>
                    <a:pt x="2654" y="7"/>
                    <a:pt x="2637" y="16"/>
                  </a:cubicBezTo>
                  <a:cubicBezTo>
                    <a:pt x="2584" y="48"/>
                    <a:pt x="2532" y="83"/>
                    <a:pt x="2486" y="118"/>
                  </a:cubicBezTo>
                  <a:cubicBezTo>
                    <a:pt x="2451" y="142"/>
                    <a:pt x="2416" y="170"/>
                    <a:pt x="2378" y="195"/>
                  </a:cubicBezTo>
                  <a:cubicBezTo>
                    <a:pt x="2273" y="261"/>
                    <a:pt x="2157" y="303"/>
                    <a:pt x="2035" y="321"/>
                  </a:cubicBezTo>
                  <a:cubicBezTo>
                    <a:pt x="2003" y="328"/>
                    <a:pt x="1968" y="335"/>
                    <a:pt x="1937" y="345"/>
                  </a:cubicBezTo>
                  <a:cubicBezTo>
                    <a:pt x="1937" y="401"/>
                    <a:pt x="1909" y="450"/>
                    <a:pt x="1867" y="482"/>
                  </a:cubicBezTo>
                  <a:cubicBezTo>
                    <a:pt x="1825" y="511"/>
                    <a:pt x="1777" y="525"/>
                    <a:pt x="1728" y="525"/>
                  </a:cubicBezTo>
                  <a:cubicBezTo>
                    <a:pt x="1700" y="525"/>
                    <a:pt x="1671" y="520"/>
                    <a:pt x="1642" y="510"/>
                  </a:cubicBezTo>
                  <a:cubicBezTo>
                    <a:pt x="1625" y="506"/>
                    <a:pt x="1607" y="503"/>
                    <a:pt x="1590" y="499"/>
                  </a:cubicBezTo>
                  <a:cubicBezTo>
                    <a:pt x="1579" y="496"/>
                    <a:pt x="1568" y="494"/>
                    <a:pt x="1556" y="494"/>
                  </a:cubicBezTo>
                  <a:cubicBezTo>
                    <a:pt x="1544" y="494"/>
                    <a:pt x="1532" y="496"/>
                    <a:pt x="1520" y="499"/>
                  </a:cubicBezTo>
                  <a:cubicBezTo>
                    <a:pt x="1492" y="527"/>
                    <a:pt x="1474" y="559"/>
                    <a:pt x="1467" y="594"/>
                  </a:cubicBezTo>
                  <a:cubicBezTo>
                    <a:pt x="1446" y="678"/>
                    <a:pt x="1383" y="741"/>
                    <a:pt x="1299" y="762"/>
                  </a:cubicBezTo>
                  <a:cubicBezTo>
                    <a:pt x="1247" y="779"/>
                    <a:pt x="1233" y="783"/>
                    <a:pt x="1226" y="842"/>
                  </a:cubicBezTo>
                  <a:cubicBezTo>
                    <a:pt x="1229" y="902"/>
                    <a:pt x="1198" y="958"/>
                    <a:pt x="1149" y="989"/>
                  </a:cubicBezTo>
                  <a:cubicBezTo>
                    <a:pt x="1129" y="999"/>
                    <a:pt x="1108" y="1003"/>
                    <a:pt x="1086" y="1003"/>
                  </a:cubicBezTo>
                  <a:cubicBezTo>
                    <a:pt x="1011" y="1003"/>
                    <a:pt x="925" y="954"/>
                    <a:pt x="841" y="905"/>
                  </a:cubicBezTo>
                  <a:lnTo>
                    <a:pt x="792" y="881"/>
                  </a:lnTo>
                  <a:cubicBezTo>
                    <a:pt x="760" y="912"/>
                    <a:pt x="722" y="1073"/>
                    <a:pt x="711" y="1231"/>
                  </a:cubicBezTo>
                  <a:lnTo>
                    <a:pt x="711" y="1252"/>
                  </a:lnTo>
                  <a:lnTo>
                    <a:pt x="697" y="1270"/>
                  </a:lnTo>
                  <a:cubicBezTo>
                    <a:pt x="624" y="1364"/>
                    <a:pt x="568" y="1473"/>
                    <a:pt x="529" y="1588"/>
                  </a:cubicBezTo>
                  <a:cubicBezTo>
                    <a:pt x="456" y="1795"/>
                    <a:pt x="253" y="1805"/>
                    <a:pt x="130" y="1812"/>
                  </a:cubicBezTo>
                  <a:cubicBezTo>
                    <a:pt x="113" y="1812"/>
                    <a:pt x="92" y="1812"/>
                    <a:pt x="74" y="1816"/>
                  </a:cubicBezTo>
                  <a:cubicBezTo>
                    <a:pt x="81" y="1844"/>
                    <a:pt x="92" y="1872"/>
                    <a:pt x="99" y="1900"/>
                  </a:cubicBezTo>
                  <a:cubicBezTo>
                    <a:pt x="127" y="1980"/>
                    <a:pt x="158" y="2075"/>
                    <a:pt x="123" y="2145"/>
                  </a:cubicBezTo>
                  <a:cubicBezTo>
                    <a:pt x="120" y="2152"/>
                    <a:pt x="116" y="2159"/>
                    <a:pt x="113" y="2166"/>
                  </a:cubicBezTo>
                  <a:lnTo>
                    <a:pt x="113" y="2169"/>
                  </a:lnTo>
                  <a:lnTo>
                    <a:pt x="102" y="2197"/>
                  </a:lnTo>
                  <a:lnTo>
                    <a:pt x="99" y="2204"/>
                  </a:lnTo>
                  <a:lnTo>
                    <a:pt x="88" y="2236"/>
                  </a:lnTo>
                  <a:lnTo>
                    <a:pt x="85" y="2239"/>
                  </a:lnTo>
                  <a:lnTo>
                    <a:pt x="71" y="2278"/>
                  </a:lnTo>
                  <a:lnTo>
                    <a:pt x="53" y="2323"/>
                  </a:lnTo>
                  <a:lnTo>
                    <a:pt x="53" y="2327"/>
                  </a:lnTo>
                  <a:lnTo>
                    <a:pt x="39" y="2376"/>
                  </a:lnTo>
                  <a:lnTo>
                    <a:pt x="36" y="2383"/>
                  </a:lnTo>
                  <a:lnTo>
                    <a:pt x="18" y="2428"/>
                  </a:lnTo>
                  <a:lnTo>
                    <a:pt x="15" y="2439"/>
                  </a:lnTo>
                  <a:lnTo>
                    <a:pt x="1" y="2488"/>
                  </a:lnTo>
                  <a:cubicBezTo>
                    <a:pt x="74" y="2519"/>
                    <a:pt x="137" y="2568"/>
                    <a:pt x="193" y="2628"/>
                  </a:cubicBezTo>
                  <a:cubicBezTo>
                    <a:pt x="200" y="2635"/>
                    <a:pt x="204" y="2642"/>
                    <a:pt x="211" y="2652"/>
                  </a:cubicBezTo>
                  <a:cubicBezTo>
                    <a:pt x="214" y="2659"/>
                    <a:pt x="221" y="2663"/>
                    <a:pt x="225" y="2670"/>
                  </a:cubicBezTo>
                  <a:lnTo>
                    <a:pt x="228" y="2673"/>
                  </a:lnTo>
                  <a:cubicBezTo>
                    <a:pt x="253" y="2708"/>
                    <a:pt x="281" y="2743"/>
                    <a:pt x="309" y="2771"/>
                  </a:cubicBezTo>
                  <a:cubicBezTo>
                    <a:pt x="351" y="2813"/>
                    <a:pt x="400" y="2848"/>
                    <a:pt x="449" y="2880"/>
                  </a:cubicBezTo>
                  <a:cubicBezTo>
                    <a:pt x="463" y="2890"/>
                    <a:pt x="480" y="2897"/>
                    <a:pt x="498" y="2904"/>
                  </a:cubicBezTo>
                  <a:cubicBezTo>
                    <a:pt x="512" y="2908"/>
                    <a:pt x="526" y="2911"/>
                    <a:pt x="540" y="2915"/>
                  </a:cubicBezTo>
                  <a:cubicBezTo>
                    <a:pt x="543" y="2915"/>
                    <a:pt x="546" y="2916"/>
                    <a:pt x="549" y="2916"/>
                  </a:cubicBezTo>
                  <a:cubicBezTo>
                    <a:pt x="570" y="2916"/>
                    <a:pt x="591" y="2906"/>
                    <a:pt x="606" y="2890"/>
                  </a:cubicBezTo>
                  <a:cubicBezTo>
                    <a:pt x="708" y="2778"/>
                    <a:pt x="900" y="2733"/>
                    <a:pt x="1047" y="2729"/>
                  </a:cubicBezTo>
                  <a:lnTo>
                    <a:pt x="1075" y="2729"/>
                  </a:lnTo>
                  <a:cubicBezTo>
                    <a:pt x="1149" y="2729"/>
                    <a:pt x="1278" y="2740"/>
                    <a:pt x="1345" y="2806"/>
                  </a:cubicBezTo>
                  <a:cubicBezTo>
                    <a:pt x="1359" y="2824"/>
                    <a:pt x="1376" y="2834"/>
                    <a:pt x="1397" y="2841"/>
                  </a:cubicBezTo>
                  <a:cubicBezTo>
                    <a:pt x="1404" y="2827"/>
                    <a:pt x="1411" y="2813"/>
                    <a:pt x="1415" y="2796"/>
                  </a:cubicBezTo>
                  <a:cubicBezTo>
                    <a:pt x="1408" y="2743"/>
                    <a:pt x="1394" y="2687"/>
                    <a:pt x="1376" y="2638"/>
                  </a:cubicBezTo>
                  <a:lnTo>
                    <a:pt x="1369" y="2614"/>
                  </a:lnTo>
                  <a:cubicBezTo>
                    <a:pt x="1310" y="2425"/>
                    <a:pt x="1275" y="2299"/>
                    <a:pt x="1327" y="2222"/>
                  </a:cubicBezTo>
                  <a:lnTo>
                    <a:pt x="1331" y="2218"/>
                  </a:lnTo>
                  <a:cubicBezTo>
                    <a:pt x="1350" y="2190"/>
                    <a:pt x="1402" y="2139"/>
                    <a:pt x="1843" y="2139"/>
                  </a:cubicBezTo>
                  <a:cubicBezTo>
                    <a:pt x="1894" y="2139"/>
                    <a:pt x="1949" y="2140"/>
                    <a:pt x="2010" y="2141"/>
                  </a:cubicBezTo>
                  <a:cubicBezTo>
                    <a:pt x="2224" y="2141"/>
                    <a:pt x="2437" y="2155"/>
                    <a:pt x="2651" y="2190"/>
                  </a:cubicBezTo>
                  <a:lnTo>
                    <a:pt x="2654" y="2190"/>
                  </a:lnTo>
                  <a:lnTo>
                    <a:pt x="2682" y="2194"/>
                  </a:lnTo>
                  <a:lnTo>
                    <a:pt x="2689" y="2194"/>
                  </a:lnTo>
                  <a:lnTo>
                    <a:pt x="2710" y="2201"/>
                  </a:lnTo>
                  <a:lnTo>
                    <a:pt x="2717" y="2201"/>
                  </a:lnTo>
                  <a:lnTo>
                    <a:pt x="2735" y="2204"/>
                  </a:lnTo>
                  <a:lnTo>
                    <a:pt x="2745" y="2208"/>
                  </a:lnTo>
                  <a:lnTo>
                    <a:pt x="2756" y="2215"/>
                  </a:lnTo>
                  <a:cubicBezTo>
                    <a:pt x="2773" y="2176"/>
                    <a:pt x="2798" y="2145"/>
                    <a:pt x="2829" y="2117"/>
                  </a:cubicBezTo>
                  <a:lnTo>
                    <a:pt x="2829" y="2113"/>
                  </a:lnTo>
                  <a:lnTo>
                    <a:pt x="2850" y="2103"/>
                  </a:lnTo>
                  <a:cubicBezTo>
                    <a:pt x="2864" y="2092"/>
                    <a:pt x="2878" y="2085"/>
                    <a:pt x="2896" y="2082"/>
                  </a:cubicBezTo>
                  <a:lnTo>
                    <a:pt x="2948" y="2057"/>
                  </a:lnTo>
                  <a:lnTo>
                    <a:pt x="2952" y="2075"/>
                  </a:lnTo>
                  <a:lnTo>
                    <a:pt x="2983" y="2075"/>
                  </a:lnTo>
                  <a:cubicBezTo>
                    <a:pt x="3043" y="2082"/>
                    <a:pt x="3109" y="2096"/>
                    <a:pt x="3176" y="2110"/>
                  </a:cubicBezTo>
                  <a:cubicBezTo>
                    <a:pt x="3246" y="2124"/>
                    <a:pt x="3312" y="2134"/>
                    <a:pt x="3382" y="2141"/>
                  </a:cubicBezTo>
                  <a:cubicBezTo>
                    <a:pt x="3391" y="2143"/>
                    <a:pt x="3399" y="2144"/>
                    <a:pt x="3407" y="2144"/>
                  </a:cubicBezTo>
                  <a:cubicBezTo>
                    <a:pt x="3415" y="2144"/>
                    <a:pt x="3423" y="2143"/>
                    <a:pt x="3431" y="2141"/>
                  </a:cubicBezTo>
                  <a:lnTo>
                    <a:pt x="3442" y="2141"/>
                  </a:lnTo>
                  <a:cubicBezTo>
                    <a:pt x="3480" y="2124"/>
                    <a:pt x="3512" y="2099"/>
                    <a:pt x="3540" y="2071"/>
                  </a:cubicBezTo>
                  <a:lnTo>
                    <a:pt x="3554" y="2057"/>
                  </a:lnTo>
                  <a:cubicBezTo>
                    <a:pt x="3624" y="1994"/>
                    <a:pt x="3690" y="1928"/>
                    <a:pt x="3771" y="1928"/>
                  </a:cubicBezTo>
                  <a:cubicBezTo>
                    <a:pt x="3950" y="1928"/>
                    <a:pt x="4142" y="1896"/>
                    <a:pt x="4174" y="1858"/>
                  </a:cubicBezTo>
                  <a:cubicBezTo>
                    <a:pt x="4198" y="1826"/>
                    <a:pt x="4226" y="1802"/>
                    <a:pt x="4261" y="1781"/>
                  </a:cubicBezTo>
                  <a:lnTo>
                    <a:pt x="4275" y="1770"/>
                  </a:lnTo>
                  <a:lnTo>
                    <a:pt x="4279" y="1767"/>
                  </a:lnTo>
                  <a:lnTo>
                    <a:pt x="4289" y="1763"/>
                  </a:lnTo>
                  <a:lnTo>
                    <a:pt x="4293" y="1760"/>
                  </a:lnTo>
                  <a:lnTo>
                    <a:pt x="4296" y="1753"/>
                  </a:lnTo>
                  <a:lnTo>
                    <a:pt x="4300" y="1753"/>
                  </a:lnTo>
                  <a:lnTo>
                    <a:pt x="4303" y="1746"/>
                  </a:lnTo>
                  <a:lnTo>
                    <a:pt x="4303" y="1742"/>
                  </a:lnTo>
                  <a:lnTo>
                    <a:pt x="4303" y="1739"/>
                  </a:lnTo>
                  <a:lnTo>
                    <a:pt x="4303" y="1735"/>
                  </a:lnTo>
                  <a:cubicBezTo>
                    <a:pt x="4303" y="1735"/>
                    <a:pt x="4303" y="1732"/>
                    <a:pt x="4303" y="1732"/>
                  </a:cubicBezTo>
                  <a:lnTo>
                    <a:pt x="4303" y="1728"/>
                  </a:lnTo>
                  <a:cubicBezTo>
                    <a:pt x="4303" y="1725"/>
                    <a:pt x="4303" y="1721"/>
                    <a:pt x="4303" y="1721"/>
                  </a:cubicBezTo>
                  <a:lnTo>
                    <a:pt x="4310" y="1718"/>
                  </a:lnTo>
                  <a:lnTo>
                    <a:pt x="4296" y="1711"/>
                  </a:lnTo>
                  <a:lnTo>
                    <a:pt x="4282" y="1700"/>
                  </a:lnTo>
                  <a:lnTo>
                    <a:pt x="4272" y="1693"/>
                  </a:lnTo>
                  <a:lnTo>
                    <a:pt x="4258" y="1686"/>
                  </a:lnTo>
                  <a:lnTo>
                    <a:pt x="4247" y="1679"/>
                  </a:lnTo>
                  <a:lnTo>
                    <a:pt x="4230" y="1672"/>
                  </a:lnTo>
                  <a:lnTo>
                    <a:pt x="4223" y="1669"/>
                  </a:lnTo>
                  <a:lnTo>
                    <a:pt x="4209" y="1665"/>
                  </a:lnTo>
                  <a:lnTo>
                    <a:pt x="4198" y="1662"/>
                  </a:lnTo>
                  <a:lnTo>
                    <a:pt x="4184" y="1658"/>
                  </a:lnTo>
                  <a:lnTo>
                    <a:pt x="4181" y="1658"/>
                  </a:lnTo>
                  <a:lnTo>
                    <a:pt x="4167" y="1655"/>
                  </a:lnTo>
                  <a:lnTo>
                    <a:pt x="4153" y="1655"/>
                  </a:lnTo>
                  <a:cubicBezTo>
                    <a:pt x="4132" y="1655"/>
                    <a:pt x="4111" y="1648"/>
                    <a:pt x="4097" y="1634"/>
                  </a:cubicBezTo>
                  <a:cubicBezTo>
                    <a:pt x="4062" y="1595"/>
                    <a:pt x="4058" y="1529"/>
                    <a:pt x="4062" y="1413"/>
                  </a:cubicBezTo>
                  <a:lnTo>
                    <a:pt x="4062" y="1354"/>
                  </a:lnTo>
                  <a:lnTo>
                    <a:pt x="4044" y="1361"/>
                  </a:lnTo>
                  <a:cubicBezTo>
                    <a:pt x="4000" y="1375"/>
                    <a:pt x="3942" y="1393"/>
                    <a:pt x="3886" y="1393"/>
                  </a:cubicBezTo>
                  <a:cubicBezTo>
                    <a:pt x="3862" y="1393"/>
                    <a:pt x="3839" y="1390"/>
                    <a:pt x="3817" y="1382"/>
                  </a:cubicBezTo>
                  <a:cubicBezTo>
                    <a:pt x="3757" y="1354"/>
                    <a:pt x="3708" y="1312"/>
                    <a:pt x="3676" y="1256"/>
                  </a:cubicBezTo>
                  <a:cubicBezTo>
                    <a:pt x="3662" y="1235"/>
                    <a:pt x="3631" y="1192"/>
                    <a:pt x="3620" y="1192"/>
                  </a:cubicBezTo>
                  <a:cubicBezTo>
                    <a:pt x="3456" y="1192"/>
                    <a:pt x="3456" y="996"/>
                    <a:pt x="3456" y="919"/>
                  </a:cubicBezTo>
                  <a:cubicBezTo>
                    <a:pt x="3456" y="846"/>
                    <a:pt x="3323" y="751"/>
                    <a:pt x="3249" y="699"/>
                  </a:cubicBezTo>
                  <a:lnTo>
                    <a:pt x="3228" y="681"/>
                  </a:lnTo>
                  <a:cubicBezTo>
                    <a:pt x="3162" y="632"/>
                    <a:pt x="3127" y="541"/>
                    <a:pt x="3095" y="464"/>
                  </a:cubicBezTo>
                  <a:cubicBezTo>
                    <a:pt x="3085" y="429"/>
                    <a:pt x="3071" y="398"/>
                    <a:pt x="3050" y="370"/>
                  </a:cubicBezTo>
                  <a:lnTo>
                    <a:pt x="3043" y="363"/>
                  </a:lnTo>
                  <a:lnTo>
                    <a:pt x="3039" y="363"/>
                  </a:lnTo>
                  <a:lnTo>
                    <a:pt x="3036" y="359"/>
                  </a:lnTo>
                  <a:lnTo>
                    <a:pt x="3032" y="356"/>
                  </a:lnTo>
                  <a:lnTo>
                    <a:pt x="3029" y="349"/>
                  </a:lnTo>
                  <a:lnTo>
                    <a:pt x="3025" y="345"/>
                  </a:lnTo>
                  <a:lnTo>
                    <a:pt x="3022" y="342"/>
                  </a:lnTo>
                  <a:lnTo>
                    <a:pt x="3018" y="335"/>
                  </a:lnTo>
                  <a:lnTo>
                    <a:pt x="3015" y="331"/>
                  </a:lnTo>
                  <a:lnTo>
                    <a:pt x="3011" y="324"/>
                  </a:lnTo>
                  <a:lnTo>
                    <a:pt x="3011" y="317"/>
                  </a:lnTo>
                  <a:lnTo>
                    <a:pt x="3011" y="310"/>
                  </a:lnTo>
                  <a:lnTo>
                    <a:pt x="3011" y="303"/>
                  </a:lnTo>
                  <a:lnTo>
                    <a:pt x="3011" y="296"/>
                  </a:lnTo>
                  <a:lnTo>
                    <a:pt x="3011" y="286"/>
                  </a:lnTo>
                  <a:lnTo>
                    <a:pt x="3011" y="279"/>
                  </a:lnTo>
                  <a:lnTo>
                    <a:pt x="3011" y="265"/>
                  </a:lnTo>
                  <a:lnTo>
                    <a:pt x="3011" y="247"/>
                  </a:lnTo>
                  <a:lnTo>
                    <a:pt x="3011" y="233"/>
                  </a:lnTo>
                  <a:lnTo>
                    <a:pt x="3011" y="223"/>
                  </a:lnTo>
                  <a:lnTo>
                    <a:pt x="3011" y="209"/>
                  </a:lnTo>
                  <a:lnTo>
                    <a:pt x="3011" y="195"/>
                  </a:lnTo>
                  <a:lnTo>
                    <a:pt x="3011" y="181"/>
                  </a:lnTo>
                  <a:lnTo>
                    <a:pt x="3011" y="163"/>
                  </a:lnTo>
                  <a:lnTo>
                    <a:pt x="3011" y="146"/>
                  </a:lnTo>
                  <a:lnTo>
                    <a:pt x="3011" y="128"/>
                  </a:lnTo>
                  <a:lnTo>
                    <a:pt x="3011" y="111"/>
                  </a:lnTo>
                  <a:lnTo>
                    <a:pt x="3011" y="93"/>
                  </a:lnTo>
                  <a:lnTo>
                    <a:pt x="3011" y="86"/>
                  </a:lnTo>
                  <a:cubicBezTo>
                    <a:pt x="2763" y="72"/>
                    <a:pt x="2714" y="27"/>
                    <a:pt x="2700" y="9"/>
                  </a:cubicBezTo>
                  <a:cubicBezTo>
                    <a:pt x="2693" y="3"/>
                    <a:pt x="2687" y="0"/>
                    <a:pt x="26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27" name="Google Shape;3827;p71"/>
            <p:cNvSpPr/>
            <p:nvPr/>
          </p:nvSpPr>
          <p:spPr>
            <a:xfrm>
              <a:off x="2054236" y="1960186"/>
              <a:ext cx="679" cy="14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0" y="1"/>
                  </a:moveTo>
                  <a:lnTo>
                    <a:pt x="21" y="1"/>
                  </a:lnTo>
                  <a:cubicBezTo>
                    <a:pt x="32" y="1"/>
                    <a:pt x="39" y="1"/>
                    <a:pt x="49" y="1"/>
                  </a:cubicBezTo>
                  <a:cubicBezTo>
                    <a:pt x="32" y="1"/>
                    <a:pt x="1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28" name="Google Shape;3828;p71"/>
            <p:cNvSpPr/>
            <p:nvPr/>
          </p:nvSpPr>
          <p:spPr>
            <a:xfrm>
              <a:off x="2066782" y="195438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cubicBezTo>
                    <a:pt x="4" y="1"/>
                    <a:pt x="4" y="4"/>
                    <a:pt x="1" y="8"/>
                  </a:cubicBezTo>
                  <a:cubicBezTo>
                    <a:pt x="4" y="4"/>
                    <a:pt x="4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29" name="Google Shape;3829;p71"/>
            <p:cNvSpPr/>
            <p:nvPr/>
          </p:nvSpPr>
          <p:spPr>
            <a:xfrm>
              <a:off x="2066782" y="1954673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30" name="Google Shape;3830;p71"/>
            <p:cNvSpPr/>
            <p:nvPr/>
          </p:nvSpPr>
          <p:spPr>
            <a:xfrm>
              <a:off x="2066836" y="195453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cubicBezTo>
                    <a:pt x="0" y="4"/>
                    <a:pt x="0" y="4"/>
                    <a:pt x="0" y="7"/>
                  </a:cubicBezTo>
                  <a:cubicBezTo>
                    <a:pt x="0" y="4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31" name="Google Shape;3831;p71"/>
            <p:cNvSpPr/>
            <p:nvPr/>
          </p:nvSpPr>
          <p:spPr>
            <a:xfrm>
              <a:off x="2066591" y="195486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32" name="Google Shape;3832;p71"/>
            <p:cNvSpPr/>
            <p:nvPr/>
          </p:nvSpPr>
          <p:spPr>
            <a:xfrm>
              <a:off x="2066401" y="1954959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33" name="Google Shape;3833;p71"/>
            <p:cNvSpPr/>
            <p:nvPr/>
          </p:nvSpPr>
          <p:spPr>
            <a:xfrm>
              <a:off x="2066687" y="195476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34" name="Google Shape;3834;p71"/>
            <p:cNvSpPr/>
            <p:nvPr/>
          </p:nvSpPr>
          <p:spPr>
            <a:xfrm>
              <a:off x="2055037" y="196014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35" name="Google Shape;3835;p71"/>
            <p:cNvSpPr/>
            <p:nvPr/>
          </p:nvSpPr>
          <p:spPr>
            <a:xfrm>
              <a:off x="2066171" y="1955108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4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36" name="Google Shape;3836;p71"/>
            <p:cNvSpPr/>
            <p:nvPr/>
          </p:nvSpPr>
          <p:spPr>
            <a:xfrm>
              <a:off x="2051439" y="1959711"/>
              <a:ext cx="2811" cy="489"/>
            </a:xfrm>
            <a:custGeom>
              <a:avLst/>
              <a:gdLst/>
              <a:ahLst/>
              <a:cxnLst/>
              <a:rect l="l" t="t" r="r" b="b"/>
              <a:pathLst>
                <a:path w="207" h="36" extrusionOk="0">
                  <a:moveTo>
                    <a:pt x="0" y="1"/>
                  </a:moveTo>
                  <a:lnTo>
                    <a:pt x="0" y="1"/>
                  </a:lnTo>
                  <a:cubicBezTo>
                    <a:pt x="59" y="13"/>
                    <a:pt x="115" y="26"/>
                    <a:pt x="164" y="31"/>
                  </a:cubicBezTo>
                  <a:lnTo>
                    <a:pt x="164" y="31"/>
                  </a:lnTo>
                  <a:cubicBezTo>
                    <a:pt x="108" y="23"/>
                    <a:pt x="53" y="12"/>
                    <a:pt x="0" y="1"/>
                  </a:cubicBezTo>
                  <a:close/>
                  <a:moveTo>
                    <a:pt x="164" y="31"/>
                  </a:moveTo>
                  <a:cubicBezTo>
                    <a:pt x="178" y="33"/>
                    <a:pt x="192" y="34"/>
                    <a:pt x="206" y="36"/>
                  </a:cubicBezTo>
                  <a:lnTo>
                    <a:pt x="206" y="32"/>
                  </a:lnTo>
                  <a:lnTo>
                    <a:pt x="182" y="32"/>
                  </a:lnTo>
                  <a:cubicBezTo>
                    <a:pt x="176" y="32"/>
                    <a:pt x="170" y="31"/>
                    <a:pt x="164" y="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37" name="Google Shape;3837;p71"/>
            <p:cNvSpPr/>
            <p:nvPr/>
          </p:nvSpPr>
          <p:spPr>
            <a:xfrm>
              <a:off x="2046633" y="1959575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0"/>
                  </a:moveTo>
                  <a:lnTo>
                    <a:pt x="0" y="11"/>
                  </a:lnTo>
                  <a:lnTo>
                    <a:pt x="0" y="18"/>
                  </a:lnTo>
                  <a:cubicBezTo>
                    <a:pt x="7" y="11"/>
                    <a:pt x="14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38" name="Google Shape;3838;p71"/>
            <p:cNvSpPr/>
            <p:nvPr/>
          </p:nvSpPr>
          <p:spPr>
            <a:xfrm>
              <a:off x="2048343" y="19591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39" name="Google Shape;3839;p71"/>
            <p:cNvSpPr/>
            <p:nvPr/>
          </p:nvSpPr>
          <p:spPr>
            <a:xfrm>
              <a:off x="2053856" y="1960186"/>
              <a:ext cx="625" cy="14"/>
            </a:xfrm>
            <a:custGeom>
              <a:avLst/>
              <a:gdLst/>
              <a:ahLst/>
              <a:cxnLst/>
              <a:rect l="l" t="t" r="r" b="b"/>
              <a:pathLst>
                <a:path w="46" h="1" extrusionOk="0">
                  <a:moveTo>
                    <a:pt x="25" y="1"/>
                  </a:moveTo>
                  <a:lnTo>
                    <a:pt x="0" y="1"/>
                  </a:lnTo>
                  <a:cubicBezTo>
                    <a:pt x="14" y="1"/>
                    <a:pt x="32" y="1"/>
                    <a:pt x="46" y="1"/>
                  </a:cubicBez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40" name="Google Shape;3840;p71"/>
            <p:cNvSpPr/>
            <p:nvPr/>
          </p:nvSpPr>
          <p:spPr>
            <a:xfrm>
              <a:off x="2011263" y="1967273"/>
              <a:ext cx="1208" cy="1385"/>
            </a:xfrm>
            <a:custGeom>
              <a:avLst/>
              <a:gdLst/>
              <a:ahLst/>
              <a:cxnLst/>
              <a:rect l="l" t="t" r="r" b="b"/>
              <a:pathLst>
                <a:path w="89" h="102" extrusionOk="0">
                  <a:moveTo>
                    <a:pt x="88" y="102"/>
                  </a:moveTo>
                  <a:cubicBezTo>
                    <a:pt x="57" y="74"/>
                    <a:pt x="29" y="39"/>
                    <a:pt x="4" y="4"/>
                  </a:cubicBezTo>
                  <a:lnTo>
                    <a:pt x="1" y="0"/>
                  </a:lnTo>
                  <a:lnTo>
                    <a:pt x="4" y="4"/>
                  </a:lnTo>
                  <a:cubicBezTo>
                    <a:pt x="29" y="39"/>
                    <a:pt x="57" y="74"/>
                    <a:pt x="88" y="10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41" name="Google Shape;3841;p71"/>
            <p:cNvSpPr/>
            <p:nvPr/>
          </p:nvSpPr>
          <p:spPr>
            <a:xfrm>
              <a:off x="2008086" y="1964748"/>
              <a:ext cx="2770" cy="1914"/>
            </a:xfrm>
            <a:custGeom>
              <a:avLst/>
              <a:gdLst/>
              <a:ahLst/>
              <a:cxnLst/>
              <a:rect l="l" t="t" r="r" b="b"/>
              <a:pathLst>
                <a:path w="204" h="141" extrusionOk="0">
                  <a:moveTo>
                    <a:pt x="203" y="141"/>
                  </a:moveTo>
                  <a:cubicBezTo>
                    <a:pt x="147" y="78"/>
                    <a:pt x="77" y="29"/>
                    <a:pt x="0" y="1"/>
                  </a:cubicBezTo>
                  <a:lnTo>
                    <a:pt x="0" y="1"/>
                  </a:lnTo>
                  <a:cubicBezTo>
                    <a:pt x="77" y="29"/>
                    <a:pt x="147" y="78"/>
                    <a:pt x="203" y="14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42" name="Google Shape;3842;p71"/>
            <p:cNvSpPr/>
            <p:nvPr/>
          </p:nvSpPr>
          <p:spPr>
            <a:xfrm>
              <a:off x="2022818" y="1968074"/>
              <a:ext cx="3720" cy="1059"/>
            </a:xfrm>
            <a:custGeom>
              <a:avLst/>
              <a:gdLst/>
              <a:ahLst/>
              <a:cxnLst/>
              <a:rect l="l" t="t" r="r" b="b"/>
              <a:pathLst>
                <a:path w="274" h="78" extrusionOk="0">
                  <a:moveTo>
                    <a:pt x="0" y="1"/>
                  </a:moveTo>
                  <a:cubicBezTo>
                    <a:pt x="77" y="1"/>
                    <a:pt x="207" y="11"/>
                    <a:pt x="273" y="78"/>
                  </a:cubicBezTo>
                  <a:cubicBezTo>
                    <a:pt x="207" y="11"/>
                    <a:pt x="8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43" name="Google Shape;3843;p71"/>
            <p:cNvSpPr/>
            <p:nvPr/>
          </p:nvSpPr>
          <p:spPr>
            <a:xfrm>
              <a:off x="2026524" y="1969120"/>
              <a:ext cx="679" cy="489"/>
            </a:xfrm>
            <a:custGeom>
              <a:avLst/>
              <a:gdLst/>
              <a:ahLst/>
              <a:cxnLst/>
              <a:rect l="l" t="t" r="r" b="b"/>
              <a:pathLst>
                <a:path w="50" h="36" extrusionOk="0">
                  <a:moveTo>
                    <a:pt x="0" y="1"/>
                  </a:moveTo>
                  <a:cubicBezTo>
                    <a:pt x="14" y="18"/>
                    <a:pt x="32" y="29"/>
                    <a:pt x="49" y="36"/>
                  </a:cubicBezTo>
                  <a:cubicBezTo>
                    <a:pt x="32" y="29"/>
                    <a:pt x="1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44" name="Google Shape;3844;p71"/>
            <p:cNvSpPr/>
            <p:nvPr/>
          </p:nvSpPr>
          <p:spPr>
            <a:xfrm>
              <a:off x="2010842" y="1966703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0"/>
                  </a:moveTo>
                  <a:lnTo>
                    <a:pt x="0" y="0"/>
                  </a:lnTo>
                  <a:cubicBezTo>
                    <a:pt x="7" y="7"/>
                    <a:pt x="11" y="14"/>
                    <a:pt x="18" y="21"/>
                  </a:cubicBezTo>
                  <a:cubicBezTo>
                    <a:pt x="14" y="14"/>
                    <a:pt x="7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45" name="Google Shape;3845;p71"/>
            <p:cNvSpPr/>
            <p:nvPr/>
          </p:nvSpPr>
          <p:spPr>
            <a:xfrm>
              <a:off x="2045397" y="1961001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46" name="Google Shape;3846;p71"/>
            <p:cNvSpPr/>
            <p:nvPr/>
          </p:nvSpPr>
          <p:spPr>
            <a:xfrm>
              <a:off x="2045058" y="196090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47" name="Google Shape;3847;p71"/>
            <p:cNvSpPr/>
            <p:nvPr/>
          </p:nvSpPr>
          <p:spPr>
            <a:xfrm>
              <a:off x="2044677" y="196081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48" name="Google Shape;3848;p71"/>
            <p:cNvSpPr/>
            <p:nvPr/>
          </p:nvSpPr>
          <p:spPr>
            <a:xfrm>
              <a:off x="2027190" y="1968984"/>
              <a:ext cx="244" cy="625"/>
            </a:xfrm>
            <a:custGeom>
              <a:avLst/>
              <a:gdLst/>
              <a:ahLst/>
              <a:cxnLst/>
              <a:rect l="l" t="t" r="r" b="b"/>
              <a:pathLst>
                <a:path w="18" h="46" extrusionOk="0">
                  <a:moveTo>
                    <a:pt x="18" y="0"/>
                  </a:moveTo>
                  <a:cubicBezTo>
                    <a:pt x="18" y="8"/>
                    <a:pt x="16" y="16"/>
                    <a:pt x="13" y="25"/>
                  </a:cubicBezTo>
                  <a:lnTo>
                    <a:pt x="13" y="25"/>
                  </a:lnTo>
                  <a:cubicBezTo>
                    <a:pt x="16" y="17"/>
                    <a:pt x="18" y="9"/>
                    <a:pt x="18" y="0"/>
                  </a:cubicBezTo>
                  <a:close/>
                  <a:moveTo>
                    <a:pt x="13" y="25"/>
                  </a:moveTo>
                  <a:cubicBezTo>
                    <a:pt x="10" y="32"/>
                    <a:pt x="6" y="39"/>
                    <a:pt x="0" y="46"/>
                  </a:cubicBezTo>
                  <a:lnTo>
                    <a:pt x="4" y="46"/>
                  </a:lnTo>
                  <a:cubicBezTo>
                    <a:pt x="7" y="39"/>
                    <a:pt x="11" y="32"/>
                    <a:pt x="13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49" name="Google Shape;3849;p71"/>
            <p:cNvSpPr/>
            <p:nvPr/>
          </p:nvSpPr>
          <p:spPr>
            <a:xfrm>
              <a:off x="2026280" y="1960023"/>
              <a:ext cx="9287" cy="1086"/>
            </a:xfrm>
            <a:custGeom>
              <a:avLst/>
              <a:gdLst/>
              <a:ahLst/>
              <a:cxnLst/>
              <a:rect l="l" t="t" r="r" b="b"/>
              <a:pathLst>
                <a:path w="684" h="80" extrusionOk="0">
                  <a:moveTo>
                    <a:pt x="517" y="0"/>
                  </a:moveTo>
                  <a:cubicBezTo>
                    <a:pt x="517" y="0"/>
                    <a:pt x="517" y="0"/>
                    <a:pt x="516" y="0"/>
                  </a:cubicBezTo>
                  <a:lnTo>
                    <a:pt x="516" y="0"/>
                  </a:lnTo>
                  <a:cubicBezTo>
                    <a:pt x="567" y="0"/>
                    <a:pt x="622" y="1"/>
                    <a:pt x="684" y="2"/>
                  </a:cubicBezTo>
                  <a:cubicBezTo>
                    <a:pt x="623" y="1"/>
                    <a:pt x="567" y="0"/>
                    <a:pt x="517" y="0"/>
                  </a:cubicBezTo>
                  <a:close/>
                  <a:moveTo>
                    <a:pt x="516" y="0"/>
                  </a:moveTo>
                  <a:cubicBezTo>
                    <a:pt x="73" y="0"/>
                    <a:pt x="23" y="51"/>
                    <a:pt x="1" y="79"/>
                  </a:cubicBezTo>
                  <a:cubicBezTo>
                    <a:pt x="23" y="51"/>
                    <a:pt x="76" y="0"/>
                    <a:pt x="516" y="0"/>
                  </a:cubicBezTo>
                  <a:lnTo>
                    <a:pt x="516" y="0"/>
                  </a:lnTo>
                  <a:cubicBezTo>
                    <a:pt x="516" y="0"/>
                    <a:pt x="516" y="0"/>
                    <a:pt x="5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50" name="Google Shape;3850;p71"/>
            <p:cNvSpPr/>
            <p:nvPr/>
          </p:nvSpPr>
          <p:spPr>
            <a:xfrm>
              <a:off x="2047583" y="1958950"/>
              <a:ext cx="774" cy="353"/>
            </a:xfrm>
            <a:custGeom>
              <a:avLst/>
              <a:gdLst/>
              <a:ahLst/>
              <a:cxnLst/>
              <a:rect l="l" t="t" r="r" b="b"/>
              <a:pathLst>
                <a:path w="57" h="26" extrusionOk="0">
                  <a:moveTo>
                    <a:pt x="56" y="1"/>
                  </a:moveTo>
                  <a:lnTo>
                    <a:pt x="0" y="25"/>
                  </a:lnTo>
                  <a:cubicBezTo>
                    <a:pt x="14" y="22"/>
                    <a:pt x="28" y="22"/>
                    <a:pt x="39" y="18"/>
                  </a:cubicBezTo>
                  <a:lnTo>
                    <a:pt x="56" y="18"/>
                  </a:lnTo>
                  <a:lnTo>
                    <a:pt x="5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51" name="Google Shape;3851;p71"/>
            <p:cNvSpPr/>
            <p:nvPr/>
          </p:nvSpPr>
          <p:spPr>
            <a:xfrm>
              <a:off x="2044257" y="19607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52" name="Google Shape;3852;p71"/>
            <p:cNvSpPr/>
            <p:nvPr/>
          </p:nvSpPr>
          <p:spPr>
            <a:xfrm>
              <a:off x="2048153" y="19591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53" name="Google Shape;3853;p71"/>
            <p:cNvSpPr/>
            <p:nvPr/>
          </p:nvSpPr>
          <p:spPr>
            <a:xfrm>
              <a:off x="2027190" y="19695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54" name="Google Shape;3854;p71"/>
            <p:cNvSpPr/>
            <p:nvPr/>
          </p:nvSpPr>
          <p:spPr>
            <a:xfrm>
              <a:off x="2043971" y="1930954"/>
              <a:ext cx="869" cy="258"/>
            </a:xfrm>
            <a:custGeom>
              <a:avLst/>
              <a:gdLst/>
              <a:ahLst/>
              <a:cxnLst/>
              <a:rect l="l" t="t" r="r" b="b"/>
              <a:pathLst>
                <a:path w="64" h="19" extrusionOk="0">
                  <a:moveTo>
                    <a:pt x="0" y="18"/>
                  </a:moveTo>
                  <a:cubicBezTo>
                    <a:pt x="32" y="4"/>
                    <a:pt x="53" y="1"/>
                    <a:pt x="63" y="11"/>
                  </a:cubicBezTo>
                  <a:lnTo>
                    <a:pt x="63" y="11"/>
                  </a:lnTo>
                  <a:cubicBezTo>
                    <a:pt x="53" y="1"/>
                    <a:pt x="32" y="4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55" name="Google Shape;3855;p71"/>
            <p:cNvSpPr/>
            <p:nvPr/>
          </p:nvSpPr>
          <p:spPr>
            <a:xfrm>
              <a:off x="2009036" y="196189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56" name="Google Shape;3856;p71"/>
            <p:cNvSpPr/>
            <p:nvPr/>
          </p:nvSpPr>
          <p:spPr>
            <a:xfrm>
              <a:off x="2008276" y="196394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57" name="Google Shape;3857;p71"/>
            <p:cNvSpPr/>
            <p:nvPr/>
          </p:nvSpPr>
          <p:spPr>
            <a:xfrm>
              <a:off x="2008561" y="196318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58" name="Google Shape;3858;p71"/>
            <p:cNvSpPr/>
            <p:nvPr/>
          </p:nvSpPr>
          <p:spPr>
            <a:xfrm>
              <a:off x="2028805" y="1937607"/>
              <a:ext cx="964" cy="163"/>
            </a:xfrm>
            <a:custGeom>
              <a:avLst/>
              <a:gdLst/>
              <a:ahLst/>
              <a:cxnLst/>
              <a:rect l="l" t="t" r="r" b="b"/>
              <a:pathLst>
                <a:path w="71" h="12" extrusionOk="0">
                  <a:moveTo>
                    <a:pt x="0" y="11"/>
                  </a:moveTo>
                  <a:cubicBezTo>
                    <a:pt x="21" y="1"/>
                    <a:pt x="46" y="1"/>
                    <a:pt x="70" y="8"/>
                  </a:cubicBezTo>
                  <a:cubicBezTo>
                    <a:pt x="46" y="1"/>
                    <a:pt x="21" y="1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59" name="Google Shape;3859;p71"/>
            <p:cNvSpPr/>
            <p:nvPr/>
          </p:nvSpPr>
          <p:spPr>
            <a:xfrm>
              <a:off x="2008846" y="196252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60" name="Google Shape;3860;p71"/>
            <p:cNvSpPr/>
            <p:nvPr/>
          </p:nvSpPr>
          <p:spPr>
            <a:xfrm>
              <a:off x="2009647" y="1960335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61" name="Google Shape;3861;p71"/>
            <p:cNvSpPr/>
            <p:nvPr/>
          </p:nvSpPr>
          <p:spPr>
            <a:xfrm>
              <a:off x="2029796" y="19377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62" name="Google Shape;3862;p71"/>
            <p:cNvSpPr/>
            <p:nvPr/>
          </p:nvSpPr>
          <p:spPr>
            <a:xfrm>
              <a:off x="2009267" y="196128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63" name="Google Shape;3863;p71"/>
            <p:cNvSpPr/>
            <p:nvPr/>
          </p:nvSpPr>
          <p:spPr>
            <a:xfrm>
              <a:off x="2009457" y="1960756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64" name="Google Shape;3864;p71"/>
            <p:cNvSpPr/>
            <p:nvPr/>
          </p:nvSpPr>
          <p:spPr>
            <a:xfrm>
              <a:off x="2008086" y="196474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65" name="Google Shape;3865;p71"/>
            <p:cNvSpPr/>
            <p:nvPr/>
          </p:nvSpPr>
          <p:spPr>
            <a:xfrm>
              <a:off x="2008086" y="196474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66" name="Google Shape;3866;p71"/>
            <p:cNvSpPr/>
            <p:nvPr/>
          </p:nvSpPr>
          <p:spPr>
            <a:xfrm>
              <a:off x="2051520" y="1865551"/>
              <a:ext cx="112191" cy="87765"/>
            </a:xfrm>
            <a:custGeom>
              <a:avLst/>
              <a:gdLst/>
              <a:ahLst/>
              <a:cxnLst/>
              <a:rect l="l" t="t" r="r" b="b"/>
              <a:pathLst>
                <a:path w="8263" h="6464" extrusionOk="0">
                  <a:moveTo>
                    <a:pt x="6379" y="1"/>
                  </a:moveTo>
                  <a:lnTo>
                    <a:pt x="4055" y="1450"/>
                  </a:lnTo>
                  <a:lnTo>
                    <a:pt x="3047" y="2262"/>
                  </a:lnTo>
                  <a:lnTo>
                    <a:pt x="3036" y="2266"/>
                  </a:lnTo>
                  <a:cubicBezTo>
                    <a:pt x="3008" y="2276"/>
                    <a:pt x="2374" y="2500"/>
                    <a:pt x="2182" y="2539"/>
                  </a:cubicBezTo>
                  <a:lnTo>
                    <a:pt x="2161" y="2542"/>
                  </a:lnTo>
                  <a:lnTo>
                    <a:pt x="2161" y="2588"/>
                  </a:lnTo>
                  <a:lnTo>
                    <a:pt x="2161" y="2637"/>
                  </a:lnTo>
                  <a:lnTo>
                    <a:pt x="2161" y="2717"/>
                  </a:lnTo>
                  <a:lnTo>
                    <a:pt x="2161" y="2759"/>
                  </a:lnTo>
                  <a:lnTo>
                    <a:pt x="2161" y="2836"/>
                  </a:lnTo>
                  <a:lnTo>
                    <a:pt x="2161" y="2875"/>
                  </a:lnTo>
                  <a:lnTo>
                    <a:pt x="2161" y="2945"/>
                  </a:lnTo>
                  <a:lnTo>
                    <a:pt x="2161" y="2980"/>
                  </a:lnTo>
                  <a:lnTo>
                    <a:pt x="2161" y="3046"/>
                  </a:lnTo>
                  <a:lnTo>
                    <a:pt x="2161" y="3081"/>
                  </a:lnTo>
                  <a:lnTo>
                    <a:pt x="2161" y="3141"/>
                  </a:lnTo>
                  <a:lnTo>
                    <a:pt x="2161" y="3172"/>
                  </a:lnTo>
                  <a:lnTo>
                    <a:pt x="2161" y="3228"/>
                  </a:lnTo>
                  <a:lnTo>
                    <a:pt x="2161" y="3260"/>
                  </a:lnTo>
                  <a:lnTo>
                    <a:pt x="2161" y="3312"/>
                  </a:lnTo>
                  <a:lnTo>
                    <a:pt x="2161" y="3340"/>
                  </a:lnTo>
                  <a:lnTo>
                    <a:pt x="2161" y="3386"/>
                  </a:lnTo>
                  <a:lnTo>
                    <a:pt x="2161" y="3414"/>
                  </a:lnTo>
                  <a:lnTo>
                    <a:pt x="2161" y="3456"/>
                  </a:lnTo>
                  <a:lnTo>
                    <a:pt x="2161" y="3480"/>
                  </a:lnTo>
                  <a:lnTo>
                    <a:pt x="2161" y="3519"/>
                  </a:lnTo>
                  <a:lnTo>
                    <a:pt x="2161" y="3543"/>
                  </a:lnTo>
                  <a:lnTo>
                    <a:pt x="2161" y="3578"/>
                  </a:lnTo>
                  <a:lnTo>
                    <a:pt x="2161" y="3599"/>
                  </a:lnTo>
                  <a:lnTo>
                    <a:pt x="2161" y="3631"/>
                  </a:lnTo>
                  <a:lnTo>
                    <a:pt x="2161" y="3652"/>
                  </a:lnTo>
                  <a:lnTo>
                    <a:pt x="2161" y="3680"/>
                  </a:lnTo>
                  <a:lnTo>
                    <a:pt x="2161" y="3697"/>
                  </a:lnTo>
                  <a:lnTo>
                    <a:pt x="2161" y="3722"/>
                  </a:lnTo>
                  <a:lnTo>
                    <a:pt x="2161" y="3739"/>
                  </a:lnTo>
                  <a:lnTo>
                    <a:pt x="2161" y="3764"/>
                  </a:lnTo>
                  <a:lnTo>
                    <a:pt x="2161" y="3778"/>
                  </a:lnTo>
                  <a:lnTo>
                    <a:pt x="2161" y="3799"/>
                  </a:lnTo>
                  <a:lnTo>
                    <a:pt x="2161" y="3809"/>
                  </a:lnTo>
                  <a:lnTo>
                    <a:pt x="2161" y="3830"/>
                  </a:lnTo>
                  <a:lnTo>
                    <a:pt x="2161" y="3841"/>
                  </a:lnTo>
                  <a:lnTo>
                    <a:pt x="2161" y="3855"/>
                  </a:lnTo>
                  <a:lnTo>
                    <a:pt x="2161" y="3865"/>
                  </a:lnTo>
                  <a:lnTo>
                    <a:pt x="2161" y="3879"/>
                  </a:lnTo>
                  <a:lnTo>
                    <a:pt x="2161" y="3890"/>
                  </a:lnTo>
                  <a:lnTo>
                    <a:pt x="2161" y="3900"/>
                  </a:lnTo>
                  <a:lnTo>
                    <a:pt x="2161" y="3911"/>
                  </a:lnTo>
                  <a:lnTo>
                    <a:pt x="2161" y="3918"/>
                  </a:lnTo>
                  <a:lnTo>
                    <a:pt x="2161" y="3925"/>
                  </a:lnTo>
                  <a:lnTo>
                    <a:pt x="2161" y="3935"/>
                  </a:lnTo>
                  <a:lnTo>
                    <a:pt x="2161" y="3942"/>
                  </a:lnTo>
                  <a:lnTo>
                    <a:pt x="2161" y="3946"/>
                  </a:lnTo>
                  <a:lnTo>
                    <a:pt x="2161" y="3953"/>
                  </a:lnTo>
                  <a:lnTo>
                    <a:pt x="2161" y="3957"/>
                  </a:lnTo>
                  <a:lnTo>
                    <a:pt x="2161" y="3964"/>
                  </a:lnTo>
                  <a:lnTo>
                    <a:pt x="2161" y="3967"/>
                  </a:lnTo>
                  <a:lnTo>
                    <a:pt x="2161" y="3971"/>
                  </a:lnTo>
                  <a:lnTo>
                    <a:pt x="2161" y="3974"/>
                  </a:lnTo>
                  <a:lnTo>
                    <a:pt x="2161" y="3978"/>
                  </a:lnTo>
                  <a:lnTo>
                    <a:pt x="2161" y="3981"/>
                  </a:lnTo>
                  <a:lnTo>
                    <a:pt x="2161" y="3985"/>
                  </a:lnTo>
                  <a:lnTo>
                    <a:pt x="2157" y="3992"/>
                  </a:lnTo>
                  <a:cubicBezTo>
                    <a:pt x="2126" y="4044"/>
                    <a:pt x="2105" y="4100"/>
                    <a:pt x="2087" y="4160"/>
                  </a:cubicBezTo>
                  <a:cubicBezTo>
                    <a:pt x="2056" y="4261"/>
                    <a:pt x="2028" y="4345"/>
                    <a:pt x="1986" y="4387"/>
                  </a:cubicBezTo>
                  <a:cubicBezTo>
                    <a:pt x="1972" y="4405"/>
                    <a:pt x="1958" y="4419"/>
                    <a:pt x="1944" y="4436"/>
                  </a:cubicBezTo>
                  <a:cubicBezTo>
                    <a:pt x="1884" y="4517"/>
                    <a:pt x="1783" y="4650"/>
                    <a:pt x="1597" y="4650"/>
                  </a:cubicBezTo>
                  <a:cubicBezTo>
                    <a:pt x="1489" y="4657"/>
                    <a:pt x="1380" y="4667"/>
                    <a:pt x="1272" y="4688"/>
                  </a:cubicBezTo>
                  <a:cubicBezTo>
                    <a:pt x="1128" y="4713"/>
                    <a:pt x="985" y="4730"/>
                    <a:pt x="841" y="4737"/>
                  </a:cubicBezTo>
                  <a:cubicBezTo>
                    <a:pt x="803" y="4737"/>
                    <a:pt x="768" y="4737"/>
                    <a:pt x="733" y="4730"/>
                  </a:cubicBezTo>
                  <a:cubicBezTo>
                    <a:pt x="717" y="4728"/>
                    <a:pt x="701" y="4726"/>
                    <a:pt x="686" y="4726"/>
                  </a:cubicBezTo>
                  <a:cubicBezTo>
                    <a:pt x="579" y="4726"/>
                    <a:pt x="484" y="4785"/>
                    <a:pt x="410" y="4828"/>
                  </a:cubicBezTo>
                  <a:cubicBezTo>
                    <a:pt x="386" y="4842"/>
                    <a:pt x="358" y="4860"/>
                    <a:pt x="330" y="4870"/>
                  </a:cubicBezTo>
                  <a:lnTo>
                    <a:pt x="312" y="4877"/>
                  </a:lnTo>
                  <a:cubicBezTo>
                    <a:pt x="249" y="4891"/>
                    <a:pt x="186" y="4898"/>
                    <a:pt x="127" y="4898"/>
                  </a:cubicBezTo>
                  <a:cubicBezTo>
                    <a:pt x="88" y="4898"/>
                    <a:pt x="46" y="4902"/>
                    <a:pt x="8" y="4902"/>
                  </a:cubicBezTo>
                  <a:lnTo>
                    <a:pt x="8" y="4905"/>
                  </a:lnTo>
                  <a:cubicBezTo>
                    <a:pt x="8" y="4916"/>
                    <a:pt x="4" y="4930"/>
                    <a:pt x="4" y="4940"/>
                  </a:cubicBezTo>
                  <a:lnTo>
                    <a:pt x="4" y="4947"/>
                  </a:lnTo>
                  <a:cubicBezTo>
                    <a:pt x="4" y="4958"/>
                    <a:pt x="4" y="4968"/>
                    <a:pt x="1" y="4975"/>
                  </a:cubicBezTo>
                  <a:lnTo>
                    <a:pt x="1" y="4982"/>
                  </a:lnTo>
                  <a:lnTo>
                    <a:pt x="1" y="5007"/>
                  </a:lnTo>
                  <a:lnTo>
                    <a:pt x="1" y="5010"/>
                  </a:lnTo>
                  <a:lnTo>
                    <a:pt x="1" y="5031"/>
                  </a:lnTo>
                  <a:lnTo>
                    <a:pt x="1" y="5049"/>
                  </a:lnTo>
                  <a:lnTo>
                    <a:pt x="1" y="5052"/>
                  </a:lnTo>
                  <a:lnTo>
                    <a:pt x="1" y="5063"/>
                  </a:lnTo>
                  <a:lnTo>
                    <a:pt x="1" y="5066"/>
                  </a:lnTo>
                  <a:lnTo>
                    <a:pt x="1" y="5073"/>
                  </a:lnTo>
                  <a:lnTo>
                    <a:pt x="1" y="5080"/>
                  </a:lnTo>
                  <a:cubicBezTo>
                    <a:pt x="39" y="5122"/>
                    <a:pt x="67" y="5171"/>
                    <a:pt x="85" y="5227"/>
                  </a:cubicBezTo>
                  <a:cubicBezTo>
                    <a:pt x="109" y="5287"/>
                    <a:pt x="137" y="5360"/>
                    <a:pt x="176" y="5388"/>
                  </a:cubicBezTo>
                  <a:lnTo>
                    <a:pt x="197" y="5406"/>
                  </a:lnTo>
                  <a:cubicBezTo>
                    <a:pt x="305" y="5486"/>
                    <a:pt x="456" y="5598"/>
                    <a:pt x="456" y="5735"/>
                  </a:cubicBezTo>
                  <a:cubicBezTo>
                    <a:pt x="456" y="5798"/>
                    <a:pt x="459" y="5875"/>
                    <a:pt x="487" y="5875"/>
                  </a:cubicBezTo>
                  <a:cubicBezTo>
                    <a:pt x="564" y="5875"/>
                    <a:pt x="610" y="5938"/>
                    <a:pt x="649" y="5990"/>
                  </a:cubicBezTo>
                  <a:cubicBezTo>
                    <a:pt x="670" y="6025"/>
                    <a:pt x="694" y="6054"/>
                    <a:pt x="729" y="6071"/>
                  </a:cubicBezTo>
                  <a:cubicBezTo>
                    <a:pt x="736" y="6074"/>
                    <a:pt x="745" y="6076"/>
                    <a:pt x="755" y="6076"/>
                  </a:cubicBezTo>
                  <a:cubicBezTo>
                    <a:pt x="790" y="6076"/>
                    <a:pt x="837" y="6060"/>
                    <a:pt x="869" y="6047"/>
                  </a:cubicBezTo>
                  <a:cubicBezTo>
                    <a:pt x="900" y="6036"/>
                    <a:pt x="934" y="6025"/>
                    <a:pt x="965" y="6025"/>
                  </a:cubicBezTo>
                  <a:cubicBezTo>
                    <a:pt x="993" y="6025"/>
                    <a:pt x="1019" y="6034"/>
                    <a:pt x="1037" y="6061"/>
                  </a:cubicBezTo>
                  <a:cubicBezTo>
                    <a:pt x="1058" y="6092"/>
                    <a:pt x="1058" y="6138"/>
                    <a:pt x="1058" y="6225"/>
                  </a:cubicBezTo>
                  <a:cubicBezTo>
                    <a:pt x="1058" y="6260"/>
                    <a:pt x="1058" y="6309"/>
                    <a:pt x="1062" y="6341"/>
                  </a:cubicBezTo>
                  <a:lnTo>
                    <a:pt x="1086" y="6344"/>
                  </a:lnTo>
                  <a:lnTo>
                    <a:pt x="1093" y="6344"/>
                  </a:lnTo>
                  <a:lnTo>
                    <a:pt x="1111" y="6351"/>
                  </a:lnTo>
                  <a:lnTo>
                    <a:pt x="1121" y="6355"/>
                  </a:lnTo>
                  <a:lnTo>
                    <a:pt x="1142" y="6362"/>
                  </a:lnTo>
                  <a:lnTo>
                    <a:pt x="1153" y="6365"/>
                  </a:lnTo>
                  <a:lnTo>
                    <a:pt x="1170" y="6372"/>
                  </a:lnTo>
                  <a:lnTo>
                    <a:pt x="1174" y="6372"/>
                  </a:lnTo>
                  <a:lnTo>
                    <a:pt x="1174" y="6365"/>
                  </a:lnTo>
                  <a:cubicBezTo>
                    <a:pt x="1174" y="6362"/>
                    <a:pt x="1177" y="6351"/>
                    <a:pt x="1177" y="6344"/>
                  </a:cubicBezTo>
                  <a:cubicBezTo>
                    <a:pt x="1181" y="6341"/>
                    <a:pt x="1184" y="6330"/>
                    <a:pt x="1184" y="6323"/>
                  </a:cubicBezTo>
                  <a:cubicBezTo>
                    <a:pt x="1188" y="6316"/>
                    <a:pt x="1188" y="6313"/>
                    <a:pt x="1191" y="6309"/>
                  </a:cubicBezTo>
                  <a:cubicBezTo>
                    <a:pt x="1191" y="6306"/>
                    <a:pt x="1198" y="6292"/>
                    <a:pt x="1202" y="6285"/>
                  </a:cubicBezTo>
                  <a:cubicBezTo>
                    <a:pt x="1205" y="6278"/>
                    <a:pt x="1209" y="6274"/>
                    <a:pt x="1209" y="6271"/>
                  </a:cubicBezTo>
                  <a:cubicBezTo>
                    <a:pt x="1212" y="6264"/>
                    <a:pt x="1216" y="6257"/>
                    <a:pt x="1223" y="6253"/>
                  </a:cubicBezTo>
                  <a:cubicBezTo>
                    <a:pt x="1230" y="6243"/>
                    <a:pt x="1237" y="6232"/>
                    <a:pt x="1247" y="6225"/>
                  </a:cubicBezTo>
                  <a:cubicBezTo>
                    <a:pt x="1254" y="6218"/>
                    <a:pt x="1261" y="6211"/>
                    <a:pt x="1272" y="6204"/>
                  </a:cubicBezTo>
                  <a:lnTo>
                    <a:pt x="1279" y="6201"/>
                  </a:lnTo>
                  <a:cubicBezTo>
                    <a:pt x="1286" y="6194"/>
                    <a:pt x="1293" y="6190"/>
                    <a:pt x="1303" y="6187"/>
                  </a:cubicBezTo>
                  <a:lnTo>
                    <a:pt x="1307" y="6187"/>
                  </a:lnTo>
                  <a:cubicBezTo>
                    <a:pt x="1317" y="6180"/>
                    <a:pt x="1328" y="6180"/>
                    <a:pt x="1342" y="6176"/>
                  </a:cubicBezTo>
                  <a:lnTo>
                    <a:pt x="1345" y="6176"/>
                  </a:lnTo>
                  <a:cubicBezTo>
                    <a:pt x="1356" y="6176"/>
                    <a:pt x="1363" y="6173"/>
                    <a:pt x="1373" y="6173"/>
                  </a:cubicBezTo>
                  <a:lnTo>
                    <a:pt x="1415" y="6173"/>
                  </a:lnTo>
                  <a:cubicBezTo>
                    <a:pt x="1426" y="6176"/>
                    <a:pt x="1440" y="6176"/>
                    <a:pt x="1450" y="6180"/>
                  </a:cubicBezTo>
                  <a:cubicBezTo>
                    <a:pt x="1513" y="6194"/>
                    <a:pt x="1562" y="6243"/>
                    <a:pt x="1580" y="6306"/>
                  </a:cubicBezTo>
                  <a:cubicBezTo>
                    <a:pt x="1587" y="6323"/>
                    <a:pt x="1590" y="6344"/>
                    <a:pt x="1590" y="6365"/>
                  </a:cubicBezTo>
                  <a:cubicBezTo>
                    <a:pt x="1597" y="6414"/>
                    <a:pt x="1601" y="6428"/>
                    <a:pt x="1636" y="6442"/>
                  </a:cubicBezTo>
                  <a:cubicBezTo>
                    <a:pt x="1646" y="6449"/>
                    <a:pt x="1657" y="6453"/>
                    <a:pt x="1671" y="6456"/>
                  </a:cubicBezTo>
                  <a:cubicBezTo>
                    <a:pt x="1683" y="6461"/>
                    <a:pt x="1696" y="6464"/>
                    <a:pt x="1709" y="6464"/>
                  </a:cubicBezTo>
                  <a:cubicBezTo>
                    <a:pt x="1722" y="6464"/>
                    <a:pt x="1736" y="6461"/>
                    <a:pt x="1748" y="6456"/>
                  </a:cubicBezTo>
                  <a:cubicBezTo>
                    <a:pt x="1762" y="6449"/>
                    <a:pt x="1769" y="6435"/>
                    <a:pt x="1769" y="6421"/>
                  </a:cubicBezTo>
                  <a:cubicBezTo>
                    <a:pt x="1769" y="6418"/>
                    <a:pt x="1769" y="6411"/>
                    <a:pt x="1769" y="6404"/>
                  </a:cubicBezTo>
                  <a:cubicBezTo>
                    <a:pt x="1769" y="6253"/>
                    <a:pt x="2000" y="6004"/>
                    <a:pt x="2028" y="5973"/>
                  </a:cubicBezTo>
                  <a:cubicBezTo>
                    <a:pt x="2038" y="5934"/>
                    <a:pt x="2045" y="5892"/>
                    <a:pt x="2049" y="5850"/>
                  </a:cubicBezTo>
                  <a:cubicBezTo>
                    <a:pt x="2066" y="5731"/>
                    <a:pt x="2087" y="5595"/>
                    <a:pt x="2164" y="5532"/>
                  </a:cubicBezTo>
                  <a:cubicBezTo>
                    <a:pt x="2213" y="5490"/>
                    <a:pt x="2288" y="5475"/>
                    <a:pt x="2374" y="5475"/>
                  </a:cubicBezTo>
                  <a:cubicBezTo>
                    <a:pt x="2461" y="5475"/>
                    <a:pt x="2560" y="5490"/>
                    <a:pt x="2658" y="5507"/>
                  </a:cubicBezTo>
                  <a:lnTo>
                    <a:pt x="2718" y="5514"/>
                  </a:lnTo>
                  <a:cubicBezTo>
                    <a:pt x="2718" y="5515"/>
                    <a:pt x="2719" y="5515"/>
                    <a:pt x="2720" y="5515"/>
                  </a:cubicBezTo>
                  <a:cubicBezTo>
                    <a:pt x="2735" y="5515"/>
                    <a:pt x="2768" y="5485"/>
                    <a:pt x="2795" y="5462"/>
                  </a:cubicBezTo>
                  <a:cubicBezTo>
                    <a:pt x="2832" y="5427"/>
                    <a:pt x="2890" y="5372"/>
                    <a:pt x="2962" y="5372"/>
                  </a:cubicBezTo>
                  <a:cubicBezTo>
                    <a:pt x="2996" y="5372"/>
                    <a:pt x="3034" y="5385"/>
                    <a:pt x="3075" y="5420"/>
                  </a:cubicBezTo>
                  <a:cubicBezTo>
                    <a:pt x="3120" y="5458"/>
                    <a:pt x="3190" y="5462"/>
                    <a:pt x="3264" y="5465"/>
                  </a:cubicBezTo>
                  <a:lnTo>
                    <a:pt x="3295" y="5465"/>
                  </a:lnTo>
                  <a:cubicBezTo>
                    <a:pt x="3320" y="5469"/>
                    <a:pt x="3341" y="5469"/>
                    <a:pt x="3365" y="5472"/>
                  </a:cubicBezTo>
                  <a:cubicBezTo>
                    <a:pt x="3425" y="5479"/>
                    <a:pt x="3477" y="5507"/>
                    <a:pt x="3516" y="5553"/>
                  </a:cubicBezTo>
                  <a:cubicBezTo>
                    <a:pt x="3544" y="5584"/>
                    <a:pt x="3565" y="5619"/>
                    <a:pt x="3586" y="5658"/>
                  </a:cubicBezTo>
                  <a:lnTo>
                    <a:pt x="3603" y="5696"/>
                  </a:lnTo>
                  <a:cubicBezTo>
                    <a:pt x="3631" y="5752"/>
                    <a:pt x="3673" y="5829"/>
                    <a:pt x="3705" y="5840"/>
                  </a:cubicBezTo>
                  <a:cubicBezTo>
                    <a:pt x="3719" y="5840"/>
                    <a:pt x="3729" y="5836"/>
                    <a:pt x="3740" y="5829"/>
                  </a:cubicBezTo>
                  <a:cubicBezTo>
                    <a:pt x="3890" y="5742"/>
                    <a:pt x="4055" y="5696"/>
                    <a:pt x="4226" y="5689"/>
                  </a:cubicBezTo>
                  <a:cubicBezTo>
                    <a:pt x="4296" y="5689"/>
                    <a:pt x="4387" y="5745"/>
                    <a:pt x="4513" y="5829"/>
                  </a:cubicBezTo>
                  <a:cubicBezTo>
                    <a:pt x="4562" y="5864"/>
                    <a:pt x="4615" y="5896"/>
                    <a:pt x="4667" y="5920"/>
                  </a:cubicBezTo>
                  <a:cubicBezTo>
                    <a:pt x="4724" y="5939"/>
                    <a:pt x="4845" y="5953"/>
                    <a:pt x="4955" y="5953"/>
                  </a:cubicBezTo>
                  <a:cubicBezTo>
                    <a:pt x="5037" y="5953"/>
                    <a:pt x="5113" y="5945"/>
                    <a:pt x="5151" y="5924"/>
                  </a:cubicBezTo>
                  <a:cubicBezTo>
                    <a:pt x="5189" y="5899"/>
                    <a:pt x="5228" y="5868"/>
                    <a:pt x="5263" y="5833"/>
                  </a:cubicBezTo>
                  <a:cubicBezTo>
                    <a:pt x="5351" y="5751"/>
                    <a:pt x="5452" y="5657"/>
                    <a:pt x="5568" y="5657"/>
                  </a:cubicBezTo>
                  <a:cubicBezTo>
                    <a:pt x="5576" y="5657"/>
                    <a:pt x="5584" y="5657"/>
                    <a:pt x="5592" y="5658"/>
                  </a:cubicBezTo>
                  <a:cubicBezTo>
                    <a:pt x="5635" y="5660"/>
                    <a:pt x="5680" y="5661"/>
                    <a:pt x="5724" y="5661"/>
                  </a:cubicBezTo>
                  <a:cubicBezTo>
                    <a:pt x="5768" y="5661"/>
                    <a:pt x="5812" y="5660"/>
                    <a:pt x="5854" y="5658"/>
                  </a:cubicBezTo>
                  <a:cubicBezTo>
                    <a:pt x="5941" y="5655"/>
                    <a:pt x="6015" y="5653"/>
                    <a:pt x="6078" y="5653"/>
                  </a:cubicBezTo>
                  <a:cubicBezTo>
                    <a:pt x="6191" y="5653"/>
                    <a:pt x="6268" y="5660"/>
                    <a:pt x="6313" y="5682"/>
                  </a:cubicBezTo>
                  <a:lnTo>
                    <a:pt x="6334" y="5693"/>
                  </a:lnTo>
                  <a:cubicBezTo>
                    <a:pt x="6407" y="5728"/>
                    <a:pt x="6546" y="5800"/>
                    <a:pt x="6656" y="5800"/>
                  </a:cubicBezTo>
                  <a:cubicBezTo>
                    <a:pt x="6677" y="5800"/>
                    <a:pt x="6697" y="5797"/>
                    <a:pt x="6715" y="5791"/>
                  </a:cubicBezTo>
                  <a:cubicBezTo>
                    <a:pt x="6775" y="5773"/>
                    <a:pt x="6842" y="5689"/>
                    <a:pt x="6901" y="5616"/>
                  </a:cubicBezTo>
                  <a:cubicBezTo>
                    <a:pt x="6971" y="5528"/>
                    <a:pt x="7034" y="5455"/>
                    <a:pt x="7108" y="5434"/>
                  </a:cubicBezTo>
                  <a:cubicBezTo>
                    <a:pt x="7118" y="5430"/>
                    <a:pt x="7129" y="5430"/>
                    <a:pt x="7139" y="5427"/>
                  </a:cubicBezTo>
                  <a:lnTo>
                    <a:pt x="7139" y="5427"/>
                  </a:lnTo>
                  <a:lnTo>
                    <a:pt x="7087" y="5434"/>
                  </a:lnTo>
                  <a:lnTo>
                    <a:pt x="7087" y="5392"/>
                  </a:lnTo>
                  <a:lnTo>
                    <a:pt x="7087" y="5378"/>
                  </a:lnTo>
                  <a:lnTo>
                    <a:pt x="7087" y="5332"/>
                  </a:lnTo>
                  <a:cubicBezTo>
                    <a:pt x="7087" y="5168"/>
                    <a:pt x="7108" y="5115"/>
                    <a:pt x="7139" y="5052"/>
                  </a:cubicBezTo>
                  <a:cubicBezTo>
                    <a:pt x="7171" y="4989"/>
                    <a:pt x="7192" y="4923"/>
                    <a:pt x="7202" y="4853"/>
                  </a:cubicBezTo>
                  <a:cubicBezTo>
                    <a:pt x="7251" y="4541"/>
                    <a:pt x="7972" y="3820"/>
                    <a:pt x="8088" y="3718"/>
                  </a:cubicBezTo>
                  <a:cubicBezTo>
                    <a:pt x="8112" y="3648"/>
                    <a:pt x="8137" y="3267"/>
                    <a:pt x="8137" y="2406"/>
                  </a:cubicBezTo>
                  <a:cubicBezTo>
                    <a:pt x="8144" y="2199"/>
                    <a:pt x="8179" y="1996"/>
                    <a:pt x="8238" y="1800"/>
                  </a:cubicBezTo>
                  <a:cubicBezTo>
                    <a:pt x="8263" y="1744"/>
                    <a:pt x="8252" y="1674"/>
                    <a:pt x="8207" y="1625"/>
                  </a:cubicBezTo>
                  <a:cubicBezTo>
                    <a:pt x="8154" y="1562"/>
                    <a:pt x="8130" y="1478"/>
                    <a:pt x="8137" y="1390"/>
                  </a:cubicBezTo>
                  <a:cubicBezTo>
                    <a:pt x="8144" y="1296"/>
                    <a:pt x="8081" y="1205"/>
                    <a:pt x="8018" y="1121"/>
                  </a:cubicBezTo>
                  <a:cubicBezTo>
                    <a:pt x="7962" y="1044"/>
                    <a:pt x="7913" y="974"/>
                    <a:pt x="7913" y="897"/>
                  </a:cubicBezTo>
                  <a:lnTo>
                    <a:pt x="7913" y="876"/>
                  </a:lnTo>
                  <a:lnTo>
                    <a:pt x="7913" y="872"/>
                  </a:lnTo>
                  <a:lnTo>
                    <a:pt x="7913" y="855"/>
                  </a:lnTo>
                  <a:lnTo>
                    <a:pt x="7913" y="844"/>
                  </a:lnTo>
                  <a:lnTo>
                    <a:pt x="7913" y="823"/>
                  </a:lnTo>
                  <a:lnTo>
                    <a:pt x="7913" y="813"/>
                  </a:lnTo>
                  <a:lnTo>
                    <a:pt x="7913" y="785"/>
                  </a:lnTo>
                  <a:lnTo>
                    <a:pt x="7913" y="778"/>
                  </a:lnTo>
                  <a:cubicBezTo>
                    <a:pt x="7906" y="648"/>
                    <a:pt x="7895" y="452"/>
                    <a:pt x="7888" y="302"/>
                  </a:cubicBezTo>
                  <a:lnTo>
                    <a:pt x="7570" y="473"/>
                  </a:lnTo>
                  <a:lnTo>
                    <a:pt x="7489" y="519"/>
                  </a:lnTo>
                  <a:lnTo>
                    <a:pt x="7458" y="463"/>
                  </a:lnTo>
                  <a:cubicBezTo>
                    <a:pt x="7374" y="333"/>
                    <a:pt x="7262" y="225"/>
                    <a:pt x="7132" y="137"/>
                  </a:cubicBezTo>
                  <a:cubicBezTo>
                    <a:pt x="7122" y="130"/>
                    <a:pt x="7111" y="127"/>
                    <a:pt x="7101" y="120"/>
                  </a:cubicBezTo>
                  <a:lnTo>
                    <a:pt x="7083" y="113"/>
                  </a:lnTo>
                  <a:lnTo>
                    <a:pt x="7062" y="102"/>
                  </a:lnTo>
                  <a:lnTo>
                    <a:pt x="7041" y="95"/>
                  </a:lnTo>
                  <a:lnTo>
                    <a:pt x="7024" y="88"/>
                  </a:lnTo>
                  <a:lnTo>
                    <a:pt x="6999" y="78"/>
                  </a:lnTo>
                  <a:lnTo>
                    <a:pt x="6978" y="71"/>
                  </a:lnTo>
                  <a:lnTo>
                    <a:pt x="6954" y="64"/>
                  </a:lnTo>
                  <a:lnTo>
                    <a:pt x="6929" y="60"/>
                  </a:lnTo>
                  <a:lnTo>
                    <a:pt x="6905" y="53"/>
                  </a:lnTo>
                  <a:lnTo>
                    <a:pt x="6877" y="46"/>
                  </a:lnTo>
                  <a:lnTo>
                    <a:pt x="6856" y="43"/>
                  </a:lnTo>
                  <a:lnTo>
                    <a:pt x="6820" y="36"/>
                  </a:lnTo>
                  <a:lnTo>
                    <a:pt x="6803" y="32"/>
                  </a:lnTo>
                  <a:lnTo>
                    <a:pt x="6764" y="25"/>
                  </a:lnTo>
                  <a:lnTo>
                    <a:pt x="6754" y="25"/>
                  </a:lnTo>
                  <a:lnTo>
                    <a:pt x="6708" y="22"/>
                  </a:lnTo>
                  <a:lnTo>
                    <a:pt x="6698" y="22"/>
                  </a:lnTo>
                  <a:lnTo>
                    <a:pt x="6656" y="15"/>
                  </a:lnTo>
                  <a:lnTo>
                    <a:pt x="6642" y="15"/>
                  </a:lnTo>
                  <a:lnTo>
                    <a:pt x="6610" y="11"/>
                  </a:lnTo>
                  <a:lnTo>
                    <a:pt x="6565" y="11"/>
                  </a:lnTo>
                  <a:cubicBezTo>
                    <a:pt x="6502" y="4"/>
                    <a:pt x="6439" y="4"/>
                    <a:pt x="637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67" name="Google Shape;3867;p71"/>
            <p:cNvSpPr/>
            <p:nvPr/>
          </p:nvSpPr>
          <p:spPr>
            <a:xfrm>
              <a:off x="2080902" y="1899970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0"/>
                  </a:moveTo>
                  <a:lnTo>
                    <a:pt x="0" y="4"/>
                  </a:lnTo>
                  <a:lnTo>
                    <a:pt x="4" y="4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68" name="Google Shape;3868;p71"/>
            <p:cNvSpPr/>
            <p:nvPr/>
          </p:nvSpPr>
          <p:spPr>
            <a:xfrm>
              <a:off x="2147120" y="1866841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0"/>
                  </a:moveTo>
                  <a:lnTo>
                    <a:pt x="2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69" name="Google Shape;3869;p71"/>
            <p:cNvSpPr/>
            <p:nvPr/>
          </p:nvSpPr>
          <p:spPr>
            <a:xfrm>
              <a:off x="2138131" y="1865510"/>
              <a:ext cx="2525" cy="149"/>
            </a:xfrm>
            <a:custGeom>
              <a:avLst/>
              <a:gdLst/>
              <a:ahLst/>
              <a:cxnLst/>
              <a:rect l="l" t="t" r="r" b="b"/>
              <a:pathLst>
                <a:path w="186" h="11" extrusionOk="0">
                  <a:moveTo>
                    <a:pt x="0" y="0"/>
                  </a:moveTo>
                  <a:cubicBezTo>
                    <a:pt x="46" y="0"/>
                    <a:pt x="112" y="4"/>
                    <a:pt x="186" y="11"/>
                  </a:cubicBezTo>
                  <a:cubicBezTo>
                    <a:pt x="119" y="4"/>
                    <a:pt x="56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70" name="Google Shape;3870;p71"/>
            <p:cNvSpPr/>
            <p:nvPr/>
          </p:nvSpPr>
          <p:spPr>
            <a:xfrm>
              <a:off x="2140888" y="1865646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71" name="Google Shape;3871;p71"/>
            <p:cNvSpPr/>
            <p:nvPr/>
          </p:nvSpPr>
          <p:spPr>
            <a:xfrm>
              <a:off x="2145219" y="1866311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72" name="Google Shape;3872;p71"/>
            <p:cNvSpPr/>
            <p:nvPr/>
          </p:nvSpPr>
          <p:spPr>
            <a:xfrm>
              <a:off x="2147690" y="1867071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73" name="Google Shape;3873;p71"/>
            <p:cNvSpPr/>
            <p:nvPr/>
          </p:nvSpPr>
          <p:spPr>
            <a:xfrm>
              <a:off x="2144554" y="1866175"/>
              <a:ext cx="285" cy="54"/>
            </a:xfrm>
            <a:custGeom>
              <a:avLst/>
              <a:gdLst/>
              <a:ahLst/>
              <a:cxnLst/>
              <a:rect l="l" t="t" r="r" b="b"/>
              <a:pathLst>
                <a:path w="21" h="4" extrusionOk="0">
                  <a:moveTo>
                    <a:pt x="0" y="0"/>
                  </a:moveTo>
                  <a:lnTo>
                    <a:pt x="2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74" name="Google Shape;3874;p71"/>
            <p:cNvSpPr/>
            <p:nvPr/>
          </p:nvSpPr>
          <p:spPr>
            <a:xfrm>
              <a:off x="2146495" y="1866650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0"/>
                  </a:moveTo>
                  <a:lnTo>
                    <a:pt x="2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75" name="Google Shape;3875;p71"/>
            <p:cNvSpPr/>
            <p:nvPr/>
          </p:nvSpPr>
          <p:spPr>
            <a:xfrm>
              <a:off x="2145884" y="1866460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0"/>
                  </a:moveTo>
                  <a:lnTo>
                    <a:pt x="2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76" name="Google Shape;3876;p71"/>
            <p:cNvSpPr/>
            <p:nvPr/>
          </p:nvSpPr>
          <p:spPr>
            <a:xfrm>
              <a:off x="2153202" y="1872014"/>
              <a:ext cx="1059" cy="584"/>
            </a:xfrm>
            <a:custGeom>
              <a:avLst/>
              <a:gdLst/>
              <a:ahLst/>
              <a:cxnLst/>
              <a:rect l="l" t="t" r="r" b="b"/>
              <a:pathLst>
                <a:path w="78" h="43" extrusionOk="0">
                  <a:moveTo>
                    <a:pt x="77" y="1"/>
                  </a:moveTo>
                  <a:lnTo>
                    <a:pt x="0" y="43"/>
                  </a:lnTo>
                  <a:lnTo>
                    <a:pt x="0" y="4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77" name="Google Shape;3877;p71"/>
            <p:cNvSpPr/>
            <p:nvPr/>
          </p:nvSpPr>
          <p:spPr>
            <a:xfrm>
              <a:off x="2143875" y="1866026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78" name="Google Shape;3878;p71"/>
            <p:cNvSpPr/>
            <p:nvPr/>
          </p:nvSpPr>
          <p:spPr>
            <a:xfrm>
              <a:off x="2143169" y="1865931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79" name="Google Shape;3879;p71"/>
            <p:cNvSpPr/>
            <p:nvPr/>
          </p:nvSpPr>
          <p:spPr>
            <a:xfrm>
              <a:off x="2141648" y="186574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80" name="Google Shape;3880;p71"/>
            <p:cNvSpPr/>
            <p:nvPr/>
          </p:nvSpPr>
          <p:spPr>
            <a:xfrm>
              <a:off x="2142449" y="186583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81" name="Google Shape;3881;p71"/>
            <p:cNvSpPr/>
            <p:nvPr/>
          </p:nvSpPr>
          <p:spPr>
            <a:xfrm>
              <a:off x="2122300" y="1942359"/>
              <a:ext cx="4481" cy="2539"/>
            </a:xfrm>
            <a:custGeom>
              <a:avLst/>
              <a:gdLst/>
              <a:ahLst/>
              <a:cxnLst/>
              <a:rect l="l" t="t" r="r" b="b"/>
              <a:pathLst>
                <a:path w="330" h="187" extrusionOk="0">
                  <a:moveTo>
                    <a:pt x="1" y="186"/>
                  </a:moveTo>
                  <a:cubicBezTo>
                    <a:pt x="95" y="99"/>
                    <a:pt x="204" y="1"/>
                    <a:pt x="330" y="11"/>
                  </a:cubicBezTo>
                  <a:cubicBezTo>
                    <a:pt x="204" y="1"/>
                    <a:pt x="95" y="99"/>
                    <a:pt x="1" y="18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82" name="Google Shape;3882;p71"/>
            <p:cNvSpPr/>
            <p:nvPr/>
          </p:nvSpPr>
          <p:spPr>
            <a:xfrm>
              <a:off x="2074860" y="1952637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cubicBezTo>
                    <a:pt x="1" y="7"/>
                    <a:pt x="1" y="11"/>
                    <a:pt x="1" y="18"/>
                  </a:cubicBezTo>
                  <a:cubicBezTo>
                    <a:pt x="1" y="11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83" name="Google Shape;3883;p71"/>
            <p:cNvSpPr/>
            <p:nvPr/>
          </p:nvSpPr>
          <p:spPr>
            <a:xfrm>
              <a:off x="2074575" y="1952868"/>
              <a:ext cx="299" cy="489"/>
            </a:xfrm>
            <a:custGeom>
              <a:avLst/>
              <a:gdLst/>
              <a:ahLst/>
              <a:cxnLst/>
              <a:rect l="l" t="t" r="r" b="b"/>
              <a:pathLst>
                <a:path w="22" h="36" extrusionOk="0">
                  <a:moveTo>
                    <a:pt x="22" y="1"/>
                  </a:moveTo>
                  <a:lnTo>
                    <a:pt x="22" y="1"/>
                  </a:lnTo>
                  <a:cubicBezTo>
                    <a:pt x="20" y="5"/>
                    <a:pt x="19" y="9"/>
                    <a:pt x="17" y="13"/>
                  </a:cubicBezTo>
                  <a:lnTo>
                    <a:pt x="17" y="13"/>
                  </a:lnTo>
                  <a:cubicBezTo>
                    <a:pt x="19" y="9"/>
                    <a:pt x="21" y="5"/>
                    <a:pt x="22" y="1"/>
                  </a:cubicBezTo>
                  <a:close/>
                  <a:moveTo>
                    <a:pt x="17" y="13"/>
                  </a:moveTo>
                  <a:cubicBezTo>
                    <a:pt x="14" y="23"/>
                    <a:pt x="8" y="31"/>
                    <a:pt x="1" y="36"/>
                  </a:cubicBezTo>
                  <a:lnTo>
                    <a:pt x="11" y="32"/>
                  </a:lnTo>
                  <a:cubicBezTo>
                    <a:pt x="13" y="26"/>
                    <a:pt x="15" y="20"/>
                    <a:pt x="17" y="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84" name="Google Shape;3884;p71"/>
            <p:cNvSpPr/>
            <p:nvPr/>
          </p:nvSpPr>
          <p:spPr>
            <a:xfrm>
              <a:off x="2066741" y="1951822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4" y="4"/>
                    <a:pt x="0" y="11"/>
                    <a:pt x="0" y="18"/>
                  </a:cubicBezTo>
                  <a:cubicBezTo>
                    <a:pt x="0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85" name="Google Shape;3885;p71"/>
            <p:cNvSpPr/>
            <p:nvPr/>
          </p:nvSpPr>
          <p:spPr>
            <a:xfrm>
              <a:off x="2067732" y="1949881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29" y="0"/>
                  </a:moveTo>
                  <a:cubicBezTo>
                    <a:pt x="18" y="7"/>
                    <a:pt x="11" y="11"/>
                    <a:pt x="1" y="21"/>
                  </a:cubicBezTo>
                  <a:cubicBezTo>
                    <a:pt x="11" y="11"/>
                    <a:pt x="18" y="7"/>
                    <a:pt x="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86" name="Google Shape;3886;p71"/>
            <p:cNvSpPr/>
            <p:nvPr/>
          </p:nvSpPr>
          <p:spPr>
            <a:xfrm>
              <a:off x="2067121" y="1950777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7" y="1"/>
                  </a:moveTo>
                  <a:cubicBezTo>
                    <a:pt x="4" y="8"/>
                    <a:pt x="0" y="11"/>
                    <a:pt x="0" y="18"/>
                  </a:cubicBezTo>
                  <a:cubicBezTo>
                    <a:pt x="4" y="11"/>
                    <a:pt x="7" y="8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87" name="Google Shape;3887;p71"/>
            <p:cNvSpPr/>
            <p:nvPr/>
          </p:nvSpPr>
          <p:spPr>
            <a:xfrm>
              <a:off x="2066877" y="195134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ubicBezTo>
                    <a:pt x="4" y="8"/>
                    <a:pt x="8" y="4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88" name="Google Shape;3888;p71"/>
            <p:cNvSpPr/>
            <p:nvPr/>
          </p:nvSpPr>
          <p:spPr>
            <a:xfrm>
              <a:off x="2073530" y="1953343"/>
              <a:ext cx="1059" cy="122"/>
            </a:xfrm>
            <a:custGeom>
              <a:avLst/>
              <a:gdLst/>
              <a:ahLst/>
              <a:cxnLst/>
              <a:rect l="l" t="t" r="r" b="b"/>
              <a:pathLst>
                <a:path w="78" h="9" extrusionOk="0">
                  <a:moveTo>
                    <a:pt x="1" y="1"/>
                  </a:moveTo>
                  <a:cubicBezTo>
                    <a:pt x="13" y="6"/>
                    <a:pt x="25" y="8"/>
                    <a:pt x="38" y="8"/>
                  </a:cubicBezTo>
                  <a:lnTo>
                    <a:pt x="38" y="8"/>
                  </a:lnTo>
                  <a:cubicBezTo>
                    <a:pt x="26" y="7"/>
                    <a:pt x="13" y="5"/>
                    <a:pt x="1" y="1"/>
                  </a:cubicBezTo>
                  <a:close/>
                  <a:moveTo>
                    <a:pt x="78" y="1"/>
                  </a:moveTo>
                  <a:lnTo>
                    <a:pt x="78" y="1"/>
                  </a:lnTo>
                  <a:cubicBezTo>
                    <a:pt x="66" y="6"/>
                    <a:pt x="52" y="8"/>
                    <a:pt x="39" y="8"/>
                  </a:cubicBezTo>
                  <a:cubicBezTo>
                    <a:pt x="39" y="8"/>
                    <a:pt x="39" y="8"/>
                    <a:pt x="38" y="8"/>
                  </a:cubicBezTo>
                  <a:lnTo>
                    <a:pt x="38" y="8"/>
                  </a:lnTo>
                  <a:cubicBezTo>
                    <a:pt x="42" y="9"/>
                    <a:pt x="46" y="9"/>
                    <a:pt x="50" y="9"/>
                  </a:cubicBezTo>
                  <a:cubicBezTo>
                    <a:pt x="56" y="9"/>
                    <a:pt x="62" y="9"/>
                    <a:pt x="67" y="8"/>
                  </a:cubicBezTo>
                  <a:lnTo>
                    <a:pt x="7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89" name="Google Shape;3889;p71"/>
            <p:cNvSpPr/>
            <p:nvPr/>
          </p:nvSpPr>
          <p:spPr>
            <a:xfrm>
              <a:off x="2067352" y="1950166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1" y="28"/>
                  </a:moveTo>
                  <a:cubicBezTo>
                    <a:pt x="11" y="18"/>
                    <a:pt x="18" y="7"/>
                    <a:pt x="29" y="0"/>
                  </a:cubicBezTo>
                  <a:lnTo>
                    <a:pt x="29" y="0"/>
                  </a:lnTo>
                  <a:cubicBezTo>
                    <a:pt x="18" y="7"/>
                    <a:pt x="11" y="18"/>
                    <a:pt x="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90" name="Google Shape;3890;p71"/>
            <p:cNvSpPr/>
            <p:nvPr/>
          </p:nvSpPr>
          <p:spPr>
            <a:xfrm>
              <a:off x="2073054" y="1953153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36" y="15"/>
                  </a:moveTo>
                  <a:cubicBezTo>
                    <a:pt x="22" y="8"/>
                    <a:pt x="11" y="4"/>
                    <a:pt x="1" y="1"/>
                  </a:cubicBezTo>
                  <a:cubicBezTo>
                    <a:pt x="11" y="4"/>
                    <a:pt x="22" y="8"/>
                    <a:pt x="36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91" name="Google Shape;3891;p71"/>
            <p:cNvSpPr/>
            <p:nvPr/>
          </p:nvSpPr>
          <p:spPr>
            <a:xfrm>
              <a:off x="2069633" y="1949446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92" name="Google Shape;3892;p71"/>
            <p:cNvSpPr/>
            <p:nvPr/>
          </p:nvSpPr>
          <p:spPr>
            <a:xfrm>
              <a:off x="2069117" y="1949446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cubicBezTo>
                    <a:pt x="18" y="1"/>
                    <a:pt x="11" y="1"/>
                    <a:pt x="0" y="1"/>
                  </a:cubicBezTo>
                  <a:cubicBezTo>
                    <a:pt x="11" y="1"/>
                    <a:pt x="18" y="1"/>
                    <a:pt x="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93" name="Google Shape;3893;p71"/>
            <p:cNvSpPr/>
            <p:nvPr/>
          </p:nvSpPr>
          <p:spPr>
            <a:xfrm>
              <a:off x="2070067" y="1949500"/>
              <a:ext cx="2240" cy="1765"/>
            </a:xfrm>
            <a:custGeom>
              <a:avLst/>
              <a:gdLst/>
              <a:ahLst/>
              <a:cxnLst/>
              <a:rect l="l" t="t" r="r" b="b"/>
              <a:pathLst>
                <a:path w="165" h="130" extrusionOk="0">
                  <a:moveTo>
                    <a:pt x="35" y="7"/>
                  </a:moveTo>
                  <a:cubicBezTo>
                    <a:pt x="25" y="4"/>
                    <a:pt x="11" y="0"/>
                    <a:pt x="0" y="0"/>
                  </a:cubicBezTo>
                  <a:cubicBezTo>
                    <a:pt x="11" y="0"/>
                    <a:pt x="25" y="4"/>
                    <a:pt x="35" y="7"/>
                  </a:cubicBezTo>
                  <a:cubicBezTo>
                    <a:pt x="98" y="21"/>
                    <a:pt x="147" y="67"/>
                    <a:pt x="165" y="130"/>
                  </a:cubicBezTo>
                  <a:cubicBezTo>
                    <a:pt x="147" y="67"/>
                    <a:pt x="98" y="21"/>
                    <a:pt x="3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94" name="Google Shape;3894;p71"/>
            <p:cNvSpPr/>
            <p:nvPr/>
          </p:nvSpPr>
          <p:spPr>
            <a:xfrm>
              <a:off x="2068207" y="1949636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1"/>
                  </a:moveTo>
                  <a:cubicBezTo>
                    <a:pt x="15" y="4"/>
                    <a:pt x="8" y="8"/>
                    <a:pt x="1" y="15"/>
                  </a:cubicBezTo>
                  <a:cubicBezTo>
                    <a:pt x="8" y="8"/>
                    <a:pt x="15" y="4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95" name="Google Shape;3895;p71"/>
            <p:cNvSpPr/>
            <p:nvPr/>
          </p:nvSpPr>
          <p:spPr>
            <a:xfrm>
              <a:off x="2068587" y="1949500"/>
              <a:ext cx="489" cy="149"/>
            </a:xfrm>
            <a:custGeom>
              <a:avLst/>
              <a:gdLst/>
              <a:ahLst/>
              <a:cxnLst/>
              <a:rect l="l" t="t" r="r" b="b"/>
              <a:pathLst>
                <a:path w="36" h="11" extrusionOk="0">
                  <a:moveTo>
                    <a:pt x="36" y="0"/>
                  </a:moveTo>
                  <a:cubicBezTo>
                    <a:pt x="22" y="0"/>
                    <a:pt x="11" y="4"/>
                    <a:pt x="1" y="11"/>
                  </a:cubicBezTo>
                  <a:cubicBezTo>
                    <a:pt x="11" y="4"/>
                    <a:pt x="22" y="0"/>
                    <a:pt x="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96" name="Google Shape;3896;p71"/>
            <p:cNvSpPr/>
            <p:nvPr/>
          </p:nvSpPr>
          <p:spPr>
            <a:xfrm>
              <a:off x="2074439" y="1953302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1" y="0"/>
                  </a:moveTo>
                  <a:cubicBezTo>
                    <a:pt x="20" y="0"/>
                    <a:pt x="20" y="0"/>
                    <a:pt x="19" y="1"/>
                  </a:cubicBezTo>
                  <a:lnTo>
                    <a:pt x="19" y="1"/>
                  </a:lnTo>
                  <a:lnTo>
                    <a:pt x="21" y="0"/>
                  </a:lnTo>
                  <a:close/>
                  <a:moveTo>
                    <a:pt x="19" y="1"/>
                  </a:moveTo>
                  <a:lnTo>
                    <a:pt x="11" y="4"/>
                  </a:lnTo>
                  <a:lnTo>
                    <a:pt x="0" y="11"/>
                  </a:lnTo>
                  <a:cubicBezTo>
                    <a:pt x="7" y="11"/>
                    <a:pt x="11" y="7"/>
                    <a:pt x="14" y="7"/>
                  </a:cubicBezTo>
                  <a:cubicBezTo>
                    <a:pt x="17" y="5"/>
                    <a:pt x="17" y="2"/>
                    <a:pt x="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97" name="Google Shape;3897;p71"/>
            <p:cNvSpPr/>
            <p:nvPr/>
          </p:nvSpPr>
          <p:spPr>
            <a:xfrm>
              <a:off x="2080902" y="1902386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0" y="1"/>
                  </a:moveTo>
                  <a:lnTo>
                    <a:pt x="0" y="43"/>
                  </a:lnTo>
                  <a:cubicBezTo>
                    <a:pt x="4" y="29"/>
                    <a:pt x="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98" name="Google Shape;3898;p71"/>
            <p:cNvSpPr/>
            <p:nvPr/>
          </p:nvSpPr>
          <p:spPr>
            <a:xfrm>
              <a:off x="2080848" y="1900635"/>
              <a:ext cx="68" cy="679"/>
            </a:xfrm>
            <a:custGeom>
              <a:avLst/>
              <a:gdLst/>
              <a:ahLst/>
              <a:cxnLst/>
              <a:rect l="l" t="t" r="r" b="b"/>
              <a:pathLst>
                <a:path w="5" h="50" extrusionOk="0">
                  <a:moveTo>
                    <a:pt x="1" y="0"/>
                  </a:moveTo>
                  <a:lnTo>
                    <a:pt x="1" y="49"/>
                  </a:lnTo>
                  <a:cubicBezTo>
                    <a:pt x="4" y="35"/>
                    <a:pt x="4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99" name="Google Shape;3899;p71"/>
            <p:cNvSpPr/>
            <p:nvPr/>
          </p:nvSpPr>
          <p:spPr>
            <a:xfrm>
              <a:off x="2080943" y="1903961"/>
              <a:ext cx="14" cy="530"/>
            </a:xfrm>
            <a:custGeom>
              <a:avLst/>
              <a:gdLst/>
              <a:ahLst/>
              <a:cxnLst/>
              <a:rect l="l" t="t" r="r" b="b"/>
              <a:pathLst>
                <a:path w="1" h="39" extrusionOk="0">
                  <a:moveTo>
                    <a:pt x="1" y="0"/>
                  </a:moveTo>
                  <a:lnTo>
                    <a:pt x="1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00" name="Google Shape;3900;p71"/>
            <p:cNvSpPr/>
            <p:nvPr/>
          </p:nvSpPr>
          <p:spPr>
            <a:xfrm>
              <a:off x="2080753" y="1916032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1" y="7"/>
                    <a:pt x="1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01" name="Google Shape;3901;p71"/>
            <p:cNvSpPr/>
            <p:nvPr/>
          </p:nvSpPr>
          <p:spPr>
            <a:xfrm>
              <a:off x="2080848" y="1914077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02" name="Google Shape;3902;p71"/>
            <p:cNvSpPr/>
            <p:nvPr/>
          </p:nvSpPr>
          <p:spPr>
            <a:xfrm>
              <a:off x="2080563" y="191844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03" name="Google Shape;3903;p71"/>
            <p:cNvSpPr/>
            <p:nvPr/>
          </p:nvSpPr>
          <p:spPr>
            <a:xfrm>
              <a:off x="2080617" y="191816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04" name="Google Shape;3904;p71"/>
            <p:cNvSpPr/>
            <p:nvPr/>
          </p:nvSpPr>
          <p:spPr>
            <a:xfrm>
              <a:off x="2080902" y="191327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05" name="Google Shape;3905;p71"/>
            <p:cNvSpPr/>
            <p:nvPr/>
          </p:nvSpPr>
          <p:spPr>
            <a:xfrm>
              <a:off x="2080658" y="1917838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06" name="Google Shape;3906;p71"/>
            <p:cNvSpPr/>
            <p:nvPr/>
          </p:nvSpPr>
          <p:spPr>
            <a:xfrm>
              <a:off x="2080522" y="191869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07" name="Google Shape;3907;p71"/>
            <p:cNvSpPr/>
            <p:nvPr/>
          </p:nvSpPr>
          <p:spPr>
            <a:xfrm>
              <a:off x="2080373" y="191920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08" name="Google Shape;3908;p71"/>
            <p:cNvSpPr/>
            <p:nvPr/>
          </p:nvSpPr>
          <p:spPr>
            <a:xfrm>
              <a:off x="2080468" y="1918924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09" name="Google Shape;3909;p71"/>
            <p:cNvSpPr/>
            <p:nvPr/>
          </p:nvSpPr>
          <p:spPr>
            <a:xfrm>
              <a:off x="2080427" y="191907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10" name="Google Shape;3910;p71"/>
            <p:cNvSpPr/>
            <p:nvPr/>
          </p:nvSpPr>
          <p:spPr>
            <a:xfrm>
              <a:off x="2080943" y="1910424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0"/>
                  </a:moveTo>
                  <a:lnTo>
                    <a:pt x="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11" name="Google Shape;3911;p71"/>
            <p:cNvSpPr/>
            <p:nvPr/>
          </p:nvSpPr>
          <p:spPr>
            <a:xfrm>
              <a:off x="2080943" y="191147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12" name="Google Shape;3912;p71"/>
            <p:cNvSpPr/>
            <p:nvPr/>
          </p:nvSpPr>
          <p:spPr>
            <a:xfrm>
              <a:off x="2080902" y="1912420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4" y="0"/>
                  </a:moveTo>
                  <a:cubicBezTo>
                    <a:pt x="4" y="7"/>
                    <a:pt x="0" y="14"/>
                    <a:pt x="4" y="25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13" name="Google Shape;3913;p71"/>
            <p:cNvSpPr/>
            <p:nvPr/>
          </p:nvSpPr>
          <p:spPr>
            <a:xfrm>
              <a:off x="2080848" y="1914796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14" name="Google Shape;3914;p71"/>
            <p:cNvSpPr/>
            <p:nvPr/>
          </p:nvSpPr>
          <p:spPr>
            <a:xfrm>
              <a:off x="2080753" y="1916548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15" name="Google Shape;3915;p71"/>
            <p:cNvSpPr/>
            <p:nvPr/>
          </p:nvSpPr>
          <p:spPr>
            <a:xfrm>
              <a:off x="2080712" y="1917077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16" name="Google Shape;3916;p71"/>
            <p:cNvSpPr/>
            <p:nvPr/>
          </p:nvSpPr>
          <p:spPr>
            <a:xfrm>
              <a:off x="2080807" y="1915462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17" name="Google Shape;3917;p71"/>
            <p:cNvSpPr/>
            <p:nvPr/>
          </p:nvSpPr>
          <p:spPr>
            <a:xfrm>
              <a:off x="2080658" y="1917457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18" name="Google Shape;3918;p71"/>
            <p:cNvSpPr/>
            <p:nvPr/>
          </p:nvSpPr>
          <p:spPr>
            <a:xfrm>
              <a:off x="2050855" y="1932094"/>
              <a:ext cx="1629" cy="68"/>
            </a:xfrm>
            <a:custGeom>
              <a:avLst/>
              <a:gdLst/>
              <a:ahLst/>
              <a:cxnLst/>
              <a:rect l="l" t="t" r="r" b="b"/>
              <a:pathLst>
                <a:path w="120" h="5" extrusionOk="0">
                  <a:moveTo>
                    <a:pt x="120" y="1"/>
                  </a:moveTo>
                  <a:cubicBezTo>
                    <a:pt x="78" y="1"/>
                    <a:pt x="39" y="4"/>
                    <a:pt x="1" y="4"/>
                  </a:cubicBezTo>
                  <a:cubicBezTo>
                    <a:pt x="39" y="4"/>
                    <a:pt x="81" y="4"/>
                    <a:pt x="1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19" name="Google Shape;3919;p71"/>
            <p:cNvSpPr/>
            <p:nvPr/>
          </p:nvSpPr>
          <p:spPr>
            <a:xfrm>
              <a:off x="2080943" y="1905482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0"/>
                  </a:moveTo>
                  <a:lnTo>
                    <a:pt x="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20" name="Google Shape;3920;p71"/>
            <p:cNvSpPr/>
            <p:nvPr/>
          </p:nvSpPr>
          <p:spPr>
            <a:xfrm>
              <a:off x="2080943" y="1906813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0"/>
                  </a:moveTo>
                  <a:lnTo>
                    <a:pt x="1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21" name="Google Shape;3921;p71"/>
            <p:cNvSpPr/>
            <p:nvPr/>
          </p:nvSpPr>
          <p:spPr>
            <a:xfrm>
              <a:off x="2054996" y="1931714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22" name="Google Shape;3922;p71"/>
            <p:cNvSpPr/>
            <p:nvPr/>
          </p:nvSpPr>
          <p:spPr>
            <a:xfrm>
              <a:off x="2080943" y="1909325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23" name="Google Shape;3923;p71"/>
            <p:cNvSpPr/>
            <p:nvPr/>
          </p:nvSpPr>
          <p:spPr>
            <a:xfrm>
              <a:off x="2080943" y="190808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24" name="Google Shape;3924;p71"/>
            <p:cNvSpPr/>
            <p:nvPr/>
          </p:nvSpPr>
          <p:spPr>
            <a:xfrm>
              <a:off x="2062124" y="1929243"/>
              <a:ext cx="5906" cy="638"/>
            </a:xfrm>
            <a:custGeom>
              <a:avLst/>
              <a:gdLst/>
              <a:ahLst/>
              <a:cxnLst/>
              <a:rect l="l" t="t" r="r" b="b"/>
              <a:pathLst>
                <a:path w="435" h="47" extrusionOk="0">
                  <a:moveTo>
                    <a:pt x="435" y="1"/>
                  </a:moveTo>
                  <a:cubicBezTo>
                    <a:pt x="291" y="25"/>
                    <a:pt x="148" y="39"/>
                    <a:pt x="1" y="46"/>
                  </a:cubicBezTo>
                  <a:cubicBezTo>
                    <a:pt x="148" y="39"/>
                    <a:pt x="291" y="25"/>
                    <a:pt x="4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25" name="Google Shape;3925;p71"/>
            <p:cNvSpPr/>
            <p:nvPr/>
          </p:nvSpPr>
          <p:spPr>
            <a:xfrm>
              <a:off x="2080237" y="1919548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26" name="Google Shape;3926;p71"/>
            <p:cNvSpPr/>
            <p:nvPr/>
          </p:nvSpPr>
          <p:spPr>
            <a:xfrm>
              <a:off x="2080332" y="1919358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27" name="Google Shape;3927;p71"/>
            <p:cNvSpPr/>
            <p:nvPr/>
          </p:nvSpPr>
          <p:spPr>
            <a:xfrm>
              <a:off x="2080278" y="191945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28" name="Google Shape;3928;p71"/>
            <p:cNvSpPr/>
            <p:nvPr/>
          </p:nvSpPr>
          <p:spPr>
            <a:xfrm>
              <a:off x="2080183" y="191960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29" name="Google Shape;3929;p71"/>
            <p:cNvSpPr/>
            <p:nvPr/>
          </p:nvSpPr>
          <p:spPr>
            <a:xfrm>
              <a:off x="2080142" y="191964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30" name="Google Shape;3930;p71"/>
            <p:cNvSpPr/>
            <p:nvPr/>
          </p:nvSpPr>
          <p:spPr>
            <a:xfrm>
              <a:off x="2079992" y="191973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31" name="Google Shape;3931;p71"/>
            <p:cNvSpPr/>
            <p:nvPr/>
          </p:nvSpPr>
          <p:spPr>
            <a:xfrm>
              <a:off x="2060658" y="1947735"/>
              <a:ext cx="1914" cy="407"/>
            </a:xfrm>
            <a:custGeom>
              <a:avLst/>
              <a:gdLst/>
              <a:ahLst/>
              <a:cxnLst/>
              <a:rect l="l" t="t" r="r" b="b"/>
              <a:pathLst>
                <a:path w="141" h="30" extrusionOk="0">
                  <a:moveTo>
                    <a:pt x="140" y="1"/>
                  </a:moveTo>
                  <a:cubicBezTo>
                    <a:pt x="130" y="4"/>
                    <a:pt x="118" y="8"/>
                    <a:pt x="106" y="11"/>
                  </a:cubicBezTo>
                  <a:lnTo>
                    <a:pt x="106" y="11"/>
                  </a:lnTo>
                  <a:cubicBezTo>
                    <a:pt x="118" y="8"/>
                    <a:pt x="130" y="4"/>
                    <a:pt x="140" y="1"/>
                  </a:cubicBezTo>
                  <a:close/>
                  <a:moveTo>
                    <a:pt x="106" y="11"/>
                  </a:moveTo>
                  <a:cubicBezTo>
                    <a:pt x="77" y="20"/>
                    <a:pt x="45" y="28"/>
                    <a:pt x="21" y="28"/>
                  </a:cubicBezTo>
                  <a:cubicBezTo>
                    <a:pt x="13" y="28"/>
                    <a:pt x="6" y="27"/>
                    <a:pt x="0" y="25"/>
                  </a:cubicBezTo>
                  <a:lnTo>
                    <a:pt x="0" y="25"/>
                  </a:lnTo>
                  <a:cubicBezTo>
                    <a:pt x="7" y="28"/>
                    <a:pt x="15" y="29"/>
                    <a:pt x="24" y="29"/>
                  </a:cubicBezTo>
                  <a:cubicBezTo>
                    <a:pt x="47" y="29"/>
                    <a:pt x="78" y="20"/>
                    <a:pt x="106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32" name="Google Shape;3932;p71"/>
            <p:cNvSpPr/>
            <p:nvPr/>
          </p:nvSpPr>
          <p:spPr>
            <a:xfrm>
              <a:off x="2050855" y="193214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33" name="Google Shape;3933;p71"/>
            <p:cNvSpPr/>
            <p:nvPr/>
          </p:nvSpPr>
          <p:spPr>
            <a:xfrm>
              <a:off x="2050719" y="193390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34" name="Google Shape;3934;p71"/>
            <p:cNvSpPr/>
            <p:nvPr/>
          </p:nvSpPr>
          <p:spPr>
            <a:xfrm>
              <a:off x="2066401" y="1952067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2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35" name="Google Shape;3935;p71"/>
            <p:cNvSpPr/>
            <p:nvPr/>
          </p:nvSpPr>
          <p:spPr>
            <a:xfrm>
              <a:off x="2050760" y="193275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36" name="Google Shape;3936;p71"/>
            <p:cNvSpPr/>
            <p:nvPr/>
          </p:nvSpPr>
          <p:spPr>
            <a:xfrm>
              <a:off x="2065981" y="195191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37" name="Google Shape;3937;p71"/>
            <p:cNvSpPr/>
            <p:nvPr/>
          </p:nvSpPr>
          <p:spPr>
            <a:xfrm>
              <a:off x="2050719" y="193418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38" name="Google Shape;3938;p71"/>
            <p:cNvSpPr/>
            <p:nvPr/>
          </p:nvSpPr>
          <p:spPr>
            <a:xfrm>
              <a:off x="2050719" y="19343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39" name="Google Shape;3939;p71"/>
            <p:cNvSpPr/>
            <p:nvPr/>
          </p:nvSpPr>
          <p:spPr>
            <a:xfrm>
              <a:off x="2050719" y="193452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40" name="Google Shape;3940;p71"/>
            <p:cNvSpPr/>
            <p:nvPr/>
          </p:nvSpPr>
          <p:spPr>
            <a:xfrm>
              <a:off x="2065166" y="1951686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41" name="Google Shape;3941;p71"/>
            <p:cNvSpPr/>
            <p:nvPr/>
          </p:nvSpPr>
          <p:spPr>
            <a:xfrm>
              <a:off x="2050719" y="19336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42" name="Google Shape;3942;p71"/>
            <p:cNvSpPr/>
            <p:nvPr/>
          </p:nvSpPr>
          <p:spPr>
            <a:xfrm>
              <a:off x="2065600" y="1951822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43" name="Google Shape;3943;p71"/>
            <p:cNvSpPr/>
            <p:nvPr/>
          </p:nvSpPr>
          <p:spPr>
            <a:xfrm>
              <a:off x="2050719" y="193323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44" name="Google Shape;3944;p71"/>
            <p:cNvSpPr/>
            <p:nvPr/>
          </p:nvSpPr>
          <p:spPr>
            <a:xfrm>
              <a:off x="2149346" y="1865605"/>
              <a:ext cx="72640" cy="121356"/>
            </a:xfrm>
            <a:custGeom>
              <a:avLst/>
              <a:gdLst/>
              <a:ahLst/>
              <a:cxnLst/>
              <a:rect l="l" t="t" r="r" b="b"/>
              <a:pathLst>
                <a:path w="5350" h="8938" extrusionOk="0">
                  <a:moveTo>
                    <a:pt x="1229" y="0"/>
                  </a:moveTo>
                  <a:lnTo>
                    <a:pt x="806" y="228"/>
                  </a:lnTo>
                  <a:cubicBezTo>
                    <a:pt x="816" y="382"/>
                    <a:pt x="823" y="529"/>
                    <a:pt x="827" y="648"/>
                  </a:cubicBezTo>
                  <a:lnTo>
                    <a:pt x="827" y="690"/>
                  </a:lnTo>
                  <a:lnTo>
                    <a:pt x="827" y="697"/>
                  </a:lnTo>
                  <a:lnTo>
                    <a:pt x="827" y="728"/>
                  </a:lnTo>
                  <a:lnTo>
                    <a:pt x="827" y="739"/>
                  </a:lnTo>
                  <a:lnTo>
                    <a:pt x="827" y="767"/>
                  </a:lnTo>
                  <a:lnTo>
                    <a:pt x="827" y="777"/>
                  </a:lnTo>
                  <a:lnTo>
                    <a:pt x="827" y="798"/>
                  </a:lnTo>
                  <a:lnTo>
                    <a:pt x="827" y="812"/>
                  </a:lnTo>
                  <a:lnTo>
                    <a:pt x="827" y="830"/>
                  </a:lnTo>
                  <a:lnTo>
                    <a:pt x="827" y="844"/>
                  </a:lnTo>
                  <a:lnTo>
                    <a:pt x="827" y="854"/>
                  </a:lnTo>
                  <a:lnTo>
                    <a:pt x="827" y="868"/>
                  </a:lnTo>
                  <a:lnTo>
                    <a:pt x="827" y="875"/>
                  </a:lnTo>
                  <a:lnTo>
                    <a:pt x="827" y="893"/>
                  </a:lnTo>
                  <a:cubicBezTo>
                    <a:pt x="827" y="928"/>
                    <a:pt x="869" y="984"/>
                    <a:pt x="911" y="1040"/>
                  </a:cubicBezTo>
                  <a:cubicBezTo>
                    <a:pt x="977" y="1134"/>
                    <a:pt x="1065" y="1257"/>
                    <a:pt x="1054" y="1400"/>
                  </a:cubicBezTo>
                  <a:cubicBezTo>
                    <a:pt x="1047" y="1453"/>
                    <a:pt x="1065" y="1509"/>
                    <a:pt x="1100" y="1547"/>
                  </a:cubicBezTo>
                  <a:cubicBezTo>
                    <a:pt x="1166" y="1628"/>
                    <a:pt x="1184" y="1736"/>
                    <a:pt x="1149" y="1831"/>
                  </a:cubicBezTo>
                  <a:cubicBezTo>
                    <a:pt x="1093" y="2017"/>
                    <a:pt x="1061" y="2206"/>
                    <a:pt x="1054" y="2398"/>
                  </a:cubicBezTo>
                  <a:cubicBezTo>
                    <a:pt x="1054" y="3739"/>
                    <a:pt x="998" y="3781"/>
                    <a:pt x="963" y="3809"/>
                  </a:cubicBezTo>
                  <a:cubicBezTo>
                    <a:pt x="883" y="3868"/>
                    <a:pt x="158" y="4611"/>
                    <a:pt x="116" y="4866"/>
                  </a:cubicBezTo>
                  <a:cubicBezTo>
                    <a:pt x="113" y="4884"/>
                    <a:pt x="109" y="4901"/>
                    <a:pt x="106" y="4915"/>
                  </a:cubicBezTo>
                  <a:cubicBezTo>
                    <a:pt x="95" y="4982"/>
                    <a:pt x="74" y="5045"/>
                    <a:pt x="43" y="5104"/>
                  </a:cubicBezTo>
                  <a:cubicBezTo>
                    <a:pt x="25" y="5136"/>
                    <a:pt x="15" y="5167"/>
                    <a:pt x="8" y="5202"/>
                  </a:cubicBezTo>
                  <a:cubicBezTo>
                    <a:pt x="4" y="5244"/>
                    <a:pt x="1" y="5283"/>
                    <a:pt x="4" y="5321"/>
                  </a:cubicBezTo>
                  <a:lnTo>
                    <a:pt x="4" y="5384"/>
                  </a:lnTo>
                  <a:lnTo>
                    <a:pt x="4" y="5395"/>
                  </a:lnTo>
                  <a:lnTo>
                    <a:pt x="4" y="5458"/>
                  </a:lnTo>
                  <a:cubicBezTo>
                    <a:pt x="22" y="5475"/>
                    <a:pt x="39" y="5493"/>
                    <a:pt x="53" y="5514"/>
                  </a:cubicBezTo>
                  <a:cubicBezTo>
                    <a:pt x="67" y="5531"/>
                    <a:pt x="81" y="5552"/>
                    <a:pt x="99" y="5566"/>
                  </a:cubicBezTo>
                  <a:cubicBezTo>
                    <a:pt x="127" y="5598"/>
                    <a:pt x="151" y="5636"/>
                    <a:pt x="172" y="5675"/>
                  </a:cubicBezTo>
                  <a:cubicBezTo>
                    <a:pt x="204" y="5734"/>
                    <a:pt x="221" y="5766"/>
                    <a:pt x="274" y="5773"/>
                  </a:cubicBezTo>
                  <a:lnTo>
                    <a:pt x="295" y="5773"/>
                  </a:lnTo>
                  <a:cubicBezTo>
                    <a:pt x="309" y="5776"/>
                    <a:pt x="326" y="5776"/>
                    <a:pt x="344" y="5780"/>
                  </a:cubicBezTo>
                  <a:cubicBezTo>
                    <a:pt x="403" y="5801"/>
                    <a:pt x="456" y="5839"/>
                    <a:pt x="498" y="5888"/>
                  </a:cubicBezTo>
                  <a:cubicBezTo>
                    <a:pt x="617" y="6025"/>
                    <a:pt x="711" y="6246"/>
                    <a:pt x="697" y="6365"/>
                  </a:cubicBezTo>
                  <a:cubicBezTo>
                    <a:pt x="694" y="6417"/>
                    <a:pt x="704" y="6466"/>
                    <a:pt x="722" y="6515"/>
                  </a:cubicBezTo>
                  <a:cubicBezTo>
                    <a:pt x="757" y="6624"/>
                    <a:pt x="771" y="6736"/>
                    <a:pt x="764" y="6848"/>
                  </a:cubicBezTo>
                  <a:cubicBezTo>
                    <a:pt x="750" y="7096"/>
                    <a:pt x="907" y="7432"/>
                    <a:pt x="960" y="7467"/>
                  </a:cubicBezTo>
                  <a:cubicBezTo>
                    <a:pt x="1005" y="7485"/>
                    <a:pt x="1026" y="7534"/>
                    <a:pt x="1012" y="7579"/>
                  </a:cubicBezTo>
                  <a:cubicBezTo>
                    <a:pt x="1012" y="7586"/>
                    <a:pt x="1009" y="7593"/>
                    <a:pt x="1005" y="7597"/>
                  </a:cubicBezTo>
                  <a:cubicBezTo>
                    <a:pt x="970" y="7660"/>
                    <a:pt x="862" y="7670"/>
                    <a:pt x="774" y="7670"/>
                  </a:cubicBezTo>
                  <a:cubicBezTo>
                    <a:pt x="743" y="7670"/>
                    <a:pt x="715" y="7670"/>
                    <a:pt x="694" y="7667"/>
                  </a:cubicBezTo>
                  <a:cubicBezTo>
                    <a:pt x="624" y="7661"/>
                    <a:pt x="562" y="7659"/>
                    <a:pt x="509" y="7659"/>
                  </a:cubicBezTo>
                  <a:cubicBezTo>
                    <a:pt x="395" y="7659"/>
                    <a:pt x="321" y="7670"/>
                    <a:pt x="295" y="7684"/>
                  </a:cubicBezTo>
                  <a:cubicBezTo>
                    <a:pt x="295" y="7698"/>
                    <a:pt x="291" y="7716"/>
                    <a:pt x="288" y="7730"/>
                  </a:cubicBezTo>
                  <a:cubicBezTo>
                    <a:pt x="277" y="7800"/>
                    <a:pt x="263" y="7877"/>
                    <a:pt x="403" y="8006"/>
                  </a:cubicBezTo>
                  <a:cubicBezTo>
                    <a:pt x="466" y="8066"/>
                    <a:pt x="526" y="8112"/>
                    <a:pt x="582" y="8154"/>
                  </a:cubicBezTo>
                  <a:cubicBezTo>
                    <a:pt x="715" y="8255"/>
                    <a:pt x="823" y="8339"/>
                    <a:pt x="876" y="8504"/>
                  </a:cubicBezTo>
                  <a:cubicBezTo>
                    <a:pt x="911" y="8637"/>
                    <a:pt x="963" y="8763"/>
                    <a:pt x="1030" y="8885"/>
                  </a:cubicBezTo>
                  <a:lnTo>
                    <a:pt x="1040" y="8889"/>
                  </a:lnTo>
                  <a:cubicBezTo>
                    <a:pt x="1047" y="8899"/>
                    <a:pt x="1054" y="8913"/>
                    <a:pt x="1065" y="8924"/>
                  </a:cubicBezTo>
                  <a:lnTo>
                    <a:pt x="1072" y="8927"/>
                  </a:lnTo>
                  <a:cubicBezTo>
                    <a:pt x="1079" y="8934"/>
                    <a:pt x="1089" y="8938"/>
                    <a:pt x="1100" y="8938"/>
                  </a:cubicBezTo>
                  <a:lnTo>
                    <a:pt x="1124" y="8938"/>
                  </a:lnTo>
                  <a:cubicBezTo>
                    <a:pt x="1194" y="8917"/>
                    <a:pt x="1250" y="8875"/>
                    <a:pt x="1285" y="8812"/>
                  </a:cubicBezTo>
                  <a:cubicBezTo>
                    <a:pt x="1326" y="8755"/>
                    <a:pt x="1370" y="8737"/>
                    <a:pt x="1413" y="8737"/>
                  </a:cubicBezTo>
                  <a:cubicBezTo>
                    <a:pt x="1470" y="8737"/>
                    <a:pt x="1523" y="8771"/>
                    <a:pt x="1555" y="8791"/>
                  </a:cubicBezTo>
                  <a:cubicBezTo>
                    <a:pt x="1594" y="8816"/>
                    <a:pt x="1612" y="8825"/>
                    <a:pt x="1623" y="8825"/>
                  </a:cubicBezTo>
                  <a:cubicBezTo>
                    <a:pt x="1632" y="8825"/>
                    <a:pt x="1636" y="8819"/>
                    <a:pt x="1642" y="8812"/>
                  </a:cubicBezTo>
                  <a:cubicBezTo>
                    <a:pt x="1734" y="8693"/>
                    <a:pt x="1940" y="8665"/>
                    <a:pt x="2105" y="8644"/>
                  </a:cubicBezTo>
                  <a:cubicBezTo>
                    <a:pt x="2161" y="8640"/>
                    <a:pt x="2213" y="8630"/>
                    <a:pt x="2266" y="8616"/>
                  </a:cubicBezTo>
                  <a:lnTo>
                    <a:pt x="2350" y="8574"/>
                  </a:lnTo>
                  <a:cubicBezTo>
                    <a:pt x="2469" y="8518"/>
                    <a:pt x="2668" y="8423"/>
                    <a:pt x="2738" y="8364"/>
                  </a:cubicBezTo>
                  <a:cubicBezTo>
                    <a:pt x="2738" y="8364"/>
                    <a:pt x="2738" y="8360"/>
                    <a:pt x="2742" y="8360"/>
                  </a:cubicBezTo>
                  <a:cubicBezTo>
                    <a:pt x="2735" y="8343"/>
                    <a:pt x="2731" y="8322"/>
                    <a:pt x="2721" y="8308"/>
                  </a:cubicBezTo>
                  <a:cubicBezTo>
                    <a:pt x="2700" y="8252"/>
                    <a:pt x="2647" y="8136"/>
                    <a:pt x="2780" y="8066"/>
                  </a:cubicBezTo>
                  <a:cubicBezTo>
                    <a:pt x="2834" y="8036"/>
                    <a:pt x="2909" y="8030"/>
                    <a:pt x="2994" y="8030"/>
                  </a:cubicBezTo>
                  <a:cubicBezTo>
                    <a:pt x="3020" y="8030"/>
                    <a:pt x="3047" y="8030"/>
                    <a:pt x="3074" y="8031"/>
                  </a:cubicBezTo>
                  <a:cubicBezTo>
                    <a:pt x="3100" y="8032"/>
                    <a:pt x="3127" y="8032"/>
                    <a:pt x="3153" y="8032"/>
                  </a:cubicBezTo>
                  <a:cubicBezTo>
                    <a:pt x="3305" y="8032"/>
                    <a:pt x="3459" y="8017"/>
                    <a:pt x="3536" y="7919"/>
                  </a:cubicBezTo>
                  <a:cubicBezTo>
                    <a:pt x="3680" y="7747"/>
                    <a:pt x="3834" y="7586"/>
                    <a:pt x="3999" y="7436"/>
                  </a:cubicBezTo>
                  <a:cubicBezTo>
                    <a:pt x="4030" y="7408"/>
                    <a:pt x="4058" y="7383"/>
                    <a:pt x="4076" y="7366"/>
                  </a:cubicBezTo>
                  <a:cubicBezTo>
                    <a:pt x="4093" y="7348"/>
                    <a:pt x="4100" y="7324"/>
                    <a:pt x="4100" y="7299"/>
                  </a:cubicBezTo>
                  <a:cubicBezTo>
                    <a:pt x="4100" y="7226"/>
                    <a:pt x="4132" y="7156"/>
                    <a:pt x="4188" y="7107"/>
                  </a:cubicBezTo>
                  <a:cubicBezTo>
                    <a:pt x="4261" y="7030"/>
                    <a:pt x="4426" y="6911"/>
                    <a:pt x="4573" y="6893"/>
                  </a:cubicBezTo>
                  <a:lnTo>
                    <a:pt x="4646" y="6893"/>
                  </a:lnTo>
                  <a:cubicBezTo>
                    <a:pt x="4653" y="6893"/>
                    <a:pt x="4660" y="6897"/>
                    <a:pt x="4667" y="6900"/>
                  </a:cubicBezTo>
                  <a:lnTo>
                    <a:pt x="4681" y="6904"/>
                  </a:lnTo>
                  <a:cubicBezTo>
                    <a:pt x="4688" y="6904"/>
                    <a:pt x="4692" y="6907"/>
                    <a:pt x="4699" y="6911"/>
                  </a:cubicBezTo>
                  <a:cubicBezTo>
                    <a:pt x="4706" y="6911"/>
                    <a:pt x="4706" y="6911"/>
                    <a:pt x="4713" y="6914"/>
                  </a:cubicBezTo>
                  <a:lnTo>
                    <a:pt x="4751" y="6771"/>
                  </a:lnTo>
                  <a:cubicBezTo>
                    <a:pt x="4664" y="6715"/>
                    <a:pt x="4496" y="6585"/>
                    <a:pt x="4496" y="6403"/>
                  </a:cubicBezTo>
                  <a:cubicBezTo>
                    <a:pt x="4496" y="6351"/>
                    <a:pt x="4499" y="6305"/>
                    <a:pt x="4503" y="6256"/>
                  </a:cubicBezTo>
                  <a:cubicBezTo>
                    <a:pt x="4506" y="6186"/>
                    <a:pt x="4513" y="6095"/>
                    <a:pt x="4492" y="6071"/>
                  </a:cubicBezTo>
                  <a:cubicBezTo>
                    <a:pt x="4482" y="6064"/>
                    <a:pt x="4471" y="6064"/>
                    <a:pt x="4457" y="6064"/>
                  </a:cubicBezTo>
                  <a:cubicBezTo>
                    <a:pt x="4452" y="6064"/>
                    <a:pt x="4447" y="6064"/>
                    <a:pt x="4441" y="6064"/>
                  </a:cubicBezTo>
                  <a:cubicBezTo>
                    <a:pt x="4363" y="6064"/>
                    <a:pt x="4290" y="6017"/>
                    <a:pt x="4258" y="5944"/>
                  </a:cubicBezTo>
                  <a:cubicBezTo>
                    <a:pt x="4219" y="5853"/>
                    <a:pt x="4254" y="5738"/>
                    <a:pt x="4345" y="5647"/>
                  </a:cubicBezTo>
                  <a:cubicBezTo>
                    <a:pt x="4373" y="5619"/>
                    <a:pt x="4352" y="5559"/>
                    <a:pt x="4314" y="5479"/>
                  </a:cubicBezTo>
                  <a:cubicBezTo>
                    <a:pt x="4286" y="5409"/>
                    <a:pt x="4251" y="5339"/>
                    <a:pt x="4289" y="5279"/>
                  </a:cubicBezTo>
                  <a:cubicBezTo>
                    <a:pt x="4322" y="5244"/>
                    <a:pt x="4366" y="5223"/>
                    <a:pt x="4414" y="5223"/>
                  </a:cubicBezTo>
                  <a:cubicBezTo>
                    <a:pt x="4418" y="5223"/>
                    <a:pt x="4422" y="5223"/>
                    <a:pt x="4426" y="5223"/>
                  </a:cubicBezTo>
                  <a:cubicBezTo>
                    <a:pt x="4478" y="5223"/>
                    <a:pt x="4492" y="5206"/>
                    <a:pt x="4506" y="5069"/>
                  </a:cubicBezTo>
                  <a:cubicBezTo>
                    <a:pt x="4513" y="4975"/>
                    <a:pt x="4524" y="4845"/>
                    <a:pt x="4646" y="4821"/>
                  </a:cubicBezTo>
                  <a:cubicBezTo>
                    <a:pt x="4758" y="4796"/>
                    <a:pt x="4797" y="4723"/>
                    <a:pt x="4797" y="4548"/>
                  </a:cubicBezTo>
                  <a:cubicBezTo>
                    <a:pt x="4797" y="4345"/>
                    <a:pt x="5126" y="4240"/>
                    <a:pt x="5283" y="4191"/>
                  </a:cubicBezTo>
                  <a:lnTo>
                    <a:pt x="5308" y="4184"/>
                  </a:lnTo>
                  <a:cubicBezTo>
                    <a:pt x="5336" y="4135"/>
                    <a:pt x="5350" y="3903"/>
                    <a:pt x="5336" y="3672"/>
                  </a:cubicBezTo>
                  <a:lnTo>
                    <a:pt x="5336" y="2209"/>
                  </a:lnTo>
                  <a:lnTo>
                    <a:pt x="12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45" name="Google Shape;3945;p71"/>
            <p:cNvSpPr/>
            <p:nvPr/>
          </p:nvSpPr>
          <p:spPr>
            <a:xfrm>
              <a:off x="2163888" y="1986811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29" y="11"/>
                  </a:moveTo>
                  <a:cubicBezTo>
                    <a:pt x="18" y="11"/>
                    <a:pt x="8" y="7"/>
                    <a:pt x="1" y="0"/>
                  </a:cubicBezTo>
                  <a:lnTo>
                    <a:pt x="1" y="0"/>
                  </a:lnTo>
                  <a:cubicBezTo>
                    <a:pt x="8" y="7"/>
                    <a:pt x="18" y="11"/>
                    <a:pt x="29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46" name="Google Shape;3946;p71"/>
            <p:cNvSpPr/>
            <p:nvPr/>
          </p:nvSpPr>
          <p:spPr>
            <a:xfrm>
              <a:off x="2163467" y="1986282"/>
              <a:ext cx="339" cy="489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0" y="1"/>
                  </a:moveTo>
                  <a:cubicBezTo>
                    <a:pt x="4" y="9"/>
                    <a:pt x="8" y="16"/>
                    <a:pt x="13" y="22"/>
                  </a:cubicBezTo>
                  <a:lnTo>
                    <a:pt x="13" y="22"/>
                  </a:lnTo>
                  <a:cubicBezTo>
                    <a:pt x="12" y="21"/>
                    <a:pt x="11" y="20"/>
                    <a:pt x="11" y="18"/>
                  </a:cubicBezTo>
                  <a:lnTo>
                    <a:pt x="0" y="1"/>
                  </a:lnTo>
                  <a:close/>
                  <a:moveTo>
                    <a:pt x="13" y="22"/>
                  </a:moveTo>
                  <a:lnTo>
                    <a:pt x="13" y="22"/>
                  </a:lnTo>
                  <a:cubicBezTo>
                    <a:pt x="17" y="28"/>
                    <a:pt x="22" y="33"/>
                    <a:pt x="25" y="36"/>
                  </a:cubicBezTo>
                  <a:cubicBezTo>
                    <a:pt x="20" y="31"/>
                    <a:pt x="17" y="27"/>
                    <a:pt x="13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47" name="Google Shape;3947;p71"/>
            <p:cNvSpPr/>
            <p:nvPr/>
          </p:nvSpPr>
          <p:spPr>
            <a:xfrm>
              <a:off x="2212943" y="1959331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1"/>
                  </a:moveTo>
                  <a:cubicBezTo>
                    <a:pt x="4" y="4"/>
                    <a:pt x="11" y="4"/>
                    <a:pt x="18" y="8"/>
                  </a:cubicBezTo>
                  <a:cubicBezTo>
                    <a:pt x="11" y="4"/>
                    <a:pt x="4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48" name="Google Shape;3948;p71"/>
            <p:cNvSpPr/>
            <p:nvPr/>
          </p:nvSpPr>
          <p:spPr>
            <a:xfrm>
              <a:off x="2212468" y="1959235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cubicBezTo>
                    <a:pt x="8" y="1"/>
                    <a:pt x="15" y="4"/>
                    <a:pt x="22" y="4"/>
                  </a:cubicBezTo>
                  <a:cubicBezTo>
                    <a:pt x="15" y="1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49" name="Google Shape;3949;p71"/>
            <p:cNvSpPr/>
            <p:nvPr/>
          </p:nvSpPr>
          <p:spPr>
            <a:xfrm>
              <a:off x="2206195" y="1959235"/>
              <a:ext cx="5295" cy="2865"/>
            </a:xfrm>
            <a:custGeom>
              <a:avLst/>
              <a:gdLst/>
              <a:ahLst/>
              <a:cxnLst/>
              <a:rect l="l" t="t" r="r" b="b"/>
              <a:pathLst>
                <a:path w="390" h="211" extrusionOk="0">
                  <a:moveTo>
                    <a:pt x="1" y="211"/>
                  </a:moveTo>
                  <a:cubicBezTo>
                    <a:pt x="78" y="137"/>
                    <a:pt x="242" y="18"/>
                    <a:pt x="389" y="1"/>
                  </a:cubicBezTo>
                  <a:cubicBezTo>
                    <a:pt x="242" y="18"/>
                    <a:pt x="78" y="137"/>
                    <a:pt x="1" y="2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50" name="Google Shape;3950;p71"/>
            <p:cNvSpPr/>
            <p:nvPr/>
          </p:nvSpPr>
          <p:spPr>
            <a:xfrm>
              <a:off x="2211993" y="1959195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0"/>
                  </a:moveTo>
                  <a:cubicBezTo>
                    <a:pt x="8" y="0"/>
                    <a:pt x="15" y="0"/>
                    <a:pt x="25" y="0"/>
                  </a:cubicBezTo>
                  <a:cubicBezTo>
                    <a:pt x="15" y="0"/>
                    <a:pt x="8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51" name="Google Shape;3951;p71"/>
            <p:cNvSpPr/>
            <p:nvPr/>
          </p:nvSpPr>
          <p:spPr>
            <a:xfrm>
              <a:off x="2211477" y="1959195"/>
              <a:ext cx="434" cy="54"/>
            </a:xfrm>
            <a:custGeom>
              <a:avLst/>
              <a:gdLst/>
              <a:ahLst/>
              <a:cxnLst/>
              <a:rect l="l" t="t" r="r" b="b"/>
              <a:pathLst>
                <a:path w="32" h="4" extrusionOk="0">
                  <a:moveTo>
                    <a:pt x="0" y="4"/>
                  </a:moveTo>
                  <a:cubicBezTo>
                    <a:pt x="11" y="0"/>
                    <a:pt x="21" y="0"/>
                    <a:pt x="32" y="4"/>
                  </a:cubicBezTo>
                  <a:cubicBezTo>
                    <a:pt x="21" y="0"/>
                    <a:pt x="11" y="0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52" name="Google Shape;3952;p71"/>
            <p:cNvSpPr/>
            <p:nvPr/>
          </p:nvSpPr>
          <p:spPr>
            <a:xfrm>
              <a:off x="2154153" y="194416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53" name="Google Shape;3953;p71"/>
            <p:cNvSpPr/>
            <p:nvPr/>
          </p:nvSpPr>
          <p:spPr>
            <a:xfrm>
              <a:off x="2149536" y="1939752"/>
              <a:ext cx="1303" cy="1480"/>
            </a:xfrm>
            <a:custGeom>
              <a:avLst/>
              <a:gdLst/>
              <a:ahLst/>
              <a:cxnLst/>
              <a:rect l="l" t="t" r="r" b="b"/>
              <a:pathLst>
                <a:path w="96" h="109" extrusionOk="0">
                  <a:moveTo>
                    <a:pt x="1" y="0"/>
                  </a:moveTo>
                  <a:lnTo>
                    <a:pt x="1" y="4"/>
                  </a:lnTo>
                  <a:cubicBezTo>
                    <a:pt x="18" y="21"/>
                    <a:pt x="36" y="39"/>
                    <a:pt x="50" y="60"/>
                  </a:cubicBezTo>
                  <a:cubicBezTo>
                    <a:pt x="64" y="77"/>
                    <a:pt x="78" y="95"/>
                    <a:pt x="95" y="109"/>
                  </a:cubicBezTo>
                  <a:cubicBezTo>
                    <a:pt x="78" y="95"/>
                    <a:pt x="64" y="74"/>
                    <a:pt x="50" y="56"/>
                  </a:cubicBezTo>
                  <a:cubicBezTo>
                    <a:pt x="36" y="35"/>
                    <a:pt x="18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54" name="Google Shape;3954;p71"/>
            <p:cNvSpPr/>
            <p:nvPr/>
          </p:nvSpPr>
          <p:spPr>
            <a:xfrm>
              <a:off x="2150826" y="1941218"/>
              <a:ext cx="2675" cy="2824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0" y="1"/>
                  </a:moveTo>
                  <a:cubicBezTo>
                    <a:pt x="28" y="36"/>
                    <a:pt x="53" y="71"/>
                    <a:pt x="74" y="109"/>
                  </a:cubicBezTo>
                  <a:cubicBezTo>
                    <a:pt x="53" y="71"/>
                    <a:pt x="28" y="32"/>
                    <a:pt x="0" y="1"/>
                  </a:cubicBezTo>
                  <a:close/>
                  <a:moveTo>
                    <a:pt x="74" y="109"/>
                  </a:moveTo>
                  <a:cubicBezTo>
                    <a:pt x="76" y="114"/>
                    <a:pt x="78" y="118"/>
                    <a:pt x="80" y="121"/>
                  </a:cubicBezTo>
                  <a:lnTo>
                    <a:pt x="80" y="121"/>
                  </a:lnTo>
                  <a:cubicBezTo>
                    <a:pt x="78" y="118"/>
                    <a:pt x="76" y="114"/>
                    <a:pt x="74" y="109"/>
                  </a:cubicBezTo>
                  <a:close/>
                  <a:moveTo>
                    <a:pt x="80" y="121"/>
                  </a:moveTo>
                  <a:lnTo>
                    <a:pt x="80" y="121"/>
                  </a:lnTo>
                  <a:cubicBezTo>
                    <a:pt x="105" y="167"/>
                    <a:pt x="122" y="194"/>
                    <a:pt x="158" y="204"/>
                  </a:cubicBezTo>
                  <a:lnTo>
                    <a:pt x="186" y="207"/>
                  </a:lnTo>
                  <a:lnTo>
                    <a:pt x="196" y="207"/>
                  </a:lnTo>
                  <a:lnTo>
                    <a:pt x="175" y="204"/>
                  </a:lnTo>
                  <a:cubicBezTo>
                    <a:pt x="130" y="201"/>
                    <a:pt x="108" y="173"/>
                    <a:pt x="80" y="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55" name="Google Shape;3955;p71"/>
            <p:cNvSpPr/>
            <p:nvPr/>
          </p:nvSpPr>
          <p:spPr>
            <a:xfrm>
              <a:off x="2158905" y="1969785"/>
              <a:ext cx="1100" cy="68"/>
            </a:xfrm>
            <a:custGeom>
              <a:avLst/>
              <a:gdLst/>
              <a:ahLst/>
              <a:cxnLst/>
              <a:rect l="l" t="t" r="r" b="b"/>
              <a:pathLst>
                <a:path w="81" h="5" extrusionOk="0">
                  <a:moveTo>
                    <a:pt x="0" y="1"/>
                  </a:moveTo>
                  <a:cubicBezTo>
                    <a:pt x="21" y="4"/>
                    <a:pt x="49" y="4"/>
                    <a:pt x="81" y="4"/>
                  </a:cubicBezTo>
                  <a:cubicBezTo>
                    <a:pt x="49" y="4"/>
                    <a:pt x="2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56" name="Google Shape;3956;p71"/>
            <p:cNvSpPr/>
            <p:nvPr/>
          </p:nvSpPr>
          <p:spPr>
            <a:xfrm>
              <a:off x="2161376" y="1981150"/>
              <a:ext cx="2105" cy="5146"/>
            </a:xfrm>
            <a:custGeom>
              <a:avLst/>
              <a:gdLst/>
              <a:ahLst/>
              <a:cxnLst/>
              <a:rect l="l" t="t" r="r" b="b"/>
              <a:pathLst>
                <a:path w="155" h="379" extrusionOk="0">
                  <a:moveTo>
                    <a:pt x="0" y="1"/>
                  </a:moveTo>
                  <a:cubicBezTo>
                    <a:pt x="15" y="54"/>
                    <a:pt x="32" y="108"/>
                    <a:pt x="53" y="161"/>
                  </a:cubicBezTo>
                  <a:lnTo>
                    <a:pt x="53" y="161"/>
                  </a:lnTo>
                  <a:cubicBezTo>
                    <a:pt x="33" y="108"/>
                    <a:pt x="16" y="54"/>
                    <a:pt x="0" y="1"/>
                  </a:cubicBezTo>
                  <a:close/>
                  <a:moveTo>
                    <a:pt x="53" y="161"/>
                  </a:moveTo>
                  <a:lnTo>
                    <a:pt x="53" y="161"/>
                  </a:lnTo>
                  <a:cubicBezTo>
                    <a:pt x="78" y="229"/>
                    <a:pt x="107" y="296"/>
                    <a:pt x="140" y="361"/>
                  </a:cubicBezTo>
                  <a:lnTo>
                    <a:pt x="154" y="379"/>
                  </a:lnTo>
                  <a:cubicBezTo>
                    <a:pt x="115" y="309"/>
                    <a:pt x="81" y="236"/>
                    <a:pt x="53" y="16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57" name="Google Shape;3957;p71"/>
            <p:cNvSpPr/>
            <p:nvPr/>
          </p:nvSpPr>
          <p:spPr>
            <a:xfrm>
              <a:off x="2163277" y="1985997"/>
              <a:ext cx="339" cy="543"/>
            </a:xfrm>
            <a:custGeom>
              <a:avLst/>
              <a:gdLst/>
              <a:ahLst/>
              <a:cxnLst/>
              <a:rect l="l" t="t" r="r" b="b"/>
              <a:pathLst>
                <a:path w="25" h="40" extrusionOk="0">
                  <a:moveTo>
                    <a:pt x="0" y="1"/>
                  </a:moveTo>
                  <a:cubicBezTo>
                    <a:pt x="5" y="10"/>
                    <a:pt x="12" y="18"/>
                    <a:pt x="17" y="27"/>
                  </a:cubicBezTo>
                  <a:lnTo>
                    <a:pt x="17" y="27"/>
                  </a:lnTo>
                  <a:lnTo>
                    <a:pt x="14" y="22"/>
                  </a:lnTo>
                  <a:lnTo>
                    <a:pt x="0" y="1"/>
                  </a:lnTo>
                  <a:close/>
                  <a:moveTo>
                    <a:pt x="17" y="27"/>
                  </a:moveTo>
                  <a:lnTo>
                    <a:pt x="25" y="39"/>
                  </a:lnTo>
                  <a:cubicBezTo>
                    <a:pt x="23" y="35"/>
                    <a:pt x="20" y="31"/>
                    <a:pt x="17" y="2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58" name="Google Shape;3958;p71"/>
            <p:cNvSpPr/>
            <p:nvPr/>
          </p:nvSpPr>
          <p:spPr>
            <a:xfrm>
              <a:off x="2152917" y="1943974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0" y="1"/>
                  </a:moveTo>
                  <a:lnTo>
                    <a:pt x="0" y="1"/>
                  </a:lnTo>
                  <a:cubicBezTo>
                    <a:pt x="8" y="3"/>
                    <a:pt x="16" y="5"/>
                    <a:pt x="24" y="6"/>
                  </a:cubicBezTo>
                  <a:lnTo>
                    <a:pt x="24" y="6"/>
                  </a:lnTo>
                  <a:lnTo>
                    <a:pt x="0" y="1"/>
                  </a:lnTo>
                  <a:close/>
                  <a:moveTo>
                    <a:pt x="24" y="6"/>
                  </a:moveTo>
                  <a:lnTo>
                    <a:pt x="32" y="8"/>
                  </a:lnTo>
                  <a:lnTo>
                    <a:pt x="42" y="8"/>
                  </a:lnTo>
                  <a:cubicBezTo>
                    <a:pt x="36" y="8"/>
                    <a:pt x="30" y="7"/>
                    <a:pt x="24" y="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59" name="Google Shape;3959;p71"/>
            <p:cNvSpPr/>
            <p:nvPr/>
          </p:nvSpPr>
          <p:spPr>
            <a:xfrm>
              <a:off x="2160711" y="1877105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60" name="Google Shape;3960;p71"/>
            <p:cNvSpPr/>
            <p:nvPr/>
          </p:nvSpPr>
          <p:spPr>
            <a:xfrm>
              <a:off x="2160656" y="1875680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0"/>
                  </a:moveTo>
                  <a:lnTo>
                    <a:pt x="1" y="28"/>
                  </a:ln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61" name="Google Shape;3961;p71"/>
            <p:cNvSpPr/>
            <p:nvPr/>
          </p:nvSpPr>
          <p:spPr>
            <a:xfrm>
              <a:off x="2160751" y="18774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62" name="Google Shape;3962;p71"/>
            <p:cNvSpPr/>
            <p:nvPr/>
          </p:nvSpPr>
          <p:spPr>
            <a:xfrm>
              <a:off x="2160656" y="1875055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1"/>
                  </a:moveTo>
                  <a:lnTo>
                    <a:pt x="1" y="3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63" name="Google Shape;3963;p71"/>
            <p:cNvSpPr/>
            <p:nvPr/>
          </p:nvSpPr>
          <p:spPr>
            <a:xfrm>
              <a:off x="2160711" y="1876671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1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64" name="Google Shape;3964;p71"/>
            <p:cNvSpPr/>
            <p:nvPr/>
          </p:nvSpPr>
          <p:spPr>
            <a:xfrm>
              <a:off x="2149536" y="1937946"/>
              <a:ext cx="14" cy="815"/>
            </a:xfrm>
            <a:custGeom>
              <a:avLst/>
              <a:gdLst/>
              <a:ahLst/>
              <a:cxnLst/>
              <a:rect l="l" t="t" r="r" b="b"/>
              <a:pathLst>
                <a:path w="1" h="60" extrusionOk="0">
                  <a:moveTo>
                    <a:pt x="1" y="0"/>
                  </a:moveTo>
                  <a:lnTo>
                    <a:pt x="1" y="60"/>
                  </a:lnTo>
                  <a:cubicBezTo>
                    <a:pt x="1" y="39"/>
                    <a:pt x="1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65" name="Google Shape;3965;p71"/>
            <p:cNvSpPr/>
            <p:nvPr/>
          </p:nvSpPr>
          <p:spPr>
            <a:xfrm>
              <a:off x="2149536" y="1938896"/>
              <a:ext cx="14" cy="869"/>
            </a:xfrm>
            <a:custGeom>
              <a:avLst/>
              <a:gdLst/>
              <a:ahLst/>
              <a:cxnLst/>
              <a:rect l="l" t="t" r="r" b="b"/>
              <a:pathLst>
                <a:path w="1" h="64" extrusionOk="0">
                  <a:moveTo>
                    <a:pt x="1" y="63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66" name="Google Shape;3966;p71"/>
            <p:cNvSpPr/>
            <p:nvPr/>
          </p:nvSpPr>
          <p:spPr>
            <a:xfrm>
              <a:off x="2160616" y="1874444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0" y="0"/>
                  </a:moveTo>
                  <a:lnTo>
                    <a:pt x="0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67" name="Google Shape;3967;p71"/>
            <p:cNvSpPr/>
            <p:nvPr/>
          </p:nvSpPr>
          <p:spPr>
            <a:xfrm>
              <a:off x="2160711" y="187619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68" name="Google Shape;3968;p71"/>
            <p:cNvSpPr/>
            <p:nvPr/>
          </p:nvSpPr>
          <p:spPr>
            <a:xfrm>
              <a:off x="2160331" y="1868741"/>
              <a:ext cx="299" cy="5716"/>
            </a:xfrm>
            <a:custGeom>
              <a:avLst/>
              <a:gdLst/>
              <a:ahLst/>
              <a:cxnLst/>
              <a:rect l="l" t="t" r="r" b="b"/>
              <a:pathLst>
                <a:path w="22" h="421" extrusionOk="0">
                  <a:moveTo>
                    <a:pt x="0" y="1"/>
                  </a:moveTo>
                  <a:cubicBezTo>
                    <a:pt x="7" y="154"/>
                    <a:pt x="14" y="301"/>
                    <a:pt x="21" y="420"/>
                  </a:cubicBezTo>
                  <a:cubicBezTo>
                    <a:pt x="18" y="301"/>
                    <a:pt x="7" y="15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69" name="Google Shape;3969;p71"/>
            <p:cNvSpPr/>
            <p:nvPr/>
          </p:nvSpPr>
          <p:spPr>
            <a:xfrm>
              <a:off x="2149631" y="1932379"/>
              <a:ext cx="1344" cy="3910"/>
            </a:xfrm>
            <a:custGeom>
              <a:avLst/>
              <a:gdLst/>
              <a:ahLst/>
              <a:cxnLst/>
              <a:rect l="l" t="t" r="r" b="b"/>
              <a:pathLst>
                <a:path w="99" h="288" extrusionOk="0">
                  <a:moveTo>
                    <a:pt x="1" y="288"/>
                  </a:moveTo>
                  <a:cubicBezTo>
                    <a:pt x="4" y="253"/>
                    <a:pt x="15" y="221"/>
                    <a:pt x="32" y="190"/>
                  </a:cubicBezTo>
                  <a:cubicBezTo>
                    <a:pt x="64" y="130"/>
                    <a:pt x="85" y="67"/>
                    <a:pt x="99" y="1"/>
                  </a:cubicBezTo>
                  <a:cubicBezTo>
                    <a:pt x="85" y="67"/>
                    <a:pt x="64" y="130"/>
                    <a:pt x="32" y="190"/>
                  </a:cubicBezTo>
                  <a:cubicBezTo>
                    <a:pt x="15" y="221"/>
                    <a:pt x="4" y="253"/>
                    <a:pt x="1" y="2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70" name="Google Shape;3970;p71"/>
            <p:cNvSpPr/>
            <p:nvPr/>
          </p:nvSpPr>
          <p:spPr>
            <a:xfrm>
              <a:off x="2149536" y="193975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71" name="Google Shape;3971;p71"/>
            <p:cNvSpPr/>
            <p:nvPr/>
          </p:nvSpPr>
          <p:spPr>
            <a:xfrm>
              <a:off x="2229209" y="1797813"/>
              <a:ext cx="78193" cy="78641"/>
            </a:xfrm>
            <a:custGeom>
              <a:avLst/>
              <a:gdLst/>
              <a:ahLst/>
              <a:cxnLst/>
              <a:rect l="l" t="t" r="r" b="b"/>
              <a:pathLst>
                <a:path w="5759" h="5792" extrusionOk="0">
                  <a:moveTo>
                    <a:pt x="179" y="1"/>
                  </a:moveTo>
                  <a:lnTo>
                    <a:pt x="172" y="18"/>
                  </a:lnTo>
                  <a:lnTo>
                    <a:pt x="161" y="50"/>
                  </a:lnTo>
                  <a:cubicBezTo>
                    <a:pt x="112" y="169"/>
                    <a:pt x="109" y="295"/>
                    <a:pt x="140" y="417"/>
                  </a:cubicBezTo>
                  <a:cubicBezTo>
                    <a:pt x="165" y="515"/>
                    <a:pt x="186" y="620"/>
                    <a:pt x="81" y="747"/>
                  </a:cubicBezTo>
                  <a:cubicBezTo>
                    <a:pt x="0" y="845"/>
                    <a:pt x="14" y="946"/>
                    <a:pt x="53" y="1139"/>
                  </a:cubicBezTo>
                  <a:cubicBezTo>
                    <a:pt x="77" y="1261"/>
                    <a:pt x="91" y="1387"/>
                    <a:pt x="95" y="1513"/>
                  </a:cubicBezTo>
                  <a:lnTo>
                    <a:pt x="95" y="5662"/>
                  </a:lnTo>
                  <a:lnTo>
                    <a:pt x="3347" y="5662"/>
                  </a:lnTo>
                  <a:lnTo>
                    <a:pt x="3522" y="5543"/>
                  </a:lnTo>
                  <a:cubicBezTo>
                    <a:pt x="3551" y="5524"/>
                    <a:pt x="3581" y="5516"/>
                    <a:pt x="3612" y="5516"/>
                  </a:cubicBezTo>
                  <a:cubicBezTo>
                    <a:pt x="3707" y="5516"/>
                    <a:pt x="3801" y="5590"/>
                    <a:pt x="3844" y="5630"/>
                  </a:cubicBezTo>
                  <a:lnTo>
                    <a:pt x="4562" y="5630"/>
                  </a:lnTo>
                  <a:lnTo>
                    <a:pt x="4579" y="5655"/>
                  </a:lnTo>
                  <a:cubicBezTo>
                    <a:pt x="4579" y="5655"/>
                    <a:pt x="4695" y="5791"/>
                    <a:pt x="4821" y="5791"/>
                  </a:cubicBezTo>
                  <a:cubicBezTo>
                    <a:pt x="4842" y="5791"/>
                    <a:pt x="4849" y="5788"/>
                    <a:pt x="4877" y="5725"/>
                  </a:cubicBezTo>
                  <a:cubicBezTo>
                    <a:pt x="4901" y="5662"/>
                    <a:pt x="4943" y="5564"/>
                    <a:pt x="5080" y="5539"/>
                  </a:cubicBezTo>
                  <a:cubicBezTo>
                    <a:pt x="5101" y="5536"/>
                    <a:pt x="5122" y="5532"/>
                    <a:pt x="5143" y="5532"/>
                  </a:cubicBezTo>
                  <a:cubicBezTo>
                    <a:pt x="5230" y="5532"/>
                    <a:pt x="5265" y="5473"/>
                    <a:pt x="5307" y="5347"/>
                  </a:cubicBezTo>
                  <a:cubicBezTo>
                    <a:pt x="5342" y="5259"/>
                    <a:pt x="5381" y="5144"/>
                    <a:pt x="5500" y="5144"/>
                  </a:cubicBezTo>
                  <a:lnTo>
                    <a:pt x="5556" y="5144"/>
                  </a:lnTo>
                  <a:cubicBezTo>
                    <a:pt x="5563" y="5144"/>
                    <a:pt x="5569" y="5144"/>
                    <a:pt x="5575" y="5144"/>
                  </a:cubicBezTo>
                  <a:cubicBezTo>
                    <a:pt x="5617" y="5144"/>
                    <a:pt x="5627" y="5127"/>
                    <a:pt x="5713" y="5011"/>
                  </a:cubicBezTo>
                  <a:lnTo>
                    <a:pt x="5738" y="4976"/>
                  </a:lnTo>
                  <a:cubicBezTo>
                    <a:pt x="5731" y="4902"/>
                    <a:pt x="5731" y="4832"/>
                    <a:pt x="5741" y="4762"/>
                  </a:cubicBezTo>
                  <a:cubicBezTo>
                    <a:pt x="5759" y="4646"/>
                    <a:pt x="5731" y="4608"/>
                    <a:pt x="5668" y="4524"/>
                  </a:cubicBezTo>
                  <a:cubicBezTo>
                    <a:pt x="5591" y="4422"/>
                    <a:pt x="5531" y="4310"/>
                    <a:pt x="5493" y="4184"/>
                  </a:cubicBezTo>
                  <a:cubicBezTo>
                    <a:pt x="5440" y="4009"/>
                    <a:pt x="5300" y="3785"/>
                    <a:pt x="5174" y="3589"/>
                  </a:cubicBezTo>
                  <a:cubicBezTo>
                    <a:pt x="5038" y="3369"/>
                    <a:pt x="4919" y="3176"/>
                    <a:pt x="4908" y="3054"/>
                  </a:cubicBezTo>
                  <a:cubicBezTo>
                    <a:pt x="4905" y="2977"/>
                    <a:pt x="4852" y="2907"/>
                    <a:pt x="4796" y="2833"/>
                  </a:cubicBezTo>
                  <a:cubicBezTo>
                    <a:pt x="4726" y="2739"/>
                    <a:pt x="4646" y="2633"/>
                    <a:pt x="4649" y="2490"/>
                  </a:cubicBezTo>
                  <a:cubicBezTo>
                    <a:pt x="4656" y="2367"/>
                    <a:pt x="4614" y="2322"/>
                    <a:pt x="4513" y="2203"/>
                  </a:cubicBezTo>
                  <a:cubicBezTo>
                    <a:pt x="4432" y="2112"/>
                    <a:pt x="4359" y="2021"/>
                    <a:pt x="4292" y="1923"/>
                  </a:cubicBezTo>
                  <a:cubicBezTo>
                    <a:pt x="4061" y="1597"/>
                    <a:pt x="3966" y="1034"/>
                    <a:pt x="4015" y="887"/>
                  </a:cubicBezTo>
                  <a:cubicBezTo>
                    <a:pt x="4022" y="855"/>
                    <a:pt x="4043" y="831"/>
                    <a:pt x="4075" y="820"/>
                  </a:cubicBezTo>
                  <a:cubicBezTo>
                    <a:pt x="4084" y="817"/>
                    <a:pt x="4093" y="816"/>
                    <a:pt x="4102" y="816"/>
                  </a:cubicBezTo>
                  <a:cubicBezTo>
                    <a:pt x="4191" y="816"/>
                    <a:pt x="4266" y="964"/>
                    <a:pt x="4453" y="1412"/>
                  </a:cubicBezTo>
                  <a:cubicBezTo>
                    <a:pt x="4481" y="1471"/>
                    <a:pt x="4502" y="1524"/>
                    <a:pt x="4520" y="1559"/>
                  </a:cubicBezTo>
                  <a:cubicBezTo>
                    <a:pt x="4670" y="1895"/>
                    <a:pt x="4898" y="2241"/>
                    <a:pt x="5010" y="2241"/>
                  </a:cubicBezTo>
                  <a:cubicBezTo>
                    <a:pt x="5052" y="2241"/>
                    <a:pt x="5118" y="2077"/>
                    <a:pt x="5192" y="1751"/>
                  </a:cubicBezTo>
                  <a:cubicBezTo>
                    <a:pt x="5237" y="1559"/>
                    <a:pt x="5255" y="1496"/>
                    <a:pt x="5300" y="1471"/>
                  </a:cubicBezTo>
                  <a:lnTo>
                    <a:pt x="5314" y="1387"/>
                  </a:lnTo>
                  <a:lnTo>
                    <a:pt x="5314" y="1384"/>
                  </a:lnTo>
                  <a:lnTo>
                    <a:pt x="5349" y="1279"/>
                  </a:lnTo>
                  <a:lnTo>
                    <a:pt x="5367" y="1230"/>
                  </a:lnTo>
                  <a:lnTo>
                    <a:pt x="5384" y="1188"/>
                  </a:lnTo>
                  <a:lnTo>
                    <a:pt x="5045" y="354"/>
                  </a:lnTo>
                  <a:cubicBezTo>
                    <a:pt x="5018" y="381"/>
                    <a:pt x="4986" y="390"/>
                    <a:pt x="4948" y="390"/>
                  </a:cubicBezTo>
                  <a:cubicBezTo>
                    <a:pt x="4905" y="390"/>
                    <a:pt x="4854" y="378"/>
                    <a:pt x="4796" y="365"/>
                  </a:cubicBezTo>
                  <a:cubicBezTo>
                    <a:pt x="4722" y="346"/>
                    <a:pt x="4636" y="327"/>
                    <a:pt x="4550" y="327"/>
                  </a:cubicBezTo>
                  <a:cubicBezTo>
                    <a:pt x="4510" y="327"/>
                    <a:pt x="4471" y="331"/>
                    <a:pt x="4432" y="340"/>
                  </a:cubicBezTo>
                  <a:cubicBezTo>
                    <a:pt x="4370" y="357"/>
                    <a:pt x="4310" y="364"/>
                    <a:pt x="4253" y="364"/>
                  </a:cubicBezTo>
                  <a:cubicBezTo>
                    <a:pt x="4049" y="364"/>
                    <a:pt x="3873" y="275"/>
                    <a:pt x="3700" y="190"/>
                  </a:cubicBezTo>
                  <a:cubicBezTo>
                    <a:pt x="3648" y="164"/>
                    <a:pt x="3567" y="152"/>
                    <a:pt x="3471" y="152"/>
                  </a:cubicBezTo>
                  <a:cubicBezTo>
                    <a:pt x="3160" y="152"/>
                    <a:pt x="2702" y="269"/>
                    <a:pt x="2643" y="354"/>
                  </a:cubicBezTo>
                  <a:cubicBezTo>
                    <a:pt x="2571" y="462"/>
                    <a:pt x="2440" y="505"/>
                    <a:pt x="2296" y="505"/>
                  </a:cubicBezTo>
                  <a:cubicBezTo>
                    <a:pt x="2182" y="505"/>
                    <a:pt x="2060" y="478"/>
                    <a:pt x="1950" y="435"/>
                  </a:cubicBezTo>
                  <a:lnTo>
                    <a:pt x="1873" y="403"/>
                  </a:lnTo>
                  <a:cubicBezTo>
                    <a:pt x="1642" y="309"/>
                    <a:pt x="1355" y="190"/>
                    <a:pt x="966" y="155"/>
                  </a:cubicBezTo>
                  <a:cubicBezTo>
                    <a:pt x="494" y="113"/>
                    <a:pt x="280" y="53"/>
                    <a:pt x="17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72" name="Google Shape;3972;p71"/>
            <p:cNvSpPr/>
            <p:nvPr/>
          </p:nvSpPr>
          <p:spPr>
            <a:xfrm>
              <a:off x="2231531" y="1797813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73" name="Google Shape;3973;p71"/>
            <p:cNvSpPr/>
            <p:nvPr/>
          </p:nvSpPr>
          <p:spPr>
            <a:xfrm>
              <a:off x="2115742" y="2027164"/>
              <a:ext cx="39035" cy="44263"/>
            </a:xfrm>
            <a:custGeom>
              <a:avLst/>
              <a:gdLst/>
              <a:ahLst/>
              <a:cxnLst/>
              <a:rect l="l" t="t" r="r" b="b"/>
              <a:pathLst>
                <a:path w="2875" h="3260" extrusionOk="0">
                  <a:moveTo>
                    <a:pt x="1446" y="0"/>
                  </a:moveTo>
                  <a:lnTo>
                    <a:pt x="1404" y="11"/>
                  </a:lnTo>
                  <a:lnTo>
                    <a:pt x="1404" y="25"/>
                  </a:lnTo>
                  <a:lnTo>
                    <a:pt x="1404" y="56"/>
                  </a:lnTo>
                  <a:lnTo>
                    <a:pt x="1404" y="95"/>
                  </a:lnTo>
                  <a:lnTo>
                    <a:pt x="1404" y="123"/>
                  </a:lnTo>
                  <a:lnTo>
                    <a:pt x="1404" y="161"/>
                  </a:lnTo>
                  <a:lnTo>
                    <a:pt x="1404" y="189"/>
                  </a:lnTo>
                  <a:lnTo>
                    <a:pt x="1404" y="228"/>
                  </a:lnTo>
                  <a:lnTo>
                    <a:pt x="1404" y="252"/>
                  </a:lnTo>
                  <a:lnTo>
                    <a:pt x="1404" y="287"/>
                  </a:lnTo>
                  <a:lnTo>
                    <a:pt x="1404" y="312"/>
                  </a:lnTo>
                  <a:lnTo>
                    <a:pt x="1404" y="347"/>
                  </a:lnTo>
                  <a:lnTo>
                    <a:pt x="1404" y="368"/>
                  </a:lnTo>
                  <a:lnTo>
                    <a:pt x="1404" y="403"/>
                  </a:lnTo>
                  <a:lnTo>
                    <a:pt x="1404" y="424"/>
                  </a:lnTo>
                  <a:lnTo>
                    <a:pt x="1404" y="452"/>
                  </a:lnTo>
                  <a:lnTo>
                    <a:pt x="1404" y="470"/>
                  </a:lnTo>
                  <a:lnTo>
                    <a:pt x="1404" y="498"/>
                  </a:lnTo>
                  <a:lnTo>
                    <a:pt x="1404" y="515"/>
                  </a:lnTo>
                  <a:lnTo>
                    <a:pt x="1404" y="540"/>
                  </a:lnTo>
                  <a:lnTo>
                    <a:pt x="1404" y="554"/>
                  </a:lnTo>
                  <a:lnTo>
                    <a:pt x="1404" y="578"/>
                  </a:lnTo>
                  <a:lnTo>
                    <a:pt x="1404" y="589"/>
                  </a:lnTo>
                  <a:lnTo>
                    <a:pt x="1404" y="610"/>
                  </a:lnTo>
                  <a:lnTo>
                    <a:pt x="1404" y="620"/>
                  </a:lnTo>
                  <a:lnTo>
                    <a:pt x="1404" y="638"/>
                  </a:lnTo>
                  <a:lnTo>
                    <a:pt x="1404" y="645"/>
                  </a:lnTo>
                  <a:lnTo>
                    <a:pt x="1404" y="655"/>
                  </a:lnTo>
                  <a:lnTo>
                    <a:pt x="1404" y="662"/>
                  </a:lnTo>
                  <a:lnTo>
                    <a:pt x="1404" y="669"/>
                  </a:lnTo>
                  <a:lnTo>
                    <a:pt x="1404" y="673"/>
                  </a:lnTo>
                  <a:lnTo>
                    <a:pt x="1404" y="680"/>
                  </a:lnTo>
                  <a:lnTo>
                    <a:pt x="1397" y="732"/>
                  </a:lnTo>
                  <a:lnTo>
                    <a:pt x="1345" y="736"/>
                  </a:lnTo>
                  <a:cubicBezTo>
                    <a:pt x="1320" y="736"/>
                    <a:pt x="732" y="771"/>
                    <a:pt x="596" y="771"/>
                  </a:cubicBezTo>
                  <a:lnTo>
                    <a:pt x="561" y="771"/>
                  </a:lnTo>
                  <a:cubicBezTo>
                    <a:pt x="543" y="771"/>
                    <a:pt x="512" y="774"/>
                    <a:pt x="470" y="781"/>
                  </a:cubicBezTo>
                  <a:lnTo>
                    <a:pt x="445" y="785"/>
                  </a:lnTo>
                  <a:lnTo>
                    <a:pt x="424" y="788"/>
                  </a:lnTo>
                  <a:lnTo>
                    <a:pt x="421" y="788"/>
                  </a:lnTo>
                  <a:lnTo>
                    <a:pt x="400" y="792"/>
                  </a:lnTo>
                  <a:lnTo>
                    <a:pt x="389" y="792"/>
                  </a:lnTo>
                  <a:cubicBezTo>
                    <a:pt x="365" y="823"/>
                    <a:pt x="340" y="851"/>
                    <a:pt x="316" y="879"/>
                  </a:cubicBezTo>
                  <a:cubicBezTo>
                    <a:pt x="337" y="900"/>
                    <a:pt x="361" y="921"/>
                    <a:pt x="386" y="939"/>
                  </a:cubicBezTo>
                  <a:cubicBezTo>
                    <a:pt x="445" y="988"/>
                    <a:pt x="505" y="1033"/>
                    <a:pt x="529" y="1096"/>
                  </a:cubicBezTo>
                  <a:cubicBezTo>
                    <a:pt x="540" y="1124"/>
                    <a:pt x="540" y="1152"/>
                    <a:pt x="526" y="1180"/>
                  </a:cubicBezTo>
                  <a:cubicBezTo>
                    <a:pt x="498" y="1233"/>
                    <a:pt x="435" y="1254"/>
                    <a:pt x="365" y="1271"/>
                  </a:cubicBezTo>
                  <a:cubicBezTo>
                    <a:pt x="309" y="1289"/>
                    <a:pt x="232" y="1313"/>
                    <a:pt x="235" y="1345"/>
                  </a:cubicBezTo>
                  <a:cubicBezTo>
                    <a:pt x="242" y="1481"/>
                    <a:pt x="162" y="1614"/>
                    <a:pt x="0" y="1737"/>
                  </a:cubicBezTo>
                  <a:cubicBezTo>
                    <a:pt x="11" y="1782"/>
                    <a:pt x="92" y="1880"/>
                    <a:pt x="137" y="1936"/>
                  </a:cubicBezTo>
                  <a:cubicBezTo>
                    <a:pt x="225" y="2041"/>
                    <a:pt x="277" y="2111"/>
                    <a:pt x="281" y="2174"/>
                  </a:cubicBezTo>
                  <a:cubicBezTo>
                    <a:pt x="288" y="2255"/>
                    <a:pt x="361" y="2342"/>
                    <a:pt x="659" y="2633"/>
                  </a:cubicBezTo>
                  <a:cubicBezTo>
                    <a:pt x="753" y="2721"/>
                    <a:pt x="834" y="2826"/>
                    <a:pt x="890" y="2945"/>
                  </a:cubicBezTo>
                  <a:cubicBezTo>
                    <a:pt x="949" y="3067"/>
                    <a:pt x="1037" y="3172"/>
                    <a:pt x="1142" y="3260"/>
                  </a:cubicBezTo>
                  <a:lnTo>
                    <a:pt x="1156" y="3246"/>
                  </a:lnTo>
                  <a:lnTo>
                    <a:pt x="1166" y="3235"/>
                  </a:lnTo>
                  <a:cubicBezTo>
                    <a:pt x="1177" y="3225"/>
                    <a:pt x="1184" y="3218"/>
                    <a:pt x="1194" y="3211"/>
                  </a:cubicBezTo>
                  <a:lnTo>
                    <a:pt x="1201" y="3204"/>
                  </a:lnTo>
                  <a:cubicBezTo>
                    <a:pt x="1212" y="3197"/>
                    <a:pt x="1222" y="3186"/>
                    <a:pt x="1236" y="3179"/>
                  </a:cubicBezTo>
                  <a:lnTo>
                    <a:pt x="1247" y="3176"/>
                  </a:lnTo>
                  <a:cubicBezTo>
                    <a:pt x="1254" y="3169"/>
                    <a:pt x="1264" y="3165"/>
                    <a:pt x="1275" y="3162"/>
                  </a:cubicBezTo>
                  <a:lnTo>
                    <a:pt x="1289" y="3155"/>
                  </a:lnTo>
                  <a:lnTo>
                    <a:pt x="1313" y="3144"/>
                  </a:lnTo>
                  <a:lnTo>
                    <a:pt x="1327" y="3141"/>
                  </a:lnTo>
                  <a:cubicBezTo>
                    <a:pt x="1338" y="3141"/>
                    <a:pt x="1348" y="3137"/>
                    <a:pt x="1359" y="3137"/>
                  </a:cubicBezTo>
                  <a:lnTo>
                    <a:pt x="1373" y="3137"/>
                  </a:lnTo>
                  <a:cubicBezTo>
                    <a:pt x="1387" y="3134"/>
                    <a:pt x="1401" y="3134"/>
                    <a:pt x="1415" y="3134"/>
                  </a:cubicBezTo>
                  <a:cubicBezTo>
                    <a:pt x="1502" y="3134"/>
                    <a:pt x="1516" y="3113"/>
                    <a:pt x="1520" y="3113"/>
                  </a:cubicBezTo>
                  <a:cubicBezTo>
                    <a:pt x="1537" y="3081"/>
                    <a:pt x="1492" y="2966"/>
                    <a:pt x="1457" y="2871"/>
                  </a:cubicBezTo>
                  <a:cubicBezTo>
                    <a:pt x="1443" y="2843"/>
                    <a:pt x="1432" y="2812"/>
                    <a:pt x="1422" y="2784"/>
                  </a:cubicBezTo>
                  <a:cubicBezTo>
                    <a:pt x="1383" y="2686"/>
                    <a:pt x="1387" y="2609"/>
                    <a:pt x="1425" y="2549"/>
                  </a:cubicBezTo>
                  <a:cubicBezTo>
                    <a:pt x="1484" y="2470"/>
                    <a:pt x="1602" y="2457"/>
                    <a:pt x="1711" y="2457"/>
                  </a:cubicBezTo>
                  <a:cubicBezTo>
                    <a:pt x="1732" y="2457"/>
                    <a:pt x="1752" y="2457"/>
                    <a:pt x="1772" y="2458"/>
                  </a:cubicBezTo>
                  <a:lnTo>
                    <a:pt x="1821" y="2458"/>
                  </a:lnTo>
                  <a:cubicBezTo>
                    <a:pt x="1852" y="2458"/>
                    <a:pt x="1863" y="2434"/>
                    <a:pt x="1891" y="2342"/>
                  </a:cubicBezTo>
                  <a:cubicBezTo>
                    <a:pt x="1912" y="2265"/>
                    <a:pt x="1943" y="2153"/>
                    <a:pt x="2059" y="2153"/>
                  </a:cubicBezTo>
                  <a:cubicBezTo>
                    <a:pt x="2164" y="2153"/>
                    <a:pt x="2217" y="2265"/>
                    <a:pt x="2266" y="2363"/>
                  </a:cubicBezTo>
                  <a:cubicBezTo>
                    <a:pt x="2283" y="2405"/>
                    <a:pt x="2325" y="2490"/>
                    <a:pt x="2346" y="2493"/>
                  </a:cubicBezTo>
                  <a:cubicBezTo>
                    <a:pt x="2365" y="2489"/>
                    <a:pt x="2385" y="2488"/>
                    <a:pt x="2404" y="2488"/>
                  </a:cubicBezTo>
                  <a:cubicBezTo>
                    <a:pt x="2460" y="2488"/>
                    <a:pt x="2518" y="2502"/>
                    <a:pt x="2570" y="2528"/>
                  </a:cubicBezTo>
                  <a:cubicBezTo>
                    <a:pt x="2614" y="2550"/>
                    <a:pt x="2661" y="2563"/>
                    <a:pt x="2711" y="2563"/>
                  </a:cubicBezTo>
                  <a:cubicBezTo>
                    <a:pt x="2726" y="2563"/>
                    <a:pt x="2741" y="2562"/>
                    <a:pt x="2756" y="2560"/>
                  </a:cubicBezTo>
                  <a:cubicBezTo>
                    <a:pt x="2871" y="2539"/>
                    <a:pt x="2871" y="2188"/>
                    <a:pt x="2871" y="1982"/>
                  </a:cubicBezTo>
                  <a:lnTo>
                    <a:pt x="2871" y="1866"/>
                  </a:lnTo>
                  <a:cubicBezTo>
                    <a:pt x="2875" y="1646"/>
                    <a:pt x="2871" y="1527"/>
                    <a:pt x="2766" y="1464"/>
                  </a:cubicBezTo>
                  <a:cubicBezTo>
                    <a:pt x="2647" y="1394"/>
                    <a:pt x="2525" y="1250"/>
                    <a:pt x="2532" y="1107"/>
                  </a:cubicBezTo>
                  <a:cubicBezTo>
                    <a:pt x="2535" y="1019"/>
                    <a:pt x="2588" y="942"/>
                    <a:pt x="2668" y="911"/>
                  </a:cubicBezTo>
                  <a:cubicBezTo>
                    <a:pt x="2749" y="869"/>
                    <a:pt x="2801" y="809"/>
                    <a:pt x="2808" y="743"/>
                  </a:cubicBezTo>
                  <a:cubicBezTo>
                    <a:pt x="2812" y="680"/>
                    <a:pt x="2780" y="617"/>
                    <a:pt x="2724" y="582"/>
                  </a:cubicBezTo>
                  <a:cubicBezTo>
                    <a:pt x="2702" y="563"/>
                    <a:pt x="2672" y="556"/>
                    <a:pt x="2637" y="556"/>
                  </a:cubicBezTo>
                  <a:cubicBezTo>
                    <a:pt x="2571" y="556"/>
                    <a:pt x="2489" y="581"/>
                    <a:pt x="2423" y="599"/>
                  </a:cubicBezTo>
                  <a:cubicBezTo>
                    <a:pt x="2363" y="618"/>
                    <a:pt x="2312" y="634"/>
                    <a:pt x="2269" y="634"/>
                  </a:cubicBezTo>
                  <a:cubicBezTo>
                    <a:pt x="2242" y="634"/>
                    <a:pt x="2219" y="628"/>
                    <a:pt x="2199" y="613"/>
                  </a:cubicBezTo>
                  <a:cubicBezTo>
                    <a:pt x="2171" y="592"/>
                    <a:pt x="2157" y="561"/>
                    <a:pt x="2161" y="529"/>
                  </a:cubicBezTo>
                  <a:lnTo>
                    <a:pt x="2161" y="512"/>
                  </a:lnTo>
                  <a:lnTo>
                    <a:pt x="2161" y="505"/>
                  </a:lnTo>
                  <a:lnTo>
                    <a:pt x="2161" y="491"/>
                  </a:lnTo>
                  <a:lnTo>
                    <a:pt x="2161" y="484"/>
                  </a:lnTo>
                  <a:lnTo>
                    <a:pt x="2161" y="470"/>
                  </a:lnTo>
                  <a:lnTo>
                    <a:pt x="2161" y="459"/>
                  </a:lnTo>
                  <a:lnTo>
                    <a:pt x="2161" y="442"/>
                  </a:lnTo>
                  <a:lnTo>
                    <a:pt x="2161" y="431"/>
                  </a:lnTo>
                  <a:lnTo>
                    <a:pt x="2161" y="410"/>
                  </a:lnTo>
                  <a:lnTo>
                    <a:pt x="2161" y="400"/>
                  </a:lnTo>
                  <a:lnTo>
                    <a:pt x="2161" y="375"/>
                  </a:lnTo>
                  <a:lnTo>
                    <a:pt x="2161" y="365"/>
                  </a:lnTo>
                  <a:lnTo>
                    <a:pt x="2161" y="340"/>
                  </a:lnTo>
                  <a:lnTo>
                    <a:pt x="2161" y="333"/>
                  </a:lnTo>
                  <a:cubicBezTo>
                    <a:pt x="2168" y="280"/>
                    <a:pt x="2171" y="228"/>
                    <a:pt x="2178" y="172"/>
                  </a:cubicBezTo>
                  <a:lnTo>
                    <a:pt x="2178" y="165"/>
                  </a:lnTo>
                  <a:lnTo>
                    <a:pt x="2185" y="130"/>
                  </a:lnTo>
                  <a:lnTo>
                    <a:pt x="2185" y="123"/>
                  </a:lnTo>
                  <a:lnTo>
                    <a:pt x="2189" y="88"/>
                  </a:lnTo>
                  <a:lnTo>
                    <a:pt x="2189" y="77"/>
                  </a:lnTo>
                  <a:lnTo>
                    <a:pt x="2192" y="46"/>
                  </a:lnTo>
                  <a:lnTo>
                    <a:pt x="2192" y="35"/>
                  </a:lnTo>
                  <a:lnTo>
                    <a:pt x="2192" y="28"/>
                  </a:lnTo>
                  <a:cubicBezTo>
                    <a:pt x="1856" y="21"/>
                    <a:pt x="1534" y="4"/>
                    <a:pt x="14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74" name="Google Shape;3974;p71"/>
            <p:cNvSpPr/>
            <p:nvPr/>
          </p:nvSpPr>
          <p:spPr>
            <a:xfrm>
              <a:off x="2135375" y="2027164"/>
              <a:ext cx="9952" cy="434"/>
            </a:xfrm>
            <a:custGeom>
              <a:avLst/>
              <a:gdLst/>
              <a:ahLst/>
              <a:cxnLst/>
              <a:rect l="l" t="t" r="r" b="b"/>
              <a:pathLst>
                <a:path w="733" h="32" extrusionOk="0">
                  <a:moveTo>
                    <a:pt x="0" y="0"/>
                  </a:moveTo>
                  <a:cubicBezTo>
                    <a:pt x="63" y="4"/>
                    <a:pt x="399" y="21"/>
                    <a:pt x="732" y="32"/>
                  </a:cubicBezTo>
                  <a:cubicBezTo>
                    <a:pt x="410" y="21"/>
                    <a:pt x="88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75" name="Google Shape;3975;p71"/>
            <p:cNvSpPr/>
            <p:nvPr/>
          </p:nvSpPr>
          <p:spPr>
            <a:xfrm>
              <a:off x="2119218" y="2027924"/>
              <a:ext cx="13605" cy="8147"/>
            </a:xfrm>
            <a:custGeom>
              <a:avLst/>
              <a:gdLst/>
              <a:ahLst/>
              <a:cxnLst/>
              <a:rect l="l" t="t" r="r" b="b"/>
              <a:pathLst>
                <a:path w="1002" h="600" extrusionOk="0">
                  <a:moveTo>
                    <a:pt x="1001" y="0"/>
                  </a:moveTo>
                  <a:lnTo>
                    <a:pt x="945" y="18"/>
                  </a:lnTo>
                  <a:lnTo>
                    <a:pt x="945" y="18"/>
                  </a:lnTo>
                  <a:lnTo>
                    <a:pt x="956" y="11"/>
                  </a:lnTo>
                  <a:lnTo>
                    <a:pt x="287" y="11"/>
                  </a:lnTo>
                  <a:cubicBezTo>
                    <a:pt x="305" y="70"/>
                    <a:pt x="301" y="133"/>
                    <a:pt x="284" y="189"/>
                  </a:cubicBezTo>
                  <a:cubicBezTo>
                    <a:pt x="252" y="280"/>
                    <a:pt x="175" y="351"/>
                    <a:pt x="84" y="379"/>
                  </a:cubicBezTo>
                  <a:cubicBezTo>
                    <a:pt x="18" y="403"/>
                    <a:pt x="0" y="438"/>
                    <a:pt x="4" y="452"/>
                  </a:cubicBezTo>
                  <a:cubicBezTo>
                    <a:pt x="4" y="466"/>
                    <a:pt x="21" y="470"/>
                    <a:pt x="42" y="470"/>
                  </a:cubicBezTo>
                  <a:cubicBezTo>
                    <a:pt x="88" y="470"/>
                    <a:pt x="130" y="494"/>
                    <a:pt x="151" y="533"/>
                  </a:cubicBezTo>
                  <a:cubicBezTo>
                    <a:pt x="161" y="554"/>
                    <a:pt x="165" y="575"/>
                    <a:pt x="161" y="599"/>
                  </a:cubicBezTo>
                  <a:lnTo>
                    <a:pt x="168" y="599"/>
                  </a:lnTo>
                  <a:lnTo>
                    <a:pt x="196" y="592"/>
                  </a:lnTo>
                  <a:lnTo>
                    <a:pt x="200" y="592"/>
                  </a:lnTo>
                  <a:lnTo>
                    <a:pt x="224" y="589"/>
                  </a:lnTo>
                  <a:lnTo>
                    <a:pt x="312" y="589"/>
                  </a:lnTo>
                  <a:cubicBezTo>
                    <a:pt x="417" y="589"/>
                    <a:pt x="844" y="564"/>
                    <a:pt x="994" y="557"/>
                  </a:cubicBezTo>
                  <a:lnTo>
                    <a:pt x="998" y="536"/>
                  </a:lnTo>
                  <a:lnTo>
                    <a:pt x="1001" y="515"/>
                  </a:lnTo>
                  <a:lnTo>
                    <a:pt x="1001" y="512"/>
                  </a:lnTo>
                  <a:lnTo>
                    <a:pt x="1001" y="487"/>
                  </a:lnTo>
                  <a:lnTo>
                    <a:pt x="1001" y="480"/>
                  </a:lnTo>
                  <a:lnTo>
                    <a:pt x="1001" y="459"/>
                  </a:lnTo>
                  <a:lnTo>
                    <a:pt x="1001" y="452"/>
                  </a:lnTo>
                  <a:lnTo>
                    <a:pt x="1001" y="428"/>
                  </a:lnTo>
                  <a:lnTo>
                    <a:pt x="1001" y="417"/>
                  </a:lnTo>
                  <a:lnTo>
                    <a:pt x="1001" y="396"/>
                  </a:lnTo>
                  <a:lnTo>
                    <a:pt x="1001" y="382"/>
                  </a:lnTo>
                  <a:lnTo>
                    <a:pt x="1001" y="358"/>
                  </a:lnTo>
                  <a:lnTo>
                    <a:pt x="1001" y="344"/>
                  </a:lnTo>
                  <a:lnTo>
                    <a:pt x="1001" y="319"/>
                  </a:lnTo>
                  <a:lnTo>
                    <a:pt x="1001" y="305"/>
                  </a:lnTo>
                  <a:lnTo>
                    <a:pt x="1001" y="280"/>
                  </a:lnTo>
                  <a:lnTo>
                    <a:pt x="1001" y="263"/>
                  </a:lnTo>
                  <a:lnTo>
                    <a:pt x="1001" y="224"/>
                  </a:lnTo>
                  <a:lnTo>
                    <a:pt x="1001" y="203"/>
                  </a:lnTo>
                  <a:lnTo>
                    <a:pt x="1001" y="179"/>
                  </a:lnTo>
                  <a:lnTo>
                    <a:pt x="1001" y="154"/>
                  </a:lnTo>
                  <a:lnTo>
                    <a:pt x="1001" y="133"/>
                  </a:lnTo>
                  <a:lnTo>
                    <a:pt x="1001" y="109"/>
                  </a:lnTo>
                  <a:lnTo>
                    <a:pt x="1001" y="88"/>
                  </a:lnTo>
                  <a:lnTo>
                    <a:pt x="1001" y="60"/>
                  </a:lnTo>
                  <a:lnTo>
                    <a:pt x="1001" y="39"/>
                  </a:lnTo>
                  <a:lnTo>
                    <a:pt x="1001" y="11"/>
                  </a:lnTo>
                  <a:lnTo>
                    <a:pt x="100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76" name="Google Shape;3976;p71"/>
            <p:cNvSpPr/>
            <p:nvPr/>
          </p:nvSpPr>
          <p:spPr>
            <a:xfrm>
              <a:off x="2132184" y="2028019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0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77" name="Google Shape;3977;p71"/>
            <p:cNvSpPr/>
            <p:nvPr/>
          </p:nvSpPr>
          <p:spPr>
            <a:xfrm>
              <a:off x="2133040" y="2031576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ubicBezTo>
                    <a:pt x="1" y="18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78" name="Google Shape;3978;p71"/>
            <p:cNvSpPr/>
            <p:nvPr/>
          </p:nvSpPr>
          <p:spPr>
            <a:xfrm>
              <a:off x="2133040" y="202787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"/>
                  </a:ln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79" name="Google Shape;3979;p71"/>
            <p:cNvSpPr/>
            <p:nvPr/>
          </p:nvSpPr>
          <p:spPr>
            <a:xfrm>
              <a:off x="2133094" y="203024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80" name="Google Shape;3980;p71"/>
            <p:cNvSpPr/>
            <p:nvPr/>
          </p:nvSpPr>
          <p:spPr>
            <a:xfrm>
              <a:off x="2133094" y="202834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81" name="Google Shape;3981;p71"/>
            <p:cNvSpPr/>
            <p:nvPr/>
          </p:nvSpPr>
          <p:spPr>
            <a:xfrm>
              <a:off x="2133094" y="2029010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82" name="Google Shape;3982;p71"/>
            <p:cNvSpPr/>
            <p:nvPr/>
          </p:nvSpPr>
          <p:spPr>
            <a:xfrm>
              <a:off x="2133094" y="2030816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0" y="1"/>
                  </a:moveTo>
                  <a:lnTo>
                    <a:pt x="0" y="43"/>
                  </a:lnTo>
                  <a:cubicBezTo>
                    <a:pt x="0" y="29"/>
                    <a:pt x="0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83" name="Google Shape;3983;p71"/>
            <p:cNvSpPr/>
            <p:nvPr/>
          </p:nvSpPr>
          <p:spPr>
            <a:xfrm>
              <a:off x="2133094" y="202963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84" name="Google Shape;3984;p71"/>
            <p:cNvSpPr/>
            <p:nvPr/>
          </p:nvSpPr>
          <p:spPr>
            <a:xfrm>
              <a:off x="2133040" y="2032160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0"/>
                  </a:moveTo>
                  <a:lnTo>
                    <a:pt x="1" y="25"/>
                  </a:ln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85" name="Google Shape;3985;p71"/>
            <p:cNvSpPr/>
            <p:nvPr/>
          </p:nvSpPr>
          <p:spPr>
            <a:xfrm>
              <a:off x="2132809" y="2034767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4" y="1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86" name="Google Shape;3986;p71"/>
            <p:cNvSpPr/>
            <p:nvPr/>
          </p:nvSpPr>
          <p:spPr>
            <a:xfrm>
              <a:off x="2132809" y="203510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87" name="Google Shape;3987;p71"/>
            <p:cNvSpPr/>
            <p:nvPr/>
          </p:nvSpPr>
          <p:spPr>
            <a:xfrm>
              <a:off x="2122680" y="203586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88" name="Google Shape;3988;p71"/>
            <p:cNvSpPr/>
            <p:nvPr/>
          </p:nvSpPr>
          <p:spPr>
            <a:xfrm>
              <a:off x="2132904" y="203444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89" name="Google Shape;3989;p71"/>
            <p:cNvSpPr/>
            <p:nvPr/>
          </p:nvSpPr>
          <p:spPr>
            <a:xfrm>
              <a:off x="2132904" y="203406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90" name="Google Shape;3990;p71"/>
            <p:cNvSpPr/>
            <p:nvPr/>
          </p:nvSpPr>
          <p:spPr>
            <a:xfrm>
              <a:off x="2123400" y="203581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91" name="Google Shape;3991;p71"/>
            <p:cNvSpPr/>
            <p:nvPr/>
          </p:nvSpPr>
          <p:spPr>
            <a:xfrm>
              <a:off x="2123495" y="203581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92" name="Google Shape;3992;p71"/>
            <p:cNvSpPr/>
            <p:nvPr/>
          </p:nvSpPr>
          <p:spPr>
            <a:xfrm>
              <a:off x="2122925" y="203581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93" name="Google Shape;3993;p71"/>
            <p:cNvSpPr/>
            <p:nvPr/>
          </p:nvSpPr>
          <p:spPr>
            <a:xfrm>
              <a:off x="2123115" y="203581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94" name="Google Shape;3994;p71"/>
            <p:cNvSpPr/>
            <p:nvPr/>
          </p:nvSpPr>
          <p:spPr>
            <a:xfrm>
              <a:off x="2132999" y="2032676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1"/>
                  </a:moveTo>
                  <a:lnTo>
                    <a:pt x="0" y="25"/>
                  </a:lnTo>
                  <a:cubicBezTo>
                    <a:pt x="0" y="18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95" name="Google Shape;3995;p71"/>
            <p:cNvSpPr/>
            <p:nvPr/>
          </p:nvSpPr>
          <p:spPr>
            <a:xfrm>
              <a:off x="2121974" y="2035908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96" name="Google Shape;3996;p71"/>
            <p:cNvSpPr/>
            <p:nvPr/>
          </p:nvSpPr>
          <p:spPr>
            <a:xfrm>
              <a:off x="2132945" y="203362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97" name="Google Shape;3997;p71"/>
            <p:cNvSpPr/>
            <p:nvPr/>
          </p:nvSpPr>
          <p:spPr>
            <a:xfrm>
              <a:off x="2121499" y="2035962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28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98" name="Google Shape;3998;p71"/>
            <p:cNvSpPr/>
            <p:nvPr/>
          </p:nvSpPr>
          <p:spPr>
            <a:xfrm>
              <a:off x="2132945" y="2033151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1"/>
                  </a:moveTo>
                  <a:cubicBezTo>
                    <a:pt x="4" y="8"/>
                    <a:pt x="1" y="18"/>
                    <a:pt x="4" y="25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99" name="Google Shape;3999;p71"/>
            <p:cNvSpPr/>
            <p:nvPr/>
          </p:nvSpPr>
          <p:spPr>
            <a:xfrm>
              <a:off x="2122354" y="2035867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1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00" name="Google Shape;4000;p71"/>
            <p:cNvSpPr/>
            <p:nvPr/>
          </p:nvSpPr>
          <p:spPr>
            <a:xfrm>
              <a:off x="2132279" y="2016560"/>
              <a:ext cx="49884" cy="63380"/>
            </a:xfrm>
            <a:custGeom>
              <a:avLst/>
              <a:gdLst/>
              <a:ahLst/>
              <a:cxnLst/>
              <a:rect l="l" t="t" r="r" b="b"/>
              <a:pathLst>
                <a:path w="3674" h="4668" extrusionOk="0">
                  <a:moveTo>
                    <a:pt x="3260" y="1"/>
                  </a:moveTo>
                  <a:lnTo>
                    <a:pt x="3036" y="71"/>
                  </a:lnTo>
                  <a:lnTo>
                    <a:pt x="2784" y="127"/>
                  </a:lnTo>
                  <a:cubicBezTo>
                    <a:pt x="2791" y="267"/>
                    <a:pt x="2749" y="407"/>
                    <a:pt x="2665" y="519"/>
                  </a:cubicBezTo>
                  <a:cubicBezTo>
                    <a:pt x="2658" y="533"/>
                    <a:pt x="2651" y="543"/>
                    <a:pt x="2644" y="554"/>
                  </a:cubicBezTo>
                  <a:lnTo>
                    <a:pt x="2637" y="564"/>
                  </a:lnTo>
                  <a:cubicBezTo>
                    <a:pt x="2546" y="722"/>
                    <a:pt x="2514" y="981"/>
                    <a:pt x="2511" y="1019"/>
                  </a:cubicBezTo>
                  <a:lnTo>
                    <a:pt x="2511" y="1026"/>
                  </a:lnTo>
                  <a:lnTo>
                    <a:pt x="2504" y="1121"/>
                  </a:lnTo>
                  <a:lnTo>
                    <a:pt x="2416" y="1075"/>
                  </a:lnTo>
                  <a:cubicBezTo>
                    <a:pt x="2186" y="963"/>
                    <a:pt x="1828" y="811"/>
                    <a:pt x="1702" y="811"/>
                  </a:cubicBezTo>
                  <a:cubicBezTo>
                    <a:pt x="1694" y="811"/>
                    <a:pt x="1687" y="812"/>
                    <a:pt x="1681" y="813"/>
                  </a:cubicBezTo>
                  <a:cubicBezTo>
                    <a:pt x="1665" y="818"/>
                    <a:pt x="1628" y="826"/>
                    <a:pt x="1454" y="826"/>
                  </a:cubicBezTo>
                  <a:cubicBezTo>
                    <a:pt x="1401" y="826"/>
                    <a:pt x="1335" y="825"/>
                    <a:pt x="1254" y="823"/>
                  </a:cubicBezTo>
                  <a:lnTo>
                    <a:pt x="1219" y="823"/>
                  </a:lnTo>
                  <a:lnTo>
                    <a:pt x="1090" y="820"/>
                  </a:lnTo>
                  <a:cubicBezTo>
                    <a:pt x="1086" y="858"/>
                    <a:pt x="1079" y="897"/>
                    <a:pt x="1076" y="935"/>
                  </a:cubicBezTo>
                  <a:lnTo>
                    <a:pt x="1076" y="946"/>
                  </a:lnTo>
                  <a:lnTo>
                    <a:pt x="1069" y="1012"/>
                  </a:lnTo>
                  <a:lnTo>
                    <a:pt x="1069" y="1023"/>
                  </a:lnTo>
                  <a:lnTo>
                    <a:pt x="1062" y="1079"/>
                  </a:lnTo>
                  <a:lnTo>
                    <a:pt x="1062" y="1093"/>
                  </a:lnTo>
                  <a:lnTo>
                    <a:pt x="1058" y="1142"/>
                  </a:lnTo>
                  <a:lnTo>
                    <a:pt x="1058" y="1156"/>
                  </a:lnTo>
                  <a:cubicBezTo>
                    <a:pt x="1058" y="1170"/>
                    <a:pt x="1055" y="1184"/>
                    <a:pt x="1055" y="1195"/>
                  </a:cubicBezTo>
                  <a:lnTo>
                    <a:pt x="1055" y="1209"/>
                  </a:lnTo>
                  <a:cubicBezTo>
                    <a:pt x="1055" y="1219"/>
                    <a:pt x="1055" y="1233"/>
                    <a:pt x="1051" y="1244"/>
                  </a:cubicBezTo>
                  <a:lnTo>
                    <a:pt x="1051" y="1251"/>
                  </a:lnTo>
                  <a:cubicBezTo>
                    <a:pt x="1051" y="1265"/>
                    <a:pt x="1051" y="1275"/>
                    <a:pt x="1048" y="1286"/>
                  </a:cubicBezTo>
                  <a:cubicBezTo>
                    <a:pt x="1076" y="1282"/>
                    <a:pt x="1114" y="1268"/>
                    <a:pt x="1142" y="1261"/>
                  </a:cubicBezTo>
                  <a:cubicBezTo>
                    <a:pt x="1218" y="1239"/>
                    <a:pt x="1309" y="1211"/>
                    <a:pt x="1395" y="1211"/>
                  </a:cubicBezTo>
                  <a:cubicBezTo>
                    <a:pt x="1457" y="1211"/>
                    <a:pt x="1516" y="1225"/>
                    <a:pt x="1566" y="1265"/>
                  </a:cubicBezTo>
                  <a:cubicBezTo>
                    <a:pt x="1653" y="1328"/>
                    <a:pt x="1702" y="1433"/>
                    <a:pt x="1695" y="1545"/>
                  </a:cubicBezTo>
                  <a:cubicBezTo>
                    <a:pt x="1685" y="1653"/>
                    <a:pt x="1608" y="1751"/>
                    <a:pt x="1485" y="1814"/>
                  </a:cubicBezTo>
                  <a:cubicBezTo>
                    <a:pt x="1429" y="1842"/>
                    <a:pt x="1419" y="1877"/>
                    <a:pt x="1419" y="1902"/>
                  </a:cubicBezTo>
                  <a:cubicBezTo>
                    <a:pt x="1415" y="1975"/>
                    <a:pt x="1492" y="2080"/>
                    <a:pt x="1590" y="2140"/>
                  </a:cubicBezTo>
                  <a:cubicBezTo>
                    <a:pt x="1765" y="2245"/>
                    <a:pt x="1762" y="2437"/>
                    <a:pt x="1758" y="2658"/>
                  </a:cubicBezTo>
                  <a:lnTo>
                    <a:pt x="1758" y="2770"/>
                  </a:lnTo>
                  <a:cubicBezTo>
                    <a:pt x="1758" y="3081"/>
                    <a:pt x="1758" y="3432"/>
                    <a:pt x="1538" y="3477"/>
                  </a:cubicBezTo>
                  <a:cubicBezTo>
                    <a:pt x="1515" y="3481"/>
                    <a:pt x="1493" y="3482"/>
                    <a:pt x="1471" y="3482"/>
                  </a:cubicBezTo>
                  <a:cubicBezTo>
                    <a:pt x="1405" y="3482"/>
                    <a:pt x="1339" y="3467"/>
                    <a:pt x="1279" y="3439"/>
                  </a:cubicBezTo>
                  <a:cubicBezTo>
                    <a:pt x="1242" y="3419"/>
                    <a:pt x="1204" y="3408"/>
                    <a:pt x="1165" y="3408"/>
                  </a:cubicBezTo>
                  <a:cubicBezTo>
                    <a:pt x="1155" y="3408"/>
                    <a:pt x="1145" y="3409"/>
                    <a:pt x="1135" y="3411"/>
                  </a:cubicBezTo>
                  <a:cubicBezTo>
                    <a:pt x="1123" y="3413"/>
                    <a:pt x="1112" y="3415"/>
                    <a:pt x="1101" y="3415"/>
                  </a:cubicBezTo>
                  <a:cubicBezTo>
                    <a:pt x="1001" y="3415"/>
                    <a:pt x="948" y="3303"/>
                    <a:pt x="904" y="3211"/>
                  </a:cubicBezTo>
                  <a:cubicBezTo>
                    <a:pt x="883" y="3162"/>
                    <a:pt x="858" y="3116"/>
                    <a:pt x="823" y="3078"/>
                  </a:cubicBezTo>
                  <a:cubicBezTo>
                    <a:pt x="820" y="3074"/>
                    <a:pt x="816" y="3074"/>
                    <a:pt x="813" y="3074"/>
                  </a:cubicBezTo>
                  <a:cubicBezTo>
                    <a:pt x="799" y="3081"/>
                    <a:pt x="781" y="3137"/>
                    <a:pt x="774" y="3165"/>
                  </a:cubicBezTo>
                  <a:cubicBezTo>
                    <a:pt x="753" y="3250"/>
                    <a:pt x="718" y="3379"/>
                    <a:pt x="578" y="3379"/>
                  </a:cubicBezTo>
                  <a:lnTo>
                    <a:pt x="526" y="3379"/>
                  </a:lnTo>
                  <a:cubicBezTo>
                    <a:pt x="514" y="3379"/>
                    <a:pt x="501" y="3379"/>
                    <a:pt x="488" y="3379"/>
                  </a:cubicBezTo>
                  <a:cubicBezTo>
                    <a:pt x="409" y="3379"/>
                    <a:pt x="315" y="3382"/>
                    <a:pt x="291" y="3418"/>
                  </a:cubicBezTo>
                  <a:cubicBezTo>
                    <a:pt x="277" y="3435"/>
                    <a:pt x="281" y="3474"/>
                    <a:pt x="302" y="3526"/>
                  </a:cubicBezTo>
                  <a:cubicBezTo>
                    <a:pt x="312" y="3558"/>
                    <a:pt x="323" y="3586"/>
                    <a:pt x="333" y="3614"/>
                  </a:cubicBezTo>
                  <a:cubicBezTo>
                    <a:pt x="396" y="3775"/>
                    <a:pt x="442" y="3890"/>
                    <a:pt x="382" y="3978"/>
                  </a:cubicBezTo>
                  <a:cubicBezTo>
                    <a:pt x="337" y="4048"/>
                    <a:pt x="239" y="4055"/>
                    <a:pt x="172" y="4055"/>
                  </a:cubicBezTo>
                  <a:lnTo>
                    <a:pt x="134" y="4055"/>
                  </a:lnTo>
                  <a:lnTo>
                    <a:pt x="116" y="4058"/>
                  </a:lnTo>
                  <a:lnTo>
                    <a:pt x="109" y="4062"/>
                  </a:lnTo>
                  <a:lnTo>
                    <a:pt x="88" y="4069"/>
                  </a:lnTo>
                  <a:lnTo>
                    <a:pt x="81" y="4072"/>
                  </a:lnTo>
                  <a:cubicBezTo>
                    <a:pt x="74" y="4076"/>
                    <a:pt x="67" y="4079"/>
                    <a:pt x="57" y="4083"/>
                  </a:cubicBezTo>
                  <a:cubicBezTo>
                    <a:pt x="50" y="4086"/>
                    <a:pt x="43" y="4093"/>
                    <a:pt x="36" y="4097"/>
                  </a:cubicBezTo>
                  <a:lnTo>
                    <a:pt x="29" y="4104"/>
                  </a:lnTo>
                  <a:lnTo>
                    <a:pt x="15" y="4118"/>
                  </a:lnTo>
                  <a:lnTo>
                    <a:pt x="8" y="4125"/>
                  </a:lnTo>
                  <a:lnTo>
                    <a:pt x="1" y="4128"/>
                  </a:lnTo>
                  <a:lnTo>
                    <a:pt x="8" y="4135"/>
                  </a:lnTo>
                  <a:cubicBezTo>
                    <a:pt x="197" y="4279"/>
                    <a:pt x="351" y="4461"/>
                    <a:pt x="463" y="4667"/>
                  </a:cubicBezTo>
                  <a:lnTo>
                    <a:pt x="473" y="4660"/>
                  </a:lnTo>
                  <a:lnTo>
                    <a:pt x="505" y="4639"/>
                  </a:lnTo>
                  <a:lnTo>
                    <a:pt x="543" y="4615"/>
                  </a:lnTo>
                  <a:lnTo>
                    <a:pt x="575" y="4594"/>
                  </a:lnTo>
                  <a:lnTo>
                    <a:pt x="610" y="4573"/>
                  </a:lnTo>
                  <a:lnTo>
                    <a:pt x="638" y="4555"/>
                  </a:lnTo>
                  <a:lnTo>
                    <a:pt x="666" y="4538"/>
                  </a:lnTo>
                  <a:lnTo>
                    <a:pt x="694" y="4524"/>
                  </a:lnTo>
                  <a:lnTo>
                    <a:pt x="718" y="4510"/>
                  </a:lnTo>
                  <a:lnTo>
                    <a:pt x="743" y="4496"/>
                  </a:lnTo>
                  <a:lnTo>
                    <a:pt x="764" y="4485"/>
                  </a:lnTo>
                  <a:lnTo>
                    <a:pt x="785" y="4475"/>
                  </a:lnTo>
                  <a:lnTo>
                    <a:pt x="802" y="4464"/>
                  </a:lnTo>
                  <a:lnTo>
                    <a:pt x="820" y="4457"/>
                  </a:lnTo>
                  <a:lnTo>
                    <a:pt x="837" y="4450"/>
                  </a:lnTo>
                  <a:lnTo>
                    <a:pt x="851" y="4443"/>
                  </a:lnTo>
                  <a:lnTo>
                    <a:pt x="865" y="4440"/>
                  </a:lnTo>
                  <a:lnTo>
                    <a:pt x="880" y="4436"/>
                  </a:lnTo>
                  <a:lnTo>
                    <a:pt x="890" y="4433"/>
                  </a:lnTo>
                  <a:lnTo>
                    <a:pt x="901" y="4429"/>
                  </a:lnTo>
                  <a:lnTo>
                    <a:pt x="911" y="4426"/>
                  </a:lnTo>
                  <a:lnTo>
                    <a:pt x="971" y="4426"/>
                  </a:lnTo>
                  <a:cubicBezTo>
                    <a:pt x="1006" y="4440"/>
                    <a:pt x="1037" y="4461"/>
                    <a:pt x="1065" y="4485"/>
                  </a:cubicBezTo>
                  <a:cubicBezTo>
                    <a:pt x="1100" y="4511"/>
                    <a:pt x="1127" y="4531"/>
                    <a:pt x="1161" y="4531"/>
                  </a:cubicBezTo>
                  <a:cubicBezTo>
                    <a:pt x="1191" y="4531"/>
                    <a:pt x="1227" y="4515"/>
                    <a:pt x="1279" y="4471"/>
                  </a:cubicBezTo>
                  <a:cubicBezTo>
                    <a:pt x="1377" y="4390"/>
                    <a:pt x="1491" y="4345"/>
                    <a:pt x="1592" y="4345"/>
                  </a:cubicBezTo>
                  <a:cubicBezTo>
                    <a:pt x="1634" y="4345"/>
                    <a:pt x="1674" y="4353"/>
                    <a:pt x="1709" y="4370"/>
                  </a:cubicBezTo>
                  <a:cubicBezTo>
                    <a:pt x="1779" y="4405"/>
                    <a:pt x="1828" y="4478"/>
                    <a:pt x="1825" y="4555"/>
                  </a:cubicBezTo>
                  <a:lnTo>
                    <a:pt x="1825" y="4587"/>
                  </a:lnTo>
                  <a:cubicBezTo>
                    <a:pt x="1870" y="4555"/>
                    <a:pt x="1909" y="4517"/>
                    <a:pt x="1947" y="4475"/>
                  </a:cubicBezTo>
                  <a:cubicBezTo>
                    <a:pt x="2010" y="4415"/>
                    <a:pt x="2091" y="4380"/>
                    <a:pt x="2178" y="4373"/>
                  </a:cubicBezTo>
                  <a:cubicBezTo>
                    <a:pt x="2248" y="4366"/>
                    <a:pt x="2266" y="4363"/>
                    <a:pt x="2266" y="4219"/>
                  </a:cubicBezTo>
                  <a:cubicBezTo>
                    <a:pt x="2266" y="4037"/>
                    <a:pt x="2322" y="3988"/>
                    <a:pt x="2413" y="3964"/>
                  </a:cubicBezTo>
                  <a:cubicBezTo>
                    <a:pt x="2444" y="3957"/>
                    <a:pt x="2469" y="3953"/>
                    <a:pt x="2469" y="3813"/>
                  </a:cubicBezTo>
                  <a:cubicBezTo>
                    <a:pt x="2469" y="3589"/>
                    <a:pt x="2479" y="3365"/>
                    <a:pt x="2490" y="3186"/>
                  </a:cubicBezTo>
                  <a:lnTo>
                    <a:pt x="2493" y="3141"/>
                  </a:lnTo>
                  <a:cubicBezTo>
                    <a:pt x="2497" y="3043"/>
                    <a:pt x="2500" y="2955"/>
                    <a:pt x="2500" y="2899"/>
                  </a:cubicBezTo>
                  <a:cubicBezTo>
                    <a:pt x="2500" y="2794"/>
                    <a:pt x="2605" y="2710"/>
                    <a:pt x="2721" y="2616"/>
                  </a:cubicBezTo>
                  <a:cubicBezTo>
                    <a:pt x="2836" y="2521"/>
                    <a:pt x="2973" y="2409"/>
                    <a:pt x="2973" y="2290"/>
                  </a:cubicBezTo>
                  <a:cubicBezTo>
                    <a:pt x="2973" y="2147"/>
                    <a:pt x="3068" y="1954"/>
                    <a:pt x="3166" y="1748"/>
                  </a:cubicBezTo>
                  <a:cubicBezTo>
                    <a:pt x="3271" y="1531"/>
                    <a:pt x="3379" y="1303"/>
                    <a:pt x="3379" y="1142"/>
                  </a:cubicBezTo>
                  <a:cubicBezTo>
                    <a:pt x="3379" y="848"/>
                    <a:pt x="3456" y="736"/>
                    <a:pt x="3537" y="620"/>
                  </a:cubicBezTo>
                  <a:cubicBezTo>
                    <a:pt x="3554" y="592"/>
                    <a:pt x="3575" y="564"/>
                    <a:pt x="3593" y="533"/>
                  </a:cubicBezTo>
                  <a:cubicBezTo>
                    <a:pt x="3600" y="519"/>
                    <a:pt x="3607" y="505"/>
                    <a:pt x="3614" y="494"/>
                  </a:cubicBezTo>
                  <a:lnTo>
                    <a:pt x="3614" y="491"/>
                  </a:lnTo>
                  <a:cubicBezTo>
                    <a:pt x="3617" y="477"/>
                    <a:pt x="3624" y="463"/>
                    <a:pt x="3631" y="445"/>
                  </a:cubicBezTo>
                  <a:lnTo>
                    <a:pt x="3631" y="438"/>
                  </a:lnTo>
                  <a:cubicBezTo>
                    <a:pt x="3638" y="424"/>
                    <a:pt x="3642" y="407"/>
                    <a:pt x="3645" y="393"/>
                  </a:cubicBezTo>
                  <a:lnTo>
                    <a:pt x="3649" y="382"/>
                  </a:lnTo>
                  <a:cubicBezTo>
                    <a:pt x="3652" y="365"/>
                    <a:pt x="3659" y="347"/>
                    <a:pt x="3659" y="330"/>
                  </a:cubicBezTo>
                  <a:lnTo>
                    <a:pt x="3659" y="323"/>
                  </a:lnTo>
                  <a:cubicBezTo>
                    <a:pt x="3663" y="302"/>
                    <a:pt x="3666" y="284"/>
                    <a:pt x="3670" y="267"/>
                  </a:cubicBezTo>
                  <a:lnTo>
                    <a:pt x="3670" y="260"/>
                  </a:lnTo>
                  <a:cubicBezTo>
                    <a:pt x="3670" y="239"/>
                    <a:pt x="3673" y="218"/>
                    <a:pt x="3673" y="197"/>
                  </a:cubicBezTo>
                  <a:lnTo>
                    <a:pt x="3673" y="134"/>
                  </a:lnTo>
                  <a:lnTo>
                    <a:pt x="3673" y="127"/>
                  </a:lnTo>
                  <a:cubicBezTo>
                    <a:pt x="3673" y="106"/>
                    <a:pt x="3673" y="88"/>
                    <a:pt x="3670" y="67"/>
                  </a:cubicBezTo>
                  <a:lnTo>
                    <a:pt x="3670" y="60"/>
                  </a:lnTo>
                  <a:lnTo>
                    <a:pt x="326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01" name="Google Shape;4001;p71"/>
            <p:cNvSpPr/>
            <p:nvPr/>
          </p:nvSpPr>
          <p:spPr>
            <a:xfrm>
              <a:off x="2168070" y="2023593"/>
              <a:ext cx="394" cy="638"/>
            </a:xfrm>
            <a:custGeom>
              <a:avLst/>
              <a:gdLst/>
              <a:ahLst/>
              <a:cxnLst/>
              <a:rect l="l" t="t" r="r" b="b"/>
              <a:pathLst>
                <a:path w="29" h="47" extrusionOk="0">
                  <a:moveTo>
                    <a:pt x="29" y="1"/>
                  </a:moveTo>
                  <a:lnTo>
                    <a:pt x="29" y="1"/>
                  </a:lnTo>
                  <a:cubicBezTo>
                    <a:pt x="27" y="6"/>
                    <a:pt x="24" y="10"/>
                    <a:pt x="22" y="14"/>
                  </a:cubicBezTo>
                  <a:lnTo>
                    <a:pt x="22" y="14"/>
                  </a:lnTo>
                  <a:cubicBezTo>
                    <a:pt x="24" y="10"/>
                    <a:pt x="27" y="6"/>
                    <a:pt x="29" y="1"/>
                  </a:cubicBezTo>
                  <a:close/>
                  <a:moveTo>
                    <a:pt x="22" y="14"/>
                  </a:moveTo>
                  <a:lnTo>
                    <a:pt x="22" y="14"/>
                  </a:lnTo>
                  <a:cubicBezTo>
                    <a:pt x="21" y="16"/>
                    <a:pt x="20" y="17"/>
                    <a:pt x="18" y="18"/>
                  </a:cubicBezTo>
                  <a:lnTo>
                    <a:pt x="1" y="46"/>
                  </a:lnTo>
                  <a:lnTo>
                    <a:pt x="8" y="36"/>
                  </a:lnTo>
                  <a:cubicBezTo>
                    <a:pt x="13" y="29"/>
                    <a:pt x="17" y="22"/>
                    <a:pt x="22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02" name="Google Shape;4002;p71"/>
            <p:cNvSpPr/>
            <p:nvPr/>
          </p:nvSpPr>
          <p:spPr>
            <a:xfrm>
              <a:off x="2166359" y="2024217"/>
              <a:ext cx="1724" cy="6191"/>
            </a:xfrm>
            <a:custGeom>
              <a:avLst/>
              <a:gdLst/>
              <a:ahLst/>
              <a:cxnLst/>
              <a:rect l="l" t="t" r="r" b="b"/>
              <a:pathLst>
                <a:path w="127" h="456" extrusionOk="0">
                  <a:moveTo>
                    <a:pt x="127" y="0"/>
                  </a:moveTo>
                  <a:cubicBezTo>
                    <a:pt x="92" y="59"/>
                    <a:pt x="67" y="133"/>
                    <a:pt x="48" y="205"/>
                  </a:cubicBezTo>
                  <a:lnTo>
                    <a:pt x="48" y="205"/>
                  </a:lnTo>
                  <a:cubicBezTo>
                    <a:pt x="66" y="142"/>
                    <a:pt x="89" y="81"/>
                    <a:pt x="116" y="21"/>
                  </a:cubicBezTo>
                  <a:lnTo>
                    <a:pt x="127" y="0"/>
                  </a:lnTo>
                  <a:close/>
                  <a:moveTo>
                    <a:pt x="48" y="205"/>
                  </a:moveTo>
                  <a:cubicBezTo>
                    <a:pt x="25" y="286"/>
                    <a:pt x="9" y="370"/>
                    <a:pt x="1" y="455"/>
                  </a:cubicBezTo>
                  <a:cubicBezTo>
                    <a:pt x="5" y="432"/>
                    <a:pt x="18" y="322"/>
                    <a:pt x="48" y="20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03" name="Google Shape;4003;p71"/>
            <p:cNvSpPr/>
            <p:nvPr/>
          </p:nvSpPr>
          <p:spPr>
            <a:xfrm>
              <a:off x="2147065" y="2027639"/>
              <a:ext cx="1779" cy="54"/>
            </a:xfrm>
            <a:custGeom>
              <a:avLst/>
              <a:gdLst/>
              <a:ahLst/>
              <a:cxnLst/>
              <a:rect l="l" t="t" r="r" b="b"/>
              <a:pathLst>
                <a:path w="131" h="4" extrusionOk="0">
                  <a:moveTo>
                    <a:pt x="1" y="0"/>
                  </a:moveTo>
                  <a:lnTo>
                    <a:pt x="13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04" name="Google Shape;4004;p71"/>
            <p:cNvSpPr/>
            <p:nvPr/>
          </p:nvSpPr>
          <p:spPr>
            <a:xfrm>
              <a:off x="2149306" y="202773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05" name="Google Shape;4005;p71"/>
            <p:cNvSpPr/>
            <p:nvPr/>
          </p:nvSpPr>
          <p:spPr>
            <a:xfrm>
              <a:off x="2167934" y="2023837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28" y="0"/>
                  </a:moveTo>
                  <a:lnTo>
                    <a:pt x="18" y="17"/>
                  </a:lnTo>
                  <a:lnTo>
                    <a:pt x="18" y="17"/>
                  </a:lnTo>
                  <a:cubicBezTo>
                    <a:pt x="21" y="12"/>
                    <a:pt x="25" y="6"/>
                    <a:pt x="28" y="0"/>
                  </a:cubicBezTo>
                  <a:close/>
                  <a:moveTo>
                    <a:pt x="18" y="17"/>
                  </a:moveTo>
                  <a:cubicBezTo>
                    <a:pt x="16" y="20"/>
                    <a:pt x="15" y="22"/>
                    <a:pt x="13" y="25"/>
                  </a:cubicBezTo>
                  <a:lnTo>
                    <a:pt x="13" y="25"/>
                  </a:lnTo>
                  <a:lnTo>
                    <a:pt x="18" y="17"/>
                  </a:lnTo>
                  <a:close/>
                  <a:moveTo>
                    <a:pt x="13" y="25"/>
                  </a:moveTo>
                  <a:lnTo>
                    <a:pt x="11" y="28"/>
                  </a:lnTo>
                  <a:lnTo>
                    <a:pt x="10" y="29"/>
                  </a:lnTo>
                  <a:lnTo>
                    <a:pt x="10" y="29"/>
                  </a:lnTo>
                  <a:cubicBezTo>
                    <a:pt x="11" y="28"/>
                    <a:pt x="12" y="26"/>
                    <a:pt x="13" y="25"/>
                  </a:cubicBezTo>
                  <a:close/>
                  <a:moveTo>
                    <a:pt x="10" y="29"/>
                  </a:moveTo>
                  <a:cubicBezTo>
                    <a:pt x="7" y="36"/>
                    <a:pt x="3" y="42"/>
                    <a:pt x="0" y="49"/>
                  </a:cubicBezTo>
                  <a:lnTo>
                    <a:pt x="10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06" name="Google Shape;4006;p71"/>
            <p:cNvSpPr/>
            <p:nvPr/>
          </p:nvSpPr>
          <p:spPr>
            <a:xfrm>
              <a:off x="2132184" y="2072553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1" y="4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07" name="Google Shape;4007;p71"/>
            <p:cNvSpPr/>
            <p:nvPr/>
          </p:nvSpPr>
          <p:spPr>
            <a:xfrm>
              <a:off x="2146400" y="2033532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4" y="1"/>
                  </a:moveTo>
                  <a:lnTo>
                    <a:pt x="4" y="1"/>
                  </a:lnTo>
                  <a:cubicBezTo>
                    <a:pt x="1" y="15"/>
                    <a:pt x="1" y="25"/>
                    <a:pt x="1" y="36"/>
                  </a:cubicBezTo>
                  <a:cubicBezTo>
                    <a:pt x="4" y="25"/>
                    <a:pt x="4" y="15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08" name="Google Shape;4008;p71"/>
            <p:cNvSpPr/>
            <p:nvPr/>
          </p:nvSpPr>
          <p:spPr>
            <a:xfrm>
              <a:off x="2132660" y="2071983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5"/>
                  </a:moveTo>
                  <a:cubicBezTo>
                    <a:pt x="8" y="11"/>
                    <a:pt x="15" y="4"/>
                    <a:pt x="22" y="1"/>
                  </a:cubicBezTo>
                  <a:cubicBezTo>
                    <a:pt x="15" y="4"/>
                    <a:pt x="8" y="11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09" name="Google Shape;4009;p71"/>
            <p:cNvSpPr/>
            <p:nvPr/>
          </p:nvSpPr>
          <p:spPr>
            <a:xfrm>
              <a:off x="2133759" y="2071603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0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10" name="Google Shape;4010;p71"/>
            <p:cNvSpPr/>
            <p:nvPr/>
          </p:nvSpPr>
          <p:spPr>
            <a:xfrm>
              <a:off x="2132334" y="2072268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11" name="Google Shape;4011;p71"/>
            <p:cNvSpPr/>
            <p:nvPr/>
          </p:nvSpPr>
          <p:spPr>
            <a:xfrm>
              <a:off x="2133379" y="2071657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12" name="Google Shape;4012;p71"/>
            <p:cNvSpPr/>
            <p:nvPr/>
          </p:nvSpPr>
          <p:spPr>
            <a:xfrm>
              <a:off x="2134140" y="207156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cubicBezTo>
                    <a:pt x="7" y="0"/>
                    <a:pt x="18" y="0"/>
                    <a:pt x="28" y="0"/>
                  </a:cubicBezTo>
                  <a:cubicBezTo>
                    <a:pt x="18" y="0"/>
                    <a:pt x="7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13" name="Google Shape;4013;p71"/>
            <p:cNvSpPr/>
            <p:nvPr/>
          </p:nvSpPr>
          <p:spPr>
            <a:xfrm>
              <a:off x="2143359" y="2058297"/>
              <a:ext cx="1100" cy="1819"/>
            </a:xfrm>
            <a:custGeom>
              <a:avLst/>
              <a:gdLst/>
              <a:ahLst/>
              <a:cxnLst/>
              <a:rect l="l" t="t" r="r" b="b"/>
              <a:pathLst>
                <a:path w="81" h="134" extrusionOk="0">
                  <a:moveTo>
                    <a:pt x="81" y="134"/>
                  </a:moveTo>
                  <a:cubicBezTo>
                    <a:pt x="60" y="84"/>
                    <a:pt x="32" y="39"/>
                    <a:pt x="0" y="0"/>
                  </a:cubicBezTo>
                  <a:cubicBezTo>
                    <a:pt x="32" y="39"/>
                    <a:pt x="60" y="84"/>
                    <a:pt x="81" y="1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14" name="Google Shape;4014;p71"/>
            <p:cNvSpPr/>
            <p:nvPr/>
          </p:nvSpPr>
          <p:spPr>
            <a:xfrm>
              <a:off x="2146685" y="2030436"/>
              <a:ext cx="109" cy="774"/>
            </a:xfrm>
            <a:custGeom>
              <a:avLst/>
              <a:gdLst/>
              <a:ahLst/>
              <a:cxnLst/>
              <a:rect l="l" t="t" r="r" b="b"/>
              <a:pathLst>
                <a:path w="8" h="57" extrusionOk="0">
                  <a:moveTo>
                    <a:pt x="8" y="1"/>
                  </a:moveTo>
                  <a:cubicBezTo>
                    <a:pt x="4" y="18"/>
                    <a:pt x="1" y="39"/>
                    <a:pt x="1" y="57"/>
                  </a:cubicBez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15" name="Google Shape;4015;p71"/>
            <p:cNvSpPr/>
            <p:nvPr/>
          </p:nvSpPr>
          <p:spPr>
            <a:xfrm>
              <a:off x="2146780" y="2029350"/>
              <a:ext cx="109" cy="910"/>
            </a:xfrm>
            <a:custGeom>
              <a:avLst/>
              <a:gdLst/>
              <a:ahLst/>
              <a:cxnLst/>
              <a:rect l="l" t="t" r="r" b="b"/>
              <a:pathLst>
                <a:path w="8" h="67" extrusionOk="0">
                  <a:moveTo>
                    <a:pt x="1" y="6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16" name="Google Shape;4016;p71"/>
            <p:cNvSpPr/>
            <p:nvPr/>
          </p:nvSpPr>
          <p:spPr>
            <a:xfrm>
              <a:off x="2132945" y="2071793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1" y="15"/>
                  </a:moveTo>
                  <a:cubicBezTo>
                    <a:pt x="8" y="8"/>
                    <a:pt x="18" y="4"/>
                    <a:pt x="25" y="1"/>
                  </a:cubicBezTo>
                  <a:cubicBezTo>
                    <a:pt x="18" y="4"/>
                    <a:pt x="8" y="8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17" name="Google Shape;4017;p71"/>
            <p:cNvSpPr/>
            <p:nvPr/>
          </p:nvSpPr>
          <p:spPr>
            <a:xfrm>
              <a:off x="2146590" y="2031386"/>
              <a:ext cx="68" cy="638"/>
            </a:xfrm>
            <a:custGeom>
              <a:avLst/>
              <a:gdLst/>
              <a:ahLst/>
              <a:cxnLst/>
              <a:rect l="l" t="t" r="r" b="b"/>
              <a:pathLst>
                <a:path w="5" h="47" extrusionOk="0">
                  <a:moveTo>
                    <a:pt x="1" y="47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18" name="Google Shape;4018;p71"/>
            <p:cNvSpPr/>
            <p:nvPr/>
          </p:nvSpPr>
          <p:spPr>
            <a:xfrm>
              <a:off x="2146930" y="2027639"/>
              <a:ext cx="149" cy="1575"/>
            </a:xfrm>
            <a:custGeom>
              <a:avLst/>
              <a:gdLst/>
              <a:ahLst/>
              <a:cxnLst/>
              <a:rect l="l" t="t" r="r" b="b"/>
              <a:pathLst>
                <a:path w="11" h="116" extrusionOk="0">
                  <a:moveTo>
                    <a:pt x="11" y="0"/>
                  </a:moveTo>
                  <a:cubicBezTo>
                    <a:pt x="7" y="42"/>
                    <a:pt x="4" y="81"/>
                    <a:pt x="0" y="116"/>
                  </a:cubicBezTo>
                  <a:cubicBezTo>
                    <a:pt x="4" y="81"/>
                    <a:pt x="7" y="42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19" name="Google Shape;4019;p71"/>
            <p:cNvSpPr/>
            <p:nvPr/>
          </p:nvSpPr>
          <p:spPr>
            <a:xfrm>
              <a:off x="2146549" y="2032201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4" y="1"/>
                  </a:moveTo>
                  <a:cubicBezTo>
                    <a:pt x="0" y="18"/>
                    <a:pt x="0" y="29"/>
                    <a:pt x="0" y="43"/>
                  </a:cubicBezTo>
                  <a:cubicBezTo>
                    <a:pt x="0" y="32"/>
                    <a:pt x="0" y="1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20" name="Google Shape;4020;p71"/>
            <p:cNvSpPr/>
            <p:nvPr/>
          </p:nvSpPr>
          <p:spPr>
            <a:xfrm>
              <a:off x="2136135" y="2062329"/>
              <a:ext cx="3150" cy="543"/>
            </a:xfrm>
            <a:custGeom>
              <a:avLst/>
              <a:gdLst/>
              <a:ahLst/>
              <a:cxnLst/>
              <a:rect l="l" t="t" r="r" b="b"/>
              <a:pathLst>
                <a:path w="232" h="40" extrusionOk="0">
                  <a:moveTo>
                    <a:pt x="195" y="1"/>
                  </a:moveTo>
                  <a:cubicBezTo>
                    <a:pt x="118" y="1"/>
                    <a:pt x="24" y="4"/>
                    <a:pt x="0" y="40"/>
                  </a:cubicBezTo>
                  <a:cubicBezTo>
                    <a:pt x="28" y="1"/>
                    <a:pt x="151" y="1"/>
                    <a:pt x="231" y="1"/>
                  </a:cubicBezTo>
                  <a:cubicBezTo>
                    <a:pt x="220" y="1"/>
                    <a:pt x="208" y="1"/>
                    <a:pt x="19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21" name="Google Shape;4021;p71"/>
            <p:cNvSpPr/>
            <p:nvPr/>
          </p:nvSpPr>
          <p:spPr>
            <a:xfrm>
              <a:off x="2146454" y="2032921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0"/>
                  </a:moveTo>
                  <a:lnTo>
                    <a:pt x="4" y="0"/>
                  </a:lnTo>
                  <a:cubicBezTo>
                    <a:pt x="0" y="14"/>
                    <a:pt x="0" y="25"/>
                    <a:pt x="0" y="35"/>
                  </a:cubicBezTo>
                  <a:cubicBezTo>
                    <a:pt x="4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22" name="Google Shape;4022;p71"/>
            <p:cNvSpPr/>
            <p:nvPr/>
          </p:nvSpPr>
          <p:spPr>
            <a:xfrm>
              <a:off x="2208721" y="1867452"/>
              <a:ext cx="119645" cy="148131"/>
            </a:xfrm>
            <a:custGeom>
              <a:avLst/>
              <a:gdLst/>
              <a:ahLst/>
              <a:cxnLst/>
              <a:rect l="l" t="t" r="r" b="b"/>
              <a:pathLst>
                <a:path w="8812" h="10910" extrusionOk="0">
                  <a:moveTo>
                    <a:pt x="7299" y="1"/>
                  </a:moveTo>
                  <a:lnTo>
                    <a:pt x="7271" y="36"/>
                  </a:lnTo>
                  <a:lnTo>
                    <a:pt x="7268" y="43"/>
                  </a:lnTo>
                  <a:cubicBezTo>
                    <a:pt x="7261" y="53"/>
                    <a:pt x="7254" y="60"/>
                    <a:pt x="7247" y="71"/>
                  </a:cubicBezTo>
                  <a:lnTo>
                    <a:pt x="7240" y="74"/>
                  </a:lnTo>
                  <a:cubicBezTo>
                    <a:pt x="7233" y="81"/>
                    <a:pt x="7226" y="88"/>
                    <a:pt x="7219" y="95"/>
                  </a:cubicBezTo>
                  <a:cubicBezTo>
                    <a:pt x="7212" y="102"/>
                    <a:pt x="7205" y="106"/>
                    <a:pt x="7198" y="113"/>
                  </a:cubicBezTo>
                  <a:cubicBezTo>
                    <a:pt x="7187" y="116"/>
                    <a:pt x="7180" y="120"/>
                    <a:pt x="7173" y="123"/>
                  </a:cubicBezTo>
                  <a:lnTo>
                    <a:pt x="7170" y="123"/>
                  </a:lnTo>
                  <a:cubicBezTo>
                    <a:pt x="7163" y="123"/>
                    <a:pt x="7152" y="127"/>
                    <a:pt x="7145" y="127"/>
                  </a:cubicBezTo>
                  <a:lnTo>
                    <a:pt x="7138" y="127"/>
                  </a:lnTo>
                  <a:cubicBezTo>
                    <a:pt x="7131" y="130"/>
                    <a:pt x="7121" y="130"/>
                    <a:pt x="7110" y="130"/>
                  </a:cubicBezTo>
                  <a:lnTo>
                    <a:pt x="7019" y="130"/>
                  </a:lnTo>
                  <a:cubicBezTo>
                    <a:pt x="6995" y="130"/>
                    <a:pt x="6974" y="179"/>
                    <a:pt x="6949" y="246"/>
                  </a:cubicBezTo>
                  <a:cubicBezTo>
                    <a:pt x="6911" y="354"/>
                    <a:pt x="6855" y="519"/>
                    <a:pt x="6662" y="519"/>
                  </a:cubicBezTo>
                  <a:cubicBezTo>
                    <a:pt x="6561" y="519"/>
                    <a:pt x="6543" y="561"/>
                    <a:pt x="6515" y="631"/>
                  </a:cubicBezTo>
                  <a:cubicBezTo>
                    <a:pt x="6491" y="690"/>
                    <a:pt x="6456" y="778"/>
                    <a:pt x="6340" y="778"/>
                  </a:cubicBezTo>
                  <a:cubicBezTo>
                    <a:pt x="6190" y="778"/>
                    <a:pt x="6067" y="666"/>
                    <a:pt x="6018" y="617"/>
                  </a:cubicBezTo>
                  <a:lnTo>
                    <a:pt x="5311" y="617"/>
                  </a:lnTo>
                  <a:lnTo>
                    <a:pt x="5290" y="596"/>
                  </a:lnTo>
                  <a:cubicBezTo>
                    <a:pt x="5248" y="554"/>
                    <a:pt x="5172" y="504"/>
                    <a:pt x="5132" y="504"/>
                  </a:cubicBezTo>
                  <a:cubicBezTo>
                    <a:pt x="5125" y="504"/>
                    <a:pt x="5119" y="505"/>
                    <a:pt x="5115" y="508"/>
                  </a:cubicBezTo>
                  <a:lnTo>
                    <a:pt x="4905" y="648"/>
                  </a:lnTo>
                  <a:lnTo>
                    <a:pt x="1614" y="648"/>
                  </a:lnTo>
                  <a:lnTo>
                    <a:pt x="1614" y="1800"/>
                  </a:lnTo>
                  <a:lnTo>
                    <a:pt x="1099" y="1814"/>
                  </a:lnTo>
                  <a:lnTo>
                    <a:pt x="1099" y="3536"/>
                  </a:lnTo>
                  <a:cubicBezTo>
                    <a:pt x="1120" y="3922"/>
                    <a:pt x="1085" y="4139"/>
                    <a:pt x="984" y="4170"/>
                  </a:cubicBezTo>
                  <a:lnTo>
                    <a:pt x="952" y="4181"/>
                  </a:lnTo>
                  <a:cubicBezTo>
                    <a:pt x="627" y="4286"/>
                    <a:pt x="557" y="4366"/>
                    <a:pt x="557" y="4412"/>
                  </a:cubicBezTo>
                  <a:cubicBezTo>
                    <a:pt x="557" y="4576"/>
                    <a:pt x="529" y="4769"/>
                    <a:pt x="301" y="4814"/>
                  </a:cubicBezTo>
                  <a:cubicBezTo>
                    <a:pt x="277" y="4818"/>
                    <a:pt x="270" y="4856"/>
                    <a:pt x="266" y="4944"/>
                  </a:cubicBezTo>
                  <a:cubicBezTo>
                    <a:pt x="256" y="5049"/>
                    <a:pt x="242" y="5220"/>
                    <a:pt x="53" y="5220"/>
                  </a:cubicBezTo>
                  <a:lnTo>
                    <a:pt x="35" y="5220"/>
                  </a:lnTo>
                  <a:cubicBezTo>
                    <a:pt x="42" y="5245"/>
                    <a:pt x="53" y="5269"/>
                    <a:pt x="63" y="5290"/>
                  </a:cubicBezTo>
                  <a:cubicBezTo>
                    <a:pt x="102" y="5378"/>
                    <a:pt x="161" y="5511"/>
                    <a:pt x="63" y="5605"/>
                  </a:cubicBezTo>
                  <a:cubicBezTo>
                    <a:pt x="28" y="5637"/>
                    <a:pt x="4" y="5682"/>
                    <a:pt x="0" y="5728"/>
                  </a:cubicBezTo>
                  <a:cubicBezTo>
                    <a:pt x="0" y="5735"/>
                    <a:pt x="0" y="5742"/>
                    <a:pt x="0" y="5745"/>
                  </a:cubicBezTo>
                  <a:cubicBezTo>
                    <a:pt x="0" y="5749"/>
                    <a:pt x="0" y="5756"/>
                    <a:pt x="4" y="5759"/>
                  </a:cubicBezTo>
                  <a:cubicBezTo>
                    <a:pt x="19" y="5785"/>
                    <a:pt x="46" y="5799"/>
                    <a:pt x="75" y="5799"/>
                  </a:cubicBezTo>
                  <a:cubicBezTo>
                    <a:pt x="78" y="5799"/>
                    <a:pt x="81" y="5798"/>
                    <a:pt x="84" y="5798"/>
                  </a:cubicBezTo>
                  <a:cubicBezTo>
                    <a:pt x="88" y="5798"/>
                    <a:pt x="92" y="5798"/>
                    <a:pt x="96" y="5798"/>
                  </a:cubicBezTo>
                  <a:cubicBezTo>
                    <a:pt x="141" y="5798"/>
                    <a:pt x="185" y="5815"/>
                    <a:pt x="214" y="5847"/>
                  </a:cubicBezTo>
                  <a:cubicBezTo>
                    <a:pt x="277" y="5914"/>
                    <a:pt x="266" y="6015"/>
                    <a:pt x="259" y="6134"/>
                  </a:cubicBezTo>
                  <a:cubicBezTo>
                    <a:pt x="256" y="6176"/>
                    <a:pt x="252" y="6222"/>
                    <a:pt x="252" y="6267"/>
                  </a:cubicBezTo>
                  <a:cubicBezTo>
                    <a:pt x="252" y="6278"/>
                    <a:pt x="252" y="6285"/>
                    <a:pt x="256" y="6295"/>
                  </a:cubicBezTo>
                  <a:cubicBezTo>
                    <a:pt x="256" y="6299"/>
                    <a:pt x="256" y="6302"/>
                    <a:pt x="256" y="6309"/>
                  </a:cubicBezTo>
                  <a:cubicBezTo>
                    <a:pt x="259" y="6313"/>
                    <a:pt x="256" y="6316"/>
                    <a:pt x="259" y="6320"/>
                  </a:cubicBezTo>
                  <a:cubicBezTo>
                    <a:pt x="263" y="6323"/>
                    <a:pt x="263" y="6330"/>
                    <a:pt x="266" y="6337"/>
                  </a:cubicBezTo>
                  <a:lnTo>
                    <a:pt x="270" y="6344"/>
                  </a:lnTo>
                  <a:cubicBezTo>
                    <a:pt x="273" y="6348"/>
                    <a:pt x="277" y="6355"/>
                    <a:pt x="280" y="6362"/>
                  </a:cubicBezTo>
                  <a:cubicBezTo>
                    <a:pt x="298" y="6393"/>
                    <a:pt x="322" y="6425"/>
                    <a:pt x="350" y="6449"/>
                  </a:cubicBezTo>
                  <a:cubicBezTo>
                    <a:pt x="392" y="6484"/>
                    <a:pt x="434" y="6516"/>
                    <a:pt x="483" y="6544"/>
                  </a:cubicBezTo>
                  <a:lnTo>
                    <a:pt x="487" y="6544"/>
                  </a:lnTo>
                  <a:lnTo>
                    <a:pt x="536" y="6568"/>
                  </a:lnTo>
                  <a:lnTo>
                    <a:pt x="476" y="6768"/>
                  </a:lnTo>
                  <a:lnTo>
                    <a:pt x="462" y="6820"/>
                  </a:lnTo>
                  <a:lnTo>
                    <a:pt x="469" y="6827"/>
                  </a:lnTo>
                  <a:cubicBezTo>
                    <a:pt x="581" y="6964"/>
                    <a:pt x="826" y="7261"/>
                    <a:pt x="858" y="7356"/>
                  </a:cubicBezTo>
                  <a:cubicBezTo>
                    <a:pt x="861" y="7366"/>
                    <a:pt x="865" y="7380"/>
                    <a:pt x="872" y="7391"/>
                  </a:cubicBezTo>
                  <a:lnTo>
                    <a:pt x="889" y="7429"/>
                  </a:lnTo>
                  <a:cubicBezTo>
                    <a:pt x="942" y="7527"/>
                    <a:pt x="1008" y="7667"/>
                    <a:pt x="970" y="7783"/>
                  </a:cubicBezTo>
                  <a:cubicBezTo>
                    <a:pt x="952" y="7839"/>
                    <a:pt x="910" y="7884"/>
                    <a:pt x="858" y="7909"/>
                  </a:cubicBezTo>
                  <a:cubicBezTo>
                    <a:pt x="798" y="7937"/>
                    <a:pt x="784" y="7961"/>
                    <a:pt x="781" y="7972"/>
                  </a:cubicBezTo>
                  <a:cubicBezTo>
                    <a:pt x="781" y="7979"/>
                    <a:pt x="784" y="7983"/>
                    <a:pt x="791" y="7990"/>
                  </a:cubicBezTo>
                  <a:lnTo>
                    <a:pt x="1043" y="8025"/>
                  </a:lnTo>
                  <a:lnTo>
                    <a:pt x="1110" y="8193"/>
                  </a:lnTo>
                  <a:cubicBezTo>
                    <a:pt x="1253" y="8203"/>
                    <a:pt x="1386" y="8263"/>
                    <a:pt x="1495" y="8354"/>
                  </a:cubicBezTo>
                  <a:cubicBezTo>
                    <a:pt x="1516" y="8375"/>
                    <a:pt x="1534" y="8392"/>
                    <a:pt x="1555" y="8413"/>
                  </a:cubicBezTo>
                  <a:cubicBezTo>
                    <a:pt x="1600" y="8473"/>
                    <a:pt x="1642" y="8515"/>
                    <a:pt x="1670" y="8550"/>
                  </a:cubicBezTo>
                  <a:cubicBezTo>
                    <a:pt x="1758" y="8644"/>
                    <a:pt x="1803" y="8697"/>
                    <a:pt x="1803" y="8795"/>
                  </a:cubicBezTo>
                  <a:cubicBezTo>
                    <a:pt x="1803" y="8823"/>
                    <a:pt x="1842" y="8847"/>
                    <a:pt x="1922" y="8903"/>
                  </a:cubicBezTo>
                  <a:cubicBezTo>
                    <a:pt x="1989" y="8949"/>
                    <a:pt x="2055" y="8994"/>
                    <a:pt x="2118" y="9047"/>
                  </a:cubicBezTo>
                  <a:cubicBezTo>
                    <a:pt x="2342" y="9232"/>
                    <a:pt x="2342" y="9355"/>
                    <a:pt x="2342" y="9463"/>
                  </a:cubicBezTo>
                  <a:cubicBezTo>
                    <a:pt x="2360" y="9505"/>
                    <a:pt x="2514" y="9603"/>
                    <a:pt x="2675" y="9677"/>
                  </a:cubicBezTo>
                  <a:lnTo>
                    <a:pt x="2685" y="9684"/>
                  </a:lnTo>
                  <a:lnTo>
                    <a:pt x="2699" y="9687"/>
                  </a:lnTo>
                  <a:lnTo>
                    <a:pt x="2713" y="9729"/>
                  </a:lnTo>
                  <a:lnTo>
                    <a:pt x="2825" y="10006"/>
                  </a:lnTo>
                  <a:lnTo>
                    <a:pt x="2829" y="10009"/>
                  </a:lnTo>
                  <a:lnTo>
                    <a:pt x="2846" y="10020"/>
                  </a:lnTo>
                  <a:lnTo>
                    <a:pt x="2853" y="10023"/>
                  </a:lnTo>
                  <a:lnTo>
                    <a:pt x="2871" y="10037"/>
                  </a:lnTo>
                  <a:lnTo>
                    <a:pt x="2878" y="10041"/>
                  </a:lnTo>
                  <a:lnTo>
                    <a:pt x="2892" y="10055"/>
                  </a:lnTo>
                  <a:lnTo>
                    <a:pt x="2902" y="10062"/>
                  </a:lnTo>
                  <a:lnTo>
                    <a:pt x="2916" y="10076"/>
                  </a:lnTo>
                  <a:lnTo>
                    <a:pt x="2923" y="10083"/>
                  </a:lnTo>
                  <a:lnTo>
                    <a:pt x="2934" y="10101"/>
                  </a:lnTo>
                  <a:lnTo>
                    <a:pt x="2944" y="10111"/>
                  </a:lnTo>
                  <a:cubicBezTo>
                    <a:pt x="2948" y="10115"/>
                    <a:pt x="2951" y="10122"/>
                    <a:pt x="2955" y="10129"/>
                  </a:cubicBezTo>
                  <a:lnTo>
                    <a:pt x="2962" y="10139"/>
                  </a:lnTo>
                  <a:cubicBezTo>
                    <a:pt x="2965" y="10150"/>
                    <a:pt x="2972" y="10160"/>
                    <a:pt x="2976" y="10171"/>
                  </a:cubicBezTo>
                  <a:cubicBezTo>
                    <a:pt x="2979" y="10178"/>
                    <a:pt x="2983" y="10188"/>
                    <a:pt x="2986" y="10199"/>
                  </a:cubicBezTo>
                  <a:cubicBezTo>
                    <a:pt x="3035" y="10286"/>
                    <a:pt x="3105" y="10360"/>
                    <a:pt x="3193" y="10416"/>
                  </a:cubicBezTo>
                  <a:cubicBezTo>
                    <a:pt x="3198" y="10418"/>
                    <a:pt x="3270" y="10465"/>
                    <a:pt x="3345" y="10465"/>
                  </a:cubicBezTo>
                  <a:cubicBezTo>
                    <a:pt x="3381" y="10465"/>
                    <a:pt x="3418" y="10454"/>
                    <a:pt x="3448" y="10423"/>
                  </a:cubicBezTo>
                  <a:cubicBezTo>
                    <a:pt x="3490" y="10377"/>
                    <a:pt x="3553" y="10353"/>
                    <a:pt x="3613" y="10353"/>
                  </a:cubicBezTo>
                  <a:cubicBezTo>
                    <a:pt x="3669" y="10353"/>
                    <a:pt x="3722" y="10367"/>
                    <a:pt x="3767" y="10395"/>
                  </a:cubicBezTo>
                  <a:cubicBezTo>
                    <a:pt x="3778" y="10402"/>
                    <a:pt x="3792" y="10412"/>
                    <a:pt x="3802" y="10419"/>
                  </a:cubicBezTo>
                  <a:cubicBezTo>
                    <a:pt x="3850" y="10390"/>
                    <a:pt x="3928" y="10350"/>
                    <a:pt x="4004" y="10350"/>
                  </a:cubicBezTo>
                  <a:cubicBezTo>
                    <a:pt x="4040" y="10350"/>
                    <a:pt x="4075" y="10359"/>
                    <a:pt x="4107" y="10381"/>
                  </a:cubicBezTo>
                  <a:lnTo>
                    <a:pt x="4124" y="10391"/>
                  </a:lnTo>
                  <a:lnTo>
                    <a:pt x="4131" y="10398"/>
                  </a:lnTo>
                  <a:lnTo>
                    <a:pt x="4142" y="10405"/>
                  </a:lnTo>
                  <a:lnTo>
                    <a:pt x="4156" y="10416"/>
                  </a:lnTo>
                  <a:lnTo>
                    <a:pt x="4170" y="10426"/>
                  </a:lnTo>
                  <a:lnTo>
                    <a:pt x="4184" y="10440"/>
                  </a:lnTo>
                  <a:lnTo>
                    <a:pt x="4198" y="10447"/>
                  </a:lnTo>
                  <a:lnTo>
                    <a:pt x="4219" y="10465"/>
                  </a:lnTo>
                  <a:lnTo>
                    <a:pt x="4229" y="10475"/>
                  </a:lnTo>
                  <a:lnTo>
                    <a:pt x="4254" y="10493"/>
                  </a:lnTo>
                  <a:lnTo>
                    <a:pt x="4268" y="10503"/>
                  </a:lnTo>
                  <a:lnTo>
                    <a:pt x="4289" y="10524"/>
                  </a:lnTo>
                  <a:lnTo>
                    <a:pt x="4306" y="10535"/>
                  </a:lnTo>
                  <a:lnTo>
                    <a:pt x="4327" y="10556"/>
                  </a:lnTo>
                  <a:lnTo>
                    <a:pt x="4348" y="10570"/>
                  </a:lnTo>
                  <a:lnTo>
                    <a:pt x="4369" y="10591"/>
                  </a:lnTo>
                  <a:lnTo>
                    <a:pt x="4394" y="10608"/>
                  </a:lnTo>
                  <a:lnTo>
                    <a:pt x="4415" y="10626"/>
                  </a:lnTo>
                  <a:lnTo>
                    <a:pt x="4439" y="10647"/>
                  </a:lnTo>
                  <a:lnTo>
                    <a:pt x="4460" y="10664"/>
                  </a:lnTo>
                  <a:lnTo>
                    <a:pt x="4488" y="10689"/>
                  </a:lnTo>
                  <a:lnTo>
                    <a:pt x="4506" y="10706"/>
                  </a:lnTo>
                  <a:lnTo>
                    <a:pt x="4537" y="10731"/>
                  </a:lnTo>
                  <a:lnTo>
                    <a:pt x="4555" y="10748"/>
                  </a:lnTo>
                  <a:lnTo>
                    <a:pt x="4586" y="10776"/>
                  </a:lnTo>
                  <a:lnTo>
                    <a:pt x="4604" y="10790"/>
                  </a:lnTo>
                  <a:lnTo>
                    <a:pt x="4635" y="10818"/>
                  </a:lnTo>
                  <a:lnTo>
                    <a:pt x="4653" y="10836"/>
                  </a:lnTo>
                  <a:lnTo>
                    <a:pt x="4688" y="10864"/>
                  </a:lnTo>
                  <a:lnTo>
                    <a:pt x="4702" y="10878"/>
                  </a:lnTo>
                  <a:lnTo>
                    <a:pt x="4716" y="10892"/>
                  </a:lnTo>
                  <a:cubicBezTo>
                    <a:pt x="4761" y="10874"/>
                    <a:pt x="4831" y="10850"/>
                    <a:pt x="4905" y="10829"/>
                  </a:cubicBezTo>
                  <a:lnTo>
                    <a:pt x="4954" y="10815"/>
                  </a:lnTo>
                  <a:lnTo>
                    <a:pt x="4964" y="10811"/>
                  </a:lnTo>
                  <a:lnTo>
                    <a:pt x="5010" y="10801"/>
                  </a:lnTo>
                  <a:lnTo>
                    <a:pt x="5013" y="10801"/>
                  </a:lnTo>
                  <a:lnTo>
                    <a:pt x="5059" y="10790"/>
                  </a:lnTo>
                  <a:lnTo>
                    <a:pt x="5066" y="10790"/>
                  </a:lnTo>
                  <a:cubicBezTo>
                    <a:pt x="5080" y="10787"/>
                    <a:pt x="5090" y="10787"/>
                    <a:pt x="5104" y="10787"/>
                  </a:cubicBezTo>
                  <a:lnTo>
                    <a:pt x="5167" y="10787"/>
                  </a:lnTo>
                  <a:lnTo>
                    <a:pt x="5188" y="10794"/>
                  </a:lnTo>
                  <a:lnTo>
                    <a:pt x="5195" y="10794"/>
                  </a:lnTo>
                  <a:lnTo>
                    <a:pt x="5220" y="10804"/>
                  </a:lnTo>
                  <a:lnTo>
                    <a:pt x="5223" y="10804"/>
                  </a:lnTo>
                  <a:lnTo>
                    <a:pt x="5251" y="10815"/>
                  </a:lnTo>
                  <a:lnTo>
                    <a:pt x="5279" y="10832"/>
                  </a:lnTo>
                  <a:lnTo>
                    <a:pt x="5304" y="10846"/>
                  </a:lnTo>
                  <a:lnTo>
                    <a:pt x="5311" y="10846"/>
                  </a:lnTo>
                  <a:lnTo>
                    <a:pt x="5318" y="10853"/>
                  </a:lnTo>
                  <a:lnTo>
                    <a:pt x="5335" y="10864"/>
                  </a:lnTo>
                  <a:cubicBezTo>
                    <a:pt x="5360" y="10881"/>
                    <a:pt x="5384" y="10895"/>
                    <a:pt x="5409" y="10909"/>
                  </a:cubicBezTo>
                  <a:cubicBezTo>
                    <a:pt x="5479" y="10834"/>
                    <a:pt x="5660" y="10752"/>
                    <a:pt x="5791" y="10752"/>
                  </a:cubicBezTo>
                  <a:cubicBezTo>
                    <a:pt x="5824" y="10752"/>
                    <a:pt x="5854" y="10757"/>
                    <a:pt x="5878" y="10769"/>
                  </a:cubicBezTo>
                  <a:cubicBezTo>
                    <a:pt x="5920" y="10791"/>
                    <a:pt x="5985" y="10801"/>
                    <a:pt x="6038" y="10801"/>
                  </a:cubicBezTo>
                  <a:cubicBezTo>
                    <a:pt x="6078" y="10801"/>
                    <a:pt x="6112" y="10796"/>
                    <a:pt x="6127" y="10787"/>
                  </a:cubicBezTo>
                  <a:cubicBezTo>
                    <a:pt x="6137" y="10724"/>
                    <a:pt x="6204" y="10675"/>
                    <a:pt x="6270" y="10622"/>
                  </a:cubicBezTo>
                  <a:cubicBezTo>
                    <a:pt x="6291" y="10608"/>
                    <a:pt x="6312" y="10594"/>
                    <a:pt x="6333" y="10577"/>
                  </a:cubicBezTo>
                  <a:cubicBezTo>
                    <a:pt x="6351" y="10563"/>
                    <a:pt x="6365" y="10549"/>
                    <a:pt x="6379" y="10528"/>
                  </a:cubicBezTo>
                  <a:cubicBezTo>
                    <a:pt x="6379" y="10528"/>
                    <a:pt x="6379" y="10524"/>
                    <a:pt x="6379" y="10524"/>
                  </a:cubicBezTo>
                  <a:cubicBezTo>
                    <a:pt x="6414" y="10381"/>
                    <a:pt x="6746" y="10206"/>
                    <a:pt x="6869" y="10181"/>
                  </a:cubicBezTo>
                  <a:cubicBezTo>
                    <a:pt x="6933" y="10168"/>
                    <a:pt x="6989" y="10162"/>
                    <a:pt x="7039" y="10162"/>
                  </a:cubicBezTo>
                  <a:cubicBezTo>
                    <a:pt x="7141" y="10162"/>
                    <a:pt x="7213" y="10189"/>
                    <a:pt x="7257" y="10241"/>
                  </a:cubicBezTo>
                  <a:cubicBezTo>
                    <a:pt x="7261" y="10248"/>
                    <a:pt x="7268" y="10251"/>
                    <a:pt x="7271" y="10255"/>
                  </a:cubicBezTo>
                  <a:cubicBezTo>
                    <a:pt x="7278" y="10258"/>
                    <a:pt x="7285" y="10262"/>
                    <a:pt x="7292" y="10265"/>
                  </a:cubicBezTo>
                  <a:lnTo>
                    <a:pt x="7292" y="10251"/>
                  </a:lnTo>
                  <a:lnTo>
                    <a:pt x="7299" y="10209"/>
                  </a:lnTo>
                  <a:lnTo>
                    <a:pt x="7306" y="10185"/>
                  </a:lnTo>
                  <a:lnTo>
                    <a:pt x="7313" y="10129"/>
                  </a:lnTo>
                  <a:cubicBezTo>
                    <a:pt x="7327" y="10073"/>
                    <a:pt x="7334" y="10009"/>
                    <a:pt x="7338" y="9950"/>
                  </a:cubicBezTo>
                  <a:cubicBezTo>
                    <a:pt x="7166" y="9939"/>
                    <a:pt x="6890" y="9785"/>
                    <a:pt x="6785" y="9502"/>
                  </a:cubicBezTo>
                  <a:cubicBezTo>
                    <a:pt x="6732" y="9362"/>
                    <a:pt x="6613" y="9246"/>
                    <a:pt x="6512" y="9148"/>
                  </a:cubicBezTo>
                  <a:lnTo>
                    <a:pt x="6480" y="9113"/>
                  </a:lnTo>
                  <a:cubicBezTo>
                    <a:pt x="6449" y="9082"/>
                    <a:pt x="6417" y="9050"/>
                    <a:pt x="6393" y="9022"/>
                  </a:cubicBezTo>
                  <a:lnTo>
                    <a:pt x="6393" y="9019"/>
                  </a:lnTo>
                  <a:lnTo>
                    <a:pt x="6372" y="8994"/>
                  </a:lnTo>
                  <a:lnTo>
                    <a:pt x="6368" y="8987"/>
                  </a:lnTo>
                  <a:cubicBezTo>
                    <a:pt x="6361" y="8980"/>
                    <a:pt x="6354" y="8970"/>
                    <a:pt x="6347" y="8963"/>
                  </a:cubicBezTo>
                  <a:lnTo>
                    <a:pt x="6347" y="8956"/>
                  </a:lnTo>
                  <a:cubicBezTo>
                    <a:pt x="6333" y="8938"/>
                    <a:pt x="6319" y="8917"/>
                    <a:pt x="6312" y="8893"/>
                  </a:cubicBezTo>
                  <a:cubicBezTo>
                    <a:pt x="6295" y="8847"/>
                    <a:pt x="6225" y="8819"/>
                    <a:pt x="6148" y="8798"/>
                  </a:cubicBezTo>
                  <a:lnTo>
                    <a:pt x="6081" y="8781"/>
                  </a:lnTo>
                  <a:cubicBezTo>
                    <a:pt x="5969" y="8749"/>
                    <a:pt x="5850" y="8718"/>
                    <a:pt x="5808" y="8627"/>
                  </a:cubicBezTo>
                  <a:cubicBezTo>
                    <a:pt x="5752" y="8518"/>
                    <a:pt x="5808" y="8452"/>
                    <a:pt x="5847" y="8410"/>
                  </a:cubicBezTo>
                  <a:cubicBezTo>
                    <a:pt x="5882" y="8382"/>
                    <a:pt x="5899" y="8340"/>
                    <a:pt x="5903" y="8294"/>
                  </a:cubicBezTo>
                  <a:cubicBezTo>
                    <a:pt x="5899" y="8256"/>
                    <a:pt x="5917" y="8217"/>
                    <a:pt x="5945" y="8189"/>
                  </a:cubicBezTo>
                  <a:cubicBezTo>
                    <a:pt x="5966" y="8172"/>
                    <a:pt x="5990" y="8158"/>
                    <a:pt x="6015" y="8147"/>
                  </a:cubicBezTo>
                  <a:cubicBezTo>
                    <a:pt x="6064" y="8132"/>
                    <a:pt x="6114" y="8125"/>
                    <a:pt x="6165" y="8125"/>
                  </a:cubicBezTo>
                  <a:cubicBezTo>
                    <a:pt x="6176" y="8125"/>
                    <a:pt x="6186" y="8125"/>
                    <a:pt x="6197" y="8126"/>
                  </a:cubicBezTo>
                  <a:cubicBezTo>
                    <a:pt x="6228" y="8126"/>
                    <a:pt x="6260" y="8130"/>
                    <a:pt x="6291" y="8133"/>
                  </a:cubicBezTo>
                  <a:lnTo>
                    <a:pt x="6358" y="8133"/>
                  </a:lnTo>
                  <a:cubicBezTo>
                    <a:pt x="6389" y="7954"/>
                    <a:pt x="6407" y="7769"/>
                    <a:pt x="6407" y="7583"/>
                  </a:cubicBezTo>
                  <a:cubicBezTo>
                    <a:pt x="6407" y="7471"/>
                    <a:pt x="6473" y="7366"/>
                    <a:pt x="6529" y="7279"/>
                  </a:cubicBezTo>
                  <a:cubicBezTo>
                    <a:pt x="6564" y="7223"/>
                    <a:pt x="6613" y="7142"/>
                    <a:pt x="6596" y="7125"/>
                  </a:cubicBezTo>
                  <a:cubicBezTo>
                    <a:pt x="6564" y="7097"/>
                    <a:pt x="6547" y="7055"/>
                    <a:pt x="6554" y="7013"/>
                  </a:cubicBezTo>
                  <a:cubicBezTo>
                    <a:pt x="6564" y="6943"/>
                    <a:pt x="6634" y="6904"/>
                    <a:pt x="6715" y="6866"/>
                  </a:cubicBezTo>
                  <a:cubicBezTo>
                    <a:pt x="6760" y="6841"/>
                    <a:pt x="6802" y="6817"/>
                    <a:pt x="6841" y="6789"/>
                  </a:cubicBezTo>
                  <a:cubicBezTo>
                    <a:pt x="6886" y="6757"/>
                    <a:pt x="6893" y="6670"/>
                    <a:pt x="6900" y="6579"/>
                  </a:cubicBezTo>
                  <a:cubicBezTo>
                    <a:pt x="6907" y="6467"/>
                    <a:pt x="6918" y="6341"/>
                    <a:pt x="7002" y="6257"/>
                  </a:cubicBezTo>
                  <a:cubicBezTo>
                    <a:pt x="7058" y="6194"/>
                    <a:pt x="7103" y="6131"/>
                    <a:pt x="7145" y="6061"/>
                  </a:cubicBezTo>
                  <a:cubicBezTo>
                    <a:pt x="7226" y="5938"/>
                    <a:pt x="7292" y="5829"/>
                    <a:pt x="7387" y="5829"/>
                  </a:cubicBezTo>
                  <a:cubicBezTo>
                    <a:pt x="7450" y="5829"/>
                    <a:pt x="7558" y="5728"/>
                    <a:pt x="7558" y="5626"/>
                  </a:cubicBezTo>
                  <a:cubicBezTo>
                    <a:pt x="7558" y="5556"/>
                    <a:pt x="7597" y="5476"/>
                    <a:pt x="7646" y="5381"/>
                  </a:cubicBezTo>
                  <a:lnTo>
                    <a:pt x="7670" y="5332"/>
                  </a:lnTo>
                  <a:lnTo>
                    <a:pt x="7677" y="5318"/>
                  </a:lnTo>
                  <a:lnTo>
                    <a:pt x="7691" y="5287"/>
                  </a:lnTo>
                  <a:lnTo>
                    <a:pt x="7702" y="5266"/>
                  </a:lnTo>
                  <a:cubicBezTo>
                    <a:pt x="7705" y="5255"/>
                    <a:pt x="7709" y="5245"/>
                    <a:pt x="7713" y="5238"/>
                  </a:cubicBezTo>
                  <a:cubicBezTo>
                    <a:pt x="7720" y="5227"/>
                    <a:pt x="7720" y="5220"/>
                    <a:pt x="7723" y="5217"/>
                  </a:cubicBezTo>
                  <a:cubicBezTo>
                    <a:pt x="7727" y="5210"/>
                    <a:pt x="7730" y="5196"/>
                    <a:pt x="7734" y="5189"/>
                  </a:cubicBezTo>
                  <a:cubicBezTo>
                    <a:pt x="7737" y="5178"/>
                    <a:pt x="7737" y="5171"/>
                    <a:pt x="7741" y="5164"/>
                  </a:cubicBezTo>
                  <a:cubicBezTo>
                    <a:pt x="7741" y="5157"/>
                    <a:pt x="7748" y="5147"/>
                    <a:pt x="7748" y="5140"/>
                  </a:cubicBezTo>
                  <a:cubicBezTo>
                    <a:pt x="7751" y="5129"/>
                    <a:pt x="7751" y="5122"/>
                    <a:pt x="7755" y="5115"/>
                  </a:cubicBezTo>
                  <a:cubicBezTo>
                    <a:pt x="7755" y="5108"/>
                    <a:pt x="7758" y="5098"/>
                    <a:pt x="7758" y="5091"/>
                  </a:cubicBezTo>
                  <a:cubicBezTo>
                    <a:pt x="7762" y="5080"/>
                    <a:pt x="7758" y="5077"/>
                    <a:pt x="7762" y="5070"/>
                  </a:cubicBezTo>
                  <a:cubicBezTo>
                    <a:pt x="7765" y="5059"/>
                    <a:pt x="7762" y="5052"/>
                    <a:pt x="7765" y="5042"/>
                  </a:cubicBezTo>
                  <a:cubicBezTo>
                    <a:pt x="7765" y="5035"/>
                    <a:pt x="7765" y="5028"/>
                    <a:pt x="7765" y="5021"/>
                  </a:cubicBezTo>
                  <a:lnTo>
                    <a:pt x="7765" y="4996"/>
                  </a:lnTo>
                  <a:lnTo>
                    <a:pt x="7765" y="4986"/>
                  </a:lnTo>
                  <a:cubicBezTo>
                    <a:pt x="7762" y="4958"/>
                    <a:pt x="7755" y="4930"/>
                    <a:pt x="7751" y="4898"/>
                  </a:cubicBezTo>
                  <a:lnTo>
                    <a:pt x="7744" y="4863"/>
                  </a:lnTo>
                  <a:cubicBezTo>
                    <a:pt x="7716" y="4748"/>
                    <a:pt x="7705" y="4632"/>
                    <a:pt x="7702" y="4517"/>
                  </a:cubicBezTo>
                  <a:lnTo>
                    <a:pt x="7702" y="4499"/>
                  </a:lnTo>
                  <a:lnTo>
                    <a:pt x="7702" y="4475"/>
                  </a:lnTo>
                  <a:cubicBezTo>
                    <a:pt x="7702" y="4468"/>
                    <a:pt x="7705" y="4447"/>
                    <a:pt x="7709" y="4433"/>
                  </a:cubicBezTo>
                  <a:cubicBezTo>
                    <a:pt x="7720" y="4349"/>
                    <a:pt x="7755" y="4268"/>
                    <a:pt x="7807" y="4202"/>
                  </a:cubicBezTo>
                  <a:lnTo>
                    <a:pt x="7811" y="4195"/>
                  </a:lnTo>
                  <a:cubicBezTo>
                    <a:pt x="7891" y="4107"/>
                    <a:pt x="7954" y="4002"/>
                    <a:pt x="7993" y="3890"/>
                  </a:cubicBezTo>
                  <a:cubicBezTo>
                    <a:pt x="8003" y="3848"/>
                    <a:pt x="8007" y="3806"/>
                    <a:pt x="8007" y="3767"/>
                  </a:cubicBezTo>
                  <a:cubicBezTo>
                    <a:pt x="8007" y="3746"/>
                    <a:pt x="8003" y="3729"/>
                    <a:pt x="8000" y="3711"/>
                  </a:cubicBezTo>
                  <a:cubicBezTo>
                    <a:pt x="7968" y="3550"/>
                    <a:pt x="8105" y="3477"/>
                    <a:pt x="8206" y="3421"/>
                  </a:cubicBezTo>
                  <a:cubicBezTo>
                    <a:pt x="8248" y="3403"/>
                    <a:pt x="8287" y="3379"/>
                    <a:pt x="8322" y="3347"/>
                  </a:cubicBezTo>
                  <a:cubicBezTo>
                    <a:pt x="8329" y="3344"/>
                    <a:pt x="8332" y="3337"/>
                    <a:pt x="8339" y="3333"/>
                  </a:cubicBezTo>
                  <a:lnTo>
                    <a:pt x="8343" y="3330"/>
                  </a:lnTo>
                  <a:lnTo>
                    <a:pt x="8350" y="3326"/>
                  </a:lnTo>
                  <a:lnTo>
                    <a:pt x="8367" y="3312"/>
                  </a:lnTo>
                  <a:lnTo>
                    <a:pt x="8395" y="3291"/>
                  </a:lnTo>
                  <a:lnTo>
                    <a:pt x="8427" y="3270"/>
                  </a:lnTo>
                  <a:lnTo>
                    <a:pt x="8469" y="3242"/>
                  </a:lnTo>
                  <a:lnTo>
                    <a:pt x="8483" y="3232"/>
                  </a:lnTo>
                  <a:lnTo>
                    <a:pt x="8514" y="3211"/>
                  </a:lnTo>
                  <a:lnTo>
                    <a:pt x="8532" y="3197"/>
                  </a:lnTo>
                  <a:lnTo>
                    <a:pt x="8567" y="3172"/>
                  </a:lnTo>
                  <a:lnTo>
                    <a:pt x="8584" y="3155"/>
                  </a:lnTo>
                  <a:lnTo>
                    <a:pt x="8616" y="3130"/>
                  </a:lnTo>
                  <a:lnTo>
                    <a:pt x="8637" y="3109"/>
                  </a:lnTo>
                  <a:lnTo>
                    <a:pt x="8668" y="3081"/>
                  </a:lnTo>
                  <a:lnTo>
                    <a:pt x="8693" y="3057"/>
                  </a:lnTo>
                  <a:cubicBezTo>
                    <a:pt x="8703" y="3046"/>
                    <a:pt x="8710" y="3036"/>
                    <a:pt x="8721" y="3025"/>
                  </a:cubicBezTo>
                  <a:lnTo>
                    <a:pt x="8745" y="2997"/>
                  </a:lnTo>
                  <a:cubicBezTo>
                    <a:pt x="8756" y="2987"/>
                    <a:pt x="8763" y="2973"/>
                    <a:pt x="8773" y="2962"/>
                  </a:cubicBezTo>
                  <a:lnTo>
                    <a:pt x="8798" y="2931"/>
                  </a:lnTo>
                  <a:lnTo>
                    <a:pt x="8812" y="2910"/>
                  </a:lnTo>
                  <a:cubicBezTo>
                    <a:pt x="8703" y="2784"/>
                    <a:pt x="8591" y="2682"/>
                    <a:pt x="8525" y="2654"/>
                  </a:cubicBezTo>
                  <a:cubicBezTo>
                    <a:pt x="8308" y="2553"/>
                    <a:pt x="8164" y="2192"/>
                    <a:pt x="8164" y="1737"/>
                  </a:cubicBezTo>
                  <a:cubicBezTo>
                    <a:pt x="8161" y="1488"/>
                    <a:pt x="8129" y="1240"/>
                    <a:pt x="8073" y="998"/>
                  </a:cubicBezTo>
                  <a:cubicBezTo>
                    <a:pt x="8059" y="932"/>
                    <a:pt x="8049" y="879"/>
                    <a:pt x="8042" y="837"/>
                  </a:cubicBezTo>
                  <a:cubicBezTo>
                    <a:pt x="8028" y="725"/>
                    <a:pt x="7832" y="449"/>
                    <a:pt x="7600" y="323"/>
                  </a:cubicBezTo>
                  <a:cubicBezTo>
                    <a:pt x="7464" y="253"/>
                    <a:pt x="7359" y="137"/>
                    <a:pt x="729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23" name="Google Shape;4023;p71"/>
            <p:cNvSpPr/>
            <p:nvPr/>
          </p:nvSpPr>
          <p:spPr>
            <a:xfrm>
              <a:off x="2215129" y="1960186"/>
              <a:ext cx="5295" cy="7196"/>
            </a:xfrm>
            <a:custGeom>
              <a:avLst/>
              <a:gdLst/>
              <a:ahLst/>
              <a:cxnLst/>
              <a:rect l="l" t="t" r="r" b="b"/>
              <a:pathLst>
                <a:path w="390" h="530" extrusionOk="0">
                  <a:moveTo>
                    <a:pt x="1" y="1"/>
                  </a:moveTo>
                  <a:lnTo>
                    <a:pt x="1" y="1"/>
                  </a:lnTo>
                  <a:cubicBezTo>
                    <a:pt x="22" y="27"/>
                    <a:pt x="49" y="59"/>
                    <a:pt x="77" y="94"/>
                  </a:cubicBezTo>
                  <a:lnTo>
                    <a:pt x="77" y="94"/>
                  </a:lnTo>
                  <a:lnTo>
                    <a:pt x="74" y="88"/>
                  </a:lnTo>
                  <a:lnTo>
                    <a:pt x="1" y="1"/>
                  </a:lnTo>
                  <a:close/>
                  <a:moveTo>
                    <a:pt x="77" y="94"/>
                  </a:moveTo>
                  <a:lnTo>
                    <a:pt x="81" y="102"/>
                  </a:lnTo>
                  <a:cubicBezTo>
                    <a:pt x="200" y="246"/>
                    <a:pt x="361" y="452"/>
                    <a:pt x="389" y="529"/>
                  </a:cubicBezTo>
                  <a:cubicBezTo>
                    <a:pt x="364" y="453"/>
                    <a:pt x="199" y="244"/>
                    <a:pt x="77" y="9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24" name="Google Shape;4024;p71"/>
            <p:cNvSpPr/>
            <p:nvPr/>
          </p:nvSpPr>
          <p:spPr>
            <a:xfrm>
              <a:off x="2245217" y="1998977"/>
              <a:ext cx="394" cy="625"/>
            </a:xfrm>
            <a:custGeom>
              <a:avLst/>
              <a:gdLst/>
              <a:ahLst/>
              <a:cxnLst/>
              <a:rect l="l" t="t" r="r" b="b"/>
              <a:pathLst>
                <a:path w="29" h="46" extrusionOk="0">
                  <a:moveTo>
                    <a:pt x="29" y="46"/>
                  </a:moveTo>
                  <a:lnTo>
                    <a:pt x="15" y="4"/>
                  </a:lnTo>
                  <a:lnTo>
                    <a:pt x="1" y="0"/>
                  </a:ln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25" name="Google Shape;4025;p71"/>
            <p:cNvSpPr/>
            <p:nvPr/>
          </p:nvSpPr>
          <p:spPr>
            <a:xfrm>
              <a:off x="2212183" y="1952922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cubicBezTo>
                    <a:pt x="1" y="4"/>
                    <a:pt x="1" y="7"/>
                    <a:pt x="4" y="11"/>
                  </a:cubicBezTo>
                  <a:cubicBezTo>
                    <a:pt x="4" y="7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26" name="Google Shape;4026;p71"/>
            <p:cNvSpPr/>
            <p:nvPr/>
          </p:nvSpPr>
          <p:spPr>
            <a:xfrm>
              <a:off x="2214994" y="1959385"/>
              <a:ext cx="244" cy="720"/>
            </a:xfrm>
            <a:custGeom>
              <a:avLst/>
              <a:gdLst/>
              <a:ahLst/>
              <a:cxnLst/>
              <a:rect l="l" t="t" r="r" b="b"/>
              <a:pathLst>
                <a:path w="18" h="53" extrusionOk="0">
                  <a:moveTo>
                    <a:pt x="0" y="53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27" name="Google Shape;4027;p71"/>
            <p:cNvSpPr/>
            <p:nvPr/>
          </p:nvSpPr>
          <p:spPr>
            <a:xfrm>
              <a:off x="2208761" y="1945210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cubicBezTo>
                    <a:pt x="1" y="11"/>
                    <a:pt x="1" y="8"/>
                    <a:pt x="1" y="1"/>
                  </a:cubicBezTo>
                  <a:cubicBezTo>
                    <a:pt x="1" y="8"/>
                    <a:pt x="1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28" name="Google Shape;4028;p71"/>
            <p:cNvSpPr/>
            <p:nvPr/>
          </p:nvSpPr>
          <p:spPr>
            <a:xfrm>
              <a:off x="2212563" y="1953872"/>
              <a:ext cx="964" cy="1195"/>
            </a:xfrm>
            <a:custGeom>
              <a:avLst/>
              <a:gdLst/>
              <a:ahLst/>
              <a:cxnLst/>
              <a:rect l="l" t="t" r="r" b="b"/>
              <a:pathLst>
                <a:path w="71" h="88" extrusionOk="0">
                  <a:moveTo>
                    <a:pt x="71" y="88"/>
                  </a:moveTo>
                  <a:cubicBezTo>
                    <a:pt x="43" y="60"/>
                    <a:pt x="18" y="32"/>
                    <a:pt x="1" y="0"/>
                  </a:cubicBezTo>
                  <a:cubicBezTo>
                    <a:pt x="18" y="32"/>
                    <a:pt x="43" y="60"/>
                    <a:pt x="71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29" name="Google Shape;4029;p71"/>
            <p:cNvSpPr/>
            <p:nvPr/>
          </p:nvSpPr>
          <p:spPr>
            <a:xfrm>
              <a:off x="2215279" y="195634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4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30" name="Google Shape;4030;p71"/>
            <p:cNvSpPr/>
            <p:nvPr/>
          </p:nvSpPr>
          <p:spPr>
            <a:xfrm>
              <a:off x="2212427" y="1953533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1"/>
                  </a:moveTo>
                  <a:cubicBezTo>
                    <a:pt x="4" y="8"/>
                    <a:pt x="4" y="15"/>
                    <a:pt x="7" y="22"/>
                  </a:cubicBezTo>
                  <a:cubicBezTo>
                    <a:pt x="4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31" name="Google Shape;4031;p71"/>
            <p:cNvSpPr/>
            <p:nvPr/>
          </p:nvSpPr>
          <p:spPr>
            <a:xfrm>
              <a:off x="2212278" y="1953248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cubicBezTo>
                    <a:pt x="1" y="4"/>
                    <a:pt x="4" y="11"/>
                    <a:pt x="8" y="18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32" name="Google Shape;4032;p71"/>
            <p:cNvSpPr/>
            <p:nvPr/>
          </p:nvSpPr>
          <p:spPr>
            <a:xfrm>
              <a:off x="2216080" y="1961421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33" name="Google Shape;4033;p71"/>
            <p:cNvSpPr/>
            <p:nvPr/>
          </p:nvSpPr>
          <p:spPr>
            <a:xfrm>
              <a:off x="2307348" y="1867601"/>
              <a:ext cx="394" cy="489"/>
            </a:xfrm>
            <a:custGeom>
              <a:avLst/>
              <a:gdLst/>
              <a:ahLst/>
              <a:cxnLst/>
              <a:rect l="l" t="t" r="r" b="b"/>
              <a:pathLst>
                <a:path w="29" h="36" extrusionOk="0">
                  <a:moveTo>
                    <a:pt x="0" y="35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34" name="Google Shape;4034;p71"/>
            <p:cNvSpPr/>
            <p:nvPr/>
          </p:nvSpPr>
          <p:spPr>
            <a:xfrm>
              <a:off x="2305583" y="1869312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7"/>
                  </a:moveTo>
                  <a:cubicBezTo>
                    <a:pt x="11" y="4"/>
                    <a:pt x="18" y="4"/>
                    <a:pt x="25" y="0"/>
                  </a:cubicBezTo>
                  <a:cubicBezTo>
                    <a:pt x="18" y="4"/>
                    <a:pt x="11" y="4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35" name="Google Shape;4035;p71"/>
            <p:cNvSpPr/>
            <p:nvPr/>
          </p:nvSpPr>
          <p:spPr>
            <a:xfrm>
              <a:off x="2306302" y="1868932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0" y="14"/>
                  </a:moveTo>
                  <a:cubicBezTo>
                    <a:pt x="7" y="11"/>
                    <a:pt x="14" y="4"/>
                    <a:pt x="21" y="0"/>
                  </a:cubicBezTo>
                  <a:cubicBezTo>
                    <a:pt x="14" y="4"/>
                    <a:pt x="7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36" name="Google Shape;4036;p71"/>
            <p:cNvSpPr/>
            <p:nvPr/>
          </p:nvSpPr>
          <p:spPr>
            <a:xfrm>
              <a:off x="2305963" y="1869162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1" y="11"/>
                  </a:moveTo>
                  <a:cubicBezTo>
                    <a:pt x="11" y="8"/>
                    <a:pt x="18" y="4"/>
                    <a:pt x="25" y="1"/>
                  </a:cubicBezTo>
                  <a:cubicBezTo>
                    <a:pt x="18" y="4"/>
                    <a:pt x="1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37" name="Google Shape;4037;p71"/>
            <p:cNvSpPr/>
            <p:nvPr/>
          </p:nvSpPr>
          <p:spPr>
            <a:xfrm>
              <a:off x="2306628" y="1868646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22" y="0"/>
                  </a:moveTo>
                  <a:cubicBezTo>
                    <a:pt x="15" y="7"/>
                    <a:pt x="8" y="14"/>
                    <a:pt x="1" y="21"/>
                  </a:cubicBezTo>
                  <a:cubicBezTo>
                    <a:pt x="8" y="14"/>
                    <a:pt x="15" y="7"/>
                    <a:pt x="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38" name="Google Shape;4038;p71"/>
            <p:cNvSpPr/>
            <p:nvPr/>
          </p:nvSpPr>
          <p:spPr>
            <a:xfrm>
              <a:off x="2306968" y="1868171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25" y="0"/>
                  </a:moveTo>
                  <a:lnTo>
                    <a:pt x="25" y="0"/>
                  </a:lnTo>
                  <a:cubicBezTo>
                    <a:pt x="18" y="11"/>
                    <a:pt x="7" y="18"/>
                    <a:pt x="0" y="28"/>
                  </a:cubicBezTo>
                  <a:cubicBezTo>
                    <a:pt x="11" y="21"/>
                    <a:pt x="18" y="11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39" name="Google Shape;4039;p71"/>
            <p:cNvSpPr/>
            <p:nvPr/>
          </p:nvSpPr>
          <p:spPr>
            <a:xfrm>
              <a:off x="2305162" y="1869407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0" y="4"/>
                  </a:moveTo>
                  <a:cubicBezTo>
                    <a:pt x="7" y="4"/>
                    <a:pt x="18" y="0"/>
                    <a:pt x="28" y="0"/>
                  </a:cubicBezTo>
                  <a:cubicBezTo>
                    <a:pt x="18" y="0"/>
                    <a:pt x="7" y="4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40" name="Google Shape;4040;p71"/>
            <p:cNvSpPr/>
            <p:nvPr/>
          </p:nvSpPr>
          <p:spPr>
            <a:xfrm>
              <a:off x="2305067" y="18694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41" name="Google Shape;4041;p71"/>
            <p:cNvSpPr/>
            <p:nvPr/>
          </p:nvSpPr>
          <p:spPr>
            <a:xfrm>
              <a:off x="2353593" y="1948930"/>
              <a:ext cx="11799" cy="11704"/>
            </a:xfrm>
            <a:custGeom>
              <a:avLst/>
              <a:gdLst/>
              <a:ahLst/>
              <a:cxnLst/>
              <a:rect l="l" t="t" r="r" b="b"/>
              <a:pathLst>
                <a:path w="869" h="862" extrusionOk="0">
                  <a:moveTo>
                    <a:pt x="711" y="0"/>
                  </a:moveTo>
                  <a:lnTo>
                    <a:pt x="669" y="25"/>
                  </a:lnTo>
                  <a:lnTo>
                    <a:pt x="662" y="28"/>
                  </a:lnTo>
                  <a:lnTo>
                    <a:pt x="652" y="35"/>
                  </a:lnTo>
                  <a:lnTo>
                    <a:pt x="648" y="39"/>
                  </a:lnTo>
                  <a:lnTo>
                    <a:pt x="641" y="46"/>
                  </a:lnTo>
                  <a:lnTo>
                    <a:pt x="638" y="49"/>
                  </a:lnTo>
                  <a:lnTo>
                    <a:pt x="631" y="53"/>
                  </a:lnTo>
                  <a:lnTo>
                    <a:pt x="627" y="53"/>
                  </a:lnTo>
                  <a:lnTo>
                    <a:pt x="624" y="56"/>
                  </a:lnTo>
                  <a:cubicBezTo>
                    <a:pt x="617" y="63"/>
                    <a:pt x="610" y="70"/>
                    <a:pt x="603" y="77"/>
                  </a:cubicBezTo>
                  <a:lnTo>
                    <a:pt x="599" y="81"/>
                  </a:lnTo>
                  <a:cubicBezTo>
                    <a:pt x="592" y="88"/>
                    <a:pt x="585" y="95"/>
                    <a:pt x="575" y="98"/>
                  </a:cubicBezTo>
                  <a:lnTo>
                    <a:pt x="571" y="98"/>
                  </a:lnTo>
                  <a:cubicBezTo>
                    <a:pt x="561" y="102"/>
                    <a:pt x="554" y="105"/>
                    <a:pt x="547" y="105"/>
                  </a:cubicBezTo>
                  <a:lnTo>
                    <a:pt x="543" y="105"/>
                  </a:lnTo>
                  <a:cubicBezTo>
                    <a:pt x="533" y="109"/>
                    <a:pt x="522" y="112"/>
                    <a:pt x="512" y="112"/>
                  </a:cubicBezTo>
                  <a:lnTo>
                    <a:pt x="477" y="112"/>
                  </a:lnTo>
                  <a:cubicBezTo>
                    <a:pt x="459" y="112"/>
                    <a:pt x="442" y="112"/>
                    <a:pt x="421" y="109"/>
                  </a:cubicBezTo>
                  <a:lnTo>
                    <a:pt x="407" y="109"/>
                  </a:lnTo>
                  <a:lnTo>
                    <a:pt x="354" y="102"/>
                  </a:lnTo>
                  <a:lnTo>
                    <a:pt x="347" y="102"/>
                  </a:lnTo>
                  <a:cubicBezTo>
                    <a:pt x="326" y="147"/>
                    <a:pt x="302" y="189"/>
                    <a:pt x="270" y="235"/>
                  </a:cubicBezTo>
                  <a:cubicBezTo>
                    <a:pt x="249" y="266"/>
                    <a:pt x="225" y="298"/>
                    <a:pt x="207" y="329"/>
                  </a:cubicBezTo>
                  <a:lnTo>
                    <a:pt x="200" y="333"/>
                  </a:lnTo>
                  <a:cubicBezTo>
                    <a:pt x="179" y="364"/>
                    <a:pt x="158" y="392"/>
                    <a:pt x="137" y="420"/>
                  </a:cubicBezTo>
                  <a:lnTo>
                    <a:pt x="130" y="431"/>
                  </a:lnTo>
                  <a:cubicBezTo>
                    <a:pt x="120" y="445"/>
                    <a:pt x="109" y="455"/>
                    <a:pt x="99" y="469"/>
                  </a:cubicBezTo>
                  <a:cubicBezTo>
                    <a:pt x="1" y="578"/>
                    <a:pt x="64" y="805"/>
                    <a:pt x="88" y="854"/>
                  </a:cubicBezTo>
                  <a:cubicBezTo>
                    <a:pt x="94" y="859"/>
                    <a:pt x="110" y="862"/>
                    <a:pt x="133" y="862"/>
                  </a:cubicBezTo>
                  <a:cubicBezTo>
                    <a:pt x="177" y="862"/>
                    <a:pt x="246" y="850"/>
                    <a:pt x="302" y="812"/>
                  </a:cubicBezTo>
                  <a:cubicBezTo>
                    <a:pt x="309" y="805"/>
                    <a:pt x="316" y="802"/>
                    <a:pt x="323" y="798"/>
                  </a:cubicBezTo>
                  <a:lnTo>
                    <a:pt x="330" y="795"/>
                  </a:lnTo>
                  <a:lnTo>
                    <a:pt x="344" y="788"/>
                  </a:lnTo>
                  <a:lnTo>
                    <a:pt x="354" y="784"/>
                  </a:lnTo>
                  <a:lnTo>
                    <a:pt x="365" y="781"/>
                  </a:lnTo>
                  <a:lnTo>
                    <a:pt x="375" y="781"/>
                  </a:lnTo>
                  <a:lnTo>
                    <a:pt x="389" y="777"/>
                  </a:lnTo>
                  <a:lnTo>
                    <a:pt x="438" y="777"/>
                  </a:lnTo>
                  <a:lnTo>
                    <a:pt x="452" y="781"/>
                  </a:lnTo>
                  <a:lnTo>
                    <a:pt x="459" y="781"/>
                  </a:lnTo>
                  <a:lnTo>
                    <a:pt x="473" y="788"/>
                  </a:lnTo>
                  <a:lnTo>
                    <a:pt x="480" y="788"/>
                  </a:lnTo>
                  <a:lnTo>
                    <a:pt x="494" y="795"/>
                  </a:lnTo>
                  <a:lnTo>
                    <a:pt x="498" y="798"/>
                  </a:lnTo>
                  <a:cubicBezTo>
                    <a:pt x="512" y="805"/>
                    <a:pt x="522" y="812"/>
                    <a:pt x="536" y="819"/>
                  </a:cubicBezTo>
                  <a:lnTo>
                    <a:pt x="540" y="823"/>
                  </a:lnTo>
                  <a:lnTo>
                    <a:pt x="554" y="833"/>
                  </a:lnTo>
                  <a:lnTo>
                    <a:pt x="561" y="837"/>
                  </a:lnTo>
                  <a:lnTo>
                    <a:pt x="575" y="851"/>
                  </a:lnTo>
                  <a:lnTo>
                    <a:pt x="582" y="854"/>
                  </a:lnTo>
                  <a:cubicBezTo>
                    <a:pt x="627" y="802"/>
                    <a:pt x="669" y="749"/>
                    <a:pt x="711" y="704"/>
                  </a:cubicBezTo>
                  <a:cubicBezTo>
                    <a:pt x="669" y="686"/>
                    <a:pt x="631" y="676"/>
                    <a:pt x="596" y="662"/>
                  </a:cubicBezTo>
                  <a:cubicBezTo>
                    <a:pt x="554" y="651"/>
                    <a:pt x="515" y="634"/>
                    <a:pt x="480" y="606"/>
                  </a:cubicBezTo>
                  <a:cubicBezTo>
                    <a:pt x="452" y="578"/>
                    <a:pt x="445" y="539"/>
                    <a:pt x="456" y="504"/>
                  </a:cubicBezTo>
                  <a:cubicBezTo>
                    <a:pt x="487" y="399"/>
                    <a:pt x="687" y="273"/>
                    <a:pt x="827" y="242"/>
                  </a:cubicBezTo>
                  <a:cubicBezTo>
                    <a:pt x="858" y="235"/>
                    <a:pt x="858" y="224"/>
                    <a:pt x="862" y="221"/>
                  </a:cubicBezTo>
                  <a:cubicBezTo>
                    <a:pt x="869" y="193"/>
                    <a:pt x="834" y="109"/>
                    <a:pt x="750" y="32"/>
                  </a:cubicBezTo>
                  <a:lnTo>
                    <a:pt x="7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42" name="Google Shape;4042;p71"/>
            <p:cNvSpPr/>
            <p:nvPr/>
          </p:nvSpPr>
          <p:spPr>
            <a:xfrm>
              <a:off x="2361481" y="1958570"/>
              <a:ext cx="1779" cy="2064"/>
            </a:xfrm>
            <a:custGeom>
              <a:avLst/>
              <a:gdLst/>
              <a:ahLst/>
              <a:cxnLst/>
              <a:rect l="l" t="t" r="r" b="b"/>
              <a:pathLst>
                <a:path w="131" h="152" extrusionOk="0">
                  <a:moveTo>
                    <a:pt x="130" y="1"/>
                  </a:moveTo>
                  <a:lnTo>
                    <a:pt x="130" y="1"/>
                  </a:lnTo>
                  <a:cubicBezTo>
                    <a:pt x="88" y="43"/>
                    <a:pt x="43" y="95"/>
                    <a:pt x="1" y="151"/>
                  </a:cubicBezTo>
                  <a:lnTo>
                    <a:pt x="4" y="151"/>
                  </a:lnTo>
                  <a:cubicBezTo>
                    <a:pt x="39" y="102"/>
                    <a:pt x="85" y="50"/>
                    <a:pt x="1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43" name="Google Shape;4043;p71"/>
            <p:cNvSpPr/>
            <p:nvPr/>
          </p:nvSpPr>
          <p:spPr>
            <a:xfrm>
              <a:off x="2314910" y="1908374"/>
              <a:ext cx="47019" cy="40325"/>
            </a:xfrm>
            <a:custGeom>
              <a:avLst/>
              <a:gdLst/>
              <a:ahLst/>
              <a:cxnLst/>
              <a:rect l="l" t="t" r="r" b="b"/>
              <a:pathLst>
                <a:path w="3463" h="2970" extrusionOk="0">
                  <a:moveTo>
                    <a:pt x="1068" y="1"/>
                  </a:moveTo>
                  <a:lnTo>
                    <a:pt x="1068" y="4"/>
                  </a:lnTo>
                  <a:cubicBezTo>
                    <a:pt x="1054" y="25"/>
                    <a:pt x="1036" y="43"/>
                    <a:pt x="1022" y="64"/>
                  </a:cubicBezTo>
                  <a:lnTo>
                    <a:pt x="1012" y="71"/>
                  </a:lnTo>
                  <a:cubicBezTo>
                    <a:pt x="998" y="92"/>
                    <a:pt x="984" y="106"/>
                    <a:pt x="966" y="123"/>
                  </a:cubicBezTo>
                  <a:lnTo>
                    <a:pt x="959" y="130"/>
                  </a:lnTo>
                  <a:cubicBezTo>
                    <a:pt x="942" y="148"/>
                    <a:pt x="928" y="165"/>
                    <a:pt x="910" y="179"/>
                  </a:cubicBezTo>
                  <a:lnTo>
                    <a:pt x="907" y="183"/>
                  </a:lnTo>
                  <a:cubicBezTo>
                    <a:pt x="889" y="197"/>
                    <a:pt x="875" y="214"/>
                    <a:pt x="858" y="228"/>
                  </a:cubicBezTo>
                  <a:cubicBezTo>
                    <a:pt x="840" y="239"/>
                    <a:pt x="826" y="253"/>
                    <a:pt x="809" y="263"/>
                  </a:cubicBezTo>
                  <a:lnTo>
                    <a:pt x="802" y="270"/>
                  </a:lnTo>
                  <a:lnTo>
                    <a:pt x="760" y="302"/>
                  </a:lnTo>
                  <a:lnTo>
                    <a:pt x="753" y="305"/>
                  </a:lnTo>
                  <a:lnTo>
                    <a:pt x="714" y="333"/>
                  </a:lnTo>
                  <a:lnTo>
                    <a:pt x="707" y="337"/>
                  </a:lnTo>
                  <a:lnTo>
                    <a:pt x="672" y="361"/>
                  </a:lnTo>
                  <a:cubicBezTo>
                    <a:pt x="644" y="379"/>
                    <a:pt x="616" y="400"/>
                    <a:pt x="588" y="421"/>
                  </a:cubicBezTo>
                  <a:cubicBezTo>
                    <a:pt x="546" y="463"/>
                    <a:pt x="494" y="494"/>
                    <a:pt x="441" y="519"/>
                  </a:cubicBezTo>
                  <a:cubicBezTo>
                    <a:pt x="329" y="582"/>
                    <a:pt x="291" y="610"/>
                    <a:pt x="301" y="666"/>
                  </a:cubicBezTo>
                  <a:cubicBezTo>
                    <a:pt x="340" y="855"/>
                    <a:pt x="273" y="1037"/>
                    <a:pt x="84" y="1261"/>
                  </a:cubicBezTo>
                  <a:cubicBezTo>
                    <a:pt x="56" y="1296"/>
                    <a:pt x="32" y="1338"/>
                    <a:pt x="21" y="1380"/>
                  </a:cubicBezTo>
                  <a:lnTo>
                    <a:pt x="21" y="1387"/>
                  </a:lnTo>
                  <a:cubicBezTo>
                    <a:pt x="18" y="1394"/>
                    <a:pt x="18" y="1405"/>
                    <a:pt x="14" y="1415"/>
                  </a:cubicBezTo>
                  <a:cubicBezTo>
                    <a:pt x="11" y="1426"/>
                    <a:pt x="14" y="1429"/>
                    <a:pt x="11" y="1433"/>
                  </a:cubicBezTo>
                  <a:cubicBezTo>
                    <a:pt x="7" y="1440"/>
                    <a:pt x="11" y="1443"/>
                    <a:pt x="11" y="1447"/>
                  </a:cubicBezTo>
                  <a:cubicBezTo>
                    <a:pt x="0" y="1573"/>
                    <a:pt x="14" y="1699"/>
                    <a:pt x="42" y="1818"/>
                  </a:cubicBezTo>
                  <a:lnTo>
                    <a:pt x="42" y="1828"/>
                  </a:lnTo>
                  <a:cubicBezTo>
                    <a:pt x="46" y="1849"/>
                    <a:pt x="49" y="1870"/>
                    <a:pt x="53" y="1891"/>
                  </a:cubicBezTo>
                  <a:lnTo>
                    <a:pt x="60" y="1891"/>
                  </a:lnTo>
                  <a:lnTo>
                    <a:pt x="88" y="1905"/>
                  </a:lnTo>
                  <a:lnTo>
                    <a:pt x="431" y="1905"/>
                  </a:lnTo>
                  <a:lnTo>
                    <a:pt x="441" y="1909"/>
                  </a:lnTo>
                  <a:lnTo>
                    <a:pt x="448" y="1912"/>
                  </a:lnTo>
                  <a:lnTo>
                    <a:pt x="455" y="1912"/>
                  </a:lnTo>
                  <a:lnTo>
                    <a:pt x="462" y="1916"/>
                  </a:lnTo>
                  <a:lnTo>
                    <a:pt x="469" y="1919"/>
                  </a:lnTo>
                  <a:lnTo>
                    <a:pt x="476" y="1923"/>
                  </a:lnTo>
                  <a:lnTo>
                    <a:pt x="483" y="1926"/>
                  </a:lnTo>
                  <a:lnTo>
                    <a:pt x="487" y="1926"/>
                  </a:lnTo>
                  <a:lnTo>
                    <a:pt x="494" y="1930"/>
                  </a:lnTo>
                  <a:lnTo>
                    <a:pt x="497" y="1930"/>
                  </a:lnTo>
                  <a:lnTo>
                    <a:pt x="504" y="1937"/>
                  </a:lnTo>
                  <a:lnTo>
                    <a:pt x="511" y="1944"/>
                  </a:lnTo>
                  <a:cubicBezTo>
                    <a:pt x="532" y="1895"/>
                    <a:pt x="550" y="1846"/>
                    <a:pt x="564" y="1797"/>
                  </a:cubicBezTo>
                  <a:cubicBezTo>
                    <a:pt x="595" y="1702"/>
                    <a:pt x="641" y="1643"/>
                    <a:pt x="704" y="1625"/>
                  </a:cubicBezTo>
                  <a:cubicBezTo>
                    <a:pt x="718" y="1620"/>
                    <a:pt x="734" y="1618"/>
                    <a:pt x="750" y="1618"/>
                  </a:cubicBezTo>
                  <a:cubicBezTo>
                    <a:pt x="803" y="1618"/>
                    <a:pt x="862" y="1644"/>
                    <a:pt x="924" y="1695"/>
                  </a:cubicBezTo>
                  <a:cubicBezTo>
                    <a:pt x="949" y="1716"/>
                    <a:pt x="970" y="1737"/>
                    <a:pt x="991" y="1758"/>
                  </a:cubicBezTo>
                  <a:cubicBezTo>
                    <a:pt x="1044" y="1812"/>
                    <a:pt x="1079" y="1843"/>
                    <a:pt x="1125" y="1843"/>
                  </a:cubicBezTo>
                  <a:cubicBezTo>
                    <a:pt x="1145" y="1843"/>
                    <a:pt x="1167" y="1837"/>
                    <a:pt x="1194" y="1825"/>
                  </a:cubicBezTo>
                  <a:cubicBezTo>
                    <a:pt x="1270" y="1786"/>
                    <a:pt x="1320" y="1770"/>
                    <a:pt x="1360" y="1770"/>
                  </a:cubicBezTo>
                  <a:cubicBezTo>
                    <a:pt x="1393" y="1770"/>
                    <a:pt x="1419" y="1781"/>
                    <a:pt x="1449" y="1800"/>
                  </a:cubicBezTo>
                  <a:cubicBezTo>
                    <a:pt x="1463" y="1811"/>
                    <a:pt x="1474" y="1818"/>
                    <a:pt x="1488" y="1821"/>
                  </a:cubicBezTo>
                  <a:cubicBezTo>
                    <a:pt x="1516" y="1826"/>
                    <a:pt x="1544" y="1830"/>
                    <a:pt x="1572" y="1830"/>
                  </a:cubicBezTo>
                  <a:cubicBezTo>
                    <a:pt x="1583" y="1830"/>
                    <a:pt x="1593" y="1829"/>
                    <a:pt x="1603" y="1828"/>
                  </a:cubicBezTo>
                  <a:cubicBezTo>
                    <a:pt x="1656" y="1828"/>
                    <a:pt x="1712" y="1825"/>
                    <a:pt x="1757" y="1821"/>
                  </a:cubicBezTo>
                  <a:cubicBezTo>
                    <a:pt x="1812" y="1817"/>
                    <a:pt x="1866" y="1814"/>
                    <a:pt x="1919" y="1814"/>
                  </a:cubicBezTo>
                  <a:cubicBezTo>
                    <a:pt x="1952" y="1814"/>
                    <a:pt x="1984" y="1815"/>
                    <a:pt x="2017" y="1818"/>
                  </a:cubicBezTo>
                  <a:cubicBezTo>
                    <a:pt x="2024" y="1818"/>
                    <a:pt x="2027" y="1821"/>
                    <a:pt x="2031" y="1821"/>
                  </a:cubicBezTo>
                  <a:lnTo>
                    <a:pt x="2038" y="1825"/>
                  </a:lnTo>
                  <a:lnTo>
                    <a:pt x="2048" y="1828"/>
                  </a:lnTo>
                  <a:lnTo>
                    <a:pt x="2059" y="1835"/>
                  </a:lnTo>
                  <a:lnTo>
                    <a:pt x="2066" y="1839"/>
                  </a:lnTo>
                  <a:lnTo>
                    <a:pt x="2080" y="1849"/>
                  </a:lnTo>
                  <a:lnTo>
                    <a:pt x="2087" y="1856"/>
                  </a:lnTo>
                  <a:lnTo>
                    <a:pt x="2104" y="1867"/>
                  </a:lnTo>
                  <a:lnTo>
                    <a:pt x="2111" y="1874"/>
                  </a:lnTo>
                  <a:lnTo>
                    <a:pt x="2132" y="1888"/>
                  </a:lnTo>
                  <a:lnTo>
                    <a:pt x="2139" y="1895"/>
                  </a:lnTo>
                  <a:lnTo>
                    <a:pt x="2160" y="1909"/>
                  </a:lnTo>
                  <a:lnTo>
                    <a:pt x="2171" y="1919"/>
                  </a:lnTo>
                  <a:lnTo>
                    <a:pt x="2192" y="1937"/>
                  </a:lnTo>
                  <a:lnTo>
                    <a:pt x="2202" y="1944"/>
                  </a:lnTo>
                  <a:lnTo>
                    <a:pt x="2223" y="1965"/>
                  </a:lnTo>
                  <a:lnTo>
                    <a:pt x="2234" y="1975"/>
                  </a:lnTo>
                  <a:lnTo>
                    <a:pt x="2255" y="1993"/>
                  </a:lnTo>
                  <a:lnTo>
                    <a:pt x="2269" y="2007"/>
                  </a:lnTo>
                  <a:lnTo>
                    <a:pt x="2293" y="2028"/>
                  </a:lnTo>
                  <a:lnTo>
                    <a:pt x="2307" y="2042"/>
                  </a:lnTo>
                  <a:lnTo>
                    <a:pt x="2332" y="2059"/>
                  </a:lnTo>
                  <a:lnTo>
                    <a:pt x="2346" y="2077"/>
                  </a:lnTo>
                  <a:lnTo>
                    <a:pt x="2367" y="2094"/>
                  </a:lnTo>
                  <a:lnTo>
                    <a:pt x="2388" y="2115"/>
                  </a:lnTo>
                  <a:lnTo>
                    <a:pt x="2405" y="2133"/>
                  </a:lnTo>
                  <a:lnTo>
                    <a:pt x="2430" y="2154"/>
                  </a:lnTo>
                  <a:lnTo>
                    <a:pt x="2440" y="2168"/>
                  </a:lnTo>
                  <a:lnTo>
                    <a:pt x="2472" y="2196"/>
                  </a:lnTo>
                  <a:lnTo>
                    <a:pt x="2479" y="2206"/>
                  </a:lnTo>
                  <a:lnTo>
                    <a:pt x="2514" y="2238"/>
                  </a:lnTo>
                  <a:lnTo>
                    <a:pt x="2524" y="2248"/>
                  </a:lnTo>
                  <a:cubicBezTo>
                    <a:pt x="2755" y="2476"/>
                    <a:pt x="3018" y="2752"/>
                    <a:pt x="3214" y="2959"/>
                  </a:cubicBezTo>
                  <a:lnTo>
                    <a:pt x="3217" y="2959"/>
                  </a:lnTo>
                  <a:cubicBezTo>
                    <a:pt x="3253" y="2965"/>
                    <a:pt x="3292" y="2970"/>
                    <a:pt x="3322" y="2970"/>
                  </a:cubicBezTo>
                  <a:cubicBezTo>
                    <a:pt x="3346" y="2970"/>
                    <a:pt x="3363" y="2967"/>
                    <a:pt x="3368" y="2959"/>
                  </a:cubicBezTo>
                  <a:lnTo>
                    <a:pt x="3375" y="2952"/>
                  </a:lnTo>
                  <a:lnTo>
                    <a:pt x="3378" y="2949"/>
                  </a:lnTo>
                  <a:lnTo>
                    <a:pt x="3382" y="2945"/>
                  </a:lnTo>
                  <a:lnTo>
                    <a:pt x="3385" y="2942"/>
                  </a:lnTo>
                  <a:lnTo>
                    <a:pt x="3396" y="2931"/>
                  </a:lnTo>
                  <a:lnTo>
                    <a:pt x="3410" y="2921"/>
                  </a:lnTo>
                  <a:lnTo>
                    <a:pt x="3417" y="2917"/>
                  </a:lnTo>
                  <a:lnTo>
                    <a:pt x="3427" y="2907"/>
                  </a:lnTo>
                  <a:lnTo>
                    <a:pt x="3438" y="2903"/>
                  </a:lnTo>
                  <a:lnTo>
                    <a:pt x="3452" y="2893"/>
                  </a:lnTo>
                  <a:lnTo>
                    <a:pt x="3462" y="2886"/>
                  </a:lnTo>
                  <a:cubicBezTo>
                    <a:pt x="3273" y="2696"/>
                    <a:pt x="3098" y="2493"/>
                    <a:pt x="2937" y="2283"/>
                  </a:cubicBezTo>
                  <a:cubicBezTo>
                    <a:pt x="2643" y="1912"/>
                    <a:pt x="2297" y="1713"/>
                    <a:pt x="2122" y="1713"/>
                  </a:cubicBezTo>
                  <a:cubicBezTo>
                    <a:pt x="1975" y="1713"/>
                    <a:pt x="1897" y="1573"/>
                    <a:pt x="1845" y="1475"/>
                  </a:cubicBezTo>
                  <a:cubicBezTo>
                    <a:pt x="1824" y="1436"/>
                    <a:pt x="1785" y="1366"/>
                    <a:pt x="1768" y="1363"/>
                  </a:cubicBezTo>
                  <a:cubicBezTo>
                    <a:pt x="1593" y="1342"/>
                    <a:pt x="1313" y="817"/>
                    <a:pt x="1306" y="498"/>
                  </a:cubicBezTo>
                  <a:cubicBezTo>
                    <a:pt x="1302" y="379"/>
                    <a:pt x="1211" y="193"/>
                    <a:pt x="10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44" name="Google Shape;4044;p71"/>
            <p:cNvSpPr/>
            <p:nvPr/>
          </p:nvSpPr>
          <p:spPr>
            <a:xfrm>
              <a:off x="2327266" y="1910329"/>
              <a:ext cx="625" cy="679"/>
            </a:xfrm>
            <a:custGeom>
              <a:avLst/>
              <a:gdLst/>
              <a:ahLst/>
              <a:cxnLst/>
              <a:rect l="l" t="t" r="r" b="b"/>
              <a:pathLst>
                <a:path w="46" h="50" extrusionOk="0">
                  <a:moveTo>
                    <a:pt x="46" y="0"/>
                  </a:moveTo>
                  <a:cubicBezTo>
                    <a:pt x="32" y="18"/>
                    <a:pt x="14" y="32"/>
                    <a:pt x="0" y="49"/>
                  </a:cubicBezTo>
                  <a:cubicBezTo>
                    <a:pt x="14" y="35"/>
                    <a:pt x="32" y="18"/>
                    <a:pt x="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45" name="Google Shape;4045;p71"/>
            <p:cNvSpPr/>
            <p:nvPr/>
          </p:nvSpPr>
          <p:spPr>
            <a:xfrm>
              <a:off x="2324034" y="1913126"/>
              <a:ext cx="489" cy="353"/>
            </a:xfrm>
            <a:custGeom>
              <a:avLst/>
              <a:gdLst/>
              <a:ahLst/>
              <a:cxnLst/>
              <a:rect l="l" t="t" r="r" b="b"/>
              <a:pathLst>
                <a:path w="36" h="26" extrusionOk="0">
                  <a:moveTo>
                    <a:pt x="0" y="25"/>
                  </a:move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46" name="Google Shape;4046;p71"/>
            <p:cNvSpPr/>
            <p:nvPr/>
          </p:nvSpPr>
          <p:spPr>
            <a:xfrm>
              <a:off x="2325881" y="1911660"/>
              <a:ext cx="638" cy="489"/>
            </a:xfrm>
            <a:custGeom>
              <a:avLst/>
              <a:gdLst/>
              <a:ahLst/>
              <a:cxnLst/>
              <a:rect l="l" t="t" r="r" b="b"/>
              <a:pathLst>
                <a:path w="47" h="36" extrusionOk="0">
                  <a:moveTo>
                    <a:pt x="1" y="35"/>
                  </a:moveTo>
                  <a:cubicBezTo>
                    <a:pt x="15" y="25"/>
                    <a:pt x="32" y="11"/>
                    <a:pt x="46" y="0"/>
                  </a:cubicBezTo>
                  <a:cubicBezTo>
                    <a:pt x="32" y="11"/>
                    <a:pt x="15" y="25"/>
                    <a:pt x="1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47" name="Google Shape;4047;p71"/>
            <p:cNvSpPr/>
            <p:nvPr/>
          </p:nvSpPr>
          <p:spPr>
            <a:xfrm>
              <a:off x="2324605" y="1912705"/>
              <a:ext cx="530" cy="394"/>
            </a:xfrm>
            <a:custGeom>
              <a:avLst/>
              <a:gdLst/>
              <a:ahLst/>
              <a:cxnLst/>
              <a:rect l="l" t="t" r="r" b="b"/>
              <a:pathLst>
                <a:path w="39" h="29" extrusionOk="0">
                  <a:moveTo>
                    <a:pt x="0" y="28"/>
                  </a:moveTo>
                  <a:lnTo>
                    <a:pt x="3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48" name="Google Shape;4048;p71"/>
            <p:cNvSpPr/>
            <p:nvPr/>
          </p:nvSpPr>
          <p:spPr>
            <a:xfrm>
              <a:off x="2325216" y="1912230"/>
              <a:ext cx="584" cy="434"/>
            </a:xfrm>
            <a:custGeom>
              <a:avLst/>
              <a:gdLst/>
              <a:ahLst/>
              <a:cxnLst/>
              <a:rect l="l" t="t" r="r" b="b"/>
              <a:pathLst>
                <a:path w="43" h="32" extrusionOk="0">
                  <a:moveTo>
                    <a:pt x="1" y="32"/>
                  </a:moveTo>
                  <a:lnTo>
                    <a:pt x="4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49" name="Google Shape;4049;p71"/>
            <p:cNvSpPr/>
            <p:nvPr/>
          </p:nvSpPr>
          <p:spPr>
            <a:xfrm>
              <a:off x="2328026" y="1909515"/>
              <a:ext cx="625" cy="733"/>
            </a:xfrm>
            <a:custGeom>
              <a:avLst/>
              <a:gdLst/>
              <a:ahLst/>
              <a:cxnLst/>
              <a:rect l="l" t="t" r="r" b="b"/>
              <a:pathLst>
                <a:path w="46" h="54" extrusionOk="0">
                  <a:moveTo>
                    <a:pt x="0" y="53"/>
                  </a:moveTo>
                  <a:cubicBezTo>
                    <a:pt x="14" y="36"/>
                    <a:pt x="32" y="18"/>
                    <a:pt x="46" y="1"/>
                  </a:cubicBezTo>
                  <a:cubicBezTo>
                    <a:pt x="32" y="18"/>
                    <a:pt x="14" y="36"/>
                    <a:pt x="0" y="5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50" name="Google Shape;4050;p71"/>
            <p:cNvSpPr/>
            <p:nvPr/>
          </p:nvSpPr>
          <p:spPr>
            <a:xfrm>
              <a:off x="2326546" y="1911035"/>
              <a:ext cx="679" cy="584"/>
            </a:xfrm>
            <a:custGeom>
              <a:avLst/>
              <a:gdLst/>
              <a:ahLst/>
              <a:cxnLst/>
              <a:rect l="l" t="t" r="r" b="b"/>
              <a:pathLst>
                <a:path w="50" h="43" extrusionOk="0">
                  <a:moveTo>
                    <a:pt x="1" y="43"/>
                  </a:moveTo>
                  <a:cubicBezTo>
                    <a:pt x="15" y="29"/>
                    <a:pt x="32" y="15"/>
                    <a:pt x="50" y="1"/>
                  </a:cubicBezTo>
                  <a:cubicBezTo>
                    <a:pt x="32" y="15"/>
                    <a:pt x="15" y="29"/>
                    <a:pt x="1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51" name="Google Shape;4051;p71"/>
            <p:cNvSpPr/>
            <p:nvPr/>
          </p:nvSpPr>
          <p:spPr>
            <a:xfrm>
              <a:off x="2328732" y="1908619"/>
              <a:ext cx="679" cy="774"/>
            </a:xfrm>
            <a:custGeom>
              <a:avLst/>
              <a:gdLst/>
              <a:ahLst/>
              <a:cxnLst/>
              <a:rect l="l" t="t" r="r" b="b"/>
              <a:pathLst>
                <a:path w="50" h="57" extrusionOk="0">
                  <a:moveTo>
                    <a:pt x="50" y="0"/>
                  </a:moveTo>
                  <a:cubicBezTo>
                    <a:pt x="32" y="18"/>
                    <a:pt x="18" y="39"/>
                    <a:pt x="1" y="56"/>
                  </a:cubicBezTo>
                  <a:cubicBezTo>
                    <a:pt x="18" y="39"/>
                    <a:pt x="32" y="21"/>
                    <a:pt x="5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52" name="Google Shape;4052;p71"/>
            <p:cNvSpPr/>
            <p:nvPr/>
          </p:nvSpPr>
          <p:spPr>
            <a:xfrm>
              <a:off x="2315196" y="1925726"/>
              <a:ext cx="869" cy="1629"/>
            </a:xfrm>
            <a:custGeom>
              <a:avLst/>
              <a:gdLst/>
              <a:ahLst/>
              <a:cxnLst/>
              <a:rect l="l" t="t" r="r" b="b"/>
              <a:pathLst>
                <a:path w="64" h="120" extrusionOk="0">
                  <a:moveTo>
                    <a:pt x="0" y="120"/>
                  </a:moveTo>
                  <a:cubicBezTo>
                    <a:pt x="14" y="74"/>
                    <a:pt x="35" y="32"/>
                    <a:pt x="63" y="1"/>
                  </a:cubicBezTo>
                  <a:cubicBezTo>
                    <a:pt x="35" y="32"/>
                    <a:pt x="14" y="74"/>
                    <a:pt x="0" y="12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53" name="Google Shape;4053;p71"/>
            <p:cNvSpPr/>
            <p:nvPr/>
          </p:nvSpPr>
          <p:spPr>
            <a:xfrm>
              <a:off x="2315481" y="1933384"/>
              <a:ext cx="204" cy="869"/>
            </a:xfrm>
            <a:custGeom>
              <a:avLst/>
              <a:gdLst/>
              <a:ahLst/>
              <a:cxnLst/>
              <a:rect l="l" t="t" r="r" b="b"/>
              <a:pathLst>
                <a:path w="15" h="64" extrusionOk="0">
                  <a:moveTo>
                    <a:pt x="0" y="0"/>
                  </a:moveTo>
                  <a:cubicBezTo>
                    <a:pt x="7" y="21"/>
                    <a:pt x="11" y="46"/>
                    <a:pt x="14" y="63"/>
                  </a:cubicBezTo>
                  <a:cubicBezTo>
                    <a:pt x="11" y="42"/>
                    <a:pt x="7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54" name="Google Shape;4054;p71"/>
            <p:cNvSpPr/>
            <p:nvPr/>
          </p:nvSpPr>
          <p:spPr>
            <a:xfrm>
              <a:off x="2315046" y="1928062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cubicBezTo>
                    <a:pt x="1" y="7"/>
                    <a:pt x="1" y="4"/>
                    <a:pt x="1" y="0"/>
                  </a:cubicBezTo>
                  <a:cubicBezTo>
                    <a:pt x="1" y="4"/>
                    <a:pt x="1" y="7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55" name="Google Shape;4055;p71"/>
            <p:cNvSpPr/>
            <p:nvPr/>
          </p:nvSpPr>
          <p:spPr>
            <a:xfrm>
              <a:off x="2315100" y="1927396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0"/>
                  </a:moveTo>
                  <a:lnTo>
                    <a:pt x="7" y="0"/>
                  </a:lnTo>
                  <a:cubicBezTo>
                    <a:pt x="4" y="7"/>
                    <a:pt x="0" y="18"/>
                    <a:pt x="0" y="28"/>
                  </a:cubicBezTo>
                  <a:cubicBezTo>
                    <a:pt x="4" y="18"/>
                    <a:pt x="4" y="7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56" name="Google Shape;4056;p71"/>
            <p:cNvSpPr/>
            <p:nvPr/>
          </p:nvSpPr>
          <p:spPr>
            <a:xfrm>
              <a:off x="2361250" y="1948170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57" name="Google Shape;4057;p71"/>
            <p:cNvSpPr/>
            <p:nvPr/>
          </p:nvSpPr>
          <p:spPr>
            <a:xfrm>
              <a:off x="2361861" y="194773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8" y="1"/>
                  </a:ln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58" name="Google Shape;4058;p71"/>
            <p:cNvSpPr/>
            <p:nvPr/>
          </p:nvSpPr>
          <p:spPr>
            <a:xfrm>
              <a:off x="2360870" y="194849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59" name="Google Shape;4059;p71"/>
            <p:cNvSpPr/>
            <p:nvPr/>
          </p:nvSpPr>
          <p:spPr>
            <a:xfrm>
              <a:off x="2361481" y="194798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60" name="Google Shape;4060;p71"/>
            <p:cNvSpPr/>
            <p:nvPr/>
          </p:nvSpPr>
          <p:spPr>
            <a:xfrm>
              <a:off x="2361060" y="194836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61" name="Google Shape;4061;p71"/>
            <p:cNvSpPr/>
            <p:nvPr/>
          </p:nvSpPr>
          <p:spPr>
            <a:xfrm>
              <a:off x="2360721" y="194864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62" name="Google Shape;4062;p71"/>
            <p:cNvSpPr/>
            <p:nvPr/>
          </p:nvSpPr>
          <p:spPr>
            <a:xfrm>
              <a:off x="2289045" y="1932474"/>
              <a:ext cx="108104" cy="83909"/>
            </a:xfrm>
            <a:custGeom>
              <a:avLst/>
              <a:gdLst/>
              <a:ahLst/>
              <a:cxnLst/>
              <a:rect l="l" t="t" r="r" b="b"/>
              <a:pathLst>
                <a:path w="7962" h="6180" extrusionOk="0">
                  <a:moveTo>
                    <a:pt x="2651" y="1"/>
                  </a:moveTo>
                  <a:cubicBezTo>
                    <a:pt x="2637" y="4"/>
                    <a:pt x="2623" y="22"/>
                    <a:pt x="2612" y="50"/>
                  </a:cubicBezTo>
                  <a:cubicBezTo>
                    <a:pt x="2609" y="60"/>
                    <a:pt x="2605" y="71"/>
                    <a:pt x="2602" y="81"/>
                  </a:cubicBezTo>
                  <a:cubicBezTo>
                    <a:pt x="2556" y="225"/>
                    <a:pt x="2528" y="312"/>
                    <a:pt x="2451" y="330"/>
                  </a:cubicBezTo>
                  <a:cubicBezTo>
                    <a:pt x="2443" y="332"/>
                    <a:pt x="2434" y="333"/>
                    <a:pt x="2425" y="333"/>
                  </a:cubicBezTo>
                  <a:cubicBezTo>
                    <a:pt x="2386" y="333"/>
                    <a:pt x="2348" y="313"/>
                    <a:pt x="2322" y="284"/>
                  </a:cubicBezTo>
                  <a:lnTo>
                    <a:pt x="2119" y="284"/>
                  </a:lnTo>
                  <a:cubicBezTo>
                    <a:pt x="2080" y="284"/>
                    <a:pt x="2035" y="284"/>
                    <a:pt x="1982" y="288"/>
                  </a:cubicBezTo>
                  <a:lnTo>
                    <a:pt x="1982" y="291"/>
                  </a:lnTo>
                  <a:cubicBezTo>
                    <a:pt x="1982" y="309"/>
                    <a:pt x="1982" y="323"/>
                    <a:pt x="1979" y="337"/>
                  </a:cubicBezTo>
                  <a:lnTo>
                    <a:pt x="1979" y="340"/>
                  </a:lnTo>
                  <a:cubicBezTo>
                    <a:pt x="1979" y="358"/>
                    <a:pt x="1975" y="372"/>
                    <a:pt x="1972" y="389"/>
                  </a:cubicBezTo>
                  <a:lnTo>
                    <a:pt x="1972" y="396"/>
                  </a:lnTo>
                  <a:cubicBezTo>
                    <a:pt x="1968" y="410"/>
                    <a:pt x="1965" y="428"/>
                    <a:pt x="1958" y="442"/>
                  </a:cubicBezTo>
                  <a:lnTo>
                    <a:pt x="1954" y="449"/>
                  </a:lnTo>
                  <a:cubicBezTo>
                    <a:pt x="1951" y="466"/>
                    <a:pt x="1947" y="480"/>
                    <a:pt x="1940" y="494"/>
                  </a:cubicBezTo>
                  <a:lnTo>
                    <a:pt x="1940" y="498"/>
                  </a:lnTo>
                  <a:cubicBezTo>
                    <a:pt x="1937" y="512"/>
                    <a:pt x="1930" y="526"/>
                    <a:pt x="1923" y="540"/>
                  </a:cubicBezTo>
                  <a:lnTo>
                    <a:pt x="1919" y="547"/>
                  </a:lnTo>
                  <a:cubicBezTo>
                    <a:pt x="1916" y="561"/>
                    <a:pt x="1909" y="575"/>
                    <a:pt x="1902" y="589"/>
                  </a:cubicBezTo>
                  <a:lnTo>
                    <a:pt x="1898" y="599"/>
                  </a:lnTo>
                  <a:lnTo>
                    <a:pt x="1881" y="638"/>
                  </a:lnTo>
                  <a:lnTo>
                    <a:pt x="1874" y="648"/>
                  </a:lnTo>
                  <a:lnTo>
                    <a:pt x="1856" y="683"/>
                  </a:lnTo>
                  <a:cubicBezTo>
                    <a:pt x="1818" y="757"/>
                    <a:pt x="1782" y="834"/>
                    <a:pt x="1782" y="872"/>
                  </a:cubicBezTo>
                  <a:cubicBezTo>
                    <a:pt x="1782" y="1033"/>
                    <a:pt x="1625" y="1209"/>
                    <a:pt x="1478" y="1209"/>
                  </a:cubicBezTo>
                  <a:cubicBezTo>
                    <a:pt x="1450" y="1216"/>
                    <a:pt x="1387" y="1317"/>
                    <a:pt x="1348" y="1377"/>
                  </a:cubicBezTo>
                  <a:lnTo>
                    <a:pt x="1310" y="1433"/>
                  </a:lnTo>
                  <a:cubicBezTo>
                    <a:pt x="1275" y="1492"/>
                    <a:pt x="1233" y="1545"/>
                    <a:pt x="1187" y="1594"/>
                  </a:cubicBezTo>
                  <a:cubicBezTo>
                    <a:pt x="1142" y="1639"/>
                    <a:pt x="1131" y="1716"/>
                    <a:pt x="1124" y="1800"/>
                  </a:cubicBezTo>
                  <a:cubicBezTo>
                    <a:pt x="1124" y="1811"/>
                    <a:pt x="1124" y="1825"/>
                    <a:pt x="1121" y="1835"/>
                  </a:cubicBezTo>
                  <a:cubicBezTo>
                    <a:pt x="1110" y="1951"/>
                    <a:pt x="1103" y="2073"/>
                    <a:pt x="1012" y="2140"/>
                  </a:cubicBezTo>
                  <a:cubicBezTo>
                    <a:pt x="963" y="2175"/>
                    <a:pt x="918" y="2203"/>
                    <a:pt x="865" y="2227"/>
                  </a:cubicBezTo>
                  <a:cubicBezTo>
                    <a:pt x="834" y="2241"/>
                    <a:pt x="806" y="2259"/>
                    <a:pt x="778" y="2276"/>
                  </a:cubicBezTo>
                  <a:lnTo>
                    <a:pt x="781" y="2280"/>
                  </a:lnTo>
                  <a:cubicBezTo>
                    <a:pt x="806" y="2304"/>
                    <a:pt x="823" y="2336"/>
                    <a:pt x="823" y="2371"/>
                  </a:cubicBezTo>
                  <a:cubicBezTo>
                    <a:pt x="827" y="2444"/>
                    <a:pt x="781" y="2521"/>
                    <a:pt x="732" y="2595"/>
                  </a:cubicBezTo>
                  <a:cubicBezTo>
                    <a:pt x="694" y="2651"/>
                    <a:pt x="662" y="2710"/>
                    <a:pt x="641" y="2773"/>
                  </a:cubicBezTo>
                  <a:cubicBezTo>
                    <a:pt x="634" y="2794"/>
                    <a:pt x="631" y="2812"/>
                    <a:pt x="631" y="2833"/>
                  </a:cubicBezTo>
                  <a:cubicBezTo>
                    <a:pt x="631" y="2840"/>
                    <a:pt x="620" y="3411"/>
                    <a:pt x="543" y="3491"/>
                  </a:cubicBezTo>
                  <a:cubicBezTo>
                    <a:pt x="523" y="3511"/>
                    <a:pt x="498" y="3517"/>
                    <a:pt x="460" y="3517"/>
                  </a:cubicBezTo>
                  <a:cubicBezTo>
                    <a:pt x="437" y="3517"/>
                    <a:pt x="409" y="3515"/>
                    <a:pt x="375" y="3512"/>
                  </a:cubicBezTo>
                  <a:cubicBezTo>
                    <a:pt x="348" y="3511"/>
                    <a:pt x="311" y="3509"/>
                    <a:pt x="272" y="3509"/>
                  </a:cubicBezTo>
                  <a:cubicBezTo>
                    <a:pt x="211" y="3509"/>
                    <a:pt x="148" y="3514"/>
                    <a:pt x="127" y="3533"/>
                  </a:cubicBezTo>
                  <a:cubicBezTo>
                    <a:pt x="127" y="3533"/>
                    <a:pt x="123" y="3537"/>
                    <a:pt x="123" y="3544"/>
                  </a:cubicBezTo>
                  <a:cubicBezTo>
                    <a:pt x="123" y="3621"/>
                    <a:pt x="92" y="3694"/>
                    <a:pt x="36" y="3747"/>
                  </a:cubicBezTo>
                  <a:cubicBezTo>
                    <a:pt x="1" y="3785"/>
                    <a:pt x="1" y="3789"/>
                    <a:pt x="15" y="3820"/>
                  </a:cubicBezTo>
                  <a:cubicBezTo>
                    <a:pt x="32" y="3852"/>
                    <a:pt x="130" y="3883"/>
                    <a:pt x="207" y="3904"/>
                  </a:cubicBezTo>
                  <a:cubicBezTo>
                    <a:pt x="333" y="3936"/>
                    <a:pt x="477" y="3974"/>
                    <a:pt x="526" y="4097"/>
                  </a:cubicBezTo>
                  <a:cubicBezTo>
                    <a:pt x="561" y="4163"/>
                    <a:pt x="610" y="4223"/>
                    <a:pt x="669" y="4275"/>
                  </a:cubicBezTo>
                  <a:lnTo>
                    <a:pt x="697" y="4303"/>
                  </a:lnTo>
                  <a:cubicBezTo>
                    <a:pt x="809" y="4415"/>
                    <a:pt x="935" y="4541"/>
                    <a:pt x="998" y="4706"/>
                  </a:cubicBezTo>
                  <a:cubicBezTo>
                    <a:pt x="1089" y="4947"/>
                    <a:pt x="1331" y="5070"/>
                    <a:pt x="1443" y="5070"/>
                  </a:cubicBezTo>
                  <a:cubicBezTo>
                    <a:pt x="1446" y="5069"/>
                    <a:pt x="1449" y="5069"/>
                    <a:pt x="1452" y="5069"/>
                  </a:cubicBezTo>
                  <a:cubicBezTo>
                    <a:pt x="1460" y="5069"/>
                    <a:pt x="1467" y="5071"/>
                    <a:pt x="1474" y="5073"/>
                  </a:cubicBezTo>
                  <a:cubicBezTo>
                    <a:pt x="1499" y="5077"/>
                    <a:pt x="1516" y="5087"/>
                    <a:pt x="1534" y="5108"/>
                  </a:cubicBezTo>
                  <a:cubicBezTo>
                    <a:pt x="1572" y="5154"/>
                    <a:pt x="1565" y="5227"/>
                    <a:pt x="1544" y="5347"/>
                  </a:cubicBezTo>
                  <a:cubicBezTo>
                    <a:pt x="1544" y="5364"/>
                    <a:pt x="1541" y="5385"/>
                    <a:pt x="1537" y="5403"/>
                  </a:cubicBezTo>
                  <a:cubicBezTo>
                    <a:pt x="1530" y="5424"/>
                    <a:pt x="1527" y="5448"/>
                    <a:pt x="1523" y="5473"/>
                  </a:cubicBezTo>
                  <a:lnTo>
                    <a:pt x="1520" y="5490"/>
                  </a:lnTo>
                  <a:cubicBezTo>
                    <a:pt x="1516" y="5515"/>
                    <a:pt x="1513" y="5543"/>
                    <a:pt x="1509" y="5571"/>
                  </a:cubicBezTo>
                  <a:lnTo>
                    <a:pt x="1516" y="5574"/>
                  </a:lnTo>
                  <a:cubicBezTo>
                    <a:pt x="1521" y="5567"/>
                    <a:pt x="1527" y="5565"/>
                    <a:pt x="1534" y="5565"/>
                  </a:cubicBezTo>
                  <a:cubicBezTo>
                    <a:pt x="1546" y="5565"/>
                    <a:pt x="1561" y="5571"/>
                    <a:pt x="1576" y="5578"/>
                  </a:cubicBezTo>
                  <a:lnTo>
                    <a:pt x="1590" y="5581"/>
                  </a:lnTo>
                  <a:lnTo>
                    <a:pt x="1604" y="5588"/>
                  </a:lnTo>
                  <a:cubicBezTo>
                    <a:pt x="1614" y="5595"/>
                    <a:pt x="1625" y="5599"/>
                    <a:pt x="1635" y="5606"/>
                  </a:cubicBezTo>
                  <a:cubicBezTo>
                    <a:pt x="1639" y="5606"/>
                    <a:pt x="1642" y="5606"/>
                    <a:pt x="1646" y="5609"/>
                  </a:cubicBezTo>
                  <a:cubicBezTo>
                    <a:pt x="1688" y="5616"/>
                    <a:pt x="1730" y="5620"/>
                    <a:pt x="1775" y="5623"/>
                  </a:cubicBezTo>
                  <a:lnTo>
                    <a:pt x="1800" y="5623"/>
                  </a:lnTo>
                  <a:cubicBezTo>
                    <a:pt x="1947" y="5630"/>
                    <a:pt x="2112" y="5637"/>
                    <a:pt x="2203" y="5721"/>
                  </a:cubicBezTo>
                  <a:cubicBezTo>
                    <a:pt x="2332" y="5833"/>
                    <a:pt x="2700" y="6068"/>
                    <a:pt x="2791" y="6068"/>
                  </a:cubicBezTo>
                  <a:cubicBezTo>
                    <a:pt x="2896" y="6068"/>
                    <a:pt x="3323" y="6120"/>
                    <a:pt x="3442" y="6180"/>
                  </a:cubicBezTo>
                  <a:cubicBezTo>
                    <a:pt x="3470" y="6155"/>
                    <a:pt x="3494" y="6131"/>
                    <a:pt x="3515" y="6103"/>
                  </a:cubicBezTo>
                  <a:cubicBezTo>
                    <a:pt x="3582" y="6022"/>
                    <a:pt x="3662" y="5949"/>
                    <a:pt x="3753" y="5893"/>
                  </a:cubicBezTo>
                  <a:cubicBezTo>
                    <a:pt x="3876" y="5821"/>
                    <a:pt x="4046" y="5752"/>
                    <a:pt x="4169" y="5752"/>
                  </a:cubicBezTo>
                  <a:cubicBezTo>
                    <a:pt x="4197" y="5752"/>
                    <a:pt x="4222" y="5755"/>
                    <a:pt x="4244" y="5763"/>
                  </a:cubicBezTo>
                  <a:cubicBezTo>
                    <a:pt x="4275" y="5774"/>
                    <a:pt x="4303" y="5798"/>
                    <a:pt x="4317" y="5830"/>
                  </a:cubicBezTo>
                  <a:cubicBezTo>
                    <a:pt x="4338" y="5865"/>
                    <a:pt x="4370" y="5893"/>
                    <a:pt x="4405" y="5907"/>
                  </a:cubicBezTo>
                  <a:cubicBezTo>
                    <a:pt x="4419" y="5912"/>
                    <a:pt x="4434" y="5915"/>
                    <a:pt x="4448" y="5915"/>
                  </a:cubicBezTo>
                  <a:cubicBezTo>
                    <a:pt x="4463" y="5915"/>
                    <a:pt x="4478" y="5912"/>
                    <a:pt x="4492" y="5907"/>
                  </a:cubicBezTo>
                  <a:cubicBezTo>
                    <a:pt x="4580" y="5872"/>
                    <a:pt x="4667" y="5847"/>
                    <a:pt x="4755" y="5830"/>
                  </a:cubicBezTo>
                  <a:lnTo>
                    <a:pt x="4776" y="5823"/>
                  </a:lnTo>
                  <a:lnTo>
                    <a:pt x="4793" y="5823"/>
                  </a:lnTo>
                  <a:lnTo>
                    <a:pt x="4944" y="5791"/>
                  </a:lnTo>
                  <a:lnTo>
                    <a:pt x="4944" y="5795"/>
                  </a:lnTo>
                  <a:cubicBezTo>
                    <a:pt x="5035" y="5774"/>
                    <a:pt x="5129" y="5760"/>
                    <a:pt x="5224" y="5756"/>
                  </a:cubicBezTo>
                  <a:lnTo>
                    <a:pt x="5245" y="5756"/>
                  </a:lnTo>
                  <a:cubicBezTo>
                    <a:pt x="5287" y="5732"/>
                    <a:pt x="5329" y="5700"/>
                    <a:pt x="5367" y="5665"/>
                  </a:cubicBezTo>
                  <a:cubicBezTo>
                    <a:pt x="5500" y="5553"/>
                    <a:pt x="5707" y="5378"/>
                    <a:pt x="5956" y="5378"/>
                  </a:cubicBezTo>
                  <a:cubicBezTo>
                    <a:pt x="6043" y="5378"/>
                    <a:pt x="6113" y="5382"/>
                    <a:pt x="6173" y="5385"/>
                  </a:cubicBezTo>
                  <a:cubicBezTo>
                    <a:pt x="6220" y="5388"/>
                    <a:pt x="6259" y="5390"/>
                    <a:pt x="6293" y="5390"/>
                  </a:cubicBezTo>
                  <a:cubicBezTo>
                    <a:pt x="6391" y="5390"/>
                    <a:pt x="6443" y="5371"/>
                    <a:pt x="6516" y="5291"/>
                  </a:cubicBezTo>
                  <a:cubicBezTo>
                    <a:pt x="6645" y="5147"/>
                    <a:pt x="7779" y="4002"/>
                    <a:pt x="7961" y="3841"/>
                  </a:cubicBezTo>
                  <a:cubicBezTo>
                    <a:pt x="7916" y="3831"/>
                    <a:pt x="7870" y="3824"/>
                    <a:pt x="7825" y="3824"/>
                  </a:cubicBezTo>
                  <a:cubicBezTo>
                    <a:pt x="7737" y="3824"/>
                    <a:pt x="7478" y="3824"/>
                    <a:pt x="7048" y="3649"/>
                  </a:cubicBezTo>
                  <a:cubicBezTo>
                    <a:pt x="6649" y="3488"/>
                    <a:pt x="6054" y="3288"/>
                    <a:pt x="5956" y="3267"/>
                  </a:cubicBezTo>
                  <a:cubicBezTo>
                    <a:pt x="5871" y="3246"/>
                    <a:pt x="5794" y="3158"/>
                    <a:pt x="5710" y="3064"/>
                  </a:cubicBezTo>
                  <a:cubicBezTo>
                    <a:pt x="5668" y="3015"/>
                    <a:pt x="5623" y="2969"/>
                    <a:pt x="5574" y="2931"/>
                  </a:cubicBezTo>
                  <a:cubicBezTo>
                    <a:pt x="5490" y="2889"/>
                    <a:pt x="5374" y="2714"/>
                    <a:pt x="5297" y="2577"/>
                  </a:cubicBezTo>
                  <a:cubicBezTo>
                    <a:pt x="5248" y="2493"/>
                    <a:pt x="5213" y="2423"/>
                    <a:pt x="5203" y="2402"/>
                  </a:cubicBezTo>
                  <a:cubicBezTo>
                    <a:pt x="5199" y="2395"/>
                    <a:pt x="5199" y="2385"/>
                    <a:pt x="5196" y="2378"/>
                  </a:cubicBezTo>
                  <a:cubicBezTo>
                    <a:pt x="5192" y="2332"/>
                    <a:pt x="5206" y="2287"/>
                    <a:pt x="5227" y="2245"/>
                  </a:cubicBezTo>
                  <a:lnTo>
                    <a:pt x="5238" y="2231"/>
                  </a:lnTo>
                  <a:lnTo>
                    <a:pt x="5241" y="2220"/>
                  </a:lnTo>
                  <a:cubicBezTo>
                    <a:pt x="5248" y="2210"/>
                    <a:pt x="5255" y="2199"/>
                    <a:pt x="5262" y="2185"/>
                  </a:cubicBezTo>
                  <a:lnTo>
                    <a:pt x="5234" y="2164"/>
                  </a:lnTo>
                  <a:lnTo>
                    <a:pt x="5231" y="2161"/>
                  </a:lnTo>
                  <a:cubicBezTo>
                    <a:pt x="5224" y="2154"/>
                    <a:pt x="5213" y="2150"/>
                    <a:pt x="5210" y="2147"/>
                  </a:cubicBezTo>
                  <a:lnTo>
                    <a:pt x="5206" y="2147"/>
                  </a:lnTo>
                  <a:cubicBezTo>
                    <a:pt x="5199" y="2143"/>
                    <a:pt x="5192" y="2140"/>
                    <a:pt x="5189" y="2136"/>
                  </a:cubicBezTo>
                  <a:cubicBezTo>
                    <a:pt x="5178" y="2133"/>
                    <a:pt x="5171" y="2129"/>
                    <a:pt x="5161" y="2129"/>
                  </a:cubicBezTo>
                  <a:cubicBezTo>
                    <a:pt x="5157" y="2129"/>
                    <a:pt x="5154" y="2129"/>
                    <a:pt x="5150" y="2133"/>
                  </a:cubicBezTo>
                  <a:lnTo>
                    <a:pt x="5140" y="2136"/>
                  </a:lnTo>
                  <a:lnTo>
                    <a:pt x="5133" y="2143"/>
                  </a:lnTo>
                  <a:cubicBezTo>
                    <a:pt x="5062" y="2189"/>
                    <a:pt x="4982" y="2212"/>
                    <a:pt x="4899" y="2212"/>
                  </a:cubicBezTo>
                  <a:cubicBezTo>
                    <a:pt x="4874" y="2212"/>
                    <a:pt x="4849" y="2210"/>
                    <a:pt x="4825" y="2206"/>
                  </a:cubicBezTo>
                  <a:cubicBezTo>
                    <a:pt x="4783" y="2196"/>
                    <a:pt x="4751" y="2171"/>
                    <a:pt x="4730" y="2136"/>
                  </a:cubicBezTo>
                  <a:cubicBezTo>
                    <a:pt x="4685" y="2049"/>
                    <a:pt x="4615" y="1765"/>
                    <a:pt x="4758" y="1601"/>
                  </a:cubicBezTo>
                  <a:cubicBezTo>
                    <a:pt x="4765" y="1590"/>
                    <a:pt x="4776" y="1580"/>
                    <a:pt x="4786" y="1566"/>
                  </a:cubicBezTo>
                  <a:lnTo>
                    <a:pt x="4793" y="1559"/>
                  </a:lnTo>
                  <a:lnTo>
                    <a:pt x="4821" y="1520"/>
                  </a:lnTo>
                  <a:lnTo>
                    <a:pt x="4828" y="1510"/>
                  </a:lnTo>
                  <a:lnTo>
                    <a:pt x="4853" y="1478"/>
                  </a:lnTo>
                  <a:lnTo>
                    <a:pt x="4860" y="1468"/>
                  </a:lnTo>
                  <a:lnTo>
                    <a:pt x="4884" y="1429"/>
                  </a:lnTo>
                  <a:lnTo>
                    <a:pt x="4895" y="1415"/>
                  </a:lnTo>
                  <a:lnTo>
                    <a:pt x="4919" y="1380"/>
                  </a:lnTo>
                  <a:lnTo>
                    <a:pt x="4926" y="1370"/>
                  </a:lnTo>
                  <a:lnTo>
                    <a:pt x="4947" y="1338"/>
                  </a:lnTo>
                  <a:lnTo>
                    <a:pt x="4951" y="1331"/>
                  </a:lnTo>
                  <a:lnTo>
                    <a:pt x="4975" y="1296"/>
                  </a:lnTo>
                  <a:lnTo>
                    <a:pt x="4996" y="1261"/>
                  </a:lnTo>
                  <a:lnTo>
                    <a:pt x="4870" y="1132"/>
                  </a:lnTo>
                  <a:lnTo>
                    <a:pt x="4863" y="1121"/>
                  </a:lnTo>
                  <a:cubicBezTo>
                    <a:pt x="4429" y="666"/>
                    <a:pt x="3988" y="232"/>
                    <a:pt x="3904" y="193"/>
                  </a:cubicBezTo>
                  <a:lnTo>
                    <a:pt x="3862" y="193"/>
                  </a:lnTo>
                  <a:cubicBezTo>
                    <a:pt x="3813" y="193"/>
                    <a:pt x="3743" y="197"/>
                    <a:pt x="3676" y="204"/>
                  </a:cubicBezTo>
                  <a:cubicBezTo>
                    <a:pt x="3603" y="208"/>
                    <a:pt x="3541" y="212"/>
                    <a:pt x="3490" y="212"/>
                  </a:cubicBezTo>
                  <a:cubicBezTo>
                    <a:pt x="3427" y="212"/>
                    <a:pt x="3380" y="207"/>
                    <a:pt x="3347" y="193"/>
                  </a:cubicBezTo>
                  <a:cubicBezTo>
                    <a:pt x="3330" y="186"/>
                    <a:pt x="3309" y="176"/>
                    <a:pt x="3291" y="162"/>
                  </a:cubicBezTo>
                  <a:cubicBezTo>
                    <a:pt x="3282" y="156"/>
                    <a:pt x="3275" y="152"/>
                    <a:pt x="3265" y="152"/>
                  </a:cubicBezTo>
                  <a:cubicBezTo>
                    <a:pt x="3248" y="152"/>
                    <a:pt x="3223" y="162"/>
                    <a:pt x="3165" y="190"/>
                  </a:cubicBezTo>
                  <a:cubicBezTo>
                    <a:pt x="3116" y="214"/>
                    <a:pt x="3073" y="224"/>
                    <a:pt x="3034" y="224"/>
                  </a:cubicBezTo>
                  <a:cubicBezTo>
                    <a:pt x="2932" y="224"/>
                    <a:pt x="2862" y="155"/>
                    <a:pt x="2808" y="99"/>
                  </a:cubicBezTo>
                  <a:cubicBezTo>
                    <a:pt x="2787" y="81"/>
                    <a:pt x="2770" y="64"/>
                    <a:pt x="2752" y="46"/>
                  </a:cubicBezTo>
                  <a:lnTo>
                    <a:pt x="2731" y="29"/>
                  </a:lnTo>
                  <a:cubicBezTo>
                    <a:pt x="2710" y="15"/>
                    <a:pt x="2686" y="4"/>
                    <a:pt x="266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63" name="Google Shape;4063;p71"/>
            <p:cNvSpPr/>
            <p:nvPr/>
          </p:nvSpPr>
          <p:spPr>
            <a:xfrm>
              <a:off x="2360015" y="1962711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64" name="Google Shape;4064;p71"/>
            <p:cNvSpPr/>
            <p:nvPr/>
          </p:nvSpPr>
          <p:spPr>
            <a:xfrm>
              <a:off x="2360965" y="1967409"/>
              <a:ext cx="3761" cy="4861"/>
            </a:xfrm>
            <a:custGeom>
              <a:avLst/>
              <a:gdLst/>
              <a:ahLst/>
              <a:cxnLst/>
              <a:rect l="l" t="t" r="r" b="b"/>
              <a:pathLst>
                <a:path w="277" h="358" extrusionOk="0">
                  <a:moveTo>
                    <a:pt x="0" y="1"/>
                  </a:moveTo>
                  <a:cubicBezTo>
                    <a:pt x="81" y="141"/>
                    <a:pt x="193" y="316"/>
                    <a:pt x="277" y="358"/>
                  </a:cubicBezTo>
                  <a:cubicBezTo>
                    <a:pt x="193" y="312"/>
                    <a:pt x="81" y="137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65" name="Google Shape;4065;p71"/>
            <p:cNvSpPr/>
            <p:nvPr/>
          </p:nvSpPr>
          <p:spPr>
            <a:xfrm>
              <a:off x="2359580" y="19647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66" name="Google Shape;4066;p71"/>
            <p:cNvSpPr/>
            <p:nvPr/>
          </p:nvSpPr>
          <p:spPr>
            <a:xfrm>
              <a:off x="2360205" y="1962087"/>
              <a:ext cx="299" cy="489"/>
            </a:xfrm>
            <a:custGeom>
              <a:avLst/>
              <a:gdLst/>
              <a:ahLst/>
              <a:cxnLst/>
              <a:rect l="l" t="t" r="r" b="b"/>
              <a:pathLst>
                <a:path w="22" h="36" extrusionOk="0">
                  <a:moveTo>
                    <a:pt x="0" y="36"/>
                  </a:moveTo>
                  <a:cubicBezTo>
                    <a:pt x="7" y="25"/>
                    <a:pt x="14" y="11"/>
                    <a:pt x="21" y="1"/>
                  </a:cubicBezTo>
                  <a:lnTo>
                    <a:pt x="21" y="1"/>
                  </a:lnTo>
                  <a:cubicBezTo>
                    <a:pt x="14" y="11"/>
                    <a:pt x="7" y="25"/>
                    <a:pt x="0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67" name="Google Shape;4067;p71"/>
            <p:cNvSpPr/>
            <p:nvPr/>
          </p:nvSpPr>
          <p:spPr>
            <a:xfrm>
              <a:off x="2354027" y="2011522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7" y="1"/>
                  </a:ln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68" name="Google Shape;4068;p71"/>
            <p:cNvSpPr/>
            <p:nvPr/>
          </p:nvSpPr>
          <p:spPr>
            <a:xfrm>
              <a:off x="2353647" y="2011577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0" y="4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69" name="Google Shape;4069;p71"/>
            <p:cNvSpPr/>
            <p:nvPr/>
          </p:nvSpPr>
          <p:spPr>
            <a:xfrm>
              <a:off x="2356159" y="2010572"/>
              <a:ext cx="3815" cy="543"/>
            </a:xfrm>
            <a:custGeom>
              <a:avLst/>
              <a:gdLst/>
              <a:ahLst/>
              <a:cxnLst/>
              <a:rect l="l" t="t" r="r" b="b"/>
              <a:pathLst>
                <a:path w="281" h="40" extrusionOk="0">
                  <a:moveTo>
                    <a:pt x="1" y="39"/>
                  </a:moveTo>
                  <a:lnTo>
                    <a:pt x="1" y="39"/>
                  </a:lnTo>
                  <a:cubicBezTo>
                    <a:pt x="92" y="18"/>
                    <a:pt x="186" y="8"/>
                    <a:pt x="281" y="1"/>
                  </a:cubicBezTo>
                  <a:cubicBezTo>
                    <a:pt x="186" y="8"/>
                    <a:pt x="92" y="18"/>
                    <a:pt x="1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70" name="Google Shape;4070;p71"/>
            <p:cNvSpPr/>
            <p:nvPr/>
          </p:nvSpPr>
          <p:spPr>
            <a:xfrm>
              <a:off x="2314720" y="1939562"/>
              <a:ext cx="244" cy="584"/>
            </a:xfrm>
            <a:custGeom>
              <a:avLst/>
              <a:gdLst/>
              <a:ahLst/>
              <a:cxnLst/>
              <a:rect l="l" t="t" r="r" b="b"/>
              <a:pathLst>
                <a:path w="18" h="43" extrusionOk="0">
                  <a:moveTo>
                    <a:pt x="0" y="42"/>
                  </a:moveTo>
                  <a:cubicBezTo>
                    <a:pt x="4" y="28"/>
                    <a:pt x="11" y="14"/>
                    <a:pt x="18" y="0"/>
                  </a:cubicBezTo>
                  <a:cubicBezTo>
                    <a:pt x="11" y="14"/>
                    <a:pt x="4" y="28"/>
                    <a:pt x="0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71" name="Google Shape;4071;p71"/>
            <p:cNvSpPr/>
            <p:nvPr/>
          </p:nvSpPr>
          <p:spPr>
            <a:xfrm>
              <a:off x="2314381" y="1940268"/>
              <a:ext cx="258" cy="543"/>
            </a:xfrm>
            <a:custGeom>
              <a:avLst/>
              <a:gdLst/>
              <a:ahLst/>
              <a:cxnLst/>
              <a:rect l="l" t="t" r="r" b="b"/>
              <a:pathLst>
                <a:path w="19" h="40" extrusionOk="0">
                  <a:moveTo>
                    <a:pt x="1" y="39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72" name="Google Shape;4072;p71"/>
            <p:cNvSpPr/>
            <p:nvPr/>
          </p:nvSpPr>
          <p:spPr>
            <a:xfrm>
              <a:off x="2315005" y="1938896"/>
              <a:ext cx="244" cy="584"/>
            </a:xfrm>
            <a:custGeom>
              <a:avLst/>
              <a:gdLst/>
              <a:ahLst/>
              <a:cxnLst/>
              <a:rect l="l" t="t" r="r" b="b"/>
              <a:pathLst>
                <a:path w="18" h="43" extrusionOk="0">
                  <a:moveTo>
                    <a:pt x="0" y="42"/>
                  </a:moveTo>
                  <a:cubicBezTo>
                    <a:pt x="4" y="28"/>
                    <a:pt x="11" y="14"/>
                    <a:pt x="18" y="0"/>
                  </a:cubicBezTo>
                  <a:cubicBezTo>
                    <a:pt x="11" y="14"/>
                    <a:pt x="4" y="28"/>
                    <a:pt x="0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73" name="Google Shape;4073;p71"/>
            <p:cNvSpPr/>
            <p:nvPr/>
          </p:nvSpPr>
          <p:spPr>
            <a:xfrm>
              <a:off x="2315236" y="1938231"/>
              <a:ext cx="204" cy="625"/>
            </a:xfrm>
            <a:custGeom>
              <a:avLst/>
              <a:gdLst/>
              <a:ahLst/>
              <a:cxnLst/>
              <a:rect l="l" t="t" r="r" b="b"/>
              <a:pathLst>
                <a:path w="15" h="46" extrusionOk="0">
                  <a:moveTo>
                    <a:pt x="1" y="46"/>
                  </a:moveTo>
                  <a:cubicBezTo>
                    <a:pt x="8" y="28"/>
                    <a:pt x="11" y="14"/>
                    <a:pt x="15" y="0"/>
                  </a:cubicBezTo>
                  <a:cubicBezTo>
                    <a:pt x="11" y="14"/>
                    <a:pt x="8" y="28"/>
                    <a:pt x="1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74" name="Google Shape;4074;p71"/>
            <p:cNvSpPr/>
            <p:nvPr/>
          </p:nvSpPr>
          <p:spPr>
            <a:xfrm>
              <a:off x="2314055" y="1940933"/>
              <a:ext cx="244" cy="489"/>
            </a:xfrm>
            <a:custGeom>
              <a:avLst/>
              <a:gdLst/>
              <a:ahLst/>
              <a:cxnLst/>
              <a:rect l="l" t="t" r="r" b="b"/>
              <a:pathLst>
                <a:path w="18" h="36" extrusionOk="0">
                  <a:moveTo>
                    <a:pt x="0" y="36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75" name="Google Shape;4075;p71"/>
            <p:cNvSpPr/>
            <p:nvPr/>
          </p:nvSpPr>
          <p:spPr>
            <a:xfrm>
              <a:off x="2315481" y="1937511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0" y="43"/>
                  </a:moveTo>
                  <a:cubicBezTo>
                    <a:pt x="4" y="29"/>
                    <a:pt x="11" y="15"/>
                    <a:pt x="14" y="1"/>
                  </a:cubicBezTo>
                  <a:cubicBezTo>
                    <a:pt x="11" y="15"/>
                    <a:pt x="4" y="29"/>
                    <a:pt x="0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76" name="Google Shape;4076;p71"/>
            <p:cNvSpPr/>
            <p:nvPr/>
          </p:nvSpPr>
          <p:spPr>
            <a:xfrm>
              <a:off x="2296038" y="1987707"/>
              <a:ext cx="1955" cy="2444"/>
            </a:xfrm>
            <a:custGeom>
              <a:avLst/>
              <a:gdLst/>
              <a:ahLst/>
              <a:cxnLst/>
              <a:rect l="l" t="t" r="r" b="b"/>
              <a:pathLst>
                <a:path w="144" h="180" extrusionOk="0">
                  <a:moveTo>
                    <a:pt x="0" y="1"/>
                  </a:moveTo>
                  <a:cubicBezTo>
                    <a:pt x="35" y="67"/>
                    <a:pt x="84" y="130"/>
                    <a:pt x="144" y="179"/>
                  </a:cubicBezTo>
                  <a:cubicBezTo>
                    <a:pt x="84" y="130"/>
                    <a:pt x="35" y="67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77" name="Google Shape;4077;p71"/>
            <p:cNvSpPr/>
            <p:nvPr/>
          </p:nvSpPr>
          <p:spPr>
            <a:xfrm>
              <a:off x="2315807" y="1936086"/>
              <a:ext cx="68" cy="584"/>
            </a:xfrm>
            <a:custGeom>
              <a:avLst/>
              <a:gdLst/>
              <a:ahLst/>
              <a:cxnLst/>
              <a:rect l="l" t="t" r="r" b="b"/>
              <a:pathLst>
                <a:path w="5" h="43" extrusionOk="0">
                  <a:moveTo>
                    <a:pt x="1" y="43"/>
                  </a:moveTo>
                  <a:cubicBezTo>
                    <a:pt x="1" y="29"/>
                    <a:pt x="4" y="15"/>
                    <a:pt x="4" y="1"/>
                  </a:cubicBezTo>
                  <a:cubicBezTo>
                    <a:pt x="4" y="15"/>
                    <a:pt x="1" y="29"/>
                    <a:pt x="1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78" name="Google Shape;4078;p71"/>
            <p:cNvSpPr/>
            <p:nvPr/>
          </p:nvSpPr>
          <p:spPr>
            <a:xfrm>
              <a:off x="2315671" y="1936751"/>
              <a:ext cx="149" cy="638"/>
            </a:xfrm>
            <a:custGeom>
              <a:avLst/>
              <a:gdLst/>
              <a:ahLst/>
              <a:cxnLst/>
              <a:rect l="l" t="t" r="r" b="b"/>
              <a:pathLst>
                <a:path w="11" h="47" extrusionOk="0">
                  <a:moveTo>
                    <a:pt x="0" y="46"/>
                  </a:moveTo>
                  <a:cubicBezTo>
                    <a:pt x="4" y="32"/>
                    <a:pt x="7" y="15"/>
                    <a:pt x="11" y="1"/>
                  </a:cubicBezTo>
                  <a:cubicBezTo>
                    <a:pt x="7" y="15"/>
                    <a:pt x="4" y="32"/>
                    <a:pt x="0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79" name="Google Shape;4079;p71"/>
            <p:cNvSpPr/>
            <p:nvPr/>
          </p:nvSpPr>
          <p:spPr>
            <a:xfrm>
              <a:off x="2309534" y="2006390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80" name="Google Shape;4080;p71"/>
            <p:cNvSpPr/>
            <p:nvPr/>
          </p:nvSpPr>
          <p:spPr>
            <a:xfrm>
              <a:off x="2308909" y="2000973"/>
              <a:ext cx="1344" cy="3775"/>
            </a:xfrm>
            <a:custGeom>
              <a:avLst/>
              <a:gdLst/>
              <a:ahLst/>
              <a:cxnLst/>
              <a:rect l="l" t="t" r="r" b="b"/>
              <a:pathLst>
                <a:path w="99" h="278" extrusionOk="0">
                  <a:moveTo>
                    <a:pt x="57" y="35"/>
                  </a:moveTo>
                  <a:cubicBezTo>
                    <a:pt x="43" y="18"/>
                    <a:pt x="22" y="4"/>
                    <a:pt x="1" y="0"/>
                  </a:cubicBezTo>
                  <a:cubicBezTo>
                    <a:pt x="22" y="4"/>
                    <a:pt x="43" y="18"/>
                    <a:pt x="57" y="35"/>
                  </a:cubicBezTo>
                  <a:cubicBezTo>
                    <a:pt x="99" y="84"/>
                    <a:pt x="92" y="154"/>
                    <a:pt x="71" y="277"/>
                  </a:cubicBezTo>
                  <a:cubicBezTo>
                    <a:pt x="92" y="154"/>
                    <a:pt x="99" y="84"/>
                    <a:pt x="57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81" name="Google Shape;4081;p71"/>
            <p:cNvSpPr/>
            <p:nvPr/>
          </p:nvSpPr>
          <p:spPr>
            <a:xfrm>
              <a:off x="2309344" y="20077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82" name="Google Shape;4082;p71"/>
            <p:cNvSpPr/>
            <p:nvPr/>
          </p:nvSpPr>
          <p:spPr>
            <a:xfrm>
              <a:off x="2300029" y="196404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83" name="Google Shape;4083;p71"/>
            <p:cNvSpPr/>
            <p:nvPr/>
          </p:nvSpPr>
          <p:spPr>
            <a:xfrm>
              <a:off x="2359064" y="196132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84" name="Google Shape;4084;p71"/>
            <p:cNvSpPr/>
            <p:nvPr/>
          </p:nvSpPr>
          <p:spPr>
            <a:xfrm>
              <a:off x="2354407" y="1952868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85" name="Google Shape;4085;p71"/>
            <p:cNvSpPr/>
            <p:nvPr/>
          </p:nvSpPr>
          <p:spPr>
            <a:xfrm>
              <a:off x="2355779" y="195096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86" name="Google Shape;4086;p71"/>
            <p:cNvSpPr/>
            <p:nvPr/>
          </p:nvSpPr>
          <p:spPr>
            <a:xfrm>
              <a:off x="2353932" y="1953533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87" name="Google Shape;4087;p71"/>
            <p:cNvSpPr/>
            <p:nvPr/>
          </p:nvSpPr>
          <p:spPr>
            <a:xfrm>
              <a:off x="2358915" y="196132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88" name="Google Shape;4088;p71"/>
            <p:cNvSpPr/>
            <p:nvPr/>
          </p:nvSpPr>
          <p:spPr>
            <a:xfrm>
              <a:off x="2354828" y="195229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89" name="Google Shape;4089;p71"/>
            <p:cNvSpPr/>
            <p:nvPr/>
          </p:nvSpPr>
          <p:spPr>
            <a:xfrm>
              <a:off x="2358779" y="19613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90" name="Google Shape;4090;p71"/>
            <p:cNvSpPr/>
            <p:nvPr/>
          </p:nvSpPr>
          <p:spPr>
            <a:xfrm>
              <a:off x="2359445" y="19613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91" name="Google Shape;4091;p71"/>
            <p:cNvSpPr/>
            <p:nvPr/>
          </p:nvSpPr>
          <p:spPr>
            <a:xfrm>
              <a:off x="2356118" y="195045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92" name="Google Shape;4092;p71"/>
            <p:cNvSpPr/>
            <p:nvPr/>
          </p:nvSpPr>
          <p:spPr>
            <a:xfrm>
              <a:off x="2360056" y="1961761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93" name="Google Shape;4093;p71"/>
            <p:cNvSpPr/>
            <p:nvPr/>
          </p:nvSpPr>
          <p:spPr>
            <a:xfrm>
              <a:off x="2359730" y="196151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94" name="Google Shape;4094;p71"/>
            <p:cNvSpPr/>
            <p:nvPr/>
          </p:nvSpPr>
          <p:spPr>
            <a:xfrm>
              <a:off x="2355263" y="1951591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4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95" name="Google Shape;4095;p71"/>
            <p:cNvSpPr/>
            <p:nvPr/>
          </p:nvSpPr>
          <p:spPr>
            <a:xfrm>
              <a:off x="2356539" y="194992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96" name="Google Shape;4096;p71"/>
            <p:cNvSpPr/>
            <p:nvPr/>
          </p:nvSpPr>
          <p:spPr>
            <a:xfrm>
              <a:off x="2360490" y="19620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97" name="Google Shape;4097;p71"/>
            <p:cNvSpPr/>
            <p:nvPr/>
          </p:nvSpPr>
          <p:spPr>
            <a:xfrm>
              <a:off x="2319703" y="1935991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98" name="Google Shape;4098;p71"/>
            <p:cNvSpPr/>
            <p:nvPr/>
          </p:nvSpPr>
          <p:spPr>
            <a:xfrm>
              <a:off x="2355113" y="1947735"/>
              <a:ext cx="1724" cy="1779"/>
            </a:xfrm>
            <a:custGeom>
              <a:avLst/>
              <a:gdLst/>
              <a:ahLst/>
              <a:cxnLst/>
              <a:rect l="l" t="t" r="r" b="b"/>
              <a:pathLst>
                <a:path w="127" h="131" extrusionOk="0">
                  <a:moveTo>
                    <a:pt x="127" y="130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99" name="Google Shape;4099;p71"/>
            <p:cNvSpPr/>
            <p:nvPr/>
          </p:nvSpPr>
          <p:spPr>
            <a:xfrm>
              <a:off x="2320464" y="193614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00" name="Google Shape;4100;p71"/>
            <p:cNvSpPr/>
            <p:nvPr/>
          </p:nvSpPr>
          <p:spPr>
            <a:xfrm>
              <a:off x="2320423" y="1936140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01" name="Google Shape;4101;p71"/>
            <p:cNvSpPr/>
            <p:nvPr/>
          </p:nvSpPr>
          <p:spPr>
            <a:xfrm>
              <a:off x="2320233" y="193608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02" name="Google Shape;4102;p71"/>
            <p:cNvSpPr/>
            <p:nvPr/>
          </p:nvSpPr>
          <p:spPr>
            <a:xfrm>
              <a:off x="2315861" y="1935950"/>
              <a:ext cx="1860" cy="54"/>
            </a:xfrm>
            <a:custGeom>
              <a:avLst/>
              <a:gdLst/>
              <a:ahLst/>
              <a:cxnLst/>
              <a:rect l="l" t="t" r="r" b="b"/>
              <a:pathLst>
                <a:path w="137" h="4" extrusionOk="0">
                  <a:moveTo>
                    <a:pt x="0" y="4"/>
                  </a:moveTo>
                  <a:lnTo>
                    <a:pt x="0" y="4"/>
                  </a:lnTo>
                  <a:cubicBezTo>
                    <a:pt x="53" y="0"/>
                    <a:pt x="98" y="0"/>
                    <a:pt x="137" y="0"/>
                  </a:cubicBezTo>
                  <a:cubicBezTo>
                    <a:pt x="98" y="0"/>
                    <a:pt x="53" y="0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03" name="Google Shape;4103;p71"/>
            <p:cNvSpPr/>
            <p:nvPr/>
          </p:nvSpPr>
          <p:spPr>
            <a:xfrm>
              <a:off x="2319893" y="1936045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04" name="Google Shape;4104;p71"/>
            <p:cNvSpPr/>
            <p:nvPr/>
          </p:nvSpPr>
          <p:spPr>
            <a:xfrm>
              <a:off x="2320369" y="193608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05" name="Google Shape;4105;p71"/>
            <p:cNvSpPr/>
            <p:nvPr/>
          </p:nvSpPr>
          <p:spPr>
            <a:xfrm>
              <a:off x="2320083" y="193604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06" name="Google Shape;4106;p71"/>
            <p:cNvSpPr/>
            <p:nvPr/>
          </p:nvSpPr>
          <p:spPr>
            <a:xfrm>
              <a:off x="2341998" y="1935000"/>
              <a:ext cx="12994" cy="12600"/>
            </a:xfrm>
            <a:custGeom>
              <a:avLst/>
              <a:gdLst/>
              <a:ahLst/>
              <a:cxnLst/>
              <a:rect l="l" t="t" r="r" b="b"/>
              <a:pathLst>
                <a:path w="957" h="928" extrusionOk="0">
                  <a:moveTo>
                    <a:pt x="1" y="0"/>
                  </a:moveTo>
                  <a:lnTo>
                    <a:pt x="1" y="0"/>
                  </a:lnTo>
                  <a:cubicBezTo>
                    <a:pt x="41" y="20"/>
                    <a:pt x="172" y="138"/>
                    <a:pt x="347" y="308"/>
                  </a:cubicBezTo>
                  <a:lnTo>
                    <a:pt x="347" y="308"/>
                  </a:lnTo>
                  <a:cubicBezTo>
                    <a:pt x="173" y="138"/>
                    <a:pt x="43" y="20"/>
                    <a:pt x="1" y="0"/>
                  </a:cubicBezTo>
                  <a:close/>
                  <a:moveTo>
                    <a:pt x="347" y="308"/>
                  </a:moveTo>
                  <a:lnTo>
                    <a:pt x="347" y="308"/>
                  </a:lnTo>
                  <a:cubicBezTo>
                    <a:pt x="521" y="478"/>
                    <a:pt x="739" y="700"/>
                    <a:pt x="956" y="928"/>
                  </a:cubicBezTo>
                  <a:cubicBezTo>
                    <a:pt x="741" y="700"/>
                    <a:pt x="522" y="478"/>
                    <a:pt x="347" y="30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07" name="Google Shape;4107;p71"/>
            <p:cNvSpPr/>
            <p:nvPr/>
          </p:nvSpPr>
          <p:spPr>
            <a:xfrm>
              <a:off x="2325121" y="1932284"/>
              <a:ext cx="923" cy="448"/>
            </a:xfrm>
            <a:custGeom>
              <a:avLst/>
              <a:gdLst/>
              <a:ahLst/>
              <a:cxnLst/>
              <a:rect l="l" t="t" r="r" b="b"/>
              <a:pathLst>
                <a:path w="68" h="33" extrusionOk="0">
                  <a:moveTo>
                    <a:pt x="1" y="1"/>
                  </a:moveTo>
                  <a:cubicBezTo>
                    <a:pt x="25" y="4"/>
                    <a:pt x="50" y="15"/>
                    <a:pt x="67" y="32"/>
                  </a:cubicBezTo>
                  <a:cubicBezTo>
                    <a:pt x="50" y="15"/>
                    <a:pt x="25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08" name="Google Shape;4108;p71"/>
            <p:cNvSpPr/>
            <p:nvPr/>
          </p:nvSpPr>
          <p:spPr>
            <a:xfrm>
              <a:off x="2318753" y="19359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09" name="Google Shape;4109;p71"/>
            <p:cNvSpPr/>
            <p:nvPr/>
          </p:nvSpPr>
          <p:spPr>
            <a:xfrm>
              <a:off x="2319133" y="193595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10" name="Google Shape;4110;p71"/>
            <p:cNvSpPr/>
            <p:nvPr/>
          </p:nvSpPr>
          <p:spPr>
            <a:xfrm>
              <a:off x="2318332" y="19359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11" name="Google Shape;4111;p71"/>
            <p:cNvSpPr/>
            <p:nvPr/>
          </p:nvSpPr>
          <p:spPr>
            <a:xfrm>
              <a:off x="2317762" y="19359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12" name="Google Shape;4112;p71"/>
            <p:cNvSpPr/>
            <p:nvPr/>
          </p:nvSpPr>
          <p:spPr>
            <a:xfrm>
              <a:off x="2338902" y="1934945"/>
              <a:ext cx="2539" cy="109"/>
            </a:xfrm>
            <a:custGeom>
              <a:avLst/>
              <a:gdLst/>
              <a:ahLst/>
              <a:cxnLst/>
              <a:rect l="l" t="t" r="r" b="b"/>
              <a:pathLst>
                <a:path w="187" h="8" extrusionOk="0">
                  <a:moveTo>
                    <a:pt x="1" y="8"/>
                  </a:moveTo>
                  <a:cubicBezTo>
                    <a:pt x="67" y="4"/>
                    <a:pt x="134" y="1"/>
                    <a:pt x="186" y="1"/>
                  </a:cubicBezTo>
                  <a:cubicBezTo>
                    <a:pt x="134" y="1"/>
                    <a:pt x="67" y="4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13" name="Google Shape;4113;p71"/>
            <p:cNvSpPr/>
            <p:nvPr/>
          </p:nvSpPr>
          <p:spPr>
            <a:xfrm>
              <a:off x="2319418" y="193599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14" name="Google Shape;4114;p71"/>
            <p:cNvSpPr/>
            <p:nvPr/>
          </p:nvSpPr>
          <p:spPr>
            <a:xfrm>
              <a:off x="2306153" y="1772952"/>
              <a:ext cx="8296" cy="11568"/>
            </a:xfrm>
            <a:custGeom>
              <a:avLst/>
              <a:gdLst/>
              <a:ahLst/>
              <a:cxnLst/>
              <a:rect l="l" t="t" r="r" b="b"/>
              <a:pathLst>
                <a:path w="611" h="852" extrusionOk="0">
                  <a:moveTo>
                    <a:pt x="386" y="1"/>
                  </a:moveTo>
                  <a:lnTo>
                    <a:pt x="386" y="8"/>
                  </a:lnTo>
                  <a:cubicBezTo>
                    <a:pt x="386" y="123"/>
                    <a:pt x="284" y="295"/>
                    <a:pt x="169" y="495"/>
                  </a:cubicBezTo>
                  <a:cubicBezTo>
                    <a:pt x="109" y="593"/>
                    <a:pt x="50" y="694"/>
                    <a:pt x="1" y="792"/>
                  </a:cubicBezTo>
                  <a:lnTo>
                    <a:pt x="144" y="852"/>
                  </a:lnTo>
                  <a:lnTo>
                    <a:pt x="155" y="834"/>
                  </a:lnTo>
                  <a:lnTo>
                    <a:pt x="169" y="813"/>
                  </a:lnTo>
                  <a:lnTo>
                    <a:pt x="186" y="782"/>
                  </a:lnTo>
                  <a:lnTo>
                    <a:pt x="204" y="754"/>
                  </a:lnTo>
                  <a:lnTo>
                    <a:pt x="221" y="722"/>
                  </a:lnTo>
                  <a:lnTo>
                    <a:pt x="235" y="705"/>
                  </a:lnTo>
                  <a:lnTo>
                    <a:pt x="253" y="680"/>
                  </a:lnTo>
                  <a:lnTo>
                    <a:pt x="263" y="663"/>
                  </a:lnTo>
                  <a:lnTo>
                    <a:pt x="281" y="638"/>
                  </a:lnTo>
                  <a:lnTo>
                    <a:pt x="295" y="617"/>
                  </a:lnTo>
                  <a:lnTo>
                    <a:pt x="309" y="596"/>
                  </a:lnTo>
                  <a:lnTo>
                    <a:pt x="323" y="579"/>
                  </a:lnTo>
                  <a:lnTo>
                    <a:pt x="340" y="554"/>
                  </a:lnTo>
                  <a:lnTo>
                    <a:pt x="351" y="537"/>
                  </a:lnTo>
                  <a:lnTo>
                    <a:pt x="368" y="516"/>
                  </a:lnTo>
                  <a:lnTo>
                    <a:pt x="382" y="498"/>
                  </a:lnTo>
                  <a:lnTo>
                    <a:pt x="396" y="477"/>
                  </a:lnTo>
                  <a:lnTo>
                    <a:pt x="410" y="463"/>
                  </a:lnTo>
                  <a:lnTo>
                    <a:pt x="424" y="446"/>
                  </a:lnTo>
                  <a:lnTo>
                    <a:pt x="435" y="432"/>
                  </a:lnTo>
                  <a:lnTo>
                    <a:pt x="449" y="414"/>
                  </a:lnTo>
                  <a:lnTo>
                    <a:pt x="463" y="400"/>
                  </a:lnTo>
                  <a:lnTo>
                    <a:pt x="477" y="382"/>
                  </a:lnTo>
                  <a:lnTo>
                    <a:pt x="484" y="372"/>
                  </a:lnTo>
                  <a:lnTo>
                    <a:pt x="498" y="358"/>
                  </a:lnTo>
                  <a:lnTo>
                    <a:pt x="508" y="347"/>
                  </a:lnTo>
                  <a:lnTo>
                    <a:pt x="522" y="333"/>
                  </a:lnTo>
                  <a:lnTo>
                    <a:pt x="526" y="326"/>
                  </a:lnTo>
                  <a:lnTo>
                    <a:pt x="547" y="309"/>
                  </a:lnTo>
                  <a:cubicBezTo>
                    <a:pt x="596" y="253"/>
                    <a:pt x="610" y="176"/>
                    <a:pt x="586" y="106"/>
                  </a:cubicBezTo>
                  <a:cubicBezTo>
                    <a:pt x="582" y="95"/>
                    <a:pt x="575" y="85"/>
                    <a:pt x="568" y="74"/>
                  </a:cubicBezTo>
                  <a:lnTo>
                    <a:pt x="561" y="67"/>
                  </a:lnTo>
                  <a:cubicBezTo>
                    <a:pt x="558" y="60"/>
                    <a:pt x="551" y="57"/>
                    <a:pt x="547" y="50"/>
                  </a:cubicBezTo>
                  <a:lnTo>
                    <a:pt x="537" y="43"/>
                  </a:lnTo>
                  <a:cubicBezTo>
                    <a:pt x="533" y="39"/>
                    <a:pt x="526" y="36"/>
                    <a:pt x="519" y="32"/>
                  </a:cubicBezTo>
                  <a:lnTo>
                    <a:pt x="508" y="25"/>
                  </a:lnTo>
                  <a:cubicBezTo>
                    <a:pt x="501" y="22"/>
                    <a:pt x="494" y="22"/>
                    <a:pt x="484" y="18"/>
                  </a:cubicBezTo>
                  <a:lnTo>
                    <a:pt x="477" y="15"/>
                  </a:lnTo>
                  <a:cubicBezTo>
                    <a:pt x="466" y="11"/>
                    <a:pt x="456" y="8"/>
                    <a:pt x="445" y="8"/>
                  </a:cubicBezTo>
                  <a:lnTo>
                    <a:pt x="428" y="4"/>
                  </a:lnTo>
                  <a:lnTo>
                    <a:pt x="41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15" name="Google Shape;4115;p71"/>
            <p:cNvSpPr/>
            <p:nvPr/>
          </p:nvSpPr>
          <p:spPr>
            <a:xfrm>
              <a:off x="2309669" y="1752192"/>
              <a:ext cx="47929" cy="38750"/>
            </a:xfrm>
            <a:custGeom>
              <a:avLst/>
              <a:gdLst/>
              <a:ahLst/>
              <a:cxnLst/>
              <a:rect l="l" t="t" r="r" b="b"/>
              <a:pathLst>
                <a:path w="3530" h="2854" extrusionOk="0">
                  <a:moveTo>
                    <a:pt x="3460" y="0"/>
                  </a:moveTo>
                  <a:cubicBezTo>
                    <a:pt x="3297" y="55"/>
                    <a:pt x="3126" y="84"/>
                    <a:pt x="2953" y="84"/>
                  </a:cubicBezTo>
                  <a:cubicBezTo>
                    <a:pt x="2918" y="84"/>
                    <a:pt x="2882" y="83"/>
                    <a:pt x="2847" y="81"/>
                  </a:cubicBezTo>
                  <a:cubicBezTo>
                    <a:pt x="2837" y="80"/>
                    <a:pt x="2828" y="80"/>
                    <a:pt x="2818" y="80"/>
                  </a:cubicBezTo>
                  <a:cubicBezTo>
                    <a:pt x="2692" y="80"/>
                    <a:pt x="2613" y="123"/>
                    <a:pt x="2522" y="175"/>
                  </a:cubicBezTo>
                  <a:cubicBezTo>
                    <a:pt x="2403" y="256"/>
                    <a:pt x="2262" y="298"/>
                    <a:pt x="2119" y="298"/>
                  </a:cubicBezTo>
                  <a:cubicBezTo>
                    <a:pt x="2014" y="298"/>
                    <a:pt x="1912" y="305"/>
                    <a:pt x="1811" y="319"/>
                  </a:cubicBezTo>
                  <a:cubicBezTo>
                    <a:pt x="1747" y="325"/>
                    <a:pt x="1691" y="331"/>
                    <a:pt x="1641" y="331"/>
                  </a:cubicBezTo>
                  <a:cubicBezTo>
                    <a:pt x="1556" y="331"/>
                    <a:pt x="1490" y="314"/>
                    <a:pt x="1440" y="252"/>
                  </a:cubicBezTo>
                  <a:cubicBezTo>
                    <a:pt x="1419" y="224"/>
                    <a:pt x="1412" y="221"/>
                    <a:pt x="1408" y="221"/>
                  </a:cubicBezTo>
                  <a:cubicBezTo>
                    <a:pt x="1380" y="231"/>
                    <a:pt x="1349" y="245"/>
                    <a:pt x="1321" y="263"/>
                  </a:cubicBezTo>
                  <a:cubicBezTo>
                    <a:pt x="1286" y="280"/>
                    <a:pt x="1233" y="305"/>
                    <a:pt x="1174" y="336"/>
                  </a:cubicBezTo>
                  <a:cubicBezTo>
                    <a:pt x="1146" y="350"/>
                    <a:pt x="1114" y="361"/>
                    <a:pt x="1086" y="371"/>
                  </a:cubicBezTo>
                  <a:cubicBezTo>
                    <a:pt x="1013" y="399"/>
                    <a:pt x="932" y="413"/>
                    <a:pt x="855" y="413"/>
                  </a:cubicBezTo>
                  <a:cubicBezTo>
                    <a:pt x="810" y="413"/>
                    <a:pt x="764" y="406"/>
                    <a:pt x="722" y="392"/>
                  </a:cubicBezTo>
                  <a:cubicBezTo>
                    <a:pt x="680" y="378"/>
                    <a:pt x="642" y="354"/>
                    <a:pt x="610" y="326"/>
                  </a:cubicBezTo>
                  <a:lnTo>
                    <a:pt x="600" y="319"/>
                  </a:lnTo>
                  <a:cubicBezTo>
                    <a:pt x="589" y="315"/>
                    <a:pt x="582" y="312"/>
                    <a:pt x="572" y="312"/>
                  </a:cubicBezTo>
                  <a:cubicBezTo>
                    <a:pt x="570" y="310"/>
                    <a:pt x="568" y="309"/>
                    <a:pt x="567" y="309"/>
                  </a:cubicBezTo>
                  <a:cubicBezTo>
                    <a:pt x="565" y="309"/>
                    <a:pt x="565" y="310"/>
                    <a:pt x="565" y="312"/>
                  </a:cubicBezTo>
                  <a:cubicBezTo>
                    <a:pt x="526" y="336"/>
                    <a:pt x="505" y="375"/>
                    <a:pt x="498" y="417"/>
                  </a:cubicBezTo>
                  <a:cubicBezTo>
                    <a:pt x="495" y="431"/>
                    <a:pt x="495" y="445"/>
                    <a:pt x="491" y="462"/>
                  </a:cubicBezTo>
                  <a:cubicBezTo>
                    <a:pt x="491" y="469"/>
                    <a:pt x="491" y="476"/>
                    <a:pt x="491" y="483"/>
                  </a:cubicBezTo>
                  <a:lnTo>
                    <a:pt x="491" y="494"/>
                  </a:lnTo>
                  <a:lnTo>
                    <a:pt x="491" y="508"/>
                  </a:lnTo>
                  <a:lnTo>
                    <a:pt x="491" y="518"/>
                  </a:lnTo>
                  <a:cubicBezTo>
                    <a:pt x="491" y="525"/>
                    <a:pt x="491" y="529"/>
                    <a:pt x="488" y="536"/>
                  </a:cubicBezTo>
                  <a:cubicBezTo>
                    <a:pt x="484" y="539"/>
                    <a:pt x="488" y="543"/>
                    <a:pt x="484" y="546"/>
                  </a:cubicBezTo>
                  <a:cubicBezTo>
                    <a:pt x="484" y="550"/>
                    <a:pt x="484" y="557"/>
                    <a:pt x="481" y="560"/>
                  </a:cubicBezTo>
                  <a:lnTo>
                    <a:pt x="477" y="574"/>
                  </a:lnTo>
                  <a:cubicBezTo>
                    <a:pt x="477" y="578"/>
                    <a:pt x="477" y="585"/>
                    <a:pt x="474" y="588"/>
                  </a:cubicBezTo>
                  <a:lnTo>
                    <a:pt x="470" y="602"/>
                  </a:lnTo>
                  <a:cubicBezTo>
                    <a:pt x="470" y="609"/>
                    <a:pt x="467" y="613"/>
                    <a:pt x="463" y="620"/>
                  </a:cubicBezTo>
                  <a:lnTo>
                    <a:pt x="460" y="630"/>
                  </a:lnTo>
                  <a:lnTo>
                    <a:pt x="453" y="648"/>
                  </a:lnTo>
                  <a:lnTo>
                    <a:pt x="446" y="662"/>
                  </a:lnTo>
                  <a:lnTo>
                    <a:pt x="435" y="676"/>
                  </a:lnTo>
                  <a:lnTo>
                    <a:pt x="428" y="690"/>
                  </a:lnTo>
                  <a:lnTo>
                    <a:pt x="418" y="704"/>
                  </a:lnTo>
                  <a:lnTo>
                    <a:pt x="407" y="714"/>
                  </a:lnTo>
                  <a:lnTo>
                    <a:pt x="393" y="732"/>
                  </a:lnTo>
                  <a:lnTo>
                    <a:pt x="379" y="742"/>
                  </a:lnTo>
                  <a:lnTo>
                    <a:pt x="365" y="756"/>
                  </a:lnTo>
                  <a:lnTo>
                    <a:pt x="351" y="767"/>
                  </a:lnTo>
                  <a:lnTo>
                    <a:pt x="334" y="777"/>
                  </a:lnTo>
                  <a:lnTo>
                    <a:pt x="316" y="788"/>
                  </a:lnTo>
                  <a:lnTo>
                    <a:pt x="295" y="798"/>
                  </a:lnTo>
                  <a:lnTo>
                    <a:pt x="274" y="809"/>
                  </a:lnTo>
                  <a:lnTo>
                    <a:pt x="249" y="816"/>
                  </a:lnTo>
                  <a:lnTo>
                    <a:pt x="228" y="826"/>
                  </a:lnTo>
                  <a:lnTo>
                    <a:pt x="200" y="833"/>
                  </a:lnTo>
                  <a:lnTo>
                    <a:pt x="176" y="837"/>
                  </a:lnTo>
                  <a:lnTo>
                    <a:pt x="169" y="837"/>
                  </a:lnTo>
                  <a:lnTo>
                    <a:pt x="169" y="840"/>
                  </a:lnTo>
                  <a:cubicBezTo>
                    <a:pt x="151" y="914"/>
                    <a:pt x="134" y="980"/>
                    <a:pt x="162" y="1015"/>
                  </a:cubicBezTo>
                  <a:cubicBezTo>
                    <a:pt x="242" y="1113"/>
                    <a:pt x="204" y="1222"/>
                    <a:pt x="172" y="1323"/>
                  </a:cubicBezTo>
                  <a:cubicBezTo>
                    <a:pt x="165" y="1348"/>
                    <a:pt x="155" y="1372"/>
                    <a:pt x="148" y="1397"/>
                  </a:cubicBezTo>
                  <a:lnTo>
                    <a:pt x="176" y="1400"/>
                  </a:lnTo>
                  <a:lnTo>
                    <a:pt x="186" y="1400"/>
                  </a:lnTo>
                  <a:lnTo>
                    <a:pt x="211" y="1404"/>
                  </a:lnTo>
                  <a:lnTo>
                    <a:pt x="221" y="1404"/>
                  </a:lnTo>
                  <a:lnTo>
                    <a:pt x="242" y="1411"/>
                  </a:lnTo>
                  <a:lnTo>
                    <a:pt x="253" y="1411"/>
                  </a:lnTo>
                  <a:lnTo>
                    <a:pt x="274" y="1418"/>
                  </a:lnTo>
                  <a:lnTo>
                    <a:pt x="281" y="1421"/>
                  </a:lnTo>
                  <a:lnTo>
                    <a:pt x="299" y="1428"/>
                  </a:lnTo>
                  <a:lnTo>
                    <a:pt x="306" y="1432"/>
                  </a:lnTo>
                  <a:lnTo>
                    <a:pt x="323" y="1439"/>
                  </a:lnTo>
                  <a:lnTo>
                    <a:pt x="327" y="1439"/>
                  </a:lnTo>
                  <a:cubicBezTo>
                    <a:pt x="341" y="1446"/>
                    <a:pt x="351" y="1453"/>
                    <a:pt x="362" y="1460"/>
                  </a:cubicBezTo>
                  <a:lnTo>
                    <a:pt x="365" y="1463"/>
                  </a:lnTo>
                  <a:lnTo>
                    <a:pt x="372" y="1474"/>
                  </a:lnTo>
                  <a:lnTo>
                    <a:pt x="383" y="1481"/>
                  </a:lnTo>
                  <a:lnTo>
                    <a:pt x="390" y="1488"/>
                  </a:lnTo>
                  <a:lnTo>
                    <a:pt x="397" y="1495"/>
                  </a:lnTo>
                  <a:lnTo>
                    <a:pt x="404" y="1502"/>
                  </a:lnTo>
                  <a:lnTo>
                    <a:pt x="411" y="1512"/>
                  </a:lnTo>
                  <a:lnTo>
                    <a:pt x="418" y="1519"/>
                  </a:lnTo>
                  <a:lnTo>
                    <a:pt x="425" y="1526"/>
                  </a:lnTo>
                  <a:lnTo>
                    <a:pt x="428" y="1533"/>
                  </a:lnTo>
                  <a:lnTo>
                    <a:pt x="432" y="1544"/>
                  </a:lnTo>
                  <a:lnTo>
                    <a:pt x="435" y="1547"/>
                  </a:lnTo>
                  <a:lnTo>
                    <a:pt x="442" y="1558"/>
                  </a:lnTo>
                  <a:lnTo>
                    <a:pt x="446" y="1565"/>
                  </a:lnTo>
                  <a:lnTo>
                    <a:pt x="449" y="1575"/>
                  </a:lnTo>
                  <a:cubicBezTo>
                    <a:pt x="495" y="1698"/>
                    <a:pt x="467" y="1838"/>
                    <a:pt x="376" y="1929"/>
                  </a:cubicBezTo>
                  <a:lnTo>
                    <a:pt x="358" y="1943"/>
                  </a:lnTo>
                  <a:lnTo>
                    <a:pt x="355" y="1950"/>
                  </a:lnTo>
                  <a:lnTo>
                    <a:pt x="344" y="1961"/>
                  </a:lnTo>
                  <a:lnTo>
                    <a:pt x="337" y="1968"/>
                  </a:lnTo>
                  <a:lnTo>
                    <a:pt x="323" y="1982"/>
                  </a:lnTo>
                  <a:lnTo>
                    <a:pt x="316" y="1992"/>
                  </a:lnTo>
                  <a:lnTo>
                    <a:pt x="302" y="2006"/>
                  </a:lnTo>
                  <a:lnTo>
                    <a:pt x="295" y="2017"/>
                  </a:lnTo>
                  <a:lnTo>
                    <a:pt x="278" y="2034"/>
                  </a:lnTo>
                  <a:lnTo>
                    <a:pt x="270" y="2045"/>
                  </a:lnTo>
                  <a:lnTo>
                    <a:pt x="253" y="2066"/>
                  </a:lnTo>
                  <a:lnTo>
                    <a:pt x="246" y="2076"/>
                  </a:lnTo>
                  <a:lnTo>
                    <a:pt x="228" y="2097"/>
                  </a:lnTo>
                  <a:lnTo>
                    <a:pt x="218" y="2111"/>
                  </a:lnTo>
                  <a:lnTo>
                    <a:pt x="200" y="2132"/>
                  </a:lnTo>
                  <a:lnTo>
                    <a:pt x="190" y="2146"/>
                  </a:lnTo>
                  <a:lnTo>
                    <a:pt x="172" y="2171"/>
                  </a:lnTo>
                  <a:lnTo>
                    <a:pt x="162" y="2185"/>
                  </a:lnTo>
                  <a:lnTo>
                    <a:pt x="144" y="2213"/>
                  </a:lnTo>
                  <a:lnTo>
                    <a:pt x="134" y="2227"/>
                  </a:lnTo>
                  <a:lnTo>
                    <a:pt x="116" y="2255"/>
                  </a:lnTo>
                  <a:lnTo>
                    <a:pt x="106" y="2265"/>
                  </a:lnTo>
                  <a:lnTo>
                    <a:pt x="81" y="2304"/>
                  </a:lnTo>
                  <a:lnTo>
                    <a:pt x="78" y="2307"/>
                  </a:lnTo>
                  <a:lnTo>
                    <a:pt x="50" y="2353"/>
                  </a:lnTo>
                  <a:lnTo>
                    <a:pt x="25" y="2395"/>
                  </a:lnTo>
                  <a:lnTo>
                    <a:pt x="18" y="2409"/>
                  </a:lnTo>
                  <a:lnTo>
                    <a:pt x="1" y="2437"/>
                  </a:lnTo>
                  <a:lnTo>
                    <a:pt x="43" y="2619"/>
                  </a:lnTo>
                  <a:lnTo>
                    <a:pt x="474" y="2853"/>
                  </a:lnTo>
                  <a:cubicBezTo>
                    <a:pt x="572" y="2787"/>
                    <a:pt x="848" y="2605"/>
                    <a:pt x="988" y="2584"/>
                  </a:cubicBezTo>
                  <a:lnTo>
                    <a:pt x="995" y="2584"/>
                  </a:lnTo>
                  <a:cubicBezTo>
                    <a:pt x="1030" y="2573"/>
                    <a:pt x="1163" y="2521"/>
                    <a:pt x="1667" y="2262"/>
                  </a:cubicBezTo>
                  <a:lnTo>
                    <a:pt x="1727" y="2234"/>
                  </a:lnTo>
                  <a:cubicBezTo>
                    <a:pt x="2196" y="1989"/>
                    <a:pt x="2732" y="1701"/>
                    <a:pt x="2830" y="1652"/>
                  </a:cubicBezTo>
                  <a:cubicBezTo>
                    <a:pt x="2896" y="1544"/>
                    <a:pt x="2949" y="1425"/>
                    <a:pt x="2942" y="1393"/>
                  </a:cubicBezTo>
                  <a:cubicBezTo>
                    <a:pt x="2924" y="1327"/>
                    <a:pt x="2886" y="1043"/>
                    <a:pt x="2998" y="903"/>
                  </a:cubicBezTo>
                  <a:cubicBezTo>
                    <a:pt x="3015" y="882"/>
                    <a:pt x="3001" y="837"/>
                    <a:pt x="2973" y="767"/>
                  </a:cubicBezTo>
                  <a:cubicBezTo>
                    <a:pt x="2942" y="683"/>
                    <a:pt x="2903" y="578"/>
                    <a:pt x="2945" y="469"/>
                  </a:cubicBezTo>
                  <a:cubicBezTo>
                    <a:pt x="3012" y="287"/>
                    <a:pt x="3264" y="193"/>
                    <a:pt x="3320" y="172"/>
                  </a:cubicBezTo>
                  <a:lnTo>
                    <a:pt x="3530" y="21"/>
                  </a:lnTo>
                  <a:lnTo>
                    <a:pt x="346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16" name="Google Shape;4116;p71"/>
            <p:cNvSpPr/>
            <p:nvPr/>
          </p:nvSpPr>
          <p:spPr>
            <a:xfrm>
              <a:off x="2314625" y="177219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17" name="Google Shape;4117;p71"/>
            <p:cNvSpPr/>
            <p:nvPr/>
          </p:nvSpPr>
          <p:spPr>
            <a:xfrm>
              <a:off x="2313770" y="1779334"/>
              <a:ext cx="190" cy="204"/>
            </a:xfrm>
            <a:custGeom>
              <a:avLst/>
              <a:gdLst/>
              <a:ahLst/>
              <a:cxnLst/>
              <a:rect l="l" t="t" r="r" b="b"/>
              <a:pathLst>
                <a:path w="14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18" name="Google Shape;4118;p71"/>
            <p:cNvSpPr/>
            <p:nvPr/>
          </p:nvSpPr>
          <p:spPr>
            <a:xfrm>
              <a:off x="2315671" y="177342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19" name="Google Shape;4119;p71"/>
            <p:cNvSpPr/>
            <p:nvPr/>
          </p:nvSpPr>
          <p:spPr>
            <a:xfrm>
              <a:off x="2315521" y="1773237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20" name="Google Shape;4120;p71"/>
            <p:cNvSpPr/>
            <p:nvPr/>
          </p:nvSpPr>
          <p:spPr>
            <a:xfrm>
              <a:off x="2313485" y="1771527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21" name="Google Shape;4121;p71"/>
            <p:cNvSpPr/>
            <p:nvPr/>
          </p:nvSpPr>
          <p:spPr>
            <a:xfrm>
              <a:off x="2314055" y="177904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22" name="Google Shape;4122;p71"/>
            <p:cNvSpPr/>
            <p:nvPr/>
          </p:nvSpPr>
          <p:spPr>
            <a:xfrm>
              <a:off x="2314530" y="1778519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23" name="Google Shape;4123;p71"/>
            <p:cNvSpPr/>
            <p:nvPr/>
          </p:nvSpPr>
          <p:spPr>
            <a:xfrm>
              <a:off x="2313811" y="1771676"/>
              <a:ext cx="244" cy="149"/>
            </a:xfrm>
            <a:custGeom>
              <a:avLst/>
              <a:gdLst/>
              <a:ahLst/>
              <a:cxnLst/>
              <a:rect l="l" t="t" r="r" b="b"/>
              <a:pathLst>
                <a:path w="18" h="11" extrusionOk="0">
                  <a:moveTo>
                    <a:pt x="1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24" name="Google Shape;4124;p71"/>
            <p:cNvSpPr/>
            <p:nvPr/>
          </p:nvSpPr>
          <p:spPr>
            <a:xfrm>
              <a:off x="2314096" y="1771866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21"/>
                  </a:moveTo>
                  <a:cubicBezTo>
                    <a:pt x="22" y="11"/>
                    <a:pt x="11" y="4"/>
                    <a:pt x="1" y="0"/>
                  </a:cubicBezTo>
                  <a:cubicBezTo>
                    <a:pt x="11" y="4"/>
                    <a:pt x="22" y="11"/>
                    <a:pt x="32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25" name="Google Shape;4125;p71"/>
            <p:cNvSpPr/>
            <p:nvPr/>
          </p:nvSpPr>
          <p:spPr>
            <a:xfrm>
              <a:off x="2315386" y="1773006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26" name="Google Shape;4126;p71"/>
            <p:cNvSpPr/>
            <p:nvPr/>
          </p:nvSpPr>
          <p:spPr>
            <a:xfrm>
              <a:off x="2315236" y="177281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27" name="Google Shape;4127;p71"/>
            <p:cNvSpPr/>
            <p:nvPr/>
          </p:nvSpPr>
          <p:spPr>
            <a:xfrm>
              <a:off x="2315046" y="177257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28" name="Google Shape;4128;p71"/>
            <p:cNvSpPr/>
            <p:nvPr/>
          </p:nvSpPr>
          <p:spPr>
            <a:xfrm>
              <a:off x="2314286" y="1778709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29" name="Google Shape;4129;p71"/>
            <p:cNvSpPr/>
            <p:nvPr/>
          </p:nvSpPr>
          <p:spPr>
            <a:xfrm>
              <a:off x="2310769" y="1783081"/>
              <a:ext cx="339" cy="543"/>
            </a:xfrm>
            <a:custGeom>
              <a:avLst/>
              <a:gdLst/>
              <a:ahLst/>
              <a:cxnLst/>
              <a:rect l="l" t="t" r="r" b="b"/>
              <a:pathLst>
                <a:path w="25" h="40" extrusionOk="0">
                  <a:moveTo>
                    <a:pt x="0" y="39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30" name="Google Shape;4130;p71"/>
            <p:cNvSpPr/>
            <p:nvPr/>
          </p:nvSpPr>
          <p:spPr>
            <a:xfrm>
              <a:off x="2310335" y="1783651"/>
              <a:ext cx="394" cy="638"/>
            </a:xfrm>
            <a:custGeom>
              <a:avLst/>
              <a:gdLst/>
              <a:ahLst/>
              <a:cxnLst/>
              <a:rect l="l" t="t" r="r" b="b"/>
              <a:pathLst>
                <a:path w="29" h="47" extrusionOk="0">
                  <a:moveTo>
                    <a:pt x="1" y="46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31" name="Google Shape;4131;p71"/>
            <p:cNvSpPr/>
            <p:nvPr/>
          </p:nvSpPr>
          <p:spPr>
            <a:xfrm>
              <a:off x="2309669" y="1784982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" y="29"/>
                  </a:moveTo>
                  <a:lnTo>
                    <a:pt x="1" y="29"/>
                  </a:ln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32" name="Google Shape;4132;p71"/>
            <p:cNvSpPr/>
            <p:nvPr/>
          </p:nvSpPr>
          <p:spPr>
            <a:xfrm>
              <a:off x="2313430" y="1779659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33" name="Google Shape;4133;p71"/>
            <p:cNvSpPr/>
            <p:nvPr/>
          </p:nvSpPr>
          <p:spPr>
            <a:xfrm>
              <a:off x="2311190" y="178251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29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34" name="Google Shape;4134;p71"/>
            <p:cNvSpPr/>
            <p:nvPr/>
          </p:nvSpPr>
          <p:spPr>
            <a:xfrm>
              <a:off x="2314856" y="177238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35" name="Google Shape;4135;p71"/>
            <p:cNvSpPr/>
            <p:nvPr/>
          </p:nvSpPr>
          <p:spPr>
            <a:xfrm>
              <a:off x="2313091" y="1780094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" y="18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36" name="Google Shape;4136;p71"/>
            <p:cNvSpPr/>
            <p:nvPr/>
          </p:nvSpPr>
          <p:spPr>
            <a:xfrm>
              <a:off x="2312765" y="1780515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22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37" name="Google Shape;4137;p71"/>
            <p:cNvSpPr/>
            <p:nvPr/>
          </p:nvSpPr>
          <p:spPr>
            <a:xfrm>
              <a:off x="2312385" y="1780990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22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38" name="Google Shape;4138;p71"/>
            <p:cNvSpPr/>
            <p:nvPr/>
          </p:nvSpPr>
          <p:spPr>
            <a:xfrm>
              <a:off x="2312005" y="1781465"/>
              <a:ext cx="244" cy="353"/>
            </a:xfrm>
            <a:custGeom>
              <a:avLst/>
              <a:gdLst/>
              <a:ahLst/>
              <a:cxnLst/>
              <a:rect l="l" t="t" r="r" b="b"/>
              <a:pathLst>
                <a:path w="18" h="26" extrusionOk="0">
                  <a:moveTo>
                    <a:pt x="0" y="2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39" name="Google Shape;4139;p71"/>
            <p:cNvSpPr/>
            <p:nvPr/>
          </p:nvSpPr>
          <p:spPr>
            <a:xfrm>
              <a:off x="2311625" y="1781995"/>
              <a:ext cx="244" cy="339"/>
            </a:xfrm>
            <a:custGeom>
              <a:avLst/>
              <a:gdLst/>
              <a:ahLst/>
              <a:cxnLst/>
              <a:rect l="l" t="t" r="r" b="b"/>
              <a:pathLst>
                <a:path w="18" h="25" extrusionOk="0">
                  <a:moveTo>
                    <a:pt x="0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40" name="Google Shape;4140;p71"/>
            <p:cNvSpPr/>
            <p:nvPr/>
          </p:nvSpPr>
          <p:spPr>
            <a:xfrm>
              <a:off x="2309955" y="1784276"/>
              <a:ext cx="394" cy="584"/>
            </a:xfrm>
            <a:custGeom>
              <a:avLst/>
              <a:gdLst/>
              <a:ahLst/>
              <a:cxnLst/>
              <a:rect l="l" t="t" r="r" b="b"/>
              <a:pathLst>
                <a:path w="29" h="43" extrusionOk="0">
                  <a:moveTo>
                    <a:pt x="1" y="42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41" name="Google Shape;4141;p71"/>
            <p:cNvSpPr/>
            <p:nvPr/>
          </p:nvSpPr>
          <p:spPr>
            <a:xfrm>
              <a:off x="2312141" y="1771241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42" name="Google Shape;4142;p71"/>
            <p:cNvSpPr/>
            <p:nvPr/>
          </p:nvSpPr>
          <p:spPr>
            <a:xfrm>
              <a:off x="2312616" y="1771296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43" name="Google Shape;4143;p71"/>
            <p:cNvSpPr/>
            <p:nvPr/>
          </p:nvSpPr>
          <p:spPr>
            <a:xfrm>
              <a:off x="2311665" y="1771146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44" name="Google Shape;4144;p71"/>
            <p:cNvSpPr/>
            <p:nvPr/>
          </p:nvSpPr>
          <p:spPr>
            <a:xfrm>
              <a:off x="2313050" y="1771431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45" name="Google Shape;4145;p71"/>
            <p:cNvSpPr/>
            <p:nvPr/>
          </p:nvSpPr>
          <p:spPr>
            <a:xfrm>
              <a:off x="2978891" y="1743340"/>
              <a:ext cx="24684" cy="32355"/>
            </a:xfrm>
            <a:custGeom>
              <a:avLst/>
              <a:gdLst/>
              <a:ahLst/>
              <a:cxnLst/>
              <a:rect l="l" t="t" r="r" b="b"/>
              <a:pathLst>
                <a:path w="1818" h="2383" extrusionOk="0">
                  <a:moveTo>
                    <a:pt x="1135" y="1"/>
                  </a:moveTo>
                  <a:lnTo>
                    <a:pt x="1114" y="15"/>
                  </a:lnTo>
                  <a:lnTo>
                    <a:pt x="1103" y="22"/>
                  </a:lnTo>
                  <a:cubicBezTo>
                    <a:pt x="1089" y="29"/>
                    <a:pt x="1079" y="32"/>
                    <a:pt x="1065" y="39"/>
                  </a:cubicBezTo>
                  <a:lnTo>
                    <a:pt x="1058" y="43"/>
                  </a:lnTo>
                  <a:lnTo>
                    <a:pt x="1030" y="57"/>
                  </a:lnTo>
                  <a:lnTo>
                    <a:pt x="1016" y="60"/>
                  </a:lnTo>
                  <a:lnTo>
                    <a:pt x="991" y="67"/>
                  </a:lnTo>
                  <a:lnTo>
                    <a:pt x="977" y="71"/>
                  </a:lnTo>
                  <a:lnTo>
                    <a:pt x="953" y="78"/>
                  </a:lnTo>
                  <a:lnTo>
                    <a:pt x="935" y="81"/>
                  </a:lnTo>
                  <a:lnTo>
                    <a:pt x="911" y="85"/>
                  </a:lnTo>
                  <a:lnTo>
                    <a:pt x="851" y="85"/>
                  </a:lnTo>
                  <a:cubicBezTo>
                    <a:pt x="536" y="85"/>
                    <a:pt x="434" y="141"/>
                    <a:pt x="403" y="172"/>
                  </a:cubicBezTo>
                  <a:cubicBezTo>
                    <a:pt x="354" y="211"/>
                    <a:pt x="305" y="249"/>
                    <a:pt x="256" y="284"/>
                  </a:cubicBezTo>
                  <a:lnTo>
                    <a:pt x="196" y="330"/>
                  </a:lnTo>
                  <a:lnTo>
                    <a:pt x="182" y="340"/>
                  </a:lnTo>
                  <a:cubicBezTo>
                    <a:pt x="161" y="354"/>
                    <a:pt x="137" y="372"/>
                    <a:pt x="116" y="386"/>
                  </a:cubicBezTo>
                  <a:cubicBezTo>
                    <a:pt x="130" y="414"/>
                    <a:pt x="137" y="445"/>
                    <a:pt x="144" y="473"/>
                  </a:cubicBezTo>
                  <a:cubicBezTo>
                    <a:pt x="168" y="561"/>
                    <a:pt x="182" y="593"/>
                    <a:pt x="210" y="593"/>
                  </a:cubicBezTo>
                  <a:cubicBezTo>
                    <a:pt x="364" y="603"/>
                    <a:pt x="445" y="782"/>
                    <a:pt x="347" y="904"/>
                  </a:cubicBezTo>
                  <a:cubicBezTo>
                    <a:pt x="313" y="943"/>
                    <a:pt x="264" y="965"/>
                    <a:pt x="212" y="965"/>
                  </a:cubicBezTo>
                  <a:cubicBezTo>
                    <a:pt x="194" y="965"/>
                    <a:pt x="176" y="962"/>
                    <a:pt x="158" y="957"/>
                  </a:cubicBezTo>
                  <a:cubicBezTo>
                    <a:pt x="152" y="955"/>
                    <a:pt x="146" y="955"/>
                    <a:pt x="142" y="955"/>
                  </a:cubicBezTo>
                  <a:cubicBezTo>
                    <a:pt x="122" y="955"/>
                    <a:pt x="115" y="964"/>
                    <a:pt x="112" y="967"/>
                  </a:cubicBezTo>
                  <a:cubicBezTo>
                    <a:pt x="77" y="1020"/>
                    <a:pt x="91" y="1188"/>
                    <a:pt x="203" y="1359"/>
                  </a:cubicBezTo>
                  <a:cubicBezTo>
                    <a:pt x="315" y="1531"/>
                    <a:pt x="193" y="1716"/>
                    <a:pt x="102" y="1846"/>
                  </a:cubicBezTo>
                  <a:cubicBezTo>
                    <a:pt x="60" y="1905"/>
                    <a:pt x="0" y="1993"/>
                    <a:pt x="18" y="2010"/>
                  </a:cubicBezTo>
                  <a:cubicBezTo>
                    <a:pt x="116" y="2108"/>
                    <a:pt x="109" y="2220"/>
                    <a:pt x="102" y="2301"/>
                  </a:cubicBezTo>
                  <a:cubicBezTo>
                    <a:pt x="98" y="2325"/>
                    <a:pt x="98" y="2350"/>
                    <a:pt x="102" y="2378"/>
                  </a:cubicBezTo>
                  <a:cubicBezTo>
                    <a:pt x="113" y="2381"/>
                    <a:pt x="130" y="2383"/>
                    <a:pt x="151" y="2383"/>
                  </a:cubicBezTo>
                  <a:cubicBezTo>
                    <a:pt x="325" y="2383"/>
                    <a:pt x="810" y="2278"/>
                    <a:pt x="1047" y="2035"/>
                  </a:cubicBezTo>
                  <a:cubicBezTo>
                    <a:pt x="1256" y="1821"/>
                    <a:pt x="1372" y="1762"/>
                    <a:pt x="1482" y="1762"/>
                  </a:cubicBezTo>
                  <a:cubicBezTo>
                    <a:pt x="1528" y="1762"/>
                    <a:pt x="1574" y="1773"/>
                    <a:pt x="1625" y="1786"/>
                  </a:cubicBezTo>
                  <a:lnTo>
                    <a:pt x="1646" y="1793"/>
                  </a:lnTo>
                  <a:cubicBezTo>
                    <a:pt x="1657" y="1796"/>
                    <a:pt x="1669" y="1798"/>
                    <a:pt x="1680" y="1798"/>
                  </a:cubicBezTo>
                  <a:cubicBezTo>
                    <a:pt x="1724" y="1798"/>
                    <a:pt x="1765" y="1776"/>
                    <a:pt x="1793" y="1737"/>
                  </a:cubicBezTo>
                  <a:cubicBezTo>
                    <a:pt x="1814" y="1716"/>
                    <a:pt x="1817" y="1681"/>
                    <a:pt x="1800" y="1657"/>
                  </a:cubicBezTo>
                  <a:cubicBezTo>
                    <a:pt x="1709" y="1520"/>
                    <a:pt x="1618" y="1198"/>
                    <a:pt x="1642" y="827"/>
                  </a:cubicBezTo>
                  <a:cubicBezTo>
                    <a:pt x="1653" y="673"/>
                    <a:pt x="1464" y="368"/>
                    <a:pt x="11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46" name="Google Shape;4146;p71"/>
            <p:cNvSpPr/>
            <p:nvPr/>
          </p:nvSpPr>
          <p:spPr>
            <a:xfrm>
              <a:off x="2700253" y="1844234"/>
              <a:ext cx="29287" cy="39198"/>
            </a:xfrm>
            <a:custGeom>
              <a:avLst/>
              <a:gdLst/>
              <a:ahLst/>
              <a:cxnLst/>
              <a:rect l="l" t="t" r="r" b="b"/>
              <a:pathLst>
                <a:path w="2157" h="2887" extrusionOk="0">
                  <a:moveTo>
                    <a:pt x="121" y="0"/>
                  </a:moveTo>
                  <a:cubicBezTo>
                    <a:pt x="98" y="0"/>
                    <a:pt x="76" y="25"/>
                    <a:pt x="28" y="90"/>
                  </a:cubicBezTo>
                  <a:cubicBezTo>
                    <a:pt x="18" y="104"/>
                    <a:pt x="0" y="132"/>
                    <a:pt x="4" y="149"/>
                  </a:cubicBezTo>
                  <a:cubicBezTo>
                    <a:pt x="14" y="188"/>
                    <a:pt x="105" y="233"/>
                    <a:pt x="175" y="261"/>
                  </a:cubicBezTo>
                  <a:cubicBezTo>
                    <a:pt x="291" y="314"/>
                    <a:pt x="445" y="387"/>
                    <a:pt x="399" y="531"/>
                  </a:cubicBezTo>
                  <a:cubicBezTo>
                    <a:pt x="350" y="674"/>
                    <a:pt x="249" y="688"/>
                    <a:pt x="182" y="702"/>
                  </a:cubicBezTo>
                  <a:cubicBezTo>
                    <a:pt x="116" y="713"/>
                    <a:pt x="112" y="720"/>
                    <a:pt x="105" y="751"/>
                  </a:cubicBezTo>
                  <a:cubicBezTo>
                    <a:pt x="81" y="881"/>
                    <a:pt x="130" y="1252"/>
                    <a:pt x="214" y="1487"/>
                  </a:cubicBezTo>
                  <a:cubicBezTo>
                    <a:pt x="221" y="1501"/>
                    <a:pt x="228" y="1518"/>
                    <a:pt x="235" y="1529"/>
                  </a:cubicBezTo>
                  <a:lnTo>
                    <a:pt x="242" y="1550"/>
                  </a:lnTo>
                  <a:lnTo>
                    <a:pt x="249" y="1564"/>
                  </a:lnTo>
                  <a:lnTo>
                    <a:pt x="256" y="1585"/>
                  </a:lnTo>
                  <a:lnTo>
                    <a:pt x="263" y="1606"/>
                  </a:lnTo>
                  <a:lnTo>
                    <a:pt x="270" y="1630"/>
                  </a:lnTo>
                  <a:lnTo>
                    <a:pt x="277" y="1651"/>
                  </a:lnTo>
                  <a:lnTo>
                    <a:pt x="287" y="1676"/>
                  </a:lnTo>
                  <a:lnTo>
                    <a:pt x="294" y="1704"/>
                  </a:lnTo>
                  <a:lnTo>
                    <a:pt x="301" y="1728"/>
                  </a:lnTo>
                  <a:lnTo>
                    <a:pt x="308" y="1760"/>
                  </a:lnTo>
                  <a:lnTo>
                    <a:pt x="319" y="1788"/>
                  </a:lnTo>
                  <a:lnTo>
                    <a:pt x="326" y="1816"/>
                  </a:lnTo>
                  <a:lnTo>
                    <a:pt x="333" y="1847"/>
                  </a:lnTo>
                  <a:lnTo>
                    <a:pt x="340" y="1879"/>
                  </a:lnTo>
                  <a:lnTo>
                    <a:pt x="347" y="1910"/>
                  </a:lnTo>
                  <a:lnTo>
                    <a:pt x="354" y="1945"/>
                  </a:lnTo>
                  <a:lnTo>
                    <a:pt x="361" y="1977"/>
                  </a:lnTo>
                  <a:lnTo>
                    <a:pt x="368" y="2012"/>
                  </a:lnTo>
                  <a:lnTo>
                    <a:pt x="375" y="2043"/>
                  </a:lnTo>
                  <a:lnTo>
                    <a:pt x="382" y="2082"/>
                  </a:lnTo>
                  <a:cubicBezTo>
                    <a:pt x="385" y="2092"/>
                    <a:pt x="385" y="2103"/>
                    <a:pt x="389" y="2113"/>
                  </a:cubicBezTo>
                  <a:cubicBezTo>
                    <a:pt x="389" y="2127"/>
                    <a:pt x="392" y="2141"/>
                    <a:pt x="392" y="2152"/>
                  </a:cubicBezTo>
                  <a:cubicBezTo>
                    <a:pt x="396" y="2166"/>
                    <a:pt x="396" y="2176"/>
                    <a:pt x="399" y="2187"/>
                  </a:cubicBezTo>
                  <a:cubicBezTo>
                    <a:pt x="399" y="2197"/>
                    <a:pt x="403" y="2215"/>
                    <a:pt x="406" y="2225"/>
                  </a:cubicBezTo>
                  <a:cubicBezTo>
                    <a:pt x="406" y="2239"/>
                    <a:pt x="410" y="2250"/>
                    <a:pt x="410" y="2260"/>
                  </a:cubicBezTo>
                  <a:cubicBezTo>
                    <a:pt x="410" y="2271"/>
                    <a:pt x="413" y="2288"/>
                    <a:pt x="413" y="2306"/>
                  </a:cubicBezTo>
                  <a:lnTo>
                    <a:pt x="417" y="2341"/>
                  </a:lnTo>
                  <a:cubicBezTo>
                    <a:pt x="417" y="2362"/>
                    <a:pt x="424" y="2383"/>
                    <a:pt x="424" y="2404"/>
                  </a:cubicBezTo>
                  <a:lnTo>
                    <a:pt x="424" y="2435"/>
                  </a:lnTo>
                  <a:cubicBezTo>
                    <a:pt x="424" y="2446"/>
                    <a:pt x="424" y="2460"/>
                    <a:pt x="427" y="2470"/>
                  </a:cubicBezTo>
                  <a:cubicBezTo>
                    <a:pt x="452" y="2463"/>
                    <a:pt x="480" y="2453"/>
                    <a:pt x="501" y="2442"/>
                  </a:cubicBezTo>
                  <a:cubicBezTo>
                    <a:pt x="574" y="2411"/>
                    <a:pt x="652" y="2393"/>
                    <a:pt x="729" y="2390"/>
                  </a:cubicBezTo>
                  <a:cubicBezTo>
                    <a:pt x="1086" y="2390"/>
                    <a:pt x="1096" y="2278"/>
                    <a:pt x="1100" y="2239"/>
                  </a:cubicBezTo>
                  <a:cubicBezTo>
                    <a:pt x="1114" y="2113"/>
                    <a:pt x="1187" y="2001"/>
                    <a:pt x="1299" y="1938"/>
                  </a:cubicBezTo>
                  <a:cubicBezTo>
                    <a:pt x="1341" y="1914"/>
                    <a:pt x="1390" y="1900"/>
                    <a:pt x="1439" y="1900"/>
                  </a:cubicBezTo>
                  <a:cubicBezTo>
                    <a:pt x="1471" y="1900"/>
                    <a:pt x="1499" y="1907"/>
                    <a:pt x="1527" y="1921"/>
                  </a:cubicBezTo>
                  <a:cubicBezTo>
                    <a:pt x="1677" y="1994"/>
                    <a:pt x="1845" y="2488"/>
                    <a:pt x="1856" y="2719"/>
                  </a:cubicBezTo>
                  <a:cubicBezTo>
                    <a:pt x="1859" y="2778"/>
                    <a:pt x="1873" y="2834"/>
                    <a:pt x="1898" y="2887"/>
                  </a:cubicBezTo>
                  <a:lnTo>
                    <a:pt x="1901" y="2883"/>
                  </a:lnTo>
                  <a:lnTo>
                    <a:pt x="1929" y="2862"/>
                  </a:lnTo>
                  <a:lnTo>
                    <a:pt x="1933" y="2859"/>
                  </a:lnTo>
                  <a:lnTo>
                    <a:pt x="1961" y="2838"/>
                  </a:lnTo>
                  <a:lnTo>
                    <a:pt x="1971" y="2827"/>
                  </a:lnTo>
                  <a:lnTo>
                    <a:pt x="1985" y="2817"/>
                  </a:lnTo>
                  <a:lnTo>
                    <a:pt x="1996" y="2810"/>
                  </a:lnTo>
                  <a:lnTo>
                    <a:pt x="2003" y="2806"/>
                  </a:lnTo>
                  <a:lnTo>
                    <a:pt x="2013" y="2799"/>
                  </a:lnTo>
                  <a:cubicBezTo>
                    <a:pt x="2041" y="2677"/>
                    <a:pt x="2090" y="2565"/>
                    <a:pt x="2157" y="2460"/>
                  </a:cubicBezTo>
                  <a:lnTo>
                    <a:pt x="2150" y="2425"/>
                  </a:lnTo>
                  <a:cubicBezTo>
                    <a:pt x="2150" y="2411"/>
                    <a:pt x="2146" y="2390"/>
                    <a:pt x="2143" y="2365"/>
                  </a:cubicBezTo>
                  <a:lnTo>
                    <a:pt x="2132" y="2313"/>
                  </a:lnTo>
                  <a:lnTo>
                    <a:pt x="2125" y="2257"/>
                  </a:lnTo>
                  <a:lnTo>
                    <a:pt x="2115" y="2194"/>
                  </a:lnTo>
                  <a:lnTo>
                    <a:pt x="2108" y="2148"/>
                  </a:lnTo>
                  <a:lnTo>
                    <a:pt x="2090" y="2047"/>
                  </a:lnTo>
                  <a:cubicBezTo>
                    <a:pt x="2059" y="1844"/>
                    <a:pt x="2024" y="1620"/>
                    <a:pt x="1992" y="1522"/>
                  </a:cubicBezTo>
                  <a:cubicBezTo>
                    <a:pt x="1971" y="1553"/>
                    <a:pt x="1943" y="1602"/>
                    <a:pt x="1922" y="1637"/>
                  </a:cubicBezTo>
                  <a:cubicBezTo>
                    <a:pt x="1845" y="1770"/>
                    <a:pt x="1758" y="1924"/>
                    <a:pt x="1634" y="1924"/>
                  </a:cubicBezTo>
                  <a:cubicBezTo>
                    <a:pt x="1624" y="1924"/>
                    <a:pt x="1614" y="1923"/>
                    <a:pt x="1604" y="1921"/>
                  </a:cubicBezTo>
                  <a:cubicBezTo>
                    <a:pt x="1453" y="1889"/>
                    <a:pt x="1418" y="1651"/>
                    <a:pt x="1436" y="1497"/>
                  </a:cubicBezTo>
                  <a:cubicBezTo>
                    <a:pt x="1453" y="1311"/>
                    <a:pt x="1534" y="1199"/>
                    <a:pt x="1649" y="1199"/>
                  </a:cubicBezTo>
                  <a:cubicBezTo>
                    <a:pt x="1789" y="1199"/>
                    <a:pt x="2010" y="821"/>
                    <a:pt x="2010" y="709"/>
                  </a:cubicBezTo>
                  <a:cubicBezTo>
                    <a:pt x="2010" y="643"/>
                    <a:pt x="1821" y="643"/>
                    <a:pt x="1681" y="643"/>
                  </a:cubicBezTo>
                  <a:cubicBezTo>
                    <a:pt x="1488" y="643"/>
                    <a:pt x="1068" y="674"/>
                    <a:pt x="1065" y="674"/>
                  </a:cubicBezTo>
                  <a:lnTo>
                    <a:pt x="1051" y="674"/>
                  </a:lnTo>
                  <a:lnTo>
                    <a:pt x="1037" y="671"/>
                  </a:lnTo>
                  <a:cubicBezTo>
                    <a:pt x="1005" y="657"/>
                    <a:pt x="729" y="548"/>
                    <a:pt x="729" y="345"/>
                  </a:cubicBezTo>
                  <a:cubicBezTo>
                    <a:pt x="729" y="195"/>
                    <a:pt x="631" y="118"/>
                    <a:pt x="434" y="118"/>
                  </a:cubicBezTo>
                  <a:cubicBezTo>
                    <a:pt x="343" y="114"/>
                    <a:pt x="252" y="86"/>
                    <a:pt x="179" y="30"/>
                  </a:cubicBezTo>
                  <a:cubicBezTo>
                    <a:pt x="153" y="12"/>
                    <a:pt x="137" y="0"/>
                    <a:pt x="1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47" name="Google Shape;4147;p71"/>
            <p:cNvSpPr/>
            <p:nvPr/>
          </p:nvSpPr>
          <p:spPr>
            <a:xfrm>
              <a:off x="2556128" y="1768064"/>
              <a:ext cx="203975" cy="215624"/>
            </a:xfrm>
            <a:custGeom>
              <a:avLst/>
              <a:gdLst/>
              <a:ahLst/>
              <a:cxnLst/>
              <a:rect l="l" t="t" r="r" b="b"/>
              <a:pathLst>
                <a:path w="15023" h="15881" extrusionOk="0">
                  <a:moveTo>
                    <a:pt x="5109" y="0"/>
                  </a:moveTo>
                  <a:lnTo>
                    <a:pt x="4958" y="14"/>
                  </a:lnTo>
                  <a:cubicBezTo>
                    <a:pt x="4951" y="35"/>
                    <a:pt x="4940" y="60"/>
                    <a:pt x="4933" y="81"/>
                  </a:cubicBezTo>
                  <a:lnTo>
                    <a:pt x="4923" y="105"/>
                  </a:lnTo>
                  <a:cubicBezTo>
                    <a:pt x="4891" y="175"/>
                    <a:pt x="4860" y="238"/>
                    <a:pt x="4818" y="301"/>
                  </a:cubicBezTo>
                  <a:cubicBezTo>
                    <a:pt x="4769" y="378"/>
                    <a:pt x="4741" y="396"/>
                    <a:pt x="4727" y="403"/>
                  </a:cubicBezTo>
                  <a:cubicBezTo>
                    <a:pt x="4674" y="424"/>
                    <a:pt x="4622" y="441"/>
                    <a:pt x="4569" y="459"/>
                  </a:cubicBezTo>
                  <a:cubicBezTo>
                    <a:pt x="4450" y="497"/>
                    <a:pt x="4286" y="546"/>
                    <a:pt x="4195" y="613"/>
                  </a:cubicBezTo>
                  <a:cubicBezTo>
                    <a:pt x="4163" y="634"/>
                    <a:pt x="4128" y="644"/>
                    <a:pt x="4093" y="648"/>
                  </a:cubicBezTo>
                  <a:lnTo>
                    <a:pt x="4065" y="648"/>
                  </a:lnTo>
                  <a:cubicBezTo>
                    <a:pt x="4061" y="648"/>
                    <a:pt x="4057" y="648"/>
                    <a:pt x="4053" y="648"/>
                  </a:cubicBezTo>
                  <a:cubicBezTo>
                    <a:pt x="3947" y="648"/>
                    <a:pt x="3815" y="604"/>
                    <a:pt x="3677" y="557"/>
                  </a:cubicBezTo>
                  <a:cubicBezTo>
                    <a:pt x="3600" y="532"/>
                    <a:pt x="3519" y="504"/>
                    <a:pt x="3449" y="487"/>
                  </a:cubicBezTo>
                  <a:cubicBezTo>
                    <a:pt x="3411" y="480"/>
                    <a:pt x="3376" y="473"/>
                    <a:pt x="3337" y="473"/>
                  </a:cubicBezTo>
                  <a:cubicBezTo>
                    <a:pt x="3204" y="473"/>
                    <a:pt x="3106" y="564"/>
                    <a:pt x="3089" y="627"/>
                  </a:cubicBezTo>
                  <a:cubicBezTo>
                    <a:pt x="3089" y="634"/>
                    <a:pt x="3082" y="648"/>
                    <a:pt x="3089" y="651"/>
                  </a:cubicBezTo>
                  <a:cubicBezTo>
                    <a:pt x="3215" y="728"/>
                    <a:pt x="3215" y="1068"/>
                    <a:pt x="3208" y="1222"/>
                  </a:cubicBezTo>
                  <a:cubicBezTo>
                    <a:pt x="3258" y="1445"/>
                    <a:pt x="3368" y="1682"/>
                    <a:pt x="3442" y="1682"/>
                  </a:cubicBezTo>
                  <a:cubicBezTo>
                    <a:pt x="3444" y="1682"/>
                    <a:pt x="3447" y="1681"/>
                    <a:pt x="3449" y="1681"/>
                  </a:cubicBezTo>
                  <a:cubicBezTo>
                    <a:pt x="3468" y="1677"/>
                    <a:pt x="3488" y="1675"/>
                    <a:pt x="3507" y="1675"/>
                  </a:cubicBezTo>
                  <a:cubicBezTo>
                    <a:pt x="3658" y="1675"/>
                    <a:pt x="3820" y="1786"/>
                    <a:pt x="3845" y="1891"/>
                  </a:cubicBezTo>
                  <a:cubicBezTo>
                    <a:pt x="3862" y="1964"/>
                    <a:pt x="3813" y="2038"/>
                    <a:pt x="3736" y="2045"/>
                  </a:cubicBezTo>
                  <a:cubicBezTo>
                    <a:pt x="3596" y="2083"/>
                    <a:pt x="3526" y="2255"/>
                    <a:pt x="3505" y="2402"/>
                  </a:cubicBezTo>
                  <a:cubicBezTo>
                    <a:pt x="3502" y="2447"/>
                    <a:pt x="3498" y="2493"/>
                    <a:pt x="3498" y="2538"/>
                  </a:cubicBezTo>
                  <a:cubicBezTo>
                    <a:pt x="3495" y="2682"/>
                    <a:pt x="3491" y="2843"/>
                    <a:pt x="3344" y="2868"/>
                  </a:cubicBezTo>
                  <a:cubicBezTo>
                    <a:pt x="3225" y="2889"/>
                    <a:pt x="3141" y="2917"/>
                    <a:pt x="3141" y="3106"/>
                  </a:cubicBezTo>
                  <a:cubicBezTo>
                    <a:pt x="3141" y="3309"/>
                    <a:pt x="2977" y="3347"/>
                    <a:pt x="2882" y="3372"/>
                  </a:cubicBezTo>
                  <a:cubicBezTo>
                    <a:pt x="2854" y="3379"/>
                    <a:pt x="2829" y="3386"/>
                    <a:pt x="2808" y="3396"/>
                  </a:cubicBezTo>
                  <a:cubicBezTo>
                    <a:pt x="2794" y="3421"/>
                    <a:pt x="2770" y="3508"/>
                    <a:pt x="2742" y="3592"/>
                  </a:cubicBezTo>
                  <a:cubicBezTo>
                    <a:pt x="2675" y="3802"/>
                    <a:pt x="2630" y="3946"/>
                    <a:pt x="2581" y="3995"/>
                  </a:cubicBezTo>
                  <a:cubicBezTo>
                    <a:pt x="2549" y="4026"/>
                    <a:pt x="2493" y="4044"/>
                    <a:pt x="2416" y="4068"/>
                  </a:cubicBezTo>
                  <a:cubicBezTo>
                    <a:pt x="2308" y="4103"/>
                    <a:pt x="2157" y="4149"/>
                    <a:pt x="2147" y="4236"/>
                  </a:cubicBezTo>
                  <a:cubicBezTo>
                    <a:pt x="2122" y="4401"/>
                    <a:pt x="2038" y="4551"/>
                    <a:pt x="1912" y="4660"/>
                  </a:cubicBezTo>
                  <a:cubicBezTo>
                    <a:pt x="1877" y="4689"/>
                    <a:pt x="1835" y="4704"/>
                    <a:pt x="1791" y="4704"/>
                  </a:cubicBezTo>
                  <a:cubicBezTo>
                    <a:pt x="1783" y="4704"/>
                    <a:pt x="1774" y="4703"/>
                    <a:pt x="1765" y="4702"/>
                  </a:cubicBezTo>
                  <a:cubicBezTo>
                    <a:pt x="1744" y="4698"/>
                    <a:pt x="1720" y="4691"/>
                    <a:pt x="1695" y="4684"/>
                  </a:cubicBezTo>
                  <a:cubicBezTo>
                    <a:pt x="1630" y="4667"/>
                    <a:pt x="1581" y="4656"/>
                    <a:pt x="1544" y="4656"/>
                  </a:cubicBezTo>
                  <a:cubicBezTo>
                    <a:pt x="1507" y="4656"/>
                    <a:pt x="1483" y="4667"/>
                    <a:pt x="1471" y="4691"/>
                  </a:cubicBezTo>
                  <a:cubicBezTo>
                    <a:pt x="1442" y="4747"/>
                    <a:pt x="1396" y="4766"/>
                    <a:pt x="1345" y="4766"/>
                  </a:cubicBezTo>
                  <a:cubicBezTo>
                    <a:pt x="1279" y="4766"/>
                    <a:pt x="1205" y="4735"/>
                    <a:pt x="1146" y="4709"/>
                  </a:cubicBezTo>
                  <a:cubicBezTo>
                    <a:pt x="1114" y="4695"/>
                    <a:pt x="1076" y="4681"/>
                    <a:pt x="1041" y="4670"/>
                  </a:cubicBezTo>
                  <a:lnTo>
                    <a:pt x="995" y="4712"/>
                  </a:lnTo>
                  <a:cubicBezTo>
                    <a:pt x="911" y="4786"/>
                    <a:pt x="655" y="5017"/>
                    <a:pt x="655" y="5136"/>
                  </a:cubicBezTo>
                  <a:cubicBezTo>
                    <a:pt x="655" y="5175"/>
                    <a:pt x="708" y="5203"/>
                    <a:pt x="785" y="5245"/>
                  </a:cubicBezTo>
                  <a:cubicBezTo>
                    <a:pt x="883" y="5297"/>
                    <a:pt x="1020" y="5371"/>
                    <a:pt x="1002" y="5532"/>
                  </a:cubicBezTo>
                  <a:cubicBezTo>
                    <a:pt x="985" y="5721"/>
                    <a:pt x="1128" y="5945"/>
                    <a:pt x="1223" y="6039"/>
                  </a:cubicBezTo>
                  <a:cubicBezTo>
                    <a:pt x="1317" y="6134"/>
                    <a:pt x="1548" y="6431"/>
                    <a:pt x="1426" y="6617"/>
                  </a:cubicBezTo>
                  <a:cubicBezTo>
                    <a:pt x="1343" y="6740"/>
                    <a:pt x="1231" y="6776"/>
                    <a:pt x="1120" y="6776"/>
                  </a:cubicBezTo>
                  <a:cubicBezTo>
                    <a:pt x="1060" y="6776"/>
                    <a:pt x="1001" y="6766"/>
                    <a:pt x="946" y="6753"/>
                  </a:cubicBezTo>
                  <a:cubicBezTo>
                    <a:pt x="926" y="6748"/>
                    <a:pt x="906" y="6745"/>
                    <a:pt x="886" y="6745"/>
                  </a:cubicBezTo>
                  <a:cubicBezTo>
                    <a:pt x="856" y="6745"/>
                    <a:pt x="826" y="6751"/>
                    <a:pt x="799" y="6764"/>
                  </a:cubicBezTo>
                  <a:cubicBezTo>
                    <a:pt x="755" y="6779"/>
                    <a:pt x="704" y="6796"/>
                    <a:pt x="620" y="6796"/>
                  </a:cubicBezTo>
                  <a:cubicBezTo>
                    <a:pt x="570" y="6796"/>
                    <a:pt x="508" y="6790"/>
                    <a:pt x="428" y="6774"/>
                  </a:cubicBezTo>
                  <a:cubicBezTo>
                    <a:pt x="396" y="6769"/>
                    <a:pt x="367" y="6766"/>
                    <a:pt x="342" y="6766"/>
                  </a:cubicBezTo>
                  <a:cubicBezTo>
                    <a:pt x="200" y="6766"/>
                    <a:pt x="150" y="6851"/>
                    <a:pt x="85" y="6963"/>
                  </a:cubicBezTo>
                  <a:lnTo>
                    <a:pt x="67" y="6995"/>
                  </a:lnTo>
                  <a:lnTo>
                    <a:pt x="60" y="7006"/>
                  </a:lnTo>
                  <a:lnTo>
                    <a:pt x="46" y="7030"/>
                  </a:lnTo>
                  <a:lnTo>
                    <a:pt x="36" y="7041"/>
                  </a:lnTo>
                  <a:lnTo>
                    <a:pt x="22" y="7062"/>
                  </a:lnTo>
                  <a:lnTo>
                    <a:pt x="11" y="7076"/>
                  </a:lnTo>
                  <a:lnTo>
                    <a:pt x="1" y="7090"/>
                  </a:lnTo>
                  <a:cubicBezTo>
                    <a:pt x="43" y="7135"/>
                    <a:pt x="81" y="7181"/>
                    <a:pt x="116" y="7226"/>
                  </a:cubicBezTo>
                  <a:cubicBezTo>
                    <a:pt x="197" y="7331"/>
                    <a:pt x="281" y="7440"/>
                    <a:pt x="435" y="7499"/>
                  </a:cubicBezTo>
                  <a:cubicBezTo>
                    <a:pt x="480" y="7516"/>
                    <a:pt x="523" y="7523"/>
                    <a:pt x="566" y="7523"/>
                  </a:cubicBezTo>
                  <a:cubicBezTo>
                    <a:pt x="654" y="7523"/>
                    <a:pt x="735" y="7495"/>
                    <a:pt x="806" y="7471"/>
                  </a:cubicBezTo>
                  <a:cubicBezTo>
                    <a:pt x="860" y="7454"/>
                    <a:pt x="908" y="7438"/>
                    <a:pt x="951" y="7438"/>
                  </a:cubicBezTo>
                  <a:cubicBezTo>
                    <a:pt x="978" y="7438"/>
                    <a:pt x="1004" y="7444"/>
                    <a:pt x="1027" y="7461"/>
                  </a:cubicBezTo>
                  <a:cubicBezTo>
                    <a:pt x="1062" y="7496"/>
                    <a:pt x="1083" y="7541"/>
                    <a:pt x="1079" y="7594"/>
                  </a:cubicBezTo>
                  <a:cubicBezTo>
                    <a:pt x="1079" y="7804"/>
                    <a:pt x="750" y="7839"/>
                    <a:pt x="487" y="7867"/>
                  </a:cubicBezTo>
                  <a:cubicBezTo>
                    <a:pt x="435" y="7874"/>
                    <a:pt x="379" y="7877"/>
                    <a:pt x="337" y="7884"/>
                  </a:cubicBezTo>
                  <a:cubicBezTo>
                    <a:pt x="461" y="8082"/>
                    <a:pt x="1046" y="8735"/>
                    <a:pt x="1366" y="8735"/>
                  </a:cubicBezTo>
                  <a:cubicBezTo>
                    <a:pt x="1379" y="8735"/>
                    <a:pt x="1392" y="8734"/>
                    <a:pt x="1405" y="8731"/>
                  </a:cubicBezTo>
                  <a:cubicBezTo>
                    <a:pt x="1608" y="8686"/>
                    <a:pt x="1786" y="8567"/>
                    <a:pt x="1902" y="8395"/>
                  </a:cubicBezTo>
                  <a:cubicBezTo>
                    <a:pt x="1926" y="8360"/>
                    <a:pt x="1944" y="8322"/>
                    <a:pt x="1951" y="8283"/>
                  </a:cubicBezTo>
                  <a:cubicBezTo>
                    <a:pt x="1881" y="8238"/>
                    <a:pt x="1870" y="8143"/>
                    <a:pt x="1923" y="8042"/>
                  </a:cubicBezTo>
                  <a:cubicBezTo>
                    <a:pt x="1965" y="7954"/>
                    <a:pt x="2052" y="7877"/>
                    <a:pt x="2133" y="7877"/>
                  </a:cubicBezTo>
                  <a:cubicBezTo>
                    <a:pt x="2154" y="7877"/>
                    <a:pt x="2171" y="7881"/>
                    <a:pt x="2189" y="7888"/>
                  </a:cubicBezTo>
                  <a:cubicBezTo>
                    <a:pt x="2276" y="7930"/>
                    <a:pt x="2280" y="8052"/>
                    <a:pt x="2287" y="8199"/>
                  </a:cubicBezTo>
                  <a:cubicBezTo>
                    <a:pt x="2294" y="8290"/>
                    <a:pt x="2301" y="8430"/>
                    <a:pt x="2339" y="8462"/>
                  </a:cubicBezTo>
                  <a:cubicBezTo>
                    <a:pt x="2500" y="8595"/>
                    <a:pt x="2437" y="8819"/>
                    <a:pt x="2360" y="9036"/>
                  </a:cubicBezTo>
                  <a:cubicBezTo>
                    <a:pt x="2311" y="9173"/>
                    <a:pt x="2364" y="9414"/>
                    <a:pt x="2413" y="9628"/>
                  </a:cubicBezTo>
                  <a:cubicBezTo>
                    <a:pt x="2437" y="9726"/>
                    <a:pt x="2455" y="9827"/>
                    <a:pt x="2469" y="9932"/>
                  </a:cubicBezTo>
                  <a:cubicBezTo>
                    <a:pt x="2490" y="10076"/>
                    <a:pt x="2525" y="10216"/>
                    <a:pt x="2574" y="10352"/>
                  </a:cubicBezTo>
                  <a:cubicBezTo>
                    <a:pt x="2637" y="10534"/>
                    <a:pt x="2686" y="10723"/>
                    <a:pt x="2717" y="10912"/>
                  </a:cubicBezTo>
                  <a:cubicBezTo>
                    <a:pt x="2773" y="11284"/>
                    <a:pt x="3008" y="11956"/>
                    <a:pt x="3222" y="12358"/>
                  </a:cubicBezTo>
                  <a:cubicBezTo>
                    <a:pt x="3334" y="12572"/>
                    <a:pt x="3435" y="12887"/>
                    <a:pt x="3523" y="13167"/>
                  </a:cubicBezTo>
                  <a:cubicBezTo>
                    <a:pt x="3607" y="13430"/>
                    <a:pt x="3684" y="13678"/>
                    <a:pt x="3750" y="13762"/>
                  </a:cubicBezTo>
                  <a:cubicBezTo>
                    <a:pt x="3887" y="13948"/>
                    <a:pt x="4279" y="14560"/>
                    <a:pt x="4279" y="14952"/>
                  </a:cubicBezTo>
                  <a:cubicBezTo>
                    <a:pt x="4279" y="15285"/>
                    <a:pt x="4660" y="15779"/>
                    <a:pt x="4786" y="15870"/>
                  </a:cubicBezTo>
                  <a:cubicBezTo>
                    <a:pt x="4802" y="15877"/>
                    <a:pt x="4821" y="15880"/>
                    <a:pt x="4839" y="15880"/>
                  </a:cubicBezTo>
                  <a:cubicBezTo>
                    <a:pt x="4857" y="15880"/>
                    <a:pt x="4876" y="15877"/>
                    <a:pt x="4891" y="15870"/>
                  </a:cubicBezTo>
                  <a:cubicBezTo>
                    <a:pt x="5032" y="15814"/>
                    <a:pt x="5140" y="15702"/>
                    <a:pt x="5196" y="15565"/>
                  </a:cubicBezTo>
                  <a:cubicBezTo>
                    <a:pt x="5238" y="15429"/>
                    <a:pt x="5375" y="15341"/>
                    <a:pt x="5494" y="15260"/>
                  </a:cubicBezTo>
                  <a:cubicBezTo>
                    <a:pt x="5592" y="15197"/>
                    <a:pt x="5693" y="15134"/>
                    <a:pt x="5700" y="15068"/>
                  </a:cubicBezTo>
                  <a:cubicBezTo>
                    <a:pt x="5725" y="14875"/>
                    <a:pt x="5767" y="14672"/>
                    <a:pt x="5963" y="14637"/>
                  </a:cubicBezTo>
                  <a:cubicBezTo>
                    <a:pt x="6047" y="14623"/>
                    <a:pt x="6054" y="14539"/>
                    <a:pt x="6054" y="14315"/>
                  </a:cubicBezTo>
                  <a:cubicBezTo>
                    <a:pt x="6054" y="14091"/>
                    <a:pt x="6075" y="13780"/>
                    <a:pt x="6229" y="13580"/>
                  </a:cubicBezTo>
                  <a:cubicBezTo>
                    <a:pt x="6358" y="13416"/>
                    <a:pt x="6383" y="12939"/>
                    <a:pt x="6302" y="12757"/>
                  </a:cubicBezTo>
                  <a:cubicBezTo>
                    <a:pt x="6204" y="12533"/>
                    <a:pt x="6260" y="12229"/>
                    <a:pt x="6341" y="12019"/>
                  </a:cubicBezTo>
                  <a:cubicBezTo>
                    <a:pt x="6365" y="11952"/>
                    <a:pt x="6383" y="11889"/>
                    <a:pt x="6393" y="11819"/>
                  </a:cubicBezTo>
                  <a:cubicBezTo>
                    <a:pt x="6418" y="11690"/>
                    <a:pt x="6449" y="11539"/>
                    <a:pt x="6596" y="11525"/>
                  </a:cubicBezTo>
                  <a:cubicBezTo>
                    <a:pt x="6726" y="11511"/>
                    <a:pt x="6939" y="11389"/>
                    <a:pt x="7094" y="11179"/>
                  </a:cubicBezTo>
                  <a:cubicBezTo>
                    <a:pt x="7213" y="11017"/>
                    <a:pt x="7486" y="10828"/>
                    <a:pt x="7706" y="10671"/>
                  </a:cubicBezTo>
                  <a:cubicBezTo>
                    <a:pt x="7801" y="10604"/>
                    <a:pt x="7885" y="10548"/>
                    <a:pt x="7937" y="10503"/>
                  </a:cubicBezTo>
                  <a:cubicBezTo>
                    <a:pt x="8158" y="10324"/>
                    <a:pt x="8658" y="9876"/>
                    <a:pt x="8805" y="9631"/>
                  </a:cubicBezTo>
                  <a:cubicBezTo>
                    <a:pt x="8907" y="9463"/>
                    <a:pt x="9103" y="9365"/>
                    <a:pt x="9292" y="9271"/>
                  </a:cubicBezTo>
                  <a:cubicBezTo>
                    <a:pt x="9432" y="9201"/>
                    <a:pt x="9562" y="9134"/>
                    <a:pt x="9646" y="9046"/>
                  </a:cubicBezTo>
                  <a:cubicBezTo>
                    <a:pt x="9779" y="8910"/>
                    <a:pt x="9782" y="8826"/>
                    <a:pt x="9782" y="8703"/>
                  </a:cubicBezTo>
                  <a:cubicBezTo>
                    <a:pt x="9782" y="8640"/>
                    <a:pt x="9789" y="8577"/>
                    <a:pt x="9800" y="8514"/>
                  </a:cubicBezTo>
                  <a:cubicBezTo>
                    <a:pt x="9856" y="8196"/>
                    <a:pt x="10682" y="8129"/>
                    <a:pt x="10843" y="8129"/>
                  </a:cubicBezTo>
                  <a:cubicBezTo>
                    <a:pt x="10864" y="8129"/>
                    <a:pt x="10888" y="8126"/>
                    <a:pt x="10909" y="8126"/>
                  </a:cubicBezTo>
                  <a:lnTo>
                    <a:pt x="10909" y="8119"/>
                  </a:lnTo>
                  <a:lnTo>
                    <a:pt x="10909" y="8091"/>
                  </a:lnTo>
                  <a:cubicBezTo>
                    <a:pt x="10909" y="8080"/>
                    <a:pt x="10909" y="8063"/>
                    <a:pt x="10909" y="8052"/>
                  </a:cubicBezTo>
                  <a:cubicBezTo>
                    <a:pt x="10906" y="8038"/>
                    <a:pt x="10909" y="8031"/>
                    <a:pt x="10906" y="8021"/>
                  </a:cubicBezTo>
                  <a:cubicBezTo>
                    <a:pt x="10902" y="8010"/>
                    <a:pt x="10906" y="7996"/>
                    <a:pt x="10902" y="7982"/>
                  </a:cubicBezTo>
                  <a:cubicBezTo>
                    <a:pt x="10899" y="7972"/>
                    <a:pt x="10899" y="7961"/>
                    <a:pt x="10899" y="7951"/>
                  </a:cubicBezTo>
                  <a:cubicBezTo>
                    <a:pt x="10899" y="7940"/>
                    <a:pt x="10895" y="7926"/>
                    <a:pt x="10895" y="7916"/>
                  </a:cubicBezTo>
                  <a:cubicBezTo>
                    <a:pt x="10895" y="7902"/>
                    <a:pt x="10892" y="7891"/>
                    <a:pt x="10892" y="7881"/>
                  </a:cubicBezTo>
                  <a:cubicBezTo>
                    <a:pt x="10888" y="7870"/>
                    <a:pt x="10888" y="7856"/>
                    <a:pt x="10885" y="7846"/>
                  </a:cubicBezTo>
                  <a:lnTo>
                    <a:pt x="10881" y="7811"/>
                  </a:lnTo>
                  <a:cubicBezTo>
                    <a:pt x="10878" y="7800"/>
                    <a:pt x="10878" y="7790"/>
                    <a:pt x="10874" y="7779"/>
                  </a:cubicBezTo>
                  <a:lnTo>
                    <a:pt x="10871" y="7744"/>
                  </a:lnTo>
                  <a:lnTo>
                    <a:pt x="10864" y="7709"/>
                  </a:lnTo>
                  <a:lnTo>
                    <a:pt x="10857" y="7678"/>
                  </a:lnTo>
                  <a:lnTo>
                    <a:pt x="10850" y="7646"/>
                  </a:lnTo>
                  <a:lnTo>
                    <a:pt x="10843" y="7611"/>
                  </a:lnTo>
                  <a:lnTo>
                    <a:pt x="10839" y="7580"/>
                  </a:lnTo>
                  <a:lnTo>
                    <a:pt x="10829" y="7548"/>
                  </a:lnTo>
                  <a:lnTo>
                    <a:pt x="10822" y="7520"/>
                  </a:lnTo>
                  <a:lnTo>
                    <a:pt x="10815" y="7489"/>
                  </a:lnTo>
                  <a:lnTo>
                    <a:pt x="10808" y="7461"/>
                  </a:lnTo>
                  <a:lnTo>
                    <a:pt x="10801" y="7429"/>
                  </a:lnTo>
                  <a:lnTo>
                    <a:pt x="10794" y="7405"/>
                  </a:lnTo>
                  <a:lnTo>
                    <a:pt x="10787" y="7377"/>
                  </a:lnTo>
                  <a:lnTo>
                    <a:pt x="10776" y="7352"/>
                  </a:lnTo>
                  <a:lnTo>
                    <a:pt x="10769" y="7328"/>
                  </a:lnTo>
                  <a:lnTo>
                    <a:pt x="10762" y="7303"/>
                  </a:lnTo>
                  <a:lnTo>
                    <a:pt x="10755" y="7282"/>
                  </a:lnTo>
                  <a:lnTo>
                    <a:pt x="10745" y="7258"/>
                  </a:lnTo>
                  <a:lnTo>
                    <a:pt x="10741" y="7240"/>
                  </a:lnTo>
                  <a:cubicBezTo>
                    <a:pt x="10734" y="7230"/>
                    <a:pt x="10731" y="7216"/>
                    <a:pt x="10727" y="7205"/>
                  </a:cubicBezTo>
                  <a:cubicBezTo>
                    <a:pt x="10636" y="6970"/>
                    <a:pt x="10587" y="6722"/>
                    <a:pt x="10580" y="6473"/>
                  </a:cubicBezTo>
                  <a:cubicBezTo>
                    <a:pt x="10580" y="6431"/>
                    <a:pt x="10584" y="6389"/>
                    <a:pt x="10591" y="6347"/>
                  </a:cubicBezTo>
                  <a:cubicBezTo>
                    <a:pt x="10615" y="6225"/>
                    <a:pt x="10710" y="6207"/>
                    <a:pt x="10769" y="6197"/>
                  </a:cubicBezTo>
                  <a:cubicBezTo>
                    <a:pt x="10832" y="6183"/>
                    <a:pt x="10867" y="6176"/>
                    <a:pt x="10888" y="6109"/>
                  </a:cubicBezTo>
                  <a:cubicBezTo>
                    <a:pt x="10899" y="6078"/>
                    <a:pt x="10804" y="6036"/>
                    <a:pt x="10734" y="6004"/>
                  </a:cubicBezTo>
                  <a:cubicBezTo>
                    <a:pt x="10706" y="5994"/>
                    <a:pt x="10682" y="5980"/>
                    <a:pt x="10654" y="5966"/>
                  </a:cubicBezTo>
                  <a:cubicBezTo>
                    <a:pt x="10577" y="5927"/>
                    <a:pt x="10510" y="5878"/>
                    <a:pt x="10489" y="5805"/>
                  </a:cubicBezTo>
                  <a:cubicBezTo>
                    <a:pt x="10486" y="5791"/>
                    <a:pt x="10486" y="5777"/>
                    <a:pt x="10486" y="5763"/>
                  </a:cubicBezTo>
                  <a:cubicBezTo>
                    <a:pt x="10486" y="5731"/>
                    <a:pt x="10493" y="5700"/>
                    <a:pt x="10510" y="5675"/>
                  </a:cubicBezTo>
                  <a:cubicBezTo>
                    <a:pt x="10517" y="5658"/>
                    <a:pt x="10528" y="5644"/>
                    <a:pt x="10538" y="5630"/>
                  </a:cubicBezTo>
                  <a:cubicBezTo>
                    <a:pt x="10614" y="5527"/>
                    <a:pt x="10675" y="5487"/>
                    <a:pt x="10735" y="5487"/>
                  </a:cubicBezTo>
                  <a:cubicBezTo>
                    <a:pt x="10777" y="5487"/>
                    <a:pt x="10820" y="5507"/>
                    <a:pt x="10867" y="5539"/>
                  </a:cubicBezTo>
                  <a:cubicBezTo>
                    <a:pt x="10920" y="5581"/>
                    <a:pt x="10983" y="5605"/>
                    <a:pt x="11049" y="5605"/>
                  </a:cubicBezTo>
                  <a:cubicBezTo>
                    <a:pt x="11316" y="5605"/>
                    <a:pt x="11473" y="5738"/>
                    <a:pt x="11473" y="5966"/>
                  </a:cubicBezTo>
                  <a:cubicBezTo>
                    <a:pt x="11473" y="6057"/>
                    <a:pt x="11617" y="6134"/>
                    <a:pt x="11683" y="6162"/>
                  </a:cubicBezTo>
                  <a:cubicBezTo>
                    <a:pt x="11760" y="6155"/>
                    <a:pt x="12117" y="6130"/>
                    <a:pt x="12296" y="6130"/>
                  </a:cubicBezTo>
                  <a:cubicBezTo>
                    <a:pt x="12509" y="6130"/>
                    <a:pt x="12754" y="6130"/>
                    <a:pt x="12754" y="6326"/>
                  </a:cubicBezTo>
                  <a:cubicBezTo>
                    <a:pt x="12754" y="6484"/>
                    <a:pt x="12502" y="6949"/>
                    <a:pt x="12261" y="6949"/>
                  </a:cubicBezTo>
                  <a:cubicBezTo>
                    <a:pt x="12222" y="6949"/>
                    <a:pt x="12187" y="7023"/>
                    <a:pt x="12177" y="7125"/>
                  </a:cubicBezTo>
                  <a:cubicBezTo>
                    <a:pt x="12163" y="7282"/>
                    <a:pt x="12212" y="7401"/>
                    <a:pt x="12243" y="7408"/>
                  </a:cubicBezTo>
                  <a:cubicBezTo>
                    <a:pt x="12244" y="7408"/>
                    <a:pt x="12245" y="7408"/>
                    <a:pt x="12246" y="7408"/>
                  </a:cubicBezTo>
                  <a:cubicBezTo>
                    <a:pt x="12293" y="7408"/>
                    <a:pt x="12377" y="7266"/>
                    <a:pt x="12422" y="7188"/>
                  </a:cubicBezTo>
                  <a:cubicBezTo>
                    <a:pt x="12492" y="7069"/>
                    <a:pt x="12541" y="6981"/>
                    <a:pt x="12621" y="6981"/>
                  </a:cubicBezTo>
                  <a:cubicBezTo>
                    <a:pt x="12709" y="6981"/>
                    <a:pt x="12740" y="7079"/>
                    <a:pt x="12803" y="7464"/>
                  </a:cubicBezTo>
                  <a:cubicBezTo>
                    <a:pt x="12814" y="7517"/>
                    <a:pt x="12824" y="7580"/>
                    <a:pt x="12835" y="7646"/>
                  </a:cubicBezTo>
                  <a:lnTo>
                    <a:pt x="12849" y="7737"/>
                  </a:lnTo>
                  <a:lnTo>
                    <a:pt x="12852" y="7769"/>
                  </a:lnTo>
                  <a:lnTo>
                    <a:pt x="12863" y="7839"/>
                  </a:lnTo>
                  <a:lnTo>
                    <a:pt x="12870" y="7877"/>
                  </a:lnTo>
                  <a:lnTo>
                    <a:pt x="12884" y="7947"/>
                  </a:lnTo>
                  <a:lnTo>
                    <a:pt x="12887" y="7982"/>
                  </a:lnTo>
                  <a:lnTo>
                    <a:pt x="12887" y="7989"/>
                  </a:lnTo>
                  <a:cubicBezTo>
                    <a:pt x="12898" y="7986"/>
                    <a:pt x="12905" y="7986"/>
                    <a:pt x="12915" y="7986"/>
                  </a:cubicBezTo>
                  <a:cubicBezTo>
                    <a:pt x="12940" y="7947"/>
                    <a:pt x="12950" y="7821"/>
                    <a:pt x="12954" y="7744"/>
                  </a:cubicBezTo>
                  <a:cubicBezTo>
                    <a:pt x="12964" y="7618"/>
                    <a:pt x="12975" y="7496"/>
                    <a:pt x="13020" y="7426"/>
                  </a:cubicBezTo>
                  <a:cubicBezTo>
                    <a:pt x="13055" y="7373"/>
                    <a:pt x="13066" y="7230"/>
                    <a:pt x="13073" y="7121"/>
                  </a:cubicBezTo>
                  <a:cubicBezTo>
                    <a:pt x="13083" y="6963"/>
                    <a:pt x="13090" y="6855"/>
                    <a:pt x="13185" y="6855"/>
                  </a:cubicBezTo>
                  <a:cubicBezTo>
                    <a:pt x="13227" y="6858"/>
                    <a:pt x="13269" y="6869"/>
                    <a:pt x="13311" y="6879"/>
                  </a:cubicBezTo>
                  <a:cubicBezTo>
                    <a:pt x="13388" y="6900"/>
                    <a:pt x="13469" y="6914"/>
                    <a:pt x="13549" y="6921"/>
                  </a:cubicBezTo>
                  <a:cubicBezTo>
                    <a:pt x="13549" y="6862"/>
                    <a:pt x="13584" y="6788"/>
                    <a:pt x="13637" y="6673"/>
                  </a:cubicBezTo>
                  <a:cubicBezTo>
                    <a:pt x="13693" y="6540"/>
                    <a:pt x="13766" y="6379"/>
                    <a:pt x="13745" y="6288"/>
                  </a:cubicBezTo>
                  <a:cubicBezTo>
                    <a:pt x="13721" y="6165"/>
                    <a:pt x="13770" y="6036"/>
                    <a:pt x="13815" y="5910"/>
                  </a:cubicBezTo>
                  <a:cubicBezTo>
                    <a:pt x="13861" y="5812"/>
                    <a:pt x="13889" y="5710"/>
                    <a:pt x="13896" y="5605"/>
                  </a:cubicBezTo>
                  <a:cubicBezTo>
                    <a:pt x="13896" y="5392"/>
                    <a:pt x="14039" y="5294"/>
                    <a:pt x="14169" y="5206"/>
                  </a:cubicBezTo>
                  <a:cubicBezTo>
                    <a:pt x="14211" y="5182"/>
                    <a:pt x="14249" y="5150"/>
                    <a:pt x="14284" y="5119"/>
                  </a:cubicBezTo>
                  <a:cubicBezTo>
                    <a:pt x="14355" y="5060"/>
                    <a:pt x="14582" y="4877"/>
                    <a:pt x="14726" y="4877"/>
                  </a:cubicBezTo>
                  <a:cubicBezTo>
                    <a:pt x="14738" y="4877"/>
                    <a:pt x="14750" y="4878"/>
                    <a:pt x="14760" y="4880"/>
                  </a:cubicBezTo>
                  <a:cubicBezTo>
                    <a:pt x="14799" y="4887"/>
                    <a:pt x="14830" y="4916"/>
                    <a:pt x="14844" y="4951"/>
                  </a:cubicBezTo>
                  <a:cubicBezTo>
                    <a:pt x="14855" y="4982"/>
                    <a:pt x="14928" y="5017"/>
                    <a:pt x="14974" y="5024"/>
                  </a:cubicBezTo>
                  <a:lnTo>
                    <a:pt x="14967" y="5010"/>
                  </a:lnTo>
                  <a:cubicBezTo>
                    <a:pt x="14872" y="4870"/>
                    <a:pt x="14834" y="4747"/>
                    <a:pt x="14858" y="4660"/>
                  </a:cubicBezTo>
                  <a:cubicBezTo>
                    <a:pt x="14869" y="4614"/>
                    <a:pt x="14900" y="4572"/>
                    <a:pt x="14946" y="4551"/>
                  </a:cubicBezTo>
                  <a:cubicBezTo>
                    <a:pt x="14949" y="4548"/>
                    <a:pt x="14953" y="4544"/>
                    <a:pt x="14956" y="4544"/>
                  </a:cubicBezTo>
                  <a:lnTo>
                    <a:pt x="14960" y="4537"/>
                  </a:lnTo>
                  <a:lnTo>
                    <a:pt x="14967" y="4530"/>
                  </a:lnTo>
                  <a:lnTo>
                    <a:pt x="14974" y="4523"/>
                  </a:lnTo>
                  <a:lnTo>
                    <a:pt x="14977" y="4516"/>
                  </a:lnTo>
                  <a:lnTo>
                    <a:pt x="14984" y="4506"/>
                  </a:lnTo>
                  <a:lnTo>
                    <a:pt x="14988" y="4495"/>
                  </a:lnTo>
                  <a:lnTo>
                    <a:pt x="14991" y="4485"/>
                  </a:lnTo>
                  <a:lnTo>
                    <a:pt x="14998" y="4474"/>
                  </a:lnTo>
                  <a:lnTo>
                    <a:pt x="15002" y="4460"/>
                  </a:lnTo>
                  <a:lnTo>
                    <a:pt x="15005" y="4450"/>
                  </a:lnTo>
                  <a:lnTo>
                    <a:pt x="15012" y="4439"/>
                  </a:lnTo>
                  <a:lnTo>
                    <a:pt x="15016" y="4425"/>
                  </a:lnTo>
                  <a:lnTo>
                    <a:pt x="15019" y="4415"/>
                  </a:lnTo>
                  <a:lnTo>
                    <a:pt x="15023" y="4401"/>
                  </a:lnTo>
                  <a:lnTo>
                    <a:pt x="14981" y="4390"/>
                  </a:lnTo>
                  <a:lnTo>
                    <a:pt x="14967" y="4383"/>
                  </a:lnTo>
                  <a:lnTo>
                    <a:pt x="14960" y="4383"/>
                  </a:lnTo>
                  <a:lnTo>
                    <a:pt x="14949" y="4380"/>
                  </a:lnTo>
                  <a:lnTo>
                    <a:pt x="14911" y="4369"/>
                  </a:lnTo>
                  <a:lnTo>
                    <a:pt x="14918" y="4366"/>
                  </a:lnTo>
                  <a:cubicBezTo>
                    <a:pt x="14862" y="4348"/>
                    <a:pt x="14813" y="4320"/>
                    <a:pt x="14771" y="4278"/>
                  </a:cubicBezTo>
                  <a:lnTo>
                    <a:pt x="14760" y="4268"/>
                  </a:lnTo>
                  <a:lnTo>
                    <a:pt x="14753" y="4257"/>
                  </a:lnTo>
                  <a:lnTo>
                    <a:pt x="14743" y="4247"/>
                  </a:lnTo>
                  <a:lnTo>
                    <a:pt x="14736" y="4236"/>
                  </a:lnTo>
                  <a:lnTo>
                    <a:pt x="14732" y="4226"/>
                  </a:lnTo>
                  <a:cubicBezTo>
                    <a:pt x="14725" y="4219"/>
                    <a:pt x="14722" y="4208"/>
                    <a:pt x="14722" y="4201"/>
                  </a:cubicBezTo>
                  <a:cubicBezTo>
                    <a:pt x="14704" y="4159"/>
                    <a:pt x="14680" y="4121"/>
                    <a:pt x="14652" y="4086"/>
                  </a:cubicBezTo>
                  <a:lnTo>
                    <a:pt x="14620" y="4047"/>
                  </a:lnTo>
                  <a:cubicBezTo>
                    <a:pt x="14561" y="3970"/>
                    <a:pt x="14501" y="3897"/>
                    <a:pt x="14501" y="3816"/>
                  </a:cubicBezTo>
                  <a:cubicBezTo>
                    <a:pt x="14435" y="3830"/>
                    <a:pt x="14375" y="3862"/>
                    <a:pt x="14330" y="3907"/>
                  </a:cubicBezTo>
                  <a:cubicBezTo>
                    <a:pt x="14290" y="3940"/>
                    <a:pt x="14246" y="3952"/>
                    <a:pt x="14199" y="3952"/>
                  </a:cubicBezTo>
                  <a:cubicBezTo>
                    <a:pt x="14147" y="3952"/>
                    <a:pt x="14093" y="3938"/>
                    <a:pt x="14039" y="3925"/>
                  </a:cubicBezTo>
                  <a:cubicBezTo>
                    <a:pt x="13977" y="3908"/>
                    <a:pt x="13913" y="3892"/>
                    <a:pt x="13846" y="3892"/>
                  </a:cubicBezTo>
                  <a:cubicBezTo>
                    <a:pt x="13790" y="3892"/>
                    <a:pt x="13731" y="3903"/>
                    <a:pt x="13668" y="3935"/>
                  </a:cubicBezTo>
                  <a:cubicBezTo>
                    <a:pt x="13574" y="3988"/>
                    <a:pt x="13486" y="4054"/>
                    <a:pt x="13406" y="4128"/>
                  </a:cubicBezTo>
                  <a:cubicBezTo>
                    <a:pt x="13334" y="4190"/>
                    <a:pt x="13271" y="4246"/>
                    <a:pt x="13187" y="4246"/>
                  </a:cubicBezTo>
                  <a:cubicBezTo>
                    <a:pt x="13176" y="4246"/>
                    <a:pt x="13165" y="4245"/>
                    <a:pt x="13153" y="4243"/>
                  </a:cubicBezTo>
                  <a:cubicBezTo>
                    <a:pt x="13147" y="4243"/>
                    <a:pt x="13143" y="4242"/>
                    <a:pt x="13138" y="4242"/>
                  </a:cubicBezTo>
                  <a:cubicBezTo>
                    <a:pt x="13121" y="4242"/>
                    <a:pt x="13116" y="4252"/>
                    <a:pt x="13090" y="4303"/>
                  </a:cubicBezTo>
                  <a:cubicBezTo>
                    <a:pt x="13066" y="4355"/>
                    <a:pt x="13034" y="4401"/>
                    <a:pt x="12996" y="4443"/>
                  </a:cubicBezTo>
                  <a:cubicBezTo>
                    <a:pt x="12964" y="4474"/>
                    <a:pt x="12933" y="4506"/>
                    <a:pt x="12908" y="4541"/>
                  </a:cubicBezTo>
                  <a:cubicBezTo>
                    <a:pt x="12828" y="4628"/>
                    <a:pt x="12765" y="4698"/>
                    <a:pt x="12691" y="4698"/>
                  </a:cubicBezTo>
                  <a:lnTo>
                    <a:pt x="12681" y="4698"/>
                  </a:lnTo>
                  <a:cubicBezTo>
                    <a:pt x="12656" y="4705"/>
                    <a:pt x="12632" y="4716"/>
                    <a:pt x="12607" y="4723"/>
                  </a:cubicBezTo>
                  <a:lnTo>
                    <a:pt x="12600" y="4723"/>
                  </a:lnTo>
                  <a:lnTo>
                    <a:pt x="12572" y="4737"/>
                  </a:lnTo>
                  <a:lnTo>
                    <a:pt x="12569" y="4737"/>
                  </a:lnTo>
                  <a:lnTo>
                    <a:pt x="12527" y="4754"/>
                  </a:lnTo>
                  <a:lnTo>
                    <a:pt x="12495" y="4768"/>
                  </a:lnTo>
                  <a:cubicBezTo>
                    <a:pt x="12516" y="4824"/>
                    <a:pt x="12534" y="4880"/>
                    <a:pt x="12548" y="4940"/>
                  </a:cubicBezTo>
                  <a:cubicBezTo>
                    <a:pt x="12572" y="5042"/>
                    <a:pt x="12579" y="5161"/>
                    <a:pt x="12534" y="5245"/>
                  </a:cubicBezTo>
                  <a:cubicBezTo>
                    <a:pt x="12527" y="5252"/>
                    <a:pt x="12523" y="5259"/>
                    <a:pt x="12520" y="5266"/>
                  </a:cubicBezTo>
                  <a:cubicBezTo>
                    <a:pt x="12473" y="5330"/>
                    <a:pt x="12407" y="5346"/>
                    <a:pt x="12338" y="5346"/>
                  </a:cubicBezTo>
                  <a:cubicBezTo>
                    <a:pt x="12297" y="5346"/>
                    <a:pt x="12255" y="5341"/>
                    <a:pt x="12215" y="5336"/>
                  </a:cubicBezTo>
                  <a:cubicBezTo>
                    <a:pt x="12174" y="5329"/>
                    <a:pt x="12133" y="5326"/>
                    <a:pt x="12091" y="5326"/>
                  </a:cubicBezTo>
                  <a:cubicBezTo>
                    <a:pt x="12045" y="5326"/>
                    <a:pt x="11999" y="5330"/>
                    <a:pt x="11953" y="5339"/>
                  </a:cubicBezTo>
                  <a:cubicBezTo>
                    <a:pt x="11935" y="5346"/>
                    <a:pt x="11921" y="5350"/>
                    <a:pt x="11904" y="5350"/>
                  </a:cubicBezTo>
                  <a:lnTo>
                    <a:pt x="11893" y="5350"/>
                  </a:lnTo>
                  <a:cubicBezTo>
                    <a:pt x="11879" y="5353"/>
                    <a:pt x="11865" y="5353"/>
                    <a:pt x="11851" y="5357"/>
                  </a:cubicBezTo>
                  <a:lnTo>
                    <a:pt x="11813" y="5357"/>
                  </a:lnTo>
                  <a:cubicBezTo>
                    <a:pt x="11778" y="5357"/>
                    <a:pt x="11743" y="5353"/>
                    <a:pt x="11711" y="5343"/>
                  </a:cubicBezTo>
                  <a:lnTo>
                    <a:pt x="11697" y="5343"/>
                  </a:lnTo>
                  <a:lnTo>
                    <a:pt x="11662" y="5332"/>
                  </a:lnTo>
                  <a:lnTo>
                    <a:pt x="11652" y="5329"/>
                  </a:lnTo>
                  <a:lnTo>
                    <a:pt x="11613" y="5318"/>
                  </a:lnTo>
                  <a:cubicBezTo>
                    <a:pt x="11568" y="5300"/>
                    <a:pt x="11523" y="5291"/>
                    <a:pt x="11478" y="5291"/>
                  </a:cubicBezTo>
                  <a:cubicBezTo>
                    <a:pt x="11463" y="5291"/>
                    <a:pt x="11449" y="5292"/>
                    <a:pt x="11435" y="5294"/>
                  </a:cubicBezTo>
                  <a:cubicBezTo>
                    <a:pt x="11406" y="5301"/>
                    <a:pt x="11379" y="5304"/>
                    <a:pt x="11354" y="5304"/>
                  </a:cubicBezTo>
                  <a:cubicBezTo>
                    <a:pt x="11266" y="5304"/>
                    <a:pt x="11195" y="5267"/>
                    <a:pt x="11140" y="5238"/>
                  </a:cubicBezTo>
                  <a:cubicBezTo>
                    <a:pt x="11119" y="5224"/>
                    <a:pt x="11091" y="5213"/>
                    <a:pt x="11067" y="5210"/>
                  </a:cubicBezTo>
                  <a:cubicBezTo>
                    <a:pt x="11056" y="5210"/>
                    <a:pt x="11049" y="5213"/>
                    <a:pt x="11039" y="5213"/>
                  </a:cubicBezTo>
                  <a:lnTo>
                    <a:pt x="11014" y="5213"/>
                  </a:lnTo>
                  <a:cubicBezTo>
                    <a:pt x="11007" y="5210"/>
                    <a:pt x="11004" y="5210"/>
                    <a:pt x="10997" y="5206"/>
                  </a:cubicBezTo>
                  <a:lnTo>
                    <a:pt x="10983" y="5203"/>
                  </a:lnTo>
                  <a:lnTo>
                    <a:pt x="10972" y="5196"/>
                  </a:lnTo>
                  <a:lnTo>
                    <a:pt x="10958" y="5189"/>
                  </a:lnTo>
                  <a:lnTo>
                    <a:pt x="10944" y="5178"/>
                  </a:lnTo>
                  <a:cubicBezTo>
                    <a:pt x="10937" y="5175"/>
                    <a:pt x="10930" y="5168"/>
                    <a:pt x="10923" y="5161"/>
                  </a:cubicBezTo>
                  <a:cubicBezTo>
                    <a:pt x="10916" y="5154"/>
                    <a:pt x="10909" y="5147"/>
                    <a:pt x="10906" y="5140"/>
                  </a:cubicBezTo>
                  <a:lnTo>
                    <a:pt x="10895" y="5154"/>
                  </a:lnTo>
                  <a:lnTo>
                    <a:pt x="10857" y="5066"/>
                  </a:lnTo>
                  <a:cubicBezTo>
                    <a:pt x="10850" y="5052"/>
                    <a:pt x="10843" y="5042"/>
                    <a:pt x="10839" y="5028"/>
                  </a:cubicBezTo>
                  <a:lnTo>
                    <a:pt x="10832" y="5014"/>
                  </a:lnTo>
                  <a:cubicBezTo>
                    <a:pt x="10818" y="4982"/>
                    <a:pt x="10811" y="4947"/>
                    <a:pt x="10808" y="4908"/>
                  </a:cubicBezTo>
                  <a:lnTo>
                    <a:pt x="10808" y="4901"/>
                  </a:lnTo>
                  <a:cubicBezTo>
                    <a:pt x="10808" y="4891"/>
                    <a:pt x="10808" y="4880"/>
                    <a:pt x="10804" y="4870"/>
                  </a:cubicBezTo>
                  <a:cubicBezTo>
                    <a:pt x="10804" y="4856"/>
                    <a:pt x="10804" y="4842"/>
                    <a:pt x="10804" y="4828"/>
                  </a:cubicBezTo>
                  <a:lnTo>
                    <a:pt x="10804" y="4814"/>
                  </a:lnTo>
                  <a:cubicBezTo>
                    <a:pt x="10804" y="4800"/>
                    <a:pt x="10808" y="4782"/>
                    <a:pt x="10811" y="4768"/>
                  </a:cubicBezTo>
                  <a:cubicBezTo>
                    <a:pt x="10829" y="4691"/>
                    <a:pt x="10811" y="4614"/>
                    <a:pt x="10773" y="4548"/>
                  </a:cubicBezTo>
                  <a:cubicBezTo>
                    <a:pt x="10769" y="4544"/>
                    <a:pt x="10766" y="4541"/>
                    <a:pt x="10759" y="4534"/>
                  </a:cubicBezTo>
                  <a:lnTo>
                    <a:pt x="10759" y="4541"/>
                  </a:lnTo>
                  <a:cubicBezTo>
                    <a:pt x="10724" y="4590"/>
                    <a:pt x="10675" y="4628"/>
                    <a:pt x="10619" y="4653"/>
                  </a:cubicBezTo>
                  <a:cubicBezTo>
                    <a:pt x="10601" y="4660"/>
                    <a:pt x="10587" y="4670"/>
                    <a:pt x="10573" y="4684"/>
                  </a:cubicBezTo>
                  <a:cubicBezTo>
                    <a:pt x="10566" y="4691"/>
                    <a:pt x="10552" y="4705"/>
                    <a:pt x="10552" y="4761"/>
                  </a:cubicBezTo>
                  <a:cubicBezTo>
                    <a:pt x="10556" y="4824"/>
                    <a:pt x="10563" y="4884"/>
                    <a:pt x="10573" y="4944"/>
                  </a:cubicBezTo>
                  <a:cubicBezTo>
                    <a:pt x="10598" y="5091"/>
                    <a:pt x="10626" y="5259"/>
                    <a:pt x="10510" y="5371"/>
                  </a:cubicBezTo>
                  <a:cubicBezTo>
                    <a:pt x="10507" y="5378"/>
                    <a:pt x="10500" y="5381"/>
                    <a:pt x="10493" y="5388"/>
                  </a:cubicBezTo>
                  <a:lnTo>
                    <a:pt x="10486" y="5392"/>
                  </a:lnTo>
                  <a:lnTo>
                    <a:pt x="10468" y="5402"/>
                  </a:lnTo>
                  <a:lnTo>
                    <a:pt x="10461" y="5409"/>
                  </a:lnTo>
                  <a:lnTo>
                    <a:pt x="10440" y="5420"/>
                  </a:lnTo>
                  <a:lnTo>
                    <a:pt x="10433" y="5423"/>
                  </a:lnTo>
                  <a:lnTo>
                    <a:pt x="10402" y="5437"/>
                  </a:lnTo>
                  <a:lnTo>
                    <a:pt x="10398" y="5437"/>
                  </a:lnTo>
                  <a:lnTo>
                    <a:pt x="10367" y="5448"/>
                  </a:lnTo>
                  <a:lnTo>
                    <a:pt x="10353" y="5451"/>
                  </a:lnTo>
                  <a:lnTo>
                    <a:pt x="10328" y="5462"/>
                  </a:lnTo>
                  <a:lnTo>
                    <a:pt x="10314" y="5465"/>
                  </a:lnTo>
                  <a:lnTo>
                    <a:pt x="10286" y="5472"/>
                  </a:lnTo>
                  <a:lnTo>
                    <a:pt x="10276" y="5476"/>
                  </a:lnTo>
                  <a:lnTo>
                    <a:pt x="10230" y="5486"/>
                  </a:lnTo>
                  <a:lnTo>
                    <a:pt x="10223" y="5486"/>
                  </a:lnTo>
                  <a:lnTo>
                    <a:pt x="10185" y="5493"/>
                  </a:lnTo>
                  <a:lnTo>
                    <a:pt x="10171" y="5497"/>
                  </a:lnTo>
                  <a:lnTo>
                    <a:pt x="10139" y="5500"/>
                  </a:lnTo>
                  <a:lnTo>
                    <a:pt x="10125" y="5504"/>
                  </a:lnTo>
                  <a:lnTo>
                    <a:pt x="10090" y="5511"/>
                  </a:lnTo>
                  <a:lnTo>
                    <a:pt x="10076" y="5511"/>
                  </a:lnTo>
                  <a:lnTo>
                    <a:pt x="10031" y="5514"/>
                  </a:lnTo>
                  <a:lnTo>
                    <a:pt x="10020" y="5514"/>
                  </a:lnTo>
                  <a:lnTo>
                    <a:pt x="9982" y="5518"/>
                  </a:lnTo>
                  <a:lnTo>
                    <a:pt x="9705" y="5518"/>
                  </a:lnTo>
                  <a:lnTo>
                    <a:pt x="9663" y="5511"/>
                  </a:lnTo>
                  <a:lnTo>
                    <a:pt x="9653" y="5511"/>
                  </a:lnTo>
                  <a:lnTo>
                    <a:pt x="9611" y="5507"/>
                  </a:lnTo>
                  <a:lnTo>
                    <a:pt x="9607" y="5507"/>
                  </a:lnTo>
                  <a:lnTo>
                    <a:pt x="9569" y="5497"/>
                  </a:lnTo>
                  <a:lnTo>
                    <a:pt x="9562" y="5497"/>
                  </a:lnTo>
                  <a:cubicBezTo>
                    <a:pt x="9548" y="5493"/>
                    <a:pt x="9537" y="5490"/>
                    <a:pt x="9527" y="5486"/>
                  </a:cubicBezTo>
                  <a:cubicBezTo>
                    <a:pt x="9516" y="5483"/>
                    <a:pt x="9509" y="5479"/>
                    <a:pt x="9499" y="5472"/>
                  </a:cubicBezTo>
                  <a:lnTo>
                    <a:pt x="9495" y="5469"/>
                  </a:lnTo>
                  <a:cubicBezTo>
                    <a:pt x="9485" y="5465"/>
                    <a:pt x="9478" y="5462"/>
                    <a:pt x="9471" y="5455"/>
                  </a:cubicBezTo>
                  <a:cubicBezTo>
                    <a:pt x="9422" y="5413"/>
                    <a:pt x="9268" y="5371"/>
                    <a:pt x="9138" y="5339"/>
                  </a:cubicBezTo>
                  <a:cubicBezTo>
                    <a:pt x="8886" y="5269"/>
                    <a:pt x="8756" y="5231"/>
                    <a:pt x="8735" y="5136"/>
                  </a:cubicBezTo>
                  <a:cubicBezTo>
                    <a:pt x="8718" y="5042"/>
                    <a:pt x="8564" y="4887"/>
                    <a:pt x="8497" y="4887"/>
                  </a:cubicBezTo>
                  <a:cubicBezTo>
                    <a:pt x="8441" y="4894"/>
                    <a:pt x="8385" y="4908"/>
                    <a:pt x="8329" y="4926"/>
                  </a:cubicBezTo>
                  <a:cubicBezTo>
                    <a:pt x="8212" y="4961"/>
                    <a:pt x="8117" y="4987"/>
                    <a:pt x="8045" y="4987"/>
                  </a:cubicBezTo>
                  <a:cubicBezTo>
                    <a:pt x="8003" y="4987"/>
                    <a:pt x="7968" y="4978"/>
                    <a:pt x="7941" y="4958"/>
                  </a:cubicBezTo>
                  <a:lnTo>
                    <a:pt x="7913" y="4940"/>
                  </a:lnTo>
                  <a:cubicBezTo>
                    <a:pt x="7825" y="4870"/>
                    <a:pt x="7636" y="4730"/>
                    <a:pt x="7517" y="4712"/>
                  </a:cubicBezTo>
                  <a:cubicBezTo>
                    <a:pt x="7475" y="4705"/>
                    <a:pt x="7433" y="4695"/>
                    <a:pt x="7391" y="4681"/>
                  </a:cubicBezTo>
                  <a:cubicBezTo>
                    <a:pt x="7251" y="4639"/>
                    <a:pt x="7083" y="4551"/>
                    <a:pt x="7055" y="4453"/>
                  </a:cubicBezTo>
                  <a:cubicBezTo>
                    <a:pt x="7034" y="4439"/>
                    <a:pt x="7013" y="4425"/>
                    <a:pt x="6988" y="4418"/>
                  </a:cubicBezTo>
                  <a:cubicBezTo>
                    <a:pt x="6960" y="4408"/>
                    <a:pt x="6932" y="4397"/>
                    <a:pt x="6904" y="4387"/>
                  </a:cubicBezTo>
                  <a:lnTo>
                    <a:pt x="6880" y="4380"/>
                  </a:lnTo>
                  <a:cubicBezTo>
                    <a:pt x="6771" y="4345"/>
                    <a:pt x="6673" y="4313"/>
                    <a:pt x="6631" y="4254"/>
                  </a:cubicBezTo>
                  <a:cubicBezTo>
                    <a:pt x="6600" y="4226"/>
                    <a:pt x="6561" y="4205"/>
                    <a:pt x="6523" y="4187"/>
                  </a:cubicBezTo>
                  <a:cubicBezTo>
                    <a:pt x="6439" y="4152"/>
                    <a:pt x="6337" y="4103"/>
                    <a:pt x="6337" y="3998"/>
                  </a:cubicBezTo>
                  <a:cubicBezTo>
                    <a:pt x="6344" y="3928"/>
                    <a:pt x="6358" y="3862"/>
                    <a:pt x="6383" y="3795"/>
                  </a:cubicBezTo>
                  <a:cubicBezTo>
                    <a:pt x="6404" y="3729"/>
                    <a:pt x="6421" y="3659"/>
                    <a:pt x="6425" y="3589"/>
                  </a:cubicBezTo>
                  <a:cubicBezTo>
                    <a:pt x="6425" y="3578"/>
                    <a:pt x="6425" y="3564"/>
                    <a:pt x="6428" y="3554"/>
                  </a:cubicBezTo>
                  <a:lnTo>
                    <a:pt x="6428" y="3547"/>
                  </a:lnTo>
                  <a:cubicBezTo>
                    <a:pt x="6449" y="3466"/>
                    <a:pt x="6526" y="3396"/>
                    <a:pt x="6593" y="3333"/>
                  </a:cubicBezTo>
                  <a:cubicBezTo>
                    <a:pt x="6628" y="3309"/>
                    <a:pt x="6656" y="3277"/>
                    <a:pt x="6680" y="3246"/>
                  </a:cubicBezTo>
                  <a:cubicBezTo>
                    <a:pt x="6670" y="3218"/>
                    <a:pt x="6596" y="3148"/>
                    <a:pt x="6512" y="3088"/>
                  </a:cubicBezTo>
                  <a:lnTo>
                    <a:pt x="6477" y="3064"/>
                  </a:lnTo>
                  <a:lnTo>
                    <a:pt x="6460" y="3057"/>
                  </a:lnTo>
                  <a:lnTo>
                    <a:pt x="6453" y="3043"/>
                  </a:lnTo>
                  <a:cubicBezTo>
                    <a:pt x="6411" y="2966"/>
                    <a:pt x="6355" y="2896"/>
                    <a:pt x="6288" y="2840"/>
                  </a:cubicBezTo>
                  <a:cubicBezTo>
                    <a:pt x="6260" y="2811"/>
                    <a:pt x="6225" y="2797"/>
                    <a:pt x="6187" y="2794"/>
                  </a:cubicBezTo>
                  <a:cubicBezTo>
                    <a:pt x="6064" y="2794"/>
                    <a:pt x="5970" y="2692"/>
                    <a:pt x="5889" y="2605"/>
                  </a:cubicBezTo>
                  <a:cubicBezTo>
                    <a:pt x="5830" y="2542"/>
                    <a:pt x="5770" y="2479"/>
                    <a:pt x="5725" y="2472"/>
                  </a:cubicBezTo>
                  <a:cubicBezTo>
                    <a:pt x="5588" y="2454"/>
                    <a:pt x="5560" y="2304"/>
                    <a:pt x="5536" y="2181"/>
                  </a:cubicBezTo>
                  <a:cubicBezTo>
                    <a:pt x="5529" y="2122"/>
                    <a:pt x="5515" y="2066"/>
                    <a:pt x="5487" y="2017"/>
                  </a:cubicBezTo>
                  <a:cubicBezTo>
                    <a:pt x="5413" y="1922"/>
                    <a:pt x="5417" y="1754"/>
                    <a:pt x="5497" y="1674"/>
                  </a:cubicBezTo>
                  <a:cubicBezTo>
                    <a:pt x="5519" y="1652"/>
                    <a:pt x="5551" y="1636"/>
                    <a:pt x="5590" y="1636"/>
                  </a:cubicBezTo>
                  <a:cubicBezTo>
                    <a:pt x="5627" y="1636"/>
                    <a:pt x="5668" y="1650"/>
                    <a:pt x="5711" y="1688"/>
                  </a:cubicBezTo>
                  <a:cubicBezTo>
                    <a:pt x="5725" y="1702"/>
                    <a:pt x="5742" y="1709"/>
                    <a:pt x="5760" y="1716"/>
                  </a:cubicBezTo>
                  <a:cubicBezTo>
                    <a:pt x="5777" y="1721"/>
                    <a:pt x="5795" y="1724"/>
                    <a:pt x="5813" y="1724"/>
                  </a:cubicBezTo>
                  <a:cubicBezTo>
                    <a:pt x="5849" y="1724"/>
                    <a:pt x="5887" y="1712"/>
                    <a:pt x="5917" y="1691"/>
                  </a:cubicBezTo>
                  <a:cubicBezTo>
                    <a:pt x="5945" y="1670"/>
                    <a:pt x="5956" y="1639"/>
                    <a:pt x="5949" y="1607"/>
                  </a:cubicBezTo>
                  <a:cubicBezTo>
                    <a:pt x="5945" y="1597"/>
                    <a:pt x="5942" y="1586"/>
                    <a:pt x="5935" y="1576"/>
                  </a:cubicBezTo>
                  <a:cubicBezTo>
                    <a:pt x="5889" y="1499"/>
                    <a:pt x="5837" y="1425"/>
                    <a:pt x="5781" y="1355"/>
                  </a:cubicBezTo>
                  <a:cubicBezTo>
                    <a:pt x="5693" y="1243"/>
                    <a:pt x="5623" y="1156"/>
                    <a:pt x="5623" y="1072"/>
                  </a:cubicBezTo>
                  <a:cubicBezTo>
                    <a:pt x="5623" y="1061"/>
                    <a:pt x="5623" y="1051"/>
                    <a:pt x="5623" y="1040"/>
                  </a:cubicBezTo>
                  <a:cubicBezTo>
                    <a:pt x="5627" y="1012"/>
                    <a:pt x="5634" y="977"/>
                    <a:pt x="5644" y="935"/>
                  </a:cubicBezTo>
                  <a:cubicBezTo>
                    <a:pt x="5648" y="914"/>
                    <a:pt x="5651" y="890"/>
                    <a:pt x="5658" y="865"/>
                  </a:cubicBezTo>
                  <a:cubicBezTo>
                    <a:pt x="5669" y="809"/>
                    <a:pt x="5672" y="753"/>
                    <a:pt x="5672" y="697"/>
                  </a:cubicBezTo>
                  <a:lnTo>
                    <a:pt x="5672" y="690"/>
                  </a:lnTo>
                  <a:cubicBezTo>
                    <a:pt x="5672" y="683"/>
                    <a:pt x="5669" y="676"/>
                    <a:pt x="5669" y="665"/>
                  </a:cubicBezTo>
                  <a:cubicBezTo>
                    <a:pt x="5665" y="658"/>
                    <a:pt x="5665" y="651"/>
                    <a:pt x="5662" y="644"/>
                  </a:cubicBezTo>
                  <a:lnTo>
                    <a:pt x="5658" y="641"/>
                  </a:lnTo>
                  <a:cubicBezTo>
                    <a:pt x="5655" y="637"/>
                    <a:pt x="5655" y="634"/>
                    <a:pt x="5651" y="627"/>
                  </a:cubicBezTo>
                  <a:lnTo>
                    <a:pt x="5648" y="623"/>
                  </a:lnTo>
                  <a:cubicBezTo>
                    <a:pt x="5644" y="620"/>
                    <a:pt x="5637" y="616"/>
                    <a:pt x="5634" y="613"/>
                  </a:cubicBezTo>
                  <a:cubicBezTo>
                    <a:pt x="5567" y="578"/>
                    <a:pt x="5508" y="532"/>
                    <a:pt x="5455" y="483"/>
                  </a:cubicBezTo>
                  <a:cubicBezTo>
                    <a:pt x="5403" y="434"/>
                    <a:pt x="5361" y="382"/>
                    <a:pt x="5329" y="322"/>
                  </a:cubicBezTo>
                  <a:cubicBezTo>
                    <a:pt x="5308" y="287"/>
                    <a:pt x="5291" y="249"/>
                    <a:pt x="5280" y="210"/>
                  </a:cubicBezTo>
                  <a:cubicBezTo>
                    <a:pt x="5277" y="200"/>
                    <a:pt x="5273" y="186"/>
                    <a:pt x="5266" y="179"/>
                  </a:cubicBezTo>
                  <a:cubicBezTo>
                    <a:pt x="5266" y="172"/>
                    <a:pt x="5259" y="165"/>
                    <a:pt x="5259" y="158"/>
                  </a:cubicBezTo>
                  <a:cubicBezTo>
                    <a:pt x="5256" y="154"/>
                    <a:pt x="5252" y="151"/>
                    <a:pt x="5249" y="144"/>
                  </a:cubicBezTo>
                  <a:cubicBezTo>
                    <a:pt x="5249" y="140"/>
                    <a:pt x="5238" y="130"/>
                    <a:pt x="5231" y="119"/>
                  </a:cubicBezTo>
                  <a:lnTo>
                    <a:pt x="5228" y="112"/>
                  </a:lnTo>
                  <a:cubicBezTo>
                    <a:pt x="5221" y="102"/>
                    <a:pt x="5210" y="91"/>
                    <a:pt x="5203" y="81"/>
                  </a:cubicBezTo>
                  <a:cubicBezTo>
                    <a:pt x="5175" y="53"/>
                    <a:pt x="5144" y="25"/>
                    <a:pt x="510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48" name="Google Shape;4148;p71"/>
            <p:cNvSpPr/>
            <p:nvPr/>
          </p:nvSpPr>
          <p:spPr>
            <a:xfrm>
              <a:off x="2702915" y="186921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0" y="0"/>
                  </a:moveTo>
                  <a:lnTo>
                    <a:pt x="7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49" name="Google Shape;4149;p71"/>
            <p:cNvSpPr/>
            <p:nvPr/>
          </p:nvSpPr>
          <p:spPr>
            <a:xfrm>
              <a:off x="2730382" y="1871783"/>
              <a:ext cx="204" cy="1290"/>
            </a:xfrm>
            <a:custGeom>
              <a:avLst/>
              <a:gdLst/>
              <a:ahLst/>
              <a:cxnLst/>
              <a:rect l="l" t="t" r="r" b="b"/>
              <a:pathLst>
                <a:path w="15" h="95" extrusionOk="0">
                  <a:moveTo>
                    <a:pt x="15" y="9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50" name="Google Shape;4150;p71"/>
            <p:cNvSpPr/>
            <p:nvPr/>
          </p:nvSpPr>
          <p:spPr>
            <a:xfrm>
              <a:off x="2703105" y="1870018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51" name="Google Shape;4151;p71"/>
            <p:cNvSpPr/>
            <p:nvPr/>
          </p:nvSpPr>
          <p:spPr>
            <a:xfrm>
              <a:off x="2702480" y="186773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1" y="1"/>
                  </a:moveTo>
                  <a:lnTo>
                    <a:pt x="8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52" name="Google Shape;4152;p71"/>
            <p:cNvSpPr/>
            <p:nvPr/>
          </p:nvSpPr>
          <p:spPr>
            <a:xfrm>
              <a:off x="2701774" y="1865795"/>
              <a:ext cx="204" cy="489"/>
            </a:xfrm>
            <a:custGeom>
              <a:avLst/>
              <a:gdLst/>
              <a:ahLst/>
              <a:cxnLst/>
              <a:rect l="l" t="t" r="r" b="b"/>
              <a:pathLst>
                <a:path w="15" h="36" extrusionOk="0">
                  <a:moveTo>
                    <a:pt x="0" y="0"/>
                  </a:moveTo>
                  <a:cubicBezTo>
                    <a:pt x="4" y="11"/>
                    <a:pt x="11" y="21"/>
                    <a:pt x="14" y="35"/>
                  </a:cubicBezTo>
                  <a:cubicBezTo>
                    <a:pt x="11" y="21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53" name="Google Shape;4153;p71"/>
            <p:cNvSpPr/>
            <p:nvPr/>
          </p:nvSpPr>
          <p:spPr>
            <a:xfrm>
              <a:off x="2730667" y="1873439"/>
              <a:ext cx="163" cy="964"/>
            </a:xfrm>
            <a:custGeom>
              <a:avLst/>
              <a:gdLst/>
              <a:ahLst/>
              <a:cxnLst/>
              <a:rect l="l" t="t" r="r" b="b"/>
              <a:pathLst>
                <a:path w="12" h="71" extrusionOk="0">
                  <a:moveTo>
                    <a:pt x="11" y="7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54" name="Google Shape;4154;p71"/>
            <p:cNvSpPr/>
            <p:nvPr/>
          </p:nvSpPr>
          <p:spPr>
            <a:xfrm>
              <a:off x="2730911" y="1874919"/>
              <a:ext cx="149" cy="1005"/>
            </a:xfrm>
            <a:custGeom>
              <a:avLst/>
              <a:gdLst/>
              <a:ahLst/>
              <a:cxnLst/>
              <a:rect l="l" t="t" r="r" b="b"/>
              <a:pathLst>
                <a:path w="11" h="74" extrusionOk="0">
                  <a:moveTo>
                    <a:pt x="11" y="7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55" name="Google Shape;4155;p71"/>
            <p:cNvSpPr/>
            <p:nvPr/>
          </p:nvSpPr>
          <p:spPr>
            <a:xfrm>
              <a:off x="2702290" y="1867071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1" y="1"/>
                  </a:moveTo>
                  <a:lnTo>
                    <a:pt x="8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56" name="Google Shape;4156;p71"/>
            <p:cNvSpPr/>
            <p:nvPr/>
          </p:nvSpPr>
          <p:spPr>
            <a:xfrm>
              <a:off x="2703675" y="1872638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lnTo>
                    <a:pt x="4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57" name="Google Shape;4157;p71"/>
            <p:cNvSpPr/>
            <p:nvPr/>
          </p:nvSpPr>
          <p:spPr>
            <a:xfrm>
              <a:off x="2703485" y="1871728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58" name="Google Shape;4158;p71"/>
            <p:cNvSpPr/>
            <p:nvPr/>
          </p:nvSpPr>
          <p:spPr>
            <a:xfrm>
              <a:off x="2702670" y="1868497"/>
              <a:ext cx="163" cy="353"/>
            </a:xfrm>
            <a:custGeom>
              <a:avLst/>
              <a:gdLst/>
              <a:ahLst/>
              <a:cxnLst/>
              <a:rect l="l" t="t" r="r" b="b"/>
              <a:pathLst>
                <a:path w="12" h="26" extrusionOk="0">
                  <a:moveTo>
                    <a:pt x="1" y="1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59" name="Google Shape;4159;p71"/>
            <p:cNvSpPr/>
            <p:nvPr/>
          </p:nvSpPr>
          <p:spPr>
            <a:xfrm>
              <a:off x="2731142" y="187634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7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60" name="Google Shape;4160;p71"/>
            <p:cNvSpPr/>
            <p:nvPr/>
          </p:nvSpPr>
          <p:spPr>
            <a:xfrm>
              <a:off x="2699819" y="1855802"/>
              <a:ext cx="1969" cy="10007"/>
            </a:xfrm>
            <a:custGeom>
              <a:avLst/>
              <a:gdLst/>
              <a:ahLst/>
              <a:cxnLst/>
              <a:rect l="l" t="t" r="r" b="b"/>
              <a:pathLst>
                <a:path w="145" h="737" extrusionOk="0">
                  <a:moveTo>
                    <a:pt x="144" y="736"/>
                  </a:moveTo>
                  <a:cubicBezTo>
                    <a:pt x="57" y="501"/>
                    <a:pt x="8" y="253"/>
                    <a:pt x="1" y="1"/>
                  </a:cubicBezTo>
                  <a:cubicBezTo>
                    <a:pt x="8" y="253"/>
                    <a:pt x="57" y="501"/>
                    <a:pt x="144" y="7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61" name="Google Shape;4161;p71"/>
            <p:cNvSpPr/>
            <p:nvPr/>
          </p:nvSpPr>
          <p:spPr>
            <a:xfrm>
              <a:off x="2704191" y="1876345"/>
              <a:ext cx="68" cy="530"/>
            </a:xfrm>
            <a:custGeom>
              <a:avLst/>
              <a:gdLst/>
              <a:ahLst/>
              <a:cxnLst/>
              <a:rect l="l" t="t" r="r" b="b"/>
              <a:pathLst>
                <a:path w="5" h="39" extrusionOk="0">
                  <a:moveTo>
                    <a:pt x="1" y="0"/>
                  </a:moveTo>
                  <a:cubicBezTo>
                    <a:pt x="1" y="11"/>
                    <a:pt x="1" y="25"/>
                    <a:pt x="4" y="39"/>
                  </a:cubicBezTo>
                  <a:cubicBezTo>
                    <a:pt x="4" y="25"/>
                    <a:pt x="1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62" name="Google Shape;4162;p71"/>
            <p:cNvSpPr/>
            <p:nvPr/>
          </p:nvSpPr>
          <p:spPr>
            <a:xfrm>
              <a:off x="2698543" y="1845022"/>
              <a:ext cx="299" cy="1195"/>
            </a:xfrm>
            <a:custGeom>
              <a:avLst/>
              <a:gdLst/>
              <a:ahLst/>
              <a:cxnLst/>
              <a:rect l="l" t="t" r="r" b="b"/>
              <a:pathLst>
                <a:path w="22" h="88" extrusionOk="0">
                  <a:moveTo>
                    <a:pt x="0" y="88"/>
                  </a:moveTo>
                  <a:cubicBezTo>
                    <a:pt x="0" y="56"/>
                    <a:pt x="7" y="28"/>
                    <a:pt x="21" y="0"/>
                  </a:cubicBezTo>
                  <a:cubicBezTo>
                    <a:pt x="7" y="28"/>
                    <a:pt x="0" y="56"/>
                    <a:pt x="0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63" name="Google Shape;4163;p71"/>
            <p:cNvSpPr/>
            <p:nvPr/>
          </p:nvSpPr>
          <p:spPr>
            <a:xfrm>
              <a:off x="2703295" y="1870873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64" name="Google Shape;4164;p71"/>
            <p:cNvSpPr/>
            <p:nvPr/>
          </p:nvSpPr>
          <p:spPr>
            <a:xfrm>
              <a:off x="2703960" y="1874485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0" y="1"/>
                  </a:moveTo>
                  <a:cubicBezTo>
                    <a:pt x="0" y="11"/>
                    <a:pt x="4" y="22"/>
                    <a:pt x="4" y="36"/>
                  </a:cubicBezTo>
                  <a:cubicBezTo>
                    <a:pt x="4" y="22"/>
                    <a:pt x="0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65" name="Google Shape;4165;p71"/>
            <p:cNvSpPr/>
            <p:nvPr/>
          </p:nvSpPr>
          <p:spPr>
            <a:xfrm>
              <a:off x="2704245" y="1877241"/>
              <a:ext cx="54" cy="543"/>
            </a:xfrm>
            <a:custGeom>
              <a:avLst/>
              <a:gdLst/>
              <a:ahLst/>
              <a:cxnLst/>
              <a:rect l="l" t="t" r="r" b="b"/>
              <a:pathLst>
                <a:path w="4" h="40" extrusionOk="0">
                  <a:moveTo>
                    <a:pt x="0" y="1"/>
                  </a:moveTo>
                  <a:cubicBezTo>
                    <a:pt x="0" y="15"/>
                    <a:pt x="0" y="29"/>
                    <a:pt x="4" y="39"/>
                  </a:cubicBezTo>
                  <a:cubicBezTo>
                    <a:pt x="4" y="29"/>
                    <a:pt x="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66" name="Google Shape;4166;p71"/>
            <p:cNvSpPr/>
            <p:nvPr/>
          </p:nvSpPr>
          <p:spPr>
            <a:xfrm>
              <a:off x="2704055" y="1875394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0" y="0"/>
                  </a:moveTo>
                  <a:cubicBezTo>
                    <a:pt x="0" y="12"/>
                    <a:pt x="3" y="21"/>
                    <a:pt x="5" y="29"/>
                  </a:cubicBezTo>
                  <a:lnTo>
                    <a:pt x="5" y="29"/>
                  </a:lnTo>
                  <a:cubicBezTo>
                    <a:pt x="4" y="22"/>
                    <a:pt x="3" y="11"/>
                    <a:pt x="0" y="0"/>
                  </a:cubicBezTo>
                  <a:close/>
                  <a:moveTo>
                    <a:pt x="5" y="29"/>
                  </a:moveTo>
                  <a:lnTo>
                    <a:pt x="5" y="29"/>
                  </a:lnTo>
                  <a:cubicBezTo>
                    <a:pt x="6" y="31"/>
                    <a:pt x="7" y="34"/>
                    <a:pt x="7" y="35"/>
                  </a:cubicBezTo>
                  <a:cubicBezTo>
                    <a:pt x="7" y="33"/>
                    <a:pt x="6" y="31"/>
                    <a:pt x="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67" name="Google Shape;4167;p71"/>
            <p:cNvSpPr/>
            <p:nvPr/>
          </p:nvSpPr>
          <p:spPr>
            <a:xfrm>
              <a:off x="2704286" y="1878151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68" name="Google Shape;4168;p71"/>
            <p:cNvSpPr/>
            <p:nvPr/>
          </p:nvSpPr>
          <p:spPr>
            <a:xfrm>
              <a:off x="2703811" y="1873534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1"/>
                  </a:moveTo>
                  <a:cubicBezTo>
                    <a:pt x="1" y="11"/>
                    <a:pt x="4" y="25"/>
                    <a:pt x="4" y="36"/>
                  </a:cubicBezTo>
                  <a:cubicBezTo>
                    <a:pt x="4" y="25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69" name="Google Shape;4169;p71"/>
            <p:cNvSpPr/>
            <p:nvPr/>
          </p:nvSpPr>
          <p:spPr>
            <a:xfrm>
              <a:off x="2702059" y="1866460"/>
              <a:ext cx="149" cy="339"/>
            </a:xfrm>
            <a:custGeom>
              <a:avLst/>
              <a:gdLst/>
              <a:ahLst/>
              <a:cxnLst/>
              <a:rect l="l" t="t" r="r" b="b"/>
              <a:pathLst>
                <a:path w="11" h="25" extrusionOk="0">
                  <a:moveTo>
                    <a:pt x="0" y="0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70" name="Google Shape;4170;p71"/>
            <p:cNvSpPr/>
            <p:nvPr/>
          </p:nvSpPr>
          <p:spPr>
            <a:xfrm>
              <a:off x="2698923" y="1616037"/>
              <a:ext cx="231211" cy="97731"/>
            </a:xfrm>
            <a:custGeom>
              <a:avLst/>
              <a:gdLst/>
              <a:ahLst/>
              <a:cxnLst/>
              <a:rect l="l" t="t" r="r" b="b"/>
              <a:pathLst>
                <a:path w="17029" h="7198" extrusionOk="0">
                  <a:moveTo>
                    <a:pt x="5595" y="0"/>
                  </a:moveTo>
                  <a:cubicBezTo>
                    <a:pt x="5581" y="0"/>
                    <a:pt x="5570" y="11"/>
                    <a:pt x="5539" y="72"/>
                  </a:cubicBezTo>
                  <a:cubicBezTo>
                    <a:pt x="5521" y="103"/>
                    <a:pt x="5500" y="135"/>
                    <a:pt x="5476" y="166"/>
                  </a:cubicBezTo>
                  <a:cubicBezTo>
                    <a:pt x="5434" y="198"/>
                    <a:pt x="5388" y="226"/>
                    <a:pt x="5339" y="240"/>
                  </a:cubicBezTo>
                  <a:cubicBezTo>
                    <a:pt x="5280" y="264"/>
                    <a:pt x="5210" y="292"/>
                    <a:pt x="5199" y="331"/>
                  </a:cubicBezTo>
                  <a:cubicBezTo>
                    <a:pt x="5178" y="404"/>
                    <a:pt x="5112" y="446"/>
                    <a:pt x="5056" y="485"/>
                  </a:cubicBezTo>
                  <a:cubicBezTo>
                    <a:pt x="4989" y="527"/>
                    <a:pt x="4968" y="548"/>
                    <a:pt x="4975" y="572"/>
                  </a:cubicBezTo>
                  <a:cubicBezTo>
                    <a:pt x="5024" y="768"/>
                    <a:pt x="5101" y="950"/>
                    <a:pt x="5147" y="989"/>
                  </a:cubicBezTo>
                  <a:cubicBezTo>
                    <a:pt x="5269" y="1087"/>
                    <a:pt x="5199" y="1325"/>
                    <a:pt x="5143" y="1402"/>
                  </a:cubicBezTo>
                  <a:cubicBezTo>
                    <a:pt x="5112" y="1444"/>
                    <a:pt x="5045" y="1465"/>
                    <a:pt x="4937" y="1503"/>
                  </a:cubicBezTo>
                  <a:cubicBezTo>
                    <a:pt x="4849" y="1531"/>
                    <a:pt x="4719" y="1577"/>
                    <a:pt x="4691" y="1623"/>
                  </a:cubicBezTo>
                  <a:cubicBezTo>
                    <a:pt x="4674" y="1658"/>
                    <a:pt x="4639" y="1686"/>
                    <a:pt x="4600" y="1696"/>
                  </a:cubicBezTo>
                  <a:cubicBezTo>
                    <a:pt x="4589" y="1699"/>
                    <a:pt x="4577" y="1700"/>
                    <a:pt x="4565" y="1700"/>
                  </a:cubicBezTo>
                  <a:cubicBezTo>
                    <a:pt x="4482" y="1700"/>
                    <a:pt x="4389" y="1641"/>
                    <a:pt x="4285" y="1577"/>
                  </a:cubicBezTo>
                  <a:cubicBezTo>
                    <a:pt x="4261" y="1563"/>
                    <a:pt x="4240" y="1545"/>
                    <a:pt x="4215" y="1531"/>
                  </a:cubicBezTo>
                  <a:cubicBezTo>
                    <a:pt x="4205" y="1528"/>
                    <a:pt x="4194" y="1524"/>
                    <a:pt x="4187" y="1517"/>
                  </a:cubicBezTo>
                  <a:cubicBezTo>
                    <a:pt x="4151" y="1502"/>
                    <a:pt x="4112" y="1492"/>
                    <a:pt x="4070" y="1492"/>
                  </a:cubicBezTo>
                  <a:cubicBezTo>
                    <a:pt x="4063" y="1492"/>
                    <a:pt x="4057" y="1493"/>
                    <a:pt x="4051" y="1493"/>
                  </a:cubicBezTo>
                  <a:cubicBezTo>
                    <a:pt x="3991" y="1496"/>
                    <a:pt x="3935" y="1510"/>
                    <a:pt x="3883" y="1542"/>
                  </a:cubicBezTo>
                  <a:cubicBezTo>
                    <a:pt x="3872" y="1545"/>
                    <a:pt x="3862" y="1552"/>
                    <a:pt x="3851" y="1559"/>
                  </a:cubicBezTo>
                  <a:lnTo>
                    <a:pt x="3844" y="1566"/>
                  </a:lnTo>
                  <a:cubicBezTo>
                    <a:pt x="3824" y="1580"/>
                    <a:pt x="3800" y="1587"/>
                    <a:pt x="3774" y="1587"/>
                  </a:cubicBezTo>
                  <a:cubicBezTo>
                    <a:pt x="3688" y="1587"/>
                    <a:pt x="3576" y="1522"/>
                    <a:pt x="3466" y="1458"/>
                  </a:cubicBezTo>
                  <a:cubicBezTo>
                    <a:pt x="3428" y="1433"/>
                    <a:pt x="3386" y="1412"/>
                    <a:pt x="3344" y="1395"/>
                  </a:cubicBezTo>
                  <a:cubicBezTo>
                    <a:pt x="3267" y="1381"/>
                    <a:pt x="3239" y="1290"/>
                    <a:pt x="3211" y="1192"/>
                  </a:cubicBezTo>
                  <a:cubicBezTo>
                    <a:pt x="3200" y="1157"/>
                    <a:pt x="3186" y="1125"/>
                    <a:pt x="3172" y="1090"/>
                  </a:cubicBezTo>
                  <a:lnTo>
                    <a:pt x="3162" y="1090"/>
                  </a:lnTo>
                  <a:cubicBezTo>
                    <a:pt x="3001" y="1090"/>
                    <a:pt x="2479" y="978"/>
                    <a:pt x="2402" y="961"/>
                  </a:cubicBezTo>
                  <a:cubicBezTo>
                    <a:pt x="2369" y="951"/>
                    <a:pt x="2329" y="947"/>
                    <a:pt x="2289" y="947"/>
                  </a:cubicBezTo>
                  <a:cubicBezTo>
                    <a:pt x="2200" y="947"/>
                    <a:pt x="2108" y="967"/>
                    <a:pt x="2094" y="989"/>
                  </a:cubicBezTo>
                  <a:cubicBezTo>
                    <a:pt x="2066" y="1055"/>
                    <a:pt x="1975" y="1076"/>
                    <a:pt x="1873" y="1097"/>
                  </a:cubicBezTo>
                  <a:cubicBezTo>
                    <a:pt x="1828" y="1108"/>
                    <a:pt x="1730" y="1129"/>
                    <a:pt x="1716" y="1153"/>
                  </a:cubicBezTo>
                  <a:cubicBezTo>
                    <a:pt x="1681" y="1223"/>
                    <a:pt x="1597" y="1265"/>
                    <a:pt x="1509" y="1311"/>
                  </a:cubicBezTo>
                  <a:cubicBezTo>
                    <a:pt x="1450" y="1332"/>
                    <a:pt x="1401" y="1367"/>
                    <a:pt x="1355" y="1409"/>
                  </a:cubicBezTo>
                  <a:cubicBezTo>
                    <a:pt x="1306" y="1465"/>
                    <a:pt x="1229" y="1489"/>
                    <a:pt x="1145" y="1517"/>
                  </a:cubicBezTo>
                  <a:cubicBezTo>
                    <a:pt x="1061" y="1545"/>
                    <a:pt x="970" y="1577"/>
                    <a:pt x="942" y="1633"/>
                  </a:cubicBezTo>
                  <a:cubicBezTo>
                    <a:pt x="876" y="1787"/>
                    <a:pt x="606" y="1864"/>
                    <a:pt x="392" y="1896"/>
                  </a:cubicBezTo>
                  <a:cubicBezTo>
                    <a:pt x="294" y="1910"/>
                    <a:pt x="200" y="1934"/>
                    <a:pt x="109" y="1973"/>
                  </a:cubicBezTo>
                  <a:lnTo>
                    <a:pt x="105" y="1976"/>
                  </a:lnTo>
                  <a:lnTo>
                    <a:pt x="98" y="1976"/>
                  </a:lnTo>
                  <a:lnTo>
                    <a:pt x="95" y="1980"/>
                  </a:lnTo>
                  <a:lnTo>
                    <a:pt x="91" y="1980"/>
                  </a:lnTo>
                  <a:lnTo>
                    <a:pt x="84" y="1983"/>
                  </a:lnTo>
                  <a:lnTo>
                    <a:pt x="77" y="1987"/>
                  </a:lnTo>
                  <a:lnTo>
                    <a:pt x="74" y="1990"/>
                  </a:lnTo>
                  <a:cubicBezTo>
                    <a:pt x="74" y="1997"/>
                    <a:pt x="70" y="2004"/>
                    <a:pt x="70" y="2008"/>
                  </a:cubicBezTo>
                  <a:cubicBezTo>
                    <a:pt x="67" y="2015"/>
                    <a:pt x="63" y="2022"/>
                    <a:pt x="60" y="2025"/>
                  </a:cubicBezTo>
                  <a:cubicBezTo>
                    <a:pt x="56" y="2029"/>
                    <a:pt x="53" y="2032"/>
                    <a:pt x="49" y="2036"/>
                  </a:cubicBezTo>
                  <a:lnTo>
                    <a:pt x="46" y="2039"/>
                  </a:lnTo>
                  <a:lnTo>
                    <a:pt x="39" y="2046"/>
                  </a:lnTo>
                  <a:lnTo>
                    <a:pt x="32" y="2050"/>
                  </a:lnTo>
                  <a:cubicBezTo>
                    <a:pt x="21" y="2060"/>
                    <a:pt x="11" y="2064"/>
                    <a:pt x="0" y="2067"/>
                  </a:cubicBezTo>
                  <a:lnTo>
                    <a:pt x="4" y="2085"/>
                  </a:lnTo>
                  <a:cubicBezTo>
                    <a:pt x="4" y="2092"/>
                    <a:pt x="7" y="2102"/>
                    <a:pt x="7" y="2109"/>
                  </a:cubicBezTo>
                  <a:cubicBezTo>
                    <a:pt x="11" y="2116"/>
                    <a:pt x="11" y="2120"/>
                    <a:pt x="11" y="2127"/>
                  </a:cubicBezTo>
                  <a:cubicBezTo>
                    <a:pt x="14" y="2134"/>
                    <a:pt x="14" y="2141"/>
                    <a:pt x="18" y="2148"/>
                  </a:cubicBezTo>
                  <a:lnTo>
                    <a:pt x="21" y="2165"/>
                  </a:lnTo>
                  <a:cubicBezTo>
                    <a:pt x="21" y="2172"/>
                    <a:pt x="25" y="2176"/>
                    <a:pt x="28" y="2183"/>
                  </a:cubicBezTo>
                  <a:lnTo>
                    <a:pt x="32" y="2197"/>
                  </a:lnTo>
                  <a:lnTo>
                    <a:pt x="39" y="2214"/>
                  </a:lnTo>
                  <a:lnTo>
                    <a:pt x="46" y="2228"/>
                  </a:lnTo>
                  <a:lnTo>
                    <a:pt x="49" y="2242"/>
                  </a:lnTo>
                  <a:lnTo>
                    <a:pt x="56" y="2256"/>
                  </a:lnTo>
                  <a:lnTo>
                    <a:pt x="63" y="2270"/>
                  </a:lnTo>
                  <a:lnTo>
                    <a:pt x="70" y="2281"/>
                  </a:lnTo>
                  <a:lnTo>
                    <a:pt x="77" y="2291"/>
                  </a:lnTo>
                  <a:lnTo>
                    <a:pt x="84" y="2302"/>
                  </a:lnTo>
                  <a:lnTo>
                    <a:pt x="91" y="2312"/>
                  </a:lnTo>
                  <a:lnTo>
                    <a:pt x="98" y="2323"/>
                  </a:lnTo>
                  <a:lnTo>
                    <a:pt x="109" y="2330"/>
                  </a:lnTo>
                  <a:lnTo>
                    <a:pt x="116" y="2340"/>
                  </a:lnTo>
                  <a:lnTo>
                    <a:pt x="123" y="2347"/>
                  </a:lnTo>
                  <a:lnTo>
                    <a:pt x="133" y="2358"/>
                  </a:lnTo>
                  <a:lnTo>
                    <a:pt x="140" y="2365"/>
                  </a:lnTo>
                  <a:lnTo>
                    <a:pt x="151" y="2372"/>
                  </a:lnTo>
                  <a:lnTo>
                    <a:pt x="158" y="2379"/>
                  </a:lnTo>
                  <a:lnTo>
                    <a:pt x="168" y="2386"/>
                  </a:lnTo>
                  <a:lnTo>
                    <a:pt x="175" y="2393"/>
                  </a:lnTo>
                  <a:lnTo>
                    <a:pt x="193" y="2403"/>
                  </a:lnTo>
                  <a:lnTo>
                    <a:pt x="196" y="2407"/>
                  </a:lnTo>
                  <a:lnTo>
                    <a:pt x="214" y="2417"/>
                  </a:lnTo>
                  <a:lnTo>
                    <a:pt x="235" y="2431"/>
                  </a:lnTo>
                  <a:cubicBezTo>
                    <a:pt x="256" y="2445"/>
                    <a:pt x="284" y="2463"/>
                    <a:pt x="308" y="2480"/>
                  </a:cubicBezTo>
                  <a:cubicBezTo>
                    <a:pt x="326" y="2494"/>
                    <a:pt x="347" y="2508"/>
                    <a:pt x="364" y="2526"/>
                  </a:cubicBezTo>
                  <a:cubicBezTo>
                    <a:pt x="504" y="2645"/>
                    <a:pt x="623" y="2739"/>
                    <a:pt x="760" y="2771"/>
                  </a:cubicBezTo>
                  <a:cubicBezTo>
                    <a:pt x="778" y="2774"/>
                    <a:pt x="799" y="2774"/>
                    <a:pt x="820" y="2778"/>
                  </a:cubicBezTo>
                  <a:cubicBezTo>
                    <a:pt x="1016" y="2792"/>
                    <a:pt x="1320" y="3012"/>
                    <a:pt x="1348" y="3215"/>
                  </a:cubicBezTo>
                  <a:cubicBezTo>
                    <a:pt x="1352" y="3222"/>
                    <a:pt x="1352" y="3233"/>
                    <a:pt x="1355" y="3240"/>
                  </a:cubicBezTo>
                  <a:cubicBezTo>
                    <a:pt x="1387" y="3362"/>
                    <a:pt x="1523" y="3513"/>
                    <a:pt x="1618" y="3586"/>
                  </a:cubicBezTo>
                  <a:cubicBezTo>
                    <a:pt x="1628" y="3597"/>
                    <a:pt x="1639" y="3607"/>
                    <a:pt x="1646" y="3618"/>
                  </a:cubicBezTo>
                  <a:cubicBezTo>
                    <a:pt x="1670" y="3653"/>
                    <a:pt x="1681" y="3699"/>
                    <a:pt x="1681" y="3741"/>
                  </a:cubicBezTo>
                  <a:cubicBezTo>
                    <a:pt x="1674" y="3814"/>
                    <a:pt x="1663" y="3884"/>
                    <a:pt x="1646" y="3954"/>
                  </a:cubicBezTo>
                  <a:cubicBezTo>
                    <a:pt x="1625" y="4031"/>
                    <a:pt x="1614" y="4108"/>
                    <a:pt x="1607" y="4189"/>
                  </a:cubicBezTo>
                  <a:cubicBezTo>
                    <a:pt x="1604" y="4276"/>
                    <a:pt x="1569" y="4360"/>
                    <a:pt x="1506" y="4427"/>
                  </a:cubicBezTo>
                  <a:cubicBezTo>
                    <a:pt x="1453" y="4493"/>
                    <a:pt x="1429" y="4525"/>
                    <a:pt x="1474" y="4602"/>
                  </a:cubicBezTo>
                  <a:cubicBezTo>
                    <a:pt x="1572" y="4756"/>
                    <a:pt x="2349" y="4871"/>
                    <a:pt x="2650" y="4871"/>
                  </a:cubicBezTo>
                  <a:cubicBezTo>
                    <a:pt x="2843" y="4871"/>
                    <a:pt x="2952" y="4990"/>
                    <a:pt x="3025" y="5067"/>
                  </a:cubicBezTo>
                  <a:cubicBezTo>
                    <a:pt x="3039" y="5088"/>
                    <a:pt x="3057" y="5102"/>
                    <a:pt x="3074" y="5120"/>
                  </a:cubicBezTo>
                  <a:cubicBezTo>
                    <a:pt x="3148" y="5134"/>
                    <a:pt x="3214" y="5176"/>
                    <a:pt x="3256" y="5235"/>
                  </a:cubicBezTo>
                  <a:lnTo>
                    <a:pt x="3277" y="5256"/>
                  </a:lnTo>
                  <a:cubicBezTo>
                    <a:pt x="3319" y="5309"/>
                    <a:pt x="3358" y="5351"/>
                    <a:pt x="3428" y="5365"/>
                  </a:cubicBezTo>
                  <a:cubicBezTo>
                    <a:pt x="3501" y="5379"/>
                    <a:pt x="3571" y="5407"/>
                    <a:pt x="3638" y="5449"/>
                  </a:cubicBezTo>
                  <a:cubicBezTo>
                    <a:pt x="3767" y="5533"/>
                    <a:pt x="3855" y="5673"/>
                    <a:pt x="3900" y="5876"/>
                  </a:cubicBezTo>
                  <a:cubicBezTo>
                    <a:pt x="3925" y="5985"/>
                    <a:pt x="3970" y="6086"/>
                    <a:pt x="4040" y="6174"/>
                  </a:cubicBezTo>
                  <a:cubicBezTo>
                    <a:pt x="4061" y="6198"/>
                    <a:pt x="4079" y="6223"/>
                    <a:pt x="4096" y="6244"/>
                  </a:cubicBezTo>
                  <a:cubicBezTo>
                    <a:pt x="4152" y="6300"/>
                    <a:pt x="4191" y="6366"/>
                    <a:pt x="4215" y="6436"/>
                  </a:cubicBezTo>
                  <a:cubicBezTo>
                    <a:pt x="4221" y="6456"/>
                    <a:pt x="4289" y="6461"/>
                    <a:pt x="4363" y="6461"/>
                  </a:cubicBezTo>
                  <a:cubicBezTo>
                    <a:pt x="4418" y="6461"/>
                    <a:pt x="4476" y="6459"/>
                    <a:pt x="4516" y="6457"/>
                  </a:cubicBezTo>
                  <a:cubicBezTo>
                    <a:pt x="4574" y="6452"/>
                    <a:pt x="4633" y="6449"/>
                    <a:pt x="4691" y="6449"/>
                  </a:cubicBezTo>
                  <a:cubicBezTo>
                    <a:pt x="4750" y="6449"/>
                    <a:pt x="4809" y="6452"/>
                    <a:pt x="4867" y="6457"/>
                  </a:cubicBezTo>
                  <a:cubicBezTo>
                    <a:pt x="5003" y="6475"/>
                    <a:pt x="5273" y="6475"/>
                    <a:pt x="5535" y="6475"/>
                  </a:cubicBezTo>
                  <a:cubicBezTo>
                    <a:pt x="5805" y="6475"/>
                    <a:pt x="6060" y="6475"/>
                    <a:pt x="6172" y="6492"/>
                  </a:cubicBezTo>
                  <a:cubicBezTo>
                    <a:pt x="6221" y="6499"/>
                    <a:pt x="6291" y="6506"/>
                    <a:pt x="6372" y="6510"/>
                  </a:cubicBezTo>
                  <a:lnTo>
                    <a:pt x="6466" y="6517"/>
                  </a:lnTo>
                  <a:cubicBezTo>
                    <a:pt x="6701" y="6534"/>
                    <a:pt x="6988" y="6566"/>
                    <a:pt x="7188" y="6716"/>
                  </a:cubicBezTo>
                  <a:cubicBezTo>
                    <a:pt x="7266" y="6780"/>
                    <a:pt x="7364" y="6815"/>
                    <a:pt x="7465" y="6815"/>
                  </a:cubicBezTo>
                  <a:cubicBezTo>
                    <a:pt x="7486" y="6815"/>
                    <a:pt x="7506" y="6814"/>
                    <a:pt x="7527" y="6811"/>
                  </a:cubicBezTo>
                  <a:cubicBezTo>
                    <a:pt x="7549" y="6807"/>
                    <a:pt x="7571" y="6806"/>
                    <a:pt x="7593" y="6806"/>
                  </a:cubicBezTo>
                  <a:cubicBezTo>
                    <a:pt x="7658" y="6806"/>
                    <a:pt x="7721" y="6821"/>
                    <a:pt x="7779" y="6853"/>
                  </a:cubicBezTo>
                  <a:cubicBezTo>
                    <a:pt x="7923" y="6939"/>
                    <a:pt x="8028" y="6994"/>
                    <a:pt x="8187" y="6994"/>
                  </a:cubicBezTo>
                  <a:cubicBezTo>
                    <a:pt x="8222" y="6994"/>
                    <a:pt x="8260" y="6992"/>
                    <a:pt x="8301" y="6986"/>
                  </a:cubicBezTo>
                  <a:cubicBezTo>
                    <a:pt x="8322" y="6982"/>
                    <a:pt x="8343" y="6979"/>
                    <a:pt x="8360" y="6979"/>
                  </a:cubicBezTo>
                  <a:cubicBezTo>
                    <a:pt x="8374" y="6979"/>
                    <a:pt x="8388" y="6982"/>
                    <a:pt x="8402" y="6982"/>
                  </a:cubicBezTo>
                  <a:lnTo>
                    <a:pt x="8413" y="6982"/>
                  </a:lnTo>
                  <a:cubicBezTo>
                    <a:pt x="8423" y="6986"/>
                    <a:pt x="8434" y="6986"/>
                    <a:pt x="8444" y="6989"/>
                  </a:cubicBezTo>
                  <a:lnTo>
                    <a:pt x="8455" y="6993"/>
                  </a:lnTo>
                  <a:cubicBezTo>
                    <a:pt x="8465" y="6996"/>
                    <a:pt x="8476" y="7000"/>
                    <a:pt x="8483" y="7003"/>
                  </a:cubicBezTo>
                  <a:lnTo>
                    <a:pt x="8493" y="7007"/>
                  </a:lnTo>
                  <a:cubicBezTo>
                    <a:pt x="8500" y="7010"/>
                    <a:pt x="8507" y="7017"/>
                    <a:pt x="8518" y="7021"/>
                  </a:cubicBezTo>
                  <a:lnTo>
                    <a:pt x="8525" y="7024"/>
                  </a:lnTo>
                  <a:lnTo>
                    <a:pt x="8546" y="7038"/>
                  </a:lnTo>
                  <a:lnTo>
                    <a:pt x="8549" y="7045"/>
                  </a:lnTo>
                  <a:lnTo>
                    <a:pt x="8570" y="7063"/>
                  </a:lnTo>
                  <a:lnTo>
                    <a:pt x="8577" y="7066"/>
                  </a:lnTo>
                  <a:lnTo>
                    <a:pt x="8598" y="7087"/>
                  </a:lnTo>
                  <a:lnTo>
                    <a:pt x="8602" y="7091"/>
                  </a:lnTo>
                  <a:lnTo>
                    <a:pt x="8619" y="7108"/>
                  </a:lnTo>
                  <a:cubicBezTo>
                    <a:pt x="8651" y="7150"/>
                    <a:pt x="8693" y="7182"/>
                    <a:pt x="8742" y="7196"/>
                  </a:cubicBezTo>
                  <a:cubicBezTo>
                    <a:pt x="8748" y="7197"/>
                    <a:pt x="8754" y="7198"/>
                    <a:pt x="8761" y="7198"/>
                  </a:cubicBezTo>
                  <a:cubicBezTo>
                    <a:pt x="8843" y="7198"/>
                    <a:pt x="8985" y="7104"/>
                    <a:pt x="9134" y="7007"/>
                  </a:cubicBezTo>
                  <a:cubicBezTo>
                    <a:pt x="9299" y="6895"/>
                    <a:pt x="9474" y="6797"/>
                    <a:pt x="9656" y="6709"/>
                  </a:cubicBezTo>
                  <a:cubicBezTo>
                    <a:pt x="9705" y="6685"/>
                    <a:pt x="9757" y="6664"/>
                    <a:pt x="9810" y="6650"/>
                  </a:cubicBezTo>
                  <a:cubicBezTo>
                    <a:pt x="9944" y="6610"/>
                    <a:pt x="10082" y="6589"/>
                    <a:pt x="10222" y="6589"/>
                  </a:cubicBezTo>
                  <a:cubicBezTo>
                    <a:pt x="10242" y="6589"/>
                    <a:pt x="10262" y="6589"/>
                    <a:pt x="10282" y="6590"/>
                  </a:cubicBezTo>
                  <a:cubicBezTo>
                    <a:pt x="10377" y="6590"/>
                    <a:pt x="10471" y="6597"/>
                    <a:pt x="10566" y="6611"/>
                  </a:cubicBezTo>
                  <a:cubicBezTo>
                    <a:pt x="10653" y="6622"/>
                    <a:pt x="10737" y="6636"/>
                    <a:pt x="10804" y="6646"/>
                  </a:cubicBezTo>
                  <a:lnTo>
                    <a:pt x="10856" y="6657"/>
                  </a:lnTo>
                  <a:lnTo>
                    <a:pt x="10923" y="6667"/>
                  </a:lnTo>
                  <a:cubicBezTo>
                    <a:pt x="10945" y="6670"/>
                    <a:pt x="10968" y="6672"/>
                    <a:pt x="10994" y="6672"/>
                  </a:cubicBezTo>
                  <a:cubicBezTo>
                    <a:pt x="11224" y="6672"/>
                    <a:pt x="11605" y="6545"/>
                    <a:pt x="11851" y="6265"/>
                  </a:cubicBezTo>
                  <a:cubicBezTo>
                    <a:pt x="11970" y="6142"/>
                    <a:pt x="12113" y="6048"/>
                    <a:pt x="12271" y="5985"/>
                  </a:cubicBezTo>
                  <a:cubicBezTo>
                    <a:pt x="12418" y="5922"/>
                    <a:pt x="12491" y="5883"/>
                    <a:pt x="12505" y="5771"/>
                  </a:cubicBezTo>
                  <a:cubicBezTo>
                    <a:pt x="12519" y="5662"/>
                    <a:pt x="12470" y="5589"/>
                    <a:pt x="12418" y="5508"/>
                  </a:cubicBezTo>
                  <a:cubicBezTo>
                    <a:pt x="12351" y="5403"/>
                    <a:pt x="12278" y="5284"/>
                    <a:pt x="12372" y="5116"/>
                  </a:cubicBezTo>
                  <a:cubicBezTo>
                    <a:pt x="12463" y="4954"/>
                    <a:pt x="12605" y="4889"/>
                    <a:pt x="12747" y="4889"/>
                  </a:cubicBezTo>
                  <a:cubicBezTo>
                    <a:pt x="12829" y="4889"/>
                    <a:pt x="12912" y="4911"/>
                    <a:pt x="12985" y="4948"/>
                  </a:cubicBezTo>
                  <a:cubicBezTo>
                    <a:pt x="13098" y="5000"/>
                    <a:pt x="13218" y="5026"/>
                    <a:pt x="13337" y="5026"/>
                  </a:cubicBezTo>
                  <a:cubicBezTo>
                    <a:pt x="13500" y="5026"/>
                    <a:pt x="13661" y="4978"/>
                    <a:pt x="13801" y="4885"/>
                  </a:cubicBezTo>
                  <a:cubicBezTo>
                    <a:pt x="14105" y="4672"/>
                    <a:pt x="14266" y="4658"/>
                    <a:pt x="14490" y="4640"/>
                  </a:cubicBezTo>
                  <a:cubicBezTo>
                    <a:pt x="14536" y="4637"/>
                    <a:pt x="14585" y="4633"/>
                    <a:pt x="14641" y="4626"/>
                  </a:cubicBezTo>
                  <a:cubicBezTo>
                    <a:pt x="14816" y="4605"/>
                    <a:pt x="14858" y="4535"/>
                    <a:pt x="14928" y="4413"/>
                  </a:cubicBezTo>
                  <a:cubicBezTo>
                    <a:pt x="14973" y="4332"/>
                    <a:pt x="15029" y="4255"/>
                    <a:pt x="15096" y="4185"/>
                  </a:cubicBezTo>
                  <a:cubicBezTo>
                    <a:pt x="15282" y="3993"/>
                    <a:pt x="15541" y="3884"/>
                    <a:pt x="15810" y="3884"/>
                  </a:cubicBezTo>
                  <a:cubicBezTo>
                    <a:pt x="15905" y="3877"/>
                    <a:pt x="15996" y="3853"/>
                    <a:pt x="16080" y="3814"/>
                  </a:cubicBezTo>
                  <a:cubicBezTo>
                    <a:pt x="16194" y="3773"/>
                    <a:pt x="16309" y="3729"/>
                    <a:pt x="16420" y="3729"/>
                  </a:cubicBezTo>
                  <a:cubicBezTo>
                    <a:pt x="16459" y="3729"/>
                    <a:pt x="16497" y="3735"/>
                    <a:pt x="16535" y="3748"/>
                  </a:cubicBezTo>
                  <a:cubicBezTo>
                    <a:pt x="16633" y="3780"/>
                    <a:pt x="16747" y="3802"/>
                    <a:pt x="16841" y="3802"/>
                  </a:cubicBezTo>
                  <a:cubicBezTo>
                    <a:pt x="16897" y="3802"/>
                    <a:pt x="16946" y="3794"/>
                    <a:pt x="16979" y="3776"/>
                  </a:cubicBezTo>
                  <a:cubicBezTo>
                    <a:pt x="16997" y="3765"/>
                    <a:pt x="17011" y="3748"/>
                    <a:pt x="17014" y="3727"/>
                  </a:cubicBezTo>
                  <a:cubicBezTo>
                    <a:pt x="17028" y="3653"/>
                    <a:pt x="16769" y="3436"/>
                    <a:pt x="16629" y="3317"/>
                  </a:cubicBezTo>
                  <a:cubicBezTo>
                    <a:pt x="16517" y="3233"/>
                    <a:pt x="16416" y="3142"/>
                    <a:pt x="16325" y="3040"/>
                  </a:cubicBezTo>
                  <a:cubicBezTo>
                    <a:pt x="16304" y="3019"/>
                    <a:pt x="16283" y="2998"/>
                    <a:pt x="16258" y="2984"/>
                  </a:cubicBezTo>
                  <a:lnTo>
                    <a:pt x="16248" y="2977"/>
                  </a:lnTo>
                  <a:lnTo>
                    <a:pt x="16241" y="2974"/>
                  </a:lnTo>
                  <a:cubicBezTo>
                    <a:pt x="16234" y="2970"/>
                    <a:pt x="16227" y="2967"/>
                    <a:pt x="16220" y="2963"/>
                  </a:cubicBezTo>
                  <a:cubicBezTo>
                    <a:pt x="16213" y="2960"/>
                    <a:pt x="16202" y="2956"/>
                    <a:pt x="16192" y="2956"/>
                  </a:cubicBezTo>
                  <a:cubicBezTo>
                    <a:pt x="16185" y="2953"/>
                    <a:pt x="16174" y="2949"/>
                    <a:pt x="16164" y="2949"/>
                  </a:cubicBezTo>
                  <a:cubicBezTo>
                    <a:pt x="16153" y="2948"/>
                    <a:pt x="16143" y="2947"/>
                    <a:pt x="16132" y="2947"/>
                  </a:cubicBezTo>
                  <a:cubicBezTo>
                    <a:pt x="16122" y="2947"/>
                    <a:pt x="16111" y="2948"/>
                    <a:pt x="16101" y="2949"/>
                  </a:cubicBezTo>
                  <a:cubicBezTo>
                    <a:pt x="16017" y="2963"/>
                    <a:pt x="15947" y="3016"/>
                    <a:pt x="15908" y="3093"/>
                  </a:cubicBezTo>
                  <a:cubicBezTo>
                    <a:pt x="15894" y="3135"/>
                    <a:pt x="15863" y="3170"/>
                    <a:pt x="15821" y="3187"/>
                  </a:cubicBezTo>
                  <a:cubicBezTo>
                    <a:pt x="15805" y="3194"/>
                    <a:pt x="15789" y="3197"/>
                    <a:pt x="15773" y="3197"/>
                  </a:cubicBezTo>
                  <a:cubicBezTo>
                    <a:pt x="15727" y="3197"/>
                    <a:pt x="15679" y="3175"/>
                    <a:pt x="15625" y="3149"/>
                  </a:cubicBezTo>
                  <a:cubicBezTo>
                    <a:pt x="15534" y="3096"/>
                    <a:pt x="15429" y="3068"/>
                    <a:pt x="15320" y="3065"/>
                  </a:cubicBezTo>
                  <a:cubicBezTo>
                    <a:pt x="15236" y="3065"/>
                    <a:pt x="15155" y="3079"/>
                    <a:pt x="15078" y="3103"/>
                  </a:cubicBezTo>
                  <a:cubicBezTo>
                    <a:pt x="15027" y="3120"/>
                    <a:pt x="14982" y="3132"/>
                    <a:pt x="14939" y="3132"/>
                  </a:cubicBezTo>
                  <a:cubicBezTo>
                    <a:pt x="14869" y="3132"/>
                    <a:pt x="14801" y="3101"/>
                    <a:pt x="14711" y="3009"/>
                  </a:cubicBezTo>
                  <a:cubicBezTo>
                    <a:pt x="14627" y="2928"/>
                    <a:pt x="14599" y="2848"/>
                    <a:pt x="14616" y="2774"/>
                  </a:cubicBezTo>
                  <a:cubicBezTo>
                    <a:pt x="14641" y="2708"/>
                    <a:pt x="14697" y="2655"/>
                    <a:pt x="14767" y="2631"/>
                  </a:cubicBezTo>
                  <a:lnTo>
                    <a:pt x="14798" y="2379"/>
                  </a:lnTo>
                  <a:lnTo>
                    <a:pt x="15204" y="1563"/>
                  </a:lnTo>
                  <a:cubicBezTo>
                    <a:pt x="15138" y="1544"/>
                    <a:pt x="15068" y="1535"/>
                    <a:pt x="15012" y="1535"/>
                  </a:cubicBezTo>
                  <a:cubicBezTo>
                    <a:pt x="14976" y="1535"/>
                    <a:pt x="14945" y="1539"/>
                    <a:pt x="14924" y="1545"/>
                  </a:cubicBezTo>
                  <a:cubicBezTo>
                    <a:pt x="14914" y="1552"/>
                    <a:pt x="14903" y="1552"/>
                    <a:pt x="14893" y="1556"/>
                  </a:cubicBezTo>
                  <a:cubicBezTo>
                    <a:pt x="14845" y="1568"/>
                    <a:pt x="14797" y="1573"/>
                    <a:pt x="14750" y="1573"/>
                  </a:cubicBezTo>
                  <a:cubicBezTo>
                    <a:pt x="14729" y="1573"/>
                    <a:pt x="14707" y="1572"/>
                    <a:pt x="14686" y="1570"/>
                  </a:cubicBezTo>
                  <a:cubicBezTo>
                    <a:pt x="14613" y="1566"/>
                    <a:pt x="14539" y="1549"/>
                    <a:pt x="14473" y="1517"/>
                  </a:cubicBezTo>
                  <a:cubicBezTo>
                    <a:pt x="14438" y="1500"/>
                    <a:pt x="14406" y="1475"/>
                    <a:pt x="14385" y="1440"/>
                  </a:cubicBezTo>
                  <a:cubicBezTo>
                    <a:pt x="14382" y="1433"/>
                    <a:pt x="14375" y="1423"/>
                    <a:pt x="14371" y="1409"/>
                  </a:cubicBezTo>
                  <a:cubicBezTo>
                    <a:pt x="14342" y="1376"/>
                    <a:pt x="14212" y="1356"/>
                    <a:pt x="14081" y="1356"/>
                  </a:cubicBezTo>
                  <a:cubicBezTo>
                    <a:pt x="13962" y="1356"/>
                    <a:pt x="13842" y="1372"/>
                    <a:pt x="13794" y="1409"/>
                  </a:cubicBezTo>
                  <a:cubicBezTo>
                    <a:pt x="13734" y="1451"/>
                    <a:pt x="13668" y="1489"/>
                    <a:pt x="13598" y="1517"/>
                  </a:cubicBezTo>
                  <a:cubicBezTo>
                    <a:pt x="13524" y="1556"/>
                    <a:pt x="13388" y="1623"/>
                    <a:pt x="13384" y="1658"/>
                  </a:cubicBezTo>
                  <a:cubicBezTo>
                    <a:pt x="13374" y="1710"/>
                    <a:pt x="13339" y="1756"/>
                    <a:pt x="13286" y="1770"/>
                  </a:cubicBezTo>
                  <a:cubicBezTo>
                    <a:pt x="13227" y="1794"/>
                    <a:pt x="13167" y="1808"/>
                    <a:pt x="13107" y="1815"/>
                  </a:cubicBezTo>
                  <a:cubicBezTo>
                    <a:pt x="13041" y="1819"/>
                    <a:pt x="12978" y="1836"/>
                    <a:pt x="12918" y="1864"/>
                  </a:cubicBezTo>
                  <a:cubicBezTo>
                    <a:pt x="12855" y="1910"/>
                    <a:pt x="12712" y="1938"/>
                    <a:pt x="12498" y="1973"/>
                  </a:cubicBezTo>
                  <a:cubicBezTo>
                    <a:pt x="12407" y="1983"/>
                    <a:pt x="12313" y="2001"/>
                    <a:pt x="12225" y="2029"/>
                  </a:cubicBezTo>
                  <a:cubicBezTo>
                    <a:pt x="12208" y="2050"/>
                    <a:pt x="12183" y="2067"/>
                    <a:pt x="12155" y="2074"/>
                  </a:cubicBezTo>
                  <a:cubicBezTo>
                    <a:pt x="12095" y="2095"/>
                    <a:pt x="11951" y="2111"/>
                    <a:pt x="11803" y="2111"/>
                  </a:cubicBezTo>
                  <a:cubicBezTo>
                    <a:pt x="11635" y="2111"/>
                    <a:pt x="11462" y="2091"/>
                    <a:pt x="11399" y="2039"/>
                  </a:cubicBezTo>
                  <a:cubicBezTo>
                    <a:pt x="11371" y="2018"/>
                    <a:pt x="11231" y="2015"/>
                    <a:pt x="11137" y="2011"/>
                  </a:cubicBezTo>
                  <a:cubicBezTo>
                    <a:pt x="10933" y="2004"/>
                    <a:pt x="10744" y="1997"/>
                    <a:pt x="10688" y="1889"/>
                  </a:cubicBezTo>
                  <a:cubicBezTo>
                    <a:pt x="10653" y="1840"/>
                    <a:pt x="10608" y="1798"/>
                    <a:pt x="10555" y="1766"/>
                  </a:cubicBezTo>
                  <a:cubicBezTo>
                    <a:pt x="10475" y="1710"/>
                    <a:pt x="10394" y="1651"/>
                    <a:pt x="10391" y="1559"/>
                  </a:cubicBezTo>
                  <a:cubicBezTo>
                    <a:pt x="10338" y="1535"/>
                    <a:pt x="10282" y="1514"/>
                    <a:pt x="10226" y="1503"/>
                  </a:cubicBezTo>
                  <a:lnTo>
                    <a:pt x="10209" y="1500"/>
                  </a:lnTo>
                  <a:cubicBezTo>
                    <a:pt x="10086" y="1468"/>
                    <a:pt x="9981" y="1444"/>
                    <a:pt x="9946" y="1370"/>
                  </a:cubicBezTo>
                  <a:cubicBezTo>
                    <a:pt x="9928" y="1334"/>
                    <a:pt x="9737" y="1283"/>
                    <a:pt x="9648" y="1283"/>
                  </a:cubicBezTo>
                  <a:cubicBezTo>
                    <a:pt x="9635" y="1283"/>
                    <a:pt x="9625" y="1284"/>
                    <a:pt x="9617" y="1286"/>
                  </a:cubicBezTo>
                  <a:lnTo>
                    <a:pt x="9610" y="1290"/>
                  </a:lnTo>
                  <a:cubicBezTo>
                    <a:pt x="9597" y="1296"/>
                    <a:pt x="9581" y="1299"/>
                    <a:pt x="9561" y="1299"/>
                  </a:cubicBezTo>
                  <a:cubicBezTo>
                    <a:pt x="9507" y="1299"/>
                    <a:pt x="9423" y="1278"/>
                    <a:pt x="9278" y="1237"/>
                  </a:cubicBezTo>
                  <a:lnTo>
                    <a:pt x="9236" y="1223"/>
                  </a:lnTo>
                  <a:cubicBezTo>
                    <a:pt x="9190" y="1209"/>
                    <a:pt x="9148" y="1199"/>
                    <a:pt x="9117" y="1188"/>
                  </a:cubicBezTo>
                  <a:cubicBezTo>
                    <a:pt x="9099" y="1185"/>
                    <a:pt x="9085" y="1181"/>
                    <a:pt x="9075" y="1181"/>
                  </a:cubicBezTo>
                  <a:lnTo>
                    <a:pt x="9068" y="1181"/>
                  </a:lnTo>
                  <a:cubicBezTo>
                    <a:pt x="8976" y="1185"/>
                    <a:pt x="8885" y="1195"/>
                    <a:pt x="8798" y="1216"/>
                  </a:cubicBezTo>
                  <a:cubicBezTo>
                    <a:pt x="8731" y="1227"/>
                    <a:pt x="8668" y="1237"/>
                    <a:pt x="8623" y="1244"/>
                  </a:cubicBezTo>
                  <a:lnTo>
                    <a:pt x="8581" y="1244"/>
                  </a:lnTo>
                  <a:cubicBezTo>
                    <a:pt x="8553" y="1244"/>
                    <a:pt x="8479" y="1293"/>
                    <a:pt x="8423" y="1328"/>
                  </a:cubicBezTo>
                  <a:cubicBezTo>
                    <a:pt x="8350" y="1377"/>
                    <a:pt x="8273" y="1430"/>
                    <a:pt x="8203" y="1440"/>
                  </a:cubicBezTo>
                  <a:cubicBezTo>
                    <a:pt x="8198" y="1441"/>
                    <a:pt x="8193" y="1441"/>
                    <a:pt x="8188" y="1441"/>
                  </a:cubicBezTo>
                  <a:cubicBezTo>
                    <a:pt x="8118" y="1441"/>
                    <a:pt x="8020" y="1399"/>
                    <a:pt x="7916" y="1353"/>
                  </a:cubicBezTo>
                  <a:lnTo>
                    <a:pt x="7870" y="1332"/>
                  </a:lnTo>
                  <a:lnTo>
                    <a:pt x="7853" y="1325"/>
                  </a:lnTo>
                  <a:lnTo>
                    <a:pt x="7842" y="1321"/>
                  </a:lnTo>
                  <a:lnTo>
                    <a:pt x="7821" y="1311"/>
                  </a:lnTo>
                  <a:lnTo>
                    <a:pt x="7818" y="1311"/>
                  </a:lnTo>
                  <a:lnTo>
                    <a:pt x="7800" y="1307"/>
                  </a:lnTo>
                  <a:lnTo>
                    <a:pt x="7793" y="1304"/>
                  </a:lnTo>
                  <a:lnTo>
                    <a:pt x="7783" y="1300"/>
                  </a:lnTo>
                  <a:lnTo>
                    <a:pt x="7772" y="1297"/>
                  </a:lnTo>
                  <a:lnTo>
                    <a:pt x="7765" y="1297"/>
                  </a:lnTo>
                  <a:lnTo>
                    <a:pt x="7755" y="1293"/>
                  </a:lnTo>
                  <a:lnTo>
                    <a:pt x="7741" y="1293"/>
                  </a:lnTo>
                  <a:cubicBezTo>
                    <a:pt x="7729" y="1300"/>
                    <a:pt x="7713" y="1308"/>
                    <a:pt x="7689" y="1308"/>
                  </a:cubicBezTo>
                  <a:cubicBezTo>
                    <a:pt x="7663" y="1308"/>
                    <a:pt x="7628" y="1298"/>
                    <a:pt x="7580" y="1269"/>
                  </a:cubicBezTo>
                  <a:cubicBezTo>
                    <a:pt x="7475" y="1206"/>
                    <a:pt x="7366" y="1073"/>
                    <a:pt x="7317" y="1017"/>
                  </a:cubicBezTo>
                  <a:cubicBezTo>
                    <a:pt x="7258" y="947"/>
                    <a:pt x="7261" y="835"/>
                    <a:pt x="7265" y="723"/>
                  </a:cubicBezTo>
                  <a:cubicBezTo>
                    <a:pt x="7265" y="656"/>
                    <a:pt x="7268" y="572"/>
                    <a:pt x="7251" y="544"/>
                  </a:cubicBezTo>
                  <a:cubicBezTo>
                    <a:pt x="7230" y="513"/>
                    <a:pt x="7076" y="481"/>
                    <a:pt x="6992" y="467"/>
                  </a:cubicBezTo>
                  <a:lnTo>
                    <a:pt x="6953" y="460"/>
                  </a:lnTo>
                  <a:cubicBezTo>
                    <a:pt x="6879" y="453"/>
                    <a:pt x="6806" y="432"/>
                    <a:pt x="6736" y="401"/>
                  </a:cubicBezTo>
                  <a:cubicBezTo>
                    <a:pt x="6673" y="362"/>
                    <a:pt x="6470" y="250"/>
                    <a:pt x="6365" y="250"/>
                  </a:cubicBezTo>
                  <a:cubicBezTo>
                    <a:pt x="6277" y="250"/>
                    <a:pt x="6053" y="222"/>
                    <a:pt x="5980" y="149"/>
                  </a:cubicBezTo>
                  <a:cubicBezTo>
                    <a:pt x="5952" y="121"/>
                    <a:pt x="5770" y="51"/>
                    <a:pt x="5605" y="2"/>
                  </a:cubicBezTo>
                  <a:cubicBezTo>
                    <a:pt x="5601" y="1"/>
                    <a:pt x="5598" y="0"/>
                    <a:pt x="55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71" name="Google Shape;4171;p71"/>
            <p:cNvSpPr/>
            <p:nvPr/>
          </p:nvSpPr>
          <p:spPr>
            <a:xfrm>
              <a:off x="2305162" y="1791540"/>
              <a:ext cx="1914" cy="7047"/>
            </a:xfrm>
            <a:custGeom>
              <a:avLst/>
              <a:gdLst/>
              <a:ahLst/>
              <a:cxnLst/>
              <a:rect l="l" t="t" r="r" b="b"/>
              <a:pathLst>
                <a:path w="141" h="519" extrusionOk="0">
                  <a:moveTo>
                    <a:pt x="77" y="1"/>
                  </a:moveTo>
                  <a:cubicBezTo>
                    <a:pt x="39" y="39"/>
                    <a:pt x="0" y="263"/>
                    <a:pt x="0" y="333"/>
                  </a:cubicBezTo>
                  <a:cubicBezTo>
                    <a:pt x="0" y="337"/>
                    <a:pt x="0" y="340"/>
                    <a:pt x="0" y="340"/>
                  </a:cubicBezTo>
                  <a:lnTo>
                    <a:pt x="0" y="344"/>
                  </a:lnTo>
                  <a:lnTo>
                    <a:pt x="4" y="354"/>
                  </a:lnTo>
                  <a:lnTo>
                    <a:pt x="7" y="372"/>
                  </a:lnTo>
                  <a:lnTo>
                    <a:pt x="7" y="375"/>
                  </a:lnTo>
                  <a:lnTo>
                    <a:pt x="14" y="393"/>
                  </a:lnTo>
                  <a:lnTo>
                    <a:pt x="14" y="396"/>
                  </a:lnTo>
                  <a:cubicBezTo>
                    <a:pt x="18" y="403"/>
                    <a:pt x="21" y="410"/>
                    <a:pt x="25" y="421"/>
                  </a:cubicBezTo>
                  <a:lnTo>
                    <a:pt x="28" y="424"/>
                  </a:lnTo>
                  <a:lnTo>
                    <a:pt x="39" y="445"/>
                  </a:lnTo>
                  <a:lnTo>
                    <a:pt x="42" y="452"/>
                  </a:lnTo>
                  <a:cubicBezTo>
                    <a:pt x="49" y="463"/>
                    <a:pt x="53" y="473"/>
                    <a:pt x="60" y="484"/>
                  </a:cubicBezTo>
                  <a:lnTo>
                    <a:pt x="63" y="487"/>
                  </a:lnTo>
                  <a:lnTo>
                    <a:pt x="81" y="512"/>
                  </a:lnTo>
                  <a:lnTo>
                    <a:pt x="84" y="519"/>
                  </a:lnTo>
                  <a:lnTo>
                    <a:pt x="84" y="515"/>
                  </a:lnTo>
                  <a:cubicBezTo>
                    <a:pt x="88" y="480"/>
                    <a:pt x="88" y="445"/>
                    <a:pt x="91" y="410"/>
                  </a:cubicBezTo>
                  <a:cubicBezTo>
                    <a:pt x="95" y="375"/>
                    <a:pt x="95" y="344"/>
                    <a:pt x="98" y="312"/>
                  </a:cubicBezTo>
                  <a:lnTo>
                    <a:pt x="98" y="309"/>
                  </a:lnTo>
                  <a:cubicBezTo>
                    <a:pt x="102" y="214"/>
                    <a:pt x="112" y="120"/>
                    <a:pt x="126" y="29"/>
                  </a:cubicBezTo>
                  <a:lnTo>
                    <a:pt x="126" y="25"/>
                  </a:lnTo>
                  <a:cubicBezTo>
                    <a:pt x="133" y="22"/>
                    <a:pt x="137" y="11"/>
                    <a:pt x="1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72" name="Google Shape;4172;p71"/>
            <p:cNvSpPr/>
            <p:nvPr/>
          </p:nvSpPr>
          <p:spPr>
            <a:xfrm>
              <a:off x="2298930" y="1785457"/>
              <a:ext cx="8853" cy="26449"/>
            </a:xfrm>
            <a:custGeom>
              <a:avLst/>
              <a:gdLst/>
              <a:ahLst/>
              <a:cxnLst/>
              <a:rect l="l" t="t" r="r" b="b"/>
              <a:pathLst>
                <a:path w="652" h="1948" extrusionOk="0">
                  <a:moveTo>
                    <a:pt x="480" y="1"/>
                  </a:moveTo>
                  <a:cubicBezTo>
                    <a:pt x="456" y="60"/>
                    <a:pt x="435" y="120"/>
                    <a:pt x="424" y="183"/>
                  </a:cubicBezTo>
                  <a:cubicBezTo>
                    <a:pt x="379" y="473"/>
                    <a:pt x="130" y="942"/>
                    <a:pt x="1" y="1152"/>
                  </a:cubicBezTo>
                  <a:lnTo>
                    <a:pt x="326" y="1947"/>
                  </a:lnTo>
                  <a:cubicBezTo>
                    <a:pt x="330" y="1916"/>
                    <a:pt x="337" y="1881"/>
                    <a:pt x="344" y="1846"/>
                  </a:cubicBezTo>
                  <a:lnTo>
                    <a:pt x="340" y="1828"/>
                  </a:lnTo>
                  <a:cubicBezTo>
                    <a:pt x="344" y="1811"/>
                    <a:pt x="347" y="1793"/>
                    <a:pt x="351" y="1779"/>
                  </a:cubicBezTo>
                  <a:lnTo>
                    <a:pt x="351" y="1769"/>
                  </a:lnTo>
                  <a:cubicBezTo>
                    <a:pt x="358" y="1730"/>
                    <a:pt x="365" y="1692"/>
                    <a:pt x="375" y="1657"/>
                  </a:cubicBezTo>
                  <a:lnTo>
                    <a:pt x="379" y="1643"/>
                  </a:lnTo>
                  <a:cubicBezTo>
                    <a:pt x="379" y="1629"/>
                    <a:pt x="382" y="1615"/>
                    <a:pt x="386" y="1604"/>
                  </a:cubicBezTo>
                  <a:lnTo>
                    <a:pt x="389" y="1590"/>
                  </a:lnTo>
                  <a:cubicBezTo>
                    <a:pt x="393" y="1576"/>
                    <a:pt x="396" y="1559"/>
                    <a:pt x="400" y="1544"/>
                  </a:cubicBezTo>
                  <a:lnTo>
                    <a:pt x="403" y="1534"/>
                  </a:lnTo>
                  <a:cubicBezTo>
                    <a:pt x="407" y="1523"/>
                    <a:pt x="410" y="1509"/>
                    <a:pt x="414" y="1499"/>
                  </a:cubicBezTo>
                  <a:lnTo>
                    <a:pt x="417" y="1488"/>
                  </a:lnTo>
                  <a:cubicBezTo>
                    <a:pt x="421" y="1478"/>
                    <a:pt x="424" y="1467"/>
                    <a:pt x="428" y="1457"/>
                  </a:cubicBezTo>
                  <a:lnTo>
                    <a:pt x="428" y="1450"/>
                  </a:lnTo>
                  <a:cubicBezTo>
                    <a:pt x="435" y="1436"/>
                    <a:pt x="438" y="1425"/>
                    <a:pt x="442" y="1415"/>
                  </a:cubicBezTo>
                  <a:lnTo>
                    <a:pt x="445" y="1408"/>
                  </a:lnTo>
                  <a:cubicBezTo>
                    <a:pt x="449" y="1401"/>
                    <a:pt x="452" y="1394"/>
                    <a:pt x="456" y="1387"/>
                  </a:cubicBezTo>
                  <a:lnTo>
                    <a:pt x="459" y="1380"/>
                  </a:lnTo>
                  <a:cubicBezTo>
                    <a:pt x="463" y="1373"/>
                    <a:pt x="466" y="1366"/>
                    <a:pt x="473" y="1359"/>
                  </a:cubicBezTo>
                  <a:cubicBezTo>
                    <a:pt x="473" y="1355"/>
                    <a:pt x="477" y="1352"/>
                    <a:pt x="480" y="1348"/>
                  </a:cubicBezTo>
                  <a:cubicBezTo>
                    <a:pt x="505" y="1285"/>
                    <a:pt x="519" y="1219"/>
                    <a:pt x="526" y="1152"/>
                  </a:cubicBezTo>
                  <a:cubicBezTo>
                    <a:pt x="512" y="1135"/>
                    <a:pt x="494" y="1117"/>
                    <a:pt x="480" y="1100"/>
                  </a:cubicBezTo>
                  <a:lnTo>
                    <a:pt x="477" y="1093"/>
                  </a:lnTo>
                  <a:cubicBezTo>
                    <a:pt x="463" y="1075"/>
                    <a:pt x="452" y="1061"/>
                    <a:pt x="442" y="1044"/>
                  </a:cubicBezTo>
                  <a:lnTo>
                    <a:pt x="435" y="1037"/>
                  </a:lnTo>
                  <a:cubicBezTo>
                    <a:pt x="424" y="1019"/>
                    <a:pt x="414" y="1005"/>
                    <a:pt x="407" y="988"/>
                  </a:cubicBezTo>
                  <a:lnTo>
                    <a:pt x="400" y="981"/>
                  </a:lnTo>
                  <a:cubicBezTo>
                    <a:pt x="393" y="967"/>
                    <a:pt x="382" y="949"/>
                    <a:pt x="375" y="939"/>
                  </a:cubicBezTo>
                  <a:lnTo>
                    <a:pt x="375" y="932"/>
                  </a:lnTo>
                  <a:cubicBezTo>
                    <a:pt x="368" y="918"/>
                    <a:pt x="361" y="904"/>
                    <a:pt x="354" y="886"/>
                  </a:cubicBezTo>
                  <a:lnTo>
                    <a:pt x="354" y="883"/>
                  </a:lnTo>
                  <a:cubicBezTo>
                    <a:pt x="351" y="869"/>
                    <a:pt x="347" y="858"/>
                    <a:pt x="344" y="844"/>
                  </a:cubicBezTo>
                  <a:lnTo>
                    <a:pt x="344" y="841"/>
                  </a:lnTo>
                  <a:cubicBezTo>
                    <a:pt x="340" y="830"/>
                    <a:pt x="337" y="820"/>
                    <a:pt x="333" y="809"/>
                  </a:cubicBezTo>
                  <a:cubicBezTo>
                    <a:pt x="333" y="802"/>
                    <a:pt x="333" y="795"/>
                    <a:pt x="333" y="785"/>
                  </a:cubicBezTo>
                  <a:cubicBezTo>
                    <a:pt x="333" y="781"/>
                    <a:pt x="347" y="386"/>
                    <a:pt x="487" y="330"/>
                  </a:cubicBezTo>
                  <a:lnTo>
                    <a:pt x="529" y="330"/>
                  </a:lnTo>
                  <a:cubicBezTo>
                    <a:pt x="554" y="326"/>
                    <a:pt x="578" y="326"/>
                    <a:pt x="599" y="326"/>
                  </a:cubicBezTo>
                  <a:lnTo>
                    <a:pt x="620" y="326"/>
                  </a:lnTo>
                  <a:cubicBezTo>
                    <a:pt x="624" y="309"/>
                    <a:pt x="627" y="291"/>
                    <a:pt x="627" y="270"/>
                  </a:cubicBezTo>
                  <a:cubicBezTo>
                    <a:pt x="634" y="214"/>
                    <a:pt x="645" y="148"/>
                    <a:pt x="652" y="74"/>
                  </a:cubicBezTo>
                  <a:lnTo>
                    <a:pt x="48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73" name="Google Shape;4173;p71"/>
            <p:cNvSpPr/>
            <p:nvPr/>
          </p:nvSpPr>
          <p:spPr>
            <a:xfrm>
              <a:off x="2298889" y="1800908"/>
              <a:ext cx="4426" cy="10848"/>
            </a:xfrm>
            <a:custGeom>
              <a:avLst/>
              <a:gdLst/>
              <a:ahLst/>
              <a:cxnLst/>
              <a:rect l="l" t="t" r="r" b="b"/>
              <a:pathLst>
                <a:path w="326" h="799" extrusionOk="0">
                  <a:moveTo>
                    <a:pt x="0" y="0"/>
                  </a:moveTo>
                  <a:lnTo>
                    <a:pt x="326" y="799"/>
                  </a:lnTo>
                  <a:lnTo>
                    <a:pt x="326" y="79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74" name="Google Shape;4174;p71"/>
            <p:cNvSpPr/>
            <p:nvPr/>
          </p:nvSpPr>
          <p:spPr>
            <a:xfrm>
              <a:off x="2303397" y="1796441"/>
              <a:ext cx="163" cy="434"/>
            </a:xfrm>
            <a:custGeom>
              <a:avLst/>
              <a:gdLst/>
              <a:ahLst/>
              <a:cxnLst/>
              <a:rect l="l" t="t" r="r" b="b"/>
              <a:pathLst>
                <a:path w="12" h="32" extrusionOk="0">
                  <a:moveTo>
                    <a:pt x="11" y="32"/>
                  </a:moveTo>
                  <a:cubicBezTo>
                    <a:pt x="8" y="21"/>
                    <a:pt x="4" y="11"/>
                    <a:pt x="1" y="0"/>
                  </a:cubicBezTo>
                  <a:cubicBezTo>
                    <a:pt x="4" y="11"/>
                    <a:pt x="8" y="21"/>
                    <a:pt x="11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75" name="Google Shape;4175;p71"/>
            <p:cNvSpPr/>
            <p:nvPr/>
          </p:nvSpPr>
          <p:spPr>
            <a:xfrm>
              <a:off x="2307063" y="178973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76" name="Google Shape;4176;p71"/>
            <p:cNvSpPr/>
            <p:nvPr/>
          </p:nvSpPr>
          <p:spPr>
            <a:xfrm>
              <a:off x="2305542" y="178992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77" name="Google Shape;4177;p71"/>
            <p:cNvSpPr/>
            <p:nvPr/>
          </p:nvSpPr>
          <p:spPr>
            <a:xfrm>
              <a:off x="2305827" y="178982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78" name="Google Shape;4178;p71"/>
            <p:cNvSpPr/>
            <p:nvPr/>
          </p:nvSpPr>
          <p:spPr>
            <a:xfrm>
              <a:off x="2304021" y="1798193"/>
              <a:ext cx="339" cy="584"/>
            </a:xfrm>
            <a:custGeom>
              <a:avLst/>
              <a:gdLst/>
              <a:ahLst/>
              <a:cxnLst/>
              <a:rect l="l" t="t" r="r" b="b"/>
              <a:pathLst>
                <a:path w="25" h="43" extrusionOk="0">
                  <a:moveTo>
                    <a:pt x="25" y="43"/>
                  </a:moveTo>
                  <a:cubicBezTo>
                    <a:pt x="18" y="29"/>
                    <a:pt x="7" y="11"/>
                    <a:pt x="0" y="1"/>
                  </a:cubicBezTo>
                  <a:cubicBezTo>
                    <a:pt x="7" y="11"/>
                    <a:pt x="18" y="29"/>
                    <a:pt x="25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79" name="Google Shape;4179;p71"/>
            <p:cNvSpPr/>
            <p:nvPr/>
          </p:nvSpPr>
          <p:spPr>
            <a:xfrm>
              <a:off x="2303546" y="1796916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0"/>
                  </a:moveTo>
                  <a:cubicBezTo>
                    <a:pt x="4" y="14"/>
                    <a:pt x="7" y="25"/>
                    <a:pt x="14" y="39"/>
                  </a:cubicBezTo>
                  <a:cubicBezTo>
                    <a:pt x="11" y="25"/>
                    <a:pt x="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80" name="Google Shape;4180;p71"/>
            <p:cNvSpPr/>
            <p:nvPr/>
          </p:nvSpPr>
          <p:spPr>
            <a:xfrm>
              <a:off x="2304877" y="1799618"/>
              <a:ext cx="530" cy="679"/>
            </a:xfrm>
            <a:custGeom>
              <a:avLst/>
              <a:gdLst/>
              <a:ahLst/>
              <a:cxnLst/>
              <a:rect l="l" t="t" r="r" b="b"/>
              <a:pathLst>
                <a:path w="39" h="50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18"/>
                    <a:pt x="25" y="36"/>
                    <a:pt x="39" y="50"/>
                  </a:cubicBezTo>
                  <a:cubicBezTo>
                    <a:pt x="25" y="32"/>
                    <a:pt x="1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81" name="Google Shape;4181;p71"/>
            <p:cNvSpPr/>
            <p:nvPr/>
          </p:nvSpPr>
          <p:spPr>
            <a:xfrm>
              <a:off x="2305447" y="1800379"/>
              <a:ext cx="625" cy="733"/>
            </a:xfrm>
            <a:custGeom>
              <a:avLst/>
              <a:gdLst/>
              <a:ahLst/>
              <a:cxnLst/>
              <a:rect l="l" t="t" r="r" b="b"/>
              <a:pathLst>
                <a:path w="46" h="54" extrusionOk="0">
                  <a:moveTo>
                    <a:pt x="0" y="1"/>
                  </a:moveTo>
                  <a:cubicBezTo>
                    <a:pt x="14" y="18"/>
                    <a:pt x="28" y="39"/>
                    <a:pt x="46" y="53"/>
                  </a:cubicBezTo>
                  <a:cubicBezTo>
                    <a:pt x="28" y="36"/>
                    <a:pt x="14" y="1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82" name="Google Shape;4182;p71"/>
            <p:cNvSpPr/>
            <p:nvPr/>
          </p:nvSpPr>
          <p:spPr>
            <a:xfrm>
              <a:off x="2304401" y="1798858"/>
              <a:ext cx="434" cy="679"/>
            </a:xfrm>
            <a:custGeom>
              <a:avLst/>
              <a:gdLst/>
              <a:ahLst/>
              <a:cxnLst/>
              <a:rect l="l" t="t" r="r" b="b"/>
              <a:pathLst>
                <a:path w="32" h="50" extrusionOk="0">
                  <a:moveTo>
                    <a:pt x="32" y="50"/>
                  </a:moveTo>
                  <a:cubicBezTo>
                    <a:pt x="21" y="32"/>
                    <a:pt x="11" y="18"/>
                    <a:pt x="0" y="1"/>
                  </a:cubicBezTo>
                  <a:cubicBezTo>
                    <a:pt x="11" y="18"/>
                    <a:pt x="21" y="32"/>
                    <a:pt x="32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83" name="Google Shape;4183;p71"/>
            <p:cNvSpPr/>
            <p:nvPr/>
          </p:nvSpPr>
          <p:spPr>
            <a:xfrm>
              <a:off x="2305637" y="178988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84" name="Google Shape;4184;p71"/>
            <p:cNvSpPr/>
            <p:nvPr/>
          </p:nvSpPr>
          <p:spPr>
            <a:xfrm>
              <a:off x="2306017" y="178978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85" name="Google Shape;4185;p71"/>
            <p:cNvSpPr/>
            <p:nvPr/>
          </p:nvSpPr>
          <p:spPr>
            <a:xfrm>
              <a:off x="2303397" y="1796102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25"/>
                  </a:moveTo>
                  <a:cubicBezTo>
                    <a:pt x="1" y="18"/>
                    <a:pt x="1" y="8"/>
                    <a:pt x="1" y="1"/>
                  </a:cubicBezTo>
                  <a:cubicBezTo>
                    <a:pt x="1" y="8"/>
                    <a:pt x="1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86" name="Google Shape;4186;p71"/>
            <p:cNvSpPr/>
            <p:nvPr/>
          </p:nvSpPr>
          <p:spPr>
            <a:xfrm>
              <a:off x="2303736" y="1797487"/>
              <a:ext cx="299" cy="584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21" y="42"/>
                  </a:moveTo>
                  <a:cubicBezTo>
                    <a:pt x="14" y="28"/>
                    <a:pt x="7" y="14"/>
                    <a:pt x="0" y="0"/>
                  </a:cubicBezTo>
                  <a:cubicBezTo>
                    <a:pt x="7" y="14"/>
                    <a:pt x="14" y="28"/>
                    <a:pt x="21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87" name="Google Shape;4187;p71"/>
            <p:cNvSpPr/>
            <p:nvPr/>
          </p:nvSpPr>
          <p:spPr>
            <a:xfrm>
              <a:off x="2304917" y="1785036"/>
              <a:ext cx="29300" cy="32097"/>
            </a:xfrm>
            <a:custGeom>
              <a:avLst/>
              <a:gdLst/>
              <a:ahLst/>
              <a:cxnLst/>
              <a:rect l="l" t="t" r="r" b="b"/>
              <a:pathLst>
                <a:path w="2158" h="2364" extrusionOk="0">
                  <a:moveTo>
                    <a:pt x="2003" y="0"/>
                  </a:moveTo>
                  <a:cubicBezTo>
                    <a:pt x="1926" y="42"/>
                    <a:pt x="1853" y="77"/>
                    <a:pt x="1783" y="112"/>
                  </a:cubicBezTo>
                  <a:cubicBezTo>
                    <a:pt x="1433" y="287"/>
                    <a:pt x="1387" y="291"/>
                    <a:pt x="1366" y="294"/>
                  </a:cubicBezTo>
                  <a:cubicBezTo>
                    <a:pt x="1289" y="308"/>
                    <a:pt x="1111" y="410"/>
                    <a:pt x="974" y="501"/>
                  </a:cubicBezTo>
                  <a:lnTo>
                    <a:pt x="932" y="525"/>
                  </a:lnTo>
                  <a:lnTo>
                    <a:pt x="876" y="564"/>
                  </a:lnTo>
                  <a:lnTo>
                    <a:pt x="845" y="588"/>
                  </a:lnTo>
                  <a:lnTo>
                    <a:pt x="323" y="315"/>
                  </a:lnTo>
                  <a:lnTo>
                    <a:pt x="319" y="357"/>
                  </a:lnTo>
                  <a:lnTo>
                    <a:pt x="316" y="382"/>
                  </a:lnTo>
                  <a:cubicBezTo>
                    <a:pt x="309" y="417"/>
                    <a:pt x="305" y="445"/>
                    <a:pt x="302" y="469"/>
                  </a:cubicBezTo>
                  <a:lnTo>
                    <a:pt x="298" y="487"/>
                  </a:lnTo>
                  <a:cubicBezTo>
                    <a:pt x="298" y="497"/>
                    <a:pt x="295" y="508"/>
                    <a:pt x="291" y="518"/>
                  </a:cubicBezTo>
                  <a:lnTo>
                    <a:pt x="291" y="522"/>
                  </a:lnTo>
                  <a:lnTo>
                    <a:pt x="288" y="536"/>
                  </a:lnTo>
                  <a:lnTo>
                    <a:pt x="288" y="539"/>
                  </a:lnTo>
                  <a:cubicBezTo>
                    <a:pt x="277" y="627"/>
                    <a:pt x="267" y="714"/>
                    <a:pt x="263" y="798"/>
                  </a:cubicBezTo>
                  <a:lnTo>
                    <a:pt x="263" y="819"/>
                  </a:lnTo>
                  <a:lnTo>
                    <a:pt x="260" y="868"/>
                  </a:lnTo>
                  <a:cubicBezTo>
                    <a:pt x="260" y="882"/>
                    <a:pt x="260" y="896"/>
                    <a:pt x="256" y="910"/>
                  </a:cubicBezTo>
                  <a:lnTo>
                    <a:pt x="256" y="942"/>
                  </a:lnTo>
                  <a:cubicBezTo>
                    <a:pt x="256" y="966"/>
                    <a:pt x="253" y="987"/>
                    <a:pt x="249" y="1012"/>
                  </a:cubicBezTo>
                  <a:cubicBezTo>
                    <a:pt x="249" y="1026"/>
                    <a:pt x="246" y="1040"/>
                    <a:pt x="246" y="1057"/>
                  </a:cubicBezTo>
                  <a:cubicBezTo>
                    <a:pt x="246" y="1071"/>
                    <a:pt x="242" y="1085"/>
                    <a:pt x="242" y="1099"/>
                  </a:cubicBezTo>
                  <a:cubicBezTo>
                    <a:pt x="239" y="1113"/>
                    <a:pt x="239" y="1131"/>
                    <a:pt x="235" y="1145"/>
                  </a:cubicBezTo>
                  <a:lnTo>
                    <a:pt x="232" y="1176"/>
                  </a:lnTo>
                  <a:lnTo>
                    <a:pt x="214" y="1306"/>
                  </a:lnTo>
                  <a:lnTo>
                    <a:pt x="211" y="1302"/>
                  </a:lnTo>
                  <a:lnTo>
                    <a:pt x="211" y="1309"/>
                  </a:lnTo>
                  <a:lnTo>
                    <a:pt x="207" y="1330"/>
                  </a:lnTo>
                  <a:lnTo>
                    <a:pt x="204" y="1348"/>
                  </a:lnTo>
                  <a:cubicBezTo>
                    <a:pt x="204" y="1355"/>
                    <a:pt x="200" y="1362"/>
                    <a:pt x="197" y="1369"/>
                  </a:cubicBezTo>
                  <a:lnTo>
                    <a:pt x="193" y="1376"/>
                  </a:lnTo>
                  <a:cubicBezTo>
                    <a:pt x="193" y="1386"/>
                    <a:pt x="190" y="1393"/>
                    <a:pt x="186" y="1400"/>
                  </a:cubicBezTo>
                  <a:lnTo>
                    <a:pt x="186" y="1404"/>
                  </a:lnTo>
                  <a:cubicBezTo>
                    <a:pt x="183" y="1411"/>
                    <a:pt x="183" y="1418"/>
                    <a:pt x="179" y="1428"/>
                  </a:cubicBezTo>
                  <a:cubicBezTo>
                    <a:pt x="172" y="1442"/>
                    <a:pt x="165" y="1456"/>
                    <a:pt x="155" y="1470"/>
                  </a:cubicBezTo>
                  <a:cubicBezTo>
                    <a:pt x="151" y="1474"/>
                    <a:pt x="151" y="1477"/>
                    <a:pt x="148" y="1481"/>
                  </a:cubicBezTo>
                  <a:cubicBezTo>
                    <a:pt x="148" y="1484"/>
                    <a:pt x="144" y="1491"/>
                    <a:pt x="141" y="1495"/>
                  </a:cubicBezTo>
                  <a:lnTo>
                    <a:pt x="141" y="1502"/>
                  </a:lnTo>
                  <a:lnTo>
                    <a:pt x="134" y="1516"/>
                  </a:lnTo>
                  <a:lnTo>
                    <a:pt x="134" y="1523"/>
                  </a:lnTo>
                  <a:lnTo>
                    <a:pt x="127" y="1544"/>
                  </a:lnTo>
                  <a:lnTo>
                    <a:pt x="127" y="1551"/>
                  </a:lnTo>
                  <a:lnTo>
                    <a:pt x="120" y="1572"/>
                  </a:lnTo>
                  <a:lnTo>
                    <a:pt x="116" y="1582"/>
                  </a:lnTo>
                  <a:lnTo>
                    <a:pt x="109" y="1607"/>
                  </a:lnTo>
                  <a:lnTo>
                    <a:pt x="106" y="1621"/>
                  </a:lnTo>
                  <a:lnTo>
                    <a:pt x="99" y="1646"/>
                  </a:lnTo>
                  <a:lnTo>
                    <a:pt x="95" y="1663"/>
                  </a:lnTo>
                  <a:lnTo>
                    <a:pt x="88" y="1691"/>
                  </a:lnTo>
                  <a:lnTo>
                    <a:pt x="85" y="1709"/>
                  </a:lnTo>
                  <a:lnTo>
                    <a:pt x="78" y="1740"/>
                  </a:lnTo>
                  <a:lnTo>
                    <a:pt x="74" y="1761"/>
                  </a:lnTo>
                  <a:lnTo>
                    <a:pt x="67" y="1793"/>
                  </a:lnTo>
                  <a:lnTo>
                    <a:pt x="64" y="1817"/>
                  </a:lnTo>
                  <a:lnTo>
                    <a:pt x="57" y="1852"/>
                  </a:lnTo>
                  <a:lnTo>
                    <a:pt x="53" y="1877"/>
                  </a:lnTo>
                  <a:lnTo>
                    <a:pt x="46" y="1915"/>
                  </a:lnTo>
                  <a:lnTo>
                    <a:pt x="43" y="1940"/>
                  </a:lnTo>
                  <a:lnTo>
                    <a:pt x="36" y="1982"/>
                  </a:lnTo>
                  <a:lnTo>
                    <a:pt x="29" y="2013"/>
                  </a:lnTo>
                  <a:lnTo>
                    <a:pt x="22" y="2055"/>
                  </a:lnTo>
                  <a:lnTo>
                    <a:pt x="18" y="2087"/>
                  </a:lnTo>
                  <a:lnTo>
                    <a:pt x="11" y="2132"/>
                  </a:lnTo>
                  <a:lnTo>
                    <a:pt x="4" y="2167"/>
                  </a:lnTo>
                  <a:lnTo>
                    <a:pt x="1" y="2188"/>
                  </a:lnTo>
                  <a:lnTo>
                    <a:pt x="50" y="2213"/>
                  </a:lnTo>
                  <a:lnTo>
                    <a:pt x="57" y="2216"/>
                  </a:lnTo>
                  <a:lnTo>
                    <a:pt x="88" y="2234"/>
                  </a:lnTo>
                  <a:lnTo>
                    <a:pt x="120" y="2248"/>
                  </a:lnTo>
                  <a:lnTo>
                    <a:pt x="123" y="2251"/>
                  </a:lnTo>
                  <a:cubicBezTo>
                    <a:pt x="204" y="2293"/>
                    <a:pt x="284" y="2328"/>
                    <a:pt x="368" y="2356"/>
                  </a:cubicBezTo>
                  <a:lnTo>
                    <a:pt x="375" y="2356"/>
                  </a:lnTo>
                  <a:lnTo>
                    <a:pt x="386" y="2360"/>
                  </a:lnTo>
                  <a:lnTo>
                    <a:pt x="393" y="2360"/>
                  </a:lnTo>
                  <a:lnTo>
                    <a:pt x="407" y="2363"/>
                  </a:lnTo>
                  <a:lnTo>
                    <a:pt x="438" y="2363"/>
                  </a:lnTo>
                  <a:cubicBezTo>
                    <a:pt x="515" y="2360"/>
                    <a:pt x="592" y="2332"/>
                    <a:pt x="652" y="2283"/>
                  </a:cubicBezTo>
                  <a:cubicBezTo>
                    <a:pt x="663" y="2276"/>
                    <a:pt x="677" y="2265"/>
                    <a:pt x="687" y="2255"/>
                  </a:cubicBezTo>
                  <a:cubicBezTo>
                    <a:pt x="754" y="2195"/>
                    <a:pt x="785" y="2136"/>
                    <a:pt x="785" y="2104"/>
                  </a:cubicBezTo>
                  <a:cubicBezTo>
                    <a:pt x="785" y="1887"/>
                    <a:pt x="1083" y="1887"/>
                    <a:pt x="1195" y="1887"/>
                  </a:cubicBezTo>
                  <a:cubicBezTo>
                    <a:pt x="1261" y="1887"/>
                    <a:pt x="1293" y="1845"/>
                    <a:pt x="1345" y="1775"/>
                  </a:cubicBezTo>
                  <a:cubicBezTo>
                    <a:pt x="1377" y="1723"/>
                    <a:pt x="1422" y="1677"/>
                    <a:pt x="1475" y="1642"/>
                  </a:cubicBezTo>
                  <a:cubicBezTo>
                    <a:pt x="1450" y="1558"/>
                    <a:pt x="1195" y="1316"/>
                    <a:pt x="1086" y="1281"/>
                  </a:cubicBezTo>
                  <a:cubicBezTo>
                    <a:pt x="1034" y="1264"/>
                    <a:pt x="999" y="1211"/>
                    <a:pt x="1009" y="1155"/>
                  </a:cubicBezTo>
                  <a:cubicBezTo>
                    <a:pt x="1027" y="1026"/>
                    <a:pt x="1279" y="826"/>
                    <a:pt x="1646" y="805"/>
                  </a:cubicBezTo>
                  <a:cubicBezTo>
                    <a:pt x="1870" y="795"/>
                    <a:pt x="1930" y="749"/>
                    <a:pt x="1982" y="707"/>
                  </a:cubicBezTo>
                  <a:lnTo>
                    <a:pt x="2000" y="697"/>
                  </a:lnTo>
                  <a:lnTo>
                    <a:pt x="2007" y="693"/>
                  </a:lnTo>
                  <a:lnTo>
                    <a:pt x="2017" y="683"/>
                  </a:lnTo>
                  <a:lnTo>
                    <a:pt x="2028" y="679"/>
                  </a:lnTo>
                  <a:lnTo>
                    <a:pt x="2038" y="672"/>
                  </a:lnTo>
                  <a:lnTo>
                    <a:pt x="2049" y="665"/>
                  </a:lnTo>
                  <a:lnTo>
                    <a:pt x="2063" y="658"/>
                  </a:lnTo>
                  <a:lnTo>
                    <a:pt x="2070" y="655"/>
                  </a:lnTo>
                  <a:lnTo>
                    <a:pt x="2087" y="648"/>
                  </a:lnTo>
                  <a:lnTo>
                    <a:pt x="2098" y="648"/>
                  </a:lnTo>
                  <a:cubicBezTo>
                    <a:pt x="2105" y="644"/>
                    <a:pt x="2115" y="641"/>
                    <a:pt x="2126" y="641"/>
                  </a:cubicBezTo>
                  <a:lnTo>
                    <a:pt x="2133" y="641"/>
                  </a:lnTo>
                  <a:lnTo>
                    <a:pt x="2157" y="637"/>
                  </a:lnTo>
                  <a:lnTo>
                    <a:pt x="2133" y="620"/>
                  </a:lnTo>
                  <a:lnTo>
                    <a:pt x="2129" y="606"/>
                  </a:lnTo>
                  <a:lnTo>
                    <a:pt x="2119" y="564"/>
                  </a:lnTo>
                  <a:lnTo>
                    <a:pt x="2115" y="536"/>
                  </a:lnTo>
                  <a:lnTo>
                    <a:pt x="2108" y="511"/>
                  </a:lnTo>
                  <a:lnTo>
                    <a:pt x="2098" y="466"/>
                  </a:lnTo>
                  <a:lnTo>
                    <a:pt x="2094" y="448"/>
                  </a:lnTo>
                  <a:lnTo>
                    <a:pt x="2080" y="396"/>
                  </a:lnTo>
                  <a:lnTo>
                    <a:pt x="2080" y="389"/>
                  </a:lnTo>
                  <a:lnTo>
                    <a:pt x="2070" y="340"/>
                  </a:lnTo>
                  <a:lnTo>
                    <a:pt x="2070" y="333"/>
                  </a:lnTo>
                  <a:lnTo>
                    <a:pt x="2056" y="284"/>
                  </a:lnTo>
                  <a:lnTo>
                    <a:pt x="2056" y="277"/>
                  </a:lnTo>
                  <a:lnTo>
                    <a:pt x="2045" y="235"/>
                  </a:lnTo>
                  <a:lnTo>
                    <a:pt x="2045" y="228"/>
                  </a:lnTo>
                  <a:cubicBezTo>
                    <a:pt x="2042" y="214"/>
                    <a:pt x="2038" y="200"/>
                    <a:pt x="2035" y="189"/>
                  </a:cubicBezTo>
                  <a:cubicBezTo>
                    <a:pt x="2031" y="175"/>
                    <a:pt x="2028" y="165"/>
                    <a:pt x="2024" y="154"/>
                  </a:cubicBezTo>
                  <a:lnTo>
                    <a:pt x="2024" y="144"/>
                  </a:lnTo>
                  <a:cubicBezTo>
                    <a:pt x="2021" y="133"/>
                    <a:pt x="2017" y="123"/>
                    <a:pt x="2017" y="109"/>
                  </a:cubicBezTo>
                  <a:lnTo>
                    <a:pt x="2017" y="105"/>
                  </a:lnTo>
                  <a:cubicBezTo>
                    <a:pt x="2014" y="91"/>
                    <a:pt x="2010" y="77"/>
                    <a:pt x="2010" y="60"/>
                  </a:cubicBezTo>
                  <a:lnTo>
                    <a:pt x="2010" y="49"/>
                  </a:lnTo>
                  <a:cubicBezTo>
                    <a:pt x="2007" y="39"/>
                    <a:pt x="2003" y="21"/>
                    <a:pt x="2003" y="7"/>
                  </a:cubicBezTo>
                  <a:lnTo>
                    <a:pt x="200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88" name="Google Shape;4188;p71"/>
            <p:cNvSpPr/>
            <p:nvPr/>
          </p:nvSpPr>
          <p:spPr>
            <a:xfrm>
              <a:off x="2328977" y="1785036"/>
              <a:ext cx="3001" cy="1534"/>
            </a:xfrm>
            <a:custGeom>
              <a:avLst/>
              <a:gdLst/>
              <a:ahLst/>
              <a:cxnLst/>
              <a:rect l="l" t="t" r="r" b="b"/>
              <a:pathLst>
                <a:path w="221" h="113" extrusionOk="0">
                  <a:moveTo>
                    <a:pt x="221" y="0"/>
                  </a:moveTo>
                  <a:cubicBezTo>
                    <a:pt x="211" y="5"/>
                    <a:pt x="202" y="11"/>
                    <a:pt x="192" y="16"/>
                  </a:cubicBezTo>
                  <a:lnTo>
                    <a:pt x="192" y="16"/>
                  </a:lnTo>
                  <a:cubicBezTo>
                    <a:pt x="202" y="10"/>
                    <a:pt x="211" y="5"/>
                    <a:pt x="221" y="0"/>
                  </a:cubicBezTo>
                  <a:close/>
                  <a:moveTo>
                    <a:pt x="192" y="16"/>
                  </a:moveTo>
                  <a:lnTo>
                    <a:pt x="192" y="16"/>
                  </a:lnTo>
                  <a:cubicBezTo>
                    <a:pt x="126" y="51"/>
                    <a:pt x="62" y="81"/>
                    <a:pt x="0" y="112"/>
                  </a:cubicBezTo>
                  <a:cubicBezTo>
                    <a:pt x="59" y="84"/>
                    <a:pt x="121" y="54"/>
                    <a:pt x="192" y="1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89" name="Google Shape;4189;p71"/>
            <p:cNvSpPr/>
            <p:nvPr/>
          </p:nvSpPr>
          <p:spPr>
            <a:xfrm>
              <a:off x="2317422" y="1791784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1" y="28"/>
                  </a:moveTo>
                  <a:lnTo>
                    <a:pt x="4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90" name="Google Shape;4190;p71"/>
            <p:cNvSpPr/>
            <p:nvPr/>
          </p:nvSpPr>
          <p:spPr>
            <a:xfrm>
              <a:off x="2308773" y="179206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91" name="Google Shape;4191;p71"/>
            <p:cNvSpPr/>
            <p:nvPr/>
          </p:nvSpPr>
          <p:spPr>
            <a:xfrm>
              <a:off x="2308013" y="1799293"/>
              <a:ext cx="54" cy="625"/>
            </a:xfrm>
            <a:custGeom>
              <a:avLst/>
              <a:gdLst/>
              <a:ahLst/>
              <a:cxnLst/>
              <a:rect l="l" t="t" r="r" b="b"/>
              <a:pathLst>
                <a:path w="4" h="46" extrusionOk="0">
                  <a:moveTo>
                    <a:pt x="4" y="0"/>
                  </a:moveTo>
                  <a:cubicBezTo>
                    <a:pt x="4" y="18"/>
                    <a:pt x="4" y="32"/>
                    <a:pt x="0" y="46"/>
                  </a:cubicBezTo>
                  <a:cubicBezTo>
                    <a:pt x="4" y="32"/>
                    <a:pt x="4" y="18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92" name="Google Shape;4192;p71"/>
            <p:cNvSpPr/>
            <p:nvPr/>
          </p:nvSpPr>
          <p:spPr>
            <a:xfrm>
              <a:off x="2309058" y="1789829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4" y="1"/>
                  </a:moveTo>
                  <a:lnTo>
                    <a:pt x="4" y="1"/>
                  </a:lnTo>
                  <a:lnTo>
                    <a:pt x="0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93" name="Google Shape;4193;p71"/>
            <p:cNvSpPr/>
            <p:nvPr/>
          </p:nvSpPr>
          <p:spPr>
            <a:xfrm>
              <a:off x="2308339" y="1792300"/>
              <a:ext cx="353" cy="3815"/>
            </a:xfrm>
            <a:custGeom>
              <a:avLst/>
              <a:gdLst/>
              <a:ahLst/>
              <a:cxnLst/>
              <a:rect l="l" t="t" r="r" b="b"/>
              <a:pathLst>
                <a:path w="26" h="281" extrusionOk="0">
                  <a:moveTo>
                    <a:pt x="1" y="263"/>
                  </a:moveTo>
                  <a:lnTo>
                    <a:pt x="1" y="281"/>
                  </a:lnTo>
                  <a:lnTo>
                    <a:pt x="1" y="263"/>
                  </a:lnTo>
                  <a:cubicBezTo>
                    <a:pt x="4" y="176"/>
                    <a:pt x="15" y="88"/>
                    <a:pt x="25" y="4"/>
                  </a:cubicBezTo>
                  <a:lnTo>
                    <a:pt x="25" y="1"/>
                  </a:lnTo>
                  <a:lnTo>
                    <a:pt x="25" y="4"/>
                  </a:lnTo>
                  <a:cubicBezTo>
                    <a:pt x="15" y="88"/>
                    <a:pt x="4" y="176"/>
                    <a:pt x="1" y="26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94" name="Google Shape;4194;p71"/>
            <p:cNvSpPr/>
            <p:nvPr/>
          </p:nvSpPr>
          <p:spPr>
            <a:xfrm>
              <a:off x="2307633" y="1800949"/>
              <a:ext cx="299" cy="1819"/>
            </a:xfrm>
            <a:custGeom>
              <a:avLst/>
              <a:gdLst/>
              <a:ahLst/>
              <a:cxnLst/>
              <a:rect l="l" t="t" r="r" b="b"/>
              <a:pathLst>
                <a:path w="22" h="134" extrusionOk="0">
                  <a:moveTo>
                    <a:pt x="21" y="1"/>
                  </a:moveTo>
                  <a:lnTo>
                    <a:pt x="19" y="20"/>
                  </a:lnTo>
                  <a:lnTo>
                    <a:pt x="19" y="20"/>
                  </a:lnTo>
                  <a:cubicBezTo>
                    <a:pt x="21" y="13"/>
                    <a:pt x="21" y="7"/>
                    <a:pt x="21" y="1"/>
                  </a:cubicBezTo>
                  <a:close/>
                  <a:moveTo>
                    <a:pt x="19" y="20"/>
                  </a:moveTo>
                  <a:lnTo>
                    <a:pt x="19" y="20"/>
                  </a:lnTo>
                  <a:cubicBezTo>
                    <a:pt x="19" y="20"/>
                    <a:pt x="18" y="21"/>
                    <a:pt x="18" y="22"/>
                  </a:cubicBezTo>
                  <a:cubicBezTo>
                    <a:pt x="14" y="29"/>
                    <a:pt x="14" y="39"/>
                    <a:pt x="14" y="50"/>
                  </a:cubicBezTo>
                  <a:lnTo>
                    <a:pt x="11" y="67"/>
                  </a:lnTo>
                  <a:cubicBezTo>
                    <a:pt x="11" y="78"/>
                    <a:pt x="7" y="88"/>
                    <a:pt x="4" y="99"/>
                  </a:cubicBezTo>
                  <a:lnTo>
                    <a:pt x="0" y="116"/>
                  </a:lnTo>
                  <a:lnTo>
                    <a:pt x="0" y="130"/>
                  </a:lnTo>
                  <a:lnTo>
                    <a:pt x="4" y="134"/>
                  </a:lnTo>
                  <a:lnTo>
                    <a:pt x="19" y="2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95" name="Google Shape;4195;p71"/>
            <p:cNvSpPr/>
            <p:nvPr/>
          </p:nvSpPr>
          <p:spPr>
            <a:xfrm>
              <a:off x="2308244" y="1796767"/>
              <a:ext cx="68" cy="638"/>
            </a:xfrm>
            <a:custGeom>
              <a:avLst/>
              <a:gdLst/>
              <a:ahLst/>
              <a:cxnLst/>
              <a:rect l="l" t="t" r="r" b="b"/>
              <a:pathLst>
                <a:path w="5" h="47" extrusionOk="0">
                  <a:moveTo>
                    <a:pt x="4" y="1"/>
                  </a:moveTo>
                  <a:lnTo>
                    <a:pt x="3" y="20"/>
                  </a:lnTo>
                  <a:lnTo>
                    <a:pt x="3" y="20"/>
                  </a:lnTo>
                  <a:cubicBezTo>
                    <a:pt x="4" y="13"/>
                    <a:pt x="4" y="7"/>
                    <a:pt x="4" y="1"/>
                  </a:cubicBezTo>
                  <a:close/>
                  <a:moveTo>
                    <a:pt x="3" y="20"/>
                  </a:moveTo>
                  <a:cubicBezTo>
                    <a:pt x="2" y="28"/>
                    <a:pt x="1" y="37"/>
                    <a:pt x="1" y="46"/>
                  </a:cubicBezTo>
                  <a:lnTo>
                    <a:pt x="3" y="2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96" name="Google Shape;4196;p71"/>
            <p:cNvSpPr/>
            <p:nvPr/>
          </p:nvSpPr>
          <p:spPr>
            <a:xfrm>
              <a:off x="2308108" y="1797772"/>
              <a:ext cx="109" cy="1005"/>
            </a:xfrm>
            <a:custGeom>
              <a:avLst/>
              <a:gdLst/>
              <a:ahLst/>
              <a:cxnLst/>
              <a:rect l="l" t="t" r="r" b="b"/>
              <a:pathLst>
                <a:path w="8" h="74" extrusionOk="0">
                  <a:moveTo>
                    <a:pt x="7" y="0"/>
                  </a:moveTo>
                  <a:cubicBezTo>
                    <a:pt x="7" y="25"/>
                    <a:pt x="4" y="49"/>
                    <a:pt x="0" y="74"/>
                  </a:cubicBezTo>
                  <a:cubicBezTo>
                    <a:pt x="4" y="49"/>
                    <a:pt x="7" y="25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97" name="Google Shape;4197;p71"/>
            <p:cNvSpPr/>
            <p:nvPr/>
          </p:nvSpPr>
          <p:spPr>
            <a:xfrm>
              <a:off x="2306397" y="1805701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98" name="Google Shape;4198;p71"/>
            <p:cNvSpPr/>
            <p:nvPr/>
          </p:nvSpPr>
          <p:spPr>
            <a:xfrm>
              <a:off x="2307918" y="1800528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4" y="0"/>
                  </a:moveTo>
                  <a:lnTo>
                    <a:pt x="0" y="18"/>
                  </a:lnTo>
                  <a:lnTo>
                    <a:pt x="0" y="32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99" name="Google Shape;4199;p71"/>
            <p:cNvSpPr/>
            <p:nvPr/>
          </p:nvSpPr>
          <p:spPr>
            <a:xfrm>
              <a:off x="2307388" y="1803284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0"/>
                  </a:moveTo>
                  <a:lnTo>
                    <a:pt x="8" y="0"/>
                  </a:lnTo>
                  <a:cubicBezTo>
                    <a:pt x="4" y="7"/>
                    <a:pt x="1" y="14"/>
                    <a:pt x="1" y="21"/>
                  </a:cubicBezTo>
                  <a:cubicBezTo>
                    <a:pt x="4" y="14"/>
                    <a:pt x="4" y="7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00" name="Google Shape;4200;p71"/>
            <p:cNvSpPr/>
            <p:nvPr/>
          </p:nvSpPr>
          <p:spPr>
            <a:xfrm>
              <a:off x="2306587" y="180513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5"/>
                  </a:moveTo>
                  <a:cubicBezTo>
                    <a:pt x="4" y="8"/>
                    <a:pt x="7" y="4"/>
                    <a:pt x="7" y="1"/>
                  </a:cubicBezTo>
                  <a:cubicBezTo>
                    <a:pt x="7" y="4"/>
                    <a:pt x="4" y="8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01" name="Google Shape;4201;p71"/>
            <p:cNvSpPr/>
            <p:nvPr/>
          </p:nvSpPr>
          <p:spPr>
            <a:xfrm>
              <a:off x="2308868" y="1791404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02" name="Google Shape;4202;p71"/>
            <p:cNvSpPr/>
            <p:nvPr/>
          </p:nvSpPr>
          <p:spPr>
            <a:xfrm>
              <a:off x="2307538" y="1802809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1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03" name="Google Shape;4203;p71"/>
            <p:cNvSpPr/>
            <p:nvPr/>
          </p:nvSpPr>
          <p:spPr>
            <a:xfrm>
              <a:off x="2307253" y="1803705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7" y="1"/>
                  </a:moveTo>
                  <a:cubicBezTo>
                    <a:pt x="4" y="8"/>
                    <a:pt x="4" y="15"/>
                    <a:pt x="0" y="25"/>
                  </a:cubicBezTo>
                  <a:cubicBezTo>
                    <a:pt x="4" y="18"/>
                    <a:pt x="7" y="8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04" name="Google Shape;4204;p71"/>
            <p:cNvSpPr/>
            <p:nvPr/>
          </p:nvSpPr>
          <p:spPr>
            <a:xfrm>
              <a:off x="2307103" y="1804045"/>
              <a:ext cx="163" cy="339"/>
            </a:xfrm>
            <a:custGeom>
              <a:avLst/>
              <a:gdLst/>
              <a:ahLst/>
              <a:cxnLst/>
              <a:rect l="l" t="t" r="r" b="b"/>
              <a:pathLst>
                <a:path w="12" h="25" extrusionOk="0">
                  <a:moveTo>
                    <a:pt x="1" y="25"/>
                  </a:moveTo>
                  <a:cubicBezTo>
                    <a:pt x="4" y="18"/>
                    <a:pt x="8" y="11"/>
                    <a:pt x="11" y="0"/>
                  </a:cubicBezTo>
                  <a:cubicBezTo>
                    <a:pt x="8" y="11"/>
                    <a:pt x="4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05" name="Google Shape;4205;p71"/>
            <p:cNvSpPr/>
            <p:nvPr/>
          </p:nvSpPr>
          <p:spPr>
            <a:xfrm>
              <a:off x="2306248" y="1806041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06" name="Google Shape;4206;p71"/>
            <p:cNvSpPr/>
            <p:nvPr/>
          </p:nvSpPr>
          <p:spPr>
            <a:xfrm>
              <a:off x="2306492" y="180537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07" name="Google Shape;4207;p71"/>
            <p:cNvSpPr/>
            <p:nvPr/>
          </p:nvSpPr>
          <p:spPr>
            <a:xfrm>
              <a:off x="2305393" y="1809652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1" y="36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08" name="Google Shape;4208;p71"/>
            <p:cNvSpPr/>
            <p:nvPr/>
          </p:nvSpPr>
          <p:spPr>
            <a:xfrm>
              <a:off x="2304687" y="1814404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2"/>
                  </a:moveTo>
                  <a:lnTo>
                    <a:pt x="0" y="22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09" name="Google Shape;4209;p71"/>
            <p:cNvSpPr/>
            <p:nvPr/>
          </p:nvSpPr>
          <p:spPr>
            <a:xfrm>
              <a:off x="2304917" y="1812313"/>
              <a:ext cx="109" cy="584"/>
            </a:xfrm>
            <a:custGeom>
              <a:avLst/>
              <a:gdLst/>
              <a:ahLst/>
              <a:cxnLst/>
              <a:rect l="l" t="t" r="r" b="b"/>
              <a:pathLst>
                <a:path w="8" h="43" extrusionOk="0">
                  <a:moveTo>
                    <a:pt x="1" y="43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10" name="Google Shape;4210;p71"/>
            <p:cNvSpPr/>
            <p:nvPr/>
          </p:nvSpPr>
          <p:spPr>
            <a:xfrm>
              <a:off x="2305868" y="1807561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1" y="29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11" name="Google Shape;4211;p71"/>
            <p:cNvSpPr/>
            <p:nvPr/>
          </p:nvSpPr>
          <p:spPr>
            <a:xfrm>
              <a:off x="2305732" y="1808186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0" y="32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12" name="Google Shape;4212;p71"/>
            <p:cNvSpPr/>
            <p:nvPr/>
          </p:nvSpPr>
          <p:spPr>
            <a:xfrm>
              <a:off x="2305107" y="1811363"/>
              <a:ext cx="109" cy="584"/>
            </a:xfrm>
            <a:custGeom>
              <a:avLst/>
              <a:gdLst/>
              <a:ahLst/>
              <a:cxnLst/>
              <a:rect l="l" t="t" r="r" b="b"/>
              <a:pathLst>
                <a:path w="8" h="43" extrusionOk="0">
                  <a:moveTo>
                    <a:pt x="1" y="43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13" name="Google Shape;4213;p71"/>
            <p:cNvSpPr/>
            <p:nvPr/>
          </p:nvSpPr>
          <p:spPr>
            <a:xfrm>
              <a:off x="2304782" y="1813359"/>
              <a:ext cx="109" cy="638"/>
            </a:xfrm>
            <a:custGeom>
              <a:avLst/>
              <a:gdLst/>
              <a:ahLst/>
              <a:cxnLst/>
              <a:rect l="l" t="t" r="r" b="b"/>
              <a:pathLst>
                <a:path w="8" h="47" extrusionOk="0">
                  <a:moveTo>
                    <a:pt x="0" y="46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14" name="Google Shape;4214;p71"/>
            <p:cNvSpPr/>
            <p:nvPr/>
          </p:nvSpPr>
          <p:spPr>
            <a:xfrm>
              <a:off x="2305257" y="1810467"/>
              <a:ext cx="109" cy="530"/>
            </a:xfrm>
            <a:custGeom>
              <a:avLst/>
              <a:gdLst/>
              <a:ahLst/>
              <a:cxnLst/>
              <a:rect l="l" t="t" r="r" b="b"/>
              <a:pathLst>
                <a:path w="8" h="39" extrusionOk="0">
                  <a:moveTo>
                    <a:pt x="0" y="39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15" name="Google Shape;4215;p71"/>
            <p:cNvSpPr/>
            <p:nvPr/>
          </p:nvSpPr>
          <p:spPr>
            <a:xfrm>
              <a:off x="2305542" y="1808892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0" y="36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16" name="Google Shape;4216;p71"/>
            <p:cNvSpPr/>
            <p:nvPr/>
          </p:nvSpPr>
          <p:spPr>
            <a:xfrm>
              <a:off x="2306112" y="1806516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25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17" name="Google Shape;4217;p71"/>
            <p:cNvSpPr/>
            <p:nvPr/>
          </p:nvSpPr>
          <p:spPr>
            <a:xfrm>
              <a:off x="2306017" y="1806991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0" y="29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18" name="Google Shape;4218;p71"/>
            <p:cNvSpPr/>
            <p:nvPr/>
          </p:nvSpPr>
          <p:spPr>
            <a:xfrm>
              <a:off x="2306682" y="1804370"/>
              <a:ext cx="434" cy="774"/>
            </a:xfrm>
            <a:custGeom>
              <a:avLst/>
              <a:gdLst/>
              <a:ahLst/>
              <a:cxnLst/>
              <a:rect l="l" t="t" r="r" b="b"/>
              <a:pathLst>
                <a:path w="32" h="57" extrusionOk="0">
                  <a:moveTo>
                    <a:pt x="32" y="1"/>
                  </a:moveTo>
                  <a:cubicBezTo>
                    <a:pt x="25" y="18"/>
                    <a:pt x="18" y="32"/>
                    <a:pt x="7" y="46"/>
                  </a:cubicBezTo>
                  <a:cubicBezTo>
                    <a:pt x="7" y="50"/>
                    <a:pt x="4" y="53"/>
                    <a:pt x="0" y="57"/>
                  </a:cubicBezTo>
                  <a:cubicBezTo>
                    <a:pt x="4" y="53"/>
                    <a:pt x="7" y="50"/>
                    <a:pt x="7" y="46"/>
                  </a:cubicBezTo>
                  <a:cubicBezTo>
                    <a:pt x="18" y="32"/>
                    <a:pt x="25" y="18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19" name="Google Shape;4219;p71"/>
            <p:cNvSpPr/>
            <p:nvPr/>
          </p:nvSpPr>
          <p:spPr>
            <a:xfrm>
              <a:off x="2307633" y="1802280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20" name="Google Shape;4220;p71"/>
            <p:cNvSpPr/>
            <p:nvPr/>
          </p:nvSpPr>
          <p:spPr>
            <a:xfrm>
              <a:off x="2307769" y="1801614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21" name="Google Shape;4221;p71"/>
            <p:cNvSpPr/>
            <p:nvPr/>
          </p:nvSpPr>
          <p:spPr>
            <a:xfrm>
              <a:off x="2307823" y="1800759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7" y="1"/>
                  </a:moveTo>
                  <a:lnTo>
                    <a:pt x="4" y="15"/>
                  </a:lnTo>
                  <a:cubicBezTo>
                    <a:pt x="0" y="22"/>
                    <a:pt x="0" y="25"/>
                    <a:pt x="0" y="32"/>
                  </a:cubicBezTo>
                  <a:cubicBezTo>
                    <a:pt x="4" y="22"/>
                    <a:pt x="7" y="11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22" name="Google Shape;4222;p71"/>
            <p:cNvSpPr/>
            <p:nvPr/>
          </p:nvSpPr>
          <p:spPr>
            <a:xfrm>
              <a:off x="2564356" y="1700353"/>
              <a:ext cx="79157" cy="32179"/>
            </a:xfrm>
            <a:custGeom>
              <a:avLst/>
              <a:gdLst/>
              <a:ahLst/>
              <a:cxnLst/>
              <a:rect l="l" t="t" r="r" b="b"/>
              <a:pathLst>
                <a:path w="5830" h="2370" extrusionOk="0">
                  <a:moveTo>
                    <a:pt x="2643" y="1"/>
                  </a:moveTo>
                  <a:cubicBezTo>
                    <a:pt x="2561" y="1"/>
                    <a:pt x="2452" y="20"/>
                    <a:pt x="2371" y="65"/>
                  </a:cubicBezTo>
                  <a:cubicBezTo>
                    <a:pt x="2318" y="90"/>
                    <a:pt x="2283" y="135"/>
                    <a:pt x="2276" y="191"/>
                  </a:cubicBezTo>
                  <a:cubicBezTo>
                    <a:pt x="2265" y="293"/>
                    <a:pt x="2230" y="366"/>
                    <a:pt x="2160" y="405"/>
                  </a:cubicBezTo>
                  <a:cubicBezTo>
                    <a:pt x="2127" y="424"/>
                    <a:pt x="2088" y="434"/>
                    <a:pt x="2041" y="434"/>
                  </a:cubicBezTo>
                  <a:cubicBezTo>
                    <a:pt x="1953" y="434"/>
                    <a:pt x="1840" y="398"/>
                    <a:pt x="1695" y="324"/>
                  </a:cubicBezTo>
                  <a:cubicBezTo>
                    <a:pt x="1557" y="256"/>
                    <a:pt x="1390" y="224"/>
                    <a:pt x="1258" y="224"/>
                  </a:cubicBezTo>
                  <a:cubicBezTo>
                    <a:pt x="1180" y="224"/>
                    <a:pt x="1114" y="235"/>
                    <a:pt x="1075" y="258"/>
                  </a:cubicBezTo>
                  <a:cubicBezTo>
                    <a:pt x="1058" y="268"/>
                    <a:pt x="1047" y="279"/>
                    <a:pt x="1044" y="289"/>
                  </a:cubicBezTo>
                  <a:cubicBezTo>
                    <a:pt x="1023" y="492"/>
                    <a:pt x="781" y="664"/>
                    <a:pt x="669" y="713"/>
                  </a:cubicBezTo>
                  <a:lnTo>
                    <a:pt x="669" y="716"/>
                  </a:lnTo>
                  <a:lnTo>
                    <a:pt x="666" y="720"/>
                  </a:lnTo>
                  <a:lnTo>
                    <a:pt x="662" y="727"/>
                  </a:lnTo>
                  <a:lnTo>
                    <a:pt x="662" y="730"/>
                  </a:lnTo>
                  <a:lnTo>
                    <a:pt x="659" y="734"/>
                  </a:lnTo>
                  <a:lnTo>
                    <a:pt x="659" y="737"/>
                  </a:lnTo>
                  <a:lnTo>
                    <a:pt x="652" y="744"/>
                  </a:lnTo>
                  <a:lnTo>
                    <a:pt x="652" y="748"/>
                  </a:lnTo>
                  <a:lnTo>
                    <a:pt x="645" y="758"/>
                  </a:lnTo>
                  <a:lnTo>
                    <a:pt x="645" y="762"/>
                  </a:lnTo>
                  <a:lnTo>
                    <a:pt x="638" y="772"/>
                  </a:lnTo>
                  <a:lnTo>
                    <a:pt x="634" y="776"/>
                  </a:lnTo>
                  <a:lnTo>
                    <a:pt x="627" y="793"/>
                  </a:lnTo>
                  <a:lnTo>
                    <a:pt x="617" y="814"/>
                  </a:lnTo>
                  <a:lnTo>
                    <a:pt x="613" y="825"/>
                  </a:lnTo>
                  <a:lnTo>
                    <a:pt x="606" y="839"/>
                  </a:lnTo>
                  <a:lnTo>
                    <a:pt x="599" y="849"/>
                  </a:lnTo>
                  <a:lnTo>
                    <a:pt x="592" y="863"/>
                  </a:lnTo>
                  <a:lnTo>
                    <a:pt x="585" y="877"/>
                  </a:lnTo>
                  <a:lnTo>
                    <a:pt x="582" y="895"/>
                  </a:lnTo>
                  <a:lnTo>
                    <a:pt x="575" y="912"/>
                  </a:lnTo>
                  <a:lnTo>
                    <a:pt x="571" y="919"/>
                  </a:lnTo>
                  <a:cubicBezTo>
                    <a:pt x="627" y="958"/>
                    <a:pt x="676" y="1007"/>
                    <a:pt x="715" y="1059"/>
                  </a:cubicBezTo>
                  <a:lnTo>
                    <a:pt x="739" y="1091"/>
                  </a:lnTo>
                  <a:cubicBezTo>
                    <a:pt x="777" y="1134"/>
                    <a:pt x="843" y="1152"/>
                    <a:pt x="904" y="1152"/>
                  </a:cubicBezTo>
                  <a:cubicBezTo>
                    <a:pt x="924" y="1152"/>
                    <a:pt x="942" y="1150"/>
                    <a:pt x="960" y="1147"/>
                  </a:cubicBezTo>
                  <a:cubicBezTo>
                    <a:pt x="998" y="1143"/>
                    <a:pt x="1037" y="1122"/>
                    <a:pt x="1058" y="1087"/>
                  </a:cubicBezTo>
                  <a:cubicBezTo>
                    <a:pt x="1068" y="1052"/>
                    <a:pt x="1100" y="1024"/>
                    <a:pt x="1135" y="1014"/>
                  </a:cubicBezTo>
                  <a:cubicBezTo>
                    <a:pt x="1148" y="1010"/>
                    <a:pt x="1162" y="1008"/>
                    <a:pt x="1178" y="1008"/>
                  </a:cubicBezTo>
                  <a:cubicBezTo>
                    <a:pt x="1373" y="1008"/>
                    <a:pt x="1757" y="1273"/>
                    <a:pt x="1915" y="1402"/>
                  </a:cubicBezTo>
                  <a:cubicBezTo>
                    <a:pt x="1936" y="1420"/>
                    <a:pt x="1954" y="1437"/>
                    <a:pt x="1968" y="1451"/>
                  </a:cubicBezTo>
                  <a:cubicBezTo>
                    <a:pt x="1992" y="1472"/>
                    <a:pt x="2013" y="1500"/>
                    <a:pt x="2024" y="1532"/>
                  </a:cubicBezTo>
                  <a:cubicBezTo>
                    <a:pt x="2027" y="1546"/>
                    <a:pt x="2027" y="1563"/>
                    <a:pt x="2024" y="1577"/>
                  </a:cubicBezTo>
                  <a:cubicBezTo>
                    <a:pt x="2010" y="1641"/>
                    <a:pt x="1947" y="1651"/>
                    <a:pt x="1887" y="1662"/>
                  </a:cubicBezTo>
                  <a:cubicBezTo>
                    <a:pt x="1817" y="1676"/>
                    <a:pt x="1730" y="1693"/>
                    <a:pt x="1695" y="1763"/>
                  </a:cubicBezTo>
                  <a:cubicBezTo>
                    <a:pt x="1641" y="1871"/>
                    <a:pt x="1549" y="1899"/>
                    <a:pt x="1456" y="1899"/>
                  </a:cubicBezTo>
                  <a:cubicBezTo>
                    <a:pt x="1398" y="1899"/>
                    <a:pt x="1341" y="1888"/>
                    <a:pt x="1292" y="1879"/>
                  </a:cubicBezTo>
                  <a:cubicBezTo>
                    <a:pt x="1261" y="1871"/>
                    <a:pt x="1227" y="1867"/>
                    <a:pt x="1195" y="1867"/>
                  </a:cubicBezTo>
                  <a:cubicBezTo>
                    <a:pt x="1184" y="1867"/>
                    <a:pt x="1173" y="1867"/>
                    <a:pt x="1163" y="1868"/>
                  </a:cubicBezTo>
                  <a:cubicBezTo>
                    <a:pt x="1159" y="1872"/>
                    <a:pt x="1152" y="1875"/>
                    <a:pt x="1149" y="1879"/>
                  </a:cubicBezTo>
                  <a:cubicBezTo>
                    <a:pt x="1128" y="1893"/>
                    <a:pt x="1103" y="1907"/>
                    <a:pt x="1079" y="1914"/>
                  </a:cubicBezTo>
                  <a:lnTo>
                    <a:pt x="1058" y="1921"/>
                  </a:lnTo>
                  <a:lnTo>
                    <a:pt x="1040" y="1928"/>
                  </a:lnTo>
                  <a:lnTo>
                    <a:pt x="1037" y="1928"/>
                  </a:lnTo>
                  <a:cubicBezTo>
                    <a:pt x="869" y="1970"/>
                    <a:pt x="697" y="1991"/>
                    <a:pt x="526" y="1994"/>
                  </a:cubicBezTo>
                  <a:lnTo>
                    <a:pt x="494" y="1994"/>
                  </a:lnTo>
                  <a:lnTo>
                    <a:pt x="372" y="1998"/>
                  </a:lnTo>
                  <a:lnTo>
                    <a:pt x="372" y="1994"/>
                  </a:lnTo>
                  <a:lnTo>
                    <a:pt x="351" y="1994"/>
                  </a:lnTo>
                  <a:cubicBezTo>
                    <a:pt x="337" y="1994"/>
                    <a:pt x="323" y="1994"/>
                    <a:pt x="312" y="1991"/>
                  </a:cubicBezTo>
                  <a:cubicBezTo>
                    <a:pt x="309" y="1990"/>
                    <a:pt x="305" y="1990"/>
                    <a:pt x="301" y="1990"/>
                  </a:cubicBezTo>
                  <a:cubicBezTo>
                    <a:pt x="247" y="1990"/>
                    <a:pt x="153" y="2038"/>
                    <a:pt x="81" y="2113"/>
                  </a:cubicBezTo>
                  <a:cubicBezTo>
                    <a:pt x="46" y="2141"/>
                    <a:pt x="21" y="2180"/>
                    <a:pt x="0" y="2218"/>
                  </a:cubicBezTo>
                  <a:cubicBezTo>
                    <a:pt x="20" y="2219"/>
                    <a:pt x="40" y="2220"/>
                    <a:pt x="59" y="2220"/>
                  </a:cubicBezTo>
                  <a:cubicBezTo>
                    <a:pt x="112" y="2220"/>
                    <a:pt x="164" y="2216"/>
                    <a:pt x="218" y="2211"/>
                  </a:cubicBezTo>
                  <a:cubicBezTo>
                    <a:pt x="296" y="2204"/>
                    <a:pt x="379" y="2197"/>
                    <a:pt x="459" y="2197"/>
                  </a:cubicBezTo>
                  <a:cubicBezTo>
                    <a:pt x="571" y="2197"/>
                    <a:pt x="674" y="2211"/>
                    <a:pt x="746" y="2260"/>
                  </a:cubicBezTo>
                  <a:cubicBezTo>
                    <a:pt x="775" y="2278"/>
                    <a:pt x="804" y="2286"/>
                    <a:pt x="835" y="2286"/>
                  </a:cubicBezTo>
                  <a:cubicBezTo>
                    <a:pt x="876" y="2286"/>
                    <a:pt x="920" y="2273"/>
                    <a:pt x="974" y="2253"/>
                  </a:cubicBezTo>
                  <a:cubicBezTo>
                    <a:pt x="1017" y="2239"/>
                    <a:pt x="1068" y="2222"/>
                    <a:pt x="1118" y="2222"/>
                  </a:cubicBezTo>
                  <a:cubicBezTo>
                    <a:pt x="1169" y="2222"/>
                    <a:pt x="1220" y="2240"/>
                    <a:pt x="1261" y="2299"/>
                  </a:cubicBezTo>
                  <a:cubicBezTo>
                    <a:pt x="1292" y="2343"/>
                    <a:pt x="1345" y="2354"/>
                    <a:pt x="1417" y="2354"/>
                  </a:cubicBezTo>
                  <a:cubicBezTo>
                    <a:pt x="1442" y="2354"/>
                    <a:pt x="1469" y="2353"/>
                    <a:pt x="1499" y="2351"/>
                  </a:cubicBezTo>
                  <a:lnTo>
                    <a:pt x="1544" y="2348"/>
                  </a:lnTo>
                  <a:lnTo>
                    <a:pt x="1600" y="2348"/>
                  </a:lnTo>
                  <a:cubicBezTo>
                    <a:pt x="1614" y="2348"/>
                    <a:pt x="1625" y="2348"/>
                    <a:pt x="1639" y="2351"/>
                  </a:cubicBezTo>
                  <a:lnTo>
                    <a:pt x="1646" y="2351"/>
                  </a:lnTo>
                  <a:cubicBezTo>
                    <a:pt x="1660" y="2355"/>
                    <a:pt x="1670" y="2358"/>
                    <a:pt x="1684" y="2362"/>
                  </a:cubicBezTo>
                  <a:cubicBezTo>
                    <a:pt x="1697" y="2367"/>
                    <a:pt x="1727" y="2369"/>
                    <a:pt x="1768" y="2369"/>
                  </a:cubicBezTo>
                  <a:cubicBezTo>
                    <a:pt x="1840" y="2369"/>
                    <a:pt x="1946" y="2362"/>
                    <a:pt x="2059" y="2351"/>
                  </a:cubicBezTo>
                  <a:cubicBezTo>
                    <a:pt x="2146" y="2341"/>
                    <a:pt x="2244" y="2330"/>
                    <a:pt x="2336" y="2316"/>
                  </a:cubicBezTo>
                  <a:lnTo>
                    <a:pt x="2339" y="2313"/>
                  </a:lnTo>
                  <a:lnTo>
                    <a:pt x="2346" y="2299"/>
                  </a:lnTo>
                  <a:cubicBezTo>
                    <a:pt x="2350" y="2295"/>
                    <a:pt x="2353" y="2288"/>
                    <a:pt x="2357" y="2281"/>
                  </a:cubicBezTo>
                  <a:lnTo>
                    <a:pt x="2364" y="2271"/>
                  </a:lnTo>
                  <a:cubicBezTo>
                    <a:pt x="2367" y="2264"/>
                    <a:pt x="2367" y="2257"/>
                    <a:pt x="2371" y="2253"/>
                  </a:cubicBezTo>
                  <a:lnTo>
                    <a:pt x="2374" y="2239"/>
                  </a:lnTo>
                  <a:cubicBezTo>
                    <a:pt x="2374" y="2232"/>
                    <a:pt x="2378" y="2229"/>
                    <a:pt x="2381" y="2222"/>
                  </a:cubicBezTo>
                  <a:lnTo>
                    <a:pt x="2385" y="2208"/>
                  </a:lnTo>
                  <a:cubicBezTo>
                    <a:pt x="2385" y="2204"/>
                    <a:pt x="2385" y="2197"/>
                    <a:pt x="2388" y="2194"/>
                  </a:cubicBezTo>
                  <a:cubicBezTo>
                    <a:pt x="2388" y="2187"/>
                    <a:pt x="2388" y="2183"/>
                    <a:pt x="2388" y="2180"/>
                  </a:cubicBezTo>
                  <a:cubicBezTo>
                    <a:pt x="2392" y="2176"/>
                    <a:pt x="2388" y="2169"/>
                    <a:pt x="2392" y="2162"/>
                  </a:cubicBezTo>
                  <a:cubicBezTo>
                    <a:pt x="2395" y="2159"/>
                    <a:pt x="2392" y="2155"/>
                    <a:pt x="2392" y="2152"/>
                  </a:cubicBezTo>
                  <a:lnTo>
                    <a:pt x="2392" y="2138"/>
                  </a:lnTo>
                  <a:lnTo>
                    <a:pt x="2392" y="2131"/>
                  </a:lnTo>
                  <a:lnTo>
                    <a:pt x="2392" y="2110"/>
                  </a:lnTo>
                  <a:cubicBezTo>
                    <a:pt x="2388" y="2068"/>
                    <a:pt x="2399" y="2029"/>
                    <a:pt x="2423" y="1994"/>
                  </a:cubicBezTo>
                  <a:cubicBezTo>
                    <a:pt x="2465" y="1935"/>
                    <a:pt x="2539" y="1924"/>
                    <a:pt x="2598" y="1917"/>
                  </a:cubicBezTo>
                  <a:cubicBezTo>
                    <a:pt x="2626" y="1914"/>
                    <a:pt x="2658" y="1907"/>
                    <a:pt x="2686" y="1900"/>
                  </a:cubicBezTo>
                  <a:cubicBezTo>
                    <a:pt x="2735" y="1879"/>
                    <a:pt x="2777" y="1847"/>
                    <a:pt x="2812" y="1809"/>
                  </a:cubicBezTo>
                  <a:cubicBezTo>
                    <a:pt x="2871" y="1756"/>
                    <a:pt x="2931" y="1704"/>
                    <a:pt x="3008" y="1704"/>
                  </a:cubicBezTo>
                  <a:cubicBezTo>
                    <a:pt x="3046" y="1693"/>
                    <a:pt x="3085" y="1679"/>
                    <a:pt x="3116" y="1655"/>
                  </a:cubicBezTo>
                  <a:cubicBezTo>
                    <a:pt x="3173" y="1622"/>
                    <a:pt x="3235" y="1588"/>
                    <a:pt x="3299" y="1588"/>
                  </a:cubicBezTo>
                  <a:cubicBezTo>
                    <a:pt x="3319" y="1588"/>
                    <a:pt x="3338" y="1591"/>
                    <a:pt x="3358" y="1599"/>
                  </a:cubicBezTo>
                  <a:cubicBezTo>
                    <a:pt x="3396" y="1616"/>
                    <a:pt x="3435" y="1637"/>
                    <a:pt x="3466" y="1665"/>
                  </a:cubicBezTo>
                  <a:lnTo>
                    <a:pt x="3501" y="1690"/>
                  </a:lnTo>
                  <a:cubicBezTo>
                    <a:pt x="3543" y="1718"/>
                    <a:pt x="3571" y="1733"/>
                    <a:pt x="3595" y="1733"/>
                  </a:cubicBezTo>
                  <a:cubicBezTo>
                    <a:pt x="3609" y="1733"/>
                    <a:pt x="3621" y="1728"/>
                    <a:pt x="3634" y="1718"/>
                  </a:cubicBezTo>
                  <a:cubicBezTo>
                    <a:pt x="3673" y="1686"/>
                    <a:pt x="3718" y="1662"/>
                    <a:pt x="3771" y="1648"/>
                  </a:cubicBezTo>
                  <a:cubicBezTo>
                    <a:pt x="3816" y="1634"/>
                    <a:pt x="3858" y="1620"/>
                    <a:pt x="3953" y="1507"/>
                  </a:cubicBezTo>
                  <a:cubicBezTo>
                    <a:pt x="4075" y="1360"/>
                    <a:pt x="4177" y="1322"/>
                    <a:pt x="4289" y="1322"/>
                  </a:cubicBezTo>
                  <a:cubicBezTo>
                    <a:pt x="4327" y="1322"/>
                    <a:pt x="4366" y="1322"/>
                    <a:pt x="4408" y="1329"/>
                  </a:cubicBezTo>
                  <a:lnTo>
                    <a:pt x="4450" y="1332"/>
                  </a:lnTo>
                  <a:lnTo>
                    <a:pt x="4457" y="1332"/>
                  </a:lnTo>
                  <a:lnTo>
                    <a:pt x="4506" y="1339"/>
                  </a:lnTo>
                  <a:cubicBezTo>
                    <a:pt x="4530" y="1342"/>
                    <a:pt x="4552" y="1344"/>
                    <a:pt x="4573" y="1344"/>
                  </a:cubicBezTo>
                  <a:cubicBezTo>
                    <a:pt x="4681" y="1344"/>
                    <a:pt x="4751" y="1307"/>
                    <a:pt x="4804" y="1248"/>
                  </a:cubicBezTo>
                  <a:cubicBezTo>
                    <a:pt x="4832" y="1213"/>
                    <a:pt x="4860" y="1175"/>
                    <a:pt x="4877" y="1133"/>
                  </a:cubicBezTo>
                  <a:cubicBezTo>
                    <a:pt x="4933" y="1021"/>
                    <a:pt x="5052" y="979"/>
                    <a:pt x="5157" y="940"/>
                  </a:cubicBezTo>
                  <a:cubicBezTo>
                    <a:pt x="5217" y="926"/>
                    <a:pt x="5273" y="898"/>
                    <a:pt x="5322" y="867"/>
                  </a:cubicBezTo>
                  <a:cubicBezTo>
                    <a:pt x="5451" y="772"/>
                    <a:pt x="5682" y="674"/>
                    <a:pt x="5794" y="629"/>
                  </a:cubicBezTo>
                  <a:lnTo>
                    <a:pt x="5822" y="618"/>
                  </a:lnTo>
                  <a:cubicBezTo>
                    <a:pt x="5822" y="618"/>
                    <a:pt x="5822" y="615"/>
                    <a:pt x="5826" y="611"/>
                  </a:cubicBezTo>
                  <a:cubicBezTo>
                    <a:pt x="5826" y="608"/>
                    <a:pt x="5829" y="601"/>
                    <a:pt x="5829" y="590"/>
                  </a:cubicBezTo>
                  <a:lnTo>
                    <a:pt x="5829" y="590"/>
                  </a:lnTo>
                  <a:lnTo>
                    <a:pt x="5819" y="597"/>
                  </a:lnTo>
                  <a:lnTo>
                    <a:pt x="5815" y="597"/>
                  </a:lnTo>
                  <a:lnTo>
                    <a:pt x="5798" y="587"/>
                  </a:lnTo>
                  <a:lnTo>
                    <a:pt x="5787" y="583"/>
                  </a:lnTo>
                  <a:lnTo>
                    <a:pt x="5777" y="576"/>
                  </a:lnTo>
                  <a:lnTo>
                    <a:pt x="5763" y="573"/>
                  </a:lnTo>
                  <a:lnTo>
                    <a:pt x="5756" y="569"/>
                  </a:lnTo>
                  <a:lnTo>
                    <a:pt x="5742" y="566"/>
                  </a:lnTo>
                  <a:lnTo>
                    <a:pt x="5651" y="566"/>
                  </a:lnTo>
                  <a:cubicBezTo>
                    <a:pt x="5642" y="567"/>
                    <a:pt x="5634" y="567"/>
                    <a:pt x="5625" y="567"/>
                  </a:cubicBezTo>
                  <a:cubicBezTo>
                    <a:pt x="5567" y="567"/>
                    <a:pt x="5511" y="547"/>
                    <a:pt x="5462" y="513"/>
                  </a:cubicBezTo>
                  <a:cubicBezTo>
                    <a:pt x="5430" y="492"/>
                    <a:pt x="5402" y="468"/>
                    <a:pt x="5378" y="440"/>
                  </a:cubicBezTo>
                  <a:cubicBezTo>
                    <a:pt x="5297" y="342"/>
                    <a:pt x="5248" y="321"/>
                    <a:pt x="5192" y="321"/>
                  </a:cubicBezTo>
                  <a:cubicBezTo>
                    <a:pt x="5171" y="321"/>
                    <a:pt x="5150" y="324"/>
                    <a:pt x="5129" y="324"/>
                  </a:cubicBezTo>
                  <a:cubicBezTo>
                    <a:pt x="5098" y="330"/>
                    <a:pt x="5067" y="333"/>
                    <a:pt x="5036" y="333"/>
                  </a:cubicBezTo>
                  <a:cubicBezTo>
                    <a:pt x="4988" y="333"/>
                    <a:pt x="4941" y="326"/>
                    <a:pt x="4895" y="314"/>
                  </a:cubicBezTo>
                  <a:lnTo>
                    <a:pt x="4870" y="307"/>
                  </a:lnTo>
                  <a:cubicBezTo>
                    <a:pt x="4669" y="262"/>
                    <a:pt x="4148" y="205"/>
                    <a:pt x="3810" y="205"/>
                  </a:cubicBezTo>
                  <a:cubicBezTo>
                    <a:pt x="3801" y="205"/>
                    <a:pt x="3791" y="205"/>
                    <a:pt x="3781" y="205"/>
                  </a:cubicBezTo>
                  <a:cubicBezTo>
                    <a:pt x="3764" y="204"/>
                    <a:pt x="3746" y="203"/>
                    <a:pt x="3728" y="203"/>
                  </a:cubicBezTo>
                  <a:cubicBezTo>
                    <a:pt x="3661" y="203"/>
                    <a:pt x="3593" y="213"/>
                    <a:pt x="3529" y="230"/>
                  </a:cubicBezTo>
                  <a:cubicBezTo>
                    <a:pt x="3492" y="245"/>
                    <a:pt x="3451" y="252"/>
                    <a:pt x="3406" y="252"/>
                  </a:cubicBezTo>
                  <a:cubicBezTo>
                    <a:pt x="3234" y="252"/>
                    <a:pt x="3010" y="151"/>
                    <a:pt x="2791" y="37"/>
                  </a:cubicBezTo>
                  <a:lnTo>
                    <a:pt x="2745" y="16"/>
                  </a:lnTo>
                  <a:cubicBezTo>
                    <a:pt x="2724" y="6"/>
                    <a:pt x="2687" y="1"/>
                    <a:pt x="264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23" name="Google Shape;4223;p71"/>
            <p:cNvSpPr/>
            <p:nvPr/>
          </p:nvSpPr>
          <p:spPr>
            <a:xfrm>
              <a:off x="2342432" y="1695723"/>
              <a:ext cx="47874" cy="20841"/>
            </a:xfrm>
            <a:custGeom>
              <a:avLst/>
              <a:gdLst/>
              <a:ahLst/>
              <a:cxnLst/>
              <a:rect l="l" t="t" r="r" b="b"/>
              <a:pathLst>
                <a:path w="3526" h="1535" extrusionOk="0">
                  <a:moveTo>
                    <a:pt x="118" y="1"/>
                  </a:moveTo>
                  <a:cubicBezTo>
                    <a:pt x="101" y="1"/>
                    <a:pt x="85" y="1"/>
                    <a:pt x="70" y="4"/>
                  </a:cubicBezTo>
                  <a:lnTo>
                    <a:pt x="60" y="4"/>
                  </a:lnTo>
                  <a:lnTo>
                    <a:pt x="49" y="7"/>
                  </a:lnTo>
                  <a:lnTo>
                    <a:pt x="46" y="7"/>
                  </a:lnTo>
                  <a:lnTo>
                    <a:pt x="32" y="11"/>
                  </a:lnTo>
                  <a:lnTo>
                    <a:pt x="25" y="14"/>
                  </a:lnTo>
                  <a:lnTo>
                    <a:pt x="7" y="25"/>
                  </a:lnTo>
                  <a:lnTo>
                    <a:pt x="0" y="28"/>
                  </a:lnTo>
                  <a:cubicBezTo>
                    <a:pt x="81" y="56"/>
                    <a:pt x="161" y="84"/>
                    <a:pt x="245" y="105"/>
                  </a:cubicBezTo>
                  <a:cubicBezTo>
                    <a:pt x="476" y="168"/>
                    <a:pt x="718" y="235"/>
                    <a:pt x="767" y="490"/>
                  </a:cubicBezTo>
                  <a:cubicBezTo>
                    <a:pt x="795" y="651"/>
                    <a:pt x="851" y="700"/>
                    <a:pt x="896" y="746"/>
                  </a:cubicBezTo>
                  <a:cubicBezTo>
                    <a:pt x="973" y="819"/>
                    <a:pt x="1022" y="882"/>
                    <a:pt x="973" y="1082"/>
                  </a:cubicBezTo>
                  <a:cubicBezTo>
                    <a:pt x="963" y="1124"/>
                    <a:pt x="945" y="1162"/>
                    <a:pt x="921" y="1197"/>
                  </a:cubicBezTo>
                  <a:lnTo>
                    <a:pt x="935" y="1197"/>
                  </a:lnTo>
                  <a:cubicBezTo>
                    <a:pt x="973" y="1200"/>
                    <a:pt x="1012" y="1201"/>
                    <a:pt x="1050" y="1201"/>
                  </a:cubicBezTo>
                  <a:cubicBezTo>
                    <a:pt x="1127" y="1201"/>
                    <a:pt x="1203" y="1196"/>
                    <a:pt x="1278" y="1187"/>
                  </a:cubicBezTo>
                  <a:lnTo>
                    <a:pt x="1295" y="1187"/>
                  </a:lnTo>
                  <a:lnTo>
                    <a:pt x="1306" y="1183"/>
                  </a:lnTo>
                  <a:lnTo>
                    <a:pt x="1316" y="1183"/>
                  </a:lnTo>
                  <a:lnTo>
                    <a:pt x="1327" y="1180"/>
                  </a:lnTo>
                  <a:lnTo>
                    <a:pt x="1341" y="1176"/>
                  </a:lnTo>
                  <a:cubicBezTo>
                    <a:pt x="1375" y="1163"/>
                    <a:pt x="1406" y="1156"/>
                    <a:pt x="1434" y="1156"/>
                  </a:cubicBezTo>
                  <a:cubicBezTo>
                    <a:pt x="1558" y="1156"/>
                    <a:pt x="1635" y="1273"/>
                    <a:pt x="1712" y="1390"/>
                  </a:cubicBezTo>
                  <a:cubicBezTo>
                    <a:pt x="1736" y="1428"/>
                    <a:pt x="1764" y="1467"/>
                    <a:pt x="1792" y="1509"/>
                  </a:cubicBezTo>
                  <a:lnTo>
                    <a:pt x="1796" y="1512"/>
                  </a:lnTo>
                  <a:lnTo>
                    <a:pt x="1817" y="1516"/>
                  </a:lnTo>
                  <a:cubicBezTo>
                    <a:pt x="1848" y="1512"/>
                    <a:pt x="1880" y="1505"/>
                    <a:pt x="1911" y="1498"/>
                  </a:cubicBezTo>
                  <a:lnTo>
                    <a:pt x="1929" y="1495"/>
                  </a:lnTo>
                  <a:lnTo>
                    <a:pt x="2013" y="1474"/>
                  </a:lnTo>
                  <a:cubicBezTo>
                    <a:pt x="2115" y="1449"/>
                    <a:pt x="2220" y="1428"/>
                    <a:pt x="2325" y="1414"/>
                  </a:cubicBezTo>
                  <a:cubicBezTo>
                    <a:pt x="2339" y="1414"/>
                    <a:pt x="2353" y="1411"/>
                    <a:pt x="2370" y="1411"/>
                  </a:cubicBezTo>
                  <a:lnTo>
                    <a:pt x="2489" y="1411"/>
                  </a:lnTo>
                  <a:lnTo>
                    <a:pt x="2542" y="1414"/>
                  </a:lnTo>
                  <a:lnTo>
                    <a:pt x="2549" y="1414"/>
                  </a:lnTo>
                  <a:lnTo>
                    <a:pt x="2608" y="1421"/>
                  </a:lnTo>
                  <a:lnTo>
                    <a:pt x="2622" y="1421"/>
                  </a:lnTo>
                  <a:lnTo>
                    <a:pt x="2671" y="1428"/>
                  </a:lnTo>
                  <a:lnTo>
                    <a:pt x="2692" y="1432"/>
                  </a:lnTo>
                  <a:lnTo>
                    <a:pt x="2717" y="1435"/>
                  </a:lnTo>
                  <a:cubicBezTo>
                    <a:pt x="2717" y="1425"/>
                    <a:pt x="2717" y="1418"/>
                    <a:pt x="2720" y="1407"/>
                  </a:cubicBezTo>
                  <a:cubicBezTo>
                    <a:pt x="2720" y="1400"/>
                    <a:pt x="2724" y="1397"/>
                    <a:pt x="2724" y="1390"/>
                  </a:cubicBezTo>
                  <a:cubicBezTo>
                    <a:pt x="2727" y="1386"/>
                    <a:pt x="2727" y="1379"/>
                    <a:pt x="2731" y="1376"/>
                  </a:cubicBezTo>
                  <a:cubicBezTo>
                    <a:pt x="2748" y="1337"/>
                    <a:pt x="2783" y="1313"/>
                    <a:pt x="2825" y="1309"/>
                  </a:cubicBezTo>
                  <a:cubicBezTo>
                    <a:pt x="2830" y="1308"/>
                    <a:pt x="2835" y="1307"/>
                    <a:pt x="2839" y="1307"/>
                  </a:cubicBezTo>
                  <a:cubicBezTo>
                    <a:pt x="2844" y="1307"/>
                    <a:pt x="2848" y="1308"/>
                    <a:pt x="2853" y="1309"/>
                  </a:cubicBezTo>
                  <a:lnTo>
                    <a:pt x="2860" y="1309"/>
                  </a:lnTo>
                  <a:cubicBezTo>
                    <a:pt x="2874" y="1309"/>
                    <a:pt x="2888" y="1309"/>
                    <a:pt x="2902" y="1313"/>
                  </a:cubicBezTo>
                  <a:cubicBezTo>
                    <a:pt x="2920" y="1316"/>
                    <a:pt x="2934" y="1320"/>
                    <a:pt x="2951" y="1323"/>
                  </a:cubicBezTo>
                  <a:cubicBezTo>
                    <a:pt x="2965" y="1330"/>
                    <a:pt x="2983" y="1337"/>
                    <a:pt x="3000" y="1344"/>
                  </a:cubicBezTo>
                  <a:lnTo>
                    <a:pt x="3004" y="1344"/>
                  </a:lnTo>
                  <a:cubicBezTo>
                    <a:pt x="3018" y="1348"/>
                    <a:pt x="3032" y="1358"/>
                    <a:pt x="3046" y="1365"/>
                  </a:cubicBezTo>
                  <a:lnTo>
                    <a:pt x="3049" y="1369"/>
                  </a:lnTo>
                  <a:cubicBezTo>
                    <a:pt x="3067" y="1376"/>
                    <a:pt x="3081" y="1383"/>
                    <a:pt x="3095" y="1390"/>
                  </a:cubicBezTo>
                  <a:lnTo>
                    <a:pt x="3098" y="1393"/>
                  </a:lnTo>
                  <a:cubicBezTo>
                    <a:pt x="3112" y="1404"/>
                    <a:pt x="3126" y="1411"/>
                    <a:pt x="3137" y="1418"/>
                  </a:cubicBezTo>
                  <a:lnTo>
                    <a:pt x="3144" y="1421"/>
                  </a:lnTo>
                  <a:cubicBezTo>
                    <a:pt x="3154" y="1432"/>
                    <a:pt x="3165" y="1439"/>
                    <a:pt x="3175" y="1446"/>
                  </a:cubicBezTo>
                  <a:lnTo>
                    <a:pt x="3179" y="1449"/>
                  </a:lnTo>
                  <a:cubicBezTo>
                    <a:pt x="3189" y="1456"/>
                    <a:pt x="3196" y="1463"/>
                    <a:pt x="3203" y="1474"/>
                  </a:cubicBezTo>
                  <a:cubicBezTo>
                    <a:pt x="3262" y="1513"/>
                    <a:pt x="3329" y="1534"/>
                    <a:pt x="3400" y="1534"/>
                  </a:cubicBezTo>
                  <a:cubicBezTo>
                    <a:pt x="3406" y="1534"/>
                    <a:pt x="3411" y="1534"/>
                    <a:pt x="3417" y="1533"/>
                  </a:cubicBezTo>
                  <a:cubicBezTo>
                    <a:pt x="3422" y="1534"/>
                    <a:pt x="3427" y="1534"/>
                    <a:pt x="3432" y="1534"/>
                  </a:cubicBezTo>
                  <a:cubicBezTo>
                    <a:pt x="3465" y="1534"/>
                    <a:pt x="3498" y="1524"/>
                    <a:pt x="3525" y="1509"/>
                  </a:cubicBezTo>
                  <a:cubicBezTo>
                    <a:pt x="3504" y="1488"/>
                    <a:pt x="3480" y="1467"/>
                    <a:pt x="3452" y="1449"/>
                  </a:cubicBezTo>
                  <a:cubicBezTo>
                    <a:pt x="3410" y="1418"/>
                    <a:pt x="3375" y="1383"/>
                    <a:pt x="3343" y="1344"/>
                  </a:cubicBezTo>
                  <a:cubicBezTo>
                    <a:pt x="3340" y="1337"/>
                    <a:pt x="3336" y="1327"/>
                    <a:pt x="3333" y="1320"/>
                  </a:cubicBezTo>
                  <a:lnTo>
                    <a:pt x="3333" y="1316"/>
                  </a:lnTo>
                  <a:cubicBezTo>
                    <a:pt x="3333" y="1309"/>
                    <a:pt x="3329" y="1302"/>
                    <a:pt x="3329" y="1292"/>
                  </a:cubicBezTo>
                  <a:cubicBezTo>
                    <a:pt x="3329" y="1281"/>
                    <a:pt x="3329" y="1274"/>
                    <a:pt x="3329" y="1267"/>
                  </a:cubicBezTo>
                  <a:lnTo>
                    <a:pt x="3329" y="1264"/>
                  </a:lnTo>
                  <a:cubicBezTo>
                    <a:pt x="3333" y="1257"/>
                    <a:pt x="3333" y="1246"/>
                    <a:pt x="3336" y="1239"/>
                  </a:cubicBezTo>
                  <a:lnTo>
                    <a:pt x="3336" y="1236"/>
                  </a:lnTo>
                  <a:cubicBezTo>
                    <a:pt x="3340" y="1229"/>
                    <a:pt x="3343" y="1222"/>
                    <a:pt x="3347" y="1211"/>
                  </a:cubicBezTo>
                  <a:lnTo>
                    <a:pt x="3347" y="1208"/>
                  </a:lnTo>
                  <a:cubicBezTo>
                    <a:pt x="3350" y="1201"/>
                    <a:pt x="3357" y="1194"/>
                    <a:pt x="3361" y="1183"/>
                  </a:cubicBezTo>
                  <a:lnTo>
                    <a:pt x="3364" y="1180"/>
                  </a:lnTo>
                  <a:cubicBezTo>
                    <a:pt x="3368" y="1169"/>
                    <a:pt x="3375" y="1162"/>
                    <a:pt x="3382" y="1155"/>
                  </a:cubicBezTo>
                  <a:lnTo>
                    <a:pt x="3399" y="1131"/>
                  </a:lnTo>
                  <a:lnTo>
                    <a:pt x="3399" y="1127"/>
                  </a:lnTo>
                  <a:lnTo>
                    <a:pt x="3336" y="1089"/>
                  </a:lnTo>
                  <a:cubicBezTo>
                    <a:pt x="3291" y="1057"/>
                    <a:pt x="3242" y="1029"/>
                    <a:pt x="3189" y="1005"/>
                  </a:cubicBezTo>
                  <a:lnTo>
                    <a:pt x="3179" y="1001"/>
                  </a:lnTo>
                  <a:cubicBezTo>
                    <a:pt x="3175" y="1001"/>
                    <a:pt x="3168" y="1005"/>
                    <a:pt x="3165" y="1005"/>
                  </a:cubicBezTo>
                  <a:cubicBezTo>
                    <a:pt x="3147" y="1005"/>
                    <a:pt x="3133" y="1001"/>
                    <a:pt x="3116" y="994"/>
                  </a:cubicBezTo>
                  <a:cubicBezTo>
                    <a:pt x="3074" y="966"/>
                    <a:pt x="3053" y="907"/>
                    <a:pt x="3035" y="826"/>
                  </a:cubicBezTo>
                  <a:lnTo>
                    <a:pt x="3028" y="805"/>
                  </a:lnTo>
                  <a:cubicBezTo>
                    <a:pt x="3021" y="760"/>
                    <a:pt x="3007" y="718"/>
                    <a:pt x="2990" y="672"/>
                  </a:cubicBezTo>
                  <a:cubicBezTo>
                    <a:pt x="2990" y="669"/>
                    <a:pt x="2986" y="665"/>
                    <a:pt x="2986" y="662"/>
                  </a:cubicBezTo>
                  <a:cubicBezTo>
                    <a:pt x="2937" y="662"/>
                    <a:pt x="2895" y="644"/>
                    <a:pt x="2860" y="613"/>
                  </a:cubicBezTo>
                  <a:cubicBezTo>
                    <a:pt x="2846" y="599"/>
                    <a:pt x="2825" y="588"/>
                    <a:pt x="2801" y="588"/>
                  </a:cubicBezTo>
                  <a:lnTo>
                    <a:pt x="2664" y="588"/>
                  </a:lnTo>
                  <a:cubicBezTo>
                    <a:pt x="2622" y="588"/>
                    <a:pt x="2584" y="592"/>
                    <a:pt x="2552" y="595"/>
                  </a:cubicBezTo>
                  <a:cubicBezTo>
                    <a:pt x="2521" y="599"/>
                    <a:pt x="2489" y="599"/>
                    <a:pt x="2465" y="602"/>
                  </a:cubicBezTo>
                  <a:cubicBezTo>
                    <a:pt x="2335" y="616"/>
                    <a:pt x="2297" y="637"/>
                    <a:pt x="2286" y="648"/>
                  </a:cubicBezTo>
                  <a:cubicBezTo>
                    <a:pt x="2276" y="655"/>
                    <a:pt x="2265" y="658"/>
                    <a:pt x="2255" y="665"/>
                  </a:cubicBezTo>
                  <a:cubicBezTo>
                    <a:pt x="2239" y="671"/>
                    <a:pt x="2223" y="674"/>
                    <a:pt x="2208" y="674"/>
                  </a:cubicBezTo>
                  <a:cubicBezTo>
                    <a:pt x="2139" y="674"/>
                    <a:pt x="2075" y="617"/>
                    <a:pt x="2024" y="571"/>
                  </a:cubicBezTo>
                  <a:cubicBezTo>
                    <a:pt x="1985" y="536"/>
                    <a:pt x="1936" y="490"/>
                    <a:pt x="1904" y="490"/>
                  </a:cubicBezTo>
                  <a:cubicBezTo>
                    <a:pt x="1743" y="490"/>
                    <a:pt x="1582" y="333"/>
                    <a:pt x="1516" y="249"/>
                  </a:cubicBezTo>
                  <a:cubicBezTo>
                    <a:pt x="1500" y="239"/>
                    <a:pt x="1456" y="236"/>
                    <a:pt x="1403" y="236"/>
                  </a:cubicBezTo>
                  <a:cubicBezTo>
                    <a:pt x="1343" y="236"/>
                    <a:pt x="1271" y="240"/>
                    <a:pt x="1215" y="242"/>
                  </a:cubicBezTo>
                  <a:cubicBezTo>
                    <a:pt x="1138" y="245"/>
                    <a:pt x="1061" y="250"/>
                    <a:pt x="988" y="250"/>
                  </a:cubicBezTo>
                  <a:cubicBezTo>
                    <a:pt x="861" y="250"/>
                    <a:pt x="748" y="237"/>
                    <a:pt x="679" y="186"/>
                  </a:cubicBezTo>
                  <a:cubicBezTo>
                    <a:pt x="537" y="84"/>
                    <a:pt x="278" y="1"/>
                    <a:pt x="1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24" name="Google Shape;4224;p71"/>
            <p:cNvSpPr/>
            <p:nvPr/>
          </p:nvSpPr>
          <p:spPr>
            <a:xfrm>
              <a:off x="2240180" y="1709559"/>
              <a:ext cx="19076" cy="11745"/>
            </a:xfrm>
            <a:custGeom>
              <a:avLst/>
              <a:gdLst/>
              <a:ahLst/>
              <a:cxnLst/>
              <a:rect l="l" t="t" r="r" b="b"/>
              <a:pathLst>
                <a:path w="1405" h="865" extrusionOk="0">
                  <a:moveTo>
                    <a:pt x="452" y="1"/>
                  </a:moveTo>
                  <a:cubicBezTo>
                    <a:pt x="394" y="1"/>
                    <a:pt x="335" y="5"/>
                    <a:pt x="284" y="10"/>
                  </a:cubicBezTo>
                  <a:lnTo>
                    <a:pt x="246" y="10"/>
                  </a:lnTo>
                  <a:cubicBezTo>
                    <a:pt x="221" y="14"/>
                    <a:pt x="197" y="17"/>
                    <a:pt x="179" y="24"/>
                  </a:cubicBezTo>
                  <a:cubicBezTo>
                    <a:pt x="179" y="28"/>
                    <a:pt x="179" y="31"/>
                    <a:pt x="183" y="35"/>
                  </a:cubicBezTo>
                  <a:cubicBezTo>
                    <a:pt x="183" y="45"/>
                    <a:pt x="186" y="56"/>
                    <a:pt x="190" y="70"/>
                  </a:cubicBezTo>
                  <a:lnTo>
                    <a:pt x="204" y="112"/>
                  </a:lnTo>
                  <a:lnTo>
                    <a:pt x="221" y="175"/>
                  </a:lnTo>
                  <a:cubicBezTo>
                    <a:pt x="221" y="185"/>
                    <a:pt x="225" y="192"/>
                    <a:pt x="225" y="199"/>
                  </a:cubicBezTo>
                  <a:cubicBezTo>
                    <a:pt x="228" y="210"/>
                    <a:pt x="232" y="220"/>
                    <a:pt x="232" y="231"/>
                  </a:cubicBezTo>
                  <a:cubicBezTo>
                    <a:pt x="235" y="241"/>
                    <a:pt x="235" y="245"/>
                    <a:pt x="235" y="252"/>
                  </a:cubicBezTo>
                  <a:cubicBezTo>
                    <a:pt x="239" y="259"/>
                    <a:pt x="242" y="273"/>
                    <a:pt x="242" y="283"/>
                  </a:cubicBezTo>
                  <a:cubicBezTo>
                    <a:pt x="246" y="301"/>
                    <a:pt x="246" y="315"/>
                    <a:pt x="246" y="332"/>
                  </a:cubicBezTo>
                  <a:cubicBezTo>
                    <a:pt x="246" y="437"/>
                    <a:pt x="179" y="497"/>
                    <a:pt x="134" y="539"/>
                  </a:cubicBezTo>
                  <a:cubicBezTo>
                    <a:pt x="116" y="553"/>
                    <a:pt x="88" y="577"/>
                    <a:pt x="88" y="588"/>
                  </a:cubicBezTo>
                  <a:cubicBezTo>
                    <a:pt x="88" y="595"/>
                    <a:pt x="88" y="605"/>
                    <a:pt x="88" y="616"/>
                  </a:cubicBezTo>
                  <a:lnTo>
                    <a:pt x="88" y="623"/>
                  </a:lnTo>
                  <a:cubicBezTo>
                    <a:pt x="88" y="630"/>
                    <a:pt x="85" y="637"/>
                    <a:pt x="85" y="640"/>
                  </a:cubicBezTo>
                  <a:cubicBezTo>
                    <a:pt x="85" y="644"/>
                    <a:pt x="81" y="647"/>
                    <a:pt x="81" y="651"/>
                  </a:cubicBezTo>
                  <a:cubicBezTo>
                    <a:pt x="81" y="654"/>
                    <a:pt x="78" y="661"/>
                    <a:pt x="74" y="665"/>
                  </a:cubicBezTo>
                  <a:lnTo>
                    <a:pt x="71" y="675"/>
                  </a:lnTo>
                  <a:lnTo>
                    <a:pt x="64" y="689"/>
                  </a:lnTo>
                  <a:lnTo>
                    <a:pt x="57" y="696"/>
                  </a:lnTo>
                  <a:lnTo>
                    <a:pt x="46" y="710"/>
                  </a:lnTo>
                  <a:lnTo>
                    <a:pt x="39" y="721"/>
                  </a:lnTo>
                  <a:lnTo>
                    <a:pt x="29" y="731"/>
                  </a:lnTo>
                  <a:lnTo>
                    <a:pt x="22" y="742"/>
                  </a:lnTo>
                  <a:lnTo>
                    <a:pt x="11" y="752"/>
                  </a:lnTo>
                  <a:lnTo>
                    <a:pt x="1" y="766"/>
                  </a:lnTo>
                  <a:cubicBezTo>
                    <a:pt x="78" y="819"/>
                    <a:pt x="148" y="864"/>
                    <a:pt x="218" y="864"/>
                  </a:cubicBezTo>
                  <a:cubicBezTo>
                    <a:pt x="323" y="864"/>
                    <a:pt x="393" y="798"/>
                    <a:pt x="477" y="717"/>
                  </a:cubicBezTo>
                  <a:cubicBezTo>
                    <a:pt x="536" y="651"/>
                    <a:pt x="613" y="595"/>
                    <a:pt x="701" y="556"/>
                  </a:cubicBezTo>
                  <a:cubicBezTo>
                    <a:pt x="773" y="529"/>
                    <a:pt x="870" y="523"/>
                    <a:pt x="972" y="523"/>
                  </a:cubicBezTo>
                  <a:cubicBezTo>
                    <a:pt x="1013" y="523"/>
                    <a:pt x="1055" y="524"/>
                    <a:pt x="1096" y="525"/>
                  </a:cubicBezTo>
                  <a:cubicBezTo>
                    <a:pt x="1133" y="526"/>
                    <a:pt x="1173" y="527"/>
                    <a:pt x="1213" y="527"/>
                  </a:cubicBezTo>
                  <a:cubicBezTo>
                    <a:pt x="1293" y="527"/>
                    <a:pt x="1370" y="523"/>
                    <a:pt x="1405" y="504"/>
                  </a:cubicBezTo>
                  <a:cubicBezTo>
                    <a:pt x="1345" y="458"/>
                    <a:pt x="1279" y="420"/>
                    <a:pt x="1212" y="388"/>
                  </a:cubicBezTo>
                  <a:cubicBezTo>
                    <a:pt x="1138" y="353"/>
                    <a:pt x="1072" y="311"/>
                    <a:pt x="1005" y="266"/>
                  </a:cubicBezTo>
                  <a:cubicBezTo>
                    <a:pt x="939" y="199"/>
                    <a:pt x="890" y="119"/>
                    <a:pt x="872" y="28"/>
                  </a:cubicBezTo>
                  <a:lnTo>
                    <a:pt x="862" y="31"/>
                  </a:lnTo>
                  <a:lnTo>
                    <a:pt x="848" y="35"/>
                  </a:lnTo>
                  <a:lnTo>
                    <a:pt x="823" y="42"/>
                  </a:lnTo>
                  <a:lnTo>
                    <a:pt x="809" y="45"/>
                  </a:lnTo>
                  <a:cubicBezTo>
                    <a:pt x="799" y="49"/>
                    <a:pt x="792" y="49"/>
                    <a:pt x="781" y="52"/>
                  </a:cubicBezTo>
                  <a:lnTo>
                    <a:pt x="736" y="52"/>
                  </a:lnTo>
                  <a:lnTo>
                    <a:pt x="715" y="49"/>
                  </a:lnTo>
                  <a:lnTo>
                    <a:pt x="708" y="49"/>
                  </a:lnTo>
                  <a:lnTo>
                    <a:pt x="690" y="45"/>
                  </a:lnTo>
                  <a:lnTo>
                    <a:pt x="683" y="42"/>
                  </a:lnTo>
                  <a:cubicBezTo>
                    <a:pt x="676" y="38"/>
                    <a:pt x="669" y="35"/>
                    <a:pt x="662" y="31"/>
                  </a:cubicBezTo>
                  <a:cubicBezTo>
                    <a:pt x="615" y="9"/>
                    <a:pt x="535" y="1"/>
                    <a:pt x="4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25" name="Google Shape;4225;p71"/>
            <p:cNvSpPr/>
            <p:nvPr/>
          </p:nvSpPr>
          <p:spPr>
            <a:xfrm>
              <a:off x="2239949" y="1709871"/>
              <a:ext cx="136291" cy="51934"/>
            </a:xfrm>
            <a:custGeom>
              <a:avLst/>
              <a:gdLst/>
              <a:ahLst/>
              <a:cxnLst/>
              <a:rect l="l" t="t" r="r" b="b"/>
              <a:pathLst>
                <a:path w="10038" h="3825" extrusionOk="0">
                  <a:moveTo>
                    <a:pt x="4202" y="1"/>
                  </a:moveTo>
                  <a:cubicBezTo>
                    <a:pt x="3585" y="1"/>
                    <a:pt x="3059" y="306"/>
                    <a:pt x="2825" y="509"/>
                  </a:cubicBezTo>
                  <a:cubicBezTo>
                    <a:pt x="2724" y="598"/>
                    <a:pt x="2540" y="623"/>
                    <a:pt x="2341" y="623"/>
                  </a:cubicBezTo>
                  <a:cubicBezTo>
                    <a:pt x="2188" y="623"/>
                    <a:pt x="2027" y="609"/>
                    <a:pt x="1887" y="596"/>
                  </a:cubicBezTo>
                  <a:cubicBezTo>
                    <a:pt x="1815" y="588"/>
                    <a:pt x="1743" y="582"/>
                    <a:pt x="1669" y="582"/>
                  </a:cubicBezTo>
                  <a:cubicBezTo>
                    <a:pt x="1653" y="582"/>
                    <a:pt x="1637" y="582"/>
                    <a:pt x="1621" y="582"/>
                  </a:cubicBezTo>
                  <a:cubicBezTo>
                    <a:pt x="1614" y="603"/>
                    <a:pt x="1611" y="624"/>
                    <a:pt x="1607" y="645"/>
                  </a:cubicBezTo>
                  <a:cubicBezTo>
                    <a:pt x="1590" y="747"/>
                    <a:pt x="1565" y="919"/>
                    <a:pt x="1334" y="1006"/>
                  </a:cubicBezTo>
                  <a:cubicBezTo>
                    <a:pt x="1189" y="1063"/>
                    <a:pt x="973" y="1066"/>
                    <a:pt x="755" y="1066"/>
                  </a:cubicBezTo>
                  <a:cubicBezTo>
                    <a:pt x="731" y="1066"/>
                    <a:pt x="707" y="1066"/>
                    <a:pt x="683" y="1066"/>
                  </a:cubicBezTo>
                  <a:cubicBezTo>
                    <a:pt x="653" y="1066"/>
                    <a:pt x="622" y="1065"/>
                    <a:pt x="592" y="1065"/>
                  </a:cubicBezTo>
                  <a:cubicBezTo>
                    <a:pt x="426" y="1065"/>
                    <a:pt x="266" y="1068"/>
                    <a:pt x="189" y="1101"/>
                  </a:cubicBezTo>
                  <a:cubicBezTo>
                    <a:pt x="63" y="1160"/>
                    <a:pt x="0" y="1307"/>
                    <a:pt x="14" y="1363"/>
                  </a:cubicBezTo>
                  <a:cubicBezTo>
                    <a:pt x="18" y="1374"/>
                    <a:pt x="18" y="1381"/>
                    <a:pt x="46" y="1381"/>
                  </a:cubicBezTo>
                  <a:cubicBezTo>
                    <a:pt x="64" y="1379"/>
                    <a:pt x="82" y="1378"/>
                    <a:pt x="100" y="1378"/>
                  </a:cubicBezTo>
                  <a:cubicBezTo>
                    <a:pt x="211" y="1378"/>
                    <a:pt x="300" y="1416"/>
                    <a:pt x="340" y="1482"/>
                  </a:cubicBezTo>
                  <a:cubicBezTo>
                    <a:pt x="368" y="1531"/>
                    <a:pt x="364" y="1587"/>
                    <a:pt x="333" y="1633"/>
                  </a:cubicBezTo>
                  <a:cubicBezTo>
                    <a:pt x="340" y="1671"/>
                    <a:pt x="350" y="1706"/>
                    <a:pt x="368" y="1741"/>
                  </a:cubicBezTo>
                  <a:cubicBezTo>
                    <a:pt x="410" y="1836"/>
                    <a:pt x="462" y="1965"/>
                    <a:pt x="368" y="2049"/>
                  </a:cubicBezTo>
                  <a:cubicBezTo>
                    <a:pt x="329" y="2088"/>
                    <a:pt x="305" y="2144"/>
                    <a:pt x="308" y="2200"/>
                  </a:cubicBezTo>
                  <a:cubicBezTo>
                    <a:pt x="312" y="2249"/>
                    <a:pt x="336" y="2298"/>
                    <a:pt x="378" y="2329"/>
                  </a:cubicBezTo>
                  <a:cubicBezTo>
                    <a:pt x="476" y="2403"/>
                    <a:pt x="529" y="2522"/>
                    <a:pt x="508" y="2613"/>
                  </a:cubicBezTo>
                  <a:cubicBezTo>
                    <a:pt x="494" y="2662"/>
                    <a:pt x="462" y="2700"/>
                    <a:pt x="420" y="2725"/>
                  </a:cubicBezTo>
                  <a:cubicBezTo>
                    <a:pt x="441" y="2739"/>
                    <a:pt x="466" y="2756"/>
                    <a:pt x="487" y="2767"/>
                  </a:cubicBezTo>
                  <a:cubicBezTo>
                    <a:pt x="599" y="2840"/>
                    <a:pt x="665" y="2886"/>
                    <a:pt x="679" y="2942"/>
                  </a:cubicBezTo>
                  <a:cubicBezTo>
                    <a:pt x="718" y="2966"/>
                    <a:pt x="760" y="2984"/>
                    <a:pt x="805" y="2998"/>
                  </a:cubicBezTo>
                  <a:cubicBezTo>
                    <a:pt x="917" y="3040"/>
                    <a:pt x="1036" y="3082"/>
                    <a:pt x="1036" y="3180"/>
                  </a:cubicBezTo>
                  <a:cubicBezTo>
                    <a:pt x="1036" y="3198"/>
                    <a:pt x="1043" y="3201"/>
                    <a:pt x="1047" y="3205"/>
                  </a:cubicBezTo>
                  <a:cubicBezTo>
                    <a:pt x="1056" y="3212"/>
                    <a:pt x="1075" y="3217"/>
                    <a:pt x="1105" y="3217"/>
                  </a:cubicBezTo>
                  <a:cubicBezTo>
                    <a:pt x="1135" y="3217"/>
                    <a:pt x="1176" y="3212"/>
                    <a:pt x="1229" y="3198"/>
                  </a:cubicBezTo>
                  <a:cubicBezTo>
                    <a:pt x="1252" y="3191"/>
                    <a:pt x="1273" y="3188"/>
                    <a:pt x="1293" y="3188"/>
                  </a:cubicBezTo>
                  <a:cubicBezTo>
                    <a:pt x="1430" y="3188"/>
                    <a:pt x="1508" y="3334"/>
                    <a:pt x="1572" y="3457"/>
                  </a:cubicBezTo>
                  <a:cubicBezTo>
                    <a:pt x="1597" y="3495"/>
                    <a:pt x="1618" y="3537"/>
                    <a:pt x="1639" y="3572"/>
                  </a:cubicBezTo>
                  <a:cubicBezTo>
                    <a:pt x="1659" y="3602"/>
                    <a:pt x="1728" y="3621"/>
                    <a:pt x="1818" y="3621"/>
                  </a:cubicBezTo>
                  <a:cubicBezTo>
                    <a:pt x="1887" y="3621"/>
                    <a:pt x="1967" y="3610"/>
                    <a:pt x="2048" y="3586"/>
                  </a:cubicBezTo>
                  <a:cubicBezTo>
                    <a:pt x="2167" y="3551"/>
                    <a:pt x="2223" y="3502"/>
                    <a:pt x="2223" y="3481"/>
                  </a:cubicBezTo>
                  <a:cubicBezTo>
                    <a:pt x="2220" y="3411"/>
                    <a:pt x="2248" y="3341"/>
                    <a:pt x="2297" y="3296"/>
                  </a:cubicBezTo>
                  <a:cubicBezTo>
                    <a:pt x="2364" y="3234"/>
                    <a:pt x="2468" y="3206"/>
                    <a:pt x="2615" y="3206"/>
                  </a:cubicBezTo>
                  <a:cubicBezTo>
                    <a:pt x="2652" y="3206"/>
                    <a:pt x="2692" y="3208"/>
                    <a:pt x="2734" y="3212"/>
                  </a:cubicBezTo>
                  <a:cubicBezTo>
                    <a:pt x="2930" y="3229"/>
                    <a:pt x="3144" y="3394"/>
                    <a:pt x="3315" y="3527"/>
                  </a:cubicBezTo>
                  <a:cubicBezTo>
                    <a:pt x="3372" y="3572"/>
                    <a:pt x="3431" y="3618"/>
                    <a:pt x="3498" y="3653"/>
                  </a:cubicBezTo>
                  <a:cubicBezTo>
                    <a:pt x="3509" y="3657"/>
                    <a:pt x="3523" y="3659"/>
                    <a:pt x="3539" y="3659"/>
                  </a:cubicBezTo>
                  <a:cubicBezTo>
                    <a:pt x="3599" y="3659"/>
                    <a:pt x="3687" y="3633"/>
                    <a:pt x="3767" y="3611"/>
                  </a:cubicBezTo>
                  <a:cubicBezTo>
                    <a:pt x="3855" y="3579"/>
                    <a:pt x="3946" y="3558"/>
                    <a:pt x="4040" y="3551"/>
                  </a:cubicBezTo>
                  <a:cubicBezTo>
                    <a:pt x="4135" y="3551"/>
                    <a:pt x="4285" y="3425"/>
                    <a:pt x="4387" y="3338"/>
                  </a:cubicBezTo>
                  <a:cubicBezTo>
                    <a:pt x="4429" y="3303"/>
                    <a:pt x="4471" y="3268"/>
                    <a:pt x="4520" y="3236"/>
                  </a:cubicBezTo>
                  <a:cubicBezTo>
                    <a:pt x="4541" y="3225"/>
                    <a:pt x="4562" y="3220"/>
                    <a:pt x="4583" y="3220"/>
                  </a:cubicBezTo>
                  <a:cubicBezTo>
                    <a:pt x="4640" y="3220"/>
                    <a:pt x="4697" y="3254"/>
                    <a:pt x="4751" y="3285"/>
                  </a:cubicBezTo>
                  <a:cubicBezTo>
                    <a:pt x="4814" y="3324"/>
                    <a:pt x="4863" y="3350"/>
                    <a:pt x="4904" y="3350"/>
                  </a:cubicBezTo>
                  <a:cubicBezTo>
                    <a:pt x="4918" y="3350"/>
                    <a:pt x="4931" y="3347"/>
                    <a:pt x="4943" y="3341"/>
                  </a:cubicBezTo>
                  <a:cubicBezTo>
                    <a:pt x="5073" y="3271"/>
                    <a:pt x="5206" y="3201"/>
                    <a:pt x="5318" y="3201"/>
                  </a:cubicBezTo>
                  <a:cubicBezTo>
                    <a:pt x="5356" y="3201"/>
                    <a:pt x="5391" y="3212"/>
                    <a:pt x="5427" y="3229"/>
                  </a:cubicBezTo>
                  <a:cubicBezTo>
                    <a:pt x="5451" y="3243"/>
                    <a:pt x="5469" y="3268"/>
                    <a:pt x="5476" y="3296"/>
                  </a:cubicBezTo>
                  <a:cubicBezTo>
                    <a:pt x="5486" y="3355"/>
                    <a:pt x="5444" y="3418"/>
                    <a:pt x="5388" y="3495"/>
                  </a:cubicBezTo>
                  <a:cubicBezTo>
                    <a:pt x="5349" y="3551"/>
                    <a:pt x="5279" y="3653"/>
                    <a:pt x="5300" y="3684"/>
                  </a:cubicBezTo>
                  <a:cubicBezTo>
                    <a:pt x="5328" y="3726"/>
                    <a:pt x="5342" y="3775"/>
                    <a:pt x="5339" y="3824"/>
                  </a:cubicBezTo>
                  <a:lnTo>
                    <a:pt x="5353" y="3817"/>
                  </a:lnTo>
                  <a:lnTo>
                    <a:pt x="5363" y="3814"/>
                  </a:lnTo>
                  <a:cubicBezTo>
                    <a:pt x="5370" y="3810"/>
                    <a:pt x="5381" y="3807"/>
                    <a:pt x="5388" y="3803"/>
                  </a:cubicBezTo>
                  <a:cubicBezTo>
                    <a:pt x="5395" y="3800"/>
                    <a:pt x="5402" y="3793"/>
                    <a:pt x="5413" y="3789"/>
                  </a:cubicBezTo>
                  <a:lnTo>
                    <a:pt x="5416" y="3786"/>
                  </a:lnTo>
                  <a:lnTo>
                    <a:pt x="5430" y="3775"/>
                  </a:lnTo>
                  <a:lnTo>
                    <a:pt x="5437" y="3768"/>
                  </a:lnTo>
                  <a:lnTo>
                    <a:pt x="5448" y="3758"/>
                  </a:lnTo>
                  <a:lnTo>
                    <a:pt x="5455" y="3754"/>
                  </a:lnTo>
                  <a:lnTo>
                    <a:pt x="5462" y="3744"/>
                  </a:lnTo>
                  <a:lnTo>
                    <a:pt x="5465" y="3737"/>
                  </a:lnTo>
                  <a:lnTo>
                    <a:pt x="5472" y="3723"/>
                  </a:lnTo>
                  <a:lnTo>
                    <a:pt x="5476" y="3719"/>
                  </a:lnTo>
                  <a:cubicBezTo>
                    <a:pt x="5483" y="3705"/>
                    <a:pt x="5490" y="3695"/>
                    <a:pt x="5493" y="3681"/>
                  </a:cubicBezTo>
                  <a:lnTo>
                    <a:pt x="5493" y="3674"/>
                  </a:lnTo>
                  <a:cubicBezTo>
                    <a:pt x="5493" y="3670"/>
                    <a:pt x="5497" y="3667"/>
                    <a:pt x="5497" y="3660"/>
                  </a:cubicBezTo>
                  <a:lnTo>
                    <a:pt x="5497" y="3653"/>
                  </a:lnTo>
                  <a:lnTo>
                    <a:pt x="5500" y="3642"/>
                  </a:lnTo>
                  <a:lnTo>
                    <a:pt x="5500" y="3632"/>
                  </a:lnTo>
                  <a:lnTo>
                    <a:pt x="5500" y="3621"/>
                  </a:lnTo>
                  <a:lnTo>
                    <a:pt x="5500" y="3614"/>
                  </a:lnTo>
                  <a:lnTo>
                    <a:pt x="5500" y="3600"/>
                  </a:lnTo>
                  <a:lnTo>
                    <a:pt x="5500" y="3593"/>
                  </a:lnTo>
                  <a:lnTo>
                    <a:pt x="5500" y="3572"/>
                  </a:lnTo>
                  <a:cubicBezTo>
                    <a:pt x="5500" y="3551"/>
                    <a:pt x="5504" y="3534"/>
                    <a:pt x="5507" y="3516"/>
                  </a:cubicBezTo>
                  <a:cubicBezTo>
                    <a:pt x="5521" y="3439"/>
                    <a:pt x="5570" y="3345"/>
                    <a:pt x="5654" y="3313"/>
                  </a:cubicBezTo>
                  <a:cubicBezTo>
                    <a:pt x="5672" y="3307"/>
                    <a:pt x="5692" y="3303"/>
                    <a:pt x="5711" y="3303"/>
                  </a:cubicBezTo>
                  <a:cubicBezTo>
                    <a:pt x="5755" y="3303"/>
                    <a:pt x="5798" y="3319"/>
                    <a:pt x="5829" y="3348"/>
                  </a:cubicBezTo>
                  <a:cubicBezTo>
                    <a:pt x="5865" y="3378"/>
                    <a:pt x="5916" y="3407"/>
                    <a:pt x="6000" y="3407"/>
                  </a:cubicBezTo>
                  <a:cubicBezTo>
                    <a:pt x="6065" y="3407"/>
                    <a:pt x="6149" y="3390"/>
                    <a:pt x="6260" y="3341"/>
                  </a:cubicBezTo>
                  <a:cubicBezTo>
                    <a:pt x="6316" y="3313"/>
                    <a:pt x="6361" y="3289"/>
                    <a:pt x="6400" y="3268"/>
                  </a:cubicBezTo>
                  <a:cubicBezTo>
                    <a:pt x="6456" y="3239"/>
                    <a:pt x="6504" y="3213"/>
                    <a:pt x="6551" y="3213"/>
                  </a:cubicBezTo>
                  <a:cubicBezTo>
                    <a:pt x="6594" y="3213"/>
                    <a:pt x="6636" y="3235"/>
                    <a:pt x="6683" y="3296"/>
                  </a:cubicBezTo>
                  <a:cubicBezTo>
                    <a:pt x="6701" y="3317"/>
                    <a:pt x="6732" y="3324"/>
                    <a:pt x="6781" y="3324"/>
                  </a:cubicBezTo>
                  <a:cubicBezTo>
                    <a:pt x="6820" y="3324"/>
                    <a:pt x="6871" y="3319"/>
                    <a:pt x="6935" y="3313"/>
                  </a:cubicBezTo>
                  <a:cubicBezTo>
                    <a:pt x="7040" y="3299"/>
                    <a:pt x="7149" y="3292"/>
                    <a:pt x="7257" y="3292"/>
                  </a:cubicBezTo>
                  <a:cubicBezTo>
                    <a:pt x="7376" y="3289"/>
                    <a:pt x="7496" y="3254"/>
                    <a:pt x="7597" y="3187"/>
                  </a:cubicBezTo>
                  <a:cubicBezTo>
                    <a:pt x="7694" y="3129"/>
                    <a:pt x="7794" y="3074"/>
                    <a:pt x="7954" y="3074"/>
                  </a:cubicBezTo>
                  <a:cubicBezTo>
                    <a:pt x="7968" y="3074"/>
                    <a:pt x="7982" y="3074"/>
                    <a:pt x="7996" y="3075"/>
                  </a:cubicBezTo>
                  <a:cubicBezTo>
                    <a:pt x="8023" y="3076"/>
                    <a:pt x="8049" y="3077"/>
                    <a:pt x="8076" y="3077"/>
                  </a:cubicBezTo>
                  <a:cubicBezTo>
                    <a:pt x="8242" y="3077"/>
                    <a:pt x="8410" y="3049"/>
                    <a:pt x="8567" y="2995"/>
                  </a:cubicBezTo>
                  <a:lnTo>
                    <a:pt x="8570" y="2995"/>
                  </a:lnTo>
                  <a:lnTo>
                    <a:pt x="8591" y="2988"/>
                  </a:lnTo>
                  <a:lnTo>
                    <a:pt x="8668" y="3009"/>
                  </a:lnTo>
                  <a:lnTo>
                    <a:pt x="8780" y="3044"/>
                  </a:lnTo>
                  <a:lnTo>
                    <a:pt x="8780" y="3030"/>
                  </a:lnTo>
                  <a:cubicBezTo>
                    <a:pt x="8791" y="3019"/>
                    <a:pt x="8798" y="3009"/>
                    <a:pt x="8805" y="2998"/>
                  </a:cubicBezTo>
                  <a:cubicBezTo>
                    <a:pt x="8854" y="2914"/>
                    <a:pt x="8938" y="2861"/>
                    <a:pt x="9036" y="2858"/>
                  </a:cubicBezTo>
                  <a:cubicBezTo>
                    <a:pt x="9057" y="2855"/>
                    <a:pt x="9078" y="2854"/>
                    <a:pt x="9099" y="2854"/>
                  </a:cubicBezTo>
                  <a:cubicBezTo>
                    <a:pt x="9195" y="2854"/>
                    <a:pt x="9292" y="2880"/>
                    <a:pt x="9375" y="2931"/>
                  </a:cubicBezTo>
                  <a:cubicBezTo>
                    <a:pt x="9423" y="2954"/>
                    <a:pt x="9450" y="2966"/>
                    <a:pt x="9473" y="2966"/>
                  </a:cubicBezTo>
                  <a:cubicBezTo>
                    <a:pt x="9482" y="2966"/>
                    <a:pt x="9490" y="2964"/>
                    <a:pt x="9498" y="2959"/>
                  </a:cubicBezTo>
                  <a:cubicBezTo>
                    <a:pt x="9517" y="2950"/>
                    <a:pt x="9537" y="2946"/>
                    <a:pt x="9558" y="2946"/>
                  </a:cubicBezTo>
                  <a:cubicBezTo>
                    <a:pt x="9630" y="2946"/>
                    <a:pt x="9715" y="2995"/>
                    <a:pt x="9810" y="3047"/>
                  </a:cubicBezTo>
                  <a:cubicBezTo>
                    <a:pt x="9866" y="3078"/>
                    <a:pt x="9973" y="3141"/>
                    <a:pt x="10017" y="3141"/>
                  </a:cubicBezTo>
                  <a:cubicBezTo>
                    <a:pt x="10023" y="3141"/>
                    <a:pt x="10027" y="3140"/>
                    <a:pt x="10030" y="3138"/>
                  </a:cubicBezTo>
                  <a:lnTo>
                    <a:pt x="10034" y="3135"/>
                  </a:lnTo>
                  <a:lnTo>
                    <a:pt x="10034" y="3131"/>
                  </a:lnTo>
                  <a:lnTo>
                    <a:pt x="10034" y="3124"/>
                  </a:lnTo>
                  <a:lnTo>
                    <a:pt x="10034" y="3121"/>
                  </a:lnTo>
                  <a:cubicBezTo>
                    <a:pt x="10037" y="3114"/>
                    <a:pt x="10037" y="3110"/>
                    <a:pt x="10037" y="3103"/>
                  </a:cubicBezTo>
                  <a:lnTo>
                    <a:pt x="10037" y="3096"/>
                  </a:lnTo>
                  <a:lnTo>
                    <a:pt x="10037" y="3089"/>
                  </a:lnTo>
                  <a:lnTo>
                    <a:pt x="10037" y="3082"/>
                  </a:lnTo>
                  <a:cubicBezTo>
                    <a:pt x="10037" y="3079"/>
                    <a:pt x="10037" y="3075"/>
                    <a:pt x="10034" y="3072"/>
                  </a:cubicBezTo>
                  <a:lnTo>
                    <a:pt x="10034" y="3065"/>
                  </a:lnTo>
                  <a:cubicBezTo>
                    <a:pt x="10034" y="3058"/>
                    <a:pt x="10030" y="3051"/>
                    <a:pt x="10027" y="3044"/>
                  </a:cubicBezTo>
                  <a:cubicBezTo>
                    <a:pt x="9995" y="2966"/>
                    <a:pt x="9953" y="2893"/>
                    <a:pt x="9904" y="2823"/>
                  </a:cubicBezTo>
                  <a:lnTo>
                    <a:pt x="9890" y="2802"/>
                  </a:lnTo>
                  <a:lnTo>
                    <a:pt x="9883" y="2795"/>
                  </a:lnTo>
                  <a:lnTo>
                    <a:pt x="9873" y="2781"/>
                  </a:lnTo>
                  <a:lnTo>
                    <a:pt x="9866" y="2774"/>
                  </a:lnTo>
                  <a:lnTo>
                    <a:pt x="9859" y="2763"/>
                  </a:lnTo>
                  <a:lnTo>
                    <a:pt x="9852" y="2760"/>
                  </a:lnTo>
                  <a:lnTo>
                    <a:pt x="9845" y="2753"/>
                  </a:lnTo>
                  <a:lnTo>
                    <a:pt x="9838" y="2749"/>
                  </a:lnTo>
                  <a:lnTo>
                    <a:pt x="9831" y="2742"/>
                  </a:lnTo>
                  <a:lnTo>
                    <a:pt x="9827" y="2742"/>
                  </a:lnTo>
                  <a:cubicBezTo>
                    <a:pt x="9729" y="2714"/>
                    <a:pt x="9747" y="2564"/>
                    <a:pt x="9775" y="2357"/>
                  </a:cubicBezTo>
                  <a:cubicBezTo>
                    <a:pt x="9785" y="2277"/>
                    <a:pt x="9799" y="2154"/>
                    <a:pt x="9792" y="2126"/>
                  </a:cubicBezTo>
                  <a:cubicBezTo>
                    <a:pt x="9771" y="2091"/>
                    <a:pt x="9649" y="1766"/>
                    <a:pt x="9729" y="1636"/>
                  </a:cubicBezTo>
                  <a:cubicBezTo>
                    <a:pt x="9733" y="1629"/>
                    <a:pt x="9740" y="1622"/>
                    <a:pt x="9743" y="1615"/>
                  </a:cubicBezTo>
                  <a:lnTo>
                    <a:pt x="9750" y="1612"/>
                  </a:lnTo>
                  <a:cubicBezTo>
                    <a:pt x="9754" y="1605"/>
                    <a:pt x="9761" y="1601"/>
                    <a:pt x="9764" y="1598"/>
                  </a:cubicBezTo>
                  <a:lnTo>
                    <a:pt x="9771" y="1594"/>
                  </a:lnTo>
                  <a:cubicBezTo>
                    <a:pt x="9778" y="1591"/>
                    <a:pt x="9785" y="1587"/>
                    <a:pt x="9789" y="1587"/>
                  </a:cubicBezTo>
                  <a:lnTo>
                    <a:pt x="9799" y="1587"/>
                  </a:lnTo>
                  <a:cubicBezTo>
                    <a:pt x="9806" y="1584"/>
                    <a:pt x="9810" y="1584"/>
                    <a:pt x="9817" y="1584"/>
                  </a:cubicBezTo>
                  <a:cubicBezTo>
                    <a:pt x="9817" y="1563"/>
                    <a:pt x="9820" y="1545"/>
                    <a:pt x="9820" y="1524"/>
                  </a:cubicBezTo>
                  <a:cubicBezTo>
                    <a:pt x="9820" y="1461"/>
                    <a:pt x="9820" y="1381"/>
                    <a:pt x="9880" y="1332"/>
                  </a:cubicBezTo>
                  <a:cubicBezTo>
                    <a:pt x="9880" y="1332"/>
                    <a:pt x="9883" y="1328"/>
                    <a:pt x="9887" y="1328"/>
                  </a:cubicBezTo>
                  <a:lnTo>
                    <a:pt x="9876" y="1300"/>
                  </a:lnTo>
                  <a:lnTo>
                    <a:pt x="9876" y="1297"/>
                  </a:lnTo>
                  <a:lnTo>
                    <a:pt x="9866" y="1276"/>
                  </a:lnTo>
                  <a:lnTo>
                    <a:pt x="9859" y="1258"/>
                  </a:lnTo>
                  <a:lnTo>
                    <a:pt x="9859" y="1255"/>
                  </a:lnTo>
                  <a:lnTo>
                    <a:pt x="9852" y="1244"/>
                  </a:lnTo>
                  <a:lnTo>
                    <a:pt x="9852" y="1241"/>
                  </a:lnTo>
                  <a:lnTo>
                    <a:pt x="9848" y="1234"/>
                  </a:lnTo>
                  <a:lnTo>
                    <a:pt x="9845" y="1227"/>
                  </a:lnTo>
                  <a:lnTo>
                    <a:pt x="9841" y="1223"/>
                  </a:lnTo>
                  <a:cubicBezTo>
                    <a:pt x="9821" y="1218"/>
                    <a:pt x="9800" y="1215"/>
                    <a:pt x="9780" y="1215"/>
                  </a:cubicBezTo>
                  <a:cubicBezTo>
                    <a:pt x="9772" y="1215"/>
                    <a:pt x="9765" y="1215"/>
                    <a:pt x="9757" y="1216"/>
                  </a:cubicBezTo>
                  <a:cubicBezTo>
                    <a:pt x="9753" y="1216"/>
                    <a:pt x="9750" y="1216"/>
                    <a:pt x="9746" y="1216"/>
                  </a:cubicBezTo>
                  <a:cubicBezTo>
                    <a:pt x="9640" y="1216"/>
                    <a:pt x="9478" y="1213"/>
                    <a:pt x="9400" y="1020"/>
                  </a:cubicBezTo>
                  <a:cubicBezTo>
                    <a:pt x="9368" y="940"/>
                    <a:pt x="9347" y="855"/>
                    <a:pt x="9344" y="771"/>
                  </a:cubicBezTo>
                  <a:cubicBezTo>
                    <a:pt x="9340" y="712"/>
                    <a:pt x="9323" y="649"/>
                    <a:pt x="9288" y="600"/>
                  </a:cubicBezTo>
                  <a:lnTo>
                    <a:pt x="9288" y="596"/>
                  </a:lnTo>
                  <a:lnTo>
                    <a:pt x="9263" y="561"/>
                  </a:lnTo>
                  <a:cubicBezTo>
                    <a:pt x="9232" y="519"/>
                    <a:pt x="9204" y="474"/>
                    <a:pt x="9176" y="439"/>
                  </a:cubicBezTo>
                  <a:cubicBezTo>
                    <a:pt x="9095" y="315"/>
                    <a:pt x="9056" y="265"/>
                    <a:pt x="9005" y="265"/>
                  </a:cubicBezTo>
                  <a:cubicBezTo>
                    <a:pt x="8990" y="265"/>
                    <a:pt x="8974" y="270"/>
                    <a:pt x="8955" y="278"/>
                  </a:cubicBezTo>
                  <a:lnTo>
                    <a:pt x="8952" y="278"/>
                  </a:lnTo>
                  <a:lnTo>
                    <a:pt x="8934" y="285"/>
                  </a:lnTo>
                  <a:lnTo>
                    <a:pt x="8924" y="288"/>
                  </a:lnTo>
                  <a:lnTo>
                    <a:pt x="8906" y="292"/>
                  </a:lnTo>
                  <a:lnTo>
                    <a:pt x="8896" y="295"/>
                  </a:lnTo>
                  <a:lnTo>
                    <a:pt x="8878" y="299"/>
                  </a:lnTo>
                  <a:lnTo>
                    <a:pt x="8864" y="299"/>
                  </a:lnTo>
                  <a:lnTo>
                    <a:pt x="8847" y="302"/>
                  </a:lnTo>
                  <a:lnTo>
                    <a:pt x="8378" y="302"/>
                  </a:lnTo>
                  <a:cubicBezTo>
                    <a:pt x="8139" y="505"/>
                    <a:pt x="7691" y="651"/>
                    <a:pt x="7440" y="651"/>
                  </a:cubicBezTo>
                  <a:cubicBezTo>
                    <a:pt x="7392" y="651"/>
                    <a:pt x="7351" y="646"/>
                    <a:pt x="7320" y="635"/>
                  </a:cubicBezTo>
                  <a:cubicBezTo>
                    <a:pt x="7266" y="615"/>
                    <a:pt x="7195" y="608"/>
                    <a:pt x="7115" y="608"/>
                  </a:cubicBezTo>
                  <a:cubicBezTo>
                    <a:pt x="7009" y="608"/>
                    <a:pt x="6887" y="621"/>
                    <a:pt x="6767" y="635"/>
                  </a:cubicBezTo>
                  <a:cubicBezTo>
                    <a:pt x="6641" y="649"/>
                    <a:pt x="6515" y="659"/>
                    <a:pt x="6389" y="663"/>
                  </a:cubicBezTo>
                  <a:cubicBezTo>
                    <a:pt x="6246" y="659"/>
                    <a:pt x="6109" y="614"/>
                    <a:pt x="5994" y="533"/>
                  </a:cubicBezTo>
                  <a:cubicBezTo>
                    <a:pt x="5916" y="488"/>
                    <a:pt x="5854" y="452"/>
                    <a:pt x="5771" y="452"/>
                  </a:cubicBezTo>
                  <a:cubicBezTo>
                    <a:pt x="5763" y="452"/>
                    <a:pt x="5756" y="452"/>
                    <a:pt x="5749" y="453"/>
                  </a:cubicBezTo>
                  <a:cubicBezTo>
                    <a:pt x="5742" y="453"/>
                    <a:pt x="5735" y="453"/>
                    <a:pt x="5728" y="453"/>
                  </a:cubicBezTo>
                  <a:cubicBezTo>
                    <a:pt x="5588" y="453"/>
                    <a:pt x="5515" y="384"/>
                    <a:pt x="5451" y="327"/>
                  </a:cubicBezTo>
                  <a:cubicBezTo>
                    <a:pt x="5395" y="274"/>
                    <a:pt x="5349" y="232"/>
                    <a:pt x="5258" y="232"/>
                  </a:cubicBezTo>
                  <a:cubicBezTo>
                    <a:pt x="5249" y="233"/>
                    <a:pt x="5240" y="234"/>
                    <a:pt x="5231" y="234"/>
                  </a:cubicBezTo>
                  <a:cubicBezTo>
                    <a:pt x="5167" y="234"/>
                    <a:pt x="5107" y="213"/>
                    <a:pt x="5055" y="176"/>
                  </a:cubicBezTo>
                  <a:cubicBezTo>
                    <a:pt x="4985" y="134"/>
                    <a:pt x="4884" y="71"/>
                    <a:pt x="4432" y="15"/>
                  </a:cubicBezTo>
                  <a:cubicBezTo>
                    <a:pt x="4354" y="5"/>
                    <a:pt x="4277" y="1"/>
                    <a:pt x="42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26" name="Google Shape;4226;p71"/>
            <p:cNvSpPr/>
            <p:nvPr/>
          </p:nvSpPr>
          <p:spPr>
            <a:xfrm>
              <a:off x="2314381" y="1759456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cubicBezTo>
                    <a:pt x="4" y="4"/>
                    <a:pt x="1" y="8"/>
                    <a:pt x="1" y="15"/>
                  </a:cubicBezTo>
                  <a:cubicBezTo>
                    <a:pt x="1" y="8"/>
                    <a:pt x="4" y="4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27" name="Google Shape;4227;p71"/>
            <p:cNvSpPr/>
            <p:nvPr/>
          </p:nvSpPr>
          <p:spPr>
            <a:xfrm>
              <a:off x="2314530" y="175888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28" name="Google Shape;4228;p71"/>
            <p:cNvSpPr/>
            <p:nvPr/>
          </p:nvSpPr>
          <p:spPr>
            <a:xfrm>
              <a:off x="2314625" y="175827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29" name="Google Shape;4229;p71"/>
            <p:cNvSpPr/>
            <p:nvPr/>
          </p:nvSpPr>
          <p:spPr>
            <a:xfrm>
              <a:off x="2314571" y="175860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30" name="Google Shape;4230;p71"/>
            <p:cNvSpPr/>
            <p:nvPr/>
          </p:nvSpPr>
          <p:spPr>
            <a:xfrm>
              <a:off x="2314435" y="1759171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31" name="Google Shape;4231;p71"/>
            <p:cNvSpPr/>
            <p:nvPr/>
          </p:nvSpPr>
          <p:spPr>
            <a:xfrm>
              <a:off x="2314150" y="1759701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14" y="0"/>
                  </a:moveTo>
                  <a:cubicBezTo>
                    <a:pt x="11" y="14"/>
                    <a:pt x="7" y="28"/>
                    <a:pt x="0" y="39"/>
                  </a:cubicBezTo>
                  <a:cubicBezTo>
                    <a:pt x="7" y="28"/>
                    <a:pt x="11" y="14"/>
                    <a:pt x="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32" name="Google Shape;4232;p71"/>
            <p:cNvSpPr/>
            <p:nvPr/>
          </p:nvSpPr>
          <p:spPr>
            <a:xfrm>
              <a:off x="2312575" y="1761411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28" y="0"/>
                  </a:moveTo>
                  <a:cubicBezTo>
                    <a:pt x="18" y="4"/>
                    <a:pt x="11" y="7"/>
                    <a:pt x="0" y="11"/>
                  </a:cubicBezTo>
                  <a:cubicBezTo>
                    <a:pt x="11" y="7"/>
                    <a:pt x="18" y="4"/>
                    <a:pt x="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33" name="Google Shape;4233;p71"/>
            <p:cNvSpPr/>
            <p:nvPr/>
          </p:nvSpPr>
          <p:spPr>
            <a:xfrm>
              <a:off x="2313811" y="1760556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34" name="Google Shape;4234;p71"/>
            <p:cNvSpPr/>
            <p:nvPr/>
          </p:nvSpPr>
          <p:spPr>
            <a:xfrm>
              <a:off x="2313580" y="1760787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35" name="Google Shape;4235;p71"/>
            <p:cNvSpPr/>
            <p:nvPr/>
          </p:nvSpPr>
          <p:spPr>
            <a:xfrm>
              <a:off x="2338427" y="1752993"/>
              <a:ext cx="4630" cy="1439"/>
            </a:xfrm>
            <a:custGeom>
              <a:avLst/>
              <a:gdLst/>
              <a:ahLst/>
              <a:cxnLst/>
              <a:rect l="l" t="t" r="r" b="b"/>
              <a:pathLst>
                <a:path w="341" h="106" extrusionOk="0">
                  <a:moveTo>
                    <a:pt x="341" y="1"/>
                  </a:moveTo>
                  <a:cubicBezTo>
                    <a:pt x="243" y="67"/>
                    <a:pt x="123" y="106"/>
                    <a:pt x="1" y="106"/>
                  </a:cubicBezTo>
                  <a:cubicBezTo>
                    <a:pt x="123" y="106"/>
                    <a:pt x="243" y="67"/>
                    <a:pt x="34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36" name="Google Shape;4236;p71"/>
            <p:cNvSpPr/>
            <p:nvPr/>
          </p:nvSpPr>
          <p:spPr>
            <a:xfrm>
              <a:off x="2312236" y="1761601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37" name="Google Shape;4237;p71"/>
            <p:cNvSpPr/>
            <p:nvPr/>
          </p:nvSpPr>
          <p:spPr>
            <a:xfrm>
              <a:off x="2314001" y="176031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38" name="Google Shape;4238;p71"/>
            <p:cNvSpPr/>
            <p:nvPr/>
          </p:nvSpPr>
          <p:spPr>
            <a:xfrm>
              <a:off x="2312955" y="176122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1" y="0"/>
                  </a:moveTo>
                  <a:cubicBezTo>
                    <a:pt x="14" y="4"/>
                    <a:pt x="7" y="7"/>
                    <a:pt x="0" y="11"/>
                  </a:cubicBezTo>
                  <a:cubicBezTo>
                    <a:pt x="7" y="7"/>
                    <a:pt x="14" y="4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39" name="Google Shape;4239;p71"/>
            <p:cNvSpPr/>
            <p:nvPr/>
          </p:nvSpPr>
          <p:spPr>
            <a:xfrm>
              <a:off x="2356254" y="1750291"/>
              <a:ext cx="1344" cy="285"/>
            </a:xfrm>
            <a:custGeom>
              <a:avLst/>
              <a:gdLst/>
              <a:ahLst/>
              <a:cxnLst/>
              <a:rect l="l" t="t" r="r" b="b"/>
              <a:pathLst>
                <a:path w="99" h="21" extrusionOk="0">
                  <a:moveTo>
                    <a:pt x="4" y="7"/>
                  </a:moveTo>
                  <a:lnTo>
                    <a:pt x="1" y="7"/>
                  </a:lnTo>
                  <a:lnTo>
                    <a:pt x="4" y="7"/>
                  </a:lnTo>
                  <a:lnTo>
                    <a:pt x="25" y="0"/>
                  </a:lnTo>
                  <a:lnTo>
                    <a:pt x="99" y="21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40" name="Google Shape;4240;p71"/>
            <p:cNvSpPr/>
            <p:nvPr/>
          </p:nvSpPr>
          <p:spPr>
            <a:xfrm>
              <a:off x="2314720" y="1754758"/>
              <a:ext cx="2009" cy="2770"/>
            </a:xfrm>
            <a:custGeom>
              <a:avLst/>
              <a:gdLst/>
              <a:ahLst/>
              <a:cxnLst/>
              <a:rect l="l" t="t" r="r" b="b"/>
              <a:pathLst>
                <a:path w="148" h="204" extrusionOk="0">
                  <a:moveTo>
                    <a:pt x="147" y="0"/>
                  </a:moveTo>
                  <a:cubicBezTo>
                    <a:pt x="63" y="28"/>
                    <a:pt x="14" y="123"/>
                    <a:pt x="0" y="203"/>
                  </a:cubicBezTo>
                  <a:cubicBezTo>
                    <a:pt x="14" y="126"/>
                    <a:pt x="63" y="32"/>
                    <a:pt x="14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41" name="Google Shape;4241;p71"/>
            <p:cNvSpPr/>
            <p:nvPr/>
          </p:nvSpPr>
          <p:spPr>
            <a:xfrm>
              <a:off x="2313335" y="176103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42" name="Google Shape;4242;p71"/>
            <p:cNvSpPr/>
            <p:nvPr/>
          </p:nvSpPr>
          <p:spPr>
            <a:xfrm>
              <a:off x="2360911" y="1713591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43" name="Google Shape;4243;p71"/>
            <p:cNvSpPr/>
            <p:nvPr/>
          </p:nvSpPr>
          <p:spPr>
            <a:xfrm>
              <a:off x="2360531" y="1713686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44" name="Google Shape;4244;p71"/>
            <p:cNvSpPr/>
            <p:nvPr/>
          </p:nvSpPr>
          <p:spPr>
            <a:xfrm>
              <a:off x="2361291" y="1713442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45" name="Google Shape;4245;p71"/>
            <p:cNvSpPr/>
            <p:nvPr/>
          </p:nvSpPr>
          <p:spPr>
            <a:xfrm>
              <a:off x="2364332" y="1715628"/>
              <a:ext cx="1208" cy="1724"/>
            </a:xfrm>
            <a:custGeom>
              <a:avLst/>
              <a:gdLst/>
              <a:ahLst/>
              <a:cxnLst/>
              <a:rect l="l" t="t" r="r" b="b"/>
              <a:pathLst>
                <a:path w="89" h="127" extrusionOk="0">
                  <a:moveTo>
                    <a:pt x="1" y="1"/>
                  </a:moveTo>
                  <a:cubicBezTo>
                    <a:pt x="25" y="39"/>
                    <a:pt x="53" y="81"/>
                    <a:pt x="88" y="127"/>
                  </a:cubicBezTo>
                  <a:cubicBezTo>
                    <a:pt x="57" y="81"/>
                    <a:pt x="29" y="3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46" name="Google Shape;4246;p71"/>
            <p:cNvSpPr/>
            <p:nvPr/>
          </p:nvSpPr>
          <p:spPr>
            <a:xfrm>
              <a:off x="2358725" y="171391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47" name="Google Shape;4247;p71"/>
            <p:cNvSpPr/>
            <p:nvPr/>
          </p:nvSpPr>
          <p:spPr>
            <a:xfrm>
              <a:off x="2354163" y="171382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48" name="Google Shape;4248;p71"/>
            <p:cNvSpPr/>
            <p:nvPr/>
          </p:nvSpPr>
          <p:spPr>
            <a:xfrm>
              <a:off x="2353552" y="1713781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49" name="Google Shape;4249;p71"/>
            <p:cNvSpPr/>
            <p:nvPr/>
          </p:nvSpPr>
          <p:spPr>
            <a:xfrm>
              <a:off x="2359200" y="1713876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50" name="Google Shape;4250;p71"/>
            <p:cNvSpPr/>
            <p:nvPr/>
          </p:nvSpPr>
          <p:spPr>
            <a:xfrm>
              <a:off x="2365812" y="171781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51" name="Google Shape;4251;p71"/>
            <p:cNvSpPr/>
            <p:nvPr/>
          </p:nvSpPr>
          <p:spPr>
            <a:xfrm>
              <a:off x="2354788" y="171387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52" name="Google Shape;4252;p71"/>
            <p:cNvSpPr/>
            <p:nvPr/>
          </p:nvSpPr>
          <p:spPr>
            <a:xfrm>
              <a:off x="2355358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53" name="Google Shape;4253;p71"/>
            <p:cNvSpPr/>
            <p:nvPr/>
          </p:nvSpPr>
          <p:spPr>
            <a:xfrm>
              <a:off x="2357680" y="171397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54" name="Google Shape;4254;p71"/>
            <p:cNvSpPr/>
            <p:nvPr/>
          </p:nvSpPr>
          <p:spPr>
            <a:xfrm>
              <a:off x="2359675" y="171382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55" name="Google Shape;4255;p71"/>
            <p:cNvSpPr/>
            <p:nvPr/>
          </p:nvSpPr>
          <p:spPr>
            <a:xfrm>
              <a:off x="2358209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56" name="Google Shape;4256;p71"/>
            <p:cNvSpPr/>
            <p:nvPr/>
          </p:nvSpPr>
          <p:spPr>
            <a:xfrm>
              <a:off x="2356539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57" name="Google Shape;4257;p71"/>
            <p:cNvSpPr/>
            <p:nvPr/>
          </p:nvSpPr>
          <p:spPr>
            <a:xfrm>
              <a:off x="2360110" y="171378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58" name="Google Shape;4258;p71"/>
            <p:cNvSpPr/>
            <p:nvPr/>
          </p:nvSpPr>
          <p:spPr>
            <a:xfrm>
              <a:off x="2357299" y="171397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59" name="Google Shape;4259;p71"/>
            <p:cNvSpPr/>
            <p:nvPr/>
          </p:nvSpPr>
          <p:spPr>
            <a:xfrm>
              <a:off x="2355969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60" name="Google Shape;4260;p71"/>
            <p:cNvSpPr/>
            <p:nvPr/>
          </p:nvSpPr>
          <p:spPr>
            <a:xfrm>
              <a:off x="2628523" y="1764588"/>
              <a:ext cx="15085" cy="14419"/>
            </a:xfrm>
            <a:custGeom>
              <a:avLst/>
              <a:gdLst/>
              <a:ahLst/>
              <a:cxnLst/>
              <a:rect l="l" t="t" r="r" b="b"/>
              <a:pathLst>
                <a:path w="1111" h="1062" extrusionOk="0">
                  <a:moveTo>
                    <a:pt x="540" y="1"/>
                  </a:moveTo>
                  <a:cubicBezTo>
                    <a:pt x="470" y="1"/>
                    <a:pt x="403" y="15"/>
                    <a:pt x="340" y="43"/>
                  </a:cubicBezTo>
                  <a:lnTo>
                    <a:pt x="298" y="60"/>
                  </a:lnTo>
                  <a:lnTo>
                    <a:pt x="256" y="78"/>
                  </a:lnTo>
                  <a:lnTo>
                    <a:pt x="253" y="78"/>
                  </a:lnTo>
                  <a:lnTo>
                    <a:pt x="214" y="99"/>
                  </a:lnTo>
                  <a:lnTo>
                    <a:pt x="211" y="102"/>
                  </a:lnTo>
                  <a:lnTo>
                    <a:pt x="176" y="123"/>
                  </a:lnTo>
                  <a:lnTo>
                    <a:pt x="169" y="127"/>
                  </a:lnTo>
                  <a:lnTo>
                    <a:pt x="137" y="148"/>
                  </a:lnTo>
                  <a:lnTo>
                    <a:pt x="134" y="151"/>
                  </a:lnTo>
                  <a:lnTo>
                    <a:pt x="102" y="172"/>
                  </a:lnTo>
                  <a:lnTo>
                    <a:pt x="95" y="176"/>
                  </a:lnTo>
                  <a:cubicBezTo>
                    <a:pt x="78" y="193"/>
                    <a:pt x="57" y="211"/>
                    <a:pt x="39" y="228"/>
                  </a:cubicBezTo>
                  <a:lnTo>
                    <a:pt x="36" y="235"/>
                  </a:lnTo>
                  <a:cubicBezTo>
                    <a:pt x="29" y="242"/>
                    <a:pt x="22" y="249"/>
                    <a:pt x="15" y="256"/>
                  </a:cubicBezTo>
                  <a:lnTo>
                    <a:pt x="11" y="263"/>
                  </a:lnTo>
                  <a:cubicBezTo>
                    <a:pt x="8" y="267"/>
                    <a:pt x="4" y="274"/>
                    <a:pt x="1" y="277"/>
                  </a:cubicBezTo>
                  <a:cubicBezTo>
                    <a:pt x="8" y="288"/>
                    <a:pt x="15" y="298"/>
                    <a:pt x="22" y="312"/>
                  </a:cubicBezTo>
                  <a:lnTo>
                    <a:pt x="29" y="319"/>
                  </a:lnTo>
                  <a:cubicBezTo>
                    <a:pt x="32" y="326"/>
                    <a:pt x="39" y="337"/>
                    <a:pt x="43" y="344"/>
                  </a:cubicBezTo>
                  <a:lnTo>
                    <a:pt x="50" y="354"/>
                  </a:lnTo>
                  <a:cubicBezTo>
                    <a:pt x="53" y="361"/>
                    <a:pt x="57" y="372"/>
                    <a:pt x="60" y="382"/>
                  </a:cubicBezTo>
                  <a:lnTo>
                    <a:pt x="64" y="389"/>
                  </a:lnTo>
                  <a:cubicBezTo>
                    <a:pt x="67" y="400"/>
                    <a:pt x="74" y="410"/>
                    <a:pt x="74" y="421"/>
                  </a:cubicBezTo>
                  <a:cubicBezTo>
                    <a:pt x="120" y="547"/>
                    <a:pt x="204" y="648"/>
                    <a:pt x="316" y="715"/>
                  </a:cubicBezTo>
                  <a:cubicBezTo>
                    <a:pt x="333" y="729"/>
                    <a:pt x="351" y="739"/>
                    <a:pt x="368" y="750"/>
                  </a:cubicBezTo>
                  <a:cubicBezTo>
                    <a:pt x="379" y="753"/>
                    <a:pt x="386" y="760"/>
                    <a:pt x="393" y="764"/>
                  </a:cubicBezTo>
                  <a:lnTo>
                    <a:pt x="400" y="774"/>
                  </a:lnTo>
                  <a:lnTo>
                    <a:pt x="410" y="781"/>
                  </a:lnTo>
                  <a:cubicBezTo>
                    <a:pt x="456" y="834"/>
                    <a:pt x="480" y="904"/>
                    <a:pt x="477" y="974"/>
                  </a:cubicBezTo>
                  <a:lnTo>
                    <a:pt x="477" y="981"/>
                  </a:lnTo>
                  <a:lnTo>
                    <a:pt x="477" y="995"/>
                  </a:lnTo>
                  <a:cubicBezTo>
                    <a:pt x="477" y="1012"/>
                    <a:pt x="477" y="1034"/>
                    <a:pt x="470" y="1051"/>
                  </a:cubicBezTo>
                  <a:lnTo>
                    <a:pt x="470" y="1058"/>
                  </a:lnTo>
                  <a:lnTo>
                    <a:pt x="470" y="1062"/>
                  </a:lnTo>
                  <a:lnTo>
                    <a:pt x="480" y="1062"/>
                  </a:lnTo>
                  <a:lnTo>
                    <a:pt x="508" y="1058"/>
                  </a:lnTo>
                  <a:lnTo>
                    <a:pt x="515" y="1058"/>
                  </a:lnTo>
                  <a:lnTo>
                    <a:pt x="550" y="1055"/>
                  </a:lnTo>
                  <a:lnTo>
                    <a:pt x="554" y="1055"/>
                  </a:lnTo>
                  <a:lnTo>
                    <a:pt x="582" y="1051"/>
                  </a:lnTo>
                  <a:lnTo>
                    <a:pt x="585" y="1051"/>
                  </a:lnTo>
                  <a:lnTo>
                    <a:pt x="613" y="1048"/>
                  </a:lnTo>
                  <a:cubicBezTo>
                    <a:pt x="736" y="1020"/>
                    <a:pt x="1065" y="564"/>
                    <a:pt x="1110" y="435"/>
                  </a:cubicBezTo>
                  <a:cubicBezTo>
                    <a:pt x="1110" y="435"/>
                    <a:pt x="1110" y="403"/>
                    <a:pt x="1047" y="330"/>
                  </a:cubicBezTo>
                  <a:cubicBezTo>
                    <a:pt x="1030" y="312"/>
                    <a:pt x="1012" y="291"/>
                    <a:pt x="991" y="274"/>
                  </a:cubicBezTo>
                  <a:lnTo>
                    <a:pt x="977" y="260"/>
                  </a:lnTo>
                  <a:lnTo>
                    <a:pt x="960" y="246"/>
                  </a:lnTo>
                  <a:lnTo>
                    <a:pt x="953" y="235"/>
                  </a:lnTo>
                  <a:lnTo>
                    <a:pt x="928" y="214"/>
                  </a:lnTo>
                  <a:cubicBezTo>
                    <a:pt x="795" y="102"/>
                    <a:pt x="627" y="8"/>
                    <a:pt x="5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61" name="Google Shape;4261;p71"/>
            <p:cNvSpPr/>
            <p:nvPr/>
          </p:nvSpPr>
          <p:spPr>
            <a:xfrm>
              <a:off x="2634090" y="1775192"/>
              <a:ext cx="964" cy="2620"/>
            </a:xfrm>
            <a:custGeom>
              <a:avLst/>
              <a:gdLst/>
              <a:ahLst/>
              <a:cxnLst/>
              <a:rect l="l" t="t" r="r" b="b"/>
              <a:pathLst>
                <a:path w="71" h="193" extrusionOk="0">
                  <a:moveTo>
                    <a:pt x="0" y="0"/>
                  </a:moveTo>
                  <a:cubicBezTo>
                    <a:pt x="46" y="53"/>
                    <a:pt x="70" y="123"/>
                    <a:pt x="67" y="193"/>
                  </a:cubicBezTo>
                  <a:cubicBezTo>
                    <a:pt x="70" y="123"/>
                    <a:pt x="46" y="53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62" name="Google Shape;4262;p71"/>
            <p:cNvSpPr/>
            <p:nvPr/>
          </p:nvSpPr>
          <p:spPr>
            <a:xfrm>
              <a:off x="2633846" y="1775002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63" name="Google Shape;4263;p71"/>
            <p:cNvSpPr/>
            <p:nvPr/>
          </p:nvSpPr>
          <p:spPr>
            <a:xfrm>
              <a:off x="2628483" y="1768349"/>
              <a:ext cx="339" cy="489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0" y="0"/>
                  </a:moveTo>
                  <a:cubicBezTo>
                    <a:pt x="11" y="11"/>
                    <a:pt x="18" y="21"/>
                    <a:pt x="25" y="35"/>
                  </a:cubicBezTo>
                  <a:cubicBezTo>
                    <a:pt x="21" y="21"/>
                    <a:pt x="1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64" name="Google Shape;4264;p71"/>
            <p:cNvSpPr/>
            <p:nvPr/>
          </p:nvSpPr>
          <p:spPr>
            <a:xfrm>
              <a:off x="2634891" y="1778858"/>
              <a:ext cx="14" cy="95"/>
            </a:xfrm>
            <a:custGeom>
              <a:avLst/>
              <a:gdLst/>
              <a:ahLst/>
              <a:cxnLst/>
              <a:rect l="l" t="t" r="r" b="b"/>
              <a:pathLst>
                <a:path w="1" h="7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65" name="Google Shape;4265;p71"/>
            <p:cNvSpPr/>
            <p:nvPr/>
          </p:nvSpPr>
          <p:spPr>
            <a:xfrm>
              <a:off x="2629148" y="1769341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11"/>
                    <a:pt x="11" y="22"/>
                    <a:pt x="14" y="29"/>
                  </a:cubicBezTo>
                  <a:cubicBezTo>
                    <a:pt x="11" y="18"/>
                    <a:pt x="7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66" name="Google Shape;4266;p71"/>
            <p:cNvSpPr/>
            <p:nvPr/>
          </p:nvSpPr>
          <p:spPr>
            <a:xfrm>
              <a:off x="2634986" y="177789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"/>
                  </a:moveTo>
                  <a:lnTo>
                    <a:pt x="1" y="15"/>
                  </a:lnTo>
                  <a:cubicBezTo>
                    <a:pt x="1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67" name="Google Shape;4267;p71"/>
            <p:cNvSpPr/>
            <p:nvPr/>
          </p:nvSpPr>
          <p:spPr>
            <a:xfrm>
              <a:off x="2628904" y="1768865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29"/>
                  </a:moveTo>
                  <a:cubicBezTo>
                    <a:pt x="11" y="18"/>
                    <a:pt x="4" y="11"/>
                    <a:pt x="1" y="1"/>
                  </a:cubicBezTo>
                  <a:cubicBezTo>
                    <a:pt x="4" y="11"/>
                    <a:pt x="11" y="18"/>
                    <a:pt x="1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68" name="Google Shape;4268;p71"/>
            <p:cNvSpPr/>
            <p:nvPr/>
          </p:nvSpPr>
          <p:spPr>
            <a:xfrm>
              <a:off x="2629379" y="1769816"/>
              <a:ext cx="204" cy="489"/>
            </a:xfrm>
            <a:custGeom>
              <a:avLst/>
              <a:gdLst/>
              <a:ahLst/>
              <a:cxnLst/>
              <a:rect l="l" t="t" r="r" b="b"/>
              <a:pathLst>
                <a:path w="15" h="36" extrusionOk="0">
                  <a:moveTo>
                    <a:pt x="15" y="36"/>
                  </a:moveTo>
                  <a:cubicBezTo>
                    <a:pt x="11" y="25"/>
                    <a:pt x="4" y="15"/>
                    <a:pt x="1" y="1"/>
                  </a:cubicBezTo>
                  <a:cubicBezTo>
                    <a:pt x="4" y="15"/>
                    <a:pt x="11" y="25"/>
                    <a:pt x="15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69" name="Google Shape;4269;p71"/>
            <p:cNvSpPr/>
            <p:nvPr/>
          </p:nvSpPr>
          <p:spPr>
            <a:xfrm>
              <a:off x="2964159" y="1702797"/>
              <a:ext cx="47345" cy="45539"/>
            </a:xfrm>
            <a:custGeom>
              <a:avLst/>
              <a:gdLst/>
              <a:ahLst/>
              <a:cxnLst/>
              <a:rect l="l" t="t" r="r" b="b"/>
              <a:pathLst>
                <a:path w="3487" h="3354" extrusionOk="0">
                  <a:moveTo>
                    <a:pt x="3046" y="1"/>
                  </a:moveTo>
                  <a:cubicBezTo>
                    <a:pt x="3007" y="1"/>
                    <a:pt x="2976" y="88"/>
                    <a:pt x="2951" y="169"/>
                  </a:cubicBezTo>
                  <a:cubicBezTo>
                    <a:pt x="2913" y="284"/>
                    <a:pt x="2867" y="424"/>
                    <a:pt x="2731" y="424"/>
                  </a:cubicBezTo>
                  <a:cubicBezTo>
                    <a:pt x="2689" y="424"/>
                    <a:pt x="2671" y="449"/>
                    <a:pt x="2626" y="512"/>
                  </a:cubicBezTo>
                  <a:cubicBezTo>
                    <a:pt x="2580" y="585"/>
                    <a:pt x="2514" y="683"/>
                    <a:pt x="2353" y="708"/>
                  </a:cubicBezTo>
                  <a:lnTo>
                    <a:pt x="2318" y="711"/>
                  </a:lnTo>
                  <a:cubicBezTo>
                    <a:pt x="2262" y="718"/>
                    <a:pt x="2206" y="729"/>
                    <a:pt x="2153" y="743"/>
                  </a:cubicBezTo>
                  <a:cubicBezTo>
                    <a:pt x="2153" y="746"/>
                    <a:pt x="2153" y="750"/>
                    <a:pt x="2157" y="753"/>
                  </a:cubicBezTo>
                  <a:cubicBezTo>
                    <a:pt x="2164" y="778"/>
                    <a:pt x="2178" y="799"/>
                    <a:pt x="2188" y="820"/>
                  </a:cubicBezTo>
                  <a:cubicBezTo>
                    <a:pt x="2213" y="851"/>
                    <a:pt x="2223" y="890"/>
                    <a:pt x="2223" y="932"/>
                  </a:cubicBezTo>
                  <a:cubicBezTo>
                    <a:pt x="2223" y="949"/>
                    <a:pt x="2216" y="963"/>
                    <a:pt x="2209" y="977"/>
                  </a:cubicBezTo>
                  <a:cubicBezTo>
                    <a:pt x="2178" y="1027"/>
                    <a:pt x="2121" y="1040"/>
                    <a:pt x="2046" y="1040"/>
                  </a:cubicBezTo>
                  <a:cubicBezTo>
                    <a:pt x="2009" y="1040"/>
                    <a:pt x="1969" y="1037"/>
                    <a:pt x="1926" y="1033"/>
                  </a:cubicBezTo>
                  <a:cubicBezTo>
                    <a:pt x="1880" y="1030"/>
                    <a:pt x="1827" y="1026"/>
                    <a:pt x="1782" y="1026"/>
                  </a:cubicBezTo>
                  <a:cubicBezTo>
                    <a:pt x="1687" y="1026"/>
                    <a:pt x="1593" y="995"/>
                    <a:pt x="1523" y="928"/>
                  </a:cubicBezTo>
                  <a:cubicBezTo>
                    <a:pt x="1498" y="904"/>
                    <a:pt x="1463" y="886"/>
                    <a:pt x="1428" y="886"/>
                  </a:cubicBezTo>
                  <a:cubicBezTo>
                    <a:pt x="1362" y="886"/>
                    <a:pt x="1281" y="1016"/>
                    <a:pt x="1215" y="1117"/>
                  </a:cubicBezTo>
                  <a:cubicBezTo>
                    <a:pt x="1187" y="1159"/>
                    <a:pt x="1159" y="1208"/>
                    <a:pt x="1127" y="1247"/>
                  </a:cubicBezTo>
                  <a:cubicBezTo>
                    <a:pt x="1040" y="1366"/>
                    <a:pt x="658" y="1555"/>
                    <a:pt x="242" y="1755"/>
                  </a:cubicBezTo>
                  <a:cubicBezTo>
                    <a:pt x="175" y="1786"/>
                    <a:pt x="123" y="1814"/>
                    <a:pt x="84" y="1832"/>
                  </a:cubicBezTo>
                  <a:lnTo>
                    <a:pt x="77" y="1835"/>
                  </a:lnTo>
                  <a:lnTo>
                    <a:pt x="70" y="1839"/>
                  </a:lnTo>
                  <a:lnTo>
                    <a:pt x="63" y="1846"/>
                  </a:lnTo>
                  <a:lnTo>
                    <a:pt x="56" y="1856"/>
                  </a:lnTo>
                  <a:lnTo>
                    <a:pt x="53" y="1860"/>
                  </a:lnTo>
                  <a:lnTo>
                    <a:pt x="42" y="1874"/>
                  </a:lnTo>
                  <a:lnTo>
                    <a:pt x="42" y="1877"/>
                  </a:lnTo>
                  <a:lnTo>
                    <a:pt x="32" y="1895"/>
                  </a:lnTo>
                  <a:lnTo>
                    <a:pt x="28" y="1898"/>
                  </a:lnTo>
                  <a:lnTo>
                    <a:pt x="18" y="1919"/>
                  </a:lnTo>
                  <a:lnTo>
                    <a:pt x="14" y="1926"/>
                  </a:lnTo>
                  <a:cubicBezTo>
                    <a:pt x="11" y="1937"/>
                    <a:pt x="4" y="1944"/>
                    <a:pt x="0" y="1954"/>
                  </a:cubicBezTo>
                  <a:cubicBezTo>
                    <a:pt x="242" y="1986"/>
                    <a:pt x="469" y="2129"/>
                    <a:pt x="574" y="2262"/>
                  </a:cubicBezTo>
                  <a:cubicBezTo>
                    <a:pt x="728" y="2455"/>
                    <a:pt x="529" y="2651"/>
                    <a:pt x="371" y="2805"/>
                  </a:cubicBezTo>
                  <a:cubicBezTo>
                    <a:pt x="326" y="2850"/>
                    <a:pt x="284" y="2892"/>
                    <a:pt x="249" y="2934"/>
                  </a:cubicBezTo>
                  <a:cubicBezTo>
                    <a:pt x="203" y="2994"/>
                    <a:pt x="207" y="2997"/>
                    <a:pt x="263" y="3050"/>
                  </a:cubicBezTo>
                  <a:cubicBezTo>
                    <a:pt x="319" y="3088"/>
                    <a:pt x="354" y="3155"/>
                    <a:pt x="361" y="3225"/>
                  </a:cubicBezTo>
                  <a:cubicBezTo>
                    <a:pt x="368" y="3284"/>
                    <a:pt x="410" y="3333"/>
                    <a:pt x="469" y="3351"/>
                  </a:cubicBezTo>
                  <a:cubicBezTo>
                    <a:pt x="474" y="3353"/>
                    <a:pt x="478" y="3354"/>
                    <a:pt x="483" y="3354"/>
                  </a:cubicBezTo>
                  <a:cubicBezTo>
                    <a:pt x="497" y="3354"/>
                    <a:pt x="509" y="3346"/>
                    <a:pt x="515" y="3333"/>
                  </a:cubicBezTo>
                  <a:cubicBezTo>
                    <a:pt x="570" y="3231"/>
                    <a:pt x="653" y="3209"/>
                    <a:pt x="749" y="3209"/>
                  </a:cubicBezTo>
                  <a:cubicBezTo>
                    <a:pt x="782" y="3209"/>
                    <a:pt x="816" y="3212"/>
                    <a:pt x="851" y="3214"/>
                  </a:cubicBezTo>
                  <a:cubicBezTo>
                    <a:pt x="893" y="3214"/>
                    <a:pt x="938" y="3218"/>
                    <a:pt x="991" y="3218"/>
                  </a:cubicBezTo>
                  <a:cubicBezTo>
                    <a:pt x="995" y="3218"/>
                    <a:pt x="1000" y="3217"/>
                    <a:pt x="1004" y="3217"/>
                  </a:cubicBezTo>
                  <a:cubicBezTo>
                    <a:pt x="1051" y="3217"/>
                    <a:pt x="1096" y="3235"/>
                    <a:pt x="1131" y="3267"/>
                  </a:cubicBezTo>
                  <a:lnTo>
                    <a:pt x="1134" y="3267"/>
                  </a:lnTo>
                  <a:lnTo>
                    <a:pt x="1194" y="3221"/>
                  </a:lnTo>
                  <a:lnTo>
                    <a:pt x="1208" y="3214"/>
                  </a:lnTo>
                  <a:lnTo>
                    <a:pt x="1264" y="3172"/>
                  </a:lnTo>
                  <a:lnTo>
                    <a:pt x="1337" y="3120"/>
                  </a:lnTo>
                  <a:cubicBezTo>
                    <a:pt x="1358" y="3106"/>
                    <a:pt x="1379" y="3088"/>
                    <a:pt x="1397" y="3071"/>
                  </a:cubicBezTo>
                  <a:cubicBezTo>
                    <a:pt x="1404" y="3064"/>
                    <a:pt x="1411" y="3057"/>
                    <a:pt x="1421" y="3053"/>
                  </a:cubicBezTo>
                  <a:cubicBezTo>
                    <a:pt x="1488" y="3001"/>
                    <a:pt x="1596" y="2966"/>
                    <a:pt x="1750" y="2952"/>
                  </a:cubicBezTo>
                  <a:lnTo>
                    <a:pt x="1796" y="2948"/>
                  </a:lnTo>
                  <a:lnTo>
                    <a:pt x="1940" y="2948"/>
                  </a:lnTo>
                  <a:cubicBezTo>
                    <a:pt x="1957" y="2945"/>
                    <a:pt x="1971" y="2945"/>
                    <a:pt x="1989" y="2945"/>
                  </a:cubicBezTo>
                  <a:lnTo>
                    <a:pt x="1999" y="2945"/>
                  </a:lnTo>
                  <a:cubicBezTo>
                    <a:pt x="2013" y="2941"/>
                    <a:pt x="2027" y="2938"/>
                    <a:pt x="2041" y="2934"/>
                  </a:cubicBezTo>
                  <a:lnTo>
                    <a:pt x="2045" y="2934"/>
                  </a:lnTo>
                  <a:cubicBezTo>
                    <a:pt x="2059" y="2931"/>
                    <a:pt x="2069" y="2927"/>
                    <a:pt x="2083" y="2924"/>
                  </a:cubicBezTo>
                  <a:lnTo>
                    <a:pt x="2090" y="2917"/>
                  </a:lnTo>
                  <a:cubicBezTo>
                    <a:pt x="2104" y="2913"/>
                    <a:pt x="2118" y="2906"/>
                    <a:pt x="2132" y="2896"/>
                  </a:cubicBezTo>
                  <a:cubicBezTo>
                    <a:pt x="1947" y="2700"/>
                    <a:pt x="1775" y="2546"/>
                    <a:pt x="1712" y="2507"/>
                  </a:cubicBezTo>
                  <a:cubicBezTo>
                    <a:pt x="1617" y="2448"/>
                    <a:pt x="1568" y="2336"/>
                    <a:pt x="1589" y="2227"/>
                  </a:cubicBezTo>
                  <a:cubicBezTo>
                    <a:pt x="1614" y="2073"/>
                    <a:pt x="1729" y="1944"/>
                    <a:pt x="1883" y="1902"/>
                  </a:cubicBezTo>
                  <a:cubicBezTo>
                    <a:pt x="2027" y="1867"/>
                    <a:pt x="2353" y="1643"/>
                    <a:pt x="2566" y="1496"/>
                  </a:cubicBezTo>
                  <a:cubicBezTo>
                    <a:pt x="2675" y="1422"/>
                    <a:pt x="2766" y="1359"/>
                    <a:pt x="2822" y="1327"/>
                  </a:cubicBezTo>
                  <a:cubicBezTo>
                    <a:pt x="2874" y="1296"/>
                    <a:pt x="2888" y="1208"/>
                    <a:pt x="2899" y="1075"/>
                  </a:cubicBezTo>
                  <a:cubicBezTo>
                    <a:pt x="2909" y="953"/>
                    <a:pt x="2920" y="816"/>
                    <a:pt x="2990" y="690"/>
                  </a:cubicBezTo>
                  <a:cubicBezTo>
                    <a:pt x="3060" y="561"/>
                    <a:pt x="3280" y="354"/>
                    <a:pt x="3487" y="183"/>
                  </a:cubicBezTo>
                  <a:lnTo>
                    <a:pt x="3483" y="183"/>
                  </a:lnTo>
                  <a:cubicBezTo>
                    <a:pt x="3469" y="186"/>
                    <a:pt x="3455" y="186"/>
                    <a:pt x="3441" y="186"/>
                  </a:cubicBezTo>
                  <a:lnTo>
                    <a:pt x="3434" y="186"/>
                  </a:lnTo>
                  <a:cubicBezTo>
                    <a:pt x="3427" y="188"/>
                    <a:pt x="3421" y="189"/>
                    <a:pt x="3415" y="189"/>
                  </a:cubicBezTo>
                  <a:cubicBezTo>
                    <a:pt x="3409" y="189"/>
                    <a:pt x="3403" y="188"/>
                    <a:pt x="3396" y="186"/>
                  </a:cubicBezTo>
                  <a:lnTo>
                    <a:pt x="3392" y="186"/>
                  </a:lnTo>
                  <a:cubicBezTo>
                    <a:pt x="3382" y="186"/>
                    <a:pt x="3371" y="183"/>
                    <a:pt x="3361" y="179"/>
                  </a:cubicBezTo>
                  <a:lnTo>
                    <a:pt x="3354" y="179"/>
                  </a:lnTo>
                  <a:cubicBezTo>
                    <a:pt x="3343" y="176"/>
                    <a:pt x="3333" y="172"/>
                    <a:pt x="3322" y="165"/>
                  </a:cubicBezTo>
                  <a:lnTo>
                    <a:pt x="3315" y="165"/>
                  </a:lnTo>
                  <a:cubicBezTo>
                    <a:pt x="3305" y="158"/>
                    <a:pt x="3298" y="155"/>
                    <a:pt x="3287" y="148"/>
                  </a:cubicBezTo>
                  <a:lnTo>
                    <a:pt x="3280" y="144"/>
                  </a:lnTo>
                  <a:cubicBezTo>
                    <a:pt x="3273" y="141"/>
                    <a:pt x="3263" y="134"/>
                    <a:pt x="3256" y="127"/>
                  </a:cubicBezTo>
                  <a:lnTo>
                    <a:pt x="3249" y="123"/>
                  </a:lnTo>
                  <a:lnTo>
                    <a:pt x="3224" y="106"/>
                  </a:lnTo>
                  <a:lnTo>
                    <a:pt x="3221" y="102"/>
                  </a:lnTo>
                  <a:lnTo>
                    <a:pt x="3196" y="81"/>
                  </a:lnTo>
                  <a:cubicBezTo>
                    <a:pt x="3144" y="36"/>
                    <a:pt x="3102" y="1"/>
                    <a:pt x="30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70" name="Google Shape;4270;p71"/>
            <p:cNvSpPr/>
            <p:nvPr/>
          </p:nvSpPr>
          <p:spPr>
            <a:xfrm>
              <a:off x="2991817" y="1742539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71" name="Google Shape;4271;p71"/>
            <p:cNvSpPr/>
            <p:nvPr/>
          </p:nvSpPr>
          <p:spPr>
            <a:xfrm>
              <a:off x="2987920" y="1742769"/>
              <a:ext cx="625" cy="68"/>
            </a:xfrm>
            <a:custGeom>
              <a:avLst/>
              <a:gdLst/>
              <a:ahLst/>
              <a:cxnLst/>
              <a:rect l="l" t="t" r="r" b="b"/>
              <a:pathLst>
                <a:path w="46" h="5" extrusionOk="0">
                  <a:moveTo>
                    <a:pt x="46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72" name="Google Shape;4272;p71"/>
            <p:cNvSpPr/>
            <p:nvPr/>
          </p:nvSpPr>
          <p:spPr>
            <a:xfrm>
              <a:off x="2992387" y="1742294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73" name="Google Shape;4273;p71"/>
            <p:cNvSpPr/>
            <p:nvPr/>
          </p:nvSpPr>
          <p:spPr>
            <a:xfrm>
              <a:off x="2980547" y="1745770"/>
              <a:ext cx="774" cy="584"/>
            </a:xfrm>
            <a:custGeom>
              <a:avLst/>
              <a:gdLst/>
              <a:ahLst/>
              <a:cxnLst/>
              <a:rect l="l" t="t" r="r" b="b"/>
              <a:pathLst>
                <a:path w="57" h="43" extrusionOk="0">
                  <a:moveTo>
                    <a:pt x="57" y="0"/>
                  </a:moveTo>
                  <a:lnTo>
                    <a:pt x="1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74" name="Google Shape;4274;p71"/>
            <p:cNvSpPr/>
            <p:nvPr/>
          </p:nvSpPr>
          <p:spPr>
            <a:xfrm>
              <a:off x="2979556" y="1746476"/>
              <a:ext cx="815" cy="584"/>
            </a:xfrm>
            <a:custGeom>
              <a:avLst/>
              <a:gdLst/>
              <a:ahLst/>
              <a:cxnLst/>
              <a:rect l="l" t="t" r="r" b="b"/>
              <a:pathLst>
                <a:path w="60" h="43" extrusionOk="0">
                  <a:moveTo>
                    <a:pt x="60" y="1"/>
                  </a:moveTo>
                  <a:lnTo>
                    <a:pt x="0" y="4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75" name="Google Shape;4275;p71"/>
            <p:cNvSpPr/>
            <p:nvPr/>
          </p:nvSpPr>
          <p:spPr>
            <a:xfrm>
              <a:off x="2982312" y="1744100"/>
              <a:ext cx="1154" cy="964"/>
            </a:xfrm>
            <a:custGeom>
              <a:avLst/>
              <a:gdLst/>
              <a:ahLst/>
              <a:cxnLst/>
              <a:rect l="l" t="t" r="r" b="b"/>
              <a:pathLst>
                <a:path w="85" h="71" extrusionOk="0">
                  <a:moveTo>
                    <a:pt x="0" y="71"/>
                  </a:moveTo>
                  <a:cubicBezTo>
                    <a:pt x="21" y="53"/>
                    <a:pt x="42" y="39"/>
                    <a:pt x="60" y="22"/>
                  </a:cubicBezTo>
                  <a:cubicBezTo>
                    <a:pt x="67" y="15"/>
                    <a:pt x="74" y="8"/>
                    <a:pt x="84" y="1"/>
                  </a:cubicBezTo>
                  <a:cubicBezTo>
                    <a:pt x="74" y="8"/>
                    <a:pt x="67" y="15"/>
                    <a:pt x="60" y="22"/>
                  </a:cubicBezTo>
                  <a:cubicBezTo>
                    <a:pt x="42" y="39"/>
                    <a:pt x="21" y="53"/>
                    <a:pt x="0" y="7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76" name="Google Shape;4276;p71"/>
            <p:cNvSpPr/>
            <p:nvPr/>
          </p:nvSpPr>
          <p:spPr>
            <a:xfrm>
              <a:off x="2989101" y="1742674"/>
              <a:ext cx="1398" cy="14"/>
            </a:xfrm>
            <a:custGeom>
              <a:avLst/>
              <a:gdLst/>
              <a:ahLst/>
              <a:cxnLst/>
              <a:rect l="l" t="t" r="r" b="b"/>
              <a:pathLst>
                <a:path w="103" h="1" extrusionOk="0">
                  <a:moveTo>
                    <a:pt x="103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77" name="Google Shape;4277;p71"/>
            <p:cNvSpPr/>
            <p:nvPr/>
          </p:nvSpPr>
          <p:spPr>
            <a:xfrm>
              <a:off x="2993052" y="17419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78" name="Google Shape;4278;p71"/>
            <p:cNvSpPr/>
            <p:nvPr/>
          </p:nvSpPr>
          <p:spPr>
            <a:xfrm>
              <a:off x="2991111" y="174267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79" name="Google Shape;4279;p71"/>
            <p:cNvSpPr/>
            <p:nvPr/>
          </p:nvSpPr>
          <p:spPr>
            <a:xfrm>
              <a:off x="2643975" y="1811444"/>
              <a:ext cx="54487" cy="30006"/>
            </a:xfrm>
            <a:custGeom>
              <a:avLst/>
              <a:gdLst/>
              <a:ahLst/>
              <a:cxnLst/>
              <a:rect l="l" t="t" r="r" b="b"/>
              <a:pathLst>
                <a:path w="4013" h="2210" extrusionOk="0">
                  <a:moveTo>
                    <a:pt x="708" y="0"/>
                  </a:moveTo>
                  <a:cubicBezTo>
                    <a:pt x="694" y="0"/>
                    <a:pt x="679" y="4"/>
                    <a:pt x="666" y="12"/>
                  </a:cubicBezTo>
                  <a:cubicBezTo>
                    <a:pt x="631" y="124"/>
                    <a:pt x="497" y="138"/>
                    <a:pt x="315" y="156"/>
                  </a:cubicBezTo>
                  <a:lnTo>
                    <a:pt x="305" y="156"/>
                  </a:lnTo>
                  <a:cubicBezTo>
                    <a:pt x="277" y="187"/>
                    <a:pt x="245" y="215"/>
                    <a:pt x="214" y="243"/>
                  </a:cubicBezTo>
                  <a:cubicBezTo>
                    <a:pt x="158" y="292"/>
                    <a:pt x="84" y="359"/>
                    <a:pt x="84" y="401"/>
                  </a:cubicBezTo>
                  <a:cubicBezTo>
                    <a:pt x="81" y="485"/>
                    <a:pt x="63" y="565"/>
                    <a:pt x="35" y="642"/>
                  </a:cubicBezTo>
                  <a:cubicBezTo>
                    <a:pt x="18" y="698"/>
                    <a:pt x="4" y="754"/>
                    <a:pt x="0" y="810"/>
                  </a:cubicBezTo>
                  <a:cubicBezTo>
                    <a:pt x="0" y="831"/>
                    <a:pt x="67" y="863"/>
                    <a:pt x="109" y="880"/>
                  </a:cubicBezTo>
                  <a:cubicBezTo>
                    <a:pt x="168" y="905"/>
                    <a:pt x="224" y="940"/>
                    <a:pt x="266" y="989"/>
                  </a:cubicBezTo>
                  <a:cubicBezTo>
                    <a:pt x="284" y="1013"/>
                    <a:pt x="389" y="1048"/>
                    <a:pt x="452" y="1069"/>
                  </a:cubicBezTo>
                  <a:lnTo>
                    <a:pt x="501" y="1083"/>
                  </a:lnTo>
                  <a:cubicBezTo>
                    <a:pt x="610" y="1122"/>
                    <a:pt x="694" y="1157"/>
                    <a:pt x="711" y="1227"/>
                  </a:cubicBezTo>
                  <a:cubicBezTo>
                    <a:pt x="725" y="1272"/>
                    <a:pt x="914" y="1374"/>
                    <a:pt x="1065" y="1395"/>
                  </a:cubicBezTo>
                  <a:cubicBezTo>
                    <a:pt x="1075" y="1395"/>
                    <a:pt x="1086" y="1398"/>
                    <a:pt x="1096" y="1398"/>
                  </a:cubicBezTo>
                  <a:cubicBezTo>
                    <a:pt x="1243" y="1433"/>
                    <a:pt x="1425" y="1570"/>
                    <a:pt x="1523" y="1647"/>
                  </a:cubicBezTo>
                  <a:lnTo>
                    <a:pt x="1548" y="1664"/>
                  </a:lnTo>
                  <a:cubicBezTo>
                    <a:pt x="1554" y="1668"/>
                    <a:pt x="1563" y="1670"/>
                    <a:pt x="1575" y="1670"/>
                  </a:cubicBezTo>
                  <a:cubicBezTo>
                    <a:pt x="1635" y="1670"/>
                    <a:pt x="1757" y="1632"/>
                    <a:pt x="1821" y="1612"/>
                  </a:cubicBezTo>
                  <a:cubicBezTo>
                    <a:pt x="1887" y="1591"/>
                    <a:pt x="1957" y="1573"/>
                    <a:pt x="2027" y="1566"/>
                  </a:cubicBezTo>
                  <a:cubicBezTo>
                    <a:pt x="2174" y="1566"/>
                    <a:pt x="2363" y="1787"/>
                    <a:pt x="2395" y="1917"/>
                  </a:cubicBezTo>
                  <a:cubicBezTo>
                    <a:pt x="2426" y="1948"/>
                    <a:pt x="2598" y="1997"/>
                    <a:pt x="2703" y="2025"/>
                  </a:cubicBezTo>
                  <a:cubicBezTo>
                    <a:pt x="2864" y="2067"/>
                    <a:pt x="3015" y="2109"/>
                    <a:pt x="3085" y="2169"/>
                  </a:cubicBezTo>
                  <a:cubicBezTo>
                    <a:pt x="3117" y="2197"/>
                    <a:pt x="3208" y="2209"/>
                    <a:pt x="3319" y="2209"/>
                  </a:cubicBezTo>
                  <a:cubicBezTo>
                    <a:pt x="3552" y="2209"/>
                    <a:pt x="3875" y="2156"/>
                    <a:pt x="3946" y="2085"/>
                  </a:cubicBezTo>
                  <a:cubicBezTo>
                    <a:pt x="4012" y="2018"/>
                    <a:pt x="3991" y="1899"/>
                    <a:pt x="3970" y="1770"/>
                  </a:cubicBezTo>
                  <a:cubicBezTo>
                    <a:pt x="3960" y="1703"/>
                    <a:pt x="3949" y="1636"/>
                    <a:pt x="3949" y="1570"/>
                  </a:cubicBezTo>
                  <a:lnTo>
                    <a:pt x="3949" y="1538"/>
                  </a:lnTo>
                  <a:lnTo>
                    <a:pt x="3949" y="1531"/>
                  </a:lnTo>
                  <a:cubicBezTo>
                    <a:pt x="3949" y="1531"/>
                    <a:pt x="3949" y="1517"/>
                    <a:pt x="3953" y="1510"/>
                  </a:cubicBezTo>
                  <a:lnTo>
                    <a:pt x="3925" y="1510"/>
                  </a:lnTo>
                  <a:cubicBezTo>
                    <a:pt x="3771" y="1510"/>
                    <a:pt x="3620" y="1486"/>
                    <a:pt x="3473" y="1430"/>
                  </a:cubicBezTo>
                  <a:cubicBezTo>
                    <a:pt x="3393" y="1395"/>
                    <a:pt x="3302" y="1377"/>
                    <a:pt x="3211" y="1377"/>
                  </a:cubicBezTo>
                  <a:cubicBezTo>
                    <a:pt x="3204" y="1378"/>
                    <a:pt x="3198" y="1378"/>
                    <a:pt x="3191" y="1378"/>
                  </a:cubicBezTo>
                  <a:cubicBezTo>
                    <a:pt x="2946" y="1378"/>
                    <a:pt x="2363" y="1141"/>
                    <a:pt x="2111" y="940"/>
                  </a:cubicBezTo>
                  <a:cubicBezTo>
                    <a:pt x="2003" y="852"/>
                    <a:pt x="1817" y="719"/>
                    <a:pt x="1618" y="586"/>
                  </a:cubicBezTo>
                  <a:lnTo>
                    <a:pt x="1569" y="551"/>
                  </a:lnTo>
                  <a:cubicBezTo>
                    <a:pt x="1327" y="383"/>
                    <a:pt x="1086" y="215"/>
                    <a:pt x="991" y="121"/>
                  </a:cubicBezTo>
                  <a:cubicBezTo>
                    <a:pt x="921" y="47"/>
                    <a:pt x="823" y="5"/>
                    <a:pt x="722" y="2"/>
                  </a:cubicBezTo>
                  <a:cubicBezTo>
                    <a:pt x="717" y="1"/>
                    <a:pt x="713" y="0"/>
                    <a:pt x="7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80" name="Google Shape;4280;p71"/>
            <p:cNvSpPr/>
            <p:nvPr/>
          </p:nvSpPr>
          <p:spPr>
            <a:xfrm>
              <a:off x="2645115" y="1813508"/>
              <a:ext cx="3001" cy="3381"/>
            </a:xfrm>
            <a:custGeom>
              <a:avLst/>
              <a:gdLst/>
              <a:ahLst/>
              <a:cxnLst/>
              <a:rect l="l" t="t" r="r" b="b"/>
              <a:pathLst>
                <a:path w="221" h="249" extrusionOk="0">
                  <a:moveTo>
                    <a:pt x="130" y="91"/>
                  </a:moveTo>
                  <a:cubicBezTo>
                    <a:pt x="74" y="140"/>
                    <a:pt x="0" y="207"/>
                    <a:pt x="0" y="249"/>
                  </a:cubicBezTo>
                  <a:cubicBezTo>
                    <a:pt x="0" y="207"/>
                    <a:pt x="74" y="140"/>
                    <a:pt x="130" y="91"/>
                  </a:cubicBezTo>
                  <a:cubicBezTo>
                    <a:pt x="161" y="63"/>
                    <a:pt x="193" y="32"/>
                    <a:pt x="221" y="0"/>
                  </a:cubicBezTo>
                  <a:lnTo>
                    <a:pt x="221" y="0"/>
                  </a:lnTo>
                  <a:cubicBezTo>
                    <a:pt x="193" y="32"/>
                    <a:pt x="161" y="63"/>
                    <a:pt x="130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81" name="Google Shape;4281;p71"/>
            <p:cNvSpPr/>
            <p:nvPr/>
          </p:nvSpPr>
          <p:spPr>
            <a:xfrm>
              <a:off x="2697592" y="1832327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0" y="0"/>
                  </a:moveTo>
                  <a:lnTo>
                    <a:pt x="0" y="28"/>
                  </a:lnTo>
                  <a:cubicBezTo>
                    <a:pt x="0" y="18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82" name="Google Shape;4282;p71"/>
            <p:cNvSpPr/>
            <p:nvPr/>
          </p:nvSpPr>
          <p:spPr>
            <a:xfrm>
              <a:off x="2650763" y="1826149"/>
              <a:ext cx="2878" cy="1955"/>
            </a:xfrm>
            <a:custGeom>
              <a:avLst/>
              <a:gdLst/>
              <a:ahLst/>
              <a:cxnLst/>
              <a:rect l="l" t="t" r="r" b="b"/>
              <a:pathLst>
                <a:path w="212" h="144" extrusionOk="0">
                  <a:moveTo>
                    <a:pt x="1" y="0"/>
                  </a:moveTo>
                  <a:cubicBezTo>
                    <a:pt x="110" y="39"/>
                    <a:pt x="194" y="74"/>
                    <a:pt x="211" y="144"/>
                  </a:cubicBezTo>
                  <a:cubicBezTo>
                    <a:pt x="194" y="74"/>
                    <a:pt x="110" y="3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83" name="Google Shape;4283;p71"/>
            <p:cNvSpPr/>
            <p:nvPr/>
          </p:nvSpPr>
          <p:spPr>
            <a:xfrm>
              <a:off x="2697633" y="1831892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1"/>
                  </a:moveTo>
                  <a:cubicBezTo>
                    <a:pt x="4" y="8"/>
                    <a:pt x="1" y="15"/>
                    <a:pt x="1" y="25"/>
                  </a:cubicBezTo>
                  <a:cubicBezTo>
                    <a:pt x="4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84" name="Google Shape;4284;p71"/>
            <p:cNvSpPr/>
            <p:nvPr/>
          </p:nvSpPr>
          <p:spPr>
            <a:xfrm>
              <a:off x="2658856" y="1830426"/>
              <a:ext cx="5811" cy="3381"/>
            </a:xfrm>
            <a:custGeom>
              <a:avLst/>
              <a:gdLst/>
              <a:ahLst/>
              <a:cxnLst/>
              <a:rect l="l" t="t" r="r" b="b"/>
              <a:pathLst>
                <a:path w="428" h="249" extrusionOk="0">
                  <a:moveTo>
                    <a:pt x="427" y="249"/>
                  </a:moveTo>
                  <a:cubicBezTo>
                    <a:pt x="326" y="172"/>
                    <a:pt x="147" y="35"/>
                    <a:pt x="0" y="0"/>
                  </a:cubicBezTo>
                  <a:cubicBezTo>
                    <a:pt x="147" y="35"/>
                    <a:pt x="326" y="172"/>
                    <a:pt x="427" y="2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85" name="Google Shape;4285;p71"/>
            <p:cNvSpPr/>
            <p:nvPr/>
          </p:nvSpPr>
          <p:spPr>
            <a:xfrm>
              <a:off x="2726960" y="1826773"/>
              <a:ext cx="59904" cy="135897"/>
            </a:xfrm>
            <a:custGeom>
              <a:avLst/>
              <a:gdLst/>
              <a:ahLst/>
              <a:cxnLst/>
              <a:rect l="l" t="t" r="r" b="b"/>
              <a:pathLst>
                <a:path w="4412" h="10009" extrusionOk="0">
                  <a:moveTo>
                    <a:pt x="2729" y="1"/>
                  </a:moveTo>
                  <a:cubicBezTo>
                    <a:pt x="2699" y="1"/>
                    <a:pt x="2668" y="9"/>
                    <a:pt x="2640" y="24"/>
                  </a:cubicBezTo>
                  <a:lnTo>
                    <a:pt x="2626" y="35"/>
                  </a:lnTo>
                  <a:lnTo>
                    <a:pt x="2623" y="38"/>
                  </a:lnTo>
                  <a:lnTo>
                    <a:pt x="2605" y="49"/>
                  </a:lnTo>
                  <a:lnTo>
                    <a:pt x="2602" y="49"/>
                  </a:lnTo>
                  <a:lnTo>
                    <a:pt x="2581" y="59"/>
                  </a:lnTo>
                  <a:lnTo>
                    <a:pt x="2577" y="73"/>
                  </a:lnTo>
                  <a:lnTo>
                    <a:pt x="2577" y="77"/>
                  </a:lnTo>
                  <a:lnTo>
                    <a:pt x="2574" y="91"/>
                  </a:lnTo>
                  <a:lnTo>
                    <a:pt x="2574" y="98"/>
                  </a:lnTo>
                  <a:lnTo>
                    <a:pt x="2570" y="112"/>
                  </a:lnTo>
                  <a:lnTo>
                    <a:pt x="2570" y="119"/>
                  </a:lnTo>
                  <a:lnTo>
                    <a:pt x="2567" y="133"/>
                  </a:lnTo>
                  <a:lnTo>
                    <a:pt x="2563" y="140"/>
                  </a:lnTo>
                  <a:lnTo>
                    <a:pt x="2560" y="154"/>
                  </a:lnTo>
                  <a:lnTo>
                    <a:pt x="2556" y="161"/>
                  </a:lnTo>
                  <a:lnTo>
                    <a:pt x="2549" y="178"/>
                  </a:lnTo>
                  <a:lnTo>
                    <a:pt x="2546" y="185"/>
                  </a:lnTo>
                  <a:cubicBezTo>
                    <a:pt x="2542" y="192"/>
                    <a:pt x="2539" y="199"/>
                    <a:pt x="2539" y="206"/>
                  </a:cubicBezTo>
                  <a:lnTo>
                    <a:pt x="2539" y="210"/>
                  </a:lnTo>
                  <a:lnTo>
                    <a:pt x="2528" y="231"/>
                  </a:lnTo>
                  <a:lnTo>
                    <a:pt x="2525" y="238"/>
                  </a:lnTo>
                  <a:lnTo>
                    <a:pt x="2514" y="252"/>
                  </a:lnTo>
                  <a:lnTo>
                    <a:pt x="2511" y="259"/>
                  </a:lnTo>
                  <a:lnTo>
                    <a:pt x="2500" y="273"/>
                  </a:lnTo>
                  <a:lnTo>
                    <a:pt x="2497" y="280"/>
                  </a:lnTo>
                  <a:lnTo>
                    <a:pt x="2486" y="290"/>
                  </a:lnTo>
                  <a:lnTo>
                    <a:pt x="2479" y="297"/>
                  </a:lnTo>
                  <a:lnTo>
                    <a:pt x="2472" y="308"/>
                  </a:lnTo>
                  <a:lnTo>
                    <a:pt x="2465" y="315"/>
                  </a:lnTo>
                  <a:lnTo>
                    <a:pt x="2451" y="325"/>
                  </a:lnTo>
                  <a:lnTo>
                    <a:pt x="2448" y="329"/>
                  </a:lnTo>
                  <a:cubicBezTo>
                    <a:pt x="2441" y="332"/>
                    <a:pt x="2434" y="336"/>
                    <a:pt x="2430" y="339"/>
                  </a:cubicBezTo>
                  <a:cubicBezTo>
                    <a:pt x="2416" y="346"/>
                    <a:pt x="2409" y="357"/>
                    <a:pt x="2406" y="367"/>
                  </a:cubicBezTo>
                  <a:cubicBezTo>
                    <a:pt x="2402" y="385"/>
                    <a:pt x="2395" y="458"/>
                    <a:pt x="2497" y="613"/>
                  </a:cubicBezTo>
                  <a:cubicBezTo>
                    <a:pt x="2521" y="644"/>
                    <a:pt x="2535" y="683"/>
                    <a:pt x="2539" y="721"/>
                  </a:cubicBezTo>
                  <a:cubicBezTo>
                    <a:pt x="2539" y="742"/>
                    <a:pt x="2535" y="760"/>
                    <a:pt x="2525" y="777"/>
                  </a:cubicBezTo>
                  <a:cubicBezTo>
                    <a:pt x="2502" y="812"/>
                    <a:pt x="2464" y="832"/>
                    <a:pt x="2424" y="832"/>
                  </a:cubicBezTo>
                  <a:cubicBezTo>
                    <a:pt x="2416" y="832"/>
                    <a:pt x="2407" y="831"/>
                    <a:pt x="2399" y="830"/>
                  </a:cubicBezTo>
                  <a:cubicBezTo>
                    <a:pt x="2318" y="823"/>
                    <a:pt x="2189" y="770"/>
                    <a:pt x="2147" y="679"/>
                  </a:cubicBezTo>
                  <a:lnTo>
                    <a:pt x="2126" y="679"/>
                  </a:lnTo>
                  <a:lnTo>
                    <a:pt x="2112" y="686"/>
                  </a:lnTo>
                  <a:lnTo>
                    <a:pt x="2094" y="690"/>
                  </a:lnTo>
                  <a:cubicBezTo>
                    <a:pt x="1986" y="742"/>
                    <a:pt x="1884" y="809"/>
                    <a:pt x="1797" y="889"/>
                  </a:cubicBezTo>
                  <a:cubicBezTo>
                    <a:pt x="1755" y="924"/>
                    <a:pt x="1709" y="956"/>
                    <a:pt x="1664" y="984"/>
                  </a:cubicBezTo>
                  <a:cubicBezTo>
                    <a:pt x="1534" y="1075"/>
                    <a:pt x="1450" y="1134"/>
                    <a:pt x="1450" y="1271"/>
                  </a:cubicBezTo>
                  <a:cubicBezTo>
                    <a:pt x="1443" y="1393"/>
                    <a:pt x="1412" y="1512"/>
                    <a:pt x="1363" y="1621"/>
                  </a:cubicBezTo>
                  <a:cubicBezTo>
                    <a:pt x="1317" y="1733"/>
                    <a:pt x="1279" y="1841"/>
                    <a:pt x="1296" y="1925"/>
                  </a:cubicBezTo>
                  <a:cubicBezTo>
                    <a:pt x="1328" y="2055"/>
                    <a:pt x="1247" y="2233"/>
                    <a:pt x="1177" y="2391"/>
                  </a:cubicBezTo>
                  <a:cubicBezTo>
                    <a:pt x="1146" y="2464"/>
                    <a:pt x="1100" y="2566"/>
                    <a:pt x="1104" y="2594"/>
                  </a:cubicBezTo>
                  <a:cubicBezTo>
                    <a:pt x="1111" y="2629"/>
                    <a:pt x="1100" y="2661"/>
                    <a:pt x="1079" y="2682"/>
                  </a:cubicBezTo>
                  <a:cubicBezTo>
                    <a:pt x="1054" y="2707"/>
                    <a:pt x="1017" y="2717"/>
                    <a:pt x="969" y="2717"/>
                  </a:cubicBezTo>
                  <a:cubicBezTo>
                    <a:pt x="902" y="2717"/>
                    <a:pt x="814" y="2697"/>
                    <a:pt x="705" y="2671"/>
                  </a:cubicBezTo>
                  <a:lnTo>
                    <a:pt x="641" y="2657"/>
                  </a:lnTo>
                  <a:cubicBezTo>
                    <a:pt x="634" y="2692"/>
                    <a:pt x="631" y="2752"/>
                    <a:pt x="627" y="2797"/>
                  </a:cubicBezTo>
                  <a:cubicBezTo>
                    <a:pt x="617" y="2927"/>
                    <a:pt x="610" y="3081"/>
                    <a:pt x="554" y="3161"/>
                  </a:cubicBezTo>
                  <a:cubicBezTo>
                    <a:pt x="526" y="3207"/>
                    <a:pt x="515" y="3326"/>
                    <a:pt x="508" y="3420"/>
                  </a:cubicBezTo>
                  <a:cubicBezTo>
                    <a:pt x="508" y="3452"/>
                    <a:pt x="505" y="3487"/>
                    <a:pt x="501" y="3518"/>
                  </a:cubicBezTo>
                  <a:lnTo>
                    <a:pt x="501" y="3522"/>
                  </a:lnTo>
                  <a:cubicBezTo>
                    <a:pt x="491" y="3616"/>
                    <a:pt x="473" y="3700"/>
                    <a:pt x="431" y="3742"/>
                  </a:cubicBezTo>
                  <a:lnTo>
                    <a:pt x="431" y="3746"/>
                  </a:lnTo>
                  <a:cubicBezTo>
                    <a:pt x="428" y="3749"/>
                    <a:pt x="421" y="3753"/>
                    <a:pt x="417" y="3756"/>
                  </a:cubicBezTo>
                  <a:lnTo>
                    <a:pt x="414" y="3756"/>
                  </a:lnTo>
                  <a:cubicBezTo>
                    <a:pt x="410" y="3760"/>
                    <a:pt x="403" y="3760"/>
                    <a:pt x="400" y="3763"/>
                  </a:cubicBezTo>
                  <a:lnTo>
                    <a:pt x="396" y="3763"/>
                  </a:lnTo>
                  <a:cubicBezTo>
                    <a:pt x="393" y="3763"/>
                    <a:pt x="386" y="3767"/>
                    <a:pt x="382" y="3767"/>
                  </a:cubicBezTo>
                  <a:lnTo>
                    <a:pt x="351" y="3767"/>
                  </a:lnTo>
                  <a:cubicBezTo>
                    <a:pt x="340" y="3774"/>
                    <a:pt x="330" y="3784"/>
                    <a:pt x="323" y="3795"/>
                  </a:cubicBezTo>
                  <a:cubicBezTo>
                    <a:pt x="260" y="3872"/>
                    <a:pt x="204" y="4040"/>
                    <a:pt x="183" y="4113"/>
                  </a:cubicBezTo>
                  <a:lnTo>
                    <a:pt x="179" y="4127"/>
                  </a:lnTo>
                  <a:lnTo>
                    <a:pt x="172" y="4152"/>
                  </a:lnTo>
                  <a:lnTo>
                    <a:pt x="151" y="4166"/>
                  </a:lnTo>
                  <a:lnTo>
                    <a:pt x="148" y="4169"/>
                  </a:lnTo>
                  <a:lnTo>
                    <a:pt x="144" y="4169"/>
                  </a:lnTo>
                  <a:lnTo>
                    <a:pt x="137" y="4176"/>
                  </a:lnTo>
                  <a:lnTo>
                    <a:pt x="130" y="4180"/>
                  </a:lnTo>
                  <a:lnTo>
                    <a:pt x="120" y="4190"/>
                  </a:lnTo>
                  <a:lnTo>
                    <a:pt x="109" y="4197"/>
                  </a:lnTo>
                  <a:lnTo>
                    <a:pt x="99" y="4208"/>
                  </a:lnTo>
                  <a:lnTo>
                    <a:pt x="88" y="4215"/>
                  </a:lnTo>
                  <a:lnTo>
                    <a:pt x="71" y="4229"/>
                  </a:lnTo>
                  <a:lnTo>
                    <a:pt x="60" y="4236"/>
                  </a:lnTo>
                  <a:lnTo>
                    <a:pt x="39" y="4253"/>
                  </a:lnTo>
                  <a:lnTo>
                    <a:pt x="29" y="4260"/>
                  </a:lnTo>
                  <a:lnTo>
                    <a:pt x="1" y="4285"/>
                  </a:lnTo>
                  <a:cubicBezTo>
                    <a:pt x="95" y="4460"/>
                    <a:pt x="263" y="4670"/>
                    <a:pt x="459" y="4754"/>
                  </a:cubicBezTo>
                  <a:cubicBezTo>
                    <a:pt x="708" y="4856"/>
                    <a:pt x="932" y="5241"/>
                    <a:pt x="1121" y="5902"/>
                  </a:cubicBezTo>
                  <a:cubicBezTo>
                    <a:pt x="1223" y="6266"/>
                    <a:pt x="1149" y="6634"/>
                    <a:pt x="1034" y="6834"/>
                  </a:cubicBezTo>
                  <a:cubicBezTo>
                    <a:pt x="999" y="6893"/>
                    <a:pt x="1002" y="6914"/>
                    <a:pt x="1002" y="6921"/>
                  </a:cubicBezTo>
                  <a:cubicBezTo>
                    <a:pt x="1009" y="6942"/>
                    <a:pt x="1069" y="6967"/>
                    <a:pt x="1125" y="6991"/>
                  </a:cubicBezTo>
                  <a:cubicBezTo>
                    <a:pt x="1156" y="7005"/>
                    <a:pt x="1195" y="7023"/>
                    <a:pt x="1233" y="7044"/>
                  </a:cubicBezTo>
                  <a:cubicBezTo>
                    <a:pt x="1321" y="7090"/>
                    <a:pt x="1399" y="7113"/>
                    <a:pt x="1468" y="7113"/>
                  </a:cubicBezTo>
                  <a:cubicBezTo>
                    <a:pt x="1556" y="7113"/>
                    <a:pt x="1628" y="7075"/>
                    <a:pt x="1681" y="6998"/>
                  </a:cubicBezTo>
                  <a:cubicBezTo>
                    <a:pt x="1744" y="6918"/>
                    <a:pt x="1814" y="6844"/>
                    <a:pt x="1895" y="6781"/>
                  </a:cubicBezTo>
                  <a:cubicBezTo>
                    <a:pt x="2007" y="6679"/>
                    <a:pt x="2112" y="6588"/>
                    <a:pt x="2133" y="6473"/>
                  </a:cubicBezTo>
                  <a:cubicBezTo>
                    <a:pt x="2136" y="6445"/>
                    <a:pt x="2154" y="6361"/>
                    <a:pt x="2220" y="6347"/>
                  </a:cubicBezTo>
                  <a:lnTo>
                    <a:pt x="2241" y="6347"/>
                  </a:lnTo>
                  <a:cubicBezTo>
                    <a:pt x="2308" y="6347"/>
                    <a:pt x="2360" y="6427"/>
                    <a:pt x="2427" y="6522"/>
                  </a:cubicBezTo>
                  <a:cubicBezTo>
                    <a:pt x="2455" y="6571"/>
                    <a:pt x="2490" y="6616"/>
                    <a:pt x="2525" y="6658"/>
                  </a:cubicBezTo>
                  <a:cubicBezTo>
                    <a:pt x="2651" y="6784"/>
                    <a:pt x="2738" y="7019"/>
                    <a:pt x="2763" y="7306"/>
                  </a:cubicBezTo>
                  <a:cubicBezTo>
                    <a:pt x="2766" y="7338"/>
                    <a:pt x="2770" y="7373"/>
                    <a:pt x="2770" y="7411"/>
                  </a:cubicBezTo>
                  <a:cubicBezTo>
                    <a:pt x="2795" y="7712"/>
                    <a:pt x="2837" y="8265"/>
                    <a:pt x="3026" y="8444"/>
                  </a:cubicBezTo>
                  <a:cubicBezTo>
                    <a:pt x="3288" y="8689"/>
                    <a:pt x="3323" y="9197"/>
                    <a:pt x="3253" y="9379"/>
                  </a:cubicBezTo>
                  <a:cubicBezTo>
                    <a:pt x="3225" y="9445"/>
                    <a:pt x="3257" y="9557"/>
                    <a:pt x="3288" y="9666"/>
                  </a:cubicBezTo>
                  <a:cubicBezTo>
                    <a:pt x="3320" y="9781"/>
                    <a:pt x="3351" y="9904"/>
                    <a:pt x="3330" y="10009"/>
                  </a:cubicBezTo>
                  <a:lnTo>
                    <a:pt x="3341" y="9995"/>
                  </a:lnTo>
                  <a:lnTo>
                    <a:pt x="3344" y="9988"/>
                  </a:lnTo>
                  <a:cubicBezTo>
                    <a:pt x="3351" y="9974"/>
                    <a:pt x="3358" y="9963"/>
                    <a:pt x="3365" y="9949"/>
                  </a:cubicBezTo>
                  <a:lnTo>
                    <a:pt x="3372" y="9942"/>
                  </a:lnTo>
                  <a:lnTo>
                    <a:pt x="3390" y="9907"/>
                  </a:lnTo>
                  <a:lnTo>
                    <a:pt x="3397" y="9893"/>
                  </a:lnTo>
                  <a:cubicBezTo>
                    <a:pt x="3404" y="9879"/>
                    <a:pt x="3411" y="9865"/>
                    <a:pt x="3418" y="9851"/>
                  </a:cubicBezTo>
                  <a:lnTo>
                    <a:pt x="3418" y="9844"/>
                  </a:lnTo>
                  <a:cubicBezTo>
                    <a:pt x="3428" y="9827"/>
                    <a:pt x="3435" y="9809"/>
                    <a:pt x="3442" y="9792"/>
                  </a:cubicBezTo>
                  <a:lnTo>
                    <a:pt x="3449" y="9774"/>
                  </a:lnTo>
                  <a:lnTo>
                    <a:pt x="3467" y="9732"/>
                  </a:lnTo>
                  <a:lnTo>
                    <a:pt x="3474" y="9715"/>
                  </a:lnTo>
                  <a:cubicBezTo>
                    <a:pt x="3484" y="9694"/>
                    <a:pt x="3491" y="9673"/>
                    <a:pt x="3498" y="9652"/>
                  </a:cubicBezTo>
                  <a:lnTo>
                    <a:pt x="3505" y="9641"/>
                  </a:lnTo>
                  <a:cubicBezTo>
                    <a:pt x="3512" y="9624"/>
                    <a:pt x="3519" y="9606"/>
                    <a:pt x="3526" y="9585"/>
                  </a:cubicBezTo>
                  <a:lnTo>
                    <a:pt x="3533" y="9564"/>
                  </a:lnTo>
                  <a:lnTo>
                    <a:pt x="3551" y="9508"/>
                  </a:lnTo>
                  <a:lnTo>
                    <a:pt x="3558" y="9494"/>
                  </a:lnTo>
                  <a:cubicBezTo>
                    <a:pt x="3565" y="9470"/>
                    <a:pt x="3572" y="9445"/>
                    <a:pt x="3582" y="9421"/>
                  </a:cubicBezTo>
                  <a:lnTo>
                    <a:pt x="3586" y="9403"/>
                  </a:lnTo>
                  <a:cubicBezTo>
                    <a:pt x="3593" y="9382"/>
                    <a:pt x="3600" y="9365"/>
                    <a:pt x="3607" y="9344"/>
                  </a:cubicBezTo>
                  <a:lnTo>
                    <a:pt x="3614" y="9319"/>
                  </a:lnTo>
                  <a:cubicBezTo>
                    <a:pt x="3621" y="9295"/>
                    <a:pt x="3628" y="9267"/>
                    <a:pt x="3635" y="9242"/>
                  </a:cubicBezTo>
                  <a:cubicBezTo>
                    <a:pt x="3631" y="9172"/>
                    <a:pt x="3603" y="9109"/>
                    <a:pt x="3558" y="9060"/>
                  </a:cubicBezTo>
                  <a:cubicBezTo>
                    <a:pt x="3498" y="9001"/>
                    <a:pt x="3467" y="8924"/>
                    <a:pt x="3463" y="8839"/>
                  </a:cubicBezTo>
                  <a:cubicBezTo>
                    <a:pt x="3463" y="8671"/>
                    <a:pt x="3463" y="8391"/>
                    <a:pt x="3267" y="8220"/>
                  </a:cubicBezTo>
                  <a:cubicBezTo>
                    <a:pt x="3099" y="8066"/>
                    <a:pt x="2994" y="7870"/>
                    <a:pt x="2998" y="7716"/>
                  </a:cubicBezTo>
                  <a:cubicBezTo>
                    <a:pt x="2994" y="7646"/>
                    <a:pt x="3026" y="7579"/>
                    <a:pt x="3075" y="7537"/>
                  </a:cubicBezTo>
                  <a:cubicBezTo>
                    <a:pt x="3127" y="7492"/>
                    <a:pt x="3120" y="7376"/>
                    <a:pt x="3120" y="7303"/>
                  </a:cubicBezTo>
                  <a:cubicBezTo>
                    <a:pt x="3120" y="7226"/>
                    <a:pt x="3113" y="7177"/>
                    <a:pt x="3155" y="7145"/>
                  </a:cubicBezTo>
                  <a:cubicBezTo>
                    <a:pt x="3169" y="7135"/>
                    <a:pt x="3187" y="7131"/>
                    <a:pt x="3208" y="7131"/>
                  </a:cubicBezTo>
                  <a:cubicBezTo>
                    <a:pt x="3222" y="7107"/>
                    <a:pt x="3232" y="7075"/>
                    <a:pt x="3229" y="7047"/>
                  </a:cubicBezTo>
                  <a:cubicBezTo>
                    <a:pt x="3229" y="7026"/>
                    <a:pt x="3218" y="7005"/>
                    <a:pt x="3197" y="6998"/>
                  </a:cubicBezTo>
                  <a:cubicBezTo>
                    <a:pt x="3187" y="6991"/>
                    <a:pt x="3173" y="6984"/>
                    <a:pt x="3162" y="6974"/>
                  </a:cubicBezTo>
                  <a:cubicBezTo>
                    <a:pt x="3092" y="6914"/>
                    <a:pt x="3099" y="6813"/>
                    <a:pt x="3099" y="6735"/>
                  </a:cubicBezTo>
                  <a:cubicBezTo>
                    <a:pt x="3103" y="6700"/>
                    <a:pt x="3103" y="6665"/>
                    <a:pt x="3096" y="6630"/>
                  </a:cubicBezTo>
                  <a:cubicBezTo>
                    <a:pt x="2973" y="6585"/>
                    <a:pt x="2644" y="6221"/>
                    <a:pt x="2644" y="6074"/>
                  </a:cubicBezTo>
                  <a:cubicBezTo>
                    <a:pt x="2644" y="5983"/>
                    <a:pt x="2700" y="5580"/>
                    <a:pt x="2745" y="5241"/>
                  </a:cubicBezTo>
                  <a:lnTo>
                    <a:pt x="2752" y="5202"/>
                  </a:lnTo>
                  <a:cubicBezTo>
                    <a:pt x="2777" y="5020"/>
                    <a:pt x="2994" y="4975"/>
                    <a:pt x="3120" y="4975"/>
                  </a:cubicBezTo>
                  <a:lnTo>
                    <a:pt x="3145" y="4975"/>
                  </a:lnTo>
                  <a:cubicBezTo>
                    <a:pt x="3149" y="4975"/>
                    <a:pt x="3155" y="4975"/>
                    <a:pt x="3160" y="4975"/>
                  </a:cubicBezTo>
                  <a:cubicBezTo>
                    <a:pt x="3243" y="4975"/>
                    <a:pt x="3418" y="4972"/>
                    <a:pt x="3474" y="4877"/>
                  </a:cubicBezTo>
                  <a:cubicBezTo>
                    <a:pt x="3533" y="4772"/>
                    <a:pt x="3670" y="4726"/>
                    <a:pt x="3792" y="4684"/>
                  </a:cubicBezTo>
                  <a:cubicBezTo>
                    <a:pt x="3855" y="4663"/>
                    <a:pt x="3953" y="4628"/>
                    <a:pt x="3964" y="4603"/>
                  </a:cubicBezTo>
                  <a:cubicBezTo>
                    <a:pt x="3967" y="4596"/>
                    <a:pt x="3971" y="4586"/>
                    <a:pt x="3978" y="4579"/>
                  </a:cubicBezTo>
                  <a:lnTo>
                    <a:pt x="3985" y="4568"/>
                  </a:lnTo>
                  <a:lnTo>
                    <a:pt x="3992" y="4561"/>
                  </a:lnTo>
                  <a:lnTo>
                    <a:pt x="4002" y="4548"/>
                  </a:lnTo>
                  <a:lnTo>
                    <a:pt x="4062" y="4519"/>
                  </a:lnTo>
                  <a:lnTo>
                    <a:pt x="4090" y="4502"/>
                  </a:lnTo>
                  <a:lnTo>
                    <a:pt x="4114" y="4491"/>
                  </a:lnTo>
                  <a:lnTo>
                    <a:pt x="4125" y="4484"/>
                  </a:lnTo>
                  <a:cubicBezTo>
                    <a:pt x="4181" y="4460"/>
                    <a:pt x="4219" y="4442"/>
                    <a:pt x="4226" y="4421"/>
                  </a:cubicBezTo>
                  <a:cubicBezTo>
                    <a:pt x="4226" y="4418"/>
                    <a:pt x="4226" y="4414"/>
                    <a:pt x="4226" y="4411"/>
                  </a:cubicBezTo>
                  <a:cubicBezTo>
                    <a:pt x="4226" y="4400"/>
                    <a:pt x="4226" y="4386"/>
                    <a:pt x="4230" y="4376"/>
                  </a:cubicBezTo>
                  <a:cubicBezTo>
                    <a:pt x="4230" y="4372"/>
                    <a:pt x="4230" y="4369"/>
                    <a:pt x="4233" y="4365"/>
                  </a:cubicBezTo>
                  <a:cubicBezTo>
                    <a:pt x="4237" y="4362"/>
                    <a:pt x="4237" y="4348"/>
                    <a:pt x="4240" y="4337"/>
                  </a:cubicBezTo>
                  <a:lnTo>
                    <a:pt x="4247" y="4323"/>
                  </a:lnTo>
                  <a:cubicBezTo>
                    <a:pt x="4251" y="4313"/>
                    <a:pt x="4254" y="4302"/>
                    <a:pt x="4261" y="4292"/>
                  </a:cubicBezTo>
                  <a:lnTo>
                    <a:pt x="4265" y="4281"/>
                  </a:lnTo>
                  <a:cubicBezTo>
                    <a:pt x="4272" y="4267"/>
                    <a:pt x="4279" y="4253"/>
                    <a:pt x="4286" y="4239"/>
                  </a:cubicBezTo>
                  <a:lnTo>
                    <a:pt x="4293" y="4229"/>
                  </a:lnTo>
                  <a:cubicBezTo>
                    <a:pt x="4300" y="4215"/>
                    <a:pt x="4307" y="4204"/>
                    <a:pt x="4314" y="4194"/>
                  </a:cubicBezTo>
                  <a:lnTo>
                    <a:pt x="4321" y="4180"/>
                  </a:lnTo>
                  <a:lnTo>
                    <a:pt x="4342" y="4148"/>
                  </a:lnTo>
                  <a:lnTo>
                    <a:pt x="4352" y="4134"/>
                  </a:lnTo>
                  <a:lnTo>
                    <a:pt x="4380" y="4096"/>
                  </a:lnTo>
                  <a:lnTo>
                    <a:pt x="4408" y="4054"/>
                  </a:lnTo>
                  <a:lnTo>
                    <a:pt x="4412" y="4050"/>
                  </a:lnTo>
                  <a:lnTo>
                    <a:pt x="4408" y="4050"/>
                  </a:lnTo>
                  <a:lnTo>
                    <a:pt x="4359" y="4071"/>
                  </a:lnTo>
                  <a:cubicBezTo>
                    <a:pt x="4290" y="4098"/>
                    <a:pt x="4232" y="4108"/>
                    <a:pt x="4183" y="4108"/>
                  </a:cubicBezTo>
                  <a:cubicBezTo>
                    <a:pt x="4099" y="4108"/>
                    <a:pt x="4045" y="4078"/>
                    <a:pt x="4016" y="4054"/>
                  </a:cubicBezTo>
                  <a:cubicBezTo>
                    <a:pt x="3946" y="3998"/>
                    <a:pt x="3915" y="3907"/>
                    <a:pt x="3932" y="3819"/>
                  </a:cubicBezTo>
                  <a:cubicBezTo>
                    <a:pt x="3936" y="3795"/>
                    <a:pt x="3929" y="3788"/>
                    <a:pt x="3925" y="3784"/>
                  </a:cubicBezTo>
                  <a:cubicBezTo>
                    <a:pt x="3897" y="3749"/>
                    <a:pt x="3764" y="3749"/>
                    <a:pt x="3694" y="3749"/>
                  </a:cubicBezTo>
                  <a:cubicBezTo>
                    <a:pt x="3691" y="3750"/>
                    <a:pt x="3688" y="3750"/>
                    <a:pt x="3684" y="3750"/>
                  </a:cubicBezTo>
                  <a:cubicBezTo>
                    <a:pt x="3643" y="3750"/>
                    <a:pt x="3608" y="3729"/>
                    <a:pt x="3582" y="3697"/>
                  </a:cubicBezTo>
                  <a:cubicBezTo>
                    <a:pt x="3523" y="3613"/>
                    <a:pt x="3572" y="3473"/>
                    <a:pt x="3617" y="3333"/>
                  </a:cubicBezTo>
                  <a:lnTo>
                    <a:pt x="3631" y="3298"/>
                  </a:lnTo>
                  <a:cubicBezTo>
                    <a:pt x="3638" y="3280"/>
                    <a:pt x="3642" y="3263"/>
                    <a:pt x="3638" y="3245"/>
                  </a:cubicBezTo>
                  <a:cubicBezTo>
                    <a:pt x="3642" y="3231"/>
                    <a:pt x="3635" y="3214"/>
                    <a:pt x="3628" y="3200"/>
                  </a:cubicBezTo>
                  <a:cubicBezTo>
                    <a:pt x="3589" y="3161"/>
                    <a:pt x="3537" y="3140"/>
                    <a:pt x="3481" y="3140"/>
                  </a:cubicBezTo>
                  <a:cubicBezTo>
                    <a:pt x="3407" y="3133"/>
                    <a:pt x="3337" y="3081"/>
                    <a:pt x="3292" y="2986"/>
                  </a:cubicBezTo>
                  <a:cubicBezTo>
                    <a:pt x="3236" y="2878"/>
                    <a:pt x="3208" y="2706"/>
                    <a:pt x="3250" y="2611"/>
                  </a:cubicBezTo>
                  <a:cubicBezTo>
                    <a:pt x="3213" y="2586"/>
                    <a:pt x="3102" y="2560"/>
                    <a:pt x="2999" y="2560"/>
                  </a:cubicBezTo>
                  <a:cubicBezTo>
                    <a:pt x="2943" y="2560"/>
                    <a:pt x="2890" y="2567"/>
                    <a:pt x="2851" y="2587"/>
                  </a:cubicBezTo>
                  <a:cubicBezTo>
                    <a:pt x="2834" y="2596"/>
                    <a:pt x="2799" y="2613"/>
                    <a:pt x="2762" y="2613"/>
                  </a:cubicBezTo>
                  <a:cubicBezTo>
                    <a:pt x="2744" y="2613"/>
                    <a:pt x="2724" y="2609"/>
                    <a:pt x="2707" y="2597"/>
                  </a:cubicBezTo>
                  <a:cubicBezTo>
                    <a:pt x="2651" y="2559"/>
                    <a:pt x="2658" y="2485"/>
                    <a:pt x="2665" y="2419"/>
                  </a:cubicBezTo>
                  <a:cubicBezTo>
                    <a:pt x="2672" y="2373"/>
                    <a:pt x="2672" y="2328"/>
                    <a:pt x="2661" y="2286"/>
                  </a:cubicBezTo>
                  <a:cubicBezTo>
                    <a:pt x="2591" y="2111"/>
                    <a:pt x="2921" y="1656"/>
                    <a:pt x="3127" y="1453"/>
                  </a:cubicBezTo>
                  <a:cubicBezTo>
                    <a:pt x="3162" y="1414"/>
                    <a:pt x="3194" y="1372"/>
                    <a:pt x="3215" y="1327"/>
                  </a:cubicBezTo>
                  <a:cubicBezTo>
                    <a:pt x="3274" y="1197"/>
                    <a:pt x="3264" y="1047"/>
                    <a:pt x="3250" y="889"/>
                  </a:cubicBezTo>
                  <a:cubicBezTo>
                    <a:pt x="3246" y="826"/>
                    <a:pt x="3239" y="763"/>
                    <a:pt x="3239" y="700"/>
                  </a:cubicBezTo>
                  <a:cubicBezTo>
                    <a:pt x="3239" y="497"/>
                    <a:pt x="3190" y="497"/>
                    <a:pt x="3089" y="497"/>
                  </a:cubicBezTo>
                  <a:cubicBezTo>
                    <a:pt x="2900" y="497"/>
                    <a:pt x="2900" y="238"/>
                    <a:pt x="2900" y="129"/>
                  </a:cubicBezTo>
                  <a:cubicBezTo>
                    <a:pt x="2893" y="80"/>
                    <a:pt x="2861" y="42"/>
                    <a:pt x="2816" y="24"/>
                  </a:cubicBezTo>
                  <a:cubicBezTo>
                    <a:pt x="2789" y="9"/>
                    <a:pt x="2759" y="1"/>
                    <a:pt x="27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86" name="Google Shape;4286;p71"/>
            <p:cNvSpPr/>
            <p:nvPr/>
          </p:nvSpPr>
          <p:spPr>
            <a:xfrm>
              <a:off x="2728671" y="188366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87" name="Google Shape;4287;p71"/>
            <p:cNvSpPr/>
            <p:nvPr/>
          </p:nvSpPr>
          <p:spPr>
            <a:xfrm>
              <a:off x="2729241" y="188303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88" name="Google Shape;4288;p71"/>
            <p:cNvSpPr/>
            <p:nvPr/>
          </p:nvSpPr>
          <p:spPr>
            <a:xfrm>
              <a:off x="2728155" y="1883989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89" name="Google Shape;4289;p71"/>
            <p:cNvSpPr/>
            <p:nvPr/>
          </p:nvSpPr>
          <p:spPr>
            <a:xfrm>
              <a:off x="2728820" y="1883568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90" name="Google Shape;4290;p71"/>
            <p:cNvSpPr/>
            <p:nvPr/>
          </p:nvSpPr>
          <p:spPr>
            <a:xfrm>
              <a:off x="2728440" y="1883799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91" name="Google Shape;4291;p71"/>
            <p:cNvSpPr/>
            <p:nvPr/>
          </p:nvSpPr>
          <p:spPr>
            <a:xfrm>
              <a:off x="2727341" y="1884518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18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92" name="Google Shape;4292;p71"/>
            <p:cNvSpPr/>
            <p:nvPr/>
          </p:nvSpPr>
          <p:spPr>
            <a:xfrm>
              <a:off x="2727775" y="188423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93" name="Google Shape;4293;p71"/>
            <p:cNvSpPr/>
            <p:nvPr/>
          </p:nvSpPr>
          <p:spPr>
            <a:xfrm>
              <a:off x="2726825" y="1884844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0" y="29"/>
                  </a:moveTo>
                  <a:lnTo>
                    <a:pt x="0" y="29"/>
                  </a:lnTo>
                  <a:lnTo>
                    <a:pt x="2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94" name="Google Shape;4294;p71"/>
            <p:cNvSpPr/>
            <p:nvPr/>
          </p:nvSpPr>
          <p:spPr>
            <a:xfrm>
              <a:off x="2729296" y="1878531"/>
              <a:ext cx="1914" cy="4331"/>
            </a:xfrm>
            <a:custGeom>
              <a:avLst/>
              <a:gdLst/>
              <a:ahLst/>
              <a:cxnLst/>
              <a:rect l="l" t="t" r="r" b="b"/>
              <a:pathLst>
                <a:path w="141" h="319" extrusionOk="0">
                  <a:moveTo>
                    <a:pt x="140" y="0"/>
                  </a:moveTo>
                  <a:cubicBezTo>
                    <a:pt x="116" y="30"/>
                    <a:pt x="92" y="74"/>
                    <a:pt x="72" y="121"/>
                  </a:cubicBezTo>
                  <a:lnTo>
                    <a:pt x="72" y="121"/>
                  </a:lnTo>
                  <a:cubicBezTo>
                    <a:pt x="87" y="88"/>
                    <a:pt x="104" y="56"/>
                    <a:pt x="123" y="25"/>
                  </a:cubicBezTo>
                  <a:lnTo>
                    <a:pt x="140" y="0"/>
                  </a:lnTo>
                  <a:close/>
                  <a:moveTo>
                    <a:pt x="72" y="121"/>
                  </a:moveTo>
                  <a:lnTo>
                    <a:pt x="72" y="121"/>
                  </a:lnTo>
                  <a:cubicBezTo>
                    <a:pt x="42" y="185"/>
                    <a:pt x="19" y="252"/>
                    <a:pt x="0" y="319"/>
                  </a:cubicBezTo>
                  <a:cubicBezTo>
                    <a:pt x="13" y="274"/>
                    <a:pt x="39" y="194"/>
                    <a:pt x="72" y="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95" name="Google Shape;4295;p71"/>
            <p:cNvSpPr/>
            <p:nvPr/>
          </p:nvSpPr>
          <p:spPr>
            <a:xfrm>
              <a:off x="2733668" y="18746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96" name="Google Shape;4296;p71"/>
            <p:cNvSpPr/>
            <p:nvPr/>
          </p:nvSpPr>
          <p:spPr>
            <a:xfrm>
              <a:off x="2760334" y="183103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97" name="Google Shape;4297;p71"/>
            <p:cNvSpPr/>
            <p:nvPr/>
          </p:nvSpPr>
          <p:spPr>
            <a:xfrm>
              <a:off x="2760565" y="183080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98" name="Google Shape;4298;p71"/>
            <p:cNvSpPr/>
            <p:nvPr/>
          </p:nvSpPr>
          <p:spPr>
            <a:xfrm>
              <a:off x="2760945" y="183023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99" name="Google Shape;4299;p71"/>
            <p:cNvSpPr/>
            <p:nvPr/>
          </p:nvSpPr>
          <p:spPr>
            <a:xfrm>
              <a:off x="2760089" y="183122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00" name="Google Shape;4300;p71"/>
            <p:cNvSpPr/>
            <p:nvPr/>
          </p:nvSpPr>
          <p:spPr>
            <a:xfrm>
              <a:off x="2760755" y="183052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01" name="Google Shape;4301;p71"/>
            <p:cNvSpPr/>
            <p:nvPr/>
          </p:nvSpPr>
          <p:spPr>
            <a:xfrm>
              <a:off x="2761135" y="1829951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02" name="Google Shape;4302;p71"/>
            <p:cNvSpPr/>
            <p:nvPr/>
          </p:nvSpPr>
          <p:spPr>
            <a:xfrm>
              <a:off x="2755297" y="183627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03" name="Google Shape;4303;p71"/>
            <p:cNvSpPr/>
            <p:nvPr/>
          </p:nvSpPr>
          <p:spPr>
            <a:xfrm>
              <a:off x="2734374" y="1864885"/>
              <a:ext cx="1059" cy="5010"/>
            </a:xfrm>
            <a:custGeom>
              <a:avLst/>
              <a:gdLst/>
              <a:ahLst/>
              <a:cxnLst/>
              <a:rect l="l" t="t" r="r" b="b"/>
              <a:pathLst>
                <a:path w="78" h="369" extrusionOk="0">
                  <a:moveTo>
                    <a:pt x="78" y="1"/>
                  </a:moveTo>
                  <a:cubicBezTo>
                    <a:pt x="67" y="134"/>
                    <a:pt x="57" y="284"/>
                    <a:pt x="1" y="368"/>
                  </a:cubicBezTo>
                  <a:cubicBezTo>
                    <a:pt x="57" y="284"/>
                    <a:pt x="67" y="134"/>
                    <a:pt x="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04" name="Google Shape;4304;p71"/>
            <p:cNvSpPr/>
            <p:nvPr/>
          </p:nvSpPr>
          <p:spPr>
            <a:xfrm>
              <a:off x="2731903" y="187815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05" name="Google Shape;4305;p71"/>
            <p:cNvSpPr/>
            <p:nvPr/>
          </p:nvSpPr>
          <p:spPr>
            <a:xfrm>
              <a:off x="2761135" y="1836658"/>
              <a:ext cx="204" cy="720"/>
            </a:xfrm>
            <a:custGeom>
              <a:avLst/>
              <a:gdLst/>
              <a:ahLst/>
              <a:cxnLst/>
              <a:rect l="l" t="t" r="r" b="b"/>
              <a:pathLst>
                <a:path w="15" h="53" extrusionOk="0">
                  <a:moveTo>
                    <a:pt x="15" y="0"/>
                  </a:moveTo>
                  <a:cubicBezTo>
                    <a:pt x="15" y="18"/>
                    <a:pt x="11" y="39"/>
                    <a:pt x="1" y="53"/>
                  </a:cubicBezTo>
                  <a:cubicBezTo>
                    <a:pt x="11" y="39"/>
                    <a:pt x="15" y="18"/>
                    <a:pt x="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06" name="Google Shape;4306;p71"/>
            <p:cNvSpPr/>
            <p:nvPr/>
          </p:nvSpPr>
          <p:spPr>
            <a:xfrm>
              <a:off x="2755527" y="1836128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07" name="Google Shape;4307;p71"/>
            <p:cNvSpPr/>
            <p:nvPr/>
          </p:nvSpPr>
          <p:spPr>
            <a:xfrm>
              <a:off x="2761990" y="182780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08" name="Google Shape;4308;p71"/>
            <p:cNvSpPr/>
            <p:nvPr/>
          </p:nvSpPr>
          <p:spPr>
            <a:xfrm>
              <a:off x="2762045" y="18276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09" name="Google Shape;4309;p71"/>
            <p:cNvSpPr/>
            <p:nvPr/>
          </p:nvSpPr>
          <p:spPr>
            <a:xfrm>
              <a:off x="2732717" y="187771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10" name="Google Shape;4310;p71"/>
            <p:cNvSpPr/>
            <p:nvPr/>
          </p:nvSpPr>
          <p:spPr>
            <a:xfrm>
              <a:off x="2761895" y="1828050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11" name="Google Shape;4311;p71"/>
            <p:cNvSpPr/>
            <p:nvPr/>
          </p:nvSpPr>
          <p:spPr>
            <a:xfrm>
              <a:off x="2761325" y="182966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12" name="Google Shape;4312;p71"/>
            <p:cNvSpPr/>
            <p:nvPr/>
          </p:nvSpPr>
          <p:spPr>
            <a:xfrm>
              <a:off x="2732188" y="187805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13" name="Google Shape;4313;p71"/>
            <p:cNvSpPr/>
            <p:nvPr/>
          </p:nvSpPr>
          <p:spPr>
            <a:xfrm>
              <a:off x="2761855" y="182833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14" name="Google Shape;4314;p71"/>
            <p:cNvSpPr/>
            <p:nvPr/>
          </p:nvSpPr>
          <p:spPr>
            <a:xfrm>
              <a:off x="2761474" y="1829231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15" name="Google Shape;4315;p71"/>
            <p:cNvSpPr/>
            <p:nvPr/>
          </p:nvSpPr>
          <p:spPr>
            <a:xfrm>
              <a:off x="2761610" y="1828905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16" name="Google Shape;4316;p71"/>
            <p:cNvSpPr/>
            <p:nvPr/>
          </p:nvSpPr>
          <p:spPr>
            <a:xfrm>
              <a:off x="2761705" y="1828620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17" name="Google Shape;4317;p71"/>
            <p:cNvSpPr/>
            <p:nvPr/>
          </p:nvSpPr>
          <p:spPr>
            <a:xfrm>
              <a:off x="2732473" y="187790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18" name="Google Shape;4318;p71"/>
            <p:cNvSpPr/>
            <p:nvPr/>
          </p:nvSpPr>
          <p:spPr>
            <a:xfrm>
              <a:off x="2731197" y="1878151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32" y="0"/>
                  </a:moveTo>
                  <a:cubicBezTo>
                    <a:pt x="25" y="4"/>
                    <a:pt x="21" y="4"/>
                    <a:pt x="21" y="7"/>
                  </a:cubicBezTo>
                  <a:lnTo>
                    <a:pt x="0" y="28"/>
                  </a:lnTo>
                  <a:cubicBezTo>
                    <a:pt x="11" y="18"/>
                    <a:pt x="18" y="11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19" name="Google Shape;4319;p71"/>
            <p:cNvSpPr/>
            <p:nvPr/>
          </p:nvSpPr>
          <p:spPr>
            <a:xfrm>
              <a:off x="2755867" y="1836088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cubicBezTo>
                    <a:pt x="4" y="0"/>
                    <a:pt x="7" y="0"/>
                    <a:pt x="14" y="0"/>
                  </a:cubicBezTo>
                  <a:lnTo>
                    <a:pt x="14" y="0"/>
                  </a:lnTo>
                  <a:cubicBezTo>
                    <a:pt x="7" y="0"/>
                    <a:pt x="4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20" name="Google Shape;4320;p71"/>
            <p:cNvSpPr/>
            <p:nvPr/>
          </p:nvSpPr>
          <p:spPr>
            <a:xfrm>
              <a:off x="2730911" y="1878246"/>
              <a:ext cx="584" cy="625"/>
            </a:xfrm>
            <a:custGeom>
              <a:avLst/>
              <a:gdLst/>
              <a:ahLst/>
              <a:cxnLst/>
              <a:rect l="l" t="t" r="r" b="b"/>
              <a:pathLst>
                <a:path w="43" h="46" extrusionOk="0">
                  <a:moveTo>
                    <a:pt x="42" y="0"/>
                  </a:moveTo>
                  <a:lnTo>
                    <a:pt x="42" y="0"/>
                  </a:lnTo>
                  <a:cubicBezTo>
                    <a:pt x="25" y="14"/>
                    <a:pt x="11" y="28"/>
                    <a:pt x="0" y="46"/>
                  </a:cubicBezTo>
                  <a:lnTo>
                    <a:pt x="21" y="25"/>
                  </a:lnTo>
                  <a:lnTo>
                    <a:pt x="21" y="21"/>
                  </a:ln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21" name="Google Shape;4321;p71"/>
            <p:cNvSpPr/>
            <p:nvPr/>
          </p:nvSpPr>
          <p:spPr>
            <a:xfrm>
              <a:off x="2705196" y="1828905"/>
              <a:ext cx="20163" cy="10197"/>
            </a:xfrm>
            <a:custGeom>
              <a:avLst/>
              <a:gdLst/>
              <a:ahLst/>
              <a:cxnLst/>
              <a:rect l="l" t="t" r="r" b="b"/>
              <a:pathLst>
                <a:path w="1485" h="751" extrusionOk="0">
                  <a:moveTo>
                    <a:pt x="564" y="0"/>
                  </a:moveTo>
                  <a:cubicBezTo>
                    <a:pt x="530" y="0"/>
                    <a:pt x="503" y="12"/>
                    <a:pt x="477" y="32"/>
                  </a:cubicBezTo>
                  <a:cubicBezTo>
                    <a:pt x="438" y="60"/>
                    <a:pt x="400" y="81"/>
                    <a:pt x="358" y="98"/>
                  </a:cubicBezTo>
                  <a:cubicBezTo>
                    <a:pt x="242" y="137"/>
                    <a:pt x="151" y="228"/>
                    <a:pt x="109" y="343"/>
                  </a:cubicBezTo>
                  <a:cubicBezTo>
                    <a:pt x="102" y="364"/>
                    <a:pt x="91" y="385"/>
                    <a:pt x="81" y="406"/>
                  </a:cubicBezTo>
                  <a:lnTo>
                    <a:pt x="74" y="424"/>
                  </a:lnTo>
                  <a:cubicBezTo>
                    <a:pt x="67" y="438"/>
                    <a:pt x="60" y="452"/>
                    <a:pt x="53" y="466"/>
                  </a:cubicBezTo>
                  <a:lnTo>
                    <a:pt x="42" y="487"/>
                  </a:lnTo>
                  <a:cubicBezTo>
                    <a:pt x="35" y="498"/>
                    <a:pt x="28" y="512"/>
                    <a:pt x="21" y="522"/>
                  </a:cubicBezTo>
                  <a:lnTo>
                    <a:pt x="7" y="543"/>
                  </a:lnTo>
                  <a:lnTo>
                    <a:pt x="0" y="554"/>
                  </a:lnTo>
                  <a:cubicBezTo>
                    <a:pt x="14" y="575"/>
                    <a:pt x="32" y="592"/>
                    <a:pt x="56" y="606"/>
                  </a:cubicBezTo>
                  <a:lnTo>
                    <a:pt x="63" y="606"/>
                  </a:lnTo>
                  <a:cubicBezTo>
                    <a:pt x="68" y="606"/>
                    <a:pt x="73" y="606"/>
                    <a:pt x="78" y="606"/>
                  </a:cubicBezTo>
                  <a:cubicBezTo>
                    <a:pt x="128" y="606"/>
                    <a:pt x="176" y="623"/>
                    <a:pt x="221" y="652"/>
                  </a:cubicBezTo>
                  <a:cubicBezTo>
                    <a:pt x="267" y="676"/>
                    <a:pt x="313" y="700"/>
                    <a:pt x="367" y="700"/>
                  </a:cubicBezTo>
                  <a:cubicBezTo>
                    <a:pt x="383" y="700"/>
                    <a:pt x="400" y="698"/>
                    <a:pt x="417" y="694"/>
                  </a:cubicBezTo>
                  <a:cubicBezTo>
                    <a:pt x="431" y="690"/>
                    <a:pt x="445" y="687"/>
                    <a:pt x="456" y="687"/>
                  </a:cubicBezTo>
                  <a:lnTo>
                    <a:pt x="505" y="687"/>
                  </a:lnTo>
                  <a:cubicBezTo>
                    <a:pt x="515" y="687"/>
                    <a:pt x="529" y="687"/>
                    <a:pt x="540" y="690"/>
                  </a:cubicBezTo>
                  <a:lnTo>
                    <a:pt x="547" y="690"/>
                  </a:lnTo>
                  <a:cubicBezTo>
                    <a:pt x="561" y="690"/>
                    <a:pt x="571" y="694"/>
                    <a:pt x="585" y="697"/>
                  </a:cubicBezTo>
                  <a:lnTo>
                    <a:pt x="589" y="697"/>
                  </a:lnTo>
                  <a:lnTo>
                    <a:pt x="624" y="704"/>
                  </a:lnTo>
                  <a:lnTo>
                    <a:pt x="631" y="708"/>
                  </a:lnTo>
                  <a:lnTo>
                    <a:pt x="669" y="718"/>
                  </a:lnTo>
                  <a:cubicBezTo>
                    <a:pt x="722" y="740"/>
                    <a:pt x="778" y="751"/>
                    <a:pt x="835" y="751"/>
                  </a:cubicBezTo>
                  <a:cubicBezTo>
                    <a:pt x="869" y="751"/>
                    <a:pt x="902" y="747"/>
                    <a:pt x="935" y="739"/>
                  </a:cubicBezTo>
                  <a:cubicBezTo>
                    <a:pt x="992" y="725"/>
                    <a:pt x="1051" y="718"/>
                    <a:pt x="1109" y="718"/>
                  </a:cubicBezTo>
                  <a:cubicBezTo>
                    <a:pt x="1156" y="718"/>
                    <a:pt x="1202" y="723"/>
                    <a:pt x="1247" y="732"/>
                  </a:cubicBezTo>
                  <a:cubicBezTo>
                    <a:pt x="1293" y="737"/>
                    <a:pt x="1327" y="740"/>
                    <a:pt x="1354" y="740"/>
                  </a:cubicBezTo>
                  <a:cubicBezTo>
                    <a:pt x="1399" y="740"/>
                    <a:pt x="1420" y="731"/>
                    <a:pt x="1436" y="704"/>
                  </a:cubicBezTo>
                  <a:cubicBezTo>
                    <a:pt x="1485" y="617"/>
                    <a:pt x="1422" y="403"/>
                    <a:pt x="1366" y="291"/>
                  </a:cubicBezTo>
                  <a:lnTo>
                    <a:pt x="1359" y="270"/>
                  </a:lnTo>
                  <a:lnTo>
                    <a:pt x="1341" y="231"/>
                  </a:lnTo>
                  <a:lnTo>
                    <a:pt x="1369" y="217"/>
                  </a:lnTo>
                  <a:lnTo>
                    <a:pt x="1394" y="203"/>
                  </a:lnTo>
                  <a:lnTo>
                    <a:pt x="1390" y="203"/>
                  </a:lnTo>
                  <a:cubicBezTo>
                    <a:pt x="1380" y="193"/>
                    <a:pt x="1366" y="182"/>
                    <a:pt x="1352" y="175"/>
                  </a:cubicBezTo>
                  <a:lnTo>
                    <a:pt x="1348" y="172"/>
                  </a:lnTo>
                  <a:cubicBezTo>
                    <a:pt x="1334" y="165"/>
                    <a:pt x="1324" y="161"/>
                    <a:pt x="1313" y="154"/>
                  </a:cubicBezTo>
                  <a:lnTo>
                    <a:pt x="1310" y="154"/>
                  </a:lnTo>
                  <a:cubicBezTo>
                    <a:pt x="1299" y="151"/>
                    <a:pt x="1289" y="144"/>
                    <a:pt x="1275" y="140"/>
                  </a:cubicBezTo>
                  <a:lnTo>
                    <a:pt x="1271" y="140"/>
                  </a:lnTo>
                  <a:cubicBezTo>
                    <a:pt x="1261" y="140"/>
                    <a:pt x="1250" y="137"/>
                    <a:pt x="1240" y="133"/>
                  </a:cubicBezTo>
                  <a:lnTo>
                    <a:pt x="1173" y="133"/>
                  </a:lnTo>
                  <a:lnTo>
                    <a:pt x="1145" y="137"/>
                  </a:lnTo>
                  <a:lnTo>
                    <a:pt x="1142" y="137"/>
                  </a:lnTo>
                  <a:lnTo>
                    <a:pt x="1114" y="144"/>
                  </a:lnTo>
                  <a:cubicBezTo>
                    <a:pt x="1086" y="151"/>
                    <a:pt x="1058" y="154"/>
                    <a:pt x="1030" y="154"/>
                  </a:cubicBezTo>
                  <a:cubicBezTo>
                    <a:pt x="970" y="154"/>
                    <a:pt x="910" y="139"/>
                    <a:pt x="855" y="112"/>
                  </a:cubicBezTo>
                  <a:cubicBezTo>
                    <a:pt x="708" y="34"/>
                    <a:pt x="624" y="0"/>
                    <a:pt x="5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22" name="Google Shape;4322;p71"/>
            <p:cNvSpPr/>
            <p:nvPr/>
          </p:nvSpPr>
          <p:spPr>
            <a:xfrm>
              <a:off x="2713179" y="1838314"/>
              <a:ext cx="489" cy="163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36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23" name="Google Shape;4323;p71"/>
            <p:cNvSpPr/>
            <p:nvPr/>
          </p:nvSpPr>
          <p:spPr>
            <a:xfrm>
              <a:off x="2712039" y="1838178"/>
              <a:ext cx="489" cy="54"/>
            </a:xfrm>
            <a:custGeom>
              <a:avLst/>
              <a:gdLst/>
              <a:ahLst/>
              <a:cxnLst/>
              <a:rect l="l" t="t" r="r" b="b"/>
              <a:pathLst>
                <a:path w="36" h="4" extrusionOk="0">
                  <a:moveTo>
                    <a:pt x="1" y="0"/>
                  </a:moveTo>
                  <a:cubicBezTo>
                    <a:pt x="11" y="0"/>
                    <a:pt x="25" y="4"/>
                    <a:pt x="36" y="4"/>
                  </a:cubicBezTo>
                  <a:cubicBezTo>
                    <a:pt x="25" y="0"/>
                    <a:pt x="1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24" name="Google Shape;4324;p71"/>
            <p:cNvSpPr/>
            <p:nvPr/>
          </p:nvSpPr>
          <p:spPr>
            <a:xfrm>
              <a:off x="2713804" y="1838504"/>
              <a:ext cx="489" cy="163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35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25" name="Google Shape;4325;p71"/>
            <p:cNvSpPr/>
            <p:nvPr/>
          </p:nvSpPr>
          <p:spPr>
            <a:xfrm>
              <a:off x="2711523" y="1838178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lnTo>
                    <a:pt x="28" y="0"/>
                  </a:lnTo>
                  <a:cubicBezTo>
                    <a:pt x="18" y="0"/>
                    <a:pt x="11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26" name="Google Shape;4326;p71"/>
            <p:cNvSpPr/>
            <p:nvPr/>
          </p:nvSpPr>
          <p:spPr>
            <a:xfrm>
              <a:off x="2723403" y="1831851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18" y="49"/>
                  </a:moveTo>
                  <a:lnTo>
                    <a:pt x="0" y="11"/>
                  </a:lnTo>
                  <a:lnTo>
                    <a:pt x="28" y="0"/>
                  </a:ln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27" name="Google Shape;4327;p71"/>
            <p:cNvSpPr/>
            <p:nvPr/>
          </p:nvSpPr>
          <p:spPr>
            <a:xfrm>
              <a:off x="2706051" y="1837079"/>
              <a:ext cx="2105" cy="638"/>
            </a:xfrm>
            <a:custGeom>
              <a:avLst/>
              <a:gdLst/>
              <a:ahLst/>
              <a:cxnLst/>
              <a:rect l="l" t="t" r="r" b="b"/>
              <a:pathLst>
                <a:path w="155" h="47" extrusionOk="0">
                  <a:moveTo>
                    <a:pt x="0" y="1"/>
                  </a:moveTo>
                  <a:cubicBezTo>
                    <a:pt x="56" y="1"/>
                    <a:pt x="109" y="15"/>
                    <a:pt x="154" y="46"/>
                  </a:cubicBezTo>
                  <a:cubicBezTo>
                    <a:pt x="109" y="15"/>
                    <a:pt x="56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28" name="Google Shape;4328;p71"/>
            <p:cNvSpPr/>
            <p:nvPr/>
          </p:nvSpPr>
          <p:spPr>
            <a:xfrm>
              <a:off x="2710857" y="1838219"/>
              <a:ext cx="530" cy="109"/>
            </a:xfrm>
            <a:custGeom>
              <a:avLst/>
              <a:gdLst/>
              <a:ahLst/>
              <a:cxnLst/>
              <a:rect l="l" t="t" r="r" b="b"/>
              <a:pathLst>
                <a:path w="39" h="8" extrusionOk="0">
                  <a:moveTo>
                    <a:pt x="39" y="1"/>
                  </a:moveTo>
                  <a:cubicBezTo>
                    <a:pt x="28" y="1"/>
                    <a:pt x="14" y="4"/>
                    <a:pt x="0" y="8"/>
                  </a:cubicBezTo>
                  <a:cubicBezTo>
                    <a:pt x="14" y="4"/>
                    <a:pt x="28" y="1"/>
                    <a:pt x="3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29" name="Google Shape;4329;p71"/>
            <p:cNvSpPr/>
            <p:nvPr/>
          </p:nvSpPr>
          <p:spPr>
            <a:xfrm>
              <a:off x="2712568" y="1838219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2" y="8"/>
                  </a:moveTo>
                  <a:cubicBezTo>
                    <a:pt x="28" y="4"/>
                    <a:pt x="14" y="1"/>
                    <a:pt x="0" y="1"/>
                  </a:cubicBezTo>
                  <a:cubicBezTo>
                    <a:pt x="14" y="1"/>
                    <a:pt x="28" y="4"/>
                    <a:pt x="42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30" name="Google Shape;4330;p71"/>
            <p:cNvSpPr/>
            <p:nvPr/>
          </p:nvSpPr>
          <p:spPr>
            <a:xfrm>
              <a:off x="2798745" y="1868022"/>
              <a:ext cx="52056" cy="110847"/>
            </a:xfrm>
            <a:custGeom>
              <a:avLst/>
              <a:gdLst/>
              <a:ahLst/>
              <a:cxnLst/>
              <a:rect l="l" t="t" r="r" b="b"/>
              <a:pathLst>
                <a:path w="3834" h="8164" extrusionOk="0">
                  <a:moveTo>
                    <a:pt x="1702" y="1"/>
                  </a:moveTo>
                  <a:cubicBezTo>
                    <a:pt x="1653" y="1"/>
                    <a:pt x="1488" y="106"/>
                    <a:pt x="1400" y="214"/>
                  </a:cubicBezTo>
                  <a:cubicBezTo>
                    <a:pt x="1390" y="232"/>
                    <a:pt x="1376" y="246"/>
                    <a:pt x="1369" y="263"/>
                  </a:cubicBezTo>
                  <a:cubicBezTo>
                    <a:pt x="1327" y="337"/>
                    <a:pt x="1278" y="356"/>
                    <a:pt x="1231" y="356"/>
                  </a:cubicBezTo>
                  <a:cubicBezTo>
                    <a:pt x="1200" y="356"/>
                    <a:pt x="1170" y="347"/>
                    <a:pt x="1145" y="340"/>
                  </a:cubicBezTo>
                  <a:cubicBezTo>
                    <a:pt x="1122" y="331"/>
                    <a:pt x="1098" y="327"/>
                    <a:pt x="1073" y="327"/>
                  </a:cubicBezTo>
                  <a:cubicBezTo>
                    <a:pt x="1040" y="327"/>
                    <a:pt x="1007" y="335"/>
                    <a:pt x="977" y="351"/>
                  </a:cubicBezTo>
                  <a:cubicBezTo>
                    <a:pt x="929" y="377"/>
                    <a:pt x="881" y="387"/>
                    <a:pt x="836" y="387"/>
                  </a:cubicBezTo>
                  <a:cubicBezTo>
                    <a:pt x="764" y="387"/>
                    <a:pt x="697" y="362"/>
                    <a:pt x="641" y="340"/>
                  </a:cubicBezTo>
                  <a:cubicBezTo>
                    <a:pt x="587" y="320"/>
                    <a:pt x="560" y="312"/>
                    <a:pt x="546" y="312"/>
                  </a:cubicBezTo>
                  <a:cubicBezTo>
                    <a:pt x="534" y="312"/>
                    <a:pt x="530" y="318"/>
                    <a:pt x="525" y="326"/>
                  </a:cubicBezTo>
                  <a:cubicBezTo>
                    <a:pt x="489" y="393"/>
                    <a:pt x="435" y="413"/>
                    <a:pt x="382" y="413"/>
                  </a:cubicBezTo>
                  <a:cubicBezTo>
                    <a:pt x="353" y="413"/>
                    <a:pt x="324" y="407"/>
                    <a:pt x="298" y="400"/>
                  </a:cubicBezTo>
                  <a:lnTo>
                    <a:pt x="270" y="393"/>
                  </a:lnTo>
                  <a:lnTo>
                    <a:pt x="245" y="386"/>
                  </a:lnTo>
                  <a:cubicBezTo>
                    <a:pt x="199" y="370"/>
                    <a:pt x="169" y="362"/>
                    <a:pt x="147" y="362"/>
                  </a:cubicBezTo>
                  <a:cubicBezTo>
                    <a:pt x="130" y="362"/>
                    <a:pt x="118" y="368"/>
                    <a:pt x="109" y="379"/>
                  </a:cubicBezTo>
                  <a:cubicBezTo>
                    <a:pt x="95" y="396"/>
                    <a:pt x="84" y="410"/>
                    <a:pt x="70" y="424"/>
                  </a:cubicBezTo>
                  <a:lnTo>
                    <a:pt x="53" y="438"/>
                  </a:lnTo>
                  <a:cubicBezTo>
                    <a:pt x="42" y="445"/>
                    <a:pt x="32" y="456"/>
                    <a:pt x="21" y="463"/>
                  </a:cubicBezTo>
                  <a:lnTo>
                    <a:pt x="11" y="470"/>
                  </a:lnTo>
                  <a:lnTo>
                    <a:pt x="0" y="473"/>
                  </a:lnTo>
                  <a:lnTo>
                    <a:pt x="18" y="491"/>
                  </a:lnTo>
                  <a:lnTo>
                    <a:pt x="35" y="512"/>
                  </a:lnTo>
                  <a:lnTo>
                    <a:pt x="49" y="529"/>
                  </a:lnTo>
                  <a:lnTo>
                    <a:pt x="67" y="550"/>
                  </a:lnTo>
                  <a:lnTo>
                    <a:pt x="77" y="564"/>
                  </a:lnTo>
                  <a:lnTo>
                    <a:pt x="95" y="585"/>
                  </a:lnTo>
                  <a:lnTo>
                    <a:pt x="105" y="599"/>
                  </a:lnTo>
                  <a:cubicBezTo>
                    <a:pt x="109" y="606"/>
                    <a:pt x="112" y="613"/>
                    <a:pt x="119" y="620"/>
                  </a:cubicBezTo>
                  <a:lnTo>
                    <a:pt x="126" y="634"/>
                  </a:lnTo>
                  <a:cubicBezTo>
                    <a:pt x="130" y="641"/>
                    <a:pt x="133" y="648"/>
                    <a:pt x="137" y="655"/>
                  </a:cubicBezTo>
                  <a:cubicBezTo>
                    <a:pt x="140" y="662"/>
                    <a:pt x="140" y="666"/>
                    <a:pt x="144" y="673"/>
                  </a:cubicBezTo>
                  <a:cubicBezTo>
                    <a:pt x="147" y="680"/>
                    <a:pt x="147" y="687"/>
                    <a:pt x="151" y="694"/>
                  </a:cubicBezTo>
                  <a:cubicBezTo>
                    <a:pt x="151" y="697"/>
                    <a:pt x="154" y="701"/>
                    <a:pt x="154" y="708"/>
                  </a:cubicBezTo>
                  <a:cubicBezTo>
                    <a:pt x="154" y="718"/>
                    <a:pt x="158" y="729"/>
                    <a:pt x="158" y="739"/>
                  </a:cubicBezTo>
                  <a:cubicBezTo>
                    <a:pt x="158" y="778"/>
                    <a:pt x="210" y="827"/>
                    <a:pt x="263" y="876"/>
                  </a:cubicBezTo>
                  <a:cubicBezTo>
                    <a:pt x="343" y="953"/>
                    <a:pt x="434" y="1037"/>
                    <a:pt x="434" y="1156"/>
                  </a:cubicBezTo>
                  <a:cubicBezTo>
                    <a:pt x="434" y="1201"/>
                    <a:pt x="487" y="1257"/>
                    <a:pt x="567" y="1299"/>
                  </a:cubicBezTo>
                  <a:cubicBezTo>
                    <a:pt x="634" y="1337"/>
                    <a:pt x="703" y="1353"/>
                    <a:pt x="746" y="1353"/>
                  </a:cubicBezTo>
                  <a:cubicBezTo>
                    <a:pt x="764" y="1353"/>
                    <a:pt x="777" y="1350"/>
                    <a:pt x="784" y="1345"/>
                  </a:cubicBezTo>
                  <a:cubicBezTo>
                    <a:pt x="848" y="1301"/>
                    <a:pt x="938" y="1267"/>
                    <a:pt x="1024" y="1267"/>
                  </a:cubicBezTo>
                  <a:cubicBezTo>
                    <a:pt x="1061" y="1267"/>
                    <a:pt x="1098" y="1274"/>
                    <a:pt x="1131" y="1289"/>
                  </a:cubicBezTo>
                  <a:cubicBezTo>
                    <a:pt x="1183" y="1313"/>
                    <a:pt x="1250" y="1366"/>
                    <a:pt x="1267" y="1492"/>
                  </a:cubicBezTo>
                  <a:cubicBezTo>
                    <a:pt x="1278" y="1569"/>
                    <a:pt x="1309" y="1642"/>
                    <a:pt x="1358" y="1702"/>
                  </a:cubicBezTo>
                  <a:cubicBezTo>
                    <a:pt x="1411" y="1762"/>
                    <a:pt x="1442" y="1839"/>
                    <a:pt x="1442" y="1919"/>
                  </a:cubicBezTo>
                  <a:cubicBezTo>
                    <a:pt x="1442" y="2063"/>
                    <a:pt x="1302" y="2087"/>
                    <a:pt x="1201" y="2105"/>
                  </a:cubicBezTo>
                  <a:cubicBezTo>
                    <a:pt x="1099" y="2122"/>
                    <a:pt x="1040" y="2136"/>
                    <a:pt x="1019" y="2185"/>
                  </a:cubicBezTo>
                  <a:cubicBezTo>
                    <a:pt x="1019" y="2189"/>
                    <a:pt x="1019" y="2192"/>
                    <a:pt x="1019" y="2196"/>
                  </a:cubicBezTo>
                  <a:cubicBezTo>
                    <a:pt x="1033" y="2245"/>
                    <a:pt x="1239" y="2364"/>
                    <a:pt x="1313" y="2406"/>
                  </a:cubicBezTo>
                  <a:cubicBezTo>
                    <a:pt x="1488" y="2507"/>
                    <a:pt x="1614" y="2581"/>
                    <a:pt x="1614" y="2679"/>
                  </a:cubicBezTo>
                  <a:cubicBezTo>
                    <a:pt x="1614" y="2738"/>
                    <a:pt x="1677" y="2822"/>
                    <a:pt x="1740" y="2903"/>
                  </a:cubicBezTo>
                  <a:cubicBezTo>
                    <a:pt x="1800" y="2976"/>
                    <a:pt x="1849" y="3057"/>
                    <a:pt x="1887" y="3141"/>
                  </a:cubicBezTo>
                  <a:cubicBezTo>
                    <a:pt x="1915" y="3207"/>
                    <a:pt x="1999" y="3295"/>
                    <a:pt x="2076" y="3379"/>
                  </a:cubicBezTo>
                  <a:cubicBezTo>
                    <a:pt x="2185" y="3491"/>
                    <a:pt x="2297" y="3606"/>
                    <a:pt x="2339" y="3732"/>
                  </a:cubicBezTo>
                  <a:cubicBezTo>
                    <a:pt x="2384" y="3859"/>
                    <a:pt x="2510" y="3936"/>
                    <a:pt x="2622" y="4013"/>
                  </a:cubicBezTo>
                  <a:cubicBezTo>
                    <a:pt x="2678" y="4044"/>
                    <a:pt x="2727" y="4083"/>
                    <a:pt x="2776" y="4125"/>
                  </a:cubicBezTo>
                  <a:cubicBezTo>
                    <a:pt x="2906" y="4254"/>
                    <a:pt x="2930" y="4534"/>
                    <a:pt x="2895" y="4737"/>
                  </a:cubicBezTo>
                  <a:cubicBezTo>
                    <a:pt x="2885" y="4804"/>
                    <a:pt x="2881" y="4874"/>
                    <a:pt x="2881" y="4944"/>
                  </a:cubicBezTo>
                  <a:cubicBezTo>
                    <a:pt x="2881" y="5003"/>
                    <a:pt x="2885" y="5063"/>
                    <a:pt x="2892" y="5122"/>
                  </a:cubicBezTo>
                  <a:lnTo>
                    <a:pt x="2892" y="5129"/>
                  </a:lnTo>
                  <a:cubicBezTo>
                    <a:pt x="2892" y="5140"/>
                    <a:pt x="2895" y="5150"/>
                    <a:pt x="2899" y="5161"/>
                  </a:cubicBezTo>
                  <a:cubicBezTo>
                    <a:pt x="2902" y="5196"/>
                    <a:pt x="2909" y="5227"/>
                    <a:pt x="2920" y="5262"/>
                  </a:cubicBezTo>
                  <a:cubicBezTo>
                    <a:pt x="2934" y="5318"/>
                    <a:pt x="2951" y="5374"/>
                    <a:pt x="2972" y="5430"/>
                  </a:cubicBezTo>
                  <a:lnTo>
                    <a:pt x="2972" y="5434"/>
                  </a:lnTo>
                  <a:cubicBezTo>
                    <a:pt x="2979" y="5448"/>
                    <a:pt x="2986" y="5462"/>
                    <a:pt x="2993" y="5476"/>
                  </a:cubicBezTo>
                  <a:lnTo>
                    <a:pt x="3000" y="5490"/>
                  </a:lnTo>
                  <a:cubicBezTo>
                    <a:pt x="3007" y="5500"/>
                    <a:pt x="3014" y="5514"/>
                    <a:pt x="3021" y="5525"/>
                  </a:cubicBezTo>
                  <a:lnTo>
                    <a:pt x="3028" y="5539"/>
                  </a:lnTo>
                  <a:cubicBezTo>
                    <a:pt x="3039" y="5556"/>
                    <a:pt x="3046" y="5570"/>
                    <a:pt x="3056" y="5588"/>
                  </a:cubicBezTo>
                  <a:cubicBezTo>
                    <a:pt x="3070" y="5602"/>
                    <a:pt x="3077" y="5619"/>
                    <a:pt x="3088" y="5637"/>
                  </a:cubicBezTo>
                  <a:cubicBezTo>
                    <a:pt x="3179" y="5819"/>
                    <a:pt x="3081" y="5956"/>
                    <a:pt x="2962" y="6057"/>
                  </a:cubicBezTo>
                  <a:lnTo>
                    <a:pt x="2948" y="6071"/>
                  </a:lnTo>
                  <a:cubicBezTo>
                    <a:pt x="2930" y="6082"/>
                    <a:pt x="2913" y="6096"/>
                    <a:pt x="2899" y="6110"/>
                  </a:cubicBezTo>
                  <a:cubicBezTo>
                    <a:pt x="2881" y="6120"/>
                    <a:pt x="2853" y="6141"/>
                    <a:pt x="2832" y="6155"/>
                  </a:cubicBezTo>
                  <a:cubicBezTo>
                    <a:pt x="2776" y="6190"/>
                    <a:pt x="2720" y="6236"/>
                    <a:pt x="2675" y="6285"/>
                  </a:cubicBezTo>
                  <a:cubicBezTo>
                    <a:pt x="2643" y="6327"/>
                    <a:pt x="2619" y="6372"/>
                    <a:pt x="2601" y="6418"/>
                  </a:cubicBezTo>
                  <a:cubicBezTo>
                    <a:pt x="2547" y="6545"/>
                    <a:pt x="2487" y="6645"/>
                    <a:pt x="2310" y="6645"/>
                  </a:cubicBezTo>
                  <a:cubicBezTo>
                    <a:pt x="2258" y="6645"/>
                    <a:pt x="2196" y="6636"/>
                    <a:pt x="2122" y="6617"/>
                  </a:cubicBezTo>
                  <a:cubicBezTo>
                    <a:pt x="2090" y="6610"/>
                    <a:pt x="2062" y="6607"/>
                    <a:pt x="2034" y="6603"/>
                  </a:cubicBezTo>
                  <a:lnTo>
                    <a:pt x="2034" y="6603"/>
                  </a:lnTo>
                  <a:cubicBezTo>
                    <a:pt x="2052" y="6656"/>
                    <a:pt x="2076" y="6705"/>
                    <a:pt x="2108" y="6754"/>
                  </a:cubicBezTo>
                  <a:cubicBezTo>
                    <a:pt x="2174" y="6873"/>
                    <a:pt x="2237" y="6985"/>
                    <a:pt x="2195" y="7069"/>
                  </a:cubicBezTo>
                  <a:cubicBezTo>
                    <a:pt x="2167" y="7126"/>
                    <a:pt x="2109" y="7145"/>
                    <a:pt x="2037" y="7145"/>
                  </a:cubicBezTo>
                  <a:cubicBezTo>
                    <a:pt x="1959" y="7145"/>
                    <a:pt x="1863" y="7122"/>
                    <a:pt x="1768" y="7100"/>
                  </a:cubicBezTo>
                  <a:cubicBezTo>
                    <a:pt x="1705" y="7083"/>
                    <a:pt x="1642" y="7072"/>
                    <a:pt x="1575" y="7065"/>
                  </a:cubicBezTo>
                  <a:cubicBezTo>
                    <a:pt x="1575" y="7069"/>
                    <a:pt x="1575" y="7072"/>
                    <a:pt x="1572" y="7076"/>
                  </a:cubicBezTo>
                  <a:lnTo>
                    <a:pt x="1572" y="7079"/>
                  </a:lnTo>
                  <a:lnTo>
                    <a:pt x="1572" y="7090"/>
                  </a:lnTo>
                  <a:lnTo>
                    <a:pt x="1568" y="7093"/>
                  </a:lnTo>
                  <a:lnTo>
                    <a:pt x="1565" y="7100"/>
                  </a:lnTo>
                  <a:lnTo>
                    <a:pt x="1561" y="7107"/>
                  </a:lnTo>
                  <a:lnTo>
                    <a:pt x="1558" y="7114"/>
                  </a:lnTo>
                  <a:lnTo>
                    <a:pt x="1554" y="7121"/>
                  </a:lnTo>
                  <a:lnTo>
                    <a:pt x="1547" y="7128"/>
                  </a:lnTo>
                  <a:lnTo>
                    <a:pt x="1544" y="7135"/>
                  </a:lnTo>
                  <a:lnTo>
                    <a:pt x="1537" y="7146"/>
                  </a:lnTo>
                  <a:lnTo>
                    <a:pt x="1530" y="7153"/>
                  </a:lnTo>
                  <a:lnTo>
                    <a:pt x="1523" y="7160"/>
                  </a:lnTo>
                  <a:lnTo>
                    <a:pt x="1516" y="7170"/>
                  </a:lnTo>
                  <a:lnTo>
                    <a:pt x="1505" y="7177"/>
                  </a:lnTo>
                  <a:lnTo>
                    <a:pt x="1495" y="7184"/>
                  </a:lnTo>
                  <a:lnTo>
                    <a:pt x="1481" y="7198"/>
                  </a:lnTo>
                  <a:lnTo>
                    <a:pt x="1467" y="7209"/>
                  </a:lnTo>
                  <a:lnTo>
                    <a:pt x="1449" y="7223"/>
                  </a:lnTo>
                  <a:lnTo>
                    <a:pt x="1439" y="7230"/>
                  </a:lnTo>
                  <a:lnTo>
                    <a:pt x="1421" y="7240"/>
                  </a:lnTo>
                  <a:lnTo>
                    <a:pt x="1407" y="7251"/>
                  </a:lnTo>
                  <a:lnTo>
                    <a:pt x="1390" y="7261"/>
                  </a:lnTo>
                  <a:lnTo>
                    <a:pt x="1372" y="7272"/>
                  </a:lnTo>
                  <a:lnTo>
                    <a:pt x="1355" y="7282"/>
                  </a:lnTo>
                  <a:lnTo>
                    <a:pt x="1337" y="7293"/>
                  </a:lnTo>
                  <a:lnTo>
                    <a:pt x="1316" y="7307"/>
                  </a:lnTo>
                  <a:lnTo>
                    <a:pt x="1295" y="7317"/>
                  </a:lnTo>
                  <a:lnTo>
                    <a:pt x="1288" y="7321"/>
                  </a:lnTo>
                  <a:cubicBezTo>
                    <a:pt x="1327" y="7352"/>
                    <a:pt x="1365" y="7377"/>
                    <a:pt x="1407" y="7401"/>
                  </a:cubicBezTo>
                  <a:lnTo>
                    <a:pt x="1456" y="7429"/>
                  </a:lnTo>
                  <a:cubicBezTo>
                    <a:pt x="1488" y="7450"/>
                    <a:pt x="1509" y="7478"/>
                    <a:pt x="1516" y="7513"/>
                  </a:cubicBezTo>
                  <a:cubicBezTo>
                    <a:pt x="1530" y="7576"/>
                    <a:pt x="1491" y="7632"/>
                    <a:pt x="1442" y="7695"/>
                  </a:cubicBezTo>
                  <a:cubicBezTo>
                    <a:pt x="1390" y="7769"/>
                    <a:pt x="1330" y="7853"/>
                    <a:pt x="1334" y="7962"/>
                  </a:cubicBezTo>
                  <a:cubicBezTo>
                    <a:pt x="1337" y="8081"/>
                    <a:pt x="1386" y="8147"/>
                    <a:pt x="1435" y="8161"/>
                  </a:cubicBezTo>
                  <a:cubicBezTo>
                    <a:pt x="1440" y="8163"/>
                    <a:pt x="1445" y="8164"/>
                    <a:pt x="1450" y="8164"/>
                  </a:cubicBezTo>
                  <a:cubicBezTo>
                    <a:pt x="1463" y="8164"/>
                    <a:pt x="1478" y="8157"/>
                    <a:pt x="1488" y="8144"/>
                  </a:cubicBezTo>
                  <a:cubicBezTo>
                    <a:pt x="1565" y="8032"/>
                    <a:pt x="1873" y="7786"/>
                    <a:pt x="2013" y="7741"/>
                  </a:cubicBezTo>
                  <a:cubicBezTo>
                    <a:pt x="2024" y="7737"/>
                    <a:pt x="2027" y="7734"/>
                    <a:pt x="2031" y="7681"/>
                  </a:cubicBezTo>
                  <a:cubicBezTo>
                    <a:pt x="2024" y="7636"/>
                    <a:pt x="2038" y="7590"/>
                    <a:pt x="2069" y="7555"/>
                  </a:cubicBezTo>
                  <a:cubicBezTo>
                    <a:pt x="2092" y="7538"/>
                    <a:pt x="2120" y="7526"/>
                    <a:pt x="2149" y="7526"/>
                  </a:cubicBezTo>
                  <a:cubicBezTo>
                    <a:pt x="2155" y="7526"/>
                    <a:pt x="2161" y="7526"/>
                    <a:pt x="2167" y="7527"/>
                  </a:cubicBezTo>
                  <a:cubicBezTo>
                    <a:pt x="2185" y="7527"/>
                    <a:pt x="2192" y="7524"/>
                    <a:pt x="2209" y="7422"/>
                  </a:cubicBezTo>
                  <a:cubicBezTo>
                    <a:pt x="2213" y="7370"/>
                    <a:pt x="2230" y="7317"/>
                    <a:pt x="2251" y="7268"/>
                  </a:cubicBezTo>
                  <a:cubicBezTo>
                    <a:pt x="2299" y="7183"/>
                    <a:pt x="2364" y="7164"/>
                    <a:pt x="2441" y="7164"/>
                  </a:cubicBezTo>
                  <a:cubicBezTo>
                    <a:pt x="2472" y="7164"/>
                    <a:pt x="2504" y="7167"/>
                    <a:pt x="2538" y="7170"/>
                  </a:cubicBezTo>
                  <a:cubicBezTo>
                    <a:pt x="2573" y="7174"/>
                    <a:pt x="2608" y="7177"/>
                    <a:pt x="2654" y="7177"/>
                  </a:cubicBezTo>
                  <a:lnTo>
                    <a:pt x="2661" y="7177"/>
                  </a:lnTo>
                  <a:cubicBezTo>
                    <a:pt x="2822" y="7177"/>
                    <a:pt x="3070" y="7020"/>
                    <a:pt x="3308" y="6866"/>
                  </a:cubicBezTo>
                  <a:lnTo>
                    <a:pt x="3357" y="6834"/>
                  </a:lnTo>
                  <a:cubicBezTo>
                    <a:pt x="3616" y="6666"/>
                    <a:pt x="3655" y="6642"/>
                    <a:pt x="3757" y="6148"/>
                  </a:cubicBezTo>
                  <a:cubicBezTo>
                    <a:pt x="3834" y="5787"/>
                    <a:pt x="3732" y="5364"/>
                    <a:pt x="3669" y="5112"/>
                  </a:cubicBezTo>
                  <a:cubicBezTo>
                    <a:pt x="3648" y="5038"/>
                    <a:pt x="3634" y="4965"/>
                    <a:pt x="3627" y="4891"/>
                  </a:cubicBezTo>
                  <a:cubicBezTo>
                    <a:pt x="3620" y="4751"/>
                    <a:pt x="3284" y="4135"/>
                    <a:pt x="3175" y="4097"/>
                  </a:cubicBezTo>
                  <a:cubicBezTo>
                    <a:pt x="3067" y="4097"/>
                    <a:pt x="2846" y="3922"/>
                    <a:pt x="2346" y="3431"/>
                  </a:cubicBezTo>
                  <a:cubicBezTo>
                    <a:pt x="2304" y="3386"/>
                    <a:pt x="2269" y="3354"/>
                    <a:pt x="2251" y="3337"/>
                  </a:cubicBezTo>
                  <a:cubicBezTo>
                    <a:pt x="2195" y="3281"/>
                    <a:pt x="2157" y="3211"/>
                    <a:pt x="2136" y="3134"/>
                  </a:cubicBezTo>
                  <a:cubicBezTo>
                    <a:pt x="2115" y="3050"/>
                    <a:pt x="2073" y="2976"/>
                    <a:pt x="2010" y="2917"/>
                  </a:cubicBezTo>
                  <a:cubicBezTo>
                    <a:pt x="1807" y="2749"/>
                    <a:pt x="1814" y="2332"/>
                    <a:pt x="1849" y="2115"/>
                  </a:cubicBezTo>
                  <a:cubicBezTo>
                    <a:pt x="1877" y="1954"/>
                    <a:pt x="2003" y="1863"/>
                    <a:pt x="2104" y="1790"/>
                  </a:cubicBezTo>
                  <a:cubicBezTo>
                    <a:pt x="2178" y="1737"/>
                    <a:pt x="2237" y="1695"/>
                    <a:pt x="2237" y="1649"/>
                  </a:cubicBezTo>
                  <a:cubicBezTo>
                    <a:pt x="2230" y="1509"/>
                    <a:pt x="2255" y="1408"/>
                    <a:pt x="2314" y="1341"/>
                  </a:cubicBezTo>
                  <a:cubicBezTo>
                    <a:pt x="2367" y="1289"/>
                    <a:pt x="2437" y="1257"/>
                    <a:pt x="2507" y="1257"/>
                  </a:cubicBezTo>
                  <a:cubicBezTo>
                    <a:pt x="2654" y="1250"/>
                    <a:pt x="2808" y="1128"/>
                    <a:pt x="2885" y="1005"/>
                  </a:cubicBezTo>
                  <a:lnTo>
                    <a:pt x="2892" y="995"/>
                  </a:lnTo>
                  <a:lnTo>
                    <a:pt x="2878" y="988"/>
                  </a:lnTo>
                  <a:lnTo>
                    <a:pt x="2874" y="981"/>
                  </a:lnTo>
                  <a:lnTo>
                    <a:pt x="2857" y="981"/>
                  </a:lnTo>
                  <a:cubicBezTo>
                    <a:pt x="2727" y="956"/>
                    <a:pt x="2426" y="767"/>
                    <a:pt x="2314" y="613"/>
                  </a:cubicBezTo>
                  <a:lnTo>
                    <a:pt x="2304" y="596"/>
                  </a:lnTo>
                  <a:lnTo>
                    <a:pt x="2304" y="592"/>
                  </a:lnTo>
                  <a:lnTo>
                    <a:pt x="2297" y="578"/>
                  </a:lnTo>
                  <a:lnTo>
                    <a:pt x="2293" y="571"/>
                  </a:lnTo>
                  <a:lnTo>
                    <a:pt x="2286" y="561"/>
                  </a:lnTo>
                  <a:cubicBezTo>
                    <a:pt x="2286" y="557"/>
                    <a:pt x="2286" y="554"/>
                    <a:pt x="2286" y="550"/>
                  </a:cubicBezTo>
                  <a:cubicBezTo>
                    <a:pt x="2283" y="550"/>
                    <a:pt x="2283" y="547"/>
                    <a:pt x="2283" y="543"/>
                  </a:cubicBezTo>
                  <a:cubicBezTo>
                    <a:pt x="2279" y="540"/>
                    <a:pt x="2283" y="536"/>
                    <a:pt x="2283" y="533"/>
                  </a:cubicBezTo>
                  <a:lnTo>
                    <a:pt x="2283" y="526"/>
                  </a:lnTo>
                  <a:cubicBezTo>
                    <a:pt x="2283" y="522"/>
                    <a:pt x="2283" y="515"/>
                    <a:pt x="2283" y="512"/>
                  </a:cubicBezTo>
                  <a:cubicBezTo>
                    <a:pt x="2286" y="470"/>
                    <a:pt x="2293" y="431"/>
                    <a:pt x="2311" y="393"/>
                  </a:cubicBezTo>
                  <a:cubicBezTo>
                    <a:pt x="2325" y="358"/>
                    <a:pt x="2342" y="316"/>
                    <a:pt x="2332" y="302"/>
                  </a:cubicBezTo>
                  <a:cubicBezTo>
                    <a:pt x="2332" y="295"/>
                    <a:pt x="2307" y="267"/>
                    <a:pt x="2188" y="253"/>
                  </a:cubicBezTo>
                  <a:cubicBezTo>
                    <a:pt x="1873" y="214"/>
                    <a:pt x="1782" y="102"/>
                    <a:pt x="1723" y="29"/>
                  </a:cubicBezTo>
                  <a:cubicBezTo>
                    <a:pt x="1716" y="18"/>
                    <a:pt x="1709" y="11"/>
                    <a:pt x="17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31" name="Google Shape;4331;p71"/>
            <p:cNvSpPr/>
            <p:nvPr/>
          </p:nvSpPr>
          <p:spPr>
            <a:xfrm>
              <a:off x="2799356" y="1936670"/>
              <a:ext cx="40800" cy="29477"/>
            </a:xfrm>
            <a:custGeom>
              <a:avLst/>
              <a:gdLst/>
              <a:ahLst/>
              <a:cxnLst/>
              <a:rect l="l" t="t" r="r" b="b"/>
              <a:pathLst>
                <a:path w="3005" h="2171" extrusionOk="0">
                  <a:moveTo>
                    <a:pt x="2207" y="1"/>
                  </a:moveTo>
                  <a:cubicBezTo>
                    <a:pt x="2164" y="1"/>
                    <a:pt x="2125" y="8"/>
                    <a:pt x="2101" y="24"/>
                  </a:cubicBezTo>
                  <a:cubicBezTo>
                    <a:pt x="2080" y="38"/>
                    <a:pt x="2070" y="59"/>
                    <a:pt x="2073" y="84"/>
                  </a:cubicBezTo>
                  <a:cubicBezTo>
                    <a:pt x="2077" y="182"/>
                    <a:pt x="2028" y="273"/>
                    <a:pt x="1940" y="322"/>
                  </a:cubicBezTo>
                  <a:cubicBezTo>
                    <a:pt x="1930" y="325"/>
                    <a:pt x="1919" y="329"/>
                    <a:pt x="1905" y="332"/>
                  </a:cubicBezTo>
                  <a:lnTo>
                    <a:pt x="1898" y="332"/>
                  </a:lnTo>
                  <a:cubicBezTo>
                    <a:pt x="1891" y="336"/>
                    <a:pt x="1884" y="336"/>
                    <a:pt x="1877" y="336"/>
                  </a:cubicBezTo>
                  <a:lnTo>
                    <a:pt x="1867" y="336"/>
                  </a:lnTo>
                  <a:cubicBezTo>
                    <a:pt x="1860" y="336"/>
                    <a:pt x="1849" y="332"/>
                    <a:pt x="1839" y="329"/>
                  </a:cubicBezTo>
                  <a:cubicBezTo>
                    <a:pt x="1828" y="325"/>
                    <a:pt x="1818" y="322"/>
                    <a:pt x="1811" y="315"/>
                  </a:cubicBezTo>
                  <a:cubicBezTo>
                    <a:pt x="1800" y="304"/>
                    <a:pt x="1790" y="290"/>
                    <a:pt x="1783" y="273"/>
                  </a:cubicBezTo>
                  <a:lnTo>
                    <a:pt x="1783" y="269"/>
                  </a:lnTo>
                  <a:cubicBezTo>
                    <a:pt x="1783" y="262"/>
                    <a:pt x="1779" y="255"/>
                    <a:pt x="1779" y="248"/>
                  </a:cubicBezTo>
                  <a:lnTo>
                    <a:pt x="1779" y="245"/>
                  </a:lnTo>
                  <a:cubicBezTo>
                    <a:pt x="1779" y="238"/>
                    <a:pt x="1779" y="227"/>
                    <a:pt x="1779" y="220"/>
                  </a:cubicBezTo>
                  <a:cubicBezTo>
                    <a:pt x="1762" y="213"/>
                    <a:pt x="1741" y="206"/>
                    <a:pt x="1720" y="199"/>
                  </a:cubicBezTo>
                  <a:cubicBezTo>
                    <a:pt x="1688" y="185"/>
                    <a:pt x="1657" y="175"/>
                    <a:pt x="1625" y="157"/>
                  </a:cubicBezTo>
                  <a:lnTo>
                    <a:pt x="1622" y="161"/>
                  </a:lnTo>
                  <a:lnTo>
                    <a:pt x="1593" y="140"/>
                  </a:lnTo>
                  <a:cubicBezTo>
                    <a:pt x="1579" y="133"/>
                    <a:pt x="1569" y="126"/>
                    <a:pt x="1555" y="115"/>
                  </a:cubicBezTo>
                  <a:lnTo>
                    <a:pt x="1513" y="87"/>
                  </a:lnTo>
                  <a:lnTo>
                    <a:pt x="1516" y="84"/>
                  </a:lnTo>
                  <a:cubicBezTo>
                    <a:pt x="1509" y="77"/>
                    <a:pt x="1502" y="66"/>
                    <a:pt x="1495" y="59"/>
                  </a:cubicBezTo>
                  <a:cubicBezTo>
                    <a:pt x="1476" y="36"/>
                    <a:pt x="1433" y="28"/>
                    <a:pt x="1380" y="28"/>
                  </a:cubicBezTo>
                  <a:cubicBezTo>
                    <a:pt x="1315" y="28"/>
                    <a:pt x="1235" y="39"/>
                    <a:pt x="1166" y="49"/>
                  </a:cubicBezTo>
                  <a:cubicBezTo>
                    <a:pt x="1107" y="59"/>
                    <a:pt x="1047" y="66"/>
                    <a:pt x="988" y="70"/>
                  </a:cubicBezTo>
                  <a:cubicBezTo>
                    <a:pt x="965" y="73"/>
                    <a:pt x="943" y="75"/>
                    <a:pt x="920" y="75"/>
                  </a:cubicBezTo>
                  <a:cubicBezTo>
                    <a:pt x="871" y="75"/>
                    <a:pt x="823" y="68"/>
                    <a:pt x="778" y="56"/>
                  </a:cubicBezTo>
                  <a:cubicBezTo>
                    <a:pt x="755" y="48"/>
                    <a:pt x="729" y="45"/>
                    <a:pt x="702" y="45"/>
                  </a:cubicBezTo>
                  <a:cubicBezTo>
                    <a:pt x="529" y="45"/>
                    <a:pt x="277" y="191"/>
                    <a:pt x="102" y="406"/>
                  </a:cubicBezTo>
                  <a:cubicBezTo>
                    <a:pt x="1" y="528"/>
                    <a:pt x="22" y="556"/>
                    <a:pt x="64" y="626"/>
                  </a:cubicBezTo>
                  <a:cubicBezTo>
                    <a:pt x="113" y="693"/>
                    <a:pt x="137" y="773"/>
                    <a:pt x="141" y="854"/>
                  </a:cubicBezTo>
                  <a:cubicBezTo>
                    <a:pt x="137" y="921"/>
                    <a:pt x="155" y="984"/>
                    <a:pt x="186" y="1040"/>
                  </a:cubicBezTo>
                  <a:lnTo>
                    <a:pt x="197" y="1061"/>
                  </a:lnTo>
                  <a:lnTo>
                    <a:pt x="200" y="1071"/>
                  </a:lnTo>
                  <a:lnTo>
                    <a:pt x="207" y="1085"/>
                  </a:lnTo>
                  <a:lnTo>
                    <a:pt x="211" y="1096"/>
                  </a:lnTo>
                  <a:cubicBezTo>
                    <a:pt x="211" y="1099"/>
                    <a:pt x="218" y="1106"/>
                    <a:pt x="218" y="1110"/>
                  </a:cubicBezTo>
                  <a:cubicBezTo>
                    <a:pt x="221" y="1117"/>
                    <a:pt x="218" y="1120"/>
                    <a:pt x="221" y="1124"/>
                  </a:cubicBezTo>
                  <a:cubicBezTo>
                    <a:pt x="225" y="1127"/>
                    <a:pt x="225" y="1134"/>
                    <a:pt x="225" y="1138"/>
                  </a:cubicBezTo>
                  <a:cubicBezTo>
                    <a:pt x="228" y="1145"/>
                    <a:pt x="225" y="1148"/>
                    <a:pt x="225" y="1152"/>
                  </a:cubicBezTo>
                  <a:lnTo>
                    <a:pt x="225" y="1169"/>
                  </a:lnTo>
                  <a:lnTo>
                    <a:pt x="225" y="1183"/>
                  </a:lnTo>
                  <a:lnTo>
                    <a:pt x="225" y="1204"/>
                  </a:lnTo>
                  <a:lnTo>
                    <a:pt x="225" y="1218"/>
                  </a:lnTo>
                  <a:cubicBezTo>
                    <a:pt x="225" y="1222"/>
                    <a:pt x="221" y="1232"/>
                    <a:pt x="221" y="1243"/>
                  </a:cubicBezTo>
                  <a:cubicBezTo>
                    <a:pt x="218" y="1250"/>
                    <a:pt x="221" y="1253"/>
                    <a:pt x="218" y="1257"/>
                  </a:cubicBezTo>
                  <a:lnTo>
                    <a:pt x="218" y="1260"/>
                  </a:lnTo>
                  <a:cubicBezTo>
                    <a:pt x="354" y="1355"/>
                    <a:pt x="351" y="1526"/>
                    <a:pt x="347" y="1656"/>
                  </a:cubicBezTo>
                  <a:cubicBezTo>
                    <a:pt x="347" y="1694"/>
                    <a:pt x="347" y="1736"/>
                    <a:pt x="351" y="1775"/>
                  </a:cubicBezTo>
                  <a:cubicBezTo>
                    <a:pt x="354" y="1796"/>
                    <a:pt x="361" y="1799"/>
                    <a:pt x="361" y="1803"/>
                  </a:cubicBezTo>
                  <a:cubicBezTo>
                    <a:pt x="370" y="1808"/>
                    <a:pt x="383" y="1810"/>
                    <a:pt x="399" y="1810"/>
                  </a:cubicBezTo>
                  <a:cubicBezTo>
                    <a:pt x="436" y="1810"/>
                    <a:pt x="486" y="1800"/>
                    <a:pt x="522" y="1792"/>
                  </a:cubicBezTo>
                  <a:cubicBezTo>
                    <a:pt x="554" y="1785"/>
                    <a:pt x="589" y="1782"/>
                    <a:pt x="620" y="1778"/>
                  </a:cubicBezTo>
                  <a:cubicBezTo>
                    <a:pt x="626" y="1777"/>
                    <a:pt x="632" y="1776"/>
                    <a:pt x="638" y="1776"/>
                  </a:cubicBezTo>
                  <a:cubicBezTo>
                    <a:pt x="667" y="1776"/>
                    <a:pt x="694" y="1790"/>
                    <a:pt x="711" y="1810"/>
                  </a:cubicBezTo>
                  <a:cubicBezTo>
                    <a:pt x="743" y="1855"/>
                    <a:pt x="725" y="1904"/>
                    <a:pt x="711" y="1953"/>
                  </a:cubicBezTo>
                  <a:cubicBezTo>
                    <a:pt x="690" y="2013"/>
                    <a:pt x="676" y="2062"/>
                    <a:pt x="701" y="2090"/>
                  </a:cubicBezTo>
                  <a:cubicBezTo>
                    <a:pt x="711" y="2100"/>
                    <a:pt x="727" y="2104"/>
                    <a:pt x="746" y="2104"/>
                  </a:cubicBezTo>
                  <a:cubicBezTo>
                    <a:pt x="780" y="2104"/>
                    <a:pt x="825" y="2092"/>
                    <a:pt x="865" y="2083"/>
                  </a:cubicBezTo>
                  <a:cubicBezTo>
                    <a:pt x="911" y="2069"/>
                    <a:pt x="956" y="2062"/>
                    <a:pt x="1005" y="2058"/>
                  </a:cubicBezTo>
                  <a:cubicBezTo>
                    <a:pt x="1008" y="2058"/>
                    <a:pt x="1011" y="2058"/>
                    <a:pt x="1014" y="2058"/>
                  </a:cubicBezTo>
                  <a:cubicBezTo>
                    <a:pt x="1073" y="2058"/>
                    <a:pt x="1126" y="2092"/>
                    <a:pt x="1149" y="2146"/>
                  </a:cubicBezTo>
                  <a:cubicBezTo>
                    <a:pt x="1152" y="2156"/>
                    <a:pt x="1156" y="2163"/>
                    <a:pt x="1159" y="2170"/>
                  </a:cubicBezTo>
                  <a:lnTo>
                    <a:pt x="1170" y="2167"/>
                  </a:lnTo>
                  <a:lnTo>
                    <a:pt x="1201" y="2149"/>
                  </a:lnTo>
                  <a:lnTo>
                    <a:pt x="1219" y="2139"/>
                  </a:lnTo>
                  <a:lnTo>
                    <a:pt x="1240" y="2128"/>
                  </a:lnTo>
                  <a:lnTo>
                    <a:pt x="1254" y="2118"/>
                  </a:lnTo>
                  <a:lnTo>
                    <a:pt x="1271" y="2107"/>
                  </a:lnTo>
                  <a:lnTo>
                    <a:pt x="1285" y="2100"/>
                  </a:lnTo>
                  <a:lnTo>
                    <a:pt x="1299" y="2090"/>
                  </a:lnTo>
                  <a:lnTo>
                    <a:pt x="1310" y="2083"/>
                  </a:lnTo>
                  <a:lnTo>
                    <a:pt x="1324" y="2076"/>
                  </a:lnTo>
                  <a:lnTo>
                    <a:pt x="1334" y="2069"/>
                  </a:lnTo>
                  <a:lnTo>
                    <a:pt x="1345" y="2058"/>
                  </a:lnTo>
                  <a:lnTo>
                    <a:pt x="1352" y="2051"/>
                  </a:lnTo>
                  <a:lnTo>
                    <a:pt x="1362" y="2044"/>
                  </a:lnTo>
                  <a:lnTo>
                    <a:pt x="1369" y="2041"/>
                  </a:lnTo>
                  <a:lnTo>
                    <a:pt x="1376" y="2034"/>
                  </a:lnTo>
                  <a:lnTo>
                    <a:pt x="1380" y="2030"/>
                  </a:lnTo>
                  <a:lnTo>
                    <a:pt x="1387" y="2023"/>
                  </a:lnTo>
                  <a:lnTo>
                    <a:pt x="1390" y="2020"/>
                  </a:lnTo>
                  <a:lnTo>
                    <a:pt x="1397" y="2013"/>
                  </a:lnTo>
                  <a:lnTo>
                    <a:pt x="1401" y="2006"/>
                  </a:lnTo>
                  <a:lnTo>
                    <a:pt x="1404" y="2002"/>
                  </a:lnTo>
                  <a:lnTo>
                    <a:pt x="1404" y="1999"/>
                  </a:lnTo>
                  <a:lnTo>
                    <a:pt x="1404" y="1995"/>
                  </a:lnTo>
                  <a:cubicBezTo>
                    <a:pt x="1404" y="1967"/>
                    <a:pt x="1418" y="1939"/>
                    <a:pt x="1439" y="1922"/>
                  </a:cubicBezTo>
                  <a:cubicBezTo>
                    <a:pt x="1464" y="1903"/>
                    <a:pt x="1496" y="1895"/>
                    <a:pt x="1536" y="1895"/>
                  </a:cubicBezTo>
                  <a:cubicBezTo>
                    <a:pt x="1591" y="1895"/>
                    <a:pt x="1663" y="1910"/>
                    <a:pt x="1758" y="1932"/>
                  </a:cubicBezTo>
                  <a:cubicBezTo>
                    <a:pt x="1821" y="1946"/>
                    <a:pt x="1936" y="1975"/>
                    <a:pt x="1998" y="1975"/>
                  </a:cubicBezTo>
                  <a:cubicBezTo>
                    <a:pt x="2015" y="1975"/>
                    <a:pt x="2028" y="1973"/>
                    <a:pt x="2035" y="1967"/>
                  </a:cubicBezTo>
                  <a:cubicBezTo>
                    <a:pt x="2042" y="1939"/>
                    <a:pt x="1982" y="1834"/>
                    <a:pt x="1947" y="1778"/>
                  </a:cubicBezTo>
                  <a:cubicBezTo>
                    <a:pt x="1881" y="1656"/>
                    <a:pt x="1821" y="1554"/>
                    <a:pt x="1877" y="1481"/>
                  </a:cubicBezTo>
                  <a:cubicBezTo>
                    <a:pt x="1904" y="1445"/>
                    <a:pt x="1946" y="1433"/>
                    <a:pt x="1992" y="1433"/>
                  </a:cubicBezTo>
                  <a:cubicBezTo>
                    <a:pt x="2030" y="1433"/>
                    <a:pt x="2071" y="1441"/>
                    <a:pt x="2108" y="1449"/>
                  </a:cubicBezTo>
                  <a:cubicBezTo>
                    <a:pt x="2175" y="1466"/>
                    <a:pt x="2226" y="1474"/>
                    <a:pt x="2265" y="1474"/>
                  </a:cubicBezTo>
                  <a:cubicBezTo>
                    <a:pt x="2372" y="1474"/>
                    <a:pt x="2395" y="1416"/>
                    <a:pt x="2434" y="1327"/>
                  </a:cubicBezTo>
                  <a:cubicBezTo>
                    <a:pt x="2458" y="1267"/>
                    <a:pt x="2486" y="1211"/>
                    <a:pt x="2525" y="1162"/>
                  </a:cubicBezTo>
                  <a:cubicBezTo>
                    <a:pt x="2581" y="1103"/>
                    <a:pt x="2644" y="1050"/>
                    <a:pt x="2710" y="1005"/>
                  </a:cubicBezTo>
                  <a:cubicBezTo>
                    <a:pt x="2917" y="854"/>
                    <a:pt x="3004" y="770"/>
                    <a:pt x="2903" y="616"/>
                  </a:cubicBezTo>
                  <a:cubicBezTo>
                    <a:pt x="2885" y="591"/>
                    <a:pt x="2871" y="563"/>
                    <a:pt x="2857" y="539"/>
                  </a:cubicBezTo>
                  <a:cubicBezTo>
                    <a:pt x="2770" y="378"/>
                    <a:pt x="2717" y="196"/>
                    <a:pt x="2707" y="14"/>
                  </a:cubicBezTo>
                  <a:lnTo>
                    <a:pt x="2703" y="14"/>
                  </a:lnTo>
                  <a:cubicBezTo>
                    <a:pt x="2686" y="14"/>
                    <a:pt x="2672" y="17"/>
                    <a:pt x="2658" y="24"/>
                  </a:cubicBezTo>
                  <a:cubicBezTo>
                    <a:pt x="2644" y="28"/>
                    <a:pt x="2630" y="31"/>
                    <a:pt x="2616" y="35"/>
                  </a:cubicBezTo>
                  <a:lnTo>
                    <a:pt x="2605" y="38"/>
                  </a:lnTo>
                  <a:cubicBezTo>
                    <a:pt x="2591" y="42"/>
                    <a:pt x="2577" y="45"/>
                    <a:pt x="2563" y="45"/>
                  </a:cubicBezTo>
                  <a:lnTo>
                    <a:pt x="2556" y="45"/>
                  </a:lnTo>
                  <a:cubicBezTo>
                    <a:pt x="2546" y="45"/>
                    <a:pt x="2532" y="49"/>
                    <a:pt x="2521" y="49"/>
                  </a:cubicBezTo>
                  <a:lnTo>
                    <a:pt x="2465" y="49"/>
                  </a:lnTo>
                  <a:cubicBezTo>
                    <a:pt x="2455" y="49"/>
                    <a:pt x="2444" y="49"/>
                    <a:pt x="2434" y="45"/>
                  </a:cubicBezTo>
                  <a:lnTo>
                    <a:pt x="2427" y="45"/>
                  </a:lnTo>
                  <a:cubicBezTo>
                    <a:pt x="2416" y="45"/>
                    <a:pt x="2406" y="42"/>
                    <a:pt x="2395" y="38"/>
                  </a:cubicBezTo>
                  <a:lnTo>
                    <a:pt x="2388" y="38"/>
                  </a:lnTo>
                  <a:cubicBezTo>
                    <a:pt x="2378" y="35"/>
                    <a:pt x="2367" y="31"/>
                    <a:pt x="2357" y="28"/>
                  </a:cubicBezTo>
                  <a:cubicBezTo>
                    <a:pt x="2313" y="11"/>
                    <a:pt x="2258" y="1"/>
                    <a:pt x="220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32" name="Google Shape;4332;p71"/>
            <p:cNvSpPr/>
            <p:nvPr/>
          </p:nvSpPr>
          <p:spPr>
            <a:xfrm>
              <a:off x="2816708" y="1965033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4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33" name="Google Shape;4333;p71"/>
            <p:cNvSpPr/>
            <p:nvPr/>
          </p:nvSpPr>
          <p:spPr>
            <a:xfrm>
              <a:off x="2815798" y="1965563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2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34" name="Google Shape;4334;p71"/>
            <p:cNvSpPr/>
            <p:nvPr/>
          </p:nvSpPr>
          <p:spPr>
            <a:xfrm>
              <a:off x="2817033" y="1964802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35" name="Google Shape;4335;p71"/>
            <p:cNvSpPr/>
            <p:nvPr/>
          </p:nvSpPr>
          <p:spPr>
            <a:xfrm>
              <a:off x="2815133" y="1965848"/>
              <a:ext cx="448" cy="204"/>
            </a:xfrm>
            <a:custGeom>
              <a:avLst/>
              <a:gdLst/>
              <a:ahLst/>
              <a:cxnLst/>
              <a:rect l="l" t="t" r="r" b="b"/>
              <a:pathLst>
                <a:path w="33" h="15" extrusionOk="0">
                  <a:moveTo>
                    <a:pt x="32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36" name="Google Shape;4336;p71"/>
            <p:cNvSpPr/>
            <p:nvPr/>
          </p:nvSpPr>
          <p:spPr>
            <a:xfrm>
              <a:off x="2816273" y="1965277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37" name="Google Shape;4337;p71"/>
            <p:cNvSpPr/>
            <p:nvPr/>
          </p:nvSpPr>
          <p:spPr>
            <a:xfrm>
              <a:off x="2818364" y="19637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38" name="Google Shape;4338;p71"/>
            <p:cNvSpPr/>
            <p:nvPr/>
          </p:nvSpPr>
          <p:spPr>
            <a:xfrm>
              <a:off x="2838147" y="1943839"/>
              <a:ext cx="625" cy="1059"/>
            </a:xfrm>
            <a:custGeom>
              <a:avLst/>
              <a:gdLst/>
              <a:ahLst/>
              <a:cxnLst/>
              <a:rect l="l" t="t" r="r" b="b"/>
              <a:pathLst>
                <a:path w="46" h="78" extrusionOk="0">
                  <a:moveTo>
                    <a:pt x="0" y="0"/>
                  </a:moveTo>
                  <a:cubicBezTo>
                    <a:pt x="14" y="28"/>
                    <a:pt x="28" y="53"/>
                    <a:pt x="46" y="77"/>
                  </a:cubicBezTo>
                  <a:cubicBezTo>
                    <a:pt x="28" y="53"/>
                    <a:pt x="14" y="2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39" name="Google Shape;4339;p71"/>
            <p:cNvSpPr/>
            <p:nvPr/>
          </p:nvSpPr>
          <p:spPr>
            <a:xfrm>
              <a:off x="2818364" y="196370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40" name="Google Shape;4340;p71"/>
            <p:cNvSpPr/>
            <p:nvPr/>
          </p:nvSpPr>
          <p:spPr>
            <a:xfrm>
              <a:off x="2818364" y="19637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41" name="Google Shape;4341;p71"/>
            <p:cNvSpPr/>
            <p:nvPr/>
          </p:nvSpPr>
          <p:spPr>
            <a:xfrm>
              <a:off x="2836096" y="1936710"/>
              <a:ext cx="2064" cy="7142"/>
            </a:xfrm>
            <a:custGeom>
              <a:avLst/>
              <a:gdLst/>
              <a:ahLst/>
              <a:cxnLst/>
              <a:rect l="l" t="t" r="r" b="b"/>
              <a:pathLst>
                <a:path w="152" h="526" extrusionOk="0">
                  <a:moveTo>
                    <a:pt x="1" y="0"/>
                  </a:moveTo>
                  <a:lnTo>
                    <a:pt x="1" y="0"/>
                  </a:lnTo>
                  <a:cubicBezTo>
                    <a:pt x="11" y="186"/>
                    <a:pt x="64" y="364"/>
                    <a:pt x="151" y="525"/>
                  </a:cubicBezTo>
                  <a:cubicBezTo>
                    <a:pt x="64" y="364"/>
                    <a:pt x="11" y="186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42" name="Google Shape;4342;p71"/>
            <p:cNvSpPr/>
            <p:nvPr/>
          </p:nvSpPr>
          <p:spPr>
            <a:xfrm>
              <a:off x="2817373" y="196461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43" name="Google Shape;4343;p71"/>
            <p:cNvSpPr/>
            <p:nvPr/>
          </p:nvSpPr>
          <p:spPr>
            <a:xfrm>
              <a:off x="2818364" y="1962616"/>
              <a:ext cx="543" cy="1005"/>
            </a:xfrm>
            <a:custGeom>
              <a:avLst/>
              <a:gdLst/>
              <a:ahLst/>
              <a:cxnLst/>
              <a:rect l="l" t="t" r="r" b="b"/>
              <a:pathLst>
                <a:path w="40" h="74" extrusionOk="0">
                  <a:moveTo>
                    <a:pt x="1" y="74"/>
                  </a:moveTo>
                  <a:cubicBezTo>
                    <a:pt x="4" y="46"/>
                    <a:pt x="15" y="18"/>
                    <a:pt x="39" y="0"/>
                  </a:cubicBezTo>
                  <a:cubicBezTo>
                    <a:pt x="15" y="18"/>
                    <a:pt x="4" y="46"/>
                    <a:pt x="1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44" name="Google Shape;4344;p71"/>
            <p:cNvSpPr/>
            <p:nvPr/>
          </p:nvSpPr>
          <p:spPr>
            <a:xfrm>
              <a:off x="2818133" y="196394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45" name="Google Shape;4345;p71"/>
            <p:cNvSpPr/>
            <p:nvPr/>
          </p:nvSpPr>
          <p:spPr>
            <a:xfrm>
              <a:off x="2817848" y="196427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46" name="Google Shape;4346;p71"/>
            <p:cNvSpPr/>
            <p:nvPr/>
          </p:nvSpPr>
          <p:spPr>
            <a:xfrm>
              <a:off x="2817604" y="1964422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47" name="Google Shape;4347;p71"/>
            <p:cNvSpPr/>
            <p:nvPr/>
          </p:nvSpPr>
          <p:spPr>
            <a:xfrm>
              <a:off x="2817984" y="196408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48" name="Google Shape;4348;p71"/>
            <p:cNvSpPr/>
            <p:nvPr/>
          </p:nvSpPr>
          <p:spPr>
            <a:xfrm>
              <a:off x="2818228" y="196385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49" name="Google Shape;4349;p71"/>
            <p:cNvSpPr/>
            <p:nvPr/>
          </p:nvSpPr>
          <p:spPr>
            <a:xfrm>
              <a:off x="2818323" y="196375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50" name="Google Shape;4350;p71"/>
            <p:cNvSpPr/>
            <p:nvPr/>
          </p:nvSpPr>
          <p:spPr>
            <a:xfrm>
              <a:off x="2784244" y="1875299"/>
              <a:ext cx="52436" cy="63936"/>
            </a:xfrm>
            <a:custGeom>
              <a:avLst/>
              <a:gdLst/>
              <a:ahLst/>
              <a:cxnLst/>
              <a:rect l="l" t="t" r="r" b="b"/>
              <a:pathLst>
                <a:path w="3862" h="4709" extrusionOk="0">
                  <a:moveTo>
                    <a:pt x="732" y="0"/>
                  </a:moveTo>
                  <a:cubicBezTo>
                    <a:pt x="708" y="46"/>
                    <a:pt x="690" y="140"/>
                    <a:pt x="708" y="165"/>
                  </a:cubicBezTo>
                  <a:cubicBezTo>
                    <a:pt x="771" y="231"/>
                    <a:pt x="844" y="518"/>
                    <a:pt x="774" y="644"/>
                  </a:cubicBezTo>
                  <a:cubicBezTo>
                    <a:pt x="753" y="683"/>
                    <a:pt x="711" y="711"/>
                    <a:pt x="669" y="711"/>
                  </a:cubicBezTo>
                  <a:lnTo>
                    <a:pt x="638" y="711"/>
                  </a:lnTo>
                  <a:lnTo>
                    <a:pt x="620" y="707"/>
                  </a:lnTo>
                  <a:cubicBezTo>
                    <a:pt x="501" y="679"/>
                    <a:pt x="448" y="585"/>
                    <a:pt x="410" y="515"/>
                  </a:cubicBezTo>
                  <a:cubicBezTo>
                    <a:pt x="399" y="497"/>
                    <a:pt x="389" y="480"/>
                    <a:pt x="375" y="462"/>
                  </a:cubicBezTo>
                  <a:lnTo>
                    <a:pt x="371" y="469"/>
                  </a:lnTo>
                  <a:lnTo>
                    <a:pt x="357" y="487"/>
                  </a:lnTo>
                  <a:lnTo>
                    <a:pt x="347" y="497"/>
                  </a:lnTo>
                  <a:lnTo>
                    <a:pt x="336" y="515"/>
                  </a:lnTo>
                  <a:lnTo>
                    <a:pt x="326" y="525"/>
                  </a:lnTo>
                  <a:lnTo>
                    <a:pt x="315" y="543"/>
                  </a:lnTo>
                  <a:lnTo>
                    <a:pt x="305" y="553"/>
                  </a:lnTo>
                  <a:lnTo>
                    <a:pt x="291" y="571"/>
                  </a:lnTo>
                  <a:lnTo>
                    <a:pt x="284" y="581"/>
                  </a:lnTo>
                  <a:lnTo>
                    <a:pt x="270" y="599"/>
                  </a:lnTo>
                  <a:lnTo>
                    <a:pt x="263" y="609"/>
                  </a:lnTo>
                  <a:lnTo>
                    <a:pt x="252" y="627"/>
                  </a:lnTo>
                  <a:lnTo>
                    <a:pt x="242" y="637"/>
                  </a:lnTo>
                  <a:lnTo>
                    <a:pt x="231" y="655"/>
                  </a:lnTo>
                  <a:lnTo>
                    <a:pt x="224" y="665"/>
                  </a:lnTo>
                  <a:lnTo>
                    <a:pt x="214" y="679"/>
                  </a:lnTo>
                  <a:lnTo>
                    <a:pt x="207" y="693"/>
                  </a:lnTo>
                  <a:lnTo>
                    <a:pt x="200" y="704"/>
                  </a:lnTo>
                  <a:lnTo>
                    <a:pt x="193" y="718"/>
                  </a:lnTo>
                  <a:lnTo>
                    <a:pt x="186" y="728"/>
                  </a:lnTo>
                  <a:lnTo>
                    <a:pt x="179" y="742"/>
                  </a:lnTo>
                  <a:lnTo>
                    <a:pt x="172" y="753"/>
                  </a:lnTo>
                  <a:lnTo>
                    <a:pt x="165" y="763"/>
                  </a:lnTo>
                  <a:lnTo>
                    <a:pt x="161" y="774"/>
                  </a:lnTo>
                  <a:lnTo>
                    <a:pt x="154" y="784"/>
                  </a:lnTo>
                  <a:lnTo>
                    <a:pt x="151" y="795"/>
                  </a:lnTo>
                  <a:lnTo>
                    <a:pt x="147" y="805"/>
                  </a:lnTo>
                  <a:lnTo>
                    <a:pt x="144" y="812"/>
                  </a:lnTo>
                  <a:cubicBezTo>
                    <a:pt x="144" y="816"/>
                    <a:pt x="144" y="819"/>
                    <a:pt x="144" y="823"/>
                  </a:cubicBezTo>
                  <a:lnTo>
                    <a:pt x="144" y="826"/>
                  </a:lnTo>
                  <a:cubicBezTo>
                    <a:pt x="144" y="830"/>
                    <a:pt x="144" y="833"/>
                    <a:pt x="144" y="840"/>
                  </a:cubicBezTo>
                  <a:cubicBezTo>
                    <a:pt x="144" y="851"/>
                    <a:pt x="140" y="865"/>
                    <a:pt x="137" y="875"/>
                  </a:cubicBezTo>
                  <a:cubicBezTo>
                    <a:pt x="137" y="879"/>
                    <a:pt x="137" y="882"/>
                    <a:pt x="133" y="886"/>
                  </a:cubicBezTo>
                  <a:cubicBezTo>
                    <a:pt x="133" y="893"/>
                    <a:pt x="130" y="900"/>
                    <a:pt x="126" y="907"/>
                  </a:cubicBezTo>
                  <a:lnTo>
                    <a:pt x="119" y="921"/>
                  </a:lnTo>
                  <a:cubicBezTo>
                    <a:pt x="116" y="924"/>
                    <a:pt x="112" y="931"/>
                    <a:pt x="109" y="938"/>
                  </a:cubicBezTo>
                  <a:lnTo>
                    <a:pt x="102" y="945"/>
                  </a:lnTo>
                  <a:cubicBezTo>
                    <a:pt x="95" y="952"/>
                    <a:pt x="91" y="956"/>
                    <a:pt x="84" y="963"/>
                  </a:cubicBezTo>
                  <a:lnTo>
                    <a:pt x="77" y="970"/>
                  </a:lnTo>
                  <a:cubicBezTo>
                    <a:pt x="56" y="987"/>
                    <a:pt x="28" y="1005"/>
                    <a:pt x="0" y="1015"/>
                  </a:cubicBezTo>
                  <a:lnTo>
                    <a:pt x="7" y="1019"/>
                  </a:lnTo>
                  <a:lnTo>
                    <a:pt x="11" y="1026"/>
                  </a:lnTo>
                  <a:lnTo>
                    <a:pt x="18" y="1033"/>
                  </a:lnTo>
                  <a:lnTo>
                    <a:pt x="25" y="1040"/>
                  </a:lnTo>
                  <a:lnTo>
                    <a:pt x="32" y="1047"/>
                  </a:lnTo>
                  <a:lnTo>
                    <a:pt x="35" y="1054"/>
                  </a:lnTo>
                  <a:lnTo>
                    <a:pt x="39" y="1057"/>
                  </a:lnTo>
                  <a:lnTo>
                    <a:pt x="49" y="1068"/>
                  </a:lnTo>
                  <a:cubicBezTo>
                    <a:pt x="81" y="1117"/>
                    <a:pt x="77" y="1184"/>
                    <a:pt x="74" y="1257"/>
                  </a:cubicBezTo>
                  <a:cubicBezTo>
                    <a:pt x="63" y="1338"/>
                    <a:pt x="74" y="1422"/>
                    <a:pt x="98" y="1499"/>
                  </a:cubicBezTo>
                  <a:cubicBezTo>
                    <a:pt x="105" y="1509"/>
                    <a:pt x="108" y="1516"/>
                    <a:pt x="128" y="1516"/>
                  </a:cubicBezTo>
                  <a:cubicBezTo>
                    <a:pt x="140" y="1516"/>
                    <a:pt x="160" y="1513"/>
                    <a:pt x="193" y="1506"/>
                  </a:cubicBezTo>
                  <a:cubicBezTo>
                    <a:pt x="220" y="1501"/>
                    <a:pt x="253" y="1495"/>
                    <a:pt x="287" y="1495"/>
                  </a:cubicBezTo>
                  <a:cubicBezTo>
                    <a:pt x="360" y="1495"/>
                    <a:pt x="438" y="1522"/>
                    <a:pt x="476" y="1646"/>
                  </a:cubicBezTo>
                  <a:cubicBezTo>
                    <a:pt x="522" y="1803"/>
                    <a:pt x="494" y="1915"/>
                    <a:pt x="466" y="2024"/>
                  </a:cubicBezTo>
                  <a:cubicBezTo>
                    <a:pt x="445" y="2097"/>
                    <a:pt x="434" y="2171"/>
                    <a:pt x="431" y="2248"/>
                  </a:cubicBezTo>
                  <a:cubicBezTo>
                    <a:pt x="434" y="2342"/>
                    <a:pt x="399" y="2433"/>
                    <a:pt x="333" y="2503"/>
                  </a:cubicBezTo>
                  <a:cubicBezTo>
                    <a:pt x="294" y="2552"/>
                    <a:pt x="273" y="2577"/>
                    <a:pt x="291" y="2654"/>
                  </a:cubicBezTo>
                  <a:cubicBezTo>
                    <a:pt x="291" y="2664"/>
                    <a:pt x="294" y="2675"/>
                    <a:pt x="301" y="2682"/>
                  </a:cubicBezTo>
                  <a:cubicBezTo>
                    <a:pt x="303" y="2683"/>
                    <a:pt x="306" y="2683"/>
                    <a:pt x="308" y="2683"/>
                  </a:cubicBezTo>
                  <a:cubicBezTo>
                    <a:pt x="356" y="2683"/>
                    <a:pt x="505" y="2567"/>
                    <a:pt x="578" y="2507"/>
                  </a:cubicBezTo>
                  <a:cubicBezTo>
                    <a:pt x="609" y="2479"/>
                    <a:pt x="645" y="2451"/>
                    <a:pt x="676" y="2430"/>
                  </a:cubicBezTo>
                  <a:cubicBezTo>
                    <a:pt x="795" y="2340"/>
                    <a:pt x="892" y="2315"/>
                    <a:pt x="960" y="2315"/>
                  </a:cubicBezTo>
                  <a:cubicBezTo>
                    <a:pt x="974" y="2315"/>
                    <a:pt x="987" y="2316"/>
                    <a:pt x="998" y="2318"/>
                  </a:cubicBezTo>
                  <a:cubicBezTo>
                    <a:pt x="1065" y="2328"/>
                    <a:pt x="1124" y="2363"/>
                    <a:pt x="1166" y="2419"/>
                  </a:cubicBezTo>
                  <a:cubicBezTo>
                    <a:pt x="1182" y="2430"/>
                    <a:pt x="1203" y="2436"/>
                    <a:pt x="1222" y="2436"/>
                  </a:cubicBezTo>
                  <a:cubicBezTo>
                    <a:pt x="1230" y="2436"/>
                    <a:pt x="1237" y="2435"/>
                    <a:pt x="1243" y="2433"/>
                  </a:cubicBezTo>
                  <a:cubicBezTo>
                    <a:pt x="1313" y="2423"/>
                    <a:pt x="1383" y="2381"/>
                    <a:pt x="1401" y="2339"/>
                  </a:cubicBezTo>
                  <a:cubicBezTo>
                    <a:pt x="1443" y="2237"/>
                    <a:pt x="1583" y="2206"/>
                    <a:pt x="1642" y="2195"/>
                  </a:cubicBezTo>
                  <a:cubicBezTo>
                    <a:pt x="1670" y="2191"/>
                    <a:pt x="1701" y="2189"/>
                    <a:pt x="1732" y="2189"/>
                  </a:cubicBezTo>
                  <a:cubicBezTo>
                    <a:pt x="1839" y="2189"/>
                    <a:pt x="1957" y="2216"/>
                    <a:pt x="2027" y="2297"/>
                  </a:cubicBezTo>
                  <a:lnTo>
                    <a:pt x="2083" y="2367"/>
                  </a:lnTo>
                  <a:cubicBezTo>
                    <a:pt x="2178" y="2486"/>
                    <a:pt x="2279" y="2608"/>
                    <a:pt x="2405" y="2682"/>
                  </a:cubicBezTo>
                  <a:cubicBezTo>
                    <a:pt x="2531" y="2752"/>
                    <a:pt x="2493" y="2927"/>
                    <a:pt x="2458" y="3098"/>
                  </a:cubicBezTo>
                  <a:cubicBezTo>
                    <a:pt x="2444" y="3172"/>
                    <a:pt x="2419" y="3305"/>
                    <a:pt x="2437" y="3330"/>
                  </a:cubicBezTo>
                  <a:cubicBezTo>
                    <a:pt x="2626" y="3382"/>
                    <a:pt x="2885" y="3662"/>
                    <a:pt x="2857" y="3981"/>
                  </a:cubicBezTo>
                  <a:cubicBezTo>
                    <a:pt x="2854" y="4051"/>
                    <a:pt x="2861" y="4121"/>
                    <a:pt x="2871" y="4187"/>
                  </a:cubicBezTo>
                  <a:cubicBezTo>
                    <a:pt x="2871" y="4201"/>
                    <a:pt x="2875" y="4215"/>
                    <a:pt x="2878" y="4229"/>
                  </a:cubicBezTo>
                  <a:lnTo>
                    <a:pt x="2878" y="4236"/>
                  </a:lnTo>
                  <a:cubicBezTo>
                    <a:pt x="2878" y="4250"/>
                    <a:pt x="2882" y="4264"/>
                    <a:pt x="2882" y="4278"/>
                  </a:cubicBezTo>
                  <a:lnTo>
                    <a:pt x="2882" y="4285"/>
                  </a:lnTo>
                  <a:cubicBezTo>
                    <a:pt x="2882" y="4299"/>
                    <a:pt x="2885" y="4313"/>
                    <a:pt x="2885" y="4327"/>
                  </a:cubicBezTo>
                  <a:lnTo>
                    <a:pt x="2885" y="4334"/>
                  </a:lnTo>
                  <a:lnTo>
                    <a:pt x="2885" y="4376"/>
                  </a:lnTo>
                  <a:lnTo>
                    <a:pt x="2885" y="4380"/>
                  </a:lnTo>
                  <a:cubicBezTo>
                    <a:pt x="2885" y="4394"/>
                    <a:pt x="2882" y="4408"/>
                    <a:pt x="2882" y="4425"/>
                  </a:cubicBezTo>
                  <a:lnTo>
                    <a:pt x="2882" y="4432"/>
                  </a:lnTo>
                  <a:cubicBezTo>
                    <a:pt x="2878" y="4446"/>
                    <a:pt x="2875" y="4460"/>
                    <a:pt x="2871" y="4474"/>
                  </a:cubicBezTo>
                  <a:lnTo>
                    <a:pt x="2868" y="4485"/>
                  </a:lnTo>
                  <a:cubicBezTo>
                    <a:pt x="2864" y="4499"/>
                    <a:pt x="2857" y="4513"/>
                    <a:pt x="2850" y="4527"/>
                  </a:cubicBezTo>
                  <a:lnTo>
                    <a:pt x="2850" y="4530"/>
                  </a:lnTo>
                  <a:cubicBezTo>
                    <a:pt x="2843" y="4544"/>
                    <a:pt x="2836" y="4558"/>
                    <a:pt x="2826" y="4576"/>
                  </a:cubicBezTo>
                  <a:lnTo>
                    <a:pt x="2826" y="4579"/>
                  </a:lnTo>
                  <a:cubicBezTo>
                    <a:pt x="2843" y="4586"/>
                    <a:pt x="2861" y="4593"/>
                    <a:pt x="2882" y="4600"/>
                  </a:cubicBezTo>
                  <a:cubicBezTo>
                    <a:pt x="2924" y="4614"/>
                    <a:pt x="2962" y="4635"/>
                    <a:pt x="2997" y="4667"/>
                  </a:cubicBezTo>
                  <a:cubicBezTo>
                    <a:pt x="3011" y="4677"/>
                    <a:pt x="3018" y="4695"/>
                    <a:pt x="3025" y="4709"/>
                  </a:cubicBezTo>
                  <a:lnTo>
                    <a:pt x="3029" y="4702"/>
                  </a:lnTo>
                  <a:cubicBezTo>
                    <a:pt x="3043" y="4684"/>
                    <a:pt x="3050" y="4663"/>
                    <a:pt x="3053" y="4646"/>
                  </a:cubicBezTo>
                  <a:cubicBezTo>
                    <a:pt x="3057" y="4632"/>
                    <a:pt x="3057" y="4621"/>
                    <a:pt x="3057" y="4611"/>
                  </a:cubicBezTo>
                  <a:cubicBezTo>
                    <a:pt x="3053" y="4544"/>
                    <a:pt x="3088" y="4478"/>
                    <a:pt x="3144" y="4443"/>
                  </a:cubicBezTo>
                  <a:cubicBezTo>
                    <a:pt x="3194" y="4409"/>
                    <a:pt x="3259" y="4397"/>
                    <a:pt x="3323" y="4397"/>
                  </a:cubicBezTo>
                  <a:cubicBezTo>
                    <a:pt x="3399" y="4397"/>
                    <a:pt x="3473" y="4413"/>
                    <a:pt x="3522" y="4432"/>
                  </a:cubicBezTo>
                  <a:cubicBezTo>
                    <a:pt x="3529" y="4436"/>
                    <a:pt x="3540" y="4439"/>
                    <a:pt x="3547" y="4443"/>
                  </a:cubicBezTo>
                  <a:lnTo>
                    <a:pt x="3557" y="4443"/>
                  </a:lnTo>
                  <a:cubicBezTo>
                    <a:pt x="3564" y="4443"/>
                    <a:pt x="3571" y="4443"/>
                    <a:pt x="3582" y="4446"/>
                  </a:cubicBezTo>
                  <a:lnTo>
                    <a:pt x="3655" y="4446"/>
                  </a:lnTo>
                  <a:lnTo>
                    <a:pt x="3673" y="4443"/>
                  </a:lnTo>
                  <a:lnTo>
                    <a:pt x="3701" y="4436"/>
                  </a:lnTo>
                  <a:lnTo>
                    <a:pt x="3718" y="4432"/>
                  </a:lnTo>
                  <a:lnTo>
                    <a:pt x="3743" y="4425"/>
                  </a:lnTo>
                  <a:lnTo>
                    <a:pt x="3764" y="4415"/>
                  </a:lnTo>
                  <a:lnTo>
                    <a:pt x="3788" y="4404"/>
                  </a:lnTo>
                  <a:lnTo>
                    <a:pt x="3809" y="4390"/>
                  </a:lnTo>
                  <a:lnTo>
                    <a:pt x="3820" y="4383"/>
                  </a:lnTo>
                  <a:cubicBezTo>
                    <a:pt x="3820" y="4334"/>
                    <a:pt x="3823" y="4282"/>
                    <a:pt x="3830" y="4233"/>
                  </a:cubicBezTo>
                  <a:lnTo>
                    <a:pt x="3830" y="4226"/>
                  </a:lnTo>
                  <a:cubicBezTo>
                    <a:pt x="3830" y="4212"/>
                    <a:pt x="3834" y="4198"/>
                    <a:pt x="3837" y="4187"/>
                  </a:cubicBezTo>
                  <a:cubicBezTo>
                    <a:pt x="3862" y="4047"/>
                    <a:pt x="3851" y="3904"/>
                    <a:pt x="3802" y="3774"/>
                  </a:cubicBezTo>
                  <a:cubicBezTo>
                    <a:pt x="3792" y="3743"/>
                    <a:pt x="3774" y="3715"/>
                    <a:pt x="3750" y="3690"/>
                  </a:cubicBezTo>
                  <a:cubicBezTo>
                    <a:pt x="3711" y="3652"/>
                    <a:pt x="3666" y="3620"/>
                    <a:pt x="3620" y="3596"/>
                  </a:cubicBezTo>
                  <a:cubicBezTo>
                    <a:pt x="3494" y="3512"/>
                    <a:pt x="3337" y="3410"/>
                    <a:pt x="3284" y="3249"/>
                  </a:cubicBezTo>
                  <a:cubicBezTo>
                    <a:pt x="3249" y="3151"/>
                    <a:pt x="3148" y="3046"/>
                    <a:pt x="3050" y="2941"/>
                  </a:cubicBezTo>
                  <a:cubicBezTo>
                    <a:pt x="2952" y="2839"/>
                    <a:pt x="2871" y="2752"/>
                    <a:pt x="2833" y="2661"/>
                  </a:cubicBezTo>
                  <a:cubicBezTo>
                    <a:pt x="2798" y="2587"/>
                    <a:pt x="2752" y="2517"/>
                    <a:pt x="2699" y="2454"/>
                  </a:cubicBezTo>
                  <a:cubicBezTo>
                    <a:pt x="2626" y="2353"/>
                    <a:pt x="2552" y="2255"/>
                    <a:pt x="2549" y="2157"/>
                  </a:cubicBezTo>
                  <a:cubicBezTo>
                    <a:pt x="2535" y="2118"/>
                    <a:pt x="2395" y="2038"/>
                    <a:pt x="2314" y="1992"/>
                  </a:cubicBezTo>
                  <a:cubicBezTo>
                    <a:pt x="2115" y="1877"/>
                    <a:pt x="1908" y="1758"/>
                    <a:pt x="1968" y="1607"/>
                  </a:cubicBezTo>
                  <a:cubicBezTo>
                    <a:pt x="2013" y="1488"/>
                    <a:pt x="2143" y="1467"/>
                    <a:pt x="2244" y="1450"/>
                  </a:cubicBezTo>
                  <a:cubicBezTo>
                    <a:pt x="2346" y="1429"/>
                    <a:pt x="2377" y="1418"/>
                    <a:pt x="2377" y="1390"/>
                  </a:cubicBezTo>
                  <a:cubicBezTo>
                    <a:pt x="2377" y="1338"/>
                    <a:pt x="2356" y="1289"/>
                    <a:pt x="2321" y="1254"/>
                  </a:cubicBezTo>
                  <a:cubicBezTo>
                    <a:pt x="2255" y="1177"/>
                    <a:pt x="2216" y="1082"/>
                    <a:pt x="2206" y="984"/>
                  </a:cubicBezTo>
                  <a:cubicBezTo>
                    <a:pt x="2192" y="903"/>
                    <a:pt x="2157" y="886"/>
                    <a:pt x="2143" y="882"/>
                  </a:cubicBezTo>
                  <a:cubicBezTo>
                    <a:pt x="2127" y="875"/>
                    <a:pt x="2108" y="871"/>
                    <a:pt x="2088" y="871"/>
                  </a:cubicBezTo>
                  <a:cubicBezTo>
                    <a:pt x="2035" y="871"/>
                    <a:pt x="1971" y="894"/>
                    <a:pt x="1926" y="924"/>
                  </a:cubicBezTo>
                  <a:cubicBezTo>
                    <a:pt x="1894" y="946"/>
                    <a:pt x="1854" y="955"/>
                    <a:pt x="1810" y="955"/>
                  </a:cubicBezTo>
                  <a:cubicBezTo>
                    <a:pt x="1733" y="955"/>
                    <a:pt x="1644" y="926"/>
                    <a:pt x="1572" y="886"/>
                  </a:cubicBezTo>
                  <a:cubicBezTo>
                    <a:pt x="1446" y="819"/>
                    <a:pt x="1373" y="725"/>
                    <a:pt x="1373" y="627"/>
                  </a:cubicBezTo>
                  <a:cubicBezTo>
                    <a:pt x="1373" y="564"/>
                    <a:pt x="1306" y="504"/>
                    <a:pt x="1240" y="445"/>
                  </a:cubicBezTo>
                  <a:cubicBezTo>
                    <a:pt x="1170" y="375"/>
                    <a:pt x="1093" y="305"/>
                    <a:pt x="1093" y="210"/>
                  </a:cubicBezTo>
                  <a:cubicBezTo>
                    <a:pt x="1093" y="168"/>
                    <a:pt x="1012" y="77"/>
                    <a:pt x="946" y="4"/>
                  </a:cubicBezTo>
                  <a:lnTo>
                    <a:pt x="921" y="11"/>
                  </a:lnTo>
                  <a:lnTo>
                    <a:pt x="918" y="7"/>
                  </a:lnTo>
                  <a:cubicBezTo>
                    <a:pt x="904" y="11"/>
                    <a:pt x="890" y="14"/>
                    <a:pt x="876" y="14"/>
                  </a:cubicBezTo>
                  <a:lnTo>
                    <a:pt x="872" y="14"/>
                  </a:lnTo>
                  <a:cubicBezTo>
                    <a:pt x="858" y="18"/>
                    <a:pt x="848" y="18"/>
                    <a:pt x="837" y="21"/>
                  </a:cubicBezTo>
                  <a:lnTo>
                    <a:pt x="830" y="21"/>
                  </a:lnTo>
                  <a:cubicBezTo>
                    <a:pt x="813" y="21"/>
                    <a:pt x="792" y="18"/>
                    <a:pt x="774" y="14"/>
                  </a:cubicBezTo>
                  <a:lnTo>
                    <a:pt x="771" y="14"/>
                  </a:lnTo>
                  <a:cubicBezTo>
                    <a:pt x="764" y="14"/>
                    <a:pt x="757" y="11"/>
                    <a:pt x="750" y="11"/>
                  </a:cubicBezTo>
                  <a:lnTo>
                    <a:pt x="736" y="4"/>
                  </a:lnTo>
                  <a:lnTo>
                    <a:pt x="7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51" name="Google Shape;4351;p71"/>
            <p:cNvSpPr/>
            <p:nvPr/>
          </p:nvSpPr>
          <p:spPr>
            <a:xfrm>
              <a:off x="2786525" y="1885469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52" name="Google Shape;4352;p71"/>
            <p:cNvSpPr/>
            <p:nvPr/>
          </p:nvSpPr>
          <p:spPr>
            <a:xfrm>
              <a:off x="2788086" y="1882998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53" name="Google Shape;4353;p71"/>
            <p:cNvSpPr/>
            <p:nvPr/>
          </p:nvSpPr>
          <p:spPr>
            <a:xfrm>
              <a:off x="2785615" y="188798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54" name="Google Shape;4354;p71"/>
            <p:cNvSpPr/>
            <p:nvPr/>
          </p:nvSpPr>
          <p:spPr>
            <a:xfrm>
              <a:off x="2788996" y="1881857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55" name="Google Shape;4355;p71"/>
            <p:cNvSpPr/>
            <p:nvPr/>
          </p:nvSpPr>
          <p:spPr>
            <a:xfrm>
              <a:off x="2788371" y="188261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56" name="Google Shape;4356;p71"/>
            <p:cNvSpPr/>
            <p:nvPr/>
          </p:nvSpPr>
          <p:spPr>
            <a:xfrm>
              <a:off x="2786185" y="1886514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cubicBezTo>
                    <a:pt x="1" y="4"/>
                    <a:pt x="1" y="7"/>
                    <a:pt x="1" y="11"/>
                  </a:cubicBezTo>
                  <a:cubicBezTo>
                    <a:pt x="1" y="7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57" name="Google Shape;4357;p71"/>
            <p:cNvSpPr/>
            <p:nvPr/>
          </p:nvSpPr>
          <p:spPr>
            <a:xfrm>
              <a:off x="2786376" y="1885795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58" name="Google Shape;4358;p71"/>
            <p:cNvSpPr/>
            <p:nvPr/>
          </p:nvSpPr>
          <p:spPr>
            <a:xfrm>
              <a:off x="2786280" y="1886039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59" name="Google Shape;4359;p71"/>
            <p:cNvSpPr/>
            <p:nvPr/>
          </p:nvSpPr>
          <p:spPr>
            <a:xfrm>
              <a:off x="2787801" y="1883378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60" name="Google Shape;4360;p71"/>
            <p:cNvSpPr/>
            <p:nvPr/>
          </p:nvSpPr>
          <p:spPr>
            <a:xfrm>
              <a:off x="2788657" y="1882237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61" name="Google Shape;4361;p71"/>
            <p:cNvSpPr/>
            <p:nvPr/>
          </p:nvSpPr>
          <p:spPr>
            <a:xfrm>
              <a:off x="2786185" y="1886270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cubicBezTo>
                    <a:pt x="1" y="4"/>
                    <a:pt x="1" y="8"/>
                    <a:pt x="1" y="11"/>
                  </a:cubicBezTo>
                  <a:cubicBezTo>
                    <a:pt x="4" y="8"/>
                    <a:pt x="4" y="4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62" name="Google Shape;4362;p71"/>
            <p:cNvSpPr/>
            <p:nvPr/>
          </p:nvSpPr>
          <p:spPr>
            <a:xfrm>
              <a:off x="2785289" y="188832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63" name="Google Shape;4363;p71"/>
            <p:cNvSpPr/>
            <p:nvPr/>
          </p:nvSpPr>
          <p:spPr>
            <a:xfrm>
              <a:off x="2786050" y="1887180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cubicBezTo>
                    <a:pt x="4" y="4"/>
                    <a:pt x="0" y="7"/>
                    <a:pt x="0" y="11"/>
                  </a:cubicBezTo>
                  <a:cubicBezTo>
                    <a:pt x="0" y="7"/>
                    <a:pt x="4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64" name="Google Shape;4364;p71"/>
            <p:cNvSpPr/>
            <p:nvPr/>
          </p:nvSpPr>
          <p:spPr>
            <a:xfrm>
              <a:off x="2785860" y="188760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65" name="Google Shape;4365;p71"/>
            <p:cNvSpPr/>
            <p:nvPr/>
          </p:nvSpPr>
          <p:spPr>
            <a:xfrm>
              <a:off x="2787570" y="188375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66" name="Google Shape;4366;p71"/>
            <p:cNvSpPr/>
            <p:nvPr/>
          </p:nvSpPr>
          <p:spPr>
            <a:xfrm>
              <a:off x="2789281" y="188157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67" name="Google Shape;4367;p71"/>
            <p:cNvSpPr/>
            <p:nvPr/>
          </p:nvSpPr>
          <p:spPr>
            <a:xfrm>
              <a:off x="2787285" y="188413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68" name="Google Shape;4368;p71"/>
            <p:cNvSpPr/>
            <p:nvPr/>
          </p:nvSpPr>
          <p:spPr>
            <a:xfrm>
              <a:off x="2787041" y="1884464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69" name="Google Shape;4369;p71"/>
            <p:cNvSpPr/>
            <p:nvPr/>
          </p:nvSpPr>
          <p:spPr>
            <a:xfrm>
              <a:off x="2786851" y="188484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70" name="Google Shape;4370;p71"/>
            <p:cNvSpPr/>
            <p:nvPr/>
          </p:nvSpPr>
          <p:spPr>
            <a:xfrm>
              <a:off x="2786715" y="1885184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71" name="Google Shape;4371;p71"/>
            <p:cNvSpPr/>
            <p:nvPr/>
          </p:nvSpPr>
          <p:spPr>
            <a:xfrm>
              <a:off x="2836191" y="1932053"/>
              <a:ext cx="109" cy="530"/>
            </a:xfrm>
            <a:custGeom>
              <a:avLst/>
              <a:gdLst/>
              <a:ahLst/>
              <a:cxnLst/>
              <a:rect l="l" t="t" r="r" b="b"/>
              <a:pathLst>
                <a:path w="8" h="39" extrusionOk="0">
                  <a:moveTo>
                    <a:pt x="8" y="0"/>
                  </a:moveTo>
                  <a:cubicBezTo>
                    <a:pt x="4" y="11"/>
                    <a:pt x="1" y="25"/>
                    <a:pt x="1" y="39"/>
                  </a:cubicBezTo>
                  <a:cubicBezTo>
                    <a:pt x="1" y="25"/>
                    <a:pt x="8" y="11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72" name="Google Shape;4372;p71"/>
            <p:cNvSpPr/>
            <p:nvPr/>
          </p:nvSpPr>
          <p:spPr>
            <a:xfrm>
              <a:off x="2836056" y="1932664"/>
              <a:ext cx="149" cy="2064"/>
            </a:xfrm>
            <a:custGeom>
              <a:avLst/>
              <a:gdLst/>
              <a:ahLst/>
              <a:cxnLst/>
              <a:rect l="l" t="t" r="r" b="b"/>
              <a:pathLst>
                <a:path w="11" h="152" extrusionOk="0">
                  <a:moveTo>
                    <a:pt x="11" y="1"/>
                  </a:moveTo>
                  <a:cubicBezTo>
                    <a:pt x="4" y="46"/>
                    <a:pt x="0" y="99"/>
                    <a:pt x="0" y="151"/>
                  </a:cubicBezTo>
                  <a:cubicBezTo>
                    <a:pt x="0" y="102"/>
                    <a:pt x="4" y="50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73" name="Google Shape;4373;p71"/>
            <p:cNvSpPr/>
            <p:nvPr/>
          </p:nvSpPr>
          <p:spPr>
            <a:xfrm>
              <a:off x="2797075" y="187524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74" name="Google Shape;4374;p71"/>
            <p:cNvSpPr/>
            <p:nvPr/>
          </p:nvSpPr>
          <p:spPr>
            <a:xfrm>
              <a:off x="2825316" y="1938231"/>
              <a:ext cx="339" cy="815"/>
            </a:xfrm>
            <a:custGeom>
              <a:avLst/>
              <a:gdLst/>
              <a:ahLst/>
              <a:cxnLst/>
              <a:rect l="l" t="t" r="r" b="b"/>
              <a:pathLst>
                <a:path w="25" h="60" extrusionOk="0">
                  <a:moveTo>
                    <a:pt x="25" y="0"/>
                  </a:moveTo>
                  <a:cubicBezTo>
                    <a:pt x="21" y="21"/>
                    <a:pt x="14" y="42"/>
                    <a:pt x="0" y="60"/>
                  </a:cubicBezTo>
                  <a:cubicBezTo>
                    <a:pt x="14" y="42"/>
                    <a:pt x="21" y="21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75" name="Google Shape;4375;p71"/>
            <p:cNvSpPr/>
            <p:nvPr/>
          </p:nvSpPr>
          <p:spPr>
            <a:xfrm>
              <a:off x="2832009" y="1935380"/>
              <a:ext cx="353" cy="149"/>
            </a:xfrm>
            <a:custGeom>
              <a:avLst/>
              <a:gdLst/>
              <a:ahLst/>
              <a:cxnLst/>
              <a:rect l="l" t="t" r="r" b="b"/>
              <a:pathLst>
                <a:path w="26" h="11" extrusionOk="0">
                  <a:moveTo>
                    <a:pt x="25" y="11"/>
                  </a:moveTo>
                  <a:cubicBezTo>
                    <a:pt x="15" y="7"/>
                    <a:pt x="8" y="4"/>
                    <a:pt x="1" y="0"/>
                  </a:cubicBezTo>
                  <a:cubicBezTo>
                    <a:pt x="8" y="4"/>
                    <a:pt x="15" y="7"/>
                    <a:pt x="25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76" name="Google Shape;4376;p71"/>
            <p:cNvSpPr/>
            <p:nvPr/>
          </p:nvSpPr>
          <p:spPr>
            <a:xfrm>
              <a:off x="2832960" y="1935570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77" name="Google Shape;4377;p71"/>
            <p:cNvSpPr/>
            <p:nvPr/>
          </p:nvSpPr>
          <p:spPr>
            <a:xfrm>
              <a:off x="2824881" y="1938516"/>
              <a:ext cx="394" cy="625"/>
            </a:xfrm>
            <a:custGeom>
              <a:avLst/>
              <a:gdLst/>
              <a:ahLst/>
              <a:cxnLst/>
              <a:rect l="l" t="t" r="r" b="b"/>
              <a:pathLst>
                <a:path w="29" h="46" extrusionOk="0">
                  <a:moveTo>
                    <a:pt x="1" y="0"/>
                  </a:moveTo>
                  <a:cubicBezTo>
                    <a:pt x="15" y="14"/>
                    <a:pt x="22" y="28"/>
                    <a:pt x="29" y="46"/>
                  </a:cubicBezTo>
                  <a:lnTo>
                    <a:pt x="29" y="46"/>
                  </a:lnTo>
                  <a:cubicBezTo>
                    <a:pt x="22" y="28"/>
                    <a:pt x="15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78" name="Google Shape;4378;p71"/>
            <p:cNvSpPr/>
            <p:nvPr/>
          </p:nvSpPr>
          <p:spPr>
            <a:xfrm>
              <a:off x="2835865" y="193471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7"/>
                  </a:moveTo>
                  <a:lnTo>
                    <a:pt x="11" y="0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79" name="Google Shape;4379;p71"/>
            <p:cNvSpPr/>
            <p:nvPr/>
          </p:nvSpPr>
          <p:spPr>
            <a:xfrm>
              <a:off x="2833489" y="1935570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80" name="Google Shape;4380;p71"/>
            <p:cNvSpPr/>
            <p:nvPr/>
          </p:nvSpPr>
          <p:spPr>
            <a:xfrm>
              <a:off x="2832444" y="1935516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cubicBezTo>
                    <a:pt x="7" y="1"/>
                    <a:pt x="18" y="4"/>
                    <a:pt x="25" y="4"/>
                  </a:cubicBezTo>
                  <a:cubicBezTo>
                    <a:pt x="18" y="4"/>
                    <a:pt x="1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81" name="Google Shape;4381;p71"/>
            <p:cNvSpPr/>
            <p:nvPr/>
          </p:nvSpPr>
          <p:spPr>
            <a:xfrm>
              <a:off x="2834671" y="1935230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25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82" name="Google Shape;4382;p71"/>
            <p:cNvSpPr/>
            <p:nvPr/>
          </p:nvSpPr>
          <p:spPr>
            <a:xfrm>
              <a:off x="2834060" y="1935421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83" name="Google Shape;4383;p71"/>
            <p:cNvSpPr/>
            <p:nvPr/>
          </p:nvSpPr>
          <p:spPr>
            <a:xfrm>
              <a:off x="2835241" y="1934945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84" name="Google Shape;4384;p71"/>
            <p:cNvSpPr/>
            <p:nvPr/>
          </p:nvSpPr>
          <p:spPr>
            <a:xfrm>
              <a:off x="2836056" y="193471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85" name="Google Shape;4385;p71"/>
            <p:cNvSpPr/>
            <p:nvPr/>
          </p:nvSpPr>
          <p:spPr>
            <a:xfrm>
              <a:off x="2764461" y="1889977"/>
              <a:ext cx="57148" cy="110439"/>
            </a:xfrm>
            <a:custGeom>
              <a:avLst/>
              <a:gdLst/>
              <a:ahLst/>
              <a:cxnLst/>
              <a:rect l="l" t="t" r="r" b="b"/>
              <a:pathLst>
                <a:path w="4209" h="8134" extrusionOk="0">
                  <a:moveTo>
                    <a:pt x="1335" y="1"/>
                  </a:moveTo>
                  <a:cubicBezTo>
                    <a:pt x="1324" y="8"/>
                    <a:pt x="1317" y="15"/>
                    <a:pt x="1314" y="25"/>
                  </a:cubicBezTo>
                  <a:cubicBezTo>
                    <a:pt x="1286" y="92"/>
                    <a:pt x="1205" y="127"/>
                    <a:pt x="1107" y="162"/>
                  </a:cubicBezTo>
                  <a:lnTo>
                    <a:pt x="1062" y="180"/>
                  </a:lnTo>
                  <a:cubicBezTo>
                    <a:pt x="967" y="211"/>
                    <a:pt x="845" y="253"/>
                    <a:pt x="813" y="313"/>
                  </a:cubicBezTo>
                  <a:cubicBezTo>
                    <a:pt x="723" y="471"/>
                    <a:pt x="500" y="477"/>
                    <a:pt x="390" y="477"/>
                  </a:cubicBezTo>
                  <a:cubicBezTo>
                    <a:pt x="381" y="477"/>
                    <a:pt x="372" y="477"/>
                    <a:pt x="365" y="477"/>
                  </a:cubicBezTo>
                  <a:lnTo>
                    <a:pt x="344" y="477"/>
                  </a:lnTo>
                  <a:cubicBezTo>
                    <a:pt x="341" y="477"/>
                    <a:pt x="124" y="481"/>
                    <a:pt x="106" y="593"/>
                  </a:cubicBezTo>
                  <a:lnTo>
                    <a:pt x="103" y="631"/>
                  </a:lnTo>
                  <a:cubicBezTo>
                    <a:pt x="78" y="810"/>
                    <a:pt x="1" y="1352"/>
                    <a:pt x="1" y="1447"/>
                  </a:cubicBezTo>
                  <a:cubicBezTo>
                    <a:pt x="4" y="1524"/>
                    <a:pt x="278" y="1846"/>
                    <a:pt x="369" y="1881"/>
                  </a:cubicBezTo>
                  <a:cubicBezTo>
                    <a:pt x="463" y="1919"/>
                    <a:pt x="460" y="2024"/>
                    <a:pt x="456" y="2112"/>
                  </a:cubicBezTo>
                  <a:cubicBezTo>
                    <a:pt x="453" y="2186"/>
                    <a:pt x="453" y="2238"/>
                    <a:pt x="481" y="2252"/>
                  </a:cubicBezTo>
                  <a:cubicBezTo>
                    <a:pt x="589" y="2305"/>
                    <a:pt x="607" y="2434"/>
                    <a:pt x="565" y="2532"/>
                  </a:cubicBezTo>
                  <a:cubicBezTo>
                    <a:pt x="551" y="2574"/>
                    <a:pt x="516" y="2613"/>
                    <a:pt x="474" y="2630"/>
                  </a:cubicBezTo>
                  <a:lnTo>
                    <a:pt x="474" y="2665"/>
                  </a:lnTo>
                  <a:cubicBezTo>
                    <a:pt x="481" y="2770"/>
                    <a:pt x="488" y="2924"/>
                    <a:pt x="386" y="3008"/>
                  </a:cubicBezTo>
                  <a:cubicBezTo>
                    <a:pt x="365" y="3029"/>
                    <a:pt x="351" y="3061"/>
                    <a:pt x="355" y="3089"/>
                  </a:cubicBezTo>
                  <a:cubicBezTo>
                    <a:pt x="355" y="3204"/>
                    <a:pt x="446" y="3369"/>
                    <a:pt x="582" y="3491"/>
                  </a:cubicBezTo>
                  <a:cubicBezTo>
                    <a:pt x="820" y="3705"/>
                    <a:pt x="820" y="4034"/>
                    <a:pt x="820" y="4212"/>
                  </a:cubicBezTo>
                  <a:cubicBezTo>
                    <a:pt x="824" y="4265"/>
                    <a:pt x="848" y="4314"/>
                    <a:pt x="887" y="4349"/>
                  </a:cubicBezTo>
                  <a:cubicBezTo>
                    <a:pt x="953" y="4423"/>
                    <a:pt x="992" y="4521"/>
                    <a:pt x="992" y="4622"/>
                  </a:cubicBezTo>
                  <a:lnTo>
                    <a:pt x="992" y="4629"/>
                  </a:lnTo>
                  <a:lnTo>
                    <a:pt x="992" y="4636"/>
                  </a:lnTo>
                  <a:lnTo>
                    <a:pt x="985" y="4664"/>
                  </a:lnTo>
                  <a:lnTo>
                    <a:pt x="985" y="4671"/>
                  </a:lnTo>
                  <a:lnTo>
                    <a:pt x="978" y="4696"/>
                  </a:lnTo>
                  <a:lnTo>
                    <a:pt x="974" y="4706"/>
                  </a:lnTo>
                  <a:lnTo>
                    <a:pt x="967" y="4724"/>
                  </a:lnTo>
                  <a:lnTo>
                    <a:pt x="964" y="4741"/>
                  </a:lnTo>
                  <a:lnTo>
                    <a:pt x="960" y="4759"/>
                  </a:lnTo>
                  <a:lnTo>
                    <a:pt x="953" y="4773"/>
                  </a:lnTo>
                  <a:lnTo>
                    <a:pt x="950" y="4790"/>
                  </a:lnTo>
                  <a:lnTo>
                    <a:pt x="943" y="4808"/>
                  </a:lnTo>
                  <a:lnTo>
                    <a:pt x="939" y="4825"/>
                  </a:lnTo>
                  <a:lnTo>
                    <a:pt x="932" y="4843"/>
                  </a:lnTo>
                  <a:lnTo>
                    <a:pt x="929" y="4864"/>
                  </a:lnTo>
                  <a:lnTo>
                    <a:pt x="922" y="4881"/>
                  </a:lnTo>
                  <a:lnTo>
                    <a:pt x="915" y="4899"/>
                  </a:lnTo>
                  <a:lnTo>
                    <a:pt x="908" y="4916"/>
                  </a:lnTo>
                  <a:lnTo>
                    <a:pt x="901" y="4937"/>
                  </a:lnTo>
                  <a:lnTo>
                    <a:pt x="897" y="4955"/>
                  </a:lnTo>
                  <a:lnTo>
                    <a:pt x="890" y="4976"/>
                  </a:lnTo>
                  <a:lnTo>
                    <a:pt x="883" y="4993"/>
                  </a:lnTo>
                  <a:lnTo>
                    <a:pt x="876" y="5014"/>
                  </a:lnTo>
                  <a:lnTo>
                    <a:pt x="869" y="5032"/>
                  </a:lnTo>
                  <a:lnTo>
                    <a:pt x="862" y="5049"/>
                  </a:lnTo>
                  <a:lnTo>
                    <a:pt x="855" y="5070"/>
                  </a:lnTo>
                  <a:lnTo>
                    <a:pt x="848" y="5091"/>
                  </a:lnTo>
                  <a:lnTo>
                    <a:pt x="838" y="5109"/>
                  </a:lnTo>
                  <a:lnTo>
                    <a:pt x="831" y="5130"/>
                  </a:lnTo>
                  <a:lnTo>
                    <a:pt x="824" y="5147"/>
                  </a:lnTo>
                  <a:lnTo>
                    <a:pt x="813" y="5172"/>
                  </a:lnTo>
                  <a:lnTo>
                    <a:pt x="803" y="5200"/>
                  </a:lnTo>
                  <a:lnTo>
                    <a:pt x="792" y="5221"/>
                  </a:lnTo>
                  <a:lnTo>
                    <a:pt x="785" y="5238"/>
                  </a:lnTo>
                  <a:lnTo>
                    <a:pt x="775" y="5256"/>
                  </a:lnTo>
                  <a:lnTo>
                    <a:pt x="768" y="5273"/>
                  </a:lnTo>
                  <a:lnTo>
                    <a:pt x="757" y="5291"/>
                  </a:lnTo>
                  <a:lnTo>
                    <a:pt x="750" y="5308"/>
                  </a:lnTo>
                  <a:lnTo>
                    <a:pt x="740" y="5326"/>
                  </a:lnTo>
                  <a:lnTo>
                    <a:pt x="733" y="5340"/>
                  </a:lnTo>
                  <a:lnTo>
                    <a:pt x="722" y="5357"/>
                  </a:lnTo>
                  <a:lnTo>
                    <a:pt x="715" y="5371"/>
                  </a:lnTo>
                  <a:lnTo>
                    <a:pt x="705" y="5389"/>
                  </a:lnTo>
                  <a:lnTo>
                    <a:pt x="694" y="5403"/>
                  </a:lnTo>
                  <a:lnTo>
                    <a:pt x="687" y="5420"/>
                  </a:lnTo>
                  <a:lnTo>
                    <a:pt x="677" y="5431"/>
                  </a:lnTo>
                  <a:lnTo>
                    <a:pt x="666" y="5445"/>
                  </a:lnTo>
                  <a:lnTo>
                    <a:pt x="656" y="5459"/>
                  </a:lnTo>
                  <a:lnTo>
                    <a:pt x="649" y="5473"/>
                  </a:lnTo>
                  <a:lnTo>
                    <a:pt x="638" y="5483"/>
                  </a:lnTo>
                  <a:lnTo>
                    <a:pt x="628" y="5497"/>
                  </a:lnTo>
                  <a:lnTo>
                    <a:pt x="617" y="5508"/>
                  </a:lnTo>
                  <a:lnTo>
                    <a:pt x="607" y="5518"/>
                  </a:lnTo>
                  <a:lnTo>
                    <a:pt x="600" y="5529"/>
                  </a:lnTo>
                  <a:lnTo>
                    <a:pt x="586" y="5536"/>
                  </a:lnTo>
                  <a:lnTo>
                    <a:pt x="579" y="5546"/>
                  </a:lnTo>
                  <a:lnTo>
                    <a:pt x="565" y="5553"/>
                  </a:lnTo>
                  <a:lnTo>
                    <a:pt x="558" y="5560"/>
                  </a:lnTo>
                  <a:lnTo>
                    <a:pt x="544" y="5571"/>
                  </a:lnTo>
                  <a:lnTo>
                    <a:pt x="537" y="5571"/>
                  </a:lnTo>
                  <a:cubicBezTo>
                    <a:pt x="530" y="5574"/>
                    <a:pt x="523" y="5578"/>
                    <a:pt x="516" y="5581"/>
                  </a:cubicBezTo>
                  <a:cubicBezTo>
                    <a:pt x="505" y="5644"/>
                    <a:pt x="491" y="5718"/>
                    <a:pt x="481" y="5795"/>
                  </a:cubicBezTo>
                  <a:cubicBezTo>
                    <a:pt x="442" y="5998"/>
                    <a:pt x="407" y="6204"/>
                    <a:pt x="372" y="6345"/>
                  </a:cubicBezTo>
                  <a:cubicBezTo>
                    <a:pt x="341" y="6460"/>
                    <a:pt x="285" y="6681"/>
                    <a:pt x="323" y="6737"/>
                  </a:cubicBezTo>
                  <a:cubicBezTo>
                    <a:pt x="327" y="6740"/>
                    <a:pt x="330" y="6747"/>
                    <a:pt x="348" y="6747"/>
                  </a:cubicBezTo>
                  <a:cubicBezTo>
                    <a:pt x="491" y="6765"/>
                    <a:pt x="719" y="6982"/>
                    <a:pt x="1111" y="7475"/>
                  </a:cubicBezTo>
                  <a:cubicBezTo>
                    <a:pt x="1170" y="7552"/>
                    <a:pt x="1223" y="7633"/>
                    <a:pt x="1265" y="7720"/>
                  </a:cubicBezTo>
                  <a:lnTo>
                    <a:pt x="1398" y="7720"/>
                  </a:lnTo>
                  <a:lnTo>
                    <a:pt x="1447" y="7724"/>
                  </a:lnTo>
                  <a:lnTo>
                    <a:pt x="1475" y="7727"/>
                  </a:lnTo>
                  <a:cubicBezTo>
                    <a:pt x="1503" y="7731"/>
                    <a:pt x="1527" y="7734"/>
                    <a:pt x="1552" y="7741"/>
                  </a:cubicBezTo>
                  <a:cubicBezTo>
                    <a:pt x="1737" y="7769"/>
                    <a:pt x="1874" y="7930"/>
                    <a:pt x="1874" y="8116"/>
                  </a:cubicBezTo>
                  <a:cubicBezTo>
                    <a:pt x="1898" y="8129"/>
                    <a:pt x="1958" y="8134"/>
                    <a:pt x="2024" y="8134"/>
                  </a:cubicBezTo>
                  <a:cubicBezTo>
                    <a:pt x="2085" y="8134"/>
                    <a:pt x="2151" y="8130"/>
                    <a:pt x="2200" y="8123"/>
                  </a:cubicBezTo>
                  <a:lnTo>
                    <a:pt x="2200" y="8116"/>
                  </a:lnTo>
                  <a:lnTo>
                    <a:pt x="2203" y="8102"/>
                  </a:lnTo>
                  <a:lnTo>
                    <a:pt x="2203" y="8098"/>
                  </a:lnTo>
                  <a:cubicBezTo>
                    <a:pt x="2203" y="8091"/>
                    <a:pt x="2207" y="8088"/>
                    <a:pt x="2207" y="8081"/>
                  </a:cubicBezTo>
                  <a:lnTo>
                    <a:pt x="2207" y="8077"/>
                  </a:lnTo>
                  <a:cubicBezTo>
                    <a:pt x="2207" y="8070"/>
                    <a:pt x="2210" y="8067"/>
                    <a:pt x="2214" y="8060"/>
                  </a:cubicBezTo>
                  <a:lnTo>
                    <a:pt x="2214" y="8056"/>
                  </a:lnTo>
                  <a:cubicBezTo>
                    <a:pt x="2214" y="8049"/>
                    <a:pt x="2217" y="8042"/>
                    <a:pt x="2221" y="8035"/>
                  </a:cubicBezTo>
                  <a:lnTo>
                    <a:pt x="2221" y="8032"/>
                  </a:lnTo>
                  <a:cubicBezTo>
                    <a:pt x="2224" y="8025"/>
                    <a:pt x="2228" y="8018"/>
                    <a:pt x="2231" y="8011"/>
                  </a:cubicBezTo>
                  <a:lnTo>
                    <a:pt x="2231" y="8007"/>
                  </a:lnTo>
                  <a:cubicBezTo>
                    <a:pt x="2235" y="8000"/>
                    <a:pt x="2242" y="7993"/>
                    <a:pt x="2245" y="7986"/>
                  </a:cubicBezTo>
                  <a:lnTo>
                    <a:pt x="2249" y="7983"/>
                  </a:lnTo>
                  <a:cubicBezTo>
                    <a:pt x="2256" y="7976"/>
                    <a:pt x="2263" y="7969"/>
                    <a:pt x="2270" y="7962"/>
                  </a:cubicBezTo>
                  <a:cubicBezTo>
                    <a:pt x="2277" y="7955"/>
                    <a:pt x="2284" y="7948"/>
                    <a:pt x="2294" y="7944"/>
                  </a:cubicBezTo>
                  <a:lnTo>
                    <a:pt x="2294" y="7941"/>
                  </a:lnTo>
                  <a:cubicBezTo>
                    <a:pt x="2172" y="7808"/>
                    <a:pt x="1944" y="7678"/>
                    <a:pt x="1765" y="7661"/>
                  </a:cubicBezTo>
                  <a:cubicBezTo>
                    <a:pt x="1653" y="7647"/>
                    <a:pt x="1555" y="7591"/>
                    <a:pt x="1489" y="7500"/>
                  </a:cubicBezTo>
                  <a:cubicBezTo>
                    <a:pt x="1370" y="7346"/>
                    <a:pt x="1314" y="7157"/>
                    <a:pt x="1324" y="6964"/>
                  </a:cubicBezTo>
                  <a:cubicBezTo>
                    <a:pt x="1335" y="6887"/>
                    <a:pt x="1282" y="6807"/>
                    <a:pt x="1230" y="6723"/>
                  </a:cubicBezTo>
                  <a:cubicBezTo>
                    <a:pt x="1177" y="6639"/>
                    <a:pt x="1121" y="6558"/>
                    <a:pt x="1121" y="6460"/>
                  </a:cubicBezTo>
                  <a:cubicBezTo>
                    <a:pt x="1121" y="6394"/>
                    <a:pt x="1086" y="6373"/>
                    <a:pt x="946" y="6320"/>
                  </a:cubicBezTo>
                  <a:cubicBezTo>
                    <a:pt x="904" y="6302"/>
                    <a:pt x="859" y="6285"/>
                    <a:pt x="810" y="6260"/>
                  </a:cubicBezTo>
                  <a:cubicBezTo>
                    <a:pt x="631" y="6173"/>
                    <a:pt x="708" y="5872"/>
                    <a:pt x="782" y="5578"/>
                  </a:cubicBezTo>
                  <a:cubicBezTo>
                    <a:pt x="806" y="5494"/>
                    <a:pt x="824" y="5410"/>
                    <a:pt x="838" y="5322"/>
                  </a:cubicBezTo>
                  <a:cubicBezTo>
                    <a:pt x="848" y="5224"/>
                    <a:pt x="908" y="5077"/>
                    <a:pt x="978" y="4906"/>
                  </a:cubicBezTo>
                  <a:cubicBezTo>
                    <a:pt x="1072" y="4671"/>
                    <a:pt x="1202" y="4349"/>
                    <a:pt x="1146" y="4244"/>
                  </a:cubicBezTo>
                  <a:cubicBezTo>
                    <a:pt x="1107" y="4177"/>
                    <a:pt x="1114" y="4097"/>
                    <a:pt x="1160" y="4037"/>
                  </a:cubicBezTo>
                  <a:cubicBezTo>
                    <a:pt x="1222" y="3951"/>
                    <a:pt x="1355" y="3895"/>
                    <a:pt x="1477" y="3895"/>
                  </a:cubicBezTo>
                  <a:cubicBezTo>
                    <a:pt x="1499" y="3895"/>
                    <a:pt x="1521" y="3897"/>
                    <a:pt x="1541" y="3901"/>
                  </a:cubicBezTo>
                  <a:cubicBezTo>
                    <a:pt x="1629" y="3911"/>
                    <a:pt x="1702" y="3974"/>
                    <a:pt x="1727" y="4058"/>
                  </a:cubicBezTo>
                  <a:lnTo>
                    <a:pt x="1730" y="4072"/>
                  </a:lnTo>
                  <a:cubicBezTo>
                    <a:pt x="1785" y="4276"/>
                    <a:pt x="1804" y="4344"/>
                    <a:pt x="2007" y="4344"/>
                  </a:cubicBezTo>
                  <a:cubicBezTo>
                    <a:pt x="2028" y="4344"/>
                    <a:pt x="2049" y="4343"/>
                    <a:pt x="2073" y="4342"/>
                  </a:cubicBezTo>
                  <a:cubicBezTo>
                    <a:pt x="2084" y="4342"/>
                    <a:pt x="2094" y="4341"/>
                    <a:pt x="2105" y="4341"/>
                  </a:cubicBezTo>
                  <a:cubicBezTo>
                    <a:pt x="2297" y="4341"/>
                    <a:pt x="2389" y="4434"/>
                    <a:pt x="2469" y="4514"/>
                  </a:cubicBezTo>
                  <a:cubicBezTo>
                    <a:pt x="2518" y="4570"/>
                    <a:pt x="2581" y="4615"/>
                    <a:pt x="2655" y="4643"/>
                  </a:cubicBezTo>
                  <a:cubicBezTo>
                    <a:pt x="2655" y="4636"/>
                    <a:pt x="2655" y="4629"/>
                    <a:pt x="2655" y="4619"/>
                  </a:cubicBezTo>
                  <a:lnTo>
                    <a:pt x="2655" y="4615"/>
                  </a:lnTo>
                  <a:cubicBezTo>
                    <a:pt x="2651" y="4608"/>
                    <a:pt x="2651" y="4601"/>
                    <a:pt x="2648" y="4594"/>
                  </a:cubicBezTo>
                  <a:cubicBezTo>
                    <a:pt x="2648" y="4587"/>
                    <a:pt x="2644" y="4577"/>
                    <a:pt x="2641" y="4570"/>
                  </a:cubicBezTo>
                  <a:lnTo>
                    <a:pt x="2637" y="4566"/>
                  </a:lnTo>
                  <a:lnTo>
                    <a:pt x="2627" y="4542"/>
                  </a:lnTo>
                  <a:cubicBezTo>
                    <a:pt x="2585" y="4465"/>
                    <a:pt x="2564" y="4381"/>
                    <a:pt x="2564" y="4297"/>
                  </a:cubicBezTo>
                  <a:cubicBezTo>
                    <a:pt x="2564" y="4237"/>
                    <a:pt x="2543" y="4184"/>
                    <a:pt x="2508" y="4139"/>
                  </a:cubicBezTo>
                  <a:cubicBezTo>
                    <a:pt x="2445" y="4037"/>
                    <a:pt x="2410" y="3946"/>
                    <a:pt x="2557" y="3764"/>
                  </a:cubicBezTo>
                  <a:cubicBezTo>
                    <a:pt x="2732" y="3550"/>
                    <a:pt x="3017" y="3353"/>
                    <a:pt x="3253" y="3353"/>
                  </a:cubicBezTo>
                  <a:cubicBezTo>
                    <a:pt x="3295" y="3353"/>
                    <a:pt x="3335" y="3359"/>
                    <a:pt x="3372" y="3372"/>
                  </a:cubicBezTo>
                  <a:cubicBezTo>
                    <a:pt x="3401" y="3381"/>
                    <a:pt x="3435" y="3384"/>
                    <a:pt x="3473" y="3384"/>
                  </a:cubicBezTo>
                  <a:cubicBezTo>
                    <a:pt x="3542" y="3384"/>
                    <a:pt x="3622" y="3373"/>
                    <a:pt x="3701" y="3362"/>
                  </a:cubicBezTo>
                  <a:cubicBezTo>
                    <a:pt x="3784" y="3349"/>
                    <a:pt x="3864" y="3338"/>
                    <a:pt x="3936" y="3338"/>
                  </a:cubicBezTo>
                  <a:cubicBezTo>
                    <a:pt x="4025" y="3338"/>
                    <a:pt x="4101" y="3356"/>
                    <a:pt x="4149" y="3414"/>
                  </a:cubicBezTo>
                  <a:lnTo>
                    <a:pt x="4156" y="3421"/>
                  </a:lnTo>
                  <a:lnTo>
                    <a:pt x="4171" y="3418"/>
                  </a:lnTo>
                  <a:cubicBezTo>
                    <a:pt x="4174" y="3407"/>
                    <a:pt x="4181" y="3397"/>
                    <a:pt x="4188" y="3386"/>
                  </a:cubicBezTo>
                  <a:cubicBezTo>
                    <a:pt x="4192" y="3376"/>
                    <a:pt x="4195" y="3365"/>
                    <a:pt x="4199" y="3355"/>
                  </a:cubicBezTo>
                  <a:lnTo>
                    <a:pt x="4199" y="3348"/>
                  </a:lnTo>
                  <a:cubicBezTo>
                    <a:pt x="4202" y="3341"/>
                    <a:pt x="4202" y="3330"/>
                    <a:pt x="4206" y="3320"/>
                  </a:cubicBezTo>
                  <a:lnTo>
                    <a:pt x="4206" y="3313"/>
                  </a:lnTo>
                  <a:cubicBezTo>
                    <a:pt x="4206" y="3302"/>
                    <a:pt x="4209" y="3292"/>
                    <a:pt x="4209" y="3281"/>
                  </a:cubicBezTo>
                  <a:lnTo>
                    <a:pt x="4209" y="3278"/>
                  </a:lnTo>
                  <a:lnTo>
                    <a:pt x="4209" y="3246"/>
                  </a:lnTo>
                  <a:lnTo>
                    <a:pt x="4209" y="3243"/>
                  </a:lnTo>
                  <a:cubicBezTo>
                    <a:pt x="4209" y="3232"/>
                    <a:pt x="4209" y="3222"/>
                    <a:pt x="4206" y="3211"/>
                  </a:cubicBezTo>
                  <a:lnTo>
                    <a:pt x="4206" y="3204"/>
                  </a:lnTo>
                  <a:cubicBezTo>
                    <a:pt x="4206" y="3194"/>
                    <a:pt x="4202" y="3180"/>
                    <a:pt x="4202" y="3169"/>
                  </a:cubicBezTo>
                  <a:lnTo>
                    <a:pt x="4202" y="3162"/>
                  </a:lnTo>
                  <a:lnTo>
                    <a:pt x="4199" y="3127"/>
                  </a:lnTo>
                  <a:cubicBezTo>
                    <a:pt x="4185" y="3047"/>
                    <a:pt x="4178" y="2966"/>
                    <a:pt x="4185" y="2889"/>
                  </a:cubicBezTo>
                  <a:cubicBezTo>
                    <a:pt x="4206" y="2634"/>
                    <a:pt x="3985" y="2410"/>
                    <a:pt x="3855" y="2375"/>
                  </a:cubicBezTo>
                  <a:cubicBezTo>
                    <a:pt x="3719" y="2333"/>
                    <a:pt x="3754" y="2154"/>
                    <a:pt x="3785" y="1993"/>
                  </a:cubicBezTo>
                  <a:lnTo>
                    <a:pt x="3789" y="1975"/>
                  </a:lnTo>
                  <a:cubicBezTo>
                    <a:pt x="3803" y="1912"/>
                    <a:pt x="3810" y="1849"/>
                    <a:pt x="3817" y="1786"/>
                  </a:cubicBezTo>
                  <a:cubicBezTo>
                    <a:pt x="3817" y="1751"/>
                    <a:pt x="3810" y="1723"/>
                    <a:pt x="3796" y="1713"/>
                  </a:cubicBezTo>
                  <a:cubicBezTo>
                    <a:pt x="3645" y="1629"/>
                    <a:pt x="3540" y="1496"/>
                    <a:pt x="3435" y="1370"/>
                  </a:cubicBezTo>
                  <a:lnTo>
                    <a:pt x="3379" y="1300"/>
                  </a:lnTo>
                  <a:cubicBezTo>
                    <a:pt x="3346" y="1261"/>
                    <a:pt x="3273" y="1238"/>
                    <a:pt x="3189" y="1238"/>
                  </a:cubicBezTo>
                  <a:cubicBezTo>
                    <a:pt x="3165" y="1238"/>
                    <a:pt x="3141" y="1240"/>
                    <a:pt x="3117" y="1244"/>
                  </a:cubicBezTo>
                  <a:cubicBezTo>
                    <a:pt x="3033" y="1258"/>
                    <a:pt x="2987" y="1289"/>
                    <a:pt x="2977" y="1307"/>
                  </a:cubicBezTo>
                  <a:cubicBezTo>
                    <a:pt x="2938" y="1408"/>
                    <a:pt x="2816" y="1468"/>
                    <a:pt x="2714" y="1482"/>
                  </a:cubicBezTo>
                  <a:cubicBezTo>
                    <a:pt x="2699" y="1485"/>
                    <a:pt x="2685" y="1487"/>
                    <a:pt x="2670" y="1487"/>
                  </a:cubicBezTo>
                  <a:cubicBezTo>
                    <a:pt x="2611" y="1487"/>
                    <a:pt x="2554" y="1460"/>
                    <a:pt x="2515" y="1415"/>
                  </a:cubicBezTo>
                  <a:cubicBezTo>
                    <a:pt x="2494" y="1387"/>
                    <a:pt x="2466" y="1370"/>
                    <a:pt x="2434" y="1366"/>
                  </a:cubicBezTo>
                  <a:cubicBezTo>
                    <a:pt x="2427" y="1365"/>
                    <a:pt x="2419" y="1365"/>
                    <a:pt x="2410" y="1365"/>
                  </a:cubicBezTo>
                  <a:cubicBezTo>
                    <a:pt x="2364" y="1365"/>
                    <a:pt x="2298" y="1383"/>
                    <a:pt x="2207" y="1450"/>
                  </a:cubicBezTo>
                  <a:cubicBezTo>
                    <a:pt x="2179" y="1475"/>
                    <a:pt x="2144" y="1499"/>
                    <a:pt x="2112" y="1527"/>
                  </a:cubicBezTo>
                  <a:cubicBezTo>
                    <a:pt x="1982" y="1630"/>
                    <a:pt x="1859" y="1731"/>
                    <a:pt x="1756" y="1731"/>
                  </a:cubicBezTo>
                  <a:cubicBezTo>
                    <a:pt x="1740" y="1731"/>
                    <a:pt x="1724" y="1729"/>
                    <a:pt x="1709" y="1723"/>
                  </a:cubicBezTo>
                  <a:cubicBezTo>
                    <a:pt x="1657" y="1702"/>
                    <a:pt x="1622" y="1657"/>
                    <a:pt x="1615" y="1601"/>
                  </a:cubicBezTo>
                  <a:cubicBezTo>
                    <a:pt x="1590" y="1506"/>
                    <a:pt x="1615" y="1405"/>
                    <a:pt x="1685" y="1338"/>
                  </a:cubicBezTo>
                  <a:cubicBezTo>
                    <a:pt x="1730" y="1293"/>
                    <a:pt x="1755" y="1230"/>
                    <a:pt x="1755" y="1167"/>
                  </a:cubicBezTo>
                  <a:cubicBezTo>
                    <a:pt x="1755" y="1079"/>
                    <a:pt x="1769" y="992"/>
                    <a:pt x="1793" y="908"/>
                  </a:cubicBezTo>
                  <a:cubicBezTo>
                    <a:pt x="1818" y="806"/>
                    <a:pt x="1839" y="722"/>
                    <a:pt x="1804" y="603"/>
                  </a:cubicBezTo>
                  <a:cubicBezTo>
                    <a:pt x="1790" y="559"/>
                    <a:pt x="1778" y="544"/>
                    <a:pt x="1744" y="544"/>
                  </a:cubicBezTo>
                  <a:cubicBezTo>
                    <a:pt x="1726" y="544"/>
                    <a:pt x="1703" y="548"/>
                    <a:pt x="1671" y="554"/>
                  </a:cubicBezTo>
                  <a:cubicBezTo>
                    <a:pt x="1645" y="559"/>
                    <a:pt x="1613" y="566"/>
                    <a:pt x="1580" y="566"/>
                  </a:cubicBezTo>
                  <a:cubicBezTo>
                    <a:pt x="1522" y="566"/>
                    <a:pt x="1463" y="546"/>
                    <a:pt x="1429" y="467"/>
                  </a:cubicBezTo>
                  <a:cubicBezTo>
                    <a:pt x="1394" y="372"/>
                    <a:pt x="1384" y="271"/>
                    <a:pt x="1394" y="169"/>
                  </a:cubicBezTo>
                  <a:cubicBezTo>
                    <a:pt x="1398" y="134"/>
                    <a:pt x="1398" y="96"/>
                    <a:pt x="1391" y="57"/>
                  </a:cubicBezTo>
                  <a:lnTo>
                    <a:pt x="1387" y="57"/>
                  </a:lnTo>
                  <a:lnTo>
                    <a:pt x="1384" y="50"/>
                  </a:lnTo>
                  <a:lnTo>
                    <a:pt x="1380" y="46"/>
                  </a:lnTo>
                  <a:lnTo>
                    <a:pt x="1373" y="39"/>
                  </a:lnTo>
                  <a:lnTo>
                    <a:pt x="1359" y="25"/>
                  </a:lnTo>
                  <a:lnTo>
                    <a:pt x="1356" y="22"/>
                  </a:lnTo>
                  <a:lnTo>
                    <a:pt x="1345" y="15"/>
                  </a:lnTo>
                  <a:lnTo>
                    <a:pt x="1335" y="4"/>
                  </a:lnTo>
                  <a:lnTo>
                    <a:pt x="13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86" name="Google Shape;4386;p71"/>
            <p:cNvSpPr/>
            <p:nvPr/>
          </p:nvSpPr>
          <p:spPr>
            <a:xfrm>
              <a:off x="2774359" y="1962182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87" name="Google Shape;4387;p71"/>
            <p:cNvSpPr/>
            <p:nvPr/>
          </p:nvSpPr>
          <p:spPr>
            <a:xfrm>
              <a:off x="2774115" y="1962657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5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88" name="Google Shape;4388;p71"/>
            <p:cNvSpPr/>
            <p:nvPr/>
          </p:nvSpPr>
          <p:spPr>
            <a:xfrm>
              <a:off x="2774590" y="1961761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89" name="Google Shape;4389;p71"/>
            <p:cNvSpPr/>
            <p:nvPr/>
          </p:nvSpPr>
          <p:spPr>
            <a:xfrm>
              <a:off x="2775595" y="1959521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0" y="18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90" name="Google Shape;4390;p71"/>
            <p:cNvSpPr/>
            <p:nvPr/>
          </p:nvSpPr>
          <p:spPr>
            <a:xfrm>
              <a:off x="2775310" y="1960145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0" y="2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91" name="Google Shape;4391;p71"/>
            <p:cNvSpPr/>
            <p:nvPr/>
          </p:nvSpPr>
          <p:spPr>
            <a:xfrm>
              <a:off x="2775065" y="1960756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92" name="Google Shape;4392;p71"/>
            <p:cNvSpPr/>
            <p:nvPr/>
          </p:nvSpPr>
          <p:spPr>
            <a:xfrm>
              <a:off x="2774835" y="1961286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1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93" name="Google Shape;4393;p71"/>
            <p:cNvSpPr/>
            <p:nvPr/>
          </p:nvSpPr>
          <p:spPr>
            <a:xfrm>
              <a:off x="2773884" y="196309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94" name="Google Shape;4394;p71"/>
            <p:cNvSpPr/>
            <p:nvPr/>
          </p:nvSpPr>
          <p:spPr>
            <a:xfrm>
              <a:off x="2772268" y="1965087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95" name="Google Shape;4395;p71"/>
            <p:cNvSpPr/>
            <p:nvPr/>
          </p:nvSpPr>
          <p:spPr>
            <a:xfrm>
              <a:off x="2772839" y="1964517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96" name="Google Shape;4396;p71"/>
            <p:cNvSpPr/>
            <p:nvPr/>
          </p:nvSpPr>
          <p:spPr>
            <a:xfrm>
              <a:off x="2771983" y="196531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97" name="Google Shape;4397;p71"/>
            <p:cNvSpPr/>
            <p:nvPr/>
          </p:nvSpPr>
          <p:spPr>
            <a:xfrm>
              <a:off x="2773599" y="196351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98" name="Google Shape;4398;p71"/>
            <p:cNvSpPr/>
            <p:nvPr/>
          </p:nvSpPr>
          <p:spPr>
            <a:xfrm>
              <a:off x="2773070" y="1964178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99" name="Google Shape;4399;p71"/>
            <p:cNvSpPr/>
            <p:nvPr/>
          </p:nvSpPr>
          <p:spPr>
            <a:xfrm>
              <a:off x="2773355" y="1963852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00" name="Google Shape;4400;p71"/>
            <p:cNvSpPr/>
            <p:nvPr/>
          </p:nvSpPr>
          <p:spPr>
            <a:xfrm>
              <a:off x="2776776" y="1956384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1" y="22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01" name="Google Shape;4401;p71"/>
            <p:cNvSpPr/>
            <p:nvPr/>
          </p:nvSpPr>
          <p:spPr>
            <a:xfrm>
              <a:off x="2777496" y="1954062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02" name="Google Shape;4402;p71"/>
            <p:cNvSpPr/>
            <p:nvPr/>
          </p:nvSpPr>
          <p:spPr>
            <a:xfrm>
              <a:off x="2777632" y="1953628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03" name="Google Shape;4403;p71"/>
            <p:cNvSpPr/>
            <p:nvPr/>
          </p:nvSpPr>
          <p:spPr>
            <a:xfrm>
              <a:off x="2776926" y="195590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0" y="18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04" name="Google Shape;4404;p71"/>
            <p:cNvSpPr/>
            <p:nvPr/>
          </p:nvSpPr>
          <p:spPr>
            <a:xfrm>
              <a:off x="2777251" y="195495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05" name="Google Shape;4405;p71"/>
            <p:cNvSpPr/>
            <p:nvPr/>
          </p:nvSpPr>
          <p:spPr>
            <a:xfrm>
              <a:off x="2777781" y="195324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06" name="Google Shape;4406;p71"/>
            <p:cNvSpPr/>
            <p:nvPr/>
          </p:nvSpPr>
          <p:spPr>
            <a:xfrm>
              <a:off x="2777061" y="1955434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07" name="Google Shape;4407;p71"/>
            <p:cNvSpPr/>
            <p:nvPr/>
          </p:nvSpPr>
          <p:spPr>
            <a:xfrm>
              <a:off x="2776586" y="195691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08" name="Google Shape;4408;p71"/>
            <p:cNvSpPr/>
            <p:nvPr/>
          </p:nvSpPr>
          <p:spPr>
            <a:xfrm>
              <a:off x="2776206" y="1957959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09" name="Google Shape;4409;p71"/>
            <p:cNvSpPr/>
            <p:nvPr/>
          </p:nvSpPr>
          <p:spPr>
            <a:xfrm>
              <a:off x="2776016" y="1958475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10" name="Google Shape;4410;p71"/>
            <p:cNvSpPr/>
            <p:nvPr/>
          </p:nvSpPr>
          <p:spPr>
            <a:xfrm>
              <a:off x="2776396" y="1957430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11" name="Google Shape;4411;p71"/>
            <p:cNvSpPr/>
            <p:nvPr/>
          </p:nvSpPr>
          <p:spPr>
            <a:xfrm>
              <a:off x="2777401" y="195448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12" name="Google Shape;4412;p71"/>
            <p:cNvSpPr/>
            <p:nvPr/>
          </p:nvSpPr>
          <p:spPr>
            <a:xfrm>
              <a:off x="2772554" y="1964802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13" name="Google Shape;4413;p71"/>
            <p:cNvSpPr/>
            <p:nvPr/>
          </p:nvSpPr>
          <p:spPr>
            <a:xfrm>
              <a:off x="2775826" y="195900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14" name="Google Shape;4414;p71"/>
            <p:cNvSpPr/>
            <p:nvPr/>
          </p:nvSpPr>
          <p:spPr>
            <a:xfrm>
              <a:off x="2771698" y="196550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15" name="Google Shape;4415;p71"/>
            <p:cNvSpPr/>
            <p:nvPr/>
          </p:nvSpPr>
          <p:spPr>
            <a:xfrm>
              <a:off x="2800401" y="1951917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16" name="Google Shape;4416;p71"/>
            <p:cNvSpPr/>
            <p:nvPr/>
          </p:nvSpPr>
          <p:spPr>
            <a:xfrm>
              <a:off x="2800591" y="195258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17" name="Google Shape;4417;p71"/>
            <p:cNvSpPr/>
            <p:nvPr/>
          </p:nvSpPr>
          <p:spPr>
            <a:xfrm>
              <a:off x="2800591" y="19530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18" name="Google Shape;4418;p71"/>
            <p:cNvSpPr/>
            <p:nvPr/>
          </p:nvSpPr>
          <p:spPr>
            <a:xfrm>
              <a:off x="2820930" y="193627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19" name="Google Shape;4419;p71"/>
            <p:cNvSpPr/>
            <p:nvPr/>
          </p:nvSpPr>
          <p:spPr>
            <a:xfrm>
              <a:off x="2800550" y="195229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20" name="Google Shape;4420;p71"/>
            <p:cNvSpPr/>
            <p:nvPr/>
          </p:nvSpPr>
          <p:spPr>
            <a:xfrm>
              <a:off x="2783293" y="1890642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21" name="Google Shape;4421;p71"/>
            <p:cNvSpPr/>
            <p:nvPr/>
          </p:nvSpPr>
          <p:spPr>
            <a:xfrm>
              <a:off x="2821609" y="1933425"/>
              <a:ext cx="0" cy="109"/>
            </a:xfrm>
            <a:custGeom>
              <a:avLst/>
              <a:gdLst/>
              <a:ahLst/>
              <a:cxnLst/>
              <a:rect l="l" t="t" r="r" b="b"/>
              <a:pathLst>
                <a:path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22" name="Google Shape;4422;p71"/>
            <p:cNvSpPr/>
            <p:nvPr/>
          </p:nvSpPr>
          <p:spPr>
            <a:xfrm>
              <a:off x="2821555" y="193285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23" name="Google Shape;4423;p71"/>
            <p:cNvSpPr/>
            <p:nvPr/>
          </p:nvSpPr>
          <p:spPr>
            <a:xfrm>
              <a:off x="2787380" y="1905767"/>
              <a:ext cx="964" cy="2390"/>
            </a:xfrm>
            <a:custGeom>
              <a:avLst/>
              <a:gdLst/>
              <a:ahLst/>
              <a:cxnLst/>
              <a:rect l="l" t="t" r="r" b="b"/>
              <a:pathLst>
                <a:path w="71" h="176" extrusionOk="0">
                  <a:moveTo>
                    <a:pt x="0" y="175"/>
                  </a:moveTo>
                  <a:cubicBezTo>
                    <a:pt x="46" y="130"/>
                    <a:pt x="70" y="67"/>
                    <a:pt x="70" y="0"/>
                  </a:cubicBezTo>
                  <a:cubicBezTo>
                    <a:pt x="70" y="67"/>
                    <a:pt x="46" y="130"/>
                    <a:pt x="0" y="17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24" name="Google Shape;4424;p71"/>
            <p:cNvSpPr/>
            <p:nvPr/>
          </p:nvSpPr>
          <p:spPr>
            <a:xfrm>
              <a:off x="2782913" y="1890262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25" name="Google Shape;4425;p71"/>
            <p:cNvSpPr/>
            <p:nvPr/>
          </p:nvSpPr>
          <p:spPr>
            <a:xfrm>
              <a:off x="2783198" y="189054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26" name="Google Shape;4426;p71"/>
            <p:cNvSpPr/>
            <p:nvPr/>
          </p:nvSpPr>
          <p:spPr>
            <a:xfrm>
              <a:off x="2815988" y="1913221"/>
              <a:ext cx="299" cy="1018"/>
            </a:xfrm>
            <a:custGeom>
              <a:avLst/>
              <a:gdLst/>
              <a:ahLst/>
              <a:cxnLst/>
              <a:rect l="l" t="t" r="r" b="b"/>
              <a:pathLst>
                <a:path w="22" h="75" extrusionOk="0">
                  <a:moveTo>
                    <a:pt x="1" y="1"/>
                  </a:moveTo>
                  <a:cubicBezTo>
                    <a:pt x="18" y="8"/>
                    <a:pt x="22" y="36"/>
                    <a:pt x="22" y="74"/>
                  </a:cubicBezTo>
                  <a:cubicBezTo>
                    <a:pt x="22" y="36"/>
                    <a:pt x="18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27" name="Google Shape;4427;p71"/>
            <p:cNvSpPr/>
            <p:nvPr/>
          </p:nvSpPr>
          <p:spPr>
            <a:xfrm>
              <a:off x="2821650" y="1933995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28" name="Google Shape;4428;p71"/>
            <p:cNvSpPr/>
            <p:nvPr/>
          </p:nvSpPr>
          <p:spPr>
            <a:xfrm>
              <a:off x="2782574" y="18899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29" name="Google Shape;4429;p71"/>
            <p:cNvSpPr/>
            <p:nvPr/>
          </p:nvSpPr>
          <p:spPr>
            <a:xfrm>
              <a:off x="2782723" y="189007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30" name="Google Shape;4430;p71"/>
            <p:cNvSpPr/>
            <p:nvPr/>
          </p:nvSpPr>
          <p:spPr>
            <a:xfrm>
              <a:off x="2783103" y="1890411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31" name="Google Shape;4431;p71"/>
            <p:cNvSpPr/>
            <p:nvPr/>
          </p:nvSpPr>
          <p:spPr>
            <a:xfrm>
              <a:off x="2783334" y="1890696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32" name="Google Shape;4432;p71"/>
            <p:cNvSpPr/>
            <p:nvPr/>
          </p:nvSpPr>
          <p:spPr>
            <a:xfrm>
              <a:off x="2821324" y="1935950"/>
              <a:ext cx="0" cy="14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33" name="Google Shape;4433;p71"/>
            <p:cNvSpPr/>
            <p:nvPr/>
          </p:nvSpPr>
          <p:spPr>
            <a:xfrm>
              <a:off x="2821609" y="1934945"/>
              <a:ext cx="0" cy="68"/>
            </a:xfrm>
            <a:custGeom>
              <a:avLst/>
              <a:gdLst/>
              <a:ahLst/>
              <a:cxnLst/>
              <a:rect l="l" t="t" r="r" b="b"/>
              <a:pathLst>
                <a:path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34" name="Google Shape;4434;p71"/>
            <p:cNvSpPr/>
            <p:nvPr/>
          </p:nvSpPr>
          <p:spPr>
            <a:xfrm>
              <a:off x="2821650" y="193442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4"/>
                  </a:lnTo>
                  <a:cubicBezTo>
                    <a:pt x="1" y="0"/>
                    <a:pt x="1" y="7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35" name="Google Shape;4435;p71"/>
            <p:cNvSpPr/>
            <p:nvPr/>
          </p:nvSpPr>
          <p:spPr>
            <a:xfrm>
              <a:off x="2821039" y="1936330"/>
              <a:ext cx="0" cy="54"/>
            </a:xfrm>
            <a:custGeom>
              <a:avLst/>
              <a:gdLst/>
              <a:ahLst/>
              <a:cxnLst/>
              <a:rect l="l" t="t" r="r" b="b"/>
              <a:pathLst>
                <a:path h="4" extrusionOk="0">
                  <a:moveTo>
                    <a:pt x="0" y="4"/>
                  </a:moveTo>
                  <a:lnTo>
                    <a:pt x="0" y="4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36" name="Google Shape;4436;p71"/>
            <p:cNvSpPr/>
            <p:nvPr/>
          </p:nvSpPr>
          <p:spPr>
            <a:xfrm>
              <a:off x="2821460" y="193542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37" name="Google Shape;4437;p71"/>
            <p:cNvSpPr/>
            <p:nvPr/>
          </p:nvSpPr>
          <p:spPr>
            <a:xfrm>
              <a:off x="2154289" y="1586085"/>
              <a:ext cx="69123" cy="54935"/>
            </a:xfrm>
            <a:custGeom>
              <a:avLst/>
              <a:gdLst/>
              <a:ahLst/>
              <a:cxnLst/>
              <a:rect l="l" t="t" r="r" b="b"/>
              <a:pathLst>
                <a:path w="5091" h="4046" extrusionOk="0">
                  <a:moveTo>
                    <a:pt x="2111" y="1"/>
                  </a:moveTo>
                  <a:cubicBezTo>
                    <a:pt x="1912" y="1"/>
                    <a:pt x="1254" y="150"/>
                    <a:pt x="1054" y="352"/>
                  </a:cubicBezTo>
                  <a:cubicBezTo>
                    <a:pt x="897" y="510"/>
                    <a:pt x="645" y="541"/>
                    <a:pt x="442" y="569"/>
                  </a:cubicBezTo>
                  <a:cubicBezTo>
                    <a:pt x="361" y="580"/>
                    <a:pt x="249" y="594"/>
                    <a:pt x="221" y="611"/>
                  </a:cubicBezTo>
                  <a:cubicBezTo>
                    <a:pt x="214" y="681"/>
                    <a:pt x="172" y="741"/>
                    <a:pt x="113" y="772"/>
                  </a:cubicBezTo>
                  <a:cubicBezTo>
                    <a:pt x="102" y="779"/>
                    <a:pt x="88" y="786"/>
                    <a:pt x="74" y="790"/>
                  </a:cubicBezTo>
                  <a:lnTo>
                    <a:pt x="78" y="804"/>
                  </a:lnTo>
                  <a:lnTo>
                    <a:pt x="81" y="814"/>
                  </a:lnTo>
                  <a:cubicBezTo>
                    <a:pt x="81" y="821"/>
                    <a:pt x="85" y="828"/>
                    <a:pt x="85" y="835"/>
                  </a:cubicBezTo>
                  <a:lnTo>
                    <a:pt x="88" y="849"/>
                  </a:lnTo>
                  <a:cubicBezTo>
                    <a:pt x="88" y="860"/>
                    <a:pt x="92" y="867"/>
                    <a:pt x="92" y="877"/>
                  </a:cubicBezTo>
                  <a:lnTo>
                    <a:pt x="95" y="895"/>
                  </a:lnTo>
                  <a:cubicBezTo>
                    <a:pt x="95" y="902"/>
                    <a:pt x="95" y="909"/>
                    <a:pt x="99" y="916"/>
                  </a:cubicBezTo>
                  <a:cubicBezTo>
                    <a:pt x="99" y="926"/>
                    <a:pt x="99" y="930"/>
                    <a:pt x="99" y="933"/>
                  </a:cubicBezTo>
                  <a:cubicBezTo>
                    <a:pt x="99" y="940"/>
                    <a:pt x="99" y="951"/>
                    <a:pt x="102" y="958"/>
                  </a:cubicBezTo>
                  <a:cubicBezTo>
                    <a:pt x="102" y="965"/>
                    <a:pt x="102" y="972"/>
                    <a:pt x="102" y="979"/>
                  </a:cubicBezTo>
                  <a:lnTo>
                    <a:pt x="102" y="1000"/>
                  </a:lnTo>
                  <a:lnTo>
                    <a:pt x="102" y="1021"/>
                  </a:lnTo>
                  <a:lnTo>
                    <a:pt x="102" y="1045"/>
                  </a:lnTo>
                  <a:lnTo>
                    <a:pt x="102" y="1066"/>
                  </a:lnTo>
                  <a:lnTo>
                    <a:pt x="102" y="1091"/>
                  </a:lnTo>
                  <a:lnTo>
                    <a:pt x="102" y="1112"/>
                  </a:lnTo>
                  <a:lnTo>
                    <a:pt x="102" y="1136"/>
                  </a:lnTo>
                  <a:lnTo>
                    <a:pt x="102" y="1157"/>
                  </a:lnTo>
                  <a:lnTo>
                    <a:pt x="102" y="1182"/>
                  </a:lnTo>
                  <a:lnTo>
                    <a:pt x="102" y="1203"/>
                  </a:lnTo>
                  <a:cubicBezTo>
                    <a:pt x="102" y="1206"/>
                    <a:pt x="102" y="1217"/>
                    <a:pt x="99" y="1224"/>
                  </a:cubicBezTo>
                  <a:cubicBezTo>
                    <a:pt x="95" y="1234"/>
                    <a:pt x="99" y="1238"/>
                    <a:pt x="95" y="1245"/>
                  </a:cubicBezTo>
                  <a:cubicBezTo>
                    <a:pt x="92" y="1252"/>
                    <a:pt x="92" y="1259"/>
                    <a:pt x="88" y="1269"/>
                  </a:cubicBezTo>
                  <a:cubicBezTo>
                    <a:pt x="88" y="1276"/>
                    <a:pt x="88" y="1280"/>
                    <a:pt x="85" y="1287"/>
                  </a:cubicBezTo>
                  <a:cubicBezTo>
                    <a:pt x="85" y="1294"/>
                    <a:pt x="81" y="1301"/>
                    <a:pt x="78" y="1308"/>
                  </a:cubicBezTo>
                  <a:cubicBezTo>
                    <a:pt x="78" y="1318"/>
                    <a:pt x="78" y="1318"/>
                    <a:pt x="74" y="1325"/>
                  </a:cubicBezTo>
                  <a:cubicBezTo>
                    <a:pt x="74" y="1329"/>
                    <a:pt x="67" y="1339"/>
                    <a:pt x="64" y="1350"/>
                  </a:cubicBezTo>
                  <a:cubicBezTo>
                    <a:pt x="64" y="1357"/>
                    <a:pt x="64" y="1357"/>
                    <a:pt x="60" y="1360"/>
                  </a:cubicBezTo>
                  <a:cubicBezTo>
                    <a:pt x="57" y="1371"/>
                    <a:pt x="50" y="1381"/>
                    <a:pt x="43" y="1392"/>
                  </a:cubicBezTo>
                  <a:cubicBezTo>
                    <a:pt x="1" y="1458"/>
                    <a:pt x="4" y="1479"/>
                    <a:pt x="4" y="1479"/>
                  </a:cubicBezTo>
                  <a:cubicBezTo>
                    <a:pt x="8" y="1479"/>
                    <a:pt x="18" y="1497"/>
                    <a:pt x="57" y="1518"/>
                  </a:cubicBezTo>
                  <a:cubicBezTo>
                    <a:pt x="172" y="1584"/>
                    <a:pt x="211" y="1735"/>
                    <a:pt x="211" y="1844"/>
                  </a:cubicBezTo>
                  <a:cubicBezTo>
                    <a:pt x="211" y="1865"/>
                    <a:pt x="218" y="1886"/>
                    <a:pt x="228" y="1903"/>
                  </a:cubicBezTo>
                  <a:cubicBezTo>
                    <a:pt x="263" y="1973"/>
                    <a:pt x="284" y="2050"/>
                    <a:pt x="284" y="2131"/>
                  </a:cubicBezTo>
                  <a:cubicBezTo>
                    <a:pt x="298" y="2362"/>
                    <a:pt x="354" y="2474"/>
                    <a:pt x="403" y="2530"/>
                  </a:cubicBezTo>
                  <a:cubicBezTo>
                    <a:pt x="407" y="2537"/>
                    <a:pt x="414" y="2544"/>
                    <a:pt x="421" y="2554"/>
                  </a:cubicBezTo>
                  <a:lnTo>
                    <a:pt x="424" y="2561"/>
                  </a:lnTo>
                  <a:cubicBezTo>
                    <a:pt x="428" y="2565"/>
                    <a:pt x="431" y="2572"/>
                    <a:pt x="435" y="2579"/>
                  </a:cubicBezTo>
                  <a:lnTo>
                    <a:pt x="438" y="2589"/>
                  </a:lnTo>
                  <a:cubicBezTo>
                    <a:pt x="442" y="2596"/>
                    <a:pt x="442" y="2600"/>
                    <a:pt x="445" y="2607"/>
                  </a:cubicBezTo>
                  <a:cubicBezTo>
                    <a:pt x="445" y="2610"/>
                    <a:pt x="445" y="2614"/>
                    <a:pt x="449" y="2621"/>
                  </a:cubicBezTo>
                  <a:cubicBezTo>
                    <a:pt x="449" y="2624"/>
                    <a:pt x="449" y="2628"/>
                    <a:pt x="452" y="2635"/>
                  </a:cubicBezTo>
                  <a:cubicBezTo>
                    <a:pt x="456" y="2656"/>
                    <a:pt x="459" y="2677"/>
                    <a:pt x="459" y="2698"/>
                  </a:cubicBezTo>
                  <a:lnTo>
                    <a:pt x="459" y="2705"/>
                  </a:lnTo>
                  <a:lnTo>
                    <a:pt x="459" y="2726"/>
                  </a:lnTo>
                  <a:cubicBezTo>
                    <a:pt x="459" y="2733"/>
                    <a:pt x="459" y="2740"/>
                    <a:pt x="456" y="2747"/>
                  </a:cubicBezTo>
                  <a:cubicBezTo>
                    <a:pt x="452" y="2754"/>
                    <a:pt x="456" y="2750"/>
                    <a:pt x="456" y="2754"/>
                  </a:cubicBezTo>
                  <a:cubicBezTo>
                    <a:pt x="456" y="2757"/>
                    <a:pt x="456" y="2760"/>
                    <a:pt x="455" y="2762"/>
                  </a:cubicBezTo>
                  <a:lnTo>
                    <a:pt x="455" y="2762"/>
                  </a:lnTo>
                  <a:cubicBezTo>
                    <a:pt x="454" y="2762"/>
                    <a:pt x="453" y="2761"/>
                    <a:pt x="452" y="2761"/>
                  </a:cubicBezTo>
                  <a:lnTo>
                    <a:pt x="449" y="2792"/>
                  </a:lnTo>
                  <a:cubicBezTo>
                    <a:pt x="452" y="2781"/>
                    <a:pt x="454" y="2773"/>
                    <a:pt x="455" y="2762"/>
                  </a:cubicBezTo>
                  <a:lnTo>
                    <a:pt x="455" y="2762"/>
                  </a:lnTo>
                  <a:cubicBezTo>
                    <a:pt x="479" y="2776"/>
                    <a:pt x="499" y="2789"/>
                    <a:pt x="519" y="2803"/>
                  </a:cubicBezTo>
                  <a:lnTo>
                    <a:pt x="529" y="2810"/>
                  </a:lnTo>
                  <a:cubicBezTo>
                    <a:pt x="547" y="2824"/>
                    <a:pt x="568" y="2834"/>
                    <a:pt x="589" y="2845"/>
                  </a:cubicBezTo>
                  <a:lnTo>
                    <a:pt x="599" y="2852"/>
                  </a:lnTo>
                  <a:cubicBezTo>
                    <a:pt x="617" y="2862"/>
                    <a:pt x="634" y="2873"/>
                    <a:pt x="652" y="2880"/>
                  </a:cubicBezTo>
                  <a:lnTo>
                    <a:pt x="659" y="2883"/>
                  </a:lnTo>
                  <a:cubicBezTo>
                    <a:pt x="680" y="2890"/>
                    <a:pt x="697" y="2901"/>
                    <a:pt x="711" y="2904"/>
                  </a:cubicBezTo>
                  <a:cubicBezTo>
                    <a:pt x="977" y="2999"/>
                    <a:pt x="1093" y="3086"/>
                    <a:pt x="1114" y="3209"/>
                  </a:cubicBezTo>
                  <a:cubicBezTo>
                    <a:pt x="1138" y="3254"/>
                    <a:pt x="1180" y="3293"/>
                    <a:pt x="1229" y="3314"/>
                  </a:cubicBezTo>
                  <a:cubicBezTo>
                    <a:pt x="1257" y="3328"/>
                    <a:pt x="1275" y="3328"/>
                    <a:pt x="1278" y="3328"/>
                  </a:cubicBezTo>
                  <a:cubicBezTo>
                    <a:pt x="1278" y="3324"/>
                    <a:pt x="1278" y="3321"/>
                    <a:pt x="1278" y="3321"/>
                  </a:cubicBezTo>
                  <a:cubicBezTo>
                    <a:pt x="1320" y="3228"/>
                    <a:pt x="1394" y="3206"/>
                    <a:pt x="1465" y="3206"/>
                  </a:cubicBezTo>
                  <a:cubicBezTo>
                    <a:pt x="1500" y="3206"/>
                    <a:pt x="1535" y="3211"/>
                    <a:pt x="1566" y="3216"/>
                  </a:cubicBezTo>
                  <a:cubicBezTo>
                    <a:pt x="1594" y="3223"/>
                    <a:pt x="1622" y="3226"/>
                    <a:pt x="1646" y="3226"/>
                  </a:cubicBezTo>
                  <a:cubicBezTo>
                    <a:pt x="1800" y="3226"/>
                    <a:pt x="1835" y="3380"/>
                    <a:pt x="1849" y="3454"/>
                  </a:cubicBezTo>
                  <a:lnTo>
                    <a:pt x="1849" y="3461"/>
                  </a:lnTo>
                  <a:cubicBezTo>
                    <a:pt x="1891" y="3471"/>
                    <a:pt x="1933" y="3478"/>
                    <a:pt x="1975" y="3478"/>
                  </a:cubicBezTo>
                  <a:cubicBezTo>
                    <a:pt x="2045" y="3478"/>
                    <a:pt x="2119" y="3492"/>
                    <a:pt x="2185" y="3524"/>
                  </a:cubicBezTo>
                  <a:cubicBezTo>
                    <a:pt x="2241" y="3566"/>
                    <a:pt x="2283" y="3622"/>
                    <a:pt x="2311" y="3685"/>
                  </a:cubicBezTo>
                  <a:cubicBezTo>
                    <a:pt x="2332" y="3723"/>
                    <a:pt x="2357" y="3762"/>
                    <a:pt x="2381" y="3797"/>
                  </a:cubicBezTo>
                  <a:cubicBezTo>
                    <a:pt x="2392" y="3808"/>
                    <a:pt x="2399" y="3818"/>
                    <a:pt x="2409" y="3829"/>
                  </a:cubicBezTo>
                  <a:cubicBezTo>
                    <a:pt x="2416" y="3836"/>
                    <a:pt x="2427" y="3839"/>
                    <a:pt x="2434" y="3846"/>
                  </a:cubicBezTo>
                  <a:cubicBezTo>
                    <a:pt x="2446" y="3853"/>
                    <a:pt x="2458" y="3857"/>
                    <a:pt x="2471" y="3857"/>
                  </a:cubicBezTo>
                  <a:cubicBezTo>
                    <a:pt x="2495" y="3857"/>
                    <a:pt x="2523" y="3845"/>
                    <a:pt x="2563" y="3825"/>
                  </a:cubicBezTo>
                  <a:cubicBezTo>
                    <a:pt x="2603" y="3807"/>
                    <a:pt x="2643" y="3790"/>
                    <a:pt x="2686" y="3790"/>
                  </a:cubicBezTo>
                  <a:cubicBezTo>
                    <a:pt x="2710" y="3790"/>
                    <a:pt x="2736" y="3796"/>
                    <a:pt x="2763" y="3811"/>
                  </a:cubicBezTo>
                  <a:cubicBezTo>
                    <a:pt x="2820" y="3846"/>
                    <a:pt x="2945" y="3877"/>
                    <a:pt x="3055" y="3877"/>
                  </a:cubicBezTo>
                  <a:cubicBezTo>
                    <a:pt x="3100" y="3877"/>
                    <a:pt x="3142" y="3872"/>
                    <a:pt x="3176" y="3860"/>
                  </a:cubicBezTo>
                  <a:cubicBezTo>
                    <a:pt x="3210" y="3846"/>
                    <a:pt x="3246" y="3840"/>
                    <a:pt x="3282" y="3840"/>
                  </a:cubicBezTo>
                  <a:cubicBezTo>
                    <a:pt x="3310" y="3840"/>
                    <a:pt x="3338" y="3843"/>
                    <a:pt x="3365" y="3850"/>
                  </a:cubicBezTo>
                  <a:cubicBezTo>
                    <a:pt x="3386" y="3857"/>
                    <a:pt x="3403" y="3860"/>
                    <a:pt x="3425" y="3867"/>
                  </a:cubicBezTo>
                  <a:cubicBezTo>
                    <a:pt x="3473" y="3882"/>
                    <a:pt x="3525" y="3892"/>
                    <a:pt x="3574" y="3892"/>
                  </a:cubicBezTo>
                  <a:cubicBezTo>
                    <a:pt x="3582" y="3892"/>
                    <a:pt x="3589" y="3892"/>
                    <a:pt x="3596" y="3892"/>
                  </a:cubicBezTo>
                  <a:lnTo>
                    <a:pt x="3607" y="3892"/>
                  </a:lnTo>
                  <a:cubicBezTo>
                    <a:pt x="3627" y="3890"/>
                    <a:pt x="3648" y="3889"/>
                    <a:pt x="3669" y="3889"/>
                  </a:cubicBezTo>
                  <a:cubicBezTo>
                    <a:pt x="3850" y="3889"/>
                    <a:pt x="4059" y="3952"/>
                    <a:pt x="4125" y="4018"/>
                  </a:cubicBezTo>
                  <a:lnTo>
                    <a:pt x="4181" y="4018"/>
                  </a:lnTo>
                  <a:lnTo>
                    <a:pt x="4195" y="4021"/>
                  </a:lnTo>
                  <a:lnTo>
                    <a:pt x="4202" y="4021"/>
                  </a:lnTo>
                  <a:lnTo>
                    <a:pt x="4216" y="4025"/>
                  </a:lnTo>
                  <a:lnTo>
                    <a:pt x="4237" y="4025"/>
                  </a:lnTo>
                  <a:lnTo>
                    <a:pt x="4247" y="4028"/>
                  </a:lnTo>
                  <a:lnTo>
                    <a:pt x="4261" y="4032"/>
                  </a:lnTo>
                  <a:lnTo>
                    <a:pt x="4275" y="4035"/>
                  </a:lnTo>
                  <a:lnTo>
                    <a:pt x="4286" y="4035"/>
                  </a:lnTo>
                  <a:lnTo>
                    <a:pt x="4303" y="4039"/>
                  </a:lnTo>
                  <a:lnTo>
                    <a:pt x="4317" y="4042"/>
                  </a:lnTo>
                  <a:lnTo>
                    <a:pt x="4335" y="4046"/>
                  </a:lnTo>
                  <a:lnTo>
                    <a:pt x="4342" y="4046"/>
                  </a:lnTo>
                  <a:cubicBezTo>
                    <a:pt x="4335" y="3997"/>
                    <a:pt x="4331" y="3948"/>
                    <a:pt x="4321" y="3899"/>
                  </a:cubicBezTo>
                  <a:cubicBezTo>
                    <a:pt x="4314" y="3857"/>
                    <a:pt x="4307" y="3815"/>
                    <a:pt x="4307" y="3772"/>
                  </a:cubicBezTo>
                  <a:lnTo>
                    <a:pt x="4307" y="3765"/>
                  </a:lnTo>
                  <a:lnTo>
                    <a:pt x="4307" y="3758"/>
                  </a:lnTo>
                  <a:lnTo>
                    <a:pt x="4307" y="3755"/>
                  </a:lnTo>
                  <a:lnTo>
                    <a:pt x="4307" y="3748"/>
                  </a:lnTo>
                  <a:cubicBezTo>
                    <a:pt x="4307" y="3744"/>
                    <a:pt x="4307" y="3741"/>
                    <a:pt x="4307" y="3737"/>
                  </a:cubicBezTo>
                  <a:cubicBezTo>
                    <a:pt x="4317" y="3699"/>
                    <a:pt x="4366" y="3646"/>
                    <a:pt x="4517" y="3499"/>
                  </a:cubicBezTo>
                  <a:lnTo>
                    <a:pt x="4650" y="3370"/>
                  </a:lnTo>
                  <a:cubicBezTo>
                    <a:pt x="4730" y="3296"/>
                    <a:pt x="4804" y="3226"/>
                    <a:pt x="4825" y="3195"/>
                  </a:cubicBezTo>
                  <a:cubicBezTo>
                    <a:pt x="4870" y="3163"/>
                    <a:pt x="4916" y="3142"/>
                    <a:pt x="4968" y="3132"/>
                  </a:cubicBezTo>
                  <a:cubicBezTo>
                    <a:pt x="5014" y="3114"/>
                    <a:pt x="5049" y="3083"/>
                    <a:pt x="5077" y="3044"/>
                  </a:cubicBezTo>
                  <a:cubicBezTo>
                    <a:pt x="5091" y="3013"/>
                    <a:pt x="5049" y="2859"/>
                    <a:pt x="4860" y="2579"/>
                  </a:cubicBezTo>
                  <a:cubicBezTo>
                    <a:pt x="4856" y="2572"/>
                    <a:pt x="4853" y="2565"/>
                    <a:pt x="4849" y="2558"/>
                  </a:cubicBezTo>
                  <a:cubicBezTo>
                    <a:pt x="4832" y="2519"/>
                    <a:pt x="4821" y="2477"/>
                    <a:pt x="4814" y="2439"/>
                  </a:cubicBezTo>
                  <a:cubicBezTo>
                    <a:pt x="4814" y="2432"/>
                    <a:pt x="4814" y="2425"/>
                    <a:pt x="4811" y="2421"/>
                  </a:cubicBezTo>
                  <a:lnTo>
                    <a:pt x="4807" y="2369"/>
                  </a:lnTo>
                  <a:lnTo>
                    <a:pt x="4807" y="2355"/>
                  </a:lnTo>
                  <a:lnTo>
                    <a:pt x="4800" y="2288"/>
                  </a:lnTo>
                  <a:cubicBezTo>
                    <a:pt x="4797" y="2225"/>
                    <a:pt x="4800" y="2159"/>
                    <a:pt x="4807" y="2096"/>
                  </a:cubicBezTo>
                  <a:lnTo>
                    <a:pt x="4807" y="2089"/>
                  </a:lnTo>
                  <a:cubicBezTo>
                    <a:pt x="4807" y="2082"/>
                    <a:pt x="4811" y="2075"/>
                    <a:pt x="4811" y="2068"/>
                  </a:cubicBezTo>
                  <a:cubicBezTo>
                    <a:pt x="4811" y="2061"/>
                    <a:pt x="4814" y="2047"/>
                    <a:pt x="4818" y="2040"/>
                  </a:cubicBezTo>
                  <a:cubicBezTo>
                    <a:pt x="4825" y="2015"/>
                    <a:pt x="4797" y="1987"/>
                    <a:pt x="4758" y="1952"/>
                  </a:cubicBezTo>
                  <a:lnTo>
                    <a:pt x="4737" y="1938"/>
                  </a:lnTo>
                  <a:cubicBezTo>
                    <a:pt x="4695" y="1896"/>
                    <a:pt x="4646" y="1858"/>
                    <a:pt x="4636" y="1805"/>
                  </a:cubicBezTo>
                  <a:cubicBezTo>
                    <a:pt x="4636" y="1798"/>
                    <a:pt x="4632" y="1788"/>
                    <a:pt x="4632" y="1781"/>
                  </a:cubicBezTo>
                  <a:cubicBezTo>
                    <a:pt x="4632" y="1644"/>
                    <a:pt x="4895" y="1483"/>
                    <a:pt x="4986" y="1441"/>
                  </a:cubicBezTo>
                  <a:cubicBezTo>
                    <a:pt x="4989" y="1441"/>
                    <a:pt x="5003" y="1423"/>
                    <a:pt x="5010" y="1378"/>
                  </a:cubicBezTo>
                  <a:cubicBezTo>
                    <a:pt x="5028" y="1269"/>
                    <a:pt x="4989" y="1115"/>
                    <a:pt x="4947" y="1077"/>
                  </a:cubicBezTo>
                  <a:cubicBezTo>
                    <a:pt x="4818" y="965"/>
                    <a:pt x="4779" y="776"/>
                    <a:pt x="4842" y="594"/>
                  </a:cubicBezTo>
                  <a:cubicBezTo>
                    <a:pt x="4846" y="590"/>
                    <a:pt x="4846" y="583"/>
                    <a:pt x="4842" y="580"/>
                  </a:cubicBezTo>
                  <a:cubicBezTo>
                    <a:pt x="4842" y="573"/>
                    <a:pt x="4839" y="566"/>
                    <a:pt x="4839" y="562"/>
                  </a:cubicBezTo>
                  <a:cubicBezTo>
                    <a:pt x="4835" y="559"/>
                    <a:pt x="4832" y="555"/>
                    <a:pt x="4828" y="552"/>
                  </a:cubicBezTo>
                  <a:lnTo>
                    <a:pt x="4821" y="541"/>
                  </a:lnTo>
                  <a:lnTo>
                    <a:pt x="4818" y="538"/>
                  </a:lnTo>
                  <a:lnTo>
                    <a:pt x="4804" y="524"/>
                  </a:lnTo>
                  <a:lnTo>
                    <a:pt x="4793" y="517"/>
                  </a:lnTo>
                  <a:lnTo>
                    <a:pt x="4786" y="510"/>
                  </a:lnTo>
                  <a:cubicBezTo>
                    <a:pt x="4702" y="454"/>
                    <a:pt x="4611" y="412"/>
                    <a:pt x="4513" y="387"/>
                  </a:cubicBezTo>
                  <a:lnTo>
                    <a:pt x="4510" y="387"/>
                  </a:lnTo>
                  <a:lnTo>
                    <a:pt x="4496" y="384"/>
                  </a:lnTo>
                  <a:lnTo>
                    <a:pt x="4454" y="384"/>
                  </a:lnTo>
                  <a:cubicBezTo>
                    <a:pt x="4443" y="380"/>
                    <a:pt x="4436" y="377"/>
                    <a:pt x="4429" y="370"/>
                  </a:cubicBezTo>
                  <a:lnTo>
                    <a:pt x="4391" y="370"/>
                  </a:lnTo>
                  <a:cubicBezTo>
                    <a:pt x="4302" y="380"/>
                    <a:pt x="4192" y="384"/>
                    <a:pt x="4075" y="384"/>
                  </a:cubicBezTo>
                  <a:cubicBezTo>
                    <a:pt x="3792" y="384"/>
                    <a:pt x="3460" y="359"/>
                    <a:pt x="3242" y="335"/>
                  </a:cubicBezTo>
                  <a:lnTo>
                    <a:pt x="3235" y="335"/>
                  </a:lnTo>
                  <a:lnTo>
                    <a:pt x="3207" y="331"/>
                  </a:lnTo>
                  <a:lnTo>
                    <a:pt x="3200" y="331"/>
                  </a:lnTo>
                  <a:lnTo>
                    <a:pt x="3158" y="324"/>
                  </a:lnTo>
                  <a:lnTo>
                    <a:pt x="3106" y="324"/>
                  </a:lnTo>
                  <a:lnTo>
                    <a:pt x="3092" y="321"/>
                  </a:lnTo>
                  <a:lnTo>
                    <a:pt x="3081" y="321"/>
                  </a:lnTo>
                  <a:lnTo>
                    <a:pt x="3060" y="317"/>
                  </a:lnTo>
                  <a:lnTo>
                    <a:pt x="3057" y="317"/>
                  </a:lnTo>
                  <a:lnTo>
                    <a:pt x="3043" y="314"/>
                  </a:lnTo>
                  <a:lnTo>
                    <a:pt x="3039" y="314"/>
                  </a:lnTo>
                  <a:lnTo>
                    <a:pt x="3029" y="310"/>
                  </a:lnTo>
                  <a:lnTo>
                    <a:pt x="3025" y="310"/>
                  </a:lnTo>
                  <a:lnTo>
                    <a:pt x="3015" y="307"/>
                  </a:lnTo>
                  <a:lnTo>
                    <a:pt x="2994" y="300"/>
                  </a:lnTo>
                  <a:lnTo>
                    <a:pt x="2987" y="300"/>
                  </a:lnTo>
                  <a:lnTo>
                    <a:pt x="2966" y="289"/>
                  </a:lnTo>
                  <a:lnTo>
                    <a:pt x="2959" y="289"/>
                  </a:lnTo>
                  <a:lnTo>
                    <a:pt x="2931" y="279"/>
                  </a:lnTo>
                  <a:lnTo>
                    <a:pt x="2927" y="279"/>
                  </a:lnTo>
                  <a:lnTo>
                    <a:pt x="2896" y="268"/>
                  </a:lnTo>
                  <a:lnTo>
                    <a:pt x="2892" y="268"/>
                  </a:lnTo>
                  <a:lnTo>
                    <a:pt x="2787" y="230"/>
                  </a:lnTo>
                  <a:cubicBezTo>
                    <a:pt x="2706" y="321"/>
                    <a:pt x="2595" y="373"/>
                    <a:pt x="2474" y="373"/>
                  </a:cubicBezTo>
                  <a:cubicBezTo>
                    <a:pt x="2470" y="373"/>
                    <a:pt x="2466" y="373"/>
                    <a:pt x="2462" y="373"/>
                  </a:cubicBezTo>
                  <a:cubicBezTo>
                    <a:pt x="2196" y="373"/>
                    <a:pt x="2154" y="121"/>
                    <a:pt x="2140" y="2"/>
                  </a:cubicBezTo>
                  <a:cubicBezTo>
                    <a:pt x="2132" y="1"/>
                    <a:pt x="2122" y="1"/>
                    <a:pt x="21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38" name="Google Shape;4438;p71"/>
            <p:cNvSpPr/>
            <p:nvPr/>
          </p:nvSpPr>
          <p:spPr>
            <a:xfrm>
              <a:off x="2164512" y="1680435"/>
              <a:ext cx="24820" cy="22661"/>
            </a:xfrm>
            <a:custGeom>
              <a:avLst/>
              <a:gdLst/>
              <a:ahLst/>
              <a:cxnLst/>
              <a:rect l="l" t="t" r="r" b="b"/>
              <a:pathLst>
                <a:path w="1828" h="1669" extrusionOk="0">
                  <a:moveTo>
                    <a:pt x="496" y="1"/>
                  </a:moveTo>
                  <a:cubicBezTo>
                    <a:pt x="473" y="1"/>
                    <a:pt x="441" y="17"/>
                    <a:pt x="396" y="44"/>
                  </a:cubicBezTo>
                  <a:cubicBezTo>
                    <a:pt x="355" y="69"/>
                    <a:pt x="299" y="102"/>
                    <a:pt x="238" y="102"/>
                  </a:cubicBezTo>
                  <a:cubicBezTo>
                    <a:pt x="206" y="102"/>
                    <a:pt x="173" y="93"/>
                    <a:pt x="140" y="69"/>
                  </a:cubicBezTo>
                  <a:cubicBezTo>
                    <a:pt x="126" y="58"/>
                    <a:pt x="111" y="53"/>
                    <a:pt x="95" y="53"/>
                  </a:cubicBezTo>
                  <a:cubicBezTo>
                    <a:pt x="79" y="53"/>
                    <a:pt x="63" y="58"/>
                    <a:pt x="49" y="69"/>
                  </a:cubicBezTo>
                  <a:cubicBezTo>
                    <a:pt x="18" y="83"/>
                    <a:pt x="0" y="114"/>
                    <a:pt x="4" y="149"/>
                  </a:cubicBezTo>
                  <a:cubicBezTo>
                    <a:pt x="11" y="177"/>
                    <a:pt x="53" y="216"/>
                    <a:pt x="91" y="254"/>
                  </a:cubicBezTo>
                  <a:cubicBezTo>
                    <a:pt x="165" y="321"/>
                    <a:pt x="259" y="401"/>
                    <a:pt x="259" y="534"/>
                  </a:cubicBezTo>
                  <a:cubicBezTo>
                    <a:pt x="259" y="608"/>
                    <a:pt x="410" y="741"/>
                    <a:pt x="508" y="828"/>
                  </a:cubicBezTo>
                  <a:cubicBezTo>
                    <a:pt x="627" y="933"/>
                    <a:pt x="708" y="1004"/>
                    <a:pt x="704" y="1077"/>
                  </a:cubicBezTo>
                  <a:cubicBezTo>
                    <a:pt x="743" y="1123"/>
                    <a:pt x="785" y="1165"/>
                    <a:pt x="830" y="1203"/>
                  </a:cubicBezTo>
                  <a:lnTo>
                    <a:pt x="897" y="1270"/>
                  </a:lnTo>
                  <a:lnTo>
                    <a:pt x="904" y="1273"/>
                  </a:lnTo>
                  <a:cubicBezTo>
                    <a:pt x="928" y="1298"/>
                    <a:pt x="953" y="1322"/>
                    <a:pt x="977" y="1347"/>
                  </a:cubicBezTo>
                  <a:lnTo>
                    <a:pt x="981" y="1354"/>
                  </a:lnTo>
                  <a:cubicBezTo>
                    <a:pt x="1005" y="1378"/>
                    <a:pt x="1030" y="1403"/>
                    <a:pt x="1054" y="1431"/>
                  </a:cubicBezTo>
                  <a:lnTo>
                    <a:pt x="1061" y="1438"/>
                  </a:lnTo>
                  <a:cubicBezTo>
                    <a:pt x="1082" y="1466"/>
                    <a:pt x="1103" y="1494"/>
                    <a:pt x="1124" y="1522"/>
                  </a:cubicBezTo>
                  <a:lnTo>
                    <a:pt x="1131" y="1532"/>
                  </a:lnTo>
                  <a:cubicBezTo>
                    <a:pt x="1194" y="1571"/>
                    <a:pt x="1257" y="1620"/>
                    <a:pt x="1320" y="1669"/>
                  </a:cubicBezTo>
                  <a:lnTo>
                    <a:pt x="1320" y="1665"/>
                  </a:lnTo>
                  <a:lnTo>
                    <a:pt x="1320" y="1655"/>
                  </a:lnTo>
                  <a:lnTo>
                    <a:pt x="1320" y="1648"/>
                  </a:lnTo>
                  <a:lnTo>
                    <a:pt x="1320" y="1641"/>
                  </a:lnTo>
                  <a:lnTo>
                    <a:pt x="1320" y="1637"/>
                  </a:lnTo>
                  <a:lnTo>
                    <a:pt x="1320" y="1634"/>
                  </a:lnTo>
                  <a:lnTo>
                    <a:pt x="1320" y="1630"/>
                  </a:lnTo>
                  <a:cubicBezTo>
                    <a:pt x="1320" y="1620"/>
                    <a:pt x="1324" y="1606"/>
                    <a:pt x="1327" y="1595"/>
                  </a:cubicBezTo>
                  <a:lnTo>
                    <a:pt x="1327" y="1588"/>
                  </a:lnTo>
                  <a:cubicBezTo>
                    <a:pt x="1327" y="1581"/>
                    <a:pt x="1327" y="1574"/>
                    <a:pt x="1331" y="1567"/>
                  </a:cubicBezTo>
                  <a:cubicBezTo>
                    <a:pt x="1331" y="1564"/>
                    <a:pt x="1331" y="1560"/>
                    <a:pt x="1331" y="1557"/>
                  </a:cubicBezTo>
                  <a:cubicBezTo>
                    <a:pt x="1334" y="1553"/>
                    <a:pt x="1334" y="1543"/>
                    <a:pt x="1338" y="1536"/>
                  </a:cubicBezTo>
                  <a:lnTo>
                    <a:pt x="1341" y="1525"/>
                  </a:lnTo>
                  <a:cubicBezTo>
                    <a:pt x="1345" y="1515"/>
                    <a:pt x="1348" y="1508"/>
                    <a:pt x="1352" y="1497"/>
                  </a:cubicBezTo>
                  <a:lnTo>
                    <a:pt x="1355" y="1490"/>
                  </a:lnTo>
                  <a:cubicBezTo>
                    <a:pt x="1359" y="1480"/>
                    <a:pt x="1362" y="1469"/>
                    <a:pt x="1369" y="1459"/>
                  </a:cubicBezTo>
                  <a:lnTo>
                    <a:pt x="1369" y="1455"/>
                  </a:lnTo>
                  <a:cubicBezTo>
                    <a:pt x="1411" y="1368"/>
                    <a:pt x="1460" y="1287"/>
                    <a:pt x="1516" y="1210"/>
                  </a:cubicBezTo>
                  <a:lnTo>
                    <a:pt x="1551" y="1168"/>
                  </a:lnTo>
                  <a:lnTo>
                    <a:pt x="1593" y="1105"/>
                  </a:lnTo>
                  <a:lnTo>
                    <a:pt x="1607" y="1091"/>
                  </a:lnTo>
                  <a:cubicBezTo>
                    <a:pt x="1632" y="1060"/>
                    <a:pt x="1656" y="1032"/>
                    <a:pt x="1684" y="1004"/>
                  </a:cubicBezTo>
                  <a:lnTo>
                    <a:pt x="1691" y="997"/>
                  </a:lnTo>
                  <a:lnTo>
                    <a:pt x="1705" y="986"/>
                  </a:lnTo>
                  <a:lnTo>
                    <a:pt x="1716" y="975"/>
                  </a:lnTo>
                  <a:lnTo>
                    <a:pt x="1723" y="968"/>
                  </a:lnTo>
                  <a:lnTo>
                    <a:pt x="1730" y="965"/>
                  </a:lnTo>
                  <a:lnTo>
                    <a:pt x="1744" y="954"/>
                  </a:lnTo>
                  <a:lnTo>
                    <a:pt x="1747" y="954"/>
                  </a:lnTo>
                  <a:cubicBezTo>
                    <a:pt x="1758" y="947"/>
                    <a:pt x="1765" y="944"/>
                    <a:pt x="1775" y="940"/>
                  </a:cubicBezTo>
                  <a:cubicBezTo>
                    <a:pt x="1775" y="937"/>
                    <a:pt x="1779" y="933"/>
                    <a:pt x="1779" y="930"/>
                  </a:cubicBezTo>
                  <a:lnTo>
                    <a:pt x="1779" y="923"/>
                  </a:lnTo>
                  <a:cubicBezTo>
                    <a:pt x="1810" y="821"/>
                    <a:pt x="1828" y="517"/>
                    <a:pt x="1807" y="310"/>
                  </a:cubicBezTo>
                  <a:lnTo>
                    <a:pt x="1796" y="303"/>
                  </a:lnTo>
                  <a:lnTo>
                    <a:pt x="1779" y="293"/>
                  </a:lnTo>
                  <a:lnTo>
                    <a:pt x="1758" y="275"/>
                  </a:lnTo>
                  <a:lnTo>
                    <a:pt x="1740" y="265"/>
                  </a:lnTo>
                  <a:lnTo>
                    <a:pt x="1716" y="251"/>
                  </a:lnTo>
                  <a:lnTo>
                    <a:pt x="1698" y="240"/>
                  </a:lnTo>
                  <a:lnTo>
                    <a:pt x="1677" y="230"/>
                  </a:lnTo>
                  <a:lnTo>
                    <a:pt x="1660" y="219"/>
                  </a:lnTo>
                  <a:lnTo>
                    <a:pt x="1639" y="209"/>
                  </a:lnTo>
                  <a:lnTo>
                    <a:pt x="1625" y="198"/>
                  </a:lnTo>
                  <a:lnTo>
                    <a:pt x="1604" y="188"/>
                  </a:lnTo>
                  <a:lnTo>
                    <a:pt x="1590" y="181"/>
                  </a:lnTo>
                  <a:lnTo>
                    <a:pt x="1569" y="174"/>
                  </a:lnTo>
                  <a:lnTo>
                    <a:pt x="1555" y="167"/>
                  </a:lnTo>
                  <a:lnTo>
                    <a:pt x="1537" y="156"/>
                  </a:lnTo>
                  <a:lnTo>
                    <a:pt x="1523" y="149"/>
                  </a:lnTo>
                  <a:lnTo>
                    <a:pt x="1506" y="142"/>
                  </a:lnTo>
                  <a:lnTo>
                    <a:pt x="1495" y="139"/>
                  </a:lnTo>
                  <a:lnTo>
                    <a:pt x="1481" y="132"/>
                  </a:lnTo>
                  <a:lnTo>
                    <a:pt x="1467" y="125"/>
                  </a:lnTo>
                  <a:lnTo>
                    <a:pt x="1453" y="121"/>
                  </a:lnTo>
                  <a:lnTo>
                    <a:pt x="1443" y="114"/>
                  </a:lnTo>
                  <a:lnTo>
                    <a:pt x="1432" y="111"/>
                  </a:lnTo>
                  <a:lnTo>
                    <a:pt x="1422" y="107"/>
                  </a:lnTo>
                  <a:lnTo>
                    <a:pt x="1411" y="104"/>
                  </a:lnTo>
                  <a:lnTo>
                    <a:pt x="1404" y="100"/>
                  </a:lnTo>
                  <a:lnTo>
                    <a:pt x="1394" y="97"/>
                  </a:lnTo>
                  <a:lnTo>
                    <a:pt x="1387" y="97"/>
                  </a:lnTo>
                  <a:lnTo>
                    <a:pt x="1380" y="93"/>
                  </a:lnTo>
                  <a:lnTo>
                    <a:pt x="1376" y="93"/>
                  </a:lnTo>
                  <a:lnTo>
                    <a:pt x="1366" y="90"/>
                  </a:lnTo>
                  <a:cubicBezTo>
                    <a:pt x="1226" y="86"/>
                    <a:pt x="631" y="51"/>
                    <a:pt x="508" y="2"/>
                  </a:cubicBezTo>
                  <a:cubicBezTo>
                    <a:pt x="504" y="1"/>
                    <a:pt x="501" y="1"/>
                    <a:pt x="4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39" name="Google Shape;4439;p71"/>
            <p:cNvSpPr/>
            <p:nvPr/>
          </p:nvSpPr>
          <p:spPr>
            <a:xfrm>
              <a:off x="2151397" y="1668202"/>
              <a:ext cx="37270" cy="31337"/>
            </a:xfrm>
            <a:custGeom>
              <a:avLst/>
              <a:gdLst/>
              <a:ahLst/>
              <a:cxnLst/>
              <a:rect l="l" t="t" r="r" b="b"/>
              <a:pathLst>
                <a:path w="2745" h="2308" extrusionOk="0">
                  <a:moveTo>
                    <a:pt x="2740" y="1018"/>
                  </a:moveTo>
                  <a:cubicBezTo>
                    <a:pt x="2741" y="1019"/>
                    <a:pt x="2743" y="1021"/>
                    <a:pt x="2745" y="1022"/>
                  </a:cubicBezTo>
                  <a:lnTo>
                    <a:pt x="2741" y="1019"/>
                  </a:lnTo>
                  <a:lnTo>
                    <a:pt x="2740" y="1018"/>
                  </a:lnTo>
                  <a:close/>
                  <a:moveTo>
                    <a:pt x="1309" y="0"/>
                  </a:moveTo>
                  <a:lnTo>
                    <a:pt x="1264" y="39"/>
                  </a:lnTo>
                  <a:lnTo>
                    <a:pt x="1257" y="46"/>
                  </a:lnTo>
                  <a:lnTo>
                    <a:pt x="1222" y="74"/>
                  </a:lnTo>
                  <a:cubicBezTo>
                    <a:pt x="1166" y="119"/>
                    <a:pt x="1106" y="154"/>
                    <a:pt x="1043" y="186"/>
                  </a:cubicBezTo>
                  <a:lnTo>
                    <a:pt x="1036" y="189"/>
                  </a:lnTo>
                  <a:lnTo>
                    <a:pt x="1019" y="196"/>
                  </a:lnTo>
                  <a:cubicBezTo>
                    <a:pt x="1012" y="196"/>
                    <a:pt x="1001" y="200"/>
                    <a:pt x="994" y="200"/>
                  </a:cubicBezTo>
                  <a:cubicBezTo>
                    <a:pt x="987" y="228"/>
                    <a:pt x="980" y="256"/>
                    <a:pt x="977" y="284"/>
                  </a:cubicBezTo>
                  <a:cubicBezTo>
                    <a:pt x="970" y="354"/>
                    <a:pt x="952" y="469"/>
                    <a:pt x="847" y="469"/>
                  </a:cubicBezTo>
                  <a:cubicBezTo>
                    <a:pt x="812" y="469"/>
                    <a:pt x="749" y="564"/>
                    <a:pt x="714" y="669"/>
                  </a:cubicBezTo>
                  <a:cubicBezTo>
                    <a:pt x="697" y="720"/>
                    <a:pt x="657" y="735"/>
                    <a:pt x="609" y="735"/>
                  </a:cubicBezTo>
                  <a:cubicBezTo>
                    <a:pt x="568" y="735"/>
                    <a:pt x="522" y="724"/>
                    <a:pt x="480" y="714"/>
                  </a:cubicBezTo>
                  <a:cubicBezTo>
                    <a:pt x="442" y="703"/>
                    <a:pt x="402" y="696"/>
                    <a:pt x="361" y="696"/>
                  </a:cubicBezTo>
                  <a:cubicBezTo>
                    <a:pt x="353" y="696"/>
                    <a:pt x="345" y="696"/>
                    <a:pt x="336" y="697"/>
                  </a:cubicBezTo>
                  <a:lnTo>
                    <a:pt x="312" y="704"/>
                  </a:lnTo>
                  <a:lnTo>
                    <a:pt x="301" y="707"/>
                  </a:lnTo>
                  <a:lnTo>
                    <a:pt x="284" y="711"/>
                  </a:lnTo>
                  <a:lnTo>
                    <a:pt x="270" y="714"/>
                  </a:lnTo>
                  <a:lnTo>
                    <a:pt x="245" y="721"/>
                  </a:lnTo>
                  <a:lnTo>
                    <a:pt x="228" y="725"/>
                  </a:lnTo>
                  <a:lnTo>
                    <a:pt x="203" y="728"/>
                  </a:lnTo>
                  <a:lnTo>
                    <a:pt x="182" y="732"/>
                  </a:lnTo>
                  <a:lnTo>
                    <a:pt x="154" y="739"/>
                  </a:lnTo>
                  <a:lnTo>
                    <a:pt x="130" y="742"/>
                  </a:lnTo>
                  <a:lnTo>
                    <a:pt x="98" y="749"/>
                  </a:lnTo>
                  <a:lnTo>
                    <a:pt x="70" y="753"/>
                  </a:lnTo>
                  <a:lnTo>
                    <a:pt x="28" y="760"/>
                  </a:lnTo>
                  <a:lnTo>
                    <a:pt x="7" y="763"/>
                  </a:lnTo>
                  <a:lnTo>
                    <a:pt x="0" y="763"/>
                  </a:lnTo>
                  <a:cubicBezTo>
                    <a:pt x="0" y="802"/>
                    <a:pt x="11" y="840"/>
                    <a:pt x="25" y="875"/>
                  </a:cubicBezTo>
                  <a:lnTo>
                    <a:pt x="91" y="875"/>
                  </a:lnTo>
                  <a:cubicBezTo>
                    <a:pt x="252" y="875"/>
                    <a:pt x="504" y="889"/>
                    <a:pt x="511" y="1117"/>
                  </a:cubicBezTo>
                  <a:cubicBezTo>
                    <a:pt x="518" y="1267"/>
                    <a:pt x="802" y="1642"/>
                    <a:pt x="980" y="1845"/>
                  </a:cubicBezTo>
                  <a:cubicBezTo>
                    <a:pt x="1033" y="1901"/>
                    <a:pt x="1124" y="1926"/>
                    <a:pt x="1204" y="1950"/>
                  </a:cubicBezTo>
                  <a:cubicBezTo>
                    <a:pt x="1309" y="1978"/>
                    <a:pt x="1421" y="2010"/>
                    <a:pt x="1432" y="2115"/>
                  </a:cubicBezTo>
                  <a:cubicBezTo>
                    <a:pt x="1442" y="2185"/>
                    <a:pt x="1604" y="2290"/>
                    <a:pt x="1842" y="2307"/>
                  </a:cubicBezTo>
                  <a:lnTo>
                    <a:pt x="1845" y="2307"/>
                  </a:lnTo>
                  <a:lnTo>
                    <a:pt x="1842" y="2304"/>
                  </a:lnTo>
                  <a:cubicBezTo>
                    <a:pt x="1824" y="2283"/>
                    <a:pt x="1803" y="2265"/>
                    <a:pt x="1786" y="2248"/>
                  </a:cubicBezTo>
                  <a:lnTo>
                    <a:pt x="1775" y="2237"/>
                  </a:lnTo>
                  <a:lnTo>
                    <a:pt x="1723" y="2188"/>
                  </a:lnTo>
                  <a:cubicBezTo>
                    <a:pt x="1618" y="2087"/>
                    <a:pt x="1555" y="2031"/>
                    <a:pt x="1558" y="1968"/>
                  </a:cubicBezTo>
                  <a:cubicBezTo>
                    <a:pt x="1512" y="1912"/>
                    <a:pt x="1460" y="1862"/>
                    <a:pt x="1404" y="1817"/>
                  </a:cubicBezTo>
                  <a:cubicBezTo>
                    <a:pt x="1260" y="1691"/>
                    <a:pt x="1110" y="1558"/>
                    <a:pt x="1110" y="1425"/>
                  </a:cubicBezTo>
                  <a:cubicBezTo>
                    <a:pt x="1110" y="1351"/>
                    <a:pt x="1050" y="1299"/>
                    <a:pt x="987" y="1239"/>
                  </a:cubicBezTo>
                  <a:cubicBezTo>
                    <a:pt x="931" y="1190"/>
                    <a:pt x="872" y="1138"/>
                    <a:pt x="858" y="1064"/>
                  </a:cubicBezTo>
                  <a:cubicBezTo>
                    <a:pt x="837" y="921"/>
                    <a:pt x="951" y="811"/>
                    <a:pt x="1076" y="811"/>
                  </a:cubicBezTo>
                  <a:cubicBezTo>
                    <a:pt x="1119" y="811"/>
                    <a:pt x="1164" y="824"/>
                    <a:pt x="1204" y="854"/>
                  </a:cubicBezTo>
                  <a:cubicBezTo>
                    <a:pt x="1211" y="861"/>
                    <a:pt x="1219" y="863"/>
                    <a:pt x="1227" y="863"/>
                  </a:cubicBezTo>
                  <a:cubicBezTo>
                    <a:pt x="1231" y="863"/>
                    <a:pt x="1236" y="863"/>
                    <a:pt x="1239" y="861"/>
                  </a:cubicBezTo>
                  <a:cubicBezTo>
                    <a:pt x="1264" y="851"/>
                    <a:pt x="1288" y="837"/>
                    <a:pt x="1313" y="823"/>
                  </a:cubicBezTo>
                  <a:cubicBezTo>
                    <a:pt x="1360" y="794"/>
                    <a:pt x="1415" y="761"/>
                    <a:pt x="1476" y="761"/>
                  </a:cubicBezTo>
                  <a:cubicBezTo>
                    <a:pt x="1497" y="761"/>
                    <a:pt x="1518" y="765"/>
                    <a:pt x="1540" y="774"/>
                  </a:cubicBezTo>
                  <a:cubicBezTo>
                    <a:pt x="1625" y="809"/>
                    <a:pt x="2087" y="840"/>
                    <a:pt x="2363" y="854"/>
                  </a:cubicBezTo>
                  <a:lnTo>
                    <a:pt x="2377" y="858"/>
                  </a:lnTo>
                  <a:lnTo>
                    <a:pt x="2391" y="858"/>
                  </a:lnTo>
                  <a:lnTo>
                    <a:pt x="2402" y="861"/>
                  </a:lnTo>
                  <a:lnTo>
                    <a:pt x="2419" y="868"/>
                  </a:lnTo>
                  <a:lnTo>
                    <a:pt x="2468" y="886"/>
                  </a:lnTo>
                  <a:lnTo>
                    <a:pt x="2472" y="886"/>
                  </a:lnTo>
                  <a:lnTo>
                    <a:pt x="2493" y="896"/>
                  </a:lnTo>
                  <a:lnTo>
                    <a:pt x="2503" y="900"/>
                  </a:lnTo>
                  <a:lnTo>
                    <a:pt x="2528" y="910"/>
                  </a:lnTo>
                  <a:lnTo>
                    <a:pt x="2535" y="914"/>
                  </a:lnTo>
                  <a:lnTo>
                    <a:pt x="2566" y="928"/>
                  </a:lnTo>
                  <a:lnTo>
                    <a:pt x="2605" y="945"/>
                  </a:lnTo>
                  <a:lnTo>
                    <a:pt x="2612" y="949"/>
                  </a:lnTo>
                  <a:lnTo>
                    <a:pt x="2643" y="966"/>
                  </a:lnTo>
                  <a:lnTo>
                    <a:pt x="2657" y="973"/>
                  </a:lnTo>
                  <a:lnTo>
                    <a:pt x="2685" y="987"/>
                  </a:lnTo>
                  <a:lnTo>
                    <a:pt x="2699" y="994"/>
                  </a:lnTo>
                  <a:lnTo>
                    <a:pt x="2727" y="1012"/>
                  </a:lnTo>
                  <a:lnTo>
                    <a:pt x="2740" y="1018"/>
                  </a:lnTo>
                  <a:lnTo>
                    <a:pt x="2740" y="1018"/>
                  </a:lnTo>
                  <a:cubicBezTo>
                    <a:pt x="2733" y="1011"/>
                    <a:pt x="2731" y="1002"/>
                    <a:pt x="2731" y="991"/>
                  </a:cubicBezTo>
                  <a:lnTo>
                    <a:pt x="2731" y="980"/>
                  </a:lnTo>
                  <a:cubicBezTo>
                    <a:pt x="2727" y="970"/>
                    <a:pt x="2727" y="959"/>
                    <a:pt x="2727" y="949"/>
                  </a:cubicBezTo>
                  <a:lnTo>
                    <a:pt x="2727" y="938"/>
                  </a:lnTo>
                  <a:cubicBezTo>
                    <a:pt x="2727" y="924"/>
                    <a:pt x="2724" y="914"/>
                    <a:pt x="2720" y="903"/>
                  </a:cubicBezTo>
                  <a:cubicBezTo>
                    <a:pt x="2706" y="798"/>
                    <a:pt x="2699" y="753"/>
                    <a:pt x="2626" y="725"/>
                  </a:cubicBezTo>
                  <a:cubicBezTo>
                    <a:pt x="2612" y="721"/>
                    <a:pt x="2601" y="714"/>
                    <a:pt x="2591" y="707"/>
                  </a:cubicBezTo>
                  <a:lnTo>
                    <a:pt x="2580" y="700"/>
                  </a:lnTo>
                  <a:cubicBezTo>
                    <a:pt x="2573" y="693"/>
                    <a:pt x="2566" y="690"/>
                    <a:pt x="2563" y="683"/>
                  </a:cubicBezTo>
                  <a:cubicBezTo>
                    <a:pt x="2559" y="679"/>
                    <a:pt x="2552" y="676"/>
                    <a:pt x="2549" y="672"/>
                  </a:cubicBezTo>
                  <a:cubicBezTo>
                    <a:pt x="2545" y="665"/>
                    <a:pt x="2538" y="658"/>
                    <a:pt x="2535" y="651"/>
                  </a:cubicBezTo>
                  <a:lnTo>
                    <a:pt x="2524" y="634"/>
                  </a:lnTo>
                  <a:cubicBezTo>
                    <a:pt x="2517" y="627"/>
                    <a:pt x="2514" y="620"/>
                    <a:pt x="2510" y="609"/>
                  </a:cubicBezTo>
                  <a:cubicBezTo>
                    <a:pt x="2507" y="602"/>
                    <a:pt x="2503" y="599"/>
                    <a:pt x="2500" y="592"/>
                  </a:cubicBezTo>
                  <a:cubicBezTo>
                    <a:pt x="2496" y="585"/>
                    <a:pt x="2493" y="571"/>
                    <a:pt x="2489" y="560"/>
                  </a:cubicBezTo>
                  <a:cubicBezTo>
                    <a:pt x="2486" y="550"/>
                    <a:pt x="2482" y="550"/>
                    <a:pt x="2482" y="539"/>
                  </a:cubicBezTo>
                  <a:cubicBezTo>
                    <a:pt x="2479" y="532"/>
                    <a:pt x="2472" y="515"/>
                    <a:pt x="2468" y="504"/>
                  </a:cubicBezTo>
                  <a:cubicBezTo>
                    <a:pt x="2465" y="490"/>
                    <a:pt x="2465" y="490"/>
                    <a:pt x="2465" y="483"/>
                  </a:cubicBezTo>
                  <a:cubicBezTo>
                    <a:pt x="2461" y="466"/>
                    <a:pt x="2454" y="445"/>
                    <a:pt x="2451" y="427"/>
                  </a:cubicBezTo>
                  <a:lnTo>
                    <a:pt x="2451" y="417"/>
                  </a:lnTo>
                  <a:cubicBezTo>
                    <a:pt x="2402" y="431"/>
                    <a:pt x="2363" y="445"/>
                    <a:pt x="2335" y="448"/>
                  </a:cubicBezTo>
                  <a:lnTo>
                    <a:pt x="2332" y="448"/>
                  </a:lnTo>
                  <a:lnTo>
                    <a:pt x="2300" y="455"/>
                  </a:lnTo>
                  <a:lnTo>
                    <a:pt x="2290" y="455"/>
                  </a:lnTo>
                  <a:lnTo>
                    <a:pt x="2262" y="459"/>
                  </a:lnTo>
                  <a:lnTo>
                    <a:pt x="2097" y="459"/>
                  </a:lnTo>
                  <a:cubicBezTo>
                    <a:pt x="2080" y="459"/>
                    <a:pt x="2062" y="459"/>
                    <a:pt x="2045" y="455"/>
                  </a:cubicBezTo>
                  <a:lnTo>
                    <a:pt x="2031" y="455"/>
                  </a:lnTo>
                  <a:cubicBezTo>
                    <a:pt x="2013" y="452"/>
                    <a:pt x="1996" y="448"/>
                    <a:pt x="1978" y="445"/>
                  </a:cubicBezTo>
                  <a:lnTo>
                    <a:pt x="1971" y="445"/>
                  </a:lnTo>
                  <a:cubicBezTo>
                    <a:pt x="1954" y="441"/>
                    <a:pt x="1936" y="438"/>
                    <a:pt x="1915" y="431"/>
                  </a:cubicBezTo>
                  <a:lnTo>
                    <a:pt x="1901" y="427"/>
                  </a:lnTo>
                  <a:cubicBezTo>
                    <a:pt x="1887" y="420"/>
                    <a:pt x="1873" y="417"/>
                    <a:pt x="1859" y="410"/>
                  </a:cubicBezTo>
                  <a:lnTo>
                    <a:pt x="1845" y="406"/>
                  </a:lnTo>
                  <a:cubicBezTo>
                    <a:pt x="1828" y="396"/>
                    <a:pt x="1814" y="389"/>
                    <a:pt x="1796" y="378"/>
                  </a:cubicBezTo>
                  <a:lnTo>
                    <a:pt x="1789" y="371"/>
                  </a:lnTo>
                  <a:cubicBezTo>
                    <a:pt x="1775" y="364"/>
                    <a:pt x="1765" y="357"/>
                    <a:pt x="1751" y="347"/>
                  </a:cubicBezTo>
                  <a:lnTo>
                    <a:pt x="1740" y="336"/>
                  </a:lnTo>
                  <a:cubicBezTo>
                    <a:pt x="1726" y="326"/>
                    <a:pt x="1716" y="312"/>
                    <a:pt x="1705" y="298"/>
                  </a:cubicBezTo>
                  <a:cubicBezTo>
                    <a:pt x="1698" y="287"/>
                    <a:pt x="1691" y="280"/>
                    <a:pt x="1684" y="273"/>
                  </a:cubicBezTo>
                  <a:lnTo>
                    <a:pt x="1684" y="270"/>
                  </a:lnTo>
                  <a:cubicBezTo>
                    <a:pt x="1674" y="259"/>
                    <a:pt x="1663" y="252"/>
                    <a:pt x="1653" y="242"/>
                  </a:cubicBezTo>
                  <a:lnTo>
                    <a:pt x="1649" y="238"/>
                  </a:lnTo>
                  <a:cubicBezTo>
                    <a:pt x="1639" y="228"/>
                    <a:pt x="1628" y="221"/>
                    <a:pt x="1614" y="210"/>
                  </a:cubicBezTo>
                  <a:lnTo>
                    <a:pt x="1611" y="203"/>
                  </a:lnTo>
                  <a:lnTo>
                    <a:pt x="1569" y="172"/>
                  </a:lnTo>
                  <a:lnTo>
                    <a:pt x="1562" y="165"/>
                  </a:lnTo>
                  <a:lnTo>
                    <a:pt x="1512" y="133"/>
                  </a:lnTo>
                  <a:lnTo>
                    <a:pt x="1505" y="126"/>
                  </a:lnTo>
                  <a:lnTo>
                    <a:pt x="1453" y="91"/>
                  </a:lnTo>
                  <a:lnTo>
                    <a:pt x="1446" y="84"/>
                  </a:lnTo>
                  <a:lnTo>
                    <a:pt x="1383" y="46"/>
                  </a:lnTo>
                  <a:lnTo>
                    <a:pt x="131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40" name="Google Shape;4440;p71"/>
            <p:cNvSpPr/>
            <p:nvPr/>
          </p:nvSpPr>
          <p:spPr>
            <a:xfrm>
              <a:off x="2186141" y="16808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41" name="Google Shape;4441;p71"/>
            <p:cNvSpPr/>
            <p:nvPr/>
          </p:nvSpPr>
          <p:spPr>
            <a:xfrm>
              <a:off x="2187187" y="168135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42" name="Google Shape;4442;p71"/>
            <p:cNvSpPr/>
            <p:nvPr/>
          </p:nvSpPr>
          <p:spPr>
            <a:xfrm>
              <a:off x="2188327" y="1682024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43" name="Google Shape;4443;p71"/>
            <p:cNvSpPr/>
            <p:nvPr/>
          </p:nvSpPr>
          <p:spPr>
            <a:xfrm>
              <a:off x="2185571" y="1680652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44" name="Google Shape;4444;p71"/>
            <p:cNvSpPr/>
            <p:nvPr/>
          </p:nvSpPr>
          <p:spPr>
            <a:xfrm>
              <a:off x="2186657" y="168112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45" name="Google Shape;4445;p71"/>
            <p:cNvSpPr/>
            <p:nvPr/>
          </p:nvSpPr>
          <p:spPr>
            <a:xfrm>
              <a:off x="2184756" y="168031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46" name="Google Shape;4446;p71"/>
            <p:cNvSpPr/>
            <p:nvPr/>
          </p:nvSpPr>
          <p:spPr>
            <a:xfrm>
              <a:off x="2185137" y="1680462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47" name="Google Shape;4447;p71"/>
            <p:cNvSpPr/>
            <p:nvPr/>
          </p:nvSpPr>
          <p:spPr>
            <a:xfrm>
              <a:off x="2183616" y="167989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48" name="Google Shape;4448;p71"/>
            <p:cNvSpPr/>
            <p:nvPr/>
          </p:nvSpPr>
          <p:spPr>
            <a:xfrm>
              <a:off x="2175347" y="1698615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49" name="Google Shape;4449;p71"/>
            <p:cNvSpPr/>
            <p:nvPr/>
          </p:nvSpPr>
          <p:spPr>
            <a:xfrm>
              <a:off x="2176257" y="1699525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50" name="Google Shape;4450;p71"/>
            <p:cNvSpPr/>
            <p:nvPr/>
          </p:nvSpPr>
          <p:spPr>
            <a:xfrm>
              <a:off x="2187703" y="1681698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51" name="Google Shape;4451;p71"/>
            <p:cNvSpPr/>
            <p:nvPr/>
          </p:nvSpPr>
          <p:spPr>
            <a:xfrm>
              <a:off x="2167595" y="1679838"/>
              <a:ext cx="489" cy="163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1" y="1"/>
                  </a:moveTo>
                  <a:cubicBezTo>
                    <a:pt x="11" y="8"/>
                    <a:pt x="25" y="11"/>
                    <a:pt x="36" y="4"/>
                  </a:cubicBezTo>
                  <a:cubicBezTo>
                    <a:pt x="25" y="11"/>
                    <a:pt x="1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52" name="Google Shape;4452;p71"/>
            <p:cNvSpPr/>
            <p:nvPr/>
          </p:nvSpPr>
          <p:spPr>
            <a:xfrm>
              <a:off x="2183711" y="16799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53" name="Google Shape;4453;p71"/>
            <p:cNvSpPr/>
            <p:nvPr/>
          </p:nvSpPr>
          <p:spPr>
            <a:xfrm>
              <a:off x="2184145" y="168008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54" name="Google Shape;4454;p71"/>
            <p:cNvSpPr/>
            <p:nvPr/>
          </p:nvSpPr>
          <p:spPr>
            <a:xfrm>
              <a:off x="2183860" y="167998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55" name="Google Shape;4455;p71"/>
            <p:cNvSpPr/>
            <p:nvPr/>
          </p:nvSpPr>
          <p:spPr>
            <a:xfrm>
              <a:off x="2189794" y="1704318"/>
              <a:ext cx="11324" cy="24833"/>
            </a:xfrm>
            <a:custGeom>
              <a:avLst/>
              <a:gdLst/>
              <a:ahLst/>
              <a:cxnLst/>
              <a:rect l="l" t="t" r="r" b="b"/>
              <a:pathLst>
                <a:path w="834" h="1829" extrusionOk="0">
                  <a:moveTo>
                    <a:pt x="186" y="1"/>
                  </a:moveTo>
                  <a:cubicBezTo>
                    <a:pt x="141" y="11"/>
                    <a:pt x="50" y="123"/>
                    <a:pt x="4" y="267"/>
                  </a:cubicBezTo>
                  <a:lnTo>
                    <a:pt x="4" y="274"/>
                  </a:lnTo>
                  <a:cubicBezTo>
                    <a:pt x="4" y="277"/>
                    <a:pt x="1" y="284"/>
                    <a:pt x="1" y="288"/>
                  </a:cubicBezTo>
                  <a:cubicBezTo>
                    <a:pt x="123" y="358"/>
                    <a:pt x="200" y="421"/>
                    <a:pt x="211" y="508"/>
                  </a:cubicBezTo>
                  <a:cubicBezTo>
                    <a:pt x="221" y="571"/>
                    <a:pt x="193" y="638"/>
                    <a:pt x="120" y="708"/>
                  </a:cubicBezTo>
                  <a:cubicBezTo>
                    <a:pt x="50" y="781"/>
                    <a:pt x="1" y="970"/>
                    <a:pt x="11" y="1156"/>
                  </a:cubicBezTo>
                  <a:cubicBezTo>
                    <a:pt x="18" y="1282"/>
                    <a:pt x="50" y="1380"/>
                    <a:pt x="99" y="1419"/>
                  </a:cubicBezTo>
                  <a:cubicBezTo>
                    <a:pt x="176" y="1492"/>
                    <a:pt x="242" y="1580"/>
                    <a:pt x="288" y="1674"/>
                  </a:cubicBezTo>
                  <a:cubicBezTo>
                    <a:pt x="316" y="1727"/>
                    <a:pt x="351" y="1779"/>
                    <a:pt x="389" y="1828"/>
                  </a:cubicBezTo>
                  <a:lnTo>
                    <a:pt x="389" y="1818"/>
                  </a:lnTo>
                  <a:lnTo>
                    <a:pt x="396" y="1797"/>
                  </a:lnTo>
                  <a:lnTo>
                    <a:pt x="407" y="1772"/>
                  </a:lnTo>
                  <a:lnTo>
                    <a:pt x="414" y="1751"/>
                  </a:lnTo>
                  <a:cubicBezTo>
                    <a:pt x="417" y="1744"/>
                    <a:pt x="421" y="1734"/>
                    <a:pt x="424" y="1727"/>
                  </a:cubicBezTo>
                  <a:lnTo>
                    <a:pt x="431" y="1709"/>
                  </a:lnTo>
                  <a:cubicBezTo>
                    <a:pt x="435" y="1702"/>
                    <a:pt x="438" y="1695"/>
                    <a:pt x="442" y="1688"/>
                  </a:cubicBezTo>
                  <a:cubicBezTo>
                    <a:pt x="445" y="1681"/>
                    <a:pt x="449" y="1674"/>
                    <a:pt x="452" y="1671"/>
                  </a:cubicBezTo>
                  <a:cubicBezTo>
                    <a:pt x="456" y="1664"/>
                    <a:pt x="459" y="1657"/>
                    <a:pt x="463" y="1650"/>
                  </a:cubicBezTo>
                  <a:cubicBezTo>
                    <a:pt x="470" y="1643"/>
                    <a:pt x="470" y="1643"/>
                    <a:pt x="473" y="1636"/>
                  </a:cubicBezTo>
                  <a:cubicBezTo>
                    <a:pt x="477" y="1632"/>
                    <a:pt x="484" y="1625"/>
                    <a:pt x="491" y="1622"/>
                  </a:cubicBezTo>
                  <a:cubicBezTo>
                    <a:pt x="494" y="1618"/>
                    <a:pt x="494" y="1615"/>
                    <a:pt x="501" y="1611"/>
                  </a:cubicBezTo>
                  <a:cubicBezTo>
                    <a:pt x="505" y="1604"/>
                    <a:pt x="512" y="1601"/>
                    <a:pt x="519" y="1597"/>
                  </a:cubicBezTo>
                  <a:cubicBezTo>
                    <a:pt x="522" y="1597"/>
                    <a:pt x="526" y="1590"/>
                    <a:pt x="529" y="1590"/>
                  </a:cubicBezTo>
                  <a:cubicBezTo>
                    <a:pt x="540" y="1583"/>
                    <a:pt x="554" y="1580"/>
                    <a:pt x="564" y="1576"/>
                  </a:cubicBezTo>
                  <a:lnTo>
                    <a:pt x="571" y="1576"/>
                  </a:lnTo>
                  <a:cubicBezTo>
                    <a:pt x="589" y="1573"/>
                    <a:pt x="589" y="1569"/>
                    <a:pt x="592" y="1548"/>
                  </a:cubicBezTo>
                  <a:lnTo>
                    <a:pt x="596" y="1538"/>
                  </a:lnTo>
                  <a:cubicBezTo>
                    <a:pt x="603" y="1482"/>
                    <a:pt x="627" y="1429"/>
                    <a:pt x="666" y="1391"/>
                  </a:cubicBezTo>
                  <a:cubicBezTo>
                    <a:pt x="673" y="1384"/>
                    <a:pt x="680" y="1373"/>
                    <a:pt x="690" y="1363"/>
                  </a:cubicBezTo>
                  <a:lnTo>
                    <a:pt x="694" y="1359"/>
                  </a:lnTo>
                  <a:cubicBezTo>
                    <a:pt x="701" y="1352"/>
                    <a:pt x="708" y="1342"/>
                    <a:pt x="715" y="1331"/>
                  </a:cubicBezTo>
                  <a:lnTo>
                    <a:pt x="722" y="1324"/>
                  </a:lnTo>
                  <a:lnTo>
                    <a:pt x="743" y="1296"/>
                  </a:lnTo>
                  <a:lnTo>
                    <a:pt x="746" y="1289"/>
                  </a:lnTo>
                  <a:lnTo>
                    <a:pt x="767" y="1257"/>
                  </a:lnTo>
                  <a:lnTo>
                    <a:pt x="771" y="1250"/>
                  </a:lnTo>
                  <a:lnTo>
                    <a:pt x="788" y="1222"/>
                  </a:lnTo>
                  <a:lnTo>
                    <a:pt x="792" y="1215"/>
                  </a:lnTo>
                  <a:lnTo>
                    <a:pt x="806" y="1187"/>
                  </a:lnTo>
                  <a:lnTo>
                    <a:pt x="810" y="1180"/>
                  </a:lnTo>
                  <a:lnTo>
                    <a:pt x="824" y="1156"/>
                  </a:lnTo>
                  <a:lnTo>
                    <a:pt x="824" y="1149"/>
                  </a:lnTo>
                  <a:cubicBezTo>
                    <a:pt x="827" y="1142"/>
                    <a:pt x="831" y="1135"/>
                    <a:pt x="834" y="1128"/>
                  </a:cubicBezTo>
                  <a:lnTo>
                    <a:pt x="827" y="1121"/>
                  </a:lnTo>
                  <a:lnTo>
                    <a:pt x="806" y="1103"/>
                  </a:lnTo>
                  <a:lnTo>
                    <a:pt x="774" y="1075"/>
                  </a:lnTo>
                  <a:lnTo>
                    <a:pt x="750" y="1058"/>
                  </a:lnTo>
                  <a:lnTo>
                    <a:pt x="722" y="1033"/>
                  </a:lnTo>
                  <a:lnTo>
                    <a:pt x="701" y="1016"/>
                  </a:lnTo>
                  <a:lnTo>
                    <a:pt x="676" y="991"/>
                  </a:lnTo>
                  <a:lnTo>
                    <a:pt x="655" y="974"/>
                  </a:lnTo>
                  <a:cubicBezTo>
                    <a:pt x="648" y="963"/>
                    <a:pt x="641" y="956"/>
                    <a:pt x="634" y="949"/>
                  </a:cubicBezTo>
                  <a:lnTo>
                    <a:pt x="617" y="928"/>
                  </a:lnTo>
                  <a:cubicBezTo>
                    <a:pt x="610" y="921"/>
                    <a:pt x="603" y="911"/>
                    <a:pt x="599" y="900"/>
                  </a:cubicBezTo>
                  <a:cubicBezTo>
                    <a:pt x="592" y="893"/>
                    <a:pt x="589" y="890"/>
                    <a:pt x="585" y="883"/>
                  </a:cubicBezTo>
                  <a:cubicBezTo>
                    <a:pt x="582" y="876"/>
                    <a:pt x="571" y="862"/>
                    <a:pt x="568" y="851"/>
                  </a:cubicBezTo>
                  <a:cubicBezTo>
                    <a:pt x="561" y="841"/>
                    <a:pt x="561" y="841"/>
                    <a:pt x="557" y="834"/>
                  </a:cubicBezTo>
                  <a:cubicBezTo>
                    <a:pt x="550" y="816"/>
                    <a:pt x="543" y="799"/>
                    <a:pt x="540" y="781"/>
                  </a:cubicBezTo>
                  <a:cubicBezTo>
                    <a:pt x="536" y="764"/>
                    <a:pt x="533" y="746"/>
                    <a:pt x="529" y="729"/>
                  </a:cubicBezTo>
                  <a:lnTo>
                    <a:pt x="529" y="725"/>
                  </a:lnTo>
                  <a:cubicBezTo>
                    <a:pt x="526" y="708"/>
                    <a:pt x="526" y="687"/>
                    <a:pt x="526" y="669"/>
                  </a:cubicBezTo>
                  <a:lnTo>
                    <a:pt x="526" y="659"/>
                  </a:lnTo>
                  <a:lnTo>
                    <a:pt x="526" y="599"/>
                  </a:lnTo>
                  <a:lnTo>
                    <a:pt x="526" y="589"/>
                  </a:lnTo>
                  <a:cubicBezTo>
                    <a:pt x="526" y="568"/>
                    <a:pt x="526" y="547"/>
                    <a:pt x="529" y="526"/>
                  </a:cubicBezTo>
                  <a:lnTo>
                    <a:pt x="529" y="515"/>
                  </a:lnTo>
                  <a:cubicBezTo>
                    <a:pt x="529" y="491"/>
                    <a:pt x="533" y="470"/>
                    <a:pt x="536" y="449"/>
                  </a:cubicBezTo>
                  <a:lnTo>
                    <a:pt x="536" y="438"/>
                  </a:lnTo>
                  <a:cubicBezTo>
                    <a:pt x="540" y="417"/>
                    <a:pt x="543" y="393"/>
                    <a:pt x="550" y="368"/>
                  </a:cubicBezTo>
                  <a:cubicBezTo>
                    <a:pt x="554" y="347"/>
                    <a:pt x="557" y="323"/>
                    <a:pt x="564" y="298"/>
                  </a:cubicBezTo>
                  <a:lnTo>
                    <a:pt x="564" y="295"/>
                  </a:lnTo>
                  <a:cubicBezTo>
                    <a:pt x="568" y="274"/>
                    <a:pt x="575" y="253"/>
                    <a:pt x="582" y="232"/>
                  </a:cubicBezTo>
                  <a:lnTo>
                    <a:pt x="582" y="225"/>
                  </a:lnTo>
                  <a:cubicBezTo>
                    <a:pt x="536" y="197"/>
                    <a:pt x="498" y="169"/>
                    <a:pt x="463" y="144"/>
                  </a:cubicBezTo>
                  <a:lnTo>
                    <a:pt x="456" y="141"/>
                  </a:lnTo>
                  <a:lnTo>
                    <a:pt x="438" y="130"/>
                  </a:lnTo>
                  <a:cubicBezTo>
                    <a:pt x="407" y="109"/>
                    <a:pt x="375" y="92"/>
                    <a:pt x="351" y="74"/>
                  </a:cubicBezTo>
                  <a:lnTo>
                    <a:pt x="347" y="71"/>
                  </a:lnTo>
                  <a:lnTo>
                    <a:pt x="326" y="60"/>
                  </a:lnTo>
                  <a:cubicBezTo>
                    <a:pt x="284" y="36"/>
                    <a:pt x="239" y="15"/>
                    <a:pt x="1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56" name="Google Shape;4456;p71"/>
            <p:cNvSpPr/>
            <p:nvPr/>
          </p:nvSpPr>
          <p:spPr>
            <a:xfrm>
              <a:off x="2121119" y="1644237"/>
              <a:ext cx="52626" cy="23163"/>
            </a:xfrm>
            <a:custGeom>
              <a:avLst/>
              <a:gdLst/>
              <a:ahLst/>
              <a:cxnLst/>
              <a:rect l="l" t="t" r="r" b="b"/>
              <a:pathLst>
                <a:path w="3876" h="1706" extrusionOk="0">
                  <a:moveTo>
                    <a:pt x="2871" y="1"/>
                  </a:moveTo>
                  <a:cubicBezTo>
                    <a:pt x="2850" y="78"/>
                    <a:pt x="2822" y="151"/>
                    <a:pt x="2787" y="221"/>
                  </a:cubicBezTo>
                  <a:cubicBezTo>
                    <a:pt x="2780" y="228"/>
                    <a:pt x="2776" y="235"/>
                    <a:pt x="2769" y="242"/>
                  </a:cubicBezTo>
                  <a:lnTo>
                    <a:pt x="2762" y="246"/>
                  </a:lnTo>
                  <a:cubicBezTo>
                    <a:pt x="2759" y="253"/>
                    <a:pt x="2752" y="256"/>
                    <a:pt x="2748" y="260"/>
                  </a:cubicBezTo>
                  <a:lnTo>
                    <a:pt x="2738" y="267"/>
                  </a:lnTo>
                  <a:lnTo>
                    <a:pt x="2724" y="274"/>
                  </a:lnTo>
                  <a:lnTo>
                    <a:pt x="2710" y="281"/>
                  </a:lnTo>
                  <a:lnTo>
                    <a:pt x="2692" y="288"/>
                  </a:lnTo>
                  <a:lnTo>
                    <a:pt x="2678" y="291"/>
                  </a:lnTo>
                  <a:lnTo>
                    <a:pt x="2661" y="295"/>
                  </a:lnTo>
                  <a:lnTo>
                    <a:pt x="2643" y="298"/>
                  </a:lnTo>
                  <a:lnTo>
                    <a:pt x="2626" y="302"/>
                  </a:lnTo>
                  <a:lnTo>
                    <a:pt x="2608" y="305"/>
                  </a:lnTo>
                  <a:lnTo>
                    <a:pt x="2591" y="309"/>
                  </a:lnTo>
                  <a:lnTo>
                    <a:pt x="2412" y="309"/>
                  </a:lnTo>
                  <a:lnTo>
                    <a:pt x="2391" y="305"/>
                  </a:lnTo>
                  <a:lnTo>
                    <a:pt x="2374" y="305"/>
                  </a:lnTo>
                  <a:lnTo>
                    <a:pt x="2339" y="302"/>
                  </a:lnTo>
                  <a:lnTo>
                    <a:pt x="2332" y="302"/>
                  </a:lnTo>
                  <a:lnTo>
                    <a:pt x="2304" y="298"/>
                  </a:lnTo>
                  <a:lnTo>
                    <a:pt x="2290" y="295"/>
                  </a:lnTo>
                  <a:lnTo>
                    <a:pt x="2272" y="291"/>
                  </a:lnTo>
                  <a:cubicBezTo>
                    <a:pt x="2237" y="316"/>
                    <a:pt x="2199" y="337"/>
                    <a:pt x="2160" y="354"/>
                  </a:cubicBezTo>
                  <a:cubicBezTo>
                    <a:pt x="2115" y="375"/>
                    <a:pt x="2034" y="414"/>
                    <a:pt x="2020" y="438"/>
                  </a:cubicBezTo>
                  <a:lnTo>
                    <a:pt x="2020" y="442"/>
                  </a:lnTo>
                  <a:cubicBezTo>
                    <a:pt x="2017" y="449"/>
                    <a:pt x="2013" y="456"/>
                    <a:pt x="2010" y="463"/>
                  </a:cubicBezTo>
                  <a:cubicBezTo>
                    <a:pt x="1985" y="501"/>
                    <a:pt x="1950" y="533"/>
                    <a:pt x="1905" y="547"/>
                  </a:cubicBezTo>
                  <a:lnTo>
                    <a:pt x="1887" y="554"/>
                  </a:lnTo>
                  <a:cubicBezTo>
                    <a:pt x="1807" y="589"/>
                    <a:pt x="1765" y="606"/>
                    <a:pt x="1803" y="743"/>
                  </a:cubicBezTo>
                  <a:cubicBezTo>
                    <a:pt x="1817" y="785"/>
                    <a:pt x="1856" y="925"/>
                    <a:pt x="1779" y="995"/>
                  </a:cubicBezTo>
                  <a:cubicBezTo>
                    <a:pt x="1750" y="1020"/>
                    <a:pt x="1715" y="1029"/>
                    <a:pt x="1679" y="1029"/>
                  </a:cubicBezTo>
                  <a:cubicBezTo>
                    <a:pt x="1614" y="1029"/>
                    <a:pt x="1544" y="999"/>
                    <a:pt x="1498" y="981"/>
                  </a:cubicBezTo>
                  <a:cubicBezTo>
                    <a:pt x="1495" y="977"/>
                    <a:pt x="1488" y="977"/>
                    <a:pt x="1484" y="974"/>
                  </a:cubicBezTo>
                  <a:cubicBezTo>
                    <a:pt x="1471" y="971"/>
                    <a:pt x="1453" y="970"/>
                    <a:pt x="1430" y="970"/>
                  </a:cubicBezTo>
                  <a:cubicBezTo>
                    <a:pt x="1307" y="970"/>
                    <a:pt x="1074" y="1010"/>
                    <a:pt x="1008" y="1072"/>
                  </a:cubicBezTo>
                  <a:cubicBezTo>
                    <a:pt x="948" y="1134"/>
                    <a:pt x="874" y="1158"/>
                    <a:pt x="803" y="1158"/>
                  </a:cubicBezTo>
                  <a:cubicBezTo>
                    <a:pt x="734" y="1158"/>
                    <a:pt x="668" y="1136"/>
                    <a:pt x="616" y="1107"/>
                  </a:cubicBezTo>
                  <a:cubicBezTo>
                    <a:pt x="588" y="1091"/>
                    <a:pt x="540" y="1076"/>
                    <a:pt x="492" y="1076"/>
                  </a:cubicBezTo>
                  <a:cubicBezTo>
                    <a:pt x="447" y="1076"/>
                    <a:pt x="402" y="1090"/>
                    <a:pt x="378" y="1131"/>
                  </a:cubicBezTo>
                  <a:cubicBezTo>
                    <a:pt x="357" y="1166"/>
                    <a:pt x="326" y="1191"/>
                    <a:pt x="291" y="1198"/>
                  </a:cubicBezTo>
                  <a:cubicBezTo>
                    <a:pt x="280" y="1201"/>
                    <a:pt x="273" y="1201"/>
                    <a:pt x="263" y="1201"/>
                  </a:cubicBezTo>
                  <a:lnTo>
                    <a:pt x="238" y="1201"/>
                  </a:lnTo>
                  <a:lnTo>
                    <a:pt x="221" y="1198"/>
                  </a:lnTo>
                  <a:lnTo>
                    <a:pt x="214" y="1194"/>
                  </a:lnTo>
                  <a:lnTo>
                    <a:pt x="200" y="1191"/>
                  </a:lnTo>
                  <a:lnTo>
                    <a:pt x="189" y="1184"/>
                  </a:lnTo>
                  <a:lnTo>
                    <a:pt x="179" y="1180"/>
                  </a:lnTo>
                  <a:lnTo>
                    <a:pt x="172" y="1173"/>
                  </a:lnTo>
                  <a:lnTo>
                    <a:pt x="158" y="1166"/>
                  </a:lnTo>
                  <a:lnTo>
                    <a:pt x="151" y="1163"/>
                  </a:lnTo>
                  <a:lnTo>
                    <a:pt x="137" y="1152"/>
                  </a:lnTo>
                  <a:lnTo>
                    <a:pt x="130" y="1149"/>
                  </a:lnTo>
                  <a:lnTo>
                    <a:pt x="112" y="1135"/>
                  </a:lnTo>
                  <a:cubicBezTo>
                    <a:pt x="84" y="1110"/>
                    <a:pt x="53" y="1093"/>
                    <a:pt x="18" y="1082"/>
                  </a:cubicBezTo>
                  <a:lnTo>
                    <a:pt x="14" y="1082"/>
                  </a:lnTo>
                  <a:cubicBezTo>
                    <a:pt x="14" y="1082"/>
                    <a:pt x="11" y="1089"/>
                    <a:pt x="7" y="1100"/>
                  </a:cubicBezTo>
                  <a:cubicBezTo>
                    <a:pt x="0" y="1152"/>
                    <a:pt x="0" y="1208"/>
                    <a:pt x="7" y="1264"/>
                  </a:cubicBezTo>
                  <a:cubicBezTo>
                    <a:pt x="7" y="1278"/>
                    <a:pt x="11" y="1292"/>
                    <a:pt x="11" y="1299"/>
                  </a:cubicBezTo>
                  <a:cubicBezTo>
                    <a:pt x="14" y="1306"/>
                    <a:pt x="18" y="1310"/>
                    <a:pt x="21" y="1313"/>
                  </a:cubicBezTo>
                  <a:cubicBezTo>
                    <a:pt x="49" y="1345"/>
                    <a:pt x="88" y="1373"/>
                    <a:pt x="130" y="1387"/>
                  </a:cubicBezTo>
                  <a:cubicBezTo>
                    <a:pt x="140" y="1394"/>
                    <a:pt x="154" y="1397"/>
                    <a:pt x="168" y="1397"/>
                  </a:cubicBezTo>
                  <a:cubicBezTo>
                    <a:pt x="172" y="1399"/>
                    <a:pt x="175" y="1400"/>
                    <a:pt x="179" y="1400"/>
                  </a:cubicBezTo>
                  <a:cubicBezTo>
                    <a:pt x="182" y="1400"/>
                    <a:pt x="186" y="1399"/>
                    <a:pt x="189" y="1397"/>
                  </a:cubicBezTo>
                  <a:lnTo>
                    <a:pt x="200" y="1397"/>
                  </a:lnTo>
                  <a:cubicBezTo>
                    <a:pt x="210" y="1394"/>
                    <a:pt x="224" y="1387"/>
                    <a:pt x="235" y="1387"/>
                  </a:cubicBezTo>
                  <a:lnTo>
                    <a:pt x="256" y="1380"/>
                  </a:lnTo>
                  <a:lnTo>
                    <a:pt x="273" y="1376"/>
                  </a:lnTo>
                  <a:lnTo>
                    <a:pt x="354" y="1376"/>
                  </a:lnTo>
                  <a:cubicBezTo>
                    <a:pt x="399" y="1383"/>
                    <a:pt x="445" y="1397"/>
                    <a:pt x="487" y="1415"/>
                  </a:cubicBezTo>
                  <a:lnTo>
                    <a:pt x="504" y="1425"/>
                  </a:lnTo>
                  <a:cubicBezTo>
                    <a:pt x="518" y="1429"/>
                    <a:pt x="536" y="1439"/>
                    <a:pt x="550" y="1446"/>
                  </a:cubicBezTo>
                  <a:lnTo>
                    <a:pt x="609" y="1478"/>
                  </a:lnTo>
                  <a:cubicBezTo>
                    <a:pt x="623" y="1481"/>
                    <a:pt x="641" y="1481"/>
                    <a:pt x="655" y="1481"/>
                  </a:cubicBezTo>
                  <a:cubicBezTo>
                    <a:pt x="732" y="1464"/>
                    <a:pt x="802" y="1425"/>
                    <a:pt x="858" y="1373"/>
                  </a:cubicBezTo>
                  <a:cubicBezTo>
                    <a:pt x="910" y="1320"/>
                    <a:pt x="1075" y="1292"/>
                    <a:pt x="1341" y="1292"/>
                  </a:cubicBezTo>
                  <a:cubicBezTo>
                    <a:pt x="1407" y="1292"/>
                    <a:pt x="1425" y="1359"/>
                    <a:pt x="1446" y="1429"/>
                  </a:cubicBezTo>
                  <a:cubicBezTo>
                    <a:pt x="1453" y="1467"/>
                    <a:pt x="1467" y="1502"/>
                    <a:pt x="1484" y="1534"/>
                  </a:cubicBezTo>
                  <a:cubicBezTo>
                    <a:pt x="1491" y="1537"/>
                    <a:pt x="1544" y="1558"/>
                    <a:pt x="1730" y="1579"/>
                  </a:cubicBezTo>
                  <a:lnTo>
                    <a:pt x="1733" y="1579"/>
                  </a:lnTo>
                  <a:cubicBezTo>
                    <a:pt x="1768" y="1583"/>
                    <a:pt x="1803" y="1587"/>
                    <a:pt x="1838" y="1590"/>
                  </a:cubicBezTo>
                  <a:lnTo>
                    <a:pt x="1842" y="1590"/>
                  </a:lnTo>
                  <a:lnTo>
                    <a:pt x="1950" y="1597"/>
                  </a:lnTo>
                  <a:cubicBezTo>
                    <a:pt x="2034" y="1601"/>
                    <a:pt x="2122" y="1615"/>
                    <a:pt x="2206" y="1636"/>
                  </a:cubicBezTo>
                  <a:lnTo>
                    <a:pt x="2342" y="1664"/>
                  </a:lnTo>
                  <a:cubicBezTo>
                    <a:pt x="2412" y="1685"/>
                    <a:pt x="2482" y="1695"/>
                    <a:pt x="2552" y="1706"/>
                  </a:cubicBezTo>
                  <a:cubicBezTo>
                    <a:pt x="2591" y="1695"/>
                    <a:pt x="2629" y="1678"/>
                    <a:pt x="2664" y="1653"/>
                  </a:cubicBezTo>
                  <a:cubicBezTo>
                    <a:pt x="2752" y="1604"/>
                    <a:pt x="2878" y="1534"/>
                    <a:pt x="3025" y="1534"/>
                  </a:cubicBezTo>
                  <a:cubicBezTo>
                    <a:pt x="3123" y="1530"/>
                    <a:pt x="3217" y="1499"/>
                    <a:pt x="3301" y="1446"/>
                  </a:cubicBezTo>
                  <a:lnTo>
                    <a:pt x="3322" y="1432"/>
                  </a:lnTo>
                  <a:lnTo>
                    <a:pt x="3326" y="1432"/>
                  </a:lnTo>
                  <a:lnTo>
                    <a:pt x="3350" y="1422"/>
                  </a:lnTo>
                  <a:cubicBezTo>
                    <a:pt x="3357" y="1404"/>
                    <a:pt x="3361" y="1397"/>
                    <a:pt x="3364" y="1390"/>
                  </a:cubicBezTo>
                  <a:lnTo>
                    <a:pt x="3368" y="1383"/>
                  </a:lnTo>
                  <a:cubicBezTo>
                    <a:pt x="3371" y="1376"/>
                    <a:pt x="3375" y="1369"/>
                    <a:pt x="3375" y="1366"/>
                  </a:cubicBezTo>
                  <a:lnTo>
                    <a:pt x="3382" y="1355"/>
                  </a:lnTo>
                  <a:cubicBezTo>
                    <a:pt x="3385" y="1348"/>
                    <a:pt x="3389" y="1341"/>
                    <a:pt x="3396" y="1334"/>
                  </a:cubicBezTo>
                  <a:cubicBezTo>
                    <a:pt x="3403" y="1327"/>
                    <a:pt x="3410" y="1317"/>
                    <a:pt x="3417" y="1313"/>
                  </a:cubicBezTo>
                  <a:lnTo>
                    <a:pt x="3424" y="1306"/>
                  </a:lnTo>
                  <a:cubicBezTo>
                    <a:pt x="3427" y="1303"/>
                    <a:pt x="3434" y="1299"/>
                    <a:pt x="3441" y="1296"/>
                  </a:cubicBezTo>
                  <a:lnTo>
                    <a:pt x="3448" y="1289"/>
                  </a:lnTo>
                  <a:cubicBezTo>
                    <a:pt x="3459" y="1285"/>
                    <a:pt x="3469" y="1282"/>
                    <a:pt x="3480" y="1278"/>
                  </a:cubicBezTo>
                  <a:cubicBezTo>
                    <a:pt x="3483" y="1261"/>
                    <a:pt x="3483" y="1247"/>
                    <a:pt x="3483" y="1229"/>
                  </a:cubicBezTo>
                  <a:cubicBezTo>
                    <a:pt x="3483" y="1170"/>
                    <a:pt x="3501" y="1110"/>
                    <a:pt x="3536" y="1061"/>
                  </a:cubicBezTo>
                  <a:cubicBezTo>
                    <a:pt x="3543" y="1051"/>
                    <a:pt x="3539" y="1012"/>
                    <a:pt x="3536" y="988"/>
                  </a:cubicBezTo>
                  <a:cubicBezTo>
                    <a:pt x="3522" y="939"/>
                    <a:pt x="3529" y="890"/>
                    <a:pt x="3557" y="851"/>
                  </a:cubicBezTo>
                  <a:cubicBezTo>
                    <a:pt x="3579" y="832"/>
                    <a:pt x="3606" y="821"/>
                    <a:pt x="3634" y="821"/>
                  </a:cubicBezTo>
                  <a:cubicBezTo>
                    <a:pt x="3641" y="821"/>
                    <a:pt x="3648" y="822"/>
                    <a:pt x="3655" y="823"/>
                  </a:cubicBezTo>
                  <a:cubicBezTo>
                    <a:pt x="3680" y="827"/>
                    <a:pt x="3709" y="830"/>
                    <a:pt x="3736" y="830"/>
                  </a:cubicBezTo>
                  <a:cubicBezTo>
                    <a:pt x="3766" y="830"/>
                    <a:pt x="3793" y="826"/>
                    <a:pt x="3806" y="813"/>
                  </a:cubicBezTo>
                  <a:cubicBezTo>
                    <a:pt x="3820" y="795"/>
                    <a:pt x="3827" y="771"/>
                    <a:pt x="3823" y="750"/>
                  </a:cubicBezTo>
                  <a:cubicBezTo>
                    <a:pt x="3823" y="736"/>
                    <a:pt x="3823" y="725"/>
                    <a:pt x="3827" y="715"/>
                  </a:cubicBezTo>
                  <a:lnTo>
                    <a:pt x="3827" y="704"/>
                  </a:lnTo>
                  <a:cubicBezTo>
                    <a:pt x="3827" y="694"/>
                    <a:pt x="3830" y="683"/>
                    <a:pt x="3834" y="673"/>
                  </a:cubicBezTo>
                  <a:lnTo>
                    <a:pt x="3834" y="669"/>
                  </a:lnTo>
                  <a:cubicBezTo>
                    <a:pt x="3841" y="659"/>
                    <a:pt x="3844" y="648"/>
                    <a:pt x="3848" y="638"/>
                  </a:cubicBezTo>
                  <a:lnTo>
                    <a:pt x="3855" y="631"/>
                  </a:lnTo>
                  <a:cubicBezTo>
                    <a:pt x="3858" y="620"/>
                    <a:pt x="3865" y="610"/>
                    <a:pt x="3876" y="599"/>
                  </a:cubicBezTo>
                  <a:cubicBezTo>
                    <a:pt x="3841" y="543"/>
                    <a:pt x="3809" y="484"/>
                    <a:pt x="3781" y="424"/>
                  </a:cubicBezTo>
                  <a:lnTo>
                    <a:pt x="3777" y="431"/>
                  </a:lnTo>
                  <a:lnTo>
                    <a:pt x="3721" y="281"/>
                  </a:lnTo>
                  <a:lnTo>
                    <a:pt x="3711" y="256"/>
                  </a:lnTo>
                  <a:lnTo>
                    <a:pt x="3700" y="232"/>
                  </a:lnTo>
                  <a:cubicBezTo>
                    <a:pt x="3655" y="242"/>
                    <a:pt x="3606" y="249"/>
                    <a:pt x="3557" y="249"/>
                  </a:cubicBezTo>
                  <a:cubicBezTo>
                    <a:pt x="3551" y="250"/>
                    <a:pt x="3545" y="250"/>
                    <a:pt x="3538" y="250"/>
                  </a:cubicBezTo>
                  <a:cubicBezTo>
                    <a:pt x="3485" y="250"/>
                    <a:pt x="3429" y="237"/>
                    <a:pt x="3382" y="218"/>
                  </a:cubicBezTo>
                  <a:cubicBezTo>
                    <a:pt x="3340" y="197"/>
                    <a:pt x="3305" y="172"/>
                    <a:pt x="3277" y="137"/>
                  </a:cubicBezTo>
                  <a:cubicBezTo>
                    <a:pt x="3193" y="46"/>
                    <a:pt x="3011" y="11"/>
                    <a:pt x="28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57" name="Google Shape;4457;p71"/>
            <p:cNvSpPr/>
            <p:nvPr/>
          </p:nvSpPr>
          <p:spPr>
            <a:xfrm>
              <a:off x="2168545" y="1647618"/>
              <a:ext cx="45838" cy="25064"/>
            </a:xfrm>
            <a:custGeom>
              <a:avLst/>
              <a:gdLst/>
              <a:ahLst/>
              <a:cxnLst/>
              <a:rect l="l" t="t" r="r" b="b"/>
              <a:pathLst>
                <a:path w="3376" h="1846" extrusionOk="0">
                  <a:moveTo>
                    <a:pt x="2364" y="0"/>
                  </a:moveTo>
                  <a:cubicBezTo>
                    <a:pt x="2308" y="39"/>
                    <a:pt x="2255" y="77"/>
                    <a:pt x="2203" y="119"/>
                  </a:cubicBezTo>
                  <a:cubicBezTo>
                    <a:pt x="2042" y="245"/>
                    <a:pt x="1937" y="326"/>
                    <a:pt x="1863" y="326"/>
                  </a:cubicBezTo>
                  <a:cubicBezTo>
                    <a:pt x="1706" y="326"/>
                    <a:pt x="1384" y="385"/>
                    <a:pt x="1349" y="441"/>
                  </a:cubicBezTo>
                  <a:cubicBezTo>
                    <a:pt x="1349" y="476"/>
                    <a:pt x="1331" y="525"/>
                    <a:pt x="1254" y="560"/>
                  </a:cubicBezTo>
                  <a:cubicBezTo>
                    <a:pt x="1244" y="564"/>
                    <a:pt x="1233" y="567"/>
                    <a:pt x="1223" y="571"/>
                  </a:cubicBezTo>
                  <a:lnTo>
                    <a:pt x="1212" y="574"/>
                  </a:lnTo>
                  <a:lnTo>
                    <a:pt x="1188" y="581"/>
                  </a:lnTo>
                  <a:lnTo>
                    <a:pt x="1174" y="585"/>
                  </a:lnTo>
                  <a:lnTo>
                    <a:pt x="1146" y="592"/>
                  </a:lnTo>
                  <a:lnTo>
                    <a:pt x="1132" y="592"/>
                  </a:lnTo>
                  <a:lnTo>
                    <a:pt x="1093" y="599"/>
                  </a:lnTo>
                  <a:lnTo>
                    <a:pt x="1086" y="599"/>
                  </a:lnTo>
                  <a:lnTo>
                    <a:pt x="1041" y="602"/>
                  </a:lnTo>
                  <a:lnTo>
                    <a:pt x="887" y="602"/>
                  </a:lnTo>
                  <a:lnTo>
                    <a:pt x="841" y="599"/>
                  </a:lnTo>
                  <a:lnTo>
                    <a:pt x="824" y="599"/>
                  </a:lnTo>
                  <a:cubicBezTo>
                    <a:pt x="803" y="595"/>
                    <a:pt x="782" y="595"/>
                    <a:pt x="761" y="592"/>
                  </a:cubicBezTo>
                  <a:lnTo>
                    <a:pt x="750" y="588"/>
                  </a:lnTo>
                  <a:cubicBezTo>
                    <a:pt x="736" y="585"/>
                    <a:pt x="719" y="585"/>
                    <a:pt x="705" y="581"/>
                  </a:cubicBezTo>
                  <a:lnTo>
                    <a:pt x="684" y="574"/>
                  </a:lnTo>
                  <a:lnTo>
                    <a:pt x="649" y="564"/>
                  </a:lnTo>
                  <a:lnTo>
                    <a:pt x="628" y="557"/>
                  </a:lnTo>
                  <a:lnTo>
                    <a:pt x="596" y="546"/>
                  </a:lnTo>
                  <a:lnTo>
                    <a:pt x="579" y="539"/>
                  </a:lnTo>
                  <a:cubicBezTo>
                    <a:pt x="568" y="532"/>
                    <a:pt x="561" y="529"/>
                    <a:pt x="551" y="522"/>
                  </a:cubicBezTo>
                  <a:lnTo>
                    <a:pt x="537" y="515"/>
                  </a:lnTo>
                  <a:cubicBezTo>
                    <a:pt x="523" y="508"/>
                    <a:pt x="512" y="497"/>
                    <a:pt x="502" y="490"/>
                  </a:cubicBezTo>
                  <a:cubicBezTo>
                    <a:pt x="491" y="480"/>
                    <a:pt x="481" y="469"/>
                    <a:pt x="470" y="459"/>
                  </a:cubicBezTo>
                  <a:cubicBezTo>
                    <a:pt x="470" y="462"/>
                    <a:pt x="470" y="466"/>
                    <a:pt x="467" y="469"/>
                  </a:cubicBezTo>
                  <a:cubicBezTo>
                    <a:pt x="467" y="473"/>
                    <a:pt x="467" y="473"/>
                    <a:pt x="467" y="476"/>
                  </a:cubicBezTo>
                  <a:cubicBezTo>
                    <a:pt x="463" y="483"/>
                    <a:pt x="463" y="490"/>
                    <a:pt x="463" y="497"/>
                  </a:cubicBezTo>
                  <a:cubicBezTo>
                    <a:pt x="467" y="560"/>
                    <a:pt x="442" y="620"/>
                    <a:pt x="400" y="662"/>
                  </a:cubicBezTo>
                  <a:cubicBezTo>
                    <a:pt x="358" y="699"/>
                    <a:pt x="305" y="710"/>
                    <a:pt x="251" y="710"/>
                  </a:cubicBezTo>
                  <a:cubicBezTo>
                    <a:pt x="223" y="710"/>
                    <a:pt x="196" y="707"/>
                    <a:pt x="169" y="704"/>
                  </a:cubicBezTo>
                  <a:lnTo>
                    <a:pt x="169" y="718"/>
                  </a:lnTo>
                  <a:cubicBezTo>
                    <a:pt x="176" y="763"/>
                    <a:pt x="190" y="837"/>
                    <a:pt x="141" y="896"/>
                  </a:cubicBezTo>
                  <a:cubicBezTo>
                    <a:pt x="127" y="924"/>
                    <a:pt x="120" y="956"/>
                    <a:pt x="123" y="984"/>
                  </a:cubicBezTo>
                  <a:cubicBezTo>
                    <a:pt x="120" y="1040"/>
                    <a:pt x="113" y="1145"/>
                    <a:pt x="11" y="1159"/>
                  </a:cubicBezTo>
                  <a:lnTo>
                    <a:pt x="8" y="1166"/>
                  </a:lnTo>
                  <a:lnTo>
                    <a:pt x="4" y="1176"/>
                  </a:lnTo>
                  <a:lnTo>
                    <a:pt x="4" y="1180"/>
                  </a:lnTo>
                  <a:lnTo>
                    <a:pt x="1" y="1187"/>
                  </a:lnTo>
                  <a:lnTo>
                    <a:pt x="1" y="1194"/>
                  </a:lnTo>
                  <a:lnTo>
                    <a:pt x="1" y="1197"/>
                  </a:lnTo>
                  <a:cubicBezTo>
                    <a:pt x="43" y="1250"/>
                    <a:pt x="78" y="1309"/>
                    <a:pt x="106" y="1373"/>
                  </a:cubicBezTo>
                  <a:lnTo>
                    <a:pt x="116" y="1390"/>
                  </a:lnTo>
                  <a:lnTo>
                    <a:pt x="123" y="1401"/>
                  </a:lnTo>
                  <a:lnTo>
                    <a:pt x="134" y="1408"/>
                  </a:lnTo>
                  <a:lnTo>
                    <a:pt x="137" y="1411"/>
                  </a:lnTo>
                  <a:lnTo>
                    <a:pt x="165" y="1429"/>
                  </a:lnTo>
                  <a:lnTo>
                    <a:pt x="169" y="1429"/>
                  </a:lnTo>
                  <a:lnTo>
                    <a:pt x="197" y="1446"/>
                  </a:lnTo>
                  <a:lnTo>
                    <a:pt x="200" y="1450"/>
                  </a:lnTo>
                  <a:lnTo>
                    <a:pt x="232" y="1471"/>
                  </a:lnTo>
                  <a:cubicBezTo>
                    <a:pt x="267" y="1492"/>
                    <a:pt x="302" y="1513"/>
                    <a:pt x="334" y="1537"/>
                  </a:cubicBezTo>
                  <a:lnTo>
                    <a:pt x="341" y="1541"/>
                  </a:lnTo>
                  <a:lnTo>
                    <a:pt x="365" y="1562"/>
                  </a:lnTo>
                  <a:lnTo>
                    <a:pt x="376" y="1569"/>
                  </a:lnTo>
                  <a:lnTo>
                    <a:pt x="397" y="1586"/>
                  </a:lnTo>
                  <a:lnTo>
                    <a:pt x="407" y="1593"/>
                  </a:lnTo>
                  <a:lnTo>
                    <a:pt x="428" y="1607"/>
                  </a:lnTo>
                  <a:lnTo>
                    <a:pt x="439" y="1614"/>
                  </a:lnTo>
                  <a:lnTo>
                    <a:pt x="456" y="1632"/>
                  </a:lnTo>
                  <a:lnTo>
                    <a:pt x="467" y="1639"/>
                  </a:lnTo>
                  <a:lnTo>
                    <a:pt x="481" y="1653"/>
                  </a:lnTo>
                  <a:lnTo>
                    <a:pt x="491" y="1663"/>
                  </a:lnTo>
                  <a:lnTo>
                    <a:pt x="505" y="1677"/>
                  </a:lnTo>
                  <a:lnTo>
                    <a:pt x="516" y="1684"/>
                  </a:lnTo>
                  <a:lnTo>
                    <a:pt x="530" y="1702"/>
                  </a:lnTo>
                  <a:lnTo>
                    <a:pt x="533" y="1709"/>
                  </a:lnTo>
                  <a:cubicBezTo>
                    <a:pt x="540" y="1716"/>
                    <a:pt x="547" y="1723"/>
                    <a:pt x="551" y="1730"/>
                  </a:cubicBezTo>
                  <a:cubicBezTo>
                    <a:pt x="612" y="1809"/>
                    <a:pt x="771" y="1845"/>
                    <a:pt x="908" y="1845"/>
                  </a:cubicBezTo>
                  <a:cubicBezTo>
                    <a:pt x="959" y="1845"/>
                    <a:pt x="1006" y="1840"/>
                    <a:pt x="1044" y="1831"/>
                  </a:cubicBezTo>
                  <a:cubicBezTo>
                    <a:pt x="1076" y="1821"/>
                    <a:pt x="1139" y="1803"/>
                    <a:pt x="1230" y="1775"/>
                  </a:cubicBezTo>
                  <a:cubicBezTo>
                    <a:pt x="1450" y="1716"/>
                    <a:pt x="1783" y="1607"/>
                    <a:pt x="1786" y="1607"/>
                  </a:cubicBezTo>
                  <a:lnTo>
                    <a:pt x="1804" y="1600"/>
                  </a:lnTo>
                  <a:lnTo>
                    <a:pt x="1811" y="1600"/>
                  </a:lnTo>
                  <a:lnTo>
                    <a:pt x="1832" y="1607"/>
                  </a:lnTo>
                  <a:cubicBezTo>
                    <a:pt x="1905" y="1635"/>
                    <a:pt x="1979" y="1656"/>
                    <a:pt x="2056" y="1677"/>
                  </a:cubicBezTo>
                  <a:lnTo>
                    <a:pt x="2080" y="1681"/>
                  </a:lnTo>
                  <a:lnTo>
                    <a:pt x="2105" y="1681"/>
                  </a:lnTo>
                  <a:lnTo>
                    <a:pt x="2175" y="1691"/>
                  </a:lnTo>
                  <a:cubicBezTo>
                    <a:pt x="2196" y="1677"/>
                    <a:pt x="2220" y="1663"/>
                    <a:pt x="2245" y="1649"/>
                  </a:cubicBezTo>
                  <a:cubicBezTo>
                    <a:pt x="2329" y="1607"/>
                    <a:pt x="2406" y="1551"/>
                    <a:pt x="2473" y="1485"/>
                  </a:cubicBezTo>
                  <a:cubicBezTo>
                    <a:pt x="2536" y="1422"/>
                    <a:pt x="2620" y="1281"/>
                    <a:pt x="2693" y="1138"/>
                  </a:cubicBezTo>
                  <a:lnTo>
                    <a:pt x="2725" y="1082"/>
                  </a:lnTo>
                  <a:lnTo>
                    <a:pt x="2763" y="1008"/>
                  </a:lnTo>
                  <a:lnTo>
                    <a:pt x="2784" y="973"/>
                  </a:lnTo>
                  <a:cubicBezTo>
                    <a:pt x="2896" y="756"/>
                    <a:pt x="2938" y="679"/>
                    <a:pt x="2980" y="651"/>
                  </a:cubicBezTo>
                  <a:cubicBezTo>
                    <a:pt x="3008" y="634"/>
                    <a:pt x="3050" y="609"/>
                    <a:pt x="3099" y="578"/>
                  </a:cubicBezTo>
                  <a:cubicBezTo>
                    <a:pt x="3180" y="529"/>
                    <a:pt x="3281" y="469"/>
                    <a:pt x="3341" y="424"/>
                  </a:cubicBezTo>
                  <a:cubicBezTo>
                    <a:pt x="3348" y="420"/>
                    <a:pt x="3351" y="413"/>
                    <a:pt x="3358" y="410"/>
                  </a:cubicBezTo>
                  <a:lnTo>
                    <a:pt x="3362" y="406"/>
                  </a:lnTo>
                  <a:lnTo>
                    <a:pt x="3369" y="399"/>
                  </a:lnTo>
                  <a:cubicBezTo>
                    <a:pt x="3372" y="396"/>
                    <a:pt x="3372" y="392"/>
                    <a:pt x="3376" y="385"/>
                  </a:cubicBezTo>
                  <a:cubicBezTo>
                    <a:pt x="3365" y="375"/>
                    <a:pt x="3355" y="368"/>
                    <a:pt x="3341" y="364"/>
                  </a:cubicBezTo>
                  <a:lnTo>
                    <a:pt x="3327" y="357"/>
                  </a:lnTo>
                  <a:cubicBezTo>
                    <a:pt x="3316" y="354"/>
                    <a:pt x="3306" y="347"/>
                    <a:pt x="3295" y="343"/>
                  </a:cubicBezTo>
                  <a:lnTo>
                    <a:pt x="3288" y="340"/>
                  </a:lnTo>
                  <a:cubicBezTo>
                    <a:pt x="3253" y="326"/>
                    <a:pt x="3218" y="301"/>
                    <a:pt x="3187" y="277"/>
                  </a:cubicBezTo>
                  <a:lnTo>
                    <a:pt x="3176" y="273"/>
                  </a:lnTo>
                  <a:lnTo>
                    <a:pt x="3141" y="266"/>
                  </a:lnTo>
                  <a:lnTo>
                    <a:pt x="3124" y="263"/>
                  </a:lnTo>
                  <a:lnTo>
                    <a:pt x="3096" y="252"/>
                  </a:lnTo>
                  <a:lnTo>
                    <a:pt x="3078" y="249"/>
                  </a:lnTo>
                  <a:lnTo>
                    <a:pt x="3054" y="242"/>
                  </a:lnTo>
                  <a:lnTo>
                    <a:pt x="3036" y="238"/>
                  </a:lnTo>
                  <a:lnTo>
                    <a:pt x="3015" y="231"/>
                  </a:lnTo>
                  <a:lnTo>
                    <a:pt x="3001" y="224"/>
                  </a:lnTo>
                  <a:lnTo>
                    <a:pt x="2984" y="221"/>
                  </a:lnTo>
                  <a:lnTo>
                    <a:pt x="2970" y="214"/>
                  </a:lnTo>
                  <a:lnTo>
                    <a:pt x="2956" y="210"/>
                  </a:lnTo>
                  <a:lnTo>
                    <a:pt x="2942" y="203"/>
                  </a:lnTo>
                  <a:lnTo>
                    <a:pt x="2931" y="200"/>
                  </a:lnTo>
                  <a:lnTo>
                    <a:pt x="2917" y="193"/>
                  </a:lnTo>
                  <a:lnTo>
                    <a:pt x="2907" y="189"/>
                  </a:lnTo>
                  <a:lnTo>
                    <a:pt x="2896" y="186"/>
                  </a:lnTo>
                  <a:lnTo>
                    <a:pt x="2889" y="182"/>
                  </a:lnTo>
                  <a:lnTo>
                    <a:pt x="2879" y="175"/>
                  </a:lnTo>
                  <a:lnTo>
                    <a:pt x="2875" y="175"/>
                  </a:lnTo>
                  <a:lnTo>
                    <a:pt x="2865" y="168"/>
                  </a:lnTo>
                  <a:lnTo>
                    <a:pt x="2861" y="168"/>
                  </a:lnTo>
                  <a:lnTo>
                    <a:pt x="2854" y="161"/>
                  </a:lnTo>
                  <a:lnTo>
                    <a:pt x="2847" y="158"/>
                  </a:lnTo>
                  <a:cubicBezTo>
                    <a:pt x="2840" y="154"/>
                    <a:pt x="2833" y="147"/>
                    <a:pt x="2830" y="144"/>
                  </a:cubicBezTo>
                  <a:cubicBezTo>
                    <a:pt x="2774" y="88"/>
                    <a:pt x="2539" y="39"/>
                    <a:pt x="2438" y="18"/>
                  </a:cubicBezTo>
                  <a:cubicBezTo>
                    <a:pt x="2403" y="11"/>
                    <a:pt x="2382" y="4"/>
                    <a:pt x="23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58" name="Google Shape;4458;p71"/>
            <p:cNvSpPr/>
            <p:nvPr/>
          </p:nvSpPr>
          <p:spPr>
            <a:xfrm>
              <a:off x="2170215" y="1666817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59" name="Google Shape;4459;p71"/>
            <p:cNvSpPr/>
            <p:nvPr/>
          </p:nvSpPr>
          <p:spPr>
            <a:xfrm>
              <a:off x="2170636" y="1667061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60" name="Google Shape;4460;p71"/>
            <p:cNvSpPr/>
            <p:nvPr/>
          </p:nvSpPr>
          <p:spPr>
            <a:xfrm>
              <a:off x="2175252" y="1670524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61" name="Google Shape;4461;p71"/>
            <p:cNvSpPr/>
            <p:nvPr/>
          </p:nvSpPr>
          <p:spPr>
            <a:xfrm>
              <a:off x="2182571" y="1671854"/>
              <a:ext cx="2539" cy="733"/>
            </a:xfrm>
            <a:custGeom>
              <a:avLst/>
              <a:gdLst/>
              <a:ahLst/>
              <a:cxnLst/>
              <a:rect l="l" t="t" r="r" b="b"/>
              <a:pathLst>
                <a:path w="187" h="54" extrusionOk="0">
                  <a:moveTo>
                    <a:pt x="186" y="1"/>
                  </a:moveTo>
                  <a:cubicBezTo>
                    <a:pt x="95" y="29"/>
                    <a:pt x="32" y="43"/>
                    <a:pt x="1" y="53"/>
                  </a:cubicBezTo>
                  <a:cubicBezTo>
                    <a:pt x="29" y="46"/>
                    <a:pt x="78" y="36"/>
                    <a:pt x="134" y="18"/>
                  </a:cubicBezTo>
                  <a:lnTo>
                    <a:pt x="18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62" name="Google Shape;4462;p71"/>
            <p:cNvSpPr/>
            <p:nvPr/>
          </p:nvSpPr>
          <p:spPr>
            <a:xfrm>
              <a:off x="2175592" y="167080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63" name="Google Shape;4463;p71"/>
            <p:cNvSpPr/>
            <p:nvPr/>
          </p:nvSpPr>
          <p:spPr>
            <a:xfrm>
              <a:off x="2174587" y="1669858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64" name="Google Shape;4464;p71"/>
            <p:cNvSpPr/>
            <p:nvPr/>
          </p:nvSpPr>
          <p:spPr>
            <a:xfrm>
              <a:off x="2174207" y="166957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65" name="Google Shape;4465;p71"/>
            <p:cNvSpPr/>
            <p:nvPr/>
          </p:nvSpPr>
          <p:spPr>
            <a:xfrm>
              <a:off x="2171070" y="1667346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66" name="Google Shape;4466;p71"/>
            <p:cNvSpPr/>
            <p:nvPr/>
          </p:nvSpPr>
          <p:spPr>
            <a:xfrm>
              <a:off x="2173786" y="1669247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67" name="Google Shape;4467;p71"/>
            <p:cNvSpPr/>
            <p:nvPr/>
          </p:nvSpPr>
          <p:spPr>
            <a:xfrm>
              <a:off x="2174926" y="16701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68" name="Google Shape;4468;p71"/>
            <p:cNvSpPr/>
            <p:nvPr/>
          </p:nvSpPr>
          <p:spPr>
            <a:xfrm>
              <a:off x="2171546" y="166767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69" name="Google Shape;4469;p71"/>
            <p:cNvSpPr/>
            <p:nvPr/>
          </p:nvSpPr>
          <p:spPr>
            <a:xfrm>
              <a:off x="2172971" y="1668623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70" name="Google Shape;4470;p71"/>
            <p:cNvSpPr/>
            <p:nvPr/>
          </p:nvSpPr>
          <p:spPr>
            <a:xfrm>
              <a:off x="2173351" y="166890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71" name="Google Shape;4471;p71"/>
            <p:cNvSpPr/>
            <p:nvPr/>
          </p:nvSpPr>
          <p:spPr>
            <a:xfrm>
              <a:off x="2174831" y="165408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72" name="Google Shape;4472;p71"/>
            <p:cNvSpPr/>
            <p:nvPr/>
          </p:nvSpPr>
          <p:spPr>
            <a:xfrm>
              <a:off x="2168599" y="1663436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73" name="Google Shape;4473;p71"/>
            <p:cNvSpPr/>
            <p:nvPr/>
          </p:nvSpPr>
          <p:spPr>
            <a:xfrm>
              <a:off x="2168409" y="166387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74" name="Google Shape;4474;p71"/>
            <p:cNvSpPr/>
            <p:nvPr/>
          </p:nvSpPr>
          <p:spPr>
            <a:xfrm>
              <a:off x="2168450" y="1663680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75" name="Google Shape;4475;p71"/>
            <p:cNvSpPr/>
            <p:nvPr/>
          </p:nvSpPr>
          <p:spPr>
            <a:xfrm>
              <a:off x="2168735" y="16633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76" name="Google Shape;4476;p71"/>
            <p:cNvSpPr/>
            <p:nvPr/>
          </p:nvSpPr>
          <p:spPr>
            <a:xfrm>
              <a:off x="2168694" y="16633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77" name="Google Shape;4477;p71"/>
            <p:cNvSpPr/>
            <p:nvPr/>
          </p:nvSpPr>
          <p:spPr>
            <a:xfrm>
              <a:off x="2168640" y="16633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78" name="Google Shape;4478;p71"/>
            <p:cNvSpPr/>
            <p:nvPr/>
          </p:nvSpPr>
          <p:spPr>
            <a:xfrm>
              <a:off x="2168504" y="1663531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79" name="Google Shape;4479;p71"/>
            <p:cNvSpPr/>
            <p:nvPr/>
          </p:nvSpPr>
          <p:spPr>
            <a:xfrm>
              <a:off x="2174872" y="1653891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0"/>
                    <a:pt x="1" y="4"/>
                    <a:pt x="1" y="7"/>
                  </a:cubicBezTo>
                  <a:cubicBezTo>
                    <a:pt x="4" y="4"/>
                    <a:pt x="4" y="0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80" name="Google Shape;4480;p71"/>
            <p:cNvSpPr/>
            <p:nvPr/>
          </p:nvSpPr>
          <p:spPr>
            <a:xfrm>
              <a:off x="2141078" y="1625270"/>
              <a:ext cx="43597" cy="21317"/>
            </a:xfrm>
            <a:custGeom>
              <a:avLst/>
              <a:gdLst/>
              <a:ahLst/>
              <a:cxnLst/>
              <a:rect l="l" t="t" r="r" b="b"/>
              <a:pathLst>
                <a:path w="3211" h="1570" extrusionOk="0">
                  <a:moveTo>
                    <a:pt x="1369" y="1"/>
                  </a:moveTo>
                  <a:cubicBezTo>
                    <a:pt x="1366" y="4"/>
                    <a:pt x="1366" y="8"/>
                    <a:pt x="1359" y="11"/>
                  </a:cubicBezTo>
                  <a:cubicBezTo>
                    <a:pt x="1359" y="15"/>
                    <a:pt x="1355" y="18"/>
                    <a:pt x="1352" y="22"/>
                  </a:cubicBezTo>
                  <a:cubicBezTo>
                    <a:pt x="1348" y="25"/>
                    <a:pt x="1345" y="29"/>
                    <a:pt x="1338" y="29"/>
                  </a:cubicBezTo>
                  <a:cubicBezTo>
                    <a:pt x="1334" y="32"/>
                    <a:pt x="1331" y="36"/>
                    <a:pt x="1327" y="36"/>
                  </a:cubicBezTo>
                  <a:cubicBezTo>
                    <a:pt x="1324" y="39"/>
                    <a:pt x="1320" y="39"/>
                    <a:pt x="1313" y="39"/>
                  </a:cubicBezTo>
                  <a:cubicBezTo>
                    <a:pt x="1310" y="43"/>
                    <a:pt x="1306" y="43"/>
                    <a:pt x="1303" y="46"/>
                  </a:cubicBezTo>
                  <a:lnTo>
                    <a:pt x="1247" y="46"/>
                  </a:lnTo>
                  <a:lnTo>
                    <a:pt x="1229" y="43"/>
                  </a:lnTo>
                  <a:lnTo>
                    <a:pt x="1219" y="43"/>
                  </a:lnTo>
                  <a:lnTo>
                    <a:pt x="1198" y="36"/>
                  </a:lnTo>
                  <a:lnTo>
                    <a:pt x="1194" y="36"/>
                  </a:lnTo>
                  <a:lnTo>
                    <a:pt x="1170" y="32"/>
                  </a:lnTo>
                  <a:cubicBezTo>
                    <a:pt x="1149" y="24"/>
                    <a:pt x="1112" y="15"/>
                    <a:pt x="1090" y="15"/>
                  </a:cubicBezTo>
                  <a:cubicBezTo>
                    <a:pt x="1083" y="15"/>
                    <a:pt x="1078" y="16"/>
                    <a:pt x="1075" y="18"/>
                  </a:cubicBezTo>
                  <a:cubicBezTo>
                    <a:pt x="1030" y="64"/>
                    <a:pt x="960" y="85"/>
                    <a:pt x="876" y="109"/>
                  </a:cubicBezTo>
                  <a:cubicBezTo>
                    <a:pt x="792" y="137"/>
                    <a:pt x="687" y="169"/>
                    <a:pt x="624" y="228"/>
                  </a:cubicBezTo>
                  <a:cubicBezTo>
                    <a:pt x="484" y="354"/>
                    <a:pt x="207" y="417"/>
                    <a:pt x="42" y="456"/>
                  </a:cubicBezTo>
                  <a:lnTo>
                    <a:pt x="25" y="459"/>
                  </a:lnTo>
                  <a:cubicBezTo>
                    <a:pt x="14" y="463"/>
                    <a:pt x="7" y="466"/>
                    <a:pt x="0" y="470"/>
                  </a:cubicBezTo>
                  <a:cubicBezTo>
                    <a:pt x="14" y="512"/>
                    <a:pt x="35" y="554"/>
                    <a:pt x="63" y="589"/>
                  </a:cubicBezTo>
                  <a:cubicBezTo>
                    <a:pt x="77" y="613"/>
                    <a:pt x="91" y="634"/>
                    <a:pt x="102" y="655"/>
                  </a:cubicBezTo>
                  <a:cubicBezTo>
                    <a:pt x="130" y="715"/>
                    <a:pt x="151" y="778"/>
                    <a:pt x="161" y="844"/>
                  </a:cubicBezTo>
                  <a:cubicBezTo>
                    <a:pt x="182" y="943"/>
                    <a:pt x="210" y="1058"/>
                    <a:pt x="267" y="1097"/>
                  </a:cubicBezTo>
                  <a:cubicBezTo>
                    <a:pt x="288" y="1114"/>
                    <a:pt x="326" y="1135"/>
                    <a:pt x="368" y="1163"/>
                  </a:cubicBezTo>
                  <a:cubicBezTo>
                    <a:pt x="652" y="1356"/>
                    <a:pt x="816" y="1471"/>
                    <a:pt x="855" y="1541"/>
                  </a:cubicBezTo>
                  <a:cubicBezTo>
                    <a:pt x="858" y="1545"/>
                    <a:pt x="858" y="1552"/>
                    <a:pt x="862" y="1555"/>
                  </a:cubicBezTo>
                  <a:cubicBezTo>
                    <a:pt x="862" y="1559"/>
                    <a:pt x="862" y="1562"/>
                    <a:pt x="865" y="1562"/>
                  </a:cubicBezTo>
                  <a:lnTo>
                    <a:pt x="869" y="1559"/>
                  </a:lnTo>
                  <a:lnTo>
                    <a:pt x="876" y="1559"/>
                  </a:lnTo>
                  <a:lnTo>
                    <a:pt x="900" y="1562"/>
                  </a:lnTo>
                  <a:lnTo>
                    <a:pt x="907" y="1562"/>
                  </a:lnTo>
                  <a:lnTo>
                    <a:pt x="932" y="1566"/>
                  </a:lnTo>
                  <a:lnTo>
                    <a:pt x="939" y="1566"/>
                  </a:lnTo>
                  <a:lnTo>
                    <a:pt x="963" y="1569"/>
                  </a:lnTo>
                  <a:lnTo>
                    <a:pt x="1142" y="1569"/>
                  </a:lnTo>
                  <a:lnTo>
                    <a:pt x="1152" y="1566"/>
                  </a:lnTo>
                  <a:lnTo>
                    <a:pt x="1177" y="1566"/>
                  </a:lnTo>
                  <a:lnTo>
                    <a:pt x="1187" y="1562"/>
                  </a:lnTo>
                  <a:lnTo>
                    <a:pt x="1191" y="1562"/>
                  </a:lnTo>
                  <a:lnTo>
                    <a:pt x="1198" y="1559"/>
                  </a:lnTo>
                  <a:lnTo>
                    <a:pt x="1201" y="1559"/>
                  </a:lnTo>
                  <a:cubicBezTo>
                    <a:pt x="1205" y="1555"/>
                    <a:pt x="1208" y="1555"/>
                    <a:pt x="1212" y="1552"/>
                  </a:cubicBezTo>
                  <a:cubicBezTo>
                    <a:pt x="1247" y="1478"/>
                    <a:pt x="1275" y="1401"/>
                    <a:pt x="1292" y="1321"/>
                  </a:cubicBezTo>
                  <a:lnTo>
                    <a:pt x="1303" y="1268"/>
                  </a:lnTo>
                  <a:lnTo>
                    <a:pt x="1376" y="1268"/>
                  </a:lnTo>
                  <a:cubicBezTo>
                    <a:pt x="1390" y="1268"/>
                    <a:pt x="1411" y="1268"/>
                    <a:pt x="1436" y="1272"/>
                  </a:cubicBezTo>
                  <a:cubicBezTo>
                    <a:pt x="1460" y="1275"/>
                    <a:pt x="1495" y="1279"/>
                    <a:pt x="1534" y="1282"/>
                  </a:cubicBezTo>
                  <a:lnTo>
                    <a:pt x="1551" y="1286"/>
                  </a:lnTo>
                  <a:cubicBezTo>
                    <a:pt x="1607" y="1296"/>
                    <a:pt x="1660" y="1310"/>
                    <a:pt x="1712" y="1331"/>
                  </a:cubicBezTo>
                  <a:lnTo>
                    <a:pt x="1723" y="1335"/>
                  </a:lnTo>
                  <a:cubicBezTo>
                    <a:pt x="1737" y="1338"/>
                    <a:pt x="1747" y="1342"/>
                    <a:pt x="1758" y="1349"/>
                  </a:cubicBezTo>
                  <a:lnTo>
                    <a:pt x="1765" y="1352"/>
                  </a:lnTo>
                  <a:cubicBezTo>
                    <a:pt x="1793" y="1363"/>
                    <a:pt x="1817" y="1377"/>
                    <a:pt x="1842" y="1394"/>
                  </a:cubicBezTo>
                  <a:cubicBezTo>
                    <a:pt x="1849" y="1401"/>
                    <a:pt x="1856" y="1408"/>
                    <a:pt x="1863" y="1412"/>
                  </a:cubicBezTo>
                  <a:cubicBezTo>
                    <a:pt x="1870" y="1419"/>
                    <a:pt x="1873" y="1419"/>
                    <a:pt x="1877" y="1422"/>
                  </a:cubicBezTo>
                  <a:cubicBezTo>
                    <a:pt x="1887" y="1433"/>
                    <a:pt x="1898" y="1443"/>
                    <a:pt x="1908" y="1454"/>
                  </a:cubicBezTo>
                  <a:lnTo>
                    <a:pt x="1908" y="1457"/>
                  </a:lnTo>
                  <a:cubicBezTo>
                    <a:pt x="1957" y="1500"/>
                    <a:pt x="2017" y="1524"/>
                    <a:pt x="2079" y="1524"/>
                  </a:cubicBezTo>
                  <a:cubicBezTo>
                    <a:pt x="2093" y="1524"/>
                    <a:pt x="2108" y="1523"/>
                    <a:pt x="2122" y="1520"/>
                  </a:cubicBezTo>
                  <a:cubicBezTo>
                    <a:pt x="2167" y="1517"/>
                    <a:pt x="2213" y="1506"/>
                    <a:pt x="2255" y="1492"/>
                  </a:cubicBezTo>
                  <a:lnTo>
                    <a:pt x="2318" y="1468"/>
                  </a:lnTo>
                  <a:lnTo>
                    <a:pt x="2332" y="1506"/>
                  </a:lnTo>
                  <a:lnTo>
                    <a:pt x="2339" y="1499"/>
                  </a:lnTo>
                  <a:cubicBezTo>
                    <a:pt x="2343" y="1492"/>
                    <a:pt x="2350" y="1485"/>
                    <a:pt x="2357" y="1478"/>
                  </a:cubicBezTo>
                  <a:lnTo>
                    <a:pt x="2367" y="1468"/>
                  </a:lnTo>
                  <a:cubicBezTo>
                    <a:pt x="2374" y="1461"/>
                    <a:pt x="2381" y="1457"/>
                    <a:pt x="2385" y="1454"/>
                  </a:cubicBezTo>
                  <a:lnTo>
                    <a:pt x="2399" y="1447"/>
                  </a:lnTo>
                  <a:cubicBezTo>
                    <a:pt x="2406" y="1440"/>
                    <a:pt x="2413" y="1436"/>
                    <a:pt x="2420" y="1433"/>
                  </a:cubicBezTo>
                  <a:lnTo>
                    <a:pt x="2427" y="1429"/>
                  </a:lnTo>
                  <a:cubicBezTo>
                    <a:pt x="2437" y="1426"/>
                    <a:pt x="2448" y="1422"/>
                    <a:pt x="2458" y="1422"/>
                  </a:cubicBezTo>
                  <a:lnTo>
                    <a:pt x="2479" y="1419"/>
                  </a:lnTo>
                  <a:cubicBezTo>
                    <a:pt x="2626" y="1398"/>
                    <a:pt x="2808" y="1377"/>
                    <a:pt x="2938" y="1188"/>
                  </a:cubicBezTo>
                  <a:cubicBezTo>
                    <a:pt x="2948" y="1174"/>
                    <a:pt x="2959" y="1160"/>
                    <a:pt x="2969" y="1146"/>
                  </a:cubicBezTo>
                  <a:lnTo>
                    <a:pt x="2980" y="1132"/>
                  </a:lnTo>
                  <a:cubicBezTo>
                    <a:pt x="2990" y="1121"/>
                    <a:pt x="2997" y="1114"/>
                    <a:pt x="3008" y="1104"/>
                  </a:cubicBezTo>
                  <a:lnTo>
                    <a:pt x="3022" y="1090"/>
                  </a:lnTo>
                  <a:lnTo>
                    <a:pt x="3046" y="1065"/>
                  </a:lnTo>
                  <a:lnTo>
                    <a:pt x="3060" y="1055"/>
                  </a:lnTo>
                  <a:lnTo>
                    <a:pt x="3092" y="1027"/>
                  </a:lnTo>
                  <a:lnTo>
                    <a:pt x="3102" y="1020"/>
                  </a:lnTo>
                  <a:cubicBezTo>
                    <a:pt x="3116" y="1009"/>
                    <a:pt x="3130" y="999"/>
                    <a:pt x="3144" y="988"/>
                  </a:cubicBezTo>
                  <a:lnTo>
                    <a:pt x="3155" y="981"/>
                  </a:lnTo>
                  <a:lnTo>
                    <a:pt x="3186" y="960"/>
                  </a:lnTo>
                  <a:lnTo>
                    <a:pt x="3200" y="950"/>
                  </a:lnTo>
                  <a:lnTo>
                    <a:pt x="3211" y="943"/>
                  </a:lnTo>
                  <a:cubicBezTo>
                    <a:pt x="3197" y="918"/>
                    <a:pt x="3183" y="893"/>
                    <a:pt x="3172" y="872"/>
                  </a:cubicBezTo>
                  <a:cubicBezTo>
                    <a:pt x="3155" y="834"/>
                    <a:pt x="3130" y="799"/>
                    <a:pt x="3102" y="767"/>
                  </a:cubicBezTo>
                  <a:lnTo>
                    <a:pt x="3095" y="760"/>
                  </a:lnTo>
                  <a:lnTo>
                    <a:pt x="3092" y="757"/>
                  </a:lnTo>
                  <a:cubicBezTo>
                    <a:pt x="3043" y="739"/>
                    <a:pt x="2990" y="732"/>
                    <a:pt x="2938" y="732"/>
                  </a:cubicBezTo>
                  <a:cubicBezTo>
                    <a:pt x="2826" y="722"/>
                    <a:pt x="2721" y="711"/>
                    <a:pt x="2700" y="627"/>
                  </a:cubicBezTo>
                  <a:lnTo>
                    <a:pt x="2696" y="606"/>
                  </a:lnTo>
                  <a:cubicBezTo>
                    <a:pt x="2672" y="508"/>
                    <a:pt x="2654" y="477"/>
                    <a:pt x="2619" y="477"/>
                  </a:cubicBezTo>
                  <a:cubicBezTo>
                    <a:pt x="2588" y="477"/>
                    <a:pt x="2553" y="473"/>
                    <a:pt x="2518" y="466"/>
                  </a:cubicBezTo>
                  <a:cubicBezTo>
                    <a:pt x="2483" y="462"/>
                    <a:pt x="2457" y="459"/>
                    <a:pt x="2438" y="459"/>
                  </a:cubicBezTo>
                  <a:cubicBezTo>
                    <a:pt x="2400" y="459"/>
                    <a:pt x="2386" y="469"/>
                    <a:pt x="2374" y="494"/>
                  </a:cubicBezTo>
                  <a:cubicBezTo>
                    <a:pt x="2352" y="547"/>
                    <a:pt x="2304" y="580"/>
                    <a:pt x="2249" y="580"/>
                  </a:cubicBezTo>
                  <a:cubicBezTo>
                    <a:pt x="2242" y="580"/>
                    <a:pt x="2234" y="580"/>
                    <a:pt x="2227" y="578"/>
                  </a:cubicBezTo>
                  <a:cubicBezTo>
                    <a:pt x="2118" y="568"/>
                    <a:pt x="1978" y="449"/>
                    <a:pt x="1961" y="354"/>
                  </a:cubicBezTo>
                  <a:cubicBezTo>
                    <a:pt x="1950" y="305"/>
                    <a:pt x="1905" y="242"/>
                    <a:pt x="1642" y="148"/>
                  </a:cubicBezTo>
                  <a:cubicBezTo>
                    <a:pt x="1625" y="144"/>
                    <a:pt x="1604" y="134"/>
                    <a:pt x="1586" y="127"/>
                  </a:cubicBezTo>
                  <a:lnTo>
                    <a:pt x="1576" y="123"/>
                  </a:lnTo>
                  <a:cubicBezTo>
                    <a:pt x="1558" y="113"/>
                    <a:pt x="1537" y="106"/>
                    <a:pt x="1520" y="95"/>
                  </a:cubicBezTo>
                  <a:lnTo>
                    <a:pt x="1506" y="88"/>
                  </a:lnTo>
                  <a:cubicBezTo>
                    <a:pt x="1488" y="78"/>
                    <a:pt x="1467" y="64"/>
                    <a:pt x="1446" y="53"/>
                  </a:cubicBezTo>
                  <a:lnTo>
                    <a:pt x="1443" y="50"/>
                  </a:lnTo>
                  <a:cubicBezTo>
                    <a:pt x="1422" y="36"/>
                    <a:pt x="1401" y="22"/>
                    <a:pt x="1380" y="4"/>
                  </a:cubicBezTo>
                  <a:lnTo>
                    <a:pt x="136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81" name="Google Shape;4481;p71"/>
            <p:cNvSpPr/>
            <p:nvPr/>
          </p:nvSpPr>
          <p:spPr>
            <a:xfrm>
              <a:off x="2183195" y="1635589"/>
              <a:ext cx="1534" cy="2390"/>
            </a:xfrm>
            <a:custGeom>
              <a:avLst/>
              <a:gdLst/>
              <a:ahLst/>
              <a:cxnLst/>
              <a:rect l="l" t="t" r="r" b="b"/>
              <a:pathLst>
                <a:path w="113" h="176" extrusionOk="0">
                  <a:moveTo>
                    <a:pt x="112" y="176"/>
                  </a:moveTo>
                  <a:lnTo>
                    <a:pt x="112" y="176"/>
                  </a:lnTo>
                  <a:cubicBezTo>
                    <a:pt x="95" y="151"/>
                    <a:pt x="84" y="126"/>
                    <a:pt x="70" y="105"/>
                  </a:cubicBezTo>
                  <a:cubicBezTo>
                    <a:pt x="53" y="67"/>
                    <a:pt x="28" y="32"/>
                    <a:pt x="0" y="0"/>
                  </a:cubicBezTo>
                  <a:cubicBezTo>
                    <a:pt x="28" y="32"/>
                    <a:pt x="53" y="67"/>
                    <a:pt x="70" y="105"/>
                  </a:cubicBezTo>
                  <a:cubicBezTo>
                    <a:pt x="84" y="126"/>
                    <a:pt x="95" y="151"/>
                    <a:pt x="112" y="17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82" name="Google Shape;4482;p71"/>
            <p:cNvSpPr/>
            <p:nvPr/>
          </p:nvSpPr>
          <p:spPr>
            <a:xfrm>
              <a:off x="2161756" y="1626465"/>
              <a:ext cx="774" cy="394"/>
            </a:xfrm>
            <a:custGeom>
              <a:avLst/>
              <a:gdLst/>
              <a:ahLst/>
              <a:cxnLst/>
              <a:rect l="l" t="t" r="r" b="b"/>
              <a:pathLst>
                <a:path w="57" h="29" extrusionOk="0">
                  <a:moveTo>
                    <a:pt x="0" y="0"/>
                  </a:moveTo>
                  <a:cubicBezTo>
                    <a:pt x="18" y="11"/>
                    <a:pt x="35" y="18"/>
                    <a:pt x="56" y="28"/>
                  </a:cubicBezTo>
                  <a:cubicBezTo>
                    <a:pt x="35" y="18"/>
                    <a:pt x="18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83" name="Google Shape;4483;p71"/>
            <p:cNvSpPr/>
            <p:nvPr/>
          </p:nvSpPr>
          <p:spPr>
            <a:xfrm>
              <a:off x="2162612" y="1626885"/>
              <a:ext cx="720" cy="299"/>
            </a:xfrm>
            <a:custGeom>
              <a:avLst/>
              <a:gdLst/>
              <a:ahLst/>
              <a:cxnLst/>
              <a:rect l="l" t="t" r="r" b="b"/>
              <a:pathLst>
                <a:path w="53" h="22" extrusionOk="0">
                  <a:moveTo>
                    <a:pt x="0" y="1"/>
                  </a:moveTo>
                  <a:lnTo>
                    <a:pt x="0" y="1"/>
                  </a:lnTo>
                  <a:cubicBezTo>
                    <a:pt x="18" y="11"/>
                    <a:pt x="39" y="18"/>
                    <a:pt x="53" y="22"/>
                  </a:cubicBezTo>
                  <a:cubicBezTo>
                    <a:pt x="39" y="18"/>
                    <a:pt x="18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84" name="Google Shape;4484;p71"/>
            <p:cNvSpPr/>
            <p:nvPr/>
          </p:nvSpPr>
          <p:spPr>
            <a:xfrm>
              <a:off x="2183046" y="1635439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1" y="1"/>
                  </a:ln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85" name="Google Shape;4485;p71"/>
            <p:cNvSpPr/>
            <p:nvPr/>
          </p:nvSpPr>
          <p:spPr>
            <a:xfrm>
              <a:off x="2160711" y="1625894"/>
              <a:ext cx="815" cy="489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0" y="0"/>
                  </a:moveTo>
                  <a:cubicBezTo>
                    <a:pt x="21" y="11"/>
                    <a:pt x="42" y="25"/>
                    <a:pt x="60" y="35"/>
                  </a:cubicBezTo>
                  <a:cubicBezTo>
                    <a:pt x="42" y="25"/>
                    <a:pt x="2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86" name="Google Shape;4486;p71"/>
            <p:cNvSpPr/>
            <p:nvPr/>
          </p:nvSpPr>
          <p:spPr>
            <a:xfrm>
              <a:off x="2159801" y="1625270"/>
              <a:ext cx="869" cy="584"/>
            </a:xfrm>
            <a:custGeom>
              <a:avLst/>
              <a:gdLst/>
              <a:ahLst/>
              <a:cxnLst/>
              <a:rect l="l" t="t" r="r" b="b"/>
              <a:pathLst>
                <a:path w="64" h="43" extrusionOk="0">
                  <a:moveTo>
                    <a:pt x="1" y="1"/>
                  </a:moveTo>
                  <a:cubicBezTo>
                    <a:pt x="22" y="15"/>
                    <a:pt x="43" y="29"/>
                    <a:pt x="64" y="43"/>
                  </a:cubicBezTo>
                  <a:cubicBezTo>
                    <a:pt x="43" y="29"/>
                    <a:pt x="22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87" name="Google Shape;4487;p71"/>
            <p:cNvSpPr/>
            <p:nvPr/>
          </p:nvSpPr>
          <p:spPr>
            <a:xfrm>
              <a:off x="2166359" y="1644333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" y="1"/>
                  </a:moveTo>
                  <a:cubicBezTo>
                    <a:pt x="8" y="4"/>
                    <a:pt x="11" y="8"/>
                    <a:pt x="15" y="11"/>
                  </a:cubicBezTo>
                  <a:cubicBezTo>
                    <a:pt x="11" y="8"/>
                    <a:pt x="8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88" name="Google Shape;4488;p71"/>
            <p:cNvSpPr/>
            <p:nvPr/>
          </p:nvSpPr>
          <p:spPr>
            <a:xfrm>
              <a:off x="2156855" y="1646478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89" name="Google Shape;4489;p71"/>
            <p:cNvSpPr/>
            <p:nvPr/>
          </p:nvSpPr>
          <p:spPr>
            <a:xfrm>
              <a:off x="2157045" y="164642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90" name="Google Shape;4490;p71"/>
            <p:cNvSpPr/>
            <p:nvPr/>
          </p:nvSpPr>
          <p:spPr>
            <a:xfrm>
              <a:off x="2156570" y="1646518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4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91" name="Google Shape;4491;p71"/>
            <p:cNvSpPr/>
            <p:nvPr/>
          </p:nvSpPr>
          <p:spPr>
            <a:xfrm>
              <a:off x="2157384" y="1646233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8"/>
                  </a:moveTo>
                  <a:cubicBezTo>
                    <a:pt x="4" y="4"/>
                    <a:pt x="7" y="4"/>
                    <a:pt x="11" y="1"/>
                  </a:cubicBezTo>
                  <a:cubicBezTo>
                    <a:pt x="7" y="4"/>
                    <a:pt x="4" y="4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92" name="Google Shape;4492;p71"/>
            <p:cNvSpPr/>
            <p:nvPr/>
          </p:nvSpPr>
          <p:spPr>
            <a:xfrm>
              <a:off x="2165028" y="1643531"/>
              <a:ext cx="1059" cy="584"/>
            </a:xfrm>
            <a:custGeom>
              <a:avLst/>
              <a:gdLst/>
              <a:ahLst/>
              <a:cxnLst/>
              <a:rect l="l" t="t" r="r" b="b"/>
              <a:pathLst>
                <a:path w="78" h="43" extrusionOk="0">
                  <a:moveTo>
                    <a:pt x="1" y="0"/>
                  </a:moveTo>
                  <a:cubicBezTo>
                    <a:pt x="29" y="11"/>
                    <a:pt x="53" y="25"/>
                    <a:pt x="78" y="42"/>
                  </a:cubicBezTo>
                  <a:cubicBezTo>
                    <a:pt x="53" y="25"/>
                    <a:pt x="29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93" name="Google Shape;4493;p71"/>
            <p:cNvSpPr/>
            <p:nvPr/>
          </p:nvSpPr>
          <p:spPr>
            <a:xfrm>
              <a:off x="2157235" y="164638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94" name="Google Shape;4494;p71"/>
            <p:cNvSpPr/>
            <p:nvPr/>
          </p:nvSpPr>
          <p:spPr>
            <a:xfrm>
              <a:off x="2160561" y="1642432"/>
              <a:ext cx="1303" cy="204"/>
            </a:xfrm>
            <a:custGeom>
              <a:avLst/>
              <a:gdLst/>
              <a:ahLst/>
              <a:cxnLst/>
              <a:rect l="l" t="t" r="r" b="b"/>
              <a:pathLst>
                <a:path w="96" h="15" extrusionOk="0">
                  <a:moveTo>
                    <a:pt x="1" y="1"/>
                  </a:moveTo>
                  <a:cubicBezTo>
                    <a:pt x="25" y="4"/>
                    <a:pt x="60" y="8"/>
                    <a:pt x="95" y="15"/>
                  </a:cubicBezTo>
                  <a:cubicBezTo>
                    <a:pt x="60" y="8"/>
                    <a:pt x="29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95" name="Google Shape;4495;p71"/>
            <p:cNvSpPr/>
            <p:nvPr/>
          </p:nvSpPr>
          <p:spPr>
            <a:xfrm>
              <a:off x="2164458" y="1643287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1" y="1"/>
                  </a:moveTo>
                  <a:cubicBezTo>
                    <a:pt x="15" y="4"/>
                    <a:pt x="25" y="8"/>
                    <a:pt x="36" y="15"/>
                  </a:cubicBezTo>
                  <a:cubicBezTo>
                    <a:pt x="25" y="8"/>
                    <a:pt x="15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96" name="Google Shape;4496;p71"/>
            <p:cNvSpPr/>
            <p:nvPr/>
          </p:nvSpPr>
          <p:spPr>
            <a:xfrm>
              <a:off x="2162136" y="1642676"/>
              <a:ext cx="2200" cy="584"/>
            </a:xfrm>
            <a:custGeom>
              <a:avLst/>
              <a:gdLst/>
              <a:ahLst/>
              <a:cxnLst/>
              <a:rect l="l" t="t" r="r" b="b"/>
              <a:pathLst>
                <a:path w="162" h="43" extrusionOk="0">
                  <a:moveTo>
                    <a:pt x="0" y="0"/>
                  </a:moveTo>
                  <a:cubicBezTo>
                    <a:pt x="56" y="7"/>
                    <a:pt x="109" y="21"/>
                    <a:pt x="161" y="42"/>
                  </a:cubicBezTo>
                  <a:cubicBezTo>
                    <a:pt x="109" y="21"/>
                    <a:pt x="56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97" name="Google Shape;4497;p71"/>
            <p:cNvSpPr/>
            <p:nvPr/>
          </p:nvSpPr>
          <p:spPr>
            <a:xfrm>
              <a:off x="2156244" y="1646614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98" name="Google Shape;4498;p71"/>
            <p:cNvSpPr/>
            <p:nvPr/>
          </p:nvSpPr>
          <p:spPr>
            <a:xfrm>
              <a:off x="2154628" y="1646614"/>
              <a:ext cx="1195" cy="54"/>
            </a:xfrm>
            <a:custGeom>
              <a:avLst/>
              <a:gdLst/>
              <a:ahLst/>
              <a:cxnLst/>
              <a:rect l="l" t="t" r="r" b="b"/>
              <a:pathLst>
                <a:path w="88" h="4" extrusionOk="0">
                  <a:moveTo>
                    <a:pt x="0" y="1"/>
                  </a:moveTo>
                  <a:cubicBezTo>
                    <a:pt x="16" y="2"/>
                    <a:pt x="32" y="3"/>
                    <a:pt x="47" y="3"/>
                  </a:cubicBezTo>
                  <a:cubicBezTo>
                    <a:pt x="61" y="3"/>
                    <a:pt x="75" y="2"/>
                    <a:pt x="8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99" name="Google Shape;4499;p71"/>
            <p:cNvSpPr/>
            <p:nvPr/>
          </p:nvSpPr>
          <p:spPr>
            <a:xfrm>
              <a:off x="2166984" y="1644903"/>
              <a:ext cx="2906" cy="1113"/>
            </a:xfrm>
            <a:custGeom>
              <a:avLst/>
              <a:gdLst/>
              <a:ahLst/>
              <a:cxnLst/>
              <a:rect l="l" t="t" r="r" b="b"/>
              <a:pathLst>
                <a:path w="214" h="82" extrusionOk="0">
                  <a:moveTo>
                    <a:pt x="214" y="67"/>
                  </a:moveTo>
                  <a:cubicBezTo>
                    <a:pt x="137" y="81"/>
                    <a:pt x="60" y="57"/>
                    <a:pt x="4" y="1"/>
                  </a:cubicBezTo>
                  <a:lnTo>
                    <a:pt x="0" y="1"/>
                  </a:lnTo>
                  <a:lnTo>
                    <a:pt x="4" y="1"/>
                  </a:lnTo>
                  <a:cubicBezTo>
                    <a:pt x="60" y="57"/>
                    <a:pt x="137" y="81"/>
                    <a:pt x="214" y="6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00" name="Google Shape;4500;p71"/>
            <p:cNvSpPr/>
            <p:nvPr/>
          </p:nvSpPr>
          <p:spPr>
            <a:xfrm>
              <a:off x="2154248" y="1646614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1"/>
                  </a:moveTo>
                  <a:lnTo>
                    <a:pt x="2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01" name="Google Shape;4501;p71"/>
            <p:cNvSpPr/>
            <p:nvPr/>
          </p:nvSpPr>
          <p:spPr>
            <a:xfrm>
              <a:off x="2153813" y="1646573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1" y="0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02" name="Google Shape;4502;p71"/>
            <p:cNvSpPr/>
            <p:nvPr/>
          </p:nvSpPr>
          <p:spPr>
            <a:xfrm>
              <a:off x="2153433" y="1646518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03" name="Google Shape;4503;p71"/>
            <p:cNvSpPr/>
            <p:nvPr/>
          </p:nvSpPr>
          <p:spPr>
            <a:xfrm>
              <a:off x="2171641" y="1645052"/>
              <a:ext cx="1100" cy="530"/>
            </a:xfrm>
            <a:custGeom>
              <a:avLst/>
              <a:gdLst/>
              <a:ahLst/>
              <a:cxnLst/>
              <a:rect l="l" t="t" r="r" b="b"/>
              <a:pathLst>
                <a:path w="81" h="39" extrusionOk="0">
                  <a:moveTo>
                    <a:pt x="81" y="39"/>
                  </a:moveTo>
                  <a:lnTo>
                    <a:pt x="81" y="39"/>
                  </a:lnTo>
                  <a:lnTo>
                    <a:pt x="67" y="0"/>
                  </a:lnTo>
                  <a:lnTo>
                    <a:pt x="0" y="25"/>
                  </a:lnTo>
                  <a:lnTo>
                    <a:pt x="6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04" name="Google Shape;4504;p71"/>
            <p:cNvSpPr/>
            <p:nvPr/>
          </p:nvSpPr>
          <p:spPr>
            <a:xfrm>
              <a:off x="2152958" y="1646478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1" y="0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05" name="Google Shape;4505;p71"/>
            <p:cNvSpPr/>
            <p:nvPr/>
          </p:nvSpPr>
          <p:spPr>
            <a:xfrm>
              <a:off x="2155864" y="1646614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06" name="Google Shape;4506;p71"/>
            <p:cNvSpPr/>
            <p:nvPr/>
          </p:nvSpPr>
          <p:spPr>
            <a:xfrm>
              <a:off x="2152768" y="164642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1" y="1"/>
                  </a:ln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07" name="Google Shape;4507;p71"/>
            <p:cNvSpPr/>
            <p:nvPr/>
          </p:nvSpPr>
          <p:spPr>
            <a:xfrm>
              <a:off x="2173637" y="1639417"/>
              <a:ext cx="38709" cy="14569"/>
            </a:xfrm>
            <a:custGeom>
              <a:avLst/>
              <a:gdLst/>
              <a:ahLst/>
              <a:cxnLst/>
              <a:rect l="l" t="t" r="r" b="b"/>
              <a:pathLst>
                <a:path w="2851" h="1073" extrusionOk="0">
                  <a:moveTo>
                    <a:pt x="1262" y="0"/>
                  </a:moveTo>
                  <a:cubicBezTo>
                    <a:pt x="1246" y="0"/>
                    <a:pt x="1220" y="12"/>
                    <a:pt x="1194" y="27"/>
                  </a:cubicBezTo>
                  <a:cubicBezTo>
                    <a:pt x="1154" y="44"/>
                    <a:pt x="1104" y="68"/>
                    <a:pt x="1047" y="68"/>
                  </a:cubicBezTo>
                  <a:cubicBezTo>
                    <a:pt x="1015" y="68"/>
                    <a:pt x="981" y="61"/>
                    <a:pt x="946" y="41"/>
                  </a:cubicBezTo>
                  <a:cubicBezTo>
                    <a:pt x="935" y="34"/>
                    <a:pt x="928" y="27"/>
                    <a:pt x="918" y="23"/>
                  </a:cubicBezTo>
                  <a:cubicBezTo>
                    <a:pt x="911" y="16"/>
                    <a:pt x="900" y="9"/>
                    <a:pt x="893" y="2"/>
                  </a:cubicBezTo>
                  <a:lnTo>
                    <a:pt x="876" y="9"/>
                  </a:lnTo>
                  <a:lnTo>
                    <a:pt x="865" y="16"/>
                  </a:lnTo>
                  <a:lnTo>
                    <a:pt x="830" y="41"/>
                  </a:lnTo>
                  <a:lnTo>
                    <a:pt x="816" y="48"/>
                  </a:lnTo>
                  <a:lnTo>
                    <a:pt x="792" y="69"/>
                  </a:lnTo>
                  <a:lnTo>
                    <a:pt x="778" y="79"/>
                  </a:lnTo>
                  <a:lnTo>
                    <a:pt x="753" y="97"/>
                  </a:lnTo>
                  <a:lnTo>
                    <a:pt x="743" y="111"/>
                  </a:lnTo>
                  <a:lnTo>
                    <a:pt x="718" y="128"/>
                  </a:lnTo>
                  <a:lnTo>
                    <a:pt x="708" y="142"/>
                  </a:lnTo>
                  <a:cubicBezTo>
                    <a:pt x="701" y="149"/>
                    <a:pt x="694" y="156"/>
                    <a:pt x="687" y="163"/>
                  </a:cubicBezTo>
                  <a:lnTo>
                    <a:pt x="676" y="177"/>
                  </a:lnTo>
                  <a:cubicBezTo>
                    <a:pt x="666" y="188"/>
                    <a:pt x="655" y="202"/>
                    <a:pt x="648" y="212"/>
                  </a:cubicBezTo>
                  <a:cubicBezTo>
                    <a:pt x="484" y="443"/>
                    <a:pt x="253" y="475"/>
                    <a:pt x="99" y="499"/>
                  </a:cubicBezTo>
                  <a:lnTo>
                    <a:pt x="78" y="499"/>
                  </a:lnTo>
                  <a:lnTo>
                    <a:pt x="74" y="503"/>
                  </a:lnTo>
                  <a:lnTo>
                    <a:pt x="67" y="506"/>
                  </a:lnTo>
                  <a:lnTo>
                    <a:pt x="57" y="517"/>
                  </a:lnTo>
                  <a:cubicBezTo>
                    <a:pt x="53" y="520"/>
                    <a:pt x="50" y="524"/>
                    <a:pt x="46" y="527"/>
                  </a:cubicBezTo>
                  <a:cubicBezTo>
                    <a:pt x="43" y="534"/>
                    <a:pt x="36" y="538"/>
                    <a:pt x="32" y="545"/>
                  </a:cubicBezTo>
                  <a:lnTo>
                    <a:pt x="32" y="548"/>
                  </a:lnTo>
                  <a:cubicBezTo>
                    <a:pt x="29" y="555"/>
                    <a:pt x="22" y="562"/>
                    <a:pt x="18" y="573"/>
                  </a:cubicBezTo>
                  <a:cubicBezTo>
                    <a:pt x="11" y="583"/>
                    <a:pt x="4" y="594"/>
                    <a:pt x="1" y="604"/>
                  </a:cubicBezTo>
                  <a:cubicBezTo>
                    <a:pt x="39" y="713"/>
                    <a:pt x="92" y="814"/>
                    <a:pt x="158" y="912"/>
                  </a:cubicBezTo>
                  <a:cubicBezTo>
                    <a:pt x="169" y="930"/>
                    <a:pt x="186" y="951"/>
                    <a:pt x="200" y="968"/>
                  </a:cubicBezTo>
                  <a:cubicBezTo>
                    <a:pt x="207" y="975"/>
                    <a:pt x="214" y="982"/>
                    <a:pt x="221" y="986"/>
                  </a:cubicBezTo>
                  <a:cubicBezTo>
                    <a:pt x="267" y="1028"/>
                    <a:pt x="375" y="1059"/>
                    <a:pt x="498" y="1070"/>
                  </a:cubicBezTo>
                  <a:cubicBezTo>
                    <a:pt x="526" y="1072"/>
                    <a:pt x="555" y="1072"/>
                    <a:pt x="583" y="1072"/>
                  </a:cubicBezTo>
                  <a:cubicBezTo>
                    <a:pt x="612" y="1072"/>
                    <a:pt x="641" y="1072"/>
                    <a:pt x="669" y="1070"/>
                  </a:cubicBezTo>
                  <a:cubicBezTo>
                    <a:pt x="785" y="1059"/>
                    <a:pt x="837" y="1038"/>
                    <a:pt x="851" y="1024"/>
                  </a:cubicBezTo>
                  <a:cubicBezTo>
                    <a:pt x="869" y="811"/>
                    <a:pt x="1488" y="790"/>
                    <a:pt x="1495" y="790"/>
                  </a:cubicBezTo>
                  <a:cubicBezTo>
                    <a:pt x="1537" y="786"/>
                    <a:pt x="1677" y="674"/>
                    <a:pt x="1754" y="615"/>
                  </a:cubicBezTo>
                  <a:cubicBezTo>
                    <a:pt x="1888" y="508"/>
                    <a:pt x="1949" y="464"/>
                    <a:pt x="1996" y="464"/>
                  </a:cubicBezTo>
                  <a:cubicBezTo>
                    <a:pt x="2005" y="464"/>
                    <a:pt x="2013" y="465"/>
                    <a:pt x="2021" y="468"/>
                  </a:cubicBezTo>
                  <a:cubicBezTo>
                    <a:pt x="2031" y="471"/>
                    <a:pt x="2066" y="478"/>
                    <a:pt x="2094" y="485"/>
                  </a:cubicBezTo>
                  <a:cubicBezTo>
                    <a:pt x="2283" y="527"/>
                    <a:pt x="2476" y="573"/>
                    <a:pt x="2553" y="646"/>
                  </a:cubicBezTo>
                  <a:lnTo>
                    <a:pt x="2556" y="650"/>
                  </a:lnTo>
                  <a:lnTo>
                    <a:pt x="2563" y="657"/>
                  </a:lnTo>
                  <a:lnTo>
                    <a:pt x="2574" y="660"/>
                  </a:lnTo>
                  <a:lnTo>
                    <a:pt x="2577" y="660"/>
                  </a:lnTo>
                  <a:lnTo>
                    <a:pt x="2591" y="667"/>
                  </a:lnTo>
                  <a:lnTo>
                    <a:pt x="2609" y="674"/>
                  </a:lnTo>
                  <a:lnTo>
                    <a:pt x="2616" y="678"/>
                  </a:lnTo>
                  <a:lnTo>
                    <a:pt x="2637" y="685"/>
                  </a:lnTo>
                  <a:lnTo>
                    <a:pt x="2644" y="688"/>
                  </a:lnTo>
                  <a:lnTo>
                    <a:pt x="2675" y="699"/>
                  </a:lnTo>
                  <a:lnTo>
                    <a:pt x="2679" y="699"/>
                  </a:lnTo>
                  <a:lnTo>
                    <a:pt x="2679" y="695"/>
                  </a:lnTo>
                  <a:cubicBezTo>
                    <a:pt x="2675" y="685"/>
                    <a:pt x="2672" y="674"/>
                    <a:pt x="2668" y="664"/>
                  </a:cubicBezTo>
                  <a:lnTo>
                    <a:pt x="2668" y="653"/>
                  </a:lnTo>
                  <a:cubicBezTo>
                    <a:pt x="2665" y="643"/>
                    <a:pt x="2665" y="632"/>
                    <a:pt x="2665" y="618"/>
                  </a:cubicBezTo>
                  <a:cubicBezTo>
                    <a:pt x="2665" y="611"/>
                    <a:pt x="2665" y="604"/>
                    <a:pt x="2665" y="597"/>
                  </a:cubicBezTo>
                  <a:lnTo>
                    <a:pt x="2665" y="590"/>
                  </a:lnTo>
                  <a:cubicBezTo>
                    <a:pt x="2665" y="587"/>
                    <a:pt x="2668" y="580"/>
                    <a:pt x="2668" y="573"/>
                  </a:cubicBezTo>
                  <a:lnTo>
                    <a:pt x="2668" y="562"/>
                  </a:lnTo>
                  <a:cubicBezTo>
                    <a:pt x="2672" y="555"/>
                    <a:pt x="2675" y="548"/>
                    <a:pt x="2679" y="538"/>
                  </a:cubicBezTo>
                  <a:cubicBezTo>
                    <a:pt x="2682" y="531"/>
                    <a:pt x="2686" y="520"/>
                    <a:pt x="2689" y="510"/>
                  </a:cubicBezTo>
                  <a:lnTo>
                    <a:pt x="2693" y="503"/>
                  </a:lnTo>
                  <a:lnTo>
                    <a:pt x="2703" y="478"/>
                  </a:lnTo>
                  <a:lnTo>
                    <a:pt x="2707" y="471"/>
                  </a:lnTo>
                  <a:lnTo>
                    <a:pt x="2724" y="443"/>
                  </a:lnTo>
                  <a:lnTo>
                    <a:pt x="2724" y="440"/>
                  </a:lnTo>
                  <a:lnTo>
                    <a:pt x="2742" y="412"/>
                  </a:lnTo>
                  <a:lnTo>
                    <a:pt x="2745" y="401"/>
                  </a:lnTo>
                  <a:lnTo>
                    <a:pt x="2759" y="380"/>
                  </a:lnTo>
                  <a:lnTo>
                    <a:pt x="2766" y="370"/>
                  </a:lnTo>
                  <a:lnTo>
                    <a:pt x="2784" y="345"/>
                  </a:lnTo>
                  <a:lnTo>
                    <a:pt x="2784" y="342"/>
                  </a:lnTo>
                  <a:lnTo>
                    <a:pt x="2805" y="314"/>
                  </a:lnTo>
                  <a:lnTo>
                    <a:pt x="2808" y="303"/>
                  </a:lnTo>
                  <a:lnTo>
                    <a:pt x="2826" y="286"/>
                  </a:lnTo>
                  <a:lnTo>
                    <a:pt x="2829" y="275"/>
                  </a:lnTo>
                  <a:lnTo>
                    <a:pt x="2847" y="258"/>
                  </a:lnTo>
                  <a:lnTo>
                    <a:pt x="2850" y="251"/>
                  </a:lnTo>
                  <a:lnTo>
                    <a:pt x="2833" y="247"/>
                  </a:lnTo>
                  <a:lnTo>
                    <a:pt x="2826" y="247"/>
                  </a:lnTo>
                  <a:lnTo>
                    <a:pt x="2798" y="244"/>
                  </a:lnTo>
                  <a:lnTo>
                    <a:pt x="2791" y="244"/>
                  </a:lnTo>
                  <a:lnTo>
                    <a:pt x="2735" y="230"/>
                  </a:lnTo>
                  <a:lnTo>
                    <a:pt x="2728" y="230"/>
                  </a:lnTo>
                  <a:lnTo>
                    <a:pt x="2714" y="226"/>
                  </a:lnTo>
                  <a:lnTo>
                    <a:pt x="2707" y="226"/>
                  </a:lnTo>
                  <a:lnTo>
                    <a:pt x="2693" y="223"/>
                  </a:lnTo>
                  <a:lnTo>
                    <a:pt x="2686" y="219"/>
                  </a:lnTo>
                  <a:lnTo>
                    <a:pt x="2675" y="216"/>
                  </a:lnTo>
                  <a:lnTo>
                    <a:pt x="2672" y="216"/>
                  </a:lnTo>
                  <a:lnTo>
                    <a:pt x="2661" y="212"/>
                  </a:lnTo>
                  <a:lnTo>
                    <a:pt x="2658" y="212"/>
                  </a:lnTo>
                  <a:lnTo>
                    <a:pt x="2647" y="205"/>
                  </a:lnTo>
                  <a:lnTo>
                    <a:pt x="2640" y="205"/>
                  </a:lnTo>
                  <a:lnTo>
                    <a:pt x="2637" y="202"/>
                  </a:lnTo>
                  <a:lnTo>
                    <a:pt x="2623" y="202"/>
                  </a:lnTo>
                  <a:lnTo>
                    <a:pt x="2619" y="198"/>
                  </a:lnTo>
                  <a:lnTo>
                    <a:pt x="2616" y="198"/>
                  </a:lnTo>
                  <a:lnTo>
                    <a:pt x="2612" y="195"/>
                  </a:lnTo>
                  <a:lnTo>
                    <a:pt x="2609" y="191"/>
                  </a:lnTo>
                  <a:cubicBezTo>
                    <a:pt x="2577" y="160"/>
                    <a:pt x="2407" y="101"/>
                    <a:pt x="2249" y="101"/>
                  </a:cubicBezTo>
                  <a:cubicBezTo>
                    <a:pt x="2230" y="101"/>
                    <a:pt x="2211" y="102"/>
                    <a:pt x="2192" y="104"/>
                  </a:cubicBezTo>
                  <a:lnTo>
                    <a:pt x="2182" y="104"/>
                  </a:lnTo>
                  <a:cubicBezTo>
                    <a:pt x="2172" y="104"/>
                    <a:pt x="2163" y="104"/>
                    <a:pt x="2154" y="104"/>
                  </a:cubicBezTo>
                  <a:cubicBezTo>
                    <a:pt x="2089" y="104"/>
                    <a:pt x="2022" y="93"/>
                    <a:pt x="1961" y="72"/>
                  </a:cubicBezTo>
                  <a:cubicBezTo>
                    <a:pt x="1921" y="61"/>
                    <a:pt x="1887" y="51"/>
                    <a:pt x="1854" y="51"/>
                  </a:cubicBezTo>
                  <a:cubicBezTo>
                    <a:pt x="1835" y="51"/>
                    <a:pt x="1816" y="54"/>
                    <a:pt x="1796" y="62"/>
                  </a:cubicBezTo>
                  <a:cubicBezTo>
                    <a:pt x="1746" y="81"/>
                    <a:pt x="1686" y="89"/>
                    <a:pt x="1626" y="89"/>
                  </a:cubicBezTo>
                  <a:cubicBezTo>
                    <a:pt x="1489" y="89"/>
                    <a:pt x="1344" y="48"/>
                    <a:pt x="1271" y="2"/>
                  </a:cubicBezTo>
                  <a:cubicBezTo>
                    <a:pt x="1269" y="1"/>
                    <a:pt x="1266" y="0"/>
                    <a:pt x="12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08" name="Google Shape;4508;p71"/>
            <p:cNvSpPr/>
            <p:nvPr/>
          </p:nvSpPr>
          <p:spPr>
            <a:xfrm>
              <a:off x="2211667" y="164286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09" name="Google Shape;4509;p71"/>
            <p:cNvSpPr/>
            <p:nvPr/>
          </p:nvSpPr>
          <p:spPr>
            <a:xfrm>
              <a:off x="2209332" y="1642147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10" name="Google Shape;4510;p71"/>
            <p:cNvSpPr/>
            <p:nvPr/>
          </p:nvSpPr>
          <p:spPr>
            <a:xfrm>
              <a:off x="2200343" y="1640341"/>
              <a:ext cx="3014" cy="489"/>
            </a:xfrm>
            <a:custGeom>
              <a:avLst/>
              <a:gdLst/>
              <a:ahLst/>
              <a:cxnLst/>
              <a:rect l="l" t="t" r="r" b="b"/>
              <a:pathLst>
                <a:path w="222" h="36" extrusionOk="0">
                  <a:moveTo>
                    <a:pt x="222" y="32"/>
                  </a:moveTo>
                  <a:cubicBezTo>
                    <a:pt x="145" y="36"/>
                    <a:pt x="71" y="25"/>
                    <a:pt x="1" y="1"/>
                  </a:cubicBezTo>
                  <a:cubicBezTo>
                    <a:pt x="71" y="25"/>
                    <a:pt x="145" y="36"/>
                    <a:pt x="222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11" name="Google Shape;4511;p71"/>
            <p:cNvSpPr/>
            <p:nvPr/>
          </p:nvSpPr>
          <p:spPr>
            <a:xfrm>
              <a:off x="2212088" y="164296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12" name="Google Shape;4512;p71"/>
            <p:cNvSpPr/>
            <p:nvPr/>
          </p:nvSpPr>
          <p:spPr>
            <a:xfrm>
              <a:off x="2209807" y="1642337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13" name="Google Shape;4513;p71"/>
            <p:cNvSpPr/>
            <p:nvPr/>
          </p:nvSpPr>
          <p:spPr>
            <a:xfrm>
              <a:off x="2209481" y="164220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14" name="Google Shape;4514;p71"/>
            <p:cNvSpPr/>
            <p:nvPr/>
          </p:nvSpPr>
          <p:spPr>
            <a:xfrm>
              <a:off x="2209576" y="164224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15" name="Google Shape;4515;p71"/>
            <p:cNvSpPr/>
            <p:nvPr/>
          </p:nvSpPr>
          <p:spPr>
            <a:xfrm>
              <a:off x="2209291" y="16420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16" name="Google Shape;4516;p71"/>
            <p:cNvSpPr/>
            <p:nvPr/>
          </p:nvSpPr>
          <p:spPr>
            <a:xfrm>
              <a:off x="2209956" y="164243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1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17" name="Google Shape;4517;p71"/>
            <p:cNvSpPr/>
            <p:nvPr/>
          </p:nvSpPr>
          <p:spPr>
            <a:xfrm>
              <a:off x="2185802" y="1639390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5" y="18"/>
                  </a:moveTo>
                  <a:cubicBezTo>
                    <a:pt x="18" y="11"/>
                    <a:pt x="8" y="8"/>
                    <a:pt x="1" y="1"/>
                  </a:cubicBezTo>
                  <a:lnTo>
                    <a:pt x="1" y="1"/>
                  </a:lnTo>
                  <a:cubicBezTo>
                    <a:pt x="8" y="8"/>
                    <a:pt x="18" y="11"/>
                    <a:pt x="2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18" name="Google Shape;4518;p71"/>
            <p:cNvSpPr/>
            <p:nvPr/>
          </p:nvSpPr>
          <p:spPr>
            <a:xfrm>
              <a:off x="2209196" y="164201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19" name="Google Shape;4519;p71"/>
            <p:cNvSpPr/>
            <p:nvPr/>
          </p:nvSpPr>
          <p:spPr>
            <a:xfrm>
              <a:off x="2210187" y="164248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20" name="Google Shape;4520;p71"/>
            <p:cNvSpPr/>
            <p:nvPr/>
          </p:nvSpPr>
          <p:spPr>
            <a:xfrm>
              <a:off x="2210472" y="1642581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21" name="Google Shape;4521;p71"/>
            <p:cNvSpPr/>
            <p:nvPr/>
          </p:nvSpPr>
          <p:spPr>
            <a:xfrm>
              <a:off x="2198062" y="1640056"/>
              <a:ext cx="2295" cy="299"/>
            </a:xfrm>
            <a:custGeom>
              <a:avLst/>
              <a:gdLst/>
              <a:ahLst/>
              <a:cxnLst/>
              <a:rect l="l" t="t" r="r" b="b"/>
              <a:pathLst>
                <a:path w="169" h="22" extrusionOk="0">
                  <a:moveTo>
                    <a:pt x="58" y="1"/>
                  </a:moveTo>
                  <a:cubicBezTo>
                    <a:pt x="40" y="1"/>
                    <a:pt x="21" y="4"/>
                    <a:pt x="1" y="11"/>
                  </a:cubicBezTo>
                  <a:cubicBezTo>
                    <a:pt x="22" y="4"/>
                    <a:pt x="41" y="1"/>
                    <a:pt x="60" y="1"/>
                  </a:cubicBezTo>
                  <a:lnTo>
                    <a:pt x="60" y="1"/>
                  </a:lnTo>
                  <a:cubicBezTo>
                    <a:pt x="93" y="1"/>
                    <a:pt x="127" y="10"/>
                    <a:pt x="169" y="22"/>
                  </a:cubicBezTo>
                  <a:cubicBezTo>
                    <a:pt x="129" y="10"/>
                    <a:pt x="95" y="1"/>
                    <a:pt x="61" y="1"/>
                  </a:cubicBezTo>
                  <a:cubicBezTo>
                    <a:pt x="60" y="1"/>
                    <a:pt x="60" y="1"/>
                    <a:pt x="60" y="1"/>
                  </a:cubicBezTo>
                  <a:lnTo>
                    <a:pt x="60" y="1"/>
                  </a:lnTo>
                  <a:cubicBezTo>
                    <a:pt x="59" y="1"/>
                    <a:pt x="59" y="1"/>
                    <a:pt x="5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22" name="Google Shape;4522;p71"/>
            <p:cNvSpPr/>
            <p:nvPr/>
          </p:nvSpPr>
          <p:spPr>
            <a:xfrm>
              <a:off x="2210757" y="164267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23" name="Google Shape;4523;p71"/>
            <p:cNvSpPr/>
            <p:nvPr/>
          </p:nvSpPr>
          <p:spPr>
            <a:xfrm>
              <a:off x="2173501" y="1647713"/>
              <a:ext cx="2145" cy="4195"/>
            </a:xfrm>
            <a:custGeom>
              <a:avLst/>
              <a:gdLst/>
              <a:ahLst/>
              <a:cxnLst/>
              <a:rect l="l" t="t" r="r" b="b"/>
              <a:pathLst>
                <a:path w="158" h="309" extrusionOk="0">
                  <a:moveTo>
                    <a:pt x="0" y="0"/>
                  </a:moveTo>
                  <a:lnTo>
                    <a:pt x="0" y="0"/>
                  </a:lnTo>
                  <a:cubicBezTo>
                    <a:pt x="9" y="24"/>
                    <a:pt x="19" y="48"/>
                    <a:pt x="29" y="71"/>
                  </a:cubicBezTo>
                  <a:lnTo>
                    <a:pt x="29" y="71"/>
                  </a:lnTo>
                  <a:cubicBezTo>
                    <a:pt x="19" y="48"/>
                    <a:pt x="9" y="24"/>
                    <a:pt x="0" y="0"/>
                  </a:cubicBezTo>
                  <a:close/>
                  <a:moveTo>
                    <a:pt x="29" y="71"/>
                  </a:moveTo>
                  <a:cubicBezTo>
                    <a:pt x="61" y="144"/>
                    <a:pt x="97" y="214"/>
                    <a:pt x="137" y="280"/>
                  </a:cubicBezTo>
                  <a:lnTo>
                    <a:pt x="158" y="308"/>
                  </a:lnTo>
                  <a:cubicBezTo>
                    <a:pt x="108" y="232"/>
                    <a:pt x="66" y="153"/>
                    <a:pt x="29" y="7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24" name="Google Shape;4524;p71"/>
            <p:cNvSpPr/>
            <p:nvPr/>
          </p:nvSpPr>
          <p:spPr>
            <a:xfrm>
              <a:off x="2208286" y="16483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25" name="Google Shape;4525;p71"/>
            <p:cNvSpPr/>
            <p:nvPr/>
          </p:nvSpPr>
          <p:spPr>
            <a:xfrm>
              <a:off x="2208191" y="164832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26" name="Google Shape;4526;p71"/>
            <p:cNvSpPr/>
            <p:nvPr/>
          </p:nvSpPr>
          <p:spPr>
            <a:xfrm>
              <a:off x="2209956" y="1649085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27" name="Google Shape;4527;p71"/>
            <p:cNvSpPr/>
            <p:nvPr/>
          </p:nvSpPr>
          <p:spPr>
            <a:xfrm>
              <a:off x="2209427" y="164889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28" name="Google Shape;4528;p71"/>
            <p:cNvSpPr/>
            <p:nvPr/>
          </p:nvSpPr>
          <p:spPr>
            <a:xfrm>
              <a:off x="2208381" y="164847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29" name="Google Shape;4529;p71"/>
            <p:cNvSpPr/>
            <p:nvPr/>
          </p:nvSpPr>
          <p:spPr>
            <a:xfrm>
              <a:off x="2175632" y="1651895"/>
              <a:ext cx="638" cy="774"/>
            </a:xfrm>
            <a:custGeom>
              <a:avLst/>
              <a:gdLst/>
              <a:ahLst/>
              <a:cxnLst/>
              <a:rect l="l" t="t" r="r" b="b"/>
              <a:pathLst>
                <a:path w="47" h="57" extrusionOk="0">
                  <a:moveTo>
                    <a:pt x="1" y="0"/>
                  </a:moveTo>
                  <a:cubicBezTo>
                    <a:pt x="6" y="8"/>
                    <a:pt x="11" y="16"/>
                    <a:pt x="17" y="23"/>
                  </a:cubicBezTo>
                  <a:lnTo>
                    <a:pt x="17" y="23"/>
                  </a:lnTo>
                  <a:lnTo>
                    <a:pt x="1" y="0"/>
                  </a:lnTo>
                  <a:close/>
                  <a:moveTo>
                    <a:pt x="17" y="23"/>
                  </a:moveTo>
                  <a:lnTo>
                    <a:pt x="18" y="25"/>
                  </a:lnTo>
                  <a:cubicBezTo>
                    <a:pt x="18" y="25"/>
                    <a:pt x="18" y="25"/>
                    <a:pt x="19" y="25"/>
                  </a:cubicBezTo>
                  <a:lnTo>
                    <a:pt x="19" y="25"/>
                  </a:lnTo>
                  <a:cubicBezTo>
                    <a:pt x="18" y="25"/>
                    <a:pt x="17" y="24"/>
                    <a:pt x="17" y="23"/>
                  </a:cubicBezTo>
                  <a:close/>
                  <a:moveTo>
                    <a:pt x="19" y="25"/>
                  </a:moveTo>
                  <a:lnTo>
                    <a:pt x="19" y="25"/>
                  </a:lnTo>
                  <a:cubicBezTo>
                    <a:pt x="27" y="36"/>
                    <a:pt x="36" y="46"/>
                    <a:pt x="46" y="56"/>
                  </a:cubicBezTo>
                  <a:cubicBezTo>
                    <a:pt x="36" y="46"/>
                    <a:pt x="29" y="36"/>
                    <a:pt x="19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30" name="Google Shape;4530;p71"/>
            <p:cNvSpPr/>
            <p:nvPr/>
          </p:nvSpPr>
          <p:spPr>
            <a:xfrm>
              <a:off x="2208531" y="164851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31" name="Google Shape;4531;p71"/>
            <p:cNvSpPr/>
            <p:nvPr/>
          </p:nvSpPr>
          <p:spPr>
            <a:xfrm>
              <a:off x="2208816" y="164866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32" name="Google Shape;4532;p71"/>
            <p:cNvSpPr/>
            <p:nvPr/>
          </p:nvSpPr>
          <p:spPr>
            <a:xfrm>
              <a:off x="2209047" y="164880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33" name="Google Shape;4533;p71"/>
            <p:cNvSpPr/>
            <p:nvPr/>
          </p:nvSpPr>
          <p:spPr>
            <a:xfrm>
              <a:off x="2175402" y="1651515"/>
              <a:ext cx="530" cy="720"/>
            </a:xfrm>
            <a:custGeom>
              <a:avLst/>
              <a:gdLst/>
              <a:ahLst/>
              <a:cxnLst/>
              <a:rect l="l" t="t" r="r" b="b"/>
              <a:pathLst>
                <a:path w="39" h="53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21"/>
                    <a:pt x="25" y="35"/>
                    <a:pt x="39" y="53"/>
                  </a:cubicBezTo>
                  <a:lnTo>
                    <a:pt x="21" y="2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34" name="Google Shape;4534;p71"/>
            <p:cNvSpPr/>
            <p:nvPr/>
          </p:nvSpPr>
          <p:spPr>
            <a:xfrm>
              <a:off x="2174492" y="16463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35" name="Google Shape;4535;p71"/>
            <p:cNvSpPr/>
            <p:nvPr/>
          </p:nvSpPr>
          <p:spPr>
            <a:xfrm>
              <a:off x="2174356" y="164647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36" name="Google Shape;4536;p71"/>
            <p:cNvSpPr/>
            <p:nvPr/>
          </p:nvSpPr>
          <p:spPr>
            <a:xfrm>
              <a:off x="2174166" y="16466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37" name="Google Shape;4537;p71"/>
            <p:cNvSpPr/>
            <p:nvPr/>
          </p:nvSpPr>
          <p:spPr>
            <a:xfrm>
              <a:off x="2174587" y="16462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38" name="Google Shape;4538;p71"/>
            <p:cNvSpPr/>
            <p:nvPr/>
          </p:nvSpPr>
          <p:spPr>
            <a:xfrm>
              <a:off x="2173732" y="16472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39" name="Google Shape;4539;p71"/>
            <p:cNvSpPr/>
            <p:nvPr/>
          </p:nvSpPr>
          <p:spPr>
            <a:xfrm>
              <a:off x="2173976" y="164689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40" name="Google Shape;4540;p71"/>
            <p:cNvSpPr/>
            <p:nvPr/>
          </p:nvSpPr>
          <p:spPr>
            <a:xfrm>
              <a:off x="2182910" y="1641345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0"/>
                  </a:moveTo>
                  <a:cubicBezTo>
                    <a:pt x="14" y="7"/>
                    <a:pt x="7" y="14"/>
                    <a:pt x="0" y="25"/>
                  </a:cubicBezTo>
                  <a:cubicBezTo>
                    <a:pt x="7" y="14"/>
                    <a:pt x="18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41" name="Google Shape;4541;p71"/>
            <p:cNvSpPr/>
            <p:nvPr/>
          </p:nvSpPr>
          <p:spPr>
            <a:xfrm>
              <a:off x="2174682" y="16462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42" name="Google Shape;4542;p71"/>
            <p:cNvSpPr/>
            <p:nvPr/>
          </p:nvSpPr>
          <p:spPr>
            <a:xfrm>
              <a:off x="2185517" y="1639390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2" y="1"/>
                  </a:moveTo>
                  <a:lnTo>
                    <a:pt x="1" y="11"/>
                  </a:ln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43" name="Google Shape;4543;p71"/>
            <p:cNvSpPr/>
            <p:nvPr/>
          </p:nvSpPr>
          <p:spPr>
            <a:xfrm>
              <a:off x="2184906" y="1639635"/>
              <a:ext cx="489" cy="339"/>
            </a:xfrm>
            <a:custGeom>
              <a:avLst/>
              <a:gdLst/>
              <a:ahLst/>
              <a:cxnLst/>
              <a:rect l="l" t="t" r="r" b="b"/>
              <a:pathLst>
                <a:path w="36" h="25" extrusionOk="0">
                  <a:moveTo>
                    <a:pt x="0" y="25"/>
                  </a:moveTo>
                  <a:lnTo>
                    <a:pt x="3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44" name="Google Shape;4544;p71"/>
            <p:cNvSpPr/>
            <p:nvPr/>
          </p:nvSpPr>
          <p:spPr>
            <a:xfrm>
              <a:off x="2173501" y="164771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45" name="Google Shape;4545;p71"/>
            <p:cNvSpPr/>
            <p:nvPr/>
          </p:nvSpPr>
          <p:spPr>
            <a:xfrm>
              <a:off x="2184376" y="1640056"/>
              <a:ext cx="353" cy="299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1" y="22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46" name="Google Shape;4546;p71"/>
            <p:cNvSpPr/>
            <p:nvPr/>
          </p:nvSpPr>
          <p:spPr>
            <a:xfrm>
              <a:off x="2182380" y="1641821"/>
              <a:ext cx="394" cy="489"/>
            </a:xfrm>
            <a:custGeom>
              <a:avLst/>
              <a:gdLst/>
              <a:ahLst/>
              <a:cxnLst/>
              <a:rect l="l" t="t" r="r" b="b"/>
              <a:pathLst>
                <a:path w="29" h="36" extrusionOk="0">
                  <a:moveTo>
                    <a:pt x="1" y="35"/>
                  </a:moveTo>
                  <a:cubicBezTo>
                    <a:pt x="11" y="25"/>
                    <a:pt x="22" y="11"/>
                    <a:pt x="29" y="0"/>
                  </a:cubicBezTo>
                  <a:cubicBezTo>
                    <a:pt x="22" y="11"/>
                    <a:pt x="11" y="25"/>
                    <a:pt x="1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47" name="Google Shape;4547;p71"/>
            <p:cNvSpPr/>
            <p:nvPr/>
          </p:nvSpPr>
          <p:spPr>
            <a:xfrm>
              <a:off x="2183860" y="1640490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0" y="18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48" name="Google Shape;4548;p71"/>
            <p:cNvSpPr/>
            <p:nvPr/>
          </p:nvSpPr>
          <p:spPr>
            <a:xfrm>
              <a:off x="2183385" y="1640911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0" y="1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49" name="Google Shape;4549;p71"/>
            <p:cNvSpPr/>
            <p:nvPr/>
          </p:nvSpPr>
          <p:spPr>
            <a:xfrm>
              <a:off x="2173501" y="16477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50" name="Google Shape;4550;p71"/>
            <p:cNvSpPr/>
            <p:nvPr/>
          </p:nvSpPr>
          <p:spPr>
            <a:xfrm>
              <a:off x="1977808" y="1708880"/>
              <a:ext cx="22865" cy="43584"/>
            </a:xfrm>
            <a:custGeom>
              <a:avLst/>
              <a:gdLst/>
              <a:ahLst/>
              <a:cxnLst/>
              <a:rect l="l" t="t" r="r" b="b"/>
              <a:pathLst>
                <a:path w="1684" h="3210" extrusionOk="0">
                  <a:moveTo>
                    <a:pt x="623" y="1"/>
                  </a:moveTo>
                  <a:cubicBezTo>
                    <a:pt x="592" y="11"/>
                    <a:pt x="567" y="32"/>
                    <a:pt x="550" y="60"/>
                  </a:cubicBezTo>
                  <a:cubicBezTo>
                    <a:pt x="543" y="67"/>
                    <a:pt x="536" y="74"/>
                    <a:pt x="525" y="81"/>
                  </a:cubicBezTo>
                  <a:lnTo>
                    <a:pt x="522" y="85"/>
                  </a:lnTo>
                  <a:cubicBezTo>
                    <a:pt x="511" y="92"/>
                    <a:pt x="504" y="99"/>
                    <a:pt x="494" y="106"/>
                  </a:cubicBezTo>
                  <a:lnTo>
                    <a:pt x="490" y="106"/>
                  </a:lnTo>
                  <a:cubicBezTo>
                    <a:pt x="480" y="113"/>
                    <a:pt x="469" y="116"/>
                    <a:pt x="459" y="120"/>
                  </a:cubicBezTo>
                  <a:lnTo>
                    <a:pt x="452" y="123"/>
                  </a:lnTo>
                  <a:cubicBezTo>
                    <a:pt x="441" y="127"/>
                    <a:pt x="427" y="130"/>
                    <a:pt x="417" y="134"/>
                  </a:cubicBezTo>
                  <a:lnTo>
                    <a:pt x="413" y="134"/>
                  </a:lnTo>
                  <a:cubicBezTo>
                    <a:pt x="403" y="246"/>
                    <a:pt x="392" y="368"/>
                    <a:pt x="420" y="414"/>
                  </a:cubicBezTo>
                  <a:cubicBezTo>
                    <a:pt x="553" y="624"/>
                    <a:pt x="294" y="1552"/>
                    <a:pt x="77" y="1800"/>
                  </a:cubicBezTo>
                  <a:cubicBezTo>
                    <a:pt x="25" y="1860"/>
                    <a:pt x="0" y="1909"/>
                    <a:pt x="4" y="1944"/>
                  </a:cubicBezTo>
                  <a:cubicBezTo>
                    <a:pt x="11" y="1993"/>
                    <a:pt x="84" y="2045"/>
                    <a:pt x="168" y="2105"/>
                  </a:cubicBezTo>
                  <a:cubicBezTo>
                    <a:pt x="203" y="2129"/>
                    <a:pt x="238" y="2154"/>
                    <a:pt x="277" y="2185"/>
                  </a:cubicBezTo>
                  <a:cubicBezTo>
                    <a:pt x="476" y="2339"/>
                    <a:pt x="424" y="2749"/>
                    <a:pt x="389" y="3022"/>
                  </a:cubicBezTo>
                  <a:cubicBezTo>
                    <a:pt x="382" y="3085"/>
                    <a:pt x="375" y="3138"/>
                    <a:pt x="375" y="3166"/>
                  </a:cubicBezTo>
                  <a:cubicBezTo>
                    <a:pt x="375" y="3183"/>
                    <a:pt x="378" y="3187"/>
                    <a:pt x="382" y="3190"/>
                  </a:cubicBezTo>
                  <a:cubicBezTo>
                    <a:pt x="397" y="3206"/>
                    <a:pt x="447" y="3210"/>
                    <a:pt x="505" y="3210"/>
                  </a:cubicBezTo>
                  <a:cubicBezTo>
                    <a:pt x="536" y="3210"/>
                    <a:pt x="570" y="3209"/>
                    <a:pt x="602" y="3208"/>
                  </a:cubicBezTo>
                  <a:cubicBezTo>
                    <a:pt x="644" y="3208"/>
                    <a:pt x="686" y="3204"/>
                    <a:pt x="728" y="3204"/>
                  </a:cubicBezTo>
                  <a:cubicBezTo>
                    <a:pt x="816" y="3201"/>
                    <a:pt x="900" y="3187"/>
                    <a:pt x="984" y="3162"/>
                  </a:cubicBezTo>
                  <a:lnTo>
                    <a:pt x="1061" y="3141"/>
                  </a:lnTo>
                  <a:lnTo>
                    <a:pt x="1061" y="3138"/>
                  </a:lnTo>
                  <a:cubicBezTo>
                    <a:pt x="1054" y="3127"/>
                    <a:pt x="1050" y="3117"/>
                    <a:pt x="1047" y="3106"/>
                  </a:cubicBezTo>
                  <a:lnTo>
                    <a:pt x="1043" y="3103"/>
                  </a:lnTo>
                  <a:cubicBezTo>
                    <a:pt x="1040" y="3092"/>
                    <a:pt x="1036" y="3082"/>
                    <a:pt x="1033" y="3071"/>
                  </a:cubicBezTo>
                  <a:lnTo>
                    <a:pt x="1029" y="3064"/>
                  </a:lnTo>
                  <a:cubicBezTo>
                    <a:pt x="1029" y="3057"/>
                    <a:pt x="1026" y="3050"/>
                    <a:pt x="1026" y="3043"/>
                  </a:cubicBezTo>
                  <a:lnTo>
                    <a:pt x="1026" y="3032"/>
                  </a:lnTo>
                  <a:cubicBezTo>
                    <a:pt x="1022" y="3025"/>
                    <a:pt x="1022" y="3015"/>
                    <a:pt x="1022" y="3008"/>
                  </a:cubicBezTo>
                  <a:cubicBezTo>
                    <a:pt x="1022" y="2896"/>
                    <a:pt x="1022" y="2658"/>
                    <a:pt x="1292" y="2609"/>
                  </a:cubicBezTo>
                  <a:cubicBezTo>
                    <a:pt x="1299" y="2609"/>
                    <a:pt x="1306" y="2605"/>
                    <a:pt x="1313" y="2605"/>
                  </a:cubicBezTo>
                  <a:cubicBezTo>
                    <a:pt x="1278" y="2563"/>
                    <a:pt x="1239" y="2525"/>
                    <a:pt x="1194" y="2490"/>
                  </a:cubicBezTo>
                  <a:cubicBezTo>
                    <a:pt x="1173" y="2472"/>
                    <a:pt x="1152" y="2458"/>
                    <a:pt x="1141" y="2444"/>
                  </a:cubicBezTo>
                  <a:cubicBezTo>
                    <a:pt x="1082" y="2388"/>
                    <a:pt x="1096" y="2276"/>
                    <a:pt x="1127" y="2203"/>
                  </a:cubicBezTo>
                  <a:cubicBezTo>
                    <a:pt x="1152" y="2126"/>
                    <a:pt x="1211" y="2066"/>
                    <a:pt x="1288" y="2042"/>
                  </a:cubicBezTo>
                  <a:cubicBezTo>
                    <a:pt x="1236" y="1975"/>
                    <a:pt x="1180" y="1912"/>
                    <a:pt x="1120" y="1853"/>
                  </a:cubicBezTo>
                  <a:cubicBezTo>
                    <a:pt x="1043" y="1779"/>
                    <a:pt x="1019" y="1706"/>
                    <a:pt x="1047" y="1643"/>
                  </a:cubicBezTo>
                  <a:cubicBezTo>
                    <a:pt x="1089" y="1541"/>
                    <a:pt x="1236" y="1527"/>
                    <a:pt x="1295" y="1527"/>
                  </a:cubicBezTo>
                  <a:cubicBezTo>
                    <a:pt x="1295" y="1510"/>
                    <a:pt x="1292" y="1489"/>
                    <a:pt x="1288" y="1471"/>
                  </a:cubicBezTo>
                  <a:lnTo>
                    <a:pt x="1288" y="1457"/>
                  </a:lnTo>
                  <a:cubicBezTo>
                    <a:pt x="1281" y="1373"/>
                    <a:pt x="1271" y="1261"/>
                    <a:pt x="1358" y="1170"/>
                  </a:cubicBezTo>
                  <a:cubicBezTo>
                    <a:pt x="1418" y="1111"/>
                    <a:pt x="1386" y="1006"/>
                    <a:pt x="1341" y="876"/>
                  </a:cubicBezTo>
                  <a:cubicBezTo>
                    <a:pt x="1320" y="823"/>
                    <a:pt x="1302" y="764"/>
                    <a:pt x="1299" y="708"/>
                  </a:cubicBezTo>
                  <a:cubicBezTo>
                    <a:pt x="1299" y="599"/>
                    <a:pt x="1390" y="543"/>
                    <a:pt x="1484" y="484"/>
                  </a:cubicBezTo>
                  <a:cubicBezTo>
                    <a:pt x="1551" y="445"/>
                    <a:pt x="1614" y="400"/>
                    <a:pt x="1673" y="344"/>
                  </a:cubicBezTo>
                  <a:lnTo>
                    <a:pt x="1684" y="330"/>
                  </a:lnTo>
                  <a:lnTo>
                    <a:pt x="1663" y="323"/>
                  </a:lnTo>
                  <a:cubicBezTo>
                    <a:pt x="1607" y="305"/>
                    <a:pt x="1516" y="274"/>
                    <a:pt x="1516" y="176"/>
                  </a:cubicBezTo>
                  <a:cubicBezTo>
                    <a:pt x="1516" y="169"/>
                    <a:pt x="1516" y="155"/>
                    <a:pt x="1488" y="141"/>
                  </a:cubicBezTo>
                  <a:cubicBezTo>
                    <a:pt x="1462" y="130"/>
                    <a:pt x="1435" y="125"/>
                    <a:pt x="1409" y="125"/>
                  </a:cubicBezTo>
                  <a:cubicBezTo>
                    <a:pt x="1364" y="125"/>
                    <a:pt x="1320" y="140"/>
                    <a:pt x="1285" y="169"/>
                  </a:cubicBezTo>
                  <a:cubicBezTo>
                    <a:pt x="1232" y="207"/>
                    <a:pt x="1192" y="226"/>
                    <a:pt x="1156" y="226"/>
                  </a:cubicBezTo>
                  <a:cubicBezTo>
                    <a:pt x="1130" y="226"/>
                    <a:pt x="1105" y="216"/>
                    <a:pt x="1078" y="197"/>
                  </a:cubicBezTo>
                  <a:cubicBezTo>
                    <a:pt x="1067" y="188"/>
                    <a:pt x="1053" y="182"/>
                    <a:pt x="1039" y="182"/>
                  </a:cubicBezTo>
                  <a:cubicBezTo>
                    <a:pt x="1035" y="182"/>
                    <a:pt x="1032" y="182"/>
                    <a:pt x="1029" y="183"/>
                  </a:cubicBezTo>
                  <a:lnTo>
                    <a:pt x="956" y="183"/>
                  </a:lnTo>
                  <a:cubicBezTo>
                    <a:pt x="923" y="185"/>
                    <a:pt x="888" y="187"/>
                    <a:pt x="854" y="187"/>
                  </a:cubicBezTo>
                  <a:cubicBezTo>
                    <a:pt x="783" y="187"/>
                    <a:pt x="714" y="178"/>
                    <a:pt x="669" y="137"/>
                  </a:cubicBezTo>
                  <a:cubicBezTo>
                    <a:pt x="644" y="109"/>
                    <a:pt x="627" y="74"/>
                    <a:pt x="630" y="36"/>
                  </a:cubicBezTo>
                  <a:cubicBezTo>
                    <a:pt x="630" y="25"/>
                    <a:pt x="627" y="11"/>
                    <a:pt x="6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51" name="Google Shape;4551;p71"/>
            <p:cNvSpPr/>
            <p:nvPr/>
          </p:nvSpPr>
          <p:spPr>
            <a:xfrm>
              <a:off x="2073964" y="1600939"/>
              <a:ext cx="27440" cy="23163"/>
            </a:xfrm>
            <a:custGeom>
              <a:avLst/>
              <a:gdLst/>
              <a:ahLst/>
              <a:cxnLst/>
              <a:rect l="l" t="t" r="r" b="b"/>
              <a:pathLst>
                <a:path w="2021" h="1706" extrusionOk="0">
                  <a:moveTo>
                    <a:pt x="1736" y="0"/>
                  </a:moveTo>
                  <a:cubicBezTo>
                    <a:pt x="1645" y="0"/>
                    <a:pt x="1529" y="23"/>
                    <a:pt x="1397" y="49"/>
                  </a:cubicBezTo>
                  <a:lnTo>
                    <a:pt x="1373" y="56"/>
                  </a:lnTo>
                  <a:cubicBezTo>
                    <a:pt x="1282" y="70"/>
                    <a:pt x="1205" y="130"/>
                    <a:pt x="1173" y="217"/>
                  </a:cubicBezTo>
                  <a:cubicBezTo>
                    <a:pt x="1156" y="252"/>
                    <a:pt x="1159" y="294"/>
                    <a:pt x="1184" y="326"/>
                  </a:cubicBezTo>
                  <a:cubicBezTo>
                    <a:pt x="1215" y="357"/>
                    <a:pt x="1226" y="410"/>
                    <a:pt x="1205" y="452"/>
                  </a:cubicBezTo>
                  <a:cubicBezTo>
                    <a:pt x="1172" y="508"/>
                    <a:pt x="1088" y="532"/>
                    <a:pt x="1010" y="532"/>
                  </a:cubicBezTo>
                  <a:cubicBezTo>
                    <a:pt x="995" y="532"/>
                    <a:pt x="981" y="531"/>
                    <a:pt x="966" y="529"/>
                  </a:cubicBezTo>
                  <a:cubicBezTo>
                    <a:pt x="879" y="515"/>
                    <a:pt x="823" y="469"/>
                    <a:pt x="812" y="399"/>
                  </a:cubicBezTo>
                  <a:cubicBezTo>
                    <a:pt x="812" y="399"/>
                    <a:pt x="812" y="396"/>
                    <a:pt x="812" y="392"/>
                  </a:cubicBezTo>
                  <a:cubicBezTo>
                    <a:pt x="807" y="392"/>
                    <a:pt x="802" y="391"/>
                    <a:pt x="797" y="391"/>
                  </a:cubicBezTo>
                  <a:cubicBezTo>
                    <a:pt x="783" y="391"/>
                    <a:pt x="770" y="395"/>
                    <a:pt x="756" y="403"/>
                  </a:cubicBezTo>
                  <a:cubicBezTo>
                    <a:pt x="714" y="424"/>
                    <a:pt x="690" y="466"/>
                    <a:pt x="693" y="511"/>
                  </a:cubicBezTo>
                  <a:cubicBezTo>
                    <a:pt x="704" y="624"/>
                    <a:pt x="623" y="697"/>
                    <a:pt x="557" y="764"/>
                  </a:cubicBezTo>
                  <a:cubicBezTo>
                    <a:pt x="480" y="834"/>
                    <a:pt x="434" y="883"/>
                    <a:pt x="441" y="956"/>
                  </a:cubicBezTo>
                  <a:cubicBezTo>
                    <a:pt x="455" y="1138"/>
                    <a:pt x="308" y="1324"/>
                    <a:pt x="0" y="1509"/>
                  </a:cubicBezTo>
                  <a:lnTo>
                    <a:pt x="7" y="1509"/>
                  </a:lnTo>
                  <a:lnTo>
                    <a:pt x="18" y="1516"/>
                  </a:lnTo>
                  <a:lnTo>
                    <a:pt x="49" y="1516"/>
                  </a:lnTo>
                  <a:cubicBezTo>
                    <a:pt x="189" y="1516"/>
                    <a:pt x="441" y="1446"/>
                    <a:pt x="522" y="1362"/>
                  </a:cubicBezTo>
                  <a:cubicBezTo>
                    <a:pt x="532" y="1355"/>
                    <a:pt x="543" y="1345"/>
                    <a:pt x="557" y="1334"/>
                  </a:cubicBezTo>
                  <a:lnTo>
                    <a:pt x="564" y="1331"/>
                  </a:lnTo>
                  <a:cubicBezTo>
                    <a:pt x="578" y="1324"/>
                    <a:pt x="592" y="1317"/>
                    <a:pt x="602" y="1310"/>
                  </a:cubicBezTo>
                  <a:lnTo>
                    <a:pt x="609" y="1310"/>
                  </a:lnTo>
                  <a:cubicBezTo>
                    <a:pt x="623" y="1303"/>
                    <a:pt x="634" y="1299"/>
                    <a:pt x="648" y="1296"/>
                  </a:cubicBezTo>
                  <a:lnTo>
                    <a:pt x="658" y="1296"/>
                  </a:lnTo>
                  <a:cubicBezTo>
                    <a:pt x="672" y="1296"/>
                    <a:pt x="686" y="1292"/>
                    <a:pt x="700" y="1292"/>
                  </a:cubicBezTo>
                  <a:lnTo>
                    <a:pt x="732" y="1292"/>
                  </a:lnTo>
                  <a:cubicBezTo>
                    <a:pt x="742" y="1292"/>
                    <a:pt x="753" y="1296"/>
                    <a:pt x="763" y="1299"/>
                  </a:cubicBezTo>
                  <a:cubicBezTo>
                    <a:pt x="847" y="1313"/>
                    <a:pt x="924" y="1355"/>
                    <a:pt x="984" y="1415"/>
                  </a:cubicBezTo>
                  <a:cubicBezTo>
                    <a:pt x="1026" y="1453"/>
                    <a:pt x="1075" y="1485"/>
                    <a:pt x="1128" y="1509"/>
                  </a:cubicBezTo>
                  <a:cubicBezTo>
                    <a:pt x="1219" y="1555"/>
                    <a:pt x="1306" y="1614"/>
                    <a:pt x="1380" y="1684"/>
                  </a:cubicBezTo>
                  <a:lnTo>
                    <a:pt x="1397" y="1705"/>
                  </a:lnTo>
                  <a:cubicBezTo>
                    <a:pt x="1401" y="1670"/>
                    <a:pt x="1404" y="1635"/>
                    <a:pt x="1408" y="1597"/>
                  </a:cubicBezTo>
                  <a:lnTo>
                    <a:pt x="1418" y="1593"/>
                  </a:lnTo>
                  <a:cubicBezTo>
                    <a:pt x="1418" y="1583"/>
                    <a:pt x="1422" y="1572"/>
                    <a:pt x="1422" y="1562"/>
                  </a:cubicBezTo>
                  <a:lnTo>
                    <a:pt x="1422" y="1548"/>
                  </a:lnTo>
                  <a:cubicBezTo>
                    <a:pt x="1422" y="1541"/>
                    <a:pt x="1425" y="1530"/>
                    <a:pt x="1425" y="1523"/>
                  </a:cubicBezTo>
                  <a:lnTo>
                    <a:pt x="1429" y="1506"/>
                  </a:lnTo>
                  <a:cubicBezTo>
                    <a:pt x="1429" y="1499"/>
                    <a:pt x="1432" y="1488"/>
                    <a:pt x="1436" y="1481"/>
                  </a:cubicBezTo>
                  <a:cubicBezTo>
                    <a:pt x="1436" y="1474"/>
                    <a:pt x="1436" y="1471"/>
                    <a:pt x="1439" y="1467"/>
                  </a:cubicBezTo>
                  <a:cubicBezTo>
                    <a:pt x="1443" y="1460"/>
                    <a:pt x="1443" y="1450"/>
                    <a:pt x="1446" y="1439"/>
                  </a:cubicBezTo>
                  <a:cubicBezTo>
                    <a:pt x="1446" y="1432"/>
                    <a:pt x="1446" y="1432"/>
                    <a:pt x="1450" y="1429"/>
                  </a:cubicBezTo>
                  <a:cubicBezTo>
                    <a:pt x="1453" y="1415"/>
                    <a:pt x="1457" y="1404"/>
                    <a:pt x="1460" y="1394"/>
                  </a:cubicBezTo>
                  <a:cubicBezTo>
                    <a:pt x="1471" y="1362"/>
                    <a:pt x="1474" y="1331"/>
                    <a:pt x="1467" y="1299"/>
                  </a:cubicBezTo>
                  <a:cubicBezTo>
                    <a:pt x="1467" y="1289"/>
                    <a:pt x="1464" y="1278"/>
                    <a:pt x="1460" y="1268"/>
                  </a:cubicBezTo>
                  <a:cubicBezTo>
                    <a:pt x="1453" y="1215"/>
                    <a:pt x="1446" y="1166"/>
                    <a:pt x="1478" y="1128"/>
                  </a:cubicBezTo>
                  <a:cubicBezTo>
                    <a:pt x="1499" y="1107"/>
                    <a:pt x="1527" y="1096"/>
                    <a:pt x="1555" y="1096"/>
                  </a:cubicBezTo>
                  <a:cubicBezTo>
                    <a:pt x="1712" y="1096"/>
                    <a:pt x="1796" y="1068"/>
                    <a:pt x="1796" y="1016"/>
                  </a:cubicBezTo>
                  <a:cubicBezTo>
                    <a:pt x="1796" y="897"/>
                    <a:pt x="1838" y="862"/>
                    <a:pt x="1884" y="834"/>
                  </a:cubicBezTo>
                  <a:cubicBezTo>
                    <a:pt x="1898" y="830"/>
                    <a:pt x="1908" y="820"/>
                    <a:pt x="1915" y="806"/>
                  </a:cubicBezTo>
                  <a:cubicBezTo>
                    <a:pt x="1915" y="771"/>
                    <a:pt x="1824" y="676"/>
                    <a:pt x="1796" y="645"/>
                  </a:cubicBezTo>
                  <a:cubicBezTo>
                    <a:pt x="1775" y="627"/>
                    <a:pt x="1758" y="606"/>
                    <a:pt x="1740" y="585"/>
                  </a:cubicBezTo>
                  <a:cubicBezTo>
                    <a:pt x="1726" y="564"/>
                    <a:pt x="1723" y="539"/>
                    <a:pt x="1726" y="518"/>
                  </a:cubicBezTo>
                  <a:cubicBezTo>
                    <a:pt x="1737" y="473"/>
                    <a:pt x="1772" y="455"/>
                    <a:pt x="1814" y="431"/>
                  </a:cubicBezTo>
                  <a:cubicBezTo>
                    <a:pt x="1870" y="399"/>
                    <a:pt x="1919" y="361"/>
                    <a:pt x="1964" y="315"/>
                  </a:cubicBezTo>
                  <a:cubicBezTo>
                    <a:pt x="1971" y="308"/>
                    <a:pt x="1978" y="298"/>
                    <a:pt x="1989" y="287"/>
                  </a:cubicBezTo>
                  <a:lnTo>
                    <a:pt x="1996" y="277"/>
                  </a:lnTo>
                  <a:cubicBezTo>
                    <a:pt x="2003" y="270"/>
                    <a:pt x="2006" y="263"/>
                    <a:pt x="2013" y="256"/>
                  </a:cubicBezTo>
                  <a:lnTo>
                    <a:pt x="2017" y="249"/>
                  </a:lnTo>
                  <a:lnTo>
                    <a:pt x="2017" y="245"/>
                  </a:lnTo>
                  <a:cubicBezTo>
                    <a:pt x="2017" y="242"/>
                    <a:pt x="2017" y="238"/>
                    <a:pt x="2020" y="238"/>
                  </a:cubicBezTo>
                  <a:lnTo>
                    <a:pt x="2020" y="231"/>
                  </a:lnTo>
                  <a:cubicBezTo>
                    <a:pt x="2020" y="228"/>
                    <a:pt x="2020" y="228"/>
                    <a:pt x="2020" y="224"/>
                  </a:cubicBezTo>
                  <a:lnTo>
                    <a:pt x="2020" y="217"/>
                  </a:lnTo>
                  <a:lnTo>
                    <a:pt x="2020" y="200"/>
                  </a:lnTo>
                  <a:lnTo>
                    <a:pt x="2020" y="196"/>
                  </a:lnTo>
                  <a:lnTo>
                    <a:pt x="2020" y="172"/>
                  </a:lnTo>
                  <a:lnTo>
                    <a:pt x="2020" y="168"/>
                  </a:lnTo>
                  <a:lnTo>
                    <a:pt x="2020" y="144"/>
                  </a:lnTo>
                  <a:lnTo>
                    <a:pt x="2020" y="137"/>
                  </a:lnTo>
                  <a:cubicBezTo>
                    <a:pt x="2020" y="126"/>
                    <a:pt x="2020" y="112"/>
                    <a:pt x="2017" y="102"/>
                  </a:cubicBezTo>
                  <a:lnTo>
                    <a:pt x="2017" y="95"/>
                  </a:lnTo>
                  <a:cubicBezTo>
                    <a:pt x="2017" y="81"/>
                    <a:pt x="2013" y="67"/>
                    <a:pt x="2010" y="53"/>
                  </a:cubicBezTo>
                  <a:cubicBezTo>
                    <a:pt x="1996" y="58"/>
                    <a:pt x="1981" y="60"/>
                    <a:pt x="1965" y="60"/>
                  </a:cubicBezTo>
                  <a:cubicBezTo>
                    <a:pt x="1934" y="60"/>
                    <a:pt x="1902" y="51"/>
                    <a:pt x="1877" y="32"/>
                  </a:cubicBezTo>
                  <a:cubicBezTo>
                    <a:pt x="1841" y="9"/>
                    <a:pt x="1793" y="0"/>
                    <a:pt x="17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52" name="Google Shape;4552;p71"/>
            <p:cNvSpPr/>
            <p:nvPr/>
          </p:nvSpPr>
          <p:spPr>
            <a:xfrm>
              <a:off x="2092647" y="1634489"/>
              <a:ext cx="2865" cy="4114"/>
            </a:xfrm>
            <a:custGeom>
              <a:avLst/>
              <a:gdLst/>
              <a:ahLst/>
              <a:cxnLst/>
              <a:rect l="l" t="t" r="r" b="b"/>
              <a:pathLst>
                <a:path w="211" h="303" extrusionOk="0">
                  <a:moveTo>
                    <a:pt x="84" y="1"/>
                  </a:moveTo>
                  <a:lnTo>
                    <a:pt x="81" y="4"/>
                  </a:lnTo>
                  <a:cubicBezTo>
                    <a:pt x="70" y="15"/>
                    <a:pt x="63" y="25"/>
                    <a:pt x="56" y="36"/>
                  </a:cubicBezTo>
                  <a:lnTo>
                    <a:pt x="53" y="46"/>
                  </a:lnTo>
                  <a:cubicBezTo>
                    <a:pt x="46" y="60"/>
                    <a:pt x="39" y="74"/>
                    <a:pt x="32" y="88"/>
                  </a:cubicBezTo>
                  <a:lnTo>
                    <a:pt x="28" y="95"/>
                  </a:lnTo>
                  <a:cubicBezTo>
                    <a:pt x="25" y="109"/>
                    <a:pt x="21" y="123"/>
                    <a:pt x="14" y="137"/>
                  </a:cubicBezTo>
                  <a:lnTo>
                    <a:pt x="14" y="148"/>
                  </a:lnTo>
                  <a:cubicBezTo>
                    <a:pt x="11" y="165"/>
                    <a:pt x="7" y="183"/>
                    <a:pt x="4" y="200"/>
                  </a:cubicBezTo>
                  <a:lnTo>
                    <a:pt x="4" y="211"/>
                  </a:lnTo>
                  <a:cubicBezTo>
                    <a:pt x="0" y="229"/>
                    <a:pt x="0" y="246"/>
                    <a:pt x="0" y="264"/>
                  </a:cubicBezTo>
                  <a:lnTo>
                    <a:pt x="0" y="278"/>
                  </a:lnTo>
                  <a:lnTo>
                    <a:pt x="0" y="281"/>
                  </a:lnTo>
                  <a:cubicBezTo>
                    <a:pt x="70" y="285"/>
                    <a:pt x="140" y="292"/>
                    <a:pt x="210" y="302"/>
                  </a:cubicBezTo>
                  <a:lnTo>
                    <a:pt x="210" y="299"/>
                  </a:lnTo>
                  <a:cubicBezTo>
                    <a:pt x="207" y="281"/>
                    <a:pt x="203" y="267"/>
                    <a:pt x="200" y="250"/>
                  </a:cubicBezTo>
                  <a:lnTo>
                    <a:pt x="200" y="246"/>
                  </a:lnTo>
                  <a:cubicBezTo>
                    <a:pt x="196" y="232"/>
                    <a:pt x="193" y="218"/>
                    <a:pt x="189" y="204"/>
                  </a:cubicBezTo>
                  <a:lnTo>
                    <a:pt x="189" y="200"/>
                  </a:lnTo>
                  <a:cubicBezTo>
                    <a:pt x="186" y="186"/>
                    <a:pt x="182" y="176"/>
                    <a:pt x="175" y="162"/>
                  </a:cubicBezTo>
                  <a:lnTo>
                    <a:pt x="172" y="155"/>
                  </a:lnTo>
                  <a:cubicBezTo>
                    <a:pt x="168" y="144"/>
                    <a:pt x="165" y="134"/>
                    <a:pt x="158" y="123"/>
                  </a:cubicBezTo>
                  <a:lnTo>
                    <a:pt x="158" y="120"/>
                  </a:lnTo>
                  <a:cubicBezTo>
                    <a:pt x="151" y="109"/>
                    <a:pt x="147" y="102"/>
                    <a:pt x="144" y="95"/>
                  </a:cubicBezTo>
                  <a:lnTo>
                    <a:pt x="144" y="92"/>
                  </a:lnTo>
                  <a:cubicBezTo>
                    <a:pt x="140" y="81"/>
                    <a:pt x="133" y="74"/>
                    <a:pt x="130" y="67"/>
                  </a:cubicBezTo>
                  <a:lnTo>
                    <a:pt x="126" y="60"/>
                  </a:lnTo>
                  <a:lnTo>
                    <a:pt x="112" y="39"/>
                  </a:lnTo>
                  <a:lnTo>
                    <a:pt x="109" y="36"/>
                  </a:lnTo>
                  <a:lnTo>
                    <a:pt x="95" y="18"/>
                  </a:lnTo>
                  <a:lnTo>
                    <a:pt x="8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53" name="Google Shape;4553;p71"/>
            <p:cNvSpPr/>
            <p:nvPr/>
          </p:nvSpPr>
          <p:spPr>
            <a:xfrm>
              <a:off x="2068873" y="1620273"/>
              <a:ext cx="26014" cy="18194"/>
            </a:xfrm>
            <a:custGeom>
              <a:avLst/>
              <a:gdLst/>
              <a:ahLst/>
              <a:cxnLst/>
              <a:rect l="l" t="t" r="r" b="b"/>
              <a:pathLst>
                <a:path w="1916" h="1340" extrusionOk="0">
                  <a:moveTo>
                    <a:pt x="1092" y="1"/>
                  </a:moveTo>
                  <a:cubicBezTo>
                    <a:pt x="1059" y="1"/>
                    <a:pt x="1025" y="13"/>
                    <a:pt x="998" y="36"/>
                  </a:cubicBezTo>
                  <a:cubicBezTo>
                    <a:pt x="890" y="148"/>
                    <a:pt x="624" y="218"/>
                    <a:pt x="463" y="229"/>
                  </a:cubicBezTo>
                  <a:lnTo>
                    <a:pt x="400" y="229"/>
                  </a:lnTo>
                  <a:lnTo>
                    <a:pt x="389" y="225"/>
                  </a:lnTo>
                  <a:lnTo>
                    <a:pt x="382" y="222"/>
                  </a:lnTo>
                  <a:lnTo>
                    <a:pt x="368" y="218"/>
                  </a:lnTo>
                  <a:lnTo>
                    <a:pt x="358" y="215"/>
                  </a:lnTo>
                  <a:lnTo>
                    <a:pt x="344" y="211"/>
                  </a:lnTo>
                  <a:lnTo>
                    <a:pt x="326" y="204"/>
                  </a:lnTo>
                  <a:lnTo>
                    <a:pt x="309" y="201"/>
                  </a:lnTo>
                  <a:lnTo>
                    <a:pt x="291" y="194"/>
                  </a:lnTo>
                  <a:lnTo>
                    <a:pt x="270" y="183"/>
                  </a:lnTo>
                  <a:lnTo>
                    <a:pt x="253" y="176"/>
                  </a:lnTo>
                  <a:lnTo>
                    <a:pt x="242" y="169"/>
                  </a:lnTo>
                  <a:cubicBezTo>
                    <a:pt x="165" y="215"/>
                    <a:pt x="85" y="253"/>
                    <a:pt x="1" y="285"/>
                  </a:cubicBezTo>
                  <a:lnTo>
                    <a:pt x="1" y="288"/>
                  </a:lnTo>
                  <a:cubicBezTo>
                    <a:pt x="4" y="299"/>
                    <a:pt x="8" y="306"/>
                    <a:pt x="8" y="316"/>
                  </a:cubicBezTo>
                  <a:cubicBezTo>
                    <a:pt x="25" y="376"/>
                    <a:pt x="57" y="432"/>
                    <a:pt x="99" y="474"/>
                  </a:cubicBezTo>
                  <a:cubicBezTo>
                    <a:pt x="113" y="460"/>
                    <a:pt x="134" y="449"/>
                    <a:pt x="155" y="446"/>
                  </a:cubicBezTo>
                  <a:cubicBezTo>
                    <a:pt x="159" y="445"/>
                    <a:pt x="163" y="445"/>
                    <a:pt x="167" y="445"/>
                  </a:cubicBezTo>
                  <a:cubicBezTo>
                    <a:pt x="228" y="445"/>
                    <a:pt x="281" y="495"/>
                    <a:pt x="340" y="554"/>
                  </a:cubicBezTo>
                  <a:cubicBezTo>
                    <a:pt x="375" y="589"/>
                    <a:pt x="410" y="617"/>
                    <a:pt x="449" y="645"/>
                  </a:cubicBezTo>
                  <a:cubicBezTo>
                    <a:pt x="477" y="659"/>
                    <a:pt x="515" y="677"/>
                    <a:pt x="557" y="698"/>
                  </a:cubicBezTo>
                  <a:cubicBezTo>
                    <a:pt x="690" y="757"/>
                    <a:pt x="806" y="810"/>
                    <a:pt x="820" y="897"/>
                  </a:cubicBezTo>
                  <a:cubicBezTo>
                    <a:pt x="834" y="992"/>
                    <a:pt x="862" y="1027"/>
                    <a:pt x="872" y="1034"/>
                  </a:cubicBezTo>
                  <a:cubicBezTo>
                    <a:pt x="876" y="1034"/>
                    <a:pt x="883" y="1034"/>
                    <a:pt x="886" y="1030"/>
                  </a:cubicBezTo>
                  <a:cubicBezTo>
                    <a:pt x="928" y="1009"/>
                    <a:pt x="967" y="981"/>
                    <a:pt x="1002" y="950"/>
                  </a:cubicBezTo>
                  <a:cubicBezTo>
                    <a:pt x="1054" y="906"/>
                    <a:pt x="1096" y="872"/>
                    <a:pt x="1139" y="872"/>
                  </a:cubicBezTo>
                  <a:cubicBezTo>
                    <a:pt x="1150" y="872"/>
                    <a:pt x="1162" y="875"/>
                    <a:pt x="1173" y="880"/>
                  </a:cubicBezTo>
                  <a:cubicBezTo>
                    <a:pt x="1205" y="897"/>
                    <a:pt x="1226" y="932"/>
                    <a:pt x="1222" y="967"/>
                  </a:cubicBezTo>
                  <a:cubicBezTo>
                    <a:pt x="1222" y="1037"/>
                    <a:pt x="1240" y="1125"/>
                    <a:pt x="1275" y="1153"/>
                  </a:cubicBezTo>
                  <a:cubicBezTo>
                    <a:pt x="1280" y="1158"/>
                    <a:pt x="1287" y="1161"/>
                    <a:pt x="1293" y="1161"/>
                  </a:cubicBezTo>
                  <a:cubicBezTo>
                    <a:pt x="1295" y="1161"/>
                    <a:pt x="1298" y="1161"/>
                    <a:pt x="1299" y="1160"/>
                  </a:cubicBezTo>
                  <a:cubicBezTo>
                    <a:pt x="1310" y="1156"/>
                    <a:pt x="1320" y="1156"/>
                    <a:pt x="1331" y="1156"/>
                  </a:cubicBezTo>
                  <a:lnTo>
                    <a:pt x="1345" y="1156"/>
                  </a:lnTo>
                  <a:cubicBezTo>
                    <a:pt x="1352" y="1156"/>
                    <a:pt x="1359" y="1156"/>
                    <a:pt x="1366" y="1160"/>
                  </a:cubicBezTo>
                  <a:lnTo>
                    <a:pt x="1376" y="1163"/>
                  </a:lnTo>
                  <a:cubicBezTo>
                    <a:pt x="1383" y="1163"/>
                    <a:pt x="1387" y="1167"/>
                    <a:pt x="1394" y="1170"/>
                  </a:cubicBezTo>
                  <a:lnTo>
                    <a:pt x="1405" y="1174"/>
                  </a:lnTo>
                  <a:cubicBezTo>
                    <a:pt x="1408" y="1177"/>
                    <a:pt x="1415" y="1181"/>
                    <a:pt x="1422" y="1184"/>
                  </a:cubicBezTo>
                  <a:lnTo>
                    <a:pt x="1429" y="1191"/>
                  </a:lnTo>
                  <a:lnTo>
                    <a:pt x="1443" y="1202"/>
                  </a:lnTo>
                  <a:lnTo>
                    <a:pt x="1450" y="1209"/>
                  </a:lnTo>
                  <a:lnTo>
                    <a:pt x="1464" y="1223"/>
                  </a:lnTo>
                  <a:lnTo>
                    <a:pt x="1471" y="1230"/>
                  </a:lnTo>
                  <a:lnTo>
                    <a:pt x="1485" y="1247"/>
                  </a:lnTo>
                  <a:lnTo>
                    <a:pt x="1489" y="1254"/>
                  </a:lnTo>
                  <a:lnTo>
                    <a:pt x="1506" y="1272"/>
                  </a:lnTo>
                  <a:cubicBezTo>
                    <a:pt x="1534" y="1313"/>
                    <a:pt x="1557" y="1340"/>
                    <a:pt x="1574" y="1340"/>
                  </a:cubicBezTo>
                  <a:cubicBezTo>
                    <a:pt x="1576" y="1340"/>
                    <a:pt x="1578" y="1339"/>
                    <a:pt x="1580" y="1339"/>
                  </a:cubicBezTo>
                  <a:cubicBezTo>
                    <a:pt x="1590" y="1339"/>
                    <a:pt x="1601" y="1335"/>
                    <a:pt x="1611" y="1335"/>
                  </a:cubicBezTo>
                  <a:lnTo>
                    <a:pt x="1611" y="1293"/>
                  </a:lnTo>
                  <a:cubicBezTo>
                    <a:pt x="1611" y="1290"/>
                    <a:pt x="1611" y="1290"/>
                    <a:pt x="1611" y="1286"/>
                  </a:cubicBezTo>
                  <a:cubicBezTo>
                    <a:pt x="1611" y="1268"/>
                    <a:pt x="1615" y="1254"/>
                    <a:pt x="1618" y="1240"/>
                  </a:cubicBezTo>
                  <a:cubicBezTo>
                    <a:pt x="1618" y="1233"/>
                    <a:pt x="1618" y="1230"/>
                    <a:pt x="1618" y="1223"/>
                  </a:cubicBezTo>
                  <a:cubicBezTo>
                    <a:pt x="1622" y="1219"/>
                    <a:pt x="1622" y="1205"/>
                    <a:pt x="1625" y="1195"/>
                  </a:cubicBezTo>
                  <a:cubicBezTo>
                    <a:pt x="1625" y="1184"/>
                    <a:pt x="1625" y="1184"/>
                    <a:pt x="1629" y="1177"/>
                  </a:cubicBezTo>
                  <a:cubicBezTo>
                    <a:pt x="1629" y="1174"/>
                    <a:pt x="1632" y="1163"/>
                    <a:pt x="1632" y="1153"/>
                  </a:cubicBezTo>
                  <a:lnTo>
                    <a:pt x="1636" y="1139"/>
                  </a:lnTo>
                  <a:cubicBezTo>
                    <a:pt x="1636" y="1132"/>
                    <a:pt x="1643" y="1121"/>
                    <a:pt x="1643" y="1114"/>
                  </a:cubicBezTo>
                  <a:lnTo>
                    <a:pt x="1650" y="1100"/>
                  </a:lnTo>
                  <a:cubicBezTo>
                    <a:pt x="1653" y="1093"/>
                    <a:pt x="1653" y="1086"/>
                    <a:pt x="1657" y="1079"/>
                  </a:cubicBezTo>
                  <a:lnTo>
                    <a:pt x="1664" y="1069"/>
                  </a:lnTo>
                  <a:cubicBezTo>
                    <a:pt x="1667" y="1062"/>
                    <a:pt x="1671" y="1055"/>
                    <a:pt x="1671" y="1048"/>
                  </a:cubicBezTo>
                  <a:lnTo>
                    <a:pt x="1678" y="1037"/>
                  </a:lnTo>
                  <a:cubicBezTo>
                    <a:pt x="1681" y="1030"/>
                    <a:pt x="1685" y="1023"/>
                    <a:pt x="1688" y="1016"/>
                  </a:cubicBezTo>
                  <a:lnTo>
                    <a:pt x="1692" y="1009"/>
                  </a:lnTo>
                  <a:cubicBezTo>
                    <a:pt x="1699" y="999"/>
                    <a:pt x="1706" y="992"/>
                    <a:pt x="1713" y="985"/>
                  </a:cubicBezTo>
                  <a:lnTo>
                    <a:pt x="1713" y="981"/>
                  </a:lnTo>
                  <a:cubicBezTo>
                    <a:pt x="1720" y="974"/>
                    <a:pt x="1723" y="967"/>
                    <a:pt x="1730" y="960"/>
                  </a:cubicBezTo>
                  <a:lnTo>
                    <a:pt x="1737" y="953"/>
                  </a:lnTo>
                  <a:lnTo>
                    <a:pt x="1748" y="939"/>
                  </a:lnTo>
                  <a:lnTo>
                    <a:pt x="1755" y="932"/>
                  </a:lnTo>
                  <a:lnTo>
                    <a:pt x="1769" y="922"/>
                  </a:lnTo>
                  <a:lnTo>
                    <a:pt x="1776" y="915"/>
                  </a:lnTo>
                  <a:lnTo>
                    <a:pt x="1790" y="904"/>
                  </a:lnTo>
                  <a:lnTo>
                    <a:pt x="1797" y="901"/>
                  </a:lnTo>
                  <a:lnTo>
                    <a:pt x="1811" y="890"/>
                  </a:lnTo>
                  <a:lnTo>
                    <a:pt x="1818" y="887"/>
                  </a:lnTo>
                  <a:lnTo>
                    <a:pt x="1821" y="883"/>
                  </a:lnTo>
                  <a:cubicBezTo>
                    <a:pt x="1825" y="880"/>
                    <a:pt x="1828" y="876"/>
                    <a:pt x="1832" y="873"/>
                  </a:cubicBezTo>
                  <a:lnTo>
                    <a:pt x="1839" y="859"/>
                  </a:lnTo>
                  <a:lnTo>
                    <a:pt x="1849" y="848"/>
                  </a:lnTo>
                  <a:lnTo>
                    <a:pt x="1860" y="834"/>
                  </a:lnTo>
                  <a:lnTo>
                    <a:pt x="1867" y="827"/>
                  </a:lnTo>
                  <a:cubicBezTo>
                    <a:pt x="1888" y="810"/>
                    <a:pt x="1905" y="785"/>
                    <a:pt x="1916" y="761"/>
                  </a:cubicBezTo>
                  <a:cubicBezTo>
                    <a:pt x="1902" y="722"/>
                    <a:pt x="1881" y="684"/>
                    <a:pt x="1856" y="652"/>
                  </a:cubicBezTo>
                  <a:lnTo>
                    <a:pt x="1839" y="624"/>
                  </a:lnTo>
                  <a:lnTo>
                    <a:pt x="1835" y="617"/>
                  </a:lnTo>
                  <a:lnTo>
                    <a:pt x="1821" y="596"/>
                  </a:lnTo>
                  <a:lnTo>
                    <a:pt x="1818" y="586"/>
                  </a:lnTo>
                  <a:lnTo>
                    <a:pt x="1807" y="568"/>
                  </a:lnTo>
                  <a:lnTo>
                    <a:pt x="1800" y="558"/>
                  </a:lnTo>
                  <a:lnTo>
                    <a:pt x="1793" y="540"/>
                  </a:lnTo>
                  <a:lnTo>
                    <a:pt x="1786" y="530"/>
                  </a:lnTo>
                  <a:lnTo>
                    <a:pt x="1779" y="516"/>
                  </a:lnTo>
                  <a:lnTo>
                    <a:pt x="1776" y="502"/>
                  </a:lnTo>
                  <a:cubicBezTo>
                    <a:pt x="1776" y="498"/>
                    <a:pt x="1772" y="491"/>
                    <a:pt x="1772" y="488"/>
                  </a:cubicBezTo>
                  <a:cubicBezTo>
                    <a:pt x="1772" y="481"/>
                    <a:pt x="1772" y="477"/>
                    <a:pt x="1769" y="474"/>
                  </a:cubicBezTo>
                  <a:cubicBezTo>
                    <a:pt x="1769" y="470"/>
                    <a:pt x="1769" y="463"/>
                    <a:pt x="1769" y="460"/>
                  </a:cubicBezTo>
                  <a:lnTo>
                    <a:pt x="1769" y="449"/>
                  </a:lnTo>
                  <a:lnTo>
                    <a:pt x="1769" y="446"/>
                  </a:lnTo>
                  <a:lnTo>
                    <a:pt x="1769" y="442"/>
                  </a:lnTo>
                  <a:cubicBezTo>
                    <a:pt x="1751" y="428"/>
                    <a:pt x="1737" y="418"/>
                    <a:pt x="1723" y="404"/>
                  </a:cubicBezTo>
                  <a:lnTo>
                    <a:pt x="1713" y="397"/>
                  </a:lnTo>
                  <a:cubicBezTo>
                    <a:pt x="1699" y="383"/>
                    <a:pt x="1685" y="372"/>
                    <a:pt x="1674" y="358"/>
                  </a:cubicBezTo>
                  <a:cubicBezTo>
                    <a:pt x="1608" y="295"/>
                    <a:pt x="1534" y="243"/>
                    <a:pt x="1450" y="204"/>
                  </a:cubicBezTo>
                  <a:cubicBezTo>
                    <a:pt x="1387" y="173"/>
                    <a:pt x="1327" y="134"/>
                    <a:pt x="1275" y="85"/>
                  </a:cubicBezTo>
                  <a:cubicBezTo>
                    <a:pt x="1236" y="47"/>
                    <a:pt x="1184" y="19"/>
                    <a:pt x="1124" y="5"/>
                  </a:cubicBezTo>
                  <a:cubicBezTo>
                    <a:pt x="1114" y="2"/>
                    <a:pt x="1103" y="1"/>
                    <a:pt x="10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54" name="Google Shape;4554;p71"/>
            <p:cNvSpPr/>
            <p:nvPr/>
          </p:nvSpPr>
          <p:spPr>
            <a:xfrm>
              <a:off x="2073244" y="1623043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0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55" name="Google Shape;4555;p71"/>
            <p:cNvSpPr/>
            <p:nvPr/>
          </p:nvSpPr>
          <p:spPr>
            <a:xfrm>
              <a:off x="2091547" y="1625134"/>
              <a:ext cx="543" cy="530"/>
            </a:xfrm>
            <a:custGeom>
              <a:avLst/>
              <a:gdLst/>
              <a:ahLst/>
              <a:cxnLst/>
              <a:rect l="l" t="t" r="r" b="b"/>
              <a:pathLst>
                <a:path w="40" h="39" extrusionOk="0">
                  <a:moveTo>
                    <a:pt x="1" y="0"/>
                  </a:moveTo>
                  <a:cubicBezTo>
                    <a:pt x="11" y="14"/>
                    <a:pt x="25" y="25"/>
                    <a:pt x="39" y="39"/>
                  </a:cubicBezTo>
                  <a:cubicBezTo>
                    <a:pt x="25" y="25"/>
                    <a:pt x="11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56" name="Google Shape;4556;p71"/>
            <p:cNvSpPr/>
            <p:nvPr/>
          </p:nvSpPr>
          <p:spPr>
            <a:xfrm>
              <a:off x="2074480" y="16233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57" name="Google Shape;4557;p71"/>
            <p:cNvSpPr/>
            <p:nvPr/>
          </p:nvSpPr>
          <p:spPr>
            <a:xfrm>
              <a:off x="2072769" y="1622853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58" name="Google Shape;4558;p71"/>
            <p:cNvSpPr/>
            <p:nvPr/>
          </p:nvSpPr>
          <p:spPr>
            <a:xfrm>
              <a:off x="2072253" y="1622609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59" name="Google Shape;4559;p71"/>
            <p:cNvSpPr/>
            <p:nvPr/>
          </p:nvSpPr>
          <p:spPr>
            <a:xfrm>
              <a:off x="2074005" y="162327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60" name="Google Shape;4560;p71"/>
            <p:cNvSpPr/>
            <p:nvPr/>
          </p:nvSpPr>
          <p:spPr>
            <a:xfrm>
              <a:off x="2073679" y="1623179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61" name="Google Shape;4561;p71"/>
            <p:cNvSpPr/>
            <p:nvPr/>
          </p:nvSpPr>
          <p:spPr>
            <a:xfrm>
              <a:off x="2074249" y="162332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62" name="Google Shape;4562;p71"/>
            <p:cNvSpPr/>
            <p:nvPr/>
          </p:nvSpPr>
          <p:spPr>
            <a:xfrm>
              <a:off x="2092212" y="1625745"/>
              <a:ext cx="638" cy="543"/>
            </a:xfrm>
            <a:custGeom>
              <a:avLst/>
              <a:gdLst/>
              <a:ahLst/>
              <a:cxnLst/>
              <a:rect l="l" t="t" r="r" b="b"/>
              <a:pathLst>
                <a:path w="47" h="40" extrusionOk="0">
                  <a:moveTo>
                    <a:pt x="1" y="1"/>
                  </a:moveTo>
                  <a:cubicBezTo>
                    <a:pt x="15" y="15"/>
                    <a:pt x="29" y="25"/>
                    <a:pt x="46" y="39"/>
                  </a:cubicBezTo>
                  <a:cubicBezTo>
                    <a:pt x="29" y="25"/>
                    <a:pt x="15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63" name="Google Shape;4563;p71"/>
            <p:cNvSpPr/>
            <p:nvPr/>
          </p:nvSpPr>
          <p:spPr>
            <a:xfrm>
              <a:off x="2091031" y="163572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64" name="Google Shape;4564;p71"/>
            <p:cNvSpPr/>
            <p:nvPr/>
          </p:nvSpPr>
          <p:spPr>
            <a:xfrm>
              <a:off x="2091167" y="163520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65" name="Google Shape;4565;p71"/>
            <p:cNvSpPr/>
            <p:nvPr/>
          </p:nvSpPr>
          <p:spPr>
            <a:xfrm>
              <a:off x="2091547" y="163435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66" name="Google Shape;4566;p71"/>
            <p:cNvSpPr/>
            <p:nvPr/>
          </p:nvSpPr>
          <p:spPr>
            <a:xfrm>
              <a:off x="2092362" y="163321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67" name="Google Shape;4567;p71"/>
            <p:cNvSpPr/>
            <p:nvPr/>
          </p:nvSpPr>
          <p:spPr>
            <a:xfrm>
              <a:off x="2092117" y="163359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68" name="Google Shape;4568;p71"/>
            <p:cNvSpPr/>
            <p:nvPr/>
          </p:nvSpPr>
          <p:spPr>
            <a:xfrm>
              <a:off x="2092647" y="163292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69" name="Google Shape;4569;p71"/>
            <p:cNvSpPr/>
            <p:nvPr/>
          </p:nvSpPr>
          <p:spPr>
            <a:xfrm>
              <a:off x="2091832" y="163397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70" name="Google Shape;4570;p71"/>
            <p:cNvSpPr/>
            <p:nvPr/>
          </p:nvSpPr>
          <p:spPr>
            <a:xfrm>
              <a:off x="2090746" y="1637734"/>
              <a:ext cx="14" cy="95"/>
            </a:xfrm>
            <a:custGeom>
              <a:avLst/>
              <a:gdLst/>
              <a:ahLst/>
              <a:cxnLst/>
              <a:rect l="l" t="t" r="r" b="b"/>
              <a:pathLst>
                <a:path w="1" h="7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71" name="Google Shape;4571;p71"/>
            <p:cNvSpPr/>
            <p:nvPr/>
          </p:nvSpPr>
          <p:spPr>
            <a:xfrm>
              <a:off x="2093448" y="163226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72" name="Google Shape;4572;p71"/>
            <p:cNvSpPr/>
            <p:nvPr/>
          </p:nvSpPr>
          <p:spPr>
            <a:xfrm>
              <a:off x="2090936" y="1636254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lnTo>
                    <a:pt x="4" y="0"/>
                  </a:lnTo>
                  <a:cubicBezTo>
                    <a:pt x="0" y="7"/>
                    <a:pt x="0" y="11"/>
                    <a:pt x="0" y="18"/>
                  </a:cubicBezTo>
                  <a:cubicBezTo>
                    <a:pt x="0" y="11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73" name="Google Shape;4573;p71"/>
            <p:cNvSpPr/>
            <p:nvPr/>
          </p:nvSpPr>
          <p:spPr>
            <a:xfrm>
              <a:off x="2090841" y="163691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cubicBezTo>
                    <a:pt x="0" y="4"/>
                    <a:pt x="0" y="7"/>
                    <a:pt x="0" y="14"/>
                  </a:cubicBez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74" name="Google Shape;4574;p71"/>
            <p:cNvSpPr/>
            <p:nvPr/>
          </p:nvSpPr>
          <p:spPr>
            <a:xfrm>
              <a:off x="2091357" y="163477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75" name="Google Shape;4575;p71"/>
            <p:cNvSpPr/>
            <p:nvPr/>
          </p:nvSpPr>
          <p:spPr>
            <a:xfrm>
              <a:off x="2093163" y="163245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76" name="Google Shape;4576;p71"/>
            <p:cNvSpPr/>
            <p:nvPr/>
          </p:nvSpPr>
          <p:spPr>
            <a:xfrm>
              <a:off x="2092878" y="163268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77" name="Google Shape;4577;p71"/>
            <p:cNvSpPr/>
            <p:nvPr/>
          </p:nvSpPr>
          <p:spPr>
            <a:xfrm>
              <a:off x="2199162" y="1650755"/>
              <a:ext cx="65131" cy="41439"/>
            </a:xfrm>
            <a:custGeom>
              <a:avLst/>
              <a:gdLst/>
              <a:ahLst/>
              <a:cxnLst/>
              <a:rect l="l" t="t" r="r" b="b"/>
              <a:pathLst>
                <a:path w="4797" h="3052" extrusionOk="0">
                  <a:moveTo>
                    <a:pt x="3319" y="0"/>
                  </a:moveTo>
                  <a:cubicBezTo>
                    <a:pt x="3260" y="18"/>
                    <a:pt x="3200" y="42"/>
                    <a:pt x="3148" y="77"/>
                  </a:cubicBezTo>
                  <a:cubicBezTo>
                    <a:pt x="3144" y="77"/>
                    <a:pt x="3144" y="81"/>
                    <a:pt x="3141" y="81"/>
                  </a:cubicBezTo>
                  <a:cubicBezTo>
                    <a:pt x="3134" y="95"/>
                    <a:pt x="3123" y="109"/>
                    <a:pt x="3109" y="119"/>
                  </a:cubicBezTo>
                  <a:cubicBezTo>
                    <a:pt x="3050" y="179"/>
                    <a:pt x="2980" y="224"/>
                    <a:pt x="2899" y="249"/>
                  </a:cubicBezTo>
                  <a:cubicBezTo>
                    <a:pt x="2882" y="256"/>
                    <a:pt x="2864" y="259"/>
                    <a:pt x="2847" y="263"/>
                  </a:cubicBezTo>
                  <a:cubicBezTo>
                    <a:pt x="2826" y="270"/>
                    <a:pt x="2801" y="273"/>
                    <a:pt x="2777" y="273"/>
                  </a:cubicBezTo>
                  <a:cubicBezTo>
                    <a:pt x="2749" y="273"/>
                    <a:pt x="2721" y="270"/>
                    <a:pt x="2689" y="266"/>
                  </a:cubicBezTo>
                  <a:cubicBezTo>
                    <a:pt x="2663" y="262"/>
                    <a:pt x="2641" y="259"/>
                    <a:pt x="2622" y="259"/>
                  </a:cubicBezTo>
                  <a:cubicBezTo>
                    <a:pt x="2593" y="259"/>
                    <a:pt x="2572" y="266"/>
                    <a:pt x="2553" y="287"/>
                  </a:cubicBezTo>
                  <a:cubicBezTo>
                    <a:pt x="2489" y="350"/>
                    <a:pt x="2403" y="393"/>
                    <a:pt x="2327" y="393"/>
                  </a:cubicBezTo>
                  <a:cubicBezTo>
                    <a:pt x="2285" y="393"/>
                    <a:pt x="2246" y="380"/>
                    <a:pt x="2217" y="350"/>
                  </a:cubicBezTo>
                  <a:cubicBezTo>
                    <a:pt x="2185" y="322"/>
                    <a:pt x="2048" y="273"/>
                    <a:pt x="1940" y="273"/>
                  </a:cubicBezTo>
                  <a:cubicBezTo>
                    <a:pt x="1828" y="263"/>
                    <a:pt x="1719" y="245"/>
                    <a:pt x="1611" y="217"/>
                  </a:cubicBezTo>
                  <a:cubicBezTo>
                    <a:pt x="1537" y="200"/>
                    <a:pt x="1464" y="186"/>
                    <a:pt x="1390" y="175"/>
                  </a:cubicBezTo>
                  <a:lnTo>
                    <a:pt x="1327" y="175"/>
                  </a:lnTo>
                  <a:lnTo>
                    <a:pt x="1296" y="179"/>
                  </a:lnTo>
                  <a:lnTo>
                    <a:pt x="1285" y="179"/>
                  </a:lnTo>
                  <a:lnTo>
                    <a:pt x="1254" y="182"/>
                  </a:lnTo>
                  <a:lnTo>
                    <a:pt x="1250" y="182"/>
                  </a:lnTo>
                  <a:cubicBezTo>
                    <a:pt x="1243" y="200"/>
                    <a:pt x="1236" y="217"/>
                    <a:pt x="1226" y="235"/>
                  </a:cubicBezTo>
                  <a:lnTo>
                    <a:pt x="1219" y="242"/>
                  </a:lnTo>
                  <a:lnTo>
                    <a:pt x="1212" y="252"/>
                  </a:lnTo>
                  <a:cubicBezTo>
                    <a:pt x="1208" y="259"/>
                    <a:pt x="1201" y="266"/>
                    <a:pt x="1198" y="270"/>
                  </a:cubicBezTo>
                  <a:lnTo>
                    <a:pt x="1191" y="277"/>
                  </a:lnTo>
                  <a:cubicBezTo>
                    <a:pt x="1184" y="284"/>
                    <a:pt x="1173" y="291"/>
                    <a:pt x="1166" y="294"/>
                  </a:cubicBezTo>
                  <a:lnTo>
                    <a:pt x="1142" y="315"/>
                  </a:lnTo>
                  <a:lnTo>
                    <a:pt x="1093" y="347"/>
                  </a:lnTo>
                  <a:cubicBezTo>
                    <a:pt x="1047" y="375"/>
                    <a:pt x="998" y="406"/>
                    <a:pt x="949" y="438"/>
                  </a:cubicBezTo>
                  <a:lnTo>
                    <a:pt x="914" y="455"/>
                  </a:lnTo>
                  <a:cubicBezTo>
                    <a:pt x="869" y="487"/>
                    <a:pt x="827" y="511"/>
                    <a:pt x="802" y="529"/>
                  </a:cubicBezTo>
                  <a:cubicBezTo>
                    <a:pt x="743" y="616"/>
                    <a:pt x="690" y="707"/>
                    <a:pt x="648" y="798"/>
                  </a:cubicBezTo>
                  <a:cubicBezTo>
                    <a:pt x="540" y="1005"/>
                    <a:pt x="417" y="1240"/>
                    <a:pt x="312" y="1345"/>
                  </a:cubicBezTo>
                  <a:cubicBezTo>
                    <a:pt x="235" y="1418"/>
                    <a:pt x="151" y="1481"/>
                    <a:pt x="56" y="1530"/>
                  </a:cubicBezTo>
                  <a:cubicBezTo>
                    <a:pt x="32" y="1544"/>
                    <a:pt x="11" y="1555"/>
                    <a:pt x="0" y="1565"/>
                  </a:cubicBezTo>
                  <a:lnTo>
                    <a:pt x="7" y="1576"/>
                  </a:lnTo>
                  <a:lnTo>
                    <a:pt x="11" y="1583"/>
                  </a:lnTo>
                  <a:lnTo>
                    <a:pt x="21" y="1597"/>
                  </a:lnTo>
                  <a:lnTo>
                    <a:pt x="25" y="1604"/>
                  </a:lnTo>
                  <a:lnTo>
                    <a:pt x="39" y="1618"/>
                  </a:lnTo>
                  <a:lnTo>
                    <a:pt x="42" y="1625"/>
                  </a:lnTo>
                  <a:lnTo>
                    <a:pt x="60" y="1642"/>
                  </a:lnTo>
                  <a:cubicBezTo>
                    <a:pt x="123" y="1716"/>
                    <a:pt x="186" y="1793"/>
                    <a:pt x="186" y="1866"/>
                  </a:cubicBezTo>
                  <a:cubicBezTo>
                    <a:pt x="186" y="1954"/>
                    <a:pt x="225" y="1996"/>
                    <a:pt x="302" y="1996"/>
                  </a:cubicBezTo>
                  <a:cubicBezTo>
                    <a:pt x="337" y="1996"/>
                    <a:pt x="368" y="2010"/>
                    <a:pt x="389" y="2034"/>
                  </a:cubicBezTo>
                  <a:cubicBezTo>
                    <a:pt x="438" y="2087"/>
                    <a:pt x="428" y="2174"/>
                    <a:pt x="417" y="2255"/>
                  </a:cubicBezTo>
                  <a:cubicBezTo>
                    <a:pt x="414" y="2286"/>
                    <a:pt x="410" y="2314"/>
                    <a:pt x="410" y="2342"/>
                  </a:cubicBezTo>
                  <a:cubicBezTo>
                    <a:pt x="435" y="2346"/>
                    <a:pt x="470" y="2353"/>
                    <a:pt x="505" y="2356"/>
                  </a:cubicBezTo>
                  <a:cubicBezTo>
                    <a:pt x="813" y="2402"/>
                    <a:pt x="1044" y="2444"/>
                    <a:pt x="1044" y="2584"/>
                  </a:cubicBezTo>
                  <a:cubicBezTo>
                    <a:pt x="1047" y="2619"/>
                    <a:pt x="1054" y="2650"/>
                    <a:pt x="1065" y="2682"/>
                  </a:cubicBezTo>
                  <a:cubicBezTo>
                    <a:pt x="1075" y="2713"/>
                    <a:pt x="1082" y="2745"/>
                    <a:pt x="1086" y="2776"/>
                  </a:cubicBezTo>
                  <a:lnTo>
                    <a:pt x="1093" y="2780"/>
                  </a:lnTo>
                  <a:lnTo>
                    <a:pt x="1103" y="2787"/>
                  </a:lnTo>
                  <a:lnTo>
                    <a:pt x="1124" y="2797"/>
                  </a:lnTo>
                  <a:lnTo>
                    <a:pt x="1131" y="2804"/>
                  </a:lnTo>
                  <a:cubicBezTo>
                    <a:pt x="1142" y="2808"/>
                    <a:pt x="1152" y="2815"/>
                    <a:pt x="1159" y="2822"/>
                  </a:cubicBezTo>
                  <a:lnTo>
                    <a:pt x="1163" y="2822"/>
                  </a:lnTo>
                  <a:cubicBezTo>
                    <a:pt x="1170" y="2829"/>
                    <a:pt x="1180" y="2836"/>
                    <a:pt x="1187" y="2843"/>
                  </a:cubicBezTo>
                  <a:lnTo>
                    <a:pt x="1198" y="2850"/>
                  </a:lnTo>
                  <a:lnTo>
                    <a:pt x="1215" y="2864"/>
                  </a:lnTo>
                  <a:lnTo>
                    <a:pt x="1222" y="2871"/>
                  </a:lnTo>
                  <a:lnTo>
                    <a:pt x="1240" y="2888"/>
                  </a:lnTo>
                  <a:lnTo>
                    <a:pt x="1247" y="2895"/>
                  </a:lnTo>
                  <a:lnTo>
                    <a:pt x="1268" y="2916"/>
                  </a:lnTo>
                  <a:cubicBezTo>
                    <a:pt x="1285" y="2934"/>
                    <a:pt x="1303" y="2951"/>
                    <a:pt x="1320" y="2965"/>
                  </a:cubicBezTo>
                  <a:cubicBezTo>
                    <a:pt x="1326" y="2965"/>
                    <a:pt x="1332" y="2965"/>
                    <a:pt x="1339" y="2965"/>
                  </a:cubicBezTo>
                  <a:cubicBezTo>
                    <a:pt x="1387" y="2965"/>
                    <a:pt x="1466" y="2976"/>
                    <a:pt x="1607" y="2997"/>
                  </a:cubicBezTo>
                  <a:cubicBezTo>
                    <a:pt x="1702" y="3018"/>
                    <a:pt x="1796" y="3028"/>
                    <a:pt x="1891" y="3032"/>
                  </a:cubicBezTo>
                  <a:lnTo>
                    <a:pt x="1915" y="3028"/>
                  </a:lnTo>
                  <a:lnTo>
                    <a:pt x="2038" y="3028"/>
                  </a:lnTo>
                  <a:cubicBezTo>
                    <a:pt x="2139" y="3028"/>
                    <a:pt x="2266" y="3035"/>
                    <a:pt x="2364" y="3042"/>
                  </a:cubicBezTo>
                  <a:lnTo>
                    <a:pt x="2402" y="3042"/>
                  </a:lnTo>
                  <a:lnTo>
                    <a:pt x="2437" y="3046"/>
                  </a:lnTo>
                  <a:lnTo>
                    <a:pt x="2441" y="3046"/>
                  </a:lnTo>
                  <a:lnTo>
                    <a:pt x="2465" y="3049"/>
                  </a:lnTo>
                  <a:lnTo>
                    <a:pt x="2493" y="3049"/>
                  </a:lnTo>
                  <a:cubicBezTo>
                    <a:pt x="2503" y="3051"/>
                    <a:pt x="2514" y="3052"/>
                    <a:pt x="2525" y="3052"/>
                  </a:cubicBezTo>
                  <a:cubicBezTo>
                    <a:pt x="2621" y="3052"/>
                    <a:pt x="2734" y="2997"/>
                    <a:pt x="2826" y="2909"/>
                  </a:cubicBezTo>
                  <a:cubicBezTo>
                    <a:pt x="2935" y="2797"/>
                    <a:pt x="3227" y="2771"/>
                    <a:pt x="3404" y="2771"/>
                  </a:cubicBezTo>
                  <a:cubicBezTo>
                    <a:pt x="3458" y="2771"/>
                    <a:pt x="3502" y="2773"/>
                    <a:pt x="3526" y="2776"/>
                  </a:cubicBezTo>
                  <a:lnTo>
                    <a:pt x="3529" y="2776"/>
                  </a:lnTo>
                  <a:cubicBezTo>
                    <a:pt x="3729" y="2801"/>
                    <a:pt x="3925" y="2832"/>
                    <a:pt x="3998" y="2920"/>
                  </a:cubicBezTo>
                  <a:cubicBezTo>
                    <a:pt x="4002" y="2923"/>
                    <a:pt x="4005" y="2930"/>
                    <a:pt x="4012" y="2937"/>
                  </a:cubicBezTo>
                  <a:cubicBezTo>
                    <a:pt x="4012" y="2941"/>
                    <a:pt x="4016" y="2941"/>
                    <a:pt x="4019" y="2944"/>
                  </a:cubicBezTo>
                  <a:lnTo>
                    <a:pt x="4023" y="2948"/>
                  </a:lnTo>
                  <a:lnTo>
                    <a:pt x="4033" y="2951"/>
                  </a:lnTo>
                  <a:lnTo>
                    <a:pt x="4040" y="2958"/>
                  </a:lnTo>
                  <a:lnTo>
                    <a:pt x="4054" y="2965"/>
                  </a:lnTo>
                  <a:lnTo>
                    <a:pt x="4065" y="2969"/>
                  </a:lnTo>
                  <a:lnTo>
                    <a:pt x="4086" y="2979"/>
                  </a:lnTo>
                  <a:lnTo>
                    <a:pt x="4096" y="2983"/>
                  </a:lnTo>
                  <a:lnTo>
                    <a:pt x="4124" y="2997"/>
                  </a:lnTo>
                  <a:lnTo>
                    <a:pt x="4135" y="3000"/>
                  </a:lnTo>
                  <a:lnTo>
                    <a:pt x="4180" y="3021"/>
                  </a:lnTo>
                  <a:lnTo>
                    <a:pt x="4187" y="3021"/>
                  </a:lnTo>
                  <a:lnTo>
                    <a:pt x="4229" y="3039"/>
                  </a:lnTo>
                  <a:cubicBezTo>
                    <a:pt x="4229" y="3018"/>
                    <a:pt x="4229" y="2993"/>
                    <a:pt x="4226" y="2972"/>
                  </a:cubicBezTo>
                  <a:cubicBezTo>
                    <a:pt x="4219" y="2927"/>
                    <a:pt x="4219" y="2885"/>
                    <a:pt x="4222" y="2839"/>
                  </a:cubicBezTo>
                  <a:cubicBezTo>
                    <a:pt x="4229" y="2647"/>
                    <a:pt x="4342" y="2353"/>
                    <a:pt x="4555" y="2332"/>
                  </a:cubicBezTo>
                  <a:lnTo>
                    <a:pt x="4576" y="2332"/>
                  </a:lnTo>
                  <a:cubicBezTo>
                    <a:pt x="4737" y="2318"/>
                    <a:pt x="4797" y="2314"/>
                    <a:pt x="4779" y="2108"/>
                  </a:cubicBezTo>
                  <a:lnTo>
                    <a:pt x="4769" y="2101"/>
                  </a:lnTo>
                  <a:lnTo>
                    <a:pt x="4758" y="2090"/>
                  </a:lnTo>
                  <a:lnTo>
                    <a:pt x="4741" y="2076"/>
                  </a:lnTo>
                  <a:lnTo>
                    <a:pt x="4730" y="2066"/>
                  </a:lnTo>
                  <a:lnTo>
                    <a:pt x="4716" y="2055"/>
                  </a:lnTo>
                  <a:lnTo>
                    <a:pt x="4706" y="2048"/>
                  </a:lnTo>
                  <a:lnTo>
                    <a:pt x="4695" y="2038"/>
                  </a:lnTo>
                  <a:lnTo>
                    <a:pt x="4688" y="2034"/>
                  </a:lnTo>
                  <a:lnTo>
                    <a:pt x="4678" y="2027"/>
                  </a:lnTo>
                  <a:lnTo>
                    <a:pt x="4671" y="2024"/>
                  </a:lnTo>
                  <a:lnTo>
                    <a:pt x="4664" y="2017"/>
                  </a:lnTo>
                  <a:lnTo>
                    <a:pt x="4660" y="2013"/>
                  </a:lnTo>
                  <a:lnTo>
                    <a:pt x="4653" y="2010"/>
                  </a:lnTo>
                  <a:lnTo>
                    <a:pt x="4646" y="2006"/>
                  </a:lnTo>
                  <a:cubicBezTo>
                    <a:pt x="4601" y="2024"/>
                    <a:pt x="4559" y="2045"/>
                    <a:pt x="4520" y="2066"/>
                  </a:cubicBezTo>
                  <a:cubicBezTo>
                    <a:pt x="4438" y="2112"/>
                    <a:pt x="4387" y="2136"/>
                    <a:pt x="4346" y="2136"/>
                  </a:cubicBezTo>
                  <a:cubicBezTo>
                    <a:pt x="4343" y="2136"/>
                    <a:pt x="4341" y="2136"/>
                    <a:pt x="4338" y="2136"/>
                  </a:cubicBezTo>
                  <a:lnTo>
                    <a:pt x="4335" y="2136"/>
                  </a:lnTo>
                  <a:cubicBezTo>
                    <a:pt x="4321" y="2136"/>
                    <a:pt x="4307" y="2132"/>
                    <a:pt x="4289" y="2129"/>
                  </a:cubicBezTo>
                  <a:cubicBezTo>
                    <a:pt x="4226" y="2118"/>
                    <a:pt x="4170" y="2097"/>
                    <a:pt x="4117" y="2062"/>
                  </a:cubicBezTo>
                  <a:lnTo>
                    <a:pt x="4110" y="2059"/>
                  </a:lnTo>
                  <a:cubicBezTo>
                    <a:pt x="4100" y="2052"/>
                    <a:pt x="4093" y="2045"/>
                    <a:pt x="4086" y="2034"/>
                  </a:cubicBezTo>
                  <a:cubicBezTo>
                    <a:pt x="4075" y="2027"/>
                    <a:pt x="4072" y="2017"/>
                    <a:pt x="4065" y="2006"/>
                  </a:cubicBezTo>
                  <a:cubicBezTo>
                    <a:pt x="4061" y="1999"/>
                    <a:pt x="4061" y="1989"/>
                    <a:pt x="4061" y="1982"/>
                  </a:cubicBezTo>
                  <a:lnTo>
                    <a:pt x="4061" y="1975"/>
                  </a:lnTo>
                  <a:cubicBezTo>
                    <a:pt x="4058" y="1968"/>
                    <a:pt x="4058" y="1961"/>
                    <a:pt x="4061" y="1957"/>
                  </a:cubicBezTo>
                  <a:lnTo>
                    <a:pt x="4061" y="1950"/>
                  </a:lnTo>
                  <a:cubicBezTo>
                    <a:pt x="4061" y="1947"/>
                    <a:pt x="4061" y="1940"/>
                    <a:pt x="4065" y="1933"/>
                  </a:cubicBezTo>
                  <a:cubicBezTo>
                    <a:pt x="4054" y="1919"/>
                    <a:pt x="4047" y="1901"/>
                    <a:pt x="4040" y="1887"/>
                  </a:cubicBezTo>
                  <a:cubicBezTo>
                    <a:pt x="4037" y="1884"/>
                    <a:pt x="4033" y="1880"/>
                    <a:pt x="4033" y="1873"/>
                  </a:cubicBezTo>
                  <a:cubicBezTo>
                    <a:pt x="4026" y="1863"/>
                    <a:pt x="4019" y="1852"/>
                    <a:pt x="4012" y="1838"/>
                  </a:cubicBezTo>
                  <a:cubicBezTo>
                    <a:pt x="4005" y="1824"/>
                    <a:pt x="4009" y="1824"/>
                    <a:pt x="4005" y="1817"/>
                  </a:cubicBezTo>
                  <a:cubicBezTo>
                    <a:pt x="4002" y="1814"/>
                    <a:pt x="3995" y="1796"/>
                    <a:pt x="3991" y="1786"/>
                  </a:cubicBezTo>
                  <a:cubicBezTo>
                    <a:pt x="3988" y="1772"/>
                    <a:pt x="3984" y="1772"/>
                    <a:pt x="3984" y="1761"/>
                  </a:cubicBezTo>
                  <a:cubicBezTo>
                    <a:pt x="3981" y="1754"/>
                    <a:pt x="3977" y="1740"/>
                    <a:pt x="3974" y="1730"/>
                  </a:cubicBezTo>
                  <a:cubicBezTo>
                    <a:pt x="3970" y="1716"/>
                    <a:pt x="3970" y="1712"/>
                    <a:pt x="3967" y="1705"/>
                  </a:cubicBezTo>
                  <a:cubicBezTo>
                    <a:pt x="3963" y="1698"/>
                    <a:pt x="3960" y="1684"/>
                    <a:pt x="3960" y="1670"/>
                  </a:cubicBezTo>
                  <a:cubicBezTo>
                    <a:pt x="3956" y="1660"/>
                    <a:pt x="3956" y="1656"/>
                    <a:pt x="3953" y="1649"/>
                  </a:cubicBezTo>
                  <a:cubicBezTo>
                    <a:pt x="3953" y="1642"/>
                    <a:pt x="3949" y="1625"/>
                    <a:pt x="3949" y="1614"/>
                  </a:cubicBezTo>
                  <a:cubicBezTo>
                    <a:pt x="3946" y="1600"/>
                    <a:pt x="3949" y="1600"/>
                    <a:pt x="3946" y="1597"/>
                  </a:cubicBezTo>
                  <a:cubicBezTo>
                    <a:pt x="3946" y="1579"/>
                    <a:pt x="3942" y="1562"/>
                    <a:pt x="3942" y="1544"/>
                  </a:cubicBezTo>
                  <a:cubicBezTo>
                    <a:pt x="3939" y="1467"/>
                    <a:pt x="3942" y="1327"/>
                    <a:pt x="4012" y="1257"/>
                  </a:cubicBezTo>
                  <a:cubicBezTo>
                    <a:pt x="4068" y="1201"/>
                    <a:pt x="3883" y="837"/>
                    <a:pt x="3662" y="581"/>
                  </a:cubicBezTo>
                  <a:lnTo>
                    <a:pt x="3648" y="564"/>
                  </a:lnTo>
                  <a:lnTo>
                    <a:pt x="3645" y="560"/>
                  </a:lnTo>
                  <a:lnTo>
                    <a:pt x="3638" y="546"/>
                  </a:lnTo>
                  <a:lnTo>
                    <a:pt x="3631" y="539"/>
                  </a:lnTo>
                  <a:lnTo>
                    <a:pt x="3620" y="525"/>
                  </a:lnTo>
                  <a:lnTo>
                    <a:pt x="3613" y="515"/>
                  </a:lnTo>
                  <a:lnTo>
                    <a:pt x="3606" y="501"/>
                  </a:lnTo>
                  <a:lnTo>
                    <a:pt x="3596" y="487"/>
                  </a:lnTo>
                  <a:lnTo>
                    <a:pt x="3589" y="476"/>
                  </a:lnTo>
                  <a:lnTo>
                    <a:pt x="3578" y="459"/>
                  </a:lnTo>
                  <a:lnTo>
                    <a:pt x="3568" y="445"/>
                  </a:lnTo>
                  <a:lnTo>
                    <a:pt x="3557" y="427"/>
                  </a:lnTo>
                  <a:lnTo>
                    <a:pt x="3547" y="413"/>
                  </a:lnTo>
                  <a:lnTo>
                    <a:pt x="3536" y="392"/>
                  </a:lnTo>
                  <a:lnTo>
                    <a:pt x="3526" y="375"/>
                  </a:lnTo>
                  <a:lnTo>
                    <a:pt x="3515" y="354"/>
                  </a:lnTo>
                  <a:lnTo>
                    <a:pt x="3505" y="336"/>
                  </a:lnTo>
                  <a:lnTo>
                    <a:pt x="3491" y="315"/>
                  </a:lnTo>
                  <a:lnTo>
                    <a:pt x="3480" y="294"/>
                  </a:lnTo>
                  <a:lnTo>
                    <a:pt x="3466" y="270"/>
                  </a:lnTo>
                  <a:lnTo>
                    <a:pt x="3452" y="249"/>
                  </a:lnTo>
                  <a:lnTo>
                    <a:pt x="3438" y="224"/>
                  </a:lnTo>
                  <a:lnTo>
                    <a:pt x="3428" y="200"/>
                  </a:lnTo>
                  <a:lnTo>
                    <a:pt x="3414" y="175"/>
                  </a:lnTo>
                  <a:lnTo>
                    <a:pt x="3396" y="144"/>
                  </a:lnTo>
                  <a:lnTo>
                    <a:pt x="3386" y="123"/>
                  </a:lnTo>
                  <a:lnTo>
                    <a:pt x="3365" y="84"/>
                  </a:lnTo>
                  <a:lnTo>
                    <a:pt x="3354" y="67"/>
                  </a:lnTo>
                  <a:lnTo>
                    <a:pt x="3330" y="21"/>
                  </a:lnTo>
                  <a:lnTo>
                    <a:pt x="3323" y="11"/>
                  </a:lnTo>
                  <a:lnTo>
                    <a:pt x="331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78" name="Google Shape;4578;p71"/>
            <p:cNvSpPr/>
            <p:nvPr/>
          </p:nvSpPr>
          <p:spPr>
            <a:xfrm>
              <a:off x="2215795" y="1653321"/>
              <a:ext cx="353" cy="720"/>
            </a:xfrm>
            <a:custGeom>
              <a:avLst/>
              <a:gdLst/>
              <a:ahLst/>
              <a:cxnLst/>
              <a:rect l="l" t="t" r="r" b="b"/>
              <a:pathLst>
                <a:path w="26" h="53" extrusionOk="0">
                  <a:moveTo>
                    <a:pt x="1" y="53"/>
                  </a:moveTo>
                  <a:cubicBezTo>
                    <a:pt x="11" y="35"/>
                    <a:pt x="18" y="18"/>
                    <a:pt x="25" y="0"/>
                  </a:cubicBezTo>
                  <a:lnTo>
                    <a:pt x="25" y="0"/>
                  </a:lnTo>
                  <a:cubicBezTo>
                    <a:pt x="18" y="18"/>
                    <a:pt x="11" y="35"/>
                    <a:pt x="1" y="5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79" name="Google Shape;4579;p71"/>
            <p:cNvSpPr/>
            <p:nvPr/>
          </p:nvSpPr>
          <p:spPr>
            <a:xfrm>
              <a:off x="2214654" y="1654841"/>
              <a:ext cx="353" cy="244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1" y="18"/>
                  </a:moveTo>
                  <a:lnTo>
                    <a:pt x="25" y="0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80" name="Google Shape;4580;p71"/>
            <p:cNvSpPr/>
            <p:nvPr/>
          </p:nvSpPr>
          <p:spPr>
            <a:xfrm>
              <a:off x="2199108" y="1671623"/>
              <a:ext cx="774" cy="489"/>
            </a:xfrm>
            <a:custGeom>
              <a:avLst/>
              <a:gdLst/>
              <a:ahLst/>
              <a:cxnLst/>
              <a:rect l="l" t="t" r="r" b="b"/>
              <a:pathLst>
                <a:path w="57" h="36" extrusionOk="0">
                  <a:moveTo>
                    <a:pt x="57" y="0"/>
                  </a:moveTo>
                  <a:cubicBezTo>
                    <a:pt x="36" y="14"/>
                    <a:pt x="15" y="25"/>
                    <a:pt x="1" y="35"/>
                  </a:cubicBezTo>
                  <a:cubicBezTo>
                    <a:pt x="15" y="25"/>
                    <a:pt x="39" y="14"/>
                    <a:pt x="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81" name="Google Shape;4581;p71"/>
            <p:cNvSpPr/>
            <p:nvPr/>
          </p:nvSpPr>
          <p:spPr>
            <a:xfrm>
              <a:off x="2215319" y="165450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82" name="Google Shape;4582;p71"/>
            <p:cNvSpPr/>
            <p:nvPr/>
          </p:nvSpPr>
          <p:spPr>
            <a:xfrm>
              <a:off x="2213948" y="1655127"/>
              <a:ext cx="679" cy="434"/>
            </a:xfrm>
            <a:custGeom>
              <a:avLst/>
              <a:gdLst/>
              <a:ahLst/>
              <a:cxnLst/>
              <a:rect l="l" t="t" r="r" b="b"/>
              <a:pathLst>
                <a:path w="50" h="32" extrusionOk="0">
                  <a:moveTo>
                    <a:pt x="49" y="0"/>
                  </a:moveTo>
                  <a:lnTo>
                    <a:pt x="0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83" name="Google Shape;4583;p71"/>
            <p:cNvSpPr/>
            <p:nvPr/>
          </p:nvSpPr>
          <p:spPr>
            <a:xfrm>
              <a:off x="2215659" y="165412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84" name="Google Shape;4584;p71"/>
            <p:cNvSpPr/>
            <p:nvPr/>
          </p:nvSpPr>
          <p:spPr>
            <a:xfrm>
              <a:off x="2245977" y="1649234"/>
              <a:ext cx="20746" cy="26205"/>
            </a:xfrm>
            <a:custGeom>
              <a:avLst/>
              <a:gdLst/>
              <a:ahLst/>
              <a:cxnLst/>
              <a:rect l="l" t="t" r="r" b="b"/>
              <a:pathLst>
                <a:path w="1528" h="1930" extrusionOk="0">
                  <a:moveTo>
                    <a:pt x="316" y="0"/>
                  </a:moveTo>
                  <a:cubicBezTo>
                    <a:pt x="315" y="0"/>
                    <a:pt x="313" y="0"/>
                    <a:pt x="312" y="0"/>
                  </a:cubicBezTo>
                  <a:cubicBezTo>
                    <a:pt x="207" y="18"/>
                    <a:pt x="102" y="42"/>
                    <a:pt x="1" y="77"/>
                  </a:cubicBezTo>
                  <a:lnTo>
                    <a:pt x="11" y="98"/>
                  </a:lnTo>
                  <a:lnTo>
                    <a:pt x="25" y="126"/>
                  </a:lnTo>
                  <a:lnTo>
                    <a:pt x="43" y="158"/>
                  </a:lnTo>
                  <a:lnTo>
                    <a:pt x="57" y="179"/>
                  </a:lnTo>
                  <a:lnTo>
                    <a:pt x="81" y="228"/>
                  </a:lnTo>
                  <a:lnTo>
                    <a:pt x="95" y="252"/>
                  </a:lnTo>
                  <a:lnTo>
                    <a:pt x="109" y="273"/>
                  </a:lnTo>
                  <a:lnTo>
                    <a:pt x="120" y="298"/>
                  </a:lnTo>
                  <a:lnTo>
                    <a:pt x="134" y="319"/>
                  </a:lnTo>
                  <a:lnTo>
                    <a:pt x="144" y="340"/>
                  </a:lnTo>
                  <a:lnTo>
                    <a:pt x="158" y="361"/>
                  </a:lnTo>
                  <a:lnTo>
                    <a:pt x="169" y="382"/>
                  </a:lnTo>
                  <a:lnTo>
                    <a:pt x="179" y="399"/>
                  </a:lnTo>
                  <a:lnTo>
                    <a:pt x="190" y="417"/>
                  </a:lnTo>
                  <a:lnTo>
                    <a:pt x="200" y="434"/>
                  </a:lnTo>
                  <a:lnTo>
                    <a:pt x="211" y="452"/>
                  </a:lnTo>
                  <a:lnTo>
                    <a:pt x="218" y="469"/>
                  </a:lnTo>
                  <a:lnTo>
                    <a:pt x="228" y="483"/>
                  </a:lnTo>
                  <a:lnTo>
                    <a:pt x="239" y="497"/>
                  </a:lnTo>
                  <a:lnTo>
                    <a:pt x="246" y="511"/>
                  </a:lnTo>
                  <a:lnTo>
                    <a:pt x="256" y="525"/>
                  </a:lnTo>
                  <a:lnTo>
                    <a:pt x="263" y="539"/>
                  </a:lnTo>
                  <a:lnTo>
                    <a:pt x="270" y="550"/>
                  </a:lnTo>
                  <a:lnTo>
                    <a:pt x="277" y="560"/>
                  </a:lnTo>
                  <a:lnTo>
                    <a:pt x="284" y="574"/>
                  </a:lnTo>
                  <a:lnTo>
                    <a:pt x="291" y="581"/>
                  </a:lnTo>
                  <a:lnTo>
                    <a:pt x="298" y="592"/>
                  </a:lnTo>
                  <a:lnTo>
                    <a:pt x="302" y="599"/>
                  </a:lnTo>
                  <a:lnTo>
                    <a:pt x="312" y="609"/>
                  </a:lnTo>
                  <a:cubicBezTo>
                    <a:pt x="319" y="616"/>
                    <a:pt x="859" y="1261"/>
                    <a:pt x="655" y="1467"/>
                  </a:cubicBezTo>
                  <a:cubicBezTo>
                    <a:pt x="638" y="1485"/>
                    <a:pt x="617" y="1555"/>
                    <a:pt x="624" y="1653"/>
                  </a:cubicBezTo>
                  <a:cubicBezTo>
                    <a:pt x="624" y="1670"/>
                    <a:pt x="627" y="1684"/>
                    <a:pt x="627" y="1702"/>
                  </a:cubicBezTo>
                  <a:lnTo>
                    <a:pt x="627" y="1716"/>
                  </a:lnTo>
                  <a:cubicBezTo>
                    <a:pt x="631" y="1726"/>
                    <a:pt x="631" y="1737"/>
                    <a:pt x="634" y="1751"/>
                  </a:cubicBezTo>
                  <a:lnTo>
                    <a:pt x="634" y="1765"/>
                  </a:lnTo>
                  <a:cubicBezTo>
                    <a:pt x="638" y="1779"/>
                    <a:pt x="641" y="1793"/>
                    <a:pt x="645" y="1807"/>
                  </a:cubicBezTo>
                  <a:cubicBezTo>
                    <a:pt x="652" y="1821"/>
                    <a:pt x="655" y="1835"/>
                    <a:pt x="659" y="1852"/>
                  </a:cubicBezTo>
                  <a:lnTo>
                    <a:pt x="666" y="1863"/>
                  </a:lnTo>
                  <a:cubicBezTo>
                    <a:pt x="669" y="1870"/>
                    <a:pt x="673" y="1880"/>
                    <a:pt x="676" y="1891"/>
                  </a:cubicBezTo>
                  <a:lnTo>
                    <a:pt x="680" y="1901"/>
                  </a:lnTo>
                  <a:cubicBezTo>
                    <a:pt x="687" y="1912"/>
                    <a:pt x="690" y="1922"/>
                    <a:pt x="697" y="1929"/>
                  </a:cubicBezTo>
                  <a:cubicBezTo>
                    <a:pt x="911" y="1656"/>
                    <a:pt x="946" y="1572"/>
                    <a:pt x="950" y="1551"/>
                  </a:cubicBezTo>
                  <a:cubicBezTo>
                    <a:pt x="943" y="1471"/>
                    <a:pt x="964" y="1390"/>
                    <a:pt x="1002" y="1320"/>
                  </a:cubicBezTo>
                  <a:cubicBezTo>
                    <a:pt x="1016" y="1303"/>
                    <a:pt x="1030" y="1289"/>
                    <a:pt x="1048" y="1275"/>
                  </a:cubicBezTo>
                  <a:cubicBezTo>
                    <a:pt x="1085" y="1249"/>
                    <a:pt x="1128" y="1236"/>
                    <a:pt x="1172" y="1236"/>
                  </a:cubicBezTo>
                  <a:cubicBezTo>
                    <a:pt x="1195" y="1236"/>
                    <a:pt x="1218" y="1239"/>
                    <a:pt x="1240" y="1247"/>
                  </a:cubicBezTo>
                  <a:cubicBezTo>
                    <a:pt x="1300" y="1261"/>
                    <a:pt x="1356" y="1278"/>
                    <a:pt x="1405" y="1292"/>
                  </a:cubicBezTo>
                  <a:cubicBezTo>
                    <a:pt x="1443" y="1306"/>
                    <a:pt x="1492" y="1320"/>
                    <a:pt x="1527" y="1327"/>
                  </a:cubicBezTo>
                  <a:cubicBezTo>
                    <a:pt x="1513" y="1247"/>
                    <a:pt x="1471" y="1113"/>
                    <a:pt x="1422" y="1064"/>
                  </a:cubicBezTo>
                  <a:cubicBezTo>
                    <a:pt x="1335" y="977"/>
                    <a:pt x="1135" y="711"/>
                    <a:pt x="1065" y="487"/>
                  </a:cubicBezTo>
                  <a:cubicBezTo>
                    <a:pt x="1020" y="354"/>
                    <a:pt x="897" y="256"/>
                    <a:pt x="757" y="245"/>
                  </a:cubicBezTo>
                  <a:lnTo>
                    <a:pt x="739" y="245"/>
                  </a:lnTo>
                  <a:cubicBezTo>
                    <a:pt x="662" y="245"/>
                    <a:pt x="585" y="182"/>
                    <a:pt x="501" y="116"/>
                  </a:cubicBezTo>
                  <a:cubicBezTo>
                    <a:pt x="440" y="65"/>
                    <a:pt x="359" y="0"/>
                    <a:pt x="3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85" name="Google Shape;4585;p71"/>
            <p:cNvSpPr/>
            <p:nvPr/>
          </p:nvSpPr>
          <p:spPr>
            <a:xfrm>
              <a:off x="2249548" y="1656498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86" name="Google Shape;4586;p71"/>
            <p:cNvSpPr/>
            <p:nvPr/>
          </p:nvSpPr>
          <p:spPr>
            <a:xfrm>
              <a:off x="2249304" y="1656172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87" name="Google Shape;4587;p71"/>
            <p:cNvSpPr/>
            <p:nvPr/>
          </p:nvSpPr>
          <p:spPr>
            <a:xfrm>
              <a:off x="2254776" y="1673714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0" y="0"/>
                  </a:moveTo>
                  <a:cubicBezTo>
                    <a:pt x="4" y="18"/>
                    <a:pt x="11" y="32"/>
                    <a:pt x="14" y="42"/>
                  </a:cubicBezTo>
                  <a:cubicBezTo>
                    <a:pt x="11" y="28"/>
                    <a:pt x="7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88" name="Google Shape;4588;p71"/>
            <p:cNvSpPr/>
            <p:nvPr/>
          </p:nvSpPr>
          <p:spPr>
            <a:xfrm>
              <a:off x="2254626" y="1673144"/>
              <a:ext cx="163" cy="625"/>
            </a:xfrm>
            <a:custGeom>
              <a:avLst/>
              <a:gdLst/>
              <a:ahLst/>
              <a:cxnLst/>
              <a:rect l="l" t="t" r="r" b="b"/>
              <a:pathLst>
                <a:path w="12" h="46" extrusionOk="0">
                  <a:moveTo>
                    <a:pt x="1" y="0"/>
                  </a:moveTo>
                  <a:lnTo>
                    <a:pt x="1" y="0"/>
                  </a:lnTo>
                  <a:cubicBezTo>
                    <a:pt x="4" y="14"/>
                    <a:pt x="8" y="32"/>
                    <a:pt x="11" y="46"/>
                  </a:cubicBezTo>
                  <a:cubicBezTo>
                    <a:pt x="8" y="28"/>
                    <a:pt x="4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89" name="Google Shape;4589;p71"/>
            <p:cNvSpPr/>
            <p:nvPr/>
          </p:nvSpPr>
          <p:spPr>
            <a:xfrm>
              <a:off x="2255251" y="1674950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1" y="0"/>
                  </a:moveTo>
                  <a:lnTo>
                    <a:pt x="1" y="0"/>
                  </a:lnTo>
                  <a:cubicBezTo>
                    <a:pt x="7" y="14"/>
                    <a:pt x="11" y="25"/>
                    <a:pt x="18" y="32"/>
                  </a:cubicBezTo>
                  <a:cubicBezTo>
                    <a:pt x="11" y="21"/>
                    <a:pt x="7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90" name="Google Shape;4590;p71"/>
            <p:cNvSpPr/>
            <p:nvPr/>
          </p:nvSpPr>
          <p:spPr>
            <a:xfrm>
              <a:off x="2254531" y="1672479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1" y="0"/>
                  </a:moveTo>
                  <a:cubicBezTo>
                    <a:pt x="1" y="11"/>
                    <a:pt x="4" y="25"/>
                    <a:pt x="8" y="35"/>
                  </a:cubicBezTo>
                  <a:cubicBezTo>
                    <a:pt x="4" y="25"/>
                    <a:pt x="4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91" name="Google Shape;4591;p71"/>
            <p:cNvSpPr/>
            <p:nvPr/>
          </p:nvSpPr>
          <p:spPr>
            <a:xfrm>
              <a:off x="2250119" y="165731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92" name="Google Shape;4592;p71"/>
            <p:cNvSpPr/>
            <p:nvPr/>
          </p:nvSpPr>
          <p:spPr>
            <a:xfrm>
              <a:off x="2249928" y="1657068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93" name="Google Shape;4593;p71"/>
            <p:cNvSpPr/>
            <p:nvPr/>
          </p:nvSpPr>
          <p:spPr>
            <a:xfrm>
              <a:off x="2254436" y="1671623"/>
              <a:ext cx="109" cy="679"/>
            </a:xfrm>
            <a:custGeom>
              <a:avLst/>
              <a:gdLst/>
              <a:ahLst/>
              <a:cxnLst/>
              <a:rect l="l" t="t" r="r" b="b"/>
              <a:pathLst>
                <a:path w="8" h="50" extrusionOk="0">
                  <a:moveTo>
                    <a:pt x="1" y="0"/>
                  </a:moveTo>
                  <a:cubicBezTo>
                    <a:pt x="4" y="18"/>
                    <a:pt x="4" y="35"/>
                    <a:pt x="8" y="49"/>
                  </a:cubicBezTo>
                  <a:cubicBezTo>
                    <a:pt x="8" y="35"/>
                    <a:pt x="4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94" name="Google Shape;4594;p71"/>
            <p:cNvSpPr/>
            <p:nvPr/>
          </p:nvSpPr>
          <p:spPr>
            <a:xfrm>
              <a:off x="2249738" y="1656837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95" name="Google Shape;4595;p71"/>
            <p:cNvSpPr/>
            <p:nvPr/>
          </p:nvSpPr>
          <p:spPr>
            <a:xfrm>
              <a:off x="2255006" y="1674420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29"/>
                  </a:moveTo>
                  <a:cubicBezTo>
                    <a:pt x="11" y="22"/>
                    <a:pt x="4" y="11"/>
                    <a:pt x="1" y="1"/>
                  </a:cubicBezTo>
                  <a:cubicBezTo>
                    <a:pt x="4" y="11"/>
                    <a:pt x="11" y="22"/>
                    <a:pt x="1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96" name="Google Shape;4596;p71"/>
            <p:cNvSpPr/>
            <p:nvPr/>
          </p:nvSpPr>
          <p:spPr>
            <a:xfrm>
              <a:off x="2247933" y="1653796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1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97" name="Google Shape;4597;p71"/>
            <p:cNvSpPr/>
            <p:nvPr/>
          </p:nvSpPr>
          <p:spPr>
            <a:xfrm>
              <a:off x="2255482" y="16754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98" name="Google Shape;4598;p71"/>
            <p:cNvSpPr/>
            <p:nvPr/>
          </p:nvSpPr>
          <p:spPr>
            <a:xfrm>
              <a:off x="2248258" y="1654366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1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99" name="Google Shape;4599;p71"/>
            <p:cNvSpPr/>
            <p:nvPr/>
          </p:nvSpPr>
          <p:spPr>
            <a:xfrm>
              <a:off x="2245977" y="1650225"/>
              <a:ext cx="163" cy="353"/>
            </a:xfrm>
            <a:custGeom>
              <a:avLst/>
              <a:gdLst/>
              <a:ahLst/>
              <a:cxnLst/>
              <a:rect l="l" t="t" r="r" b="b"/>
              <a:pathLst>
                <a:path w="12" h="26" extrusionOk="0">
                  <a:moveTo>
                    <a:pt x="1" y="1"/>
                  </a:moveTo>
                  <a:lnTo>
                    <a:pt x="11" y="2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00" name="Google Shape;4600;p71"/>
            <p:cNvSpPr/>
            <p:nvPr/>
          </p:nvSpPr>
          <p:spPr>
            <a:xfrm>
              <a:off x="2247593" y="1653226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5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01" name="Google Shape;4601;p71"/>
            <p:cNvSpPr/>
            <p:nvPr/>
          </p:nvSpPr>
          <p:spPr>
            <a:xfrm>
              <a:off x="2247267" y="1652601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11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02" name="Google Shape;4602;p71"/>
            <p:cNvSpPr/>
            <p:nvPr/>
          </p:nvSpPr>
          <p:spPr>
            <a:xfrm>
              <a:off x="2246697" y="1651610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28" y="49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03" name="Google Shape;4603;p71"/>
            <p:cNvSpPr/>
            <p:nvPr/>
          </p:nvSpPr>
          <p:spPr>
            <a:xfrm>
              <a:off x="2246317" y="1650890"/>
              <a:ext cx="244" cy="448"/>
            </a:xfrm>
            <a:custGeom>
              <a:avLst/>
              <a:gdLst/>
              <a:ahLst/>
              <a:cxnLst/>
              <a:rect l="l" t="t" r="r" b="b"/>
              <a:pathLst>
                <a:path w="18" h="33" extrusionOk="0">
                  <a:moveTo>
                    <a:pt x="18" y="3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04" name="Google Shape;4604;p71"/>
            <p:cNvSpPr/>
            <p:nvPr/>
          </p:nvSpPr>
          <p:spPr>
            <a:xfrm>
              <a:off x="2249073" y="165579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05" name="Google Shape;4605;p71"/>
            <p:cNvSpPr/>
            <p:nvPr/>
          </p:nvSpPr>
          <p:spPr>
            <a:xfrm>
              <a:off x="2248829" y="165535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06" name="Google Shape;4606;p71"/>
            <p:cNvSpPr/>
            <p:nvPr/>
          </p:nvSpPr>
          <p:spPr>
            <a:xfrm>
              <a:off x="2248544" y="1654882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07" name="Google Shape;4607;p71"/>
            <p:cNvSpPr/>
            <p:nvPr/>
          </p:nvSpPr>
          <p:spPr>
            <a:xfrm>
              <a:off x="2212047" y="1690224"/>
              <a:ext cx="44073" cy="23516"/>
            </a:xfrm>
            <a:custGeom>
              <a:avLst/>
              <a:gdLst/>
              <a:ahLst/>
              <a:cxnLst/>
              <a:rect l="l" t="t" r="r" b="b"/>
              <a:pathLst>
                <a:path w="3246" h="1732" extrusionOk="0">
                  <a:moveTo>
                    <a:pt x="2473" y="1"/>
                  </a:moveTo>
                  <a:cubicBezTo>
                    <a:pt x="2300" y="1"/>
                    <a:pt x="2049" y="32"/>
                    <a:pt x="1978" y="100"/>
                  </a:cubicBezTo>
                  <a:cubicBezTo>
                    <a:pt x="1864" y="215"/>
                    <a:pt x="1722" y="283"/>
                    <a:pt x="1590" y="283"/>
                  </a:cubicBezTo>
                  <a:cubicBezTo>
                    <a:pt x="1572" y="283"/>
                    <a:pt x="1554" y="281"/>
                    <a:pt x="1537" y="279"/>
                  </a:cubicBezTo>
                  <a:cubicBezTo>
                    <a:pt x="1441" y="269"/>
                    <a:pt x="1234" y="259"/>
                    <a:pt x="1097" y="259"/>
                  </a:cubicBezTo>
                  <a:cubicBezTo>
                    <a:pt x="1041" y="259"/>
                    <a:pt x="996" y="261"/>
                    <a:pt x="977" y="265"/>
                  </a:cubicBezTo>
                  <a:cubicBezTo>
                    <a:pt x="968" y="266"/>
                    <a:pt x="957" y="267"/>
                    <a:pt x="945" y="267"/>
                  </a:cubicBezTo>
                  <a:cubicBezTo>
                    <a:pt x="886" y="267"/>
                    <a:pt x="790" y="253"/>
                    <a:pt x="648" y="230"/>
                  </a:cubicBezTo>
                  <a:cubicBezTo>
                    <a:pt x="564" y="212"/>
                    <a:pt x="480" y="202"/>
                    <a:pt x="396" y="198"/>
                  </a:cubicBezTo>
                  <a:cubicBezTo>
                    <a:pt x="388" y="200"/>
                    <a:pt x="381" y="201"/>
                    <a:pt x="374" y="201"/>
                  </a:cubicBezTo>
                  <a:cubicBezTo>
                    <a:pt x="324" y="201"/>
                    <a:pt x="280" y="160"/>
                    <a:pt x="231" y="111"/>
                  </a:cubicBezTo>
                  <a:lnTo>
                    <a:pt x="207" y="86"/>
                  </a:lnTo>
                  <a:lnTo>
                    <a:pt x="200" y="79"/>
                  </a:lnTo>
                  <a:cubicBezTo>
                    <a:pt x="189" y="69"/>
                    <a:pt x="179" y="62"/>
                    <a:pt x="168" y="51"/>
                  </a:cubicBezTo>
                  <a:lnTo>
                    <a:pt x="165" y="48"/>
                  </a:lnTo>
                  <a:cubicBezTo>
                    <a:pt x="158" y="41"/>
                    <a:pt x="147" y="34"/>
                    <a:pt x="137" y="27"/>
                  </a:cubicBezTo>
                  <a:lnTo>
                    <a:pt x="130" y="23"/>
                  </a:lnTo>
                  <a:cubicBezTo>
                    <a:pt x="123" y="16"/>
                    <a:pt x="112" y="9"/>
                    <a:pt x="102" y="6"/>
                  </a:cubicBezTo>
                  <a:lnTo>
                    <a:pt x="98" y="6"/>
                  </a:lnTo>
                  <a:cubicBezTo>
                    <a:pt x="91" y="9"/>
                    <a:pt x="88" y="13"/>
                    <a:pt x="81" y="20"/>
                  </a:cubicBezTo>
                  <a:cubicBezTo>
                    <a:pt x="77" y="23"/>
                    <a:pt x="70" y="27"/>
                    <a:pt x="63" y="30"/>
                  </a:cubicBezTo>
                  <a:cubicBezTo>
                    <a:pt x="28" y="58"/>
                    <a:pt x="7" y="97"/>
                    <a:pt x="4" y="142"/>
                  </a:cubicBezTo>
                  <a:cubicBezTo>
                    <a:pt x="0" y="202"/>
                    <a:pt x="25" y="261"/>
                    <a:pt x="70" y="304"/>
                  </a:cubicBezTo>
                  <a:cubicBezTo>
                    <a:pt x="140" y="370"/>
                    <a:pt x="333" y="594"/>
                    <a:pt x="291" y="710"/>
                  </a:cubicBezTo>
                  <a:cubicBezTo>
                    <a:pt x="274" y="746"/>
                    <a:pt x="243" y="769"/>
                    <a:pt x="204" y="769"/>
                  </a:cubicBezTo>
                  <a:cubicBezTo>
                    <a:pt x="202" y="769"/>
                    <a:pt x="199" y="769"/>
                    <a:pt x="196" y="769"/>
                  </a:cubicBezTo>
                  <a:cubicBezTo>
                    <a:pt x="165" y="773"/>
                    <a:pt x="137" y="790"/>
                    <a:pt x="119" y="815"/>
                  </a:cubicBezTo>
                  <a:cubicBezTo>
                    <a:pt x="95" y="839"/>
                    <a:pt x="77" y="874"/>
                    <a:pt x="77" y="909"/>
                  </a:cubicBezTo>
                  <a:cubicBezTo>
                    <a:pt x="81" y="958"/>
                    <a:pt x="77" y="1004"/>
                    <a:pt x="70" y="1049"/>
                  </a:cubicBezTo>
                  <a:cubicBezTo>
                    <a:pt x="70" y="1063"/>
                    <a:pt x="67" y="1081"/>
                    <a:pt x="67" y="1095"/>
                  </a:cubicBezTo>
                  <a:cubicBezTo>
                    <a:pt x="63" y="1109"/>
                    <a:pt x="63" y="1126"/>
                    <a:pt x="67" y="1140"/>
                  </a:cubicBezTo>
                  <a:lnTo>
                    <a:pt x="67" y="1147"/>
                  </a:lnTo>
                  <a:lnTo>
                    <a:pt x="67" y="1151"/>
                  </a:lnTo>
                  <a:lnTo>
                    <a:pt x="74" y="1154"/>
                  </a:lnTo>
                  <a:cubicBezTo>
                    <a:pt x="329" y="1406"/>
                    <a:pt x="371" y="1483"/>
                    <a:pt x="378" y="1529"/>
                  </a:cubicBezTo>
                  <a:cubicBezTo>
                    <a:pt x="378" y="1539"/>
                    <a:pt x="403" y="1557"/>
                    <a:pt x="417" y="1567"/>
                  </a:cubicBezTo>
                  <a:cubicBezTo>
                    <a:pt x="427" y="1578"/>
                    <a:pt x="434" y="1585"/>
                    <a:pt x="441" y="1592"/>
                  </a:cubicBezTo>
                  <a:cubicBezTo>
                    <a:pt x="452" y="1602"/>
                    <a:pt x="459" y="1613"/>
                    <a:pt x="466" y="1623"/>
                  </a:cubicBezTo>
                  <a:lnTo>
                    <a:pt x="557" y="1616"/>
                  </a:lnTo>
                  <a:lnTo>
                    <a:pt x="571" y="1616"/>
                  </a:lnTo>
                  <a:lnTo>
                    <a:pt x="662" y="1613"/>
                  </a:lnTo>
                  <a:lnTo>
                    <a:pt x="676" y="1613"/>
                  </a:lnTo>
                  <a:lnTo>
                    <a:pt x="767" y="1609"/>
                  </a:lnTo>
                  <a:lnTo>
                    <a:pt x="774" y="1609"/>
                  </a:lnTo>
                  <a:cubicBezTo>
                    <a:pt x="801" y="1609"/>
                    <a:pt x="829" y="1609"/>
                    <a:pt x="855" y="1609"/>
                  </a:cubicBezTo>
                  <a:cubicBezTo>
                    <a:pt x="1003" y="1609"/>
                    <a:pt x="1127" y="1618"/>
                    <a:pt x="1183" y="1644"/>
                  </a:cubicBezTo>
                  <a:lnTo>
                    <a:pt x="1201" y="1651"/>
                  </a:lnTo>
                  <a:cubicBezTo>
                    <a:pt x="1313" y="1683"/>
                    <a:pt x="1429" y="1704"/>
                    <a:pt x="1544" y="1714"/>
                  </a:cubicBezTo>
                  <a:lnTo>
                    <a:pt x="1565" y="1718"/>
                  </a:lnTo>
                  <a:lnTo>
                    <a:pt x="1576" y="1718"/>
                  </a:lnTo>
                  <a:cubicBezTo>
                    <a:pt x="1628" y="1725"/>
                    <a:pt x="1674" y="1728"/>
                    <a:pt x="1712" y="1732"/>
                  </a:cubicBezTo>
                  <a:lnTo>
                    <a:pt x="1737" y="1732"/>
                  </a:lnTo>
                  <a:cubicBezTo>
                    <a:pt x="1782" y="1732"/>
                    <a:pt x="1831" y="1721"/>
                    <a:pt x="1873" y="1700"/>
                  </a:cubicBezTo>
                  <a:cubicBezTo>
                    <a:pt x="1877" y="1700"/>
                    <a:pt x="1880" y="1697"/>
                    <a:pt x="1884" y="1690"/>
                  </a:cubicBezTo>
                  <a:cubicBezTo>
                    <a:pt x="1873" y="1662"/>
                    <a:pt x="1873" y="1627"/>
                    <a:pt x="1891" y="1599"/>
                  </a:cubicBezTo>
                  <a:cubicBezTo>
                    <a:pt x="1898" y="1592"/>
                    <a:pt x="1901" y="1585"/>
                    <a:pt x="1908" y="1578"/>
                  </a:cubicBezTo>
                  <a:lnTo>
                    <a:pt x="1912" y="1571"/>
                  </a:lnTo>
                  <a:cubicBezTo>
                    <a:pt x="1919" y="1567"/>
                    <a:pt x="1926" y="1560"/>
                    <a:pt x="1933" y="1557"/>
                  </a:cubicBezTo>
                  <a:lnTo>
                    <a:pt x="1936" y="1553"/>
                  </a:lnTo>
                  <a:cubicBezTo>
                    <a:pt x="1943" y="1550"/>
                    <a:pt x="1950" y="1543"/>
                    <a:pt x="1961" y="1539"/>
                  </a:cubicBezTo>
                  <a:lnTo>
                    <a:pt x="1968" y="1536"/>
                  </a:lnTo>
                  <a:lnTo>
                    <a:pt x="1989" y="1525"/>
                  </a:lnTo>
                  <a:lnTo>
                    <a:pt x="1996" y="1522"/>
                  </a:lnTo>
                  <a:lnTo>
                    <a:pt x="2024" y="1511"/>
                  </a:lnTo>
                  <a:lnTo>
                    <a:pt x="2031" y="1511"/>
                  </a:lnTo>
                  <a:lnTo>
                    <a:pt x="2055" y="1504"/>
                  </a:lnTo>
                  <a:lnTo>
                    <a:pt x="2062" y="1504"/>
                  </a:lnTo>
                  <a:lnTo>
                    <a:pt x="2094" y="1497"/>
                  </a:lnTo>
                  <a:lnTo>
                    <a:pt x="2097" y="1497"/>
                  </a:lnTo>
                  <a:lnTo>
                    <a:pt x="2122" y="1490"/>
                  </a:lnTo>
                  <a:lnTo>
                    <a:pt x="2125" y="1490"/>
                  </a:lnTo>
                  <a:cubicBezTo>
                    <a:pt x="2122" y="1473"/>
                    <a:pt x="2122" y="1455"/>
                    <a:pt x="2122" y="1434"/>
                  </a:cubicBezTo>
                  <a:lnTo>
                    <a:pt x="2122" y="1420"/>
                  </a:lnTo>
                  <a:cubicBezTo>
                    <a:pt x="2122" y="1413"/>
                    <a:pt x="2122" y="1406"/>
                    <a:pt x="2122" y="1399"/>
                  </a:cubicBezTo>
                  <a:cubicBezTo>
                    <a:pt x="2125" y="1392"/>
                    <a:pt x="2125" y="1385"/>
                    <a:pt x="2129" y="1382"/>
                  </a:cubicBezTo>
                  <a:cubicBezTo>
                    <a:pt x="2136" y="1368"/>
                    <a:pt x="2143" y="1357"/>
                    <a:pt x="2153" y="1350"/>
                  </a:cubicBezTo>
                  <a:lnTo>
                    <a:pt x="2157" y="1350"/>
                  </a:lnTo>
                  <a:cubicBezTo>
                    <a:pt x="2164" y="1347"/>
                    <a:pt x="2167" y="1343"/>
                    <a:pt x="2174" y="1340"/>
                  </a:cubicBezTo>
                  <a:cubicBezTo>
                    <a:pt x="2291" y="1308"/>
                    <a:pt x="2413" y="1294"/>
                    <a:pt x="2534" y="1294"/>
                  </a:cubicBezTo>
                  <a:cubicBezTo>
                    <a:pt x="2547" y="1294"/>
                    <a:pt x="2560" y="1294"/>
                    <a:pt x="2573" y="1294"/>
                  </a:cubicBezTo>
                  <a:cubicBezTo>
                    <a:pt x="2647" y="1298"/>
                    <a:pt x="2720" y="1312"/>
                    <a:pt x="2787" y="1340"/>
                  </a:cubicBezTo>
                  <a:cubicBezTo>
                    <a:pt x="2790" y="1343"/>
                    <a:pt x="2797" y="1343"/>
                    <a:pt x="2804" y="1347"/>
                  </a:cubicBezTo>
                  <a:lnTo>
                    <a:pt x="2846" y="1347"/>
                  </a:lnTo>
                  <a:lnTo>
                    <a:pt x="2864" y="1340"/>
                  </a:lnTo>
                  <a:lnTo>
                    <a:pt x="2867" y="1340"/>
                  </a:lnTo>
                  <a:lnTo>
                    <a:pt x="2885" y="1336"/>
                  </a:lnTo>
                  <a:lnTo>
                    <a:pt x="2899" y="1329"/>
                  </a:lnTo>
                  <a:cubicBezTo>
                    <a:pt x="2895" y="1315"/>
                    <a:pt x="2892" y="1305"/>
                    <a:pt x="2885" y="1291"/>
                  </a:cubicBezTo>
                  <a:cubicBezTo>
                    <a:pt x="2769" y="1263"/>
                    <a:pt x="2685" y="1021"/>
                    <a:pt x="2682" y="902"/>
                  </a:cubicBezTo>
                  <a:cubicBezTo>
                    <a:pt x="2678" y="787"/>
                    <a:pt x="2748" y="759"/>
                    <a:pt x="2776" y="752"/>
                  </a:cubicBezTo>
                  <a:cubicBezTo>
                    <a:pt x="2804" y="745"/>
                    <a:pt x="2867" y="650"/>
                    <a:pt x="2909" y="587"/>
                  </a:cubicBezTo>
                  <a:cubicBezTo>
                    <a:pt x="2993" y="465"/>
                    <a:pt x="3088" y="325"/>
                    <a:pt x="3207" y="286"/>
                  </a:cubicBezTo>
                  <a:cubicBezTo>
                    <a:pt x="3221" y="283"/>
                    <a:pt x="3235" y="276"/>
                    <a:pt x="3245" y="268"/>
                  </a:cubicBezTo>
                  <a:lnTo>
                    <a:pt x="3228" y="261"/>
                  </a:lnTo>
                  <a:lnTo>
                    <a:pt x="3207" y="251"/>
                  </a:lnTo>
                  <a:lnTo>
                    <a:pt x="3186" y="237"/>
                  </a:lnTo>
                  <a:lnTo>
                    <a:pt x="3168" y="230"/>
                  </a:lnTo>
                  <a:lnTo>
                    <a:pt x="3144" y="219"/>
                  </a:lnTo>
                  <a:lnTo>
                    <a:pt x="3130" y="216"/>
                  </a:lnTo>
                  <a:lnTo>
                    <a:pt x="3105" y="202"/>
                  </a:lnTo>
                  <a:lnTo>
                    <a:pt x="3095" y="198"/>
                  </a:lnTo>
                  <a:lnTo>
                    <a:pt x="3070" y="188"/>
                  </a:lnTo>
                  <a:lnTo>
                    <a:pt x="3060" y="184"/>
                  </a:lnTo>
                  <a:lnTo>
                    <a:pt x="3046" y="174"/>
                  </a:lnTo>
                  <a:lnTo>
                    <a:pt x="3035" y="170"/>
                  </a:lnTo>
                  <a:lnTo>
                    <a:pt x="3025" y="163"/>
                  </a:lnTo>
                  <a:lnTo>
                    <a:pt x="3018" y="160"/>
                  </a:lnTo>
                  <a:lnTo>
                    <a:pt x="3011" y="153"/>
                  </a:lnTo>
                  <a:lnTo>
                    <a:pt x="3004" y="149"/>
                  </a:lnTo>
                  <a:lnTo>
                    <a:pt x="2997" y="142"/>
                  </a:lnTo>
                  <a:lnTo>
                    <a:pt x="2990" y="139"/>
                  </a:lnTo>
                  <a:lnTo>
                    <a:pt x="2983" y="135"/>
                  </a:lnTo>
                  <a:lnTo>
                    <a:pt x="2979" y="132"/>
                  </a:lnTo>
                  <a:lnTo>
                    <a:pt x="2976" y="128"/>
                  </a:lnTo>
                  <a:lnTo>
                    <a:pt x="2972" y="125"/>
                  </a:lnTo>
                  <a:lnTo>
                    <a:pt x="2969" y="121"/>
                  </a:lnTo>
                  <a:lnTo>
                    <a:pt x="2965" y="118"/>
                  </a:lnTo>
                  <a:lnTo>
                    <a:pt x="2962" y="114"/>
                  </a:lnTo>
                  <a:lnTo>
                    <a:pt x="2962" y="111"/>
                  </a:lnTo>
                  <a:lnTo>
                    <a:pt x="2962" y="107"/>
                  </a:lnTo>
                  <a:lnTo>
                    <a:pt x="2962" y="104"/>
                  </a:lnTo>
                  <a:cubicBezTo>
                    <a:pt x="2948" y="83"/>
                    <a:pt x="2881" y="44"/>
                    <a:pt x="2577" y="6"/>
                  </a:cubicBezTo>
                  <a:cubicBezTo>
                    <a:pt x="2548" y="3"/>
                    <a:pt x="2513" y="1"/>
                    <a:pt x="24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08" name="Google Shape;4608;p71"/>
            <p:cNvSpPr/>
            <p:nvPr/>
          </p:nvSpPr>
          <p:spPr>
            <a:xfrm>
              <a:off x="2240994" y="1708500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0" y="29"/>
                  </a:moveTo>
                  <a:cubicBezTo>
                    <a:pt x="4" y="18"/>
                    <a:pt x="14" y="8"/>
                    <a:pt x="25" y="1"/>
                  </a:cubicBezTo>
                  <a:cubicBezTo>
                    <a:pt x="14" y="8"/>
                    <a:pt x="4" y="18"/>
                    <a:pt x="0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09" name="Google Shape;4609;p71"/>
            <p:cNvSpPr/>
            <p:nvPr/>
          </p:nvSpPr>
          <p:spPr>
            <a:xfrm>
              <a:off x="2250784" y="1708364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10" name="Google Shape;4610;p71"/>
            <p:cNvSpPr/>
            <p:nvPr/>
          </p:nvSpPr>
          <p:spPr>
            <a:xfrm>
              <a:off x="2240845" y="1709600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11" name="Google Shape;4611;p71"/>
            <p:cNvSpPr/>
            <p:nvPr/>
          </p:nvSpPr>
          <p:spPr>
            <a:xfrm>
              <a:off x="2251015" y="1708269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12" name="Google Shape;4612;p71"/>
            <p:cNvSpPr/>
            <p:nvPr/>
          </p:nvSpPr>
          <p:spPr>
            <a:xfrm>
              <a:off x="2251259" y="170821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1"/>
                  </a:moveTo>
                  <a:lnTo>
                    <a:pt x="14" y="1"/>
                  </a:ln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13" name="Google Shape;4613;p71"/>
            <p:cNvSpPr/>
            <p:nvPr/>
          </p:nvSpPr>
          <p:spPr>
            <a:xfrm>
              <a:off x="2241605" y="1707644"/>
              <a:ext cx="5485" cy="679"/>
            </a:xfrm>
            <a:custGeom>
              <a:avLst/>
              <a:gdLst/>
              <a:ahLst/>
              <a:cxnLst/>
              <a:rect l="l" t="t" r="r" b="b"/>
              <a:pathLst>
                <a:path w="404" h="50" extrusionOk="0">
                  <a:moveTo>
                    <a:pt x="1" y="50"/>
                  </a:moveTo>
                  <a:lnTo>
                    <a:pt x="1" y="50"/>
                  </a:lnTo>
                  <a:cubicBezTo>
                    <a:pt x="134" y="15"/>
                    <a:pt x="267" y="1"/>
                    <a:pt x="403" y="4"/>
                  </a:cubicBezTo>
                  <a:cubicBezTo>
                    <a:pt x="267" y="1"/>
                    <a:pt x="134" y="15"/>
                    <a:pt x="1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14" name="Google Shape;4614;p71"/>
            <p:cNvSpPr/>
            <p:nvPr/>
          </p:nvSpPr>
          <p:spPr>
            <a:xfrm>
              <a:off x="2241375" y="1708310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"/>
                  </a:moveTo>
                  <a:cubicBezTo>
                    <a:pt x="11" y="4"/>
                    <a:pt x="4" y="8"/>
                    <a:pt x="0" y="11"/>
                  </a:cubicBezTo>
                  <a:cubicBezTo>
                    <a:pt x="4" y="8"/>
                    <a:pt x="11" y="4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15" name="Google Shape;4615;p71"/>
            <p:cNvSpPr/>
            <p:nvPr/>
          </p:nvSpPr>
          <p:spPr>
            <a:xfrm>
              <a:off x="2250444" y="1708405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2" y="1"/>
                  </a:moveTo>
                  <a:cubicBezTo>
                    <a:pt x="15" y="4"/>
                    <a:pt x="8" y="4"/>
                    <a:pt x="1" y="1"/>
                  </a:cubicBezTo>
                  <a:cubicBezTo>
                    <a:pt x="8" y="4"/>
                    <a:pt x="15" y="4"/>
                    <a:pt x="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16" name="Google Shape;4616;p71"/>
            <p:cNvSpPr/>
            <p:nvPr/>
          </p:nvSpPr>
          <p:spPr>
            <a:xfrm>
              <a:off x="2250214" y="170845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17" name="Google Shape;4617;p71"/>
            <p:cNvSpPr/>
            <p:nvPr/>
          </p:nvSpPr>
          <p:spPr>
            <a:xfrm>
              <a:off x="2240899" y="170893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0"/>
                  </a:moveTo>
                  <a:cubicBezTo>
                    <a:pt x="4" y="4"/>
                    <a:pt x="0" y="11"/>
                    <a:pt x="0" y="18"/>
                  </a:cubicBezTo>
                  <a:cubicBezTo>
                    <a:pt x="0" y="11"/>
                    <a:pt x="4" y="4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18" name="Google Shape;4618;p71"/>
            <p:cNvSpPr/>
            <p:nvPr/>
          </p:nvSpPr>
          <p:spPr>
            <a:xfrm>
              <a:off x="2249928" y="170836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cubicBezTo>
                    <a:pt x="11" y="4"/>
                    <a:pt x="7" y="0"/>
                    <a:pt x="0" y="0"/>
                  </a:cubicBezTo>
                  <a:cubicBezTo>
                    <a:pt x="7" y="0"/>
                    <a:pt x="11" y="4"/>
                    <a:pt x="18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19" name="Google Shape;4619;p71"/>
            <p:cNvSpPr/>
            <p:nvPr/>
          </p:nvSpPr>
          <p:spPr>
            <a:xfrm>
              <a:off x="2240845" y="170916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cubicBezTo>
                    <a:pt x="1" y="8"/>
                    <a:pt x="1" y="15"/>
                    <a:pt x="1" y="22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20" name="Google Shape;4620;p71"/>
            <p:cNvSpPr/>
            <p:nvPr/>
          </p:nvSpPr>
          <p:spPr>
            <a:xfrm>
              <a:off x="2255631" y="169357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21" name="Google Shape;4621;p71"/>
            <p:cNvSpPr/>
            <p:nvPr/>
          </p:nvSpPr>
          <p:spPr>
            <a:xfrm>
              <a:off x="2238849" y="1689396"/>
              <a:ext cx="8187" cy="2200"/>
            </a:xfrm>
            <a:custGeom>
              <a:avLst/>
              <a:gdLst/>
              <a:ahLst/>
              <a:cxnLst/>
              <a:rect l="l" t="t" r="r" b="b"/>
              <a:pathLst>
                <a:path w="603" h="162" extrusionOk="0">
                  <a:moveTo>
                    <a:pt x="603" y="0"/>
                  </a:moveTo>
                  <a:lnTo>
                    <a:pt x="592" y="63"/>
                  </a:lnTo>
                  <a:cubicBezTo>
                    <a:pt x="565" y="60"/>
                    <a:pt x="531" y="58"/>
                    <a:pt x="492" y="58"/>
                  </a:cubicBezTo>
                  <a:cubicBezTo>
                    <a:pt x="395" y="58"/>
                    <a:pt x="271" y="69"/>
                    <a:pt x="169" y="91"/>
                  </a:cubicBezTo>
                  <a:lnTo>
                    <a:pt x="169" y="91"/>
                  </a:lnTo>
                  <a:cubicBezTo>
                    <a:pt x="265" y="70"/>
                    <a:pt x="382" y="60"/>
                    <a:pt x="478" y="60"/>
                  </a:cubicBezTo>
                  <a:cubicBezTo>
                    <a:pt x="523" y="60"/>
                    <a:pt x="564" y="63"/>
                    <a:pt x="596" y="67"/>
                  </a:cubicBezTo>
                  <a:lnTo>
                    <a:pt x="603" y="0"/>
                  </a:lnTo>
                  <a:close/>
                  <a:moveTo>
                    <a:pt x="169" y="91"/>
                  </a:moveTo>
                  <a:cubicBezTo>
                    <a:pt x="93" y="108"/>
                    <a:pt x="30" y="131"/>
                    <a:pt x="1" y="161"/>
                  </a:cubicBezTo>
                  <a:cubicBezTo>
                    <a:pt x="30" y="131"/>
                    <a:pt x="93" y="108"/>
                    <a:pt x="169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22" name="Google Shape;4622;p71"/>
            <p:cNvSpPr/>
            <p:nvPr/>
          </p:nvSpPr>
          <p:spPr>
            <a:xfrm>
              <a:off x="2247023" y="1689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23" name="Google Shape;4623;p71"/>
            <p:cNvSpPr/>
            <p:nvPr/>
          </p:nvSpPr>
          <p:spPr>
            <a:xfrm>
              <a:off x="2213283" y="169019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24" name="Google Shape;4624;p71"/>
            <p:cNvSpPr/>
            <p:nvPr/>
          </p:nvSpPr>
          <p:spPr>
            <a:xfrm>
              <a:off x="2253581" y="169266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25" name="Google Shape;4625;p71"/>
            <p:cNvSpPr/>
            <p:nvPr/>
          </p:nvSpPr>
          <p:spPr>
            <a:xfrm>
              <a:off x="2214233" y="1690822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26" name="Google Shape;4626;p71"/>
            <p:cNvSpPr/>
            <p:nvPr/>
          </p:nvSpPr>
          <p:spPr>
            <a:xfrm>
              <a:off x="2253296" y="169253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27" name="Google Shape;4627;p71"/>
            <p:cNvSpPr/>
            <p:nvPr/>
          </p:nvSpPr>
          <p:spPr>
            <a:xfrm>
              <a:off x="2254056" y="169291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0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28" name="Google Shape;4628;p71"/>
            <p:cNvSpPr/>
            <p:nvPr/>
          </p:nvSpPr>
          <p:spPr>
            <a:xfrm>
              <a:off x="2253011" y="169238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29" name="Google Shape;4629;p71"/>
            <p:cNvSpPr/>
            <p:nvPr/>
          </p:nvSpPr>
          <p:spPr>
            <a:xfrm>
              <a:off x="2213758" y="169048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30" name="Google Shape;4630;p71"/>
            <p:cNvSpPr/>
            <p:nvPr/>
          </p:nvSpPr>
          <p:spPr>
            <a:xfrm>
              <a:off x="2214708" y="169124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31" name="Google Shape;4631;p71"/>
            <p:cNvSpPr/>
            <p:nvPr/>
          </p:nvSpPr>
          <p:spPr>
            <a:xfrm>
              <a:off x="2252820" y="1692247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32" name="Google Shape;4632;p71"/>
            <p:cNvSpPr/>
            <p:nvPr/>
          </p:nvSpPr>
          <p:spPr>
            <a:xfrm>
              <a:off x="2254531" y="1693144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33" name="Google Shape;4633;p71"/>
            <p:cNvSpPr/>
            <p:nvPr/>
          </p:nvSpPr>
          <p:spPr>
            <a:xfrm>
              <a:off x="2255061" y="1693334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34" name="Google Shape;4634;p71"/>
            <p:cNvSpPr/>
            <p:nvPr/>
          </p:nvSpPr>
          <p:spPr>
            <a:xfrm>
              <a:off x="2252400" y="169186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35" name="Google Shape;4635;p71"/>
            <p:cNvSpPr/>
            <p:nvPr/>
          </p:nvSpPr>
          <p:spPr>
            <a:xfrm>
              <a:off x="2252495" y="1692003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1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36" name="Google Shape;4636;p71"/>
            <p:cNvSpPr/>
            <p:nvPr/>
          </p:nvSpPr>
          <p:spPr>
            <a:xfrm>
              <a:off x="2252305" y="169181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37" name="Google Shape;4637;p71"/>
            <p:cNvSpPr/>
            <p:nvPr/>
          </p:nvSpPr>
          <p:spPr>
            <a:xfrm>
              <a:off x="2252250" y="1691718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38" name="Google Shape;4638;p71"/>
            <p:cNvSpPr/>
            <p:nvPr/>
          </p:nvSpPr>
          <p:spPr>
            <a:xfrm>
              <a:off x="2252209" y="16916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39" name="Google Shape;4639;p71"/>
            <p:cNvSpPr/>
            <p:nvPr/>
          </p:nvSpPr>
          <p:spPr>
            <a:xfrm>
              <a:off x="2252630" y="169209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40" name="Google Shape;4640;p71"/>
            <p:cNvSpPr/>
            <p:nvPr/>
          </p:nvSpPr>
          <p:spPr>
            <a:xfrm>
              <a:off x="2198782" y="1705988"/>
              <a:ext cx="18031" cy="12274"/>
            </a:xfrm>
            <a:custGeom>
              <a:avLst/>
              <a:gdLst/>
              <a:ahLst/>
              <a:cxnLst/>
              <a:rect l="l" t="t" r="r" b="b"/>
              <a:pathLst>
                <a:path w="1328" h="904" extrusionOk="0">
                  <a:moveTo>
                    <a:pt x="904" y="0"/>
                  </a:moveTo>
                  <a:cubicBezTo>
                    <a:pt x="837" y="11"/>
                    <a:pt x="764" y="25"/>
                    <a:pt x="694" y="35"/>
                  </a:cubicBezTo>
                  <a:lnTo>
                    <a:pt x="690" y="35"/>
                  </a:lnTo>
                  <a:lnTo>
                    <a:pt x="655" y="42"/>
                  </a:lnTo>
                  <a:lnTo>
                    <a:pt x="652" y="42"/>
                  </a:lnTo>
                  <a:lnTo>
                    <a:pt x="617" y="49"/>
                  </a:lnTo>
                  <a:lnTo>
                    <a:pt x="582" y="56"/>
                  </a:lnTo>
                  <a:cubicBezTo>
                    <a:pt x="305" y="105"/>
                    <a:pt x="49" y="158"/>
                    <a:pt x="46" y="158"/>
                  </a:cubicBezTo>
                  <a:lnTo>
                    <a:pt x="46" y="161"/>
                  </a:lnTo>
                  <a:cubicBezTo>
                    <a:pt x="39" y="182"/>
                    <a:pt x="35" y="203"/>
                    <a:pt x="28" y="221"/>
                  </a:cubicBezTo>
                  <a:lnTo>
                    <a:pt x="28" y="231"/>
                  </a:lnTo>
                  <a:cubicBezTo>
                    <a:pt x="25" y="252"/>
                    <a:pt x="21" y="273"/>
                    <a:pt x="18" y="291"/>
                  </a:cubicBezTo>
                  <a:lnTo>
                    <a:pt x="18" y="301"/>
                  </a:lnTo>
                  <a:cubicBezTo>
                    <a:pt x="14" y="319"/>
                    <a:pt x="11" y="340"/>
                    <a:pt x="7" y="361"/>
                  </a:cubicBezTo>
                  <a:lnTo>
                    <a:pt x="7" y="364"/>
                  </a:lnTo>
                  <a:cubicBezTo>
                    <a:pt x="7" y="382"/>
                    <a:pt x="4" y="403"/>
                    <a:pt x="0" y="424"/>
                  </a:cubicBezTo>
                  <a:cubicBezTo>
                    <a:pt x="0" y="445"/>
                    <a:pt x="0" y="462"/>
                    <a:pt x="0" y="480"/>
                  </a:cubicBezTo>
                  <a:lnTo>
                    <a:pt x="0" y="487"/>
                  </a:lnTo>
                  <a:lnTo>
                    <a:pt x="0" y="532"/>
                  </a:lnTo>
                  <a:lnTo>
                    <a:pt x="0" y="539"/>
                  </a:lnTo>
                  <a:cubicBezTo>
                    <a:pt x="0" y="553"/>
                    <a:pt x="0" y="567"/>
                    <a:pt x="4" y="581"/>
                  </a:cubicBezTo>
                  <a:lnTo>
                    <a:pt x="4" y="585"/>
                  </a:lnTo>
                  <a:cubicBezTo>
                    <a:pt x="4" y="599"/>
                    <a:pt x="7" y="609"/>
                    <a:pt x="11" y="620"/>
                  </a:cubicBezTo>
                  <a:cubicBezTo>
                    <a:pt x="14" y="634"/>
                    <a:pt x="18" y="644"/>
                    <a:pt x="25" y="658"/>
                  </a:cubicBezTo>
                  <a:cubicBezTo>
                    <a:pt x="25" y="662"/>
                    <a:pt x="28" y="665"/>
                    <a:pt x="32" y="669"/>
                  </a:cubicBezTo>
                  <a:cubicBezTo>
                    <a:pt x="32" y="676"/>
                    <a:pt x="39" y="686"/>
                    <a:pt x="42" y="693"/>
                  </a:cubicBezTo>
                  <a:cubicBezTo>
                    <a:pt x="49" y="700"/>
                    <a:pt x="49" y="704"/>
                    <a:pt x="53" y="707"/>
                  </a:cubicBezTo>
                  <a:cubicBezTo>
                    <a:pt x="56" y="711"/>
                    <a:pt x="63" y="721"/>
                    <a:pt x="70" y="728"/>
                  </a:cubicBezTo>
                  <a:lnTo>
                    <a:pt x="84" y="742"/>
                  </a:lnTo>
                  <a:lnTo>
                    <a:pt x="102" y="763"/>
                  </a:lnTo>
                  <a:lnTo>
                    <a:pt x="119" y="777"/>
                  </a:lnTo>
                  <a:lnTo>
                    <a:pt x="141" y="798"/>
                  </a:lnTo>
                  <a:lnTo>
                    <a:pt x="162" y="816"/>
                  </a:lnTo>
                  <a:lnTo>
                    <a:pt x="186" y="837"/>
                  </a:lnTo>
                  <a:lnTo>
                    <a:pt x="207" y="854"/>
                  </a:lnTo>
                  <a:lnTo>
                    <a:pt x="235" y="875"/>
                  </a:lnTo>
                  <a:lnTo>
                    <a:pt x="260" y="893"/>
                  </a:lnTo>
                  <a:lnTo>
                    <a:pt x="274" y="903"/>
                  </a:lnTo>
                  <a:cubicBezTo>
                    <a:pt x="288" y="900"/>
                    <a:pt x="302" y="900"/>
                    <a:pt x="316" y="896"/>
                  </a:cubicBezTo>
                  <a:lnTo>
                    <a:pt x="519" y="896"/>
                  </a:lnTo>
                  <a:cubicBezTo>
                    <a:pt x="536" y="896"/>
                    <a:pt x="550" y="896"/>
                    <a:pt x="564" y="893"/>
                  </a:cubicBezTo>
                  <a:cubicBezTo>
                    <a:pt x="578" y="889"/>
                    <a:pt x="592" y="886"/>
                    <a:pt x="606" y="882"/>
                  </a:cubicBezTo>
                  <a:cubicBezTo>
                    <a:pt x="655" y="868"/>
                    <a:pt x="701" y="837"/>
                    <a:pt x="732" y="795"/>
                  </a:cubicBezTo>
                  <a:cubicBezTo>
                    <a:pt x="760" y="764"/>
                    <a:pt x="803" y="718"/>
                    <a:pt x="859" y="718"/>
                  </a:cubicBezTo>
                  <a:cubicBezTo>
                    <a:pt x="873" y="718"/>
                    <a:pt x="888" y="721"/>
                    <a:pt x="904" y="728"/>
                  </a:cubicBezTo>
                  <a:lnTo>
                    <a:pt x="918" y="728"/>
                  </a:lnTo>
                  <a:cubicBezTo>
                    <a:pt x="995" y="718"/>
                    <a:pt x="1187" y="627"/>
                    <a:pt x="1282" y="560"/>
                  </a:cubicBezTo>
                  <a:lnTo>
                    <a:pt x="1285" y="560"/>
                  </a:lnTo>
                  <a:lnTo>
                    <a:pt x="1303" y="546"/>
                  </a:lnTo>
                  <a:lnTo>
                    <a:pt x="1306" y="543"/>
                  </a:lnTo>
                  <a:lnTo>
                    <a:pt x="1317" y="536"/>
                  </a:lnTo>
                  <a:lnTo>
                    <a:pt x="1324" y="529"/>
                  </a:lnTo>
                  <a:lnTo>
                    <a:pt x="1327" y="525"/>
                  </a:lnTo>
                  <a:lnTo>
                    <a:pt x="1324" y="525"/>
                  </a:lnTo>
                  <a:lnTo>
                    <a:pt x="1317" y="515"/>
                  </a:lnTo>
                  <a:lnTo>
                    <a:pt x="1313" y="511"/>
                  </a:lnTo>
                  <a:lnTo>
                    <a:pt x="1303" y="504"/>
                  </a:lnTo>
                  <a:cubicBezTo>
                    <a:pt x="1264" y="476"/>
                    <a:pt x="1236" y="434"/>
                    <a:pt x="1222" y="389"/>
                  </a:cubicBezTo>
                  <a:cubicBezTo>
                    <a:pt x="1219" y="378"/>
                    <a:pt x="1187" y="315"/>
                    <a:pt x="953" y="88"/>
                  </a:cubicBezTo>
                  <a:lnTo>
                    <a:pt x="939" y="74"/>
                  </a:lnTo>
                  <a:cubicBezTo>
                    <a:pt x="921" y="53"/>
                    <a:pt x="911" y="28"/>
                    <a:pt x="9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41" name="Google Shape;4641;p71"/>
            <p:cNvSpPr/>
            <p:nvPr/>
          </p:nvSpPr>
          <p:spPr>
            <a:xfrm>
              <a:off x="2198823" y="171097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42" name="Google Shape;4642;p71"/>
            <p:cNvSpPr/>
            <p:nvPr/>
          </p:nvSpPr>
          <p:spPr>
            <a:xfrm>
              <a:off x="2198728" y="171178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43" name="Google Shape;4643;p71"/>
            <p:cNvSpPr/>
            <p:nvPr/>
          </p:nvSpPr>
          <p:spPr>
            <a:xfrm>
              <a:off x="2198728" y="171391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44" name="Google Shape;4644;p71"/>
            <p:cNvSpPr/>
            <p:nvPr/>
          </p:nvSpPr>
          <p:spPr>
            <a:xfrm>
              <a:off x="2202204" y="171815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5" y="1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45" name="Google Shape;4645;p71"/>
            <p:cNvSpPr/>
            <p:nvPr/>
          </p:nvSpPr>
          <p:spPr>
            <a:xfrm>
              <a:off x="2199447" y="1715628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2"/>
                  </a:moveTo>
                  <a:cubicBezTo>
                    <a:pt x="11" y="15"/>
                    <a:pt x="4" y="8"/>
                    <a:pt x="0" y="1"/>
                  </a:cubicBezTo>
                  <a:cubicBezTo>
                    <a:pt x="4" y="8"/>
                    <a:pt x="11" y="15"/>
                    <a:pt x="14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46" name="Google Shape;4646;p71"/>
            <p:cNvSpPr/>
            <p:nvPr/>
          </p:nvSpPr>
          <p:spPr>
            <a:xfrm>
              <a:off x="2198687" y="171249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ubicBezTo>
                    <a:pt x="0" y="1"/>
                    <a:pt x="0" y="8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47" name="Google Shape;4647;p71"/>
            <p:cNvSpPr/>
            <p:nvPr/>
          </p:nvSpPr>
          <p:spPr>
            <a:xfrm>
              <a:off x="2199828" y="1716103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21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48" name="Google Shape;4648;p71"/>
            <p:cNvSpPr/>
            <p:nvPr/>
          </p:nvSpPr>
          <p:spPr>
            <a:xfrm>
              <a:off x="2198687" y="17133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49" name="Google Shape;4649;p71"/>
            <p:cNvSpPr/>
            <p:nvPr/>
          </p:nvSpPr>
          <p:spPr>
            <a:xfrm>
              <a:off x="2201538" y="1717583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29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50" name="Google Shape;4650;p71"/>
            <p:cNvSpPr/>
            <p:nvPr/>
          </p:nvSpPr>
          <p:spPr>
            <a:xfrm>
              <a:off x="2198918" y="1709980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51" name="Google Shape;4651;p71"/>
            <p:cNvSpPr/>
            <p:nvPr/>
          </p:nvSpPr>
          <p:spPr>
            <a:xfrm>
              <a:off x="2200873" y="1717108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52" name="Google Shape;4652;p71"/>
            <p:cNvSpPr/>
            <p:nvPr/>
          </p:nvSpPr>
          <p:spPr>
            <a:xfrm>
              <a:off x="2198823" y="1714447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15" y="39"/>
                  </a:moveTo>
                  <a:cubicBezTo>
                    <a:pt x="8" y="25"/>
                    <a:pt x="4" y="14"/>
                    <a:pt x="1" y="0"/>
                  </a:cubicBezTo>
                  <a:cubicBezTo>
                    <a:pt x="4" y="14"/>
                    <a:pt x="8" y="25"/>
                    <a:pt x="15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53" name="Google Shape;4653;p71"/>
            <p:cNvSpPr/>
            <p:nvPr/>
          </p:nvSpPr>
          <p:spPr>
            <a:xfrm>
              <a:off x="2200343" y="1716578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54" name="Google Shape;4654;p71"/>
            <p:cNvSpPr/>
            <p:nvPr/>
          </p:nvSpPr>
          <p:spPr>
            <a:xfrm>
              <a:off x="2199108" y="1709029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55" name="Google Shape;4655;p71"/>
            <p:cNvSpPr/>
            <p:nvPr/>
          </p:nvSpPr>
          <p:spPr>
            <a:xfrm>
              <a:off x="2199108" y="1715112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5" y="25"/>
                  </a:moveTo>
                  <a:cubicBezTo>
                    <a:pt x="8" y="18"/>
                    <a:pt x="4" y="7"/>
                    <a:pt x="1" y="0"/>
                  </a:cubicBezTo>
                  <a:cubicBezTo>
                    <a:pt x="4" y="7"/>
                    <a:pt x="8" y="18"/>
                    <a:pt x="15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56" name="Google Shape;4656;p71"/>
            <p:cNvSpPr/>
            <p:nvPr/>
          </p:nvSpPr>
          <p:spPr>
            <a:xfrm>
              <a:off x="2199352" y="17082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57" name="Google Shape;4657;p71"/>
            <p:cNvSpPr/>
            <p:nvPr/>
          </p:nvSpPr>
          <p:spPr>
            <a:xfrm>
              <a:off x="2216609" y="171296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58" name="Google Shape;4658;p71"/>
            <p:cNvSpPr/>
            <p:nvPr/>
          </p:nvSpPr>
          <p:spPr>
            <a:xfrm>
              <a:off x="2216745" y="171311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59" name="Google Shape;4659;p71"/>
            <p:cNvSpPr/>
            <p:nvPr/>
          </p:nvSpPr>
          <p:spPr>
            <a:xfrm>
              <a:off x="2211097" y="1705988"/>
              <a:ext cx="434" cy="1005"/>
            </a:xfrm>
            <a:custGeom>
              <a:avLst/>
              <a:gdLst/>
              <a:ahLst/>
              <a:cxnLst/>
              <a:rect l="l" t="t" r="r" b="b"/>
              <a:pathLst>
                <a:path w="32" h="74" extrusionOk="0">
                  <a:moveTo>
                    <a:pt x="32" y="74"/>
                  </a:moveTo>
                  <a:cubicBezTo>
                    <a:pt x="14" y="53"/>
                    <a:pt x="4" y="28"/>
                    <a:pt x="0" y="0"/>
                  </a:cubicBezTo>
                  <a:lnTo>
                    <a:pt x="0" y="0"/>
                  </a:lnTo>
                  <a:cubicBezTo>
                    <a:pt x="4" y="28"/>
                    <a:pt x="14" y="53"/>
                    <a:pt x="32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60" name="Google Shape;4660;p71"/>
            <p:cNvSpPr/>
            <p:nvPr/>
          </p:nvSpPr>
          <p:spPr>
            <a:xfrm>
              <a:off x="2211572" y="1611095"/>
              <a:ext cx="130385" cy="74283"/>
            </a:xfrm>
            <a:custGeom>
              <a:avLst/>
              <a:gdLst/>
              <a:ahLst/>
              <a:cxnLst/>
              <a:rect l="l" t="t" r="r" b="b"/>
              <a:pathLst>
                <a:path w="9603" h="5471" extrusionOk="0">
                  <a:moveTo>
                    <a:pt x="6047" y="1"/>
                  </a:moveTo>
                  <a:cubicBezTo>
                    <a:pt x="5989" y="1"/>
                    <a:pt x="5932" y="7"/>
                    <a:pt x="5896" y="19"/>
                  </a:cubicBezTo>
                  <a:lnTo>
                    <a:pt x="5885" y="23"/>
                  </a:lnTo>
                  <a:cubicBezTo>
                    <a:pt x="5868" y="30"/>
                    <a:pt x="5850" y="33"/>
                    <a:pt x="5833" y="37"/>
                  </a:cubicBezTo>
                  <a:cubicBezTo>
                    <a:pt x="5819" y="37"/>
                    <a:pt x="5805" y="38"/>
                    <a:pt x="5791" y="38"/>
                  </a:cubicBezTo>
                  <a:cubicBezTo>
                    <a:pt x="5754" y="38"/>
                    <a:pt x="5718" y="35"/>
                    <a:pt x="5682" y="30"/>
                  </a:cubicBezTo>
                  <a:cubicBezTo>
                    <a:pt x="5652" y="25"/>
                    <a:pt x="5613" y="21"/>
                    <a:pt x="5581" y="21"/>
                  </a:cubicBezTo>
                  <a:cubicBezTo>
                    <a:pt x="5558" y="21"/>
                    <a:pt x="5538" y="24"/>
                    <a:pt x="5528" y="30"/>
                  </a:cubicBezTo>
                  <a:cubicBezTo>
                    <a:pt x="5504" y="44"/>
                    <a:pt x="5483" y="58"/>
                    <a:pt x="5465" y="75"/>
                  </a:cubicBezTo>
                  <a:cubicBezTo>
                    <a:pt x="5405" y="135"/>
                    <a:pt x="5325" y="170"/>
                    <a:pt x="5241" y="173"/>
                  </a:cubicBezTo>
                  <a:cubicBezTo>
                    <a:pt x="5206" y="173"/>
                    <a:pt x="5174" y="170"/>
                    <a:pt x="5139" y="159"/>
                  </a:cubicBezTo>
                  <a:cubicBezTo>
                    <a:pt x="5115" y="152"/>
                    <a:pt x="5090" y="138"/>
                    <a:pt x="5069" y="121"/>
                  </a:cubicBezTo>
                  <a:lnTo>
                    <a:pt x="5038" y="142"/>
                  </a:lnTo>
                  <a:lnTo>
                    <a:pt x="5031" y="142"/>
                  </a:lnTo>
                  <a:lnTo>
                    <a:pt x="4992" y="152"/>
                  </a:lnTo>
                  <a:lnTo>
                    <a:pt x="4985" y="152"/>
                  </a:lnTo>
                  <a:lnTo>
                    <a:pt x="4947" y="159"/>
                  </a:lnTo>
                  <a:lnTo>
                    <a:pt x="4940" y="159"/>
                  </a:lnTo>
                  <a:lnTo>
                    <a:pt x="4901" y="166"/>
                  </a:lnTo>
                  <a:lnTo>
                    <a:pt x="4863" y="173"/>
                  </a:lnTo>
                  <a:lnTo>
                    <a:pt x="4859" y="173"/>
                  </a:lnTo>
                  <a:lnTo>
                    <a:pt x="4828" y="177"/>
                  </a:lnTo>
                  <a:lnTo>
                    <a:pt x="4821" y="177"/>
                  </a:lnTo>
                  <a:lnTo>
                    <a:pt x="4796" y="180"/>
                  </a:lnTo>
                  <a:lnTo>
                    <a:pt x="4772" y="180"/>
                  </a:lnTo>
                  <a:cubicBezTo>
                    <a:pt x="4625" y="299"/>
                    <a:pt x="4495" y="432"/>
                    <a:pt x="4488" y="474"/>
                  </a:cubicBezTo>
                  <a:cubicBezTo>
                    <a:pt x="4488" y="670"/>
                    <a:pt x="4436" y="712"/>
                    <a:pt x="4401" y="730"/>
                  </a:cubicBezTo>
                  <a:lnTo>
                    <a:pt x="4387" y="733"/>
                  </a:lnTo>
                  <a:lnTo>
                    <a:pt x="4341" y="733"/>
                  </a:lnTo>
                  <a:lnTo>
                    <a:pt x="4331" y="730"/>
                  </a:lnTo>
                  <a:lnTo>
                    <a:pt x="4324" y="726"/>
                  </a:lnTo>
                  <a:lnTo>
                    <a:pt x="4306" y="719"/>
                  </a:lnTo>
                  <a:lnTo>
                    <a:pt x="4303" y="712"/>
                  </a:lnTo>
                  <a:cubicBezTo>
                    <a:pt x="4292" y="709"/>
                    <a:pt x="4285" y="702"/>
                    <a:pt x="4278" y="695"/>
                  </a:cubicBezTo>
                  <a:cubicBezTo>
                    <a:pt x="4248" y="664"/>
                    <a:pt x="4134" y="649"/>
                    <a:pt x="4030" y="649"/>
                  </a:cubicBezTo>
                  <a:cubicBezTo>
                    <a:pt x="3955" y="649"/>
                    <a:pt x="3885" y="657"/>
                    <a:pt x="3858" y="674"/>
                  </a:cubicBezTo>
                  <a:cubicBezTo>
                    <a:pt x="3839" y="685"/>
                    <a:pt x="3820" y="689"/>
                    <a:pt x="3802" y="689"/>
                  </a:cubicBezTo>
                  <a:cubicBezTo>
                    <a:pt x="3749" y="689"/>
                    <a:pt x="3699" y="651"/>
                    <a:pt x="3655" y="618"/>
                  </a:cubicBezTo>
                  <a:cubicBezTo>
                    <a:pt x="3599" y="575"/>
                    <a:pt x="3564" y="552"/>
                    <a:pt x="3534" y="552"/>
                  </a:cubicBezTo>
                  <a:cubicBezTo>
                    <a:pt x="3522" y="552"/>
                    <a:pt x="3512" y="555"/>
                    <a:pt x="3501" y="562"/>
                  </a:cubicBezTo>
                  <a:cubicBezTo>
                    <a:pt x="3465" y="581"/>
                    <a:pt x="3428" y="589"/>
                    <a:pt x="3391" y="589"/>
                  </a:cubicBezTo>
                  <a:cubicBezTo>
                    <a:pt x="3316" y="589"/>
                    <a:pt x="3245" y="558"/>
                    <a:pt x="3193" y="537"/>
                  </a:cubicBezTo>
                  <a:lnTo>
                    <a:pt x="3161" y="523"/>
                  </a:lnTo>
                  <a:cubicBezTo>
                    <a:pt x="3151" y="537"/>
                    <a:pt x="3137" y="548"/>
                    <a:pt x="3123" y="558"/>
                  </a:cubicBezTo>
                  <a:cubicBezTo>
                    <a:pt x="3102" y="569"/>
                    <a:pt x="3075" y="574"/>
                    <a:pt x="3045" y="574"/>
                  </a:cubicBezTo>
                  <a:cubicBezTo>
                    <a:pt x="2942" y="574"/>
                    <a:pt x="2801" y="519"/>
                    <a:pt x="2717" y="481"/>
                  </a:cubicBezTo>
                  <a:cubicBezTo>
                    <a:pt x="2668" y="468"/>
                    <a:pt x="2616" y="461"/>
                    <a:pt x="2566" y="461"/>
                  </a:cubicBezTo>
                  <a:cubicBezTo>
                    <a:pt x="2548" y="461"/>
                    <a:pt x="2531" y="462"/>
                    <a:pt x="2514" y="464"/>
                  </a:cubicBezTo>
                  <a:cubicBezTo>
                    <a:pt x="2490" y="464"/>
                    <a:pt x="2466" y="465"/>
                    <a:pt x="2442" y="465"/>
                  </a:cubicBezTo>
                  <a:cubicBezTo>
                    <a:pt x="2344" y="465"/>
                    <a:pt x="2251" y="453"/>
                    <a:pt x="2192" y="383"/>
                  </a:cubicBezTo>
                  <a:cubicBezTo>
                    <a:pt x="2178" y="369"/>
                    <a:pt x="2118" y="331"/>
                    <a:pt x="1842" y="310"/>
                  </a:cubicBezTo>
                  <a:lnTo>
                    <a:pt x="1758" y="303"/>
                  </a:lnTo>
                  <a:cubicBezTo>
                    <a:pt x="1642" y="296"/>
                    <a:pt x="1495" y="292"/>
                    <a:pt x="1306" y="292"/>
                  </a:cubicBezTo>
                  <a:cubicBezTo>
                    <a:pt x="1166" y="292"/>
                    <a:pt x="1117" y="348"/>
                    <a:pt x="1050" y="425"/>
                  </a:cubicBezTo>
                  <a:cubicBezTo>
                    <a:pt x="1033" y="446"/>
                    <a:pt x="1015" y="464"/>
                    <a:pt x="998" y="485"/>
                  </a:cubicBezTo>
                  <a:cubicBezTo>
                    <a:pt x="984" y="495"/>
                    <a:pt x="973" y="506"/>
                    <a:pt x="959" y="516"/>
                  </a:cubicBezTo>
                  <a:lnTo>
                    <a:pt x="949" y="523"/>
                  </a:lnTo>
                  <a:cubicBezTo>
                    <a:pt x="942" y="527"/>
                    <a:pt x="931" y="534"/>
                    <a:pt x="924" y="537"/>
                  </a:cubicBezTo>
                  <a:lnTo>
                    <a:pt x="910" y="544"/>
                  </a:lnTo>
                  <a:lnTo>
                    <a:pt x="886" y="555"/>
                  </a:lnTo>
                  <a:lnTo>
                    <a:pt x="872" y="558"/>
                  </a:lnTo>
                  <a:lnTo>
                    <a:pt x="851" y="565"/>
                  </a:lnTo>
                  <a:lnTo>
                    <a:pt x="837" y="569"/>
                  </a:lnTo>
                  <a:lnTo>
                    <a:pt x="809" y="572"/>
                  </a:lnTo>
                  <a:lnTo>
                    <a:pt x="732" y="572"/>
                  </a:lnTo>
                  <a:cubicBezTo>
                    <a:pt x="735" y="597"/>
                    <a:pt x="746" y="625"/>
                    <a:pt x="756" y="649"/>
                  </a:cubicBezTo>
                  <a:cubicBezTo>
                    <a:pt x="795" y="705"/>
                    <a:pt x="826" y="758"/>
                    <a:pt x="854" y="803"/>
                  </a:cubicBezTo>
                  <a:cubicBezTo>
                    <a:pt x="1015" y="1083"/>
                    <a:pt x="1005" y="1188"/>
                    <a:pt x="984" y="1234"/>
                  </a:cubicBezTo>
                  <a:cubicBezTo>
                    <a:pt x="980" y="1237"/>
                    <a:pt x="980" y="1244"/>
                    <a:pt x="977" y="1251"/>
                  </a:cubicBezTo>
                  <a:cubicBezTo>
                    <a:pt x="938" y="1314"/>
                    <a:pt x="882" y="1363"/>
                    <a:pt x="816" y="1391"/>
                  </a:cubicBezTo>
                  <a:cubicBezTo>
                    <a:pt x="781" y="1405"/>
                    <a:pt x="753" y="1430"/>
                    <a:pt x="725" y="1454"/>
                  </a:cubicBezTo>
                  <a:cubicBezTo>
                    <a:pt x="697" y="1489"/>
                    <a:pt x="627" y="1556"/>
                    <a:pt x="539" y="1636"/>
                  </a:cubicBezTo>
                  <a:cubicBezTo>
                    <a:pt x="434" y="1738"/>
                    <a:pt x="259" y="1902"/>
                    <a:pt x="231" y="1952"/>
                  </a:cubicBezTo>
                  <a:cubicBezTo>
                    <a:pt x="235" y="1983"/>
                    <a:pt x="238" y="2018"/>
                    <a:pt x="245" y="2050"/>
                  </a:cubicBezTo>
                  <a:cubicBezTo>
                    <a:pt x="256" y="2113"/>
                    <a:pt x="263" y="2176"/>
                    <a:pt x="266" y="2239"/>
                  </a:cubicBezTo>
                  <a:lnTo>
                    <a:pt x="294" y="2242"/>
                  </a:lnTo>
                  <a:lnTo>
                    <a:pt x="249" y="2316"/>
                  </a:lnTo>
                  <a:cubicBezTo>
                    <a:pt x="245" y="2323"/>
                    <a:pt x="242" y="2330"/>
                    <a:pt x="238" y="2340"/>
                  </a:cubicBezTo>
                  <a:lnTo>
                    <a:pt x="224" y="2365"/>
                  </a:lnTo>
                  <a:lnTo>
                    <a:pt x="214" y="2365"/>
                  </a:lnTo>
                  <a:cubicBezTo>
                    <a:pt x="158" y="2410"/>
                    <a:pt x="18" y="2620"/>
                    <a:pt x="0" y="2697"/>
                  </a:cubicBezTo>
                  <a:cubicBezTo>
                    <a:pt x="0" y="2701"/>
                    <a:pt x="0" y="2708"/>
                    <a:pt x="0" y="2711"/>
                  </a:cubicBezTo>
                  <a:cubicBezTo>
                    <a:pt x="0" y="2718"/>
                    <a:pt x="4" y="2725"/>
                    <a:pt x="4" y="2732"/>
                  </a:cubicBezTo>
                  <a:lnTo>
                    <a:pt x="4" y="2739"/>
                  </a:lnTo>
                  <a:cubicBezTo>
                    <a:pt x="7" y="2746"/>
                    <a:pt x="11" y="2750"/>
                    <a:pt x="14" y="2757"/>
                  </a:cubicBezTo>
                  <a:lnTo>
                    <a:pt x="21" y="2767"/>
                  </a:lnTo>
                  <a:cubicBezTo>
                    <a:pt x="25" y="2774"/>
                    <a:pt x="28" y="2781"/>
                    <a:pt x="35" y="2792"/>
                  </a:cubicBezTo>
                  <a:lnTo>
                    <a:pt x="42" y="2802"/>
                  </a:lnTo>
                  <a:lnTo>
                    <a:pt x="56" y="2816"/>
                  </a:lnTo>
                  <a:lnTo>
                    <a:pt x="67" y="2830"/>
                  </a:lnTo>
                  <a:lnTo>
                    <a:pt x="70" y="2834"/>
                  </a:lnTo>
                  <a:lnTo>
                    <a:pt x="91" y="2851"/>
                  </a:lnTo>
                  <a:cubicBezTo>
                    <a:pt x="105" y="2865"/>
                    <a:pt x="123" y="2876"/>
                    <a:pt x="140" y="2886"/>
                  </a:cubicBezTo>
                  <a:lnTo>
                    <a:pt x="147" y="2893"/>
                  </a:lnTo>
                  <a:lnTo>
                    <a:pt x="165" y="2904"/>
                  </a:lnTo>
                  <a:cubicBezTo>
                    <a:pt x="175" y="2907"/>
                    <a:pt x="186" y="2911"/>
                    <a:pt x="196" y="2918"/>
                  </a:cubicBezTo>
                  <a:cubicBezTo>
                    <a:pt x="207" y="2921"/>
                    <a:pt x="217" y="2925"/>
                    <a:pt x="228" y="2928"/>
                  </a:cubicBezTo>
                  <a:lnTo>
                    <a:pt x="245" y="2939"/>
                  </a:lnTo>
                  <a:lnTo>
                    <a:pt x="252" y="2942"/>
                  </a:lnTo>
                  <a:cubicBezTo>
                    <a:pt x="266" y="2949"/>
                    <a:pt x="280" y="2960"/>
                    <a:pt x="294" y="2970"/>
                  </a:cubicBezTo>
                  <a:lnTo>
                    <a:pt x="340" y="2967"/>
                  </a:lnTo>
                  <a:lnTo>
                    <a:pt x="343" y="2967"/>
                  </a:lnTo>
                  <a:lnTo>
                    <a:pt x="389" y="2963"/>
                  </a:lnTo>
                  <a:lnTo>
                    <a:pt x="396" y="2963"/>
                  </a:lnTo>
                  <a:lnTo>
                    <a:pt x="434" y="2960"/>
                  </a:lnTo>
                  <a:lnTo>
                    <a:pt x="473" y="2960"/>
                  </a:lnTo>
                  <a:cubicBezTo>
                    <a:pt x="557" y="2967"/>
                    <a:pt x="641" y="2984"/>
                    <a:pt x="721" y="3005"/>
                  </a:cubicBezTo>
                  <a:cubicBezTo>
                    <a:pt x="819" y="3030"/>
                    <a:pt x="921" y="3047"/>
                    <a:pt x="1022" y="3058"/>
                  </a:cubicBezTo>
                  <a:cubicBezTo>
                    <a:pt x="1141" y="3058"/>
                    <a:pt x="1327" y="3107"/>
                    <a:pt x="1394" y="3173"/>
                  </a:cubicBezTo>
                  <a:cubicBezTo>
                    <a:pt x="1396" y="3176"/>
                    <a:pt x="1402" y="3177"/>
                    <a:pt x="1410" y="3177"/>
                  </a:cubicBezTo>
                  <a:cubicBezTo>
                    <a:pt x="1436" y="3177"/>
                    <a:pt x="1490" y="3161"/>
                    <a:pt x="1544" y="3107"/>
                  </a:cubicBezTo>
                  <a:cubicBezTo>
                    <a:pt x="1576" y="3075"/>
                    <a:pt x="1614" y="3054"/>
                    <a:pt x="1660" y="3047"/>
                  </a:cubicBezTo>
                  <a:cubicBezTo>
                    <a:pt x="1680" y="3044"/>
                    <a:pt x="1700" y="3042"/>
                    <a:pt x="1719" y="3042"/>
                  </a:cubicBezTo>
                  <a:cubicBezTo>
                    <a:pt x="1744" y="3042"/>
                    <a:pt x="1768" y="3045"/>
                    <a:pt x="1793" y="3051"/>
                  </a:cubicBezTo>
                  <a:cubicBezTo>
                    <a:pt x="1814" y="3054"/>
                    <a:pt x="1838" y="3054"/>
                    <a:pt x="1863" y="3058"/>
                  </a:cubicBezTo>
                  <a:cubicBezTo>
                    <a:pt x="1940" y="3058"/>
                    <a:pt x="2080" y="2984"/>
                    <a:pt x="2115" y="2925"/>
                  </a:cubicBezTo>
                  <a:cubicBezTo>
                    <a:pt x="2132" y="2897"/>
                    <a:pt x="2167" y="2865"/>
                    <a:pt x="2293" y="2813"/>
                  </a:cubicBezTo>
                  <a:lnTo>
                    <a:pt x="2304" y="2809"/>
                  </a:lnTo>
                  <a:lnTo>
                    <a:pt x="2339" y="2799"/>
                  </a:lnTo>
                  <a:lnTo>
                    <a:pt x="2374" y="2785"/>
                  </a:lnTo>
                  <a:cubicBezTo>
                    <a:pt x="2398" y="2778"/>
                    <a:pt x="2426" y="2771"/>
                    <a:pt x="2451" y="2760"/>
                  </a:cubicBezTo>
                  <a:lnTo>
                    <a:pt x="2468" y="2757"/>
                  </a:lnTo>
                  <a:lnTo>
                    <a:pt x="2521" y="2739"/>
                  </a:lnTo>
                  <a:cubicBezTo>
                    <a:pt x="2615" y="2711"/>
                    <a:pt x="2713" y="2690"/>
                    <a:pt x="2811" y="2673"/>
                  </a:cubicBezTo>
                  <a:lnTo>
                    <a:pt x="2825" y="2673"/>
                  </a:lnTo>
                  <a:cubicBezTo>
                    <a:pt x="2833" y="2672"/>
                    <a:pt x="2841" y="2671"/>
                    <a:pt x="2848" y="2671"/>
                  </a:cubicBezTo>
                  <a:cubicBezTo>
                    <a:pt x="2938" y="2671"/>
                    <a:pt x="3025" y="2745"/>
                    <a:pt x="3116" y="2813"/>
                  </a:cubicBezTo>
                  <a:cubicBezTo>
                    <a:pt x="3165" y="2855"/>
                    <a:pt x="3238" y="2914"/>
                    <a:pt x="3270" y="2914"/>
                  </a:cubicBezTo>
                  <a:cubicBezTo>
                    <a:pt x="3480" y="2918"/>
                    <a:pt x="3662" y="3058"/>
                    <a:pt x="3725" y="3257"/>
                  </a:cubicBezTo>
                  <a:cubicBezTo>
                    <a:pt x="3739" y="3299"/>
                    <a:pt x="3757" y="3341"/>
                    <a:pt x="3778" y="3383"/>
                  </a:cubicBezTo>
                  <a:cubicBezTo>
                    <a:pt x="3816" y="3460"/>
                    <a:pt x="3858" y="3534"/>
                    <a:pt x="3907" y="3604"/>
                  </a:cubicBezTo>
                  <a:cubicBezTo>
                    <a:pt x="3928" y="3635"/>
                    <a:pt x="3953" y="3663"/>
                    <a:pt x="3974" y="3691"/>
                  </a:cubicBezTo>
                  <a:lnTo>
                    <a:pt x="3995" y="3716"/>
                  </a:lnTo>
                  <a:cubicBezTo>
                    <a:pt x="4009" y="3733"/>
                    <a:pt x="4019" y="3751"/>
                    <a:pt x="4033" y="3761"/>
                  </a:cubicBezTo>
                  <a:lnTo>
                    <a:pt x="4047" y="3779"/>
                  </a:lnTo>
                  <a:cubicBezTo>
                    <a:pt x="4145" y="3877"/>
                    <a:pt x="4198" y="4105"/>
                    <a:pt x="4198" y="4182"/>
                  </a:cubicBezTo>
                  <a:cubicBezTo>
                    <a:pt x="4198" y="4210"/>
                    <a:pt x="4184" y="4234"/>
                    <a:pt x="4163" y="4252"/>
                  </a:cubicBezTo>
                  <a:cubicBezTo>
                    <a:pt x="4144" y="4265"/>
                    <a:pt x="4123" y="4271"/>
                    <a:pt x="4098" y="4271"/>
                  </a:cubicBezTo>
                  <a:cubicBezTo>
                    <a:pt x="4051" y="4271"/>
                    <a:pt x="3989" y="4251"/>
                    <a:pt x="3900" y="4224"/>
                  </a:cubicBezTo>
                  <a:cubicBezTo>
                    <a:pt x="3851" y="4210"/>
                    <a:pt x="3795" y="4192"/>
                    <a:pt x="3743" y="4182"/>
                  </a:cubicBezTo>
                  <a:cubicBezTo>
                    <a:pt x="3730" y="4177"/>
                    <a:pt x="3717" y="4174"/>
                    <a:pt x="3705" y="4174"/>
                  </a:cubicBezTo>
                  <a:cubicBezTo>
                    <a:pt x="3688" y="4174"/>
                    <a:pt x="3672" y="4179"/>
                    <a:pt x="3659" y="4189"/>
                  </a:cubicBezTo>
                  <a:cubicBezTo>
                    <a:pt x="3641" y="4203"/>
                    <a:pt x="3617" y="4241"/>
                    <a:pt x="3617" y="4360"/>
                  </a:cubicBezTo>
                  <a:cubicBezTo>
                    <a:pt x="3617" y="4437"/>
                    <a:pt x="3533" y="4574"/>
                    <a:pt x="3312" y="4857"/>
                  </a:cubicBezTo>
                  <a:lnTo>
                    <a:pt x="3294" y="4882"/>
                  </a:lnTo>
                  <a:lnTo>
                    <a:pt x="3308" y="4889"/>
                  </a:lnTo>
                  <a:lnTo>
                    <a:pt x="3315" y="4892"/>
                  </a:lnTo>
                  <a:cubicBezTo>
                    <a:pt x="3340" y="4903"/>
                    <a:pt x="3365" y="4910"/>
                    <a:pt x="3386" y="4913"/>
                  </a:cubicBezTo>
                  <a:lnTo>
                    <a:pt x="3389" y="4913"/>
                  </a:lnTo>
                  <a:cubicBezTo>
                    <a:pt x="3407" y="4917"/>
                    <a:pt x="3424" y="4920"/>
                    <a:pt x="3442" y="4924"/>
                  </a:cubicBezTo>
                  <a:cubicBezTo>
                    <a:pt x="3480" y="4910"/>
                    <a:pt x="3515" y="4892"/>
                    <a:pt x="3550" y="4871"/>
                  </a:cubicBezTo>
                  <a:cubicBezTo>
                    <a:pt x="3638" y="4822"/>
                    <a:pt x="3697" y="4794"/>
                    <a:pt x="3743" y="4794"/>
                  </a:cubicBezTo>
                  <a:lnTo>
                    <a:pt x="3760" y="4794"/>
                  </a:lnTo>
                  <a:lnTo>
                    <a:pt x="3771" y="4798"/>
                  </a:lnTo>
                  <a:lnTo>
                    <a:pt x="3774" y="4798"/>
                  </a:lnTo>
                  <a:lnTo>
                    <a:pt x="3785" y="4801"/>
                  </a:lnTo>
                  <a:lnTo>
                    <a:pt x="3799" y="4808"/>
                  </a:lnTo>
                  <a:lnTo>
                    <a:pt x="3802" y="4808"/>
                  </a:lnTo>
                  <a:lnTo>
                    <a:pt x="3820" y="4815"/>
                  </a:lnTo>
                  <a:lnTo>
                    <a:pt x="3823" y="4819"/>
                  </a:lnTo>
                  <a:lnTo>
                    <a:pt x="3841" y="4833"/>
                  </a:lnTo>
                  <a:lnTo>
                    <a:pt x="3844" y="4833"/>
                  </a:lnTo>
                  <a:lnTo>
                    <a:pt x="3865" y="4850"/>
                  </a:lnTo>
                  <a:lnTo>
                    <a:pt x="3869" y="4850"/>
                  </a:lnTo>
                  <a:cubicBezTo>
                    <a:pt x="3883" y="4728"/>
                    <a:pt x="3939" y="4682"/>
                    <a:pt x="4061" y="4595"/>
                  </a:cubicBezTo>
                  <a:cubicBezTo>
                    <a:pt x="4089" y="4574"/>
                    <a:pt x="4121" y="4553"/>
                    <a:pt x="4156" y="4525"/>
                  </a:cubicBezTo>
                  <a:cubicBezTo>
                    <a:pt x="4254" y="4451"/>
                    <a:pt x="4310" y="4346"/>
                    <a:pt x="4366" y="4245"/>
                  </a:cubicBezTo>
                  <a:cubicBezTo>
                    <a:pt x="4439" y="4115"/>
                    <a:pt x="4509" y="3992"/>
                    <a:pt x="4653" y="3964"/>
                  </a:cubicBezTo>
                  <a:cubicBezTo>
                    <a:pt x="4705" y="3950"/>
                    <a:pt x="4761" y="3936"/>
                    <a:pt x="4814" y="3919"/>
                  </a:cubicBezTo>
                  <a:cubicBezTo>
                    <a:pt x="4910" y="3880"/>
                    <a:pt x="5014" y="3861"/>
                    <a:pt x="5117" y="3861"/>
                  </a:cubicBezTo>
                  <a:cubicBezTo>
                    <a:pt x="5172" y="3861"/>
                    <a:pt x="5226" y="3866"/>
                    <a:pt x="5279" y="3877"/>
                  </a:cubicBezTo>
                  <a:cubicBezTo>
                    <a:pt x="5335" y="3884"/>
                    <a:pt x="5412" y="3901"/>
                    <a:pt x="5437" y="3964"/>
                  </a:cubicBezTo>
                  <a:cubicBezTo>
                    <a:pt x="5462" y="4028"/>
                    <a:pt x="5419" y="4091"/>
                    <a:pt x="5381" y="4140"/>
                  </a:cubicBezTo>
                  <a:cubicBezTo>
                    <a:pt x="5367" y="4161"/>
                    <a:pt x="5332" y="4206"/>
                    <a:pt x="5335" y="4220"/>
                  </a:cubicBezTo>
                  <a:cubicBezTo>
                    <a:pt x="5335" y="4220"/>
                    <a:pt x="5339" y="4227"/>
                    <a:pt x="5356" y="4238"/>
                  </a:cubicBezTo>
                  <a:cubicBezTo>
                    <a:pt x="5422" y="4270"/>
                    <a:pt x="5548" y="4277"/>
                    <a:pt x="5678" y="4277"/>
                  </a:cubicBezTo>
                  <a:cubicBezTo>
                    <a:pt x="5716" y="4277"/>
                    <a:pt x="5754" y="4277"/>
                    <a:pt x="5791" y="4276"/>
                  </a:cubicBezTo>
                  <a:cubicBezTo>
                    <a:pt x="5831" y="4276"/>
                    <a:pt x="5869" y="4275"/>
                    <a:pt x="5906" y="4275"/>
                  </a:cubicBezTo>
                  <a:cubicBezTo>
                    <a:pt x="6108" y="4275"/>
                    <a:pt x="6257" y="4291"/>
                    <a:pt x="6281" y="4413"/>
                  </a:cubicBezTo>
                  <a:cubicBezTo>
                    <a:pt x="6312" y="4563"/>
                    <a:pt x="6057" y="4654"/>
                    <a:pt x="5784" y="4756"/>
                  </a:cubicBezTo>
                  <a:cubicBezTo>
                    <a:pt x="5721" y="4777"/>
                    <a:pt x="5640" y="4808"/>
                    <a:pt x="5591" y="4829"/>
                  </a:cubicBezTo>
                  <a:cubicBezTo>
                    <a:pt x="5644" y="4854"/>
                    <a:pt x="5731" y="4885"/>
                    <a:pt x="5794" y="4906"/>
                  </a:cubicBezTo>
                  <a:cubicBezTo>
                    <a:pt x="5892" y="4938"/>
                    <a:pt x="5983" y="4976"/>
                    <a:pt x="6074" y="5025"/>
                  </a:cubicBezTo>
                  <a:cubicBezTo>
                    <a:pt x="6193" y="5102"/>
                    <a:pt x="6158" y="5242"/>
                    <a:pt x="6134" y="5347"/>
                  </a:cubicBezTo>
                  <a:cubicBezTo>
                    <a:pt x="6120" y="5382"/>
                    <a:pt x="6116" y="5421"/>
                    <a:pt x="6116" y="5459"/>
                  </a:cubicBezTo>
                  <a:cubicBezTo>
                    <a:pt x="6121" y="5466"/>
                    <a:pt x="6135" y="5470"/>
                    <a:pt x="6156" y="5470"/>
                  </a:cubicBezTo>
                  <a:cubicBezTo>
                    <a:pt x="6217" y="5470"/>
                    <a:pt x="6338" y="5435"/>
                    <a:pt x="6470" y="5340"/>
                  </a:cubicBezTo>
                  <a:cubicBezTo>
                    <a:pt x="6547" y="5288"/>
                    <a:pt x="6634" y="5249"/>
                    <a:pt x="6725" y="5228"/>
                  </a:cubicBezTo>
                  <a:cubicBezTo>
                    <a:pt x="6823" y="5207"/>
                    <a:pt x="6914" y="5165"/>
                    <a:pt x="6998" y="5113"/>
                  </a:cubicBezTo>
                  <a:cubicBezTo>
                    <a:pt x="7108" y="5039"/>
                    <a:pt x="7260" y="5027"/>
                    <a:pt x="7401" y="5027"/>
                  </a:cubicBezTo>
                  <a:cubicBezTo>
                    <a:pt x="7441" y="5027"/>
                    <a:pt x="7480" y="5028"/>
                    <a:pt x="7517" y="5029"/>
                  </a:cubicBezTo>
                  <a:cubicBezTo>
                    <a:pt x="7541" y="5030"/>
                    <a:pt x="7565" y="5031"/>
                    <a:pt x="7589" y="5031"/>
                  </a:cubicBezTo>
                  <a:cubicBezTo>
                    <a:pt x="7623" y="5031"/>
                    <a:pt x="7657" y="5029"/>
                    <a:pt x="7692" y="5025"/>
                  </a:cubicBezTo>
                  <a:cubicBezTo>
                    <a:pt x="7656" y="5006"/>
                    <a:pt x="7566" y="4976"/>
                    <a:pt x="7384" y="4976"/>
                  </a:cubicBezTo>
                  <a:cubicBezTo>
                    <a:pt x="7335" y="4976"/>
                    <a:pt x="7279" y="4978"/>
                    <a:pt x="7215" y="4983"/>
                  </a:cubicBezTo>
                  <a:cubicBezTo>
                    <a:pt x="7195" y="4986"/>
                    <a:pt x="7174" y="4987"/>
                    <a:pt x="7154" y="4987"/>
                  </a:cubicBezTo>
                  <a:cubicBezTo>
                    <a:pt x="7045" y="4987"/>
                    <a:pt x="6937" y="4948"/>
                    <a:pt x="6855" y="4875"/>
                  </a:cubicBezTo>
                  <a:cubicBezTo>
                    <a:pt x="6711" y="4745"/>
                    <a:pt x="6701" y="4532"/>
                    <a:pt x="6701" y="4472"/>
                  </a:cubicBezTo>
                  <a:cubicBezTo>
                    <a:pt x="6701" y="4332"/>
                    <a:pt x="7201" y="3992"/>
                    <a:pt x="7446" y="3971"/>
                  </a:cubicBezTo>
                  <a:cubicBezTo>
                    <a:pt x="7692" y="3947"/>
                    <a:pt x="7895" y="3873"/>
                    <a:pt x="8122" y="3765"/>
                  </a:cubicBezTo>
                  <a:cubicBezTo>
                    <a:pt x="8248" y="3712"/>
                    <a:pt x="8378" y="3674"/>
                    <a:pt x="8514" y="3649"/>
                  </a:cubicBezTo>
                  <a:lnTo>
                    <a:pt x="8511" y="3632"/>
                  </a:lnTo>
                  <a:lnTo>
                    <a:pt x="8507" y="3618"/>
                  </a:lnTo>
                  <a:cubicBezTo>
                    <a:pt x="8507" y="3607"/>
                    <a:pt x="8504" y="3593"/>
                    <a:pt x="8504" y="3583"/>
                  </a:cubicBezTo>
                  <a:lnTo>
                    <a:pt x="8504" y="3576"/>
                  </a:lnTo>
                  <a:cubicBezTo>
                    <a:pt x="8504" y="3569"/>
                    <a:pt x="8500" y="3558"/>
                    <a:pt x="8500" y="3548"/>
                  </a:cubicBezTo>
                  <a:cubicBezTo>
                    <a:pt x="8497" y="3541"/>
                    <a:pt x="8500" y="3541"/>
                    <a:pt x="8500" y="3537"/>
                  </a:cubicBezTo>
                  <a:lnTo>
                    <a:pt x="8500" y="3516"/>
                  </a:lnTo>
                  <a:lnTo>
                    <a:pt x="8500" y="3506"/>
                  </a:lnTo>
                  <a:lnTo>
                    <a:pt x="8500" y="3485"/>
                  </a:lnTo>
                  <a:lnTo>
                    <a:pt x="8500" y="3474"/>
                  </a:lnTo>
                  <a:cubicBezTo>
                    <a:pt x="8500" y="3467"/>
                    <a:pt x="8500" y="3460"/>
                    <a:pt x="8504" y="3457"/>
                  </a:cubicBezTo>
                  <a:cubicBezTo>
                    <a:pt x="8504" y="3453"/>
                    <a:pt x="8504" y="3450"/>
                    <a:pt x="8507" y="3446"/>
                  </a:cubicBezTo>
                  <a:cubicBezTo>
                    <a:pt x="8511" y="3439"/>
                    <a:pt x="8514" y="3429"/>
                    <a:pt x="8518" y="3422"/>
                  </a:cubicBezTo>
                  <a:cubicBezTo>
                    <a:pt x="8528" y="3411"/>
                    <a:pt x="8539" y="3401"/>
                    <a:pt x="8553" y="3390"/>
                  </a:cubicBezTo>
                  <a:lnTo>
                    <a:pt x="8556" y="3390"/>
                  </a:lnTo>
                  <a:cubicBezTo>
                    <a:pt x="8560" y="3387"/>
                    <a:pt x="8567" y="3383"/>
                    <a:pt x="8570" y="3383"/>
                  </a:cubicBezTo>
                  <a:lnTo>
                    <a:pt x="8581" y="3380"/>
                  </a:lnTo>
                  <a:lnTo>
                    <a:pt x="8595" y="3376"/>
                  </a:lnTo>
                  <a:cubicBezTo>
                    <a:pt x="8654" y="3341"/>
                    <a:pt x="8710" y="3299"/>
                    <a:pt x="8763" y="3250"/>
                  </a:cubicBezTo>
                  <a:cubicBezTo>
                    <a:pt x="8885" y="3149"/>
                    <a:pt x="8962" y="3086"/>
                    <a:pt x="9029" y="3086"/>
                  </a:cubicBezTo>
                  <a:lnTo>
                    <a:pt x="9053" y="3086"/>
                  </a:lnTo>
                  <a:cubicBezTo>
                    <a:pt x="9081" y="3086"/>
                    <a:pt x="9123" y="3093"/>
                    <a:pt x="9169" y="3096"/>
                  </a:cubicBezTo>
                  <a:cubicBezTo>
                    <a:pt x="9218" y="3103"/>
                    <a:pt x="9274" y="3110"/>
                    <a:pt x="9330" y="3117"/>
                  </a:cubicBezTo>
                  <a:cubicBezTo>
                    <a:pt x="9358" y="3121"/>
                    <a:pt x="9389" y="3121"/>
                    <a:pt x="9417" y="3121"/>
                  </a:cubicBezTo>
                  <a:cubicBezTo>
                    <a:pt x="9428" y="3082"/>
                    <a:pt x="9442" y="3044"/>
                    <a:pt x="9459" y="3005"/>
                  </a:cubicBezTo>
                  <a:cubicBezTo>
                    <a:pt x="9484" y="2960"/>
                    <a:pt x="9501" y="2907"/>
                    <a:pt x="9512" y="2855"/>
                  </a:cubicBezTo>
                  <a:cubicBezTo>
                    <a:pt x="9505" y="2844"/>
                    <a:pt x="9498" y="2834"/>
                    <a:pt x="9487" y="2823"/>
                  </a:cubicBezTo>
                  <a:lnTo>
                    <a:pt x="9470" y="2802"/>
                  </a:lnTo>
                  <a:cubicBezTo>
                    <a:pt x="9428" y="2764"/>
                    <a:pt x="9400" y="2715"/>
                    <a:pt x="9386" y="2659"/>
                  </a:cubicBezTo>
                  <a:cubicBezTo>
                    <a:pt x="9382" y="2648"/>
                    <a:pt x="9382" y="2641"/>
                    <a:pt x="9386" y="2631"/>
                  </a:cubicBezTo>
                  <a:cubicBezTo>
                    <a:pt x="9386" y="2624"/>
                    <a:pt x="9389" y="2613"/>
                    <a:pt x="9393" y="2603"/>
                  </a:cubicBezTo>
                  <a:cubicBezTo>
                    <a:pt x="9414" y="2550"/>
                    <a:pt x="9473" y="2529"/>
                    <a:pt x="9522" y="2508"/>
                  </a:cubicBezTo>
                  <a:cubicBezTo>
                    <a:pt x="9540" y="2501"/>
                    <a:pt x="9557" y="2494"/>
                    <a:pt x="9575" y="2487"/>
                  </a:cubicBezTo>
                  <a:cubicBezTo>
                    <a:pt x="9561" y="2477"/>
                    <a:pt x="9547" y="2463"/>
                    <a:pt x="9533" y="2452"/>
                  </a:cubicBezTo>
                  <a:cubicBezTo>
                    <a:pt x="9494" y="2424"/>
                    <a:pt x="9449" y="2393"/>
                    <a:pt x="9449" y="2337"/>
                  </a:cubicBezTo>
                  <a:cubicBezTo>
                    <a:pt x="9452" y="2295"/>
                    <a:pt x="9477" y="2256"/>
                    <a:pt x="9512" y="2228"/>
                  </a:cubicBezTo>
                  <a:lnTo>
                    <a:pt x="9526" y="2214"/>
                  </a:lnTo>
                  <a:cubicBezTo>
                    <a:pt x="9557" y="2190"/>
                    <a:pt x="9586" y="2162"/>
                    <a:pt x="9603" y="2127"/>
                  </a:cubicBezTo>
                  <a:cubicBezTo>
                    <a:pt x="9603" y="2123"/>
                    <a:pt x="9603" y="2120"/>
                    <a:pt x="9603" y="2116"/>
                  </a:cubicBezTo>
                  <a:cubicBezTo>
                    <a:pt x="9600" y="2088"/>
                    <a:pt x="9543" y="2067"/>
                    <a:pt x="9477" y="2043"/>
                  </a:cubicBezTo>
                  <a:cubicBezTo>
                    <a:pt x="9424" y="2022"/>
                    <a:pt x="9372" y="1997"/>
                    <a:pt x="9323" y="1973"/>
                  </a:cubicBezTo>
                  <a:cubicBezTo>
                    <a:pt x="9253" y="1937"/>
                    <a:pt x="9176" y="1916"/>
                    <a:pt x="9099" y="1913"/>
                  </a:cubicBezTo>
                  <a:cubicBezTo>
                    <a:pt x="9018" y="1906"/>
                    <a:pt x="8938" y="1885"/>
                    <a:pt x="8864" y="1850"/>
                  </a:cubicBezTo>
                  <a:cubicBezTo>
                    <a:pt x="8798" y="1818"/>
                    <a:pt x="8675" y="1815"/>
                    <a:pt x="8588" y="1811"/>
                  </a:cubicBezTo>
                  <a:cubicBezTo>
                    <a:pt x="8476" y="1808"/>
                    <a:pt x="8385" y="1804"/>
                    <a:pt x="8378" y="1731"/>
                  </a:cubicBezTo>
                  <a:cubicBezTo>
                    <a:pt x="8350" y="1692"/>
                    <a:pt x="8315" y="1654"/>
                    <a:pt x="8280" y="1619"/>
                  </a:cubicBezTo>
                  <a:cubicBezTo>
                    <a:pt x="8231" y="1573"/>
                    <a:pt x="8185" y="1517"/>
                    <a:pt x="8143" y="1461"/>
                  </a:cubicBezTo>
                  <a:cubicBezTo>
                    <a:pt x="8143" y="1458"/>
                    <a:pt x="8140" y="1454"/>
                    <a:pt x="8129" y="1451"/>
                  </a:cubicBezTo>
                  <a:cubicBezTo>
                    <a:pt x="8122" y="1449"/>
                    <a:pt x="8114" y="1448"/>
                    <a:pt x="8105" y="1448"/>
                  </a:cubicBezTo>
                  <a:cubicBezTo>
                    <a:pt x="8059" y="1448"/>
                    <a:pt x="7992" y="1471"/>
                    <a:pt x="7933" y="1507"/>
                  </a:cubicBezTo>
                  <a:cubicBezTo>
                    <a:pt x="7877" y="1544"/>
                    <a:pt x="7810" y="1578"/>
                    <a:pt x="7734" y="1578"/>
                  </a:cubicBezTo>
                  <a:cubicBezTo>
                    <a:pt x="7687" y="1578"/>
                    <a:pt x="7636" y="1565"/>
                    <a:pt x="7583" y="1531"/>
                  </a:cubicBezTo>
                  <a:cubicBezTo>
                    <a:pt x="7555" y="1517"/>
                    <a:pt x="7531" y="1496"/>
                    <a:pt x="7506" y="1479"/>
                  </a:cubicBezTo>
                  <a:cubicBezTo>
                    <a:pt x="7464" y="1444"/>
                    <a:pt x="7418" y="1412"/>
                    <a:pt x="7390" y="1412"/>
                  </a:cubicBezTo>
                  <a:cubicBezTo>
                    <a:pt x="7383" y="1412"/>
                    <a:pt x="7380" y="1416"/>
                    <a:pt x="7376" y="1416"/>
                  </a:cubicBezTo>
                  <a:cubicBezTo>
                    <a:pt x="7346" y="1429"/>
                    <a:pt x="7307" y="1437"/>
                    <a:pt x="7268" y="1437"/>
                  </a:cubicBezTo>
                  <a:cubicBezTo>
                    <a:pt x="7214" y="1437"/>
                    <a:pt x="7159" y="1422"/>
                    <a:pt x="7121" y="1388"/>
                  </a:cubicBezTo>
                  <a:cubicBezTo>
                    <a:pt x="7075" y="1349"/>
                    <a:pt x="7061" y="1286"/>
                    <a:pt x="7082" y="1227"/>
                  </a:cubicBezTo>
                  <a:cubicBezTo>
                    <a:pt x="7103" y="1150"/>
                    <a:pt x="6942" y="912"/>
                    <a:pt x="6876" y="884"/>
                  </a:cubicBezTo>
                  <a:cubicBezTo>
                    <a:pt x="6869" y="880"/>
                    <a:pt x="6862" y="880"/>
                    <a:pt x="6858" y="880"/>
                  </a:cubicBezTo>
                  <a:cubicBezTo>
                    <a:pt x="6827" y="877"/>
                    <a:pt x="6795" y="873"/>
                    <a:pt x="6764" y="873"/>
                  </a:cubicBezTo>
                  <a:cubicBezTo>
                    <a:pt x="6683" y="873"/>
                    <a:pt x="6589" y="870"/>
                    <a:pt x="6519" y="831"/>
                  </a:cubicBezTo>
                  <a:cubicBezTo>
                    <a:pt x="6501" y="821"/>
                    <a:pt x="6484" y="810"/>
                    <a:pt x="6470" y="793"/>
                  </a:cubicBezTo>
                  <a:cubicBezTo>
                    <a:pt x="6459" y="782"/>
                    <a:pt x="6449" y="768"/>
                    <a:pt x="6442" y="754"/>
                  </a:cubicBezTo>
                  <a:cubicBezTo>
                    <a:pt x="6424" y="723"/>
                    <a:pt x="6407" y="691"/>
                    <a:pt x="6386" y="660"/>
                  </a:cubicBezTo>
                  <a:cubicBezTo>
                    <a:pt x="6375" y="642"/>
                    <a:pt x="6365" y="628"/>
                    <a:pt x="6354" y="611"/>
                  </a:cubicBezTo>
                  <a:cubicBezTo>
                    <a:pt x="6309" y="541"/>
                    <a:pt x="6281" y="467"/>
                    <a:pt x="6323" y="390"/>
                  </a:cubicBezTo>
                  <a:cubicBezTo>
                    <a:pt x="6347" y="348"/>
                    <a:pt x="6323" y="208"/>
                    <a:pt x="6284" y="107"/>
                  </a:cubicBezTo>
                  <a:cubicBezTo>
                    <a:pt x="6274" y="86"/>
                    <a:pt x="6263" y="65"/>
                    <a:pt x="6253" y="44"/>
                  </a:cubicBezTo>
                  <a:cubicBezTo>
                    <a:pt x="6233" y="16"/>
                    <a:pt x="6139" y="1"/>
                    <a:pt x="60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61" name="Google Shape;4661;p71"/>
            <p:cNvSpPr/>
            <p:nvPr/>
          </p:nvSpPr>
          <p:spPr>
            <a:xfrm>
              <a:off x="2221782" y="16200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62" name="Google Shape;4662;p71"/>
            <p:cNvSpPr/>
            <p:nvPr/>
          </p:nvSpPr>
          <p:spPr>
            <a:xfrm>
              <a:off x="2214518" y="164296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1" y="0"/>
                  </a:moveTo>
                  <a:lnTo>
                    <a:pt x="18" y="4"/>
                  </a:lnTo>
                  <a:cubicBezTo>
                    <a:pt x="14" y="11"/>
                    <a:pt x="7" y="18"/>
                    <a:pt x="0" y="25"/>
                  </a:cubicBezTo>
                  <a:lnTo>
                    <a:pt x="0" y="28"/>
                  </a:lnTo>
                  <a:lnTo>
                    <a:pt x="11" y="28"/>
                  </a:ln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63" name="Google Shape;4663;p71"/>
            <p:cNvSpPr/>
            <p:nvPr/>
          </p:nvSpPr>
          <p:spPr>
            <a:xfrm>
              <a:off x="2223113" y="1622133"/>
              <a:ext cx="2200" cy="5865"/>
            </a:xfrm>
            <a:custGeom>
              <a:avLst/>
              <a:gdLst/>
              <a:ahLst/>
              <a:cxnLst/>
              <a:rect l="l" t="t" r="r" b="b"/>
              <a:pathLst>
                <a:path w="162" h="432" extrusionOk="0">
                  <a:moveTo>
                    <a:pt x="134" y="431"/>
                  </a:moveTo>
                  <a:cubicBezTo>
                    <a:pt x="151" y="389"/>
                    <a:pt x="162" y="281"/>
                    <a:pt x="1" y="1"/>
                  </a:cubicBezTo>
                  <a:cubicBezTo>
                    <a:pt x="162" y="281"/>
                    <a:pt x="151" y="389"/>
                    <a:pt x="134" y="4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64" name="Google Shape;4664;p71"/>
            <p:cNvSpPr/>
            <p:nvPr/>
          </p:nvSpPr>
          <p:spPr>
            <a:xfrm>
              <a:off x="2213609" y="1650510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65" name="Google Shape;4665;p71"/>
            <p:cNvSpPr/>
            <p:nvPr/>
          </p:nvSpPr>
          <p:spPr>
            <a:xfrm>
              <a:off x="2212808" y="1649940"/>
              <a:ext cx="679" cy="489"/>
            </a:xfrm>
            <a:custGeom>
              <a:avLst/>
              <a:gdLst/>
              <a:ahLst/>
              <a:cxnLst/>
              <a:rect l="l" t="t" r="r" b="b"/>
              <a:pathLst>
                <a:path w="50" h="36" extrusionOk="0">
                  <a:moveTo>
                    <a:pt x="0" y="1"/>
                  </a:moveTo>
                  <a:lnTo>
                    <a:pt x="7" y="8"/>
                  </a:lnTo>
                  <a:cubicBezTo>
                    <a:pt x="21" y="18"/>
                    <a:pt x="35" y="29"/>
                    <a:pt x="49" y="36"/>
                  </a:cubicBezTo>
                  <a:cubicBezTo>
                    <a:pt x="32" y="25"/>
                    <a:pt x="18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66" name="Google Shape;4666;p71"/>
            <p:cNvSpPr/>
            <p:nvPr/>
          </p:nvSpPr>
          <p:spPr>
            <a:xfrm>
              <a:off x="2214654" y="165098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" y="1"/>
                  </a:moveTo>
                  <a:lnTo>
                    <a:pt x="22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67" name="Google Shape;4667;p71"/>
            <p:cNvSpPr/>
            <p:nvPr/>
          </p:nvSpPr>
          <p:spPr>
            <a:xfrm>
              <a:off x="2214994" y="1651176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0" y="1"/>
                  </a:moveTo>
                  <a:lnTo>
                    <a:pt x="0" y="1"/>
                  </a:lnTo>
                  <a:cubicBezTo>
                    <a:pt x="18" y="8"/>
                    <a:pt x="28" y="18"/>
                    <a:pt x="42" y="29"/>
                  </a:cubicBezTo>
                  <a:cubicBezTo>
                    <a:pt x="32" y="18"/>
                    <a:pt x="18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68" name="Google Shape;4668;p71"/>
            <p:cNvSpPr/>
            <p:nvPr/>
          </p:nvSpPr>
          <p:spPr>
            <a:xfrm>
              <a:off x="2212563" y="1649655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"/>
                  </a:moveTo>
                  <a:lnTo>
                    <a:pt x="15" y="15"/>
                  </a:lnTo>
                  <a:lnTo>
                    <a:pt x="15" y="1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69" name="Google Shape;4669;p71"/>
            <p:cNvSpPr/>
            <p:nvPr/>
          </p:nvSpPr>
          <p:spPr>
            <a:xfrm>
              <a:off x="2211762" y="1648664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0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70" name="Google Shape;4670;p71"/>
            <p:cNvSpPr/>
            <p:nvPr/>
          </p:nvSpPr>
          <p:spPr>
            <a:xfrm>
              <a:off x="2212332" y="1649465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71" name="Google Shape;4671;p71"/>
            <p:cNvSpPr/>
            <p:nvPr/>
          </p:nvSpPr>
          <p:spPr>
            <a:xfrm>
              <a:off x="2212047" y="1649085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72" name="Google Shape;4672;p71"/>
            <p:cNvSpPr/>
            <p:nvPr/>
          </p:nvSpPr>
          <p:spPr>
            <a:xfrm>
              <a:off x="2211667" y="164832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73" name="Google Shape;4673;p71"/>
            <p:cNvSpPr/>
            <p:nvPr/>
          </p:nvSpPr>
          <p:spPr>
            <a:xfrm>
              <a:off x="2214939" y="1641631"/>
              <a:ext cx="584" cy="1059"/>
            </a:xfrm>
            <a:custGeom>
              <a:avLst/>
              <a:gdLst/>
              <a:ahLst/>
              <a:cxnLst/>
              <a:rect l="l" t="t" r="r" b="b"/>
              <a:pathLst>
                <a:path w="43" h="78" extrusionOk="0">
                  <a:moveTo>
                    <a:pt x="15" y="0"/>
                  </a:moveTo>
                  <a:cubicBezTo>
                    <a:pt x="15" y="28"/>
                    <a:pt x="11" y="53"/>
                    <a:pt x="1" y="77"/>
                  </a:cubicBezTo>
                  <a:lnTo>
                    <a:pt x="43" y="4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74" name="Google Shape;4674;p71"/>
            <p:cNvSpPr/>
            <p:nvPr/>
          </p:nvSpPr>
          <p:spPr>
            <a:xfrm>
              <a:off x="2214518" y="1643056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18" y="0"/>
                  </a:moveTo>
                  <a:cubicBezTo>
                    <a:pt x="14" y="7"/>
                    <a:pt x="7" y="11"/>
                    <a:pt x="0" y="18"/>
                  </a:cubicBezTo>
                  <a:cubicBezTo>
                    <a:pt x="7" y="14"/>
                    <a:pt x="14" y="7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75" name="Google Shape;4675;p71"/>
            <p:cNvSpPr/>
            <p:nvPr/>
          </p:nvSpPr>
          <p:spPr>
            <a:xfrm>
              <a:off x="2212713" y="1649845"/>
              <a:ext cx="136" cy="136"/>
            </a:xfrm>
            <a:custGeom>
              <a:avLst/>
              <a:gdLst/>
              <a:ahLst/>
              <a:cxnLst/>
              <a:rect l="l" t="t" r="r" b="b"/>
              <a:pathLst>
                <a:path w="10" h="10" extrusionOk="0">
                  <a:moveTo>
                    <a:pt x="0" y="1"/>
                  </a:moveTo>
                  <a:lnTo>
                    <a:pt x="10" y="10"/>
                  </a:lnTo>
                  <a:lnTo>
                    <a:pt x="10" y="10"/>
                  </a:lnTo>
                  <a:lnTo>
                    <a:pt x="7" y="8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76" name="Google Shape;4676;p71"/>
            <p:cNvSpPr/>
            <p:nvPr/>
          </p:nvSpPr>
          <p:spPr>
            <a:xfrm>
              <a:off x="2216270" y="1651420"/>
              <a:ext cx="638" cy="54"/>
            </a:xfrm>
            <a:custGeom>
              <a:avLst/>
              <a:gdLst/>
              <a:ahLst/>
              <a:cxnLst/>
              <a:rect l="l" t="t" r="r" b="b"/>
              <a:pathLst>
                <a:path w="47" h="4" extrusionOk="0">
                  <a:moveTo>
                    <a:pt x="1" y="4"/>
                  </a:moveTo>
                  <a:lnTo>
                    <a:pt x="4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77" name="Google Shape;4677;p71"/>
            <p:cNvSpPr/>
            <p:nvPr/>
          </p:nvSpPr>
          <p:spPr>
            <a:xfrm>
              <a:off x="2217600" y="1651366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1" y="1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78" name="Google Shape;4678;p71"/>
            <p:cNvSpPr/>
            <p:nvPr/>
          </p:nvSpPr>
          <p:spPr>
            <a:xfrm>
              <a:off x="2242895" y="164937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79" name="Google Shape;4679;p71"/>
            <p:cNvSpPr/>
            <p:nvPr/>
          </p:nvSpPr>
          <p:spPr>
            <a:xfrm>
              <a:off x="2244891" y="1648609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18" y="1"/>
                  </a:moveTo>
                  <a:lnTo>
                    <a:pt x="0" y="4"/>
                  </a:ln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80" name="Google Shape;4680;p71"/>
            <p:cNvSpPr/>
            <p:nvPr/>
          </p:nvSpPr>
          <p:spPr>
            <a:xfrm>
              <a:off x="2216989" y="1651366"/>
              <a:ext cx="530" cy="68"/>
            </a:xfrm>
            <a:custGeom>
              <a:avLst/>
              <a:gdLst/>
              <a:ahLst/>
              <a:cxnLst/>
              <a:rect l="l" t="t" r="r" b="b"/>
              <a:pathLst>
                <a:path w="39" h="5" extrusionOk="0">
                  <a:moveTo>
                    <a:pt x="0" y="4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81" name="Google Shape;4681;p71"/>
            <p:cNvSpPr/>
            <p:nvPr/>
          </p:nvSpPr>
          <p:spPr>
            <a:xfrm>
              <a:off x="2240329" y="1649424"/>
              <a:ext cx="2430" cy="1534"/>
            </a:xfrm>
            <a:custGeom>
              <a:avLst/>
              <a:gdLst/>
              <a:ahLst/>
              <a:cxnLst/>
              <a:rect l="l" t="t" r="r" b="b"/>
              <a:pathLst>
                <a:path w="179" h="113" extrusionOk="0">
                  <a:moveTo>
                    <a:pt x="179" y="0"/>
                  </a:moveTo>
                  <a:lnTo>
                    <a:pt x="179" y="0"/>
                  </a:lnTo>
                  <a:cubicBezTo>
                    <a:pt x="53" y="49"/>
                    <a:pt x="18" y="84"/>
                    <a:pt x="0" y="112"/>
                  </a:cubicBezTo>
                  <a:cubicBezTo>
                    <a:pt x="25" y="74"/>
                    <a:pt x="91" y="35"/>
                    <a:pt x="1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82" name="Google Shape;4682;p71"/>
            <p:cNvSpPr/>
            <p:nvPr/>
          </p:nvSpPr>
          <p:spPr>
            <a:xfrm>
              <a:off x="2215564" y="1651515"/>
              <a:ext cx="679" cy="54"/>
            </a:xfrm>
            <a:custGeom>
              <a:avLst/>
              <a:gdLst/>
              <a:ahLst/>
              <a:cxnLst/>
              <a:rect l="l" t="t" r="r" b="b"/>
              <a:pathLst>
                <a:path w="50" h="4" extrusionOk="0">
                  <a:moveTo>
                    <a:pt x="0" y="4"/>
                  </a:moveTo>
                  <a:lnTo>
                    <a:pt x="4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83" name="Google Shape;4683;p71"/>
            <p:cNvSpPr/>
            <p:nvPr/>
          </p:nvSpPr>
          <p:spPr>
            <a:xfrm>
              <a:off x="2234151" y="1652465"/>
              <a:ext cx="1819" cy="149"/>
            </a:xfrm>
            <a:custGeom>
              <a:avLst/>
              <a:gdLst/>
              <a:ahLst/>
              <a:cxnLst/>
              <a:rect l="l" t="t" r="r" b="b"/>
              <a:pathLst>
                <a:path w="134" h="11" extrusionOk="0">
                  <a:moveTo>
                    <a:pt x="133" y="11"/>
                  </a:moveTo>
                  <a:cubicBezTo>
                    <a:pt x="91" y="4"/>
                    <a:pt x="46" y="0"/>
                    <a:pt x="0" y="7"/>
                  </a:cubicBezTo>
                  <a:cubicBezTo>
                    <a:pt x="46" y="0"/>
                    <a:pt x="91" y="4"/>
                    <a:pt x="133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84" name="Google Shape;4684;p71"/>
            <p:cNvSpPr/>
            <p:nvPr/>
          </p:nvSpPr>
          <p:spPr>
            <a:xfrm>
              <a:off x="2263764" y="1676796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21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85" name="Google Shape;4685;p71"/>
            <p:cNvSpPr/>
            <p:nvPr/>
          </p:nvSpPr>
          <p:spPr>
            <a:xfrm>
              <a:off x="2263479" y="1676606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18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86" name="Google Shape;4686;p71"/>
            <p:cNvSpPr/>
            <p:nvPr/>
          </p:nvSpPr>
          <p:spPr>
            <a:xfrm>
              <a:off x="2262528" y="167622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87" name="Google Shape;4687;p71"/>
            <p:cNvSpPr/>
            <p:nvPr/>
          </p:nvSpPr>
          <p:spPr>
            <a:xfrm>
              <a:off x="2262623" y="1676226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88" name="Google Shape;4688;p71"/>
            <p:cNvSpPr/>
            <p:nvPr/>
          </p:nvSpPr>
          <p:spPr>
            <a:xfrm>
              <a:off x="2257532" y="167780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89" name="Google Shape;4689;p71"/>
            <p:cNvSpPr/>
            <p:nvPr/>
          </p:nvSpPr>
          <p:spPr>
            <a:xfrm>
              <a:off x="2262814" y="1676280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90" name="Google Shape;4690;p71"/>
            <p:cNvSpPr/>
            <p:nvPr/>
          </p:nvSpPr>
          <p:spPr>
            <a:xfrm>
              <a:off x="2262949" y="167632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91" name="Google Shape;4691;p71"/>
            <p:cNvSpPr/>
            <p:nvPr/>
          </p:nvSpPr>
          <p:spPr>
            <a:xfrm>
              <a:off x="2262474" y="167618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92" name="Google Shape;4692;p71"/>
            <p:cNvSpPr/>
            <p:nvPr/>
          </p:nvSpPr>
          <p:spPr>
            <a:xfrm>
              <a:off x="2256486" y="167746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93" name="Google Shape;4693;p71"/>
            <p:cNvSpPr/>
            <p:nvPr/>
          </p:nvSpPr>
          <p:spPr>
            <a:xfrm>
              <a:off x="2263194" y="1676470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94" name="Google Shape;4694;p71"/>
            <p:cNvSpPr/>
            <p:nvPr/>
          </p:nvSpPr>
          <p:spPr>
            <a:xfrm>
              <a:off x="2262148" y="1655317"/>
              <a:ext cx="720" cy="1724"/>
            </a:xfrm>
            <a:custGeom>
              <a:avLst/>
              <a:gdLst/>
              <a:ahLst/>
              <a:cxnLst/>
              <a:rect l="l" t="t" r="r" b="b"/>
              <a:pathLst>
                <a:path w="53" h="127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42"/>
                    <a:pt x="32" y="84"/>
                    <a:pt x="53" y="126"/>
                  </a:cubicBezTo>
                  <a:cubicBezTo>
                    <a:pt x="32" y="84"/>
                    <a:pt x="14" y="4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95" name="Google Shape;4695;p71"/>
            <p:cNvSpPr/>
            <p:nvPr/>
          </p:nvSpPr>
          <p:spPr>
            <a:xfrm>
              <a:off x="2245842" y="1647469"/>
              <a:ext cx="3951" cy="964"/>
            </a:xfrm>
            <a:custGeom>
              <a:avLst/>
              <a:gdLst/>
              <a:ahLst/>
              <a:cxnLst/>
              <a:rect l="l" t="t" r="r" b="b"/>
              <a:pathLst>
                <a:path w="291" h="71" extrusionOk="0">
                  <a:moveTo>
                    <a:pt x="291" y="1"/>
                  </a:moveTo>
                  <a:lnTo>
                    <a:pt x="291" y="1"/>
                  </a:lnTo>
                  <a:cubicBezTo>
                    <a:pt x="276" y="3"/>
                    <a:pt x="252" y="7"/>
                    <a:pt x="223" y="13"/>
                  </a:cubicBezTo>
                  <a:lnTo>
                    <a:pt x="223" y="13"/>
                  </a:lnTo>
                  <a:cubicBezTo>
                    <a:pt x="246" y="9"/>
                    <a:pt x="268" y="5"/>
                    <a:pt x="291" y="1"/>
                  </a:cubicBezTo>
                  <a:close/>
                  <a:moveTo>
                    <a:pt x="223" y="13"/>
                  </a:moveTo>
                  <a:cubicBezTo>
                    <a:pt x="148" y="28"/>
                    <a:pt x="73" y="46"/>
                    <a:pt x="0" y="71"/>
                  </a:cubicBezTo>
                  <a:cubicBezTo>
                    <a:pt x="84" y="45"/>
                    <a:pt x="165" y="26"/>
                    <a:pt x="223" y="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96" name="Google Shape;4696;p71"/>
            <p:cNvSpPr/>
            <p:nvPr/>
          </p:nvSpPr>
          <p:spPr>
            <a:xfrm>
              <a:off x="2264619" y="1659974"/>
              <a:ext cx="869" cy="1195"/>
            </a:xfrm>
            <a:custGeom>
              <a:avLst/>
              <a:gdLst/>
              <a:ahLst/>
              <a:cxnLst/>
              <a:rect l="l" t="t" r="r" b="b"/>
              <a:pathLst>
                <a:path w="64" h="88" extrusionOk="0">
                  <a:moveTo>
                    <a:pt x="0" y="0"/>
                  </a:moveTo>
                  <a:lnTo>
                    <a:pt x="0" y="0"/>
                  </a:lnTo>
                  <a:cubicBezTo>
                    <a:pt x="21" y="35"/>
                    <a:pt x="42" y="63"/>
                    <a:pt x="63" y="88"/>
                  </a:cubicBezTo>
                  <a:cubicBezTo>
                    <a:pt x="42" y="63"/>
                    <a:pt x="21" y="3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97" name="Google Shape;4697;p71"/>
            <p:cNvSpPr/>
            <p:nvPr/>
          </p:nvSpPr>
          <p:spPr>
            <a:xfrm>
              <a:off x="2243371" y="1648990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0" y="15"/>
                  </a:moveTo>
                  <a:lnTo>
                    <a:pt x="0" y="15"/>
                  </a:ln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98" name="Google Shape;4698;p71"/>
            <p:cNvSpPr/>
            <p:nvPr/>
          </p:nvSpPr>
          <p:spPr>
            <a:xfrm>
              <a:off x="2256242" y="1670238"/>
              <a:ext cx="4399" cy="7142"/>
            </a:xfrm>
            <a:custGeom>
              <a:avLst/>
              <a:gdLst/>
              <a:ahLst/>
              <a:cxnLst/>
              <a:rect l="l" t="t" r="r" b="b"/>
              <a:pathLst>
                <a:path w="324" h="526" extrusionOk="0">
                  <a:moveTo>
                    <a:pt x="323" y="1"/>
                  </a:moveTo>
                  <a:lnTo>
                    <a:pt x="323" y="1"/>
                  </a:lnTo>
                  <a:cubicBezTo>
                    <a:pt x="323" y="75"/>
                    <a:pt x="251" y="195"/>
                    <a:pt x="68" y="439"/>
                  </a:cubicBezTo>
                  <a:lnTo>
                    <a:pt x="68" y="439"/>
                  </a:lnTo>
                  <a:cubicBezTo>
                    <a:pt x="254" y="194"/>
                    <a:pt x="323" y="75"/>
                    <a:pt x="323" y="1"/>
                  </a:cubicBezTo>
                  <a:close/>
                  <a:moveTo>
                    <a:pt x="68" y="439"/>
                  </a:moveTo>
                  <a:lnTo>
                    <a:pt x="68" y="439"/>
                  </a:lnTo>
                  <a:cubicBezTo>
                    <a:pt x="53" y="460"/>
                    <a:pt x="36" y="482"/>
                    <a:pt x="18" y="505"/>
                  </a:cubicBezTo>
                  <a:lnTo>
                    <a:pt x="11" y="513"/>
                  </a:lnTo>
                  <a:lnTo>
                    <a:pt x="22" y="501"/>
                  </a:lnTo>
                  <a:cubicBezTo>
                    <a:pt x="38" y="480"/>
                    <a:pt x="54" y="459"/>
                    <a:pt x="68" y="439"/>
                  </a:cubicBezTo>
                  <a:close/>
                  <a:moveTo>
                    <a:pt x="11" y="513"/>
                  </a:moveTo>
                  <a:lnTo>
                    <a:pt x="1" y="526"/>
                  </a:lnTo>
                  <a:lnTo>
                    <a:pt x="4" y="522"/>
                  </a:lnTo>
                  <a:lnTo>
                    <a:pt x="11" y="51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99" name="Google Shape;4699;p71"/>
            <p:cNvSpPr/>
            <p:nvPr/>
          </p:nvSpPr>
          <p:spPr>
            <a:xfrm>
              <a:off x="2256242" y="1677326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4"/>
                  </a:moveTo>
                  <a:lnTo>
                    <a:pt x="1" y="4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00" name="Google Shape;4700;p71"/>
            <p:cNvSpPr/>
            <p:nvPr/>
          </p:nvSpPr>
          <p:spPr>
            <a:xfrm>
              <a:off x="2218985" y="1572222"/>
              <a:ext cx="67847" cy="47032"/>
            </a:xfrm>
            <a:custGeom>
              <a:avLst/>
              <a:gdLst/>
              <a:ahLst/>
              <a:cxnLst/>
              <a:rect l="l" t="t" r="r" b="b"/>
              <a:pathLst>
                <a:path w="4997" h="3464" extrusionOk="0">
                  <a:moveTo>
                    <a:pt x="2643" y="1"/>
                  </a:moveTo>
                  <a:cubicBezTo>
                    <a:pt x="2633" y="4"/>
                    <a:pt x="2622" y="8"/>
                    <a:pt x="2612" y="11"/>
                  </a:cubicBezTo>
                  <a:lnTo>
                    <a:pt x="2601" y="15"/>
                  </a:lnTo>
                  <a:lnTo>
                    <a:pt x="2580" y="25"/>
                  </a:lnTo>
                  <a:lnTo>
                    <a:pt x="2573" y="29"/>
                  </a:lnTo>
                  <a:cubicBezTo>
                    <a:pt x="2563" y="32"/>
                    <a:pt x="2556" y="36"/>
                    <a:pt x="2549" y="43"/>
                  </a:cubicBezTo>
                  <a:cubicBezTo>
                    <a:pt x="2528" y="64"/>
                    <a:pt x="2507" y="88"/>
                    <a:pt x="2493" y="116"/>
                  </a:cubicBezTo>
                  <a:cubicBezTo>
                    <a:pt x="2454" y="172"/>
                    <a:pt x="2405" y="253"/>
                    <a:pt x="2297" y="253"/>
                  </a:cubicBezTo>
                  <a:cubicBezTo>
                    <a:pt x="2269" y="253"/>
                    <a:pt x="2237" y="249"/>
                    <a:pt x="2206" y="246"/>
                  </a:cubicBezTo>
                  <a:cubicBezTo>
                    <a:pt x="2175" y="242"/>
                    <a:pt x="2145" y="239"/>
                    <a:pt x="2117" y="239"/>
                  </a:cubicBezTo>
                  <a:cubicBezTo>
                    <a:pt x="2065" y="239"/>
                    <a:pt x="2016" y="250"/>
                    <a:pt x="1964" y="288"/>
                  </a:cubicBezTo>
                  <a:cubicBezTo>
                    <a:pt x="1929" y="316"/>
                    <a:pt x="1901" y="351"/>
                    <a:pt x="1877" y="389"/>
                  </a:cubicBezTo>
                  <a:cubicBezTo>
                    <a:pt x="1852" y="424"/>
                    <a:pt x="1842" y="470"/>
                    <a:pt x="1849" y="515"/>
                  </a:cubicBezTo>
                  <a:lnTo>
                    <a:pt x="1849" y="519"/>
                  </a:lnTo>
                  <a:cubicBezTo>
                    <a:pt x="1859" y="585"/>
                    <a:pt x="1870" y="670"/>
                    <a:pt x="1838" y="729"/>
                  </a:cubicBezTo>
                  <a:cubicBezTo>
                    <a:pt x="1835" y="740"/>
                    <a:pt x="1831" y="747"/>
                    <a:pt x="1824" y="757"/>
                  </a:cubicBezTo>
                  <a:cubicBezTo>
                    <a:pt x="1796" y="785"/>
                    <a:pt x="1758" y="803"/>
                    <a:pt x="1719" y="803"/>
                  </a:cubicBezTo>
                  <a:cubicBezTo>
                    <a:pt x="1705" y="803"/>
                    <a:pt x="1705" y="803"/>
                    <a:pt x="1681" y="838"/>
                  </a:cubicBezTo>
                  <a:cubicBezTo>
                    <a:pt x="1656" y="887"/>
                    <a:pt x="1614" y="925"/>
                    <a:pt x="1562" y="946"/>
                  </a:cubicBezTo>
                  <a:cubicBezTo>
                    <a:pt x="1478" y="974"/>
                    <a:pt x="1341" y="1104"/>
                    <a:pt x="1331" y="1153"/>
                  </a:cubicBezTo>
                  <a:cubicBezTo>
                    <a:pt x="1327" y="1170"/>
                    <a:pt x="1324" y="1195"/>
                    <a:pt x="1320" y="1219"/>
                  </a:cubicBezTo>
                  <a:cubicBezTo>
                    <a:pt x="1306" y="1331"/>
                    <a:pt x="1292" y="1464"/>
                    <a:pt x="1184" y="1464"/>
                  </a:cubicBezTo>
                  <a:cubicBezTo>
                    <a:pt x="1107" y="1464"/>
                    <a:pt x="921" y="1503"/>
                    <a:pt x="879" y="1552"/>
                  </a:cubicBezTo>
                  <a:lnTo>
                    <a:pt x="862" y="1573"/>
                  </a:lnTo>
                  <a:lnTo>
                    <a:pt x="851" y="1587"/>
                  </a:lnTo>
                  <a:lnTo>
                    <a:pt x="841" y="1597"/>
                  </a:lnTo>
                  <a:cubicBezTo>
                    <a:pt x="813" y="1625"/>
                    <a:pt x="781" y="1653"/>
                    <a:pt x="750" y="1674"/>
                  </a:cubicBezTo>
                  <a:lnTo>
                    <a:pt x="732" y="1681"/>
                  </a:lnTo>
                  <a:lnTo>
                    <a:pt x="729" y="1681"/>
                  </a:lnTo>
                  <a:lnTo>
                    <a:pt x="711" y="1692"/>
                  </a:lnTo>
                  <a:lnTo>
                    <a:pt x="704" y="1692"/>
                  </a:lnTo>
                  <a:lnTo>
                    <a:pt x="686" y="1695"/>
                  </a:lnTo>
                  <a:lnTo>
                    <a:pt x="683" y="1695"/>
                  </a:lnTo>
                  <a:cubicBezTo>
                    <a:pt x="662" y="1702"/>
                    <a:pt x="641" y="1706"/>
                    <a:pt x="623" y="1706"/>
                  </a:cubicBezTo>
                  <a:lnTo>
                    <a:pt x="564" y="1706"/>
                  </a:lnTo>
                  <a:cubicBezTo>
                    <a:pt x="550" y="1706"/>
                    <a:pt x="539" y="1702"/>
                    <a:pt x="529" y="1699"/>
                  </a:cubicBezTo>
                  <a:lnTo>
                    <a:pt x="375" y="1699"/>
                  </a:lnTo>
                  <a:lnTo>
                    <a:pt x="273" y="1695"/>
                  </a:lnTo>
                  <a:lnTo>
                    <a:pt x="200" y="1695"/>
                  </a:lnTo>
                  <a:lnTo>
                    <a:pt x="200" y="1699"/>
                  </a:lnTo>
                  <a:cubicBezTo>
                    <a:pt x="175" y="1779"/>
                    <a:pt x="186" y="1863"/>
                    <a:pt x="221" y="1937"/>
                  </a:cubicBezTo>
                  <a:cubicBezTo>
                    <a:pt x="228" y="1947"/>
                    <a:pt x="235" y="1958"/>
                    <a:pt x="245" y="1968"/>
                  </a:cubicBezTo>
                  <a:cubicBezTo>
                    <a:pt x="252" y="1979"/>
                    <a:pt x="259" y="1986"/>
                    <a:pt x="266" y="1993"/>
                  </a:cubicBezTo>
                  <a:cubicBezTo>
                    <a:pt x="354" y="2070"/>
                    <a:pt x="396" y="2276"/>
                    <a:pt x="375" y="2413"/>
                  </a:cubicBezTo>
                  <a:cubicBezTo>
                    <a:pt x="361" y="2518"/>
                    <a:pt x="312" y="2560"/>
                    <a:pt x="277" y="2574"/>
                  </a:cubicBezTo>
                  <a:cubicBezTo>
                    <a:pt x="158" y="2626"/>
                    <a:pt x="14" y="2749"/>
                    <a:pt x="0" y="2795"/>
                  </a:cubicBezTo>
                  <a:cubicBezTo>
                    <a:pt x="18" y="2816"/>
                    <a:pt x="35" y="2837"/>
                    <a:pt x="60" y="2854"/>
                  </a:cubicBezTo>
                  <a:cubicBezTo>
                    <a:pt x="123" y="2907"/>
                    <a:pt x="210" y="2984"/>
                    <a:pt x="179" y="3092"/>
                  </a:cubicBezTo>
                  <a:cubicBezTo>
                    <a:pt x="161" y="3166"/>
                    <a:pt x="158" y="3239"/>
                    <a:pt x="165" y="3313"/>
                  </a:cubicBezTo>
                  <a:lnTo>
                    <a:pt x="252" y="3313"/>
                  </a:lnTo>
                  <a:lnTo>
                    <a:pt x="270" y="3309"/>
                  </a:lnTo>
                  <a:lnTo>
                    <a:pt x="277" y="3306"/>
                  </a:lnTo>
                  <a:lnTo>
                    <a:pt x="291" y="3302"/>
                  </a:lnTo>
                  <a:lnTo>
                    <a:pt x="301" y="3299"/>
                  </a:lnTo>
                  <a:lnTo>
                    <a:pt x="312" y="3295"/>
                  </a:lnTo>
                  <a:lnTo>
                    <a:pt x="326" y="3288"/>
                  </a:lnTo>
                  <a:lnTo>
                    <a:pt x="333" y="3281"/>
                  </a:lnTo>
                  <a:cubicBezTo>
                    <a:pt x="340" y="3278"/>
                    <a:pt x="347" y="3271"/>
                    <a:pt x="354" y="3264"/>
                  </a:cubicBezTo>
                  <a:cubicBezTo>
                    <a:pt x="371" y="3246"/>
                    <a:pt x="385" y="3229"/>
                    <a:pt x="403" y="3211"/>
                  </a:cubicBezTo>
                  <a:cubicBezTo>
                    <a:pt x="473" y="3127"/>
                    <a:pt x="557" y="3036"/>
                    <a:pt x="757" y="3036"/>
                  </a:cubicBezTo>
                  <a:cubicBezTo>
                    <a:pt x="1369" y="3036"/>
                    <a:pt x="1660" y="3075"/>
                    <a:pt x="1744" y="3169"/>
                  </a:cubicBezTo>
                  <a:cubicBezTo>
                    <a:pt x="1769" y="3199"/>
                    <a:pt x="1824" y="3206"/>
                    <a:pt x="1886" y="3206"/>
                  </a:cubicBezTo>
                  <a:cubicBezTo>
                    <a:pt x="1910" y="3206"/>
                    <a:pt x="1936" y="3205"/>
                    <a:pt x="1961" y="3204"/>
                  </a:cubicBezTo>
                  <a:cubicBezTo>
                    <a:pt x="1978" y="3203"/>
                    <a:pt x="1996" y="3202"/>
                    <a:pt x="2014" y="3202"/>
                  </a:cubicBezTo>
                  <a:cubicBezTo>
                    <a:pt x="2084" y="3202"/>
                    <a:pt x="2155" y="3213"/>
                    <a:pt x="2220" y="3236"/>
                  </a:cubicBezTo>
                  <a:cubicBezTo>
                    <a:pt x="2357" y="3294"/>
                    <a:pt x="2457" y="3317"/>
                    <a:pt x="2499" y="3317"/>
                  </a:cubicBezTo>
                  <a:cubicBezTo>
                    <a:pt x="2502" y="3317"/>
                    <a:pt x="2504" y="3316"/>
                    <a:pt x="2507" y="3316"/>
                  </a:cubicBezTo>
                  <a:cubicBezTo>
                    <a:pt x="2514" y="3295"/>
                    <a:pt x="2528" y="3278"/>
                    <a:pt x="2549" y="3267"/>
                  </a:cubicBezTo>
                  <a:cubicBezTo>
                    <a:pt x="2562" y="3259"/>
                    <a:pt x="2576" y="3256"/>
                    <a:pt x="2591" y="3256"/>
                  </a:cubicBezTo>
                  <a:cubicBezTo>
                    <a:pt x="2623" y="3256"/>
                    <a:pt x="2659" y="3271"/>
                    <a:pt x="2699" y="3288"/>
                  </a:cubicBezTo>
                  <a:cubicBezTo>
                    <a:pt x="2727" y="3302"/>
                    <a:pt x="2755" y="3313"/>
                    <a:pt x="2787" y="3320"/>
                  </a:cubicBezTo>
                  <a:lnTo>
                    <a:pt x="2797" y="3323"/>
                  </a:lnTo>
                  <a:lnTo>
                    <a:pt x="2801" y="3323"/>
                  </a:lnTo>
                  <a:cubicBezTo>
                    <a:pt x="2815" y="3327"/>
                    <a:pt x="2833" y="3330"/>
                    <a:pt x="2847" y="3330"/>
                  </a:cubicBezTo>
                  <a:lnTo>
                    <a:pt x="2868" y="3330"/>
                  </a:lnTo>
                  <a:cubicBezTo>
                    <a:pt x="2875" y="3327"/>
                    <a:pt x="2882" y="3323"/>
                    <a:pt x="2889" y="3320"/>
                  </a:cubicBezTo>
                  <a:cubicBezTo>
                    <a:pt x="2921" y="3302"/>
                    <a:pt x="2953" y="3295"/>
                    <a:pt x="2983" y="3295"/>
                  </a:cubicBezTo>
                  <a:cubicBezTo>
                    <a:pt x="3065" y="3295"/>
                    <a:pt x="3135" y="3349"/>
                    <a:pt x="3186" y="3390"/>
                  </a:cubicBezTo>
                  <a:cubicBezTo>
                    <a:pt x="3207" y="3404"/>
                    <a:pt x="3228" y="3421"/>
                    <a:pt x="3249" y="3432"/>
                  </a:cubicBezTo>
                  <a:cubicBezTo>
                    <a:pt x="3256" y="3428"/>
                    <a:pt x="3263" y="3425"/>
                    <a:pt x="3274" y="3425"/>
                  </a:cubicBezTo>
                  <a:lnTo>
                    <a:pt x="3281" y="3421"/>
                  </a:lnTo>
                  <a:lnTo>
                    <a:pt x="3298" y="3414"/>
                  </a:lnTo>
                  <a:lnTo>
                    <a:pt x="3309" y="3411"/>
                  </a:lnTo>
                  <a:lnTo>
                    <a:pt x="3326" y="3407"/>
                  </a:lnTo>
                  <a:lnTo>
                    <a:pt x="3340" y="3407"/>
                  </a:lnTo>
                  <a:lnTo>
                    <a:pt x="3358" y="3404"/>
                  </a:lnTo>
                  <a:lnTo>
                    <a:pt x="3372" y="3404"/>
                  </a:lnTo>
                  <a:lnTo>
                    <a:pt x="3393" y="3400"/>
                  </a:lnTo>
                  <a:lnTo>
                    <a:pt x="3589" y="3400"/>
                  </a:lnTo>
                  <a:lnTo>
                    <a:pt x="3610" y="3404"/>
                  </a:lnTo>
                  <a:lnTo>
                    <a:pt x="3631" y="3404"/>
                  </a:lnTo>
                  <a:lnTo>
                    <a:pt x="3652" y="3407"/>
                  </a:lnTo>
                  <a:lnTo>
                    <a:pt x="3669" y="3411"/>
                  </a:lnTo>
                  <a:lnTo>
                    <a:pt x="3690" y="3418"/>
                  </a:lnTo>
                  <a:lnTo>
                    <a:pt x="3708" y="3421"/>
                  </a:lnTo>
                  <a:lnTo>
                    <a:pt x="3729" y="3428"/>
                  </a:lnTo>
                  <a:lnTo>
                    <a:pt x="3743" y="3432"/>
                  </a:lnTo>
                  <a:lnTo>
                    <a:pt x="3764" y="3442"/>
                  </a:lnTo>
                  <a:lnTo>
                    <a:pt x="3774" y="3446"/>
                  </a:lnTo>
                  <a:cubicBezTo>
                    <a:pt x="3785" y="3449"/>
                    <a:pt x="3792" y="3456"/>
                    <a:pt x="3802" y="3463"/>
                  </a:cubicBezTo>
                  <a:cubicBezTo>
                    <a:pt x="3806" y="3425"/>
                    <a:pt x="3809" y="3386"/>
                    <a:pt x="3809" y="3348"/>
                  </a:cubicBezTo>
                  <a:cubicBezTo>
                    <a:pt x="3809" y="3236"/>
                    <a:pt x="4030" y="3047"/>
                    <a:pt x="4159" y="2942"/>
                  </a:cubicBezTo>
                  <a:lnTo>
                    <a:pt x="4177" y="2928"/>
                  </a:lnTo>
                  <a:lnTo>
                    <a:pt x="4345" y="2928"/>
                  </a:lnTo>
                  <a:lnTo>
                    <a:pt x="4369" y="2924"/>
                  </a:lnTo>
                  <a:lnTo>
                    <a:pt x="4373" y="2924"/>
                  </a:lnTo>
                  <a:lnTo>
                    <a:pt x="4394" y="2917"/>
                  </a:lnTo>
                  <a:lnTo>
                    <a:pt x="4404" y="2917"/>
                  </a:lnTo>
                  <a:lnTo>
                    <a:pt x="4422" y="2914"/>
                  </a:lnTo>
                  <a:lnTo>
                    <a:pt x="4429" y="2914"/>
                  </a:lnTo>
                  <a:lnTo>
                    <a:pt x="4446" y="2910"/>
                  </a:lnTo>
                  <a:lnTo>
                    <a:pt x="4453" y="2907"/>
                  </a:lnTo>
                  <a:lnTo>
                    <a:pt x="4460" y="2907"/>
                  </a:lnTo>
                  <a:cubicBezTo>
                    <a:pt x="4439" y="2851"/>
                    <a:pt x="4422" y="2791"/>
                    <a:pt x="4408" y="2731"/>
                  </a:cubicBezTo>
                  <a:cubicBezTo>
                    <a:pt x="4404" y="2714"/>
                    <a:pt x="4401" y="2696"/>
                    <a:pt x="4397" y="2682"/>
                  </a:cubicBezTo>
                  <a:cubicBezTo>
                    <a:pt x="4380" y="2616"/>
                    <a:pt x="4362" y="2560"/>
                    <a:pt x="4345" y="2507"/>
                  </a:cubicBezTo>
                  <a:cubicBezTo>
                    <a:pt x="4303" y="2360"/>
                    <a:pt x="4264" y="2248"/>
                    <a:pt x="4338" y="2161"/>
                  </a:cubicBezTo>
                  <a:cubicBezTo>
                    <a:pt x="4367" y="2128"/>
                    <a:pt x="4401" y="2116"/>
                    <a:pt x="4437" y="2116"/>
                  </a:cubicBezTo>
                  <a:cubicBezTo>
                    <a:pt x="4492" y="2116"/>
                    <a:pt x="4551" y="2143"/>
                    <a:pt x="4604" y="2164"/>
                  </a:cubicBezTo>
                  <a:cubicBezTo>
                    <a:pt x="4642" y="2185"/>
                    <a:pt x="4681" y="2199"/>
                    <a:pt x="4723" y="2206"/>
                  </a:cubicBezTo>
                  <a:cubicBezTo>
                    <a:pt x="4726" y="2208"/>
                    <a:pt x="4731" y="2209"/>
                    <a:pt x="4735" y="2209"/>
                  </a:cubicBezTo>
                  <a:cubicBezTo>
                    <a:pt x="4740" y="2209"/>
                    <a:pt x="4744" y="2208"/>
                    <a:pt x="4747" y="2206"/>
                  </a:cubicBezTo>
                  <a:cubicBezTo>
                    <a:pt x="4789" y="2189"/>
                    <a:pt x="4828" y="2171"/>
                    <a:pt x="4866" y="2150"/>
                  </a:cubicBezTo>
                  <a:cubicBezTo>
                    <a:pt x="4996" y="2073"/>
                    <a:pt x="4989" y="2028"/>
                    <a:pt x="4989" y="2028"/>
                  </a:cubicBezTo>
                  <a:cubicBezTo>
                    <a:pt x="4972" y="1947"/>
                    <a:pt x="4817" y="1818"/>
                    <a:pt x="4737" y="1797"/>
                  </a:cubicBezTo>
                  <a:cubicBezTo>
                    <a:pt x="4667" y="1779"/>
                    <a:pt x="4621" y="1716"/>
                    <a:pt x="4576" y="1650"/>
                  </a:cubicBezTo>
                  <a:cubicBezTo>
                    <a:pt x="4527" y="1583"/>
                    <a:pt x="4481" y="1517"/>
                    <a:pt x="4411" y="1492"/>
                  </a:cubicBezTo>
                  <a:cubicBezTo>
                    <a:pt x="4331" y="1457"/>
                    <a:pt x="4271" y="1391"/>
                    <a:pt x="4243" y="1310"/>
                  </a:cubicBezTo>
                  <a:lnTo>
                    <a:pt x="4233" y="1279"/>
                  </a:lnTo>
                  <a:cubicBezTo>
                    <a:pt x="4219" y="1230"/>
                    <a:pt x="4187" y="1181"/>
                    <a:pt x="4145" y="1149"/>
                  </a:cubicBezTo>
                  <a:cubicBezTo>
                    <a:pt x="4019" y="1069"/>
                    <a:pt x="4033" y="936"/>
                    <a:pt x="4047" y="827"/>
                  </a:cubicBezTo>
                  <a:cubicBezTo>
                    <a:pt x="4054" y="789"/>
                    <a:pt x="4054" y="750"/>
                    <a:pt x="4054" y="712"/>
                  </a:cubicBezTo>
                  <a:cubicBezTo>
                    <a:pt x="4051" y="663"/>
                    <a:pt x="4051" y="617"/>
                    <a:pt x="4054" y="568"/>
                  </a:cubicBezTo>
                  <a:cubicBezTo>
                    <a:pt x="4054" y="508"/>
                    <a:pt x="4058" y="410"/>
                    <a:pt x="4040" y="386"/>
                  </a:cubicBezTo>
                  <a:lnTo>
                    <a:pt x="4016" y="375"/>
                  </a:lnTo>
                  <a:cubicBezTo>
                    <a:pt x="3806" y="265"/>
                    <a:pt x="3694" y="236"/>
                    <a:pt x="3634" y="236"/>
                  </a:cubicBezTo>
                  <a:cubicBezTo>
                    <a:pt x="3615" y="236"/>
                    <a:pt x="3602" y="238"/>
                    <a:pt x="3592" y="242"/>
                  </a:cubicBezTo>
                  <a:lnTo>
                    <a:pt x="3578" y="249"/>
                  </a:lnTo>
                  <a:cubicBezTo>
                    <a:pt x="3509" y="279"/>
                    <a:pt x="3437" y="312"/>
                    <a:pt x="3370" y="312"/>
                  </a:cubicBezTo>
                  <a:cubicBezTo>
                    <a:pt x="3336" y="312"/>
                    <a:pt x="3303" y="304"/>
                    <a:pt x="3274" y="281"/>
                  </a:cubicBezTo>
                  <a:cubicBezTo>
                    <a:pt x="3270" y="277"/>
                    <a:pt x="3263" y="274"/>
                    <a:pt x="3260" y="270"/>
                  </a:cubicBezTo>
                  <a:lnTo>
                    <a:pt x="3253" y="263"/>
                  </a:lnTo>
                  <a:cubicBezTo>
                    <a:pt x="3239" y="249"/>
                    <a:pt x="3228" y="232"/>
                    <a:pt x="3218" y="214"/>
                  </a:cubicBezTo>
                  <a:cubicBezTo>
                    <a:pt x="3176" y="141"/>
                    <a:pt x="3134" y="106"/>
                    <a:pt x="3078" y="106"/>
                  </a:cubicBezTo>
                  <a:cubicBezTo>
                    <a:pt x="3064" y="106"/>
                    <a:pt x="3050" y="106"/>
                    <a:pt x="3036" y="109"/>
                  </a:cubicBezTo>
                  <a:cubicBezTo>
                    <a:pt x="3029" y="109"/>
                    <a:pt x="3022" y="109"/>
                    <a:pt x="3015" y="113"/>
                  </a:cubicBezTo>
                  <a:cubicBezTo>
                    <a:pt x="2983" y="120"/>
                    <a:pt x="2952" y="127"/>
                    <a:pt x="2920" y="127"/>
                  </a:cubicBezTo>
                  <a:cubicBezTo>
                    <a:pt x="2857" y="127"/>
                    <a:pt x="2790" y="106"/>
                    <a:pt x="2734" y="71"/>
                  </a:cubicBezTo>
                  <a:cubicBezTo>
                    <a:pt x="2710" y="53"/>
                    <a:pt x="2685" y="36"/>
                    <a:pt x="2661" y="15"/>
                  </a:cubicBezTo>
                  <a:cubicBezTo>
                    <a:pt x="2657" y="11"/>
                    <a:pt x="2650" y="4"/>
                    <a:pt x="26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01" name="Google Shape;4701;p71"/>
            <p:cNvSpPr/>
            <p:nvPr/>
          </p:nvSpPr>
          <p:spPr>
            <a:xfrm>
              <a:off x="2221972" y="1598508"/>
              <a:ext cx="353" cy="448"/>
            </a:xfrm>
            <a:custGeom>
              <a:avLst/>
              <a:gdLst/>
              <a:ahLst/>
              <a:cxnLst/>
              <a:rect l="l" t="t" r="r" b="b"/>
              <a:pathLst>
                <a:path w="26" h="33" extrusionOk="0">
                  <a:moveTo>
                    <a:pt x="25" y="32"/>
                  </a:moveTo>
                  <a:cubicBezTo>
                    <a:pt x="15" y="22"/>
                    <a:pt x="8" y="11"/>
                    <a:pt x="1" y="1"/>
                  </a:cubicBezTo>
                  <a:cubicBezTo>
                    <a:pt x="8" y="11"/>
                    <a:pt x="15" y="22"/>
                    <a:pt x="25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02" name="Google Shape;4702;p71"/>
            <p:cNvSpPr/>
            <p:nvPr/>
          </p:nvSpPr>
          <p:spPr>
            <a:xfrm>
              <a:off x="2221212" y="1594666"/>
              <a:ext cx="828" cy="3856"/>
            </a:xfrm>
            <a:custGeom>
              <a:avLst/>
              <a:gdLst/>
              <a:ahLst/>
              <a:cxnLst/>
              <a:rect l="l" t="t" r="r" b="b"/>
              <a:pathLst>
                <a:path w="61" h="284" extrusionOk="0">
                  <a:moveTo>
                    <a:pt x="39" y="0"/>
                  </a:moveTo>
                  <a:lnTo>
                    <a:pt x="39" y="0"/>
                  </a:lnTo>
                  <a:cubicBezTo>
                    <a:pt x="1" y="91"/>
                    <a:pt x="8" y="200"/>
                    <a:pt x="60" y="284"/>
                  </a:cubicBezTo>
                  <a:cubicBezTo>
                    <a:pt x="8" y="200"/>
                    <a:pt x="1" y="91"/>
                    <a:pt x="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03" name="Google Shape;4703;p71"/>
            <p:cNvSpPr/>
            <p:nvPr/>
          </p:nvSpPr>
          <p:spPr>
            <a:xfrm>
              <a:off x="2277355" y="161173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04" name="Google Shape;4704;p71"/>
            <p:cNvSpPr/>
            <p:nvPr/>
          </p:nvSpPr>
          <p:spPr>
            <a:xfrm>
              <a:off x="2222923" y="1617001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05" name="Google Shape;4705;p71"/>
            <p:cNvSpPr/>
            <p:nvPr/>
          </p:nvSpPr>
          <p:spPr>
            <a:xfrm>
              <a:off x="2223547" y="1616526"/>
              <a:ext cx="244" cy="258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0" y="18"/>
                  </a:moveTo>
                  <a:cubicBezTo>
                    <a:pt x="4" y="11"/>
                    <a:pt x="11" y="4"/>
                    <a:pt x="18" y="1"/>
                  </a:cubicBezTo>
                  <a:cubicBezTo>
                    <a:pt x="11" y="4"/>
                    <a:pt x="4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06" name="Google Shape;4706;p71"/>
            <p:cNvSpPr/>
            <p:nvPr/>
          </p:nvSpPr>
          <p:spPr>
            <a:xfrm>
              <a:off x="2223208" y="161681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07" name="Google Shape;4707;p71"/>
            <p:cNvSpPr/>
            <p:nvPr/>
          </p:nvSpPr>
          <p:spPr>
            <a:xfrm>
              <a:off x="2276785" y="161177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08" name="Google Shape;4708;p71"/>
            <p:cNvSpPr/>
            <p:nvPr/>
          </p:nvSpPr>
          <p:spPr>
            <a:xfrm>
              <a:off x="2277016" y="1611774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09" name="Google Shape;4709;p71"/>
            <p:cNvSpPr/>
            <p:nvPr/>
          </p:nvSpPr>
          <p:spPr>
            <a:xfrm>
              <a:off x="2263425" y="161857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10" name="Google Shape;4710;p71"/>
            <p:cNvSpPr/>
            <p:nvPr/>
          </p:nvSpPr>
          <p:spPr>
            <a:xfrm>
              <a:off x="2257776" y="1617381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cubicBezTo>
                    <a:pt x="4" y="1"/>
                    <a:pt x="7" y="1"/>
                    <a:pt x="11" y="1"/>
                  </a:cubicBezTo>
                  <a:cubicBezTo>
                    <a:pt x="7" y="1"/>
                    <a:pt x="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11" name="Google Shape;4711;p71"/>
            <p:cNvSpPr/>
            <p:nvPr/>
          </p:nvSpPr>
          <p:spPr>
            <a:xfrm>
              <a:off x="2256812" y="1617286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12" name="Google Shape;4712;p71"/>
            <p:cNvSpPr/>
            <p:nvPr/>
          </p:nvSpPr>
          <p:spPr>
            <a:xfrm>
              <a:off x="2222638" y="1617096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13" name="Google Shape;4713;p71"/>
            <p:cNvSpPr/>
            <p:nvPr/>
          </p:nvSpPr>
          <p:spPr>
            <a:xfrm>
              <a:off x="2278305" y="1611489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14" name="Google Shape;4714;p71"/>
            <p:cNvSpPr/>
            <p:nvPr/>
          </p:nvSpPr>
          <p:spPr>
            <a:xfrm>
              <a:off x="2277966" y="1611584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1" y="4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15" name="Google Shape;4715;p71"/>
            <p:cNvSpPr/>
            <p:nvPr/>
          </p:nvSpPr>
          <p:spPr>
            <a:xfrm>
              <a:off x="2270227" y="1618902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0" y="1"/>
                  </a:moveTo>
                  <a:cubicBezTo>
                    <a:pt x="11" y="4"/>
                    <a:pt x="18" y="8"/>
                    <a:pt x="28" y="15"/>
                  </a:cubicBezTo>
                  <a:cubicBezTo>
                    <a:pt x="18" y="8"/>
                    <a:pt x="11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16" name="Google Shape;4716;p71"/>
            <p:cNvSpPr/>
            <p:nvPr/>
          </p:nvSpPr>
          <p:spPr>
            <a:xfrm>
              <a:off x="2277640" y="161163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17" name="Google Shape;4717;p71"/>
            <p:cNvSpPr/>
            <p:nvPr/>
          </p:nvSpPr>
          <p:spPr>
            <a:xfrm>
              <a:off x="2222353" y="161719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18" name="Google Shape;4718;p71"/>
            <p:cNvSpPr/>
            <p:nvPr/>
          </p:nvSpPr>
          <p:spPr>
            <a:xfrm>
              <a:off x="2221972" y="16171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19" name="Google Shape;4719;p71"/>
            <p:cNvSpPr/>
            <p:nvPr/>
          </p:nvSpPr>
          <p:spPr>
            <a:xfrm>
              <a:off x="2268272" y="1618332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20" name="Google Shape;4720;p71"/>
            <p:cNvSpPr/>
            <p:nvPr/>
          </p:nvSpPr>
          <p:spPr>
            <a:xfrm>
              <a:off x="2267701" y="1618291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21" name="Google Shape;4721;p71"/>
            <p:cNvSpPr/>
            <p:nvPr/>
          </p:nvSpPr>
          <p:spPr>
            <a:xfrm>
              <a:off x="2276024" y="16118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22" name="Google Shape;4722;p71"/>
            <p:cNvSpPr/>
            <p:nvPr/>
          </p:nvSpPr>
          <p:spPr>
            <a:xfrm>
              <a:off x="2278726" y="1611448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23" name="Google Shape;4723;p71"/>
            <p:cNvSpPr/>
            <p:nvPr/>
          </p:nvSpPr>
          <p:spPr>
            <a:xfrm>
              <a:off x="2266520" y="16181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24" name="Google Shape;4724;p71"/>
            <p:cNvSpPr/>
            <p:nvPr/>
          </p:nvSpPr>
          <p:spPr>
            <a:xfrm>
              <a:off x="2267131" y="1618237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1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25" name="Google Shape;4725;p71"/>
            <p:cNvSpPr/>
            <p:nvPr/>
          </p:nvSpPr>
          <p:spPr>
            <a:xfrm>
              <a:off x="2269792" y="1618712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" y="1"/>
                  </a:moveTo>
                  <a:lnTo>
                    <a:pt x="22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26" name="Google Shape;4726;p71"/>
            <p:cNvSpPr/>
            <p:nvPr/>
          </p:nvSpPr>
          <p:spPr>
            <a:xfrm>
              <a:off x="2269317" y="1618576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0"/>
                  </a:moveTo>
                  <a:lnTo>
                    <a:pt x="22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27" name="Google Shape;4727;p71"/>
            <p:cNvSpPr/>
            <p:nvPr/>
          </p:nvSpPr>
          <p:spPr>
            <a:xfrm>
              <a:off x="2263764" y="1618427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28" name="Google Shape;4728;p71"/>
            <p:cNvSpPr/>
            <p:nvPr/>
          </p:nvSpPr>
          <p:spPr>
            <a:xfrm>
              <a:off x="2268801" y="161842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29" name="Google Shape;4729;p71"/>
            <p:cNvSpPr/>
            <p:nvPr/>
          </p:nvSpPr>
          <p:spPr>
            <a:xfrm>
              <a:off x="2264565" y="161833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30" name="Google Shape;4730;p71"/>
            <p:cNvSpPr/>
            <p:nvPr/>
          </p:nvSpPr>
          <p:spPr>
            <a:xfrm>
              <a:off x="2276445" y="16118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31" name="Google Shape;4731;p71"/>
            <p:cNvSpPr/>
            <p:nvPr/>
          </p:nvSpPr>
          <p:spPr>
            <a:xfrm>
              <a:off x="2264144" y="161838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32" name="Google Shape;4732;p71"/>
            <p:cNvSpPr/>
            <p:nvPr/>
          </p:nvSpPr>
          <p:spPr>
            <a:xfrm>
              <a:off x="2265570" y="161823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33" name="Google Shape;4733;p71"/>
            <p:cNvSpPr/>
            <p:nvPr/>
          </p:nvSpPr>
          <p:spPr>
            <a:xfrm>
              <a:off x="2266086" y="16181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34" name="Google Shape;4734;p71"/>
            <p:cNvSpPr/>
            <p:nvPr/>
          </p:nvSpPr>
          <p:spPr>
            <a:xfrm>
              <a:off x="2276255" y="16118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35" name="Google Shape;4735;p71"/>
            <p:cNvSpPr/>
            <p:nvPr/>
          </p:nvSpPr>
          <p:spPr>
            <a:xfrm>
              <a:off x="2276119" y="16118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36" name="Google Shape;4736;p71"/>
            <p:cNvSpPr/>
            <p:nvPr/>
          </p:nvSpPr>
          <p:spPr>
            <a:xfrm>
              <a:off x="2265040" y="161829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37" name="Google Shape;4737;p71"/>
            <p:cNvSpPr/>
            <p:nvPr/>
          </p:nvSpPr>
          <p:spPr>
            <a:xfrm>
              <a:off x="2221307" y="16171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38" name="Google Shape;4738;p71"/>
            <p:cNvSpPr/>
            <p:nvPr/>
          </p:nvSpPr>
          <p:spPr>
            <a:xfrm>
              <a:off x="2257002" y="1617340"/>
              <a:ext cx="638" cy="54"/>
            </a:xfrm>
            <a:custGeom>
              <a:avLst/>
              <a:gdLst/>
              <a:ahLst/>
              <a:cxnLst/>
              <a:rect l="l" t="t" r="r" b="b"/>
              <a:pathLst>
                <a:path w="47" h="4" extrusionOk="0">
                  <a:moveTo>
                    <a:pt x="47" y="4"/>
                  </a:moveTo>
                  <a:cubicBezTo>
                    <a:pt x="33" y="4"/>
                    <a:pt x="15" y="4"/>
                    <a:pt x="1" y="0"/>
                  </a:cubicBezTo>
                  <a:cubicBezTo>
                    <a:pt x="15" y="4"/>
                    <a:pt x="33" y="4"/>
                    <a:pt x="47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39" name="Google Shape;4739;p71"/>
            <p:cNvSpPr/>
            <p:nvPr/>
          </p:nvSpPr>
          <p:spPr>
            <a:xfrm>
              <a:off x="2221687" y="16171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40" name="Google Shape;4740;p71"/>
            <p:cNvSpPr/>
            <p:nvPr/>
          </p:nvSpPr>
          <p:spPr>
            <a:xfrm>
              <a:off x="2279446" y="161129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41" name="Google Shape;4741;p71"/>
            <p:cNvSpPr/>
            <p:nvPr/>
          </p:nvSpPr>
          <p:spPr>
            <a:xfrm>
              <a:off x="2279107" y="1611353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42" name="Google Shape;4742;p71"/>
            <p:cNvSpPr/>
            <p:nvPr/>
          </p:nvSpPr>
          <p:spPr>
            <a:xfrm>
              <a:off x="2201348" y="1551829"/>
              <a:ext cx="52776" cy="23503"/>
            </a:xfrm>
            <a:custGeom>
              <a:avLst/>
              <a:gdLst/>
              <a:ahLst/>
              <a:cxnLst/>
              <a:rect l="l" t="t" r="r" b="b"/>
              <a:pathLst>
                <a:path w="3887" h="1731" extrusionOk="0">
                  <a:moveTo>
                    <a:pt x="2070" y="1"/>
                  </a:moveTo>
                  <a:lnTo>
                    <a:pt x="2038" y="4"/>
                  </a:lnTo>
                  <a:lnTo>
                    <a:pt x="2017" y="4"/>
                  </a:lnTo>
                  <a:lnTo>
                    <a:pt x="1982" y="8"/>
                  </a:lnTo>
                  <a:lnTo>
                    <a:pt x="1957" y="8"/>
                  </a:lnTo>
                  <a:lnTo>
                    <a:pt x="1919" y="11"/>
                  </a:lnTo>
                  <a:lnTo>
                    <a:pt x="1901" y="11"/>
                  </a:lnTo>
                  <a:cubicBezTo>
                    <a:pt x="1842" y="89"/>
                    <a:pt x="1852" y="152"/>
                    <a:pt x="1866" y="260"/>
                  </a:cubicBezTo>
                  <a:cubicBezTo>
                    <a:pt x="1880" y="334"/>
                    <a:pt x="1887" y="411"/>
                    <a:pt x="1884" y="491"/>
                  </a:cubicBezTo>
                  <a:cubicBezTo>
                    <a:pt x="1887" y="565"/>
                    <a:pt x="1859" y="635"/>
                    <a:pt x="1807" y="687"/>
                  </a:cubicBezTo>
                  <a:cubicBezTo>
                    <a:pt x="1733" y="753"/>
                    <a:pt x="1625" y="767"/>
                    <a:pt x="1527" y="767"/>
                  </a:cubicBezTo>
                  <a:cubicBezTo>
                    <a:pt x="1495" y="767"/>
                    <a:pt x="1464" y="766"/>
                    <a:pt x="1436" y="764"/>
                  </a:cubicBezTo>
                  <a:lnTo>
                    <a:pt x="1376" y="764"/>
                  </a:lnTo>
                  <a:cubicBezTo>
                    <a:pt x="1233" y="764"/>
                    <a:pt x="1079" y="547"/>
                    <a:pt x="911" y="285"/>
                  </a:cubicBezTo>
                  <a:cubicBezTo>
                    <a:pt x="879" y="236"/>
                    <a:pt x="855" y="194"/>
                    <a:pt x="837" y="173"/>
                  </a:cubicBezTo>
                  <a:cubicBezTo>
                    <a:pt x="835" y="171"/>
                    <a:pt x="831" y="171"/>
                    <a:pt x="828" y="171"/>
                  </a:cubicBezTo>
                  <a:cubicBezTo>
                    <a:pt x="776" y="171"/>
                    <a:pt x="625" y="278"/>
                    <a:pt x="550" y="330"/>
                  </a:cubicBezTo>
                  <a:cubicBezTo>
                    <a:pt x="498" y="365"/>
                    <a:pt x="445" y="404"/>
                    <a:pt x="400" y="432"/>
                  </a:cubicBezTo>
                  <a:cubicBezTo>
                    <a:pt x="323" y="477"/>
                    <a:pt x="312" y="551"/>
                    <a:pt x="295" y="635"/>
                  </a:cubicBezTo>
                  <a:cubicBezTo>
                    <a:pt x="277" y="715"/>
                    <a:pt x="263" y="799"/>
                    <a:pt x="186" y="862"/>
                  </a:cubicBezTo>
                  <a:cubicBezTo>
                    <a:pt x="109" y="925"/>
                    <a:pt x="1" y="1065"/>
                    <a:pt x="116" y="1289"/>
                  </a:cubicBezTo>
                  <a:lnTo>
                    <a:pt x="130" y="1289"/>
                  </a:lnTo>
                  <a:lnTo>
                    <a:pt x="162" y="1286"/>
                  </a:lnTo>
                  <a:lnTo>
                    <a:pt x="193" y="1282"/>
                  </a:lnTo>
                  <a:lnTo>
                    <a:pt x="221" y="1275"/>
                  </a:lnTo>
                  <a:lnTo>
                    <a:pt x="249" y="1272"/>
                  </a:lnTo>
                  <a:lnTo>
                    <a:pt x="277" y="1268"/>
                  </a:lnTo>
                  <a:lnTo>
                    <a:pt x="305" y="1261"/>
                  </a:lnTo>
                  <a:lnTo>
                    <a:pt x="326" y="1254"/>
                  </a:lnTo>
                  <a:lnTo>
                    <a:pt x="351" y="1247"/>
                  </a:lnTo>
                  <a:lnTo>
                    <a:pt x="372" y="1244"/>
                  </a:lnTo>
                  <a:lnTo>
                    <a:pt x="396" y="1233"/>
                  </a:lnTo>
                  <a:lnTo>
                    <a:pt x="410" y="1226"/>
                  </a:lnTo>
                  <a:lnTo>
                    <a:pt x="435" y="1216"/>
                  </a:lnTo>
                  <a:lnTo>
                    <a:pt x="445" y="1212"/>
                  </a:lnTo>
                  <a:cubicBezTo>
                    <a:pt x="456" y="1205"/>
                    <a:pt x="466" y="1198"/>
                    <a:pt x="473" y="1195"/>
                  </a:cubicBezTo>
                  <a:cubicBezTo>
                    <a:pt x="544" y="1144"/>
                    <a:pt x="649" y="1128"/>
                    <a:pt x="763" y="1128"/>
                  </a:cubicBezTo>
                  <a:cubicBezTo>
                    <a:pt x="885" y="1128"/>
                    <a:pt x="1019" y="1147"/>
                    <a:pt x="1131" y="1163"/>
                  </a:cubicBezTo>
                  <a:cubicBezTo>
                    <a:pt x="1187" y="1170"/>
                    <a:pt x="1247" y="1177"/>
                    <a:pt x="1303" y="1181"/>
                  </a:cubicBezTo>
                  <a:cubicBezTo>
                    <a:pt x="1348" y="1181"/>
                    <a:pt x="1408" y="1188"/>
                    <a:pt x="1478" y="1195"/>
                  </a:cubicBezTo>
                  <a:cubicBezTo>
                    <a:pt x="1561" y="1204"/>
                    <a:pt x="1661" y="1215"/>
                    <a:pt x="1755" y="1215"/>
                  </a:cubicBezTo>
                  <a:cubicBezTo>
                    <a:pt x="1836" y="1215"/>
                    <a:pt x="1913" y="1207"/>
                    <a:pt x="1971" y="1184"/>
                  </a:cubicBezTo>
                  <a:cubicBezTo>
                    <a:pt x="2007" y="1171"/>
                    <a:pt x="2039" y="1166"/>
                    <a:pt x="2067" y="1166"/>
                  </a:cubicBezTo>
                  <a:cubicBezTo>
                    <a:pt x="2163" y="1166"/>
                    <a:pt x="2216" y="1227"/>
                    <a:pt x="2252" y="1265"/>
                  </a:cubicBezTo>
                  <a:cubicBezTo>
                    <a:pt x="2278" y="1298"/>
                    <a:pt x="2288" y="1308"/>
                    <a:pt x="2298" y="1308"/>
                  </a:cubicBezTo>
                  <a:cubicBezTo>
                    <a:pt x="2300" y="1308"/>
                    <a:pt x="2302" y="1307"/>
                    <a:pt x="2304" y="1307"/>
                  </a:cubicBezTo>
                  <a:cubicBezTo>
                    <a:pt x="2315" y="1303"/>
                    <a:pt x="2329" y="1303"/>
                    <a:pt x="2339" y="1303"/>
                  </a:cubicBezTo>
                  <a:lnTo>
                    <a:pt x="2371" y="1303"/>
                  </a:lnTo>
                  <a:cubicBezTo>
                    <a:pt x="2385" y="1303"/>
                    <a:pt x="2395" y="1307"/>
                    <a:pt x="2406" y="1310"/>
                  </a:cubicBezTo>
                  <a:lnTo>
                    <a:pt x="2423" y="1314"/>
                  </a:lnTo>
                  <a:lnTo>
                    <a:pt x="2444" y="1321"/>
                  </a:lnTo>
                  <a:lnTo>
                    <a:pt x="2465" y="1328"/>
                  </a:lnTo>
                  <a:lnTo>
                    <a:pt x="2483" y="1335"/>
                  </a:lnTo>
                  <a:lnTo>
                    <a:pt x="2504" y="1345"/>
                  </a:lnTo>
                  <a:lnTo>
                    <a:pt x="2521" y="1352"/>
                  </a:lnTo>
                  <a:lnTo>
                    <a:pt x="2546" y="1363"/>
                  </a:lnTo>
                  <a:lnTo>
                    <a:pt x="2560" y="1370"/>
                  </a:lnTo>
                  <a:lnTo>
                    <a:pt x="2584" y="1384"/>
                  </a:lnTo>
                  <a:lnTo>
                    <a:pt x="2598" y="1394"/>
                  </a:lnTo>
                  <a:lnTo>
                    <a:pt x="2623" y="1408"/>
                  </a:lnTo>
                  <a:lnTo>
                    <a:pt x="2637" y="1415"/>
                  </a:lnTo>
                  <a:lnTo>
                    <a:pt x="2661" y="1433"/>
                  </a:lnTo>
                  <a:lnTo>
                    <a:pt x="2675" y="1440"/>
                  </a:lnTo>
                  <a:lnTo>
                    <a:pt x="2700" y="1457"/>
                  </a:lnTo>
                  <a:lnTo>
                    <a:pt x="2710" y="1464"/>
                  </a:lnTo>
                  <a:lnTo>
                    <a:pt x="2735" y="1482"/>
                  </a:lnTo>
                  <a:lnTo>
                    <a:pt x="2745" y="1489"/>
                  </a:lnTo>
                  <a:lnTo>
                    <a:pt x="2766" y="1506"/>
                  </a:lnTo>
                  <a:lnTo>
                    <a:pt x="2780" y="1513"/>
                  </a:lnTo>
                  <a:lnTo>
                    <a:pt x="2798" y="1527"/>
                  </a:lnTo>
                  <a:lnTo>
                    <a:pt x="2812" y="1538"/>
                  </a:lnTo>
                  <a:lnTo>
                    <a:pt x="2829" y="1552"/>
                  </a:lnTo>
                  <a:lnTo>
                    <a:pt x="2843" y="1562"/>
                  </a:lnTo>
                  <a:lnTo>
                    <a:pt x="2854" y="1573"/>
                  </a:lnTo>
                  <a:lnTo>
                    <a:pt x="2878" y="1590"/>
                  </a:lnTo>
                  <a:cubicBezTo>
                    <a:pt x="2892" y="1604"/>
                    <a:pt x="2910" y="1618"/>
                    <a:pt x="2927" y="1629"/>
                  </a:cubicBezTo>
                  <a:lnTo>
                    <a:pt x="2948" y="1646"/>
                  </a:lnTo>
                  <a:lnTo>
                    <a:pt x="2983" y="1667"/>
                  </a:lnTo>
                  <a:lnTo>
                    <a:pt x="3011" y="1685"/>
                  </a:lnTo>
                  <a:lnTo>
                    <a:pt x="3043" y="1706"/>
                  </a:lnTo>
                  <a:lnTo>
                    <a:pt x="3078" y="1723"/>
                  </a:lnTo>
                  <a:lnTo>
                    <a:pt x="3088" y="1730"/>
                  </a:lnTo>
                  <a:cubicBezTo>
                    <a:pt x="3116" y="1702"/>
                    <a:pt x="3148" y="1674"/>
                    <a:pt x="3179" y="1653"/>
                  </a:cubicBezTo>
                  <a:cubicBezTo>
                    <a:pt x="3245" y="1604"/>
                    <a:pt x="3324" y="1579"/>
                    <a:pt x="3405" y="1579"/>
                  </a:cubicBezTo>
                  <a:cubicBezTo>
                    <a:pt x="3415" y="1579"/>
                    <a:pt x="3425" y="1579"/>
                    <a:pt x="3435" y="1580"/>
                  </a:cubicBezTo>
                  <a:cubicBezTo>
                    <a:pt x="3463" y="1580"/>
                    <a:pt x="3487" y="1583"/>
                    <a:pt x="3512" y="1587"/>
                  </a:cubicBezTo>
                  <a:cubicBezTo>
                    <a:pt x="3536" y="1590"/>
                    <a:pt x="3564" y="1590"/>
                    <a:pt x="3589" y="1590"/>
                  </a:cubicBezTo>
                  <a:cubicBezTo>
                    <a:pt x="3624" y="1590"/>
                    <a:pt x="3638" y="1573"/>
                    <a:pt x="3673" y="1517"/>
                  </a:cubicBezTo>
                  <a:cubicBezTo>
                    <a:pt x="3697" y="1478"/>
                    <a:pt x="3725" y="1443"/>
                    <a:pt x="3760" y="1412"/>
                  </a:cubicBezTo>
                  <a:cubicBezTo>
                    <a:pt x="3771" y="1405"/>
                    <a:pt x="3785" y="1398"/>
                    <a:pt x="3795" y="1391"/>
                  </a:cubicBezTo>
                  <a:lnTo>
                    <a:pt x="3806" y="1384"/>
                  </a:lnTo>
                  <a:cubicBezTo>
                    <a:pt x="3816" y="1377"/>
                    <a:pt x="3827" y="1373"/>
                    <a:pt x="3837" y="1366"/>
                  </a:cubicBezTo>
                  <a:lnTo>
                    <a:pt x="3848" y="1363"/>
                  </a:lnTo>
                  <a:cubicBezTo>
                    <a:pt x="3858" y="1359"/>
                    <a:pt x="3872" y="1356"/>
                    <a:pt x="3886" y="1349"/>
                  </a:cubicBezTo>
                  <a:cubicBezTo>
                    <a:pt x="3879" y="1328"/>
                    <a:pt x="3876" y="1303"/>
                    <a:pt x="3869" y="1275"/>
                  </a:cubicBezTo>
                  <a:cubicBezTo>
                    <a:pt x="3855" y="1212"/>
                    <a:pt x="3837" y="1135"/>
                    <a:pt x="3809" y="1107"/>
                  </a:cubicBezTo>
                  <a:cubicBezTo>
                    <a:pt x="3711" y="1009"/>
                    <a:pt x="3603" y="876"/>
                    <a:pt x="3613" y="764"/>
                  </a:cubicBezTo>
                  <a:cubicBezTo>
                    <a:pt x="3613" y="747"/>
                    <a:pt x="3617" y="733"/>
                    <a:pt x="3624" y="719"/>
                  </a:cubicBezTo>
                  <a:cubicBezTo>
                    <a:pt x="3631" y="705"/>
                    <a:pt x="3634" y="687"/>
                    <a:pt x="3638" y="670"/>
                  </a:cubicBezTo>
                  <a:cubicBezTo>
                    <a:pt x="3652" y="603"/>
                    <a:pt x="3627" y="533"/>
                    <a:pt x="3578" y="488"/>
                  </a:cubicBezTo>
                  <a:cubicBezTo>
                    <a:pt x="3571" y="481"/>
                    <a:pt x="3564" y="474"/>
                    <a:pt x="3561" y="467"/>
                  </a:cubicBezTo>
                  <a:lnTo>
                    <a:pt x="3550" y="460"/>
                  </a:lnTo>
                  <a:cubicBezTo>
                    <a:pt x="3526" y="428"/>
                    <a:pt x="3505" y="397"/>
                    <a:pt x="3487" y="362"/>
                  </a:cubicBezTo>
                  <a:lnTo>
                    <a:pt x="3459" y="358"/>
                  </a:lnTo>
                  <a:lnTo>
                    <a:pt x="3442" y="358"/>
                  </a:lnTo>
                  <a:lnTo>
                    <a:pt x="3389" y="351"/>
                  </a:lnTo>
                  <a:lnTo>
                    <a:pt x="3379" y="351"/>
                  </a:lnTo>
                  <a:lnTo>
                    <a:pt x="3326" y="348"/>
                  </a:lnTo>
                  <a:lnTo>
                    <a:pt x="3323" y="348"/>
                  </a:lnTo>
                  <a:lnTo>
                    <a:pt x="3270" y="341"/>
                  </a:lnTo>
                  <a:cubicBezTo>
                    <a:pt x="3221" y="334"/>
                    <a:pt x="3169" y="330"/>
                    <a:pt x="3119" y="330"/>
                  </a:cubicBezTo>
                  <a:cubicBezTo>
                    <a:pt x="3091" y="330"/>
                    <a:pt x="3063" y="331"/>
                    <a:pt x="3036" y="334"/>
                  </a:cubicBezTo>
                  <a:lnTo>
                    <a:pt x="3022" y="334"/>
                  </a:lnTo>
                  <a:cubicBezTo>
                    <a:pt x="3013" y="336"/>
                    <a:pt x="3004" y="337"/>
                    <a:pt x="2994" y="337"/>
                  </a:cubicBezTo>
                  <a:cubicBezTo>
                    <a:pt x="2912" y="337"/>
                    <a:pt x="2771" y="267"/>
                    <a:pt x="2444" y="18"/>
                  </a:cubicBezTo>
                  <a:lnTo>
                    <a:pt x="242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43" name="Google Shape;4743;p71"/>
            <p:cNvSpPr/>
            <p:nvPr/>
          </p:nvSpPr>
          <p:spPr>
            <a:xfrm>
              <a:off x="2244511" y="1573173"/>
              <a:ext cx="3476" cy="1113"/>
            </a:xfrm>
            <a:custGeom>
              <a:avLst/>
              <a:gdLst/>
              <a:ahLst/>
              <a:cxnLst/>
              <a:rect l="l" t="t" r="r" b="b"/>
              <a:pathLst>
                <a:path w="256" h="82" extrusionOk="0">
                  <a:moveTo>
                    <a:pt x="256" y="8"/>
                  </a:moveTo>
                  <a:cubicBezTo>
                    <a:pt x="165" y="1"/>
                    <a:pt x="74" y="25"/>
                    <a:pt x="0" y="81"/>
                  </a:cubicBezTo>
                  <a:cubicBezTo>
                    <a:pt x="74" y="25"/>
                    <a:pt x="165" y="1"/>
                    <a:pt x="256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44" name="Google Shape;4744;p71"/>
            <p:cNvSpPr/>
            <p:nvPr/>
          </p:nvSpPr>
          <p:spPr>
            <a:xfrm>
              <a:off x="2243316" y="1574273"/>
              <a:ext cx="1208" cy="1154"/>
            </a:xfrm>
            <a:custGeom>
              <a:avLst/>
              <a:gdLst/>
              <a:ahLst/>
              <a:cxnLst/>
              <a:rect l="l" t="t" r="r" b="b"/>
              <a:pathLst>
                <a:path w="89" h="85" extrusionOk="0">
                  <a:moveTo>
                    <a:pt x="88" y="0"/>
                  </a:moveTo>
                  <a:cubicBezTo>
                    <a:pt x="57" y="25"/>
                    <a:pt x="25" y="53"/>
                    <a:pt x="1" y="84"/>
                  </a:cubicBezTo>
                  <a:lnTo>
                    <a:pt x="1" y="84"/>
                  </a:lnTo>
                  <a:cubicBezTo>
                    <a:pt x="25" y="53"/>
                    <a:pt x="57" y="25"/>
                    <a:pt x="8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45" name="Google Shape;4745;p71"/>
            <p:cNvSpPr/>
            <p:nvPr/>
          </p:nvSpPr>
          <p:spPr>
            <a:xfrm>
              <a:off x="2252820" y="1570607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46" name="Google Shape;4746;p71"/>
            <p:cNvSpPr/>
            <p:nvPr/>
          </p:nvSpPr>
          <p:spPr>
            <a:xfrm>
              <a:off x="2253445" y="157032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47" name="Google Shape;4747;p71"/>
            <p:cNvSpPr/>
            <p:nvPr/>
          </p:nvSpPr>
          <p:spPr>
            <a:xfrm>
              <a:off x="2201973" y="1568516"/>
              <a:ext cx="40502" cy="24372"/>
            </a:xfrm>
            <a:custGeom>
              <a:avLst/>
              <a:gdLst/>
              <a:ahLst/>
              <a:cxnLst/>
              <a:rect l="l" t="t" r="r" b="b"/>
              <a:pathLst>
                <a:path w="2983" h="1795" extrusionOk="0">
                  <a:moveTo>
                    <a:pt x="709" y="0"/>
                  </a:moveTo>
                  <a:cubicBezTo>
                    <a:pt x="622" y="0"/>
                    <a:pt x="546" y="11"/>
                    <a:pt x="501" y="43"/>
                  </a:cubicBezTo>
                  <a:cubicBezTo>
                    <a:pt x="490" y="53"/>
                    <a:pt x="480" y="60"/>
                    <a:pt x="466" y="67"/>
                  </a:cubicBezTo>
                  <a:lnTo>
                    <a:pt x="455" y="74"/>
                  </a:lnTo>
                  <a:lnTo>
                    <a:pt x="427" y="88"/>
                  </a:lnTo>
                  <a:lnTo>
                    <a:pt x="410" y="95"/>
                  </a:lnTo>
                  <a:lnTo>
                    <a:pt x="382" y="106"/>
                  </a:lnTo>
                  <a:lnTo>
                    <a:pt x="361" y="113"/>
                  </a:lnTo>
                  <a:lnTo>
                    <a:pt x="329" y="123"/>
                  </a:lnTo>
                  <a:lnTo>
                    <a:pt x="308" y="127"/>
                  </a:lnTo>
                  <a:lnTo>
                    <a:pt x="270" y="137"/>
                  </a:lnTo>
                  <a:lnTo>
                    <a:pt x="252" y="141"/>
                  </a:lnTo>
                  <a:cubicBezTo>
                    <a:pt x="231" y="144"/>
                    <a:pt x="210" y="148"/>
                    <a:pt x="189" y="151"/>
                  </a:cubicBezTo>
                  <a:lnTo>
                    <a:pt x="126" y="162"/>
                  </a:lnTo>
                  <a:cubicBezTo>
                    <a:pt x="200" y="358"/>
                    <a:pt x="161" y="578"/>
                    <a:pt x="25" y="739"/>
                  </a:cubicBezTo>
                  <a:cubicBezTo>
                    <a:pt x="18" y="750"/>
                    <a:pt x="7" y="760"/>
                    <a:pt x="0" y="771"/>
                  </a:cubicBezTo>
                  <a:lnTo>
                    <a:pt x="18" y="781"/>
                  </a:lnTo>
                  <a:lnTo>
                    <a:pt x="46" y="778"/>
                  </a:lnTo>
                  <a:lnTo>
                    <a:pt x="88" y="774"/>
                  </a:lnTo>
                  <a:lnTo>
                    <a:pt x="98" y="774"/>
                  </a:lnTo>
                  <a:lnTo>
                    <a:pt x="144" y="771"/>
                  </a:lnTo>
                  <a:lnTo>
                    <a:pt x="238" y="771"/>
                  </a:lnTo>
                  <a:cubicBezTo>
                    <a:pt x="298" y="771"/>
                    <a:pt x="350" y="799"/>
                    <a:pt x="385" y="841"/>
                  </a:cubicBezTo>
                  <a:cubicBezTo>
                    <a:pt x="427" y="901"/>
                    <a:pt x="553" y="946"/>
                    <a:pt x="609" y="946"/>
                  </a:cubicBezTo>
                  <a:cubicBezTo>
                    <a:pt x="618" y="946"/>
                    <a:pt x="625" y="945"/>
                    <a:pt x="630" y="943"/>
                  </a:cubicBezTo>
                  <a:lnTo>
                    <a:pt x="634" y="939"/>
                  </a:lnTo>
                  <a:cubicBezTo>
                    <a:pt x="652" y="931"/>
                    <a:pt x="672" y="928"/>
                    <a:pt x="692" y="928"/>
                  </a:cubicBezTo>
                  <a:cubicBezTo>
                    <a:pt x="709" y="928"/>
                    <a:pt x="726" y="931"/>
                    <a:pt x="742" y="936"/>
                  </a:cubicBezTo>
                  <a:lnTo>
                    <a:pt x="760" y="939"/>
                  </a:lnTo>
                  <a:cubicBezTo>
                    <a:pt x="802" y="950"/>
                    <a:pt x="840" y="967"/>
                    <a:pt x="879" y="992"/>
                  </a:cubicBezTo>
                  <a:lnTo>
                    <a:pt x="882" y="995"/>
                  </a:lnTo>
                  <a:cubicBezTo>
                    <a:pt x="935" y="1027"/>
                    <a:pt x="1026" y="1093"/>
                    <a:pt x="1026" y="1181"/>
                  </a:cubicBezTo>
                  <a:cubicBezTo>
                    <a:pt x="1026" y="1216"/>
                    <a:pt x="1019" y="1261"/>
                    <a:pt x="1012" y="1317"/>
                  </a:cubicBezTo>
                  <a:cubicBezTo>
                    <a:pt x="1005" y="1380"/>
                    <a:pt x="1001" y="1447"/>
                    <a:pt x="1001" y="1510"/>
                  </a:cubicBezTo>
                  <a:cubicBezTo>
                    <a:pt x="1106" y="1534"/>
                    <a:pt x="1208" y="1573"/>
                    <a:pt x="1302" y="1632"/>
                  </a:cubicBezTo>
                  <a:lnTo>
                    <a:pt x="1313" y="1664"/>
                  </a:lnTo>
                  <a:lnTo>
                    <a:pt x="1337" y="1678"/>
                  </a:lnTo>
                  <a:lnTo>
                    <a:pt x="1358" y="1695"/>
                  </a:lnTo>
                  <a:cubicBezTo>
                    <a:pt x="1386" y="1713"/>
                    <a:pt x="1407" y="1737"/>
                    <a:pt x="1428" y="1762"/>
                  </a:cubicBezTo>
                  <a:cubicBezTo>
                    <a:pt x="1432" y="1772"/>
                    <a:pt x="1439" y="1779"/>
                    <a:pt x="1442" y="1790"/>
                  </a:cubicBezTo>
                  <a:lnTo>
                    <a:pt x="1810" y="1790"/>
                  </a:lnTo>
                  <a:cubicBezTo>
                    <a:pt x="1824" y="1793"/>
                    <a:pt x="1838" y="1795"/>
                    <a:pt x="1851" y="1795"/>
                  </a:cubicBezTo>
                  <a:cubicBezTo>
                    <a:pt x="1916" y="1795"/>
                    <a:pt x="1964" y="1751"/>
                    <a:pt x="2020" y="1681"/>
                  </a:cubicBezTo>
                  <a:cubicBezTo>
                    <a:pt x="2101" y="1580"/>
                    <a:pt x="2332" y="1552"/>
                    <a:pt x="2409" y="1545"/>
                  </a:cubicBezTo>
                  <a:cubicBezTo>
                    <a:pt x="2419" y="1503"/>
                    <a:pt x="2430" y="1457"/>
                    <a:pt x="2433" y="1415"/>
                  </a:cubicBezTo>
                  <a:cubicBezTo>
                    <a:pt x="2433" y="1387"/>
                    <a:pt x="2437" y="1359"/>
                    <a:pt x="2444" y="1338"/>
                  </a:cubicBezTo>
                  <a:cubicBezTo>
                    <a:pt x="2465" y="1230"/>
                    <a:pt x="2647" y="1069"/>
                    <a:pt x="2762" y="1030"/>
                  </a:cubicBezTo>
                  <a:cubicBezTo>
                    <a:pt x="2783" y="1023"/>
                    <a:pt x="2794" y="1009"/>
                    <a:pt x="2811" y="981"/>
                  </a:cubicBezTo>
                  <a:cubicBezTo>
                    <a:pt x="2836" y="921"/>
                    <a:pt x="2895" y="883"/>
                    <a:pt x="2958" y="883"/>
                  </a:cubicBezTo>
                  <a:lnTo>
                    <a:pt x="2965" y="883"/>
                  </a:lnTo>
                  <a:cubicBezTo>
                    <a:pt x="2965" y="883"/>
                    <a:pt x="2983" y="858"/>
                    <a:pt x="2958" y="750"/>
                  </a:cubicBezTo>
                  <a:cubicBezTo>
                    <a:pt x="2948" y="697"/>
                    <a:pt x="2955" y="641"/>
                    <a:pt x="2976" y="589"/>
                  </a:cubicBezTo>
                  <a:lnTo>
                    <a:pt x="2965" y="585"/>
                  </a:lnTo>
                  <a:lnTo>
                    <a:pt x="2930" y="561"/>
                  </a:lnTo>
                  <a:lnTo>
                    <a:pt x="2892" y="540"/>
                  </a:lnTo>
                  <a:lnTo>
                    <a:pt x="2864" y="522"/>
                  </a:lnTo>
                  <a:lnTo>
                    <a:pt x="2822" y="494"/>
                  </a:lnTo>
                  <a:lnTo>
                    <a:pt x="2801" y="480"/>
                  </a:lnTo>
                  <a:cubicBezTo>
                    <a:pt x="2783" y="466"/>
                    <a:pt x="2762" y="452"/>
                    <a:pt x="2745" y="438"/>
                  </a:cubicBezTo>
                  <a:cubicBezTo>
                    <a:pt x="2560" y="283"/>
                    <a:pt x="2372" y="178"/>
                    <a:pt x="2293" y="178"/>
                  </a:cubicBezTo>
                  <a:cubicBezTo>
                    <a:pt x="2288" y="178"/>
                    <a:pt x="2283" y="179"/>
                    <a:pt x="2279" y="179"/>
                  </a:cubicBezTo>
                  <a:cubicBezTo>
                    <a:pt x="2269" y="181"/>
                    <a:pt x="2259" y="182"/>
                    <a:pt x="2249" y="182"/>
                  </a:cubicBezTo>
                  <a:cubicBezTo>
                    <a:pt x="2179" y="182"/>
                    <a:pt x="2131" y="130"/>
                    <a:pt x="2101" y="99"/>
                  </a:cubicBezTo>
                  <a:lnTo>
                    <a:pt x="2087" y="81"/>
                  </a:lnTo>
                  <a:cubicBezTo>
                    <a:pt x="2069" y="57"/>
                    <a:pt x="2045" y="43"/>
                    <a:pt x="2013" y="43"/>
                  </a:cubicBezTo>
                  <a:cubicBezTo>
                    <a:pt x="1999" y="43"/>
                    <a:pt x="1985" y="46"/>
                    <a:pt x="1971" y="53"/>
                  </a:cubicBezTo>
                  <a:cubicBezTo>
                    <a:pt x="1929" y="67"/>
                    <a:pt x="1887" y="78"/>
                    <a:pt x="1841" y="81"/>
                  </a:cubicBezTo>
                  <a:cubicBezTo>
                    <a:pt x="1808" y="86"/>
                    <a:pt x="1773" y="90"/>
                    <a:pt x="1739" y="90"/>
                  </a:cubicBezTo>
                  <a:cubicBezTo>
                    <a:pt x="1726" y="90"/>
                    <a:pt x="1714" y="89"/>
                    <a:pt x="1701" y="88"/>
                  </a:cubicBezTo>
                  <a:cubicBezTo>
                    <a:pt x="1603" y="88"/>
                    <a:pt x="1505" y="78"/>
                    <a:pt x="1418" y="71"/>
                  </a:cubicBezTo>
                  <a:cubicBezTo>
                    <a:pt x="1351" y="64"/>
                    <a:pt x="1295" y="57"/>
                    <a:pt x="1253" y="57"/>
                  </a:cubicBezTo>
                  <a:cubicBezTo>
                    <a:pt x="1190" y="53"/>
                    <a:pt x="1127" y="46"/>
                    <a:pt x="1064" y="36"/>
                  </a:cubicBezTo>
                  <a:cubicBezTo>
                    <a:pt x="960" y="20"/>
                    <a:pt x="825" y="0"/>
                    <a:pt x="70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48" name="Google Shape;4748;p71"/>
            <p:cNvSpPr/>
            <p:nvPr/>
          </p:nvSpPr>
          <p:spPr>
            <a:xfrm>
              <a:off x="2219786" y="15910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49" name="Google Shape;4749;p71"/>
            <p:cNvSpPr/>
            <p:nvPr/>
          </p:nvSpPr>
          <p:spPr>
            <a:xfrm>
              <a:off x="2220072" y="1591285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5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50" name="Google Shape;4750;p71"/>
            <p:cNvSpPr/>
            <p:nvPr/>
          </p:nvSpPr>
          <p:spPr>
            <a:xfrm>
              <a:off x="2220411" y="1591530"/>
              <a:ext cx="1154" cy="1290"/>
            </a:xfrm>
            <a:custGeom>
              <a:avLst/>
              <a:gdLst/>
              <a:ahLst/>
              <a:cxnLst/>
              <a:rect l="l" t="t" r="r" b="b"/>
              <a:pathLst>
                <a:path w="85" h="95" extrusionOk="0">
                  <a:moveTo>
                    <a:pt x="0" y="0"/>
                  </a:moveTo>
                  <a:cubicBezTo>
                    <a:pt x="12" y="9"/>
                    <a:pt x="22" y="17"/>
                    <a:pt x="31" y="26"/>
                  </a:cubicBezTo>
                  <a:lnTo>
                    <a:pt x="31" y="26"/>
                  </a:lnTo>
                  <a:cubicBezTo>
                    <a:pt x="21" y="16"/>
                    <a:pt x="11" y="8"/>
                    <a:pt x="0" y="0"/>
                  </a:cubicBezTo>
                  <a:close/>
                  <a:moveTo>
                    <a:pt x="31" y="26"/>
                  </a:moveTo>
                  <a:cubicBezTo>
                    <a:pt x="52" y="46"/>
                    <a:pt x="70" y="71"/>
                    <a:pt x="84" y="95"/>
                  </a:cubicBezTo>
                  <a:cubicBezTo>
                    <a:pt x="81" y="88"/>
                    <a:pt x="74" y="77"/>
                    <a:pt x="70" y="70"/>
                  </a:cubicBezTo>
                  <a:cubicBezTo>
                    <a:pt x="58" y="53"/>
                    <a:pt x="45" y="39"/>
                    <a:pt x="31" y="2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51" name="Google Shape;4751;p71"/>
            <p:cNvSpPr/>
            <p:nvPr/>
          </p:nvSpPr>
          <p:spPr>
            <a:xfrm>
              <a:off x="2223547" y="1592901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52" name="Google Shape;4752;p71"/>
            <p:cNvSpPr/>
            <p:nvPr/>
          </p:nvSpPr>
          <p:spPr>
            <a:xfrm>
              <a:off x="2222312" y="1592860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0" y="0"/>
                  </a:moveTo>
                  <a:lnTo>
                    <a:pt x="3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53" name="Google Shape;4753;p71"/>
            <p:cNvSpPr/>
            <p:nvPr/>
          </p:nvSpPr>
          <p:spPr>
            <a:xfrm>
              <a:off x="2224878" y="159299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54" name="Google Shape;4754;p71"/>
            <p:cNvSpPr/>
            <p:nvPr/>
          </p:nvSpPr>
          <p:spPr>
            <a:xfrm>
              <a:off x="2222923" y="1592860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0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55" name="Google Shape;4755;p71"/>
            <p:cNvSpPr/>
            <p:nvPr/>
          </p:nvSpPr>
          <p:spPr>
            <a:xfrm>
              <a:off x="2224023" y="159295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56" name="Google Shape;4756;p71"/>
            <p:cNvSpPr/>
            <p:nvPr/>
          </p:nvSpPr>
          <p:spPr>
            <a:xfrm>
              <a:off x="2221592" y="1592806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1" y="1"/>
                  </a:moveTo>
                  <a:lnTo>
                    <a:pt x="4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57" name="Google Shape;4757;p71"/>
            <p:cNvSpPr/>
            <p:nvPr/>
          </p:nvSpPr>
          <p:spPr>
            <a:xfrm>
              <a:off x="2224444" y="159295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58" name="Google Shape;4758;p71"/>
            <p:cNvSpPr/>
            <p:nvPr/>
          </p:nvSpPr>
          <p:spPr>
            <a:xfrm>
              <a:off x="2225204" y="159299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59" name="Google Shape;4759;p71"/>
            <p:cNvSpPr/>
            <p:nvPr/>
          </p:nvSpPr>
          <p:spPr>
            <a:xfrm>
              <a:off x="2242081" y="1576934"/>
              <a:ext cx="353" cy="2200"/>
            </a:xfrm>
            <a:custGeom>
              <a:avLst/>
              <a:gdLst/>
              <a:ahLst/>
              <a:cxnLst/>
              <a:rect l="l" t="t" r="r" b="b"/>
              <a:pathLst>
                <a:path w="26" h="162" extrusionOk="0">
                  <a:moveTo>
                    <a:pt x="25" y="0"/>
                  </a:moveTo>
                  <a:lnTo>
                    <a:pt x="25" y="0"/>
                  </a:lnTo>
                  <a:cubicBezTo>
                    <a:pt x="4" y="53"/>
                    <a:pt x="1" y="109"/>
                    <a:pt x="11" y="161"/>
                  </a:cubicBezTo>
                  <a:cubicBezTo>
                    <a:pt x="1" y="109"/>
                    <a:pt x="4" y="53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60" name="Google Shape;4760;p71"/>
            <p:cNvSpPr/>
            <p:nvPr/>
          </p:nvSpPr>
          <p:spPr>
            <a:xfrm>
              <a:off x="2225489" y="159305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61" name="Google Shape;4761;p71"/>
            <p:cNvSpPr/>
            <p:nvPr/>
          </p:nvSpPr>
          <p:spPr>
            <a:xfrm>
              <a:off x="2226494" y="159318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62" name="Google Shape;4762;p71"/>
            <p:cNvSpPr/>
            <p:nvPr/>
          </p:nvSpPr>
          <p:spPr>
            <a:xfrm>
              <a:off x="2226439" y="159318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63" name="Google Shape;4763;p71"/>
            <p:cNvSpPr/>
            <p:nvPr/>
          </p:nvSpPr>
          <p:spPr>
            <a:xfrm>
              <a:off x="2226154" y="159314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64" name="Google Shape;4764;p71"/>
            <p:cNvSpPr/>
            <p:nvPr/>
          </p:nvSpPr>
          <p:spPr>
            <a:xfrm>
              <a:off x="2226304" y="159314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65" name="Google Shape;4765;p71"/>
            <p:cNvSpPr/>
            <p:nvPr/>
          </p:nvSpPr>
          <p:spPr>
            <a:xfrm>
              <a:off x="2225964" y="159309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66" name="Google Shape;4766;p71"/>
            <p:cNvSpPr/>
            <p:nvPr/>
          </p:nvSpPr>
          <p:spPr>
            <a:xfrm>
              <a:off x="2225774" y="159309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67" name="Google Shape;4767;p71"/>
            <p:cNvSpPr/>
            <p:nvPr/>
          </p:nvSpPr>
          <p:spPr>
            <a:xfrm>
              <a:off x="2240044" y="157545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0" y="1"/>
                  </a:moveTo>
                  <a:lnTo>
                    <a:pt x="2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68" name="Google Shape;4768;p71"/>
            <p:cNvSpPr/>
            <p:nvPr/>
          </p:nvSpPr>
          <p:spPr>
            <a:xfrm>
              <a:off x="2206195" y="1570566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69" name="Google Shape;4769;p71"/>
            <p:cNvSpPr/>
            <p:nvPr/>
          </p:nvSpPr>
          <p:spPr>
            <a:xfrm>
              <a:off x="2208151" y="1569806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7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70" name="Google Shape;4770;p71"/>
            <p:cNvSpPr/>
            <p:nvPr/>
          </p:nvSpPr>
          <p:spPr>
            <a:xfrm>
              <a:off x="2225109" y="1570036"/>
              <a:ext cx="1914" cy="109"/>
            </a:xfrm>
            <a:custGeom>
              <a:avLst/>
              <a:gdLst/>
              <a:ahLst/>
              <a:cxnLst/>
              <a:rect l="l" t="t" r="r" b="b"/>
              <a:pathLst>
                <a:path w="141" h="8" extrusionOk="0">
                  <a:moveTo>
                    <a:pt x="141" y="1"/>
                  </a:moveTo>
                  <a:cubicBezTo>
                    <a:pt x="92" y="4"/>
                    <a:pt x="46" y="8"/>
                    <a:pt x="1" y="8"/>
                  </a:cubicBezTo>
                  <a:cubicBezTo>
                    <a:pt x="46" y="8"/>
                    <a:pt x="92" y="4"/>
                    <a:pt x="14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71" name="Google Shape;4771;p71"/>
            <p:cNvSpPr/>
            <p:nvPr/>
          </p:nvSpPr>
          <p:spPr>
            <a:xfrm>
              <a:off x="2207526" y="1570091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72" name="Google Shape;4772;p71"/>
            <p:cNvSpPr/>
            <p:nvPr/>
          </p:nvSpPr>
          <p:spPr>
            <a:xfrm>
              <a:off x="2240899" y="1576024"/>
              <a:ext cx="339" cy="204"/>
            </a:xfrm>
            <a:custGeom>
              <a:avLst/>
              <a:gdLst/>
              <a:ahLst/>
              <a:cxnLst/>
              <a:rect l="l" t="t" r="r" b="b"/>
              <a:pathLst>
                <a:path w="25" h="15" extrusionOk="0">
                  <a:moveTo>
                    <a:pt x="0" y="1"/>
                  </a:moveTo>
                  <a:lnTo>
                    <a:pt x="25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73" name="Google Shape;4773;p71"/>
            <p:cNvSpPr/>
            <p:nvPr/>
          </p:nvSpPr>
          <p:spPr>
            <a:xfrm>
              <a:off x="2206915" y="1570322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8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74" name="Google Shape;4774;p71"/>
            <p:cNvSpPr/>
            <p:nvPr/>
          </p:nvSpPr>
          <p:spPr>
            <a:xfrm>
              <a:off x="2241755" y="1576554"/>
              <a:ext cx="530" cy="299"/>
            </a:xfrm>
            <a:custGeom>
              <a:avLst/>
              <a:gdLst/>
              <a:ahLst/>
              <a:cxnLst/>
              <a:rect l="l" t="t" r="r" b="b"/>
              <a:pathLst>
                <a:path w="39" h="22" extrusionOk="0">
                  <a:moveTo>
                    <a:pt x="0" y="0"/>
                  </a:moveTo>
                  <a:lnTo>
                    <a:pt x="39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75" name="Google Shape;4775;p71"/>
            <p:cNvSpPr/>
            <p:nvPr/>
          </p:nvSpPr>
          <p:spPr>
            <a:xfrm>
              <a:off x="2204539" y="157094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76" name="Google Shape;4776;p71"/>
            <p:cNvSpPr/>
            <p:nvPr/>
          </p:nvSpPr>
          <p:spPr>
            <a:xfrm>
              <a:off x="2229345" y="1569466"/>
              <a:ext cx="1018" cy="543"/>
            </a:xfrm>
            <a:custGeom>
              <a:avLst/>
              <a:gdLst/>
              <a:ahLst/>
              <a:cxnLst/>
              <a:rect l="l" t="t" r="r" b="b"/>
              <a:pathLst>
                <a:path w="75" h="40" extrusionOk="0">
                  <a:moveTo>
                    <a:pt x="74" y="39"/>
                  </a:moveTo>
                  <a:cubicBezTo>
                    <a:pt x="57" y="15"/>
                    <a:pt x="29" y="1"/>
                    <a:pt x="1" y="1"/>
                  </a:cubicBezTo>
                  <a:cubicBezTo>
                    <a:pt x="29" y="1"/>
                    <a:pt x="57" y="15"/>
                    <a:pt x="74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77" name="Google Shape;4777;p71"/>
            <p:cNvSpPr/>
            <p:nvPr/>
          </p:nvSpPr>
          <p:spPr>
            <a:xfrm>
              <a:off x="2205394" y="1570756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78" name="Google Shape;4778;p71"/>
            <p:cNvSpPr/>
            <p:nvPr/>
          </p:nvSpPr>
          <p:spPr>
            <a:xfrm>
              <a:off x="2095783" y="1657326"/>
              <a:ext cx="30481" cy="15641"/>
            </a:xfrm>
            <a:custGeom>
              <a:avLst/>
              <a:gdLst/>
              <a:ahLst/>
              <a:cxnLst/>
              <a:rect l="l" t="t" r="r" b="b"/>
              <a:pathLst>
                <a:path w="2245" h="1152" extrusionOk="0">
                  <a:moveTo>
                    <a:pt x="1318" y="1"/>
                  </a:moveTo>
                  <a:cubicBezTo>
                    <a:pt x="1265" y="1"/>
                    <a:pt x="1219" y="15"/>
                    <a:pt x="1159" y="45"/>
                  </a:cubicBezTo>
                  <a:lnTo>
                    <a:pt x="1155" y="48"/>
                  </a:lnTo>
                  <a:lnTo>
                    <a:pt x="1148" y="48"/>
                  </a:lnTo>
                  <a:lnTo>
                    <a:pt x="1138" y="52"/>
                  </a:lnTo>
                  <a:lnTo>
                    <a:pt x="1127" y="55"/>
                  </a:lnTo>
                  <a:lnTo>
                    <a:pt x="1124" y="55"/>
                  </a:lnTo>
                  <a:lnTo>
                    <a:pt x="1113" y="59"/>
                  </a:lnTo>
                  <a:lnTo>
                    <a:pt x="1106" y="59"/>
                  </a:lnTo>
                  <a:lnTo>
                    <a:pt x="1096" y="62"/>
                  </a:lnTo>
                  <a:lnTo>
                    <a:pt x="1089" y="62"/>
                  </a:lnTo>
                  <a:lnTo>
                    <a:pt x="1075" y="66"/>
                  </a:lnTo>
                  <a:lnTo>
                    <a:pt x="714" y="66"/>
                  </a:lnTo>
                  <a:cubicBezTo>
                    <a:pt x="697" y="104"/>
                    <a:pt x="658" y="132"/>
                    <a:pt x="613" y="139"/>
                  </a:cubicBezTo>
                  <a:lnTo>
                    <a:pt x="595" y="139"/>
                  </a:lnTo>
                  <a:cubicBezTo>
                    <a:pt x="494" y="153"/>
                    <a:pt x="413" y="220"/>
                    <a:pt x="382" y="318"/>
                  </a:cubicBezTo>
                  <a:cubicBezTo>
                    <a:pt x="364" y="395"/>
                    <a:pt x="301" y="447"/>
                    <a:pt x="228" y="514"/>
                  </a:cubicBezTo>
                  <a:lnTo>
                    <a:pt x="196" y="542"/>
                  </a:lnTo>
                  <a:cubicBezTo>
                    <a:pt x="123" y="598"/>
                    <a:pt x="63" y="675"/>
                    <a:pt x="28" y="763"/>
                  </a:cubicBezTo>
                  <a:cubicBezTo>
                    <a:pt x="14" y="798"/>
                    <a:pt x="7" y="833"/>
                    <a:pt x="0" y="868"/>
                  </a:cubicBezTo>
                  <a:cubicBezTo>
                    <a:pt x="7" y="857"/>
                    <a:pt x="18" y="850"/>
                    <a:pt x="28" y="840"/>
                  </a:cubicBezTo>
                  <a:lnTo>
                    <a:pt x="35" y="833"/>
                  </a:lnTo>
                  <a:cubicBezTo>
                    <a:pt x="42" y="829"/>
                    <a:pt x="49" y="822"/>
                    <a:pt x="56" y="819"/>
                  </a:cubicBezTo>
                  <a:lnTo>
                    <a:pt x="63" y="812"/>
                  </a:lnTo>
                  <a:cubicBezTo>
                    <a:pt x="74" y="805"/>
                    <a:pt x="84" y="801"/>
                    <a:pt x="91" y="798"/>
                  </a:cubicBezTo>
                  <a:lnTo>
                    <a:pt x="98" y="794"/>
                  </a:lnTo>
                  <a:cubicBezTo>
                    <a:pt x="105" y="791"/>
                    <a:pt x="112" y="787"/>
                    <a:pt x="123" y="787"/>
                  </a:cubicBezTo>
                  <a:lnTo>
                    <a:pt x="130" y="784"/>
                  </a:lnTo>
                  <a:cubicBezTo>
                    <a:pt x="137" y="784"/>
                    <a:pt x="144" y="780"/>
                    <a:pt x="154" y="780"/>
                  </a:cubicBezTo>
                  <a:lnTo>
                    <a:pt x="210" y="780"/>
                  </a:lnTo>
                  <a:cubicBezTo>
                    <a:pt x="221" y="780"/>
                    <a:pt x="228" y="784"/>
                    <a:pt x="238" y="787"/>
                  </a:cubicBezTo>
                  <a:cubicBezTo>
                    <a:pt x="305" y="812"/>
                    <a:pt x="347" y="875"/>
                    <a:pt x="347" y="948"/>
                  </a:cubicBezTo>
                  <a:cubicBezTo>
                    <a:pt x="347" y="966"/>
                    <a:pt x="357" y="980"/>
                    <a:pt x="382" y="1008"/>
                  </a:cubicBezTo>
                  <a:lnTo>
                    <a:pt x="396" y="1022"/>
                  </a:lnTo>
                  <a:lnTo>
                    <a:pt x="399" y="1025"/>
                  </a:lnTo>
                  <a:lnTo>
                    <a:pt x="410" y="1039"/>
                  </a:lnTo>
                  <a:lnTo>
                    <a:pt x="413" y="1046"/>
                  </a:lnTo>
                  <a:cubicBezTo>
                    <a:pt x="417" y="1050"/>
                    <a:pt x="424" y="1057"/>
                    <a:pt x="427" y="1064"/>
                  </a:cubicBezTo>
                  <a:lnTo>
                    <a:pt x="427" y="1067"/>
                  </a:lnTo>
                  <a:cubicBezTo>
                    <a:pt x="431" y="1074"/>
                    <a:pt x="434" y="1081"/>
                    <a:pt x="438" y="1088"/>
                  </a:cubicBezTo>
                  <a:lnTo>
                    <a:pt x="441" y="1095"/>
                  </a:lnTo>
                  <a:cubicBezTo>
                    <a:pt x="441" y="1102"/>
                    <a:pt x="445" y="1109"/>
                    <a:pt x="445" y="1116"/>
                  </a:cubicBezTo>
                  <a:lnTo>
                    <a:pt x="445" y="1123"/>
                  </a:lnTo>
                  <a:cubicBezTo>
                    <a:pt x="448" y="1130"/>
                    <a:pt x="448" y="1141"/>
                    <a:pt x="448" y="1151"/>
                  </a:cubicBezTo>
                  <a:lnTo>
                    <a:pt x="553" y="1141"/>
                  </a:lnTo>
                  <a:lnTo>
                    <a:pt x="585" y="1141"/>
                  </a:lnTo>
                  <a:lnTo>
                    <a:pt x="655" y="1137"/>
                  </a:lnTo>
                  <a:lnTo>
                    <a:pt x="837" y="1137"/>
                  </a:lnTo>
                  <a:cubicBezTo>
                    <a:pt x="875" y="1127"/>
                    <a:pt x="952" y="969"/>
                    <a:pt x="980" y="910"/>
                  </a:cubicBezTo>
                  <a:cubicBezTo>
                    <a:pt x="1026" y="822"/>
                    <a:pt x="1043" y="780"/>
                    <a:pt x="1075" y="759"/>
                  </a:cubicBezTo>
                  <a:cubicBezTo>
                    <a:pt x="1088" y="751"/>
                    <a:pt x="1104" y="746"/>
                    <a:pt x="1120" y="746"/>
                  </a:cubicBezTo>
                  <a:cubicBezTo>
                    <a:pt x="1126" y="746"/>
                    <a:pt x="1132" y="747"/>
                    <a:pt x="1138" y="749"/>
                  </a:cubicBezTo>
                  <a:cubicBezTo>
                    <a:pt x="1187" y="759"/>
                    <a:pt x="1225" y="812"/>
                    <a:pt x="1299" y="924"/>
                  </a:cubicBezTo>
                  <a:cubicBezTo>
                    <a:pt x="1344" y="1001"/>
                    <a:pt x="1400" y="1071"/>
                    <a:pt x="1463" y="1134"/>
                  </a:cubicBezTo>
                  <a:cubicBezTo>
                    <a:pt x="1467" y="1141"/>
                    <a:pt x="1470" y="1144"/>
                    <a:pt x="1477" y="1148"/>
                  </a:cubicBezTo>
                  <a:cubicBezTo>
                    <a:pt x="1495" y="1095"/>
                    <a:pt x="1502" y="1043"/>
                    <a:pt x="1499" y="990"/>
                  </a:cubicBezTo>
                  <a:cubicBezTo>
                    <a:pt x="1499" y="938"/>
                    <a:pt x="1523" y="892"/>
                    <a:pt x="1562" y="861"/>
                  </a:cubicBezTo>
                  <a:cubicBezTo>
                    <a:pt x="1606" y="827"/>
                    <a:pt x="1660" y="808"/>
                    <a:pt x="1715" y="808"/>
                  </a:cubicBezTo>
                  <a:cubicBezTo>
                    <a:pt x="1734" y="808"/>
                    <a:pt x="1753" y="811"/>
                    <a:pt x="1772" y="815"/>
                  </a:cubicBezTo>
                  <a:cubicBezTo>
                    <a:pt x="1830" y="827"/>
                    <a:pt x="1871" y="831"/>
                    <a:pt x="1898" y="831"/>
                  </a:cubicBezTo>
                  <a:cubicBezTo>
                    <a:pt x="1940" y="831"/>
                    <a:pt x="1950" y="822"/>
                    <a:pt x="1950" y="822"/>
                  </a:cubicBezTo>
                  <a:cubicBezTo>
                    <a:pt x="1950" y="819"/>
                    <a:pt x="1950" y="815"/>
                    <a:pt x="1950" y="815"/>
                  </a:cubicBezTo>
                  <a:cubicBezTo>
                    <a:pt x="1950" y="773"/>
                    <a:pt x="1964" y="731"/>
                    <a:pt x="1996" y="703"/>
                  </a:cubicBezTo>
                  <a:cubicBezTo>
                    <a:pt x="2025" y="683"/>
                    <a:pt x="2060" y="672"/>
                    <a:pt x="2096" y="672"/>
                  </a:cubicBezTo>
                  <a:cubicBezTo>
                    <a:pt x="2111" y="672"/>
                    <a:pt x="2127" y="674"/>
                    <a:pt x="2143" y="679"/>
                  </a:cubicBezTo>
                  <a:cubicBezTo>
                    <a:pt x="2153" y="679"/>
                    <a:pt x="2164" y="682"/>
                    <a:pt x="2171" y="686"/>
                  </a:cubicBezTo>
                  <a:cubicBezTo>
                    <a:pt x="2185" y="661"/>
                    <a:pt x="2192" y="637"/>
                    <a:pt x="2195" y="612"/>
                  </a:cubicBezTo>
                  <a:lnTo>
                    <a:pt x="2199" y="587"/>
                  </a:lnTo>
                  <a:lnTo>
                    <a:pt x="2244" y="545"/>
                  </a:lnTo>
                  <a:lnTo>
                    <a:pt x="2244" y="538"/>
                  </a:lnTo>
                  <a:cubicBezTo>
                    <a:pt x="2234" y="535"/>
                    <a:pt x="2223" y="535"/>
                    <a:pt x="2213" y="531"/>
                  </a:cubicBezTo>
                  <a:lnTo>
                    <a:pt x="2150" y="531"/>
                  </a:lnTo>
                  <a:cubicBezTo>
                    <a:pt x="2139" y="535"/>
                    <a:pt x="2132" y="535"/>
                    <a:pt x="2122" y="542"/>
                  </a:cubicBezTo>
                  <a:lnTo>
                    <a:pt x="2115" y="545"/>
                  </a:lnTo>
                  <a:cubicBezTo>
                    <a:pt x="2094" y="553"/>
                    <a:pt x="2071" y="557"/>
                    <a:pt x="2047" y="557"/>
                  </a:cubicBezTo>
                  <a:cubicBezTo>
                    <a:pt x="1995" y="557"/>
                    <a:pt x="1938" y="538"/>
                    <a:pt x="1880" y="500"/>
                  </a:cubicBezTo>
                  <a:cubicBezTo>
                    <a:pt x="1859" y="486"/>
                    <a:pt x="1751" y="412"/>
                    <a:pt x="1751" y="335"/>
                  </a:cubicBezTo>
                  <a:cubicBezTo>
                    <a:pt x="1751" y="328"/>
                    <a:pt x="1751" y="318"/>
                    <a:pt x="1747" y="304"/>
                  </a:cubicBezTo>
                  <a:cubicBezTo>
                    <a:pt x="1740" y="248"/>
                    <a:pt x="1740" y="195"/>
                    <a:pt x="1744" y="143"/>
                  </a:cubicBezTo>
                  <a:lnTo>
                    <a:pt x="1730" y="136"/>
                  </a:lnTo>
                  <a:lnTo>
                    <a:pt x="1702" y="122"/>
                  </a:lnTo>
                  <a:lnTo>
                    <a:pt x="1684" y="115"/>
                  </a:lnTo>
                  <a:lnTo>
                    <a:pt x="1660" y="104"/>
                  </a:lnTo>
                  <a:lnTo>
                    <a:pt x="1646" y="94"/>
                  </a:lnTo>
                  <a:lnTo>
                    <a:pt x="1625" y="87"/>
                  </a:lnTo>
                  <a:lnTo>
                    <a:pt x="1607" y="80"/>
                  </a:lnTo>
                  <a:lnTo>
                    <a:pt x="1586" y="69"/>
                  </a:lnTo>
                  <a:lnTo>
                    <a:pt x="1572" y="62"/>
                  </a:lnTo>
                  <a:lnTo>
                    <a:pt x="1555" y="55"/>
                  </a:lnTo>
                  <a:lnTo>
                    <a:pt x="1541" y="52"/>
                  </a:lnTo>
                  <a:lnTo>
                    <a:pt x="1520" y="45"/>
                  </a:lnTo>
                  <a:lnTo>
                    <a:pt x="1509" y="41"/>
                  </a:lnTo>
                  <a:lnTo>
                    <a:pt x="1484" y="31"/>
                  </a:lnTo>
                  <a:cubicBezTo>
                    <a:pt x="1415" y="11"/>
                    <a:pt x="1364" y="1"/>
                    <a:pt x="13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79" name="Google Shape;4779;p71"/>
            <p:cNvSpPr/>
            <p:nvPr/>
          </p:nvSpPr>
          <p:spPr>
            <a:xfrm>
              <a:off x="2124445" y="1664672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80" name="Google Shape;4780;p71"/>
            <p:cNvSpPr/>
            <p:nvPr/>
          </p:nvSpPr>
          <p:spPr>
            <a:xfrm>
              <a:off x="2126292" y="16646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81" name="Google Shape;4781;p71"/>
            <p:cNvSpPr/>
            <p:nvPr/>
          </p:nvSpPr>
          <p:spPr>
            <a:xfrm>
              <a:off x="2119422" y="1659349"/>
              <a:ext cx="136" cy="2539"/>
            </a:xfrm>
            <a:custGeom>
              <a:avLst/>
              <a:gdLst/>
              <a:ahLst/>
              <a:cxnLst/>
              <a:rect l="l" t="t" r="r" b="b"/>
              <a:pathLst>
                <a:path w="10" h="187" extrusionOk="0">
                  <a:moveTo>
                    <a:pt x="2" y="0"/>
                  </a:moveTo>
                  <a:cubicBezTo>
                    <a:pt x="1" y="20"/>
                    <a:pt x="0" y="40"/>
                    <a:pt x="0" y="59"/>
                  </a:cubicBezTo>
                  <a:lnTo>
                    <a:pt x="0" y="59"/>
                  </a:lnTo>
                  <a:cubicBezTo>
                    <a:pt x="0" y="40"/>
                    <a:pt x="1" y="20"/>
                    <a:pt x="2" y="0"/>
                  </a:cubicBezTo>
                  <a:close/>
                  <a:moveTo>
                    <a:pt x="0" y="59"/>
                  </a:moveTo>
                  <a:lnTo>
                    <a:pt x="0" y="59"/>
                  </a:lnTo>
                  <a:cubicBezTo>
                    <a:pt x="0" y="90"/>
                    <a:pt x="2" y="122"/>
                    <a:pt x="6" y="155"/>
                  </a:cubicBezTo>
                  <a:cubicBezTo>
                    <a:pt x="6" y="155"/>
                    <a:pt x="6" y="155"/>
                    <a:pt x="6" y="155"/>
                  </a:cubicBezTo>
                  <a:lnTo>
                    <a:pt x="6" y="155"/>
                  </a:lnTo>
                  <a:cubicBezTo>
                    <a:pt x="6" y="154"/>
                    <a:pt x="6" y="153"/>
                    <a:pt x="6" y="151"/>
                  </a:cubicBezTo>
                  <a:cubicBezTo>
                    <a:pt x="2" y="121"/>
                    <a:pt x="0" y="90"/>
                    <a:pt x="0" y="59"/>
                  </a:cubicBezTo>
                  <a:close/>
                  <a:moveTo>
                    <a:pt x="6" y="155"/>
                  </a:moveTo>
                  <a:cubicBezTo>
                    <a:pt x="7" y="170"/>
                    <a:pt x="10" y="180"/>
                    <a:pt x="10" y="186"/>
                  </a:cubicBezTo>
                  <a:cubicBezTo>
                    <a:pt x="10" y="179"/>
                    <a:pt x="10" y="169"/>
                    <a:pt x="6" y="15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82" name="Google Shape;4782;p71"/>
            <p:cNvSpPr/>
            <p:nvPr/>
          </p:nvSpPr>
          <p:spPr>
            <a:xfrm>
              <a:off x="2125681" y="1664536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83" name="Google Shape;4783;p71"/>
            <p:cNvSpPr/>
            <p:nvPr/>
          </p:nvSpPr>
          <p:spPr>
            <a:xfrm>
              <a:off x="2125206" y="166453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84" name="Google Shape;4784;p71"/>
            <p:cNvSpPr/>
            <p:nvPr/>
          </p:nvSpPr>
          <p:spPr>
            <a:xfrm>
              <a:off x="2124581" y="1664536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11"/>
                  </a:moveTo>
                  <a:cubicBezTo>
                    <a:pt x="11" y="4"/>
                    <a:pt x="18" y="4"/>
                    <a:pt x="29" y="0"/>
                  </a:cubicBezTo>
                  <a:cubicBezTo>
                    <a:pt x="18" y="4"/>
                    <a:pt x="11" y="4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85" name="Google Shape;4785;p71"/>
            <p:cNvSpPr/>
            <p:nvPr/>
          </p:nvSpPr>
          <p:spPr>
            <a:xfrm>
              <a:off x="2094588" y="1586533"/>
              <a:ext cx="64181" cy="72259"/>
            </a:xfrm>
            <a:custGeom>
              <a:avLst/>
              <a:gdLst/>
              <a:ahLst/>
              <a:cxnLst/>
              <a:rect l="l" t="t" r="r" b="b"/>
              <a:pathLst>
                <a:path w="4727" h="5322" extrusionOk="0">
                  <a:moveTo>
                    <a:pt x="1488" y="1"/>
                  </a:moveTo>
                  <a:cubicBezTo>
                    <a:pt x="1534" y="74"/>
                    <a:pt x="1555" y="151"/>
                    <a:pt x="1516" y="221"/>
                  </a:cubicBezTo>
                  <a:cubicBezTo>
                    <a:pt x="1478" y="291"/>
                    <a:pt x="1516" y="372"/>
                    <a:pt x="1597" y="508"/>
                  </a:cubicBezTo>
                  <a:cubicBezTo>
                    <a:pt x="1618" y="547"/>
                    <a:pt x="1643" y="585"/>
                    <a:pt x="1664" y="627"/>
                  </a:cubicBezTo>
                  <a:cubicBezTo>
                    <a:pt x="1692" y="673"/>
                    <a:pt x="1699" y="729"/>
                    <a:pt x="1678" y="778"/>
                  </a:cubicBezTo>
                  <a:cubicBezTo>
                    <a:pt x="1646" y="841"/>
                    <a:pt x="1576" y="855"/>
                    <a:pt x="1513" y="865"/>
                  </a:cubicBezTo>
                  <a:cubicBezTo>
                    <a:pt x="1485" y="865"/>
                    <a:pt x="1460" y="872"/>
                    <a:pt x="1436" y="883"/>
                  </a:cubicBezTo>
                  <a:cubicBezTo>
                    <a:pt x="1432" y="921"/>
                    <a:pt x="1411" y="956"/>
                    <a:pt x="1376" y="977"/>
                  </a:cubicBezTo>
                  <a:cubicBezTo>
                    <a:pt x="1356" y="989"/>
                    <a:pt x="1329" y="995"/>
                    <a:pt x="1295" y="995"/>
                  </a:cubicBezTo>
                  <a:cubicBezTo>
                    <a:pt x="1212" y="995"/>
                    <a:pt x="1091" y="957"/>
                    <a:pt x="935" y="879"/>
                  </a:cubicBezTo>
                  <a:cubicBezTo>
                    <a:pt x="913" y="868"/>
                    <a:pt x="872" y="863"/>
                    <a:pt x="825" y="863"/>
                  </a:cubicBezTo>
                  <a:cubicBezTo>
                    <a:pt x="746" y="863"/>
                    <a:pt x="653" y="877"/>
                    <a:pt x="620" y="897"/>
                  </a:cubicBezTo>
                  <a:cubicBezTo>
                    <a:pt x="620" y="932"/>
                    <a:pt x="617" y="967"/>
                    <a:pt x="606" y="1002"/>
                  </a:cubicBezTo>
                  <a:cubicBezTo>
                    <a:pt x="610" y="1012"/>
                    <a:pt x="610" y="1019"/>
                    <a:pt x="613" y="1030"/>
                  </a:cubicBezTo>
                  <a:cubicBezTo>
                    <a:pt x="617" y="1040"/>
                    <a:pt x="620" y="1054"/>
                    <a:pt x="620" y="1065"/>
                  </a:cubicBezTo>
                  <a:cubicBezTo>
                    <a:pt x="624" y="1075"/>
                    <a:pt x="627" y="1089"/>
                    <a:pt x="627" y="1100"/>
                  </a:cubicBezTo>
                  <a:cubicBezTo>
                    <a:pt x="631" y="1114"/>
                    <a:pt x="634" y="1121"/>
                    <a:pt x="634" y="1131"/>
                  </a:cubicBezTo>
                  <a:cubicBezTo>
                    <a:pt x="638" y="1138"/>
                    <a:pt x="638" y="1152"/>
                    <a:pt x="641" y="1166"/>
                  </a:cubicBezTo>
                  <a:cubicBezTo>
                    <a:pt x="641" y="1177"/>
                    <a:pt x="641" y="1184"/>
                    <a:pt x="641" y="1191"/>
                  </a:cubicBezTo>
                  <a:cubicBezTo>
                    <a:pt x="645" y="1198"/>
                    <a:pt x="641" y="1212"/>
                    <a:pt x="641" y="1222"/>
                  </a:cubicBezTo>
                  <a:lnTo>
                    <a:pt x="641" y="1243"/>
                  </a:lnTo>
                  <a:lnTo>
                    <a:pt x="641" y="1275"/>
                  </a:lnTo>
                  <a:lnTo>
                    <a:pt x="641" y="1292"/>
                  </a:lnTo>
                  <a:cubicBezTo>
                    <a:pt x="641" y="1299"/>
                    <a:pt x="641" y="1313"/>
                    <a:pt x="638" y="1320"/>
                  </a:cubicBezTo>
                  <a:cubicBezTo>
                    <a:pt x="638" y="1331"/>
                    <a:pt x="638" y="1331"/>
                    <a:pt x="634" y="1338"/>
                  </a:cubicBezTo>
                  <a:cubicBezTo>
                    <a:pt x="634" y="1345"/>
                    <a:pt x="631" y="1355"/>
                    <a:pt x="627" y="1362"/>
                  </a:cubicBezTo>
                  <a:cubicBezTo>
                    <a:pt x="627" y="1366"/>
                    <a:pt x="624" y="1369"/>
                    <a:pt x="624" y="1373"/>
                  </a:cubicBezTo>
                  <a:cubicBezTo>
                    <a:pt x="620" y="1387"/>
                    <a:pt x="613" y="1397"/>
                    <a:pt x="606" y="1408"/>
                  </a:cubicBezTo>
                  <a:cubicBezTo>
                    <a:pt x="550" y="1488"/>
                    <a:pt x="477" y="1558"/>
                    <a:pt x="389" y="1607"/>
                  </a:cubicBezTo>
                  <a:lnTo>
                    <a:pt x="365" y="1625"/>
                  </a:lnTo>
                  <a:lnTo>
                    <a:pt x="361" y="1625"/>
                  </a:lnTo>
                  <a:lnTo>
                    <a:pt x="372" y="1639"/>
                  </a:lnTo>
                  <a:cubicBezTo>
                    <a:pt x="456" y="1727"/>
                    <a:pt x="571" y="1849"/>
                    <a:pt x="512" y="1954"/>
                  </a:cubicBezTo>
                  <a:cubicBezTo>
                    <a:pt x="491" y="1986"/>
                    <a:pt x="463" y="2014"/>
                    <a:pt x="431" y="2031"/>
                  </a:cubicBezTo>
                  <a:cubicBezTo>
                    <a:pt x="410" y="2042"/>
                    <a:pt x="407" y="2045"/>
                    <a:pt x="407" y="2098"/>
                  </a:cubicBezTo>
                  <a:cubicBezTo>
                    <a:pt x="407" y="2231"/>
                    <a:pt x="291" y="2301"/>
                    <a:pt x="67" y="2308"/>
                  </a:cubicBezTo>
                  <a:lnTo>
                    <a:pt x="71" y="2329"/>
                  </a:lnTo>
                  <a:cubicBezTo>
                    <a:pt x="88" y="2395"/>
                    <a:pt x="85" y="2465"/>
                    <a:pt x="60" y="2528"/>
                  </a:cubicBezTo>
                  <a:cubicBezTo>
                    <a:pt x="57" y="2539"/>
                    <a:pt x="53" y="2553"/>
                    <a:pt x="50" y="2563"/>
                  </a:cubicBezTo>
                  <a:cubicBezTo>
                    <a:pt x="29" y="2647"/>
                    <a:pt x="18" y="2735"/>
                    <a:pt x="15" y="2822"/>
                  </a:cubicBezTo>
                  <a:cubicBezTo>
                    <a:pt x="15" y="2850"/>
                    <a:pt x="8" y="2896"/>
                    <a:pt x="4" y="2927"/>
                  </a:cubicBezTo>
                  <a:cubicBezTo>
                    <a:pt x="1" y="2955"/>
                    <a:pt x="46" y="3022"/>
                    <a:pt x="71" y="3064"/>
                  </a:cubicBezTo>
                  <a:cubicBezTo>
                    <a:pt x="120" y="3137"/>
                    <a:pt x="162" y="3204"/>
                    <a:pt x="148" y="3270"/>
                  </a:cubicBezTo>
                  <a:cubicBezTo>
                    <a:pt x="134" y="3319"/>
                    <a:pt x="106" y="3365"/>
                    <a:pt x="71" y="3400"/>
                  </a:cubicBezTo>
                  <a:lnTo>
                    <a:pt x="50" y="3421"/>
                  </a:lnTo>
                  <a:lnTo>
                    <a:pt x="46" y="3428"/>
                  </a:lnTo>
                  <a:cubicBezTo>
                    <a:pt x="43" y="3431"/>
                    <a:pt x="39" y="3438"/>
                    <a:pt x="36" y="3442"/>
                  </a:cubicBezTo>
                  <a:lnTo>
                    <a:pt x="43" y="3456"/>
                  </a:lnTo>
                  <a:lnTo>
                    <a:pt x="53" y="3473"/>
                  </a:lnTo>
                  <a:lnTo>
                    <a:pt x="71" y="3494"/>
                  </a:lnTo>
                  <a:lnTo>
                    <a:pt x="74" y="3501"/>
                  </a:lnTo>
                  <a:lnTo>
                    <a:pt x="78" y="3508"/>
                  </a:lnTo>
                  <a:lnTo>
                    <a:pt x="85" y="3515"/>
                  </a:lnTo>
                  <a:lnTo>
                    <a:pt x="88" y="3526"/>
                  </a:lnTo>
                  <a:lnTo>
                    <a:pt x="95" y="3533"/>
                  </a:lnTo>
                  <a:lnTo>
                    <a:pt x="102" y="3543"/>
                  </a:lnTo>
                  <a:lnTo>
                    <a:pt x="106" y="3554"/>
                  </a:lnTo>
                  <a:lnTo>
                    <a:pt x="113" y="3561"/>
                  </a:lnTo>
                  <a:lnTo>
                    <a:pt x="120" y="3575"/>
                  </a:lnTo>
                  <a:lnTo>
                    <a:pt x="123" y="3585"/>
                  </a:lnTo>
                  <a:lnTo>
                    <a:pt x="130" y="3596"/>
                  </a:lnTo>
                  <a:lnTo>
                    <a:pt x="134" y="3606"/>
                  </a:lnTo>
                  <a:lnTo>
                    <a:pt x="141" y="3620"/>
                  </a:lnTo>
                  <a:lnTo>
                    <a:pt x="144" y="3631"/>
                  </a:lnTo>
                  <a:lnTo>
                    <a:pt x="151" y="3645"/>
                  </a:lnTo>
                  <a:lnTo>
                    <a:pt x="158" y="3659"/>
                  </a:lnTo>
                  <a:lnTo>
                    <a:pt x="162" y="3673"/>
                  </a:lnTo>
                  <a:lnTo>
                    <a:pt x="165" y="3687"/>
                  </a:lnTo>
                  <a:lnTo>
                    <a:pt x="172" y="3704"/>
                  </a:lnTo>
                  <a:lnTo>
                    <a:pt x="176" y="3718"/>
                  </a:lnTo>
                  <a:lnTo>
                    <a:pt x="183" y="3739"/>
                  </a:lnTo>
                  <a:lnTo>
                    <a:pt x="186" y="3753"/>
                  </a:lnTo>
                  <a:cubicBezTo>
                    <a:pt x="186" y="3761"/>
                    <a:pt x="190" y="3768"/>
                    <a:pt x="190" y="3775"/>
                  </a:cubicBezTo>
                  <a:lnTo>
                    <a:pt x="193" y="3789"/>
                  </a:lnTo>
                  <a:cubicBezTo>
                    <a:pt x="193" y="3796"/>
                    <a:pt x="197" y="3806"/>
                    <a:pt x="197" y="3813"/>
                  </a:cubicBezTo>
                  <a:lnTo>
                    <a:pt x="200" y="3827"/>
                  </a:lnTo>
                  <a:cubicBezTo>
                    <a:pt x="200" y="3838"/>
                    <a:pt x="204" y="3848"/>
                    <a:pt x="204" y="3859"/>
                  </a:cubicBezTo>
                  <a:lnTo>
                    <a:pt x="204" y="3869"/>
                  </a:lnTo>
                  <a:lnTo>
                    <a:pt x="228" y="3880"/>
                  </a:lnTo>
                  <a:lnTo>
                    <a:pt x="235" y="3883"/>
                  </a:lnTo>
                  <a:cubicBezTo>
                    <a:pt x="267" y="3894"/>
                    <a:pt x="295" y="3915"/>
                    <a:pt x="319" y="3943"/>
                  </a:cubicBezTo>
                  <a:cubicBezTo>
                    <a:pt x="375" y="4020"/>
                    <a:pt x="463" y="4069"/>
                    <a:pt x="557" y="4083"/>
                  </a:cubicBezTo>
                  <a:cubicBezTo>
                    <a:pt x="578" y="4086"/>
                    <a:pt x="596" y="4086"/>
                    <a:pt x="617" y="4086"/>
                  </a:cubicBezTo>
                  <a:cubicBezTo>
                    <a:pt x="697" y="4086"/>
                    <a:pt x="778" y="4114"/>
                    <a:pt x="844" y="4160"/>
                  </a:cubicBezTo>
                  <a:cubicBezTo>
                    <a:pt x="862" y="4170"/>
                    <a:pt x="879" y="4181"/>
                    <a:pt x="897" y="4184"/>
                  </a:cubicBezTo>
                  <a:cubicBezTo>
                    <a:pt x="905" y="4183"/>
                    <a:pt x="915" y="4182"/>
                    <a:pt x="925" y="4182"/>
                  </a:cubicBezTo>
                  <a:cubicBezTo>
                    <a:pt x="993" y="4182"/>
                    <a:pt x="1098" y="4213"/>
                    <a:pt x="1131" y="4286"/>
                  </a:cubicBezTo>
                  <a:cubicBezTo>
                    <a:pt x="1149" y="4324"/>
                    <a:pt x="1163" y="4398"/>
                    <a:pt x="1058" y="4482"/>
                  </a:cubicBezTo>
                  <a:cubicBezTo>
                    <a:pt x="932" y="4590"/>
                    <a:pt x="904" y="4713"/>
                    <a:pt x="872" y="4856"/>
                  </a:cubicBezTo>
                  <a:lnTo>
                    <a:pt x="862" y="4895"/>
                  </a:lnTo>
                  <a:cubicBezTo>
                    <a:pt x="851" y="4947"/>
                    <a:pt x="844" y="4996"/>
                    <a:pt x="841" y="5049"/>
                  </a:cubicBezTo>
                  <a:cubicBezTo>
                    <a:pt x="841" y="5084"/>
                    <a:pt x="837" y="5119"/>
                    <a:pt x="830" y="5154"/>
                  </a:cubicBezTo>
                  <a:lnTo>
                    <a:pt x="1184" y="5154"/>
                  </a:lnTo>
                  <a:cubicBezTo>
                    <a:pt x="1265" y="5113"/>
                    <a:pt x="1333" y="5096"/>
                    <a:pt x="1402" y="5096"/>
                  </a:cubicBezTo>
                  <a:cubicBezTo>
                    <a:pt x="1464" y="5096"/>
                    <a:pt x="1528" y="5110"/>
                    <a:pt x="1604" y="5133"/>
                  </a:cubicBezTo>
                  <a:cubicBezTo>
                    <a:pt x="1618" y="5136"/>
                    <a:pt x="1636" y="5143"/>
                    <a:pt x="1653" y="5150"/>
                  </a:cubicBezTo>
                  <a:lnTo>
                    <a:pt x="1664" y="5154"/>
                  </a:lnTo>
                  <a:lnTo>
                    <a:pt x="1716" y="5175"/>
                  </a:lnTo>
                  <a:lnTo>
                    <a:pt x="1730" y="5178"/>
                  </a:lnTo>
                  <a:lnTo>
                    <a:pt x="1793" y="5206"/>
                  </a:lnTo>
                  <a:lnTo>
                    <a:pt x="1800" y="5210"/>
                  </a:lnTo>
                  <a:lnTo>
                    <a:pt x="1870" y="5245"/>
                  </a:lnTo>
                  <a:cubicBezTo>
                    <a:pt x="1888" y="5227"/>
                    <a:pt x="1909" y="5213"/>
                    <a:pt x="1933" y="5210"/>
                  </a:cubicBezTo>
                  <a:cubicBezTo>
                    <a:pt x="1940" y="5206"/>
                    <a:pt x="1947" y="5206"/>
                    <a:pt x="1951" y="5206"/>
                  </a:cubicBezTo>
                  <a:lnTo>
                    <a:pt x="1996" y="5206"/>
                  </a:lnTo>
                  <a:lnTo>
                    <a:pt x="2014" y="5210"/>
                  </a:lnTo>
                  <a:lnTo>
                    <a:pt x="2021" y="5210"/>
                  </a:lnTo>
                  <a:lnTo>
                    <a:pt x="2035" y="5217"/>
                  </a:lnTo>
                  <a:lnTo>
                    <a:pt x="2045" y="5220"/>
                  </a:lnTo>
                  <a:lnTo>
                    <a:pt x="2059" y="5227"/>
                  </a:lnTo>
                  <a:lnTo>
                    <a:pt x="2066" y="5231"/>
                  </a:lnTo>
                  <a:lnTo>
                    <a:pt x="2080" y="5238"/>
                  </a:lnTo>
                  <a:lnTo>
                    <a:pt x="2087" y="5245"/>
                  </a:lnTo>
                  <a:lnTo>
                    <a:pt x="2101" y="5252"/>
                  </a:lnTo>
                  <a:lnTo>
                    <a:pt x="2112" y="5259"/>
                  </a:lnTo>
                  <a:lnTo>
                    <a:pt x="2140" y="5280"/>
                  </a:lnTo>
                  <a:cubicBezTo>
                    <a:pt x="2164" y="5297"/>
                    <a:pt x="2189" y="5311"/>
                    <a:pt x="2217" y="5322"/>
                  </a:cubicBezTo>
                  <a:lnTo>
                    <a:pt x="2220" y="5318"/>
                  </a:lnTo>
                  <a:cubicBezTo>
                    <a:pt x="2273" y="5230"/>
                    <a:pt x="2363" y="5198"/>
                    <a:pt x="2451" y="5198"/>
                  </a:cubicBezTo>
                  <a:cubicBezTo>
                    <a:pt x="2520" y="5198"/>
                    <a:pt x="2588" y="5217"/>
                    <a:pt x="2637" y="5245"/>
                  </a:cubicBezTo>
                  <a:cubicBezTo>
                    <a:pt x="2649" y="5253"/>
                    <a:pt x="2698" y="5279"/>
                    <a:pt x="2755" y="5279"/>
                  </a:cubicBezTo>
                  <a:cubicBezTo>
                    <a:pt x="2793" y="5279"/>
                    <a:pt x="2835" y="5267"/>
                    <a:pt x="2871" y="5231"/>
                  </a:cubicBezTo>
                  <a:cubicBezTo>
                    <a:pt x="2959" y="5145"/>
                    <a:pt x="3217" y="5092"/>
                    <a:pt x="3382" y="5092"/>
                  </a:cubicBezTo>
                  <a:cubicBezTo>
                    <a:pt x="3433" y="5092"/>
                    <a:pt x="3476" y="5098"/>
                    <a:pt x="3501" y="5108"/>
                  </a:cubicBezTo>
                  <a:cubicBezTo>
                    <a:pt x="3576" y="5142"/>
                    <a:pt x="3611" y="5151"/>
                    <a:pt x="3629" y="5151"/>
                  </a:cubicBezTo>
                  <a:cubicBezTo>
                    <a:pt x="3637" y="5151"/>
                    <a:pt x="3642" y="5149"/>
                    <a:pt x="3645" y="5147"/>
                  </a:cubicBezTo>
                  <a:cubicBezTo>
                    <a:pt x="3645" y="5147"/>
                    <a:pt x="3659" y="5122"/>
                    <a:pt x="3631" y="5031"/>
                  </a:cubicBezTo>
                  <a:cubicBezTo>
                    <a:pt x="3561" y="4786"/>
                    <a:pt x="3708" y="4720"/>
                    <a:pt x="3789" y="4685"/>
                  </a:cubicBezTo>
                  <a:cubicBezTo>
                    <a:pt x="3813" y="4678"/>
                    <a:pt x="3848" y="4660"/>
                    <a:pt x="3852" y="4653"/>
                  </a:cubicBezTo>
                  <a:cubicBezTo>
                    <a:pt x="3855" y="4639"/>
                    <a:pt x="3859" y="4629"/>
                    <a:pt x="3866" y="4618"/>
                  </a:cubicBezTo>
                  <a:cubicBezTo>
                    <a:pt x="3904" y="4559"/>
                    <a:pt x="3981" y="4524"/>
                    <a:pt x="4058" y="4485"/>
                  </a:cubicBezTo>
                  <a:cubicBezTo>
                    <a:pt x="4086" y="4475"/>
                    <a:pt x="4114" y="4461"/>
                    <a:pt x="4146" y="4443"/>
                  </a:cubicBezTo>
                  <a:lnTo>
                    <a:pt x="4132" y="4429"/>
                  </a:lnTo>
                  <a:cubicBezTo>
                    <a:pt x="4062" y="4373"/>
                    <a:pt x="3992" y="4317"/>
                    <a:pt x="3915" y="4268"/>
                  </a:cubicBezTo>
                  <a:lnTo>
                    <a:pt x="3883" y="4247"/>
                  </a:lnTo>
                  <a:lnTo>
                    <a:pt x="3880" y="4247"/>
                  </a:lnTo>
                  <a:lnTo>
                    <a:pt x="3852" y="4226"/>
                  </a:lnTo>
                  <a:lnTo>
                    <a:pt x="3845" y="4219"/>
                  </a:lnTo>
                  <a:lnTo>
                    <a:pt x="3820" y="4205"/>
                  </a:lnTo>
                  <a:lnTo>
                    <a:pt x="3764" y="4167"/>
                  </a:lnTo>
                  <a:lnTo>
                    <a:pt x="3743" y="4153"/>
                  </a:lnTo>
                  <a:lnTo>
                    <a:pt x="3740" y="4149"/>
                  </a:lnTo>
                  <a:lnTo>
                    <a:pt x="3715" y="4135"/>
                  </a:lnTo>
                  <a:cubicBezTo>
                    <a:pt x="3673" y="4107"/>
                    <a:pt x="3638" y="4083"/>
                    <a:pt x="3613" y="4065"/>
                  </a:cubicBezTo>
                  <a:cubicBezTo>
                    <a:pt x="3515" y="3999"/>
                    <a:pt x="3484" y="3859"/>
                    <a:pt x="3456" y="3736"/>
                  </a:cubicBezTo>
                  <a:cubicBezTo>
                    <a:pt x="3445" y="3683"/>
                    <a:pt x="3431" y="3631"/>
                    <a:pt x="3410" y="3582"/>
                  </a:cubicBezTo>
                  <a:cubicBezTo>
                    <a:pt x="3400" y="3564"/>
                    <a:pt x="3389" y="3543"/>
                    <a:pt x="3375" y="3522"/>
                  </a:cubicBezTo>
                  <a:cubicBezTo>
                    <a:pt x="3323" y="3442"/>
                    <a:pt x="3270" y="3358"/>
                    <a:pt x="3302" y="3281"/>
                  </a:cubicBezTo>
                  <a:cubicBezTo>
                    <a:pt x="3323" y="3235"/>
                    <a:pt x="3368" y="3200"/>
                    <a:pt x="3417" y="3193"/>
                  </a:cubicBezTo>
                  <a:lnTo>
                    <a:pt x="3438" y="3190"/>
                  </a:lnTo>
                  <a:cubicBezTo>
                    <a:pt x="3589" y="3155"/>
                    <a:pt x="3845" y="3095"/>
                    <a:pt x="3960" y="2990"/>
                  </a:cubicBezTo>
                  <a:cubicBezTo>
                    <a:pt x="4044" y="2913"/>
                    <a:pt x="4163" y="2875"/>
                    <a:pt x="4261" y="2847"/>
                  </a:cubicBezTo>
                  <a:cubicBezTo>
                    <a:pt x="4310" y="2833"/>
                    <a:pt x="4359" y="2815"/>
                    <a:pt x="4405" y="2787"/>
                  </a:cubicBezTo>
                  <a:cubicBezTo>
                    <a:pt x="4436" y="2754"/>
                    <a:pt x="4475" y="2744"/>
                    <a:pt x="4514" y="2744"/>
                  </a:cubicBezTo>
                  <a:cubicBezTo>
                    <a:pt x="4553" y="2744"/>
                    <a:pt x="4592" y="2754"/>
                    <a:pt x="4625" y="2763"/>
                  </a:cubicBezTo>
                  <a:lnTo>
                    <a:pt x="4660" y="2773"/>
                  </a:lnTo>
                  <a:lnTo>
                    <a:pt x="4664" y="2773"/>
                  </a:lnTo>
                  <a:lnTo>
                    <a:pt x="4678" y="2777"/>
                  </a:lnTo>
                  <a:lnTo>
                    <a:pt x="4692" y="2777"/>
                  </a:lnTo>
                  <a:cubicBezTo>
                    <a:pt x="4699" y="2763"/>
                    <a:pt x="4702" y="2749"/>
                    <a:pt x="4709" y="2738"/>
                  </a:cubicBezTo>
                  <a:cubicBezTo>
                    <a:pt x="4720" y="2710"/>
                    <a:pt x="4727" y="2682"/>
                    <a:pt x="4727" y="2654"/>
                  </a:cubicBezTo>
                  <a:lnTo>
                    <a:pt x="4727" y="2640"/>
                  </a:lnTo>
                  <a:lnTo>
                    <a:pt x="4727" y="2630"/>
                  </a:lnTo>
                  <a:cubicBezTo>
                    <a:pt x="4727" y="2623"/>
                    <a:pt x="4727" y="2619"/>
                    <a:pt x="4727" y="2612"/>
                  </a:cubicBezTo>
                  <a:lnTo>
                    <a:pt x="4727" y="2605"/>
                  </a:lnTo>
                  <a:cubicBezTo>
                    <a:pt x="4727" y="2598"/>
                    <a:pt x="4723" y="2591"/>
                    <a:pt x="4720" y="2588"/>
                  </a:cubicBezTo>
                  <a:lnTo>
                    <a:pt x="4720" y="2581"/>
                  </a:lnTo>
                  <a:cubicBezTo>
                    <a:pt x="4716" y="2574"/>
                    <a:pt x="4713" y="2567"/>
                    <a:pt x="4709" y="2560"/>
                  </a:cubicBezTo>
                  <a:cubicBezTo>
                    <a:pt x="4622" y="2458"/>
                    <a:pt x="4573" y="2297"/>
                    <a:pt x="4559" y="2084"/>
                  </a:cubicBezTo>
                  <a:cubicBezTo>
                    <a:pt x="4559" y="2024"/>
                    <a:pt x="4545" y="1965"/>
                    <a:pt x="4517" y="1909"/>
                  </a:cubicBezTo>
                  <a:cubicBezTo>
                    <a:pt x="4496" y="1874"/>
                    <a:pt x="4485" y="1832"/>
                    <a:pt x="4485" y="1793"/>
                  </a:cubicBezTo>
                  <a:cubicBezTo>
                    <a:pt x="4485" y="1713"/>
                    <a:pt x="4457" y="1618"/>
                    <a:pt x="4398" y="1579"/>
                  </a:cubicBezTo>
                  <a:cubicBezTo>
                    <a:pt x="4342" y="1558"/>
                    <a:pt x="4303" y="1516"/>
                    <a:pt x="4282" y="1460"/>
                  </a:cubicBezTo>
                  <a:cubicBezTo>
                    <a:pt x="4272" y="1408"/>
                    <a:pt x="4286" y="1348"/>
                    <a:pt x="4338" y="1271"/>
                  </a:cubicBezTo>
                  <a:cubicBezTo>
                    <a:pt x="4408" y="1163"/>
                    <a:pt x="4377" y="848"/>
                    <a:pt x="4342" y="760"/>
                  </a:cubicBezTo>
                  <a:cubicBezTo>
                    <a:pt x="4338" y="750"/>
                    <a:pt x="4338" y="739"/>
                    <a:pt x="4335" y="729"/>
                  </a:cubicBezTo>
                  <a:lnTo>
                    <a:pt x="4335" y="722"/>
                  </a:lnTo>
                  <a:lnTo>
                    <a:pt x="4335" y="701"/>
                  </a:lnTo>
                  <a:cubicBezTo>
                    <a:pt x="4314" y="680"/>
                    <a:pt x="4296" y="648"/>
                    <a:pt x="4293" y="617"/>
                  </a:cubicBezTo>
                  <a:cubicBezTo>
                    <a:pt x="4279" y="547"/>
                    <a:pt x="4251" y="491"/>
                    <a:pt x="4034" y="491"/>
                  </a:cubicBezTo>
                  <a:cubicBezTo>
                    <a:pt x="4009" y="491"/>
                    <a:pt x="3936" y="491"/>
                    <a:pt x="3908" y="435"/>
                  </a:cubicBezTo>
                  <a:cubicBezTo>
                    <a:pt x="3880" y="379"/>
                    <a:pt x="3922" y="316"/>
                    <a:pt x="3967" y="256"/>
                  </a:cubicBezTo>
                  <a:cubicBezTo>
                    <a:pt x="3992" y="225"/>
                    <a:pt x="4013" y="190"/>
                    <a:pt x="4027" y="155"/>
                  </a:cubicBezTo>
                  <a:lnTo>
                    <a:pt x="4027" y="155"/>
                  </a:lnTo>
                  <a:cubicBezTo>
                    <a:pt x="3992" y="169"/>
                    <a:pt x="3960" y="190"/>
                    <a:pt x="3929" y="211"/>
                  </a:cubicBezTo>
                  <a:cubicBezTo>
                    <a:pt x="3848" y="258"/>
                    <a:pt x="3755" y="315"/>
                    <a:pt x="3658" y="315"/>
                  </a:cubicBezTo>
                  <a:cubicBezTo>
                    <a:pt x="3632" y="315"/>
                    <a:pt x="3605" y="311"/>
                    <a:pt x="3578" y="302"/>
                  </a:cubicBezTo>
                  <a:cubicBezTo>
                    <a:pt x="3567" y="298"/>
                    <a:pt x="3555" y="297"/>
                    <a:pt x="3542" y="297"/>
                  </a:cubicBezTo>
                  <a:cubicBezTo>
                    <a:pt x="3429" y="297"/>
                    <a:pt x="3278" y="429"/>
                    <a:pt x="3155" y="536"/>
                  </a:cubicBezTo>
                  <a:cubicBezTo>
                    <a:pt x="3109" y="578"/>
                    <a:pt x="3064" y="617"/>
                    <a:pt x="3022" y="648"/>
                  </a:cubicBezTo>
                  <a:cubicBezTo>
                    <a:pt x="2971" y="690"/>
                    <a:pt x="2911" y="710"/>
                    <a:pt x="2850" y="710"/>
                  </a:cubicBezTo>
                  <a:cubicBezTo>
                    <a:pt x="2784" y="710"/>
                    <a:pt x="2718" y="687"/>
                    <a:pt x="2665" y="641"/>
                  </a:cubicBezTo>
                  <a:cubicBezTo>
                    <a:pt x="2584" y="564"/>
                    <a:pt x="2577" y="449"/>
                    <a:pt x="2647" y="351"/>
                  </a:cubicBezTo>
                  <a:cubicBezTo>
                    <a:pt x="2654" y="333"/>
                    <a:pt x="2665" y="319"/>
                    <a:pt x="2672" y="305"/>
                  </a:cubicBezTo>
                  <a:lnTo>
                    <a:pt x="2672" y="305"/>
                  </a:lnTo>
                  <a:cubicBezTo>
                    <a:pt x="2623" y="316"/>
                    <a:pt x="2577" y="330"/>
                    <a:pt x="2528" y="351"/>
                  </a:cubicBezTo>
                  <a:cubicBezTo>
                    <a:pt x="2476" y="369"/>
                    <a:pt x="2421" y="378"/>
                    <a:pt x="2367" y="378"/>
                  </a:cubicBezTo>
                  <a:cubicBezTo>
                    <a:pt x="2277" y="378"/>
                    <a:pt x="2189" y="352"/>
                    <a:pt x="2126" y="302"/>
                  </a:cubicBezTo>
                  <a:cubicBezTo>
                    <a:pt x="2059" y="253"/>
                    <a:pt x="2024" y="169"/>
                    <a:pt x="2038" y="85"/>
                  </a:cubicBezTo>
                  <a:cubicBezTo>
                    <a:pt x="2042" y="67"/>
                    <a:pt x="2038" y="53"/>
                    <a:pt x="2035" y="39"/>
                  </a:cubicBezTo>
                  <a:cubicBezTo>
                    <a:pt x="2002" y="42"/>
                    <a:pt x="1972" y="44"/>
                    <a:pt x="1942" y="44"/>
                  </a:cubicBezTo>
                  <a:cubicBezTo>
                    <a:pt x="1930" y="44"/>
                    <a:pt x="1917" y="44"/>
                    <a:pt x="1905" y="43"/>
                  </a:cubicBezTo>
                  <a:lnTo>
                    <a:pt x="1860" y="43"/>
                  </a:lnTo>
                  <a:lnTo>
                    <a:pt x="1849" y="39"/>
                  </a:lnTo>
                  <a:lnTo>
                    <a:pt x="1825" y="32"/>
                  </a:lnTo>
                  <a:lnTo>
                    <a:pt x="1821" y="32"/>
                  </a:lnTo>
                  <a:lnTo>
                    <a:pt x="1793" y="25"/>
                  </a:lnTo>
                  <a:lnTo>
                    <a:pt x="1790" y="25"/>
                  </a:lnTo>
                  <a:lnTo>
                    <a:pt x="1758" y="22"/>
                  </a:lnTo>
                  <a:lnTo>
                    <a:pt x="1755" y="22"/>
                  </a:lnTo>
                  <a:lnTo>
                    <a:pt x="1716" y="15"/>
                  </a:lnTo>
                  <a:lnTo>
                    <a:pt x="1709" y="15"/>
                  </a:lnTo>
                  <a:lnTo>
                    <a:pt x="1667" y="11"/>
                  </a:lnTo>
                  <a:lnTo>
                    <a:pt x="1618" y="8"/>
                  </a:lnTo>
                  <a:lnTo>
                    <a:pt x="1611" y="8"/>
                  </a:lnTo>
                  <a:lnTo>
                    <a:pt x="1562" y="4"/>
                  </a:lnTo>
                  <a:lnTo>
                    <a:pt x="1551" y="4"/>
                  </a:lnTo>
                  <a:lnTo>
                    <a:pt x="149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86" name="Google Shape;4786;p71"/>
            <p:cNvSpPr/>
            <p:nvPr/>
          </p:nvSpPr>
          <p:spPr>
            <a:xfrm>
              <a:off x="2158525" y="1622418"/>
              <a:ext cx="299" cy="1113"/>
            </a:xfrm>
            <a:custGeom>
              <a:avLst/>
              <a:gdLst/>
              <a:ahLst/>
              <a:cxnLst/>
              <a:rect l="l" t="t" r="r" b="b"/>
              <a:pathLst>
                <a:path w="22" h="82" extrusionOk="0">
                  <a:moveTo>
                    <a:pt x="21" y="1"/>
                  </a:moveTo>
                  <a:cubicBezTo>
                    <a:pt x="19" y="16"/>
                    <a:pt x="16" y="30"/>
                    <a:pt x="13" y="45"/>
                  </a:cubicBezTo>
                  <a:lnTo>
                    <a:pt x="13" y="45"/>
                  </a:lnTo>
                  <a:cubicBezTo>
                    <a:pt x="16" y="31"/>
                    <a:pt x="19" y="16"/>
                    <a:pt x="21" y="1"/>
                  </a:cubicBezTo>
                  <a:close/>
                  <a:moveTo>
                    <a:pt x="13" y="45"/>
                  </a:moveTo>
                  <a:lnTo>
                    <a:pt x="13" y="45"/>
                  </a:lnTo>
                  <a:cubicBezTo>
                    <a:pt x="10" y="54"/>
                    <a:pt x="8" y="62"/>
                    <a:pt x="5" y="70"/>
                  </a:cubicBezTo>
                  <a:lnTo>
                    <a:pt x="5" y="70"/>
                  </a:lnTo>
                  <a:lnTo>
                    <a:pt x="7" y="64"/>
                  </a:lnTo>
                  <a:cubicBezTo>
                    <a:pt x="9" y="58"/>
                    <a:pt x="11" y="51"/>
                    <a:pt x="13" y="45"/>
                  </a:cubicBezTo>
                  <a:close/>
                  <a:moveTo>
                    <a:pt x="5" y="70"/>
                  </a:moveTo>
                  <a:lnTo>
                    <a:pt x="0" y="81"/>
                  </a:lnTo>
                  <a:cubicBezTo>
                    <a:pt x="2" y="78"/>
                    <a:pt x="3" y="74"/>
                    <a:pt x="5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87" name="Google Shape;4787;p71"/>
            <p:cNvSpPr/>
            <p:nvPr/>
          </p:nvSpPr>
          <p:spPr>
            <a:xfrm>
              <a:off x="2158620" y="162142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88" name="Google Shape;4788;p71"/>
            <p:cNvSpPr/>
            <p:nvPr/>
          </p:nvSpPr>
          <p:spPr>
            <a:xfrm>
              <a:off x="2158756" y="162209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lnTo>
                    <a:pt x="1" y="11"/>
                  </a:lnTo>
                  <a:cubicBezTo>
                    <a:pt x="4" y="7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89" name="Google Shape;4789;p71"/>
            <p:cNvSpPr/>
            <p:nvPr/>
          </p:nvSpPr>
          <p:spPr>
            <a:xfrm>
              <a:off x="2153433" y="159584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90" name="Google Shape;4790;p71"/>
            <p:cNvSpPr/>
            <p:nvPr/>
          </p:nvSpPr>
          <p:spPr>
            <a:xfrm>
              <a:off x="2158756" y="162175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91" name="Google Shape;4791;p71"/>
            <p:cNvSpPr/>
            <p:nvPr/>
          </p:nvSpPr>
          <p:spPr>
            <a:xfrm>
              <a:off x="2153433" y="1596227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8" y="32"/>
                  </a:moveTo>
                  <a:cubicBezTo>
                    <a:pt x="4" y="22"/>
                    <a:pt x="1" y="11"/>
                    <a:pt x="1" y="1"/>
                  </a:cubicBezTo>
                  <a:cubicBezTo>
                    <a:pt x="1" y="11"/>
                    <a:pt x="4" y="22"/>
                    <a:pt x="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92" name="Google Shape;4792;p71"/>
            <p:cNvSpPr/>
            <p:nvPr/>
          </p:nvSpPr>
          <p:spPr>
            <a:xfrm>
              <a:off x="2147160" y="1646763"/>
              <a:ext cx="3775" cy="2390"/>
            </a:xfrm>
            <a:custGeom>
              <a:avLst/>
              <a:gdLst/>
              <a:ahLst/>
              <a:cxnLst/>
              <a:rect l="l" t="t" r="r" b="b"/>
              <a:pathLst>
                <a:path w="278" h="176" extrusionOk="0">
                  <a:moveTo>
                    <a:pt x="277" y="0"/>
                  </a:moveTo>
                  <a:cubicBezTo>
                    <a:pt x="249" y="14"/>
                    <a:pt x="218" y="28"/>
                    <a:pt x="190" y="42"/>
                  </a:cubicBezTo>
                  <a:cubicBezTo>
                    <a:pt x="113" y="77"/>
                    <a:pt x="36" y="116"/>
                    <a:pt x="1" y="175"/>
                  </a:cubicBezTo>
                  <a:cubicBezTo>
                    <a:pt x="39" y="116"/>
                    <a:pt x="116" y="77"/>
                    <a:pt x="193" y="42"/>
                  </a:cubicBezTo>
                  <a:cubicBezTo>
                    <a:pt x="221" y="28"/>
                    <a:pt x="249" y="14"/>
                    <a:pt x="27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93" name="Google Shape;4793;p71"/>
            <p:cNvSpPr/>
            <p:nvPr/>
          </p:nvSpPr>
          <p:spPr>
            <a:xfrm>
              <a:off x="2121445" y="165702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94" name="Google Shape;4794;p71"/>
            <p:cNvSpPr/>
            <p:nvPr/>
          </p:nvSpPr>
          <p:spPr>
            <a:xfrm>
              <a:off x="2120073" y="1657123"/>
              <a:ext cx="815" cy="489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60" y="0"/>
                  </a:moveTo>
                  <a:cubicBezTo>
                    <a:pt x="39" y="4"/>
                    <a:pt x="14" y="14"/>
                    <a:pt x="0" y="35"/>
                  </a:cubicBezTo>
                  <a:cubicBezTo>
                    <a:pt x="14" y="18"/>
                    <a:pt x="39" y="4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95" name="Google Shape;4795;p71"/>
            <p:cNvSpPr/>
            <p:nvPr/>
          </p:nvSpPr>
          <p:spPr>
            <a:xfrm>
              <a:off x="2121159" y="16570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96" name="Google Shape;4796;p71"/>
            <p:cNvSpPr/>
            <p:nvPr/>
          </p:nvSpPr>
          <p:spPr>
            <a:xfrm>
              <a:off x="2122069" y="165712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97" name="Google Shape;4797;p71"/>
            <p:cNvSpPr/>
            <p:nvPr/>
          </p:nvSpPr>
          <p:spPr>
            <a:xfrm>
              <a:off x="2123020" y="16575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98" name="Google Shape;4798;p71"/>
            <p:cNvSpPr/>
            <p:nvPr/>
          </p:nvSpPr>
          <p:spPr>
            <a:xfrm>
              <a:off x="2122680" y="165740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99" name="Google Shape;4799;p71"/>
            <p:cNvSpPr/>
            <p:nvPr/>
          </p:nvSpPr>
          <p:spPr>
            <a:xfrm>
              <a:off x="2122395" y="165725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1"/>
                  </a:moveTo>
                  <a:lnTo>
                    <a:pt x="15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00" name="Google Shape;4800;p71"/>
            <p:cNvSpPr/>
            <p:nvPr/>
          </p:nvSpPr>
          <p:spPr>
            <a:xfrm>
              <a:off x="2121730" y="1657068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1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01" name="Google Shape;4801;p71"/>
            <p:cNvSpPr/>
            <p:nvPr/>
          </p:nvSpPr>
          <p:spPr>
            <a:xfrm>
              <a:off x="2123305" y="1657788"/>
              <a:ext cx="434" cy="299"/>
            </a:xfrm>
            <a:custGeom>
              <a:avLst/>
              <a:gdLst/>
              <a:ahLst/>
              <a:cxnLst/>
              <a:rect l="l" t="t" r="r" b="b"/>
              <a:pathLst>
                <a:path w="32" h="22" extrusionOk="0">
                  <a:moveTo>
                    <a:pt x="0" y="0"/>
                  </a:moveTo>
                  <a:lnTo>
                    <a:pt x="32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02" name="Google Shape;4802;p71"/>
            <p:cNvSpPr/>
            <p:nvPr/>
          </p:nvSpPr>
          <p:spPr>
            <a:xfrm>
              <a:off x="2146454" y="164343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03" name="Google Shape;4803;p71"/>
            <p:cNvSpPr/>
            <p:nvPr/>
          </p:nvSpPr>
          <p:spPr>
            <a:xfrm>
              <a:off x="2146780" y="164366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04" name="Google Shape;4804;p71"/>
            <p:cNvSpPr/>
            <p:nvPr/>
          </p:nvSpPr>
          <p:spPr>
            <a:xfrm>
              <a:off x="2150867" y="16467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05" name="Google Shape;4805;p71"/>
            <p:cNvSpPr/>
            <p:nvPr/>
          </p:nvSpPr>
          <p:spPr>
            <a:xfrm>
              <a:off x="2158280" y="1623559"/>
              <a:ext cx="258" cy="543"/>
            </a:xfrm>
            <a:custGeom>
              <a:avLst/>
              <a:gdLst/>
              <a:ahLst/>
              <a:cxnLst/>
              <a:rect l="l" t="t" r="r" b="b"/>
              <a:pathLst>
                <a:path w="19" h="40" extrusionOk="0">
                  <a:moveTo>
                    <a:pt x="18" y="1"/>
                  </a:moveTo>
                  <a:lnTo>
                    <a:pt x="15" y="12"/>
                  </a:lnTo>
                  <a:lnTo>
                    <a:pt x="15" y="12"/>
                  </a:lnTo>
                  <a:cubicBezTo>
                    <a:pt x="16" y="8"/>
                    <a:pt x="17" y="5"/>
                    <a:pt x="18" y="1"/>
                  </a:cubicBezTo>
                  <a:close/>
                  <a:moveTo>
                    <a:pt x="15" y="12"/>
                  </a:moveTo>
                  <a:cubicBezTo>
                    <a:pt x="12" y="18"/>
                    <a:pt x="9" y="23"/>
                    <a:pt x="6" y="29"/>
                  </a:cubicBezTo>
                  <a:lnTo>
                    <a:pt x="6" y="29"/>
                  </a:lnTo>
                  <a:cubicBezTo>
                    <a:pt x="8" y="26"/>
                    <a:pt x="10" y="23"/>
                    <a:pt x="11" y="22"/>
                  </a:cubicBezTo>
                  <a:lnTo>
                    <a:pt x="15" y="12"/>
                  </a:lnTo>
                  <a:close/>
                  <a:moveTo>
                    <a:pt x="6" y="29"/>
                  </a:moveTo>
                  <a:cubicBezTo>
                    <a:pt x="4" y="32"/>
                    <a:pt x="3" y="36"/>
                    <a:pt x="1" y="39"/>
                  </a:cubicBezTo>
                  <a:cubicBezTo>
                    <a:pt x="3" y="36"/>
                    <a:pt x="4" y="32"/>
                    <a:pt x="6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06" name="Google Shape;4806;p71"/>
            <p:cNvSpPr/>
            <p:nvPr/>
          </p:nvSpPr>
          <p:spPr>
            <a:xfrm>
              <a:off x="2150731" y="164657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07" name="Google Shape;4807;p71"/>
            <p:cNvSpPr/>
            <p:nvPr/>
          </p:nvSpPr>
          <p:spPr>
            <a:xfrm>
              <a:off x="2157859" y="162399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08" name="Google Shape;4808;p71"/>
            <p:cNvSpPr/>
            <p:nvPr/>
          </p:nvSpPr>
          <p:spPr>
            <a:xfrm>
              <a:off x="2158090" y="162403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09" name="Google Shape;4809;p71"/>
            <p:cNvSpPr/>
            <p:nvPr/>
          </p:nvSpPr>
          <p:spPr>
            <a:xfrm>
              <a:off x="2147310" y="164404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10" name="Google Shape;4810;p71"/>
            <p:cNvSpPr/>
            <p:nvPr/>
          </p:nvSpPr>
          <p:spPr>
            <a:xfrm>
              <a:off x="2147785" y="16443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11" name="Google Shape;4811;p71"/>
            <p:cNvSpPr/>
            <p:nvPr/>
          </p:nvSpPr>
          <p:spPr>
            <a:xfrm>
              <a:off x="2145409" y="1642717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12" name="Google Shape;4812;p71"/>
            <p:cNvSpPr/>
            <p:nvPr/>
          </p:nvSpPr>
          <p:spPr>
            <a:xfrm>
              <a:off x="2145069" y="1642486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13" name="Google Shape;4813;p71"/>
            <p:cNvSpPr/>
            <p:nvPr/>
          </p:nvSpPr>
          <p:spPr>
            <a:xfrm>
              <a:off x="2158430" y="1623274"/>
              <a:ext cx="204" cy="543"/>
            </a:xfrm>
            <a:custGeom>
              <a:avLst/>
              <a:gdLst/>
              <a:ahLst/>
              <a:cxnLst/>
              <a:rect l="l" t="t" r="r" b="b"/>
              <a:pathLst>
                <a:path w="15" h="40" extrusionOk="0">
                  <a:moveTo>
                    <a:pt x="14" y="1"/>
                  </a:moveTo>
                  <a:lnTo>
                    <a:pt x="7" y="18"/>
                  </a:lnTo>
                  <a:lnTo>
                    <a:pt x="7" y="22"/>
                  </a:lnTo>
                  <a:lnTo>
                    <a:pt x="0" y="39"/>
                  </a:lnTo>
                  <a:cubicBezTo>
                    <a:pt x="7" y="25"/>
                    <a:pt x="11" y="15"/>
                    <a:pt x="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14" name="Google Shape;4814;p71"/>
            <p:cNvSpPr/>
            <p:nvPr/>
          </p:nvSpPr>
          <p:spPr>
            <a:xfrm>
              <a:off x="2150921" y="16467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15" name="Google Shape;4815;p71"/>
            <p:cNvSpPr/>
            <p:nvPr/>
          </p:nvSpPr>
          <p:spPr>
            <a:xfrm>
              <a:off x="2102911" y="1600219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7" y="36"/>
                  </a:moveTo>
                  <a:cubicBezTo>
                    <a:pt x="7" y="25"/>
                    <a:pt x="4" y="15"/>
                    <a:pt x="0" y="1"/>
                  </a:cubicBezTo>
                  <a:cubicBezTo>
                    <a:pt x="4" y="15"/>
                    <a:pt x="7" y="25"/>
                    <a:pt x="7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16" name="Google Shape;4816;p71"/>
            <p:cNvSpPr/>
            <p:nvPr/>
          </p:nvSpPr>
          <p:spPr>
            <a:xfrm>
              <a:off x="2103101" y="1604741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4" y="0"/>
                  </a:lnTo>
                  <a:cubicBezTo>
                    <a:pt x="0" y="4"/>
                    <a:pt x="0" y="7"/>
                    <a:pt x="0" y="11"/>
                  </a:cubicBezTo>
                  <a:cubicBezTo>
                    <a:pt x="0" y="7"/>
                    <a:pt x="0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17" name="Google Shape;4817;p71"/>
            <p:cNvSpPr/>
            <p:nvPr/>
          </p:nvSpPr>
          <p:spPr>
            <a:xfrm>
              <a:off x="2103142" y="1601224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4" y="28"/>
                  </a:moveTo>
                  <a:cubicBezTo>
                    <a:pt x="4" y="18"/>
                    <a:pt x="1" y="7"/>
                    <a:pt x="1" y="0"/>
                  </a:cubicBezTo>
                  <a:cubicBezTo>
                    <a:pt x="1" y="7"/>
                    <a:pt x="4" y="18"/>
                    <a:pt x="4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18" name="Google Shape;4818;p71"/>
            <p:cNvSpPr/>
            <p:nvPr/>
          </p:nvSpPr>
          <p:spPr>
            <a:xfrm>
              <a:off x="2103291" y="1602079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0" y="28"/>
                  </a:moveTo>
                  <a:cubicBezTo>
                    <a:pt x="0" y="18"/>
                    <a:pt x="0" y="11"/>
                    <a:pt x="0" y="0"/>
                  </a:cubicBezTo>
                  <a:cubicBezTo>
                    <a:pt x="0" y="7"/>
                    <a:pt x="0" y="18"/>
                    <a:pt x="0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19" name="Google Shape;4819;p71"/>
            <p:cNvSpPr/>
            <p:nvPr/>
          </p:nvSpPr>
          <p:spPr>
            <a:xfrm>
              <a:off x="2103332" y="1602840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0"/>
                  </a:moveTo>
                  <a:lnTo>
                    <a:pt x="1" y="25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20" name="Google Shape;4820;p71"/>
            <p:cNvSpPr/>
            <p:nvPr/>
          </p:nvSpPr>
          <p:spPr>
            <a:xfrm>
              <a:off x="2103237" y="1604170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1" y="4"/>
                    <a:pt x="1" y="11"/>
                    <a:pt x="1" y="18"/>
                  </a:cubicBezTo>
                  <a:cubicBezTo>
                    <a:pt x="1" y="11"/>
                    <a:pt x="1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21" name="Google Shape;4821;p71"/>
            <p:cNvSpPr/>
            <p:nvPr/>
          </p:nvSpPr>
          <p:spPr>
            <a:xfrm>
              <a:off x="2103332" y="160354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"/>
                  </a:lnTo>
                  <a:cubicBezTo>
                    <a:pt x="1" y="8"/>
                    <a:pt x="1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22" name="Google Shape;4822;p71"/>
            <p:cNvSpPr/>
            <p:nvPr/>
          </p:nvSpPr>
          <p:spPr>
            <a:xfrm>
              <a:off x="2095308" y="1620572"/>
              <a:ext cx="149" cy="489"/>
            </a:xfrm>
            <a:custGeom>
              <a:avLst/>
              <a:gdLst/>
              <a:ahLst/>
              <a:cxnLst/>
              <a:rect l="l" t="t" r="r" b="b"/>
              <a:pathLst>
                <a:path w="11" h="36" extrusionOk="0">
                  <a:moveTo>
                    <a:pt x="0" y="35"/>
                  </a:moveTo>
                  <a:cubicBezTo>
                    <a:pt x="4" y="25"/>
                    <a:pt x="7" y="11"/>
                    <a:pt x="11" y="0"/>
                  </a:cubicBezTo>
                  <a:cubicBezTo>
                    <a:pt x="7" y="11"/>
                    <a:pt x="4" y="25"/>
                    <a:pt x="0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23" name="Google Shape;4823;p71"/>
            <p:cNvSpPr/>
            <p:nvPr/>
          </p:nvSpPr>
          <p:spPr>
            <a:xfrm>
              <a:off x="2095593" y="163406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24" name="Google Shape;4824;p71"/>
            <p:cNvSpPr/>
            <p:nvPr/>
          </p:nvSpPr>
          <p:spPr>
            <a:xfrm>
              <a:off x="2095308" y="1633688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0"/>
                  </a:moveTo>
                  <a:lnTo>
                    <a:pt x="18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25" name="Google Shape;4825;p71"/>
            <p:cNvSpPr/>
            <p:nvPr/>
          </p:nvSpPr>
          <p:spPr>
            <a:xfrm>
              <a:off x="2095159" y="1633443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26" name="Google Shape;4826;p71"/>
            <p:cNvSpPr/>
            <p:nvPr/>
          </p:nvSpPr>
          <p:spPr>
            <a:xfrm>
              <a:off x="2097345" y="163896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27" name="Google Shape;4827;p71"/>
            <p:cNvSpPr/>
            <p:nvPr/>
          </p:nvSpPr>
          <p:spPr>
            <a:xfrm>
              <a:off x="2096163" y="163505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28" name="Google Shape;4828;p71"/>
            <p:cNvSpPr/>
            <p:nvPr/>
          </p:nvSpPr>
          <p:spPr>
            <a:xfrm>
              <a:off x="2096014" y="163477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29" name="Google Shape;4829;p71"/>
            <p:cNvSpPr/>
            <p:nvPr/>
          </p:nvSpPr>
          <p:spPr>
            <a:xfrm>
              <a:off x="2097249" y="1638345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30" name="Google Shape;4830;p71"/>
            <p:cNvSpPr/>
            <p:nvPr/>
          </p:nvSpPr>
          <p:spPr>
            <a:xfrm>
              <a:off x="2097059" y="163729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31" name="Google Shape;4831;p71"/>
            <p:cNvSpPr/>
            <p:nvPr/>
          </p:nvSpPr>
          <p:spPr>
            <a:xfrm>
              <a:off x="2096774" y="1636444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32" name="Google Shape;4832;p71"/>
            <p:cNvSpPr/>
            <p:nvPr/>
          </p:nvSpPr>
          <p:spPr>
            <a:xfrm>
              <a:off x="2096639" y="1636009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33" name="Google Shape;4833;p71"/>
            <p:cNvSpPr/>
            <p:nvPr/>
          </p:nvSpPr>
          <p:spPr>
            <a:xfrm>
              <a:off x="2097154" y="1637775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34" name="Google Shape;4834;p71"/>
            <p:cNvSpPr/>
            <p:nvPr/>
          </p:nvSpPr>
          <p:spPr>
            <a:xfrm>
              <a:off x="2096924" y="163682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35" name="Google Shape;4835;p71"/>
            <p:cNvSpPr/>
            <p:nvPr/>
          </p:nvSpPr>
          <p:spPr>
            <a:xfrm>
              <a:off x="2096353" y="1635344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36" name="Google Shape;4836;p71"/>
            <p:cNvSpPr/>
            <p:nvPr/>
          </p:nvSpPr>
          <p:spPr>
            <a:xfrm>
              <a:off x="2096489" y="1635724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37" name="Google Shape;4837;p71"/>
            <p:cNvSpPr/>
            <p:nvPr/>
          </p:nvSpPr>
          <p:spPr>
            <a:xfrm>
              <a:off x="2095878" y="163454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38" name="Google Shape;4838;p71"/>
            <p:cNvSpPr/>
            <p:nvPr/>
          </p:nvSpPr>
          <p:spPr>
            <a:xfrm>
              <a:off x="2095729" y="163429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39" name="Google Shape;4839;p71"/>
            <p:cNvSpPr/>
            <p:nvPr/>
          </p:nvSpPr>
          <p:spPr>
            <a:xfrm>
              <a:off x="2095254" y="16329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40" name="Google Shape;4840;p71"/>
            <p:cNvSpPr/>
            <p:nvPr/>
          </p:nvSpPr>
          <p:spPr>
            <a:xfrm>
              <a:off x="2095064" y="1633063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"/>
                  </a:moveTo>
                  <a:cubicBezTo>
                    <a:pt x="8" y="4"/>
                    <a:pt x="3" y="9"/>
                    <a:pt x="1" y="14"/>
                  </a:cubicBezTo>
                  <a:lnTo>
                    <a:pt x="1" y="14"/>
                  </a:lnTo>
                  <a:cubicBezTo>
                    <a:pt x="5" y="10"/>
                    <a:pt x="8" y="4"/>
                    <a:pt x="11" y="1"/>
                  </a:cubicBezTo>
                  <a:close/>
                  <a:moveTo>
                    <a:pt x="1" y="14"/>
                  </a:moveTo>
                  <a:lnTo>
                    <a:pt x="1" y="14"/>
                  </a:lnTo>
                  <a:cubicBezTo>
                    <a:pt x="1" y="14"/>
                    <a:pt x="1" y="15"/>
                    <a:pt x="1" y="15"/>
                  </a:cubicBezTo>
                  <a:lnTo>
                    <a:pt x="1" y="18"/>
                  </a:lnTo>
                  <a:cubicBezTo>
                    <a:pt x="1" y="17"/>
                    <a:pt x="1" y="15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41" name="Google Shape;4841;p71"/>
            <p:cNvSpPr/>
            <p:nvPr/>
          </p:nvSpPr>
          <p:spPr>
            <a:xfrm>
              <a:off x="2094588" y="1626274"/>
              <a:ext cx="964" cy="1860"/>
            </a:xfrm>
            <a:custGeom>
              <a:avLst/>
              <a:gdLst/>
              <a:ahLst/>
              <a:cxnLst/>
              <a:rect l="l" t="t" r="r" b="b"/>
              <a:pathLst>
                <a:path w="71" h="137" extrusionOk="0">
                  <a:moveTo>
                    <a:pt x="71" y="137"/>
                  </a:moveTo>
                  <a:cubicBezTo>
                    <a:pt x="46" y="95"/>
                    <a:pt x="1" y="28"/>
                    <a:pt x="4" y="0"/>
                  </a:cubicBezTo>
                  <a:lnTo>
                    <a:pt x="4" y="0"/>
                  </a:lnTo>
                  <a:cubicBezTo>
                    <a:pt x="1" y="28"/>
                    <a:pt x="46" y="95"/>
                    <a:pt x="71" y="13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42" name="Google Shape;4842;p71"/>
            <p:cNvSpPr/>
            <p:nvPr/>
          </p:nvSpPr>
          <p:spPr>
            <a:xfrm>
              <a:off x="2095064" y="16333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43" name="Google Shape;4843;p71"/>
            <p:cNvSpPr/>
            <p:nvPr/>
          </p:nvSpPr>
          <p:spPr>
            <a:xfrm>
              <a:off x="2109944" y="1656498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44" name="Google Shape;4844;p71"/>
            <p:cNvSpPr/>
            <p:nvPr/>
          </p:nvSpPr>
          <p:spPr>
            <a:xfrm>
              <a:off x="2110555" y="1656362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45" name="Google Shape;4845;p71"/>
            <p:cNvSpPr/>
            <p:nvPr/>
          </p:nvSpPr>
          <p:spPr>
            <a:xfrm>
              <a:off x="2118118" y="1656647"/>
              <a:ext cx="869" cy="394"/>
            </a:xfrm>
            <a:custGeom>
              <a:avLst/>
              <a:gdLst/>
              <a:ahLst/>
              <a:cxnLst/>
              <a:rect l="l" t="t" r="r" b="b"/>
              <a:pathLst>
                <a:path w="64" h="29" extrusionOk="0">
                  <a:moveTo>
                    <a:pt x="1" y="0"/>
                  </a:moveTo>
                  <a:lnTo>
                    <a:pt x="64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46" name="Google Shape;4846;p71"/>
            <p:cNvSpPr/>
            <p:nvPr/>
          </p:nvSpPr>
          <p:spPr>
            <a:xfrm>
              <a:off x="2109374" y="165655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47" name="Google Shape;4847;p71"/>
            <p:cNvSpPr/>
            <p:nvPr/>
          </p:nvSpPr>
          <p:spPr>
            <a:xfrm>
              <a:off x="2110325" y="165640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48" name="Google Shape;4848;p71"/>
            <p:cNvSpPr/>
            <p:nvPr/>
          </p:nvSpPr>
          <p:spPr>
            <a:xfrm>
              <a:off x="2117222" y="1656308"/>
              <a:ext cx="774" cy="299"/>
            </a:xfrm>
            <a:custGeom>
              <a:avLst/>
              <a:gdLst/>
              <a:ahLst/>
              <a:cxnLst/>
              <a:rect l="l" t="t" r="r" b="b"/>
              <a:pathLst>
                <a:path w="57" h="22" extrusionOk="0">
                  <a:moveTo>
                    <a:pt x="0" y="1"/>
                  </a:moveTo>
                  <a:lnTo>
                    <a:pt x="56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49" name="Google Shape;4849;p71"/>
            <p:cNvSpPr/>
            <p:nvPr/>
          </p:nvSpPr>
          <p:spPr>
            <a:xfrm>
              <a:off x="2110650" y="165630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50" name="Google Shape;4850;p71"/>
            <p:cNvSpPr/>
            <p:nvPr/>
          </p:nvSpPr>
          <p:spPr>
            <a:xfrm>
              <a:off x="2110135" y="1656457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51" name="Google Shape;4851;p71"/>
            <p:cNvSpPr/>
            <p:nvPr/>
          </p:nvSpPr>
          <p:spPr>
            <a:xfrm>
              <a:off x="2119069" y="1657123"/>
              <a:ext cx="964" cy="434"/>
            </a:xfrm>
            <a:custGeom>
              <a:avLst/>
              <a:gdLst/>
              <a:ahLst/>
              <a:cxnLst/>
              <a:rect l="l" t="t" r="r" b="b"/>
              <a:pathLst>
                <a:path w="71" h="32" extrusionOk="0">
                  <a:moveTo>
                    <a:pt x="1" y="0"/>
                  </a:moveTo>
                  <a:lnTo>
                    <a:pt x="7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52" name="Google Shape;4852;p71"/>
            <p:cNvSpPr/>
            <p:nvPr/>
          </p:nvSpPr>
          <p:spPr>
            <a:xfrm>
              <a:off x="2108994" y="1656593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53" name="Google Shape;4853;p71"/>
            <p:cNvSpPr/>
            <p:nvPr/>
          </p:nvSpPr>
          <p:spPr>
            <a:xfrm>
              <a:off x="2109659" y="1656498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54" name="Google Shape;4854;p71"/>
            <p:cNvSpPr/>
            <p:nvPr/>
          </p:nvSpPr>
          <p:spPr>
            <a:xfrm>
              <a:off x="2116407" y="1656023"/>
              <a:ext cx="679" cy="258"/>
            </a:xfrm>
            <a:custGeom>
              <a:avLst/>
              <a:gdLst/>
              <a:ahLst/>
              <a:cxnLst/>
              <a:rect l="l" t="t" r="r" b="b"/>
              <a:pathLst>
                <a:path w="50" h="19" extrusionOk="0">
                  <a:moveTo>
                    <a:pt x="1" y="1"/>
                  </a:moveTo>
                  <a:cubicBezTo>
                    <a:pt x="15" y="4"/>
                    <a:pt x="32" y="11"/>
                    <a:pt x="50" y="18"/>
                  </a:cubicBezTo>
                  <a:cubicBezTo>
                    <a:pt x="32" y="11"/>
                    <a:pt x="15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55" name="Google Shape;4855;p71"/>
            <p:cNvSpPr/>
            <p:nvPr/>
          </p:nvSpPr>
          <p:spPr>
            <a:xfrm>
              <a:off x="2106428" y="1656552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0" y="0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56" name="Google Shape;4856;p71"/>
            <p:cNvSpPr/>
            <p:nvPr/>
          </p:nvSpPr>
          <p:spPr>
            <a:xfrm>
              <a:off x="2105898" y="1656498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57" name="Google Shape;4857;p71"/>
            <p:cNvSpPr/>
            <p:nvPr/>
          </p:nvSpPr>
          <p:spPr>
            <a:xfrm>
              <a:off x="2110460" y="1656403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58" name="Google Shape;4858;p71"/>
            <p:cNvSpPr/>
            <p:nvPr/>
          </p:nvSpPr>
          <p:spPr>
            <a:xfrm>
              <a:off x="2107039" y="1656593"/>
              <a:ext cx="1969" cy="14"/>
            </a:xfrm>
            <a:custGeom>
              <a:avLst/>
              <a:gdLst/>
              <a:ahLst/>
              <a:cxnLst/>
              <a:rect l="l" t="t" r="r" b="b"/>
              <a:pathLst>
                <a:path w="145" h="1" extrusionOk="0">
                  <a:moveTo>
                    <a:pt x="144" y="1"/>
                  </a:moveTo>
                  <a:lnTo>
                    <a:pt x="1" y="1"/>
                  </a:lnTo>
                  <a:cubicBezTo>
                    <a:pt x="60" y="1"/>
                    <a:pt x="106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59" name="Google Shape;4859;p71"/>
            <p:cNvSpPr/>
            <p:nvPr/>
          </p:nvSpPr>
          <p:spPr>
            <a:xfrm>
              <a:off x="2203154" y="1406808"/>
              <a:ext cx="75925" cy="121342"/>
            </a:xfrm>
            <a:custGeom>
              <a:avLst/>
              <a:gdLst/>
              <a:ahLst/>
              <a:cxnLst/>
              <a:rect l="l" t="t" r="r" b="b"/>
              <a:pathLst>
                <a:path w="5592" h="8937" extrusionOk="0">
                  <a:moveTo>
                    <a:pt x="3667" y="1"/>
                  </a:moveTo>
                  <a:cubicBezTo>
                    <a:pt x="3594" y="1"/>
                    <a:pt x="3523" y="29"/>
                    <a:pt x="3473" y="81"/>
                  </a:cubicBezTo>
                  <a:cubicBezTo>
                    <a:pt x="3421" y="155"/>
                    <a:pt x="3298" y="155"/>
                    <a:pt x="3158" y="155"/>
                  </a:cubicBezTo>
                  <a:cubicBezTo>
                    <a:pt x="3088" y="155"/>
                    <a:pt x="2962" y="155"/>
                    <a:pt x="2938" y="176"/>
                  </a:cubicBezTo>
                  <a:cubicBezTo>
                    <a:pt x="2938" y="288"/>
                    <a:pt x="2840" y="344"/>
                    <a:pt x="2749" y="397"/>
                  </a:cubicBezTo>
                  <a:cubicBezTo>
                    <a:pt x="2658" y="446"/>
                    <a:pt x="2602" y="484"/>
                    <a:pt x="2602" y="537"/>
                  </a:cubicBezTo>
                  <a:cubicBezTo>
                    <a:pt x="2605" y="589"/>
                    <a:pt x="2612" y="638"/>
                    <a:pt x="2626" y="691"/>
                  </a:cubicBezTo>
                  <a:cubicBezTo>
                    <a:pt x="2647" y="813"/>
                    <a:pt x="2675" y="939"/>
                    <a:pt x="2602" y="1016"/>
                  </a:cubicBezTo>
                  <a:cubicBezTo>
                    <a:pt x="2566" y="1052"/>
                    <a:pt x="2517" y="1070"/>
                    <a:pt x="2468" y="1070"/>
                  </a:cubicBezTo>
                  <a:cubicBezTo>
                    <a:pt x="2460" y="1070"/>
                    <a:pt x="2452" y="1070"/>
                    <a:pt x="2444" y="1069"/>
                  </a:cubicBezTo>
                  <a:lnTo>
                    <a:pt x="2406" y="1069"/>
                  </a:lnTo>
                  <a:cubicBezTo>
                    <a:pt x="2395" y="1067"/>
                    <a:pt x="2385" y="1066"/>
                    <a:pt x="2374" y="1066"/>
                  </a:cubicBezTo>
                  <a:cubicBezTo>
                    <a:pt x="2364" y="1066"/>
                    <a:pt x="2353" y="1067"/>
                    <a:pt x="2343" y="1069"/>
                  </a:cubicBezTo>
                  <a:cubicBezTo>
                    <a:pt x="2343" y="1083"/>
                    <a:pt x="2339" y="1093"/>
                    <a:pt x="2339" y="1104"/>
                  </a:cubicBezTo>
                  <a:cubicBezTo>
                    <a:pt x="2339" y="1195"/>
                    <a:pt x="2308" y="1282"/>
                    <a:pt x="2252" y="1356"/>
                  </a:cubicBezTo>
                  <a:cubicBezTo>
                    <a:pt x="2224" y="1398"/>
                    <a:pt x="2171" y="1450"/>
                    <a:pt x="2108" y="1450"/>
                  </a:cubicBezTo>
                  <a:cubicBezTo>
                    <a:pt x="2045" y="1450"/>
                    <a:pt x="2007" y="1398"/>
                    <a:pt x="1979" y="1356"/>
                  </a:cubicBezTo>
                  <a:cubicBezTo>
                    <a:pt x="1945" y="1308"/>
                    <a:pt x="1931" y="1298"/>
                    <a:pt x="1918" y="1298"/>
                  </a:cubicBezTo>
                  <a:cubicBezTo>
                    <a:pt x="1915" y="1298"/>
                    <a:pt x="1912" y="1299"/>
                    <a:pt x="1909" y="1300"/>
                  </a:cubicBezTo>
                  <a:cubicBezTo>
                    <a:pt x="1883" y="1308"/>
                    <a:pt x="1859" y="1312"/>
                    <a:pt x="1834" y="1312"/>
                  </a:cubicBezTo>
                  <a:cubicBezTo>
                    <a:pt x="1767" y="1312"/>
                    <a:pt x="1703" y="1285"/>
                    <a:pt x="1646" y="1265"/>
                  </a:cubicBezTo>
                  <a:cubicBezTo>
                    <a:pt x="1590" y="1242"/>
                    <a:pt x="1563" y="1234"/>
                    <a:pt x="1548" y="1234"/>
                  </a:cubicBezTo>
                  <a:cubicBezTo>
                    <a:pt x="1537" y="1234"/>
                    <a:pt x="1533" y="1238"/>
                    <a:pt x="1530" y="1244"/>
                  </a:cubicBezTo>
                  <a:cubicBezTo>
                    <a:pt x="1487" y="1315"/>
                    <a:pt x="1415" y="1339"/>
                    <a:pt x="1328" y="1339"/>
                  </a:cubicBezTo>
                  <a:cubicBezTo>
                    <a:pt x="1239" y="1339"/>
                    <a:pt x="1134" y="1314"/>
                    <a:pt x="1026" y="1289"/>
                  </a:cubicBezTo>
                  <a:cubicBezTo>
                    <a:pt x="974" y="1275"/>
                    <a:pt x="918" y="1261"/>
                    <a:pt x="862" y="1251"/>
                  </a:cubicBezTo>
                  <a:cubicBezTo>
                    <a:pt x="708" y="1219"/>
                    <a:pt x="596" y="1097"/>
                    <a:pt x="498" y="988"/>
                  </a:cubicBezTo>
                  <a:cubicBezTo>
                    <a:pt x="421" y="901"/>
                    <a:pt x="347" y="820"/>
                    <a:pt x="270" y="810"/>
                  </a:cubicBezTo>
                  <a:lnTo>
                    <a:pt x="232" y="810"/>
                  </a:lnTo>
                  <a:cubicBezTo>
                    <a:pt x="221" y="813"/>
                    <a:pt x="211" y="813"/>
                    <a:pt x="200" y="817"/>
                  </a:cubicBezTo>
                  <a:lnTo>
                    <a:pt x="193" y="817"/>
                  </a:lnTo>
                  <a:cubicBezTo>
                    <a:pt x="183" y="820"/>
                    <a:pt x="172" y="824"/>
                    <a:pt x="162" y="831"/>
                  </a:cubicBezTo>
                  <a:lnTo>
                    <a:pt x="158" y="831"/>
                  </a:lnTo>
                  <a:cubicBezTo>
                    <a:pt x="134" y="841"/>
                    <a:pt x="113" y="859"/>
                    <a:pt x="92" y="876"/>
                  </a:cubicBezTo>
                  <a:cubicBezTo>
                    <a:pt x="81" y="887"/>
                    <a:pt x="71" y="897"/>
                    <a:pt x="60" y="908"/>
                  </a:cubicBezTo>
                  <a:lnTo>
                    <a:pt x="57" y="908"/>
                  </a:lnTo>
                  <a:cubicBezTo>
                    <a:pt x="46" y="918"/>
                    <a:pt x="39" y="932"/>
                    <a:pt x="29" y="943"/>
                  </a:cubicBezTo>
                  <a:lnTo>
                    <a:pt x="25" y="946"/>
                  </a:lnTo>
                  <a:cubicBezTo>
                    <a:pt x="18" y="960"/>
                    <a:pt x="8" y="974"/>
                    <a:pt x="1" y="985"/>
                  </a:cubicBezTo>
                  <a:cubicBezTo>
                    <a:pt x="64" y="1030"/>
                    <a:pt x="123" y="1083"/>
                    <a:pt x="176" y="1128"/>
                  </a:cubicBezTo>
                  <a:cubicBezTo>
                    <a:pt x="256" y="1202"/>
                    <a:pt x="340" y="1268"/>
                    <a:pt x="431" y="1328"/>
                  </a:cubicBezTo>
                  <a:cubicBezTo>
                    <a:pt x="466" y="1349"/>
                    <a:pt x="501" y="1366"/>
                    <a:pt x="540" y="1384"/>
                  </a:cubicBezTo>
                  <a:cubicBezTo>
                    <a:pt x="599" y="1412"/>
                    <a:pt x="669" y="1440"/>
                    <a:pt x="746" y="1471"/>
                  </a:cubicBezTo>
                  <a:cubicBezTo>
                    <a:pt x="1072" y="1601"/>
                    <a:pt x="1383" y="1727"/>
                    <a:pt x="1355" y="1919"/>
                  </a:cubicBezTo>
                  <a:cubicBezTo>
                    <a:pt x="1352" y="1954"/>
                    <a:pt x="1345" y="1989"/>
                    <a:pt x="1338" y="2024"/>
                  </a:cubicBezTo>
                  <a:cubicBezTo>
                    <a:pt x="1313" y="2157"/>
                    <a:pt x="1282" y="2332"/>
                    <a:pt x="1348" y="2374"/>
                  </a:cubicBezTo>
                  <a:cubicBezTo>
                    <a:pt x="1446" y="2430"/>
                    <a:pt x="1439" y="2557"/>
                    <a:pt x="1436" y="2665"/>
                  </a:cubicBezTo>
                  <a:cubicBezTo>
                    <a:pt x="1436" y="2753"/>
                    <a:pt x="1432" y="2844"/>
                    <a:pt x="1474" y="2868"/>
                  </a:cubicBezTo>
                  <a:cubicBezTo>
                    <a:pt x="1600" y="2928"/>
                    <a:pt x="1628" y="3113"/>
                    <a:pt x="1593" y="3267"/>
                  </a:cubicBezTo>
                  <a:cubicBezTo>
                    <a:pt x="1569" y="3376"/>
                    <a:pt x="1513" y="3442"/>
                    <a:pt x="1443" y="3456"/>
                  </a:cubicBezTo>
                  <a:cubicBezTo>
                    <a:pt x="1474" y="3519"/>
                    <a:pt x="1520" y="3579"/>
                    <a:pt x="1569" y="3631"/>
                  </a:cubicBezTo>
                  <a:cubicBezTo>
                    <a:pt x="1576" y="3638"/>
                    <a:pt x="1583" y="3645"/>
                    <a:pt x="1590" y="3656"/>
                  </a:cubicBezTo>
                  <a:cubicBezTo>
                    <a:pt x="1590" y="3659"/>
                    <a:pt x="1593" y="3663"/>
                    <a:pt x="1597" y="3666"/>
                  </a:cubicBezTo>
                  <a:cubicBezTo>
                    <a:pt x="1597" y="3673"/>
                    <a:pt x="1604" y="3680"/>
                    <a:pt x="1604" y="3687"/>
                  </a:cubicBezTo>
                  <a:lnTo>
                    <a:pt x="1614" y="3705"/>
                  </a:lnTo>
                  <a:cubicBezTo>
                    <a:pt x="1614" y="3708"/>
                    <a:pt x="1618" y="3715"/>
                    <a:pt x="1621" y="3722"/>
                  </a:cubicBezTo>
                  <a:lnTo>
                    <a:pt x="1625" y="3740"/>
                  </a:lnTo>
                  <a:cubicBezTo>
                    <a:pt x="1628" y="3747"/>
                    <a:pt x="1632" y="3754"/>
                    <a:pt x="1632" y="3764"/>
                  </a:cubicBezTo>
                  <a:cubicBezTo>
                    <a:pt x="1635" y="3771"/>
                    <a:pt x="1635" y="3775"/>
                    <a:pt x="1639" y="3782"/>
                  </a:cubicBezTo>
                  <a:cubicBezTo>
                    <a:pt x="1639" y="3785"/>
                    <a:pt x="1642" y="3799"/>
                    <a:pt x="1642" y="3806"/>
                  </a:cubicBezTo>
                  <a:lnTo>
                    <a:pt x="1646" y="3820"/>
                  </a:lnTo>
                  <a:cubicBezTo>
                    <a:pt x="1649" y="3834"/>
                    <a:pt x="1653" y="3848"/>
                    <a:pt x="1653" y="3859"/>
                  </a:cubicBezTo>
                  <a:lnTo>
                    <a:pt x="1653" y="3873"/>
                  </a:lnTo>
                  <a:cubicBezTo>
                    <a:pt x="1653" y="3880"/>
                    <a:pt x="1656" y="3887"/>
                    <a:pt x="1656" y="3894"/>
                  </a:cubicBezTo>
                  <a:cubicBezTo>
                    <a:pt x="1761" y="3925"/>
                    <a:pt x="1863" y="3967"/>
                    <a:pt x="1958" y="4016"/>
                  </a:cubicBezTo>
                  <a:cubicBezTo>
                    <a:pt x="1993" y="4034"/>
                    <a:pt x="2028" y="4051"/>
                    <a:pt x="2063" y="4065"/>
                  </a:cubicBezTo>
                  <a:cubicBezTo>
                    <a:pt x="2290" y="4167"/>
                    <a:pt x="2294" y="4328"/>
                    <a:pt x="2294" y="4475"/>
                  </a:cubicBezTo>
                  <a:lnTo>
                    <a:pt x="2294" y="4545"/>
                  </a:lnTo>
                  <a:lnTo>
                    <a:pt x="2294" y="4559"/>
                  </a:lnTo>
                  <a:cubicBezTo>
                    <a:pt x="2301" y="4699"/>
                    <a:pt x="2304" y="4780"/>
                    <a:pt x="2241" y="4818"/>
                  </a:cubicBezTo>
                  <a:cubicBezTo>
                    <a:pt x="2224" y="4828"/>
                    <a:pt x="2207" y="4832"/>
                    <a:pt x="2191" y="4832"/>
                  </a:cubicBezTo>
                  <a:cubicBezTo>
                    <a:pt x="2149" y="4832"/>
                    <a:pt x="2113" y="4807"/>
                    <a:pt x="2098" y="4797"/>
                  </a:cubicBezTo>
                  <a:cubicBezTo>
                    <a:pt x="2083" y="4785"/>
                    <a:pt x="2066" y="4780"/>
                    <a:pt x="2048" y="4780"/>
                  </a:cubicBezTo>
                  <a:cubicBezTo>
                    <a:pt x="2040" y="4780"/>
                    <a:pt x="2032" y="4781"/>
                    <a:pt x="2024" y="4783"/>
                  </a:cubicBezTo>
                  <a:cubicBezTo>
                    <a:pt x="2000" y="4794"/>
                    <a:pt x="1940" y="4832"/>
                    <a:pt x="1895" y="5000"/>
                  </a:cubicBezTo>
                  <a:cubicBezTo>
                    <a:pt x="1824" y="5263"/>
                    <a:pt x="1495" y="5581"/>
                    <a:pt x="1278" y="5599"/>
                  </a:cubicBezTo>
                  <a:cubicBezTo>
                    <a:pt x="1212" y="5606"/>
                    <a:pt x="1187" y="5637"/>
                    <a:pt x="1142" y="5700"/>
                  </a:cubicBezTo>
                  <a:cubicBezTo>
                    <a:pt x="1107" y="5770"/>
                    <a:pt x="1040" y="5823"/>
                    <a:pt x="967" y="5847"/>
                  </a:cubicBezTo>
                  <a:cubicBezTo>
                    <a:pt x="851" y="5879"/>
                    <a:pt x="718" y="5942"/>
                    <a:pt x="722" y="6082"/>
                  </a:cubicBezTo>
                  <a:cubicBezTo>
                    <a:pt x="729" y="6138"/>
                    <a:pt x="708" y="6190"/>
                    <a:pt x="669" y="6232"/>
                  </a:cubicBezTo>
                  <a:cubicBezTo>
                    <a:pt x="582" y="6323"/>
                    <a:pt x="414" y="6334"/>
                    <a:pt x="277" y="6334"/>
                  </a:cubicBezTo>
                  <a:cubicBezTo>
                    <a:pt x="246" y="6334"/>
                    <a:pt x="228" y="6369"/>
                    <a:pt x="197" y="6463"/>
                  </a:cubicBezTo>
                  <a:cubicBezTo>
                    <a:pt x="172" y="6540"/>
                    <a:pt x="144" y="6628"/>
                    <a:pt x="67" y="6674"/>
                  </a:cubicBezTo>
                  <a:cubicBezTo>
                    <a:pt x="22" y="6698"/>
                    <a:pt x="22" y="6719"/>
                    <a:pt x="18" y="6726"/>
                  </a:cubicBezTo>
                  <a:cubicBezTo>
                    <a:pt x="11" y="6758"/>
                    <a:pt x="39" y="6814"/>
                    <a:pt x="102" y="6894"/>
                  </a:cubicBezTo>
                  <a:cubicBezTo>
                    <a:pt x="165" y="6978"/>
                    <a:pt x="186" y="7083"/>
                    <a:pt x="165" y="7188"/>
                  </a:cubicBezTo>
                  <a:cubicBezTo>
                    <a:pt x="158" y="7220"/>
                    <a:pt x="158" y="7255"/>
                    <a:pt x="165" y="7290"/>
                  </a:cubicBezTo>
                  <a:cubicBezTo>
                    <a:pt x="172" y="7304"/>
                    <a:pt x="183" y="7325"/>
                    <a:pt x="197" y="7353"/>
                  </a:cubicBezTo>
                  <a:cubicBezTo>
                    <a:pt x="260" y="7475"/>
                    <a:pt x="375" y="7706"/>
                    <a:pt x="263" y="7955"/>
                  </a:cubicBezTo>
                  <a:cubicBezTo>
                    <a:pt x="141" y="8221"/>
                    <a:pt x="95" y="8361"/>
                    <a:pt x="88" y="8424"/>
                  </a:cubicBezTo>
                  <a:cubicBezTo>
                    <a:pt x="155" y="8427"/>
                    <a:pt x="228" y="8473"/>
                    <a:pt x="312" y="8525"/>
                  </a:cubicBezTo>
                  <a:cubicBezTo>
                    <a:pt x="392" y="8572"/>
                    <a:pt x="487" y="8631"/>
                    <a:pt x="551" y="8631"/>
                  </a:cubicBezTo>
                  <a:cubicBezTo>
                    <a:pt x="554" y="8631"/>
                    <a:pt x="557" y="8631"/>
                    <a:pt x="561" y="8630"/>
                  </a:cubicBezTo>
                  <a:cubicBezTo>
                    <a:pt x="568" y="8630"/>
                    <a:pt x="575" y="8629"/>
                    <a:pt x="582" y="8629"/>
                  </a:cubicBezTo>
                  <a:cubicBezTo>
                    <a:pt x="681" y="8629"/>
                    <a:pt x="739" y="8697"/>
                    <a:pt x="785" y="8750"/>
                  </a:cubicBezTo>
                  <a:cubicBezTo>
                    <a:pt x="821" y="8794"/>
                    <a:pt x="840" y="8812"/>
                    <a:pt x="862" y="8812"/>
                  </a:cubicBezTo>
                  <a:cubicBezTo>
                    <a:pt x="867" y="8812"/>
                    <a:pt x="873" y="8811"/>
                    <a:pt x="879" y="8809"/>
                  </a:cubicBezTo>
                  <a:cubicBezTo>
                    <a:pt x="900" y="8802"/>
                    <a:pt x="921" y="8799"/>
                    <a:pt x="946" y="8799"/>
                  </a:cubicBezTo>
                  <a:cubicBezTo>
                    <a:pt x="995" y="8802"/>
                    <a:pt x="1044" y="8820"/>
                    <a:pt x="1086" y="8848"/>
                  </a:cubicBezTo>
                  <a:cubicBezTo>
                    <a:pt x="1150" y="8886"/>
                    <a:pt x="1238" y="8936"/>
                    <a:pt x="1438" y="8936"/>
                  </a:cubicBezTo>
                  <a:cubicBezTo>
                    <a:pt x="1456" y="8936"/>
                    <a:pt x="1475" y="8936"/>
                    <a:pt x="1495" y="8935"/>
                  </a:cubicBezTo>
                  <a:cubicBezTo>
                    <a:pt x="1712" y="8928"/>
                    <a:pt x="2052" y="8827"/>
                    <a:pt x="2381" y="8732"/>
                  </a:cubicBezTo>
                  <a:cubicBezTo>
                    <a:pt x="2710" y="8637"/>
                    <a:pt x="3011" y="8546"/>
                    <a:pt x="3193" y="8546"/>
                  </a:cubicBezTo>
                  <a:cubicBezTo>
                    <a:pt x="3206" y="8547"/>
                    <a:pt x="3219" y="8547"/>
                    <a:pt x="3232" y="8547"/>
                  </a:cubicBezTo>
                  <a:cubicBezTo>
                    <a:pt x="3373" y="8547"/>
                    <a:pt x="3510" y="8530"/>
                    <a:pt x="3645" y="8501"/>
                  </a:cubicBezTo>
                  <a:cubicBezTo>
                    <a:pt x="3704" y="8410"/>
                    <a:pt x="3767" y="8326"/>
                    <a:pt x="3837" y="8245"/>
                  </a:cubicBezTo>
                  <a:lnTo>
                    <a:pt x="3865" y="8217"/>
                  </a:lnTo>
                  <a:lnTo>
                    <a:pt x="3869" y="8210"/>
                  </a:lnTo>
                  <a:lnTo>
                    <a:pt x="3900" y="8179"/>
                  </a:lnTo>
                  <a:cubicBezTo>
                    <a:pt x="4009" y="8081"/>
                    <a:pt x="4132" y="7993"/>
                    <a:pt x="4261" y="7920"/>
                  </a:cubicBezTo>
                  <a:cubicBezTo>
                    <a:pt x="4457" y="7801"/>
                    <a:pt x="4657" y="7678"/>
                    <a:pt x="4727" y="7521"/>
                  </a:cubicBezTo>
                  <a:lnTo>
                    <a:pt x="4734" y="7510"/>
                  </a:lnTo>
                  <a:cubicBezTo>
                    <a:pt x="4793" y="7384"/>
                    <a:pt x="4916" y="7276"/>
                    <a:pt x="5052" y="7174"/>
                  </a:cubicBezTo>
                  <a:lnTo>
                    <a:pt x="5101" y="7139"/>
                  </a:lnTo>
                  <a:lnTo>
                    <a:pt x="5171" y="7090"/>
                  </a:lnTo>
                  <a:cubicBezTo>
                    <a:pt x="5329" y="6975"/>
                    <a:pt x="5493" y="6856"/>
                    <a:pt x="5535" y="6747"/>
                  </a:cubicBezTo>
                  <a:cubicBezTo>
                    <a:pt x="5577" y="6635"/>
                    <a:pt x="5591" y="6596"/>
                    <a:pt x="5402" y="6376"/>
                  </a:cubicBezTo>
                  <a:cubicBezTo>
                    <a:pt x="5304" y="6264"/>
                    <a:pt x="5140" y="6166"/>
                    <a:pt x="5000" y="6082"/>
                  </a:cubicBezTo>
                  <a:cubicBezTo>
                    <a:pt x="4828" y="5980"/>
                    <a:pt x="4702" y="5907"/>
                    <a:pt x="4692" y="5809"/>
                  </a:cubicBezTo>
                  <a:cubicBezTo>
                    <a:pt x="4678" y="5697"/>
                    <a:pt x="4786" y="5648"/>
                    <a:pt x="4884" y="5606"/>
                  </a:cubicBezTo>
                  <a:cubicBezTo>
                    <a:pt x="4951" y="5574"/>
                    <a:pt x="5031" y="5536"/>
                    <a:pt x="5028" y="5501"/>
                  </a:cubicBezTo>
                  <a:cubicBezTo>
                    <a:pt x="5024" y="5441"/>
                    <a:pt x="4986" y="5417"/>
                    <a:pt x="4912" y="5375"/>
                  </a:cubicBezTo>
                  <a:cubicBezTo>
                    <a:pt x="4846" y="5343"/>
                    <a:pt x="4790" y="5294"/>
                    <a:pt x="4748" y="5235"/>
                  </a:cubicBezTo>
                  <a:cubicBezTo>
                    <a:pt x="4671" y="5116"/>
                    <a:pt x="4751" y="5018"/>
                    <a:pt x="4790" y="4965"/>
                  </a:cubicBezTo>
                  <a:cubicBezTo>
                    <a:pt x="4797" y="4958"/>
                    <a:pt x="4804" y="4951"/>
                    <a:pt x="4811" y="4944"/>
                  </a:cubicBezTo>
                  <a:cubicBezTo>
                    <a:pt x="4783" y="4930"/>
                    <a:pt x="4758" y="4920"/>
                    <a:pt x="4734" y="4909"/>
                  </a:cubicBezTo>
                  <a:cubicBezTo>
                    <a:pt x="4646" y="4874"/>
                    <a:pt x="4559" y="4839"/>
                    <a:pt x="4545" y="4762"/>
                  </a:cubicBezTo>
                  <a:cubicBezTo>
                    <a:pt x="4524" y="4675"/>
                    <a:pt x="4604" y="4636"/>
                    <a:pt x="4643" y="4619"/>
                  </a:cubicBezTo>
                  <a:cubicBezTo>
                    <a:pt x="4653" y="4612"/>
                    <a:pt x="4664" y="4608"/>
                    <a:pt x="4671" y="4601"/>
                  </a:cubicBezTo>
                  <a:cubicBezTo>
                    <a:pt x="4660" y="4580"/>
                    <a:pt x="4650" y="4556"/>
                    <a:pt x="4636" y="4531"/>
                  </a:cubicBezTo>
                  <a:cubicBezTo>
                    <a:pt x="4580" y="4426"/>
                    <a:pt x="4492" y="4268"/>
                    <a:pt x="4604" y="4125"/>
                  </a:cubicBezTo>
                  <a:cubicBezTo>
                    <a:pt x="4650" y="4072"/>
                    <a:pt x="4716" y="4034"/>
                    <a:pt x="4786" y="4023"/>
                  </a:cubicBezTo>
                  <a:cubicBezTo>
                    <a:pt x="4800" y="4020"/>
                    <a:pt x="4814" y="4016"/>
                    <a:pt x="4828" y="4009"/>
                  </a:cubicBezTo>
                  <a:cubicBezTo>
                    <a:pt x="4821" y="3960"/>
                    <a:pt x="4804" y="3915"/>
                    <a:pt x="4776" y="3873"/>
                  </a:cubicBezTo>
                  <a:cubicBezTo>
                    <a:pt x="4615" y="3582"/>
                    <a:pt x="4373" y="3222"/>
                    <a:pt x="4282" y="3085"/>
                  </a:cubicBezTo>
                  <a:lnTo>
                    <a:pt x="4261" y="3054"/>
                  </a:lnTo>
                  <a:cubicBezTo>
                    <a:pt x="4233" y="3012"/>
                    <a:pt x="4226" y="2963"/>
                    <a:pt x="4237" y="2914"/>
                  </a:cubicBezTo>
                  <a:cubicBezTo>
                    <a:pt x="4261" y="2826"/>
                    <a:pt x="4310" y="2749"/>
                    <a:pt x="4377" y="2690"/>
                  </a:cubicBezTo>
                  <a:cubicBezTo>
                    <a:pt x="4398" y="2672"/>
                    <a:pt x="4419" y="2655"/>
                    <a:pt x="4440" y="2641"/>
                  </a:cubicBezTo>
                  <a:cubicBezTo>
                    <a:pt x="4545" y="2560"/>
                    <a:pt x="4639" y="2465"/>
                    <a:pt x="4716" y="2360"/>
                  </a:cubicBezTo>
                  <a:cubicBezTo>
                    <a:pt x="4734" y="2339"/>
                    <a:pt x="4744" y="2315"/>
                    <a:pt x="4751" y="2290"/>
                  </a:cubicBezTo>
                  <a:cubicBezTo>
                    <a:pt x="4741" y="2231"/>
                    <a:pt x="4492" y="2000"/>
                    <a:pt x="4394" y="1940"/>
                  </a:cubicBezTo>
                  <a:cubicBezTo>
                    <a:pt x="4370" y="1930"/>
                    <a:pt x="4342" y="1919"/>
                    <a:pt x="4317" y="1916"/>
                  </a:cubicBezTo>
                  <a:cubicBezTo>
                    <a:pt x="4230" y="1891"/>
                    <a:pt x="4114" y="1863"/>
                    <a:pt x="4044" y="1744"/>
                  </a:cubicBezTo>
                  <a:cubicBezTo>
                    <a:pt x="4041" y="1737"/>
                    <a:pt x="4034" y="1730"/>
                    <a:pt x="4030" y="1720"/>
                  </a:cubicBezTo>
                  <a:cubicBezTo>
                    <a:pt x="4009" y="1681"/>
                    <a:pt x="3988" y="1646"/>
                    <a:pt x="3971" y="1618"/>
                  </a:cubicBezTo>
                  <a:cubicBezTo>
                    <a:pt x="3918" y="1531"/>
                    <a:pt x="3869" y="1450"/>
                    <a:pt x="3956" y="1342"/>
                  </a:cubicBezTo>
                  <a:cubicBezTo>
                    <a:pt x="4023" y="1265"/>
                    <a:pt x="4023" y="1184"/>
                    <a:pt x="4023" y="1093"/>
                  </a:cubicBezTo>
                  <a:cubicBezTo>
                    <a:pt x="4023" y="1083"/>
                    <a:pt x="4023" y="1069"/>
                    <a:pt x="4027" y="1058"/>
                  </a:cubicBezTo>
                  <a:cubicBezTo>
                    <a:pt x="4034" y="1041"/>
                    <a:pt x="4041" y="1027"/>
                    <a:pt x="4055" y="1013"/>
                  </a:cubicBezTo>
                  <a:cubicBezTo>
                    <a:pt x="4083" y="988"/>
                    <a:pt x="4118" y="974"/>
                    <a:pt x="4156" y="967"/>
                  </a:cubicBezTo>
                  <a:cubicBezTo>
                    <a:pt x="4198" y="960"/>
                    <a:pt x="4216" y="953"/>
                    <a:pt x="4226" y="939"/>
                  </a:cubicBezTo>
                  <a:cubicBezTo>
                    <a:pt x="4230" y="932"/>
                    <a:pt x="4233" y="925"/>
                    <a:pt x="4233" y="918"/>
                  </a:cubicBezTo>
                  <a:cubicBezTo>
                    <a:pt x="4233" y="908"/>
                    <a:pt x="4240" y="897"/>
                    <a:pt x="4244" y="890"/>
                  </a:cubicBezTo>
                  <a:cubicBezTo>
                    <a:pt x="4247" y="880"/>
                    <a:pt x="4247" y="876"/>
                    <a:pt x="4247" y="873"/>
                  </a:cubicBezTo>
                  <a:lnTo>
                    <a:pt x="4251" y="862"/>
                  </a:lnTo>
                  <a:cubicBezTo>
                    <a:pt x="4275" y="803"/>
                    <a:pt x="4310" y="750"/>
                    <a:pt x="4356" y="705"/>
                  </a:cubicBezTo>
                  <a:cubicBezTo>
                    <a:pt x="4356" y="677"/>
                    <a:pt x="4356" y="649"/>
                    <a:pt x="4356" y="621"/>
                  </a:cubicBezTo>
                  <a:cubicBezTo>
                    <a:pt x="4366" y="561"/>
                    <a:pt x="4370" y="502"/>
                    <a:pt x="4370" y="446"/>
                  </a:cubicBezTo>
                  <a:cubicBezTo>
                    <a:pt x="4363" y="400"/>
                    <a:pt x="4240" y="347"/>
                    <a:pt x="4146" y="305"/>
                  </a:cubicBezTo>
                  <a:cubicBezTo>
                    <a:pt x="4009" y="246"/>
                    <a:pt x="3869" y="186"/>
                    <a:pt x="3806" y="74"/>
                  </a:cubicBezTo>
                  <a:cubicBezTo>
                    <a:pt x="3781" y="29"/>
                    <a:pt x="3732" y="1"/>
                    <a:pt x="3680" y="1"/>
                  </a:cubicBezTo>
                  <a:cubicBezTo>
                    <a:pt x="3676" y="1"/>
                    <a:pt x="3671" y="1"/>
                    <a:pt x="366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60" name="Google Shape;4860;p71"/>
            <p:cNvSpPr/>
            <p:nvPr/>
          </p:nvSpPr>
          <p:spPr>
            <a:xfrm>
              <a:off x="2302786" y="1795464"/>
              <a:ext cx="154498" cy="123284"/>
            </a:xfrm>
            <a:custGeom>
              <a:avLst/>
              <a:gdLst/>
              <a:ahLst/>
              <a:cxnLst/>
              <a:rect l="l" t="t" r="r" b="b"/>
              <a:pathLst>
                <a:path w="11379" h="9080" extrusionOk="0">
                  <a:moveTo>
                    <a:pt x="2656" y="1"/>
                  </a:moveTo>
                  <a:cubicBezTo>
                    <a:pt x="2639" y="1"/>
                    <a:pt x="2622" y="1"/>
                    <a:pt x="2605" y="2"/>
                  </a:cubicBezTo>
                  <a:lnTo>
                    <a:pt x="2552" y="6"/>
                  </a:lnTo>
                  <a:cubicBezTo>
                    <a:pt x="2524" y="6"/>
                    <a:pt x="2493" y="9"/>
                    <a:pt x="2458" y="9"/>
                  </a:cubicBezTo>
                  <a:lnTo>
                    <a:pt x="2346" y="9"/>
                  </a:lnTo>
                  <a:cubicBezTo>
                    <a:pt x="2341" y="9"/>
                    <a:pt x="2337" y="9"/>
                    <a:pt x="2333" y="9"/>
                  </a:cubicBezTo>
                  <a:cubicBezTo>
                    <a:pt x="2284" y="9"/>
                    <a:pt x="2234" y="26"/>
                    <a:pt x="2199" y="58"/>
                  </a:cubicBezTo>
                  <a:cubicBezTo>
                    <a:pt x="2132" y="107"/>
                    <a:pt x="2052" y="167"/>
                    <a:pt x="1789" y="181"/>
                  </a:cubicBezTo>
                  <a:cubicBezTo>
                    <a:pt x="1478" y="198"/>
                    <a:pt x="1306" y="349"/>
                    <a:pt x="1278" y="405"/>
                  </a:cubicBezTo>
                  <a:cubicBezTo>
                    <a:pt x="1408" y="461"/>
                    <a:pt x="1733" y="730"/>
                    <a:pt x="1747" y="888"/>
                  </a:cubicBezTo>
                  <a:cubicBezTo>
                    <a:pt x="1751" y="930"/>
                    <a:pt x="1726" y="976"/>
                    <a:pt x="1684" y="997"/>
                  </a:cubicBezTo>
                  <a:cubicBezTo>
                    <a:pt x="1646" y="1021"/>
                    <a:pt x="1611" y="1056"/>
                    <a:pt x="1586" y="1098"/>
                  </a:cubicBezTo>
                  <a:cubicBezTo>
                    <a:pt x="1534" y="1172"/>
                    <a:pt x="1467" y="1263"/>
                    <a:pt x="1331" y="1263"/>
                  </a:cubicBezTo>
                  <a:cubicBezTo>
                    <a:pt x="1145" y="1263"/>
                    <a:pt x="1051" y="1291"/>
                    <a:pt x="1051" y="1350"/>
                  </a:cubicBezTo>
                  <a:cubicBezTo>
                    <a:pt x="1051" y="1424"/>
                    <a:pt x="1002" y="1515"/>
                    <a:pt x="911" y="1595"/>
                  </a:cubicBezTo>
                  <a:cubicBezTo>
                    <a:pt x="897" y="1609"/>
                    <a:pt x="883" y="1620"/>
                    <a:pt x="869" y="1630"/>
                  </a:cubicBezTo>
                  <a:lnTo>
                    <a:pt x="855" y="1641"/>
                  </a:lnTo>
                  <a:cubicBezTo>
                    <a:pt x="848" y="1648"/>
                    <a:pt x="837" y="1655"/>
                    <a:pt x="827" y="1662"/>
                  </a:cubicBezTo>
                  <a:lnTo>
                    <a:pt x="809" y="1669"/>
                  </a:lnTo>
                  <a:cubicBezTo>
                    <a:pt x="802" y="1676"/>
                    <a:pt x="792" y="1683"/>
                    <a:pt x="781" y="1686"/>
                  </a:cubicBezTo>
                  <a:lnTo>
                    <a:pt x="767" y="1693"/>
                  </a:lnTo>
                  <a:lnTo>
                    <a:pt x="735" y="1707"/>
                  </a:lnTo>
                  <a:lnTo>
                    <a:pt x="721" y="1714"/>
                  </a:lnTo>
                  <a:lnTo>
                    <a:pt x="690" y="1725"/>
                  </a:lnTo>
                  <a:lnTo>
                    <a:pt x="676" y="1728"/>
                  </a:lnTo>
                  <a:lnTo>
                    <a:pt x="644" y="1735"/>
                  </a:lnTo>
                  <a:lnTo>
                    <a:pt x="630" y="1735"/>
                  </a:lnTo>
                  <a:cubicBezTo>
                    <a:pt x="620" y="1735"/>
                    <a:pt x="613" y="1739"/>
                    <a:pt x="602" y="1739"/>
                  </a:cubicBezTo>
                  <a:lnTo>
                    <a:pt x="546" y="1739"/>
                  </a:lnTo>
                  <a:cubicBezTo>
                    <a:pt x="438" y="1718"/>
                    <a:pt x="333" y="1679"/>
                    <a:pt x="238" y="1623"/>
                  </a:cubicBezTo>
                  <a:lnTo>
                    <a:pt x="210" y="1613"/>
                  </a:lnTo>
                  <a:lnTo>
                    <a:pt x="196" y="1606"/>
                  </a:lnTo>
                  <a:cubicBezTo>
                    <a:pt x="151" y="1581"/>
                    <a:pt x="98" y="1557"/>
                    <a:pt x="46" y="1525"/>
                  </a:cubicBezTo>
                  <a:lnTo>
                    <a:pt x="18" y="1606"/>
                  </a:lnTo>
                  <a:lnTo>
                    <a:pt x="0" y="1732"/>
                  </a:lnTo>
                  <a:cubicBezTo>
                    <a:pt x="14" y="1809"/>
                    <a:pt x="18" y="1889"/>
                    <a:pt x="14" y="1966"/>
                  </a:cubicBezTo>
                  <a:cubicBezTo>
                    <a:pt x="14" y="2061"/>
                    <a:pt x="21" y="2260"/>
                    <a:pt x="49" y="2299"/>
                  </a:cubicBezTo>
                  <a:cubicBezTo>
                    <a:pt x="133" y="2330"/>
                    <a:pt x="189" y="2411"/>
                    <a:pt x="266" y="2526"/>
                  </a:cubicBezTo>
                  <a:cubicBezTo>
                    <a:pt x="340" y="2642"/>
                    <a:pt x="424" y="2754"/>
                    <a:pt x="518" y="2859"/>
                  </a:cubicBezTo>
                  <a:cubicBezTo>
                    <a:pt x="774" y="3136"/>
                    <a:pt x="1320" y="3913"/>
                    <a:pt x="1327" y="4126"/>
                  </a:cubicBezTo>
                  <a:cubicBezTo>
                    <a:pt x="1334" y="4256"/>
                    <a:pt x="1380" y="4452"/>
                    <a:pt x="1719" y="4683"/>
                  </a:cubicBezTo>
                  <a:cubicBezTo>
                    <a:pt x="1873" y="4788"/>
                    <a:pt x="1996" y="4935"/>
                    <a:pt x="2076" y="5103"/>
                  </a:cubicBezTo>
                  <a:cubicBezTo>
                    <a:pt x="2108" y="5177"/>
                    <a:pt x="2157" y="5243"/>
                    <a:pt x="2216" y="5299"/>
                  </a:cubicBezTo>
                  <a:cubicBezTo>
                    <a:pt x="2381" y="5422"/>
                    <a:pt x="2381" y="5569"/>
                    <a:pt x="2377" y="5793"/>
                  </a:cubicBezTo>
                  <a:lnTo>
                    <a:pt x="2377" y="5957"/>
                  </a:lnTo>
                  <a:cubicBezTo>
                    <a:pt x="2384" y="6255"/>
                    <a:pt x="2517" y="6657"/>
                    <a:pt x="2790" y="6822"/>
                  </a:cubicBezTo>
                  <a:cubicBezTo>
                    <a:pt x="3130" y="7028"/>
                    <a:pt x="3319" y="7246"/>
                    <a:pt x="3449" y="7575"/>
                  </a:cubicBezTo>
                  <a:cubicBezTo>
                    <a:pt x="3585" y="7918"/>
                    <a:pt x="3757" y="8208"/>
                    <a:pt x="3935" y="8387"/>
                  </a:cubicBezTo>
                  <a:cubicBezTo>
                    <a:pt x="4019" y="8464"/>
                    <a:pt x="4072" y="8569"/>
                    <a:pt x="4082" y="8681"/>
                  </a:cubicBezTo>
                  <a:cubicBezTo>
                    <a:pt x="4082" y="8730"/>
                    <a:pt x="4096" y="8775"/>
                    <a:pt x="4124" y="8814"/>
                  </a:cubicBezTo>
                  <a:cubicBezTo>
                    <a:pt x="4187" y="8898"/>
                    <a:pt x="4240" y="8985"/>
                    <a:pt x="4285" y="9080"/>
                  </a:cubicBezTo>
                  <a:lnTo>
                    <a:pt x="4310" y="9069"/>
                  </a:lnTo>
                  <a:lnTo>
                    <a:pt x="4320" y="9062"/>
                  </a:lnTo>
                  <a:lnTo>
                    <a:pt x="4352" y="9048"/>
                  </a:lnTo>
                  <a:lnTo>
                    <a:pt x="4362" y="9041"/>
                  </a:lnTo>
                  <a:lnTo>
                    <a:pt x="4380" y="9034"/>
                  </a:lnTo>
                  <a:lnTo>
                    <a:pt x="4390" y="9027"/>
                  </a:lnTo>
                  <a:lnTo>
                    <a:pt x="4401" y="9020"/>
                  </a:lnTo>
                  <a:lnTo>
                    <a:pt x="4411" y="9017"/>
                  </a:lnTo>
                  <a:lnTo>
                    <a:pt x="4422" y="9013"/>
                  </a:lnTo>
                  <a:lnTo>
                    <a:pt x="4425" y="9010"/>
                  </a:lnTo>
                  <a:lnTo>
                    <a:pt x="4436" y="9003"/>
                  </a:lnTo>
                  <a:lnTo>
                    <a:pt x="4439" y="8999"/>
                  </a:lnTo>
                  <a:lnTo>
                    <a:pt x="4446" y="8996"/>
                  </a:lnTo>
                  <a:cubicBezTo>
                    <a:pt x="4443" y="8968"/>
                    <a:pt x="4439" y="8940"/>
                    <a:pt x="4432" y="8912"/>
                  </a:cubicBezTo>
                  <a:cubicBezTo>
                    <a:pt x="4411" y="8835"/>
                    <a:pt x="4394" y="8754"/>
                    <a:pt x="4439" y="8695"/>
                  </a:cubicBezTo>
                  <a:cubicBezTo>
                    <a:pt x="4488" y="8628"/>
                    <a:pt x="4590" y="8506"/>
                    <a:pt x="4705" y="8471"/>
                  </a:cubicBezTo>
                  <a:cubicBezTo>
                    <a:pt x="4723" y="8465"/>
                    <a:pt x="4740" y="8462"/>
                    <a:pt x="4758" y="8462"/>
                  </a:cubicBezTo>
                  <a:cubicBezTo>
                    <a:pt x="4800" y="8462"/>
                    <a:pt x="4843" y="8477"/>
                    <a:pt x="4887" y="8492"/>
                  </a:cubicBezTo>
                  <a:cubicBezTo>
                    <a:pt x="4947" y="8520"/>
                    <a:pt x="5011" y="8532"/>
                    <a:pt x="5076" y="8532"/>
                  </a:cubicBezTo>
                  <a:cubicBezTo>
                    <a:pt x="5091" y="8532"/>
                    <a:pt x="5107" y="8532"/>
                    <a:pt x="5122" y="8530"/>
                  </a:cubicBezTo>
                  <a:cubicBezTo>
                    <a:pt x="5169" y="8523"/>
                    <a:pt x="5232" y="8520"/>
                    <a:pt x="5303" y="8520"/>
                  </a:cubicBezTo>
                  <a:cubicBezTo>
                    <a:pt x="5507" y="8520"/>
                    <a:pt x="5769" y="8549"/>
                    <a:pt x="5840" y="8604"/>
                  </a:cubicBezTo>
                  <a:cubicBezTo>
                    <a:pt x="5910" y="8614"/>
                    <a:pt x="5983" y="8621"/>
                    <a:pt x="6053" y="8625"/>
                  </a:cubicBezTo>
                  <a:cubicBezTo>
                    <a:pt x="6312" y="8639"/>
                    <a:pt x="6515" y="8656"/>
                    <a:pt x="6610" y="8730"/>
                  </a:cubicBezTo>
                  <a:cubicBezTo>
                    <a:pt x="6640" y="8760"/>
                    <a:pt x="6680" y="8777"/>
                    <a:pt x="6724" y="8777"/>
                  </a:cubicBezTo>
                  <a:cubicBezTo>
                    <a:pt x="6731" y="8777"/>
                    <a:pt x="6739" y="8776"/>
                    <a:pt x="6746" y="8775"/>
                  </a:cubicBezTo>
                  <a:cubicBezTo>
                    <a:pt x="6795" y="8761"/>
                    <a:pt x="6844" y="8705"/>
                    <a:pt x="6883" y="8614"/>
                  </a:cubicBezTo>
                  <a:cubicBezTo>
                    <a:pt x="6988" y="8366"/>
                    <a:pt x="7671" y="7890"/>
                    <a:pt x="7758" y="7848"/>
                  </a:cubicBezTo>
                  <a:cubicBezTo>
                    <a:pt x="7814" y="7820"/>
                    <a:pt x="7951" y="7816"/>
                    <a:pt x="8210" y="7816"/>
                  </a:cubicBezTo>
                  <a:cubicBezTo>
                    <a:pt x="8444" y="7816"/>
                    <a:pt x="8707" y="7813"/>
                    <a:pt x="8850" y="7781"/>
                  </a:cubicBezTo>
                  <a:lnTo>
                    <a:pt x="8878" y="7774"/>
                  </a:lnTo>
                  <a:cubicBezTo>
                    <a:pt x="8941" y="7757"/>
                    <a:pt x="9078" y="7718"/>
                    <a:pt x="9376" y="7627"/>
                  </a:cubicBezTo>
                  <a:lnTo>
                    <a:pt x="9379" y="7627"/>
                  </a:lnTo>
                  <a:cubicBezTo>
                    <a:pt x="10055" y="7417"/>
                    <a:pt x="10825" y="7162"/>
                    <a:pt x="11000" y="7088"/>
                  </a:cubicBezTo>
                  <a:lnTo>
                    <a:pt x="11003" y="7088"/>
                  </a:lnTo>
                  <a:lnTo>
                    <a:pt x="11014" y="7085"/>
                  </a:lnTo>
                  <a:lnTo>
                    <a:pt x="11028" y="7078"/>
                  </a:lnTo>
                  <a:cubicBezTo>
                    <a:pt x="11070" y="6997"/>
                    <a:pt x="11105" y="6913"/>
                    <a:pt x="11133" y="6822"/>
                  </a:cubicBezTo>
                  <a:lnTo>
                    <a:pt x="11150" y="6780"/>
                  </a:lnTo>
                  <a:lnTo>
                    <a:pt x="11172" y="6713"/>
                  </a:lnTo>
                  <a:cubicBezTo>
                    <a:pt x="11186" y="6675"/>
                    <a:pt x="11200" y="6633"/>
                    <a:pt x="11214" y="6591"/>
                  </a:cubicBezTo>
                  <a:lnTo>
                    <a:pt x="11221" y="6573"/>
                  </a:lnTo>
                  <a:cubicBezTo>
                    <a:pt x="11273" y="6405"/>
                    <a:pt x="11322" y="6237"/>
                    <a:pt x="11350" y="6122"/>
                  </a:cubicBezTo>
                  <a:lnTo>
                    <a:pt x="11350" y="6118"/>
                  </a:lnTo>
                  <a:cubicBezTo>
                    <a:pt x="11361" y="6073"/>
                    <a:pt x="11368" y="6041"/>
                    <a:pt x="11375" y="6017"/>
                  </a:cubicBezTo>
                  <a:cubicBezTo>
                    <a:pt x="11375" y="6006"/>
                    <a:pt x="11375" y="5999"/>
                    <a:pt x="11378" y="5989"/>
                  </a:cubicBezTo>
                  <a:cubicBezTo>
                    <a:pt x="11361" y="5877"/>
                    <a:pt x="11308" y="5775"/>
                    <a:pt x="11228" y="5691"/>
                  </a:cubicBezTo>
                  <a:cubicBezTo>
                    <a:pt x="11214" y="5677"/>
                    <a:pt x="11193" y="5663"/>
                    <a:pt x="11168" y="5663"/>
                  </a:cubicBezTo>
                  <a:cubicBezTo>
                    <a:pt x="11156" y="5665"/>
                    <a:pt x="11143" y="5666"/>
                    <a:pt x="11131" y="5666"/>
                  </a:cubicBezTo>
                  <a:cubicBezTo>
                    <a:pt x="11119" y="5666"/>
                    <a:pt x="11107" y="5665"/>
                    <a:pt x="11094" y="5663"/>
                  </a:cubicBezTo>
                  <a:lnTo>
                    <a:pt x="11021" y="5663"/>
                  </a:lnTo>
                  <a:lnTo>
                    <a:pt x="10954" y="5660"/>
                  </a:lnTo>
                  <a:cubicBezTo>
                    <a:pt x="10884" y="5653"/>
                    <a:pt x="10797" y="5646"/>
                    <a:pt x="10699" y="5639"/>
                  </a:cubicBezTo>
                  <a:cubicBezTo>
                    <a:pt x="10363" y="5607"/>
                    <a:pt x="9950" y="5558"/>
                    <a:pt x="9803" y="5520"/>
                  </a:cubicBezTo>
                  <a:lnTo>
                    <a:pt x="9796" y="5520"/>
                  </a:lnTo>
                  <a:lnTo>
                    <a:pt x="9782" y="5513"/>
                  </a:lnTo>
                  <a:lnTo>
                    <a:pt x="9775" y="5509"/>
                  </a:lnTo>
                  <a:lnTo>
                    <a:pt x="9764" y="5509"/>
                  </a:lnTo>
                  <a:lnTo>
                    <a:pt x="9754" y="5502"/>
                  </a:lnTo>
                  <a:lnTo>
                    <a:pt x="9733" y="5488"/>
                  </a:lnTo>
                  <a:lnTo>
                    <a:pt x="9722" y="5481"/>
                  </a:lnTo>
                  <a:lnTo>
                    <a:pt x="9708" y="5471"/>
                  </a:lnTo>
                  <a:lnTo>
                    <a:pt x="9694" y="5460"/>
                  </a:lnTo>
                  <a:lnTo>
                    <a:pt x="9680" y="5450"/>
                  </a:lnTo>
                  <a:lnTo>
                    <a:pt x="9666" y="5439"/>
                  </a:lnTo>
                  <a:lnTo>
                    <a:pt x="9649" y="5425"/>
                  </a:lnTo>
                  <a:lnTo>
                    <a:pt x="9635" y="5411"/>
                  </a:lnTo>
                  <a:lnTo>
                    <a:pt x="9617" y="5397"/>
                  </a:lnTo>
                  <a:lnTo>
                    <a:pt x="9600" y="5380"/>
                  </a:lnTo>
                  <a:lnTo>
                    <a:pt x="9582" y="5362"/>
                  </a:lnTo>
                  <a:lnTo>
                    <a:pt x="9565" y="5345"/>
                  </a:lnTo>
                  <a:lnTo>
                    <a:pt x="9547" y="5327"/>
                  </a:lnTo>
                  <a:lnTo>
                    <a:pt x="9530" y="5310"/>
                  </a:lnTo>
                  <a:lnTo>
                    <a:pt x="9512" y="5289"/>
                  </a:lnTo>
                  <a:lnTo>
                    <a:pt x="9498" y="5268"/>
                  </a:lnTo>
                  <a:lnTo>
                    <a:pt x="9477" y="5247"/>
                  </a:lnTo>
                  <a:lnTo>
                    <a:pt x="9463" y="5226"/>
                  </a:lnTo>
                  <a:lnTo>
                    <a:pt x="9446" y="5201"/>
                  </a:lnTo>
                  <a:lnTo>
                    <a:pt x="9432" y="5180"/>
                  </a:lnTo>
                  <a:lnTo>
                    <a:pt x="9414" y="5156"/>
                  </a:lnTo>
                  <a:lnTo>
                    <a:pt x="9400" y="5131"/>
                  </a:lnTo>
                  <a:cubicBezTo>
                    <a:pt x="9397" y="5121"/>
                    <a:pt x="9393" y="5114"/>
                    <a:pt x="9386" y="5103"/>
                  </a:cubicBezTo>
                  <a:cubicBezTo>
                    <a:pt x="9383" y="5096"/>
                    <a:pt x="9379" y="5089"/>
                    <a:pt x="9376" y="5079"/>
                  </a:cubicBezTo>
                  <a:cubicBezTo>
                    <a:pt x="9372" y="5072"/>
                    <a:pt x="9365" y="5061"/>
                    <a:pt x="9362" y="5051"/>
                  </a:cubicBezTo>
                  <a:cubicBezTo>
                    <a:pt x="9358" y="5040"/>
                    <a:pt x="9355" y="5033"/>
                    <a:pt x="9351" y="5026"/>
                  </a:cubicBezTo>
                  <a:cubicBezTo>
                    <a:pt x="9348" y="5016"/>
                    <a:pt x="9344" y="5005"/>
                    <a:pt x="9341" y="4995"/>
                  </a:cubicBezTo>
                  <a:cubicBezTo>
                    <a:pt x="9337" y="4988"/>
                    <a:pt x="9334" y="4977"/>
                    <a:pt x="9330" y="4970"/>
                  </a:cubicBezTo>
                  <a:cubicBezTo>
                    <a:pt x="9330" y="4959"/>
                    <a:pt x="9327" y="4949"/>
                    <a:pt x="9323" y="4938"/>
                  </a:cubicBezTo>
                  <a:cubicBezTo>
                    <a:pt x="9320" y="4928"/>
                    <a:pt x="9320" y="4921"/>
                    <a:pt x="9316" y="4910"/>
                  </a:cubicBezTo>
                  <a:cubicBezTo>
                    <a:pt x="9316" y="4903"/>
                    <a:pt x="9313" y="4900"/>
                    <a:pt x="9313" y="4893"/>
                  </a:cubicBezTo>
                  <a:cubicBezTo>
                    <a:pt x="9218" y="4805"/>
                    <a:pt x="9145" y="4697"/>
                    <a:pt x="9099" y="4578"/>
                  </a:cubicBezTo>
                  <a:lnTo>
                    <a:pt x="9029" y="4578"/>
                  </a:lnTo>
                  <a:lnTo>
                    <a:pt x="9004" y="4574"/>
                  </a:lnTo>
                  <a:lnTo>
                    <a:pt x="8976" y="4567"/>
                  </a:lnTo>
                  <a:lnTo>
                    <a:pt x="8973" y="4567"/>
                  </a:lnTo>
                  <a:lnTo>
                    <a:pt x="8945" y="4560"/>
                  </a:lnTo>
                  <a:lnTo>
                    <a:pt x="8941" y="4560"/>
                  </a:lnTo>
                  <a:lnTo>
                    <a:pt x="8913" y="4550"/>
                  </a:lnTo>
                  <a:lnTo>
                    <a:pt x="8910" y="4546"/>
                  </a:lnTo>
                  <a:lnTo>
                    <a:pt x="8885" y="4536"/>
                  </a:lnTo>
                  <a:lnTo>
                    <a:pt x="8875" y="4532"/>
                  </a:lnTo>
                  <a:lnTo>
                    <a:pt x="8854" y="4518"/>
                  </a:lnTo>
                  <a:lnTo>
                    <a:pt x="8843" y="4511"/>
                  </a:lnTo>
                  <a:lnTo>
                    <a:pt x="8822" y="4497"/>
                  </a:lnTo>
                  <a:lnTo>
                    <a:pt x="8812" y="4487"/>
                  </a:lnTo>
                  <a:lnTo>
                    <a:pt x="8794" y="4473"/>
                  </a:lnTo>
                  <a:lnTo>
                    <a:pt x="8780" y="4462"/>
                  </a:lnTo>
                  <a:lnTo>
                    <a:pt x="8763" y="4445"/>
                  </a:lnTo>
                  <a:lnTo>
                    <a:pt x="8752" y="4431"/>
                  </a:lnTo>
                  <a:lnTo>
                    <a:pt x="8735" y="4410"/>
                  </a:lnTo>
                  <a:lnTo>
                    <a:pt x="8721" y="4392"/>
                  </a:lnTo>
                  <a:lnTo>
                    <a:pt x="8707" y="4375"/>
                  </a:lnTo>
                  <a:lnTo>
                    <a:pt x="8696" y="4354"/>
                  </a:lnTo>
                  <a:lnTo>
                    <a:pt x="8682" y="4333"/>
                  </a:lnTo>
                  <a:cubicBezTo>
                    <a:pt x="8679" y="4322"/>
                    <a:pt x="8675" y="4315"/>
                    <a:pt x="8668" y="4308"/>
                  </a:cubicBezTo>
                  <a:cubicBezTo>
                    <a:pt x="8665" y="4298"/>
                    <a:pt x="8661" y="4291"/>
                    <a:pt x="8658" y="4284"/>
                  </a:cubicBezTo>
                  <a:cubicBezTo>
                    <a:pt x="8654" y="4277"/>
                    <a:pt x="8651" y="4266"/>
                    <a:pt x="8644" y="4256"/>
                  </a:cubicBezTo>
                  <a:cubicBezTo>
                    <a:pt x="8640" y="4249"/>
                    <a:pt x="8640" y="4245"/>
                    <a:pt x="8637" y="4238"/>
                  </a:cubicBezTo>
                  <a:cubicBezTo>
                    <a:pt x="8535" y="4151"/>
                    <a:pt x="8336" y="3881"/>
                    <a:pt x="8315" y="3706"/>
                  </a:cubicBezTo>
                  <a:cubicBezTo>
                    <a:pt x="8308" y="3657"/>
                    <a:pt x="8318" y="3605"/>
                    <a:pt x="8350" y="3566"/>
                  </a:cubicBezTo>
                  <a:cubicBezTo>
                    <a:pt x="8430" y="3479"/>
                    <a:pt x="8290" y="3230"/>
                    <a:pt x="8112" y="3069"/>
                  </a:cubicBezTo>
                  <a:lnTo>
                    <a:pt x="8038" y="2999"/>
                  </a:lnTo>
                  <a:cubicBezTo>
                    <a:pt x="7783" y="2771"/>
                    <a:pt x="7548" y="2551"/>
                    <a:pt x="7534" y="2379"/>
                  </a:cubicBezTo>
                  <a:cubicBezTo>
                    <a:pt x="7524" y="2320"/>
                    <a:pt x="7506" y="2260"/>
                    <a:pt x="7485" y="2204"/>
                  </a:cubicBezTo>
                  <a:lnTo>
                    <a:pt x="7069" y="2180"/>
                  </a:lnTo>
                  <a:lnTo>
                    <a:pt x="6788" y="1942"/>
                  </a:lnTo>
                  <a:lnTo>
                    <a:pt x="6519" y="1889"/>
                  </a:lnTo>
                  <a:lnTo>
                    <a:pt x="6470" y="1882"/>
                  </a:lnTo>
                  <a:lnTo>
                    <a:pt x="6186" y="1847"/>
                  </a:lnTo>
                  <a:lnTo>
                    <a:pt x="6151" y="1847"/>
                  </a:lnTo>
                  <a:lnTo>
                    <a:pt x="6001" y="1830"/>
                  </a:lnTo>
                  <a:lnTo>
                    <a:pt x="5952" y="1826"/>
                  </a:lnTo>
                  <a:lnTo>
                    <a:pt x="5843" y="1826"/>
                  </a:lnTo>
                  <a:cubicBezTo>
                    <a:pt x="5696" y="1826"/>
                    <a:pt x="5360" y="1777"/>
                    <a:pt x="5154" y="1592"/>
                  </a:cubicBezTo>
                  <a:cubicBezTo>
                    <a:pt x="4965" y="1424"/>
                    <a:pt x="4019" y="716"/>
                    <a:pt x="3851" y="629"/>
                  </a:cubicBezTo>
                  <a:cubicBezTo>
                    <a:pt x="3788" y="601"/>
                    <a:pt x="3676" y="524"/>
                    <a:pt x="3529" y="429"/>
                  </a:cubicBezTo>
                  <a:cubicBezTo>
                    <a:pt x="3281" y="268"/>
                    <a:pt x="2906" y="23"/>
                    <a:pt x="2794" y="9"/>
                  </a:cubicBezTo>
                  <a:cubicBezTo>
                    <a:pt x="2748" y="4"/>
                    <a:pt x="2702" y="1"/>
                    <a:pt x="26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61" name="Google Shape;4861;p71"/>
            <p:cNvSpPr/>
            <p:nvPr/>
          </p:nvSpPr>
          <p:spPr>
            <a:xfrm>
              <a:off x="2303017" y="1816074"/>
              <a:ext cx="394" cy="1059"/>
            </a:xfrm>
            <a:custGeom>
              <a:avLst/>
              <a:gdLst/>
              <a:ahLst/>
              <a:cxnLst/>
              <a:rect l="l" t="t" r="r" b="b"/>
              <a:pathLst>
                <a:path w="29" h="78" extrusionOk="0">
                  <a:moveTo>
                    <a:pt x="29" y="0"/>
                  </a:moveTo>
                  <a:lnTo>
                    <a:pt x="1" y="7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62" name="Google Shape;4862;p71"/>
            <p:cNvSpPr/>
            <p:nvPr/>
          </p:nvSpPr>
          <p:spPr>
            <a:xfrm>
              <a:off x="2334625" y="1795491"/>
              <a:ext cx="1534" cy="14"/>
            </a:xfrm>
            <a:custGeom>
              <a:avLst/>
              <a:gdLst/>
              <a:ahLst/>
              <a:cxnLst/>
              <a:rect l="l" t="t" r="r" b="b"/>
              <a:pathLst>
                <a:path w="113" h="1" extrusionOk="0">
                  <a:moveTo>
                    <a:pt x="113" y="0"/>
                  </a:moveTo>
                  <a:lnTo>
                    <a:pt x="113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63" name="Google Shape;4863;p71"/>
            <p:cNvSpPr/>
            <p:nvPr/>
          </p:nvSpPr>
          <p:spPr>
            <a:xfrm>
              <a:off x="2312765" y="1818355"/>
              <a:ext cx="434" cy="204"/>
            </a:xfrm>
            <a:custGeom>
              <a:avLst/>
              <a:gdLst/>
              <a:ahLst/>
              <a:cxnLst/>
              <a:rect l="l" t="t" r="r" b="b"/>
              <a:pathLst>
                <a:path w="32" h="15" extrusionOk="0">
                  <a:moveTo>
                    <a:pt x="32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64" name="Google Shape;4864;p71"/>
            <p:cNvSpPr/>
            <p:nvPr/>
          </p:nvSpPr>
          <p:spPr>
            <a:xfrm>
              <a:off x="2311530" y="1818776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32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65" name="Google Shape;4865;p71"/>
            <p:cNvSpPr/>
            <p:nvPr/>
          </p:nvSpPr>
          <p:spPr>
            <a:xfrm>
              <a:off x="2314571" y="1817025"/>
              <a:ext cx="584" cy="489"/>
            </a:xfrm>
            <a:custGeom>
              <a:avLst/>
              <a:gdLst/>
              <a:ahLst/>
              <a:cxnLst/>
              <a:rect l="l" t="t" r="r" b="b"/>
              <a:pathLst>
                <a:path w="43" h="36" extrusionOk="0">
                  <a:moveTo>
                    <a:pt x="43" y="0"/>
                  </a:moveTo>
                  <a:cubicBezTo>
                    <a:pt x="29" y="14"/>
                    <a:pt x="15" y="25"/>
                    <a:pt x="1" y="35"/>
                  </a:cubicBezTo>
                  <a:cubicBezTo>
                    <a:pt x="15" y="25"/>
                    <a:pt x="29" y="14"/>
                    <a:pt x="4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66" name="Google Shape;4866;p71"/>
            <p:cNvSpPr/>
            <p:nvPr/>
          </p:nvSpPr>
          <p:spPr>
            <a:xfrm>
              <a:off x="2310959" y="1818926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28" y="0"/>
                  </a:moveTo>
                  <a:cubicBezTo>
                    <a:pt x="18" y="0"/>
                    <a:pt x="11" y="0"/>
                    <a:pt x="0" y="4"/>
                  </a:cubicBezTo>
                  <a:cubicBezTo>
                    <a:pt x="11" y="0"/>
                    <a:pt x="18" y="0"/>
                    <a:pt x="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67" name="Google Shape;4867;p71"/>
            <p:cNvSpPr/>
            <p:nvPr/>
          </p:nvSpPr>
          <p:spPr>
            <a:xfrm>
              <a:off x="2313376" y="1818016"/>
              <a:ext cx="448" cy="258"/>
            </a:xfrm>
            <a:custGeom>
              <a:avLst/>
              <a:gdLst/>
              <a:ahLst/>
              <a:cxnLst/>
              <a:rect l="l" t="t" r="r" b="b"/>
              <a:pathLst>
                <a:path w="33" h="19" extrusionOk="0">
                  <a:moveTo>
                    <a:pt x="33" y="1"/>
                  </a:moveTo>
                  <a:cubicBezTo>
                    <a:pt x="22" y="8"/>
                    <a:pt x="12" y="11"/>
                    <a:pt x="1" y="18"/>
                  </a:cubicBezTo>
                  <a:cubicBezTo>
                    <a:pt x="12" y="11"/>
                    <a:pt x="22" y="8"/>
                    <a:pt x="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68" name="Google Shape;4868;p71"/>
            <p:cNvSpPr/>
            <p:nvPr/>
          </p:nvSpPr>
          <p:spPr>
            <a:xfrm>
              <a:off x="2314001" y="1817595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0"/>
                  </a:moveTo>
                  <a:cubicBezTo>
                    <a:pt x="18" y="7"/>
                    <a:pt x="11" y="14"/>
                    <a:pt x="1" y="21"/>
                  </a:cubicBezTo>
                  <a:cubicBezTo>
                    <a:pt x="11" y="18"/>
                    <a:pt x="22" y="7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69" name="Google Shape;4869;p71"/>
            <p:cNvSpPr/>
            <p:nvPr/>
          </p:nvSpPr>
          <p:spPr>
            <a:xfrm>
              <a:off x="2305963" y="1817405"/>
              <a:ext cx="4250" cy="1534"/>
            </a:xfrm>
            <a:custGeom>
              <a:avLst/>
              <a:gdLst/>
              <a:ahLst/>
              <a:cxnLst/>
              <a:rect l="l" t="t" r="r" b="b"/>
              <a:pathLst>
                <a:path w="313" h="113" extrusionOk="0">
                  <a:moveTo>
                    <a:pt x="312" y="112"/>
                  </a:moveTo>
                  <a:cubicBezTo>
                    <a:pt x="204" y="91"/>
                    <a:pt x="99" y="53"/>
                    <a:pt x="1" y="0"/>
                  </a:cubicBezTo>
                  <a:cubicBezTo>
                    <a:pt x="99" y="53"/>
                    <a:pt x="204" y="91"/>
                    <a:pt x="312" y="11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70" name="Google Shape;4870;p71"/>
            <p:cNvSpPr/>
            <p:nvPr/>
          </p:nvSpPr>
          <p:spPr>
            <a:xfrm>
              <a:off x="2312141" y="1818586"/>
              <a:ext cx="448" cy="163"/>
            </a:xfrm>
            <a:custGeom>
              <a:avLst/>
              <a:gdLst/>
              <a:ahLst/>
              <a:cxnLst/>
              <a:rect l="l" t="t" r="r" b="b"/>
              <a:pathLst>
                <a:path w="33" h="12" extrusionOk="0">
                  <a:moveTo>
                    <a:pt x="32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71" name="Google Shape;4871;p71"/>
            <p:cNvSpPr/>
            <p:nvPr/>
          </p:nvSpPr>
          <p:spPr>
            <a:xfrm>
              <a:off x="2305447" y="181712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72" name="Google Shape;4872;p71"/>
            <p:cNvSpPr/>
            <p:nvPr/>
          </p:nvSpPr>
          <p:spPr>
            <a:xfrm>
              <a:off x="2310199" y="1818966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35" y="1"/>
                  </a:moveTo>
                  <a:lnTo>
                    <a:pt x="42" y="1"/>
                  </a:lnTo>
                  <a:cubicBezTo>
                    <a:pt x="28" y="1"/>
                    <a:pt x="14" y="1"/>
                    <a:pt x="0" y="1"/>
                  </a:cubicBezTo>
                  <a:cubicBezTo>
                    <a:pt x="11" y="1"/>
                    <a:pt x="25" y="1"/>
                    <a:pt x="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73" name="Google Shape;4873;p71"/>
            <p:cNvSpPr/>
            <p:nvPr/>
          </p:nvSpPr>
          <p:spPr>
            <a:xfrm>
              <a:off x="2431555" y="1853331"/>
              <a:ext cx="57338" cy="63991"/>
            </a:xfrm>
            <a:custGeom>
              <a:avLst/>
              <a:gdLst/>
              <a:ahLst/>
              <a:cxnLst/>
              <a:rect l="l" t="t" r="r" b="b"/>
              <a:pathLst>
                <a:path w="4223" h="4713" extrusionOk="0">
                  <a:moveTo>
                    <a:pt x="2451" y="1"/>
                  </a:moveTo>
                  <a:lnTo>
                    <a:pt x="2318" y="74"/>
                  </a:lnTo>
                  <a:lnTo>
                    <a:pt x="2160" y="74"/>
                  </a:lnTo>
                  <a:lnTo>
                    <a:pt x="2160" y="445"/>
                  </a:lnTo>
                  <a:lnTo>
                    <a:pt x="1807" y="894"/>
                  </a:lnTo>
                  <a:lnTo>
                    <a:pt x="1659" y="1258"/>
                  </a:lnTo>
                  <a:lnTo>
                    <a:pt x="1673" y="1258"/>
                  </a:lnTo>
                  <a:cubicBezTo>
                    <a:pt x="1680" y="1257"/>
                    <a:pt x="1686" y="1256"/>
                    <a:pt x="1692" y="1256"/>
                  </a:cubicBezTo>
                  <a:cubicBezTo>
                    <a:pt x="1712" y="1256"/>
                    <a:pt x="1732" y="1260"/>
                    <a:pt x="1751" y="1268"/>
                  </a:cubicBezTo>
                  <a:cubicBezTo>
                    <a:pt x="1761" y="1272"/>
                    <a:pt x="1775" y="1279"/>
                    <a:pt x="1786" y="1282"/>
                  </a:cubicBezTo>
                  <a:lnTo>
                    <a:pt x="1789" y="1282"/>
                  </a:lnTo>
                  <a:cubicBezTo>
                    <a:pt x="1803" y="1293"/>
                    <a:pt x="1821" y="1303"/>
                    <a:pt x="1835" y="1317"/>
                  </a:cubicBezTo>
                  <a:cubicBezTo>
                    <a:pt x="1940" y="1412"/>
                    <a:pt x="2027" y="1611"/>
                    <a:pt x="2027" y="1713"/>
                  </a:cubicBezTo>
                  <a:cubicBezTo>
                    <a:pt x="2027" y="1804"/>
                    <a:pt x="1733" y="2819"/>
                    <a:pt x="1624" y="2903"/>
                  </a:cubicBezTo>
                  <a:lnTo>
                    <a:pt x="1617" y="2910"/>
                  </a:lnTo>
                  <a:lnTo>
                    <a:pt x="1614" y="2914"/>
                  </a:lnTo>
                  <a:lnTo>
                    <a:pt x="1610" y="2914"/>
                  </a:lnTo>
                  <a:cubicBezTo>
                    <a:pt x="1456" y="2994"/>
                    <a:pt x="445" y="3320"/>
                    <a:pt x="0" y="3456"/>
                  </a:cubicBezTo>
                  <a:cubicBezTo>
                    <a:pt x="119" y="3698"/>
                    <a:pt x="266" y="4006"/>
                    <a:pt x="417" y="4314"/>
                  </a:cubicBezTo>
                  <a:lnTo>
                    <a:pt x="441" y="4363"/>
                  </a:lnTo>
                  <a:lnTo>
                    <a:pt x="455" y="4391"/>
                  </a:lnTo>
                  <a:lnTo>
                    <a:pt x="609" y="4713"/>
                  </a:lnTo>
                  <a:cubicBezTo>
                    <a:pt x="634" y="4702"/>
                    <a:pt x="658" y="4688"/>
                    <a:pt x="683" y="4674"/>
                  </a:cubicBezTo>
                  <a:cubicBezTo>
                    <a:pt x="893" y="4555"/>
                    <a:pt x="1113" y="4548"/>
                    <a:pt x="1306" y="4545"/>
                  </a:cubicBezTo>
                  <a:cubicBezTo>
                    <a:pt x="1400" y="4545"/>
                    <a:pt x="1495" y="4534"/>
                    <a:pt x="1589" y="4517"/>
                  </a:cubicBezTo>
                  <a:cubicBezTo>
                    <a:pt x="1663" y="4496"/>
                    <a:pt x="1659" y="4478"/>
                    <a:pt x="1659" y="4398"/>
                  </a:cubicBezTo>
                  <a:cubicBezTo>
                    <a:pt x="1656" y="4317"/>
                    <a:pt x="1652" y="4202"/>
                    <a:pt x="1775" y="4100"/>
                  </a:cubicBezTo>
                  <a:cubicBezTo>
                    <a:pt x="1881" y="4012"/>
                    <a:pt x="2006" y="3993"/>
                    <a:pt x="2118" y="3993"/>
                  </a:cubicBezTo>
                  <a:cubicBezTo>
                    <a:pt x="2162" y="3993"/>
                    <a:pt x="2203" y="3996"/>
                    <a:pt x="2241" y="3999"/>
                  </a:cubicBezTo>
                  <a:cubicBezTo>
                    <a:pt x="2261" y="4002"/>
                    <a:pt x="2282" y="4004"/>
                    <a:pt x="2304" y="4004"/>
                  </a:cubicBezTo>
                  <a:cubicBezTo>
                    <a:pt x="2330" y="4004"/>
                    <a:pt x="2357" y="4001"/>
                    <a:pt x="2384" y="3995"/>
                  </a:cubicBezTo>
                  <a:cubicBezTo>
                    <a:pt x="2409" y="3981"/>
                    <a:pt x="2454" y="3894"/>
                    <a:pt x="2482" y="3831"/>
                  </a:cubicBezTo>
                  <a:cubicBezTo>
                    <a:pt x="2549" y="3694"/>
                    <a:pt x="2622" y="3544"/>
                    <a:pt x="2745" y="3491"/>
                  </a:cubicBezTo>
                  <a:cubicBezTo>
                    <a:pt x="2808" y="3470"/>
                    <a:pt x="2871" y="3453"/>
                    <a:pt x="2937" y="3442"/>
                  </a:cubicBezTo>
                  <a:cubicBezTo>
                    <a:pt x="3060" y="3421"/>
                    <a:pt x="3060" y="3414"/>
                    <a:pt x="3053" y="3386"/>
                  </a:cubicBezTo>
                  <a:cubicBezTo>
                    <a:pt x="3032" y="3243"/>
                    <a:pt x="3053" y="2619"/>
                    <a:pt x="3291" y="2574"/>
                  </a:cubicBezTo>
                  <a:cubicBezTo>
                    <a:pt x="3455" y="2542"/>
                    <a:pt x="3676" y="2378"/>
                    <a:pt x="3683" y="2325"/>
                  </a:cubicBezTo>
                  <a:cubicBezTo>
                    <a:pt x="3690" y="2259"/>
                    <a:pt x="3764" y="2157"/>
                    <a:pt x="3935" y="1944"/>
                  </a:cubicBezTo>
                  <a:cubicBezTo>
                    <a:pt x="4012" y="1853"/>
                    <a:pt x="4082" y="1758"/>
                    <a:pt x="4145" y="1660"/>
                  </a:cubicBezTo>
                  <a:cubicBezTo>
                    <a:pt x="4222" y="1527"/>
                    <a:pt x="4215" y="1492"/>
                    <a:pt x="4212" y="1485"/>
                  </a:cubicBezTo>
                  <a:cubicBezTo>
                    <a:pt x="4208" y="1478"/>
                    <a:pt x="4191" y="1468"/>
                    <a:pt x="4152" y="1461"/>
                  </a:cubicBezTo>
                  <a:cubicBezTo>
                    <a:pt x="3970" y="1433"/>
                    <a:pt x="3735" y="1027"/>
                    <a:pt x="3644" y="852"/>
                  </a:cubicBezTo>
                  <a:cubicBezTo>
                    <a:pt x="3630" y="831"/>
                    <a:pt x="3522" y="813"/>
                    <a:pt x="3445" y="799"/>
                  </a:cubicBezTo>
                  <a:cubicBezTo>
                    <a:pt x="3249" y="768"/>
                    <a:pt x="2986" y="722"/>
                    <a:pt x="2748" y="533"/>
                  </a:cubicBezTo>
                  <a:cubicBezTo>
                    <a:pt x="2619" y="435"/>
                    <a:pt x="2521" y="260"/>
                    <a:pt x="24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74" name="Google Shape;4874;p71"/>
            <p:cNvSpPr/>
            <p:nvPr/>
          </p:nvSpPr>
          <p:spPr>
            <a:xfrm>
              <a:off x="2455845" y="1870778"/>
              <a:ext cx="625" cy="489"/>
            </a:xfrm>
            <a:custGeom>
              <a:avLst/>
              <a:gdLst/>
              <a:ahLst/>
              <a:cxnLst/>
              <a:rect l="l" t="t" r="r" b="b"/>
              <a:pathLst>
                <a:path w="46" h="36" extrusionOk="0">
                  <a:moveTo>
                    <a:pt x="0" y="1"/>
                  </a:moveTo>
                  <a:cubicBezTo>
                    <a:pt x="18" y="11"/>
                    <a:pt x="32" y="22"/>
                    <a:pt x="46" y="36"/>
                  </a:cubicBezTo>
                  <a:cubicBezTo>
                    <a:pt x="32" y="22"/>
                    <a:pt x="18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75" name="Google Shape;4875;p71"/>
            <p:cNvSpPr/>
            <p:nvPr/>
          </p:nvSpPr>
          <p:spPr>
            <a:xfrm>
              <a:off x="2453550" y="189278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76" name="Google Shape;4876;p71"/>
            <p:cNvSpPr/>
            <p:nvPr/>
          </p:nvSpPr>
          <p:spPr>
            <a:xfrm>
              <a:off x="2455791" y="1870737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77" name="Google Shape;4877;p71"/>
            <p:cNvSpPr/>
            <p:nvPr/>
          </p:nvSpPr>
          <p:spPr>
            <a:xfrm>
              <a:off x="2453414" y="189288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78" name="Google Shape;4878;p71"/>
            <p:cNvSpPr/>
            <p:nvPr/>
          </p:nvSpPr>
          <p:spPr>
            <a:xfrm>
              <a:off x="2454270" y="1870357"/>
              <a:ext cx="1059" cy="204"/>
            </a:xfrm>
            <a:custGeom>
              <a:avLst/>
              <a:gdLst/>
              <a:ahLst/>
              <a:cxnLst/>
              <a:rect l="l" t="t" r="r" b="b"/>
              <a:pathLst>
                <a:path w="78" h="15" extrusionOk="0">
                  <a:moveTo>
                    <a:pt x="78" y="14"/>
                  </a:moveTo>
                  <a:cubicBezTo>
                    <a:pt x="53" y="4"/>
                    <a:pt x="25" y="0"/>
                    <a:pt x="0" y="4"/>
                  </a:cubicBezTo>
                  <a:lnTo>
                    <a:pt x="0" y="4"/>
                  </a:lnTo>
                  <a:cubicBezTo>
                    <a:pt x="25" y="0"/>
                    <a:pt x="53" y="4"/>
                    <a:pt x="78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79" name="Google Shape;4879;p71"/>
            <p:cNvSpPr/>
            <p:nvPr/>
          </p:nvSpPr>
          <p:spPr>
            <a:xfrm>
              <a:off x="2422037" y="1845619"/>
              <a:ext cx="5961" cy="9912"/>
            </a:xfrm>
            <a:custGeom>
              <a:avLst/>
              <a:gdLst/>
              <a:ahLst/>
              <a:cxnLst/>
              <a:rect l="l" t="t" r="r" b="b"/>
              <a:pathLst>
                <a:path w="439" h="730" extrusionOk="0">
                  <a:moveTo>
                    <a:pt x="266" y="0"/>
                  </a:moveTo>
                  <a:cubicBezTo>
                    <a:pt x="243" y="0"/>
                    <a:pt x="221" y="9"/>
                    <a:pt x="204" y="26"/>
                  </a:cubicBezTo>
                  <a:cubicBezTo>
                    <a:pt x="88" y="114"/>
                    <a:pt x="15" y="383"/>
                    <a:pt x="15" y="474"/>
                  </a:cubicBezTo>
                  <a:cubicBezTo>
                    <a:pt x="15" y="492"/>
                    <a:pt x="8" y="509"/>
                    <a:pt x="1" y="523"/>
                  </a:cubicBezTo>
                  <a:lnTo>
                    <a:pt x="8" y="537"/>
                  </a:lnTo>
                  <a:lnTo>
                    <a:pt x="11" y="548"/>
                  </a:lnTo>
                  <a:cubicBezTo>
                    <a:pt x="22" y="569"/>
                    <a:pt x="36" y="586"/>
                    <a:pt x="53" y="607"/>
                  </a:cubicBezTo>
                  <a:lnTo>
                    <a:pt x="57" y="614"/>
                  </a:lnTo>
                  <a:cubicBezTo>
                    <a:pt x="64" y="621"/>
                    <a:pt x="71" y="628"/>
                    <a:pt x="74" y="635"/>
                  </a:cubicBezTo>
                  <a:lnTo>
                    <a:pt x="78" y="639"/>
                  </a:lnTo>
                  <a:cubicBezTo>
                    <a:pt x="88" y="646"/>
                    <a:pt x="95" y="653"/>
                    <a:pt x="102" y="660"/>
                  </a:cubicBezTo>
                  <a:cubicBezTo>
                    <a:pt x="109" y="667"/>
                    <a:pt x="116" y="674"/>
                    <a:pt x="127" y="677"/>
                  </a:cubicBezTo>
                  <a:lnTo>
                    <a:pt x="130" y="681"/>
                  </a:lnTo>
                  <a:cubicBezTo>
                    <a:pt x="137" y="684"/>
                    <a:pt x="144" y="691"/>
                    <a:pt x="151" y="695"/>
                  </a:cubicBezTo>
                  <a:cubicBezTo>
                    <a:pt x="162" y="698"/>
                    <a:pt x="169" y="702"/>
                    <a:pt x="176" y="709"/>
                  </a:cubicBezTo>
                  <a:lnTo>
                    <a:pt x="200" y="716"/>
                  </a:lnTo>
                  <a:lnTo>
                    <a:pt x="204" y="716"/>
                  </a:lnTo>
                  <a:cubicBezTo>
                    <a:pt x="221" y="719"/>
                    <a:pt x="239" y="726"/>
                    <a:pt x="253" y="726"/>
                  </a:cubicBezTo>
                  <a:lnTo>
                    <a:pt x="277" y="730"/>
                  </a:lnTo>
                  <a:lnTo>
                    <a:pt x="284" y="730"/>
                  </a:lnTo>
                  <a:cubicBezTo>
                    <a:pt x="284" y="688"/>
                    <a:pt x="295" y="642"/>
                    <a:pt x="316" y="607"/>
                  </a:cubicBezTo>
                  <a:cubicBezTo>
                    <a:pt x="393" y="488"/>
                    <a:pt x="439" y="229"/>
                    <a:pt x="383" y="93"/>
                  </a:cubicBezTo>
                  <a:cubicBezTo>
                    <a:pt x="369" y="51"/>
                    <a:pt x="337" y="16"/>
                    <a:pt x="295" y="5"/>
                  </a:cubicBezTo>
                  <a:cubicBezTo>
                    <a:pt x="286" y="2"/>
                    <a:pt x="276" y="0"/>
                    <a:pt x="26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80" name="Google Shape;4880;p71"/>
            <p:cNvSpPr/>
            <p:nvPr/>
          </p:nvSpPr>
          <p:spPr>
            <a:xfrm>
              <a:off x="2425553" y="1855571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81" name="Google Shape;4881;p71"/>
            <p:cNvSpPr/>
            <p:nvPr/>
          </p:nvSpPr>
          <p:spPr>
            <a:xfrm>
              <a:off x="2422852" y="1853956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1"/>
                  </a:moveTo>
                  <a:cubicBezTo>
                    <a:pt x="11" y="14"/>
                    <a:pt x="4" y="7"/>
                    <a:pt x="0" y="0"/>
                  </a:cubicBezTo>
                  <a:cubicBezTo>
                    <a:pt x="4" y="7"/>
                    <a:pt x="11" y="14"/>
                    <a:pt x="18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82" name="Google Shape;4882;p71"/>
            <p:cNvSpPr/>
            <p:nvPr/>
          </p:nvSpPr>
          <p:spPr>
            <a:xfrm>
              <a:off x="2422037" y="185276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"/>
                  </a:moveTo>
                  <a:lnTo>
                    <a:pt x="8" y="1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83" name="Google Shape;4883;p71"/>
            <p:cNvSpPr/>
            <p:nvPr/>
          </p:nvSpPr>
          <p:spPr>
            <a:xfrm>
              <a:off x="2422186" y="1853046"/>
              <a:ext cx="584" cy="869"/>
            </a:xfrm>
            <a:custGeom>
              <a:avLst/>
              <a:gdLst/>
              <a:ahLst/>
              <a:cxnLst/>
              <a:rect l="l" t="t" r="r" b="b"/>
              <a:pathLst>
                <a:path w="43" h="64" extrusionOk="0">
                  <a:moveTo>
                    <a:pt x="42" y="64"/>
                  </a:moveTo>
                  <a:cubicBezTo>
                    <a:pt x="28" y="43"/>
                    <a:pt x="14" y="22"/>
                    <a:pt x="0" y="1"/>
                  </a:cubicBezTo>
                  <a:cubicBezTo>
                    <a:pt x="14" y="22"/>
                    <a:pt x="28" y="43"/>
                    <a:pt x="42" y="6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84" name="Google Shape;4884;p71"/>
            <p:cNvSpPr/>
            <p:nvPr/>
          </p:nvSpPr>
          <p:spPr>
            <a:xfrm>
              <a:off x="2425988" y="185561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85" name="Google Shape;4885;p71"/>
            <p:cNvSpPr/>
            <p:nvPr/>
          </p:nvSpPr>
          <p:spPr>
            <a:xfrm>
              <a:off x="2424508" y="1855286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86" name="Google Shape;4886;p71"/>
            <p:cNvSpPr/>
            <p:nvPr/>
          </p:nvSpPr>
          <p:spPr>
            <a:xfrm>
              <a:off x="2424141" y="1855096"/>
              <a:ext cx="380" cy="149"/>
            </a:xfrm>
            <a:custGeom>
              <a:avLst/>
              <a:gdLst/>
              <a:ahLst/>
              <a:cxnLst/>
              <a:rect l="l" t="t" r="r" b="b"/>
              <a:pathLst>
                <a:path w="28" h="11" extrusionOk="0">
                  <a:moveTo>
                    <a:pt x="0" y="0"/>
                  </a:moveTo>
                  <a:cubicBezTo>
                    <a:pt x="10" y="4"/>
                    <a:pt x="17" y="7"/>
                    <a:pt x="28" y="11"/>
                  </a:cubicBezTo>
                  <a:cubicBezTo>
                    <a:pt x="21" y="7"/>
                    <a:pt x="1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87" name="Google Shape;4887;p71"/>
            <p:cNvSpPr/>
            <p:nvPr/>
          </p:nvSpPr>
          <p:spPr>
            <a:xfrm>
              <a:off x="2423137" y="1854281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25" y="25"/>
                  </a:moveTo>
                  <a:cubicBezTo>
                    <a:pt x="14" y="18"/>
                    <a:pt x="7" y="11"/>
                    <a:pt x="0" y="1"/>
                  </a:cubicBezTo>
                  <a:cubicBezTo>
                    <a:pt x="7" y="11"/>
                    <a:pt x="14" y="18"/>
                    <a:pt x="25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88" name="Google Shape;4888;p71"/>
            <p:cNvSpPr/>
            <p:nvPr/>
          </p:nvSpPr>
          <p:spPr>
            <a:xfrm>
              <a:off x="2423843" y="1854906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4"/>
                  </a:moveTo>
                  <a:cubicBezTo>
                    <a:pt x="15" y="7"/>
                    <a:pt x="8" y="4"/>
                    <a:pt x="1" y="0"/>
                  </a:cubicBezTo>
                  <a:cubicBezTo>
                    <a:pt x="8" y="4"/>
                    <a:pt x="15" y="7"/>
                    <a:pt x="22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89" name="Google Shape;4889;p71"/>
            <p:cNvSpPr/>
            <p:nvPr/>
          </p:nvSpPr>
          <p:spPr>
            <a:xfrm>
              <a:off x="2423422" y="1854621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18"/>
                  </a:moveTo>
                  <a:cubicBezTo>
                    <a:pt x="18" y="11"/>
                    <a:pt x="11" y="4"/>
                    <a:pt x="0" y="0"/>
                  </a:cubicBezTo>
                  <a:cubicBezTo>
                    <a:pt x="11" y="4"/>
                    <a:pt x="18" y="11"/>
                    <a:pt x="2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90" name="Google Shape;4890;p71"/>
            <p:cNvSpPr/>
            <p:nvPr/>
          </p:nvSpPr>
          <p:spPr>
            <a:xfrm>
              <a:off x="2424847" y="1855381"/>
              <a:ext cx="720" cy="204"/>
            </a:xfrm>
            <a:custGeom>
              <a:avLst/>
              <a:gdLst/>
              <a:ahLst/>
              <a:cxnLst/>
              <a:rect l="l" t="t" r="r" b="b"/>
              <a:pathLst>
                <a:path w="53" h="15" extrusionOk="0">
                  <a:moveTo>
                    <a:pt x="53" y="14"/>
                  </a:moveTo>
                  <a:cubicBezTo>
                    <a:pt x="35" y="11"/>
                    <a:pt x="18" y="7"/>
                    <a:pt x="0" y="0"/>
                  </a:cubicBezTo>
                  <a:cubicBezTo>
                    <a:pt x="18" y="7"/>
                    <a:pt x="35" y="11"/>
                    <a:pt x="53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91" name="Google Shape;4891;p71"/>
            <p:cNvSpPr/>
            <p:nvPr/>
          </p:nvSpPr>
          <p:spPr>
            <a:xfrm>
              <a:off x="2431365" y="1843827"/>
              <a:ext cx="33048" cy="26544"/>
            </a:xfrm>
            <a:custGeom>
              <a:avLst/>
              <a:gdLst/>
              <a:ahLst/>
              <a:cxnLst/>
              <a:rect l="l" t="t" r="r" b="b"/>
              <a:pathLst>
                <a:path w="2434" h="1955" extrusionOk="0">
                  <a:moveTo>
                    <a:pt x="2332" y="1"/>
                  </a:moveTo>
                  <a:cubicBezTo>
                    <a:pt x="2216" y="71"/>
                    <a:pt x="1905" y="410"/>
                    <a:pt x="1765" y="687"/>
                  </a:cubicBezTo>
                  <a:cubicBezTo>
                    <a:pt x="1602" y="1000"/>
                    <a:pt x="1194" y="1222"/>
                    <a:pt x="815" y="1222"/>
                  </a:cubicBezTo>
                  <a:cubicBezTo>
                    <a:pt x="762" y="1222"/>
                    <a:pt x="709" y="1217"/>
                    <a:pt x="658" y="1208"/>
                  </a:cubicBezTo>
                  <a:cubicBezTo>
                    <a:pt x="593" y="1196"/>
                    <a:pt x="535" y="1191"/>
                    <a:pt x="484" y="1191"/>
                  </a:cubicBezTo>
                  <a:cubicBezTo>
                    <a:pt x="286" y="1191"/>
                    <a:pt x="186" y="1270"/>
                    <a:pt x="109" y="1331"/>
                  </a:cubicBezTo>
                  <a:cubicBezTo>
                    <a:pt x="91" y="1345"/>
                    <a:pt x="74" y="1355"/>
                    <a:pt x="60" y="1366"/>
                  </a:cubicBezTo>
                  <a:cubicBezTo>
                    <a:pt x="42" y="1380"/>
                    <a:pt x="21" y="1387"/>
                    <a:pt x="0" y="1387"/>
                  </a:cubicBezTo>
                  <a:cubicBezTo>
                    <a:pt x="4" y="1397"/>
                    <a:pt x="7" y="1405"/>
                    <a:pt x="11" y="1412"/>
                  </a:cubicBezTo>
                  <a:lnTo>
                    <a:pt x="18" y="1426"/>
                  </a:lnTo>
                  <a:cubicBezTo>
                    <a:pt x="21" y="1440"/>
                    <a:pt x="28" y="1454"/>
                    <a:pt x="35" y="1468"/>
                  </a:cubicBezTo>
                  <a:lnTo>
                    <a:pt x="42" y="1478"/>
                  </a:lnTo>
                  <a:cubicBezTo>
                    <a:pt x="49" y="1489"/>
                    <a:pt x="53" y="1499"/>
                    <a:pt x="60" y="1510"/>
                  </a:cubicBezTo>
                  <a:lnTo>
                    <a:pt x="70" y="1527"/>
                  </a:lnTo>
                  <a:lnTo>
                    <a:pt x="88" y="1552"/>
                  </a:lnTo>
                  <a:lnTo>
                    <a:pt x="98" y="1566"/>
                  </a:lnTo>
                  <a:lnTo>
                    <a:pt x="112" y="1587"/>
                  </a:lnTo>
                  <a:lnTo>
                    <a:pt x="126" y="1601"/>
                  </a:lnTo>
                  <a:lnTo>
                    <a:pt x="144" y="1625"/>
                  </a:lnTo>
                  <a:lnTo>
                    <a:pt x="154" y="1636"/>
                  </a:lnTo>
                  <a:lnTo>
                    <a:pt x="175" y="1660"/>
                  </a:lnTo>
                  <a:lnTo>
                    <a:pt x="182" y="1667"/>
                  </a:lnTo>
                  <a:lnTo>
                    <a:pt x="210" y="1695"/>
                  </a:lnTo>
                  <a:lnTo>
                    <a:pt x="221" y="1706"/>
                  </a:lnTo>
                  <a:lnTo>
                    <a:pt x="238" y="1723"/>
                  </a:lnTo>
                  <a:lnTo>
                    <a:pt x="249" y="1734"/>
                  </a:lnTo>
                  <a:lnTo>
                    <a:pt x="263" y="1748"/>
                  </a:lnTo>
                  <a:lnTo>
                    <a:pt x="277" y="1755"/>
                  </a:lnTo>
                  <a:lnTo>
                    <a:pt x="291" y="1765"/>
                  </a:lnTo>
                  <a:lnTo>
                    <a:pt x="298" y="1776"/>
                  </a:lnTo>
                  <a:lnTo>
                    <a:pt x="312" y="1786"/>
                  </a:lnTo>
                  <a:lnTo>
                    <a:pt x="319" y="1790"/>
                  </a:lnTo>
                  <a:lnTo>
                    <a:pt x="336" y="1800"/>
                  </a:lnTo>
                  <a:lnTo>
                    <a:pt x="340" y="1804"/>
                  </a:lnTo>
                  <a:lnTo>
                    <a:pt x="350" y="1811"/>
                  </a:lnTo>
                  <a:cubicBezTo>
                    <a:pt x="434" y="1832"/>
                    <a:pt x="518" y="1849"/>
                    <a:pt x="602" y="1856"/>
                  </a:cubicBezTo>
                  <a:cubicBezTo>
                    <a:pt x="833" y="1888"/>
                    <a:pt x="1183" y="1926"/>
                    <a:pt x="1425" y="1947"/>
                  </a:cubicBezTo>
                  <a:lnTo>
                    <a:pt x="1540" y="1954"/>
                  </a:lnTo>
                  <a:lnTo>
                    <a:pt x="1709" y="1527"/>
                  </a:lnTo>
                  <a:lnTo>
                    <a:pt x="2048" y="1100"/>
                  </a:lnTo>
                  <a:lnTo>
                    <a:pt x="2048" y="645"/>
                  </a:lnTo>
                  <a:lnTo>
                    <a:pt x="2304" y="645"/>
                  </a:lnTo>
                  <a:lnTo>
                    <a:pt x="2433" y="568"/>
                  </a:lnTo>
                  <a:cubicBezTo>
                    <a:pt x="2405" y="445"/>
                    <a:pt x="2388" y="319"/>
                    <a:pt x="2370" y="218"/>
                  </a:cubicBezTo>
                  <a:cubicBezTo>
                    <a:pt x="2360" y="137"/>
                    <a:pt x="2346" y="50"/>
                    <a:pt x="23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92" name="Google Shape;4892;p71"/>
            <p:cNvSpPr/>
            <p:nvPr/>
          </p:nvSpPr>
          <p:spPr>
            <a:xfrm>
              <a:off x="2435682" y="1868117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8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93" name="Google Shape;4893;p71"/>
            <p:cNvSpPr/>
            <p:nvPr/>
          </p:nvSpPr>
          <p:spPr>
            <a:xfrm>
              <a:off x="2432695" y="1865035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94" name="Google Shape;4894;p71"/>
            <p:cNvSpPr/>
            <p:nvPr/>
          </p:nvSpPr>
          <p:spPr>
            <a:xfrm>
              <a:off x="2435397" y="186788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95" name="Google Shape;4895;p71"/>
            <p:cNvSpPr/>
            <p:nvPr/>
          </p:nvSpPr>
          <p:spPr>
            <a:xfrm>
              <a:off x="2439538" y="1869027"/>
              <a:ext cx="11174" cy="1249"/>
            </a:xfrm>
            <a:custGeom>
              <a:avLst/>
              <a:gdLst/>
              <a:ahLst/>
              <a:cxnLst/>
              <a:rect l="l" t="t" r="r" b="b"/>
              <a:pathLst>
                <a:path w="823" h="92" extrusionOk="0">
                  <a:moveTo>
                    <a:pt x="0" y="0"/>
                  </a:moveTo>
                  <a:lnTo>
                    <a:pt x="0" y="0"/>
                  </a:lnTo>
                  <a:cubicBezTo>
                    <a:pt x="231" y="32"/>
                    <a:pt x="571" y="70"/>
                    <a:pt x="823" y="91"/>
                  </a:cubicBezTo>
                  <a:cubicBezTo>
                    <a:pt x="581" y="70"/>
                    <a:pt x="235" y="3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96" name="Google Shape;4896;p71"/>
            <p:cNvSpPr/>
            <p:nvPr/>
          </p:nvSpPr>
          <p:spPr>
            <a:xfrm>
              <a:off x="2435967" y="186826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11"/>
                  </a:moveTo>
                  <a:lnTo>
                    <a:pt x="11" y="1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97" name="Google Shape;4897;p71"/>
            <p:cNvSpPr/>
            <p:nvPr/>
          </p:nvSpPr>
          <p:spPr>
            <a:xfrm>
              <a:off x="2432315" y="1864505"/>
              <a:ext cx="244" cy="353"/>
            </a:xfrm>
            <a:custGeom>
              <a:avLst/>
              <a:gdLst/>
              <a:ahLst/>
              <a:cxnLst/>
              <a:rect l="l" t="t" r="r" b="b"/>
              <a:pathLst>
                <a:path w="18" h="26" extrusionOk="0">
                  <a:moveTo>
                    <a:pt x="1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98" name="Google Shape;4898;p71"/>
            <p:cNvSpPr/>
            <p:nvPr/>
          </p:nvSpPr>
          <p:spPr>
            <a:xfrm>
              <a:off x="2431365" y="1862645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0" y="1"/>
                  </a:moveTo>
                  <a:cubicBezTo>
                    <a:pt x="4" y="8"/>
                    <a:pt x="7" y="15"/>
                    <a:pt x="11" y="26"/>
                  </a:cubicBezTo>
                  <a:cubicBezTo>
                    <a:pt x="7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99" name="Google Shape;4899;p71"/>
            <p:cNvSpPr/>
            <p:nvPr/>
          </p:nvSpPr>
          <p:spPr>
            <a:xfrm>
              <a:off x="2435071" y="1867601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00" name="Google Shape;4900;p71"/>
            <p:cNvSpPr/>
            <p:nvPr/>
          </p:nvSpPr>
          <p:spPr>
            <a:xfrm>
              <a:off x="2433021" y="1865551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01" name="Google Shape;4901;p71"/>
            <p:cNvSpPr/>
            <p:nvPr/>
          </p:nvSpPr>
          <p:spPr>
            <a:xfrm>
              <a:off x="2434732" y="186731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02" name="Google Shape;4902;p71"/>
            <p:cNvSpPr/>
            <p:nvPr/>
          </p:nvSpPr>
          <p:spPr>
            <a:xfrm>
              <a:off x="2433456" y="1865985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21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03" name="Google Shape;4903;p71"/>
            <p:cNvSpPr/>
            <p:nvPr/>
          </p:nvSpPr>
          <p:spPr>
            <a:xfrm>
              <a:off x="2434352" y="1866936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8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04" name="Google Shape;4904;p71"/>
            <p:cNvSpPr/>
            <p:nvPr/>
          </p:nvSpPr>
          <p:spPr>
            <a:xfrm>
              <a:off x="2431935" y="1863840"/>
              <a:ext cx="244" cy="448"/>
            </a:xfrm>
            <a:custGeom>
              <a:avLst/>
              <a:gdLst/>
              <a:ahLst/>
              <a:cxnLst/>
              <a:rect l="l" t="t" r="r" b="b"/>
              <a:pathLst>
                <a:path w="18" h="33" extrusionOk="0">
                  <a:moveTo>
                    <a:pt x="18" y="32"/>
                  </a:moveTo>
                  <a:cubicBezTo>
                    <a:pt x="11" y="22"/>
                    <a:pt x="7" y="11"/>
                    <a:pt x="0" y="1"/>
                  </a:cubicBezTo>
                  <a:cubicBezTo>
                    <a:pt x="7" y="11"/>
                    <a:pt x="11" y="22"/>
                    <a:pt x="1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05" name="Google Shape;4905;p71"/>
            <p:cNvSpPr/>
            <p:nvPr/>
          </p:nvSpPr>
          <p:spPr>
            <a:xfrm>
              <a:off x="2433836" y="1866460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8" y="2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06" name="Google Shape;4906;p71"/>
            <p:cNvSpPr/>
            <p:nvPr/>
          </p:nvSpPr>
          <p:spPr>
            <a:xfrm>
              <a:off x="2431595" y="1863134"/>
              <a:ext cx="258" cy="625"/>
            </a:xfrm>
            <a:custGeom>
              <a:avLst/>
              <a:gdLst/>
              <a:ahLst/>
              <a:cxnLst/>
              <a:rect l="l" t="t" r="r" b="b"/>
              <a:pathLst>
                <a:path w="19" h="46" extrusionOk="0">
                  <a:moveTo>
                    <a:pt x="18" y="46"/>
                  </a:moveTo>
                  <a:cubicBezTo>
                    <a:pt x="11" y="32"/>
                    <a:pt x="4" y="14"/>
                    <a:pt x="1" y="0"/>
                  </a:cubicBezTo>
                  <a:cubicBezTo>
                    <a:pt x="4" y="14"/>
                    <a:pt x="11" y="32"/>
                    <a:pt x="18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07" name="Google Shape;4907;p71"/>
            <p:cNvSpPr/>
            <p:nvPr/>
          </p:nvSpPr>
          <p:spPr>
            <a:xfrm>
              <a:off x="2452274" y="1864560"/>
              <a:ext cx="2295" cy="5811"/>
            </a:xfrm>
            <a:custGeom>
              <a:avLst/>
              <a:gdLst/>
              <a:ahLst/>
              <a:cxnLst/>
              <a:rect l="l" t="t" r="r" b="b"/>
              <a:pathLst>
                <a:path w="169" h="428" extrusionOk="0">
                  <a:moveTo>
                    <a:pt x="0" y="427"/>
                  </a:moveTo>
                  <a:lnTo>
                    <a:pt x="16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08" name="Google Shape;4908;p71"/>
            <p:cNvSpPr/>
            <p:nvPr/>
          </p:nvSpPr>
          <p:spPr>
            <a:xfrm>
              <a:off x="2782384" y="1996356"/>
              <a:ext cx="29246" cy="38139"/>
            </a:xfrm>
            <a:custGeom>
              <a:avLst/>
              <a:gdLst/>
              <a:ahLst/>
              <a:cxnLst/>
              <a:rect l="l" t="t" r="r" b="b"/>
              <a:pathLst>
                <a:path w="2154" h="2809" extrusionOk="0">
                  <a:moveTo>
                    <a:pt x="1" y="1"/>
                  </a:moveTo>
                  <a:cubicBezTo>
                    <a:pt x="102" y="267"/>
                    <a:pt x="116" y="536"/>
                    <a:pt x="123" y="775"/>
                  </a:cubicBezTo>
                  <a:cubicBezTo>
                    <a:pt x="123" y="967"/>
                    <a:pt x="312" y="1244"/>
                    <a:pt x="463" y="1468"/>
                  </a:cubicBezTo>
                  <a:cubicBezTo>
                    <a:pt x="561" y="1608"/>
                    <a:pt x="641" y="1727"/>
                    <a:pt x="673" y="1811"/>
                  </a:cubicBezTo>
                  <a:cubicBezTo>
                    <a:pt x="725" y="1968"/>
                    <a:pt x="820" y="2035"/>
                    <a:pt x="1034" y="2182"/>
                  </a:cubicBezTo>
                  <a:cubicBezTo>
                    <a:pt x="1076" y="2210"/>
                    <a:pt x="1121" y="2245"/>
                    <a:pt x="1174" y="2283"/>
                  </a:cubicBezTo>
                  <a:cubicBezTo>
                    <a:pt x="1541" y="2546"/>
                    <a:pt x="2031" y="2809"/>
                    <a:pt x="2150" y="2809"/>
                  </a:cubicBezTo>
                  <a:cubicBezTo>
                    <a:pt x="2154" y="2714"/>
                    <a:pt x="1947" y="2318"/>
                    <a:pt x="1776" y="2140"/>
                  </a:cubicBezTo>
                  <a:cubicBezTo>
                    <a:pt x="1629" y="1986"/>
                    <a:pt x="1671" y="1702"/>
                    <a:pt x="1713" y="1401"/>
                  </a:cubicBezTo>
                  <a:cubicBezTo>
                    <a:pt x="1730" y="1279"/>
                    <a:pt x="1744" y="1160"/>
                    <a:pt x="1748" y="1041"/>
                  </a:cubicBezTo>
                  <a:cubicBezTo>
                    <a:pt x="1751" y="866"/>
                    <a:pt x="1667" y="810"/>
                    <a:pt x="1555" y="736"/>
                  </a:cubicBezTo>
                  <a:cubicBezTo>
                    <a:pt x="1468" y="680"/>
                    <a:pt x="1373" y="617"/>
                    <a:pt x="1331" y="487"/>
                  </a:cubicBezTo>
                  <a:cubicBezTo>
                    <a:pt x="1296" y="382"/>
                    <a:pt x="1261" y="372"/>
                    <a:pt x="1216" y="358"/>
                  </a:cubicBezTo>
                  <a:cubicBezTo>
                    <a:pt x="1142" y="347"/>
                    <a:pt x="1083" y="291"/>
                    <a:pt x="1065" y="218"/>
                  </a:cubicBezTo>
                  <a:cubicBezTo>
                    <a:pt x="1062" y="214"/>
                    <a:pt x="1062" y="211"/>
                    <a:pt x="1058" y="207"/>
                  </a:cubicBezTo>
                  <a:lnTo>
                    <a:pt x="1055" y="207"/>
                  </a:lnTo>
                  <a:lnTo>
                    <a:pt x="1044" y="218"/>
                  </a:lnTo>
                  <a:lnTo>
                    <a:pt x="1041" y="221"/>
                  </a:lnTo>
                  <a:cubicBezTo>
                    <a:pt x="1037" y="225"/>
                    <a:pt x="1034" y="228"/>
                    <a:pt x="1034" y="232"/>
                  </a:cubicBezTo>
                  <a:lnTo>
                    <a:pt x="1030" y="235"/>
                  </a:lnTo>
                  <a:cubicBezTo>
                    <a:pt x="1027" y="239"/>
                    <a:pt x="1023" y="242"/>
                    <a:pt x="1023" y="249"/>
                  </a:cubicBezTo>
                  <a:cubicBezTo>
                    <a:pt x="1020" y="253"/>
                    <a:pt x="1020" y="256"/>
                    <a:pt x="1016" y="263"/>
                  </a:cubicBezTo>
                  <a:lnTo>
                    <a:pt x="1016" y="267"/>
                  </a:lnTo>
                  <a:cubicBezTo>
                    <a:pt x="1016" y="270"/>
                    <a:pt x="1016" y="274"/>
                    <a:pt x="1016" y="277"/>
                  </a:cubicBezTo>
                  <a:lnTo>
                    <a:pt x="1016" y="284"/>
                  </a:lnTo>
                  <a:lnTo>
                    <a:pt x="1013" y="298"/>
                  </a:lnTo>
                  <a:cubicBezTo>
                    <a:pt x="1006" y="330"/>
                    <a:pt x="995" y="393"/>
                    <a:pt x="932" y="403"/>
                  </a:cubicBezTo>
                  <a:lnTo>
                    <a:pt x="915" y="403"/>
                  </a:lnTo>
                  <a:lnTo>
                    <a:pt x="901" y="407"/>
                  </a:lnTo>
                  <a:lnTo>
                    <a:pt x="897" y="407"/>
                  </a:lnTo>
                  <a:lnTo>
                    <a:pt x="876" y="410"/>
                  </a:lnTo>
                  <a:lnTo>
                    <a:pt x="845" y="410"/>
                  </a:lnTo>
                  <a:lnTo>
                    <a:pt x="820" y="414"/>
                  </a:lnTo>
                  <a:lnTo>
                    <a:pt x="810" y="414"/>
                  </a:lnTo>
                  <a:lnTo>
                    <a:pt x="782" y="417"/>
                  </a:lnTo>
                  <a:lnTo>
                    <a:pt x="617" y="417"/>
                  </a:lnTo>
                  <a:lnTo>
                    <a:pt x="596" y="414"/>
                  </a:lnTo>
                  <a:lnTo>
                    <a:pt x="582" y="410"/>
                  </a:lnTo>
                  <a:lnTo>
                    <a:pt x="561" y="407"/>
                  </a:lnTo>
                  <a:lnTo>
                    <a:pt x="547" y="403"/>
                  </a:lnTo>
                  <a:lnTo>
                    <a:pt x="529" y="400"/>
                  </a:lnTo>
                  <a:lnTo>
                    <a:pt x="519" y="396"/>
                  </a:lnTo>
                  <a:lnTo>
                    <a:pt x="501" y="386"/>
                  </a:lnTo>
                  <a:lnTo>
                    <a:pt x="491" y="382"/>
                  </a:lnTo>
                  <a:cubicBezTo>
                    <a:pt x="484" y="379"/>
                    <a:pt x="477" y="372"/>
                    <a:pt x="470" y="368"/>
                  </a:cubicBezTo>
                  <a:cubicBezTo>
                    <a:pt x="442" y="347"/>
                    <a:pt x="424" y="316"/>
                    <a:pt x="424" y="281"/>
                  </a:cubicBezTo>
                  <a:cubicBezTo>
                    <a:pt x="431" y="151"/>
                    <a:pt x="337" y="39"/>
                    <a:pt x="211" y="22"/>
                  </a:cubicBezTo>
                  <a:cubicBezTo>
                    <a:pt x="179" y="18"/>
                    <a:pt x="148" y="11"/>
                    <a:pt x="116" y="8"/>
                  </a:cubicBezTo>
                  <a:lnTo>
                    <a:pt x="88" y="8"/>
                  </a:lnTo>
                  <a:cubicBezTo>
                    <a:pt x="67" y="8"/>
                    <a:pt x="46" y="4"/>
                    <a:pt x="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09" name="Google Shape;4909;p71"/>
            <p:cNvSpPr/>
            <p:nvPr/>
          </p:nvSpPr>
          <p:spPr>
            <a:xfrm>
              <a:off x="2853543" y="1995460"/>
              <a:ext cx="70169" cy="41954"/>
            </a:xfrm>
            <a:custGeom>
              <a:avLst/>
              <a:gdLst/>
              <a:ahLst/>
              <a:cxnLst/>
              <a:rect l="l" t="t" r="r" b="b"/>
              <a:pathLst>
                <a:path w="5168" h="3090" extrusionOk="0">
                  <a:moveTo>
                    <a:pt x="3859" y="0"/>
                  </a:moveTo>
                  <a:cubicBezTo>
                    <a:pt x="3718" y="0"/>
                    <a:pt x="3501" y="340"/>
                    <a:pt x="3487" y="494"/>
                  </a:cubicBezTo>
                  <a:cubicBezTo>
                    <a:pt x="3477" y="599"/>
                    <a:pt x="3386" y="648"/>
                    <a:pt x="3316" y="690"/>
                  </a:cubicBezTo>
                  <a:cubicBezTo>
                    <a:pt x="3221" y="743"/>
                    <a:pt x="3186" y="774"/>
                    <a:pt x="3193" y="848"/>
                  </a:cubicBezTo>
                  <a:cubicBezTo>
                    <a:pt x="3211" y="932"/>
                    <a:pt x="3165" y="1016"/>
                    <a:pt x="3088" y="1047"/>
                  </a:cubicBezTo>
                  <a:lnTo>
                    <a:pt x="3088" y="1054"/>
                  </a:lnTo>
                  <a:cubicBezTo>
                    <a:pt x="3092" y="1072"/>
                    <a:pt x="3099" y="1093"/>
                    <a:pt x="3102" y="1110"/>
                  </a:cubicBezTo>
                  <a:lnTo>
                    <a:pt x="3102" y="1117"/>
                  </a:lnTo>
                  <a:cubicBezTo>
                    <a:pt x="3106" y="1135"/>
                    <a:pt x="3109" y="1152"/>
                    <a:pt x="3109" y="1166"/>
                  </a:cubicBezTo>
                  <a:lnTo>
                    <a:pt x="3109" y="1170"/>
                  </a:lnTo>
                  <a:cubicBezTo>
                    <a:pt x="3113" y="1187"/>
                    <a:pt x="3116" y="1201"/>
                    <a:pt x="3116" y="1215"/>
                  </a:cubicBezTo>
                  <a:lnTo>
                    <a:pt x="3116" y="1219"/>
                  </a:lnTo>
                  <a:cubicBezTo>
                    <a:pt x="3116" y="1233"/>
                    <a:pt x="3120" y="1243"/>
                    <a:pt x="3120" y="1257"/>
                  </a:cubicBezTo>
                  <a:lnTo>
                    <a:pt x="3120" y="1261"/>
                  </a:lnTo>
                  <a:cubicBezTo>
                    <a:pt x="3120" y="1271"/>
                    <a:pt x="3120" y="1282"/>
                    <a:pt x="3120" y="1292"/>
                  </a:cubicBezTo>
                  <a:lnTo>
                    <a:pt x="3120" y="1296"/>
                  </a:lnTo>
                  <a:cubicBezTo>
                    <a:pt x="3120" y="1306"/>
                    <a:pt x="3116" y="1313"/>
                    <a:pt x="3116" y="1324"/>
                  </a:cubicBezTo>
                  <a:lnTo>
                    <a:pt x="3116" y="1327"/>
                  </a:lnTo>
                  <a:cubicBezTo>
                    <a:pt x="3113" y="1334"/>
                    <a:pt x="3109" y="1341"/>
                    <a:pt x="3106" y="1348"/>
                  </a:cubicBezTo>
                  <a:lnTo>
                    <a:pt x="3106" y="1352"/>
                  </a:lnTo>
                  <a:cubicBezTo>
                    <a:pt x="3102" y="1355"/>
                    <a:pt x="3099" y="1362"/>
                    <a:pt x="3092" y="1369"/>
                  </a:cubicBezTo>
                  <a:cubicBezTo>
                    <a:pt x="3073" y="1388"/>
                    <a:pt x="3049" y="1396"/>
                    <a:pt x="3024" y="1396"/>
                  </a:cubicBezTo>
                  <a:cubicBezTo>
                    <a:pt x="3016" y="1396"/>
                    <a:pt x="3008" y="1395"/>
                    <a:pt x="3001" y="1394"/>
                  </a:cubicBezTo>
                  <a:cubicBezTo>
                    <a:pt x="2993" y="1391"/>
                    <a:pt x="2986" y="1390"/>
                    <a:pt x="2980" y="1390"/>
                  </a:cubicBezTo>
                  <a:cubicBezTo>
                    <a:pt x="2960" y="1390"/>
                    <a:pt x="2943" y="1402"/>
                    <a:pt x="2906" y="1429"/>
                  </a:cubicBezTo>
                  <a:cubicBezTo>
                    <a:pt x="2836" y="1488"/>
                    <a:pt x="2749" y="1523"/>
                    <a:pt x="2658" y="1523"/>
                  </a:cubicBezTo>
                  <a:lnTo>
                    <a:pt x="2626" y="1523"/>
                  </a:lnTo>
                  <a:lnTo>
                    <a:pt x="2616" y="1520"/>
                  </a:lnTo>
                  <a:lnTo>
                    <a:pt x="2609" y="1516"/>
                  </a:lnTo>
                  <a:lnTo>
                    <a:pt x="2598" y="1513"/>
                  </a:lnTo>
                  <a:lnTo>
                    <a:pt x="2591" y="1509"/>
                  </a:lnTo>
                  <a:lnTo>
                    <a:pt x="2584" y="1502"/>
                  </a:lnTo>
                  <a:lnTo>
                    <a:pt x="2574" y="1499"/>
                  </a:lnTo>
                  <a:lnTo>
                    <a:pt x="2567" y="1488"/>
                  </a:lnTo>
                  <a:lnTo>
                    <a:pt x="2556" y="1481"/>
                  </a:lnTo>
                  <a:lnTo>
                    <a:pt x="2546" y="1474"/>
                  </a:lnTo>
                  <a:lnTo>
                    <a:pt x="2539" y="1464"/>
                  </a:lnTo>
                  <a:lnTo>
                    <a:pt x="2528" y="1453"/>
                  </a:lnTo>
                  <a:lnTo>
                    <a:pt x="2518" y="1443"/>
                  </a:lnTo>
                  <a:lnTo>
                    <a:pt x="2507" y="1429"/>
                  </a:lnTo>
                  <a:lnTo>
                    <a:pt x="2497" y="1418"/>
                  </a:lnTo>
                  <a:lnTo>
                    <a:pt x="2486" y="1401"/>
                  </a:lnTo>
                  <a:lnTo>
                    <a:pt x="2476" y="1387"/>
                  </a:lnTo>
                  <a:lnTo>
                    <a:pt x="2462" y="1369"/>
                  </a:lnTo>
                  <a:lnTo>
                    <a:pt x="2451" y="1352"/>
                  </a:lnTo>
                  <a:lnTo>
                    <a:pt x="2437" y="1331"/>
                  </a:lnTo>
                  <a:lnTo>
                    <a:pt x="2423" y="1313"/>
                  </a:lnTo>
                  <a:lnTo>
                    <a:pt x="2409" y="1289"/>
                  </a:lnTo>
                  <a:lnTo>
                    <a:pt x="2395" y="1268"/>
                  </a:lnTo>
                  <a:lnTo>
                    <a:pt x="2378" y="1240"/>
                  </a:lnTo>
                  <a:lnTo>
                    <a:pt x="2367" y="1219"/>
                  </a:lnTo>
                  <a:lnTo>
                    <a:pt x="2350" y="1187"/>
                  </a:lnTo>
                  <a:lnTo>
                    <a:pt x="2336" y="1163"/>
                  </a:lnTo>
                  <a:lnTo>
                    <a:pt x="2329" y="1152"/>
                  </a:lnTo>
                  <a:cubicBezTo>
                    <a:pt x="2227" y="1215"/>
                    <a:pt x="1989" y="1565"/>
                    <a:pt x="1930" y="1849"/>
                  </a:cubicBezTo>
                  <a:cubicBezTo>
                    <a:pt x="1870" y="2129"/>
                    <a:pt x="1635" y="2136"/>
                    <a:pt x="1362" y="2136"/>
                  </a:cubicBezTo>
                  <a:cubicBezTo>
                    <a:pt x="1278" y="2136"/>
                    <a:pt x="1180" y="2136"/>
                    <a:pt x="1079" y="2143"/>
                  </a:cubicBezTo>
                  <a:cubicBezTo>
                    <a:pt x="848" y="2160"/>
                    <a:pt x="830" y="2300"/>
                    <a:pt x="820" y="2528"/>
                  </a:cubicBezTo>
                  <a:cubicBezTo>
                    <a:pt x="823" y="2622"/>
                    <a:pt x="806" y="2714"/>
                    <a:pt x="774" y="2801"/>
                  </a:cubicBezTo>
                  <a:cubicBezTo>
                    <a:pt x="757" y="2840"/>
                    <a:pt x="725" y="2868"/>
                    <a:pt x="687" y="2885"/>
                  </a:cubicBezTo>
                  <a:cubicBezTo>
                    <a:pt x="665" y="2893"/>
                    <a:pt x="641" y="2896"/>
                    <a:pt x="616" y="2896"/>
                  </a:cubicBezTo>
                  <a:cubicBezTo>
                    <a:pt x="499" y="2896"/>
                    <a:pt x="347" y="2824"/>
                    <a:pt x="186" y="2752"/>
                  </a:cubicBezTo>
                  <a:cubicBezTo>
                    <a:pt x="123" y="2721"/>
                    <a:pt x="57" y="2689"/>
                    <a:pt x="1" y="2664"/>
                  </a:cubicBezTo>
                  <a:lnTo>
                    <a:pt x="1" y="2664"/>
                  </a:lnTo>
                  <a:cubicBezTo>
                    <a:pt x="4" y="2682"/>
                    <a:pt x="8" y="2696"/>
                    <a:pt x="11" y="2710"/>
                  </a:cubicBezTo>
                  <a:lnTo>
                    <a:pt x="11" y="2717"/>
                  </a:lnTo>
                  <a:cubicBezTo>
                    <a:pt x="18" y="2728"/>
                    <a:pt x="22" y="2742"/>
                    <a:pt x="25" y="2752"/>
                  </a:cubicBezTo>
                  <a:lnTo>
                    <a:pt x="25" y="2756"/>
                  </a:lnTo>
                  <a:cubicBezTo>
                    <a:pt x="29" y="2766"/>
                    <a:pt x="32" y="2773"/>
                    <a:pt x="36" y="2784"/>
                  </a:cubicBezTo>
                  <a:cubicBezTo>
                    <a:pt x="39" y="2791"/>
                    <a:pt x="43" y="2798"/>
                    <a:pt x="46" y="2805"/>
                  </a:cubicBezTo>
                  <a:lnTo>
                    <a:pt x="46" y="2808"/>
                  </a:lnTo>
                  <a:lnTo>
                    <a:pt x="53" y="2826"/>
                  </a:lnTo>
                  <a:lnTo>
                    <a:pt x="60" y="2836"/>
                  </a:lnTo>
                  <a:lnTo>
                    <a:pt x="67" y="2843"/>
                  </a:lnTo>
                  <a:lnTo>
                    <a:pt x="71" y="2847"/>
                  </a:lnTo>
                  <a:cubicBezTo>
                    <a:pt x="144" y="2850"/>
                    <a:pt x="218" y="2913"/>
                    <a:pt x="295" y="2980"/>
                  </a:cubicBezTo>
                  <a:cubicBezTo>
                    <a:pt x="349" y="3025"/>
                    <a:pt x="420" y="3089"/>
                    <a:pt x="458" y="3089"/>
                  </a:cubicBezTo>
                  <a:cubicBezTo>
                    <a:pt x="464" y="3089"/>
                    <a:pt x="469" y="3088"/>
                    <a:pt x="473" y="3085"/>
                  </a:cubicBezTo>
                  <a:cubicBezTo>
                    <a:pt x="537" y="3036"/>
                    <a:pt x="637" y="3025"/>
                    <a:pt x="749" y="3025"/>
                  </a:cubicBezTo>
                  <a:cubicBezTo>
                    <a:pt x="792" y="3025"/>
                    <a:pt x="837" y="3027"/>
                    <a:pt x="883" y="3029"/>
                  </a:cubicBezTo>
                  <a:lnTo>
                    <a:pt x="970" y="3029"/>
                  </a:lnTo>
                  <a:cubicBezTo>
                    <a:pt x="990" y="3030"/>
                    <a:pt x="1010" y="3031"/>
                    <a:pt x="1031" y="3031"/>
                  </a:cubicBezTo>
                  <a:cubicBezTo>
                    <a:pt x="1088" y="3031"/>
                    <a:pt x="1147" y="3024"/>
                    <a:pt x="1201" y="3011"/>
                  </a:cubicBezTo>
                  <a:cubicBezTo>
                    <a:pt x="1243" y="2994"/>
                    <a:pt x="1282" y="2976"/>
                    <a:pt x="1320" y="2948"/>
                  </a:cubicBezTo>
                  <a:lnTo>
                    <a:pt x="1355" y="2924"/>
                  </a:lnTo>
                  <a:cubicBezTo>
                    <a:pt x="1464" y="2831"/>
                    <a:pt x="1604" y="2779"/>
                    <a:pt x="1748" y="2779"/>
                  </a:cubicBezTo>
                  <a:cubicBezTo>
                    <a:pt x="1757" y="2779"/>
                    <a:pt x="1766" y="2780"/>
                    <a:pt x="1776" y="2780"/>
                  </a:cubicBezTo>
                  <a:cubicBezTo>
                    <a:pt x="1783" y="2780"/>
                    <a:pt x="1791" y="2779"/>
                    <a:pt x="1798" y="2779"/>
                  </a:cubicBezTo>
                  <a:cubicBezTo>
                    <a:pt x="1896" y="2779"/>
                    <a:pt x="1994" y="2821"/>
                    <a:pt x="2063" y="2892"/>
                  </a:cubicBezTo>
                  <a:cubicBezTo>
                    <a:pt x="2086" y="2916"/>
                    <a:pt x="2102" y="2931"/>
                    <a:pt x="2131" y="2931"/>
                  </a:cubicBezTo>
                  <a:cubicBezTo>
                    <a:pt x="2158" y="2931"/>
                    <a:pt x="2196" y="2917"/>
                    <a:pt x="2262" y="2885"/>
                  </a:cubicBezTo>
                  <a:cubicBezTo>
                    <a:pt x="2360" y="2836"/>
                    <a:pt x="2465" y="2801"/>
                    <a:pt x="2574" y="2784"/>
                  </a:cubicBezTo>
                  <a:cubicBezTo>
                    <a:pt x="2710" y="2756"/>
                    <a:pt x="2724" y="2752"/>
                    <a:pt x="2710" y="2626"/>
                  </a:cubicBezTo>
                  <a:cubicBezTo>
                    <a:pt x="2693" y="2503"/>
                    <a:pt x="2731" y="2381"/>
                    <a:pt x="2812" y="2286"/>
                  </a:cubicBezTo>
                  <a:cubicBezTo>
                    <a:pt x="2857" y="2230"/>
                    <a:pt x="2885" y="2192"/>
                    <a:pt x="2871" y="2111"/>
                  </a:cubicBezTo>
                  <a:cubicBezTo>
                    <a:pt x="2850" y="1964"/>
                    <a:pt x="2959" y="1919"/>
                    <a:pt x="3036" y="1887"/>
                  </a:cubicBezTo>
                  <a:cubicBezTo>
                    <a:pt x="3130" y="1849"/>
                    <a:pt x="3211" y="1817"/>
                    <a:pt x="3197" y="1621"/>
                  </a:cubicBezTo>
                  <a:cubicBezTo>
                    <a:pt x="3183" y="1523"/>
                    <a:pt x="3214" y="1425"/>
                    <a:pt x="3284" y="1352"/>
                  </a:cubicBezTo>
                  <a:cubicBezTo>
                    <a:pt x="3417" y="1211"/>
                    <a:pt x="3670" y="1193"/>
                    <a:pt x="3880" y="1193"/>
                  </a:cubicBezTo>
                  <a:cubicBezTo>
                    <a:pt x="3926" y="1193"/>
                    <a:pt x="3969" y="1194"/>
                    <a:pt x="4009" y="1194"/>
                  </a:cubicBezTo>
                  <a:lnTo>
                    <a:pt x="4135" y="1194"/>
                  </a:lnTo>
                  <a:lnTo>
                    <a:pt x="4156" y="1198"/>
                  </a:lnTo>
                  <a:lnTo>
                    <a:pt x="4167" y="1198"/>
                  </a:lnTo>
                  <a:lnTo>
                    <a:pt x="4184" y="1205"/>
                  </a:lnTo>
                  <a:lnTo>
                    <a:pt x="4198" y="1208"/>
                  </a:lnTo>
                  <a:lnTo>
                    <a:pt x="4219" y="1215"/>
                  </a:lnTo>
                  <a:lnTo>
                    <a:pt x="4233" y="1219"/>
                  </a:lnTo>
                  <a:lnTo>
                    <a:pt x="4254" y="1226"/>
                  </a:lnTo>
                  <a:lnTo>
                    <a:pt x="4272" y="1233"/>
                  </a:lnTo>
                  <a:lnTo>
                    <a:pt x="4289" y="1240"/>
                  </a:lnTo>
                  <a:lnTo>
                    <a:pt x="4310" y="1250"/>
                  </a:lnTo>
                  <a:lnTo>
                    <a:pt x="4331" y="1257"/>
                  </a:lnTo>
                  <a:lnTo>
                    <a:pt x="4352" y="1268"/>
                  </a:lnTo>
                  <a:lnTo>
                    <a:pt x="4363" y="1271"/>
                  </a:lnTo>
                  <a:lnTo>
                    <a:pt x="4380" y="1275"/>
                  </a:lnTo>
                  <a:cubicBezTo>
                    <a:pt x="4461" y="1236"/>
                    <a:pt x="4678" y="1128"/>
                    <a:pt x="4681" y="1079"/>
                  </a:cubicBezTo>
                  <a:cubicBezTo>
                    <a:pt x="4678" y="1075"/>
                    <a:pt x="4674" y="1072"/>
                    <a:pt x="4671" y="1068"/>
                  </a:cubicBezTo>
                  <a:cubicBezTo>
                    <a:pt x="4636" y="1044"/>
                    <a:pt x="4618" y="998"/>
                    <a:pt x="4632" y="960"/>
                  </a:cubicBezTo>
                  <a:cubicBezTo>
                    <a:pt x="4653" y="893"/>
                    <a:pt x="4734" y="886"/>
                    <a:pt x="4853" y="876"/>
                  </a:cubicBezTo>
                  <a:cubicBezTo>
                    <a:pt x="4958" y="865"/>
                    <a:pt x="5133" y="851"/>
                    <a:pt x="5154" y="788"/>
                  </a:cubicBezTo>
                  <a:cubicBezTo>
                    <a:pt x="5168" y="739"/>
                    <a:pt x="5154" y="690"/>
                    <a:pt x="5115" y="655"/>
                  </a:cubicBezTo>
                  <a:cubicBezTo>
                    <a:pt x="5054" y="588"/>
                    <a:pt x="4953" y="547"/>
                    <a:pt x="4887" y="547"/>
                  </a:cubicBezTo>
                  <a:cubicBezTo>
                    <a:pt x="4877" y="547"/>
                    <a:pt x="4868" y="548"/>
                    <a:pt x="4860" y="550"/>
                  </a:cubicBezTo>
                  <a:cubicBezTo>
                    <a:pt x="4820" y="559"/>
                    <a:pt x="4759" y="566"/>
                    <a:pt x="4691" y="566"/>
                  </a:cubicBezTo>
                  <a:cubicBezTo>
                    <a:pt x="4574" y="566"/>
                    <a:pt x="4437" y="546"/>
                    <a:pt x="4359" y="483"/>
                  </a:cubicBezTo>
                  <a:cubicBezTo>
                    <a:pt x="4317" y="452"/>
                    <a:pt x="4296" y="406"/>
                    <a:pt x="4296" y="357"/>
                  </a:cubicBezTo>
                  <a:cubicBezTo>
                    <a:pt x="4296" y="256"/>
                    <a:pt x="4027" y="0"/>
                    <a:pt x="38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10" name="Google Shape;4910;p71"/>
            <p:cNvSpPr/>
            <p:nvPr/>
          </p:nvSpPr>
          <p:spPr>
            <a:xfrm>
              <a:off x="2791942" y="2002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11" name="Google Shape;4911;p71"/>
            <p:cNvSpPr/>
            <p:nvPr/>
          </p:nvSpPr>
          <p:spPr>
            <a:xfrm>
              <a:off x="2790367" y="2002059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12" name="Google Shape;4912;p71"/>
            <p:cNvSpPr/>
            <p:nvPr/>
          </p:nvSpPr>
          <p:spPr>
            <a:xfrm>
              <a:off x="2792458" y="2002154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1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13" name="Google Shape;4913;p71"/>
            <p:cNvSpPr/>
            <p:nvPr/>
          </p:nvSpPr>
          <p:spPr>
            <a:xfrm>
              <a:off x="2790843" y="2002113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0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14" name="Google Shape;4914;p71"/>
            <p:cNvSpPr/>
            <p:nvPr/>
          </p:nvSpPr>
          <p:spPr>
            <a:xfrm>
              <a:off x="2793463" y="2002059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15" name="Google Shape;4915;p71"/>
            <p:cNvSpPr/>
            <p:nvPr/>
          </p:nvSpPr>
          <p:spPr>
            <a:xfrm>
              <a:off x="2792947" y="2002113"/>
              <a:ext cx="380" cy="14"/>
            </a:xfrm>
            <a:custGeom>
              <a:avLst/>
              <a:gdLst/>
              <a:ahLst/>
              <a:cxnLst/>
              <a:rect l="l" t="t" r="r" b="b"/>
              <a:pathLst>
                <a:path w="28" h="1" extrusionOk="0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16" name="Google Shape;4916;p71"/>
            <p:cNvSpPr/>
            <p:nvPr/>
          </p:nvSpPr>
          <p:spPr>
            <a:xfrm>
              <a:off x="2793938" y="2002018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17" name="Google Shape;4917;p71"/>
            <p:cNvSpPr/>
            <p:nvPr/>
          </p:nvSpPr>
          <p:spPr>
            <a:xfrm>
              <a:off x="2788657" y="2001448"/>
              <a:ext cx="353" cy="244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1" y="0"/>
                  </a:moveTo>
                  <a:cubicBezTo>
                    <a:pt x="8" y="7"/>
                    <a:pt x="15" y="11"/>
                    <a:pt x="25" y="18"/>
                  </a:cubicBezTo>
                  <a:cubicBezTo>
                    <a:pt x="15" y="11"/>
                    <a:pt x="8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18" name="Google Shape;4918;p71"/>
            <p:cNvSpPr/>
            <p:nvPr/>
          </p:nvSpPr>
          <p:spPr>
            <a:xfrm>
              <a:off x="2783524" y="1996546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1" y="1"/>
                  </a:moveTo>
                  <a:lnTo>
                    <a:pt x="29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19" name="Google Shape;4919;p71"/>
            <p:cNvSpPr/>
            <p:nvPr/>
          </p:nvSpPr>
          <p:spPr>
            <a:xfrm>
              <a:off x="2782343" y="1996506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0"/>
                  </a:moveTo>
                  <a:lnTo>
                    <a:pt x="0" y="0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20" name="Google Shape;4920;p71"/>
            <p:cNvSpPr/>
            <p:nvPr/>
          </p:nvSpPr>
          <p:spPr>
            <a:xfrm>
              <a:off x="2789471" y="2001869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21" name="Google Shape;4921;p71"/>
            <p:cNvSpPr/>
            <p:nvPr/>
          </p:nvSpPr>
          <p:spPr>
            <a:xfrm>
              <a:off x="2789091" y="200173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22" name="Google Shape;4922;p71"/>
            <p:cNvSpPr/>
            <p:nvPr/>
          </p:nvSpPr>
          <p:spPr>
            <a:xfrm>
              <a:off x="2789892" y="2001964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1"/>
                  </a:moveTo>
                  <a:lnTo>
                    <a:pt x="22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23" name="Google Shape;4923;p71"/>
            <p:cNvSpPr/>
            <p:nvPr/>
          </p:nvSpPr>
          <p:spPr>
            <a:xfrm>
              <a:off x="2794943" y="20018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24" name="Google Shape;4924;p71"/>
            <p:cNvSpPr/>
            <p:nvPr/>
          </p:nvSpPr>
          <p:spPr>
            <a:xfrm>
              <a:off x="2796083" y="2000253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25" name="Google Shape;4925;p71"/>
            <p:cNvSpPr/>
            <p:nvPr/>
          </p:nvSpPr>
          <p:spPr>
            <a:xfrm>
              <a:off x="2791847" y="2002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26" name="Google Shape;4926;p71"/>
            <p:cNvSpPr/>
            <p:nvPr/>
          </p:nvSpPr>
          <p:spPr>
            <a:xfrm>
              <a:off x="2794563" y="2001923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27" name="Google Shape;4927;p71"/>
            <p:cNvSpPr/>
            <p:nvPr/>
          </p:nvSpPr>
          <p:spPr>
            <a:xfrm>
              <a:off x="2794794" y="2001923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28" name="Google Shape;4928;p71"/>
            <p:cNvSpPr/>
            <p:nvPr/>
          </p:nvSpPr>
          <p:spPr>
            <a:xfrm>
              <a:off x="2796124" y="2000022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11"/>
                  </a:moveTo>
                  <a:cubicBezTo>
                    <a:pt x="1" y="7"/>
                    <a:pt x="1" y="4"/>
                    <a:pt x="4" y="0"/>
                  </a:cubicBez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29" name="Google Shape;4929;p71"/>
            <p:cNvSpPr/>
            <p:nvPr/>
          </p:nvSpPr>
          <p:spPr>
            <a:xfrm>
              <a:off x="2796749" y="199916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30" name="Google Shape;4930;p71"/>
            <p:cNvSpPr/>
            <p:nvPr/>
          </p:nvSpPr>
          <p:spPr>
            <a:xfrm>
              <a:off x="2796559" y="1999208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31" name="Google Shape;4931;p71"/>
            <p:cNvSpPr/>
            <p:nvPr/>
          </p:nvSpPr>
          <p:spPr>
            <a:xfrm>
              <a:off x="2796178" y="1999737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4"/>
                  </a:moveTo>
                  <a:cubicBezTo>
                    <a:pt x="0" y="11"/>
                    <a:pt x="4" y="7"/>
                    <a:pt x="4" y="0"/>
                  </a:cubicBezTo>
                  <a:cubicBezTo>
                    <a:pt x="4" y="7"/>
                    <a:pt x="0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32" name="Google Shape;4932;p71"/>
            <p:cNvSpPr/>
            <p:nvPr/>
          </p:nvSpPr>
          <p:spPr>
            <a:xfrm>
              <a:off x="2796369" y="19993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8"/>
                  </a:moveTo>
                  <a:cubicBezTo>
                    <a:pt x="4" y="4"/>
                    <a:pt x="7" y="1"/>
                    <a:pt x="11" y="1"/>
                  </a:cubicBezTo>
                  <a:cubicBezTo>
                    <a:pt x="7" y="1"/>
                    <a:pt x="4" y="4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33" name="Google Shape;4933;p71"/>
            <p:cNvSpPr/>
            <p:nvPr/>
          </p:nvSpPr>
          <p:spPr>
            <a:xfrm>
              <a:off x="2796274" y="1999547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cubicBezTo>
                    <a:pt x="0" y="11"/>
                    <a:pt x="4" y="4"/>
                    <a:pt x="7" y="0"/>
                  </a:cubicBezTo>
                  <a:cubicBezTo>
                    <a:pt x="4" y="4"/>
                    <a:pt x="0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34" name="Google Shape;4934;p71"/>
            <p:cNvSpPr/>
            <p:nvPr/>
          </p:nvSpPr>
          <p:spPr>
            <a:xfrm>
              <a:off x="2794223" y="2001964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35" name="Google Shape;4935;p71"/>
            <p:cNvSpPr/>
            <p:nvPr/>
          </p:nvSpPr>
          <p:spPr>
            <a:xfrm>
              <a:off x="2887582" y="2010097"/>
              <a:ext cx="6572" cy="4100"/>
            </a:xfrm>
            <a:custGeom>
              <a:avLst/>
              <a:gdLst/>
              <a:ahLst/>
              <a:cxnLst/>
              <a:rect l="l" t="t" r="r" b="b"/>
              <a:pathLst>
                <a:path w="484" h="302" extrusionOk="0">
                  <a:moveTo>
                    <a:pt x="459" y="1"/>
                  </a:moveTo>
                  <a:lnTo>
                    <a:pt x="420" y="8"/>
                  </a:lnTo>
                  <a:cubicBezTo>
                    <a:pt x="378" y="18"/>
                    <a:pt x="336" y="32"/>
                    <a:pt x="301" y="57"/>
                  </a:cubicBezTo>
                  <a:cubicBezTo>
                    <a:pt x="305" y="95"/>
                    <a:pt x="287" y="134"/>
                    <a:pt x="252" y="155"/>
                  </a:cubicBezTo>
                  <a:cubicBezTo>
                    <a:pt x="234" y="166"/>
                    <a:pt x="214" y="170"/>
                    <a:pt x="193" y="170"/>
                  </a:cubicBezTo>
                  <a:cubicBezTo>
                    <a:pt x="140" y="170"/>
                    <a:pt x="77" y="142"/>
                    <a:pt x="7" y="109"/>
                  </a:cubicBezTo>
                  <a:lnTo>
                    <a:pt x="0" y="106"/>
                  </a:lnTo>
                  <a:lnTo>
                    <a:pt x="21" y="137"/>
                  </a:lnTo>
                  <a:lnTo>
                    <a:pt x="25" y="148"/>
                  </a:lnTo>
                  <a:lnTo>
                    <a:pt x="39" y="169"/>
                  </a:lnTo>
                  <a:lnTo>
                    <a:pt x="46" y="179"/>
                  </a:lnTo>
                  <a:lnTo>
                    <a:pt x="60" y="197"/>
                  </a:lnTo>
                  <a:lnTo>
                    <a:pt x="63" y="204"/>
                  </a:lnTo>
                  <a:lnTo>
                    <a:pt x="77" y="221"/>
                  </a:lnTo>
                  <a:lnTo>
                    <a:pt x="81" y="225"/>
                  </a:lnTo>
                  <a:lnTo>
                    <a:pt x="95" y="246"/>
                  </a:lnTo>
                  <a:lnTo>
                    <a:pt x="98" y="249"/>
                  </a:lnTo>
                  <a:lnTo>
                    <a:pt x="109" y="260"/>
                  </a:lnTo>
                  <a:lnTo>
                    <a:pt x="112" y="267"/>
                  </a:lnTo>
                  <a:lnTo>
                    <a:pt x="119" y="274"/>
                  </a:lnTo>
                  <a:lnTo>
                    <a:pt x="123" y="277"/>
                  </a:lnTo>
                  <a:lnTo>
                    <a:pt x="130" y="284"/>
                  </a:lnTo>
                  <a:lnTo>
                    <a:pt x="130" y="288"/>
                  </a:lnTo>
                  <a:lnTo>
                    <a:pt x="140" y="295"/>
                  </a:lnTo>
                  <a:lnTo>
                    <a:pt x="144" y="298"/>
                  </a:lnTo>
                  <a:lnTo>
                    <a:pt x="151" y="302"/>
                  </a:lnTo>
                  <a:lnTo>
                    <a:pt x="154" y="302"/>
                  </a:lnTo>
                  <a:cubicBezTo>
                    <a:pt x="214" y="302"/>
                    <a:pt x="273" y="277"/>
                    <a:pt x="319" y="235"/>
                  </a:cubicBezTo>
                  <a:cubicBezTo>
                    <a:pt x="364" y="193"/>
                    <a:pt x="424" y="169"/>
                    <a:pt x="483" y="169"/>
                  </a:cubicBezTo>
                  <a:cubicBezTo>
                    <a:pt x="483" y="162"/>
                    <a:pt x="483" y="155"/>
                    <a:pt x="483" y="148"/>
                  </a:cubicBezTo>
                  <a:lnTo>
                    <a:pt x="483" y="141"/>
                  </a:lnTo>
                  <a:cubicBezTo>
                    <a:pt x="483" y="134"/>
                    <a:pt x="480" y="123"/>
                    <a:pt x="480" y="116"/>
                  </a:cubicBezTo>
                  <a:lnTo>
                    <a:pt x="480" y="113"/>
                  </a:lnTo>
                  <a:cubicBezTo>
                    <a:pt x="480" y="102"/>
                    <a:pt x="476" y="95"/>
                    <a:pt x="473" y="85"/>
                  </a:cubicBezTo>
                  <a:lnTo>
                    <a:pt x="473" y="74"/>
                  </a:lnTo>
                  <a:lnTo>
                    <a:pt x="469" y="53"/>
                  </a:lnTo>
                  <a:lnTo>
                    <a:pt x="466" y="43"/>
                  </a:lnTo>
                  <a:lnTo>
                    <a:pt x="462" y="18"/>
                  </a:lnTo>
                  <a:lnTo>
                    <a:pt x="459" y="8"/>
                  </a:lnTo>
                  <a:lnTo>
                    <a:pt x="45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36" name="Google Shape;4936;p71"/>
            <p:cNvSpPr/>
            <p:nvPr/>
          </p:nvSpPr>
          <p:spPr>
            <a:xfrm>
              <a:off x="2888668" y="2013192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37" name="Google Shape;4937;p71"/>
            <p:cNvSpPr/>
            <p:nvPr/>
          </p:nvSpPr>
          <p:spPr>
            <a:xfrm>
              <a:off x="2888913" y="201347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38" name="Google Shape;4938;p71"/>
            <p:cNvSpPr/>
            <p:nvPr/>
          </p:nvSpPr>
          <p:spPr>
            <a:xfrm>
              <a:off x="2888438" y="2012907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39" name="Google Shape;4939;p71"/>
            <p:cNvSpPr/>
            <p:nvPr/>
          </p:nvSpPr>
          <p:spPr>
            <a:xfrm>
              <a:off x="2889049" y="2013708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40" name="Google Shape;4940;p71"/>
            <p:cNvSpPr/>
            <p:nvPr/>
          </p:nvSpPr>
          <p:spPr>
            <a:xfrm>
              <a:off x="2887582" y="2011577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0" y="0"/>
                  </a:moveTo>
                  <a:lnTo>
                    <a:pt x="2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41" name="Google Shape;4941;p71"/>
            <p:cNvSpPr/>
            <p:nvPr/>
          </p:nvSpPr>
          <p:spPr>
            <a:xfrm>
              <a:off x="2888247" y="2012568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42" name="Google Shape;4942;p71"/>
            <p:cNvSpPr/>
            <p:nvPr/>
          </p:nvSpPr>
          <p:spPr>
            <a:xfrm>
              <a:off x="2889239" y="2013898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43" name="Google Shape;4943;p71"/>
            <p:cNvSpPr/>
            <p:nvPr/>
          </p:nvSpPr>
          <p:spPr>
            <a:xfrm>
              <a:off x="2887908" y="2012093"/>
              <a:ext cx="204" cy="353"/>
            </a:xfrm>
            <a:custGeom>
              <a:avLst/>
              <a:gdLst/>
              <a:ahLst/>
              <a:cxnLst/>
              <a:rect l="l" t="t" r="r" b="b"/>
              <a:pathLst>
                <a:path w="15" h="26" extrusionOk="0">
                  <a:moveTo>
                    <a:pt x="15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44" name="Google Shape;4944;p71"/>
            <p:cNvSpPr/>
            <p:nvPr/>
          </p:nvSpPr>
          <p:spPr>
            <a:xfrm>
              <a:off x="2889334" y="201404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45" name="Google Shape;4945;p71"/>
            <p:cNvSpPr/>
            <p:nvPr/>
          </p:nvSpPr>
          <p:spPr>
            <a:xfrm>
              <a:off x="2893801" y="201024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0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46" name="Google Shape;4946;p71"/>
            <p:cNvSpPr/>
            <p:nvPr/>
          </p:nvSpPr>
          <p:spPr>
            <a:xfrm>
              <a:off x="2889483" y="2014143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47" name="Google Shape;4947;p71"/>
            <p:cNvSpPr/>
            <p:nvPr/>
          </p:nvSpPr>
          <p:spPr>
            <a:xfrm>
              <a:off x="2889578" y="201423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48" name="Google Shape;4948;p71"/>
            <p:cNvSpPr/>
            <p:nvPr/>
          </p:nvSpPr>
          <p:spPr>
            <a:xfrm>
              <a:off x="2889619" y="2014279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49" name="Google Shape;4949;p71"/>
            <p:cNvSpPr/>
            <p:nvPr/>
          </p:nvSpPr>
          <p:spPr>
            <a:xfrm>
              <a:off x="2894181" y="2012188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11"/>
                    <a:pt x="1" y="18"/>
                    <a:pt x="4" y="25"/>
                  </a:cubicBezTo>
                  <a:cubicBezTo>
                    <a:pt x="1" y="18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50" name="Google Shape;4950;p71"/>
            <p:cNvSpPr/>
            <p:nvPr/>
          </p:nvSpPr>
          <p:spPr>
            <a:xfrm>
              <a:off x="2893950" y="2010952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1"/>
                  </a:moveTo>
                  <a:lnTo>
                    <a:pt x="4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51" name="Google Shape;4951;p71"/>
            <p:cNvSpPr/>
            <p:nvPr/>
          </p:nvSpPr>
          <p:spPr>
            <a:xfrm>
              <a:off x="2894045" y="2011387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0" y="0"/>
                  </a:moveTo>
                  <a:cubicBezTo>
                    <a:pt x="0" y="3"/>
                    <a:pt x="1" y="6"/>
                    <a:pt x="2" y="10"/>
                  </a:cubicBezTo>
                  <a:lnTo>
                    <a:pt x="2" y="10"/>
                  </a:lnTo>
                  <a:lnTo>
                    <a:pt x="0" y="0"/>
                  </a:lnTo>
                  <a:close/>
                  <a:moveTo>
                    <a:pt x="2" y="10"/>
                  </a:moveTo>
                  <a:lnTo>
                    <a:pt x="4" y="28"/>
                  </a:lnTo>
                  <a:cubicBezTo>
                    <a:pt x="4" y="22"/>
                    <a:pt x="3" y="16"/>
                    <a:pt x="2" y="1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52" name="Google Shape;4952;p71"/>
            <p:cNvSpPr/>
            <p:nvPr/>
          </p:nvSpPr>
          <p:spPr>
            <a:xfrm>
              <a:off x="2894140" y="2011808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0" y="1"/>
                  </a:moveTo>
                  <a:cubicBezTo>
                    <a:pt x="0" y="8"/>
                    <a:pt x="0" y="15"/>
                    <a:pt x="4" y="25"/>
                  </a:cubicBez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53" name="Google Shape;4953;p71"/>
            <p:cNvSpPr/>
            <p:nvPr/>
          </p:nvSpPr>
          <p:spPr>
            <a:xfrm>
              <a:off x="2889714" y="20143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54" name="Google Shape;4954;p71"/>
            <p:cNvSpPr/>
            <p:nvPr/>
          </p:nvSpPr>
          <p:spPr>
            <a:xfrm>
              <a:off x="2893855" y="2010477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0" y="1"/>
                  </a:moveTo>
                  <a:lnTo>
                    <a:pt x="4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55" name="Google Shape;4955;p71"/>
            <p:cNvSpPr/>
            <p:nvPr/>
          </p:nvSpPr>
          <p:spPr>
            <a:xfrm>
              <a:off x="2333674" y="1750386"/>
              <a:ext cx="69992" cy="68689"/>
            </a:xfrm>
            <a:custGeom>
              <a:avLst/>
              <a:gdLst/>
              <a:ahLst/>
              <a:cxnLst/>
              <a:rect l="l" t="t" r="r" b="b"/>
              <a:pathLst>
                <a:path w="5155" h="5059" extrusionOk="0">
                  <a:moveTo>
                    <a:pt x="2194" y="1"/>
                  </a:moveTo>
                  <a:cubicBezTo>
                    <a:pt x="2179" y="1"/>
                    <a:pt x="2163" y="2"/>
                    <a:pt x="2147" y="4"/>
                  </a:cubicBezTo>
                  <a:cubicBezTo>
                    <a:pt x="2087" y="4"/>
                    <a:pt x="2035" y="39"/>
                    <a:pt x="2010" y="91"/>
                  </a:cubicBezTo>
                  <a:lnTo>
                    <a:pt x="2052" y="102"/>
                  </a:lnTo>
                  <a:lnTo>
                    <a:pt x="1615" y="424"/>
                  </a:lnTo>
                  <a:lnTo>
                    <a:pt x="1604" y="427"/>
                  </a:lnTo>
                  <a:cubicBezTo>
                    <a:pt x="1534" y="448"/>
                    <a:pt x="1345" y="529"/>
                    <a:pt x="1303" y="648"/>
                  </a:cubicBezTo>
                  <a:cubicBezTo>
                    <a:pt x="1279" y="711"/>
                    <a:pt x="1303" y="777"/>
                    <a:pt x="1331" y="851"/>
                  </a:cubicBezTo>
                  <a:cubicBezTo>
                    <a:pt x="1366" y="938"/>
                    <a:pt x="1401" y="1036"/>
                    <a:pt x="1335" y="1117"/>
                  </a:cubicBezTo>
                  <a:cubicBezTo>
                    <a:pt x="1268" y="1201"/>
                    <a:pt x="1282" y="1400"/>
                    <a:pt x="1303" y="1491"/>
                  </a:cubicBezTo>
                  <a:cubicBezTo>
                    <a:pt x="1331" y="1596"/>
                    <a:pt x="1216" y="1789"/>
                    <a:pt x="1167" y="1869"/>
                  </a:cubicBezTo>
                  <a:lnTo>
                    <a:pt x="1156" y="1883"/>
                  </a:lnTo>
                  <a:lnTo>
                    <a:pt x="1142" y="1890"/>
                  </a:lnTo>
                  <a:lnTo>
                    <a:pt x="1139" y="1890"/>
                  </a:lnTo>
                  <a:cubicBezTo>
                    <a:pt x="974" y="1978"/>
                    <a:pt x="456" y="2255"/>
                    <a:pt x="1" y="2489"/>
                  </a:cubicBezTo>
                  <a:cubicBezTo>
                    <a:pt x="4" y="2510"/>
                    <a:pt x="4" y="2535"/>
                    <a:pt x="8" y="2549"/>
                  </a:cubicBezTo>
                  <a:lnTo>
                    <a:pt x="8" y="2552"/>
                  </a:lnTo>
                  <a:cubicBezTo>
                    <a:pt x="11" y="2573"/>
                    <a:pt x="15" y="2591"/>
                    <a:pt x="15" y="2605"/>
                  </a:cubicBezTo>
                  <a:lnTo>
                    <a:pt x="15" y="2612"/>
                  </a:lnTo>
                  <a:cubicBezTo>
                    <a:pt x="18" y="2629"/>
                    <a:pt x="22" y="2643"/>
                    <a:pt x="25" y="2657"/>
                  </a:cubicBezTo>
                  <a:lnTo>
                    <a:pt x="25" y="2661"/>
                  </a:lnTo>
                  <a:cubicBezTo>
                    <a:pt x="29" y="2675"/>
                    <a:pt x="32" y="2689"/>
                    <a:pt x="36" y="2699"/>
                  </a:cubicBezTo>
                  <a:cubicBezTo>
                    <a:pt x="39" y="2713"/>
                    <a:pt x="43" y="2727"/>
                    <a:pt x="46" y="2745"/>
                  </a:cubicBezTo>
                  <a:lnTo>
                    <a:pt x="46" y="2748"/>
                  </a:lnTo>
                  <a:lnTo>
                    <a:pt x="60" y="2797"/>
                  </a:lnTo>
                  <a:lnTo>
                    <a:pt x="74" y="2857"/>
                  </a:lnTo>
                  <a:cubicBezTo>
                    <a:pt x="99" y="2958"/>
                    <a:pt x="127" y="3081"/>
                    <a:pt x="151" y="3186"/>
                  </a:cubicBezTo>
                  <a:cubicBezTo>
                    <a:pt x="193" y="3186"/>
                    <a:pt x="232" y="3182"/>
                    <a:pt x="263" y="3182"/>
                  </a:cubicBezTo>
                  <a:lnTo>
                    <a:pt x="368" y="3182"/>
                  </a:lnTo>
                  <a:cubicBezTo>
                    <a:pt x="417" y="3182"/>
                    <a:pt x="466" y="3182"/>
                    <a:pt x="515" y="3189"/>
                  </a:cubicBezTo>
                  <a:lnTo>
                    <a:pt x="529" y="3189"/>
                  </a:lnTo>
                  <a:cubicBezTo>
                    <a:pt x="575" y="3196"/>
                    <a:pt x="617" y="3210"/>
                    <a:pt x="659" y="3231"/>
                  </a:cubicBezTo>
                  <a:lnTo>
                    <a:pt x="687" y="3242"/>
                  </a:lnTo>
                  <a:lnTo>
                    <a:pt x="701" y="3249"/>
                  </a:lnTo>
                  <a:lnTo>
                    <a:pt x="705" y="3252"/>
                  </a:lnTo>
                  <a:cubicBezTo>
                    <a:pt x="726" y="3263"/>
                    <a:pt x="747" y="3273"/>
                    <a:pt x="768" y="3284"/>
                  </a:cubicBezTo>
                  <a:cubicBezTo>
                    <a:pt x="855" y="3329"/>
                    <a:pt x="953" y="3392"/>
                    <a:pt x="1065" y="3459"/>
                  </a:cubicBezTo>
                  <a:cubicBezTo>
                    <a:pt x="1125" y="3497"/>
                    <a:pt x="1191" y="3539"/>
                    <a:pt x="1258" y="3585"/>
                  </a:cubicBezTo>
                  <a:lnTo>
                    <a:pt x="1324" y="3627"/>
                  </a:lnTo>
                  <a:cubicBezTo>
                    <a:pt x="1461" y="3714"/>
                    <a:pt x="1576" y="3791"/>
                    <a:pt x="1632" y="3819"/>
                  </a:cubicBezTo>
                  <a:cubicBezTo>
                    <a:pt x="1706" y="3861"/>
                    <a:pt x="1776" y="3907"/>
                    <a:pt x="1846" y="3956"/>
                  </a:cubicBezTo>
                  <a:lnTo>
                    <a:pt x="1933" y="4019"/>
                  </a:lnTo>
                  <a:lnTo>
                    <a:pt x="2028" y="4089"/>
                  </a:lnTo>
                  <a:cubicBezTo>
                    <a:pt x="2378" y="4338"/>
                    <a:pt x="2833" y="4688"/>
                    <a:pt x="2963" y="4800"/>
                  </a:cubicBezTo>
                  <a:cubicBezTo>
                    <a:pt x="3092" y="4915"/>
                    <a:pt x="3278" y="4968"/>
                    <a:pt x="3414" y="4989"/>
                  </a:cubicBezTo>
                  <a:cubicBezTo>
                    <a:pt x="3467" y="4996"/>
                    <a:pt x="3516" y="4999"/>
                    <a:pt x="3565" y="4999"/>
                  </a:cubicBezTo>
                  <a:lnTo>
                    <a:pt x="3582" y="4999"/>
                  </a:lnTo>
                  <a:cubicBezTo>
                    <a:pt x="3635" y="4999"/>
                    <a:pt x="3743" y="5013"/>
                    <a:pt x="3908" y="5031"/>
                  </a:cubicBezTo>
                  <a:lnTo>
                    <a:pt x="4160" y="5059"/>
                  </a:lnTo>
                  <a:lnTo>
                    <a:pt x="4167" y="5034"/>
                  </a:lnTo>
                  <a:lnTo>
                    <a:pt x="4174" y="5020"/>
                  </a:lnTo>
                  <a:lnTo>
                    <a:pt x="4198" y="4968"/>
                  </a:lnTo>
                  <a:lnTo>
                    <a:pt x="4205" y="4950"/>
                  </a:lnTo>
                  <a:lnTo>
                    <a:pt x="4223" y="4905"/>
                  </a:lnTo>
                  <a:lnTo>
                    <a:pt x="4230" y="4887"/>
                  </a:lnTo>
                  <a:lnTo>
                    <a:pt x="4247" y="4852"/>
                  </a:lnTo>
                  <a:lnTo>
                    <a:pt x="4254" y="4835"/>
                  </a:lnTo>
                  <a:lnTo>
                    <a:pt x="4268" y="4807"/>
                  </a:lnTo>
                  <a:lnTo>
                    <a:pt x="4275" y="4789"/>
                  </a:lnTo>
                  <a:lnTo>
                    <a:pt x="4286" y="4768"/>
                  </a:lnTo>
                  <a:lnTo>
                    <a:pt x="4293" y="4751"/>
                  </a:lnTo>
                  <a:lnTo>
                    <a:pt x="4303" y="4733"/>
                  </a:lnTo>
                  <a:lnTo>
                    <a:pt x="4310" y="4719"/>
                  </a:lnTo>
                  <a:lnTo>
                    <a:pt x="4317" y="4705"/>
                  </a:lnTo>
                  <a:lnTo>
                    <a:pt x="4324" y="4691"/>
                  </a:lnTo>
                  <a:lnTo>
                    <a:pt x="4328" y="4681"/>
                  </a:lnTo>
                  <a:lnTo>
                    <a:pt x="4335" y="4670"/>
                  </a:lnTo>
                  <a:lnTo>
                    <a:pt x="4342" y="4660"/>
                  </a:lnTo>
                  <a:lnTo>
                    <a:pt x="4345" y="4649"/>
                  </a:lnTo>
                  <a:lnTo>
                    <a:pt x="4349" y="4642"/>
                  </a:lnTo>
                  <a:lnTo>
                    <a:pt x="4356" y="4635"/>
                  </a:lnTo>
                  <a:lnTo>
                    <a:pt x="4359" y="4632"/>
                  </a:lnTo>
                  <a:lnTo>
                    <a:pt x="4363" y="4625"/>
                  </a:lnTo>
                  <a:lnTo>
                    <a:pt x="4363" y="4621"/>
                  </a:lnTo>
                  <a:lnTo>
                    <a:pt x="4366" y="4614"/>
                  </a:lnTo>
                  <a:lnTo>
                    <a:pt x="4370" y="4611"/>
                  </a:lnTo>
                  <a:lnTo>
                    <a:pt x="4373" y="4607"/>
                  </a:lnTo>
                  <a:lnTo>
                    <a:pt x="4377" y="4604"/>
                  </a:lnTo>
                  <a:cubicBezTo>
                    <a:pt x="4391" y="4586"/>
                    <a:pt x="4405" y="4569"/>
                    <a:pt x="4419" y="4548"/>
                  </a:cubicBezTo>
                  <a:cubicBezTo>
                    <a:pt x="4468" y="4457"/>
                    <a:pt x="4559" y="4394"/>
                    <a:pt x="4664" y="4383"/>
                  </a:cubicBezTo>
                  <a:cubicBezTo>
                    <a:pt x="4681" y="4380"/>
                    <a:pt x="4700" y="4378"/>
                    <a:pt x="4718" y="4378"/>
                  </a:cubicBezTo>
                  <a:cubicBezTo>
                    <a:pt x="4737" y="4378"/>
                    <a:pt x="4755" y="4380"/>
                    <a:pt x="4773" y="4383"/>
                  </a:cubicBezTo>
                  <a:lnTo>
                    <a:pt x="4797" y="4390"/>
                  </a:lnTo>
                  <a:lnTo>
                    <a:pt x="4818" y="4397"/>
                  </a:lnTo>
                  <a:lnTo>
                    <a:pt x="4822" y="4397"/>
                  </a:lnTo>
                  <a:lnTo>
                    <a:pt x="4843" y="4408"/>
                  </a:lnTo>
                  <a:lnTo>
                    <a:pt x="4846" y="4408"/>
                  </a:lnTo>
                  <a:lnTo>
                    <a:pt x="4864" y="4418"/>
                  </a:lnTo>
                  <a:lnTo>
                    <a:pt x="4867" y="4422"/>
                  </a:lnTo>
                  <a:lnTo>
                    <a:pt x="4888" y="4432"/>
                  </a:lnTo>
                  <a:lnTo>
                    <a:pt x="4892" y="4436"/>
                  </a:lnTo>
                  <a:lnTo>
                    <a:pt x="4909" y="4450"/>
                  </a:lnTo>
                  <a:lnTo>
                    <a:pt x="4916" y="4453"/>
                  </a:lnTo>
                  <a:lnTo>
                    <a:pt x="4930" y="4464"/>
                  </a:lnTo>
                  <a:lnTo>
                    <a:pt x="4937" y="4471"/>
                  </a:lnTo>
                  <a:lnTo>
                    <a:pt x="4955" y="4485"/>
                  </a:lnTo>
                  <a:lnTo>
                    <a:pt x="4962" y="4492"/>
                  </a:lnTo>
                  <a:lnTo>
                    <a:pt x="4976" y="4502"/>
                  </a:lnTo>
                  <a:lnTo>
                    <a:pt x="4986" y="4513"/>
                  </a:lnTo>
                  <a:lnTo>
                    <a:pt x="4997" y="4523"/>
                  </a:lnTo>
                  <a:lnTo>
                    <a:pt x="5011" y="4534"/>
                  </a:lnTo>
                  <a:lnTo>
                    <a:pt x="5021" y="4544"/>
                  </a:lnTo>
                  <a:lnTo>
                    <a:pt x="5035" y="4558"/>
                  </a:lnTo>
                  <a:cubicBezTo>
                    <a:pt x="5074" y="4530"/>
                    <a:pt x="5112" y="4509"/>
                    <a:pt x="5154" y="4488"/>
                  </a:cubicBezTo>
                  <a:lnTo>
                    <a:pt x="5144" y="4478"/>
                  </a:lnTo>
                  <a:lnTo>
                    <a:pt x="5130" y="4464"/>
                  </a:lnTo>
                  <a:lnTo>
                    <a:pt x="5112" y="4446"/>
                  </a:lnTo>
                  <a:lnTo>
                    <a:pt x="5098" y="4429"/>
                  </a:lnTo>
                  <a:lnTo>
                    <a:pt x="5081" y="4411"/>
                  </a:lnTo>
                  <a:lnTo>
                    <a:pt x="5070" y="4397"/>
                  </a:lnTo>
                  <a:lnTo>
                    <a:pt x="5049" y="4376"/>
                  </a:lnTo>
                  <a:lnTo>
                    <a:pt x="5035" y="4359"/>
                  </a:lnTo>
                  <a:lnTo>
                    <a:pt x="5018" y="4338"/>
                  </a:lnTo>
                  <a:lnTo>
                    <a:pt x="5007" y="4327"/>
                  </a:lnTo>
                  <a:lnTo>
                    <a:pt x="4997" y="4310"/>
                  </a:lnTo>
                  <a:lnTo>
                    <a:pt x="4986" y="4299"/>
                  </a:lnTo>
                  <a:lnTo>
                    <a:pt x="4976" y="4282"/>
                  </a:lnTo>
                  <a:lnTo>
                    <a:pt x="4965" y="4271"/>
                  </a:lnTo>
                  <a:lnTo>
                    <a:pt x="4958" y="4257"/>
                  </a:lnTo>
                  <a:lnTo>
                    <a:pt x="4948" y="4243"/>
                  </a:lnTo>
                  <a:lnTo>
                    <a:pt x="4941" y="4229"/>
                  </a:lnTo>
                  <a:lnTo>
                    <a:pt x="4934" y="4219"/>
                  </a:lnTo>
                  <a:lnTo>
                    <a:pt x="4927" y="4205"/>
                  </a:lnTo>
                  <a:lnTo>
                    <a:pt x="4920" y="4194"/>
                  </a:lnTo>
                  <a:lnTo>
                    <a:pt x="4916" y="4180"/>
                  </a:lnTo>
                  <a:lnTo>
                    <a:pt x="4913" y="4170"/>
                  </a:lnTo>
                  <a:cubicBezTo>
                    <a:pt x="4913" y="4166"/>
                    <a:pt x="4909" y="4163"/>
                    <a:pt x="4906" y="4156"/>
                  </a:cubicBezTo>
                  <a:lnTo>
                    <a:pt x="4902" y="4145"/>
                  </a:lnTo>
                  <a:cubicBezTo>
                    <a:pt x="4902" y="4142"/>
                    <a:pt x="4902" y="4138"/>
                    <a:pt x="4902" y="4131"/>
                  </a:cubicBezTo>
                  <a:cubicBezTo>
                    <a:pt x="4899" y="4127"/>
                    <a:pt x="4902" y="4127"/>
                    <a:pt x="4902" y="4124"/>
                  </a:cubicBezTo>
                  <a:lnTo>
                    <a:pt x="4902" y="4110"/>
                  </a:lnTo>
                  <a:lnTo>
                    <a:pt x="4902" y="4099"/>
                  </a:lnTo>
                  <a:cubicBezTo>
                    <a:pt x="4899" y="4092"/>
                    <a:pt x="4899" y="4085"/>
                    <a:pt x="4902" y="4078"/>
                  </a:cubicBezTo>
                  <a:cubicBezTo>
                    <a:pt x="4909" y="4005"/>
                    <a:pt x="4860" y="3949"/>
                    <a:pt x="4804" y="3889"/>
                  </a:cubicBezTo>
                  <a:cubicBezTo>
                    <a:pt x="4759" y="3847"/>
                    <a:pt x="4723" y="3791"/>
                    <a:pt x="4706" y="3732"/>
                  </a:cubicBezTo>
                  <a:cubicBezTo>
                    <a:pt x="4702" y="3665"/>
                    <a:pt x="4713" y="3599"/>
                    <a:pt x="4745" y="3536"/>
                  </a:cubicBezTo>
                  <a:cubicBezTo>
                    <a:pt x="4766" y="3483"/>
                    <a:pt x="4787" y="3420"/>
                    <a:pt x="4769" y="3399"/>
                  </a:cubicBezTo>
                  <a:cubicBezTo>
                    <a:pt x="4730" y="3354"/>
                    <a:pt x="4699" y="3305"/>
                    <a:pt x="4678" y="3249"/>
                  </a:cubicBezTo>
                  <a:cubicBezTo>
                    <a:pt x="4632" y="3161"/>
                    <a:pt x="4604" y="3102"/>
                    <a:pt x="4545" y="3095"/>
                  </a:cubicBezTo>
                  <a:cubicBezTo>
                    <a:pt x="4457" y="3081"/>
                    <a:pt x="4293" y="3011"/>
                    <a:pt x="4153" y="2927"/>
                  </a:cubicBezTo>
                  <a:cubicBezTo>
                    <a:pt x="3960" y="2815"/>
                    <a:pt x="3869" y="2706"/>
                    <a:pt x="3883" y="2608"/>
                  </a:cubicBezTo>
                  <a:cubicBezTo>
                    <a:pt x="3894" y="2535"/>
                    <a:pt x="3813" y="2451"/>
                    <a:pt x="3659" y="2374"/>
                  </a:cubicBezTo>
                  <a:cubicBezTo>
                    <a:pt x="3565" y="2328"/>
                    <a:pt x="3516" y="2118"/>
                    <a:pt x="3509" y="1988"/>
                  </a:cubicBezTo>
                  <a:cubicBezTo>
                    <a:pt x="3505" y="1873"/>
                    <a:pt x="3533" y="1799"/>
                    <a:pt x="3593" y="1764"/>
                  </a:cubicBezTo>
                  <a:cubicBezTo>
                    <a:pt x="3600" y="1757"/>
                    <a:pt x="3607" y="1747"/>
                    <a:pt x="3610" y="1736"/>
                  </a:cubicBezTo>
                  <a:cubicBezTo>
                    <a:pt x="3628" y="1691"/>
                    <a:pt x="3642" y="1638"/>
                    <a:pt x="3652" y="1589"/>
                  </a:cubicBezTo>
                  <a:cubicBezTo>
                    <a:pt x="3677" y="1495"/>
                    <a:pt x="3701" y="1393"/>
                    <a:pt x="3764" y="1344"/>
                  </a:cubicBezTo>
                  <a:cubicBezTo>
                    <a:pt x="3783" y="1332"/>
                    <a:pt x="3806" y="1323"/>
                    <a:pt x="3830" y="1323"/>
                  </a:cubicBezTo>
                  <a:cubicBezTo>
                    <a:pt x="3834" y="1323"/>
                    <a:pt x="3838" y="1323"/>
                    <a:pt x="3841" y="1323"/>
                  </a:cubicBezTo>
                  <a:cubicBezTo>
                    <a:pt x="3841" y="1295"/>
                    <a:pt x="3838" y="1267"/>
                    <a:pt x="3834" y="1239"/>
                  </a:cubicBezTo>
                  <a:cubicBezTo>
                    <a:pt x="3824" y="1176"/>
                    <a:pt x="3824" y="1106"/>
                    <a:pt x="3841" y="1043"/>
                  </a:cubicBezTo>
                  <a:cubicBezTo>
                    <a:pt x="3848" y="1026"/>
                    <a:pt x="3848" y="1008"/>
                    <a:pt x="3838" y="991"/>
                  </a:cubicBezTo>
                  <a:cubicBezTo>
                    <a:pt x="3799" y="955"/>
                    <a:pt x="3751" y="934"/>
                    <a:pt x="3699" y="934"/>
                  </a:cubicBezTo>
                  <a:cubicBezTo>
                    <a:pt x="3695" y="934"/>
                    <a:pt x="3691" y="934"/>
                    <a:pt x="3687" y="935"/>
                  </a:cubicBezTo>
                  <a:cubicBezTo>
                    <a:pt x="3540" y="935"/>
                    <a:pt x="3320" y="728"/>
                    <a:pt x="3320" y="546"/>
                  </a:cubicBezTo>
                  <a:cubicBezTo>
                    <a:pt x="3320" y="480"/>
                    <a:pt x="3260" y="385"/>
                    <a:pt x="3211" y="308"/>
                  </a:cubicBezTo>
                  <a:lnTo>
                    <a:pt x="3183" y="263"/>
                  </a:lnTo>
                  <a:lnTo>
                    <a:pt x="3180" y="256"/>
                  </a:lnTo>
                  <a:lnTo>
                    <a:pt x="3183" y="273"/>
                  </a:lnTo>
                  <a:cubicBezTo>
                    <a:pt x="3162" y="283"/>
                    <a:pt x="3139" y="288"/>
                    <a:pt x="3115" y="288"/>
                  </a:cubicBezTo>
                  <a:cubicBezTo>
                    <a:pt x="3034" y="288"/>
                    <a:pt x="2941" y="235"/>
                    <a:pt x="2844" y="179"/>
                  </a:cubicBezTo>
                  <a:cubicBezTo>
                    <a:pt x="2787" y="146"/>
                    <a:pt x="2694" y="94"/>
                    <a:pt x="2660" y="94"/>
                  </a:cubicBezTo>
                  <a:cubicBezTo>
                    <a:pt x="2658" y="94"/>
                    <a:pt x="2656" y="94"/>
                    <a:pt x="2654" y="95"/>
                  </a:cubicBezTo>
                  <a:cubicBezTo>
                    <a:pt x="2627" y="108"/>
                    <a:pt x="2600" y="113"/>
                    <a:pt x="2574" y="113"/>
                  </a:cubicBezTo>
                  <a:cubicBezTo>
                    <a:pt x="2516" y="113"/>
                    <a:pt x="2461" y="87"/>
                    <a:pt x="2413" y="63"/>
                  </a:cubicBezTo>
                  <a:cubicBezTo>
                    <a:pt x="2346" y="22"/>
                    <a:pt x="2272" y="1"/>
                    <a:pt x="219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56" name="Google Shape;4956;p71"/>
            <p:cNvSpPr/>
            <p:nvPr/>
          </p:nvSpPr>
          <p:spPr>
            <a:xfrm>
              <a:off x="2360965" y="1751568"/>
              <a:ext cx="584" cy="204"/>
            </a:xfrm>
            <a:custGeom>
              <a:avLst/>
              <a:gdLst/>
              <a:ahLst/>
              <a:cxnLst/>
              <a:rect l="l" t="t" r="r" b="b"/>
              <a:pathLst>
                <a:path w="43" h="15" extrusionOk="0">
                  <a:moveTo>
                    <a:pt x="0" y="1"/>
                  </a:moveTo>
                  <a:lnTo>
                    <a:pt x="42" y="15"/>
                  </a:lnTo>
                  <a:lnTo>
                    <a:pt x="42" y="15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57" name="Google Shape;4957;p71"/>
            <p:cNvSpPr/>
            <p:nvPr/>
          </p:nvSpPr>
          <p:spPr>
            <a:xfrm>
              <a:off x="2333674" y="1776048"/>
              <a:ext cx="15465" cy="8147"/>
            </a:xfrm>
            <a:custGeom>
              <a:avLst/>
              <a:gdLst/>
              <a:ahLst/>
              <a:cxnLst/>
              <a:rect l="l" t="t" r="r" b="b"/>
              <a:pathLst>
                <a:path w="1139" h="600" extrusionOk="0">
                  <a:moveTo>
                    <a:pt x="1139" y="0"/>
                  </a:moveTo>
                  <a:cubicBezTo>
                    <a:pt x="1086" y="28"/>
                    <a:pt x="501" y="340"/>
                    <a:pt x="1" y="599"/>
                  </a:cubicBezTo>
                  <a:cubicBezTo>
                    <a:pt x="452" y="368"/>
                    <a:pt x="971" y="91"/>
                    <a:pt x="11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58" name="Google Shape;4958;p71"/>
            <p:cNvSpPr/>
            <p:nvPr/>
          </p:nvSpPr>
          <p:spPr>
            <a:xfrm>
              <a:off x="2333674" y="17841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59" name="Google Shape;4959;p71"/>
            <p:cNvSpPr/>
            <p:nvPr/>
          </p:nvSpPr>
          <p:spPr>
            <a:xfrm>
              <a:off x="2334720" y="1789218"/>
              <a:ext cx="1059" cy="4481"/>
            </a:xfrm>
            <a:custGeom>
              <a:avLst/>
              <a:gdLst/>
              <a:ahLst/>
              <a:cxnLst/>
              <a:rect l="l" t="t" r="r" b="b"/>
              <a:pathLst>
                <a:path w="78" h="330" extrusionOk="0">
                  <a:moveTo>
                    <a:pt x="78" y="329"/>
                  </a:moveTo>
                  <a:cubicBezTo>
                    <a:pt x="53" y="224"/>
                    <a:pt x="25" y="105"/>
                    <a:pt x="1" y="0"/>
                  </a:cubicBezTo>
                  <a:cubicBezTo>
                    <a:pt x="25" y="105"/>
                    <a:pt x="53" y="224"/>
                    <a:pt x="78" y="3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60" name="Google Shape;4960;p71"/>
            <p:cNvSpPr/>
            <p:nvPr/>
          </p:nvSpPr>
          <p:spPr>
            <a:xfrm>
              <a:off x="2334530" y="1788403"/>
              <a:ext cx="204" cy="828"/>
            </a:xfrm>
            <a:custGeom>
              <a:avLst/>
              <a:gdLst/>
              <a:ahLst/>
              <a:cxnLst/>
              <a:rect l="l" t="t" r="r" b="b"/>
              <a:pathLst>
                <a:path w="15" h="61" extrusionOk="0">
                  <a:moveTo>
                    <a:pt x="1" y="1"/>
                  </a:moveTo>
                  <a:lnTo>
                    <a:pt x="15" y="6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61" name="Google Shape;4961;p71"/>
            <p:cNvSpPr/>
            <p:nvPr/>
          </p:nvSpPr>
          <p:spPr>
            <a:xfrm>
              <a:off x="2334340" y="1787697"/>
              <a:ext cx="204" cy="720"/>
            </a:xfrm>
            <a:custGeom>
              <a:avLst/>
              <a:gdLst/>
              <a:ahLst/>
              <a:cxnLst/>
              <a:rect l="l" t="t" r="r" b="b"/>
              <a:pathLst>
                <a:path w="15" h="53" extrusionOk="0">
                  <a:moveTo>
                    <a:pt x="1" y="0"/>
                  </a:moveTo>
                  <a:lnTo>
                    <a:pt x="15" y="5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62" name="Google Shape;4962;p71"/>
            <p:cNvSpPr/>
            <p:nvPr/>
          </p:nvSpPr>
          <p:spPr>
            <a:xfrm>
              <a:off x="2333770" y="17850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63" name="Google Shape;4963;p71"/>
            <p:cNvSpPr/>
            <p:nvPr/>
          </p:nvSpPr>
          <p:spPr>
            <a:xfrm>
              <a:off x="2334150" y="1787073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1" y="1"/>
                  </a:moveTo>
                  <a:cubicBezTo>
                    <a:pt x="4" y="11"/>
                    <a:pt x="8" y="29"/>
                    <a:pt x="15" y="43"/>
                  </a:cubicBezTo>
                  <a:cubicBezTo>
                    <a:pt x="8" y="29"/>
                    <a:pt x="4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64" name="Google Shape;4964;p71"/>
            <p:cNvSpPr/>
            <p:nvPr/>
          </p:nvSpPr>
          <p:spPr>
            <a:xfrm>
              <a:off x="2333865" y="178574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65" name="Google Shape;4965;p71"/>
            <p:cNvSpPr/>
            <p:nvPr/>
          </p:nvSpPr>
          <p:spPr>
            <a:xfrm>
              <a:off x="2334055" y="178646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66" name="Google Shape;4966;p71"/>
            <p:cNvSpPr/>
            <p:nvPr/>
          </p:nvSpPr>
          <p:spPr>
            <a:xfrm>
              <a:off x="2333674" y="17841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67" name="Google Shape;4967;p71"/>
            <p:cNvSpPr/>
            <p:nvPr/>
          </p:nvSpPr>
          <p:spPr>
            <a:xfrm>
              <a:off x="2369709" y="1751568"/>
              <a:ext cx="2580" cy="1249"/>
            </a:xfrm>
            <a:custGeom>
              <a:avLst/>
              <a:gdLst/>
              <a:ahLst/>
              <a:cxnLst/>
              <a:rect l="l" t="t" r="r" b="b"/>
              <a:pathLst>
                <a:path w="190" h="92" extrusionOk="0">
                  <a:moveTo>
                    <a:pt x="0" y="8"/>
                  </a:moveTo>
                  <a:cubicBezTo>
                    <a:pt x="29" y="1"/>
                    <a:pt x="130" y="57"/>
                    <a:pt x="190" y="92"/>
                  </a:cubicBezTo>
                  <a:cubicBezTo>
                    <a:pt x="130" y="57"/>
                    <a:pt x="29" y="1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68" name="Google Shape;4968;p71"/>
            <p:cNvSpPr/>
            <p:nvPr/>
          </p:nvSpPr>
          <p:spPr>
            <a:xfrm>
              <a:off x="2348135" y="1797392"/>
              <a:ext cx="2620" cy="1724"/>
            </a:xfrm>
            <a:custGeom>
              <a:avLst/>
              <a:gdLst/>
              <a:ahLst/>
              <a:cxnLst/>
              <a:rect l="l" t="t" r="r" b="b"/>
              <a:pathLst>
                <a:path w="193" h="127" extrusionOk="0">
                  <a:moveTo>
                    <a:pt x="0" y="0"/>
                  </a:moveTo>
                  <a:lnTo>
                    <a:pt x="0" y="0"/>
                  </a:lnTo>
                  <a:cubicBezTo>
                    <a:pt x="63" y="39"/>
                    <a:pt x="126" y="84"/>
                    <a:pt x="193" y="126"/>
                  </a:cubicBezTo>
                  <a:cubicBezTo>
                    <a:pt x="126" y="81"/>
                    <a:pt x="63" y="39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69" name="Google Shape;4969;p71"/>
            <p:cNvSpPr/>
            <p:nvPr/>
          </p:nvSpPr>
          <p:spPr>
            <a:xfrm>
              <a:off x="2337666" y="17936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70" name="Google Shape;4970;p71"/>
            <p:cNvSpPr/>
            <p:nvPr/>
          </p:nvSpPr>
          <p:spPr>
            <a:xfrm>
              <a:off x="2338046" y="1793590"/>
              <a:ext cx="679" cy="14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1" y="0"/>
                  </a:moveTo>
                  <a:lnTo>
                    <a:pt x="5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71" name="Google Shape;4971;p71"/>
            <p:cNvSpPr/>
            <p:nvPr/>
          </p:nvSpPr>
          <p:spPr>
            <a:xfrm>
              <a:off x="2342663" y="1794255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1" y="0"/>
                  </a:moveTo>
                  <a:lnTo>
                    <a:pt x="25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72" name="Google Shape;4972;p71"/>
            <p:cNvSpPr/>
            <p:nvPr/>
          </p:nvSpPr>
          <p:spPr>
            <a:xfrm>
              <a:off x="2344088" y="1795016"/>
              <a:ext cx="4060" cy="2390"/>
            </a:xfrm>
            <a:custGeom>
              <a:avLst/>
              <a:gdLst/>
              <a:ahLst/>
              <a:cxnLst/>
              <a:rect l="l" t="t" r="r" b="b"/>
              <a:pathLst>
                <a:path w="299" h="176" extrusionOk="0">
                  <a:moveTo>
                    <a:pt x="1" y="0"/>
                  </a:moveTo>
                  <a:cubicBezTo>
                    <a:pt x="88" y="46"/>
                    <a:pt x="186" y="105"/>
                    <a:pt x="298" y="175"/>
                  </a:cubicBezTo>
                  <a:cubicBezTo>
                    <a:pt x="186" y="105"/>
                    <a:pt x="88" y="46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73" name="Google Shape;4973;p71"/>
            <p:cNvSpPr/>
            <p:nvPr/>
          </p:nvSpPr>
          <p:spPr>
            <a:xfrm>
              <a:off x="2343192" y="179454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74" name="Google Shape;4974;p71"/>
            <p:cNvSpPr/>
            <p:nvPr/>
          </p:nvSpPr>
          <p:spPr>
            <a:xfrm>
              <a:off x="2338712" y="1793590"/>
              <a:ext cx="2009" cy="109"/>
            </a:xfrm>
            <a:custGeom>
              <a:avLst/>
              <a:gdLst/>
              <a:ahLst/>
              <a:cxnLst/>
              <a:rect l="l" t="t" r="r" b="b"/>
              <a:pathLst>
                <a:path w="148" h="8" extrusionOk="0">
                  <a:moveTo>
                    <a:pt x="1" y="0"/>
                  </a:moveTo>
                  <a:cubicBezTo>
                    <a:pt x="50" y="0"/>
                    <a:pt x="99" y="4"/>
                    <a:pt x="148" y="7"/>
                  </a:cubicBezTo>
                  <a:cubicBezTo>
                    <a:pt x="99" y="4"/>
                    <a:pt x="50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75" name="Google Shape;4975;p71"/>
            <p:cNvSpPr/>
            <p:nvPr/>
          </p:nvSpPr>
          <p:spPr>
            <a:xfrm>
              <a:off x="2382309" y="18183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76" name="Google Shape;4976;p71"/>
            <p:cNvSpPr/>
            <p:nvPr/>
          </p:nvSpPr>
          <p:spPr>
            <a:xfrm>
              <a:off x="2386776" y="1818776"/>
              <a:ext cx="3435" cy="394"/>
            </a:xfrm>
            <a:custGeom>
              <a:avLst/>
              <a:gdLst/>
              <a:ahLst/>
              <a:cxnLst/>
              <a:rect l="l" t="t" r="r" b="b"/>
              <a:pathLst>
                <a:path w="253" h="29" extrusionOk="0">
                  <a:moveTo>
                    <a:pt x="252" y="29"/>
                  </a:moveTo>
                  <a:lnTo>
                    <a:pt x="0" y="1"/>
                  </a:lnTo>
                  <a:lnTo>
                    <a:pt x="252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77" name="Google Shape;4977;p71"/>
            <p:cNvSpPr/>
            <p:nvPr/>
          </p:nvSpPr>
          <p:spPr>
            <a:xfrm>
              <a:off x="2392098" y="1811662"/>
              <a:ext cx="11663" cy="11554"/>
            </a:xfrm>
            <a:custGeom>
              <a:avLst/>
              <a:gdLst/>
              <a:ahLst/>
              <a:cxnLst/>
              <a:rect l="l" t="t" r="r" b="b"/>
              <a:pathLst>
                <a:path w="859" h="851" extrusionOk="0">
                  <a:moveTo>
                    <a:pt x="408" y="0"/>
                  </a:moveTo>
                  <a:cubicBezTo>
                    <a:pt x="403" y="0"/>
                    <a:pt x="398" y="1"/>
                    <a:pt x="392" y="3"/>
                  </a:cubicBezTo>
                  <a:cubicBezTo>
                    <a:pt x="322" y="7"/>
                    <a:pt x="263" y="49"/>
                    <a:pt x="235" y="112"/>
                  </a:cubicBezTo>
                  <a:cubicBezTo>
                    <a:pt x="217" y="136"/>
                    <a:pt x="200" y="161"/>
                    <a:pt x="179" y="182"/>
                  </a:cubicBezTo>
                  <a:lnTo>
                    <a:pt x="175" y="185"/>
                  </a:lnTo>
                  <a:lnTo>
                    <a:pt x="172" y="192"/>
                  </a:lnTo>
                  <a:lnTo>
                    <a:pt x="168" y="196"/>
                  </a:lnTo>
                  <a:lnTo>
                    <a:pt x="165" y="199"/>
                  </a:lnTo>
                  <a:lnTo>
                    <a:pt x="161" y="206"/>
                  </a:lnTo>
                  <a:lnTo>
                    <a:pt x="161" y="210"/>
                  </a:lnTo>
                  <a:lnTo>
                    <a:pt x="158" y="217"/>
                  </a:lnTo>
                  <a:lnTo>
                    <a:pt x="158" y="220"/>
                  </a:lnTo>
                  <a:lnTo>
                    <a:pt x="151" y="234"/>
                  </a:lnTo>
                  <a:lnTo>
                    <a:pt x="147" y="238"/>
                  </a:lnTo>
                  <a:lnTo>
                    <a:pt x="140" y="252"/>
                  </a:lnTo>
                  <a:lnTo>
                    <a:pt x="140" y="255"/>
                  </a:lnTo>
                  <a:lnTo>
                    <a:pt x="130" y="273"/>
                  </a:lnTo>
                  <a:lnTo>
                    <a:pt x="126" y="280"/>
                  </a:lnTo>
                  <a:lnTo>
                    <a:pt x="119" y="301"/>
                  </a:lnTo>
                  <a:lnTo>
                    <a:pt x="116" y="308"/>
                  </a:lnTo>
                  <a:lnTo>
                    <a:pt x="102" y="332"/>
                  </a:lnTo>
                  <a:lnTo>
                    <a:pt x="102" y="336"/>
                  </a:lnTo>
                  <a:lnTo>
                    <a:pt x="88" y="367"/>
                  </a:lnTo>
                  <a:lnTo>
                    <a:pt x="88" y="371"/>
                  </a:lnTo>
                  <a:cubicBezTo>
                    <a:pt x="63" y="420"/>
                    <a:pt x="35" y="486"/>
                    <a:pt x="0" y="567"/>
                  </a:cubicBezTo>
                  <a:lnTo>
                    <a:pt x="252" y="598"/>
                  </a:lnTo>
                  <a:lnTo>
                    <a:pt x="270" y="598"/>
                  </a:lnTo>
                  <a:lnTo>
                    <a:pt x="550" y="833"/>
                  </a:lnTo>
                  <a:lnTo>
                    <a:pt x="858" y="850"/>
                  </a:lnTo>
                  <a:cubicBezTo>
                    <a:pt x="837" y="791"/>
                    <a:pt x="809" y="728"/>
                    <a:pt x="785" y="668"/>
                  </a:cubicBezTo>
                  <a:cubicBezTo>
                    <a:pt x="687" y="434"/>
                    <a:pt x="631" y="297"/>
                    <a:pt x="631" y="231"/>
                  </a:cubicBezTo>
                  <a:cubicBezTo>
                    <a:pt x="631" y="199"/>
                    <a:pt x="638" y="171"/>
                    <a:pt x="655" y="143"/>
                  </a:cubicBezTo>
                  <a:lnTo>
                    <a:pt x="641" y="133"/>
                  </a:lnTo>
                  <a:lnTo>
                    <a:pt x="620" y="112"/>
                  </a:lnTo>
                  <a:lnTo>
                    <a:pt x="599" y="94"/>
                  </a:lnTo>
                  <a:lnTo>
                    <a:pt x="582" y="77"/>
                  </a:lnTo>
                  <a:lnTo>
                    <a:pt x="564" y="63"/>
                  </a:lnTo>
                  <a:lnTo>
                    <a:pt x="543" y="49"/>
                  </a:lnTo>
                  <a:lnTo>
                    <a:pt x="529" y="38"/>
                  </a:lnTo>
                  <a:lnTo>
                    <a:pt x="512" y="28"/>
                  </a:lnTo>
                  <a:lnTo>
                    <a:pt x="498" y="21"/>
                  </a:lnTo>
                  <a:lnTo>
                    <a:pt x="484" y="10"/>
                  </a:lnTo>
                  <a:lnTo>
                    <a:pt x="470" y="7"/>
                  </a:lnTo>
                  <a:cubicBezTo>
                    <a:pt x="463" y="7"/>
                    <a:pt x="459" y="3"/>
                    <a:pt x="452" y="3"/>
                  </a:cubicBezTo>
                  <a:lnTo>
                    <a:pt x="424" y="3"/>
                  </a:lnTo>
                  <a:cubicBezTo>
                    <a:pt x="419" y="1"/>
                    <a:pt x="413" y="0"/>
                    <a:pt x="4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78" name="Google Shape;4978;p71"/>
            <p:cNvSpPr/>
            <p:nvPr/>
          </p:nvSpPr>
          <p:spPr>
            <a:xfrm>
              <a:off x="2392003" y="1819401"/>
              <a:ext cx="3435" cy="434"/>
            </a:xfrm>
            <a:custGeom>
              <a:avLst/>
              <a:gdLst/>
              <a:ahLst/>
              <a:cxnLst/>
              <a:rect l="l" t="t" r="r" b="b"/>
              <a:pathLst>
                <a:path w="253" h="32" extrusionOk="0">
                  <a:moveTo>
                    <a:pt x="0" y="0"/>
                  </a:moveTo>
                  <a:lnTo>
                    <a:pt x="0" y="0"/>
                  </a:lnTo>
                  <a:lnTo>
                    <a:pt x="252" y="32"/>
                  </a:lnTo>
                  <a:lnTo>
                    <a:pt x="252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79" name="Google Shape;4979;p71"/>
            <p:cNvSpPr/>
            <p:nvPr/>
          </p:nvSpPr>
          <p:spPr>
            <a:xfrm>
              <a:off x="2399471" y="1823053"/>
              <a:ext cx="4236" cy="204"/>
            </a:xfrm>
            <a:custGeom>
              <a:avLst/>
              <a:gdLst/>
              <a:ahLst/>
              <a:cxnLst/>
              <a:rect l="l" t="t" r="r" b="b"/>
              <a:pathLst>
                <a:path w="312" h="15" extrusionOk="0">
                  <a:moveTo>
                    <a:pt x="312" y="15"/>
                  </a:moveTo>
                  <a:lnTo>
                    <a:pt x="312" y="15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80" name="Google Shape;4980;p71"/>
            <p:cNvSpPr/>
            <p:nvPr/>
          </p:nvSpPr>
          <p:spPr>
            <a:xfrm>
              <a:off x="2397991" y="181174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81" name="Google Shape;4981;p71"/>
            <p:cNvSpPr/>
            <p:nvPr/>
          </p:nvSpPr>
          <p:spPr>
            <a:xfrm>
              <a:off x="2393185" y="1816685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82" name="Google Shape;4982;p71"/>
            <p:cNvSpPr/>
            <p:nvPr/>
          </p:nvSpPr>
          <p:spPr>
            <a:xfrm>
              <a:off x="2399702" y="1812598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"/>
                  </a:moveTo>
                  <a:lnTo>
                    <a:pt x="15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83" name="Google Shape;4983;p71"/>
            <p:cNvSpPr/>
            <p:nvPr/>
          </p:nvSpPr>
          <p:spPr>
            <a:xfrm>
              <a:off x="2399227" y="181227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0"/>
                  </a:moveTo>
                  <a:lnTo>
                    <a:pt x="15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84" name="Google Shape;4984;p71"/>
            <p:cNvSpPr/>
            <p:nvPr/>
          </p:nvSpPr>
          <p:spPr>
            <a:xfrm>
              <a:off x="2398426" y="181183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85" name="Google Shape;4985;p71"/>
            <p:cNvSpPr/>
            <p:nvPr/>
          </p:nvSpPr>
          <p:spPr>
            <a:xfrm>
              <a:off x="2397367" y="1811743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1"/>
                  </a:moveTo>
                  <a:cubicBezTo>
                    <a:pt x="8" y="1"/>
                    <a:pt x="18" y="1"/>
                    <a:pt x="29" y="1"/>
                  </a:cubicBezTo>
                  <a:cubicBezTo>
                    <a:pt x="18" y="1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86" name="Google Shape;4986;p71"/>
            <p:cNvSpPr/>
            <p:nvPr/>
          </p:nvSpPr>
          <p:spPr>
            <a:xfrm>
              <a:off x="2393755" y="181540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87" name="Google Shape;4987;p71"/>
            <p:cNvSpPr/>
            <p:nvPr/>
          </p:nvSpPr>
          <p:spPr>
            <a:xfrm>
              <a:off x="2400747" y="1813549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88" name="Google Shape;4988;p71"/>
            <p:cNvSpPr/>
            <p:nvPr/>
          </p:nvSpPr>
          <p:spPr>
            <a:xfrm>
              <a:off x="2393375" y="181616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89" name="Google Shape;4989;p71"/>
            <p:cNvSpPr/>
            <p:nvPr/>
          </p:nvSpPr>
          <p:spPr>
            <a:xfrm>
              <a:off x="2400177" y="1813033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0"/>
                  </a:moveTo>
                  <a:lnTo>
                    <a:pt x="22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90" name="Google Shape;4990;p71"/>
            <p:cNvSpPr/>
            <p:nvPr/>
          </p:nvSpPr>
          <p:spPr>
            <a:xfrm>
              <a:off x="2393565" y="1815735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91" name="Google Shape;4991;p71"/>
            <p:cNvSpPr/>
            <p:nvPr/>
          </p:nvSpPr>
          <p:spPr>
            <a:xfrm>
              <a:off x="2398806" y="181202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1"/>
                  </a:moveTo>
                  <a:lnTo>
                    <a:pt x="1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92" name="Google Shape;4992;p71"/>
            <p:cNvSpPr/>
            <p:nvPr/>
          </p:nvSpPr>
          <p:spPr>
            <a:xfrm>
              <a:off x="2394420" y="18142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93" name="Google Shape;4993;p71"/>
            <p:cNvSpPr/>
            <p:nvPr/>
          </p:nvSpPr>
          <p:spPr>
            <a:xfrm>
              <a:off x="2394040" y="181483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94" name="Google Shape;4994;p71"/>
            <p:cNvSpPr/>
            <p:nvPr/>
          </p:nvSpPr>
          <p:spPr>
            <a:xfrm>
              <a:off x="2394135" y="181464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95" name="Google Shape;4995;p71"/>
            <p:cNvSpPr/>
            <p:nvPr/>
          </p:nvSpPr>
          <p:spPr>
            <a:xfrm>
              <a:off x="2394230" y="181449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96" name="Google Shape;4996;p71"/>
            <p:cNvSpPr/>
            <p:nvPr/>
          </p:nvSpPr>
          <p:spPr>
            <a:xfrm>
              <a:off x="2394380" y="18143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97" name="Google Shape;4997;p71"/>
            <p:cNvSpPr/>
            <p:nvPr/>
          </p:nvSpPr>
          <p:spPr>
            <a:xfrm>
              <a:off x="2394325" y="18144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98" name="Google Shape;4998;p71"/>
            <p:cNvSpPr/>
            <p:nvPr/>
          </p:nvSpPr>
          <p:spPr>
            <a:xfrm>
              <a:off x="2393904" y="181507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99" name="Google Shape;4999;p71"/>
            <p:cNvSpPr/>
            <p:nvPr/>
          </p:nvSpPr>
          <p:spPr>
            <a:xfrm>
              <a:off x="2013313" y="1624754"/>
              <a:ext cx="94975" cy="80080"/>
            </a:xfrm>
            <a:custGeom>
              <a:avLst/>
              <a:gdLst/>
              <a:ahLst/>
              <a:cxnLst/>
              <a:rect l="l" t="t" r="r" b="b"/>
              <a:pathLst>
                <a:path w="6995" h="5898" extrusionOk="0">
                  <a:moveTo>
                    <a:pt x="3942" y="0"/>
                  </a:moveTo>
                  <a:cubicBezTo>
                    <a:pt x="3907" y="7"/>
                    <a:pt x="3872" y="7"/>
                    <a:pt x="3837" y="7"/>
                  </a:cubicBezTo>
                  <a:cubicBezTo>
                    <a:pt x="3830" y="7"/>
                    <a:pt x="3823" y="6"/>
                    <a:pt x="3816" y="6"/>
                  </a:cubicBezTo>
                  <a:cubicBezTo>
                    <a:pt x="3753" y="6"/>
                    <a:pt x="3692" y="33"/>
                    <a:pt x="3652" y="77"/>
                  </a:cubicBezTo>
                  <a:cubicBezTo>
                    <a:pt x="3585" y="147"/>
                    <a:pt x="3557" y="259"/>
                    <a:pt x="3571" y="403"/>
                  </a:cubicBezTo>
                  <a:cubicBezTo>
                    <a:pt x="3589" y="504"/>
                    <a:pt x="3564" y="606"/>
                    <a:pt x="3501" y="686"/>
                  </a:cubicBezTo>
                  <a:cubicBezTo>
                    <a:pt x="3392" y="812"/>
                    <a:pt x="3196" y="837"/>
                    <a:pt x="2944" y="854"/>
                  </a:cubicBezTo>
                  <a:cubicBezTo>
                    <a:pt x="2780" y="868"/>
                    <a:pt x="2762" y="935"/>
                    <a:pt x="2731" y="1037"/>
                  </a:cubicBezTo>
                  <a:cubicBezTo>
                    <a:pt x="2720" y="1114"/>
                    <a:pt x="2682" y="1180"/>
                    <a:pt x="2626" y="1229"/>
                  </a:cubicBezTo>
                  <a:cubicBezTo>
                    <a:pt x="2580" y="1265"/>
                    <a:pt x="2517" y="1276"/>
                    <a:pt x="2454" y="1276"/>
                  </a:cubicBezTo>
                  <a:cubicBezTo>
                    <a:pt x="2368" y="1276"/>
                    <a:pt x="2282" y="1255"/>
                    <a:pt x="2234" y="1243"/>
                  </a:cubicBezTo>
                  <a:cubicBezTo>
                    <a:pt x="2080" y="1198"/>
                    <a:pt x="1884" y="1100"/>
                    <a:pt x="1835" y="967"/>
                  </a:cubicBezTo>
                  <a:cubicBezTo>
                    <a:pt x="1831" y="949"/>
                    <a:pt x="1810" y="938"/>
                    <a:pt x="1782" y="935"/>
                  </a:cubicBezTo>
                  <a:cubicBezTo>
                    <a:pt x="1712" y="935"/>
                    <a:pt x="1646" y="967"/>
                    <a:pt x="1607" y="1023"/>
                  </a:cubicBezTo>
                  <a:cubicBezTo>
                    <a:pt x="1604" y="1037"/>
                    <a:pt x="1590" y="1065"/>
                    <a:pt x="1632" y="1110"/>
                  </a:cubicBezTo>
                  <a:cubicBezTo>
                    <a:pt x="1747" y="1240"/>
                    <a:pt x="1803" y="1408"/>
                    <a:pt x="1793" y="1579"/>
                  </a:cubicBezTo>
                  <a:cubicBezTo>
                    <a:pt x="1789" y="1660"/>
                    <a:pt x="1754" y="1737"/>
                    <a:pt x="1695" y="1789"/>
                  </a:cubicBezTo>
                  <a:cubicBezTo>
                    <a:pt x="1663" y="1814"/>
                    <a:pt x="1628" y="1823"/>
                    <a:pt x="1591" y="1823"/>
                  </a:cubicBezTo>
                  <a:cubicBezTo>
                    <a:pt x="1538" y="1823"/>
                    <a:pt x="1482" y="1804"/>
                    <a:pt x="1429" y="1786"/>
                  </a:cubicBezTo>
                  <a:cubicBezTo>
                    <a:pt x="1369" y="1765"/>
                    <a:pt x="1317" y="1749"/>
                    <a:pt x="1275" y="1749"/>
                  </a:cubicBezTo>
                  <a:cubicBezTo>
                    <a:pt x="1252" y="1749"/>
                    <a:pt x="1232" y="1754"/>
                    <a:pt x="1215" y="1765"/>
                  </a:cubicBezTo>
                  <a:cubicBezTo>
                    <a:pt x="1173" y="1797"/>
                    <a:pt x="1136" y="1809"/>
                    <a:pt x="1104" y="1809"/>
                  </a:cubicBezTo>
                  <a:cubicBezTo>
                    <a:pt x="1036" y="1809"/>
                    <a:pt x="988" y="1756"/>
                    <a:pt x="952" y="1716"/>
                  </a:cubicBezTo>
                  <a:cubicBezTo>
                    <a:pt x="921" y="1670"/>
                    <a:pt x="875" y="1635"/>
                    <a:pt x="823" y="1614"/>
                  </a:cubicBezTo>
                  <a:cubicBezTo>
                    <a:pt x="798" y="1605"/>
                    <a:pt x="777" y="1601"/>
                    <a:pt x="756" y="1601"/>
                  </a:cubicBezTo>
                  <a:cubicBezTo>
                    <a:pt x="719" y="1601"/>
                    <a:pt x="684" y="1613"/>
                    <a:pt x="637" y="1628"/>
                  </a:cubicBezTo>
                  <a:cubicBezTo>
                    <a:pt x="557" y="1658"/>
                    <a:pt x="472" y="1675"/>
                    <a:pt x="386" y="1675"/>
                  </a:cubicBezTo>
                  <a:cubicBezTo>
                    <a:pt x="360" y="1675"/>
                    <a:pt x="334" y="1673"/>
                    <a:pt x="308" y="1670"/>
                  </a:cubicBezTo>
                  <a:cubicBezTo>
                    <a:pt x="291" y="1669"/>
                    <a:pt x="275" y="1668"/>
                    <a:pt x="260" y="1668"/>
                  </a:cubicBezTo>
                  <a:cubicBezTo>
                    <a:pt x="115" y="1668"/>
                    <a:pt x="33" y="1724"/>
                    <a:pt x="14" y="1765"/>
                  </a:cubicBezTo>
                  <a:cubicBezTo>
                    <a:pt x="0" y="1782"/>
                    <a:pt x="7" y="1807"/>
                    <a:pt x="25" y="1821"/>
                  </a:cubicBezTo>
                  <a:cubicBezTo>
                    <a:pt x="77" y="1887"/>
                    <a:pt x="98" y="1978"/>
                    <a:pt x="77" y="2059"/>
                  </a:cubicBezTo>
                  <a:cubicBezTo>
                    <a:pt x="74" y="2111"/>
                    <a:pt x="70" y="2139"/>
                    <a:pt x="91" y="2164"/>
                  </a:cubicBezTo>
                  <a:cubicBezTo>
                    <a:pt x="112" y="2192"/>
                    <a:pt x="235" y="2220"/>
                    <a:pt x="340" y="2241"/>
                  </a:cubicBezTo>
                  <a:cubicBezTo>
                    <a:pt x="476" y="2269"/>
                    <a:pt x="651" y="2304"/>
                    <a:pt x="795" y="2381"/>
                  </a:cubicBezTo>
                  <a:cubicBezTo>
                    <a:pt x="874" y="2427"/>
                    <a:pt x="963" y="2455"/>
                    <a:pt x="1055" y="2455"/>
                  </a:cubicBezTo>
                  <a:cubicBezTo>
                    <a:pt x="1060" y="2455"/>
                    <a:pt x="1066" y="2455"/>
                    <a:pt x="1071" y="2454"/>
                  </a:cubicBezTo>
                  <a:cubicBezTo>
                    <a:pt x="1080" y="2454"/>
                    <a:pt x="1089" y="2453"/>
                    <a:pt x="1097" y="2453"/>
                  </a:cubicBezTo>
                  <a:cubicBezTo>
                    <a:pt x="1165" y="2453"/>
                    <a:pt x="1229" y="2477"/>
                    <a:pt x="1281" y="2517"/>
                  </a:cubicBezTo>
                  <a:cubicBezTo>
                    <a:pt x="1309" y="2538"/>
                    <a:pt x="1341" y="2556"/>
                    <a:pt x="1369" y="2570"/>
                  </a:cubicBezTo>
                  <a:cubicBezTo>
                    <a:pt x="1457" y="2615"/>
                    <a:pt x="1481" y="2650"/>
                    <a:pt x="1488" y="2808"/>
                  </a:cubicBezTo>
                  <a:cubicBezTo>
                    <a:pt x="1495" y="2997"/>
                    <a:pt x="1646" y="3155"/>
                    <a:pt x="1870" y="3218"/>
                  </a:cubicBezTo>
                  <a:cubicBezTo>
                    <a:pt x="2090" y="3277"/>
                    <a:pt x="2066" y="3424"/>
                    <a:pt x="2052" y="3519"/>
                  </a:cubicBezTo>
                  <a:cubicBezTo>
                    <a:pt x="2038" y="3575"/>
                    <a:pt x="2038" y="3631"/>
                    <a:pt x="2055" y="3683"/>
                  </a:cubicBezTo>
                  <a:cubicBezTo>
                    <a:pt x="2108" y="3799"/>
                    <a:pt x="2069" y="3932"/>
                    <a:pt x="2027" y="4061"/>
                  </a:cubicBezTo>
                  <a:cubicBezTo>
                    <a:pt x="1996" y="4159"/>
                    <a:pt x="1964" y="4264"/>
                    <a:pt x="1982" y="4352"/>
                  </a:cubicBezTo>
                  <a:cubicBezTo>
                    <a:pt x="2017" y="4548"/>
                    <a:pt x="1898" y="5140"/>
                    <a:pt x="1751" y="5346"/>
                  </a:cubicBezTo>
                  <a:lnTo>
                    <a:pt x="1779" y="5357"/>
                  </a:lnTo>
                  <a:cubicBezTo>
                    <a:pt x="1845" y="5388"/>
                    <a:pt x="1908" y="5420"/>
                    <a:pt x="1971" y="5455"/>
                  </a:cubicBezTo>
                  <a:cubicBezTo>
                    <a:pt x="2045" y="5500"/>
                    <a:pt x="2125" y="5535"/>
                    <a:pt x="2206" y="5567"/>
                  </a:cubicBezTo>
                  <a:cubicBezTo>
                    <a:pt x="2307" y="5609"/>
                    <a:pt x="2405" y="5654"/>
                    <a:pt x="2503" y="5710"/>
                  </a:cubicBezTo>
                  <a:cubicBezTo>
                    <a:pt x="2560" y="5746"/>
                    <a:pt x="2640" y="5763"/>
                    <a:pt x="2708" y="5763"/>
                  </a:cubicBezTo>
                  <a:cubicBezTo>
                    <a:pt x="2753" y="5763"/>
                    <a:pt x="2793" y="5756"/>
                    <a:pt x="2818" y="5742"/>
                  </a:cubicBezTo>
                  <a:cubicBezTo>
                    <a:pt x="2818" y="5742"/>
                    <a:pt x="2832" y="5731"/>
                    <a:pt x="2832" y="5728"/>
                  </a:cubicBezTo>
                  <a:cubicBezTo>
                    <a:pt x="2829" y="5679"/>
                    <a:pt x="2857" y="5630"/>
                    <a:pt x="2902" y="5612"/>
                  </a:cubicBezTo>
                  <a:cubicBezTo>
                    <a:pt x="2909" y="5609"/>
                    <a:pt x="2916" y="5605"/>
                    <a:pt x="2923" y="5605"/>
                  </a:cubicBezTo>
                  <a:lnTo>
                    <a:pt x="2951" y="5605"/>
                  </a:lnTo>
                  <a:cubicBezTo>
                    <a:pt x="2962" y="5605"/>
                    <a:pt x="2972" y="5605"/>
                    <a:pt x="2983" y="5609"/>
                  </a:cubicBezTo>
                  <a:lnTo>
                    <a:pt x="2986" y="5609"/>
                  </a:lnTo>
                  <a:cubicBezTo>
                    <a:pt x="2997" y="5609"/>
                    <a:pt x="3007" y="5612"/>
                    <a:pt x="3014" y="5616"/>
                  </a:cubicBezTo>
                  <a:lnTo>
                    <a:pt x="3021" y="5616"/>
                  </a:lnTo>
                  <a:cubicBezTo>
                    <a:pt x="3032" y="5619"/>
                    <a:pt x="3039" y="5623"/>
                    <a:pt x="3049" y="5630"/>
                  </a:cubicBezTo>
                  <a:lnTo>
                    <a:pt x="3056" y="5633"/>
                  </a:lnTo>
                  <a:cubicBezTo>
                    <a:pt x="3067" y="5637"/>
                    <a:pt x="3077" y="5644"/>
                    <a:pt x="3084" y="5647"/>
                  </a:cubicBezTo>
                  <a:lnTo>
                    <a:pt x="3091" y="5651"/>
                  </a:lnTo>
                  <a:lnTo>
                    <a:pt x="3119" y="5668"/>
                  </a:lnTo>
                  <a:lnTo>
                    <a:pt x="3123" y="5672"/>
                  </a:lnTo>
                  <a:lnTo>
                    <a:pt x="3147" y="5689"/>
                  </a:lnTo>
                  <a:lnTo>
                    <a:pt x="3154" y="5696"/>
                  </a:lnTo>
                  <a:lnTo>
                    <a:pt x="3179" y="5714"/>
                  </a:lnTo>
                  <a:lnTo>
                    <a:pt x="3182" y="5717"/>
                  </a:lnTo>
                  <a:lnTo>
                    <a:pt x="3203" y="5738"/>
                  </a:lnTo>
                  <a:cubicBezTo>
                    <a:pt x="3256" y="5794"/>
                    <a:pt x="3480" y="5826"/>
                    <a:pt x="3624" y="5847"/>
                  </a:cubicBezTo>
                  <a:cubicBezTo>
                    <a:pt x="3697" y="5857"/>
                    <a:pt x="3767" y="5864"/>
                    <a:pt x="3820" y="5878"/>
                  </a:cubicBezTo>
                  <a:cubicBezTo>
                    <a:pt x="3900" y="5890"/>
                    <a:pt x="3981" y="5897"/>
                    <a:pt x="4062" y="5897"/>
                  </a:cubicBezTo>
                  <a:cubicBezTo>
                    <a:pt x="4100" y="5897"/>
                    <a:pt x="4139" y="5896"/>
                    <a:pt x="4177" y="5892"/>
                  </a:cubicBezTo>
                  <a:lnTo>
                    <a:pt x="4285" y="5892"/>
                  </a:lnTo>
                  <a:cubicBezTo>
                    <a:pt x="4282" y="5875"/>
                    <a:pt x="4278" y="5857"/>
                    <a:pt x="4271" y="5840"/>
                  </a:cubicBezTo>
                  <a:cubicBezTo>
                    <a:pt x="4229" y="5721"/>
                    <a:pt x="4243" y="5588"/>
                    <a:pt x="4310" y="5483"/>
                  </a:cubicBezTo>
                  <a:cubicBezTo>
                    <a:pt x="4397" y="5343"/>
                    <a:pt x="4572" y="5245"/>
                    <a:pt x="4775" y="5213"/>
                  </a:cubicBezTo>
                  <a:cubicBezTo>
                    <a:pt x="4809" y="5208"/>
                    <a:pt x="4846" y="5206"/>
                    <a:pt x="4886" y="5206"/>
                  </a:cubicBezTo>
                  <a:cubicBezTo>
                    <a:pt x="5199" y="5206"/>
                    <a:pt x="5683" y="5351"/>
                    <a:pt x="5826" y="5441"/>
                  </a:cubicBezTo>
                  <a:cubicBezTo>
                    <a:pt x="5868" y="5468"/>
                    <a:pt x="5914" y="5482"/>
                    <a:pt x="5963" y="5482"/>
                  </a:cubicBezTo>
                  <a:cubicBezTo>
                    <a:pt x="6083" y="5482"/>
                    <a:pt x="6220" y="5400"/>
                    <a:pt x="6372" y="5241"/>
                  </a:cubicBezTo>
                  <a:cubicBezTo>
                    <a:pt x="6463" y="5136"/>
                    <a:pt x="6578" y="5059"/>
                    <a:pt x="6704" y="5010"/>
                  </a:cubicBezTo>
                  <a:lnTo>
                    <a:pt x="6704" y="5006"/>
                  </a:lnTo>
                  <a:cubicBezTo>
                    <a:pt x="6711" y="4989"/>
                    <a:pt x="6715" y="4975"/>
                    <a:pt x="6722" y="4957"/>
                  </a:cubicBezTo>
                  <a:lnTo>
                    <a:pt x="6725" y="4943"/>
                  </a:lnTo>
                  <a:cubicBezTo>
                    <a:pt x="6732" y="4926"/>
                    <a:pt x="6739" y="4912"/>
                    <a:pt x="6746" y="4894"/>
                  </a:cubicBezTo>
                  <a:lnTo>
                    <a:pt x="6757" y="4870"/>
                  </a:lnTo>
                  <a:cubicBezTo>
                    <a:pt x="6722" y="4863"/>
                    <a:pt x="6687" y="4863"/>
                    <a:pt x="6655" y="4863"/>
                  </a:cubicBezTo>
                  <a:cubicBezTo>
                    <a:pt x="6624" y="4863"/>
                    <a:pt x="6592" y="4863"/>
                    <a:pt x="6561" y="4856"/>
                  </a:cubicBezTo>
                  <a:cubicBezTo>
                    <a:pt x="6480" y="4849"/>
                    <a:pt x="6407" y="4800"/>
                    <a:pt x="6368" y="4726"/>
                  </a:cubicBezTo>
                  <a:cubicBezTo>
                    <a:pt x="6333" y="4649"/>
                    <a:pt x="6344" y="4558"/>
                    <a:pt x="6393" y="4488"/>
                  </a:cubicBezTo>
                  <a:cubicBezTo>
                    <a:pt x="6414" y="4453"/>
                    <a:pt x="6414" y="4453"/>
                    <a:pt x="6354" y="4404"/>
                  </a:cubicBezTo>
                  <a:cubicBezTo>
                    <a:pt x="6305" y="4369"/>
                    <a:pt x="6267" y="4327"/>
                    <a:pt x="6235" y="4278"/>
                  </a:cubicBezTo>
                  <a:cubicBezTo>
                    <a:pt x="6207" y="4236"/>
                    <a:pt x="6179" y="4184"/>
                    <a:pt x="6204" y="4135"/>
                  </a:cubicBezTo>
                  <a:cubicBezTo>
                    <a:pt x="6228" y="4093"/>
                    <a:pt x="6270" y="4065"/>
                    <a:pt x="6319" y="4065"/>
                  </a:cubicBezTo>
                  <a:cubicBezTo>
                    <a:pt x="6337" y="4061"/>
                    <a:pt x="6354" y="4058"/>
                    <a:pt x="6368" y="4051"/>
                  </a:cubicBezTo>
                  <a:cubicBezTo>
                    <a:pt x="6393" y="4037"/>
                    <a:pt x="6414" y="4016"/>
                    <a:pt x="6431" y="3991"/>
                  </a:cubicBezTo>
                  <a:cubicBezTo>
                    <a:pt x="6442" y="3974"/>
                    <a:pt x="6452" y="3956"/>
                    <a:pt x="6459" y="3939"/>
                  </a:cubicBezTo>
                  <a:cubicBezTo>
                    <a:pt x="6410" y="3900"/>
                    <a:pt x="6319" y="3802"/>
                    <a:pt x="6382" y="3603"/>
                  </a:cubicBezTo>
                  <a:cubicBezTo>
                    <a:pt x="6400" y="3554"/>
                    <a:pt x="6389" y="3540"/>
                    <a:pt x="6354" y="3501"/>
                  </a:cubicBezTo>
                  <a:cubicBezTo>
                    <a:pt x="6312" y="3463"/>
                    <a:pt x="6288" y="3410"/>
                    <a:pt x="6284" y="3354"/>
                  </a:cubicBezTo>
                  <a:cubicBezTo>
                    <a:pt x="6284" y="3337"/>
                    <a:pt x="6277" y="3323"/>
                    <a:pt x="6263" y="3316"/>
                  </a:cubicBezTo>
                  <a:cubicBezTo>
                    <a:pt x="6259" y="3314"/>
                    <a:pt x="6254" y="3313"/>
                    <a:pt x="6248" y="3313"/>
                  </a:cubicBezTo>
                  <a:cubicBezTo>
                    <a:pt x="6225" y="3313"/>
                    <a:pt x="6192" y="3327"/>
                    <a:pt x="6158" y="3372"/>
                  </a:cubicBezTo>
                  <a:cubicBezTo>
                    <a:pt x="6112" y="3428"/>
                    <a:pt x="6068" y="3456"/>
                    <a:pt x="6027" y="3456"/>
                  </a:cubicBezTo>
                  <a:cubicBezTo>
                    <a:pt x="6012" y="3456"/>
                    <a:pt x="5997" y="3453"/>
                    <a:pt x="5983" y="3445"/>
                  </a:cubicBezTo>
                  <a:cubicBezTo>
                    <a:pt x="5966" y="3435"/>
                    <a:pt x="5952" y="3421"/>
                    <a:pt x="5945" y="3403"/>
                  </a:cubicBezTo>
                  <a:cubicBezTo>
                    <a:pt x="5941" y="3400"/>
                    <a:pt x="5941" y="3396"/>
                    <a:pt x="5941" y="3389"/>
                  </a:cubicBezTo>
                  <a:cubicBezTo>
                    <a:pt x="5938" y="3386"/>
                    <a:pt x="5934" y="3379"/>
                    <a:pt x="5934" y="3375"/>
                  </a:cubicBezTo>
                  <a:cubicBezTo>
                    <a:pt x="5920" y="3319"/>
                    <a:pt x="5934" y="3235"/>
                    <a:pt x="5969" y="3127"/>
                  </a:cubicBezTo>
                  <a:cubicBezTo>
                    <a:pt x="6008" y="3032"/>
                    <a:pt x="6064" y="2948"/>
                    <a:pt x="6141" y="2881"/>
                  </a:cubicBezTo>
                  <a:cubicBezTo>
                    <a:pt x="6165" y="2857"/>
                    <a:pt x="6186" y="2839"/>
                    <a:pt x="6207" y="2822"/>
                  </a:cubicBezTo>
                  <a:cubicBezTo>
                    <a:pt x="6260" y="2776"/>
                    <a:pt x="6312" y="2727"/>
                    <a:pt x="6319" y="2696"/>
                  </a:cubicBezTo>
                  <a:cubicBezTo>
                    <a:pt x="6323" y="2689"/>
                    <a:pt x="6323" y="2678"/>
                    <a:pt x="6326" y="2668"/>
                  </a:cubicBezTo>
                  <a:lnTo>
                    <a:pt x="6326" y="2664"/>
                  </a:lnTo>
                  <a:cubicBezTo>
                    <a:pt x="6330" y="2657"/>
                    <a:pt x="6333" y="2650"/>
                    <a:pt x="6337" y="2643"/>
                  </a:cubicBezTo>
                  <a:lnTo>
                    <a:pt x="6337" y="2640"/>
                  </a:lnTo>
                  <a:cubicBezTo>
                    <a:pt x="6340" y="2633"/>
                    <a:pt x="6344" y="2622"/>
                    <a:pt x="6347" y="2615"/>
                  </a:cubicBezTo>
                  <a:lnTo>
                    <a:pt x="6351" y="2608"/>
                  </a:lnTo>
                  <a:cubicBezTo>
                    <a:pt x="6354" y="2605"/>
                    <a:pt x="6358" y="2598"/>
                    <a:pt x="6361" y="2591"/>
                  </a:cubicBezTo>
                  <a:lnTo>
                    <a:pt x="6365" y="2584"/>
                  </a:lnTo>
                  <a:cubicBezTo>
                    <a:pt x="6368" y="2580"/>
                    <a:pt x="6375" y="2573"/>
                    <a:pt x="6379" y="2566"/>
                  </a:cubicBezTo>
                  <a:lnTo>
                    <a:pt x="6382" y="2559"/>
                  </a:lnTo>
                  <a:lnTo>
                    <a:pt x="6396" y="2545"/>
                  </a:lnTo>
                  <a:lnTo>
                    <a:pt x="6403" y="2538"/>
                  </a:lnTo>
                  <a:lnTo>
                    <a:pt x="6421" y="2521"/>
                  </a:lnTo>
                  <a:lnTo>
                    <a:pt x="6428" y="2514"/>
                  </a:lnTo>
                  <a:lnTo>
                    <a:pt x="6442" y="2500"/>
                  </a:lnTo>
                  <a:lnTo>
                    <a:pt x="6452" y="2496"/>
                  </a:lnTo>
                  <a:lnTo>
                    <a:pt x="6466" y="2482"/>
                  </a:lnTo>
                  <a:lnTo>
                    <a:pt x="6477" y="2475"/>
                  </a:lnTo>
                  <a:lnTo>
                    <a:pt x="6491" y="2465"/>
                  </a:lnTo>
                  <a:lnTo>
                    <a:pt x="6501" y="2458"/>
                  </a:lnTo>
                  <a:lnTo>
                    <a:pt x="6519" y="2451"/>
                  </a:lnTo>
                  <a:lnTo>
                    <a:pt x="6529" y="2444"/>
                  </a:lnTo>
                  <a:lnTo>
                    <a:pt x="6547" y="2437"/>
                  </a:lnTo>
                  <a:lnTo>
                    <a:pt x="6557" y="2433"/>
                  </a:lnTo>
                  <a:lnTo>
                    <a:pt x="6575" y="2426"/>
                  </a:lnTo>
                  <a:lnTo>
                    <a:pt x="6585" y="2423"/>
                  </a:lnTo>
                  <a:lnTo>
                    <a:pt x="6603" y="2419"/>
                  </a:lnTo>
                  <a:lnTo>
                    <a:pt x="6655" y="2419"/>
                  </a:lnTo>
                  <a:cubicBezTo>
                    <a:pt x="6662" y="2409"/>
                    <a:pt x="6666" y="2398"/>
                    <a:pt x="6669" y="2384"/>
                  </a:cubicBezTo>
                  <a:cubicBezTo>
                    <a:pt x="6683" y="2332"/>
                    <a:pt x="6690" y="2279"/>
                    <a:pt x="6694" y="2227"/>
                  </a:cubicBezTo>
                  <a:cubicBezTo>
                    <a:pt x="6697" y="2174"/>
                    <a:pt x="6704" y="2122"/>
                    <a:pt x="6715" y="2069"/>
                  </a:cubicBezTo>
                  <a:cubicBezTo>
                    <a:pt x="6715" y="2066"/>
                    <a:pt x="6715" y="2062"/>
                    <a:pt x="6715" y="2055"/>
                  </a:cubicBezTo>
                  <a:lnTo>
                    <a:pt x="6725" y="2020"/>
                  </a:lnTo>
                  <a:cubicBezTo>
                    <a:pt x="6760" y="1866"/>
                    <a:pt x="6795" y="1709"/>
                    <a:pt x="6956" y="1572"/>
                  </a:cubicBezTo>
                  <a:cubicBezTo>
                    <a:pt x="6991" y="1544"/>
                    <a:pt x="6995" y="1530"/>
                    <a:pt x="6995" y="1530"/>
                  </a:cubicBezTo>
                  <a:cubicBezTo>
                    <a:pt x="6967" y="1513"/>
                    <a:pt x="6935" y="1506"/>
                    <a:pt x="6907" y="1506"/>
                  </a:cubicBezTo>
                  <a:cubicBezTo>
                    <a:pt x="6902" y="1506"/>
                    <a:pt x="6897" y="1506"/>
                    <a:pt x="6892" y="1506"/>
                  </a:cubicBezTo>
                  <a:cubicBezTo>
                    <a:pt x="6845" y="1506"/>
                    <a:pt x="6799" y="1492"/>
                    <a:pt x="6764" y="1460"/>
                  </a:cubicBezTo>
                  <a:cubicBezTo>
                    <a:pt x="6718" y="1429"/>
                    <a:pt x="6662" y="1411"/>
                    <a:pt x="6603" y="1408"/>
                  </a:cubicBezTo>
                  <a:cubicBezTo>
                    <a:pt x="6599" y="1408"/>
                    <a:pt x="6596" y="1408"/>
                    <a:pt x="6592" y="1408"/>
                  </a:cubicBezTo>
                  <a:cubicBezTo>
                    <a:pt x="6438" y="1408"/>
                    <a:pt x="6293" y="1335"/>
                    <a:pt x="6200" y="1212"/>
                  </a:cubicBezTo>
                  <a:cubicBezTo>
                    <a:pt x="6197" y="1212"/>
                    <a:pt x="6197" y="1208"/>
                    <a:pt x="6193" y="1208"/>
                  </a:cubicBezTo>
                  <a:cubicBezTo>
                    <a:pt x="6169" y="1191"/>
                    <a:pt x="6141" y="1177"/>
                    <a:pt x="6113" y="1173"/>
                  </a:cubicBezTo>
                  <a:cubicBezTo>
                    <a:pt x="6014" y="1145"/>
                    <a:pt x="5913" y="1134"/>
                    <a:pt x="5814" y="1134"/>
                  </a:cubicBezTo>
                  <a:cubicBezTo>
                    <a:pt x="5800" y="1134"/>
                    <a:pt x="5787" y="1134"/>
                    <a:pt x="5773" y="1135"/>
                  </a:cubicBezTo>
                  <a:cubicBezTo>
                    <a:pt x="5745" y="1135"/>
                    <a:pt x="5721" y="1135"/>
                    <a:pt x="5693" y="1142"/>
                  </a:cubicBezTo>
                  <a:lnTo>
                    <a:pt x="5654" y="1142"/>
                  </a:lnTo>
                  <a:cubicBezTo>
                    <a:pt x="5647" y="1142"/>
                    <a:pt x="5637" y="1142"/>
                    <a:pt x="5630" y="1138"/>
                  </a:cubicBezTo>
                  <a:lnTo>
                    <a:pt x="5623" y="1138"/>
                  </a:lnTo>
                  <a:cubicBezTo>
                    <a:pt x="5616" y="1138"/>
                    <a:pt x="5609" y="1135"/>
                    <a:pt x="5602" y="1131"/>
                  </a:cubicBezTo>
                  <a:lnTo>
                    <a:pt x="5595" y="1128"/>
                  </a:lnTo>
                  <a:cubicBezTo>
                    <a:pt x="5588" y="1124"/>
                    <a:pt x="5581" y="1121"/>
                    <a:pt x="5574" y="1117"/>
                  </a:cubicBezTo>
                  <a:lnTo>
                    <a:pt x="5567" y="1110"/>
                  </a:lnTo>
                  <a:lnTo>
                    <a:pt x="5553" y="1096"/>
                  </a:lnTo>
                  <a:lnTo>
                    <a:pt x="5546" y="1093"/>
                  </a:lnTo>
                  <a:lnTo>
                    <a:pt x="5532" y="1075"/>
                  </a:lnTo>
                  <a:lnTo>
                    <a:pt x="5525" y="1072"/>
                  </a:lnTo>
                  <a:lnTo>
                    <a:pt x="5511" y="1054"/>
                  </a:lnTo>
                  <a:lnTo>
                    <a:pt x="5507" y="1047"/>
                  </a:lnTo>
                  <a:lnTo>
                    <a:pt x="5490" y="1026"/>
                  </a:lnTo>
                  <a:cubicBezTo>
                    <a:pt x="5460" y="986"/>
                    <a:pt x="5439" y="959"/>
                    <a:pt x="5420" y="959"/>
                  </a:cubicBezTo>
                  <a:cubicBezTo>
                    <a:pt x="5418" y="959"/>
                    <a:pt x="5417" y="959"/>
                    <a:pt x="5416" y="960"/>
                  </a:cubicBezTo>
                  <a:cubicBezTo>
                    <a:pt x="5404" y="962"/>
                    <a:pt x="5391" y="963"/>
                    <a:pt x="5379" y="963"/>
                  </a:cubicBezTo>
                  <a:cubicBezTo>
                    <a:pt x="5343" y="963"/>
                    <a:pt x="5309" y="952"/>
                    <a:pt x="5283" y="928"/>
                  </a:cubicBezTo>
                  <a:cubicBezTo>
                    <a:pt x="5265" y="917"/>
                    <a:pt x="5251" y="900"/>
                    <a:pt x="5241" y="886"/>
                  </a:cubicBezTo>
                  <a:cubicBezTo>
                    <a:pt x="5209" y="833"/>
                    <a:pt x="5192" y="777"/>
                    <a:pt x="5185" y="718"/>
                  </a:cubicBezTo>
                  <a:lnTo>
                    <a:pt x="5174" y="728"/>
                  </a:lnTo>
                  <a:cubicBezTo>
                    <a:pt x="5129" y="767"/>
                    <a:pt x="5080" y="798"/>
                    <a:pt x="5031" y="826"/>
                  </a:cubicBezTo>
                  <a:cubicBezTo>
                    <a:pt x="5011" y="836"/>
                    <a:pt x="4989" y="840"/>
                    <a:pt x="4968" y="840"/>
                  </a:cubicBezTo>
                  <a:cubicBezTo>
                    <a:pt x="4949" y="840"/>
                    <a:pt x="4930" y="837"/>
                    <a:pt x="4912" y="830"/>
                  </a:cubicBezTo>
                  <a:lnTo>
                    <a:pt x="4898" y="823"/>
                  </a:lnTo>
                  <a:cubicBezTo>
                    <a:pt x="4849" y="791"/>
                    <a:pt x="4814" y="739"/>
                    <a:pt x="4800" y="679"/>
                  </a:cubicBezTo>
                  <a:cubicBezTo>
                    <a:pt x="4793" y="651"/>
                    <a:pt x="4786" y="627"/>
                    <a:pt x="4782" y="599"/>
                  </a:cubicBezTo>
                  <a:cubicBezTo>
                    <a:pt x="4761" y="571"/>
                    <a:pt x="4649" y="518"/>
                    <a:pt x="4590" y="490"/>
                  </a:cubicBezTo>
                  <a:cubicBezTo>
                    <a:pt x="4548" y="473"/>
                    <a:pt x="4506" y="452"/>
                    <a:pt x="4474" y="434"/>
                  </a:cubicBezTo>
                  <a:cubicBezTo>
                    <a:pt x="4425" y="403"/>
                    <a:pt x="4380" y="368"/>
                    <a:pt x="4338" y="322"/>
                  </a:cubicBezTo>
                  <a:cubicBezTo>
                    <a:pt x="4317" y="301"/>
                    <a:pt x="4292" y="280"/>
                    <a:pt x="4268" y="259"/>
                  </a:cubicBezTo>
                  <a:cubicBezTo>
                    <a:pt x="4251" y="282"/>
                    <a:pt x="4225" y="293"/>
                    <a:pt x="4198" y="293"/>
                  </a:cubicBezTo>
                  <a:cubicBezTo>
                    <a:pt x="4191" y="293"/>
                    <a:pt x="4184" y="292"/>
                    <a:pt x="4177" y="291"/>
                  </a:cubicBezTo>
                  <a:cubicBezTo>
                    <a:pt x="4079" y="273"/>
                    <a:pt x="3981" y="95"/>
                    <a:pt x="3967" y="11"/>
                  </a:cubicBezTo>
                  <a:lnTo>
                    <a:pt x="3956" y="7"/>
                  </a:lnTo>
                  <a:lnTo>
                    <a:pt x="3953" y="4"/>
                  </a:lnTo>
                  <a:lnTo>
                    <a:pt x="39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00" name="Google Shape;5000;p71"/>
            <p:cNvSpPr/>
            <p:nvPr/>
          </p:nvSpPr>
          <p:spPr>
            <a:xfrm>
              <a:off x="2113407" y="1701277"/>
              <a:ext cx="5580" cy="11812"/>
            </a:xfrm>
            <a:custGeom>
              <a:avLst/>
              <a:gdLst/>
              <a:ahLst/>
              <a:cxnLst/>
              <a:rect l="l" t="t" r="r" b="b"/>
              <a:pathLst>
                <a:path w="411" h="870" extrusionOk="0">
                  <a:moveTo>
                    <a:pt x="362" y="1"/>
                  </a:moveTo>
                  <a:lnTo>
                    <a:pt x="362" y="1"/>
                  </a:lnTo>
                  <a:cubicBezTo>
                    <a:pt x="351" y="11"/>
                    <a:pt x="337" y="29"/>
                    <a:pt x="327" y="39"/>
                  </a:cubicBezTo>
                  <a:cubicBezTo>
                    <a:pt x="260" y="130"/>
                    <a:pt x="176" y="204"/>
                    <a:pt x="81" y="263"/>
                  </a:cubicBezTo>
                  <a:cubicBezTo>
                    <a:pt x="1" y="312"/>
                    <a:pt x="8" y="484"/>
                    <a:pt x="57" y="624"/>
                  </a:cubicBezTo>
                  <a:cubicBezTo>
                    <a:pt x="107" y="761"/>
                    <a:pt x="196" y="870"/>
                    <a:pt x="259" y="870"/>
                  </a:cubicBezTo>
                  <a:cubicBezTo>
                    <a:pt x="261" y="870"/>
                    <a:pt x="264" y="869"/>
                    <a:pt x="267" y="869"/>
                  </a:cubicBezTo>
                  <a:cubicBezTo>
                    <a:pt x="281" y="869"/>
                    <a:pt x="302" y="844"/>
                    <a:pt x="320" y="809"/>
                  </a:cubicBezTo>
                  <a:cubicBezTo>
                    <a:pt x="411" y="610"/>
                    <a:pt x="397" y="141"/>
                    <a:pt x="36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01" name="Google Shape;5001;p71"/>
            <p:cNvSpPr/>
            <p:nvPr/>
          </p:nvSpPr>
          <p:spPr>
            <a:xfrm>
              <a:off x="2091696" y="1640056"/>
              <a:ext cx="4616" cy="543"/>
            </a:xfrm>
            <a:custGeom>
              <a:avLst/>
              <a:gdLst/>
              <a:ahLst/>
              <a:cxnLst/>
              <a:rect l="l" t="t" r="r" b="b"/>
              <a:pathLst>
                <a:path w="340" h="40" extrusionOk="0">
                  <a:moveTo>
                    <a:pt x="34" y="0"/>
                  </a:moveTo>
                  <a:cubicBezTo>
                    <a:pt x="23" y="0"/>
                    <a:pt x="11" y="0"/>
                    <a:pt x="0" y="1"/>
                  </a:cubicBezTo>
                  <a:lnTo>
                    <a:pt x="46" y="1"/>
                  </a:lnTo>
                  <a:cubicBezTo>
                    <a:pt x="133" y="4"/>
                    <a:pt x="221" y="11"/>
                    <a:pt x="305" y="32"/>
                  </a:cubicBezTo>
                  <a:lnTo>
                    <a:pt x="340" y="39"/>
                  </a:lnTo>
                  <a:cubicBezTo>
                    <a:pt x="239" y="14"/>
                    <a:pt x="135" y="0"/>
                    <a:pt x="3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02" name="Google Shape;5002;p71"/>
            <p:cNvSpPr/>
            <p:nvPr/>
          </p:nvSpPr>
          <p:spPr>
            <a:xfrm>
              <a:off x="2083563" y="163439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03" name="Google Shape;5003;p71"/>
            <p:cNvSpPr/>
            <p:nvPr/>
          </p:nvSpPr>
          <p:spPr>
            <a:xfrm>
              <a:off x="2066972" y="1624699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04" name="Google Shape;5004;p71"/>
            <p:cNvSpPr/>
            <p:nvPr/>
          </p:nvSpPr>
          <p:spPr>
            <a:xfrm>
              <a:off x="2087840" y="1638630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" y="1"/>
                  </a:moveTo>
                  <a:lnTo>
                    <a:pt x="18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05" name="Google Shape;5005;p71"/>
            <p:cNvSpPr/>
            <p:nvPr/>
          </p:nvSpPr>
          <p:spPr>
            <a:xfrm>
              <a:off x="2089741" y="1640151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1"/>
                  </a:moveTo>
                  <a:cubicBezTo>
                    <a:pt x="8" y="4"/>
                    <a:pt x="18" y="4"/>
                    <a:pt x="25" y="8"/>
                  </a:cubicBezTo>
                  <a:cubicBezTo>
                    <a:pt x="18" y="4"/>
                    <a:pt x="8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06" name="Google Shape;5006;p71"/>
            <p:cNvSpPr/>
            <p:nvPr/>
          </p:nvSpPr>
          <p:spPr>
            <a:xfrm>
              <a:off x="2089361" y="1640015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0"/>
                  </a:moveTo>
                  <a:cubicBezTo>
                    <a:pt x="8" y="4"/>
                    <a:pt x="15" y="7"/>
                    <a:pt x="22" y="11"/>
                  </a:cubicBezTo>
                  <a:cubicBezTo>
                    <a:pt x="15" y="7"/>
                    <a:pt x="8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07" name="Google Shape;5007;p71"/>
            <p:cNvSpPr/>
            <p:nvPr/>
          </p:nvSpPr>
          <p:spPr>
            <a:xfrm>
              <a:off x="2079992" y="1635819"/>
              <a:ext cx="1629" cy="299"/>
            </a:xfrm>
            <a:custGeom>
              <a:avLst/>
              <a:gdLst/>
              <a:ahLst/>
              <a:cxnLst/>
              <a:rect l="l" t="t" r="r" b="b"/>
              <a:pathLst>
                <a:path w="120" h="22" extrusionOk="0">
                  <a:moveTo>
                    <a:pt x="120" y="1"/>
                  </a:moveTo>
                  <a:cubicBezTo>
                    <a:pt x="81" y="22"/>
                    <a:pt x="39" y="22"/>
                    <a:pt x="1" y="8"/>
                  </a:cubicBezTo>
                  <a:cubicBezTo>
                    <a:pt x="39" y="22"/>
                    <a:pt x="81" y="22"/>
                    <a:pt x="1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08" name="Google Shape;5008;p71"/>
            <p:cNvSpPr/>
            <p:nvPr/>
          </p:nvSpPr>
          <p:spPr>
            <a:xfrm>
              <a:off x="2088411" y="1639295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09" name="Google Shape;5009;p71"/>
            <p:cNvSpPr/>
            <p:nvPr/>
          </p:nvSpPr>
          <p:spPr>
            <a:xfrm>
              <a:off x="2088981" y="1639825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0"/>
                  </a:moveTo>
                  <a:cubicBezTo>
                    <a:pt x="8" y="4"/>
                    <a:pt x="15" y="7"/>
                    <a:pt x="22" y="11"/>
                  </a:cubicBezTo>
                  <a:cubicBezTo>
                    <a:pt x="15" y="7"/>
                    <a:pt x="8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10" name="Google Shape;5010;p71"/>
            <p:cNvSpPr/>
            <p:nvPr/>
          </p:nvSpPr>
          <p:spPr>
            <a:xfrm>
              <a:off x="2090121" y="1640110"/>
              <a:ext cx="1589" cy="109"/>
            </a:xfrm>
            <a:custGeom>
              <a:avLst/>
              <a:gdLst/>
              <a:ahLst/>
              <a:cxnLst/>
              <a:rect l="l" t="t" r="r" b="b"/>
              <a:pathLst>
                <a:path w="117" h="8" extrusionOk="0">
                  <a:moveTo>
                    <a:pt x="81" y="0"/>
                  </a:moveTo>
                  <a:cubicBezTo>
                    <a:pt x="67" y="0"/>
                    <a:pt x="53" y="4"/>
                    <a:pt x="36" y="4"/>
                  </a:cubicBezTo>
                  <a:cubicBezTo>
                    <a:pt x="25" y="7"/>
                    <a:pt x="15" y="7"/>
                    <a:pt x="1" y="7"/>
                  </a:cubicBezTo>
                  <a:lnTo>
                    <a:pt x="39" y="7"/>
                  </a:lnTo>
                  <a:cubicBezTo>
                    <a:pt x="64" y="4"/>
                    <a:pt x="88" y="0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11" name="Google Shape;5011;p71"/>
            <p:cNvSpPr/>
            <p:nvPr/>
          </p:nvSpPr>
          <p:spPr>
            <a:xfrm>
              <a:off x="2088125" y="1638969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" y="0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12" name="Google Shape;5012;p71"/>
            <p:cNvSpPr/>
            <p:nvPr/>
          </p:nvSpPr>
          <p:spPr>
            <a:xfrm>
              <a:off x="2088696" y="1639580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"/>
                  </a:moveTo>
                  <a:lnTo>
                    <a:pt x="18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13" name="Google Shape;5013;p71"/>
            <p:cNvSpPr/>
            <p:nvPr/>
          </p:nvSpPr>
          <p:spPr>
            <a:xfrm>
              <a:off x="2091221" y="1640056"/>
              <a:ext cx="1100" cy="68"/>
            </a:xfrm>
            <a:custGeom>
              <a:avLst/>
              <a:gdLst/>
              <a:ahLst/>
              <a:cxnLst/>
              <a:rect l="l" t="t" r="r" b="b"/>
              <a:pathLst>
                <a:path w="81" h="5" extrusionOk="0">
                  <a:moveTo>
                    <a:pt x="81" y="1"/>
                  </a:moveTo>
                  <a:cubicBezTo>
                    <a:pt x="56" y="1"/>
                    <a:pt x="28" y="1"/>
                    <a:pt x="0" y="4"/>
                  </a:cubicBezTo>
                  <a:lnTo>
                    <a:pt x="35" y="4"/>
                  </a:lnTo>
                  <a:lnTo>
                    <a:pt x="8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14" name="Google Shape;5014;p71"/>
            <p:cNvSpPr/>
            <p:nvPr/>
          </p:nvSpPr>
          <p:spPr>
            <a:xfrm>
              <a:off x="2093923" y="1670524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8"/>
                  </a:moveTo>
                  <a:cubicBezTo>
                    <a:pt x="4" y="11"/>
                    <a:pt x="1" y="8"/>
                    <a:pt x="1" y="1"/>
                  </a:cubicBezTo>
                  <a:cubicBezTo>
                    <a:pt x="1" y="8"/>
                    <a:pt x="4" y="11"/>
                    <a:pt x="8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15" name="Google Shape;5015;p71"/>
            <p:cNvSpPr/>
            <p:nvPr/>
          </p:nvSpPr>
          <p:spPr>
            <a:xfrm>
              <a:off x="2103767" y="1657068"/>
              <a:ext cx="204" cy="448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4" y="1"/>
                  </a:moveTo>
                  <a:lnTo>
                    <a:pt x="9" y="18"/>
                  </a:lnTo>
                  <a:lnTo>
                    <a:pt x="9" y="18"/>
                  </a:lnTo>
                  <a:cubicBezTo>
                    <a:pt x="11" y="12"/>
                    <a:pt x="13" y="6"/>
                    <a:pt x="14" y="1"/>
                  </a:cubicBezTo>
                  <a:close/>
                  <a:moveTo>
                    <a:pt x="9" y="18"/>
                  </a:moveTo>
                  <a:cubicBezTo>
                    <a:pt x="6" y="24"/>
                    <a:pt x="4" y="29"/>
                    <a:pt x="0" y="32"/>
                  </a:cubicBezTo>
                  <a:cubicBezTo>
                    <a:pt x="4" y="29"/>
                    <a:pt x="7" y="25"/>
                    <a:pt x="7" y="22"/>
                  </a:cubicBezTo>
                  <a:lnTo>
                    <a:pt x="9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16" name="Google Shape;5016;p71"/>
            <p:cNvSpPr/>
            <p:nvPr/>
          </p:nvSpPr>
          <p:spPr>
            <a:xfrm>
              <a:off x="2101676" y="1658019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17" name="Google Shape;5017;p71"/>
            <p:cNvSpPr/>
            <p:nvPr/>
          </p:nvSpPr>
          <p:spPr>
            <a:xfrm>
              <a:off x="2099585" y="1672289"/>
              <a:ext cx="502" cy="1385"/>
            </a:xfrm>
            <a:custGeom>
              <a:avLst/>
              <a:gdLst/>
              <a:ahLst/>
              <a:cxnLst/>
              <a:rect l="l" t="t" r="r" b="b"/>
              <a:pathLst>
                <a:path w="37" h="102" extrusionOk="0">
                  <a:moveTo>
                    <a:pt x="0" y="0"/>
                  </a:moveTo>
                  <a:lnTo>
                    <a:pt x="0" y="0"/>
                  </a:lnTo>
                  <a:cubicBezTo>
                    <a:pt x="24" y="26"/>
                    <a:pt x="36" y="41"/>
                    <a:pt x="37" y="62"/>
                  </a:cubicBezTo>
                  <a:lnTo>
                    <a:pt x="37" y="62"/>
                  </a:lnTo>
                  <a:cubicBezTo>
                    <a:pt x="37" y="40"/>
                    <a:pt x="24" y="26"/>
                    <a:pt x="0" y="0"/>
                  </a:cubicBezTo>
                  <a:close/>
                  <a:moveTo>
                    <a:pt x="37" y="62"/>
                  </a:moveTo>
                  <a:lnTo>
                    <a:pt x="37" y="62"/>
                  </a:lnTo>
                  <a:cubicBezTo>
                    <a:pt x="37" y="64"/>
                    <a:pt x="36" y="67"/>
                    <a:pt x="36" y="69"/>
                  </a:cubicBezTo>
                  <a:lnTo>
                    <a:pt x="36" y="69"/>
                  </a:lnTo>
                  <a:cubicBezTo>
                    <a:pt x="36" y="67"/>
                    <a:pt x="37" y="64"/>
                    <a:pt x="37" y="62"/>
                  </a:cubicBezTo>
                  <a:close/>
                  <a:moveTo>
                    <a:pt x="36" y="69"/>
                  </a:moveTo>
                  <a:cubicBezTo>
                    <a:pt x="35" y="77"/>
                    <a:pt x="33" y="87"/>
                    <a:pt x="28" y="98"/>
                  </a:cubicBezTo>
                  <a:lnTo>
                    <a:pt x="28" y="102"/>
                  </a:lnTo>
                  <a:cubicBezTo>
                    <a:pt x="33" y="89"/>
                    <a:pt x="35" y="78"/>
                    <a:pt x="36" y="6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18" name="Google Shape;5018;p71"/>
            <p:cNvSpPr/>
            <p:nvPr/>
          </p:nvSpPr>
          <p:spPr>
            <a:xfrm>
              <a:off x="2101296" y="1658209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19" name="Google Shape;5019;p71"/>
            <p:cNvSpPr/>
            <p:nvPr/>
          </p:nvSpPr>
          <p:spPr>
            <a:xfrm>
              <a:off x="2100630" y="1658684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20" name="Google Shape;5020;p71"/>
            <p:cNvSpPr/>
            <p:nvPr/>
          </p:nvSpPr>
          <p:spPr>
            <a:xfrm>
              <a:off x="2100956" y="1658453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21" name="Google Shape;5021;p71"/>
            <p:cNvSpPr/>
            <p:nvPr/>
          </p:nvSpPr>
          <p:spPr>
            <a:xfrm>
              <a:off x="2102056" y="1657829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22" name="Google Shape;5022;p71"/>
            <p:cNvSpPr/>
            <p:nvPr/>
          </p:nvSpPr>
          <p:spPr>
            <a:xfrm>
              <a:off x="2103142" y="1657543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23" name="Google Shape;5023;p71"/>
            <p:cNvSpPr/>
            <p:nvPr/>
          </p:nvSpPr>
          <p:spPr>
            <a:xfrm>
              <a:off x="2102816" y="1657638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24" name="Google Shape;5024;p71"/>
            <p:cNvSpPr/>
            <p:nvPr/>
          </p:nvSpPr>
          <p:spPr>
            <a:xfrm>
              <a:off x="2102436" y="1657733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25" name="Google Shape;5025;p71"/>
            <p:cNvSpPr/>
            <p:nvPr/>
          </p:nvSpPr>
          <p:spPr>
            <a:xfrm>
              <a:off x="2100345" y="165902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26" name="Google Shape;5026;p71"/>
            <p:cNvSpPr/>
            <p:nvPr/>
          </p:nvSpPr>
          <p:spPr>
            <a:xfrm>
              <a:off x="2099395" y="1660300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0" y="22"/>
                  </a:moveTo>
                  <a:cubicBezTo>
                    <a:pt x="4" y="15"/>
                    <a:pt x="7" y="8"/>
                    <a:pt x="11" y="1"/>
                  </a:cubicBezTo>
                  <a:cubicBezTo>
                    <a:pt x="7" y="8"/>
                    <a:pt x="4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27" name="Google Shape;5027;p71"/>
            <p:cNvSpPr/>
            <p:nvPr/>
          </p:nvSpPr>
          <p:spPr>
            <a:xfrm>
              <a:off x="2099585" y="1659919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cubicBezTo>
                    <a:pt x="4" y="15"/>
                    <a:pt x="7" y="8"/>
                    <a:pt x="11" y="1"/>
                  </a:cubicBezTo>
                  <a:cubicBezTo>
                    <a:pt x="7" y="8"/>
                    <a:pt x="4" y="15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28" name="Google Shape;5028;p71"/>
            <p:cNvSpPr/>
            <p:nvPr/>
          </p:nvSpPr>
          <p:spPr>
            <a:xfrm>
              <a:off x="2099245" y="1660639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21"/>
                  </a:moveTo>
                  <a:cubicBezTo>
                    <a:pt x="4" y="14"/>
                    <a:pt x="8" y="7"/>
                    <a:pt x="11" y="0"/>
                  </a:cubicBezTo>
                  <a:cubicBezTo>
                    <a:pt x="8" y="7"/>
                    <a:pt x="4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29" name="Google Shape;5029;p71"/>
            <p:cNvSpPr/>
            <p:nvPr/>
          </p:nvSpPr>
          <p:spPr>
            <a:xfrm>
              <a:off x="2099150" y="1661019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1" y="25"/>
                  </a:moveTo>
                  <a:cubicBezTo>
                    <a:pt x="1" y="18"/>
                    <a:pt x="4" y="7"/>
                    <a:pt x="8" y="0"/>
                  </a:cubicBezTo>
                  <a:cubicBezTo>
                    <a:pt x="4" y="7"/>
                    <a:pt x="1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30" name="Google Shape;5030;p71"/>
            <p:cNvSpPr/>
            <p:nvPr/>
          </p:nvSpPr>
          <p:spPr>
            <a:xfrm>
              <a:off x="2094018" y="1670958"/>
              <a:ext cx="543" cy="584"/>
            </a:xfrm>
            <a:custGeom>
              <a:avLst/>
              <a:gdLst/>
              <a:ahLst/>
              <a:cxnLst/>
              <a:rect l="l" t="t" r="r" b="b"/>
              <a:pathLst>
                <a:path w="40" h="43" extrusionOk="0">
                  <a:moveTo>
                    <a:pt x="1" y="0"/>
                  </a:moveTo>
                  <a:cubicBezTo>
                    <a:pt x="11" y="18"/>
                    <a:pt x="22" y="32"/>
                    <a:pt x="39" y="42"/>
                  </a:cubicBezTo>
                  <a:cubicBezTo>
                    <a:pt x="22" y="32"/>
                    <a:pt x="11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31" name="Google Shape;5031;p71"/>
            <p:cNvSpPr/>
            <p:nvPr/>
          </p:nvSpPr>
          <p:spPr>
            <a:xfrm>
              <a:off x="2100060" y="165930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18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32" name="Google Shape;5032;p71"/>
            <p:cNvSpPr/>
            <p:nvPr/>
          </p:nvSpPr>
          <p:spPr>
            <a:xfrm>
              <a:off x="2099816" y="1659594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1" y="0"/>
                  </a:moveTo>
                  <a:lnTo>
                    <a:pt x="11" y="0"/>
                  </a:lnTo>
                  <a:cubicBezTo>
                    <a:pt x="8" y="7"/>
                    <a:pt x="4" y="14"/>
                    <a:pt x="1" y="21"/>
                  </a:cubicBezTo>
                  <a:cubicBezTo>
                    <a:pt x="4" y="14"/>
                    <a:pt x="11" y="7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33" name="Google Shape;5033;p71"/>
            <p:cNvSpPr/>
            <p:nvPr/>
          </p:nvSpPr>
          <p:spPr>
            <a:xfrm>
              <a:off x="2096299" y="1640626"/>
              <a:ext cx="1113" cy="489"/>
            </a:xfrm>
            <a:custGeom>
              <a:avLst/>
              <a:gdLst/>
              <a:ahLst/>
              <a:cxnLst/>
              <a:rect l="l" t="t" r="r" b="b"/>
              <a:pathLst>
                <a:path w="82" h="36" extrusionOk="0">
                  <a:moveTo>
                    <a:pt x="1" y="1"/>
                  </a:moveTo>
                  <a:lnTo>
                    <a:pt x="15" y="4"/>
                  </a:lnTo>
                  <a:lnTo>
                    <a:pt x="15" y="4"/>
                  </a:lnTo>
                  <a:cubicBezTo>
                    <a:pt x="10" y="3"/>
                    <a:pt x="5" y="2"/>
                    <a:pt x="1" y="1"/>
                  </a:cubicBezTo>
                  <a:close/>
                  <a:moveTo>
                    <a:pt x="15" y="4"/>
                  </a:moveTo>
                  <a:cubicBezTo>
                    <a:pt x="38" y="11"/>
                    <a:pt x="61" y="21"/>
                    <a:pt x="81" y="36"/>
                  </a:cubicBezTo>
                  <a:cubicBezTo>
                    <a:pt x="71" y="25"/>
                    <a:pt x="53" y="15"/>
                    <a:pt x="39" y="11"/>
                  </a:cubicBez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34" name="Google Shape;5034;p71"/>
            <p:cNvSpPr/>
            <p:nvPr/>
          </p:nvSpPr>
          <p:spPr>
            <a:xfrm>
              <a:off x="2103957" y="1654937"/>
              <a:ext cx="299" cy="2145"/>
            </a:xfrm>
            <a:custGeom>
              <a:avLst/>
              <a:gdLst/>
              <a:ahLst/>
              <a:cxnLst/>
              <a:rect l="l" t="t" r="r" b="b"/>
              <a:pathLst>
                <a:path w="22" h="158" extrusionOk="0">
                  <a:moveTo>
                    <a:pt x="21" y="0"/>
                  </a:moveTo>
                  <a:lnTo>
                    <a:pt x="21" y="0"/>
                  </a:lnTo>
                  <a:cubicBezTo>
                    <a:pt x="20" y="15"/>
                    <a:pt x="19" y="32"/>
                    <a:pt x="17" y="50"/>
                  </a:cubicBezTo>
                  <a:lnTo>
                    <a:pt x="17" y="50"/>
                  </a:lnTo>
                  <a:cubicBezTo>
                    <a:pt x="19" y="33"/>
                    <a:pt x="20" y="17"/>
                    <a:pt x="21" y="0"/>
                  </a:cubicBezTo>
                  <a:close/>
                  <a:moveTo>
                    <a:pt x="17" y="50"/>
                  </a:moveTo>
                  <a:lnTo>
                    <a:pt x="17" y="50"/>
                  </a:lnTo>
                  <a:cubicBezTo>
                    <a:pt x="13" y="86"/>
                    <a:pt x="8" y="122"/>
                    <a:pt x="0" y="158"/>
                  </a:cubicBezTo>
                  <a:lnTo>
                    <a:pt x="4" y="140"/>
                  </a:lnTo>
                  <a:cubicBezTo>
                    <a:pt x="10" y="112"/>
                    <a:pt x="14" y="79"/>
                    <a:pt x="17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35" name="Google Shape;5035;p71"/>
            <p:cNvSpPr/>
            <p:nvPr/>
          </p:nvSpPr>
          <p:spPr>
            <a:xfrm>
              <a:off x="2105138" y="1644577"/>
              <a:ext cx="1969" cy="625"/>
            </a:xfrm>
            <a:custGeom>
              <a:avLst/>
              <a:gdLst/>
              <a:ahLst/>
              <a:cxnLst/>
              <a:rect l="l" t="t" r="r" b="b"/>
              <a:pathLst>
                <a:path w="145" h="46" extrusionOk="0">
                  <a:moveTo>
                    <a:pt x="1" y="0"/>
                  </a:moveTo>
                  <a:cubicBezTo>
                    <a:pt x="43" y="32"/>
                    <a:pt x="92" y="46"/>
                    <a:pt x="144" y="42"/>
                  </a:cubicBezTo>
                  <a:lnTo>
                    <a:pt x="144" y="42"/>
                  </a:lnTo>
                  <a:cubicBezTo>
                    <a:pt x="92" y="46"/>
                    <a:pt x="43" y="32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36" name="Google Shape;5036;p71"/>
            <p:cNvSpPr/>
            <p:nvPr/>
          </p:nvSpPr>
          <p:spPr>
            <a:xfrm>
              <a:off x="2095824" y="1640490"/>
              <a:ext cx="1018" cy="299"/>
            </a:xfrm>
            <a:custGeom>
              <a:avLst/>
              <a:gdLst/>
              <a:ahLst/>
              <a:cxnLst/>
              <a:rect l="l" t="t" r="r" b="b"/>
              <a:pathLst>
                <a:path w="75" h="22" extrusionOk="0">
                  <a:moveTo>
                    <a:pt x="1" y="0"/>
                  </a:moveTo>
                  <a:lnTo>
                    <a:pt x="36" y="11"/>
                  </a:lnTo>
                  <a:lnTo>
                    <a:pt x="74" y="21"/>
                  </a:lnTo>
                  <a:cubicBezTo>
                    <a:pt x="53" y="11"/>
                    <a:pt x="29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37" name="Google Shape;5037;p71"/>
            <p:cNvSpPr/>
            <p:nvPr/>
          </p:nvSpPr>
          <p:spPr>
            <a:xfrm>
              <a:off x="2103862" y="1656837"/>
              <a:ext cx="149" cy="530"/>
            </a:xfrm>
            <a:custGeom>
              <a:avLst/>
              <a:gdLst/>
              <a:ahLst/>
              <a:cxnLst/>
              <a:rect l="l" t="t" r="r" b="b"/>
              <a:pathLst>
                <a:path w="11" h="39" extrusionOk="0">
                  <a:moveTo>
                    <a:pt x="11" y="0"/>
                  </a:moveTo>
                  <a:lnTo>
                    <a:pt x="7" y="18"/>
                  </a:lnTo>
                  <a:lnTo>
                    <a:pt x="5" y="24"/>
                  </a:lnTo>
                  <a:lnTo>
                    <a:pt x="5" y="24"/>
                  </a:lnTo>
                  <a:cubicBezTo>
                    <a:pt x="8" y="16"/>
                    <a:pt x="11" y="9"/>
                    <a:pt x="11" y="0"/>
                  </a:cubicBezTo>
                  <a:close/>
                  <a:moveTo>
                    <a:pt x="5" y="24"/>
                  </a:moveTo>
                  <a:lnTo>
                    <a:pt x="5" y="24"/>
                  </a:lnTo>
                  <a:cubicBezTo>
                    <a:pt x="4" y="29"/>
                    <a:pt x="2" y="33"/>
                    <a:pt x="0" y="39"/>
                  </a:cubicBezTo>
                  <a:lnTo>
                    <a:pt x="5" y="2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38" name="Google Shape;5038;p71"/>
            <p:cNvSpPr/>
            <p:nvPr/>
          </p:nvSpPr>
          <p:spPr>
            <a:xfrm>
              <a:off x="1375130" y="1936371"/>
              <a:ext cx="14704" cy="7522"/>
            </a:xfrm>
            <a:custGeom>
              <a:avLst/>
              <a:gdLst/>
              <a:ahLst/>
              <a:cxnLst/>
              <a:rect l="l" t="t" r="r" b="b"/>
              <a:pathLst>
                <a:path w="1083" h="554" extrusionOk="0">
                  <a:moveTo>
                    <a:pt x="302" y="1"/>
                  </a:moveTo>
                  <a:cubicBezTo>
                    <a:pt x="291" y="1"/>
                    <a:pt x="232" y="32"/>
                    <a:pt x="1" y="249"/>
                  </a:cubicBezTo>
                  <a:cubicBezTo>
                    <a:pt x="239" y="382"/>
                    <a:pt x="806" y="554"/>
                    <a:pt x="960" y="554"/>
                  </a:cubicBezTo>
                  <a:cubicBezTo>
                    <a:pt x="1002" y="554"/>
                    <a:pt x="1041" y="540"/>
                    <a:pt x="1072" y="512"/>
                  </a:cubicBezTo>
                  <a:lnTo>
                    <a:pt x="1072" y="501"/>
                  </a:lnTo>
                  <a:lnTo>
                    <a:pt x="1076" y="480"/>
                  </a:lnTo>
                  <a:lnTo>
                    <a:pt x="1079" y="459"/>
                  </a:lnTo>
                  <a:lnTo>
                    <a:pt x="1079" y="442"/>
                  </a:lnTo>
                  <a:lnTo>
                    <a:pt x="1083" y="421"/>
                  </a:lnTo>
                  <a:lnTo>
                    <a:pt x="1083" y="407"/>
                  </a:lnTo>
                  <a:lnTo>
                    <a:pt x="1083" y="389"/>
                  </a:lnTo>
                  <a:lnTo>
                    <a:pt x="1083" y="375"/>
                  </a:lnTo>
                  <a:lnTo>
                    <a:pt x="1083" y="358"/>
                  </a:lnTo>
                  <a:lnTo>
                    <a:pt x="1083" y="351"/>
                  </a:lnTo>
                  <a:lnTo>
                    <a:pt x="1083" y="333"/>
                  </a:lnTo>
                  <a:lnTo>
                    <a:pt x="1083" y="326"/>
                  </a:lnTo>
                  <a:lnTo>
                    <a:pt x="1083" y="309"/>
                  </a:lnTo>
                  <a:lnTo>
                    <a:pt x="1083" y="305"/>
                  </a:lnTo>
                  <a:lnTo>
                    <a:pt x="1083" y="288"/>
                  </a:lnTo>
                  <a:lnTo>
                    <a:pt x="1083" y="260"/>
                  </a:lnTo>
                  <a:lnTo>
                    <a:pt x="1083" y="253"/>
                  </a:lnTo>
                  <a:lnTo>
                    <a:pt x="1083" y="246"/>
                  </a:lnTo>
                  <a:lnTo>
                    <a:pt x="1083" y="242"/>
                  </a:lnTo>
                  <a:lnTo>
                    <a:pt x="1083" y="239"/>
                  </a:lnTo>
                  <a:lnTo>
                    <a:pt x="1083" y="235"/>
                  </a:lnTo>
                  <a:cubicBezTo>
                    <a:pt x="1069" y="218"/>
                    <a:pt x="1048" y="211"/>
                    <a:pt x="1027" y="207"/>
                  </a:cubicBezTo>
                  <a:cubicBezTo>
                    <a:pt x="992" y="204"/>
                    <a:pt x="957" y="204"/>
                    <a:pt x="922" y="204"/>
                  </a:cubicBezTo>
                  <a:cubicBezTo>
                    <a:pt x="813" y="204"/>
                    <a:pt x="656" y="204"/>
                    <a:pt x="501" y="99"/>
                  </a:cubicBezTo>
                  <a:cubicBezTo>
                    <a:pt x="487" y="88"/>
                    <a:pt x="473" y="81"/>
                    <a:pt x="459" y="71"/>
                  </a:cubicBezTo>
                  <a:lnTo>
                    <a:pt x="442" y="64"/>
                  </a:lnTo>
                  <a:lnTo>
                    <a:pt x="407" y="46"/>
                  </a:lnTo>
                  <a:lnTo>
                    <a:pt x="386" y="36"/>
                  </a:lnTo>
                  <a:lnTo>
                    <a:pt x="351" y="22"/>
                  </a:lnTo>
                  <a:lnTo>
                    <a:pt x="326" y="8"/>
                  </a:lnTo>
                  <a:lnTo>
                    <a:pt x="30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39" name="Google Shape;5039;p71"/>
            <p:cNvSpPr/>
            <p:nvPr/>
          </p:nvSpPr>
          <p:spPr>
            <a:xfrm>
              <a:off x="1380643" y="1923581"/>
              <a:ext cx="42986" cy="21887"/>
            </a:xfrm>
            <a:custGeom>
              <a:avLst/>
              <a:gdLst/>
              <a:ahLst/>
              <a:cxnLst/>
              <a:rect l="l" t="t" r="r" b="b"/>
              <a:pathLst>
                <a:path w="3166" h="1612" extrusionOk="0">
                  <a:moveTo>
                    <a:pt x="2152" y="1"/>
                  </a:moveTo>
                  <a:cubicBezTo>
                    <a:pt x="1913" y="1"/>
                    <a:pt x="1654" y="70"/>
                    <a:pt x="1496" y="131"/>
                  </a:cubicBezTo>
                  <a:cubicBezTo>
                    <a:pt x="1422" y="160"/>
                    <a:pt x="1346" y="171"/>
                    <a:pt x="1270" y="171"/>
                  </a:cubicBezTo>
                  <a:cubicBezTo>
                    <a:pt x="1184" y="171"/>
                    <a:pt x="1098" y="158"/>
                    <a:pt x="1013" y="145"/>
                  </a:cubicBezTo>
                  <a:cubicBezTo>
                    <a:pt x="928" y="132"/>
                    <a:pt x="845" y="120"/>
                    <a:pt x="765" y="120"/>
                  </a:cubicBezTo>
                  <a:cubicBezTo>
                    <a:pt x="670" y="120"/>
                    <a:pt x="577" y="137"/>
                    <a:pt x="488" y="190"/>
                  </a:cubicBezTo>
                  <a:lnTo>
                    <a:pt x="484" y="190"/>
                  </a:lnTo>
                  <a:cubicBezTo>
                    <a:pt x="474" y="204"/>
                    <a:pt x="460" y="218"/>
                    <a:pt x="446" y="236"/>
                  </a:cubicBezTo>
                  <a:cubicBezTo>
                    <a:pt x="435" y="250"/>
                    <a:pt x="425" y="260"/>
                    <a:pt x="414" y="271"/>
                  </a:cubicBezTo>
                  <a:cubicBezTo>
                    <a:pt x="404" y="285"/>
                    <a:pt x="386" y="306"/>
                    <a:pt x="369" y="323"/>
                  </a:cubicBezTo>
                  <a:cubicBezTo>
                    <a:pt x="358" y="334"/>
                    <a:pt x="351" y="344"/>
                    <a:pt x="341" y="355"/>
                  </a:cubicBezTo>
                  <a:cubicBezTo>
                    <a:pt x="323" y="372"/>
                    <a:pt x="306" y="386"/>
                    <a:pt x="288" y="404"/>
                  </a:cubicBezTo>
                  <a:lnTo>
                    <a:pt x="264" y="428"/>
                  </a:lnTo>
                  <a:cubicBezTo>
                    <a:pt x="239" y="449"/>
                    <a:pt x="215" y="470"/>
                    <a:pt x="190" y="491"/>
                  </a:cubicBezTo>
                  <a:cubicBezTo>
                    <a:pt x="102" y="561"/>
                    <a:pt x="39" y="659"/>
                    <a:pt x="18" y="768"/>
                  </a:cubicBezTo>
                  <a:cubicBezTo>
                    <a:pt x="15" y="792"/>
                    <a:pt x="8" y="813"/>
                    <a:pt x="1" y="834"/>
                  </a:cubicBezTo>
                  <a:cubicBezTo>
                    <a:pt x="22" y="841"/>
                    <a:pt x="39" y="852"/>
                    <a:pt x="57" y="859"/>
                  </a:cubicBezTo>
                  <a:lnTo>
                    <a:pt x="71" y="866"/>
                  </a:lnTo>
                  <a:lnTo>
                    <a:pt x="113" y="890"/>
                  </a:lnTo>
                  <a:lnTo>
                    <a:pt x="127" y="897"/>
                  </a:lnTo>
                  <a:cubicBezTo>
                    <a:pt x="144" y="908"/>
                    <a:pt x="158" y="915"/>
                    <a:pt x="172" y="925"/>
                  </a:cubicBezTo>
                  <a:cubicBezTo>
                    <a:pt x="295" y="1009"/>
                    <a:pt x="414" y="1009"/>
                    <a:pt x="519" y="1009"/>
                  </a:cubicBezTo>
                  <a:cubicBezTo>
                    <a:pt x="628" y="1009"/>
                    <a:pt x="722" y="1009"/>
                    <a:pt x="785" y="1097"/>
                  </a:cubicBezTo>
                  <a:lnTo>
                    <a:pt x="792" y="1104"/>
                  </a:lnTo>
                  <a:lnTo>
                    <a:pt x="792" y="1107"/>
                  </a:lnTo>
                  <a:lnTo>
                    <a:pt x="796" y="1111"/>
                  </a:lnTo>
                  <a:lnTo>
                    <a:pt x="796" y="1114"/>
                  </a:lnTo>
                  <a:lnTo>
                    <a:pt x="799" y="1121"/>
                  </a:lnTo>
                  <a:lnTo>
                    <a:pt x="799" y="1125"/>
                  </a:lnTo>
                  <a:lnTo>
                    <a:pt x="803" y="1135"/>
                  </a:lnTo>
                  <a:lnTo>
                    <a:pt x="803" y="1139"/>
                  </a:lnTo>
                  <a:lnTo>
                    <a:pt x="803" y="1149"/>
                  </a:lnTo>
                  <a:lnTo>
                    <a:pt x="803" y="1153"/>
                  </a:lnTo>
                  <a:cubicBezTo>
                    <a:pt x="803" y="1156"/>
                    <a:pt x="803" y="1160"/>
                    <a:pt x="806" y="1167"/>
                  </a:cubicBezTo>
                  <a:lnTo>
                    <a:pt x="806" y="1170"/>
                  </a:lnTo>
                  <a:lnTo>
                    <a:pt x="806" y="1184"/>
                  </a:lnTo>
                  <a:lnTo>
                    <a:pt x="806" y="1191"/>
                  </a:lnTo>
                  <a:lnTo>
                    <a:pt x="806" y="1202"/>
                  </a:lnTo>
                  <a:lnTo>
                    <a:pt x="806" y="1212"/>
                  </a:lnTo>
                  <a:lnTo>
                    <a:pt x="806" y="1226"/>
                  </a:lnTo>
                  <a:lnTo>
                    <a:pt x="806" y="1233"/>
                  </a:lnTo>
                  <a:lnTo>
                    <a:pt x="806" y="1251"/>
                  </a:lnTo>
                  <a:lnTo>
                    <a:pt x="806" y="1261"/>
                  </a:lnTo>
                  <a:lnTo>
                    <a:pt x="806" y="1282"/>
                  </a:lnTo>
                  <a:lnTo>
                    <a:pt x="806" y="1289"/>
                  </a:lnTo>
                  <a:lnTo>
                    <a:pt x="806" y="1321"/>
                  </a:lnTo>
                  <a:lnTo>
                    <a:pt x="806" y="1331"/>
                  </a:lnTo>
                  <a:cubicBezTo>
                    <a:pt x="806" y="1338"/>
                    <a:pt x="806" y="1349"/>
                    <a:pt x="806" y="1356"/>
                  </a:cubicBezTo>
                  <a:lnTo>
                    <a:pt x="806" y="1370"/>
                  </a:lnTo>
                  <a:lnTo>
                    <a:pt x="806" y="1387"/>
                  </a:lnTo>
                  <a:cubicBezTo>
                    <a:pt x="852" y="1391"/>
                    <a:pt x="894" y="1408"/>
                    <a:pt x="929" y="1440"/>
                  </a:cubicBezTo>
                  <a:cubicBezTo>
                    <a:pt x="981" y="1482"/>
                    <a:pt x="1009" y="1545"/>
                    <a:pt x="1009" y="1611"/>
                  </a:cubicBezTo>
                  <a:lnTo>
                    <a:pt x="1111" y="1590"/>
                  </a:lnTo>
                  <a:cubicBezTo>
                    <a:pt x="1156" y="1555"/>
                    <a:pt x="1198" y="1517"/>
                    <a:pt x="1240" y="1475"/>
                  </a:cubicBezTo>
                  <a:cubicBezTo>
                    <a:pt x="1240" y="1468"/>
                    <a:pt x="1233" y="1454"/>
                    <a:pt x="1233" y="1443"/>
                  </a:cubicBezTo>
                  <a:cubicBezTo>
                    <a:pt x="1216" y="1377"/>
                    <a:pt x="1195" y="1272"/>
                    <a:pt x="1254" y="1191"/>
                  </a:cubicBezTo>
                  <a:cubicBezTo>
                    <a:pt x="1300" y="1132"/>
                    <a:pt x="1370" y="1104"/>
                    <a:pt x="1475" y="1093"/>
                  </a:cubicBezTo>
                  <a:cubicBezTo>
                    <a:pt x="1804" y="1069"/>
                    <a:pt x="1979" y="1030"/>
                    <a:pt x="2014" y="887"/>
                  </a:cubicBezTo>
                  <a:cubicBezTo>
                    <a:pt x="2047" y="737"/>
                    <a:pt x="2199" y="707"/>
                    <a:pt x="2342" y="707"/>
                  </a:cubicBezTo>
                  <a:cubicBezTo>
                    <a:pt x="2396" y="707"/>
                    <a:pt x="2449" y="711"/>
                    <a:pt x="2494" y="715"/>
                  </a:cubicBezTo>
                  <a:cubicBezTo>
                    <a:pt x="2529" y="719"/>
                    <a:pt x="2560" y="719"/>
                    <a:pt x="2595" y="719"/>
                  </a:cubicBezTo>
                  <a:cubicBezTo>
                    <a:pt x="2637" y="701"/>
                    <a:pt x="2676" y="680"/>
                    <a:pt x="2711" y="656"/>
                  </a:cubicBezTo>
                  <a:cubicBezTo>
                    <a:pt x="2826" y="586"/>
                    <a:pt x="2991" y="484"/>
                    <a:pt x="3166" y="463"/>
                  </a:cubicBezTo>
                  <a:cubicBezTo>
                    <a:pt x="3148" y="418"/>
                    <a:pt x="3089" y="390"/>
                    <a:pt x="2970" y="351"/>
                  </a:cubicBezTo>
                  <a:cubicBezTo>
                    <a:pt x="2854" y="309"/>
                    <a:pt x="2711" y="264"/>
                    <a:pt x="2592" y="141"/>
                  </a:cubicBezTo>
                  <a:cubicBezTo>
                    <a:pt x="2488" y="38"/>
                    <a:pt x="2326" y="1"/>
                    <a:pt x="21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40" name="Google Shape;5040;p71"/>
            <p:cNvSpPr/>
            <p:nvPr/>
          </p:nvSpPr>
          <p:spPr>
            <a:xfrm>
              <a:off x="1391722" y="194055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1" y="8"/>
                  </a:lnTo>
                  <a:cubicBezTo>
                    <a:pt x="4" y="4"/>
                    <a:pt x="4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41" name="Google Shape;5041;p71"/>
            <p:cNvSpPr/>
            <p:nvPr/>
          </p:nvSpPr>
          <p:spPr>
            <a:xfrm>
              <a:off x="1391722" y="1941503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42" name="Google Shape;5042;p71"/>
            <p:cNvSpPr/>
            <p:nvPr/>
          </p:nvSpPr>
          <p:spPr>
            <a:xfrm>
              <a:off x="1391722" y="1940933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ubicBezTo>
                    <a:pt x="1" y="1"/>
                    <a:pt x="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43" name="Google Shape;5043;p71"/>
            <p:cNvSpPr/>
            <p:nvPr/>
          </p:nvSpPr>
          <p:spPr>
            <a:xfrm>
              <a:off x="1391586" y="193893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44" name="Google Shape;5044;p71"/>
            <p:cNvSpPr/>
            <p:nvPr/>
          </p:nvSpPr>
          <p:spPr>
            <a:xfrm>
              <a:off x="1381403" y="1935230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45" name="Google Shape;5045;p71"/>
            <p:cNvSpPr/>
            <p:nvPr/>
          </p:nvSpPr>
          <p:spPr>
            <a:xfrm>
              <a:off x="1391396" y="193851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46" name="Google Shape;5046;p71"/>
            <p:cNvSpPr/>
            <p:nvPr/>
          </p:nvSpPr>
          <p:spPr>
            <a:xfrm>
              <a:off x="1382163" y="193566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47" name="Google Shape;5047;p71"/>
            <p:cNvSpPr/>
            <p:nvPr/>
          </p:nvSpPr>
          <p:spPr>
            <a:xfrm>
              <a:off x="1391722" y="1940173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1" y="11"/>
                  </a:lnTo>
                  <a:cubicBezTo>
                    <a:pt x="4" y="8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48" name="Google Shape;5048;p71"/>
            <p:cNvSpPr/>
            <p:nvPr/>
          </p:nvSpPr>
          <p:spPr>
            <a:xfrm>
              <a:off x="1391627" y="194197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49" name="Google Shape;5049;p71"/>
            <p:cNvSpPr/>
            <p:nvPr/>
          </p:nvSpPr>
          <p:spPr>
            <a:xfrm>
              <a:off x="1391722" y="193960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50" name="Google Shape;5050;p71"/>
            <p:cNvSpPr/>
            <p:nvPr/>
          </p:nvSpPr>
          <p:spPr>
            <a:xfrm>
              <a:off x="1391722" y="19399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51" name="Google Shape;5051;p71"/>
            <p:cNvSpPr/>
            <p:nvPr/>
          </p:nvSpPr>
          <p:spPr>
            <a:xfrm>
              <a:off x="1391722" y="193941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52" name="Google Shape;5052;p71"/>
            <p:cNvSpPr/>
            <p:nvPr/>
          </p:nvSpPr>
          <p:spPr>
            <a:xfrm>
              <a:off x="1391627" y="193912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53" name="Google Shape;5053;p71"/>
            <p:cNvSpPr/>
            <p:nvPr/>
          </p:nvSpPr>
          <p:spPr>
            <a:xfrm>
              <a:off x="1391491" y="193865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54" name="Google Shape;5054;p71"/>
            <p:cNvSpPr/>
            <p:nvPr/>
          </p:nvSpPr>
          <p:spPr>
            <a:xfrm>
              <a:off x="1391532" y="193880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55" name="Google Shape;5055;p71"/>
            <p:cNvSpPr/>
            <p:nvPr/>
          </p:nvSpPr>
          <p:spPr>
            <a:xfrm>
              <a:off x="1174075" y="1791214"/>
              <a:ext cx="223703" cy="138382"/>
            </a:xfrm>
            <a:custGeom>
              <a:avLst/>
              <a:gdLst/>
              <a:ahLst/>
              <a:cxnLst/>
              <a:rect l="l" t="t" r="r" b="b"/>
              <a:pathLst>
                <a:path w="16476" h="10192" extrusionOk="0">
                  <a:moveTo>
                    <a:pt x="1142" y="0"/>
                  </a:moveTo>
                  <a:lnTo>
                    <a:pt x="0" y="151"/>
                  </a:lnTo>
                  <a:cubicBezTo>
                    <a:pt x="70" y="277"/>
                    <a:pt x="151" y="399"/>
                    <a:pt x="242" y="511"/>
                  </a:cubicBezTo>
                  <a:cubicBezTo>
                    <a:pt x="504" y="837"/>
                    <a:pt x="690" y="1401"/>
                    <a:pt x="718" y="1611"/>
                  </a:cubicBezTo>
                  <a:cubicBezTo>
                    <a:pt x="732" y="1733"/>
                    <a:pt x="949" y="1863"/>
                    <a:pt x="1163" y="1985"/>
                  </a:cubicBezTo>
                  <a:cubicBezTo>
                    <a:pt x="1229" y="2027"/>
                    <a:pt x="1299" y="2069"/>
                    <a:pt x="1366" y="2111"/>
                  </a:cubicBezTo>
                  <a:cubicBezTo>
                    <a:pt x="1691" y="2318"/>
                    <a:pt x="1709" y="2769"/>
                    <a:pt x="1660" y="2916"/>
                  </a:cubicBezTo>
                  <a:cubicBezTo>
                    <a:pt x="1640" y="2978"/>
                    <a:pt x="1586" y="2997"/>
                    <a:pt x="1520" y="2997"/>
                  </a:cubicBezTo>
                  <a:cubicBezTo>
                    <a:pt x="1471" y="2997"/>
                    <a:pt x="1415" y="2986"/>
                    <a:pt x="1362" y="2976"/>
                  </a:cubicBezTo>
                  <a:cubicBezTo>
                    <a:pt x="1320" y="2969"/>
                    <a:pt x="1278" y="2962"/>
                    <a:pt x="1236" y="2958"/>
                  </a:cubicBezTo>
                  <a:lnTo>
                    <a:pt x="1236" y="2958"/>
                  </a:lnTo>
                  <a:cubicBezTo>
                    <a:pt x="1297" y="3078"/>
                    <a:pt x="1670" y="3376"/>
                    <a:pt x="1819" y="3376"/>
                  </a:cubicBezTo>
                  <a:cubicBezTo>
                    <a:pt x="1823" y="3376"/>
                    <a:pt x="1827" y="3376"/>
                    <a:pt x="1831" y="3375"/>
                  </a:cubicBezTo>
                  <a:cubicBezTo>
                    <a:pt x="1851" y="3373"/>
                    <a:pt x="1870" y="3371"/>
                    <a:pt x="1888" y="3371"/>
                  </a:cubicBezTo>
                  <a:cubicBezTo>
                    <a:pt x="2051" y="3371"/>
                    <a:pt x="2161" y="3469"/>
                    <a:pt x="2356" y="3648"/>
                  </a:cubicBezTo>
                  <a:cubicBezTo>
                    <a:pt x="2395" y="3680"/>
                    <a:pt x="2433" y="3715"/>
                    <a:pt x="2475" y="3753"/>
                  </a:cubicBezTo>
                  <a:cubicBezTo>
                    <a:pt x="2650" y="3907"/>
                    <a:pt x="2745" y="4096"/>
                    <a:pt x="2738" y="4278"/>
                  </a:cubicBezTo>
                  <a:cubicBezTo>
                    <a:pt x="2741" y="4376"/>
                    <a:pt x="2703" y="4467"/>
                    <a:pt x="2633" y="4534"/>
                  </a:cubicBezTo>
                  <a:cubicBezTo>
                    <a:pt x="2654" y="4600"/>
                    <a:pt x="2909" y="4765"/>
                    <a:pt x="3099" y="4884"/>
                  </a:cubicBezTo>
                  <a:lnTo>
                    <a:pt x="3256" y="4985"/>
                  </a:lnTo>
                  <a:cubicBezTo>
                    <a:pt x="3736" y="5304"/>
                    <a:pt x="3855" y="5686"/>
                    <a:pt x="3865" y="5728"/>
                  </a:cubicBezTo>
                  <a:cubicBezTo>
                    <a:pt x="3865" y="5731"/>
                    <a:pt x="3865" y="5735"/>
                    <a:pt x="3869" y="5735"/>
                  </a:cubicBezTo>
                  <a:cubicBezTo>
                    <a:pt x="3897" y="5728"/>
                    <a:pt x="3970" y="5661"/>
                    <a:pt x="4005" y="5556"/>
                  </a:cubicBezTo>
                  <a:cubicBezTo>
                    <a:pt x="4030" y="5490"/>
                    <a:pt x="4009" y="5455"/>
                    <a:pt x="3967" y="5388"/>
                  </a:cubicBezTo>
                  <a:cubicBezTo>
                    <a:pt x="3914" y="5315"/>
                    <a:pt x="3883" y="5230"/>
                    <a:pt x="3883" y="5139"/>
                  </a:cubicBezTo>
                  <a:cubicBezTo>
                    <a:pt x="3883" y="5052"/>
                    <a:pt x="3788" y="5031"/>
                    <a:pt x="3592" y="5020"/>
                  </a:cubicBezTo>
                  <a:cubicBezTo>
                    <a:pt x="3550" y="5017"/>
                    <a:pt x="3508" y="5013"/>
                    <a:pt x="3477" y="5010"/>
                  </a:cubicBezTo>
                  <a:cubicBezTo>
                    <a:pt x="3347" y="4989"/>
                    <a:pt x="3351" y="4849"/>
                    <a:pt x="3354" y="4747"/>
                  </a:cubicBezTo>
                  <a:cubicBezTo>
                    <a:pt x="3358" y="4660"/>
                    <a:pt x="3361" y="4558"/>
                    <a:pt x="3305" y="4506"/>
                  </a:cubicBezTo>
                  <a:cubicBezTo>
                    <a:pt x="3116" y="4317"/>
                    <a:pt x="2976" y="3841"/>
                    <a:pt x="2938" y="3701"/>
                  </a:cubicBezTo>
                  <a:cubicBezTo>
                    <a:pt x="2902" y="3568"/>
                    <a:pt x="2773" y="3424"/>
                    <a:pt x="2640" y="3277"/>
                  </a:cubicBezTo>
                  <a:cubicBezTo>
                    <a:pt x="2524" y="3161"/>
                    <a:pt x="2423" y="3032"/>
                    <a:pt x="2339" y="2888"/>
                  </a:cubicBezTo>
                  <a:cubicBezTo>
                    <a:pt x="2164" y="2573"/>
                    <a:pt x="2006" y="2374"/>
                    <a:pt x="1922" y="2318"/>
                  </a:cubicBezTo>
                  <a:cubicBezTo>
                    <a:pt x="1894" y="2300"/>
                    <a:pt x="1873" y="2272"/>
                    <a:pt x="1866" y="2237"/>
                  </a:cubicBezTo>
                  <a:cubicBezTo>
                    <a:pt x="1859" y="2181"/>
                    <a:pt x="1898" y="2136"/>
                    <a:pt x="1929" y="2094"/>
                  </a:cubicBezTo>
                  <a:cubicBezTo>
                    <a:pt x="1978" y="2034"/>
                    <a:pt x="1978" y="2027"/>
                    <a:pt x="1971" y="2017"/>
                  </a:cubicBezTo>
                  <a:cubicBezTo>
                    <a:pt x="1922" y="1964"/>
                    <a:pt x="1859" y="1947"/>
                    <a:pt x="1772" y="1922"/>
                  </a:cubicBezTo>
                  <a:cubicBezTo>
                    <a:pt x="1702" y="1905"/>
                    <a:pt x="1635" y="1880"/>
                    <a:pt x="1569" y="1852"/>
                  </a:cubicBezTo>
                  <a:cubicBezTo>
                    <a:pt x="1348" y="1747"/>
                    <a:pt x="1226" y="1576"/>
                    <a:pt x="1226" y="1369"/>
                  </a:cubicBezTo>
                  <a:cubicBezTo>
                    <a:pt x="1226" y="1184"/>
                    <a:pt x="1107" y="732"/>
                    <a:pt x="1047" y="581"/>
                  </a:cubicBezTo>
                  <a:cubicBezTo>
                    <a:pt x="1002" y="459"/>
                    <a:pt x="1072" y="406"/>
                    <a:pt x="1093" y="392"/>
                  </a:cubicBezTo>
                  <a:cubicBezTo>
                    <a:pt x="1117" y="379"/>
                    <a:pt x="1145" y="373"/>
                    <a:pt x="1174" y="373"/>
                  </a:cubicBezTo>
                  <a:cubicBezTo>
                    <a:pt x="1243" y="373"/>
                    <a:pt x="1316" y="405"/>
                    <a:pt x="1355" y="452"/>
                  </a:cubicBezTo>
                  <a:lnTo>
                    <a:pt x="1369" y="473"/>
                  </a:lnTo>
                  <a:cubicBezTo>
                    <a:pt x="1415" y="528"/>
                    <a:pt x="1434" y="542"/>
                    <a:pt x="1448" y="542"/>
                  </a:cubicBezTo>
                  <a:cubicBezTo>
                    <a:pt x="1455" y="542"/>
                    <a:pt x="1461" y="539"/>
                    <a:pt x="1467" y="536"/>
                  </a:cubicBezTo>
                  <a:cubicBezTo>
                    <a:pt x="1504" y="517"/>
                    <a:pt x="1544" y="507"/>
                    <a:pt x="1584" y="507"/>
                  </a:cubicBezTo>
                  <a:cubicBezTo>
                    <a:pt x="1612" y="507"/>
                    <a:pt x="1640" y="512"/>
                    <a:pt x="1667" y="522"/>
                  </a:cubicBezTo>
                  <a:cubicBezTo>
                    <a:pt x="1751" y="546"/>
                    <a:pt x="1817" y="609"/>
                    <a:pt x="1849" y="686"/>
                  </a:cubicBezTo>
                  <a:cubicBezTo>
                    <a:pt x="1858" y="706"/>
                    <a:pt x="1875" y="714"/>
                    <a:pt x="1910" y="714"/>
                  </a:cubicBezTo>
                  <a:cubicBezTo>
                    <a:pt x="1930" y="714"/>
                    <a:pt x="1955" y="711"/>
                    <a:pt x="1989" y="707"/>
                  </a:cubicBezTo>
                  <a:cubicBezTo>
                    <a:pt x="2015" y="705"/>
                    <a:pt x="2042" y="702"/>
                    <a:pt x="2069" y="702"/>
                  </a:cubicBezTo>
                  <a:cubicBezTo>
                    <a:pt x="2111" y="702"/>
                    <a:pt x="2152" y="708"/>
                    <a:pt x="2188" y="732"/>
                  </a:cubicBezTo>
                  <a:cubicBezTo>
                    <a:pt x="2272" y="781"/>
                    <a:pt x="2234" y="858"/>
                    <a:pt x="2213" y="893"/>
                  </a:cubicBezTo>
                  <a:cubicBezTo>
                    <a:pt x="2178" y="963"/>
                    <a:pt x="2111" y="1096"/>
                    <a:pt x="2307" y="1446"/>
                  </a:cubicBezTo>
                  <a:cubicBezTo>
                    <a:pt x="2496" y="1779"/>
                    <a:pt x="2521" y="1835"/>
                    <a:pt x="2454" y="1919"/>
                  </a:cubicBezTo>
                  <a:cubicBezTo>
                    <a:pt x="2437" y="1943"/>
                    <a:pt x="2412" y="1975"/>
                    <a:pt x="2412" y="2094"/>
                  </a:cubicBezTo>
                  <a:cubicBezTo>
                    <a:pt x="2412" y="2244"/>
                    <a:pt x="2447" y="2265"/>
                    <a:pt x="2447" y="2265"/>
                  </a:cubicBezTo>
                  <a:cubicBezTo>
                    <a:pt x="2448" y="2266"/>
                    <a:pt x="2449" y="2266"/>
                    <a:pt x="2451" y="2266"/>
                  </a:cubicBezTo>
                  <a:cubicBezTo>
                    <a:pt x="2463" y="2266"/>
                    <a:pt x="2500" y="2251"/>
                    <a:pt x="2556" y="2195"/>
                  </a:cubicBezTo>
                  <a:cubicBezTo>
                    <a:pt x="2575" y="2176"/>
                    <a:pt x="2602" y="2163"/>
                    <a:pt x="2630" y="2163"/>
                  </a:cubicBezTo>
                  <a:cubicBezTo>
                    <a:pt x="2633" y="2163"/>
                    <a:pt x="2637" y="2163"/>
                    <a:pt x="2640" y="2164"/>
                  </a:cubicBezTo>
                  <a:cubicBezTo>
                    <a:pt x="2727" y="2167"/>
                    <a:pt x="2843" y="2269"/>
                    <a:pt x="3043" y="2514"/>
                  </a:cubicBezTo>
                  <a:cubicBezTo>
                    <a:pt x="3113" y="2601"/>
                    <a:pt x="3221" y="2647"/>
                    <a:pt x="3316" y="2689"/>
                  </a:cubicBezTo>
                  <a:cubicBezTo>
                    <a:pt x="3421" y="2731"/>
                    <a:pt x="3519" y="2776"/>
                    <a:pt x="3519" y="2871"/>
                  </a:cubicBezTo>
                  <a:cubicBezTo>
                    <a:pt x="3519" y="2944"/>
                    <a:pt x="3557" y="3137"/>
                    <a:pt x="3729" y="3168"/>
                  </a:cubicBezTo>
                  <a:cubicBezTo>
                    <a:pt x="3869" y="3193"/>
                    <a:pt x="3942" y="3288"/>
                    <a:pt x="4002" y="3365"/>
                  </a:cubicBezTo>
                  <a:cubicBezTo>
                    <a:pt x="4040" y="3414"/>
                    <a:pt x="4072" y="3452"/>
                    <a:pt x="4107" y="3463"/>
                  </a:cubicBezTo>
                  <a:cubicBezTo>
                    <a:pt x="4170" y="3470"/>
                    <a:pt x="4229" y="3512"/>
                    <a:pt x="4257" y="3568"/>
                  </a:cubicBezTo>
                  <a:cubicBezTo>
                    <a:pt x="4303" y="3648"/>
                    <a:pt x="4292" y="3764"/>
                    <a:pt x="4240" y="3879"/>
                  </a:cubicBezTo>
                  <a:cubicBezTo>
                    <a:pt x="4219" y="3918"/>
                    <a:pt x="4215" y="3960"/>
                    <a:pt x="4229" y="4002"/>
                  </a:cubicBezTo>
                  <a:cubicBezTo>
                    <a:pt x="4257" y="4072"/>
                    <a:pt x="4362" y="4145"/>
                    <a:pt x="4544" y="4215"/>
                  </a:cubicBezTo>
                  <a:cubicBezTo>
                    <a:pt x="4758" y="4299"/>
                    <a:pt x="4796" y="4352"/>
                    <a:pt x="4849" y="4439"/>
                  </a:cubicBezTo>
                  <a:cubicBezTo>
                    <a:pt x="4894" y="4516"/>
                    <a:pt x="4947" y="4583"/>
                    <a:pt x="5014" y="4642"/>
                  </a:cubicBezTo>
                  <a:cubicBezTo>
                    <a:pt x="5276" y="4891"/>
                    <a:pt x="6036" y="5724"/>
                    <a:pt x="6200" y="5962"/>
                  </a:cubicBezTo>
                  <a:cubicBezTo>
                    <a:pt x="6305" y="6123"/>
                    <a:pt x="6389" y="6298"/>
                    <a:pt x="6442" y="6484"/>
                  </a:cubicBezTo>
                  <a:cubicBezTo>
                    <a:pt x="6452" y="6512"/>
                    <a:pt x="6463" y="6543"/>
                    <a:pt x="6473" y="6571"/>
                  </a:cubicBezTo>
                  <a:cubicBezTo>
                    <a:pt x="6501" y="6652"/>
                    <a:pt x="6491" y="6743"/>
                    <a:pt x="6449" y="6820"/>
                  </a:cubicBezTo>
                  <a:cubicBezTo>
                    <a:pt x="6421" y="6883"/>
                    <a:pt x="6414" y="6911"/>
                    <a:pt x="6442" y="6956"/>
                  </a:cubicBezTo>
                  <a:cubicBezTo>
                    <a:pt x="6470" y="6991"/>
                    <a:pt x="6480" y="7040"/>
                    <a:pt x="6466" y="7082"/>
                  </a:cubicBezTo>
                  <a:cubicBezTo>
                    <a:pt x="6445" y="7142"/>
                    <a:pt x="6382" y="7159"/>
                    <a:pt x="6337" y="7173"/>
                  </a:cubicBezTo>
                  <a:cubicBezTo>
                    <a:pt x="6319" y="7177"/>
                    <a:pt x="6302" y="7180"/>
                    <a:pt x="6284" y="7187"/>
                  </a:cubicBezTo>
                  <a:cubicBezTo>
                    <a:pt x="6305" y="7317"/>
                    <a:pt x="6459" y="7783"/>
                    <a:pt x="6662" y="7800"/>
                  </a:cubicBezTo>
                  <a:cubicBezTo>
                    <a:pt x="6897" y="7821"/>
                    <a:pt x="7135" y="8038"/>
                    <a:pt x="7345" y="8227"/>
                  </a:cubicBezTo>
                  <a:cubicBezTo>
                    <a:pt x="7398" y="8269"/>
                    <a:pt x="7443" y="8315"/>
                    <a:pt x="7485" y="8350"/>
                  </a:cubicBezTo>
                  <a:cubicBezTo>
                    <a:pt x="7604" y="8448"/>
                    <a:pt x="7762" y="8476"/>
                    <a:pt x="7944" y="8507"/>
                  </a:cubicBezTo>
                  <a:cubicBezTo>
                    <a:pt x="8080" y="8528"/>
                    <a:pt x="8213" y="8560"/>
                    <a:pt x="8339" y="8605"/>
                  </a:cubicBezTo>
                  <a:cubicBezTo>
                    <a:pt x="8486" y="8665"/>
                    <a:pt x="8626" y="8738"/>
                    <a:pt x="8756" y="8829"/>
                  </a:cubicBezTo>
                  <a:cubicBezTo>
                    <a:pt x="8948" y="8948"/>
                    <a:pt x="9148" y="9074"/>
                    <a:pt x="9414" y="9148"/>
                  </a:cubicBezTo>
                  <a:cubicBezTo>
                    <a:pt x="9873" y="9281"/>
                    <a:pt x="10342" y="9481"/>
                    <a:pt x="10671" y="9691"/>
                  </a:cubicBezTo>
                  <a:cubicBezTo>
                    <a:pt x="10784" y="9763"/>
                    <a:pt x="10909" y="9791"/>
                    <a:pt x="11041" y="9791"/>
                  </a:cubicBezTo>
                  <a:cubicBezTo>
                    <a:pt x="11255" y="9791"/>
                    <a:pt x="11486" y="9715"/>
                    <a:pt x="11714" y="9624"/>
                  </a:cubicBezTo>
                  <a:cubicBezTo>
                    <a:pt x="11823" y="9582"/>
                    <a:pt x="11938" y="9558"/>
                    <a:pt x="12054" y="9558"/>
                  </a:cubicBezTo>
                  <a:cubicBezTo>
                    <a:pt x="12285" y="9558"/>
                    <a:pt x="12481" y="9645"/>
                    <a:pt x="12638" y="9719"/>
                  </a:cubicBezTo>
                  <a:cubicBezTo>
                    <a:pt x="12680" y="9736"/>
                    <a:pt x="12719" y="9757"/>
                    <a:pt x="12757" y="9771"/>
                  </a:cubicBezTo>
                  <a:cubicBezTo>
                    <a:pt x="12873" y="9813"/>
                    <a:pt x="13062" y="9971"/>
                    <a:pt x="13310" y="10191"/>
                  </a:cubicBezTo>
                  <a:cubicBezTo>
                    <a:pt x="13367" y="10107"/>
                    <a:pt x="13419" y="10037"/>
                    <a:pt x="13461" y="9978"/>
                  </a:cubicBezTo>
                  <a:lnTo>
                    <a:pt x="13465" y="9974"/>
                  </a:lnTo>
                  <a:lnTo>
                    <a:pt x="13475" y="9960"/>
                  </a:lnTo>
                  <a:lnTo>
                    <a:pt x="13493" y="9936"/>
                  </a:lnTo>
                  <a:lnTo>
                    <a:pt x="13493" y="9932"/>
                  </a:lnTo>
                  <a:cubicBezTo>
                    <a:pt x="13577" y="9820"/>
                    <a:pt x="13633" y="9750"/>
                    <a:pt x="13668" y="9705"/>
                  </a:cubicBezTo>
                  <a:lnTo>
                    <a:pt x="13678" y="9694"/>
                  </a:lnTo>
                  <a:lnTo>
                    <a:pt x="13689" y="9684"/>
                  </a:lnTo>
                  <a:lnTo>
                    <a:pt x="13696" y="9677"/>
                  </a:lnTo>
                  <a:lnTo>
                    <a:pt x="13703" y="9670"/>
                  </a:lnTo>
                  <a:lnTo>
                    <a:pt x="13710" y="9663"/>
                  </a:lnTo>
                  <a:lnTo>
                    <a:pt x="13713" y="9656"/>
                  </a:lnTo>
                  <a:lnTo>
                    <a:pt x="13717" y="9652"/>
                  </a:lnTo>
                  <a:lnTo>
                    <a:pt x="13724" y="9649"/>
                  </a:lnTo>
                  <a:lnTo>
                    <a:pt x="13745" y="9649"/>
                  </a:lnTo>
                  <a:cubicBezTo>
                    <a:pt x="13766" y="9645"/>
                    <a:pt x="13787" y="9643"/>
                    <a:pt x="13810" y="9643"/>
                  </a:cubicBezTo>
                  <a:cubicBezTo>
                    <a:pt x="13832" y="9643"/>
                    <a:pt x="13855" y="9645"/>
                    <a:pt x="13878" y="9649"/>
                  </a:cubicBezTo>
                  <a:cubicBezTo>
                    <a:pt x="13965" y="9652"/>
                    <a:pt x="14039" y="9656"/>
                    <a:pt x="14102" y="9656"/>
                  </a:cubicBezTo>
                  <a:cubicBezTo>
                    <a:pt x="14298" y="9656"/>
                    <a:pt x="14375" y="9638"/>
                    <a:pt x="14403" y="9621"/>
                  </a:cubicBezTo>
                  <a:cubicBezTo>
                    <a:pt x="14410" y="9617"/>
                    <a:pt x="14417" y="9610"/>
                    <a:pt x="14420" y="9607"/>
                  </a:cubicBezTo>
                  <a:cubicBezTo>
                    <a:pt x="14434" y="9572"/>
                    <a:pt x="14350" y="9470"/>
                    <a:pt x="14168" y="9305"/>
                  </a:cubicBezTo>
                  <a:cubicBezTo>
                    <a:pt x="14056" y="9200"/>
                    <a:pt x="14007" y="9158"/>
                    <a:pt x="14014" y="9102"/>
                  </a:cubicBezTo>
                  <a:cubicBezTo>
                    <a:pt x="14014" y="9081"/>
                    <a:pt x="14025" y="9064"/>
                    <a:pt x="14042" y="9050"/>
                  </a:cubicBezTo>
                  <a:cubicBezTo>
                    <a:pt x="14060" y="9004"/>
                    <a:pt x="14074" y="8959"/>
                    <a:pt x="14084" y="8913"/>
                  </a:cubicBezTo>
                  <a:cubicBezTo>
                    <a:pt x="14119" y="8766"/>
                    <a:pt x="14154" y="8626"/>
                    <a:pt x="14259" y="8626"/>
                  </a:cubicBezTo>
                  <a:lnTo>
                    <a:pt x="14410" y="8630"/>
                  </a:lnTo>
                  <a:cubicBezTo>
                    <a:pt x="14546" y="8630"/>
                    <a:pt x="14830" y="8637"/>
                    <a:pt x="15026" y="8637"/>
                  </a:cubicBezTo>
                  <a:lnTo>
                    <a:pt x="15134" y="8637"/>
                  </a:lnTo>
                  <a:lnTo>
                    <a:pt x="15180" y="8623"/>
                  </a:lnTo>
                  <a:lnTo>
                    <a:pt x="15239" y="8623"/>
                  </a:lnTo>
                  <a:cubicBezTo>
                    <a:pt x="15250" y="8609"/>
                    <a:pt x="15274" y="8581"/>
                    <a:pt x="15292" y="8553"/>
                  </a:cubicBezTo>
                  <a:cubicBezTo>
                    <a:pt x="15376" y="8441"/>
                    <a:pt x="15488" y="8290"/>
                    <a:pt x="15614" y="8280"/>
                  </a:cubicBezTo>
                  <a:cubicBezTo>
                    <a:pt x="15619" y="8278"/>
                    <a:pt x="15624" y="8277"/>
                    <a:pt x="15628" y="8277"/>
                  </a:cubicBezTo>
                  <a:cubicBezTo>
                    <a:pt x="15632" y="8277"/>
                    <a:pt x="15637" y="8278"/>
                    <a:pt x="15642" y="8280"/>
                  </a:cubicBezTo>
                  <a:cubicBezTo>
                    <a:pt x="15691" y="8287"/>
                    <a:pt x="15740" y="8308"/>
                    <a:pt x="15779" y="8339"/>
                  </a:cubicBezTo>
                  <a:lnTo>
                    <a:pt x="15786" y="8343"/>
                  </a:lnTo>
                  <a:lnTo>
                    <a:pt x="15807" y="8360"/>
                  </a:lnTo>
                  <a:cubicBezTo>
                    <a:pt x="15828" y="8374"/>
                    <a:pt x="15849" y="8388"/>
                    <a:pt x="15870" y="8409"/>
                  </a:cubicBezTo>
                  <a:cubicBezTo>
                    <a:pt x="15985" y="8255"/>
                    <a:pt x="16027" y="7965"/>
                    <a:pt x="16052" y="7751"/>
                  </a:cubicBezTo>
                  <a:cubicBezTo>
                    <a:pt x="16059" y="7660"/>
                    <a:pt x="16059" y="7569"/>
                    <a:pt x="16052" y="7482"/>
                  </a:cubicBezTo>
                  <a:cubicBezTo>
                    <a:pt x="16045" y="7341"/>
                    <a:pt x="16034" y="7233"/>
                    <a:pt x="16164" y="7096"/>
                  </a:cubicBezTo>
                  <a:cubicBezTo>
                    <a:pt x="16213" y="7044"/>
                    <a:pt x="16265" y="6998"/>
                    <a:pt x="16321" y="6960"/>
                  </a:cubicBezTo>
                  <a:cubicBezTo>
                    <a:pt x="16430" y="6879"/>
                    <a:pt x="16475" y="6841"/>
                    <a:pt x="16451" y="6704"/>
                  </a:cubicBezTo>
                  <a:cubicBezTo>
                    <a:pt x="16447" y="6683"/>
                    <a:pt x="16440" y="6659"/>
                    <a:pt x="16423" y="6645"/>
                  </a:cubicBezTo>
                  <a:cubicBezTo>
                    <a:pt x="16417" y="6642"/>
                    <a:pt x="16409" y="6640"/>
                    <a:pt x="16399" y="6640"/>
                  </a:cubicBezTo>
                  <a:cubicBezTo>
                    <a:pt x="16376" y="6640"/>
                    <a:pt x="16343" y="6647"/>
                    <a:pt x="16314" y="6652"/>
                  </a:cubicBezTo>
                  <a:cubicBezTo>
                    <a:pt x="16272" y="6661"/>
                    <a:pt x="16222" y="6671"/>
                    <a:pt x="16169" y="6671"/>
                  </a:cubicBezTo>
                  <a:cubicBezTo>
                    <a:pt x="16116" y="6671"/>
                    <a:pt x="16060" y="6661"/>
                    <a:pt x="16006" y="6627"/>
                  </a:cubicBezTo>
                  <a:cubicBezTo>
                    <a:pt x="15947" y="6590"/>
                    <a:pt x="15890" y="6576"/>
                    <a:pt x="15819" y="6576"/>
                  </a:cubicBezTo>
                  <a:cubicBezTo>
                    <a:pt x="15742" y="6576"/>
                    <a:pt x="15647" y="6593"/>
                    <a:pt x="15516" y="6617"/>
                  </a:cubicBezTo>
                  <a:cubicBezTo>
                    <a:pt x="15422" y="6634"/>
                    <a:pt x="15316" y="6652"/>
                    <a:pt x="15190" y="6673"/>
                  </a:cubicBezTo>
                  <a:cubicBezTo>
                    <a:pt x="14581" y="6760"/>
                    <a:pt x="14529" y="7033"/>
                    <a:pt x="14543" y="7233"/>
                  </a:cubicBezTo>
                  <a:cubicBezTo>
                    <a:pt x="14557" y="7433"/>
                    <a:pt x="14504" y="7496"/>
                    <a:pt x="14441" y="7555"/>
                  </a:cubicBezTo>
                  <a:cubicBezTo>
                    <a:pt x="14406" y="7590"/>
                    <a:pt x="14382" y="7618"/>
                    <a:pt x="14385" y="7730"/>
                  </a:cubicBezTo>
                  <a:cubicBezTo>
                    <a:pt x="14392" y="7937"/>
                    <a:pt x="14245" y="8035"/>
                    <a:pt x="14137" y="8105"/>
                  </a:cubicBezTo>
                  <a:cubicBezTo>
                    <a:pt x="14053" y="8157"/>
                    <a:pt x="14014" y="8189"/>
                    <a:pt x="14021" y="8224"/>
                  </a:cubicBezTo>
                  <a:cubicBezTo>
                    <a:pt x="14032" y="8273"/>
                    <a:pt x="14011" y="8325"/>
                    <a:pt x="13969" y="8353"/>
                  </a:cubicBezTo>
                  <a:cubicBezTo>
                    <a:pt x="13946" y="8368"/>
                    <a:pt x="13918" y="8375"/>
                    <a:pt x="13886" y="8375"/>
                  </a:cubicBezTo>
                  <a:cubicBezTo>
                    <a:pt x="13759" y="8375"/>
                    <a:pt x="13581" y="8270"/>
                    <a:pt x="13514" y="8231"/>
                  </a:cubicBezTo>
                  <a:cubicBezTo>
                    <a:pt x="13507" y="8229"/>
                    <a:pt x="13499" y="8229"/>
                    <a:pt x="13490" y="8229"/>
                  </a:cubicBezTo>
                  <a:cubicBezTo>
                    <a:pt x="13348" y="8229"/>
                    <a:pt x="12838" y="8365"/>
                    <a:pt x="12586" y="8434"/>
                  </a:cubicBezTo>
                  <a:cubicBezTo>
                    <a:pt x="12428" y="8476"/>
                    <a:pt x="12313" y="8507"/>
                    <a:pt x="12267" y="8514"/>
                  </a:cubicBezTo>
                  <a:cubicBezTo>
                    <a:pt x="12258" y="8516"/>
                    <a:pt x="12248" y="8517"/>
                    <a:pt x="12238" y="8517"/>
                  </a:cubicBezTo>
                  <a:cubicBezTo>
                    <a:pt x="12152" y="8517"/>
                    <a:pt x="12059" y="8450"/>
                    <a:pt x="11952" y="8374"/>
                  </a:cubicBezTo>
                  <a:cubicBezTo>
                    <a:pt x="11849" y="8302"/>
                    <a:pt x="11733" y="8224"/>
                    <a:pt x="11649" y="8224"/>
                  </a:cubicBezTo>
                  <a:cubicBezTo>
                    <a:pt x="11648" y="8224"/>
                    <a:pt x="11646" y="8224"/>
                    <a:pt x="11644" y="8224"/>
                  </a:cubicBezTo>
                  <a:cubicBezTo>
                    <a:pt x="11639" y="8224"/>
                    <a:pt x="11635" y="8224"/>
                    <a:pt x="11630" y="8224"/>
                  </a:cubicBezTo>
                  <a:cubicBezTo>
                    <a:pt x="11431" y="8224"/>
                    <a:pt x="11297" y="8001"/>
                    <a:pt x="11259" y="7608"/>
                  </a:cubicBezTo>
                  <a:cubicBezTo>
                    <a:pt x="11249" y="7468"/>
                    <a:pt x="11091" y="7324"/>
                    <a:pt x="10940" y="7180"/>
                  </a:cubicBezTo>
                  <a:cubicBezTo>
                    <a:pt x="10849" y="7103"/>
                    <a:pt x="10765" y="7016"/>
                    <a:pt x="10692" y="6925"/>
                  </a:cubicBezTo>
                  <a:cubicBezTo>
                    <a:pt x="10503" y="6669"/>
                    <a:pt x="10482" y="6116"/>
                    <a:pt x="10471" y="5819"/>
                  </a:cubicBezTo>
                  <a:lnTo>
                    <a:pt x="10471" y="5766"/>
                  </a:lnTo>
                  <a:cubicBezTo>
                    <a:pt x="10457" y="5437"/>
                    <a:pt x="10436" y="4887"/>
                    <a:pt x="10660" y="4268"/>
                  </a:cubicBezTo>
                  <a:cubicBezTo>
                    <a:pt x="10681" y="4212"/>
                    <a:pt x="10695" y="4156"/>
                    <a:pt x="10702" y="4096"/>
                  </a:cubicBezTo>
                  <a:lnTo>
                    <a:pt x="10685" y="4086"/>
                  </a:lnTo>
                  <a:lnTo>
                    <a:pt x="10671" y="4079"/>
                  </a:lnTo>
                  <a:lnTo>
                    <a:pt x="10657" y="4072"/>
                  </a:lnTo>
                  <a:lnTo>
                    <a:pt x="10643" y="4065"/>
                  </a:lnTo>
                  <a:lnTo>
                    <a:pt x="10629" y="4061"/>
                  </a:lnTo>
                  <a:lnTo>
                    <a:pt x="10622" y="4058"/>
                  </a:lnTo>
                  <a:lnTo>
                    <a:pt x="10604" y="4051"/>
                  </a:lnTo>
                  <a:lnTo>
                    <a:pt x="10601" y="4051"/>
                  </a:lnTo>
                  <a:cubicBezTo>
                    <a:pt x="10583" y="4044"/>
                    <a:pt x="10566" y="4040"/>
                    <a:pt x="10548" y="4040"/>
                  </a:cubicBezTo>
                  <a:cubicBezTo>
                    <a:pt x="10542" y="4041"/>
                    <a:pt x="10535" y="4041"/>
                    <a:pt x="10528" y="4041"/>
                  </a:cubicBezTo>
                  <a:cubicBezTo>
                    <a:pt x="10384" y="4041"/>
                    <a:pt x="10165" y="3938"/>
                    <a:pt x="9988" y="3858"/>
                  </a:cubicBezTo>
                  <a:cubicBezTo>
                    <a:pt x="9918" y="3823"/>
                    <a:pt x="9852" y="3792"/>
                    <a:pt x="9778" y="3771"/>
                  </a:cubicBezTo>
                  <a:cubicBezTo>
                    <a:pt x="9684" y="3771"/>
                    <a:pt x="9652" y="3673"/>
                    <a:pt x="9631" y="3582"/>
                  </a:cubicBezTo>
                  <a:lnTo>
                    <a:pt x="9624" y="3561"/>
                  </a:lnTo>
                  <a:cubicBezTo>
                    <a:pt x="9614" y="3505"/>
                    <a:pt x="9596" y="3452"/>
                    <a:pt x="9572" y="3403"/>
                  </a:cubicBezTo>
                  <a:cubicBezTo>
                    <a:pt x="9558" y="3386"/>
                    <a:pt x="9551" y="3368"/>
                    <a:pt x="9544" y="3351"/>
                  </a:cubicBezTo>
                  <a:cubicBezTo>
                    <a:pt x="9523" y="3295"/>
                    <a:pt x="9512" y="3235"/>
                    <a:pt x="9509" y="3175"/>
                  </a:cubicBezTo>
                  <a:cubicBezTo>
                    <a:pt x="9505" y="3126"/>
                    <a:pt x="9495" y="3077"/>
                    <a:pt x="9477" y="3032"/>
                  </a:cubicBezTo>
                  <a:cubicBezTo>
                    <a:pt x="9470" y="3021"/>
                    <a:pt x="9463" y="3011"/>
                    <a:pt x="9456" y="3004"/>
                  </a:cubicBezTo>
                  <a:cubicBezTo>
                    <a:pt x="9351" y="2923"/>
                    <a:pt x="9022" y="2612"/>
                    <a:pt x="8913" y="2230"/>
                  </a:cubicBezTo>
                  <a:cubicBezTo>
                    <a:pt x="8822" y="1908"/>
                    <a:pt x="8217" y="1733"/>
                    <a:pt x="8000" y="1723"/>
                  </a:cubicBezTo>
                  <a:cubicBezTo>
                    <a:pt x="7998" y="1723"/>
                    <a:pt x="7996" y="1722"/>
                    <a:pt x="7994" y="1722"/>
                  </a:cubicBezTo>
                  <a:cubicBezTo>
                    <a:pt x="7884" y="1722"/>
                    <a:pt x="7782" y="1931"/>
                    <a:pt x="7720" y="2055"/>
                  </a:cubicBezTo>
                  <a:cubicBezTo>
                    <a:pt x="7671" y="2153"/>
                    <a:pt x="7646" y="2206"/>
                    <a:pt x="7601" y="2223"/>
                  </a:cubicBezTo>
                  <a:cubicBezTo>
                    <a:pt x="7590" y="2227"/>
                    <a:pt x="7580" y="2229"/>
                    <a:pt x="7569" y="2229"/>
                  </a:cubicBezTo>
                  <a:cubicBezTo>
                    <a:pt x="7561" y="2229"/>
                    <a:pt x="7553" y="2228"/>
                    <a:pt x="7545" y="2227"/>
                  </a:cubicBezTo>
                  <a:cubicBezTo>
                    <a:pt x="7475" y="2216"/>
                    <a:pt x="7356" y="2153"/>
                    <a:pt x="7086" y="1996"/>
                  </a:cubicBezTo>
                  <a:cubicBezTo>
                    <a:pt x="7030" y="1964"/>
                    <a:pt x="6981" y="1933"/>
                    <a:pt x="6946" y="1912"/>
                  </a:cubicBezTo>
                  <a:lnTo>
                    <a:pt x="6914" y="1898"/>
                  </a:lnTo>
                  <a:cubicBezTo>
                    <a:pt x="6767" y="1824"/>
                    <a:pt x="6683" y="1674"/>
                    <a:pt x="6683" y="1488"/>
                  </a:cubicBezTo>
                  <a:cubicBezTo>
                    <a:pt x="6683" y="1366"/>
                    <a:pt x="6438" y="1142"/>
                    <a:pt x="6375" y="1124"/>
                  </a:cubicBezTo>
                  <a:cubicBezTo>
                    <a:pt x="6298" y="1096"/>
                    <a:pt x="5959" y="774"/>
                    <a:pt x="5749" y="567"/>
                  </a:cubicBezTo>
                  <a:lnTo>
                    <a:pt x="4950" y="567"/>
                  </a:lnTo>
                  <a:lnTo>
                    <a:pt x="4768" y="802"/>
                  </a:lnTo>
                  <a:lnTo>
                    <a:pt x="3172" y="812"/>
                  </a:lnTo>
                  <a:lnTo>
                    <a:pt x="3158" y="809"/>
                  </a:lnTo>
                  <a:cubicBezTo>
                    <a:pt x="3148" y="805"/>
                    <a:pt x="1968" y="371"/>
                    <a:pt x="1754" y="319"/>
                  </a:cubicBezTo>
                  <a:cubicBezTo>
                    <a:pt x="1555" y="273"/>
                    <a:pt x="1229" y="56"/>
                    <a:pt x="11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56" name="Google Shape;5056;p71"/>
            <p:cNvSpPr/>
            <p:nvPr/>
          </p:nvSpPr>
          <p:spPr>
            <a:xfrm>
              <a:off x="1356122" y="1909990"/>
              <a:ext cx="28160" cy="28771"/>
            </a:xfrm>
            <a:custGeom>
              <a:avLst/>
              <a:gdLst/>
              <a:ahLst/>
              <a:cxnLst/>
              <a:rect l="l" t="t" r="r" b="b"/>
              <a:pathLst>
                <a:path w="2074" h="2119" extrusionOk="0">
                  <a:moveTo>
                    <a:pt x="879" y="1"/>
                  </a:moveTo>
                  <a:cubicBezTo>
                    <a:pt x="851" y="60"/>
                    <a:pt x="830" y="123"/>
                    <a:pt x="816" y="186"/>
                  </a:cubicBezTo>
                  <a:cubicBezTo>
                    <a:pt x="806" y="246"/>
                    <a:pt x="788" y="302"/>
                    <a:pt x="764" y="354"/>
                  </a:cubicBezTo>
                  <a:cubicBezTo>
                    <a:pt x="788" y="382"/>
                    <a:pt x="830" y="421"/>
                    <a:pt x="865" y="452"/>
                  </a:cubicBezTo>
                  <a:cubicBezTo>
                    <a:pt x="1023" y="596"/>
                    <a:pt x="1201" y="761"/>
                    <a:pt x="1149" y="894"/>
                  </a:cubicBezTo>
                  <a:cubicBezTo>
                    <a:pt x="1108" y="1004"/>
                    <a:pt x="939" y="1031"/>
                    <a:pt x="725" y="1031"/>
                  </a:cubicBezTo>
                  <a:cubicBezTo>
                    <a:pt x="647" y="1031"/>
                    <a:pt x="563" y="1028"/>
                    <a:pt x="477" y="1023"/>
                  </a:cubicBezTo>
                  <a:cubicBezTo>
                    <a:pt x="445" y="1023"/>
                    <a:pt x="407" y="1020"/>
                    <a:pt x="386" y="1016"/>
                  </a:cubicBezTo>
                  <a:lnTo>
                    <a:pt x="375" y="1027"/>
                  </a:lnTo>
                  <a:lnTo>
                    <a:pt x="372" y="1034"/>
                  </a:lnTo>
                  <a:lnTo>
                    <a:pt x="365" y="1041"/>
                  </a:lnTo>
                  <a:lnTo>
                    <a:pt x="358" y="1048"/>
                  </a:lnTo>
                  <a:lnTo>
                    <a:pt x="351" y="1058"/>
                  </a:lnTo>
                  <a:lnTo>
                    <a:pt x="344" y="1069"/>
                  </a:lnTo>
                  <a:lnTo>
                    <a:pt x="333" y="1079"/>
                  </a:lnTo>
                  <a:lnTo>
                    <a:pt x="326" y="1090"/>
                  </a:lnTo>
                  <a:lnTo>
                    <a:pt x="316" y="1104"/>
                  </a:lnTo>
                  <a:lnTo>
                    <a:pt x="309" y="1114"/>
                  </a:lnTo>
                  <a:lnTo>
                    <a:pt x="295" y="1132"/>
                  </a:lnTo>
                  <a:lnTo>
                    <a:pt x="284" y="1142"/>
                  </a:lnTo>
                  <a:lnTo>
                    <a:pt x="270" y="1163"/>
                  </a:lnTo>
                  <a:lnTo>
                    <a:pt x="263" y="1174"/>
                  </a:lnTo>
                  <a:lnTo>
                    <a:pt x="246" y="1195"/>
                  </a:lnTo>
                  <a:lnTo>
                    <a:pt x="239" y="1205"/>
                  </a:lnTo>
                  <a:lnTo>
                    <a:pt x="218" y="1233"/>
                  </a:lnTo>
                  <a:lnTo>
                    <a:pt x="211" y="1244"/>
                  </a:lnTo>
                  <a:lnTo>
                    <a:pt x="190" y="1272"/>
                  </a:lnTo>
                  <a:lnTo>
                    <a:pt x="183" y="1282"/>
                  </a:lnTo>
                  <a:lnTo>
                    <a:pt x="155" y="1317"/>
                  </a:lnTo>
                  <a:lnTo>
                    <a:pt x="151" y="1324"/>
                  </a:lnTo>
                  <a:cubicBezTo>
                    <a:pt x="109" y="1387"/>
                    <a:pt x="57" y="1454"/>
                    <a:pt x="1" y="1534"/>
                  </a:cubicBezTo>
                  <a:lnTo>
                    <a:pt x="99" y="1618"/>
                  </a:lnTo>
                  <a:cubicBezTo>
                    <a:pt x="284" y="1786"/>
                    <a:pt x="459" y="1944"/>
                    <a:pt x="550" y="2000"/>
                  </a:cubicBezTo>
                  <a:cubicBezTo>
                    <a:pt x="626" y="2048"/>
                    <a:pt x="726" y="2057"/>
                    <a:pt x="831" y="2057"/>
                  </a:cubicBezTo>
                  <a:cubicBezTo>
                    <a:pt x="862" y="2057"/>
                    <a:pt x="893" y="2057"/>
                    <a:pt x="925" y="2056"/>
                  </a:cubicBezTo>
                  <a:lnTo>
                    <a:pt x="1012" y="2056"/>
                  </a:lnTo>
                  <a:cubicBezTo>
                    <a:pt x="1117" y="2056"/>
                    <a:pt x="1219" y="2066"/>
                    <a:pt x="1292" y="2119"/>
                  </a:cubicBezTo>
                  <a:lnTo>
                    <a:pt x="1303" y="2112"/>
                  </a:lnTo>
                  <a:lnTo>
                    <a:pt x="1310" y="2101"/>
                  </a:lnTo>
                  <a:lnTo>
                    <a:pt x="1348" y="2070"/>
                  </a:lnTo>
                  <a:lnTo>
                    <a:pt x="1359" y="2059"/>
                  </a:lnTo>
                  <a:lnTo>
                    <a:pt x="1387" y="2031"/>
                  </a:lnTo>
                  <a:lnTo>
                    <a:pt x="1401" y="2021"/>
                  </a:lnTo>
                  <a:lnTo>
                    <a:pt x="1425" y="1996"/>
                  </a:lnTo>
                  <a:lnTo>
                    <a:pt x="1439" y="1986"/>
                  </a:lnTo>
                  <a:lnTo>
                    <a:pt x="1460" y="1965"/>
                  </a:lnTo>
                  <a:lnTo>
                    <a:pt x="1471" y="1958"/>
                  </a:lnTo>
                  <a:lnTo>
                    <a:pt x="1492" y="1940"/>
                  </a:lnTo>
                  <a:lnTo>
                    <a:pt x="1502" y="1930"/>
                  </a:lnTo>
                  <a:lnTo>
                    <a:pt x="1520" y="1916"/>
                  </a:lnTo>
                  <a:lnTo>
                    <a:pt x="1527" y="1909"/>
                  </a:lnTo>
                  <a:lnTo>
                    <a:pt x="1544" y="1895"/>
                  </a:lnTo>
                  <a:lnTo>
                    <a:pt x="1551" y="1891"/>
                  </a:lnTo>
                  <a:lnTo>
                    <a:pt x="1565" y="1877"/>
                  </a:lnTo>
                  <a:lnTo>
                    <a:pt x="1572" y="1874"/>
                  </a:lnTo>
                  <a:lnTo>
                    <a:pt x="1586" y="1863"/>
                  </a:lnTo>
                  <a:lnTo>
                    <a:pt x="1593" y="1860"/>
                  </a:lnTo>
                  <a:lnTo>
                    <a:pt x="1604" y="1853"/>
                  </a:lnTo>
                  <a:lnTo>
                    <a:pt x="1607" y="1849"/>
                  </a:lnTo>
                  <a:lnTo>
                    <a:pt x="1618" y="1842"/>
                  </a:lnTo>
                  <a:lnTo>
                    <a:pt x="1621" y="1839"/>
                  </a:lnTo>
                  <a:lnTo>
                    <a:pt x="1632" y="1835"/>
                  </a:lnTo>
                  <a:lnTo>
                    <a:pt x="1635" y="1835"/>
                  </a:lnTo>
                  <a:lnTo>
                    <a:pt x="1642" y="1828"/>
                  </a:lnTo>
                  <a:lnTo>
                    <a:pt x="1646" y="1828"/>
                  </a:lnTo>
                  <a:lnTo>
                    <a:pt x="1653" y="1825"/>
                  </a:lnTo>
                  <a:lnTo>
                    <a:pt x="1660" y="1825"/>
                  </a:lnTo>
                  <a:lnTo>
                    <a:pt x="1670" y="1811"/>
                  </a:lnTo>
                  <a:cubicBezTo>
                    <a:pt x="1684" y="1790"/>
                    <a:pt x="1695" y="1765"/>
                    <a:pt x="1698" y="1737"/>
                  </a:cubicBezTo>
                  <a:cubicBezTo>
                    <a:pt x="1726" y="1601"/>
                    <a:pt x="1803" y="1478"/>
                    <a:pt x="1912" y="1394"/>
                  </a:cubicBezTo>
                  <a:cubicBezTo>
                    <a:pt x="1936" y="1377"/>
                    <a:pt x="1957" y="1356"/>
                    <a:pt x="1978" y="1335"/>
                  </a:cubicBezTo>
                  <a:lnTo>
                    <a:pt x="1986" y="1328"/>
                  </a:lnTo>
                  <a:cubicBezTo>
                    <a:pt x="2007" y="1310"/>
                    <a:pt x="2031" y="1289"/>
                    <a:pt x="2049" y="1268"/>
                  </a:cubicBezTo>
                  <a:lnTo>
                    <a:pt x="2059" y="1258"/>
                  </a:lnTo>
                  <a:lnTo>
                    <a:pt x="2073" y="1244"/>
                  </a:lnTo>
                  <a:cubicBezTo>
                    <a:pt x="2056" y="1237"/>
                    <a:pt x="2038" y="1230"/>
                    <a:pt x="2021" y="1219"/>
                  </a:cubicBezTo>
                  <a:cubicBezTo>
                    <a:pt x="1982" y="1188"/>
                    <a:pt x="1957" y="1139"/>
                    <a:pt x="1957" y="1086"/>
                  </a:cubicBezTo>
                  <a:lnTo>
                    <a:pt x="1688" y="1125"/>
                  </a:lnTo>
                  <a:lnTo>
                    <a:pt x="1688" y="1125"/>
                  </a:lnTo>
                  <a:lnTo>
                    <a:pt x="1716" y="11"/>
                  </a:lnTo>
                  <a:lnTo>
                    <a:pt x="1572" y="11"/>
                  </a:lnTo>
                  <a:cubicBezTo>
                    <a:pt x="1394" y="11"/>
                    <a:pt x="1166" y="4"/>
                    <a:pt x="1012" y="4"/>
                  </a:cubicBezTo>
                  <a:lnTo>
                    <a:pt x="87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57" name="Google Shape;5057;p71"/>
            <p:cNvSpPr/>
            <p:nvPr/>
          </p:nvSpPr>
          <p:spPr>
            <a:xfrm>
              <a:off x="1378552" y="193466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58" name="Google Shape;5058;p71"/>
            <p:cNvSpPr/>
            <p:nvPr/>
          </p:nvSpPr>
          <p:spPr>
            <a:xfrm>
              <a:off x="1374370" y="1937892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59" name="Google Shape;5059;p71"/>
            <p:cNvSpPr/>
            <p:nvPr/>
          </p:nvSpPr>
          <p:spPr>
            <a:xfrm>
              <a:off x="1373759" y="1938462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60" name="Google Shape;5060;p71"/>
            <p:cNvSpPr/>
            <p:nvPr/>
          </p:nvSpPr>
          <p:spPr>
            <a:xfrm>
              <a:off x="1377601" y="193519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61" name="Google Shape;5061;p71"/>
            <p:cNvSpPr/>
            <p:nvPr/>
          </p:nvSpPr>
          <p:spPr>
            <a:xfrm>
              <a:off x="1378362" y="193471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62" name="Google Shape;5062;p71"/>
            <p:cNvSpPr/>
            <p:nvPr/>
          </p:nvSpPr>
          <p:spPr>
            <a:xfrm>
              <a:off x="1377370" y="193538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63" name="Google Shape;5063;p71"/>
            <p:cNvSpPr/>
            <p:nvPr/>
          </p:nvSpPr>
          <p:spPr>
            <a:xfrm>
              <a:off x="1377031" y="1935570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64" name="Google Shape;5064;p71"/>
            <p:cNvSpPr/>
            <p:nvPr/>
          </p:nvSpPr>
          <p:spPr>
            <a:xfrm>
              <a:off x="1376705" y="1935855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65" name="Google Shape;5065;p71"/>
            <p:cNvSpPr/>
            <p:nvPr/>
          </p:nvSpPr>
          <p:spPr>
            <a:xfrm>
              <a:off x="1375470" y="1936900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66" name="Google Shape;5066;p71"/>
            <p:cNvSpPr/>
            <p:nvPr/>
          </p:nvSpPr>
          <p:spPr>
            <a:xfrm>
              <a:off x="1377846" y="193504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67" name="Google Shape;5067;p71"/>
            <p:cNvSpPr/>
            <p:nvPr/>
          </p:nvSpPr>
          <p:spPr>
            <a:xfrm>
              <a:off x="1378076" y="1934905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68" name="Google Shape;5068;p71"/>
            <p:cNvSpPr/>
            <p:nvPr/>
          </p:nvSpPr>
          <p:spPr>
            <a:xfrm>
              <a:off x="1374899" y="193737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4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69" name="Google Shape;5069;p71"/>
            <p:cNvSpPr/>
            <p:nvPr/>
          </p:nvSpPr>
          <p:spPr>
            <a:xfrm>
              <a:off x="1375890" y="193652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70" name="Google Shape;5070;p71"/>
            <p:cNvSpPr/>
            <p:nvPr/>
          </p:nvSpPr>
          <p:spPr>
            <a:xfrm>
              <a:off x="1376325" y="1936140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71" name="Google Shape;5071;p71"/>
            <p:cNvSpPr/>
            <p:nvPr/>
          </p:nvSpPr>
          <p:spPr>
            <a:xfrm>
              <a:off x="1378226" y="1934810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72" name="Google Shape;5072;p71"/>
            <p:cNvSpPr/>
            <p:nvPr/>
          </p:nvSpPr>
          <p:spPr>
            <a:xfrm>
              <a:off x="1378647" y="1928917"/>
              <a:ext cx="3435" cy="5716"/>
            </a:xfrm>
            <a:custGeom>
              <a:avLst/>
              <a:gdLst/>
              <a:ahLst/>
              <a:cxnLst/>
              <a:rect l="l" t="t" r="r" b="b"/>
              <a:pathLst>
                <a:path w="253" h="421" extrusionOk="0">
                  <a:moveTo>
                    <a:pt x="253" y="0"/>
                  </a:moveTo>
                  <a:lnTo>
                    <a:pt x="253" y="0"/>
                  </a:lnTo>
                  <a:cubicBezTo>
                    <a:pt x="141" y="84"/>
                    <a:pt x="64" y="207"/>
                    <a:pt x="36" y="343"/>
                  </a:cubicBezTo>
                  <a:cubicBezTo>
                    <a:pt x="32" y="368"/>
                    <a:pt x="25" y="389"/>
                    <a:pt x="15" y="410"/>
                  </a:cubicBezTo>
                  <a:lnTo>
                    <a:pt x="1" y="420"/>
                  </a:lnTo>
                  <a:lnTo>
                    <a:pt x="11" y="417"/>
                  </a:lnTo>
                  <a:cubicBezTo>
                    <a:pt x="25" y="392"/>
                    <a:pt x="36" y="368"/>
                    <a:pt x="39" y="343"/>
                  </a:cubicBezTo>
                  <a:cubicBezTo>
                    <a:pt x="67" y="207"/>
                    <a:pt x="141" y="84"/>
                    <a:pt x="2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73" name="Google Shape;5073;p71"/>
            <p:cNvSpPr/>
            <p:nvPr/>
          </p:nvSpPr>
          <p:spPr>
            <a:xfrm>
              <a:off x="1384078" y="192686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"/>
                  </a:moveTo>
                  <a:lnTo>
                    <a:pt x="14" y="1"/>
                  </a:ln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74" name="Google Shape;5074;p71"/>
            <p:cNvSpPr/>
            <p:nvPr/>
          </p:nvSpPr>
          <p:spPr>
            <a:xfrm>
              <a:off x="1383127" y="1927152"/>
              <a:ext cx="869" cy="869"/>
            </a:xfrm>
            <a:custGeom>
              <a:avLst/>
              <a:gdLst/>
              <a:ahLst/>
              <a:cxnLst/>
              <a:rect l="l" t="t" r="r" b="b"/>
              <a:pathLst>
                <a:path w="64" h="64" extrusionOk="0">
                  <a:moveTo>
                    <a:pt x="63" y="1"/>
                  </a:moveTo>
                  <a:cubicBezTo>
                    <a:pt x="39" y="22"/>
                    <a:pt x="21" y="43"/>
                    <a:pt x="0" y="64"/>
                  </a:cubicBezTo>
                  <a:cubicBezTo>
                    <a:pt x="21" y="46"/>
                    <a:pt x="42" y="22"/>
                    <a:pt x="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75" name="Google Shape;5075;p71"/>
            <p:cNvSpPr/>
            <p:nvPr/>
          </p:nvSpPr>
          <p:spPr>
            <a:xfrm>
              <a:off x="1378647" y="1934524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0"/>
                  </a:moveTo>
                  <a:lnTo>
                    <a:pt x="6" y="7"/>
                  </a:lnTo>
                  <a:lnTo>
                    <a:pt x="6" y="7"/>
                  </a:lnTo>
                  <a:cubicBezTo>
                    <a:pt x="12" y="7"/>
                    <a:pt x="15" y="4"/>
                    <a:pt x="15" y="0"/>
                  </a:cubicBezTo>
                  <a:close/>
                  <a:moveTo>
                    <a:pt x="6" y="7"/>
                  </a:moveTo>
                  <a:cubicBezTo>
                    <a:pt x="5" y="7"/>
                    <a:pt x="5" y="7"/>
                    <a:pt x="4" y="7"/>
                  </a:cubicBezTo>
                  <a:lnTo>
                    <a:pt x="1" y="7"/>
                  </a:lnTo>
                  <a:lnTo>
                    <a:pt x="1" y="11"/>
                  </a:lnTo>
                  <a:lnTo>
                    <a:pt x="6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76" name="Google Shape;5076;p71"/>
            <p:cNvSpPr/>
            <p:nvPr/>
          </p:nvSpPr>
          <p:spPr>
            <a:xfrm>
              <a:off x="1358213" y="1927342"/>
              <a:ext cx="394" cy="543"/>
            </a:xfrm>
            <a:custGeom>
              <a:avLst/>
              <a:gdLst/>
              <a:ahLst/>
              <a:cxnLst/>
              <a:rect l="l" t="t" r="r" b="b"/>
              <a:pathLst>
                <a:path w="29" h="40" extrusionOk="0">
                  <a:moveTo>
                    <a:pt x="1" y="39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77" name="Google Shape;5077;p71"/>
            <p:cNvSpPr/>
            <p:nvPr/>
          </p:nvSpPr>
          <p:spPr>
            <a:xfrm>
              <a:off x="1360874" y="1924206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78" name="Google Shape;5078;p71"/>
            <p:cNvSpPr/>
            <p:nvPr/>
          </p:nvSpPr>
          <p:spPr>
            <a:xfrm>
              <a:off x="1361064" y="1923975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79" name="Google Shape;5079;p71"/>
            <p:cNvSpPr/>
            <p:nvPr/>
          </p:nvSpPr>
          <p:spPr>
            <a:xfrm>
              <a:off x="1356122" y="1927912"/>
              <a:ext cx="2064" cy="2865"/>
            </a:xfrm>
            <a:custGeom>
              <a:avLst/>
              <a:gdLst/>
              <a:ahLst/>
              <a:cxnLst/>
              <a:rect l="l" t="t" r="r" b="b"/>
              <a:pathLst>
                <a:path w="152" h="211" extrusionOk="0">
                  <a:moveTo>
                    <a:pt x="1" y="211"/>
                  </a:moveTo>
                  <a:lnTo>
                    <a:pt x="1" y="211"/>
                  </a:lnTo>
                  <a:cubicBezTo>
                    <a:pt x="57" y="134"/>
                    <a:pt x="106" y="64"/>
                    <a:pt x="151" y="1"/>
                  </a:cubicBezTo>
                  <a:cubicBezTo>
                    <a:pt x="106" y="64"/>
                    <a:pt x="57" y="134"/>
                    <a:pt x="1" y="2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80" name="Google Shape;5080;p71"/>
            <p:cNvSpPr/>
            <p:nvPr/>
          </p:nvSpPr>
          <p:spPr>
            <a:xfrm>
              <a:off x="1358647" y="1926826"/>
              <a:ext cx="339" cy="434"/>
            </a:xfrm>
            <a:custGeom>
              <a:avLst/>
              <a:gdLst/>
              <a:ahLst/>
              <a:cxnLst/>
              <a:rect l="l" t="t" r="r" b="b"/>
              <a:pathLst>
                <a:path w="25" h="32" extrusionOk="0">
                  <a:moveTo>
                    <a:pt x="0" y="32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81" name="Google Shape;5081;p71"/>
            <p:cNvSpPr/>
            <p:nvPr/>
          </p:nvSpPr>
          <p:spPr>
            <a:xfrm>
              <a:off x="1377465" y="1910085"/>
              <a:ext cx="1955" cy="14"/>
            </a:xfrm>
            <a:custGeom>
              <a:avLst/>
              <a:gdLst/>
              <a:ahLst/>
              <a:cxnLst/>
              <a:rect l="l" t="t" r="r" b="b"/>
              <a:pathLst>
                <a:path w="144" h="1" extrusionOk="0">
                  <a:moveTo>
                    <a:pt x="144" y="1"/>
                  </a:moveTo>
                  <a:lnTo>
                    <a:pt x="144" y="1"/>
                  </a:lnTo>
                  <a:lnTo>
                    <a:pt x="0" y="1"/>
                  </a:lnTo>
                  <a:cubicBezTo>
                    <a:pt x="60" y="1"/>
                    <a:pt x="105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82" name="Google Shape;5082;p71"/>
            <p:cNvSpPr/>
            <p:nvPr/>
          </p:nvSpPr>
          <p:spPr>
            <a:xfrm>
              <a:off x="1359788" y="1925441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0" y="22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83" name="Google Shape;5083;p71"/>
            <p:cNvSpPr/>
            <p:nvPr/>
          </p:nvSpPr>
          <p:spPr>
            <a:xfrm>
              <a:off x="1359448" y="1925876"/>
              <a:ext cx="258" cy="339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84" name="Google Shape;5084;p71"/>
            <p:cNvSpPr/>
            <p:nvPr/>
          </p:nvSpPr>
          <p:spPr>
            <a:xfrm>
              <a:off x="1360113" y="1925115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85" name="Google Shape;5085;p71"/>
            <p:cNvSpPr/>
            <p:nvPr/>
          </p:nvSpPr>
          <p:spPr>
            <a:xfrm>
              <a:off x="1361213" y="1923785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86" name="Google Shape;5086;p71"/>
            <p:cNvSpPr/>
            <p:nvPr/>
          </p:nvSpPr>
          <p:spPr>
            <a:xfrm>
              <a:off x="1360643" y="1924450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87" name="Google Shape;5087;p71"/>
            <p:cNvSpPr/>
            <p:nvPr/>
          </p:nvSpPr>
          <p:spPr>
            <a:xfrm>
              <a:off x="1360399" y="1924735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1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88" name="Google Shape;5088;p71"/>
            <p:cNvSpPr/>
            <p:nvPr/>
          </p:nvSpPr>
          <p:spPr>
            <a:xfrm>
              <a:off x="1359068" y="1926351"/>
              <a:ext cx="258" cy="339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89" name="Google Shape;5089;p71"/>
            <p:cNvSpPr/>
            <p:nvPr/>
          </p:nvSpPr>
          <p:spPr>
            <a:xfrm>
              <a:off x="1380833" y="1905333"/>
              <a:ext cx="7386" cy="17841"/>
            </a:xfrm>
            <a:custGeom>
              <a:avLst/>
              <a:gdLst/>
              <a:ahLst/>
              <a:cxnLst/>
              <a:rect l="l" t="t" r="r" b="b"/>
              <a:pathLst>
                <a:path w="544" h="1314" extrusionOk="0">
                  <a:moveTo>
                    <a:pt x="397" y="1"/>
                  </a:moveTo>
                  <a:cubicBezTo>
                    <a:pt x="341" y="4"/>
                    <a:pt x="250" y="120"/>
                    <a:pt x="194" y="193"/>
                  </a:cubicBezTo>
                  <a:lnTo>
                    <a:pt x="173" y="225"/>
                  </a:lnTo>
                  <a:cubicBezTo>
                    <a:pt x="155" y="246"/>
                    <a:pt x="141" y="267"/>
                    <a:pt x="127" y="281"/>
                  </a:cubicBezTo>
                  <a:lnTo>
                    <a:pt x="127" y="284"/>
                  </a:lnTo>
                  <a:lnTo>
                    <a:pt x="120" y="291"/>
                  </a:lnTo>
                  <a:lnTo>
                    <a:pt x="116" y="298"/>
                  </a:lnTo>
                  <a:lnTo>
                    <a:pt x="109" y="305"/>
                  </a:lnTo>
                  <a:lnTo>
                    <a:pt x="106" y="309"/>
                  </a:lnTo>
                  <a:lnTo>
                    <a:pt x="99" y="316"/>
                  </a:lnTo>
                  <a:lnTo>
                    <a:pt x="95" y="319"/>
                  </a:lnTo>
                  <a:lnTo>
                    <a:pt x="88" y="323"/>
                  </a:lnTo>
                  <a:lnTo>
                    <a:pt x="85" y="326"/>
                  </a:lnTo>
                  <a:lnTo>
                    <a:pt x="78" y="330"/>
                  </a:lnTo>
                  <a:lnTo>
                    <a:pt x="74" y="333"/>
                  </a:lnTo>
                  <a:lnTo>
                    <a:pt x="64" y="333"/>
                  </a:lnTo>
                  <a:cubicBezTo>
                    <a:pt x="53" y="337"/>
                    <a:pt x="43" y="340"/>
                    <a:pt x="32" y="340"/>
                  </a:cubicBezTo>
                  <a:lnTo>
                    <a:pt x="1" y="1314"/>
                  </a:lnTo>
                  <a:lnTo>
                    <a:pt x="155" y="1293"/>
                  </a:lnTo>
                  <a:cubicBezTo>
                    <a:pt x="190" y="1188"/>
                    <a:pt x="253" y="1093"/>
                    <a:pt x="341" y="1023"/>
                  </a:cubicBezTo>
                  <a:cubicBezTo>
                    <a:pt x="418" y="963"/>
                    <a:pt x="397" y="771"/>
                    <a:pt x="376" y="603"/>
                  </a:cubicBezTo>
                  <a:cubicBezTo>
                    <a:pt x="351" y="379"/>
                    <a:pt x="323" y="148"/>
                    <a:pt x="512" y="102"/>
                  </a:cubicBezTo>
                  <a:cubicBezTo>
                    <a:pt x="523" y="99"/>
                    <a:pt x="533" y="95"/>
                    <a:pt x="544" y="88"/>
                  </a:cubicBezTo>
                  <a:cubicBezTo>
                    <a:pt x="523" y="74"/>
                    <a:pt x="505" y="60"/>
                    <a:pt x="491" y="46"/>
                  </a:cubicBezTo>
                  <a:lnTo>
                    <a:pt x="470" y="32"/>
                  </a:lnTo>
                  <a:lnTo>
                    <a:pt x="456" y="22"/>
                  </a:lnTo>
                  <a:lnTo>
                    <a:pt x="449" y="22"/>
                  </a:lnTo>
                  <a:cubicBezTo>
                    <a:pt x="435" y="8"/>
                    <a:pt x="418" y="1"/>
                    <a:pt x="3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90" name="Google Shape;5090;p71"/>
            <p:cNvSpPr/>
            <p:nvPr/>
          </p:nvSpPr>
          <p:spPr>
            <a:xfrm>
              <a:off x="1381973" y="190966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91" name="Google Shape;5091;p71"/>
            <p:cNvSpPr/>
            <p:nvPr/>
          </p:nvSpPr>
          <p:spPr>
            <a:xfrm>
              <a:off x="1381837" y="190980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92" name="Google Shape;5092;p71"/>
            <p:cNvSpPr/>
            <p:nvPr/>
          </p:nvSpPr>
          <p:spPr>
            <a:xfrm>
              <a:off x="1386970" y="190561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93" name="Google Shape;5093;p71"/>
            <p:cNvSpPr/>
            <p:nvPr/>
          </p:nvSpPr>
          <p:spPr>
            <a:xfrm>
              <a:off x="1382123" y="190951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94" name="Google Shape;5094;p71"/>
            <p:cNvSpPr/>
            <p:nvPr/>
          </p:nvSpPr>
          <p:spPr>
            <a:xfrm>
              <a:off x="1382543" y="1908374"/>
              <a:ext cx="584" cy="774"/>
            </a:xfrm>
            <a:custGeom>
              <a:avLst/>
              <a:gdLst/>
              <a:ahLst/>
              <a:cxnLst/>
              <a:rect l="l" t="t" r="r" b="b"/>
              <a:pathLst>
                <a:path w="43" h="57" extrusionOk="0">
                  <a:moveTo>
                    <a:pt x="1" y="57"/>
                  </a:moveTo>
                  <a:cubicBezTo>
                    <a:pt x="11" y="43"/>
                    <a:pt x="25" y="22"/>
                    <a:pt x="43" y="1"/>
                  </a:cubicBezTo>
                  <a:cubicBezTo>
                    <a:pt x="25" y="22"/>
                    <a:pt x="11" y="43"/>
                    <a:pt x="1" y="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95" name="Google Shape;5095;p71"/>
            <p:cNvSpPr/>
            <p:nvPr/>
          </p:nvSpPr>
          <p:spPr>
            <a:xfrm>
              <a:off x="1387214" y="1905767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96" name="Google Shape;5096;p71"/>
            <p:cNvSpPr/>
            <p:nvPr/>
          </p:nvSpPr>
          <p:spPr>
            <a:xfrm>
              <a:off x="1382408" y="1909189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97" name="Google Shape;5097;p71"/>
            <p:cNvSpPr/>
            <p:nvPr/>
          </p:nvSpPr>
          <p:spPr>
            <a:xfrm>
              <a:off x="1381593" y="19099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98" name="Google Shape;5098;p71"/>
            <p:cNvSpPr/>
            <p:nvPr/>
          </p:nvSpPr>
          <p:spPr>
            <a:xfrm>
              <a:off x="1387499" y="1905957"/>
              <a:ext cx="720" cy="584"/>
            </a:xfrm>
            <a:custGeom>
              <a:avLst/>
              <a:gdLst/>
              <a:ahLst/>
              <a:cxnLst/>
              <a:rect l="l" t="t" r="r" b="b"/>
              <a:pathLst>
                <a:path w="53" h="43" extrusionOk="0">
                  <a:moveTo>
                    <a:pt x="0" y="0"/>
                  </a:moveTo>
                  <a:cubicBezTo>
                    <a:pt x="14" y="14"/>
                    <a:pt x="32" y="25"/>
                    <a:pt x="53" y="42"/>
                  </a:cubicBezTo>
                  <a:cubicBezTo>
                    <a:pt x="32" y="25"/>
                    <a:pt x="1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99" name="Google Shape;5099;p71"/>
            <p:cNvSpPr/>
            <p:nvPr/>
          </p:nvSpPr>
          <p:spPr>
            <a:xfrm>
              <a:off x="1382258" y="190937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00" name="Google Shape;5100;p71"/>
            <p:cNvSpPr/>
            <p:nvPr/>
          </p:nvSpPr>
          <p:spPr>
            <a:xfrm>
              <a:off x="1381688" y="190985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4" y="0"/>
                  </a:moveTo>
                  <a:lnTo>
                    <a:pt x="1" y="4"/>
                  </a:ln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01" name="Google Shape;5101;p71"/>
            <p:cNvSpPr/>
            <p:nvPr/>
          </p:nvSpPr>
          <p:spPr>
            <a:xfrm>
              <a:off x="1380833" y="1922875"/>
              <a:ext cx="2105" cy="299"/>
            </a:xfrm>
            <a:custGeom>
              <a:avLst/>
              <a:gdLst/>
              <a:ahLst/>
              <a:cxnLst/>
              <a:rect l="l" t="t" r="r" b="b"/>
              <a:pathLst>
                <a:path w="155" h="22" extrusionOk="0">
                  <a:moveTo>
                    <a:pt x="155" y="1"/>
                  </a:moveTo>
                  <a:lnTo>
                    <a:pt x="155" y="1"/>
                  </a:ln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02" name="Google Shape;5102;p71"/>
            <p:cNvSpPr/>
            <p:nvPr/>
          </p:nvSpPr>
          <p:spPr>
            <a:xfrm>
              <a:off x="1490539" y="1892285"/>
              <a:ext cx="19416" cy="14772"/>
            </a:xfrm>
            <a:custGeom>
              <a:avLst/>
              <a:gdLst/>
              <a:ahLst/>
              <a:cxnLst/>
              <a:rect l="l" t="t" r="r" b="b"/>
              <a:pathLst>
                <a:path w="1430" h="1088" extrusionOk="0">
                  <a:moveTo>
                    <a:pt x="793" y="0"/>
                  </a:moveTo>
                  <a:cubicBezTo>
                    <a:pt x="749" y="0"/>
                    <a:pt x="711" y="8"/>
                    <a:pt x="684" y="27"/>
                  </a:cubicBezTo>
                  <a:cubicBezTo>
                    <a:pt x="659" y="45"/>
                    <a:pt x="656" y="59"/>
                    <a:pt x="652" y="69"/>
                  </a:cubicBezTo>
                  <a:cubicBezTo>
                    <a:pt x="645" y="136"/>
                    <a:pt x="757" y="262"/>
                    <a:pt x="848" y="360"/>
                  </a:cubicBezTo>
                  <a:cubicBezTo>
                    <a:pt x="964" y="489"/>
                    <a:pt x="1076" y="612"/>
                    <a:pt x="1076" y="727"/>
                  </a:cubicBezTo>
                  <a:cubicBezTo>
                    <a:pt x="1076" y="762"/>
                    <a:pt x="1058" y="794"/>
                    <a:pt x="1034" y="818"/>
                  </a:cubicBezTo>
                  <a:cubicBezTo>
                    <a:pt x="978" y="872"/>
                    <a:pt x="876" y="886"/>
                    <a:pt x="722" y="886"/>
                  </a:cubicBezTo>
                  <a:cubicBezTo>
                    <a:pt x="664" y="886"/>
                    <a:pt x="599" y="884"/>
                    <a:pt x="526" y="881"/>
                  </a:cubicBezTo>
                  <a:cubicBezTo>
                    <a:pt x="474" y="880"/>
                    <a:pt x="412" y="879"/>
                    <a:pt x="350" y="879"/>
                  </a:cubicBezTo>
                  <a:cubicBezTo>
                    <a:pt x="190" y="879"/>
                    <a:pt x="24" y="889"/>
                    <a:pt x="1" y="944"/>
                  </a:cubicBezTo>
                  <a:cubicBezTo>
                    <a:pt x="18" y="965"/>
                    <a:pt x="36" y="979"/>
                    <a:pt x="60" y="990"/>
                  </a:cubicBezTo>
                  <a:cubicBezTo>
                    <a:pt x="137" y="1035"/>
                    <a:pt x="255" y="1066"/>
                    <a:pt x="383" y="1066"/>
                  </a:cubicBezTo>
                  <a:cubicBezTo>
                    <a:pt x="462" y="1066"/>
                    <a:pt x="544" y="1055"/>
                    <a:pt x="624" y="1028"/>
                  </a:cubicBezTo>
                  <a:cubicBezTo>
                    <a:pt x="719" y="997"/>
                    <a:pt x="817" y="979"/>
                    <a:pt x="915" y="979"/>
                  </a:cubicBezTo>
                  <a:cubicBezTo>
                    <a:pt x="1065" y="983"/>
                    <a:pt x="1212" y="1018"/>
                    <a:pt x="1345" y="1088"/>
                  </a:cubicBezTo>
                  <a:lnTo>
                    <a:pt x="1345" y="1077"/>
                  </a:lnTo>
                  <a:cubicBezTo>
                    <a:pt x="1349" y="1042"/>
                    <a:pt x="1352" y="1007"/>
                    <a:pt x="1356" y="969"/>
                  </a:cubicBezTo>
                  <a:lnTo>
                    <a:pt x="1356" y="962"/>
                  </a:lnTo>
                  <a:cubicBezTo>
                    <a:pt x="1356" y="927"/>
                    <a:pt x="1359" y="892"/>
                    <a:pt x="1363" y="857"/>
                  </a:cubicBezTo>
                  <a:lnTo>
                    <a:pt x="1363" y="843"/>
                  </a:lnTo>
                  <a:cubicBezTo>
                    <a:pt x="1366" y="808"/>
                    <a:pt x="1370" y="773"/>
                    <a:pt x="1373" y="738"/>
                  </a:cubicBezTo>
                  <a:lnTo>
                    <a:pt x="1373" y="713"/>
                  </a:lnTo>
                  <a:cubicBezTo>
                    <a:pt x="1377" y="678"/>
                    <a:pt x="1380" y="647"/>
                    <a:pt x="1384" y="612"/>
                  </a:cubicBezTo>
                  <a:lnTo>
                    <a:pt x="1384" y="594"/>
                  </a:lnTo>
                  <a:cubicBezTo>
                    <a:pt x="1387" y="563"/>
                    <a:pt x="1391" y="531"/>
                    <a:pt x="1394" y="503"/>
                  </a:cubicBezTo>
                  <a:lnTo>
                    <a:pt x="1394" y="486"/>
                  </a:lnTo>
                  <a:cubicBezTo>
                    <a:pt x="1398" y="454"/>
                    <a:pt x="1401" y="423"/>
                    <a:pt x="1405" y="391"/>
                  </a:cubicBezTo>
                  <a:lnTo>
                    <a:pt x="1405" y="367"/>
                  </a:lnTo>
                  <a:cubicBezTo>
                    <a:pt x="1408" y="339"/>
                    <a:pt x="1412" y="307"/>
                    <a:pt x="1415" y="279"/>
                  </a:cubicBezTo>
                  <a:lnTo>
                    <a:pt x="1419" y="262"/>
                  </a:lnTo>
                  <a:cubicBezTo>
                    <a:pt x="1422" y="234"/>
                    <a:pt x="1426" y="209"/>
                    <a:pt x="1429" y="185"/>
                  </a:cubicBezTo>
                  <a:lnTo>
                    <a:pt x="1429" y="174"/>
                  </a:lnTo>
                  <a:cubicBezTo>
                    <a:pt x="1370" y="157"/>
                    <a:pt x="1300" y="132"/>
                    <a:pt x="1230" y="108"/>
                  </a:cubicBezTo>
                  <a:cubicBezTo>
                    <a:pt x="1077" y="57"/>
                    <a:pt x="911" y="0"/>
                    <a:pt x="79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03" name="Google Shape;5103;p71"/>
            <p:cNvSpPr/>
            <p:nvPr/>
          </p:nvSpPr>
          <p:spPr>
            <a:xfrm>
              <a:off x="1510647" y="1894932"/>
              <a:ext cx="23353" cy="13252"/>
            </a:xfrm>
            <a:custGeom>
              <a:avLst/>
              <a:gdLst/>
              <a:ahLst/>
              <a:cxnLst/>
              <a:rect l="l" t="t" r="r" b="b"/>
              <a:pathLst>
                <a:path w="1720" h="976" extrusionOk="0">
                  <a:moveTo>
                    <a:pt x="457" y="0"/>
                  </a:moveTo>
                  <a:cubicBezTo>
                    <a:pt x="412" y="0"/>
                    <a:pt x="375" y="5"/>
                    <a:pt x="347" y="14"/>
                  </a:cubicBezTo>
                  <a:cubicBezTo>
                    <a:pt x="305" y="25"/>
                    <a:pt x="262" y="30"/>
                    <a:pt x="217" y="30"/>
                  </a:cubicBezTo>
                  <a:cubicBezTo>
                    <a:pt x="173" y="30"/>
                    <a:pt x="129" y="25"/>
                    <a:pt x="85" y="14"/>
                  </a:cubicBezTo>
                  <a:lnTo>
                    <a:pt x="85" y="25"/>
                  </a:lnTo>
                  <a:cubicBezTo>
                    <a:pt x="81" y="53"/>
                    <a:pt x="78" y="81"/>
                    <a:pt x="74" y="112"/>
                  </a:cubicBezTo>
                  <a:lnTo>
                    <a:pt x="74" y="126"/>
                  </a:lnTo>
                  <a:cubicBezTo>
                    <a:pt x="71" y="154"/>
                    <a:pt x="67" y="186"/>
                    <a:pt x="64" y="214"/>
                  </a:cubicBezTo>
                  <a:lnTo>
                    <a:pt x="64" y="231"/>
                  </a:lnTo>
                  <a:cubicBezTo>
                    <a:pt x="60" y="263"/>
                    <a:pt x="57" y="294"/>
                    <a:pt x="53" y="329"/>
                  </a:cubicBezTo>
                  <a:lnTo>
                    <a:pt x="50" y="354"/>
                  </a:lnTo>
                  <a:cubicBezTo>
                    <a:pt x="46" y="385"/>
                    <a:pt x="43" y="420"/>
                    <a:pt x="39" y="452"/>
                  </a:cubicBezTo>
                  <a:lnTo>
                    <a:pt x="39" y="476"/>
                  </a:lnTo>
                  <a:cubicBezTo>
                    <a:pt x="36" y="511"/>
                    <a:pt x="32" y="546"/>
                    <a:pt x="29" y="581"/>
                  </a:cubicBezTo>
                  <a:lnTo>
                    <a:pt x="29" y="595"/>
                  </a:lnTo>
                  <a:cubicBezTo>
                    <a:pt x="25" y="630"/>
                    <a:pt x="22" y="662"/>
                    <a:pt x="18" y="697"/>
                  </a:cubicBezTo>
                  <a:lnTo>
                    <a:pt x="18" y="714"/>
                  </a:lnTo>
                  <a:cubicBezTo>
                    <a:pt x="15" y="749"/>
                    <a:pt x="15" y="781"/>
                    <a:pt x="11" y="816"/>
                  </a:cubicBezTo>
                  <a:lnTo>
                    <a:pt x="8" y="847"/>
                  </a:lnTo>
                  <a:cubicBezTo>
                    <a:pt x="4" y="879"/>
                    <a:pt x="4" y="910"/>
                    <a:pt x="1" y="942"/>
                  </a:cubicBezTo>
                  <a:lnTo>
                    <a:pt x="1" y="956"/>
                  </a:lnTo>
                  <a:cubicBezTo>
                    <a:pt x="24" y="969"/>
                    <a:pt x="43" y="976"/>
                    <a:pt x="63" y="976"/>
                  </a:cubicBezTo>
                  <a:cubicBezTo>
                    <a:pt x="101" y="976"/>
                    <a:pt x="142" y="952"/>
                    <a:pt x="218" y="907"/>
                  </a:cubicBezTo>
                  <a:cubicBezTo>
                    <a:pt x="344" y="826"/>
                    <a:pt x="480" y="760"/>
                    <a:pt x="624" y="714"/>
                  </a:cubicBezTo>
                  <a:cubicBezTo>
                    <a:pt x="743" y="672"/>
                    <a:pt x="880" y="661"/>
                    <a:pt x="1017" y="661"/>
                  </a:cubicBezTo>
                  <a:cubicBezTo>
                    <a:pt x="1096" y="661"/>
                    <a:pt x="1176" y="665"/>
                    <a:pt x="1251" y="669"/>
                  </a:cubicBezTo>
                  <a:cubicBezTo>
                    <a:pt x="1319" y="671"/>
                    <a:pt x="1387" y="674"/>
                    <a:pt x="1450" y="674"/>
                  </a:cubicBezTo>
                  <a:cubicBezTo>
                    <a:pt x="1561" y="674"/>
                    <a:pt x="1655" y="665"/>
                    <a:pt x="1695" y="627"/>
                  </a:cubicBezTo>
                  <a:cubicBezTo>
                    <a:pt x="1713" y="606"/>
                    <a:pt x="1720" y="581"/>
                    <a:pt x="1716" y="557"/>
                  </a:cubicBezTo>
                  <a:cubicBezTo>
                    <a:pt x="1716" y="504"/>
                    <a:pt x="1664" y="434"/>
                    <a:pt x="1566" y="364"/>
                  </a:cubicBezTo>
                  <a:cubicBezTo>
                    <a:pt x="1286" y="163"/>
                    <a:pt x="731" y="0"/>
                    <a:pt x="4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04" name="Google Shape;5104;p71"/>
            <p:cNvSpPr/>
            <p:nvPr/>
          </p:nvSpPr>
          <p:spPr>
            <a:xfrm>
              <a:off x="1510797" y="1904382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05" name="Google Shape;5105;p71"/>
            <p:cNvSpPr/>
            <p:nvPr/>
          </p:nvSpPr>
          <p:spPr>
            <a:xfrm>
              <a:off x="1511598" y="189645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06" name="Google Shape;5106;p71"/>
            <p:cNvSpPr/>
            <p:nvPr/>
          </p:nvSpPr>
          <p:spPr>
            <a:xfrm>
              <a:off x="1510647" y="1905998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1" y="3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07" name="Google Shape;5107;p71"/>
            <p:cNvSpPr/>
            <p:nvPr/>
          </p:nvSpPr>
          <p:spPr>
            <a:xfrm>
              <a:off x="1510552" y="190770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08" name="Google Shape;5108;p71"/>
            <p:cNvSpPr/>
            <p:nvPr/>
          </p:nvSpPr>
          <p:spPr>
            <a:xfrm>
              <a:off x="1510932" y="190282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09" name="Google Shape;5109;p71"/>
            <p:cNvSpPr/>
            <p:nvPr/>
          </p:nvSpPr>
          <p:spPr>
            <a:xfrm>
              <a:off x="1511082" y="1901056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0" y="2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10" name="Google Shape;5110;p71"/>
            <p:cNvSpPr/>
            <p:nvPr/>
          </p:nvSpPr>
          <p:spPr>
            <a:xfrm>
              <a:off x="1511462" y="1897824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11" name="Google Shape;5111;p71"/>
            <p:cNvSpPr/>
            <p:nvPr/>
          </p:nvSpPr>
          <p:spPr>
            <a:xfrm>
              <a:off x="1511272" y="1899399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25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12" name="Google Shape;5112;p71"/>
            <p:cNvSpPr/>
            <p:nvPr/>
          </p:nvSpPr>
          <p:spPr>
            <a:xfrm>
              <a:off x="1511788" y="1895068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13" name="Google Shape;5113;p71"/>
            <p:cNvSpPr/>
            <p:nvPr/>
          </p:nvSpPr>
          <p:spPr>
            <a:xfrm>
              <a:off x="1394193" y="1931619"/>
              <a:ext cx="29585" cy="30481"/>
            </a:xfrm>
            <a:custGeom>
              <a:avLst/>
              <a:gdLst/>
              <a:ahLst/>
              <a:cxnLst/>
              <a:rect l="l" t="t" r="r" b="b"/>
              <a:pathLst>
                <a:path w="2179" h="2245" extrusionOk="0">
                  <a:moveTo>
                    <a:pt x="2164" y="1"/>
                  </a:moveTo>
                  <a:lnTo>
                    <a:pt x="2136" y="8"/>
                  </a:lnTo>
                  <a:lnTo>
                    <a:pt x="2108" y="15"/>
                  </a:lnTo>
                  <a:lnTo>
                    <a:pt x="2084" y="22"/>
                  </a:lnTo>
                  <a:lnTo>
                    <a:pt x="2063" y="29"/>
                  </a:lnTo>
                  <a:lnTo>
                    <a:pt x="2031" y="39"/>
                  </a:lnTo>
                  <a:lnTo>
                    <a:pt x="2007" y="50"/>
                  </a:lnTo>
                  <a:lnTo>
                    <a:pt x="1986" y="60"/>
                  </a:lnTo>
                  <a:lnTo>
                    <a:pt x="1951" y="78"/>
                  </a:lnTo>
                  <a:lnTo>
                    <a:pt x="1933" y="85"/>
                  </a:lnTo>
                  <a:lnTo>
                    <a:pt x="1905" y="102"/>
                  </a:lnTo>
                  <a:lnTo>
                    <a:pt x="1881" y="116"/>
                  </a:lnTo>
                  <a:lnTo>
                    <a:pt x="1863" y="123"/>
                  </a:lnTo>
                  <a:lnTo>
                    <a:pt x="1832" y="144"/>
                  </a:lnTo>
                  <a:lnTo>
                    <a:pt x="1818" y="151"/>
                  </a:lnTo>
                  <a:lnTo>
                    <a:pt x="1786" y="172"/>
                  </a:lnTo>
                  <a:cubicBezTo>
                    <a:pt x="1709" y="218"/>
                    <a:pt x="1660" y="249"/>
                    <a:pt x="1618" y="253"/>
                  </a:cubicBezTo>
                  <a:cubicBezTo>
                    <a:pt x="1606" y="254"/>
                    <a:pt x="1593" y="254"/>
                    <a:pt x="1580" y="254"/>
                  </a:cubicBezTo>
                  <a:cubicBezTo>
                    <a:pt x="1550" y="254"/>
                    <a:pt x="1518" y="252"/>
                    <a:pt x="1489" y="249"/>
                  </a:cubicBezTo>
                  <a:cubicBezTo>
                    <a:pt x="1439" y="245"/>
                    <a:pt x="1390" y="242"/>
                    <a:pt x="1345" y="242"/>
                  </a:cubicBezTo>
                  <a:cubicBezTo>
                    <a:pt x="1242" y="242"/>
                    <a:pt x="1160" y="259"/>
                    <a:pt x="1145" y="319"/>
                  </a:cubicBezTo>
                  <a:cubicBezTo>
                    <a:pt x="1082" y="582"/>
                    <a:pt x="753" y="610"/>
                    <a:pt x="491" y="627"/>
                  </a:cubicBezTo>
                  <a:cubicBezTo>
                    <a:pt x="487" y="627"/>
                    <a:pt x="483" y="627"/>
                    <a:pt x="479" y="627"/>
                  </a:cubicBezTo>
                  <a:cubicBezTo>
                    <a:pt x="438" y="627"/>
                    <a:pt x="397" y="644"/>
                    <a:pt x="368" y="669"/>
                  </a:cubicBezTo>
                  <a:cubicBezTo>
                    <a:pt x="340" y="704"/>
                    <a:pt x="358" y="771"/>
                    <a:pt x="368" y="816"/>
                  </a:cubicBezTo>
                  <a:cubicBezTo>
                    <a:pt x="375" y="848"/>
                    <a:pt x="379" y="876"/>
                    <a:pt x="375" y="904"/>
                  </a:cubicBezTo>
                  <a:cubicBezTo>
                    <a:pt x="375" y="914"/>
                    <a:pt x="372" y="921"/>
                    <a:pt x="368" y="928"/>
                  </a:cubicBezTo>
                  <a:lnTo>
                    <a:pt x="368" y="932"/>
                  </a:lnTo>
                  <a:cubicBezTo>
                    <a:pt x="344" y="984"/>
                    <a:pt x="232" y="1072"/>
                    <a:pt x="186" y="1107"/>
                  </a:cubicBezTo>
                  <a:lnTo>
                    <a:pt x="176" y="1114"/>
                  </a:lnTo>
                  <a:lnTo>
                    <a:pt x="4" y="1152"/>
                  </a:lnTo>
                  <a:cubicBezTo>
                    <a:pt x="1" y="1195"/>
                    <a:pt x="22" y="1233"/>
                    <a:pt x="60" y="1251"/>
                  </a:cubicBezTo>
                  <a:cubicBezTo>
                    <a:pt x="165" y="1307"/>
                    <a:pt x="277" y="1436"/>
                    <a:pt x="396" y="1573"/>
                  </a:cubicBezTo>
                  <a:cubicBezTo>
                    <a:pt x="515" y="1709"/>
                    <a:pt x="631" y="1842"/>
                    <a:pt x="725" y="1891"/>
                  </a:cubicBezTo>
                  <a:cubicBezTo>
                    <a:pt x="816" y="1937"/>
                    <a:pt x="886" y="2014"/>
                    <a:pt x="925" y="2101"/>
                  </a:cubicBezTo>
                  <a:lnTo>
                    <a:pt x="1121" y="2101"/>
                  </a:lnTo>
                  <a:lnTo>
                    <a:pt x="1142" y="2105"/>
                  </a:lnTo>
                  <a:lnTo>
                    <a:pt x="1156" y="2108"/>
                  </a:lnTo>
                  <a:lnTo>
                    <a:pt x="1177" y="2115"/>
                  </a:lnTo>
                  <a:lnTo>
                    <a:pt x="1187" y="2119"/>
                  </a:lnTo>
                  <a:cubicBezTo>
                    <a:pt x="1194" y="2122"/>
                    <a:pt x="1205" y="2126"/>
                    <a:pt x="1215" y="2129"/>
                  </a:cubicBezTo>
                  <a:cubicBezTo>
                    <a:pt x="1264" y="2144"/>
                    <a:pt x="1316" y="2154"/>
                    <a:pt x="1370" y="2154"/>
                  </a:cubicBezTo>
                  <a:cubicBezTo>
                    <a:pt x="1378" y="2154"/>
                    <a:pt x="1386" y="2154"/>
                    <a:pt x="1394" y="2154"/>
                  </a:cubicBezTo>
                  <a:lnTo>
                    <a:pt x="1426" y="2154"/>
                  </a:lnTo>
                  <a:cubicBezTo>
                    <a:pt x="1552" y="2157"/>
                    <a:pt x="1681" y="2161"/>
                    <a:pt x="1765" y="2224"/>
                  </a:cubicBezTo>
                  <a:cubicBezTo>
                    <a:pt x="1772" y="2227"/>
                    <a:pt x="1776" y="2231"/>
                    <a:pt x="1783" y="2234"/>
                  </a:cubicBezTo>
                  <a:lnTo>
                    <a:pt x="1790" y="2238"/>
                  </a:lnTo>
                  <a:lnTo>
                    <a:pt x="1807" y="2241"/>
                  </a:lnTo>
                  <a:lnTo>
                    <a:pt x="1814" y="2241"/>
                  </a:lnTo>
                  <a:lnTo>
                    <a:pt x="1835" y="2245"/>
                  </a:lnTo>
                  <a:lnTo>
                    <a:pt x="1877" y="2245"/>
                  </a:lnTo>
                  <a:cubicBezTo>
                    <a:pt x="1870" y="2234"/>
                    <a:pt x="1867" y="2224"/>
                    <a:pt x="1863" y="2217"/>
                  </a:cubicBezTo>
                  <a:cubicBezTo>
                    <a:pt x="1779" y="2073"/>
                    <a:pt x="1863" y="1842"/>
                    <a:pt x="1940" y="1615"/>
                  </a:cubicBezTo>
                  <a:cubicBezTo>
                    <a:pt x="1958" y="1566"/>
                    <a:pt x="1975" y="1517"/>
                    <a:pt x="1989" y="1471"/>
                  </a:cubicBezTo>
                  <a:cubicBezTo>
                    <a:pt x="2017" y="1384"/>
                    <a:pt x="2010" y="1223"/>
                    <a:pt x="2003" y="1068"/>
                  </a:cubicBezTo>
                  <a:cubicBezTo>
                    <a:pt x="1993" y="837"/>
                    <a:pt x="1982" y="617"/>
                    <a:pt x="2077" y="515"/>
                  </a:cubicBezTo>
                  <a:cubicBezTo>
                    <a:pt x="2143" y="442"/>
                    <a:pt x="2147" y="393"/>
                    <a:pt x="2150" y="277"/>
                  </a:cubicBezTo>
                  <a:cubicBezTo>
                    <a:pt x="2154" y="183"/>
                    <a:pt x="2164" y="92"/>
                    <a:pt x="21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14" name="Google Shape;5114;p71"/>
            <p:cNvSpPr/>
            <p:nvPr/>
          </p:nvSpPr>
          <p:spPr>
            <a:xfrm>
              <a:off x="1418863" y="193361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15" name="Google Shape;5115;p71"/>
            <p:cNvSpPr/>
            <p:nvPr/>
          </p:nvSpPr>
          <p:spPr>
            <a:xfrm>
              <a:off x="1419488" y="1933194"/>
              <a:ext cx="244" cy="149"/>
            </a:xfrm>
            <a:custGeom>
              <a:avLst/>
              <a:gdLst/>
              <a:ahLst/>
              <a:cxnLst/>
              <a:rect l="l" t="t" r="r" b="b"/>
              <a:pathLst>
                <a:path w="18" h="11" extrusionOk="0">
                  <a:moveTo>
                    <a:pt x="0" y="11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16" name="Google Shape;5116;p71"/>
            <p:cNvSpPr/>
            <p:nvPr/>
          </p:nvSpPr>
          <p:spPr>
            <a:xfrm>
              <a:off x="1421429" y="1932189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1" y="1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17" name="Google Shape;5117;p71"/>
            <p:cNvSpPr/>
            <p:nvPr/>
          </p:nvSpPr>
          <p:spPr>
            <a:xfrm>
              <a:off x="1420058" y="1932814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0" y="14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18" name="Google Shape;5118;p71"/>
            <p:cNvSpPr/>
            <p:nvPr/>
          </p:nvSpPr>
          <p:spPr>
            <a:xfrm>
              <a:off x="1423575" y="193161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19" name="Google Shape;5119;p71"/>
            <p:cNvSpPr/>
            <p:nvPr/>
          </p:nvSpPr>
          <p:spPr>
            <a:xfrm>
              <a:off x="1422190" y="193195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7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20" name="Google Shape;5120;p71"/>
            <p:cNvSpPr/>
            <p:nvPr/>
          </p:nvSpPr>
          <p:spPr>
            <a:xfrm>
              <a:off x="1422814" y="1931768"/>
              <a:ext cx="394" cy="109"/>
            </a:xfrm>
            <a:custGeom>
              <a:avLst/>
              <a:gdLst/>
              <a:ahLst/>
              <a:cxnLst/>
              <a:rect l="l" t="t" r="r" b="b"/>
              <a:pathLst>
                <a:path w="29" h="8" extrusionOk="0">
                  <a:moveTo>
                    <a:pt x="0" y="7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21" name="Google Shape;5121;p71"/>
            <p:cNvSpPr/>
            <p:nvPr/>
          </p:nvSpPr>
          <p:spPr>
            <a:xfrm>
              <a:off x="1399189" y="194425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22" name="Google Shape;5122;p71"/>
            <p:cNvSpPr/>
            <p:nvPr/>
          </p:nvSpPr>
          <p:spPr>
            <a:xfrm>
              <a:off x="1420669" y="1932433"/>
              <a:ext cx="489" cy="244"/>
            </a:xfrm>
            <a:custGeom>
              <a:avLst/>
              <a:gdLst/>
              <a:ahLst/>
              <a:cxnLst/>
              <a:rect l="l" t="t" r="r" b="b"/>
              <a:pathLst>
                <a:path w="36" h="18" extrusionOk="0">
                  <a:moveTo>
                    <a:pt x="1" y="18"/>
                  </a:moveTo>
                  <a:lnTo>
                    <a:pt x="3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23" name="Google Shape;5123;p71"/>
            <p:cNvSpPr/>
            <p:nvPr/>
          </p:nvSpPr>
          <p:spPr>
            <a:xfrm>
              <a:off x="1399135" y="1942793"/>
              <a:ext cx="204" cy="1195"/>
            </a:xfrm>
            <a:custGeom>
              <a:avLst/>
              <a:gdLst/>
              <a:ahLst/>
              <a:cxnLst/>
              <a:rect l="l" t="t" r="r" b="b"/>
              <a:pathLst>
                <a:path w="15" h="88" extrusionOk="0">
                  <a:moveTo>
                    <a:pt x="1" y="0"/>
                  </a:moveTo>
                  <a:cubicBezTo>
                    <a:pt x="11" y="28"/>
                    <a:pt x="15" y="56"/>
                    <a:pt x="11" y="88"/>
                  </a:cubicBezTo>
                  <a:cubicBezTo>
                    <a:pt x="15" y="56"/>
                    <a:pt x="11" y="2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24" name="Google Shape;5124;p71"/>
            <p:cNvSpPr/>
            <p:nvPr/>
          </p:nvSpPr>
          <p:spPr>
            <a:xfrm>
              <a:off x="1494680" y="2006254"/>
              <a:ext cx="293288" cy="299506"/>
            </a:xfrm>
            <a:custGeom>
              <a:avLst/>
              <a:gdLst/>
              <a:ahLst/>
              <a:cxnLst/>
              <a:rect l="l" t="t" r="r" b="b"/>
              <a:pathLst>
                <a:path w="21601" h="22059" extrusionOk="0">
                  <a:moveTo>
                    <a:pt x="7492" y="0"/>
                  </a:moveTo>
                  <a:lnTo>
                    <a:pt x="7482" y="4"/>
                  </a:lnTo>
                  <a:lnTo>
                    <a:pt x="7475" y="7"/>
                  </a:lnTo>
                  <a:cubicBezTo>
                    <a:pt x="7471" y="7"/>
                    <a:pt x="7468" y="11"/>
                    <a:pt x="7464" y="11"/>
                  </a:cubicBezTo>
                  <a:cubicBezTo>
                    <a:pt x="7440" y="32"/>
                    <a:pt x="7419" y="56"/>
                    <a:pt x="7408" y="81"/>
                  </a:cubicBezTo>
                  <a:cubicBezTo>
                    <a:pt x="7398" y="98"/>
                    <a:pt x="7391" y="112"/>
                    <a:pt x="7384" y="130"/>
                  </a:cubicBezTo>
                  <a:cubicBezTo>
                    <a:pt x="7359" y="193"/>
                    <a:pt x="7317" y="249"/>
                    <a:pt x="7261" y="291"/>
                  </a:cubicBezTo>
                  <a:lnTo>
                    <a:pt x="7247" y="298"/>
                  </a:lnTo>
                  <a:cubicBezTo>
                    <a:pt x="7240" y="305"/>
                    <a:pt x="7230" y="308"/>
                    <a:pt x="7223" y="308"/>
                  </a:cubicBezTo>
                  <a:cubicBezTo>
                    <a:pt x="7177" y="329"/>
                    <a:pt x="7132" y="347"/>
                    <a:pt x="7090" y="371"/>
                  </a:cubicBezTo>
                  <a:lnTo>
                    <a:pt x="7034" y="399"/>
                  </a:lnTo>
                  <a:cubicBezTo>
                    <a:pt x="6876" y="483"/>
                    <a:pt x="6701" y="574"/>
                    <a:pt x="6568" y="578"/>
                  </a:cubicBezTo>
                  <a:cubicBezTo>
                    <a:pt x="6563" y="579"/>
                    <a:pt x="6558" y="579"/>
                    <a:pt x="6553" y="579"/>
                  </a:cubicBezTo>
                  <a:cubicBezTo>
                    <a:pt x="6540" y="579"/>
                    <a:pt x="6528" y="577"/>
                    <a:pt x="6516" y="574"/>
                  </a:cubicBezTo>
                  <a:cubicBezTo>
                    <a:pt x="6493" y="570"/>
                    <a:pt x="6471" y="568"/>
                    <a:pt x="6449" y="568"/>
                  </a:cubicBezTo>
                  <a:cubicBezTo>
                    <a:pt x="6383" y="568"/>
                    <a:pt x="6318" y="587"/>
                    <a:pt x="6263" y="623"/>
                  </a:cubicBezTo>
                  <a:cubicBezTo>
                    <a:pt x="6232" y="648"/>
                    <a:pt x="6214" y="686"/>
                    <a:pt x="6218" y="725"/>
                  </a:cubicBezTo>
                  <a:cubicBezTo>
                    <a:pt x="6218" y="847"/>
                    <a:pt x="6151" y="900"/>
                    <a:pt x="6085" y="907"/>
                  </a:cubicBezTo>
                  <a:cubicBezTo>
                    <a:pt x="6079" y="907"/>
                    <a:pt x="6074" y="908"/>
                    <a:pt x="6068" y="908"/>
                  </a:cubicBezTo>
                  <a:cubicBezTo>
                    <a:pt x="5980" y="908"/>
                    <a:pt x="5898" y="830"/>
                    <a:pt x="5871" y="721"/>
                  </a:cubicBezTo>
                  <a:cubicBezTo>
                    <a:pt x="5864" y="686"/>
                    <a:pt x="5759" y="679"/>
                    <a:pt x="5679" y="669"/>
                  </a:cubicBezTo>
                  <a:cubicBezTo>
                    <a:pt x="5581" y="662"/>
                    <a:pt x="5476" y="651"/>
                    <a:pt x="5413" y="592"/>
                  </a:cubicBezTo>
                  <a:cubicBezTo>
                    <a:pt x="5392" y="574"/>
                    <a:pt x="5367" y="567"/>
                    <a:pt x="5339" y="564"/>
                  </a:cubicBezTo>
                  <a:lnTo>
                    <a:pt x="5332" y="564"/>
                  </a:lnTo>
                  <a:cubicBezTo>
                    <a:pt x="5306" y="561"/>
                    <a:pt x="5279" y="559"/>
                    <a:pt x="5252" y="559"/>
                  </a:cubicBezTo>
                  <a:cubicBezTo>
                    <a:pt x="5219" y="559"/>
                    <a:pt x="5186" y="561"/>
                    <a:pt x="5154" y="567"/>
                  </a:cubicBezTo>
                  <a:cubicBezTo>
                    <a:pt x="5360" y="697"/>
                    <a:pt x="5378" y="837"/>
                    <a:pt x="5378" y="1022"/>
                  </a:cubicBezTo>
                  <a:cubicBezTo>
                    <a:pt x="5374" y="1064"/>
                    <a:pt x="5395" y="1103"/>
                    <a:pt x="5427" y="1131"/>
                  </a:cubicBezTo>
                  <a:cubicBezTo>
                    <a:pt x="5497" y="1190"/>
                    <a:pt x="5532" y="1278"/>
                    <a:pt x="5525" y="1365"/>
                  </a:cubicBezTo>
                  <a:cubicBezTo>
                    <a:pt x="5525" y="1383"/>
                    <a:pt x="5528" y="1400"/>
                    <a:pt x="5532" y="1414"/>
                  </a:cubicBezTo>
                  <a:cubicBezTo>
                    <a:pt x="5556" y="1411"/>
                    <a:pt x="5584" y="1404"/>
                    <a:pt x="5609" y="1397"/>
                  </a:cubicBezTo>
                  <a:cubicBezTo>
                    <a:pt x="5647" y="1379"/>
                    <a:pt x="5693" y="1369"/>
                    <a:pt x="5738" y="1365"/>
                  </a:cubicBezTo>
                  <a:cubicBezTo>
                    <a:pt x="5815" y="1365"/>
                    <a:pt x="5878" y="1425"/>
                    <a:pt x="5882" y="1502"/>
                  </a:cubicBezTo>
                  <a:cubicBezTo>
                    <a:pt x="5892" y="1593"/>
                    <a:pt x="5826" y="1701"/>
                    <a:pt x="5686" y="1726"/>
                  </a:cubicBezTo>
                  <a:cubicBezTo>
                    <a:pt x="5542" y="1750"/>
                    <a:pt x="5472" y="1820"/>
                    <a:pt x="5423" y="1975"/>
                  </a:cubicBezTo>
                  <a:cubicBezTo>
                    <a:pt x="5381" y="2108"/>
                    <a:pt x="5280" y="2118"/>
                    <a:pt x="5206" y="2125"/>
                  </a:cubicBezTo>
                  <a:cubicBezTo>
                    <a:pt x="5147" y="2129"/>
                    <a:pt x="5087" y="2150"/>
                    <a:pt x="5042" y="2188"/>
                  </a:cubicBezTo>
                  <a:lnTo>
                    <a:pt x="5007" y="2216"/>
                  </a:lnTo>
                  <a:cubicBezTo>
                    <a:pt x="4937" y="2290"/>
                    <a:pt x="4853" y="2353"/>
                    <a:pt x="4765" y="2398"/>
                  </a:cubicBezTo>
                  <a:cubicBezTo>
                    <a:pt x="4738" y="2412"/>
                    <a:pt x="4710" y="2419"/>
                    <a:pt x="4682" y="2419"/>
                  </a:cubicBezTo>
                  <a:cubicBezTo>
                    <a:pt x="4648" y="2419"/>
                    <a:pt x="4614" y="2409"/>
                    <a:pt x="4583" y="2388"/>
                  </a:cubicBezTo>
                  <a:cubicBezTo>
                    <a:pt x="4564" y="2375"/>
                    <a:pt x="4547" y="2368"/>
                    <a:pt x="4527" y="2368"/>
                  </a:cubicBezTo>
                  <a:cubicBezTo>
                    <a:pt x="4488" y="2368"/>
                    <a:pt x="4443" y="2393"/>
                    <a:pt x="4366" y="2437"/>
                  </a:cubicBezTo>
                  <a:lnTo>
                    <a:pt x="4359" y="2440"/>
                  </a:lnTo>
                  <a:cubicBezTo>
                    <a:pt x="4349" y="2447"/>
                    <a:pt x="4338" y="2451"/>
                    <a:pt x="4331" y="2454"/>
                  </a:cubicBezTo>
                  <a:lnTo>
                    <a:pt x="4321" y="2458"/>
                  </a:lnTo>
                  <a:lnTo>
                    <a:pt x="4303" y="2465"/>
                  </a:lnTo>
                  <a:lnTo>
                    <a:pt x="4293" y="2468"/>
                  </a:lnTo>
                  <a:lnTo>
                    <a:pt x="4275" y="2472"/>
                  </a:lnTo>
                  <a:lnTo>
                    <a:pt x="4212" y="2472"/>
                  </a:lnTo>
                  <a:lnTo>
                    <a:pt x="4191" y="2468"/>
                  </a:lnTo>
                  <a:lnTo>
                    <a:pt x="4184" y="2468"/>
                  </a:lnTo>
                  <a:cubicBezTo>
                    <a:pt x="4177" y="2465"/>
                    <a:pt x="4170" y="2461"/>
                    <a:pt x="4159" y="2458"/>
                  </a:cubicBezTo>
                  <a:lnTo>
                    <a:pt x="4156" y="2458"/>
                  </a:lnTo>
                  <a:lnTo>
                    <a:pt x="4135" y="2447"/>
                  </a:lnTo>
                  <a:lnTo>
                    <a:pt x="4128" y="2440"/>
                  </a:lnTo>
                  <a:lnTo>
                    <a:pt x="4107" y="2430"/>
                  </a:lnTo>
                  <a:lnTo>
                    <a:pt x="4103" y="2426"/>
                  </a:lnTo>
                  <a:lnTo>
                    <a:pt x="4079" y="2405"/>
                  </a:lnTo>
                  <a:lnTo>
                    <a:pt x="4072" y="2402"/>
                  </a:lnTo>
                  <a:lnTo>
                    <a:pt x="4051" y="2384"/>
                  </a:lnTo>
                  <a:lnTo>
                    <a:pt x="4044" y="2377"/>
                  </a:lnTo>
                  <a:lnTo>
                    <a:pt x="4016" y="2356"/>
                  </a:lnTo>
                  <a:lnTo>
                    <a:pt x="3956" y="2307"/>
                  </a:lnTo>
                  <a:cubicBezTo>
                    <a:pt x="3886" y="2244"/>
                    <a:pt x="3827" y="2167"/>
                    <a:pt x="3781" y="2083"/>
                  </a:cubicBezTo>
                  <a:lnTo>
                    <a:pt x="3757" y="2045"/>
                  </a:lnTo>
                  <a:lnTo>
                    <a:pt x="3750" y="2031"/>
                  </a:lnTo>
                  <a:lnTo>
                    <a:pt x="3736" y="2006"/>
                  </a:lnTo>
                  <a:lnTo>
                    <a:pt x="3722" y="1989"/>
                  </a:lnTo>
                  <a:lnTo>
                    <a:pt x="3708" y="1968"/>
                  </a:lnTo>
                  <a:lnTo>
                    <a:pt x="3697" y="1950"/>
                  </a:lnTo>
                  <a:lnTo>
                    <a:pt x="3680" y="1929"/>
                  </a:lnTo>
                  <a:lnTo>
                    <a:pt x="3669" y="1908"/>
                  </a:lnTo>
                  <a:lnTo>
                    <a:pt x="3652" y="1887"/>
                  </a:lnTo>
                  <a:lnTo>
                    <a:pt x="3638" y="1869"/>
                  </a:lnTo>
                  <a:lnTo>
                    <a:pt x="3620" y="1848"/>
                  </a:lnTo>
                  <a:lnTo>
                    <a:pt x="3603" y="1827"/>
                  </a:lnTo>
                  <a:lnTo>
                    <a:pt x="3585" y="1806"/>
                  </a:lnTo>
                  <a:lnTo>
                    <a:pt x="3568" y="1789"/>
                  </a:lnTo>
                  <a:lnTo>
                    <a:pt x="3564" y="1785"/>
                  </a:lnTo>
                  <a:cubicBezTo>
                    <a:pt x="3522" y="1806"/>
                    <a:pt x="3466" y="1824"/>
                    <a:pt x="3414" y="1841"/>
                  </a:cubicBezTo>
                  <a:cubicBezTo>
                    <a:pt x="3302" y="1887"/>
                    <a:pt x="3183" y="1915"/>
                    <a:pt x="3060" y="1926"/>
                  </a:cubicBezTo>
                  <a:lnTo>
                    <a:pt x="3043" y="1926"/>
                  </a:lnTo>
                  <a:cubicBezTo>
                    <a:pt x="3008" y="1926"/>
                    <a:pt x="2955" y="1926"/>
                    <a:pt x="2892" y="1922"/>
                  </a:cubicBezTo>
                  <a:cubicBezTo>
                    <a:pt x="2833" y="1921"/>
                    <a:pt x="2735" y="1918"/>
                    <a:pt x="2634" y="1918"/>
                  </a:cubicBezTo>
                  <a:cubicBezTo>
                    <a:pt x="2498" y="1918"/>
                    <a:pt x="2356" y="1923"/>
                    <a:pt x="2297" y="1943"/>
                  </a:cubicBezTo>
                  <a:cubicBezTo>
                    <a:pt x="2290" y="1943"/>
                    <a:pt x="2283" y="1947"/>
                    <a:pt x="2280" y="1950"/>
                  </a:cubicBezTo>
                  <a:cubicBezTo>
                    <a:pt x="2273" y="2003"/>
                    <a:pt x="2283" y="2052"/>
                    <a:pt x="2311" y="2097"/>
                  </a:cubicBezTo>
                  <a:cubicBezTo>
                    <a:pt x="2322" y="2125"/>
                    <a:pt x="2346" y="2146"/>
                    <a:pt x="2374" y="2157"/>
                  </a:cubicBezTo>
                  <a:cubicBezTo>
                    <a:pt x="2469" y="2178"/>
                    <a:pt x="2591" y="2220"/>
                    <a:pt x="2616" y="2314"/>
                  </a:cubicBezTo>
                  <a:cubicBezTo>
                    <a:pt x="2637" y="2412"/>
                    <a:pt x="2539" y="2479"/>
                    <a:pt x="2507" y="2500"/>
                  </a:cubicBezTo>
                  <a:cubicBezTo>
                    <a:pt x="2437" y="2549"/>
                    <a:pt x="2357" y="2573"/>
                    <a:pt x="2269" y="2577"/>
                  </a:cubicBezTo>
                  <a:cubicBezTo>
                    <a:pt x="2182" y="2584"/>
                    <a:pt x="2164" y="2587"/>
                    <a:pt x="2164" y="2741"/>
                  </a:cubicBezTo>
                  <a:cubicBezTo>
                    <a:pt x="2164" y="2776"/>
                    <a:pt x="2168" y="2811"/>
                    <a:pt x="2178" y="2843"/>
                  </a:cubicBezTo>
                  <a:cubicBezTo>
                    <a:pt x="2217" y="2948"/>
                    <a:pt x="2269" y="3046"/>
                    <a:pt x="2339" y="3130"/>
                  </a:cubicBezTo>
                  <a:cubicBezTo>
                    <a:pt x="2423" y="3245"/>
                    <a:pt x="2511" y="3368"/>
                    <a:pt x="2525" y="3504"/>
                  </a:cubicBezTo>
                  <a:cubicBezTo>
                    <a:pt x="2528" y="3550"/>
                    <a:pt x="2525" y="3599"/>
                    <a:pt x="2511" y="3648"/>
                  </a:cubicBezTo>
                  <a:cubicBezTo>
                    <a:pt x="2451" y="3886"/>
                    <a:pt x="2416" y="4128"/>
                    <a:pt x="2402" y="4376"/>
                  </a:cubicBezTo>
                  <a:cubicBezTo>
                    <a:pt x="2402" y="4383"/>
                    <a:pt x="2381" y="4996"/>
                    <a:pt x="2199" y="5150"/>
                  </a:cubicBezTo>
                  <a:lnTo>
                    <a:pt x="2220" y="5178"/>
                  </a:lnTo>
                  <a:lnTo>
                    <a:pt x="2129" y="5185"/>
                  </a:lnTo>
                  <a:cubicBezTo>
                    <a:pt x="2108" y="5188"/>
                    <a:pt x="2090" y="5188"/>
                    <a:pt x="2069" y="5188"/>
                  </a:cubicBezTo>
                  <a:lnTo>
                    <a:pt x="2066" y="5188"/>
                  </a:lnTo>
                  <a:cubicBezTo>
                    <a:pt x="2027" y="5185"/>
                    <a:pt x="1985" y="5178"/>
                    <a:pt x="1950" y="5164"/>
                  </a:cubicBezTo>
                  <a:cubicBezTo>
                    <a:pt x="1911" y="5153"/>
                    <a:pt x="1876" y="5143"/>
                    <a:pt x="1840" y="5143"/>
                  </a:cubicBezTo>
                  <a:cubicBezTo>
                    <a:pt x="1795" y="5143"/>
                    <a:pt x="1751" y="5158"/>
                    <a:pt x="1698" y="5202"/>
                  </a:cubicBezTo>
                  <a:cubicBezTo>
                    <a:pt x="1625" y="5262"/>
                    <a:pt x="1534" y="5300"/>
                    <a:pt x="1443" y="5314"/>
                  </a:cubicBezTo>
                  <a:cubicBezTo>
                    <a:pt x="1411" y="5321"/>
                    <a:pt x="1383" y="5325"/>
                    <a:pt x="1355" y="5328"/>
                  </a:cubicBezTo>
                  <a:cubicBezTo>
                    <a:pt x="1324" y="5335"/>
                    <a:pt x="1299" y="5339"/>
                    <a:pt x="1271" y="5346"/>
                  </a:cubicBezTo>
                  <a:cubicBezTo>
                    <a:pt x="1184" y="5356"/>
                    <a:pt x="1103" y="5391"/>
                    <a:pt x="1033" y="5444"/>
                  </a:cubicBezTo>
                  <a:cubicBezTo>
                    <a:pt x="956" y="5503"/>
                    <a:pt x="865" y="5549"/>
                    <a:pt x="774" y="5577"/>
                  </a:cubicBezTo>
                  <a:lnTo>
                    <a:pt x="739" y="5587"/>
                  </a:lnTo>
                  <a:cubicBezTo>
                    <a:pt x="620" y="5626"/>
                    <a:pt x="578" y="5643"/>
                    <a:pt x="575" y="5720"/>
                  </a:cubicBezTo>
                  <a:cubicBezTo>
                    <a:pt x="561" y="5818"/>
                    <a:pt x="522" y="5909"/>
                    <a:pt x="466" y="5990"/>
                  </a:cubicBezTo>
                  <a:cubicBezTo>
                    <a:pt x="410" y="6081"/>
                    <a:pt x="379" y="6141"/>
                    <a:pt x="393" y="6214"/>
                  </a:cubicBezTo>
                  <a:cubicBezTo>
                    <a:pt x="438" y="6389"/>
                    <a:pt x="347" y="6438"/>
                    <a:pt x="267" y="6477"/>
                  </a:cubicBezTo>
                  <a:cubicBezTo>
                    <a:pt x="218" y="6501"/>
                    <a:pt x="172" y="6533"/>
                    <a:pt x="134" y="6568"/>
                  </a:cubicBezTo>
                  <a:cubicBezTo>
                    <a:pt x="81" y="6624"/>
                    <a:pt x="88" y="6659"/>
                    <a:pt x="99" y="6715"/>
                  </a:cubicBezTo>
                  <a:cubicBezTo>
                    <a:pt x="120" y="6788"/>
                    <a:pt x="106" y="6865"/>
                    <a:pt x="56" y="6921"/>
                  </a:cubicBezTo>
                  <a:cubicBezTo>
                    <a:pt x="0" y="6988"/>
                    <a:pt x="92" y="7131"/>
                    <a:pt x="183" y="7268"/>
                  </a:cubicBezTo>
                  <a:lnTo>
                    <a:pt x="211" y="7313"/>
                  </a:lnTo>
                  <a:cubicBezTo>
                    <a:pt x="235" y="7352"/>
                    <a:pt x="260" y="7390"/>
                    <a:pt x="288" y="7425"/>
                  </a:cubicBezTo>
                  <a:cubicBezTo>
                    <a:pt x="375" y="7555"/>
                    <a:pt x="463" y="7674"/>
                    <a:pt x="445" y="7824"/>
                  </a:cubicBezTo>
                  <a:cubicBezTo>
                    <a:pt x="438" y="7859"/>
                    <a:pt x="449" y="7894"/>
                    <a:pt x="473" y="7922"/>
                  </a:cubicBezTo>
                  <a:cubicBezTo>
                    <a:pt x="499" y="7949"/>
                    <a:pt x="547" y="7963"/>
                    <a:pt x="609" y="7963"/>
                  </a:cubicBezTo>
                  <a:cubicBezTo>
                    <a:pt x="621" y="7963"/>
                    <a:pt x="635" y="7962"/>
                    <a:pt x="648" y="7961"/>
                  </a:cubicBezTo>
                  <a:cubicBezTo>
                    <a:pt x="654" y="7960"/>
                    <a:pt x="659" y="7960"/>
                    <a:pt x="665" y="7960"/>
                  </a:cubicBezTo>
                  <a:cubicBezTo>
                    <a:pt x="780" y="7960"/>
                    <a:pt x="806" y="8066"/>
                    <a:pt x="823" y="8133"/>
                  </a:cubicBezTo>
                  <a:cubicBezTo>
                    <a:pt x="848" y="8231"/>
                    <a:pt x="862" y="8269"/>
                    <a:pt x="946" y="8269"/>
                  </a:cubicBezTo>
                  <a:cubicBezTo>
                    <a:pt x="1012" y="8269"/>
                    <a:pt x="1079" y="8273"/>
                    <a:pt x="1138" y="8276"/>
                  </a:cubicBezTo>
                  <a:cubicBezTo>
                    <a:pt x="1191" y="8280"/>
                    <a:pt x="1242" y="8283"/>
                    <a:pt x="1289" y="8283"/>
                  </a:cubicBezTo>
                  <a:cubicBezTo>
                    <a:pt x="1379" y="8283"/>
                    <a:pt x="1450" y="8271"/>
                    <a:pt x="1471" y="8227"/>
                  </a:cubicBezTo>
                  <a:cubicBezTo>
                    <a:pt x="1516" y="8122"/>
                    <a:pt x="1613" y="8025"/>
                    <a:pt x="1707" y="8025"/>
                  </a:cubicBezTo>
                  <a:cubicBezTo>
                    <a:pt x="1716" y="8025"/>
                    <a:pt x="1725" y="8026"/>
                    <a:pt x="1733" y="8027"/>
                  </a:cubicBezTo>
                  <a:cubicBezTo>
                    <a:pt x="1772" y="8034"/>
                    <a:pt x="1838" y="8069"/>
                    <a:pt x="1838" y="8206"/>
                  </a:cubicBezTo>
                  <a:cubicBezTo>
                    <a:pt x="1838" y="8238"/>
                    <a:pt x="1838" y="8280"/>
                    <a:pt x="1835" y="8329"/>
                  </a:cubicBezTo>
                  <a:cubicBezTo>
                    <a:pt x="1831" y="8448"/>
                    <a:pt x="1821" y="8805"/>
                    <a:pt x="1877" y="8857"/>
                  </a:cubicBezTo>
                  <a:cubicBezTo>
                    <a:pt x="1898" y="8850"/>
                    <a:pt x="1915" y="8843"/>
                    <a:pt x="1933" y="8840"/>
                  </a:cubicBezTo>
                  <a:lnTo>
                    <a:pt x="1943" y="8840"/>
                  </a:lnTo>
                  <a:cubicBezTo>
                    <a:pt x="2027" y="8821"/>
                    <a:pt x="2113" y="8812"/>
                    <a:pt x="2199" y="8812"/>
                  </a:cubicBezTo>
                  <a:cubicBezTo>
                    <a:pt x="2242" y="8812"/>
                    <a:pt x="2285" y="8814"/>
                    <a:pt x="2329" y="8819"/>
                  </a:cubicBezTo>
                  <a:lnTo>
                    <a:pt x="2329" y="8815"/>
                  </a:lnTo>
                  <a:lnTo>
                    <a:pt x="2395" y="8822"/>
                  </a:lnTo>
                  <a:cubicBezTo>
                    <a:pt x="2444" y="8829"/>
                    <a:pt x="2497" y="8836"/>
                    <a:pt x="2546" y="8847"/>
                  </a:cubicBezTo>
                  <a:lnTo>
                    <a:pt x="2549" y="8847"/>
                  </a:lnTo>
                  <a:lnTo>
                    <a:pt x="2581" y="8857"/>
                  </a:lnTo>
                  <a:lnTo>
                    <a:pt x="2598" y="8861"/>
                  </a:lnTo>
                  <a:lnTo>
                    <a:pt x="2637" y="8871"/>
                  </a:lnTo>
                  <a:cubicBezTo>
                    <a:pt x="2677" y="8885"/>
                    <a:pt x="2719" y="8892"/>
                    <a:pt x="2761" y="8892"/>
                  </a:cubicBezTo>
                  <a:cubicBezTo>
                    <a:pt x="2863" y="8892"/>
                    <a:pt x="2964" y="8851"/>
                    <a:pt x="3036" y="8777"/>
                  </a:cubicBezTo>
                  <a:cubicBezTo>
                    <a:pt x="3106" y="8710"/>
                    <a:pt x="3190" y="8661"/>
                    <a:pt x="3281" y="8633"/>
                  </a:cubicBezTo>
                  <a:cubicBezTo>
                    <a:pt x="3365" y="8602"/>
                    <a:pt x="3442" y="8563"/>
                    <a:pt x="3519" y="8521"/>
                  </a:cubicBezTo>
                  <a:cubicBezTo>
                    <a:pt x="3564" y="8497"/>
                    <a:pt x="3610" y="8469"/>
                    <a:pt x="3655" y="8441"/>
                  </a:cubicBezTo>
                  <a:cubicBezTo>
                    <a:pt x="3841" y="8329"/>
                    <a:pt x="4012" y="8220"/>
                    <a:pt x="4198" y="8220"/>
                  </a:cubicBezTo>
                  <a:cubicBezTo>
                    <a:pt x="4272" y="8217"/>
                    <a:pt x="4345" y="8210"/>
                    <a:pt x="4419" y="8196"/>
                  </a:cubicBezTo>
                  <a:cubicBezTo>
                    <a:pt x="4494" y="8184"/>
                    <a:pt x="4563" y="8174"/>
                    <a:pt x="4620" y="8174"/>
                  </a:cubicBezTo>
                  <a:cubicBezTo>
                    <a:pt x="4682" y="8174"/>
                    <a:pt x="4731" y="8185"/>
                    <a:pt x="4762" y="8220"/>
                  </a:cubicBezTo>
                  <a:cubicBezTo>
                    <a:pt x="4790" y="8252"/>
                    <a:pt x="4797" y="8297"/>
                    <a:pt x="4779" y="8339"/>
                  </a:cubicBezTo>
                  <a:cubicBezTo>
                    <a:pt x="4737" y="8483"/>
                    <a:pt x="4706" y="9057"/>
                    <a:pt x="4944" y="9344"/>
                  </a:cubicBezTo>
                  <a:cubicBezTo>
                    <a:pt x="5180" y="9623"/>
                    <a:pt x="5301" y="9717"/>
                    <a:pt x="5461" y="9717"/>
                  </a:cubicBezTo>
                  <a:cubicBezTo>
                    <a:pt x="5484" y="9717"/>
                    <a:pt x="5507" y="9715"/>
                    <a:pt x="5532" y="9711"/>
                  </a:cubicBezTo>
                  <a:cubicBezTo>
                    <a:pt x="5563" y="9707"/>
                    <a:pt x="5591" y="9705"/>
                    <a:pt x="5615" y="9705"/>
                  </a:cubicBezTo>
                  <a:cubicBezTo>
                    <a:pt x="5714" y="9705"/>
                    <a:pt x="5763" y="9735"/>
                    <a:pt x="5805" y="9760"/>
                  </a:cubicBezTo>
                  <a:cubicBezTo>
                    <a:pt x="5836" y="9782"/>
                    <a:pt x="5872" y="9793"/>
                    <a:pt x="5908" y="9793"/>
                  </a:cubicBezTo>
                  <a:cubicBezTo>
                    <a:pt x="5913" y="9793"/>
                    <a:pt x="5919" y="9792"/>
                    <a:pt x="5924" y="9792"/>
                  </a:cubicBezTo>
                  <a:cubicBezTo>
                    <a:pt x="5933" y="9791"/>
                    <a:pt x="5942" y="9791"/>
                    <a:pt x="5950" y="9791"/>
                  </a:cubicBezTo>
                  <a:cubicBezTo>
                    <a:pt x="6074" y="9791"/>
                    <a:pt x="6100" y="9886"/>
                    <a:pt x="6113" y="9935"/>
                  </a:cubicBezTo>
                  <a:cubicBezTo>
                    <a:pt x="6127" y="9984"/>
                    <a:pt x="6130" y="9984"/>
                    <a:pt x="6158" y="9984"/>
                  </a:cubicBezTo>
                  <a:cubicBezTo>
                    <a:pt x="6481" y="9984"/>
                    <a:pt x="6677" y="10086"/>
                    <a:pt x="6677" y="10261"/>
                  </a:cubicBezTo>
                  <a:lnTo>
                    <a:pt x="6677" y="10268"/>
                  </a:lnTo>
                  <a:cubicBezTo>
                    <a:pt x="6695" y="10287"/>
                    <a:pt x="6759" y="10291"/>
                    <a:pt x="6825" y="10291"/>
                  </a:cubicBezTo>
                  <a:cubicBezTo>
                    <a:pt x="6859" y="10291"/>
                    <a:pt x="6892" y="10290"/>
                    <a:pt x="6922" y="10289"/>
                  </a:cubicBezTo>
                  <a:cubicBezTo>
                    <a:pt x="6949" y="10288"/>
                    <a:pt x="6977" y="10287"/>
                    <a:pt x="7004" y="10287"/>
                  </a:cubicBezTo>
                  <a:cubicBezTo>
                    <a:pt x="7043" y="10287"/>
                    <a:pt x="7082" y="10288"/>
                    <a:pt x="7121" y="10293"/>
                  </a:cubicBezTo>
                  <a:cubicBezTo>
                    <a:pt x="7167" y="10296"/>
                    <a:pt x="7212" y="10314"/>
                    <a:pt x="7251" y="10342"/>
                  </a:cubicBezTo>
                  <a:lnTo>
                    <a:pt x="7286" y="10370"/>
                  </a:lnTo>
                  <a:cubicBezTo>
                    <a:pt x="7387" y="10457"/>
                    <a:pt x="7517" y="10562"/>
                    <a:pt x="7482" y="10772"/>
                  </a:cubicBezTo>
                  <a:cubicBezTo>
                    <a:pt x="7471" y="10839"/>
                    <a:pt x="7513" y="10902"/>
                    <a:pt x="7552" y="10961"/>
                  </a:cubicBezTo>
                  <a:cubicBezTo>
                    <a:pt x="7590" y="11024"/>
                    <a:pt x="7629" y="11084"/>
                    <a:pt x="7611" y="11150"/>
                  </a:cubicBezTo>
                  <a:cubicBezTo>
                    <a:pt x="7597" y="11192"/>
                    <a:pt x="7566" y="11224"/>
                    <a:pt x="7527" y="11241"/>
                  </a:cubicBezTo>
                  <a:cubicBezTo>
                    <a:pt x="7499" y="11255"/>
                    <a:pt x="7489" y="11259"/>
                    <a:pt x="7534" y="11360"/>
                  </a:cubicBezTo>
                  <a:lnTo>
                    <a:pt x="7545" y="11381"/>
                  </a:lnTo>
                  <a:cubicBezTo>
                    <a:pt x="7587" y="11458"/>
                    <a:pt x="7615" y="11542"/>
                    <a:pt x="7629" y="11630"/>
                  </a:cubicBezTo>
                  <a:cubicBezTo>
                    <a:pt x="7639" y="11801"/>
                    <a:pt x="7860" y="11847"/>
                    <a:pt x="8070" y="11847"/>
                  </a:cubicBezTo>
                  <a:lnTo>
                    <a:pt x="8157" y="11847"/>
                  </a:lnTo>
                  <a:cubicBezTo>
                    <a:pt x="8204" y="11845"/>
                    <a:pt x="8246" y="11843"/>
                    <a:pt x="8285" y="11843"/>
                  </a:cubicBezTo>
                  <a:cubicBezTo>
                    <a:pt x="8436" y="11843"/>
                    <a:pt x="8531" y="11863"/>
                    <a:pt x="8595" y="11924"/>
                  </a:cubicBezTo>
                  <a:cubicBezTo>
                    <a:pt x="8669" y="11990"/>
                    <a:pt x="8679" y="12095"/>
                    <a:pt x="8679" y="12186"/>
                  </a:cubicBezTo>
                  <a:cubicBezTo>
                    <a:pt x="8679" y="12302"/>
                    <a:pt x="8739" y="12362"/>
                    <a:pt x="8812" y="12435"/>
                  </a:cubicBezTo>
                  <a:cubicBezTo>
                    <a:pt x="8840" y="12460"/>
                    <a:pt x="8865" y="12484"/>
                    <a:pt x="8889" y="12516"/>
                  </a:cubicBezTo>
                  <a:cubicBezTo>
                    <a:pt x="8938" y="12568"/>
                    <a:pt x="8973" y="12631"/>
                    <a:pt x="8998" y="12698"/>
                  </a:cubicBezTo>
                  <a:cubicBezTo>
                    <a:pt x="9050" y="12855"/>
                    <a:pt x="9008" y="13016"/>
                    <a:pt x="8973" y="13160"/>
                  </a:cubicBezTo>
                  <a:cubicBezTo>
                    <a:pt x="8945" y="13258"/>
                    <a:pt x="8924" y="13349"/>
                    <a:pt x="8935" y="13419"/>
                  </a:cubicBezTo>
                  <a:cubicBezTo>
                    <a:pt x="8938" y="13436"/>
                    <a:pt x="8938" y="13454"/>
                    <a:pt x="8938" y="13471"/>
                  </a:cubicBezTo>
                  <a:lnTo>
                    <a:pt x="8938" y="13496"/>
                  </a:lnTo>
                  <a:lnTo>
                    <a:pt x="8938" y="13520"/>
                  </a:lnTo>
                  <a:cubicBezTo>
                    <a:pt x="8938" y="13527"/>
                    <a:pt x="8938" y="13541"/>
                    <a:pt x="8935" y="13552"/>
                  </a:cubicBezTo>
                  <a:lnTo>
                    <a:pt x="8931" y="13566"/>
                  </a:lnTo>
                  <a:cubicBezTo>
                    <a:pt x="8931" y="13580"/>
                    <a:pt x="8928" y="13590"/>
                    <a:pt x="8924" y="13601"/>
                  </a:cubicBezTo>
                  <a:cubicBezTo>
                    <a:pt x="8921" y="13615"/>
                    <a:pt x="8921" y="13611"/>
                    <a:pt x="8917" y="13618"/>
                  </a:cubicBezTo>
                  <a:cubicBezTo>
                    <a:pt x="8917" y="13622"/>
                    <a:pt x="8910" y="13639"/>
                    <a:pt x="8907" y="13650"/>
                  </a:cubicBezTo>
                  <a:cubicBezTo>
                    <a:pt x="8903" y="13660"/>
                    <a:pt x="8900" y="13667"/>
                    <a:pt x="8896" y="13678"/>
                  </a:cubicBezTo>
                  <a:cubicBezTo>
                    <a:pt x="8889" y="13685"/>
                    <a:pt x="8889" y="13688"/>
                    <a:pt x="8886" y="13692"/>
                  </a:cubicBezTo>
                  <a:cubicBezTo>
                    <a:pt x="8872" y="13723"/>
                    <a:pt x="8851" y="13755"/>
                    <a:pt x="8826" y="13779"/>
                  </a:cubicBezTo>
                  <a:cubicBezTo>
                    <a:pt x="8819" y="13793"/>
                    <a:pt x="8809" y="13804"/>
                    <a:pt x="8798" y="13814"/>
                  </a:cubicBezTo>
                  <a:lnTo>
                    <a:pt x="8805" y="13825"/>
                  </a:lnTo>
                  <a:lnTo>
                    <a:pt x="8812" y="13835"/>
                  </a:lnTo>
                  <a:cubicBezTo>
                    <a:pt x="8819" y="13846"/>
                    <a:pt x="8823" y="13853"/>
                    <a:pt x="8826" y="13860"/>
                  </a:cubicBezTo>
                  <a:lnTo>
                    <a:pt x="8833" y="13867"/>
                  </a:lnTo>
                  <a:cubicBezTo>
                    <a:pt x="8837" y="13877"/>
                    <a:pt x="8844" y="13888"/>
                    <a:pt x="8847" y="13898"/>
                  </a:cubicBezTo>
                  <a:lnTo>
                    <a:pt x="8851" y="13905"/>
                  </a:lnTo>
                  <a:cubicBezTo>
                    <a:pt x="8854" y="13912"/>
                    <a:pt x="8858" y="13919"/>
                    <a:pt x="8861" y="13926"/>
                  </a:cubicBezTo>
                  <a:lnTo>
                    <a:pt x="8865" y="13937"/>
                  </a:lnTo>
                  <a:cubicBezTo>
                    <a:pt x="8865" y="13944"/>
                    <a:pt x="8868" y="13951"/>
                    <a:pt x="8868" y="13958"/>
                  </a:cubicBezTo>
                  <a:cubicBezTo>
                    <a:pt x="8868" y="13965"/>
                    <a:pt x="8868" y="13965"/>
                    <a:pt x="8868" y="13968"/>
                  </a:cubicBezTo>
                  <a:cubicBezTo>
                    <a:pt x="8868" y="13975"/>
                    <a:pt x="8868" y="13982"/>
                    <a:pt x="8868" y="13986"/>
                  </a:cubicBezTo>
                  <a:lnTo>
                    <a:pt x="8868" y="13996"/>
                  </a:lnTo>
                  <a:cubicBezTo>
                    <a:pt x="8868" y="14007"/>
                    <a:pt x="8868" y="14014"/>
                    <a:pt x="8865" y="14024"/>
                  </a:cubicBezTo>
                  <a:cubicBezTo>
                    <a:pt x="8851" y="14080"/>
                    <a:pt x="8809" y="14126"/>
                    <a:pt x="8756" y="14150"/>
                  </a:cubicBezTo>
                  <a:cubicBezTo>
                    <a:pt x="8756" y="14150"/>
                    <a:pt x="8753" y="14154"/>
                    <a:pt x="8753" y="14154"/>
                  </a:cubicBezTo>
                  <a:cubicBezTo>
                    <a:pt x="8760" y="14196"/>
                    <a:pt x="8774" y="14234"/>
                    <a:pt x="8795" y="14269"/>
                  </a:cubicBezTo>
                  <a:cubicBezTo>
                    <a:pt x="8851" y="14389"/>
                    <a:pt x="8935" y="14564"/>
                    <a:pt x="8886" y="14781"/>
                  </a:cubicBezTo>
                  <a:lnTo>
                    <a:pt x="8886" y="14784"/>
                  </a:lnTo>
                  <a:cubicBezTo>
                    <a:pt x="8851" y="14942"/>
                    <a:pt x="8826" y="15057"/>
                    <a:pt x="8851" y="15092"/>
                  </a:cubicBezTo>
                  <a:cubicBezTo>
                    <a:pt x="8872" y="15110"/>
                    <a:pt x="8893" y="15120"/>
                    <a:pt x="8917" y="15124"/>
                  </a:cubicBezTo>
                  <a:cubicBezTo>
                    <a:pt x="8980" y="15134"/>
                    <a:pt x="9043" y="15141"/>
                    <a:pt x="9106" y="15145"/>
                  </a:cubicBezTo>
                  <a:cubicBezTo>
                    <a:pt x="9204" y="15145"/>
                    <a:pt x="9306" y="15162"/>
                    <a:pt x="9404" y="15190"/>
                  </a:cubicBezTo>
                  <a:cubicBezTo>
                    <a:pt x="9421" y="15197"/>
                    <a:pt x="9439" y="15204"/>
                    <a:pt x="9453" y="15208"/>
                  </a:cubicBezTo>
                  <a:cubicBezTo>
                    <a:pt x="9477" y="15216"/>
                    <a:pt x="9490" y="15220"/>
                    <a:pt x="9501" y="15220"/>
                  </a:cubicBezTo>
                  <a:cubicBezTo>
                    <a:pt x="9513" y="15220"/>
                    <a:pt x="9523" y="15214"/>
                    <a:pt x="9544" y="15201"/>
                  </a:cubicBezTo>
                  <a:cubicBezTo>
                    <a:pt x="9561" y="15190"/>
                    <a:pt x="9586" y="15183"/>
                    <a:pt x="9610" y="15180"/>
                  </a:cubicBezTo>
                  <a:cubicBezTo>
                    <a:pt x="9624" y="15180"/>
                    <a:pt x="9642" y="15183"/>
                    <a:pt x="9659" y="15187"/>
                  </a:cubicBezTo>
                  <a:cubicBezTo>
                    <a:pt x="9666" y="15187"/>
                    <a:pt x="9673" y="15190"/>
                    <a:pt x="9680" y="15194"/>
                  </a:cubicBezTo>
                  <a:cubicBezTo>
                    <a:pt x="9789" y="15236"/>
                    <a:pt x="9890" y="15393"/>
                    <a:pt x="9957" y="15533"/>
                  </a:cubicBezTo>
                  <a:cubicBezTo>
                    <a:pt x="9981" y="15586"/>
                    <a:pt x="10002" y="15642"/>
                    <a:pt x="10020" y="15701"/>
                  </a:cubicBezTo>
                  <a:cubicBezTo>
                    <a:pt x="10072" y="15897"/>
                    <a:pt x="10181" y="16181"/>
                    <a:pt x="10233" y="16254"/>
                  </a:cubicBezTo>
                  <a:lnTo>
                    <a:pt x="10275" y="16230"/>
                  </a:lnTo>
                  <a:cubicBezTo>
                    <a:pt x="10346" y="16190"/>
                    <a:pt x="10447" y="16132"/>
                    <a:pt x="10561" y="16132"/>
                  </a:cubicBezTo>
                  <a:cubicBezTo>
                    <a:pt x="10588" y="16132"/>
                    <a:pt x="10615" y="16135"/>
                    <a:pt x="10643" y="16142"/>
                  </a:cubicBezTo>
                  <a:cubicBezTo>
                    <a:pt x="10664" y="16149"/>
                    <a:pt x="10689" y="16156"/>
                    <a:pt x="10706" y="16167"/>
                  </a:cubicBezTo>
                  <a:cubicBezTo>
                    <a:pt x="10713" y="16170"/>
                    <a:pt x="10720" y="16174"/>
                    <a:pt x="10724" y="16177"/>
                  </a:cubicBezTo>
                  <a:cubicBezTo>
                    <a:pt x="10755" y="16202"/>
                    <a:pt x="10780" y="16230"/>
                    <a:pt x="10794" y="16265"/>
                  </a:cubicBezTo>
                  <a:cubicBezTo>
                    <a:pt x="10843" y="16401"/>
                    <a:pt x="10797" y="16629"/>
                    <a:pt x="10748" y="16867"/>
                  </a:cubicBezTo>
                  <a:cubicBezTo>
                    <a:pt x="10727" y="16965"/>
                    <a:pt x="10706" y="17060"/>
                    <a:pt x="10699" y="17137"/>
                  </a:cubicBezTo>
                  <a:lnTo>
                    <a:pt x="10738" y="17137"/>
                  </a:lnTo>
                  <a:cubicBezTo>
                    <a:pt x="10752" y="17136"/>
                    <a:pt x="10767" y="17136"/>
                    <a:pt x="10781" y="17136"/>
                  </a:cubicBezTo>
                  <a:cubicBezTo>
                    <a:pt x="10853" y="17136"/>
                    <a:pt x="10923" y="17143"/>
                    <a:pt x="10993" y="17158"/>
                  </a:cubicBezTo>
                  <a:lnTo>
                    <a:pt x="11000" y="17161"/>
                  </a:lnTo>
                  <a:lnTo>
                    <a:pt x="11007" y="17165"/>
                  </a:lnTo>
                  <a:lnTo>
                    <a:pt x="11014" y="17168"/>
                  </a:lnTo>
                  <a:cubicBezTo>
                    <a:pt x="11158" y="17238"/>
                    <a:pt x="11189" y="17875"/>
                    <a:pt x="11154" y="18057"/>
                  </a:cubicBezTo>
                  <a:lnTo>
                    <a:pt x="11154" y="18061"/>
                  </a:lnTo>
                  <a:cubicBezTo>
                    <a:pt x="11151" y="18071"/>
                    <a:pt x="11147" y="18078"/>
                    <a:pt x="11147" y="18085"/>
                  </a:cubicBezTo>
                  <a:cubicBezTo>
                    <a:pt x="11109" y="18180"/>
                    <a:pt x="10972" y="18243"/>
                    <a:pt x="10755" y="18341"/>
                  </a:cubicBezTo>
                  <a:cubicBezTo>
                    <a:pt x="10650" y="18379"/>
                    <a:pt x="10552" y="18428"/>
                    <a:pt x="10457" y="18484"/>
                  </a:cubicBezTo>
                  <a:cubicBezTo>
                    <a:pt x="10265" y="18611"/>
                    <a:pt x="9768" y="19076"/>
                    <a:pt x="9530" y="19461"/>
                  </a:cubicBezTo>
                  <a:cubicBezTo>
                    <a:pt x="9502" y="19503"/>
                    <a:pt x="9474" y="19549"/>
                    <a:pt x="9442" y="19591"/>
                  </a:cubicBezTo>
                  <a:cubicBezTo>
                    <a:pt x="9358" y="19703"/>
                    <a:pt x="9267" y="19808"/>
                    <a:pt x="9169" y="19909"/>
                  </a:cubicBezTo>
                  <a:lnTo>
                    <a:pt x="9155" y="19923"/>
                  </a:lnTo>
                  <a:lnTo>
                    <a:pt x="9162" y="19923"/>
                  </a:lnTo>
                  <a:lnTo>
                    <a:pt x="9173" y="19920"/>
                  </a:lnTo>
                  <a:lnTo>
                    <a:pt x="9180" y="19916"/>
                  </a:lnTo>
                  <a:lnTo>
                    <a:pt x="9197" y="19913"/>
                  </a:lnTo>
                  <a:lnTo>
                    <a:pt x="9204" y="19913"/>
                  </a:lnTo>
                  <a:lnTo>
                    <a:pt x="9222" y="19909"/>
                  </a:lnTo>
                  <a:lnTo>
                    <a:pt x="9225" y="19909"/>
                  </a:lnTo>
                  <a:cubicBezTo>
                    <a:pt x="9243" y="19907"/>
                    <a:pt x="9260" y="19904"/>
                    <a:pt x="9277" y="19904"/>
                  </a:cubicBezTo>
                  <a:cubicBezTo>
                    <a:pt x="9284" y="19904"/>
                    <a:pt x="9292" y="19905"/>
                    <a:pt x="9299" y="19906"/>
                  </a:cubicBezTo>
                  <a:lnTo>
                    <a:pt x="9341" y="19906"/>
                  </a:lnTo>
                  <a:lnTo>
                    <a:pt x="9358" y="19913"/>
                  </a:lnTo>
                  <a:lnTo>
                    <a:pt x="9376" y="19916"/>
                  </a:lnTo>
                  <a:lnTo>
                    <a:pt x="9393" y="19920"/>
                  </a:lnTo>
                  <a:lnTo>
                    <a:pt x="9411" y="19927"/>
                  </a:lnTo>
                  <a:lnTo>
                    <a:pt x="9432" y="19934"/>
                  </a:lnTo>
                  <a:lnTo>
                    <a:pt x="9449" y="19941"/>
                  </a:lnTo>
                  <a:lnTo>
                    <a:pt x="9470" y="19951"/>
                  </a:lnTo>
                  <a:lnTo>
                    <a:pt x="9488" y="19962"/>
                  </a:lnTo>
                  <a:lnTo>
                    <a:pt x="9509" y="19972"/>
                  </a:lnTo>
                  <a:lnTo>
                    <a:pt x="9530" y="19990"/>
                  </a:lnTo>
                  <a:lnTo>
                    <a:pt x="9551" y="20000"/>
                  </a:lnTo>
                  <a:lnTo>
                    <a:pt x="9572" y="20021"/>
                  </a:lnTo>
                  <a:lnTo>
                    <a:pt x="9589" y="20035"/>
                  </a:lnTo>
                  <a:cubicBezTo>
                    <a:pt x="9600" y="20042"/>
                    <a:pt x="9607" y="20053"/>
                    <a:pt x="9617" y="20063"/>
                  </a:cubicBezTo>
                  <a:lnTo>
                    <a:pt x="9631" y="20077"/>
                  </a:lnTo>
                  <a:cubicBezTo>
                    <a:pt x="9645" y="20091"/>
                    <a:pt x="9659" y="20105"/>
                    <a:pt x="9677" y="20123"/>
                  </a:cubicBezTo>
                  <a:cubicBezTo>
                    <a:pt x="9750" y="20214"/>
                    <a:pt x="9810" y="20315"/>
                    <a:pt x="9852" y="20424"/>
                  </a:cubicBezTo>
                  <a:cubicBezTo>
                    <a:pt x="9859" y="20438"/>
                    <a:pt x="9866" y="20455"/>
                    <a:pt x="9869" y="20466"/>
                  </a:cubicBezTo>
                  <a:cubicBezTo>
                    <a:pt x="9880" y="20459"/>
                    <a:pt x="9887" y="20448"/>
                    <a:pt x="9894" y="20438"/>
                  </a:cubicBezTo>
                  <a:cubicBezTo>
                    <a:pt x="9936" y="20389"/>
                    <a:pt x="9992" y="20319"/>
                    <a:pt x="10072" y="20319"/>
                  </a:cubicBezTo>
                  <a:lnTo>
                    <a:pt x="10076" y="20319"/>
                  </a:lnTo>
                  <a:cubicBezTo>
                    <a:pt x="10132" y="20319"/>
                    <a:pt x="10184" y="20354"/>
                    <a:pt x="10230" y="20424"/>
                  </a:cubicBezTo>
                  <a:cubicBezTo>
                    <a:pt x="10314" y="20539"/>
                    <a:pt x="10489" y="20648"/>
                    <a:pt x="10626" y="20732"/>
                  </a:cubicBezTo>
                  <a:cubicBezTo>
                    <a:pt x="10703" y="20774"/>
                    <a:pt x="10776" y="20827"/>
                    <a:pt x="10839" y="20886"/>
                  </a:cubicBezTo>
                  <a:cubicBezTo>
                    <a:pt x="10871" y="20914"/>
                    <a:pt x="10902" y="20935"/>
                    <a:pt x="10937" y="20956"/>
                  </a:cubicBezTo>
                  <a:cubicBezTo>
                    <a:pt x="11060" y="21033"/>
                    <a:pt x="11224" y="21138"/>
                    <a:pt x="11224" y="21359"/>
                  </a:cubicBezTo>
                  <a:cubicBezTo>
                    <a:pt x="11224" y="21404"/>
                    <a:pt x="11217" y="21460"/>
                    <a:pt x="11214" y="21523"/>
                  </a:cubicBezTo>
                  <a:cubicBezTo>
                    <a:pt x="11214" y="21541"/>
                    <a:pt x="11210" y="21558"/>
                    <a:pt x="11207" y="21576"/>
                  </a:cubicBezTo>
                  <a:lnTo>
                    <a:pt x="11207" y="21586"/>
                  </a:lnTo>
                  <a:cubicBezTo>
                    <a:pt x="11207" y="21604"/>
                    <a:pt x="11207" y="21625"/>
                    <a:pt x="11203" y="21642"/>
                  </a:cubicBezTo>
                  <a:lnTo>
                    <a:pt x="11203" y="21653"/>
                  </a:lnTo>
                  <a:cubicBezTo>
                    <a:pt x="11203" y="21674"/>
                    <a:pt x="11200" y="21695"/>
                    <a:pt x="11200" y="21716"/>
                  </a:cubicBezTo>
                  <a:lnTo>
                    <a:pt x="11200" y="21719"/>
                  </a:lnTo>
                  <a:lnTo>
                    <a:pt x="11200" y="21775"/>
                  </a:lnTo>
                  <a:lnTo>
                    <a:pt x="11200" y="21786"/>
                  </a:lnTo>
                  <a:lnTo>
                    <a:pt x="11200" y="21845"/>
                  </a:lnTo>
                  <a:lnTo>
                    <a:pt x="11200" y="21859"/>
                  </a:lnTo>
                  <a:cubicBezTo>
                    <a:pt x="11200" y="21880"/>
                    <a:pt x="11203" y="21901"/>
                    <a:pt x="11207" y="21919"/>
                  </a:cubicBezTo>
                  <a:lnTo>
                    <a:pt x="11207" y="21929"/>
                  </a:lnTo>
                  <a:cubicBezTo>
                    <a:pt x="11210" y="21947"/>
                    <a:pt x="11214" y="21964"/>
                    <a:pt x="11217" y="21985"/>
                  </a:cubicBezTo>
                  <a:lnTo>
                    <a:pt x="11217" y="21996"/>
                  </a:lnTo>
                  <a:cubicBezTo>
                    <a:pt x="11221" y="22013"/>
                    <a:pt x="11224" y="22034"/>
                    <a:pt x="11231" y="22055"/>
                  </a:cubicBezTo>
                  <a:lnTo>
                    <a:pt x="11231" y="22059"/>
                  </a:lnTo>
                  <a:cubicBezTo>
                    <a:pt x="11291" y="21992"/>
                    <a:pt x="11357" y="21933"/>
                    <a:pt x="11427" y="21884"/>
                  </a:cubicBezTo>
                  <a:cubicBezTo>
                    <a:pt x="11637" y="21733"/>
                    <a:pt x="11669" y="21632"/>
                    <a:pt x="11714" y="21488"/>
                  </a:cubicBezTo>
                  <a:cubicBezTo>
                    <a:pt x="11742" y="21397"/>
                    <a:pt x="11777" y="21310"/>
                    <a:pt x="11819" y="21226"/>
                  </a:cubicBezTo>
                  <a:cubicBezTo>
                    <a:pt x="11865" y="21142"/>
                    <a:pt x="11896" y="21047"/>
                    <a:pt x="11907" y="20953"/>
                  </a:cubicBezTo>
                  <a:cubicBezTo>
                    <a:pt x="11924" y="20795"/>
                    <a:pt x="12001" y="20648"/>
                    <a:pt x="12124" y="20543"/>
                  </a:cubicBezTo>
                  <a:cubicBezTo>
                    <a:pt x="12229" y="20441"/>
                    <a:pt x="12225" y="20368"/>
                    <a:pt x="12222" y="20280"/>
                  </a:cubicBezTo>
                  <a:cubicBezTo>
                    <a:pt x="12218" y="20172"/>
                    <a:pt x="12215" y="20049"/>
                    <a:pt x="12432" y="19948"/>
                  </a:cubicBezTo>
                  <a:cubicBezTo>
                    <a:pt x="12503" y="19915"/>
                    <a:pt x="12563" y="19898"/>
                    <a:pt x="12613" y="19898"/>
                  </a:cubicBezTo>
                  <a:cubicBezTo>
                    <a:pt x="12665" y="19898"/>
                    <a:pt x="12705" y="19916"/>
                    <a:pt x="12733" y="19951"/>
                  </a:cubicBezTo>
                  <a:cubicBezTo>
                    <a:pt x="12852" y="20105"/>
                    <a:pt x="12604" y="20445"/>
                    <a:pt x="12523" y="20546"/>
                  </a:cubicBezTo>
                  <a:cubicBezTo>
                    <a:pt x="12491" y="20589"/>
                    <a:pt x="12460" y="20624"/>
                    <a:pt x="12435" y="20659"/>
                  </a:cubicBezTo>
                  <a:lnTo>
                    <a:pt x="12470" y="20634"/>
                  </a:lnTo>
                  <a:cubicBezTo>
                    <a:pt x="12768" y="20413"/>
                    <a:pt x="12905" y="20119"/>
                    <a:pt x="13066" y="19780"/>
                  </a:cubicBezTo>
                  <a:cubicBezTo>
                    <a:pt x="13094" y="19717"/>
                    <a:pt x="13125" y="19654"/>
                    <a:pt x="13153" y="19591"/>
                  </a:cubicBezTo>
                  <a:cubicBezTo>
                    <a:pt x="13353" y="19181"/>
                    <a:pt x="13524" y="19003"/>
                    <a:pt x="13748" y="18971"/>
                  </a:cubicBezTo>
                  <a:cubicBezTo>
                    <a:pt x="13825" y="18961"/>
                    <a:pt x="13888" y="18737"/>
                    <a:pt x="13850" y="18253"/>
                  </a:cubicBezTo>
                  <a:cubicBezTo>
                    <a:pt x="13843" y="18173"/>
                    <a:pt x="13832" y="18096"/>
                    <a:pt x="13822" y="18019"/>
                  </a:cubicBezTo>
                  <a:cubicBezTo>
                    <a:pt x="13790" y="17791"/>
                    <a:pt x="13759" y="17574"/>
                    <a:pt x="13871" y="17399"/>
                  </a:cubicBezTo>
                  <a:cubicBezTo>
                    <a:pt x="13913" y="17333"/>
                    <a:pt x="13934" y="17252"/>
                    <a:pt x="13934" y="17175"/>
                  </a:cubicBezTo>
                  <a:cubicBezTo>
                    <a:pt x="13937" y="17091"/>
                    <a:pt x="13944" y="16969"/>
                    <a:pt x="14098" y="16969"/>
                  </a:cubicBezTo>
                  <a:cubicBezTo>
                    <a:pt x="14238" y="16969"/>
                    <a:pt x="14508" y="16703"/>
                    <a:pt x="14743" y="16468"/>
                  </a:cubicBezTo>
                  <a:cubicBezTo>
                    <a:pt x="15023" y="16188"/>
                    <a:pt x="15212" y="16156"/>
                    <a:pt x="15499" y="16132"/>
                  </a:cubicBezTo>
                  <a:cubicBezTo>
                    <a:pt x="15618" y="16121"/>
                    <a:pt x="15628" y="16104"/>
                    <a:pt x="15639" y="16079"/>
                  </a:cubicBezTo>
                  <a:cubicBezTo>
                    <a:pt x="15667" y="16020"/>
                    <a:pt x="15723" y="15974"/>
                    <a:pt x="15789" y="15964"/>
                  </a:cubicBezTo>
                  <a:cubicBezTo>
                    <a:pt x="15908" y="15932"/>
                    <a:pt x="16003" y="15838"/>
                    <a:pt x="16094" y="15747"/>
                  </a:cubicBezTo>
                  <a:cubicBezTo>
                    <a:pt x="16125" y="15715"/>
                    <a:pt x="16157" y="15684"/>
                    <a:pt x="16188" y="15656"/>
                  </a:cubicBezTo>
                  <a:cubicBezTo>
                    <a:pt x="16241" y="15607"/>
                    <a:pt x="16329" y="15591"/>
                    <a:pt x="16439" y="15591"/>
                  </a:cubicBezTo>
                  <a:cubicBezTo>
                    <a:pt x="16544" y="15591"/>
                    <a:pt x="16668" y="15605"/>
                    <a:pt x="16801" y="15621"/>
                  </a:cubicBezTo>
                  <a:cubicBezTo>
                    <a:pt x="16913" y="15635"/>
                    <a:pt x="17029" y="15645"/>
                    <a:pt x="17141" y="15649"/>
                  </a:cubicBezTo>
                  <a:lnTo>
                    <a:pt x="17235" y="15649"/>
                  </a:lnTo>
                  <a:cubicBezTo>
                    <a:pt x="17257" y="15649"/>
                    <a:pt x="17279" y="15649"/>
                    <a:pt x="17300" y="15649"/>
                  </a:cubicBezTo>
                  <a:cubicBezTo>
                    <a:pt x="17415" y="15649"/>
                    <a:pt x="17511" y="15646"/>
                    <a:pt x="17543" y="15614"/>
                  </a:cubicBezTo>
                  <a:cubicBezTo>
                    <a:pt x="17557" y="15596"/>
                    <a:pt x="17564" y="15579"/>
                    <a:pt x="17561" y="15558"/>
                  </a:cubicBezTo>
                  <a:cubicBezTo>
                    <a:pt x="17561" y="15337"/>
                    <a:pt x="17722" y="15162"/>
                    <a:pt x="17928" y="15162"/>
                  </a:cubicBezTo>
                  <a:cubicBezTo>
                    <a:pt x="18051" y="15162"/>
                    <a:pt x="18103" y="15155"/>
                    <a:pt x="18103" y="14938"/>
                  </a:cubicBezTo>
                  <a:cubicBezTo>
                    <a:pt x="18103" y="14686"/>
                    <a:pt x="18180" y="14515"/>
                    <a:pt x="18348" y="14389"/>
                  </a:cubicBezTo>
                  <a:cubicBezTo>
                    <a:pt x="18443" y="14318"/>
                    <a:pt x="18481" y="14168"/>
                    <a:pt x="18513" y="14031"/>
                  </a:cubicBezTo>
                  <a:cubicBezTo>
                    <a:pt x="18523" y="13989"/>
                    <a:pt x="18530" y="13951"/>
                    <a:pt x="18544" y="13912"/>
                  </a:cubicBezTo>
                  <a:cubicBezTo>
                    <a:pt x="18562" y="13842"/>
                    <a:pt x="18614" y="13790"/>
                    <a:pt x="18681" y="13765"/>
                  </a:cubicBezTo>
                  <a:cubicBezTo>
                    <a:pt x="18726" y="13741"/>
                    <a:pt x="18747" y="13730"/>
                    <a:pt x="18747" y="13639"/>
                  </a:cubicBezTo>
                  <a:cubicBezTo>
                    <a:pt x="18751" y="13510"/>
                    <a:pt x="18768" y="13384"/>
                    <a:pt x="18793" y="13258"/>
                  </a:cubicBezTo>
                  <a:cubicBezTo>
                    <a:pt x="18814" y="13163"/>
                    <a:pt x="18828" y="13069"/>
                    <a:pt x="18832" y="12974"/>
                  </a:cubicBezTo>
                  <a:cubicBezTo>
                    <a:pt x="18832" y="12827"/>
                    <a:pt x="18933" y="12775"/>
                    <a:pt x="19007" y="12733"/>
                  </a:cubicBezTo>
                  <a:cubicBezTo>
                    <a:pt x="19052" y="12715"/>
                    <a:pt x="19091" y="12684"/>
                    <a:pt x="19122" y="12645"/>
                  </a:cubicBezTo>
                  <a:cubicBezTo>
                    <a:pt x="19143" y="12610"/>
                    <a:pt x="19140" y="12568"/>
                    <a:pt x="19129" y="12484"/>
                  </a:cubicBezTo>
                  <a:cubicBezTo>
                    <a:pt x="19101" y="12316"/>
                    <a:pt x="19115" y="12141"/>
                    <a:pt x="19175" y="11980"/>
                  </a:cubicBezTo>
                  <a:cubicBezTo>
                    <a:pt x="19259" y="11742"/>
                    <a:pt x="19231" y="11507"/>
                    <a:pt x="19203" y="11280"/>
                  </a:cubicBezTo>
                  <a:cubicBezTo>
                    <a:pt x="19185" y="11164"/>
                    <a:pt x="19175" y="11049"/>
                    <a:pt x="19171" y="10933"/>
                  </a:cubicBezTo>
                  <a:cubicBezTo>
                    <a:pt x="19171" y="10562"/>
                    <a:pt x="19171" y="10212"/>
                    <a:pt x="19315" y="10082"/>
                  </a:cubicBezTo>
                  <a:cubicBezTo>
                    <a:pt x="19353" y="10047"/>
                    <a:pt x="19360" y="10026"/>
                    <a:pt x="19360" y="10023"/>
                  </a:cubicBezTo>
                  <a:cubicBezTo>
                    <a:pt x="19357" y="10019"/>
                    <a:pt x="19357" y="10005"/>
                    <a:pt x="19290" y="9974"/>
                  </a:cubicBezTo>
                  <a:cubicBezTo>
                    <a:pt x="19227" y="9946"/>
                    <a:pt x="19199" y="9872"/>
                    <a:pt x="19227" y="9809"/>
                  </a:cubicBezTo>
                  <a:cubicBezTo>
                    <a:pt x="19254" y="9737"/>
                    <a:pt x="19323" y="9690"/>
                    <a:pt x="19400" y="9690"/>
                  </a:cubicBezTo>
                  <a:cubicBezTo>
                    <a:pt x="19412" y="9690"/>
                    <a:pt x="19425" y="9692"/>
                    <a:pt x="19437" y="9694"/>
                  </a:cubicBezTo>
                  <a:cubicBezTo>
                    <a:pt x="19476" y="9708"/>
                    <a:pt x="19511" y="9732"/>
                    <a:pt x="19542" y="9760"/>
                  </a:cubicBezTo>
                  <a:cubicBezTo>
                    <a:pt x="19594" y="9803"/>
                    <a:pt x="19630" y="9828"/>
                    <a:pt x="19667" y="9828"/>
                  </a:cubicBezTo>
                  <a:cubicBezTo>
                    <a:pt x="19685" y="9828"/>
                    <a:pt x="19704" y="9822"/>
                    <a:pt x="19724" y="9809"/>
                  </a:cubicBezTo>
                  <a:cubicBezTo>
                    <a:pt x="19843" y="9736"/>
                    <a:pt x="19980" y="9386"/>
                    <a:pt x="20088" y="9106"/>
                  </a:cubicBezTo>
                  <a:lnTo>
                    <a:pt x="20134" y="8994"/>
                  </a:lnTo>
                  <a:cubicBezTo>
                    <a:pt x="20249" y="8696"/>
                    <a:pt x="20435" y="8637"/>
                    <a:pt x="20585" y="8591"/>
                  </a:cubicBezTo>
                  <a:cubicBezTo>
                    <a:pt x="20620" y="8581"/>
                    <a:pt x="20655" y="8570"/>
                    <a:pt x="20690" y="8556"/>
                  </a:cubicBezTo>
                  <a:cubicBezTo>
                    <a:pt x="20820" y="8500"/>
                    <a:pt x="21181" y="8126"/>
                    <a:pt x="21419" y="7513"/>
                  </a:cubicBezTo>
                  <a:cubicBezTo>
                    <a:pt x="21601" y="7040"/>
                    <a:pt x="21471" y="6571"/>
                    <a:pt x="21366" y="6193"/>
                  </a:cubicBezTo>
                  <a:cubicBezTo>
                    <a:pt x="21345" y="6113"/>
                    <a:pt x="21324" y="6035"/>
                    <a:pt x="21307" y="5965"/>
                  </a:cubicBezTo>
                  <a:cubicBezTo>
                    <a:pt x="21250" y="5726"/>
                    <a:pt x="21198" y="5684"/>
                    <a:pt x="21091" y="5684"/>
                  </a:cubicBezTo>
                  <a:cubicBezTo>
                    <a:pt x="21065" y="5684"/>
                    <a:pt x="21035" y="5686"/>
                    <a:pt x="21002" y="5689"/>
                  </a:cubicBezTo>
                  <a:cubicBezTo>
                    <a:pt x="20971" y="5692"/>
                    <a:pt x="20939" y="5696"/>
                    <a:pt x="20901" y="5699"/>
                  </a:cubicBezTo>
                  <a:cubicBezTo>
                    <a:pt x="20883" y="5700"/>
                    <a:pt x="20866" y="5701"/>
                    <a:pt x="20849" y="5701"/>
                  </a:cubicBezTo>
                  <a:cubicBezTo>
                    <a:pt x="20427" y="5701"/>
                    <a:pt x="19986" y="5456"/>
                    <a:pt x="19539" y="4975"/>
                  </a:cubicBezTo>
                  <a:cubicBezTo>
                    <a:pt x="19146" y="4547"/>
                    <a:pt x="18764" y="4431"/>
                    <a:pt x="18442" y="4431"/>
                  </a:cubicBezTo>
                  <a:cubicBezTo>
                    <a:pt x="18279" y="4431"/>
                    <a:pt x="18131" y="4461"/>
                    <a:pt x="18005" y="4495"/>
                  </a:cubicBezTo>
                  <a:cubicBezTo>
                    <a:pt x="17940" y="4513"/>
                    <a:pt x="17874" y="4520"/>
                    <a:pt x="17809" y="4520"/>
                  </a:cubicBezTo>
                  <a:cubicBezTo>
                    <a:pt x="17576" y="4520"/>
                    <a:pt x="17351" y="4423"/>
                    <a:pt x="17165" y="4341"/>
                  </a:cubicBezTo>
                  <a:cubicBezTo>
                    <a:pt x="17078" y="4303"/>
                    <a:pt x="16987" y="4268"/>
                    <a:pt x="16892" y="4243"/>
                  </a:cubicBezTo>
                  <a:cubicBezTo>
                    <a:pt x="16875" y="4239"/>
                    <a:pt x="16858" y="4237"/>
                    <a:pt x="16840" y="4237"/>
                  </a:cubicBezTo>
                  <a:cubicBezTo>
                    <a:pt x="16712" y="4237"/>
                    <a:pt x="16578" y="4343"/>
                    <a:pt x="16454" y="4436"/>
                  </a:cubicBezTo>
                  <a:cubicBezTo>
                    <a:pt x="16384" y="4499"/>
                    <a:pt x="16304" y="4551"/>
                    <a:pt x="16216" y="4590"/>
                  </a:cubicBezTo>
                  <a:cubicBezTo>
                    <a:pt x="16192" y="4600"/>
                    <a:pt x="16171" y="4604"/>
                    <a:pt x="16152" y="4604"/>
                  </a:cubicBezTo>
                  <a:cubicBezTo>
                    <a:pt x="16124" y="4604"/>
                    <a:pt x="16102" y="4594"/>
                    <a:pt x="16083" y="4576"/>
                  </a:cubicBezTo>
                  <a:cubicBezTo>
                    <a:pt x="16034" y="4520"/>
                    <a:pt x="16069" y="4443"/>
                    <a:pt x="16132" y="4310"/>
                  </a:cubicBezTo>
                  <a:cubicBezTo>
                    <a:pt x="16174" y="4212"/>
                    <a:pt x="16230" y="4089"/>
                    <a:pt x="16237" y="4002"/>
                  </a:cubicBezTo>
                  <a:cubicBezTo>
                    <a:pt x="16237" y="3949"/>
                    <a:pt x="16157" y="3746"/>
                    <a:pt x="14991" y="3291"/>
                  </a:cubicBezTo>
                  <a:cubicBezTo>
                    <a:pt x="14809" y="3219"/>
                    <a:pt x="14657" y="3183"/>
                    <a:pt x="14543" y="3183"/>
                  </a:cubicBezTo>
                  <a:cubicBezTo>
                    <a:pt x="14473" y="3183"/>
                    <a:pt x="14416" y="3196"/>
                    <a:pt x="14375" y="3224"/>
                  </a:cubicBezTo>
                  <a:cubicBezTo>
                    <a:pt x="14312" y="3266"/>
                    <a:pt x="14280" y="3350"/>
                    <a:pt x="14280" y="3473"/>
                  </a:cubicBezTo>
                  <a:cubicBezTo>
                    <a:pt x="14280" y="3546"/>
                    <a:pt x="14273" y="3623"/>
                    <a:pt x="14221" y="3658"/>
                  </a:cubicBezTo>
                  <a:cubicBezTo>
                    <a:pt x="14200" y="3675"/>
                    <a:pt x="14179" y="3680"/>
                    <a:pt x="14158" y="3680"/>
                  </a:cubicBezTo>
                  <a:cubicBezTo>
                    <a:pt x="14129" y="3680"/>
                    <a:pt x="14102" y="3670"/>
                    <a:pt x="14077" y="3662"/>
                  </a:cubicBezTo>
                  <a:cubicBezTo>
                    <a:pt x="14052" y="3654"/>
                    <a:pt x="14029" y="3646"/>
                    <a:pt x="14008" y="3646"/>
                  </a:cubicBezTo>
                  <a:cubicBezTo>
                    <a:pt x="13967" y="3646"/>
                    <a:pt x="13930" y="3673"/>
                    <a:pt x="13888" y="3767"/>
                  </a:cubicBezTo>
                  <a:cubicBezTo>
                    <a:pt x="13791" y="3983"/>
                    <a:pt x="13656" y="4006"/>
                    <a:pt x="13595" y="4006"/>
                  </a:cubicBezTo>
                  <a:cubicBezTo>
                    <a:pt x="13588" y="4006"/>
                    <a:pt x="13582" y="4005"/>
                    <a:pt x="13577" y="4005"/>
                  </a:cubicBezTo>
                  <a:cubicBezTo>
                    <a:pt x="13500" y="3998"/>
                    <a:pt x="13437" y="3949"/>
                    <a:pt x="13419" y="3875"/>
                  </a:cubicBezTo>
                  <a:cubicBezTo>
                    <a:pt x="13405" y="3805"/>
                    <a:pt x="13440" y="3739"/>
                    <a:pt x="13517" y="3693"/>
                  </a:cubicBezTo>
                  <a:cubicBezTo>
                    <a:pt x="13696" y="3588"/>
                    <a:pt x="13885" y="3333"/>
                    <a:pt x="13958" y="3102"/>
                  </a:cubicBezTo>
                  <a:cubicBezTo>
                    <a:pt x="13965" y="3088"/>
                    <a:pt x="13955" y="3070"/>
                    <a:pt x="13934" y="3049"/>
                  </a:cubicBezTo>
                  <a:cubicBezTo>
                    <a:pt x="13813" y="2936"/>
                    <a:pt x="13454" y="2855"/>
                    <a:pt x="13184" y="2855"/>
                  </a:cubicBezTo>
                  <a:cubicBezTo>
                    <a:pt x="13088" y="2855"/>
                    <a:pt x="13002" y="2865"/>
                    <a:pt x="12943" y="2888"/>
                  </a:cubicBezTo>
                  <a:cubicBezTo>
                    <a:pt x="12831" y="2934"/>
                    <a:pt x="12807" y="3028"/>
                    <a:pt x="12782" y="3151"/>
                  </a:cubicBezTo>
                  <a:cubicBezTo>
                    <a:pt x="12768" y="3228"/>
                    <a:pt x="12758" y="3301"/>
                    <a:pt x="12691" y="3333"/>
                  </a:cubicBezTo>
                  <a:cubicBezTo>
                    <a:pt x="12672" y="3339"/>
                    <a:pt x="12653" y="3342"/>
                    <a:pt x="12634" y="3342"/>
                  </a:cubicBezTo>
                  <a:cubicBezTo>
                    <a:pt x="12599" y="3342"/>
                    <a:pt x="12565" y="3332"/>
                    <a:pt x="12533" y="3312"/>
                  </a:cubicBezTo>
                  <a:cubicBezTo>
                    <a:pt x="12414" y="3252"/>
                    <a:pt x="12358" y="3116"/>
                    <a:pt x="12400" y="2990"/>
                  </a:cubicBezTo>
                  <a:cubicBezTo>
                    <a:pt x="12438" y="2865"/>
                    <a:pt x="12559" y="2737"/>
                    <a:pt x="12699" y="2737"/>
                  </a:cubicBezTo>
                  <a:cubicBezTo>
                    <a:pt x="12705" y="2737"/>
                    <a:pt x="12710" y="2737"/>
                    <a:pt x="12716" y="2738"/>
                  </a:cubicBezTo>
                  <a:cubicBezTo>
                    <a:pt x="12717" y="2738"/>
                    <a:pt x="12719" y="2738"/>
                    <a:pt x="12721" y="2738"/>
                  </a:cubicBezTo>
                  <a:cubicBezTo>
                    <a:pt x="12772" y="2738"/>
                    <a:pt x="12932" y="2682"/>
                    <a:pt x="13199" y="2097"/>
                  </a:cubicBezTo>
                  <a:cubicBezTo>
                    <a:pt x="13258" y="1968"/>
                    <a:pt x="13202" y="1915"/>
                    <a:pt x="13017" y="1792"/>
                  </a:cubicBezTo>
                  <a:cubicBezTo>
                    <a:pt x="12922" y="1733"/>
                    <a:pt x="12838" y="1663"/>
                    <a:pt x="12761" y="1586"/>
                  </a:cubicBezTo>
                  <a:cubicBezTo>
                    <a:pt x="12646" y="1456"/>
                    <a:pt x="12600" y="1229"/>
                    <a:pt x="12555" y="1008"/>
                  </a:cubicBezTo>
                  <a:cubicBezTo>
                    <a:pt x="12523" y="840"/>
                    <a:pt x="12484" y="655"/>
                    <a:pt x="12421" y="578"/>
                  </a:cubicBezTo>
                  <a:lnTo>
                    <a:pt x="12418" y="581"/>
                  </a:lnTo>
                  <a:lnTo>
                    <a:pt x="12393" y="606"/>
                  </a:lnTo>
                  <a:lnTo>
                    <a:pt x="12372" y="630"/>
                  </a:lnTo>
                  <a:lnTo>
                    <a:pt x="12348" y="655"/>
                  </a:lnTo>
                  <a:lnTo>
                    <a:pt x="12323" y="679"/>
                  </a:lnTo>
                  <a:lnTo>
                    <a:pt x="12302" y="704"/>
                  </a:lnTo>
                  <a:lnTo>
                    <a:pt x="12278" y="732"/>
                  </a:lnTo>
                  <a:lnTo>
                    <a:pt x="12257" y="756"/>
                  </a:lnTo>
                  <a:lnTo>
                    <a:pt x="12229" y="784"/>
                  </a:lnTo>
                  <a:lnTo>
                    <a:pt x="12208" y="809"/>
                  </a:lnTo>
                  <a:lnTo>
                    <a:pt x="12183" y="837"/>
                  </a:lnTo>
                  <a:lnTo>
                    <a:pt x="12162" y="861"/>
                  </a:lnTo>
                  <a:lnTo>
                    <a:pt x="12138" y="893"/>
                  </a:lnTo>
                  <a:lnTo>
                    <a:pt x="12120" y="917"/>
                  </a:lnTo>
                  <a:lnTo>
                    <a:pt x="12096" y="945"/>
                  </a:lnTo>
                  <a:lnTo>
                    <a:pt x="12075" y="973"/>
                  </a:lnTo>
                  <a:lnTo>
                    <a:pt x="12054" y="1001"/>
                  </a:lnTo>
                  <a:lnTo>
                    <a:pt x="12036" y="1026"/>
                  </a:lnTo>
                  <a:lnTo>
                    <a:pt x="12015" y="1057"/>
                  </a:lnTo>
                  <a:lnTo>
                    <a:pt x="11998" y="1082"/>
                  </a:lnTo>
                  <a:lnTo>
                    <a:pt x="11977" y="1110"/>
                  </a:lnTo>
                  <a:lnTo>
                    <a:pt x="11959" y="1134"/>
                  </a:lnTo>
                  <a:lnTo>
                    <a:pt x="11942" y="1162"/>
                  </a:lnTo>
                  <a:lnTo>
                    <a:pt x="11928" y="1187"/>
                  </a:lnTo>
                  <a:lnTo>
                    <a:pt x="11910" y="1215"/>
                  </a:lnTo>
                  <a:lnTo>
                    <a:pt x="11900" y="1239"/>
                  </a:lnTo>
                  <a:cubicBezTo>
                    <a:pt x="11893" y="1250"/>
                    <a:pt x="11889" y="1257"/>
                    <a:pt x="11882" y="1267"/>
                  </a:cubicBezTo>
                  <a:lnTo>
                    <a:pt x="11872" y="1288"/>
                  </a:lnTo>
                  <a:cubicBezTo>
                    <a:pt x="11868" y="1299"/>
                    <a:pt x="11861" y="1309"/>
                    <a:pt x="11858" y="1320"/>
                  </a:cubicBezTo>
                  <a:lnTo>
                    <a:pt x="11851" y="1337"/>
                  </a:lnTo>
                  <a:cubicBezTo>
                    <a:pt x="11844" y="1351"/>
                    <a:pt x="11840" y="1369"/>
                    <a:pt x="11833" y="1383"/>
                  </a:cubicBezTo>
                  <a:cubicBezTo>
                    <a:pt x="11750" y="1639"/>
                    <a:pt x="11626" y="1645"/>
                    <a:pt x="11493" y="1645"/>
                  </a:cubicBezTo>
                  <a:cubicBezTo>
                    <a:pt x="11487" y="1645"/>
                    <a:pt x="11480" y="1645"/>
                    <a:pt x="11473" y="1645"/>
                  </a:cubicBezTo>
                  <a:lnTo>
                    <a:pt x="11417" y="1645"/>
                  </a:lnTo>
                  <a:cubicBezTo>
                    <a:pt x="11347" y="1645"/>
                    <a:pt x="11280" y="1652"/>
                    <a:pt x="11217" y="1673"/>
                  </a:cubicBezTo>
                  <a:cubicBezTo>
                    <a:pt x="11196" y="1680"/>
                    <a:pt x="11179" y="1684"/>
                    <a:pt x="11161" y="1691"/>
                  </a:cubicBezTo>
                  <a:lnTo>
                    <a:pt x="11151" y="1691"/>
                  </a:lnTo>
                  <a:cubicBezTo>
                    <a:pt x="11133" y="1694"/>
                    <a:pt x="11119" y="1698"/>
                    <a:pt x="11105" y="1701"/>
                  </a:cubicBezTo>
                  <a:lnTo>
                    <a:pt x="11095" y="1701"/>
                  </a:lnTo>
                  <a:cubicBezTo>
                    <a:pt x="11081" y="1705"/>
                    <a:pt x="11067" y="1705"/>
                    <a:pt x="11049" y="1705"/>
                  </a:cubicBezTo>
                  <a:lnTo>
                    <a:pt x="10990" y="1705"/>
                  </a:lnTo>
                  <a:cubicBezTo>
                    <a:pt x="10895" y="1705"/>
                    <a:pt x="10804" y="1673"/>
                    <a:pt x="10727" y="1614"/>
                  </a:cubicBezTo>
                  <a:lnTo>
                    <a:pt x="10724" y="1621"/>
                  </a:lnTo>
                  <a:lnTo>
                    <a:pt x="10682" y="1568"/>
                  </a:lnTo>
                  <a:cubicBezTo>
                    <a:pt x="10671" y="1558"/>
                    <a:pt x="10661" y="1547"/>
                    <a:pt x="10650" y="1537"/>
                  </a:cubicBezTo>
                  <a:lnTo>
                    <a:pt x="10636" y="1516"/>
                  </a:lnTo>
                  <a:cubicBezTo>
                    <a:pt x="10626" y="1505"/>
                    <a:pt x="10619" y="1491"/>
                    <a:pt x="10608" y="1481"/>
                  </a:cubicBezTo>
                  <a:cubicBezTo>
                    <a:pt x="10595" y="1458"/>
                    <a:pt x="10558" y="1451"/>
                    <a:pt x="10511" y="1451"/>
                  </a:cubicBezTo>
                  <a:cubicBezTo>
                    <a:pt x="10457" y="1451"/>
                    <a:pt x="10388" y="1461"/>
                    <a:pt x="10328" y="1470"/>
                  </a:cubicBezTo>
                  <a:cubicBezTo>
                    <a:pt x="10252" y="1485"/>
                    <a:pt x="10174" y="1492"/>
                    <a:pt x="10097" y="1492"/>
                  </a:cubicBezTo>
                  <a:cubicBezTo>
                    <a:pt x="10082" y="1492"/>
                    <a:pt x="10067" y="1492"/>
                    <a:pt x="10051" y="1491"/>
                  </a:cubicBezTo>
                  <a:cubicBezTo>
                    <a:pt x="10045" y="1491"/>
                    <a:pt x="10039" y="1491"/>
                    <a:pt x="10034" y="1491"/>
                  </a:cubicBezTo>
                  <a:cubicBezTo>
                    <a:pt x="10000" y="1491"/>
                    <a:pt x="9990" y="1506"/>
                    <a:pt x="9978" y="1600"/>
                  </a:cubicBezTo>
                  <a:cubicBezTo>
                    <a:pt x="9967" y="1673"/>
                    <a:pt x="9953" y="1778"/>
                    <a:pt x="9859" y="1831"/>
                  </a:cubicBezTo>
                  <a:cubicBezTo>
                    <a:pt x="9848" y="1834"/>
                    <a:pt x="9838" y="1838"/>
                    <a:pt x="9827" y="1841"/>
                  </a:cubicBezTo>
                  <a:lnTo>
                    <a:pt x="9817" y="1845"/>
                  </a:lnTo>
                  <a:lnTo>
                    <a:pt x="9796" y="1852"/>
                  </a:lnTo>
                  <a:lnTo>
                    <a:pt x="9754" y="1852"/>
                  </a:lnTo>
                  <a:cubicBezTo>
                    <a:pt x="9733" y="1852"/>
                    <a:pt x="9715" y="1848"/>
                    <a:pt x="9698" y="1848"/>
                  </a:cubicBezTo>
                  <a:lnTo>
                    <a:pt x="9684" y="1848"/>
                  </a:lnTo>
                  <a:lnTo>
                    <a:pt x="9687" y="1855"/>
                  </a:lnTo>
                  <a:lnTo>
                    <a:pt x="9568" y="1824"/>
                  </a:lnTo>
                  <a:lnTo>
                    <a:pt x="9516" y="1810"/>
                  </a:lnTo>
                  <a:cubicBezTo>
                    <a:pt x="9440" y="1792"/>
                    <a:pt x="9358" y="1771"/>
                    <a:pt x="9298" y="1771"/>
                  </a:cubicBezTo>
                  <a:cubicBezTo>
                    <a:pt x="9263" y="1771"/>
                    <a:pt x="9235" y="1778"/>
                    <a:pt x="9218" y="1796"/>
                  </a:cubicBezTo>
                  <a:cubicBezTo>
                    <a:pt x="9170" y="1857"/>
                    <a:pt x="9099" y="1891"/>
                    <a:pt x="9022" y="1891"/>
                  </a:cubicBezTo>
                  <a:cubicBezTo>
                    <a:pt x="9015" y="1891"/>
                    <a:pt x="9008" y="1891"/>
                    <a:pt x="9001" y="1891"/>
                  </a:cubicBezTo>
                  <a:cubicBezTo>
                    <a:pt x="8963" y="1891"/>
                    <a:pt x="8963" y="1891"/>
                    <a:pt x="8952" y="1915"/>
                  </a:cubicBezTo>
                  <a:cubicBezTo>
                    <a:pt x="8896" y="2024"/>
                    <a:pt x="8777" y="2031"/>
                    <a:pt x="8690" y="2038"/>
                  </a:cubicBezTo>
                  <a:cubicBezTo>
                    <a:pt x="8651" y="2041"/>
                    <a:pt x="8592" y="2045"/>
                    <a:pt x="8581" y="2059"/>
                  </a:cubicBezTo>
                  <a:cubicBezTo>
                    <a:pt x="8532" y="2115"/>
                    <a:pt x="8462" y="2143"/>
                    <a:pt x="8388" y="2143"/>
                  </a:cubicBezTo>
                  <a:lnTo>
                    <a:pt x="8315" y="2143"/>
                  </a:lnTo>
                  <a:lnTo>
                    <a:pt x="8301" y="2139"/>
                  </a:lnTo>
                  <a:lnTo>
                    <a:pt x="8290" y="2139"/>
                  </a:lnTo>
                  <a:lnTo>
                    <a:pt x="8276" y="2136"/>
                  </a:lnTo>
                  <a:lnTo>
                    <a:pt x="8262" y="2132"/>
                  </a:lnTo>
                  <a:lnTo>
                    <a:pt x="8248" y="2125"/>
                  </a:lnTo>
                  <a:lnTo>
                    <a:pt x="8234" y="2122"/>
                  </a:lnTo>
                  <a:lnTo>
                    <a:pt x="8220" y="2115"/>
                  </a:lnTo>
                  <a:lnTo>
                    <a:pt x="8206" y="2111"/>
                  </a:lnTo>
                  <a:lnTo>
                    <a:pt x="8192" y="2104"/>
                  </a:lnTo>
                  <a:lnTo>
                    <a:pt x="8175" y="2097"/>
                  </a:lnTo>
                  <a:lnTo>
                    <a:pt x="8161" y="2090"/>
                  </a:lnTo>
                  <a:lnTo>
                    <a:pt x="8143" y="2080"/>
                  </a:lnTo>
                  <a:lnTo>
                    <a:pt x="8129" y="2069"/>
                  </a:lnTo>
                  <a:lnTo>
                    <a:pt x="8108" y="2059"/>
                  </a:lnTo>
                  <a:lnTo>
                    <a:pt x="8094" y="2048"/>
                  </a:lnTo>
                  <a:lnTo>
                    <a:pt x="8077" y="2038"/>
                  </a:lnTo>
                  <a:lnTo>
                    <a:pt x="8059" y="2024"/>
                  </a:lnTo>
                  <a:lnTo>
                    <a:pt x="8042" y="2010"/>
                  </a:lnTo>
                  <a:lnTo>
                    <a:pt x="8024" y="1996"/>
                  </a:lnTo>
                  <a:lnTo>
                    <a:pt x="8003" y="1982"/>
                  </a:lnTo>
                  <a:lnTo>
                    <a:pt x="7986" y="1961"/>
                  </a:lnTo>
                  <a:lnTo>
                    <a:pt x="7968" y="1947"/>
                  </a:lnTo>
                  <a:lnTo>
                    <a:pt x="7944" y="1922"/>
                  </a:lnTo>
                  <a:lnTo>
                    <a:pt x="7930" y="1908"/>
                  </a:lnTo>
                  <a:cubicBezTo>
                    <a:pt x="7916" y="1898"/>
                    <a:pt x="7905" y="1883"/>
                    <a:pt x="7891" y="1869"/>
                  </a:cubicBezTo>
                  <a:cubicBezTo>
                    <a:pt x="7688" y="1642"/>
                    <a:pt x="7639" y="1330"/>
                    <a:pt x="7660" y="1113"/>
                  </a:cubicBezTo>
                  <a:cubicBezTo>
                    <a:pt x="7674" y="963"/>
                    <a:pt x="7720" y="851"/>
                    <a:pt x="7786" y="802"/>
                  </a:cubicBezTo>
                  <a:cubicBezTo>
                    <a:pt x="7839" y="756"/>
                    <a:pt x="7863" y="683"/>
                    <a:pt x="7849" y="613"/>
                  </a:cubicBezTo>
                  <a:cubicBezTo>
                    <a:pt x="7846" y="546"/>
                    <a:pt x="7807" y="487"/>
                    <a:pt x="7748" y="455"/>
                  </a:cubicBezTo>
                  <a:cubicBezTo>
                    <a:pt x="7629" y="403"/>
                    <a:pt x="7622" y="273"/>
                    <a:pt x="7615" y="172"/>
                  </a:cubicBezTo>
                  <a:cubicBezTo>
                    <a:pt x="7608" y="46"/>
                    <a:pt x="7597" y="11"/>
                    <a:pt x="753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25" name="Google Shape;5125;p71"/>
            <p:cNvSpPr/>
            <p:nvPr/>
          </p:nvSpPr>
          <p:spPr>
            <a:xfrm>
              <a:off x="1610849" y="2278130"/>
              <a:ext cx="35193" cy="37406"/>
            </a:xfrm>
            <a:custGeom>
              <a:avLst/>
              <a:gdLst/>
              <a:ahLst/>
              <a:cxnLst/>
              <a:rect l="l" t="t" r="r" b="b"/>
              <a:pathLst>
                <a:path w="2592" h="2755" extrusionOk="0">
                  <a:moveTo>
                    <a:pt x="725" y="1"/>
                  </a:moveTo>
                  <a:cubicBezTo>
                    <a:pt x="692" y="1"/>
                    <a:pt x="659" y="8"/>
                    <a:pt x="627" y="22"/>
                  </a:cubicBezTo>
                  <a:cubicBezTo>
                    <a:pt x="617" y="25"/>
                    <a:pt x="603" y="29"/>
                    <a:pt x="592" y="32"/>
                  </a:cubicBezTo>
                  <a:lnTo>
                    <a:pt x="575" y="36"/>
                  </a:lnTo>
                  <a:cubicBezTo>
                    <a:pt x="568" y="36"/>
                    <a:pt x="557" y="39"/>
                    <a:pt x="547" y="39"/>
                  </a:cubicBezTo>
                  <a:lnTo>
                    <a:pt x="466" y="39"/>
                  </a:lnTo>
                  <a:cubicBezTo>
                    <a:pt x="417" y="92"/>
                    <a:pt x="375" y="155"/>
                    <a:pt x="347" y="221"/>
                  </a:cubicBezTo>
                  <a:lnTo>
                    <a:pt x="347" y="225"/>
                  </a:lnTo>
                  <a:cubicBezTo>
                    <a:pt x="344" y="232"/>
                    <a:pt x="344" y="242"/>
                    <a:pt x="340" y="249"/>
                  </a:cubicBezTo>
                  <a:lnTo>
                    <a:pt x="340" y="256"/>
                  </a:lnTo>
                  <a:cubicBezTo>
                    <a:pt x="340" y="263"/>
                    <a:pt x="337" y="270"/>
                    <a:pt x="337" y="281"/>
                  </a:cubicBezTo>
                  <a:lnTo>
                    <a:pt x="337" y="323"/>
                  </a:lnTo>
                  <a:cubicBezTo>
                    <a:pt x="326" y="428"/>
                    <a:pt x="302" y="529"/>
                    <a:pt x="267" y="628"/>
                  </a:cubicBezTo>
                  <a:lnTo>
                    <a:pt x="249" y="691"/>
                  </a:lnTo>
                  <a:cubicBezTo>
                    <a:pt x="235" y="733"/>
                    <a:pt x="225" y="778"/>
                    <a:pt x="211" y="820"/>
                  </a:cubicBezTo>
                  <a:cubicBezTo>
                    <a:pt x="179" y="950"/>
                    <a:pt x="158" y="1083"/>
                    <a:pt x="155" y="1216"/>
                  </a:cubicBezTo>
                  <a:cubicBezTo>
                    <a:pt x="155" y="1331"/>
                    <a:pt x="137" y="1447"/>
                    <a:pt x="106" y="1559"/>
                  </a:cubicBezTo>
                  <a:cubicBezTo>
                    <a:pt x="92" y="1594"/>
                    <a:pt x="81" y="1622"/>
                    <a:pt x="71" y="1646"/>
                  </a:cubicBezTo>
                  <a:cubicBezTo>
                    <a:pt x="29" y="1734"/>
                    <a:pt x="8" y="1832"/>
                    <a:pt x="8" y="1926"/>
                  </a:cubicBezTo>
                  <a:cubicBezTo>
                    <a:pt x="1" y="2143"/>
                    <a:pt x="43" y="2161"/>
                    <a:pt x="81" y="2171"/>
                  </a:cubicBezTo>
                  <a:cubicBezTo>
                    <a:pt x="106" y="2178"/>
                    <a:pt x="127" y="2192"/>
                    <a:pt x="148" y="2210"/>
                  </a:cubicBezTo>
                  <a:cubicBezTo>
                    <a:pt x="155" y="2217"/>
                    <a:pt x="158" y="2224"/>
                    <a:pt x="162" y="2227"/>
                  </a:cubicBezTo>
                  <a:cubicBezTo>
                    <a:pt x="162" y="2227"/>
                    <a:pt x="162" y="2234"/>
                    <a:pt x="165" y="2234"/>
                  </a:cubicBezTo>
                  <a:cubicBezTo>
                    <a:pt x="169" y="2241"/>
                    <a:pt x="169" y="2245"/>
                    <a:pt x="172" y="2252"/>
                  </a:cubicBezTo>
                  <a:lnTo>
                    <a:pt x="172" y="2259"/>
                  </a:lnTo>
                  <a:cubicBezTo>
                    <a:pt x="172" y="2266"/>
                    <a:pt x="172" y="2273"/>
                    <a:pt x="172" y="2276"/>
                  </a:cubicBezTo>
                  <a:lnTo>
                    <a:pt x="172" y="2290"/>
                  </a:lnTo>
                  <a:lnTo>
                    <a:pt x="172" y="2308"/>
                  </a:lnTo>
                  <a:lnTo>
                    <a:pt x="172" y="2322"/>
                  </a:lnTo>
                  <a:cubicBezTo>
                    <a:pt x="172" y="2329"/>
                    <a:pt x="172" y="2336"/>
                    <a:pt x="172" y="2343"/>
                  </a:cubicBezTo>
                  <a:cubicBezTo>
                    <a:pt x="169" y="2350"/>
                    <a:pt x="169" y="2357"/>
                    <a:pt x="169" y="2360"/>
                  </a:cubicBezTo>
                  <a:cubicBezTo>
                    <a:pt x="165" y="2367"/>
                    <a:pt x="165" y="2378"/>
                    <a:pt x="162" y="2385"/>
                  </a:cubicBezTo>
                  <a:lnTo>
                    <a:pt x="155" y="2406"/>
                  </a:lnTo>
                  <a:cubicBezTo>
                    <a:pt x="155" y="2416"/>
                    <a:pt x="151" y="2427"/>
                    <a:pt x="148" y="2434"/>
                  </a:cubicBezTo>
                  <a:lnTo>
                    <a:pt x="137" y="2458"/>
                  </a:lnTo>
                  <a:lnTo>
                    <a:pt x="137" y="2469"/>
                  </a:lnTo>
                  <a:cubicBezTo>
                    <a:pt x="174" y="2503"/>
                    <a:pt x="203" y="2526"/>
                    <a:pt x="248" y="2526"/>
                  </a:cubicBezTo>
                  <a:cubicBezTo>
                    <a:pt x="254" y="2526"/>
                    <a:pt x="260" y="2526"/>
                    <a:pt x="267" y="2525"/>
                  </a:cubicBezTo>
                  <a:cubicBezTo>
                    <a:pt x="295" y="2525"/>
                    <a:pt x="323" y="2521"/>
                    <a:pt x="351" y="2521"/>
                  </a:cubicBezTo>
                  <a:cubicBezTo>
                    <a:pt x="564" y="2521"/>
                    <a:pt x="774" y="2609"/>
                    <a:pt x="1005" y="2714"/>
                  </a:cubicBezTo>
                  <a:cubicBezTo>
                    <a:pt x="1074" y="2744"/>
                    <a:pt x="1110" y="2755"/>
                    <a:pt x="1135" y="2755"/>
                  </a:cubicBezTo>
                  <a:cubicBezTo>
                    <a:pt x="1153" y="2755"/>
                    <a:pt x="1166" y="2749"/>
                    <a:pt x="1180" y="2742"/>
                  </a:cubicBezTo>
                  <a:cubicBezTo>
                    <a:pt x="1231" y="2716"/>
                    <a:pt x="1285" y="2702"/>
                    <a:pt x="1340" y="2702"/>
                  </a:cubicBezTo>
                  <a:cubicBezTo>
                    <a:pt x="1365" y="2702"/>
                    <a:pt x="1390" y="2705"/>
                    <a:pt x="1415" y="2711"/>
                  </a:cubicBezTo>
                  <a:cubicBezTo>
                    <a:pt x="1508" y="2723"/>
                    <a:pt x="1607" y="2734"/>
                    <a:pt x="1709" y="2734"/>
                  </a:cubicBezTo>
                  <a:cubicBezTo>
                    <a:pt x="1870" y="2734"/>
                    <a:pt x="2037" y="2706"/>
                    <a:pt x="2196" y="2609"/>
                  </a:cubicBezTo>
                  <a:cubicBezTo>
                    <a:pt x="2322" y="2532"/>
                    <a:pt x="2402" y="2413"/>
                    <a:pt x="2497" y="2276"/>
                  </a:cubicBezTo>
                  <a:cubicBezTo>
                    <a:pt x="2528" y="2234"/>
                    <a:pt x="2556" y="2189"/>
                    <a:pt x="2591" y="2147"/>
                  </a:cubicBezTo>
                  <a:lnTo>
                    <a:pt x="2591" y="2140"/>
                  </a:lnTo>
                  <a:cubicBezTo>
                    <a:pt x="2588" y="2133"/>
                    <a:pt x="2584" y="2126"/>
                    <a:pt x="2581" y="2119"/>
                  </a:cubicBezTo>
                  <a:cubicBezTo>
                    <a:pt x="2581" y="2112"/>
                    <a:pt x="2577" y="2105"/>
                    <a:pt x="2574" y="2098"/>
                  </a:cubicBezTo>
                  <a:cubicBezTo>
                    <a:pt x="2570" y="2087"/>
                    <a:pt x="2567" y="2084"/>
                    <a:pt x="2567" y="2077"/>
                  </a:cubicBezTo>
                  <a:cubicBezTo>
                    <a:pt x="2563" y="2070"/>
                    <a:pt x="2560" y="2059"/>
                    <a:pt x="2560" y="2052"/>
                  </a:cubicBezTo>
                  <a:cubicBezTo>
                    <a:pt x="2556" y="2042"/>
                    <a:pt x="2553" y="2038"/>
                    <a:pt x="2553" y="2031"/>
                  </a:cubicBezTo>
                  <a:cubicBezTo>
                    <a:pt x="2549" y="2024"/>
                    <a:pt x="2549" y="2014"/>
                    <a:pt x="2546" y="2007"/>
                  </a:cubicBezTo>
                  <a:cubicBezTo>
                    <a:pt x="2546" y="1996"/>
                    <a:pt x="2542" y="1993"/>
                    <a:pt x="2542" y="1986"/>
                  </a:cubicBezTo>
                  <a:cubicBezTo>
                    <a:pt x="2542" y="1979"/>
                    <a:pt x="2539" y="1968"/>
                    <a:pt x="2539" y="1961"/>
                  </a:cubicBezTo>
                  <a:cubicBezTo>
                    <a:pt x="2535" y="1951"/>
                    <a:pt x="2535" y="1947"/>
                    <a:pt x="2535" y="1940"/>
                  </a:cubicBezTo>
                  <a:cubicBezTo>
                    <a:pt x="2532" y="1933"/>
                    <a:pt x="2532" y="1923"/>
                    <a:pt x="2532" y="1916"/>
                  </a:cubicBezTo>
                  <a:cubicBezTo>
                    <a:pt x="2528" y="1905"/>
                    <a:pt x="2532" y="1902"/>
                    <a:pt x="2528" y="1895"/>
                  </a:cubicBezTo>
                  <a:cubicBezTo>
                    <a:pt x="2525" y="1888"/>
                    <a:pt x="2528" y="1877"/>
                    <a:pt x="2525" y="1870"/>
                  </a:cubicBezTo>
                  <a:cubicBezTo>
                    <a:pt x="2521" y="1860"/>
                    <a:pt x="2525" y="1856"/>
                    <a:pt x="2525" y="1849"/>
                  </a:cubicBezTo>
                  <a:lnTo>
                    <a:pt x="2525" y="1825"/>
                  </a:lnTo>
                  <a:lnTo>
                    <a:pt x="2525" y="1804"/>
                  </a:lnTo>
                  <a:lnTo>
                    <a:pt x="2525" y="1779"/>
                  </a:lnTo>
                  <a:lnTo>
                    <a:pt x="2525" y="1758"/>
                  </a:lnTo>
                  <a:lnTo>
                    <a:pt x="2525" y="1734"/>
                  </a:lnTo>
                  <a:lnTo>
                    <a:pt x="2525" y="1716"/>
                  </a:lnTo>
                  <a:lnTo>
                    <a:pt x="2525" y="1692"/>
                  </a:lnTo>
                  <a:lnTo>
                    <a:pt x="2525" y="1674"/>
                  </a:lnTo>
                  <a:lnTo>
                    <a:pt x="2525" y="1650"/>
                  </a:lnTo>
                  <a:lnTo>
                    <a:pt x="2525" y="1632"/>
                  </a:lnTo>
                  <a:lnTo>
                    <a:pt x="2525" y="1608"/>
                  </a:lnTo>
                  <a:lnTo>
                    <a:pt x="2525" y="1590"/>
                  </a:lnTo>
                  <a:lnTo>
                    <a:pt x="2525" y="1569"/>
                  </a:lnTo>
                  <a:lnTo>
                    <a:pt x="2525" y="1552"/>
                  </a:lnTo>
                  <a:lnTo>
                    <a:pt x="2525" y="1527"/>
                  </a:lnTo>
                  <a:lnTo>
                    <a:pt x="2525" y="1513"/>
                  </a:lnTo>
                  <a:lnTo>
                    <a:pt x="2528" y="1478"/>
                  </a:lnTo>
                  <a:cubicBezTo>
                    <a:pt x="2535" y="1419"/>
                    <a:pt x="2539" y="1366"/>
                    <a:pt x="2539" y="1324"/>
                  </a:cubicBezTo>
                  <a:cubicBezTo>
                    <a:pt x="2539" y="1177"/>
                    <a:pt x="2423" y="1104"/>
                    <a:pt x="2315" y="1034"/>
                  </a:cubicBezTo>
                  <a:cubicBezTo>
                    <a:pt x="2269" y="1009"/>
                    <a:pt x="2224" y="974"/>
                    <a:pt x="2185" y="939"/>
                  </a:cubicBezTo>
                  <a:cubicBezTo>
                    <a:pt x="2129" y="890"/>
                    <a:pt x="2070" y="848"/>
                    <a:pt x="2003" y="810"/>
                  </a:cubicBezTo>
                  <a:cubicBezTo>
                    <a:pt x="1852" y="719"/>
                    <a:pt x="1667" y="607"/>
                    <a:pt x="1569" y="466"/>
                  </a:cubicBezTo>
                  <a:cubicBezTo>
                    <a:pt x="1541" y="428"/>
                    <a:pt x="1523" y="417"/>
                    <a:pt x="1516" y="417"/>
                  </a:cubicBezTo>
                  <a:cubicBezTo>
                    <a:pt x="1495" y="417"/>
                    <a:pt x="1460" y="463"/>
                    <a:pt x="1439" y="487"/>
                  </a:cubicBezTo>
                  <a:cubicBezTo>
                    <a:pt x="1404" y="533"/>
                    <a:pt x="1373" y="572"/>
                    <a:pt x="1324" y="579"/>
                  </a:cubicBezTo>
                  <a:cubicBezTo>
                    <a:pt x="1317" y="580"/>
                    <a:pt x="1311" y="580"/>
                    <a:pt x="1305" y="580"/>
                  </a:cubicBezTo>
                  <a:cubicBezTo>
                    <a:pt x="1231" y="580"/>
                    <a:pt x="1203" y="507"/>
                    <a:pt x="1177" y="442"/>
                  </a:cubicBezTo>
                  <a:cubicBezTo>
                    <a:pt x="1138" y="347"/>
                    <a:pt x="1086" y="256"/>
                    <a:pt x="1019" y="176"/>
                  </a:cubicBezTo>
                  <a:cubicBezTo>
                    <a:pt x="923" y="61"/>
                    <a:pt x="822" y="1"/>
                    <a:pt x="7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26" name="Google Shape;5126;p71"/>
            <p:cNvSpPr/>
            <p:nvPr/>
          </p:nvSpPr>
          <p:spPr>
            <a:xfrm>
              <a:off x="1645078" y="2303846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1"/>
                  </a:moveTo>
                  <a:cubicBezTo>
                    <a:pt x="0" y="8"/>
                    <a:pt x="0" y="15"/>
                    <a:pt x="4" y="22"/>
                  </a:cubicBez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27" name="Google Shape;5127;p71"/>
            <p:cNvSpPr/>
            <p:nvPr/>
          </p:nvSpPr>
          <p:spPr>
            <a:xfrm>
              <a:off x="1644983" y="2300289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cubicBezTo>
                    <a:pt x="4" y="7"/>
                    <a:pt x="0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28" name="Google Shape;5128;p71"/>
            <p:cNvSpPr/>
            <p:nvPr/>
          </p:nvSpPr>
          <p:spPr>
            <a:xfrm>
              <a:off x="1645173" y="230447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0"/>
                  </a:moveTo>
                  <a:cubicBezTo>
                    <a:pt x="0" y="7"/>
                    <a:pt x="4" y="14"/>
                    <a:pt x="4" y="21"/>
                  </a:cubicBezTo>
                  <a:cubicBezTo>
                    <a:pt x="4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29" name="Google Shape;5129;p71"/>
            <p:cNvSpPr/>
            <p:nvPr/>
          </p:nvSpPr>
          <p:spPr>
            <a:xfrm>
              <a:off x="1645024" y="230323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lnTo>
                    <a:pt x="1" y="21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30" name="Google Shape;5130;p71"/>
            <p:cNvSpPr/>
            <p:nvPr/>
          </p:nvSpPr>
          <p:spPr>
            <a:xfrm>
              <a:off x="1645268" y="230508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1"/>
                  </a:moveTo>
                  <a:cubicBezTo>
                    <a:pt x="0" y="8"/>
                    <a:pt x="4" y="15"/>
                    <a:pt x="7" y="22"/>
                  </a:cubicBezTo>
                  <a:cubicBezTo>
                    <a:pt x="4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31" name="Google Shape;5131;p71"/>
            <p:cNvSpPr/>
            <p:nvPr/>
          </p:nvSpPr>
          <p:spPr>
            <a:xfrm>
              <a:off x="1644983" y="2301999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32" name="Google Shape;5132;p71"/>
            <p:cNvSpPr/>
            <p:nvPr/>
          </p:nvSpPr>
          <p:spPr>
            <a:xfrm>
              <a:off x="1644983" y="2302610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33" name="Google Shape;5133;p71"/>
            <p:cNvSpPr/>
            <p:nvPr/>
          </p:nvSpPr>
          <p:spPr>
            <a:xfrm>
              <a:off x="1644983" y="2300859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ubicBezTo>
                    <a:pt x="0" y="11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34" name="Google Shape;5134;p71"/>
            <p:cNvSpPr/>
            <p:nvPr/>
          </p:nvSpPr>
          <p:spPr>
            <a:xfrm>
              <a:off x="1645838" y="230694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0"/>
                  </a:moveTo>
                  <a:cubicBezTo>
                    <a:pt x="4" y="7"/>
                    <a:pt x="4" y="14"/>
                    <a:pt x="7" y="21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35" name="Google Shape;5135;p71"/>
            <p:cNvSpPr/>
            <p:nvPr/>
          </p:nvSpPr>
          <p:spPr>
            <a:xfrm>
              <a:off x="1645594" y="2306317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1"/>
                  </a:moveTo>
                  <a:cubicBezTo>
                    <a:pt x="4" y="8"/>
                    <a:pt x="4" y="15"/>
                    <a:pt x="8" y="22"/>
                  </a:cubicBezTo>
                  <a:cubicBezTo>
                    <a:pt x="8" y="15"/>
                    <a:pt x="4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36" name="Google Shape;5136;p71"/>
            <p:cNvSpPr/>
            <p:nvPr/>
          </p:nvSpPr>
          <p:spPr>
            <a:xfrm>
              <a:off x="1645404" y="2305706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0"/>
                  </a:moveTo>
                  <a:cubicBezTo>
                    <a:pt x="1" y="7"/>
                    <a:pt x="4" y="14"/>
                    <a:pt x="8" y="21"/>
                  </a:cubicBezTo>
                  <a:cubicBezTo>
                    <a:pt x="8" y="14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37" name="Google Shape;5137;p71"/>
            <p:cNvSpPr/>
            <p:nvPr/>
          </p:nvSpPr>
          <p:spPr>
            <a:xfrm>
              <a:off x="1617312" y="2278700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38" name="Google Shape;5138;p71"/>
            <p:cNvSpPr/>
            <p:nvPr/>
          </p:nvSpPr>
          <p:spPr>
            <a:xfrm>
              <a:off x="1618032" y="2278660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39" name="Google Shape;5139;p71"/>
            <p:cNvSpPr/>
            <p:nvPr/>
          </p:nvSpPr>
          <p:spPr>
            <a:xfrm>
              <a:off x="1645024" y="2299718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40" name="Google Shape;5140;p71"/>
            <p:cNvSpPr/>
            <p:nvPr/>
          </p:nvSpPr>
          <p:spPr>
            <a:xfrm>
              <a:off x="1645078" y="2299189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1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41" name="Google Shape;5141;p71"/>
            <p:cNvSpPr/>
            <p:nvPr/>
          </p:nvSpPr>
          <p:spPr>
            <a:xfrm>
              <a:off x="1644983" y="2301429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42" name="Google Shape;5142;p71"/>
            <p:cNvSpPr/>
            <p:nvPr/>
          </p:nvSpPr>
          <p:spPr>
            <a:xfrm>
              <a:off x="1645119" y="2298673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43" name="Google Shape;5143;p71"/>
            <p:cNvSpPr/>
            <p:nvPr/>
          </p:nvSpPr>
          <p:spPr>
            <a:xfrm>
              <a:off x="1618697" y="2278565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44" name="Google Shape;5144;p71"/>
            <p:cNvSpPr/>
            <p:nvPr/>
          </p:nvSpPr>
          <p:spPr>
            <a:xfrm>
              <a:off x="1533091" y="2481100"/>
              <a:ext cx="1575" cy="3014"/>
            </a:xfrm>
            <a:custGeom>
              <a:avLst/>
              <a:gdLst/>
              <a:ahLst/>
              <a:cxnLst/>
              <a:rect l="l" t="t" r="r" b="b"/>
              <a:pathLst>
                <a:path w="116" h="222" extrusionOk="0">
                  <a:moveTo>
                    <a:pt x="11" y="0"/>
                  </a:moveTo>
                  <a:cubicBezTo>
                    <a:pt x="7" y="74"/>
                    <a:pt x="4" y="151"/>
                    <a:pt x="0" y="221"/>
                  </a:cubicBezTo>
                  <a:cubicBezTo>
                    <a:pt x="32" y="190"/>
                    <a:pt x="70" y="162"/>
                    <a:pt x="112" y="137"/>
                  </a:cubicBezTo>
                  <a:cubicBezTo>
                    <a:pt x="116" y="137"/>
                    <a:pt x="116" y="120"/>
                    <a:pt x="98" y="91"/>
                  </a:cubicBezTo>
                  <a:cubicBezTo>
                    <a:pt x="77" y="53"/>
                    <a:pt x="46" y="25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45" name="Google Shape;5145;p71"/>
            <p:cNvSpPr/>
            <p:nvPr/>
          </p:nvSpPr>
          <p:spPr>
            <a:xfrm>
              <a:off x="1496866" y="2211818"/>
              <a:ext cx="147845" cy="264069"/>
            </a:xfrm>
            <a:custGeom>
              <a:avLst/>
              <a:gdLst/>
              <a:ahLst/>
              <a:cxnLst/>
              <a:rect l="l" t="t" r="r" b="b"/>
              <a:pathLst>
                <a:path w="10889" h="19449" extrusionOk="0">
                  <a:moveTo>
                    <a:pt x="4099" y="0"/>
                  </a:moveTo>
                  <a:cubicBezTo>
                    <a:pt x="4066" y="0"/>
                    <a:pt x="4027" y="28"/>
                    <a:pt x="3949" y="110"/>
                  </a:cubicBezTo>
                  <a:cubicBezTo>
                    <a:pt x="3855" y="208"/>
                    <a:pt x="3753" y="299"/>
                    <a:pt x="3641" y="376"/>
                  </a:cubicBezTo>
                  <a:cubicBezTo>
                    <a:pt x="3617" y="397"/>
                    <a:pt x="3589" y="414"/>
                    <a:pt x="3561" y="435"/>
                  </a:cubicBezTo>
                  <a:lnTo>
                    <a:pt x="3561" y="442"/>
                  </a:lnTo>
                  <a:lnTo>
                    <a:pt x="3561" y="463"/>
                  </a:lnTo>
                  <a:lnTo>
                    <a:pt x="3561" y="488"/>
                  </a:lnTo>
                  <a:lnTo>
                    <a:pt x="3561" y="509"/>
                  </a:lnTo>
                  <a:lnTo>
                    <a:pt x="3561" y="537"/>
                  </a:lnTo>
                  <a:lnTo>
                    <a:pt x="3561" y="558"/>
                  </a:lnTo>
                  <a:lnTo>
                    <a:pt x="3557" y="586"/>
                  </a:lnTo>
                  <a:lnTo>
                    <a:pt x="3557" y="607"/>
                  </a:lnTo>
                  <a:lnTo>
                    <a:pt x="3554" y="635"/>
                  </a:lnTo>
                  <a:lnTo>
                    <a:pt x="3550" y="656"/>
                  </a:lnTo>
                  <a:lnTo>
                    <a:pt x="3547" y="684"/>
                  </a:lnTo>
                  <a:lnTo>
                    <a:pt x="3543" y="705"/>
                  </a:lnTo>
                  <a:lnTo>
                    <a:pt x="3540" y="733"/>
                  </a:lnTo>
                  <a:lnTo>
                    <a:pt x="3536" y="750"/>
                  </a:lnTo>
                  <a:lnTo>
                    <a:pt x="3533" y="778"/>
                  </a:lnTo>
                  <a:lnTo>
                    <a:pt x="3529" y="796"/>
                  </a:lnTo>
                  <a:lnTo>
                    <a:pt x="3526" y="824"/>
                  </a:lnTo>
                  <a:lnTo>
                    <a:pt x="3522" y="841"/>
                  </a:lnTo>
                  <a:lnTo>
                    <a:pt x="3515" y="866"/>
                  </a:lnTo>
                  <a:lnTo>
                    <a:pt x="3512" y="883"/>
                  </a:lnTo>
                  <a:lnTo>
                    <a:pt x="3508" y="904"/>
                  </a:lnTo>
                  <a:lnTo>
                    <a:pt x="3505" y="922"/>
                  </a:lnTo>
                  <a:lnTo>
                    <a:pt x="3498" y="943"/>
                  </a:lnTo>
                  <a:lnTo>
                    <a:pt x="3494" y="960"/>
                  </a:lnTo>
                  <a:lnTo>
                    <a:pt x="3491" y="978"/>
                  </a:lnTo>
                  <a:lnTo>
                    <a:pt x="3484" y="995"/>
                  </a:lnTo>
                  <a:lnTo>
                    <a:pt x="3480" y="1009"/>
                  </a:lnTo>
                  <a:lnTo>
                    <a:pt x="3473" y="1023"/>
                  </a:lnTo>
                  <a:cubicBezTo>
                    <a:pt x="3473" y="1030"/>
                    <a:pt x="3470" y="1034"/>
                    <a:pt x="3470" y="1037"/>
                  </a:cubicBezTo>
                  <a:lnTo>
                    <a:pt x="3466" y="1048"/>
                  </a:lnTo>
                  <a:cubicBezTo>
                    <a:pt x="3463" y="1055"/>
                    <a:pt x="3459" y="1062"/>
                    <a:pt x="3456" y="1069"/>
                  </a:cubicBezTo>
                  <a:cubicBezTo>
                    <a:pt x="3421" y="1132"/>
                    <a:pt x="3319" y="1198"/>
                    <a:pt x="3155" y="1300"/>
                  </a:cubicBezTo>
                  <a:cubicBezTo>
                    <a:pt x="3050" y="1367"/>
                    <a:pt x="2854" y="1489"/>
                    <a:pt x="2840" y="1538"/>
                  </a:cubicBezTo>
                  <a:cubicBezTo>
                    <a:pt x="2836" y="1584"/>
                    <a:pt x="2840" y="1629"/>
                    <a:pt x="2847" y="1675"/>
                  </a:cubicBezTo>
                  <a:cubicBezTo>
                    <a:pt x="2850" y="1713"/>
                    <a:pt x="2854" y="1752"/>
                    <a:pt x="2857" y="1794"/>
                  </a:cubicBezTo>
                  <a:cubicBezTo>
                    <a:pt x="2857" y="1846"/>
                    <a:pt x="2843" y="1895"/>
                    <a:pt x="2815" y="1941"/>
                  </a:cubicBezTo>
                  <a:cubicBezTo>
                    <a:pt x="2808" y="1951"/>
                    <a:pt x="2798" y="1962"/>
                    <a:pt x="2787" y="1969"/>
                  </a:cubicBezTo>
                  <a:cubicBezTo>
                    <a:pt x="2798" y="2028"/>
                    <a:pt x="2812" y="2088"/>
                    <a:pt x="2840" y="2140"/>
                  </a:cubicBezTo>
                  <a:cubicBezTo>
                    <a:pt x="2896" y="2287"/>
                    <a:pt x="2973" y="2490"/>
                    <a:pt x="2822" y="2571"/>
                  </a:cubicBezTo>
                  <a:cubicBezTo>
                    <a:pt x="2805" y="2581"/>
                    <a:pt x="2798" y="2588"/>
                    <a:pt x="2798" y="2592"/>
                  </a:cubicBezTo>
                  <a:cubicBezTo>
                    <a:pt x="2794" y="2606"/>
                    <a:pt x="2822" y="2651"/>
                    <a:pt x="2840" y="2676"/>
                  </a:cubicBezTo>
                  <a:cubicBezTo>
                    <a:pt x="2878" y="2739"/>
                    <a:pt x="2945" y="2844"/>
                    <a:pt x="2850" y="2928"/>
                  </a:cubicBezTo>
                  <a:cubicBezTo>
                    <a:pt x="2798" y="2966"/>
                    <a:pt x="2745" y="2998"/>
                    <a:pt x="2689" y="3026"/>
                  </a:cubicBezTo>
                  <a:cubicBezTo>
                    <a:pt x="2623" y="3061"/>
                    <a:pt x="2542" y="3106"/>
                    <a:pt x="2542" y="3138"/>
                  </a:cubicBezTo>
                  <a:cubicBezTo>
                    <a:pt x="2542" y="3299"/>
                    <a:pt x="2518" y="3579"/>
                    <a:pt x="2339" y="3660"/>
                  </a:cubicBezTo>
                  <a:cubicBezTo>
                    <a:pt x="2220" y="3712"/>
                    <a:pt x="2133" y="3929"/>
                    <a:pt x="2133" y="4090"/>
                  </a:cubicBezTo>
                  <a:cubicBezTo>
                    <a:pt x="2133" y="4118"/>
                    <a:pt x="2129" y="4143"/>
                    <a:pt x="2119" y="4167"/>
                  </a:cubicBezTo>
                  <a:cubicBezTo>
                    <a:pt x="2098" y="4216"/>
                    <a:pt x="2056" y="4255"/>
                    <a:pt x="2003" y="4272"/>
                  </a:cubicBezTo>
                  <a:cubicBezTo>
                    <a:pt x="1971" y="4290"/>
                    <a:pt x="1961" y="4293"/>
                    <a:pt x="1968" y="4325"/>
                  </a:cubicBezTo>
                  <a:cubicBezTo>
                    <a:pt x="1971" y="4335"/>
                    <a:pt x="1975" y="4346"/>
                    <a:pt x="1982" y="4363"/>
                  </a:cubicBezTo>
                  <a:cubicBezTo>
                    <a:pt x="2049" y="4559"/>
                    <a:pt x="2129" y="4780"/>
                    <a:pt x="2059" y="4913"/>
                  </a:cubicBezTo>
                  <a:cubicBezTo>
                    <a:pt x="2035" y="4962"/>
                    <a:pt x="1989" y="4997"/>
                    <a:pt x="1936" y="5007"/>
                  </a:cubicBezTo>
                  <a:cubicBezTo>
                    <a:pt x="1873" y="5025"/>
                    <a:pt x="1849" y="5140"/>
                    <a:pt x="1828" y="5231"/>
                  </a:cubicBezTo>
                  <a:cubicBezTo>
                    <a:pt x="1810" y="5322"/>
                    <a:pt x="1786" y="5431"/>
                    <a:pt x="1698" y="5438"/>
                  </a:cubicBezTo>
                  <a:cubicBezTo>
                    <a:pt x="1656" y="5487"/>
                    <a:pt x="1625" y="5771"/>
                    <a:pt x="1740" y="5925"/>
                  </a:cubicBezTo>
                  <a:cubicBezTo>
                    <a:pt x="1873" y="6089"/>
                    <a:pt x="1940" y="6296"/>
                    <a:pt x="1936" y="6506"/>
                  </a:cubicBezTo>
                  <a:cubicBezTo>
                    <a:pt x="1940" y="6565"/>
                    <a:pt x="1964" y="6625"/>
                    <a:pt x="1999" y="6674"/>
                  </a:cubicBezTo>
                  <a:cubicBezTo>
                    <a:pt x="2049" y="6758"/>
                    <a:pt x="2112" y="6863"/>
                    <a:pt x="2063" y="7003"/>
                  </a:cubicBezTo>
                  <a:cubicBezTo>
                    <a:pt x="2042" y="7066"/>
                    <a:pt x="2028" y="7132"/>
                    <a:pt x="2021" y="7199"/>
                  </a:cubicBezTo>
                  <a:cubicBezTo>
                    <a:pt x="2003" y="7314"/>
                    <a:pt x="1985" y="7426"/>
                    <a:pt x="1887" y="7493"/>
                  </a:cubicBezTo>
                  <a:cubicBezTo>
                    <a:pt x="1859" y="7514"/>
                    <a:pt x="1852" y="7574"/>
                    <a:pt x="1849" y="7633"/>
                  </a:cubicBezTo>
                  <a:cubicBezTo>
                    <a:pt x="1838" y="7728"/>
                    <a:pt x="1828" y="7843"/>
                    <a:pt x="1712" y="7896"/>
                  </a:cubicBezTo>
                  <a:cubicBezTo>
                    <a:pt x="1688" y="7924"/>
                    <a:pt x="1723" y="8092"/>
                    <a:pt x="1740" y="8172"/>
                  </a:cubicBezTo>
                  <a:lnTo>
                    <a:pt x="1747" y="8207"/>
                  </a:lnTo>
                  <a:cubicBezTo>
                    <a:pt x="1782" y="8368"/>
                    <a:pt x="1807" y="8508"/>
                    <a:pt x="1730" y="8575"/>
                  </a:cubicBezTo>
                  <a:cubicBezTo>
                    <a:pt x="1695" y="8603"/>
                    <a:pt x="1660" y="8624"/>
                    <a:pt x="1625" y="8645"/>
                  </a:cubicBezTo>
                  <a:cubicBezTo>
                    <a:pt x="1492" y="8729"/>
                    <a:pt x="1341" y="8820"/>
                    <a:pt x="1341" y="9068"/>
                  </a:cubicBezTo>
                  <a:cubicBezTo>
                    <a:pt x="1341" y="9219"/>
                    <a:pt x="1352" y="9341"/>
                    <a:pt x="1359" y="9450"/>
                  </a:cubicBezTo>
                  <a:cubicBezTo>
                    <a:pt x="1373" y="9594"/>
                    <a:pt x="1380" y="9706"/>
                    <a:pt x="1355" y="9807"/>
                  </a:cubicBezTo>
                  <a:cubicBezTo>
                    <a:pt x="1352" y="9821"/>
                    <a:pt x="1352" y="9825"/>
                    <a:pt x="1387" y="9853"/>
                  </a:cubicBezTo>
                  <a:cubicBezTo>
                    <a:pt x="1471" y="9912"/>
                    <a:pt x="1509" y="10014"/>
                    <a:pt x="1488" y="10112"/>
                  </a:cubicBezTo>
                  <a:cubicBezTo>
                    <a:pt x="1460" y="10280"/>
                    <a:pt x="1324" y="10297"/>
                    <a:pt x="1243" y="10308"/>
                  </a:cubicBezTo>
                  <a:cubicBezTo>
                    <a:pt x="1219" y="10308"/>
                    <a:pt x="1198" y="10315"/>
                    <a:pt x="1177" y="10322"/>
                  </a:cubicBezTo>
                  <a:cubicBezTo>
                    <a:pt x="1173" y="10374"/>
                    <a:pt x="1177" y="10427"/>
                    <a:pt x="1184" y="10479"/>
                  </a:cubicBezTo>
                  <a:cubicBezTo>
                    <a:pt x="1198" y="10616"/>
                    <a:pt x="1215" y="10770"/>
                    <a:pt x="1089" y="10791"/>
                  </a:cubicBezTo>
                  <a:cubicBezTo>
                    <a:pt x="1065" y="10794"/>
                    <a:pt x="995" y="10805"/>
                    <a:pt x="995" y="11071"/>
                  </a:cubicBezTo>
                  <a:cubicBezTo>
                    <a:pt x="998" y="11179"/>
                    <a:pt x="963" y="11288"/>
                    <a:pt x="893" y="11372"/>
                  </a:cubicBezTo>
                  <a:cubicBezTo>
                    <a:pt x="872" y="11396"/>
                    <a:pt x="855" y="11424"/>
                    <a:pt x="848" y="11456"/>
                  </a:cubicBezTo>
                  <a:cubicBezTo>
                    <a:pt x="844" y="11498"/>
                    <a:pt x="869" y="11550"/>
                    <a:pt x="897" y="11606"/>
                  </a:cubicBezTo>
                  <a:cubicBezTo>
                    <a:pt x="935" y="11677"/>
                    <a:pt x="960" y="11750"/>
                    <a:pt x="963" y="11827"/>
                  </a:cubicBezTo>
                  <a:cubicBezTo>
                    <a:pt x="963" y="11855"/>
                    <a:pt x="970" y="11911"/>
                    <a:pt x="974" y="11967"/>
                  </a:cubicBezTo>
                  <a:lnTo>
                    <a:pt x="981" y="12009"/>
                  </a:lnTo>
                  <a:cubicBezTo>
                    <a:pt x="988" y="12086"/>
                    <a:pt x="991" y="12160"/>
                    <a:pt x="991" y="12230"/>
                  </a:cubicBezTo>
                  <a:cubicBezTo>
                    <a:pt x="991" y="12363"/>
                    <a:pt x="970" y="12464"/>
                    <a:pt x="879" y="12482"/>
                  </a:cubicBezTo>
                  <a:cubicBezTo>
                    <a:pt x="862" y="12496"/>
                    <a:pt x="827" y="12573"/>
                    <a:pt x="809" y="12702"/>
                  </a:cubicBezTo>
                  <a:cubicBezTo>
                    <a:pt x="806" y="12734"/>
                    <a:pt x="802" y="12765"/>
                    <a:pt x="802" y="12797"/>
                  </a:cubicBezTo>
                  <a:cubicBezTo>
                    <a:pt x="795" y="12846"/>
                    <a:pt x="802" y="12895"/>
                    <a:pt x="823" y="12940"/>
                  </a:cubicBezTo>
                  <a:cubicBezTo>
                    <a:pt x="904" y="12996"/>
                    <a:pt x="942" y="13094"/>
                    <a:pt x="928" y="13189"/>
                  </a:cubicBezTo>
                  <a:cubicBezTo>
                    <a:pt x="928" y="13206"/>
                    <a:pt x="925" y="13224"/>
                    <a:pt x="921" y="13241"/>
                  </a:cubicBezTo>
                  <a:cubicBezTo>
                    <a:pt x="914" y="13266"/>
                    <a:pt x="904" y="13290"/>
                    <a:pt x="893" y="13315"/>
                  </a:cubicBezTo>
                  <a:cubicBezTo>
                    <a:pt x="907" y="13336"/>
                    <a:pt x="921" y="13353"/>
                    <a:pt x="939" y="13371"/>
                  </a:cubicBezTo>
                  <a:cubicBezTo>
                    <a:pt x="988" y="13427"/>
                    <a:pt x="1093" y="13549"/>
                    <a:pt x="963" y="13679"/>
                  </a:cubicBezTo>
                  <a:cubicBezTo>
                    <a:pt x="939" y="13703"/>
                    <a:pt x="921" y="13732"/>
                    <a:pt x="914" y="13767"/>
                  </a:cubicBezTo>
                  <a:cubicBezTo>
                    <a:pt x="914" y="13784"/>
                    <a:pt x="918" y="13802"/>
                    <a:pt x="925" y="13816"/>
                  </a:cubicBezTo>
                  <a:cubicBezTo>
                    <a:pt x="940" y="13838"/>
                    <a:pt x="967" y="13857"/>
                    <a:pt x="1007" y="13857"/>
                  </a:cubicBezTo>
                  <a:cubicBezTo>
                    <a:pt x="1023" y="13857"/>
                    <a:pt x="1041" y="13854"/>
                    <a:pt x="1061" y="13847"/>
                  </a:cubicBezTo>
                  <a:cubicBezTo>
                    <a:pt x="1078" y="13842"/>
                    <a:pt x="1096" y="13840"/>
                    <a:pt x="1114" y="13840"/>
                  </a:cubicBezTo>
                  <a:cubicBezTo>
                    <a:pt x="1157" y="13840"/>
                    <a:pt x="1200" y="13855"/>
                    <a:pt x="1233" y="13882"/>
                  </a:cubicBezTo>
                  <a:cubicBezTo>
                    <a:pt x="1310" y="13942"/>
                    <a:pt x="1341" y="14043"/>
                    <a:pt x="1310" y="14134"/>
                  </a:cubicBezTo>
                  <a:cubicBezTo>
                    <a:pt x="1287" y="14189"/>
                    <a:pt x="1236" y="14223"/>
                    <a:pt x="1179" y="14223"/>
                  </a:cubicBezTo>
                  <a:cubicBezTo>
                    <a:pt x="1173" y="14223"/>
                    <a:pt x="1168" y="14222"/>
                    <a:pt x="1163" y="14222"/>
                  </a:cubicBezTo>
                  <a:cubicBezTo>
                    <a:pt x="1114" y="14222"/>
                    <a:pt x="1047" y="14222"/>
                    <a:pt x="998" y="14229"/>
                  </a:cubicBezTo>
                  <a:cubicBezTo>
                    <a:pt x="1149" y="14348"/>
                    <a:pt x="1215" y="14449"/>
                    <a:pt x="1201" y="14544"/>
                  </a:cubicBezTo>
                  <a:cubicBezTo>
                    <a:pt x="1191" y="14610"/>
                    <a:pt x="1142" y="14663"/>
                    <a:pt x="1054" y="14694"/>
                  </a:cubicBezTo>
                  <a:cubicBezTo>
                    <a:pt x="977" y="14726"/>
                    <a:pt x="981" y="14743"/>
                    <a:pt x="1002" y="14841"/>
                  </a:cubicBezTo>
                  <a:cubicBezTo>
                    <a:pt x="1026" y="14918"/>
                    <a:pt x="1030" y="14999"/>
                    <a:pt x="1012" y="15076"/>
                  </a:cubicBezTo>
                  <a:cubicBezTo>
                    <a:pt x="1002" y="15139"/>
                    <a:pt x="1009" y="15198"/>
                    <a:pt x="1030" y="15258"/>
                  </a:cubicBezTo>
                  <a:lnTo>
                    <a:pt x="1037" y="15282"/>
                  </a:lnTo>
                  <a:cubicBezTo>
                    <a:pt x="1061" y="15352"/>
                    <a:pt x="1082" y="15419"/>
                    <a:pt x="1051" y="15478"/>
                  </a:cubicBezTo>
                  <a:cubicBezTo>
                    <a:pt x="1044" y="15485"/>
                    <a:pt x="1040" y="15496"/>
                    <a:pt x="1033" y="15503"/>
                  </a:cubicBezTo>
                  <a:cubicBezTo>
                    <a:pt x="1012" y="15527"/>
                    <a:pt x="984" y="15541"/>
                    <a:pt x="953" y="15552"/>
                  </a:cubicBezTo>
                  <a:cubicBezTo>
                    <a:pt x="942" y="15555"/>
                    <a:pt x="935" y="15559"/>
                    <a:pt x="935" y="15583"/>
                  </a:cubicBezTo>
                  <a:cubicBezTo>
                    <a:pt x="935" y="15597"/>
                    <a:pt x="935" y="15611"/>
                    <a:pt x="935" y="15625"/>
                  </a:cubicBezTo>
                  <a:cubicBezTo>
                    <a:pt x="935" y="15636"/>
                    <a:pt x="935" y="15643"/>
                    <a:pt x="939" y="15657"/>
                  </a:cubicBezTo>
                  <a:cubicBezTo>
                    <a:pt x="946" y="15744"/>
                    <a:pt x="963" y="15902"/>
                    <a:pt x="778" y="15930"/>
                  </a:cubicBezTo>
                  <a:cubicBezTo>
                    <a:pt x="697" y="15941"/>
                    <a:pt x="694" y="15969"/>
                    <a:pt x="683" y="16053"/>
                  </a:cubicBezTo>
                  <a:cubicBezTo>
                    <a:pt x="676" y="16119"/>
                    <a:pt x="662" y="16210"/>
                    <a:pt x="578" y="16277"/>
                  </a:cubicBezTo>
                  <a:cubicBezTo>
                    <a:pt x="561" y="16294"/>
                    <a:pt x="557" y="16308"/>
                    <a:pt x="610" y="16399"/>
                  </a:cubicBezTo>
                  <a:cubicBezTo>
                    <a:pt x="655" y="16473"/>
                    <a:pt x="736" y="16616"/>
                    <a:pt x="589" y="16707"/>
                  </a:cubicBezTo>
                  <a:cubicBezTo>
                    <a:pt x="526" y="16749"/>
                    <a:pt x="515" y="16816"/>
                    <a:pt x="505" y="16889"/>
                  </a:cubicBezTo>
                  <a:cubicBezTo>
                    <a:pt x="491" y="16970"/>
                    <a:pt x="473" y="17096"/>
                    <a:pt x="323" y="17096"/>
                  </a:cubicBezTo>
                  <a:cubicBezTo>
                    <a:pt x="193" y="17096"/>
                    <a:pt x="109" y="17299"/>
                    <a:pt x="95" y="17404"/>
                  </a:cubicBezTo>
                  <a:cubicBezTo>
                    <a:pt x="88" y="17435"/>
                    <a:pt x="81" y="17467"/>
                    <a:pt x="71" y="17498"/>
                  </a:cubicBezTo>
                  <a:cubicBezTo>
                    <a:pt x="39" y="17614"/>
                    <a:pt x="1" y="17757"/>
                    <a:pt x="95" y="17859"/>
                  </a:cubicBezTo>
                  <a:cubicBezTo>
                    <a:pt x="99" y="17866"/>
                    <a:pt x="106" y="17873"/>
                    <a:pt x="113" y="17880"/>
                  </a:cubicBezTo>
                  <a:cubicBezTo>
                    <a:pt x="120" y="17891"/>
                    <a:pt x="130" y="17905"/>
                    <a:pt x="137" y="17919"/>
                  </a:cubicBezTo>
                  <a:cubicBezTo>
                    <a:pt x="141" y="17926"/>
                    <a:pt x="144" y="17933"/>
                    <a:pt x="148" y="17940"/>
                  </a:cubicBezTo>
                  <a:cubicBezTo>
                    <a:pt x="176" y="18003"/>
                    <a:pt x="179" y="18073"/>
                    <a:pt x="165" y="18139"/>
                  </a:cubicBezTo>
                  <a:cubicBezTo>
                    <a:pt x="158" y="18181"/>
                    <a:pt x="155" y="18192"/>
                    <a:pt x="165" y="18199"/>
                  </a:cubicBezTo>
                  <a:cubicBezTo>
                    <a:pt x="165" y="18202"/>
                    <a:pt x="169" y="18202"/>
                    <a:pt x="172" y="18206"/>
                  </a:cubicBezTo>
                  <a:cubicBezTo>
                    <a:pt x="227" y="18220"/>
                    <a:pt x="283" y="18227"/>
                    <a:pt x="336" y="18227"/>
                  </a:cubicBezTo>
                  <a:cubicBezTo>
                    <a:pt x="347" y="18227"/>
                    <a:pt x="358" y="18227"/>
                    <a:pt x="368" y="18227"/>
                  </a:cubicBezTo>
                  <a:cubicBezTo>
                    <a:pt x="512" y="18230"/>
                    <a:pt x="645" y="18234"/>
                    <a:pt x="701" y="18314"/>
                  </a:cubicBezTo>
                  <a:cubicBezTo>
                    <a:pt x="729" y="18353"/>
                    <a:pt x="732" y="18402"/>
                    <a:pt x="715" y="18444"/>
                  </a:cubicBezTo>
                  <a:cubicBezTo>
                    <a:pt x="708" y="18468"/>
                    <a:pt x="701" y="18489"/>
                    <a:pt x="697" y="18514"/>
                  </a:cubicBezTo>
                  <a:cubicBezTo>
                    <a:pt x="683" y="18594"/>
                    <a:pt x="676" y="18671"/>
                    <a:pt x="680" y="18752"/>
                  </a:cubicBezTo>
                  <a:cubicBezTo>
                    <a:pt x="676" y="18832"/>
                    <a:pt x="687" y="18909"/>
                    <a:pt x="708" y="18986"/>
                  </a:cubicBezTo>
                  <a:cubicBezTo>
                    <a:pt x="767" y="18997"/>
                    <a:pt x="802" y="19053"/>
                    <a:pt x="841" y="19109"/>
                  </a:cubicBezTo>
                  <a:cubicBezTo>
                    <a:pt x="875" y="19163"/>
                    <a:pt x="905" y="19214"/>
                    <a:pt x="939" y="19214"/>
                  </a:cubicBezTo>
                  <a:cubicBezTo>
                    <a:pt x="940" y="19214"/>
                    <a:pt x="941" y="19214"/>
                    <a:pt x="942" y="19214"/>
                  </a:cubicBezTo>
                  <a:cubicBezTo>
                    <a:pt x="993" y="19207"/>
                    <a:pt x="1309" y="19168"/>
                    <a:pt x="1593" y="19168"/>
                  </a:cubicBezTo>
                  <a:cubicBezTo>
                    <a:pt x="1725" y="19168"/>
                    <a:pt x="1849" y="19177"/>
                    <a:pt x="1936" y="19200"/>
                  </a:cubicBezTo>
                  <a:cubicBezTo>
                    <a:pt x="1947" y="19203"/>
                    <a:pt x="1961" y="19207"/>
                    <a:pt x="1975" y="19210"/>
                  </a:cubicBezTo>
                  <a:lnTo>
                    <a:pt x="1989" y="19217"/>
                  </a:lnTo>
                  <a:lnTo>
                    <a:pt x="2014" y="19224"/>
                  </a:lnTo>
                  <a:lnTo>
                    <a:pt x="2031" y="19231"/>
                  </a:lnTo>
                  <a:lnTo>
                    <a:pt x="2056" y="19242"/>
                  </a:lnTo>
                  <a:lnTo>
                    <a:pt x="2070" y="19252"/>
                  </a:lnTo>
                  <a:lnTo>
                    <a:pt x="2094" y="19263"/>
                  </a:lnTo>
                  <a:lnTo>
                    <a:pt x="2112" y="19273"/>
                  </a:lnTo>
                  <a:lnTo>
                    <a:pt x="2133" y="19287"/>
                  </a:lnTo>
                  <a:lnTo>
                    <a:pt x="2150" y="19298"/>
                  </a:lnTo>
                  <a:lnTo>
                    <a:pt x="2171" y="19312"/>
                  </a:lnTo>
                  <a:lnTo>
                    <a:pt x="2185" y="19326"/>
                  </a:lnTo>
                  <a:lnTo>
                    <a:pt x="2206" y="19340"/>
                  </a:lnTo>
                  <a:lnTo>
                    <a:pt x="2224" y="19354"/>
                  </a:lnTo>
                  <a:lnTo>
                    <a:pt x="2231" y="19357"/>
                  </a:lnTo>
                  <a:cubicBezTo>
                    <a:pt x="2245" y="19357"/>
                    <a:pt x="2262" y="19354"/>
                    <a:pt x="2280" y="19354"/>
                  </a:cubicBezTo>
                  <a:cubicBezTo>
                    <a:pt x="2367" y="19361"/>
                    <a:pt x="2451" y="19378"/>
                    <a:pt x="2532" y="19410"/>
                  </a:cubicBezTo>
                  <a:cubicBezTo>
                    <a:pt x="2577" y="19427"/>
                    <a:pt x="2623" y="19441"/>
                    <a:pt x="2672" y="19448"/>
                  </a:cubicBezTo>
                  <a:cubicBezTo>
                    <a:pt x="2633" y="19385"/>
                    <a:pt x="2588" y="19322"/>
                    <a:pt x="2535" y="19266"/>
                  </a:cubicBezTo>
                  <a:cubicBezTo>
                    <a:pt x="2430" y="19140"/>
                    <a:pt x="2367" y="19056"/>
                    <a:pt x="2374" y="18986"/>
                  </a:cubicBezTo>
                  <a:cubicBezTo>
                    <a:pt x="2374" y="18920"/>
                    <a:pt x="2364" y="18853"/>
                    <a:pt x="2346" y="18787"/>
                  </a:cubicBezTo>
                  <a:cubicBezTo>
                    <a:pt x="2329" y="18720"/>
                    <a:pt x="2318" y="18650"/>
                    <a:pt x="2315" y="18580"/>
                  </a:cubicBezTo>
                  <a:cubicBezTo>
                    <a:pt x="2315" y="18559"/>
                    <a:pt x="2315" y="18535"/>
                    <a:pt x="2311" y="18503"/>
                  </a:cubicBezTo>
                  <a:cubicBezTo>
                    <a:pt x="2297" y="18356"/>
                    <a:pt x="2283" y="18136"/>
                    <a:pt x="2451" y="18017"/>
                  </a:cubicBezTo>
                  <a:cubicBezTo>
                    <a:pt x="2500" y="17978"/>
                    <a:pt x="2546" y="17936"/>
                    <a:pt x="2588" y="17884"/>
                  </a:cubicBezTo>
                  <a:cubicBezTo>
                    <a:pt x="2633" y="17832"/>
                    <a:pt x="2678" y="17781"/>
                    <a:pt x="2754" y="17781"/>
                  </a:cubicBezTo>
                  <a:cubicBezTo>
                    <a:pt x="2767" y="17781"/>
                    <a:pt x="2780" y="17783"/>
                    <a:pt x="2794" y="17785"/>
                  </a:cubicBezTo>
                  <a:cubicBezTo>
                    <a:pt x="2799" y="17786"/>
                    <a:pt x="2803" y="17786"/>
                    <a:pt x="2808" y="17786"/>
                  </a:cubicBezTo>
                  <a:cubicBezTo>
                    <a:pt x="2849" y="17786"/>
                    <a:pt x="2892" y="17772"/>
                    <a:pt x="2924" y="17743"/>
                  </a:cubicBezTo>
                  <a:cubicBezTo>
                    <a:pt x="3008" y="17673"/>
                    <a:pt x="3057" y="17568"/>
                    <a:pt x="3053" y="17460"/>
                  </a:cubicBezTo>
                  <a:cubicBezTo>
                    <a:pt x="3067" y="17145"/>
                    <a:pt x="3214" y="17022"/>
                    <a:pt x="3456" y="16816"/>
                  </a:cubicBezTo>
                  <a:lnTo>
                    <a:pt x="3466" y="16805"/>
                  </a:lnTo>
                  <a:cubicBezTo>
                    <a:pt x="3575" y="16718"/>
                    <a:pt x="3687" y="16637"/>
                    <a:pt x="3802" y="16564"/>
                  </a:cubicBezTo>
                  <a:cubicBezTo>
                    <a:pt x="3914" y="16490"/>
                    <a:pt x="4061" y="16392"/>
                    <a:pt x="4090" y="16343"/>
                  </a:cubicBezTo>
                  <a:cubicBezTo>
                    <a:pt x="4047" y="16256"/>
                    <a:pt x="4090" y="16119"/>
                    <a:pt x="4135" y="15976"/>
                  </a:cubicBezTo>
                  <a:cubicBezTo>
                    <a:pt x="4156" y="15916"/>
                    <a:pt x="4170" y="15857"/>
                    <a:pt x="4181" y="15793"/>
                  </a:cubicBezTo>
                  <a:cubicBezTo>
                    <a:pt x="4149" y="15765"/>
                    <a:pt x="3991" y="15751"/>
                    <a:pt x="3907" y="15741"/>
                  </a:cubicBezTo>
                  <a:cubicBezTo>
                    <a:pt x="3830" y="15737"/>
                    <a:pt x="3753" y="15723"/>
                    <a:pt x="3680" y="15702"/>
                  </a:cubicBezTo>
                  <a:cubicBezTo>
                    <a:pt x="3578" y="15667"/>
                    <a:pt x="3326" y="15503"/>
                    <a:pt x="3228" y="15251"/>
                  </a:cubicBezTo>
                  <a:cubicBezTo>
                    <a:pt x="3169" y="15093"/>
                    <a:pt x="3183" y="14918"/>
                    <a:pt x="3267" y="14775"/>
                  </a:cubicBezTo>
                  <a:cubicBezTo>
                    <a:pt x="3389" y="14551"/>
                    <a:pt x="3652" y="14278"/>
                    <a:pt x="4219" y="14229"/>
                  </a:cubicBezTo>
                  <a:lnTo>
                    <a:pt x="4230" y="14229"/>
                  </a:lnTo>
                  <a:cubicBezTo>
                    <a:pt x="4233" y="14208"/>
                    <a:pt x="4233" y="14187"/>
                    <a:pt x="4233" y="14166"/>
                  </a:cubicBezTo>
                  <a:cubicBezTo>
                    <a:pt x="4233" y="14099"/>
                    <a:pt x="4233" y="14001"/>
                    <a:pt x="4321" y="13949"/>
                  </a:cubicBezTo>
                  <a:cubicBezTo>
                    <a:pt x="4408" y="13896"/>
                    <a:pt x="4436" y="13816"/>
                    <a:pt x="4436" y="13630"/>
                  </a:cubicBezTo>
                  <a:cubicBezTo>
                    <a:pt x="4436" y="13406"/>
                    <a:pt x="4436" y="13035"/>
                    <a:pt x="4713" y="13007"/>
                  </a:cubicBezTo>
                  <a:cubicBezTo>
                    <a:pt x="4765" y="13003"/>
                    <a:pt x="4814" y="12986"/>
                    <a:pt x="4860" y="12958"/>
                  </a:cubicBezTo>
                  <a:lnTo>
                    <a:pt x="4846" y="12951"/>
                  </a:lnTo>
                  <a:cubicBezTo>
                    <a:pt x="4744" y="12923"/>
                    <a:pt x="4671" y="12839"/>
                    <a:pt x="4678" y="12758"/>
                  </a:cubicBezTo>
                  <a:cubicBezTo>
                    <a:pt x="4681" y="12716"/>
                    <a:pt x="4709" y="12625"/>
                    <a:pt x="4881" y="12604"/>
                  </a:cubicBezTo>
                  <a:cubicBezTo>
                    <a:pt x="4895" y="12601"/>
                    <a:pt x="4909" y="12600"/>
                    <a:pt x="4924" y="12600"/>
                  </a:cubicBezTo>
                  <a:cubicBezTo>
                    <a:pt x="5011" y="12600"/>
                    <a:pt x="5093" y="12653"/>
                    <a:pt x="5129" y="12734"/>
                  </a:cubicBezTo>
                  <a:cubicBezTo>
                    <a:pt x="5154" y="12776"/>
                    <a:pt x="5161" y="12786"/>
                    <a:pt x="5192" y="12786"/>
                  </a:cubicBezTo>
                  <a:cubicBezTo>
                    <a:pt x="5262" y="12786"/>
                    <a:pt x="5381" y="12699"/>
                    <a:pt x="5409" y="12608"/>
                  </a:cubicBezTo>
                  <a:cubicBezTo>
                    <a:pt x="5430" y="12559"/>
                    <a:pt x="5409" y="12506"/>
                    <a:pt x="5367" y="12482"/>
                  </a:cubicBezTo>
                  <a:cubicBezTo>
                    <a:pt x="5329" y="12452"/>
                    <a:pt x="5300" y="12439"/>
                    <a:pt x="5275" y="12439"/>
                  </a:cubicBezTo>
                  <a:cubicBezTo>
                    <a:pt x="5240" y="12439"/>
                    <a:pt x="5212" y="12465"/>
                    <a:pt x="5175" y="12503"/>
                  </a:cubicBezTo>
                  <a:cubicBezTo>
                    <a:pt x="5140" y="12545"/>
                    <a:pt x="5094" y="12576"/>
                    <a:pt x="5045" y="12590"/>
                  </a:cubicBezTo>
                  <a:cubicBezTo>
                    <a:pt x="5033" y="12593"/>
                    <a:pt x="5021" y="12595"/>
                    <a:pt x="5009" y="12595"/>
                  </a:cubicBezTo>
                  <a:cubicBezTo>
                    <a:pt x="4937" y="12595"/>
                    <a:pt x="4876" y="12545"/>
                    <a:pt x="4828" y="12506"/>
                  </a:cubicBezTo>
                  <a:cubicBezTo>
                    <a:pt x="4793" y="12478"/>
                    <a:pt x="4755" y="12447"/>
                    <a:pt x="4727" y="12447"/>
                  </a:cubicBezTo>
                  <a:cubicBezTo>
                    <a:pt x="4699" y="12447"/>
                    <a:pt x="4629" y="12436"/>
                    <a:pt x="4608" y="12324"/>
                  </a:cubicBezTo>
                  <a:cubicBezTo>
                    <a:pt x="4597" y="12272"/>
                    <a:pt x="4594" y="12216"/>
                    <a:pt x="4597" y="12160"/>
                  </a:cubicBezTo>
                  <a:cubicBezTo>
                    <a:pt x="4601" y="12107"/>
                    <a:pt x="4594" y="12051"/>
                    <a:pt x="4583" y="11995"/>
                  </a:cubicBezTo>
                  <a:cubicBezTo>
                    <a:pt x="4538" y="11894"/>
                    <a:pt x="4443" y="11589"/>
                    <a:pt x="4566" y="11421"/>
                  </a:cubicBezTo>
                  <a:cubicBezTo>
                    <a:pt x="4596" y="11380"/>
                    <a:pt x="4638" y="11363"/>
                    <a:pt x="4688" y="11363"/>
                  </a:cubicBezTo>
                  <a:cubicBezTo>
                    <a:pt x="4774" y="11363"/>
                    <a:pt x="4885" y="11412"/>
                    <a:pt x="5014" y="11470"/>
                  </a:cubicBezTo>
                  <a:cubicBezTo>
                    <a:pt x="5164" y="11536"/>
                    <a:pt x="5336" y="11613"/>
                    <a:pt x="5497" y="11624"/>
                  </a:cubicBezTo>
                  <a:cubicBezTo>
                    <a:pt x="5519" y="11626"/>
                    <a:pt x="5542" y="11627"/>
                    <a:pt x="5564" y="11627"/>
                  </a:cubicBezTo>
                  <a:cubicBezTo>
                    <a:pt x="5720" y="11627"/>
                    <a:pt x="5872" y="11574"/>
                    <a:pt x="5994" y="11473"/>
                  </a:cubicBezTo>
                  <a:cubicBezTo>
                    <a:pt x="6025" y="11449"/>
                    <a:pt x="6050" y="11414"/>
                    <a:pt x="6057" y="11375"/>
                  </a:cubicBezTo>
                  <a:cubicBezTo>
                    <a:pt x="6053" y="11337"/>
                    <a:pt x="6043" y="11298"/>
                    <a:pt x="6032" y="11260"/>
                  </a:cubicBezTo>
                  <a:cubicBezTo>
                    <a:pt x="5994" y="11130"/>
                    <a:pt x="5938" y="10931"/>
                    <a:pt x="6134" y="10798"/>
                  </a:cubicBezTo>
                  <a:cubicBezTo>
                    <a:pt x="6201" y="10756"/>
                    <a:pt x="6208" y="10731"/>
                    <a:pt x="6211" y="10728"/>
                  </a:cubicBezTo>
                  <a:cubicBezTo>
                    <a:pt x="6211" y="10714"/>
                    <a:pt x="6190" y="10682"/>
                    <a:pt x="6169" y="10651"/>
                  </a:cubicBezTo>
                  <a:cubicBezTo>
                    <a:pt x="6134" y="10602"/>
                    <a:pt x="6102" y="10546"/>
                    <a:pt x="6081" y="10486"/>
                  </a:cubicBezTo>
                  <a:cubicBezTo>
                    <a:pt x="6036" y="10336"/>
                    <a:pt x="6095" y="10220"/>
                    <a:pt x="6173" y="10175"/>
                  </a:cubicBezTo>
                  <a:cubicBezTo>
                    <a:pt x="6201" y="10156"/>
                    <a:pt x="6232" y="10148"/>
                    <a:pt x="6262" y="10148"/>
                  </a:cubicBezTo>
                  <a:cubicBezTo>
                    <a:pt x="6308" y="10148"/>
                    <a:pt x="6353" y="10167"/>
                    <a:pt x="6386" y="10203"/>
                  </a:cubicBezTo>
                  <a:cubicBezTo>
                    <a:pt x="6409" y="10220"/>
                    <a:pt x="6491" y="10230"/>
                    <a:pt x="6615" y="10230"/>
                  </a:cubicBezTo>
                  <a:cubicBezTo>
                    <a:pt x="6863" y="10230"/>
                    <a:pt x="7279" y="10191"/>
                    <a:pt x="7734" y="10098"/>
                  </a:cubicBezTo>
                  <a:cubicBezTo>
                    <a:pt x="8371" y="9968"/>
                    <a:pt x="8704" y="9748"/>
                    <a:pt x="8725" y="9639"/>
                  </a:cubicBezTo>
                  <a:cubicBezTo>
                    <a:pt x="8749" y="9523"/>
                    <a:pt x="8879" y="9355"/>
                    <a:pt x="9061" y="9131"/>
                  </a:cubicBezTo>
                  <a:cubicBezTo>
                    <a:pt x="9120" y="9058"/>
                    <a:pt x="9176" y="8984"/>
                    <a:pt x="9229" y="8904"/>
                  </a:cubicBezTo>
                  <a:cubicBezTo>
                    <a:pt x="9257" y="8858"/>
                    <a:pt x="9264" y="8802"/>
                    <a:pt x="9239" y="8753"/>
                  </a:cubicBezTo>
                  <a:cubicBezTo>
                    <a:pt x="9211" y="8694"/>
                    <a:pt x="9141" y="8652"/>
                    <a:pt x="9047" y="8638"/>
                  </a:cubicBezTo>
                  <a:cubicBezTo>
                    <a:pt x="8945" y="8627"/>
                    <a:pt x="8854" y="8561"/>
                    <a:pt x="8819" y="8463"/>
                  </a:cubicBezTo>
                  <a:cubicBezTo>
                    <a:pt x="8774" y="8340"/>
                    <a:pt x="8809" y="8172"/>
                    <a:pt x="8910" y="8057"/>
                  </a:cubicBezTo>
                  <a:cubicBezTo>
                    <a:pt x="8942" y="8018"/>
                    <a:pt x="8938" y="7994"/>
                    <a:pt x="8931" y="7976"/>
                  </a:cubicBezTo>
                  <a:cubicBezTo>
                    <a:pt x="8903" y="7910"/>
                    <a:pt x="8784" y="7850"/>
                    <a:pt x="8648" y="7836"/>
                  </a:cubicBezTo>
                  <a:cubicBezTo>
                    <a:pt x="8487" y="7819"/>
                    <a:pt x="8206" y="7731"/>
                    <a:pt x="8150" y="7567"/>
                  </a:cubicBezTo>
                  <a:cubicBezTo>
                    <a:pt x="8133" y="7514"/>
                    <a:pt x="8129" y="7437"/>
                    <a:pt x="8224" y="7349"/>
                  </a:cubicBezTo>
                  <a:cubicBezTo>
                    <a:pt x="8282" y="7291"/>
                    <a:pt x="8336" y="7264"/>
                    <a:pt x="8388" y="7264"/>
                  </a:cubicBezTo>
                  <a:cubicBezTo>
                    <a:pt x="8401" y="7264"/>
                    <a:pt x="8414" y="7265"/>
                    <a:pt x="8427" y="7269"/>
                  </a:cubicBezTo>
                  <a:lnTo>
                    <a:pt x="8427" y="7262"/>
                  </a:lnTo>
                  <a:lnTo>
                    <a:pt x="8434" y="7241"/>
                  </a:lnTo>
                  <a:lnTo>
                    <a:pt x="8434" y="7234"/>
                  </a:lnTo>
                  <a:cubicBezTo>
                    <a:pt x="8438" y="7223"/>
                    <a:pt x="8438" y="7216"/>
                    <a:pt x="8441" y="7209"/>
                  </a:cubicBezTo>
                  <a:lnTo>
                    <a:pt x="8441" y="7206"/>
                  </a:lnTo>
                  <a:cubicBezTo>
                    <a:pt x="8441" y="7202"/>
                    <a:pt x="8441" y="7195"/>
                    <a:pt x="8445" y="7192"/>
                  </a:cubicBezTo>
                  <a:lnTo>
                    <a:pt x="8445" y="7188"/>
                  </a:lnTo>
                  <a:lnTo>
                    <a:pt x="8445" y="7178"/>
                  </a:lnTo>
                  <a:lnTo>
                    <a:pt x="8434" y="7174"/>
                  </a:lnTo>
                  <a:cubicBezTo>
                    <a:pt x="8329" y="7136"/>
                    <a:pt x="8266" y="7059"/>
                    <a:pt x="8273" y="6800"/>
                  </a:cubicBezTo>
                  <a:cubicBezTo>
                    <a:pt x="8273" y="6688"/>
                    <a:pt x="8298" y="6576"/>
                    <a:pt x="8347" y="6474"/>
                  </a:cubicBezTo>
                  <a:cubicBezTo>
                    <a:pt x="8382" y="6394"/>
                    <a:pt x="8417" y="6313"/>
                    <a:pt x="8420" y="6089"/>
                  </a:cubicBezTo>
                  <a:cubicBezTo>
                    <a:pt x="8431" y="5876"/>
                    <a:pt x="8469" y="5666"/>
                    <a:pt x="8539" y="5466"/>
                  </a:cubicBezTo>
                  <a:cubicBezTo>
                    <a:pt x="8574" y="5368"/>
                    <a:pt x="8599" y="5263"/>
                    <a:pt x="8606" y="5158"/>
                  </a:cubicBezTo>
                  <a:cubicBezTo>
                    <a:pt x="8606" y="5140"/>
                    <a:pt x="8606" y="5126"/>
                    <a:pt x="8609" y="5112"/>
                  </a:cubicBezTo>
                  <a:lnTo>
                    <a:pt x="8609" y="5105"/>
                  </a:lnTo>
                  <a:cubicBezTo>
                    <a:pt x="8613" y="5074"/>
                    <a:pt x="8623" y="5046"/>
                    <a:pt x="8637" y="5018"/>
                  </a:cubicBezTo>
                  <a:cubicBezTo>
                    <a:pt x="8658" y="4972"/>
                    <a:pt x="8683" y="4934"/>
                    <a:pt x="8711" y="4895"/>
                  </a:cubicBezTo>
                  <a:lnTo>
                    <a:pt x="8711" y="4895"/>
                  </a:lnTo>
                  <a:lnTo>
                    <a:pt x="8704" y="4902"/>
                  </a:lnTo>
                  <a:lnTo>
                    <a:pt x="8756" y="4843"/>
                  </a:lnTo>
                  <a:cubicBezTo>
                    <a:pt x="8802" y="4787"/>
                    <a:pt x="8858" y="4731"/>
                    <a:pt x="8914" y="4668"/>
                  </a:cubicBezTo>
                  <a:cubicBezTo>
                    <a:pt x="8987" y="4591"/>
                    <a:pt x="9064" y="4503"/>
                    <a:pt x="9138" y="4412"/>
                  </a:cubicBezTo>
                  <a:cubicBezTo>
                    <a:pt x="9183" y="4360"/>
                    <a:pt x="9222" y="4300"/>
                    <a:pt x="9260" y="4241"/>
                  </a:cubicBezTo>
                  <a:cubicBezTo>
                    <a:pt x="9446" y="3936"/>
                    <a:pt x="9817" y="3555"/>
                    <a:pt x="10072" y="3344"/>
                  </a:cubicBezTo>
                  <a:cubicBezTo>
                    <a:pt x="10121" y="3302"/>
                    <a:pt x="10174" y="3264"/>
                    <a:pt x="10226" y="3225"/>
                  </a:cubicBezTo>
                  <a:cubicBezTo>
                    <a:pt x="10314" y="3173"/>
                    <a:pt x="10405" y="3127"/>
                    <a:pt x="10503" y="3089"/>
                  </a:cubicBezTo>
                  <a:lnTo>
                    <a:pt x="10545" y="3068"/>
                  </a:lnTo>
                  <a:cubicBezTo>
                    <a:pt x="10671" y="3015"/>
                    <a:pt x="10846" y="2938"/>
                    <a:pt x="10867" y="2889"/>
                  </a:cubicBezTo>
                  <a:cubicBezTo>
                    <a:pt x="10867" y="2886"/>
                    <a:pt x="10871" y="2882"/>
                    <a:pt x="10871" y="2875"/>
                  </a:cubicBezTo>
                  <a:cubicBezTo>
                    <a:pt x="10885" y="2791"/>
                    <a:pt x="10888" y="2704"/>
                    <a:pt x="10881" y="2616"/>
                  </a:cubicBezTo>
                  <a:cubicBezTo>
                    <a:pt x="10881" y="2592"/>
                    <a:pt x="10878" y="2564"/>
                    <a:pt x="10874" y="2536"/>
                  </a:cubicBezTo>
                  <a:lnTo>
                    <a:pt x="10874" y="2529"/>
                  </a:lnTo>
                  <a:cubicBezTo>
                    <a:pt x="10871" y="2501"/>
                    <a:pt x="10867" y="2469"/>
                    <a:pt x="10864" y="2441"/>
                  </a:cubicBezTo>
                  <a:lnTo>
                    <a:pt x="10864" y="2431"/>
                  </a:lnTo>
                  <a:cubicBezTo>
                    <a:pt x="10864" y="2413"/>
                    <a:pt x="10860" y="2396"/>
                    <a:pt x="10857" y="2378"/>
                  </a:cubicBezTo>
                  <a:cubicBezTo>
                    <a:pt x="10857" y="2361"/>
                    <a:pt x="10853" y="2354"/>
                    <a:pt x="10853" y="2343"/>
                  </a:cubicBezTo>
                  <a:cubicBezTo>
                    <a:pt x="10839" y="2242"/>
                    <a:pt x="10818" y="2161"/>
                    <a:pt x="10797" y="2137"/>
                  </a:cubicBezTo>
                  <a:cubicBezTo>
                    <a:pt x="10782" y="2130"/>
                    <a:pt x="10735" y="2119"/>
                    <a:pt x="10609" y="2119"/>
                  </a:cubicBezTo>
                  <a:cubicBezTo>
                    <a:pt x="10593" y="2119"/>
                    <a:pt x="10577" y="2119"/>
                    <a:pt x="10559" y="2119"/>
                  </a:cubicBezTo>
                  <a:lnTo>
                    <a:pt x="10542" y="2119"/>
                  </a:lnTo>
                  <a:lnTo>
                    <a:pt x="10542" y="2130"/>
                  </a:lnTo>
                  <a:lnTo>
                    <a:pt x="10542" y="2151"/>
                  </a:lnTo>
                  <a:lnTo>
                    <a:pt x="10542" y="2175"/>
                  </a:lnTo>
                  <a:lnTo>
                    <a:pt x="10542" y="2196"/>
                  </a:lnTo>
                  <a:lnTo>
                    <a:pt x="10542" y="2224"/>
                  </a:lnTo>
                  <a:lnTo>
                    <a:pt x="10542" y="2245"/>
                  </a:lnTo>
                  <a:cubicBezTo>
                    <a:pt x="10542" y="2252"/>
                    <a:pt x="10542" y="2266"/>
                    <a:pt x="10538" y="2277"/>
                  </a:cubicBezTo>
                  <a:cubicBezTo>
                    <a:pt x="10535" y="2287"/>
                    <a:pt x="10538" y="2291"/>
                    <a:pt x="10538" y="2298"/>
                  </a:cubicBezTo>
                  <a:cubicBezTo>
                    <a:pt x="10538" y="2305"/>
                    <a:pt x="10535" y="2319"/>
                    <a:pt x="10535" y="2333"/>
                  </a:cubicBezTo>
                  <a:cubicBezTo>
                    <a:pt x="10535" y="2343"/>
                    <a:pt x="10535" y="2347"/>
                    <a:pt x="10531" y="2354"/>
                  </a:cubicBezTo>
                  <a:cubicBezTo>
                    <a:pt x="10528" y="2361"/>
                    <a:pt x="10528" y="2378"/>
                    <a:pt x="10528" y="2389"/>
                  </a:cubicBezTo>
                  <a:cubicBezTo>
                    <a:pt x="10524" y="2399"/>
                    <a:pt x="10524" y="2403"/>
                    <a:pt x="10524" y="2413"/>
                  </a:cubicBezTo>
                  <a:cubicBezTo>
                    <a:pt x="10521" y="2420"/>
                    <a:pt x="10517" y="2434"/>
                    <a:pt x="10517" y="2448"/>
                  </a:cubicBezTo>
                  <a:lnTo>
                    <a:pt x="10510" y="2473"/>
                  </a:lnTo>
                  <a:cubicBezTo>
                    <a:pt x="10510" y="2483"/>
                    <a:pt x="10507" y="2494"/>
                    <a:pt x="10503" y="2508"/>
                  </a:cubicBezTo>
                  <a:lnTo>
                    <a:pt x="10500" y="2532"/>
                  </a:lnTo>
                  <a:cubicBezTo>
                    <a:pt x="10496" y="2543"/>
                    <a:pt x="10493" y="2557"/>
                    <a:pt x="10489" y="2567"/>
                  </a:cubicBezTo>
                  <a:lnTo>
                    <a:pt x="10482" y="2592"/>
                  </a:lnTo>
                  <a:cubicBezTo>
                    <a:pt x="10479" y="2602"/>
                    <a:pt x="10475" y="2613"/>
                    <a:pt x="10472" y="2623"/>
                  </a:cubicBezTo>
                  <a:cubicBezTo>
                    <a:pt x="10468" y="2637"/>
                    <a:pt x="10468" y="2641"/>
                    <a:pt x="10465" y="2648"/>
                  </a:cubicBezTo>
                  <a:cubicBezTo>
                    <a:pt x="10461" y="2658"/>
                    <a:pt x="10458" y="2669"/>
                    <a:pt x="10454" y="2683"/>
                  </a:cubicBezTo>
                  <a:cubicBezTo>
                    <a:pt x="10451" y="2693"/>
                    <a:pt x="10447" y="2697"/>
                    <a:pt x="10444" y="2704"/>
                  </a:cubicBezTo>
                  <a:cubicBezTo>
                    <a:pt x="10444" y="2714"/>
                    <a:pt x="10437" y="2725"/>
                    <a:pt x="10433" y="2735"/>
                  </a:cubicBezTo>
                  <a:cubicBezTo>
                    <a:pt x="10430" y="2746"/>
                    <a:pt x="10426" y="2749"/>
                    <a:pt x="10423" y="2756"/>
                  </a:cubicBezTo>
                  <a:cubicBezTo>
                    <a:pt x="10419" y="2763"/>
                    <a:pt x="10416" y="2777"/>
                    <a:pt x="10412" y="2784"/>
                  </a:cubicBezTo>
                  <a:cubicBezTo>
                    <a:pt x="10405" y="2795"/>
                    <a:pt x="10405" y="2798"/>
                    <a:pt x="10402" y="2805"/>
                  </a:cubicBezTo>
                  <a:cubicBezTo>
                    <a:pt x="10398" y="2812"/>
                    <a:pt x="10391" y="2823"/>
                    <a:pt x="10388" y="2833"/>
                  </a:cubicBezTo>
                  <a:cubicBezTo>
                    <a:pt x="10381" y="2840"/>
                    <a:pt x="10381" y="2844"/>
                    <a:pt x="10377" y="2851"/>
                  </a:cubicBezTo>
                  <a:cubicBezTo>
                    <a:pt x="10374" y="2854"/>
                    <a:pt x="10367" y="2868"/>
                    <a:pt x="10360" y="2875"/>
                  </a:cubicBezTo>
                  <a:lnTo>
                    <a:pt x="10353" y="2889"/>
                  </a:lnTo>
                  <a:cubicBezTo>
                    <a:pt x="10342" y="2900"/>
                    <a:pt x="10335" y="2910"/>
                    <a:pt x="10325" y="2921"/>
                  </a:cubicBezTo>
                  <a:cubicBezTo>
                    <a:pt x="10295" y="2960"/>
                    <a:pt x="10248" y="2981"/>
                    <a:pt x="10199" y="2981"/>
                  </a:cubicBezTo>
                  <a:cubicBezTo>
                    <a:pt x="10196" y="2981"/>
                    <a:pt x="10192" y="2981"/>
                    <a:pt x="10188" y="2980"/>
                  </a:cubicBezTo>
                  <a:cubicBezTo>
                    <a:pt x="10186" y="2980"/>
                    <a:pt x="10185" y="2980"/>
                    <a:pt x="10183" y="2980"/>
                  </a:cubicBezTo>
                  <a:cubicBezTo>
                    <a:pt x="10131" y="2980"/>
                    <a:pt x="10067" y="3031"/>
                    <a:pt x="10009" y="3082"/>
                  </a:cubicBezTo>
                  <a:cubicBezTo>
                    <a:pt x="9944" y="3139"/>
                    <a:pt x="9875" y="3196"/>
                    <a:pt x="9795" y="3196"/>
                  </a:cubicBezTo>
                  <a:cubicBezTo>
                    <a:pt x="9782" y="3196"/>
                    <a:pt x="9768" y="3194"/>
                    <a:pt x="9754" y="3190"/>
                  </a:cubicBezTo>
                  <a:cubicBezTo>
                    <a:pt x="9751" y="3190"/>
                    <a:pt x="9748" y="3189"/>
                    <a:pt x="9744" y="3189"/>
                  </a:cubicBezTo>
                  <a:cubicBezTo>
                    <a:pt x="9712" y="3189"/>
                    <a:pt x="9661" y="3218"/>
                    <a:pt x="9610" y="3243"/>
                  </a:cubicBezTo>
                  <a:lnTo>
                    <a:pt x="9589" y="3253"/>
                  </a:lnTo>
                  <a:lnTo>
                    <a:pt x="9582" y="3257"/>
                  </a:lnTo>
                  <a:lnTo>
                    <a:pt x="9561" y="3267"/>
                  </a:lnTo>
                  <a:lnTo>
                    <a:pt x="9558" y="3267"/>
                  </a:lnTo>
                  <a:cubicBezTo>
                    <a:pt x="9540" y="3278"/>
                    <a:pt x="9523" y="3285"/>
                    <a:pt x="9505" y="3292"/>
                  </a:cubicBezTo>
                  <a:lnTo>
                    <a:pt x="9498" y="3292"/>
                  </a:lnTo>
                  <a:lnTo>
                    <a:pt x="9477" y="3302"/>
                  </a:lnTo>
                  <a:lnTo>
                    <a:pt x="9470" y="3302"/>
                  </a:lnTo>
                  <a:lnTo>
                    <a:pt x="9442" y="3309"/>
                  </a:lnTo>
                  <a:lnTo>
                    <a:pt x="9418" y="3313"/>
                  </a:lnTo>
                  <a:lnTo>
                    <a:pt x="9351" y="3313"/>
                  </a:lnTo>
                  <a:cubicBezTo>
                    <a:pt x="9344" y="3313"/>
                    <a:pt x="9334" y="3309"/>
                    <a:pt x="9327" y="3306"/>
                  </a:cubicBezTo>
                  <a:lnTo>
                    <a:pt x="9320" y="3306"/>
                  </a:lnTo>
                  <a:lnTo>
                    <a:pt x="9299" y="3299"/>
                  </a:lnTo>
                  <a:lnTo>
                    <a:pt x="9288" y="3295"/>
                  </a:lnTo>
                  <a:cubicBezTo>
                    <a:pt x="9281" y="3292"/>
                    <a:pt x="9271" y="3285"/>
                    <a:pt x="9260" y="3281"/>
                  </a:cubicBezTo>
                  <a:cubicBezTo>
                    <a:pt x="9223" y="3258"/>
                    <a:pt x="9180" y="3251"/>
                    <a:pt x="9134" y="3251"/>
                  </a:cubicBezTo>
                  <a:cubicBezTo>
                    <a:pt x="9096" y="3251"/>
                    <a:pt x="9056" y="3256"/>
                    <a:pt x="9015" y="3260"/>
                  </a:cubicBezTo>
                  <a:cubicBezTo>
                    <a:pt x="8978" y="3265"/>
                    <a:pt x="8939" y="3269"/>
                    <a:pt x="8899" y="3269"/>
                  </a:cubicBezTo>
                  <a:cubicBezTo>
                    <a:pt x="8842" y="3269"/>
                    <a:pt x="8785" y="3260"/>
                    <a:pt x="8735" y="3229"/>
                  </a:cubicBezTo>
                  <a:cubicBezTo>
                    <a:pt x="8721" y="3222"/>
                    <a:pt x="8707" y="3215"/>
                    <a:pt x="8690" y="3211"/>
                  </a:cubicBezTo>
                  <a:cubicBezTo>
                    <a:pt x="8623" y="3201"/>
                    <a:pt x="8557" y="3194"/>
                    <a:pt x="8487" y="3190"/>
                  </a:cubicBezTo>
                  <a:cubicBezTo>
                    <a:pt x="8392" y="3187"/>
                    <a:pt x="8305" y="3180"/>
                    <a:pt x="8249" y="3148"/>
                  </a:cubicBezTo>
                  <a:cubicBezTo>
                    <a:pt x="8238" y="3145"/>
                    <a:pt x="8227" y="3138"/>
                    <a:pt x="8220" y="3127"/>
                  </a:cubicBezTo>
                  <a:cubicBezTo>
                    <a:pt x="8203" y="3110"/>
                    <a:pt x="8196" y="3085"/>
                    <a:pt x="8196" y="3061"/>
                  </a:cubicBezTo>
                  <a:cubicBezTo>
                    <a:pt x="8199" y="3005"/>
                    <a:pt x="8231" y="2956"/>
                    <a:pt x="8277" y="2928"/>
                  </a:cubicBezTo>
                  <a:cubicBezTo>
                    <a:pt x="8326" y="2893"/>
                    <a:pt x="8378" y="2854"/>
                    <a:pt x="8378" y="2697"/>
                  </a:cubicBezTo>
                  <a:cubicBezTo>
                    <a:pt x="8378" y="2508"/>
                    <a:pt x="8539" y="2322"/>
                    <a:pt x="8669" y="2172"/>
                  </a:cubicBezTo>
                  <a:cubicBezTo>
                    <a:pt x="8725" y="2109"/>
                    <a:pt x="8798" y="2021"/>
                    <a:pt x="8809" y="1986"/>
                  </a:cubicBezTo>
                  <a:cubicBezTo>
                    <a:pt x="8767" y="1941"/>
                    <a:pt x="8543" y="1853"/>
                    <a:pt x="8378" y="1783"/>
                  </a:cubicBezTo>
                  <a:cubicBezTo>
                    <a:pt x="8059" y="1657"/>
                    <a:pt x="7863" y="1573"/>
                    <a:pt x="7800" y="1489"/>
                  </a:cubicBezTo>
                  <a:cubicBezTo>
                    <a:pt x="7702" y="1363"/>
                    <a:pt x="7562" y="1233"/>
                    <a:pt x="7237" y="1202"/>
                  </a:cubicBezTo>
                  <a:cubicBezTo>
                    <a:pt x="7097" y="1195"/>
                    <a:pt x="6964" y="1135"/>
                    <a:pt x="6866" y="1034"/>
                  </a:cubicBezTo>
                  <a:lnTo>
                    <a:pt x="6831" y="999"/>
                  </a:lnTo>
                  <a:cubicBezTo>
                    <a:pt x="6761" y="929"/>
                    <a:pt x="6687" y="866"/>
                    <a:pt x="6603" y="813"/>
                  </a:cubicBezTo>
                  <a:cubicBezTo>
                    <a:pt x="6586" y="803"/>
                    <a:pt x="6568" y="792"/>
                    <a:pt x="6551" y="782"/>
                  </a:cubicBezTo>
                  <a:lnTo>
                    <a:pt x="6533" y="768"/>
                  </a:lnTo>
                  <a:lnTo>
                    <a:pt x="6502" y="743"/>
                  </a:lnTo>
                  <a:lnTo>
                    <a:pt x="6477" y="726"/>
                  </a:lnTo>
                  <a:lnTo>
                    <a:pt x="6446" y="701"/>
                  </a:lnTo>
                  <a:lnTo>
                    <a:pt x="6421" y="684"/>
                  </a:lnTo>
                  <a:lnTo>
                    <a:pt x="6390" y="656"/>
                  </a:lnTo>
                  <a:lnTo>
                    <a:pt x="6365" y="635"/>
                  </a:lnTo>
                  <a:lnTo>
                    <a:pt x="6334" y="607"/>
                  </a:lnTo>
                  <a:lnTo>
                    <a:pt x="6309" y="582"/>
                  </a:lnTo>
                  <a:lnTo>
                    <a:pt x="6278" y="554"/>
                  </a:lnTo>
                  <a:lnTo>
                    <a:pt x="6253" y="530"/>
                  </a:lnTo>
                  <a:lnTo>
                    <a:pt x="6222" y="502"/>
                  </a:lnTo>
                  <a:lnTo>
                    <a:pt x="6197" y="477"/>
                  </a:lnTo>
                  <a:lnTo>
                    <a:pt x="6169" y="446"/>
                  </a:lnTo>
                  <a:lnTo>
                    <a:pt x="6144" y="421"/>
                  </a:lnTo>
                  <a:lnTo>
                    <a:pt x="6116" y="390"/>
                  </a:lnTo>
                  <a:lnTo>
                    <a:pt x="6092" y="365"/>
                  </a:lnTo>
                  <a:lnTo>
                    <a:pt x="6064" y="334"/>
                  </a:lnTo>
                  <a:lnTo>
                    <a:pt x="6043" y="309"/>
                  </a:lnTo>
                  <a:lnTo>
                    <a:pt x="6015" y="278"/>
                  </a:lnTo>
                  <a:lnTo>
                    <a:pt x="5994" y="253"/>
                  </a:lnTo>
                  <a:lnTo>
                    <a:pt x="5969" y="222"/>
                  </a:lnTo>
                  <a:lnTo>
                    <a:pt x="5952" y="197"/>
                  </a:lnTo>
                  <a:lnTo>
                    <a:pt x="5927" y="169"/>
                  </a:lnTo>
                  <a:lnTo>
                    <a:pt x="5910" y="148"/>
                  </a:lnTo>
                  <a:lnTo>
                    <a:pt x="5889" y="120"/>
                  </a:lnTo>
                  <a:lnTo>
                    <a:pt x="5875" y="96"/>
                  </a:lnTo>
                  <a:lnTo>
                    <a:pt x="5857" y="71"/>
                  </a:lnTo>
                  <a:lnTo>
                    <a:pt x="5843" y="50"/>
                  </a:lnTo>
                  <a:lnTo>
                    <a:pt x="5836" y="43"/>
                  </a:lnTo>
                  <a:lnTo>
                    <a:pt x="5791" y="36"/>
                  </a:lnTo>
                  <a:cubicBezTo>
                    <a:pt x="5715" y="29"/>
                    <a:pt x="5582" y="15"/>
                    <a:pt x="5487" y="15"/>
                  </a:cubicBezTo>
                  <a:cubicBezTo>
                    <a:pt x="5439" y="15"/>
                    <a:pt x="5400" y="19"/>
                    <a:pt x="5385" y="29"/>
                  </a:cubicBezTo>
                  <a:cubicBezTo>
                    <a:pt x="5364" y="64"/>
                    <a:pt x="5343" y="99"/>
                    <a:pt x="5329" y="138"/>
                  </a:cubicBezTo>
                  <a:lnTo>
                    <a:pt x="5318" y="159"/>
                  </a:lnTo>
                  <a:cubicBezTo>
                    <a:pt x="5248" y="299"/>
                    <a:pt x="5185" y="435"/>
                    <a:pt x="5084" y="435"/>
                  </a:cubicBezTo>
                  <a:cubicBezTo>
                    <a:pt x="5031" y="435"/>
                    <a:pt x="4989" y="404"/>
                    <a:pt x="4958" y="337"/>
                  </a:cubicBezTo>
                  <a:cubicBezTo>
                    <a:pt x="4951" y="327"/>
                    <a:pt x="4947" y="316"/>
                    <a:pt x="4940" y="309"/>
                  </a:cubicBezTo>
                  <a:cubicBezTo>
                    <a:pt x="4849" y="169"/>
                    <a:pt x="4667" y="148"/>
                    <a:pt x="4475" y="127"/>
                  </a:cubicBezTo>
                  <a:lnTo>
                    <a:pt x="4377" y="113"/>
                  </a:lnTo>
                  <a:cubicBezTo>
                    <a:pt x="4300" y="103"/>
                    <a:pt x="4230" y="75"/>
                    <a:pt x="4167" y="29"/>
                  </a:cubicBezTo>
                  <a:cubicBezTo>
                    <a:pt x="4140" y="12"/>
                    <a:pt x="4121" y="0"/>
                    <a:pt x="409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46" name="Google Shape;5146;p71"/>
            <p:cNvSpPr/>
            <p:nvPr/>
          </p:nvSpPr>
          <p:spPr>
            <a:xfrm>
              <a:off x="1532711" y="2487712"/>
              <a:ext cx="24589" cy="16850"/>
            </a:xfrm>
            <a:custGeom>
              <a:avLst/>
              <a:gdLst/>
              <a:ahLst/>
              <a:cxnLst/>
              <a:rect l="l" t="t" r="r" b="b"/>
              <a:pathLst>
                <a:path w="1811" h="1241" extrusionOk="0">
                  <a:moveTo>
                    <a:pt x="182" y="0"/>
                  </a:moveTo>
                  <a:cubicBezTo>
                    <a:pt x="165" y="0"/>
                    <a:pt x="147" y="4"/>
                    <a:pt x="133" y="7"/>
                  </a:cubicBezTo>
                  <a:cubicBezTo>
                    <a:pt x="116" y="10"/>
                    <a:pt x="99" y="12"/>
                    <a:pt x="82" y="12"/>
                  </a:cubicBezTo>
                  <a:cubicBezTo>
                    <a:pt x="61" y="12"/>
                    <a:pt x="40" y="9"/>
                    <a:pt x="21" y="4"/>
                  </a:cubicBezTo>
                  <a:cubicBezTo>
                    <a:pt x="4" y="434"/>
                    <a:pt x="0" y="774"/>
                    <a:pt x="7" y="977"/>
                  </a:cubicBezTo>
                  <a:lnTo>
                    <a:pt x="7" y="984"/>
                  </a:lnTo>
                  <a:cubicBezTo>
                    <a:pt x="7" y="1001"/>
                    <a:pt x="11" y="1022"/>
                    <a:pt x="11" y="1036"/>
                  </a:cubicBezTo>
                  <a:lnTo>
                    <a:pt x="11" y="1043"/>
                  </a:lnTo>
                  <a:lnTo>
                    <a:pt x="11" y="1064"/>
                  </a:lnTo>
                  <a:lnTo>
                    <a:pt x="11" y="1078"/>
                  </a:lnTo>
                  <a:lnTo>
                    <a:pt x="11" y="1103"/>
                  </a:lnTo>
                  <a:lnTo>
                    <a:pt x="11" y="1120"/>
                  </a:lnTo>
                  <a:lnTo>
                    <a:pt x="11" y="1131"/>
                  </a:lnTo>
                  <a:cubicBezTo>
                    <a:pt x="11" y="1138"/>
                    <a:pt x="11" y="1141"/>
                    <a:pt x="14" y="1148"/>
                  </a:cubicBezTo>
                  <a:lnTo>
                    <a:pt x="14" y="1152"/>
                  </a:lnTo>
                  <a:cubicBezTo>
                    <a:pt x="46" y="1152"/>
                    <a:pt x="102" y="1148"/>
                    <a:pt x="151" y="1145"/>
                  </a:cubicBezTo>
                  <a:cubicBezTo>
                    <a:pt x="224" y="1141"/>
                    <a:pt x="301" y="1138"/>
                    <a:pt x="375" y="1134"/>
                  </a:cubicBezTo>
                  <a:lnTo>
                    <a:pt x="651" y="1134"/>
                  </a:lnTo>
                  <a:lnTo>
                    <a:pt x="676" y="1138"/>
                  </a:lnTo>
                  <a:lnTo>
                    <a:pt x="700" y="1138"/>
                  </a:lnTo>
                  <a:lnTo>
                    <a:pt x="721" y="1141"/>
                  </a:lnTo>
                  <a:lnTo>
                    <a:pt x="746" y="1141"/>
                  </a:lnTo>
                  <a:lnTo>
                    <a:pt x="767" y="1148"/>
                  </a:lnTo>
                  <a:lnTo>
                    <a:pt x="788" y="1152"/>
                  </a:lnTo>
                  <a:lnTo>
                    <a:pt x="809" y="1155"/>
                  </a:lnTo>
                  <a:lnTo>
                    <a:pt x="826" y="1159"/>
                  </a:lnTo>
                  <a:lnTo>
                    <a:pt x="847" y="1166"/>
                  </a:lnTo>
                  <a:lnTo>
                    <a:pt x="865" y="1173"/>
                  </a:lnTo>
                  <a:lnTo>
                    <a:pt x="879" y="1180"/>
                  </a:lnTo>
                  <a:lnTo>
                    <a:pt x="896" y="1187"/>
                  </a:lnTo>
                  <a:lnTo>
                    <a:pt x="910" y="1194"/>
                  </a:lnTo>
                  <a:lnTo>
                    <a:pt x="921" y="1197"/>
                  </a:lnTo>
                  <a:lnTo>
                    <a:pt x="963" y="1215"/>
                  </a:lnTo>
                  <a:cubicBezTo>
                    <a:pt x="1005" y="1232"/>
                    <a:pt x="1034" y="1240"/>
                    <a:pt x="1056" y="1240"/>
                  </a:cubicBezTo>
                  <a:cubicBezTo>
                    <a:pt x="1076" y="1240"/>
                    <a:pt x="1090" y="1233"/>
                    <a:pt x="1103" y="1218"/>
                  </a:cubicBezTo>
                  <a:cubicBezTo>
                    <a:pt x="1183" y="1131"/>
                    <a:pt x="1327" y="1113"/>
                    <a:pt x="1474" y="1099"/>
                  </a:cubicBezTo>
                  <a:cubicBezTo>
                    <a:pt x="1593" y="1089"/>
                    <a:pt x="1716" y="1075"/>
                    <a:pt x="1796" y="1026"/>
                  </a:cubicBezTo>
                  <a:lnTo>
                    <a:pt x="1810" y="1015"/>
                  </a:lnTo>
                  <a:cubicBezTo>
                    <a:pt x="1772" y="1001"/>
                    <a:pt x="1677" y="984"/>
                    <a:pt x="1464" y="977"/>
                  </a:cubicBezTo>
                  <a:cubicBezTo>
                    <a:pt x="1211" y="966"/>
                    <a:pt x="819" y="648"/>
                    <a:pt x="469" y="350"/>
                  </a:cubicBezTo>
                  <a:cubicBezTo>
                    <a:pt x="420" y="305"/>
                    <a:pt x="378" y="270"/>
                    <a:pt x="347" y="245"/>
                  </a:cubicBezTo>
                  <a:cubicBezTo>
                    <a:pt x="280" y="193"/>
                    <a:pt x="235" y="119"/>
                    <a:pt x="214" y="39"/>
                  </a:cubicBezTo>
                  <a:cubicBezTo>
                    <a:pt x="210" y="25"/>
                    <a:pt x="203" y="14"/>
                    <a:pt x="20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47" name="Google Shape;5147;p71"/>
            <p:cNvSpPr/>
            <p:nvPr/>
          </p:nvSpPr>
          <p:spPr>
            <a:xfrm>
              <a:off x="1640177" y="2240588"/>
              <a:ext cx="3245" cy="244"/>
            </a:xfrm>
            <a:custGeom>
              <a:avLst/>
              <a:gdLst/>
              <a:ahLst/>
              <a:cxnLst/>
              <a:rect l="l" t="t" r="r" b="b"/>
              <a:pathLst>
                <a:path w="239" h="18" extrusionOk="0">
                  <a:moveTo>
                    <a:pt x="1" y="0"/>
                  </a:moveTo>
                  <a:lnTo>
                    <a:pt x="1" y="0"/>
                  </a:lnTo>
                  <a:cubicBezTo>
                    <a:pt x="165" y="0"/>
                    <a:pt x="221" y="11"/>
                    <a:pt x="239" y="18"/>
                  </a:cubicBezTo>
                  <a:cubicBezTo>
                    <a:pt x="221" y="11"/>
                    <a:pt x="169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48" name="Google Shape;5148;p71"/>
            <p:cNvSpPr/>
            <p:nvPr/>
          </p:nvSpPr>
          <p:spPr>
            <a:xfrm>
              <a:off x="1639946" y="224058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49" name="Google Shape;5149;p71"/>
            <p:cNvSpPr/>
            <p:nvPr/>
          </p:nvSpPr>
          <p:spPr>
            <a:xfrm>
              <a:off x="1620924" y="2257221"/>
              <a:ext cx="12709" cy="14555"/>
            </a:xfrm>
            <a:custGeom>
              <a:avLst/>
              <a:gdLst/>
              <a:ahLst/>
              <a:cxnLst/>
              <a:rect l="l" t="t" r="r" b="b"/>
              <a:pathLst>
                <a:path w="936" h="1072" extrusionOk="0">
                  <a:moveTo>
                    <a:pt x="935" y="0"/>
                  </a:moveTo>
                  <a:cubicBezTo>
                    <a:pt x="680" y="214"/>
                    <a:pt x="309" y="596"/>
                    <a:pt x="123" y="900"/>
                  </a:cubicBezTo>
                  <a:cubicBezTo>
                    <a:pt x="85" y="960"/>
                    <a:pt x="46" y="1016"/>
                    <a:pt x="1" y="1072"/>
                  </a:cubicBezTo>
                  <a:cubicBezTo>
                    <a:pt x="46" y="1016"/>
                    <a:pt x="85" y="960"/>
                    <a:pt x="123" y="900"/>
                  </a:cubicBezTo>
                  <a:cubicBezTo>
                    <a:pt x="309" y="596"/>
                    <a:pt x="680" y="214"/>
                    <a:pt x="9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50" name="Google Shape;5150;p71"/>
            <p:cNvSpPr/>
            <p:nvPr/>
          </p:nvSpPr>
          <p:spPr>
            <a:xfrm>
              <a:off x="1615031" y="2277560"/>
              <a:ext cx="733" cy="828"/>
            </a:xfrm>
            <a:custGeom>
              <a:avLst/>
              <a:gdLst/>
              <a:ahLst/>
              <a:cxnLst/>
              <a:rect l="l" t="t" r="r" b="b"/>
              <a:pathLst>
                <a:path w="54" h="61" extrusionOk="0">
                  <a:moveTo>
                    <a:pt x="53" y="1"/>
                  </a:moveTo>
                  <a:lnTo>
                    <a:pt x="1" y="60"/>
                  </a:lnTo>
                  <a:lnTo>
                    <a:pt x="8" y="60"/>
                  </a:lnTo>
                  <a:cubicBezTo>
                    <a:pt x="22" y="43"/>
                    <a:pt x="36" y="22"/>
                    <a:pt x="5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51" name="Google Shape;5151;p71"/>
            <p:cNvSpPr/>
            <p:nvPr/>
          </p:nvSpPr>
          <p:spPr>
            <a:xfrm>
              <a:off x="1644453" y="2246291"/>
              <a:ext cx="109" cy="1100"/>
            </a:xfrm>
            <a:custGeom>
              <a:avLst/>
              <a:gdLst/>
              <a:ahLst/>
              <a:cxnLst/>
              <a:rect l="l" t="t" r="r" b="b"/>
              <a:pathLst>
                <a:path w="8" h="81" extrusionOk="0">
                  <a:moveTo>
                    <a:pt x="8" y="81"/>
                  </a:moveTo>
                  <a:cubicBezTo>
                    <a:pt x="8" y="56"/>
                    <a:pt x="4" y="28"/>
                    <a:pt x="1" y="0"/>
                  </a:cubicBezTo>
                  <a:cubicBezTo>
                    <a:pt x="4" y="28"/>
                    <a:pt x="8" y="56"/>
                    <a:pt x="8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52" name="Google Shape;5152;p71"/>
            <p:cNvSpPr/>
            <p:nvPr/>
          </p:nvSpPr>
          <p:spPr>
            <a:xfrm>
              <a:off x="1644358" y="2245001"/>
              <a:ext cx="109" cy="1208"/>
            </a:xfrm>
            <a:custGeom>
              <a:avLst/>
              <a:gdLst/>
              <a:ahLst/>
              <a:cxnLst/>
              <a:rect l="l" t="t" r="r" b="b"/>
              <a:pathLst>
                <a:path w="8" h="89" extrusionOk="0">
                  <a:moveTo>
                    <a:pt x="8" y="88"/>
                  </a:moveTo>
                  <a:cubicBezTo>
                    <a:pt x="8" y="57"/>
                    <a:pt x="4" y="29"/>
                    <a:pt x="1" y="1"/>
                  </a:cubicBezTo>
                  <a:cubicBezTo>
                    <a:pt x="4" y="29"/>
                    <a:pt x="8" y="57"/>
                    <a:pt x="8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53" name="Google Shape;5153;p71"/>
            <p:cNvSpPr/>
            <p:nvPr/>
          </p:nvSpPr>
          <p:spPr>
            <a:xfrm>
              <a:off x="1644168" y="2243671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1"/>
                  </a:moveTo>
                  <a:cubicBezTo>
                    <a:pt x="1" y="11"/>
                    <a:pt x="4" y="22"/>
                    <a:pt x="4" y="36"/>
                  </a:cubicBezTo>
                  <a:cubicBezTo>
                    <a:pt x="4" y="22"/>
                    <a:pt x="4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54" name="Google Shape;5154;p71"/>
            <p:cNvSpPr/>
            <p:nvPr/>
          </p:nvSpPr>
          <p:spPr>
            <a:xfrm>
              <a:off x="1644358" y="224490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55" name="Google Shape;5155;p71"/>
            <p:cNvSpPr/>
            <p:nvPr/>
          </p:nvSpPr>
          <p:spPr>
            <a:xfrm>
              <a:off x="1635710" y="2253745"/>
              <a:ext cx="3720" cy="1914"/>
            </a:xfrm>
            <a:custGeom>
              <a:avLst/>
              <a:gdLst/>
              <a:ahLst/>
              <a:cxnLst/>
              <a:rect l="l" t="t" r="r" b="b"/>
              <a:pathLst>
                <a:path w="274" h="141" extrusionOk="0">
                  <a:moveTo>
                    <a:pt x="0" y="141"/>
                  </a:moveTo>
                  <a:cubicBezTo>
                    <a:pt x="88" y="88"/>
                    <a:pt x="179" y="43"/>
                    <a:pt x="274" y="1"/>
                  </a:cubicBezTo>
                  <a:cubicBezTo>
                    <a:pt x="179" y="43"/>
                    <a:pt x="88" y="88"/>
                    <a:pt x="0" y="14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56" name="Google Shape;5156;p71"/>
            <p:cNvSpPr/>
            <p:nvPr/>
          </p:nvSpPr>
          <p:spPr>
            <a:xfrm>
              <a:off x="1614081" y="228003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57" name="Google Shape;5157;p71"/>
            <p:cNvSpPr/>
            <p:nvPr/>
          </p:nvSpPr>
          <p:spPr>
            <a:xfrm>
              <a:off x="1611284" y="231011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58" name="Google Shape;5158;p71"/>
            <p:cNvSpPr/>
            <p:nvPr/>
          </p:nvSpPr>
          <p:spPr>
            <a:xfrm>
              <a:off x="1611379" y="23097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59" name="Google Shape;5159;p71"/>
            <p:cNvSpPr/>
            <p:nvPr/>
          </p:nvSpPr>
          <p:spPr>
            <a:xfrm>
              <a:off x="1611379" y="23095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60" name="Google Shape;5160;p71"/>
            <p:cNvSpPr/>
            <p:nvPr/>
          </p:nvSpPr>
          <p:spPr>
            <a:xfrm>
              <a:off x="1613700" y="2281226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61" name="Google Shape;5161;p71"/>
            <p:cNvSpPr/>
            <p:nvPr/>
          </p:nvSpPr>
          <p:spPr>
            <a:xfrm>
              <a:off x="1611134" y="231055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62" name="Google Shape;5162;p71"/>
            <p:cNvSpPr/>
            <p:nvPr/>
          </p:nvSpPr>
          <p:spPr>
            <a:xfrm>
              <a:off x="1481659" y="2178417"/>
              <a:ext cx="61465" cy="331549"/>
            </a:xfrm>
            <a:custGeom>
              <a:avLst/>
              <a:gdLst/>
              <a:ahLst/>
              <a:cxnLst/>
              <a:rect l="l" t="t" r="r" b="b"/>
              <a:pathLst>
                <a:path w="4527" h="24419" extrusionOk="0">
                  <a:moveTo>
                    <a:pt x="3295" y="0"/>
                  </a:moveTo>
                  <a:lnTo>
                    <a:pt x="3288" y="28"/>
                  </a:lnTo>
                  <a:cubicBezTo>
                    <a:pt x="3253" y="151"/>
                    <a:pt x="3207" y="322"/>
                    <a:pt x="3067" y="389"/>
                  </a:cubicBezTo>
                  <a:lnTo>
                    <a:pt x="3056" y="396"/>
                  </a:lnTo>
                  <a:lnTo>
                    <a:pt x="3042" y="406"/>
                  </a:lnTo>
                  <a:lnTo>
                    <a:pt x="3039" y="406"/>
                  </a:lnTo>
                  <a:lnTo>
                    <a:pt x="3018" y="420"/>
                  </a:lnTo>
                  <a:lnTo>
                    <a:pt x="2990" y="445"/>
                  </a:lnTo>
                  <a:cubicBezTo>
                    <a:pt x="2990" y="480"/>
                    <a:pt x="2983" y="522"/>
                    <a:pt x="2979" y="564"/>
                  </a:cubicBezTo>
                  <a:cubicBezTo>
                    <a:pt x="2972" y="676"/>
                    <a:pt x="2958" y="802"/>
                    <a:pt x="2990" y="879"/>
                  </a:cubicBezTo>
                  <a:cubicBezTo>
                    <a:pt x="3067" y="1075"/>
                    <a:pt x="3105" y="1975"/>
                    <a:pt x="3028" y="2325"/>
                  </a:cubicBezTo>
                  <a:cubicBezTo>
                    <a:pt x="2972" y="2605"/>
                    <a:pt x="2899" y="2881"/>
                    <a:pt x="2811" y="3154"/>
                  </a:cubicBezTo>
                  <a:cubicBezTo>
                    <a:pt x="2787" y="3228"/>
                    <a:pt x="2811" y="3256"/>
                    <a:pt x="2853" y="3298"/>
                  </a:cubicBezTo>
                  <a:cubicBezTo>
                    <a:pt x="2881" y="3326"/>
                    <a:pt x="2958" y="3406"/>
                    <a:pt x="2867" y="3494"/>
                  </a:cubicBezTo>
                  <a:cubicBezTo>
                    <a:pt x="2815" y="3550"/>
                    <a:pt x="2818" y="3707"/>
                    <a:pt x="2825" y="3925"/>
                  </a:cubicBezTo>
                  <a:cubicBezTo>
                    <a:pt x="2825" y="4002"/>
                    <a:pt x="2829" y="4086"/>
                    <a:pt x="2829" y="4177"/>
                  </a:cubicBezTo>
                  <a:cubicBezTo>
                    <a:pt x="2829" y="4422"/>
                    <a:pt x="2741" y="4765"/>
                    <a:pt x="2671" y="5038"/>
                  </a:cubicBezTo>
                  <a:cubicBezTo>
                    <a:pt x="2633" y="5167"/>
                    <a:pt x="2605" y="5297"/>
                    <a:pt x="2584" y="5430"/>
                  </a:cubicBezTo>
                  <a:cubicBezTo>
                    <a:pt x="2577" y="5524"/>
                    <a:pt x="2549" y="5615"/>
                    <a:pt x="2507" y="5696"/>
                  </a:cubicBezTo>
                  <a:cubicBezTo>
                    <a:pt x="2465" y="5790"/>
                    <a:pt x="2426" y="5878"/>
                    <a:pt x="2440" y="5990"/>
                  </a:cubicBezTo>
                  <a:cubicBezTo>
                    <a:pt x="2465" y="6242"/>
                    <a:pt x="2328" y="6393"/>
                    <a:pt x="2174" y="6519"/>
                  </a:cubicBezTo>
                  <a:cubicBezTo>
                    <a:pt x="2143" y="6547"/>
                    <a:pt x="2227" y="6694"/>
                    <a:pt x="2272" y="6778"/>
                  </a:cubicBezTo>
                  <a:cubicBezTo>
                    <a:pt x="2339" y="6897"/>
                    <a:pt x="2409" y="7023"/>
                    <a:pt x="2402" y="7128"/>
                  </a:cubicBezTo>
                  <a:cubicBezTo>
                    <a:pt x="2395" y="7226"/>
                    <a:pt x="2346" y="7296"/>
                    <a:pt x="2293" y="7366"/>
                  </a:cubicBezTo>
                  <a:cubicBezTo>
                    <a:pt x="2227" y="7457"/>
                    <a:pt x="2164" y="7544"/>
                    <a:pt x="2195" y="7705"/>
                  </a:cubicBezTo>
                  <a:cubicBezTo>
                    <a:pt x="2255" y="8017"/>
                    <a:pt x="2223" y="8497"/>
                    <a:pt x="2206" y="8756"/>
                  </a:cubicBezTo>
                  <a:cubicBezTo>
                    <a:pt x="2199" y="8829"/>
                    <a:pt x="2195" y="8889"/>
                    <a:pt x="2195" y="8917"/>
                  </a:cubicBezTo>
                  <a:cubicBezTo>
                    <a:pt x="2195" y="8980"/>
                    <a:pt x="2171" y="9036"/>
                    <a:pt x="2129" y="9078"/>
                  </a:cubicBezTo>
                  <a:cubicBezTo>
                    <a:pt x="2090" y="9120"/>
                    <a:pt x="2055" y="9162"/>
                    <a:pt x="2076" y="9284"/>
                  </a:cubicBezTo>
                  <a:cubicBezTo>
                    <a:pt x="2097" y="9435"/>
                    <a:pt x="2045" y="9529"/>
                    <a:pt x="1996" y="9631"/>
                  </a:cubicBezTo>
                  <a:cubicBezTo>
                    <a:pt x="1933" y="9736"/>
                    <a:pt x="1894" y="9855"/>
                    <a:pt x="1880" y="9981"/>
                  </a:cubicBezTo>
                  <a:cubicBezTo>
                    <a:pt x="1852" y="10258"/>
                    <a:pt x="1695" y="10615"/>
                    <a:pt x="1565" y="10902"/>
                  </a:cubicBezTo>
                  <a:cubicBezTo>
                    <a:pt x="1520" y="11000"/>
                    <a:pt x="1481" y="11091"/>
                    <a:pt x="1453" y="11161"/>
                  </a:cubicBezTo>
                  <a:cubicBezTo>
                    <a:pt x="1425" y="11234"/>
                    <a:pt x="1404" y="11297"/>
                    <a:pt x="1387" y="11353"/>
                  </a:cubicBezTo>
                  <a:cubicBezTo>
                    <a:pt x="1334" y="11514"/>
                    <a:pt x="1292" y="11640"/>
                    <a:pt x="1135" y="11640"/>
                  </a:cubicBezTo>
                  <a:cubicBezTo>
                    <a:pt x="1132" y="11640"/>
                    <a:pt x="1129" y="11640"/>
                    <a:pt x="1126" y="11640"/>
                  </a:cubicBezTo>
                  <a:cubicBezTo>
                    <a:pt x="1108" y="11640"/>
                    <a:pt x="1091" y="11650"/>
                    <a:pt x="1082" y="11665"/>
                  </a:cubicBezTo>
                  <a:cubicBezTo>
                    <a:pt x="1058" y="11703"/>
                    <a:pt x="1054" y="11794"/>
                    <a:pt x="1124" y="11948"/>
                  </a:cubicBezTo>
                  <a:cubicBezTo>
                    <a:pt x="1184" y="12078"/>
                    <a:pt x="1170" y="12201"/>
                    <a:pt x="1156" y="12309"/>
                  </a:cubicBezTo>
                  <a:cubicBezTo>
                    <a:pt x="1142" y="12425"/>
                    <a:pt x="1128" y="12523"/>
                    <a:pt x="1194" y="12631"/>
                  </a:cubicBezTo>
                  <a:cubicBezTo>
                    <a:pt x="1341" y="12880"/>
                    <a:pt x="1306" y="12995"/>
                    <a:pt x="1243" y="13188"/>
                  </a:cubicBezTo>
                  <a:lnTo>
                    <a:pt x="1226" y="13244"/>
                  </a:lnTo>
                  <a:cubicBezTo>
                    <a:pt x="1201" y="13321"/>
                    <a:pt x="1166" y="13394"/>
                    <a:pt x="1124" y="13461"/>
                  </a:cubicBezTo>
                  <a:cubicBezTo>
                    <a:pt x="1079" y="13527"/>
                    <a:pt x="1054" y="13604"/>
                    <a:pt x="1058" y="13685"/>
                  </a:cubicBezTo>
                  <a:cubicBezTo>
                    <a:pt x="1054" y="13776"/>
                    <a:pt x="1036" y="13863"/>
                    <a:pt x="1005" y="13947"/>
                  </a:cubicBezTo>
                  <a:cubicBezTo>
                    <a:pt x="963" y="14070"/>
                    <a:pt x="931" y="14175"/>
                    <a:pt x="980" y="14301"/>
                  </a:cubicBezTo>
                  <a:cubicBezTo>
                    <a:pt x="1051" y="14483"/>
                    <a:pt x="1065" y="14588"/>
                    <a:pt x="1019" y="14651"/>
                  </a:cubicBezTo>
                  <a:cubicBezTo>
                    <a:pt x="988" y="14695"/>
                    <a:pt x="940" y="14719"/>
                    <a:pt x="891" y="14719"/>
                  </a:cubicBezTo>
                  <a:cubicBezTo>
                    <a:pt x="885" y="14719"/>
                    <a:pt x="878" y="14718"/>
                    <a:pt x="872" y="14718"/>
                  </a:cubicBezTo>
                  <a:cubicBezTo>
                    <a:pt x="805" y="14718"/>
                    <a:pt x="749" y="14900"/>
                    <a:pt x="704" y="15253"/>
                  </a:cubicBezTo>
                  <a:cubicBezTo>
                    <a:pt x="693" y="15365"/>
                    <a:pt x="672" y="15526"/>
                    <a:pt x="693" y="15547"/>
                  </a:cubicBezTo>
                  <a:cubicBezTo>
                    <a:pt x="699" y="15553"/>
                    <a:pt x="718" y="15555"/>
                    <a:pt x="744" y="15555"/>
                  </a:cubicBezTo>
                  <a:cubicBezTo>
                    <a:pt x="779" y="15555"/>
                    <a:pt x="826" y="15551"/>
                    <a:pt x="868" y="15547"/>
                  </a:cubicBezTo>
                  <a:lnTo>
                    <a:pt x="889" y="15547"/>
                  </a:lnTo>
                  <a:cubicBezTo>
                    <a:pt x="994" y="15540"/>
                    <a:pt x="994" y="15232"/>
                    <a:pt x="994" y="15029"/>
                  </a:cubicBezTo>
                  <a:cubicBezTo>
                    <a:pt x="991" y="14935"/>
                    <a:pt x="994" y="14837"/>
                    <a:pt x="1005" y="14742"/>
                  </a:cubicBezTo>
                  <a:cubicBezTo>
                    <a:pt x="1019" y="14627"/>
                    <a:pt x="1065" y="14567"/>
                    <a:pt x="1138" y="14567"/>
                  </a:cubicBezTo>
                  <a:cubicBezTo>
                    <a:pt x="1152" y="14567"/>
                    <a:pt x="1163" y="14567"/>
                    <a:pt x="1177" y="14564"/>
                  </a:cubicBezTo>
                  <a:cubicBezTo>
                    <a:pt x="1177" y="14553"/>
                    <a:pt x="1177" y="14546"/>
                    <a:pt x="1177" y="14539"/>
                  </a:cubicBezTo>
                  <a:cubicBezTo>
                    <a:pt x="1180" y="14452"/>
                    <a:pt x="1243" y="14378"/>
                    <a:pt x="1327" y="14364"/>
                  </a:cubicBezTo>
                  <a:cubicBezTo>
                    <a:pt x="1344" y="14357"/>
                    <a:pt x="1362" y="14354"/>
                    <a:pt x="1380" y="14354"/>
                  </a:cubicBezTo>
                  <a:cubicBezTo>
                    <a:pt x="1410" y="14354"/>
                    <a:pt x="1440" y="14363"/>
                    <a:pt x="1464" y="14378"/>
                  </a:cubicBezTo>
                  <a:cubicBezTo>
                    <a:pt x="1509" y="14413"/>
                    <a:pt x="1509" y="14473"/>
                    <a:pt x="1506" y="14515"/>
                  </a:cubicBezTo>
                  <a:cubicBezTo>
                    <a:pt x="1502" y="14536"/>
                    <a:pt x="1506" y="14553"/>
                    <a:pt x="1509" y="14571"/>
                  </a:cubicBezTo>
                  <a:cubicBezTo>
                    <a:pt x="1611" y="14599"/>
                    <a:pt x="1677" y="14662"/>
                    <a:pt x="1688" y="14732"/>
                  </a:cubicBezTo>
                  <a:cubicBezTo>
                    <a:pt x="1695" y="14781"/>
                    <a:pt x="1677" y="14854"/>
                    <a:pt x="1562" y="14931"/>
                  </a:cubicBezTo>
                  <a:cubicBezTo>
                    <a:pt x="1509" y="14963"/>
                    <a:pt x="1516" y="15008"/>
                    <a:pt x="1541" y="15113"/>
                  </a:cubicBezTo>
                  <a:cubicBezTo>
                    <a:pt x="1562" y="15197"/>
                    <a:pt x="1586" y="15288"/>
                    <a:pt x="1534" y="15372"/>
                  </a:cubicBezTo>
                  <a:lnTo>
                    <a:pt x="1499" y="15421"/>
                  </a:lnTo>
                  <a:cubicBezTo>
                    <a:pt x="1411" y="15554"/>
                    <a:pt x="1359" y="15649"/>
                    <a:pt x="1404" y="15747"/>
                  </a:cubicBezTo>
                  <a:cubicBezTo>
                    <a:pt x="1446" y="15820"/>
                    <a:pt x="1436" y="15918"/>
                    <a:pt x="1373" y="15978"/>
                  </a:cubicBezTo>
                  <a:cubicBezTo>
                    <a:pt x="1338" y="16020"/>
                    <a:pt x="1317" y="16072"/>
                    <a:pt x="1313" y="16128"/>
                  </a:cubicBezTo>
                  <a:cubicBezTo>
                    <a:pt x="1306" y="16185"/>
                    <a:pt x="1320" y="16241"/>
                    <a:pt x="1345" y="16290"/>
                  </a:cubicBezTo>
                  <a:cubicBezTo>
                    <a:pt x="1383" y="16339"/>
                    <a:pt x="1369" y="16409"/>
                    <a:pt x="1317" y="16440"/>
                  </a:cubicBezTo>
                  <a:cubicBezTo>
                    <a:pt x="1320" y="16451"/>
                    <a:pt x="1331" y="16468"/>
                    <a:pt x="1334" y="16479"/>
                  </a:cubicBezTo>
                  <a:cubicBezTo>
                    <a:pt x="1355" y="16524"/>
                    <a:pt x="1380" y="16577"/>
                    <a:pt x="1355" y="16629"/>
                  </a:cubicBezTo>
                  <a:cubicBezTo>
                    <a:pt x="1338" y="16661"/>
                    <a:pt x="1310" y="16682"/>
                    <a:pt x="1271" y="16685"/>
                  </a:cubicBezTo>
                  <a:cubicBezTo>
                    <a:pt x="1268" y="16689"/>
                    <a:pt x="1264" y="16689"/>
                    <a:pt x="1261" y="16692"/>
                  </a:cubicBezTo>
                  <a:cubicBezTo>
                    <a:pt x="1250" y="16713"/>
                    <a:pt x="1278" y="16790"/>
                    <a:pt x="1341" y="16920"/>
                  </a:cubicBezTo>
                  <a:cubicBezTo>
                    <a:pt x="1366" y="16958"/>
                    <a:pt x="1369" y="17007"/>
                    <a:pt x="1352" y="17046"/>
                  </a:cubicBezTo>
                  <a:cubicBezTo>
                    <a:pt x="1324" y="17102"/>
                    <a:pt x="1257" y="17109"/>
                    <a:pt x="1194" y="17116"/>
                  </a:cubicBezTo>
                  <a:cubicBezTo>
                    <a:pt x="1142" y="17119"/>
                    <a:pt x="1093" y="17133"/>
                    <a:pt x="1047" y="17161"/>
                  </a:cubicBezTo>
                  <a:cubicBezTo>
                    <a:pt x="1033" y="17172"/>
                    <a:pt x="1026" y="17175"/>
                    <a:pt x="1072" y="17252"/>
                  </a:cubicBezTo>
                  <a:cubicBezTo>
                    <a:pt x="1110" y="17315"/>
                    <a:pt x="1163" y="17406"/>
                    <a:pt x="1110" y="17504"/>
                  </a:cubicBezTo>
                  <a:cubicBezTo>
                    <a:pt x="1093" y="17543"/>
                    <a:pt x="1054" y="17574"/>
                    <a:pt x="1008" y="17581"/>
                  </a:cubicBezTo>
                  <a:cubicBezTo>
                    <a:pt x="1001" y="17583"/>
                    <a:pt x="993" y="17583"/>
                    <a:pt x="985" y="17583"/>
                  </a:cubicBezTo>
                  <a:cubicBezTo>
                    <a:pt x="886" y="17583"/>
                    <a:pt x="778" y="17484"/>
                    <a:pt x="697" y="17410"/>
                  </a:cubicBezTo>
                  <a:lnTo>
                    <a:pt x="658" y="17378"/>
                  </a:lnTo>
                  <a:cubicBezTo>
                    <a:pt x="634" y="17357"/>
                    <a:pt x="616" y="17326"/>
                    <a:pt x="616" y="17294"/>
                  </a:cubicBezTo>
                  <a:cubicBezTo>
                    <a:pt x="613" y="17238"/>
                    <a:pt x="648" y="17186"/>
                    <a:pt x="700" y="17130"/>
                  </a:cubicBezTo>
                  <a:lnTo>
                    <a:pt x="679" y="17130"/>
                  </a:lnTo>
                  <a:cubicBezTo>
                    <a:pt x="658" y="17126"/>
                    <a:pt x="634" y="17126"/>
                    <a:pt x="609" y="17126"/>
                  </a:cubicBezTo>
                  <a:lnTo>
                    <a:pt x="609" y="17130"/>
                  </a:lnTo>
                  <a:cubicBezTo>
                    <a:pt x="620" y="17284"/>
                    <a:pt x="497" y="17319"/>
                    <a:pt x="413" y="17343"/>
                  </a:cubicBezTo>
                  <a:cubicBezTo>
                    <a:pt x="364" y="17350"/>
                    <a:pt x="315" y="17375"/>
                    <a:pt x="277" y="17410"/>
                  </a:cubicBezTo>
                  <a:cubicBezTo>
                    <a:pt x="259" y="17427"/>
                    <a:pt x="259" y="17441"/>
                    <a:pt x="305" y="17501"/>
                  </a:cubicBezTo>
                  <a:cubicBezTo>
                    <a:pt x="333" y="17539"/>
                    <a:pt x="364" y="17581"/>
                    <a:pt x="347" y="17630"/>
                  </a:cubicBezTo>
                  <a:cubicBezTo>
                    <a:pt x="336" y="17665"/>
                    <a:pt x="308" y="17690"/>
                    <a:pt x="273" y="17697"/>
                  </a:cubicBezTo>
                  <a:cubicBezTo>
                    <a:pt x="186" y="17732"/>
                    <a:pt x="109" y="17784"/>
                    <a:pt x="46" y="17851"/>
                  </a:cubicBezTo>
                  <a:cubicBezTo>
                    <a:pt x="70" y="17833"/>
                    <a:pt x="98" y="17823"/>
                    <a:pt x="126" y="17819"/>
                  </a:cubicBezTo>
                  <a:cubicBezTo>
                    <a:pt x="138" y="17817"/>
                    <a:pt x="150" y="17816"/>
                    <a:pt x="162" y="17816"/>
                  </a:cubicBezTo>
                  <a:cubicBezTo>
                    <a:pt x="251" y="17816"/>
                    <a:pt x="333" y="17873"/>
                    <a:pt x="361" y="17963"/>
                  </a:cubicBezTo>
                  <a:cubicBezTo>
                    <a:pt x="364" y="17973"/>
                    <a:pt x="371" y="17984"/>
                    <a:pt x="378" y="17991"/>
                  </a:cubicBezTo>
                  <a:lnTo>
                    <a:pt x="424" y="17977"/>
                  </a:lnTo>
                  <a:cubicBezTo>
                    <a:pt x="470" y="17960"/>
                    <a:pt x="519" y="17951"/>
                    <a:pt x="567" y="17951"/>
                  </a:cubicBezTo>
                  <a:cubicBezTo>
                    <a:pt x="588" y="17951"/>
                    <a:pt x="609" y="17953"/>
                    <a:pt x="630" y="17956"/>
                  </a:cubicBezTo>
                  <a:cubicBezTo>
                    <a:pt x="753" y="17987"/>
                    <a:pt x="830" y="18110"/>
                    <a:pt x="805" y="18232"/>
                  </a:cubicBezTo>
                  <a:cubicBezTo>
                    <a:pt x="789" y="18313"/>
                    <a:pt x="738" y="18367"/>
                    <a:pt x="675" y="18367"/>
                  </a:cubicBezTo>
                  <a:cubicBezTo>
                    <a:pt x="670" y="18367"/>
                    <a:pt x="664" y="18366"/>
                    <a:pt x="658" y="18366"/>
                  </a:cubicBezTo>
                  <a:cubicBezTo>
                    <a:pt x="644" y="18369"/>
                    <a:pt x="634" y="18376"/>
                    <a:pt x="623" y="18383"/>
                  </a:cubicBezTo>
                  <a:cubicBezTo>
                    <a:pt x="571" y="18453"/>
                    <a:pt x="546" y="18544"/>
                    <a:pt x="560" y="18632"/>
                  </a:cubicBezTo>
                  <a:cubicBezTo>
                    <a:pt x="560" y="18646"/>
                    <a:pt x="567" y="18649"/>
                    <a:pt x="567" y="18649"/>
                  </a:cubicBezTo>
                  <a:cubicBezTo>
                    <a:pt x="576" y="18656"/>
                    <a:pt x="592" y="18658"/>
                    <a:pt x="612" y="18658"/>
                  </a:cubicBezTo>
                  <a:cubicBezTo>
                    <a:pt x="656" y="18658"/>
                    <a:pt x="720" y="18646"/>
                    <a:pt x="763" y="18639"/>
                  </a:cubicBezTo>
                  <a:cubicBezTo>
                    <a:pt x="824" y="18627"/>
                    <a:pt x="885" y="18616"/>
                    <a:pt x="941" y="18616"/>
                  </a:cubicBezTo>
                  <a:cubicBezTo>
                    <a:pt x="971" y="18616"/>
                    <a:pt x="1000" y="18619"/>
                    <a:pt x="1026" y="18628"/>
                  </a:cubicBezTo>
                  <a:cubicBezTo>
                    <a:pt x="1110" y="18656"/>
                    <a:pt x="1166" y="18737"/>
                    <a:pt x="1166" y="18821"/>
                  </a:cubicBezTo>
                  <a:cubicBezTo>
                    <a:pt x="1170" y="18898"/>
                    <a:pt x="1138" y="18961"/>
                    <a:pt x="1089" y="18982"/>
                  </a:cubicBezTo>
                  <a:cubicBezTo>
                    <a:pt x="1077" y="18987"/>
                    <a:pt x="1063" y="18990"/>
                    <a:pt x="1050" y="18990"/>
                  </a:cubicBezTo>
                  <a:cubicBezTo>
                    <a:pt x="1021" y="18990"/>
                    <a:pt x="993" y="18978"/>
                    <a:pt x="973" y="18954"/>
                  </a:cubicBezTo>
                  <a:cubicBezTo>
                    <a:pt x="908" y="18889"/>
                    <a:pt x="819" y="18827"/>
                    <a:pt x="762" y="18827"/>
                  </a:cubicBezTo>
                  <a:cubicBezTo>
                    <a:pt x="758" y="18827"/>
                    <a:pt x="753" y="18827"/>
                    <a:pt x="749" y="18828"/>
                  </a:cubicBezTo>
                  <a:cubicBezTo>
                    <a:pt x="732" y="18828"/>
                    <a:pt x="718" y="18842"/>
                    <a:pt x="711" y="18856"/>
                  </a:cubicBezTo>
                  <a:cubicBezTo>
                    <a:pt x="659" y="18946"/>
                    <a:pt x="592" y="18975"/>
                    <a:pt x="524" y="18975"/>
                  </a:cubicBezTo>
                  <a:cubicBezTo>
                    <a:pt x="451" y="18975"/>
                    <a:pt x="377" y="18941"/>
                    <a:pt x="322" y="18915"/>
                  </a:cubicBezTo>
                  <a:lnTo>
                    <a:pt x="301" y="18905"/>
                  </a:lnTo>
                  <a:cubicBezTo>
                    <a:pt x="300" y="18904"/>
                    <a:pt x="298" y="18904"/>
                    <a:pt x="297" y="18904"/>
                  </a:cubicBezTo>
                  <a:cubicBezTo>
                    <a:pt x="270" y="18904"/>
                    <a:pt x="187" y="18930"/>
                    <a:pt x="95" y="18992"/>
                  </a:cubicBezTo>
                  <a:cubicBezTo>
                    <a:pt x="56" y="19020"/>
                    <a:pt x="21" y="19055"/>
                    <a:pt x="0" y="19097"/>
                  </a:cubicBezTo>
                  <a:cubicBezTo>
                    <a:pt x="63" y="19146"/>
                    <a:pt x="112" y="19209"/>
                    <a:pt x="144" y="19283"/>
                  </a:cubicBezTo>
                  <a:cubicBezTo>
                    <a:pt x="151" y="19297"/>
                    <a:pt x="158" y="19311"/>
                    <a:pt x="165" y="19325"/>
                  </a:cubicBezTo>
                  <a:cubicBezTo>
                    <a:pt x="235" y="19314"/>
                    <a:pt x="340" y="19262"/>
                    <a:pt x="378" y="19195"/>
                  </a:cubicBezTo>
                  <a:cubicBezTo>
                    <a:pt x="413" y="19119"/>
                    <a:pt x="499" y="19049"/>
                    <a:pt x="583" y="19049"/>
                  </a:cubicBezTo>
                  <a:cubicBezTo>
                    <a:pt x="592" y="19049"/>
                    <a:pt x="601" y="19050"/>
                    <a:pt x="609" y="19052"/>
                  </a:cubicBezTo>
                  <a:cubicBezTo>
                    <a:pt x="651" y="19062"/>
                    <a:pt x="725" y="19097"/>
                    <a:pt x="732" y="19244"/>
                  </a:cubicBezTo>
                  <a:cubicBezTo>
                    <a:pt x="742" y="19426"/>
                    <a:pt x="602" y="19454"/>
                    <a:pt x="529" y="19468"/>
                  </a:cubicBezTo>
                  <a:cubicBezTo>
                    <a:pt x="483" y="19479"/>
                    <a:pt x="455" y="19486"/>
                    <a:pt x="448" y="19503"/>
                  </a:cubicBezTo>
                  <a:cubicBezTo>
                    <a:pt x="399" y="19626"/>
                    <a:pt x="308" y="19727"/>
                    <a:pt x="137" y="19857"/>
                  </a:cubicBezTo>
                  <a:cubicBezTo>
                    <a:pt x="91" y="19892"/>
                    <a:pt x="98" y="19923"/>
                    <a:pt x="112" y="19944"/>
                  </a:cubicBezTo>
                  <a:cubicBezTo>
                    <a:pt x="123" y="19966"/>
                    <a:pt x="144" y="19979"/>
                    <a:pt x="168" y="19979"/>
                  </a:cubicBezTo>
                  <a:cubicBezTo>
                    <a:pt x="175" y="19979"/>
                    <a:pt x="182" y="19978"/>
                    <a:pt x="189" y="19976"/>
                  </a:cubicBezTo>
                  <a:cubicBezTo>
                    <a:pt x="207" y="19961"/>
                    <a:pt x="227" y="19954"/>
                    <a:pt x="246" y="19954"/>
                  </a:cubicBezTo>
                  <a:cubicBezTo>
                    <a:pt x="304" y="19954"/>
                    <a:pt x="356" y="20012"/>
                    <a:pt x="333" y="20077"/>
                  </a:cubicBezTo>
                  <a:cubicBezTo>
                    <a:pt x="329" y="20133"/>
                    <a:pt x="333" y="20133"/>
                    <a:pt x="361" y="20137"/>
                  </a:cubicBezTo>
                  <a:cubicBezTo>
                    <a:pt x="371" y="20140"/>
                    <a:pt x="380" y="20142"/>
                    <a:pt x="390" y="20142"/>
                  </a:cubicBezTo>
                  <a:cubicBezTo>
                    <a:pt x="411" y="20142"/>
                    <a:pt x="431" y="20134"/>
                    <a:pt x="448" y="20119"/>
                  </a:cubicBezTo>
                  <a:cubicBezTo>
                    <a:pt x="469" y="20084"/>
                    <a:pt x="473" y="20042"/>
                    <a:pt x="455" y="20004"/>
                  </a:cubicBezTo>
                  <a:cubicBezTo>
                    <a:pt x="427" y="19902"/>
                    <a:pt x="476" y="19720"/>
                    <a:pt x="585" y="19654"/>
                  </a:cubicBezTo>
                  <a:cubicBezTo>
                    <a:pt x="612" y="19637"/>
                    <a:pt x="642" y="19628"/>
                    <a:pt x="673" y="19628"/>
                  </a:cubicBezTo>
                  <a:cubicBezTo>
                    <a:pt x="717" y="19628"/>
                    <a:pt x="762" y="19646"/>
                    <a:pt x="795" y="19682"/>
                  </a:cubicBezTo>
                  <a:cubicBezTo>
                    <a:pt x="924" y="19804"/>
                    <a:pt x="844" y="19937"/>
                    <a:pt x="791" y="20014"/>
                  </a:cubicBezTo>
                  <a:cubicBezTo>
                    <a:pt x="770" y="20046"/>
                    <a:pt x="753" y="20081"/>
                    <a:pt x="742" y="20119"/>
                  </a:cubicBezTo>
                  <a:cubicBezTo>
                    <a:pt x="739" y="20193"/>
                    <a:pt x="725" y="20263"/>
                    <a:pt x="700" y="20333"/>
                  </a:cubicBezTo>
                  <a:cubicBezTo>
                    <a:pt x="676" y="20396"/>
                    <a:pt x="662" y="20463"/>
                    <a:pt x="658" y="20529"/>
                  </a:cubicBezTo>
                  <a:cubicBezTo>
                    <a:pt x="662" y="20603"/>
                    <a:pt x="613" y="20666"/>
                    <a:pt x="546" y="20687"/>
                  </a:cubicBezTo>
                  <a:cubicBezTo>
                    <a:pt x="511" y="20704"/>
                    <a:pt x="511" y="20704"/>
                    <a:pt x="511" y="20732"/>
                  </a:cubicBezTo>
                  <a:cubicBezTo>
                    <a:pt x="522" y="20837"/>
                    <a:pt x="434" y="20872"/>
                    <a:pt x="364" y="20886"/>
                  </a:cubicBezTo>
                  <a:cubicBezTo>
                    <a:pt x="413" y="20963"/>
                    <a:pt x="361" y="21051"/>
                    <a:pt x="333" y="21096"/>
                  </a:cubicBezTo>
                  <a:cubicBezTo>
                    <a:pt x="319" y="21117"/>
                    <a:pt x="308" y="21142"/>
                    <a:pt x="301" y="21166"/>
                  </a:cubicBezTo>
                  <a:cubicBezTo>
                    <a:pt x="315" y="21156"/>
                    <a:pt x="326" y="21145"/>
                    <a:pt x="340" y="21135"/>
                  </a:cubicBezTo>
                  <a:cubicBezTo>
                    <a:pt x="379" y="21098"/>
                    <a:pt x="434" y="21051"/>
                    <a:pt x="507" y="21051"/>
                  </a:cubicBezTo>
                  <a:cubicBezTo>
                    <a:pt x="526" y="21051"/>
                    <a:pt x="546" y="21054"/>
                    <a:pt x="567" y="21061"/>
                  </a:cubicBezTo>
                  <a:cubicBezTo>
                    <a:pt x="592" y="21072"/>
                    <a:pt x="620" y="21086"/>
                    <a:pt x="644" y="21096"/>
                  </a:cubicBezTo>
                  <a:cubicBezTo>
                    <a:pt x="664" y="21105"/>
                    <a:pt x="676" y="21111"/>
                    <a:pt x="691" y="21111"/>
                  </a:cubicBezTo>
                  <a:cubicBezTo>
                    <a:pt x="711" y="21111"/>
                    <a:pt x="737" y="21101"/>
                    <a:pt x="795" y="21075"/>
                  </a:cubicBezTo>
                  <a:cubicBezTo>
                    <a:pt x="825" y="21062"/>
                    <a:pt x="856" y="21056"/>
                    <a:pt x="887" y="21056"/>
                  </a:cubicBezTo>
                  <a:cubicBezTo>
                    <a:pt x="931" y="21056"/>
                    <a:pt x="975" y="21069"/>
                    <a:pt x="1012" y="21096"/>
                  </a:cubicBezTo>
                  <a:cubicBezTo>
                    <a:pt x="1061" y="21135"/>
                    <a:pt x="1086" y="21194"/>
                    <a:pt x="1075" y="21257"/>
                  </a:cubicBezTo>
                  <a:cubicBezTo>
                    <a:pt x="1061" y="21317"/>
                    <a:pt x="1012" y="21366"/>
                    <a:pt x="949" y="21383"/>
                  </a:cubicBezTo>
                  <a:cubicBezTo>
                    <a:pt x="882" y="21404"/>
                    <a:pt x="823" y="21443"/>
                    <a:pt x="770" y="21495"/>
                  </a:cubicBezTo>
                  <a:cubicBezTo>
                    <a:pt x="806" y="21485"/>
                    <a:pt x="855" y="21471"/>
                    <a:pt x="904" y="21471"/>
                  </a:cubicBezTo>
                  <a:cubicBezTo>
                    <a:pt x="971" y="21471"/>
                    <a:pt x="1038" y="21497"/>
                    <a:pt x="1068" y="21590"/>
                  </a:cubicBezTo>
                  <a:cubicBezTo>
                    <a:pt x="1072" y="21607"/>
                    <a:pt x="1079" y="21625"/>
                    <a:pt x="1089" y="21639"/>
                  </a:cubicBezTo>
                  <a:cubicBezTo>
                    <a:pt x="1110" y="21611"/>
                    <a:pt x="1121" y="21579"/>
                    <a:pt x="1121" y="21544"/>
                  </a:cubicBezTo>
                  <a:cubicBezTo>
                    <a:pt x="1121" y="21474"/>
                    <a:pt x="1173" y="21415"/>
                    <a:pt x="1243" y="21408"/>
                  </a:cubicBezTo>
                  <a:cubicBezTo>
                    <a:pt x="1250" y="21407"/>
                    <a:pt x="1256" y="21407"/>
                    <a:pt x="1263" y="21407"/>
                  </a:cubicBezTo>
                  <a:cubicBezTo>
                    <a:pt x="1388" y="21407"/>
                    <a:pt x="1560" y="21526"/>
                    <a:pt x="1600" y="21649"/>
                  </a:cubicBezTo>
                  <a:cubicBezTo>
                    <a:pt x="1618" y="21702"/>
                    <a:pt x="1604" y="21761"/>
                    <a:pt x="1565" y="21800"/>
                  </a:cubicBezTo>
                  <a:cubicBezTo>
                    <a:pt x="1490" y="21889"/>
                    <a:pt x="1300" y="21939"/>
                    <a:pt x="1146" y="21939"/>
                  </a:cubicBezTo>
                  <a:cubicBezTo>
                    <a:pt x="1108" y="21939"/>
                    <a:pt x="1072" y="21936"/>
                    <a:pt x="1040" y="21929"/>
                  </a:cubicBezTo>
                  <a:cubicBezTo>
                    <a:pt x="1030" y="21926"/>
                    <a:pt x="1020" y="21925"/>
                    <a:pt x="1010" y="21925"/>
                  </a:cubicBezTo>
                  <a:cubicBezTo>
                    <a:pt x="977" y="21925"/>
                    <a:pt x="943" y="21942"/>
                    <a:pt x="924" y="21971"/>
                  </a:cubicBezTo>
                  <a:cubicBezTo>
                    <a:pt x="896" y="22031"/>
                    <a:pt x="903" y="22101"/>
                    <a:pt x="949" y="22153"/>
                  </a:cubicBezTo>
                  <a:cubicBezTo>
                    <a:pt x="977" y="22192"/>
                    <a:pt x="998" y="22192"/>
                    <a:pt x="1005" y="22192"/>
                  </a:cubicBezTo>
                  <a:cubicBezTo>
                    <a:pt x="1006" y="22192"/>
                    <a:pt x="1007" y="22192"/>
                    <a:pt x="1008" y="22192"/>
                  </a:cubicBezTo>
                  <a:cubicBezTo>
                    <a:pt x="1068" y="22192"/>
                    <a:pt x="1160" y="22103"/>
                    <a:pt x="1233" y="22027"/>
                  </a:cubicBezTo>
                  <a:lnTo>
                    <a:pt x="1250" y="22013"/>
                  </a:lnTo>
                  <a:cubicBezTo>
                    <a:pt x="1322" y="21939"/>
                    <a:pt x="1489" y="21910"/>
                    <a:pt x="1658" y="21910"/>
                  </a:cubicBezTo>
                  <a:cubicBezTo>
                    <a:pt x="1769" y="21910"/>
                    <a:pt x="1880" y="21923"/>
                    <a:pt x="1968" y="21943"/>
                  </a:cubicBezTo>
                  <a:cubicBezTo>
                    <a:pt x="2101" y="21975"/>
                    <a:pt x="2174" y="22020"/>
                    <a:pt x="2195" y="22087"/>
                  </a:cubicBezTo>
                  <a:cubicBezTo>
                    <a:pt x="2209" y="22122"/>
                    <a:pt x="2206" y="22164"/>
                    <a:pt x="2181" y="22195"/>
                  </a:cubicBezTo>
                  <a:cubicBezTo>
                    <a:pt x="2149" y="22241"/>
                    <a:pt x="2090" y="22250"/>
                    <a:pt x="2022" y="22250"/>
                  </a:cubicBezTo>
                  <a:cubicBezTo>
                    <a:pt x="2001" y="22250"/>
                    <a:pt x="1979" y="22249"/>
                    <a:pt x="1957" y="22248"/>
                  </a:cubicBezTo>
                  <a:cubicBezTo>
                    <a:pt x="1947" y="22247"/>
                    <a:pt x="1936" y="22247"/>
                    <a:pt x="1926" y="22247"/>
                  </a:cubicBezTo>
                  <a:cubicBezTo>
                    <a:pt x="1900" y="22247"/>
                    <a:pt x="1873" y="22249"/>
                    <a:pt x="1849" y="22251"/>
                  </a:cubicBezTo>
                  <a:cubicBezTo>
                    <a:pt x="1800" y="22339"/>
                    <a:pt x="1642" y="22388"/>
                    <a:pt x="1544" y="22388"/>
                  </a:cubicBezTo>
                  <a:cubicBezTo>
                    <a:pt x="1446" y="22388"/>
                    <a:pt x="1415" y="22342"/>
                    <a:pt x="1397" y="22307"/>
                  </a:cubicBezTo>
                  <a:cubicBezTo>
                    <a:pt x="1362" y="22314"/>
                    <a:pt x="1334" y="22328"/>
                    <a:pt x="1310" y="22346"/>
                  </a:cubicBezTo>
                  <a:cubicBezTo>
                    <a:pt x="1261" y="22374"/>
                    <a:pt x="1229" y="22423"/>
                    <a:pt x="1219" y="22476"/>
                  </a:cubicBezTo>
                  <a:cubicBezTo>
                    <a:pt x="1215" y="22528"/>
                    <a:pt x="1194" y="22577"/>
                    <a:pt x="1159" y="22619"/>
                  </a:cubicBezTo>
                  <a:lnTo>
                    <a:pt x="1184" y="22626"/>
                  </a:lnTo>
                  <a:cubicBezTo>
                    <a:pt x="1198" y="22630"/>
                    <a:pt x="1210" y="22633"/>
                    <a:pt x="1221" y="22633"/>
                  </a:cubicBezTo>
                  <a:cubicBezTo>
                    <a:pt x="1253" y="22633"/>
                    <a:pt x="1272" y="22612"/>
                    <a:pt x="1306" y="22570"/>
                  </a:cubicBezTo>
                  <a:cubicBezTo>
                    <a:pt x="1365" y="22501"/>
                    <a:pt x="1442" y="22415"/>
                    <a:pt x="1625" y="22415"/>
                  </a:cubicBezTo>
                  <a:cubicBezTo>
                    <a:pt x="1639" y="22415"/>
                    <a:pt x="1652" y="22415"/>
                    <a:pt x="1667" y="22416"/>
                  </a:cubicBezTo>
                  <a:cubicBezTo>
                    <a:pt x="1677" y="22417"/>
                    <a:pt x="1687" y="22417"/>
                    <a:pt x="1697" y="22417"/>
                  </a:cubicBezTo>
                  <a:cubicBezTo>
                    <a:pt x="1827" y="22417"/>
                    <a:pt x="1932" y="22356"/>
                    <a:pt x="2020" y="22307"/>
                  </a:cubicBezTo>
                  <a:cubicBezTo>
                    <a:pt x="2085" y="22268"/>
                    <a:pt x="2144" y="22235"/>
                    <a:pt x="2200" y="22235"/>
                  </a:cubicBezTo>
                  <a:cubicBezTo>
                    <a:pt x="2214" y="22235"/>
                    <a:pt x="2227" y="22237"/>
                    <a:pt x="2241" y="22241"/>
                  </a:cubicBezTo>
                  <a:cubicBezTo>
                    <a:pt x="2286" y="22255"/>
                    <a:pt x="2321" y="22290"/>
                    <a:pt x="2339" y="22332"/>
                  </a:cubicBezTo>
                  <a:cubicBezTo>
                    <a:pt x="2388" y="22430"/>
                    <a:pt x="2356" y="22535"/>
                    <a:pt x="2255" y="22612"/>
                  </a:cubicBezTo>
                  <a:cubicBezTo>
                    <a:pt x="2184" y="22666"/>
                    <a:pt x="2087" y="22700"/>
                    <a:pt x="1997" y="22700"/>
                  </a:cubicBezTo>
                  <a:cubicBezTo>
                    <a:pt x="1931" y="22700"/>
                    <a:pt x="1869" y="22682"/>
                    <a:pt x="1824" y="22640"/>
                  </a:cubicBezTo>
                  <a:cubicBezTo>
                    <a:pt x="1813" y="22627"/>
                    <a:pt x="1797" y="22620"/>
                    <a:pt x="1782" y="22620"/>
                  </a:cubicBezTo>
                  <a:cubicBezTo>
                    <a:pt x="1774" y="22620"/>
                    <a:pt x="1765" y="22622"/>
                    <a:pt x="1758" y="22626"/>
                  </a:cubicBezTo>
                  <a:cubicBezTo>
                    <a:pt x="1705" y="22654"/>
                    <a:pt x="1646" y="22759"/>
                    <a:pt x="1653" y="22854"/>
                  </a:cubicBezTo>
                  <a:cubicBezTo>
                    <a:pt x="1660" y="22896"/>
                    <a:pt x="1642" y="22938"/>
                    <a:pt x="1611" y="22966"/>
                  </a:cubicBezTo>
                  <a:cubicBezTo>
                    <a:pt x="1585" y="22985"/>
                    <a:pt x="1554" y="22993"/>
                    <a:pt x="1517" y="22993"/>
                  </a:cubicBezTo>
                  <a:cubicBezTo>
                    <a:pt x="1441" y="22993"/>
                    <a:pt x="1342" y="22957"/>
                    <a:pt x="1226" y="22917"/>
                  </a:cubicBezTo>
                  <a:cubicBezTo>
                    <a:pt x="1152" y="22889"/>
                    <a:pt x="1079" y="22864"/>
                    <a:pt x="1001" y="22850"/>
                  </a:cubicBezTo>
                  <a:cubicBezTo>
                    <a:pt x="994" y="22848"/>
                    <a:pt x="987" y="22847"/>
                    <a:pt x="981" y="22847"/>
                  </a:cubicBezTo>
                  <a:cubicBezTo>
                    <a:pt x="974" y="22847"/>
                    <a:pt x="968" y="22848"/>
                    <a:pt x="963" y="22850"/>
                  </a:cubicBezTo>
                  <a:cubicBezTo>
                    <a:pt x="959" y="22878"/>
                    <a:pt x="998" y="22980"/>
                    <a:pt x="1117" y="23102"/>
                  </a:cubicBezTo>
                  <a:cubicBezTo>
                    <a:pt x="1161" y="23149"/>
                    <a:pt x="1193" y="23163"/>
                    <a:pt x="1230" y="23163"/>
                  </a:cubicBezTo>
                  <a:cubicBezTo>
                    <a:pt x="1249" y="23163"/>
                    <a:pt x="1269" y="23159"/>
                    <a:pt x="1292" y="23155"/>
                  </a:cubicBezTo>
                  <a:cubicBezTo>
                    <a:pt x="1321" y="23147"/>
                    <a:pt x="1350" y="23144"/>
                    <a:pt x="1379" y="23144"/>
                  </a:cubicBezTo>
                  <a:cubicBezTo>
                    <a:pt x="1449" y="23144"/>
                    <a:pt x="1516" y="23164"/>
                    <a:pt x="1576" y="23204"/>
                  </a:cubicBezTo>
                  <a:cubicBezTo>
                    <a:pt x="1635" y="23242"/>
                    <a:pt x="1691" y="23288"/>
                    <a:pt x="1740" y="23340"/>
                  </a:cubicBezTo>
                  <a:cubicBezTo>
                    <a:pt x="1758" y="23361"/>
                    <a:pt x="1775" y="23375"/>
                    <a:pt x="1796" y="23389"/>
                  </a:cubicBezTo>
                  <a:cubicBezTo>
                    <a:pt x="1796" y="23389"/>
                    <a:pt x="1810" y="23389"/>
                    <a:pt x="1849" y="23354"/>
                  </a:cubicBezTo>
                  <a:cubicBezTo>
                    <a:pt x="1859" y="23347"/>
                    <a:pt x="1866" y="23337"/>
                    <a:pt x="1877" y="23330"/>
                  </a:cubicBezTo>
                  <a:lnTo>
                    <a:pt x="1852" y="23319"/>
                  </a:lnTo>
                  <a:cubicBezTo>
                    <a:pt x="1821" y="23309"/>
                    <a:pt x="1789" y="23295"/>
                    <a:pt x="1761" y="23277"/>
                  </a:cubicBezTo>
                  <a:cubicBezTo>
                    <a:pt x="1691" y="23232"/>
                    <a:pt x="1670" y="23137"/>
                    <a:pt x="1712" y="23064"/>
                  </a:cubicBezTo>
                  <a:cubicBezTo>
                    <a:pt x="1742" y="23007"/>
                    <a:pt x="1804" y="22966"/>
                    <a:pt x="1889" y="22966"/>
                  </a:cubicBezTo>
                  <a:cubicBezTo>
                    <a:pt x="1934" y="22966"/>
                    <a:pt x="1985" y="22977"/>
                    <a:pt x="2041" y="23004"/>
                  </a:cubicBezTo>
                  <a:cubicBezTo>
                    <a:pt x="2074" y="23019"/>
                    <a:pt x="2109" y="23027"/>
                    <a:pt x="2144" y="23027"/>
                  </a:cubicBezTo>
                  <a:cubicBezTo>
                    <a:pt x="2198" y="23027"/>
                    <a:pt x="2251" y="23009"/>
                    <a:pt x="2293" y="22973"/>
                  </a:cubicBezTo>
                  <a:cubicBezTo>
                    <a:pt x="2374" y="22903"/>
                    <a:pt x="2405" y="22794"/>
                    <a:pt x="2374" y="22693"/>
                  </a:cubicBezTo>
                  <a:cubicBezTo>
                    <a:pt x="2279" y="22307"/>
                    <a:pt x="2699" y="22160"/>
                    <a:pt x="2899" y="22090"/>
                  </a:cubicBezTo>
                  <a:cubicBezTo>
                    <a:pt x="2946" y="22075"/>
                    <a:pt x="2985" y="22068"/>
                    <a:pt x="3015" y="22068"/>
                  </a:cubicBezTo>
                  <a:cubicBezTo>
                    <a:pt x="3094" y="22068"/>
                    <a:pt x="3123" y="22109"/>
                    <a:pt x="3134" y="22139"/>
                  </a:cubicBezTo>
                  <a:cubicBezTo>
                    <a:pt x="3179" y="22248"/>
                    <a:pt x="3025" y="22420"/>
                    <a:pt x="2874" y="22483"/>
                  </a:cubicBezTo>
                  <a:cubicBezTo>
                    <a:pt x="2755" y="22532"/>
                    <a:pt x="2734" y="22556"/>
                    <a:pt x="2731" y="22570"/>
                  </a:cubicBezTo>
                  <a:cubicBezTo>
                    <a:pt x="2727" y="22581"/>
                    <a:pt x="2731" y="22605"/>
                    <a:pt x="2811" y="22693"/>
                  </a:cubicBezTo>
                  <a:cubicBezTo>
                    <a:pt x="2835" y="22718"/>
                    <a:pt x="2860" y="22730"/>
                    <a:pt x="2890" y="22730"/>
                  </a:cubicBezTo>
                  <a:cubicBezTo>
                    <a:pt x="2922" y="22730"/>
                    <a:pt x="2961" y="22717"/>
                    <a:pt x="3014" y="22696"/>
                  </a:cubicBezTo>
                  <a:cubicBezTo>
                    <a:pt x="3062" y="22679"/>
                    <a:pt x="3118" y="22658"/>
                    <a:pt x="3173" y="22658"/>
                  </a:cubicBezTo>
                  <a:cubicBezTo>
                    <a:pt x="3219" y="22658"/>
                    <a:pt x="3266" y="22672"/>
                    <a:pt x="3309" y="22714"/>
                  </a:cubicBezTo>
                  <a:cubicBezTo>
                    <a:pt x="3344" y="22745"/>
                    <a:pt x="3358" y="22791"/>
                    <a:pt x="3351" y="22836"/>
                  </a:cubicBezTo>
                  <a:cubicBezTo>
                    <a:pt x="3333" y="22903"/>
                    <a:pt x="3256" y="22927"/>
                    <a:pt x="3172" y="22955"/>
                  </a:cubicBezTo>
                  <a:cubicBezTo>
                    <a:pt x="3116" y="22973"/>
                    <a:pt x="3032" y="22997"/>
                    <a:pt x="3014" y="23032"/>
                  </a:cubicBezTo>
                  <a:cubicBezTo>
                    <a:pt x="3004" y="23057"/>
                    <a:pt x="3035" y="23102"/>
                    <a:pt x="3060" y="23148"/>
                  </a:cubicBezTo>
                  <a:cubicBezTo>
                    <a:pt x="3095" y="23204"/>
                    <a:pt x="3137" y="23270"/>
                    <a:pt x="3116" y="23344"/>
                  </a:cubicBezTo>
                  <a:cubicBezTo>
                    <a:pt x="3098" y="23393"/>
                    <a:pt x="3056" y="23431"/>
                    <a:pt x="3007" y="23452"/>
                  </a:cubicBezTo>
                  <a:cubicBezTo>
                    <a:pt x="2986" y="23465"/>
                    <a:pt x="2961" y="23471"/>
                    <a:pt x="2936" y="23471"/>
                  </a:cubicBezTo>
                  <a:cubicBezTo>
                    <a:pt x="2914" y="23471"/>
                    <a:pt x="2891" y="23466"/>
                    <a:pt x="2871" y="23456"/>
                  </a:cubicBezTo>
                  <a:cubicBezTo>
                    <a:pt x="2790" y="23410"/>
                    <a:pt x="2776" y="23295"/>
                    <a:pt x="2762" y="23172"/>
                  </a:cubicBezTo>
                  <a:cubicBezTo>
                    <a:pt x="2755" y="23116"/>
                    <a:pt x="2741" y="23022"/>
                    <a:pt x="2724" y="23004"/>
                  </a:cubicBezTo>
                  <a:cubicBezTo>
                    <a:pt x="2718" y="23000"/>
                    <a:pt x="2708" y="22997"/>
                    <a:pt x="2697" y="22997"/>
                  </a:cubicBezTo>
                  <a:cubicBezTo>
                    <a:pt x="2687" y="22997"/>
                    <a:pt x="2678" y="22999"/>
                    <a:pt x="2671" y="23008"/>
                  </a:cubicBezTo>
                  <a:cubicBezTo>
                    <a:pt x="2657" y="23022"/>
                    <a:pt x="2633" y="23106"/>
                    <a:pt x="2699" y="23256"/>
                  </a:cubicBezTo>
                  <a:cubicBezTo>
                    <a:pt x="2724" y="23309"/>
                    <a:pt x="2769" y="23417"/>
                    <a:pt x="2699" y="23463"/>
                  </a:cubicBezTo>
                  <a:cubicBezTo>
                    <a:pt x="2692" y="23468"/>
                    <a:pt x="2679" y="23477"/>
                    <a:pt x="2656" y="23477"/>
                  </a:cubicBezTo>
                  <a:cubicBezTo>
                    <a:pt x="2607" y="23477"/>
                    <a:pt x="2512" y="23436"/>
                    <a:pt x="2325" y="23232"/>
                  </a:cubicBezTo>
                  <a:cubicBezTo>
                    <a:pt x="2314" y="23214"/>
                    <a:pt x="2297" y="23207"/>
                    <a:pt x="2279" y="23207"/>
                  </a:cubicBezTo>
                  <a:cubicBezTo>
                    <a:pt x="2258" y="23214"/>
                    <a:pt x="2244" y="23228"/>
                    <a:pt x="2241" y="23249"/>
                  </a:cubicBezTo>
                  <a:cubicBezTo>
                    <a:pt x="2234" y="23284"/>
                    <a:pt x="2244" y="23323"/>
                    <a:pt x="2276" y="23344"/>
                  </a:cubicBezTo>
                  <a:cubicBezTo>
                    <a:pt x="2293" y="23365"/>
                    <a:pt x="2339" y="23410"/>
                    <a:pt x="2318" y="23466"/>
                  </a:cubicBezTo>
                  <a:cubicBezTo>
                    <a:pt x="2297" y="23522"/>
                    <a:pt x="2237" y="23529"/>
                    <a:pt x="2171" y="23533"/>
                  </a:cubicBezTo>
                  <a:cubicBezTo>
                    <a:pt x="2048" y="23543"/>
                    <a:pt x="2013" y="23557"/>
                    <a:pt x="2013" y="23610"/>
                  </a:cubicBezTo>
                  <a:cubicBezTo>
                    <a:pt x="2013" y="23627"/>
                    <a:pt x="2017" y="23645"/>
                    <a:pt x="2020" y="23659"/>
                  </a:cubicBezTo>
                  <a:cubicBezTo>
                    <a:pt x="2048" y="23659"/>
                    <a:pt x="2073" y="23652"/>
                    <a:pt x="2101" y="23645"/>
                  </a:cubicBezTo>
                  <a:cubicBezTo>
                    <a:pt x="2152" y="23630"/>
                    <a:pt x="2207" y="23623"/>
                    <a:pt x="2261" y="23623"/>
                  </a:cubicBezTo>
                  <a:cubicBezTo>
                    <a:pt x="2295" y="23623"/>
                    <a:pt x="2330" y="23625"/>
                    <a:pt x="2363" y="23631"/>
                  </a:cubicBezTo>
                  <a:cubicBezTo>
                    <a:pt x="2524" y="23666"/>
                    <a:pt x="2556" y="23813"/>
                    <a:pt x="2580" y="23932"/>
                  </a:cubicBezTo>
                  <a:cubicBezTo>
                    <a:pt x="2587" y="23995"/>
                    <a:pt x="2612" y="24054"/>
                    <a:pt x="2647" y="24107"/>
                  </a:cubicBezTo>
                  <a:cubicBezTo>
                    <a:pt x="2650" y="24082"/>
                    <a:pt x="2650" y="24047"/>
                    <a:pt x="2654" y="24023"/>
                  </a:cubicBezTo>
                  <a:cubicBezTo>
                    <a:pt x="2661" y="23890"/>
                    <a:pt x="2671" y="23718"/>
                    <a:pt x="2808" y="23690"/>
                  </a:cubicBezTo>
                  <a:cubicBezTo>
                    <a:pt x="2820" y="23688"/>
                    <a:pt x="2832" y="23687"/>
                    <a:pt x="2842" y="23687"/>
                  </a:cubicBezTo>
                  <a:cubicBezTo>
                    <a:pt x="2946" y="23687"/>
                    <a:pt x="2971" y="23803"/>
                    <a:pt x="2990" y="23879"/>
                  </a:cubicBezTo>
                  <a:cubicBezTo>
                    <a:pt x="3014" y="24005"/>
                    <a:pt x="3046" y="24142"/>
                    <a:pt x="3228" y="24201"/>
                  </a:cubicBezTo>
                  <a:cubicBezTo>
                    <a:pt x="3256" y="24212"/>
                    <a:pt x="3281" y="24219"/>
                    <a:pt x="3298" y="24222"/>
                  </a:cubicBezTo>
                  <a:cubicBezTo>
                    <a:pt x="3270" y="24149"/>
                    <a:pt x="3295" y="24061"/>
                    <a:pt x="3365" y="24019"/>
                  </a:cubicBezTo>
                  <a:cubicBezTo>
                    <a:pt x="3393" y="23995"/>
                    <a:pt x="3424" y="23984"/>
                    <a:pt x="3459" y="23984"/>
                  </a:cubicBezTo>
                  <a:cubicBezTo>
                    <a:pt x="3575" y="23984"/>
                    <a:pt x="3683" y="24110"/>
                    <a:pt x="3781" y="24226"/>
                  </a:cubicBezTo>
                  <a:cubicBezTo>
                    <a:pt x="3851" y="24310"/>
                    <a:pt x="3932" y="24404"/>
                    <a:pt x="3988" y="24418"/>
                  </a:cubicBezTo>
                  <a:lnTo>
                    <a:pt x="3998" y="24418"/>
                  </a:lnTo>
                  <a:cubicBezTo>
                    <a:pt x="3970" y="24324"/>
                    <a:pt x="3921" y="24233"/>
                    <a:pt x="3851" y="24163"/>
                  </a:cubicBezTo>
                  <a:cubicBezTo>
                    <a:pt x="3820" y="24135"/>
                    <a:pt x="3802" y="24093"/>
                    <a:pt x="3799" y="24051"/>
                  </a:cubicBezTo>
                  <a:lnTo>
                    <a:pt x="3736" y="24051"/>
                  </a:lnTo>
                  <a:cubicBezTo>
                    <a:pt x="3722" y="24051"/>
                    <a:pt x="3711" y="24047"/>
                    <a:pt x="3701" y="24037"/>
                  </a:cubicBezTo>
                  <a:cubicBezTo>
                    <a:pt x="3694" y="24030"/>
                    <a:pt x="3687" y="24023"/>
                    <a:pt x="3683" y="24016"/>
                  </a:cubicBezTo>
                  <a:cubicBezTo>
                    <a:pt x="3638" y="23925"/>
                    <a:pt x="3610" y="23582"/>
                    <a:pt x="3676" y="22244"/>
                  </a:cubicBezTo>
                  <a:lnTo>
                    <a:pt x="3652" y="22244"/>
                  </a:lnTo>
                  <a:cubicBezTo>
                    <a:pt x="3626" y="22245"/>
                    <a:pt x="3599" y="22246"/>
                    <a:pt x="3571" y="22246"/>
                  </a:cubicBezTo>
                  <a:cubicBezTo>
                    <a:pt x="3442" y="22246"/>
                    <a:pt x="3297" y="22232"/>
                    <a:pt x="3225" y="22143"/>
                  </a:cubicBezTo>
                  <a:cubicBezTo>
                    <a:pt x="3183" y="22090"/>
                    <a:pt x="3172" y="22020"/>
                    <a:pt x="3193" y="21957"/>
                  </a:cubicBezTo>
                  <a:cubicBezTo>
                    <a:pt x="3197" y="21933"/>
                    <a:pt x="3207" y="21912"/>
                    <a:pt x="3221" y="21894"/>
                  </a:cubicBezTo>
                  <a:lnTo>
                    <a:pt x="3218" y="21891"/>
                  </a:lnTo>
                  <a:cubicBezTo>
                    <a:pt x="3200" y="21880"/>
                    <a:pt x="3186" y="21870"/>
                    <a:pt x="3172" y="21859"/>
                  </a:cubicBezTo>
                  <a:lnTo>
                    <a:pt x="3162" y="21852"/>
                  </a:lnTo>
                  <a:cubicBezTo>
                    <a:pt x="3148" y="21845"/>
                    <a:pt x="3137" y="21835"/>
                    <a:pt x="3123" y="21828"/>
                  </a:cubicBezTo>
                  <a:lnTo>
                    <a:pt x="3116" y="21824"/>
                  </a:lnTo>
                  <a:cubicBezTo>
                    <a:pt x="3098" y="21817"/>
                    <a:pt x="3084" y="21810"/>
                    <a:pt x="3067" y="21803"/>
                  </a:cubicBezTo>
                  <a:lnTo>
                    <a:pt x="3056" y="21800"/>
                  </a:lnTo>
                  <a:cubicBezTo>
                    <a:pt x="3042" y="21793"/>
                    <a:pt x="3025" y="21789"/>
                    <a:pt x="3011" y="21786"/>
                  </a:cubicBezTo>
                  <a:cubicBezTo>
                    <a:pt x="2937" y="21766"/>
                    <a:pt x="2827" y="21758"/>
                    <a:pt x="2704" y="21758"/>
                  </a:cubicBezTo>
                  <a:cubicBezTo>
                    <a:pt x="2481" y="21758"/>
                    <a:pt x="2219" y="21783"/>
                    <a:pt x="2066" y="21803"/>
                  </a:cubicBezTo>
                  <a:cubicBezTo>
                    <a:pt x="2060" y="21804"/>
                    <a:pt x="2053" y="21805"/>
                    <a:pt x="2047" y="21805"/>
                  </a:cubicBezTo>
                  <a:cubicBezTo>
                    <a:pt x="2027" y="21805"/>
                    <a:pt x="2007" y="21801"/>
                    <a:pt x="1989" y="21793"/>
                  </a:cubicBezTo>
                  <a:cubicBezTo>
                    <a:pt x="1919" y="21768"/>
                    <a:pt x="1873" y="21695"/>
                    <a:pt x="1838" y="21639"/>
                  </a:cubicBezTo>
                  <a:cubicBezTo>
                    <a:pt x="1824" y="21614"/>
                    <a:pt x="1807" y="21593"/>
                    <a:pt x="1789" y="21572"/>
                  </a:cubicBezTo>
                  <a:cubicBezTo>
                    <a:pt x="1758" y="21569"/>
                    <a:pt x="1733" y="21555"/>
                    <a:pt x="1716" y="21530"/>
                  </a:cubicBezTo>
                  <a:cubicBezTo>
                    <a:pt x="1649" y="21436"/>
                    <a:pt x="1642" y="21131"/>
                    <a:pt x="1681" y="20939"/>
                  </a:cubicBezTo>
                  <a:cubicBezTo>
                    <a:pt x="1684" y="20914"/>
                    <a:pt x="1691" y="20886"/>
                    <a:pt x="1702" y="20862"/>
                  </a:cubicBezTo>
                  <a:cubicBezTo>
                    <a:pt x="1702" y="20858"/>
                    <a:pt x="1705" y="20851"/>
                    <a:pt x="1705" y="20844"/>
                  </a:cubicBezTo>
                  <a:cubicBezTo>
                    <a:pt x="1684" y="20820"/>
                    <a:pt x="1544" y="20816"/>
                    <a:pt x="1474" y="20813"/>
                  </a:cubicBezTo>
                  <a:cubicBezTo>
                    <a:pt x="1376" y="20813"/>
                    <a:pt x="1285" y="20809"/>
                    <a:pt x="1226" y="20778"/>
                  </a:cubicBezTo>
                  <a:cubicBezTo>
                    <a:pt x="1117" y="20725"/>
                    <a:pt x="1135" y="20634"/>
                    <a:pt x="1145" y="20575"/>
                  </a:cubicBezTo>
                  <a:cubicBezTo>
                    <a:pt x="1156" y="20515"/>
                    <a:pt x="1163" y="20466"/>
                    <a:pt x="1107" y="20403"/>
                  </a:cubicBezTo>
                  <a:cubicBezTo>
                    <a:pt x="1058" y="20351"/>
                    <a:pt x="1029" y="20284"/>
                    <a:pt x="1019" y="20217"/>
                  </a:cubicBezTo>
                  <a:cubicBezTo>
                    <a:pt x="1012" y="20116"/>
                    <a:pt x="1022" y="20014"/>
                    <a:pt x="1054" y="19920"/>
                  </a:cubicBezTo>
                  <a:cubicBezTo>
                    <a:pt x="1061" y="19899"/>
                    <a:pt x="1068" y="19878"/>
                    <a:pt x="1072" y="19857"/>
                  </a:cubicBezTo>
                  <a:cubicBezTo>
                    <a:pt x="1072" y="19850"/>
                    <a:pt x="1072" y="19846"/>
                    <a:pt x="1075" y="19839"/>
                  </a:cubicBezTo>
                  <a:cubicBezTo>
                    <a:pt x="1093" y="19703"/>
                    <a:pt x="1205" y="19423"/>
                    <a:pt x="1436" y="19423"/>
                  </a:cubicBezTo>
                  <a:cubicBezTo>
                    <a:pt x="1464" y="19423"/>
                    <a:pt x="1471" y="19423"/>
                    <a:pt x="1485" y="19325"/>
                  </a:cubicBezTo>
                  <a:cubicBezTo>
                    <a:pt x="1499" y="19241"/>
                    <a:pt x="1516" y="19129"/>
                    <a:pt x="1628" y="19055"/>
                  </a:cubicBezTo>
                  <a:cubicBezTo>
                    <a:pt x="1656" y="19038"/>
                    <a:pt x="1670" y="19031"/>
                    <a:pt x="1607" y="18926"/>
                  </a:cubicBezTo>
                  <a:cubicBezTo>
                    <a:pt x="1562" y="18849"/>
                    <a:pt x="1492" y="18726"/>
                    <a:pt x="1607" y="18635"/>
                  </a:cubicBezTo>
                  <a:cubicBezTo>
                    <a:pt x="1646" y="18604"/>
                    <a:pt x="1653" y="18562"/>
                    <a:pt x="1663" y="18495"/>
                  </a:cubicBezTo>
                  <a:cubicBezTo>
                    <a:pt x="1670" y="18411"/>
                    <a:pt x="1688" y="18285"/>
                    <a:pt x="1866" y="18261"/>
                  </a:cubicBezTo>
                  <a:cubicBezTo>
                    <a:pt x="1919" y="18253"/>
                    <a:pt x="1926" y="18243"/>
                    <a:pt x="1915" y="18127"/>
                  </a:cubicBezTo>
                  <a:cubicBezTo>
                    <a:pt x="1908" y="18050"/>
                    <a:pt x="1894" y="17921"/>
                    <a:pt x="2020" y="17882"/>
                  </a:cubicBezTo>
                  <a:cubicBezTo>
                    <a:pt x="2027" y="17882"/>
                    <a:pt x="2034" y="17879"/>
                    <a:pt x="2041" y="17875"/>
                  </a:cubicBezTo>
                  <a:cubicBezTo>
                    <a:pt x="2038" y="17844"/>
                    <a:pt x="2031" y="17809"/>
                    <a:pt x="2020" y="17781"/>
                  </a:cubicBezTo>
                  <a:cubicBezTo>
                    <a:pt x="1996" y="17714"/>
                    <a:pt x="1985" y="17648"/>
                    <a:pt x="1982" y="17581"/>
                  </a:cubicBezTo>
                  <a:cubicBezTo>
                    <a:pt x="1985" y="17553"/>
                    <a:pt x="1985" y="17529"/>
                    <a:pt x="1992" y="17504"/>
                  </a:cubicBezTo>
                  <a:cubicBezTo>
                    <a:pt x="2003" y="17445"/>
                    <a:pt x="1999" y="17385"/>
                    <a:pt x="1982" y="17329"/>
                  </a:cubicBezTo>
                  <a:cubicBezTo>
                    <a:pt x="1961" y="17235"/>
                    <a:pt x="1933" y="17102"/>
                    <a:pt x="2115" y="17032"/>
                  </a:cubicBezTo>
                  <a:cubicBezTo>
                    <a:pt x="2153" y="17018"/>
                    <a:pt x="2178" y="17000"/>
                    <a:pt x="2178" y="16983"/>
                  </a:cubicBezTo>
                  <a:cubicBezTo>
                    <a:pt x="2181" y="16955"/>
                    <a:pt x="2143" y="16885"/>
                    <a:pt x="2017" y="16787"/>
                  </a:cubicBezTo>
                  <a:cubicBezTo>
                    <a:pt x="1989" y="16762"/>
                    <a:pt x="1915" y="16706"/>
                    <a:pt x="1940" y="16636"/>
                  </a:cubicBezTo>
                  <a:cubicBezTo>
                    <a:pt x="1968" y="16552"/>
                    <a:pt x="2087" y="16552"/>
                    <a:pt x="2269" y="16552"/>
                  </a:cubicBezTo>
                  <a:cubicBezTo>
                    <a:pt x="2286" y="16552"/>
                    <a:pt x="2293" y="16549"/>
                    <a:pt x="2297" y="16545"/>
                  </a:cubicBezTo>
                  <a:lnTo>
                    <a:pt x="2297" y="16542"/>
                  </a:lnTo>
                  <a:cubicBezTo>
                    <a:pt x="2297" y="16538"/>
                    <a:pt x="2297" y="16531"/>
                    <a:pt x="2297" y="16524"/>
                  </a:cubicBezTo>
                  <a:cubicBezTo>
                    <a:pt x="2297" y="16510"/>
                    <a:pt x="2293" y="16496"/>
                    <a:pt x="2286" y="16482"/>
                  </a:cubicBezTo>
                  <a:cubicBezTo>
                    <a:pt x="2283" y="16475"/>
                    <a:pt x="2276" y="16465"/>
                    <a:pt x="2272" y="16461"/>
                  </a:cubicBezTo>
                  <a:cubicBezTo>
                    <a:pt x="2259" y="16443"/>
                    <a:pt x="2242" y="16434"/>
                    <a:pt x="2222" y="16434"/>
                  </a:cubicBezTo>
                  <a:cubicBezTo>
                    <a:pt x="2216" y="16434"/>
                    <a:pt x="2209" y="16435"/>
                    <a:pt x="2202" y="16437"/>
                  </a:cubicBezTo>
                  <a:cubicBezTo>
                    <a:pt x="2172" y="16446"/>
                    <a:pt x="2142" y="16450"/>
                    <a:pt x="2113" y="16450"/>
                  </a:cubicBezTo>
                  <a:cubicBezTo>
                    <a:pt x="2030" y="16450"/>
                    <a:pt x="1958" y="16413"/>
                    <a:pt x="1919" y="16346"/>
                  </a:cubicBezTo>
                  <a:cubicBezTo>
                    <a:pt x="1863" y="16251"/>
                    <a:pt x="1884" y="16135"/>
                    <a:pt x="1975" y="16048"/>
                  </a:cubicBezTo>
                  <a:cubicBezTo>
                    <a:pt x="2010" y="16013"/>
                    <a:pt x="2010" y="15995"/>
                    <a:pt x="1943" y="15918"/>
                  </a:cubicBezTo>
                  <a:cubicBezTo>
                    <a:pt x="1898" y="15866"/>
                    <a:pt x="1838" y="15799"/>
                    <a:pt x="1880" y="15719"/>
                  </a:cubicBezTo>
                  <a:cubicBezTo>
                    <a:pt x="1915" y="15649"/>
                    <a:pt x="1919" y="15551"/>
                    <a:pt x="1852" y="15509"/>
                  </a:cubicBezTo>
                  <a:cubicBezTo>
                    <a:pt x="1747" y="15439"/>
                    <a:pt x="1772" y="15180"/>
                    <a:pt x="1800" y="15054"/>
                  </a:cubicBezTo>
                  <a:cubicBezTo>
                    <a:pt x="1831" y="14914"/>
                    <a:pt x="1884" y="14833"/>
                    <a:pt x="1954" y="14816"/>
                  </a:cubicBezTo>
                  <a:cubicBezTo>
                    <a:pt x="1982" y="14763"/>
                    <a:pt x="1961" y="14539"/>
                    <a:pt x="1950" y="14438"/>
                  </a:cubicBezTo>
                  <a:cubicBezTo>
                    <a:pt x="1943" y="14378"/>
                    <a:pt x="1940" y="14322"/>
                    <a:pt x="1940" y="14287"/>
                  </a:cubicBezTo>
                  <a:cubicBezTo>
                    <a:pt x="1933" y="14231"/>
                    <a:pt x="1912" y="14175"/>
                    <a:pt x="1884" y="14126"/>
                  </a:cubicBezTo>
                  <a:cubicBezTo>
                    <a:pt x="1849" y="14056"/>
                    <a:pt x="1814" y="13979"/>
                    <a:pt x="1824" y="13902"/>
                  </a:cubicBezTo>
                  <a:cubicBezTo>
                    <a:pt x="1835" y="13849"/>
                    <a:pt x="1859" y="13800"/>
                    <a:pt x="1894" y="13758"/>
                  </a:cubicBezTo>
                  <a:cubicBezTo>
                    <a:pt x="1947" y="13695"/>
                    <a:pt x="1975" y="13615"/>
                    <a:pt x="1971" y="13534"/>
                  </a:cubicBezTo>
                  <a:cubicBezTo>
                    <a:pt x="1971" y="13373"/>
                    <a:pt x="1992" y="13160"/>
                    <a:pt x="2164" y="13125"/>
                  </a:cubicBezTo>
                  <a:cubicBezTo>
                    <a:pt x="2171" y="13069"/>
                    <a:pt x="2167" y="13013"/>
                    <a:pt x="2160" y="12957"/>
                  </a:cubicBezTo>
                  <a:cubicBezTo>
                    <a:pt x="2150" y="12894"/>
                    <a:pt x="2150" y="12831"/>
                    <a:pt x="2153" y="12768"/>
                  </a:cubicBezTo>
                  <a:cubicBezTo>
                    <a:pt x="2167" y="12663"/>
                    <a:pt x="2272" y="12649"/>
                    <a:pt x="2332" y="12638"/>
                  </a:cubicBezTo>
                  <a:cubicBezTo>
                    <a:pt x="2419" y="12628"/>
                    <a:pt x="2454" y="12617"/>
                    <a:pt x="2465" y="12551"/>
                  </a:cubicBezTo>
                  <a:cubicBezTo>
                    <a:pt x="2472" y="12523"/>
                    <a:pt x="2468" y="12491"/>
                    <a:pt x="2458" y="12463"/>
                  </a:cubicBezTo>
                  <a:cubicBezTo>
                    <a:pt x="2444" y="12442"/>
                    <a:pt x="2430" y="12425"/>
                    <a:pt x="2409" y="12411"/>
                  </a:cubicBezTo>
                  <a:cubicBezTo>
                    <a:pt x="2370" y="12379"/>
                    <a:pt x="2311" y="12330"/>
                    <a:pt x="2335" y="12232"/>
                  </a:cubicBezTo>
                  <a:cubicBezTo>
                    <a:pt x="2353" y="12152"/>
                    <a:pt x="2346" y="12054"/>
                    <a:pt x="2335" y="11917"/>
                  </a:cubicBezTo>
                  <a:cubicBezTo>
                    <a:pt x="2325" y="11812"/>
                    <a:pt x="2314" y="11682"/>
                    <a:pt x="2314" y="11525"/>
                  </a:cubicBezTo>
                  <a:cubicBezTo>
                    <a:pt x="2314" y="11203"/>
                    <a:pt x="2524" y="11077"/>
                    <a:pt x="2661" y="10989"/>
                  </a:cubicBezTo>
                  <a:cubicBezTo>
                    <a:pt x="2692" y="10972"/>
                    <a:pt x="2720" y="10954"/>
                    <a:pt x="2748" y="10933"/>
                  </a:cubicBezTo>
                  <a:cubicBezTo>
                    <a:pt x="2773" y="10902"/>
                    <a:pt x="2738" y="10744"/>
                    <a:pt x="2720" y="10657"/>
                  </a:cubicBezTo>
                  <a:cubicBezTo>
                    <a:pt x="2678" y="10468"/>
                    <a:pt x="2640" y="10289"/>
                    <a:pt x="2762" y="10233"/>
                  </a:cubicBezTo>
                  <a:cubicBezTo>
                    <a:pt x="2804" y="10216"/>
                    <a:pt x="2811" y="10170"/>
                    <a:pt x="2822" y="10079"/>
                  </a:cubicBezTo>
                  <a:cubicBezTo>
                    <a:pt x="2829" y="9995"/>
                    <a:pt x="2839" y="9900"/>
                    <a:pt x="2916" y="9844"/>
                  </a:cubicBezTo>
                  <a:cubicBezTo>
                    <a:pt x="2962" y="9809"/>
                    <a:pt x="2976" y="9746"/>
                    <a:pt x="2990" y="9638"/>
                  </a:cubicBezTo>
                  <a:cubicBezTo>
                    <a:pt x="3000" y="9561"/>
                    <a:pt x="3018" y="9487"/>
                    <a:pt x="3039" y="9417"/>
                  </a:cubicBezTo>
                  <a:cubicBezTo>
                    <a:pt x="3067" y="9337"/>
                    <a:pt x="3035" y="9281"/>
                    <a:pt x="2986" y="9200"/>
                  </a:cubicBezTo>
                  <a:cubicBezTo>
                    <a:pt x="2937" y="9130"/>
                    <a:pt x="2909" y="9046"/>
                    <a:pt x="2906" y="8962"/>
                  </a:cubicBezTo>
                  <a:cubicBezTo>
                    <a:pt x="2906" y="8910"/>
                    <a:pt x="2902" y="8861"/>
                    <a:pt x="2895" y="8808"/>
                  </a:cubicBezTo>
                  <a:cubicBezTo>
                    <a:pt x="2871" y="8682"/>
                    <a:pt x="2818" y="8560"/>
                    <a:pt x="2738" y="8458"/>
                  </a:cubicBezTo>
                  <a:cubicBezTo>
                    <a:pt x="2601" y="8280"/>
                    <a:pt x="2612" y="7979"/>
                    <a:pt x="2675" y="7845"/>
                  </a:cubicBezTo>
                  <a:cubicBezTo>
                    <a:pt x="2685" y="7828"/>
                    <a:pt x="2696" y="7810"/>
                    <a:pt x="2713" y="7793"/>
                  </a:cubicBezTo>
                  <a:cubicBezTo>
                    <a:pt x="2727" y="7779"/>
                    <a:pt x="2748" y="7768"/>
                    <a:pt x="2773" y="7761"/>
                  </a:cubicBezTo>
                  <a:cubicBezTo>
                    <a:pt x="2783" y="7730"/>
                    <a:pt x="2794" y="7695"/>
                    <a:pt x="2801" y="7660"/>
                  </a:cubicBezTo>
                  <a:cubicBezTo>
                    <a:pt x="2825" y="7541"/>
                    <a:pt x="2860" y="7376"/>
                    <a:pt x="3000" y="7338"/>
                  </a:cubicBezTo>
                  <a:cubicBezTo>
                    <a:pt x="3018" y="7334"/>
                    <a:pt x="3035" y="7324"/>
                    <a:pt x="3042" y="7306"/>
                  </a:cubicBezTo>
                  <a:cubicBezTo>
                    <a:pt x="3088" y="7226"/>
                    <a:pt x="3011" y="7016"/>
                    <a:pt x="2955" y="6865"/>
                  </a:cubicBezTo>
                  <a:cubicBezTo>
                    <a:pt x="2899" y="6704"/>
                    <a:pt x="2965" y="6645"/>
                    <a:pt x="3046" y="6610"/>
                  </a:cubicBezTo>
                  <a:cubicBezTo>
                    <a:pt x="3088" y="6592"/>
                    <a:pt x="3098" y="6585"/>
                    <a:pt x="3098" y="6547"/>
                  </a:cubicBezTo>
                  <a:cubicBezTo>
                    <a:pt x="3098" y="6344"/>
                    <a:pt x="3207" y="6074"/>
                    <a:pt x="3386" y="5994"/>
                  </a:cubicBezTo>
                  <a:cubicBezTo>
                    <a:pt x="3477" y="5955"/>
                    <a:pt x="3512" y="5752"/>
                    <a:pt x="3512" y="5594"/>
                  </a:cubicBezTo>
                  <a:cubicBezTo>
                    <a:pt x="3512" y="5482"/>
                    <a:pt x="3620" y="5423"/>
                    <a:pt x="3725" y="5367"/>
                  </a:cubicBezTo>
                  <a:cubicBezTo>
                    <a:pt x="3774" y="5342"/>
                    <a:pt x="3820" y="5314"/>
                    <a:pt x="3862" y="5283"/>
                  </a:cubicBezTo>
                  <a:cubicBezTo>
                    <a:pt x="3862" y="5279"/>
                    <a:pt x="3862" y="5279"/>
                    <a:pt x="3865" y="5279"/>
                  </a:cubicBezTo>
                  <a:cubicBezTo>
                    <a:pt x="3855" y="5251"/>
                    <a:pt x="3841" y="5223"/>
                    <a:pt x="3827" y="5202"/>
                  </a:cubicBezTo>
                  <a:cubicBezTo>
                    <a:pt x="3792" y="5146"/>
                    <a:pt x="3750" y="5083"/>
                    <a:pt x="3767" y="5013"/>
                  </a:cubicBezTo>
                  <a:cubicBezTo>
                    <a:pt x="3781" y="4968"/>
                    <a:pt x="3813" y="4933"/>
                    <a:pt x="3855" y="4912"/>
                  </a:cubicBezTo>
                  <a:cubicBezTo>
                    <a:pt x="3872" y="4905"/>
                    <a:pt x="3879" y="4884"/>
                    <a:pt x="3876" y="4859"/>
                  </a:cubicBezTo>
                  <a:cubicBezTo>
                    <a:pt x="3865" y="4786"/>
                    <a:pt x="3844" y="4712"/>
                    <a:pt x="3813" y="4646"/>
                  </a:cubicBezTo>
                  <a:cubicBezTo>
                    <a:pt x="3778" y="4548"/>
                    <a:pt x="3739" y="4457"/>
                    <a:pt x="3760" y="4387"/>
                  </a:cubicBezTo>
                  <a:cubicBezTo>
                    <a:pt x="3764" y="4366"/>
                    <a:pt x="3778" y="4345"/>
                    <a:pt x="3795" y="4331"/>
                  </a:cubicBezTo>
                  <a:cubicBezTo>
                    <a:pt x="3830" y="4303"/>
                    <a:pt x="3823" y="4240"/>
                    <a:pt x="3813" y="4145"/>
                  </a:cubicBezTo>
                  <a:cubicBezTo>
                    <a:pt x="3802" y="4089"/>
                    <a:pt x="3802" y="4033"/>
                    <a:pt x="3806" y="3977"/>
                  </a:cubicBezTo>
                  <a:cubicBezTo>
                    <a:pt x="3820" y="3879"/>
                    <a:pt x="3956" y="3785"/>
                    <a:pt x="4184" y="3644"/>
                  </a:cubicBezTo>
                  <a:cubicBezTo>
                    <a:pt x="4282" y="3581"/>
                    <a:pt x="4418" y="3497"/>
                    <a:pt x="4439" y="3459"/>
                  </a:cubicBezTo>
                  <a:cubicBezTo>
                    <a:pt x="4439" y="3455"/>
                    <a:pt x="4443" y="3452"/>
                    <a:pt x="4446" y="3448"/>
                  </a:cubicBezTo>
                  <a:lnTo>
                    <a:pt x="4446" y="3441"/>
                  </a:lnTo>
                  <a:lnTo>
                    <a:pt x="4450" y="3431"/>
                  </a:lnTo>
                  <a:lnTo>
                    <a:pt x="4453" y="3424"/>
                  </a:lnTo>
                  <a:lnTo>
                    <a:pt x="4457" y="3410"/>
                  </a:lnTo>
                  <a:lnTo>
                    <a:pt x="4460" y="3399"/>
                  </a:lnTo>
                  <a:lnTo>
                    <a:pt x="4464" y="3385"/>
                  </a:lnTo>
                  <a:lnTo>
                    <a:pt x="4467" y="3375"/>
                  </a:lnTo>
                  <a:lnTo>
                    <a:pt x="4471" y="3357"/>
                  </a:lnTo>
                  <a:lnTo>
                    <a:pt x="4474" y="3347"/>
                  </a:lnTo>
                  <a:cubicBezTo>
                    <a:pt x="4478" y="3336"/>
                    <a:pt x="4478" y="3326"/>
                    <a:pt x="4481" y="3315"/>
                  </a:cubicBezTo>
                  <a:lnTo>
                    <a:pt x="4481" y="3308"/>
                  </a:lnTo>
                  <a:lnTo>
                    <a:pt x="4488" y="3284"/>
                  </a:lnTo>
                  <a:lnTo>
                    <a:pt x="4488" y="3266"/>
                  </a:lnTo>
                  <a:lnTo>
                    <a:pt x="4495" y="3245"/>
                  </a:lnTo>
                  <a:lnTo>
                    <a:pt x="4495" y="3228"/>
                  </a:lnTo>
                  <a:lnTo>
                    <a:pt x="4499" y="3207"/>
                  </a:lnTo>
                  <a:lnTo>
                    <a:pt x="4502" y="3189"/>
                  </a:lnTo>
                  <a:lnTo>
                    <a:pt x="4506" y="3168"/>
                  </a:lnTo>
                  <a:lnTo>
                    <a:pt x="4509" y="3147"/>
                  </a:lnTo>
                  <a:lnTo>
                    <a:pt x="4513" y="3123"/>
                  </a:lnTo>
                  <a:lnTo>
                    <a:pt x="4516" y="3105"/>
                  </a:lnTo>
                  <a:cubicBezTo>
                    <a:pt x="4516" y="3091"/>
                    <a:pt x="4520" y="3074"/>
                    <a:pt x="4520" y="3060"/>
                  </a:cubicBezTo>
                  <a:lnTo>
                    <a:pt x="4523" y="3035"/>
                  </a:lnTo>
                  <a:lnTo>
                    <a:pt x="4527" y="3014"/>
                  </a:lnTo>
                  <a:lnTo>
                    <a:pt x="4527" y="2990"/>
                  </a:lnTo>
                  <a:lnTo>
                    <a:pt x="4527" y="2976"/>
                  </a:lnTo>
                  <a:lnTo>
                    <a:pt x="4513" y="2997"/>
                  </a:lnTo>
                  <a:lnTo>
                    <a:pt x="4478" y="3014"/>
                  </a:lnTo>
                  <a:cubicBezTo>
                    <a:pt x="4396" y="3053"/>
                    <a:pt x="4344" y="3063"/>
                    <a:pt x="4313" y="3063"/>
                  </a:cubicBezTo>
                  <a:cubicBezTo>
                    <a:pt x="4293" y="3063"/>
                    <a:pt x="4281" y="3059"/>
                    <a:pt x="4275" y="3056"/>
                  </a:cubicBezTo>
                  <a:lnTo>
                    <a:pt x="4268" y="3053"/>
                  </a:lnTo>
                  <a:lnTo>
                    <a:pt x="4257" y="3049"/>
                  </a:lnTo>
                  <a:cubicBezTo>
                    <a:pt x="4254" y="3046"/>
                    <a:pt x="4250" y="3046"/>
                    <a:pt x="4243" y="3042"/>
                  </a:cubicBezTo>
                  <a:lnTo>
                    <a:pt x="4236" y="3035"/>
                  </a:lnTo>
                  <a:cubicBezTo>
                    <a:pt x="4233" y="3032"/>
                    <a:pt x="4229" y="3028"/>
                    <a:pt x="4226" y="3025"/>
                  </a:cubicBezTo>
                  <a:lnTo>
                    <a:pt x="4219" y="3018"/>
                  </a:lnTo>
                  <a:cubicBezTo>
                    <a:pt x="4215" y="3011"/>
                    <a:pt x="4212" y="3004"/>
                    <a:pt x="4208" y="2997"/>
                  </a:cubicBezTo>
                  <a:cubicBezTo>
                    <a:pt x="4191" y="2948"/>
                    <a:pt x="4180" y="2899"/>
                    <a:pt x="4180" y="2850"/>
                  </a:cubicBezTo>
                  <a:cubicBezTo>
                    <a:pt x="4180" y="2829"/>
                    <a:pt x="4180" y="2804"/>
                    <a:pt x="4177" y="2783"/>
                  </a:cubicBezTo>
                  <a:cubicBezTo>
                    <a:pt x="4173" y="2654"/>
                    <a:pt x="4166" y="2493"/>
                    <a:pt x="4089" y="2419"/>
                  </a:cubicBezTo>
                  <a:cubicBezTo>
                    <a:pt x="4002" y="2332"/>
                    <a:pt x="3988" y="2209"/>
                    <a:pt x="3974" y="2104"/>
                  </a:cubicBezTo>
                  <a:cubicBezTo>
                    <a:pt x="3963" y="2006"/>
                    <a:pt x="3953" y="1947"/>
                    <a:pt x="3918" y="1929"/>
                  </a:cubicBezTo>
                  <a:cubicBezTo>
                    <a:pt x="3788" y="1873"/>
                    <a:pt x="3655" y="1691"/>
                    <a:pt x="3641" y="1547"/>
                  </a:cubicBezTo>
                  <a:cubicBezTo>
                    <a:pt x="3627" y="1477"/>
                    <a:pt x="3655" y="1407"/>
                    <a:pt x="3708" y="1365"/>
                  </a:cubicBezTo>
                  <a:cubicBezTo>
                    <a:pt x="3746" y="1337"/>
                    <a:pt x="3750" y="1292"/>
                    <a:pt x="3746" y="1218"/>
                  </a:cubicBezTo>
                  <a:cubicBezTo>
                    <a:pt x="3743" y="1141"/>
                    <a:pt x="3739" y="1047"/>
                    <a:pt x="3820" y="980"/>
                  </a:cubicBezTo>
                  <a:lnTo>
                    <a:pt x="3823" y="973"/>
                  </a:lnTo>
                  <a:cubicBezTo>
                    <a:pt x="3813" y="963"/>
                    <a:pt x="3792" y="949"/>
                    <a:pt x="3774" y="935"/>
                  </a:cubicBezTo>
                  <a:cubicBezTo>
                    <a:pt x="3704" y="886"/>
                    <a:pt x="3641" y="830"/>
                    <a:pt x="3585" y="763"/>
                  </a:cubicBezTo>
                  <a:cubicBezTo>
                    <a:pt x="3491" y="648"/>
                    <a:pt x="3505" y="518"/>
                    <a:pt x="3519" y="413"/>
                  </a:cubicBezTo>
                  <a:cubicBezTo>
                    <a:pt x="3529" y="301"/>
                    <a:pt x="3533" y="238"/>
                    <a:pt x="3466" y="189"/>
                  </a:cubicBezTo>
                  <a:cubicBezTo>
                    <a:pt x="3456" y="182"/>
                    <a:pt x="3442" y="172"/>
                    <a:pt x="3431" y="161"/>
                  </a:cubicBezTo>
                  <a:lnTo>
                    <a:pt x="3421" y="151"/>
                  </a:lnTo>
                  <a:lnTo>
                    <a:pt x="3403" y="133"/>
                  </a:lnTo>
                  <a:lnTo>
                    <a:pt x="3386" y="119"/>
                  </a:lnTo>
                  <a:lnTo>
                    <a:pt x="3375" y="109"/>
                  </a:lnTo>
                  <a:cubicBezTo>
                    <a:pt x="3347" y="74"/>
                    <a:pt x="3319" y="39"/>
                    <a:pt x="32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63" name="Google Shape;5163;p71"/>
            <p:cNvSpPr/>
            <p:nvPr/>
          </p:nvSpPr>
          <p:spPr>
            <a:xfrm>
              <a:off x="1538223" y="2504929"/>
              <a:ext cx="4671" cy="855"/>
            </a:xfrm>
            <a:custGeom>
              <a:avLst/>
              <a:gdLst/>
              <a:ahLst/>
              <a:cxnLst/>
              <a:rect l="l" t="t" r="r" b="b"/>
              <a:pathLst>
                <a:path w="344" h="63" extrusionOk="0">
                  <a:moveTo>
                    <a:pt x="97" y="0"/>
                  </a:moveTo>
                  <a:cubicBezTo>
                    <a:pt x="64" y="0"/>
                    <a:pt x="32" y="1"/>
                    <a:pt x="0" y="3"/>
                  </a:cubicBezTo>
                  <a:lnTo>
                    <a:pt x="63" y="20"/>
                  </a:lnTo>
                  <a:cubicBezTo>
                    <a:pt x="101" y="31"/>
                    <a:pt x="198" y="62"/>
                    <a:pt x="265" y="62"/>
                  </a:cubicBezTo>
                  <a:cubicBezTo>
                    <a:pt x="285" y="62"/>
                    <a:pt x="303" y="59"/>
                    <a:pt x="315" y="52"/>
                  </a:cubicBezTo>
                  <a:cubicBezTo>
                    <a:pt x="333" y="45"/>
                    <a:pt x="340" y="31"/>
                    <a:pt x="343" y="13"/>
                  </a:cubicBezTo>
                  <a:lnTo>
                    <a:pt x="336" y="13"/>
                  </a:lnTo>
                  <a:lnTo>
                    <a:pt x="319" y="10"/>
                  </a:lnTo>
                  <a:lnTo>
                    <a:pt x="294" y="6"/>
                  </a:lnTo>
                  <a:lnTo>
                    <a:pt x="280" y="6"/>
                  </a:lnTo>
                  <a:lnTo>
                    <a:pt x="245" y="3"/>
                  </a:lnTo>
                  <a:lnTo>
                    <a:pt x="193" y="3"/>
                  </a:lnTo>
                  <a:cubicBezTo>
                    <a:pt x="161" y="1"/>
                    <a:pt x="129" y="0"/>
                    <a:pt x="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64" name="Google Shape;5164;p71"/>
            <p:cNvSpPr/>
            <p:nvPr/>
          </p:nvSpPr>
          <p:spPr>
            <a:xfrm>
              <a:off x="1490593" y="2404157"/>
              <a:ext cx="3476" cy="4236"/>
            </a:xfrm>
            <a:custGeom>
              <a:avLst/>
              <a:gdLst/>
              <a:ahLst/>
              <a:cxnLst/>
              <a:rect l="l" t="t" r="r" b="b"/>
              <a:pathLst>
                <a:path w="256" h="312" extrusionOk="0">
                  <a:moveTo>
                    <a:pt x="42" y="0"/>
                  </a:moveTo>
                  <a:cubicBezTo>
                    <a:pt x="32" y="0"/>
                    <a:pt x="21" y="2"/>
                    <a:pt x="11" y="7"/>
                  </a:cubicBezTo>
                  <a:lnTo>
                    <a:pt x="0" y="10"/>
                  </a:lnTo>
                  <a:cubicBezTo>
                    <a:pt x="25" y="52"/>
                    <a:pt x="56" y="87"/>
                    <a:pt x="88" y="122"/>
                  </a:cubicBezTo>
                  <a:cubicBezTo>
                    <a:pt x="144" y="178"/>
                    <a:pt x="189" y="241"/>
                    <a:pt x="221" y="311"/>
                  </a:cubicBezTo>
                  <a:lnTo>
                    <a:pt x="224" y="308"/>
                  </a:lnTo>
                  <a:cubicBezTo>
                    <a:pt x="256" y="262"/>
                    <a:pt x="235" y="168"/>
                    <a:pt x="179" y="91"/>
                  </a:cubicBezTo>
                  <a:cubicBezTo>
                    <a:pt x="144" y="44"/>
                    <a:pt x="93" y="0"/>
                    <a:pt x="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65" name="Google Shape;5165;p71"/>
            <p:cNvSpPr/>
            <p:nvPr/>
          </p:nvSpPr>
          <p:spPr>
            <a:xfrm>
              <a:off x="1481225" y="2421916"/>
              <a:ext cx="163" cy="869"/>
            </a:xfrm>
            <a:custGeom>
              <a:avLst/>
              <a:gdLst/>
              <a:ahLst/>
              <a:cxnLst/>
              <a:rect l="l" t="t" r="r" b="b"/>
              <a:pathLst>
                <a:path w="12" h="64" extrusionOk="0">
                  <a:moveTo>
                    <a:pt x="11" y="1"/>
                  </a:moveTo>
                  <a:lnTo>
                    <a:pt x="11" y="1"/>
                  </a:lnTo>
                  <a:cubicBezTo>
                    <a:pt x="8" y="15"/>
                    <a:pt x="1" y="25"/>
                    <a:pt x="1" y="39"/>
                  </a:cubicBezTo>
                  <a:cubicBezTo>
                    <a:pt x="1" y="46"/>
                    <a:pt x="1" y="53"/>
                    <a:pt x="4" y="64"/>
                  </a:cubicBezTo>
                  <a:lnTo>
                    <a:pt x="4" y="57"/>
                  </a:lnTo>
                  <a:cubicBezTo>
                    <a:pt x="4" y="36"/>
                    <a:pt x="8" y="1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66" name="Google Shape;5166;p71"/>
            <p:cNvSpPr/>
            <p:nvPr/>
          </p:nvSpPr>
          <p:spPr>
            <a:xfrm>
              <a:off x="1543206" y="221900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67" name="Google Shape;5167;p71"/>
            <p:cNvSpPr/>
            <p:nvPr/>
          </p:nvSpPr>
          <p:spPr>
            <a:xfrm>
              <a:off x="1542351" y="2224132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68" name="Google Shape;5168;p71"/>
            <p:cNvSpPr/>
            <p:nvPr/>
          </p:nvSpPr>
          <p:spPr>
            <a:xfrm>
              <a:off x="1542446" y="2223617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8" y="0"/>
                  </a:moveTo>
                  <a:cubicBezTo>
                    <a:pt x="4" y="11"/>
                    <a:pt x="1" y="21"/>
                    <a:pt x="1" y="32"/>
                  </a:cubicBezTo>
                  <a:cubicBezTo>
                    <a:pt x="1" y="21"/>
                    <a:pt x="4" y="11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69" name="Google Shape;5169;p71"/>
            <p:cNvSpPr/>
            <p:nvPr/>
          </p:nvSpPr>
          <p:spPr>
            <a:xfrm>
              <a:off x="1542256" y="2224513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70" name="Google Shape;5170;p71"/>
            <p:cNvSpPr/>
            <p:nvPr/>
          </p:nvSpPr>
          <p:spPr>
            <a:xfrm>
              <a:off x="1542066" y="2225137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71" name="Google Shape;5171;p71"/>
            <p:cNvSpPr/>
            <p:nvPr/>
          </p:nvSpPr>
          <p:spPr>
            <a:xfrm>
              <a:off x="1532466" y="2238158"/>
              <a:ext cx="1874" cy="6381"/>
            </a:xfrm>
            <a:custGeom>
              <a:avLst/>
              <a:gdLst/>
              <a:ahLst/>
              <a:cxnLst/>
              <a:rect l="l" t="t" r="r" b="b"/>
              <a:pathLst>
                <a:path w="138" h="470" extrusionOk="0">
                  <a:moveTo>
                    <a:pt x="74" y="256"/>
                  </a:moveTo>
                  <a:cubicBezTo>
                    <a:pt x="106" y="323"/>
                    <a:pt x="127" y="396"/>
                    <a:pt x="137" y="470"/>
                  </a:cubicBezTo>
                  <a:cubicBezTo>
                    <a:pt x="127" y="396"/>
                    <a:pt x="106" y="323"/>
                    <a:pt x="74" y="256"/>
                  </a:cubicBezTo>
                  <a:cubicBezTo>
                    <a:pt x="36" y="162"/>
                    <a:pt x="1" y="67"/>
                    <a:pt x="18" y="1"/>
                  </a:cubicBezTo>
                  <a:cubicBezTo>
                    <a:pt x="1" y="67"/>
                    <a:pt x="36" y="162"/>
                    <a:pt x="74" y="2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72" name="Google Shape;5172;p71"/>
            <p:cNvSpPr/>
            <p:nvPr/>
          </p:nvSpPr>
          <p:spPr>
            <a:xfrm>
              <a:off x="1542161" y="2224893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73" name="Google Shape;5173;p71"/>
            <p:cNvSpPr/>
            <p:nvPr/>
          </p:nvSpPr>
          <p:spPr>
            <a:xfrm>
              <a:off x="1543016" y="2220141"/>
              <a:ext cx="68" cy="584"/>
            </a:xfrm>
            <a:custGeom>
              <a:avLst/>
              <a:gdLst/>
              <a:ahLst/>
              <a:cxnLst/>
              <a:rect l="l" t="t" r="r" b="b"/>
              <a:pathLst>
                <a:path w="5" h="43" extrusionOk="0">
                  <a:moveTo>
                    <a:pt x="4" y="1"/>
                  </a:moveTo>
                  <a:cubicBezTo>
                    <a:pt x="4" y="15"/>
                    <a:pt x="1" y="29"/>
                    <a:pt x="1" y="43"/>
                  </a:cubicBezTo>
                  <a:cubicBezTo>
                    <a:pt x="1" y="29"/>
                    <a:pt x="4" y="15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74" name="Google Shape;5174;p71"/>
            <p:cNvSpPr/>
            <p:nvPr/>
          </p:nvSpPr>
          <p:spPr>
            <a:xfrm>
              <a:off x="1531611" y="2504576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5" y="22"/>
                  </a:moveTo>
                  <a:cubicBezTo>
                    <a:pt x="8" y="15"/>
                    <a:pt x="4" y="8"/>
                    <a:pt x="1" y="1"/>
                  </a:cubicBezTo>
                  <a:cubicBezTo>
                    <a:pt x="4" y="8"/>
                    <a:pt x="8" y="15"/>
                    <a:pt x="15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75" name="Google Shape;5175;p71"/>
            <p:cNvSpPr/>
            <p:nvPr/>
          </p:nvSpPr>
          <p:spPr>
            <a:xfrm>
              <a:off x="1508556" y="2474447"/>
              <a:ext cx="1059" cy="149"/>
            </a:xfrm>
            <a:custGeom>
              <a:avLst/>
              <a:gdLst/>
              <a:ahLst/>
              <a:cxnLst/>
              <a:rect l="l" t="t" r="r" b="b"/>
              <a:pathLst>
                <a:path w="78" h="11" extrusionOk="0">
                  <a:moveTo>
                    <a:pt x="78" y="7"/>
                  </a:moveTo>
                  <a:lnTo>
                    <a:pt x="78" y="7"/>
                  </a:lnTo>
                  <a:cubicBezTo>
                    <a:pt x="53" y="11"/>
                    <a:pt x="25" y="7"/>
                    <a:pt x="1" y="0"/>
                  </a:cubicBezTo>
                  <a:cubicBezTo>
                    <a:pt x="25" y="7"/>
                    <a:pt x="53" y="11"/>
                    <a:pt x="78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76" name="Google Shape;5176;p71"/>
            <p:cNvSpPr/>
            <p:nvPr/>
          </p:nvSpPr>
          <p:spPr>
            <a:xfrm>
              <a:off x="1542921" y="2220955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0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77" name="Google Shape;5177;p71"/>
            <p:cNvSpPr/>
            <p:nvPr/>
          </p:nvSpPr>
          <p:spPr>
            <a:xfrm>
              <a:off x="1532996" y="250510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78" name="Google Shape;5178;p71"/>
            <p:cNvSpPr/>
            <p:nvPr/>
          </p:nvSpPr>
          <p:spPr>
            <a:xfrm>
              <a:off x="1542826" y="2221566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79" name="Google Shape;5179;p71"/>
            <p:cNvSpPr/>
            <p:nvPr/>
          </p:nvSpPr>
          <p:spPr>
            <a:xfrm>
              <a:off x="1540830" y="2504861"/>
              <a:ext cx="638" cy="68"/>
            </a:xfrm>
            <a:custGeom>
              <a:avLst/>
              <a:gdLst/>
              <a:ahLst/>
              <a:cxnLst/>
              <a:rect l="l" t="t" r="r" b="b"/>
              <a:pathLst>
                <a:path w="47" h="5" extrusionOk="0">
                  <a:moveTo>
                    <a:pt x="1" y="1"/>
                  </a:moveTo>
                  <a:lnTo>
                    <a:pt x="46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80" name="Google Shape;5180;p71"/>
            <p:cNvSpPr/>
            <p:nvPr/>
          </p:nvSpPr>
          <p:spPr>
            <a:xfrm>
              <a:off x="1543111" y="2219530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0"/>
                  </a:moveTo>
                  <a:lnTo>
                    <a:pt x="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81" name="Google Shape;5181;p71"/>
            <p:cNvSpPr/>
            <p:nvPr/>
          </p:nvSpPr>
          <p:spPr>
            <a:xfrm>
              <a:off x="1508516" y="2416173"/>
              <a:ext cx="149" cy="1059"/>
            </a:xfrm>
            <a:custGeom>
              <a:avLst/>
              <a:gdLst/>
              <a:ahLst/>
              <a:cxnLst/>
              <a:rect l="l" t="t" r="r" b="b"/>
              <a:pathLst>
                <a:path w="11" h="78" extrusionOk="0">
                  <a:moveTo>
                    <a:pt x="0" y="77"/>
                  </a:moveTo>
                  <a:cubicBezTo>
                    <a:pt x="0" y="49"/>
                    <a:pt x="4" y="25"/>
                    <a:pt x="11" y="0"/>
                  </a:cubicBezTo>
                  <a:cubicBezTo>
                    <a:pt x="4" y="25"/>
                    <a:pt x="0" y="49"/>
                    <a:pt x="0" y="7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82" name="Google Shape;5182;p71"/>
            <p:cNvSpPr/>
            <p:nvPr/>
          </p:nvSpPr>
          <p:spPr>
            <a:xfrm>
              <a:off x="1512738" y="2402867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18"/>
                  </a:moveTo>
                  <a:lnTo>
                    <a:pt x="1" y="18"/>
                  </a:lnTo>
                  <a:cubicBezTo>
                    <a:pt x="4" y="11"/>
                    <a:pt x="4" y="7"/>
                    <a:pt x="4" y="0"/>
                  </a:cubicBezTo>
                  <a:cubicBezTo>
                    <a:pt x="4" y="7"/>
                    <a:pt x="4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83" name="Google Shape;5183;p71"/>
            <p:cNvSpPr/>
            <p:nvPr/>
          </p:nvSpPr>
          <p:spPr>
            <a:xfrm>
              <a:off x="1507660" y="2400396"/>
              <a:ext cx="3910" cy="1724"/>
            </a:xfrm>
            <a:custGeom>
              <a:avLst/>
              <a:gdLst/>
              <a:ahLst/>
              <a:cxnLst/>
              <a:rect l="l" t="t" r="r" b="b"/>
              <a:pathLst>
                <a:path w="288" h="127" extrusionOk="0">
                  <a:moveTo>
                    <a:pt x="287" y="91"/>
                  </a:moveTo>
                  <a:cubicBezTo>
                    <a:pt x="168" y="126"/>
                    <a:pt x="56" y="91"/>
                    <a:pt x="0" y="0"/>
                  </a:cubicBezTo>
                  <a:cubicBezTo>
                    <a:pt x="56" y="91"/>
                    <a:pt x="168" y="126"/>
                    <a:pt x="287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84" name="Google Shape;5184;p71"/>
            <p:cNvSpPr/>
            <p:nvPr/>
          </p:nvSpPr>
          <p:spPr>
            <a:xfrm>
              <a:off x="1542541" y="2223141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8" y="0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85" name="Google Shape;5185;p71"/>
            <p:cNvSpPr/>
            <p:nvPr/>
          </p:nvSpPr>
          <p:spPr>
            <a:xfrm>
              <a:off x="1542785" y="2222137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86" name="Google Shape;5186;p71"/>
            <p:cNvSpPr/>
            <p:nvPr/>
          </p:nvSpPr>
          <p:spPr>
            <a:xfrm>
              <a:off x="1541590" y="2504915"/>
              <a:ext cx="448" cy="54"/>
            </a:xfrm>
            <a:custGeom>
              <a:avLst/>
              <a:gdLst/>
              <a:ahLst/>
              <a:cxnLst/>
              <a:rect l="l" t="t" r="r" b="b"/>
              <a:pathLst>
                <a:path w="33" h="4" extrusionOk="0">
                  <a:moveTo>
                    <a:pt x="1" y="0"/>
                  </a:moveTo>
                  <a:lnTo>
                    <a:pt x="3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87" name="Google Shape;5187;p71"/>
            <p:cNvSpPr/>
            <p:nvPr/>
          </p:nvSpPr>
          <p:spPr>
            <a:xfrm>
              <a:off x="1542636" y="2222666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0"/>
                  </a:moveTo>
                  <a:lnTo>
                    <a:pt x="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88" name="Google Shape;5188;p71"/>
            <p:cNvSpPr/>
            <p:nvPr/>
          </p:nvSpPr>
          <p:spPr>
            <a:xfrm>
              <a:off x="1514978" y="2347728"/>
              <a:ext cx="204" cy="1195"/>
            </a:xfrm>
            <a:custGeom>
              <a:avLst/>
              <a:gdLst/>
              <a:ahLst/>
              <a:cxnLst/>
              <a:rect l="l" t="t" r="r" b="b"/>
              <a:pathLst>
                <a:path w="15" h="88" extrusionOk="0">
                  <a:moveTo>
                    <a:pt x="7" y="88"/>
                  </a:moveTo>
                  <a:cubicBezTo>
                    <a:pt x="14" y="60"/>
                    <a:pt x="14" y="28"/>
                    <a:pt x="0" y="0"/>
                  </a:cubicBezTo>
                  <a:cubicBezTo>
                    <a:pt x="14" y="28"/>
                    <a:pt x="14" y="60"/>
                    <a:pt x="7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89" name="Google Shape;5189;p71"/>
            <p:cNvSpPr/>
            <p:nvPr/>
          </p:nvSpPr>
          <p:spPr>
            <a:xfrm>
              <a:off x="1530620" y="2480530"/>
              <a:ext cx="1005" cy="24059"/>
            </a:xfrm>
            <a:custGeom>
              <a:avLst/>
              <a:gdLst/>
              <a:ahLst/>
              <a:cxnLst/>
              <a:rect l="l" t="t" r="r" b="b"/>
              <a:pathLst>
                <a:path w="74" h="1772" extrusionOk="0">
                  <a:moveTo>
                    <a:pt x="74" y="1772"/>
                  </a:moveTo>
                  <a:cubicBezTo>
                    <a:pt x="25" y="1681"/>
                    <a:pt x="0" y="1338"/>
                    <a:pt x="63" y="0"/>
                  </a:cubicBezTo>
                  <a:lnTo>
                    <a:pt x="63" y="0"/>
                  </a:lnTo>
                  <a:cubicBezTo>
                    <a:pt x="0" y="1338"/>
                    <a:pt x="25" y="1681"/>
                    <a:pt x="74" y="177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90" name="Google Shape;5190;p71"/>
            <p:cNvSpPr/>
            <p:nvPr/>
          </p:nvSpPr>
          <p:spPr>
            <a:xfrm>
              <a:off x="1523858" y="247486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91" name="Google Shape;5191;p71"/>
            <p:cNvSpPr/>
            <p:nvPr/>
          </p:nvSpPr>
          <p:spPr>
            <a:xfrm>
              <a:off x="1525243" y="2475724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92" name="Google Shape;5192;p71"/>
            <p:cNvSpPr/>
            <p:nvPr/>
          </p:nvSpPr>
          <p:spPr>
            <a:xfrm>
              <a:off x="1524483" y="247524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93" name="Google Shape;5193;p71"/>
            <p:cNvSpPr/>
            <p:nvPr/>
          </p:nvSpPr>
          <p:spPr>
            <a:xfrm>
              <a:off x="1523057" y="247448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94" name="Google Shape;5194;p71"/>
            <p:cNvSpPr/>
            <p:nvPr/>
          </p:nvSpPr>
          <p:spPr>
            <a:xfrm>
              <a:off x="1495386" y="2453008"/>
              <a:ext cx="1208" cy="2539"/>
            </a:xfrm>
            <a:custGeom>
              <a:avLst/>
              <a:gdLst/>
              <a:ahLst/>
              <a:cxnLst/>
              <a:rect l="l" t="t" r="r" b="b"/>
              <a:pathLst>
                <a:path w="89" h="187" extrusionOk="0">
                  <a:moveTo>
                    <a:pt x="1" y="0"/>
                  </a:moveTo>
                  <a:cubicBezTo>
                    <a:pt x="11" y="70"/>
                    <a:pt x="40" y="134"/>
                    <a:pt x="89" y="186"/>
                  </a:cubicBezTo>
                  <a:cubicBezTo>
                    <a:pt x="40" y="134"/>
                    <a:pt x="11" y="7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95" name="Google Shape;5195;p71"/>
            <p:cNvSpPr/>
            <p:nvPr/>
          </p:nvSpPr>
          <p:spPr>
            <a:xfrm>
              <a:off x="1542215" y="2504956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96" name="Google Shape;5196;p71"/>
            <p:cNvSpPr/>
            <p:nvPr/>
          </p:nvSpPr>
          <p:spPr>
            <a:xfrm>
              <a:off x="1531801" y="2504861"/>
              <a:ext cx="543" cy="258"/>
            </a:xfrm>
            <a:custGeom>
              <a:avLst/>
              <a:gdLst/>
              <a:ahLst/>
              <a:cxnLst/>
              <a:rect l="l" t="t" r="r" b="b"/>
              <a:pathLst>
                <a:path w="40" h="19" extrusionOk="0">
                  <a:moveTo>
                    <a:pt x="1" y="1"/>
                  </a:moveTo>
                  <a:cubicBezTo>
                    <a:pt x="11" y="11"/>
                    <a:pt x="25" y="15"/>
                    <a:pt x="39" y="18"/>
                  </a:cubicBezTo>
                  <a:cubicBezTo>
                    <a:pt x="25" y="15"/>
                    <a:pt x="1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97" name="Google Shape;5197;p71"/>
            <p:cNvSpPr/>
            <p:nvPr/>
          </p:nvSpPr>
          <p:spPr>
            <a:xfrm>
              <a:off x="1532466" y="250510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98" name="Google Shape;5198;p71"/>
            <p:cNvSpPr/>
            <p:nvPr/>
          </p:nvSpPr>
          <p:spPr>
            <a:xfrm>
              <a:off x="1532656" y="250510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99" name="Google Shape;5199;p71"/>
            <p:cNvSpPr/>
            <p:nvPr/>
          </p:nvSpPr>
          <p:spPr>
            <a:xfrm>
              <a:off x="1542785" y="250510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00" name="Google Shape;5200;p71"/>
            <p:cNvSpPr/>
            <p:nvPr/>
          </p:nvSpPr>
          <p:spPr>
            <a:xfrm>
              <a:off x="1522297" y="2306412"/>
              <a:ext cx="625" cy="3014"/>
            </a:xfrm>
            <a:custGeom>
              <a:avLst/>
              <a:gdLst/>
              <a:ahLst/>
              <a:cxnLst/>
              <a:rect l="l" t="t" r="r" b="b"/>
              <a:pathLst>
                <a:path w="46" h="222" extrusionOk="0">
                  <a:moveTo>
                    <a:pt x="46" y="1"/>
                  </a:moveTo>
                  <a:cubicBezTo>
                    <a:pt x="25" y="71"/>
                    <a:pt x="7" y="144"/>
                    <a:pt x="0" y="221"/>
                  </a:cubicBezTo>
                  <a:cubicBezTo>
                    <a:pt x="7" y="144"/>
                    <a:pt x="25" y="71"/>
                    <a:pt x="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01" name="Google Shape;5201;p71"/>
            <p:cNvSpPr/>
            <p:nvPr/>
          </p:nvSpPr>
          <p:spPr>
            <a:xfrm>
              <a:off x="1541930" y="222536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"/>
                  </a:moveTo>
                  <a:cubicBezTo>
                    <a:pt x="4" y="4"/>
                    <a:pt x="4" y="11"/>
                    <a:pt x="0" y="15"/>
                  </a:cubicBezTo>
                  <a:cubicBezTo>
                    <a:pt x="4" y="11"/>
                    <a:pt x="4" y="4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02" name="Google Shape;5202;p71"/>
            <p:cNvSpPr/>
            <p:nvPr/>
          </p:nvSpPr>
          <p:spPr>
            <a:xfrm>
              <a:off x="1538223" y="2504834"/>
              <a:ext cx="2620" cy="41"/>
            </a:xfrm>
            <a:custGeom>
              <a:avLst/>
              <a:gdLst/>
              <a:ahLst/>
              <a:cxnLst/>
              <a:rect l="l" t="t" r="r" b="b"/>
              <a:pathLst>
                <a:path w="193" h="3" extrusionOk="0">
                  <a:moveTo>
                    <a:pt x="97" y="0"/>
                  </a:moveTo>
                  <a:cubicBezTo>
                    <a:pt x="64" y="0"/>
                    <a:pt x="32" y="1"/>
                    <a:pt x="0" y="3"/>
                  </a:cubicBezTo>
                  <a:lnTo>
                    <a:pt x="193" y="3"/>
                  </a:lnTo>
                  <a:cubicBezTo>
                    <a:pt x="161" y="1"/>
                    <a:pt x="129" y="0"/>
                    <a:pt x="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03" name="Google Shape;5203;p71"/>
            <p:cNvSpPr/>
            <p:nvPr/>
          </p:nvSpPr>
          <p:spPr>
            <a:xfrm>
              <a:off x="1518495" y="2283982"/>
              <a:ext cx="815" cy="434"/>
            </a:xfrm>
            <a:custGeom>
              <a:avLst/>
              <a:gdLst/>
              <a:ahLst/>
              <a:cxnLst/>
              <a:rect l="l" t="t" r="r" b="b"/>
              <a:pathLst>
                <a:path w="60" h="32" extrusionOk="0">
                  <a:moveTo>
                    <a:pt x="60" y="0"/>
                  </a:moveTo>
                  <a:cubicBezTo>
                    <a:pt x="39" y="4"/>
                    <a:pt x="14" y="14"/>
                    <a:pt x="0" y="32"/>
                  </a:cubicBezTo>
                  <a:cubicBezTo>
                    <a:pt x="14" y="14"/>
                    <a:pt x="39" y="4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04" name="Google Shape;5204;p71"/>
            <p:cNvSpPr/>
            <p:nvPr/>
          </p:nvSpPr>
          <p:spPr>
            <a:xfrm>
              <a:off x="1578290" y="2191723"/>
              <a:ext cx="61669" cy="63298"/>
            </a:xfrm>
            <a:custGeom>
              <a:avLst/>
              <a:gdLst/>
              <a:ahLst/>
              <a:cxnLst/>
              <a:rect l="l" t="t" r="r" b="b"/>
              <a:pathLst>
                <a:path w="4542" h="4662" extrusionOk="0">
                  <a:moveTo>
                    <a:pt x="1803" y="0"/>
                  </a:moveTo>
                  <a:cubicBezTo>
                    <a:pt x="1628" y="0"/>
                    <a:pt x="1453" y="0"/>
                    <a:pt x="1334" y="60"/>
                  </a:cubicBezTo>
                  <a:cubicBezTo>
                    <a:pt x="1250" y="105"/>
                    <a:pt x="1142" y="105"/>
                    <a:pt x="1030" y="105"/>
                  </a:cubicBezTo>
                  <a:cubicBezTo>
                    <a:pt x="900" y="105"/>
                    <a:pt x="771" y="105"/>
                    <a:pt x="680" y="168"/>
                  </a:cubicBezTo>
                  <a:cubicBezTo>
                    <a:pt x="473" y="305"/>
                    <a:pt x="277" y="560"/>
                    <a:pt x="284" y="623"/>
                  </a:cubicBezTo>
                  <a:cubicBezTo>
                    <a:pt x="291" y="683"/>
                    <a:pt x="249" y="1478"/>
                    <a:pt x="77" y="1534"/>
                  </a:cubicBezTo>
                  <a:cubicBezTo>
                    <a:pt x="74" y="1537"/>
                    <a:pt x="67" y="1537"/>
                    <a:pt x="60" y="1541"/>
                  </a:cubicBezTo>
                  <a:lnTo>
                    <a:pt x="0" y="1541"/>
                  </a:lnTo>
                  <a:lnTo>
                    <a:pt x="11" y="1555"/>
                  </a:lnTo>
                  <a:lnTo>
                    <a:pt x="25" y="1572"/>
                  </a:lnTo>
                  <a:lnTo>
                    <a:pt x="49" y="1604"/>
                  </a:lnTo>
                  <a:lnTo>
                    <a:pt x="60" y="1618"/>
                  </a:lnTo>
                  <a:lnTo>
                    <a:pt x="102" y="1667"/>
                  </a:lnTo>
                  <a:lnTo>
                    <a:pt x="144" y="1716"/>
                  </a:lnTo>
                  <a:lnTo>
                    <a:pt x="158" y="1730"/>
                  </a:lnTo>
                  <a:lnTo>
                    <a:pt x="190" y="1768"/>
                  </a:lnTo>
                  <a:lnTo>
                    <a:pt x="207" y="1786"/>
                  </a:lnTo>
                  <a:lnTo>
                    <a:pt x="239" y="1817"/>
                  </a:lnTo>
                  <a:lnTo>
                    <a:pt x="256" y="1835"/>
                  </a:lnTo>
                  <a:lnTo>
                    <a:pt x="291" y="1870"/>
                  </a:lnTo>
                  <a:lnTo>
                    <a:pt x="305" y="1887"/>
                  </a:lnTo>
                  <a:lnTo>
                    <a:pt x="344" y="1926"/>
                  </a:lnTo>
                  <a:lnTo>
                    <a:pt x="354" y="1936"/>
                  </a:lnTo>
                  <a:lnTo>
                    <a:pt x="407" y="1982"/>
                  </a:lnTo>
                  <a:lnTo>
                    <a:pt x="417" y="1992"/>
                  </a:lnTo>
                  <a:lnTo>
                    <a:pt x="456" y="2027"/>
                  </a:lnTo>
                  <a:lnTo>
                    <a:pt x="473" y="2041"/>
                  </a:lnTo>
                  <a:lnTo>
                    <a:pt x="505" y="2069"/>
                  </a:lnTo>
                  <a:lnTo>
                    <a:pt x="526" y="2083"/>
                  </a:lnTo>
                  <a:lnTo>
                    <a:pt x="554" y="2108"/>
                  </a:lnTo>
                  <a:lnTo>
                    <a:pt x="571" y="2122"/>
                  </a:lnTo>
                  <a:lnTo>
                    <a:pt x="606" y="2146"/>
                  </a:lnTo>
                  <a:lnTo>
                    <a:pt x="620" y="2157"/>
                  </a:lnTo>
                  <a:cubicBezTo>
                    <a:pt x="634" y="2167"/>
                    <a:pt x="648" y="2174"/>
                    <a:pt x="662" y="2185"/>
                  </a:cubicBezTo>
                  <a:cubicBezTo>
                    <a:pt x="757" y="2241"/>
                    <a:pt x="841" y="2307"/>
                    <a:pt x="914" y="2388"/>
                  </a:cubicBezTo>
                  <a:cubicBezTo>
                    <a:pt x="1002" y="2475"/>
                    <a:pt x="1061" y="2535"/>
                    <a:pt x="1243" y="2552"/>
                  </a:cubicBezTo>
                  <a:cubicBezTo>
                    <a:pt x="1618" y="2591"/>
                    <a:pt x="1789" y="2752"/>
                    <a:pt x="1894" y="2889"/>
                  </a:cubicBezTo>
                  <a:cubicBezTo>
                    <a:pt x="1943" y="2952"/>
                    <a:pt x="2220" y="3064"/>
                    <a:pt x="2420" y="3144"/>
                  </a:cubicBezTo>
                  <a:cubicBezTo>
                    <a:pt x="2745" y="3277"/>
                    <a:pt x="2882" y="3337"/>
                    <a:pt x="2920" y="3407"/>
                  </a:cubicBezTo>
                  <a:cubicBezTo>
                    <a:pt x="2973" y="3498"/>
                    <a:pt x="2885" y="3603"/>
                    <a:pt x="2763" y="3743"/>
                  </a:cubicBezTo>
                  <a:cubicBezTo>
                    <a:pt x="2647" y="3872"/>
                    <a:pt x="2504" y="4040"/>
                    <a:pt x="2504" y="4180"/>
                  </a:cubicBezTo>
                  <a:cubicBezTo>
                    <a:pt x="2504" y="4397"/>
                    <a:pt x="2409" y="4471"/>
                    <a:pt x="2350" y="4516"/>
                  </a:cubicBezTo>
                  <a:lnTo>
                    <a:pt x="2336" y="4527"/>
                  </a:lnTo>
                  <a:cubicBezTo>
                    <a:pt x="2388" y="4534"/>
                    <a:pt x="2437" y="4537"/>
                    <a:pt x="2486" y="4541"/>
                  </a:cubicBezTo>
                  <a:cubicBezTo>
                    <a:pt x="2605" y="4544"/>
                    <a:pt x="2724" y="4551"/>
                    <a:pt x="2801" y="4600"/>
                  </a:cubicBezTo>
                  <a:cubicBezTo>
                    <a:pt x="2826" y="4614"/>
                    <a:pt x="2857" y="4618"/>
                    <a:pt x="2885" y="4618"/>
                  </a:cubicBezTo>
                  <a:cubicBezTo>
                    <a:pt x="2924" y="4618"/>
                    <a:pt x="2959" y="4614"/>
                    <a:pt x="2997" y="4611"/>
                  </a:cubicBezTo>
                  <a:lnTo>
                    <a:pt x="3050" y="4604"/>
                  </a:lnTo>
                  <a:lnTo>
                    <a:pt x="3064" y="4604"/>
                  </a:lnTo>
                  <a:cubicBezTo>
                    <a:pt x="3085" y="4604"/>
                    <a:pt x="3106" y="4600"/>
                    <a:pt x="3123" y="4600"/>
                  </a:cubicBezTo>
                  <a:lnTo>
                    <a:pt x="3162" y="4600"/>
                  </a:lnTo>
                  <a:cubicBezTo>
                    <a:pt x="3176" y="4600"/>
                    <a:pt x="3190" y="4600"/>
                    <a:pt x="3200" y="4604"/>
                  </a:cubicBezTo>
                  <a:cubicBezTo>
                    <a:pt x="3214" y="4607"/>
                    <a:pt x="3225" y="4611"/>
                    <a:pt x="3239" y="4614"/>
                  </a:cubicBezTo>
                  <a:lnTo>
                    <a:pt x="3246" y="4614"/>
                  </a:lnTo>
                  <a:cubicBezTo>
                    <a:pt x="3256" y="4618"/>
                    <a:pt x="3270" y="4621"/>
                    <a:pt x="3281" y="4625"/>
                  </a:cubicBezTo>
                  <a:lnTo>
                    <a:pt x="3288" y="4628"/>
                  </a:lnTo>
                  <a:cubicBezTo>
                    <a:pt x="3298" y="4632"/>
                    <a:pt x="3312" y="4639"/>
                    <a:pt x="3323" y="4646"/>
                  </a:cubicBezTo>
                  <a:cubicBezTo>
                    <a:pt x="3341" y="4657"/>
                    <a:pt x="3360" y="4662"/>
                    <a:pt x="3380" y="4662"/>
                  </a:cubicBezTo>
                  <a:cubicBezTo>
                    <a:pt x="3425" y="4662"/>
                    <a:pt x="3477" y="4638"/>
                    <a:pt x="3547" y="4604"/>
                  </a:cubicBezTo>
                  <a:cubicBezTo>
                    <a:pt x="3611" y="4569"/>
                    <a:pt x="3675" y="4537"/>
                    <a:pt x="3741" y="4537"/>
                  </a:cubicBezTo>
                  <a:cubicBezTo>
                    <a:pt x="3754" y="4537"/>
                    <a:pt x="3768" y="4538"/>
                    <a:pt x="3781" y="4541"/>
                  </a:cubicBezTo>
                  <a:cubicBezTo>
                    <a:pt x="3784" y="4541"/>
                    <a:pt x="3786" y="4542"/>
                    <a:pt x="3788" y="4542"/>
                  </a:cubicBezTo>
                  <a:cubicBezTo>
                    <a:pt x="3821" y="4542"/>
                    <a:pt x="3873" y="4499"/>
                    <a:pt x="3921" y="4457"/>
                  </a:cubicBezTo>
                  <a:cubicBezTo>
                    <a:pt x="3988" y="4401"/>
                    <a:pt x="4065" y="4334"/>
                    <a:pt x="4159" y="4327"/>
                  </a:cubicBezTo>
                  <a:lnTo>
                    <a:pt x="4198" y="4327"/>
                  </a:lnTo>
                  <a:cubicBezTo>
                    <a:pt x="4208" y="4324"/>
                    <a:pt x="4219" y="4317"/>
                    <a:pt x="4226" y="4310"/>
                  </a:cubicBezTo>
                  <a:cubicBezTo>
                    <a:pt x="4338" y="4191"/>
                    <a:pt x="4433" y="3778"/>
                    <a:pt x="4408" y="3599"/>
                  </a:cubicBezTo>
                  <a:lnTo>
                    <a:pt x="4401" y="3599"/>
                  </a:lnTo>
                  <a:lnTo>
                    <a:pt x="4401" y="3529"/>
                  </a:lnTo>
                  <a:lnTo>
                    <a:pt x="4401" y="3470"/>
                  </a:lnTo>
                  <a:lnTo>
                    <a:pt x="4405" y="3470"/>
                  </a:lnTo>
                  <a:cubicBezTo>
                    <a:pt x="4415" y="3382"/>
                    <a:pt x="4436" y="3281"/>
                    <a:pt x="4461" y="3169"/>
                  </a:cubicBezTo>
                  <a:cubicBezTo>
                    <a:pt x="4492" y="3011"/>
                    <a:pt x="4541" y="2766"/>
                    <a:pt x="4520" y="2661"/>
                  </a:cubicBezTo>
                  <a:cubicBezTo>
                    <a:pt x="4517" y="2640"/>
                    <a:pt x="4506" y="2622"/>
                    <a:pt x="4489" y="2612"/>
                  </a:cubicBezTo>
                  <a:cubicBezTo>
                    <a:pt x="4464" y="2598"/>
                    <a:pt x="4436" y="2591"/>
                    <a:pt x="4408" y="2591"/>
                  </a:cubicBezTo>
                  <a:cubicBezTo>
                    <a:pt x="4324" y="2591"/>
                    <a:pt x="4243" y="2636"/>
                    <a:pt x="4180" y="2671"/>
                  </a:cubicBezTo>
                  <a:cubicBezTo>
                    <a:pt x="4145" y="2696"/>
                    <a:pt x="4103" y="2713"/>
                    <a:pt x="4058" y="2717"/>
                  </a:cubicBezTo>
                  <a:cubicBezTo>
                    <a:pt x="4002" y="2717"/>
                    <a:pt x="3953" y="2675"/>
                    <a:pt x="3862" y="2440"/>
                  </a:cubicBezTo>
                  <a:cubicBezTo>
                    <a:pt x="3806" y="2307"/>
                    <a:pt x="3757" y="2150"/>
                    <a:pt x="3732" y="2062"/>
                  </a:cubicBezTo>
                  <a:cubicBezTo>
                    <a:pt x="3690" y="1908"/>
                    <a:pt x="3557" y="1674"/>
                    <a:pt x="3470" y="1642"/>
                  </a:cubicBezTo>
                  <a:cubicBezTo>
                    <a:pt x="3465" y="1640"/>
                    <a:pt x="3461" y="1640"/>
                    <a:pt x="3458" y="1640"/>
                  </a:cubicBezTo>
                  <a:cubicBezTo>
                    <a:pt x="3456" y="1640"/>
                    <a:pt x="3454" y="1640"/>
                    <a:pt x="3452" y="1642"/>
                  </a:cubicBezTo>
                  <a:cubicBezTo>
                    <a:pt x="3418" y="1668"/>
                    <a:pt x="3377" y="1682"/>
                    <a:pt x="3335" y="1682"/>
                  </a:cubicBezTo>
                  <a:cubicBezTo>
                    <a:pt x="3305" y="1682"/>
                    <a:pt x="3274" y="1675"/>
                    <a:pt x="3246" y="1660"/>
                  </a:cubicBezTo>
                  <a:cubicBezTo>
                    <a:pt x="3148" y="1621"/>
                    <a:pt x="3046" y="1604"/>
                    <a:pt x="2941" y="1604"/>
                  </a:cubicBezTo>
                  <a:cubicBezTo>
                    <a:pt x="2756" y="1593"/>
                    <a:pt x="2647" y="1576"/>
                    <a:pt x="2591" y="1499"/>
                  </a:cubicBezTo>
                  <a:cubicBezTo>
                    <a:pt x="2525" y="1415"/>
                    <a:pt x="2553" y="1296"/>
                    <a:pt x="2602" y="1082"/>
                  </a:cubicBezTo>
                  <a:lnTo>
                    <a:pt x="2602" y="1079"/>
                  </a:lnTo>
                  <a:cubicBezTo>
                    <a:pt x="2640" y="907"/>
                    <a:pt x="2574" y="767"/>
                    <a:pt x="2518" y="655"/>
                  </a:cubicBezTo>
                  <a:cubicBezTo>
                    <a:pt x="2472" y="553"/>
                    <a:pt x="2413" y="431"/>
                    <a:pt x="2535" y="364"/>
                  </a:cubicBezTo>
                  <a:cubicBezTo>
                    <a:pt x="2546" y="357"/>
                    <a:pt x="2560" y="347"/>
                    <a:pt x="2570" y="336"/>
                  </a:cubicBezTo>
                  <a:cubicBezTo>
                    <a:pt x="2574" y="333"/>
                    <a:pt x="2577" y="329"/>
                    <a:pt x="2577" y="326"/>
                  </a:cubicBezTo>
                  <a:cubicBezTo>
                    <a:pt x="2577" y="322"/>
                    <a:pt x="2577" y="322"/>
                    <a:pt x="2577" y="319"/>
                  </a:cubicBezTo>
                  <a:lnTo>
                    <a:pt x="2577" y="315"/>
                  </a:lnTo>
                  <a:cubicBezTo>
                    <a:pt x="2577" y="315"/>
                    <a:pt x="2577" y="312"/>
                    <a:pt x="2577" y="312"/>
                  </a:cubicBezTo>
                  <a:lnTo>
                    <a:pt x="2577" y="308"/>
                  </a:lnTo>
                  <a:lnTo>
                    <a:pt x="2577" y="298"/>
                  </a:lnTo>
                  <a:lnTo>
                    <a:pt x="2577" y="294"/>
                  </a:lnTo>
                  <a:lnTo>
                    <a:pt x="2574" y="284"/>
                  </a:lnTo>
                  <a:lnTo>
                    <a:pt x="2570" y="277"/>
                  </a:lnTo>
                  <a:lnTo>
                    <a:pt x="2563" y="263"/>
                  </a:lnTo>
                  <a:lnTo>
                    <a:pt x="2560" y="259"/>
                  </a:lnTo>
                  <a:cubicBezTo>
                    <a:pt x="2556" y="252"/>
                    <a:pt x="2553" y="245"/>
                    <a:pt x="2546" y="235"/>
                  </a:cubicBezTo>
                  <a:lnTo>
                    <a:pt x="2542" y="231"/>
                  </a:lnTo>
                  <a:lnTo>
                    <a:pt x="2532" y="210"/>
                  </a:lnTo>
                  <a:cubicBezTo>
                    <a:pt x="2518" y="217"/>
                    <a:pt x="2507" y="221"/>
                    <a:pt x="2493" y="224"/>
                  </a:cubicBezTo>
                  <a:lnTo>
                    <a:pt x="2486" y="224"/>
                  </a:lnTo>
                  <a:cubicBezTo>
                    <a:pt x="2476" y="228"/>
                    <a:pt x="2465" y="228"/>
                    <a:pt x="2455" y="228"/>
                  </a:cubicBezTo>
                  <a:cubicBezTo>
                    <a:pt x="2378" y="228"/>
                    <a:pt x="2304" y="179"/>
                    <a:pt x="2230" y="126"/>
                  </a:cubicBezTo>
                  <a:cubicBezTo>
                    <a:pt x="2143" y="67"/>
                    <a:pt x="2045" y="0"/>
                    <a:pt x="19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05" name="Google Shape;5205;p71"/>
            <p:cNvSpPr/>
            <p:nvPr/>
          </p:nvSpPr>
          <p:spPr>
            <a:xfrm>
              <a:off x="1613184" y="2195620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06" name="Google Shape;5206;p71"/>
            <p:cNvSpPr/>
            <p:nvPr/>
          </p:nvSpPr>
          <p:spPr>
            <a:xfrm>
              <a:off x="1612804" y="2194954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0" y="0"/>
                  </a:moveTo>
                  <a:cubicBezTo>
                    <a:pt x="7" y="11"/>
                    <a:pt x="11" y="18"/>
                    <a:pt x="14" y="25"/>
                  </a:cubicBezTo>
                  <a:cubicBezTo>
                    <a:pt x="11" y="18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07" name="Google Shape;5207;p71"/>
            <p:cNvSpPr/>
            <p:nvPr/>
          </p:nvSpPr>
          <p:spPr>
            <a:xfrm>
              <a:off x="1613035" y="219533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0"/>
                  </a:moveTo>
                  <a:lnTo>
                    <a:pt x="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08" name="Google Shape;5208;p71"/>
            <p:cNvSpPr/>
            <p:nvPr/>
          </p:nvSpPr>
          <p:spPr>
            <a:xfrm>
              <a:off x="1638086" y="2239733"/>
              <a:ext cx="109" cy="910"/>
            </a:xfrm>
            <a:custGeom>
              <a:avLst/>
              <a:gdLst/>
              <a:ahLst/>
              <a:cxnLst/>
              <a:rect l="l" t="t" r="r" b="b"/>
              <a:pathLst>
                <a:path w="8" h="67" extrusionOk="0">
                  <a:moveTo>
                    <a:pt x="1" y="0"/>
                  </a:moveTo>
                  <a:lnTo>
                    <a:pt x="1" y="67"/>
                  </a:lnTo>
                  <a:lnTo>
                    <a:pt x="8" y="67"/>
                  </a:lnTo>
                  <a:cubicBezTo>
                    <a:pt x="4" y="53"/>
                    <a:pt x="4" y="42"/>
                    <a:pt x="4" y="32"/>
                  </a:cubicBezTo>
                  <a:lnTo>
                    <a:pt x="4" y="18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09" name="Google Shape;5209;p71"/>
            <p:cNvSpPr/>
            <p:nvPr/>
          </p:nvSpPr>
          <p:spPr>
            <a:xfrm>
              <a:off x="1612560" y="2194615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5" y="22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10" name="Google Shape;5210;p71"/>
            <p:cNvSpPr/>
            <p:nvPr/>
          </p:nvSpPr>
          <p:spPr>
            <a:xfrm>
              <a:off x="1625201" y="2214031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7" y="0"/>
                  </a:moveTo>
                  <a:cubicBezTo>
                    <a:pt x="4" y="0"/>
                    <a:pt x="3" y="1"/>
                    <a:pt x="1" y="3"/>
                  </a:cubicBezTo>
                  <a:cubicBezTo>
                    <a:pt x="1" y="3"/>
                    <a:pt x="1" y="4"/>
                    <a:pt x="2" y="4"/>
                  </a:cubicBezTo>
                  <a:cubicBezTo>
                    <a:pt x="3" y="4"/>
                    <a:pt x="7" y="2"/>
                    <a:pt x="14" y="2"/>
                  </a:cubicBezTo>
                  <a:cubicBezTo>
                    <a:pt x="16" y="2"/>
                    <a:pt x="19" y="2"/>
                    <a:pt x="22" y="3"/>
                  </a:cubicBezTo>
                  <a:cubicBezTo>
                    <a:pt x="15" y="1"/>
                    <a:pt x="10" y="0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11" name="Google Shape;5211;p71"/>
            <p:cNvSpPr/>
            <p:nvPr/>
          </p:nvSpPr>
          <p:spPr>
            <a:xfrm>
              <a:off x="1613184" y="2196095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18"/>
                  </a:moveTo>
                  <a:cubicBezTo>
                    <a:pt x="4" y="14"/>
                    <a:pt x="7" y="11"/>
                    <a:pt x="11" y="7"/>
                  </a:cubicBezTo>
                  <a:cubicBezTo>
                    <a:pt x="11" y="4"/>
                    <a:pt x="11" y="0"/>
                    <a:pt x="11" y="0"/>
                  </a:cubicBezTo>
                  <a:cubicBezTo>
                    <a:pt x="11" y="0"/>
                    <a:pt x="11" y="4"/>
                    <a:pt x="11" y="7"/>
                  </a:cubicBezTo>
                  <a:cubicBezTo>
                    <a:pt x="7" y="11"/>
                    <a:pt x="4" y="14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12" name="Google Shape;5212;p71"/>
            <p:cNvSpPr/>
            <p:nvPr/>
          </p:nvSpPr>
          <p:spPr>
            <a:xfrm>
              <a:off x="1639280" y="2227228"/>
              <a:ext cx="434" cy="679"/>
            </a:xfrm>
            <a:custGeom>
              <a:avLst/>
              <a:gdLst/>
              <a:ahLst/>
              <a:cxnLst/>
              <a:rect l="l" t="t" r="r" b="b"/>
              <a:pathLst>
                <a:path w="32" h="50" extrusionOk="0">
                  <a:moveTo>
                    <a:pt x="32" y="49"/>
                  </a:moveTo>
                  <a:cubicBezTo>
                    <a:pt x="28" y="32"/>
                    <a:pt x="18" y="11"/>
                    <a:pt x="0" y="0"/>
                  </a:cubicBezTo>
                  <a:lnTo>
                    <a:pt x="0" y="0"/>
                  </a:lnTo>
                  <a:cubicBezTo>
                    <a:pt x="18" y="11"/>
                    <a:pt x="28" y="32"/>
                    <a:pt x="32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13" name="Google Shape;5213;p71"/>
            <p:cNvSpPr/>
            <p:nvPr/>
          </p:nvSpPr>
          <p:spPr>
            <a:xfrm>
              <a:off x="1613320" y="2196000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cubicBezTo>
                    <a:pt x="1" y="4"/>
                    <a:pt x="1" y="4"/>
                    <a:pt x="1" y="7"/>
                  </a:cubicBezTo>
                  <a:cubicBezTo>
                    <a:pt x="1" y="4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14" name="Google Shape;5214;p71"/>
            <p:cNvSpPr/>
            <p:nvPr/>
          </p:nvSpPr>
          <p:spPr>
            <a:xfrm>
              <a:off x="1613280" y="2195810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15" name="Google Shape;5215;p71"/>
            <p:cNvSpPr/>
            <p:nvPr/>
          </p:nvSpPr>
          <p:spPr>
            <a:xfrm>
              <a:off x="1638181" y="2226943"/>
              <a:ext cx="1113" cy="299"/>
            </a:xfrm>
            <a:custGeom>
              <a:avLst/>
              <a:gdLst/>
              <a:ahLst/>
              <a:cxnLst/>
              <a:rect l="l" t="t" r="r" b="b"/>
              <a:pathLst>
                <a:path w="82" h="22" extrusionOk="0">
                  <a:moveTo>
                    <a:pt x="1" y="0"/>
                  </a:moveTo>
                  <a:cubicBezTo>
                    <a:pt x="29" y="4"/>
                    <a:pt x="57" y="11"/>
                    <a:pt x="81" y="21"/>
                  </a:cubicBezTo>
                  <a:cubicBezTo>
                    <a:pt x="57" y="11"/>
                    <a:pt x="29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16" name="Google Shape;5216;p71"/>
            <p:cNvSpPr/>
            <p:nvPr/>
          </p:nvSpPr>
          <p:spPr>
            <a:xfrm>
              <a:off x="1634759" y="2250514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0" y="1"/>
                  </a:moveTo>
                  <a:cubicBezTo>
                    <a:pt x="14" y="1"/>
                    <a:pt x="28" y="1"/>
                    <a:pt x="42" y="1"/>
                  </a:cubicBezTo>
                  <a:cubicBezTo>
                    <a:pt x="28" y="1"/>
                    <a:pt x="1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17" name="Google Shape;5217;p71"/>
            <p:cNvSpPr/>
            <p:nvPr/>
          </p:nvSpPr>
          <p:spPr>
            <a:xfrm>
              <a:off x="1581101" y="2216013"/>
              <a:ext cx="489" cy="489"/>
            </a:xfrm>
            <a:custGeom>
              <a:avLst/>
              <a:gdLst/>
              <a:ahLst/>
              <a:cxnLst/>
              <a:rect l="l" t="t" r="r" b="b"/>
              <a:pathLst>
                <a:path w="36" h="36" extrusionOk="0">
                  <a:moveTo>
                    <a:pt x="35" y="3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18" name="Google Shape;5218;p71"/>
            <p:cNvSpPr/>
            <p:nvPr/>
          </p:nvSpPr>
          <p:spPr>
            <a:xfrm>
              <a:off x="1580436" y="2215294"/>
              <a:ext cx="489" cy="489"/>
            </a:xfrm>
            <a:custGeom>
              <a:avLst/>
              <a:gdLst/>
              <a:ahLst/>
              <a:cxnLst/>
              <a:rect l="l" t="t" r="r" b="b"/>
              <a:pathLst>
                <a:path w="36" h="36" extrusionOk="0">
                  <a:moveTo>
                    <a:pt x="35" y="36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19" name="Google Shape;5219;p71"/>
            <p:cNvSpPr/>
            <p:nvPr/>
          </p:nvSpPr>
          <p:spPr>
            <a:xfrm>
              <a:off x="1581807" y="2216719"/>
              <a:ext cx="448" cy="489"/>
            </a:xfrm>
            <a:custGeom>
              <a:avLst/>
              <a:gdLst/>
              <a:ahLst/>
              <a:cxnLst/>
              <a:rect l="l" t="t" r="r" b="b"/>
              <a:pathLst>
                <a:path w="33" h="36" extrusionOk="0">
                  <a:moveTo>
                    <a:pt x="32" y="36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20" name="Google Shape;5220;p71"/>
            <p:cNvSpPr/>
            <p:nvPr/>
          </p:nvSpPr>
          <p:spPr>
            <a:xfrm>
              <a:off x="1582472" y="2217439"/>
              <a:ext cx="543" cy="530"/>
            </a:xfrm>
            <a:custGeom>
              <a:avLst/>
              <a:gdLst/>
              <a:ahLst/>
              <a:cxnLst/>
              <a:rect l="l" t="t" r="r" b="b"/>
              <a:pathLst>
                <a:path w="40" h="39" extrusionOk="0">
                  <a:moveTo>
                    <a:pt x="39" y="39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21" name="Google Shape;5221;p71"/>
            <p:cNvSpPr/>
            <p:nvPr/>
          </p:nvSpPr>
          <p:spPr>
            <a:xfrm>
              <a:off x="1638140" y="2238878"/>
              <a:ext cx="14" cy="869"/>
            </a:xfrm>
            <a:custGeom>
              <a:avLst/>
              <a:gdLst/>
              <a:ahLst/>
              <a:cxnLst/>
              <a:rect l="l" t="t" r="r" b="b"/>
              <a:pathLst>
                <a:path w="1" h="64" extrusionOk="0">
                  <a:moveTo>
                    <a:pt x="0" y="0"/>
                  </a:moveTo>
                  <a:lnTo>
                    <a:pt x="0" y="63"/>
                  </a:lnTo>
                  <a:lnTo>
                    <a:pt x="0" y="56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22" name="Google Shape;5222;p71"/>
            <p:cNvSpPr/>
            <p:nvPr/>
          </p:nvSpPr>
          <p:spPr>
            <a:xfrm>
              <a:off x="1579662" y="2214438"/>
              <a:ext cx="638" cy="679"/>
            </a:xfrm>
            <a:custGeom>
              <a:avLst/>
              <a:gdLst/>
              <a:ahLst/>
              <a:cxnLst/>
              <a:rect l="l" t="t" r="r" b="b"/>
              <a:pathLst>
                <a:path w="47" h="50" extrusionOk="0">
                  <a:moveTo>
                    <a:pt x="46" y="50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23" name="Google Shape;5223;p71"/>
            <p:cNvSpPr/>
            <p:nvPr/>
          </p:nvSpPr>
          <p:spPr>
            <a:xfrm>
              <a:off x="1579146" y="2213773"/>
              <a:ext cx="530" cy="679"/>
            </a:xfrm>
            <a:custGeom>
              <a:avLst/>
              <a:gdLst/>
              <a:ahLst/>
              <a:cxnLst/>
              <a:rect l="l" t="t" r="r" b="b"/>
              <a:pathLst>
                <a:path w="39" h="50" extrusionOk="0">
                  <a:moveTo>
                    <a:pt x="39" y="50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24" name="Google Shape;5224;p71"/>
            <p:cNvSpPr/>
            <p:nvPr/>
          </p:nvSpPr>
          <p:spPr>
            <a:xfrm>
              <a:off x="1578290" y="221268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0"/>
                  </a:moveTo>
                  <a:lnTo>
                    <a:pt x="1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25" name="Google Shape;5225;p71"/>
            <p:cNvSpPr/>
            <p:nvPr/>
          </p:nvSpPr>
          <p:spPr>
            <a:xfrm>
              <a:off x="1619932" y="2254220"/>
              <a:ext cx="774" cy="68"/>
            </a:xfrm>
            <a:custGeom>
              <a:avLst/>
              <a:gdLst/>
              <a:ahLst/>
              <a:cxnLst/>
              <a:rect l="l" t="t" r="r" b="b"/>
              <a:pathLst>
                <a:path w="57" h="5" extrusionOk="0">
                  <a:moveTo>
                    <a:pt x="56" y="1"/>
                  </a:moveTo>
                  <a:cubicBezTo>
                    <a:pt x="39" y="1"/>
                    <a:pt x="18" y="1"/>
                    <a:pt x="0" y="4"/>
                  </a:cubicBezTo>
                  <a:cubicBezTo>
                    <a:pt x="18" y="4"/>
                    <a:pt x="39" y="1"/>
                    <a:pt x="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26" name="Google Shape;5226;p71"/>
            <p:cNvSpPr/>
            <p:nvPr/>
          </p:nvSpPr>
          <p:spPr>
            <a:xfrm>
              <a:off x="1578616" y="2213108"/>
              <a:ext cx="394" cy="489"/>
            </a:xfrm>
            <a:custGeom>
              <a:avLst/>
              <a:gdLst/>
              <a:ahLst/>
              <a:cxnLst/>
              <a:rect l="l" t="t" r="r" b="b"/>
              <a:pathLst>
                <a:path w="29" h="36" extrusionOk="0">
                  <a:moveTo>
                    <a:pt x="29" y="36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27" name="Google Shape;5227;p71"/>
            <p:cNvSpPr/>
            <p:nvPr/>
          </p:nvSpPr>
          <p:spPr>
            <a:xfrm>
              <a:off x="1622254" y="225441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28" name="Google Shape;5228;p71"/>
            <p:cNvSpPr/>
            <p:nvPr/>
          </p:nvSpPr>
          <p:spPr>
            <a:xfrm>
              <a:off x="1618982" y="2254275"/>
              <a:ext cx="774" cy="109"/>
            </a:xfrm>
            <a:custGeom>
              <a:avLst/>
              <a:gdLst/>
              <a:ahLst/>
              <a:cxnLst/>
              <a:rect l="l" t="t" r="r" b="b"/>
              <a:pathLst>
                <a:path w="57" h="8" extrusionOk="0">
                  <a:moveTo>
                    <a:pt x="56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29" name="Google Shape;5229;p71"/>
            <p:cNvSpPr/>
            <p:nvPr/>
          </p:nvSpPr>
          <p:spPr>
            <a:xfrm>
              <a:off x="1621263" y="22542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30" name="Google Shape;5230;p71"/>
            <p:cNvSpPr/>
            <p:nvPr/>
          </p:nvSpPr>
          <p:spPr>
            <a:xfrm>
              <a:off x="1617461" y="2254370"/>
              <a:ext cx="1534" cy="109"/>
            </a:xfrm>
            <a:custGeom>
              <a:avLst/>
              <a:gdLst/>
              <a:ahLst/>
              <a:cxnLst/>
              <a:rect l="l" t="t" r="r" b="b"/>
              <a:pathLst>
                <a:path w="113" h="8" extrusionOk="0">
                  <a:moveTo>
                    <a:pt x="112" y="0"/>
                  </a:moveTo>
                  <a:cubicBezTo>
                    <a:pt x="74" y="4"/>
                    <a:pt x="39" y="7"/>
                    <a:pt x="0" y="7"/>
                  </a:cubicBezTo>
                  <a:cubicBezTo>
                    <a:pt x="39" y="7"/>
                    <a:pt x="74" y="4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31" name="Google Shape;5231;p71"/>
            <p:cNvSpPr/>
            <p:nvPr/>
          </p:nvSpPr>
          <p:spPr>
            <a:xfrm>
              <a:off x="1622824" y="225460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32" name="Google Shape;5232;p71"/>
            <p:cNvSpPr/>
            <p:nvPr/>
          </p:nvSpPr>
          <p:spPr>
            <a:xfrm>
              <a:off x="1621779" y="22543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33" name="Google Shape;5233;p71"/>
            <p:cNvSpPr/>
            <p:nvPr/>
          </p:nvSpPr>
          <p:spPr>
            <a:xfrm>
              <a:off x="1584712" y="2219475"/>
              <a:ext cx="489" cy="448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35" y="3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34" name="Google Shape;5234;p71"/>
            <p:cNvSpPr/>
            <p:nvPr/>
          </p:nvSpPr>
          <p:spPr>
            <a:xfrm>
              <a:off x="1583137" y="2218050"/>
              <a:ext cx="679" cy="679"/>
            </a:xfrm>
            <a:custGeom>
              <a:avLst/>
              <a:gdLst/>
              <a:ahLst/>
              <a:cxnLst/>
              <a:rect l="l" t="t" r="r" b="b"/>
              <a:pathLst>
                <a:path w="50" h="50" extrusionOk="0">
                  <a:moveTo>
                    <a:pt x="50" y="50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35" name="Google Shape;5235;p71"/>
            <p:cNvSpPr/>
            <p:nvPr/>
          </p:nvSpPr>
          <p:spPr>
            <a:xfrm>
              <a:off x="1586084" y="2220616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36" name="Google Shape;5236;p71"/>
            <p:cNvSpPr/>
            <p:nvPr/>
          </p:nvSpPr>
          <p:spPr>
            <a:xfrm>
              <a:off x="1583952" y="2218810"/>
              <a:ext cx="584" cy="543"/>
            </a:xfrm>
            <a:custGeom>
              <a:avLst/>
              <a:gdLst/>
              <a:ahLst/>
              <a:cxnLst/>
              <a:rect l="l" t="t" r="r" b="b"/>
              <a:pathLst>
                <a:path w="43" h="40" extrusionOk="0">
                  <a:moveTo>
                    <a:pt x="42" y="3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37" name="Google Shape;5237;p71"/>
            <p:cNvSpPr/>
            <p:nvPr/>
          </p:nvSpPr>
          <p:spPr>
            <a:xfrm>
              <a:off x="1585418" y="2220100"/>
              <a:ext cx="448" cy="339"/>
            </a:xfrm>
            <a:custGeom>
              <a:avLst/>
              <a:gdLst/>
              <a:ahLst/>
              <a:cxnLst/>
              <a:rect l="l" t="t" r="r" b="b"/>
              <a:pathLst>
                <a:path w="33" h="25" extrusionOk="0">
                  <a:moveTo>
                    <a:pt x="32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38" name="Google Shape;5238;p71"/>
            <p:cNvSpPr/>
            <p:nvPr/>
          </p:nvSpPr>
          <p:spPr>
            <a:xfrm>
              <a:off x="1586749" y="2221050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43" y="28"/>
                  </a:moveTo>
                  <a:cubicBezTo>
                    <a:pt x="29" y="21"/>
                    <a:pt x="15" y="11"/>
                    <a:pt x="1" y="0"/>
                  </a:cubicBezTo>
                  <a:cubicBezTo>
                    <a:pt x="15" y="11"/>
                    <a:pt x="29" y="21"/>
                    <a:pt x="43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39" name="Google Shape;5239;p71"/>
            <p:cNvSpPr/>
            <p:nvPr/>
          </p:nvSpPr>
          <p:spPr>
            <a:xfrm>
              <a:off x="1638086" y="2239638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7"/>
                  </a:moveTo>
                  <a:lnTo>
                    <a:pt x="1" y="25"/>
                  </a:lnTo>
                  <a:lnTo>
                    <a:pt x="1" y="0"/>
                  </a:ln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40" name="Google Shape;5240;p71"/>
            <p:cNvSpPr/>
            <p:nvPr/>
          </p:nvSpPr>
          <p:spPr>
            <a:xfrm>
              <a:off x="1638086" y="2240168"/>
              <a:ext cx="68" cy="475"/>
            </a:xfrm>
            <a:custGeom>
              <a:avLst/>
              <a:gdLst/>
              <a:ahLst/>
              <a:cxnLst/>
              <a:rect l="l" t="t" r="r" b="b"/>
              <a:pathLst>
                <a:path w="5" h="35" extrusionOk="0">
                  <a:moveTo>
                    <a:pt x="1" y="0"/>
                  </a:moveTo>
                  <a:cubicBezTo>
                    <a:pt x="1" y="11"/>
                    <a:pt x="4" y="24"/>
                    <a:pt x="4" y="35"/>
                  </a:cubicBezTo>
                  <a:cubicBezTo>
                    <a:pt x="4" y="21"/>
                    <a:pt x="1" y="1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41" name="Google Shape;5241;p71"/>
            <p:cNvSpPr/>
            <p:nvPr/>
          </p:nvSpPr>
          <p:spPr>
            <a:xfrm>
              <a:off x="1638140" y="22391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42" name="Google Shape;5242;p71"/>
            <p:cNvSpPr/>
            <p:nvPr/>
          </p:nvSpPr>
          <p:spPr>
            <a:xfrm>
              <a:off x="1405367" y="1962046"/>
              <a:ext cx="22118" cy="18031"/>
            </a:xfrm>
            <a:custGeom>
              <a:avLst/>
              <a:gdLst/>
              <a:ahLst/>
              <a:cxnLst/>
              <a:rect l="l" t="t" r="r" b="b"/>
              <a:pathLst>
                <a:path w="1629" h="1328" extrusionOk="0">
                  <a:moveTo>
                    <a:pt x="137" y="0"/>
                  </a:moveTo>
                  <a:cubicBezTo>
                    <a:pt x="151" y="77"/>
                    <a:pt x="119" y="158"/>
                    <a:pt x="56" y="207"/>
                  </a:cubicBezTo>
                  <a:cubicBezTo>
                    <a:pt x="18" y="245"/>
                    <a:pt x="0" y="294"/>
                    <a:pt x="11" y="347"/>
                  </a:cubicBezTo>
                  <a:cubicBezTo>
                    <a:pt x="21" y="448"/>
                    <a:pt x="91" y="532"/>
                    <a:pt x="186" y="567"/>
                  </a:cubicBezTo>
                  <a:cubicBezTo>
                    <a:pt x="243" y="589"/>
                    <a:pt x="275" y="597"/>
                    <a:pt x="296" y="597"/>
                  </a:cubicBezTo>
                  <a:cubicBezTo>
                    <a:pt x="319" y="597"/>
                    <a:pt x="327" y="587"/>
                    <a:pt x="336" y="574"/>
                  </a:cubicBezTo>
                  <a:cubicBezTo>
                    <a:pt x="366" y="528"/>
                    <a:pt x="415" y="501"/>
                    <a:pt x="467" y="501"/>
                  </a:cubicBezTo>
                  <a:cubicBezTo>
                    <a:pt x="470" y="501"/>
                    <a:pt x="473" y="501"/>
                    <a:pt x="477" y="501"/>
                  </a:cubicBezTo>
                  <a:cubicBezTo>
                    <a:pt x="585" y="501"/>
                    <a:pt x="631" y="585"/>
                    <a:pt x="662" y="641"/>
                  </a:cubicBezTo>
                  <a:cubicBezTo>
                    <a:pt x="690" y="690"/>
                    <a:pt x="701" y="704"/>
                    <a:pt x="718" y="704"/>
                  </a:cubicBezTo>
                  <a:cubicBezTo>
                    <a:pt x="813" y="704"/>
                    <a:pt x="974" y="770"/>
                    <a:pt x="1079" y="879"/>
                  </a:cubicBezTo>
                  <a:cubicBezTo>
                    <a:pt x="1142" y="942"/>
                    <a:pt x="1173" y="1026"/>
                    <a:pt x="1173" y="1114"/>
                  </a:cubicBezTo>
                  <a:cubicBezTo>
                    <a:pt x="1163" y="1166"/>
                    <a:pt x="1177" y="1222"/>
                    <a:pt x="1212" y="1264"/>
                  </a:cubicBezTo>
                  <a:cubicBezTo>
                    <a:pt x="1250" y="1303"/>
                    <a:pt x="1320" y="1324"/>
                    <a:pt x="1422" y="1324"/>
                  </a:cubicBezTo>
                  <a:cubicBezTo>
                    <a:pt x="1450" y="1324"/>
                    <a:pt x="1478" y="1324"/>
                    <a:pt x="1509" y="1327"/>
                  </a:cubicBezTo>
                  <a:lnTo>
                    <a:pt x="1509" y="1324"/>
                  </a:lnTo>
                  <a:cubicBezTo>
                    <a:pt x="1516" y="1303"/>
                    <a:pt x="1523" y="1285"/>
                    <a:pt x="1530" y="1268"/>
                  </a:cubicBezTo>
                  <a:cubicBezTo>
                    <a:pt x="1537" y="1250"/>
                    <a:pt x="1541" y="1236"/>
                    <a:pt x="1544" y="1222"/>
                  </a:cubicBezTo>
                  <a:cubicBezTo>
                    <a:pt x="1562" y="1191"/>
                    <a:pt x="1569" y="1152"/>
                    <a:pt x="1565" y="1117"/>
                  </a:cubicBezTo>
                  <a:cubicBezTo>
                    <a:pt x="1562" y="1107"/>
                    <a:pt x="1562" y="1096"/>
                    <a:pt x="1558" y="1086"/>
                  </a:cubicBezTo>
                  <a:lnTo>
                    <a:pt x="1558" y="1072"/>
                  </a:lnTo>
                  <a:lnTo>
                    <a:pt x="1558" y="1044"/>
                  </a:lnTo>
                  <a:lnTo>
                    <a:pt x="1558" y="1026"/>
                  </a:lnTo>
                  <a:lnTo>
                    <a:pt x="1558" y="998"/>
                  </a:lnTo>
                  <a:lnTo>
                    <a:pt x="1558" y="977"/>
                  </a:lnTo>
                  <a:cubicBezTo>
                    <a:pt x="1558" y="973"/>
                    <a:pt x="1562" y="959"/>
                    <a:pt x="1562" y="949"/>
                  </a:cubicBezTo>
                  <a:cubicBezTo>
                    <a:pt x="1565" y="935"/>
                    <a:pt x="1565" y="935"/>
                    <a:pt x="1569" y="924"/>
                  </a:cubicBezTo>
                  <a:cubicBezTo>
                    <a:pt x="1569" y="917"/>
                    <a:pt x="1572" y="903"/>
                    <a:pt x="1576" y="893"/>
                  </a:cubicBezTo>
                  <a:cubicBezTo>
                    <a:pt x="1576" y="882"/>
                    <a:pt x="1579" y="879"/>
                    <a:pt x="1579" y="872"/>
                  </a:cubicBezTo>
                  <a:cubicBezTo>
                    <a:pt x="1583" y="865"/>
                    <a:pt x="1586" y="851"/>
                    <a:pt x="1593" y="840"/>
                  </a:cubicBezTo>
                  <a:cubicBezTo>
                    <a:pt x="1597" y="826"/>
                    <a:pt x="1597" y="823"/>
                    <a:pt x="1600" y="816"/>
                  </a:cubicBezTo>
                  <a:cubicBezTo>
                    <a:pt x="1604" y="809"/>
                    <a:pt x="1611" y="795"/>
                    <a:pt x="1618" y="784"/>
                  </a:cubicBezTo>
                  <a:cubicBezTo>
                    <a:pt x="1621" y="770"/>
                    <a:pt x="1621" y="770"/>
                    <a:pt x="1628" y="763"/>
                  </a:cubicBezTo>
                  <a:lnTo>
                    <a:pt x="1628" y="760"/>
                  </a:lnTo>
                  <a:cubicBezTo>
                    <a:pt x="1453" y="560"/>
                    <a:pt x="1289" y="357"/>
                    <a:pt x="1138" y="140"/>
                  </a:cubicBezTo>
                  <a:lnTo>
                    <a:pt x="1114" y="140"/>
                  </a:lnTo>
                  <a:cubicBezTo>
                    <a:pt x="1096" y="140"/>
                    <a:pt x="1075" y="144"/>
                    <a:pt x="1058" y="144"/>
                  </a:cubicBezTo>
                  <a:lnTo>
                    <a:pt x="1023" y="144"/>
                  </a:lnTo>
                  <a:lnTo>
                    <a:pt x="995" y="140"/>
                  </a:lnTo>
                  <a:lnTo>
                    <a:pt x="984" y="140"/>
                  </a:lnTo>
                  <a:lnTo>
                    <a:pt x="960" y="137"/>
                  </a:lnTo>
                  <a:lnTo>
                    <a:pt x="953" y="137"/>
                  </a:lnTo>
                  <a:cubicBezTo>
                    <a:pt x="942" y="137"/>
                    <a:pt x="932" y="133"/>
                    <a:pt x="925" y="130"/>
                  </a:cubicBezTo>
                  <a:lnTo>
                    <a:pt x="918" y="126"/>
                  </a:lnTo>
                  <a:cubicBezTo>
                    <a:pt x="907" y="123"/>
                    <a:pt x="900" y="119"/>
                    <a:pt x="893" y="116"/>
                  </a:cubicBezTo>
                  <a:lnTo>
                    <a:pt x="886" y="112"/>
                  </a:lnTo>
                  <a:cubicBezTo>
                    <a:pt x="876" y="109"/>
                    <a:pt x="869" y="102"/>
                    <a:pt x="858" y="95"/>
                  </a:cubicBezTo>
                  <a:cubicBezTo>
                    <a:pt x="809" y="60"/>
                    <a:pt x="694" y="56"/>
                    <a:pt x="592" y="53"/>
                  </a:cubicBezTo>
                  <a:cubicBezTo>
                    <a:pt x="491" y="49"/>
                    <a:pt x="396" y="46"/>
                    <a:pt x="329" y="14"/>
                  </a:cubicBezTo>
                  <a:cubicBezTo>
                    <a:pt x="322" y="11"/>
                    <a:pt x="315" y="7"/>
                    <a:pt x="308" y="4"/>
                  </a:cubicBezTo>
                  <a:lnTo>
                    <a:pt x="301" y="4"/>
                  </a:lnTo>
                  <a:lnTo>
                    <a:pt x="27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43" name="Google Shape;5243;p71"/>
            <p:cNvSpPr/>
            <p:nvPr/>
          </p:nvSpPr>
          <p:spPr>
            <a:xfrm>
              <a:off x="1408599" y="1961951"/>
              <a:ext cx="434" cy="54"/>
            </a:xfrm>
            <a:custGeom>
              <a:avLst/>
              <a:gdLst/>
              <a:ahLst/>
              <a:cxnLst/>
              <a:rect l="l" t="t" r="r" b="b"/>
              <a:pathLst>
                <a:path w="32" h="4" extrusionOk="0">
                  <a:moveTo>
                    <a:pt x="0" y="0"/>
                  </a:moveTo>
                  <a:lnTo>
                    <a:pt x="3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44" name="Google Shape;5244;p71"/>
            <p:cNvSpPr/>
            <p:nvPr/>
          </p:nvSpPr>
          <p:spPr>
            <a:xfrm>
              <a:off x="1407553" y="19619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45" name="Google Shape;5245;p71"/>
            <p:cNvSpPr/>
            <p:nvPr/>
          </p:nvSpPr>
          <p:spPr>
            <a:xfrm>
              <a:off x="1418918" y="1963988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46" name="Google Shape;5246;p71"/>
            <p:cNvSpPr/>
            <p:nvPr/>
          </p:nvSpPr>
          <p:spPr>
            <a:xfrm>
              <a:off x="1408123" y="19619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47" name="Google Shape;5247;p71"/>
            <p:cNvSpPr/>
            <p:nvPr/>
          </p:nvSpPr>
          <p:spPr>
            <a:xfrm>
              <a:off x="1407214" y="196195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" y="0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48" name="Google Shape;5248;p71"/>
            <p:cNvSpPr/>
            <p:nvPr/>
          </p:nvSpPr>
          <p:spPr>
            <a:xfrm>
              <a:off x="1419773" y="19640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49" name="Google Shape;5249;p71"/>
            <p:cNvSpPr/>
            <p:nvPr/>
          </p:nvSpPr>
          <p:spPr>
            <a:xfrm>
              <a:off x="1420533" y="1963988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50" name="Google Shape;5250;p71"/>
            <p:cNvSpPr/>
            <p:nvPr/>
          </p:nvSpPr>
          <p:spPr>
            <a:xfrm>
              <a:off x="1418442" y="1963893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51" name="Google Shape;5251;p71"/>
            <p:cNvSpPr/>
            <p:nvPr/>
          </p:nvSpPr>
          <p:spPr>
            <a:xfrm>
              <a:off x="1417057" y="1963322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1" y="1"/>
                  </a:moveTo>
                  <a:cubicBezTo>
                    <a:pt x="8" y="8"/>
                    <a:pt x="18" y="11"/>
                    <a:pt x="25" y="18"/>
                  </a:cubicBezTo>
                  <a:cubicBezTo>
                    <a:pt x="18" y="11"/>
                    <a:pt x="8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52" name="Google Shape;5252;p71"/>
            <p:cNvSpPr/>
            <p:nvPr/>
          </p:nvSpPr>
          <p:spPr>
            <a:xfrm>
              <a:off x="1417533" y="196360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1"/>
                  </a:moveTo>
                  <a:cubicBezTo>
                    <a:pt x="8" y="4"/>
                    <a:pt x="15" y="8"/>
                    <a:pt x="22" y="8"/>
                  </a:cubicBezTo>
                  <a:cubicBezTo>
                    <a:pt x="15" y="8"/>
                    <a:pt x="8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53" name="Google Shape;5253;p71"/>
            <p:cNvSpPr/>
            <p:nvPr/>
          </p:nvSpPr>
          <p:spPr>
            <a:xfrm>
              <a:off x="1409115" y="1961992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1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54" name="Google Shape;5254;p71"/>
            <p:cNvSpPr/>
            <p:nvPr/>
          </p:nvSpPr>
          <p:spPr>
            <a:xfrm>
              <a:off x="1409549" y="196208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cubicBezTo>
                    <a:pt x="7" y="1"/>
                    <a:pt x="14" y="4"/>
                    <a:pt x="21" y="8"/>
                  </a:cubicBezTo>
                  <a:cubicBezTo>
                    <a:pt x="14" y="4"/>
                    <a:pt x="7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55" name="Google Shape;5255;p71"/>
            <p:cNvSpPr/>
            <p:nvPr/>
          </p:nvSpPr>
          <p:spPr>
            <a:xfrm>
              <a:off x="1417913" y="1963757"/>
              <a:ext cx="448" cy="149"/>
            </a:xfrm>
            <a:custGeom>
              <a:avLst/>
              <a:gdLst/>
              <a:ahLst/>
              <a:cxnLst/>
              <a:rect l="l" t="t" r="r" b="b"/>
              <a:pathLst>
                <a:path w="33" h="11" extrusionOk="0">
                  <a:moveTo>
                    <a:pt x="1" y="0"/>
                  </a:moveTo>
                  <a:cubicBezTo>
                    <a:pt x="11" y="4"/>
                    <a:pt x="22" y="7"/>
                    <a:pt x="32" y="11"/>
                  </a:cubicBezTo>
                  <a:cubicBezTo>
                    <a:pt x="22" y="7"/>
                    <a:pt x="1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56" name="Google Shape;5256;p71"/>
            <p:cNvSpPr/>
            <p:nvPr/>
          </p:nvSpPr>
          <p:spPr>
            <a:xfrm>
              <a:off x="1427662" y="1972433"/>
              <a:ext cx="41031" cy="16768"/>
            </a:xfrm>
            <a:custGeom>
              <a:avLst/>
              <a:gdLst/>
              <a:ahLst/>
              <a:cxnLst/>
              <a:rect l="l" t="t" r="r" b="b"/>
              <a:pathLst>
                <a:path w="3022" h="1235" extrusionOk="0">
                  <a:moveTo>
                    <a:pt x="1846" y="0"/>
                  </a:moveTo>
                  <a:cubicBezTo>
                    <a:pt x="1649" y="0"/>
                    <a:pt x="1430" y="158"/>
                    <a:pt x="1268" y="307"/>
                  </a:cubicBezTo>
                  <a:cubicBezTo>
                    <a:pt x="1141" y="422"/>
                    <a:pt x="1003" y="464"/>
                    <a:pt x="867" y="464"/>
                  </a:cubicBezTo>
                  <a:cubicBezTo>
                    <a:pt x="668" y="464"/>
                    <a:pt x="473" y="374"/>
                    <a:pt x="319" y="289"/>
                  </a:cubicBezTo>
                  <a:cubicBezTo>
                    <a:pt x="231" y="237"/>
                    <a:pt x="151" y="166"/>
                    <a:pt x="81" y="89"/>
                  </a:cubicBezTo>
                  <a:lnTo>
                    <a:pt x="77" y="100"/>
                  </a:lnTo>
                  <a:lnTo>
                    <a:pt x="74" y="114"/>
                  </a:lnTo>
                  <a:cubicBezTo>
                    <a:pt x="70" y="124"/>
                    <a:pt x="67" y="131"/>
                    <a:pt x="63" y="142"/>
                  </a:cubicBezTo>
                  <a:cubicBezTo>
                    <a:pt x="63" y="145"/>
                    <a:pt x="60" y="149"/>
                    <a:pt x="60" y="152"/>
                  </a:cubicBezTo>
                  <a:cubicBezTo>
                    <a:pt x="56" y="166"/>
                    <a:pt x="53" y="177"/>
                    <a:pt x="53" y="187"/>
                  </a:cubicBezTo>
                  <a:lnTo>
                    <a:pt x="53" y="191"/>
                  </a:lnTo>
                  <a:cubicBezTo>
                    <a:pt x="49" y="205"/>
                    <a:pt x="49" y="215"/>
                    <a:pt x="46" y="226"/>
                  </a:cubicBezTo>
                  <a:lnTo>
                    <a:pt x="46" y="237"/>
                  </a:lnTo>
                  <a:lnTo>
                    <a:pt x="46" y="261"/>
                  </a:lnTo>
                  <a:lnTo>
                    <a:pt x="46" y="268"/>
                  </a:lnTo>
                  <a:lnTo>
                    <a:pt x="46" y="286"/>
                  </a:lnTo>
                  <a:lnTo>
                    <a:pt x="46" y="293"/>
                  </a:lnTo>
                  <a:cubicBezTo>
                    <a:pt x="49" y="300"/>
                    <a:pt x="49" y="307"/>
                    <a:pt x="49" y="314"/>
                  </a:cubicBezTo>
                  <a:cubicBezTo>
                    <a:pt x="60" y="366"/>
                    <a:pt x="56" y="426"/>
                    <a:pt x="35" y="478"/>
                  </a:cubicBezTo>
                  <a:cubicBezTo>
                    <a:pt x="28" y="499"/>
                    <a:pt x="21" y="524"/>
                    <a:pt x="11" y="541"/>
                  </a:cubicBezTo>
                  <a:lnTo>
                    <a:pt x="0" y="580"/>
                  </a:lnTo>
                  <a:cubicBezTo>
                    <a:pt x="228" y="618"/>
                    <a:pt x="518" y="723"/>
                    <a:pt x="669" y="909"/>
                  </a:cubicBezTo>
                  <a:cubicBezTo>
                    <a:pt x="714" y="972"/>
                    <a:pt x="784" y="1014"/>
                    <a:pt x="861" y="1028"/>
                  </a:cubicBezTo>
                  <a:cubicBezTo>
                    <a:pt x="956" y="1042"/>
                    <a:pt x="1033" y="1101"/>
                    <a:pt x="1075" y="1185"/>
                  </a:cubicBezTo>
                  <a:cubicBezTo>
                    <a:pt x="1088" y="1214"/>
                    <a:pt x="1116" y="1235"/>
                    <a:pt x="1148" y="1235"/>
                  </a:cubicBezTo>
                  <a:cubicBezTo>
                    <a:pt x="1150" y="1235"/>
                    <a:pt x="1153" y="1234"/>
                    <a:pt x="1156" y="1234"/>
                  </a:cubicBezTo>
                  <a:cubicBezTo>
                    <a:pt x="1243" y="1234"/>
                    <a:pt x="1352" y="1140"/>
                    <a:pt x="1383" y="1077"/>
                  </a:cubicBezTo>
                  <a:cubicBezTo>
                    <a:pt x="1394" y="1059"/>
                    <a:pt x="1394" y="1049"/>
                    <a:pt x="1334" y="989"/>
                  </a:cubicBezTo>
                  <a:cubicBezTo>
                    <a:pt x="1278" y="944"/>
                    <a:pt x="1240" y="884"/>
                    <a:pt x="1219" y="814"/>
                  </a:cubicBezTo>
                  <a:cubicBezTo>
                    <a:pt x="1198" y="699"/>
                    <a:pt x="1303" y="657"/>
                    <a:pt x="1373" y="629"/>
                  </a:cubicBezTo>
                  <a:cubicBezTo>
                    <a:pt x="1450" y="601"/>
                    <a:pt x="1495" y="576"/>
                    <a:pt x="1513" y="520"/>
                  </a:cubicBezTo>
                  <a:cubicBezTo>
                    <a:pt x="1534" y="440"/>
                    <a:pt x="1600" y="373"/>
                    <a:pt x="1698" y="324"/>
                  </a:cubicBezTo>
                  <a:cubicBezTo>
                    <a:pt x="1800" y="277"/>
                    <a:pt x="1921" y="250"/>
                    <a:pt x="2029" y="250"/>
                  </a:cubicBezTo>
                  <a:cubicBezTo>
                    <a:pt x="2097" y="250"/>
                    <a:pt x="2160" y="261"/>
                    <a:pt x="2209" y="282"/>
                  </a:cubicBezTo>
                  <a:cubicBezTo>
                    <a:pt x="2356" y="345"/>
                    <a:pt x="2444" y="426"/>
                    <a:pt x="2468" y="520"/>
                  </a:cubicBezTo>
                  <a:cubicBezTo>
                    <a:pt x="2486" y="597"/>
                    <a:pt x="2458" y="678"/>
                    <a:pt x="2388" y="758"/>
                  </a:cubicBezTo>
                  <a:cubicBezTo>
                    <a:pt x="2318" y="839"/>
                    <a:pt x="2531" y="1070"/>
                    <a:pt x="2661" y="1192"/>
                  </a:cubicBezTo>
                  <a:lnTo>
                    <a:pt x="2671" y="1182"/>
                  </a:lnTo>
                  <a:lnTo>
                    <a:pt x="2692" y="1161"/>
                  </a:lnTo>
                  <a:lnTo>
                    <a:pt x="2731" y="1122"/>
                  </a:lnTo>
                  <a:lnTo>
                    <a:pt x="2752" y="1101"/>
                  </a:lnTo>
                  <a:lnTo>
                    <a:pt x="2783" y="1066"/>
                  </a:lnTo>
                  <a:lnTo>
                    <a:pt x="2804" y="1045"/>
                  </a:lnTo>
                  <a:lnTo>
                    <a:pt x="2832" y="1017"/>
                  </a:lnTo>
                  <a:lnTo>
                    <a:pt x="2853" y="1000"/>
                  </a:lnTo>
                  <a:lnTo>
                    <a:pt x="2878" y="975"/>
                  </a:lnTo>
                  <a:lnTo>
                    <a:pt x="2895" y="958"/>
                  </a:lnTo>
                  <a:lnTo>
                    <a:pt x="2920" y="937"/>
                  </a:lnTo>
                  <a:lnTo>
                    <a:pt x="2934" y="923"/>
                  </a:lnTo>
                  <a:lnTo>
                    <a:pt x="2955" y="905"/>
                  </a:lnTo>
                  <a:lnTo>
                    <a:pt x="2966" y="895"/>
                  </a:lnTo>
                  <a:cubicBezTo>
                    <a:pt x="2976" y="888"/>
                    <a:pt x="2983" y="881"/>
                    <a:pt x="2990" y="874"/>
                  </a:cubicBezTo>
                  <a:lnTo>
                    <a:pt x="2994" y="874"/>
                  </a:lnTo>
                  <a:lnTo>
                    <a:pt x="2997" y="870"/>
                  </a:lnTo>
                  <a:lnTo>
                    <a:pt x="3001" y="863"/>
                  </a:lnTo>
                  <a:lnTo>
                    <a:pt x="3001" y="860"/>
                  </a:lnTo>
                  <a:lnTo>
                    <a:pt x="3004" y="853"/>
                  </a:lnTo>
                  <a:lnTo>
                    <a:pt x="3004" y="849"/>
                  </a:lnTo>
                  <a:cubicBezTo>
                    <a:pt x="3004" y="846"/>
                    <a:pt x="3008" y="839"/>
                    <a:pt x="3011" y="835"/>
                  </a:cubicBezTo>
                  <a:cubicBezTo>
                    <a:pt x="3015" y="828"/>
                    <a:pt x="3015" y="821"/>
                    <a:pt x="3018" y="814"/>
                  </a:cubicBezTo>
                  <a:lnTo>
                    <a:pt x="3018" y="807"/>
                  </a:lnTo>
                  <a:lnTo>
                    <a:pt x="3022" y="793"/>
                  </a:lnTo>
                  <a:cubicBezTo>
                    <a:pt x="2945" y="723"/>
                    <a:pt x="2860" y="590"/>
                    <a:pt x="2755" y="433"/>
                  </a:cubicBezTo>
                  <a:lnTo>
                    <a:pt x="2710" y="366"/>
                  </a:lnTo>
                  <a:cubicBezTo>
                    <a:pt x="2591" y="184"/>
                    <a:pt x="2398" y="138"/>
                    <a:pt x="2213" y="96"/>
                  </a:cubicBezTo>
                  <a:cubicBezTo>
                    <a:pt x="2129" y="79"/>
                    <a:pt x="2052" y="58"/>
                    <a:pt x="1975" y="26"/>
                  </a:cubicBezTo>
                  <a:cubicBezTo>
                    <a:pt x="1933" y="8"/>
                    <a:pt x="1890" y="0"/>
                    <a:pt x="18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57" name="Google Shape;5257;p71"/>
            <p:cNvSpPr/>
            <p:nvPr/>
          </p:nvSpPr>
          <p:spPr>
            <a:xfrm>
              <a:off x="1428272" y="1975013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8" y="1"/>
                  </a:moveTo>
                  <a:cubicBezTo>
                    <a:pt x="4" y="11"/>
                    <a:pt x="1" y="25"/>
                    <a:pt x="1" y="36"/>
                  </a:cubicBezTo>
                  <a:cubicBezTo>
                    <a:pt x="4" y="25"/>
                    <a:pt x="4" y="15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58" name="Google Shape;5258;p71"/>
            <p:cNvSpPr/>
            <p:nvPr/>
          </p:nvSpPr>
          <p:spPr>
            <a:xfrm>
              <a:off x="1428272" y="197563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ubicBezTo>
                    <a:pt x="1" y="8"/>
                    <a:pt x="1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59" name="Google Shape;5259;p71"/>
            <p:cNvSpPr/>
            <p:nvPr/>
          </p:nvSpPr>
          <p:spPr>
            <a:xfrm>
              <a:off x="1428707" y="197364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ubicBezTo>
                    <a:pt x="4" y="7"/>
                    <a:pt x="7" y="4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60" name="Google Shape;5260;p71"/>
            <p:cNvSpPr/>
            <p:nvPr/>
          </p:nvSpPr>
          <p:spPr>
            <a:xfrm>
              <a:off x="1428272" y="1976072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61" name="Google Shape;5261;p71"/>
            <p:cNvSpPr/>
            <p:nvPr/>
          </p:nvSpPr>
          <p:spPr>
            <a:xfrm>
              <a:off x="1427797" y="1978923"/>
              <a:ext cx="299" cy="869"/>
            </a:xfrm>
            <a:custGeom>
              <a:avLst/>
              <a:gdLst/>
              <a:ahLst/>
              <a:cxnLst/>
              <a:rect l="l" t="t" r="r" b="b"/>
              <a:pathLst>
                <a:path w="22" h="64" extrusionOk="0">
                  <a:moveTo>
                    <a:pt x="22" y="0"/>
                  </a:moveTo>
                  <a:lnTo>
                    <a:pt x="22" y="0"/>
                  </a:lnTo>
                  <a:cubicBezTo>
                    <a:pt x="15" y="18"/>
                    <a:pt x="8" y="42"/>
                    <a:pt x="1" y="63"/>
                  </a:cubicBezTo>
                  <a:cubicBezTo>
                    <a:pt x="11" y="42"/>
                    <a:pt x="18" y="21"/>
                    <a:pt x="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62" name="Google Shape;5262;p71"/>
            <p:cNvSpPr/>
            <p:nvPr/>
          </p:nvSpPr>
          <p:spPr>
            <a:xfrm>
              <a:off x="1428082" y="1976642"/>
              <a:ext cx="394" cy="2295"/>
            </a:xfrm>
            <a:custGeom>
              <a:avLst/>
              <a:gdLst/>
              <a:ahLst/>
              <a:cxnLst/>
              <a:rect l="l" t="t" r="r" b="b"/>
              <a:pathLst>
                <a:path w="29" h="169" extrusionOk="0">
                  <a:moveTo>
                    <a:pt x="18" y="0"/>
                  </a:moveTo>
                  <a:lnTo>
                    <a:pt x="18" y="0"/>
                  </a:lnTo>
                  <a:cubicBezTo>
                    <a:pt x="29" y="56"/>
                    <a:pt x="25" y="116"/>
                    <a:pt x="1" y="168"/>
                  </a:cubicBezTo>
                  <a:cubicBezTo>
                    <a:pt x="25" y="116"/>
                    <a:pt x="29" y="56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63" name="Google Shape;5263;p71"/>
            <p:cNvSpPr/>
            <p:nvPr/>
          </p:nvSpPr>
          <p:spPr>
            <a:xfrm>
              <a:off x="1428272" y="1976397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4" y="18"/>
                  </a:moveTo>
                  <a:cubicBezTo>
                    <a:pt x="4" y="11"/>
                    <a:pt x="1" y="8"/>
                    <a:pt x="1" y="1"/>
                  </a:cubicBezTo>
                  <a:cubicBezTo>
                    <a:pt x="1" y="8"/>
                    <a:pt x="4" y="11"/>
                    <a:pt x="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64" name="Google Shape;5264;p71"/>
            <p:cNvSpPr/>
            <p:nvPr/>
          </p:nvSpPr>
          <p:spPr>
            <a:xfrm>
              <a:off x="1428368" y="1974497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15"/>
                    <a:pt x="1" y="25"/>
                    <a:pt x="1" y="35"/>
                  </a:cubicBezTo>
                  <a:cubicBezTo>
                    <a:pt x="4" y="25"/>
                    <a:pt x="4" y="15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65" name="Google Shape;5265;p71"/>
            <p:cNvSpPr/>
            <p:nvPr/>
          </p:nvSpPr>
          <p:spPr>
            <a:xfrm>
              <a:off x="1427662" y="1979778"/>
              <a:ext cx="149" cy="489"/>
            </a:xfrm>
            <a:custGeom>
              <a:avLst/>
              <a:gdLst/>
              <a:ahLst/>
              <a:cxnLst/>
              <a:rect l="l" t="t" r="r" b="b"/>
              <a:pathLst>
                <a:path w="11" h="36" extrusionOk="0">
                  <a:moveTo>
                    <a:pt x="0" y="35"/>
                  </a:moveTo>
                  <a:lnTo>
                    <a:pt x="0" y="35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66" name="Google Shape;5266;p71"/>
            <p:cNvSpPr/>
            <p:nvPr/>
          </p:nvSpPr>
          <p:spPr>
            <a:xfrm>
              <a:off x="1428558" y="197396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8"/>
                    <a:pt x="1" y="18"/>
                    <a:pt x="1" y="29"/>
                  </a:cubicBezTo>
                  <a:cubicBezTo>
                    <a:pt x="1" y="18"/>
                    <a:pt x="4" y="11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67" name="Google Shape;5267;p71"/>
            <p:cNvSpPr/>
            <p:nvPr/>
          </p:nvSpPr>
          <p:spPr>
            <a:xfrm>
              <a:off x="1456704" y="1951401"/>
              <a:ext cx="86665" cy="123066"/>
            </a:xfrm>
            <a:custGeom>
              <a:avLst/>
              <a:gdLst/>
              <a:ahLst/>
              <a:cxnLst/>
              <a:rect l="l" t="t" r="r" b="b"/>
              <a:pathLst>
                <a:path w="6383" h="9064" extrusionOk="0">
                  <a:moveTo>
                    <a:pt x="4068" y="1"/>
                  </a:moveTo>
                  <a:cubicBezTo>
                    <a:pt x="4013" y="1"/>
                    <a:pt x="3957" y="46"/>
                    <a:pt x="3869" y="130"/>
                  </a:cubicBezTo>
                  <a:cubicBezTo>
                    <a:pt x="3781" y="210"/>
                    <a:pt x="3683" y="301"/>
                    <a:pt x="3554" y="319"/>
                  </a:cubicBezTo>
                  <a:cubicBezTo>
                    <a:pt x="3414" y="340"/>
                    <a:pt x="3347" y="399"/>
                    <a:pt x="3270" y="466"/>
                  </a:cubicBezTo>
                  <a:cubicBezTo>
                    <a:pt x="3221" y="515"/>
                    <a:pt x="3162" y="557"/>
                    <a:pt x="3099" y="592"/>
                  </a:cubicBezTo>
                  <a:cubicBezTo>
                    <a:pt x="3015" y="627"/>
                    <a:pt x="2920" y="648"/>
                    <a:pt x="2825" y="648"/>
                  </a:cubicBezTo>
                  <a:cubicBezTo>
                    <a:pt x="2748" y="655"/>
                    <a:pt x="2640" y="665"/>
                    <a:pt x="2640" y="697"/>
                  </a:cubicBezTo>
                  <a:cubicBezTo>
                    <a:pt x="2636" y="728"/>
                    <a:pt x="2629" y="791"/>
                    <a:pt x="2577" y="816"/>
                  </a:cubicBezTo>
                  <a:cubicBezTo>
                    <a:pt x="2563" y="823"/>
                    <a:pt x="2550" y="826"/>
                    <a:pt x="2536" y="826"/>
                  </a:cubicBezTo>
                  <a:cubicBezTo>
                    <a:pt x="2498" y="826"/>
                    <a:pt x="2459" y="801"/>
                    <a:pt x="2423" y="777"/>
                  </a:cubicBezTo>
                  <a:cubicBezTo>
                    <a:pt x="2384" y="753"/>
                    <a:pt x="2346" y="732"/>
                    <a:pt x="2304" y="718"/>
                  </a:cubicBezTo>
                  <a:cubicBezTo>
                    <a:pt x="2301" y="717"/>
                    <a:pt x="2298" y="717"/>
                    <a:pt x="2294" y="717"/>
                  </a:cubicBezTo>
                  <a:cubicBezTo>
                    <a:pt x="2259" y="717"/>
                    <a:pt x="2181" y="748"/>
                    <a:pt x="2076" y="833"/>
                  </a:cubicBezTo>
                  <a:cubicBezTo>
                    <a:pt x="1961" y="931"/>
                    <a:pt x="1870" y="1057"/>
                    <a:pt x="1873" y="1124"/>
                  </a:cubicBezTo>
                  <a:cubicBezTo>
                    <a:pt x="1873" y="1148"/>
                    <a:pt x="1877" y="1169"/>
                    <a:pt x="1880" y="1194"/>
                  </a:cubicBezTo>
                  <a:cubicBezTo>
                    <a:pt x="1898" y="1355"/>
                    <a:pt x="1915" y="1537"/>
                    <a:pt x="1649" y="1705"/>
                  </a:cubicBezTo>
                  <a:cubicBezTo>
                    <a:pt x="1467" y="1821"/>
                    <a:pt x="1338" y="2013"/>
                    <a:pt x="1233" y="2164"/>
                  </a:cubicBezTo>
                  <a:cubicBezTo>
                    <a:pt x="1191" y="2227"/>
                    <a:pt x="1156" y="2279"/>
                    <a:pt x="1121" y="2321"/>
                  </a:cubicBezTo>
                  <a:cubicBezTo>
                    <a:pt x="1093" y="2360"/>
                    <a:pt x="1047" y="2384"/>
                    <a:pt x="998" y="2384"/>
                  </a:cubicBezTo>
                  <a:lnTo>
                    <a:pt x="998" y="2388"/>
                  </a:lnTo>
                  <a:cubicBezTo>
                    <a:pt x="995" y="2405"/>
                    <a:pt x="988" y="2419"/>
                    <a:pt x="984" y="2433"/>
                  </a:cubicBezTo>
                  <a:lnTo>
                    <a:pt x="981" y="2440"/>
                  </a:lnTo>
                  <a:cubicBezTo>
                    <a:pt x="977" y="2451"/>
                    <a:pt x="970" y="2461"/>
                    <a:pt x="967" y="2472"/>
                  </a:cubicBezTo>
                  <a:lnTo>
                    <a:pt x="963" y="2475"/>
                  </a:lnTo>
                  <a:cubicBezTo>
                    <a:pt x="956" y="2486"/>
                    <a:pt x="949" y="2496"/>
                    <a:pt x="942" y="2503"/>
                  </a:cubicBezTo>
                  <a:lnTo>
                    <a:pt x="939" y="2510"/>
                  </a:lnTo>
                  <a:cubicBezTo>
                    <a:pt x="932" y="2517"/>
                    <a:pt x="925" y="2524"/>
                    <a:pt x="914" y="2531"/>
                  </a:cubicBezTo>
                  <a:lnTo>
                    <a:pt x="900" y="2542"/>
                  </a:lnTo>
                  <a:lnTo>
                    <a:pt x="897" y="2549"/>
                  </a:lnTo>
                  <a:lnTo>
                    <a:pt x="886" y="2556"/>
                  </a:lnTo>
                  <a:lnTo>
                    <a:pt x="879" y="2563"/>
                  </a:lnTo>
                  <a:lnTo>
                    <a:pt x="869" y="2573"/>
                  </a:lnTo>
                  <a:lnTo>
                    <a:pt x="858" y="2580"/>
                  </a:lnTo>
                  <a:lnTo>
                    <a:pt x="848" y="2591"/>
                  </a:lnTo>
                  <a:lnTo>
                    <a:pt x="841" y="2598"/>
                  </a:lnTo>
                  <a:lnTo>
                    <a:pt x="827" y="2612"/>
                  </a:lnTo>
                  <a:lnTo>
                    <a:pt x="816" y="2619"/>
                  </a:lnTo>
                  <a:lnTo>
                    <a:pt x="798" y="2636"/>
                  </a:lnTo>
                  <a:lnTo>
                    <a:pt x="788" y="2647"/>
                  </a:lnTo>
                  <a:lnTo>
                    <a:pt x="770" y="2664"/>
                  </a:lnTo>
                  <a:lnTo>
                    <a:pt x="760" y="2675"/>
                  </a:lnTo>
                  <a:lnTo>
                    <a:pt x="746" y="2685"/>
                  </a:lnTo>
                  <a:lnTo>
                    <a:pt x="735" y="2699"/>
                  </a:lnTo>
                  <a:lnTo>
                    <a:pt x="721" y="2710"/>
                  </a:lnTo>
                  <a:lnTo>
                    <a:pt x="711" y="2724"/>
                  </a:lnTo>
                  <a:lnTo>
                    <a:pt x="697" y="2734"/>
                  </a:lnTo>
                  <a:lnTo>
                    <a:pt x="686" y="2748"/>
                  </a:lnTo>
                  <a:lnTo>
                    <a:pt x="676" y="2759"/>
                  </a:lnTo>
                  <a:lnTo>
                    <a:pt x="662" y="2773"/>
                  </a:lnTo>
                  <a:lnTo>
                    <a:pt x="658" y="2780"/>
                  </a:lnTo>
                  <a:lnTo>
                    <a:pt x="599" y="2836"/>
                  </a:lnTo>
                  <a:cubicBezTo>
                    <a:pt x="651" y="2885"/>
                    <a:pt x="697" y="2927"/>
                    <a:pt x="732" y="2965"/>
                  </a:cubicBezTo>
                  <a:cubicBezTo>
                    <a:pt x="823" y="3056"/>
                    <a:pt x="865" y="3186"/>
                    <a:pt x="848" y="3315"/>
                  </a:cubicBezTo>
                  <a:cubicBezTo>
                    <a:pt x="841" y="3347"/>
                    <a:pt x="844" y="3375"/>
                    <a:pt x="851" y="3403"/>
                  </a:cubicBezTo>
                  <a:cubicBezTo>
                    <a:pt x="974" y="3644"/>
                    <a:pt x="897" y="3746"/>
                    <a:pt x="834" y="3788"/>
                  </a:cubicBezTo>
                  <a:cubicBezTo>
                    <a:pt x="784" y="3872"/>
                    <a:pt x="848" y="4443"/>
                    <a:pt x="939" y="4541"/>
                  </a:cubicBezTo>
                  <a:cubicBezTo>
                    <a:pt x="1054" y="4674"/>
                    <a:pt x="988" y="4793"/>
                    <a:pt x="900" y="4950"/>
                  </a:cubicBezTo>
                  <a:cubicBezTo>
                    <a:pt x="879" y="4989"/>
                    <a:pt x="851" y="5038"/>
                    <a:pt x="827" y="5087"/>
                  </a:cubicBezTo>
                  <a:cubicBezTo>
                    <a:pt x="704" y="5328"/>
                    <a:pt x="585" y="5472"/>
                    <a:pt x="322" y="5486"/>
                  </a:cubicBezTo>
                  <a:cubicBezTo>
                    <a:pt x="235" y="5493"/>
                    <a:pt x="200" y="5577"/>
                    <a:pt x="165" y="5689"/>
                  </a:cubicBezTo>
                  <a:cubicBezTo>
                    <a:pt x="140" y="5759"/>
                    <a:pt x="116" y="5832"/>
                    <a:pt x="49" y="5839"/>
                  </a:cubicBezTo>
                  <a:cubicBezTo>
                    <a:pt x="21" y="5878"/>
                    <a:pt x="7" y="5927"/>
                    <a:pt x="0" y="5973"/>
                  </a:cubicBezTo>
                  <a:lnTo>
                    <a:pt x="11" y="5983"/>
                  </a:lnTo>
                  <a:lnTo>
                    <a:pt x="28" y="5997"/>
                  </a:lnTo>
                  <a:lnTo>
                    <a:pt x="53" y="6015"/>
                  </a:lnTo>
                  <a:lnTo>
                    <a:pt x="74" y="6029"/>
                  </a:lnTo>
                  <a:lnTo>
                    <a:pt x="98" y="6050"/>
                  </a:lnTo>
                  <a:lnTo>
                    <a:pt x="119" y="6060"/>
                  </a:lnTo>
                  <a:lnTo>
                    <a:pt x="147" y="6081"/>
                  </a:lnTo>
                  <a:lnTo>
                    <a:pt x="165" y="6095"/>
                  </a:lnTo>
                  <a:lnTo>
                    <a:pt x="193" y="6113"/>
                  </a:lnTo>
                  <a:lnTo>
                    <a:pt x="214" y="6123"/>
                  </a:lnTo>
                  <a:lnTo>
                    <a:pt x="242" y="6141"/>
                  </a:lnTo>
                  <a:lnTo>
                    <a:pt x="259" y="6155"/>
                  </a:lnTo>
                  <a:lnTo>
                    <a:pt x="287" y="6169"/>
                  </a:lnTo>
                  <a:lnTo>
                    <a:pt x="308" y="6183"/>
                  </a:lnTo>
                  <a:lnTo>
                    <a:pt x="333" y="6197"/>
                  </a:lnTo>
                  <a:lnTo>
                    <a:pt x="354" y="6207"/>
                  </a:lnTo>
                  <a:lnTo>
                    <a:pt x="378" y="6221"/>
                  </a:lnTo>
                  <a:lnTo>
                    <a:pt x="396" y="6232"/>
                  </a:lnTo>
                  <a:lnTo>
                    <a:pt x="420" y="6242"/>
                  </a:lnTo>
                  <a:lnTo>
                    <a:pt x="438" y="6253"/>
                  </a:lnTo>
                  <a:lnTo>
                    <a:pt x="459" y="6263"/>
                  </a:lnTo>
                  <a:lnTo>
                    <a:pt x="476" y="6270"/>
                  </a:lnTo>
                  <a:lnTo>
                    <a:pt x="497" y="6281"/>
                  </a:lnTo>
                  <a:lnTo>
                    <a:pt x="511" y="6288"/>
                  </a:lnTo>
                  <a:lnTo>
                    <a:pt x="529" y="6295"/>
                  </a:lnTo>
                  <a:lnTo>
                    <a:pt x="543" y="6298"/>
                  </a:lnTo>
                  <a:lnTo>
                    <a:pt x="557" y="6305"/>
                  </a:lnTo>
                  <a:lnTo>
                    <a:pt x="567" y="6309"/>
                  </a:lnTo>
                  <a:lnTo>
                    <a:pt x="585" y="6312"/>
                  </a:lnTo>
                  <a:lnTo>
                    <a:pt x="606" y="6312"/>
                  </a:lnTo>
                  <a:cubicBezTo>
                    <a:pt x="700" y="6312"/>
                    <a:pt x="763" y="6379"/>
                    <a:pt x="834" y="6449"/>
                  </a:cubicBezTo>
                  <a:cubicBezTo>
                    <a:pt x="876" y="6494"/>
                    <a:pt x="928" y="6540"/>
                    <a:pt x="981" y="6575"/>
                  </a:cubicBezTo>
                  <a:lnTo>
                    <a:pt x="1002" y="6582"/>
                  </a:lnTo>
                  <a:cubicBezTo>
                    <a:pt x="1053" y="6609"/>
                    <a:pt x="1111" y="6621"/>
                    <a:pt x="1169" y="6621"/>
                  </a:cubicBezTo>
                  <a:cubicBezTo>
                    <a:pt x="1202" y="6621"/>
                    <a:pt x="1235" y="6617"/>
                    <a:pt x="1268" y="6610"/>
                  </a:cubicBezTo>
                  <a:cubicBezTo>
                    <a:pt x="1285" y="6606"/>
                    <a:pt x="1303" y="6599"/>
                    <a:pt x="1313" y="6589"/>
                  </a:cubicBezTo>
                  <a:cubicBezTo>
                    <a:pt x="1334" y="6564"/>
                    <a:pt x="1362" y="6550"/>
                    <a:pt x="1394" y="6550"/>
                  </a:cubicBezTo>
                  <a:lnTo>
                    <a:pt x="1418" y="6550"/>
                  </a:lnTo>
                  <a:lnTo>
                    <a:pt x="1432" y="6554"/>
                  </a:lnTo>
                  <a:lnTo>
                    <a:pt x="1439" y="6554"/>
                  </a:lnTo>
                  <a:lnTo>
                    <a:pt x="1450" y="6557"/>
                  </a:lnTo>
                  <a:lnTo>
                    <a:pt x="1457" y="6561"/>
                  </a:lnTo>
                  <a:lnTo>
                    <a:pt x="1471" y="6564"/>
                  </a:lnTo>
                  <a:lnTo>
                    <a:pt x="1478" y="6568"/>
                  </a:lnTo>
                  <a:lnTo>
                    <a:pt x="1492" y="6578"/>
                  </a:lnTo>
                  <a:lnTo>
                    <a:pt x="1495" y="6582"/>
                  </a:lnTo>
                  <a:lnTo>
                    <a:pt x="1513" y="6592"/>
                  </a:lnTo>
                  <a:lnTo>
                    <a:pt x="1534" y="6606"/>
                  </a:lnTo>
                  <a:lnTo>
                    <a:pt x="1537" y="6610"/>
                  </a:lnTo>
                  <a:lnTo>
                    <a:pt x="1558" y="6627"/>
                  </a:lnTo>
                  <a:cubicBezTo>
                    <a:pt x="1649" y="6708"/>
                    <a:pt x="1737" y="6799"/>
                    <a:pt x="1821" y="6890"/>
                  </a:cubicBezTo>
                  <a:lnTo>
                    <a:pt x="1835" y="6886"/>
                  </a:lnTo>
                  <a:lnTo>
                    <a:pt x="1870" y="6883"/>
                  </a:lnTo>
                  <a:lnTo>
                    <a:pt x="1901" y="6876"/>
                  </a:lnTo>
                  <a:lnTo>
                    <a:pt x="1929" y="6872"/>
                  </a:lnTo>
                  <a:lnTo>
                    <a:pt x="1957" y="6865"/>
                  </a:lnTo>
                  <a:lnTo>
                    <a:pt x="1985" y="6862"/>
                  </a:lnTo>
                  <a:lnTo>
                    <a:pt x="2010" y="6858"/>
                  </a:lnTo>
                  <a:lnTo>
                    <a:pt x="2230" y="6858"/>
                  </a:lnTo>
                  <a:lnTo>
                    <a:pt x="2241" y="6862"/>
                  </a:lnTo>
                  <a:lnTo>
                    <a:pt x="2248" y="6862"/>
                  </a:lnTo>
                  <a:lnTo>
                    <a:pt x="2258" y="6865"/>
                  </a:lnTo>
                  <a:lnTo>
                    <a:pt x="2265" y="6865"/>
                  </a:lnTo>
                  <a:lnTo>
                    <a:pt x="2272" y="6869"/>
                  </a:lnTo>
                  <a:lnTo>
                    <a:pt x="2276" y="6869"/>
                  </a:lnTo>
                  <a:lnTo>
                    <a:pt x="2283" y="6872"/>
                  </a:lnTo>
                  <a:lnTo>
                    <a:pt x="2286" y="6872"/>
                  </a:lnTo>
                  <a:lnTo>
                    <a:pt x="2293" y="6876"/>
                  </a:lnTo>
                  <a:lnTo>
                    <a:pt x="2300" y="6879"/>
                  </a:lnTo>
                  <a:cubicBezTo>
                    <a:pt x="2388" y="6932"/>
                    <a:pt x="2423" y="7033"/>
                    <a:pt x="2454" y="7131"/>
                  </a:cubicBezTo>
                  <a:cubicBezTo>
                    <a:pt x="2500" y="7261"/>
                    <a:pt x="2528" y="7320"/>
                    <a:pt x="2594" y="7327"/>
                  </a:cubicBezTo>
                  <a:cubicBezTo>
                    <a:pt x="2724" y="7341"/>
                    <a:pt x="2843" y="7408"/>
                    <a:pt x="2920" y="7513"/>
                  </a:cubicBezTo>
                  <a:cubicBezTo>
                    <a:pt x="2976" y="7576"/>
                    <a:pt x="3004" y="7660"/>
                    <a:pt x="2997" y="7744"/>
                  </a:cubicBezTo>
                  <a:cubicBezTo>
                    <a:pt x="2994" y="7761"/>
                    <a:pt x="3036" y="7796"/>
                    <a:pt x="3064" y="7821"/>
                  </a:cubicBezTo>
                  <a:cubicBezTo>
                    <a:pt x="3130" y="7877"/>
                    <a:pt x="3221" y="7957"/>
                    <a:pt x="3207" y="8084"/>
                  </a:cubicBezTo>
                  <a:cubicBezTo>
                    <a:pt x="3207" y="8084"/>
                    <a:pt x="3214" y="8098"/>
                    <a:pt x="3256" y="8112"/>
                  </a:cubicBezTo>
                  <a:cubicBezTo>
                    <a:pt x="3311" y="8128"/>
                    <a:pt x="3384" y="8135"/>
                    <a:pt x="3457" y="8135"/>
                  </a:cubicBezTo>
                  <a:cubicBezTo>
                    <a:pt x="3580" y="8135"/>
                    <a:pt x="3704" y="8116"/>
                    <a:pt x="3732" y="8101"/>
                  </a:cubicBezTo>
                  <a:cubicBezTo>
                    <a:pt x="3793" y="8053"/>
                    <a:pt x="3886" y="8021"/>
                    <a:pt x="3975" y="8021"/>
                  </a:cubicBezTo>
                  <a:cubicBezTo>
                    <a:pt x="4029" y="8021"/>
                    <a:pt x="4081" y="8033"/>
                    <a:pt x="4124" y="8059"/>
                  </a:cubicBezTo>
                  <a:cubicBezTo>
                    <a:pt x="4133" y="8063"/>
                    <a:pt x="4143" y="8065"/>
                    <a:pt x="4156" y="8065"/>
                  </a:cubicBezTo>
                  <a:cubicBezTo>
                    <a:pt x="4187" y="8065"/>
                    <a:pt x="4229" y="8055"/>
                    <a:pt x="4271" y="8045"/>
                  </a:cubicBezTo>
                  <a:lnTo>
                    <a:pt x="4303" y="8038"/>
                  </a:lnTo>
                  <a:lnTo>
                    <a:pt x="4306" y="8038"/>
                  </a:lnTo>
                  <a:lnTo>
                    <a:pt x="4334" y="8031"/>
                  </a:lnTo>
                  <a:lnTo>
                    <a:pt x="4341" y="8031"/>
                  </a:lnTo>
                  <a:cubicBezTo>
                    <a:pt x="4362" y="8028"/>
                    <a:pt x="4383" y="8024"/>
                    <a:pt x="4404" y="8024"/>
                  </a:cubicBezTo>
                  <a:lnTo>
                    <a:pt x="4408" y="8024"/>
                  </a:lnTo>
                  <a:cubicBezTo>
                    <a:pt x="4418" y="8024"/>
                    <a:pt x="4429" y="8024"/>
                    <a:pt x="4439" y="8028"/>
                  </a:cubicBezTo>
                  <a:lnTo>
                    <a:pt x="4446" y="8028"/>
                  </a:lnTo>
                  <a:cubicBezTo>
                    <a:pt x="4457" y="8028"/>
                    <a:pt x="4467" y="8031"/>
                    <a:pt x="4474" y="8035"/>
                  </a:cubicBezTo>
                  <a:cubicBezTo>
                    <a:pt x="4604" y="8080"/>
                    <a:pt x="4726" y="8147"/>
                    <a:pt x="4835" y="8227"/>
                  </a:cubicBezTo>
                  <a:cubicBezTo>
                    <a:pt x="4873" y="8255"/>
                    <a:pt x="4901" y="8294"/>
                    <a:pt x="4919" y="8336"/>
                  </a:cubicBezTo>
                  <a:cubicBezTo>
                    <a:pt x="4933" y="8374"/>
                    <a:pt x="4929" y="8416"/>
                    <a:pt x="4908" y="8451"/>
                  </a:cubicBezTo>
                  <a:cubicBezTo>
                    <a:pt x="4870" y="8511"/>
                    <a:pt x="4824" y="8567"/>
                    <a:pt x="4779" y="8619"/>
                  </a:cubicBezTo>
                  <a:cubicBezTo>
                    <a:pt x="4726" y="8675"/>
                    <a:pt x="4607" y="8812"/>
                    <a:pt x="4625" y="8847"/>
                  </a:cubicBezTo>
                  <a:cubicBezTo>
                    <a:pt x="4639" y="8875"/>
                    <a:pt x="4695" y="8910"/>
                    <a:pt x="4747" y="8941"/>
                  </a:cubicBezTo>
                  <a:lnTo>
                    <a:pt x="4786" y="8962"/>
                  </a:lnTo>
                  <a:lnTo>
                    <a:pt x="4793" y="8969"/>
                  </a:lnTo>
                  <a:lnTo>
                    <a:pt x="4831" y="8994"/>
                  </a:lnTo>
                  <a:lnTo>
                    <a:pt x="4838" y="9001"/>
                  </a:lnTo>
                  <a:cubicBezTo>
                    <a:pt x="4852" y="9008"/>
                    <a:pt x="4863" y="9018"/>
                    <a:pt x="4873" y="9025"/>
                  </a:cubicBezTo>
                  <a:lnTo>
                    <a:pt x="4877" y="9029"/>
                  </a:lnTo>
                  <a:cubicBezTo>
                    <a:pt x="4887" y="9039"/>
                    <a:pt x="4901" y="9050"/>
                    <a:pt x="4912" y="9060"/>
                  </a:cubicBezTo>
                  <a:lnTo>
                    <a:pt x="4915" y="9064"/>
                  </a:lnTo>
                  <a:lnTo>
                    <a:pt x="4919" y="9060"/>
                  </a:lnTo>
                  <a:cubicBezTo>
                    <a:pt x="4922" y="9057"/>
                    <a:pt x="4926" y="9050"/>
                    <a:pt x="4929" y="9046"/>
                  </a:cubicBezTo>
                  <a:lnTo>
                    <a:pt x="4933" y="9043"/>
                  </a:lnTo>
                  <a:cubicBezTo>
                    <a:pt x="4936" y="9036"/>
                    <a:pt x="4940" y="9029"/>
                    <a:pt x="4943" y="9022"/>
                  </a:cubicBezTo>
                  <a:lnTo>
                    <a:pt x="4947" y="9015"/>
                  </a:lnTo>
                  <a:cubicBezTo>
                    <a:pt x="4950" y="9011"/>
                    <a:pt x="4954" y="9001"/>
                    <a:pt x="4954" y="8994"/>
                  </a:cubicBezTo>
                  <a:lnTo>
                    <a:pt x="4957" y="8983"/>
                  </a:lnTo>
                  <a:cubicBezTo>
                    <a:pt x="4961" y="8976"/>
                    <a:pt x="4965" y="8969"/>
                    <a:pt x="4968" y="8959"/>
                  </a:cubicBezTo>
                  <a:lnTo>
                    <a:pt x="4972" y="8948"/>
                  </a:lnTo>
                  <a:cubicBezTo>
                    <a:pt x="4975" y="8938"/>
                    <a:pt x="4979" y="8927"/>
                    <a:pt x="4982" y="8917"/>
                  </a:cubicBezTo>
                  <a:lnTo>
                    <a:pt x="4986" y="8903"/>
                  </a:lnTo>
                  <a:cubicBezTo>
                    <a:pt x="4989" y="8892"/>
                    <a:pt x="4993" y="8885"/>
                    <a:pt x="4993" y="8875"/>
                  </a:cubicBezTo>
                  <a:lnTo>
                    <a:pt x="5000" y="8857"/>
                  </a:lnTo>
                  <a:cubicBezTo>
                    <a:pt x="5000" y="8847"/>
                    <a:pt x="5003" y="8836"/>
                    <a:pt x="5007" y="8826"/>
                  </a:cubicBezTo>
                  <a:lnTo>
                    <a:pt x="5010" y="8808"/>
                  </a:lnTo>
                  <a:cubicBezTo>
                    <a:pt x="5014" y="8798"/>
                    <a:pt x="5014" y="8787"/>
                    <a:pt x="5017" y="8777"/>
                  </a:cubicBezTo>
                  <a:lnTo>
                    <a:pt x="5021" y="8756"/>
                  </a:lnTo>
                  <a:cubicBezTo>
                    <a:pt x="5021" y="8745"/>
                    <a:pt x="5024" y="8735"/>
                    <a:pt x="5028" y="8724"/>
                  </a:cubicBezTo>
                  <a:lnTo>
                    <a:pt x="5031" y="8703"/>
                  </a:lnTo>
                  <a:cubicBezTo>
                    <a:pt x="5031" y="8693"/>
                    <a:pt x="5035" y="8682"/>
                    <a:pt x="5035" y="8672"/>
                  </a:cubicBezTo>
                  <a:cubicBezTo>
                    <a:pt x="5038" y="8658"/>
                    <a:pt x="5038" y="8654"/>
                    <a:pt x="5038" y="8647"/>
                  </a:cubicBezTo>
                  <a:cubicBezTo>
                    <a:pt x="5042" y="8640"/>
                    <a:pt x="5042" y="8626"/>
                    <a:pt x="5045" y="8616"/>
                  </a:cubicBezTo>
                  <a:lnTo>
                    <a:pt x="5045" y="8595"/>
                  </a:lnTo>
                  <a:cubicBezTo>
                    <a:pt x="5045" y="8584"/>
                    <a:pt x="5049" y="8574"/>
                    <a:pt x="5049" y="8563"/>
                  </a:cubicBezTo>
                  <a:cubicBezTo>
                    <a:pt x="5052" y="8553"/>
                    <a:pt x="5049" y="8549"/>
                    <a:pt x="5052" y="8542"/>
                  </a:cubicBezTo>
                  <a:cubicBezTo>
                    <a:pt x="5056" y="8535"/>
                    <a:pt x="5052" y="8518"/>
                    <a:pt x="5056" y="8507"/>
                  </a:cubicBezTo>
                  <a:cubicBezTo>
                    <a:pt x="5059" y="8497"/>
                    <a:pt x="5056" y="8497"/>
                    <a:pt x="5056" y="8490"/>
                  </a:cubicBezTo>
                  <a:lnTo>
                    <a:pt x="5056" y="8455"/>
                  </a:lnTo>
                  <a:lnTo>
                    <a:pt x="5056" y="8441"/>
                  </a:lnTo>
                  <a:lnTo>
                    <a:pt x="5056" y="8392"/>
                  </a:lnTo>
                  <a:cubicBezTo>
                    <a:pt x="5070" y="8136"/>
                    <a:pt x="5108" y="7880"/>
                    <a:pt x="5171" y="7628"/>
                  </a:cubicBezTo>
                  <a:cubicBezTo>
                    <a:pt x="5210" y="7488"/>
                    <a:pt x="5122" y="7366"/>
                    <a:pt x="5021" y="7226"/>
                  </a:cubicBezTo>
                  <a:cubicBezTo>
                    <a:pt x="4933" y="7100"/>
                    <a:pt x="4831" y="6963"/>
                    <a:pt x="4817" y="6795"/>
                  </a:cubicBezTo>
                  <a:lnTo>
                    <a:pt x="4817" y="6760"/>
                  </a:lnTo>
                  <a:cubicBezTo>
                    <a:pt x="4817" y="6505"/>
                    <a:pt x="4915" y="6477"/>
                    <a:pt x="5045" y="6466"/>
                  </a:cubicBezTo>
                  <a:cubicBezTo>
                    <a:pt x="5108" y="6463"/>
                    <a:pt x="5168" y="6445"/>
                    <a:pt x="5217" y="6414"/>
                  </a:cubicBezTo>
                  <a:cubicBezTo>
                    <a:pt x="5241" y="6400"/>
                    <a:pt x="5259" y="6382"/>
                    <a:pt x="5273" y="6361"/>
                  </a:cubicBezTo>
                  <a:cubicBezTo>
                    <a:pt x="5266" y="6354"/>
                    <a:pt x="5234" y="6330"/>
                    <a:pt x="5133" y="6305"/>
                  </a:cubicBezTo>
                  <a:cubicBezTo>
                    <a:pt x="5119" y="6302"/>
                    <a:pt x="5101" y="6298"/>
                    <a:pt x="5087" y="6291"/>
                  </a:cubicBezTo>
                  <a:cubicBezTo>
                    <a:pt x="5045" y="6263"/>
                    <a:pt x="5007" y="6228"/>
                    <a:pt x="4982" y="6183"/>
                  </a:cubicBezTo>
                  <a:cubicBezTo>
                    <a:pt x="4947" y="6120"/>
                    <a:pt x="4929" y="6050"/>
                    <a:pt x="4929" y="5980"/>
                  </a:cubicBezTo>
                  <a:cubicBezTo>
                    <a:pt x="4929" y="5962"/>
                    <a:pt x="4933" y="5941"/>
                    <a:pt x="4940" y="5920"/>
                  </a:cubicBezTo>
                  <a:cubicBezTo>
                    <a:pt x="4967" y="5833"/>
                    <a:pt x="5102" y="5805"/>
                    <a:pt x="5391" y="5805"/>
                  </a:cubicBezTo>
                  <a:cubicBezTo>
                    <a:pt x="5475" y="5805"/>
                    <a:pt x="5571" y="5808"/>
                    <a:pt x="5682" y="5811"/>
                  </a:cubicBezTo>
                  <a:cubicBezTo>
                    <a:pt x="5742" y="5811"/>
                    <a:pt x="5794" y="5815"/>
                    <a:pt x="5829" y="5815"/>
                  </a:cubicBezTo>
                  <a:lnTo>
                    <a:pt x="5885" y="5815"/>
                  </a:lnTo>
                  <a:cubicBezTo>
                    <a:pt x="5952" y="5804"/>
                    <a:pt x="6015" y="5787"/>
                    <a:pt x="6078" y="5769"/>
                  </a:cubicBezTo>
                  <a:lnTo>
                    <a:pt x="6081" y="5769"/>
                  </a:lnTo>
                  <a:lnTo>
                    <a:pt x="6106" y="5759"/>
                  </a:lnTo>
                  <a:lnTo>
                    <a:pt x="6134" y="5752"/>
                  </a:lnTo>
                  <a:lnTo>
                    <a:pt x="6137" y="5752"/>
                  </a:lnTo>
                  <a:cubicBezTo>
                    <a:pt x="6193" y="5731"/>
                    <a:pt x="6242" y="5713"/>
                    <a:pt x="6284" y="5696"/>
                  </a:cubicBezTo>
                  <a:lnTo>
                    <a:pt x="6337" y="5671"/>
                  </a:lnTo>
                  <a:lnTo>
                    <a:pt x="6344" y="5668"/>
                  </a:lnTo>
                  <a:cubicBezTo>
                    <a:pt x="6365" y="5657"/>
                    <a:pt x="6375" y="5654"/>
                    <a:pt x="6382" y="5647"/>
                  </a:cubicBezTo>
                  <a:lnTo>
                    <a:pt x="6382" y="5640"/>
                  </a:lnTo>
                  <a:lnTo>
                    <a:pt x="6382" y="5633"/>
                  </a:lnTo>
                  <a:lnTo>
                    <a:pt x="6382" y="5619"/>
                  </a:lnTo>
                  <a:lnTo>
                    <a:pt x="6382" y="5612"/>
                  </a:lnTo>
                  <a:lnTo>
                    <a:pt x="6382" y="5598"/>
                  </a:lnTo>
                  <a:lnTo>
                    <a:pt x="6382" y="5591"/>
                  </a:lnTo>
                  <a:cubicBezTo>
                    <a:pt x="6382" y="5587"/>
                    <a:pt x="6382" y="5580"/>
                    <a:pt x="6379" y="5573"/>
                  </a:cubicBezTo>
                  <a:cubicBezTo>
                    <a:pt x="6379" y="5570"/>
                    <a:pt x="6379" y="5570"/>
                    <a:pt x="6379" y="5566"/>
                  </a:cubicBezTo>
                  <a:cubicBezTo>
                    <a:pt x="6379" y="5563"/>
                    <a:pt x="6375" y="5556"/>
                    <a:pt x="6375" y="5549"/>
                  </a:cubicBezTo>
                  <a:cubicBezTo>
                    <a:pt x="6372" y="5545"/>
                    <a:pt x="6372" y="5542"/>
                    <a:pt x="6372" y="5538"/>
                  </a:cubicBezTo>
                  <a:cubicBezTo>
                    <a:pt x="6368" y="5535"/>
                    <a:pt x="6365" y="5528"/>
                    <a:pt x="6361" y="5524"/>
                  </a:cubicBezTo>
                  <a:cubicBezTo>
                    <a:pt x="6358" y="5517"/>
                    <a:pt x="6358" y="5517"/>
                    <a:pt x="6354" y="5514"/>
                  </a:cubicBezTo>
                  <a:cubicBezTo>
                    <a:pt x="6351" y="5507"/>
                    <a:pt x="6347" y="5500"/>
                    <a:pt x="6340" y="5496"/>
                  </a:cubicBezTo>
                  <a:cubicBezTo>
                    <a:pt x="6337" y="5493"/>
                    <a:pt x="6337" y="5489"/>
                    <a:pt x="6333" y="5486"/>
                  </a:cubicBezTo>
                  <a:cubicBezTo>
                    <a:pt x="6323" y="5475"/>
                    <a:pt x="6312" y="5465"/>
                    <a:pt x="6302" y="5458"/>
                  </a:cubicBezTo>
                  <a:cubicBezTo>
                    <a:pt x="6239" y="5412"/>
                    <a:pt x="6197" y="5342"/>
                    <a:pt x="6190" y="5262"/>
                  </a:cubicBezTo>
                  <a:cubicBezTo>
                    <a:pt x="6176" y="5139"/>
                    <a:pt x="6253" y="5027"/>
                    <a:pt x="6316" y="4954"/>
                  </a:cubicBezTo>
                  <a:cubicBezTo>
                    <a:pt x="6358" y="4901"/>
                    <a:pt x="6326" y="4849"/>
                    <a:pt x="6186" y="4709"/>
                  </a:cubicBezTo>
                  <a:cubicBezTo>
                    <a:pt x="6158" y="4681"/>
                    <a:pt x="6130" y="4649"/>
                    <a:pt x="6102" y="4621"/>
                  </a:cubicBezTo>
                  <a:cubicBezTo>
                    <a:pt x="5931" y="4429"/>
                    <a:pt x="6057" y="3819"/>
                    <a:pt x="6225" y="3543"/>
                  </a:cubicBezTo>
                  <a:cubicBezTo>
                    <a:pt x="6246" y="3508"/>
                    <a:pt x="6253" y="3483"/>
                    <a:pt x="6246" y="3476"/>
                  </a:cubicBezTo>
                  <a:cubicBezTo>
                    <a:pt x="6228" y="3448"/>
                    <a:pt x="6154" y="3438"/>
                    <a:pt x="6062" y="3438"/>
                  </a:cubicBezTo>
                  <a:cubicBezTo>
                    <a:pt x="5919" y="3438"/>
                    <a:pt x="5734" y="3461"/>
                    <a:pt x="5651" y="3469"/>
                  </a:cubicBezTo>
                  <a:cubicBezTo>
                    <a:pt x="5609" y="3475"/>
                    <a:pt x="5568" y="3477"/>
                    <a:pt x="5528" y="3477"/>
                  </a:cubicBezTo>
                  <a:cubicBezTo>
                    <a:pt x="5253" y="3477"/>
                    <a:pt x="5014" y="3353"/>
                    <a:pt x="4824" y="3112"/>
                  </a:cubicBezTo>
                  <a:cubicBezTo>
                    <a:pt x="4757" y="3025"/>
                    <a:pt x="4684" y="2996"/>
                    <a:pt x="4574" y="2996"/>
                  </a:cubicBezTo>
                  <a:cubicBezTo>
                    <a:pt x="4507" y="2996"/>
                    <a:pt x="4428" y="3007"/>
                    <a:pt x="4327" y="3021"/>
                  </a:cubicBezTo>
                  <a:cubicBezTo>
                    <a:pt x="4201" y="3039"/>
                    <a:pt x="4072" y="3049"/>
                    <a:pt x="3942" y="3056"/>
                  </a:cubicBezTo>
                  <a:lnTo>
                    <a:pt x="3890" y="3056"/>
                  </a:lnTo>
                  <a:cubicBezTo>
                    <a:pt x="3788" y="3053"/>
                    <a:pt x="3687" y="3011"/>
                    <a:pt x="3617" y="2937"/>
                  </a:cubicBezTo>
                  <a:cubicBezTo>
                    <a:pt x="3463" y="2766"/>
                    <a:pt x="3494" y="2475"/>
                    <a:pt x="3515" y="2300"/>
                  </a:cubicBezTo>
                  <a:lnTo>
                    <a:pt x="3519" y="2262"/>
                  </a:lnTo>
                  <a:cubicBezTo>
                    <a:pt x="3529" y="2188"/>
                    <a:pt x="3484" y="2150"/>
                    <a:pt x="3410" y="2097"/>
                  </a:cubicBezTo>
                  <a:cubicBezTo>
                    <a:pt x="3347" y="2052"/>
                    <a:pt x="3277" y="1999"/>
                    <a:pt x="3277" y="1908"/>
                  </a:cubicBezTo>
                  <a:cubicBezTo>
                    <a:pt x="3277" y="1880"/>
                    <a:pt x="3270" y="1873"/>
                    <a:pt x="3267" y="1870"/>
                  </a:cubicBezTo>
                  <a:cubicBezTo>
                    <a:pt x="3237" y="1855"/>
                    <a:pt x="3206" y="1848"/>
                    <a:pt x="3174" y="1848"/>
                  </a:cubicBezTo>
                  <a:cubicBezTo>
                    <a:pt x="3167" y="1848"/>
                    <a:pt x="3161" y="1848"/>
                    <a:pt x="3155" y="1849"/>
                  </a:cubicBezTo>
                  <a:cubicBezTo>
                    <a:pt x="3130" y="1849"/>
                    <a:pt x="3106" y="1852"/>
                    <a:pt x="3092" y="1852"/>
                  </a:cubicBezTo>
                  <a:cubicBezTo>
                    <a:pt x="3084" y="1854"/>
                    <a:pt x="3077" y="1855"/>
                    <a:pt x="3070" y="1855"/>
                  </a:cubicBezTo>
                  <a:cubicBezTo>
                    <a:pt x="3034" y="1855"/>
                    <a:pt x="3000" y="1835"/>
                    <a:pt x="2983" y="1803"/>
                  </a:cubicBezTo>
                  <a:cubicBezTo>
                    <a:pt x="2945" y="1733"/>
                    <a:pt x="2997" y="1645"/>
                    <a:pt x="3120" y="1498"/>
                  </a:cubicBezTo>
                  <a:cubicBezTo>
                    <a:pt x="3179" y="1418"/>
                    <a:pt x="3179" y="1358"/>
                    <a:pt x="3186" y="1183"/>
                  </a:cubicBezTo>
                  <a:lnTo>
                    <a:pt x="3186" y="1131"/>
                  </a:lnTo>
                  <a:cubicBezTo>
                    <a:pt x="3190" y="963"/>
                    <a:pt x="3337" y="823"/>
                    <a:pt x="3480" y="686"/>
                  </a:cubicBezTo>
                  <a:cubicBezTo>
                    <a:pt x="3554" y="620"/>
                    <a:pt x="3620" y="550"/>
                    <a:pt x="3680" y="476"/>
                  </a:cubicBezTo>
                  <a:cubicBezTo>
                    <a:pt x="3690" y="462"/>
                    <a:pt x="3701" y="448"/>
                    <a:pt x="3715" y="438"/>
                  </a:cubicBezTo>
                  <a:cubicBezTo>
                    <a:pt x="3718" y="434"/>
                    <a:pt x="3722" y="431"/>
                    <a:pt x="3729" y="424"/>
                  </a:cubicBezTo>
                  <a:cubicBezTo>
                    <a:pt x="3739" y="417"/>
                    <a:pt x="3746" y="410"/>
                    <a:pt x="3757" y="403"/>
                  </a:cubicBezTo>
                  <a:cubicBezTo>
                    <a:pt x="3764" y="399"/>
                    <a:pt x="3771" y="396"/>
                    <a:pt x="3778" y="392"/>
                  </a:cubicBezTo>
                  <a:cubicBezTo>
                    <a:pt x="3781" y="389"/>
                    <a:pt x="3795" y="378"/>
                    <a:pt x="3809" y="375"/>
                  </a:cubicBezTo>
                  <a:lnTo>
                    <a:pt x="3830" y="364"/>
                  </a:lnTo>
                  <a:cubicBezTo>
                    <a:pt x="3837" y="361"/>
                    <a:pt x="3844" y="357"/>
                    <a:pt x="3848" y="357"/>
                  </a:cubicBezTo>
                  <a:cubicBezTo>
                    <a:pt x="3883" y="294"/>
                    <a:pt x="3946" y="249"/>
                    <a:pt x="4016" y="238"/>
                  </a:cubicBezTo>
                  <a:cubicBezTo>
                    <a:pt x="4142" y="214"/>
                    <a:pt x="4215" y="161"/>
                    <a:pt x="4219" y="123"/>
                  </a:cubicBezTo>
                  <a:cubicBezTo>
                    <a:pt x="4226" y="95"/>
                    <a:pt x="4191" y="56"/>
                    <a:pt x="4131" y="21"/>
                  </a:cubicBezTo>
                  <a:cubicBezTo>
                    <a:pt x="4109" y="8"/>
                    <a:pt x="4088" y="1"/>
                    <a:pt x="40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68" name="Google Shape;5268;p71"/>
            <p:cNvSpPr/>
            <p:nvPr/>
          </p:nvSpPr>
          <p:spPr>
            <a:xfrm>
              <a:off x="1525392" y="2067095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4" y="0"/>
                  </a:moveTo>
                  <a:cubicBezTo>
                    <a:pt x="0" y="11"/>
                    <a:pt x="0" y="21"/>
                    <a:pt x="0" y="32"/>
                  </a:cubicBezTo>
                  <a:cubicBezTo>
                    <a:pt x="0" y="21"/>
                    <a:pt x="4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69" name="Google Shape;5269;p71"/>
            <p:cNvSpPr/>
            <p:nvPr/>
          </p:nvSpPr>
          <p:spPr>
            <a:xfrm>
              <a:off x="1536743" y="2029771"/>
              <a:ext cx="2675" cy="679"/>
            </a:xfrm>
            <a:custGeom>
              <a:avLst/>
              <a:gdLst/>
              <a:ahLst/>
              <a:cxnLst/>
              <a:rect l="l" t="t" r="r" b="b"/>
              <a:pathLst>
                <a:path w="197" h="50" extrusionOk="0">
                  <a:moveTo>
                    <a:pt x="1" y="50"/>
                  </a:moveTo>
                  <a:cubicBezTo>
                    <a:pt x="67" y="39"/>
                    <a:pt x="134" y="22"/>
                    <a:pt x="197" y="1"/>
                  </a:cubicBezTo>
                  <a:cubicBezTo>
                    <a:pt x="134" y="22"/>
                    <a:pt x="67" y="39"/>
                    <a:pt x="1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70" name="Google Shape;5270;p71"/>
            <p:cNvSpPr/>
            <p:nvPr/>
          </p:nvSpPr>
          <p:spPr>
            <a:xfrm>
              <a:off x="1540124" y="202954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71" name="Google Shape;5271;p71"/>
            <p:cNvSpPr/>
            <p:nvPr/>
          </p:nvSpPr>
          <p:spPr>
            <a:xfrm>
              <a:off x="1536363" y="2030436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72" name="Google Shape;5272;p71"/>
            <p:cNvSpPr/>
            <p:nvPr/>
          </p:nvSpPr>
          <p:spPr>
            <a:xfrm>
              <a:off x="1542215" y="2028440"/>
              <a:ext cx="720" cy="353"/>
            </a:xfrm>
            <a:custGeom>
              <a:avLst/>
              <a:gdLst/>
              <a:ahLst/>
              <a:cxnLst/>
              <a:rect l="l" t="t" r="r" b="b"/>
              <a:pathLst>
                <a:path w="53" h="26" extrusionOk="0">
                  <a:moveTo>
                    <a:pt x="53" y="1"/>
                  </a:moveTo>
                  <a:lnTo>
                    <a:pt x="28" y="11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5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73" name="Google Shape;5273;p71"/>
            <p:cNvSpPr/>
            <p:nvPr/>
          </p:nvSpPr>
          <p:spPr>
            <a:xfrm>
              <a:off x="1525433" y="2066335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0"/>
                  </a:moveTo>
                  <a:lnTo>
                    <a:pt x="1" y="35"/>
                  </a:lnTo>
                  <a:cubicBezTo>
                    <a:pt x="4" y="25"/>
                    <a:pt x="4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74" name="Google Shape;5274;p71"/>
            <p:cNvSpPr/>
            <p:nvPr/>
          </p:nvSpPr>
          <p:spPr>
            <a:xfrm>
              <a:off x="1525487" y="2065520"/>
              <a:ext cx="54" cy="638"/>
            </a:xfrm>
            <a:custGeom>
              <a:avLst/>
              <a:gdLst/>
              <a:ahLst/>
              <a:cxnLst/>
              <a:rect l="l" t="t" r="r" b="b"/>
              <a:pathLst>
                <a:path w="4" h="47" extrusionOk="0">
                  <a:moveTo>
                    <a:pt x="0" y="1"/>
                  </a:moveTo>
                  <a:lnTo>
                    <a:pt x="0" y="46"/>
                  </a:lnTo>
                  <a:cubicBezTo>
                    <a:pt x="0" y="29"/>
                    <a:pt x="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75" name="Google Shape;5275;p71"/>
            <p:cNvSpPr/>
            <p:nvPr/>
          </p:nvSpPr>
          <p:spPr>
            <a:xfrm>
              <a:off x="1539459" y="2029676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76" name="Google Shape;5276;p71"/>
            <p:cNvSpPr/>
            <p:nvPr/>
          </p:nvSpPr>
          <p:spPr>
            <a:xfrm>
              <a:off x="1525202" y="2068521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7" y="0"/>
                  </a:moveTo>
                  <a:cubicBezTo>
                    <a:pt x="4" y="11"/>
                    <a:pt x="0" y="21"/>
                    <a:pt x="0" y="32"/>
                  </a:cubicBezTo>
                  <a:cubicBezTo>
                    <a:pt x="4" y="21"/>
                    <a:pt x="4" y="11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77" name="Google Shape;5277;p71"/>
            <p:cNvSpPr/>
            <p:nvPr/>
          </p:nvSpPr>
          <p:spPr>
            <a:xfrm>
              <a:off x="1524157" y="2073178"/>
              <a:ext cx="95" cy="394"/>
            </a:xfrm>
            <a:custGeom>
              <a:avLst/>
              <a:gdLst/>
              <a:ahLst/>
              <a:cxnLst/>
              <a:rect l="l" t="t" r="r" b="b"/>
              <a:pathLst>
                <a:path w="7" h="29" extrusionOk="0">
                  <a:moveTo>
                    <a:pt x="7" y="0"/>
                  </a:moveTo>
                  <a:cubicBezTo>
                    <a:pt x="4" y="11"/>
                    <a:pt x="4" y="18"/>
                    <a:pt x="0" y="28"/>
                  </a:cubicBezTo>
                  <a:cubicBezTo>
                    <a:pt x="4" y="18"/>
                    <a:pt x="7" y="11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78" name="Google Shape;5278;p71"/>
            <p:cNvSpPr/>
            <p:nvPr/>
          </p:nvSpPr>
          <p:spPr>
            <a:xfrm>
              <a:off x="1525338" y="2067855"/>
              <a:ext cx="68" cy="434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4" y="0"/>
                  </a:moveTo>
                  <a:cubicBezTo>
                    <a:pt x="1" y="7"/>
                    <a:pt x="1" y="18"/>
                    <a:pt x="1" y="32"/>
                  </a:cubicBezTo>
                  <a:cubicBezTo>
                    <a:pt x="1" y="21"/>
                    <a:pt x="1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79" name="Google Shape;5279;p71"/>
            <p:cNvSpPr/>
            <p:nvPr/>
          </p:nvSpPr>
          <p:spPr>
            <a:xfrm>
              <a:off x="1524483" y="2071983"/>
              <a:ext cx="163" cy="448"/>
            </a:xfrm>
            <a:custGeom>
              <a:avLst/>
              <a:gdLst/>
              <a:ahLst/>
              <a:cxnLst/>
              <a:rect l="l" t="t" r="r" b="b"/>
              <a:pathLst>
                <a:path w="12" h="33" extrusionOk="0">
                  <a:moveTo>
                    <a:pt x="11" y="1"/>
                  </a:moveTo>
                  <a:lnTo>
                    <a:pt x="1" y="32"/>
                  </a:lnTo>
                  <a:cubicBezTo>
                    <a:pt x="4" y="25"/>
                    <a:pt x="8" y="15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80" name="Google Shape;5280;p71"/>
            <p:cNvSpPr/>
            <p:nvPr/>
          </p:nvSpPr>
          <p:spPr>
            <a:xfrm>
              <a:off x="1523953" y="2073653"/>
              <a:ext cx="163" cy="339"/>
            </a:xfrm>
            <a:custGeom>
              <a:avLst/>
              <a:gdLst/>
              <a:ahLst/>
              <a:cxnLst/>
              <a:rect l="l" t="t" r="r" b="b"/>
              <a:pathLst>
                <a:path w="12" h="25" extrusionOk="0">
                  <a:moveTo>
                    <a:pt x="1" y="25"/>
                  </a:moveTo>
                  <a:cubicBezTo>
                    <a:pt x="4" y="18"/>
                    <a:pt x="8" y="11"/>
                    <a:pt x="12" y="0"/>
                  </a:cubicBezTo>
                  <a:cubicBezTo>
                    <a:pt x="8" y="11"/>
                    <a:pt x="4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81" name="Google Shape;5281;p71"/>
            <p:cNvSpPr/>
            <p:nvPr/>
          </p:nvSpPr>
          <p:spPr>
            <a:xfrm>
              <a:off x="1523532" y="207460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82" name="Google Shape;5282;p71"/>
            <p:cNvSpPr/>
            <p:nvPr/>
          </p:nvSpPr>
          <p:spPr>
            <a:xfrm>
              <a:off x="1523573" y="2074413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11"/>
                  </a:moveTo>
                  <a:cubicBezTo>
                    <a:pt x="4" y="7"/>
                    <a:pt x="8" y="4"/>
                    <a:pt x="11" y="0"/>
                  </a:cubicBezTo>
                  <a:cubicBezTo>
                    <a:pt x="8" y="4"/>
                    <a:pt x="4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83" name="Google Shape;5283;p71"/>
            <p:cNvSpPr/>
            <p:nvPr/>
          </p:nvSpPr>
          <p:spPr>
            <a:xfrm>
              <a:off x="1523763" y="2074074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" y="18"/>
                  </a:moveTo>
                  <a:cubicBezTo>
                    <a:pt x="4" y="15"/>
                    <a:pt x="8" y="8"/>
                    <a:pt x="11" y="1"/>
                  </a:cubicBezTo>
                  <a:cubicBezTo>
                    <a:pt x="8" y="8"/>
                    <a:pt x="4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84" name="Google Shape;5284;p71"/>
            <p:cNvSpPr/>
            <p:nvPr/>
          </p:nvSpPr>
          <p:spPr>
            <a:xfrm>
              <a:off x="1524347" y="2072608"/>
              <a:ext cx="95" cy="434"/>
            </a:xfrm>
            <a:custGeom>
              <a:avLst/>
              <a:gdLst/>
              <a:ahLst/>
              <a:cxnLst/>
              <a:rect l="l" t="t" r="r" b="b"/>
              <a:pathLst>
                <a:path w="7" h="32" extrusionOk="0">
                  <a:moveTo>
                    <a:pt x="0" y="32"/>
                  </a:moveTo>
                  <a:cubicBezTo>
                    <a:pt x="0" y="21"/>
                    <a:pt x="4" y="11"/>
                    <a:pt x="7" y="0"/>
                  </a:cubicBezTo>
                  <a:cubicBezTo>
                    <a:pt x="4" y="11"/>
                    <a:pt x="0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85" name="Google Shape;5285;p71"/>
            <p:cNvSpPr/>
            <p:nvPr/>
          </p:nvSpPr>
          <p:spPr>
            <a:xfrm>
              <a:off x="1525107" y="2069281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32"/>
                  </a:moveTo>
                  <a:cubicBezTo>
                    <a:pt x="0" y="21"/>
                    <a:pt x="4" y="11"/>
                    <a:pt x="4" y="0"/>
                  </a:cubicBezTo>
                  <a:cubicBezTo>
                    <a:pt x="4" y="11"/>
                    <a:pt x="0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86" name="Google Shape;5286;p71"/>
            <p:cNvSpPr/>
            <p:nvPr/>
          </p:nvSpPr>
          <p:spPr>
            <a:xfrm>
              <a:off x="1524822" y="2070707"/>
              <a:ext cx="95" cy="434"/>
            </a:xfrm>
            <a:custGeom>
              <a:avLst/>
              <a:gdLst/>
              <a:ahLst/>
              <a:cxnLst/>
              <a:rect l="l" t="t" r="r" b="b"/>
              <a:pathLst>
                <a:path w="7" h="32" extrusionOk="0">
                  <a:moveTo>
                    <a:pt x="7" y="0"/>
                  </a:moveTo>
                  <a:cubicBezTo>
                    <a:pt x="4" y="11"/>
                    <a:pt x="0" y="21"/>
                    <a:pt x="0" y="32"/>
                  </a:cubicBezTo>
                  <a:cubicBezTo>
                    <a:pt x="4" y="21"/>
                    <a:pt x="4" y="11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87" name="Google Shape;5287;p71"/>
            <p:cNvSpPr/>
            <p:nvPr/>
          </p:nvSpPr>
          <p:spPr>
            <a:xfrm>
              <a:off x="1524958" y="2069987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11"/>
                    <a:pt x="1" y="22"/>
                    <a:pt x="1" y="32"/>
                  </a:cubicBezTo>
                  <a:cubicBezTo>
                    <a:pt x="4" y="22"/>
                    <a:pt x="4" y="11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88" name="Google Shape;5288;p71"/>
            <p:cNvSpPr/>
            <p:nvPr/>
          </p:nvSpPr>
          <p:spPr>
            <a:xfrm>
              <a:off x="1524673" y="2071372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8" y="0"/>
                  </a:moveTo>
                  <a:cubicBezTo>
                    <a:pt x="4" y="11"/>
                    <a:pt x="1" y="21"/>
                    <a:pt x="1" y="35"/>
                  </a:cubicBezTo>
                  <a:cubicBezTo>
                    <a:pt x="1" y="25"/>
                    <a:pt x="4" y="1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89" name="Google Shape;5289;p71"/>
            <p:cNvSpPr/>
            <p:nvPr/>
          </p:nvSpPr>
          <p:spPr>
            <a:xfrm>
              <a:off x="1467063" y="198766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90" name="Google Shape;5290;p71"/>
            <p:cNvSpPr/>
            <p:nvPr/>
          </p:nvSpPr>
          <p:spPr>
            <a:xfrm>
              <a:off x="1467783" y="1986906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21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91" name="Google Shape;5291;p71"/>
            <p:cNvSpPr/>
            <p:nvPr/>
          </p:nvSpPr>
          <p:spPr>
            <a:xfrm>
              <a:off x="1466724" y="198799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92" name="Google Shape;5292;p71"/>
            <p:cNvSpPr/>
            <p:nvPr/>
          </p:nvSpPr>
          <p:spPr>
            <a:xfrm>
              <a:off x="1467389" y="1987287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" y="18"/>
                  </a:moveTo>
                  <a:lnTo>
                    <a:pt x="1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93" name="Google Shape;5293;p71"/>
            <p:cNvSpPr/>
            <p:nvPr/>
          </p:nvSpPr>
          <p:spPr>
            <a:xfrm>
              <a:off x="1468163" y="1986662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94" name="Google Shape;5294;p71"/>
            <p:cNvSpPr/>
            <p:nvPr/>
          </p:nvSpPr>
          <p:spPr>
            <a:xfrm>
              <a:off x="1469344" y="1985481"/>
              <a:ext cx="353" cy="299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25" y="0"/>
                  </a:moveTo>
                  <a:cubicBezTo>
                    <a:pt x="15" y="7"/>
                    <a:pt x="8" y="14"/>
                    <a:pt x="1" y="21"/>
                  </a:cubicBezTo>
                  <a:cubicBezTo>
                    <a:pt x="8" y="14"/>
                    <a:pt x="18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95" name="Google Shape;5295;p71"/>
            <p:cNvSpPr/>
            <p:nvPr/>
          </p:nvSpPr>
          <p:spPr>
            <a:xfrm>
              <a:off x="1465828" y="198899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96" name="Google Shape;5296;p71"/>
            <p:cNvSpPr/>
            <p:nvPr/>
          </p:nvSpPr>
          <p:spPr>
            <a:xfrm>
              <a:off x="1466059" y="1988658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97" name="Google Shape;5297;p71"/>
            <p:cNvSpPr/>
            <p:nvPr/>
          </p:nvSpPr>
          <p:spPr>
            <a:xfrm>
              <a:off x="1466398" y="1988332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98" name="Google Shape;5298;p71"/>
            <p:cNvSpPr/>
            <p:nvPr/>
          </p:nvSpPr>
          <p:spPr>
            <a:xfrm>
              <a:off x="1470010" y="1984476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36"/>
                  </a:moveTo>
                  <a:cubicBezTo>
                    <a:pt x="8" y="25"/>
                    <a:pt x="11" y="15"/>
                    <a:pt x="18" y="1"/>
                  </a:cubicBezTo>
                  <a:cubicBezTo>
                    <a:pt x="11" y="15"/>
                    <a:pt x="8" y="25"/>
                    <a:pt x="1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99" name="Google Shape;5299;p71"/>
            <p:cNvSpPr/>
            <p:nvPr/>
          </p:nvSpPr>
          <p:spPr>
            <a:xfrm>
              <a:off x="1468448" y="1986377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00" name="Google Shape;5300;p71"/>
            <p:cNvSpPr/>
            <p:nvPr/>
          </p:nvSpPr>
          <p:spPr>
            <a:xfrm>
              <a:off x="1469154" y="198576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11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01" name="Google Shape;5301;p71"/>
            <p:cNvSpPr/>
            <p:nvPr/>
          </p:nvSpPr>
          <p:spPr>
            <a:xfrm>
              <a:off x="1470295" y="1983811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1" y="43"/>
                  </a:moveTo>
                  <a:cubicBezTo>
                    <a:pt x="4" y="29"/>
                    <a:pt x="11" y="15"/>
                    <a:pt x="15" y="1"/>
                  </a:cubicBezTo>
                  <a:cubicBezTo>
                    <a:pt x="11" y="15"/>
                    <a:pt x="4" y="29"/>
                    <a:pt x="1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02" name="Google Shape;5302;p71"/>
            <p:cNvSpPr/>
            <p:nvPr/>
          </p:nvSpPr>
          <p:spPr>
            <a:xfrm>
              <a:off x="1469725" y="1985006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28"/>
                  </a:moveTo>
                  <a:cubicBezTo>
                    <a:pt x="8" y="18"/>
                    <a:pt x="15" y="11"/>
                    <a:pt x="22" y="0"/>
                  </a:cubicBezTo>
                  <a:cubicBezTo>
                    <a:pt x="15" y="11"/>
                    <a:pt x="8" y="18"/>
                    <a:pt x="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03" name="Google Shape;5303;p71"/>
            <p:cNvSpPr/>
            <p:nvPr/>
          </p:nvSpPr>
          <p:spPr>
            <a:xfrm>
              <a:off x="1468679" y="198614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04" name="Google Shape;5304;p71"/>
            <p:cNvSpPr/>
            <p:nvPr/>
          </p:nvSpPr>
          <p:spPr>
            <a:xfrm>
              <a:off x="1468964" y="198595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05" name="Google Shape;5305;p71"/>
            <p:cNvSpPr/>
            <p:nvPr/>
          </p:nvSpPr>
          <p:spPr>
            <a:xfrm>
              <a:off x="1527008" y="2118853"/>
              <a:ext cx="88322" cy="99360"/>
            </a:xfrm>
            <a:custGeom>
              <a:avLst/>
              <a:gdLst/>
              <a:ahLst/>
              <a:cxnLst/>
              <a:rect l="l" t="t" r="r" b="b"/>
              <a:pathLst>
                <a:path w="6505" h="7318" extrusionOk="0">
                  <a:moveTo>
                    <a:pt x="2265" y="1"/>
                  </a:moveTo>
                  <a:cubicBezTo>
                    <a:pt x="2192" y="1"/>
                    <a:pt x="2122" y="8"/>
                    <a:pt x="2048" y="22"/>
                  </a:cubicBezTo>
                  <a:cubicBezTo>
                    <a:pt x="1971" y="36"/>
                    <a:pt x="1891" y="46"/>
                    <a:pt x="1810" y="46"/>
                  </a:cubicBezTo>
                  <a:cubicBezTo>
                    <a:pt x="1663" y="46"/>
                    <a:pt x="1505" y="144"/>
                    <a:pt x="1337" y="246"/>
                  </a:cubicBezTo>
                  <a:cubicBezTo>
                    <a:pt x="1292" y="274"/>
                    <a:pt x="1243" y="302"/>
                    <a:pt x="1197" y="330"/>
                  </a:cubicBezTo>
                  <a:cubicBezTo>
                    <a:pt x="1113" y="375"/>
                    <a:pt x="1029" y="417"/>
                    <a:pt x="942" y="449"/>
                  </a:cubicBezTo>
                  <a:cubicBezTo>
                    <a:pt x="910" y="463"/>
                    <a:pt x="882" y="473"/>
                    <a:pt x="854" y="484"/>
                  </a:cubicBezTo>
                  <a:cubicBezTo>
                    <a:pt x="812" y="505"/>
                    <a:pt x="774" y="529"/>
                    <a:pt x="739" y="561"/>
                  </a:cubicBezTo>
                  <a:cubicBezTo>
                    <a:pt x="651" y="652"/>
                    <a:pt x="529" y="708"/>
                    <a:pt x="403" y="718"/>
                  </a:cubicBezTo>
                  <a:cubicBezTo>
                    <a:pt x="390" y="720"/>
                    <a:pt x="377" y="721"/>
                    <a:pt x="364" y="721"/>
                  </a:cubicBezTo>
                  <a:cubicBezTo>
                    <a:pt x="351" y="721"/>
                    <a:pt x="338" y="720"/>
                    <a:pt x="326" y="718"/>
                  </a:cubicBezTo>
                  <a:cubicBezTo>
                    <a:pt x="284" y="715"/>
                    <a:pt x="242" y="708"/>
                    <a:pt x="203" y="690"/>
                  </a:cubicBezTo>
                  <a:lnTo>
                    <a:pt x="175" y="683"/>
                  </a:lnTo>
                  <a:lnTo>
                    <a:pt x="165" y="680"/>
                  </a:lnTo>
                  <a:lnTo>
                    <a:pt x="154" y="676"/>
                  </a:lnTo>
                  <a:lnTo>
                    <a:pt x="158" y="690"/>
                  </a:lnTo>
                  <a:lnTo>
                    <a:pt x="186" y="746"/>
                  </a:lnTo>
                  <a:lnTo>
                    <a:pt x="196" y="764"/>
                  </a:lnTo>
                  <a:lnTo>
                    <a:pt x="235" y="837"/>
                  </a:lnTo>
                  <a:lnTo>
                    <a:pt x="238" y="848"/>
                  </a:lnTo>
                  <a:lnTo>
                    <a:pt x="273" y="918"/>
                  </a:lnTo>
                  <a:lnTo>
                    <a:pt x="284" y="935"/>
                  </a:lnTo>
                  <a:lnTo>
                    <a:pt x="322" y="1009"/>
                  </a:lnTo>
                  <a:cubicBezTo>
                    <a:pt x="382" y="1114"/>
                    <a:pt x="434" y="1222"/>
                    <a:pt x="483" y="1334"/>
                  </a:cubicBezTo>
                  <a:cubicBezTo>
                    <a:pt x="550" y="1520"/>
                    <a:pt x="434" y="1607"/>
                    <a:pt x="364" y="1660"/>
                  </a:cubicBezTo>
                  <a:cubicBezTo>
                    <a:pt x="350" y="1674"/>
                    <a:pt x="336" y="1684"/>
                    <a:pt x="326" y="1691"/>
                  </a:cubicBezTo>
                  <a:cubicBezTo>
                    <a:pt x="305" y="1744"/>
                    <a:pt x="322" y="1958"/>
                    <a:pt x="375" y="2329"/>
                  </a:cubicBezTo>
                  <a:cubicBezTo>
                    <a:pt x="382" y="2367"/>
                    <a:pt x="385" y="2399"/>
                    <a:pt x="389" y="2416"/>
                  </a:cubicBezTo>
                  <a:cubicBezTo>
                    <a:pt x="399" y="2497"/>
                    <a:pt x="350" y="2584"/>
                    <a:pt x="301" y="2668"/>
                  </a:cubicBezTo>
                  <a:cubicBezTo>
                    <a:pt x="277" y="2717"/>
                    <a:pt x="228" y="2805"/>
                    <a:pt x="235" y="2829"/>
                  </a:cubicBezTo>
                  <a:cubicBezTo>
                    <a:pt x="329" y="2910"/>
                    <a:pt x="263" y="3043"/>
                    <a:pt x="200" y="3158"/>
                  </a:cubicBezTo>
                  <a:cubicBezTo>
                    <a:pt x="168" y="3225"/>
                    <a:pt x="130" y="3302"/>
                    <a:pt x="130" y="3347"/>
                  </a:cubicBezTo>
                  <a:cubicBezTo>
                    <a:pt x="130" y="3386"/>
                    <a:pt x="154" y="3403"/>
                    <a:pt x="214" y="3438"/>
                  </a:cubicBezTo>
                  <a:cubicBezTo>
                    <a:pt x="270" y="3473"/>
                    <a:pt x="340" y="3515"/>
                    <a:pt x="340" y="3606"/>
                  </a:cubicBezTo>
                  <a:cubicBezTo>
                    <a:pt x="340" y="3750"/>
                    <a:pt x="144" y="4027"/>
                    <a:pt x="14" y="4100"/>
                  </a:cubicBezTo>
                  <a:lnTo>
                    <a:pt x="11" y="4104"/>
                  </a:lnTo>
                  <a:lnTo>
                    <a:pt x="7" y="4107"/>
                  </a:lnTo>
                  <a:lnTo>
                    <a:pt x="7" y="4111"/>
                  </a:lnTo>
                  <a:lnTo>
                    <a:pt x="4" y="4114"/>
                  </a:lnTo>
                  <a:lnTo>
                    <a:pt x="4" y="4121"/>
                  </a:lnTo>
                  <a:cubicBezTo>
                    <a:pt x="4" y="4125"/>
                    <a:pt x="4" y="4125"/>
                    <a:pt x="4" y="4128"/>
                  </a:cubicBezTo>
                  <a:cubicBezTo>
                    <a:pt x="0" y="4132"/>
                    <a:pt x="4" y="4132"/>
                    <a:pt x="4" y="4135"/>
                  </a:cubicBezTo>
                  <a:lnTo>
                    <a:pt x="4" y="4146"/>
                  </a:lnTo>
                  <a:lnTo>
                    <a:pt x="4" y="4156"/>
                  </a:lnTo>
                  <a:lnTo>
                    <a:pt x="4" y="4170"/>
                  </a:lnTo>
                  <a:lnTo>
                    <a:pt x="4" y="4184"/>
                  </a:lnTo>
                  <a:lnTo>
                    <a:pt x="4" y="4205"/>
                  </a:lnTo>
                  <a:lnTo>
                    <a:pt x="4" y="4219"/>
                  </a:lnTo>
                  <a:lnTo>
                    <a:pt x="4" y="4223"/>
                  </a:lnTo>
                  <a:cubicBezTo>
                    <a:pt x="18" y="4240"/>
                    <a:pt x="32" y="4261"/>
                    <a:pt x="42" y="4282"/>
                  </a:cubicBezTo>
                  <a:cubicBezTo>
                    <a:pt x="81" y="4356"/>
                    <a:pt x="137" y="4422"/>
                    <a:pt x="200" y="4471"/>
                  </a:cubicBezTo>
                  <a:lnTo>
                    <a:pt x="203" y="4475"/>
                  </a:lnTo>
                  <a:cubicBezTo>
                    <a:pt x="214" y="4482"/>
                    <a:pt x="221" y="4489"/>
                    <a:pt x="228" y="4492"/>
                  </a:cubicBezTo>
                  <a:cubicBezTo>
                    <a:pt x="235" y="4499"/>
                    <a:pt x="242" y="4506"/>
                    <a:pt x="245" y="4513"/>
                  </a:cubicBezTo>
                  <a:cubicBezTo>
                    <a:pt x="252" y="4517"/>
                    <a:pt x="256" y="4524"/>
                    <a:pt x="259" y="4527"/>
                  </a:cubicBezTo>
                  <a:lnTo>
                    <a:pt x="263" y="4534"/>
                  </a:lnTo>
                  <a:cubicBezTo>
                    <a:pt x="270" y="4545"/>
                    <a:pt x="277" y="4555"/>
                    <a:pt x="284" y="4569"/>
                  </a:cubicBezTo>
                  <a:cubicBezTo>
                    <a:pt x="326" y="4650"/>
                    <a:pt x="315" y="4741"/>
                    <a:pt x="305" y="4818"/>
                  </a:cubicBezTo>
                  <a:cubicBezTo>
                    <a:pt x="294" y="4912"/>
                    <a:pt x="284" y="4993"/>
                    <a:pt x="343" y="5066"/>
                  </a:cubicBezTo>
                  <a:cubicBezTo>
                    <a:pt x="392" y="5126"/>
                    <a:pt x="448" y="5175"/>
                    <a:pt x="511" y="5217"/>
                  </a:cubicBezTo>
                  <a:cubicBezTo>
                    <a:pt x="571" y="5262"/>
                    <a:pt x="620" y="5297"/>
                    <a:pt x="623" y="5357"/>
                  </a:cubicBezTo>
                  <a:cubicBezTo>
                    <a:pt x="620" y="5402"/>
                    <a:pt x="599" y="5441"/>
                    <a:pt x="564" y="5465"/>
                  </a:cubicBezTo>
                  <a:cubicBezTo>
                    <a:pt x="532" y="5493"/>
                    <a:pt x="532" y="5535"/>
                    <a:pt x="536" y="5602"/>
                  </a:cubicBezTo>
                  <a:lnTo>
                    <a:pt x="536" y="5633"/>
                  </a:lnTo>
                  <a:cubicBezTo>
                    <a:pt x="543" y="5703"/>
                    <a:pt x="522" y="5773"/>
                    <a:pt x="476" y="5829"/>
                  </a:cubicBezTo>
                  <a:cubicBezTo>
                    <a:pt x="466" y="5840"/>
                    <a:pt x="455" y="5847"/>
                    <a:pt x="445" y="5857"/>
                  </a:cubicBezTo>
                  <a:cubicBezTo>
                    <a:pt x="441" y="5861"/>
                    <a:pt x="424" y="5875"/>
                    <a:pt x="427" y="5920"/>
                  </a:cubicBezTo>
                  <a:cubicBezTo>
                    <a:pt x="452" y="6036"/>
                    <a:pt x="525" y="6138"/>
                    <a:pt x="627" y="6197"/>
                  </a:cubicBezTo>
                  <a:cubicBezTo>
                    <a:pt x="735" y="6246"/>
                    <a:pt x="749" y="6369"/>
                    <a:pt x="763" y="6474"/>
                  </a:cubicBezTo>
                  <a:cubicBezTo>
                    <a:pt x="774" y="6561"/>
                    <a:pt x="784" y="6656"/>
                    <a:pt x="840" y="6712"/>
                  </a:cubicBezTo>
                  <a:cubicBezTo>
                    <a:pt x="952" y="6824"/>
                    <a:pt x="959" y="7013"/>
                    <a:pt x="966" y="7163"/>
                  </a:cubicBezTo>
                  <a:cubicBezTo>
                    <a:pt x="966" y="7188"/>
                    <a:pt x="966" y="7216"/>
                    <a:pt x="970" y="7237"/>
                  </a:cubicBezTo>
                  <a:lnTo>
                    <a:pt x="970" y="7247"/>
                  </a:lnTo>
                  <a:lnTo>
                    <a:pt x="970" y="7265"/>
                  </a:lnTo>
                  <a:lnTo>
                    <a:pt x="970" y="7286"/>
                  </a:lnTo>
                  <a:lnTo>
                    <a:pt x="970" y="7296"/>
                  </a:lnTo>
                  <a:cubicBezTo>
                    <a:pt x="970" y="7300"/>
                    <a:pt x="970" y="7310"/>
                    <a:pt x="973" y="7317"/>
                  </a:cubicBezTo>
                  <a:cubicBezTo>
                    <a:pt x="1001" y="7314"/>
                    <a:pt x="1078" y="7289"/>
                    <a:pt x="1222" y="7198"/>
                  </a:cubicBezTo>
                  <a:cubicBezTo>
                    <a:pt x="1348" y="7118"/>
                    <a:pt x="1463" y="7023"/>
                    <a:pt x="1568" y="6918"/>
                  </a:cubicBezTo>
                  <a:lnTo>
                    <a:pt x="1610" y="6876"/>
                  </a:lnTo>
                  <a:cubicBezTo>
                    <a:pt x="1717" y="6763"/>
                    <a:pt x="1792" y="6719"/>
                    <a:pt x="1861" y="6719"/>
                  </a:cubicBezTo>
                  <a:cubicBezTo>
                    <a:pt x="1871" y="6719"/>
                    <a:pt x="1881" y="6720"/>
                    <a:pt x="1891" y="6722"/>
                  </a:cubicBezTo>
                  <a:lnTo>
                    <a:pt x="1912" y="6729"/>
                  </a:lnTo>
                  <a:cubicBezTo>
                    <a:pt x="1926" y="6736"/>
                    <a:pt x="1940" y="6740"/>
                    <a:pt x="1954" y="6747"/>
                  </a:cubicBezTo>
                  <a:cubicBezTo>
                    <a:pt x="1971" y="6757"/>
                    <a:pt x="1985" y="6764"/>
                    <a:pt x="1999" y="6775"/>
                  </a:cubicBezTo>
                  <a:cubicBezTo>
                    <a:pt x="2045" y="6810"/>
                    <a:pt x="2097" y="6831"/>
                    <a:pt x="2153" y="6838"/>
                  </a:cubicBezTo>
                  <a:lnTo>
                    <a:pt x="2248" y="6852"/>
                  </a:lnTo>
                  <a:cubicBezTo>
                    <a:pt x="2468" y="6876"/>
                    <a:pt x="2720" y="6904"/>
                    <a:pt x="2832" y="7135"/>
                  </a:cubicBezTo>
                  <a:cubicBezTo>
                    <a:pt x="2836" y="7142"/>
                    <a:pt x="2843" y="7149"/>
                    <a:pt x="2846" y="7156"/>
                  </a:cubicBezTo>
                  <a:cubicBezTo>
                    <a:pt x="2878" y="7125"/>
                    <a:pt x="2934" y="7013"/>
                    <a:pt x="2962" y="6957"/>
                  </a:cubicBezTo>
                  <a:lnTo>
                    <a:pt x="2983" y="6908"/>
                  </a:lnTo>
                  <a:cubicBezTo>
                    <a:pt x="3000" y="6869"/>
                    <a:pt x="3021" y="6834"/>
                    <a:pt x="3049" y="6799"/>
                  </a:cubicBezTo>
                  <a:cubicBezTo>
                    <a:pt x="3092" y="6754"/>
                    <a:pt x="3166" y="6739"/>
                    <a:pt x="3272" y="6739"/>
                  </a:cubicBezTo>
                  <a:cubicBezTo>
                    <a:pt x="3355" y="6739"/>
                    <a:pt x="3458" y="6748"/>
                    <a:pt x="3581" y="6761"/>
                  </a:cubicBezTo>
                  <a:lnTo>
                    <a:pt x="3655" y="6771"/>
                  </a:lnTo>
                  <a:cubicBezTo>
                    <a:pt x="3691" y="6776"/>
                    <a:pt x="3729" y="6780"/>
                    <a:pt x="3767" y="6780"/>
                  </a:cubicBezTo>
                  <a:cubicBezTo>
                    <a:pt x="3781" y="6780"/>
                    <a:pt x="3795" y="6779"/>
                    <a:pt x="3809" y="6778"/>
                  </a:cubicBezTo>
                  <a:cubicBezTo>
                    <a:pt x="3826" y="6743"/>
                    <a:pt x="3844" y="6705"/>
                    <a:pt x="3851" y="6663"/>
                  </a:cubicBezTo>
                  <a:lnTo>
                    <a:pt x="3851" y="6659"/>
                  </a:lnTo>
                  <a:lnTo>
                    <a:pt x="3858" y="6638"/>
                  </a:lnTo>
                  <a:lnTo>
                    <a:pt x="3858" y="6631"/>
                  </a:lnTo>
                  <a:lnTo>
                    <a:pt x="3861" y="6614"/>
                  </a:lnTo>
                  <a:lnTo>
                    <a:pt x="3865" y="6589"/>
                  </a:lnTo>
                  <a:lnTo>
                    <a:pt x="3865" y="6586"/>
                  </a:lnTo>
                  <a:cubicBezTo>
                    <a:pt x="3910" y="6383"/>
                    <a:pt x="3942" y="6089"/>
                    <a:pt x="3931" y="6008"/>
                  </a:cubicBezTo>
                  <a:cubicBezTo>
                    <a:pt x="3907" y="5840"/>
                    <a:pt x="4208" y="5539"/>
                    <a:pt x="4380" y="5427"/>
                  </a:cubicBezTo>
                  <a:cubicBezTo>
                    <a:pt x="4502" y="5343"/>
                    <a:pt x="4663" y="5343"/>
                    <a:pt x="4800" y="5339"/>
                  </a:cubicBezTo>
                  <a:lnTo>
                    <a:pt x="4873" y="5339"/>
                  </a:lnTo>
                  <a:cubicBezTo>
                    <a:pt x="4881" y="5340"/>
                    <a:pt x="4888" y="5340"/>
                    <a:pt x="4896" y="5340"/>
                  </a:cubicBezTo>
                  <a:cubicBezTo>
                    <a:pt x="4948" y="5340"/>
                    <a:pt x="4999" y="5330"/>
                    <a:pt x="5048" y="5311"/>
                  </a:cubicBezTo>
                  <a:cubicBezTo>
                    <a:pt x="5164" y="5252"/>
                    <a:pt x="5311" y="5241"/>
                    <a:pt x="5461" y="5238"/>
                  </a:cubicBezTo>
                  <a:lnTo>
                    <a:pt x="5710" y="5238"/>
                  </a:lnTo>
                  <a:cubicBezTo>
                    <a:pt x="5857" y="5238"/>
                    <a:pt x="5979" y="5318"/>
                    <a:pt x="6074" y="5385"/>
                  </a:cubicBezTo>
                  <a:cubicBezTo>
                    <a:pt x="6134" y="5423"/>
                    <a:pt x="6190" y="5465"/>
                    <a:pt x="6225" y="5465"/>
                  </a:cubicBezTo>
                  <a:cubicBezTo>
                    <a:pt x="6246" y="5462"/>
                    <a:pt x="6267" y="5455"/>
                    <a:pt x="6284" y="5441"/>
                  </a:cubicBezTo>
                  <a:cubicBezTo>
                    <a:pt x="6340" y="5399"/>
                    <a:pt x="6386" y="5339"/>
                    <a:pt x="6407" y="5273"/>
                  </a:cubicBezTo>
                  <a:cubicBezTo>
                    <a:pt x="6410" y="5259"/>
                    <a:pt x="6414" y="5245"/>
                    <a:pt x="6417" y="5231"/>
                  </a:cubicBezTo>
                  <a:lnTo>
                    <a:pt x="6417" y="5224"/>
                  </a:lnTo>
                  <a:cubicBezTo>
                    <a:pt x="6421" y="5213"/>
                    <a:pt x="6421" y="5203"/>
                    <a:pt x="6421" y="5189"/>
                  </a:cubicBezTo>
                  <a:lnTo>
                    <a:pt x="6421" y="5182"/>
                  </a:lnTo>
                  <a:cubicBezTo>
                    <a:pt x="6421" y="5164"/>
                    <a:pt x="6421" y="5150"/>
                    <a:pt x="6417" y="5136"/>
                  </a:cubicBezTo>
                  <a:cubicBezTo>
                    <a:pt x="6403" y="5038"/>
                    <a:pt x="6428" y="4933"/>
                    <a:pt x="6456" y="4821"/>
                  </a:cubicBezTo>
                  <a:cubicBezTo>
                    <a:pt x="6466" y="4790"/>
                    <a:pt x="6473" y="4758"/>
                    <a:pt x="6480" y="4723"/>
                  </a:cubicBezTo>
                  <a:cubicBezTo>
                    <a:pt x="6494" y="4674"/>
                    <a:pt x="6501" y="4625"/>
                    <a:pt x="6501" y="4576"/>
                  </a:cubicBezTo>
                  <a:cubicBezTo>
                    <a:pt x="6505" y="4527"/>
                    <a:pt x="6498" y="4482"/>
                    <a:pt x="6484" y="4436"/>
                  </a:cubicBezTo>
                  <a:cubicBezTo>
                    <a:pt x="6452" y="4352"/>
                    <a:pt x="6400" y="4282"/>
                    <a:pt x="6333" y="4223"/>
                  </a:cubicBezTo>
                  <a:cubicBezTo>
                    <a:pt x="6253" y="4142"/>
                    <a:pt x="6158" y="4051"/>
                    <a:pt x="6158" y="3879"/>
                  </a:cubicBezTo>
                  <a:cubicBezTo>
                    <a:pt x="6158" y="3788"/>
                    <a:pt x="6148" y="3739"/>
                    <a:pt x="6120" y="3711"/>
                  </a:cubicBezTo>
                  <a:cubicBezTo>
                    <a:pt x="6095" y="3694"/>
                    <a:pt x="6067" y="3680"/>
                    <a:pt x="6036" y="3676"/>
                  </a:cubicBezTo>
                  <a:cubicBezTo>
                    <a:pt x="5980" y="3670"/>
                    <a:pt x="5925" y="3667"/>
                    <a:pt x="5869" y="3667"/>
                  </a:cubicBezTo>
                  <a:cubicBezTo>
                    <a:pt x="5837" y="3667"/>
                    <a:pt x="5805" y="3668"/>
                    <a:pt x="5773" y="3669"/>
                  </a:cubicBezTo>
                  <a:lnTo>
                    <a:pt x="5755" y="3669"/>
                  </a:lnTo>
                  <a:cubicBezTo>
                    <a:pt x="5730" y="3670"/>
                    <a:pt x="5705" y="3671"/>
                    <a:pt x="5681" y="3671"/>
                  </a:cubicBezTo>
                  <a:cubicBezTo>
                    <a:pt x="5232" y="3671"/>
                    <a:pt x="5118" y="3490"/>
                    <a:pt x="5108" y="3337"/>
                  </a:cubicBezTo>
                  <a:cubicBezTo>
                    <a:pt x="5097" y="3263"/>
                    <a:pt x="5073" y="3197"/>
                    <a:pt x="5038" y="3134"/>
                  </a:cubicBezTo>
                  <a:cubicBezTo>
                    <a:pt x="4992" y="3039"/>
                    <a:pt x="4922" y="2896"/>
                    <a:pt x="5080" y="2819"/>
                  </a:cubicBezTo>
                  <a:cubicBezTo>
                    <a:pt x="5083" y="2815"/>
                    <a:pt x="5090" y="2812"/>
                    <a:pt x="5094" y="2808"/>
                  </a:cubicBezTo>
                  <a:cubicBezTo>
                    <a:pt x="5083" y="2780"/>
                    <a:pt x="5069" y="2752"/>
                    <a:pt x="5052" y="2728"/>
                  </a:cubicBezTo>
                  <a:cubicBezTo>
                    <a:pt x="5006" y="2658"/>
                    <a:pt x="4943" y="2560"/>
                    <a:pt x="4964" y="2448"/>
                  </a:cubicBezTo>
                  <a:cubicBezTo>
                    <a:pt x="4985" y="2315"/>
                    <a:pt x="4922" y="2259"/>
                    <a:pt x="4814" y="2168"/>
                  </a:cubicBezTo>
                  <a:lnTo>
                    <a:pt x="4775" y="2136"/>
                  </a:lnTo>
                  <a:cubicBezTo>
                    <a:pt x="4753" y="2117"/>
                    <a:pt x="4672" y="2115"/>
                    <a:pt x="4598" y="2115"/>
                  </a:cubicBezTo>
                  <a:cubicBezTo>
                    <a:pt x="4577" y="2115"/>
                    <a:pt x="4556" y="2115"/>
                    <a:pt x="4537" y="2115"/>
                  </a:cubicBezTo>
                  <a:cubicBezTo>
                    <a:pt x="4506" y="2116"/>
                    <a:pt x="4475" y="2117"/>
                    <a:pt x="4445" y="2117"/>
                  </a:cubicBezTo>
                  <a:cubicBezTo>
                    <a:pt x="4341" y="2117"/>
                    <a:pt x="4248" y="2107"/>
                    <a:pt x="4194" y="2056"/>
                  </a:cubicBezTo>
                  <a:cubicBezTo>
                    <a:pt x="4170" y="2031"/>
                    <a:pt x="4152" y="1993"/>
                    <a:pt x="4156" y="1958"/>
                  </a:cubicBezTo>
                  <a:cubicBezTo>
                    <a:pt x="4156" y="1842"/>
                    <a:pt x="3910" y="1810"/>
                    <a:pt x="3767" y="1810"/>
                  </a:cubicBezTo>
                  <a:cubicBezTo>
                    <a:pt x="3637" y="1810"/>
                    <a:pt x="3613" y="1716"/>
                    <a:pt x="3599" y="1667"/>
                  </a:cubicBezTo>
                  <a:cubicBezTo>
                    <a:pt x="3588" y="1625"/>
                    <a:pt x="3586" y="1617"/>
                    <a:pt x="3569" y="1617"/>
                  </a:cubicBezTo>
                  <a:cubicBezTo>
                    <a:pt x="3565" y="1617"/>
                    <a:pt x="3560" y="1617"/>
                    <a:pt x="3553" y="1618"/>
                  </a:cubicBezTo>
                  <a:lnTo>
                    <a:pt x="3536" y="1618"/>
                  </a:lnTo>
                  <a:cubicBezTo>
                    <a:pt x="3530" y="1618"/>
                    <a:pt x="3525" y="1618"/>
                    <a:pt x="3519" y="1618"/>
                  </a:cubicBezTo>
                  <a:cubicBezTo>
                    <a:pt x="3458" y="1618"/>
                    <a:pt x="3398" y="1601"/>
                    <a:pt x="3350" y="1569"/>
                  </a:cubicBezTo>
                  <a:cubicBezTo>
                    <a:pt x="3315" y="1547"/>
                    <a:pt x="3288" y="1529"/>
                    <a:pt x="3224" y="1529"/>
                  </a:cubicBezTo>
                  <a:cubicBezTo>
                    <a:pt x="3207" y="1529"/>
                    <a:pt x="3186" y="1531"/>
                    <a:pt x="3161" y="1534"/>
                  </a:cubicBezTo>
                  <a:cubicBezTo>
                    <a:pt x="3130" y="1538"/>
                    <a:pt x="3101" y="1540"/>
                    <a:pt x="3072" y="1540"/>
                  </a:cubicBezTo>
                  <a:cubicBezTo>
                    <a:pt x="2847" y="1540"/>
                    <a:pt x="2691" y="1404"/>
                    <a:pt x="2458" y="1124"/>
                  </a:cubicBezTo>
                  <a:cubicBezTo>
                    <a:pt x="2185" y="802"/>
                    <a:pt x="2209" y="193"/>
                    <a:pt x="226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06" name="Google Shape;5306;p71"/>
            <p:cNvSpPr/>
            <p:nvPr/>
          </p:nvSpPr>
          <p:spPr>
            <a:xfrm>
              <a:off x="1596443" y="2164147"/>
              <a:ext cx="8812" cy="4820"/>
            </a:xfrm>
            <a:custGeom>
              <a:avLst/>
              <a:gdLst/>
              <a:ahLst/>
              <a:cxnLst/>
              <a:rect l="l" t="t" r="r" b="b"/>
              <a:pathLst>
                <a:path w="649" h="355" extrusionOk="0">
                  <a:moveTo>
                    <a:pt x="648" y="337"/>
                  </a:moveTo>
                  <a:cubicBezTo>
                    <a:pt x="134" y="354"/>
                    <a:pt x="11" y="165"/>
                    <a:pt x="1" y="1"/>
                  </a:cubicBezTo>
                  <a:cubicBezTo>
                    <a:pt x="11" y="165"/>
                    <a:pt x="134" y="354"/>
                    <a:pt x="648" y="33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07" name="Google Shape;5307;p71"/>
            <p:cNvSpPr/>
            <p:nvPr/>
          </p:nvSpPr>
          <p:spPr>
            <a:xfrm>
              <a:off x="1614230" y="2188587"/>
              <a:ext cx="54" cy="625"/>
            </a:xfrm>
            <a:custGeom>
              <a:avLst/>
              <a:gdLst/>
              <a:ahLst/>
              <a:cxnLst/>
              <a:rect l="l" t="t" r="r" b="b"/>
              <a:pathLst>
                <a:path w="4" h="46" extrusionOk="0">
                  <a:moveTo>
                    <a:pt x="0" y="0"/>
                  </a:moveTo>
                  <a:cubicBezTo>
                    <a:pt x="4" y="14"/>
                    <a:pt x="4" y="32"/>
                    <a:pt x="4" y="46"/>
                  </a:cubicBezTo>
                  <a:cubicBezTo>
                    <a:pt x="4" y="32"/>
                    <a:pt x="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08" name="Google Shape;5308;p71"/>
            <p:cNvSpPr/>
            <p:nvPr/>
          </p:nvSpPr>
          <p:spPr>
            <a:xfrm>
              <a:off x="1584047" y="2146754"/>
              <a:ext cx="4616" cy="923"/>
            </a:xfrm>
            <a:custGeom>
              <a:avLst/>
              <a:gdLst/>
              <a:ahLst/>
              <a:cxnLst/>
              <a:rect l="l" t="t" r="r" b="b"/>
              <a:pathLst>
                <a:path w="340" h="68" extrusionOk="0">
                  <a:moveTo>
                    <a:pt x="340" y="60"/>
                  </a:moveTo>
                  <a:cubicBezTo>
                    <a:pt x="200" y="64"/>
                    <a:pt x="67" y="67"/>
                    <a:pt x="0" y="1"/>
                  </a:cubicBezTo>
                  <a:cubicBezTo>
                    <a:pt x="67" y="67"/>
                    <a:pt x="200" y="64"/>
                    <a:pt x="340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09" name="Google Shape;5309;p71"/>
            <p:cNvSpPr/>
            <p:nvPr/>
          </p:nvSpPr>
          <p:spPr>
            <a:xfrm>
              <a:off x="1612370" y="2190433"/>
              <a:ext cx="1724" cy="2349"/>
            </a:xfrm>
            <a:custGeom>
              <a:avLst/>
              <a:gdLst/>
              <a:ahLst/>
              <a:cxnLst/>
              <a:rect l="l" t="t" r="r" b="b"/>
              <a:pathLst>
                <a:path w="127" h="173" extrusionOk="0">
                  <a:moveTo>
                    <a:pt x="127" y="1"/>
                  </a:moveTo>
                  <a:cubicBezTo>
                    <a:pt x="114" y="34"/>
                    <a:pt x="99" y="63"/>
                    <a:pt x="82" y="90"/>
                  </a:cubicBezTo>
                  <a:lnTo>
                    <a:pt x="82" y="90"/>
                  </a:lnTo>
                  <a:cubicBezTo>
                    <a:pt x="100" y="63"/>
                    <a:pt x="115" y="33"/>
                    <a:pt x="127" y="1"/>
                  </a:cubicBezTo>
                  <a:close/>
                  <a:moveTo>
                    <a:pt x="82" y="90"/>
                  </a:moveTo>
                  <a:cubicBezTo>
                    <a:pt x="70" y="108"/>
                    <a:pt x="56" y="124"/>
                    <a:pt x="40" y="140"/>
                  </a:cubicBezTo>
                  <a:lnTo>
                    <a:pt x="40" y="140"/>
                  </a:lnTo>
                  <a:cubicBezTo>
                    <a:pt x="47" y="133"/>
                    <a:pt x="54" y="126"/>
                    <a:pt x="60" y="120"/>
                  </a:cubicBezTo>
                  <a:cubicBezTo>
                    <a:pt x="68" y="110"/>
                    <a:pt x="75" y="100"/>
                    <a:pt x="82" y="90"/>
                  </a:cubicBezTo>
                  <a:close/>
                  <a:moveTo>
                    <a:pt x="40" y="140"/>
                  </a:moveTo>
                  <a:lnTo>
                    <a:pt x="40" y="140"/>
                  </a:lnTo>
                  <a:cubicBezTo>
                    <a:pt x="32" y="147"/>
                    <a:pt x="24" y="154"/>
                    <a:pt x="15" y="162"/>
                  </a:cubicBezTo>
                  <a:lnTo>
                    <a:pt x="1" y="172"/>
                  </a:lnTo>
                  <a:cubicBezTo>
                    <a:pt x="15" y="162"/>
                    <a:pt x="28" y="151"/>
                    <a:pt x="40" y="1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10" name="Google Shape;5310;p71"/>
            <p:cNvSpPr/>
            <p:nvPr/>
          </p:nvSpPr>
          <p:spPr>
            <a:xfrm>
              <a:off x="1614040" y="2189917"/>
              <a:ext cx="149" cy="530"/>
            </a:xfrm>
            <a:custGeom>
              <a:avLst/>
              <a:gdLst/>
              <a:ahLst/>
              <a:cxnLst/>
              <a:rect l="l" t="t" r="r" b="b"/>
              <a:pathLst>
                <a:path w="11" h="39" extrusionOk="0">
                  <a:moveTo>
                    <a:pt x="11" y="0"/>
                  </a:moveTo>
                  <a:cubicBezTo>
                    <a:pt x="7" y="11"/>
                    <a:pt x="4" y="25"/>
                    <a:pt x="0" y="39"/>
                  </a:cubicBezTo>
                  <a:cubicBezTo>
                    <a:pt x="4" y="25"/>
                    <a:pt x="7" y="11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11" name="Google Shape;5311;p71"/>
            <p:cNvSpPr/>
            <p:nvPr/>
          </p:nvSpPr>
          <p:spPr>
            <a:xfrm>
              <a:off x="1529140" y="2128031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12" name="Google Shape;5312;p71"/>
            <p:cNvSpPr/>
            <p:nvPr/>
          </p:nvSpPr>
          <p:spPr>
            <a:xfrm>
              <a:off x="1614230" y="2189293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1"/>
                  </a:moveTo>
                  <a:cubicBezTo>
                    <a:pt x="4" y="15"/>
                    <a:pt x="0" y="25"/>
                    <a:pt x="0" y="36"/>
                  </a:cubicBezTo>
                  <a:cubicBezTo>
                    <a:pt x="0" y="25"/>
                    <a:pt x="4" y="15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13" name="Google Shape;5313;p71"/>
            <p:cNvSpPr/>
            <p:nvPr/>
          </p:nvSpPr>
          <p:spPr>
            <a:xfrm>
              <a:off x="1529425" y="2128126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0"/>
                  </a:moveTo>
                  <a:lnTo>
                    <a:pt x="29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14" name="Google Shape;5314;p71"/>
            <p:cNvSpPr/>
            <p:nvPr/>
          </p:nvSpPr>
          <p:spPr>
            <a:xfrm>
              <a:off x="1575290" y="21408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15" name="Google Shape;5315;p71"/>
            <p:cNvSpPr/>
            <p:nvPr/>
          </p:nvSpPr>
          <p:spPr>
            <a:xfrm>
              <a:off x="1615085" y="2180983"/>
              <a:ext cx="299" cy="2009"/>
            </a:xfrm>
            <a:custGeom>
              <a:avLst/>
              <a:gdLst/>
              <a:ahLst/>
              <a:cxnLst/>
              <a:rect l="l" t="t" r="r" b="b"/>
              <a:pathLst>
                <a:path w="22" h="148" extrusionOk="0">
                  <a:moveTo>
                    <a:pt x="21" y="0"/>
                  </a:moveTo>
                  <a:cubicBezTo>
                    <a:pt x="18" y="49"/>
                    <a:pt x="11" y="98"/>
                    <a:pt x="0" y="147"/>
                  </a:cubicBezTo>
                  <a:cubicBezTo>
                    <a:pt x="11" y="98"/>
                    <a:pt x="18" y="49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16" name="Google Shape;5316;p71"/>
            <p:cNvSpPr/>
            <p:nvPr/>
          </p:nvSpPr>
          <p:spPr>
            <a:xfrm>
              <a:off x="1595493" y="2161391"/>
              <a:ext cx="964" cy="2770"/>
            </a:xfrm>
            <a:custGeom>
              <a:avLst/>
              <a:gdLst/>
              <a:ahLst/>
              <a:cxnLst/>
              <a:rect l="l" t="t" r="r" b="b"/>
              <a:pathLst>
                <a:path w="71" h="204" extrusionOk="0">
                  <a:moveTo>
                    <a:pt x="1" y="1"/>
                  </a:moveTo>
                  <a:cubicBezTo>
                    <a:pt x="36" y="64"/>
                    <a:pt x="60" y="134"/>
                    <a:pt x="71" y="204"/>
                  </a:cubicBezTo>
                  <a:cubicBezTo>
                    <a:pt x="60" y="134"/>
                    <a:pt x="36" y="6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17" name="Google Shape;5317;p71"/>
            <p:cNvSpPr/>
            <p:nvPr/>
          </p:nvSpPr>
          <p:spPr>
            <a:xfrm>
              <a:off x="1543736" y="2212822"/>
              <a:ext cx="4711" cy="3775"/>
            </a:xfrm>
            <a:custGeom>
              <a:avLst/>
              <a:gdLst/>
              <a:ahLst/>
              <a:cxnLst/>
              <a:rect l="l" t="t" r="r" b="b"/>
              <a:pathLst>
                <a:path w="347" h="278" extrusionOk="0">
                  <a:moveTo>
                    <a:pt x="347" y="1"/>
                  </a:moveTo>
                  <a:cubicBezTo>
                    <a:pt x="245" y="96"/>
                    <a:pt x="137" y="185"/>
                    <a:pt x="23" y="262"/>
                  </a:cubicBezTo>
                  <a:lnTo>
                    <a:pt x="23" y="262"/>
                  </a:lnTo>
                  <a:lnTo>
                    <a:pt x="53" y="242"/>
                  </a:lnTo>
                  <a:cubicBezTo>
                    <a:pt x="158" y="172"/>
                    <a:pt x="256" y="88"/>
                    <a:pt x="347" y="1"/>
                  </a:cubicBezTo>
                  <a:close/>
                  <a:moveTo>
                    <a:pt x="23" y="262"/>
                  </a:moveTo>
                  <a:lnTo>
                    <a:pt x="0" y="277"/>
                  </a:lnTo>
                  <a:cubicBezTo>
                    <a:pt x="8" y="272"/>
                    <a:pt x="16" y="267"/>
                    <a:pt x="23" y="26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18" name="Google Shape;5318;p71"/>
            <p:cNvSpPr/>
            <p:nvPr/>
          </p:nvSpPr>
          <p:spPr>
            <a:xfrm>
              <a:off x="1568542" y="2210324"/>
              <a:ext cx="8092" cy="855"/>
            </a:xfrm>
            <a:custGeom>
              <a:avLst/>
              <a:gdLst/>
              <a:ahLst/>
              <a:cxnLst/>
              <a:rect l="l" t="t" r="r" b="b"/>
              <a:pathLst>
                <a:path w="596" h="63" extrusionOk="0">
                  <a:moveTo>
                    <a:pt x="210" y="0"/>
                  </a:moveTo>
                  <a:cubicBezTo>
                    <a:pt x="107" y="0"/>
                    <a:pt x="36" y="17"/>
                    <a:pt x="1" y="62"/>
                  </a:cubicBezTo>
                  <a:cubicBezTo>
                    <a:pt x="38" y="17"/>
                    <a:pt x="109" y="1"/>
                    <a:pt x="213" y="0"/>
                  </a:cubicBezTo>
                  <a:lnTo>
                    <a:pt x="213" y="0"/>
                  </a:lnTo>
                  <a:cubicBezTo>
                    <a:pt x="292" y="1"/>
                    <a:pt x="389" y="10"/>
                    <a:pt x="505" y="24"/>
                  </a:cubicBezTo>
                  <a:lnTo>
                    <a:pt x="596" y="34"/>
                  </a:lnTo>
                  <a:lnTo>
                    <a:pt x="522" y="24"/>
                  </a:lnTo>
                  <a:cubicBezTo>
                    <a:pt x="401" y="10"/>
                    <a:pt x="299" y="0"/>
                    <a:pt x="217" y="0"/>
                  </a:cubicBezTo>
                  <a:cubicBezTo>
                    <a:pt x="216" y="0"/>
                    <a:pt x="214" y="0"/>
                    <a:pt x="213" y="0"/>
                  </a:cubicBezTo>
                  <a:lnTo>
                    <a:pt x="213" y="0"/>
                  </a:lnTo>
                  <a:cubicBezTo>
                    <a:pt x="212" y="0"/>
                    <a:pt x="211" y="0"/>
                    <a:pt x="2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19" name="Google Shape;5319;p71"/>
            <p:cNvSpPr/>
            <p:nvPr/>
          </p:nvSpPr>
          <p:spPr>
            <a:xfrm>
              <a:off x="1530375" y="2180128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1" y="18"/>
                  </a:moveTo>
                  <a:cubicBezTo>
                    <a:pt x="8" y="11"/>
                    <a:pt x="4" y="7"/>
                    <a:pt x="1" y="0"/>
                  </a:cubicBezTo>
                  <a:cubicBezTo>
                    <a:pt x="4" y="7"/>
                    <a:pt x="8" y="11"/>
                    <a:pt x="1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20" name="Google Shape;5320;p71"/>
            <p:cNvSpPr/>
            <p:nvPr/>
          </p:nvSpPr>
          <p:spPr>
            <a:xfrm>
              <a:off x="1527049" y="2176177"/>
              <a:ext cx="2675" cy="3340"/>
            </a:xfrm>
            <a:custGeom>
              <a:avLst/>
              <a:gdLst/>
              <a:ahLst/>
              <a:cxnLst/>
              <a:rect l="l" t="t" r="r" b="b"/>
              <a:pathLst>
                <a:path w="197" h="246" extrusionOk="0">
                  <a:moveTo>
                    <a:pt x="39" y="60"/>
                  </a:moveTo>
                  <a:cubicBezTo>
                    <a:pt x="29" y="39"/>
                    <a:pt x="15" y="18"/>
                    <a:pt x="1" y="1"/>
                  </a:cubicBezTo>
                  <a:lnTo>
                    <a:pt x="1" y="1"/>
                  </a:lnTo>
                  <a:cubicBezTo>
                    <a:pt x="15" y="18"/>
                    <a:pt x="29" y="39"/>
                    <a:pt x="39" y="60"/>
                  </a:cubicBezTo>
                  <a:cubicBezTo>
                    <a:pt x="78" y="134"/>
                    <a:pt x="134" y="197"/>
                    <a:pt x="197" y="246"/>
                  </a:cubicBezTo>
                  <a:cubicBezTo>
                    <a:pt x="134" y="197"/>
                    <a:pt x="78" y="134"/>
                    <a:pt x="39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21" name="Google Shape;5321;p71"/>
            <p:cNvSpPr/>
            <p:nvPr/>
          </p:nvSpPr>
          <p:spPr>
            <a:xfrm>
              <a:off x="1540314" y="2216583"/>
              <a:ext cx="3435" cy="1629"/>
            </a:xfrm>
            <a:custGeom>
              <a:avLst/>
              <a:gdLst/>
              <a:ahLst/>
              <a:cxnLst/>
              <a:rect l="l" t="t" r="r" b="b"/>
              <a:pathLst>
                <a:path w="253" h="120" extrusionOk="0">
                  <a:moveTo>
                    <a:pt x="252" y="0"/>
                  </a:moveTo>
                  <a:lnTo>
                    <a:pt x="224" y="18"/>
                  </a:lnTo>
                  <a:cubicBezTo>
                    <a:pt x="177" y="47"/>
                    <a:pt x="133" y="72"/>
                    <a:pt x="96" y="89"/>
                  </a:cubicBezTo>
                  <a:lnTo>
                    <a:pt x="96" y="89"/>
                  </a:lnTo>
                  <a:cubicBezTo>
                    <a:pt x="135" y="71"/>
                    <a:pt x="187" y="43"/>
                    <a:pt x="252" y="0"/>
                  </a:cubicBezTo>
                  <a:close/>
                  <a:moveTo>
                    <a:pt x="96" y="89"/>
                  </a:moveTo>
                  <a:cubicBezTo>
                    <a:pt x="48" y="110"/>
                    <a:pt x="17" y="117"/>
                    <a:pt x="0" y="119"/>
                  </a:cubicBezTo>
                  <a:cubicBezTo>
                    <a:pt x="21" y="119"/>
                    <a:pt x="54" y="109"/>
                    <a:pt x="96" y="8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22" name="Google Shape;5322;p71"/>
            <p:cNvSpPr/>
            <p:nvPr/>
          </p:nvSpPr>
          <p:spPr>
            <a:xfrm>
              <a:off x="1530565" y="2180413"/>
              <a:ext cx="353" cy="489"/>
            </a:xfrm>
            <a:custGeom>
              <a:avLst/>
              <a:gdLst/>
              <a:ahLst/>
              <a:cxnLst/>
              <a:rect l="l" t="t" r="r" b="b"/>
              <a:pathLst>
                <a:path w="26" h="36" extrusionOk="0">
                  <a:moveTo>
                    <a:pt x="25" y="35"/>
                  </a:moveTo>
                  <a:cubicBezTo>
                    <a:pt x="18" y="25"/>
                    <a:pt x="11" y="11"/>
                    <a:pt x="1" y="0"/>
                  </a:cubicBezTo>
                  <a:cubicBezTo>
                    <a:pt x="11" y="11"/>
                    <a:pt x="18" y="25"/>
                    <a:pt x="25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23" name="Google Shape;5323;p71"/>
            <p:cNvSpPr/>
            <p:nvPr/>
          </p:nvSpPr>
          <p:spPr>
            <a:xfrm>
              <a:off x="1540260" y="2217819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24" name="Google Shape;5324;p71"/>
            <p:cNvSpPr/>
            <p:nvPr/>
          </p:nvSpPr>
          <p:spPr>
            <a:xfrm>
              <a:off x="1540124" y="2216149"/>
              <a:ext cx="109" cy="1018"/>
            </a:xfrm>
            <a:custGeom>
              <a:avLst/>
              <a:gdLst/>
              <a:ahLst/>
              <a:cxnLst/>
              <a:rect l="l" t="t" r="r" b="b"/>
              <a:pathLst>
                <a:path w="8" h="75" extrusionOk="0">
                  <a:moveTo>
                    <a:pt x="0" y="1"/>
                  </a:moveTo>
                  <a:cubicBezTo>
                    <a:pt x="4" y="25"/>
                    <a:pt x="4" y="50"/>
                    <a:pt x="7" y="74"/>
                  </a:cubicBezTo>
                  <a:cubicBezTo>
                    <a:pt x="7" y="50"/>
                    <a:pt x="4" y="2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25" name="Google Shape;5325;p71"/>
            <p:cNvSpPr/>
            <p:nvPr/>
          </p:nvSpPr>
          <p:spPr>
            <a:xfrm>
              <a:off x="1540219" y="2217289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0" y="8"/>
                    <a:pt x="4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26" name="Google Shape;5326;p71"/>
            <p:cNvSpPr/>
            <p:nvPr/>
          </p:nvSpPr>
          <p:spPr>
            <a:xfrm>
              <a:off x="1533512" y="2195335"/>
              <a:ext cx="869" cy="2675"/>
            </a:xfrm>
            <a:custGeom>
              <a:avLst/>
              <a:gdLst/>
              <a:ahLst/>
              <a:cxnLst/>
              <a:rect l="l" t="t" r="r" b="b"/>
              <a:pathLst>
                <a:path w="64" h="197" extrusionOk="0">
                  <a:moveTo>
                    <a:pt x="60" y="0"/>
                  </a:moveTo>
                  <a:cubicBezTo>
                    <a:pt x="64" y="70"/>
                    <a:pt x="43" y="140"/>
                    <a:pt x="1" y="196"/>
                  </a:cubicBezTo>
                  <a:cubicBezTo>
                    <a:pt x="43" y="140"/>
                    <a:pt x="64" y="70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27" name="Google Shape;5327;p71"/>
            <p:cNvSpPr/>
            <p:nvPr/>
          </p:nvSpPr>
          <p:spPr>
            <a:xfrm>
              <a:off x="1530090" y="21798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28" name="Google Shape;5328;p71"/>
            <p:cNvSpPr/>
            <p:nvPr/>
          </p:nvSpPr>
          <p:spPr>
            <a:xfrm>
              <a:off x="1543355" y="2216108"/>
              <a:ext cx="1100" cy="720"/>
            </a:xfrm>
            <a:custGeom>
              <a:avLst/>
              <a:gdLst/>
              <a:ahLst/>
              <a:cxnLst/>
              <a:rect l="l" t="t" r="r" b="b"/>
              <a:pathLst>
                <a:path w="81" h="53" extrusionOk="0">
                  <a:moveTo>
                    <a:pt x="81" y="0"/>
                  </a:moveTo>
                  <a:lnTo>
                    <a:pt x="28" y="32"/>
                  </a:lnTo>
                  <a:lnTo>
                    <a:pt x="28" y="35"/>
                  </a:lnTo>
                  <a:lnTo>
                    <a:pt x="28" y="35"/>
                  </a:lnTo>
                  <a:cubicBezTo>
                    <a:pt x="46" y="23"/>
                    <a:pt x="63" y="12"/>
                    <a:pt x="81" y="0"/>
                  </a:cubicBezTo>
                  <a:close/>
                  <a:moveTo>
                    <a:pt x="28" y="35"/>
                  </a:moveTo>
                  <a:lnTo>
                    <a:pt x="28" y="35"/>
                  </a:lnTo>
                  <a:cubicBezTo>
                    <a:pt x="19" y="41"/>
                    <a:pt x="10" y="47"/>
                    <a:pt x="0" y="53"/>
                  </a:cubicBezTo>
                  <a:lnTo>
                    <a:pt x="28" y="35"/>
                  </a:lnTo>
                  <a:lnTo>
                    <a:pt x="28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29" name="Google Shape;5329;p71"/>
            <p:cNvSpPr/>
            <p:nvPr/>
          </p:nvSpPr>
          <p:spPr>
            <a:xfrm>
              <a:off x="1579281" y="2208980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30" name="Google Shape;5330;p71"/>
            <p:cNvSpPr/>
            <p:nvPr/>
          </p:nvSpPr>
          <p:spPr>
            <a:xfrm>
              <a:off x="1579376" y="2208641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31" name="Google Shape;5331;p71"/>
            <p:cNvSpPr/>
            <p:nvPr/>
          </p:nvSpPr>
          <p:spPr>
            <a:xfrm>
              <a:off x="1576620" y="2210786"/>
              <a:ext cx="2105" cy="122"/>
            </a:xfrm>
            <a:custGeom>
              <a:avLst/>
              <a:gdLst/>
              <a:ahLst/>
              <a:cxnLst/>
              <a:rect l="l" t="t" r="r" b="b"/>
              <a:pathLst>
                <a:path w="155" h="9" extrusionOk="0">
                  <a:moveTo>
                    <a:pt x="1" y="0"/>
                  </a:moveTo>
                  <a:cubicBezTo>
                    <a:pt x="38" y="5"/>
                    <a:pt x="73" y="8"/>
                    <a:pt x="109" y="9"/>
                  </a:cubicBezTo>
                  <a:lnTo>
                    <a:pt x="109" y="9"/>
                  </a:lnTo>
                  <a:cubicBezTo>
                    <a:pt x="84" y="8"/>
                    <a:pt x="60" y="6"/>
                    <a:pt x="36" y="4"/>
                  </a:cubicBezTo>
                  <a:lnTo>
                    <a:pt x="1" y="0"/>
                  </a:lnTo>
                  <a:close/>
                  <a:moveTo>
                    <a:pt x="155" y="7"/>
                  </a:moveTo>
                  <a:lnTo>
                    <a:pt x="155" y="7"/>
                  </a:lnTo>
                  <a:cubicBezTo>
                    <a:pt x="141" y="8"/>
                    <a:pt x="127" y="9"/>
                    <a:pt x="113" y="9"/>
                  </a:cubicBezTo>
                  <a:cubicBezTo>
                    <a:pt x="112" y="9"/>
                    <a:pt x="111" y="9"/>
                    <a:pt x="109" y="9"/>
                  </a:cubicBezTo>
                  <a:lnTo>
                    <a:pt x="109" y="9"/>
                  </a:lnTo>
                  <a:cubicBezTo>
                    <a:pt x="113" y="9"/>
                    <a:pt x="116" y="9"/>
                    <a:pt x="119" y="9"/>
                  </a:cubicBezTo>
                  <a:cubicBezTo>
                    <a:pt x="131" y="9"/>
                    <a:pt x="143" y="8"/>
                    <a:pt x="15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32" name="Google Shape;5332;p71"/>
            <p:cNvSpPr/>
            <p:nvPr/>
          </p:nvSpPr>
          <p:spPr>
            <a:xfrm>
              <a:off x="1595588" y="2189958"/>
              <a:ext cx="5621" cy="1018"/>
            </a:xfrm>
            <a:custGeom>
              <a:avLst/>
              <a:gdLst/>
              <a:ahLst/>
              <a:cxnLst/>
              <a:rect l="l" t="t" r="r" b="b"/>
              <a:pathLst>
                <a:path w="414" h="75" extrusionOk="0">
                  <a:moveTo>
                    <a:pt x="414" y="1"/>
                  </a:moveTo>
                  <a:cubicBezTo>
                    <a:pt x="263" y="1"/>
                    <a:pt x="116" y="15"/>
                    <a:pt x="1" y="74"/>
                  </a:cubicBezTo>
                  <a:cubicBezTo>
                    <a:pt x="116" y="15"/>
                    <a:pt x="263" y="4"/>
                    <a:pt x="4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33" name="Google Shape;5333;p71"/>
            <p:cNvSpPr/>
            <p:nvPr/>
          </p:nvSpPr>
          <p:spPr>
            <a:xfrm>
              <a:off x="1611609" y="2192768"/>
              <a:ext cx="774" cy="299"/>
            </a:xfrm>
            <a:custGeom>
              <a:avLst/>
              <a:gdLst/>
              <a:ahLst/>
              <a:cxnLst/>
              <a:rect l="l" t="t" r="r" b="b"/>
              <a:pathLst>
                <a:path w="57" h="22" extrusionOk="0">
                  <a:moveTo>
                    <a:pt x="57" y="0"/>
                  </a:moveTo>
                  <a:cubicBezTo>
                    <a:pt x="39" y="11"/>
                    <a:pt x="18" y="18"/>
                    <a:pt x="1" y="21"/>
                  </a:cubicBezTo>
                  <a:cubicBezTo>
                    <a:pt x="15" y="21"/>
                    <a:pt x="29" y="18"/>
                    <a:pt x="43" y="11"/>
                  </a:cubicBezTo>
                  <a:lnTo>
                    <a:pt x="5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34" name="Google Shape;5334;p71"/>
            <p:cNvSpPr/>
            <p:nvPr/>
          </p:nvSpPr>
          <p:spPr>
            <a:xfrm>
              <a:off x="1579526" y="2208260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35" name="Google Shape;5335;p71"/>
            <p:cNvSpPr/>
            <p:nvPr/>
          </p:nvSpPr>
          <p:spPr>
            <a:xfrm>
              <a:off x="1612180" y="2192619"/>
              <a:ext cx="394" cy="258"/>
            </a:xfrm>
            <a:custGeom>
              <a:avLst/>
              <a:gdLst/>
              <a:ahLst/>
              <a:cxnLst/>
              <a:rect l="l" t="t" r="r" b="b"/>
              <a:pathLst>
                <a:path w="29" h="19" extrusionOk="0">
                  <a:moveTo>
                    <a:pt x="29" y="1"/>
                  </a:moveTo>
                  <a:lnTo>
                    <a:pt x="29" y="1"/>
                  </a:lnTo>
                  <a:cubicBezTo>
                    <a:pt x="18" y="8"/>
                    <a:pt x="8" y="15"/>
                    <a:pt x="1" y="18"/>
                  </a:cubicBezTo>
                  <a:lnTo>
                    <a:pt x="15" y="11"/>
                  </a:ln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36" name="Google Shape;5336;p71"/>
            <p:cNvSpPr/>
            <p:nvPr/>
          </p:nvSpPr>
          <p:spPr>
            <a:xfrm>
              <a:off x="1575385" y="2210636"/>
              <a:ext cx="1724" cy="204"/>
            </a:xfrm>
            <a:custGeom>
              <a:avLst/>
              <a:gdLst/>
              <a:ahLst/>
              <a:cxnLst/>
              <a:rect l="l" t="t" r="r" b="b"/>
              <a:pathLst>
                <a:path w="127" h="15" extrusionOk="0">
                  <a:moveTo>
                    <a:pt x="1" y="1"/>
                  </a:moveTo>
                  <a:lnTo>
                    <a:pt x="92" y="11"/>
                  </a:lnTo>
                  <a:lnTo>
                    <a:pt x="127" y="15"/>
                  </a:lnTo>
                  <a:lnTo>
                    <a:pt x="127" y="15"/>
                  </a:ln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37" name="Google Shape;5337;p71"/>
            <p:cNvSpPr/>
            <p:nvPr/>
          </p:nvSpPr>
          <p:spPr>
            <a:xfrm>
              <a:off x="1438877" y="2046607"/>
              <a:ext cx="93508" cy="136291"/>
            </a:xfrm>
            <a:custGeom>
              <a:avLst/>
              <a:gdLst/>
              <a:ahLst/>
              <a:cxnLst/>
              <a:rect l="l" t="t" r="r" b="b"/>
              <a:pathLst>
                <a:path w="6887" h="10038" extrusionOk="0">
                  <a:moveTo>
                    <a:pt x="3333" y="0"/>
                  </a:moveTo>
                  <a:lnTo>
                    <a:pt x="3312" y="4"/>
                  </a:lnTo>
                  <a:lnTo>
                    <a:pt x="3295" y="7"/>
                  </a:lnTo>
                  <a:lnTo>
                    <a:pt x="3274" y="11"/>
                  </a:lnTo>
                  <a:lnTo>
                    <a:pt x="3232" y="18"/>
                  </a:lnTo>
                  <a:lnTo>
                    <a:pt x="3249" y="39"/>
                  </a:lnTo>
                  <a:lnTo>
                    <a:pt x="3263" y="56"/>
                  </a:lnTo>
                  <a:lnTo>
                    <a:pt x="3281" y="81"/>
                  </a:lnTo>
                  <a:lnTo>
                    <a:pt x="3295" y="98"/>
                  </a:lnTo>
                  <a:lnTo>
                    <a:pt x="3309" y="119"/>
                  </a:lnTo>
                  <a:lnTo>
                    <a:pt x="3319" y="133"/>
                  </a:lnTo>
                  <a:cubicBezTo>
                    <a:pt x="3326" y="147"/>
                    <a:pt x="3333" y="161"/>
                    <a:pt x="3340" y="175"/>
                  </a:cubicBezTo>
                  <a:cubicBezTo>
                    <a:pt x="3340" y="179"/>
                    <a:pt x="3344" y="182"/>
                    <a:pt x="3347" y="189"/>
                  </a:cubicBezTo>
                  <a:cubicBezTo>
                    <a:pt x="3347" y="193"/>
                    <a:pt x="3351" y="203"/>
                    <a:pt x="3354" y="210"/>
                  </a:cubicBezTo>
                  <a:cubicBezTo>
                    <a:pt x="3354" y="217"/>
                    <a:pt x="3358" y="217"/>
                    <a:pt x="3358" y="224"/>
                  </a:cubicBezTo>
                  <a:cubicBezTo>
                    <a:pt x="3358" y="231"/>
                    <a:pt x="3361" y="235"/>
                    <a:pt x="3361" y="242"/>
                  </a:cubicBezTo>
                  <a:lnTo>
                    <a:pt x="3361" y="259"/>
                  </a:lnTo>
                  <a:cubicBezTo>
                    <a:pt x="3361" y="263"/>
                    <a:pt x="3361" y="270"/>
                    <a:pt x="3361" y="273"/>
                  </a:cubicBezTo>
                  <a:cubicBezTo>
                    <a:pt x="3354" y="329"/>
                    <a:pt x="3323" y="378"/>
                    <a:pt x="3277" y="410"/>
                  </a:cubicBezTo>
                  <a:lnTo>
                    <a:pt x="3274" y="413"/>
                  </a:lnTo>
                  <a:cubicBezTo>
                    <a:pt x="3239" y="438"/>
                    <a:pt x="3218" y="469"/>
                    <a:pt x="3211" y="511"/>
                  </a:cubicBezTo>
                  <a:lnTo>
                    <a:pt x="3204" y="529"/>
                  </a:lnTo>
                  <a:cubicBezTo>
                    <a:pt x="3186" y="606"/>
                    <a:pt x="3162" y="721"/>
                    <a:pt x="2983" y="959"/>
                  </a:cubicBezTo>
                  <a:cubicBezTo>
                    <a:pt x="2966" y="980"/>
                    <a:pt x="2948" y="1005"/>
                    <a:pt x="2927" y="1026"/>
                  </a:cubicBezTo>
                  <a:cubicBezTo>
                    <a:pt x="2647" y="1348"/>
                    <a:pt x="2227" y="1464"/>
                    <a:pt x="1975" y="1537"/>
                  </a:cubicBezTo>
                  <a:cubicBezTo>
                    <a:pt x="1936" y="1544"/>
                    <a:pt x="1905" y="1555"/>
                    <a:pt x="1873" y="1565"/>
                  </a:cubicBezTo>
                  <a:cubicBezTo>
                    <a:pt x="1712" y="1614"/>
                    <a:pt x="1611" y="1887"/>
                    <a:pt x="1516" y="2153"/>
                  </a:cubicBezTo>
                  <a:cubicBezTo>
                    <a:pt x="1485" y="2237"/>
                    <a:pt x="1457" y="2321"/>
                    <a:pt x="1422" y="2398"/>
                  </a:cubicBezTo>
                  <a:cubicBezTo>
                    <a:pt x="1355" y="2559"/>
                    <a:pt x="1285" y="2636"/>
                    <a:pt x="1198" y="2647"/>
                  </a:cubicBezTo>
                  <a:lnTo>
                    <a:pt x="1180" y="2647"/>
                  </a:lnTo>
                  <a:cubicBezTo>
                    <a:pt x="1170" y="2647"/>
                    <a:pt x="1156" y="2647"/>
                    <a:pt x="1145" y="2643"/>
                  </a:cubicBezTo>
                  <a:cubicBezTo>
                    <a:pt x="1135" y="2640"/>
                    <a:pt x="1121" y="2636"/>
                    <a:pt x="1110" y="2629"/>
                  </a:cubicBezTo>
                  <a:cubicBezTo>
                    <a:pt x="1040" y="2598"/>
                    <a:pt x="981" y="2521"/>
                    <a:pt x="921" y="2437"/>
                  </a:cubicBezTo>
                  <a:cubicBezTo>
                    <a:pt x="890" y="2397"/>
                    <a:pt x="868" y="2384"/>
                    <a:pt x="839" y="2384"/>
                  </a:cubicBezTo>
                  <a:cubicBezTo>
                    <a:pt x="822" y="2384"/>
                    <a:pt x="802" y="2388"/>
                    <a:pt x="778" y="2395"/>
                  </a:cubicBezTo>
                  <a:cubicBezTo>
                    <a:pt x="751" y="2404"/>
                    <a:pt x="723" y="2408"/>
                    <a:pt x="696" y="2408"/>
                  </a:cubicBezTo>
                  <a:cubicBezTo>
                    <a:pt x="628" y="2408"/>
                    <a:pt x="561" y="2382"/>
                    <a:pt x="512" y="2335"/>
                  </a:cubicBezTo>
                  <a:cubicBezTo>
                    <a:pt x="470" y="2300"/>
                    <a:pt x="435" y="2258"/>
                    <a:pt x="407" y="2209"/>
                  </a:cubicBezTo>
                  <a:cubicBezTo>
                    <a:pt x="400" y="2195"/>
                    <a:pt x="393" y="2178"/>
                    <a:pt x="393" y="2157"/>
                  </a:cubicBezTo>
                  <a:cubicBezTo>
                    <a:pt x="396" y="2108"/>
                    <a:pt x="421" y="2062"/>
                    <a:pt x="456" y="2031"/>
                  </a:cubicBezTo>
                  <a:cubicBezTo>
                    <a:pt x="473" y="2010"/>
                    <a:pt x="487" y="1992"/>
                    <a:pt x="501" y="1971"/>
                  </a:cubicBezTo>
                  <a:cubicBezTo>
                    <a:pt x="505" y="1968"/>
                    <a:pt x="505" y="1961"/>
                    <a:pt x="508" y="1957"/>
                  </a:cubicBezTo>
                  <a:lnTo>
                    <a:pt x="508" y="1954"/>
                  </a:lnTo>
                  <a:cubicBezTo>
                    <a:pt x="508" y="1950"/>
                    <a:pt x="508" y="1947"/>
                    <a:pt x="508" y="1943"/>
                  </a:cubicBezTo>
                  <a:lnTo>
                    <a:pt x="508" y="1936"/>
                  </a:lnTo>
                  <a:cubicBezTo>
                    <a:pt x="505" y="1929"/>
                    <a:pt x="505" y="1926"/>
                    <a:pt x="505" y="1922"/>
                  </a:cubicBezTo>
                  <a:cubicBezTo>
                    <a:pt x="505" y="1919"/>
                    <a:pt x="505" y="1919"/>
                    <a:pt x="501" y="1915"/>
                  </a:cubicBezTo>
                  <a:cubicBezTo>
                    <a:pt x="498" y="1912"/>
                    <a:pt x="498" y="1905"/>
                    <a:pt x="498" y="1901"/>
                  </a:cubicBezTo>
                  <a:lnTo>
                    <a:pt x="491" y="1891"/>
                  </a:lnTo>
                  <a:lnTo>
                    <a:pt x="484" y="1873"/>
                  </a:lnTo>
                  <a:lnTo>
                    <a:pt x="477" y="1863"/>
                  </a:lnTo>
                  <a:lnTo>
                    <a:pt x="466" y="1845"/>
                  </a:lnTo>
                  <a:lnTo>
                    <a:pt x="456" y="1835"/>
                  </a:lnTo>
                  <a:lnTo>
                    <a:pt x="442" y="1814"/>
                  </a:lnTo>
                  <a:lnTo>
                    <a:pt x="431" y="1803"/>
                  </a:lnTo>
                  <a:lnTo>
                    <a:pt x="431" y="1800"/>
                  </a:lnTo>
                  <a:cubicBezTo>
                    <a:pt x="295" y="1852"/>
                    <a:pt x="144" y="2052"/>
                    <a:pt x="57" y="2230"/>
                  </a:cubicBezTo>
                  <a:cubicBezTo>
                    <a:pt x="0" y="2349"/>
                    <a:pt x="116" y="2591"/>
                    <a:pt x="190" y="2748"/>
                  </a:cubicBezTo>
                  <a:cubicBezTo>
                    <a:pt x="221" y="2811"/>
                    <a:pt x="246" y="2874"/>
                    <a:pt x="267" y="2941"/>
                  </a:cubicBezTo>
                  <a:cubicBezTo>
                    <a:pt x="281" y="2979"/>
                    <a:pt x="277" y="3021"/>
                    <a:pt x="253" y="3056"/>
                  </a:cubicBezTo>
                  <a:cubicBezTo>
                    <a:pt x="227" y="3085"/>
                    <a:pt x="191" y="3099"/>
                    <a:pt x="153" y="3099"/>
                  </a:cubicBezTo>
                  <a:cubicBezTo>
                    <a:pt x="149" y="3099"/>
                    <a:pt x="145" y="3099"/>
                    <a:pt x="141" y="3099"/>
                  </a:cubicBezTo>
                  <a:cubicBezTo>
                    <a:pt x="127" y="3099"/>
                    <a:pt x="116" y="3102"/>
                    <a:pt x="102" y="3102"/>
                  </a:cubicBezTo>
                  <a:cubicBezTo>
                    <a:pt x="102" y="3106"/>
                    <a:pt x="99" y="3109"/>
                    <a:pt x="99" y="3113"/>
                  </a:cubicBezTo>
                  <a:cubicBezTo>
                    <a:pt x="99" y="3169"/>
                    <a:pt x="333" y="3309"/>
                    <a:pt x="442" y="3375"/>
                  </a:cubicBezTo>
                  <a:cubicBezTo>
                    <a:pt x="529" y="3428"/>
                    <a:pt x="606" y="3477"/>
                    <a:pt x="669" y="3522"/>
                  </a:cubicBezTo>
                  <a:cubicBezTo>
                    <a:pt x="788" y="3610"/>
                    <a:pt x="893" y="3785"/>
                    <a:pt x="995" y="3953"/>
                  </a:cubicBezTo>
                  <a:cubicBezTo>
                    <a:pt x="1061" y="4068"/>
                    <a:pt x="1135" y="4180"/>
                    <a:pt x="1222" y="4282"/>
                  </a:cubicBezTo>
                  <a:cubicBezTo>
                    <a:pt x="1359" y="4425"/>
                    <a:pt x="1404" y="4558"/>
                    <a:pt x="1485" y="4779"/>
                  </a:cubicBezTo>
                  <a:cubicBezTo>
                    <a:pt x="1520" y="4873"/>
                    <a:pt x="1562" y="4992"/>
                    <a:pt x="1621" y="5139"/>
                  </a:cubicBezTo>
                  <a:cubicBezTo>
                    <a:pt x="1810" y="5598"/>
                    <a:pt x="2196" y="6396"/>
                    <a:pt x="2462" y="6736"/>
                  </a:cubicBezTo>
                  <a:cubicBezTo>
                    <a:pt x="2633" y="6953"/>
                    <a:pt x="2899" y="7342"/>
                    <a:pt x="2794" y="7513"/>
                  </a:cubicBezTo>
                  <a:cubicBezTo>
                    <a:pt x="2759" y="7573"/>
                    <a:pt x="2805" y="7800"/>
                    <a:pt x="2980" y="7923"/>
                  </a:cubicBezTo>
                  <a:cubicBezTo>
                    <a:pt x="3043" y="7968"/>
                    <a:pt x="3106" y="8017"/>
                    <a:pt x="3165" y="8070"/>
                  </a:cubicBezTo>
                  <a:cubicBezTo>
                    <a:pt x="3365" y="8252"/>
                    <a:pt x="3589" y="8406"/>
                    <a:pt x="3834" y="8525"/>
                  </a:cubicBezTo>
                  <a:cubicBezTo>
                    <a:pt x="4793" y="9004"/>
                    <a:pt x="5332" y="9341"/>
                    <a:pt x="5437" y="9523"/>
                  </a:cubicBezTo>
                  <a:cubicBezTo>
                    <a:pt x="5549" y="9708"/>
                    <a:pt x="5896" y="9901"/>
                    <a:pt x="6029" y="9971"/>
                  </a:cubicBezTo>
                  <a:lnTo>
                    <a:pt x="6067" y="9995"/>
                  </a:lnTo>
                  <a:cubicBezTo>
                    <a:pt x="6085" y="10006"/>
                    <a:pt x="6099" y="10020"/>
                    <a:pt x="6109" y="10037"/>
                  </a:cubicBezTo>
                  <a:lnTo>
                    <a:pt x="6123" y="10027"/>
                  </a:lnTo>
                  <a:lnTo>
                    <a:pt x="6134" y="10023"/>
                  </a:lnTo>
                  <a:cubicBezTo>
                    <a:pt x="6141" y="10016"/>
                    <a:pt x="6151" y="10013"/>
                    <a:pt x="6158" y="10009"/>
                  </a:cubicBezTo>
                  <a:cubicBezTo>
                    <a:pt x="6214" y="9971"/>
                    <a:pt x="6253" y="9915"/>
                    <a:pt x="6270" y="9848"/>
                  </a:cubicBezTo>
                  <a:cubicBezTo>
                    <a:pt x="6288" y="9810"/>
                    <a:pt x="6299" y="9768"/>
                    <a:pt x="6309" y="9729"/>
                  </a:cubicBezTo>
                  <a:cubicBezTo>
                    <a:pt x="6320" y="9684"/>
                    <a:pt x="6334" y="9638"/>
                    <a:pt x="6355" y="9596"/>
                  </a:cubicBezTo>
                  <a:lnTo>
                    <a:pt x="6365" y="9565"/>
                  </a:lnTo>
                  <a:lnTo>
                    <a:pt x="6365" y="9561"/>
                  </a:lnTo>
                  <a:cubicBezTo>
                    <a:pt x="6365" y="9551"/>
                    <a:pt x="6365" y="9544"/>
                    <a:pt x="6362" y="9533"/>
                  </a:cubicBezTo>
                  <a:lnTo>
                    <a:pt x="6362" y="9530"/>
                  </a:lnTo>
                  <a:lnTo>
                    <a:pt x="6362" y="9502"/>
                  </a:lnTo>
                  <a:lnTo>
                    <a:pt x="6362" y="9498"/>
                  </a:lnTo>
                  <a:lnTo>
                    <a:pt x="6362" y="9467"/>
                  </a:lnTo>
                  <a:lnTo>
                    <a:pt x="6362" y="9460"/>
                  </a:lnTo>
                  <a:cubicBezTo>
                    <a:pt x="6362" y="9449"/>
                    <a:pt x="6365" y="9439"/>
                    <a:pt x="6365" y="9428"/>
                  </a:cubicBezTo>
                  <a:lnTo>
                    <a:pt x="6365" y="9425"/>
                  </a:lnTo>
                  <a:cubicBezTo>
                    <a:pt x="6369" y="9414"/>
                    <a:pt x="6372" y="9404"/>
                    <a:pt x="6376" y="9393"/>
                  </a:cubicBezTo>
                  <a:lnTo>
                    <a:pt x="6376" y="9390"/>
                  </a:lnTo>
                  <a:cubicBezTo>
                    <a:pt x="6379" y="9383"/>
                    <a:pt x="6383" y="9372"/>
                    <a:pt x="6390" y="9362"/>
                  </a:cubicBezTo>
                  <a:lnTo>
                    <a:pt x="6390" y="9358"/>
                  </a:lnTo>
                  <a:cubicBezTo>
                    <a:pt x="6397" y="9348"/>
                    <a:pt x="6404" y="9341"/>
                    <a:pt x="6411" y="9334"/>
                  </a:cubicBezTo>
                  <a:lnTo>
                    <a:pt x="6414" y="9327"/>
                  </a:lnTo>
                  <a:cubicBezTo>
                    <a:pt x="6425" y="9320"/>
                    <a:pt x="6435" y="9313"/>
                    <a:pt x="6446" y="9306"/>
                  </a:cubicBezTo>
                  <a:cubicBezTo>
                    <a:pt x="6540" y="9253"/>
                    <a:pt x="6701" y="9015"/>
                    <a:pt x="6701" y="8927"/>
                  </a:cubicBezTo>
                  <a:cubicBezTo>
                    <a:pt x="6701" y="8913"/>
                    <a:pt x="6677" y="8896"/>
                    <a:pt x="6638" y="8871"/>
                  </a:cubicBezTo>
                  <a:cubicBezTo>
                    <a:pt x="6582" y="8836"/>
                    <a:pt x="6491" y="8784"/>
                    <a:pt x="6491" y="8668"/>
                  </a:cubicBezTo>
                  <a:cubicBezTo>
                    <a:pt x="6491" y="8591"/>
                    <a:pt x="6537" y="8504"/>
                    <a:pt x="6579" y="8420"/>
                  </a:cubicBezTo>
                  <a:cubicBezTo>
                    <a:pt x="6607" y="8371"/>
                    <a:pt x="6656" y="8273"/>
                    <a:pt x="6645" y="8248"/>
                  </a:cubicBezTo>
                  <a:cubicBezTo>
                    <a:pt x="6551" y="8171"/>
                    <a:pt x="6621" y="8042"/>
                    <a:pt x="6680" y="7930"/>
                  </a:cubicBezTo>
                  <a:cubicBezTo>
                    <a:pt x="6712" y="7870"/>
                    <a:pt x="6757" y="7790"/>
                    <a:pt x="6750" y="7755"/>
                  </a:cubicBezTo>
                  <a:cubicBezTo>
                    <a:pt x="6750" y="7734"/>
                    <a:pt x="6747" y="7706"/>
                    <a:pt x="6740" y="7667"/>
                  </a:cubicBezTo>
                  <a:cubicBezTo>
                    <a:pt x="6666" y="7156"/>
                    <a:pt x="6663" y="6981"/>
                    <a:pt x="6722" y="6925"/>
                  </a:cubicBezTo>
                  <a:cubicBezTo>
                    <a:pt x="6740" y="6907"/>
                    <a:pt x="6757" y="6893"/>
                    <a:pt x="6778" y="6879"/>
                  </a:cubicBezTo>
                  <a:cubicBezTo>
                    <a:pt x="6848" y="6823"/>
                    <a:pt x="6887" y="6792"/>
                    <a:pt x="6852" y="6704"/>
                  </a:cubicBezTo>
                  <a:cubicBezTo>
                    <a:pt x="6831" y="6641"/>
                    <a:pt x="6764" y="6519"/>
                    <a:pt x="6698" y="6389"/>
                  </a:cubicBezTo>
                  <a:lnTo>
                    <a:pt x="6670" y="6333"/>
                  </a:lnTo>
                  <a:lnTo>
                    <a:pt x="6638" y="6277"/>
                  </a:lnTo>
                  <a:lnTo>
                    <a:pt x="6635" y="6270"/>
                  </a:lnTo>
                  <a:lnTo>
                    <a:pt x="6610" y="6221"/>
                  </a:lnTo>
                  <a:lnTo>
                    <a:pt x="6603" y="6204"/>
                  </a:lnTo>
                  <a:lnTo>
                    <a:pt x="6582" y="6165"/>
                  </a:lnTo>
                  <a:lnTo>
                    <a:pt x="6572" y="6144"/>
                  </a:lnTo>
                  <a:lnTo>
                    <a:pt x="6554" y="6109"/>
                  </a:lnTo>
                  <a:lnTo>
                    <a:pt x="6544" y="6088"/>
                  </a:lnTo>
                  <a:lnTo>
                    <a:pt x="6530" y="6057"/>
                  </a:lnTo>
                  <a:lnTo>
                    <a:pt x="6519" y="6032"/>
                  </a:lnTo>
                  <a:lnTo>
                    <a:pt x="6505" y="6004"/>
                  </a:lnTo>
                  <a:lnTo>
                    <a:pt x="6495" y="5983"/>
                  </a:lnTo>
                  <a:lnTo>
                    <a:pt x="6491" y="5973"/>
                  </a:lnTo>
                  <a:cubicBezTo>
                    <a:pt x="6435" y="5967"/>
                    <a:pt x="6379" y="5964"/>
                    <a:pt x="6324" y="5964"/>
                  </a:cubicBezTo>
                  <a:cubicBezTo>
                    <a:pt x="6208" y="5964"/>
                    <a:pt x="6102" y="5977"/>
                    <a:pt x="6032" y="6001"/>
                  </a:cubicBezTo>
                  <a:cubicBezTo>
                    <a:pt x="6017" y="6007"/>
                    <a:pt x="6000" y="6010"/>
                    <a:pt x="5984" y="6010"/>
                  </a:cubicBezTo>
                  <a:cubicBezTo>
                    <a:pt x="5958" y="6010"/>
                    <a:pt x="5932" y="6002"/>
                    <a:pt x="5910" y="5987"/>
                  </a:cubicBezTo>
                  <a:cubicBezTo>
                    <a:pt x="5805" y="5910"/>
                    <a:pt x="5801" y="5661"/>
                    <a:pt x="5812" y="5346"/>
                  </a:cubicBezTo>
                  <a:cubicBezTo>
                    <a:pt x="5812" y="5301"/>
                    <a:pt x="5815" y="5259"/>
                    <a:pt x="5815" y="5227"/>
                  </a:cubicBezTo>
                  <a:cubicBezTo>
                    <a:pt x="5815" y="5210"/>
                    <a:pt x="5815" y="5196"/>
                    <a:pt x="5808" y="5178"/>
                  </a:cubicBezTo>
                  <a:cubicBezTo>
                    <a:pt x="5759" y="5206"/>
                    <a:pt x="5721" y="5248"/>
                    <a:pt x="5696" y="5301"/>
                  </a:cubicBezTo>
                  <a:cubicBezTo>
                    <a:pt x="5648" y="5413"/>
                    <a:pt x="5534" y="5436"/>
                    <a:pt x="5398" y="5436"/>
                  </a:cubicBezTo>
                  <a:cubicBezTo>
                    <a:pt x="5348" y="5436"/>
                    <a:pt x="5295" y="5433"/>
                    <a:pt x="5241" y="5430"/>
                  </a:cubicBezTo>
                  <a:cubicBezTo>
                    <a:pt x="5178" y="5427"/>
                    <a:pt x="5119" y="5423"/>
                    <a:pt x="5056" y="5423"/>
                  </a:cubicBezTo>
                  <a:cubicBezTo>
                    <a:pt x="4860" y="5423"/>
                    <a:pt x="4825" y="5273"/>
                    <a:pt x="4804" y="5185"/>
                  </a:cubicBezTo>
                  <a:cubicBezTo>
                    <a:pt x="4800" y="5161"/>
                    <a:pt x="4790" y="5136"/>
                    <a:pt x="4779" y="5115"/>
                  </a:cubicBezTo>
                  <a:lnTo>
                    <a:pt x="4772" y="5115"/>
                  </a:lnTo>
                  <a:cubicBezTo>
                    <a:pt x="4756" y="5116"/>
                    <a:pt x="4740" y="5117"/>
                    <a:pt x="4724" y="5117"/>
                  </a:cubicBezTo>
                  <a:cubicBezTo>
                    <a:pt x="4626" y="5117"/>
                    <a:pt x="4543" y="5089"/>
                    <a:pt x="4489" y="5038"/>
                  </a:cubicBezTo>
                  <a:cubicBezTo>
                    <a:pt x="4436" y="4982"/>
                    <a:pt x="4415" y="4905"/>
                    <a:pt x="4426" y="4831"/>
                  </a:cubicBezTo>
                  <a:cubicBezTo>
                    <a:pt x="4436" y="4733"/>
                    <a:pt x="4370" y="4639"/>
                    <a:pt x="4289" y="4527"/>
                  </a:cubicBezTo>
                  <a:cubicBezTo>
                    <a:pt x="4261" y="4488"/>
                    <a:pt x="4237" y="4450"/>
                    <a:pt x="4209" y="4404"/>
                  </a:cubicBezTo>
                  <a:lnTo>
                    <a:pt x="4180" y="4362"/>
                  </a:lnTo>
                  <a:cubicBezTo>
                    <a:pt x="4065" y="4184"/>
                    <a:pt x="3946" y="3998"/>
                    <a:pt x="4068" y="3858"/>
                  </a:cubicBezTo>
                  <a:cubicBezTo>
                    <a:pt x="4089" y="3834"/>
                    <a:pt x="4089" y="3816"/>
                    <a:pt x="4079" y="3764"/>
                  </a:cubicBezTo>
                  <a:cubicBezTo>
                    <a:pt x="4051" y="3669"/>
                    <a:pt x="4079" y="3568"/>
                    <a:pt x="4152" y="3501"/>
                  </a:cubicBezTo>
                  <a:cubicBezTo>
                    <a:pt x="4202" y="3456"/>
                    <a:pt x="4258" y="3417"/>
                    <a:pt x="4317" y="3386"/>
                  </a:cubicBezTo>
                  <a:cubicBezTo>
                    <a:pt x="4391" y="3351"/>
                    <a:pt x="4394" y="3347"/>
                    <a:pt x="4377" y="3274"/>
                  </a:cubicBezTo>
                  <a:cubicBezTo>
                    <a:pt x="4345" y="3141"/>
                    <a:pt x="4408" y="3035"/>
                    <a:pt x="4464" y="2944"/>
                  </a:cubicBezTo>
                  <a:cubicBezTo>
                    <a:pt x="4510" y="2885"/>
                    <a:pt x="4541" y="2811"/>
                    <a:pt x="4552" y="2734"/>
                  </a:cubicBezTo>
                  <a:cubicBezTo>
                    <a:pt x="4566" y="2566"/>
                    <a:pt x="4688" y="2524"/>
                    <a:pt x="4811" y="2486"/>
                  </a:cubicBezTo>
                  <a:cubicBezTo>
                    <a:pt x="4870" y="2468"/>
                    <a:pt x="4926" y="2444"/>
                    <a:pt x="4982" y="2416"/>
                  </a:cubicBezTo>
                  <a:cubicBezTo>
                    <a:pt x="5010" y="2402"/>
                    <a:pt x="5038" y="2384"/>
                    <a:pt x="5063" y="2363"/>
                  </a:cubicBezTo>
                  <a:cubicBezTo>
                    <a:pt x="5147" y="2300"/>
                    <a:pt x="5248" y="2255"/>
                    <a:pt x="5353" y="2237"/>
                  </a:cubicBezTo>
                  <a:cubicBezTo>
                    <a:pt x="5381" y="2234"/>
                    <a:pt x="5413" y="2227"/>
                    <a:pt x="5444" y="2223"/>
                  </a:cubicBezTo>
                  <a:cubicBezTo>
                    <a:pt x="5549" y="2206"/>
                    <a:pt x="5644" y="2192"/>
                    <a:pt x="5724" y="2122"/>
                  </a:cubicBezTo>
                  <a:cubicBezTo>
                    <a:pt x="5735" y="2115"/>
                    <a:pt x="5742" y="2108"/>
                    <a:pt x="5752" y="2101"/>
                  </a:cubicBezTo>
                  <a:lnTo>
                    <a:pt x="5763" y="2094"/>
                  </a:lnTo>
                  <a:lnTo>
                    <a:pt x="5784" y="2083"/>
                  </a:lnTo>
                  <a:lnTo>
                    <a:pt x="5794" y="2076"/>
                  </a:lnTo>
                  <a:lnTo>
                    <a:pt x="5812" y="2066"/>
                  </a:lnTo>
                  <a:lnTo>
                    <a:pt x="5822" y="2062"/>
                  </a:lnTo>
                  <a:lnTo>
                    <a:pt x="5843" y="2055"/>
                  </a:lnTo>
                  <a:lnTo>
                    <a:pt x="5850" y="2052"/>
                  </a:lnTo>
                  <a:lnTo>
                    <a:pt x="5868" y="2045"/>
                  </a:lnTo>
                  <a:lnTo>
                    <a:pt x="5878" y="2045"/>
                  </a:lnTo>
                  <a:lnTo>
                    <a:pt x="5892" y="2041"/>
                  </a:lnTo>
                  <a:lnTo>
                    <a:pt x="5906" y="2041"/>
                  </a:lnTo>
                  <a:cubicBezTo>
                    <a:pt x="5920" y="2041"/>
                    <a:pt x="5938" y="2038"/>
                    <a:pt x="5952" y="2038"/>
                  </a:cubicBezTo>
                  <a:cubicBezTo>
                    <a:pt x="5938" y="2031"/>
                    <a:pt x="5927" y="2024"/>
                    <a:pt x="5913" y="2013"/>
                  </a:cubicBezTo>
                  <a:lnTo>
                    <a:pt x="5910" y="2013"/>
                  </a:lnTo>
                  <a:cubicBezTo>
                    <a:pt x="5899" y="2003"/>
                    <a:pt x="5889" y="1996"/>
                    <a:pt x="5882" y="1989"/>
                  </a:cubicBezTo>
                  <a:lnTo>
                    <a:pt x="5875" y="1985"/>
                  </a:lnTo>
                  <a:cubicBezTo>
                    <a:pt x="5864" y="1975"/>
                    <a:pt x="5857" y="1968"/>
                    <a:pt x="5847" y="1957"/>
                  </a:cubicBezTo>
                  <a:lnTo>
                    <a:pt x="5843" y="1950"/>
                  </a:lnTo>
                  <a:cubicBezTo>
                    <a:pt x="5836" y="1940"/>
                    <a:pt x="5829" y="1929"/>
                    <a:pt x="5822" y="1919"/>
                  </a:cubicBezTo>
                  <a:cubicBezTo>
                    <a:pt x="5766" y="1803"/>
                    <a:pt x="5882" y="1674"/>
                    <a:pt x="5994" y="1544"/>
                  </a:cubicBezTo>
                  <a:cubicBezTo>
                    <a:pt x="6036" y="1499"/>
                    <a:pt x="6074" y="1453"/>
                    <a:pt x="6109" y="1401"/>
                  </a:cubicBezTo>
                  <a:lnTo>
                    <a:pt x="6109" y="1394"/>
                  </a:lnTo>
                  <a:cubicBezTo>
                    <a:pt x="6102" y="1366"/>
                    <a:pt x="6046" y="1292"/>
                    <a:pt x="5745" y="1173"/>
                  </a:cubicBezTo>
                  <a:cubicBezTo>
                    <a:pt x="5735" y="1172"/>
                    <a:pt x="5724" y="1172"/>
                    <a:pt x="5713" y="1172"/>
                  </a:cubicBezTo>
                  <a:cubicBezTo>
                    <a:pt x="5679" y="1172"/>
                    <a:pt x="5645" y="1176"/>
                    <a:pt x="5616" y="1187"/>
                  </a:cubicBezTo>
                  <a:cubicBezTo>
                    <a:pt x="5569" y="1199"/>
                    <a:pt x="5518" y="1213"/>
                    <a:pt x="5470" y="1213"/>
                  </a:cubicBezTo>
                  <a:cubicBezTo>
                    <a:pt x="5435" y="1213"/>
                    <a:pt x="5401" y="1206"/>
                    <a:pt x="5371" y="1187"/>
                  </a:cubicBezTo>
                  <a:cubicBezTo>
                    <a:pt x="5348" y="1175"/>
                    <a:pt x="5322" y="1169"/>
                    <a:pt x="5296" y="1169"/>
                  </a:cubicBezTo>
                  <a:cubicBezTo>
                    <a:pt x="5291" y="1169"/>
                    <a:pt x="5285" y="1169"/>
                    <a:pt x="5280" y="1170"/>
                  </a:cubicBezTo>
                  <a:cubicBezTo>
                    <a:pt x="5220" y="1173"/>
                    <a:pt x="5168" y="1191"/>
                    <a:pt x="5119" y="1222"/>
                  </a:cubicBezTo>
                  <a:cubicBezTo>
                    <a:pt x="5070" y="1259"/>
                    <a:pt x="4922" y="1284"/>
                    <a:pt x="4774" y="1284"/>
                  </a:cubicBezTo>
                  <a:cubicBezTo>
                    <a:pt x="4655" y="1284"/>
                    <a:pt x="4536" y="1268"/>
                    <a:pt x="4468" y="1229"/>
                  </a:cubicBezTo>
                  <a:cubicBezTo>
                    <a:pt x="4412" y="1205"/>
                    <a:pt x="4380" y="1145"/>
                    <a:pt x="4387" y="1086"/>
                  </a:cubicBezTo>
                  <a:cubicBezTo>
                    <a:pt x="4394" y="1030"/>
                    <a:pt x="4356" y="995"/>
                    <a:pt x="4289" y="938"/>
                  </a:cubicBezTo>
                  <a:cubicBezTo>
                    <a:pt x="4226" y="882"/>
                    <a:pt x="4163" y="830"/>
                    <a:pt x="4177" y="739"/>
                  </a:cubicBezTo>
                  <a:cubicBezTo>
                    <a:pt x="4177" y="690"/>
                    <a:pt x="4159" y="644"/>
                    <a:pt x="4124" y="609"/>
                  </a:cubicBezTo>
                  <a:cubicBezTo>
                    <a:pt x="4068" y="536"/>
                    <a:pt x="3988" y="487"/>
                    <a:pt x="3893" y="473"/>
                  </a:cubicBezTo>
                  <a:cubicBezTo>
                    <a:pt x="3732" y="459"/>
                    <a:pt x="3683" y="312"/>
                    <a:pt x="3641" y="189"/>
                  </a:cubicBezTo>
                  <a:cubicBezTo>
                    <a:pt x="3617" y="116"/>
                    <a:pt x="3589" y="35"/>
                    <a:pt x="3543" y="7"/>
                  </a:cubicBezTo>
                  <a:lnTo>
                    <a:pt x="3536" y="4"/>
                  </a:lnTo>
                  <a:lnTo>
                    <a:pt x="3494" y="4"/>
                  </a:lnTo>
                  <a:cubicBezTo>
                    <a:pt x="3477" y="4"/>
                    <a:pt x="3463" y="0"/>
                    <a:pt x="34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38" name="Google Shape;5338;p71"/>
            <p:cNvSpPr/>
            <p:nvPr/>
          </p:nvSpPr>
          <p:spPr>
            <a:xfrm>
              <a:off x="1518685" y="2074223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39" name="Google Shape;5339;p71"/>
            <p:cNvSpPr/>
            <p:nvPr/>
          </p:nvSpPr>
          <p:spPr>
            <a:xfrm>
              <a:off x="1517545" y="2074549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0" y="1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40" name="Google Shape;5340;p71"/>
            <p:cNvSpPr/>
            <p:nvPr/>
          </p:nvSpPr>
          <p:spPr>
            <a:xfrm>
              <a:off x="1518305" y="2074318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0" y="4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41" name="Google Shape;5341;p71"/>
            <p:cNvSpPr/>
            <p:nvPr/>
          </p:nvSpPr>
          <p:spPr>
            <a:xfrm>
              <a:off x="1517110" y="207479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42" name="Google Shape;5342;p71"/>
            <p:cNvSpPr/>
            <p:nvPr/>
          </p:nvSpPr>
          <p:spPr>
            <a:xfrm>
              <a:off x="1516594" y="2075024"/>
              <a:ext cx="434" cy="353"/>
            </a:xfrm>
            <a:custGeom>
              <a:avLst/>
              <a:gdLst/>
              <a:ahLst/>
              <a:cxnLst/>
              <a:rect l="l" t="t" r="r" b="b"/>
              <a:pathLst>
                <a:path w="32" h="26" extrusionOk="0">
                  <a:moveTo>
                    <a:pt x="0" y="25"/>
                  </a:moveTo>
                  <a:cubicBezTo>
                    <a:pt x="11" y="15"/>
                    <a:pt x="21" y="8"/>
                    <a:pt x="32" y="1"/>
                  </a:cubicBezTo>
                  <a:cubicBezTo>
                    <a:pt x="21" y="8"/>
                    <a:pt x="11" y="15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43" name="Google Shape;5343;p71"/>
            <p:cNvSpPr/>
            <p:nvPr/>
          </p:nvSpPr>
          <p:spPr>
            <a:xfrm>
              <a:off x="1519065" y="207422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44" name="Google Shape;5344;p71"/>
            <p:cNvSpPr/>
            <p:nvPr/>
          </p:nvSpPr>
          <p:spPr>
            <a:xfrm>
              <a:off x="1504184" y="2079356"/>
              <a:ext cx="2349" cy="964"/>
            </a:xfrm>
            <a:custGeom>
              <a:avLst/>
              <a:gdLst/>
              <a:ahLst/>
              <a:cxnLst/>
              <a:rect l="l" t="t" r="r" b="b"/>
              <a:pathLst>
                <a:path w="173" h="71" extrusionOk="0">
                  <a:moveTo>
                    <a:pt x="1" y="70"/>
                  </a:moveTo>
                  <a:cubicBezTo>
                    <a:pt x="60" y="49"/>
                    <a:pt x="120" y="28"/>
                    <a:pt x="172" y="0"/>
                  </a:cubicBezTo>
                  <a:cubicBezTo>
                    <a:pt x="120" y="28"/>
                    <a:pt x="60" y="49"/>
                    <a:pt x="1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45" name="Google Shape;5345;p71"/>
            <p:cNvSpPr/>
            <p:nvPr/>
          </p:nvSpPr>
          <p:spPr>
            <a:xfrm>
              <a:off x="1517925" y="2074413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7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46" name="Google Shape;5346;p71"/>
            <p:cNvSpPr/>
            <p:nvPr/>
          </p:nvSpPr>
          <p:spPr>
            <a:xfrm>
              <a:off x="1522052" y="218235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47" name="Google Shape;5347;p71"/>
            <p:cNvSpPr/>
            <p:nvPr/>
          </p:nvSpPr>
          <p:spPr>
            <a:xfrm>
              <a:off x="1518305" y="2072988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8" y="28"/>
                  </a:moveTo>
                  <a:cubicBezTo>
                    <a:pt x="18" y="21"/>
                    <a:pt x="11" y="11"/>
                    <a:pt x="0" y="0"/>
                  </a:cubicBezTo>
                  <a:cubicBezTo>
                    <a:pt x="11" y="11"/>
                    <a:pt x="18" y="21"/>
                    <a:pt x="28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48" name="Google Shape;5348;p71"/>
            <p:cNvSpPr/>
            <p:nvPr/>
          </p:nvSpPr>
          <p:spPr>
            <a:xfrm>
              <a:off x="1485176" y="2046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49" name="Google Shape;5349;p71"/>
            <p:cNvSpPr/>
            <p:nvPr/>
          </p:nvSpPr>
          <p:spPr>
            <a:xfrm>
              <a:off x="1485692" y="2046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50" name="Google Shape;5350;p71"/>
            <p:cNvSpPr/>
            <p:nvPr/>
          </p:nvSpPr>
          <p:spPr>
            <a:xfrm>
              <a:off x="1486411" y="204626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51" name="Google Shape;5351;p71"/>
            <p:cNvSpPr/>
            <p:nvPr/>
          </p:nvSpPr>
          <p:spPr>
            <a:xfrm>
              <a:off x="1486982" y="204645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52" name="Google Shape;5352;p71"/>
            <p:cNvSpPr/>
            <p:nvPr/>
          </p:nvSpPr>
          <p:spPr>
            <a:xfrm>
              <a:off x="1486506" y="204632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53" name="Google Shape;5353;p71"/>
            <p:cNvSpPr/>
            <p:nvPr/>
          </p:nvSpPr>
          <p:spPr>
            <a:xfrm>
              <a:off x="1486792" y="204641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54" name="Google Shape;5354;p71"/>
            <p:cNvSpPr/>
            <p:nvPr/>
          </p:nvSpPr>
          <p:spPr>
            <a:xfrm>
              <a:off x="1486887" y="204645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55" name="Google Shape;5355;p71"/>
            <p:cNvSpPr/>
            <p:nvPr/>
          </p:nvSpPr>
          <p:spPr>
            <a:xfrm>
              <a:off x="1517965" y="2072513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22" y="32"/>
                  </a:moveTo>
                  <a:cubicBezTo>
                    <a:pt x="15" y="21"/>
                    <a:pt x="8" y="11"/>
                    <a:pt x="1" y="0"/>
                  </a:cubicBezTo>
                  <a:cubicBezTo>
                    <a:pt x="8" y="11"/>
                    <a:pt x="15" y="21"/>
                    <a:pt x="22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56" name="Google Shape;5356;p71"/>
            <p:cNvSpPr/>
            <p:nvPr/>
          </p:nvSpPr>
          <p:spPr>
            <a:xfrm>
              <a:off x="1484171" y="204626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57" name="Google Shape;5357;p71"/>
            <p:cNvSpPr/>
            <p:nvPr/>
          </p:nvSpPr>
          <p:spPr>
            <a:xfrm>
              <a:off x="1485407" y="2046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58" name="Google Shape;5358;p71"/>
            <p:cNvSpPr/>
            <p:nvPr/>
          </p:nvSpPr>
          <p:spPr>
            <a:xfrm>
              <a:off x="1483655" y="204636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59" name="Google Shape;5359;p71"/>
            <p:cNvSpPr/>
            <p:nvPr/>
          </p:nvSpPr>
          <p:spPr>
            <a:xfrm>
              <a:off x="1482800" y="2046417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0" y="7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60" name="Google Shape;5360;p71"/>
            <p:cNvSpPr/>
            <p:nvPr/>
          </p:nvSpPr>
          <p:spPr>
            <a:xfrm>
              <a:off x="1519201" y="2073789"/>
              <a:ext cx="543" cy="353"/>
            </a:xfrm>
            <a:custGeom>
              <a:avLst/>
              <a:gdLst/>
              <a:ahLst/>
              <a:cxnLst/>
              <a:rect l="l" t="t" r="r" b="b"/>
              <a:pathLst>
                <a:path w="40" h="26" extrusionOk="0">
                  <a:moveTo>
                    <a:pt x="39" y="25"/>
                  </a:moveTo>
                  <a:cubicBezTo>
                    <a:pt x="25" y="18"/>
                    <a:pt x="15" y="8"/>
                    <a:pt x="1" y="1"/>
                  </a:cubicBezTo>
                  <a:cubicBezTo>
                    <a:pt x="15" y="8"/>
                    <a:pt x="25" y="18"/>
                    <a:pt x="39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61" name="Google Shape;5361;p71"/>
            <p:cNvSpPr/>
            <p:nvPr/>
          </p:nvSpPr>
          <p:spPr>
            <a:xfrm>
              <a:off x="1510606" y="2062248"/>
              <a:ext cx="1249" cy="299"/>
            </a:xfrm>
            <a:custGeom>
              <a:avLst/>
              <a:gdLst/>
              <a:ahLst/>
              <a:cxnLst/>
              <a:rect l="l" t="t" r="r" b="b"/>
              <a:pathLst>
                <a:path w="92" h="22" extrusionOk="0">
                  <a:moveTo>
                    <a:pt x="0" y="0"/>
                  </a:moveTo>
                  <a:cubicBezTo>
                    <a:pt x="32" y="0"/>
                    <a:pt x="63" y="7"/>
                    <a:pt x="91" y="21"/>
                  </a:cubicBezTo>
                  <a:cubicBezTo>
                    <a:pt x="63" y="7"/>
                    <a:pt x="32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62" name="Google Shape;5362;p71"/>
            <p:cNvSpPr/>
            <p:nvPr/>
          </p:nvSpPr>
          <p:spPr>
            <a:xfrm>
              <a:off x="1518726" y="2073463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21"/>
                  </a:moveTo>
                  <a:cubicBezTo>
                    <a:pt x="22" y="14"/>
                    <a:pt x="11" y="7"/>
                    <a:pt x="1" y="0"/>
                  </a:cubicBezTo>
                  <a:cubicBezTo>
                    <a:pt x="11" y="7"/>
                    <a:pt x="22" y="14"/>
                    <a:pt x="32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63" name="Google Shape;5363;p71"/>
            <p:cNvSpPr/>
            <p:nvPr/>
          </p:nvSpPr>
          <p:spPr>
            <a:xfrm>
              <a:off x="1484646" y="2046267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64" name="Google Shape;5364;p71"/>
            <p:cNvSpPr/>
            <p:nvPr/>
          </p:nvSpPr>
          <p:spPr>
            <a:xfrm>
              <a:off x="1486642" y="204636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65" name="Google Shape;5365;p71"/>
            <p:cNvSpPr/>
            <p:nvPr/>
          </p:nvSpPr>
          <p:spPr>
            <a:xfrm>
              <a:off x="1526003" y="2172945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29" y="1"/>
                  </a:moveTo>
                  <a:cubicBezTo>
                    <a:pt x="18" y="8"/>
                    <a:pt x="11" y="15"/>
                    <a:pt x="1" y="22"/>
                  </a:cubicBezTo>
                  <a:cubicBezTo>
                    <a:pt x="11" y="15"/>
                    <a:pt x="18" y="8"/>
                    <a:pt x="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66" name="Google Shape;5366;p71"/>
            <p:cNvSpPr/>
            <p:nvPr/>
          </p:nvSpPr>
          <p:spPr>
            <a:xfrm>
              <a:off x="1525677" y="2173325"/>
              <a:ext cx="299" cy="353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0" y="25"/>
                  </a:moveTo>
                  <a:cubicBezTo>
                    <a:pt x="7" y="15"/>
                    <a:pt x="14" y="8"/>
                    <a:pt x="21" y="1"/>
                  </a:cubicBezTo>
                  <a:cubicBezTo>
                    <a:pt x="14" y="8"/>
                    <a:pt x="7" y="15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67" name="Google Shape;5367;p71"/>
            <p:cNvSpPr/>
            <p:nvPr/>
          </p:nvSpPr>
          <p:spPr>
            <a:xfrm>
              <a:off x="1529425" y="21325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68" name="Google Shape;5368;p71"/>
            <p:cNvSpPr/>
            <p:nvPr/>
          </p:nvSpPr>
          <p:spPr>
            <a:xfrm>
              <a:off x="1527714" y="2129212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69" name="Google Shape;5369;p71"/>
            <p:cNvSpPr/>
            <p:nvPr/>
          </p:nvSpPr>
          <p:spPr>
            <a:xfrm>
              <a:off x="1527049" y="2127787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70" name="Google Shape;5370;p71"/>
            <p:cNvSpPr/>
            <p:nvPr/>
          </p:nvSpPr>
          <p:spPr>
            <a:xfrm>
              <a:off x="1527388" y="2128452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0" y="1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71" name="Google Shape;5371;p71"/>
            <p:cNvSpPr/>
            <p:nvPr/>
          </p:nvSpPr>
          <p:spPr>
            <a:xfrm>
              <a:off x="1525202" y="2175661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lnTo>
                    <a:pt x="0" y="25"/>
                  </a:lnTo>
                  <a:cubicBezTo>
                    <a:pt x="4" y="18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72" name="Google Shape;5372;p71"/>
            <p:cNvSpPr/>
            <p:nvPr/>
          </p:nvSpPr>
          <p:spPr>
            <a:xfrm>
              <a:off x="1525243" y="2176041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0"/>
                  </a:moveTo>
                  <a:cubicBezTo>
                    <a:pt x="1" y="11"/>
                    <a:pt x="1" y="21"/>
                    <a:pt x="1" y="28"/>
                  </a:cubicBez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73" name="Google Shape;5373;p71"/>
            <p:cNvSpPr/>
            <p:nvPr/>
          </p:nvSpPr>
          <p:spPr>
            <a:xfrm>
              <a:off x="1528094" y="2129973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74" name="Google Shape;5374;p71"/>
            <p:cNvSpPr/>
            <p:nvPr/>
          </p:nvSpPr>
          <p:spPr>
            <a:xfrm>
              <a:off x="1525243" y="2174615"/>
              <a:ext cx="68" cy="434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4" y="0"/>
                  </a:moveTo>
                  <a:cubicBezTo>
                    <a:pt x="4" y="11"/>
                    <a:pt x="1" y="21"/>
                    <a:pt x="1" y="32"/>
                  </a:cubicBezTo>
                  <a:cubicBezTo>
                    <a:pt x="1" y="21"/>
                    <a:pt x="4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75" name="Google Shape;5375;p71"/>
            <p:cNvSpPr/>
            <p:nvPr/>
          </p:nvSpPr>
          <p:spPr>
            <a:xfrm>
              <a:off x="1525297" y="2174181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1" y="1"/>
                  </a:moveTo>
                  <a:cubicBezTo>
                    <a:pt x="7" y="8"/>
                    <a:pt x="4" y="18"/>
                    <a:pt x="0" y="29"/>
                  </a:cubicBezTo>
                  <a:cubicBezTo>
                    <a:pt x="4" y="18"/>
                    <a:pt x="7" y="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76" name="Google Shape;5376;p71"/>
            <p:cNvSpPr/>
            <p:nvPr/>
          </p:nvSpPr>
          <p:spPr>
            <a:xfrm>
              <a:off x="1525433" y="2173706"/>
              <a:ext cx="204" cy="448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5" y="1"/>
                  </a:moveTo>
                  <a:cubicBezTo>
                    <a:pt x="11" y="11"/>
                    <a:pt x="4" y="22"/>
                    <a:pt x="1" y="32"/>
                  </a:cubicBezTo>
                  <a:cubicBezTo>
                    <a:pt x="4" y="22"/>
                    <a:pt x="11" y="11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77" name="Google Shape;5377;p71"/>
            <p:cNvSpPr/>
            <p:nvPr/>
          </p:nvSpPr>
          <p:spPr>
            <a:xfrm>
              <a:off x="1528950" y="213168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78" name="Google Shape;5378;p71"/>
            <p:cNvSpPr/>
            <p:nvPr/>
          </p:nvSpPr>
          <p:spPr>
            <a:xfrm>
              <a:off x="1525202" y="2175131"/>
              <a:ext cx="54" cy="448"/>
            </a:xfrm>
            <a:custGeom>
              <a:avLst/>
              <a:gdLst/>
              <a:ahLst/>
              <a:cxnLst/>
              <a:rect l="l" t="t" r="r" b="b"/>
              <a:pathLst>
                <a:path w="4" h="33" extrusionOk="0">
                  <a:moveTo>
                    <a:pt x="0" y="1"/>
                  </a:moveTo>
                  <a:lnTo>
                    <a:pt x="0" y="32"/>
                  </a:lnTo>
                  <a:cubicBezTo>
                    <a:pt x="0" y="22"/>
                    <a:pt x="4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79" name="Google Shape;5379;p71"/>
            <p:cNvSpPr/>
            <p:nvPr/>
          </p:nvSpPr>
          <p:spPr>
            <a:xfrm>
              <a:off x="1528529" y="2130787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80" name="Google Shape;5380;p71"/>
            <p:cNvSpPr/>
            <p:nvPr/>
          </p:nvSpPr>
          <p:spPr>
            <a:xfrm>
              <a:off x="1499201" y="1953967"/>
              <a:ext cx="99781" cy="84031"/>
            </a:xfrm>
            <a:custGeom>
              <a:avLst/>
              <a:gdLst/>
              <a:ahLst/>
              <a:cxnLst/>
              <a:rect l="l" t="t" r="r" b="b"/>
              <a:pathLst>
                <a:path w="7349" h="6189" extrusionOk="0">
                  <a:moveTo>
                    <a:pt x="1908" y="0"/>
                  </a:moveTo>
                  <a:cubicBezTo>
                    <a:pt x="1877" y="0"/>
                    <a:pt x="1870" y="7"/>
                    <a:pt x="1870" y="7"/>
                  </a:cubicBezTo>
                  <a:cubicBezTo>
                    <a:pt x="1863" y="39"/>
                    <a:pt x="1863" y="67"/>
                    <a:pt x="1870" y="95"/>
                  </a:cubicBezTo>
                  <a:cubicBezTo>
                    <a:pt x="1877" y="175"/>
                    <a:pt x="1894" y="294"/>
                    <a:pt x="1778" y="347"/>
                  </a:cubicBezTo>
                  <a:cubicBezTo>
                    <a:pt x="1740" y="364"/>
                    <a:pt x="1684" y="385"/>
                    <a:pt x="1617" y="410"/>
                  </a:cubicBezTo>
                  <a:cubicBezTo>
                    <a:pt x="1435" y="473"/>
                    <a:pt x="1096" y="592"/>
                    <a:pt x="1075" y="725"/>
                  </a:cubicBezTo>
                  <a:cubicBezTo>
                    <a:pt x="1061" y="802"/>
                    <a:pt x="1113" y="921"/>
                    <a:pt x="1166" y="1040"/>
                  </a:cubicBezTo>
                  <a:cubicBezTo>
                    <a:pt x="1243" y="1215"/>
                    <a:pt x="1323" y="1393"/>
                    <a:pt x="1250" y="1544"/>
                  </a:cubicBezTo>
                  <a:cubicBezTo>
                    <a:pt x="1209" y="1625"/>
                    <a:pt x="1126" y="1677"/>
                    <a:pt x="1032" y="1677"/>
                  </a:cubicBezTo>
                  <a:cubicBezTo>
                    <a:pt x="1028" y="1677"/>
                    <a:pt x="1025" y="1677"/>
                    <a:pt x="1022" y="1677"/>
                  </a:cubicBezTo>
                  <a:cubicBezTo>
                    <a:pt x="847" y="1677"/>
                    <a:pt x="634" y="1526"/>
                    <a:pt x="550" y="1348"/>
                  </a:cubicBezTo>
                  <a:cubicBezTo>
                    <a:pt x="473" y="1187"/>
                    <a:pt x="595" y="994"/>
                    <a:pt x="693" y="840"/>
                  </a:cubicBezTo>
                  <a:cubicBezTo>
                    <a:pt x="732" y="781"/>
                    <a:pt x="805" y="662"/>
                    <a:pt x="795" y="634"/>
                  </a:cubicBezTo>
                  <a:cubicBezTo>
                    <a:pt x="742" y="543"/>
                    <a:pt x="711" y="441"/>
                    <a:pt x="700" y="336"/>
                  </a:cubicBezTo>
                  <a:lnTo>
                    <a:pt x="693" y="343"/>
                  </a:lnTo>
                  <a:lnTo>
                    <a:pt x="686" y="347"/>
                  </a:lnTo>
                  <a:cubicBezTo>
                    <a:pt x="679" y="354"/>
                    <a:pt x="672" y="361"/>
                    <a:pt x="665" y="371"/>
                  </a:cubicBezTo>
                  <a:cubicBezTo>
                    <a:pt x="637" y="406"/>
                    <a:pt x="606" y="445"/>
                    <a:pt x="574" y="480"/>
                  </a:cubicBezTo>
                  <a:lnTo>
                    <a:pt x="567" y="487"/>
                  </a:lnTo>
                  <a:cubicBezTo>
                    <a:pt x="529" y="522"/>
                    <a:pt x="490" y="560"/>
                    <a:pt x="452" y="595"/>
                  </a:cubicBezTo>
                  <a:cubicBezTo>
                    <a:pt x="329" y="714"/>
                    <a:pt x="200" y="837"/>
                    <a:pt x="200" y="952"/>
                  </a:cubicBezTo>
                  <a:lnTo>
                    <a:pt x="200" y="1001"/>
                  </a:lnTo>
                  <a:cubicBezTo>
                    <a:pt x="193" y="1187"/>
                    <a:pt x="193" y="1281"/>
                    <a:pt x="105" y="1397"/>
                  </a:cubicBezTo>
                  <a:cubicBezTo>
                    <a:pt x="67" y="1439"/>
                    <a:pt x="32" y="1488"/>
                    <a:pt x="0" y="1537"/>
                  </a:cubicBezTo>
                  <a:cubicBezTo>
                    <a:pt x="15" y="1536"/>
                    <a:pt x="30" y="1536"/>
                    <a:pt x="44" y="1536"/>
                  </a:cubicBezTo>
                  <a:cubicBezTo>
                    <a:pt x="119" y="1536"/>
                    <a:pt x="188" y="1546"/>
                    <a:pt x="238" y="1593"/>
                  </a:cubicBezTo>
                  <a:cubicBezTo>
                    <a:pt x="277" y="1628"/>
                    <a:pt x="294" y="1677"/>
                    <a:pt x="294" y="1726"/>
                  </a:cubicBezTo>
                  <a:cubicBezTo>
                    <a:pt x="294" y="1751"/>
                    <a:pt x="329" y="1779"/>
                    <a:pt x="371" y="1810"/>
                  </a:cubicBezTo>
                  <a:cubicBezTo>
                    <a:pt x="445" y="1866"/>
                    <a:pt x="550" y="1943"/>
                    <a:pt x="532" y="2094"/>
                  </a:cubicBezTo>
                  <a:lnTo>
                    <a:pt x="529" y="2136"/>
                  </a:lnTo>
                  <a:cubicBezTo>
                    <a:pt x="511" y="2276"/>
                    <a:pt x="480" y="2542"/>
                    <a:pt x="595" y="2668"/>
                  </a:cubicBezTo>
                  <a:cubicBezTo>
                    <a:pt x="641" y="2717"/>
                    <a:pt x="713" y="2745"/>
                    <a:pt x="806" y="2745"/>
                  </a:cubicBezTo>
                  <a:cubicBezTo>
                    <a:pt x="811" y="2745"/>
                    <a:pt x="817" y="2745"/>
                    <a:pt x="823" y="2745"/>
                  </a:cubicBezTo>
                  <a:cubicBezTo>
                    <a:pt x="945" y="2741"/>
                    <a:pt x="1068" y="2727"/>
                    <a:pt x="1190" y="2710"/>
                  </a:cubicBezTo>
                  <a:cubicBezTo>
                    <a:pt x="1284" y="2697"/>
                    <a:pt x="1370" y="2685"/>
                    <a:pt x="1450" y="2685"/>
                  </a:cubicBezTo>
                  <a:cubicBezTo>
                    <a:pt x="1589" y="2685"/>
                    <a:pt x="1708" y="2721"/>
                    <a:pt x="1810" y="2850"/>
                  </a:cubicBezTo>
                  <a:cubicBezTo>
                    <a:pt x="1974" y="3060"/>
                    <a:pt x="2185" y="3167"/>
                    <a:pt x="2423" y="3167"/>
                  </a:cubicBezTo>
                  <a:cubicBezTo>
                    <a:pt x="2454" y="3167"/>
                    <a:pt x="2485" y="3165"/>
                    <a:pt x="2517" y="3161"/>
                  </a:cubicBezTo>
                  <a:cubicBezTo>
                    <a:pt x="2669" y="3141"/>
                    <a:pt x="2812" y="3125"/>
                    <a:pt x="2931" y="3125"/>
                  </a:cubicBezTo>
                  <a:cubicBezTo>
                    <a:pt x="3080" y="3125"/>
                    <a:pt x="3192" y="3150"/>
                    <a:pt x="3238" y="3224"/>
                  </a:cubicBezTo>
                  <a:cubicBezTo>
                    <a:pt x="3277" y="3280"/>
                    <a:pt x="3270" y="3350"/>
                    <a:pt x="3221" y="3431"/>
                  </a:cubicBezTo>
                  <a:cubicBezTo>
                    <a:pt x="3056" y="3697"/>
                    <a:pt x="2976" y="4233"/>
                    <a:pt x="3081" y="4352"/>
                  </a:cubicBezTo>
                  <a:cubicBezTo>
                    <a:pt x="3109" y="4383"/>
                    <a:pt x="3137" y="4411"/>
                    <a:pt x="3161" y="4436"/>
                  </a:cubicBezTo>
                  <a:cubicBezTo>
                    <a:pt x="3280" y="4558"/>
                    <a:pt x="3427" y="4709"/>
                    <a:pt x="3294" y="4859"/>
                  </a:cubicBezTo>
                  <a:cubicBezTo>
                    <a:pt x="3228" y="4936"/>
                    <a:pt x="3193" y="5013"/>
                    <a:pt x="3200" y="5073"/>
                  </a:cubicBezTo>
                  <a:cubicBezTo>
                    <a:pt x="3207" y="5115"/>
                    <a:pt x="3228" y="5150"/>
                    <a:pt x="3263" y="5174"/>
                  </a:cubicBezTo>
                  <a:cubicBezTo>
                    <a:pt x="3371" y="5251"/>
                    <a:pt x="3420" y="5388"/>
                    <a:pt x="3385" y="5514"/>
                  </a:cubicBezTo>
                  <a:lnTo>
                    <a:pt x="3385" y="5521"/>
                  </a:lnTo>
                  <a:cubicBezTo>
                    <a:pt x="3382" y="5538"/>
                    <a:pt x="3368" y="5552"/>
                    <a:pt x="3354" y="5563"/>
                  </a:cubicBezTo>
                  <a:lnTo>
                    <a:pt x="3361" y="5570"/>
                  </a:lnTo>
                  <a:cubicBezTo>
                    <a:pt x="3378" y="5594"/>
                    <a:pt x="3399" y="5615"/>
                    <a:pt x="3417" y="5636"/>
                  </a:cubicBezTo>
                  <a:lnTo>
                    <a:pt x="3420" y="5640"/>
                  </a:lnTo>
                  <a:cubicBezTo>
                    <a:pt x="3434" y="5664"/>
                    <a:pt x="3452" y="5685"/>
                    <a:pt x="3466" y="5706"/>
                  </a:cubicBezTo>
                  <a:lnTo>
                    <a:pt x="3476" y="5720"/>
                  </a:lnTo>
                  <a:cubicBezTo>
                    <a:pt x="3490" y="5742"/>
                    <a:pt x="3504" y="5759"/>
                    <a:pt x="3515" y="5780"/>
                  </a:cubicBezTo>
                  <a:lnTo>
                    <a:pt x="3525" y="5798"/>
                  </a:lnTo>
                  <a:lnTo>
                    <a:pt x="3560" y="5854"/>
                  </a:lnTo>
                  <a:cubicBezTo>
                    <a:pt x="3599" y="5924"/>
                    <a:pt x="3648" y="5990"/>
                    <a:pt x="3707" y="6046"/>
                  </a:cubicBezTo>
                  <a:lnTo>
                    <a:pt x="3767" y="6095"/>
                  </a:lnTo>
                  <a:cubicBezTo>
                    <a:pt x="3849" y="6163"/>
                    <a:pt x="3884" y="6189"/>
                    <a:pt x="3915" y="6189"/>
                  </a:cubicBezTo>
                  <a:cubicBezTo>
                    <a:pt x="3930" y="6189"/>
                    <a:pt x="3945" y="6182"/>
                    <a:pt x="3963" y="6172"/>
                  </a:cubicBezTo>
                  <a:lnTo>
                    <a:pt x="3970" y="6169"/>
                  </a:lnTo>
                  <a:cubicBezTo>
                    <a:pt x="4047" y="6125"/>
                    <a:pt x="4120" y="6083"/>
                    <a:pt x="4199" y="6083"/>
                  </a:cubicBezTo>
                  <a:cubicBezTo>
                    <a:pt x="4228" y="6083"/>
                    <a:pt x="4258" y="6089"/>
                    <a:pt x="4289" y="6102"/>
                  </a:cubicBezTo>
                  <a:cubicBezTo>
                    <a:pt x="4299" y="6109"/>
                    <a:pt x="4313" y="6116"/>
                    <a:pt x="4327" y="6127"/>
                  </a:cubicBezTo>
                  <a:lnTo>
                    <a:pt x="4334" y="6127"/>
                  </a:lnTo>
                  <a:cubicBezTo>
                    <a:pt x="4339" y="6129"/>
                    <a:pt x="4344" y="6129"/>
                    <a:pt x="4349" y="6129"/>
                  </a:cubicBezTo>
                  <a:cubicBezTo>
                    <a:pt x="4403" y="6129"/>
                    <a:pt x="4501" y="6042"/>
                    <a:pt x="4590" y="5966"/>
                  </a:cubicBezTo>
                  <a:lnTo>
                    <a:pt x="4625" y="5934"/>
                  </a:lnTo>
                  <a:cubicBezTo>
                    <a:pt x="4691" y="5878"/>
                    <a:pt x="4775" y="5847"/>
                    <a:pt x="4859" y="5843"/>
                  </a:cubicBezTo>
                  <a:cubicBezTo>
                    <a:pt x="4936" y="5833"/>
                    <a:pt x="4954" y="5829"/>
                    <a:pt x="4964" y="5784"/>
                  </a:cubicBezTo>
                  <a:cubicBezTo>
                    <a:pt x="5027" y="5584"/>
                    <a:pt x="5139" y="5479"/>
                    <a:pt x="5328" y="5444"/>
                  </a:cubicBezTo>
                  <a:cubicBezTo>
                    <a:pt x="5398" y="5430"/>
                    <a:pt x="5423" y="5384"/>
                    <a:pt x="5419" y="5356"/>
                  </a:cubicBezTo>
                  <a:cubicBezTo>
                    <a:pt x="5419" y="5342"/>
                    <a:pt x="5412" y="5342"/>
                    <a:pt x="5405" y="5342"/>
                  </a:cubicBezTo>
                  <a:cubicBezTo>
                    <a:pt x="5374" y="5346"/>
                    <a:pt x="5346" y="5353"/>
                    <a:pt x="5318" y="5367"/>
                  </a:cubicBezTo>
                  <a:cubicBezTo>
                    <a:pt x="5278" y="5380"/>
                    <a:pt x="5237" y="5393"/>
                    <a:pt x="5197" y="5393"/>
                  </a:cubicBezTo>
                  <a:cubicBezTo>
                    <a:pt x="5171" y="5393"/>
                    <a:pt x="5146" y="5387"/>
                    <a:pt x="5122" y="5370"/>
                  </a:cubicBezTo>
                  <a:cubicBezTo>
                    <a:pt x="5080" y="5332"/>
                    <a:pt x="5059" y="5279"/>
                    <a:pt x="5062" y="5223"/>
                  </a:cubicBezTo>
                  <a:lnTo>
                    <a:pt x="5062" y="5213"/>
                  </a:lnTo>
                  <a:cubicBezTo>
                    <a:pt x="5066" y="5157"/>
                    <a:pt x="5045" y="5104"/>
                    <a:pt x="5003" y="5069"/>
                  </a:cubicBezTo>
                  <a:cubicBezTo>
                    <a:pt x="4943" y="5020"/>
                    <a:pt x="4912" y="4943"/>
                    <a:pt x="4915" y="4866"/>
                  </a:cubicBezTo>
                  <a:cubicBezTo>
                    <a:pt x="4915" y="4691"/>
                    <a:pt x="4898" y="4611"/>
                    <a:pt x="4733" y="4513"/>
                  </a:cubicBezTo>
                  <a:cubicBezTo>
                    <a:pt x="4677" y="4481"/>
                    <a:pt x="4649" y="4439"/>
                    <a:pt x="4653" y="4394"/>
                  </a:cubicBezTo>
                  <a:cubicBezTo>
                    <a:pt x="4656" y="4366"/>
                    <a:pt x="4674" y="4324"/>
                    <a:pt x="4744" y="4299"/>
                  </a:cubicBezTo>
                  <a:cubicBezTo>
                    <a:pt x="4787" y="4283"/>
                    <a:pt x="4854" y="4272"/>
                    <a:pt x="4924" y="4272"/>
                  </a:cubicBezTo>
                  <a:cubicBezTo>
                    <a:pt x="5020" y="4272"/>
                    <a:pt x="5122" y="4292"/>
                    <a:pt x="5174" y="4345"/>
                  </a:cubicBezTo>
                  <a:cubicBezTo>
                    <a:pt x="5202" y="4373"/>
                    <a:pt x="5290" y="4380"/>
                    <a:pt x="5360" y="4387"/>
                  </a:cubicBezTo>
                  <a:cubicBezTo>
                    <a:pt x="5489" y="4397"/>
                    <a:pt x="5640" y="4411"/>
                    <a:pt x="5664" y="4541"/>
                  </a:cubicBezTo>
                  <a:cubicBezTo>
                    <a:pt x="5678" y="4594"/>
                    <a:pt x="5716" y="4622"/>
                    <a:pt x="5735" y="4622"/>
                  </a:cubicBezTo>
                  <a:cubicBezTo>
                    <a:pt x="5736" y="4622"/>
                    <a:pt x="5737" y="4621"/>
                    <a:pt x="5738" y="4621"/>
                  </a:cubicBezTo>
                  <a:cubicBezTo>
                    <a:pt x="5741" y="4621"/>
                    <a:pt x="5748" y="4607"/>
                    <a:pt x="5748" y="4572"/>
                  </a:cubicBezTo>
                  <a:cubicBezTo>
                    <a:pt x="5748" y="4492"/>
                    <a:pt x="5783" y="4418"/>
                    <a:pt x="5846" y="4369"/>
                  </a:cubicBezTo>
                  <a:cubicBezTo>
                    <a:pt x="5922" y="4312"/>
                    <a:pt x="6015" y="4282"/>
                    <a:pt x="6110" y="4282"/>
                  </a:cubicBezTo>
                  <a:cubicBezTo>
                    <a:pt x="6143" y="4282"/>
                    <a:pt x="6175" y="4285"/>
                    <a:pt x="6207" y="4292"/>
                  </a:cubicBezTo>
                  <a:cubicBezTo>
                    <a:pt x="6214" y="4293"/>
                    <a:pt x="6221" y="4294"/>
                    <a:pt x="6229" y="4294"/>
                  </a:cubicBezTo>
                  <a:cubicBezTo>
                    <a:pt x="6325" y="4294"/>
                    <a:pt x="6511" y="4199"/>
                    <a:pt x="6638" y="4131"/>
                  </a:cubicBezTo>
                  <a:cubicBezTo>
                    <a:pt x="6704" y="4093"/>
                    <a:pt x="6774" y="4061"/>
                    <a:pt x="6844" y="4033"/>
                  </a:cubicBezTo>
                  <a:cubicBezTo>
                    <a:pt x="6851" y="4030"/>
                    <a:pt x="6855" y="4030"/>
                    <a:pt x="6858" y="4026"/>
                  </a:cubicBezTo>
                  <a:cubicBezTo>
                    <a:pt x="6890" y="3998"/>
                    <a:pt x="6914" y="3960"/>
                    <a:pt x="6928" y="3918"/>
                  </a:cubicBezTo>
                  <a:lnTo>
                    <a:pt x="6935" y="3904"/>
                  </a:lnTo>
                  <a:lnTo>
                    <a:pt x="6928" y="3893"/>
                  </a:lnTo>
                  <a:lnTo>
                    <a:pt x="6911" y="3869"/>
                  </a:lnTo>
                  <a:lnTo>
                    <a:pt x="6890" y="3844"/>
                  </a:lnTo>
                  <a:lnTo>
                    <a:pt x="6872" y="3820"/>
                  </a:lnTo>
                  <a:lnTo>
                    <a:pt x="6855" y="3795"/>
                  </a:lnTo>
                  <a:lnTo>
                    <a:pt x="6837" y="3774"/>
                  </a:lnTo>
                  <a:lnTo>
                    <a:pt x="6823" y="3753"/>
                  </a:lnTo>
                  <a:lnTo>
                    <a:pt x="6806" y="3732"/>
                  </a:lnTo>
                  <a:lnTo>
                    <a:pt x="6792" y="3715"/>
                  </a:lnTo>
                  <a:lnTo>
                    <a:pt x="6778" y="3697"/>
                  </a:lnTo>
                  <a:lnTo>
                    <a:pt x="6767" y="3680"/>
                  </a:lnTo>
                  <a:lnTo>
                    <a:pt x="6753" y="3665"/>
                  </a:lnTo>
                  <a:lnTo>
                    <a:pt x="6743" y="3651"/>
                  </a:lnTo>
                  <a:lnTo>
                    <a:pt x="6732" y="3637"/>
                  </a:lnTo>
                  <a:lnTo>
                    <a:pt x="6718" y="3623"/>
                  </a:lnTo>
                  <a:lnTo>
                    <a:pt x="6711" y="3613"/>
                  </a:lnTo>
                  <a:lnTo>
                    <a:pt x="6697" y="3599"/>
                  </a:lnTo>
                  <a:lnTo>
                    <a:pt x="6690" y="3592"/>
                  </a:lnTo>
                  <a:lnTo>
                    <a:pt x="6680" y="3578"/>
                  </a:lnTo>
                  <a:lnTo>
                    <a:pt x="6673" y="3571"/>
                  </a:lnTo>
                  <a:lnTo>
                    <a:pt x="6666" y="3560"/>
                  </a:lnTo>
                  <a:lnTo>
                    <a:pt x="6659" y="3557"/>
                  </a:lnTo>
                  <a:lnTo>
                    <a:pt x="6652" y="3546"/>
                  </a:lnTo>
                  <a:lnTo>
                    <a:pt x="6648" y="3543"/>
                  </a:lnTo>
                  <a:lnTo>
                    <a:pt x="6638" y="3532"/>
                  </a:lnTo>
                  <a:lnTo>
                    <a:pt x="6638" y="3529"/>
                  </a:lnTo>
                  <a:lnTo>
                    <a:pt x="6631" y="3522"/>
                  </a:lnTo>
                  <a:lnTo>
                    <a:pt x="6627" y="3522"/>
                  </a:lnTo>
                  <a:lnTo>
                    <a:pt x="6620" y="3515"/>
                  </a:lnTo>
                  <a:lnTo>
                    <a:pt x="6613" y="3508"/>
                  </a:lnTo>
                  <a:cubicBezTo>
                    <a:pt x="6501" y="3417"/>
                    <a:pt x="6571" y="3319"/>
                    <a:pt x="6606" y="3273"/>
                  </a:cubicBezTo>
                  <a:cubicBezTo>
                    <a:pt x="6641" y="3228"/>
                    <a:pt x="6655" y="3207"/>
                    <a:pt x="6652" y="3175"/>
                  </a:cubicBezTo>
                  <a:cubicBezTo>
                    <a:pt x="6641" y="3102"/>
                    <a:pt x="6638" y="3018"/>
                    <a:pt x="6690" y="2951"/>
                  </a:cubicBezTo>
                  <a:cubicBezTo>
                    <a:pt x="6743" y="2885"/>
                    <a:pt x="6827" y="2853"/>
                    <a:pt x="6967" y="2843"/>
                  </a:cubicBezTo>
                  <a:cubicBezTo>
                    <a:pt x="7037" y="2839"/>
                    <a:pt x="7082" y="2818"/>
                    <a:pt x="7089" y="2787"/>
                  </a:cubicBezTo>
                  <a:cubicBezTo>
                    <a:pt x="7089" y="2734"/>
                    <a:pt x="7061" y="2692"/>
                    <a:pt x="7016" y="2671"/>
                  </a:cubicBezTo>
                  <a:cubicBezTo>
                    <a:pt x="6967" y="2647"/>
                    <a:pt x="6939" y="2594"/>
                    <a:pt x="6935" y="2542"/>
                  </a:cubicBezTo>
                  <a:cubicBezTo>
                    <a:pt x="6935" y="2405"/>
                    <a:pt x="7103" y="2251"/>
                    <a:pt x="7212" y="2185"/>
                  </a:cubicBezTo>
                  <a:cubicBezTo>
                    <a:pt x="7219" y="2185"/>
                    <a:pt x="7222" y="2181"/>
                    <a:pt x="7226" y="2178"/>
                  </a:cubicBezTo>
                  <a:lnTo>
                    <a:pt x="7233" y="2171"/>
                  </a:lnTo>
                  <a:lnTo>
                    <a:pt x="7243" y="2160"/>
                  </a:lnTo>
                  <a:lnTo>
                    <a:pt x="7250" y="2157"/>
                  </a:lnTo>
                  <a:lnTo>
                    <a:pt x="7261" y="2143"/>
                  </a:lnTo>
                  <a:lnTo>
                    <a:pt x="7271" y="2136"/>
                  </a:lnTo>
                  <a:lnTo>
                    <a:pt x="7285" y="2115"/>
                  </a:lnTo>
                  <a:lnTo>
                    <a:pt x="7289" y="2108"/>
                  </a:lnTo>
                  <a:cubicBezTo>
                    <a:pt x="7296" y="2101"/>
                    <a:pt x="7303" y="2090"/>
                    <a:pt x="7310" y="2080"/>
                  </a:cubicBezTo>
                  <a:lnTo>
                    <a:pt x="7317" y="2069"/>
                  </a:lnTo>
                  <a:lnTo>
                    <a:pt x="7334" y="2045"/>
                  </a:lnTo>
                  <a:lnTo>
                    <a:pt x="7341" y="2031"/>
                  </a:lnTo>
                  <a:lnTo>
                    <a:pt x="7348" y="2017"/>
                  </a:lnTo>
                  <a:cubicBezTo>
                    <a:pt x="7179" y="1971"/>
                    <a:pt x="6976" y="1960"/>
                    <a:pt x="6823" y="1960"/>
                  </a:cubicBezTo>
                  <a:cubicBezTo>
                    <a:pt x="6755" y="1960"/>
                    <a:pt x="6696" y="1962"/>
                    <a:pt x="6655" y="1964"/>
                  </a:cubicBezTo>
                  <a:cubicBezTo>
                    <a:pt x="6651" y="1964"/>
                    <a:pt x="6645" y="1964"/>
                    <a:pt x="6637" y="1964"/>
                  </a:cubicBezTo>
                  <a:cubicBezTo>
                    <a:pt x="6608" y="1964"/>
                    <a:pt x="6558" y="1960"/>
                    <a:pt x="6533" y="1915"/>
                  </a:cubicBezTo>
                  <a:cubicBezTo>
                    <a:pt x="6501" y="1859"/>
                    <a:pt x="6543" y="1789"/>
                    <a:pt x="6606" y="1702"/>
                  </a:cubicBezTo>
                  <a:cubicBezTo>
                    <a:pt x="6659" y="1625"/>
                    <a:pt x="6729" y="1526"/>
                    <a:pt x="6732" y="1449"/>
                  </a:cubicBezTo>
                  <a:cubicBezTo>
                    <a:pt x="6739" y="1330"/>
                    <a:pt x="6340" y="1274"/>
                    <a:pt x="6148" y="1243"/>
                  </a:cubicBezTo>
                  <a:cubicBezTo>
                    <a:pt x="6078" y="1232"/>
                    <a:pt x="6018" y="1222"/>
                    <a:pt x="5972" y="1211"/>
                  </a:cubicBezTo>
                  <a:cubicBezTo>
                    <a:pt x="5818" y="1180"/>
                    <a:pt x="5769" y="1075"/>
                    <a:pt x="5776" y="998"/>
                  </a:cubicBezTo>
                  <a:cubicBezTo>
                    <a:pt x="5790" y="900"/>
                    <a:pt x="5860" y="823"/>
                    <a:pt x="5955" y="798"/>
                  </a:cubicBezTo>
                  <a:cubicBezTo>
                    <a:pt x="5881" y="778"/>
                    <a:pt x="5806" y="768"/>
                    <a:pt x="5731" y="768"/>
                  </a:cubicBezTo>
                  <a:cubicBezTo>
                    <a:pt x="5689" y="768"/>
                    <a:pt x="5647" y="771"/>
                    <a:pt x="5605" y="777"/>
                  </a:cubicBezTo>
                  <a:cubicBezTo>
                    <a:pt x="5290" y="823"/>
                    <a:pt x="4838" y="1001"/>
                    <a:pt x="4572" y="1145"/>
                  </a:cubicBezTo>
                  <a:cubicBezTo>
                    <a:pt x="4531" y="1167"/>
                    <a:pt x="4488" y="1177"/>
                    <a:pt x="4443" y="1177"/>
                  </a:cubicBezTo>
                  <a:cubicBezTo>
                    <a:pt x="4307" y="1177"/>
                    <a:pt x="4155" y="1088"/>
                    <a:pt x="4005" y="1001"/>
                  </a:cubicBezTo>
                  <a:cubicBezTo>
                    <a:pt x="3863" y="918"/>
                    <a:pt x="3717" y="831"/>
                    <a:pt x="3601" y="831"/>
                  </a:cubicBezTo>
                  <a:cubicBezTo>
                    <a:pt x="3577" y="831"/>
                    <a:pt x="3554" y="835"/>
                    <a:pt x="3532" y="844"/>
                  </a:cubicBezTo>
                  <a:cubicBezTo>
                    <a:pt x="3404" y="896"/>
                    <a:pt x="3248" y="931"/>
                    <a:pt x="3108" y="931"/>
                  </a:cubicBezTo>
                  <a:cubicBezTo>
                    <a:pt x="2996" y="931"/>
                    <a:pt x="2895" y="909"/>
                    <a:pt x="2825" y="858"/>
                  </a:cubicBezTo>
                  <a:cubicBezTo>
                    <a:pt x="2759" y="812"/>
                    <a:pt x="2724" y="739"/>
                    <a:pt x="2727" y="658"/>
                  </a:cubicBezTo>
                  <a:cubicBezTo>
                    <a:pt x="2741" y="557"/>
                    <a:pt x="2706" y="455"/>
                    <a:pt x="2636" y="382"/>
                  </a:cubicBezTo>
                  <a:cubicBezTo>
                    <a:pt x="2585" y="330"/>
                    <a:pt x="2513" y="303"/>
                    <a:pt x="2420" y="303"/>
                  </a:cubicBezTo>
                  <a:cubicBezTo>
                    <a:pt x="2405" y="303"/>
                    <a:pt x="2390" y="303"/>
                    <a:pt x="2374" y="305"/>
                  </a:cubicBezTo>
                  <a:cubicBezTo>
                    <a:pt x="2360" y="306"/>
                    <a:pt x="2348" y="306"/>
                    <a:pt x="2336" y="306"/>
                  </a:cubicBezTo>
                  <a:cubicBezTo>
                    <a:pt x="2161" y="306"/>
                    <a:pt x="2094" y="194"/>
                    <a:pt x="2045" y="112"/>
                  </a:cubicBezTo>
                  <a:cubicBezTo>
                    <a:pt x="1999" y="39"/>
                    <a:pt x="1975" y="0"/>
                    <a:pt x="19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81" name="Google Shape;5381;p71"/>
            <p:cNvSpPr/>
            <p:nvPr/>
          </p:nvSpPr>
          <p:spPr>
            <a:xfrm>
              <a:off x="1578575" y="2011862"/>
              <a:ext cx="4915" cy="1385"/>
            </a:xfrm>
            <a:custGeom>
              <a:avLst/>
              <a:gdLst/>
              <a:ahLst/>
              <a:cxnLst/>
              <a:rect l="l" t="t" r="r" b="b"/>
              <a:pathLst>
                <a:path w="362" h="102" extrusionOk="0">
                  <a:moveTo>
                    <a:pt x="0" y="102"/>
                  </a:moveTo>
                  <a:cubicBezTo>
                    <a:pt x="105" y="28"/>
                    <a:pt x="235" y="0"/>
                    <a:pt x="361" y="28"/>
                  </a:cubicBezTo>
                  <a:cubicBezTo>
                    <a:pt x="235" y="0"/>
                    <a:pt x="105" y="28"/>
                    <a:pt x="0" y="10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82" name="Google Shape;5382;p71"/>
            <p:cNvSpPr/>
            <p:nvPr/>
          </p:nvSpPr>
          <p:spPr>
            <a:xfrm>
              <a:off x="1547062" y="2032676"/>
              <a:ext cx="489" cy="774"/>
            </a:xfrm>
            <a:custGeom>
              <a:avLst/>
              <a:gdLst/>
              <a:ahLst/>
              <a:cxnLst/>
              <a:rect l="l" t="t" r="r" b="b"/>
              <a:pathLst>
                <a:path w="36" h="57" extrusionOk="0">
                  <a:moveTo>
                    <a:pt x="35" y="57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83" name="Google Shape;5383;p71"/>
            <p:cNvSpPr/>
            <p:nvPr/>
          </p:nvSpPr>
          <p:spPr>
            <a:xfrm>
              <a:off x="1557381" y="2036817"/>
              <a:ext cx="625" cy="339"/>
            </a:xfrm>
            <a:custGeom>
              <a:avLst/>
              <a:gdLst/>
              <a:ahLst/>
              <a:cxnLst/>
              <a:rect l="l" t="t" r="r" b="b"/>
              <a:pathLst>
                <a:path w="46" h="25" extrusionOk="0">
                  <a:moveTo>
                    <a:pt x="0" y="0"/>
                  </a:moveTo>
                  <a:cubicBezTo>
                    <a:pt x="14" y="7"/>
                    <a:pt x="28" y="14"/>
                    <a:pt x="39" y="21"/>
                  </a:cubicBezTo>
                  <a:lnTo>
                    <a:pt x="46" y="25"/>
                  </a:lnTo>
                  <a:lnTo>
                    <a:pt x="39" y="21"/>
                  </a:lnTo>
                  <a:cubicBezTo>
                    <a:pt x="28" y="14"/>
                    <a:pt x="1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84" name="Google Shape;5384;p71"/>
            <p:cNvSpPr/>
            <p:nvPr/>
          </p:nvSpPr>
          <p:spPr>
            <a:xfrm>
              <a:off x="1592316" y="2006960"/>
              <a:ext cx="1100" cy="1684"/>
            </a:xfrm>
            <a:custGeom>
              <a:avLst/>
              <a:gdLst/>
              <a:ahLst/>
              <a:cxnLst/>
              <a:rect l="l" t="t" r="r" b="b"/>
              <a:pathLst>
                <a:path w="81" h="124" extrusionOk="0">
                  <a:moveTo>
                    <a:pt x="74" y="15"/>
                  </a:moveTo>
                  <a:cubicBezTo>
                    <a:pt x="56" y="57"/>
                    <a:pt x="32" y="92"/>
                    <a:pt x="0" y="123"/>
                  </a:cubicBezTo>
                  <a:cubicBezTo>
                    <a:pt x="32" y="92"/>
                    <a:pt x="56" y="57"/>
                    <a:pt x="74" y="15"/>
                  </a:cubicBezTo>
                  <a:lnTo>
                    <a:pt x="81" y="1"/>
                  </a:lnTo>
                  <a:lnTo>
                    <a:pt x="8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85" name="Google Shape;5385;p71"/>
            <p:cNvSpPr/>
            <p:nvPr/>
          </p:nvSpPr>
          <p:spPr>
            <a:xfrm>
              <a:off x="1547537" y="2033436"/>
              <a:ext cx="2009" cy="2634"/>
            </a:xfrm>
            <a:custGeom>
              <a:avLst/>
              <a:gdLst/>
              <a:ahLst/>
              <a:cxnLst/>
              <a:rect l="l" t="t" r="r" b="b"/>
              <a:pathLst>
                <a:path w="148" h="194" extrusionOk="0">
                  <a:moveTo>
                    <a:pt x="0" y="1"/>
                  </a:moveTo>
                  <a:cubicBezTo>
                    <a:pt x="39" y="71"/>
                    <a:pt x="88" y="137"/>
                    <a:pt x="147" y="193"/>
                  </a:cubicBezTo>
                  <a:cubicBezTo>
                    <a:pt x="88" y="137"/>
                    <a:pt x="39" y="7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86" name="Google Shape;5386;p71"/>
            <p:cNvSpPr/>
            <p:nvPr/>
          </p:nvSpPr>
          <p:spPr>
            <a:xfrm>
              <a:off x="1546397" y="2031576"/>
              <a:ext cx="530" cy="869"/>
            </a:xfrm>
            <a:custGeom>
              <a:avLst/>
              <a:gdLst/>
              <a:ahLst/>
              <a:cxnLst/>
              <a:rect l="l" t="t" r="r" b="b"/>
              <a:pathLst>
                <a:path w="39" h="64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26"/>
                    <a:pt x="28" y="43"/>
                    <a:pt x="39" y="64"/>
                  </a:cubicBezTo>
                  <a:cubicBezTo>
                    <a:pt x="28" y="43"/>
                    <a:pt x="14" y="22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87" name="Google Shape;5387;p71"/>
            <p:cNvSpPr/>
            <p:nvPr/>
          </p:nvSpPr>
          <p:spPr>
            <a:xfrm>
              <a:off x="1545582" y="2030544"/>
              <a:ext cx="679" cy="910"/>
            </a:xfrm>
            <a:custGeom>
              <a:avLst/>
              <a:gdLst/>
              <a:ahLst/>
              <a:cxnLst/>
              <a:rect l="l" t="t" r="r" b="b"/>
              <a:pathLst>
                <a:path w="50" h="67" extrusionOk="0">
                  <a:moveTo>
                    <a:pt x="1" y="0"/>
                  </a:moveTo>
                  <a:cubicBezTo>
                    <a:pt x="18" y="21"/>
                    <a:pt x="36" y="46"/>
                    <a:pt x="50" y="66"/>
                  </a:cubicBezTo>
                  <a:cubicBezTo>
                    <a:pt x="36" y="42"/>
                    <a:pt x="18" y="2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88" name="Google Shape;5388;p71"/>
            <p:cNvSpPr/>
            <p:nvPr/>
          </p:nvSpPr>
          <p:spPr>
            <a:xfrm>
              <a:off x="1544822" y="2029580"/>
              <a:ext cx="774" cy="923"/>
            </a:xfrm>
            <a:custGeom>
              <a:avLst/>
              <a:gdLst/>
              <a:ahLst/>
              <a:cxnLst/>
              <a:rect l="l" t="t" r="r" b="b"/>
              <a:pathLst>
                <a:path w="57" h="68" extrusionOk="0">
                  <a:moveTo>
                    <a:pt x="1" y="1"/>
                  </a:moveTo>
                  <a:cubicBezTo>
                    <a:pt x="18" y="25"/>
                    <a:pt x="39" y="50"/>
                    <a:pt x="57" y="67"/>
                  </a:cubicBezTo>
                  <a:cubicBezTo>
                    <a:pt x="39" y="46"/>
                    <a:pt x="22" y="2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89" name="Google Shape;5389;p71"/>
            <p:cNvSpPr/>
            <p:nvPr/>
          </p:nvSpPr>
          <p:spPr>
            <a:xfrm>
              <a:off x="1506941" y="196037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90" name="Google Shape;5390;p71"/>
            <p:cNvSpPr/>
            <p:nvPr/>
          </p:nvSpPr>
          <p:spPr>
            <a:xfrm>
              <a:off x="1508651" y="195843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91" name="Google Shape;5391;p71"/>
            <p:cNvSpPr/>
            <p:nvPr/>
          </p:nvSpPr>
          <p:spPr>
            <a:xfrm>
              <a:off x="1508271" y="1958624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1" y="21"/>
                  </a:moveTo>
                  <a:cubicBezTo>
                    <a:pt x="8" y="14"/>
                    <a:pt x="15" y="7"/>
                    <a:pt x="22" y="0"/>
                  </a:cubicBezTo>
                  <a:cubicBezTo>
                    <a:pt x="15" y="7"/>
                    <a:pt x="8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92" name="Google Shape;5392;p71"/>
            <p:cNvSpPr/>
            <p:nvPr/>
          </p:nvSpPr>
          <p:spPr>
            <a:xfrm>
              <a:off x="1507280" y="1990084"/>
              <a:ext cx="3096" cy="1086"/>
            </a:xfrm>
            <a:custGeom>
              <a:avLst/>
              <a:gdLst/>
              <a:ahLst/>
              <a:cxnLst/>
              <a:rect l="l" t="t" r="r" b="b"/>
              <a:pathLst>
                <a:path w="228" h="80" extrusionOk="0">
                  <a:moveTo>
                    <a:pt x="0" y="1"/>
                  </a:moveTo>
                  <a:cubicBezTo>
                    <a:pt x="52" y="52"/>
                    <a:pt x="121" y="80"/>
                    <a:pt x="193" y="80"/>
                  </a:cubicBezTo>
                  <a:cubicBezTo>
                    <a:pt x="205" y="80"/>
                    <a:pt x="216" y="79"/>
                    <a:pt x="228" y="78"/>
                  </a:cubicBezTo>
                  <a:lnTo>
                    <a:pt x="228" y="78"/>
                  </a:lnTo>
                  <a:cubicBezTo>
                    <a:pt x="222" y="78"/>
                    <a:pt x="216" y="78"/>
                    <a:pt x="211" y="78"/>
                  </a:cubicBezTo>
                  <a:cubicBezTo>
                    <a:pt x="118" y="78"/>
                    <a:pt x="50" y="50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93" name="Google Shape;5393;p71"/>
            <p:cNvSpPr/>
            <p:nvPr/>
          </p:nvSpPr>
          <p:spPr>
            <a:xfrm>
              <a:off x="1614271" y="1998868"/>
              <a:ext cx="28730" cy="30970"/>
            </a:xfrm>
            <a:custGeom>
              <a:avLst/>
              <a:gdLst/>
              <a:ahLst/>
              <a:cxnLst/>
              <a:rect l="l" t="t" r="r" b="b"/>
              <a:pathLst>
                <a:path w="2116" h="2281" extrusionOk="0">
                  <a:moveTo>
                    <a:pt x="758" y="0"/>
                  </a:moveTo>
                  <a:cubicBezTo>
                    <a:pt x="705" y="0"/>
                    <a:pt x="641" y="31"/>
                    <a:pt x="575" y="85"/>
                  </a:cubicBezTo>
                  <a:cubicBezTo>
                    <a:pt x="561" y="96"/>
                    <a:pt x="543" y="106"/>
                    <a:pt x="526" y="110"/>
                  </a:cubicBezTo>
                  <a:lnTo>
                    <a:pt x="522" y="117"/>
                  </a:lnTo>
                  <a:lnTo>
                    <a:pt x="515" y="145"/>
                  </a:lnTo>
                  <a:lnTo>
                    <a:pt x="508" y="162"/>
                  </a:lnTo>
                  <a:lnTo>
                    <a:pt x="501" y="183"/>
                  </a:lnTo>
                  <a:lnTo>
                    <a:pt x="494" y="204"/>
                  </a:lnTo>
                  <a:lnTo>
                    <a:pt x="487" y="222"/>
                  </a:lnTo>
                  <a:cubicBezTo>
                    <a:pt x="487" y="229"/>
                    <a:pt x="484" y="236"/>
                    <a:pt x="484" y="243"/>
                  </a:cubicBezTo>
                  <a:cubicBezTo>
                    <a:pt x="480" y="250"/>
                    <a:pt x="480" y="253"/>
                    <a:pt x="480" y="260"/>
                  </a:cubicBezTo>
                  <a:cubicBezTo>
                    <a:pt x="477" y="264"/>
                    <a:pt x="477" y="271"/>
                    <a:pt x="473" y="278"/>
                  </a:cubicBezTo>
                  <a:cubicBezTo>
                    <a:pt x="473" y="285"/>
                    <a:pt x="473" y="288"/>
                    <a:pt x="473" y="292"/>
                  </a:cubicBezTo>
                  <a:cubicBezTo>
                    <a:pt x="470" y="295"/>
                    <a:pt x="473" y="306"/>
                    <a:pt x="473" y="313"/>
                  </a:cubicBezTo>
                  <a:lnTo>
                    <a:pt x="473" y="323"/>
                  </a:lnTo>
                  <a:cubicBezTo>
                    <a:pt x="473" y="330"/>
                    <a:pt x="473" y="337"/>
                    <a:pt x="473" y="341"/>
                  </a:cubicBezTo>
                  <a:lnTo>
                    <a:pt x="473" y="348"/>
                  </a:lnTo>
                  <a:cubicBezTo>
                    <a:pt x="473" y="355"/>
                    <a:pt x="473" y="362"/>
                    <a:pt x="477" y="369"/>
                  </a:cubicBezTo>
                  <a:cubicBezTo>
                    <a:pt x="501" y="415"/>
                    <a:pt x="512" y="467"/>
                    <a:pt x="498" y="516"/>
                  </a:cubicBezTo>
                  <a:cubicBezTo>
                    <a:pt x="494" y="534"/>
                    <a:pt x="491" y="548"/>
                    <a:pt x="484" y="562"/>
                  </a:cubicBezTo>
                  <a:cubicBezTo>
                    <a:pt x="417" y="681"/>
                    <a:pt x="242" y="712"/>
                    <a:pt x="172" y="723"/>
                  </a:cubicBezTo>
                  <a:cubicBezTo>
                    <a:pt x="127" y="726"/>
                    <a:pt x="106" y="838"/>
                    <a:pt x="88" y="926"/>
                  </a:cubicBezTo>
                  <a:cubicBezTo>
                    <a:pt x="71" y="1017"/>
                    <a:pt x="50" y="1111"/>
                    <a:pt x="1" y="1167"/>
                  </a:cubicBezTo>
                  <a:cubicBezTo>
                    <a:pt x="18" y="1202"/>
                    <a:pt x="109" y="1283"/>
                    <a:pt x="172" y="1342"/>
                  </a:cubicBezTo>
                  <a:cubicBezTo>
                    <a:pt x="288" y="1444"/>
                    <a:pt x="417" y="1559"/>
                    <a:pt x="459" y="1678"/>
                  </a:cubicBezTo>
                  <a:lnTo>
                    <a:pt x="470" y="1696"/>
                  </a:lnTo>
                  <a:lnTo>
                    <a:pt x="470" y="1699"/>
                  </a:lnTo>
                  <a:lnTo>
                    <a:pt x="477" y="1717"/>
                  </a:lnTo>
                  <a:lnTo>
                    <a:pt x="477" y="1724"/>
                  </a:lnTo>
                  <a:lnTo>
                    <a:pt x="487" y="1741"/>
                  </a:lnTo>
                  <a:lnTo>
                    <a:pt x="491" y="1752"/>
                  </a:lnTo>
                  <a:lnTo>
                    <a:pt x="498" y="1769"/>
                  </a:lnTo>
                  <a:lnTo>
                    <a:pt x="505" y="1780"/>
                  </a:lnTo>
                  <a:lnTo>
                    <a:pt x="512" y="1801"/>
                  </a:lnTo>
                  <a:lnTo>
                    <a:pt x="519" y="1811"/>
                  </a:lnTo>
                  <a:lnTo>
                    <a:pt x="529" y="1832"/>
                  </a:lnTo>
                  <a:lnTo>
                    <a:pt x="536" y="1846"/>
                  </a:lnTo>
                  <a:lnTo>
                    <a:pt x="547" y="1867"/>
                  </a:lnTo>
                  <a:lnTo>
                    <a:pt x="554" y="1881"/>
                  </a:lnTo>
                  <a:lnTo>
                    <a:pt x="564" y="1902"/>
                  </a:lnTo>
                  <a:lnTo>
                    <a:pt x="575" y="1920"/>
                  </a:lnTo>
                  <a:lnTo>
                    <a:pt x="585" y="1941"/>
                  </a:lnTo>
                  <a:lnTo>
                    <a:pt x="596" y="1962"/>
                  </a:lnTo>
                  <a:lnTo>
                    <a:pt x="606" y="1979"/>
                  </a:lnTo>
                  <a:lnTo>
                    <a:pt x="620" y="2004"/>
                  </a:lnTo>
                  <a:lnTo>
                    <a:pt x="631" y="2021"/>
                  </a:lnTo>
                  <a:lnTo>
                    <a:pt x="645" y="2053"/>
                  </a:lnTo>
                  <a:lnTo>
                    <a:pt x="655" y="2067"/>
                  </a:lnTo>
                  <a:lnTo>
                    <a:pt x="673" y="2102"/>
                  </a:lnTo>
                  <a:lnTo>
                    <a:pt x="680" y="2112"/>
                  </a:lnTo>
                  <a:lnTo>
                    <a:pt x="701" y="2151"/>
                  </a:lnTo>
                  <a:lnTo>
                    <a:pt x="708" y="2158"/>
                  </a:lnTo>
                  <a:lnTo>
                    <a:pt x="732" y="2203"/>
                  </a:lnTo>
                  <a:lnTo>
                    <a:pt x="736" y="2210"/>
                  </a:lnTo>
                  <a:lnTo>
                    <a:pt x="760" y="2256"/>
                  </a:lnTo>
                  <a:cubicBezTo>
                    <a:pt x="806" y="2270"/>
                    <a:pt x="855" y="2277"/>
                    <a:pt x="900" y="2280"/>
                  </a:cubicBezTo>
                  <a:lnTo>
                    <a:pt x="928" y="2266"/>
                  </a:lnTo>
                  <a:lnTo>
                    <a:pt x="970" y="2266"/>
                  </a:lnTo>
                  <a:cubicBezTo>
                    <a:pt x="974" y="2266"/>
                    <a:pt x="981" y="2263"/>
                    <a:pt x="988" y="2259"/>
                  </a:cubicBezTo>
                  <a:cubicBezTo>
                    <a:pt x="995" y="2256"/>
                    <a:pt x="1002" y="2249"/>
                    <a:pt x="1009" y="2242"/>
                  </a:cubicBezTo>
                  <a:cubicBezTo>
                    <a:pt x="1026" y="2207"/>
                    <a:pt x="1037" y="2165"/>
                    <a:pt x="1040" y="2126"/>
                  </a:cubicBezTo>
                  <a:cubicBezTo>
                    <a:pt x="1054" y="2043"/>
                    <a:pt x="1073" y="1905"/>
                    <a:pt x="1231" y="1905"/>
                  </a:cubicBezTo>
                  <a:cubicBezTo>
                    <a:pt x="1238" y="1905"/>
                    <a:pt x="1246" y="1905"/>
                    <a:pt x="1254" y="1906"/>
                  </a:cubicBezTo>
                  <a:cubicBezTo>
                    <a:pt x="1267" y="1906"/>
                    <a:pt x="1281" y="1907"/>
                    <a:pt x="1294" y="1907"/>
                  </a:cubicBezTo>
                  <a:cubicBezTo>
                    <a:pt x="1362" y="1907"/>
                    <a:pt x="1432" y="1899"/>
                    <a:pt x="1499" y="1885"/>
                  </a:cubicBezTo>
                  <a:cubicBezTo>
                    <a:pt x="1541" y="1881"/>
                    <a:pt x="1583" y="1874"/>
                    <a:pt x="1621" y="1871"/>
                  </a:cubicBezTo>
                  <a:lnTo>
                    <a:pt x="1625" y="1871"/>
                  </a:lnTo>
                  <a:lnTo>
                    <a:pt x="1653" y="1867"/>
                  </a:lnTo>
                  <a:lnTo>
                    <a:pt x="1776" y="1867"/>
                  </a:lnTo>
                  <a:lnTo>
                    <a:pt x="1790" y="1871"/>
                  </a:lnTo>
                  <a:lnTo>
                    <a:pt x="1800" y="1874"/>
                  </a:lnTo>
                  <a:lnTo>
                    <a:pt x="1814" y="1878"/>
                  </a:lnTo>
                  <a:lnTo>
                    <a:pt x="1825" y="1881"/>
                  </a:lnTo>
                  <a:lnTo>
                    <a:pt x="1835" y="1885"/>
                  </a:lnTo>
                  <a:lnTo>
                    <a:pt x="1846" y="1892"/>
                  </a:lnTo>
                  <a:lnTo>
                    <a:pt x="1856" y="1895"/>
                  </a:lnTo>
                  <a:lnTo>
                    <a:pt x="1867" y="1902"/>
                  </a:lnTo>
                  <a:lnTo>
                    <a:pt x="1877" y="1909"/>
                  </a:lnTo>
                  <a:lnTo>
                    <a:pt x="1884" y="1920"/>
                  </a:lnTo>
                  <a:lnTo>
                    <a:pt x="1895" y="1927"/>
                  </a:lnTo>
                  <a:lnTo>
                    <a:pt x="1902" y="1937"/>
                  </a:lnTo>
                  <a:lnTo>
                    <a:pt x="1905" y="1944"/>
                  </a:lnTo>
                  <a:lnTo>
                    <a:pt x="1937" y="1895"/>
                  </a:lnTo>
                  <a:lnTo>
                    <a:pt x="1951" y="1874"/>
                  </a:lnTo>
                  <a:lnTo>
                    <a:pt x="1958" y="1867"/>
                  </a:lnTo>
                  <a:lnTo>
                    <a:pt x="1968" y="1846"/>
                  </a:lnTo>
                  <a:lnTo>
                    <a:pt x="1972" y="1839"/>
                  </a:lnTo>
                  <a:lnTo>
                    <a:pt x="1986" y="1822"/>
                  </a:lnTo>
                  <a:lnTo>
                    <a:pt x="2003" y="1790"/>
                  </a:lnTo>
                  <a:lnTo>
                    <a:pt x="2007" y="1783"/>
                  </a:lnTo>
                  <a:lnTo>
                    <a:pt x="2010" y="1776"/>
                  </a:lnTo>
                  <a:cubicBezTo>
                    <a:pt x="2038" y="1720"/>
                    <a:pt x="2045" y="1332"/>
                    <a:pt x="1951" y="1104"/>
                  </a:cubicBezTo>
                  <a:cubicBezTo>
                    <a:pt x="1877" y="912"/>
                    <a:pt x="1888" y="698"/>
                    <a:pt x="1972" y="509"/>
                  </a:cubicBezTo>
                  <a:cubicBezTo>
                    <a:pt x="1993" y="460"/>
                    <a:pt x="2024" y="418"/>
                    <a:pt x="2063" y="383"/>
                  </a:cubicBezTo>
                  <a:lnTo>
                    <a:pt x="2063" y="380"/>
                  </a:lnTo>
                  <a:lnTo>
                    <a:pt x="2063" y="376"/>
                  </a:lnTo>
                  <a:lnTo>
                    <a:pt x="2063" y="373"/>
                  </a:lnTo>
                  <a:lnTo>
                    <a:pt x="2063" y="369"/>
                  </a:lnTo>
                  <a:lnTo>
                    <a:pt x="2063" y="366"/>
                  </a:lnTo>
                  <a:lnTo>
                    <a:pt x="2063" y="362"/>
                  </a:lnTo>
                  <a:lnTo>
                    <a:pt x="2063" y="358"/>
                  </a:lnTo>
                  <a:lnTo>
                    <a:pt x="2066" y="351"/>
                  </a:lnTo>
                  <a:lnTo>
                    <a:pt x="2066" y="348"/>
                  </a:lnTo>
                  <a:lnTo>
                    <a:pt x="2070" y="341"/>
                  </a:lnTo>
                  <a:lnTo>
                    <a:pt x="2070" y="337"/>
                  </a:lnTo>
                  <a:lnTo>
                    <a:pt x="2077" y="320"/>
                  </a:lnTo>
                  <a:lnTo>
                    <a:pt x="2080" y="306"/>
                  </a:lnTo>
                  <a:lnTo>
                    <a:pt x="2084" y="299"/>
                  </a:lnTo>
                  <a:lnTo>
                    <a:pt x="2087" y="285"/>
                  </a:lnTo>
                  <a:lnTo>
                    <a:pt x="2091" y="278"/>
                  </a:lnTo>
                  <a:lnTo>
                    <a:pt x="2094" y="264"/>
                  </a:lnTo>
                  <a:lnTo>
                    <a:pt x="2098" y="253"/>
                  </a:lnTo>
                  <a:lnTo>
                    <a:pt x="2101" y="243"/>
                  </a:lnTo>
                  <a:lnTo>
                    <a:pt x="2105" y="229"/>
                  </a:lnTo>
                  <a:lnTo>
                    <a:pt x="2108" y="215"/>
                  </a:lnTo>
                  <a:lnTo>
                    <a:pt x="2115" y="201"/>
                  </a:lnTo>
                  <a:lnTo>
                    <a:pt x="2115" y="197"/>
                  </a:lnTo>
                  <a:cubicBezTo>
                    <a:pt x="1964" y="140"/>
                    <a:pt x="1829" y="96"/>
                    <a:pt x="1712" y="96"/>
                  </a:cubicBezTo>
                  <a:cubicBezTo>
                    <a:pt x="1693" y="96"/>
                    <a:pt x="1674" y="97"/>
                    <a:pt x="1656" y="99"/>
                  </a:cubicBezTo>
                  <a:cubicBezTo>
                    <a:pt x="1579" y="110"/>
                    <a:pt x="1499" y="124"/>
                    <a:pt x="1422" y="141"/>
                  </a:cubicBezTo>
                  <a:cubicBezTo>
                    <a:pt x="1316" y="165"/>
                    <a:pt x="1212" y="188"/>
                    <a:pt x="1121" y="188"/>
                  </a:cubicBezTo>
                  <a:cubicBezTo>
                    <a:pt x="1025" y="188"/>
                    <a:pt x="944" y="163"/>
                    <a:pt x="890" y="85"/>
                  </a:cubicBezTo>
                  <a:cubicBezTo>
                    <a:pt x="865" y="43"/>
                    <a:pt x="823" y="12"/>
                    <a:pt x="774" y="1"/>
                  </a:cubicBezTo>
                  <a:cubicBezTo>
                    <a:pt x="769" y="1"/>
                    <a:pt x="764" y="0"/>
                    <a:pt x="75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94" name="Google Shape;5394;p71"/>
            <p:cNvSpPr/>
            <p:nvPr/>
          </p:nvSpPr>
          <p:spPr>
            <a:xfrm>
              <a:off x="1636321" y="20241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95" name="Google Shape;5395;p71"/>
            <p:cNvSpPr/>
            <p:nvPr/>
          </p:nvSpPr>
          <p:spPr>
            <a:xfrm>
              <a:off x="1639185" y="202444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96" name="Google Shape;5396;p71"/>
            <p:cNvSpPr/>
            <p:nvPr/>
          </p:nvSpPr>
          <p:spPr>
            <a:xfrm>
              <a:off x="1636796" y="20241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97" name="Google Shape;5397;p71"/>
            <p:cNvSpPr/>
            <p:nvPr/>
          </p:nvSpPr>
          <p:spPr>
            <a:xfrm>
              <a:off x="1638900" y="202431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98" name="Google Shape;5398;p71"/>
            <p:cNvSpPr/>
            <p:nvPr/>
          </p:nvSpPr>
          <p:spPr>
            <a:xfrm>
              <a:off x="1626871" y="202963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99" name="Google Shape;5399;p71"/>
            <p:cNvSpPr/>
            <p:nvPr/>
          </p:nvSpPr>
          <p:spPr>
            <a:xfrm>
              <a:off x="1639471" y="20245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00" name="Google Shape;5400;p71"/>
            <p:cNvSpPr/>
            <p:nvPr/>
          </p:nvSpPr>
          <p:spPr>
            <a:xfrm>
              <a:off x="1627441" y="2029255"/>
              <a:ext cx="530" cy="339"/>
            </a:xfrm>
            <a:custGeom>
              <a:avLst/>
              <a:gdLst/>
              <a:ahLst/>
              <a:cxnLst/>
              <a:rect l="l" t="t" r="r" b="b"/>
              <a:pathLst>
                <a:path w="39" h="25" extrusionOk="0">
                  <a:moveTo>
                    <a:pt x="0" y="25"/>
                  </a:moveTo>
                  <a:cubicBezTo>
                    <a:pt x="4" y="25"/>
                    <a:pt x="11" y="21"/>
                    <a:pt x="18" y="18"/>
                  </a:cubicBezTo>
                  <a:cubicBezTo>
                    <a:pt x="25" y="14"/>
                    <a:pt x="32" y="7"/>
                    <a:pt x="39" y="0"/>
                  </a:cubicBezTo>
                  <a:cubicBezTo>
                    <a:pt x="32" y="7"/>
                    <a:pt x="25" y="14"/>
                    <a:pt x="18" y="18"/>
                  </a:cubicBezTo>
                  <a:cubicBezTo>
                    <a:pt x="11" y="21"/>
                    <a:pt x="4" y="25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01" name="Google Shape;5401;p71"/>
            <p:cNvSpPr/>
            <p:nvPr/>
          </p:nvSpPr>
          <p:spPr>
            <a:xfrm>
              <a:off x="1627156" y="202958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02" name="Google Shape;5402;p71"/>
            <p:cNvSpPr/>
            <p:nvPr/>
          </p:nvSpPr>
          <p:spPr>
            <a:xfrm>
              <a:off x="1638561" y="2024258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03" name="Google Shape;5403;p71"/>
            <p:cNvSpPr/>
            <p:nvPr/>
          </p:nvSpPr>
          <p:spPr>
            <a:xfrm>
              <a:off x="1637475" y="20241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04" name="Google Shape;5404;p71"/>
            <p:cNvSpPr/>
            <p:nvPr/>
          </p:nvSpPr>
          <p:spPr>
            <a:xfrm>
              <a:off x="1637230" y="20241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05" name="Google Shape;5405;p71"/>
            <p:cNvSpPr/>
            <p:nvPr/>
          </p:nvSpPr>
          <p:spPr>
            <a:xfrm>
              <a:off x="1638235" y="2024217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06" name="Google Shape;5406;p71"/>
            <p:cNvSpPr/>
            <p:nvPr/>
          </p:nvSpPr>
          <p:spPr>
            <a:xfrm>
              <a:off x="1639756" y="2024788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0"/>
                  </a:moveTo>
                  <a:lnTo>
                    <a:pt x="7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07" name="Google Shape;5407;p71"/>
            <p:cNvSpPr/>
            <p:nvPr/>
          </p:nvSpPr>
          <p:spPr>
            <a:xfrm>
              <a:off x="1637855" y="202416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08" name="Google Shape;5408;p71"/>
            <p:cNvSpPr/>
            <p:nvPr/>
          </p:nvSpPr>
          <p:spPr>
            <a:xfrm>
              <a:off x="1639946" y="2025018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09" name="Google Shape;5409;p71"/>
            <p:cNvSpPr/>
            <p:nvPr/>
          </p:nvSpPr>
          <p:spPr>
            <a:xfrm>
              <a:off x="1589940" y="1981910"/>
              <a:ext cx="32613" cy="51690"/>
            </a:xfrm>
            <a:custGeom>
              <a:avLst/>
              <a:gdLst/>
              <a:ahLst/>
              <a:cxnLst/>
              <a:rect l="l" t="t" r="r" b="b"/>
              <a:pathLst>
                <a:path w="2402" h="3807" extrusionOk="0">
                  <a:moveTo>
                    <a:pt x="791" y="1"/>
                  </a:moveTo>
                  <a:cubicBezTo>
                    <a:pt x="784" y="15"/>
                    <a:pt x="774" y="32"/>
                    <a:pt x="767" y="43"/>
                  </a:cubicBezTo>
                  <a:lnTo>
                    <a:pt x="756" y="57"/>
                  </a:lnTo>
                  <a:lnTo>
                    <a:pt x="739" y="85"/>
                  </a:lnTo>
                  <a:lnTo>
                    <a:pt x="728" y="99"/>
                  </a:lnTo>
                  <a:lnTo>
                    <a:pt x="711" y="123"/>
                  </a:lnTo>
                  <a:lnTo>
                    <a:pt x="700" y="137"/>
                  </a:lnTo>
                  <a:lnTo>
                    <a:pt x="683" y="158"/>
                  </a:lnTo>
                  <a:lnTo>
                    <a:pt x="672" y="169"/>
                  </a:lnTo>
                  <a:lnTo>
                    <a:pt x="655" y="186"/>
                  </a:lnTo>
                  <a:lnTo>
                    <a:pt x="644" y="197"/>
                  </a:lnTo>
                  <a:lnTo>
                    <a:pt x="627" y="211"/>
                  </a:lnTo>
                  <a:lnTo>
                    <a:pt x="620" y="218"/>
                  </a:lnTo>
                  <a:cubicBezTo>
                    <a:pt x="613" y="225"/>
                    <a:pt x="602" y="228"/>
                    <a:pt x="595" y="235"/>
                  </a:cubicBezTo>
                  <a:cubicBezTo>
                    <a:pt x="553" y="260"/>
                    <a:pt x="518" y="288"/>
                    <a:pt x="483" y="323"/>
                  </a:cubicBezTo>
                  <a:cubicBezTo>
                    <a:pt x="462" y="344"/>
                    <a:pt x="441" y="368"/>
                    <a:pt x="420" y="393"/>
                  </a:cubicBezTo>
                  <a:cubicBezTo>
                    <a:pt x="413" y="407"/>
                    <a:pt x="403" y="421"/>
                    <a:pt x="396" y="438"/>
                  </a:cubicBezTo>
                  <a:cubicBezTo>
                    <a:pt x="389" y="449"/>
                    <a:pt x="385" y="463"/>
                    <a:pt x="385" y="477"/>
                  </a:cubicBezTo>
                  <a:cubicBezTo>
                    <a:pt x="385" y="484"/>
                    <a:pt x="385" y="487"/>
                    <a:pt x="399" y="494"/>
                  </a:cubicBezTo>
                  <a:cubicBezTo>
                    <a:pt x="501" y="554"/>
                    <a:pt x="557" y="659"/>
                    <a:pt x="536" y="753"/>
                  </a:cubicBezTo>
                  <a:cubicBezTo>
                    <a:pt x="525" y="795"/>
                    <a:pt x="483" y="900"/>
                    <a:pt x="294" y="914"/>
                  </a:cubicBezTo>
                  <a:cubicBezTo>
                    <a:pt x="196" y="921"/>
                    <a:pt x="133" y="939"/>
                    <a:pt x="109" y="970"/>
                  </a:cubicBezTo>
                  <a:cubicBezTo>
                    <a:pt x="91" y="995"/>
                    <a:pt x="88" y="1030"/>
                    <a:pt x="98" y="1093"/>
                  </a:cubicBezTo>
                  <a:cubicBezTo>
                    <a:pt x="105" y="1166"/>
                    <a:pt x="81" y="1236"/>
                    <a:pt x="32" y="1289"/>
                  </a:cubicBezTo>
                  <a:cubicBezTo>
                    <a:pt x="18" y="1303"/>
                    <a:pt x="11" y="1317"/>
                    <a:pt x="0" y="1334"/>
                  </a:cubicBezTo>
                  <a:cubicBezTo>
                    <a:pt x="0" y="1334"/>
                    <a:pt x="7" y="1338"/>
                    <a:pt x="14" y="1348"/>
                  </a:cubicBezTo>
                  <a:cubicBezTo>
                    <a:pt x="25" y="1355"/>
                    <a:pt x="32" y="1362"/>
                    <a:pt x="42" y="1369"/>
                  </a:cubicBezTo>
                  <a:lnTo>
                    <a:pt x="49" y="1380"/>
                  </a:lnTo>
                  <a:lnTo>
                    <a:pt x="70" y="1401"/>
                  </a:lnTo>
                  <a:lnTo>
                    <a:pt x="84" y="1418"/>
                  </a:lnTo>
                  <a:lnTo>
                    <a:pt x="109" y="1443"/>
                  </a:lnTo>
                  <a:lnTo>
                    <a:pt x="123" y="1460"/>
                  </a:lnTo>
                  <a:lnTo>
                    <a:pt x="147" y="1492"/>
                  </a:lnTo>
                  <a:lnTo>
                    <a:pt x="165" y="1513"/>
                  </a:lnTo>
                  <a:lnTo>
                    <a:pt x="193" y="1548"/>
                  </a:lnTo>
                  <a:lnTo>
                    <a:pt x="214" y="1572"/>
                  </a:lnTo>
                  <a:lnTo>
                    <a:pt x="245" y="1615"/>
                  </a:lnTo>
                  <a:lnTo>
                    <a:pt x="266" y="1643"/>
                  </a:lnTo>
                  <a:lnTo>
                    <a:pt x="305" y="1692"/>
                  </a:lnTo>
                  <a:lnTo>
                    <a:pt x="322" y="1716"/>
                  </a:lnTo>
                  <a:lnTo>
                    <a:pt x="329" y="1727"/>
                  </a:lnTo>
                  <a:lnTo>
                    <a:pt x="336" y="1723"/>
                  </a:lnTo>
                  <a:lnTo>
                    <a:pt x="343" y="1713"/>
                  </a:lnTo>
                  <a:cubicBezTo>
                    <a:pt x="382" y="1678"/>
                    <a:pt x="434" y="1657"/>
                    <a:pt x="490" y="1657"/>
                  </a:cubicBezTo>
                  <a:lnTo>
                    <a:pt x="497" y="1657"/>
                  </a:lnTo>
                  <a:cubicBezTo>
                    <a:pt x="508" y="1657"/>
                    <a:pt x="522" y="1660"/>
                    <a:pt x="536" y="1660"/>
                  </a:cubicBezTo>
                  <a:cubicBezTo>
                    <a:pt x="658" y="1678"/>
                    <a:pt x="700" y="1762"/>
                    <a:pt x="714" y="1842"/>
                  </a:cubicBezTo>
                  <a:cubicBezTo>
                    <a:pt x="718" y="1860"/>
                    <a:pt x="721" y="1874"/>
                    <a:pt x="721" y="1888"/>
                  </a:cubicBezTo>
                  <a:cubicBezTo>
                    <a:pt x="725" y="1909"/>
                    <a:pt x="725" y="1930"/>
                    <a:pt x="725" y="1951"/>
                  </a:cubicBezTo>
                  <a:cubicBezTo>
                    <a:pt x="732" y="2045"/>
                    <a:pt x="739" y="2105"/>
                    <a:pt x="784" y="2126"/>
                  </a:cubicBezTo>
                  <a:cubicBezTo>
                    <a:pt x="886" y="2175"/>
                    <a:pt x="952" y="2273"/>
                    <a:pt x="963" y="2388"/>
                  </a:cubicBezTo>
                  <a:cubicBezTo>
                    <a:pt x="977" y="2504"/>
                    <a:pt x="935" y="2619"/>
                    <a:pt x="844" y="2696"/>
                  </a:cubicBezTo>
                  <a:cubicBezTo>
                    <a:pt x="840" y="2700"/>
                    <a:pt x="837" y="2703"/>
                    <a:pt x="833" y="2707"/>
                  </a:cubicBezTo>
                  <a:cubicBezTo>
                    <a:pt x="795" y="2766"/>
                    <a:pt x="774" y="2840"/>
                    <a:pt x="770" y="2913"/>
                  </a:cubicBezTo>
                  <a:cubicBezTo>
                    <a:pt x="753" y="3102"/>
                    <a:pt x="795" y="3375"/>
                    <a:pt x="970" y="3568"/>
                  </a:cubicBezTo>
                  <a:cubicBezTo>
                    <a:pt x="1159" y="3778"/>
                    <a:pt x="1299" y="3806"/>
                    <a:pt x="1365" y="3806"/>
                  </a:cubicBezTo>
                  <a:cubicBezTo>
                    <a:pt x="1401" y="3806"/>
                    <a:pt x="1436" y="3792"/>
                    <a:pt x="1460" y="3768"/>
                  </a:cubicBezTo>
                  <a:cubicBezTo>
                    <a:pt x="1506" y="3712"/>
                    <a:pt x="1586" y="3705"/>
                    <a:pt x="1660" y="3698"/>
                  </a:cubicBezTo>
                  <a:cubicBezTo>
                    <a:pt x="1737" y="3694"/>
                    <a:pt x="1796" y="3687"/>
                    <a:pt x="1814" y="3648"/>
                  </a:cubicBezTo>
                  <a:cubicBezTo>
                    <a:pt x="1838" y="3591"/>
                    <a:pt x="1897" y="3551"/>
                    <a:pt x="1958" y="3551"/>
                  </a:cubicBezTo>
                  <a:cubicBezTo>
                    <a:pt x="1967" y="3551"/>
                    <a:pt x="1976" y="3552"/>
                    <a:pt x="1985" y="3554"/>
                  </a:cubicBezTo>
                  <a:cubicBezTo>
                    <a:pt x="1991" y="3555"/>
                    <a:pt x="1997" y="3555"/>
                    <a:pt x="2003" y="3555"/>
                  </a:cubicBezTo>
                  <a:cubicBezTo>
                    <a:pt x="2042" y="3555"/>
                    <a:pt x="2079" y="3535"/>
                    <a:pt x="2101" y="3501"/>
                  </a:cubicBezTo>
                  <a:cubicBezTo>
                    <a:pt x="2111" y="3494"/>
                    <a:pt x="2118" y="3487"/>
                    <a:pt x="2129" y="3480"/>
                  </a:cubicBezTo>
                  <a:lnTo>
                    <a:pt x="2136" y="3473"/>
                  </a:lnTo>
                  <a:cubicBezTo>
                    <a:pt x="2143" y="3470"/>
                    <a:pt x="2153" y="3463"/>
                    <a:pt x="2160" y="3459"/>
                  </a:cubicBezTo>
                  <a:lnTo>
                    <a:pt x="2164" y="3456"/>
                  </a:lnTo>
                  <a:cubicBezTo>
                    <a:pt x="2174" y="3452"/>
                    <a:pt x="2185" y="3449"/>
                    <a:pt x="2195" y="3445"/>
                  </a:cubicBezTo>
                  <a:lnTo>
                    <a:pt x="2206" y="3442"/>
                  </a:lnTo>
                  <a:lnTo>
                    <a:pt x="2230" y="3438"/>
                  </a:lnTo>
                  <a:lnTo>
                    <a:pt x="2237" y="3438"/>
                  </a:lnTo>
                  <a:cubicBezTo>
                    <a:pt x="2248" y="3438"/>
                    <a:pt x="2258" y="3438"/>
                    <a:pt x="2269" y="3435"/>
                  </a:cubicBezTo>
                  <a:lnTo>
                    <a:pt x="2335" y="3435"/>
                  </a:lnTo>
                  <a:lnTo>
                    <a:pt x="2381" y="3442"/>
                  </a:lnTo>
                  <a:lnTo>
                    <a:pt x="2388" y="3442"/>
                  </a:lnTo>
                  <a:lnTo>
                    <a:pt x="2402" y="3445"/>
                  </a:lnTo>
                  <a:lnTo>
                    <a:pt x="2395" y="3428"/>
                  </a:lnTo>
                  <a:lnTo>
                    <a:pt x="2370" y="3386"/>
                  </a:lnTo>
                  <a:lnTo>
                    <a:pt x="2360" y="3368"/>
                  </a:lnTo>
                  <a:lnTo>
                    <a:pt x="2328" y="3312"/>
                  </a:lnTo>
                  <a:lnTo>
                    <a:pt x="2318" y="3295"/>
                  </a:lnTo>
                  <a:lnTo>
                    <a:pt x="2290" y="3239"/>
                  </a:lnTo>
                  <a:lnTo>
                    <a:pt x="2286" y="3232"/>
                  </a:lnTo>
                  <a:lnTo>
                    <a:pt x="2255" y="3176"/>
                  </a:lnTo>
                  <a:lnTo>
                    <a:pt x="2248" y="3162"/>
                  </a:lnTo>
                  <a:lnTo>
                    <a:pt x="2220" y="3109"/>
                  </a:lnTo>
                  <a:lnTo>
                    <a:pt x="2216" y="3099"/>
                  </a:lnTo>
                  <a:lnTo>
                    <a:pt x="2195" y="3057"/>
                  </a:lnTo>
                  <a:lnTo>
                    <a:pt x="2192" y="3046"/>
                  </a:lnTo>
                  <a:cubicBezTo>
                    <a:pt x="2181" y="3032"/>
                    <a:pt x="2178" y="3015"/>
                    <a:pt x="2171" y="3004"/>
                  </a:cubicBezTo>
                  <a:lnTo>
                    <a:pt x="2167" y="2994"/>
                  </a:lnTo>
                  <a:cubicBezTo>
                    <a:pt x="2160" y="2980"/>
                    <a:pt x="2153" y="2966"/>
                    <a:pt x="2150" y="2955"/>
                  </a:cubicBezTo>
                  <a:cubicBezTo>
                    <a:pt x="2118" y="2868"/>
                    <a:pt x="2003" y="2763"/>
                    <a:pt x="1898" y="2672"/>
                  </a:cubicBezTo>
                  <a:cubicBezTo>
                    <a:pt x="1775" y="2560"/>
                    <a:pt x="1684" y="2479"/>
                    <a:pt x="1681" y="2399"/>
                  </a:cubicBezTo>
                  <a:cubicBezTo>
                    <a:pt x="1681" y="2367"/>
                    <a:pt x="1691" y="2336"/>
                    <a:pt x="1716" y="2315"/>
                  </a:cubicBezTo>
                  <a:cubicBezTo>
                    <a:pt x="1740" y="2290"/>
                    <a:pt x="1758" y="2206"/>
                    <a:pt x="1772" y="2136"/>
                  </a:cubicBezTo>
                  <a:cubicBezTo>
                    <a:pt x="1800" y="2000"/>
                    <a:pt x="1831" y="1842"/>
                    <a:pt x="1968" y="1825"/>
                  </a:cubicBezTo>
                  <a:cubicBezTo>
                    <a:pt x="2073" y="1814"/>
                    <a:pt x="2157" y="1776"/>
                    <a:pt x="2178" y="1734"/>
                  </a:cubicBezTo>
                  <a:cubicBezTo>
                    <a:pt x="2188" y="1713"/>
                    <a:pt x="2188" y="1685"/>
                    <a:pt x="2174" y="1664"/>
                  </a:cubicBezTo>
                  <a:lnTo>
                    <a:pt x="2174" y="1660"/>
                  </a:lnTo>
                  <a:cubicBezTo>
                    <a:pt x="2167" y="1650"/>
                    <a:pt x="2164" y="1639"/>
                    <a:pt x="2160" y="1629"/>
                  </a:cubicBezTo>
                  <a:cubicBezTo>
                    <a:pt x="2160" y="1622"/>
                    <a:pt x="2160" y="1618"/>
                    <a:pt x="2157" y="1611"/>
                  </a:cubicBezTo>
                  <a:cubicBezTo>
                    <a:pt x="2157" y="1604"/>
                    <a:pt x="2157" y="1597"/>
                    <a:pt x="2153" y="1586"/>
                  </a:cubicBezTo>
                  <a:lnTo>
                    <a:pt x="2153" y="1569"/>
                  </a:lnTo>
                  <a:lnTo>
                    <a:pt x="2153" y="1544"/>
                  </a:lnTo>
                  <a:lnTo>
                    <a:pt x="2153" y="1527"/>
                  </a:lnTo>
                  <a:cubicBezTo>
                    <a:pt x="2153" y="1520"/>
                    <a:pt x="2153" y="1509"/>
                    <a:pt x="2157" y="1502"/>
                  </a:cubicBezTo>
                  <a:cubicBezTo>
                    <a:pt x="2160" y="1492"/>
                    <a:pt x="2160" y="1488"/>
                    <a:pt x="2164" y="1481"/>
                  </a:cubicBezTo>
                  <a:cubicBezTo>
                    <a:pt x="2164" y="1474"/>
                    <a:pt x="2167" y="1464"/>
                    <a:pt x="2167" y="1453"/>
                  </a:cubicBezTo>
                  <a:lnTo>
                    <a:pt x="2174" y="1432"/>
                  </a:lnTo>
                  <a:cubicBezTo>
                    <a:pt x="2178" y="1422"/>
                    <a:pt x="2178" y="1415"/>
                    <a:pt x="2181" y="1404"/>
                  </a:cubicBezTo>
                  <a:lnTo>
                    <a:pt x="2188" y="1383"/>
                  </a:lnTo>
                  <a:lnTo>
                    <a:pt x="2199" y="1352"/>
                  </a:lnTo>
                  <a:lnTo>
                    <a:pt x="2206" y="1331"/>
                  </a:lnTo>
                  <a:lnTo>
                    <a:pt x="2209" y="1324"/>
                  </a:lnTo>
                  <a:cubicBezTo>
                    <a:pt x="2132" y="1278"/>
                    <a:pt x="2055" y="1184"/>
                    <a:pt x="1978" y="1089"/>
                  </a:cubicBezTo>
                  <a:cubicBezTo>
                    <a:pt x="1919" y="1019"/>
                    <a:pt x="1824" y="900"/>
                    <a:pt x="1789" y="897"/>
                  </a:cubicBezTo>
                  <a:cubicBezTo>
                    <a:pt x="1684" y="897"/>
                    <a:pt x="1583" y="851"/>
                    <a:pt x="1516" y="771"/>
                  </a:cubicBezTo>
                  <a:cubicBezTo>
                    <a:pt x="1450" y="694"/>
                    <a:pt x="1425" y="592"/>
                    <a:pt x="1446" y="494"/>
                  </a:cubicBezTo>
                  <a:cubicBezTo>
                    <a:pt x="1457" y="428"/>
                    <a:pt x="1394" y="389"/>
                    <a:pt x="1246" y="316"/>
                  </a:cubicBezTo>
                  <a:cubicBezTo>
                    <a:pt x="1120" y="260"/>
                    <a:pt x="1008" y="183"/>
                    <a:pt x="914" y="88"/>
                  </a:cubicBezTo>
                  <a:cubicBezTo>
                    <a:pt x="879" y="50"/>
                    <a:pt x="837" y="22"/>
                    <a:pt x="7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10" name="Google Shape;5410;p71"/>
            <p:cNvSpPr/>
            <p:nvPr/>
          </p:nvSpPr>
          <p:spPr>
            <a:xfrm>
              <a:off x="1596688" y="2004394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0" y="1"/>
                  </a:moveTo>
                  <a:cubicBezTo>
                    <a:pt x="14" y="1"/>
                    <a:pt x="28" y="1"/>
                    <a:pt x="42" y="4"/>
                  </a:cubicBezTo>
                  <a:cubicBezTo>
                    <a:pt x="28" y="1"/>
                    <a:pt x="1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11" name="Google Shape;5411;p71"/>
            <p:cNvSpPr/>
            <p:nvPr/>
          </p:nvSpPr>
          <p:spPr>
            <a:xfrm>
              <a:off x="1594502" y="2005155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12" name="Google Shape;5412;p71"/>
            <p:cNvSpPr/>
            <p:nvPr/>
          </p:nvSpPr>
          <p:spPr>
            <a:xfrm>
              <a:off x="1621019" y="202849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13" name="Google Shape;5413;p71"/>
            <p:cNvSpPr/>
            <p:nvPr/>
          </p:nvSpPr>
          <p:spPr>
            <a:xfrm>
              <a:off x="1594638" y="2004394"/>
              <a:ext cx="1969" cy="774"/>
            </a:xfrm>
            <a:custGeom>
              <a:avLst/>
              <a:gdLst/>
              <a:ahLst/>
              <a:cxnLst/>
              <a:rect l="l" t="t" r="r" b="b"/>
              <a:pathLst>
                <a:path w="145" h="57" extrusionOk="0">
                  <a:moveTo>
                    <a:pt x="144" y="1"/>
                  </a:moveTo>
                  <a:cubicBezTo>
                    <a:pt x="92" y="1"/>
                    <a:pt x="39" y="18"/>
                    <a:pt x="1" y="57"/>
                  </a:cubicBezTo>
                  <a:cubicBezTo>
                    <a:pt x="39" y="18"/>
                    <a:pt x="92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14" name="Google Shape;5414;p71"/>
            <p:cNvSpPr/>
            <p:nvPr/>
          </p:nvSpPr>
          <p:spPr>
            <a:xfrm>
              <a:off x="1621494" y="202853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15" name="Google Shape;5415;p71"/>
            <p:cNvSpPr/>
            <p:nvPr/>
          </p:nvSpPr>
          <p:spPr>
            <a:xfrm>
              <a:off x="1619878" y="2028589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25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16" name="Google Shape;5416;p71"/>
            <p:cNvSpPr/>
            <p:nvPr/>
          </p:nvSpPr>
          <p:spPr>
            <a:xfrm>
              <a:off x="1619362" y="2028684"/>
              <a:ext cx="434" cy="149"/>
            </a:xfrm>
            <a:custGeom>
              <a:avLst/>
              <a:gdLst/>
              <a:ahLst/>
              <a:cxnLst/>
              <a:rect l="l" t="t" r="r" b="b"/>
              <a:pathLst>
                <a:path w="32" h="11" extrusionOk="0">
                  <a:moveTo>
                    <a:pt x="32" y="0"/>
                  </a:moveTo>
                  <a:cubicBezTo>
                    <a:pt x="21" y="4"/>
                    <a:pt x="11" y="7"/>
                    <a:pt x="0" y="11"/>
                  </a:cubicBezTo>
                  <a:cubicBezTo>
                    <a:pt x="11" y="7"/>
                    <a:pt x="21" y="4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17" name="Google Shape;5417;p71"/>
            <p:cNvSpPr/>
            <p:nvPr/>
          </p:nvSpPr>
          <p:spPr>
            <a:xfrm>
              <a:off x="1620353" y="2028494"/>
              <a:ext cx="448" cy="54"/>
            </a:xfrm>
            <a:custGeom>
              <a:avLst/>
              <a:gdLst/>
              <a:ahLst/>
              <a:cxnLst/>
              <a:rect l="l" t="t" r="r" b="b"/>
              <a:pathLst>
                <a:path w="33" h="4" extrusionOk="0">
                  <a:moveTo>
                    <a:pt x="32" y="0"/>
                  </a:moveTo>
                  <a:cubicBezTo>
                    <a:pt x="22" y="0"/>
                    <a:pt x="11" y="0"/>
                    <a:pt x="1" y="4"/>
                  </a:cubicBezTo>
                  <a:cubicBezTo>
                    <a:pt x="11" y="4"/>
                    <a:pt x="22" y="4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18" name="Google Shape;5418;p71"/>
            <p:cNvSpPr/>
            <p:nvPr/>
          </p:nvSpPr>
          <p:spPr>
            <a:xfrm>
              <a:off x="1618507" y="2029160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28" y="0"/>
                  </a:moveTo>
                  <a:cubicBezTo>
                    <a:pt x="18" y="7"/>
                    <a:pt x="7" y="14"/>
                    <a:pt x="0" y="21"/>
                  </a:cubicBezTo>
                  <a:cubicBezTo>
                    <a:pt x="7" y="14"/>
                    <a:pt x="18" y="7"/>
                    <a:pt x="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19" name="Google Shape;5419;p71"/>
            <p:cNvSpPr/>
            <p:nvPr/>
          </p:nvSpPr>
          <p:spPr>
            <a:xfrm>
              <a:off x="1618928" y="2028874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0"/>
                  </a:moveTo>
                  <a:cubicBezTo>
                    <a:pt x="18" y="4"/>
                    <a:pt x="8" y="7"/>
                    <a:pt x="1" y="14"/>
                  </a:cubicBezTo>
                  <a:cubicBezTo>
                    <a:pt x="8" y="7"/>
                    <a:pt x="18" y="4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20" name="Google Shape;5420;p71"/>
            <p:cNvSpPr/>
            <p:nvPr/>
          </p:nvSpPr>
          <p:spPr>
            <a:xfrm>
              <a:off x="1622254" y="202863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21" name="Google Shape;5421;p71"/>
            <p:cNvSpPr/>
            <p:nvPr/>
          </p:nvSpPr>
          <p:spPr>
            <a:xfrm>
              <a:off x="1599444" y="1983621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22" name="Google Shape;5422;p71"/>
            <p:cNvSpPr/>
            <p:nvPr/>
          </p:nvSpPr>
          <p:spPr>
            <a:xfrm>
              <a:off x="1591365" y="2001489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23" name="Google Shape;5423;p71"/>
            <p:cNvSpPr/>
            <p:nvPr/>
          </p:nvSpPr>
          <p:spPr>
            <a:xfrm>
              <a:off x="1594067" y="2004869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8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24" name="Google Shape;5424;p71"/>
            <p:cNvSpPr/>
            <p:nvPr/>
          </p:nvSpPr>
          <p:spPr>
            <a:xfrm>
              <a:off x="1599064" y="1984055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25" name="Google Shape;5425;p71"/>
            <p:cNvSpPr/>
            <p:nvPr/>
          </p:nvSpPr>
          <p:spPr>
            <a:xfrm>
              <a:off x="1599824" y="1983105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26" name="Google Shape;5426;p71"/>
            <p:cNvSpPr/>
            <p:nvPr/>
          </p:nvSpPr>
          <p:spPr>
            <a:xfrm>
              <a:off x="1593266" y="2003824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1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27" name="Google Shape;5427;p71"/>
            <p:cNvSpPr/>
            <p:nvPr/>
          </p:nvSpPr>
          <p:spPr>
            <a:xfrm>
              <a:off x="1591936" y="2002154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28" name="Google Shape;5428;p71"/>
            <p:cNvSpPr/>
            <p:nvPr/>
          </p:nvSpPr>
          <p:spPr>
            <a:xfrm>
              <a:off x="1590890" y="200097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29" name="Google Shape;5429;p71"/>
            <p:cNvSpPr/>
            <p:nvPr/>
          </p:nvSpPr>
          <p:spPr>
            <a:xfrm>
              <a:off x="1598344" y="198481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30" name="Google Shape;5430;p71"/>
            <p:cNvSpPr/>
            <p:nvPr/>
          </p:nvSpPr>
          <p:spPr>
            <a:xfrm>
              <a:off x="1592547" y="2002914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2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31" name="Google Shape;5431;p71"/>
            <p:cNvSpPr/>
            <p:nvPr/>
          </p:nvSpPr>
          <p:spPr>
            <a:xfrm>
              <a:off x="1595303" y="1987287"/>
              <a:ext cx="353" cy="584"/>
            </a:xfrm>
            <a:custGeom>
              <a:avLst/>
              <a:gdLst/>
              <a:ahLst/>
              <a:cxnLst/>
              <a:rect l="l" t="t" r="r" b="b"/>
              <a:pathLst>
                <a:path w="26" h="43" extrusionOk="0">
                  <a:moveTo>
                    <a:pt x="1" y="42"/>
                  </a:moveTo>
                  <a:cubicBezTo>
                    <a:pt x="8" y="28"/>
                    <a:pt x="15" y="11"/>
                    <a:pt x="25" y="0"/>
                  </a:cubicBezTo>
                  <a:cubicBezTo>
                    <a:pt x="15" y="11"/>
                    <a:pt x="8" y="28"/>
                    <a:pt x="1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32" name="Google Shape;5432;p71"/>
            <p:cNvSpPr/>
            <p:nvPr/>
          </p:nvSpPr>
          <p:spPr>
            <a:xfrm>
              <a:off x="1600245" y="1982534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33" name="Google Shape;5433;p71"/>
            <p:cNvSpPr/>
            <p:nvPr/>
          </p:nvSpPr>
          <p:spPr>
            <a:xfrm>
              <a:off x="1598684" y="1984476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34" name="Google Shape;5434;p71"/>
            <p:cNvSpPr/>
            <p:nvPr/>
          </p:nvSpPr>
          <p:spPr>
            <a:xfrm>
              <a:off x="1596498" y="1985101"/>
              <a:ext cx="1534" cy="1195"/>
            </a:xfrm>
            <a:custGeom>
              <a:avLst/>
              <a:gdLst/>
              <a:ahLst/>
              <a:cxnLst/>
              <a:rect l="l" t="t" r="r" b="b"/>
              <a:pathLst>
                <a:path w="113" h="88" extrusionOk="0">
                  <a:moveTo>
                    <a:pt x="112" y="0"/>
                  </a:moveTo>
                  <a:lnTo>
                    <a:pt x="112" y="0"/>
                  </a:lnTo>
                  <a:cubicBezTo>
                    <a:pt x="74" y="25"/>
                    <a:pt x="35" y="56"/>
                    <a:pt x="0" y="88"/>
                  </a:cubicBezTo>
                  <a:cubicBezTo>
                    <a:pt x="35" y="56"/>
                    <a:pt x="74" y="25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35" name="Google Shape;5435;p71"/>
            <p:cNvSpPr/>
            <p:nvPr/>
          </p:nvSpPr>
          <p:spPr>
            <a:xfrm>
              <a:off x="1590456" y="200053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36" name="Google Shape;5436;p71"/>
            <p:cNvSpPr/>
            <p:nvPr/>
          </p:nvSpPr>
          <p:spPr>
            <a:xfrm>
              <a:off x="1619783" y="1999968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8" y="1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37" name="Google Shape;5437;p71"/>
            <p:cNvSpPr/>
            <p:nvPr/>
          </p:nvSpPr>
          <p:spPr>
            <a:xfrm>
              <a:off x="1619213" y="2003783"/>
              <a:ext cx="68" cy="190"/>
            </a:xfrm>
            <a:custGeom>
              <a:avLst/>
              <a:gdLst/>
              <a:ahLst/>
              <a:cxnLst/>
              <a:rect l="l" t="t" r="r" b="b"/>
              <a:pathLst>
                <a:path w="5" h="14" extrusionOk="0">
                  <a:moveTo>
                    <a:pt x="1" y="0"/>
                  </a:moveTo>
                  <a:cubicBezTo>
                    <a:pt x="1" y="4"/>
                    <a:pt x="1" y="11"/>
                    <a:pt x="4" y="14"/>
                  </a:cubicBezTo>
                  <a:cubicBezTo>
                    <a:pt x="4" y="11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38" name="Google Shape;5438;p71"/>
            <p:cNvSpPr/>
            <p:nvPr/>
          </p:nvSpPr>
          <p:spPr>
            <a:xfrm>
              <a:off x="1619267" y="2001964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1"/>
                  </a:moveTo>
                  <a:cubicBezTo>
                    <a:pt x="0" y="11"/>
                    <a:pt x="0" y="18"/>
                    <a:pt x="0" y="22"/>
                  </a:cubicBezTo>
                  <a:cubicBezTo>
                    <a:pt x="0" y="18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39" name="Google Shape;5439;p71"/>
            <p:cNvSpPr/>
            <p:nvPr/>
          </p:nvSpPr>
          <p:spPr>
            <a:xfrm>
              <a:off x="1619362" y="2001353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7" y="0"/>
                  </a:moveTo>
                  <a:lnTo>
                    <a:pt x="0" y="21"/>
                  </a:lnTo>
                  <a:cubicBezTo>
                    <a:pt x="4" y="14"/>
                    <a:pt x="7" y="7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40" name="Google Shape;5440;p71"/>
            <p:cNvSpPr/>
            <p:nvPr/>
          </p:nvSpPr>
          <p:spPr>
            <a:xfrm>
              <a:off x="1619552" y="2000688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7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41" name="Google Shape;5441;p71"/>
            <p:cNvSpPr/>
            <p:nvPr/>
          </p:nvSpPr>
          <p:spPr>
            <a:xfrm>
              <a:off x="1619172" y="2003199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ubicBezTo>
                    <a:pt x="0" y="8"/>
                    <a:pt x="0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42" name="Google Shape;5442;p71"/>
            <p:cNvSpPr/>
            <p:nvPr/>
          </p:nvSpPr>
          <p:spPr>
            <a:xfrm>
              <a:off x="1620598" y="2025073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43" name="Google Shape;5443;p71"/>
            <p:cNvSpPr/>
            <p:nvPr/>
          </p:nvSpPr>
          <p:spPr>
            <a:xfrm>
              <a:off x="1619118" y="2022031"/>
              <a:ext cx="258" cy="530"/>
            </a:xfrm>
            <a:custGeom>
              <a:avLst/>
              <a:gdLst/>
              <a:ahLst/>
              <a:cxnLst/>
              <a:rect l="l" t="t" r="r" b="b"/>
              <a:pathLst>
                <a:path w="19" h="39" extrusionOk="0">
                  <a:moveTo>
                    <a:pt x="1" y="0"/>
                  </a:moveTo>
                  <a:cubicBezTo>
                    <a:pt x="8" y="11"/>
                    <a:pt x="11" y="25"/>
                    <a:pt x="18" y="39"/>
                  </a:cubicBezTo>
                  <a:cubicBezTo>
                    <a:pt x="11" y="25"/>
                    <a:pt x="8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44" name="Google Shape;5444;p71"/>
            <p:cNvSpPr/>
            <p:nvPr/>
          </p:nvSpPr>
          <p:spPr>
            <a:xfrm>
              <a:off x="1622118" y="2027924"/>
              <a:ext cx="339" cy="584"/>
            </a:xfrm>
            <a:custGeom>
              <a:avLst/>
              <a:gdLst/>
              <a:ahLst/>
              <a:cxnLst/>
              <a:rect l="l" t="t" r="r" b="b"/>
              <a:pathLst>
                <a:path w="25" h="43" extrusionOk="0">
                  <a:moveTo>
                    <a:pt x="0" y="0"/>
                  </a:moveTo>
                  <a:lnTo>
                    <a:pt x="25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45" name="Google Shape;5445;p71"/>
            <p:cNvSpPr/>
            <p:nvPr/>
          </p:nvSpPr>
          <p:spPr>
            <a:xfrm>
              <a:off x="1619172" y="2002588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0"/>
                  </a:moveTo>
                  <a:cubicBezTo>
                    <a:pt x="0" y="7"/>
                    <a:pt x="0" y="14"/>
                    <a:pt x="4" y="21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46" name="Google Shape;5446;p71"/>
            <p:cNvSpPr/>
            <p:nvPr/>
          </p:nvSpPr>
          <p:spPr>
            <a:xfrm>
              <a:off x="1619742" y="2023403"/>
              <a:ext cx="299" cy="584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0" y="1"/>
                  </a:moveTo>
                  <a:lnTo>
                    <a:pt x="21" y="4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47" name="Google Shape;5447;p71"/>
            <p:cNvSpPr/>
            <p:nvPr/>
          </p:nvSpPr>
          <p:spPr>
            <a:xfrm>
              <a:off x="1621548" y="2026879"/>
              <a:ext cx="434" cy="815"/>
            </a:xfrm>
            <a:custGeom>
              <a:avLst/>
              <a:gdLst/>
              <a:ahLst/>
              <a:cxnLst/>
              <a:rect l="l" t="t" r="r" b="b"/>
              <a:pathLst>
                <a:path w="32" h="60" extrusionOk="0">
                  <a:moveTo>
                    <a:pt x="0" y="0"/>
                  </a:moveTo>
                  <a:lnTo>
                    <a:pt x="32" y="6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48" name="Google Shape;5448;p71"/>
            <p:cNvSpPr/>
            <p:nvPr/>
          </p:nvSpPr>
          <p:spPr>
            <a:xfrm>
              <a:off x="1621073" y="2025928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49" name="Google Shape;5449;p71"/>
            <p:cNvSpPr/>
            <p:nvPr/>
          </p:nvSpPr>
          <p:spPr>
            <a:xfrm>
              <a:off x="1620123" y="2024122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50" name="Google Shape;5450;p71"/>
            <p:cNvSpPr/>
            <p:nvPr/>
          </p:nvSpPr>
          <p:spPr>
            <a:xfrm>
              <a:off x="1619403" y="2022642"/>
              <a:ext cx="299" cy="638"/>
            </a:xfrm>
            <a:custGeom>
              <a:avLst/>
              <a:gdLst/>
              <a:ahLst/>
              <a:cxnLst/>
              <a:rect l="l" t="t" r="r" b="b"/>
              <a:pathLst>
                <a:path w="22" h="47" extrusionOk="0">
                  <a:moveTo>
                    <a:pt x="1" y="1"/>
                  </a:moveTo>
                  <a:cubicBezTo>
                    <a:pt x="8" y="15"/>
                    <a:pt x="15" y="32"/>
                    <a:pt x="22" y="46"/>
                  </a:cubicBezTo>
                  <a:cubicBezTo>
                    <a:pt x="15" y="32"/>
                    <a:pt x="8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51" name="Google Shape;5451;p71"/>
            <p:cNvSpPr/>
            <p:nvPr/>
          </p:nvSpPr>
          <p:spPr>
            <a:xfrm>
              <a:off x="1619457" y="200444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52" name="Google Shape;5452;p71"/>
            <p:cNvSpPr/>
            <p:nvPr/>
          </p:nvSpPr>
          <p:spPr>
            <a:xfrm>
              <a:off x="1641466" y="2001964"/>
              <a:ext cx="20488" cy="25689"/>
            </a:xfrm>
            <a:custGeom>
              <a:avLst/>
              <a:gdLst/>
              <a:ahLst/>
              <a:cxnLst/>
              <a:rect l="l" t="t" r="r" b="b"/>
              <a:pathLst>
                <a:path w="1509" h="1892" extrusionOk="0">
                  <a:moveTo>
                    <a:pt x="256" y="1"/>
                  </a:moveTo>
                  <a:lnTo>
                    <a:pt x="256" y="8"/>
                  </a:lnTo>
                  <a:lnTo>
                    <a:pt x="249" y="25"/>
                  </a:lnTo>
                  <a:lnTo>
                    <a:pt x="242" y="43"/>
                  </a:lnTo>
                  <a:lnTo>
                    <a:pt x="238" y="57"/>
                  </a:lnTo>
                  <a:lnTo>
                    <a:pt x="231" y="78"/>
                  </a:lnTo>
                  <a:lnTo>
                    <a:pt x="228" y="88"/>
                  </a:lnTo>
                  <a:lnTo>
                    <a:pt x="221" y="106"/>
                  </a:lnTo>
                  <a:lnTo>
                    <a:pt x="221" y="113"/>
                  </a:lnTo>
                  <a:lnTo>
                    <a:pt x="214" y="130"/>
                  </a:lnTo>
                  <a:lnTo>
                    <a:pt x="214" y="138"/>
                  </a:lnTo>
                  <a:cubicBezTo>
                    <a:pt x="207" y="152"/>
                    <a:pt x="203" y="162"/>
                    <a:pt x="196" y="173"/>
                  </a:cubicBezTo>
                  <a:lnTo>
                    <a:pt x="196" y="176"/>
                  </a:lnTo>
                  <a:lnTo>
                    <a:pt x="193" y="190"/>
                  </a:lnTo>
                  <a:lnTo>
                    <a:pt x="193" y="194"/>
                  </a:lnTo>
                  <a:lnTo>
                    <a:pt x="186" y="201"/>
                  </a:lnTo>
                  <a:lnTo>
                    <a:pt x="186" y="204"/>
                  </a:lnTo>
                  <a:lnTo>
                    <a:pt x="182" y="211"/>
                  </a:lnTo>
                  <a:lnTo>
                    <a:pt x="182" y="215"/>
                  </a:lnTo>
                  <a:lnTo>
                    <a:pt x="179" y="222"/>
                  </a:lnTo>
                  <a:lnTo>
                    <a:pt x="179" y="225"/>
                  </a:lnTo>
                  <a:lnTo>
                    <a:pt x="175" y="229"/>
                  </a:lnTo>
                  <a:lnTo>
                    <a:pt x="175" y="232"/>
                  </a:lnTo>
                  <a:lnTo>
                    <a:pt x="172" y="236"/>
                  </a:lnTo>
                  <a:lnTo>
                    <a:pt x="168" y="239"/>
                  </a:lnTo>
                  <a:lnTo>
                    <a:pt x="165" y="243"/>
                  </a:lnTo>
                  <a:cubicBezTo>
                    <a:pt x="158" y="246"/>
                    <a:pt x="154" y="253"/>
                    <a:pt x="147" y="260"/>
                  </a:cubicBezTo>
                  <a:cubicBezTo>
                    <a:pt x="63" y="355"/>
                    <a:pt x="0" y="614"/>
                    <a:pt x="84" y="817"/>
                  </a:cubicBezTo>
                  <a:cubicBezTo>
                    <a:pt x="161" y="999"/>
                    <a:pt x="186" y="1286"/>
                    <a:pt x="172" y="1464"/>
                  </a:cubicBezTo>
                  <a:cubicBezTo>
                    <a:pt x="168" y="1492"/>
                    <a:pt x="165" y="1517"/>
                    <a:pt x="158" y="1545"/>
                  </a:cubicBezTo>
                  <a:cubicBezTo>
                    <a:pt x="154" y="1562"/>
                    <a:pt x="151" y="1580"/>
                    <a:pt x="144" y="1597"/>
                  </a:cubicBezTo>
                  <a:lnTo>
                    <a:pt x="137" y="1608"/>
                  </a:lnTo>
                  <a:lnTo>
                    <a:pt x="137" y="1611"/>
                  </a:lnTo>
                  <a:lnTo>
                    <a:pt x="133" y="1615"/>
                  </a:lnTo>
                  <a:lnTo>
                    <a:pt x="133" y="1618"/>
                  </a:lnTo>
                  <a:lnTo>
                    <a:pt x="130" y="1622"/>
                  </a:lnTo>
                  <a:lnTo>
                    <a:pt x="130" y="1625"/>
                  </a:lnTo>
                  <a:lnTo>
                    <a:pt x="126" y="1632"/>
                  </a:lnTo>
                  <a:lnTo>
                    <a:pt x="126" y="1636"/>
                  </a:lnTo>
                  <a:lnTo>
                    <a:pt x="123" y="1643"/>
                  </a:lnTo>
                  <a:lnTo>
                    <a:pt x="119" y="1650"/>
                  </a:lnTo>
                  <a:lnTo>
                    <a:pt x="112" y="1657"/>
                  </a:lnTo>
                  <a:lnTo>
                    <a:pt x="109" y="1664"/>
                  </a:lnTo>
                  <a:lnTo>
                    <a:pt x="105" y="1671"/>
                  </a:lnTo>
                  <a:lnTo>
                    <a:pt x="98" y="1685"/>
                  </a:lnTo>
                  <a:lnTo>
                    <a:pt x="95" y="1688"/>
                  </a:lnTo>
                  <a:lnTo>
                    <a:pt x="81" y="1709"/>
                  </a:lnTo>
                  <a:cubicBezTo>
                    <a:pt x="63" y="1737"/>
                    <a:pt x="42" y="1769"/>
                    <a:pt x="14" y="1814"/>
                  </a:cubicBezTo>
                  <a:cubicBezTo>
                    <a:pt x="14" y="1821"/>
                    <a:pt x="14" y="1832"/>
                    <a:pt x="18" y="1839"/>
                  </a:cubicBezTo>
                  <a:cubicBezTo>
                    <a:pt x="74" y="1875"/>
                    <a:pt x="137" y="1892"/>
                    <a:pt x="201" y="1892"/>
                  </a:cubicBezTo>
                  <a:cubicBezTo>
                    <a:pt x="225" y="1892"/>
                    <a:pt x="249" y="1889"/>
                    <a:pt x="273" y="1884"/>
                  </a:cubicBezTo>
                  <a:lnTo>
                    <a:pt x="280" y="1884"/>
                  </a:lnTo>
                  <a:lnTo>
                    <a:pt x="315" y="1874"/>
                  </a:lnTo>
                  <a:lnTo>
                    <a:pt x="329" y="1874"/>
                  </a:lnTo>
                  <a:cubicBezTo>
                    <a:pt x="343" y="1867"/>
                    <a:pt x="361" y="1863"/>
                    <a:pt x="375" y="1860"/>
                  </a:cubicBezTo>
                  <a:cubicBezTo>
                    <a:pt x="453" y="1835"/>
                    <a:pt x="535" y="1823"/>
                    <a:pt x="614" y="1823"/>
                  </a:cubicBezTo>
                  <a:cubicBezTo>
                    <a:pt x="634" y="1823"/>
                    <a:pt x="653" y="1824"/>
                    <a:pt x="672" y="1825"/>
                  </a:cubicBezTo>
                  <a:cubicBezTo>
                    <a:pt x="691" y="1825"/>
                    <a:pt x="707" y="1826"/>
                    <a:pt x="723" y="1826"/>
                  </a:cubicBezTo>
                  <a:cubicBezTo>
                    <a:pt x="817" y="1826"/>
                    <a:pt x="856" y="1807"/>
                    <a:pt x="907" y="1653"/>
                  </a:cubicBezTo>
                  <a:cubicBezTo>
                    <a:pt x="914" y="1636"/>
                    <a:pt x="921" y="1615"/>
                    <a:pt x="931" y="1594"/>
                  </a:cubicBezTo>
                  <a:cubicBezTo>
                    <a:pt x="935" y="1587"/>
                    <a:pt x="938" y="1580"/>
                    <a:pt x="938" y="1573"/>
                  </a:cubicBezTo>
                  <a:cubicBezTo>
                    <a:pt x="945" y="1559"/>
                    <a:pt x="952" y="1545"/>
                    <a:pt x="959" y="1531"/>
                  </a:cubicBezTo>
                  <a:lnTo>
                    <a:pt x="973" y="1506"/>
                  </a:lnTo>
                  <a:cubicBezTo>
                    <a:pt x="980" y="1492"/>
                    <a:pt x="987" y="1478"/>
                    <a:pt x="994" y="1468"/>
                  </a:cubicBezTo>
                  <a:lnTo>
                    <a:pt x="1008" y="1440"/>
                  </a:lnTo>
                  <a:lnTo>
                    <a:pt x="1033" y="1401"/>
                  </a:lnTo>
                  <a:lnTo>
                    <a:pt x="1047" y="1377"/>
                  </a:lnTo>
                  <a:lnTo>
                    <a:pt x="1075" y="1338"/>
                  </a:lnTo>
                  <a:lnTo>
                    <a:pt x="1089" y="1314"/>
                  </a:lnTo>
                  <a:lnTo>
                    <a:pt x="1120" y="1268"/>
                  </a:lnTo>
                  <a:lnTo>
                    <a:pt x="1134" y="1251"/>
                  </a:lnTo>
                  <a:cubicBezTo>
                    <a:pt x="1166" y="1205"/>
                    <a:pt x="1197" y="1167"/>
                    <a:pt x="1229" y="1128"/>
                  </a:cubicBezTo>
                  <a:lnTo>
                    <a:pt x="1243" y="1111"/>
                  </a:lnTo>
                  <a:lnTo>
                    <a:pt x="1278" y="1069"/>
                  </a:lnTo>
                  <a:lnTo>
                    <a:pt x="1295" y="1051"/>
                  </a:lnTo>
                  <a:lnTo>
                    <a:pt x="1327" y="1016"/>
                  </a:lnTo>
                  <a:lnTo>
                    <a:pt x="1344" y="995"/>
                  </a:lnTo>
                  <a:lnTo>
                    <a:pt x="1372" y="960"/>
                  </a:lnTo>
                  <a:lnTo>
                    <a:pt x="1390" y="943"/>
                  </a:lnTo>
                  <a:lnTo>
                    <a:pt x="1418" y="911"/>
                  </a:lnTo>
                  <a:lnTo>
                    <a:pt x="1432" y="897"/>
                  </a:lnTo>
                  <a:lnTo>
                    <a:pt x="1463" y="862"/>
                  </a:lnTo>
                  <a:lnTo>
                    <a:pt x="1470" y="855"/>
                  </a:lnTo>
                  <a:lnTo>
                    <a:pt x="1509" y="817"/>
                  </a:lnTo>
                  <a:cubicBezTo>
                    <a:pt x="1407" y="740"/>
                    <a:pt x="1309" y="652"/>
                    <a:pt x="1225" y="558"/>
                  </a:cubicBezTo>
                  <a:cubicBezTo>
                    <a:pt x="1050" y="376"/>
                    <a:pt x="847" y="173"/>
                    <a:pt x="662" y="134"/>
                  </a:cubicBezTo>
                  <a:cubicBezTo>
                    <a:pt x="522" y="99"/>
                    <a:pt x="389" y="57"/>
                    <a:pt x="2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53" name="Google Shape;5453;p71"/>
            <p:cNvSpPr/>
            <p:nvPr/>
          </p:nvSpPr>
          <p:spPr>
            <a:xfrm>
              <a:off x="1659470" y="2015473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0"/>
                  </a:moveTo>
                  <a:lnTo>
                    <a:pt x="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54" name="Google Shape;5454;p71"/>
            <p:cNvSpPr/>
            <p:nvPr/>
          </p:nvSpPr>
          <p:spPr>
            <a:xfrm>
              <a:off x="1656714" y="2018936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55" name="Google Shape;5455;p71"/>
            <p:cNvSpPr/>
            <p:nvPr/>
          </p:nvSpPr>
          <p:spPr>
            <a:xfrm>
              <a:off x="1660760" y="201414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56" name="Google Shape;5456;p71"/>
            <p:cNvSpPr/>
            <p:nvPr/>
          </p:nvSpPr>
          <p:spPr>
            <a:xfrm>
              <a:off x="1654487" y="2022412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4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57" name="Google Shape;5457;p71"/>
            <p:cNvSpPr/>
            <p:nvPr/>
          </p:nvSpPr>
          <p:spPr>
            <a:xfrm>
              <a:off x="1660095" y="2014808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18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58" name="Google Shape;5458;p71"/>
            <p:cNvSpPr/>
            <p:nvPr/>
          </p:nvSpPr>
          <p:spPr>
            <a:xfrm>
              <a:off x="1655478" y="2020646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1"/>
                  </a:moveTo>
                  <a:lnTo>
                    <a:pt x="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59" name="Google Shape;5459;p71"/>
            <p:cNvSpPr/>
            <p:nvPr/>
          </p:nvSpPr>
          <p:spPr>
            <a:xfrm>
              <a:off x="1654962" y="2021556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4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60" name="Google Shape;5460;p71"/>
            <p:cNvSpPr/>
            <p:nvPr/>
          </p:nvSpPr>
          <p:spPr>
            <a:xfrm>
              <a:off x="1656049" y="2019791"/>
              <a:ext cx="258" cy="353"/>
            </a:xfrm>
            <a:custGeom>
              <a:avLst/>
              <a:gdLst/>
              <a:ahLst/>
              <a:cxnLst/>
              <a:rect l="l" t="t" r="r" b="b"/>
              <a:pathLst>
                <a:path w="19" h="26" extrusionOk="0">
                  <a:moveTo>
                    <a:pt x="18" y="1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61" name="Google Shape;5461;p71"/>
            <p:cNvSpPr/>
            <p:nvPr/>
          </p:nvSpPr>
          <p:spPr>
            <a:xfrm>
              <a:off x="1645933" y="2026634"/>
              <a:ext cx="4711" cy="774"/>
            </a:xfrm>
            <a:custGeom>
              <a:avLst/>
              <a:gdLst/>
              <a:ahLst/>
              <a:cxnLst/>
              <a:rect l="l" t="t" r="r" b="b"/>
              <a:pathLst>
                <a:path w="347" h="57" extrusionOk="0">
                  <a:moveTo>
                    <a:pt x="46" y="43"/>
                  </a:moveTo>
                  <a:cubicBezTo>
                    <a:pt x="32" y="46"/>
                    <a:pt x="14" y="50"/>
                    <a:pt x="0" y="57"/>
                  </a:cubicBezTo>
                  <a:cubicBezTo>
                    <a:pt x="14" y="50"/>
                    <a:pt x="32" y="46"/>
                    <a:pt x="46" y="43"/>
                  </a:cubicBezTo>
                  <a:cubicBezTo>
                    <a:pt x="144" y="11"/>
                    <a:pt x="245" y="1"/>
                    <a:pt x="347" y="8"/>
                  </a:cubicBezTo>
                  <a:cubicBezTo>
                    <a:pt x="245" y="1"/>
                    <a:pt x="144" y="11"/>
                    <a:pt x="46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62" name="Google Shape;5462;p71"/>
            <p:cNvSpPr/>
            <p:nvPr/>
          </p:nvSpPr>
          <p:spPr>
            <a:xfrm>
              <a:off x="1658194" y="2017035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4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63" name="Google Shape;5463;p71"/>
            <p:cNvSpPr/>
            <p:nvPr/>
          </p:nvSpPr>
          <p:spPr>
            <a:xfrm>
              <a:off x="1645268" y="2027395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64" name="Google Shape;5464;p71"/>
            <p:cNvSpPr/>
            <p:nvPr/>
          </p:nvSpPr>
          <p:spPr>
            <a:xfrm>
              <a:off x="1658859" y="2016234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65" name="Google Shape;5465;p71"/>
            <p:cNvSpPr/>
            <p:nvPr/>
          </p:nvSpPr>
          <p:spPr>
            <a:xfrm>
              <a:off x="1661371" y="201361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66" name="Google Shape;5466;p71"/>
            <p:cNvSpPr/>
            <p:nvPr/>
          </p:nvSpPr>
          <p:spPr>
            <a:xfrm>
              <a:off x="1654107" y="2023308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1" y="1"/>
                  </a:moveTo>
                  <a:cubicBezTo>
                    <a:pt x="7" y="8"/>
                    <a:pt x="4" y="15"/>
                    <a:pt x="0" y="22"/>
                  </a:cubicBezTo>
                  <a:cubicBezTo>
                    <a:pt x="4" y="15"/>
                    <a:pt x="7" y="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67" name="Google Shape;5467;p71"/>
            <p:cNvSpPr/>
            <p:nvPr/>
          </p:nvSpPr>
          <p:spPr>
            <a:xfrm>
              <a:off x="1641697" y="2026919"/>
              <a:ext cx="3476" cy="733"/>
            </a:xfrm>
            <a:custGeom>
              <a:avLst/>
              <a:gdLst/>
              <a:ahLst/>
              <a:cxnLst/>
              <a:rect l="l" t="t" r="r" b="b"/>
              <a:pathLst>
                <a:path w="256" h="54" extrusionOk="0">
                  <a:moveTo>
                    <a:pt x="1" y="1"/>
                  </a:moveTo>
                  <a:cubicBezTo>
                    <a:pt x="54" y="37"/>
                    <a:pt x="118" y="54"/>
                    <a:pt x="183" y="54"/>
                  </a:cubicBezTo>
                  <a:cubicBezTo>
                    <a:pt x="183" y="54"/>
                    <a:pt x="183" y="54"/>
                    <a:pt x="184" y="54"/>
                  </a:cubicBezTo>
                  <a:lnTo>
                    <a:pt x="184" y="54"/>
                  </a:lnTo>
                  <a:cubicBezTo>
                    <a:pt x="184" y="54"/>
                    <a:pt x="184" y="54"/>
                    <a:pt x="184" y="54"/>
                  </a:cubicBezTo>
                  <a:cubicBezTo>
                    <a:pt x="208" y="54"/>
                    <a:pt x="232" y="51"/>
                    <a:pt x="256" y="46"/>
                  </a:cubicBezTo>
                  <a:lnTo>
                    <a:pt x="256" y="46"/>
                  </a:lnTo>
                  <a:cubicBezTo>
                    <a:pt x="232" y="51"/>
                    <a:pt x="208" y="54"/>
                    <a:pt x="184" y="54"/>
                  </a:cubicBezTo>
                  <a:lnTo>
                    <a:pt x="184" y="54"/>
                  </a:lnTo>
                  <a:cubicBezTo>
                    <a:pt x="120" y="54"/>
                    <a:pt x="56" y="36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68" name="Google Shape;5468;p71"/>
            <p:cNvSpPr/>
            <p:nvPr/>
          </p:nvSpPr>
          <p:spPr>
            <a:xfrm>
              <a:off x="1643123" y="2023688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69" name="Google Shape;5469;p71"/>
            <p:cNvSpPr/>
            <p:nvPr/>
          </p:nvSpPr>
          <p:spPr>
            <a:xfrm>
              <a:off x="1643082" y="202383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70" name="Google Shape;5470;p71"/>
            <p:cNvSpPr/>
            <p:nvPr/>
          </p:nvSpPr>
          <p:spPr>
            <a:xfrm>
              <a:off x="1642458" y="2013097"/>
              <a:ext cx="1344" cy="8798"/>
            </a:xfrm>
            <a:custGeom>
              <a:avLst/>
              <a:gdLst/>
              <a:ahLst/>
              <a:cxnLst/>
              <a:rect l="l" t="t" r="r" b="b"/>
              <a:pathLst>
                <a:path w="99" h="648" extrusionOk="0">
                  <a:moveTo>
                    <a:pt x="1" y="1"/>
                  </a:moveTo>
                  <a:lnTo>
                    <a:pt x="1" y="1"/>
                  </a:lnTo>
                  <a:cubicBezTo>
                    <a:pt x="74" y="183"/>
                    <a:pt x="95" y="473"/>
                    <a:pt x="85" y="648"/>
                  </a:cubicBezTo>
                  <a:cubicBezTo>
                    <a:pt x="99" y="473"/>
                    <a:pt x="74" y="18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71" name="Google Shape;5471;p71"/>
            <p:cNvSpPr/>
            <p:nvPr/>
          </p:nvSpPr>
          <p:spPr>
            <a:xfrm>
              <a:off x="1644128" y="200435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72" name="Google Shape;5472;p71"/>
            <p:cNvSpPr/>
            <p:nvPr/>
          </p:nvSpPr>
          <p:spPr>
            <a:xfrm>
              <a:off x="1644358" y="200378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73" name="Google Shape;5473;p71"/>
            <p:cNvSpPr/>
            <p:nvPr/>
          </p:nvSpPr>
          <p:spPr>
            <a:xfrm>
              <a:off x="1644834" y="200205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74" name="Google Shape;5474;p71"/>
            <p:cNvSpPr/>
            <p:nvPr/>
          </p:nvSpPr>
          <p:spPr>
            <a:xfrm>
              <a:off x="1644033" y="2004544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75" name="Google Shape;5475;p71"/>
            <p:cNvSpPr/>
            <p:nvPr/>
          </p:nvSpPr>
          <p:spPr>
            <a:xfrm>
              <a:off x="1643028" y="202387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76" name="Google Shape;5476;p71"/>
            <p:cNvSpPr/>
            <p:nvPr/>
          </p:nvSpPr>
          <p:spPr>
            <a:xfrm>
              <a:off x="1643693" y="200511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77" name="Google Shape;5477;p71"/>
            <p:cNvSpPr/>
            <p:nvPr/>
          </p:nvSpPr>
          <p:spPr>
            <a:xfrm>
              <a:off x="1644453" y="200338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78" name="Google Shape;5478;p71"/>
            <p:cNvSpPr/>
            <p:nvPr/>
          </p:nvSpPr>
          <p:spPr>
            <a:xfrm>
              <a:off x="1642607" y="202459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79" name="Google Shape;5479;p71"/>
            <p:cNvSpPr/>
            <p:nvPr/>
          </p:nvSpPr>
          <p:spPr>
            <a:xfrm>
              <a:off x="1642987" y="202402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80" name="Google Shape;5480;p71"/>
            <p:cNvSpPr/>
            <p:nvPr/>
          </p:nvSpPr>
          <p:spPr>
            <a:xfrm>
              <a:off x="1642702" y="202440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81" name="Google Shape;5481;p71"/>
            <p:cNvSpPr/>
            <p:nvPr/>
          </p:nvSpPr>
          <p:spPr>
            <a:xfrm>
              <a:off x="1643652" y="20052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82" name="Google Shape;5482;p71"/>
            <p:cNvSpPr/>
            <p:nvPr/>
          </p:nvSpPr>
          <p:spPr>
            <a:xfrm>
              <a:off x="1642838" y="202425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83" name="Google Shape;5483;p71"/>
            <p:cNvSpPr/>
            <p:nvPr/>
          </p:nvSpPr>
          <p:spPr>
            <a:xfrm>
              <a:off x="1643408" y="2021882"/>
              <a:ext cx="163" cy="1113"/>
            </a:xfrm>
            <a:custGeom>
              <a:avLst/>
              <a:gdLst/>
              <a:ahLst/>
              <a:cxnLst/>
              <a:rect l="l" t="t" r="r" b="b"/>
              <a:pathLst>
                <a:path w="12" h="82" extrusionOk="0">
                  <a:moveTo>
                    <a:pt x="1" y="81"/>
                  </a:moveTo>
                  <a:cubicBezTo>
                    <a:pt x="4" y="53"/>
                    <a:pt x="11" y="29"/>
                    <a:pt x="11" y="1"/>
                  </a:cubicBezTo>
                  <a:cubicBezTo>
                    <a:pt x="11" y="29"/>
                    <a:pt x="4" y="53"/>
                    <a:pt x="1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84" name="Google Shape;5484;p71"/>
            <p:cNvSpPr/>
            <p:nvPr/>
          </p:nvSpPr>
          <p:spPr>
            <a:xfrm>
              <a:off x="1644698" y="200258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85" name="Google Shape;5485;p71"/>
            <p:cNvSpPr/>
            <p:nvPr/>
          </p:nvSpPr>
          <p:spPr>
            <a:xfrm>
              <a:off x="1643937" y="2004734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86" name="Google Shape;5486;p71"/>
            <p:cNvSpPr/>
            <p:nvPr/>
          </p:nvSpPr>
          <p:spPr>
            <a:xfrm>
              <a:off x="1642267" y="20252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87" name="Google Shape;5487;p71"/>
            <p:cNvSpPr/>
            <p:nvPr/>
          </p:nvSpPr>
          <p:spPr>
            <a:xfrm>
              <a:off x="1644603" y="2003009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88" name="Google Shape;5488;p71"/>
            <p:cNvSpPr/>
            <p:nvPr/>
          </p:nvSpPr>
          <p:spPr>
            <a:xfrm>
              <a:off x="1642892" y="202412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89" name="Google Shape;5489;p71"/>
            <p:cNvSpPr/>
            <p:nvPr/>
          </p:nvSpPr>
          <p:spPr>
            <a:xfrm>
              <a:off x="1643598" y="20052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90" name="Google Shape;5490;p71"/>
            <p:cNvSpPr/>
            <p:nvPr/>
          </p:nvSpPr>
          <p:spPr>
            <a:xfrm>
              <a:off x="1643842" y="200486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91" name="Google Shape;5491;p71"/>
            <p:cNvSpPr/>
            <p:nvPr/>
          </p:nvSpPr>
          <p:spPr>
            <a:xfrm>
              <a:off x="1642458" y="202488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92" name="Google Shape;5492;p71"/>
            <p:cNvSpPr/>
            <p:nvPr/>
          </p:nvSpPr>
          <p:spPr>
            <a:xfrm>
              <a:off x="1643747" y="200496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93" name="Google Shape;5493;p71"/>
            <p:cNvSpPr/>
            <p:nvPr/>
          </p:nvSpPr>
          <p:spPr>
            <a:xfrm>
              <a:off x="1415781" y="1868483"/>
              <a:ext cx="74445" cy="23055"/>
            </a:xfrm>
            <a:custGeom>
              <a:avLst/>
              <a:gdLst/>
              <a:ahLst/>
              <a:cxnLst/>
              <a:rect l="l" t="t" r="r" b="b"/>
              <a:pathLst>
                <a:path w="5483" h="1698" extrusionOk="0">
                  <a:moveTo>
                    <a:pt x="1463" y="0"/>
                  </a:moveTo>
                  <a:cubicBezTo>
                    <a:pt x="950" y="0"/>
                    <a:pt x="486" y="202"/>
                    <a:pt x="210" y="411"/>
                  </a:cubicBezTo>
                  <a:cubicBezTo>
                    <a:pt x="67" y="516"/>
                    <a:pt x="11" y="597"/>
                    <a:pt x="0" y="628"/>
                  </a:cubicBezTo>
                  <a:cubicBezTo>
                    <a:pt x="13" y="640"/>
                    <a:pt x="31" y="646"/>
                    <a:pt x="54" y="646"/>
                  </a:cubicBezTo>
                  <a:cubicBezTo>
                    <a:pt x="212" y="646"/>
                    <a:pt x="577" y="372"/>
                    <a:pt x="746" y="247"/>
                  </a:cubicBezTo>
                  <a:lnTo>
                    <a:pt x="847" y="170"/>
                  </a:lnTo>
                  <a:cubicBezTo>
                    <a:pt x="912" y="121"/>
                    <a:pt x="989" y="94"/>
                    <a:pt x="1068" y="94"/>
                  </a:cubicBezTo>
                  <a:cubicBezTo>
                    <a:pt x="1113" y="94"/>
                    <a:pt x="1158" y="103"/>
                    <a:pt x="1201" y="121"/>
                  </a:cubicBezTo>
                  <a:cubicBezTo>
                    <a:pt x="1337" y="177"/>
                    <a:pt x="1439" y="289"/>
                    <a:pt x="1484" y="429"/>
                  </a:cubicBezTo>
                  <a:cubicBezTo>
                    <a:pt x="1484" y="429"/>
                    <a:pt x="1519" y="562"/>
                    <a:pt x="2346" y="597"/>
                  </a:cubicBezTo>
                  <a:cubicBezTo>
                    <a:pt x="2668" y="611"/>
                    <a:pt x="2843" y="761"/>
                    <a:pt x="3011" y="908"/>
                  </a:cubicBezTo>
                  <a:cubicBezTo>
                    <a:pt x="3154" y="1034"/>
                    <a:pt x="3291" y="1150"/>
                    <a:pt x="3522" y="1202"/>
                  </a:cubicBezTo>
                  <a:cubicBezTo>
                    <a:pt x="3683" y="1241"/>
                    <a:pt x="3770" y="1290"/>
                    <a:pt x="3805" y="1360"/>
                  </a:cubicBezTo>
                  <a:cubicBezTo>
                    <a:pt x="3841" y="1433"/>
                    <a:pt x="3805" y="1507"/>
                    <a:pt x="3781" y="1563"/>
                  </a:cubicBezTo>
                  <a:cubicBezTo>
                    <a:pt x="3770" y="1580"/>
                    <a:pt x="3763" y="1601"/>
                    <a:pt x="3760" y="1622"/>
                  </a:cubicBezTo>
                  <a:cubicBezTo>
                    <a:pt x="3770" y="1633"/>
                    <a:pt x="3781" y="1640"/>
                    <a:pt x="3795" y="1643"/>
                  </a:cubicBezTo>
                  <a:cubicBezTo>
                    <a:pt x="3902" y="1682"/>
                    <a:pt x="4174" y="1698"/>
                    <a:pt x="4469" y="1698"/>
                  </a:cubicBezTo>
                  <a:cubicBezTo>
                    <a:pt x="4899" y="1698"/>
                    <a:pt x="5379" y="1665"/>
                    <a:pt x="5482" y="1619"/>
                  </a:cubicBezTo>
                  <a:cubicBezTo>
                    <a:pt x="5426" y="1493"/>
                    <a:pt x="4842" y="1115"/>
                    <a:pt x="4527" y="1115"/>
                  </a:cubicBezTo>
                  <a:cubicBezTo>
                    <a:pt x="4352" y="1115"/>
                    <a:pt x="4044" y="961"/>
                    <a:pt x="3623" y="751"/>
                  </a:cubicBezTo>
                  <a:cubicBezTo>
                    <a:pt x="3112" y="495"/>
                    <a:pt x="2475" y="180"/>
                    <a:pt x="1866" y="44"/>
                  </a:cubicBezTo>
                  <a:cubicBezTo>
                    <a:pt x="1730" y="14"/>
                    <a:pt x="1595" y="0"/>
                    <a:pt x="14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94" name="Google Shape;5494;p71"/>
            <p:cNvSpPr/>
            <p:nvPr/>
          </p:nvSpPr>
          <p:spPr>
            <a:xfrm>
              <a:off x="1460410" y="1905007"/>
              <a:ext cx="815" cy="434"/>
            </a:xfrm>
            <a:custGeom>
              <a:avLst/>
              <a:gdLst/>
              <a:ahLst/>
              <a:cxnLst/>
              <a:rect l="l" t="t" r="r" b="b"/>
              <a:pathLst>
                <a:path w="60" h="32" extrusionOk="0">
                  <a:moveTo>
                    <a:pt x="56" y="0"/>
                  </a:moveTo>
                  <a:lnTo>
                    <a:pt x="0" y="32"/>
                  </a:lnTo>
                  <a:lnTo>
                    <a:pt x="0" y="32"/>
                  </a:lnTo>
                  <a:lnTo>
                    <a:pt x="6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95" name="Google Shape;5495;p71"/>
            <p:cNvSpPr/>
            <p:nvPr/>
          </p:nvSpPr>
          <p:spPr>
            <a:xfrm>
              <a:off x="1461402" y="1905075"/>
              <a:ext cx="13333" cy="3286"/>
            </a:xfrm>
            <a:custGeom>
              <a:avLst/>
              <a:gdLst/>
              <a:ahLst/>
              <a:cxnLst/>
              <a:rect l="l" t="t" r="r" b="b"/>
              <a:pathLst>
                <a:path w="982" h="242" extrusionOk="0">
                  <a:moveTo>
                    <a:pt x="141" y="0"/>
                  </a:moveTo>
                  <a:cubicBezTo>
                    <a:pt x="79" y="0"/>
                    <a:pt x="29" y="5"/>
                    <a:pt x="1" y="13"/>
                  </a:cubicBezTo>
                  <a:cubicBezTo>
                    <a:pt x="95" y="103"/>
                    <a:pt x="511" y="241"/>
                    <a:pt x="798" y="241"/>
                  </a:cubicBezTo>
                  <a:cubicBezTo>
                    <a:pt x="812" y="241"/>
                    <a:pt x="825" y="241"/>
                    <a:pt x="838" y="240"/>
                  </a:cubicBezTo>
                  <a:cubicBezTo>
                    <a:pt x="925" y="237"/>
                    <a:pt x="967" y="216"/>
                    <a:pt x="981" y="198"/>
                  </a:cubicBezTo>
                  <a:cubicBezTo>
                    <a:pt x="971" y="181"/>
                    <a:pt x="911" y="135"/>
                    <a:pt x="736" y="83"/>
                  </a:cubicBezTo>
                  <a:cubicBezTo>
                    <a:pt x="525" y="26"/>
                    <a:pt x="293" y="0"/>
                    <a:pt x="14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96" name="Google Shape;5496;p71"/>
            <p:cNvSpPr/>
            <p:nvPr/>
          </p:nvSpPr>
          <p:spPr>
            <a:xfrm>
              <a:off x="1545446" y="1904002"/>
              <a:ext cx="11039" cy="3720"/>
            </a:xfrm>
            <a:custGeom>
              <a:avLst/>
              <a:gdLst/>
              <a:ahLst/>
              <a:cxnLst/>
              <a:rect l="l" t="t" r="r" b="b"/>
              <a:pathLst>
                <a:path w="813" h="274" extrusionOk="0">
                  <a:moveTo>
                    <a:pt x="308" y="1"/>
                  </a:moveTo>
                  <a:cubicBezTo>
                    <a:pt x="179" y="1"/>
                    <a:pt x="63" y="18"/>
                    <a:pt x="21" y="60"/>
                  </a:cubicBezTo>
                  <a:cubicBezTo>
                    <a:pt x="14" y="67"/>
                    <a:pt x="0" y="78"/>
                    <a:pt x="28" y="120"/>
                  </a:cubicBezTo>
                  <a:cubicBezTo>
                    <a:pt x="109" y="246"/>
                    <a:pt x="260" y="274"/>
                    <a:pt x="371" y="274"/>
                  </a:cubicBezTo>
                  <a:cubicBezTo>
                    <a:pt x="396" y="274"/>
                    <a:pt x="418" y="272"/>
                    <a:pt x="438" y="270"/>
                  </a:cubicBezTo>
                  <a:cubicBezTo>
                    <a:pt x="641" y="253"/>
                    <a:pt x="795" y="165"/>
                    <a:pt x="809" y="130"/>
                  </a:cubicBezTo>
                  <a:cubicBezTo>
                    <a:pt x="813" y="120"/>
                    <a:pt x="781" y="99"/>
                    <a:pt x="781" y="99"/>
                  </a:cubicBezTo>
                  <a:cubicBezTo>
                    <a:pt x="687" y="36"/>
                    <a:pt x="483" y="1"/>
                    <a:pt x="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97" name="Google Shape;5497;p71"/>
            <p:cNvSpPr/>
            <p:nvPr/>
          </p:nvSpPr>
          <p:spPr>
            <a:xfrm>
              <a:off x="1591976" y="2466518"/>
              <a:ext cx="8907" cy="7115"/>
            </a:xfrm>
            <a:custGeom>
              <a:avLst/>
              <a:gdLst/>
              <a:ahLst/>
              <a:cxnLst/>
              <a:rect l="l" t="t" r="r" b="b"/>
              <a:pathLst>
                <a:path w="656" h="524" extrusionOk="0">
                  <a:moveTo>
                    <a:pt x="619" y="1"/>
                  </a:moveTo>
                  <a:cubicBezTo>
                    <a:pt x="614" y="1"/>
                    <a:pt x="610" y="1"/>
                    <a:pt x="606" y="3"/>
                  </a:cubicBezTo>
                  <a:cubicBezTo>
                    <a:pt x="431" y="3"/>
                    <a:pt x="78" y="255"/>
                    <a:pt x="18" y="434"/>
                  </a:cubicBezTo>
                  <a:cubicBezTo>
                    <a:pt x="1" y="486"/>
                    <a:pt x="18" y="500"/>
                    <a:pt x="43" y="511"/>
                  </a:cubicBezTo>
                  <a:cubicBezTo>
                    <a:pt x="59" y="519"/>
                    <a:pt x="79" y="523"/>
                    <a:pt x="100" y="523"/>
                  </a:cubicBezTo>
                  <a:cubicBezTo>
                    <a:pt x="197" y="523"/>
                    <a:pt x="338" y="442"/>
                    <a:pt x="470" y="304"/>
                  </a:cubicBezTo>
                  <a:cubicBezTo>
                    <a:pt x="620" y="147"/>
                    <a:pt x="655" y="28"/>
                    <a:pt x="645" y="7"/>
                  </a:cubicBezTo>
                  <a:cubicBezTo>
                    <a:pt x="641" y="3"/>
                    <a:pt x="638" y="3"/>
                    <a:pt x="634" y="3"/>
                  </a:cubicBezTo>
                  <a:cubicBezTo>
                    <a:pt x="629" y="1"/>
                    <a:pt x="624" y="1"/>
                    <a:pt x="6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98" name="Google Shape;5498;p71"/>
            <p:cNvSpPr/>
            <p:nvPr/>
          </p:nvSpPr>
          <p:spPr>
            <a:xfrm>
              <a:off x="1602621" y="2468718"/>
              <a:ext cx="10862" cy="5540"/>
            </a:xfrm>
            <a:custGeom>
              <a:avLst/>
              <a:gdLst/>
              <a:ahLst/>
              <a:cxnLst/>
              <a:rect l="l" t="t" r="r" b="b"/>
              <a:pathLst>
                <a:path w="800" h="408" extrusionOk="0">
                  <a:moveTo>
                    <a:pt x="660" y="1"/>
                  </a:moveTo>
                  <a:cubicBezTo>
                    <a:pt x="633" y="1"/>
                    <a:pt x="604" y="5"/>
                    <a:pt x="572" y="13"/>
                  </a:cubicBezTo>
                  <a:cubicBezTo>
                    <a:pt x="309" y="72"/>
                    <a:pt x="29" y="317"/>
                    <a:pt x="1" y="401"/>
                  </a:cubicBezTo>
                  <a:cubicBezTo>
                    <a:pt x="15" y="405"/>
                    <a:pt x="32" y="407"/>
                    <a:pt x="53" y="407"/>
                  </a:cubicBezTo>
                  <a:cubicBezTo>
                    <a:pt x="197" y="407"/>
                    <a:pt x="491" y="316"/>
                    <a:pt x="684" y="188"/>
                  </a:cubicBezTo>
                  <a:cubicBezTo>
                    <a:pt x="782" y="121"/>
                    <a:pt x="799" y="79"/>
                    <a:pt x="799" y="72"/>
                  </a:cubicBezTo>
                  <a:cubicBezTo>
                    <a:pt x="772" y="25"/>
                    <a:pt x="725" y="1"/>
                    <a:pt x="6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99" name="Google Shape;5499;p71"/>
            <p:cNvSpPr/>
            <p:nvPr/>
          </p:nvSpPr>
          <p:spPr>
            <a:xfrm>
              <a:off x="1441633" y="2034672"/>
              <a:ext cx="41181" cy="45838"/>
            </a:xfrm>
            <a:custGeom>
              <a:avLst/>
              <a:gdLst/>
              <a:ahLst/>
              <a:cxnLst/>
              <a:rect l="l" t="t" r="r" b="b"/>
              <a:pathLst>
                <a:path w="3033" h="3376" extrusionOk="0">
                  <a:moveTo>
                    <a:pt x="1117" y="1"/>
                  </a:moveTo>
                  <a:cubicBezTo>
                    <a:pt x="1110" y="25"/>
                    <a:pt x="1100" y="46"/>
                    <a:pt x="1082" y="64"/>
                  </a:cubicBezTo>
                  <a:cubicBezTo>
                    <a:pt x="1019" y="141"/>
                    <a:pt x="869" y="197"/>
                    <a:pt x="687" y="207"/>
                  </a:cubicBezTo>
                  <a:cubicBezTo>
                    <a:pt x="578" y="214"/>
                    <a:pt x="564" y="295"/>
                    <a:pt x="564" y="494"/>
                  </a:cubicBezTo>
                  <a:lnTo>
                    <a:pt x="564" y="540"/>
                  </a:lnTo>
                  <a:cubicBezTo>
                    <a:pt x="564" y="659"/>
                    <a:pt x="494" y="715"/>
                    <a:pt x="435" y="764"/>
                  </a:cubicBezTo>
                  <a:cubicBezTo>
                    <a:pt x="386" y="795"/>
                    <a:pt x="344" y="841"/>
                    <a:pt x="319" y="893"/>
                  </a:cubicBezTo>
                  <a:cubicBezTo>
                    <a:pt x="302" y="932"/>
                    <a:pt x="291" y="974"/>
                    <a:pt x="291" y="1019"/>
                  </a:cubicBezTo>
                  <a:cubicBezTo>
                    <a:pt x="284" y="1096"/>
                    <a:pt x="270" y="1152"/>
                    <a:pt x="141" y="1219"/>
                  </a:cubicBezTo>
                  <a:cubicBezTo>
                    <a:pt x="81" y="1240"/>
                    <a:pt x="32" y="1289"/>
                    <a:pt x="11" y="1352"/>
                  </a:cubicBezTo>
                  <a:cubicBezTo>
                    <a:pt x="1" y="1404"/>
                    <a:pt x="11" y="1457"/>
                    <a:pt x="43" y="1499"/>
                  </a:cubicBezTo>
                  <a:cubicBezTo>
                    <a:pt x="141" y="1642"/>
                    <a:pt x="78" y="1772"/>
                    <a:pt x="39" y="1859"/>
                  </a:cubicBezTo>
                  <a:cubicBezTo>
                    <a:pt x="32" y="1877"/>
                    <a:pt x="25" y="1895"/>
                    <a:pt x="18" y="1912"/>
                  </a:cubicBezTo>
                  <a:cubicBezTo>
                    <a:pt x="46" y="1937"/>
                    <a:pt x="74" y="1958"/>
                    <a:pt x="106" y="1979"/>
                  </a:cubicBezTo>
                  <a:cubicBezTo>
                    <a:pt x="179" y="2021"/>
                    <a:pt x="249" y="2073"/>
                    <a:pt x="312" y="2129"/>
                  </a:cubicBezTo>
                  <a:cubicBezTo>
                    <a:pt x="346" y="2161"/>
                    <a:pt x="365" y="2171"/>
                    <a:pt x="381" y="2171"/>
                  </a:cubicBezTo>
                  <a:cubicBezTo>
                    <a:pt x="393" y="2171"/>
                    <a:pt x="403" y="2165"/>
                    <a:pt x="417" y="2157"/>
                  </a:cubicBezTo>
                  <a:cubicBezTo>
                    <a:pt x="431" y="2150"/>
                    <a:pt x="458" y="2134"/>
                    <a:pt x="490" y="2134"/>
                  </a:cubicBezTo>
                  <a:cubicBezTo>
                    <a:pt x="522" y="2134"/>
                    <a:pt x="559" y="2150"/>
                    <a:pt x="592" y="2206"/>
                  </a:cubicBezTo>
                  <a:cubicBezTo>
                    <a:pt x="634" y="2290"/>
                    <a:pt x="631" y="2392"/>
                    <a:pt x="582" y="2472"/>
                  </a:cubicBezTo>
                  <a:cubicBezTo>
                    <a:pt x="536" y="2549"/>
                    <a:pt x="459" y="2609"/>
                    <a:pt x="372" y="2633"/>
                  </a:cubicBezTo>
                  <a:lnTo>
                    <a:pt x="375" y="2640"/>
                  </a:lnTo>
                  <a:lnTo>
                    <a:pt x="386" y="2654"/>
                  </a:lnTo>
                  <a:cubicBezTo>
                    <a:pt x="393" y="2665"/>
                    <a:pt x="396" y="2675"/>
                    <a:pt x="403" y="2686"/>
                  </a:cubicBezTo>
                  <a:lnTo>
                    <a:pt x="410" y="2700"/>
                  </a:lnTo>
                  <a:cubicBezTo>
                    <a:pt x="417" y="2710"/>
                    <a:pt x="421" y="2721"/>
                    <a:pt x="424" y="2735"/>
                  </a:cubicBezTo>
                  <a:cubicBezTo>
                    <a:pt x="424" y="2738"/>
                    <a:pt x="428" y="2742"/>
                    <a:pt x="428" y="2745"/>
                  </a:cubicBezTo>
                  <a:cubicBezTo>
                    <a:pt x="431" y="2756"/>
                    <a:pt x="435" y="2770"/>
                    <a:pt x="435" y="2784"/>
                  </a:cubicBezTo>
                  <a:lnTo>
                    <a:pt x="435" y="2794"/>
                  </a:lnTo>
                  <a:cubicBezTo>
                    <a:pt x="438" y="2805"/>
                    <a:pt x="438" y="2812"/>
                    <a:pt x="435" y="2822"/>
                  </a:cubicBezTo>
                  <a:lnTo>
                    <a:pt x="435" y="2836"/>
                  </a:lnTo>
                  <a:cubicBezTo>
                    <a:pt x="435" y="2843"/>
                    <a:pt x="431" y="2854"/>
                    <a:pt x="431" y="2861"/>
                  </a:cubicBezTo>
                  <a:cubicBezTo>
                    <a:pt x="431" y="2864"/>
                    <a:pt x="431" y="2868"/>
                    <a:pt x="428" y="2871"/>
                  </a:cubicBezTo>
                  <a:cubicBezTo>
                    <a:pt x="421" y="2882"/>
                    <a:pt x="417" y="2896"/>
                    <a:pt x="410" y="2906"/>
                  </a:cubicBezTo>
                  <a:cubicBezTo>
                    <a:pt x="393" y="2927"/>
                    <a:pt x="375" y="2952"/>
                    <a:pt x="354" y="2973"/>
                  </a:cubicBezTo>
                  <a:cubicBezTo>
                    <a:pt x="344" y="2987"/>
                    <a:pt x="333" y="3001"/>
                    <a:pt x="323" y="3015"/>
                  </a:cubicBezTo>
                  <a:cubicBezTo>
                    <a:pt x="344" y="3046"/>
                    <a:pt x="372" y="3074"/>
                    <a:pt x="400" y="3099"/>
                  </a:cubicBezTo>
                  <a:cubicBezTo>
                    <a:pt x="430" y="3127"/>
                    <a:pt x="456" y="3136"/>
                    <a:pt x="484" y="3136"/>
                  </a:cubicBezTo>
                  <a:cubicBezTo>
                    <a:pt x="504" y="3136"/>
                    <a:pt x="525" y="3131"/>
                    <a:pt x="550" y="3127"/>
                  </a:cubicBezTo>
                  <a:lnTo>
                    <a:pt x="592" y="3116"/>
                  </a:lnTo>
                  <a:lnTo>
                    <a:pt x="596" y="3116"/>
                  </a:lnTo>
                  <a:cubicBezTo>
                    <a:pt x="610" y="3116"/>
                    <a:pt x="624" y="3113"/>
                    <a:pt x="638" y="3113"/>
                  </a:cubicBezTo>
                  <a:lnTo>
                    <a:pt x="666" y="3113"/>
                  </a:lnTo>
                  <a:lnTo>
                    <a:pt x="683" y="3116"/>
                  </a:lnTo>
                  <a:lnTo>
                    <a:pt x="690" y="3116"/>
                  </a:lnTo>
                  <a:lnTo>
                    <a:pt x="704" y="3120"/>
                  </a:lnTo>
                  <a:lnTo>
                    <a:pt x="711" y="3123"/>
                  </a:lnTo>
                  <a:lnTo>
                    <a:pt x="725" y="3130"/>
                  </a:lnTo>
                  <a:lnTo>
                    <a:pt x="732" y="3134"/>
                  </a:lnTo>
                  <a:cubicBezTo>
                    <a:pt x="739" y="3137"/>
                    <a:pt x="746" y="3141"/>
                    <a:pt x="753" y="3144"/>
                  </a:cubicBezTo>
                  <a:lnTo>
                    <a:pt x="760" y="3151"/>
                  </a:lnTo>
                  <a:lnTo>
                    <a:pt x="774" y="3162"/>
                  </a:lnTo>
                  <a:lnTo>
                    <a:pt x="781" y="3169"/>
                  </a:lnTo>
                  <a:lnTo>
                    <a:pt x="799" y="3186"/>
                  </a:lnTo>
                  <a:lnTo>
                    <a:pt x="806" y="3193"/>
                  </a:lnTo>
                  <a:cubicBezTo>
                    <a:pt x="813" y="3200"/>
                    <a:pt x="820" y="3207"/>
                    <a:pt x="827" y="3218"/>
                  </a:cubicBezTo>
                  <a:cubicBezTo>
                    <a:pt x="858" y="3267"/>
                    <a:pt x="897" y="3309"/>
                    <a:pt x="939" y="3351"/>
                  </a:cubicBezTo>
                  <a:cubicBezTo>
                    <a:pt x="949" y="3365"/>
                    <a:pt x="967" y="3372"/>
                    <a:pt x="988" y="3375"/>
                  </a:cubicBezTo>
                  <a:cubicBezTo>
                    <a:pt x="995" y="3375"/>
                    <a:pt x="1040" y="3361"/>
                    <a:pt x="1103" y="3207"/>
                  </a:cubicBezTo>
                  <a:cubicBezTo>
                    <a:pt x="1135" y="3134"/>
                    <a:pt x="1166" y="3053"/>
                    <a:pt x="1194" y="2966"/>
                  </a:cubicBezTo>
                  <a:cubicBezTo>
                    <a:pt x="1303" y="2672"/>
                    <a:pt x="1415" y="2364"/>
                    <a:pt x="1639" y="2297"/>
                  </a:cubicBezTo>
                  <a:cubicBezTo>
                    <a:pt x="1670" y="2287"/>
                    <a:pt x="1705" y="2280"/>
                    <a:pt x="1740" y="2269"/>
                  </a:cubicBezTo>
                  <a:cubicBezTo>
                    <a:pt x="2014" y="2192"/>
                    <a:pt x="2427" y="2077"/>
                    <a:pt x="2679" y="1737"/>
                  </a:cubicBezTo>
                  <a:cubicBezTo>
                    <a:pt x="2840" y="1523"/>
                    <a:pt x="2864" y="1429"/>
                    <a:pt x="2878" y="1359"/>
                  </a:cubicBezTo>
                  <a:cubicBezTo>
                    <a:pt x="2892" y="1282"/>
                    <a:pt x="2934" y="1215"/>
                    <a:pt x="2994" y="1170"/>
                  </a:cubicBezTo>
                  <a:lnTo>
                    <a:pt x="3008" y="1159"/>
                  </a:lnTo>
                  <a:lnTo>
                    <a:pt x="3015" y="1152"/>
                  </a:lnTo>
                  <a:lnTo>
                    <a:pt x="3018" y="1149"/>
                  </a:lnTo>
                  <a:lnTo>
                    <a:pt x="3025" y="1142"/>
                  </a:lnTo>
                  <a:lnTo>
                    <a:pt x="3029" y="1135"/>
                  </a:lnTo>
                  <a:lnTo>
                    <a:pt x="3029" y="1131"/>
                  </a:lnTo>
                  <a:cubicBezTo>
                    <a:pt x="3029" y="1128"/>
                    <a:pt x="3029" y="1128"/>
                    <a:pt x="3029" y="1124"/>
                  </a:cubicBezTo>
                  <a:lnTo>
                    <a:pt x="3029" y="1117"/>
                  </a:lnTo>
                  <a:cubicBezTo>
                    <a:pt x="3032" y="1082"/>
                    <a:pt x="2983" y="1016"/>
                    <a:pt x="2927" y="949"/>
                  </a:cubicBezTo>
                  <a:lnTo>
                    <a:pt x="2917" y="935"/>
                  </a:lnTo>
                  <a:lnTo>
                    <a:pt x="2892" y="911"/>
                  </a:lnTo>
                  <a:lnTo>
                    <a:pt x="2885" y="900"/>
                  </a:lnTo>
                  <a:lnTo>
                    <a:pt x="2857" y="872"/>
                  </a:lnTo>
                  <a:lnTo>
                    <a:pt x="2833" y="844"/>
                  </a:lnTo>
                  <a:cubicBezTo>
                    <a:pt x="2808" y="816"/>
                    <a:pt x="2763" y="764"/>
                    <a:pt x="2714" y="715"/>
                  </a:cubicBezTo>
                  <a:lnTo>
                    <a:pt x="2693" y="694"/>
                  </a:lnTo>
                  <a:lnTo>
                    <a:pt x="2682" y="683"/>
                  </a:lnTo>
                  <a:lnTo>
                    <a:pt x="2651" y="652"/>
                  </a:lnTo>
                  <a:lnTo>
                    <a:pt x="2619" y="624"/>
                  </a:lnTo>
                  <a:cubicBezTo>
                    <a:pt x="2602" y="603"/>
                    <a:pt x="2581" y="585"/>
                    <a:pt x="2560" y="571"/>
                  </a:cubicBezTo>
                  <a:cubicBezTo>
                    <a:pt x="2553" y="564"/>
                    <a:pt x="2542" y="557"/>
                    <a:pt x="2532" y="554"/>
                  </a:cubicBezTo>
                  <a:cubicBezTo>
                    <a:pt x="2525" y="557"/>
                    <a:pt x="2521" y="564"/>
                    <a:pt x="2514" y="568"/>
                  </a:cubicBezTo>
                  <a:cubicBezTo>
                    <a:pt x="2465" y="603"/>
                    <a:pt x="2386" y="623"/>
                    <a:pt x="2300" y="623"/>
                  </a:cubicBezTo>
                  <a:cubicBezTo>
                    <a:pt x="2214" y="623"/>
                    <a:pt x="2120" y="603"/>
                    <a:pt x="2042" y="557"/>
                  </a:cubicBezTo>
                  <a:cubicBezTo>
                    <a:pt x="1975" y="515"/>
                    <a:pt x="1916" y="466"/>
                    <a:pt x="1866" y="410"/>
                  </a:cubicBezTo>
                  <a:cubicBezTo>
                    <a:pt x="1814" y="358"/>
                    <a:pt x="1772" y="312"/>
                    <a:pt x="1733" y="312"/>
                  </a:cubicBezTo>
                  <a:lnTo>
                    <a:pt x="1695" y="312"/>
                  </a:lnTo>
                  <a:lnTo>
                    <a:pt x="1674" y="305"/>
                  </a:lnTo>
                  <a:lnTo>
                    <a:pt x="1660" y="302"/>
                  </a:lnTo>
                  <a:lnTo>
                    <a:pt x="1639" y="295"/>
                  </a:lnTo>
                  <a:lnTo>
                    <a:pt x="1625" y="291"/>
                  </a:lnTo>
                  <a:lnTo>
                    <a:pt x="1597" y="281"/>
                  </a:lnTo>
                  <a:lnTo>
                    <a:pt x="1583" y="274"/>
                  </a:lnTo>
                  <a:lnTo>
                    <a:pt x="1548" y="260"/>
                  </a:lnTo>
                  <a:lnTo>
                    <a:pt x="1541" y="256"/>
                  </a:lnTo>
                  <a:lnTo>
                    <a:pt x="1495" y="232"/>
                  </a:lnTo>
                  <a:lnTo>
                    <a:pt x="1481" y="225"/>
                  </a:lnTo>
                  <a:lnTo>
                    <a:pt x="1450" y="207"/>
                  </a:lnTo>
                  <a:lnTo>
                    <a:pt x="1432" y="197"/>
                  </a:lnTo>
                  <a:lnTo>
                    <a:pt x="1401" y="183"/>
                  </a:lnTo>
                  <a:lnTo>
                    <a:pt x="1380" y="169"/>
                  </a:lnTo>
                  <a:lnTo>
                    <a:pt x="1352" y="151"/>
                  </a:lnTo>
                  <a:lnTo>
                    <a:pt x="1331" y="141"/>
                  </a:lnTo>
                  <a:lnTo>
                    <a:pt x="1299" y="123"/>
                  </a:lnTo>
                  <a:lnTo>
                    <a:pt x="1285" y="113"/>
                  </a:lnTo>
                  <a:lnTo>
                    <a:pt x="1236" y="85"/>
                  </a:lnTo>
                  <a:lnTo>
                    <a:pt x="1226" y="74"/>
                  </a:lnTo>
                  <a:lnTo>
                    <a:pt x="1191" y="53"/>
                  </a:lnTo>
                  <a:lnTo>
                    <a:pt x="1173" y="39"/>
                  </a:lnTo>
                  <a:lnTo>
                    <a:pt x="1149" y="22"/>
                  </a:lnTo>
                  <a:lnTo>
                    <a:pt x="1128" y="8"/>
                  </a:lnTo>
                  <a:lnTo>
                    <a:pt x="111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00" name="Google Shape;5500;p71"/>
            <p:cNvSpPr/>
            <p:nvPr/>
          </p:nvSpPr>
          <p:spPr>
            <a:xfrm>
              <a:off x="1464633" y="2038813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01" name="Google Shape;5501;p71"/>
            <p:cNvSpPr/>
            <p:nvPr/>
          </p:nvSpPr>
          <p:spPr>
            <a:xfrm>
              <a:off x="1462501" y="2038053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02" name="Google Shape;5502;p71"/>
            <p:cNvSpPr/>
            <p:nvPr/>
          </p:nvSpPr>
          <p:spPr>
            <a:xfrm>
              <a:off x="1475767" y="2042140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0" y="18"/>
                  </a:moveTo>
                  <a:cubicBezTo>
                    <a:pt x="7" y="11"/>
                    <a:pt x="11" y="7"/>
                    <a:pt x="18" y="0"/>
                  </a:cubicBezTo>
                  <a:cubicBezTo>
                    <a:pt x="11" y="7"/>
                    <a:pt x="7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03" name="Google Shape;5503;p71"/>
            <p:cNvSpPr/>
            <p:nvPr/>
          </p:nvSpPr>
          <p:spPr>
            <a:xfrm>
              <a:off x="1463112" y="203833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04" name="Google Shape;5504;p71"/>
            <p:cNvSpPr/>
            <p:nvPr/>
          </p:nvSpPr>
          <p:spPr>
            <a:xfrm>
              <a:off x="1464158" y="203871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05" name="Google Shape;5505;p71"/>
            <p:cNvSpPr/>
            <p:nvPr/>
          </p:nvSpPr>
          <p:spPr>
            <a:xfrm>
              <a:off x="1463642" y="2038569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06" name="Google Shape;5506;p71"/>
            <p:cNvSpPr/>
            <p:nvPr/>
          </p:nvSpPr>
          <p:spPr>
            <a:xfrm>
              <a:off x="1478048" y="2043891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07" name="Google Shape;5507;p71"/>
            <p:cNvSpPr/>
            <p:nvPr/>
          </p:nvSpPr>
          <p:spPr>
            <a:xfrm>
              <a:off x="1478428" y="2044326"/>
              <a:ext cx="1670" cy="1819"/>
            </a:xfrm>
            <a:custGeom>
              <a:avLst/>
              <a:gdLst/>
              <a:ahLst/>
              <a:cxnLst/>
              <a:rect l="l" t="t" r="r" b="b"/>
              <a:pathLst>
                <a:path w="123" h="134" extrusionOk="0">
                  <a:moveTo>
                    <a:pt x="0" y="1"/>
                  </a:moveTo>
                  <a:lnTo>
                    <a:pt x="0" y="1"/>
                  </a:lnTo>
                  <a:cubicBezTo>
                    <a:pt x="49" y="49"/>
                    <a:pt x="91" y="98"/>
                    <a:pt x="116" y="130"/>
                  </a:cubicBezTo>
                  <a:lnTo>
                    <a:pt x="123" y="133"/>
                  </a:lnTo>
                  <a:cubicBezTo>
                    <a:pt x="98" y="105"/>
                    <a:pt x="53" y="53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08" name="Google Shape;5508;p71"/>
            <p:cNvSpPr/>
            <p:nvPr/>
          </p:nvSpPr>
          <p:spPr>
            <a:xfrm>
              <a:off x="1459026" y="2036152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09" name="Google Shape;5509;p71"/>
            <p:cNvSpPr/>
            <p:nvPr/>
          </p:nvSpPr>
          <p:spPr>
            <a:xfrm>
              <a:off x="1457559" y="2035147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10" name="Google Shape;5510;p71"/>
            <p:cNvSpPr/>
            <p:nvPr/>
          </p:nvSpPr>
          <p:spPr>
            <a:xfrm>
              <a:off x="1458265" y="2035622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11" name="Google Shape;5511;p71"/>
            <p:cNvSpPr/>
            <p:nvPr/>
          </p:nvSpPr>
          <p:spPr>
            <a:xfrm>
              <a:off x="1477192" y="2043090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0" y="0"/>
                  </a:moveTo>
                  <a:lnTo>
                    <a:pt x="32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12" name="Google Shape;5512;p71"/>
            <p:cNvSpPr/>
            <p:nvPr/>
          </p:nvSpPr>
          <p:spPr>
            <a:xfrm>
              <a:off x="1460356" y="2036912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13" name="Google Shape;5513;p71"/>
            <p:cNvSpPr/>
            <p:nvPr/>
          </p:nvSpPr>
          <p:spPr>
            <a:xfrm>
              <a:off x="1456935" y="2034726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14" name="Google Shape;5514;p71"/>
            <p:cNvSpPr/>
            <p:nvPr/>
          </p:nvSpPr>
          <p:spPr>
            <a:xfrm>
              <a:off x="1459691" y="2036532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15" name="Google Shape;5515;p71"/>
            <p:cNvSpPr/>
            <p:nvPr/>
          </p:nvSpPr>
          <p:spPr>
            <a:xfrm>
              <a:off x="1461021" y="2037293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16" name="Google Shape;5516;p71"/>
            <p:cNvSpPr/>
            <p:nvPr/>
          </p:nvSpPr>
          <p:spPr>
            <a:xfrm>
              <a:off x="1461687" y="2037673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17" name="Google Shape;5517;p71"/>
            <p:cNvSpPr/>
            <p:nvPr/>
          </p:nvSpPr>
          <p:spPr>
            <a:xfrm>
              <a:off x="1452522" y="207797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11"/>
                    <a:pt x="14" y="18"/>
                    <a:pt x="21" y="29"/>
                  </a:cubicBezTo>
                  <a:cubicBezTo>
                    <a:pt x="14" y="18"/>
                    <a:pt x="7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18" name="Google Shape;5518;p71"/>
            <p:cNvSpPr/>
            <p:nvPr/>
          </p:nvSpPr>
          <p:spPr>
            <a:xfrm>
              <a:off x="1480084" y="2046131"/>
              <a:ext cx="733" cy="815"/>
            </a:xfrm>
            <a:custGeom>
              <a:avLst/>
              <a:gdLst/>
              <a:ahLst/>
              <a:cxnLst/>
              <a:rect l="l" t="t" r="r" b="b"/>
              <a:pathLst>
                <a:path w="54" h="60" extrusionOk="0">
                  <a:moveTo>
                    <a:pt x="1" y="0"/>
                  </a:moveTo>
                  <a:lnTo>
                    <a:pt x="25" y="28"/>
                  </a:lnTo>
                  <a:lnTo>
                    <a:pt x="53" y="60"/>
                  </a:lnTo>
                  <a:lnTo>
                    <a:pt x="15" y="14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19" name="Google Shape;5519;p71"/>
            <p:cNvSpPr/>
            <p:nvPr/>
          </p:nvSpPr>
          <p:spPr>
            <a:xfrm>
              <a:off x="1449100" y="2076925"/>
              <a:ext cx="530" cy="109"/>
            </a:xfrm>
            <a:custGeom>
              <a:avLst/>
              <a:gdLst/>
              <a:ahLst/>
              <a:cxnLst/>
              <a:rect l="l" t="t" r="r" b="b"/>
              <a:pathLst>
                <a:path w="39" h="8" extrusionOk="0">
                  <a:moveTo>
                    <a:pt x="39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20" name="Google Shape;5520;p71"/>
            <p:cNvSpPr/>
            <p:nvPr/>
          </p:nvSpPr>
          <p:spPr>
            <a:xfrm>
              <a:off x="1446724" y="207046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21" name="Google Shape;5521;p71"/>
            <p:cNvSpPr/>
            <p:nvPr/>
          </p:nvSpPr>
          <p:spPr>
            <a:xfrm>
              <a:off x="1451897" y="2077400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22" name="Google Shape;5522;p71"/>
            <p:cNvSpPr/>
            <p:nvPr/>
          </p:nvSpPr>
          <p:spPr>
            <a:xfrm>
              <a:off x="1447390" y="2071698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4"/>
                    <a:pt x="4" y="11"/>
                    <a:pt x="4" y="11"/>
                  </a:cubicBezTo>
                  <a:cubicBezTo>
                    <a:pt x="4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23" name="Google Shape;5523;p71"/>
            <p:cNvSpPr/>
            <p:nvPr/>
          </p:nvSpPr>
          <p:spPr>
            <a:xfrm>
              <a:off x="1447104" y="2071087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24" name="Google Shape;5524;p71"/>
            <p:cNvSpPr/>
            <p:nvPr/>
          </p:nvSpPr>
          <p:spPr>
            <a:xfrm>
              <a:off x="1447580" y="207293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25" name="Google Shape;5525;p71"/>
            <p:cNvSpPr/>
            <p:nvPr/>
          </p:nvSpPr>
          <p:spPr>
            <a:xfrm>
              <a:off x="1482705" y="2049974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26" name="Google Shape;5526;p71"/>
            <p:cNvSpPr/>
            <p:nvPr/>
          </p:nvSpPr>
          <p:spPr>
            <a:xfrm>
              <a:off x="1452807" y="2078351"/>
              <a:ext cx="1534" cy="1819"/>
            </a:xfrm>
            <a:custGeom>
              <a:avLst/>
              <a:gdLst/>
              <a:ahLst/>
              <a:cxnLst/>
              <a:rect l="l" t="t" r="r" b="b"/>
              <a:pathLst>
                <a:path w="113" h="134" extrusionOk="0">
                  <a:moveTo>
                    <a:pt x="0" y="1"/>
                  </a:moveTo>
                  <a:lnTo>
                    <a:pt x="0" y="1"/>
                  </a:lnTo>
                  <a:cubicBezTo>
                    <a:pt x="35" y="50"/>
                    <a:pt x="70" y="92"/>
                    <a:pt x="112" y="134"/>
                  </a:cubicBezTo>
                  <a:cubicBezTo>
                    <a:pt x="70" y="92"/>
                    <a:pt x="35" y="4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27" name="Google Shape;5527;p71"/>
            <p:cNvSpPr/>
            <p:nvPr/>
          </p:nvSpPr>
          <p:spPr>
            <a:xfrm>
              <a:off x="1482460" y="2050313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28" name="Google Shape;5528;p71"/>
            <p:cNvSpPr/>
            <p:nvPr/>
          </p:nvSpPr>
          <p:spPr>
            <a:xfrm>
              <a:off x="1482610" y="205012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29" name="Google Shape;5529;p71"/>
            <p:cNvSpPr/>
            <p:nvPr/>
          </p:nvSpPr>
          <p:spPr>
            <a:xfrm>
              <a:off x="1447390" y="2073463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4"/>
                    <a:pt x="0" y="7"/>
                    <a:pt x="0" y="11"/>
                  </a:cubicBezTo>
                  <a:cubicBezTo>
                    <a:pt x="4" y="7"/>
                    <a:pt x="4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30" name="Google Shape;5530;p71"/>
            <p:cNvSpPr/>
            <p:nvPr/>
          </p:nvSpPr>
          <p:spPr>
            <a:xfrm>
              <a:off x="1481320" y="2047598"/>
              <a:ext cx="1453" cy="2295"/>
            </a:xfrm>
            <a:custGeom>
              <a:avLst/>
              <a:gdLst/>
              <a:ahLst/>
              <a:cxnLst/>
              <a:rect l="l" t="t" r="r" b="b"/>
              <a:pathLst>
                <a:path w="107" h="169" extrusionOk="0">
                  <a:moveTo>
                    <a:pt x="1" y="1"/>
                  </a:moveTo>
                  <a:cubicBezTo>
                    <a:pt x="43" y="50"/>
                    <a:pt x="78" y="93"/>
                    <a:pt x="95" y="127"/>
                  </a:cubicBezTo>
                  <a:lnTo>
                    <a:pt x="95" y="127"/>
                  </a:lnTo>
                  <a:cubicBezTo>
                    <a:pt x="77" y="91"/>
                    <a:pt x="41" y="46"/>
                    <a:pt x="1" y="1"/>
                  </a:cubicBezTo>
                  <a:close/>
                  <a:moveTo>
                    <a:pt x="95" y="127"/>
                  </a:moveTo>
                  <a:cubicBezTo>
                    <a:pt x="103" y="143"/>
                    <a:pt x="107" y="158"/>
                    <a:pt x="106" y="169"/>
                  </a:cubicBezTo>
                  <a:cubicBezTo>
                    <a:pt x="107" y="157"/>
                    <a:pt x="103" y="143"/>
                    <a:pt x="95" y="12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31" name="Google Shape;5531;p71"/>
            <p:cNvSpPr/>
            <p:nvPr/>
          </p:nvSpPr>
          <p:spPr>
            <a:xfrm>
              <a:off x="1451571" y="2077170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4"/>
                  </a:moveTo>
                  <a:cubicBezTo>
                    <a:pt x="14" y="7"/>
                    <a:pt x="7" y="4"/>
                    <a:pt x="0" y="0"/>
                  </a:cubicBezTo>
                  <a:cubicBezTo>
                    <a:pt x="7" y="4"/>
                    <a:pt x="14" y="7"/>
                    <a:pt x="2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32" name="Google Shape;5532;p71"/>
            <p:cNvSpPr/>
            <p:nvPr/>
          </p:nvSpPr>
          <p:spPr>
            <a:xfrm>
              <a:off x="1450947" y="2076980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33" name="Google Shape;5533;p71"/>
            <p:cNvSpPr/>
            <p:nvPr/>
          </p:nvSpPr>
          <p:spPr>
            <a:xfrm>
              <a:off x="1452237" y="2077645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34" name="Google Shape;5534;p71"/>
            <p:cNvSpPr/>
            <p:nvPr/>
          </p:nvSpPr>
          <p:spPr>
            <a:xfrm>
              <a:off x="1449671" y="2076884"/>
              <a:ext cx="625" cy="54"/>
            </a:xfrm>
            <a:custGeom>
              <a:avLst/>
              <a:gdLst/>
              <a:ahLst/>
              <a:cxnLst/>
              <a:rect l="l" t="t" r="r" b="b"/>
              <a:pathLst>
                <a:path w="46" h="4" extrusionOk="0">
                  <a:moveTo>
                    <a:pt x="46" y="0"/>
                  </a:moveTo>
                  <a:cubicBezTo>
                    <a:pt x="28" y="0"/>
                    <a:pt x="14" y="0"/>
                    <a:pt x="0" y="4"/>
                  </a:cubicBezTo>
                  <a:cubicBezTo>
                    <a:pt x="14" y="0"/>
                    <a:pt x="28" y="0"/>
                    <a:pt x="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35" name="Google Shape;5535;p71"/>
            <p:cNvSpPr/>
            <p:nvPr/>
          </p:nvSpPr>
          <p:spPr>
            <a:xfrm>
              <a:off x="1450621" y="207688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36" name="Google Shape;5536;p71"/>
            <p:cNvSpPr/>
            <p:nvPr/>
          </p:nvSpPr>
          <p:spPr>
            <a:xfrm>
              <a:off x="1451286" y="2077075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37" name="Google Shape;5537;p71"/>
            <p:cNvSpPr/>
            <p:nvPr/>
          </p:nvSpPr>
          <p:spPr>
            <a:xfrm>
              <a:off x="1450336" y="2076884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38" name="Google Shape;5538;p71"/>
            <p:cNvSpPr/>
            <p:nvPr/>
          </p:nvSpPr>
          <p:spPr>
            <a:xfrm>
              <a:off x="1447580" y="2072417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39" name="Google Shape;5539;p71"/>
            <p:cNvSpPr/>
            <p:nvPr/>
          </p:nvSpPr>
          <p:spPr>
            <a:xfrm>
              <a:off x="1480899" y="2047082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40" name="Google Shape;5540;p71"/>
            <p:cNvSpPr/>
            <p:nvPr/>
          </p:nvSpPr>
          <p:spPr>
            <a:xfrm>
              <a:off x="1479989" y="2046077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8" y="4"/>
                  </a:moveTo>
                  <a:lnTo>
                    <a:pt x="1" y="1"/>
                  </a:lnTo>
                  <a:lnTo>
                    <a:pt x="8" y="4"/>
                  </a:lnTo>
                  <a:lnTo>
                    <a:pt x="22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41" name="Google Shape;5541;p71"/>
            <p:cNvSpPr/>
            <p:nvPr/>
          </p:nvSpPr>
          <p:spPr>
            <a:xfrm>
              <a:off x="1504429" y="1192826"/>
              <a:ext cx="453000" cy="337170"/>
            </a:xfrm>
            <a:custGeom>
              <a:avLst/>
              <a:gdLst/>
              <a:ahLst/>
              <a:cxnLst/>
              <a:rect l="l" t="t" r="r" b="b"/>
              <a:pathLst>
                <a:path w="33364" h="24833" extrusionOk="0">
                  <a:moveTo>
                    <a:pt x="22952" y="0"/>
                  </a:moveTo>
                  <a:cubicBezTo>
                    <a:pt x="22824" y="0"/>
                    <a:pt x="22695" y="5"/>
                    <a:pt x="22570" y="14"/>
                  </a:cubicBezTo>
                  <a:cubicBezTo>
                    <a:pt x="22217" y="39"/>
                    <a:pt x="21667" y="46"/>
                    <a:pt x="21184" y="53"/>
                  </a:cubicBezTo>
                  <a:cubicBezTo>
                    <a:pt x="20778" y="60"/>
                    <a:pt x="20431" y="63"/>
                    <a:pt x="20291" y="77"/>
                  </a:cubicBezTo>
                  <a:cubicBezTo>
                    <a:pt x="20179" y="91"/>
                    <a:pt x="20067" y="112"/>
                    <a:pt x="19958" y="144"/>
                  </a:cubicBezTo>
                  <a:cubicBezTo>
                    <a:pt x="19822" y="186"/>
                    <a:pt x="19679" y="207"/>
                    <a:pt x="19539" y="207"/>
                  </a:cubicBezTo>
                  <a:cubicBezTo>
                    <a:pt x="19528" y="207"/>
                    <a:pt x="19518" y="207"/>
                    <a:pt x="19507" y="207"/>
                  </a:cubicBezTo>
                  <a:cubicBezTo>
                    <a:pt x="19486" y="205"/>
                    <a:pt x="19464" y="205"/>
                    <a:pt x="19443" y="205"/>
                  </a:cubicBezTo>
                  <a:cubicBezTo>
                    <a:pt x="19233" y="205"/>
                    <a:pt x="19032" y="265"/>
                    <a:pt x="19006" y="319"/>
                  </a:cubicBezTo>
                  <a:cubicBezTo>
                    <a:pt x="19003" y="329"/>
                    <a:pt x="19017" y="347"/>
                    <a:pt x="19024" y="357"/>
                  </a:cubicBezTo>
                  <a:cubicBezTo>
                    <a:pt x="19160" y="504"/>
                    <a:pt x="19104" y="620"/>
                    <a:pt x="19073" y="662"/>
                  </a:cubicBezTo>
                  <a:cubicBezTo>
                    <a:pt x="19008" y="754"/>
                    <a:pt x="18871" y="802"/>
                    <a:pt x="18752" y="802"/>
                  </a:cubicBezTo>
                  <a:cubicBezTo>
                    <a:pt x="18703" y="802"/>
                    <a:pt x="18658" y="794"/>
                    <a:pt x="18621" y="777"/>
                  </a:cubicBezTo>
                  <a:cubicBezTo>
                    <a:pt x="18548" y="753"/>
                    <a:pt x="18506" y="676"/>
                    <a:pt x="18523" y="599"/>
                  </a:cubicBezTo>
                  <a:cubicBezTo>
                    <a:pt x="18530" y="553"/>
                    <a:pt x="18488" y="518"/>
                    <a:pt x="18450" y="497"/>
                  </a:cubicBezTo>
                  <a:cubicBezTo>
                    <a:pt x="18354" y="440"/>
                    <a:pt x="18210" y="411"/>
                    <a:pt x="18077" y="411"/>
                  </a:cubicBezTo>
                  <a:cubicBezTo>
                    <a:pt x="17957" y="411"/>
                    <a:pt x="17846" y="435"/>
                    <a:pt x="17788" y="483"/>
                  </a:cubicBezTo>
                  <a:cubicBezTo>
                    <a:pt x="17724" y="536"/>
                    <a:pt x="17624" y="555"/>
                    <a:pt x="17500" y="555"/>
                  </a:cubicBezTo>
                  <a:cubicBezTo>
                    <a:pt x="17346" y="555"/>
                    <a:pt x="17155" y="525"/>
                    <a:pt x="16958" y="494"/>
                  </a:cubicBezTo>
                  <a:cubicBezTo>
                    <a:pt x="16798" y="469"/>
                    <a:pt x="16599" y="437"/>
                    <a:pt x="16462" y="437"/>
                  </a:cubicBezTo>
                  <a:cubicBezTo>
                    <a:pt x="16387" y="437"/>
                    <a:pt x="16330" y="447"/>
                    <a:pt x="16311" y="473"/>
                  </a:cubicBezTo>
                  <a:cubicBezTo>
                    <a:pt x="16195" y="623"/>
                    <a:pt x="15719" y="651"/>
                    <a:pt x="15057" y="672"/>
                  </a:cubicBezTo>
                  <a:cubicBezTo>
                    <a:pt x="14858" y="672"/>
                    <a:pt x="14658" y="686"/>
                    <a:pt x="14462" y="707"/>
                  </a:cubicBezTo>
                  <a:cubicBezTo>
                    <a:pt x="14515" y="742"/>
                    <a:pt x="14609" y="791"/>
                    <a:pt x="14676" y="826"/>
                  </a:cubicBezTo>
                  <a:cubicBezTo>
                    <a:pt x="14931" y="956"/>
                    <a:pt x="15085" y="1040"/>
                    <a:pt x="15064" y="1159"/>
                  </a:cubicBezTo>
                  <a:cubicBezTo>
                    <a:pt x="15040" y="1274"/>
                    <a:pt x="14868" y="1285"/>
                    <a:pt x="14543" y="1299"/>
                  </a:cubicBezTo>
                  <a:cubicBezTo>
                    <a:pt x="14389" y="1306"/>
                    <a:pt x="14105" y="1323"/>
                    <a:pt x="14060" y="1369"/>
                  </a:cubicBezTo>
                  <a:cubicBezTo>
                    <a:pt x="14067" y="1376"/>
                    <a:pt x="14070" y="1386"/>
                    <a:pt x="14077" y="1393"/>
                  </a:cubicBezTo>
                  <a:cubicBezTo>
                    <a:pt x="14189" y="1523"/>
                    <a:pt x="14427" y="1645"/>
                    <a:pt x="14686" y="1772"/>
                  </a:cubicBezTo>
                  <a:cubicBezTo>
                    <a:pt x="14970" y="1915"/>
                    <a:pt x="15267" y="2066"/>
                    <a:pt x="15463" y="2262"/>
                  </a:cubicBezTo>
                  <a:cubicBezTo>
                    <a:pt x="15519" y="2314"/>
                    <a:pt x="15642" y="2440"/>
                    <a:pt x="15572" y="2528"/>
                  </a:cubicBezTo>
                  <a:cubicBezTo>
                    <a:pt x="15549" y="2555"/>
                    <a:pt x="15511" y="2566"/>
                    <a:pt x="15463" y="2566"/>
                  </a:cubicBezTo>
                  <a:cubicBezTo>
                    <a:pt x="15233" y="2566"/>
                    <a:pt x="14774" y="2300"/>
                    <a:pt x="14672" y="2234"/>
                  </a:cubicBezTo>
                  <a:cubicBezTo>
                    <a:pt x="14480" y="2108"/>
                    <a:pt x="14263" y="2066"/>
                    <a:pt x="14053" y="2024"/>
                  </a:cubicBezTo>
                  <a:cubicBezTo>
                    <a:pt x="13818" y="1975"/>
                    <a:pt x="13594" y="1929"/>
                    <a:pt x="13447" y="1772"/>
                  </a:cubicBezTo>
                  <a:cubicBezTo>
                    <a:pt x="13251" y="1565"/>
                    <a:pt x="12657" y="1411"/>
                    <a:pt x="12299" y="1411"/>
                  </a:cubicBezTo>
                  <a:cubicBezTo>
                    <a:pt x="12191" y="1411"/>
                    <a:pt x="12104" y="1426"/>
                    <a:pt x="12057" y="1456"/>
                  </a:cubicBezTo>
                  <a:cubicBezTo>
                    <a:pt x="12050" y="1463"/>
                    <a:pt x="12033" y="1474"/>
                    <a:pt x="12033" y="1488"/>
                  </a:cubicBezTo>
                  <a:cubicBezTo>
                    <a:pt x="12033" y="1554"/>
                    <a:pt x="12239" y="1691"/>
                    <a:pt x="12376" y="1786"/>
                  </a:cubicBezTo>
                  <a:cubicBezTo>
                    <a:pt x="12607" y="1943"/>
                    <a:pt x="12750" y="2045"/>
                    <a:pt x="12750" y="2164"/>
                  </a:cubicBezTo>
                  <a:cubicBezTo>
                    <a:pt x="12750" y="2202"/>
                    <a:pt x="12733" y="2241"/>
                    <a:pt x="12701" y="2269"/>
                  </a:cubicBezTo>
                  <a:cubicBezTo>
                    <a:pt x="12662" y="2301"/>
                    <a:pt x="12604" y="2313"/>
                    <a:pt x="12535" y="2313"/>
                  </a:cubicBezTo>
                  <a:cubicBezTo>
                    <a:pt x="12449" y="2313"/>
                    <a:pt x="12346" y="2295"/>
                    <a:pt x="12239" y="2276"/>
                  </a:cubicBezTo>
                  <a:cubicBezTo>
                    <a:pt x="12165" y="2262"/>
                    <a:pt x="12063" y="2245"/>
                    <a:pt x="12004" y="2245"/>
                  </a:cubicBezTo>
                  <a:cubicBezTo>
                    <a:pt x="11985" y="2245"/>
                    <a:pt x="11970" y="2247"/>
                    <a:pt x="11963" y="2251"/>
                  </a:cubicBezTo>
                  <a:cubicBezTo>
                    <a:pt x="11945" y="2264"/>
                    <a:pt x="11925" y="2270"/>
                    <a:pt x="11903" y="2270"/>
                  </a:cubicBezTo>
                  <a:cubicBezTo>
                    <a:pt x="11816" y="2270"/>
                    <a:pt x="11694" y="2178"/>
                    <a:pt x="11518" y="2045"/>
                  </a:cubicBezTo>
                  <a:cubicBezTo>
                    <a:pt x="11322" y="1898"/>
                    <a:pt x="11077" y="1712"/>
                    <a:pt x="10923" y="1712"/>
                  </a:cubicBezTo>
                  <a:cubicBezTo>
                    <a:pt x="10853" y="1712"/>
                    <a:pt x="10839" y="1726"/>
                    <a:pt x="10835" y="1730"/>
                  </a:cubicBezTo>
                  <a:cubicBezTo>
                    <a:pt x="10818" y="1754"/>
                    <a:pt x="10846" y="1849"/>
                    <a:pt x="10867" y="1926"/>
                  </a:cubicBezTo>
                  <a:cubicBezTo>
                    <a:pt x="10909" y="2062"/>
                    <a:pt x="10933" y="2199"/>
                    <a:pt x="10937" y="2342"/>
                  </a:cubicBezTo>
                  <a:cubicBezTo>
                    <a:pt x="10937" y="2615"/>
                    <a:pt x="10695" y="2818"/>
                    <a:pt x="10524" y="2878"/>
                  </a:cubicBezTo>
                  <a:cubicBezTo>
                    <a:pt x="10489" y="2890"/>
                    <a:pt x="10461" y="2894"/>
                    <a:pt x="10437" y="2894"/>
                  </a:cubicBezTo>
                  <a:cubicBezTo>
                    <a:pt x="10384" y="2894"/>
                    <a:pt x="10357" y="2871"/>
                    <a:pt x="10345" y="2857"/>
                  </a:cubicBezTo>
                  <a:cubicBezTo>
                    <a:pt x="10310" y="2811"/>
                    <a:pt x="10317" y="2752"/>
                    <a:pt x="10366" y="2678"/>
                  </a:cubicBezTo>
                  <a:cubicBezTo>
                    <a:pt x="10454" y="2542"/>
                    <a:pt x="10457" y="2265"/>
                    <a:pt x="10377" y="2017"/>
                  </a:cubicBezTo>
                  <a:cubicBezTo>
                    <a:pt x="10317" y="1831"/>
                    <a:pt x="10219" y="1702"/>
                    <a:pt x="10107" y="1660"/>
                  </a:cubicBezTo>
                  <a:cubicBezTo>
                    <a:pt x="10067" y="1644"/>
                    <a:pt x="10017" y="1637"/>
                    <a:pt x="9959" y="1637"/>
                  </a:cubicBezTo>
                  <a:cubicBezTo>
                    <a:pt x="9770" y="1637"/>
                    <a:pt x="9502" y="1709"/>
                    <a:pt x="9242" y="1779"/>
                  </a:cubicBezTo>
                  <a:cubicBezTo>
                    <a:pt x="8974" y="1849"/>
                    <a:pt x="8693" y="1923"/>
                    <a:pt x="8489" y="1923"/>
                  </a:cubicBezTo>
                  <a:cubicBezTo>
                    <a:pt x="8479" y="1923"/>
                    <a:pt x="8470" y="1922"/>
                    <a:pt x="8462" y="1922"/>
                  </a:cubicBezTo>
                  <a:cubicBezTo>
                    <a:pt x="8437" y="1921"/>
                    <a:pt x="8412" y="1921"/>
                    <a:pt x="8387" y="1921"/>
                  </a:cubicBezTo>
                  <a:cubicBezTo>
                    <a:pt x="8048" y="1921"/>
                    <a:pt x="7760" y="2007"/>
                    <a:pt x="7741" y="2069"/>
                  </a:cubicBezTo>
                  <a:cubicBezTo>
                    <a:pt x="7741" y="2076"/>
                    <a:pt x="7751" y="2108"/>
                    <a:pt x="7835" y="2153"/>
                  </a:cubicBezTo>
                  <a:cubicBezTo>
                    <a:pt x="7965" y="2230"/>
                    <a:pt x="8028" y="2307"/>
                    <a:pt x="8024" y="2381"/>
                  </a:cubicBezTo>
                  <a:cubicBezTo>
                    <a:pt x="8021" y="2430"/>
                    <a:pt x="7989" y="2475"/>
                    <a:pt x="7947" y="2496"/>
                  </a:cubicBezTo>
                  <a:cubicBezTo>
                    <a:pt x="7913" y="2513"/>
                    <a:pt x="7868" y="2521"/>
                    <a:pt x="7815" y="2521"/>
                  </a:cubicBezTo>
                  <a:cubicBezTo>
                    <a:pt x="7699" y="2521"/>
                    <a:pt x="7548" y="2478"/>
                    <a:pt x="7408" y="2377"/>
                  </a:cubicBezTo>
                  <a:cubicBezTo>
                    <a:pt x="7318" y="2314"/>
                    <a:pt x="7159" y="2287"/>
                    <a:pt x="6983" y="2287"/>
                  </a:cubicBezTo>
                  <a:cubicBezTo>
                    <a:pt x="6839" y="2287"/>
                    <a:pt x="6684" y="2305"/>
                    <a:pt x="6547" y="2335"/>
                  </a:cubicBezTo>
                  <a:cubicBezTo>
                    <a:pt x="6379" y="2370"/>
                    <a:pt x="6291" y="2412"/>
                    <a:pt x="6263" y="2437"/>
                  </a:cubicBezTo>
                  <a:cubicBezTo>
                    <a:pt x="6386" y="2528"/>
                    <a:pt x="6477" y="2703"/>
                    <a:pt x="6505" y="2902"/>
                  </a:cubicBezTo>
                  <a:cubicBezTo>
                    <a:pt x="6533" y="3084"/>
                    <a:pt x="6505" y="3249"/>
                    <a:pt x="6431" y="3350"/>
                  </a:cubicBezTo>
                  <a:cubicBezTo>
                    <a:pt x="6386" y="3410"/>
                    <a:pt x="6327" y="3432"/>
                    <a:pt x="6257" y="3432"/>
                  </a:cubicBezTo>
                  <a:cubicBezTo>
                    <a:pt x="6158" y="3432"/>
                    <a:pt x="6036" y="3387"/>
                    <a:pt x="5903" y="3340"/>
                  </a:cubicBezTo>
                  <a:cubicBezTo>
                    <a:pt x="5739" y="3279"/>
                    <a:pt x="5555" y="3212"/>
                    <a:pt x="5380" y="3212"/>
                  </a:cubicBezTo>
                  <a:cubicBezTo>
                    <a:pt x="5364" y="3212"/>
                    <a:pt x="5348" y="3213"/>
                    <a:pt x="5332" y="3214"/>
                  </a:cubicBezTo>
                  <a:cubicBezTo>
                    <a:pt x="5146" y="3228"/>
                    <a:pt x="4534" y="3469"/>
                    <a:pt x="3953" y="3767"/>
                  </a:cubicBezTo>
                  <a:cubicBezTo>
                    <a:pt x="3189" y="4152"/>
                    <a:pt x="2913" y="4401"/>
                    <a:pt x="2916" y="4467"/>
                  </a:cubicBezTo>
                  <a:cubicBezTo>
                    <a:pt x="2960" y="4560"/>
                    <a:pt x="3197" y="4573"/>
                    <a:pt x="3428" y="4573"/>
                  </a:cubicBezTo>
                  <a:cubicBezTo>
                    <a:pt x="3476" y="4573"/>
                    <a:pt x="3525" y="4573"/>
                    <a:pt x="3571" y="4572"/>
                  </a:cubicBezTo>
                  <a:cubicBezTo>
                    <a:pt x="3626" y="4571"/>
                    <a:pt x="3681" y="4571"/>
                    <a:pt x="3734" y="4571"/>
                  </a:cubicBezTo>
                  <a:cubicBezTo>
                    <a:pt x="3936" y="4571"/>
                    <a:pt x="4116" y="4581"/>
                    <a:pt x="4229" y="4642"/>
                  </a:cubicBezTo>
                  <a:cubicBezTo>
                    <a:pt x="4310" y="4688"/>
                    <a:pt x="4362" y="4775"/>
                    <a:pt x="4362" y="4870"/>
                  </a:cubicBezTo>
                  <a:cubicBezTo>
                    <a:pt x="4376" y="5150"/>
                    <a:pt x="4065" y="5563"/>
                    <a:pt x="3781" y="5759"/>
                  </a:cubicBezTo>
                  <a:cubicBezTo>
                    <a:pt x="3596" y="5882"/>
                    <a:pt x="3207" y="5892"/>
                    <a:pt x="2829" y="5903"/>
                  </a:cubicBezTo>
                  <a:cubicBezTo>
                    <a:pt x="2542" y="5910"/>
                    <a:pt x="2104" y="5920"/>
                    <a:pt x="2094" y="6018"/>
                  </a:cubicBezTo>
                  <a:cubicBezTo>
                    <a:pt x="2076" y="6186"/>
                    <a:pt x="1768" y="6256"/>
                    <a:pt x="1180" y="6375"/>
                  </a:cubicBezTo>
                  <a:cubicBezTo>
                    <a:pt x="686" y="6473"/>
                    <a:pt x="7" y="6610"/>
                    <a:pt x="7" y="6820"/>
                  </a:cubicBezTo>
                  <a:cubicBezTo>
                    <a:pt x="0" y="6984"/>
                    <a:pt x="116" y="7131"/>
                    <a:pt x="280" y="7159"/>
                  </a:cubicBezTo>
                  <a:cubicBezTo>
                    <a:pt x="364" y="7177"/>
                    <a:pt x="448" y="7184"/>
                    <a:pt x="536" y="7187"/>
                  </a:cubicBezTo>
                  <a:cubicBezTo>
                    <a:pt x="763" y="7198"/>
                    <a:pt x="1019" y="7212"/>
                    <a:pt x="1222" y="7439"/>
                  </a:cubicBezTo>
                  <a:cubicBezTo>
                    <a:pt x="1356" y="7591"/>
                    <a:pt x="1632" y="7659"/>
                    <a:pt x="1931" y="7659"/>
                  </a:cubicBezTo>
                  <a:cubicBezTo>
                    <a:pt x="2172" y="7659"/>
                    <a:pt x="2427" y="7615"/>
                    <a:pt x="2636" y="7534"/>
                  </a:cubicBezTo>
                  <a:cubicBezTo>
                    <a:pt x="2768" y="7484"/>
                    <a:pt x="2898" y="7459"/>
                    <a:pt x="3018" y="7459"/>
                  </a:cubicBezTo>
                  <a:cubicBezTo>
                    <a:pt x="3168" y="7459"/>
                    <a:pt x="3302" y="7497"/>
                    <a:pt x="3406" y="7572"/>
                  </a:cubicBezTo>
                  <a:cubicBezTo>
                    <a:pt x="3522" y="7649"/>
                    <a:pt x="3589" y="7782"/>
                    <a:pt x="3582" y="7923"/>
                  </a:cubicBezTo>
                  <a:cubicBezTo>
                    <a:pt x="3578" y="7965"/>
                    <a:pt x="3561" y="8007"/>
                    <a:pt x="3526" y="8035"/>
                  </a:cubicBezTo>
                  <a:cubicBezTo>
                    <a:pt x="3474" y="8079"/>
                    <a:pt x="3392" y="8095"/>
                    <a:pt x="3279" y="8095"/>
                  </a:cubicBezTo>
                  <a:cubicBezTo>
                    <a:pt x="3168" y="8095"/>
                    <a:pt x="3028" y="8080"/>
                    <a:pt x="2857" y="8059"/>
                  </a:cubicBezTo>
                  <a:cubicBezTo>
                    <a:pt x="2692" y="8040"/>
                    <a:pt x="2516" y="8018"/>
                    <a:pt x="2367" y="8018"/>
                  </a:cubicBezTo>
                  <a:cubicBezTo>
                    <a:pt x="2247" y="8018"/>
                    <a:pt x="2144" y="8032"/>
                    <a:pt x="2080" y="8073"/>
                  </a:cubicBezTo>
                  <a:cubicBezTo>
                    <a:pt x="1901" y="8182"/>
                    <a:pt x="1562" y="8192"/>
                    <a:pt x="1260" y="8203"/>
                  </a:cubicBezTo>
                  <a:cubicBezTo>
                    <a:pt x="1082" y="8210"/>
                    <a:pt x="809" y="8217"/>
                    <a:pt x="767" y="8262"/>
                  </a:cubicBezTo>
                  <a:cubicBezTo>
                    <a:pt x="795" y="8371"/>
                    <a:pt x="1054" y="8392"/>
                    <a:pt x="1302" y="8416"/>
                  </a:cubicBezTo>
                  <a:cubicBezTo>
                    <a:pt x="1432" y="8430"/>
                    <a:pt x="1572" y="8444"/>
                    <a:pt x="1702" y="8469"/>
                  </a:cubicBezTo>
                  <a:cubicBezTo>
                    <a:pt x="1842" y="8493"/>
                    <a:pt x="1919" y="8535"/>
                    <a:pt x="1943" y="8602"/>
                  </a:cubicBezTo>
                  <a:cubicBezTo>
                    <a:pt x="1971" y="8686"/>
                    <a:pt x="1912" y="8759"/>
                    <a:pt x="1856" y="8833"/>
                  </a:cubicBezTo>
                  <a:cubicBezTo>
                    <a:pt x="1817" y="8882"/>
                    <a:pt x="1775" y="8934"/>
                    <a:pt x="1772" y="8973"/>
                  </a:cubicBezTo>
                  <a:cubicBezTo>
                    <a:pt x="1765" y="9025"/>
                    <a:pt x="1793" y="9043"/>
                    <a:pt x="1975" y="9102"/>
                  </a:cubicBezTo>
                  <a:cubicBezTo>
                    <a:pt x="2115" y="9144"/>
                    <a:pt x="2251" y="9200"/>
                    <a:pt x="2381" y="9267"/>
                  </a:cubicBezTo>
                  <a:cubicBezTo>
                    <a:pt x="2674" y="9410"/>
                    <a:pt x="3018" y="9487"/>
                    <a:pt x="3166" y="9487"/>
                  </a:cubicBezTo>
                  <a:cubicBezTo>
                    <a:pt x="3184" y="9487"/>
                    <a:pt x="3199" y="9486"/>
                    <a:pt x="3210" y="9484"/>
                  </a:cubicBezTo>
                  <a:cubicBezTo>
                    <a:pt x="3203" y="9477"/>
                    <a:pt x="3200" y="9470"/>
                    <a:pt x="3193" y="9466"/>
                  </a:cubicBezTo>
                  <a:cubicBezTo>
                    <a:pt x="3137" y="9403"/>
                    <a:pt x="3116" y="9347"/>
                    <a:pt x="3137" y="9295"/>
                  </a:cubicBezTo>
                  <a:cubicBezTo>
                    <a:pt x="3154" y="9239"/>
                    <a:pt x="3210" y="9200"/>
                    <a:pt x="3301" y="9186"/>
                  </a:cubicBezTo>
                  <a:cubicBezTo>
                    <a:pt x="3333" y="9181"/>
                    <a:pt x="3371" y="9178"/>
                    <a:pt x="3412" y="9178"/>
                  </a:cubicBezTo>
                  <a:cubicBezTo>
                    <a:pt x="3568" y="9178"/>
                    <a:pt x="3769" y="9221"/>
                    <a:pt x="3844" y="9316"/>
                  </a:cubicBezTo>
                  <a:cubicBezTo>
                    <a:pt x="3849" y="9322"/>
                    <a:pt x="3857" y="9325"/>
                    <a:pt x="3868" y="9325"/>
                  </a:cubicBezTo>
                  <a:cubicBezTo>
                    <a:pt x="3906" y="9325"/>
                    <a:pt x="3976" y="9293"/>
                    <a:pt x="4044" y="9263"/>
                  </a:cubicBezTo>
                  <a:cubicBezTo>
                    <a:pt x="4151" y="9211"/>
                    <a:pt x="4282" y="9150"/>
                    <a:pt x="4421" y="9150"/>
                  </a:cubicBezTo>
                  <a:cubicBezTo>
                    <a:pt x="4459" y="9150"/>
                    <a:pt x="4498" y="9155"/>
                    <a:pt x="4537" y="9165"/>
                  </a:cubicBezTo>
                  <a:cubicBezTo>
                    <a:pt x="4561" y="9172"/>
                    <a:pt x="4583" y="9174"/>
                    <a:pt x="4605" y="9174"/>
                  </a:cubicBezTo>
                  <a:cubicBezTo>
                    <a:pt x="4690" y="9174"/>
                    <a:pt x="4758" y="9130"/>
                    <a:pt x="4828" y="9085"/>
                  </a:cubicBezTo>
                  <a:cubicBezTo>
                    <a:pt x="4894" y="9041"/>
                    <a:pt x="4971" y="8991"/>
                    <a:pt x="5062" y="8991"/>
                  </a:cubicBezTo>
                  <a:cubicBezTo>
                    <a:pt x="5110" y="8991"/>
                    <a:pt x="5163" y="9005"/>
                    <a:pt x="5220" y="9043"/>
                  </a:cubicBezTo>
                  <a:cubicBezTo>
                    <a:pt x="5325" y="9113"/>
                    <a:pt x="5658" y="9179"/>
                    <a:pt x="5976" y="9242"/>
                  </a:cubicBezTo>
                  <a:cubicBezTo>
                    <a:pt x="6365" y="9316"/>
                    <a:pt x="6764" y="9396"/>
                    <a:pt x="6977" y="9508"/>
                  </a:cubicBezTo>
                  <a:cubicBezTo>
                    <a:pt x="7096" y="9571"/>
                    <a:pt x="7222" y="9624"/>
                    <a:pt x="7352" y="9669"/>
                  </a:cubicBezTo>
                  <a:cubicBezTo>
                    <a:pt x="7646" y="9778"/>
                    <a:pt x="7926" y="9879"/>
                    <a:pt x="7884" y="10142"/>
                  </a:cubicBezTo>
                  <a:cubicBezTo>
                    <a:pt x="7839" y="10422"/>
                    <a:pt x="8245" y="10643"/>
                    <a:pt x="8605" y="10800"/>
                  </a:cubicBezTo>
                  <a:cubicBezTo>
                    <a:pt x="9144" y="11038"/>
                    <a:pt x="9155" y="11591"/>
                    <a:pt x="9144" y="11752"/>
                  </a:cubicBezTo>
                  <a:cubicBezTo>
                    <a:pt x="9137" y="11871"/>
                    <a:pt x="9263" y="11983"/>
                    <a:pt x="9372" y="12082"/>
                  </a:cubicBezTo>
                  <a:cubicBezTo>
                    <a:pt x="9480" y="12180"/>
                    <a:pt x="9589" y="12278"/>
                    <a:pt x="9522" y="12383"/>
                  </a:cubicBezTo>
                  <a:cubicBezTo>
                    <a:pt x="9459" y="12488"/>
                    <a:pt x="9547" y="12652"/>
                    <a:pt x="9785" y="12862"/>
                  </a:cubicBezTo>
                  <a:cubicBezTo>
                    <a:pt x="9841" y="12904"/>
                    <a:pt x="9873" y="12971"/>
                    <a:pt x="9876" y="13037"/>
                  </a:cubicBezTo>
                  <a:cubicBezTo>
                    <a:pt x="9876" y="13156"/>
                    <a:pt x="9768" y="13247"/>
                    <a:pt x="9662" y="13338"/>
                  </a:cubicBezTo>
                  <a:cubicBezTo>
                    <a:pt x="9526" y="13454"/>
                    <a:pt x="9484" y="13503"/>
                    <a:pt x="9519" y="13552"/>
                  </a:cubicBezTo>
                  <a:cubicBezTo>
                    <a:pt x="9606" y="13664"/>
                    <a:pt x="9578" y="13807"/>
                    <a:pt x="9554" y="13933"/>
                  </a:cubicBezTo>
                  <a:cubicBezTo>
                    <a:pt x="9533" y="14035"/>
                    <a:pt x="9512" y="14130"/>
                    <a:pt x="9554" y="14186"/>
                  </a:cubicBezTo>
                  <a:cubicBezTo>
                    <a:pt x="9582" y="14228"/>
                    <a:pt x="9641" y="14256"/>
                    <a:pt x="9736" y="14270"/>
                  </a:cubicBezTo>
                  <a:cubicBezTo>
                    <a:pt x="9776" y="14276"/>
                    <a:pt x="9812" y="14279"/>
                    <a:pt x="9845" y="14279"/>
                  </a:cubicBezTo>
                  <a:cubicBezTo>
                    <a:pt x="10015" y="14279"/>
                    <a:pt x="10088" y="14200"/>
                    <a:pt x="10170" y="14112"/>
                  </a:cubicBezTo>
                  <a:cubicBezTo>
                    <a:pt x="10254" y="14017"/>
                    <a:pt x="10349" y="13912"/>
                    <a:pt x="10552" y="13912"/>
                  </a:cubicBezTo>
                  <a:cubicBezTo>
                    <a:pt x="10618" y="13912"/>
                    <a:pt x="10713" y="13919"/>
                    <a:pt x="10762" y="13986"/>
                  </a:cubicBezTo>
                  <a:cubicBezTo>
                    <a:pt x="10814" y="14049"/>
                    <a:pt x="10793" y="14140"/>
                    <a:pt x="10772" y="14224"/>
                  </a:cubicBezTo>
                  <a:cubicBezTo>
                    <a:pt x="10744" y="14340"/>
                    <a:pt x="10727" y="14420"/>
                    <a:pt x="10793" y="14483"/>
                  </a:cubicBezTo>
                  <a:cubicBezTo>
                    <a:pt x="10877" y="14567"/>
                    <a:pt x="11010" y="14606"/>
                    <a:pt x="11164" y="14651"/>
                  </a:cubicBezTo>
                  <a:cubicBezTo>
                    <a:pt x="11360" y="14711"/>
                    <a:pt x="11605" y="14784"/>
                    <a:pt x="11840" y="14980"/>
                  </a:cubicBezTo>
                  <a:cubicBezTo>
                    <a:pt x="12127" y="15222"/>
                    <a:pt x="12075" y="15358"/>
                    <a:pt x="12040" y="15404"/>
                  </a:cubicBezTo>
                  <a:cubicBezTo>
                    <a:pt x="12008" y="15443"/>
                    <a:pt x="11959" y="15463"/>
                    <a:pt x="11899" y="15463"/>
                  </a:cubicBezTo>
                  <a:cubicBezTo>
                    <a:pt x="11799" y="15463"/>
                    <a:pt x="11667" y="15410"/>
                    <a:pt x="11532" y="15309"/>
                  </a:cubicBezTo>
                  <a:cubicBezTo>
                    <a:pt x="11344" y="15172"/>
                    <a:pt x="10956" y="15130"/>
                    <a:pt x="10640" y="15130"/>
                  </a:cubicBezTo>
                  <a:cubicBezTo>
                    <a:pt x="10456" y="15130"/>
                    <a:pt x="10297" y="15144"/>
                    <a:pt x="10216" y="15162"/>
                  </a:cubicBezTo>
                  <a:cubicBezTo>
                    <a:pt x="10415" y="15325"/>
                    <a:pt x="11234" y="15768"/>
                    <a:pt x="11512" y="15768"/>
                  </a:cubicBezTo>
                  <a:cubicBezTo>
                    <a:pt x="11532" y="15768"/>
                    <a:pt x="11549" y="15766"/>
                    <a:pt x="11563" y="15761"/>
                  </a:cubicBezTo>
                  <a:cubicBezTo>
                    <a:pt x="11595" y="15750"/>
                    <a:pt x="11626" y="15745"/>
                    <a:pt x="11659" y="15745"/>
                  </a:cubicBezTo>
                  <a:cubicBezTo>
                    <a:pt x="11825" y="15745"/>
                    <a:pt x="11996" y="15879"/>
                    <a:pt x="12096" y="16037"/>
                  </a:cubicBezTo>
                  <a:cubicBezTo>
                    <a:pt x="12194" y="16199"/>
                    <a:pt x="12204" y="16349"/>
                    <a:pt x="12117" y="16433"/>
                  </a:cubicBezTo>
                  <a:cubicBezTo>
                    <a:pt x="12033" y="16521"/>
                    <a:pt x="12029" y="16741"/>
                    <a:pt x="12029" y="16916"/>
                  </a:cubicBezTo>
                  <a:cubicBezTo>
                    <a:pt x="12033" y="16997"/>
                    <a:pt x="12033" y="17081"/>
                    <a:pt x="12022" y="17161"/>
                  </a:cubicBezTo>
                  <a:cubicBezTo>
                    <a:pt x="12015" y="17203"/>
                    <a:pt x="11994" y="17242"/>
                    <a:pt x="11959" y="17266"/>
                  </a:cubicBezTo>
                  <a:cubicBezTo>
                    <a:pt x="11920" y="17294"/>
                    <a:pt x="11871" y="17303"/>
                    <a:pt x="11813" y="17303"/>
                  </a:cubicBezTo>
                  <a:cubicBezTo>
                    <a:pt x="11746" y="17303"/>
                    <a:pt x="11668" y="17290"/>
                    <a:pt x="11584" y="17277"/>
                  </a:cubicBezTo>
                  <a:cubicBezTo>
                    <a:pt x="11501" y="17257"/>
                    <a:pt x="11417" y="17247"/>
                    <a:pt x="11334" y="17247"/>
                  </a:cubicBezTo>
                  <a:cubicBezTo>
                    <a:pt x="11312" y="17247"/>
                    <a:pt x="11291" y="17247"/>
                    <a:pt x="11269" y="17249"/>
                  </a:cubicBezTo>
                  <a:cubicBezTo>
                    <a:pt x="10989" y="17284"/>
                    <a:pt x="10891" y="17368"/>
                    <a:pt x="10891" y="17571"/>
                  </a:cubicBezTo>
                  <a:cubicBezTo>
                    <a:pt x="10891" y="17732"/>
                    <a:pt x="10779" y="17861"/>
                    <a:pt x="10667" y="17991"/>
                  </a:cubicBezTo>
                  <a:cubicBezTo>
                    <a:pt x="10566" y="18110"/>
                    <a:pt x="10457" y="18236"/>
                    <a:pt x="10436" y="18387"/>
                  </a:cubicBezTo>
                  <a:cubicBezTo>
                    <a:pt x="10412" y="18562"/>
                    <a:pt x="10520" y="18614"/>
                    <a:pt x="10709" y="18684"/>
                  </a:cubicBezTo>
                  <a:cubicBezTo>
                    <a:pt x="10793" y="18712"/>
                    <a:pt x="10870" y="18747"/>
                    <a:pt x="10944" y="18793"/>
                  </a:cubicBezTo>
                  <a:cubicBezTo>
                    <a:pt x="10986" y="18817"/>
                    <a:pt x="11014" y="18866"/>
                    <a:pt x="11017" y="18915"/>
                  </a:cubicBezTo>
                  <a:cubicBezTo>
                    <a:pt x="11014" y="19003"/>
                    <a:pt x="10919" y="19055"/>
                    <a:pt x="10804" y="19122"/>
                  </a:cubicBezTo>
                  <a:cubicBezTo>
                    <a:pt x="10695" y="19181"/>
                    <a:pt x="10562" y="19258"/>
                    <a:pt x="10552" y="19342"/>
                  </a:cubicBezTo>
                  <a:cubicBezTo>
                    <a:pt x="10527" y="19521"/>
                    <a:pt x="11021" y="19930"/>
                    <a:pt x="11276" y="20067"/>
                  </a:cubicBezTo>
                  <a:cubicBezTo>
                    <a:pt x="11441" y="20154"/>
                    <a:pt x="11420" y="20403"/>
                    <a:pt x="11399" y="20645"/>
                  </a:cubicBezTo>
                  <a:cubicBezTo>
                    <a:pt x="11388" y="20792"/>
                    <a:pt x="11374" y="20946"/>
                    <a:pt x="11406" y="21044"/>
                  </a:cubicBezTo>
                  <a:cubicBezTo>
                    <a:pt x="11422" y="21104"/>
                    <a:pt x="11443" y="21117"/>
                    <a:pt x="11482" y="21117"/>
                  </a:cubicBezTo>
                  <a:cubicBezTo>
                    <a:pt x="11495" y="21117"/>
                    <a:pt x="11511" y="21115"/>
                    <a:pt x="11528" y="21114"/>
                  </a:cubicBezTo>
                  <a:cubicBezTo>
                    <a:pt x="11544" y="21113"/>
                    <a:pt x="11560" y="21111"/>
                    <a:pt x="11577" y="21111"/>
                  </a:cubicBezTo>
                  <a:cubicBezTo>
                    <a:pt x="11615" y="21111"/>
                    <a:pt x="11654" y="21118"/>
                    <a:pt x="11686" y="21152"/>
                  </a:cubicBezTo>
                  <a:cubicBezTo>
                    <a:pt x="11735" y="21198"/>
                    <a:pt x="11742" y="21257"/>
                    <a:pt x="11731" y="21362"/>
                  </a:cubicBezTo>
                  <a:cubicBezTo>
                    <a:pt x="11714" y="21537"/>
                    <a:pt x="11784" y="21597"/>
                    <a:pt x="11861" y="21667"/>
                  </a:cubicBezTo>
                  <a:cubicBezTo>
                    <a:pt x="11924" y="21723"/>
                    <a:pt x="11994" y="21786"/>
                    <a:pt x="12005" y="21898"/>
                  </a:cubicBezTo>
                  <a:cubicBezTo>
                    <a:pt x="12008" y="21950"/>
                    <a:pt x="12075" y="21982"/>
                    <a:pt x="12176" y="22031"/>
                  </a:cubicBezTo>
                  <a:cubicBezTo>
                    <a:pt x="12302" y="22090"/>
                    <a:pt x="12495" y="22178"/>
                    <a:pt x="12421" y="22395"/>
                  </a:cubicBezTo>
                  <a:cubicBezTo>
                    <a:pt x="12355" y="22602"/>
                    <a:pt x="12484" y="22763"/>
                    <a:pt x="12596" y="22903"/>
                  </a:cubicBezTo>
                  <a:cubicBezTo>
                    <a:pt x="12624" y="22938"/>
                    <a:pt x="12649" y="22969"/>
                    <a:pt x="12670" y="23001"/>
                  </a:cubicBezTo>
                  <a:cubicBezTo>
                    <a:pt x="12740" y="23085"/>
                    <a:pt x="12820" y="23158"/>
                    <a:pt x="12904" y="23228"/>
                  </a:cubicBezTo>
                  <a:cubicBezTo>
                    <a:pt x="13069" y="23372"/>
                    <a:pt x="13240" y="23522"/>
                    <a:pt x="13293" y="23662"/>
                  </a:cubicBezTo>
                  <a:cubicBezTo>
                    <a:pt x="13358" y="23832"/>
                    <a:pt x="13535" y="24038"/>
                    <a:pt x="13744" y="24038"/>
                  </a:cubicBezTo>
                  <a:cubicBezTo>
                    <a:pt x="13771" y="24038"/>
                    <a:pt x="13800" y="24034"/>
                    <a:pt x="13828" y="24026"/>
                  </a:cubicBezTo>
                  <a:cubicBezTo>
                    <a:pt x="13873" y="24014"/>
                    <a:pt x="13913" y="24009"/>
                    <a:pt x="13948" y="24009"/>
                  </a:cubicBezTo>
                  <a:cubicBezTo>
                    <a:pt x="14066" y="24009"/>
                    <a:pt x="14138" y="24066"/>
                    <a:pt x="14200" y="24117"/>
                  </a:cubicBezTo>
                  <a:cubicBezTo>
                    <a:pt x="14256" y="24161"/>
                    <a:pt x="14293" y="24189"/>
                    <a:pt x="14351" y="24189"/>
                  </a:cubicBezTo>
                  <a:cubicBezTo>
                    <a:pt x="14357" y="24189"/>
                    <a:pt x="14364" y="24188"/>
                    <a:pt x="14371" y="24187"/>
                  </a:cubicBezTo>
                  <a:cubicBezTo>
                    <a:pt x="14399" y="24180"/>
                    <a:pt x="14424" y="24180"/>
                    <a:pt x="14452" y="24180"/>
                  </a:cubicBezTo>
                  <a:cubicBezTo>
                    <a:pt x="14700" y="24180"/>
                    <a:pt x="15019" y="24313"/>
                    <a:pt x="15089" y="24503"/>
                  </a:cubicBezTo>
                  <a:cubicBezTo>
                    <a:pt x="15131" y="24615"/>
                    <a:pt x="15656" y="24776"/>
                    <a:pt x="15992" y="24832"/>
                  </a:cubicBezTo>
                  <a:cubicBezTo>
                    <a:pt x="15996" y="24832"/>
                    <a:pt x="16001" y="24833"/>
                    <a:pt x="16005" y="24833"/>
                  </a:cubicBezTo>
                  <a:cubicBezTo>
                    <a:pt x="16054" y="24833"/>
                    <a:pt x="16092" y="24777"/>
                    <a:pt x="16153" y="24667"/>
                  </a:cubicBezTo>
                  <a:cubicBezTo>
                    <a:pt x="16202" y="24576"/>
                    <a:pt x="16262" y="24471"/>
                    <a:pt x="16353" y="24418"/>
                  </a:cubicBezTo>
                  <a:cubicBezTo>
                    <a:pt x="16416" y="24387"/>
                    <a:pt x="16444" y="24163"/>
                    <a:pt x="16465" y="24012"/>
                  </a:cubicBezTo>
                  <a:cubicBezTo>
                    <a:pt x="16496" y="23778"/>
                    <a:pt x="16521" y="23592"/>
                    <a:pt x="16640" y="23557"/>
                  </a:cubicBezTo>
                  <a:cubicBezTo>
                    <a:pt x="16664" y="23543"/>
                    <a:pt x="16703" y="23424"/>
                    <a:pt x="16689" y="23204"/>
                  </a:cubicBezTo>
                  <a:cubicBezTo>
                    <a:pt x="16678" y="22973"/>
                    <a:pt x="16615" y="22836"/>
                    <a:pt x="16587" y="22826"/>
                  </a:cubicBezTo>
                  <a:cubicBezTo>
                    <a:pt x="16496" y="22794"/>
                    <a:pt x="16444" y="22696"/>
                    <a:pt x="16468" y="22605"/>
                  </a:cubicBezTo>
                  <a:cubicBezTo>
                    <a:pt x="16493" y="22513"/>
                    <a:pt x="16592" y="22416"/>
                    <a:pt x="16798" y="22416"/>
                  </a:cubicBezTo>
                  <a:cubicBezTo>
                    <a:pt x="16828" y="22416"/>
                    <a:pt x="16860" y="22419"/>
                    <a:pt x="16895" y="22423"/>
                  </a:cubicBezTo>
                  <a:cubicBezTo>
                    <a:pt x="16917" y="22426"/>
                    <a:pt x="16936" y="22428"/>
                    <a:pt x="16953" y="22428"/>
                  </a:cubicBezTo>
                  <a:cubicBezTo>
                    <a:pt x="17073" y="22428"/>
                    <a:pt x="17096" y="22356"/>
                    <a:pt x="17126" y="22258"/>
                  </a:cubicBezTo>
                  <a:cubicBezTo>
                    <a:pt x="17154" y="22181"/>
                    <a:pt x="17186" y="22083"/>
                    <a:pt x="17287" y="22055"/>
                  </a:cubicBezTo>
                  <a:cubicBezTo>
                    <a:pt x="17340" y="22038"/>
                    <a:pt x="17357" y="21971"/>
                    <a:pt x="17375" y="21866"/>
                  </a:cubicBezTo>
                  <a:cubicBezTo>
                    <a:pt x="17396" y="21761"/>
                    <a:pt x="17413" y="21660"/>
                    <a:pt x="17515" y="21632"/>
                  </a:cubicBezTo>
                  <a:cubicBezTo>
                    <a:pt x="17522" y="21632"/>
                    <a:pt x="17539" y="21628"/>
                    <a:pt x="17550" y="21597"/>
                  </a:cubicBezTo>
                  <a:cubicBezTo>
                    <a:pt x="17567" y="21509"/>
                    <a:pt x="17550" y="21418"/>
                    <a:pt x="17494" y="21348"/>
                  </a:cubicBezTo>
                  <a:cubicBezTo>
                    <a:pt x="17448" y="21296"/>
                    <a:pt x="17434" y="21222"/>
                    <a:pt x="17459" y="21156"/>
                  </a:cubicBezTo>
                  <a:cubicBezTo>
                    <a:pt x="17494" y="21072"/>
                    <a:pt x="17595" y="21009"/>
                    <a:pt x="17746" y="20984"/>
                  </a:cubicBezTo>
                  <a:cubicBezTo>
                    <a:pt x="17788" y="20977"/>
                    <a:pt x="17805" y="20960"/>
                    <a:pt x="17809" y="20925"/>
                  </a:cubicBezTo>
                  <a:cubicBezTo>
                    <a:pt x="17816" y="20865"/>
                    <a:pt x="17760" y="20760"/>
                    <a:pt x="17620" y="20708"/>
                  </a:cubicBezTo>
                  <a:cubicBezTo>
                    <a:pt x="17480" y="20655"/>
                    <a:pt x="17427" y="20557"/>
                    <a:pt x="17420" y="20484"/>
                  </a:cubicBezTo>
                  <a:cubicBezTo>
                    <a:pt x="17413" y="20424"/>
                    <a:pt x="17441" y="20365"/>
                    <a:pt x="17494" y="20333"/>
                  </a:cubicBezTo>
                  <a:cubicBezTo>
                    <a:pt x="17513" y="20323"/>
                    <a:pt x="17542" y="20313"/>
                    <a:pt x="17581" y="20313"/>
                  </a:cubicBezTo>
                  <a:cubicBezTo>
                    <a:pt x="17628" y="20313"/>
                    <a:pt x="17689" y="20328"/>
                    <a:pt x="17763" y="20382"/>
                  </a:cubicBezTo>
                  <a:cubicBezTo>
                    <a:pt x="17841" y="20435"/>
                    <a:pt x="17908" y="20455"/>
                    <a:pt x="17953" y="20455"/>
                  </a:cubicBezTo>
                  <a:cubicBezTo>
                    <a:pt x="17979" y="20455"/>
                    <a:pt x="17998" y="20448"/>
                    <a:pt x="18008" y="20438"/>
                  </a:cubicBezTo>
                  <a:cubicBezTo>
                    <a:pt x="18026" y="20417"/>
                    <a:pt x="18015" y="20375"/>
                    <a:pt x="17980" y="20330"/>
                  </a:cubicBezTo>
                  <a:cubicBezTo>
                    <a:pt x="17931" y="20277"/>
                    <a:pt x="17917" y="20200"/>
                    <a:pt x="17945" y="20133"/>
                  </a:cubicBezTo>
                  <a:cubicBezTo>
                    <a:pt x="18012" y="19983"/>
                    <a:pt x="18310" y="19923"/>
                    <a:pt x="18544" y="19902"/>
                  </a:cubicBezTo>
                  <a:cubicBezTo>
                    <a:pt x="18716" y="19885"/>
                    <a:pt x="18845" y="19825"/>
                    <a:pt x="18908" y="19738"/>
                  </a:cubicBezTo>
                  <a:cubicBezTo>
                    <a:pt x="18950" y="19671"/>
                    <a:pt x="18964" y="19587"/>
                    <a:pt x="18940" y="19514"/>
                  </a:cubicBezTo>
                  <a:cubicBezTo>
                    <a:pt x="18908" y="19423"/>
                    <a:pt x="18947" y="19325"/>
                    <a:pt x="19031" y="19276"/>
                  </a:cubicBezTo>
                  <a:cubicBezTo>
                    <a:pt x="19069" y="19253"/>
                    <a:pt x="19113" y="19241"/>
                    <a:pt x="19156" y="19241"/>
                  </a:cubicBezTo>
                  <a:cubicBezTo>
                    <a:pt x="19211" y="19241"/>
                    <a:pt x="19266" y="19260"/>
                    <a:pt x="19311" y="19297"/>
                  </a:cubicBezTo>
                  <a:cubicBezTo>
                    <a:pt x="19367" y="19353"/>
                    <a:pt x="19377" y="19440"/>
                    <a:pt x="19335" y="19510"/>
                  </a:cubicBezTo>
                  <a:cubicBezTo>
                    <a:pt x="19276" y="19633"/>
                    <a:pt x="19279" y="19734"/>
                    <a:pt x="19297" y="19759"/>
                  </a:cubicBezTo>
                  <a:cubicBezTo>
                    <a:pt x="19314" y="19752"/>
                    <a:pt x="19332" y="19741"/>
                    <a:pt x="19346" y="19727"/>
                  </a:cubicBezTo>
                  <a:cubicBezTo>
                    <a:pt x="19447" y="19622"/>
                    <a:pt x="19584" y="19615"/>
                    <a:pt x="19776" y="19601"/>
                  </a:cubicBezTo>
                  <a:cubicBezTo>
                    <a:pt x="19983" y="19591"/>
                    <a:pt x="20190" y="19556"/>
                    <a:pt x="20389" y="19500"/>
                  </a:cubicBezTo>
                  <a:cubicBezTo>
                    <a:pt x="20925" y="19342"/>
                    <a:pt x="21439" y="18901"/>
                    <a:pt x="21558" y="18492"/>
                  </a:cubicBezTo>
                  <a:cubicBezTo>
                    <a:pt x="21635" y="18240"/>
                    <a:pt x="21852" y="18134"/>
                    <a:pt x="22027" y="18050"/>
                  </a:cubicBezTo>
                  <a:cubicBezTo>
                    <a:pt x="22209" y="17963"/>
                    <a:pt x="22259" y="17924"/>
                    <a:pt x="22238" y="17847"/>
                  </a:cubicBezTo>
                  <a:cubicBezTo>
                    <a:pt x="22181" y="17651"/>
                    <a:pt x="22252" y="17557"/>
                    <a:pt x="22301" y="17518"/>
                  </a:cubicBezTo>
                  <a:cubicBezTo>
                    <a:pt x="22338" y="17487"/>
                    <a:pt x="22396" y="17459"/>
                    <a:pt x="22485" y="17459"/>
                  </a:cubicBezTo>
                  <a:cubicBezTo>
                    <a:pt x="22573" y="17459"/>
                    <a:pt x="22690" y="17486"/>
                    <a:pt x="22847" y="17560"/>
                  </a:cubicBezTo>
                  <a:cubicBezTo>
                    <a:pt x="22892" y="17588"/>
                    <a:pt x="22945" y="17606"/>
                    <a:pt x="23001" y="17616"/>
                  </a:cubicBezTo>
                  <a:cubicBezTo>
                    <a:pt x="23004" y="17613"/>
                    <a:pt x="23008" y="17602"/>
                    <a:pt x="23008" y="17595"/>
                  </a:cubicBezTo>
                  <a:cubicBezTo>
                    <a:pt x="23046" y="17515"/>
                    <a:pt x="23109" y="17424"/>
                    <a:pt x="23351" y="17424"/>
                  </a:cubicBezTo>
                  <a:cubicBezTo>
                    <a:pt x="23571" y="17424"/>
                    <a:pt x="23655" y="17385"/>
                    <a:pt x="23743" y="17343"/>
                  </a:cubicBezTo>
                  <a:cubicBezTo>
                    <a:pt x="23866" y="17283"/>
                    <a:pt x="24000" y="17249"/>
                    <a:pt x="24139" y="17249"/>
                  </a:cubicBezTo>
                  <a:cubicBezTo>
                    <a:pt x="24146" y="17249"/>
                    <a:pt x="24153" y="17249"/>
                    <a:pt x="24159" y="17249"/>
                  </a:cubicBezTo>
                  <a:cubicBezTo>
                    <a:pt x="24618" y="17231"/>
                    <a:pt x="25710" y="17032"/>
                    <a:pt x="26074" y="16727"/>
                  </a:cubicBezTo>
                  <a:cubicBezTo>
                    <a:pt x="26319" y="16524"/>
                    <a:pt x="26729" y="16342"/>
                    <a:pt x="27090" y="16181"/>
                  </a:cubicBezTo>
                  <a:cubicBezTo>
                    <a:pt x="27275" y="16104"/>
                    <a:pt x="27457" y="16013"/>
                    <a:pt x="27636" y="15915"/>
                  </a:cubicBezTo>
                  <a:cubicBezTo>
                    <a:pt x="27692" y="15880"/>
                    <a:pt x="27748" y="15841"/>
                    <a:pt x="27800" y="15799"/>
                  </a:cubicBezTo>
                  <a:lnTo>
                    <a:pt x="27800" y="15799"/>
                  </a:lnTo>
                  <a:cubicBezTo>
                    <a:pt x="27676" y="15840"/>
                    <a:pt x="27516" y="15861"/>
                    <a:pt x="27349" y="15861"/>
                  </a:cubicBezTo>
                  <a:cubicBezTo>
                    <a:pt x="27196" y="15861"/>
                    <a:pt x="27037" y="15843"/>
                    <a:pt x="26894" y="15806"/>
                  </a:cubicBezTo>
                  <a:cubicBezTo>
                    <a:pt x="26820" y="15789"/>
                    <a:pt x="26733" y="15757"/>
                    <a:pt x="26642" y="15729"/>
                  </a:cubicBezTo>
                  <a:cubicBezTo>
                    <a:pt x="26449" y="15662"/>
                    <a:pt x="26225" y="15585"/>
                    <a:pt x="26021" y="15585"/>
                  </a:cubicBezTo>
                  <a:cubicBezTo>
                    <a:pt x="25917" y="15585"/>
                    <a:pt x="25819" y="15605"/>
                    <a:pt x="25731" y="15656"/>
                  </a:cubicBezTo>
                  <a:cubicBezTo>
                    <a:pt x="25701" y="15671"/>
                    <a:pt x="25627" y="15714"/>
                    <a:pt x="25558" y="15714"/>
                  </a:cubicBezTo>
                  <a:cubicBezTo>
                    <a:pt x="25531" y="15714"/>
                    <a:pt x="25505" y="15707"/>
                    <a:pt x="25483" y="15691"/>
                  </a:cubicBezTo>
                  <a:cubicBezTo>
                    <a:pt x="25458" y="15673"/>
                    <a:pt x="25423" y="15628"/>
                    <a:pt x="25444" y="15544"/>
                  </a:cubicBezTo>
                  <a:cubicBezTo>
                    <a:pt x="25479" y="15414"/>
                    <a:pt x="25640" y="15211"/>
                    <a:pt x="25850" y="15176"/>
                  </a:cubicBezTo>
                  <a:cubicBezTo>
                    <a:pt x="25941" y="15162"/>
                    <a:pt x="25973" y="15141"/>
                    <a:pt x="25980" y="15127"/>
                  </a:cubicBezTo>
                  <a:cubicBezTo>
                    <a:pt x="26001" y="15096"/>
                    <a:pt x="25973" y="15015"/>
                    <a:pt x="25945" y="14921"/>
                  </a:cubicBezTo>
                  <a:cubicBezTo>
                    <a:pt x="25927" y="14868"/>
                    <a:pt x="25910" y="14809"/>
                    <a:pt x="25892" y="14739"/>
                  </a:cubicBezTo>
                  <a:cubicBezTo>
                    <a:pt x="25854" y="14592"/>
                    <a:pt x="25934" y="14536"/>
                    <a:pt x="25976" y="14518"/>
                  </a:cubicBezTo>
                  <a:cubicBezTo>
                    <a:pt x="26003" y="14506"/>
                    <a:pt x="26035" y="14500"/>
                    <a:pt x="26071" y="14500"/>
                  </a:cubicBezTo>
                  <a:cubicBezTo>
                    <a:pt x="26280" y="14500"/>
                    <a:pt x="26614" y="14700"/>
                    <a:pt x="26785" y="14945"/>
                  </a:cubicBezTo>
                  <a:cubicBezTo>
                    <a:pt x="26969" y="15210"/>
                    <a:pt x="27293" y="15365"/>
                    <a:pt x="27621" y="15365"/>
                  </a:cubicBezTo>
                  <a:cubicBezTo>
                    <a:pt x="27718" y="15365"/>
                    <a:pt x="27815" y="15351"/>
                    <a:pt x="27909" y="15323"/>
                  </a:cubicBezTo>
                  <a:cubicBezTo>
                    <a:pt x="28105" y="15267"/>
                    <a:pt x="28084" y="15176"/>
                    <a:pt x="28042" y="15012"/>
                  </a:cubicBezTo>
                  <a:cubicBezTo>
                    <a:pt x="28010" y="14886"/>
                    <a:pt x="27975" y="14746"/>
                    <a:pt x="28066" y="14620"/>
                  </a:cubicBezTo>
                  <a:cubicBezTo>
                    <a:pt x="28066" y="14620"/>
                    <a:pt x="28070" y="14616"/>
                    <a:pt x="28066" y="14609"/>
                  </a:cubicBezTo>
                  <a:cubicBezTo>
                    <a:pt x="28045" y="14480"/>
                    <a:pt x="27618" y="14193"/>
                    <a:pt x="27310" y="13979"/>
                  </a:cubicBezTo>
                  <a:cubicBezTo>
                    <a:pt x="26915" y="13713"/>
                    <a:pt x="26673" y="13541"/>
                    <a:pt x="26635" y="13419"/>
                  </a:cubicBezTo>
                  <a:cubicBezTo>
                    <a:pt x="26603" y="13324"/>
                    <a:pt x="26635" y="13272"/>
                    <a:pt x="26663" y="13244"/>
                  </a:cubicBezTo>
                  <a:cubicBezTo>
                    <a:pt x="26694" y="13215"/>
                    <a:pt x="26739" y="13202"/>
                    <a:pt x="26797" y="13202"/>
                  </a:cubicBezTo>
                  <a:cubicBezTo>
                    <a:pt x="26947" y="13202"/>
                    <a:pt x="27188" y="13289"/>
                    <a:pt x="27531" y="13433"/>
                  </a:cubicBezTo>
                  <a:cubicBezTo>
                    <a:pt x="27580" y="13456"/>
                    <a:pt x="27624" y="13467"/>
                    <a:pt x="27665" y="13467"/>
                  </a:cubicBezTo>
                  <a:cubicBezTo>
                    <a:pt x="27706" y="13467"/>
                    <a:pt x="27743" y="13456"/>
                    <a:pt x="27776" y="13433"/>
                  </a:cubicBezTo>
                  <a:cubicBezTo>
                    <a:pt x="27909" y="13345"/>
                    <a:pt x="27958" y="13083"/>
                    <a:pt x="27958" y="12929"/>
                  </a:cubicBezTo>
                  <a:cubicBezTo>
                    <a:pt x="27958" y="12911"/>
                    <a:pt x="27930" y="12897"/>
                    <a:pt x="27919" y="12890"/>
                  </a:cubicBezTo>
                  <a:cubicBezTo>
                    <a:pt x="27837" y="12841"/>
                    <a:pt x="27677" y="12817"/>
                    <a:pt x="27495" y="12817"/>
                  </a:cubicBezTo>
                  <a:cubicBezTo>
                    <a:pt x="27233" y="12817"/>
                    <a:pt x="26927" y="12868"/>
                    <a:pt x="26743" y="12971"/>
                  </a:cubicBezTo>
                  <a:cubicBezTo>
                    <a:pt x="26673" y="13014"/>
                    <a:pt x="26593" y="13035"/>
                    <a:pt x="26513" y="13035"/>
                  </a:cubicBezTo>
                  <a:cubicBezTo>
                    <a:pt x="26418" y="13035"/>
                    <a:pt x="26322" y="13005"/>
                    <a:pt x="26242" y="12946"/>
                  </a:cubicBezTo>
                  <a:cubicBezTo>
                    <a:pt x="26155" y="12876"/>
                    <a:pt x="26113" y="12778"/>
                    <a:pt x="26141" y="12691"/>
                  </a:cubicBezTo>
                  <a:cubicBezTo>
                    <a:pt x="26158" y="12628"/>
                    <a:pt x="26221" y="12519"/>
                    <a:pt x="26463" y="12491"/>
                  </a:cubicBezTo>
                  <a:cubicBezTo>
                    <a:pt x="26645" y="12470"/>
                    <a:pt x="26666" y="12435"/>
                    <a:pt x="26670" y="12432"/>
                  </a:cubicBezTo>
                  <a:cubicBezTo>
                    <a:pt x="26677" y="12418"/>
                    <a:pt x="26649" y="12369"/>
                    <a:pt x="26635" y="12344"/>
                  </a:cubicBezTo>
                  <a:cubicBezTo>
                    <a:pt x="26596" y="12267"/>
                    <a:pt x="26537" y="12155"/>
                    <a:pt x="26635" y="12057"/>
                  </a:cubicBezTo>
                  <a:cubicBezTo>
                    <a:pt x="26667" y="12024"/>
                    <a:pt x="26707" y="12010"/>
                    <a:pt x="26755" y="12010"/>
                  </a:cubicBezTo>
                  <a:cubicBezTo>
                    <a:pt x="26870" y="12010"/>
                    <a:pt x="27026" y="12093"/>
                    <a:pt x="27212" y="12190"/>
                  </a:cubicBezTo>
                  <a:cubicBezTo>
                    <a:pt x="27402" y="12288"/>
                    <a:pt x="27630" y="12409"/>
                    <a:pt x="27794" y="12409"/>
                  </a:cubicBezTo>
                  <a:cubicBezTo>
                    <a:pt x="27823" y="12409"/>
                    <a:pt x="27850" y="12405"/>
                    <a:pt x="27874" y="12397"/>
                  </a:cubicBezTo>
                  <a:cubicBezTo>
                    <a:pt x="28003" y="12362"/>
                    <a:pt x="28136" y="12341"/>
                    <a:pt x="28273" y="12337"/>
                  </a:cubicBezTo>
                  <a:cubicBezTo>
                    <a:pt x="28452" y="12327"/>
                    <a:pt x="28606" y="12320"/>
                    <a:pt x="28777" y="12183"/>
                  </a:cubicBezTo>
                  <a:cubicBezTo>
                    <a:pt x="28795" y="12169"/>
                    <a:pt x="28819" y="12145"/>
                    <a:pt x="28816" y="12124"/>
                  </a:cubicBezTo>
                  <a:cubicBezTo>
                    <a:pt x="28809" y="12043"/>
                    <a:pt x="28574" y="11924"/>
                    <a:pt x="28416" y="11843"/>
                  </a:cubicBezTo>
                  <a:cubicBezTo>
                    <a:pt x="28262" y="11763"/>
                    <a:pt x="28108" y="11682"/>
                    <a:pt x="28038" y="11598"/>
                  </a:cubicBezTo>
                  <a:cubicBezTo>
                    <a:pt x="28003" y="11563"/>
                    <a:pt x="27993" y="11511"/>
                    <a:pt x="28014" y="11469"/>
                  </a:cubicBezTo>
                  <a:cubicBezTo>
                    <a:pt x="28055" y="11387"/>
                    <a:pt x="28210" y="11349"/>
                    <a:pt x="28574" y="11349"/>
                  </a:cubicBezTo>
                  <a:cubicBezTo>
                    <a:pt x="28736" y="11349"/>
                    <a:pt x="28940" y="11357"/>
                    <a:pt x="29194" y="11371"/>
                  </a:cubicBezTo>
                  <a:lnTo>
                    <a:pt x="29306" y="11378"/>
                  </a:lnTo>
                  <a:cubicBezTo>
                    <a:pt x="29309" y="11378"/>
                    <a:pt x="29311" y="11378"/>
                    <a:pt x="29314" y="11378"/>
                  </a:cubicBezTo>
                  <a:cubicBezTo>
                    <a:pt x="29402" y="11378"/>
                    <a:pt x="29482" y="11326"/>
                    <a:pt x="29516" y="11245"/>
                  </a:cubicBezTo>
                  <a:cubicBezTo>
                    <a:pt x="29540" y="11210"/>
                    <a:pt x="29544" y="11168"/>
                    <a:pt x="29526" y="11126"/>
                  </a:cubicBezTo>
                  <a:cubicBezTo>
                    <a:pt x="29524" y="11123"/>
                    <a:pt x="29520" y="11122"/>
                    <a:pt x="29514" y="11122"/>
                  </a:cubicBezTo>
                  <a:cubicBezTo>
                    <a:pt x="29504" y="11122"/>
                    <a:pt x="29488" y="11126"/>
                    <a:pt x="29470" y="11133"/>
                  </a:cubicBezTo>
                  <a:cubicBezTo>
                    <a:pt x="29437" y="11145"/>
                    <a:pt x="29397" y="11151"/>
                    <a:pt x="29351" y="11151"/>
                  </a:cubicBezTo>
                  <a:cubicBezTo>
                    <a:pt x="29079" y="11151"/>
                    <a:pt x="28618" y="10945"/>
                    <a:pt x="28445" y="10727"/>
                  </a:cubicBezTo>
                  <a:cubicBezTo>
                    <a:pt x="28329" y="10583"/>
                    <a:pt x="28371" y="10471"/>
                    <a:pt x="28406" y="10422"/>
                  </a:cubicBezTo>
                  <a:cubicBezTo>
                    <a:pt x="28489" y="10297"/>
                    <a:pt x="28597" y="10267"/>
                    <a:pt x="28712" y="10267"/>
                  </a:cubicBezTo>
                  <a:cubicBezTo>
                    <a:pt x="28771" y="10267"/>
                    <a:pt x="28832" y="10275"/>
                    <a:pt x="28893" y="10282"/>
                  </a:cubicBezTo>
                  <a:cubicBezTo>
                    <a:pt x="28963" y="10293"/>
                    <a:pt x="29033" y="10303"/>
                    <a:pt x="29105" y="10303"/>
                  </a:cubicBezTo>
                  <a:cubicBezTo>
                    <a:pt x="29196" y="10303"/>
                    <a:pt x="29289" y="10287"/>
                    <a:pt x="29386" y="10237"/>
                  </a:cubicBezTo>
                  <a:cubicBezTo>
                    <a:pt x="29568" y="10142"/>
                    <a:pt x="29533" y="9911"/>
                    <a:pt x="29509" y="9813"/>
                  </a:cubicBezTo>
                  <a:cubicBezTo>
                    <a:pt x="29453" y="9578"/>
                    <a:pt x="29281" y="9358"/>
                    <a:pt x="29159" y="9358"/>
                  </a:cubicBezTo>
                  <a:cubicBezTo>
                    <a:pt x="29148" y="9358"/>
                    <a:pt x="28122" y="9319"/>
                    <a:pt x="28122" y="9053"/>
                  </a:cubicBezTo>
                  <a:cubicBezTo>
                    <a:pt x="28115" y="9022"/>
                    <a:pt x="28000" y="8959"/>
                    <a:pt x="27937" y="8924"/>
                  </a:cubicBezTo>
                  <a:cubicBezTo>
                    <a:pt x="27811" y="8854"/>
                    <a:pt x="27702" y="8791"/>
                    <a:pt x="27692" y="8700"/>
                  </a:cubicBezTo>
                  <a:cubicBezTo>
                    <a:pt x="27685" y="8654"/>
                    <a:pt x="27706" y="8609"/>
                    <a:pt x="27741" y="8584"/>
                  </a:cubicBezTo>
                  <a:cubicBezTo>
                    <a:pt x="27789" y="8540"/>
                    <a:pt x="27839" y="8525"/>
                    <a:pt x="27889" y="8525"/>
                  </a:cubicBezTo>
                  <a:cubicBezTo>
                    <a:pt x="27938" y="8525"/>
                    <a:pt x="27987" y="8539"/>
                    <a:pt x="28035" y="8553"/>
                  </a:cubicBezTo>
                  <a:cubicBezTo>
                    <a:pt x="28090" y="8568"/>
                    <a:pt x="28148" y="8584"/>
                    <a:pt x="28213" y="8584"/>
                  </a:cubicBezTo>
                  <a:cubicBezTo>
                    <a:pt x="28293" y="8584"/>
                    <a:pt x="28384" y="8560"/>
                    <a:pt x="28490" y="8483"/>
                  </a:cubicBezTo>
                  <a:cubicBezTo>
                    <a:pt x="28613" y="8391"/>
                    <a:pt x="28771" y="8360"/>
                    <a:pt x="28942" y="8360"/>
                  </a:cubicBezTo>
                  <a:cubicBezTo>
                    <a:pt x="29123" y="8360"/>
                    <a:pt x="29318" y="8394"/>
                    <a:pt x="29502" y="8427"/>
                  </a:cubicBezTo>
                  <a:cubicBezTo>
                    <a:pt x="29654" y="8451"/>
                    <a:pt x="29799" y="8477"/>
                    <a:pt x="29910" y="8477"/>
                  </a:cubicBezTo>
                  <a:cubicBezTo>
                    <a:pt x="29944" y="8477"/>
                    <a:pt x="29975" y="8474"/>
                    <a:pt x="30002" y="8469"/>
                  </a:cubicBezTo>
                  <a:cubicBezTo>
                    <a:pt x="30058" y="8458"/>
                    <a:pt x="30062" y="8434"/>
                    <a:pt x="30065" y="8423"/>
                  </a:cubicBezTo>
                  <a:cubicBezTo>
                    <a:pt x="30086" y="8336"/>
                    <a:pt x="29971" y="8150"/>
                    <a:pt x="29841" y="8052"/>
                  </a:cubicBezTo>
                  <a:cubicBezTo>
                    <a:pt x="29800" y="8021"/>
                    <a:pt x="29760" y="8003"/>
                    <a:pt x="29734" y="8003"/>
                  </a:cubicBezTo>
                  <a:cubicBezTo>
                    <a:pt x="29725" y="8003"/>
                    <a:pt x="29717" y="8005"/>
                    <a:pt x="29712" y="8010"/>
                  </a:cubicBezTo>
                  <a:cubicBezTo>
                    <a:pt x="29624" y="8060"/>
                    <a:pt x="29456" y="8096"/>
                    <a:pt x="29282" y="8096"/>
                  </a:cubicBezTo>
                  <a:cubicBezTo>
                    <a:pt x="29151" y="8096"/>
                    <a:pt x="29016" y="8075"/>
                    <a:pt x="28910" y="8024"/>
                  </a:cubicBezTo>
                  <a:cubicBezTo>
                    <a:pt x="28802" y="7979"/>
                    <a:pt x="28725" y="7884"/>
                    <a:pt x="28707" y="7768"/>
                  </a:cubicBezTo>
                  <a:cubicBezTo>
                    <a:pt x="28693" y="7705"/>
                    <a:pt x="28711" y="7642"/>
                    <a:pt x="28753" y="7597"/>
                  </a:cubicBezTo>
                  <a:cubicBezTo>
                    <a:pt x="28799" y="7550"/>
                    <a:pt x="28868" y="7536"/>
                    <a:pt x="28947" y="7536"/>
                  </a:cubicBezTo>
                  <a:cubicBezTo>
                    <a:pt x="29017" y="7536"/>
                    <a:pt x="29096" y="7547"/>
                    <a:pt x="29176" y="7558"/>
                  </a:cubicBezTo>
                  <a:cubicBezTo>
                    <a:pt x="29236" y="7565"/>
                    <a:pt x="29322" y="7577"/>
                    <a:pt x="29385" y="7577"/>
                  </a:cubicBezTo>
                  <a:cubicBezTo>
                    <a:pt x="29417" y="7577"/>
                    <a:pt x="29443" y="7574"/>
                    <a:pt x="29456" y="7565"/>
                  </a:cubicBezTo>
                  <a:cubicBezTo>
                    <a:pt x="29418" y="7492"/>
                    <a:pt x="29092" y="7324"/>
                    <a:pt x="28784" y="7296"/>
                  </a:cubicBezTo>
                  <a:cubicBezTo>
                    <a:pt x="28761" y="7293"/>
                    <a:pt x="28733" y="7291"/>
                    <a:pt x="28704" y="7291"/>
                  </a:cubicBezTo>
                  <a:cubicBezTo>
                    <a:pt x="28614" y="7291"/>
                    <a:pt x="28510" y="7310"/>
                    <a:pt x="28476" y="7383"/>
                  </a:cubicBezTo>
                  <a:cubicBezTo>
                    <a:pt x="28393" y="7540"/>
                    <a:pt x="28231" y="7638"/>
                    <a:pt x="28054" y="7638"/>
                  </a:cubicBezTo>
                  <a:cubicBezTo>
                    <a:pt x="28038" y="7638"/>
                    <a:pt x="28021" y="7637"/>
                    <a:pt x="28003" y="7635"/>
                  </a:cubicBezTo>
                  <a:cubicBezTo>
                    <a:pt x="27905" y="7625"/>
                    <a:pt x="27842" y="7583"/>
                    <a:pt x="27828" y="7516"/>
                  </a:cubicBezTo>
                  <a:cubicBezTo>
                    <a:pt x="27818" y="7474"/>
                    <a:pt x="27828" y="7404"/>
                    <a:pt x="27944" y="7331"/>
                  </a:cubicBezTo>
                  <a:cubicBezTo>
                    <a:pt x="28213" y="7163"/>
                    <a:pt x="28287" y="6659"/>
                    <a:pt x="28255" y="6375"/>
                  </a:cubicBezTo>
                  <a:cubicBezTo>
                    <a:pt x="28234" y="6204"/>
                    <a:pt x="28455" y="6127"/>
                    <a:pt x="28711" y="6039"/>
                  </a:cubicBezTo>
                  <a:cubicBezTo>
                    <a:pt x="29047" y="5924"/>
                    <a:pt x="29281" y="5826"/>
                    <a:pt x="29225" y="5640"/>
                  </a:cubicBezTo>
                  <a:cubicBezTo>
                    <a:pt x="29187" y="5524"/>
                    <a:pt x="29204" y="5395"/>
                    <a:pt x="29281" y="5293"/>
                  </a:cubicBezTo>
                  <a:cubicBezTo>
                    <a:pt x="29481" y="5027"/>
                    <a:pt x="30030" y="5006"/>
                    <a:pt x="30195" y="5006"/>
                  </a:cubicBezTo>
                  <a:cubicBezTo>
                    <a:pt x="30251" y="5006"/>
                    <a:pt x="30275" y="4996"/>
                    <a:pt x="30279" y="4985"/>
                  </a:cubicBezTo>
                  <a:cubicBezTo>
                    <a:pt x="30282" y="4978"/>
                    <a:pt x="30279" y="4947"/>
                    <a:pt x="30247" y="4898"/>
                  </a:cubicBezTo>
                  <a:cubicBezTo>
                    <a:pt x="30174" y="4795"/>
                    <a:pt x="30019" y="4699"/>
                    <a:pt x="29872" y="4699"/>
                  </a:cubicBezTo>
                  <a:cubicBezTo>
                    <a:pt x="29858" y="4699"/>
                    <a:pt x="29845" y="4700"/>
                    <a:pt x="29831" y="4702"/>
                  </a:cubicBezTo>
                  <a:cubicBezTo>
                    <a:pt x="29691" y="4719"/>
                    <a:pt x="29537" y="4807"/>
                    <a:pt x="29404" y="4880"/>
                  </a:cubicBezTo>
                  <a:cubicBezTo>
                    <a:pt x="29265" y="4957"/>
                    <a:pt x="29132" y="5031"/>
                    <a:pt x="29018" y="5031"/>
                  </a:cubicBezTo>
                  <a:cubicBezTo>
                    <a:pt x="28964" y="5031"/>
                    <a:pt x="28915" y="5015"/>
                    <a:pt x="28872" y="4975"/>
                  </a:cubicBezTo>
                  <a:cubicBezTo>
                    <a:pt x="28823" y="4933"/>
                    <a:pt x="28805" y="4863"/>
                    <a:pt x="28830" y="4800"/>
                  </a:cubicBezTo>
                  <a:cubicBezTo>
                    <a:pt x="28907" y="4607"/>
                    <a:pt x="29376" y="4408"/>
                    <a:pt x="29659" y="4408"/>
                  </a:cubicBezTo>
                  <a:cubicBezTo>
                    <a:pt x="30016" y="4408"/>
                    <a:pt x="30755" y="4369"/>
                    <a:pt x="31000" y="4222"/>
                  </a:cubicBezTo>
                  <a:cubicBezTo>
                    <a:pt x="31007" y="4219"/>
                    <a:pt x="31014" y="4215"/>
                    <a:pt x="31021" y="4208"/>
                  </a:cubicBezTo>
                  <a:cubicBezTo>
                    <a:pt x="30957" y="4155"/>
                    <a:pt x="30639" y="4084"/>
                    <a:pt x="30300" y="4084"/>
                  </a:cubicBezTo>
                  <a:cubicBezTo>
                    <a:pt x="30214" y="4084"/>
                    <a:pt x="30126" y="4089"/>
                    <a:pt x="30041" y="4100"/>
                  </a:cubicBezTo>
                  <a:cubicBezTo>
                    <a:pt x="29989" y="4106"/>
                    <a:pt x="29924" y="4113"/>
                    <a:pt x="29860" y="4113"/>
                  </a:cubicBezTo>
                  <a:cubicBezTo>
                    <a:pt x="29759" y="4113"/>
                    <a:pt x="29661" y="4097"/>
                    <a:pt x="29624" y="4044"/>
                  </a:cubicBezTo>
                  <a:cubicBezTo>
                    <a:pt x="29603" y="4016"/>
                    <a:pt x="29600" y="3981"/>
                    <a:pt x="29617" y="3953"/>
                  </a:cubicBezTo>
                  <a:cubicBezTo>
                    <a:pt x="29684" y="3820"/>
                    <a:pt x="30111" y="3795"/>
                    <a:pt x="30289" y="3792"/>
                  </a:cubicBezTo>
                  <a:cubicBezTo>
                    <a:pt x="30727" y="3785"/>
                    <a:pt x="30867" y="3729"/>
                    <a:pt x="31011" y="3669"/>
                  </a:cubicBezTo>
                  <a:cubicBezTo>
                    <a:pt x="31161" y="3606"/>
                    <a:pt x="31319" y="3567"/>
                    <a:pt x="31480" y="3550"/>
                  </a:cubicBezTo>
                  <a:cubicBezTo>
                    <a:pt x="31760" y="3518"/>
                    <a:pt x="31830" y="3445"/>
                    <a:pt x="31896" y="3378"/>
                  </a:cubicBezTo>
                  <a:cubicBezTo>
                    <a:pt x="31959" y="3312"/>
                    <a:pt x="32019" y="3252"/>
                    <a:pt x="32197" y="3242"/>
                  </a:cubicBezTo>
                  <a:cubicBezTo>
                    <a:pt x="32547" y="3228"/>
                    <a:pt x="33321" y="2874"/>
                    <a:pt x="33363" y="2745"/>
                  </a:cubicBezTo>
                  <a:cubicBezTo>
                    <a:pt x="33276" y="2608"/>
                    <a:pt x="32159" y="2276"/>
                    <a:pt x="31553" y="2276"/>
                  </a:cubicBezTo>
                  <a:cubicBezTo>
                    <a:pt x="30853" y="2276"/>
                    <a:pt x="30528" y="2416"/>
                    <a:pt x="30503" y="2731"/>
                  </a:cubicBezTo>
                  <a:cubicBezTo>
                    <a:pt x="30499" y="2804"/>
                    <a:pt x="30468" y="2871"/>
                    <a:pt x="30408" y="2916"/>
                  </a:cubicBezTo>
                  <a:cubicBezTo>
                    <a:pt x="30360" y="2951"/>
                    <a:pt x="30299" y="2964"/>
                    <a:pt x="30229" y="2964"/>
                  </a:cubicBezTo>
                  <a:cubicBezTo>
                    <a:pt x="30121" y="2964"/>
                    <a:pt x="29992" y="2933"/>
                    <a:pt x="29859" y="2899"/>
                  </a:cubicBezTo>
                  <a:cubicBezTo>
                    <a:pt x="29728" y="2867"/>
                    <a:pt x="29586" y="2831"/>
                    <a:pt x="29473" y="2831"/>
                  </a:cubicBezTo>
                  <a:cubicBezTo>
                    <a:pt x="29425" y="2831"/>
                    <a:pt x="29382" y="2838"/>
                    <a:pt x="29348" y="2853"/>
                  </a:cubicBezTo>
                  <a:cubicBezTo>
                    <a:pt x="29297" y="2876"/>
                    <a:pt x="29253" y="2886"/>
                    <a:pt x="29217" y="2886"/>
                  </a:cubicBezTo>
                  <a:cubicBezTo>
                    <a:pt x="29098" y="2886"/>
                    <a:pt x="29048" y="2786"/>
                    <a:pt x="29019" y="2727"/>
                  </a:cubicBezTo>
                  <a:cubicBezTo>
                    <a:pt x="29001" y="2689"/>
                    <a:pt x="28984" y="2654"/>
                    <a:pt x="28963" y="2647"/>
                  </a:cubicBezTo>
                  <a:cubicBezTo>
                    <a:pt x="28960" y="2646"/>
                    <a:pt x="28956" y="2645"/>
                    <a:pt x="28951" y="2645"/>
                  </a:cubicBezTo>
                  <a:cubicBezTo>
                    <a:pt x="28935" y="2645"/>
                    <a:pt x="28909" y="2651"/>
                    <a:pt x="28865" y="2671"/>
                  </a:cubicBezTo>
                  <a:cubicBezTo>
                    <a:pt x="28711" y="2759"/>
                    <a:pt x="28564" y="2860"/>
                    <a:pt x="28427" y="2976"/>
                  </a:cubicBezTo>
                  <a:cubicBezTo>
                    <a:pt x="28227" y="3130"/>
                    <a:pt x="28017" y="3291"/>
                    <a:pt x="27797" y="3385"/>
                  </a:cubicBezTo>
                  <a:cubicBezTo>
                    <a:pt x="27611" y="3462"/>
                    <a:pt x="27447" y="3599"/>
                    <a:pt x="27303" y="3718"/>
                  </a:cubicBezTo>
                  <a:cubicBezTo>
                    <a:pt x="27139" y="3851"/>
                    <a:pt x="26995" y="3970"/>
                    <a:pt x="26855" y="3988"/>
                  </a:cubicBezTo>
                  <a:cubicBezTo>
                    <a:pt x="26847" y="3990"/>
                    <a:pt x="26839" y="3991"/>
                    <a:pt x="26831" y="3991"/>
                  </a:cubicBezTo>
                  <a:cubicBezTo>
                    <a:pt x="26797" y="3991"/>
                    <a:pt x="26764" y="3973"/>
                    <a:pt x="26747" y="3939"/>
                  </a:cubicBezTo>
                  <a:cubicBezTo>
                    <a:pt x="26712" y="3872"/>
                    <a:pt x="26670" y="3785"/>
                    <a:pt x="27709" y="2745"/>
                  </a:cubicBezTo>
                  <a:cubicBezTo>
                    <a:pt x="27874" y="2580"/>
                    <a:pt x="27930" y="2395"/>
                    <a:pt x="27860" y="2251"/>
                  </a:cubicBezTo>
                  <a:cubicBezTo>
                    <a:pt x="27804" y="2131"/>
                    <a:pt x="27669" y="2062"/>
                    <a:pt x="27494" y="2062"/>
                  </a:cubicBezTo>
                  <a:cubicBezTo>
                    <a:pt x="27471" y="2062"/>
                    <a:pt x="27447" y="2063"/>
                    <a:pt x="27422" y="2066"/>
                  </a:cubicBezTo>
                  <a:cubicBezTo>
                    <a:pt x="27149" y="2090"/>
                    <a:pt x="27076" y="2192"/>
                    <a:pt x="27002" y="2297"/>
                  </a:cubicBezTo>
                  <a:cubicBezTo>
                    <a:pt x="26943" y="2377"/>
                    <a:pt x="26880" y="2468"/>
                    <a:pt x="26733" y="2500"/>
                  </a:cubicBezTo>
                  <a:cubicBezTo>
                    <a:pt x="26645" y="2521"/>
                    <a:pt x="26421" y="2612"/>
                    <a:pt x="26190" y="2710"/>
                  </a:cubicBezTo>
                  <a:cubicBezTo>
                    <a:pt x="25648" y="2935"/>
                    <a:pt x="25259" y="3090"/>
                    <a:pt x="25061" y="3090"/>
                  </a:cubicBezTo>
                  <a:cubicBezTo>
                    <a:pt x="25025" y="3090"/>
                    <a:pt x="24995" y="3085"/>
                    <a:pt x="24972" y="3074"/>
                  </a:cubicBezTo>
                  <a:cubicBezTo>
                    <a:pt x="24944" y="3060"/>
                    <a:pt x="24919" y="3035"/>
                    <a:pt x="24909" y="3004"/>
                  </a:cubicBezTo>
                  <a:cubicBezTo>
                    <a:pt x="24860" y="2839"/>
                    <a:pt x="25136" y="2706"/>
                    <a:pt x="25591" y="2500"/>
                  </a:cubicBezTo>
                  <a:cubicBezTo>
                    <a:pt x="25745" y="2433"/>
                    <a:pt x="25945" y="2342"/>
                    <a:pt x="26018" y="2286"/>
                  </a:cubicBezTo>
                  <a:cubicBezTo>
                    <a:pt x="25887" y="2240"/>
                    <a:pt x="25456" y="2211"/>
                    <a:pt x="24986" y="2211"/>
                  </a:cubicBezTo>
                  <a:cubicBezTo>
                    <a:pt x="24605" y="2211"/>
                    <a:pt x="24198" y="2230"/>
                    <a:pt x="23900" y="2272"/>
                  </a:cubicBezTo>
                  <a:cubicBezTo>
                    <a:pt x="23659" y="2307"/>
                    <a:pt x="23354" y="2381"/>
                    <a:pt x="23057" y="2447"/>
                  </a:cubicBezTo>
                  <a:cubicBezTo>
                    <a:pt x="22618" y="2550"/>
                    <a:pt x="22313" y="2619"/>
                    <a:pt x="22133" y="2619"/>
                  </a:cubicBezTo>
                  <a:cubicBezTo>
                    <a:pt x="22062" y="2619"/>
                    <a:pt x="22010" y="2608"/>
                    <a:pt x="21978" y="2584"/>
                  </a:cubicBezTo>
                  <a:cubicBezTo>
                    <a:pt x="21950" y="2566"/>
                    <a:pt x="21936" y="2538"/>
                    <a:pt x="21933" y="2507"/>
                  </a:cubicBezTo>
                  <a:cubicBezTo>
                    <a:pt x="21929" y="2440"/>
                    <a:pt x="21919" y="2318"/>
                    <a:pt x="22763" y="2118"/>
                  </a:cubicBezTo>
                  <a:cubicBezTo>
                    <a:pt x="23200" y="2017"/>
                    <a:pt x="23645" y="1940"/>
                    <a:pt x="24093" y="1887"/>
                  </a:cubicBezTo>
                  <a:cubicBezTo>
                    <a:pt x="24370" y="1856"/>
                    <a:pt x="24720" y="1852"/>
                    <a:pt x="25087" y="1852"/>
                  </a:cubicBezTo>
                  <a:cubicBezTo>
                    <a:pt x="25693" y="1852"/>
                    <a:pt x="26312" y="1849"/>
                    <a:pt x="26649" y="1712"/>
                  </a:cubicBezTo>
                  <a:cubicBezTo>
                    <a:pt x="26915" y="1603"/>
                    <a:pt x="27240" y="1540"/>
                    <a:pt x="27531" y="1488"/>
                  </a:cubicBezTo>
                  <a:cubicBezTo>
                    <a:pt x="27800" y="1439"/>
                    <a:pt x="28080" y="1386"/>
                    <a:pt x="28143" y="1313"/>
                  </a:cubicBezTo>
                  <a:cubicBezTo>
                    <a:pt x="28143" y="1313"/>
                    <a:pt x="28143" y="1309"/>
                    <a:pt x="28143" y="1309"/>
                  </a:cubicBezTo>
                  <a:cubicBezTo>
                    <a:pt x="28140" y="1215"/>
                    <a:pt x="27600" y="1014"/>
                    <a:pt x="27222" y="1014"/>
                  </a:cubicBezTo>
                  <a:cubicBezTo>
                    <a:pt x="27207" y="1014"/>
                    <a:pt x="27192" y="1015"/>
                    <a:pt x="27177" y="1015"/>
                  </a:cubicBezTo>
                  <a:cubicBezTo>
                    <a:pt x="27132" y="1017"/>
                    <a:pt x="27086" y="1018"/>
                    <a:pt x="27038" y="1018"/>
                  </a:cubicBezTo>
                  <a:cubicBezTo>
                    <a:pt x="26788" y="1018"/>
                    <a:pt x="26516" y="989"/>
                    <a:pt x="26411" y="868"/>
                  </a:cubicBezTo>
                  <a:cubicBezTo>
                    <a:pt x="26372" y="826"/>
                    <a:pt x="26355" y="770"/>
                    <a:pt x="26365" y="714"/>
                  </a:cubicBezTo>
                  <a:cubicBezTo>
                    <a:pt x="26376" y="658"/>
                    <a:pt x="26165" y="592"/>
                    <a:pt x="26053" y="553"/>
                  </a:cubicBezTo>
                  <a:cubicBezTo>
                    <a:pt x="25892" y="501"/>
                    <a:pt x="25756" y="455"/>
                    <a:pt x="25710" y="368"/>
                  </a:cubicBezTo>
                  <a:cubicBezTo>
                    <a:pt x="25654" y="326"/>
                    <a:pt x="25329" y="319"/>
                    <a:pt x="25087" y="312"/>
                  </a:cubicBezTo>
                  <a:cubicBezTo>
                    <a:pt x="24723" y="301"/>
                    <a:pt x="24345" y="287"/>
                    <a:pt x="24198" y="196"/>
                  </a:cubicBezTo>
                  <a:cubicBezTo>
                    <a:pt x="24006" y="78"/>
                    <a:pt x="23485" y="0"/>
                    <a:pt x="2295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42" name="Google Shape;5542;p71"/>
            <p:cNvSpPr/>
            <p:nvPr/>
          </p:nvSpPr>
          <p:spPr>
            <a:xfrm>
              <a:off x="1636850" y="1405097"/>
              <a:ext cx="21547" cy="12491"/>
            </a:xfrm>
            <a:custGeom>
              <a:avLst/>
              <a:gdLst/>
              <a:ahLst/>
              <a:cxnLst/>
              <a:rect l="l" t="t" r="r" b="b"/>
              <a:pathLst>
                <a:path w="1587" h="920" extrusionOk="0">
                  <a:moveTo>
                    <a:pt x="456" y="1"/>
                  </a:moveTo>
                  <a:cubicBezTo>
                    <a:pt x="435" y="1"/>
                    <a:pt x="414" y="1"/>
                    <a:pt x="393" y="4"/>
                  </a:cubicBezTo>
                  <a:cubicBezTo>
                    <a:pt x="291" y="11"/>
                    <a:pt x="218" y="43"/>
                    <a:pt x="207" y="81"/>
                  </a:cubicBezTo>
                  <a:cubicBezTo>
                    <a:pt x="190" y="120"/>
                    <a:pt x="165" y="158"/>
                    <a:pt x="137" y="190"/>
                  </a:cubicBezTo>
                  <a:cubicBezTo>
                    <a:pt x="50" y="295"/>
                    <a:pt x="1" y="368"/>
                    <a:pt x="113" y="484"/>
                  </a:cubicBezTo>
                  <a:cubicBezTo>
                    <a:pt x="183" y="565"/>
                    <a:pt x="274" y="621"/>
                    <a:pt x="375" y="649"/>
                  </a:cubicBezTo>
                  <a:cubicBezTo>
                    <a:pt x="501" y="684"/>
                    <a:pt x="613" y="750"/>
                    <a:pt x="708" y="838"/>
                  </a:cubicBezTo>
                  <a:cubicBezTo>
                    <a:pt x="768" y="895"/>
                    <a:pt x="875" y="919"/>
                    <a:pt x="992" y="919"/>
                  </a:cubicBezTo>
                  <a:cubicBezTo>
                    <a:pt x="1112" y="919"/>
                    <a:pt x="1244" y="894"/>
                    <a:pt x="1352" y="852"/>
                  </a:cubicBezTo>
                  <a:cubicBezTo>
                    <a:pt x="1488" y="796"/>
                    <a:pt x="1579" y="719"/>
                    <a:pt x="1583" y="656"/>
                  </a:cubicBezTo>
                  <a:cubicBezTo>
                    <a:pt x="1586" y="579"/>
                    <a:pt x="1569" y="568"/>
                    <a:pt x="1471" y="537"/>
                  </a:cubicBezTo>
                  <a:cubicBezTo>
                    <a:pt x="1376" y="505"/>
                    <a:pt x="1247" y="459"/>
                    <a:pt x="1152" y="284"/>
                  </a:cubicBezTo>
                  <a:cubicBezTo>
                    <a:pt x="1065" y="116"/>
                    <a:pt x="718" y="1"/>
                    <a:pt x="4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43" name="Google Shape;5543;p71"/>
            <p:cNvSpPr/>
            <p:nvPr/>
          </p:nvSpPr>
          <p:spPr>
            <a:xfrm>
              <a:off x="1089269" y="1627361"/>
              <a:ext cx="38085" cy="22688"/>
            </a:xfrm>
            <a:custGeom>
              <a:avLst/>
              <a:gdLst/>
              <a:ahLst/>
              <a:cxnLst/>
              <a:rect l="l" t="t" r="r" b="b"/>
              <a:pathLst>
                <a:path w="2805" h="1671" extrusionOk="0">
                  <a:moveTo>
                    <a:pt x="175" y="1"/>
                  </a:moveTo>
                  <a:cubicBezTo>
                    <a:pt x="111" y="1"/>
                    <a:pt x="57" y="24"/>
                    <a:pt x="1" y="60"/>
                  </a:cubicBezTo>
                  <a:cubicBezTo>
                    <a:pt x="11" y="67"/>
                    <a:pt x="29" y="74"/>
                    <a:pt x="39" y="81"/>
                  </a:cubicBezTo>
                  <a:cubicBezTo>
                    <a:pt x="109" y="120"/>
                    <a:pt x="207" y="169"/>
                    <a:pt x="197" y="267"/>
                  </a:cubicBezTo>
                  <a:cubicBezTo>
                    <a:pt x="193" y="291"/>
                    <a:pt x="204" y="316"/>
                    <a:pt x="221" y="333"/>
                  </a:cubicBezTo>
                  <a:cubicBezTo>
                    <a:pt x="255" y="357"/>
                    <a:pt x="294" y="370"/>
                    <a:pt x="333" y="370"/>
                  </a:cubicBezTo>
                  <a:cubicBezTo>
                    <a:pt x="348" y="370"/>
                    <a:pt x="362" y="369"/>
                    <a:pt x="375" y="365"/>
                  </a:cubicBezTo>
                  <a:cubicBezTo>
                    <a:pt x="385" y="364"/>
                    <a:pt x="393" y="363"/>
                    <a:pt x="402" y="363"/>
                  </a:cubicBezTo>
                  <a:cubicBezTo>
                    <a:pt x="503" y="363"/>
                    <a:pt x="573" y="452"/>
                    <a:pt x="634" y="533"/>
                  </a:cubicBezTo>
                  <a:cubicBezTo>
                    <a:pt x="680" y="589"/>
                    <a:pt x="729" y="652"/>
                    <a:pt x="767" y="655"/>
                  </a:cubicBezTo>
                  <a:cubicBezTo>
                    <a:pt x="862" y="662"/>
                    <a:pt x="922" y="732"/>
                    <a:pt x="974" y="792"/>
                  </a:cubicBezTo>
                  <a:cubicBezTo>
                    <a:pt x="1027" y="855"/>
                    <a:pt x="1069" y="897"/>
                    <a:pt x="1125" y="897"/>
                  </a:cubicBezTo>
                  <a:cubicBezTo>
                    <a:pt x="1286" y="897"/>
                    <a:pt x="1352" y="1027"/>
                    <a:pt x="1408" y="1128"/>
                  </a:cubicBezTo>
                  <a:cubicBezTo>
                    <a:pt x="1426" y="1163"/>
                    <a:pt x="1447" y="1195"/>
                    <a:pt x="1468" y="1226"/>
                  </a:cubicBezTo>
                  <a:cubicBezTo>
                    <a:pt x="1489" y="1254"/>
                    <a:pt x="1531" y="1258"/>
                    <a:pt x="1590" y="1261"/>
                  </a:cubicBezTo>
                  <a:cubicBezTo>
                    <a:pt x="1646" y="1265"/>
                    <a:pt x="1762" y="1272"/>
                    <a:pt x="1762" y="1387"/>
                  </a:cubicBezTo>
                  <a:cubicBezTo>
                    <a:pt x="1762" y="1412"/>
                    <a:pt x="1814" y="1461"/>
                    <a:pt x="1853" y="1492"/>
                  </a:cubicBezTo>
                  <a:cubicBezTo>
                    <a:pt x="1902" y="1534"/>
                    <a:pt x="1947" y="1583"/>
                    <a:pt x="1982" y="1636"/>
                  </a:cubicBezTo>
                  <a:lnTo>
                    <a:pt x="2003" y="1639"/>
                  </a:lnTo>
                  <a:lnTo>
                    <a:pt x="2070" y="1646"/>
                  </a:lnTo>
                  <a:lnTo>
                    <a:pt x="2143" y="1653"/>
                  </a:lnTo>
                  <a:lnTo>
                    <a:pt x="2178" y="1657"/>
                  </a:lnTo>
                  <a:cubicBezTo>
                    <a:pt x="2248" y="1664"/>
                    <a:pt x="2318" y="1671"/>
                    <a:pt x="2388" y="1671"/>
                  </a:cubicBezTo>
                  <a:lnTo>
                    <a:pt x="2581" y="1671"/>
                  </a:lnTo>
                  <a:lnTo>
                    <a:pt x="2619" y="1667"/>
                  </a:lnTo>
                  <a:cubicBezTo>
                    <a:pt x="2640" y="1667"/>
                    <a:pt x="2658" y="1660"/>
                    <a:pt x="2675" y="1660"/>
                  </a:cubicBezTo>
                  <a:lnTo>
                    <a:pt x="2714" y="1653"/>
                  </a:lnTo>
                  <a:lnTo>
                    <a:pt x="2742" y="1646"/>
                  </a:lnTo>
                  <a:cubicBezTo>
                    <a:pt x="2749" y="1573"/>
                    <a:pt x="2770" y="1506"/>
                    <a:pt x="2805" y="1443"/>
                  </a:cubicBezTo>
                  <a:cubicBezTo>
                    <a:pt x="2791" y="1440"/>
                    <a:pt x="2773" y="1436"/>
                    <a:pt x="2759" y="1433"/>
                  </a:cubicBezTo>
                  <a:cubicBezTo>
                    <a:pt x="2654" y="1422"/>
                    <a:pt x="2553" y="1377"/>
                    <a:pt x="2476" y="1303"/>
                  </a:cubicBezTo>
                  <a:cubicBezTo>
                    <a:pt x="2409" y="1233"/>
                    <a:pt x="2283" y="1202"/>
                    <a:pt x="2164" y="1170"/>
                  </a:cubicBezTo>
                  <a:cubicBezTo>
                    <a:pt x="2014" y="1135"/>
                    <a:pt x="1874" y="1100"/>
                    <a:pt x="1828" y="988"/>
                  </a:cubicBezTo>
                  <a:cubicBezTo>
                    <a:pt x="1765" y="817"/>
                    <a:pt x="1408" y="316"/>
                    <a:pt x="1254" y="316"/>
                  </a:cubicBezTo>
                  <a:lnTo>
                    <a:pt x="1251" y="316"/>
                  </a:lnTo>
                  <a:cubicBezTo>
                    <a:pt x="1202" y="319"/>
                    <a:pt x="1146" y="322"/>
                    <a:pt x="1087" y="322"/>
                  </a:cubicBezTo>
                  <a:cubicBezTo>
                    <a:pt x="909" y="322"/>
                    <a:pt x="694" y="294"/>
                    <a:pt x="494" y="144"/>
                  </a:cubicBezTo>
                  <a:cubicBezTo>
                    <a:pt x="357" y="41"/>
                    <a:pt x="258" y="1"/>
                    <a:pt x="17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44" name="Google Shape;5544;p71"/>
            <p:cNvSpPr/>
            <p:nvPr/>
          </p:nvSpPr>
          <p:spPr>
            <a:xfrm>
              <a:off x="1108006" y="1344093"/>
              <a:ext cx="76156" cy="49612"/>
            </a:xfrm>
            <a:custGeom>
              <a:avLst/>
              <a:gdLst/>
              <a:ahLst/>
              <a:cxnLst/>
              <a:rect l="l" t="t" r="r" b="b"/>
              <a:pathLst>
                <a:path w="5609" h="3654" extrusionOk="0">
                  <a:moveTo>
                    <a:pt x="2303" y="0"/>
                  </a:moveTo>
                  <a:cubicBezTo>
                    <a:pt x="2146" y="0"/>
                    <a:pt x="1724" y="92"/>
                    <a:pt x="1432" y="156"/>
                  </a:cubicBezTo>
                  <a:cubicBezTo>
                    <a:pt x="1113" y="226"/>
                    <a:pt x="816" y="293"/>
                    <a:pt x="679" y="293"/>
                  </a:cubicBezTo>
                  <a:cubicBezTo>
                    <a:pt x="674" y="292"/>
                    <a:pt x="669" y="292"/>
                    <a:pt x="663" y="292"/>
                  </a:cubicBezTo>
                  <a:cubicBezTo>
                    <a:pt x="646" y="292"/>
                    <a:pt x="629" y="295"/>
                    <a:pt x="616" y="303"/>
                  </a:cubicBezTo>
                  <a:cubicBezTo>
                    <a:pt x="616" y="349"/>
                    <a:pt x="739" y="513"/>
                    <a:pt x="959" y="685"/>
                  </a:cubicBezTo>
                  <a:cubicBezTo>
                    <a:pt x="998" y="713"/>
                    <a:pt x="1022" y="755"/>
                    <a:pt x="1026" y="800"/>
                  </a:cubicBezTo>
                  <a:cubicBezTo>
                    <a:pt x="1040" y="930"/>
                    <a:pt x="907" y="1091"/>
                    <a:pt x="763" y="1256"/>
                  </a:cubicBezTo>
                  <a:cubicBezTo>
                    <a:pt x="693" y="1336"/>
                    <a:pt x="585" y="1469"/>
                    <a:pt x="578" y="1515"/>
                  </a:cubicBezTo>
                  <a:cubicBezTo>
                    <a:pt x="613" y="1546"/>
                    <a:pt x="634" y="1585"/>
                    <a:pt x="634" y="1630"/>
                  </a:cubicBezTo>
                  <a:cubicBezTo>
                    <a:pt x="648" y="1798"/>
                    <a:pt x="441" y="2036"/>
                    <a:pt x="151" y="2365"/>
                  </a:cubicBezTo>
                  <a:lnTo>
                    <a:pt x="95" y="2428"/>
                  </a:lnTo>
                  <a:cubicBezTo>
                    <a:pt x="32" y="2502"/>
                    <a:pt x="0" y="2565"/>
                    <a:pt x="14" y="2596"/>
                  </a:cubicBezTo>
                  <a:cubicBezTo>
                    <a:pt x="42" y="2670"/>
                    <a:pt x="273" y="2705"/>
                    <a:pt x="459" y="2733"/>
                  </a:cubicBezTo>
                  <a:cubicBezTo>
                    <a:pt x="553" y="2747"/>
                    <a:pt x="651" y="2764"/>
                    <a:pt x="742" y="2782"/>
                  </a:cubicBezTo>
                  <a:cubicBezTo>
                    <a:pt x="1005" y="2841"/>
                    <a:pt x="1134" y="3104"/>
                    <a:pt x="1250" y="3335"/>
                  </a:cubicBezTo>
                  <a:cubicBezTo>
                    <a:pt x="1330" y="3500"/>
                    <a:pt x="1407" y="3654"/>
                    <a:pt x="1505" y="3654"/>
                  </a:cubicBezTo>
                  <a:cubicBezTo>
                    <a:pt x="1544" y="3654"/>
                    <a:pt x="1547" y="3647"/>
                    <a:pt x="1572" y="3598"/>
                  </a:cubicBezTo>
                  <a:cubicBezTo>
                    <a:pt x="1600" y="3524"/>
                    <a:pt x="1649" y="3412"/>
                    <a:pt x="1866" y="3412"/>
                  </a:cubicBezTo>
                  <a:cubicBezTo>
                    <a:pt x="1876" y="3413"/>
                    <a:pt x="1886" y="3413"/>
                    <a:pt x="1895" y="3413"/>
                  </a:cubicBezTo>
                  <a:cubicBezTo>
                    <a:pt x="1972" y="3413"/>
                    <a:pt x="2045" y="3389"/>
                    <a:pt x="2104" y="3342"/>
                  </a:cubicBezTo>
                  <a:cubicBezTo>
                    <a:pt x="2159" y="3305"/>
                    <a:pt x="2220" y="3266"/>
                    <a:pt x="2346" y="3266"/>
                  </a:cubicBezTo>
                  <a:cubicBezTo>
                    <a:pt x="2364" y="3266"/>
                    <a:pt x="2384" y="3267"/>
                    <a:pt x="2405" y="3269"/>
                  </a:cubicBezTo>
                  <a:cubicBezTo>
                    <a:pt x="2426" y="3270"/>
                    <a:pt x="2447" y="3271"/>
                    <a:pt x="2470" y="3271"/>
                  </a:cubicBezTo>
                  <a:cubicBezTo>
                    <a:pt x="2574" y="3271"/>
                    <a:pt x="2696" y="3253"/>
                    <a:pt x="2776" y="3181"/>
                  </a:cubicBezTo>
                  <a:cubicBezTo>
                    <a:pt x="2836" y="3122"/>
                    <a:pt x="2867" y="3034"/>
                    <a:pt x="2867" y="2918"/>
                  </a:cubicBezTo>
                  <a:cubicBezTo>
                    <a:pt x="2867" y="2516"/>
                    <a:pt x="3151" y="2390"/>
                    <a:pt x="3427" y="2320"/>
                  </a:cubicBezTo>
                  <a:cubicBezTo>
                    <a:pt x="3515" y="2299"/>
                    <a:pt x="3529" y="2250"/>
                    <a:pt x="3546" y="2145"/>
                  </a:cubicBezTo>
                  <a:cubicBezTo>
                    <a:pt x="3567" y="2019"/>
                    <a:pt x="3599" y="1851"/>
                    <a:pt x="3865" y="1788"/>
                  </a:cubicBezTo>
                  <a:cubicBezTo>
                    <a:pt x="4271" y="1693"/>
                    <a:pt x="5402" y="1210"/>
                    <a:pt x="5587" y="1070"/>
                  </a:cubicBezTo>
                  <a:cubicBezTo>
                    <a:pt x="5591" y="1067"/>
                    <a:pt x="5608" y="1053"/>
                    <a:pt x="5608" y="1046"/>
                  </a:cubicBezTo>
                  <a:cubicBezTo>
                    <a:pt x="5605" y="976"/>
                    <a:pt x="5356" y="832"/>
                    <a:pt x="5153" y="716"/>
                  </a:cubicBezTo>
                  <a:cubicBezTo>
                    <a:pt x="5076" y="671"/>
                    <a:pt x="4996" y="622"/>
                    <a:pt x="4912" y="573"/>
                  </a:cubicBezTo>
                  <a:cubicBezTo>
                    <a:pt x="4650" y="411"/>
                    <a:pt x="4437" y="332"/>
                    <a:pt x="4246" y="332"/>
                  </a:cubicBezTo>
                  <a:cubicBezTo>
                    <a:pt x="4111" y="332"/>
                    <a:pt x="3987" y="372"/>
                    <a:pt x="3865" y="450"/>
                  </a:cubicBezTo>
                  <a:cubicBezTo>
                    <a:pt x="3792" y="498"/>
                    <a:pt x="3738" y="520"/>
                    <a:pt x="3692" y="520"/>
                  </a:cubicBezTo>
                  <a:cubicBezTo>
                    <a:pt x="3674" y="520"/>
                    <a:pt x="3657" y="517"/>
                    <a:pt x="3641" y="510"/>
                  </a:cubicBezTo>
                  <a:cubicBezTo>
                    <a:pt x="3581" y="482"/>
                    <a:pt x="3574" y="415"/>
                    <a:pt x="3567" y="366"/>
                  </a:cubicBezTo>
                  <a:cubicBezTo>
                    <a:pt x="3567" y="349"/>
                    <a:pt x="3564" y="335"/>
                    <a:pt x="3560" y="321"/>
                  </a:cubicBezTo>
                  <a:cubicBezTo>
                    <a:pt x="3546" y="324"/>
                    <a:pt x="3532" y="328"/>
                    <a:pt x="3518" y="335"/>
                  </a:cubicBezTo>
                  <a:cubicBezTo>
                    <a:pt x="3469" y="357"/>
                    <a:pt x="3407" y="367"/>
                    <a:pt x="3337" y="367"/>
                  </a:cubicBezTo>
                  <a:cubicBezTo>
                    <a:pt x="2994" y="367"/>
                    <a:pt x="2463" y="131"/>
                    <a:pt x="2353" y="6"/>
                  </a:cubicBezTo>
                  <a:cubicBezTo>
                    <a:pt x="2342" y="2"/>
                    <a:pt x="2325" y="0"/>
                    <a:pt x="23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45" name="Google Shape;5545;p71"/>
            <p:cNvSpPr/>
            <p:nvPr/>
          </p:nvSpPr>
          <p:spPr>
            <a:xfrm>
              <a:off x="1158773" y="1355960"/>
              <a:ext cx="133616" cy="70277"/>
            </a:xfrm>
            <a:custGeom>
              <a:avLst/>
              <a:gdLst/>
              <a:ahLst/>
              <a:cxnLst/>
              <a:rect l="l" t="t" r="r" b="b"/>
              <a:pathLst>
                <a:path w="9841" h="5176" extrusionOk="0">
                  <a:moveTo>
                    <a:pt x="7395" y="0"/>
                  </a:moveTo>
                  <a:cubicBezTo>
                    <a:pt x="7091" y="0"/>
                    <a:pt x="6765" y="137"/>
                    <a:pt x="6690" y="207"/>
                  </a:cubicBezTo>
                  <a:cubicBezTo>
                    <a:pt x="6729" y="242"/>
                    <a:pt x="6813" y="298"/>
                    <a:pt x="6890" y="354"/>
                  </a:cubicBezTo>
                  <a:cubicBezTo>
                    <a:pt x="7177" y="550"/>
                    <a:pt x="7362" y="690"/>
                    <a:pt x="7362" y="809"/>
                  </a:cubicBezTo>
                  <a:cubicBezTo>
                    <a:pt x="7366" y="840"/>
                    <a:pt x="7348" y="872"/>
                    <a:pt x="7320" y="889"/>
                  </a:cubicBezTo>
                  <a:cubicBezTo>
                    <a:pt x="7308" y="896"/>
                    <a:pt x="7294" y="899"/>
                    <a:pt x="7279" y="899"/>
                  </a:cubicBezTo>
                  <a:cubicBezTo>
                    <a:pt x="7222" y="899"/>
                    <a:pt x="7146" y="851"/>
                    <a:pt x="7023" y="770"/>
                  </a:cubicBezTo>
                  <a:cubicBezTo>
                    <a:pt x="6910" y="694"/>
                    <a:pt x="6715" y="565"/>
                    <a:pt x="6618" y="565"/>
                  </a:cubicBezTo>
                  <a:cubicBezTo>
                    <a:pt x="6603" y="565"/>
                    <a:pt x="6591" y="568"/>
                    <a:pt x="6582" y="574"/>
                  </a:cubicBezTo>
                  <a:cubicBezTo>
                    <a:pt x="6540" y="599"/>
                    <a:pt x="6498" y="608"/>
                    <a:pt x="6457" y="608"/>
                  </a:cubicBezTo>
                  <a:cubicBezTo>
                    <a:pt x="6382" y="608"/>
                    <a:pt x="6310" y="576"/>
                    <a:pt x="6249" y="546"/>
                  </a:cubicBezTo>
                  <a:cubicBezTo>
                    <a:pt x="6184" y="516"/>
                    <a:pt x="6140" y="497"/>
                    <a:pt x="6105" y="497"/>
                  </a:cubicBezTo>
                  <a:cubicBezTo>
                    <a:pt x="6071" y="497"/>
                    <a:pt x="6045" y="514"/>
                    <a:pt x="6018" y="553"/>
                  </a:cubicBezTo>
                  <a:cubicBezTo>
                    <a:pt x="5881" y="749"/>
                    <a:pt x="6218" y="1537"/>
                    <a:pt x="6382" y="1817"/>
                  </a:cubicBezTo>
                  <a:cubicBezTo>
                    <a:pt x="6435" y="1901"/>
                    <a:pt x="6445" y="1971"/>
                    <a:pt x="6417" y="2030"/>
                  </a:cubicBezTo>
                  <a:cubicBezTo>
                    <a:pt x="6375" y="2132"/>
                    <a:pt x="6235" y="2160"/>
                    <a:pt x="6105" y="2185"/>
                  </a:cubicBezTo>
                  <a:cubicBezTo>
                    <a:pt x="6070" y="2192"/>
                    <a:pt x="6035" y="2199"/>
                    <a:pt x="6004" y="2206"/>
                  </a:cubicBezTo>
                  <a:cubicBezTo>
                    <a:pt x="5990" y="2209"/>
                    <a:pt x="5977" y="2211"/>
                    <a:pt x="5964" y="2211"/>
                  </a:cubicBezTo>
                  <a:cubicBezTo>
                    <a:pt x="5822" y="2211"/>
                    <a:pt x="5763" y="1983"/>
                    <a:pt x="5696" y="1726"/>
                  </a:cubicBezTo>
                  <a:cubicBezTo>
                    <a:pt x="5654" y="1544"/>
                    <a:pt x="5598" y="1341"/>
                    <a:pt x="5521" y="1232"/>
                  </a:cubicBezTo>
                  <a:cubicBezTo>
                    <a:pt x="5384" y="1047"/>
                    <a:pt x="4919" y="826"/>
                    <a:pt x="4695" y="812"/>
                  </a:cubicBezTo>
                  <a:cubicBezTo>
                    <a:pt x="4688" y="812"/>
                    <a:pt x="4682" y="811"/>
                    <a:pt x="4676" y="811"/>
                  </a:cubicBezTo>
                  <a:cubicBezTo>
                    <a:pt x="4640" y="811"/>
                    <a:pt x="4624" y="820"/>
                    <a:pt x="4621" y="823"/>
                  </a:cubicBezTo>
                  <a:cubicBezTo>
                    <a:pt x="4611" y="858"/>
                    <a:pt x="4677" y="893"/>
                    <a:pt x="4772" y="938"/>
                  </a:cubicBezTo>
                  <a:cubicBezTo>
                    <a:pt x="4901" y="1001"/>
                    <a:pt x="5087" y="1089"/>
                    <a:pt x="5034" y="1288"/>
                  </a:cubicBezTo>
                  <a:cubicBezTo>
                    <a:pt x="5024" y="1341"/>
                    <a:pt x="4992" y="1383"/>
                    <a:pt x="4947" y="1411"/>
                  </a:cubicBezTo>
                  <a:cubicBezTo>
                    <a:pt x="4926" y="1421"/>
                    <a:pt x="4905" y="1425"/>
                    <a:pt x="4883" y="1425"/>
                  </a:cubicBezTo>
                  <a:cubicBezTo>
                    <a:pt x="4829" y="1425"/>
                    <a:pt x="4772" y="1401"/>
                    <a:pt x="4712" y="1376"/>
                  </a:cubicBezTo>
                  <a:cubicBezTo>
                    <a:pt x="4639" y="1344"/>
                    <a:pt x="4574" y="1320"/>
                    <a:pt x="4514" y="1320"/>
                  </a:cubicBezTo>
                  <a:cubicBezTo>
                    <a:pt x="4469" y="1320"/>
                    <a:pt x="4425" y="1334"/>
                    <a:pt x="4383" y="1369"/>
                  </a:cubicBezTo>
                  <a:cubicBezTo>
                    <a:pt x="4290" y="1446"/>
                    <a:pt x="4222" y="1492"/>
                    <a:pt x="4165" y="1492"/>
                  </a:cubicBezTo>
                  <a:cubicBezTo>
                    <a:pt x="4147" y="1492"/>
                    <a:pt x="4130" y="1488"/>
                    <a:pt x="4114" y="1477"/>
                  </a:cubicBezTo>
                  <a:cubicBezTo>
                    <a:pt x="4050" y="1439"/>
                    <a:pt x="4065" y="1341"/>
                    <a:pt x="4096" y="1201"/>
                  </a:cubicBezTo>
                  <a:lnTo>
                    <a:pt x="4107" y="1159"/>
                  </a:lnTo>
                  <a:cubicBezTo>
                    <a:pt x="4114" y="1113"/>
                    <a:pt x="4096" y="1068"/>
                    <a:pt x="4065" y="1036"/>
                  </a:cubicBezTo>
                  <a:cubicBezTo>
                    <a:pt x="3962" y="921"/>
                    <a:pt x="3714" y="817"/>
                    <a:pt x="3419" y="817"/>
                  </a:cubicBezTo>
                  <a:cubicBezTo>
                    <a:pt x="3382" y="817"/>
                    <a:pt x="3344" y="819"/>
                    <a:pt x="3305" y="823"/>
                  </a:cubicBezTo>
                  <a:cubicBezTo>
                    <a:pt x="3053" y="851"/>
                    <a:pt x="3053" y="945"/>
                    <a:pt x="3053" y="1078"/>
                  </a:cubicBezTo>
                  <a:cubicBezTo>
                    <a:pt x="3053" y="1162"/>
                    <a:pt x="3053" y="1253"/>
                    <a:pt x="2979" y="1320"/>
                  </a:cubicBezTo>
                  <a:cubicBezTo>
                    <a:pt x="2933" y="1358"/>
                    <a:pt x="2856" y="1373"/>
                    <a:pt x="2771" y="1373"/>
                  </a:cubicBezTo>
                  <a:cubicBezTo>
                    <a:pt x="2629" y="1373"/>
                    <a:pt x="2466" y="1332"/>
                    <a:pt x="2388" y="1288"/>
                  </a:cubicBezTo>
                  <a:cubicBezTo>
                    <a:pt x="2314" y="1246"/>
                    <a:pt x="2300" y="1197"/>
                    <a:pt x="2307" y="1162"/>
                  </a:cubicBezTo>
                  <a:cubicBezTo>
                    <a:pt x="2321" y="1085"/>
                    <a:pt x="2423" y="1054"/>
                    <a:pt x="2510" y="1033"/>
                  </a:cubicBezTo>
                  <a:cubicBezTo>
                    <a:pt x="2598" y="1012"/>
                    <a:pt x="2710" y="977"/>
                    <a:pt x="2738" y="910"/>
                  </a:cubicBezTo>
                  <a:cubicBezTo>
                    <a:pt x="2773" y="823"/>
                    <a:pt x="2678" y="679"/>
                    <a:pt x="2587" y="536"/>
                  </a:cubicBezTo>
                  <a:lnTo>
                    <a:pt x="2566" y="501"/>
                  </a:lnTo>
                  <a:cubicBezTo>
                    <a:pt x="2535" y="451"/>
                    <a:pt x="2487" y="430"/>
                    <a:pt x="2420" y="430"/>
                  </a:cubicBezTo>
                  <a:cubicBezTo>
                    <a:pt x="2292" y="430"/>
                    <a:pt x="2094" y="509"/>
                    <a:pt x="1806" y="627"/>
                  </a:cubicBezTo>
                  <a:cubicBezTo>
                    <a:pt x="1645" y="693"/>
                    <a:pt x="1463" y="770"/>
                    <a:pt x="1260" y="844"/>
                  </a:cubicBezTo>
                  <a:cubicBezTo>
                    <a:pt x="718" y="1036"/>
                    <a:pt x="406" y="1236"/>
                    <a:pt x="319" y="1323"/>
                  </a:cubicBezTo>
                  <a:cubicBezTo>
                    <a:pt x="347" y="1344"/>
                    <a:pt x="364" y="1372"/>
                    <a:pt x="371" y="1404"/>
                  </a:cubicBezTo>
                  <a:cubicBezTo>
                    <a:pt x="396" y="1509"/>
                    <a:pt x="312" y="1638"/>
                    <a:pt x="116" y="1799"/>
                  </a:cubicBezTo>
                  <a:cubicBezTo>
                    <a:pt x="60" y="1845"/>
                    <a:pt x="0" y="1915"/>
                    <a:pt x="25" y="1988"/>
                  </a:cubicBezTo>
                  <a:cubicBezTo>
                    <a:pt x="56" y="2076"/>
                    <a:pt x="200" y="2143"/>
                    <a:pt x="340" y="2143"/>
                  </a:cubicBezTo>
                  <a:cubicBezTo>
                    <a:pt x="420" y="2143"/>
                    <a:pt x="473" y="2160"/>
                    <a:pt x="508" y="2199"/>
                  </a:cubicBezTo>
                  <a:cubicBezTo>
                    <a:pt x="539" y="2237"/>
                    <a:pt x="553" y="2290"/>
                    <a:pt x="546" y="2342"/>
                  </a:cubicBezTo>
                  <a:cubicBezTo>
                    <a:pt x="543" y="2402"/>
                    <a:pt x="546" y="2405"/>
                    <a:pt x="578" y="2416"/>
                  </a:cubicBezTo>
                  <a:cubicBezTo>
                    <a:pt x="582" y="2417"/>
                    <a:pt x="587" y="2417"/>
                    <a:pt x="594" y="2417"/>
                  </a:cubicBezTo>
                  <a:cubicBezTo>
                    <a:pt x="661" y="2417"/>
                    <a:pt x="837" y="2370"/>
                    <a:pt x="980" y="2332"/>
                  </a:cubicBezTo>
                  <a:cubicBezTo>
                    <a:pt x="1212" y="2268"/>
                    <a:pt x="1463" y="2199"/>
                    <a:pt x="1656" y="2199"/>
                  </a:cubicBezTo>
                  <a:cubicBezTo>
                    <a:pt x="1748" y="2199"/>
                    <a:pt x="1827" y="2215"/>
                    <a:pt x="1883" y="2255"/>
                  </a:cubicBezTo>
                  <a:cubicBezTo>
                    <a:pt x="1922" y="2276"/>
                    <a:pt x="1939" y="2318"/>
                    <a:pt x="1932" y="2360"/>
                  </a:cubicBezTo>
                  <a:cubicBezTo>
                    <a:pt x="1915" y="2454"/>
                    <a:pt x="1764" y="2493"/>
                    <a:pt x="1313" y="2587"/>
                  </a:cubicBezTo>
                  <a:cubicBezTo>
                    <a:pt x="1064" y="2640"/>
                    <a:pt x="480" y="2762"/>
                    <a:pt x="480" y="2864"/>
                  </a:cubicBezTo>
                  <a:cubicBezTo>
                    <a:pt x="487" y="2902"/>
                    <a:pt x="504" y="2937"/>
                    <a:pt x="536" y="2958"/>
                  </a:cubicBezTo>
                  <a:cubicBezTo>
                    <a:pt x="701" y="3093"/>
                    <a:pt x="1122" y="3178"/>
                    <a:pt x="1542" y="3178"/>
                  </a:cubicBezTo>
                  <a:cubicBezTo>
                    <a:pt x="1700" y="3178"/>
                    <a:pt x="1858" y="3166"/>
                    <a:pt x="2003" y="3140"/>
                  </a:cubicBezTo>
                  <a:cubicBezTo>
                    <a:pt x="2140" y="3116"/>
                    <a:pt x="2302" y="3105"/>
                    <a:pt x="2472" y="3105"/>
                  </a:cubicBezTo>
                  <a:cubicBezTo>
                    <a:pt x="3051" y="3105"/>
                    <a:pt x="3728" y="3231"/>
                    <a:pt x="3893" y="3371"/>
                  </a:cubicBezTo>
                  <a:cubicBezTo>
                    <a:pt x="3928" y="3396"/>
                    <a:pt x="3945" y="3431"/>
                    <a:pt x="3949" y="3469"/>
                  </a:cubicBezTo>
                  <a:cubicBezTo>
                    <a:pt x="3949" y="3504"/>
                    <a:pt x="3935" y="3536"/>
                    <a:pt x="3910" y="3557"/>
                  </a:cubicBezTo>
                  <a:cubicBezTo>
                    <a:pt x="3832" y="3633"/>
                    <a:pt x="3620" y="3658"/>
                    <a:pt x="3304" y="3658"/>
                  </a:cubicBezTo>
                  <a:cubicBezTo>
                    <a:pt x="3114" y="3658"/>
                    <a:pt x="2886" y="3649"/>
                    <a:pt x="2626" y="3637"/>
                  </a:cubicBezTo>
                  <a:lnTo>
                    <a:pt x="2472" y="3634"/>
                  </a:lnTo>
                  <a:cubicBezTo>
                    <a:pt x="2431" y="3632"/>
                    <a:pt x="2390" y="3631"/>
                    <a:pt x="2347" y="3631"/>
                  </a:cubicBezTo>
                  <a:cubicBezTo>
                    <a:pt x="1735" y="3631"/>
                    <a:pt x="984" y="3813"/>
                    <a:pt x="942" y="3917"/>
                  </a:cubicBezTo>
                  <a:cubicBezTo>
                    <a:pt x="980" y="4068"/>
                    <a:pt x="1001" y="4082"/>
                    <a:pt x="1435" y="4278"/>
                  </a:cubicBezTo>
                  <a:lnTo>
                    <a:pt x="1656" y="4380"/>
                  </a:lnTo>
                  <a:cubicBezTo>
                    <a:pt x="1833" y="4462"/>
                    <a:pt x="2011" y="4484"/>
                    <a:pt x="2177" y="4484"/>
                  </a:cubicBezTo>
                  <a:cubicBezTo>
                    <a:pt x="2280" y="4484"/>
                    <a:pt x="2378" y="4475"/>
                    <a:pt x="2468" y="4467"/>
                  </a:cubicBezTo>
                  <a:cubicBezTo>
                    <a:pt x="2545" y="4460"/>
                    <a:pt x="2612" y="4453"/>
                    <a:pt x="2675" y="4453"/>
                  </a:cubicBezTo>
                  <a:cubicBezTo>
                    <a:pt x="2769" y="4453"/>
                    <a:pt x="2843" y="4467"/>
                    <a:pt x="2895" y="4520"/>
                  </a:cubicBezTo>
                  <a:cubicBezTo>
                    <a:pt x="2944" y="4569"/>
                    <a:pt x="2965" y="4642"/>
                    <a:pt x="2955" y="4712"/>
                  </a:cubicBezTo>
                  <a:cubicBezTo>
                    <a:pt x="2944" y="4800"/>
                    <a:pt x="2972" y="4891"/>
                    <a:pt x="3028" y="4961"/>
                  </a:cubicBezTo>
                  <a:cubicBezTo>
                    <a:pt x="3172" y="5118"/>
                    <a:pt x="3553" y="5160"/>
                    <a:pt x="4082" y="5174"/>
                  </a:cubicBezTo>
                  <a:cubicBezTo>
                    <a:pt x="4106" y="5175"/>
                    <a:pt x="4130" y="5175"/>
                    <a:pt x="4153" y="5175"/>
                  </a:cubicBezTo>
                  <a:cubicBezTo>
                    <a:pt x="4595" y="5175"/>
                    <a:pt x="4908" y="5053"/>
                    <a:pt x="5164" y="4950"/>
                  </a:cubicBezTo>
                  <a:cubicBezTo>
                    <a:pt x="5353" y="4875"/>
                    <a:pt x="5521" y="4809"/>
                    <a:pt x="5694" y="4809"/>
                  </a:cubicBezTo>
                  <a:cubicBezTo>
                    <a:pt x="5706" y="4809"/>
                    <a:pt x="5718" y="4809"/>
                    <a:pt x="5731" y="4810"/>
                  </a:cubicBezTo>
                  <a:cubicBezTo>
                    <a:pt x="5780" y="4813"/>
                    <a:pt x="5826" y="4815"/>
                    <a:pt x="5868" y="4815"/>
                  </a:cubicBezTo>
                  <a:cubicBezTo>
                    <a:pt x="6174" y="4815"/>
                    <a:pt x="6320" y="4733"/>
                    <a:pt x="6477" y="4502"/>
                  </a:cubicBezTo>
                  <a:cubicBezTo>
                    <a:pt x="6581" y="4347"/>
                    <a:pt x="6680" y="4312"/>
                    <a:pt x="6752" y="4312"/>
                  </a:cubicBezTo>
                  <a:cubicBezTo>
                    <a:pt x="6760" y="4312"/>
                    <a:pt x="6767" y="4312"/>
                    <a:pt x="6774" y="4313"/>
                  </a:cubicBezTo>
                  <a:cubicBezTo>
                    <a:pt x="6893" y="4331"/>
                    <a:pt x="6974" y="4446"/>
                    <a:pt x="7005" y="4541"/>
                  </a:cubicBezTo>
                  <a:cubicBezTo>
                    <a:pt x="7019" y="4583"/>
                    <a:pt x="7219" y="4618"/>
                    <a:pt x="7317" y="4635"/>
                  </a:cubicBezTo>
                  <a:cubicBezTo>
                    <a:pt x="7474" y="4663"/>
                    <a:pt x="7621" y="4688"/>
                    <a:pt x="7695" y="4758"/>
                  </a:cubicBezTo>
                  <a:cubicBezTo>
                    <a:pt x="7823" y="4888"/>
                    <a:pt x="8108" y="4941"/>
                    <a:pt x="8415" y="4941"/>
                  </a:cubicBezTo>
                  <a:cubicBezTo>
                    <a:pt x="8760" y="4941"/>
                    <a:pt x="9133" y="4874"/>
                    <a:pt x="9340" y="4772"/>
                  </a:cubicBezTo>
                  <a:cubicBezTo>
                    <a:pt x="9410" y="4733"/>
                    <a:pt x="9442" y="4688"/>
                    <a:pt x="9438" y="4628"/>
                  </a:cubicBezTo>
                  <a:cubicBezTo>
                    <a:pt x="9428" y="4523"/>
                    <a:pt x="9312" y="4394"/>
                    <a:pt x="9193" y="4355"/>
                  </a:cubicBezTo>
                  <a:cubicBezTo>
                    <a:pt x="9178" y="4348"/>
                    <a:pt x="9161" y="4345"/>
                    <a:pt x="9146" y="4345"/>
                  </a:cubicBezTo>
                  <a:cubicBezTo>
                    <a:pt x="9112" y="4345"/>
                    <a:pt x="9080" y="4359"/>
                    <a:pt x="9057" y="4383"/>
                  </a:cubicBezTo>
                  <a:cubicBezTo>
                    <a:pt x="8958" y="4508"/>
                    <a:pt x="8862" y="4540"/>
                    <a:pt x="8793" y="4540"/>
                  </a:cubicBezTo>
                  <a:cubicBezTo>
                    <a:pt x="8781" y="4540"/>
                    <a:pt x="8769" y="4539"/>
                    <a:pt x="8759" y="4537"/>
                  </a:cubicBezTo>
                  <a:cubicBezTo>
                    <a:pt x="8654" y="4516"/>
                    <a:pt x="8570" y="4443"/>
                    <a:pt x="8532" y="4345"/>
                  </a:cubicBezTo>
                  <a:cubicBezTo>
                    <a:pt x="8476" y="4226"/>
                    <a:pt x="8623" y="4159"/>
                    <a:pt x="8780" y="4089"/>
                  </a:cubicBezTo>
                  <a:cubicBezTo>
                    <a:pt x="8889" y="4043"/>
                    <a:pt x="9011" y="3987"/>
                    <a:pt x="9067" y="3921"/>
                  </a:cubicBezTo>
                  <a:cubicBezTo>
                    <a:pt x="9104" y="3878"/>
                    <a:pt x="9154" y="3862"/>
                    <a:pt x="9211" y="3862"/>
                  </a:cubicBezTo>
                  <a:cubicBezTo>
                    <a:pt x="9299" y="3862"/>
                    <a:pt x="9403" y="3900"/>
                    <a:pt x="9505" y="3938"/>
                  </a:cubicBezTo>
                  <a:cubicBezTo>
                    <a:pt x="9590" y="3969"/>
                    <a:pt x="9697" y="4008"/>
                    <a:pt x="9761" y="4008"/>
                  </a:cubicBezTo>
                  <a:cubicBezTo>
                    <a:pt x="9778" y="4008"/>
                    <a:pt x="9793" y="4005"/>
                    <a:pt x="9802" y="3998"/>
                  </a:cubicBezTo>
                  <a:cubicBezTo>
                    <a:pt x="9820" y="3987"/>
                    <a:pt x="9827" y="3956"/>
                    <a:pt x="9827" y="3935"/>
                  </a:cubicBezTo>
                  <a:cubicBezTo>
                    <a:pt x="9841" y="3721"/>
                    <a:pt x="9512" y="3571"/>
                    <a:pt x="9221" y="3438"/>
                  </a:cubicBezTo>
                  <a:cubicBezTo>
                    <a:pt x="9106" y="3389"/>
                    <a:pt x="8994" y="3329"/>
                    <a:pt x="8885" y="3266"/>
                  </a:cubicBezTo>
                  <a:cubicBezTo>
                    <a:pt x="8794" y="3203"/>
                    <a:pt x="8693" y="3158"/>
                    <a:pt x="8588" y="3130"/>
                  </a:cubicBezTo>
                  <a:cubicBezTo>
                    <a:pt x="8378" y="3063"/>
                    <a:pt x="8181" y="2962"/>
                    <a:pt x="8010" y="2825"/>
                  </a:cubicBezTo>
                  <a:cubicBezTo>
                    <a:pt x="7723" y="2615"/>
                    <a:pt x="7793" y="2437"/>
                    <a:pt x="7845" y="2307"/>
                  </a:cubicBezTo>
                  <a:cubicBezTo>
                    <a:pt x="7887" y="2202"/>
                    <a:pt x="7908" y="2143"/>
                    <a:pt x="7789" y="2048"/>
                  </a:cubicBezTo>
                  <a:cubicBezTo>
                    <a:pt x="7558" y="1866"/>
                    <a:pt x="7439" y="1509"/>
                    <a:pt x="7422" y="1236"/>
                  </a:cubicBezTo>
                  <a:cubicBezTo>
                    <a:pt x="7408" y="1005"/>
                    <a:pt x="7460" y="819"/>
                    <a:pt x="7565" y="714"/>
                  </a:cubicBezTo>
                  <a:cubicBezTo>
                    <a:pt x="7831" y="448"/>
                    <a:pt x="7866" y="294"/>
                    <a:pt x="7849" y="214"/>
                  </a:cubicBezTo>
                  <a:cubicBezTo>
                    <a:pt x="7835" y="144"/>
                    <a:pt x="7772" y="88"/>
                    <a:pt x="7663" y="46"/>
                  </a:cubicBezTo>
                  <a:cubicBezTo>
                    <a:pt x="7581" y="13"/>
                    <a:pt x="7489" y="0"/>
                    <a:pt x="73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46" name="Google Shape;5546;p71"/>
            <p:cNvSpPr/>
            <p:nvPr/>
          </p:nvSpPr>
          <p:spPr>
            <a:xfrm>
              <a:off x="1158243" y="1321487"/>
              <a:ext cx="9857" cy="6436"/>
            </a:xfrm>
            <a:custGeom>
              <a:avLst/>
              <a:gdLst/>
              <a:ahLst/>
              <a:cxnLst/>
              <a:rect l="l" t="t" r="r" b="b"/>
              <a:pathLst>
                <a:path w="726" h="474" extrusionOk="0">
                  <a:moveTo>
                    <a:pt x="725" y="1"/>
                  </a:moveTo>
                  <a:lnTo>
                    <a:pt x="725" y="1"/>
                  </a:lnTo>
                  <a:cubicBezTo>
                    <a:pt x="596" y="15"/>
                    <a:pt x="123" y="326"/>
                    <a:pt x="1" y="474"/>
                  </a:cubicBezTo>
                  <a:cubicBezTo>
                    <a:pt x="7" y="474"/>
                    <a:pt x="13" y="474"/>
                    <a:pt x="19" y="474"/>
                  </a:cubicBezTo>
                  <a:cubicBezTo>
                    <a:pt x="257" y="474"/>
                    <a:pt x="473" y="341"/>
                    <a:pt x="596" y="221"/>
                  </a:cubicBezTo>
                  <a:cubicBezTo>
                    <a:pt x="673" y="141"/>
                    <a:pt x="722" y="60"/>
                    <a:pt x="7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47" name="Google Shape;5547;p71"/>
            <p:cNvSpPr/>
            <p:nvPr/>
          </p:nvSpPr>
          <p:spPr>
            <a:xfrm>
              <a:off x="1130627" y="1298310"/>
              <a:ext cx="52871" cy="25947"/>
            </a:xfrm>
            <a:custGeom>
              <a:avLst/>
              <a:gdLst/>
              <a:ahLst/>
              <a:cxnLst/>
              <a:rect l="l" t="t" r="r" b="b"/>
              <a:pathLst>
                <a:path w="3894" h="1911" extrusionOk="0">
                  <a:moveTo>
                    <a:pt x="3369" y="1"/>
                  </a:moveTo>
                  <a:cubicBezTo>
                    <a:pt x="3360" y="1"/>
                    <a:pt x="3352" y="3"/>
                    <a:pt x="3344" y="6"/>
                  </a:cubicBezTo>
                  <a:cubicBezTo>
                    <a:pt x="3291" y="31"/>
                    <a:pt x="3253" y="143"/>
                    <a:pt x="3253" y="231"/>
                  </a:cubicBezTo>
                  <a:cubicBezTo>
                    <a:pt x="3253" y="273"/>
                    <a:pt x="3232" y="308"/>
                    <a:pt x="3200" y="332"/>
                  </a:cubicBezTo>
                  <a:cubicBezTo>
                    <a:pt x="3166" y="356"/>
                    <a:pt x="3115" y="365"/>
                    <a:pt x="3054" y="365"/>
                  </a:cubicBezTo>
                  <a:cubicBezTo>
                    <a:pt x="2851" y="365"/>
                    <a:pt x="2545" y="260"/>
                    <a:pt x="2437" y="220"/>
                  </a:cubicBezTo>
                  <a:cubicBezTo>
                    <a:pt x="2416" y="212"/>
                    <a:pt x="2395" y="209"/>
                    <a:pt x="2372" y="209"/>
                  </a:cubicBezTo>
                  <a:cubicBezTo>
                    <a:pt x="2239" y="209"/>
                    <a:pt x="2075" y="333"/>
                    <a:pt x="1901" y="462"/>
                  </a:cubicBezTo>
                  <a:cubicBezTo>
                    <a:pt x="1772" y="560"/>
                    <a:pt x="1635" y="651"/>
                    <a:pt x="1495" y="724"/>
                  </a:cubicBezTo>
                  <a:cubicBezTo>
                    <a:pt x="1366" y="794"/>
                    <a:pt x="1254" y="885"/>
                    <a:pt x="1163" y="997"/>
                  </a:cubicBezTo>
                  <a:cubicBezTo>
                    <a:pt x="1047" y="1123"/>
                    <a:pt x="937" y="1243"/>
                    <a:pt x="719" y="1243"/>
                  </a:cubicBezTo>
                  <a:cubicBezTo>
                    <a:pt x="708" y="1243"/>
                    <a:pt x="696" y="1243"/>
                    <a:pt x="683" y="1242"/>
                  </a:cubicBezTo>
                  <a:cubicBezTo>
                    <a:pt x="670" y="1241"/>
                    <a:pt x="657" y="1241"/>
                    <a:pt x="643" y="1241"/>
                  </a:cubicBezTo>
                  <a:cubicBezTo>
                    <a:pt x="374" y="1241"/>
                    <a:pt x="57" y="1432"/>
                    <a:pt x="1" y="1512"/>
                  </a:cubicBezTo>
                  <a:cubicBezTo>
                    <a:pt x="106" y="1564"/>
                    <a:pt x="109" y="1687"/>
                    <a:pt x="113" y="1771"/>
                  </a:cubicBezTo>
                  <a:cubicBezTo>
                    <a:pt x="113" y="1788"/>
                    <a:pt x="113" y="1806"/>
                    <a:pt x="116" y="1823"/>
                  </a:cubicBezTo>
                  <a:lnTo>
                    <a:pt x="127" y="1820"/>
                  </a:lnTo>
                  <a:cubicBezTo>
                    <a:pt x="260" y="1752"/>
                    <a:pt x="334" y="1715"/>
                    <a:pt x="420" y="1715"/>
                  </a:cubicBezTo>
                  <a:cubicBezTo>
                    <a:pt x="462" y="1715"/>
                    <a:pt x="507" y="1724"/>
                    <a:pt x="564" y="1743"/>
                  </a:cubicBezTo>
                  <a:cubicBezTo>
                    <a:pt x="597" y="1754"/>
                    <a:pt x="624" y="1760"/>
                    <a:pt x="649" y="1760"/>
                  </a:cubicBezTo>
                  <a:cubicBezTo>
                    <a:pt x="730" y="1760"/>
                    <a:pt x="776" y="1701"/>
                    <a:pt x="841" y="1606"/>
                  </a:cubicBezTo>
                  <a:cubicBezTo>
                    <a:pt x="869" y="1568"/>
                    <a:pt x="900" y="1526"/>
                    <a:pt x="932" y="1491"/>
                  </a:cubicBezTo>
                  <a:cubicBezTo>
                    <a:pt x="953" y="1470"/>
                    <a:pt x="981" y="1456"/>
                    <a:pt x="1009" y="1456"/>
                  </a:cubicBezTo>
                  <a:cubicBezTo>
                    <a:pt x="1016" y="1456"/>
                    <a:pt x="1023" y="1456"/>
                    <a:pt x="1030" y="1459"/>
                  </a:cubicBezTo>
                  <a:cubicBezTo>
                    <a:pt x="1093" y="1473"/>
                    <a:pt x="1114" y="1540"/>
                    <a:pt x="1142" y="1631"/>
                  </a:cubicBezTo>
                  <a:cubicBezTo>
                    <a:pt x="1191" y="1785"/>
                    <a:pt x="1240" y="1911"/>
                    <a:pt x="1366" y="1911"/>
                  </a:cubicBezTo>
                  <a:cubicBezTo>
                    <a:pt x="1446" y="1911"/>
                    <a:pt x="1488" y="1823"/>
                    <a:pt x="1541" y="1694"/>
                  </a:cubicBezTo>
                  <a:cubicBezTo>
                    <a:pt x="1583" y="1592"/>
                    <a:pt x="1621" y="1498"/>
                    <a:pt x="1709" y="1473"/>
                  </a:cubicBezTo>
                  <a:cubicBezTo>
                    <a:pt x="1723" y="1470"/>
                    <a:pt x="1738" y="1468"/>
                    <a:pt x="1752" y="1468"/>
                  </a:cubicBezTo>
                  <a:cubicBezTo>
                    <a:pt x="1793" y="1468"/>
                    <a:pt x="1833" y="1482"/>
                    <a:pt x="1866" y="1508"/>
                  </a:cubicBezTo>
                  <a:cubicBezTo>
                    <a:pt x="1899" y="1532"/>
                    <a:pt x="1942" y="1556"/>
                    <a:pt x="1978" y="1556"/>
                  </a:cubicBezTo>
                  <a:cubicBezTo>
                    <a:pt x="1984" y="1556"/>
                    <a:pt x="1990" y="1555"/>
                    <a:pt x="1996" y="1554"/>
                  </a:cubicBezTo>
                  <a:cubicBezTo>
                    <a:pt x="2063" y="1529"/>
                    <a:pt x="2105" y="1389"/>
                    <a:pt x="2129" y="1305"/>
                  </a:cubicBezTo>
                  <a:cubicBezTo>
                    <a:pt x="2136" y="1274"/>
                    <a:pt x="2143" y="1239"/>
                    <a:pt x="2154" y="1204"/>
                  </a:cubicBezTo>
                  <a:cubicBezTo>
                    <a:pt x="2189" y="1032"/>
                    <a:pt x="2234" y="794"/>
                    <a:pt x="2497" y="749"/>
                  </a:cubicBezTo>
                  <a:cubicBezTo>
                    <a:pt x="2519" y="745"/>
                    <a:pt x="2539" y="743"/>
                    <a:pt x="2557" y="743"/>
                  </a:cubicBezTo>
                  <a:cubicBezTo>
                    <a:pt x="2603" y="743"/>
                    <a:pt x="2637" y="755"/>
                    <a:pt x="2665" y="780"/>
                  </a:cubicBezTo>
                  <a:cubicBezTo>
                    <a:pt x="2724" y="833"/>
                    <a:pt x="2717" y="917"/>
                    <a:pt x="2710" y="1011"/>
                  </a:cubicBezTo>
                  <a:cubicBezTo>
                    <a:pt x="2703" y="1102"/>
                    <a:pt x="2693" y="1190"/>
                    <a:pt x="2735" y="1267"/>
                  </a:cubicBezTo>
                  <a:cubicBezTo>
                    <a:pt x="2788" y="1360"/>
                    <a:pt x="2843" y="1374"/>
                    <a:pt x="2877" y="1374"/>
                  </a:cubicBezTo>
                  <a:cubicBezTo>
                    <a:pt x="2888" y="1374"/>
                    <a:pt x="2897" y="1373"/>
                    <a:pt x="2903" y="1372"/>
                  </a:cubicBezTo>
                  <a:cubicBezTo>
                    <a:pt x="3004" y="1344"/>
                    <a:pt x="3085" y="1267"/>
                    <a:pt x="3120" y="1165"/>
                  </a:cubicBezTo>
                  <a:cubicBezTo>
                    <a:pt x="3141" y="1050"/>
                    <a:pt x="3277" y="1029"/>
                    <a:pt x="3396" y="1015"/>
                  </a:cubicBezTo>
                  <a:cubicBezTo>
                    <a:pt x="3445" y="1008"/>
                    <a:pt x="3547" y="994"/>
                    <a:pt x="3557" y="973"/>
                  </a:cubicBezTo>
                  <a:cubicBezTo>
                    <a:pt x="3557" y="973"/>
                    <a:pt x="3557" y="969"/>
                    <a:pt x="3557" y="969"/>
                  </a:cubicBezTo>
                  <a:cubicBezTo>
                    <a:pt x="3550" y="903"/>
                    <a:pt x="3561" y="833"/>
                    <a:pt x="3585" y="773"/>
                  </a:cubicBezTo>
                  <a:cubicBezTo>
                    <a:pt x="3620" y="710"/>
                    <a:pt x="3613" y="633"/>
                    <a:pt x="3568" y="581"/>
                  </a:cubicBezTo>
                  <a:cubicBezTo>
                    <a:pt x="3533" y="535"/>
                    <a:pt x="3522" y="479"/>
                    <a:pt x="3540" y="427"/>
                  </a:cubicBezTo>
                  <a:cubicBezTo>
                    <a:pt x="3564" y="353"/>
                    <a:pt x="3645" y="329"/>
                    <a:pt x="3729" y="301"/>
                  </a:cubicBezTo>
                  <a:cubicBezTo>
                    <a:pt x="3788" y="283"/>
                    <a:pt x="3841" y="259"/>
                    <a:pt x="3893" y="227"/>
                  </a:cubicBezTo>
                  <a:lnTo>
                    <a:pt x="3886" y="227"/>
                  </a:lnTo>
                  <a:cubicBezTo>
                    <a:pt x="3785" y="213"/>
                    <a:pt x="3624" y="185"/>
                    <a:pt x="3484" y="62"/>
                  </a:cubicBezTo>
                  <a:cubicBezTo>
                    <a:pt x="3450" y="34"/>
                    <a:pt x="3406" y="1"/>
                    <a:pt x="336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48" name="Google Shape;5548;p71"/>
            <p:cNvSpPr/>
            <p:nvPr/>
          </p:nvSpPr>
          <p:spPr>
            <a:xfrm>
              <a:off x="1171549" y="1310367"/>
              <a:ext cx="86380" cy="35437"/>
            </a:xfrm>
            <a:custGeom>
              <a:avLst/>
              <a:gdLst/>
              <a:ahLst/>
              <a:cxnLst/>
              <a:rect l="l" t="t" r="r" b="b"/>
              <a:pathLst>
                <a:path w="6362" h="2610" extrusionOk="0">
                  <a:moveTo>
                    <a:pt x="4622" y="0"/>
                  </a:moveTo>
                  <a:cubicBezTo>
                    <a:pt x="4610" y="0"/>
                    <a:pt x="4596" y="2"/>
                    <a:pt x="4580" y="4"/>
                  </a:cubicBezTo>
                  <a:cubicBezTo>
                    <a:pt x="4391" y="32"/>
                    <a:pt x="4034" y="260"/>
                    <a:pt x="3943" y="410"/>
                  </a:cubicBezTo>
                  <a:cubicBezTo>
                    <a:pt x="3925" y="442"/>
                    <a:pt x="3925" y="456"/>
                    <a:pt x="3925" y="456"/>
                  </a:cubicBezTo>
                  <a:cubicBezTo>
                    <a:pt x="3929" y="459"/>
                    <a:pt x="3929" y="480"/>
                    <a:pt x="3988" y="487"/>
                  </a:cubicBezTo>
                  <a:cubicBezTo>
                    <a:pt x="4184" y="512"/>
                    <a:pt x="4293" y="575"/>
                    <a:pt x="4307" y="676"/>
                  </a:cubicBezTo>
                  <a:cubicBezTo>
                    <a:pt x="4324" y="799"/>
                    <a:pt x="4198" y="907"/>
                    <a:pt x="4076" y="967"/>
                  </a:cubicBezTo>
                  <a:cubicBezTo>
                    <a:pt x="4125" y="998"/>
                    <a:pt x="4174" y="1026"/>
                    <a:pt x="4226" y="1051"/>
                  </a:cubicBezTo>
                  <a:cubicBezTo>
                    <a:pt x="4391" y="1135"/>
                    <a:pt x="4489" y="1191"/>
                    <a:pt x="4513" y="1271"/>
                  </a:cubicBezTo>
                  <a:cubicBezTo>
                    <a:pt x="4520" y="1303"/>
                    <a:pt x="4517" y="1338"/>
                    <a:pt x="4496" y="1366"/>
                  </a:cubicBezTo>
                  <a:cubicBezTo>
                    <a:pt x="4449" y="1435"/>
                    <a:pt x="4305" y="1457"/>
                    <a:pt x="4145" y="1457"/>
                  </a:cubicBezTo>
                  <a:cubicBezTo>
                    <a:pt x="3957" y="1457"/>
                    <a:pt x="3746" y="1427"/>
                    <a:pt x="3642" y="1408"/>
                  </a:cubicBezTo>
                  <a:cubicBezTo>
                    <a:pt x="3320" y="1342"/>
                    <a:pt x="3141" y="1247"/>
                    <a:pt x="3117" y="1124"/>
                  </a:cubicBezTo>
                  <a:cubicBezTo>
                    <a:pt x="3109" y="1079"/>
                    <a:pt x="3029" y="984"/>
                    <a:pt x="2847" y="869"/>
                  </a:cubicBezTo>
                  <a:cubicBezTo>
                    <a:pt x="2598" y="713"/>
                    <a:pt x="2247" y="580"/>
                    <a:pt x="2017" y="580"/>
                  </a:cubicBezTo>
                  <a:cubicBezTo>
                    <a:pt x="1978" y="580"/>
                    <a:pt x="1943" y="584"/>
                    <a:pt x="1912" y="592"/>
                  </a:cubicBezTo>
                  <a:cubicBezTo>
                    <a:pt x="1866" y="605"/>
                    <a:pt x="1826" y="610"/>
                    <a:pt x="1791" y="610"/>
                  </a:cubicBezTo>
                  <a:cubicBezTo>
                    <a:pt x="1646" y="610"/>
                    <a:pt x="1589" y="517"/>
                    <a:pt x="1541" y="438"/>
                  </a:cubicBezTo>
                  <a:cubicBezTo>
                    <a:pt x="1492" y="358"/>
                    <a:pt x="1450" y="288"/>
                    <a:pt x="1310" y="277"/>
                  </a:cubicBezTo>
                  <a:cubicBezTo>
                    <a:pt x="1298" y="276"/>
                    <a:pt x="1288" y="276"/>
                    <a:pt x="1277" y="276"/>
                  </a:cubicBezTo>
                  <a:cubicBezTo>
                    <a:pt x="1153" y="276"/>
                    <a:pt x="1116" y="333"/>
                    <a:pt x="1062" y="410"/>
                  </a:cubicBezTo>
                  <a:cubicBezTo>
                    <a:pt x="1002" y="494"/>
                    <a:pt x="932" y="603"/>
                    <a:pt x="736" y="617"/>
                  </a:cubicBezTo>
                  <a:cubicBezTo>
                    <a:pt x="613" y="624"/>
                    <a:pt x="557" y="680"/>
                    <a:pt x="561" y="725"/>
                  </a:cubicBezTo>
                  <a:cubicBezTo>
                    <a:pt x="561" y="785"/>
                    <a:pt x="648" y="848"/>
                    <a:pt x="806" y="848"/>
                  </a:cubicBezTo>
                  <a:cubicBezTo>
                    <a:pt x="932" y="848"/>
                    <a:pt x="1149" y="862"/>
                    <a:pt x="1195" y="935"/>
                  </a:cubicBezTo>
                  <a:cubicBezTo>
                    <a:pt x="1209" y="960"/>
                    <a:pt x="1209" y="988"/>
                    <a:pt x="1195" y="1012"/>
                  </a:cubicBezTo>
                  <a:cubicBezTo>
                    <a:pt x="1179" y="1037"/>
                    <a:pt x="1154" y="1079"/>
                    <a:pt x="898" y="1079"/>
                  </a:cubicBezTo>
                  <a:cubicBezTo>
                    <a:pt x="857" y="1079"/>
                    <a:pt x="810" y="1078"/>
                    <a:pt x="757" y="1075"/>
                  </a:cubicBezTo>
                  <a:cubicBezTo>
                    <a:pt x="744" y="1075"/>
                    <a:pt x="732" y="1075"/>
                    <a:pt x="720" y="1075"/>
                  </a:cubicBezTo>
                  <a:cubicBezTo>
                    <a:pt x="488" y="1075"/>
                    <a:pt x="326" y="1167"/>
                    <a:pt x="256" y="1250"/>
                  </a:cubicBezTo>
                  <a:cubicBezTo>
                    <a:pt x="225" y="1289"/>
                    <a:pt x="221" y="1314"/>
                    <a:pt x="221" y="1317"/>
                  </a:cubicBezTo>
                  <a:cubicBezTo>
                    <a:pt x="235" y="1319"/>
                    <a:pt x="248" y="1321"/>
                    <a:pt x="261" y="1321"/>
                  </a:cubicBezTo>
                  <a:cubicBezTo>
                    <a:pt x="285" y="1321"/>
                    <a:pt x="307" y="1317"/>
                    <a:pt x="330" y="1310"/>
                  </a:cubicBezTo>
                  <a:cubicBezTo>
                    <a:pt x="477" y="1271"/>
                    <a:pt x="624" y="1250"/>
                    <a:pt x="774" y="1240"/>
                  </a:cubicBezTo>
                  <a:cubicBezTo>
                    <a:pt x="818" y="1236"/>
                    <a:pt x="855" y="1235"/>
                    <a:pt x="887" y="1235"/>
                  </a:cubicBezTo>
                  <a:cubicBezTo>
                    <a:pt x="1011" y="1235"/>
                    <a:pt x="1047" y="1261"/>
                    <a:pt x="1058" y="1303"/>
                  </a:cubicBezTo>
                  <a:cubicBezTo>
                    <a:pt x="1083" y="1384"/>
                    <a:pt x="981" y="1419"/>
                    <a:pt x="925" y="1433"/>
                  </a:cubicBezTo>
                  <a:cubicBezTo>
                    <a:pt x="792" y="1471"/>
                    <a:pt x="655" y="1503"/>
                    <a:pt x="519" y="1527"/>
                  </a:cubicBezTo>
                  <a:cubicBezTo>
                    <a:pt x="347" y="1559"/>
                    <a:pt x="74" y="1611"/>
                    <a:pt x="1" y="1657"/>
                  </a:cubicBezTo>
                  <a:cubicBezTo>
                    <a:pt x="39" y="1681"/>
                    <a:pt x="137" y="1699"/>
                    <a:pt x="225" y="1713"/>
                  </a:cubicBezTo>
                  <a:cubicBezTo>
                    <a:pt x="375" y="1734"/>
                    <a:pt x="522" y="1769"/>
                    <a:pt x="662" y="1818"/>
                  </a:cubicBezTo>
                  <a:cubicBezTo>
                    <a:pt x="819" y="1877"/>
                    <a:pt x="936" y="1922"/>
                    <a:pt x="1041" y="1922"/>
                  </a:cubicBezTo>
                  <a:cubicBezTo>
                    <a:pt x="1145" y="1922"/>
                    <a:pt x="1237" y="1878"/>
                    <a:pt x="1345" y="1762"/>
                  </a:cubicBezTo>
                  <a:cubicBezTo>
                    <a:pt x="1628" y="1451"/>
                    <a:pt x="1756" y="1394"/>
                    <a:pt x="1820" y="1394"/>
                  </a:cubicBezTo>
                  <a:cubicBezTo>
                    <a:pt x="1844" y="1394"/>
                    <a:pt x="1859" y="1402"/>
                    <a:pt x="1870" y="1408"/>
                  </a:cubicBezTo>
                  <a:cubicBezTo>
                    <a:pt x="1958" y="1461"/>
                    <a:pt x="1909" y="1597"/>
                    <a:pt x="1891" y="1657"/>
                  </a:cubicBezTo>
                  <a:cubicBezTo>
                    <a:pt x="1870" y="1716"/>
                    <a:pt x="1874" y="1741"/>
                    <a:pt x="1877" y="1744"/>
                  </a:cubicBezTo>
                  <a:cubicBezTo>
                    <a:pt x="1887" y="1755"/>
                    <a:pt x="1911" y="1759"/>
                    <a:pt x="1945" y="1759"/>
                  </a:cubicBezTo>
                  <a:cubicBezTo>
                    <a:pt x="2024" y="1759"/>
                    <a:pt x="2151" y="1737"/>
                    <a:pt x="2259" y="1720"/>
                  </a:cubicBezTo>
                  <a:cubicBezTo>
                    <a:pt x="2458" y="1678"/>
                    <a:pt x="2665" y="1653"/>
                    <a:pt x="2868" y="1643"/>
                  </a:cubicBezTo>
                  <a:lnTo>
                    <a:pt x="2931" y="1643"/>
                  </a:lnTo>
                  <a:cubicBezTo>
                    <a:pt x="3036" y="1643"/>
                    <a:pt x="3180" y="1657"/>
                    <a:pt x="3183" y="1762"/>
                  </a:cubicBezTo>
                  <a:cubicBezTo>
                    <a:pt x="3194" y="1961"/>
                    <a:pt x="2511" y="2182"/>
                    <a:pt x="2073" y="2213"/>
                  </a:cubicBezTo>
                  <a:cubicBezTo>
                    <a:pt x="1762" y="2234"/>
                    <a:pt x="1671" y="2318"/>
                    <a:pt x="1667" y="2357"/>
                  </a:cubicBezTo>
                  <a:cubicBezTo>
                    <a:pt x="1664" y="2416"/>
                    <a:pt x="1786" y="2528"/>
                    <a:pt x="2063" y="2591"/>
                  </a:cubicBezTo>
                  <a:cubicBezTo>
                    <a:pt x="2119" y="2604"/>
                    <a:pt x="2183" y="2610"/>
                    <a:pt x="2251" y="2610"/>
                  </a:cubicBezTo>
                  <a:cubicBezTo>
                    <a:pt x="2808" y="2610"/>
                    <a:pt x="3715" y="2228"/>
                    <a:pt x="3943" y="2003"/>
                  </a:cubicBezTo>
                  <a:cubicBezTo>
                    <a:pt x="4026" y="1918"/>
                    <a:pt x="4110" y="1891"/>
                    <a:pt x="4191" y="1891"/>
                  </a:cubicBezTo>
                  <a:cubicBezTo>
                    <a:pt x="4272" y="1891"/>
                    <a:pt x="4350" y="1919"/>
                    <a:pt x="4419" y="1944"/>
                  </a:cubicBezTo>
                  <a:cubicBezTo>
                    <a:pt x="4491" y="1969"/>
                    <a:pt x="4550" y="1988"/>
                    <a:pt x="4604" y="1988"/>
                  </a:cubicBezTo>
                  <a:cubicBezTo>
                    <a:pt x="4646" y="1988"/>
                    <a:pt x="4685" y="1976"/>
                    <a:pt x="4727" y="1947"/>
                  </a:cubicBezTo>
                  <a:cubicBezTo>
                    <a:pt x="4829" y="1873"/>
                    <a:pt x="4958" y="1851"/>
                    <a:pt x="5100" y="1851"/>
                  </a:cubicBezTo>
                  <a:cubicBezTo>
                    <a:pt x="5193" y="1851"/>
                    <a:pt x="5291" y="1860"/>
                    <a:pt x="5392" y="1870"/>
                  </a:cubicBezTo>
                  <a:cubicBezTo>
                    <a:pt x="5498" y="1880"/>
                    <a:pt x="5608" y="1889"/>
                    <a:pt x="5716" y="1889"/>
                  </a:cubicBezTo>
                  <a:cubicBezTo>
                    <a:pt x="5808" y="1889"/>
                    <a:pt x="5899" y="1882"/>
                    <a:pt x="5987" y="1863"/>
                  </a:cubicBezTo>
                  <a:cubicBezTo>
                    <a:pt x="6215" y="1818"/>
                    <a:pt x="6316" y="1559"/>
                    <a:pt x="6337" y="1349"/>
                  </a:cubicBezTo>
                  <a:cubicBezTo>
                    <a:pt x="6362" y="1121"/>
                    <a:pt x="6292" y="925"/>
                    <a:pt x="6169" y="872"/>
                  </a:cubicBezTo>
                  <a:cubicBezTo>
                    <a:pt x="6117" y="850"/>
                    <a:pt x="6076" y="840"/>
                    <a:pt x="6041" y="840"/>
                  </a:cubicBezTo>
                  <a:cubicBezTo>
                    <a:pt x="5968" y="840"/>
                    <a:pt x="5924" y="882"/>
                    <a:pt x="5865" y="939"/>
                  </a:cubicBezTo>
                  <a:cubicBezTo>
                    <a:pt x="5795" y="1016"/>
                    <a:pt x="5704" y="1072"/>
                    <a:pt x="5602" y="1096"/>
                  </a:cubicBezTo>
                  <a:cubicBezTo>
                    <a:pt x="5580" y="1100"/>
                    <a:pt x="5559" y="1102"/>
                    <a:pt x="5539" y="1102"/>
                  </a:cubicBezTo>
                  <a:cubicBezTo>
                    <a:pt x="5343" y="1102"/>
                    <a:pt x="5210" y="929"/>
                    <a:pt x="5080" y="764"/>
                  </a:cubicBezTo>
                  <a:cubicBezTo>
                    <a:pt x="5028" y="694"/>
                    <a:pt x="4972" y="631"/>
                    <a:pt x="4912" y="568"/>
                  </a:cubicBezTo>
                  <a:cubicBezTo>
                    <a:pt x="4807" y="463"/>
                    <a:pt x="4776" y="319"/>
                    <a:pt x="4751" y="207"/>
                  </a:cubicBezTo>
                  <a:cubicBezTo>
                    <a:pt x="4718" y="51"/>
                    <a:pt x="4698" y="0"/>
                    <a:pt x="46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49" name="Google Shape;5549;p71"/>
            <p:cNvSpPr/>
            <p:nvPr/>
          </p:nvSpPr>
          <p:spPr>
            <a:xfrm>
              <a:off x="1190001" y="1292064"/>
              <a:ext cx="7943" cy="3136"/>
            </a:xfrm>
            <a:custGeom>
              <a:avLst/>
              <a:gdLst/>
              <a:ahLst/>
              <a:cxnLst/>
              <a:rect l="l" t="t" r="r" b="b"/>
              <a:pathLst>
                <a:path w="585" h="231" extrusionOk="0">
                  <a:moveTo>
                    <a:pt x="212" y="1"/>
                  </a:moveTo>
                  <a:cubicBezTo>
                    <a:pt x="128" y="1"/>
                    <a:pt x="50" y="8"/>
                    <a:pt x="0" y="18"/>
                  </a:cubicBezTo>
                  <a:cubicBezTo>
                    <a:pt x="111" y="129"/>
                    <a:pt x="287" y="230"/>
                    <a:pt x="419" y="230"/>
                  </a:cubicBezTo>
                  <a:cubicBezTo>
                    <a:pt x="429" y="230"/>
                    <a:pt x="439" y="230"/>
                    <a:pt x="448" y="228"/>
                  </a:cubicBezTo>
                  <a:cubicBezTo>
                    <a:pt x="504" y="221"/>
                    <a:pt x="553" y="183"/>
                    <a:pt x="571" y="130"/>
                  </a:cubicBezTo>
                  <a:cubicBezTo>
                    <a:pt x="585" y="109"/>
                    <a:pt x="578" y="85"/>
                    <a:pt x="560" y="71"/>
                  </a:cubicBezTo>
                  <a:cubicBezTo>
                    <a:pt x="495" y="19"/>
                    <a:pt x="347" y="1"/>
                    <a:pt x="21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50" name="Google Shape;5550;p71"/>
            <p:cNvSpPr/>
            <p:nvPr/>
          </p:nvSpPr>
          <p:spPr>
            <a:xfrm>
              <a:off x="1203443" y="1290258"/>
              <a:ext cx="23829" cy="10971"/>
            </a:xfrm>
            <a:custGeom>
              <a:avLst/>
              <a:gdLst/>
              <a:ahLst/>
              <a:cxnLst/>
              <a:rect l="l" t="t" r="r" b="b"/>
              <a:pathLst>
                <a:path w="1755" h="808" extrusionOk="0">
                  <a:moveTo>
                    <a:pt x="1496" y="1"/>
                  </a:moveTo>
                  <a:cubicBezTo>
                    <a:pt x="1440" y="1"/>
                    <a:pt x="1380" y="4"/>
                    <a:pt x="1328" y="15"/>
                  </a:cubicBezTo>
                  <a:cubicBezTo>
                    <a:pt x="1226" y="29"/>
                    <a:pt x="1111" y="39"/>
                    <a:pt x="992" y="50"/>
                  </a:cubicBezTo>
                  <a:cubicBezTo>
                    <a:pt x="575" y="95"/>
                    <a:pt x="1" y="151"/>
                    <a:pt x="1" y="386"/>
                  </a:cubicBezTo>
                  <a:cubicBezTo>
                    <a:pt x="1" y="620"/>
                    <a:pt x="109" y="757"/>
                    <a:pt x="666" y="806"/>
                  </a:cubicBezTo>
                  <a:cubicBezTo>
                    <a:pt x="683" y="807"/>
                    <a:pt x="701" y="807"/>
                    <a:pt x="718" y="807"/>
                  </a:cubicBezTo>
                  <a:cubicBezTo>
                    <a:pt x="952" y="807"/>
                    <a:pt x="1180" y="721"/>
                    <a:pt x="1356" y="561"/>
                  </a:cubicBezTo>
                  <a:cubicBezTo>
                    <a:pt x="1391" y="533"/>
                    <a:pt x="1422" y="494"/>
                    <a:pt x="1443" y="452"/>
                  </a:cubicBezTo>
                  <a:lnTo>
                    <a:pt x="1440" y="452"/>
                  </a:lnTo>
                  <a:cubicBezTo>
                    <a:pt x="1282" y="452"/>
                    <a:pt x="1244" y="393"/>
                    <a:pt x="1240" y="344"/>
                  </a:cubicBezTo>
                  <a:cubicBezTo>
                    <a:pt x="1233" y="228"/>
                    <a:pt x="1436" y="134"/>
                    <a:pt x="1646" y="102"/>
                  </a:cubicBezTo>
                  <a:cubicBezTo>
                    <a:pt x="1685" y="99"/>
                    <a:pt x="1723" y="85"/>
                    <a:pt x="1755" y="64"/>
                  </a:cubicBezTo>
                  <a:cubicBezTo>
                    <a:pt x="1737" y="43"/>
                    <a:pt x="1657" y="1"/>
                    <a:pt x="14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51" name="Google Shape;5551;p71"/>
            <p:cNvSpPr/>
            <p:nvPr/>
          </p:nvSpPr>
          <p:spPr>
            <a:xfrm>
              <a:off x="1201067" y="1279519"/>
              <a:ext cx="29300" cy="6789"/>
            </a:xfrm>
            <a:custGeom>
              <a:avLst/>
              <a:gdLst/>
              <a:ahLst/>
              <a:cxnLst/>
              <a:rect l="l" t="t" r="r" b="b"/>
              <a:pathLst>
                <a:path w="2158" h="500" extrusionOk="0">
                  <a:moveTo>
                    <a:pt x="1450" y="1"/>
                  </a:moveTo>
                  <a:cubicBezTo>
                    <a:pt x="1284" y="1"/>
                    <a:pt x="1135" y="26"/>
                    <a:pt x="1065" y="67"/>
                  </a:cubicBezTo>
                  <a:cubicBezTo>
                    <a:pt x="967" y="127"/>
                    <a:pt x="764" y="165"/>
                    <a:pt x="547" y="211"/>
                  </a:cubicBezTo>
                  <a:cubicBezTo>
                    <a:pt x="358" y="246"/>
                    <a:pt x="43" y="309"/>
                    <a:pt x="1" y="368"/>
                  </a:cubicBezTo>
                  <a:cubicBezTo>
                    <a:pt x="8" y="379"/>
                    <a:pt x="15" y="389"/>
                    <a:pt x="29" y="396"/>
                  </a:cubicBezTo>
                  <a:cubicBezTo>
                    <a:pt x="72" y="430"/>
                    <a:pt x="117" y="441"/>
                    <a:pt x="166" y="441"/>
                  </a:cubicBezTo>
                  <a:cubicBezTo>
                    <a:pt x="210" y="441"/>
                    <a:pt x="257" y="432"/>
                    <a:pt x="309" y="424"/>
                  </a:cubicBezTo>
                  <a:cubicBezTo>
                    <a:pt x="367" y="413"/>
                    <a:pt x="428" y="402"/>
                    <a:pt x="492" y="402"/>
                  </a:cubicBezTo>
                  <a:cubicBezTo>
                    <a:pt x="548" y="402"/>
                    <a:pt x="606" y="410"/>
                    <a:pt x="666" y="435"/>
                  </a:cubicBezTo>
                  <a:cubicBezTo>
                    <a:pt x="692" y="445"/>
                    <a:pt x="718" y="450"/>
                    <a:pt x="745" y="450"/>
                  </a:cubicBezTo>
                  <a:cubicBezTo>
                    <a:pt x="815" y="450"/>
                    <a:pt x="887" y="419"/>
                    <a:pt x="964" y="386"/>
                  </a:cubicBezTo>
                  <a:cubicBezTo>
                    <a:pt x="1037" y="347"/>
                    <a:pt x="1114" y="326"/>
                    <a:pt x="1195" y="319"/>
                  </a:cubicBezTo>
                  <a:cubicBezTo>
                    <a:pt x="1247" y="319"/>
                    <a:pt x="1300" y="337"/>
                    <a:pt x="1342" y="375"/>
                  </a:cubicBezTo>
                  <a:cubicBezTo>
                    <a:pt x="1410" y="436"/>
                    <a:pt x="1626" y="499"/>
                    <a:pt x="1821" y="499"/>
                  </a:cubicBezTo>
                  <a:cubicBezTo>
                    <a:pt x="1905" y="499"/>
                    <a:pt x="1986" y="488"/>
                    <a:pt x="2049" y="459"/>
                  </a:cubicBezTo>
                  <a:cubicBezTo>
                    <a:pt x="2112" y="435"/>
                    <a:pt x="2157" y="372"/>
                    <a:pt x="2154" y="302"/>
                  </a:cubicBezTo>
                  <a:cubicBezTo>
                    <a:pt x="2154" y="232"/>
                    <a:pt x="2108" y="172"/>
                    <a:pt x="2017" y="120"/>
                  </a:cubicBezTo>
                  <a:cubicBezTo>
                    <a:pt x="1871" y="36"/>
                    <a:pt x="1648" y="1"/>
                    <a:pt x="14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52" name="Google Shape;5552;p71"/>
            <p:cNvSpPr/>
            <p:nvPr/>
          </p:nvSpPr>
          <p:spPr>
            <a:xfrm>
              <a:off x="1259015" y="1268100"/>
              <a:ext cx="46978" cy="24073"/>
            </a:xfrm>
            <a:custGeom>
              <a:avLst/>
              <a:gdLst/>
              <a:ahLst/>
              <a:cxnLst/>
              <a:rect l="l" t="t" r="r" b="b"/>
              <a:pathLst>
                <a:path w="3460" h="1773" extrusionOk="0">
                  <a:moveTo>
                    <a:pt x="643" y="1"/>
                  </a:moveTo>
                  <a:cubicBezTo>
                    <a:pt x="408" y="1"/>
                    <a:pt x="193" y="23"/>
                    <a:pt x="84" y="64"/>
                  </a:cubicBezTo>
                  <a:cubicBezTo>
                    <a:pt x="42" y="78"/>
                    <a:pt x="11" y="120"/>
                    <a:pt x="11" y="166"/>
                  </a:cubicBezTo>
                  <a:cubicBezTo>
                    <a:pt x="0" y="289"/>
                    <a:pt x="98" y="457"/>
                    <a:pt x="214" y="527"/>
                  </a:cubicBezTo>
                  <a:cubicBezTo>
                    <a:pt x="241" y="546"/>
                    <a:pt x="272" y="556"/>
                    <a:pt x="304" y="556"/>
                  </a:cubicBezTo>
                  <a:cubicBezTo>
                    <a:pt x="333" y="556"/>
                    <a:pt x="363" y="547"/>
                    <a:pt x="389" y="530"/>
                  </a:cubicBezTo>
                  <a:cubicBezTo>
                    <a:pt x="463" y="481"/>
                    <a:pt x="551" y="459"/>
                    <a:pt x="642" y="459"/>
                  </a:cubicBezTo>
                  <a:cubicBezTo>
                    <a:pt x="803" y="459"/>
                    <a:pt x="974" y="527"/>
                    <a:pt x="1093" y="628"/>
                  </a:cubicBezTo>
                  <a:cubicBezTo>
                    <a:pt x="1212" y="730"/>
                    <a:pt x="1257" y="849"/>
                    <a:pt x="1215" y="950"/>
                  </a:cubicBezTo>
                  <a:cubicBezTo>
                    <a:pt x="1167" y="1058"/>
                    <a:pt x="1028" y="1084"/>
                    <a:pt x="861" y="1084"/>
                  </a:cubicBezTo>
                  <a:cubicBezTo>
                    <a:pt x="784" y="1084"/>
                    <a:pt x="702" y="1078"/>
                    <a:pt x="620" y="1073"/>
                  </a:cubicBezTo>
                  <a:cubicBezTo>
                    <a:pt x="570" y="1067"/>
                    <a:pt x="520" y="1064"/>
                    <a:pt x="470" y="1064"/>
                  </a:cubicBezTo>
                  <a:cubicBezTo>
                    <a:pt x="430" y="1064"/>
                    <a:pt x="390" y="1066"/>
                    <a:pt x="350" y="1069"/>
                  </a:cubicBezTo>
                  <a:cubicBezTo>
                    <a:pt x="399" y="1191"/>
                    <a:pt x="504" y="1253"/>
                    <a:pt x="667" y="1253"/>
                  </a:cubicBezTo>
                  <a:cubicBezTo>
                    <a:pt x="751" y="1253"/>
                    <a:pt x="851" y="1236"/>
                    <a:pt x="967" y="1202"/>
                  </a:cubicBezTo>
                  <a:cubicBezTo>
                    <a:pt x="1138" y="1150"/>
                    <a:pt x="1317" y="1122"/>
                    <a:pt x="1495" y="1122"/>
                  </a:cubicBezTo>
                  <a:cubicBezTo>
                    <a:pt x="1856" y="1122"/>
                    <a:pt x="2206" y="1248"/>
                    <a:pt x="2479" y="1482"/>
                  </a:cubicBezTo>
                  <a:cubicBezTo>
                    <a:pt x="2749" y="1699"/>
                    <a:pt x="2945" y="1773"/>
                    <a:pt x="3090" y="1773"/>
                  </a:cubicBezTo>
                  <a:cubicBezTo>
                    <a:pt x="3242" y="1773"/>
                    <a:pt x="3339" y="1692"/>
                    <a:pt x="3407" y="1612"/>
                  </a:cubicBezTo>
                  <a:cubicBezTo>
                    <a:pt x="3438" y="1580"/>
                    <a:pt x="3459" y="1542"/>
                    <a:pt x="3459" y="1496"/>
                  </a:cubicBezTo>
                  <a:cubicBezTo>
                    <a:pt x="3456" y="1447"/>
                    <a:pt x="3389" y="1398"/>
                    <a:pt x="3330" y="1349"/>
                  </a:cubicBezTo>
                  <a:cubicBezTo>
                    <a:pt x="3235" y="1276"/>
                    <a:pt x="3102" y="1174"/>
                    <a:pt x="3179" y="1020"/>
                  </a:cubicBezTo>
                  <a:cubicBezTo>
                    <a:pt x="3197" y="992"/>
                    <a:pt x="3197" y="957"/>
                    <a:pt x="3179" y="933"/>
                  </a:cubicBezTo>
                  <a:cubicBezTo>
                    <a:pt x="3109" y="817"/>
                    <a:pt x="2794" y="723"/>
                    <a:pt x="2584" y="723"/>
                  </a:cubicBezTo>
                  <a:cubicBezTo>
                    <a:pt x="2423" y="723"/>
                    <a:pt x="2321" y="593"/>
                    <a:pt x="2230" y="478"/>
                  </a:cubicBezTo>
                  <a:cubicBezTo>
                    <a:pt x="2151" y="378"/>
                    <a:pt x="2104" y="325"/>
                    <a:pt x="2057" y="325"/>
                  </a:cubicBezTo>
                  <a:cubicBezTo>
                    <a:pt x="2049" y="325"/>
                    <a:pt x="2040" y="327"/>
                    <a:pt x="2031" y="331"/>
                  </a:cubicBezTo>
                  <a:cubicBezTo>
                    <a:pt x="1985" y="352"/>
                    <a:pt x="1943" y="376"/>
                    <a:pt x="1901" y="397"/>
                  </a:cubicBezTo>
                  <a:cubicBezTo>
                    <a:pt x="1833" y="435"/>
                    <a:pt x="1770" y="470"/>
                    <a:pt x="1714" y="470"/>
                  </a:cubicBezTo>
                  <a:cubicBezTo>
                    <a:pt x="1692" y="470"/>
                    <a:pt x="1672" y="465"/>
                    <a:pt x="1653" y="453"/>
                  </a:cubicBezTo>
                  <a:cubicBezTo>
                    <a:pt x="1579" y="411"/>
                    <a:pt x="1572" y="313"/>
                    <a:pt x="1572" y="222"/>
                  </a:cubicBezTo>
                  <a:cubicBezTo>
                    <a:pt x="1572" y="197"/>
                    <a:pt x="1555" y="176"/>
                    <a:pt x="1520" y="152"/>
                  </a:cubicBezTo>
                  <a:cubicBezTo>
                    <a:pt x="1368" y="48"/>
                    <a:pt x="985" y="1"/>
                    <a:pt x="64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53" name="Google Shape;5553;p71"/>
            <p:cNvSpPr/>
            <p:nvPr/>
          </p:nvSpPr>
          <p:spPr>
            <a:xfrm>
              <a:off x="1256395" y="1294400"/>
              <a:ext cx="10332" cy="9328"/>
            </a:xfrm>
            <a:custGeom>
              <a:avLst/>
              <a:gdLst/>
              <a:ahLst/>
              <a:cxnLst/>
              <a:rect l="l" t="t" r="r" b="b"/>
              <a:pathLst>
                <a:path w="761" h="687" extrusionOk="0">
                  <a:moveTo>
                    <a:pt x="53" y="0"/>
                  </a:moveTo>
                  <a:cubicBezTo>
                    <a:pt x="43" y="0"/>
                    <a:pt x="32" y="7"/>
                    <a:pt x="29" y="39"/>
                  </a:cubicBezTo>
                  <a:cubicBezTo>
                    <a:pt x="1" y="249"/>
                    <a:pt x="267" y="554"/>
                    <a:pt x="505" y="655"/>
                  </a:cubicBezTo>
                  <a:cubicBezTo>
                    <a:pt x="540" y="670"/>
                    <a:pt x="589" y="687"/>
                    <a:pt x="636" y="687"/>
                  </a:cubicBezTo>
                  <a:cubicBezTo>
                    <a:pt x="674" y="687"/>
                    <a:pt x="711" y="676"/>
                    <a:pt x="736" y="645"/>
                  </a:cubicBezTo>
                  <a:cubicBezTo>
                    <a:pt x="760" y="617"/>
                    <a:pt x="746" y="550"/>
                    <a:pt x="697" y="473"/>
                  </a:cubicBezTo>
                  <a:cubicBezTo>
                    <a:pt x="554" y="242"/>
                    <a:pt x="211" y="0"/>
                    <a:pt x="7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54" name="Google Shape;5554;p71"/>
            <p:cNvSpPr/>
            <p:nvPr/>
          </p:nvSpPr>
          <p:spPr>
            <a:xfrm>
              <a:off x="1300753" y="1256369"/>
              <a:ext cx="8703" cy="4698"/>
            </a:xfrm>
            <a:custGeom>
              <a:avLst/>
              <a:gdLst/>
              <a:ahLst/>
              <a:cxnLst/>
              <a:rect l="l" t="t" r="r" b="b"/>
              <a:pathLst>
                <a:path w="641" h="346" extrusionOk="0">
                  <a:moveTo>
                    <a:pt x="0" y="1"/>
                  </a:moveTo>
                  <a:cubicBezTo>
                    <a:pt x="18" y="15"/>
                    <a:pt x="39" y="36"/>
                    <a:pt x="63" y="57"/>
                  </a:cubicBezTo>
                  <a:cubicBezTo>
                    <a:pt x="183" y="166"/>
                    <a:pt x="378" y="345"/>
                    <a:pt x="511" y="345"/>
                  </a:cubicBezTo>
                  <a:cubicBezTo>
                    <a:pt x="518" y="345"/>
                    <a:pt x="525" y="345"/>
                    <a:pt x="532" y="344"/>
                  </a:cubicBezTo>
                  <a:cubicBezTo>
                    <a:pt x="571" y="337"/>
                    <a:pt x="602" y="312"/>
                    <a:pt x="620" y="277"/>
                  </a:cubicBezTo>
                  <a:cubicBezTo>
                    <a:pt x="627" y="263"/>
                    <a:pt x="641" y="242"/>
                    <a:pt x="599" y="200"/>
                  </a:cubicBezTo>
                  <a:cubicBezTo>
                    <a:pt x="480" y="74"/>
                    <a:pt x="140" y="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55" name="Google Shape;5555;p71"/>
            <p:cNvSpPr/>
            <p:nvPr/>
          </p:nvSpPr>
          <p:spPr>
            <a:xfrm>
              <a:off x="1265858" y="1330814"/>
              <a:ext cx="6626" cy="4901"/>
            </a:xfrm>
            <a:custGeom>
              <a:avLst/>
              <a:gdLst/>
              <a:ahLst/>
              <a:cxnLst/>
              <a:rect l="l" t="t" r="r" b="b"/>
              <a:pathLst>
                <a:path w="488" h="361" extrusionOk="0">
                  <a:moveTo>
                    <a:pt x="175" y="0"/>
                  </a:moveTo>
                  <a:cubicBezTo>
                    <a:pt x="119" y="0"/>
                    <a:pt x="70" y="39"/>
                    <a:pt x="56" y="91"/>
                  </a:cubicBezTo>
                  <a:cubicBezTo>
                    <a:pt x="0" y="217"/>
                    <a:pt x="56" y="284"/>
                    <a:pt x="112" y="319"/>
                  </a:cubicBezTo>
                  <a:cubicBezTo>
                    <a:pt x="155" y="346"/>
                    <a:pt x="213" y="360"/>
                    <a:pt x="271" y="360"/>
                  </a:cubicBezTo>
                  <a:cubicBezTo>
                    <a:pt x="341" y="360"/>
                    <a:pt x="411" y="339"/>
                    <a:pt x="456" y="291"/>
                  </a:cubicBezTo>
                  <a:cubicBezTo>
                    <a:pt x="463" y="280"/>
                    <a:pt x="487" y="252"/>
                    <a:pt x="459" y="189"/>
                  </a:cubicBezTo>
                  <a:cubicBezTo>
                    <a:pt x="403" y="84"/>
                    <a:pt x="298" y="14"/>
                    <a:pt x="1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56" name="Google Shape;5556;p71"/>
            <p:cNvSpPr/>
            <p:nvPr/>
          </p:nvSpPr>
          <p:spPr>
            <a:xfrm>
              <a:off x="1266945" y="1309756"/>
              <a:ext cx="52260" cy="27454"/>
            </a:xfrm>
            <a:custGeom>
              <a:avLst/>
              <a:gdLst/>
              <a:ahLst/>
              <a:cxnLst/>
              <a:rect l="l" t="t" r="r" b="b"/>
              <a:pathLst>
                <a:path w="3849" h="2022" extrusionOk="0">
                  <a:moveTo>
                    <a:pt x="2006" y="0"/>
                  </a:moveTo>
                  <a:cubicBezTo>
                    <a:pt x="1991" y="0"/>
                    <a:pt x="1986" y="4"/>
                    <a:pt x="1986" y="4"/>
                  </a:cubicBezTo>
                  <a:cubicBezTo>
                    <a:pt x="1961" y="49"/>
                    <a:pt x="2094" y="322"/>
                    <a:pt x="2361" y="550"/>
                  </a:cubicBezTo>
                  <a:cubicBezTo>
                    <a:pt x="2424" y="602"/>
                    <a:pt x="2539" y="704"/>
                    <a:pt x="2476" y="784"/>
                  </a:cubicBezTo>
                  <a:cubicBezTo>
                    <a:pt x="2457" y="809"/>
                    <a:pt x="2425" y="820"/>
                    <a:pt x="2383" y="820"/>
                  </a:cubicBezTo>
                  <a:cubicBezTo>
                    <a:pt x="2183" y="820"/>
                    <a:pt x="1772" y="567"/>
                    <a:pt x="1650" y="483"/>
                  </a:cubicBezTo>
                  <a:cubicBezTo>
                    <a:pt x="1567" y="428"/>
                    <a:pt x="1496" y="398"/>
                    <a:pt x="1451" y="398"/>
                  </a:cubicBezTo>
                  <a:cubicBezTo>
                    <a:pt x="1433" y="398"/>
                    <a:pt x="1420" y="403"/>
                    <a:pt x="1412" y="413"/>
                  </a:cubicBezTo>
                  <a:cubicBezTo>
                    <a:pt x="1366" y="480"/>
                    <a:pt x="1422" y="683"/>
                    <a:pt x="1531" y="763"/>
                  </a:cubicBezTo>
                  <a:cubicBezTo>
                    <a:pt x="1615" y="826"/>
                    <a:pt x="1650" y="910"/>
                    <a:pt x="1632" y="987"/>
                  </a:cubicBezTo>
                  <a:cubicBezTo>
                    <a:pt x="1618" y="1050"/>
                    <a:pt x="1566" y="1099"/>
                    <a:pt x="1503" y="1110"/>
                  </a:cubicBezTo>
                  <a:cubicBezTo>
                    <a:pt x="1488" y="1113"/>
                    <a:pt x="1474" y="1114"/>
                    <a:pt x="1459" y="1114"/>
                  </a:cubicBezTo>
                  <a:cubicBezTo>
                    <a:pt x="1343" y="1114"/>
                    <a:pt x="1212" y="1031"/>
                    <a:pt x="1100" y="879"/>
                  </a:cubicBezTo>
                  <a:cubicBezTo>
                    <a:pt x="1034" y="791"/>
                    <a:pt x="974" y="704"/>
                    <a:pt x="922" y="620"/>
                  </a:cubicBezTo>
                  <a:cubicBezTo>
                    <a:pt x="729" y="329"/>
                    <a:pt x="575" y="98"/>
                    <a:pt x="250" y="81"/>
                  </a:cubicBezTo>
                  <a:cubicBezTo>
                    <a:pt x="242" y="80"/>
                    <a:pt x="235" y="80"/>
                    <a:pt x="228" y="80"/>
                  </a:cubicBezTo>
                  <a:cubicBezTo>
                    <a:pt x="139" y="80"/>
                    <a:pt x="80" y="102"/>
                    <a:pt x="57" y="147"/>
                  </a:cubicBezTo>
                  <a:cubicBezTo>
                    <a:pt x="1" y="249"/>
                    <a:pt x="102" y="487"/>
                    <a:pt x="232" y="655"/>
                  </a:cubicBezTo>
                  <a:cubicBezTo>
                    <a:pt x="414" y="889"/>
                    <a:pt x="593" y="984"/>
                    <a:pt x="845" y="1117"/>
                  </a:cubicBezTo>
                  <a:cubicBezTo>
                    <a:pt x="922" y="1155"/>
                    <a:pt x="999" y="1197"/>
                    <a:pt x="1086" y="1246"/>
                  </a:cubicBezTo>
                  <a:cubicBezTo>
                    <a:pt x="1178" y="1298"/>
                    <a:pt x="1287" y="1316"/>
                    <a:pt x="1403" y="1316"/>
                  </a:cubicBezTo>
                  <a:cubicBezTo>
                    <a:pt x="1557" y="1316"/>
                    <a:pt x="1723" y="1283"/>
                    <a:pt x="1877" y="1253"/>
                  </a:cubicBezTo>
                  <a:cubicBezTo>
                    <a:pt x="2003" y="1225"/>
                    <a:pt x="2133" y="1208"/>
                    <a:pt x="2259" y="1201"/>
                  </a:cubicBezTo>
                  <a:cubicBezTo>
                    <a:pt x="2301" y="1201"/>
                    <a:pt x="2340" y="1204"/>
                    <a:pt x="2382" y="1215"/>
                  </a:cubicBezTo>
                  <a:cubicBezTo>
                    <a:pt x="2434" y="1222"/>
                    <a:pt x="2480" y="1257"/>
                    <a:pt x="2504" y="1309"/>
                  </a:cubicBezTo>
                  <a:cubicBezTo>
                    <a:pt x="2536" y="1394"/>
                    <a:pt x="2473" y="1485"/>
                    <a:pt x="2399" y="1586"/>
                  </a:cubicBezTo>
                  <a:cubicBezTo>
                    <a:pt x="2297" y="1730"/>
                    <a:pt x="2231" y="1838"/>
                    <a:pt x="2294" y="1919"/>
                  </a:cubicBezTo>
                  <a:cubicBezTo>
                    <a:pt x="2359" y="1996"/>
                    <a:pt x="2477" y="2021"/>
                    <a:pt x="2620" y="2021"/>
                  </a:cubicBezTo>
                  <a:cubicBezTo>
                    <a:pt x="2747" y="2021"/>
                    <a:pt x="2893" y="2001"/>
                    <a:pt x="3036" y="1982"/>
                  </a:cubicBezTo>
                  <a:cubicBezTo>
                    <a:pt x="3152" y="1964"/>
                    <a:pt x="3271" y="1947"/>
                    <a:pt x="3379" y="1940"/>
                  </a:cubicBezTo>
                  <a:cubicBezTo>
                    <a:pt x="3582" y="1929"/>
                    <a:pt x="3600" y="1873"/>
                    <a:pt x="3631" y="1772"/>
                  </a:cubicBezTo>
                  <a:cubicBezTo>
                    <a:pt x="3659" y="1667"/>
                    <a:pt x="3722" y="1579"/>
                    <a:pt x="3806" y="1516"/>
                  </a:cubicBezTo>
                  <a:cubicBezTo>
                    <a:pt x="3824" y="1506"/>
                    <a:pt x="3834" y="1495"/>
                    <a:pt x="3848" y="1485"/>
                  </a:cubicBezTo>
                  <a:cubicBezTo>
                    <a:pt x="3838" y="1471"/>
                    <a:pt x="3824" y="1460"/>
                    <a:pt x="3813" y="1446"/>
                  </a:cubicBezTo>
                  <a:cubicBezTo>
                    <a:pt x="3743" y="1380"/>
                    <a:pt x="3610" y="1253"/>
                    <a:pt x="3736" y="984"/>
                  </a:cubicBezTo>
                  <a:cubicBezTo>
                    <a:pt x="3820" y="809"/>
                    <a:pt x="3670" y="581"/>
                    <a:pt x="3600" y="494"/>
                  </a:cubicBezTo>
                  <a:cubicBezTo>
                    <a:pt x="3456" y="312"/>
                    <a:pt x="3288" y="207"/>
                    <a:pt x="3232" y="200"/>
                  </a:cubicBezTo>
                  <a:cubicBezTo>
                    <a:pt x="3225" y="249"/>
                    <a:pt x="3197" y="294"/>
                    <a:pt x="3155" y="319"/>
                  </a:cubicBezTo>
                  <a:cubicBezTo>
                    <a:pt x="3124" y="337"/>
                    <a:pt x="3086" y="346"/>
                    <a:pt x="3040" y="346"/>
                  </a:cubicBezTo>
                  <a:cubicBezTo>
                    <a:pt x="2895" y="346"/>
                    <a:pt x="2677" y="261"/>
                    <a:pt x="2371" y="133"/>
                  </a:cubicBezTo>
                  <a:cubicBezTo>
                    <a:pt x="2290" y="98"/>
                    <a:pt x="2203" y="60"/>
                    <a:pt x="2122" y="32"/>
                  </a:cubicBezTo>
                  <a:cubicBezTo>
                    <a:pt x="2061" y="6"/>
                    <a:pt x="2025" y="0"/>
                    <a:pt x="20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57" name="Google Shape;5557;p71"/>
            <p:cNvSpPr/>
            <p:nvPr/>
          </p:nvSpPr>
          <p:spPr>
            <a:xfrm>
              <a:off x="1309917" y="1312268"/>
              <a:ext cx="923" cy="109"/>
            </a:xfrm>
            <a:custGeom>
              <a:avLst/>
              <a:gdLst/>
              <a:ahLst/>
              <a:cxnLst/>
              <a:rect l="l" t="t" r="r" b="b"/>
              <a:pathLst>
                <a:path w="68" h="8" extrusionOk="0">
                  <a:moveTo>
                    <a:pt x="1" y="1"/>
                  </a:moveTo>
                  <a:lnTo>
                    <a:pt x="64" y="8"/>
                  </a:lnTo>
                  <a:cubicBezTo>
                    <a:pt x="64" y="8"/>
                    <a:pt x="64" y="4"/>
                    <a:pt x="67" y="4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58" name="Google Shape;5558;p71"/>
            <p:cNvSpPr/>
            <p:nvPr/>
          </p:nvSpPr>
          <p:spPr>
            <a:xfrm>
              <a:off x="1314344" y="1277224"/>
              <a:ext cx="23109" cy="14718"/>
            </a:xfrm>
            <a:custGeom>
              <a:avLst/>
              <a:gdLst/>
              <a:ahLst/>
              <a:cxnLst/>
              <a:rect l="l" t="t" r="r" b="b"/>
              <a:pathLst>
                <a:path w="1702" h="1084" extrusionOk="0">
                  <a:moveTo>
                    <a:pt x="82" y="1"/>
                  </a:moveTo>
                  <a:cubicBezTo>
                    <a:pt x="68" y="1"/>
                    <a:pt x="54" y="8"/>
                    <a:pt x="42" y="19"/>
                  </a:cubicBezTo>
                  <a:cubicBezTo>
                    <a:pt x="0" y="82"/>
                    <a:pt x="42" y="310"/>
                    <a:pt x="186" y="579"/>
                  </a:cubicBezTo>
                  <a:cubicBezTo>
                    <a:pt x="347" y="877"/>
                    <a:pt x="553" y="1083"/>
                    <a:pt x="693" y="1083"/>
                  </a:cubicBezTo>
                  <a:cubicBezTo>
                    <a:pt x="711" y="1084"/>
                    <a:pt x="729" y="1084"/>
                    <a:pt x="747" y="1084"/>
                  </a:cubicBezTo>
                  <a:cubicBezTo>
                    <a:pt x="1051" y="1084"/>
                    <a:pt x="1354" y="1028"/>
                    <a:pt x="1639" y="919"/>
                  </a:cubicBezTo>
                  <a:cubicBezTo>
                    <a:pt x="1656" y="912"/>
                    <a:pt x="1674" y="905"/>
                    <a:pt x="1691" y="898"/>
                  </a:cubicBezTo>
                  <a:lnTo>
                    <a:pt x="1684" y="891"/>
                  </a:lnTo>
                  <a:cubicBezTo>
                    <a:pt x="1628" y="838"/>
                    <a:pt x="1509" y="726"/>
                    <a:pt x="1660" y="530"/>
                  </a:cubicBezTo>
                  <a:cubicBezTo>
                    <a:pt x="1702" y="471"/>
                    <a:pt x="1681" y="453"/>
                    <a:pt x="1670" y="443"/>
                  </a:cubicBezTo>
                  <a:cubicBezTo>
                    <a:pt x="1615" y="385"/>
                    <a:pt x="1469" y="364"/>
                    <a:pt x="1350" y="364"/>
                  </a:cubicBezTo>
                  <a:cubicBezTo>
                    <a:pt x="1273" y="364"/>
                    <a:pt x="1207" y="373"/>
                    <a:pt x="1184" y="387"/>
                  </a:cubicBezTo>
                  <a:cubicBezTo>
                    <a:pt x="1173" y="401"/>
                    <a:pt x="1159" y="411"/>
                    <a:pt x="1138" y="418"/>
                  </a:cubicBezTo>
                  <a:cubicBezTo>
                    <a:pt x="1128" y="422"/>
                    <a:pt x="1118" y="423"/>
                    <a:pt x="1106" y="423"/>
                  </a:cubicBezTo>
                  <a:cubicBezTo>
                    <a:pt x="1045" y="423"/>
                    <a:pt x="946" y="376"/>
                    <a:pt x="728" y="264"/>
                  </a:cubicBezTo>
                  <a:cubicBezTo>
                    <a:pt x="581" y="187"/>
                    <a:pt x="228" y="2"/>
                    <a:pt x="91" y="2"/>
                  </a:cubicBezTo>
                  <a:cubicBezTo>
                    <a:pt x="88" y="1"/>
                    <a:pt x="85" y="1"/>
                    <a:pt x="8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59" name="Google Shape;5559;p71"/>
            <p:cNvSpPr/>
            <p:nvPr/>
          </p:nvSpPr>
          <p:spPr>
            <a:xfrm>
              <a:off x="1329265" y="1294739"/>
              <a:ext cx="19973" cy="4548"/>
            </a:xfrm>
            <a:custGeom>
              <a:avLst/>
              <a:gdLst/>
              <a:ahLst/>
              <a:cxnLst/>
              <a:rect l="l" t="t" r="r" b="b"/>
              <a:pathLst>
                <a:path w="1471" h="335" extrusionOk="0">
                  <a:moveTo>
                    <a:pt x="1308" y="1"/>
                  </a:moveTo>
                  <a:cubicBezTo>
                    <a:pt x="1170" y="1"/>
                    <a:pt x="971" y="13"/>
                    <a:pt x="729" y="45"/>
                  </a:cubicBezTo>
                  <a:cubicBezTo>
                    <a:pt x="305" y="101"/>
                    <a:pt x="60" y="178"/>
                    <a:pt x="1" y="224"/>
                  </a:cubicBezTo>
                  <a:cubicBezTo>
                    <a:pt x="104" y="298"/>
                    <a:pt x="253" y="335"/>
                    <a:pt x="432" y="335"/>
                  </a:cubicBezTo>
                  <a:cubicBezTo>
                    <a:pt x="568" y="335"/>
                    <a:pt x="721" y="313"/>
                    <a:pt x="886" y="269"/>
                  </a:cubicBezTo>
                  <a:cubicBezTo>
                    <a:pt x="1177" y="192"/>
                    <a:pt x="1397" y="77"/>
                    <a:pt x="1471" y="10"/>
                  </a:cubicBezTo>
                  <a:cubicBezTo>
                    <a:pt x="1436" y="4"/>
                    <a:pt x="1380" y="1"/>
                    <a:pt x="1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60" name="Google Shape;5560;p71"/>
            <p:cNvSpPr/>
            <p:nvPr/>
          </p:nvSpPr>
          <p:spPr>
            <a:xfrm>
              <a:off x="1324934" y="1329592"/>
              <a:ext cx="24684" cy="12138"/>
            </a:xfrm>
            <a:custGeom>
              <a:avLst/>
              <a:gdLst/>
              <a:ahLst/>
              <a:cxnLst/>
              <a:rect l="l" t="t" r="r" b="b"/>
              <a:pathLst>
                <a:path w="1818" h="894" extrusionOk="0">
                  <a:moveTo>
                    <a:pt x="1010" y="1"/>
                  </a:moveTo>
                  <a:cubicBezTo>
                    <a:pt x="808" y="1"/>
                    <a:pt x="576" y="84"/>
                    <a:pt x="386" y="188"/>
                  </a:cubicBezTo>
                  <a:cubicBezTo>
                    <a:pt x="134" y="328"/>
                    <a:pt x="4" y="472"/>
                    <a:pt x="1" y="517"/>
                  </a:cubicBezTo>
                  <a:cubicBezTo>
                    <a:pt x="196" y="665"/>
                    <a:pt x="1095" y="893"/>
                    <a:pt x="1549" y="893"/>
                  </a:cubicBezTo>
                  <a:cubicBezTo>
                    <a:pt x="1568" y="893"/>
                    <a:pt x="1587" y="893"/>
                    <a:pt x="1604" y="892"/>
                  </a:cubicBezTo>
                  <a:cubicBezTo>
                    <a:pt x="1699" y="885"/>
                    <a:pt x="1758" y="853"/>
                    <a:pt x="1772" y="797"/>
                  </a:cubicBezTo>
                  <a:cubicBezTo>
                    <a:pt x="1818" y="657"/>
                    <a:pt x="1650" y="346"/>
                    <a:pt x="1303" y="87"/>
                  </a:cubicBezTo>
                  <a:cubicBezTo>
                    <a:pt x="1223" y="26"/>
                    <a:pt x="1121" y="1"/>
                    <a:pt x="101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61" name="Google Shape;5561;p71"/>
            <p:cNvSpPr/>
            <p:nvPr/>
          </p:nvSpPr>
          <p:spPr>
            <a:xfrm>
              <a:off x="1281500" y="1350040"/>
              <a:ext cx="45593" cy="39266"/>
            </a:xfrm>
            <a:custGeom>
              <a:avLst/>
              <a:gdLst/>
              <a:ahLst/>
              <a:cxnLst/>
              <a:rect l="l" t="t" r="r" b="b"/>
              <a:pathLst>
                <a:path w="3358" h="2892" extrusionOk="0">
                  <a:moveTo>
                    <a:pt x="2471" y="1"/>
                  </a:moveTo>
                  <a:cubicBezTo>
                    <a:pt x="2395" y="1"/>
                    <a:pt x="2319" y="10"/>
                    <a:pt x="2244" y="30"/>
                  </a:cubicBezTo>
                  <a:cubicBezTo>
                    <a:pt x="2136" y="47"/>
                    <a:pt x="2031" y="82"/>
                    <a:pt x="1936" y="135"/>
                  </a:cubicBezTo>
                  <a:lnTo>
                    <a:pt x="1947" y="142"/>
                  </a:lnTo>
                  <a:cubicBezTo>
                    <a:pt x="2073" y="191"/>
                    <a:pt x="2139" y="254"/>
                    <a:pt x="2146" y="327"/>
                  </a:cubicBezTo>
                  <a:cubicBezTo>
                    <a:pt x="2146" y="376"/>
                    <a:pt x="2118" y="425"/>
                    <a:pt x="2073" y="447"/>
                  </a:cubicBezTo>
                  <a:cubicBezTo>
                    <a:pt x="2035" y="468"/>
                    <a:pt x="1985" y="480"/>
                    <a:pt x="1927" y="480"/>
                  </a:cubicBezTo>
                  <a:cubicBezTo>
                    <a:pt x="1823" y="480"/>
                    <a:pt x="1694" y="442"/>
                    <a:pt x="1569" y="352"/>
                  </a:cubicBezTo>
                  <a:cubicBezTo>
                    <a:pt x="1507" y="307"/>
                    <a:pt x="1421" y="289"/>
                    <a:pt x="1326" y="289"/>
                  </a:cubicBezTo>
                  <a:cubicBezTo>
                    <a:pt x="1084" y="289"/>
                    <a:pt x="784" y="409"/>
                    <a:pt x="686" y="538"/>
                  </a:cubicBezTo>
                  <a:cubicBezTo>
                    <a:pt x="641" y="597"/>
                    <a:pt x="648" y="639"/>
                    <a:pt x="704" y="685"/>
                  </a:cubicBezTo>
                  <a:cubicBezTo>
                    <a:pt x="784" y="751"/>
                    <a:pt x="942" y="751"/>
                    <a:pt x="1085" y="751"/>
                  </a:cubicBezTo>
                  <a:cubicBezTo>
                    <a:pt x="1257" y="751"/>
                    <a:pt x="1404" y="755"/>
                    <a:pt x="1457" y="863"/>
                  </a:cubicBezTo>
                  <a:cubicBezTo>
                    <a:pt x="1502" y="951"/>
                    <a:pt x="1460" y="1070"/>
                    <a:pt x="1320" y="1259"/>
                  </a:cubicBezTo>
                  <a:cubicBezTo>
                    <a:pt x="1201" y="1423"/>
                    <a:pt x="1085" y="1511"/>
                    <a:pt x="966" y="1528"/>
                  </a:cubicBezTo>
                  <a:cubicBezTo>
                    <a:pt x="953" y="1530"/>
                    <a:pt x="939" y="1531"/>
                    <a:pt x="926" y="1531"/>
                  </a:cubicBezTo>
                  <a:cubicBezTo>
                    <a:pt x="790" y="1531"/>
                    <a:pt x="679" y="1439"/>
                    <a:pt x="571" y="1353"/>
                  </a:cubicBezTo>
                  <a:cubicBezTo>
                    <a:pt x="462" y="1266"/>
                    <a:pt x="355" y="1181"/>
                    <a:pt x="234" y="1181"/>
                  </a:cubicBezTo>
                  <a:cubicBezTo>
                    <a:pt x="219" y="1181"/>
                    <a:pt x="204" y="1183"/>
                    <a:pt x="189" y="1185"/>
                  </a:cubicBezTo>
                  <a:cubicBezTo>
                    <a:pt x="109" y="1199"/>
                    <a:pt x="14" y="1234"/>
                    <a:pt x="7" y="1336"/>
                  </a:cubicBezTo>
                  <a:cubicBezTo>
                    <a:pt x="0" y="1476"/>
                    <a:pt x="179" y="1731"/>
                    <a:pt x="609" y="1861"/>
                  </a:cubicBezTo>
                  <a:cubicBezTo>
                    <a:pt x="1012" y="1980"/>
                    <a:pt x="1159" y="2169"/>
                    <a:pt x="1310" y="2365"/>
                  </a:cubicBezTo>
                  <a:cubicBezTo>
                    <a:pt x="1429" y="2533"/>
                    <a:pt x="1576" y="2677"/>
                    <a:pt x="1740" y="2792"/>
                  </a:cubicBezTo>
                  <a:cubicBezTo>
                    <a:pt x="1844" y="2862"/>
                    <a:pt x="1911" y="2891"/>
                    <a:pt x="1964" y="2891"/>
                  </a:cubicBezTo>
                  <a:cubicBezTo>
                    <a:pt x="2032" y="2891"/>
                    <a:pt x="2074" y="2842"/>
                    <a:pt x="2136" y="2771"/>
                  </a:cubicBezTo>
                  <a:cubicBezTo>
                    <a:pt x="2231" y="2659"/>
                    <a:pt x="2355" y="2511"/>
                    <a:pt x="2648" y="2511"/>
                  </a:cubicBezTo>
                  <a:cubicBezTo>
                    <a:pt x="2658" y="2511"/>
                    <a:pt x="2668" y="2512"/>
                    <a:pt x="2678" y="2512"/>
                  </a:cubicBezTo>
                  <a:lnTo>
                    <a:pt x="2696" y="2512"/>
                  </a:lnTo>
                  <a:cubicBezTo>
                    <a:pt x="3112" y="2512"/>
                    <a:pt x="3214" y="1931"/>
                    <a:pt x="3284" y="1504"/>
                  </a:cubicBezTo>
                  <a:cubicBezTo>
                    <a:pt x="3305" y="1395"/>
                    <a:pt x="3319" y="1301"/>
                    <a:pt x="3340" y="1227"/>
                  </a:cubicBezTo>
                  <a:cubicBezTo>
                    <a:pt x="3358" y="1154"/>
                    <a:pt x="3344" y="1091"/>
                    <a:pt x="3291" y="1059"/>
                  </a:cubicBezTo>
                  <a:cubicBezTo>
                    <a:pt x="3264" y="1044"/>
                    <a:pt x="3234" y="1036"/>
                    <a:pt x="3205" y="1036"/>
                  </a:cubicBezTo>
                  <a:cubicBezTo>
                    <a:pt x="3174" y="1036"/>
                    <a:pt x="3143" y="1045"/>
                    <a:pt x="3116" y="1063"/>
                  </a:cubicBezTo>
                  <a:cubicBezTo>
                    <a:pt x="3112" y="1070"/>
                    <a:pt x="3091" y="1087"/>
                    <a:pt x="3119" y="1140"/>
                  </a:cubicBezTo>
                  <a:cubicBezTo>
                    <a:pt x="3207" y="1304"/>
                    <a:pt x="3200" y="1479"/>
                    <a:pt x="3140" y="1556"/>
                  </a:cubicBezTo>
                  <a:cubicBezTo>
                    <a:pt x="3124" y="1582"/>
                    <a:pt x="3093" y="1598"/>
                    <a:pt x="3062" y="1598"/>
                  </a:cubicBezTo>
                  <a:cubicBezTo>
                    <a:pt x="3054" y="1598"/>
                    <a:pt x="3047" y="1597"/>
                    <a:pt x="3039" y="1595"/>
                  </a:cubicBezTo>
                  <a:cubicBezTo>
                    <a:pt x="2979" y="1581"/>
                    <a:pt x="2944" y="1518"/>
                    <a:pt x="2927" y="1399"/>
                  </a:cubicBezTo>
                  <a:cubicBezTo>
                    <a:pt x="2912" y="1317"/>
                    <a:pt x="2871" y="1296"/>
                    <a:pt x="2741" y="1296"/>
                  </a:cubicBezTo>
                  <a:cubicBezTo>
                    <a:pt x="2720" y="1296"/>
                    <a:pt x="2697" y="1296"/>
                    <a:pt x="2671" y="1297"/>
                  </a:cubicBezTo>
                  <a:cubicBezTo>
                    <a:pt x="2650" y="1298"/>
                    <a:pt x="2627" y="1298"/>
                    <a:pt x="2604" y="1298"/>
                  </a:cubicBezTo>
                  <a:cubicBezTo>
                    <a:pt x="2479" y="1298"/>
                    <a:pt x="2341" y="1282"/>
                    <a:pt x="2258" y="1161"/>
                  </a:cubicBezTo>
                  <a:cubicBezTo>
                    <a:pt x="2223" y="1119"/>
                    <a:pt x="2213" y="1063"/>
                    <a:pt x="2227" y="1014"/>
                  </a:cubicBezTo>
                  <a:cubicBezTo>
                    <a:pt x="2255" y="909"/>
                    <a:pt x="2384" y="853"/>
                    <a:pt x="2545" y="786"/>
                  </a:cubicBezTo>
                  <a:cubicBezTo>
                    <a:pt x="2706" y="716"/>
                    <a:pt x="2888" y="639"/>
                    <a:pt x="2958" y="510"/>
                  </a:cubicBezTo>
                  <a:cubicBezTo>
                    <a:pt x="2983" y="464"/>
                    <a:pt x="2976" y="443"/>
                    <a:pt x="2972" y="436"/>
                  </a:cubicBezTo>
                  <a:cubicBezTo>
                    <a:pt x="2955" y="383"/>
                    <a:pt x="2853" y="345"/>
                    <a:pt x="2773" y="310"/>
                  </a:cubicBezTo>
                  <a:cubicBezTo>
                    <a:pt x="2668" y="268"/>
                    <a:pt x="2566" y="226"/>
                    <a:pt x="2542" y="138"/>
                  </a:cubicBezTo>
                  <a:cubicBezTo>
                    <a:pt x="2528" y="93"/>
                    <a:pt x="2538" y="44"/>
                    <a:pt x="2566" y="5"/>
                  </a:cubicBezTo>
                  <a:cubicBezTo>
                    <a:pt x="2535" y="2"/>
                    <a:pt x="2503" y="1"/>
                    <a:pt x="24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62" name="Google Shape;5562;p71"/>
            <p:cNvSpPr/>
            <p:nvPr/>
          </p:nvSpPr>
          <p:spPr>
            <a:xfrm>
              <a:off x="1325029" y="1306674"/>
              <a:ext cx="126216" cy="36999"/>
            </a:xfrm>
            <a:custGeom>
              <a:avLst/>
              <a:gdLst/>
              <a:ahLst/>
              <a:cxnLst/>
              <a:rect l="l" t="t" r="r" b="b"/>
              <a:pathLst>
                <a:path w="9296" h="2725" extrusionOk="0">
                  <a:moveTo>
                    <a:pt x="643" y="0"/>
                  </a:moveTo>
                  <a:cubicBezTo>
                    <a:pt x="357" y="0"/>
                    <a:pt x="92" y="44"/>
                    <a:pt x="22" y="129"/>
                  </a:cubicBezTo>
                  <a:cubicBezTo>
                    <a:pt x="15" y="140"/>
                    <a:pt x="1" y="157"/>
                    <a:pt x="32" y="203"/>
                  </a:cubicBezTo>
                  <a:cubicBezTo>
                    <a:pt x="156" y="381"/>
                    <a:pt x="1100" y="749"/>
                    <a:pt x="1505" y="749"/>
                  </a:cubicBezTo>
                  <a:cubicBezTo>
                    <a:pt x="1513" y="749"/>
                    <a:pt x="1520" y="749"/>
                    <a:pt x="1527" y="749"/>
                  </a:cubicBezTo>
                  <a:cubicBezTo>
                    <a:pt x="1601" y="745"/>
                    <a:pt x="1636" y="731"/>
                    <a:pt x="1643" y="717"/>
                  </a:cubicBezTo>
                  <a:cubicBezTo>
                    <a:pt x="1671" y="665"/>
                    <a:pt x="1723" y="630"/>
                    <a:pt x="1786" y="623"/>
                  </a:cubicBezTo>
                  <a:cubicBezTo>
                    <a:pt x="1790" y="623"/>
                    <a:pt x="1794" y="622"/>
                    <a:pt x="1798" y="622"/>
                  </a:cubicBezTo>
                  <a:cubicBezTo>
                    <a:pt x="1959" y="622"/>
                    <a:pt x="2142" y="840"/>
                    <a:pt x="2382" y="1144"/>
                  </a:cubicBezTo>
                  <a:cubicBezTo>
                    <a:pt x="2417" y="1186"/>
                    <a:pt x="2448" y="1232"/>
                    <a:pt x="2480" y="1267"/>
                  </a:cubicBezTo>
                  <a:cubicBezTo>
                    <a:pt x="2609" y="1428"/>
                    <a:pt x="2567" y="1547"/>
                    <a:pt x="2522" y="1666"/>
                  </a:cubicBezTo>
                  <a:cubicBezTo>
                    <a:pt x="2455" y="1817"/>
                    <a:pt x="2455" y="1985"/>
                    <a:pt x="2515" y="2135"/>
                  </a:cubicBezTo>
                  <a:lnTo>
                    <a:pt x="2515" y="2139"/>
                  </a:lnTo>
                  <a:cubicBezTo>
                    <a:pt x="2588" y="2343"/>
                    <a:pt x="2648" y="2372"/>
                    <a:pt x="2735" y="2372"/>
                  </a:cubicBezTo>
                  <a:cubicBezTo>
                    <a:pt x="2753" y="2372"/>
                    <a:pt x="2771" y="2371"/>
                    <a:pt x="2791" y="2370"/>
                  </a:cubicBezTo>
                  <a:cubicBezTo>
                    <a:pt x="2815" y="2368"/>
                    <a:pt x="2842" y="2366"/>
                    <a:pt x="2869" y="2366"/>
                  </a:cubicBezTo>
                  <a:cubicBezTo>
                    <a:pt x="2944" y="2366"/>
                    <a:pt x="3030" y="2380"/>
                    <a:pt x="3120" y="2447"/>
                  </a:cubicBezTo>
                  <a:cubicBezTo>
                    <a:pt x="3288" y="2567"/>
                    <a:pt x="3505" y="2650"/>
                    <a:pt x="3686" y="2650"/>
                  </a:cubicBezTo>
                  <a:cubicBezTo>
                    <a:pt x="3784" y="2650"/>
                    <a:pt x="3872" y="2626"/>
                    <a:pt x="3936" y="2569"/>
                  </a:cubicBezTo>
                  <a:cubicBezTo>
                    <a:pt x="3978" y="2534"/>
                    <a:pt x="4013" y="2503"/>
                    <a:pt x="4044" y="2471"/>
                  </a:cubicBezTo>
                  <a:cubicBezTo>
                    <a:pt x="4146" y="2377"/>
                    <a:pt x="4216" y="2310"/>
                    <a:pt x="4290" y="2310"/>
                  </a:cubicBezTo>
                  <a:lnTo>
                    <a:pt x="4314" y="2310"/>
                  </a:lnTo>
                  <a:cubicBezTo>
                    <a:pt x="4370" y="2328"/>
                    <a:pt x="4412" y="2370"/>
                    <a:pt x="4430" y="2422"/>
                  </a:cubicBezTo>
                  <a:cubicBezTo>
                    <a:pt x="4535" y="2671"/>
                    <a:pt x="5165" y="2702"/>
                    <a:pt x="6190" y="2723"/>
                  </a:cubicBezTo>
                  <a:cubicBezTo>
                    <a:pt x="6218" y="2724"/>
                    <a:pt x="6245" y="2724"/>
                    <a:pt x="6270" y="2724"/>
                  </a:cubicBezTo>
                  <a:cubicBezTo>
                    <a:pt x="6872" y="2724"/>
                    <a:pt x="7024" y="2572"/>
                    <a:pt x="7115" y="2478"/>
                  </a:cubicBezTo>
                  <a:cubicBezTo>
                    <a:pt x="7166" y="2427"/>
                    <a:pt x="7211" y="2388"/>
                    <a:pt x="7277" y="2388"/>
                  </a:cubicBezTo>
                  <a:cubicBezTo>
                    <a:pt x="7319" y="2388"/>
                    <a:pt x="7368" y="2403"/>
                    <a:pt x="7433" y="2440"/>
                  </a:cubicBezTo>
                  <a:cubicBezTo>
                    <a:pt x="7627" y="2551"/>
                    <a:pt x="8001" y="2599"/>
                    <a:pt x="8339" y="2599"/>
                  </a:cubicBezTo>
                  <a:cubicBezTo>
                    <a:pt x="8531" y="2599"/>
                    <a:pt x="8712" y="2583"/>
                    <a:pt x="8841" y="2555"/>
                  </a:cubicBezTo>
                  <a:cubicBezTo>
                    <a:pt x="9131" y="2492"/>
                    <a:pt x="9296" y="2002"/>
                    <a:pt x="9275" y="1757"/>
                  </a:cubicBezTo>
                  <a:cubicBezTo>
                    <a:pt x="9229" y="1687"/>
                    <a:pt x="8764" y="1561"/>
                    <a:pt x="7902" y="1498"/>
                  </a:cubicBezTo>
                  <a:cubicBezTo>
                    <a:pt x="7656" y="1480"/>
                    <a:pt x="7422" y="1472"/>
                    <a:pt x="7212" y="1472"/>
                  </a:cubicBezTo>
                  <a:cubicBezTo>
                    <a:pt x="6761" y="1472"/>
                    <a:pt x="6419" y="1511"/>
                    <a:pt x="6292" y="1586"/>
                  </a:cubicBezTo>
                  <a:cubicBezTo>
                    <a:pt x="6154" y="1665"/>
                    <a:pt x="5995" y="1691"/>
                    <a:pt x="5831" y="1691"/>
                  </a:cubicBezTo>
                  <a:cubicBezTo>
                    <a:pt x="5678" y="1691"/>
                    <a:pt x="5522" y="1669"/>
                    <a:pt x="5375" y="1649"/>
                  </a:cubicBezTo>
                  <a:cubicBezTo>
                    <a:pt x="5236" y="1629"/>
                    <a:pt x="5103" y="1610"/>
                    <a:pt x="4986" y="1610"/>
                  </a:cubicBezTo>
                  <a:cubicBezTo>
                    <a:pt x="4890" y="1610"/>
                    <a:pt x="4805" y="1623"/>
                    <a:pt x="4738" y="1659"/>
                  </a:cubicBezTo>
                  <a:cubicBezTo>
                    <a:pt x="4661" y="1701"/>
                    <a:pt x="4600" y="1718"/>
                    <a:pt x="4548" y="1718"/>
                  </a:cubicBezTo>
                  <a:cubicBezTo>
                    <a:pt x="4454" y="1718"/>
                    <a:pt x="4393" y="1662"/>
                    <a:pt x="4332" y="1603"/>
                  </a:cubicBezTo>
                  <a:cubicBezTo>
                    <a:pt x="4233" y="1515"/>
                    <a:pt x="4118" y="1414"/>
                    <a:pt x="3806" y="1400"/>
                  </a:cubicBezTo>
                  <a:cubicBezTo>
                    <a:pt x="3600" y="1393"/>
                    <a:pt x="3502" y="1354"/>
                    <a:pt x="3474" y="1270"/>
                  </a:cubicBezTo>
                  <a:cubicBezTo>
                    <a:pt x="3439" y="1148"/>
                    <a:pt x="3600" y="1032"/>
                    <a:pt x="3768" y="910"/>
                  </a:cubicBezTo>
                  <a:cubicBezTo>
                    <a:pt x="3820" y="875"/>
                    <a:pt x="3869" y="836"/>
                    <a:pt x="3918" y="794"/>
                  </a:cubicBezTo>
                  <a:cubicBezTo>
                    <a:pt x="3826" y="680"/>
                    <a:pt x="3133" y="437"/>
                    <a:pt x="2700" y="437"/>
                  </a:cubicBezTo>
                  <a:cubicBezTo>
                    <a:pt x="2641" y="437"/>
                    <a:pt x="2586" y="441"/>
                    <a:pt x="2539" y="451"/>
                  </a:cubicBezTo>
                  <a:cubicBezTo>
                    <a:pt x="2461" y="468"/>
                    <a:pt x="2388" y="476"/>
                    <a:pt x="2319" y="476"/>
                  </a:cubicBezTo>
                  <a:cubicBezTo>
                    <a:pt x="2056" y="476"/>
                    <a:pt x="1848" y="367"/>
                    <a:pt x="1615" y="248"/>
                  </a:cubicBezTo>
                  <a:cubicBezTo>
                    <a:pt x="1527" y="199"/>
                    <a:pt x="1436" y="154"/>
                    <a:pt x="1335" y="108"/>
                  </a:cubicBezTo>
                  <a:cubicBezTo>
                    <a:pt x="1171" y="35"/>
                    <a:pt x="899" y="0"/>
                    <a:pt x="64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63" name="Google Shape;5563;p71"/>
            <p:cNvSpPr/>
            <p:nvPr/>
          </p:nvSpPr>
          <p:spPr>
            <a:xfrm>
              <a:off x="1366386" y="1297251"/>
              <a:ext cx="10237" cy="5092"/>
            </a:xfrm>
            <a:custGeom>
              <a:avLst/>
              <a:gdLst/>
              <a:ahLst/>
              <a:cxnLst/>
              <a:rect l="l" t="t" r="r" b="b"/>
              <a:pathLst>
                <a:path w="754" h="375" extrusionOk="0">
                  <a:moveTo>
                    <a:pt x="415" y="0"/>
                  </a:moveTo>
                  <a:cubicBezTo>
                    <a:pt x="409" y="0"/>
                    <a:pt x="402" y="0"/>
                    <a:pt x="396" y="0"/>
                  </a:cubicBezTo>
                  <a:cubicBezTo>
                    <a:pt x="391" y="0"/>
                    <a:pt x="386" y="0"/>
                    <a:pt x="380" y="0"/>
                  </a:cubicBezTo>
                  <a:cubicBezTo>
                    <a:pt x="281" y="0"/>
                    <a:pt x="185" y="31"/>
                    <a:pt x="102" y="88"/>
                  </a:cubicBezTo>
                  <a:cubicBezTo>
                    <a:pt x="36" y="133"/>
                    <a:pt x="1" y="190"/>
                    <a:pt x="8" y="235"/>
                  </a:cubicBezTo>
                  <a:cubicBezTo>
                    <a:pt x="11" y="277"/>
                    <a:pt x="57" y="312"/>
                    <a:pt x="134" y="344"/>
                  </a:cubicBezTo>
                  <a:cubicBezTo>
                    <a:pt x="191" y="365"/>
                    <a:pt x="253" y="374"/>
                    <a:pt x="314" y="374"/>
                  </a:cubicBezTo>
                  <a:cubicBezTo>
                    <a:pt x="504" y="374"/>
                    <a:pt x="688" y="286"/>
                    <a:pt x="725" y="197"/>
                  </a:cubicBezTo>
                  <a:cubicBezTo>
                    <a:pt x="753" y="133"/>
                    <a:pt x="680" y="84"/>
                    <a:pt x="613" y="49"/>
                  </a:cubicBezTo>
                  <a:cubicBezTo>
                    <a:pt x="552" y="17"/>
                    <a:pt x="483" y="0"/>
                    <a:pt x="4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64" name="Google Shape;5564;p71"/>
            <p:cNvSpPr/>
            <p:nvPr/>
          </p:nvSpPr>
          <p:spPr>
            <a:xfrm>
              <a:off x="1325409" y="1232744"/>
              <a:ext cx="83529" cy="54948"/>
            </a:xfrm>
            <a:custGeom>
              <a:avLst/>
              <a:gdLst/>
              <a:ahLst/>
              <a:cxnLst/>
              <a:rect l="l" t="t" r="r" b="b"/>
              <a:pathLst>
                <a:path w="6152" h="4047" extrusionOk="0">
                  <a:moveTo>
                    <a:pt x="1533" y="1"/>
                  </a:moveTo>
                  <a:cubicBezTo>
                    <a:pt x="1488" y="1"/>
                    <a:pt x="1454" y="5"/>
                    <a:pt x="1433" y="8"/>
                  </a:cubicBezTo>
                  <a:cubicBezTo>
                    <a:pt x="1384" y="15"/>
                    <a:pt x="1342" y="29"/>
                    <a:pt x="1300" y="53"/>
                  </a:cubicBezTo>
                  <a:cubicBezTo>
                    <a:pt x="1314" y="57"/>
                    <a:pt x="1331" y="64"/>
                    <a:pt x="1345" y="64"/>
                  </a:cubicBezTo>
                  <a:cubicBezTo>
                    <a:pt x="1573" y="109"/>
                    <a:pt x="1702" y="197"/>
                    <a:pt x="1688" y="305"/>
                  </a:cubicBezTo>
                  <a:cubicBezTo>
                    <a:pt x="1679" y="371"/>
                    <a:pt x="1609" y="438"/>
                    <a:pt x="1445" y="438"/>
                  </a:cubicBezTo>
                  <a:cubicBezTo>
                    <a:pt x="1424" y="438"/>
                    <a:pt x="1401" y="437"/>
                    <a:pt x="1377" y="435"/>
                  </a:cubicBezTo>
                  <a:cubicBezTo>
                    <a:pt x="1325" y="431"/>
                    <a:pt x="1273" y="429"/>
                    <a:pt x="1223" y="429"/>
                  </a:cubicBezTo>
                  <a:cubicBezTo>
                    <a:pt x="1086" y="429"/>
                    <a:pt x="962" y="442"/>
                    <a:pt x="901" y="463"/>
                  </a:cubicBezTo>
                  <a:cubicBezTo>
                    <a:pt x="946" y="487"/>
                    <a:pt x="995" y="512"/>
                    <a:pt x="1041" y="529"/>
                  </a:cubicBezTo>
                  <a:cubicBezTo>
                    <a:pt x="1174" y="578"/>
                    <a:pt x="1303" y="641"/>
                    <a:pt x="1286" y="746"/>
                  </a:cubicBezTo>
                  <a:cubicBezTo>
                    <a:pt x="1261" y="894"/>
                    <a:pt x="876" y="922"/>
                    <a:pt x="558" y="922"/>
                  </a:cubicBezTo>
                  <a:cubicBezTo>
                    <a:pt x="390" y="922"/>
                    <a:pt x="323" y="1020"/>
                    <a:pt x="320" y="1104"/>
                  </a:cubicBezTo>
                  <a:cubicBezTo>
                    <a:pt x="309" y="1223"/>
                    <a:pt x="414" y="1366"/>
                    <a:pt x="663" y="1398"/>
                  </a:cubicBezTo>
                  <a:cubicBezTo>
                    <a:pt x="838" y="1422"/>
                    <a:pt x="943" y="1475"/>
                    <a:pt x="971" y="1555"/>
                  </a:cubicBezTo>
                  <a:cubicBezTo>
                    <a:pt x="988" y="1608"/>
                    <a:pt x="974" y="1664"/>
                    <a:pt x="932" y="1699"/>
                  </a:cubicBezTo>
                  <a:cubicBezTo>
                    <a:pt x="868" y="1770"/>
                    <a:pt x="727" y="1823"/>
                    <a:pt x="561" y="1823"/>
                  </a:cubicBezTo>
                  <a:cubicBezTo>
                    <a:pt x="492" y="1823"/>
                    <a:pt x="418" y="1814"/>
                    <a:pt x="344" y="1793"/>
                  </a:cubicBezTo>
                  <a:cubicBezTo>
                    <a:pt x="256" y="1769"/>
                    <a:pt x="187" y="1760"/>
                    <a:pt x="135" y="1760"/>
                  </a:cubicBezTo>
                  <a:cubicBezTo>
                    <a:pt x="54" y="1760"/>
                    <a:pt x="14" y="1782"/>
                    <a:pt x="8" y="1797"/>
                  </a:cubicBezTo>
                  <a:cubicBezTo>
                    <a:pt x="1" y="1818"/>
                    <a:pt x="36" y="1884"/>
                    <a:pt x="197" y="1965"/>
                  </a:cubicBezTo>
                  <a:cubicBezTo>
                    <a:pt x="334" y="2028"/>
                    <a:pt x="439" y="2143"/>
                    <a:pt x="481" y="2287"/>
                  </a:cubicBezTo>
                  <a:cubicBezTo>
                    <a:pt x="519" y="2385"/>
                    <a:pt x="554" y="2472"/>
                    <a:pt x="729" y="2546"/>
                  </a:cubicBezTo>
                  <a:cubicBezTo>
                    <a:pt x="795" y="2575"/>
                    <a:pt x="890" y="2586"/>
                    <a:pt x="999" y="2586"/>
                  </a:cubicBezTo>
                  <a:cubicBezTo>
                    <a:pt x="1163" y="2586"/>
                    <a:pt x="1359" y="2562"/>
                    <a:pt x="1541" y="2539"/>
                  </a:cubicBezTo>
                  <a:cubicBezTo>
                    <a:pt x="1728" y="2514"/>
                    <a:pt x="1897" y="2492"/>
                    <a:pt x="2034" y="2492"/>
                  </a:cubicBezTo>
                  <a:cubicBezTo>
                    <a:pt x="2205" y="2492"/>
                    <a:pt x="2325" y="2526"/>
                    <a:pt x="2364" y="2633"/>
                  </a:cubicBezTo>
                  <a:cubicBezTo>
                    <a:pt x="2382" y="2672"/>
                    <a:pt x="2378" y="2717"/>
                    <a:pt x="2357" y="2756"/>
                  </a:cubicBezTo>
                  <a:cubicBezTo>
                    <a:pt x="2291" y="2875"/>
                    <a:pt x="2066" y="2931"/>
                    <a:pt x="1737" y="3001"/>
                  </a:cubicBezTo>
                  <a:cubicBezTo>
                    <a:pt x="1622" y="3022"/>
                    <a:pt x="1510" y="3050"/>
                    <a:pt x="1401" y="3089"/>
                  </a:cubicBezTo>
                  <a:cubicBezTo>
                    <a:pt x="1503" y="3162"/>
                    <a:pt x="1608" y="3225"/>
                    <a:pt x="1716" y="3281"/>
                  </a:cubicBezTo>
                  <a:cubicBezTo>
                    <a:pt x="1989" y="3432"/>
                    <a:pt x="2154" y="3530"/>
                    <a:pt x="2182" y="3638"/>
                  </a:cubicBezTo>
                  <a:cubicBezTo>
                    <a:pt x="2186" y="3663"/>
                    <a:pt x="2186" y="3691"/>
                    <a:pt x="2175" y="3715"/>
                  </a:cubicBezTo>
                  <a:cubicBezTo>
                    <a:pt x="2252" y="3803"/>
                    <a:pt x="2770" y="4002"/>
                    <a:pt x="3131" y="4041"/>
                  </a:cubicBezTo>
                  <a:cubicBezTo>
                    <a:pt x="3169" y="4045"/>
                    <a:pt x="3200" y="4046"/>
                    <a:pt x="3226" y="4046"/>
                  </a:cubicBezTo>
                  <a:cubicBezTo>
                    <a:pt x="3319" y="4046"/>
                    <a:pt x="3341" y="4027"/>
                    <a:pt x="3341" y="4027"/>
                  </a:cubicBezTo>
                  <a:cubicBezTo>
                    <a:pt x="3416" y="3905"/>
                    <a:pt x="3548" y="3864"/>
                    <a:pt x="3694" y="3864"/>
                  </a:cubicBezTo>
                  <a:cubicBezTo>
                    <a:pt x="3868" y="3864"/>
                    <a:pt x="4060" y="3923"/>
                    <a:pt x="4195" y="3974"/>
                  </a:cubicBezTo>
                  <a:cubicBezTo>
                    <a:pt x="4206" y="3978"/>
                    <a:pt x="4217" y="3981"/>
                    <a:pt x="4227" y="3981"/>
                  </a:cubicBezTo>
                  <a:cubicBezTo>
                    <a:pt x="4311" y="3981"/>
                    <a:pt x="4368" y="3847"/>
                    <a:pt x="4440" y="3663"/>
                  </a:cubicBezTo>
                  <a:cubicBezTo>
                    <a:pt x="4500" y="3512"/>
                    <a:pt x="4549" y="3383"/>
                    <a:pt x="4643" y="3355"/>
                  </a:cubicBezTo>
                  <a:cubicBezTo>
                    <a:pt x="4655" y="3352"/>
                    <a:pt x="4668" y="3350"/>
                    <a:pt x="4680" y="3350"/>
                  </a:cubicBezTo>
                  <a:cubicBezTo>
                    <a:pt x="4711" y="3350"/>
                    <a:pt x="4741" y="3359"/>
                    <a:pt x="4766" y="3379"/>
                  </a:cubicBezTo>
                  <a:cubicBezTo>
                    <a:pt x="4776" y="3390"/>
                    <a:pt x="4794" y="3393"/>
                    <a:pt x="4811" y="3393"/>
                  </a:cubicBezTo>
                  <a:cubicBezTo>
                    <a:pt x="4832" y="3390"/>
                    <a:pt x="4871" y="3327"/>
                    <a:pt x="4902" y="3271"/>
                  </a:cubicBezTo>
                  <a:cubicBezTo>
                    <a:pt x="4969" y="3152"/>
                    <a:pt x="5063" y="2991"/>
                    <a:pt x="5263" y="2910"/>
                  </a:cubicBezTo>
                  <a:cubicBezTo>
                    <a:pt x="5420" y="2854"/>
                    <a:pt x="5581" y="2812"/>
                    <a:pt x="5746" y="2780"/>
                  </a:cubicBezTo>
                  <a:cubicBezTo>
                    <a:pt x="5910" y="2749"/>
                    <a:pt x="6134" y="2703"/>
                    <a:pt x="6145" y="2644"/>
                  </a:cubicBezTo>
                  <a:cubicBezTo>
                    <a:pt x="6152" y="2612"/>
                    <a:pt x="6141" y="2577"/>
                    <a:pt x="6117" y="2556"/>
                  </a:cubicBezTo>
                  <a:cubicBezTo>
                    <a:pt x="6091" y="2527"/>
                    <a:pt x="6013" y="2468"/>
                    <a:pt x="5814" y="2468"/>
                  </a:cubicBezTo>
                  <a:cubicBezTo>
                    <a:pt x="5775" y="2468"/>
                    <a:pt x="5732" y="2471"/>
                    <a:pt x="5683" y="2476"/>
                  </a:cubicBezTo>
                  <a:cubicBezTo>
                    <a:pt x="5630" y="2482"/>
                    <a:pt x="5579" y="2485"/>
                    <a:pt x="5530" y="2485"/>
                  </a:cubicBezTo>
                  <a:cubicBezTo>
                    <a:pt x="5294" y="2485"/>
                    <a:pt x="5109" y="2416"/>
                    <a:pt x="5042" y="2297"/>
                  </a:cubicBezTo>
                  <a:cubicBezTo>
                    <a:pt x="5014" y="2245"/>
                    <a:pt x="4986" y="2143"/>
                    <a:pt x="5091" y="2007"/>
                  </a:cubicBezTo>
                  <a:cubicBezTo>
                    <a:pt x="5105" y="1996"/>
                    <a:pt x="5112" y="1975"/>
                    <a:pt x="5112" y="1958"/>
                  </a:cubicBezTo>
                  <a:cubicBezTo>
                    <a:pt x="5105" y="1919"/>
                    <a:pt x="5028" y="1867"/>
                    <a:pt x="4965" y="1828"/>
                  </a:cubicBezTo>
                  <a:cubicBezTo>
                    <a:pt x="4874" y="1769"/>
                    <a:pt x="4787" y="1716"/>
                    <a:pt x="4783" y="1629"/>
                  </a:cubicBezTo>
                  <a:cubicBezTo>
                    <a:pt x="4783" y="1569"/>
                    <a:pt x="4811" y="1517"/>
                    <a:pt x="4860" y="1485"/>
                  </a:cubicBezTo>
                  <a:cubicBezTo>
                    <a:pt x="4892" y="1461"/>
                    <a:pt x="4885" y="1450"/>
                    <a:pt x="4881" y="1443"/>
                  </a:cubicBezTo>
                  <a:cubicBezTo>
                    <a:pt x="4856" y="1399"/>
                    <a:pt x="4743" y="1357"/>
                    <a:pt x="4658" y="1357"/>
                  </a:cubicBezTo>
                  <a:cubicBezTo>
                    <a:pt x="4635" y="1357"/>
                    <a:pt x="4614" y="1360"/>
                    <a:pt x="4598" y="1366"/>
                  </a:cubicBezTo>
                  <a:cubicBezTo>
                    <a:pt x="4580" y="1373"/>
                    <a:pt x="4566" y="1384"/>
                    <a:pt x="4577" y="1422"/>
                  </a:cubicBezTo>
                  <a:cubicBezTo>
                    <a:pt x="4608" y="1548"/>
                    <a:pt x="4552" y="1611"/>
                    <a:pt x="4489" y="1625"/>
                  </a:cubicBezTo>
                  <a:cubicBezTo>
                    <a:pt x="4476" y="1629"/>
                    <a:pt x="4462" y="1630"/>
                    <a:pt x="4448" y="1630"/>
                  </a:cubicBezTo>
                  <a:cubicBezTo>
                    <a:pt x="4282" y="1630"/>
                    <a:pt x="3997" y="1424"/>
                    <a:pt x="3939" y="1216"/>
                  </a:cubicBezTo>
                  <a:cubicBezTo>
                    <a:pt x="3915" y="1125"/>
                    <a:pt x="3677" y="1034"/>
                    <a:pt x="3421" y="936"/>
                  </a:cubicBezTo>
                  <a:cubicBezTo>
                    <a:pt x="3057" y="796"/>
                    <a:pt x="2602" y="624"/>
                    <a:pt x="2238" y="298"/>
                  </a:cubicBezTo>
                  <a:cubicBezTo>
                    <a:pt x="1951" y="44"/>
                    <a:pt x="1683" y="1"/>
                    <a:pt x="15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65" name="Google Shape;5565;p71"/>
            <p:cNvSpPr/>
            <p:nvPr/>
          </p:nvSpPr>
          <p:spPr>
            <a:xfrm>
              <a:off x="1360263" y="1200633"/>
              <a:ext cx="230111" cy="117201"/>
            </a:xfrm>
            <a:custGeom>
              <a:avLst/>
              <a:gdLst/>
              <a:ahLst/>
              <a:cxnLst/>
              <a:rect l="l" t="t" r="r" b="b"/>
              <a:pathLst>
                <a:path w="16948" h="8632" extrusionOk="0">
                  <a:moveTo>
                    <a:pt x="10770" y="0"/>
                  </a:moveTo>
                  <a:cubicBezTo>
                    <a:pt x="10609" y="0"/>
                    <a:pt x="10441" y="49"/>
                    <a:pt x="10342" y="118"/>
                  </a:cubicBezTo>
                  <a:cubicBezTo>
                    <a:pt x="10324" y="129"/>
                    <a:pt x="10261" y="178"/>
                    <a:pt x="10279" y="213"/>
                  </a:cubicBezTo>
                  <a:cubicBezTo>
                    <a:pt x="10338" y="349"/>
                    <a:pt x="10289" y="412"/>
                    <a:pt x="10258" y="437"/>
                  </a:cubicBezTo>
                  <a:cubicBezTo>
                    <a:pt x="10232" y="456"/>
                    <a:pt x="10200" y="465"/>
                    <a:pt x="10165" y="465"/>
                  </a:cubicBezTo>
                  <a:cubicBezTo>
                    <a:pt x="10048" y="465"/>
                    <a:pt x="9890" y="370"/>
                    <a:pt x="9764" y="265"/>
                  </a:cubicBezTo>
                  <a:cubicBezTo>
                    <a:pt x="9683" y="197"/>
                    <a:pt x="9574" y="175"/>
                    <a:pt x="9448" y="175"/>
                  </a:cubicBezTo>
                  <a:cubicBezTo>
                    <a:pt x="9339" y="175"/>
                    <a:pt x="9218" y="192"/>
                    <a:pt x="9088" y="209"/>
                  </a:cubicBezTo>
                  <a:cubicBezTo>
                    <a:pt x="8943" y="226"/>
                    <a:pt x="8796" y="244"/>
                    <a:pt x="8647" y="244"/>
                  </a:cubicBezTo>
                  <a:cubicBezTo>
                    <a:pt x="8577" y="244"/>
                    <a:pt x="8507" y="240"/>
                    <a:pt x="8437" y="230"/>
                  </a:cubicBezTo>
                  <a:cubicBezTo>
                    <a:pt x="8404" y="226"/>
                    <a:pt x="8375" y="224"/>
                    <a:pt x="8349" y="224"/>
                  </a:cubicBezTo>
                  <a:cubicBezTo>
                    <a:pt x="8217" y="224"/>
                    <a:pt x="8164" y="278"/>
                    <a:pt x="8108" y="342"/>
                  </a:cubicBezTo>
                  <a:cubicBezTo>
                    <a:pt x="8038" y="414"/>
                    <a:pt x="7970" y="471"/>
                    <a:pt x="7853" y="471"/>
                  </a:cubicBezTo>
                  <a:cubicBezTo>
                    <a:pt x="7781" y="471"/>
                    <a:pt x="7692" y="450"/>
                    <a:pt x="7572" y="398"/>
                  </a:cubicBezTo>
                  <a:cubicBezTo>
                    <a:pt x="7362" y="305"/>
                    <a:pt x="7137" y="258"/>
                    <a:pt x="6911" y="258"/>
                  </a:cubicBezTo>
                  <a:cubicBezTo>
                    <a:pt x="6840" y="258"/>
                    <a:pt x="6768" y="263"/>
                    <a:pt x="6697" y="272"/>
                  </a:cubicBezTo>
                  <a:cubicBezTo>
                    <a:pt x="6725" y="304"/>
                    <a:pt x="6736" y="349"/>
                    <a:pt x="6722" y="388"/>
                  </a:cubicBezTo>
                  <a:cubicBezTo>
                    <a:pt x="6691" y="469"/>
                    <a:pt x="6576" y="519"/>
                    <a:pt x="6445" y="519"/>
                  </a:cubicBezTo>
                  <a:cubicBezTo>
                    <a:pt x="6395" y="519"/>
                    <a:pt x="6342" y="512"/>
                    <a:pt x="6291" y="496"/>
                  </a:cubicBezTo>
                  <a:cubicBezTo>
                    <a:pt x="6245" y="482"/>
                    <a:pt x="6200" y="476"/>
                    <a:pt x="6159" y="476"/>
                  </a:cubicBezTo>
                  <a:cubicBezTo>
                    <a:pt x="6098" y="476"/>
                    <a:pt x="6047" y="491"/>
                    <a:pt x="6022" y="521"/>
                  </a:cubicBezTo>
                  <a:cubicBezTo>
                    <a:pt x="5987" y="563"/>
                    <a:pt x="6008" y="626"/>
                    <a:pt x="6029" y="671"/>
                  </a:cubicBezTo>
                  <a:cubicBezTo>
                    <a:pt x="6053" y="710"/>
                    <a:pt x="6053" y="755"/>
                    <a:pt x="6029" y="794"/>
                  </a:cubicBezTo>
                  <a:cubicBezTo>
                    <a:pt x="5993" y="849"/>
                    <a:pt x="5916" y="865"/>
                    <a:pt x="5791" y="865"/>
                  </a:cubicBezTo>
                  <a:cubicBezTo>
                    <a:pt x="5734" y="865"/>
                    <a:pt x="5666" y="861"/>
                    <a:pt x="5587" y="857"/>
                  </a:cubicBezTo>
                  <a:cubicBezTo>
                    <a:pt x="5515" y="852"/>
                    <a:pt x="5424" y="845"/>
                    <a:pt x="5344" y="845"/>
                  </a:cubicBezTo>
                  <a:cubicBezTo>
                    <a:pt x="5253" y="845"/>
                    <a:pt x="5174" y="854"/>
                    <a:pt x="5146" y="881"/>
                  </a:cubicBezTo>
                  <a:cubicBezTo>
                    <a:pt x="5143" y="885"/>
                    <a:pt x="5139" y="888"/>
                    <a:pt x="5139" y="895"/>
                  </a:cubicBezTo>
                  <a:cubicBezTo>
                    <a:pt x="5139" y="1032"/>
                    <a:pt x="5055" y="1158"/>
                    <a:pt x="4929" y="1211"/>
                  </a:cubicBezTo>
                  <a:cubicBezTo>
                    <a:pt x="4869" y="1239"/>
                    <a:pt x="4803" y="1253"/>
                    <a:pt x="4736" y="1253"/>
                  </a:cubicBezTo>
                  <a:cubicBezTo>
                    <a:pt x="4614" y="1253"/>
                    <a:pt x="4487" y="1206"/>
                    <a:pt x="4376" y="1116"/>
                  </a:cubicBezTo>
                  <a:cubicBezTo>
                    <a:pt x="4206" y="972"/>
                    <a:pt x="3822" y="904"/>
                    <a:pt x="3614" y="904"/>
                  </a:cubicBezTo>
                  <a:cubicBezTo>
                    <a:pt x="3569" y="904"/>
                    <a:pt x="3533" y="907"/>
                    <a:pt x="3508" y="913"/>
                  </a:cubicBezTo>
                  <a:lnTo>
                    <a:pt x="3515" y="916"/>
                  </a:lnTo>
                  <a:cubicBezTo>
                    <a:pt x="3571" y="962"/>
                    <a:pt x="3592" y="1007"/>
                    <a:pt x="3578" y="1056"/>
                  </a:cubicBezTo>
                  <a:cubicBezTo>
                    <a:pt x="3550" y="1148"/>
                    <a:pt x="3406" y="1165"/>
                    <a:pt x="3207" y="1190"/>
                  </a:cubicBezTo>
                  <a:cubicBezTo>
                    <a:pt x="3130" y="1197"/>
                    <a:pt x="3053" y="1211"/>
                    <a:pt x="2976" y="1228"/>
                  </a:cubicBezTo>
                  <a:lnTo>
                    <a:pt x="2979" y="1232"/>
                  </a:lnTo>
                  <a:cubicBezTo>
                    <a:pt x="3102" y="1323"/>
                    <a:pt x="3088" y="1414"/>
                    <a:pt x="3067" y="1463"/>
                  </a:cubicBezTo>
                  <a:cubicBezTo>
                    <a:pt x="3009" y="1587"/>
                    <a:pt x="2790" y="1656"/>
                    <a:pt x="2658" y="1656"/>
                  </a:cubicBezTo>
                  <a:cubicBezTo>
                    <a:pt x="2638" y="1656"/>
                    <a:pt x="2620" y="1655"/>
                    <a:pt x="2605" y="1652"/>
                  </a:cubicBezTo>
                  <a:cubicBezTo>
                    <a:pt x="2556" y="1645"/>
                    <a:pt x="2517" y="1606"/>
                    <a:pt x="2510" y="1557"/>
                  </a:cubicBezTo>
                  <a:cubicBezTo>
                    <a:pt x="2493" y="1526"/>
                    <a:pt x="2374" y="1456"/>
                    <a:pt x="2199" y="1421"/>
                  </a:cubicBezTo>
                  <a:cubicBezTo>
                    <a:pt x="2136" y="1408"/>
                    <a:pt x="2078" y="1402"/>
                    <a:pt x="2024" y="1402"/>
                  </a:cubicBezTo>
                  <a:cubicBezTo>
                    <a:pt x="1916" y="1402"/>
                    <a:pt x="1828" y="1427"/>
                    <a:pt x="1772" y="1477"/>
                  </a:cubicBezTo>
                  <a:cubicBezTo>
                    <a:pt x="1698" y="1547"/>
                    <a:pt x="1631" y="1620"/>
                    <a:pt x="1572" y="1704"/>
                  </a:cubicBezTo>
                  <a:cubicBezTo>
                    <a:pt x="1498" y="1802"/>
                    <a:pt x="1442" y="1872"/>
                    <a:pt x="1362" y="1876"/>
                  </a:cubicBezTo>
                  <a:cubicBezTo>
                    <a:pt x="1313" y="1872"/>
                    <a:pt x="1267" y="1848"/>
                    <a:pt x="1239" y="1809"/>
                  </a:cubicBezTo>
                  <a:cubicBezTo>
                    <a:pt x="1208" y="1771"/>
                    <a:pt x="1117" y="1749"/>
                    <a:pt x="982" y="1749"/>
                  </a:cubicBezTo>
                  <a:cubicBezTo>
                    <a:pt x="781" y="1749"/>
                    <a:pt x="484" y="1799"/>
                    <a:pt x="151" y="1925"/>
                  </a:cubicBezTo>
                  <a:cubicBezTo>
                    <a:pt x="95" y="1942"/>
                    <a:pt x="46" y="1970"/>
                    <a:pt x="0" y="2005"/>
                  </a:cubicBezTo>
                  <a:cubicBezTo>
                    <a:pt x="25" y="2021"/>
                    <a:pt x="80" y="2031"/>
                    <a:pt x="150" y="2031"/>
                  </a:cubicBezTo>
                  <a:cubicBezTo>
                    <a:pt x="254" y="2031"/>
                    <a:pt x="389" y="2007"/>
                    <a:pt x="501" y="1935"/>
                  </a:cubicBezTo>
                  <a:cubicBezTo>
                    <a:pt x="637" y="1847"/>
                    <a:pt x="766" y="1813"/>
                    <a:pt x="861" y="1813"/>
                  </a:cubicBezTo>
                  <a:cubicBezTo>
                    <a:pt x="910" y="1813"/>
                    <a:pt x="950" y="1822"/>
                    <a:pt x="977" y="1837"/>
                  </a:cubicBezTo>
                  <a:cubicBezTo>
                    <a:pt x="1019" y="1858"/>
                    <a:pt x="1043" y="1900"/>
                    <a:pt x="1043" y="1942"/>
                  </a:cubicBezTo>
                  <a:cubicBezTo>
                    <a:pt x="1043" y="2009"/>
                    <a:pt x="987" y="2068"/>
                    <a:pt x="882" y="2117"/>
                  </a:cubicBezTo>
                  <a:cubicBezTo>
                    <a:pt x="837" y="2138"/>
                    <a:pt x="798" y="2163"/>
                    <a:pt x="763" y="2194"/>
                  </a:cubicBezTo>
                  <a:cubicBezTo>
                    <a:pt x="788" y="2202"/>
                    <a:pt x="843" y="2215"/>
                    <a:pt x="958" y="2215"/>
                  </a:cubicBezTo>
                  <a:cubicBezTo>
                    <a:pt x="990" y="2215"/>
                    <a:pt x="1026" y="2214"/>
                    <a:pt x="1068" y="2212"/>
                  </a:cubicBezTo>
                  <a:cubicBezTo>
                    <a:pt x="1098" y="2210"/>
                    <a:pt x="1125" y="2209"/>
                    <a:pt x="1148" y="2209"/>
                  </a:cubicBezTo>
                  <a:cubicBezTo>
                    <a:pt x="1220" y="2209"/>
                    <a:pt x="1266" y="2221"/>
                    <a:pt x="1281" y="2268"/>
                  </a:cubicBezTo>
                  <a:cubicBezTo>
                    <a:pt x="1302" y="2331"/>
                    <a:pt x="1250" y="2366"/>
                    <a:pt x="1176" y="2415"/>
                  </a:cubicBezTo>
                  <a:cubicBezTo>
                    <a:pt x="1099" y="2467"/>
                    <a:pt x="966" y="2558"/>
                    <a:pt x="966" y="2642"/>
                  </a:cubicBezTo>
                  <a:cubicBezTo>
                    <a:pt x="966" y="2698"/>
                    <a:pt x="1015" y="2719"/>
                    <a:pt x="1162" y="2747"/>
                  </a:cubicBezTo>
                  <a:cubicBezTo>
                    <a:pt x="1288" y="2772"/>
                    <a:pt x="1460" y="2807"/>
                    <a:pt x="1477" y="2975"/>
                  </a:cubicBezTo>
                  <a:cubicBezTo>
                    <a:pt x="1477" y="2992"/>
                    <a:pt x="1509" y="3031"/>
                    <a:pt x="1607" y="3066"/>
                  </a:cubicBezTo>
                  <a:cubicBezTo>
                    <a:pt x="1735" y="3115"/>
                    <a:pt x="1927" y="3144"/>
                    <a:pt x="2121" y="3144"/>
                  </a:cubicBezTo>
                  <a:cubicBezTo>
                    <a:pt x="2372" y="3144"/>
                    <a:pt x="2627" y="3095"/>
                    <a:pt x="2752" y="2978"/>
                  </a:cubicBezTo>
                  <a:cubicBezTo>
                    <a:pt x="2824" y="2912"/>
                    <a:pt x="2898" y="2854"/>
                    <a:pt x="2965" y="2854"/>
                  </a:cubicBezTo>
                  <a:cubicBezTo>
                    <a:pt x="2982" y="2854"/>
                    <a:pt x="2998" y="2858"/>
                    <a:pt x="3014" y="2866"/>
                  </a:cubicBezTo>
                  <a:cubicBezTo>
                    <a:pt x="3098" y="2912"/>
                    <a:pt x="3074" y="3045"/>
                    <a:pt x="3046" y="3196"/>
                  </a:cubicBezTo>
                  <a:cubicBezTo>
                    <a:pt x="3039" y="3231"/>
                    <a:pt x="3035" y="3262"/>
                    <a:pt x="3032" y="3294"/>
                  </a:cubicBezTo>
                  <a:cubicBezTo>
                    <a:pt x="3096" y="3370"/>
                    <a:pt x="3600" y="3470"/>
                    <a:pt x="4019" y="3470"/>
                  </a:cubicBezTo>
                  <a:cubicBezTo>
                    <a:pt x="4100" y="3470"/>
                    <a:pt x="4179" y="3467"/>
                    <a:pt x="4250" y="3458"/>
                  </a:cubicBezTo>
                  <a:cubicBezTo>
                    <a:pt x="4432" y="3437"/>
                    <a:pt x="4453" y="3399"/>
                    <a:pt x="4453" y="3399"/>
                  </a:cubicBezTo>
                  <a:cubicBezTo>
                    <a:pt x="4499" y="3244"/>
                    <a:pt x="4596" y="3197"/>
                    <a:pt x="4715" y="3197"/>
                  </a:cubicBezTo>
                  <a:cubicBezTo>
                    <a:pt x="4805" y="3197"/>
                    <a:pt x="4908" y="3224"/>
                    <a:pt x="5010" y="3252"/>
                  </a:cubicBezTo>
                  <a:cubicBezTo>
                    <a:pt x="5041" y="3262"/>
                    <a:pt x="5076" y="3269"/>
                    <a:pt x="5115" y="3280"/>
                  </a:cubicBezTo>
                  <a:cubicBezTo>
                    <a:pt x="5138" y="3285"/>
                    <a:pt x="5170" y="3288"/>
                    <a:pt x="5209" y="3288"/>
                  </a:cubicBezTo>
                  <a:cubicBezTo>
                    <a:pt x="5542" y="3288"/>
                    <a:pt x="6400" y="3086"/>
                    <a:pt x="6697" y="2873"/>
                  </a:cubicBezTo>
                  <a:cubicBezTo>
                    <a:pt x="6771" y="2821"/>
                    <a:pt x="6778" y="2786"/>
                    <a:pt x="6778" y="2779"/>
                  </a:cubicBezTo>
                  <a:cubicBezTo>
                    <a:pt x="6788" y="2653"/>
                    <a:pt x="6862" y="2628"/>
                    <a:pt x="6893" y="2625"/>
                  </a:cubicBezTo>
                  <a:cubicBezTo>
                    <a:pt x="6899" y="2624"/>
                    <a:pt x="6904" y="2624"/>
                    <a:pt x="6910" y="2624"/>
                  </a:cubicBezTo>
                  <a:cubicBezTo>
                    <a:pt x="6985" y="2624"/>
                    <a:pt x="7057" y="2688"/>
                    <a:pt x="7096" y="2786"/>
                  </a:cubicBezTo>
                  <a:cubicBezTo>
                    <a:pt x="7152" y="2926"/>
                    <a:pt x="7124" y="3136"/>
                    <a:pt x="6883" y="3301"/>
                  </a:cubicBezTo>
                  <a:cubicBezTo>
                    <a:pt x="6568" y="3514"/>
                    <a:pt x="6074" y="3567"/>
                    <a:pt x="5636" y="3612"/>
                  </a:cubicBezTo>
                  <a:cubicBezTo>
                    <a:pt x="5416" y="3637"/>
                    <a:pt x="5206" y="3654"/>
                    <a:pt x="5069" y="3700"/>
                  </a:cubicBezTo>
                  <a:cubicBezTo>
                    <a:pt x="4999" y="3721"/>
                    <a:pt x="4989" y="3738"/>
                    <a:pt x="4985" y="3738"/>
                  </a:cubicBezTo>
                  <a:cubicBezTo>
                    <a:pt x="4985" y="3798"/>
                    <a:pt x="5244" y="3962"/>
                    <a:pt x="5398" y="4060"/>
                  </a:cubicBezTo>
                  <a:cubicBezTo>
                    <a:pt x="5524" y="4141"/>
                    <a:pt x="5654" y="4225"/>
                    <a:pt x="5769" y="4312"/>
                  </a:cubicBezTo>
                  <a:cubicBezTo>
                    <a:pt x="5868" y="4386"/>
                    <a:pt x="5906" y="4445"/>
                    <a:pt x="5896" y="4501"/>
                  </a:cubicBezTo>
                  <a:cubicBezTo>
                    <a:pt x="5885" y="4543"/>
                    <a:pt x="5854" y="4575"/>
                    <a:pt x="5815" y="4582"/>
                  </a:cubicBezTo>
                  <a:cubicBezTo>
                    <a:pt x="5794" y="4588"/>
                    <a:pt x="5768" y="4591"/>
                    <a:pt x="5737" y="4591"/>
                  </a:cubicBezTo>
                  <a:cubicBezTo>
                    <a:pt x="5499" y="4591"/>
                    <a:pt x="5006" y="4405"/>
                    <a:pt x="4758" y="4141"/>
                  </a:cubicBezTo>
                  <a:cubicBezTo>
                    <a:pt x="4525" y="3893"/>
                    <a:pt x="4054" y="3765"/>
                    <a:pt x="3387" y="3765"/>
                  </a:cubicBezTo>
                  <a:cubicBezTo>
                    <a:pt x="3291" y="3765"/>
                    <a:pt x="3192" y="3768"/>
                    <a:pt x="3088" y="3773"/>
                  </a:cubicBezTo>
                  <a:cubicBezTo>
                    <a:pt x="2871" y="3787"/>
                    <a:pt x="2857" y="4029"/>
                    <a:pt x="2860" y="4102"/>
                  </a:cubicBezTo>
                  <a:cubicBezTo>
                    <a:pt x="2864" y="4298"/>
                    <a:pt x="2969" y="4515"/>
                    <a:pt x="3109" y="4515"/>
                  </a:cubicBezTo>
                  <a:cubicBezTo>
                    <a:pt x="3550" y="4515"/>
                    <a:pt x="3883" y="4729"/>
                    <a:pt x="4184" y="5201"/>
                  </a:cubicBezTo>
                  <a:cubicBezTo>
                    <a:pt x="4366" y="5485"/>
                    <a:pt x="4663" y="5569"/>
                    <a:pt x="4901" y="5639"/>
                  </a:cubicBezTo>
                  <a:cubicBezTo>
                    <a:pt x="5094" y="5695"/>
                    <a:pt x="5262" y="5741"/>
                    <a:pt x="5262" y="5895"/>
                  </a:cubicBezTo>
                  <a:cubicBezTo>
                    <a:pt x="5262" y="5933"/>
                    <a:pt x="5241" y="5975"/>
                    <a:pt x="5209" y="5996"/>
                  </a:cubicBezTo>
                  <a:cubicBezTo>
                    <a:pt x="5178" y="6019"/>
                    <a:pt x="5135" y="6030"/>
                    <a:pt x="5079" y="6030"/>
                  </a:cubicBezTo>
                  <a:cubicBezTo>
                    <a:pt x="4932" y="6030"/>
                    <a:pt x="4698" y="5958"/>
                    <a:pt x="4359" y="5849"/>
                  </a:cubicBezTo>
                  <a:cubicBezTo>
                    <a:pt x="4145" y="5776"/>
                    <a:pt x="3925" y="5716"/>
                    <a:pt x="3704" y="5667"/>
                  </a:cubicBezTo>
                  <a:cubicBezTo>
                    <a:pt x="3646" y="5657"/>
                    <a:pt x="3584" y="5651"/>
                    <a:pt x="3518" y="5651"/>
                  </a:cubicBezTo>
                  <a:cubicBezTo>
                    <a:pt x="3194" y="5651"/>
                    <a:pt x="2798" y="5775"/>
                    <a:pt x="2559" y="5961"/>
                  </a:cubicBezTo>
                  <a:cubicBezTo>
                    <a:pt x="2479" y="6024"/>
                    <a:pt x="2381" y="6122"/>
                    <a:pt x="2374" y="6238"/>
                  </a:cubicBezTo>
                  <a:cubicBezTo>
                    <a:pt x="2367" y="6297"/>
                    <a:pt x="2398" y="6353"/>
                    <a:pt x="2451" y="6381"/>
                  </a:cubicBezTo>
                  <a:cubicBezTo>
                    <a:pt x="2519" y="6424"/>
                    <a:pt x="2621" y="6444"/>
                    <a:pt x="2740" y="6444"/>
                  </a:cubicBezTo>
                  <a:cubicBezTo>
                    <a:pt x="2993" y="6444"/>
                    <a:pt x="3326" y="6354"/>
                    <a:pt x="3585" y="6199"/>
                  </a:cubicBezTo>
                  <a:cubicBezTo>
                    <a:pt x="3727" y="6116"/>
                    <a:pt x="3812" y="6077"/>
                    <a:pt x="3867" y="6077"/>
                  </a:cubicBezTo>
                  <a:cubicBezTo>
                    <a:pt x="3898" y="6077"/>
                    <a:pt x="3919" y="6089"/>
                    <a:pt x="3935" y="6112"/>
                  </a:cubicBezTo>
                  <a:cubicBezTo>
                    <a:pt x="3963" y="6150"/>
                    <a:pt x="4012" y="6217"/>
                    <a:pt x="3539" y="6644"/>
                  </a:cubicBezTo>
                  <a:cubicBezTo>
                    <a:pt x="3522" y="6665"/>
                    <a:pt x="3511" y="6679"/>
                    <a:pt x="3511" y="6693"/>
                  </a:cubicBezTo>
                  <a:cubicBezTo>
                    <a:pt x="3518" y="6749"/>
                    <a:pt x="3676" y="6843"/>
                    <a:pt x="3792" y="6913"/>
                  </a:cubicBezTo>
                  <a:cubicBezTo>
                    <a:pt x="3988" y="7032"/>
                    <a:pt x="4191" y="7155"/>
                    <a:pt x="4191" y="7323"/>
                  </a:cubicBezTo>
                  <a:cubicBezTo>
                    <a:pt x="4191" y="7453"/>
                    <a:pt x="4100" y="7544"/>
                    <a:pt x="3942" y="7565"/>
                  </a:cubicBezTo>
                  <a:cubicBezTo>
                    <a:pt x="3917" y="7568"/>
                    <a:pt x="3892" y="7569"/>
                    <a:pt x="3866" y="7569"/>
                  </a:cubicBezTo>
                  <a:cubicBezTo>
                    <a:pt x="3644" y="7569"/>
                    <a:pt x="3387" y="7452"/>
                    <a:pt x="3336" y="7270"/>
                  </a:cubicBezTo>
                  <a:cubicBezTo>
                    <a:pt x="3279" y="7062"/>
                    <a:pt x="3106" y="6827"/>
                    <a:pt x="2603" y="6827"/>
                  </a:cubicBezTo>
                  <a:cubicBezTo>
                    <a:pt x="2558" y="6827"/>
                    <a:pt x="2509" y="6829"/>
                    <a:pt x="2458" y="6833"/>
                  </a:cubicBezTo>
                  <a:cubicBezTo>
                    <a:pt x="2241" y="6847"/>
                    <a:pt x="2101" y="6920"/>
                    <a:pt x="2101" y="7015"/>
                  </a:cubicBezTo>
                  <a:cubicBezTo>
                    <a:pt x="2097" y="7109"/>
                    <a:pt x="2213" y="7211"/>
                    <a:pt x="2388" y="7235"/>
                  </a:cubicBezTo>
                  <a:cubicBezTo>
                    <a:pt x="2643" y="7267"/>
                    <a:pt x="2748" y="7390"/>
                    <a:pt x="2745" y="7498"/>
                  </a:cubicBezTo>
                  <a:cubicBezTo>
                    <a:pt x="2738" y="7596"/>
                    <a:pt x="2633" y="7705"/>
                    <a:pt x="2356" y="7705"/>
                  </a:cubicBezTo>
                  <a:cubicBezTo>
                    <a:pt x="1978" y="7705"/>
                    <a:pt x="1320" y="7901"/>
                    <a:pt x="1253" y="8069"/>
                  </a:cubicBezTo>
                  <a:cubicBezTo>
                    <a:pt x="1246" y="8079"/>
                    <a:pt x="1236" y="8104"/>
                    <a:pt x="1285" y="8149"/>
                  </a:cubicBezTo>
                  <a:cubicBezTo>
                    <a:pt x="1400" y="8255"/>
                    <a:pt x="1652" y="8280"/>
                    <a:pt x="1921" y="8280"/>
                  </a:cubicBezTo>
                  <a:cubicBezTo>
                    <a:pt x="2054" y="8280"/>
                    <a:pt x="2191" y="8274"/>
                    <a:pt x="2318" y="8268"/>
                  </a:cubicBezTo>
                  <a:cubicBezTo>
                    <a:pt x="2451" y="8262"/>
                    <a:pt x="2567" y="8258"/>
                    <a:pt x="2668" y="8258"/>
                  </a:cubicBezTo>
                  <a:cubicBezTo>
                    <a:pt x="2869" y="8258"/>
                    <a:pt x="3005" y="8276"/>
                    <a:pt x="3077" y="8342"/>
                  </a:cubicBezTo>
                  <a:cubicBezTo>
                    <a:pt x="3191" y="8441"/>
                    <a:pt x="3426" y="8509"/>
                    <a:pt x="3634" y="8509"/>
                  </a:cubicBezTo>
                  <a:cubicBezTo>
                    <a:pt x="3669" y="8509"/>
                    <a:pt x="3703" y="8507"/>
                    <a:pt x="3735" y="8503"/>
                  </a:cubicBezTo>
                  <a:cubicBezTo>
                    <a:pt x="3841" y="8489"/>
                    <a:pt x="3918" y="8454"/>
                    <a:pt x="3949" y="8405"/>
                  </a:cubicBezTo>
                  <a:cubicBezTo>
                    <a:pt x="4044" y="8261"/>
                    <a:pt x="4236" y="8230"/>
                    <a:pt x="4471" y="8230"/>
                  </a:cubicBezTo>
                  <a:cubicBezTo>
                    <a:pt x="4565" y="8230"/>
                    <a:pt x="4667" y="8237"/>
                    <a:pt x="4772" y="8240"/>
                  </a:cubicBezTo>
                  <a:cubicBezTo>
                    <a:pt x="4887" y="8247"/>
                    <a:pt x="5003" y="8254"/>
                    <a:pt x="5122" y="8254"/>
                  </a:cubicBezTo>
                  <a:cubicBezTo>
                    <a:pt x="5626" y="8254"/>
                    <a:pt x="5759" y="8331"/>
                    <a:pt x="5990" y="8534"/>
                  </a:cubicBezTo>
                  <a:cubicBezTo>
                    <a:pt x="6067" y="8602"/>
                    <a:pt x="6170" y="8632"/>
                    <a:pt x="6281" y="8632"/>
                  </a:cubicBezTo>
                  <a:cubicBezTo>
                    <a:pt x="6450" y="8632"/>
                    <a:pt x="6638" y="8564"/>
                    <a:pt x="6781" y="8461"/>
                  </a:cubicBezTo>
                  <a:cubicBezTo>
                    <a:pt x="7061" y="8258"/>
                    <a:pt x="7072" y="8254"/>
                    <a:pt x="7425" y="8254"/>
                  </a:cubicBezTo>
                  <a:cubicBezTo>
                    <a:pt x="7551" y="8254"/>
                    <a:pt x="7642" y="8219"/>
                    <a:pt x="7674" y="8160"/>
                  </a:cubicBezTo>
                  <a:cubicBezTo>
                    <a:pt x="7709" y="8097"/>
                    <a:pt x="7688" y="7988"/>
                    <a:pt x="7614" y="7869"/>
                  </a:cubicBezTo>
                  <a:cubicBezTo>
                    <a:pt x="7589" y="7829"/>
                    <a:pt x="7554" y="7813"/>
                    <a:pt x="7510" y="7813"/>
                  </a:cubicBezTo>
                  <a:cubicBezTo>
                    <a:pt x="7449" y="7813"/>
                    <a:pt x="7370" y="7844"/>
                    <a:pt x="7275" y="7887"/>
                  </a:cubicBezTo>
                  <a:cubicBezTo>
                    <a:pt x="7200" y="7918"/>
                    <a:pt x="7133" y="7949"/>
                    <a:pt x="7073" y="7949"/>
                  </a:cubicBezTo>
                  <a:cubicBezTo>
                    <a:pt x="7052" y="7949"/>
                    <a:pt x="7032" y="7945"/>
                    <a:pt x="7012" y="7936"/>
                  </a:cubicBezTo>
                  <a:cubicBezTo>
                    <a:pt x="6981" y="7918"/>
                    <a:pt x="6956" y="7887"/>
                    <a:pt x="6949" y="7848"/>
                  </a:cubicBezTo>
                  <a:cubicBezTo>
                    <a:pt x="6915" y="7710"/>
                    <a:pt x="6717" y="7639"/>
                    <a:pt x="6389" y="7639"/>
                  </a:cubicBezTo>
                  <a:cubicBezTo>
                    <a:pt x="6244" y="7639"/>
                    <a:pt x="6074" y="7652"/>
                    <a:pt x="5882" y="7680"/>
                  </a:cubicBezTo>
                  <a:cubicBezTo>
                    <a:pt x="5822" y="7688"/>
                    <a:pt x="5769" y="7692"/>
                    <a:pt x="5723" y="7692"/>
                  </a:cubicBezTo>
                  <a:cubicBezTo>
                    <a:pt x="5536" y="7692"/>
                    <a:pt x="5457" y="7631"/>
                    <a:pt x="5423" y="7572"/>
                  </a:cubicBezTo>
                  <a:cubicBezTo>
                    <a:pt x="5388" y="7502"/>
                    <a:pt x="5398" y="7418"/>
                    <a:pt x="5451" y="7358"/>
                  </a:cubicBezTo>
                  <a:cubicBezTo>
                    <a:pt x="5512" y="7280"/>
                    <a:pt x="5631" y="7215"/>
                    <a:pt x="5776" y="7215"/>
                  </a:cubicBezTo>
                  <a:cubicBezTo>
                    <a:pt x="5821" y="7215"/>
                    <a:pt x="5868" y="7221"/>
                    <a:pt x="5917" y="7235"/>
                  </a:cubicBezTo>
                  <a:cubicBezTo>
                    <a:pt x="6071" y="7281"/>
                    <a:pt x="6255" y="7303"/>
                    <a:pt x="6457" y="7303"/>
                  </a:cubicBezTo>
                  <a:cubicBezTo>
                    <a:pt x="6722" y="7303"/>
                    <a:pt x="7017" y="7264"/>
                    <a:pt x="7310" y="7186"/>
                  </a:cubicBezTo>
                  <a:cubicBezTo>
                    <a:pt x="7450" y="7151"/>
                    <a:pt x="7485" y="7113"/>
                    <a:pt x="7492" y="7092"/>
                  </a:cubicBezTo>
                  <a:cubicBezTo>
                    <a:pt x="7506" y="7057"/>
                    <a:pt x="7471" y="6994"/>
                    <a:pt x="7439" y="6934"/>
                  </a:cubicBezTo>
                  <a:cubicBezTo>
                    <a:pt x="7394" y="6868"/>
                    <a:pt x="7366" y="6794"/>
                    <a:pt x="7359" y="6714"/>
                  </a:cubicBezTo>
                  <a:cubicBezTo>
                    <a:pt x="7359" y="6675"/>
                    <a:pt x="7376" y="6637"/>
                    <a:pt x="7404" y="6609"/>
                  </a:cubicBezTo>
                  <a:cubicBezTo>
                    <a:pt x="7461" y="6556"/>
                    <a:pt x="7561" y="6539"/>
                    <a:pt x="7706" y="6539"/>
                  </a:cubicBezTo>
                  <a:cubicBezTo>
                    <a:pt x="7801" y="6539"/>
                    <a:pt x="7917" y="6547"/>
                    <a:pt x="8052" y="6556"/>
                  </a:cubicBezTo>
                  <a:cubicBezTo>
                    <a:pt x="8182" y="6567"/>
                    <a:pt x="8322" y="6577"/>
                    <a:pt x="8444" y="6577"/>
                  </a:cubicBezTo>
                  <a:cubicBezTo>
                    <a:pt x="8843" y="6577"/>
                    <a:pt x="9449" y="5895"/>
                    <a:pt x="9470" y="5524"/>
                  </a:cubicBezTo>
                  <a:cubicBezTo>
                    <a:pt x="9473" y="5482"/>
                    <a:pt x="9459" y="5443"/>
                    <a:pt x="9431" y="5415"/>
                  </a:cubicBezTo>
                  <a:cubicBezTo>
                    <a:pt x="9313" y="5289"/>
                    <a:pt x="8963" y="5267"/>
                    <a:pt x="8637" y="5267"/>
                  </a:cubicBezTo>
                  <a:cubicBezTo>
                    <a:pt x="8528" y="5267"/>
                    <a:pt x="8422" y="5270"/>
                    <a:pt x="8329" y="5272"/>
                  </a:cubicBezTo>
                  <a:cubicBezTo>
                    <a:pt x="8241" y="5275"/>
                    <a:pt x="8154" y="5279"/>
                    <a:pt x="8080" y="5279"/>
                  </a:cubicBezTo>
                  <a:cubicBezTo>
                    <a:pt x="7965" y="5279"/>
                    <a:pt x="7905" y="5258"/>
                    <a:pt x="7880" y="5212"/>
                  </a:cubicBezTo>
                  <a:cubicBezTo>
                    <a:pt x="7863" y="5184"/>
                    <a:pt x="7866" y="5149"/>
                    <a:pt x="7884" y="5121"/>
                  </a:cubicBezTo>
                  <a:cubicBezTo>
                    <a:pt x="7964" y="4993"/>
                    <a:pt x="8541" y="4826"/>
                    <a:pt x="9155" y="4826"/>
                  </a:cubicBezTo>
                  <a:cubicBezTo>
                    <a:pt x="9210" y="4826"/>
                    <a:pt x="9267" y="4827"/>
                    <a:pt x="9323" y="4830"/>
                  </a:cubicBezTo>
                  <a:cubicBezTo>
                    <a:pt x="9372" y="4833"/>
                    <a:pt x="9419" y="4834"/>
                    <a:pt x="9462" y="4834"/>
                  </a:cubicBezTo>
                  <a:cubicBezTo>
                    <a:pt x="9659" y="4834"/>
                    <a:pt x="9787" y="4807"/>
                    <a:pt x="9844" y="4750"/>
                  </a:cubicBezTo>
                  <a:cubicBezTo>
                    <a:pt x="9886" y="4711"/>
                    <a:pt x="9890" y="4659"/>
                    <a:pt x="9886" y="4575"/>
                  </a:cubicBezTo>
                  <a:cubicBezTo>
                    <a:pt x="9883" y="4494"/>
                    <a:pt x="9879" y="4400"/>
                    <a:pt x="9956" y="4340"/>
                  </a:cubicBezTo>
                  <a:cubicBezTo>
                    <a:pt x="10003" y="4299"/>
                    <a:pt x="10061" y="4284"/>
                    <a:pt x="10126" y="4284"/>
                  </a:cubicBezTo>
                  <a:cubicBezTo>
                    <a:pt x="10213" y="4284"/>
                    <a:pt x="10313" y="4310"/>
                    <a:pt x="10422" y="4340"/>
                  </a:cubicBezTo>
                  <a:cubicBezTo>
                    <a:pt x="10560" y="4376"/>
                    <a:pt x="10712" y="4415"/>
                    <a:pt x="10871" y="4415"/>
                  </a:cubicBezTo>
                  <a:cubicBezTo>
                    <a:pt x="10930" y="4415"/>
                    <a:pt x="10991" y="4410"/>
                    <a:pt x="11052" y="4396"/>
                  </a:cubicBezTo>
                  <a:cubicBezTo>
                    <a:pt x="11259" y="4354"/>
                    <a:pt x="11269" y="4256"/>
                    <a:pt x="11290" y="4144"/>
                  </a:cubicBezTo>
                  <a:cubicBezTo>
                    <a:pt x="11304" y="4046"/>
                    <a:pt x="11325" y="3910"/>
                    <a:pt x="11525" y="3910"/>
                  </a:cubicBezTo>
                  <a:cubicBezTo>
                    <a:pt x="11672" y="3910"/>
                    <a:pt x="12008" y="3717"/>
                    <a:pt x="12516" y="3423"/>
                  </a:cubicBezTo>
                  <a:cubicBezTo>
                    <a:pt x="12719" y="3304"/>
                    <a:pt x="12950" y="3171"/>
                    <a:pt x="13216" y="3020"/>
                  </a:cubicBezTo>
                  <a:cubicBezTo>
                    <a:pt x="13720" y="2740"/>
                    <a:pt x="14165" y="2621"/>
                    <a:pt x="14494" y="2537"/>
                  </a:cubicBezTo>
                  <a:cubicBezTo>
                    <a:pt x="14788" y="2460"/>
                    <a:pt x="14984" y="2408"/>
                    <a:pt x="15001" y="2292"/>
                  </a:cubicBezTo>
                  <a:cubicBezTo>
                    <a:pt x="15005" y="2289"/>
                    <a:pt x="15001" y="2282"/>
                    <a:pt x="14998" y="2278"/>
                  </a:cubicBezTo>
                  <a:cubicBezTo>
                    <a:pt x="14961" y="2239"/>
                    <a:pt x="14842" y="2226"/>
                    <a:pt x="14691" y="2226"/>
                  </a:cubicBezTo>
                  <a:cubicBezTo>
                    <a:pt x="14506" y="2226"/>
                    <a:pt x="14275" y="2245"/>
                    <a:pt x="14094" y="2261"/>
                  </a:cubicBezTo>
                  <a:cubicBezTo>
                    <a:pt x="13892" y="2279"/>
                    <a:pt x="13733" y="2291"/>
                    <a:pt x="13615" y="2291"/>
                  </a:cubicBezTo>
                  <a:cubicBezTo>
                    <a:pt x="13527" y="2291"/>
                    <a:pt x="13462" y="2284"/>
                    <a:pt x="13419" y="2268"/>
                  </a:cubicBezTo>
                  <a:cubicBezTo>
                    <a:pt x="13366" y="2254"/>
                    <a:pt x="13335" y="2201"/>
                    <a:pt x="13349" y="2149"/>
                  </a:cubicBezTo>
                  <a:cubicBezTo>
                    <a:pt x="13400" y="1991"/>
                    <a:pt x="14228" y="1839"/>
                    <a:pt x="14606" y="1839"/>
                  </a:cubicBezTo>
                  <a:cubicBezTo>
                    <a:pt x="14665" y="1839"/>
                    <a:pt x="14713" y="1843"/>
                    <a:pt x="14746" y="1851"/>
                  </a:cubicBezTo>
                  <a:cubicBezTo>
                    <a:pt x="14801" y="1865"/>
                    <a:pt x="14861" y="1874"/>
                    <a:pt x="14930" y="1874"/>
                  </a:cubicBezTo>
                  <a:cubicBezTo>
                    <a:pt x="15190" y="1874"/>
                    <a:pt x="15583" y="1755"/>
                    <a:pt x="16374" y="1368"/>
                  </a:cubicBezTo>
                  <a:cubicBezTo>
                    <a:pt x="16948" y="1088"/>
                    <a:pt x="16941" y="979"/>
                    <a:pt x="16941" y="979"/>
                  </a:cubicBezTo>
                  <a:cubicBezTo>
                    <a:pt x="16931" y="961"/>
                    <a:pt x="16864" y="941"/>
                    <a:pt x="16754" y="941"/>
                  </a:cubicBezTo>
                  <a:cubicBezTo>
                    <a:pt x="16700" y="941"/>
                    <a:pt x="16634" y="946"/>
                    <a:pt x="16559" y="958"/>
                  </a:cubicBezTo>
                  <a:cubicBezTo>
                    <a:pt x="16483" y="972"/>
                    <a:pt x="16407" y="978"/>
                    <a:pt x="16331" y="978"/>
                  </a:cubicBezTo>
                  <a:cubicBezTo>
                    <a:pt x="16089" y="978"/>
                    <a:pt x="15862" y="912"/>
                    <a:pt x="15736" y="797"/>
                  </a:cubicBezTo>
                  <a:cubicBezTo>
                    <a:pt x="15663" y="738"/>
                    <a:pt x="15624" y="643"/>
                    <a:pt x="15631" y="549"/>
                  </a:cubicBezTo>
                  <a:cubicBezTo>
                    <a:pt x="15631" y="524"/>
                    <a:pt x="15628" y="517"/>
                    <a:pt x="15624" y="517"/>
                  </a:cubicBezTo>
                  <a:cubicBezTo>
                    <a:pt x="15605" y="496"/>
                    <a:pt x="15547" y="490"/>
                    <a:pt x="15484" y="490"/>
                  </a:cubicBezTo>
                  <a:cubicBezTo>
                    <a:pt x="15434" y="490"/>
                    <a:pt x="15380" y="493"/>
                    <a:pt x="15337" y="496"/>
                  </a:cubicBezTo>
                  <a:cubicBezTo>
                    <a:pt x="15291" y="499"/>
                    <a:pt x="15246" y="502"/>
                    <a:pt x="15205" y="502"/>
                  </a:cubicBezTo>
                  <a:cubicBezTo>
                    <a:pt x="15101" y="502"/>
                    <a:pt x="15020" y="483"/>
                    <a:pt x="15005" y="398"/>
                  </a:cubicBezTo>
                  <a:cubicBezTo>
                    <a:pt x="14989" y="384"/>
                    <a:pt x="14944" y="376"/>
                    <a:pt x="14875" y="376"/>
                  </a:cubicBezTo>
                  <a:cubicBezTo>
                    <a:pt x="14688" y="376"/>
                    <a:pt x="14323" y="438"/>
                    <a:pt x="13853" y="619"/>
                  </a:cubicBezTo>
                  <a:cubicBezTo>
                    <a:pt x="13717" y="671"/>
                    <a:pt x="13637" y="691"/>
                    <a:pt x="13586" y="691"/>
                  </a:cubicBezTo>
                  <a:cubicBezTo>
                    <a:pt x="13552" y="691"/>
                    <a:pt x="13530" y="682"/>
                    <a:pt x="13513" y="668"/>
                  </a:cubicBezTo>
                  <a:cubicBezTo>
                    <a:pt x="13489" y="647"/>
                    <a:pt x="13478" y="615"/>
                    <a:pt x="13482" y="584"/>
                  </a:cubicBezTo>
                  <a:cubicBezTo>
                    <a:pt x="13499" y="489"/>
                    <a:pt x="13695" y="335"/>
                    <a:pt x="13863" y="237"/>
                  </a:cubicBezTo>
                  <a:cubicBezTo>
                    <a:pt x="13769" y="234"/>
                    <a:pt x="13653" y="230"/>
                    <a:pt x="13545" y="227"/>
                  </a:cubicBezTo>
                  <a:cubicBezTo>
                    <a:pt x="12862" y="209"/>
                    <a:pt x="12281" y="185"/>
                    <a:pt x="12096" y="52"/>
                  </a:cubicBezTo>
                  <a:cubicBezTo>
                    <a:pt x="12057" y="25"/>
                    <a:pt x="12017" y="13"/>
                    <a:pt x="11974" y="13"/>
                  </a:cubicBezTo>
                  <a:cubicBezTo>
                    <a:pt x="11894" y="13"/>
                    <a:pt x="11802" y="54"/>
                    <a:pt x="11686" y="111"/>
                  </a:cubicBezTo>
                  <a:cubicBezTo>
                    <a:pt x="11580" y="163"/>
                    <a:pt x="11465" y="220"/>
                    <a:pt x="11350" y="220"/>
                  </a:cubicBezTo>
                  <a:cubicBezTo>
                    <a:pt x="11270" y="220"/>
                    <a:pt x="11191" y="193"/>
                    <a:pt x="11115" y="118"/>
                  </a:cubicBezTo>
                  <a:cubicBezTo>
                    <a:pt x="11033" y="34"/>
                    <a:pt x="10903" y="0"/>
                    <a:pt x="107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66" name="Google Shape;5566;p71"/>
            <p:cNvSpPr/>
            <p:nvPr/>
          </p:nvSpPr>
          <p:spPr>
            <a:xfrm>
              <a:off x="1448150" y="1504498"/>
              <a:ext cx="5567" cy="6476"/>
            </a:xfrm>
            <a:custGeom>
              <a:avLst/>
              <a:gdLst/>
              <a:ahLst/>
              <a:cxnLst/>
              <a:rect l="l" t="t" r="r" b="b"/>
              <a:pathLst>
                <a:path w="410" h="477" extrusionOk="0">
                  <a:moveTo>
                    <a:pt x="252" y="0"/>
                  </a:moveTo>
                  <a:cubicBezTo>
                    <a:pt x="165" y="0"/>
                    <a:pt x="81" y="49"/>
                    <a:pt x="42" y="130"/>
                  </a:cubicBezTo>
                  <a:cubicBezTo>
                    <a:pt x="0" y="228"/>
                    <a:pt x="7" y="340"/>
                    <a:pt x="67" y="427"/>
                  </a:cubicBezTo>
                  <a:cubicBezTo>
                    <a:pt x="86" y="459"/>
                    <a:pt x="120" y="477"/>
                    <a:pt x="158" y="477"/>
                  </a:cubicBezTo>
                  <a:cubicBezTo>
                    <a:pt x="161" y="477"/>
                    <a:pt x="165" y="477"/>
                    <a:pt x="168" y="476"/>
                  </a:cubicBezTo>
                  <a:cubicBezTo>
                    <a:pt x="235" y="466"/>
                    <a:pt x="410" y="231"/>
                    <a:pt x="396" y="84"/>
                  </a:cubicBezTo>
                  <a:cubicBezTo>
                    <a:pt x="396" y="56"/>
                    <a:pt x="389" y="0"/>
                    <a:pt x="2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67" name="Google Shape;5567;p71"/>
            <p:cNvSpPr/>
            <p:nvPr/>
          </p:nvSpPr>
          <p:spPr>
            <a:xfrm>
              <a:off x="1420818" y="1496650"/>
              <a:ext cx="12410" cy="7807"/>
            </a:xfrm>
            <a:custGeom>
              <a:avLst/>
              <a:gdLst/>
              <a:ahLst/>
              <a:cxnLst/>
              <a:rect l="l" t="t" r="r" b="b"/>
              <a:pathLst>
                <a:path w="914" h="575" extrusionOk="0">
                  <a:moveTo>
                    <a:pt x="875" y="0"/>
                  </a:moveTo>
                  <a:cubicBezTo>
                    <a:pt x="697" y="4"/>
                    <a:pt x="165" y="186"/>
                    <a:pt x="39" y="393"/>
                  </a:cubicBezTo>
                  <a:cubicBezTo>
                    <a:pt x="18" y="428"/>
                    <a:pt x="0" y="473"/>
                    <a:pt x="91" y="533"/>
                  </a:cubicBezTo>
                  <a:cubicBezTo>
                    <a:pt x="140" y="563"/>
                    <a:pt x="192" y="575"/>
                    <a:pt x="244" y="575"/>
                  </a:cubicBezTo>
                  <a:cubicBezTo>
                    <a:pt x="373" y="575"/>
                    <a:pt x="500" y="500"/>
                    <a:pt x="578" y="445"/>
                  </a:cubicBezTo>
                  <a:cubicBezTo>
                    <a:pt x="791" y="291"/>
                    <a:pt x="914" y="81"/>
                    <a:pt x="914" y="8"/>
                  </a:cubicBezTo>
                  <a:cubicBezTo>
                    <a:pt x="900" y="0"/>
                    <a:pt x="886" y="0"/>
                    <a:pt x="87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68" name="Google Shape;5568;p71"/>
            <p:cNvSpPr/>
            <p:nvPr/>
          </p:nvSpPr>
          <p:spPr>
            <a:xfrm>
              <a:off x="1395483" y="1461851"/>
              <a:ext cx="49110" cy="30699"/>
            </a:xfrm>
            <a:custGeom>
              <a:avLst/>
              <a:gdLst/>
              <a:ahLst/>
              <a:cxnLst/>
              <a:rect l="l" t="t" r="r" b="b"/>
              <a:pathLst>
                <a:path w="3617" h="2261" extrusionOk="0">
                  <a:moveTo>
                    <a:pt x="1029" y="1"/>
                  </a:moveTo>
                  <a:cubicBezTo>
                    <a:pt x="900" y="1"/>
                    <a:pt x="641" y="169"/>
                    <a:pt x="627" y="438"/>
                  </a:cubicBezTo>
                  <a:cubicBezTo>
                    <a:pt x="623" y="575"/>
                    <a:pt x="581" y="712"/>
                    <a:pt x="504" y="827"/>
                  </a:cubicBezTo>
                  <a:cubicBezTo>
                    <a:pt x="452" y="915"/>
                    <a:pt x="417" y="967"/>
                    <a:pt x="476" y="1167"/>
                  </a:cubicBezTo>
                  <a:cubicBezTo>
                    <a:pt x="560" y="1450"/>
                    <a:pt x="340" y="1608"/>
                    <a:pt x="175" y="1720"/>
                  </a:cubicBezTo>
                  <a:cubicBezTo>
                    <a:pt x="70" y="1797"/>
                    <a:pt x="0" y="1849"/>
                    <a:pt x="18" y="1891"/>
                  </a:cubicBezTo>
                  <a:cubicBezTo>
                    <a:pt x="26" y="1923"/>
                    <a:pt x="43" y="1939"/>
                    <a:pt x="83" y="1939"/>
                  </a:cubicBezTo>
                  <a:cubicBezTo>
                    <a:pt x="123" y="1939"/>
                    <a:pt x="186" y="1923"/>
                    <a:pt x="287" y="1891"/>
                  </a:cubicBezTo>
                  <a:cubicBezTo>
                    <a:pt x="399" y="1853"/>
                    <a:pt x="515" y="1828"/>
                    <a:pt x="634" y="1825"/>
                  </a:cubicBezTo>
                  <a:cubicBezTo>
                    <a:pt x="641" y="1824"/>
                    <a:pt x="647" y="1823"/>
                    <a:pt x="654" y="1823"/>
                  </a:cubicBezTo>
                  <a:cubicBezTo>
                    <a:pt x="700" y="1823"/>
                    <a:pt x="747" y="1844"/>
                    <a:pt x="781" y="1877"/>
                  </a:cubicBezTo>
                  <a:cubicBezTo>
                    <a:pt x="830" y="1933"/>
                    <a:pt x="823" y="2014"/>
                    <a:pt x="816" y="2084"/>
                  </a:cubicBezTo>
                  <a:cubicBezTo>
                    <a:pt x="812" y="2140"/>
                    <a:pt x="805" y="2196"/>
                    <a:pt x="830" y="2224"/>
                  </a:cubicBezTo>
                  <a:cubicBezTo>
                    <a:pt x="858" y="2248"/>
                    <a:pt x="893" y="2259"/>
                    <a:pt x="931" y="2259"/>
                  </a:cubicBezTo>
                  <a:cubicBezTo>
                    <a:pt x="941" y="2260"/>
                    <a:pt x="951" y="2260"/>
                    <a:pt x="961" y="2260"/>
                  </a:cubicBezTo>
                  <a:cubicBezTo>
                    <a:pt x="1229" y="2260"/>
                    <a:pt x="1681" y="1958"/>
                    <a:pt x="1789" y="1783"/>
                  </a:cubicBezTo>
                  <a:cubicBezTo>
                    <a:pt x="1852" y="1678"/>
                    <a:pt x="1954" y="1604"/>
                    <a:pt x="2069" y="1580"/>
                  </a:cubicBezTo>
                  <a:cubicBezTo>
                    <a:pt x="2097" y="1574"/>
                    <a:pt x="2126" y="1571"/>
                    <a:pt x="2155" y="1571"/>
                  </a:cubicBezTo>
                  <a:cubicBezTo>
                    <a:pt x="2287" y="1571"/>
                    <a:pt x="2433" y="1628"/>
                    <a:pt x="2587" y="1737"/>
                  </a:cubicBezTo>
                  <a:cubicBezTo>
                    <a:pt x="2758" y="1858"/>
                    <a:pt x="3032" y="1920"/>
                    <a:pt x="3254" y="1920"/>
                  </a:cubicBezTo>
                  <a:cubicBezTo>
                    <a:pt x="3355" y="1920"/>
                    <a:pt x="3446" y="1907"/>
                    <a:pt x="3512" y="1881"/>
                  </a:cubicBezTo>
                  <a:cubicBezTo>
                    <a:pt x="3547" y="1867"/>
                    <a:pt x="3592" y="1842"/>
                    <a:pt x="3603" y="1804"/>
                  </a:cubicBezTo>
                  <a:cubicBezTo>
                    <a:pt x="3617" y="1734"/>
                    <a:pt x="3421" y="1650"/>
                    <a:pt x="3277" y="1587"/>
                  </a:cubicBezTo>
                  <a:cubicBezTo>
                    <a:pt x="3053" y="1489"/>
                    <a:pt x="2818" y="1384"/>
                    <a:pt x="2850" y="1198"/>
                  </a:cubicBezTo>
                  <a:cubicBezTo>
                    <a:pt x="2874" y="1058"/>
                    <a:pt x="2423" y="883"/>
                    <a:pt x="2150" y="778"/>
                  </a:cubicBezTo>
                  <a:cubicBezTo>
                    <a:pt x="2038" y="736"/>
                    <a:pt x="1926" y="691"/>
                    <a:pt x="1817" y="638"/>
                  </a:cubicBezTo>
                  <a:cubicBezTo>
                    <a:pt x="1744" y="600"/>
                    <a:pt x="1674" y="568"/>
                    <a:pt x="1597" y="537"/>
                  </a:cubicBezTo>
                  <a:cubicBezTo>
                    <a:pt x="1366" y="442"/>
                    <a:pt x="1103" y="330"/>
                    <a:pt x="1103" y="71"/>
                  </a:cubicBezTo>
                  <a:cubicBezTo>
                    <a:pt x="1103" y="32"/>
                    <a:pt x="1089" y="4"/>
                    <a:pt x="10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69" name="Google Shape;5569;p71"/>
            <p:cNvSpPr/>
            <p:nvPr/>
          </p:nvSpPr>
          <p:spPr>
            <a:xfrm>
              <a:off x="1373895" y="1355132"/>
              <a:ext cx="215339" cy="153181"/>
            </a:xfrm>
            <a:custGeom>
              <a:avLst/>
              <a:gdLst/>
              <a:ahLst/>
              <a:cxnLst/>
              <a:rect l="l" t="t" r="r" b="b"/>
              <a:pathLst>
                <a:path w="15860" h="11282" extrusionOk="0">
                  <a:moveTo>
                    <a:pt x="2393" y="1"/>
                  </a:moveTo>
                  <a:cubicBezTo>
                    <a:pt x="1949" y="1"/>
                    <a:pt x="1184" y="158"/>
                    <a:pt x="673" y="625"/>
                  </a:cubicBezTo>
                  <a:cubicBezTo>
                    <a:pt x="172" y="1080"/>
                    <a:pt x="1" y="1727"/>
                    <a:pt x="183" y="2452"/>
                  </a:cubicBezTo>
                  <a:cubicBezTo>
                    <a:pt x="200" y="2519"/>
                    <a:pt x="494" y="2536"/>
                    <a:pt x="687" y="2547"/>
                  </a:cubicBezTo>
                  <a:cubicBezTo>
                    <a:pt x="890" y="2557"/>
                    <a:pt x="1121" y="2571"/>
                    <a:pt x="1300" y="2624"/>
                  </a:cubicBezTo>
                  <a:cubicBezTo>
                    <a:pt x="1552" y="2697"/>
                    <a:pt x="1587" y="2795"/>
                    <a:pt x="1569" y="2862"/>
                  </a:cubicBezTo>
                  <a:cubicBezTo>
                    <a:pt x="1550" y="2961"/>
                    <a:pt x="1415" y="3004"/>
                    <a:pt x="1269" y="3004"/>
                  </a:cubicBezTo>
                  <a:cubicBezTo>
                    <a:pt x="1229" y="3004"/>
                    <a:pt x="1188" y="3001"/>
                    <a:pt x="1149" y="2995"/>
                  </a:cubicBezTo>
                  <a:lnTo>
                    <a:pt x="1093" y="2988"/>
                  </a:lnTo>
                  <a:cubicBezTo>
                    <a:pt x="956" y="2965"/>
                    <a:pt x="745" y="2933"/>
                    <a:pt x="590" y="2933"/>
                  </a:cubicBezTo>
                  <a:cubicBezTo>
                    <a:pt x="504" y="2933"/>
                    <a:pt x="436" y="2943"/>
                    <a:pt x="407" y="2970"/>
                  </a:cubicBezTo>
                  <a:cubicBezTo>
                    <a:pt x="400" y="2977"/>
                    <a:pt x="400" y="2988"/>
                    <a:pt x="400" y="2995"/>
                  </a:cubicBezTo>
                  <a:cubicBezTo>
                    <a:pt x="407" y="3044"/>
                    <a:pt x="480" y="3142"/>
                    <a:pt x="634" y="3250"/>
                  </a:cubicBezTo>
                  <a:cubicBezTo>
                    <a:pt x="813" y="3372"/>
                    <a:pt x="1074" y="3486"/>
                    <a:pt x="1281" y="3486"/>
                  </a:cubicBezTo>
                  <a:cubicBezTo>
                    <a:pt x="1318" y="3486"/>
                    <a:pt x="1354" y="3482"/>
                    <a:pt x="1387" y="3474"/>
                  </a:cubicBezTo>
                  <a:cubicBezTo>
                    <a:pt x="1543" y="3435"/>
                    <a:pt x="1644" y="3410"/>
                    <a:pt x="1720" y="3410"/>
                  </a:cubicBezTo>
                  <a:cubicBezTo>
                    <a:pt x="1838" y="3410"/>
                    <a:pt x="1897" y="3469"/>
                    <a:pt x="2014" y="3618"/>
                  </a:cubicBezTo>
                  <a:cubicBezTo>
                    <a:pt x="2119" y="3754"/>
                    <a:pt x="2392" y="3754"/>
                    <a:pt x="2714" y="3754"/>
                  </a:cubicBezTo>
                  <a:cubicBezTo>
                    <a:pt x="2826" y="3754"/>
                    <a:pt x="2942" y="3754"/>
                    <a:pt x="3057" y="3761"/>
                  </a:cubicBezTo>
                  <a:cubicBezTo>
                    <a:pt x="3358" y="3779"/>
                    <a:pt x="3680" y="3852"/>
                    <a:pt x="3939" y="3912"/>
                  </a:cubicBezTo>
                  <a:cubicBezTo>
                    <a:pt x="4079" y="3943"/>
                    <a:pt x="4198" y="3971"/>
                    <a:pt x="4275" y="3982"/>
                  </a:cubicBezTo>
                  <a:cubicBezTo>
                    <a:pt x="4289" y="3983"/>
                    <a:pt x="4303" y="3984"/>
                    <a:pt x="4317" y="3984"/>
                  </a:cubicBezTo>
                  <a:cubicBezTo>
                    <a:pt x="4504" y="3984"/>
                    <a:pt x="4717" y="3860"/>
                    <a:pt x="4769" y="3768"/>
                  </a:cubicBezTo>
                  <a:cubicBezTo>
                    <a:pt x="4792" y="3728"/>
                    <a:pt x="4837" y="3710"/>
                    <a:pt x="4915" y="3710"/>
                  </a:cubicBezTo>
                  <a:cubicBezTo>
                    <a:pt x="5027" y="3710"/>
                    <a:pt x="5204" y="3747"/>
                    <a:pt x="5480" y="3810"/>
                  </a:cubicBezTo>
                  <a:cubicBezTo>
                    <a:pt x="5683" y="3856"/>
                    <a:pt x="5910" y="3910"/>
                    <a:pt x="6029" y="3910"/>
                  </a:cubicBezTo>
                  <a:cubicBezTo>
                    <a:pt x="6039" y="3910"/>
                    <a:pt x="6049" y="3909"/>
                    <a:pt x="6057" y="3908"/>
                  </a:cubicBezTo>
                  <a:cubicBezTo>
                    <a:pt x="6106" y="3901"/>
                    <a:pt x="6134" y="3887"/>
                    <a:pt x="6134" y="3877"/>
                  </a:cubicBezTo>
                  <a:cubicBezTo>
                    <a:pt x="6141" y="3838"/>
                    <a:pt x="6064" y="3737"/>
                    <a:pt x="5963" y="3695"/>
                  </a:cubicBezTo>
                  <a:cubicBezTo>
                    <a:pt x="5889" y="3660"/>
                    <a:pt x="5837" y="3586"/>
                    <a:pt x="5833" y="3506"/>
                  </a:cubicBezTo>
                  <a:cubicBezTo>
                    <a:pt x="5823" y="3425"/>
                    <a:pt x="5858" y="3348"/>
                    <a:pt x="5921" y="3303"/>
                  </a:cubicBezTo>
                  <a:cubicBezTo>
                    <a:pt x="5943" y="3289"/>
                    <a:pt x="5975" y="3273"/>
                    <a:pt x="6020" y="3273"/>
                  </a:cubicBezTo>
                  <a:cubicBezTo>
                    <a:pt x="6055" y="3273"/>
                    <a:pt x="6096" y="3282"/>
                    <a:pt x="6145" y="3310"/>
                  </a:cubicBezTo>
                  <a:cubicBezTo>
                    <a:pt x="6211" y="3345"/>
                    <a:pt x="6281" y="3376"/>
                    <a:pt x="6351" y="3404"/>
                  </a:cubicBezTo>
                  <a:cubicBezTo>
                    <a:pt x="6558" y="3488"/>
                    <a:pt x="6768" y="3576"/>
                    <a:pt x="6831" y="3758"/>
                  </a:cubicBezTo>
                  <a:cubicBezTo>
                    <a:pt x="6848" y="3817"/>
                    <a:pt x="6887" y="3835"/>
                    <a:pt x="6950" y="3856"/>
                  </a:cubicBezTo>
                  <a:cubicBezTo>
                    <a:pt x="7013" y="3880"/>
                    <a:pt x="7104" y="3912"/>
                    <a:pt x="7125" y="4034"/>
                  </a:cubicBezTo>
                  <a:cubicBezTo>
                    <a:pt x="7136" y="4083"/>
                    <a:pt x="7353" y="4185"/>
                    <a:pt x="7479" y="4245"/>
                  </a:cubicBezTo>
                  <a:cubicBezTo>
                    <a:pt x="7720" y="4360"/>
                    <a:pt x="7934" y="4458"/>
                    <a:pt x="7948" y="4595"/>
                  </a:cubicBezTo>
                  <a:cubicBezTo>
                    <a:pt x="7965" y="4731"/>
                    <a:pt x="7780" y="4815"/>
                    <a:pt x="7598" y="4892"/>
                  </a:cubicBezTo>
                  <a:cubicBezTo>
                    <a:pt x="7528" y="4920"/>
                    <a:pt x="7405" y="4973"/>
                    <a:pt x="7381" y="5004"/>
                  </a:cubicBezTo>
                  <a:cubicBezTo>
                    <a:pt x="7384" y="5008"/>
                    <a:pt x="7388" y="5011"/>
                    <a:pt x="7391" y="5011"/>
                  </a:cubicBezTo>
                  <a:cubicBezTo>
                    <a:pt x="7417" y="5032"/>
                    <a:pt x="7446" y="5041"/>
                    <a:pt x="7479" y="5041"/>
                  </a:cubicBezTo>
                  <a:cubicBezTo>
                    <a:pt x="7559" y="5041"/>
                    <a:pt x="7663" y="4987"/>
                    <a:pt x="7797" y="4913"/>
                  </a:cubicBezTo>
                  <a:cubicBezTo>
                    <a:pt x="7927" y="4843"/>
                    <a:pt x="8060" y="4766"/>
                    <a:pt x="8193" y="4756"/>
                  </a:cubicBezTo>
                  <a:cubicBezTo>
                    <a:pt x="8199" y="4755"/>
                    <a:pt x="8206" y="4755"/>
                    <a:pt x="8212" y="4755"/>
                  </a:cubicBezTo>
                  <a:cubicBezTo>
                    <a:pt x="8395" y="4755"/>
                    <a:pt x="8479" y="4950"/>
                    <a:pt x="8546" y="5106"/>
                  </a:cubicBezTo>
                  <a:cubicBezTo>
                    <a:pt x="8581" y="5186"/>
                    <a:pt x="8623" y="5284"/>
                    <a:pt x="8658" y="5298"/>
                  </a:cubicBezTo>
                  <a:cubicBezTo>
                    <a:pt x="8660" y="5298"/>
                    <a:pt x="8663" y="5299"/>
                    <a:pt x="8666" y="5299"/>
                  </a:cubicBezTo>
                  <a:cubicBezTo>
                    <a:pt x="8670" y="5299"/>
                    <a:pt x="8674" y="5298"/>
                    <a:pt x="8679" y="5295"/>
                  </a:cubicBezTo>
                  <a:cubicBezTo>
                    <a:pt x="8743" y="5266"/>
                    <a:pt x="8804" y="5253"/>
                    <a:pt x="8863" y="5253"/>
                  </a:cubicBezTo>
                  <a:cubicBezTo>
                    <a:pt x="9137" y="5253"/>
                    <a:pt x="9361" y="5535"/>
                    <a:pt x="9586" y="5851"/>
                  </a:cubicBezTo>
                  <a:cubicBezTo>
                    <a:pt x="9810" y="6170"/>
                    <a:pt x="9705" y="6471"/>
                    <a:pt x="9635" y="6671"/>
                  </a:cubicBezTo>
                  <a:cubicBezTo>
                    <a:pt x="9614" y="6720"/>
                    <a:pt x="9604" y="6772"/>
                    <a:pt x="9597" y="6825"/>
                  </a:cubicBezTo>
                  <a:cubicBezTo>
                    <a:pt x="9610" y="6844"/>
                    <a:pt x="9674" y="6856"/>
                    <a:pt x="9764" y="6856"/>
                  </a:cubicBezTo>
                  <a:cubicBezTo>
                    <a:pt x="9932" y="6856"/>
                    <a:pt x="10193" y="6815"/>
                    <a:pt x="10398" y="6706"/>
                  </a:cubicBezTo>
                  <a:cubicBezTo>
                    <a:pt x="10467" y="6669"/>
                    <a:pt x="10533" y="6653"/>
                    <a:pt x="10598" y="6653"/>
                  </a:cubicBezTo>
                  <a:cubicBezTo>
                    <a:pt x="10829" y="6653"/>
                    <a:pt x="11036" y="6854"/>
                    <a:pt x="11211" y="7021"/>
                  </a:cubicBezTo>
                  <a:cubicBezTo>
                    <a:pt x="11249" y="7059"/>
                    <a:pt x="11288" y="7094"/>
                    <a:pt x="11323" y="7126"/>
                  </a:cubicBezTo>
                  <a:cubicBezTo>
                    <a:pt x="11393" y="7182"/>
                    <a:pt x="11400" y="7283"/>
                    <a:pt x="11340" y="7350"/>
                  </a:cubicBezTo>
                  <a:cubicBezTo>
                    <a:pt x="11219" y="7506"/>
                    <a:pt x="10774" y="7682"/>
                    <a:pt x="10551" y="7682"/>
                  </a:cubicBezTo>
                  <a:cubicBezTo>
                    <a:pt x="10508" y="7682"/>
                    <a:pt x="10474" y="7675"/>
                    <a:pt x="10451" y="7661"/>
                  </a:cubicBezTo>
                  <a:cubicBezTo>
                    <a:pt x="10409" y="7637"/>
                    <a:pt x="10395" y="7577"/>
                    <a:pt x="10419" y="7535"/>
                  </a:cubicBezTo>
                  <a:cubicBezTo>
                    <a:pt x="10426" y="7521"/>
                    <a:pt x="10416" y="7476"/>
                    <a:pt x="10353" y="7409"/>
                  </a:cubicBezTo>
                  <a:cubicBezTo>
                    <a:pt x="10216" y="7256"/>
                    <a:pt x="9862" y="7052"/>
                    <a:pt x="9476" y="7052"/>
                  </a:cubicBezTo>
                  <a:cubicBezTo>
                    <a:pt x="9359" y="7052"/>
                    <a:pt x="9239" y="7070"/>
                    <a:pt x="9121" y="7115"/>
                  </a:cubicBezTo>
                  <a:cubicBezTo>
                    <a:pt x="8938" y="7185"/>
                    <a:pt x="8830" y="7266"/>
                    <a:pt x="8798" y="7360"/>
                  </a:cubicBezTo>
                  <a:cubicBezTo>
                    <a:pt x="8753" y="7483"/>
                    <a:pt x="8840" y="7630"/>
                    <a:pt x="8914" y="7759"/>
                  </a:cubicBezTo>
                  <a:cubicBezTo>
                    <a:pt x="8956" y="7822"/>
                    <a:pt x="8988" y="7889"/>
                    <a:pt x="9012" y="7955"/>
                  </a:cubicBezTo>
                  <a:cubicBezTo>
                    <a:pt x="9033" y="8036"/>
                    <a:pt x="9005" y="8123"/>
                    <a:pt x="8942" y="8176"/>
                  </a:cubicBezTo>
                  <a:cubicBezTo>
                    <a:pt x="8807" y="8304"/>
                    <a:pt x="8523" y="8392"/>
                    <a:pt x="8201" y="8392"/>
                  </a:cubicBezTo>
                  <a:cubicBezTo>
                    <a:pt x="8021" y="8392"/>
                    <a:pt x="7829" y="8365"/>
                    <a:pt x="7643" y="8302"/>
                  </a:cubicBezTo>
                  <a:cubicBezTo>
                    <a:pt x="7499" y="8254"/>
                    <a:pt x="7403" y="8236"/>
                    <a:pt x="7336" y="8236"/>
                  </a:cubicBezTo>
                  <a:cubicBezTo>
                    <a:pt x="7229" y="8236"/>
                    <a:pt x="7196" y="8281"/>
                    <a:pt x="7164" y="8326"/>
                  </a:cubicBezTo>
                  <a:cubicBezTo>
                    <a:pt x="7115" y="8404"/>
                    <a:pt x="7031" y="8453"/>
                    <a:pt x="6940" y="8453"/>
                  </a:cubicBezTo>
                  <a:cubicBezTo>
                    <a:pt x="6824" y="8453"/>
                    <a:pt x="6691" y="8554"/>
                    <a:pt x="6631" y="8691"/>
                  </a:cubicBezTo>
                  <a:cubicBezTo>
                    <a:pt x="6575" y="8799"/>
                    <a:pt x="6593" y="8932"/>
                    <a:pt x="6673" y="9020"/>
                  </a:cubicBezTo>
                  <a:cubicBezTo>
                    <a:pt x="6746" y="9100"/>
                    <a:pt x="6857" y="9125"/>
                    <a:pt x="6988" y="9125"/>
                  </a:cubicBezTo>
                  <a:cubicBezTo>
                    <a:pt x="7098" y="9125"/>
                    <a:pt x="7222" y="9107"/>
                    <a:pt x="7349" y="9090"/>
                  </a:cubicBezTo>
                  <a:cubicBezTo>
                    <a:pt x="7484" y="9061"/>
                    <a:pt x="7621" y="9047"/>
                    <a:pt x="7758" y="9047"/>
                  </a:cubicBezTo>
                  <a:cubicBezTo>
                    <a:pt x="7891" y="9047"/>
                    <a:pt x="8023" y="9060"/>
                    <a:pt x="8154" y="9086"/>
                  </a:cubicBezTo>
                  <a:cubicBezTo>
                    <a:pt x="8186" y="9094"/>
                    <a:pt x="8215" y="9098"/>
                    <a:pt x="8246" y="9098"/>
                  </a:cubicBezTo>
                  <a:cubicBezTo>
                    <a:pt x="8256" y="9098"/>
                    <a:pt x="8266" y="9098"/>
                    <a:pt x="8277" y="9097"/>
                  </a:cubicBezTo>
                  <a:cubicBezTo>
                    <a:pt x="8277" y="9097"/>
                    <a:pt x="8291" y="9090"/>
                    <a:pt x="8308" y="9002"/>
                  </a:cubicBezTo>
                  <a:cubicBezTo>
                    <a:pt x="8319" y="8943"/>
                    <a:pt x="8354" y="8890"/>
                    <a:pt x="8403" y="8859"/>
                  </a:cubicBezTo>
                  <a:cubicBezTo>
                    <a:pt x="8467" y="8823"/>
                    <a:pt x="8540" y="8806"/>
                    <a:pt x="8614" y="8806"/>
                  </a:cubicBezTo>
                  <a:cubicBezTo>
                    <a:pt x="8620" y="8806"/>
                    <a:pt x="8627" y="8806"/>
                    <a:pt x="8634" y="8806"/>
                  </a:cubicBezTo>
                  <a:cubicBezTo>
                    <a:pt x="8791" y="8806"/>
                    <a:pt x="8984" y="8852"/>
                    <a:pt x="9159" y="8894"/>
                  </a:cubicBezTo>
                  <a:lnTo>
                    <a:pt x="9208" y="8904"/>
                  </a:lnTo>
                  <a:cubicBezTo>
                    <a:pt x="9383" y="8946"/>
                    <a:pt x="9460" y="9079"/>
                    <a:pt x="9523" y="9202"/>
                  </a:cubicBezTo>
                  <a:cubicBezTo>
                    <a:pt x="9597" y="9328"/>
                    <a:pt x="9656" y="9440"/>
                    <a:pt x="9831" y="9464"/>
                  </a:cubicBezTo>
                  <a:cubicBezTo>
                    <a:pt x="10104" y="9496"/>
                    <a:pt x="10104" y="9692"/>
                    <a:pt x="10101" y="9846"/>
                  </a:cubicBezTo>
                  <a:cubicBezTo>
                    <a:pt x="10101" y="9965"/>
                    <a:pt x="10097" y="10087"/>
                    <a:pt x="10188" y="10189"/>
                  </a:cubicBezTo>
                  <a:cubicBezTo>
                    <a:pt x="10290" y="10301"/>
                    <a:pt x="10535" y="10332"/>
                    <a:pt x="10769" y="10364"/>
                  </a:cubicBezTo>
                  <a:cubicBezTo>
                    <a:pt x="11046" y="10399"/>
                    <a:pt x="11333" y="10434"/>
                    <a:pt x="11494" y="10599"/>
                  </a:cubicBezTo>
                  <a:cubicBezTo>
                    <a:pt x="11724" y="10829"/>
                    <a:pt x="12636" y="11282"/>
                    <a:pt x="13004" y="11282"/>
                  </a:cubicBezTo>
                  <a:cubicBezTo>
                    <a:pt x="13011" y="11282"/>
                    <a:pt x="13017" y="11282"/>
                    <a:pt x="13024" y="11281"/>
                  </a:cubicBezTo>
                  <a:cubicBezTo>
                    <a:pt x="13048" y="11281"/>
                    <a:pt x="13076" y="11274"/>
                    <a:pt x="13097" y="11260"/>
                  </a:cubicBezTo>
                  <a:cubicBezTo>
                    <a:pt x="13104" y="11246"/>
                    <a:pt x="13104" y="11222"/>
                    <a:pt x="13090" y="11187"/>
                  </a:cubicBezTo>
                  <a:cubicBezTo>
                    <a:pt x="12971" y="10819"/>
                    <a:pt x="11977" y="9982"/>
                    <a:pt x="11701" y="9909"/>
                  </a:cubicBezTo>
                  <a:cubicBezTo>
                    <a:pt x="11631" y="9891"/>
                    <a:pt x="11561" y="9863"/>
                    <a:pt x="11554" y="9800"/>
                  </a:cubicBezTo>
                  <a:cubicBezTo>
                    <a:pt x="11550" y="9765"/>
                    <a:pt x="11568" y="9730"/>
                    <a:pt x="11603" y="9713"/>
                  </a:cubicBezTo>
                  <a:cubicBezTo>
                    <a:pt x="11639" y="9692"/>
                    <a:pt x="11712" y="9680"/>
                    <a:pt x="11806" y="9680"/>
                  </a:cubicBezTo>
                  <a:cubicBezTo>
                    <a:pt x="12019" y="9680"/>
                    <a:pt x="12338" y="9745"/>
                    <a:pt x="12583" y="9937"/>
                  </a:cubicBezTo>
                  <a:cubicBezTo>
                    <a:pt x="12855" y="10155"/>
                    <a:pt x="13182" y="10282"/>
                    <a:pt x="13456" y="10282"/>
                  </a:cubicBezTo>
                  <a:cubicBezTo>
                    <a:pt x="13489" y="10282"/>
                    <a:pt x="13521" y="10280"/>
                    <a:pt x="13553" y="10276"/>
                  </a:cubicBezTo>
                  <a:cubicBezTo>
                    <a:pt x="13717" y="10259"/>
                    <a:pt x="13868" y="10175"/>
                    <a:pt x="13969" y="10045"/>
                  </a:cubicBezTo>
                  <a:cubicBezTo>
                    <a:pt x="14050" y="9940"/>
                    <a:pt x="14060" y="9888"/>
                    <a:pt x="14053" y="9860"/>
                  </a:cubicBezTo>
                  <a:cubicBezTo>
                    <a:pt x="14046" y="9818"/>
                    <a:pt x="13983" y="9786"/>
                    <a:pt x="13913" y="9755"/>
                  </a:cubicBezTo>
                  <a:cubicBezTo>
                    <a:pt x="13808" y="9702"/>
                    <a:pt x="13665" y="9629"/>
                    <a:pt x="13665" y="9457"/>
                  </a:cubicBezTo>
                  <a:cubicBezTo>
                    <a:pt x="13665" y="9177"/>
                    <a:pt x="13472" y="8771"/>
                    <a:pt x="13171" y="8771"/>
                  </a:cubicBezTo>
                  <a:cubicBezTo>
                    <a:pt x="12859" y="8771"/>
                    <a:pt x="12205" y="8295"/>
                    <a:pt x="12145" y="8022"/>
                  </a:cubicBezTo>
                  <a:cubicBezTo>
                    <a:pt x="12124" y="7938"/>
                    <a:pt x="12166" y="7850"/>
                    <a:pt x="12247" y="7819"/>
                  </a:cubicBezTo>
                  <a:cubicBezTo>
                    <a:pt x="12355" y="7770"/>
                    <a:pt x="12345" y="7738"/>
                    <a:pt x="12310" y="7637"/>
                  </a:cubicBezTo>
                  <a:cubicBezTo>
                    <a:pt x="12275" y="7532"/>
                    <a:pt x="12226" y="7388"/>
                    <a:pt x="12373" y="7231"/>
                  </a:cubicBezTo>
                  <a:cubicBezTo>
                    <a:pt x="12438" y="7158"/>
                    <a:pt x="12504" y="7131"/>
                    <a:pt x="12569" y="7131"/>
                  </a:cubicBezTo>
                  <a:cubicBezTo>
                    <a:pt x="12689" y="7131"/>
                    <a:pt x="12805" y="7225"/>
                    <a:pt x="12905" y="7304"/>
                  </a:cubicBezTo>
                  <a:cubicBezTo>
                    <a:pt x="13003" y="7385"/>
                    <a:pt x="13104" y="7465"/>
                    <a:pt x="13203" y="7476"/>
                  </a:cubicBezTo>
                  <a:cubicBezTo>
                    <a:pt x="13392" y="7490"/>
                    <a:pt x="13493" y="7626"/>
                    <a:pt x="13623" y="7801"/>
                  </a:cubicBezTo>
                  <a:cubicBezTo>
                    <a:pt x="13742" y="7973"/>
                    <a:pt x="13882" y="8130"/>
                    <a:pt x="14039" y="8267"/>
                  </a:cubicBezTo>
                  <a:cubicBezTo>
                    <a:pt x="14216" y="8415"/>
                    <a:pt x="14309" y="8445"/>
                    <a:pt x="14356" y="8445"/>
                  </a:cubicBezTo>
                  <a:cubicBezTo>
                    <a:pt x="14365" y="8445"/>
                    <a:pt x="14373" y="8444"/>
                    <a:pt x="14379" y="8442"/>
                  </a:cubicBezTo>
                  <a:cubicBezTo>
                    <a:pt x="14442" y="8421"/>
                    <a:pt x="14477" y="8302"/>
                    <a:pt x="14508" y="8183"/>
                  </a:cubicBezTo>
                  <a:lnTo>
                    <a:pt x="14515" y="8151"/>
                  </a:lnTo>
                  <a:cubicBezTo>
                    <a:pt x="14564" y="7976"/>
                    <a:pt x="14750" y="7959"/>
                    <a:pt x="14883" y="7948"/>
                  </a:cubicBezTo>
                  <a:cubicBezTo>
                    <a:pt x="14939" y="7945"/>
                    <a:pt x="14991" y="7934"/>
                    <a:pt x="15040" y="7920"/>
                  </a:cubicBezTo>
                  <a:cubicBezTo>
                    <a:pt x="15061" y="7910"/>
                    <a:pt x="15075" y="7899"/>
                    <a:pt x="15072" y="7861"/>
                  </a:cubicBezTo>
                  <a:cubicBezTo>
                    <a:pt x="15044" y="7556"/>
                    <a:pt x="15499" y="7220"/>
                    <a:pt x="15814" y="7091"/>
                  </a:cubicBezTo>
                  <a:cubicBezTo>
                    <a:pt x="15849" y="7077"/>
                    <a:pt x="15860" y="7063"/>
                    <a:pt x="15860" y="7063"/>
                  </a:cubicBezTo>
                  <a:cubicBezTo>
                    <a:pt x="15860" y="7059"/>
                    <a:pt x="15856" y="7045"/>
                    <a:pt x="15835" y="7024"/>
                  </a:cubicBezTo>
                  <a:cubicBezTo>
                    <a:pt x="15743" y="6929"/>
                    <a:pt x="15480" y="6827"/>
                    <a:pt x="15257" y="6827"/>
                  </a:cubicBezTo>
                  <a:cubicBezTo>
                    <a:pt x="15243" y="6827"/>
                    <a:pt x="15229" y="6827"/>
                    <a:pt x="15216" y="6828"/>
                  </a:cubicBezTo>
                  <a:cubicBezTo>
                    <a:pt x="15197" y="6829"/>
                    <a:pt x="15180" y="6830"/>
                    <a:pt x="15163" y="6830"/>
                  </a:cubicBezTo>
                  <a:cubicBezTo>
                    <a:pt x="15019" y="6830"/>
                    <a:pt x="14904" y="6791"/>
                    <a:pt x="14820" y="6713"/>
                  </a:cubicBezTo>
                  <a:cubicBezTo>
                    <a:pt x="14701" y="6601"/>
                    <a:pt x="14683" y="6436"/>
                    <a:pt x="14683" y="6349"/>
                  </a:cubicBezTo>
                  <a:cubicBezTo>
                    <a:pt x="14683" y="6335"/>
                    <a:pt x="14641" y="6268"/>
                    <a:pt x="14487" y="6163"/>
                  </a:cubicBezTo>
                  <a:cubicBezTo>
                    <a:pt x="14265" y="6009"/>
                    <a:pt x="13988" y="5898"/>
                    <a:pt x="13847" y="5898"/>
                  </a:cubicBezTo>
                  <a:cubicBezTo>
                    <a:pt x="13828" y="5898"/>
                    <a:pt x="13811" y="5900"/>
                    <a:pt x="13798" y="5904"/>
                  </a:cubicBezTo>
                  <a:cubicBezTo>
                    <a:pt x="13771" y="5912"/>
                    <a:pt x="13744" y="5915"/>
                    <a:pt x="13715" y="5915"/>
                  </a:cubicBezTo>
                  <a:cubicBezTo>
                    <a:pt x="13575" y="5915"/>
                    <a:pt x="13413" y="5830"/>
                    <a:pt x="13245" y="5743"/>
                  </a:cubicBezTo>
                  <a:cubicBezTo>
                    <a:pt x="13090" y="5662"/>
                    <a:pt x="12933" y="5578"/>
                    <a:pt x="12803" y="5568"/>
                  </a:cubicBezTo>
                  <a:cubicBezTo>
                    <a:pt x="12583" y="5550"/>
                    <a:pt x="12278" y="5428"/>
                    <a:pt x="12117" y="5232"/>
                  </a:cubicBezTo>
                  <a:cubicBezTo>
                    <a:pt x="12037" y="5134"/>
                    <a:pt x="11998" y="5011"/>
                    <a:pt x="12016" y="4885"/>
                  </a:cubicBezTo>
                  <a:cubicBezTo>
                    <a:pt x="12019" y="4826"/>
                    <a:pt x="12051" y="4770"/>
                    <a:pt x="12100" y="4735"/>
                  </a:cubicBezTo>
                  <a:cubicBezTo>
                    <a:pt x="12141" y="4704"/>
                    <a:pt x="12193" y="4694"/>
                    <a:pt x="12249" y="4694"/>
                  </a:cubicBezTo>
                  <a:cubicBezTo>
                    <a:pt x="12317" y="4694"/>
                    <a:pt x="12391" y="4709"/>
                    <a:pt x="12464" y="4724"/>
                  </a:cubicBezTo>
                  <a:cubicBezTo>
                    <a:pt x="12543" y="4739"/>
                    <a:pt x="12610" y="4751"/>
                    <a:pt x="12661" y="4751"/>
                  </a:cubicBezTo>
                  <a:cubicBezTo>
                    <a:pt x="12715" y="4751"/>
                    <a:pt x="12752" y="4738"/>
                    <a:pt x="12768" y="4700"/>
                  </a:cubicBezTo>
                  <a:cubicBezTo>
                    <a:pt x="12775" y="4689"/>
                    <a:pt x="12779" y="4675"/>
                    <a:pt x="12775" y="4665"/>
                  </a:cubicBezTo>
                  <a:cubicBezTo>
                    <a:pt x="12754" y="4630"/>
                    <a:pt x="12600" y="4612"/>
                    <a:pt x="12513" y="4598"/>
                  </a:cubicBezTo>
                  <a:cubicBezTo>
                    <a:pt x="12338" y="4577"/>
                    <a:pt x="12152" y="4556"/>
                    <a:pt x="12135" y="4420"/>
                  </a:cubicBezTo>
                  <a:cubicBezTo>
                    <a:pt x="12114" y="4245"/>
                    <a:pt x="12236" y="4210"/>
                    <a:pt x="12324" y="4185"/>
                  </a:cubicBezTo>
                  <a:cubicBezTo>
                    <a:pt x="12376" y="4174"/>
                    <a:pt x="12429" y="4150"/>
                    <a:pt x="12474" y="4118"/>
                  </a:cubicBezTo>
                  <a:cubicBezTo>
                    <a:pt x="12488" y="4108"/>
                    <a:pt x="12495" y="4090"/>
                    <a:pt x="12492" y="4076"/>
                  </a:cubicBezTo>
                  <a:cubicBezTo>
                    <a:pt x="12485" y="3989"/>
                    <a:pt x="12327" y="3842"/>
                    <a:pt x="12194" y="3765"/>
                  </a:cubicBezTo>
                  <a:cubicBezTo>
                    <a:pt x="12181" y="3757"/>
                    <a:pt x="12171" y="3753"/>
                    <a:pt x="12160" y="3753"/>
                  </a:cubicBezTo>
                  <a:cubicBezTo>
                    <a:pt x="12137" y="3753"/>
                    <a:pt x="12113" y="3775"/>
                    <a:pt x="12065" y="3828"/>
                  </a:cubicBezTo>
                  <a:cubicBezTo>
                    <a:pt x="12009" y="3891"/>
                    <a:pt x="11942" y="3964"/>
                    <a:pt x="11837" y="3964"/>
                  </a:cubicBezTo>
                  <a:cubicBezTo>
                    <a:pt x="11832" y="3965"/>
                    <a:pt x="11826" y="3966"/>
                    <a:pt x="11821" y="3966"/>
                  </a:cubicBezTo>
                  <a:cubicBezTo>
                    <a:pt x="11775" y="3966"/>
                    <a:pt x="11733" y="3939"/>
                    <a:pt x="11711" y="3898"/>
                  </a:cubicBezTo>
                  <a:cubicBezTo>
                    <a:pt x="11652" y="3786"/>
                    <a:pt x="11771" y="3579"/>
                    <a:pt x="11879" y="3425"/>
                  </a:cubicBezTo>
                  <a:cubicBezTo>
                    <a:pt x="11879" y="3425"/>
                    <a:pt x="11879" y="3422"/>
                    <a:pt x="11879" y="3422"/>
                  </a:cubicBezTo>
                  <a:cubicBezTo>
                    <a:pt x="11879" y="3418"/>
                    <a:pt x="11869" y="3397"/>
                    <a:pt x="11827" y="3369"/>
                  </a:cubicBezTo>
                  <a:cubicBezTo>
                    <a:pt x="11706" y="3296"/>
                    <a:pt x="11462" y="3236"/>
                    <a:pt x="11272" y="3236"/>
                  </a:cubicBezTo>
                  <a:cubicBezTo>
                    <a:pt x="11208" y="3236"/>
                    <a:pt x="11151" y="3242"/>
                    <a:pt x="11106" y="3257"/>
                  </a:cubicBezTo>
                  <a:cubicBezTo>
                    <a:pt x="11040" y="3279"/>
                    <a:pt x="10981" y="3290"/>
                    <a:pt x="10928" y="3290"/>
                  </a:cubicBezTo>
                  <a:cubicBezTo>
                    <a:pt x="10862" y="3290"/>
                    <a:pt x="10806" y="3273"/>
                    <a:pt x="10759" y="3240"/>
                  </a:cubicBezTo>
                  <a:cubicBezTo>
                    <a:pt x="10675" y="3177"/>
                    <a:pt x="10629" y="3068"/>
                    <a:pt x="10629" y="2928"/>
                  </a:cubicBezTo>
                  <a:cubicBezTo>
                    <a:pt x="10629" y="2928"/>
                    <a:pt x="10629" y="2925"/>
                    <a:pt x="10629" y="2921"/>
                  </a:cubicBezTo>
                  <a:cubicBezTo>
                    <a:pt x="10623" y="2915"/>
                    <a:pt x="10608" y="2911"/>
                    <a:pt x="10588" y="2911"/>
                  </a:cubicBezTo>
                  <a:cubicBezTo>
                    <a:pt x="10479" y="2911"/>
                    <a:pt x="10199" y="3001"/>
                    <a:pt x="10031" y="3128"/>
                  </a:cubicBezTo>
                  <a:cubicBezTo>
                    <a:pt x="9985" y="3163"/>
                    <a:pt x="9929" y="3180"/>
                    <a:pt x="9873" y="3180"/>
                  </a:cubicBezTo>
                  <a:cubicBezTo>
                    <a:pt x="9823" y="3180"/>
                    <a:pt x="9773" y="3166"/>
                    <a:pt x="9730" y="3138"/>
                  </a:cubicBezTo>
                  <a:cubicBezTo>
                    <a:pt x="9656" y="3089"/>
                    <a:pt x="9618" y="3016"/>
                    <a:pt x="9635" y="2949"/>
                  </a:cubicBezTo>
                  <a:cubicBezTo>
                    <a:pt x="9642" y="2914"/>
                    <a:pt x="9677" y="2851"/>
                    <a:pt x="9793" y="2841"/>
                  </a:cubicBezTo>
                  <a:cubicBezTo>
                    <a:pt x="9943" y="2827"/>
                    <a:pt x="10108" y="2736"/>
                    <a:pt x="10174" y="2634"/>
                  </a:cubicBezTo>
                  <a:cubicBezTo>
                    <a:pt x="10202" y="2592"/>
                    <a:pt x="10209" y="2540"/>
                    <a:pt x="10192" y="2491"/>
                  </a:cubicBezTo>
                  <a:cubicBezTo>
                    <a:pt x="10171" y="2428"/>
                    <a:pt x="10048" y="2375"/>
                    <a:pt x="9898" y="2368"/>
                  </a:cubicBezTo>
                  <a:cubicBezTo>
                    <a:pt x="9887" y="2368"/>
                    <a:pt x="9875" y="2367"/>
                    <a:pt x="9864" y="2367"/>
                  </a:cubicBezTo>
                  <a:cubicBezTo>
                    <a:pt x="9713" y="2367"/>
                    <a:pt x="9540" y="2411"/>
                    <a:pt x="9488" y="2522"/>
                  </a:cubicBezTo>
                  <a:cubicBezTo>
                    <a:pt x="9462" y="2591"/>
                    <a:pt x="9397" y="2634"/>
                    <a:pt x="9326" y="2634"/>
                  </a:cubicBezTo>
                  <a:cubicBezTo>
                    <a:pt x="9310" y="2634"/>
                    <a:pt x="9294" y="2632"/>
                    <a:pt x="9278" y="2627"/>
                  </a:cubicBezTo>
                  <a:cubicBezTo>
                    <a:pt x="9065" y="2582"/>
                    <a:pt x="8732" y="2190"/>
                    <a:pt x="8732" y="1986"/>
                  </a:cubicBezTo>
                  <a:cubicBezTo>
                    <a:pt x="8732" y="1951"/>
                    <a:pt x="8574" y="1930"/>
                    <a:pt x="8490" y="1920"/>
                  </a:cubicBezTo>
                  <a:cubicBezTo>
                    <a:pt x="8326" y="1902"/>
                    <a:pt x="8154" y="1881"/>
                    <a:pt x="8081" y="1773"/>
                  </a:cubicBezTo>
                  <a:cubicBezTo>
                    <a:pt x="8042" y="1713"/>
                    <a:pt x="8035" y="1643"/>
                    <a:pt x="8056" y="1580"/>
                  </a:cubicBezTo>
                  <a:cubicBezTo>
                    <a:pt x="8067" y="1545"/>
                    <a:pt x="8060" y="1507"/>
                    <a:pt x="8035" y="1479"/>
                  </a:cubicBezTo>
                  <a:cubicBezTo>
                    <a:pt x="7885" y="1283"/>
                    <a:pt x="7209" y="1202"/>
                    <a:pt x="6957" y="1202"/>
                  </a:cubicBezTo>
                  <a:cubicBezTo>
                    <a:pt x="6785" y="1202"/>
                    <a:pt x="6565" y="1304"/>
                    <a:pt x="6467" y="1423"/>
                  </a:cubicBezTo>
                  <a:cubicBezTo>
                    <a:pt x="6425" y="1468"/>
                    <a:pt x="6404" y="1528"/>
                    <a:pt x="6414" y="1584"/>
                  </a:cubicBezTo>
                  <a:cubicBezTo>
                    <a:pt x="6432" y="1685"/>
                    <a:pt x="6400" y="1738"/>
                    <a:pt x="6369" y="1766"/>
                  </a:cubicBezTo>
                  <a:cubicBezTo>
                    <a:pt x="6337" y="1791"/>
                    <a:pt x="6301" y="1804"/>
                    <a:pt x="6264" y="1804"/>
                  </a:cubicBezTo>
                  <a:cubicBezTo>
                    <a:pt x="6239" y="1804"/>
                    <a:pt x="6214" y="1798"/>
                    <a:pt x="6190" y="1787"/>
                  </a:cubicBezTo>
                  <a:cubicBezTo>
                    <a:pt x="6061" y="1738"/>
                    <a:pt x="5970" y="1622"/>
                    <a:pt x="5945" y="1489"/>
                  </a:cubicBezTo>
                  <a:cubicBezTo>
                    <a:pt x="5945" y="1486"/>
                    <a:pt x="5942" y="1475"/>
                    <a:pt x="5938" y="1472"/>
                  </a:cubicBezTo>
                  <a:cubicBezTo>
                    <a:pt x="5933" y="1469"/>
                    <a:pt x="5926" y="1468"/>
                    <a:pt x="5918" y="1468"/>
                  </a:cubicBezTo>
                  <a:cubicBezTo>
                    <a:pt x="5838" y="1468"/>
                    <a:pt x="5635" y="1587"/>
                    <a:pt x="5508" y="1657"/>
                  </a:cubicBezTo>
                  <a:cubicBezTo>
                    <a:pt x="5347" y="1752"/>
                    <a:pt x="5203" y="1832"/>
                    <a:pt x="5112" y="1832"/>
                  </a:cubicBezTo>
                  <a:cubicBezTo>
                    <a:pt x="5077" y="1832"/>
                    <a:pt x="5042" y="1818"/>
                    <a:pt x="5018" y="1790"/>
                  </a:cubicBezTo>
                  <a:cubicBezTo>
                    <a:pt x="4958" y="1713"/>
                    <a:pt x="4986" y="1566"/>
                    <a:pt x="5035" y="1328"/>
                  </a:cubicBezTo>
                  <a:cubicBezTo>
                    <a:pt x="5070" y="1160"/>
                    <a:pt x="5116" y="954"/>
                    <a:pt x="5077" y="873"/>
                  </a:cubicBezTo>
                  <a:cubicBezTo>
                    <a:pt x="5042" y="793"/>
                    <a:pt x="4997" y="719"/>
                    <a:pt x="4941" y="653"/>
                  </a:cubicBezTo>
                  <a:cubicBezTo>
                    <a:pt x="4836" y="520"/>
                    <a:pt x="4751" y="373"/>
                    <a:pt x="4688" y="215"/>
                  </a:cubicBezTo>
                  <a:cubicBezTo>
                    <a:pt x="4653" y="128"/>
                    <a:pt x="4569" y="68"/>
                    <a:pt x="4440" y="47"/>
                  </a:cubicBezTo>
                  <a:cubicBezTo>
                    <a:pt x="4400" y="40"/>
                    <a:pt x="4357" y="37"/>
                    <a:pt x="4314" y="37"/>
                  </a:cubicBezTo>
                  <a:cubicBezTo>
                    <a:pt x="4081" y="37"/>
                    <a:pt x="3824" y="133"/>
                    <a:pt x="3733" y="236"/>
                  </a:cubicBezTo>
                  <a:cubicBezTo>
                    <a:pt x="3631" y="348"/>
                    <a:pt x="3449" y="387"/>
                    <a:pt x="3239" y="429"/>
                  </a:cubicBezTo>
                  <a:cubicBezTo>
                    <a:pt x="3005" y="474"/>
                    <a:pt x="2738" y="527"/>
                    <a:pt x="2567" y="698"/>
                  </a:cubicBezTo>
                  <a:cubicBezTo>
                    <a:pt x="2479" y="786"/>
                    <a:pt x="2441" y="873"/>
                    <a:pt x="2444" y="968"/>
                  </a:cubicBezTo>
                  <a:cubicBezTo>
                    <a:pt x="2448" y="1059"/>
                    <a:pt x="2500" y="1213"/>
                    <a:pt x="2731" y="1405"/>
                  </a:cubicBezTo>
                  <a:cubicBezTo>
                    <a:pt x="2760" y="1426"/>
                    <a:pt x="2777" y="1461"/>
                    <a:pt x="2774" y="1496"/>
                  </a:cubicBezTo>
                  <a:cubicBezTo>
                    <a:pt x="2774" y="1577"/>
                    <a:pt x="2693" y="1633"/>
                    <a:pt x="2591" y="1706"/>
                  </a:cubicBezTo>
                  <a:cubicBezTo>
                    <a:pt x="2525" y="1755"/>
                    <a:pt x="2416" y="1832"/>
                    <a:pt x="2416" y="1878"/>
                  </a:cubicBezTo>
                  <a:cubicBezTo>
                    <a:pt x="2416" y="1888"/>
                    <a:pt x="2423" y="1899"/>
                    <a:pt x="2441" y="1913"/>
                  </a:cubicBezTo>
                  <a:cubicBezTo>
                    <a:pt x="2518" y="1972"/>
                    <a:pt x="2605" y="2014"/>
                    <a:pt x="2703" y="2039"/>
                  </a:cubicBezTo>
                  <a:cubicBezTo>
                    <a:pt x="2854" y="2081"/>
                    <a:pt x="3026" y="2134"/>
                    <a:pt x="3043" y="2372"/>
                  </a:cubicBezTo>
                  <a:cubicBezTo>
                    <a:pt x="3057" y="2452"/>
                    <a:pt x="3005" y="2529"/>
                    <a:pt x="2924" y="2547"/>
                  </a:cubicBezTo>
                  <a:cubicBezTo>
                    <a:pt x="2906" y="2551"/>
                    <a:pt x="2886" y="2553"/>
                    <a:pt x="2864" y="2553"/>
                  </a:cubicBezTo>
                  <a:cubicBezTo>
                    <a:pt x="2607" y="2553"/>
                    <a:pt x="2100" y="2265"/>
                    <a:pt x="1996" y="2039"/>
                  </a:cubicBezTo>
                  <a:cubicBezTo>
                    <a:pt x="1933" y="1899"/>
                    <a:pt x="1940" y="1769"/>
                    <a:pt x="1947" y="1654"/>
                  </a:cubicBezTo>
                  <a:cubicBezTo>
                    <a:pt x="1954" y="1531"/>
                    <a:pt x="1961" y="1433"/>
                    <a:pt x="1888" y="1349"/>
                  </a:cubicBezTo>
                  <a:cubicBezTo>
                    <a:pt x="1660" y="1087"/>
                    <a:pt x="1919" y="768"/>
                    <a:pt x="2178" y="485"/>
                  </a:cubicBezTo>
                  <a:cubicBezTo>
                    <a:pt x="2294" y="362"/>
                    <a:pt x="2430" y="257"/>
                    <a:pt x="2581" y="180"/>
                  </a:cubicBezTo>
                  <a:cubicBezTo>
                    <a:pt x="2689" y="121"/>
                    <a:pt x="2717" y="103"/>
                    <a:pt x="2721" y="50"/>
                  </a:cubicBezTo>
                  <a:cubicBezTo>
                    <a:pt x="2703" y="40"/>
                    <a:pt x="2647" y="15"/>
                    <a:pt x="2511" y="5"/>
                  </a:cubicBezTo>
                  <a:cubicBezTo>
                    <a:pt x="2475" y="2"/>
                    <a:pt x="2435" y="1"/>
                    <a:pt x="23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70" name="Google Shape;5570;p71"/>
            <p:cNvSpPr/>
            <p:nvPr/>
          </p:nvSpPr>
          <p:spPr>
            <a:xfrm>
              <a:off x="1468014" y="1430297"/>
              <a:ext cx="17841" cy="12722"/>
            </a:xfrm>
            <a:custGeom>
              <a:avLst/>
              <a:gdLst/>
              <a:ahLst/>
              <a:cxnLst/>
              <a:rect l="l" t="t" r="r" b="b"/>
              <a:pathLst>
                <a:path w="1314" h="937" extrusionOk="0">
                  <a:moveTo>
                    <a:pt x="676" y="0"/>
                  </a:moveTo>
                  <a:cubicBezTo>
                    <a:pt x="624" y="0"/>
                    <a:pt x="571" y="4"/>
                    <a:pt x="512" y="7"/>
                  </a:cubicBezTo>
                  <a:cubicBezTo>
                    <a:pt x="379" y="21"/>
                    <a:pt x="169" y="158"/>
                    <a:pt x="71" y="347"/>
                  </a:cubicBezTo>
                  <a:cubicBezTo>
                    <a:pt x="1" y="476"/>
                    <a:pt x="4" y="634"/>
                    <a:pt x="78" y="757"/>
                  </a:cubicBezTo>
                  <a:cubicBezTo>
                    <a:pt x="159" y="892"/>
                    <a:pt x="284" y="937"/>
                    <a:pt x="425" y="937"/>
                  </a:cubicBezTo>
                  <a:cubicBezTo>
                    <a:pt x="575" y="937"/>
                    <a:pt x="741" y="886"/>
                    <a:pt x="890" y="841"/>
                  </a:cubicBezTo>
                  <a:cubicBezTo>
                    <a:pt x="967" y="813"/>
                    <a:pt x="1047" y="792"/>
                    <a:pt x="1128" y="778"/>
                  </a:cubicBezTo>
                  <a:cubicBezTo>
                    <a:pt x="1187" y="767"/>
                    <a:pt x="1236" y="728"/>
                    <a:pt x="1257" y="672"/>
                  </a:cubicBezTo>
                  <a:cubicBezTo>
                    <a:pt x="1313" y="539"/>
                    <a:pt x="1268" y="301"/>
                    <a:pt x="1159" y="151"/>
                  </a:cubicBezTo>
                  <a:cubicBezTo>
                    <a:pt x="1089" y="53"/>
                    <a:pt x="914" y="0"/>
                    <a:pt x="6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71" name="Google Shape;5571;p71"/>
            <p:cNvSpPr/>
            <p:nvPr/>
          </p:nvSpPr>
          <p:spPr>
            <a:xfrm>
              <a:off x="1442393" y="1355322"/>
              <a:ext cx="32667" cy="14188"/>
            </a:xfrm>
            <a:custGeom>
              <a:avLst/>
              <a:gdLst/>
              <a:ahLst/>
              <a:cxnLst/>
              <a:rect l="l" t="t" r="r" b="b"/>
              <a:pathLst>
                <a:path w="2406" h="1045" extrusionOk="0">
                  <a:moveTo>
                    <a:pt x="180" y="1"/>
                  </a:moveTo>
                  <a:cubicBezTo>
                    <a:pt x="127" y="1"/>
                    <a:pt x="79" y="31"/>
                    <a:pt x="57" y="82"/>
                  </a:cubicBezTo>
                  <a:cubicBezTo>
                    <a:pt x="1" y="201"/>
                    <a:pt x="46" y="247"/>
                    <a:pt x="162" y="341"/>
                  </a:cubicBezTo>
                  <a:cubicBezTo>
                    <a:pt x="263" y="425"/>
                    <a:pt x="386" y="534"/>
                    <a:pt x="400" y="730"/>
                  </a:cubicBezTo>
                  <a:cubicBezTo>
                    <a:pt x="407" y="845"/>
                    <a:pt x="477" y="947"/>
                    <a:pt x="578" y="996"/>
                  </a:cubicBezTo>
                  <a:cubicBezTo>
                    <a:pt x="642" y="1029"/>
                    <a:pt x="717" y="1045"/>
                    <a:pt x="795" y="1045"/>
                  </a:cubicBezTo>
                  <a:cubicBezTo>
                    <a:pt x="907" y="1045"/>
                    <a:pt x="1025" y="1011"/>
                    <a:pt x="1124" y="947"/>
                  </a:cubicBezTo>
                  <a:cubicBezTo>
                    <a:pt x="1256" y="861"/>
                    <a:pt x="1455" y="845"/>
                    <a:pt x="1669" y="845"/>
                  </a:cubicBezTo>
                  <a:cubicBezTo>
                    <a:pt x="1744" y="845"/>
                    <a:pt x="1821" y="847"/>
                    <a:pt x="1898" y="849"/>
                  </a:cubicBezTo>
                  <a:cubicBezTo>
                    <a:pt x="1967" y="851"/>
                    <a:pt x="2038" y="853"/>
                    <a:pt x="2105" y="853"/>
                  </a:cubicBezTo>
                  <a:cubicBezTo>
                    <a:pt x="2240" y="853"/>
                    <a:pt x="2355" y="844"/>
                    <a:pt x="2395" y="807"/>
                  </a:cubicBezTo>
                  <a:cubicBezTo>
                    <a:pt x="2402" y="800"/>
                    <a:pt x="2406" y="793"/>
                    <a:pt x="2402" y="782"/>
                  </a:cubicBezTo>
                  <a:cubicBezTo>
                    <a:pt x="2402" y="768"/>
                    <a:pt x="2395" y="712"/>
                    <a:pt x="2269" y="607"/>
                  </a:cubicBezTo>
                  <a:cubicBezTo>
                    <a:pt x="1985" y="378"/>
                    <a:pt x="1446" y="160"/>
                    <a:pt x="1172" y="160"/>
                  </a:cubicBezTo>
                  <a:cubicBezTo>
                    <a:pt x="1145" y="160"/>
                    <a:pt x="1121" y="162"/>
                    <a:pt x="1100" y="166"/>
                  </a:cubicBezTo>
                  <a:cubicBezTo>
                    <a:pt x="1066" y="173"/>
                    <a:pt x="1031" y="176"/>
                    <a:pt x="996" y="176"/>
                  </a:cubicBezTo>
                  <a:cubicBezTo>
                    <a:pt x="854" y="176"/>
                    <a:pt x="698" y="127"/>
                    <a:pt x="547" y="82"/>
                  </a:cubicBezTo>
                  <a:cubicBezTo>
                    <a:pt x="400" y="36"/>
                    <a:pt x="284" y="1"/>
                    <a:pt x="197" y="1"/>
                  </a:cubicBezTo>
                  <a:cubicBezTo>
                    <a:pt x="191" y="1"/>
                    <a:pt x="186" y="1"/>
                    <a:pt x="18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72" name="Google Shape;5572;p71"/>
            <p:cNvSpPr/>
            <p:nvPr/>
          </p:nvSpPr>
          <p:spPr>
            <a:xfrm>
              <a:off x="1605052" y="1620450"/>
              <a:ext cx="47684" cy="43136"/>
            </a:xfrm>
            <a:custGeom>
              <a:avLst/>
              <a:gdLst/>
              <a:ahLst/>
              <a:cxnLst/>
              <a:rect l="l" t="t" r="r" b="b"/>
              <a:pathLst>
                <a:path w="3512" h="3177" extrusionOk="0">
                  <a:moveTo>
                    <a:pt x="1779" y="1"/>
                  </a:moveTo>
                  <a:cubicBezTo>
                    <a:pt x="1737" y="1"/>
                    <a:pt x="1694" y="10"/>
                    <a:pt x="1656" y="27"/>
                  </a:cubicBezTo>
                  <a:cubicBezTo>
                    <a:pt x="1432" y="114"/>
                    <a:pt x="806" y="979"/>
                    <a:pt x="806" y="1196"/>
                  </a:cubicBezTo>
                  <a:cubicBezTo>
                    <a:pt x="806" y="1392"/>
                    <a:pt x="795" y="1609"/>
                    <a:pt x="683" y="1718"/>
                  </a:cubicBezTo>
                  <a:cubicBezTo>
                    <a:pt x="639" y="1756"/>
                    <a:pt x="582" y="1780"/>
                    <a:pt x="525" y="1780"/>
                  </a:cubicBezTo>
                  <a:cubicBezTo>
                    <a:pt x="515" y="1780"/>
                    <a:pt x="504" y="1779"/>
                    <a:pt x="494" y="1777"/>
                  </a:cubicBezTo>
                  <a:cubicBezTo>
                    <a:pt x="489" y="1777"/>
                    <a:pt x="483" y="1777"/>
                    <a:pt x="478" y="1777"/>
                  </a:cubicBezTo>
                  <a:cubicBezTo>
                    <a:pt x="356" y="1777"/>
                    <a:pt x="227" y="1850"/>
                    <a:pt x="200" y="1921"/>
                  </a:cubicBezTo>
                  <a:cubicBezTo>
                    <a:pt x="196" y="1931"/>
                    <a:pt x="189" y="1952"/>
                    <a:pt x="231" y="1984"/>
                  </a:cubicBezTo>
                  <a:cubicBezTo>
                    <a:pt x="259" y="2005"/>
                    <a:pt x="281" y="2040"/>
                    <a:pt x="288" y="2075"/>
                  </a:cubicBezTo>
                  <a:cubicBezTo>
                    <a:pt x="298" y="2162"/>
                    <a:pt x="228" y="2250"/>
                    <a:pt x="147" y="2351"/>
                  </a:cubicBezTo>
                  <a:cubicBezTo>
                    <a:pt x="81" y="2435"/>
                    <a:pt x="0" y="2537"/>
                    <a:pt x="11" y="2593"/>
                  </a:cubicBezTo>
                  <a:cubicBezTo>
                    <a:pt x="11" y="2600"/>
                    <a:pt x="18" y="2617"/>
                    <a:pt x="60" y="2642"/>
                  </a:cubicBezTo>
                  <a:cubicBezTo>
                    <a:pt x="105" y="2667"/>
                    <a:pt x="160" y="2676"/>
                    <a:pt x="221" y="2676"/>
                  </a:cubicBezTo>
                  <a:cubicBezTo>
                    <a:pt x="299" y="2676"/>
                    <a:pt x="386" y="2661"/>
                    <a:pt x="477" y="2645"/>
                  </a:cubicBezTo>
                  <a:cubicBezTo>
                    <a:pt x="582" y="2626"/>
                    <a:pt x="688" y="2615"/>
                    <a:pt x="796" y="2615"/>
                  </a:cubicBezTo>
                  <a:cubicBezTo>
                    <a:pt x="824" y="2615"/>
                    <a:pt x="851" y="2616"/>
                    <a:pt x="879" y="2617"/>
                  </a:cubicBezTo>
                  <a:cubicBezTo>
                    <a:pt x="983" y="2630"/>
                    <a:pt x="1077" y="2639"/>
                    <a:pt x="1164" y="2639"/>
                  </a:cubicBezTo>
                  <a:cubicBezTo>
                    <a:pt x="1326" y="2639"/>
                    <a:pt x="1466" y="2607"/>
                    <a:pt x="1607" y="2502"/>
                  </a:cubicBezTo>
                  <a:cubicBezTo>
                    <a:pt x="1671" y="2454"/>
                    <a:pt x="1725" y="2436"/>
                    <a:pt x="1771" y="2436"/>
                  </a:cubicBezTo>
                  <a:cubicBezTo>
                    <a:pt x="1852" y="2436"/>
                    <a:pt x="1909" y="2491"/>
                    <a:pt x="1954" y="2533"/>
                  </a:cubicBezTo>
                  <a:cubicBezTo>
                    <a:pt x="2009" y="2586"/>
                    <a:pt x="2049" y="2619"/>
                    <a:pt x="2112" y="2619"/>
                  </a:cubicBezTo>
                  <a:cubicBezTo>
                    <a:pt x="2121" y="2619"/>
                    <a:pt x="2130" y="2619"/>
                    <a:pt x="2139" y="2617"/>
                  </a:cubicBezTo>
                  <a:cubicBezTo>
                    <a:pt x="2151" y="2616"/>
                    <a:pt x="2167" y="2614"/>
                    <a:pt x="2185" y="2614"/>
                  </a:cubicBezTo>
                  <a:cubicBezTo>
                    <a:pt x="2223" y="2614"/>
                    <a:pt x="2269" y="2623"/>
                    <a:pt x="2290" y="2663"/>
                  </a:cubicBezTo>
                  <a:cubicBezTo>
                    <a:pt x="2325" y="2722"/>
                    <a:pt x="2276" y="2782"/>
                    <a:pt x="2209" y="2859"/>
                  </a:cubicBezTo>
                  <a:cubicBezTo>
                    <a:pt x="2160" y="2918"/>
                    <a:pt x="2083" y="3002"/>
                    <a:pt x="2083" y="3058"/>
                  </a:cubicBezTo>
                  <a:cubicBezTo>
                    <a:pt x="2143" y="3027"/>
                    <a:pt x="2199" y="2992"/>
                    <a:pt x="2255" y="2950"/>
                  </a:cubicBezTo>
                  <a:cubicBezTo>
                    <a:pt x="2318" y="2901"/>
                    <a:pt x="2388" y="2859"/>
                    <a:pt x="2458" y="2820"/>
                  </a:cubicBezTo>
                  <a:cubicBezTo>
                    <a:pt x="2518" y="2789"/>
                    <a:pt x="2584" y="2775"/>
                    <a:pt x="2651" y="2775"/>
                  </a:cubicBezTo>
                  <a:cubicBezTo>
                    <a:pt x="2655" y="2775"/>
                    <a:pt x="2660" y="2775"/>
                    <a:pt x="2664" y="2775"/>
                  </a:cubicBezTo>
                  <a:cubicBezTo>
                    <a:pt x="2740" y="2775"/>
                    <a:pt x="2815" y="2802"/>
                    <a:pt x="2871" y="2855"/>
                  </a:cubicBezTo>
                  <a:cubicBezTo>
                    <a:pt x="2927" y="2918"/>
                    <a:pt x="2931" y="3009"/>
                    <a:pt x="2885" y="3076"/>
                  </a:cubicBezTo>
                  <a:cubicBezTo>
                    <a:pt x="2889" y="3093"/>
                    <a:pt x="2966" y="3149"/>
                    <a:pt x="3113" y="3170"/>
                  </a:cubicBezTo>
                  <a:cubicBezTo>
                    <a:pt x="3140" y="3174"/>
                    <a:pt x="3168" y="3176"/>
                    <a:pt x="3197" y="3176"/>
                  </a:cubicBezTo>
                  <a:cubicBezTo>
                    <a:pt x="3301" y="3176"/>
                    <a:pt x="3409" y="3149"/>
                    <a:pt x="3452" y="3072"/>
                  </a:cubicBezTo>
                  <a:cubicBezTo>
                    <a:pt x="3512" y="2967"/>
                    <a:pt x="3477" y="2820"/>
                    <a:pt x="3417" y="2726"/>
                  </a:cubicBezTo>
                  <a:cubicBezTo>
                    <a:pt x="3375" y="2663"/>
                    <a:pt x="3340" y="2642"/>
                    <a:pt x="3330" y="2642"/>
                  </a:cubicBezTo>
                  <a:lnTo>
                    <a:pt x="3323" y="2652"/>
                  </a:lnTo>
                  <a:cubicBezTo>
                    <a:pt x="3286" y="2726"/>
                    <a:pt x="3235" y="2741"/>
                    <a:pt x="3202" y="2741"/>
                  </a:cubicBezTo>
                  <a:cubicBezTo>
                    <a:pt x="3198" y="2741"/>
                    <a:pt x="3194" y="2740"/>
                    <a:pt x="3190" y="2740"/>
                  </a:cubicBezTo>
                  <a:cubicBezTo>
                    <a:pt x="3127" y="2726"/>
                    <a:pt x="3081" y="2677"/>
                    <a:pt x="3071" y="2617"/>
                  </a:cubicBezTo>
                  <a:cubicBezTo>
                    <a:pt x="3039" y="2488"/>
                    <a:pt x="3088" y="2355"/>
                    <a:pt x="3193" y="2278"/>
                  </a:cubicBezTo>
                  <a:cubicBezTo>
                    <a:pt x="3214" y="2264"/>
                    <a:pt x="3232" y="2246"/>
                    <a:pt x="3246" y="2229"/>
                  </a:cubicBezTo>
                  <a:cubicBezTo>
                    <a:pt x="3225" y="2225"/>
                    <a:pt x="3204" y="2223"/>
                    <a:pt x="3183" y="2223"/>
                  </a:cubicBezTo>
                  <a:cubicBezTo>
                    <a:pt x="3131" y="2223"/>
                    <a:pt x="3081" y="2235"/>
                    <a:pt x="3036" y="2260"/>
                  </a:cubicBezTo>
                  <a:cubicBezTo>
                    <a:pt x="3015" y="2274"/>
                    <a:pt x="2991" y="2280"/>
                    <a:pt x="2968" y="2280"/>
                  </a:cubicBezTo>
                  <a:cubicBezTo>
                    <a:pt x="2917" y="2280"/>
                    <a:pt x="2868" y="2251"/>
                    <a:pt x="2847" y="2201"/>
                  </a:cubicBezTo>
                  <a:cubicBezTo>
                    <a:pt x="2780" y="2071"/>
                    <a:pt x="2833" y="1732"/>
                    <a:pt x="2990" y="1620"/>
                  </a:cubicBezTo>
                  <a:cubicBezTo>
                    <a:pt x="2924" y="1585"/>
                    <a:pt x="2854" y="1560"/>
                    <a:pt x="2784" y="1550"/>
                  </a:cubicBezTo>
                  <a:cubicBezTo>
                    <a:pt x="2768" y="1547"/>
                    <a:pt x="2752" y="1545"/>
                    <a:pt x="2736" y="1545"/>
                  </a:cubicBezTo>
                  <a:cubicBezTo>
                    <a:pt x="2713" y="1545"/>
                    <a:pt x="2691" y="1548"/>
                    <a:pt x="2668" y="1557"/>
                  </a:cubicBezTo>
                  <a:cubicBezTo>
                    <a:pt x="2668" y="1637"/>
                    <a:pt x="2612" y="1693"/>
                    <a:pt x="2521" y="1707"/>
                  </a:cubicBezTo>
                  <a:cubicBezTo>
                    <a:pt x="2507" y="1709"/>
                    <a:pt x="2492" y="1710"/>
                    <a:pt x="2476" y="1710"/>
                  </a:cubicBezTo>
                  <a:cubicBezTo>
                    <a:pt x="2322" y="1710"/>
                    <a:pt x="2097" y="1619"/>
                    <a:pt x="2055" y="1476"/>
                  </a:cubicBezTo>
                  <a:cubicBezTo>
                    <a:pt x="2041" y="1424"/>
                    <a:pt x="1975" y="1382"/>
                    <a:pt x="1919" y="1343"/>
                  </a:cubicBezTo>
                  <a:cubicBezTo>
                    <a:pt x="1856" y="1301"/>
                    <a:pt x="1793" y="1259"/>
                    <a:pt x="1786" y="1192"/>
                  </a:cubicBezTo>
                  <a:cubicBezTo>
                    <a:pt x="1782" y="1161"/>
                    <a:pt x="1793" y="1129"/>
                    <a:pt x="1810" y="1105"/>
                  </a:cubicBezTo>
                  <a:cubicBezTo>
                    <a:pt x="1774" y="1095"/>
                    <a:pt x="1735" y="1090"/>
                    <a:pt x="1696" y="1090"/>
                  </a:cubicBezTo>
                  <a:cubicBezTo>
                    <a:pt x="1664" y="1090"/>
                    <a:pt x="1632" y="1094"/>
                    <a:pt x="1600" y="1101"/>
                  </a:cubicBezTo>
                  <a:cubicBezTo>
                    <a:pt x="1569" y="1112"/>
                    <a:pt x="1527" y="1129"/>
                    <a:pt x="1520" y="1164"/>
                  </a:cubicBezTo>
                  <a:cubicBezTo>
                    <a:pt x="1499" y="1248"/>
                    <a:pt x="1457" y="1270"/>
                    <a:pt x="1425" y="1273"/>
                  </a:cubicBezTo>
                  <a:cubicBezTo>
                    <a:pt x="1423" y="1273"/>
                    <a:pt x="1420" y="1273"/>
                    <a:pt x="1417" y="1273"/>
                  </a:cubicBezTo>
                  <a:cubicBezTo>
                    <a:pt x="1378" y="1273"/>
                    <a:pt x="1340" y="1249"/>
                    <a:pt x="1327" y="1210"/>
                  </a:cubicBezTo>
                  <a:cubicBezTo>
                    <a:pt x="1278" y="1112"/>
                    <a:pt x="1285" y="895"/>
                    <a:pt x="1457" y="716"/>
                  </a:cubicBezTo>
                  <a:cubicBezTo>
                    <a:pt x="1537" y="625"/>
                    <a:pt x="1600" y="517"/>
                    <a:pt x="1635" y="398"/>
                  </a:cubicBezTo>
                  <a:cubicBezTo>
                    <a:pt x="1681" y="279"/>
                    <a:pt x="1719" y="170"/>
                    <a:pt x="1859" y="90"/>
                  </a:cubicBezTo>
                  <a:cubicBezTo>
                    <a:pt x="1901" y="62"/>
                    <a:pt x="1912" y="44"/>
                    <a:pt x="1912" y="37"/>
                  </a:cubicBezTo>
                  <a:cubicBezTo>
                    <a:pt x="1905" y="30"/>
                    <a:pt x="1894" y="23"/>
                    <a:pt x="1884" y="20"/>
                  </a:cubicBezTo>
                  <a:cubicBezTo>
                    <a:pt x="1850" y="7"/>
                    <a:pt x="1815" y="1"/>
                    <a:pt x="177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73" name="Google Shape;5573;p71"/>
            <p:cNvSpPr/>
            <p:nvPr/>
          </p:nvSpPr>
          <p:spPr>
            <a:xfrm>
              <a:off x="1053479" y="1595277"/>
              <a:ext cx="11704" cy="15777"/>
            </a:xfrm>
            <a:custGeom>
              <a:avLst/>
              <a:gdLst/>
              <a:ahLst/>
              <a:cxnLst/>
              <a:rect l="l" t="t" r="r" b="b"/>
              <a:pathLst>
                <a:path w="862" h="1162" extrusionOk="0">
                  <a:moveTo>
                    <a:pt x="329" y="0"/>
                  </a:moveTo>
                  <a:cubicBezTo>
                    <a:pt x="325" y="0"/>
                    <a:pt x="320" y="0"/>
                    <a:pt x="316" y="1"/>
                  </a:cubicBezTo>
                  <a:cubicBezTo>
                    <a:pt x="232" y="4"/>
                    <a:pt x="148" y="29"/>
                    <a:pt x="74" y="74"/>
                  </a:cubicBezTo>
                  <a:cubicBezTo>
                    <a:pt x="29" y="95"/>
                    <a:pt x="1" y="144"/>
                    <a:pt x="4" y="197"/>
                  </a:cubicBezTo>
                  <a:cubicBezTo>
                    <a:pt x="1" y="470"/>
                    <a:pt x="445" y="970"/>
                    <a:pt x="715" y="1121"/>
                  </a:cubicBezTo>
                  <a:cubicBezTo>
                    <a:pt x="776" y="1155"/>
                    <a:pt x="811" y="1161"/>
                    <a:pt x="828" y="1161"/>
                  </a:cubicBezTo>
                  <a:cubicBezTo>
                    <a:pt x="837" y="1161"/>
                    <a:pt x="841" y="1160"/>
                    <a:pt x="841" y="1160"/>
                  </a:cubicBezTo>
                  <a:cubicBezTo>
                    <a:pt x="862" y="1128"/>
                    <a:pt x="774" y="953"/>
                    <a:pt x="725" y="858"/>
                  </a:cubicBezTo>
                  <a:cubicBezTo>
                    <a:pt x="641" y="697"/>
                    <a:pt x="550" y="519"/>
                    <a:pt x="550" y="372"/>
                  </a:cubicBezTo>
                  <a:cubicBezTo>
                    <a:pt x="550" y="204"/>
                    <a:pt x="501" y="74"/>
                    <a:pt x="421" y="25"/>
                  </a:cubicBezTo>
                  <a:cubicBezTo>
                    <a:pt x="393" y="10"/>
                    <a:pt x="361" y="0"/>
                    <a:pt x="3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74" name="Google Shape;5574;p71"/>
            <p:cNvSpPr/>
            <p:nvPr/>
          </p:nvSpPr>
          <p:spPr>
            <a:xfrm>
              <a:off x="1341580" y="1422123"/>
              <a:ext cx="1439" cy="2009"/>
            </a:xfrm>
            <a:custGeom>
              <a:avLst/>
              <a:gdLst/>
              <a:ahLst/>
              <a:cxnLst/>
              <a:rect l="l" t="t" r="r" b="b"/>
              <a:pathLst>
                <a:path w="106" h="148" extrusionOk="0">
                  <a:moveTo>
                    <a:pt x="105" y="0"/>
                  </a:moveTo>
                  <a:lnTo>
                    <a:pt x="77" y="32"/>
                  </a:lnTo>
                  <a:cubicBezTo>
                    <a:pt x="32" y="81"/>
                    <a:pt x="0" y="116"/>
                    <a:pt x="0" y="147"/>
                  </a:cubicBezTo>
                  <a:cubicBezTo>
                    <a:pt x="42" y="102"/>
                    <a:pt x="77" y="53"/>
                    <a:pt x="1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75" name="Google Shape;5575;p71"/>
            <p:cNvSpPr/>
            <p:nvPr/>
          </p:nvSpPr>
          <p:spPr>
            <a:xfrm>
              <a:off x="993779" y="1350298"/>
              <a:ext cx="636812" cy="355798"/>
            </a:xfrm>
            <a:custGeom>
              <a:avLst/>
              <a:gdLst/>
              <a:ahLst/>
              <a:cxnLst/>
              <a:rect l="l" t="t" r="r" b="b"/>
              <a:pathLst>
                <a:path w="46902" h="26205" extrusionOk="0">
                  <a:moveTo>
                    <a:pt x="26126" y="0"/>
                  </a:moveTo>
                  <a:cubicBezTo>
                    <a:pt x="25749" y="0"/>
                    <a:pt x="25224" y="93"/>
                    <a:pt x="25161" y="165"/>
                  </a:cubicBezTo>
                  <a:cubicBezTo>
                    <a:pt x="25158" y="165"/>
                    <a:pt x="25158" y="168"/>
                    <a:pt x="25154" y="168"/>
                  </a:cubicBezTo>
                  <a:cubicBezTo>
                    <a:pt x="25154" y="182"/>
                    <a:pt x="25196" y="221"/>
                    <a:pt x="25217" y="242"/>
                  </a:cubicBezTo>
                  <a:cubicBezTo>
                    <a:pt x="25277" y="301"/>
                    <a:pt x="25350" y="371"/>
                    <a:pt x="25319" y="466"/>
                  </a:cubicBezTo>
                  <a:cubicBezTo>
                    <a:pt x="25312" y="498"/>
                    <a:pt x="25287" y="526"/>
                    <a:pt x="25259" y="540"/>
                  </a:cubicBezTo>
                  <a:cubicBezTo>
                    <a:pt x="25241" y="548"/>
                    <a:pt x="25222" y="551"/>
                    <a:pt x="25203" y="551"/>
                  </a:cubicBezTo>
                  <a:cubicBezTo>
                    <a:pt x="25156" y="551"/>
                    <a:pt x="25106" y="530"/>
                    <a:pt x="25056" y="508"/>
                  </a:cubicBezTo>
                  <a:cubicBezTo>
                    <a:pt x="25018" y="487"/>
                    <a:pt x="24976" y="473"/>
                    <a:pt x="24934" y="470"/>
                  </a:cubicBezTo>
                  <a:lnTo>
                    <a:pt x="24934" y="470"/>
                  </a:lnTo>
                  <a:cubicBezTo>
                    <a:pt x="24934" y="505"/>
                    <a:pt x="24941" y="540"/>
                    <a:pt x="24948" y="571"/>
                  </a:cubicBezTo>
                  <a:cubicBezTo>
                    <a:pt x="24976" y="729"/>
                    <a:pt x="24983" y="890"/>
                    <a:pt x="24969" y="1047"/>
                  </a:cubicBezTo>
                  <a:cubicBezTo>
                    <a:pt x="24944" y="1362"/>
                    <a:pt x="25004" y="1429"/>
                    <a:pt x="25091" y="1523"/>
                  </a:cubicBezTo>
                  <a:cubicBezTo>
                    <a:pt x="25112" y="1548"/>
                    <a:pt x="25137" y="1576"/>
                    <a:pt x="25161" y="1607"/>
                  </a:cubicBezTo>
                  <a:cubicBezTo>
                    <a:pt x="25280" y="1761"/>
                    <a:pt x="25277" y="1947"/>
                    <a:pt x="25273" y="2164"/>
                  </a:cubicBezTo>
                  <a:lnTo>
                    <a:pt x="25273" y="2279"/>
                  </a:lnTo>
                  <a:cubicBezTo>
                    <a:pt x="25273" y="2525"/>
                    <a:pt x="25091" y="2581"/>
                    <a:pt x="24983" y="2616"/>
                  </a:cubicBezTo>
                  <a:lnTo>
                    <a:pt x="24944" y="2630"/>
                  </a:lnTo>
                  <a:lnTo>
                    <a:pt x="24965" y="2651"/>
                  </a:lnTo>
                  <a:cubicBezTo>
                    <a:pt x="25032" y="2707"/>
                    <a:pt x="25140" y="2805"/>
                    <a:pt x="25102" y="2938"/>
                  </a:cubicBezTo>
                  <a:cubicBezTo>
                    <a:pt x="25091" y="2980"/>
                    <a:pt x="25067" y="3015"/>
                    <a:pt x="25028" y="3032"/>
                  </a:cubicBezTo>
                  <a:cubicBezTo>
                    <a:pt x="25010" y="3040"/>
                    <a:pt x="24991" y="3044"/>
                    <a:pt x="24971" y="3044"/>
                  </a:cubicBezTo>
                  <a:cubicBezTo>
                    <a:pt x="24915" y="3044"/>
                    <a:pt x="24852" y="3015"/>
                    <a:pt x="24790" y="2987"/>
                  </a:cubicBezTo>
                  <a:cubicBezTo>
                    <a:pt x="24737" y="2963"/>
                    <a:pt x="24674" y="2934"/>
                    <a:pt x="24632" y="2934"/>
                  </a:cubicBezTo>
                  <a:cubicBezTo>
                    <a:pt x="24625" y="2934"/>
                    <a:pt x="24618" y="2935"/>
                    <a:pt x="24612" y="2938"/>
                  </a:cubicBezTo>
                  <a:cubicBezTo>
                    <a:pt x="24573" y="2948"/>
                    <a:pt x="24506" y="3050"/>
                    <a:pt x="24482" y="3172"/>
                  </a:cubicBezTo>
                  <a:cubicBezTo>
                    <a:pt x="24461" y="3284"/>
                    <a:pt x="24475" y="3379"/>
                    <a:pt x="24524" y="3417"/>
                  </a:cubicBezTo>
                  <a:cubicBezTo>
                    <a:pt x="24559" y="3445"/>
                    <a:pt x="24587" y="3466"/>
                    <a:pt x="24612" y="3484"/>
                  </a:cubicBezTo>
                  <a:cubicBezTo>
                    <a:pt x="24661" y="3519"/>
                    <a:pt x="24703" y="3550"/>
                    <a:pt x="24710" y="3603"/>
                  </a:cubicBezTo>
                  <a:cubicBezTo>
                    <a:pt x="24717" y="3655"/>
                    <a:pt x="24689" y="3701"/>
                    <a:pt x="24633" y="3774"/>
                  </a:cubicBezTo>
                  <a:cubicBezTo>
                    <a:pt x="24485" y="3963"/>
                    <a:pt x="24436" y="4124"/>
                    <a:pt x="24657" y="4299"/>
                  </a:cubicBezTo>
                  <a:cubicBezTo>
                    <a:pt x="24804" y="4415"/>
                    <a:pt x="25025" y="4464"/>
                    <a:pt x="25235" y="4509"/>
                  </a:cubicBezTo>
                  <a:cubicBezTo>
                    <a:pt x="25431" y="4555"/>
                    <a:pt x="25616" y="4594"/>
                    <a:pt x="25756" y="4685"/>
                  </a:cubicBezTo>
                  <a:cubicBezTo>
                    <a:pt x="25844" y="4741"/>
                    <a:pt x="25893" y="4786"/>
                    <a:pt x="25886" y="4846"/>
                  </a:cubicBezTo>
                  <a:cubicBezTo>
                    <a:pt x="25882" y="4902"/>
                    <a:pt x="25830" y="4919"/>
                    <a:pt x="25798" y="4933"/>
                  </a:cubicBezTo>
                  <a:cubicBezTo>
                    <a:pt x="25781" y="4940"/>
                    <a:pt x="25767" y="4947"/>
                    <a:pt x="25753" y="4958"/>
                  </a:cubicBezTo>
                  <a:cubicBezTo>
                    <a:pt x="25756" y="4968"/>
                    <a:pt x="25760" y="4979"/>
                    <a:pt x="25767" y="4989"/>
                  </a:cubicBezTo>
                  <a:cubicBezTo>
                    <a:pt x="25798" y="5042"/>
                    <a:pt x="25805" y="5108"/>
                    <a:pt x="25788" y="5168"/>
                  </a:cubicBezTo>
                  <a:cubicBezTo>
                    <a:pt x="25832" y="5115"/>
                    <a:pt x="25873" y="5100"/>
                    <a:pt x="25908" y="5100"/>
                  </a:cubicBezTo>
                  <a:cubicBezTo>
                    <a:pt x="25920" y="5100"/>
                    <a:pt x="25931" y="5102"/>
                    <a:pt x="25942" y="5105"/>
                  </a:cubicBezTo>
                  <a:cubicBezTo>
                    <a:pt x="26071" y="5140"/>
                    <a:pt x="26120" y="5402"/>
                    <a:pt x="26113" y="5570"/>
                  </a:cubicBezTo>
                  <a:cubicBezTo>
                    <a:pt x="26103" y="5735"/>
                    <a:pt x="26001" y="5770"/>
                    <a:pt x="25921" y="5798"/>
                  </a:cubicBezTo>
                  <a:cubicBezTo>
                    <a:pt x="25840" y="5815"/>
                    <a:pt x="25770" y="5864"/>
                    <a:pt x="25725" y="5931"/>
                  </a:cubicBezTo>
                  <a:cubicBezTo>
                    <a:pt x="25587" y="6131"/>
                    <a:pt x="25451" y="6196"/>
                    <a:pt x="25294" y="6196"/>
                  </a:cubicBezTo>
                  <a:cubicBezTo>
                    <a:pt x="25240" y="6196"/>
                    <a:pt x="25183" y="6188"/>
                    <a:pt x="25123" y="6176"/>
                  </a:cubicBezTo>
                  <a:cubicBezTo>
                    <a:pt x="25114" y="6173"/>
                    <a:pt x="25106" y="6172"/>
                    <a:pt x="25100" y="6172"/>
                  </a:cubicBezTo>
                  <a:cubicBezTo>
                    <a:pt x="25092" y="6172"/>
                    <a:pt x="25086" y="6174"/>
                    <a:pt x="25084" y="6176"/>
                  </a:cubicBezTo>
                  <a:cubicBezTo>
                    <a:pt x="25060" y="6207"/>
                    <a:pt x="25077" y="6365"/>
                    <a:pt x="25196" y="6617"/>
                  </a:cubicBezTo>
                  <a:cubicBezTo>
                    <a:pt x="25263" y="6754"/>
                    <a:pt x="25235" y="6834"/>
                    <a:pt x="25196" y="6876"/>
                  </a:cubicBezTo>
                  <a:cubicBezTo>
                    <a:pt x="25158" y="6921"/>
                    <a:pt x="25098" y="6943"/>
                    <a:pt x="25016" y="6943"/>
                  </a:cubicBezTo>
                  <a:cubicBezTo>
                    <a:pt x="24963" y="6943"/>
                    <a:pt x="24900" y="6934"/>
                    <a:pt x="24829" y="6915"/>
                  </a:cubicBezTo>
                  <a:cubicBezTo>
                    <a:pt x="24636" y="6862"/>
                    <a:pt x="24503" y="6764"/>
                    <a:pt x="24457" y="6645"/>
                  </a:cubicBezTo>
                  <a:cubicBezTo>
                    <a:pt x="24422" y="6550"/>
                    <a:pt x="24440" y="6445"/>
                    <a:pt x="24499" y="6365"/>
                  </a:cubicBezTo>
                  <a:cubicBezTo>
                    <a:pt x="24612" y="6186"/>
                    <a:pt x="24643" y="6078"/>
                    <a:pt x="24643" y="6039"/>
                  </a:cubicBezTo>
                  <a:lnTo>
                    <a:pt x="24636" y="6039"/>
                  </a:lnTo>
                  <a:cubicBezTo>
                    <a:pt x="24603" y="6045"/>
                    <a:pt x="24562" y="6048"/>
                    <a:pt x="24516" y="6048"/>
                  </a:cubicBezTo>
                  <a:cubicBezTo>
                    <a:pt x="24323" y="6048"/>
                    <a:pt x="24044" y="5993"/>
                    <a:pt x="23939" y="5829"/>
                  </a:cubicBezTo>
                  <a:cubicBezTo>
                    <a:pt x="23922" y="5798"/>
                    <a:pt x="23873" y="5728"/>
                    <a:pt x="23911" y="5668"/>
                  </a:cubicBezTo>
                  <a:cubicBezTo>
                    <a:pt x="23933" y="5635"/>
                    <a:pt x="23973" y="5622"/>
                    <a:pt x="24032" y="5622"/>
                  </a:cubicBezTo>
                  <a:cubicBezTo>
                    <a:pt x="24078" y="5622"/>
                    <a:pt x="24135" y="5630"/>
                    <a:pt x="24205" y="5640"/>
                  </a:cubicBezTo>
                  <a:cubicBezTo>
                    <a:pt x="24265" y="5651"/>
                    <a:pt x="24331" y="5661"/>
                    <a:pt x="24401" y="5668"/>
                  </a:cubicBezTo>
                  <a:cubicBezTo>
                    <a:pt x="24424" y="5671"/>
                    <a:pt x="24442" y="5672"/>
                    <a:pt x="24456" y="5672"/>
                  </a:cubicBezTo>
                  <a:cubicBezTo>
                    <a:pt x="24494" y="5672"/>
                    <a:pt x="24503" y="5665"/>
                    <a:pt x="24503" y="5665"/>
                  </a:cubicBezTo>
                  <a:cubicBezTo>
                    <a:pt x="24506" y="5651"/>
                    <a:pt x="24510" y="5637"/>
                    <a:pt x="24506" y="5623"/>
                  </a:cubicBezTo>
                  <a:cubicBezTo>
                    <a:pt x="24506" y="5570"/>
                    <a:pt x="24506" y="5448"/>
                    <a:pt x="24685" y="5448"/>
                  </a:cubicBezTo>
                  <a:cubicBezTo>
                    <a:pt x="24762" y="5451"/>
                    <a:pt x="24836" y="5458"/>
                    <a:pt x="24909" y="5476"/>
                  </a:cubicBezTo>
                  <a:cubicBezTo>
                    <a:pt x="24968" y="5486"/>
                    <a:pt x="25020" y="5495"/>
                    <a:pt x="25068" y="5495"/>
                  </a:cubicBezTo>
                  <a:cubicBezTo>
                    <a:pt x="25139" y="5495"/>
                    <a:pt x="25203" y="5476"/>
                    <a:pt x="25273" y="5416"/>
                  </a:cubicBezTo>
                  <a:cubicBezTo>
                    <a:pt x="25343" y="5357"/>
                    <a:pt x="25319" y="5276"/>
                    <a:pt x="25280" y="5217"/>
                  </a:cubicBezTo>
                  <a:cubicBezTo>
                    <a:pt x="25225" y="5118"/>
                    <a:pt x="25120" y="5052"/>
                    <a:pt x="25058" y="5052"/>
                  </a:cubicBezTo>
                  <a:cubicBezTo>
                    <a:pt x="25049" y="5052"/>
                    <a:pt x="25042" y="5053"/>
                    <a:pt x="25035" y="5056"/>
                  </a:cubicBezTo>
                  <a:cubicBezTo>
                    <a:pt x="24899" y="5103"/>
                    <a:pt x="24793" y="5127"/>
                    <a:pt x="24711" y="5127"/>
                  </a:cubicBezTo>
                  <a:cubicBezTo>
                    <a:pt x="24654" y="5127"/>
                    <a:pt x="24610" y="5115"/>
                    <a:pt x="24577" y="5091"/>
                  </a:cubicBezTo>
                  <a:cubicBezTo>
                    <a:pt x="24535" y="5059"/>
                    <a:pt x="24510" y="5010"/>
                    <a:pt x="24510" y="4958"/>
                  </a:cubicBezTo>
                  <a:cubicBezTo>
                    <a:pt x="24510" y="4916"/>
                    <a:pt x="24528" y="4874"/>
                    <a:pt x="24559" y="4842"/>
                  </a:cubicBezTo>
                  <a:cubicBezTo>
                    <a:pt x="24599" y="4807"/>
                    <a:pt x="24654" y="4798"/>
                    <a:pt x="24716" y="4798"/>
                  </a:cubicBezTo>
                  <a:cubicBezTo>
                    <a:pt x="24753" y="4798"/>
                    <a:pt x="24792" y="4801"/>
                    <a:pt x="24832" y="4804"/>
                  </a:cubicBezTo>
                  <a:cubicBezTo>
                    <a:pt x="24868" y="4810"/>
                    <a:pt x="24903" y="4813"/>
                    <a:pt x="24938" y="4813"/>
                  </a:cubicBezTo>
                  <a:cubicBezTo>
                    <a:pt x="24958" y="4813"/>
                    <a:pt x="24977" y="4812"/>
                    <a:pt x="24997" y="4811"/>
                  </a:cubicBezTo>
                  <a:cubicBezTo>
                    <a:pt x="24938" y="4760"/>
                    <a:pt x="24862" y="4733"/>
                    <a:pt x="24784" y="4733"/>
                  </a:cubicBezTo>
                  <a:cubicBezTo>
                    <a:pt x="24761" y="4733"/>
                    <a:pt x="24737" y="4736"/>
                    <a:pt x="24713" y="4741"/>
                  </a:cubicBezTo>
                  <a:cubicBezTo>
                    <a:pt x="24624" y="4764"/>
                    <a:pt x="24537" y="4782"/>
                    <a:pt x="24451" y="4782"/>
                  </a:cubicBezTo>
                  <a:cubicBezTo>
                    <a:pt x="24315" y="4782"/>
                    <a:pt x="24182" y="4736"/>
                    <a:pt x="24044" y="4590"/>
                  </a:cubicBezTo>
                  <a:cubicBezTo>
                    <a:pt x="23964" y="4504"/>
                    <a:pt x="23847" y="4428"/>
                    <a:pt x="23744" y="4428"/>
                  </a:cubicBezTo>
                  <a:cubicBezTo>
                    <a:pt x="23726" y="4428"/>
                    <a:pt x="23708" y="4431"/>
                    <a:pt x="23691" y="4436"/>
                  </a:cubicBezTo>
                  <a:cubicBezTo>
                    <a:pt x="23589" y="4464"/>
                    <a:pt x="23544" y="4597"/>
                    <a:pt x="23526" y="4702"/>
                  </a:cubicBezTo>
                  <a:cubicBezTo>
                    <a:pt x="23463" y="5056"/>
                    <a:pt x="23250" y="5063"/>
                    <a:pt x="23110" y="5070"/>
                  </a:cubicBezTo>
                  <a:cubicBezTo>
                    <a:pt x="23033" y="5070"/>
                    <a:pt x="22984" y="5073"/>
                    <a:pt x="22956" y="5108"/>
                  </a:cubicBezTo>
                  <a:cubicBezTo>
                    <a:pt x="22931" y="5136"/>
                    <a:pt x="22938" y="5147"/>
                    <a:pt x="22938" y="5150"/>
                  </a:cubicBezTo>
                  <a:cubicBezTo>
                    <a:pt x="22959" y="5196"/>
                    <a:pt x="23117" y="5269"/>
                    <a:pt x="23393" y="5280"/>
                  </a:cubicBezTo>
                  <a:cubicBezTo>
                    <a:pt x="23680" y="5290"/>
                    <a:pt x="23918" y="5500"/>
                    <a:pt x="23918" y="5626"/>
                  </a:cubicBezTo>
                  <a:cubicBezTo>
                    <a:pt x="23915" y="5685"/>
                    <a:pt x="23869" y="5728"/>
                    <a:pt x="23815" y="5728"/>
                  </a:cubicBezTo>
                  <a:cubicBezTo>
                    <a:pt x="23811" y="5728"/>
                    <a:pt x="23807" y="5728"/>
                    <a:pt x="23803" y="5728"/>
                  </a:cubicBezTo>
                  <a:cubicBezTo>
                    <a:pt x="23775" y="5728"/>
                    <a:pt x="23768" y="5735"/>
                    <a:pt x="23743" y="5784"/>
                  </a:cubicBezTo>
                  <a:cubicBezTo>
                    <a:pt x="23729" y="5829"/>
                    <a:pt x="23694" y="5868"/>
                    <a:pt x="23652" y="5885"/>
                  </a:cubicBezTo>
                  <a:cubicBezTo>
                    <a:pt x="23637" y="5890"/>
                    <a:pt x="23622" y="5892"/>
                    <a:pt x="23606" y="5892"/>
                  </a:cubicBezTo>
                  <a:cubicBezTo>
                    <a:pt x="23575" y="5892"/>
                    <a:pt x="23545" y="5883"/>
                    <a:pt x="23519" y="5864"/>
                  </a:cubicBezTo>
                  <a:cubicBezTo>
                    <a:pt x="23481" y="5846"/>
                    <a:pt x="23446" y="5840"/>
                    <a:pt x="23417" y="5840"/>
                  </a:cubicBezTo>
                  <a:cubicBezTo>
                    <a:pt x="23385" y="5840"/>
                    <a:pt x="23362" y="5848"/>
                    <a:pt x="23355" y="5857"/>
                  </a:cubicBezTo>
                  <a:cubicBezTo>
                    <a:pt x="23351" y="5861"/>
                    <a:pt x="23355" y="5882"/>
                    <a:pt x="23379" y="5910"/>
                  </a:cubicBezTo>
                  <a:cubicBezTo>
                    <a:pt x="23481" y="6032"/>
                    <a:pt x="23428" y="6130"/>
                    <a:pt x="23393" y="6190"/>
                  </a:cubicBezTo>
                  <a:cubicBezTo>
                    <a:pt x="23372" y="6221"/>
                    <a:pt x="23358" y="6260"/>
                    <a:pt x="23358" y="6298"/>
                  </a:cubicBezTo>
                  <a:cubicBezTo>
                    <a:pt x="23365" y="6340"/>
                    <a:pt x="23351" y="6379"/>
                    <a:pt x="23320" y="6407"/>
                  </a:cubicBezTo>
                  <a:cubicBezTo>
                    <a:pt x="23293" y="6429"/>
                    <a:pt x="23260" y="6438"/>
                    <a:pt x="23219" y="6438"/>
                  </a:cubicBezTo>
                  <a:cubicBezTo>
                    <a:pt x="23164" y="6438"/>
                    <a:pt x="23096" y="6422"/>
                    <a:pt x="23015" y="6403"/>
                  </a:cubicBezTo>
                  <a:cubicBezTo>
                    <a:pt x="22938" y="6382"/>
                    <a:pt x="22858" y="6368"/>
                    <a:pt x="22777" y="6358"/>
                  </a:cubicBezTo>
                  <a:cubicBezTo>
                    <a:pt x="22750" y="6355"/>
                    <a:pt x="22720" y="6354"/>
                    <a:pt x="22686" y="6354"/>
                  </a:cubicBezTo>
                  <a:cubicBezTo>
                    <a:pt x="22479" y="6354"/>
                    <a:pt x="22146" y="6401"/>
                    <a:pt x="21730" y="6491"/>
                  </a:cubicBezTo>
                  <a:cubicBezTo>
                    <a:pt x="21657" y="6506"/>
                    <a:pt x="21582" y="6513"/>
                    <a:pt x="21509" y="6513"/>
                  </a:cubicBezTo>
                  <a:cubicBezTo>
                    <a:pt x="21213" y="6513"/>
                    <a:pt x="20932" y="6401"/>
                    <a:pt x="20806" y="6263"/>
                  </a:cubicBezTo>
                  <a:cubicBezTo>
                    <a:pt x="20714" y="6165"/>
                    <a:pt x="20598" y="6150"/>
                    <a:pt x="20443" y="6150"/>
                  </a:cubicBezTo>
                  <a:cubicBezTo>
                    <a:pt x="20416" y="6150"/>
                    <a:pt x="20388" y="6151"/>
                    <a:pt x="20358" y="6151"/>
                  </a:cubicBezTo>
                  <a:lnTo>
                    <a:pt x="20270" y="6151"/>
                  </a:lnTo>
                  <a:cubicBezTo>
                    <a:pt x="20267" y="6152"/>
                    <a:pt x="20264" y="6152"/>
                    <a:pt x="20260" y="6152"/>
                  </a:cubicBezTo>
                  <a:cubicBezTo>
                    <a:pt x="20163" y="6152"/>
                    <a:pt x="20072" y="6103"/>
                    <a:pt x="20015" y="6018"/>
                  </a:cubicBezTo>
                  <a:cubicBezTo>
                    <a:pt x="19964" y="5948"/>
                    <a:pt x="19882" y="5906"/>
                    <a:pt x="19794" y="5906"/>
                  </a:cubicBezTo>
                  <a:cubicBezTo>
                    <a:pt x="19791" y="5906"/>
                    <a:pt x="19787" y="5906"/>
                    <a:pt x="19784" y="5906"/>
                  </a:cubicBezTo>
                  <a:cubicBezTo>
                    <a:pt x="19479" y="5896"/>
                    <a:pt x="19465" y="5672"/>
                    <a:pt x="19455" y="5525"/>
                  </a:cubicBezTo>
                  <a:cubicBezTo>
                    <a:pt x="19455" y="5490"/>
                    <a:pt x="19451" y="5455"/>
                    <a:pt x="19444" y="5420"/>
                  </a:cubicBezTo>
                  <a:cubicBezTo>
                    <a:pt x="19430" y="5406"/>
                    <a:pt x="19409" y="5395"/>
                    <a:pt x="19388" y="5392"/>
                  </a:cubicBezTo>
                  <a:cubicBezTo>
                    <a:pt x="19341" y="5378"/>
                    <a:pt x="19278" y="5372"/>
                    <a:pt x="19208" y="5372"/>
                  </a:cubicBezTo>
                  <a:cubicBezTo>
                    <a:pt x="19012" y="5372"/>
                    <a:pt x="18762" y="5422"/>
                    <a:pt x="18646" y="5497"/>
                  </a:cubicBezTo>
                  <a:cubicBezTo>
                    <a:pt x="18545" y="5560"/>
                    <a:pt x="18415" y="5588"/>
                    <a:pt x="18289" y="5612"/>
                  </a:cubicBezTo>
                  <a:cubicBezTo>
                    <a:pt x="18103" y="5651"/>
                    <a:pt x="17932" y="5686"/>
                    <a:pt x="17869" y="5819"/>
                  </a:cubicBezTo>
                  <a:cubicBezTo>
                    <a:pt x="17830" y="5906"/>
                    <a:pt x="17844" y="5934"/>
                    <a:pt x="17844" y="5938"/>
                  </a:cubicBezTo>
                  <a:cubicBezTo>
                    <a:pt x="17858" y="5957"/>
                    <a:pt x="17918" y="5959"/>
                    <a:pt x="17967" y="5959"/>
                  </a:cubicBezTo>
                  <a:cubicBezTo>
                    <a:pt x="17981" y="5959"/>
                    <a:pt x="17995" y="5959"/>
                    <a:pt x="18005" y="5959"/>
                  </a:cubicBezTo>
                  <a:lnTo>
                    <a:pt x="18051" y="5959"/>
                  </a:lnTo>
                  <a:cubicBezTo>
                    <a:pt x="18100" y="5959"/>
                    <a:pt x="18124" y="5938"/>
                    <a:pt x="18173" y="5899"/>
                  </a:cubicBezTo>
                  <a:cubicBezTo>
                    <a:pt x="18233" y="5846"/>
                    <a:pt x="18309" y="5780"/>
                    <a:pt x="18471" y="5780"/>
                  </a:cubicBezTo>
                  <a:cubicBezTo>
                    <a:pt x="18501" y="5780"/>
                    <a:pt x="18533" y="5782"/>
                    <a:pt x="18569" y="5787"/>
                  </a:cubicBezTo>
                  <a:cubicBezTo>
                    <a:pt x="18586" y="5790"/>
                    <a:pt x="18602" y="5791"/>
                    <a:pt x="18618" y="5791"/>
                  </a:cubicBezTo>
                  <a:cubicBezTo>
                    <a:pt x="18749" y="5791"/>
                    <a:pt x="18866" y="5720"/>
                    <a:pt x="18972" y="5654"/>
                  </a:cubicBezTo>
                  <a:cubicBezTo>
                    <a:pt x="19054" y="5602"/>
                    <a:pt x="19138" y="5549"/>
                    <a:pt x="19216" y="5549"/>
                  </a:cubicBezTo>
                  <a:cubicBezTo>
                    <a:pt x="19258" y="5549"/>
                    <a:pt x="19298" y="5564"/>
                    <a:pt x="19336" y="5602"/>
                  </a:cubicBezTo>
                  <a:cubicBezTo>
                    <a:pt x="19371" y="5633"/>
                    <a:pt x="19381" y="5686"/>
                    <a:pt x="19367" y="5731"/>
                  </a:cubicBezTo>
                  <a:cubicBezTo>
                    <a:pt x="19301" y="5927"/>
                    <a:pt x="18657" y="6148"/>
                    <a:pt x="18401" y="6186"/>
                  </a:cubicBezTo>
                  <a:cubicBezTo>
                    <a:pt x="18286" y="6204"/>
                    <a:pt x="18268" y="6246"/>
                    <a:pt x="18261" y="6260"/>
                  </a:cubicBezTo>
                  <a:cubicBezTo>
                    <a:pt x="18205" y="6389"/>
                    <a:pt x="18429" y="6726"/>
                    <a:pt x="18506" y="6838"/>
                  </a:cubicBezTo>
                  <a:cubicBezTo>
                    <a:pt x="18611" y="6992"/>
                    <a:pt x="18643" y="7083"/>
                    <a:pt x="18615" y="7153"/>
                  </a:cubicBezTo>
                  <a:cubicBezTo>
                    <a:pt x="18583" y="7219"/>
                    <a:pt x="18513" y="7230"/>
                    <a:pt x="18461" y="7240"/>
                  </a:cubicBezTo>
                  <a:cubicBezTo>
                    <a:pt x="18384" y="7254"/>
                    <a:pt x="18384" y="7261"/>
                    <a:pt x="18384" y="7282"/>
                  </a:cubicBezTo>
                  <a:cubicBezTo>
                    <a:pt x="18387" y="7359"/>
                    <a:pt x="18324" y="7426"/>
                    <a:pt x="18247" y="7426"/>
                  </a:cubicBezTo>
                  <a:cubicBezTo>
                    <a:pt x="18240" y="7426"/>
                    <a:pt x="18232" y="7427"/>
                    <a:pt x="18224" y="7427"/>
                  </a:cubicBezTo>
                  <a:cubicBezTo>
                    <a:pt x="18091" y="7427"/>
                    <a:pt x="17882" y="7321"/>
                    <a:pt x="17858" y="7212"/>
                  </a:cubicBezTo>
                  <a:cubicBezTo>
                    <a:pt x="17848" y="7163"/>
                    <a:pt x="17869" y="7104"/>
                    <a:pt x="17956" y="7076"/>
                  </a:cubicBezTo>
                  <a:cubicBezTo>
                    <a:pt x="18033" y="7051"/>
                    <a:pt x="18040" y="7016"/>
                    <a:pt x="18040" y="7006"/>
                  </a:cubicBezTo>
                  <a:cubicBezTo>
                    <a:pt x="18054" y="6939"/>
                    <a:pt x="17984" y="6827"/>
                    <a:pt x="17876" y="6743"/>
                  </a:cubicBezTo>
                  <a:cubicBezTo>
                    <a:pt x="17830" y="6704"/>
                    <a:pt x="17773" y="6683"/>
                    <a:pt x="17714" y="6683"/>
                  </a:cubicBezTo>
                  <a:cubicBezTo>
                    <a:pt x="17710" y="6683"/>
                    <a:pt x="17705" y="6683"/>
                    <a:pt x="17701" y="6684"/>
                  </a:cubicBezTo>
                  <a:cubicBezTo>
                    <a:pt x="17697" y="6684"/>
                    <a:pt x="17692" y="6684"/>
                    <a:pt x="17688" y="6684"/>
                  </a:cubicBezTo>
                  <a:cubicBezTo>
                    <a:pt x="17651" y="6684"/>
                    <a:pt x="17618" y="6670"/>
                    <a:pt x="17592" y="6645"/>
                  </a:cubicBezTo>
                  <a:cubicBezTo>
                    <a:pt x="17568" y="6610"/>
                    <a:pt x="17561" y="6568"/>
                    <a:pt x="17571" y="6526"/>
                  </a:cubicBezTo>
                  <a:cubicBezTo>
                    <a:pt x="17557" y="6526"/>
                    <a:pt x="17543" y="6526"/>
                    <a:pt x="17529" y="6529"/>
                  </a:cubicBezTo>
                  <a:cubicBezTo>
                    <a:pt x="17508" y="6531"/>
                    <a:pt x="17483" y="6533"/>
                    <a:pt x="17456" y="6533"/>
                  </a:cubicBezTo>
                  <a:cubicBezTo>
                    <a:pt x="17388" y="6533"/>
                    <a:pt x="17307" y="6521"/>
                    <a:pt x="17232" y="6463"/>
                  </a:cubicBezTo>
                  <a:lnTo>
                    <a:pt x="17176" y="6421"/>
                  </a:lnTo>
                  <a:cubicBezTo>
                    <a:pt x="17090" y="6351"/>
                    <a:pt x="17035" y="6306"/>
                    <a:pt x="16963" y="6306"/>
                  </a:cubicBezTo>
                  <a:cubicBezTo>
                    <a:pt x="16923" y="6306"/>
                    <a:pt x="16877" y="6320"/>
                    <a:pt x="16819" y="6351"/>
                  </a:cubicBezTo>
                  <a:cubicBezTo>
                    <a:pt x="16661" y="6431"/>
                    <a:pt x="16500" y="6445"/>
                    <a:pt x="16273" y="6466"/>
                  </a:cubicBezTo>
                  <a:cubicBezTo>
                    <a:pt x="16136" y="6480"/>
                    <a:pt x="15982" y="6494"/>
                    <a:pt x="15789" y="6526"/>
                  </a:cubicBezTo>
                  <a:cubicBezTo>
                    <a:pt x="15613" y="6555"/>
                    <a:pt x="15359" y="6573"/>
                    <a:pt x="15100" y="6573"/>
                  </a:cubicBezTo>
                  <a:cubicBezTo>
                    <a:pt x="14680" y="6573"/>
                    <a:pt x="14247" y="6526"/>
                    <a:pt x="14119" y="6400"/>
                  </a:cubicBezTo>
                  <a:cubicBezTo>
                    <a:pt x="14063" y="6344"/>
                    <a:pt x="14056" y="6256"/>
                    <a:pt x="14098" y="6190"/>
                  </a:cubicBezTo>
                  <a:cubicBezTo>
                    <a:pt x="14193" y="6029"/>
                    <a:pt x="14539" y="5858"/>
                    <a:pt x="14738" y="5858"/>
                  </a:cubicBezTo>
                  <a:cubicBezTo>
                    <a:pt x="14760" y="5858"/>
                    <a:pt x="14781" y="5860"/>
                    <a:pt x="14799" y="5864"/>
                  </a:cubicBezTo>
                  <a:cubicBezTo>
                    <a:pt x="14778" y="5808"/>
                    <a:pt x="14701" y="5693"/>
                    <a:pt x="14536" y="5567"/>
                  </a:cubicBezTo>
                  <a:cubicBezTo>
                    <a:pt x="14323" y="5401"/>
                    <a:pt x="13947" y="5307"/>
                    <a:pt x="13800" y="5307"/>
                  </a:cubicBezTo>
                  <a:cubicBezTo>
                    <a:pt x="13783" y="5307"/>
                    <a:pt x="13769" y="5309"/>
                    <a:pt x="13759" y="5311"/>
                  </a:cubicBezTo>
                  <a:cubicBezTo>
                    <a:pt x="13755" y="5339"/>
                    <a:pt x="13745" y="5367"/>
                    <a:pt x="13720" y="5385"/>
                  </a:cubicBezTo>
                  <a:cubicBezTo>
                    <a:pt x="13693" y="5411"/>
                    <a:pt x="13653" y="5423"/>
                    <a:pt x="13595" y="5423"/>
                  </a:cubicBezTo>
                  <a:cubicBezTo>
                    <a:pt x="13507" y="5423"/>
                    <a:pt x="13377" y="5396"/>
                    <a:pt x="13185" y="5353"/>
                  </a:cubicBezTo>
                  <a:cubicBezTo>
                    <a:pt x="13094" y="5332"/>
                    <a:pt x="12989" y="5308"/>
                    <a:pt x="12880" y="5290"/>
                  </a:cubicBezTo>
                  <a:cubicBezTo>
                    <a:pt x="12712" y="5259"/>
                    <a:pt x="12551" y="5206"/>
                    <a:pt x="12401" y="5129"/>
                  </a:cubicBezTo>
                  <a:cubicBezTo>
                    <a:pt x="12306" y="5073"/>
                    <a:pt x="12198" y="5042"/>
                    <a:pt x="12089" y="5035"/>
                  </a:cubicBezTo>
                  <a:cubicBezTo>
                    <a:pt x="11931" y="5028"/>
                    <a:pt x="11396" y="4982"/>
                    <a:pt x="10983" y="4657"/>
                  </a:cubicBezTo>
                  <a:cubicBezTo>
                    <a:pt x="10846" y="4549"/>
                    <a:pt x="10619" y="4502"/>
                    <a:pt x="10401" y="4502"/>
                  </a:cubicBezTo>
                  <a:cubicBezTo>
                    <a:pt x="10285" y="4502"/>
                    <a:pt x="10171" y="4515"/>
                    <a:pt x="10076" y="4541"/>
                  </a:cubicBezTo>
                  <a:cubicBezTo>
                    <a:pt x="9953" y="4576"/>
                    <a:pt x="9869" y="4625"/>
                    <a:pt x="9848" y="4678"/>
                  </a:cubicBezTo>
                  <a:cubicBezTo>
                    <a:pt x="9736" y="4951"/>
                    <a:pt x="9446" y="4951"/>
                    <a:pt x="9190" y="4951"/>
                  </a:cubicBezTo>
                  <a:lnTo>
                    <a:pt x="9180" y="4951"/>
                  </a:lnTo>
                  <a:cubicBezTo>
                    <a:pt x="9152" y="4951"/>
                    <a:pt x="9064" y="4951"/>
                    <a:pt x="9029" y="4884"/>
                  </a:cubicBezTo>
                  <a:cubicBezTo>
                    <a:pt x="8991" y="4811"/>
                    <a:pt x="9047" y="4730"/>
                    <a:pt x="9099" y="4650"/>
                  </a:cubicBezTo>
                  <a:cubicBezTo>
                    <a:pt x="9117" y="4625"/>
                    <a:pt x="9131" y="4601"/>
                    <a:pt x="9145" y="4576"/>
                  </a:cubicBezTo>
                  <a:cubicBezTo>
                    <a:pt x="9082" y="4520"/>
                    <a:pt x="9075" y="4425"/>
                    <a:pt x="9071" y="4338"/>
                  </a:cubicBezTo>
                  <a:cubicBezTo>
                    <a:pt x="9068" y="4212"/>
                    <a:pt x="9054" y="4180"/>
                    <a:pt x="9012" y="4173"/>
                  </a:cubicBezTo>
                  <a:cubicBezTo>
                    <a:pt x="9011" y="4173"/>
                    <a:pt x="9011" y="4173"/>
                    <a:pt x="9011" y="4173"/>
                  </a:cubicBezTo>
                  <a:cubicBezTo>
                    <a:pt x="8968" y="4173"/>
                    <a:pt x="8871" y="4353"/>
                    <a:pt x="8823" y="4439"/>
                  </a:cubicBezTo>
                  <a:cubicBezTo>
                    <a:pt x="8693" y="4669"/>
                    <a:pt x="8533" y="4951"/>
                    <a:pt x="8294" y="4951"/>
                  </a:cubicBezTo>
                  <a:cubicBezTo>
                    <a:pt x="8288" y="4951"/>
                    <a:pt x="8282" y="4951"/>
                    <a:pt x="8277" y="4951"/>
                  </a:cubicBezTo>
                  <a:cubicBezTo>
                    <a:pt x="8025" y="4937"/>
                    <a:pt x="7877" y="4629"/>
                    <a:pt x="7734" y="4334"/>
                  </a:cubicBezTo>
                  <a:cubicBezTo>
                    <a:pt x="7636" y="4135"/>
                    <a:pt x="7534" y="3932"/>
                    <a:pt x="7419" y="3848"/>
                  </a:cubicBezTo>
                  <a:cubicBezTo>
                    <a:pt x="7265" y="3737"/>
                    <a:pt x="7146" y="3701"/>
                    <a:pt x="7099" y="3701"/>
                  </a:cubicBezTo>
                  <a:cubicBezTo>
                    <a:pt x="7097" y="3701"/>
                    <a:pt x="7095" y="3701"/>
                    <a:pt x="7093" y="3701"/>
                  </a:cubicBezTo>
                  <a:cubicBezTo>
                    <a:pt x="7111" y="3757"/>
                    <a:pt x="7142" y="3806"/>
                    <a:pt x="7181" y="3851"/>
                  </a:cubicBezTo>
                  <a:cubicBezTo>
                    <a:pt x="7240" y="3925"/>
                    <a:pt x="7289" y="4009"/>
                    <a:pt x="7261" y="4079"/>
                  </a:cubicBezTo>
                  <a:cubicBezTo>
                    <a:pt x="7230" y="4145"/>
                    <a:pt x="7160" y="4149"/>
                    <a:pt x="7093" y="4156"/>
                  </a:cubicBezTo>
                  <a:cubicBezTo>
                    <a:pt x="7065" y="4159"/>
                    <a:pt x="7009" y="4166"/>
                    <a:pt x="7002" y="4177"/>
                  </a:cubicBezTo>
                  <a:cubicBezTo>
                    <a:pt x="6999" y="4184"/>
                    <a:pt x="6999" y="4191"/>
                    <a:pt x="7002" y="4198"/>
                  </a:cubicBezTo>
                  <a:cubicBezTo>
                    <a:pt x="7016" y="4352"/>
                    <a:pt x="6869" y="4506"/>
                    <a:pt x="6740" y="4587"/>
                  </a:cubicBezTo>
                  <a:cubicBezTo>
                    <a:pt x="6688" y="4620"/>
                    <a:pt x="6621" y="4652"/>
                    <a:pt x="6564" y="4652"/>
                  </a:cubicBezTo>
                  <a:cubicBezTo>
                    <a:pt x="6544" y="4652"/>
                    <a:pt x="6525" y="4648"/>
                    <a:pt x="6509" y="4639"/>
                  </a:cubicBezTo>
                  <a:cubicBezTo>
                    <a:pt x="6481" y="4622"/>
                    <a:pt x="6463" y="4587"/>
                    <a:pt x="6467" y="4551"/>
                  </a:cubicBezTo>
                  <a:cubicBezTo>
                    <a:pt x="6467" y="4537"/>
                    <a:pt x="6456" y="4516"/>
                    <a:pt x="6425" y="4506"/>
                  </a:cubicBezTo>
                  <a:cubicBezTo>
                    <a:pt x="6408" y="4499"/>
                    <a:pt x="6388" y="4495"/>
                    <a:pt x="6365" y="4495"/>
                  </a:cubicBezTo>
                  <a:cubicBezTo>
                    <a:pt x="6285" y="4495"/>
                    <a:pt x="6170" y="4544"/>
                    <a:pt x="6050" y="4688"/>
                  </a:cubicBezTo>
                  <a:cubicBezTo>
                    <a:pt x="5892" y="4871"/>
                    <a:pt x="5731" y="4971"/>
                    <a:pt x="5602" y="4971"/>
                  </a:cubicBezTo>
                  <a:cubicBezTo>
                    <a:pt x="5582" y="4971"/>
                    <a:pt x="5564" y="4969"/>
                    <a:pt x="5546" y="4965"/>
                  </a:cubicBezTo>
                  <a:cubicBezTo>
                    <a:pt x="5490" y="4951"/>
                    <a:pt x="5444" y="4912"/>
                    <a:pt x="5423" y="4856"/>
                  </a:cubicBezTo>
                  <a:cubicBezTo>
                    <a:pt x="5273" y="4867"/>
                    <a:pt x="4730" y="5164"/>
                    <a:pt x="4695" y="5266"/>
                  </a:cubicBezTo>
                  <a:cubicBezTo>
                    <a:pt x="4709" y="5332"/>
                    <a:pt x="4692" y="5402"/>
                    <a:pt x="4646" y="5451"/>
                  </a:cubicBezTo>
                  <a:cubicBezTo>
                    <a:pt x="4577" y="5537"/>
                    <a:pt x="4447" y="5585"/>
                    <a:pt x="4293" y="5585"/>
                  </a:cubicBezTo>
                  <a:cubicBezTo>
                    <a:pt x="4282" y="5585"/>
                    <a:pt x="4272" y="5585"/>
                    <a:pt x="4261" y="5584"/>
                  </a:cubicBezTo>
                  <a:cubicBezTo>
                    <a:pt x="4139" y="5577"/>
                    <a:pt x="4104" y="5525"/>
                    <a:pt x="4093" y="5479"/>
                  </a:cubicBezTo>
                  <a:cubicBezTo>
                    <a:pt x="4065" y="5353"/>
                    <a:pt x="4261" y="5213"/>
                    <a:pt x="4366" y="5157"/>
                  </a:cubicBezTo>
                  <a:cubicBezTo>
                    <a:pt x="4429" y="5126"/>
                    <a:pt x="4524" y="5059"/>
                    <a:pt x="4636" y="4982"/>
                  </a:cubicBezTo>
                  <a:cubicBezTo>
                    <a:pt x="4898" y="4804"/>
                    <a:pt x="5227" y="4580"/>
                    <a:pt x="5444" y="4544"/>
                  </a:cubicBezTo>
                  <a:cubicBezTo>
                    <a:pt x="5745" y="4495"/>
                    <a:pt x="6197" y="4285"/>
                    <a:pt x="6246" y="4198"/>
                  </a:cubicBezTo>
                  <a:cubicBezTo>
                    <a:pt x="6226" y="4196"/>
                    <a:pt x="6205" y="4196"/>
                    <a:pt x="6184" y="4196"/>
                  </a:cubicBezTo>
                  <a:cubicBezTo>
                    <a:pt x="6154" y="4196"/>
                    <a:pt x="6124" y="4197"/>
                    <a:pt x="6096" y="4201"/>
                  </a:cubicBezTo>
                  <a:cubicBezTo>
                    <a:pt x="6052" y="4207"/>
                    <a:pt x="6008" y="4209"/>
                    <a:pt x="5964" y="4209"/>
                  </a:cubicBezTo>
                  <a:cubicBezTo>
                    <a:pt x="5921" y="4209"/>
                    <a:pt x="5877" y="4207"/>
                    <a:pt x="5833" y="4201"/>
                  </a:cubicBezTo>
                  <a:cubicBezTo>
                    <a:pt x="5821" y="4199"/>
                    <a:pt x="5809" y="4198"/>
                    <a:pt x="5796" y="4198"/>
                  </a:cubicBezTo>
                  <a:cubicBezTo>
                    <a:pt x="5669" y="4198"/>
                    <a:pt x="5470" y="4299"/>
                    <a:pt x="5276" y="4397"/>
                  </a:cubicBezTo>
                  <a:cubicBezTo>
                    <a:pt x="5189" y="4439"/>
                    <a:pt x="5101" y="4485"/>
                    <a:pt x="5010" y="4523"/>
                  </a:cubicBezTo>
                  <a:cubicBezTo>
                    <a:pt x="4888" y="4573"/>
                    <a:pt x="4765" y="4611"/>
                    <a:pt x="4636" y="4632"/>
                  </a:cubicBezTo>
                  <a:cubicBezTo>
                    <a:pt x="4559" y="4650"/>
                    <a:pt x="4440" y="4678"/>
                    <a:pt x="4426" y="4699"/>
                  </a:cubicBezTo>
                  <a:cubicBezTo>
                    <a:pt x="4426" y="4709"/>
                    <a:pt x="4429" y="4716"/>
                    <a:pt x="4436" y="4727"/>
                  </a:cubicBezTo>
                  <a:cubicBezTo>
                    <a:pt x="4461" y="4765"/>
                    <a:pt x="4464" y="4818"/>
                    <a:pt x="4440" y="4863"/>
                  </a:cubicBezTo>
                  <a:cubicBezTo>
                    <a:pt x="4413" y="4896"/>
                    <a:pt x="4376" y="4906"/>
                    <a:pt x="4332" y="4906"/>
                  </a:cubicBezTo>
                  <a:cubicBezTo>
                    <a:pt x="4300" y="4906"/>
                    <a:pt x="4264" y="4900"/>
                    <a:pt x="4226" y="4895"/>
                  </a:cubicBezTo>
                  <a:cubicBezTo>
                    <a:pt x="4191" y="4890"/>
                    <a:pt x="4140" y="4883"/>
                    <a:pt x="4101" y="4883"/>
                  </a:cubicBezTo>
                  <a:cubicBezTo>
                    <a:pt x="4073" y="4883"/>
                    <a:pt x="4051" y="4887"/>
                    <a:pt x="4044" y="4898"/>
                  </a:cubicBezTo>
                  <a:cubicBezTo>
                    <a:pt x="4014" y="4953"/>
                    <a:pt x="3959" y="4984"/>
                    <a:pt x="3901" y="4984"/>
                  </a:cubicBezTo>
                  <a:cubicBezTo>
                    <a:pt x="3893" y="4984"/>
                    <a:pt x="3884" y="4983"/>
                    <a:pt x="3876" y="4982"/>
                  </a:cubicBezTo>
                  <a:cubicBezTo>
                    <a:pt x="3817" y="4972"/>
                    <a:pt x="3771" y="4926"/>
                    <a:pt x="3761" y="4867"/>
                  </a:cubicBezTo>
                  <a:cubicBezTo>
                    <a:pt x="3750" y="4821"/>
                    <a:pt x="3768" y="4776"/>
                    <a:pt x="3803" y="4748"/>
                  </a:cubicBezTo>
                  <a:cubicBezTo>
                    <a:pt x="3750" y="4720"/>
                    <a:pt x="3694" y="4702"/>
                    <a:pt x="3638" y="4695"/>
                  </a:cubicBezTo>
                  <a:cubicBezTo>
                    <a:pt x="3624" y="4776"/>
                    <a:pt x="3547" y="4919"/>
                    <a:pt x="3211" y="4919"/>
                  </a:cubicBezTo>
                  <a:cubicBezTo>
                    <a:pt x="3032" y="4919"/>
                    <a:pt x="2854" y="5010"/>
                    <a:pt x="2829" y="5084"/>
                  </a:cubicBezTo>
                  <a:cubicBezTo>
                    <a:pt x="2826" y="5094"/>
                    <a:pt x="2819" y="5119"/>
                    <a:pt x="2864" y="5150"/>
                  </a:cubicBezTo>
                  <a:lnTo>
                    <a:pt x="2917" y="5189"/>
                  </a:lnTo>
                  <a:cubicBezTo>
                    <a:pt x="3046" y="5287"/>
                    <a:pt x="3134" y="5353"/>
                    <a:pt x="3141" y="5441"/>
                  </a:cubicBezTo>
                  <a:cubicBezTo>
                    <a:pt x="3144" y="5490"/>
                    <a:pt x="3123" y="5535"/>
                    <a:pt x="3088" y="5567"/>
                  </a:cubicBezTo>
                  <a:cubicBezTo>
                    <a:pt x="3064" y="5592"/>
                    <a:pt x="3035" y="5602"/>
                    <a:pt x="3003" y="5602"/>
                  </a:cubicBezTo>
                  <a:cubicBezTo>
                    <a:pt x="2940" y="5602"/>
                    <a:pt x="2864" y="5563"/>
                    <a:pt x="2780" y="5521"/>
                  </a:cubicBezTo>
                  <a:cubicBezTo>
                    <a:pt x="2651" y="5454"/>
                    <a:pt x="2478" y="5365"/>
                    <a:pt x="2277" y="5365"/>
                  </a:cubicBezTo>
                  <a:cubicBezTo>
                    <a:pt x="2259" y="5365"/>
                    <a:pt x="2241" y="5366"/>
                    <a:pt x="2224" y="5367"/>
                  </a:cubicBezTo>
                  <a:cubicBezTo>
                    <a:pt x="2207" y="5369"/>
                    <a:pt x="2189" y="5370"/>
                    <a:pt x="2170" y="5370"/>
                  </a:cubicBezTo>
                  <a:cubicBezTo>
                    <a:pt x="1792" y="5370"/>
                    <a:pt x="1174" y="5036"/>
                    <a:pt x="963" y="4842"/>
                  </a:cubicBezTo>
                  <a:cubicBezTo>
                    <a:pt x="925" y="4814"/>
                    <a:pt x="900" y="4776"/>
                    <a:pt x="883" y="4734"/>
                  </a:cubicBezTo>
                  <a:cubicBezTo>
                    <a:pt x="823" y="4713"/>
                    <a:pt x="624" y="4713"/>
                    <a:pt x="463" y="4713"/>
                  </a:cubicBezTo>
                  <a:cubicBezTo>
                    <a:pt x="316" y="4713"/>
                    <a:pt x="148" y="4713"/>
                    <a:pt x="1" y="4699"/>
                  </a:cubicBezTo>
                  <a:lnTo>
                    <a:pt x="1" y="12975"/>
                  </a:lnTo>
                  <a:cubicBezTo>
                    <a:pt x="54" y="13009"/>
                    <a:pt x="115" y="13036"/>
                    <a:pt x="151" y="13036"/>
                  </a:cubicBezTo>
                  <a:cubicBezTo>
                    <a:pt x="162" y="13036"/>
                    <a:pt x="171" y="13033"/>
                    <a:pt x="176" y="13027"/>
                  </a:cubicBezTo>
                  <a:cubicBezTo>
                    <a:pt x="217" y="12975"/>
                    <a:pt x="272" y="12966"/>
                    <a:pt x="328" y="12966"/>
                  </a:cubicBezTo>
                  <a:cubicBezTo>
                    <a:pt x="348" y="12966"/>
                    <a:pt x="367" y="12967"/>
                    <a:pt x="386" y="12968"/>
                  </a:cubicBezTo>
                  <a:cubicBezTo>
                    <a:pt x="406" y="12969"/>
                    <a:pt x="426" y="12970"/>
                    <a:pt x="447" y="12970"/>
                  </a:cubicBezTo>
                  <a:cubicBezTo>
                    <a:pt x="534" y="12970"/>
                    <a:pt x="620" y="12952"/>
                    <a:pt x="697" y="12915"/>
                  </a:cubicBezTo>
                  <a:cubicBezTo>
                    <a:pt x="759" y="12885"/>
                    <a:pt x="813" y="12873"/>
                    <a:pt x="860" y="12873"/>
                  </a:cubicBezTo>
                  <a:cubicBezTo>
                    <a:pt x="921" y="12873"/>
                    <a:pt x="968" y="12893"/>
                    <a:pt x="1002" y="12915"/>
                  </a:cubicBezTo>
                  <a:cubicBezTo>
                    <a:pt x="1131" y="12996"/>
                    <a:pt x="1163" y="13167"/>
                    <a:pt x="1163" y="13248"/>
                  </a:cubicBezTo>
                  <a:cubicBezTo>
                    <a:pt x="1163" y="13290"/>
                    <a:pt x="1310" y="13405"/>
                    <a:pt x="1397" y="13475"/>
                  </a:cubicBezTo>
                  <a:cubicBezTo>
                    <a:pt x="1509" y="13559"/>
                    <a:pt x="1611" y="13654"/>
                    <a:pt x="1699" y="13759"/>
                  </a:cubicBezTo>
                  <a:cubicBezTo>
                    <a:pt x="1727" y="13790"/>
                    <a:pt x="1751" y="13822"/>
                    <a:pt x="1772" y="13853"/>
                  </a:cubicBezTo>
                  <a:cubicBezTo>
                    <a:pt x="1867" y="13985"/>
                    <a:pt x="1914" y="14042"/>
                    <a:pt x="1967" y="14042"/>
                  </a:cubicBezTo>
                  <a:cubicBezTo>
                    <a:pt x="1974" y="14042"/>
                    <a:pt x="1981" y="14041"/>
                    <a:pt x="1989" y="14039"/>
                  </a:cubicBezTo>
                  <a:cubicBezTo>
                    <a:pt x="2003" y="14032"/>
                    <a:pt x="2017" y="14025"/>
                    <a:pt x="2031" y="14018"/>
                  </a:cubicBezTo>
                  <a:cubicBezTo>
                    <a:pt x="2091" y="13983"/>
                    <a:pt x="2150" y="13951"/>
                    <a:pt x="2213" y="13923"/>
                  </a:cubicBezTo>
                  <a:cubicBezTo>
                    <a:pt x="2357" y="13860"/>
                    <a:pt x="2500" y="13794"/>
                    <a:pt x="2500" y="13685"/>
                  </a:cubicBezTo>
                  <a:cubicBezTo>
                    <a:pt x="2500" y="13524"/>
                    <a:pt x="2728" y="13451"/>
                    <a:pt x="2938" y="13451"/>
                  </a:cubicBezTo>
                  <a:cubicBezTo>
                    <a:pt x="2966" y="13451"/>
                    <a:pt x="2994" y="13451"/>
                    <a:pt x="3018" y="13454"/>
                  </a:cubicBezTo>
                  <a:cubicBezTo>
                    <a:pt x="3148" y="13468"/>
                    <a:pt x="3253" y="13507"/>
                    <a:pt x="3312" y="13570"/>
                  </a:cubicBezTo>
                  <a:cubicBezTo>
                    <a:pt x="3319" y="13577"/>
                    <a:pt x="3326" y="13584"/>
                    <a:pt x="3333" y="13594"/>
                  </a:cubicBezTo>
                  <a:lnTo>
                    <a:pt x="3333" y="13598"/>
                  </a:lnTo>
                  <a:cubicBezTo>
                    <a:pt x="3340" y="13605"/>
                    <a:pt x="3344" y="13612"/>
                    <a:pt x="3347" y="13619"/>
                  </a:cubicBezTo>
                  <a:lnTo>
                    <a:pt x="3351" y="13626"/>
                  </a:lnTo>
                  <a:cubicBezTo>
                    <a:pt x="3354" y="13633"/>
                    <a:pt x="3358" y="13640"/>
                    <a:pt x="3361" y="13647"/>
                  </a:cubicBezTo>
                  <a:lnTo>
                    <a:pt x="3365" y="13654"/>
                  </a:lnTo>
                  <a:cubicBezTo>
                    <a:pt x="3365" y="13661"/>
                    <a:pt x="3368" y="13668"/>
                    <a:pt x="3368" y="13678"/>
                  </a:cubicBezTo>
                  <a:lnTo>
                    <a:pt x="3368" y="13685"/>
                  </a:lnTo>
                  <a:cubicBezTo>
                    <a:pt x="3372" y="13696"/>
                    <a:pt x="3372" y="13706"/>
                    <a:pt x="3372" y="13717"/>
                  </a:cubicBezTo>
                  <a:cubicBezTo>
                    <a:pt x="3372" y="13811"/>
                    <a:pt x="3533" y="13951"/>
                    <a:pt x="3722" y="14109"/>
                  </a:cubicBezTo>
                  <a:cubicBezTo>
                    <a:pt x="3971" y="14322"/>
                    <a:pt x="4310" y="14613"/>
                    <a:pt x="4545" y="15026"/>
                  </a:cubicBezTo>
                  <a:cubicBezTo>
                    <a:pt x="4643" y="15198"/>
                    <a:pt x="4716" y="15341"/>
                    <a:pt x="4772" y="15457"/>
                  </a:cubicBezTo>
                  <a:cubicBezTo>
                    <a:pt x="4972" y="15852"/>
                    <a:pt x="5031" y="15968"/>
                    <a:pt x="5483" y="16146"/>
                  </a:cubicBezTo>
                  <a:cubicBezTo>
                    <a:pt x="6089" y="16384"/>
                    <a:pt x="6141" y="16538"/>
                    <a:pt x="6036" y="16811"/>
                  </a:cubicBezTo>
                  <a:cubicBezTo>
                    <a:pt x="6019" y="16857"/>
                    <a:pt x="6047" y="16899"/>
                    <a:pt x="6099" y="16955"/>
                  </a:cubicBezTo>
                  <a:lnTo>
                    <a:pt x="6124" y="16983"/>
                  </a:lnTo>
                  <a:cubicBezTo>
                    <a:pt x="6183" y="17043"/>
                    <a:pt x="6243" y="17109"/>
                    <a:pt x="6232" y="17193"/>
                  </a:cubicBezTo>
                  <a:cubicBezTo>
                    <a:pt x="6222" y="17256"/>
                    <a:pt x="6183" y="17312"/>
                    <a:pt x="6124" y="17344"/>
                  </a:cubicBezTo>
                  <a:lnTo>
                    <a:pt x="6089" y="17368"/>
                  </a:lnTo>
                  <a:lnTo>
                    <a:pt x="6064" y="17386"/>
                  </a:lnTo>
                  <a:lnTo>
                    <a:pt x="6047" y="17400"/>
                  </a:lnTo>
                  <a:lnTo>
                    <a:pt x="6019" y="17417"/>
                  </a:lnTo>
                  <a:lnTo>
                    <a:pt x="6005" y="17428"/>
                  </a:lnTo>
                  <a:lnTo>
                    <a:pt x="5973" y="17452"/>
                  </a:lnTo>
                  <a:lnTo>
                    <a:pt x="5959" y="17459"/>
                  </a:lnTo>
                  <a:lnTo>
                    <a:pt x="5924" y="17484"/>
                  </a:lnTo>
                  <a:lnTo>
                    <a:pt x="5917" y="17491"/>
                  </a:lnTo>
                  <a:lnTo>
                    <a:pt x="5791" y="17582"/>
                  </a:lnTo>
                  <a:cubicBezTo>
                    <a:pt x="5812" y="17638"/>
                    <a:pt x="5875" y="17687"/>
                    <a:pt x="5952" y="17750"/>
                  </a:cubicBezTo>
                  <a:lnTo>
                    <a:pt x="5991" y="17781"/>
                  </a:lnTo>
                  <a:cubicBezTo>
                    <a:pt x="6026" y="17806"/>
                    <a:pt x="6047" y="17848"/>
                    <a:pt x="6043" y="17893"/>
                  </a:cubicBezTo>
                  <a:cubicBezTo>
                    <a:pt x="6033" y="17960"/>
                    <a:pt x="5963" y="17991"/>
                    <a:pt x="5903" y="18016"/>
                  </a:cubicBezTo>
                  <a:lnTo>
                    <a:pt x="5865" y="18033"/>
                  </a:lnTo>
                  <a:cubicBezTo>
                    <a:pt x="5928" y="18103"/>
                    <a:pt x="5921" y="18191"/>
                    <a:pt x="5917" y="18264"/>
                  </a:cubicBezTo>
                  <a:cubicBezTo>
                    <a:pt x="5910" y="18334"/>
                    <a:pt x="5907" y="18387"/>
                    <a:pt x="5949" y="18429"/>
                  </a:cubicBezTo>
                  <a:cubicBezTo>
                    <a:pt x="5986" y="18471"/>
                    <a:pt x="6040" y="18489"/>
                    <a:pt x="6097" y="18489"/>
                  </a:cubicBezTo>
                  <a:cubicBezTo>
                    <a:pt x="6177" y="18489"/>
                    <a:pt x="6265" y="18454"/>
                    <a:pt x="6330" y="18401"/>
                  </a:cubicBezTo>
                  <a:cubicBezTo>
                    <a:pt x="6358" y="18371"/>
                    <a:pt x="6395" y="18357"/>
                    <a:pt x="6432" y="18357"/>
                  </a:cubicBezTo>
                  <a:cubicBezTo>
                    <a:pt x="6467" y="18357"/>
                    <a:pt x="6501" y="18369"/>
                    <a:pt x="6530" y="18394"/>
                  </a:cubicBezTo>
                  <a:cubicBezTo>
                    <a:pt x="6614" y="18467"/>
                    <a:pt x="6642" y="18646"/>
                    <a:pt x="6551" y="18800"/>
                  </a:cubicBezTo>
                  <a:cubicBezTo>
                    <a:pt x="6505" y="18870"/>
                    <a:pt x="6544" y="18908"/>
                    <a:pt x="6561" y="18919"/>
                  </a:cubicBezTo>
                  <a:cubicBezTo>
                    <a:pt x="6576" y="18931"/>
                    <a:pt x="6593" y="18936"/>
                    <a:pt x="6610" y="18936"/>
                  </a:cubicBezTo>
                  <a:cubicBezTo>
                    <a:pt x="6633" y="18936"/>
                    <a:pt x="6657" y="18925"/>
                    <a:pt x="6673" y="18905"/>
                  </a:cubicBezTo>
                  <a:cubicBezTo>
                    <a:pt x="6698" y="18873"/>
                    <a:pt x="6736" y="18852"/>
                    <a:pt x="6778" y="18852"/>
                  </a:cubicBezTo>
                  <a:cubicBezTo>
                    <a:pt x="6781" y="18852"/>
                    <a:pt x="6784" y="18852"/>
                    <a:pt x="6787" y="18852"/>
                  </a:cubicBezTo>
                  <a:cubicBezTo>
                    <a:pt x="6886" y="18852"/>
                    <a:pt x="6988" y="18961"/>
                    <a:pt x="7086" y="19062"/>
                  </a:cubicBezTo>
                  <a:cubicBezTo>
                    <a:pt x="7121" y="19101"/>
                    <a:pt x="7160" y="19136"/>
                    <a:pt x="7205" y="19168"/>
                  </a:cubicBezTo>
                  <a:cubicBezTo>
                    <a:pt x="7293" y="19217"/>
                    <a:pt x="7394" y="19336"/>
                    <a:pt x="7366" y="19437"/>
                  </a:cubicBezTo>
                  <a:cubicBezTo>
                    <a:pt x="7359" y="19465"/>
                    <a:pt x="7328" y="19535"/>
                    <a:pt x="7209" y="19535"/>
                  </a:cubicBezTo>
                  <a:cubicBezTo>
                    <a:pt x="7156" y="19535"/>
                    <a:pt x="7146" y="19588"/>
                    <a:pt x="7142" y="19623"/>
                  </a:cubicBezTo>
                  <a:cubicBezTo>
                    <a:pt x="7142" y="19679"/>
                    <a:pt x="7167" y="19731"/>
                    <a:pt x="7191" y="19731"/>
                  </a:cubicBezTo>
                  <a:cubicBezTo>
                    <a:pt x="7373" y="19749"/>
                    <a:pt x="7373" y="19955"/>
                    <a:pt x="7370" y="20064"/>
                  </a:cubicBezTo>
                  <a:lnTo>
                    <a:pt x="7370" y="20085"/>
                  </a:lnTo>
                  <a:cubicBezTo>
                    <a:pt x="7401" y="20143"/>
                    <a:pt x="7660" y="20253"/>
                    <a:pt x="7811" y="20253"/>
                  </a:cubicBezTo>
                  <a:cubicBezTo>
                    <a:pt x="7832" y="20253"/>
                    <a:pt x="7851" y="20251"/>
                    <a:pt x="7867" y="20246"/>
                  </a:cubicBezTo>
                  <a:cubicBezTo>
                    <a:pt x="7896" y="20237"/>
                    <a:pt x="7924" y="20233"/>
                    <a:pt x="7951" y="20233"/>
                  </a:cubicBezTo>
                  <a:cubicBezTo>
                    <a:pt x="8111" y="20233"/>
                    <a:pt x="8247" y="20371"/>
                    <a:pt x="8322" y="20508"/>
                  </a:cubicBezTo>
                  <a:cubicBezTo>
                    <a:pt x="8354" y="20564"/>
                    <a:pt x="8452" y="20620"/>
                    <a:pt x="8553" y="20641"/>
                  </a:cubicBezTo>
                  <a:cubicBezTo>
                    <a:pt x="8573" y="20649"/>
                    <a:pt x="8594" y="20653"/>
                    <a:pt x="8615" y="20653"/>
                  </a:cubicBezTo>
                  <a:cubicBezTo>
                    <a:pt x="8643" y="20653"/>
                    <a:pt x="8671" y="20646"/>
                    <a:pt x="8697" y="20634"/>
                  </a:cubicBezTo>
                  <a:cubicBezTo>
                    <a:pt x="8720" y="20612"/>
                    <a:pt x="8750" y="20601"/>
                    <a:pt x="8780" y="20601"/>
                  </a:cubicBezTo>
                  <a:cubicBezTo>
                    <a:pt x="8796" y="20601"/>
                    <a:pt x="8812" y="20604"/>
                    <a:pt x="8826" y="20610"/>
                  </a:cubicBezTo>
                  <a:cubicBezTo>
                    <a:pt x="8949" y="20659"/>
                    <a:pt x="8994" y="20900"/>
                    <a:pt x="9008" y="21005"/>
                  </a:cubicBezTo>
                  <a:cubicBezTo>
                    <a:pt x="9012" y="21026"/>
                    <a:pt x="9019" y="21033"/>
                    <a:pt x="9022" y="21033"/>
                  </a:cubicBezTo>
                  <a:cubicBezTo>
                    <a:pt x="9035" y="21042"/>
                    <a:pt x="9056" y="21046"/>
                    <a:pt x="9082" y="21046"/>
                  </a:cubicBezTo>
                  <a:cubicBezTo>
                    <a:pt x="9127" y="21046"/>
                    <a:pt x="9185" y="21035"/>
                    <a:pt x="9232" y="21026"/>
                  </a:cubicBezTo>
                  <a:cubicBezTo>
                    <a:pt x="9278" y="21019"/>
                    <a:pt x="9313" y="21012"/>
                    <a:pt x="9351" y="21009"/>
                  </a:cubicBezTo>
                  <a:cubicBezTo>
                    <a:pt x="9359" y="21008"/>
                    <a:pt x="9366" y="21008"/>
                    <a:pt x="9373" y="21008"/>
                  </a:cubicBezTo>
                  <a:cubicBezTo>
                    <a:pt x="9463" y="21008"/>
                    <a:pt x="9531" y="21069"/>
                    <a:pt x="9586" y="21117"/>
                  </a:cubicBezTo>
                  <a:cubicBezTo>
                    <a:pt x="9607" y="21135"/>
                    <a:pt x="9645" y="21170"/>
                    <a:pt x="9659" y="21170"/>
                  </a:cubicBezTo>
                  <a:cubicBezTo>
                    <a:pt x="9690" y="21158"/>
                    <a:pt x="9718" y="21153"/>
                    <a:pt x="9744" y="21153"/>
                  </a:cubicBezTo>
                  <a:cubicBezTo>
                    <a:pt x="9898" y="21153"/>
                    <a:pt x="9980" y="21338"/>
                    <a:pt x="10055" y="21499"/>
                  </a:cubicBezTo>
                  <a:cubicBezTo>
                    <a:pt x="10083" y="21562"/>
                    <a:pt x="10111" y="21625"/>
                    <a:pt x="10143" y="21678"/>
                  </a:cubicBezTo>
                  <a:lnTo>
                    <a:pt x="25119" y="21597"/>
                  </a:lnTo>
                  <a:cubicBezTo>
                    <a:pt x="25130" y="21492"/>
                    <a:pt x="25158" y="21363"/>
                    <a:pt x="25245" y="21321"/>
                  </a:cubicBezTo>
                  <a:cubicBezTo>
                    <a:pt x="25264" y="21312"/>
                    <a:pt x="25284" y="21308"/>
                    <a:pt x="25305" y="21308"/>
                  </a:cubicBezTo>
                  <a:cubicBezTo>
                    <a:pt x="25342" y="21308"/>
                    <a:pt x="25380" y="21322"/>
                    <a:pt x="25410" y="21349"/>
                  </a:cubicBezTo>
                  <a:cubicBezTo>
                    <a:pt x="25515" y="21426"/>
                    <a:pt x="25529" y="21534"/>
                    <a:pt x="25536" y="21611"/>
                  </a:cubicBezTo>
                  <a:cubicBezTo>
                    <a:pt x="25543" y="21699"/>
                    <a:pt x="25550" y="21734"/>
                    <a:pt x="25620" y="21758"/>
                  </a:cubicBezTo>
                  <a:cubicBezTo>
                    <a:pt x="25686" y="21786"/>
                    <a:pt x="25753" y="21818"/>
                    <a:pt x="25819" y="21853"/>
                  </a:cubicBezTo>
                  <a:cubicBezTo>
                    <a:pt x="25896" y="21891"/>
                    <a:pt x="25967" y="21927"/>
                    <a:pt x="26015" y="21927"/>
                  </a:cubicBezTo>
                  <a:cubicBezTo>
                    <a:pt x="26024" y="21927"/>
                    <a:pt x="26033" y="21925"/>
                    <a:pt x="26040" y="21923"/>
                  </a:cubicBezTo>
                  <a:cubicBezTo>
                    <a:pt x="26054" y="21916"/>
                    <a:pt x="26075" y="21905"/>
                    <a:pt x="26092" y="21895"/>
                  </a:cubicBezTo>
                  <a:cubicBezTo>
                    <a:pt x="26155" y="21862"/>
                    <a:pt x="26246" y="21815"/>
                    <a:pt x="26347" y="21815"/>
                  </a:cubicBezTo>
                  <a:cubicBezTo>
                    <a:pt x="26433" y="21815"/>
                    <a:pt x="26526" y="21849"/>
                    <a:pt x="26618" y="21954"/>
                  </a:cubicBezTo>
                  <a:cubicBezTo>
                    <a:pt x="26663" y="22018"/>
                    <a:pt x="26734" y="22055"/>
                    <a:pt x="26809" y="22055"/>
                  </a:cubicBezTo>
                  <a:cubicBezTo>
                    <a:pt x="26821" y="22055"/>
                    <a:pt x="26833" y="22054"/>
                    <a:pt x="26845" y="22052"/>
                  </a:cubicBezTo>
                  <a:cubicBezTo>
                    <a:pt x="26859" y="22052"/>
                    <a:pt x="26873" y="22051"/>
                    <a:pt x="26887" y="22051"/>
                  </a:cubicBezTo>
                  <a:cubicBezTo>
                    <a:pt x="26948" y="22051"/>
                    <a:pt x="27016" y="22063"/>
                    <a:pt x="27073" y="22136"/>
                  </a:cubicBezTo>
                  <a:cubicBezTo>
                    <a:pt x="27080" y="22147"/>
                    <a:pt x="27090" y="22157"/>
                    <a:pt x="27101" y="22168"/>
                  </a:cubicBezTo>
                  <a:cubicBezTo>
                    <a:pt x="27153" y="22231"/>
                    <a:pt x="27227" y="22273"/>
                    <a:pt x="27311" y="22283"/>
                  </a:cubicBezTo>
                  <a:cubicBezTo>
                    <a:pt x="27360" y="22280"/>
                    <a:pt x="27409" y="22255"/>
                    <a:pt x="27437" y="22217"/>
                  </a:cubicBezTo>
                  <a:cubicBezTo>
                    <a:pt x="27444" y="22206"/>
                    <a:pt x="27454" y="22196"/>
                    <a:pt x="27465" y="22189"/>
                  </a:cubicBezTo>
                  <a:lnTo>
                    <a:pt x="27468" y="22185"/>
                  </a:lnTo>
                  <a:cubicBezTo>
                    <a:pt x="27475" y="22178"/>
                    <a:pt x="27486" y="22171"/>
                    <a:pt x="27496" y="22168"/>
                  </a:cubicBezTo>
                  <a:lnTo>
                    <a:pt x="27503" y="22164"/>
                  </a:lnTo>
                  <a:cubicBezTo>
                    <a:pt x="27514" y="22161"/>
                    <a:pt x="27521" y="22157"/>
                    <a:pt x="27531" y="22154"/>
                  </a:cubicBezTo>
                  <a:lnTo>
                    <a:pt x="27545" y="22150"/>
                  </a:lnTo>
                  <a:cubicBezTo>
                    <a:pt x="27552" y="22147"/>
                    <a:pt x="27563" y="22143"/>
                    <a:pt x="27573" y="22143"/>
                  </a:cubicBezTo>
                  <a:lnTo>
                    <a:pt x="27587" y="22143"/>
                  </a:lnTo>
                  <a:cubicBezTo>
                    <a:pt x="27598" y="22143"/>
                    <a:pt x="27608" y="22140"/>
                    <a:pt x="27615" y="22140"/>
                  </a:cubicBezTo>
                  <a:lnTo>
                    <a:pt x="27713" y="22140"/>
                  </a:lnTo>
                  <a:lnTo>
                    <a:pt x="27748" y="22143"/>
                  </a:lnTo>
                  <a:lnTo>
                    <a:pt x="27769" y="22147"/>
                  </a:lnTo>
                  <a:lnTo>
                    <a:pt x="27811" y="22154"/>
                  </a:lnTo>
                  <a:lnTo>
                    <a:pt x="27822" y="22154"/>
                  </a:lnTo>
                  <a:lnTo>
                    <a:pt x="27878" y="22168"/>
                  </a:lnTo>
                  <a:lnTo>
                    <a:pt x="27881" y="22168"/>
                  </a:lnTo>
                  <a:cubicBezTo>
                    <a:pt x="28007" y="22199"/>
                    <a:pt x="28133" y="22241"/>
                    <a:pt x="28256" y="22290"/>
                  </a:cubicBezTo>
                  <a:cubicBezTo>
                    <a:pt x="28347" y="22203"/>
                    <a:pt x="28431" y="22108"/>
                    <a:pt x="28508" y="22007"/>
                  </a:cubicBezTo>
                  <a:cubicBezTo>
                    <a:pt x="28662" y="21814"/>
                    <a:pt x="28806" y="21632"/>
                    <a:pt x="28984" y="21632"/>
                  </a:cubicBezTo>
                  <a:cubicBezTo>
                    <a:pt x="29103" y="21632"/>
                    <a:pt x="30150" y="21646"/>
                    <a:pt x="30213" y="22175"/>
                  </a:cubicBezTo>
                  <a:cubicBezTo>
                    <a:pt x="30230" y="22318"/>
                    <a:pt x="30300" y="22329"/>
                    <a:pt x="30447" y="22332"/>
                  </a:cubicBezTo>
                  <a:cubicBezTo>
                    <a:pt x="30573" y="22332"/>
                    <a:pt x="30763" y="22339"/>
                    <a:pt x="30798" y="22584"/>
                  </a:cubicBezTo>
                  <a:cubicBezTo>
                    <a:pt x="30815" y="22735"/>
                    <a:pt x="30899" y="22875"/>
                    <a:pt x="30976" y="23001"/>
                  </a:cubicBezTo>
                  <a:cubicBezTo>
                    <a:pt x="31053" y="23123"/>
                    <a:pt x="31116" y="23225"/>
                    <a:pt x="31109" y="23327"/>
                  </a:cubicBezTo>
                  <a:lnTo>
                    <a:pt x="31116" y="23330"/>
                  </a:lnTo>
                  <a:lnTo>
                    <a:pt x="31158" y="23358"/>
                  </a:lnTo>
                  <a:lnTo>
                    <a:pt x="31172" y="23365"/>
                  </a:lnTo>
                  <a:lnTo>
                    <a:pt x="31225" y="23404"/>
                  </a:lnTo>
                  <a:lnTo>
                    <a:pt x="31239" y="23411"/>
                  </a:lnTo>
                  <a:lnTo>
                    <a:pt x="31288" y="23446"/>
                  </a:lnTo>
                  <a:lnTo>
                    <a:pt x="31302" y="23456"/>
                  </a:lnTo>
                  <a:lnTo>
                    <a:pt x="31358" y="23498"/>
                  </a:lnTo>
                  <a:lnTo>
                    <a:pt x="31365" y="23505"/>
                  </a:lnTo>
                  <a:cubicBezTo>
                    <a:pt x="31402" y="23497"/>
                    <a:pt x="31448" y="23494"/>
                    <a:pt x="31499" y="23494"/>
                  </a:cubicBezTo>
                  <a:cubicBezTo>
                    <a:pt x="31704" y="23494"/>
                    <a:pt x="31998" y="23551"/>
                    <a:pt x="32208" y="23624"/>
                  </a:cubicBezTo>
                  <a:cubicBezTo>
                    <a:pt x="32276" y="23650"/>
                    <a:pt x="32357" y="23657"/>
                    <a:pt x="32441" y="23657"/>
                  </a:cubicBezTo>
                  <a:cubicBezTo>
                    <a:pt x="32493" y="23657"/>
                    <a:pt x="32545" y="23655"/>
                    <a:pt x="32597" y="23652"/>
                  </a:cubicBezTo>
                  <a:cubicBezTo>
                    <a:pt x="32650" y="23649"/>
                    <a:pt x="32704" y="23646"/>
                    <a:pt x="32759" y="23646"/>
                  </a:cubicBezTo>
                  <a:cubicBezTo>
                    <a:pt x="32964" y="23646"/>
                    <a:pt x="33166" y="23688"/>
                    <a:pt x="33266" y="23929"/>
                  </a:cubicBezTo>
                  <a:cubicBezTo>
                    <a:pt x="33322" y="24055"/>
                    <a:pt x="33388" y="24174"/>
                    <a:pt x="33465" y="24289"/>
                  </a:cubicBezTo>
                  <a:cubicBezTo>
                    <a:pt x="33574" y="24454"/>
                    <a:pt x="33651" y="24576"/>
                    <a:pt x="33602" y="24674"/>
                  </a:cubicBezTo>
                  <a:cubicBezTo>
                    <a:pt x="33563" y="24751"/>
                    <a:pt x="33469" y="24765"/>
                    <a:pt x="33402" y="24772"/>
                  </a:cubicBezTo>
                  <a:cubicBezTo>
                    <a:pt x="33394" y="24773"/>
                    <a:pt x="33385" y="24773"/>
                    <a:pt x="33376" y="24773"/>
                  </a:cubicBezTo>
                  <a:cubicBezTo>
                    <a:pt x="33213" y="24773"/>
                    <a:pt x="33041" y="24681"/>
                    <a:pt x="32905" y="24604"/>
                  </a:cubicBezTo>
                  <a:cubicBezTo>
                    <a:pt x="32856" y="24580"/>
                    <a:pt x="32810" y="24555"/>
                    <a:pt x="32761" y="24534"/>
                  </a:cubicBezTo>
                  <a:lnTo>
                    <a:pt x="32761" y="24534"/>
                  </a:lnTo>
                  <a:cubicBezTo>
                    <a:pt x="32775" y="24622"/>
                    <a:pt x="32744" y="24713"/>
                    <a:pt x="32674" y="24769"/>
                  </a:cubicBezTo>
                  <a:cubicBezTo>
                    <a:pt x="32632" y="24814"/>
                    <a:pt x="32590" y="24853"/>
                    <a:pt x="32590" y="25021"/>
                  </a:cubicBezTo>
                  <a:cubicBezTo>
                    <a:pt x="32590" y="25319"/>
                    <a:pt x="32429" y="25746"/>
                    <a:pt x="32264" y="25886"/>
                  </a:cubicBezTo>
                  <a:cubicBezTo>
                    <a:pt x="32240" y="25907"/>
                    <a:pt x="32212" y="25924"/>
                    <a:pt x="32180" y="25931"/>
                  </a:cubicBezTo>
                  <a:cubicBezTo>
                    <a:pt x="32180" y="25945"/>
                    <a:pt x="32177" y="25956"/>
                    <a:pt x="32177" y="25970"/>
                  </a:cubicBezTo>
                  <a:lnTo>
                    <a:pt x="32177" y="25973"/>
                  </a:lnTo>
                  <a:lnTo>
                    <a:pt x="32177" y="26012"/>
                  </a:lnTo>
                  <a:lnTo>
                    <a:pt x="32177" y="26026"/>
                  </a:lnTo>
                  <a:cubicBezTo>
                    <a:pt x="32177" y="26040"/>
                    <a:pt x="32177" y="26054"/>
                    <a:pt x="32177" y="26064"/>
                  </a:cubicBezTo>
                  <a:lnTo>
                    <a:pt x="32177" y="26071"/>
                  </a:lnTo>
                  <a:cubicBezTo>
                    <a:pt x="32180" y="26085"/>
                    <a:pt x="32184" y="26099"/>
                    <a:pt x="32187" y="26113"/>
                  </a:cubicBezTo>
                  <a:cubicBezTo>
                    <a:pt x="32187" y="26117"/>
                    <a:pt x="32187" y="26120"/>
                    <a:pt x="32187" y="26124"/>
                  </a:cubicBezTo>
                  <a:cubicBezTo>
                    <a:pt x="32191" y="26138"/>
                    <a:pt x="32194" y="26148"/>
                    <a:pt x="32201" y="26159"/>
                  </a:cubicBezTo>
                  <a:lnTo>
                    <a:pt x="32205" y="26169"/>
                  </a:lnTo>
                  <a:cubicBezTo>
                    <a:pt x="32208" y="26180"/>
                    <a:pt x="32215" y="26190"/>
                    <a:pt x="32222" y="26204"/>
                  </a:cubicBezTo>
                  <a:lnTo>
                    <a:pt x="32254" y="26180"/>
                  </a:lnTo>
                  <a:cubicBezTo>
                    <a:pt x="32436" y="26042"/>
                    <a:pt x="32656" y="25878"/>
                    <a:pt x="32866" y="25878"/>
                  </a:cubicBezTo>
                  <a:cubicBezTo>
                    <a:pt x="32874" y="25878"/>
                    <a:pt x="32883" y="25878"/>
                    <a:pt x="32891" y="25879"/>
                  </a:cubicBezTo>
                  <a:cubicBezTo>
                    <a:pt x="33017" y="25886"/>
                    <a:pt x="33136" y="25917"/>
                    <a:pt x="33248" y="25966"/>
                  </a:cubicBezTo>
                  <a:cubicBezTo>
                    <a:pt x="33316" y="25994"/>
                    <a:pt x="33366" y="26015"/>
                    <a:pt x="33416" y="26015"/>
                  </a:cubicBezTo>
                  <a:cubicBezTo>
                    <a:pt x="33458" y="26015"/>
                    <a:pt x="33501" y="26000"/>
                    <a:pt x="33556" y="25963"/>
                  </a:cubicBezTo>
                  <a:cubicBezTo>
                    <a:pt x="33598" y="25931"/>
                    <a:pt x="33640" y="25903"/>
                    <a:pt x="33672" y="25879"/>
                  </a:cubicBezTo>
                  <a:cubicBezTo>
                    <a:pt x="33765" y="25809"/>
                    <a:pt x="33819" y="25768"/>
                    <a:pt x="33873" y="25768"/>
                  </a:cubicBezTo>
                  <a:cubicBezTo>
                    <a:pt x="33884" y="25768"/>
                    <a:pt x="33895" y="25770"/>
                    <a:pt x="33906" y="25774"/>
                  </a:cubicBezTo>
                  <a:cubicBezTo>
                    <a:pt x="33938" y="25784"/>
                    <a:pt x="33966" y="25809"/>
                    <a:pt x="33980" y="25840"/>
                  </a:cubicBezTo>
                  <a:lnTo>
                    <a:pt x="33983" y="25837"/>
                  </a:lnTo>
                  <a:lnTo>
                    <a:pt x="33997" y="25826"/>
                  </a:lnTo>
                  <a:lnTo>
                    <a:pt x="34001" y="25823"/>
                  </a:lnTo>
                  <a:lnTo>
                    <a:pt x="34008" y="25816"/>
                  </a:lnTo>
                  <a:lnTo>
                    <a:pt x="34011" y="25812"/>
                  </a:lnTo>
                  <a:lnTo>
                    <a:pt x="34015" y="25809"/>
                  </a:lnTo>
                  <a:lnTo>
                    <a:pt x="34015" y="25805"/>
                  </a:lnTo>
                  <a:lnTo>
                    <a:pt x="34015" y="25788"/>
                  </a:lnTo>
                  <a:lnTo>
                    <a:pt x="34015" y="25784"/>
                  </a:lnTo>
                  <a:lnTo>
                    <a:pt x="34015" y="25760"/>
                  </a:lnTo>
                  <a:lnTo>
                    <a:pt x="34015" y="25749"/>
                  </a:lnTo>
                  <a:cubicBezTo>
                    <a:pt x="34015" y="25739"/>
                    <a:pt x="34015" y="25728"/>
                    <a:pt x="34011" y="25721"/>
                  </a:cubicBezTo>
                  <a:lnTo>
                    <a:pt x="34011" y="25714"/>
                  </a:lnTo>
                  <a:cubicBezTo>
                    <a:pt x="34011" y="25700"/>
                    <a:pt x="34008" y="25686"/>
                    <a:pt x="34004" y="25672"/>
                  </a:cubicBezTo>
                  <a:lnTo>
                    <a:pt x="34004" y="25669"/>
                  </a:lnTo>
                  <a:cubicBezTo>
                    <a:pt x="33942" y="25678"/>
                    <a:pt x="33888" y="25685"/>
                    <a:pt x="33840" y="25685"/>
                  </a:cubicBezTo>
                  <a:cubicBezTo>
                    <a:pt x="33731" y="25685"/>
                    <a:pt x="33658" y="25647"/>
                    <a:pt x="33602" y="25508"/>
                  </a:cubicBezTo>
                  <a:cubicBezTo>
                    <a:pt x="33577" y="25441"/>
                    <a:pt x="33591" y="25368"/>
                    <a:pt x="33637" y="25319"/>
                  </a:cubicBezTo>
                  <a:cubicBezTo>
                    <a:pt x="33787" y="25122"/>
                    <a:pt x="34316" y="24972"/>
                    <a:pt x="34669" y="24972"/>
                  </a:cubicBezTo>
                  <a:cubicBezTo>
                    <a:pt x="34712" y="24972"/>
                    <a:pt x="34752" y="24974"/>
                    <a:pt x="34788" y="24979"/>
                  </a:cubicBezTo>
                  <a:cubicBezTo>
                    <a:pt x="34818" y="24983"/>
                    <a:pt x="34847" y="24985"/>
                    <a:pt x="34875" y="24985"/>
                  </a:cubicBezTo>
                  <a:cubicBezTo>
                    <a:pt x="34999" y="24985"/>
                    <a:pt x="35109" y="24951"/>
                    <a:pt x="35209" y="24919"/>
                  </a:cubicBezTo>
                  <a:cubicBezTo>
                    <a:pt x="35283" y="24895"/>
                    <a:pt x="35356" y="24873"/>
                    <a:pt x="35422" y="24873"/>
                  </a:cubicBezTo>
                  <a:cubicBezTo>
                    <a:pt x="35462" y="24873"/>
                    <a:pt x="35500" y="24881"/>
                    <a:pt x="35534" y="24902"/>
                  </a:cubicBezTo>
                  <a:lnTo>
                    <a:pt x="35545" y="24895"/>
                  </a:lnTo>
                  <a:lnTo>
                    <a:pt x="35562" y="24877"/>
                  </a:lnTo>
                  <a:lnTo>
                    <a:pt x="35601" y="24846"/>
                  </a:lnTo>
                  <a:lnTo>
                    <a:pt x="35618" y="24832"/>
                  </a:lnTo>
                  <a:lnTo>
                    <a:pt x="35650" y="24800"/>
                  </a:lnTo>
                  <a:lnTo>
                    <a:pt x="35671" y="24786"/>
                  </a:lnTo>
                  <a:lnTo>
                    <a:pt x="35699" y="24762"/>
                  </a:lnTo>
                  <a:lnTo>
                    <a:pt x="35720" y="24744"/>
                  </a:lnTo>
                  <a:lnTo>
                    <a:pt x="35744" y="24720"/>
                  </a:lnTo>
                  <a:lnTo>
                    <a:pt x="35762" y="24706"/>
                  </a:lnTo>
                  <a:lnTo>
                    <a:pt x="35786" y="24685"/>
                  </a:lnTo>
                  <a:lnTo>
                    <a:pt x="35807" y="24667"/>
                  </a:lnTo>
                  <a:lnTo>
                    <a:pt x="35828" y="24650"/>
                  </a:lnTo>
                  <a:lnTo>
                    <a:pt x="35846" y="24636"/>
                  </a:lnTo>
                  <a:lnTo>
                    <a:pt x="35867" y="24618"/>
                  </a:lnTo>
                  <a:lnTo>
                    <a:pt x="35884" y="24604"/>
                  </a:lnTo>
                  <a:lnTo>
                    <a:pt x="35902" y="24590"/>
                  </a:lnTo>
                  <a:lnTo>
                    <a:pt x="35919" y="24576"/>
                  </a:lnTo>
                  <a:lnTo>
                    <a:pt x="35937" y="24562"/>
                  </a:lnTo>
                  <a:lnTo>
                    <a:pt x="35951" y="24552"/>
                  </a:lnTo>
                  <a:lnTo>
                    <a:pt x="35968" y="24538"/>
                  </a:lnTo>
                  <a:lnTo>
                    <a:pt x="35982" y="24527"/>
                  </a:lnTo>
                  <a:lnTo>
                    <a:pt x="35996" y="24517"/>
                  </a:lnTo>
                  <a:lnTo>
                    <a:pt x="36010" y="24506"/>
                  </a:lnTo>
                  <a:lnTo>
                    <a:pt x="36024" y="24496"/>
                  </a:lnTo>
                  <a:lnTo>
                    <a:pt x="36038" y="24489"/>
                  </a:lnTo>
                  <a:lnTo>
                    <a:pt x="36049" y="24478"/>
                  </a:lnTo>
                  <a:lnTo>
                    <a:pt x="36059" y="24471"/>
                  </a:lnTo>
                  <a:lnTo>
                    <a:pt x="36073" y="24461"/>
                  </a:lnTo>
                  <a:lnTo>
                    <a:pt x="36084" y="24454"/>
                  </a:lnTo>
                  <a:lnTo>
                    <a:pt x="36094" y="24447"/>
                  </a:lnTo>
                  <a:lnTo>
                    <a:pt x="36105" y="24440"/>
                  </a:lnTo>
                  <a:lnTo>
                    <a:pt x="36115" y="24433"/>
                  </a:lnTo>
                  <a:lnTo>
                    <a:pt x="36122" y="24429"/>
                  </a:lnTo>
                  <a:lnTo>
                    <a:pt x="36133" y="24422"/>
                  </a:lnTo>
                  <a:lnTo>
                    <a:pt x="36140" y="24419"/>
                  </a:lnTo>
                  <a:lnTo>
                    <a:pt x="36150" y="24412"/>
                  </a:lnTo>
                  <a:lnTo>
                    <a:pt x="36157" y="24408"/>
                  </a:lnTo>
                  <a:lnTo>
                    <a:pt x="36164" y="24405"/>
                  </a:lnTo>
                  <a:lnTo>
                    <a:pt x="36171" y="24401"/>
                  </a:lnTo>
                  <a:lnTo>
                    <a:pt x="36178" y="24398"/>
                  </a:lnTo>
                  <a:lnTo>
                    <a:pt x="36185" y="24394"/>
                  </a:lnTo>
                  <a:lnTo>
                    <a:pt x="36192" y="24391"/>
                  </a:lnTo>
                  <a:lnTo>
                    <a:pt x="36199" y="24387"/>
                  </a:lnTo>
                  <a:lnTo>
                    <a:pt x="36266" y="24387"/>
                  </a:lnTo>
                  <a:cubicBezTo>
                    <a:pt x="36402" y="24387"/>
                    <a:pt x="37936" y="24370"/>
                    <a:pt x="38125" y="24370"/>
                  </a:cubicBezTo>
                  <a:cubicBezTo>
                    <a:pt x="38216" y="24310"/>
                    <a:pt x="38692" y="23988"/>
                    <a:pt x="38758" y="23708"/>
                  </a:cubicBezTo>
                  <a:cubicBezTo>
                    <a:pt x="38814" y="23467"/>
                    <a:pt x="39060" y="22892"/>
                    <a:pt x="39305" y="22717"/>
                  </a:cubicBezTo>
                  <a:cubicBezTo>
                    <a:pt x="39329" y="22700"/>
                    <a:pt x="39354" y="22686"/>
                    <a:pt x="39382" y="22675"/>
                  </a:cubicBezTo>
                  <a:cubicBezTo>
                    <a:pt x="39403" y="22667"/>
                    <a:pt x="39425" y="22662"/>
                    <a:pt x="39447" y="22662"/>
                  </a:cubicBezTo>
                  <a:cubicBezTo>
                    <a:pt x="39486" y="22662"/>
                    <a:pt x="39525" y="22676"/>
                    <a:pt x="39557" y="22703"/>
                  </a:cubicBezTo>
                  <a:cubicBezTo>
                    <a:pt x="39655" y="22780"/>
                    <a:pt x="39819" y="22791"/>
                    <a:pt x="39963" y="22798"/>
                  </a:cubicBezTo>
                  <a:cubicBezTo>
                    <a:pt x="40008" y="22801"/>
                    <a:pt x="40047" y="22805"/>
                    <a:pt x="40085" y="22808"/>
                  </a:cubicBezTo>
                  <a:cubicBezTo>
                    <a:pt x="40113" y="22812"/>
                    <a:pt x="40141" y="22819"/>
                    <a:pt x="40169" y="22822"/>
                  </a:cubicBezTo>
                  <a:cubicBezTo>
                    <a:pt x="40183" y="22826"/>
                    <a:pt x="40197" y="22833"/>
                    <a:pt x="40208" y="22836"/>
                  </a:cubicBezTo>
                  <a:lnTo>
                    <a:pt x="40215" y="22840"/>
                  </a:lnTo>
                  <a:lnTo>
                    <a:pt x="40229" y="22847"/>
                  </a:lnTo>
                  <a:lnTo>
                    <a:pt x="40236" y="22850"/>
                  </a:lnTo>
                  <a:cubicBezTo>
                    <a:pt x="40243" y="22854"/>
                    <a:pt x="40250" y="22857"/>
                    <a:pt x="40253" y="22861"/>
                  </a:cubicBezTo>
                  <a:cubicBezTo>
                    <a:pt x="40285" y="22885"/>
                    <a:pt x="40302" y="22917"/>
                    <a:pt x="40306" y="22955"/>
                  </a:cubicBezTo>
                  <a:cubicBezTo>
                    <a:pt x="40309" y="22994"/>
                    <a:pt x="40306" y="23032"/>
                    <a:pt x="40302" y="23074"/>
                  </a:cubicBezTo>
                  <a:lnTo>
                    <a:pt x="40299" y="23106"/>
                  </a:lnTo>
                  <a:lnTo>
                    <a:pt x="40299" y="23116"/>
                  </a:lnTo>
                  <a:lnTo>
                    <a:pt x="40299" y="23130"/>
                  </a:lnTo>
                  <a:lnTo>
                    <a:pt x="40299" y="23141"/>
                  </a:lnTo>
                  <a:lnTo>
                    <a:pt x="40299" y="23155"/>
                  </a:lnTo>
                  <a:lnTo>
                    <a:pt x="40299" y="23169"/>
                  </a:lnTo>
                  <a:lnTo>
                    <a:pt x="40299" y="23183"/>
                  </a:lnTo>
                  <a:lnTo>
                    <a:pt x="40299" y="23197"/>
                  </a:lnTo>
                  <a:lnTo>
                    <a:pt x="40299" y="23211"/>
                  </a:lnTo>
                  <a:lnTo>
                    <a:pt x="40299" y="23225"/>
                  </a:lnTo>
                  <a:lnTo>
                    <a:pt x="40299" y="23239"/>
                  </a:lnTo>
                  <a:lnTo>
                    <a:pt x="40299" y="23257"/>
                  </a:lnTo>
                  <a:lnTo>
                    <a:pt x="40299" y="23271"/>
                  </a:lnTo>
                  <a:lnTo>
                    <a:pt x="40299" y="23288"/>
                  </a:lnTo>
                  <a:lnTo>
                    <a:pt x="40299" y="23302"/>
                  </a:lnTo>
                  <a:lnTo>
                    <a:pt x="40299" y="23320"/>
                  </a:lnTo>
                  <a:lnTo>
                    <a:pt x="40299" y="23334"/>
                  </a:lnTo>
                  <a:lnTo>
                    <a:pt x="40299" y="23355"/>
                  </a:lnTo>
                  <a:lnTo>
                    <a:pt x="40299" y="23369"/>
                  </a:lnTo>
                  <a:lnTo>
                    <a:pt x="40299" y="23390"/>
                  </a:lnTo>
                  <a:lnTo>
                    <a:pt x="40299" y="23407"/>
                  </a:lnTo>
                  <a:lnTo>
                    <a:pt x="40299" y="23425"/>
                  </a:lnTo>
                  <a:lnTo>
                    <a:pt x="40299" y="23442"/>
                  </a:lnTo>
                  <a:cubicBezTo>
                    <a:pt x="40299" y="23449"/>
                    <a:pt x="40299" y="23456"/>
                    <a:pt x="40302" y="23463"/>
                  </a:cubicBezTo>
                  <a:lnTo>
                    <a:pt x="40306" y="23481"/>
                  </a:lnTo>
                  <a:lnTo>
                    <a:pt x="40309" y="23505"/>
                  </a:lnTo>
                  <a:lnTo>
                    <a:pt x="40313" y="23523"/>
                  </a:lnTo>
                  <a:lnTo>
                    <a:pt x="40316" y="23544"/>
                  </a:lnTo>
                  <a:lnTo>
                    <a:pt x="40320" y="23561"/>
                  </a:lnTo>
                  <a:lnTo>
                    <a:pt x="40323" y="23586"/>
                  </a:lnTo>
                  <a:lnTo>
                    <a:pt x="40327" y="23607"/>
                  </a:lnTo>
                  <a:lnTo>
                    <a:pt x="40334" y="23628"/>
                  </a:lnTo>
                  <a:lnTo>
                    <a:pt x="40341" y="23649"/>
                  </a:lnTo>
                  <a:lnTo>
                    <a:pt x="40344" y="23673"/>
                  </a:lnTo>
                  <a:lnTo>
                    <a:pt x="40351" y="23694"/>
                  </a:lnTo>
                  <a:lnTo>
                    <a:pt x="40358" y="23719"/>
                  </a:lnTo>
                  <a:lnTo>
                    <a:pt x="40365" y="23740"/>
                  </a:lnTo>
                  <a:lnTo>
                    <a:pt x="40376" y="23768"/>
                  </a:lnTo>
                  <a:lnTo>
                    <a:pt x="40383" y="23789"/>
                  </a:lnTo>
                  <a:lnTo>
                    <a:pt x="40390" y="23813"/>
                  </a:lnTo>
                  <a:lnTo>
                    <a:pt x="40400" y="23834"/>
                  </a:lnTo>
                  <a:lnTo>
                    <a:pt x="40411" y="23862"/>
                  </a:lnTo>
                  <a:lnTo>
                    <a:pt x="40418" y="23887"/>
                  </a:lnTo>
                  <a:lnTo>
                    <a:pt x="40432" y="23915"/>
                  </a:lnTo>
                  <a:lnTo>
                    <a:pt x="40442" y="23936"/>
                  </a:lnTo>
                  <a:lnTo>
                    <a:pt x="40456" y="23967"/>
                  </a:lnTo>
                  <a:lnTo>
                    <a:pt x="40467" y="23988"/>
                  </a:lnTo>
                  <a:lnTo>
                    <a:pt x="40481" y="24020"/>
                  </a:lnTo>
                  <a:lnTo>
                    <a:pt x="40491" y="24041"/>
                  </a:lnTo>
                  <a:lnTo>
                    <a:pt x="40509" y="24072"/>
                  </a:lnTo>
                  <a:lnTo>
                    <a:pt x="40523" y="24097"/>
                  </a:lnTo>
                  <a:lnTo>
                    <a:pt x="40540" y="24128"/>
                  </a:lnTo>
                  <a:lnTo>
                    <a:pt x="40554" y="24153"/>
                  </a:lnTo>
                  <a:lnTo>
                    <a:pt x="40572" y="24184"/>
                  </a:lnTo>
                  <a:lnTo>
                    <a:pt x="40586" y="24209"/>
                  </a:lnTo>
                  <a:lnTo>
                    <a:pt x="40607" y="24244"/>
                  </a:lnTo>
                  <a:lnTo>
                    <a:pt x="40624" y="24268"/>
                  </a:lnTo>
                  <a:lnTo>
                    <a:pt x="40645" y="24303"/>
                  </a:lnTo>
                  <a:lnTo>
                    <a:pt x="40663" y="24328"/>
                  </a:lnTo>
                  <a:lnTo>
                    <a:pt x="40687" y="24363"/>
                  </a:lnTo>
                  <a:lnTo>
                    <a:pt x="40705" y="24387"/>
                  </a:lnTo>
                  <a:lnTo>
                    <a:pt x="40712" y="24394"/>
                  </a:lnTo>
                  <a:cubicBezTo>
                    <a:pt x="40869" y="24299"/>
                    <a:pt x="41102" y="24177"/>
                    <a:pt x="41259" y="24177"/>
                  </a:cubicBezTo>
                  <a:cubicBezTo>
                    <a:pt x="41264" y="24177"/>
                    <a:pt x="41268" y="24177"/>
                    <a:pt x="41272" y="24177"/>
                  </a:cubicBezTo>
                  <a:cubicBezTo>
                    <a:pt x="41276" y="24177"/>
                    <a:pt x="41279" y="24178"/>
                    <a:pt x="41283" y="24178"/>
                  </a:cubicBezTo>
                  <a:cubicBezTo>
                    <a:pt x="41469" y="24178"/>
                    <a:pt x="41767" y="23915"/>
                    <a:pt x="41853" y="23750"/>
                  </a:cubicBezTo>
                  <a:cubicBezTo>
                    <a:pt x="41891" y="23678"/>
                    <a:pt x="41938" y="23663"/>
                    <a:pt x="41971" y="23663"/>
                  </a:cubicBezTo>
                  <a:cubicBezTo>
                    <a:pt x="41981" y="23663"/>
                    <a:pt x="41990" y="23664"/>
                    <a:pt x="41997" y="23666"/>
                  </a:cubicBezTo>
                  <a:cubicBezTo>
                    <a:pt x="42074" y="23684"/>
                    <a:pt x="42109" y="23775"/>
                    <a:pt x="42112" y="23852"/>
                  </a:cubicBezTo>
                  <a:cubicBezTo>
                    <a:pt x="42123" y="23939"/>
                    <a:pt x="42074" y="24023"/>
                    <a:pt x="41993" y="24062"/>
                  </a:cubicBezTo>
                  <a:cubicBezTo>
                    <a:pt x="42121" y="24115"/>
                    <a:pt x="42257" y="24140"/>
                    <a:pt x="42394" y="24140"/>
                  </a:cubicBezTo>
                  <a:cubicBezTo>
                    <a:pt x="42411" y="24140"/>
                    <a:pt x="42428" y="24139"/>
                    <a:pt x="42445" y="24139"/>
                  </a:cubicBezTo>
                  <a:cubicBezTo>
                    <a:pt x="42462" y="24138"/>
                    <a:pt x="42477" y="24138"/>
                    <a:pt x="42492" y="24138"/>
                  </a:cubicBezTo>
                  <a:cubicBezTo>
                    <a:pt x="42559" y="24138"/>
                    <a:pt x="42597" y="24147"/>
                    <a:pt x="42620" y="24184"/>
                  </a:cubicBezTo>
                  <a:cubicBezTo>
                    <a:pt x="42630" y="24205"/>
                    <a:pt x="42630" y="24233"/>
                    <a:pt x="42620" y="24254"/>
                  </a:cubicBezTo>
                  <a:cubicBezTo>
                    <a:pt x="42606" y="24275"/>
                    <a:pt x="42588" y="24307"/>
                    <a:pt x="42375" y="24349"/>
                  </a:cubicBezTo>
                  <a:cubicBezTo>
                    <a:pt x="42274" y="24368"/>
                    <a:pt x="42171" y="24381"/>
                    <a:pt x="42067" y="24381"/>
                  </a:cubicBezTo>
                  <a:cubicBezTo>
                    <a:pt x="42056" y="24381"/>
                    <a:pt x="42044" y="24381"/>
                    <a:pt x="42032" y="24380"/>
                  </a:cubicBezTo>
                  <a:cubicBezTo>
                    <a:pt x="42005" y="24379"/>
                    <a:pt x="41981" y="24378"/>
                    <a:pt x="41957" y="24378"/>
                  </a:cubicBezTo>
                  <a:cubicBezTo>
                    <a:pt x="41788" y="24378"/>
                    <a:pt x="41679" y="24426"/>
                    <a:pt x="41381" y="24727"/>
                  </a:cubicBezTo>
                  <a:cubicBezTo>
                    <a:pt x="41234" y="24870"/>
                    <a:pt x="41167" y="24975"/>
                    <a:pt x="41167" y="25042"/>
                  </a:cubicBezTo>
                  <a:cubicBezTo>
                    <a:pt x="41167" y="25105"/>
                    <a:pt x="41230" y="25161"/>
                    <a:pt x="41314" y="25234"/>
                  </a:cubicBezTo>
                  <a:cubicBezTo>
                    <a:pt x="41374" y="25288"/>
                    <a:pt x="41441" y="25314"/>
                    <a:pt x="41517" y="25314"/>
                  </a:cubicBezTo>
                  <a:cubicBezTo>
                    <a:pt x="41640" y="25314"/>
                    <a:pt x="41783" y="25243"/>
                    <a:pt x="41944" y="25101"/>
                  </a:cubicBezTo>
                  <a:cubicBezTo>
                    <a:pt x="42025" y="25031"/>
                    <a:pt x="42091" y="24951"/>
                    <a:pt x="42147" y="24863"/>
                  </a:cubicBezTo>
                  <a:cubicBezTo>
                    <a:pt x="42231" y="24743"/>
                    <a:pt x="42305" y="24639"/>
                    <a:pt x="42485" y="24639"/>
                  </a:cubicBezTo>
                  <a:cubicBezTo>
                    <a:pt x="42494" y="24639"/>
                    <a:pt x="42502" y="24639"/>
                    <a:pt x="42511" y="24639"/>
                  </a:cubicBezTo>
                  <a:cubicBezTo>
                    <a:pt x="42516" y="24639"/>
                    <a:pt x="42520" y="24640"/>
                    <a:pt x="42524" y="24640"/>
                  </a:cubicBezTo>
                  <a:cubicBezTo>
                    <a:pt x="42738" y="24640"/>
                    <a:pt x="43225" y="24476"/>
                    <a:pt x="43548" y="24370"/>
                  </a:cubicBezTo>
                  <a:cubicBezTo>
                    <a:pt x="43625" y="24342"/>
                    <a:pt x="43695" y="24321"/>
                    <a:pt x="43751" y="24303"/>
                  </a:cubicBezTo>
                  <a:cubicBezTo>
                    <a:pt x="43793" y="24289"/>
                    <a:pt x="43835" y="24272"/>
                    <a:pt x="43873" y="24247"/>
                  </a:cubicBezTo>
                  <a:cubicBezTo>
                    <a:pt x="43870" y="24240"/>
                    <a:pt x="43863" y="24230"/>
                    <a:pt x="43859" y="24223"/>
                  </a:cubicBezTo>
                  <a:cubicBezTo>
                    <a:pt x="43831" y="24181"/>
                    <a:pt x="43817" y="24135"/>
                    <a:pt x="43814" y="24086"/>
                  </a:cubicBezTo>
                  <a:cubicBezTo>
                    <a:pt x="43814" y="23960"/>
                    <a:pt x="43985" y="23922"/>
                    <a:pt x="44202" y="23880"/>
                  </a:cubicBezTo>
                  <a:cubicBezTo>
                    <a:pt x="44339" y="23848"/>
                    <a:pt x="44493" y="23817"/>
                    <a:pt x="44570" y="23764"/>
                  </a:cubicBezTo>
                  <a:cubicBezTo>
                    <a:pt x="44615" y="23736"/>
                    <a:pt x="44615" y="23719"/>
                    <a:pt x="44615" y="23719"/>
                  </a:cubicBezTo>
                  <a:cubicBezTo>
                    <a:pt x="44609" y="23698"/>
                    <a:pt x="44541" y="23662"/>
                    <a:pt x="44457" y="23662"/>
                  </a:cubicBezTo>
                  <a:cubicBezTo>
                    <a:pt x="44441" y="23662"/>
                    <a:pt x="44425" y="23663"/>
                    <a:pt x="44409" y="23666"/>
                  </a:cubicBezTo>
                  <a:cubicBezTo>
                    <a:pt x="44400" y="23668"/>
                    <a:pt x="44391" y="23669"/>
                    <a:pt x="44382" y="23669"/>
                  </a:cubicBezTo>
                  <a:cubicBezTo>
                    <a:pt x="44345" y="23669"/>
                    <a:pt x="44308" y="23652"/>
                    <a:pt x="44283" y="23624"/>
                  </a:cubicBezTo>
                  <a:cubicBezTo>
                    <a:pt x="44223" y="23554"/>
                    <a:pt x="44258" y="23442"/>
                    <a:pt x="44293" y="23320"/>
                  </a:cubicBezTo>
                  <a:cubicBezTo>
                    <a:pt x="44304" y="23295"/>
                    <a:pt x="44311" y="23271"/>
                    <a:pt x="44314" y="23250"/>
                  </a:cubicBezTo>
                  <a:lnTo>
                    <a:pt x="44314" y="23250"/>
                  </a:lnTo>
                  <a:cubicBezTo>
                    <a:pt x="44258" y="23271"/>
                    <a:pt x="44209" y="23299"/>
                    <a:pt x="44164" y="23337"/>
                  </a:cubicBezTo>
                  <a:cubicBezTo>
                    <a:pt x="44122" y="23362"/>
                    <a:pt x="44094" y="23400"/>
                    <a:pt x="44080" y="23446"/>
                  </a:cubicBezTo>
                  <a:cubicBezTo>
                    <a:pt x="44069" y="23565"/>
                    <a:pt x="43968" y="23635"/>
                    <a:pt x="43884" y="23691"/>
                  </a:cubicBezTo>
                  <a:cubicBezTo>
                    <a:pt x="43852" y="23708"/>
                    <a:pt x="43824" y="23733"/>
                    <a:pt x="43800" y="23761"/>
                  </a:cubicBezTo>
                  <a:cubicBezTo>
                    <a:pt x="43800" y="23922"/>
                    <a:pt x="43793" y="24002"/>
                    <a:pt x="43660" y="24013"/>
                  </a:cubicBezTo>
                  <a:cubicBezTo>
                    <a:pt x="43614" y="24016"/>
                    <a:pt x="43572" y="24027"/>
                    <a:pt x="43534" y="24048"/>
                  </a:cubicBezTo>
                  <a:cubicBezTo>
                    <a:pt x="43469" y="24080"/>
                    <a:pt x="43364" y="24094"/>
                    <a:pt x="43245" y="24094"/>
                  </a:cubicBezTo>
                  <a:cubicBezTo>
                    <a:pt x="43014" y="24094"/>
                    <a:pt x="42731" y="24041"/>
                    <a:pt x="42592" y="23967"/>
                  </a:cubicBezTo>
                  <a:cubicBezTo>
                    <a:pt x="42518" y="23929"/>
                    <a:pt x="42476" y="23880"/>
                    <a:pt x="42469" y="23827"/>
                  </a:cubicBezTo>
                  <a:cubicBezTo>
                    <a:pt x="42462" y="23785"/>
                    <a:pt x="42333" y="23722"/>
                    <a:pt x="42242" y="23677"/>
                  </a:cubicBezTo>
                  <a:cubicBezTo>
                    <a:pt x="42077" y="23593"/>
                    <a:pt x="41892" y="23502"/>
                    <a:pt x="41874" y="23341"/>
                  </a:cubicBezTo>
                  <a:cubicBezTo>
                    <a:pt x="41864" y="23278"/>
                    <a:pt x="41836" y="23214"/>
                    <a:pt x="41797" y="23165"/>
                  </a:cubicBezTo>
                  <a:cubicBezTo>
                    <a:pt x="41727" y="23060"/>
                    <a:pt x="41643" y="22934"/>
                    <a:pt x="41815" y="22735"/>
                  </a:cubicBezTo>
                  <a:cubicBezTo>
                    <a:pt x="41881" y="22658"/>
                    <a:pt x="41895" y="22598"/>
                    <a:pt x="41874" y="22577"/>
                  </a:cubicBezTo>
                  <a:cubicBezTo>
                    <a:pt x="41867" y="22570"/>
                    <a:pt x="41852" y="22566"/>
                    <a:pt x="41832" y="22566"/>
                  </a:cubicBezTo>
                  <a:cubicBezTo>
                    <a:pt x="41791" y="22566"/>
                    <a:pt x="41729" y="22585"/>
                    <a:pt x="41668" y="22644"/>
                  </a:cubicBezTo>
                  <a:cubicBezTo>
                    <a:pt x="41600" y="22707"/>
                    <a:pt x="41542" y="22723"/>
                    <a:pt x="41498" y="22723"/>
                  </a:cubicBezTo>
                  <a:cubicBezTo>
                    <a:pt x="41469" y="22723"/>
                    <a:pt x="41447" y="22716"/>
                    <a:pt x="41433" y="22710"/>
                  </a:cubicBezTo>
                  <a:cubicBezTo>
                    <a:pt x="41377" y="22682"/>
                    <a:pt x="41342" y="22623"/>
                    <a:pt x="41346" y="22560"/>
                  </a:cubicBezTo>
                  <a:cubicBezTo>
                    <a:pt x="41346" y="22479"/>
                    <a:pt x="41405" y="22374"/>
                    <a:pt x="41552" y="22315"/>
                  </a:cubicBezTo>
                  <a:cubicBezTo>
                    <a:pt x="41584" y="22301"/>
                    <a:pt x="41622" y="22290"/>
                    <a:pt x="41661" y="22276"/>
                  </a:cubicBezTo>
                  <a:cubicBezTo>
                    <a:pt x="41836" y="22213"/>
                    <a:pt x="42049" y="22136"/>
                    <a:pt x="42105" y="21993"/>
                  </a:cubicBezTo>
                  <a:cubicBezTo>
                    <a:pt x="42133" y="21916"/>
                    <a:pt x="42116" y="21821"/>
                    <a:pt x="42053" y="21706"/>
                  </a:cubicBezTo>
                  <a:cubicBezTo>
                    <a:pt x="42014" y="21643"/>
                    <a:pt x="41951" y="21601"/>
                    <a:pt x="41881" y="21587"/>
                  </a:cubicBezTo>
                  <a:cubicBezTo>
                    <a:pt x="41814" y="21568"/>
                    <a:pt x="41736" y="21559"/>
                    <a:pt x="41648" y="21559"/>
                  </a:cubicBezTo>
                  <a:cubicBezTo>
                    <a:pt x="41057" y="21559"/>
                    <a:pt x="40073" y="21948"/>
                    <a:pt x="39777" y="22119"/>
                  </a:cubicBezTo>
                  <a:cubicBezTo>
                    <a:pt x="39585" y="22227"/>
                    <a:pt x="39357" y="22469"/>
                    <a:pt x="39154" y="22675"/>
                  </a:cubicBezTo>
                  <a:cubicBezTo>
                    <a:pt x="38874" y="22966"/>
                    <a:pt x="38699" y="23144"/>
                    <a:pt x="38555" y="23144"/>
                  </a:cubicBezTo>
                  <a:cubicBezTo>
                    <a:pt x="38482" y="23144"/>
                    <a:pt x="38457" y="23109"/>
                    <a:pt x="38447" y="23081"/>
                  </a:cubicBezTo>
                  <a:cubicBezTo>
                    <a:pt x="38415" y="22994"/>
                    <a:pt x="38513" y="22906"/>
                    <a:pt x="38741" y="22714"/>
                  </a:cubicBezTo>
                  <a:cubicBezTo>
                    <a:pt x="38846" y="22626"/>
                    <a:pt x="38965" y="22525"/>
                    <a:pt x="38996" y="22476"/>
                  </a:cubicBezTo>
                  <a:cubicBezTo>
                    <a:pt x="39024" y="22423"/>
                    <a:pt x="39035" y="22367"/>
                    <a:pt x="39028" y="22311"/>
                  </a:cubicBezTo>
                  <a:cubicBezTo>
                    <a:pt x="39028" y="22269"/>
                    <a:pt x="39024" y="22217"/>
                    <a:pt x="39070" y="22189"/>
                  </a:cubicBezTo>
                  <a:cubicBezTo>
                    <a:pt x="39087" y="22180"/>
                    <a:pt x="39106" y="22176"/>
                    <a:pt x="39125" y="22176"/>
                  </a:cubicBezTo>
                  <a:cubicBezTo>
                    <a:pt x="39146" y="22176"/>
                    <a:pt x="39167" y="22181"/>
                    <a:pt x="39186" y="22192"/>
                  </a:cubicBezTo>
                  <a:cubicBezTo>
                    <a:pt x="39245" y="22185"/>
                    <a:pt x="39417" y="21986"/>
                    <a:pt x="39532" y="21856"/>
                  </a:cubicBezTo>
                  <a:cubicBezTo>
                    <a:pt x="39651" y="21716"/>
                    <a:pt x="39777" y="21569"/>
                    <a:pt x="39886" y="21485"/>
                  </a:cubicBezTo>
                  <a:cubicBezTo>
                    <a:pt x="40013" y="21389"/>
                    <a:pt x="40143" y="21375"/>
                    <a:pt x="40250" y="21375"/>
                  </a:cubicBezTo>
                  <a:cubicBezTo>
                    <a:pt x="40272" y="21375"/>
                    <a:pt x="40293" y="21376"/>
                    <a:pt x="40313" y="21377"/>
                  </a:cubicBezTo>
                  <a:cubicBezTo>
                    <a:pt x="40411" y="21377"/>
                    <a:pt x="40428" y="21373"/>
                    <a:pt x="40432" y="21356"/>
                  </a:cubicBezTo>
                  <a:cubicBezTo>
                    <a:pt x="40474" y="21177"/>
                    <a:pt x="40600" y="21065"/>
                    <a:pt x="40852" y="20837"/>
                  </a:cubicBezTo>
                  <a:cubicBezTo>
                    <a:pt x="41038" y="20669"/>
                    <a:pt x="42431" y="20640"/>
                    <a:pt x="43394" y="20640"/>
                  </a:cubicBezTo>
                  <a:cubicBezTo>
                    <a:pt x="43914" y="20640"/>
                    <a:pt x="44308" y="20648"/>
                    <a:pt x="44318" y="20648"/>
                  </a:cubicBezTo>
                  <a:lnTo>
                    <a:pt x="44328" y="20648"/>
                  </a:lnTo>
                  <a:cubicBezTo>
                    <a:pt x="44577" y="20648"/>
                    <a:pt x="45095" y="20298"/>
                    <a:pt x="45242" y="20071"/>
                  </a:cubicBezTo>
                  <a:cubicBezTo>
                    <a:pt x="45377" y="19864"/>
                    <a:pt x="45545" y="19814"/>
                    <a:pt x="45791" y="19814"/>
                  </a:cubicBezTo>
                  <a:cubicBezTo>
                    <a:pt x="45870" y="19814"/>
                    <a:pt x="45957" y="19819"/>
                    <a:pt x="46054" y="19826"/>
                  </a:cubicBezTo>
                  <a:cubicBezTo>
                    <a:pt x="46064" y="19826"/>
                    <a:pt x="46074" y="19827"/>
                    <a:pt x="46084" y="19827"/>
                  </a:cubicBezTo>
                  <a:cubicBezTo>
                    <a:pt x="46316" y="19827"/>
                    <a:pt x="46466" y="19673"/>
                    <a:pt x="46600" y="19535"/>
                  </a:cubicBezTo>
                  <a:cubicBezTo>
                    <a:pt x="46656" y="19476"/>
                    <a:pt x="46712" y="19423"/>
                    <a:pt x="46775" y="19374"/>
                  </a:cubicBezTo>
                  <a:cubicBezTo>
                    <a:pt x="46810" y="19357"/>
                    <a:pt x="46838" y="19329"/>
                    <a:pt x="46863" y="19301"/>
                  </a:cubicBezTo>
                  <a:cubicBezTo>
                    <a:pt x="46828" y="19280"/>
                    <a:pt x="46789" y="19269"/>
                    <a:pt x="46751" y="19262"/>
                  </a:cubicBezTo>
                  <a:cubicBezTo>
                    <a:pt x="46747" y="19262"/>
                    <a:pt x="46460" y="19199"/>
                    <a:pt x="46471" y="19069"/>
                  </a:cubicBezTo>
                  <a:cubicBezTo>
                    <a:pt x="46471" y="19031"/>
                    <a:pt x="46499" y="18982"/>
                    <a:pt x="46604" y="18975"/>
                  </a:cubicBezTo>
                  <a:cubicBezTo>
                    <a:pt x="46719" y="18968"/>
                    <a:pt x="46796" y="18919"/>
                    <a:pt x="46873" y="18691"/>
                  </a:cubicBezTo>
                  <a:cubicBezTo>
                    <a:pt x="46901" y="18611"/>
                    <a:pt x="46901" y="18611"/>
                    <a:pt x="46835" y="18565"/>
                  </a:cubicBezTo>
                  <a:cubicBezTo>
                    <a:pt x="46744" y="18499"/>
                    <a:pt x="46660" y="18418"/>
                    <a:pt x="46593" y="18327"/>
                  </a:cubicBezTo>
                  <a:cubicBezTo>
                    <a:pt x="46545" y="18265"/>
                    <a:pt x="46509" y="18240"/>
                    <a:pt x="46473" y="18240"/>
                  </a:cubicBezTo>
                  <a:cubicBezTo>
                    <a:pt x="46434" y="18240"/>
                    <a:pt x="46394" y="18270"/>
                    <a:pt x="46338" y="18313"/>
                  </a:cubicBezTo>
                  <a:cubicBezTo>
                    <a:pt x="46271" y="18364"/>
                    <a:pt x="46189" y="18427"/>
                    <a:pt x="46085" y="18427"/>
                  </a:cubicBezTo>
                  <a:cubicBezTo>
                    <a:pt x="46075" y="18427"/>
                    <a:pt x="46065" y="18427"/>
                    <a:pt x="46054" y="18425"/>
                  </a:cubicBezTo>
                  <a:cubicBezTo>
                    <a:pt x="46009" y="18425"/>
                    <a:pt x="45963" y="18401"/>
                    <a:pt x="45935" y="18359"/>
                  </a:cubicBezTo>
                  <a:cubicBezTo>
                    <a:pt x="45900" y="18296"/>
                    <a:pt x="45935" y="18222"/>
                    <a:pt x="45970" y="18152"/>
                  </a:cubicBezTo>
                  <a:cubicBezTo>
                    <a:pt x="46026" y="18037"/>
                    <a:pt x="46030" y="18005"/>
                    <a:pt x="45991" y="17977"/>
                  </a:cubicBezTo>
                  <a:cubicBezTo>
                    <a:pt x="45942" y="17947"/>
                    <a:pt x="45880" y="17933"/>
                    <a:pt x="45810" y="17933"/>
                  </a:cubicBezTo>
                  <a:cubicBezTo>
                    <a:pt x="45634" y="17933"/>
                    <a:pt x="45409" y="18023"/>
                    <a:pt x="45221" y="18180"/>
                  </a:cubicBezTo>
                  <a:cubicBezTo>
                    <a:pt x="45083" y="18293"/>
                    <a:pt x="45002" y="18310"/>
                    <a:pt x="44926" y="18310"/>
                  </a:cubicBezTo>
                  <a:cubicBezTo>
                    <a:pt x="44917" y="18310"/>
                    <a:pt x="44908" y="18310"/>
                    <a:pt x="44899" y="18310"/>
                  </a:cubicBezTo>
                  <a:cubicBezTo>
                    <a:pt x="44891" y="18309"/>
                    <a:pt x="44883" y="18309"/>
                    <a:pt x="44875" y="18309"/>
                  </a:cubicBezTo>
                  <a:cubicBezTo>
                    <a:pt x="44833" y="18309"/>
                    <a:pt x="44791" y="18322"/>
                    <a:pt x="44703" y="18408"/>
                  </a:cubicBezTo>
                  <a:cubicBezTo>
                    <a:pt x="44633" y="18475"/>
                    <a:pt x="44570" y="18509"/>
                    <a:pt x="44515" y="18509"/>
                  </a:cubicBezTo>
                  <a:cubicBezTo>
                    <a:pt x="44501" y="18509"/>
                    <a:pt x="44488" y="18507"/>
                    <a:pt x="44475" y="18502"/>
                  </a:cubicBezTo>
                  <a:cubicBezTo>
                    <a:pt x="44423" y="18481"/>
                    <a:pt x="44388" y="18436"/>
                    <a:pt x="44384" y="18383"/>
                  </a:cubicBezTo>
                  <a:cubicBezTo>
                    <a:pt x="44367" y="18275"/>
                    <a:pt x="44402" y="18166"/>
                    <a:pt x="44482" y="18089"/>
                  </a:cubicBezTo>
                  <a:cubicBezTo>
                    <a:pt x="44531" y="18053"/>
                    <a:pt x="44593" y="18029"/>
                    <a:pt x="44655" y="18029"/>
                  </a:cubicBezTo>
                  <a:cubicBezTo>
                    <a:pt x="44659" y="18029"/>
                    <a:pt x="44664" y="18030"/>
                    <a:pt x="44668" y="18030"/>
                  </a:cubicBezTo>
                  <a:cubicBezTo>
                    <a:pt x="44671" y="18030"/>
                    <a:pt x="44674" y="18030"/>
                    <a:pt x="44677" y="18030"/>
                  </a:cubicBezTo>
                  <a:cubicBezTo>
                    <a:pt x="44719" y="18030"/>
                    <a:pt x="44764" y="18006"/>
                    <a:pt x="44787" y="17970"/>
                  </a:cubicBezTo>
                  <a:cubicBezTo>
                    <a:pt x="44857" y="17876"/>
                    <a:pt x="44934" y="17872"/>
                    <a:pt x="45011" y="17865"/>
                  </a:cubicBezTo>
                  <a:cubicBezTo>
                    <a:pt x="45116" y="17865"/>
                    <a:pt x="45217" y="17830"/>
                    <a:pt x="45302" y="17771"/>
                  </a:cubicBezTo>
                  <a:cubicBezTo>
                    <a:pt x="45424" y="17694"/>
                    <a:pt x="45564" y="17645"/>
                    <a:pt x="45711" y="17627"/>
                  </a:cubicBezTo>
                  <a:cubicBezTo>
                    <a:pt x="45806" y="17610"/>
                    <a:pt x="45862" y="17599"/>
                    <a:pt x="45886" y="17561"/>
                  </a:cubicBezTo>
                  <a:cubicBezTo>
                    <a:pt x="45890" y="17554"/>
                    <a:pt x="45904" y="17529"/>
                    <a:pt x="45879" y="17491"/>
                  </a:cubicBezTo>
                  <a:cubicBezTo>
                    <a:pt x="45840" y="17438"/>
                    <a:pt x="45753" y="17394"/>
                    <a:pt x="45643" y="17394"/>
                  </a:cubicBezTo>
                  <a:cubicBezTo>
                    <a:pt x="45614" y="17394"/>
                    <a:pt x="45584" y="17397"/>
                    <a:pt x="45554" y="17403"/>
                  </a:cubicBezTo>
                  <a:cubicBezTo>
                    <a:pt x="45531" y="17408"/>
                    <a:pt x="45508" y="17411"/>
                    <a:pt x="45487" y="17411"/>
                  </a:cubicBezTo>
                  <a:cubicBezTo>
                    <a:pt x="45352" y="17411"/>
                    <a:pt x="45241" y="17317"/>
                    <a:pt x="45147" y="17242"/>
                  </a:cubicBezTo>
                  <a:cubicBezTo>
                    <a:pt x="45072" y="17177"/>
                    <a:pt x="45023" y="17142"/>
                    <a:pt x="44987" y="17142"/>
                  </a:cubicBezTo>
                  <a:cubicBezTo>
                    <a:pt x="44977" y="17142"/>
                    <a:pt x="44967" y="17145"/>
                    <a:pt x="44958" y="17151"/>
                  </a:cubicBezTo>
                  <a:cubicBezTo>
                    <a:pt x="44917" y="17181"/>
                    <a:pt x="44881" y="17192"/>
                    <a:pt x="44851" y="17192"/>
                  </a:cubicBezTo>
                  <a:cubicBezTo>
                    <a:pt x="44783" y="17192"/>
                    <a:pt x="44741" y="17138"/>
                    <a:pt x="44717" y="17109"/>
                  </a:cubicBezTo>
                  <a:cubicBezTo>
                    <a:pt x="44698" y="17086"/>
                    <a:pt x="44688" y="17073"/>
                    <a:pt x="44672" y="17073"/>
                  </a:cubicBezTo>
                  <a:cubicBezTo>
                    <a:pt x="44662" y="17073"/>
                    <a:pt x="44649" y="17079"/>
                    <a:pt x="44629" y="17092"/>
                  </a:cubicBezTo>
                  <a:cubicBezTo>
                    <a:pt x="44585" y="17126"/>
                    <a:pt x="44529" y="17143"/>
                    <a:pt x="44472" y="17143"/>
                  </a:cubicBezTo>
                  <a:cubicBezTo>
                    <a:pt x="44447" y="17143"/>
                    <a:pt x="44422" y="17140"/>
                    <a:pt x="44398" y="17134"/>
                  </a:cubicBezTo>
                  <a:cubicBezTo>
                    <a:pt x="44269" y="17088"/>
                    <a:pt x="44195" y="16927"/>
                    <a:pt x="44146" y="16794"/>
                  </a:cubicBezTo>
                  <a:cubicBezTo>
                    <a:pt x="44076" y="16598"/>
                    <a:pt x="43583" y="16227"/>
                    <a:pt x="43268" y="16129"/>
                  </a:cubicBezTo>
                  <a:cubicBezTo>
                    <a:pt x="43103" y="16080"/>
                    <a:pt x="43064" y="16010"/>
                    <a:pt x="43057" y="15957"/>
                  </a:cubicBezTo>
                  <a:cubicBezTo>
                    <a:pt x="43054" y="15908"/>
                    <a:pt x="43078" y="15863"/>
                    <a:pt x="43120" y="15838"/>
                  </a:cubicBezTo>
                  <a:cubicBezTo>
                    <a:pt x="43156" y="15821"/>
                    <a:pt x="43194" y="15813"/>
                    <a:pt x="43231" y="15813"/>
                  </a:cubicBezTo>
                  <a:cubicBezTo>
                    <a:pt x="43286" y="15813"/>
                    <a:pt x="43339" y="15831"/>
                    <a:pt x="43383" y="15866"/>
                  </a:cubicBezTo>
                  <a:cubicBezTo>
                    <a:pt x="43402" y="15883"/>
                    <a:pt x="43426" y="15888"/>
                    <a:pt x="43449" y="15888"/>
                  </a:cubicBezTo>
                  <a:cubicBezTo>
                    <a:pt x="43455" y="15888"/>
                    <a:pt x="43461" y="15888"/>
                    <a:pt x="43467" y="15887"/>
                  </a:cubicBezTo>
                  <a:cubicBezTo>
                    <a:pt x="43555" y="15866"/>
                    <a:pt x="43660" y="15751"/>
                    <a:pt x="43726" y="15646"/>
                  </a:cubicBezTo>
                  <a:cubicBezTo>
                    <a:pt x="43733" y="15632"/>
                    <a:pt x="43733" y="15618"/>
                    <a:pt x="43726" y="15607"/>
                  </a:cubicBezTo>
                  <a:cubicBezTo>
                    <a:pt x="43702" y="15555"/>
                    <a:pt x="43604" y="15509"/>
                    <a:pt x="43555" y="15502"/>
                  </a:cubicBezTo>
                  <a:cubicBezTo>
                    <a:pt x="43513" y="15495"/>
                    <a:pt x="43478" y="15474"/>
                    <a:pt x="43453" y="15439"/>
                  </a:cubicBezTo>
                  <a:cubicBezTo>
                    <a:pt x="43390" y="15355"/>
                    <a:pt x="43408" y="15212"/>
                    <a:pt x="43425" y="15131"/>
                  </a:cubicBezTo>
                  <a:cubicBezTo>
                    <a:pt x="43425" y="15103"/>
                    <a:pt x="43324" y="15026"/>
                    <a:pt x="43271" y="14984"/>
                  </a:cubicBezTo>
                  <a:cubicBezTo>
                    <a:pt x="43173" y="14907"/>
                    <a:pt x="43078" y="14837"/>
                    <a:pt x="43071" y="14749"/>
                  </a:cubicBezTo>
                  <a:cubicBezTo>
                    <a:pt x="43068" y="14714"/>
                    <a:pt x="43022" y="14672"/>
                    <a:pt x="42984" y="14634"/>
                  </a:cubicBezTo>
                  <a:cubicBezTo>
                    <a:pt x="42924" y="14574"/>
                    <a:pt x="42858" y="14508"/>
                    <a:pt x="42868" y="14420"/>
                  </a:cubicBezTo>
                  <a:cubicBezTo>
                    <a:pt x="42868" y="14396"/>
                    <a:pt x="42823" y="14329"/>
                    <a:pt x="42788" y="14284"/>
                  </a:cubicBezTo>
                  <a:cubicBezTo>
                    <a:pt x="42728" y="14203"/>
                    <a:pt x="42662" y="14112"/>
                    <a:pt x="42662" y="14018"/>
                  </a:cubicBezTo>
                  <a:cubicBezTo>
                    <a:pt x="42662" y="13969"/>
                    <a:pt x="42564" y="13853"/>
                    <a:pt x="42497" y="13769"/>
                  </a:cubicBezTo>
                  <a:cubicBezTo>
                    <a:pt x="42392" y="13643"/>
                    <a:pt x="42291" y="13521"/>
                    <a:pt x="42284" y="13416"/>
                  </a:cubicBezTo>
                  <a:cubicBezTo>
                    <a:pt x="42280" y="13342"/>
                    <a:pt x="42228" y="13276"/>
                    <a:pt x="42168" y="13195"/>
                  </a:cubicBezTo>
                  <a:cubicBezTo>
                    <a:pt x="42102" y="13118"/>
                    <a:pt x="42046" y="13031"/>
                    <a:pt x="42011" y="12933"/>
                  </a:cubicBezTo>
                  <a:cubicBezTo>
                    <a:pt x="42004" y="12915"/>
                    <a:pt x="41993" y="12894"/>
                    <a:pt x="41983" y="12877"/>
                  </a:cubicBezTo>
                  <a:cubicBezTo>
                    <a:pt x="41965" y="12898"/>
                    <a:pt x="41930" y="12957"/>
                    <a:pt x="41892" y="13111"/>
                  </a:cubicBezTo>
                  <a:cubicBezTo>
                    <a:pt x="41860" y="13241"/>
                    <a:pt x="41776" y="13353"/>
                    <a:pt x="41661" y="13423"/>
                  </a:cubicBezTo>
                  <a:lnTo>
                    <a:pt x="41636" y="13444"/>
                  </a:lnTo>
                  <a:cubicBezTo>
                    <a:pt x="41769" y="13626"/>
                    <a:pt x="41710" y="13696"/>
                    <a:pt x="41615" y="13780"/>
                  </a:cubicBezTo>
                  <a:cubicBezTo>
                    <a:pt x="41591" y="13797"/>
                    <a:pt x="41570" y="13818"/>
                    <a:pt x="41552" y="13839"/>
                  </a:cubicBezTo>
                  <a:cubicBezTo>
                    <a:pt x="41524" y="13871"/>
                    <a:pt x="41528" y="13909"/>
                    <a:pt x="41538" y="13969"/>
                  </a:cubicBezTo>
                  <a:cubicBezTo>
                    <a:pt x="41545" y="14018"/>
                    <a:pt x="41556" y="14074"/>
                    <a:pt x="41517" y="14119"/>
                  </a:cubicBezTo>
                  <a:cubicBezTo>
                    <a:pt x="41485" y="14148"/>
                    <a:pt x="41444" y="14165"/>
                    <a:pt x="41405" y="14165"/>
                  </a:cubicBezTo>
                  <a:cubicBezTo>
                    <a:pt x="41402" y="14165"/>
                    <a:pt x="41398" y="14165"/>
                    <a:pt x="41395" y="14165"/>
                  </a:cubicBezTo>
                  <a:cubicBezTo>
                    <a:pt x="41360" y="14165"/>
                    <a:pt x="41342" y="14196"/>
                    <a:pt x="41325" y="14294"/>
                  </a:cubicBezTo>
                  <a:cubicBezTo>
                    <a:pt x="41314" y="14347"/>
                    <a:pt x="41307" y="14403"/>
                    <a:pt x="41248" y="14413"/>
                  </a:cubicBezTo>
                  <a:cubicBezTo>
                    <a:pt x="41243" y="14414"/>
                    <a:pt x="41238" y="14415"/>
                    <a:pt x="41234" y="14415"/>
                  </a:cubicBezTo>
                  <a:cubicBezTo>
                    <a:pt x="41186" y="14415"/>
                    <a:pt x="41159" y="14365"/>
                    <a:pt x="41143" y="14336"/>
                  </a:cubicBezTo>
                  <a:cubicBezTo>
                    <a:pt x="41121" y="14291"/>
                    <a:pt x="41074" y="14264"/>
                    <a:pt x="41026" y="14264"/>
                  </a:cubicBezTo>
                  <a:cubicBezTo>
                    <a:pt x="41018" y="14264"/>
                    <a:pt x="41010" y="14265"/>
                    <a:pt x="41002" y="14266"/>
                  </a:cubicBezTo>
                  <a:cubicBezTo>
                    <a:pt x="40960" y="14277"/>
                    <a:pt x="40936" y="14312"/>
                    <a:pt x="40936" y="14354"/>
                  </a:cubicBezTo>
                  <a:cubicBezTo>
                    <a:pt x="40932" y="14424"/>
                    <a:pt x="40897" y="14487"/>
                    <a:pt x="40845" y="14532"/>
                  </a:cubicBezTo>
                  <a:cubicBezTo>
                    <a:pt x="40714" y="14654"/>
                    <a:pt x="40469" y="14736"/>
                    <a:pt x="40335" y="14736"/>
                  </a:cubicBezTo>
                  <a:cubicBezTo>
                    <a:pt x="40330" y="14736"/>
                    <a:pt x="40325" y="14736"/>
                    <a:pt x="40320" y="14735"/>
                  </a:cubicBezTo>
                  <a:cubicBezTo>
                    <a:pt x="40208" y="14725"/>
                    <a:pt x="40155" y="14620"/>
                    <a:pt x="40117" y="14546"/>
                  </a:cubicBezTo>
                  <a:cubicBezTo>
                    <a:pt x="40103" y="14522"/>
                    <a:pt x="40089" y="14497"/>
                    <a:pt x="40075" y="14476"/>
                  </a:cubicBezTo>
                  <a:lnTo>
                    <a:pt x="40071" y="14480"/>
                  </a:lnTo>
                  <a:cubicBezTo>
                    <a:pt x="40046" y="14497"/>
                    <a:pt x="40017" y="14507"/>
                    <a:pt x="39989" y="14507"/>
                  </a:cubicBezTo>
                  <a:cubicBezTo>
                    <a:pt x="39981" y="14507"/>
                    <a:pt x="39974" y="14506"/>
                    <a:pt x="39966" y="14504"/>
                  </a:cubicBezTo>
                  <a:cubicBezTo>
                    <a:pt x="39903" y="14487"/>
                    <a:pt x="39879" y="14427"/>
                    <a:pt x="39847" y="14361"/>
                  </a:cubicBezTo>
                  <a:cubicBezTo>
                    <a:pt x="39803" y="14267"/>
                    <a:pt x="39776" y="14224"/>
                    <a:pt x="39727" y="14224"/>
                  </a:cubicBezTo>
                  <a:cubicBezTo>
                    <a:pt x="39725" y="14224"/>
                    <a:pt x="39723" y="14224"/>
                    <a:pt x="39721" y="14224"/>
                  </a:cubicBezTo>
                  <a:cubicBezTo>
                    <a:pt x="39693" y="14226"/>
                    <a:pt x="39665" y="14227"/>
                    <a:pt x="39638" y="14227"/>
                  </a:cubicBezTo>
                  <a:cubicBezTo>
                    <a:pt x="39529" y="14227"/>
                    <a:pt x="39431" y="14211"/>
                    <a:pt x="39378" y="14144"/>
                  </a:cubicBezTo>
                  <a:cubicBezTo>
                    <a:pt x="39343" y="14091"/>
                    <a:pt x="39336" y="14025"/>
                    <a:pt x="39364" y="13944"/>
                  </a:cubicBezTo>
                  <a:cubicBezTo>
                    <a:pt x="39378" y="13899"/>
                    <a:pt x="39322" y="13857"/>
                    <a:pt x="39245" y="13797"/>
                  </a:cubicBezTo>
                  <a:cubicBezTo>
                    <a:pt x="39179" y="13748"/>
                    <a:pt x="39116" y="13703"/>
                    <a:pt x="39116" y="13636"/>
                  </a:cubicBezTo>
                  <a:cubicBezTo>
                    <a:pt x="39116" y="13598"/>
                    <a:pt x="39133" y="13559"/>
                    <a:pt x="39165" y="13538"/>
                  </a:cubicBezTo>
                  <a:cubicBezTo>
                    <a:pt x="39210" y="13503"/>
                    <a:pt x="39196" y="13451"/>
                    <a:pt x="39154" y="13311"/>
                  </a:cubicBezTo>
                  <a:cubicBezTo>
                    <a:pt x="39116" y="13202"/>
                    <a:pt x="39091" y="13087"/>
                    <a:pt x="39081" y="12975"/>
                  </a:cubicBezTo>
                  <a:cubicBezTo>
                    <a:pt x="39060" y="12827"/>
                    <a:pt x="39112" y="12684"/>
                    <a:pt x="39217" y="12579"/>
                  </a:cubicBezTo>
                  <a:cubicBezTo>
                    <a:pt x="39245" y="12547"/>
                    <a:pt x="39263" y="12526"/>
                    <a:pt x="39263" y="12509"/>
                  </a:cubicBezTo>
                  <a:cubicBezTo>
                    <a:pt x="39263" y="12491"/>
                    <a:pt x="39256" y="12488"/>
                    <a:pt x="39252" y="12484"/>
                  </a:cubicBezTo>
                  <a:cubicBezTo>
                    <a:pt x="39247" y="12482"/>
                    <a:pt x="39239" y="12480"/>
                    <a:pt x="39229" y="12480"/>
                  </a:cubicBezTo>
                  <a:cubicBezTo>
                    <a:pt x="39196" y="12480"/>
                    <a:pt x="39140" y="12495"/>
                    <a:pt x="39074" y="12540"/>
                  </a:cubicBezTo>
                  <a:cubicBezTo>
                    <a:pt x="39036" y="12566"/>
                    <a:pt x="39002" y="12575"/>
                    <a:pt x="38973" y="12575"/>
                  </a:cubicBezTo>
                  <a:cubicBezTo>
                    <a:pt x="38905" y="12575"/>
                    <a:pt x="38859" y="12522"/>
                    <a:pt x="38832" y="12488"/>
                  </a:cubicBezTo>
                  <a:cubicBezTo>
                    <a:pt x="38793" y="12446"/>
                    <a:pt x="38775" y="12428"/>
                    <a:pt x="38746" y="12428"/>
                  </a:cubicBezTo>
                  <a:cubicBezTo>
                    <a:pt x="38743" y="12428"/>
                    <a:pt x="38740" y="12428"/>
                    <a:pt x="38737" y="12428"/>
                  </a:cubicBezTo>
                  <a:cubicBezTo>
                    <a:pt x="38714" y="12430"/>
                    <a:pt x="38684" y="12431"/>
                    <a:pt x="38650" y="12431"/>
                  </a:cubicBezTo>
                  <a:cubicBezTo>
                    <a:pt x="38431" y="12431"/>
                    <a:pt x="38040" y="12381"/>
                    <a:pt x="38013" y="12141"/>
                  </a:cubicBezTo>
                  <a:cubicBezTo>
                    <a:pt x="38006" y="12061"/>
                    <a:pt x="37981" y="12054"/>
                    <a:pt x="37932" y="12026"/>
                  </a:cubicBezTo>
                  <a:cubicBezTo>
                    <a:pt x="37852" y="11991"/>
                    <a:pt x="37789" y="11924"/>
                    <a:pt x="37761" y="11840"/>
                  </a:cubicBezTo>
                  <a:cubicBezTo>
                    <a:pt x="37736" y="11770"/>
                    <a:pt x="37701" y="11767"/>
                    <a:pt x="37645" y="11763"/>
                  </a:cubicBezTo>
                  <a:cubicBezTo>
                    <a:pt x="37600" y="11760"/>
                    <a:pt x="37491" y="11753"/>
                    <a:pt x="37491" y="11623"/>
                  </a:cubicBezTo>
                  <a:cubicBezTo>
                    <a:pt x="37491" y="11536"/>
                    <a:pt x="37463" y="11483"/>
                    <a:pt x="37320" y="11469"/>
                  </a:cubicBezTo>
                  <a:cubicBezTo>
                    <a:pt x="37246" y="11459"/>
                    <a:pt x="37173" y="11424"/>
                    <a:pt x="37120" y="11371"/>
                  </a:cubicBezTo>
                  <a:cubicBezTo>
                    <a:pt x="37068" y="11322"/>
                    <a:pt x="37001" y="11287"/>
                    <a:pt x="36931" y="11277"/>
                  </a:cubicBezTo>
                  <a:cubicBezTo>
                    <a:pt x="36919" y="11275"/>
                    <a:pt x="36907" y="11274"/>
                    <a:pt x="36895" y="11274"/>
                  </a:cubicBezTo>
                  <a:cubicBezTo>
                    <a:pt x="36765" y="11274"/>
                    <a:pt x="36610" y="11355"/>
                    <a:pt x="36504" y="11410"/>
                  </a:cubicBezTo>
                  <a:cubicBezTo>
                    <a:pt x="36472" y="11427"/>
                    <a:pt x="36441" y="11441"/>
                    <a:pt x="36416" y="11455"/>
                  </a:cubicBezTo>
                  <a:cubicBezTo>
                    <a:pt x="36397" y="11463"/>
                    <a:pt x="36377" y="11467"/>
                    <a:pt x="36355" y="11467"/>
                  </a:cubicBezTo>
                  <a:cubicBezTo>
                    <a:pt x="36292" y="11467"/>
                    <a:pt x="36219" y="11438"/>
                    <a:pt x="36143" y="11410"/>
                  </a:cubicBezTo>
                  <a:cubicBezTo>
                    <a:pt x="36090" y="11390"/>
                    <a:pt x="36008" y="11357"/>
                    <a:pt x="35961" y="11357"/>
                  </a:cubicBezTo>
                  <a:cubicBezTo>
                    <a:pt x="35949" y="11357"/>
                    <a:pt x="35940" y="11359"/>
                    <a:pt x="35933" y="11364"/>
                  </a:cubicBezTo>
                  <a:cubicBezTo>
                    <a:pt x="35897" y="11392"/>
                    <a:pt x="35864" y="11403"/>
                    <a:pt x="35833" y="11403"/>
                  </a:cubicBezTo>
                  <a:cubicBezTo>
                    <a:pt x="35783" y="11403"/>
                    <a:pt x="35738" y="11375"/>
                    <a:pt x="35695" y="11347"/>
                  </a:cubicBezTo>
                  <a:cubicBezTo>
                    <a:pt x="35618" y="11294"/>
                    <a:pt x="35531" y="11252"/>
                    <a:pt x="35440" y="11228"/>
                  </a:cubicBezTo>
                  <a:cubicBezTo>
                    <a:pt x="35259" y="11178"/>
                    <a:pt x="35087" y="11158"/>
                    <a:pt x="34965" y="11158"/>
                  </a:cubicBezTo>
                  <a:cubicBezTo>
                    <a:pt x="34873" y="11158"/>
                    <a:pt x="34810" y="11169"/>
                    <a:pt x="34792" y="11186"/>
                  </a:cubicBezTo>
                  <a:cubicBezTo>
                    <a:pt x="34771" y="11242"/>
                    <a:pt x="34732" y="11287"/>
                    <a:pt x="34683" y="11319"/>
                  </a:cubicBezTo>
                  <a:cubicBezTo>
                    <a:pt x="34613" y="11378"/>
                    <a:pt x="34547" y="11431"/>
                    <a:pt x="34564" y="11557"/>
                  </a:cubicBezTo>
                  <a:cubicBezTo>
                    <a:pt x="34578" y="11669"/>
                    <a:pt x="34645" y="11700"/>
                    <a:pt x="34725" y="11742"/>
                  </a:cubicBezTo>
                  <a:cubicBezTo>
                    <a:pt x="34795" y="11781"/>
                    <a:pt x="34876" y="11823"/>
                    <a:pt x="34911" y="11917"/>
                  </a:cubicBezTo>
                  <a:cubicBezTo>
                    <a:pt x="34964" y="12061"/>
                    <a:pt x="34879" y="12113"/>
                    <a:pt x="34837" y="12141"/>
                  </a:cubicBezTo>
                  <a:cubicBezTo>
                    <a:pt x="34799" y="12162"/>
                    <a:pt x="34785" y="12173"/>
                    <a:pt x="34781" y="12211"/>
                  </a:cubicBezTo>
                  <a:cubicBezTo>
                    <a:pt x="34774" y="12295"/>
                    <a:pt x="34729" y="12369"/>
                    <a:pt x="34655" y="12414"/>
                  </a:cubicBezTo>
                  <a:cubicBezTo>
                    <a:pt x="34620" y="12439"/>
                    <a:pt x="34613" y="12446"/>
                    <a:pt x="34613" y="12463"/>
                  </a:cubicBezTo>
                  <a:cubicBezTo>
                    <a:pt x="34613" y="12477"/>
                    <a:pt x="34617" y="12488"/>
                    <a:pt x="34645" y="12516"/>
                  </a:cubicBezTo>
                  <a:cubicBezTo>
                    <a:pt x="34711" y="12579"/>
                    <a:pt x="34760" y="12659"/>
                    <a:pt x="34781" y="12747"/>
                  </a:cubicBezTo>
                  <a:cubicBezTo>
                    <a:pt x="34795" y="12810"/>
                    <a:pt x="34827" y="12870"/>
                    <a:pt x="34869" y="12922"/>
                  </a:cubicBezTo>
                  <a:cubicBezTo>
                    <a:pt x="34943" y="13020"/>
                    <a:pt x="34988" y="13136"/>
                    <a:pt x="34999" y="13255"/>
                  </a:cubicBezTo>
                  <a:cubicBezTo>
                    <a:pt x="35034" y="13528"/>
                    <a:pt x="34925" y="13566"/>
                    <a:pt x="34799" y="13580"/>
                  </a:cubicBezTo>
                  <a:cubicBezTo>
                    <a:pt x="34778" y="13584"/>
                    <a:pt x="34757" y="13587"/>
                    <a:pt x="34732" y="13594"/>
                  </a:cubicBezTo>
                  <a:cubicBezTo>
                    <a:pt x="34732" y="13594"/>
                    <a:pt x="34729" y="13594"/>
                    <a:pt x="34725" y="13598"/>
                  </a:cubicBezTo>
                  <a:cubicBezTo>
                    <a:pt x="34722" y="13612"/>
                    <a:pt x="34722" y="13629"/>
                    <a:pt x="34722" y="13647"/>
                  </a:cubicBezTo>
                  <a:cubicBezTo>
                    <a:pt x="34722" y="13759"/>
                    <a:pt x="34683" y="13867"/>
                    <a:pt x="34606" y="13948"/>
                  </a:cubicBezTo>
                  <a:cubicBezTo>
                    <a:pt x="34403" y="14179"/>
                    <a:pt x="34347" y="14312"/>
                    <a:pt x="34421" y="14378"/>
                  </a:cubicBezTo>
                  <a:cubicBezTo>
                    <a:pt x="34480" y="14427"/>
                    <a:pt x="34547" y="14469"/>
                    <a:pt x="34617" y="14508"/>
                  </a:cubicBezTo>
                  <a:cubicBezTo>
                    <a:pt x="34827" y="14634"/>
                    <a:pt x="35114" y="14809"/>
                    <a:pt x="35258" y="15051"/>
                  </a:cubicBezTo>
                  <a:cubicBezTo>
                    <a:pt x="35496" y="15450"/>
                    <a:pt x="35426" y="16055"/>
                    <a:pt x="35387" y="16293"/>
                  </a:cubicBezTo>
                  <a:cubicBezTo>
                    <a:pt x="35345" y="16552"/>
                    <a:pt x="35149" y="16682"/>
                    <a:pt x="34943" y="16818"/>
                  </a:cubicBezTo>
                  <a:cubicBezTo>
                    <a:pt x="34816" y="16895"/>
                    <a:pt x="34697" y="16990"/>
                    <a:pt x="34592" y="17092"/>
                  </a:cubicBezTo>
                  <a:cubicBezTo>
                    <a:pt x="34316" y="17379"/>
                    <a:pt x="34029" y="17386"/>
                    <a:pt x="33857" y="17389"/>
                  </a:cubicBezTo>
                  <a:cubicBezTo>
                    <a:pt x="33833" y="17389"/>
                    <a:pt x="33808" y="17389"/>
                    <a:pt x="33787" y="17393"/>
                  </a:cubicBezTo>
                  <a:cubicBezTo>
                    <a:pt x="33785" y="17391"/>
                    <a:pt x="33785" y="17390"/>
                    <a:pt x="33784" y="17390"/>
                  </a:cubicBezTo>
                  <a:cubicBezTo>
                    <a:pt x="33783" y="17390"/>
                    <a:pt x="33782" y="17391"/>
                    <a:pt x="33780" y="17393"/>
                  </a:cubicBezTo>
                  <a:cubicBezTo>
                    <a:pt x="33756" y="17414"/>
                    <a:pt x="33791" y="17606"/>
                    <a:pt x="33976" y="17813"/>
                  </a:cubicBezTo>
                  <a:cubicBezTo>
                    <a:pt x="34113" y="17967"/>
                    <a:pt x="34106" y="18068"/>
                    <a:pt x="34099" y="18163"/>
                  </a:cubicBezTo>
                  <a:cubicBezTo>
                    <a:pt x="34092" y="18236"/>
                    <a:pt x="34102" y="18310"/>
                    <a:pt x="34130" y="18376"/>
                  </a:cubicBezTo>
                  <a:cubicBezTo>
                    <a:pt x="34176" y="18481"/>
                    <a:pt x="34197" y="18593"/>
                    <a:pt x="34197" y="18705"/>
                  </a:cubicBezTo>
                  <a:cubicBezTo>
                    <a:pt x="34204" y="18817"/>
                    <a:pt x="34207" y="18915"/>
                    <a:pt x="34284" y="19020"/>
                  </a:cubicBezTo>
                  <a:cubicBezTo>
                    <a:pt x="34477" y="19287"/>
                    <a:pt x="34333" y="19416"/>
                    <a:pt x="34151" y="19570"/>
                  </a:cubicBezTo>
                  <a:cubicBezTo>
                    <a:pt x="34141" y="19581"/>
                    <a:pt x="34134" y="19588"/>
                    <a:pt x="34127" y="19595"/>
                  </a:cubicBezTo>
                  <a:cubicBezTo>
                    <a:pt x="34207" y="19630"/>
                    <a:pt x="34256" y="19710"/>
                    <a:pt x="34260" y="19794"/>
                  </a:cubicBezTo>
                  <a:cubicBezTo>
                    <a:pt x="34263" y="19864"/>
                    <a:pt x="34260" y="19938"/>
                    <a:pt x="34204" y="19966"/>
                  </a:cubicBezTo>
                  <a:cubicBezTo>
                    <a:pt x="34191" y="19973"/>
                    <a:pt x="34178" y="19976"/>
                    <a:pt x="34164" y="19976"/>
                  </a:cubicBezTo>
                  <a:cubicBezTo>
                    <a:pt x="34116" y="19976"/>
                    <a:pt x="34059" y="19938"/>
                    <a:pt x="33994" y="19889"/>
                  </a:cubicBezTo>
                  <a:cubicBezTo>
                    <a:pt x="33969" y="19871"/>
                    <a:pt x="33941" y="19850"/>
                    <a:pt x="33913" y="19829"/>
                  </a:cubicBezTo>
                  <a:cubicBezTo>
                    <a:pt x="33905" y="19821"/>
                    <a:pt x="33894" y="19817"/>
                    <a:pt x="33883" y="19817"/>
                  </a:cubicBezTo>
                  <a:cubicBezTo>
                    <a:pt x="33875" y="19817"/>
                    <a:pt x="33867" y="19820"/>
                    <a:pt x="33861" y="19826"/>
                  </a:cubicBezTo>
                  <a:cubicBezTo>
                    <a:pt x="33784" y="19864"/>
                    <a:pt x="33714" y="20036"/>
                    <a:pt x="33714" y="20113"/>
                  </a:cubicBezTo>
                  <a:cubicBezTo>
                    <a:pt x="33714" y="20151"/>
                    <a:pt x="33696" y="20183"/>
                    <a:pt x="33665" y="20200"/>
                  </a:cubicBezTo>
                  <a:cubicBezTo>
                    <a:pt x="33650" y="20209"/>
                    <a:pt x="33634" y="20214"/>
                    <a:pt x="33615" y="20214"/>
                  </a:cubicBezTo>
                  <a:cubicBezTo>
                    <a:pt x="33556" y="20214"/>
                    <a:pt x="33475" y="20168"/>
                    <a:pt x="33357" y="20099"/>
                  </a:cubicBezTo>
                  <a:cubicBezTo>
                    <a:pt x="33304" y="20064"/>
                    <a:pt x="33248" y="20032"/>
                    <a:pt x="33192" y="20011"/>
                  </a:cubicBezTo>
                  <a:cubicBezTo>
                    <a:pt x="33168" y="20011"/>
                    <a:pt x="33143" y="20008"/>
                    <a:pt x="33122" y="19990"/>
                  </a:cubicBezTo>
                  <a:cubicBezTo>
                    <a:pt x="33094" y="19959"/>
                    <a:pt x="33077" y="19917"/>
                    <a:pt x="33080" y="19875"/>
                  </a:cubicBezTo>
                  <a:cubicBezTo>
                    <a:pt x="33080" y="19773"/>
                    <a:pt x="33031" y="19682"/>
                    <a:pt x="32954" y="19619"/>
                  </a:cubicBezTo>
                  <a:cubicBezTo>
                    <a:pt x="32891" y="19570"/>
                    <a:pt x="32832" y="19532"/>
                    <a:pt x="32779" y="19500"/>
                  </a:cubicBezTo>
                  <a:cubicBezTo>
                    <a:pt x="32649" y="19420"/>
                    <a:pt x="32537" y="19346"/>
                    <a:pt x="32537" y="19196"/>
                  </a:cubicBezTo>
                  <a:cubicBezTo>
                    <a:pt x="32537" y="19143"/>
                    <a:pt x="32457" y="19076"/>
                    <a:pt x="32383" y="19020"/>
                  </a:cubicBezTo>
                  <a:cubicBezTo>
                    <a:pt x="32282" y="18936"/>
                    <a:pt x="32163" y="18842"/>
                    <a:pt x="32163" y="18709"/>
                  </a:cubicBezTo>
                  <a:cubicBezTo>
                    <a:pt x="32163" y="18663"/>
                    <a:pt x="32166" y="18600"/>
                    <a:pt x="32166" y="18530"/>
                  </a:cubicBezTo>
                  <a:cubicBezTo>
                    <a:pt x="32177" y="18331"/>
                    <a:pt x="32191" y="17998"/>
                    <a:pt x="32135" y="17904"/>
                  </a:cubicBezTo>
                  <a:cubicBezTo>
                    <a:pt x="32023" y="17715"/>
                    <a:pt x="32135" y="17512"/>
                    <a:pt x="32194" y="17403"/>
                  </a:cubicBezTo>
                  <a:cubicBezTo>
                    <a:pt x="32212" y="17365"/>
                    <a:pt x="32205" y="17323"/>
                    <a:pt x="32180" y="17288"/>
                  </a:cubicBezTo>
                  <a:cubicBezTo>
                    <a:pt x="32131" y="17207"/>
                    <a:pt x="32044" y="17162"/>
                    <a:pt x="31949" y="17162"/>
                  </a:cubicBezTo>
                  <a:cubicBezTo>
                    <a:pt x="31848" y="17158"/>
                    <a:pt x="31750" y="17151"/>
                    <a:pt x="31648" y="17137"/>
                  </a:cubicBezTo>
                  <a:cubicBezTo>
                    <a:pt x="31522" y="17119"/>
                    <a:pt x="31393" y="17108"/>
                    <a:pt x="31265" y="17108"/>
                  </a:cubicBezTo>
                  <a:cubicBezTo>
                    <a:pt x="31220" y="17108"/>
                    <a:pt x="31175" y="17110"/>
                    <a:pt x="31130" y="17113"/>
                  </a:cubicBezTo>
                  <a:cubicBezTo>
                    <a:pt x="31076" y="17117"/>
                    <a:pt x="31025" y="17119"/>
                    <a:pt x="30977" y="17119"/>
                  </a:cubicBezTo>
                  <a:cubicBezTo>
                    <a:pt x="30764" y="17119"/>
                    <a:pt x="30610" y="17075"/>
                    <a:pt x="30510" y="16986"/>
                  </a:cubicBezTo>
                  <a:cubicBezTo>
                    <a:pt x="30297" y="16822"/>
                    <a:pt x="30048" y="16703"/>
                    <a:pt x="29786" y="16636"/>
                  </a:cubicBezTo>
                  <a:cubicBezTo>
                    <a:pt x="29422" y="16542"/>
                    <a:pt x="29208" y="16346"/>
                    <a:pt x="29159" y="16195"/>
                  </a:cubicBezTo>
                  <a:cubicBezTo>
                    <a:pt x="29145" y="16160"/>
                    <a:pt x="29019" y="16108"/>
                    <a:pt x="28942" y="16073"/>
                  </a:cubicBezTo>
                  <a:cubicBezTo>
                    <a:pt x="28830" y="16020"/>
                    <a:pt x="28722" y="15975"/>
                    <a:pt x="28673" y="15912"/>
                  </a:cubicBezTo>
                  <a:cubicBezTo>
                    <a:pt x="28619" y="15843"/>
                    <a:pt x="28369" y="15784"/>
                    <a:pt x="28211" y="15784"/>
                  </a:cubicBezTo>
                  <a:cubicBezTo>
                    <a:pt x="28184" y="15784"/>
                    <a:pt x="28160" y="15786"/>
                    <a:pt x="28140" y="15789"/>
                  </a:cubicBezTo>
                  <a:cubicBezTo>
                    <a:pt x="28132" y="15790"/>
                    <a:pt x="28124" y="15791"/>
                    <a:pt x="28115" y="15791"/>
                  </a:cubicBezTo>
                  <a:cubicBezTo>
                    <a:pt x="28028" y="15791"/>
                    <a:pt x="27920" y="15729"/>
                    <a:pt x="27783" y="15653"/>
                  </a:cubicBezTo>
                  <a:cubicBezTo>
                    <a:pt x="27659" y="15582"/>
                    <a:pt x="27511" y="15498"/>
                    <a:pt x="27416" y="15498"/>
                  </a:cubicBezTo>
                  <a:cubicBezTo>
                    <a:pt x="27412" y="15498"/>
                    <a:pt x="27409" y="15498"/>
                    <a:pt x="27405" y="15499"/>
                  </a:cubicBezTo>
                  <a:cubicBezTo>
                    <a:pt x="27272" y="15506"/>
                    <a:pt x="27003" y="15604"/>
                    <a:pt x="26821" y="15667"/>
                  </a:cubicBezTo>
                  <a:cubicBezTo>
                    <a:pt x="26747" y="15698"/>
                    <a:pt x="26674" y="15723"/>
                    <a:pt x="26597" y="15740"/>
                  </a:cubicBezTo>
                  <a:cubicBezTo>
                    <a:pt x="26591" y="15741"/>
                    <a:pt x="26586" y="15742"/>
                    <a:pt x="26581" y="15742"/>
                  </a:cubicBezTo>
                  <a:cubicBezTo>
                    <a:pt x="26551" y="15742"/>
                    <a:pt x="26520" y="15725"/>
                    <a:pt x="26505" y="15698"/>
                  </a:cubicBezTo>
                  <a:cubicBezTo>
                    <a:pt x="26449" y="15607"/>
                    <a:pt x="26586" y="15404"/>
                    <a:pt x="26607" y="15373"/>
                  </a:cubicBezTo>
                  <a:cubicBezTo>
                    <a:pt x="26611" y="15331"/>
                    <a:pt x="26544" y="15184"/>
                    <a:pt x="26495" y="15086"/>
                  </a:cubicBezTo>
                  <a:cubicBezTo>
                    <a:pt x="26439" y="14974"/>
                    <a:pt x="26390" y="14854"/>
                    <a:pt x="26355" y="14735"/>
                  </a:cubicBezTo>
                  <a:cubicBezTo>
                    <a:pt x="26287" y="14470"/>
                    <a:pt x="26219" y="14309"/>
                    <a:pt x="26067" y="14309"/>
                  </a:cubicBezTo>
                  <a:cubicBezTo>
                    <a:pt x="26055" y="14309"/>
                    <a:pt x="26043" y="14310"/>
                    <a:pt x="26029" y="14312"/>
                  </a:cubicBezTo>
                  <a:cubicBezTo>
                    <a:pt x="25997" y="14316"/>
                    <a:pt x="25965" y="14318"/>
                    <a:pt x="25933" y="14318"/>
                  </a:cubicBezTo>
                  <a:cubicBezTo>
                    <a:pt x="25678" y="14318"/>
                    <a:pt x="25434" y="14195"/>
                    <a:pt x="25375" y="14154"/>
                  </a:cubicBezTo>
                  <a:cubicBezTo>
                    <a:pt x="25245" y="14067"/>
                    <a:pt x="25277" y="13279"/>
                    <a:pt x="25322" y="13055"/>
                  </a:cubicBezTo>
                  <a:cubicBezTo>
                    <a:pt x="25357" y="12905"/>
                    <a:pt x="25448" y="12722"/>
                    <a:pt x="25536" y="12551"/>
                  </a:cubicBezTo>
                  <a:cubicBezTo>
                    <a:pt x="25616" y="12397"/>
                    <a:pt x="25697" y="12236"/>
                    <a:pt x="25697" y="12159"/>
                  </a:cubicBezTo>
                  <a:cubicBezTo>
                    <a:pt x="25697" y="11896"/>
                    <a:pt x="26026" y="11809"/>
                    <a:pt x="26134" y="11781"/>
                  </a:cubicBezTo>
                  <a:cubicBezTo>
                    <a:pt x="26176" y="11770"/>
                    <a:pt x="26187" y="11725"/>
                    <a:pt x="26197" y="11620"/>
                  </a:cubicBezTo>
                  <a:cubicBezTo>
                    <a:pt x="26204" y="11511"/>
                    <a:pt x="26218" y="11375"/>
                    <a:pt x="26362" y="11357"/>
                  </a:cubicBezTo>
                  <a:cubicBezTo>
                    <a:pt x="26495" y="11340"/>
                    <a:pt x="26502" y="11308"/>
                    <a:pt x="26533" y="11179"/>
                  </a:cubicBezTo>
                  <a:lnTo>
                    <a:pt x="26537" y="11161"/>
                  </a:lnTo>
                  <a:cubicBezTo>
                    <a:pt x="26551" y="11098"/>
                    <a:pt x="26600" y="11049"/>
                    <a:pt x="26667" y="11032"/>
                  </a:cubicBezTo>
                  <a:cubicBezTo>
                    <a:pt x="26625" y="10993"/>
                    <a:pt x="26611" y="10937"/>
                    <a:pt x="26625" y="10885"/>
                  </a:cubicBezTo>
                  <a:cubicBezTo>
                    <a:pt x="26660" y="10801"/>
                    <a:pt x="26786" y="10783"/>
                    <a:pt x="26989" y="10783"/>
                  </a:cubicBezTo>
                  <a:cubicBezTo>
                    <a:pt x="27185" y="10783"/>
                    <a:pt x="27437" y="10734"/>
                    <a:pt x="27528" y="10622"/>
                  </a:cubicBezTo>
                  <a:cubicBezTo>
                    <a:pt x="27556" y="10583"/>
                    <a:pt x="27566" y="10534"/>
                    <a:pt x="27556" y="10489"/>
                  </a:cubicBezTo>
                  <a:cubicBezTo>
                    <a:pt x="27535" y="10391"/>
                    <a:pt x="27342" y="10380"/>
                    <a:pt x="27174" y="10370"/>
                  </a:cubicBezTo>
                  <a:cubicBezTo>
                    <a:pt x="26975" y="10356"/>
                    <a:pt x="26765" y="10345"/>
                    <a:pt x="26765" y="10174"/>
                  </a:cubicBezTo>
                  <a:cubicBezTo>
                    <a:pt x="26765" y="10097"/>
                    <a:pt x="26432" y="10027"/>
                    <a:pt x="26288" y="9999"/>
                  </a:cubicBezTo>
                  <a:cubicBezTo>
                    <a:pt x="26057" y="9950"/>
                    <a:pt x="25945" y="9922"/>
                    <a:pt x="25910" y="9852"/>
                  </a:cubicBezTo>
                  <a:cubicBezTo>
                    <a:pt x="25900" y="9827"/>
                    <a:pt x="25900" y="9796"/>
                    <a:pt x="25910" y="9771"/>
                  </a:cubicBezTo>
                  <a:cubicBezTo>
                    <a:pt x="25935" y="9716"/>
                    <a:pt x="26015" y="9695"/>
                    <a:pt x="26124" y="9695"/>
                  </a:cubicBezTo>
                  <a:cubicBezTo>
                    <a:pt x="26499" y="9695"/>
                    <a:pt x="27222" y="9951"/>
                    <a:pt x="27230" y="9953"/>
                  </a:cubicBezTo>
                  <a:cubicBezTo>
                    <a:pt x="27437" y="10034"/>
                    <a:pt x="27539" y="10055"/>
                    <a:pt x="27662" y="10055"/>
                  </a:cubicBezTo>
                  <a:cubicBezTo>
                    <a:pt x="27710" y="10055"/>
                    <a:pt x="27760" y="10052"/>
                    <a:pt x="27822" y="10048"/>
                  </a:cubicBezTo>
                  <a:lnTo>
                    <a:pt x="27860" y="10048"/>
                  </a:lnTo>
                  <a:cubicBezTo>
                    <a:pt x="27864" y="10048"/>
                    <a:pt x="27867" y="10049"/>
                    <a:pt x="27871" y="10049"/>
                  </a:cubicBezTo>
                  <a:cubicBezTo>
                    <a:pt x="27889" y="10049"/>
                    <a:pt x="27909" y="10041"/>
                    <a:pt x="27923" y="10027"/>
                  </a:cubicBezTo>
                  <a:cubicBezTo>
                    <a:pt x="27951" y="9992"/>
                    <a:pt x="27941" y="9904"/>
                    <a:pt x="27930" y="9831"/>
                  </a:cubicBezTo>
                  <a:cubicBezTo>
                    <a:pt x="27916" y="9761"/>
                    <a:pt x="27916" y="9687"/>
                    <a:pt x="27934" y="9621"/>
                  </a:cubicBezTo>
                  <a:cubicBezTo>
                    <a:pt x="27944" y="9593"/>
                    <a:pt x="27965" y="9568"/>
                    <a:pt x="27993" y="9558"/>
                  </a:cubicBezTo>
                  <a:cubicBezTo>
                    <a:pt x="28012" y="9548"/>
                    <a:pt x="28033" y="9544"/>
                    <a:pt x="28057" y="9544"/>
                  </a:cubicBezTo>
                  <a:cubicBezTo>
                    <a:pt x="28124" y="9544"/>
                    <a:pt x="28212" y="9576"/>
                    <a:pt x="28322" y="9617"/>
                  </a:cubicBezTo>
                  <a:cubicBezTo>
                    <a:pt x="28447" y="9664"/>
                    <a:pt x="28603" y="9720"/>
                    <a:pt x="28722" y="9720"/>
                  </a:cubicBezTo>
                  <a:cubicBezTo>
                    <a:pt x="28747" y="9720"/>
                    <a:pt x="28770" y="9717"/>
                    <a:pt x="28792" y="9712"/>
                  </a:cubicBezTo>
                  <a:cubicBezTo>
                    <a:pt x="28935" y="9673"/>
                    <a:pt x="29093" y="9463"/>
                    <a:pt x="29229" y="9281"/>
                  </a:cubicBezTo>
                  <a:cubicBezTo>
                    <a:pt x="29341" y="9131"/>
                    <a:pt x="29446" y="8991"/>
                    <a:pt x="29551" y="8921"/>
                  </a:cubicBezTo>
                  <a:cubicBezTo>
                    <a:pt x="29607" y="8882"/>
                    <a:pt x="29618" y="8854"/>
                    <a:pt x="29618" y="8847"/>
                  </a:cubicBezTo>
                  <a:cubicBezTo>
                    <a:pt x="29609" y="8823"/>
                    <a:pt x="29515" y="8768"/>
                    <a:pt x="29293" y="8768"/>
                  </a:cubicBezTo>
                  <a:cubicBezTo>
                    <a:pt x="29256" y="8768"/>
                    <a:pt x="29215" y="8770"/>
                    <a:pt x="29170" y="8774"/>
                  </a:cubicBezTo>
                  <a:cubicBezTo>
                    <a:pt x="29125" y="8777"/>
                    <a:pt x="29083" y="8779"/>
                    <a:pt x="29042" y="8779"/>
                  </a:cubicBezTo>
                  <a:cubicBezTo>
                    <a:pt x="28656" y="8779"/>
                    <a:pt x="28413" y="8622"/>
                    <a:pt x="28179" y="8444"/>
                  </a:cubicBezTo>
                  <a:cubicBezTo>
                    <a:pt x="28021" y="8329"/>
                    <a:pt x="27955" y="8213"/>
                    <a:pt x="27990" y="8122"/>
                  </a:cubicBezTo>
                  <a:cubicBezTo>
                    <a:pt x="28011" y="8076"/>
                    <a:pt x="28063" y="8021"/>
                    <a:pt x="28201" y="8021"/>
                  </a:cubicBezTo>
                  <a:cubicBezTo>
                    <a:pt x="28219" y="8021"/>
                    <a:pt x="28238" y="8022"/>
                    <a:pt x="28259" y="8024"/>
                  </a:cubicBezTo>
                  <a:cubicBezTo>
                    <a:pt x="28403" y="8038"/>
                    <a:pt x="28616" y="8168"/>
                    <a:pt x="28844" y="8308"/>
                  </a:cubicBezTo>
                  <a:cubicBezTo>
                    <a:pt x="29037" y="8420"/>
                    <a:pt x="29250" y="8553"/>
                    <a:pt x="29348" y="8556"/>
                  </a:cubicBezTo>
                  <a:lnTo>
                    <a:pt x="29355" y="8556"/>
                  </a:lnTo>
                  <a:cubicBezTo>
                    <a:pt x="29492" y="8556"/>
                    <a:pt x="29747" y="8318"/>
                    <a:pt x="29919" y="8161"/>
                  </a:cubicBezTo>
                  <a:cubicBezTo>
                    <a:pt x="30003" y="8084"/>
                    <a:pt x="30073" y="8017"/>
                    <a:pt x="30129" y="7975"/>
                  </a:cubicBezTo>
                  <a:cubicBezTo>
                    <a:pt x="30139" y="7968"/>
                    <a:pt x="30150" y="7961"/>
                    <a:pt x="30157" y="7951"/>
                  </a:cubicBezTo>
                  <a:cubicBezTo>
                    <a:pt x="30108" y="7916"/>
                    <a:pt x="30055" y="7884"/>
                    <a:pt x="29999" y="7863"/>
                  </a:cubicBezTo>
                  <a:cubicBezTo>
                    <a:pt x="29933" y="7839"/>
                    <a:pt x="29870" y="7804"/>
                    <a:pt x="29814" y="7762"/>
                  </a:cubicBezTo>
                  <a:cubicBezTo>
                    <a:pt x="29768" y="7734"/>
                    <a:pt x="29751" y="7681"/>
                    <a:pt x="29765" y="7632"/>
                  </a:cubicBezTo>
                  <a:cubicBezTo>
                    <a:pt x="29821" y="7475"/>
                    <a:pt x="30276" y="7464"/>
                    <a:pt x="30279" y="7464"/>
                  </a:cubicBezTo>
                  <a:cubicBezTo>
                    <a:pt x="30472" y="7464"/>
                    <a:pt x="30573" y="7601"/>
                    <a:pt x="30640" y="7692"/>
                  </a:cubicBezTo>
                  <a:cubicBezTo>
                    <a:pt x="30654" y="7709"/>
                    <a:pt x="30668" y="7727"/>
                    <a:pt x="30678" y="7741"/>
                  </a:cubicBezTo>
                  <a:cubicBezTo>
                    <a:pt x="30685" y="7745"/>
                    <a:pt x="30696" y="7747"/>
                    <a:pt x="30711" y="7747"/>
                  </a:cubicBezTo>
                  <a:cubicBezTo>
                    <a:pt x="30770" y="7747"/>
                    <a:pt x="30881" y="7719"/>
                    <a:pt x="30948" y="7702"/>
                  </a:cubicBezTo>
                  <a:cubicBezTo>
                    <a:pt x="31032" y="7681"/>
                    <a:pt x="31120" y="7667"/>
                    <a:pt x="31207" y="7660"/>
                  </a:cubicBezTo>
                  <a:cubicBezTo>
                    <a:pt x="31183" y="7601"/>
                    <a:pt x="31060" y="7468"/>
                    <a:pt x="30885" y="7398"/>
                  </a:cubicBezTo>
                  <a:cubicBezTo>
                    <a:pt x="30734" y="7338"/>
                    <a:pt x="30720" y="7254"/>
                    <a:pt x="30724" y="7209"/>
                  </a:cubicBezTo>
                  <a:cubicBezTo>
                    <a:pt x="30738" y="7132"/>
                    <a:pt x="30798" y="7076"/>
                    <a:pt x="30871" y="7065"/>
                  </a:cubicBezTo>
                  <a:cubicBezTo>
                    <a:pt x="30883" y="7062"/>
                    <a:pt x="30896" y="7061"/>
                    <a:pt x="30908" y="7061"/>
                  </a:cubicBezTo>
                  <a:cubicBezTo>
                    <a:pt x="30974" y="7061"/>
                    <a:pt x="31034" y="7100"/>
                    <a:pt x="31064" y="7160"/>
                  </a:cubicBezTo>
                  <a:cubicBezTo>
                    <a:pt x="31095" y="7223"/>
                    <a:pt x="31148" y="7247"/>
                    <a:pt x="31211" y="7282"/>
                  </a:cubicBezTo>
                  <a:cubicBezTo>
                    <a:pt x="31309" y="7324"/>
                    <a:pt x="31389" y="7394"/>
                    <a:pt x="31442" y="7489"/>
                  </a:cubicBezTo>
                  <a:cubicBezTo>
                    <a:pt x="31484" y="7576"/>
                    <a:pt x="31515" y="7597"/>
                    <a:pt x="31529" y="7601"/>
                  </a:cubicBezTo>
                  <a:cubicBezTo>
                    <a:pt x="31532" y="7602"/>
                    <a:pt x="31535" y="7602"/>
                    <a:pt x="31539" y="7602"/>
                  </a:cubicBezTo>
                  <a:cubicBezTo>
                    <a:pt x="31564" y="7602"/>
                    <a:pt x="31605" y="7580"/>
                    <a:pt x="31652" y="7552"/>
                  </a:cubicBezTo>
                  <a:cubicBezTo>
                    <a:pt x="31711" y="7520"/>
                    <a:pt x="31771" y="7492"/>
                    <a:pt x="31834" y="7468"/>
                  </a:cubicBezTo>
                  <a:cubicBezTo>
                    <a:pt x="32044" y="7394"/>
                    <a:pt x="32156" y="7268"/>
                    <a:pt x="32278" y="7139"/>
                  </a:cubicBezTo>
                  <a:lnTo>
                    <a:pt x="32303" y="7111"/>
                  </a:lnTo>
                  <a:cubicBezTo>
                    <a:pt x="32345" y="7055"/>
                    <a:pt x="32408" y="7023"/>
                    <a:pt x="32478" y="7020"/>
                  </a:cubicBezTo>
                  <a:cubicBezTo>
                    <a:pt x="32513" y="7016"/>
                    <a:pt x="32541" y="7013"/>
                    <a:pt x="32607" y="6911"/>
                  </a:cubicBezTo>
                  <a:cubicBezTo>
                    <a:pt x="32670" y="6824"/>
                    <a:pt x="32712" y="6670"/>
                    <a:pt x="32355" y="6407"/>
                  </a:cubicBezTo>
                  <a:cubicBezTo>
                    <a:pt x="32271" y="6347"/>
                    <a:pt x="32226" y="6242"/>
                    <a:pt x="32240" y="6137"/>
                  </a:cubicBezTo>
                  <a:cubicBezTo>
                    <a:pt x="32243" y="6074"/>
                    <a:pt x="32243" y="6053"/>
                    <a:pt x="32184" y="6022"/>
                  </a:cubicBezTo>
                  <a:cubicBezTo>
                    <a:pt x="32044" y="5952"/>
                    <a:pt x="31967" y="5840"/>
                    <a:pt x="31998" y="5749"/>
                  </a:cubicBezTo>
                  <a:cubicBezTo>
                    <a:pt x="32007" y="5720"/>
                    <a:pt x="32042" y="5660"/>
                    <a:pt x="32157" y="5660"/>
                  </a:cubicBezTo>
                  <a:cubicBezTo>
                    <a:pt x="32181" y="5660"/>
                    <a:pt x="32209" y="5662"/>
                    <a:pt x="32240" y="5668"/>
                  </a:cubicBezTo>
                  <a:cubicBezTo>
                    <a:pt x="32287" y="5678"/>
                    <a:pt x="32332" y="5683"/>
                    <a:pt x="32374" y="5683"/>
                  </a:cubicBezTo>
                  <a:cubicBezTo>
                    <a:pt x="32524" y="5683"/>
                    <a:pt x="32642" y="5621"/>
                    <a:pt x="32716" y="5504"/>
                  </a:cubicBezTo>
                  <a:cubicBezTo>
                    <a:pt x="32719" y="5500"/>
                    <a:pt x="32723" y="5497"/>
                    <a:pt x="32723" y="5490"/>
                  </a:cubicBezTo>
                  <a:cubicBezTo>
                    <a:pt x="32719" y="5469"/>
                    <a:pt x="32660" y="5434"/>
                    <a:pt x="32628" y="5416"/>
                  </a:cubicBezTo>
                  <a:cubicBezTo>
                    <a:pt x="32565" y="5381"/>
                    <a:pt x="32502" y="5343"/>
                    <a:pt x="32502" y="5273"/>
                  </a:cubicBezTo>
                  <a:cubicBezTo>
                    <a:pt x="32502" y="5206"/>
                    <a:pt x="32572" y="5168"/>
                    <a:pt x="32593" y="5154"/>
                  </a:cubicBezTo>
                  <a:cubicBezTo>
                    <a:pt x="32653" y="5122"/>
                    <a:pt x="32660" y="5101"/>
                    <a:pt x="32660" y="5101"/>
                  </a:cubicBezTo>
                  <a:cubicBezTo>
                    <a:pt x="32653" y="5084"/>
                    <a:pt x="32576" y="5035"/>
                    <a:pt x="32443" y="5035"/>
                  </a:cubicBezTo>
                  <a:cubicBezTo>
                    <a:pt x="32177" y="5035"/>
                    <a:pt x="31981" y="4891"/>
                    <a:pt x="31967" y="4685"/>
                  </a:cubicBezTo>
                  <a:cubicBezTo>
                    <a:pt x="31963" y="4639"/>
                    <a:pt x="31879" y="4636"/>
                    <a:pt x="31746" y="4632"/>
                  </a:cubicBezTo>
                  <a:cubicBezTo>
                    <a:pt x="31631" y="4625"/>
                    <a:pt x="31498" y="4622"/>
                    <a:pt x="31386" y="4569"/>
                  </a:cubicBezTo>
                  <a:cubicBezTo>
                    <a:pt x="31258" y="4507"/>
                    <a:pt x="31026" y="4492"/>
                    <a:pt x="30838" y="4492"/>
                  </a:cubicBezTo>
                  <a:cubicBezTo>
                    <a:pt x="30717" y="4492"/>
                    <a:pt x="30613" y="4498"/>
                    <a:pt x="30566" y="4502"/>
                  </a:cubicBezTo>
                  <a:cubicBezTo>
                    <a:pt x="30535" y="4530"/>
                    <a:pt x="30510" y="4688"/>
                    <a:pt x="30549" y="4814"/>
                  </a:cubicBezTo>
                  <a:cubicBezTo>
                    <a:pt x="30552" y="4832"/>
                    <a:pt x="30573" y="4891"/>
                    <a:pt x="30605" y="4895"/>
                  </a:cubicBezTo>
                  <a:cubicBezTo>
                    <a:pt x="30749" y="4902"/>
                    <a:pt x="30885" y="5007"/>
                    <a:pt x="30903" y="5119"/>
                  </a:cubicBezTo>
                  <a:cubicBezTo>
                    <a:pt x="30913" y="5196"/>
                    <a:pt x="30868" y="5266"/>
                    <a:pt x="30794" y="5287"/>
                  </a:cubicBezTo>
                  <a:cubicBezTo>
                    <a:pt x="30770" y="5297"/>
                    <a:pt x="30763" y="5304"/>
                    <a:pt x="30777" y="5374"/>
                  </a:cubicBezTo>
                  <a:cubicBezTo>
                    <a:pt x="30794" y="5416"/>
                    <a:pt x="30787" y="5465"/>
                    <a:pt x="30763" y="5504"/>
                  </a:cubicBezTo>
                  <a:cubicBezTo>
                    <a:pt x="30743" y="5523"/>
                    <a:pt x="30717" y="5534"/>
                    <a:pt x="30689" y="5534"/>
                  </a:cubicBezTo>
                  <a:cubicBezTo>
                    <a:pt x="30682" y="5534"/>
                    <a:pt x="30675" y="5533"/>
                    <a:pt x="30668" y="5532"/>
                  </a:cubicBezTo>
                  <a:lnTo>
                    <a:pt x="30629" y="5528"/>
                  </a:lnTo>
                  <a:cubicBezTo>
                    <a:pt x="30602" y="5524"/>
                    <a:pt x="30573" y="5520"/>
                    <a:pt x="30547" y="5520"/>
                  </a:cubicBezTo>
                  <a:cubicBezTo>
                    <a:pt x="30513" y="5520"/>
                    <a:pt x="30481" y="5526"/>
                    <a:pt x="30458" y="5546"/>
                  </a:cubicBezTo>
                  <a:cubicBezTo>
                    <a:pt x="30423" y="5574"/>
                    <a:pt x="30398" y="5633"/>
                    <a:pt x="30388" y="5721"/>
                  </a:cubicBezTo>
                  <a:cubicBezTo>
                    <a:pt x="30353" y="6032"/>
                    <a:pt x="30325" y="6190"/>
                    <a:pt x="30087" y="6316"/>
                  </a:cubicBezTo>
                  <a:cubicBezTo>
                    <a:pt x="30063" y="6332"/>
                    <a:pt x="30037" y="6340"/>
                    <a:pt x="30010" y="6340"/>
                  </a:cubicBezTo>
                  <a:cubicBezTo>
                    <a:pt x="29990" y="6340"/>
                    <a:pt x="29970" y="6335"/>
                    <a:pt x="29950" y="6326"/>
                  </a:cubicBezTo>
                  <a:cubicBezTo>
                    <a:pt x="29884" y="6291"/>
                    <a:pt x="29873" y="6207"/>
                    <a:pt x="29866" y="6123"/>
                  </a:cubicBezTo>
                  <a:cubicBezTo>
                    <a:pt x="29852" y="6018"/>
                    <a:pt x="29842" y="5983"/>
                    <a:pt x="29821" y="5983"/>
                  </a:cubicBezTo>
                  <a:cubicBezTo>
                    <a:pt x="29758" y="5987"/>
                    <a:pt x="29723" y="6067"/>
                    <a:pt x="29716" y="6137"/>
                  </a:cubicBezTo>
                  <a:cubicBezTo>
                    <a:pt x="29712" y="6207"/>
                    <a:pt x="29733" y="6274"/>
                    <a:pt x="29761" y="6277"/>
                  </a:cubicBezTo>
                  <a:cubicBezTo>
                    <a:pt x="29947" y="6326"/>
                    <a:pt x="29978" y="6484"/>
                    <a:pt x="30017" y="6670"/>
                  </a:cubicBezTo>
                  <a:cubicBezTo>
                    <a:pt x="30027" y="6708"/>
                    <a:pt x="30020" y="6750"/>
                    <a:pt x="29999" y="6785"/>
                  </a:cubicBezTo>
                  <a:cubicBezTo>
                    <a:pt x="29961" y="6841"/>
                    <a:pt x="29898" y="6852"/>
                    <a:pt x="29831" y="6866"/>
                  </a:cubicBezTo>
                  <a:cubicBezTo>
                    <a:pt x="29751" y="6880"/>
                    <a:pt x="29667" y="6897"/>
                    <a:pt x="29621" y="6981"/>
                  </a:cubicBezTo>
                  <a:cubicBezTo>
                    <a:pt x="29593" y="7030"/>
                    <a:pt x="29551" y="7090"/>
                    <a:pt x="29488" y="7090"/>
                  </a:cubicBezTo>
                  <a:cubicBezTo>
                    <a:pt x="29418" y="7090"/>
                    <a:pt x="29387" y="7020"/>
                    <a:pt x="29345" y="6943"/>
                  </a:cubicBezTo>
                  <a:cubicBezTo>
                    <a:pt x="29313" y="6873"/>
                    <a:pt x="29271" y="6810"/>
                    <a:pt x="29219" y="6757"/>
                  </a:cubicBezTo>
                  <a:cubicBezTo>
                    <a:pt x="29149" y="6698"/>
                    <a:pt x="28813" y="6396"/>
                    <a:pt x="28830" y="6130"/>
                  </a:cubicBezTo>
                  <a:cubicBezTo>
                    <a:pt x="28848" y="5903"/>
                    <a:pt x="29002" y="5850"/>
                    <a:pt x="29117" y="5829"/>
                  </a:cubicBezTo>
                  <a:lnTo>
                    <a:pt x="29121" y="5829"/>
                  </a:lnTo>
                  <a:cubicBezTo>
                    <a:pt x="29114" y="5808"/>
                    <a:pt x="29107" y="5787"/>
                    <a:pt x="29100" y="5766"/>
                  </a:cubicBezTo>
                  <a:cubicBezTo>
                    <a:pt x="29072" y="5689"/>
                    <a:pt x="29058" y="5612"/>
                    <a:pt x="29051" y="5535"/>
                  </a:cubicBezTo>
                  <a:cubicBezTo>
                    <a:pt x="29044" y="5448"/>
                    <a:pt x="29019" y="5430"/>
                    <a:pt x="28942" y="5388"/>
                  </a:cubicBezTo>
                  <a:cubicBezTo>
                    <a:pt x="28851" y="5343"/>
                    <a:pt x="28767" y="5276"/>
                    <a:pt x="28701" y="5196"/>
                  </a:cubicBezTo>
                  <a:cubicBezTo>
                    <a:pt x="28613" y="5091"/>
                    <a:pt x="28515" y="5031"/>
                    <a:pt x="28424" y="5028"/>
                  </a:cubicBezTo>
                  <a:cubicBezTo>
                    <a:pt x="28420" y="5027"/>
                    <a:pt x="28417" y="5027"/>
                    <a:pt x="28413" y="5027"/>
                  </a:cubicBezTo>
                  <a:cubicBezTo>
                    <a:pt x="28368" y="5027"/>
                    <a:pt x="28323" y="5048"/>
                    <a:pt x="28287" y="5080"/>
                  </a:cubicBezTo>
                  <a:cubicBezTo>
                    <a:pt x="28256" y="5122"/>
                    <a:pt x="28238" y="5171"/>
                    <a:pt x="28231" y="5220"/>
                  </a:cubicBezTo>
                  <a:cubicBezTo>
                    <a:pt x="28214" y="5311"/>
                    <a:pt x="28189" y="5427"/>
                    <a:pt x="28060" y="5483"/>
                  </a:cubicBezTo>
                  <a:cubicBezTo>
                    <a:pt x="28004" y="5504"/>
                    <a:pt x="27986" y="5595"/>
                    <a:pt x="27969" y="5679"/>
                  </a:cubicBezTo>
                  <a:cubicBezTo>
                    <a:pt x="27944" y="5784"/>
                    <a:pt x="27920" y="5903"/>
                    <a:pt x="27804" y="5920"/>
                  </a:cubicBezTo>
                  <a:cubicBezTo>
                    <a:pt x="27796" y="5922"/>
                    <a:pt x="27789" y="5923"/>
                    <a:pt x="27781" y="5923"/>
                  </a:cubicBezTo>
                  <a:cubicBezTo>
                    <a:pt x="27757" y="5923"/>
                    <a:pt x="27735" y="5915"/>
                    <a:pt x="27717" y="5899"/>
                  </a:cubicBezTo>
                  <a:cubicBezTo>
                    <a:pt x="27650" y="5847"/>
                    <a:pt x="27636" y="5728"/>
                    <a:pt x="27622" y="5539"/>
                  </a:cubicBezTo>
                  <a:cubicBezTo>
                    <a:pt x="27615" y="5444"/>
                    <a:pt x="27605" y="5287"/>
                    <a:pt x="27577" y="5259"/>
                  </a:cubicBezTo>
                  <a:cubicBezTo>
                    <a:pt x="27503" y="5227"/>
                    <a:pt x="27458" y="5150"/>
                    <a:pt x="27465" y="5066"/>
                  </a:cubicBezTo>
                  <a:cubicBezTo>
                    <a:pt x="27482" y="4979"/>
                    <a:pt x="27559" y="4923"/>
                    <a:pt x="27675" y="4909"/>
                  </a:cubicBezTo>
                  <a:cubicBezTo>
                    <a:pt x="27734" y="4902"/>
                    <a:pt x="27787" y="4870"/>
                    <a:pt x="27822" y="4821"/>
                  </a:cubicBezTo>
                  <a:lnTo>
                    <a:pt x="27815" y="4821"/>
                  </a:lnTo>
                  <a:cubicBezTo>
                    <a:pt x="27678" y="4821"/>
                    <a:pt x="27486" y="4720"/>
                    <a:pt x="27342" y="4646"/>
                  </a:cubicBezTo>
                  <a:cubicBezTo>
                    <a:pt x="27300" y="4625"/>
                    <a:pt x="27265" y="4608"/>
                    <a:pt x="27244" y="4594"/>
                  </a:cubicBezTo>
                  <a:cubicBezTo>
                    <a:pt x="27242" y="4592"/>
                    <a:pt x="27239" y="4592"/>
                    <a:pt x="27236" y="4592"/>
                  </a:cubicBezTo>
                  <a:cubicBezTo>
                    <a:pt x="27208" y="4592"/>
                    <a:pt x="27157" y="4631"/>
                    <a:pt x="27125" y="4650"/>
                  </a:cubicBezTo>
                  <a:cubicBezTo>
                    <a:pt x="27066" y="4687"/>
                    <a:pt x="26993" y="4733"/>
                    <a:pt x="26920" y="4733"/>
                  </a:cubicBezTo>
                  <a:cubicBezTo>
                    <a:pt x="26885" y="4733"/>
                    <a:pt x="26850" y="4722"/>
                    <a:pt x="26817" y="4695"/>
                  </a:cubicBezTo>
                  <a:cubicBezTo>
                    <a:pt x="26698" y="4597"/>
                    <a:pt x="26747" y="4429"/>
                    <a:pt x="26786" y="4292"/>
                  </a:cubicBezTo>
                  <a:cubicBezTo>
                    <a:pt x="26800" y="4250"/>
                    <a:pt x="26810" y="4208"/>
                    <a:pt x="26817" y="4163"/>
                  </a:cubicBezTo>
                  <a:cubicBezTo>
                    <a:pt x="26817" y="4131"/>
                    <a:pt x="26835" y="4096"/>
                    <a:pt x="26863" y="4075"/>
                  </a:cubicBezTo>
                  <a:cubicBezTo>
                    <a:pt x="26886" y="4060"/>
                    <a:pt x="26914" y="4053"/>
                    <a:pt x="26942" y="4053"/>
                  </a:cubicBezTo>
                  <a:cubicBezTo>
                    <a:pt x="26960" y="4053"/>
                    <a:pt x="26978" y="4056"/>
                    <a:pt x="26996" y="4061"/>
                  </a:cubicBezTo>
                  <a:cubicBezTo>
                    <a:pt x="27021" y="4066"/>
                    <a:pt x="27042" y="4070"/>
                    <a:pt x="27061" y="4070"/>
                  </a:cubicBezTo>
                  <a:cubicBezTo>
                    <a:pt x="27094" y="4070"/>
                    <a:pt x="27119" y="4059"/>
                    <a:pt x="27146" y="4023"/>
                  </a:cubicBezTo>
                  <a:cubicBezTo>
                    <a:pt x="27150" y="4019"/>
                    <a:pt x="27153" y="4012"/>
                    <a:pt x="27153" y="4009"/>
                  </a:cubicBezTo>
                  <a:cubicBezTo>
                    <a:pt x="27115" y="3981"/>
                    <a:pt x="27076" y="3960"/>
                    <a:pt x="27031" y="3942"/>
                  </a:cubicBezTo>
                  <a:cubicBezTo>
                    <a:pt x="26926" y="3897"/>
                    <a:pt x="26793" y="3837"/>
                    <a:pt x="26793" y="3708"/>
                  </a:cubicBezTo>
                  <a:cubicBezTo>
                    <a:pt x="26793" y="3620"/>
                    <a:pt x="26611" y="3564"/>
                    <a:pt x="26488" y="3529"/>
                  </a:cubicBezTo>
                  <a:cubicBezTo>
                    <a:pt x="26439" y="3515"/>
                    <a:pt x="26390" y="3498"/>
                    <a:pt x="26341" y="3477"/>
                  </a:cubicBezTo>
                  <a:cubicBezTo>
                    <a:pt x="26225" y="3417"/>
                    <a:pt x="26271" y="3270"/>
                    <a:pt x="26306" y="3151"/>
                  </a:cubicBezTo>
                  <a:cubicBezTo>
                    <a:pt x="26327" y="3085"/>
                    <a:pt x="26351" y="2994"/>
                    <a:pt x="26337" y="2962"/>
                  </a:cubicBezTo>
                  <a:cubicBezTo>
                    <a:pt x="26280" y="2844"/>
                    <a:pt x="25879" y="2509"/>
                    <a:pt x="25719" y="2509"/>
                  </a:cubicBezTo>
                  <a:cubicBezTo>
                    <a:pt x="25714" y="2509"/>
                    <a:pt x="25709" y="2510"/>
                    <a:pt x="25704" y="2511"/>
                  </a:cubicBezTo>
                  <a:cubicBezTo>
                    <a:pt x="25688" y="2515"/>
                    <a:pt x="25671" y="2517"/>
                    <a:pt x="25655" y="2517"/>
                  </a:cubicBezTo>
                  <a:cubicBezTo>
                    <a:pt x="25587" y="2517"/>
                    <a:pt x="25523" y="2482"/>
                    <a:pt x="25483" y="2423"/>
                  </a:cubicBezTo>
                  <a:cubicBezTo>
                    <a:pt x="25434" y="2356"/>
                    <a:pt x="25424" y="2269"/>
                    <a:pt x="25455" y="2195"/>
                  </a:cubicBezTo>
                  <a:cubicBezTo>
                    <a:pt x="25477" y="2161"/>
                    <a:pt x="25512" y="2138"/>
                    <a:pt x="25552" y="2138"/>
                  </a:cubicBezTo>
                  <a:cubicBezTo>
                    <a:pt x="25557" y="2138"/>
                    <a:pt x="25562" y="2139"/>
                    <a:pt x="25567" y="2139"/>
                  </a:cubicBezTo>
                  <a:cubicBezTo>
                    <a:pt x="25571" y="2140"/>
                    <a:pt x="25575" y="2140"/>
                    <a:pt x="25580" y="2140"/>
                  </a:cubicBezTo>
                  <a:cubicBezTo>
                    <a:pt x="25649" y="2140"/>
                    <a:pt x="25722" y="2081"/>
                    <a:pt x="25910" y="1870"/>
                  </a:cubicBezTo>
                  <a:cubicBezTo>
                    <a:pt x="26047" y="1719"/>
                    <a:pt x="26071" y="1667"/>
                    <a:pt x="26071" y="1646"/>
                  </a:cubicBezTo>
                  <a:cubicBezTo>
                    <a:pt x="26057" y="1635"/>
                    <a:pt x="26040" y="1628"/>
                    <a:pt x="26022" y="1625"/>
                  </a:cubicBezTo>
                  <a:cubicBezTo>
                    <a:pt x="25924" y="1590"/>
                    <a:pt x="25830" y="1513"/>
                    <a:pt x="25847" y="1422"/>
                  </a:cubicBezTo>
                  <a:cubicBezTo>
                    <a:pt x="25857" y="1373"/>
                    <a:pt x="25900" y="1316"/>
                    <a:pt x="26045" y="1316"/>
                  </a:cubicBezTo>
                  <a:cubicBezTo>
                    <a:pt x="26056" y="1316"/>
                    <a:pt x="26069" y="1316"/>
                    <a:pt x="26082" y="1317"/>
                  </a:cubicBezTo>
                  <a:cubicBezTo>
                    <a:pt x="26194" y="1324"/>
                    <a:pt x="26306" y="1341"/>
                    <a:pt x="26414" y="1369"/>
                  </a:cubicBezTo>
                  <a:cubicBezTo>
                    <a:pt x="26535" y="1395"/>
                    <a:pt x="26678" y="1424"/>
                    <a:pt x="26780" y="1424"/>
                  </a:cubicBezTo>
                  <a:cubicBezTo>
                    <a:pt x="26829" y="1424"/>
                    <a:pt x="26868" y="1418"/>
                    <a:pt x="26891" y="1401"/>
                  </a:cubicBezTo>
                  <a:cubicBezTo>
                    <a:pt x="26989" y="1327"/>
                    <a:pt x="27279" y="897"/>
                    <a:pt x="27475" y="613"/>
                  </a:cubicBezTo>
                  <a:cubicBezTo>
                    <a:pt x="27549" y="501"/>
                    <a:pt x="27615" y="403"/>
                    <a:pt x="27664" y="336"/>
                  </a:cubicBezTo>
                  <a:cubicBezTo>
                    <a:pt x="27703" y="284"/>
                    <a:pt x="27710" y="249"/>
                    <a:pt x="27703" y="238"/>
                  </a:cubicBezTo>
                  <a:cubicBezTo>
                    <a:pt x="27692" y="220"/>
                    <a:pt x="27641" y="185"/>
                    <a:pt x="27416" y="185"/>
                  </a:cubicBezTo>
                  <a:cubicBezTo>
                    <a:pt x="27347" y="185"/>
                    <a:pt x="27260" y="188"/>
                    <a:pt x="27153" y="196"/>
                  </a:cubicBezTo>
                  <a:cubicBezTo>
                    <a:pt x="27119" y="200"/>
                    <a:pt x="27085" y="201"/>
                    <a:pt x="27051" y="201"/>
                  </a:cubicBezTo>
                  <a:cubicBezTo>
                    <a:pt x="26894" y="201"/>
                    <a:pt x="26740" y="168"/>
                    <a:pt x="26597" y="98"/>
                  </a:cubicBezTo>
                  <a:cubicBezTo>
                    <a:pt x="26488" y="46"/>
                    <a:pt x="26369" y="14"/>
                    <a:pt x="26246" y="4"/>
                  </a:cubicBezTo>
                  <a:cubicBezTo>
                    <a:pt x="26209" y="1"/>
                    <a:pt x="26168" y="0"/>
                    <a:pt x="261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76" name="Google Shape;5576;p71"/>
            <p:cNvSpPr/>
            <p:nvPr/>
          </p:nvSpPr>
          <p:spPr>
            <a:xfrm>
              <a:off x="890970" y="1547688"/>
              <a:ext cx="18547" cy="17176"/>
            </a:xfrm>
            <a:custGeom>
              <a:avLst/>
              <a:gdLst/>
              <a:ahLst/>
              <a:cxnLst/>
              <a:rect l="l" t="t" r="r" b="b"/>
              <a:pathLst>
                <a:path w="1366" h="1265" extrusionOk="0">
                  <a:moveTo>
                    <a:pt x="1225" y="1"/>
                  </a:moveTo>
                  <a:cubicBezTo>
                    <a:pt x="1187" y="1"/>
                    <a:pt x="1074" y="46"/>
                    <a:pt x="924" y="218"/>
                  </a:cubicBezTo>
                  <a:cubicBezTo>
                    <a:pt x="830" y="327"/>
                    <a:pt x="742" y="415"/>
                    <a:pt x="665" y="492"/>
                  </a:cubicBezTo>
                  <a:cubicBezTo>
                    <a:pt x="557" y="600"/>
                    <a:pt x="469" y="688"/>
                    <a:pt x="452" y="754"/>
                  </a:cubicBezTo>
                  <a:cubicBezTo>
                    <a:pt x="422" y="860"/>
                    <a:pt x="318" y="863"/>
                    <a:pt x="236" y="863"/>
                  </a:cubicBezTo>
                  <a:cubicBezTo>
                    <a:pt x="231" y="863"/>
                    <a:pt x="226" y="863"/>
                    <a:pt x="221" y="863"/>
                  </a:cubicBezTo>
                  <a:lnTo>
                    <a:pt x="186" y="863"/>
                  </a:lnTo>
                  <a:cubicBezTo>
                    <a:pt x="116" y="863"/>
                    <a:pt x="70" y="870"/>
                    <a:pt x="49" y="912"/>
                  </a:cubicBezTo>
                  <a:cubicBezTo>
                    <a:pt x="0" y="1006"/>
                    <a:pt x="49" y="1192"/>
                    <a:pt x="119" y="1251"/>
                  </a:cubicBezTo>
                  <a:cubicBezTo>
                    <a:pt x="129" y="1260"/>
                    <a:pt x="141" y="1265"/>
                    <a:pt x="153" y="1265"/>
                  </a:cubicBezTo>
                  <a:cubicBezTo>
                    <a:pt x="163" y="1265"/>
                    <a:pt x="174" y="1261"/>
                    <a:pt x="182" y="1255"/>
                  </a:cubicBezTo>
                  <a:cubicBezTo>
                    <a:pt x="251" y="1204"/>
                    <a:pt x="302" y="1187"/>
                    <a:pt x="345" y="1187"/>
                  </a:cubicBezTo>
                  <a:cubicBezTo>
                    <a:pt x="386" y="1187"/>
                    <a:pt x="420" y="1203"/>
                    <a:pt x="452" y="1220"/>
                  </a:cubicBezTo>
                  <a:cubicBezTo>
                    <a:pt x="469" y="1234"/>
                    <a:pt x="490" y="1241"/>
                    <a:pt x="511" y="1241"/>
                  </a:cubicBezTo>
                  <a:cubicBezTo>
                    <a:pt x="599" y="1237"/>
                    <a:pt x="1072" y="919"/>
                    <a:pt x="1170" y="761"/>
                  </a:cubicBezTo>
                  <a:cubicBezTo>
                    <a:pt x="1194" y="723"/>
                    <a:pt x="1198" y="709"/>
                    <a:pt x="1089" y="635"/>
                  </a:cubicBezTo>
                  <a:cubicBezTo>
                    <a:pt x="1026" y="590"/>
                    <a:pt x="963" y="548"/>
                    <a:pt x="956" y="474"/>
                  </a:cubicBezTo>
                  <a:cubicBezTo>
                    <a:pt x="942" y="351"/>
                    <a:pt x="1082" y="313"/>
                    <a:pt x="1208" y="281"/>
                  </a:cubicBezTo>
                  <a:cubicBezTo>
                    <a:pt x="1264" y="271"/>
                    <a:pt x="1317" y="253"/>
                    <a:pt x="1366" y="232"/>
                  </a:cubicBezTo>
                  <a:lnTo>
                    <a:pt x="1345" y="215"/>
                  </a:lnTo>
                  <a:cubicBezTo>
                    <a:pt x="1296" y="169"/>
                    <a:pt x="1226" y="106"/>
                    <a:pt x="1233" y="12"/>
                  </a:cubicBezTo>
                  <a:cubicBezTo>
                    <a:pt x="1233" y="8"/>
                    <a:pt x="1233" y="5"/>
                    <a:pt x="1233" y="1"/>
                  </a:cubicBezTo>
                  <a:cubicBezTo>
                    <a:pt x="1231" y="1"/>
                    <a:pt x="1228" y="1"/>
                    <a:pt x="12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77" name="Google Shape;5577;p71"/>
            <p:cNvSpPr/>
            <p:nvPr/>
          </p:nvSpPr>
          <p:spPr>
            <a:xfrm>
              <a:off x="797896" y="1528258"/>
              <a:ext cx="11229" cy="5064"/>
            </a:xfrm>
            <a:custGeom>
              <a:avLst/>
              <a:gdLst/>
              <a:ahLst/>
              <a:cxnLst/>
              <a:rect l="l" t="t" r="r" b="b"/>
              <a:pathLst>
                <a:path w="827" h="373" extrusionOk="0">
                  <a:moveTo>
                    <a:pt x="298" y="1"/>
                  </a:moveTo>
                  <a:cubicBezTo>
                    <a:pt x="200" y="4"/>
                    <a:pt x="109" y="43"/>
                    <a:pt x="36" y="106"/>
                  </a:cubicBezTo>
                  <a:cubicBezTo>
                    <a:pt x="22" y="120"/>
                    <a:pt x="1" y="144"/>
                    <a:pt x="8" y="165"/>
                  </a:cubicBezTo>
                  <a:cubicBezTo>
                    <a:pt x="42" y="272"/>
                    <a:pt x="333" y="373"/>
                    <a:pt x="549" y="373"/>
                  </a:cubicBezTo>
                  <a:cubicBezTo>
                    <a:pt x="601" y="373"/>
                    <a:pt x="648" y="367"/>
                    <a:pt x="687" y="354"/>
                  </a:cubicBezTo>
                  <a:cubicBezTo>
                    <a:pt x="750" y="337"/>
                    <a:pt x="802" y="288"/>
                    <a:pt x="820" y="225"/>
                  </a:cubicBezTo>
                  <a:cubicBezTo>
                    <a:pt x="827" y="176"/>
                    <a:pt x="809" y="123"/>
                    <a:pt x="771" y="92"/>
                  </a:cubicBezTo>
                  <a:cubicBezTo>
                    <a:pt x="760" y="82"/>
                    <a:pt x="747" y="78"/>
                    <a:pt x="731" y="78"/>
                  </a:cubicBezTo>
                  <a:cubicBezTo>
                    <a:pt x="702" y="78"/>
                    <a:pt x="663" y="92"/>
                    <a:pt x="613" y="113"/>
                  </a:cubicBezTo>
                  <a:cubicBezTo>
                    <a:pt x="570" y="132"/>
                    <a:pt x="525" y="151"/>
                    <a:pt x="482" y="151"/>
                  </a:cubicBezTo>
                  <a:cubicBezTo>
                    <a:pt x="462" y="151"/>
                    <a:pt x="443" y="147"/>
                    <a:pt x="424" y="137"/>
                  </a:cubicBezTo>
                  <a:cubicBezTo>
                    <a:pt x="389" y="113"/>
                    <a:pt x="365" y="71"/>
                    <a:pt x="361" y="25"/>
                  </a:cubicBezTo>
                  <a:cubicBezTo>
                    <a:pt x="361" y="18"/>
                    <a:pt x="361" y="11"/>
                    <a:pt x="344" y="8"/>
                  </a:cubicBezTo>
                  <a:cubicBezTo>
                    <a:pt x="330" y="1"/>
                    <a:pt x="312" y="1"/>
                    <a:pt x="29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78" name="Google Shape;5578;p71"/>
            <p:cNvSpPr/>
            <p:nvPr/>
          </p:nvSpPr>
          <p:spPr>
            <a:xfrm>
              <a:off x="793334" y="1391519"/>
              <a:ext cx="283403" cy="195652"/>
            </a:xfrm>
            <a:custGeom>
              <a:avLst/>
              <a:gdLst/>
              <a:ahLst/>
              <a:cxnLst/>
              <a:rect l="l" t="t" r="r" b="b"/>
              <a:pathLst>
                <a:path w="20873" h="14410" extrusionOk="0">
                  <a:moveTo>
                    <a:pt x="6145" y="0"/>
                  </a:moveTo>
                  <a:cubicBezTo>
                    <a:pt x="6032" y="0"/>
                    <a:pt x="5793" y="218"/>
                    <a:pt x="5658" y="339"/>
                  </a:cubicBezTo>
                  <a:cubicBezTo>
                    <a:pt x="5462" y="516"/>
                    <a:pt x="5201" y="553"/>
                    <a:pt x="4995" y="553"/>
                  </a:cubicBezTo>
                  <a:cubicBezTo>
                    <a:pt x="4895" y="553"/>
                    <a:pt x="4808" y="544"/>
                    <a:pt x="4748" y="539"/>
                  </a:cubicBezTo>
                  <a:cubicBezTo>
                    <a:pt x="4708" y="534"/>
                    <a:pt x="4669" y="532"/>
                    <a:pt x="4631" y="532"/>
                  </a:cubicBezTo>
                  <a:cubicBezTo>
                    <a:pt x="4489" y="532"/>
                    <a:pt x="4365" y="561"/>
                    <a:pt x="4321" y="605"/>
                  </a:cubicBezTo>
                  <a:cubicBezTo>
                    <a:pt x="4310" y="616"/>
                    <a:pt x="4310" y="619"/>
                    <a:pt x="4310" y="623"/>
                  </a:cubicBezTo>
                  <a:cubicBezTo>
                    <a:pt x="4310" y="644"/>
                    <a:pt x="4338" y="661"/>
                    <a:pt x="4377" y="686"/>
                  </a:cubicBezTo>
                  <a:cubicBezTo>
                    <a:pt x="4422" y="714"/>
                    <a:pt x="4478" y="749"/>
                    <a:pt x="4485" y="815"/>
                  </a:cubicBezTo>
                  <a:cubicBezTo>
                    <a:pt x="4485" y="875"/>
                    <a:pt x="4457" y="931"/>
                    <a:pt x="4412" y="969"/>
                  </a:cubicBezTo>
                  <a:cubicBezTo>
                    <a:pt x="4367" y="1014"/>
                    <a:pt x="4324" y="1031"/>
                    <a:pt x="4286" y="1031"/>
                  </a:cubicBezTo>
                  <a:cubicBezTo>
                    <a:pt x="4213" y="1031"/>
                    <a:pt x="4155" y="973"/>
                    <a:pt x="4121" y="941"/>
                  </a:cubicBezTo>
                  <a:cubicBezTo>
                    <a:pt x="4100" y="920"/>
                    <a:pt x="4069" y="889"/>
                    <a:pt x="4055" y="889"/>
                  </a:cubicBezTo>
                  <a:cubicBezTo>
                    <a:pt x="4048" y="889"/>
                    <a:pt x="4034" y="896"/>
                    <a:pt x="4013" y="917"/>
                  </a:cubicBezTo>
                  <a:cubicBezTo>
                    <a:pt x="3878" y="1061"/>
                    <a:pt x="3580" y="1096"/>
                    <a:pt x="3366" y="1096"/>
                  </a:cubicBezTo>
                  <a:cubicBezTo>
                    <a:pt x="3269" y="1096"/>
                    <a:pt x="3190" y="1089"/>
                    <a:pt x="3151" y="1081"/>
                  </a:cubicBezTo>
                  <a:cubicBezTo>
                    <a:pt x="3095" y="1081"/>
                    <a:pt x="2920" y="1235"/>
                    <a:pt x="2633" y="1533"/>
                  </a:cubicBezTo>
                  <a:lnTo>
                    <a:pt x="2570" y="1600"/>
                  </a:lnTo>
                  <a:cubicBezTo>
                    <a:pt x="2546" y="1621"/>
                    <a:pt x="2546" y="1638"/>
                    <a:pt x="2549" y="1694"/>
                  </a:cubicBezTo>
                  <a:cubicBezTo>
                    <a:pt x="2553" y="1792"/>
                    <a:pt x="2563" y="1939"/>
                    <a:pt x="2339" y="2177"/>
                  </a:cubicBezTo>
                  <a:cubicBezTo>
                    <a:pt x="2087" y="2449"/>
                    <a:pt x="1563" y="2485"/>
                    <a:pt x="1208" y="2485"/>
                  </a:cubicBezTo>
                  <a:cubicBezTo>
                    <a:pt x="1125" y="2485"/>
                    <a:pt x="1050" y="2483"/>
                    <a:pt x="991" y="2482"/>
                  </a:cubicBezTo>
                  <a:lnTo>
                    <a:pt x="911" y="2482"/>
                  </a:lnTo>
                  <a:cubicBezTo>
                    <a:pt x="908" y="2481"/>
                    <a:pt x="905" y="2480"/>
                    <a:pt x="902" y="2480"/>
                  </a:cubicBezTo>
                  <a:cubicBezTo>
                    <a:pt x="894" y="2480"/>
                    <a:pt x="887" y="2483"/>
                    <a:pt x="879" y="2485"/>
                  </a:cubicBezTo>
                  <a:cubicBezTo>
                    <a:pt x="872" y="2513"/>
                    <a:pt x="869" y="2541"/>
                    <a:pt x="872" y="2569"/>
                  </a:cubicBezTo>
                  <a:cubicBezTo>
                    <a:pt x="879" y="2646"/>
                    <a:pt x="858" y="2727"/>
                    <a:pt x="816" y="2793"/>
                  </a:cubicBezTo>
                  <a:cubicBezTo>
                    <a:pt x="802" y="2814"/>
                    <a:pt x="806" y="2821"/>
                    <a:pt x="809" y="2825"/>
                  </a:cubicBezTo>
                  <a:cubicBezTo>
                    <a:pt x="820" y="2856"/>
                    <a:pt x="900" y="2947"/>
                    <a:pt x="1387" y="3080"/>
                  </a:cubicBezTo>
                  <a:cubicBezTo>
                    <a:pt x="1909" y="3217"/>
                    <a:pt x="2262" y="3893"/>
                    <a:pt x="2329" y="4064"/>
                  </a:cubicBezTo>
                  <a:cubicBezTo>
                    <a:pt x="2337" y="4084"/>
                    <a:pt x="2390" y="4091"/>
                    <a:pt x="2458" y="4091"/>
                  </a:cubicBezTo>
                  <a:cubicBezTo>
                    <a:pt x="2570" y="4091"/>
                    <a:pt x="2723" y="4073"/>
                    <a:pt x="2791" y="4064"/>
                  </a:cubicBezTo>
                  <a:cubicBezTo>
                    <a:pt x="2903" y="4052"/>
                    <a:pt x="3012" y="4041"/>
                    <a:pt x="3102" y="4041"/>
                  </a:cubicBezTo>
                  <a:cubicBezTo>
                    <a:pt x="3138" y="4041"/>
                    <a:pt x="3171" y="4043"/>
                    <a:pt x="3200" y="4047"/>
                  </a:cubicBezTo>
                  <a:cubicBezTo>
                    <a:pt x="3386" y="4075"/>
                    <a:pt x="3368" y="4243"/>
                    <a:pt x="3358" y="4341"/>
                  </a:cubicBezTo>
                  <a:cubicBezTo>
                    <a:pt x="3347" y="4449"/>
                    <a:pt x="3347" y="4502"/>
                    <a:pt x="3400" y="4526"/>
                  </a:cubicBezTo>
                  <a:cubicBezTo>
                    <a:pt x="3454" y="4551"/>
                    <a:pt x="3518" y="4556"/>
                    <a:pt x="3585" y="4556"/>
                  </a:cubicBezTo>
                  <a:cubicBezTo>
                    <a:pt x="3614" y="4556"/>
                    <a:pt x="3643" y="4555"/>
                    <a:pt x="3673" y="4554"/>
                  </a:cubicBezTo>
                  <a:cubicBezTo>
                    <a:pt x="3700" y="4553"/>
                    <a:pt x="3728" y="4552"/>
                    <a:pt x="3756" y="4552"/>
                  </a:cubicBezTo>
                  <a:cubicBezTo>
                    <a:pt x="3868" y="4552"/>
                    <a:pt x="3977" y="4572"/>
                    <a:pt x="4016" y="4684"/>
                  </a:cubicBezTo>
                  <a:cubicBezTo>
                    <a:pt x="4030" y="4722"/>
                    <a:pt x="4027" y="4761"/>
                    <a:pt x="4006" y="4796"/>
                  </a:cubicBezTo>
                  <a:cubicBezTo>
                    <a:pt x="3963" y="4855"/>
                    <a:pt x="3872" y="4859"/>
                    <a:pt x="3746" y="4859"/>
                  </a:cubicBezTo>
                  <a:cubicBezTo>
                    <a:pt x="3610" y="4859"/>
                    <a:pt x="3445" y="4862"/>
                    <a:pt x="3337" y="4943"/>
                  </a:cubicBezTo>
                  <a:cubicBezTo>
                    <a:pt x="3159" y="5076"/>
                    <a:pt x="3050" y="5154"/>
                    <a:pt x="2945" y="5154"/>
                  </a:cubicBezTo>
                  <a:cubicBezTo>
                    <a:pt x="2937" y="5154"/>
                    <a:pt x="2929" y="5154"/>
                    <a:pt x="2920" y="5153"/>
                  </a:cubicBezTo>
                  <a:cubicBezTo>
                    <a:pt x="2864" y="5142"/>
                    <a:pt x="2815" y="5107"/>
                    <a:pt x="2784" y="5062"/>
                  </a:cubicBezTo>
                  <a:cubicBezTo>
                    <a:pt x="2759" y="5027"/>
                    <a:pt x="2686" y="5015"/>
                    <a:pt x="2598" y="5015"/>
                  </a:cubicBezTo>
                  <a:cubicBezTo>
                    <a:pt x="2485" y="5015"/>
                    <a:pt x="2347" y="5034"/>
                    <a:pt x="2255" y="5048"/>
                  </a:cubicBezTo>
                  <a:cubicBezTo>
                    <a:pt x="2213" y="5055"/>
                    <a:pt x="2175" y="5058"/>
                    <a:pt x="2143" y="5062"/>
                  </a:cubicBezTo>
                  <a:cubicBezTo>
                    <a:pt x="2131" y="5065"/>
                    <a:pt x="2119" y="5067"/>
                    <a:pt x="2106" y="5067"/>
                  </a:cubicBezTo>
                  <a:cubicBezTo>
                    <a:pt x="2066" y="5067"/>
                    <a:pt x="2026" y="5049"/>
                    <a:pt x="2000" y="5020"/>
                  </a:cubicBezTo>
                  <a:cubicBezTo>
                    <a:pt x="1947" y="4950"/>
                    <a:pt x="1989" y="4841"/>
                    <a:pt x="2031" y="4740"/>
                  </a:cubicBezTo>
                  <a:cubicBezTo>
                    <a:pt x="2049" y="4701"/>
                    <a:pt x="2059" y="4659"/>
                    <a:pt x="2070" y="4617"/>
                  </a:cubicBezTo>
                  <a:cubicBezTo>
                    <a:pt x="2070" y="4614"/>
                    <a:pt x="2063" y="4607"/>
                    <a:pt x="2052" y="4600"/>
                  </a:cubicBezTo>
                  <a:cubicBezTo>
                    <a:pt x="2026" y="4581"/>
                    <a:pt x="1980" y="4569"/>
                    <a:pt x="1918" y="4569"/>
                  </a:cubicBezTo>
                  <a:cubicBezTo>
                    <a:pt x="1815" y="4569"/>
                    <a:pt x="1666" y="4604"/>
                    <a:pt x="1488" y="4705"/>
                  </a:cubicBezTo>
                  <a:lnTo>
                    <a:pt x="1481" y="4712"/>
                  </a:lnTo>
                  <a:cubicBezTo>
                    <a:pt x="1394" y="4754"/>
                    <a:pt x="1310" y="4803"/>
                    <a:pt x="1229" y="4859"/>
                  </a:cubicBezTo>
                  <a:lnTo>
                    <a:pt x="1229" y="4869"/>
                  </a:lnTo>
                  <a:cubicBezTo>
                    <a:pt x="1233" y="4908"/>
                    <a:pt x="1226" y="4946"/>
                    <a:pt x="1215" y="4985"/>
                  </a:cubicBezTo>
                  <a:cubicBezTo>
                    <a:pt x="1208" y="5027"/>
                    <a:pt x="1184" y="5065"/>
                    <a:pt x="1145" y="5086"/>
                  </a:cubicBezTo>
                  <a:cubicBezTo>
                    <a:pt x="1128" y="5094"/>
                    <a:pt x="1111" y="5097"/>
                    <a:pt x="1094" y="5097"/>
                  </a:cubicBezTo>
                  <a:cubicBezTo>
                    <a:pt x="1057" y="5097"/>
                    <a:pt x="1020" y="5083"/>
                    <a:pt x="984" y="5069"/>
                  </a:cubicBezTo>
                  <a:cubicBezTo>
                    <a:pt x="940" y="5053"/>
                    <a:pt x="892" y="5034"/>
                    <a:pt x="839" y="5034"/>
                  </a:cubicBezTo>
                  <a:cubicBezTo>
                    <a:pt x="801" y="5034"/>
                    <a:pt x="759" y="5044"/>
                    <a:pt x="715" y="5072"/>
                  </a:cubicBezTo>
                  <a:cubicBezTo>
                    <a:pt x="606" y="5135"/>
                    <a:pt x="494" y="5191"/>
                    <a:pt x="382" y="5240"/>
                  </a:cubicBezTo>
                  <a:cubicBezTo>
                    <a:pt x="221" y="5310"/>
                    <a:pt x="36" y="5391"/>
                    <a:pt x="1" y="5468"/>
                  </a:cubicBezTo>
                  <a:cubicBezTo>
                    <a:pt x="18" y="5510"/>
                    <a:pt x="158" y="5576"/>
                    <a:pt x="687" y="5682"/>
                  </a:cubicBezTo>
                  <a:lnTo>
                    <a:pt x="739" y="5692"/>
                  </a:lnTo>
                  <a:cubicBezTo>
                    <a:pt x="767" y="5699"/>
                    <a:pt x="844" y="5713"/>
                    <a:pt x="855" y="5780"/>
                  </a:cubicBezTo>
                  <a:cubicBezTo>
                    <a:pt x="869" y="5850"/>
                    <a:pt x="802" y="5899"/>
                    <a:pt x="729" y="5948"/>
                  </a:cubicBezTo>
                  <a:cubicBezTo>
                    <a:pt x="715" y="5955"/>
                    <a:pt x="701" y="5965"/>
                    <a:pt x="683" y="5976"/>
                  </a:cubicBezTo>
                  <a:cubicBezTo>
                    <a:pt x="757" y="6011"/>
                    <a:pt x="813" y="6070"/>
                    <a:pt x="844" y="6140"/>
                  </a:cubicBezTo>
                  <a:cubicBezTo>
                    <a:pt x="890" y="6242"/>
                    <a:pt x="974" y="6322"/>
                    <a:pt x="1072" y="6368"/>
                  </a:cubicBezTo>
                  <a:cubicBezTo>
                    <a:pt x="1162" y="6415"/>
                    <a:pt x="1296" y="6431"/>
                    <a:pt x="1440" y="6431"/>
                  </a:cubicBezTo>
                  <a:cubicBezTo>
                    <a:pt x="1625" y="6431"/>
                    <a:pt x="1826" y="6405"/>
                    <a:pt x="1972" y="6385"/>
                  </a:cubicBezTo>
                  <a:cubicBezTo>
                    <a:pt x="2049" y="6371"/>
                    <a:pt x="2129" y="6364"/>
                    <a:pt x="2206" y="6361"/>
                  </a:cubicBezTo>
                  <a:cubicBezTo>
                    <a:pt x="2287" y="6368"/>
                    <a:pt x="2367" y="6389"/>
                    <a:pt x="2437" y="6427"/>
                  </a:cubicBezTo>
                  <a:cubicBezTo>
                    <a:pt x="2503" y="6459"/>
                    <a:pt x="2547" y="6478"/>
                    <a:pt x="2582" y="6478"/>
                  </a:cubicBezTo>
                  <a:cubicBezTo>
                    <a:pt x="2609" y="6478"/>
                    <a:pt x="2631" y="6467"/>
                    <a:pt x="2654" y="6441"/>
                  </a:cubicBezTo>
                  <a:cubicBezTo>
                    <a:pt x="2757" y="6333"/>
                    <a:pt x="3141" y="6002"/>
                    <a:pt x="3463" y="6002"/>
                  </a:cubicBezTo>
                  <a:cubicBezTo>
                    <a:pt x="3556" y="6002"/>
                    <a:pt x="3644" y="6030"/>
                    <a:pt x="3718" y="6098"/>
                  </a:cubicBezTo>
                  <a:cubicBezTo>
                    <a:pt x="3792" y="6168"/>
                    <a:pt x="3823" y="6231"/>
                    <a:pt x="3813" y="6291"/>
                  </a:cubicBezTo>
                  <a:cubicBezTo>
                    <a:pt x="3799" y="6378"/>
                    <a:pt x="3708" y="6417"/>
                    <a:pt x="3634" y="6448"/>
                  </a:cubicBezTo>
                  <a:cubicBezTo>
                    <a:pt x="3610" y="6459"/>
                    <a:pt x="3589" y="6469"/>
                    <a:pt x="3568" y="6480"/>
                  </a:cubicBezTo>
                  <a:cubicBezTo>
                    <a:pt x="3680" y="6606"/>
                    <a:pt x="3795" y="6830"/>
                    <a:pt x="3778" y="7026"/>
                  </a:cubicBezTo>
                  <a:cubicBezTo>
                    <a:pt x="3767" y="7138"/>
                    <a:pt x="3708" y="7239"/>
                    <a:pt x="3617" y="7302"/>
                  </a:cubicBezTo>
                  <a:cubicBezTo>
                    <a:pt x="3492" y="7393"/>
                    <a:pt x="3368" y="7420"/>
                    <a:pt x="3256" y="7420"/>
                  </a:cubicBezTo>
                  <a:cubicBezTo>
                    <a:pt x="3162" y="7420"/>
                    <a:pt x="3077" y="7401"/>
                    <a:pt x="3008" y="7386"/>
                  </a:cubicBezTo>
                  <a:cubicBezTo>
                    <a:pt x="2973" y="7376"/>
                    <a:pt x="2938" y="7369"/>
                    <a:pt x="2903" y="7365"/>
                  </a:cubicBezTo>
                  <a:lnTo>
                    <a:pt x="2896" y="7365"/>
                  </a:lnTo>
                  <a:cubicBezTo>
                    <a:pt x="2878" y="7393"/>
                    <a:pt x="2868" y="7425"/>
                    <a:pt x="2861" y="7456"/>
                  </a:cubicBezTo>
                  <a:cubicBezTo>
                    <a:pt x="2833" y="7554"/>
                    <a:pt x="2798" y="7691"/>
                    <a:pt x="2658" y="7800"/>
                  </a:cubicBezTo>
                  <a:cubicBezTo>
                    <a:pt x="2599" y="7845"/>
                    <a:pt x="2543" y="7862"/>
                    <a:pt x="2490" y="7862"/>
                  </a:cubicBezTo>
                  <a:cubicBezTo>
                    <a:pt x="2390" y="7862"/>
                    <a:pt x="2299" y="7801"/>
                    <a:pt x="2217" y="7743"/>
                  </a:cubicBezTo>
                  <a:cubicBezTo>
                    <a:pt x="2129" y="7684"/>
                    <a:pt x="2035" y="7621"/>
                    <a:pt x="1926" y="7621"/>
                  </a:cubicBezTo>
                  <a:cubicBezTo>
                    <a:pt x="1922" y="7621"/>
                    <a:pt x="1918" y="7620"/>
                    <a:pt x="1914" y="7620"/>
                  </a:cubicBezTo>
                  <a:cubicBezTo>
                    <a:pt x="1879" y="7620"/>
                    <a:pt x="1843" y="7634"/>
                    <a:pt x="1817" y="7659"/>
                  </a:cubicBezTo>
                  <a:cubicBezTo>
                    <a:pt x="1744" y="7740"/>
                    <a:pt x="1758" y="7926"/>
                    <a:pt x="1768" y="8052"/>
                  </a:cubicBezTo>
                  <a:cubicBezTo>
                    <a:pt x="1768" y="8073"/>
                    <a:pt x="1772" y="8090"/>
                    <a:pt x="1775" y="8108"/>
                  </a:cubicBezTo>
                  <a:cubicBezTo>
                    <a:pt x="1782" y="8241"/>
                    <a:pt x="1649" y="8258"/>
                    <a:pt x="1562" y="8269"/>
                  </a:cubicBezTo>
                  <a:cubicBezTo>
                    <a:pt x="1432" y="8286"/>
                    <a:pt x="1282" y="8307"/>
                    <a:pt x="1226" y="8528"/>
                  </a:cubicBezTo>
                  <a:cubicBezTo>
                    <a:pt x="1163" y="8783"/>
                    <a:pt x="988" y="8808"/>
                    <a:pt x="893" y="8822"/>
                  </a:cubicBezTo>
                  <a:lnTo>
                    <a:pt x="865" y="8825"/>
                  </a:lnTo>
                  <a:cubicBezTo>
                    <a:pt x="890" y="8874"/>
                    <a:pt x="918" y="8916"/>
                    <a:pt x="949" y="8958"/>
                  </a:cubicBezTo>
                  <a:cubicBezTo>
                    <a:pt x="1114" y="9193"/>
                    <a:pt x="1156" y="9193"/>
                    <a:pt x="1205" y="9193"/>
                  </a:cubicBezTo>
                  <a:cubicBezTo>
                    <a:pt x="1210" y="9193"/>
                    <a:pt x="1214" y="9193"/>
                    <a:pt x="1219" y="9193"/>
                  </a:cubicBezTo>
                  <a:cubicBezTo>
                    <a:pt x="1297" y="9193"/>
                    <a:pt x="1370" y="9220"/>
                    <a:pt x="1432" y="9270"/>
                  </a:cubicBezTo>
                  <a:cubicBezTo>
                    <a:pt x="1611" y="9396"/>
                    <a:pt x="1495" y="9578"/>
                    <a:pt x="1422" y="9686"/>
                  </a:cubicBezTo>
                  <a:cubicBezTo>
                    <a:pt x="1404" y="9714"/>
                    <a:pt x="1383" y="9746"/>
                    <a:pt x="1369" y="9777"/>
                  </a:cubicBezTo>
                  <a:lnTo>
                    <a:pt x="1383" y="9781"/>
                  </a:lnTo>
                  <a:cubicBezTo>
                    <a:pt x="1572" y="9819"/>
                    <a:pt x="1754" y="10044"/>
                    <a:pt x="1919" y="10240"/>
                  </a:cubicBezTo>
                  <a:cubicBezTo>
                    <a:pt x="1972" y="10310"/>
                    <a:pt x="2031" y="10376"/>
                    <a:pt x="2094" y="10439"/>
                  </a:cubicBezTo>
                  <a:cubicBezTo>
                    <a:pt x="2121" y="10464"/>
                    <a:pt x="2150" y="10475"/>
                    <a:pt x="2184" y="10475"/>
                  </a:cubicBezTo>
                  <a:cubicBezTo>
                    <a:pt x="2236" y="10475"/>
                    <a:pt x="2299" y="10450"/>
                    <a:pt x="2381" y="10415"/>
                  </a:cubicBezTo>
                  <a:cubicBezTo>
                    <a:pt x="2479" y="10366"/>
                    <a:pt x="2581" y="10338"/>
                    <a:pt x="2689" y="10327"/>
                  </a:cubicBezTo>
                  <a:cubicBezTo>
                    <a:pt x="2770" y="10324"/>
                    <a:pt x="2791" y="10271"/>
                    <a:pt x="2812" y="10187"/>
                  </a:cubicBezTo>
                  <a:cubicBezTo>
                    <a:pt x="2826" y="10138"/>
                    <a:pt x="2840" y="10086"/>
                    <a:pt x="2892" y="10068"/>
                  </a:cubicBezTo>
                  <a:cubicBezTo>
                    <a:pt x="2899" y="10067"/>
                    <a:pt x="2906" y="10067"/>
                    <a:pt x="2912" y="10067"/>
                  </a:cubicBezTo>
                  <a:cubicBezTo>
                    <a:pt x="2951" y="10067"/>
                    <a:pt x="2988" y="10084"/>
                    <a:pt x="3015" y="10114"/>
                  </a:cubicBezTo>
                  <a:cubicBezTo>
                    <a:pt x="3134" y="10222"/>
                    <a:pt x="3305" y="10506"/>
                    <a:pt x="3295" y="10691"/>
                  </a:cubicBezTo>
                  <a:cubicBezTo>
                    <a:pt x="3298" y="10747"/>
                    <a:pt x="3270" y="10800"/>
                    <a:pt x="3228" y="10831"/>
                  </a:cubicBezTo>
                  <a:cubicBezTo>
                    <a:pt x="3169" y="10873"/>
                    <a:pt x="3186" y="11013"/>
                    <a:pt x="3197" y="11125"/>
                  </a:cubicBezTo>
                  <a:cubicBezTo>
                    <a:pt x="3207" y="11192"/>
                    <a:pt x="3211" y="11258"/>
                    <a:pt x="3207" y="11325"/>
                  </a:cubicBezTo>
                  <a:cubicBezTo>
                    <a:pt x="3225" y="11337"/>
                    <a:pt x="3274" y="11346"/>
                    <a:pt x="3336" y="11346"/>
                  </a:cubicBezTo>
                  <a:cubicBezTo>
                    <a:pt x="3395" y="11346"/>
                    <a:pt x="3467" y="11338"/>
                    <a:pt x="3536" y="11318"/>
                  </a:cubicBezTo>
                  <a:cubicBezTo>
                    <a:pt x="3634" y="11290"/>
                    <a:pt x="3669" y="11251"/>
                    <a:pt x="3669" y="11237"/>
                  </a:cubicBezTo>
                  <a:cubicBezTo>
                    <a:pt x="3687" y="11160"/>
                    <a:pt x="3757" y="11097"/>
                    <a:pt x="3869" y="11069"/>
                  </a:cubicBezTo>
                  <a:cubicBezTo>
                    <a:pt x="3923" y="11056"/>
                    <a:pt x="3978" y="11050"/>
                    <a:pt x="4032" y="11050"/>
                  </a:cubicBezTo>
                  <a:cubicBezTo>
                    <a:pt x="4219" y="11050"/>
                    <a:pt x="4401" y="11128"/>
                    <a:pt x="4534" y="11269"/>
                  </a:cubicBezTo>
                  <a:cubicBezTo>
                    <a:pt x="4601" y="11349"/>
                    <a:pt x="4674" y="11419"/>
                    <a:pt x="4755" y="11482"/>
                  </a:cubicBezTo>
                  <a:cubicBezTo>
                    <a:pt x="4758" y="11465"/>
                    <a:pt x="4758" y="11444"/>
                    <a:pt x="4758" y="11423"/>
                  </a:cubicBezTo>
                  <a:cubicBezTo>
                    <a:pt x="4758" y="11241"/>
                    <a:pt x="4895" y="11017"/>
                    <a:pt x="5010" y="11013"/>
                  </a:cubicBezTo>
                  <a:cubicBezTo>
                    <a:pt x="5028" y="11013"/>
                    <a:pt x="5112" y="11017"/>
                    <a:pt x="5122" y="11139"/>
                  </a:cubicBezTo>
                  <a:cubicBezTo>
                    <a:pt x="5119" y="11174"/>
                    <a:pt x="5136" y="11202"/>
                    <a:pt x="5164" y="11220"/>
                  </a:cubicBezTo>
                  <a:cubicBezTo>
                    <a:pt x="5189" y="11235"/>
                    <a:pt x="5222" y="11243"/>
                    <a:pt x="5264" y="11243"/>
                  </a:cubicBezTo>
                  <a:cubicBezTo>
                    <a:pt x="5353" y="11243"/>
                    <a:pt x="5479" y="11208"/>
                    <a:pt x="5623" y="11143"/>
                  </a:cubicBezTo>
                  <a:cubicBezTo>
                    <a:pt x="5722" y="11098"/>
                    <a:pt x="5794" y="11071"/>
                    <a:pt x="5846" y="11071"/>
                  </a:cubicBezTo>
                  <a:cubicBezTo>
                    <a:pt x="5879" y="11071"/>
                    <a:pt x="5903" y="11081"/>
                    <a:pt x="5920" y="11104"/>
                  </a:cubicBezTo>
                  <a:cubicBezTo>
                    <a:pt x="5976" y="11174"/>
                    <a:pt x="5906" y="11258"/>
                    <a:pt x="5759" y="11440"/>
                  </a:cubicBezTo>
                  <a:lnTo>
                    <a:pt x="5714" y="11500"/>
                  </a:lnTo>
                  <a:cubicBezTo>
                    <a:pt x="5581" y="11664"/>
                    <a:pt x="5595" y="11874"/>
                    <a:pt x="5605" y="12046"/>
                  </a:cubicBezTo>
                  <a:cubicBezTo>
                    <a:pt x="5612" y="12200"/>
                    <a:pt x="5623" y="12361"/>
                    <a:pt x="5483" y="12396"/>
                  </a:cubicBezTo>
                  <a:cubicBezTo>
                    <a:pt x="5423" y="12410"/>
                    <a:pt x="5350" y="12512"/>
                    <a:pt x="5276" y="12606"/>
                  </a:cubicBezTo>
                  <a:cubicBezTo>
                    <a:pt x="5154" y="12771"/>
                    <a:pt x="5017" y="12956"/>
                    <a:pt x="4807" y="12981"/>
                  </a:cubicBezTo>
                  <a:cubicBezTo>
                    <a:pt x="4527" y="13012"/>
                    <a:pt x="4013" y="13569"/>
                    <a:pt x="3932" y="13681"/>
                  </a:cubicBezTo>
                  <a:cubicBezTo>
                    <a:pt x="3905" y="13715"/>
                    <a:pt x="3862" y="13727"/>
                    <a:pt x="3803" y="13727"/>
                  </a:cubicBezTo>
                  <a:cubicBezTo>
                    <a:pt x="3746" y="13727"/>
                    <a:pt x="3675" y="13716"/>
                    <a:pt x="3589" y="13702"/>
                  </a:cubicBezTo>
                  <a:cubicBezTo>
                    <a:pt x="3493" y="13686"/>
                    <a:pt x="3379" y="13667"/>
                    <a:pt x="3284" y="13667"/>
                  </a:cubicBezTo>
                  <a:cubicBezTo>
                    <a:pt x="3189" y="13667"/>
                    <a:pt x="3113" y="13686"/>
                    <a:pt x="3092" y="13747"/>
                  </a:cubicBezTo>
                  <a:cubicBezTo>
                    <a:pt x="3039" y="13894"/>
                    <a:pt x="2913" y="14021"/>
                    <a:pt x="2812" y="14122"/>
                  </a:cubicBezTo>
                  <a:cubicBezTo>
                    <a:pt x="2763" y="14164"/>
                    <a:pt x="2721" y="14213"/>
                    <a:pt x="2682" y="14266"/>
                  </a:cubicBezTo>
                  <a:cubicBezTo>
                    <a:pt x="2745" y="14259"/>
                    <a:pt x="2920" y="14192"/>
                    <a:pt x="3074" y="14091"/>
                  </a:cubicBezTo>
                  <a:cubicBezTo>
                    <a:pt x="3186" y="14017"/>
                    <a:pt x="3218" y="13968"/>
                    <a:pt x="3221" y="13957"/>
                  </a:cubicBezTo>
                  <a:cubicBezTo>
                    <a:pt x="3225" y="13922"/>
                    <a:pt x="3242" y="13828"/>
                    <a:pt x="3319" y="13803"/>
                  </a:cubicBezTo>
                  <a:cubicBezTo>
                    <a:pt x="3330" y="13801"/>
                    <a:pt x="3340" y="13800"/>
                    <a:pt x="3350" y="13800"/>
                  </a:cubicBezTo>
                  <a:cubicBezTo>
                    <a:pt x="3418" y="13800"/>
                    <a:pt x="3480" y="13857"/>
                    <a:pt x="3526" y="13912"/>
                  </a:cubicBezTo>
                  <a:cubicBezTo>
                    <a:pt x="3536" y="13922"/>
                    <a:pt x="3552" y="13926"/>
                    <a:pt x="3569" y="13926"/>
                  </a:cubicBezTo>
                  <a:cubicBezTo>
                    <a:pt x="3605" y="13926"/>
                    <a:pt x="3649" y="13910"/>
                    <a:pt x="3673" y="13898"/>
                  </a:cubicBezTo>
                  <a:cubicBezTo>
                    <a:pt x="3750" y="13863"/>
                    <a:pt x="3820" y="13817"/>
                    <a:pt x="3883" y="13761"/>
                  </a:cubicBezTo>
                  <a:cubicBezTo>
                    <a:pt x="3955" y="13696"/>
                    <a:pt x="4049" y="13679"/>
                    <a:pt x="4138" y="13679"/>
                  </a:cubicBezTo>
                  <a:cubicBezTo>
                    <a:pt x="4195" y="13679"/>
                    <a:pt x="4251" y="13686"/>
                    <a:pt x="4296" y="13691"/>
                  </a:cubicBezTo>
                  <a:lnTo>
                    <a:pt x="4335" y="13695"/>
                  </a:lnTo>
                  <a:cubicBezTo>
                    <a:pt x="4337" y="13695"/>
                    <a:pt x="4339" y="13695"/>
                    <a:pt x="4341" y="13695"/>
                  </a:cubicBezTo>
                  <a:cubicBezTo>
                    <a:pt x="4361" y="13695"/>
                    <a:pt x="4384" y="13682"/>
                    <a:pt x="4422" y="13656"/>
                  </a:cubicBezTo>
                  <a:cubicBezTo>
                    <a:pt x="4534" y="13576"/>
                    <a:pt x="4664" y="13523"/>
                    <a:pt x="4800" y="13502"/>
                  </a:cubicBezTo>
                  <a:cubicBezTo>
                    <a:pt x="5007" y="13464"/>
                    <a:pt x="5017" y="13425"/>
                    <a:pt x="5042" y="13334"/>
                  </a:cubicBezTo>
                  <a:cubicBezTo>
                    <a:pt x="5049" y="13292"/>
                    <a:pt x="5063" y="13254"/>
                    <a:pt x="5080" y="13215"/>
                  </a:cubicBezTo>
                  <a:cubicBezTo>
                    <a:pt x="5168" y="13009"/>
                    <a:pt x="5994" y="12638"/>
                    <a:pt x="6120" y="12606"/>
                  </a:cubicBezTo>
                  <a:cubicBezTo>
                    <a:pt x="6148" y="12599"/>
                    <a:pt x="6159" y="12578"/>
                    <a:pt x="6176" y="12508"/>
                  </a:cubicBezTo>
                  <a:cubicBezTo>
                    <a:pt x="6190" y="12438"/>
                    <a:pt x="6218" y="12326"/>
                    <a:pt x="6351" y="12316"/>
                  </a:cubicBezTo>
                  <a:cubicBezTo>
                    <a:pt x="6495" y="12305"/>
                    <a:pt x="6761" y="12085"/>
                    <a:pt x="6918" y="11955"/>
                  </a:cubicBezTo>
                  <a:cubicBezTo>
                    <a:pt x="7069" y="11829"/>
                    <a:pt x="7149" y="11822"/>
                    <a:pt x="7226" y="11811"/>
                  </a:cubicBezTo>
                  <a:cubicBezTo>
                    <a:pt x="7268" y="11808"/>
                    <a:pt x="7310" y="11801"/>
                    <a:pt x="7349" y="11783"/>
                  </a:cubicBezTo>
                  <a:cubicBezTo>
                    <a:pt x="7387" y="11769"/>
                    <a:pt x="7394" y="11713"/>
                    <a:pt x="7405" y="11626"/>
                  </a:cubicBezTo>
                  <a:cubicBezTo>
                    <a:pt x="7412" y="11531"/>
                    <a:pt x="7426" y="11402"/>
                    <a:pt x="7555" y="11381"/>
                  </a:cubicBezTo>
                  <a:cubicBezTo>
                    <a:pt x="7685" y="11360"/>
                    <a:pt x="7779" y="11269"/>
                    <a:pt x="7779" y="11167"/>
                  </a:cubicBezTo>
                  <a:cubicBezTo>
                    <a:pt x="7765" y="11139"/>
                    <a:pt x="7639" y="11108"/>
                    <a:pt x="7580" y="11094"/>
                  </a:cubicBezTo>
                  <a:cubicBezTo>
                    <a:pt x="7464" y="11062"/>
                    <a:pt x="7377" y="11041"/>
                    <a:pt x="7349" y="10975"/>
                  </a:cubicBezTo>
                  <a:cubicBezTo>
                    <a:pt x="7328" y="10933"/>
                    <a:pt x="7342" y="10877"/>
                    <a:pt x="7391" y="10814"/>
                  </a:cubicBezTo>
                  <a:cubicBezTo>
                    <a:pt x="7476" y="10698"/>
                    <a:pt x="7712" y="10495"/>
                    <a:pt x="7853" y="10495"/>
                  </a:cubicBezTo>
                  <a:cubicBezTo>
                    <a:pt x="7857" y="10495"/>
                    <a:pt x="7860" y="10495"/>
                    <a:pt x="7863" y="10495"/>
                  </a:cubicBezTo>
                  <a:cubicBezTo>
                    <a:pt x="8010" y="10485"/>
                    <a:pt x="8133" y="10376"/>
                    <a:pt x="8154" y="10229"/>
                  </a:cubicBezTo>
                  <a:cubicBezTo>
                    <a:pt x="8165" y="10075"/>
                    <a:pt x="8273" y="9998"/>
                    <a:pt x="8375" y="9925"/>
                  </a:cubicBezTo>
                  <a:cubicBezTo>
                    <a:pt x="8434" y="9883"/>
                    <a:pt x="8487" y="9837"/>
                    <a:pt x="8536" y="9788"/>
                  </a:cubicBezTo>
                  <a:cubicBezTo>
                    <a:pt x="8585" y="9735"/>
                    <a:pt x="8623" y="9676"/>
                    <a:pt x="8651" y="9613"/>
                  </a:cubicBezTo>
                  <a:cubicBezTo>
                    <a:pt x="8690" y="9532"/>
                    <a:pt x="8728" y="9448"/>
                    <a:pt x="8858" y="9438"/>
                  </a:cubicBezTo>
                  <a:cubicBezTo>
                    <a:pt x="8931" y="9431"/>
                    <a:pt x="9015" y="9357"/>
                    <a:pt x="9099" y="9280"/>
                  </a:cubicBezTo>
                  <a:cubicBezTo>
                    <a:pt x="9162" y="9217"/>
                    <a:pt x="9232" y="9165"/>
                    <a:pt x="9306" y="9119"/>
                  </a:cubicBezTo>
                  <a:cubicBezTo>
                    <a:pt x="9332" y="9098"/>
                    <a:pt x="9364" y="9087"/>
                    <a:pt x="9397" y="9087"/>
                  </a:cubicBezTo>
                  <a:cubicBezTo>
                    <a:pt x="9409" y="9087"/>
                    <a:pt x="9420" y="9089"/>
                    <a:pt x="9432" y="9091"/>
                  </a:cubicBezTo>
                  <a:cubicBezTo>
                    <a:pt x="9463" y="9102"/>
                    <a:pt x="9488" y="9130"/>
                    <a:pt x="9498" y="9161"/>
                  </a:cubicBezTo>
                  <a:cubicBezTo>
                    <a:pt x="9512" y="9196"/>
                    <a:pt x="9530" y="9238"/>
                    <a:pt x="9666" y="9245"/>
                  </a:cubicBezTo>
                  <a:cubicBezTo>
                    <a:pt x="9806" y="9249"/>
                    <a:pt x="9908" y="9305"/>
                    <a:pt x="9939" y="9392"/>
                  </a:cubicBezTo>
                  <a:cubicBezTo>
                    <a:pt x="9964" y="9448"/>
                    <a:pt x="9950" y="9515"/>
                    <a:pt x="9904" y="9557"/>
                  </a:cubicBezTo>
                  <a:cubicBezTo>
                    <a:pt x="9871" y="9588"/>
                    <a:pt x="9827" y="9604"/>
                    <a:pt x="9776" y="9604"/>
                  </a:cubicBezTo>
                  <a:cubicBezTo>
                    <a:pt x="9737" y="9604"/>
                    <a:pt x="9694" y="9594"/>
                    <a:pt x="9649" y="9574"/>
                  </a:cubicBezTo>
                  <a:cubicBezTo>
                    <a:pt x="9561" y="9535"/>
                    <a:pt x="9495" y="9513"/>
                    <a:pt x="9435" y="9513"/>
                  </a:cubicBezTo>
                  <a:cubicBezTo>
                    <a:pt x="9348" y="9513"/>
                    <a:pt x="9271" y="9559"/>
                    <a:pt x="9152" y="9672"/>
                  </a:cubicBezTo>
                  <a:cubicBezTo>
                    <a:pt x="9054" y="9767"/>
                    <a:pt x="9050" y="9816"/>
                    <a:pt x="9043" y="9886"/>
                  </a:cubicBezTo>
                  <a:cubicBezTo>
                    <a:pt x="9040" y="9984"/>
                    <a:pt x="9005" y="10082"/>
                    <a:pt x="8942" y="10163"/>
                  </a:cubicBezTo>
                  <a:cubicBezTo>
                    <a:pt x="8812" y="10338"/>
                    <a:pt x="8823" y="10401"/>
                    <a:pt x="8830" y="10415"/>
                  </a:cubicBezTo>
                  <a:cubicBezTo>
                    <a:pt x="8844" y="10443"/>
                    <a:pt x="8900" y="10453"/>
                    <a:pt x="8931" y="10457"/>
                  </a:cubicBezTo>
                  <a:cubicBezTo>
                    <a:pt x="9050" y="10471"/>
                    <a:pt x="9082" y="10523"/>
                    <a:pt x="9085" y="10565"/>
                  </a:cubicBezTo>
                  <a:cubicBezTo>
                    <a:pt x="9096" y="10698"/>
                    <a:pt x="8847" y="10800"/>
                    <a:pt x="8749" y="10828"/>
                  </a:cubicBezTo>
                  <a:cubicBezTo>
                    <a:pt x="8739" y="10831"/>
                    <a:pt x="8728" y="10835"/>
                    <a:pt x="8718" y="10842"/>
                  </a:cubicBezTo>
                  <a:cubicBezTo>
                    <a:pt x="8784" y="10870"/>
                    <a:pt x="8856" y="10884"/>
                    <a:pt x="8925" y="10884"/>
                  </a:cubicBezTo>
                  <a:cubicBezTo>
                    <a:pt x="8933" y="10884"/>
                    <a:pt x="8941" y="10884"/>
                    <a:pt x="8949" y="10884"/>
                  </a:cubicBezTo>
                  <a:cubicBezTo>
                    <a:pt x="9103" y="10884"/>
                    <a:pt x="9320" y="10737"/>
                    <a:pt x="9547" y="10579"/>
                  </a:cubicBezTo>
                  <a:cubicBezTo>
                    <a:pt x="9691" y="10474"/>
                    <a:pt x="9845" y="10380"/>
                    <a:pt x="9999" y="10296"/>
                  </a:cubicBezTo>
                  <a:cubicBezTo>
                    <a:pt x="10144" y="10223"/>
                    <a:pt x="10275" y="10201"/>
                    <a:pt x="10390" y="10201"/>
                  </a:cubicBezTo>
                  <a:cubicBezTo>
                    <a:pt x="10502" y="10201"/>
                    <a:pt x="10598" y="10222"/>
                    <a:pt x="10675" y="10240"/>
                  </a:cubicBezTo>
                  <a:cubicBezTo>
                    <a:pt x="10710" y="10247"/>
                    <a:pt x="10741" y="10254"/>
                    <a:pt x="10776" y="10257"/>
                  </a:cubicBezTo>
                  <a:cubicBezTo>
                    <a:pt x="10769" y="10247"/>
                    <a:pt x="10766" y="10236"/>
                    <a:pt x="10762" y="10226"/>
                  </a:cubicBezTo>
                  <a:cubicBezTo>
                    <a:pt x="10738" y="10177"/>
                    <a:pt x="10706" y="10114"/>
                    <a:pt x="10731" y="10054"/>
                  </a:cubicBezTo>
                  <a:cubicBezTo>
                    <a:pt x="10738" y="10033"/>
                    <a:pt x="10748" y="10016"/>
                    <a:pt x="10766" y="10002"/>
                  </a:cubicBezTo>
                  <a:lnTo>
                    <a:pt x="10759" y="9998"/>
                  </a:lnTo>
                  <a:cubicBezTo>
                    <a:pt x="10685" y="9949"/>
                    <a:pt x="10577" y="9872"/>
                    <a:pt x="10524" y="9735"/>
                  </a:cubicBezTo>
                  <a:cubicBezTo>
                    <a:pt x="10500" y="9658"/>
                    <a:pt x="10496" y="9609"/>
                    <a:pt x="10517" y="9567"/>
                  </a:cubicBezTo>
                  <a:cubicBezTo>
                    <a:pt x="10542" y="9525"/>
                    <a:pt x="10580" y="9501"/>
                    <a:pt x="10626" y="9494"/>
                  </a:cubicBezTo>
                  <a:cubicBezTo>
                    <a:pt x="10675" y="9480"/>
                    <a:pt x="10696" y="9473"/>
                    <a:pt x="10706" y="9427"/>
                  </a:cubicBezTo>
                  <a:cubicBezTo>
                    <a:pt x="10717" y="9361"/>
                    <a:pt x="10762" y="9305"/>
                    <a:pt x="10825" y="9277"/>
                  </a:cubicBezTo>
                  <a:cubicBezTo>
                    <a:pt x="10843" y="9270"/>
                    <a:pt x="10862" y="9267"/>
                    <a:pt x="10880" y="9267"/>
                  </a:cubicBezTo>
                  <a:cubicBezTo>
                    <a:pt x="10954" y="9267"/>
                    <a:pt x="11034" y="9315"/>
                    <a:pt x="11109" y="9368"/>
                  </a:cubicBezTo>
                  <a:cubicBezTo>
                    <a:pt x="11125" y="9378"/>
                    <a:pt x="11143" y="9381"/>
                    <a:pt x="11166" y="9381"/>
                  </a:cubicBezTo>
                  <a:cubicBezTo>
                    <a:pt x="11183" y="9381"/>
                    <a:pt x="11201" y="9380"/>
                    <a:pt x="11224" y="9378"/>
                  </a:cubicBezTo>
                  <a:cubicBezTo>
                    <a:pt x="11245" y="9376"/>
                    <a:pt x="11268" y="9373"/>
                    <a:pt x="11292" y="9373"/>
                  </a:cubicBezTo>
                  <a:cubicBezTo>
                    <a:pt x="11371" y="9373"/>
                    <a:pt x="11465" y="9400"/>
                    <a:pt x="11532" y="9539"/>
                  </a:cubicBezTo>
                  <a:cubicBezTo>
                    <a:pt x="11551" y="9579"/>
                    <a:pt x="11561" y="9594"/>
                    <a:pt x="11582" y="9594"/>
                  </a:cubicBezTo>
                  <a:cubicBezTo>
                    <a:pt x="11595" y="9594"/>
                    <a:pt x="11613" y="9588"/>
                    <a:pt x="11641" y="9578"/>
                  </a:cubicBezTo>
                  <a:cubicBezTo>
                    <a:pt x="11675" y="9566"/>
                    <a:pt x="11719" y="9549"/>
                    <a:pt x="11771" y="9549"/>
                  </a:cubicBezTo>
                  <a:cubicBezTo>
                    <a:pt x="11821" y="9549"/>
                    <a:pt x="11878" y="9565"/>
                    <a:pt x="11938" y="9613"/>
                  </a:cubicBezTo>
                  <a:cubicBezTo>
                    <a:pt x="11994" y="9658"/>
                    <a:pt x="12050" y="9714"/>
                    <a:pt x="12033" y="9781"/>
                  </a:cubicBezTo>
                  <a:cubicBezTo>
                    <a:pt x="12029" y="9798"/>
                    <a:pt x="12022" y="9812"/>
                    <a:pt x="12008" y="9823"/>
                  </a:cubicBezTo>
                  <a:cubicBezTo>
                    <a:pt x="12078" y="9827"/>
                    <a:pt x="12145" y="9858"/>
                    <a:pt x="12197" y="9907"/>
                  </a:cubicBezTo>
                  <a:cubicBezTo>
                    <a:pt x="12240" y="9946"/>
                    <a:pt x="12266" y="9966"/>
                    <a:pt x="12293" y="9966"/>
                  </a:cubicBezTo>
                  <a:cubicBezTo>
                    <a:pt x="12328" y="9966"/>
                    <a:pt x="12362" y="9931"/>
                    <a:pt x="12432" y="9862"/>
                  </a:cubicBezTo>
                  <a:cubicBezTo>
                    <a:pt x="12452" y="9841"/>
                    <a:pt x="12499" y="9795"/>
                    <a:pt x="12555" y="9795"/>
                  </a:cubicBezTo>
                  <a:cubicBezTo>
                    <a:pt x="12568" y="9795"/>
                    <a:pt x="12580" y="9797"/>
                    <a:pt x="12593" y="9802"/>
                  </a:cubicBezTo>
                  <a:cubicBezTo>
                    <a:pt x="12663" y="9830"/>
                    <a:pt x="12667" y="9928"/>
                    <a:pt x="12667" y="10012"/>
                  </a:cubicBezTo>
                  <a:cubicBezTo>
                    <a:pt x="12702" y="10058"/>
                    <a:pt x="12961" y="10100"/>
                    <a:pt x="13167" y="10135"/>
                  </a:cubicBezTo>
                  <a:lnTo>
                    <a:pt x="13230" y="10145"/>
                  </a:lnTo>
                  <a:cubicBezTo>
                    <a:pt x="13320" y="10160"/>
                    <a:pt x="13429" y="10166"/>
                    <a:pt x="13544" y="10166"/>
                  </a:cubicBezTo>
                  <a:cubicBezTo>
                    <a:pt x="13801" y="10166"/>
                    <a:pt x="14088" y="10137"/>
                    <a:pt x="14266" y="10121"/>
                  </a:cubicBezTo>
                  <a:cubicBezTo>
                    <a:pt x="14326" y="10117"/>
                    <a:pt x="14372" y="10114"/>
                    <a:pt x="14403" y="10110"/>
                  </a:cubicBezTo>
                  <a:cubicBezTo>
                    <a:pt x="14408" y="10110"/>
                    <a:pt x="14413" y="10110"/>
                    <a:pt x="14418" y="10110"/>
                  </a:cubicBezTo>
                  <a:cubicBezTo>
                    <a:pt x="14516" y="10110"/>
                    <a:pt x="14563" y="10176"/>
                    <a:pt x="14606" y="10236"/>
                  </a:cubicBezTo>
                  <a:cubicBezTo>
                    <a:pt x="14669" y="10348"/>
                    <a:pt x="14778" y="10422"/>
                    <a:pt x="14904" y="10439"/>
                  </a:cubicBezTo>
                  <a:cubicBezTo>
                    <a:pt x="14928" y="10444"/>
                    <a:pt x="14950" y="10446"/>
                    <a:pt x="14972" y="10446"/>
                  </a:cubicBezTo>
                  <a:cubicBezTo>
                    <a:pt x="15100" y="10446"/>
                    <a:pt x="15183" y="10371"/>
                    <a:pt x="15264" y="10299"/>
                  </a:cubicBezTo>
                  <a:cubicBezTo>
                    <a:pt x="15330" y="10243"/>
                    <a:pt x="15399" y="10183"/>
                    <a:pt x="15478" y="10183"/>
                  </a:cubicBezTo>
                  <a:cubicBezTo>
                    <a:pt x="15516" y="10183"/>
                    <a:pt x="15557" y="10197"/>
                    <a:pt x="15600" y="10233"/>
                  </a:cubicBezTo>
                  <a:cubicBezTo>
                    <a:pt x="15646" y="10271"/>
                    <a:pt x="15709" y="10331"/>
                    <a:pt x="15709" y="10408"/>
                  </a:cubicBezTo>
                  <a:cubicBezTo>
                    <a:pt x="15709" y="10485"/>
                    <a:pt x="15642" y="10544"/>
                    <a:pt x="15576" y="10597"/>
                  </a:cubicBezTo>
                  <a:cubicBezTo>
                    <a:pt x="15548" y="10618"/>
                    <a:pt x="15523" y="10642"/>
                    <a:pt x="15499" y="10667"/>
                  </a:cubicBezTo>
                  <a:lnTo>
                    <a:pt x="15492" y="10674"/>
                  </a:lnTo>
                  <a:cubicBezTo>
                    <a:pt x="15530" y="10691"/>
                    <a:pt x="15569" y="10705"/>
                    <a:pt x="15611" y="10716"/>
                  </a:cubicBezTo>
                  <a:cubicBezTo>
                    <a:pt x="15653" y="10726"/>
                    <a:pt x="15698" y="10740"/>
                    <a:pt x="15740" y="10758"/>
                  </a:cubicBezTo>
                  <a:cubicBezTo>
                    <a:pt x="15772" y="10772"/>
                    <a:pt x="15810" y="10786"/>
                    <a:pt x="15856" y="10803"/>
                  </a:cubicBezTo>
                  <a:cubicBezTo>
                    <a:pt x="16031" y="10866"/>
                    <a:pt x="16269" y="10954"/>
                    <a:pt x="16405" y="11087"/>
                  </a:cubicBezTo>
                  <a:cubicBezTo>
                    <a:pt x="16441" y="11122"/>
                    <a:pt x="16472" y="11157"/>
                    <a:pt x="16500" y="11192"/>
                  </a:cubicBezTo>
                  <a:cubicBezTo>
                    <a:pt x="16647" y="11363"/>
                    <a:pt x="16826" y="11503"/>
                    <a:pt x="17032" y="11598"/>
                  </a:cubicBezTo>
                  <a:cubicBezTo>
                    <a:pt x="17080" y="11623"/>
                    <a:pt x="17104" y="11627"/>
                    <a:pt x="17114" y="11627"/>
                  </a:cubicBezTo>
                  <a:cubicBezTo>
                    <a:pt x="17118" y="11627"/>
                    <a:pt x="17120" y="11626"/>
                    <a:pt x="17120" y="11626"/>
                  </a:cubicBezTo>
                  <a:cubicBezTo>
                    <a:pt x="17130" y="11584"/>
                    <a:pt x="17130" y="11538"/>
                    <a:pt x="17123" y="11493"/>
                  </a:cubicBezTo>
                  <a:cubicBezTo>
                    <a:pt x="17116" y="11405"/>
                    <a:pt x="17113" y="11328"/>
                    <a:pt x="17176" y="11290"/>
                  </a:cubicBezTo>
                  <a:cubicBezTo>
                    <a:pt x="17193" y="11281"/>
                    <a:pt x="17210" y="11277"/>
                    <a:pt x="17227" y="11277"/>
                  </a:cubicBezTo>
                  <a:cubicBezTo>
                    <a:pt x="17273" y="11277"/>
                    <a:pt x="17316" y="11307"/>
                    <a:pt x="17354" y="11335"/>
                  </a:cubicBezTo>
                  <a:cubicBezTo>
                    <a:pt x="17491" y="11433"/>
                    <a:pt x="17529" y="11437"/>
                    <a:pt x="17561" y="11437"/>
                  </a:cubicBezTo>
                  <a:cubicBezTo>
                    <a:pt x="17624" y="11444"/>
                    <a:pt x="17669" y="11454"/>
                    <a:pt x="17799" y="11570"/>
                  </a:cubicBezTo>
                  <a:cubicBezTo>
                    <a:pt x="17813" y="11584"/>
                    <a:pt x="17827" y="11594"/>
                    <a:pt x="17844" y="11608"/>
                  </a:cubicBezTo>
                  <a:cubicBezTo>
                    <a:pt x="17841" y="11510"/>
                    <a:pt x="17771" y="11283"/>
                    <a:pt x="17739" y="11178"/>
                  </a:cubicBezTo>
                  <a:cubicBezTo>
                    <a:pt x="17708" y="11069"/>
                    <a:pt x="17680" y="10947"/>
                    <a:pt x="17760" y="10912"/>
                  </a:cubicBezTo>
                  <a:cubicBezTo>
                    <a:pt x="17771" y="10906"/>
                    <a:pt x="17783" y="10904"/>
                    <a:pt x="17795" y="10904"/>
                  </a:cubicBezTo>
                  <a:cubicBezTo>
                    <a:pt x="17885" y="10904"/>
                    <a:pt x="17995" y="11044"/>
                    <a:pt x="18075" y="11171"/>
                  </a:cubicBezTo>
                  <a:cubicBezTo>
                    <a:pt x="18198" y="11363"/>
                    <a:pt x="18194" y="11713"/>
                    <a:pt x="18121" y="11941"/>
                  </a:cubicBezTo>
                  <a:cubicBezTo>
                    <a:pt x="18086" y="12037"/>
                    <a:pt x="18006" y="12089"/>
                    <a:pt x="17905" y="12089"/>
                  </a:cubicBezTo>
                  <a:cubicBezTo>
                    <a:pt x="17874" y="12089"/>
                    <a:pt x="17840" y="12084"/>
                    <a:pt x="17806" y="12074"/>
                  </a:cubicBezTo>
                  <a:cubicBezTo>
                    <a:pt x="17683" y="12036"/>
                    <a:pt x="17575" y="11941"/>
                    <a:pt x="17589" y="11839"/>
                  </a:cubicBezTo>
                  <a:cubicBezTo>
                    <a:pt x="17577" y="11838"/>
                    <a:pt x="17565" y="11837"/>
                    <a:pt x="17553" y="11837"/>
                  </a:cubicBezTo>
                  <a:cubicBezTo>
                    <a:pt x="17506" y="11837"/>
                    <a:pt x="17459" y="11849"/>
                    <a:pt x="17414" y="11871"/>
                  </a:cubicBezTo>
                  <a:cubicBezTo>
                    <a:pt x="17396" y="11881"/>
                    <a:pt x="17351" y="11906"/>
                    <a:pt x="17347" y="11941"/>
                  </a:cubicBezTo>
                  <a:cubicBezTo>
                    <a:pt x="17340" y="12071"/>
                    <a:pt x="17578" y="12375"/>
                    <a:pt x="17743" y="12403"/>
                  </a:cubicBezTo>
                  <a:cubicBezTo>
                    <a:pt x="17907" y="12435"/>
                    <a:pt x="17907" y="12592"/>
                    <a:pt x="17907" y="12687"/>
                  </a:cubicBezTo>
                  <a:cubicBezTo>
                    <a:pt x="17907" y="12718"/>
                    <a:pt x="17911" y="12753"/>
                    <a:pt x="17918" y="12785"/>
                  </a:cubicBezTo>
                  <a:cubicBezTo>
                    <a:pt x="18037" y="12820"/>
                    <a:pt x="18086" y="12942"/>
                    <a:pt x="18117" y="13030"/>
                  </a:cubicBezTo>
                  <a:cubicBezTo>
                    <a:pt x="18124" y="13044"/>
                    <a:pt x="18131" y="13061"/>
                    <a:pt x="18138" y="13075"/>
                  </a:cubicBezTo>
                  <a:cubicBezTo>
                    <a:pt x="18159" y="12988"/>
                    <a:pt x="18138" y="12739"/>
                    <a:pt x="18051" y="12603"/>
                  </a:cubicBezTo>
                  <a:cubicBezTo>
                    <a:pt x="17963" y="12463"/>
                    <a:pt x="17956" y="12288"/>
                    <a:pt x="18030" y="12190"/>
                  </a:cubicBezTo>
                  <a:cubicBezTo>
                    <a:pt x="18060" y="12152"/>
                    <a:pt x="18106" y="12129"/>
                    <a:pt x="18154" y="12129"/>
                  </a:cubicBezTo>
                  <a:cubicBezTo>
                    <a:pt x="18173" y="12129"/>
                    <a:pt x="18193" y="12133"/>
                    <a:pt x="18212" y="12141"/>
                  </a:cubicBezTo>
                  <a:cubicBezTo>
                    <a:pt x="18345" y="12183"/>
                    <a:pt x="18327" y="12330"/>
                    <a:pt x="18313" y="12424"/>
                  </a:cubicBezTo>
                  <a:cubicBezTo>
                    <a:pt x="18306" y="12463"/>
                    <a:pt x="18306" y="12505"/>
                    <a:pt x="18310" y="12543"/>
                  </a:cubicBezTo>
                  <a:cubicBezTo>
                    <a:pt x="18338" y="12526"/>
                    <a:pt x="18362" y="12505"/>
                    <a:pt x="18383" y="12484"/>
                  </a:cubicBezTo>
                  <a:cubicBezTo>
                    <a:pt x="18436" y="12431"/>
                    <a:pt x="18495" y="12389"/>
                    <a:pt x="18559" y="12351"/>
                  </a:cubicBezTo>
                  <a:cubicBezTo>
                    <a:pt x="18601" y="12326"/>
                    <a:pt x="18594" y="12274"/>
                    <a:pt x="18548" y="12141"/>
                  </a:cubicBezTo>
                  <a:cubicBezTo>
                    <a:pt x="18517" y="12046"/>
                    <a:pt x="18481" y="11945"/>
                    <a:pt x="18517" y="11860"/>
                  </a:cubicBezTo>
                  <a:cubicBezTo>
                    <a:pt x="18533" y="11814"/>
                    <a:pt x="18575" y="11780"/>
                    <a:pt x="18625" y="11780"/>
                  </a:cubicBezTo>
                  <a:cubicBezTo>
                    <a:pt x="18627" y="11780"/>
                    <a:pt x="18630" y="11780"/>
                    <a:pt x="18632" y="11780"/>
                  </a:cubicBezTo>
                  <a:cubicBezTo>
                    <a:pt x="18772" y="11787"/>
                    <a:pt x="18916" y="12060"/>
                    <a:pt x="18968" y="12246"/>
                  </a:cubicBezTo>
                  <a:cubicBezTo>
                    <a:pt x="19024" y="12442"/>
                    <a:pt x="18916" y="12522"/>
                    <a:pt x="18846" y="12575"/>
                  </a:cubicBezTo>
                  <a:cubicBezTo>
                    <a:pt x="18807" y="12606"/>
                    <a:pt x="18790" y="12620"/>
                    <a:pt x="18790" y="12638"/>
                  </a:cubicBezTo>
                  <a:cubicBezTo>
                    <a:pt x="18790" y="12774"/>
                    <a:pt x="18653" y="12795"/>
                    <a:pt x="18569" y="12806"/>
                  </a:cubicBezTo>
                  <a:cubicBezTo>
                    <a:pt x="18534" y="12806"/>
                    <a:pt x="18499" y="12816"/>
                    <a:pt x="18467" y="12830"/>
                  </a:cubicBezTo>
                  <a:cubicBezTo>
                    <a:pt x="18429" y="12883"/>
                    <a:pt x="18450" y="13177"/>
                    <a:pt x="18488" y="13268"/>
                  </a:cubicBezTo>
                  <a:cubicBezTo>
                    <a:pt x="18506" y="13240"/>
                    <a:pt x="18520" y="13212"/>
                    <a:pt x="18534" y="13180"/>
                  </a:cubicBezTo>
                  <a:cubicBezTo>
                    <a:pt x="18568" y="13102"/>
                    <a:pt x="18596" y="13037"/>
                    <a:pt x="18662" y="13037"/>
                  </a:cubicBezTo>
                  <a:cubicBezTo>
                    <a:pt x="18664" y="13037"/>
                    <a:pt x="18665" y="13037"/>
                    <a:pt x="18667" y="13037"/>
                  </a:cubicBezTo>
                  <a:cubicBezTo>
                    <a:pt x="18737" y="13040"/>
                    <a:pt x="18751" y="13110"/>
                    <a:pt x="18762" y="13138"/>
                  </a:cubicBezTo>
                  <a:cubicBezTo>
                    <a:pt x="18786" y="13121"/>
                    <a:pt x="18811" y="13100"/>
                    <a:pt x="18832" y="13079"/>
                  </a:cubicBezTo>
                  <a:cubicBezTo>
                    <a:pt x="18890" y="13024"/>
                    <a:pt x="18945" y="12974"/>
                    <a:pt x="19005" y="12974"/>
                  </a:cubicBezTo>
                  <a:cubicBezTo>
                    <a:pt x="19014" y="12974"/>
                    <a:pt x="19022" y="12975"/>
                    <a:pt x="19031" y="12977"/>
                  </a:cubicBezTo>
                  <a:cubicBezTo>
                    <a:pt x="19070" y="12988"/>
                    <a:pt x="19101" y="13019"/>
                    <a:pt x="19112" y="13061"/>
                  </a:cubicBezTo>
                  <a:lnTo>
                    <a:pt x="19112" y="13047"/>
                  </a:lnTo>
                  <a:cubicBezTo>
                    <a:pt x="19112" y="12942"/>
                    <a:pt x="19178" y="12827"/>
                    <a:pt x="19301" y="12816"/>
                  </a:cubicBezTo>
                  <a:cubicBezTo>
                    <a:pt x="19306" y="12816"/>
                    <a:pt x="19311" y="12815"/>
                    <a:pt x="19316" y="12815"/>
                  </a:cubicBezTo>
                  <a:cubicBezTo>
                    <a:pt x="19382" y="12815"/>
                    <a:pt x="19454" y="12857"/>
                    <a:pt x="19535" y="12939"/>
                  </a:cubicBezTo>
                  <a:cubicBezTo>
                    <a:pt x="19665" y="13072"/>
                    <a:pt x="19805" y="13306"/>
                    <a:pt x="19798" y="13432"/>
                  </a:cubicBezTo>
                  <a:cubicBezTo>
                    <a:pt x="19787" y="13558"/>
                    <a:pt x="19714" y="13597"/>
                    <a:pt x="19640" y="13642"/>
                  </a:cubicBezTo>
                  <a:cubicBezTo>
                    <a:pt x="19591" y="13670"/>
                    <a:pt x="19542" y="13709"/>
                    <a:pt x="19500" y="13751"/>
                  </a:cubicBezTo>
                  <a:cubicBezTo>
                    <a:pt x="19472" y="13782"/>
                    <a:pt x="19434" y="13803"/>
                    <a:pt x="19392" y="13807"/>
                  </a:cubicBezTo>
                  <a:lnTo>
                    <a:pt x="19385" y="13807"/>
                  </a:lnTo>
                  <a:cubicBezTo>
                    <a:pt x="19297" y="13807"/>
                    <a:pt x="19227" y="13733"/>
                    <a:pt x="19150" y="13660"/>
                  </a:cubicBezTo>
                  <a:cubicBezTo>
                    <a:pt x="19099" y="13609"/>
                    <a:pt x="19028" y="13541"/>
                    <a:pt x="18988" y="13541"/>
                  </a:cubicBezTo>
                  <a:cubicBezTo>
                    <a:pt x="18987" y="13541"/>
                    <a:pt x="18987" y="13541"/>
                    <a:pt x="18986" y="13541"/>
                  </a:cubicBezTo>
                  <a:lnTo>
                    <a:pt x="18979" y="13541"/>
                  </a:lnTo>
                  <a:cubicBezTo>
                    <a:pt x="18972" y="13579"/>
                    <a:pt x="19031" y="13702"/>
                    <a:pt x="19063" y="13765"/>
                  </a:cubicBezTo>
                  <a:cubicBezTo>
                    <a:pt x="19080" y="13803"/>
                    <a:pt x="19098" y="13838"/>
                    <a:pt x="19112" y="13873"/>
                  </a:cubicBezTo>
                  <a:cubicBezTo>
                    <a:pt x="19154" y="13968"/>
                    <a:pt x="19119" y="14070"/>
                    <a:pt x="19087" y="14157"/>
                  </a:cubicBezTo>
                  <a:cubicBezTo>
                    <a:pt x="19042" y="14283"/>
                    <a:pt x="19031" y="14332"/>
                    <a:pt x="19101" y="14378"/>
                  </a:cubicBezTo>
                  <a:cubicBezTo>
                    <a:pt x="19119" y="14392"/>
                    <a:pt x="19136" y="14402"/>
                    <a:pt x="19157" y="14409"/>
                  </a:cubicBezTo>
                  <a:cubicBezTo>
                    <a:pt x="19161" y="14385"/>
                    <a:pt x="19164" y="14364"/>
                    <a:pt x="19168" y="14339"/>
                  </a:cubicBezTo>
                  <a:cubicBezTo>
                    <a:pt x="19168" y="14301"/>
                    <a:pt x="19175" y="14266"/>
                    <a:pt x="19185" y="14227"/>
                  </a:cubicBezTo>
                  <a:cubicBezTo>
                    <a:pt x="19199" y="14192"/>
                    <a:pt x="19227" y="14164"/>
                    <a:pt x="19262" y="14154"/>
                  </a:cubicBezTo>
                  <a:cubicBezTo>
                    <a:pt x="19273" y="14151"/>
                    <a:pt x="19284" y="14150"/>
                    <a:pt x="19296" y="14150"/>
                  </a:cubicBezTo>
                  <a:cubicBezTo>
                    <a:pt x="19375" y="14150"/>
                    <a:pt x="19467" y="14211"/>
                    <a:pt x="19574" y="14297"/>
                  </a:cubicBezTo>
                  <a:cubicBezTo>
                    <a:pt x="19598" y="14220"/>
                    <a:pt x="19609" y="14140"/>
                    <a:pt x="19605" y="14059"/>
                  </a:cubicBezTo>
                  <a:cubicBezTo>
                    <a:pt x="19602" y="14003"/>
                    <a:pt x="19637" y="13957"/>
                    <a:pt x="19686" y="13943"/>
                  </a:cubicBezTo>
                  <a:cubicBezTo>
                    <a:pt x="19698" y="13939"/>
                    <a:pt x="19712" y="13938"/>
                    <a:pt x="19726" y="13938"/>
                  </a:cubicBezTo>
                  <a:cubicBezTo>
                    <a:pt x="19812" y="13938"/>
                    <a:pt x="19925" y="14006"/>
                    <a:pt x="19997" y="14108"/>
                  </a:cubicBezTo>
                  <a:lnTo>
                    <a:pt x="20008" y="14094"/>
                  </a:lnTo>
                  <a:cubicBezTo>
                    <a:pt x="20040" y="14040"/>
                    <a:pt x="20091" y="13955"/>
                    <a:pt x="20184" y="13955"/>
                  </a:cubicBezTo>
                  <a:cubicBezTo>
                    <a:pt x="20194" y="13955"/>
                    <a:pt x="20204" y="13956"/>
                    <a:pt x="20214" y="13957"/>
                  </a:cubicBezTo>
                  <a:cubicBezTo>
                    <a:pt x="20291" y="13968"/>
                    <a:pt x="20344" y="14031"/>
                    <a:pt x="20347" y="14108"/>
                  </a:cubicBezTo>
                  <a:cubicBezTo>
                    <a:pt x="20351" y="14168"/>
                    <a:pt x="20344" y="14231"/>
                    <a:pt x="20330" y="14294"/>
                  </a:cubicBezTo>
                  <a:cubicBezTo>
                    <a:pt x="20326" y="14322"/>
                    <a:pt x="20323" y="14350"/>
                    <a:pt x="20319" y="14374"/>
                  </a:cubicBezTo>
                  <a:lnTo>
                    <a:pt x="20351" y="14364"/>
                  </a:lnTo>
                  <a:cubicBezTo>
                    <a:pt x="20387" y="14348"/>
                    <a:pt x="20424" y="14332"/>
                    <a:pt x="20459" y="14332"/>
                  </a:cubicBezTo>
                  <a:cubicBezTo>
                    <a:pt x="20479" y="14332"/>
                    <a:pt x="20498" y="14337"/>
                    <a:pt x="20515" y="14350"/>
                  </a:cubicBezTo>
                  <a:cubicBezTo>
                    <a:pt x="20526" y="14360"/>
                    <a:pt x="20533" y="14371"/>
                    <a:pt x="20540" y="14385"/>
                  </a:cubicBezTo>
                  <a:lnTo>
                    <a:pt x="20603" y="14339"/>
                  </a:lnTo>
                  <a:lnTo>
                    <a:pt x="20621" y="14329"/>
                  </a:lnTo>
                  <a:lnTo>
                    <a:pt x="20677" y="14290"/>
                  </a:lnTo>
                  <a:lnTo>
                    <a:pt x="20694" y="14276"/>
                  </a:lnTo>
                  <a:lnTo>
                    <a:pt x="20743" y="14241"/>
                  </a:lnTo>
                  <a:lnTo>
                    <a:pt x="20761" y="14231"/>
                  </a:lnTo>
                  <a:lnTo>
                    <a:pt x="20817" y="14192"/>
                  </a:lnTo>
                  <a:cubicBezTo>
                    <a:pt x="20848" y="14171"/>
                    <a:pt x="20869" y="14147"/>
                    <a:pt x="20869" y="14136"/>
                  </a:cubicBezTo>
                  <a:cubicBezTo>
                    <a:pt x="20873" y="14112"/>
                    <a:pt x="20827" y="14066"/>
                    <a:pt x="20792" y="14028"/>
                  </a:cubicBezTo>
                  <a:lnTo>
                    <a:pt x="20782" y="14014"/>
                  </a:lnTo>
                  <a:cubicBezTo>
                    <a:pt x="20750" y="13982"/>
                    <a:pt x="20726" y="13950"/>
                    <a:pt x="20701" y="13915"/>
                  </a:cubicBezTo>
                  <a:cubicBezTo>
                    <a:pt x="20663" y="13859"/>
                    <a:pt x="20656" y="13786"/>
                    <a:pt x="20680" y="13723"/>
                  </a:cubicBezTo>
                  <a:cubicBezTo>
                    <a:pt x="20726" y="13604"/>
                    <a:pt x="20761" y="13516"/>
                    <a:pt x="20557" y="13394"/>
                  </a:cubicBezTo>
                  <a:cubicBezTo>
                    <a:pt x="20540" y="13380"/>
                    <a:pt x="20522" y="13369"/>
                    <a:pt x="20498" y="13359"/>
                  </a:cubicBezTo>
                  <a:cubicBezTo>
                    <a:pt x="20403" y="13310"/>
                    <a:pt x="20302" y="13264"/>
                    <a:pt x="20200" y="13226"/>
                  </a:cubicBezTo>
                  <a:cubicBezTo>
                    <a:pt x="19703" y="13030"/>
                    <a:pt x="19626" y="12876"/>
                    <a:pt x="19423" y="12473"/>
                  </a:cubicBezTo>
                  <a:cubicBezTo>
                    <a:pt x="19364" y="12358"/>
                    <a:pt x="19290" y="12218"/>
                    <a:pt x="19196" y="12046"/>
                  </a:cubicBezTo>
                  <a:cubicBezTo>
                    <a:pt x="18975" y="11654"/>
                    <a:pt x="18657" y="11384"/>
                    <a:pt x="18404" y="11167"/>
                  </a:cubicBezTo>
                  <a:cubicBezTo>
                    <a:pt x="18173" y="10971"/>
                    <a:pt x="18009" y="10828"/>
                    <a:pt x="18009" y="10674"/>
                  </a:cubicBezTo>
                  <a:cubicBezTo>
                    <a:pt x="18009" y="10653"/>
                    <a:pt x="17998" y="10632"/>
                    <a:pt x="17984" y="10618"/>
                  </a:cubicBezTo>
                  <a:lnTo>
                    <a:pt x="17981" y="10614"/>
                  </a:lnTo>
                  <a:lnTo>
                    <a:pt x="17974" y="10607"/>
                  </a:lnTo>
                  <a:cubicBezTo>
                    <a:pt x="17967" y="10604"/>
                    <a:pt x="17963" y="10600"/>
                    <a:pt x="17960" y="10597"/>
                  </a:cubicBezTo>
                  <a:cubicBezTo>
                    <a:pt x="17949" y="10593"/>
                    <a:pt x="17942" y="10586"/>
                    <a:pt x="17932" y="10583"/>
                  </a:cubicBezTo>
                  <a:cubicBezTo>
                    <a:pt x="17918" y="10576"/>
                    <a:pt x="17904" y="10572"/>
                    <a:pt x="17890" y="10565"/>
                  </a:cubicBezTo>
                  <a:lnTo>
                    <a:pt x="17886" y="10565"/>
                  </a:lnTo>
                  <a:cubicBezTo>
                    <a:pt x="17869" y="10562"/>
                    <a:pt x="17855" y="10558"/>
                    <a:pt x="17837" y="10555"/>
                  </a:cubicBezTo>
                  <a:lnTo>
                    <a:pt x="17827" y="10555"/>
                  </a:lnTo>
                  <a:cubicBezTo>
                    <a:pt x="17809" y="10551"/>
                    <a:pt x="17795" y="10551"/>
                    <a:pt x="17778" y="10548"/>
                  </a:cubicBezTo>
                  <a:lnTo>
                    <a:pt x="17708" y="10548"/>
                  </a:lnTo>
                  <a:cubicBezTo>
                    <a:pt x="17522" y="10548"/>
                    <a:pt x="17400" y="10607"/>
                    <a:pt x="17400" y="10646"/>
                  </a:cubicBezTo>
                  <a:cubicBezTo>
                    <a:pt x="17400" y="10838"/>
                    <a:pt x="17207" y="10929"/>
                    <a:pt x="17036" y="11006"/>
                  </a:cubicBezTo>
                  <a:cubicBezTo>
                    <a:pt x="16976" y="11031"/>
                    <a:pt x="16924" y="11059"/>
                    <a:pt x="16868" y="11090"/>
                  </a:cubicBezTo>
                  <a:cubicBezTo>
                    <a:pt x="16818" y="11123"/>
                    <a:pt x="16773" y="11136"/>
                    <a:pt x="16731" y="11136"/>
                  </a:cubicBezTo>
                  <a:cubicBezTo>
                    <a:pt x="16607" y="11136"/>
                    <a:pt x="16517" y="11012"/>
                    <a:pt x="16430" y="10894"/>
                  </a:cubicBezTo>
                  <a:cubicBezTo>
                    <a:pt x="16409" y="10863"/>
                    <a:pt x="16388" y="10831"/>
                    <a:pt x="16360" y="10800"/>
                  </a:cubicBezTo>
                  <a:cubicBezTo>
                    <a:pt x="16342" y="10775"/>
                    <a:pt x="16325" y="10754"/>
                    <a:pt x="16304" y="10733"/>
                  </a:cubicBezTo>
                  <a:cubicBezTo>
                    <a:pt x="16234" y="10667"/>
                    <a:pt x="16160" y="10600"/>
                    <a:pt x="16080" y="10541"/>
                  </a:cubicBezTo>
                  <a:cubicBezTo>
                    <a:pt x="15996" y="10478"/>
                    <a:pt x="15915" y="10404"/>
                    <a:pt x="15845" y="10327"/>
                  </a:cubicBezTo>
                  <a:cubicBezTo>
                    <a:pt x="15828" y="10303"/>
                    <a:pt x="15810" y="10278"/>
                    <a:pt x="15803" y="10247"/>
                  </a:cubicBezTo>
                  <a:cubicBezTo>
                    <a:pt x="15800" y="10236"/>
                    <a:pt x="15796" y="10222"/>
                    <a:pt x="15796" y="10208"/>
                  </a:cubicBezTo>
                  <a:cubicBezTo>
                    <a:pt x="15796" y="10145"/>
                    <a:pt x="15765" y="10030"/>
                    <a:pt x="15695" y="9988"/>
                  </a:cubicBezTo>
                  <a:cubicBezTo>
                    <a:pt x="15674" y="9973"/>
                    <a:pt x="15650" y="9966"/>
                    <a:pt x="15623" y="9966"/>
                  </a:cubicBezTo>
                  <a:cubicBezTo>
                    <a:pt x="15592" y="9966"/>
                    <a:pt x="15558" y="9976"/>
                    <a:pt x="15520" y="9995"/>
                  </a:cubicBezTo>
                  <a:cubicBezTo>
                    <a:pt x="15420" y="10041"/>
                    <a:pt x="15314" y="10064"/>
                    <a:pt x="15206" y="10064"/>
                  </a:cubicBezTo>
                  <a:cubicBezTo>
                    <a:pt x="15184" y="10064"/>
                    <a:pt x="15163" y="10063"/>
                    <a:pt x="15142" y="10061"/>
                  </a:cubicBezTo>
                  <a:cubicBezTo>
                    <a:pt x="15120" y="10059"/>
                    <a:pt x="15103" y="10058"/>
                    <a:pt x="15089" y="10058"/>
                  </a:cubicBezTo>
                  <a:cubicBezTo>
                    <a:pt x="15061" y="10058"/>
                    <a:pt x="15050" y="10063"/>
                    <a:pt x="15040" y="10075"/>
                  </a:cubicBezTo>
                  <a:cubicBezTo>
                    <a:pt x="15006" y="10115"/>
                    <a:pt x="14963" y="10130"/>
                    <a:pt x="14917" y="10130"/>
                  </a:cubicBezTo>
                  <a:cubicBezTo>
                    <a:pt x="14804" y="10130"/>
                    <a:pt x="14679" y="10039"/>
                    <a:pt x="14659" y="10026"/>
                  </a:cubicBezTo>
                  <a:lnTo>
                    <a:pt x="14634" y="10005"/>
                  </a:lnTo>
                  <a:lnTo>
                    <a:pt x="14634" y="1645"/>
                  </a:lnTo>
                  <a:cubicBezTo>
                    <a:pt x="14561" y="1638"/>
                    <a:pt x="14494" y="1621"/>
                    <a:pt x="14424" y="1600"/>
                  </a:cubicBezTo>
                  <a:cubicBezTo>
                    <a:pt x="14361" y="1565"/>
                    <a:pt x="14298" y="1540"/>
                    <a:pt x="14231" y="1512"/>
                  </a:cubicBezTo>
                  <a:cubicBezTo>
                    <a:pt x="13951" y="1401"/>
                    <a:pt x="13614" y="1266"/>
                    <a:pt x="13392" y="1266"/>
                  </a:cubicBezTo>
                  <a:cubicBezTo>
                    <a:pt x="13361" y="1266"/>
                    <a:pt x="13333" y="1268"/>
                    <a:pt x="13307" y="1274"/>
                  </a:cubicBezTo>
                  <a:cubicBezTo>
                    <a:pt x="13162" y="1306"/>
                    <a:pt x="12843" y="1360"/>
                    <a:pt x="12576" y="1360"/>
                  </a:cubicBezTo>
                  <a:cubicBezTo>
                    <a:pt x="12437" y="1360"/>
                    <a:pt x="12312" y="1345"/>
                    <a:pt x="12232" y="1305"/>
                  </a:cubicBezTo>
                  <a:cubicBezTo>
                    <a:pt x="12109" y="1245"/>
                    <a:pt x="11923" y="1172"/>
                    <a:pt x="11652" y="1172"/>
                  </a:cubicBezTo>
                  <a:cubicBezTo>
                    <a:pt x="11578" y="1172"/>
                    <a:pt x="11497" y="1177"/>
                    <a:pt x="11410" y="1190"/>
                  </a:cubicBezTo>
                  <a:cubicBezTo>
                    <a:pt x="11367" y="1196"/>
                    <a:pt x="11326" y="1199"/>
                    <a:pt x="11287" y="1199"/>
                  </a:cubicBezTo>
                  <a:cubicBezTo>
                    <a:pt x="11085" y="1199"/>
                    <a:pt x="10917" y="1124"/>
                    <a:pt x="10727" y="1036"/>
                  </a:cubicBezTo>
                  <a:cubicBezTo>
                    <a:pt x="10563" y="959"/>
                    <a:pt x="10395" y="896"/>
                    <a:pt x="10220" y="850"/>
                  </a:cubicBezTo>
                  <a:cubicBezTo>
                    <a:pt x="10089" y="819"/>
                    <a:pt x="9945" y="807"/>
                    <a:pt x="9800" y="807"/>
                  </a:cubicBezTo>
                  <a:cubicBezTo>
                    <a:pt x="9391" y="807"/>
                    <a:pt x="8978" y="904"/>
                    <a:pt x="8865" y="945"/>
                  </a:cubicBezTo>
                  <a:cubicBezTo>
                    <a:pt x="8838" y="954"/>
                    <a:pt x="8814" y="957"/>
                    <a:pt x="8793" y="957"/>
                  </a:cubicBezTo>
                  <a:cubicBezTo>
                    <a:pt x="8711" y="957"/>
                    <a:pt x="8667" y="902"/>
                    <a:pt x="8634" y="861"/>
                  </a:cubicBezTo>
                  <a:cubicBezTo>
                    <a:pt x="8600" y="818"/>
                    <a:pt x="8580" y="789"/>
                    <a:pt x="8524" y="789"/>
                  </a:cubicBezTo>
                  <a:cubicBezTo>
                    <a:pt x="8516" y="789"/>
                    <a:pt x="8507" y="789"/>
                    <a:pt x="8497" y="791"/>
                  </a:cubicBezTo>
                  <a:cubicBezTo>
                    <a:pt x="8479" y="793"/>
                    <a:pt x="8460" y="794"/>
                    <a:pt x="8443" y="794"/>
                  </a:cubicBezTo>
                  <a:cubicBezTo>
                    <a:pt x="8403" y="794"/>
                    <a:pt x="8366" y="787"/>
                    <a:pt x="8340" y="763"/>
                  </a:cubicBezTo>
                  <a:cubicBezTo>
                    <a:pt x="8308" y="728"/>
                    <a:pt x="8294" y="682"/>
                    <a:pt x="8305" y="640"/>
                  </a:cubicBezTo>
                  <a:cubicBezTo>
                    <a:pt x="8308" y="584"/>
                    <a:pt x="8294" y="528"/>
                    <a:pt x="8266" y="483"/>
                  </a:cubicBezTo>
                  <a:cubicBezTo>
                    <a:pt x="8238" y="443"/>
                    <a:pt x="8163" y="430"/>
                    <a:pt x="8068" y="430"/>
                  </a:cubicBezTo>
                  <a:cubicBezTo>
                    <a:pt x="7911" y="430"/>
                    <a:pt x="7701" y="468"/>
                    <a:pt x="7576" y="490"/>
                  </a:cubicBezTo>
                  <a:cubicBezTo>
                    <a:pt x="7499" y="507"/>
                    <a:pt x="7429" y="518"/>
                    <a:pt x="7380" y="525"/>
                  </a:cubicBezTo>
                  <a:cubicBezTo>
                    <a:pt x="7362" y="527"/>
                    <a:pt x="7344" y="527"/>
                    <a:pt x="7328" y="527"/>
                  </a:cubicBezTo>
                  <a:cubicBezTo>
                    <a:pt x="7214" y="527"/>
                    <a:pt x="7147" y="488"/>
                    <a:pt x="7111" y="451"/>
                  </a:cubicBezTo>
                  <a:cubicBezTo>
                    <a:pt x="7058" y="395"/>
                    <a:pt x="7034" y="318"/>
                    <a:pt x="7041" y="241"/>
                  </a:cubicBezTo>
                  <a:lnTo>
                    <a:pt x="7041" y="241"/>
                  </a:lnTo>
                  <a:cubicBezTo>
                    <a:pt x="6974" y="252"/>
                    <a:pt x="6918" y="290"/>
                    <a:pt x="6883" y="346"/>
                  </a:cubicBezTo>
                  <a:cubicBezTo>
                    <a:pt x="6827" y="437"/>
                    <a:pt x="6729" y="497"/>
                    <a:pt x="6621" y="507"/>
                  </a:cubicBezTo>
                  <a:cubicBezTo>
                    <a:pt x="6602" y="511"/>
                    <a:pt x="6583" y="512"/>
                    <a:pt x="6565" y="512"/>
                  </a:cubicBezTo>
                  <a:cubicBezTo>
                    <a:pt x="6488" y="512"/>
                    <a:pt x="6414" y="484"/>
                    <a:pt x="6355" y="434"/>
                  </a:cubicBezTo>
                  <a:cubicBezTo>
                    <a:pt x="6327" y="409"/>
                    <a:pt x="6313" y="371"/>
                    <a:pt x="6320" y="336"/>
                  </a:cubicBezTo>
                  <a:cubicBezTo>
                    <a:pt x="6327" y="269"/>
                    <a:pt x="6390" y="238"/>
                    <a:pt x="6460" y="203"/>
                  </a:cubicBezTo>
                  <a:cubicBezTo>
                    <a:pt x="6495" y="189"/>
                    <a:pt x="6526" y="164"/>
                    <a:pt x="6554" y="140"/>
                  </a:cubicBezTo>
                  <a:cubicBezTo>
                    <a:pt x="6526" y="98"/>
                    <a:pt x="6316" y="42"/>
                    <a:pt x="6250" y="24"/>
                  </a:cubicBezTo>
                  <a:cubicBezTo>
                    <a:pt x="6215" y="17"/>
                    <a:pt x="6187" y="7"/>
                    <a:pt x="6166" y="3"/>
                  </a:cubicBezTo>
                  <a:cubicBezTo>
                    <a:pt x="6159" y="1"/>
                    <a:pt x="6153" y="0"/>
                    <a:pt x="614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79" name="Google Shape;5579;p71"/>
            <p:cNvSpPr/>
            <p:nvPr/>
          </p:nvSpPr>
          <p:spPr>
            <a:xfrm>
              <a:off x="815819" y="1587293"/>
              <a:ext cx="9518" cy="3435"/>
            </a:xfrm>
            <a:custGeom>
              <a:avLst/>
              <a:gdLst/>
              <a:ahLst/>
              <a:cxnLst/>
              <a:rect l="l" t="t" r="r" b="b"/>
              <a:pathLst>
                <a:path w="701" h="253" extrusionOk="0">
                  <a:moveTo>
                    <a:pt x="589" y="1"/>
                  </a:moveTo>
                  <a:cubicBezTo>
                    <a:pt x="400" y="1"/>
                    <a:pt x="95" y="162"/>
                    <a:pt x="0" y="253"/>
                  </a:cubicBezTo>
                  <a:cubicBezTo>
                    <a:pt x="49" y="242"/>
                    <a:pt x="95" y="225"/>
                    <a:pt x="133" y="193"/>
                  </a:cubicBezTo>
                  <a:cubicBezTo>
                    <a:pt x="210" y="141"/>
                    <a:pt x="302" y="109"/>
                    <a:pt x="393" y="106"/>
                  </a:cubicBezTo>
                  <a:cubicBezTo>
                    <a:pt x="501" y="106"/>
                    <a:pt x="603" y="78"/>
                    <a:pt x="701" y="32"/>
                  </a:cubicBezTo>
                  <a:cubicBezTo>
                    <a:pt x="687" y="25"/>
                    <a:pt x="676" y="18"/>
                    <a:pt x="662" y="15"/>
                  </a:cubicBezTo>
                  <a:lnTo>
                    <a:pt x="662" y="11"/>
                  </a:lnTo>
                  <a:cubicBezTo>
                    <a:pt x="638" y="4"/>
                    <a:pt x="613" y="1"/>
                    <a:pt x="58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80" name="Google Shape;5580;p71"/>
            <p:cNvSpPr/>
            <p:nvPr/>
          </p:nvSpPr>
          <p:spPr>
            <a:xfrm>
              <a:off x="1116791" y="1641060"/>
              <a:ext cx="428519" cy="210818"/>
            </a:xfrm>
            <a:custGeom>
              <a:avLst/>
              <a:gdLst/>
              <a:ahLst/>
              <a:cxnLst/>
              <a:rect l="l" t="t" r="r" b="b"/>
              <a:pathLst>
                <a:path w="31561" h="15527" extrusionOk="0">
                  <a:moveTo>
                    <a:pt x="16248" y="0"/>
                  </a:moveTo>
                  <a:cubicBezTo>
                    <a:pt x="16227" y="11"/>
                    <a:pt x="16196" y="105"/>
                    <a:pt x="16192" y="207"/>
                  </a:cubicBezTo>
                  <a:lnTo>
                    <a:pt x="16192" y="273"/>
                  </a:lnTo>
                  <a:lnTo>
                    <a:pt x="16129" y="273"/>
                  </a:lnTo>
                  <a:lnTo>
                    <a:pt x="1191" y="354"/>
                  </a:lnTo>
                  <a:cubicBezTo>
                    <a:pt x="1286" y="476"/>
                    <a:pt x="1272" y="588"/>
                    <a:pt x="1261" y="693"/>
                  </a:cubicBezTo>
                  <a:cubicBezTo>
                    <a:pt x="1251" y="767"/>
                    <a:pt x="1254" y="840"/>
                    <a:pt x="1268" y="914"/>
                  </a:cubicBezTo>
                  <a:cubicBezTo>
                    <a:pt x="1314" y="1089"/>
                    <a:pt x="1307" y="1334"/>
                    <a:pt x="1205" y="1463"/>
                  </a:cubicBezTo>
                  <a:cubicBezTo>
                    <a:pt x="1161" y="1525"/>
                    <a:pt x="1095" y="1554"/>
                    <a:pt x="1030" y="1554"/>
                  </a:cubicBezTo>
                  <a:cubicBezTo>
                    <a:pt x="940" y="1554"/>
                    <a:pt x="850" y="1499"/>
                    <a:pt x="820" y="1397"/>
                  </a:cubicBezTo>
                  <a:cubicBezTo>
                    <a:pt x="795" y="1299"/>
                    <a:pt x="841" y="1197"/>
                    <a:pt x="932" y="1152"/>
                  </a:cubicBezTo>
                  <a:cubicBezTo>
                    <a:pt x="971" y="1131"/>
                    <a:pt x="974" y="1071"/>
                    <a:pt x="964" y="1022"/>
                  </a:cubicBezTo>
                  <a:cubicBezTo>
                    <a:pt x="950" y="977"/>
                    <a:pt x="918" y="935"/>
                    <a:pt x="890" y="935"/>
                  </a:cubicBezTo>
                  <a:cubicBezTo>
                    <a:pt x="887" y="935"/>
                    <a:pt x="883" y="935"/>
                    <a:pt x="880" y="935"/>
                  </a:cubicBezTo>
                  <a:cubicBezTo>
                    <a:pt x="844" y="935"/>
                    <a:pt x="807" y="918"/>
                    <a:pt x="781" y="893"/>
                  </a:cubicBezTo>
                  <a:cubicBezTo>
                    <a:pt x="750" y="854"/>
                    <a:pt x="729" y="805"/>
                    <a:pt x="722" y="756"/>
                  </a:cubicBezTo>
                  <a:lnTo>
                    <a:pt x="718" y="756"/>
                  </a:lnTo>
                  <a:lnTo>
                    <a:pt x="683" y="763"/>
                  </a:lnTo>
                  <a:cubicBezTo>
                    <a:pt x="666" y="763"/>
                    <a:pt x="648" y="767"/>
                    <a:pt x="631" y="770"/>
                  </a:cubicBezTo>
                  <a:lnTo>
                    <a:pt x="592" y="774"/>
                  </a:lnTo>
                  <a:cubicBezTo>
                    <a:pt x="578" y="774"/>
                    <a:pt x="561" y="777"/>
                    <a:pt x="543" y="777"/>
                  </a:cubicBezTo>
                  <a:lnTo>
                    <a:pt x="424" y="777"/>
                  </a:lnTo>
                  <a:cubicBezTo>
                    <a:pt x="393" y="777"/>
                    <a:pt x="361" y="777"/>
                    <a:pt x="330" y="774"/>
                  </a:cubicBezTo>
                  <a:lnTo>
                    <a:pt x="302" y="774"/>
                  </a:lnTo>
                  <a:cubicBezTo>
                    <a:pt x="263" y="770"/>
                    <a:pt x="225" y="770"/>
                    <a:pt x="186" y="767"/>
                  </a:cubicBezTo>
                  <a:lnTo>
                    <a:pt x="176" y="767"/>
                  </a:lnTo>
                  <a:lnTo>
                    <a:pt x="60" y="753"/>
                  </a:lnTo>
                  <a:lnTo>
                    <a:pt x="29" y="749"/>
                  </a:lnTo>
                  <a:lnTo>
                    <a:pt x="1" y="746"/>
                  </a:lnTo>
                  <a:lnTo>
                    <a:pt x="1" y="746"/>
                  </a:lnTo>
                  <a:cubicBezTo>
                    <a:pt x="36" y="984"/>
                    <a:pt x="123" y="1208"/>
                    <a:pt x="263" y="1404"/>
                  </a:cubicBezTo>
                  <a:cubicBezTo>
                    <a:pt x="340" y="1502"/>
                    <a:pt x="386" y="1617"/>
                    <a:pt x="400" y="1740"/>
                  </a:cubicBezTo>
                  <a:cubicBezTo>
                    <a:pt x="414" y="1824"/>
                    <a:pt x="421" y="1859"/>
                    <a:pt x="484" y="1894"/>
                  </a:cubicBezTo>
                  <a:cubicBezTo>
                    <a:pt x="666" y="1992"/>
                    <a:pt x="659" y="2083"/>
                    <a:pt x="645" y="2122"/>
                  </a:cubicBezTo>
                  <a:cubicBezTo>
                    <a:pt x="633" y="2152"/>
                    <a:pt x="605" y="2203"/>
                    <a:pt x="501" y="2203"/>
                  </a:cubicBezTo>
                  <a:cubicBezTo>
                    <a:pt x="485" y="2203"/>
                    <a:pt x="466" y="2201"/>
                    <a:pt x="445" y="2199"/>
                  </a:cubicBezTo>
                  <a:lnTo>
                    <a:pt x="424" y="2199"/>
                  </a:lnTo>
                  <a:cubicBezTo>
                    <a:pt x="424" y="2230"/>
                    <a:pt x="424" y="2258"/>
                    <a:pt x="424" y="2290"/>
                  </a:cubicBezTo>
                  <a:cubicBezTo>
                    <a:pt x="435" y="2409"/>
                    <a:pt x="428" y="2528"/>
                    <a:pt x="410" y="2643"/>
                  </a:cubicBezTo>
                  <a:cubicBezTo>
                    <a:pt x="375" y="2846"/>
                    <a:pt x="365" y="3172"/>
                    <a:pt x="354" y="3462"/>
                  </a:cubicBezTo>
                  <a:cubicBezTo>
                    <a:pt x="347" y="3690"/>
                    <a:pt x="340" y="3886"/>
                    <a:pt x="323" y="3991"/>
                  </a:cubicBezTo>
                  <a:cubicBezTo>
                    <a:pt x="305" y="4082"/>
                    <a:pt x="274" y="4173"/>
                    <a:pt x="235" y="4257"/>
                  </a:cubicBezTo>
                  <a:cubicBezTo>
                    <a:pt x="162" y="4446"/>
                    <a:pt x="78" y="4656"/>
                    <a:pt x="169" y="4793"/>
                  </a:cubicBezTo>
                  <a:cubicBezTo>
                    <a:pt x="365" y="5101"/>
                    <a:pt x="438" y="5451"/>
                    <a:pt x="358" y="5731"/>
                  </a:cubicBezTo>
                  <a:cubicBezTo>
                    <a:pt x="277" y="6022"/>
                    <a:pt x="291" y="6186"/>
                    <a:pt x="414" y="6396"/>
                  </a:cubicBezTo>
                  <a:cubicBezTo>
                    <a:pt x="484" y="6522"/>
                    <a:pt x="494" y="6680"/>
                    <a:pt x="501" y="6823"/>
                  </a:cubicBezTo>
                  <a:cubicBezTo>
                    <a:pt x="505" y="6935"/>
                    <a:pt x="512" y="7061"/>
                    <a:pt x="557" y="7089"/>
                  </a:cubicBezTo>
                  <a:cubicBezTo>
                    <a:pt x="697" y="7170"/>
                    <a:pt x="837" y="7327"/>
                    <a:pt x="992" y="7583"/>
                  </a:cubicBezTo>
                  <a:cubicBezTo>
                    <a:pt x="1023" y="7639"/>
                    <a:pt x="1072" y="7684"/>
                    <a:pt x="1135" y="7705"/>
                  </a:cubicBezTo>
                  <a:cubicBezTo>
                    <a:pt x="1209" y="7737"/>
                    <a:pt x="1265" y="7772"/>
                    <a:pt x="1282" y="7915"/>
                  </a:cubicBezTo>
                  <a:lnTo>
                    <a:pt x="1282" y="7926"/>
                  </a:lnTo>
                  <a:cubicBezTo>
                    <a:pt x="1303" y="8129"/>
                    <a:pt x="1303" y="8133"/>
                    <a:pt x="1461" y="8199"/>
                  </a:cubicBezTo>
                  <a:cubicBezTo>
                    <a:pt x="1653" y="8283"/>
                    <a:pt x="1611" y="8476"/>
                    <a:pt x="1587" y="8588"/>
                  </a:cubicBezTo>
                  <a:cubicBezTo>
                    <a:pt x="1580" y="8619"/>
                    <a:pt x="1573" y="8651"/>
                    <a:pt x="1573" y="8686"/>
                  </a:cubicBezTo>
                  <a:cubicBezTo>
                    <a:pt x="1573" y="8773"/>
                    <a:pt x="1839" y="9004"/>
                    <a:pt x="2073" y="9214"/>
                  </a:cubicBezTo>
                  <a:lnTo>
                    <a:pt x="2119" y="9256"/>
                  </a:lnTo>
                  <a:cubicBezTo>
                    <a:pt x="2248" y="9358"/>
                    <a:pt x="2322" y="9519"/>
                    <a:pt x="2311" y="9683"/>
                  </a:cubicBezTo>
                  <a:cubicBezTo>
                    <a:pt x="2311" y="9704"/>
                    <a:pt x="2315" y="9725"/>
                    <a:pt x="2318" y="9746"/>
                  </a:cubicBezTo>
                  <a:cubicBezTo>
                    <a:pt x="2329" y="9750"/>
                    <a:pt x="2343" y="9750"/>
                    <a:pt x="2353" y="9750"/>
                  </a:cubicBezTo>
                  <a:cubicBezTo>
                    <a:pt x="2612" y="9750"/>
                    <a:pt x="2854" y="9904"/>
                    <a:pt x="3068" y="10040"/>
                  </a:cubicBezTo>
                  <a:cubicBezTo>
                    <a:pt x="3174" y="10108"/>
                    <a:pt x="3240" y="10119"/>
                    <a:pt x="3302" y="10119"/>
                  </a:cubicBezTo>
                  <a:cubicBezTo>
                    <a:pt x="3317" y="10119"/>
                    <a:pt x="3332" y="10118"/>
                    <a:pt x="3348" y="10118"/>
                  </a:cubicBezTo>
                  <a:cubicBezTo>
                    <a:pt x="3362" y="10117"/>
                    <a:pt x="3375" y="10116"/>
                    <a:pt x="3389" y="10116"/>
                  </a:cubicBezTo>
                  <a:cubicBezTo>
                    <a:pt x="3430" y="10116"/>
                    <a:pt x="3469" y="10120"/>
                    <a:pt x="3509" y="10128"/>
                  </a:cubicBezTo>
                  <a:cubicBezTo>
                    <a:pt x="3694" y="10170"/>
                    <a:pt x="4002" y="10531"/>
                    <a:pt x="4069" y="10783"/>
                  </a:cubicBezTo>
                  <a:cubicBezTo>
                    <a:pt x="4093" y="10881"/>
                    <a:pt x="4125" y="10979"/>
                    <a:pt x="4167" y="11073"/>
                  </a:cubicBezTo>
                  <a:lnTo>
                    <a:pt x="5403" y="10909"/>
                  </a:lnTo>
                  <a:lnTo>
                    <a:pt x="5424" y="10926"/>
                  </a:lnTo>
                  <a:cubicBezTo>
                    <a:pt x="5427" y="10926"/>
                    <a:pt x="5802" y="11189"/>
                    <a:pt x="6008" y="11238"/>
                  </a:cubicBezTo>
                  <a:cubicBezTo>
                    <a:pt x="6222" y="11287"/>
                    <a:pt x="7286" y="11682"/>
                    <a:pt x="7419" y="11728"/>
                  </a:cubicBezTo>
                  <a:lnTo>
                    <a:pt x="8928" y="11717"/>
                  </a:lnTo>
                  <a:lnTo>
                    <a:pt x="9110" y="11483"/>
                  </a:lnTo>
                  <a:lnTo>
                    <a:pt x="10024" y="11483"/>
                  </a:lnTo>
                  <a:lnTo>
                    <a:pt x="10045" y="11500"/>
                  </a:lnTo>
                  <a:cubicBezTo>
                    <a:pt x="10297" y="11749"/>
                    <a:pt x="10591" y="12018"/>
                    <a:pt x="10643" y="12043"/>
                  </a:cubicBezTo>
                  <a:cubicBezTo>
                    <a:pt x="10734" y="12074"/>
                    <a:pt x="11035" y="12341"/>
                    <a:pt x="11035" y="12533"/>
                  </a:cubicBezTo>
                  <a:cubicBezTo>
                    <a:pt x="11035" y="12670"/>
                    <a:pt x="11091" y="12775"/>
                    <a:pt x="11193" y="12824"/>
                  </a:cubicBezTo>
                  <a:cubicBezTo>
                    <a:pt x="11235" y="12845"/>
                    <a:pt x="11302" y="12883"/>
                    <a:pt x="11375" y="12929"/>
                  </a:cubicBezTo>
                  <a:cubicBezTo>
                    <a:pt x="11494" y="12995"/>
                    <a:pt x="11701" y="13118"/>
                    <a:pt x="11774" y="13139"/>
                  </a:cubicBezTo>
                  <a:cubicBezTo>
                    <a:pt x="11788" y="13118"/>
                    <a:pt x="11806" y="13076"/>
                    <a:pt x="11823" y="13044"/>
                  </a:cubicBezTo>
                  <a:cubicBezTo>
                    <a:pt x="11844" y="12999"/>
                    <a:pt x="11869" y="12957"/>
                    <a:pt x="11893" y="12908"/>
                  </a:cubicBezTo>
                  <a:cubicBezTo>
                    <a:pt x="11907" y="12883"/>
                    <a:pt x="11921" y="12862"/>
                    <a:pt x="11939" y="12838"/>
                  </a:cubicBezTo>
                  <a:cubicBezTo>
                    <a:pt x="12011" y="12728"/>
                    <a:pt x="12103" y="12635"/>
                    <a:pt x="12226" y="12635"/>
                  </a:cubicBezTo>
                  <a:cubicBezTo>
                    <a:pt x="12228" y="12635"/>
                    <a:pt x="12230" y="12635"/>
                    <a:pt x="12233" y="12635"/>
                  </a:cubicBezTo>
                  <a:cubicBezTo>
                    <a:pt x="12408" y="12645"/>
                    <a:pt x="12775" y="12740"/>
                    <a:pt x="13027" y="12929"/>
                  </a:cubicBezTo>
                  <a:cubicBezTo>
                    <a:pt x="13059" y="12953"/>
                    <a:pt x="13090" y="12981"/>
                    <a:pt x="13122" y="13009"/>
                  </a:cubicBezTo>
                  <a:cubicBezTo>
                    <a:pt x="13150" y="13037"/>
                    <a:pt x="13174" y="13069"/>
                    <a:pt x="13199" y="13100"/>
                  </a:cubicBezTo>
                  <a:cubicBezTo>
                    <a:pt x="13227" y="13142"/>
                    <a:pt x="13248" y="13191"/>
                    <a:pt x="13265" y="13240"/>
                  </a:cubicBezTo>
                  <a:cubicBezTo>
                    <a:pt x="13363" y="13587"/>
                    <a:pt x="13661" y="13870"/>
                    <a:pt x="13759" y="13944"/>
                  </a:cubicBezTo>
                  <a:cubicBezTo>
                    <a:pt x="13836" y="14003"/>
                    <a:pt x="13850" y="14105"/>
                    <a:pt x="13861" y="14206"/>
                  </a:cubicBezTo>
                  <a:cubicBezTo>
                    <a:pt x="13864" y="14266"/>
                    <a:pt x="13878" y="14326"/>
                    <a:pt x="13906" y="14378"/>
                  </a:cubicBezTo>
                  <a:cubicBezTo>
                    <a:pt x="13941" y="14438"/>
                    <a:pt x="13966" y="14508"/>
                    <a:pt x="13980" y="14578"/>
                  </a:cubicBezTo>
                  <a:cubicBezTo>
                    <a:pt x="13987" y="14616"/>
                    <a:pt x="13997" y="14651"/>
                    <a:pt x="14015" y="14686"/>
                  </a:cubicBezTo>
                  <a:cubicBezTo>
                    <a:pt x="14060" y="14690"/>
                    <a:pt x="14130" y="14721"/>
                    <a:pt x="14267" y="14784"/>
                  </a:cubicBezTo>
                  <a:cubicBezTo>
                    <a:pt x="14428" y="14860"/>
                    <a:pt x="14648" y="14959"/>
                    <a:pt x="14762" y="14959"/>
                  </a:cubicBezTo>
                  <a:cubicBezTo>
                    <a:pt x="14764" y="14959"/>
                    <a:pt x="14765" y="14959"/>
                    <a:pt x="14767" y="14959"/>
                  </a:cubicBezTo>
                  <a:lnTo>
                    <a:pt x="14813" y="14959"/>
                  </a:lnTo>
                  <a:lnTo>
                    <a:pt x="14830" y="14963"/>
                  </a:lnTo>
                  <a:lnTo>
                    <a:pt x="14848" y="14966"/>
                  </a:lnTo>
                  <a:lnTo>
                    <a:pt x="14869" y="14973"/>
                  </a:lnTo>
                  <a:lnTo>
                    <a:pt x="14897" y="14984"/>
                  </a:lnTo>
                  <a:lnTo>
                    <a:pt x="14921" y="14991"/>
                  </a:lnTo>
                  <a:lnTo>
                    <a:pt x="14928" y="14994"/>
                  </a:lnTo>
                  <a:cubicBezTo>
                    <a:pt x="14900" y="14896"/>
                    <a:pt x="14851" y="14805"/>
                    <a:pt x="14778" y="14732"/>
                  </a:cubicBezTo>
                  <a:cubicBezTo>
                    <a:pt x="14725" y="14662"/>
                    <a:pt x="14673" y="14595"/>
                    <a:pt x="14683" y="14518"/>
                  </a:cubicBezTo>
                  <a:cubicBezTo>
                    <a:pt x="14697" y="14452"/>
                    <a:pt x="14736" y="14396"/>
                    <a:pt x="14792" y="14361"/>
                  </a:cubicBezTo>
                  <a:cubicBezTo>
                    <a:pt x="14935" y="14252"/>
                    <a:pt x="14911" y="14171"/>
                    <a:pt x="14879" y="14073"/>
                  </a:cubicBezTo>
                  <a:cubicBezTo>
                    <a:pt x="14858" y="14007"/>
                    <a:pt x="14827" y="13905"/>
                    <a:pt x="14928" y="13839"/>
                  </a:cubicBezTo>
                  <a:cubicBezTo>
                    <a:pt x="14963" y="13811"/>
                    <a:pt x="15009" y="13790"/>
                    <a:pt x="15051" y="13762"/>
                  </a:cubicBezTo>
                  <a:cubicBezTo>
                    <a:pt x="15163" y="13702"/>
                    <a:pt x="15299" y="13625"/>
                    <a:pt x="15299" y="13552"/>
                  </a:cubicBezTo>
                  <a:cubicBezTo>
                    <a:pt x="15296" y="13499"/>
                    <a:pt x="15317" y="13443"/>
                    <a:pt x="15355" y="13405"/>
                  </a:cubicBezTo>
                  <a:cubicBezTo>
                    <a:pt x="15401" y="13366"/>
                    <a:pt x="15465" y="13353"/>
                    <a:pt x="15537" y="13353"/>
                  </a:cubicBezTo>
                  <a:cubicBezTo>
                    <a:pt x="15588" y="13353"/>
                    <a:pt x="15643" y="13359"/>
                    <a:pt x="15699" y="13366"/>
                  </a:cubicBezTo>
                  <a:cubicBezTo>
                    <a:pt x="15703" y="13367"/>
                    <a:pt x="15708" y="13367"/>
                    <a:pt x="15712" y="13367"/>
                  </a:cubicBezTo>
                  <a:cubicBezTo>
                    <a:pt x="15799" y="13367"/>
                    <a:pt x="15943" y="13279"/>
                    <a:pt x="16059" y="13156"/>
                  </a:cubicBezTo>
                  <a:cubicBezTo>
                    <a:pt x="16140" y="13069"/>
                    <a:pt x="16164" y="13009"/>
                    <a:pt x="16161" y="12995"/>
                  </a:cubicBezTo>
                  <a:cubicBezTo>
                    <a:pt x="16143" y="12936"/>
                    <a:pt x="16157" y="12873"/>
                    <a:pt x="16196" y="12827"/>
                  </a:cubicBezTo>
                  <a:cubicBezTo>
                    <a:pt x="16225" y="12797"/>
                    <a:pt x="16268" y="12785"/>
                    <a:pt x="16324" y="12785"/>
                  </a:cubicBezTo>
                  <a:cubicBezTo>
                    <a:pt x="16373" y="12785"/>
                    <a:pt x="16433" y="12795"/>
                    <a:pt x="16504" y="12810"/>
                  </a:cubicBezTo>
                  <a:cubicBezTo>
                    <a:pt x="16516" y="12812"/>
                    <a:pt x="16526" y="12813"/>
                    <a:pt x="16536" y="12813"/>
                  </a:cubicBezTo>
                  <a:cubicBezTo>
                    <a:pt x="16586" y="12813"/>
                    <a:pt x="16609" y="12782"/>
                    <a:pt x="16647" y="12712"/>
                  </a:cubicBezTo>
                  <a:cubicBezTo>
                    <a:pt x="16674" y="12661"/>
                    <a:pt x="16718" y="12584"/>
                    <a:pt x="16802" y="12584"/>
                  </a:cubicBezTo>
                  <a:cubicBezTo>
                    <a:pt x="16818" y="12584"/>
                    <a:pt x="16835" y="12587"/>
                    <a:pt x="16854" y="12593"/>
                  </a:cubicBezTo>
                  <a:cubicBezTo>
                    <a:pt x="16889" y="12607"/>
                    <a:pt x="16924" y="12621"/>
                    <a:pt x="16955" y="12631"/>
                  </a:cubicBezTo>
                  <a:cubicBezTo>
                    <a:pt x="16983" y="12645"/>
                    <a:pt x="17015" y="12656"/>
                    <a:pt x="17046" y="12666"/>
                  </a:cubicBezTo>
                  <a:cubicBezTo>
                    <a:pt x="17050" y="12610"/>
                    <a:pt x="17088" y="12565"/>
                    <a:pt x="17141" y="12551"/>
                  </a:cubicBezTo>
                  <a:cubicBezTo>
                    <a:pt x="17154" y="12547"/>
                    <a:pt x="17168" y="12545"/>
                    <a:pt x="17182" y="12545"/>
                  </a:cubicBezTo>
                  <a:cubicBezTo>
                    <a:pt x="17262" y="12545"/>
                    <a:pt x="17357" y="12603"/>
                    <a:pt x="17428" y="12701"/>
                  </a:cubicBezTo>
                  <a:cubicBezTo>
                    <a:pt x="17486" y="12765"/>
                    <a:pt x="17568" y="12800"/>
                    <a:pt x="17653" y="12800"/>
                  </a:cubicBezTo>
                  <a:cubicBezTo>
                    <a:pt x="17670" y="12800"/>
                    <a:pt x="17687" y="12799"/>
                    <a:pt x="17705" y="12796"/>
                  </a:cubicBezTo>
                  <a:cubicBezTo>
                    <a:pt x="17754" y="12782"/>
                    <a:pt x="17761" y="12754"/>
                    <a:pt x="17761" y="12743"/>
                  </a:cubicBezTo>
                  <a:cubicBezTo>
                    <a:pt x="17761" y="12687"/>
                    <a:pt x="17796" y="12642"/>
                    <a:pt x="17848" y="12621"/>
                  </a:cubicBezTo>
                  <a:cubicBezTo>
                    <a:pt x="17859" y="12618"/>
                    <a:pt x="17870" y="12616"/>
                    <a:pt x="17882" y="12616"/>
                  </a:cubicBezTo>
                  <a:cubicBezTo>
                    <a:pt x="17963" y="12616"/>
                    <a:pt x="18065" y="12693"/>
                    <a:pt x="18237" y="12880"/>
                  </a:cubicBezTo>
                  <a:cubicBezTo>
                    <a:pt x="18342" y="12988"/>
                    <a:pt x="18387" y="12988"/>
                    <a:pt x="18517" y="12988"/>
                  </a:cubicBezTo>
                  <a:cubicBezTo>
                    <a:pt x="18559" y="12988"/>
                    <a:pt x="18601" y="12988"/>
                    <a:pt x="18653" y="12992"/>
                  </a:cubicBezTo>
                  <a:cubicBezTo>
                    <a:pt x="18681" y="12993"/>
                    <a:pt x="18704" y="12994"/>
                    <a:pt x="18723" y="12994"/>
                  </a:cubicBezTo>
                  <a:cubicBezTo>
                    <a:pt x="18816" y="12994"/>
                    <a:pt x="18820" y="12973"/>
                    <a:pt x="18828" y="12866"/>
                  </a:cubicBezTo>
                  <a:lnTo>
                    <a:pt x="18828" y="12855"/>
                  </a:lnTo>
                  <a:cubicBezTo>
                    <a:pt x="18828" y="12820"/>
                    <a:pt x="18849" y="12785"/>
                    <a:pt x="18888" y="12771"/>
                  </a:cubicBezTo>
                  <a:cubicBezTo>
                    <a:pt x="18897" y="12768"/>
                    <a:pt x="18905" y="12767"/>
                    <a:pt x="18914" y="12767"/>
                  </a:cubicBezTo>
                  <a:cubicBezTo>
                    <a:pt x="18963" y="12767"/>
                    <a:pt x="19009" y="12817"/>
                    <a:pt x="19080" y="12897"/>
                  </a:cubicBezTo>
                  <a:cubicBezTo>
                    <a:pt x="19164" y="12992"/>
                    <a:pt x="19287" y="13125"/>
                    <a:pt x="19385" y="13135"/>
                  </a:cubicBezTo>
                  <a:lnTo>
                    <a:pt x="19399" y="13135"/>
                  </a:lnTo>
                  <a:cubicBezTo>
                    <a:pt x="19343" y="13076"/>
                    <a:pt x="19283" y="13020"/>
                    <a:pt x="19217" y="12974"/>
                  </a:cubicBezTo>
                  <a:cubicBezTo>
                    <a:pt x="19094" y="12876"/>
                    <a:pt x="19119" y="12789"/>
                    <a:pt x="19133" y="12740"/>
                  </a:cubicBezTo>
                  <a:cubicBezTo>
                    <a:pt x="19143" y="12701"/>
                    <a:pt x="19143" y="12694"/>
                    <a:pt x="19108" y="12670"/>
                  </a:cubicBezTo>
                  <a:cubicBezTo>
                    <a:pt x="19056" y="12638"/>
                    <a:pt x="19035" y="12575"/>
                    <a:pt x="19056" y="12519"/>
                  </a:cubicBezTo>
                  <a:cubicBezTo>
                    <a:pt x="19102" y="12390"/>
                    <a:pt x="19364" y="12308"/>
                    <a:pt x="19584" y="12308"/>
                  </a:cubicBezTo>
                  <a:cubicBezTo>
                    <a:pt x="19597" y="12308"/>
                    <a:pt x="19610" y="12308"/>
                    <a:pt x="19623" y="12309"/>
                  </a:cubicBezTo>
                  <a:cubicBezTo>
                    <a:pt x="19690" y="12313"/>
                    <a:pt x="19753" y="12320"/>
                    <a:pt x="19816" y="12330"/>
                  </a:cubicBezTo>
                  <a:cubicBezTo>
                    <a:pt x="19837" y="12333"/>
                    <a:pt x="19854" y="12335"/>
                    <a:pt x="19867" y="12335"/>
                  </a:cubicBezTo>
                  <a:cubicBezTo>
                    <a:pt x="19903" y="12335"/>
                    <a:pt x="19913" y="12319"/>
                    <a:pt x="19952" y="12257"/>
                  </a:cubicBezTo>
                  <a:cubicBezTo>
                    <a:pt x="20007" y="12173"/>
                    <a:pt x="20064" y="12154"/>
                    <a:pt x="20105" y="12154"/>
                  </a:cubicBezTo>
                  <a:cubicBezTo>
                    <a:pt x="20119" y="12154"/>
                    <a:pt x="20131" y="12156"/>
                    <a:pt x="20141" y="12158"/>
                  </a:cubicBezTo>
                  <a:cubicBezTo>
                    <a:pt x="20236" y="12186"/>
                    <a:pt x="20288" y="12309"/>
                    <a:pt x="20292" y="12421"/>
                  </a:cubicBezTo>
                  <a:cubicBezTo>
                    <a:pt x="20341" y="12421"/>
                    <a:pt x="20474" y="12386"/>
                    <a:pt x="20565" y="12362"/>
                  </a:cubicBezTo>
                  <a:cubicBezTo>
                    <a:pt x="20701" y="12327"/>
                    <a:pt x="20841" y="12285"/>
                    <a:pt x="20957" y="12285"/>
                  </a:cubicBezTo>
                  <a:cubicBezTo>
                    <a:pt x="21230" y="12285"/>
                    <a:pt x="21499" y="12516"/>
                    <a:pt x="21531" y="12705"/>
                  </a:cubicBezTo>
                  <a:cubicBezTo>
                    <a:pt x="21534" y="12743"/>
                    <a:pt x="21562" y="12778"/>
                    <a:pt x="21601" y="12792"/>
                  </a:cubicBezTo>
                  <a:cubicBezTo>
                    <a:pt x="21613" y="12797"/>
                    <a:pt x="21627" y="12800"/>
                    <a:pt x="21641" y="12800"/>
                  </a:cubicBezTo>
                  <a:cubicBezTo>
                    <a:pt x="21688" y="12800"/>
                    <a:pt x="21744" y="12774"/>
                    <a:pt x="21801" y="12726"/>
                  </a:cubicBezTo>
                  <a:lnTo>
                    <a:pt x="21860" y="12673"/>
                  </a:lnTo>
                  <a:cubicBezTo>
                    <a:pt x="21962" y="12582"/>
                    <a:pt x="22084" y="12474"/>
                    <a:pt x="22210" y="12474"/>
                  </a:cubicBezTo>
                  <a:cubicBezTo>
                    <a:pt x="22284" y="12474"/>
                    <a:pt x="22350" y="12505"/>
                    <a:pt x="22399" y="12561"/>
                  </a:cubicBezTo>
                  <a:cubicBezTo>
                    <a:pt x="22480" y="12642"/>
                    <a:pt x="22560" y="12736"/>
                    <a:pt x="22648" y="12838"/>
                  </a:cubicBezTo>
                  <a:cubicBezTo>
                    <a:pt x="22739" y="12946"/>
                    <a:pt x="22837" y="13058"/>
                    <a:pt x="22945" y="13167"/>
                  </a:cubicBezTo>
                  <a:cubicBezTo>
                    <a:pt x="23089" y="13310"/>
                    <a:pt x="23033" y="13482"/>
                    <a:pt x="22987" y="13604"/>
                  </a:cubicBezTo>
                  <a:cubicBezTo>
                    <a:pt x="22956" y="13695"/>
                    <a:pt x="22938" y="13755"/>
                    <a:pt x="22963" y="13793"/>
                  </a:cubicBezTo>
                  <a:cubicBezTo>
                    <a:pt x="23008" y="13863"/>
                    <a:pt x="23033" y="13944"/>
                    <a:pt x="23033" y="14028"/>
                  </a:cubicBezTo>
                  <a:cubicBezTo>
                    <a:pt x="23043" y="14140"/>
                    <a:pt x="23054" y="14234"/>
                    <a:pt x="23176" y="14322"/>
                  </a:cubicBezTo>
                  <a:cubicBezTo>
                    <a:pt x="23334" y="14431"/>
                    <a:pt x="23334" y="14602"/>
                    <a:pt x="23334" y="14725"/>
                  </a:cubicBezTo>
                  <a:cubicBezTo>
                    <a:pt x="23334" y="14851"/>
                    <a:pt x="23341" y="14875"/>
                    <a:pt x="23376" y="14882"/>
                  </a:cubicBezTo>
                  <a:cubicBezTo>
                    <a:pt x="23610" y="14942"/>
                    <a:pt x="23775" y="15281"/>
                    <a:pt x="23800" y="15407"/>
                  </a:cubicBezTo>
                  <a:cubicBezTo>
                    <a:pt x="23806" y="15444"/>
                    <a:pt x="23926" y="15527"/>
                    <a:pt x="24020" y="15527"/>
                  </a:cubicBezTo>
                  <a:cubicBezTo>
                    <a:pt x="24023" y="15527"/>
                    <a:pt x="24027" y="15527"/>
                    <a:pt x="24031" y="15526"/>
                  </a:cubicBezTo>
                  <a:cubicBezTo>
                    <a:pt x="24076" y="15526"/>
                    <a:pt x="24080" y="15509"/>
                    <a:pt x="24083" y="15484"/>
                  </a:cubicBezTo>
                  <a:cubicBezTo>
                    <a:pt x="24094" y="15369"/>
                    <a:pt x="24153" y="15246"/>
                    <a:pt x="24213" y="15131"/>
                  </a:cubicBezTo>
                  <a:cubicBezTo>
                    <a:pt x="24265" y="15026"/>
                    <a:pt x="24314" y="14924"/>
                    <a:pt x="24325" y="14840"/>
                  </a:cubicBezTo>
                  <a:cubicBezTo>
                    <a:pt x="24346" y="14669"/>
                    <a:pt x="24185" y="13993"/>
                    <a:pt x="24034" y="13783"/>
                  </a:cubicBezTo>
                  <a:cubicBezTo>
                    <a:pt x="23971" y="13706"/>
                    <a:pt x="23943" y="13604"/>
                    <a:pt x="23954" y="13503"/>
                  </a:cubicBezTo>
                  <a:cubicBezTo>
                    <a:pt x="23961" y="13436"/>
                    <a:pt x="23964" y="13377"/>
                    <a:pt x="23877" y="13265"/>
                  </a:cubicBezTo>
                  <a:cubicBezTo>
                    <a:pt x="23677" y="13002"/>
                    <a:pt x="23547" y="12547"/>
                    <a:pt x="23558" y="12155"/>
                  </a:cubicBezTo>
                  <a:cubicBezTo>
                    <a:pt x="23572" y="11770"/>
                    <a:pt x="23996" y="11168"/>
                    <a:pt x="24223" y="10968"/>
                  </a:cubicBezTo>
                  <a:cubicBezTo>
                    <a:pt x="24314" y="10895"/>
                    <a:pt x="24419" y="10842"/>
                    <a:pt x="24531" y="10825"/>
                  </a:cubicBezTo>
                  <a:cubicBezTo>
                    <a:pt x="24640" y="10797"/>
                    <a:pt x="24675" y="10783"/>
                    <a:pt x="24689" y="10720"/>
                  </a:cubicBezTo>
                  <a:cubicBezTo>
                    <a:pt x="24745" y="10499"/>
                    <a:pt x="25021" y="10237"/>
                    <a:pt x="25203" y="10237"/>
                  </a:cubicBezTo>
                  <a:lnTo>
                    <a:pt x="25273" y="10237"/>
                  </a:lnTo>
                  <a:cubicBezTo>
                    <a:pt x="25290" y="10237"/>
                    <a:pt x="25305" y="10237"/>
                    <a:pt x="25318" y="10237"/>
                  </a:cubicBezTo>
                  <a:cubicBezTo>
                    <a:pt x="25431" y="10237"/>
                    <a:pt x="25457" y="10223"/>
                    <a:pt x="25466" y="10167"/>
                  </a:cubicBezTo>
                  <a:cubicBezTo>
                    <a:pt x="25494" y="9967"/>
                    <a:pt x="25781" y="9760"/>
                    <a:pt x="26103" y="9711"/>
                  </a:cubicBezTo>
                  <a:cubicBezTo>
                    <a:pt x="26208" y="9697"/>
                    <a:pt x="26222" y="9669"/>
                    <a:pt x="26222" y="9669"/>
                  </a:cubicBezTo>
                  <a:cubicBezTo>
                    <a:pt x="26233" y="9645"/>
                    <a:pt x="26184" y="9568"/>
                    <a:pt x="26152" y="9522"/>
                  </a:cubicBezTo>
                  <a:cubicBezTo>
                    <a:pt x="26135" y="9498"/>
                    <a:pt x="26117" y="9473"/>
                    <a:pt x="26103" y="9449"/>
                  </a:cubicBezTo>
                  <a:cubicBezTo>
                    <a:pt x="26040" y="9347"/>
                    <a:pt x="26068" y="9211"/>
                    <a:pt x="26170" y="9144"/>
                  </a:cubicBezTo>
                  <a:cubicBezTo>
                    <a:pt x="26191" y="9129"/>
                    <a:pt x="26215" y="9122"/>
                    <a:pt x="26239" y="9122"/>
                  </a:cubicBezTo>
                  <a:cubicBezTo>
                    <a:pt x="26282" y="9122"/>
                    <a:pt x="26326" y="9146"/>
                    <a:pt x="26348" y="9186"/>
                  </a:cubicBezTo>
                  <a:cubicBezTo>
                    <a:pt x="26369" y="9211"/>
                    <a:pt x="26401" y="9225"/>
                    <a:pt x="26429" y="9228"/>
                  </a:cubicBezTo>
                  <a:cubicBezTo>
                    <a:pt x="26447" y="9232"/>
                    <a:pt x="26466" y="9234"/>
                    <a:pt x="26484" y="9234"/>
                  </a:cubicBezTo>
                  <a:cubicBezTo>
                    <a:pt x="26537" y="9234"/>
                    <a:pt x="26587" y="9219"/>
                    <a:pt x="26632" y="9190"/>
                  </a:cubicBezTo>
                  <a:cubicBezTo>
                    <a:pt x="26744" y="9113"/>
                    <a:pt x="26828" y="9025"/>
                    <a:pt x="26845" y="8987"/>
                  </a:cubicBezTo>
                  <a:cubicBezTo>
                    <a:pt x="26831" y="8983"/>
                    <a:pt x="26817" y="8983"/>
                    <a:pt x="26803" y="8983"/>
                  </a:cubicBezTo>
                  <a:cubicBezTo>
                    <a:pt x="26614" y="8973"/>
                    <a:pt x="26499" y="8920"/>
                    <a:pt x="26485" y="8829"/>
                  </a:cubicBezTo>
                  <a:cubicBezTo>
                    <a:pt x="26481" y="8801"/>
                    <a:pt x="26485" y="8724"/>
                    <a:pt x="26611" y="8675"/>
                  </a:cubicBezTo>
                  <a:cubicBezTo>
                    <a:pt x="26621" y="8672"/>
                    <a:pt x="26642" y="8661"/>
                    <a:pt x="26639" y="8616"/>
                  </a:cubicBezTo>
                  <a:cubicBezTo>
                    <a:pt x="26618" y="8518"/>
                    <a:pt x="26537" y="8441"/>
                    <a:pt x="26436" y="8423"/>
                  </a:cubicBezTo>
                  <a:cubicBezTo>
                    <a:pt x="26366" y="8416"/>
                    <a:pt x="26271" y="8399"/>
                    <a:pt x="26243" y="8318"/>
                  </a:cubicBezTo>
                  <a:cubicBezTo>
                    <a:pt x="26212" y="8227"/>
                    <a:pt x="26299" y="8129"/>
                    <a:pt x="26383" y="8045"/>
                  </a:cubicBezTo>
                  <a:cubicBezTo>
                    <a:pt x="26390" y="8038"/>
                    <a:pt x="26397" y="8027"/>
                    <a:pt x="26394" y="8017"/>
                  </a:cubicBezTo>
                  <a:cubicBezTo>
                    <a:pt x="26387" y="7926"/>
                    <a:pt x="26156" y="7765"/>
                    <a:pt x="26058" y="7698"/>
                  </a:cubicBezTo>
                  <a:lnTo>
                    <a:pt x="26040" y="7684"/>
                  </a:lnTo>
                  <a:cubicBezTo>
                    <a:pt x="25963" y="7632"/>
                    <a:pt x="25956" y="7579"/>
                    <a:pt x="25963" y="7544"/>
                  </a:cubicBezTo>
                  <a:cubicBezTo>
                    <a:pt x="25981" y="7467"/>
                    <a:pt x="26072" y="7415"/>
                    <a:pt x="26275" y="7376"/>
                  </a:cubicBezTo>
                  <a:cubicBezTo>
                    <a:pt x="26299" y="7331"/>
                    <a:pt x="26296" y="7152"/>
                    <a:pt x="26292" y="7044"/>
                  </a:cubicBezTo>
                  <a:cubicBezTo>
                    <a:pt x="26292" y="6893"/>
                    <a:pt x="26289" y="6764"/>
                    <a:pt x="26320" y="6694"/>
                  </a:cubicBezTo>
                  <a:cubicBezTo>
                    <a:pt x="26355" y="6613"/>
                    <a:pt x="26432" y="6561"/>
                    <a:pt x="26516" y="6554"/>
                  </a:cubicBezTo>
                  <a:cubicBezTo>
                    <a:pt x="26519" y="6553"/>
                    <a:pt x="26523" y="6553"/>
                    <a:pt x="26526" y="6553"/>
                  </a:cubicBezTo>
                  <a:cubicBezTo>
                    <a:pt x="26568" y="6553"/>
                    <a:pt x="26609" y="6574"/>
                    <a:pt x="26635" y="6610"/>
                  </a:cubicBezTo>
                  <a:cubicBezTo>
                    <a:pt x="26656" y="6659"/>
                    <a:pt x="26653" y="6715"/>
                    <a:pt x="26618" y="6757"/>
                  </a:cubicBezTo>
                  <a:cubicBezTo>
                    <a:pt x="26523" y="6904"/>
                    <a:pt x="26443" y="7072"/>
                    <a:pt x="26565" y="7212"/>
                  </a:cubicBezTo>
                  <a:cubicBezTo>
                    <a:pt x="26740" y="7411"/>
                    <a:pt x="26786" y="7632"/>
                    <a:pt x="26723" y="7922"/>
                  </a:cubicBezTo>
                  <a:lnTo>
                    <a:pt x="26719" y="7936"/>
                  </a:lnTo>
                  <a:cubicBezTo>
                    <a:pt x="26765" y="7870"/>
                    <a:pt x="26807" y="7796"/>
                    <a:pt x="26845" y="7723"/>
                  </a:cubicBezTo>
                  <a:cubicBezTo>
                    <a:pt x="26985" y="7439"/>
                    <a:pt x="27020" y="7205"/>
                    <a:pt x="26982" y="7117"/>
                  </a:cubicBezTo>
                  <a:cubicBezTo>
                    <a:pt x="26982" y="7110"/>
                    <a:pt x="26975" y="7100"/>
                    <a:pt x="26968" y="7100"/>
                  </a:cubicBezTo>
                  <a:cubicBezTo>
                    <a:pt x="26877" y="7072"/>
                    <a:pt x="26842" y="6960"/>
                    <a:pt x="26838" y="6869"/>
                  </a:cubicBezTo>
                  <a:cubicBezTo>
                    <a:pt x="26835" y="6781"/>
                    <a:pt x="26863" y="6718"/>
                    <a:pt x="26915" y="6701"/>
                  </a:cubicBezTo>
                  <a:cubicBezTo>
                    <a:pt x="26925" y="6697"/>
                    <a:pt x="26936" y="6694"/>
                    <a:pt x="26949" y="6694"/>
                  </a:cubicBezTo>
                  <a:cubicBezTo>
                    <a:pt x="26980" y="6694"/>
                    <a:pt x="27020" y="6711"/>
                    <a:pt x="27062" y="6764"/>
                  </a:cubicBezTo>
                  <a:cubicBezTo>
                    <a:pt x="27104" y="6816"/>
                    <a:pt x="27150" y="6872"/>
                    <a:pt x="27178" y="6872"/>
                  </a:cubicBezTo>
                  <a:cubicBezTo>
                    <a:pt x="27220" y="6872"/>
                    <a:pt x="27318" y="6771"/>
                    <a:pt x="27353" y="6736"/>
                  </a:cubicBezTo>
                  <a:cubicBezTo>
                    <a:pt x="27528" y="6550"/>
                    <a:pt x="27678" y="6284"/>
                    <a:pt x="27664" y="6179"/>
                  </a:cubicBezTo>
                  <a:cubicBezTo>
                    <a:pt x="27664" y="6162"/>
                    <a:pt x="27657" y="6158"/>
                    <a:pt x="27654" y="6158"/>
                  </a:cubicBezTo>
                  <a:cubicBezTo>
                    <a:pt x="27566" y="6102"/>
                    <a:pt x="27577" y="6039"/>
                    <a:pt x="27587" y="6015"/>
                  </a:cubicBezTo>
                  <a:cubicBezTo>
                    <a:pt x="27622" y="5905"/>
                    <a:pt x="27814" y="5877"/>
                    <a:pt x="27950" y="5877"/>
                  </a:cubicBezTo>
                  <a:cubicBezTo>
                    <a:pt x="27967" y="5877"/>
                    <a:pt x="27982" y="5877"/>
                    <a:pt x="27997" y="5878"/>
                  </a:cubicBezTo>
                  <a:cubicBezTo>
                    <a:pt x="28006" y="5878"/>
                    <a:pt x="28015" y="5879"/>
                    <a:pt x="28024" y="5879"/>
                  </a:cubicBezTo>
                  <a:cubicBezTo>
                    <a:pt x="28237" y="5879"/>
                    <a:pt x="28614" y="5767"/>
                    <a:pt x="28718" y="5703"/>
                  </a:cubicBezTo>
                  <a:cubicBezTo>
                    <a:pt x="28714" y="5703"/>
                    <a:pt x="28710" y="5703"/>
                    <a:pt x="28705" y="5703"/>
                  </a:cubicBezTo>
                  <a:cubicBezTo>
                    <a:pt x="28620" y="5703"/>
                    <a:pt x="28457" y="5732"/>
                    <a:pt x="28354" y="5752"/>
                  </a:cubicBezTo>
                  <a:cubicBezTo>
                    <a:pt x="28206" y="5777"/>
                    <a:pt x="28103" y="5796"/>
                    <a:pt x="28031" y="5796"/>
                  </a:cubicBezTo>
                  <a:cubicBezTo>
                    <a:pt x="27982" y="5796"/>
                    <a:pt x="27948" y="5787"/>
                    <a:pt x="27924" y="5766"/>
                  </a:cubicBezTo>
                  <a:cubicBezTo>
                    <a:pt x="27902" y="5752"/>
                    <a:pt x="27892" y="5724"/>
                    <a:pt x="27892" y="5699"/>
                  </a:cubicBezTo>
                  <a:cubicBezTo>
                    <a:pt x="27892" y="5458"/>
                    <a:pt x="28729" y="5360"/>
                    <a:pt x="28841" y="5356"/>
                  </a:cubicBezTo>
                  <a:cubicBezTo>
                    <a:pt x="28942" y="5349"/>
                    <a:pt x="28960" y="5286"/>
                    <a:pt x="28977" y="5195"/>
                  </a:cubicBezTo>
                  <a:cubicBezTo>
                    <a:pt x="28988" y="5153"/>
                    <a:pt x="28995" y="5101"/>
                    <a:pt x="29047" y="5087"/>
                  </a:cubicBezTo>
                  <a:cubicBezTo>
                    <a:pt x="29053" y="5086"/>
                    <a:pt x="29058" y="5085"/>
                    <a:pt x="29064" y="5085"/>
                  </a:cubicBezTo>
                  <a:cubicBezTo>
                    <a:pt x="29111" y="5085"/>
                    <a:pt x="29144" y="5125"/>
                    <a:pt x="29163" y="5150"/>
                  </a:cubicBezTo>
                  <a:cubicBezTo>
                    <a:pt x="29212" y="5215"/>
                    <a:pt x="29274" y="5238"/>
                    <a:pt x="29335" y="5238"/>
                  </a:cubicBezTo>
                  <a:cubicBezTo>
                    <a:pt x="29411" y="5238"/>
                    <a:pt x="29487" y="5202"/>
                    <a:pt x="29537" y="5171"/>
                  </a:cubicBezTo>
                  <a:cubicBezTo>
                    <a:pt x="29572" y="5146"/>
                    <a:pt x="29586" y="5104"/>
                    <a:pt x="29576" y="5066"/>
                  </a:cubicBezTo>
                  <a:cubicBezTo>
                    <a:pt x="29562" y="4971"/>
                    <a:pt x="29495" y="4898"/>
                    <a:pt x="29408" y="4866"/>
                  </a:cubicBezTo>
                  <a:cubicBezTo>
                    <a:pt x="29362" y="4856"/>
                    <a:pt x="29324" y="4824"/>
                    <a:pt x="29306" y="4782"/>
                  </a:cubicBezTo>
                  <a:cubicBezTo>
                    <a:pt x="29289" y="4719"/>
                    <a:pt x="29334" y="4674"/>
                    <a:pt x="29380" y="4628"/>
                  </a:cubicBezTo>
                  <a:cubicBezTo>
                    <a:pt x="29401" y="4607"/>
                    <a:pt x="29439" y="4569"/>
                    <a:pt x="29439" y="4551"/>
                  </a:cubicBezTo>
                  <a:cubicBezTo>
                    <a:pt x="29383" y="4453"/>
                    <a:pt x="29460" y="4268"/>
                    <a:pt x="29485" y="4215"/>
                  </a:cubicBezTo>
                  <a:cubicBezTo>
                    <a:pt x="29520" y="4142"/>
                    <a:pt x="29642" y="3904"/>
                    <a:pt x="29835" y="3865"/>
                  </a:cubicBezTo>
                  <a:cubicBezTo>
                    <a:pt x="29922" y="3844"/>
                    <a:pt x="29943" y="3816"/>
                    <a:pt x="29968" y="3777"/>
                  </a:cubicBezTo>
                  <a:cubicBezTo>
                    <a:pt x="30000" y="3706"/>
                    <a:pt x="30072" y="3665"/>
                    <a:pt x="30149" y="3665"/>
                  </a:cubicBezTo>
                  <a:cubicBezTo>
                    <a:pt x="30155" y="3665"/>
                    <a:pt x="30161" y="3665"/>
                    <a:pt x="30168" y="3665"/>
                  </a:cubicBezTo>
                  <a:cubicBezTo>
                    <a:pt x="30252" y="3665"/>
                    <a:pt x="30294" y="3606"/>
                    <a:pt x="30367" y="3490"/>
                  </a:cubicBezTo>
                  <a:cubicBezTo>
                    <a:pt x="30409" y="3417"/>
                    <a:pt x="30462" y="3350"/>
                    <a:pt x="30521" y="3287"/>
                  </a:cubicBezTo>
                  <a:cubicBezTo>
                    <a:pt x="30564" y="3243"/>
                    <a:pt x="30611" y="3227"/>
                    <a:pt x="30659" y="3227"/>
                  </a:cubicBezTo>
                  <a:cubicBezTo>
                    <a:pt x="30731" y="3227"/>
                    <a:pt x="30804" y="3264"/>
                    <a:pt x="30868" y="3298"/>
                  </a:cubicBezTo>
                  <a:cubicBezTo>
                    <a:pt x="30945" y="3338"/>
                    <a:pt x="31008" y="3366"/>
                    <a:pt x="31067" y="3366"/>
                  </a:cubicBezTo>
                  <a:cubicBezTo>
                    <a:pt x="31113" y="3366"/>
                    <a:pt x="31157" y="3349"/>
                    <a:pt x="31204" y="3308"/>
                  </a:cubicBezTo>
                  <a:cubicBezTo>
                    <a:pt x="31316" y="3207"/>
                    <a:pt x="31435" y="3116"/>
                    <a:pt x="31561" y="3035"/>
                  </a:cubicBezTo>
                  <a:lnTo>
                    <a:pt x="31557" y="3028"/>
                  </a:lnTo>
                  <a:lnTo>
                    <a:pt x="31536" y="3000"/>
                  </a:lnTo>
                  <a:lnTo>
                    <a:pt x="31512" y="2965"/>
                  </a:lnTo>
                  <a:lnTo>
                    <a:pt x="31491" y="2934"/>
                  </a:lnTo>
                  <a:lnTo>
                    <a:pt x="31470" y="2902"/>
                  </a:lnTo>
                  <a:lnTo>
                    <a:pt x="31452" y="2871"/>
                  </a:lnTo>
                  <a:lnTo>
                    <a:pt x="31431" y="2843"/>
                  </a:lnTo>
                  <a:lnTo>
                    <a:pt x="31414" y="2811"/>
                  </a:lnTo>
                  <a:lnTo>
                    <a:pt x="31396" y="2783"/>
                  </a:lnTo>
                  <a:lnTo>
                    <a:pt x="31379" y="2752"/>
                  </a:lnTo>
                  <a:lnTo>
                    <a:pt x="31361" y="2724"/>
                  </a:lnTo>
                  <a:lnTo>
                    <a:pt x="31347" y="2692"/>
                  </a:lnTo>
                  <a:lnTo>
                    <a:pt x="31333" y="2664"/>
                  </a:lnTo>
                  <a:lnTo>
                    <a:pt x="31316" y="2636"/>
                  </a:lnTo>
                  <a:lnTo>
                    <a:pt x="31305" y="2608"/>
                  </a:lnTo>
                  <a:lnTo>
                    <a:pt x="31291" y="2580"/>
                  </a:lnTo>
                  <a:lnTo>
                    <a:pt x="31277" y="2556"/>
                  </a:lnTo>
                  <a:lnTo>
                    <a:pt x="31267" y="2524"/>
                  </a:lnTo>
                  <a:lnTo>
                    <a:pt x="31256" y="2500"/>
                  </a:lnTo>
                  <a:lnTo>
                    <a:pt x="31242" y="2472"/>
                  </a:lnTo>
                  <a:lnTo>
                    <a:pt x="31235" y="2447"/>
                  </a:lnTo>
                  <a:lnTo>
                    <a:pt x="31225" y="2419"/>
                  </a:lnTo>
                  <a:lnTo>
                    <a:pt x="31214" y="2395"/>
                  </a:lnTo>
                  <a:lnTo>
                    <a:pt x="31207" y="2367"/>
                  </a:lnTo>
                  <a:lnTo>
                    <a:pt x="31200" y="2346"/>
                  </a:lnTo>
                  <a:lnTo>
                    <a:pt x="31190" y="2318"/>
                  </a:lnTo>
                  <a:lnTo>
                    <a:pt x="31183" y="2297"/>
                  </a:lnTo>
                  <a:lnTo>
                    <a:pt x="31176" y="2269"/>
                  </a:lnTo>
                  <a:lnTo>
                    <a:pt x="31172" y="2248"/>
                  </a:lnTo>
                  <a:lnTo>
                    <a:pt x="31165" y="2223"/>
                  </a:lnTo>
                  <a:lnTo>
                    <a:pt x="31158" y="2202"/>
                  </a:lnTo>
                  <a:lnTo>
                    <a:pt x="31155" y="2178"/>
                  </a:lnTo>
                  <a:lnTo>
                    <a:pt x="31148" y="2157"/>
                  </a:lnTo>
                  <a:cubicBezTo>
                    <a:pt x="31148" y="2150"/>
                    <a:pt x="31144" y="2139"/>
                    <a:pt x="31144" y="2132"/>
                  </a:cubicBezTo>
                  <a:lnTo>
                    <a:pt x="31141" y="2115"/>
                  </a:lnTo>
                  <a:lnTo>
                    <a:pt x="31137" y="2090"/>
                  </a:lnTo>
                  <a:lnTo>
                    <a:pt x="31134" y="2073"/>
                  </a:lnTo>
                  <a:cubicBezTo>
                    <a:pt x="31134" y="2062"/>
                    <a:pt x="31130" y="2055"/>
                    <a:pt x="31130" y="2048"/>
                  </a:cubicBezTo>
                  <a:lnTo>
                    <a:pt x="31130" y="2031"/>
                  </a:lnTo>
                  <a:cubicBezTo>
                    <a:pt x="31130" y="2024"/>
                    <a:pt x="31130" y="2013"/>
                    <a:pt x="31127" y="2006"/>
                  </a:cubicBezTo>
                  <a:cubicBezTo>
                    <a:pt x="31123" y="1999"/>
                    <a:pt x="31127" y="1996"/>
                    <a:pt x="31127" y="1989"/>
                  </a:cubicBezTo>
                  <a:lnTo>
                    <a:pt x="31127" y="1968"/>
                  </a:lnTo>
                  <a:lnTo>
                    <a:pt x="31127" y="1950"/>
                  </a:lnTo>
                  <a:lnTo>
                    <a:pt x="31127" y="1929"/>
                  </a:lnTo>
                  <a:lnTo>
                    <a:pt x="31127" y="1915"/>
                  </a:lnTo>
                  <a:lnTo>
                    <a:pt x="31127" y="1894"/>
                  </a:lnTo>
                  <a:lnTo>
                    <a:pt x="31127" y="1880"/>
                  </a:lnTo>
                  <a:lnTo>
                    <a:pt x="31127" y="1859"/>
                  </a:lnTo>
                  <a:lnTo>
                    <a:pt x="31127" y="1845"/>
                  </a:lnTo>
                  <a:lnTo>
                    <a:pt x="31127" y="1824"/>
                  </a:lnTo>
                  <a:lnTo>
                    <a:pt x="31127" y="1810"/>
                  </a:lnTo>
                  <a:lnTo>
                    <a:pt x="31127" y="1792"/>
                  </a:lnTo>
                  <a:lnTo>
                    <a:pt x="31127" y="1778"/>
                  </a:lnTo>
                  <a:lnTo>
                    <a:pt x="31127" y="1761"/>
                  </a:lnTo>
                  <a:lnTo>
                    <a:pt x="31127" y="1750"/>
                  </a:lnTo>
                  <a:lnTo>
                    <a:pt x="31127" y="1733"/>
                  </a:lnTo>
                  <a:lnTo>
                    <a:pt x="31127" y="1722"/>
                  </a:lnTo>
                  <a:lnTo>
                    <a:pt x="31127" y="1705"/>
                  </a:lnTo>
                  <a:lnTo>
                    <a:pt x="31127" y="1698"/>
                  </a:lnTo>
                  <a:lnTo>
                    <a:pt x="31127" y="1677"/>
                  </a:lnTo>
                  <a:cubicBezTo>
                    <a:pt x="31127" y="1663"/>
                    <a:pt x="31130" y="1645"/>
                    <a:pt x="31130" y="1635"/>
                  </a:cubicBezTo>
                  <a:cubicBezTo>
                    <a:pt x="31134" y="1603"/>
                    <a:pt x="31134" y="1572"/>
                    <a:pt x="31134" y="1540"/>
                  </a:cubicBezTo>
                  <a:cubicBezTo>
                    <a:pt x="31120" y="1516"/>
                    <a:pt x="31004" y="1505"/>
                    <a:pt x="30927" y="1502"/>
                  </a:cubicBezTo>
                  <a:lnTo>
                    <a:pt x="30913" y="1502"/>
                  </a:lnTo>
                  <a:cubicBezTo>
                    <a:pt x="30756" y="1491"/>
                    <a:pt x="30563" y="1477"/>
                    <a:pt x="30430" y="1376"/>
                  </a:cubicBezTo>
                  <a:cubicBezTo>
                    <a:pt x="30420" y="1369"/>
                    <a:pt x="30409" y="1365"/>
                    <a:pt x="30395" y="1365"/>
                  </a:cubicBezTo>
                  <a:cubicBezTo>
                    <a:pt x="30388" y="1365"/>
                    <a:pt x="30385" y="1369"/>
                    <a:pt x="30378" y="1369"/>
                  </a:cubicBezTo>
                  <a:cubicBezTo>
                    <a:pt x="30196" y="1432"/>
                    <a:pt x="29912" y="2003"/>
                    <a:pt x="29838" y="2311"/>
                  </a:cubicBezTo>
                  <a:cubicBezTo>
                    <a:pt x="29751" y="2671"/>
                    <a:pt x="29156" y="3046"/>
                    <a:pt x="29131" y="3063"/>
                  </a:cubicBezTo>
                  <a:lnTo>
                    <a:pt x="29114" y="3074"/>
                  </a:lnTo>
                  <a:lnTo>
                    <a:pt x="29089" y="3074"/>
                  </a:lnTo>
                  <a:cubicBezTo>
                    <a:pt x="29068" y="3074"/>
                    <a:pt x="27356" y="3088"/>
                    <a:pt x="27209" y="3088"/>
                  </a:cubicBezTo>
                  <a:lnTo>
                    <a:pt x="27192" y="3088"/>
                  </a:lnTo>
                  <a:lnTo>
                    <a:pt x="27185" y="3091"/>
                  </a:lnTo>
                  <a:lnTo>
                    <a:pt x="27178" y="3095"/>
                  </a:lnTo>
                  <a:lnTo>
                    <a:pt x="27171" y="3098"/>
                  </a:lnTo>
                  <a:lnTo>
                    <a:pt x="27164" y="3102"/>
                  </a:lnTo>
                  <a:lnTo>
                    <a:pt x="27153" y="3109"/>
                  </a:lnTo>
                  <a:lnTo>
                    <a:pt x="27143" y="3116"/>
                  </a:lnTo>
                  <a:lnTo>
                    <a:pt x="27132" y="3123"/>
                  </a:lnTo>
                  <a:lnTo>
                    <a:pt x="27129" y="3123"/>
                  </a:lnTo>
                  <a:lnTo>
                    <a:pt x="27115" y="3130"/>
                  </a:lnTo>
                  <a:lnTo>
                    <a:pt x="27111" y="3130"/>
                  </a:lnTo>
                  <a:lnTo>
                    <a:pt x="27101" y="3137"/>
                  </a:lnTo>
                  <a:lnTo>
                    <a:pt x="27097" y="3137"/>
                  </a:lnTo>
                  <a:lnTo>
                    <a:pt x="27083" y="3147"/>
                  </a:lnTo>
                  <a:lnTo>
                    <a:pt x="27080" y="3151"/>
                  </a:lnTo>
                  <a:lnTo>
                    <a:pt x="27062" y="3161"/>
                  </a:lnTo>
                  <a:lnTo>
                    <a:pt x="27059" y="3165"/>
                  </a:lnTo>
                  <a:lnTo>
                    <a:pt x="27041" y="3179"/>
                  </a:lnTo>
                  <a:lnTo>
                    <a:pt x="27038" y="3182"/>
                  </a:lnTo>
                  <a:lnTo>
                    <a:pt x="27020" y="3193"/>
                  </a:lnTo>
                  <a:lnTo>
                    <a:pt x="27013" y="3196"/>
                  </a:lnTo>
                  <a:lnTo>
                    <a:pt x="26996" y="3214"/>
                  </a:lnTo>
                  <a:lnTo>
                    <a:pt x="26989" y="3217"/>
                  </a:lnTo>
                  <a:lnTo>
                    <a:pt x="26968" y="3231"/>
                  </a:lnTo>
                  <a:lnTo>
                    <a:pt x="26961" y="3238"/>
                  </a:lnTo>
                  <a:lnTo>
                    <a:pt x="26940" y="3256"/>
                  </a:lnTo>
                  <a:lnTo>
                    <a:pt x="26933" y="3259"/>
                  </a:lnTo>
                  <a:lnTo>
                    <a:pt x="26912" y="3280"/>
                  </a:lnTo>
                  <a:lnTo>
                    <a:pt x="26901" y="3284"/>
                  </a:lnTo>
                  <a:lnTo>
                    <a:pt x="26877" y="3305"/>
                  </a:lnTo>
                  <a:lnTo>
                    <a:pt x="26870" y="3312"/>
                  </a:lnTo>
                  <a:lnTo>
                    <a:pt x="26845" y="3333"/>
                  </a:lnTo>
                  <a:lnTo>
                    <a:pt x="26835" y="3340"/>
                  </a:lnTo>
                  <a:lnTo>
                    <a:pt x="26807" y="3364"/>
                  </a:lnTo>
                  <a:lnTo>
                    <a:pt x="26796" y="3371"/>
                  </a:lnTo>
                  <a:lnTo>
                    <a:pt x="26768" y="3396"/>
                  </a:lnTo>
                  <a:lnTo>
                    <a:pt x="26758" y="3406"/>
                  </a:lnTo>
                  <a:lnTo>
                    <a:pt x="26726" y="3431"/>
                  </a:lnTo>
                  <a:lnTo>
                    <a:pt x="26716" y="3441"/>
                  </a:lnTo>
                  <a:lnTo>
                    <a:pt x="26681" y="3469"/>
                  </a:lnTo>
                  <a:lnTo>
                    <a:pt x="26674" y="3480"/>
                  </a:lnTo>
                  <a:lnTo>
                    <a:pt x="26635" y="3511"/>
                  </a:lnTo>
                  <a:lnTo>
                    <a:pt x="26628" y="3518"/>
                  </a:lnTo>
                  <a:lnTo>
                    <a:pt x="26586" y="3553"/>
                  </a:lnTo>
                  <a:lnTo>
                    <a:pt x="26579" y="3564"/>
                  </a:lnTo>
                  <a:lnTo>
                    <a:pt x="26569" y="3571"/>
                  </a:lnTo>
                  <a:cubicBezTo>
                    <a:pt x="26611" y="3644"/>
                    <a:pt x="26611" y="3739"/>
                    <a:pt x="26569" y="3812"/>
                  </a:cubicBezTo>
                  <a:cubicBezTo>
                    <a:pt x="26429" y="4061"/>
                    <a:pt x="25872" y="4170"/>
                    <a:pt x="25441" y="4187"/>
                  </a:cubicBezTo>
                  <a:cubicBezTo>
                    <a:pt x="25298" y="4194"/>
                    <a:pt x="25186" y="4205"/>
                    <a:pt x="25084" y="4219"/>
                  </a:cubicBezTo>
                  <a:cubicBezTo>
                    <a:pt x="25088" y="4240"/>
                    <a:pt x="25091" y="4257"/>
                    <a:pt x="25095" y="4275"/>
                  </a:cubicBezTo>
                  <a:lnTo>
                    <a:pt x="25095" y="4289"/>
                  </a:lnTo>
                  <a:cubicBezTo>
                    <a:pt x="25095" y="4303"/>
                    <a:pt x="25095" y="4317"/>
                    <a:pt x="25098" y="4327"/>
                  </a:cubicBezTo>
                  <a:lnTo>
                    <a:pt x="25098" y="4341"/>
                  </a:lnTo>
                  <a:cubicBezTo>
                    <a:pt x="25098" y="4355"/>
                    <a:pt x="25098" y="4373"/>
                    <a:pt x="25098" y="4387"/>
                  </a:cubicBezTo>
                  <a:cubicBezTo>
                    <a:pt x="25095" y="4394"/>
                    <a:pt x="25095" y="4401"/>
                    <a:pt x="25091" y="4408"/>
                  </a:cubicBezTo>
                  <a:cubicBezTo>
                    <a:pt x="25091" y="4411"/>
                    <a:pt x="25091" y="4415"/>
                    <a:pt x="25088" y="4415"/>
                  </a:cubicBezTo>
                  <a:cubicBezTo>
                    <a:pt x="25088" y="4422"/>
                    <a:pt x="25084" y="4425"/>
                    <a:pt x="25084" y="4429"/>
                  </a:cubicBezTo>
                  <a:cubicBezTo>
                    <a:pt x="25084" y="4432"/>
                    <a:pt x="25077" y="4436"/>
                    <a:pt x="25077" y="4439"/>
                  </a:cubicBezTo>
                  <a:cubicBezTo>
                    <a:pt x="25074" y="4443"/>
                    <a:pt x="25070" y="4450"/>
                    <a:pt x="25067" y="4453"/>
                  </a:cubicBezTo>
                  <a:lnTo>
                    <a:pt x="25060" y="4464"/>
                  </a:lnTo>
                  <a:lnTo>
                    <a:pt x="25046" y="4474"/>
                  </a:lnTo>
                  <a:lnTo>
                    <a:pt x="25035" y="4485"/>
                  </a:lnTo>
                  <a:lnTo>
                    <a:pt x="25021" y="4495"/>
                  </a:lnTo>
                  <a:lnTo>
                    <a:pt x="25007" y="4506"/>
                  </a:lnTo>
                  <a:lnTo>
                    <a:pt x="24990" y="4520"/>
                  </a:lnTo>
                  <a:lnTo>
                    <a:pt x="24972" y="4530"/>
                  </a:lnTo>
                  <a:lnTo>
                    <a:pt x="24951" y="4544"/>
                  </a:lnTo>
                  <a:lnTo>
                    <a:pt x="24934" y="4555"/>
                  </a:lnTo>
                  <a:lnTo>
                    <a:pt x="24916" y="4562"/>
                  </a:lnTo>
                  <a:cubicBezTo>
                    <a:pt x="24811" y="4730"/>
                    <a:pt x="24381" y="4961"/>
                    <a:pt x="23835" y="5244"/>
                  </a:cubicBezTo>
                  <a:lnTo>
                    <a:pt x="23649" y="5342"/>
                  </a:lnTo>
                  <a:cubicBezTo>
                    <a:pt x="23478" y="5431"/>
                    <a:pt x="23282" y="5476"/>
                    <a:pt x="23097" y="5476"/>
                  </a:cubicBezTo>
                  <a:cubicBezTo>
                    <a:pt x="22934" y="5476"/>
                    <a:pt x="22780" y="5441"/>
                    <a:pt x="22662" y="5370"/>
                  </a:cubicBezTo>
                  <a:cubicBezTo>
                    <a:pt x="22539" y="5304"/>
                    <a:pt x="22462" y="5178"/>
                    <a:pt x="22459" y="5041"/>
                  </a:cubicBezTo>
                  <a:cubicBezTo>
                    <a:pt x="22459" y="4789"/>
                    <a:pt x="22602" y="4733"/>
                    <a:pt x="22665" y="4719"/>
                  </a:cubicBezTo>
                  <a:cubicBezTo>
                    <a:pt x="22682" y="4717"/>
                    <a:pt x="22698" y="4715"/>
                    <a:pt x="22714" y="4715"/>
                  </a:cubicBezTo>
                  <a:cubicBezTo>
                    <a:pt x="22830" y="4715"/>
                    <a:pt x="22939" y="4779"/>
                    <a:pt x="22994" y="4884"/>
                  </a:cubicBezTo>
                  <a:cubicBezTo>
                    <a:pt x="23019" y="4873"/>
                    <a:pt x="23040" y="4859"/>
                    <a:pt x="23064" y="4845"/>
                  </a:cubicBezTo>
                  <a:cubicBezTo>
                    <a:pt x="23057" y="4838"/>
                    <a:pt x="23054" y="4831"/>
                    <a:pt x="23050" y="4824"/>
                  </a:cubicBezTo>
                  <a:cubicBezTo>
                    <a:pt x="23047" y="4817"/>
                    <a:pt x="23047" y="4814"/>
                    <a:pt x="23043" y="4810"/>
                  </a:cubicBezTo>
                  <a:cubicBezTo>
                    <a:pt x="23036" y="4796"/>
                    <a:pt x="23029" y="4779"/>
                    <a:pt x="23022" y="4761"/>
                  </a:cubicBezTo>
                  <a:cubicBezTo>
                    <a:pt x="23022" y="4758"/>
                    <a:pt x="23022" y="4754"/>
                    <a:pt x="23019" y="4751"/>
                  </a:cubicBezTo>
                  <a:cubicBezTo>
                    <a:pt x="23015" y="4737"/>
                    <a:pt x="23008" y="4723"/>
                    <a:pt x="23005" y="4709"/>
                  </a:cubicBezTo>
                  <a:cubicBezTo>
                    <a:pt x="23005" y="4702"/>
                    <a:pt x="23005" y="4698"/>
                    <a:pt x="23001" y="4691"/>
                  </a:cubicBezTo>
                  <a:cubicBezTo>
                    <a:pt x="23001" y="4677"/>
                    <a:pt x="22998" y="4663"/>
                    <a:pt x="22994" y="4646"/>
                  </a:cubicBezTo>
                  <a:lnTo>
                    <a:pt x="22994" y="4632"/>
                  </a:lnTo>
                  <a:cubicBezTo>
                    <a:pt x="22994" y="4611"/>
                    <a:pt x="22994" y="4590"/>
                    <a:pt x="22994" y="4569"/>
                  </a:cubicBezTo>
                  <a:lnTo>
                    <a:pt x="22994" y="4565"/>
                  </a:lnTo>
                  <a:cubicBezTo>
                    <a:pt x="22994" y="4544"/>
                    <a:pt x="22994" y="4523"/>
                    <a:pt x="22994" y="4502"/>
                  </a:cubicBezTo>
                  <a:lnTo>
                    <a:pt x="22994" y="4481"/>
                  </a:lnTo>
                  <a:cubicBezTo>
                    <a:pt x="22994" y="4474"/>
                    <a:pt x="22994" y="4464"/>
                    <a:pt x="22998" y="4457"/>
                  </a:cubicBezTo>
                  <a:cubicBezTo>
                    <a:pt x="22945" y="4397"/>
                    <a:pt x="22949" y="4289"/>
                    <a:pt x="22956" y="4170"/>
                  </a:cubicBezTo>
                  <a:cubicBezTo>
                    <a:pt x="22959" y="3977"/>
                    <a:pt x="22956" y="3830"/>
                    <a:pt x="22847" y="3791"/>
                  </a:cubicBezTo>
                  <a:cubicBezTo>
                    <a:pt x="22830" y="3786"/>
                    <a:pt x="22812" y="3784"/>
                    <a:pt x="22794" y="3784"/>
                  </a:cubicBezTo>
                  <a:cubicBezTo>
                    <a:pt x="22691" y="3784"/>
                    <a:pt x="22572" y="3858"/>
                    <a:pt x="22483" y="3918"/>
                  </a:cubicBezTo>
                  <a:cubicBezTo>
                    <a:pt x="22413" y="3962"/>
                    <a:pt x="22358" y="3998"/>
                    <a:pt x="22309" y="3998"/>
                  </a:cubicBezTo>
                  <a:cubicBezTo>
                    <a:pt x="22292" y="3998"/>
                    <a:pt x="22275" y="3994"/>
                    <a:pt x="22259" y="3984"/>
                  </a:cubicBezTo>
                  <a:cubicBezTo>
                    <a:pt x="22200" y="3942"/>
                    <a:pt x="22214" y="3854"/>
                    <a:pt x="22221" y="3816"/>
                  </a:cubicBezTo>
                  <a:cubicBezTo>
                    <a:pt x="22238" y="3693"/>
                    <a:pt x="22308" y="3585"/>
                    <a:pt x="22371" y="3476"/>
                  </a:cubicBezTo>
                  <a:cubicBezTo>
                    <a:pt x="22494" y="3277"/>
                    <a:pt x="22599" y="3105"/>
                    <a:pt x="22448" y="2867"/>
                  </a:cubicBezTo>
                  <a:cubicBezTo>
                    <a:pt x="22307" y="2650"/>
                    <a:pt x="22115" y="2577"/>
                    <a:pt x="21978" y="2577"/>
                  </a:cubicBezTo>
                  <a:cubicBezTo>
                    <a:pt x="21962" y="2577"/>
                    <a:pt x="21948" y="2578"/>
                    <a:pt x="21934" y="2580"/>
                  </a:cubicBezTo>
                  <a:cubicBezTo>
                    <a:pt x="21832" y="2587"/>
                    <a:pt x="21745" y="2657"/>
                    <a:pt x="21717" y="2755"/>
                  </a:cubicBezTo>
                  <a:cubicBezTo>
                    <a:pt x="21653" y="2958"/>
                    <a:pt x="21496" y="3004"/>
                    <a:pt x="21373" y="3039"/>
                  </a:cubicBezTo>
                  <a:cubicBezTo>
                    <a:pt x="21265" y="3070"/>
                    <a:pt x="21195" y="3095"/>
                    <a:pt x="21156" y="3175"/>
                  </a:cubicBezTo>
                  <a:cubicBezTo>
                    <a:pt x="21037" y="3410"/>
                    <a:pt x="20925" y="3932"/>
                    <a:pt x="21016" y="4296"/>
                  </a:cubicBezTo>
                  <a:cubicBezTo>
                    <a:pt x="21128" y="4747"/>
                    <a:pt x="20946" y="4957"/>
                    <a:pt x="20596" y="5167"/>
                  </a:cubicBezTo>
                  <a:cubicBezTo>
                    <a:pt x="20532" y="5206"/>
                    <a:pt x="20469" y="5225"/>
                    <a:pt x="20409" y="5225"/>
                  </a:cubicBezTo>
                  <a:cubicBezTo>
                    <a:pt x="20355" y="5225"/>
                    <a:pt x="20303" y="5209"/>
                    <a:pt x="20257" y="5178"/>
                  </a:cubicBezTo>
                  <a:cubicBezTo>
                    <a:pt x="20050" y="5031"/>
                    <a:pt x="19984" y="4579"/>
                    <a:pt x="20085" y="4058"/>
                  </a:cubicBezTo>
                  <a:cubicBezTo>
                    <a:pt x="20120" y="3900"/>
                    <a:pt x="20162" y="3746"/>
                    <a:pt x="20215" y="3592"/>
                  </a:cubicBezTo>
                  <a:cubicBezTo>
                    <a:pt x="20267" y="3434"/>
                    <a:pt x="20330" y="3238"/>
                    <a:pt x="20299" y="3196"/>
                  </a:cubicBezTo>
                  <a:cubicBezTo>
                    <a:pt x="20294" y="3191"/>
                    <a:pt x="20287" y="3188"/>
                    <a:pt x="20279" y="3188"/>
                  </a:cubicBezTo>
                  <a:cubicBezTo>
                    <a:pt x="20276" y="3188"/>
                    <a:pt x="20273" y="3188"/>
                    <a:pt x="20271" y="3189"/>
                  </a:cubicBezTo>
                  <a:cubicBezTo>
                    <a:pt x="20266" y="3190"/>
                    <a:pt x="20262" y="3190"/>
                    <a:pt x="20258" y="3190"/>
                  </a:cubicBezTo>
                  <a:cubicBezTo>
                    <a:pt x="20203" y="3190"/>
                    <a:pt x="20155" y="3150"/>
                    <a:pt x="20148" y="3095"/>
                  </a:cubicBezTo>
                  <a:cubicBezTo>
                    <a:pt x="20127" y="2906"/>
                    <a:pt x="20652" y="2458"/>
                    <a:pt x="21083" y="2356"/>
                  </a:cubicBezTo>
                  <a:cubicBezTo>
                    <a:pt x="21296" y="2311"/>
                    <a:pt x="21517" y="2279"/>
                    <a:pt x="21738" y="2265"/>
                  </a:cubicBezTo>
                  <a:cubicBezTo>
                    <a:pt x="21902" y="2251"/>
                    <a:pt x="22130" y="2230"/>
                    <a:pt x="22172" y="2195"/>
                  </a:cubicBezTo>
                  <a:cubicBezTo>
                    <a:pt x="22172" y="2174"/>
                    <a:pt x="22179" y="2153"/>
                    <a:pt x="22189" y="2139"/>
                  </a:cubicBezTo>
                  <a:lnTo>
                    <a:pt x="22182" y="2132"/>
                  </a:lnTo>
                  <a:lnTo>
                    <a:pt x="22151" y="2111"/>
                  </a:lnTo>
                  <a:lnTo>
                    <a:pt x="22137" y="2101"/>
                  </a:lnTo>
                  <a:lnTo>
                    <a:pt x="22098" y="2073"/>
                  </a:lnTo>
                  <a:lnTo>
                    <a:pt x="22095" y="2073"/>
                  </a:lnTo>
                  <a:lnTo>
                    <a:pt x="22053" y="2045"/>
                  </a:lnTo>
                  <a:lnTo>
                    <a:pt x="22046" y="2041"/>
                  </a:lnTo>
                  <a:lnTo>
                    <a:pt x="22011" y="2017"/>
                  </a:lnTo>
                  <a:lnTo>
                    <a:pt x="22007" y="2017"/>
                  </a:lnTo>
                  <a:cubicBezTo>
                    <a:pt x="21993" y="2034"/>
                    <a:pt x="21976" y="2052"/>
                    <a:pt x="21958" y="2062"/>
                  </a:cubicBezTo>
                  <a:cubicBezTo>
                    <a:pt x="21912" y="2095"/>
                    <a:pt x="21872" y="2108"/>
                    <a:pt x="21838" y="2108"/>
                  </a:cubicBezTo>
                  <a:cubicBezTo>
                    <a:pt x="21765" y="2108"/>
                    <a:pt x="21717" y="2048"/>
                    <a:pt x="21681" y="2003"/>
                  </a:cubicBezTo>
                  <a:cubicBezTo>
                    <a:pt x="21629" y="1936"/>
                    <a:pt x="21566" y="1856"/>
                    <a:pt x="21412" y="1856"/>
                  </a:cubicBezTo>
                  <a:cubicBezTo>
                    <a:pt x="21268" y="1856"/>
                    <a:pt x="21118" y="1915"/>
                    <a:pt x="20974" y="1975"/>
                  </a:cubicBezTo>
                  <a:cubicBezTo>
                    <a:pt x="20833" y="2030"/>
                    <a:pt x="20688" y="2086"/>
                    <a:pt x="20549" y="2086"/>
                  </a:cubicBezTo>
                  <a:cubicBezTo>
                    <a:pt x="20485" y="2086"/>
                    <a:pt x="20422" y="2074"/>
                    <a:pt x="20362" y="2045"/>
                  </a:cubicBezTo>
                  <a:cubicBezTo>
                    <a:pt x="20253" y="1996"/>
                    <a:pt x="20166" y="1908"/>
                    <a:pt x="20120" y="1799"/>
                  </a:cubicBezTo>
                  <a:cubicBezTo>
                    <a:pt x="20089" y="1733"/>
                    <a:pt x="20078" y="1712"/>
                    <a:pt x="19977" y="1712"/>
                  </a:cubicBezTo>
                  <a:cubicBezTo>
                    <a:pt x="19973" y="1712"/>
                    <a:pt x="19970" y="1712"/>
                    <a:pt x="19966" y="1712"/>
                  </a:cubicBezTo>
                  <a:cubicBezTo>
                    <a:pt x="19921" y="1712"/>
                    <a:pt x="19876" y="1692"/>
                    <a:pt x="19847" y="1656"/>
                  </a:cubicBezTo>
                  <a:cubicBezTo>
                    <a:pt x="19798" y="1589"/>
                    <a:pt x="19830" y="1495"/>
                    <a:pt x="19858" y="1411"/>
                  </a:cubicBezTo>
                  <a:lnTo>
                    <a:pt x="19868" y="1386"/>
                  </a:lnTo>
                  <a:lnTo>
                    <a:pt x="19868" y="1386"/>
                  </a:lnTo>
                  <a:cubicBezTo>
                    <a:pt x="19854" y="1393"/>
                    <a:pt x="19837" y="1400"/>
                    <a:pt x="19816" y="1414"/>
                  </a:cubicBezTo>
                  <a:cubicBezTo>
                    <a:pt x="19721" y="1467"/>
                    <a:pt x="19616" y="1537"/>
                    <a:pt x="19507" y="1610"/>
                  </a:cubicBezTo>
                  <a:cubicBezTo>
                    <a:pt x="19239" y="1793"/>
                    <a:pt x="18944" y="1993"/>
                    <a:pt x="18713" y="1993"/>
                  </a:cubicBezTo>
                  <a:cubicBezTo>
                    <a:pt x="18635" y="1993"/>
                    <a:pt x="18563" y="1970"/>
                    <a:pt x="18503" y="1915"/>
                  </a:cubicBezTo>
                  <a:cubicBezTo>
                    <a:pt x="18435" y="1853"/>
                    <a:pt x="18371" y="1834"/>
                    <a:pt x="18307" y="1834"/>
                  </a:cubicBezTo>
                  <a:cubicBezTo>
                    <a:pt x="18259" y="1834"/>
                    <a:pt x="18211" y="1845"/>
                    <a:pt x="18160" y="1856"/>
                  </a:cubicBezTo>
                  <a:cubicBezTo>
                    <a:pt x="18107" y="1866"/>
                    <a:pt x="18054" y="1877"/>
                    <a:pt x="18002" y="1877"/>
                  </a:cubicBezTo>
                  <a:cubicBezTo>
                    <a:pt x="17931" y="1877"/>
                    <a:pt x="17862" y="1857"/>
                    <a:pt x="17796" y="1789"/>
                  </a:cubicBezTo>
                  <a:cubicBezTo>
                    <a:pt x="17743" y="1736"/>
                    <a:pt x="17733" y="1656"/>
                    <a:pt x="17768" y="1589"/>
                  </a:cubicBezTo>
                  <a:cubicBezTo>
                    <a:pt x="17891" y="1323"/>
                    <a:pt x="18548" y="973"/>
                    <a:pt x="18911" y="973"/>
                  </a:cubicBezTo>
                  <a:cubicBezTo>
                    <a:pt x="18920" y="973"/>
                    <a:pt x="18928" y="973"/>
                    <a:pt x="18937" y="973"/>
                  </a:cubicBezTo>
                  <a:cubicBezTo>
                    <a:pt x="18943" y="974"/>
                    <a:pt x="18949" y="974"/>
                    <a:pt x="18954" y="974"/>
                  </a:cubicBezTo>
                  <a:cubicBezTo>
                    <a:pt x="18994" y="974"/>
                    <a:pt x="19033" y="964"/>
                    <a:pt x="19070" y="949"/>
                  </a:cubicBezTo>
                  <a:cubicBezTo>
                    <a:pt x="18954" y="907"/>
                    <a:pt x="18839" y="872"/>
                    <a:pt x="18720" y="847"/>
                  </a:cubicBezTo>
                  <a:cubicBezTo>
                    <a:pt x="18672" y="838"/>
                    <a:pt x="18626" y="832"/>
                    <a:pt x="18588" y="832"/>
                  </a:cubicBezTo>
                  <a:cubicBezTo>
                    <a:pt x="18540" y="832"/>
                    <a:pt x="18503" y="841"/>
                    <a:pt x="18485" y="865"/>
                  </a:cubicBezTo>
                  <a:cubicBezTo>
                    <a:pt x="18436" y="924"/>
                    <a:pt x="18366" y="966"/>
                    <a:pt x="18289" y="977"/>
                  </a:cubicBezTo>
                  <a:lnTo>
                    <a:pt x="18254" y="977"/>
                  </a:lnTo>
                  <a:cubicBezTo>
                    <a:pt x="18219" y="977"/>
                    <a:pt x="18184" y="970"/>
                    <a:pt x="18153" y="959"/>
                  </a:cubicBezTo>
                  <a:cubicBezTo>
                    <a:pt x="18058" y="921"/>
                    <a:pt x="17974" y="861"/>
                    <a:pt x="17915" y="781"/>
                  </a:cubicBezTo>
                  <a:cubicBezTo>
                    <a:pt x="17893" y="751"/>
                    <a:pt x="17874" y="744"/>
                    <a:pt x="17836" y="744"/>
                  </a:cubicBezTo>
                  <a:cubicBezTo>
                    <a:pt x="17824" y="744"/>
                    <a:pt x="17811" y="745"/>
                    <a:pt x="17796" y="746"/>
                  </a:cubicBezTo>
                  <a:cubicBezTo>
                    <a:pt x="17782" y="747"/>
                    <a:pt x="17769" y="748"/>
                    <a:pt x="17755" y="748"/>
                  </a:cubicBezTo>
                  <a:cubicBezTo>
                    <a:pt x="17643" y="748"/>
                    <a:pt x="17532" y="696"/>
                    <a:pt x="17463" y="602"/>
                  </a:cubicBezTo>
                  <a:cubicBezTo>
                    <a:pt x="17403" y="534"/>
                    <a:pt x="17348" y="508"/>
                    <a:pt x="17290" y="508"/>
                  </a:cubicBezTo>
                  <a:cubicBezTo>
                    <a:pt x="17230" y="508"/>
                    <a:pt x="17169" y="537"/>
                    <a:pt x="17099" y="574"/>
                  </a:cubicBezTo>
                  <a:cubicBezTo>
                    <a:pt x="17078" y="585"/>
                    <a:pt x="17057" y="595"/>
                    <a:pt x="17036" y="606"/>
                  </a:cubicBezTo>
                  <a:cubicBezTo>
                    <a:pt x="17010" y="616"/>
                    <a:pt x="16985" y="621"/>
                    <a:pt x="16958" y="621"/>
                  </a:cubicBezTo>
                  <a:cubicBezTo>
                    <a:pt x="16879" y="621"/>
                    <a:pt x="16795" y="579"/>
                    <a:pt x="16703" y="532"/>
                  </a:cubicBezTo>
                  <a:cubicBezTo>
                    <a:pt x="16644" y="497"/>
                    <a:pt x="16581" y="469"/>
                    <a:pt x="16518" y="445"/>
                  </a:cubicBezTo>
                  <a:cubicBezTo>
                    <a:pt x="16371" y="385"/>
                    <a:pt x="16360" y="270"/>
                    <a:pt x="16350" y="186"/>
                  </a:cubicBezTo>
                  <a:cubicBezTo>
                    <a:pt x="16343" y="105"/>
                    <a:pt x="16336" y="56"/>
                    <a:pt x="16276" y="14"/>
                  </a:cubicBezTo>
                  <a:cubicBezTo>
                    <a:pt x="16269" y="7"/>
                    <a:pt x="16259" y="4"/>
                    <a:pt x="162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81" name="Google Shape;5581;p71"/>
            <p:cNvSpPr/>
            <p:nvPr/>
          </p:nvSpPr>
          <p:spPr>
            <a:xfrm>
              <a:off x="797231" y="1596418"/>
              <a:ext cx="3625" cy="3965"/>
            </a:xfrm>
            <a:custGeom>
              <a:avLst/>
              <a:gdLst/>
              <a:ahLst/>
              <a:cxnLst/>
              <a:rect l="l" t="t" r="r" b="b"/>
              <a:pathLst>
                <a:path w="267" h="292" extrusionOk="0">
                  <a:moveTo>
                    <a:pt x="235" y="1"/>
                  </a:moveTo>
                  <a:cubicBezTo>
                    <a:pt x="200" y="18"/>
                    <a:pt x="169" y="43"/>
                    <a:pt x="144" y="74"/>
                  </a:cubicBezTo>
                  <a:cubicBezTo>
                    <a:pt x="85" y="137"/>
                    <a:pt x="36" y="211"/>
                    <a:pt x="1" y="291"/>
                  </a:cubicBezTo>
                  <a:cubicBezTo>
                    <a:pt x="214" y="197"/>
                    <a:pt x="253" y="116"/>
                    <a:pt x="260" y="88"/>
                  </a:cubicBezTo>
                  <a:cubicBezTo>
                    <a:pt x="267" y="57"/>
                    <a:pt x="256" y="22"/>
                    <a:pt x="2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82" name="Google Shape;5582;p71"/>
            <p:cNvSpPr/>
            <p:nvPr/>
          </p:nvSpPr>
          <p:spPr>
            <a:xfrm>
              <a:off x="950901" y="1525692"/>
              <a:ext cx="2824" cy="1738"/>
            </a:xfrm>
            <a:custGeom>
              <a:avLst/>
              <a:gdLst/>
              <a:ahLst/>
              <a:cxnLst/>
              <a:rect l="l" t="t" r="r" b="b"/>
              <a:pathLst>
                <a:path w="208" h="128" extrusionOk="0">
                  <a:moveTo>
                    <a:pt x="207" y="1"/>
                  </a:moveTo>
                  <a:cubicBezTo>
                    <a:pt x="162" y="8"/>
                    <a:pt x="113" y="18"/>
                    <a:pt x="64" y="29"/>
                  </a:cubicBezTo>
                  <a:cubicBezTo>
                    <a:pt x="39" y="36"/>
                    <a:pt x="8" y="50"/>
                    <a:pt x="1" y="81"/>
                  </a:cubicBezTo>
                  <a:cubicBezTo>
                    <a:pt x="1" y="99"/>
                    <a:pt x="8" y="116"/>
                    <a:pt x="18" y="127"/>
                  </a:cubicBezTo>
                  <a:cubicBezTo>
                    <a:pt x="21" y="128"/>
                    <a:pt x="23" y="128"/>
                    <a:pt x="26" y="128"/>
                  </a:cubicBezTo>
                  <a:cubicBezTo>
                    <a:pt x="42" y="128"/>
                    <a:pt x="61" y="112"/>
                    <a:pt x="67" y="106"/>
                  </a:cubicBezTo>
                  <a:cubicBezTo>
                    <a:pt x="113" y="67"/>
                    <a:pt x="158" y="32"/>
                    <a:pt x="20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83" name="Google Shape;5583;p71"/>
            <p:cNvSpPr/>
            <p:nvPr/>
          </p:nvSpPr>
          <p:spPr>
            <a:xfrm>
              <a:off x="1054294" y="1571136"/>
              <a:ext cx="3571" cy="2200"/>
            </a:xfrm>
            <a:custGeom>
              <a:avLst/>
              <a:gdLst/>
              <a:ahLst/>
              <a:cxnLst/>
              <a:rect l="l" t="t" r="r" b="b"/>
              <a:pathLst>
                <a:path w="263" h="162" extrusionOk="0">
                  <a:moveTo>
                    <a:pt x="0" y="0"/>
                  </a:moveTo>
                  <a:cubicBezTo>
                    <a:pt x="56" y="60"/>
                    <a:pt x="119" y="109"/>
                    <a:pt x="189" y="144"/>
                  </a:cubicBezTo>
                  <a:cubicBezTo>
                    <a:pt x="214" y="154"/>
                    <a:pt x="238" y="161"/>
                    <a:pt x="263" y="161"/>
                  </a:cubicBezTo>
                  <a:cubicBezTo>
                    <a:pt x="259" y="144"/>
                    <a:pt x="249" y="126"/>
                    <a:pt x="235" y="109"/>
                  </a:cubicBezTo>
                  <a:cubicBezTo>
                    <a:pt x="193" y="60"/>
                    <a:pt x="137" y="28"/>
                    <a:pt x="70" y="18"/>
                  </a:cubicBezTo>
                  <a:cubicBezTo>
                    <a:pt x="46" y="18"/>
                    <a:pt x="25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84" name="Google Shape;5584;p71"/>
            <p:cNvSpPr/>
            <p:nvPr/>
          </p:nvSpPr>
          <p:spPr>
            <a:xfrm>
              <a:off x="1293570" y="1816780"/>
              <a:ext cx="1290" cy="1113"/>
            </a:xfrm>
            <a:custGeom>
              <a:avLst/>
              <a:gdLst/>
              <a:ahLst/>
              <a:cxnLst/>
              <a:rect l="l" t="t" r="r" b="b"/>
              <a:pathLst>
                <a:path w="95" h="82" extrusionOk="0">
                  <a:moveTo>
                    <a:pt x="95" y="81"/>
                  </a:moveTo>
                  <a:cubicBezTo>
                    <a:pt x="67" y="50"/>
                    <a:pt x="35" y="25"/>
                    <a:pt x="0" y="1"/>
                  </a:cubicBezTo>
                  <a:cubicBezTo>
                    <a:pt x="35" y="25"/>
                    <a:pt x="67" y="50"/>
                    <a:pt x="95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85" name="Google Shape;5585;p71"/>
            <p:cNvSpPr/>
            <p:nvPr/>
          </p:nvSpPr>
          <p:spPr>
            <a:xfrm>
              <a:off x="1278743" y="1812694"/>
              <a:ext cx="14786" cy="4100"/>
            </a:xfrm>
            <a:custGeom>
              <a:avLst/>
              <a:gdLst/>
              <a:ahLst/>
              <a:cxnLst/>
              <a:rect l="l" t="t" r="r" b="b"/>
              <a:pathLst>
                <a:path w="1089" h="302" extrusionOk="0">
                  <a:moveTo>
                    <a:pt x="0" y="211"/>
                  </a:moveTo>
                  <a:cubicBezTo>
                    <a:pt x="77" y="99"/>
                    <a:pt x="172" y="1"/>
                    <a:pt x="298" y="8"/>
                  </a:cubicBezTo>
                  <a:cubicBezTo>
                    <a:pt x="473" y="18"/>
                    <a:pt x="840" y="113"/>
                    <a:pt x="1089" y="302"/>
                  </a:cubicBezTo>
                  <a:cubicBezTo>
                    <a:pt x="840" y="113"/>
                    <a:pt x="473" y="18"/>
                    <a:pt x="298" y="8"/>
                  </a:cubicBezTo>
                  <a:cubicBezTo>
                    <a:pt x="172" y="1"/>
                    <a:pt x="77" y="99"/>
                    <a:pt x="0" y="2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86" name="Google Shape;5586;p71"/>
            <p:cNvSpPr/>
            <p:nvPr/>
          </p:nvSpPr>
          <p:spPr>
            <a:xfrm>
              <a:off x="1173314" y="1789354"/>
              <a:ext cx="16741" cy="2254"/>
            </a:xfrm>
            <a:custGeom>
              <a:avLst/>
              <a:gdLst/>
              <a:ahLst/>
              <a:cxnLst/>
              <a:rect l="l" t="t" r="r" b="b"/>
              <a:pathLst>
                <a:path w="1233" h="166" extrusionOk="0">
                  <a:moveTo>
                    <a:pt x="0" y="165"/>
                  </a:moveTo>
                  <a:lnTo>
                    <a:pt x="123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87" name="Google Shape;5587;p71"/>
            <p:cNvSpPr/>
            <p:nvPr/>
          </p:nvSpPr>
          <p:spPr>
            <a:xfrm>
              <a:off x="1317141" y="1844302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32" y="1"/>
                  </a:moveTo>
                  <a:cubicBezTo>
                    <a:pt x="22" y="1"/>
                    <a:pt x="11" y="1"/>
                    <a:pt x="1" y="1"/>
                  </a:cubicBezTo>
                  <a:cubicBezTo>
                    <a:pt x="11" y="1"/>
                    <a:pt x="22" y="1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88" name="Google Shape;5588;p71"/>
            <p:cNvSpPr/>
            <p:nvPr/>
          </p:nvSpPr>
          <p:spPr>
            <a:xfrm>
              <a:off x="1318906" y="1844641"/>
              <a:ext cx="339" cy="149"/>
            </a:xfrm>
            <a:custGeom>
              <a:avLst/>
              <a:gdLst/>
              <a:ahLst/>
              <a:cxnLst/>
              <a:rect l="l" t="t" r="r" b="b"/>
              <a:pathLst>
                <a:path w="25" h="11" extrusionOk="0">
                  <a:moveTo>
                    <a:pt x="25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89" name="Google Shape;5589;p71"/>
            <p:cNvSpPr/>
            <p:nvPr/>
          </p:nvSpPr>
          <p:spPr>
            <a:xfrm>
              <a:off x="1317765" y="1844302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90" name="Google Shape;5590;p71"/>
            <p:cNvSpPr/>
            <p:nvPr/>
          </p:nvSpPr>
          <p:spPr>
            <a:xfrm>
              <a:off x="1278173" y="1815545"/>
              <a:ext cx="584" cy="964"/>
            </a:xfrm>
            <a:custGeom>
              <a:avLst/>
              <a:gdLst/>
              <a:ahLst/>
              <a:cxnLst/>
              <a:rect l="l" t="t" r="r" b="b"/>
              <a:pathLst>
                <a:path w="43" h="71" extrusionOk="0">
                  <a:moveTo>
                    <a:pt x="42" y="1"/>
                  </a:moveTo>
                  <a:cubicBezTo>
                    <a:pt x="28" y="25"/>
                    <a:pt x="14" y="46"/>
                    <a:pt x="0" y="71"/>
                  </a:cubicBezTo>
                  <a:cubicBezTo>
                    <a:pt x="14" y="46"/>
                    <a:pt x="28" y="25"/>
                    <a:pt x="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91" name="Google Shape;5591;p71"/>
            <p:cNvSpPr/>
            <p:nvPr/>
          </p:nvSpPr>
          <p:spPr>
            <a:xfrm>
              <a:off x="1252838" y="1797147"/>
              <a:ext cx="244" cy="258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0" y="1"/>
                  </a:moveTo>
                  <a:lnTo>
                    <a:pt x="1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92" name="Google Shape;5592;p71"/>
            <p:cNvSpPr/>
            <p:nvPr/>
          </p:nvSpPr>
          <p:spPr>
            <a:xfrm>
              <a:off x="1318240" y="184439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93" name="Google Shape;5593;p71"/>
            <p:cNvSpPr/>
            <p:nvPr/>
          </p:nvSpPr>
          <p:spPr>
            <a:xfrm>
              <a:off x="1294846" y="1817880"/>
              <a:ext cx="1018" cy="1249"/>
            </a:xfrm>
            <a:custGeom>
              <a:avLst/>
              <a:gdLst/>
              <a:ahLst/>
              <a:cxnLst/>
              <a:rect l="l" t="t" r="r" b="b"/>
              <a:pathLst>
                <a:path w="75" h="92" extrusionOk="0">
                  <a:moveTo>
                    <a:pt x="74" y="91"/>
                  </a:moveTo>
                  <a:cubicBezTo>
                    <a:pt x="53" y="60"/>
                    <a:pt x="29" y="28"/>
                    <a:pt x="1" y="0"/>
                  </a:cubicBezTo>
                  <a:cubicBezTo>
                    <a:pt x="29" y="28"/>
                    <a:pt x="53" y="60"/>
                    <a:pt x="74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94" name="Google Shape;5594;p71"/>
            <p:cNvSpPr/>
            <p:nvPr/>
          </p:nvSpPr>
          <p:spPr>
            <a:xfrm>
              <a:off x="1122833" y="16518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95" name="Google Shape;5595;p71"/>
            <p:cNvSpPr/>
            <p:nvPr/>
          </p:nvSpPr>
          <p:spPr>
            <a:xfrm>
              <a:off x="1124734" y="1651746"/>
              <a:ext cx="530" cy="68"/>
            </a:xfrm>
            <a:custGeom>
              <a:avLst/>
              <a:gdLst/>
              <a:ahLst/>
              <a:cxnLst/>
              <a:rect l="l" t="t" r="r" b="b"/>
              <a:pathLst>
                <a:path w="39" h="5" extrusionOk="0">
                  <a:moveTo>
                    <a:pt x="0" y="4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96" name="Google Shape;5596;p71"/>
            <p:cNvSpPr/>
            <p:nvPr/>
          </p:nvSpPr>
          <p:spPr>
            <a:xfrm>
              <a:off x="1125969" y="1651556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0" y="8"/>
                  </a:move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97" name="Google Shape;5597;p71"/>
            <p:cNvSpPr/>
            <p:nvPr/>
          </p:nvSpPr>
          <p:spPr>
            <a:xfrm>
              <a:off x="1117076" y="1651515"/>
              <a:ext cx="448" cy="54"/>
            </a:xfrm>
            <a:custGeom>
              <a:avLst/>
              <a:gdLst/>
              <a:ahLst/>
              <a:cxnLst/>
              <a:rect l="l" t="t" r="r" b="b"/>
              <a:pathLst>
                <a:path w="33" h="4" extrusionOk="0">
                  <a:moveTo>
                    <a:pt x="1" y="0"/>
                  </a:moveTo>
                  <a:lnTo>
                    <a:pt x="3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98" name="Google Shape;5598;p71"/>
            <p:cNvSpPr/>
            <p:nvPr/>
          </p:nvSpPr>
          <p:spPr>
            <a:xfrm>
              <a:off x="1120783" y="1651841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1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99" name="Google Shape;5599;p71"/>
            <p:cNvSpPr/>
            <p:nvPr/>
          </p:nvSpPr>
          <p:spPr>
            <a:xfrm>
              <a:off x="1123539" y="1651895"/>
              <a:ext cx="543" cy="14"/>
            </a:xfrm>
            <a:custGeom>
              <a:avLst/>
              <a:gdLst/>
              <a:ahLst/>
              <a:cxnLst/>
              <a:rect l="l" t="t" r="r" b="b"/>
              <a:pathLst>
                <a:path w="40" h="1" extrusionOk="0">
                  <a:moveTo>
                    <a:pt x="1" y="0"/>
                  </a:moveTo>
                  <a:lnTo>
                    <a:pt x="3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00" name="Google Shape;5600;p71"/>
            <p:cNvSpPr/>
            <p:nvPr/>
          </p:nvSpPr>
          <p:spPr>
            <a:xfrm>
              <a:off x="1119072" y="1651705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01" name="Google Shape;5601;p71"/>
            <p:cNvSpPr/>
            <p:nvPr/>
          </p:nvSpPr>
          <p:spPr>
            <a:xfrm>
              <a:off x="1543206" y="1679322"/>
              <a:ext cx="258" cy="434"/>
            </a:xfrm>
            <a:custGeom>
              <a:avLst/>
              <a:gdLst/>
              <a:ahLst/>
              <a:cxnLst/>
              <a:rect l="l" t="t" r="r" b="b"/>
              <a:pathLst>
                <a:path w="19" h="32" extrusionOk="0">
                  <a:moveTo>
                    <a:pt x="1" y="0"/>
                  </a:moveTo>
                  <a:lnTo>
                    <a:pt x="18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02" name="Google Shape;5602;p71"/>
            <p:cNvSpPr/>
            <p:nvPr/>
          </p:nvSpPr>
          <p:spPr>
            <a:xfrm>
              <a:off x="1543736" y="1680177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0" y="0"/>
                  </a:moveTo>
                  <a:lnTo>
                    <a:pt x="2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03" name="Google Shape;5603;p71"/>
            <p:cNvSpPr/>
            <p:nvPr/>
          </p:nvSpPr>
          <p:spPr>
            <a:xfrm>
              <a:off x="1542731" y="1678507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" y="1"/>
                  </a:moveTo>
                  <a:lnTo>
                    <a:pt x="18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04" name="Google Shape;5604;p71"/>
            <p:cNvSpPr/>
            <p:nvPr/>
          </p:nvSpPr>
          <p:spPr>
            <a:xfrm>
              <a:off x="1544251" y="1681032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0"/>
                  </a:moveTo>
                  <a:lnTo>
                    <a:pt x="22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05" name="Google Shape;5605;p71"/>
            <p:cNvSpPr/>
            <p:nvPr/>
          </p:nvSpPr>
          <p:spPr>
            <a:xfrm>
              <a:off x="1544876" y="1681888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0" y="0"/>
                  </a:moveTo>
                  <a:lnTo>
                    <a:pt x="2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06" name="Google Shape;5606;p71"/>
            <p:cNvSpPr/>
            <p:nvPr/>
          </p:nvSpPr>
          <p:spPr>
            <a:xfrm>
              <a:off x="1478333" y="1688541"/>
              <a:ext cx="530" cy="434"/>
            </a:xfrm>
            <a:custGeom>
              <a:avLst/>
              <a:gdLst/>
              <a:ahLst/>
              <a:cxnLst/>
              <a:rect l="l" t="t" r="r" b="b"/>
              <a:pathLst>
                <a:path w="39" h="32" extrusionOk="0">
                  <a:moveTo>
                    <a:pt x="0" y="32"/>
                  </a:moveTo>
                  <a:lnTo>
                    <a:pt x="3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07" name="Google Shape;5607;p71"/>
            <p:cNvSpPr/>
            <p:nvPr/>
          </p:nvSpPr>
          <p:spPr>
            <a:xfrm>
              <a:off x="1478944" y="1688011"/>
              <a:ext cx="489" cy="448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1" y="32"/>
                  </a:moveTo>
                  <a:lnTo>
                    <a:pt x="3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08" name="Google Shape;5608;p71"/>
            <p:cNvSpPr/>
            <p:nvPr/>
          </p:nvSpPr>
          <p:spPr>
            <a:xfrm>
              <a:off x="1542310" y="1677706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0" y="0"/>
                  </a:moveTo>
                  <a:lnTo>
                    <a:pt x="18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09" name="Google Shape;5609;p71"/>
            <p:cNvSpPr/>
            <p:nvPr/>
          </p:nvSpPr>
          <p:spPr>
            <a:xfrm>
              <a:off x="1539689" y="1670714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1" y="1"/>
                  </a:moveTo>
                  <a:lnTo>
                    <a:pt x="8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10" name="Google Shape;5610;p71"/>
            <p:cNvSpPr/>
            <p:nvPr/>
          </p:nvSpPr>
          <p:spPr>
            <a:xfrm>
              <a:off x="1539975" y="1671949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1"/>
                  </a:moveTo>
                  <a:lnTo>
                    <a:pt x="1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11" name="Google Shape;5611;p71"/>
            <p:cNvSpPr/>
            <p:nvPr/>
          </p:nvSpPr>
          <p:spPr>
            <a:xfrm>
              <a:off x="1477667" y="1689111"/>
              <a:ext cx="584" cy="489"/>
            </a:xfrm>
            <a:custGeom>
              <a:avLst/>
              <a:gdLst/>
              <a:ahLst/>
              <a:cxnLst/>
              <a:rect l="l" t="t" r="r" b="b"/>
              <a:pathLst>
                <a:path w="43" h="36" extrusionOk="0">
                  <a:moveTo>
                    <a:pt x="0" y="35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12" name="Google Shape;5612;p71"/>
            <p:cNvSpPr/>
            <p:nvPr/>
          </p:nvSpPr>
          <p:spPr>
            <a:xfrm>
              <a:off x="1034661" y="1534586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0" y="0"/>
                  </a:moveTo>
                  <a:cubicBezTo>
                    <a:pt x="18" y="4"/>
                    <a:pt x="32" y="4"/>
                    <a:pt x="49" y="7"/>
                  </a:cubicBezTo>
                  <a:cubicBezTo>
                    <a:pt x="32" y="4"/>
                    <a:pt x="18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13" name="Google Shape;5613;p71"/>
            <p:cNvSpPr/>
            <p:nvPr/>
          </p:nvSpPr>
          <p:spPr>
            <a:xfrm>
              <a:off x="1540165" y="1672614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1"/>
                  </a:moveTo>
                  <a:lnTo>
                    <a:pt x="1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14" name="Google Shape;5614;p71"/>
            <p:cNvSpPr/>
            <p:nvPr/>
          </p:nvSpPr>
          <p:spPr>
            <a:xfrm>
              <a:off x="1035462" y="1534721"/>
              <a:ext cx="638" cy="163"/>
            </a:xfrm>
            <a:custGeom>
              <a:avLst/>
              <a:gdLst/>
              <a:ahLst/>
              <a:cxnLst/>
              <a:rect l="l" t="t" r="r" b="b"/>
              <a:pathLst>
                <a:path w="47" h="12" extrusionOk="0">
                  <a:moveTo>
                    <a:pt x="1" y="1"/>
                  </a:moveTo>
                  <a:cubicBezTo>
                    <a:pt x="18" y="1"/>
                    <a:pt x="32" y="4"/>
                    <a:pt x="46" y="11"/>
                  </a:cubicBezTo>
                  <a:cubicBezTo>
                    <a:pt x="32" y="4"/>
                    <a:pt x="1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15" name="Google Shape;5615;p71"/>
            <p:cNvSpPr/>
            <p:nvPr/>
          </p:nvSpPr>
          <p:spPr>
            <a:xfrm>
              <a:off x="1539839" y="1671338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lnTo>
                    <a:pt x="7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16" name="Google Shape;5616;p71"/>
            <p:cNvSpPr/>
            <p:nvPr/>
          </p:nvSpPr>
          <p:spPr>
            <a:xfrm>
              <a:off x="1539554" y="1670103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cubicBezTo>
                    <a:pt x="0" y="7"/>
                    <a:pt x="4" y="18"/>
                    <a:pt x="7" y="25"/>
                  </a:cubicBezTo>
                  <a:cubicBezTo>
                    <a:pt x="4" y="18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17" name="Google Shape;5617;p71"/>
            <p:cNvSpPr/>
            <p:nvPr/>
          </p:nvSpPr>
          <p:spPr>
            <a:xfrm>
              <a:off x="1033710" y="1534531"/>
              <a:ext cx="815" cy="68"/>
            </a:xfrm>
            <a:custGeom>
              <a:avLst/>
              <a:gdLst/>
              <a:ahLst/>
              <a:cxnLst/>
              <a:rect l="l" t="t" r="r" b="b"/>
              <a:pathLst>
                <a:path w="60" h="5" extrusionOk="0">
                  <a:moveTo>
                    <a:pt x="0" y="1"/>
                  </a:moveTo>
                  <a:cubicBezTo>
                    <a:pt x="18" y="1"/>
                    <a:pt x="39" y="1"/>
                    <a:pt x="60" y="4"/>
                  </a:cubicBezTo>
                  <a:cubicBezTo>
                    <a:pt x="39" y="1"/>
                    <a:pt x="2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18" name="Google Shape;5618;p71"/>
            <p:cNvSpPr/>
            <p:nvPr/>
          </p:nvSpPr>
          <p:spPr>
            <a:xfrm>
              <a:off x="1541210" y="1675425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1" y="0"/>
                  </a:moveTo>
                  <a:lnTo>
                    <a:pt x="15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19" name="Google Shape;5619;p71"/>
            <p:cNvSpPr/>
            <p:nvPr/>
          </p:nvSpPr>
          <p:spPr>
            <a:xfrm>
              <a:off x="1541550" y="1676185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0" y="0"/>
                  </a:moveTo>
                  <a:lnTo>
                    <a:pt x="14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20" name="Google Shape;5620;p71"/>
            <p:cNvSpPr/>
            <p:nvPr/>
          </p:nvSpPr>
          <p:spPr>
            <a:xfrm>
              <a:off x="1540884" y="1674705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0" y="1"/>
                  </a:moveTo>
                  <a:lnTo>
                    <a:pt x="14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21" name="Google Shape;5621;p71"/>
            <p:cNvSpPr/>
            <p:nvPr/>
          </p:nvSpPr>
          <p:spPr>
            <a:xfrm>
              <a:off x="1540640" y="1673999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0"/>
                  </a:moveTo>
                  <a:lnTo>
                    <a:pt x="1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22" name="Google Shape;5622;p71"/>
            <p:cNvSpPr/>
            <p:nvPr/>
          </p:nvSpPr>
          <p:spPr>
            <a:xfrm>
              <a:off x="1541930" y="1676946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0" y="0"/>
                  </a:moveTo>
                  <a:lnTo>
                    <a:pt x="14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23" name="Google Shape;5623;p71"/>
            <p:cNvSpPr/>
            <p:nvPr/>
          </p:nvSpPr>
          <p:spPr>
            <a:xfrm>
              <a:off x="1540409" y="1673280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0" y="1"/>
                  </a:moveTo>
                  <a:lnTo>
                    <a:pt x="1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24" name="Google Shape;5624;p71"/>
            <p:cNvSpPr/>
            <p:nvPr/>
          </p:nvSpPr>
          <p:spPr>
            <a:xfrm>
              <a:off x="1015408" y="1537953"/>
              <a:ext cx="964" cy="1303"/>
            </a:xfrm>
            <a:custGeom>
              <a:avLst/>
              <a:gdLst/>
              <a:ahLst/>
              <a:cxnLst/>
              <a:rect l="l" t="t" r="r" b="b"/>
              <a:pathLst>
                <a:path w="71" h="96" extrusionOk="0">
                  <a:moveTo>
                    <a:pt x="0" y="1"/>
                  </a:moveTo>
                  <a:cubicBezTo>
                    <a:pt x="25" y="36"/>
                    <a:pt x="49" y="67"/>
                    <a:pt x="70" y="95"/>
                  </a:cubicBezTo>
                  <a:cubicBezTo>
                    <a:pt x="49" y="67"/>
                    <a:pt x="25" y="3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25" name="Google Shape;5625;p71"/>
            <p:cNvSpPr/>
            <p:nvPr/>
          </p:nvSpPr>
          <p:spPr>
            <a:xfrm>
              <a:off x="1036181" y="1534871"/>
              <a:ext cx="964" cy="434"/>
            </a:xfrm>
            <a:custGeom>
              <a:avLst/>
              <a:gdLst/>
              <a:ahLst/>
              <a:cxnLst/>
              <a:rect l="l" t="t" r="r" b="b"/>
              <a:pathLst>
                <a:path w="71" h="32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7"/>
                    <a:pt x="28" y="11"/>
                    <a:pt x="42" y="18"/>
                  </a:cubicBezTo>
                  <a:cubicBezTo>
                    <a:pt x="53" y="21"/>
                    <a:pt x="60" y="28"/>
                    <a:pt x="70" y="32"/>
                  </a:cubicBezTo>
                  <a:cubicBezTo>
                    <a:pt x="49" y="18"/>
                    <a:pt x="25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26" name="Google Shape;5626;p71"/>
            <p:cNvSpPr/>
            <p:nvPr/>
          </p:nvSpPr>
          <p:spPr>
            <a:xfrm>
              <a:off x="1072257" y="1586153"/>
              <a:ext cx="869" cy="638"/>
            </a:xfrm>
            <a:custGeom>
              <a:avLst/>
              <a:gdLst/>
              <a:ahLst/>
              <a:cxnLst/>
              <a:rect l="l" t="t" r="r" b="b"/>
              <a:pathLst>
                <a:path w="64" h="47" extrusionOk="0">
                  <a:moveTo>
                    <a:pt x="0" y="46"/>
                  </a:moveTo>
                  <a:lnTo>
                    <a:pt x="6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27" name="Google Shape;5627;p71"/>
            <p:cNvSpPr/>
            <p:nvPr/>
          </p:nvSpPr>
          <p:spPr>
            <a:xfrm>
              <a:off x="1073357" y="1585447"/>
              <a:ext cx="774" cy="530"/>
            </a:xfrm>
            <a:custGeom>
              <a:avLst/>
              <a:gdLst/>
              <a:ahLst/>
              <a:cxnLst/>
              <a:rect l="l" t="t" r="r" b="b"/>
              <a:pathLst>
                <a:path w="57" h="39" extrusionOk="0">
                  <a:moveTo>
                    <a:pt x="56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28" name="Google Shape;5628;p71"/>
            <p:cNvSpPr/>
            <p:nvPr/>
          </p:nvSpPr>
          <p:spPr>
            <a:xfrm>
              <a:off x="1075257" y="1584116"/>
              <a:ext cx="774" cy="530"/>
            </a:xfrm>
            <a:custGeom>
              <a:avLst/>
              <a:gdLst/>
              <a:ahLst/>
              <a:cxnLst/>
              <a:rect l="l" t="t" r="r" b="b"/>
              <a:pathLst>
                <a:path w="57" h="39" extrusionOk="0">
                  <a:moveTo>
                    <a:pt x="56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29" name="Google Shape;5629;p71"/>
            <p:cNvSpPr/>
            <p:nvPr/>
          </p:nvSpPr>
          <p:spPr>
            <a:xfrm>
              <a:off x="1006379" y="1526928"/>
              <a:ext cx="1385" cy="3055"/>
            </a:xfrm>
            <a:custGeom>
              <a:avLst/>
              <a:gdLst/>
              <a:ahLst/>
              <a:cxnLst/>
              <a:rect l="l" t="t" r="r" b="b"/>
              <a:pathLst>
                <a:path w="102" h="225" extrusionOk="0">
                  <a:moveTo>
                    <a:pt x="0" y="1"/>
                  </a:moveTo>
                  <a:cubicBezTo>
                    <a:pt x="70" y="50"/>
                    <a:pt x="102" y="158"/>
                    <a:pt x="102" y="225"/>
                  </a:cubicBezTo>
                  <a:cubicBezTo>
                    <a:pt x="102" y="158"/>
                    <a:pt x="70" y="4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30" name="Google Shape;5630;p71"/>
            <p:cNvSpPr/>
            <p:nvPr/>
          </p:nvSpPr>
          <p:spPr>
            <a:xfrm>
              <a:off x="1074348" y="1584822"/>
              <a:ext cx="679" cy="448"/>
            </a:xfrm>
            <a:custGeom>
              <a:avLst/>
              <a:gdLst/>
              <a:ahLst/>
              <a:cxnLst/>
              <a:rect l="l" t="t" r="r" b="b"/>
              <a:pathLst>
                <a:path w="50" h="33" extrusionOk="0">
                  <a:moveTo>
                    <a:pt x="50" y="1"/>
                  </a:moveTo>
                  <a:lnTo>
                    <a:pt x="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31" name="Google Shape;5631;p71"/>
            <p:cNvSpPr/>
            <p:nvPr/>
          </p:nvSpPr>
          <p:spPr>
            <a:xfrm>
              <a:off x="1417248" y="166991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32" name="Google Shape;5632;p71"/>
            <p:cNvSpPr/>
            <p:nvPr/>
          </p:nvSpPr>
          <p:spPr>
            <a:xfrm>
              <a:off x="1416677" y="1669532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33" name="Google Shape;5633;p71"/>
            <p:cNvSpPr/>
            <p:nvPr/>
          </p:nvSpPr>
          <p:spPr>
            <a:xfrm>
              <a:off x="1341010" y="1647374"/>
              <a:ext cx="2485" cy="1208"/>
            </a:xfrm>
            <a:custGeom>
              <a:avLst/>
              <a:gdLst/>
              <a:ahLst/>
              <a:cxnLst/>
              <a:rect l="l" t="t" r="r" b="b"/>
              <a:pathLst>
                <a:path w="183" h="89" extrusionOk="0">
                  <a:moveTo>
                    <a:pt x="182" y="88"/>
                  </a:moveTo>
                  <a:cubicBezTo>
                    <a:pt x="123" y="57"/>
                    <a:pt x="63" y="25"/>
                    <a:pt x="0" y="1"/>
                  </a:cubicBezTo>
                  <a:cubicBezTo>
                    <a:pt x="63" y="25"/>
                    <a:pt x="123" y="57"/>
                    <a:pt x="182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34" name="Google Shape;5634;p71"/>
            <p:cNvSpPr/>
            <p:nvPr/>
          </p:nvSpPr>
          <p:spPr>
            <a:xfrm>
              <a:off x="992313" y="1527457"/>
              <a:ext cx="5187" cy="2580"/>
            </a:xfrm>
            <a:custGeom>
              <a:avLst/>
              <a:gdLst/>
              <a:ahLst/>
              <a:cxnLst/>
              <a:rect l="l" t="t" r="r" b="b"/>
              <a:pathLst>
                <a:path w="382" h="190" extrusionOk="0">
                  <a:moveTo>
                    <a:pt x="382" y="49"/>
                  </a:moveTo>
                  <a:cubicBezTo>
                    <a:pt x="266" y="189"/>
                    <a:pt x="28" y="21"/>
                    <a:pt x="0" y="0"/>
                  </a:cubicBezTo>
                  <a:cubicBezTo>
                    <a:pt x="28" y="21"/>
                    <a:pt x="266" y="189"/>
                    <a:pt x="382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35" name="Google Shape;5635;p71"/>
            <p:cNvSpPr/>
            <p:nvPr/>
          </p:nvSpPr>
          <p:spPr>
            <a:xfrm>
              <a:off x="1416012" y="1669057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36" name="Google Shape;5636;p71"/>
            <p:cNvSpPr/>
            <p:nvPr/>
          </p:nvSpPr>
          <p:spPr>
            <a:xfrm>
              <a:off x="1417872" y="167033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1"/>
                  </a:moveTo>
                  <a:lnTo>
                    <a:pt x="4" y="8"/>
                  </a:ln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37" name="Google Shape;5637;p71"/>
            <p:cNvSpPr/>
            <p:nvPr/>
          </p:nvSpPr>
          <p:spPr>
            <a:xfrm>
              <a:off x="1037458" y="1535536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38" name="Google Shape;5638;p71"/>
            <p:cNvSpPr/>
            <p:nvPr/>
          </p:nvSpPr>
          <p:spPr>
            <a:xfrm>
              <a:off x="1037173" y="1535292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" y="1"/>
                  </a:moveTo>
                  <a:cubicBezTo>
                    <a:pt x="4" y="4"/>
                    <a:pt x="8" y="8"/>
                    <a:pt x="15" y="11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39" name="Google Shape;5639;p71"/>
            <p:cNvSpPr/>
            <p:nvPr/>
          </p:nvSpPr>
          <p:spPr>
            <a:xfrm>
              <a:off x="1074443" y="15803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40" name="Google Shape;5640;p71"/>
            <p:cNvSpPr/>
            <p:nvPr/>
          </p:nvSpPr>
          <p:spPr>
            <a:xfrm>
              <a:off x="1370853" y="1652846"/>
              <a:ext cx="4766" cy="1385"/>
            </a:xfrm>
            <a:custGeom>
              <a:avLst/>
              <a:gdLst/>
              <a:ahLst/>
              <a:cxnLst/>
              <a:rect l="l" t="t" r="r" b="b"/>
              <a:pathLst>
                <a:path w="351" h="102" extrusionOk="0">
                  <a:moveTo>
                    <a:pt x="1" y="0"/>
                  </a:moveTo>
                  <a:cubicBezTo>
                    <a:pt x="120" y="25"/>
                    <a:pt x="235" y="60"/>
                    <a:pt x="351" y="102"/>
                  </a:cubicBezTo>
                  <a:lnTo>
                    <a:pt x="351" y="102"/>
                  </a:lnTo>
                  <a:cubicBezTo>
                    <a:pt x="235" y="60"/>
                    <a:pt x="120" y="2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41" name="Google Shape;5641;p71"/>
            <p:cNvSpPr/>
            <p:nvPr/>
          </p:nvSpPr>
          <p:spPr>
            <a:xfrm>
              <a:off x="1132813" y="1645052"/>
              <a:ext cx="202889" cy="1100"/>
            </a:xfrm>
            <a:custGeom>
              <a:avLst/>
              <a:gdLst/>
              <a:ahLst/>
              <a:cxnLst/>
              <a:rect l="l" t="t" r="r" b="b"/>
              <a:pathLst>
                <a:path w="14943" h="81" extrusionOk="0">
                  <a:moveTo>
                    <a:pt x="1" y="81"/>
                  </a:moveTo>
                  <a:lnTo>
                    <a:pt x="149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42" name="Google Shape;5642;p71"/>
            <p:cNvSpPr/>
            <p:nvPr/>
          </p:nvSpPr>
          <p:spPr>
            <a:xfrm>
              <a:off x="1415496" y="166871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43" name="Google Shape;5643;p71"/>
            <p:cNvSpPr/>
            <p:nvPr/>
          </p:nvSpPr>
          <p:spPr>
            <a:xfrm>
              <a:off x="1075678" y="1581930"/>
              <a:ext cx="1113" cy="1439"/>
            </a:xfrm>
            <a:custGeom>
              <a:avLst/>
              <a:gdLst/>
              <a:ahLst/>
              <a:cxnLst/>
              <a:rect l="l" t="t" r="r" b="b"/>
              <a:pathLst>
                <a:path w="82" h="106" extrusionOk="0">
                  <a:moveTo>
                    <a:pt x="1" y="0"/>
                  </a:moveTo>
                  <a:cubicBezTo>
                    <a:pt x="36" y="35"/>
                    <a:pt x="78" y="81"/>
                    <a:pt x="78" y="105"/>
                  </a:cubicBezTo>
                  <a:cubicBezTo>
                    <a:pt x="81" y="81"/>
                    <a:pt x="36" y="3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44" name="Google Shape;5644;p71"/>
            <p:cNvSpPr/>
            <p:nvPr/>
          </p:nvSpPr>
          <p:spPr>
            <a:xfrm>
              <a:off x="1457410" y="169937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"/>
                  </a:moveTo>
                  <a:lnTo>
                    <a:pt x="1" y="15"/>
                  </a:lnTo>
                  <a:cubicBezTo>
                    <a:pt x="1" y="11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45" name="Google Shape;5645;p71"/>
            <p:cNvSpPr/>
            <p:nvPr/>
          </p:nvSpPr>
          <p:spPr>
            <a:xfrm>
              <a:off x="1456649" y="1702091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46" name="Google Shape;5646;p71"/>
            <p:cNvSpPr/>
            <p:nvPr/>
          </p:nvSpPr>
          <p:spPr>
            <a:xfrm>
              <a:off x="1457152" y="1701467"/>
              <a:ext cx="136" cy="163"/>
            </a:xfrm>
            <a:custGeom>
              <a:avLst/>
              <a:gdLst/>
              <a:ahLst/>
              <a:cxnLst/>
              <a:rect l="l" t="t" r="r" b="b"/>
              <a:pathLst>
                <a:path w="10" h="12" extrusionOk="0">
                  <a:moveTo>
                    <a:pt x="9" y="1"/>
                  </a:moveTo>
                  <a:cubicBezTo>
                    <a:pt x="6" y="4"/>
                    <a:pt x="1" y="12"/>
                    <a:pt x="1" y="12"/>
                  </a:cubicBezTo>
                  <a:cubicBezTo>
                    <a:pt x="2" y="12"/>
                    <a:pt x="2" y="12"/>
                    <a:pt x="2" y="11"/>
                  </a:cubicBezTo>
                  <a:cubicBezTo>
                    <a:pt x="6" y="8"/>
                    <a:pt x="9" y="4"/>
                    <a:pt x="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47" name="Google Shape;5647;p71"/>
            <p:cNvSpPr/>
            <p:nvPr/>
          </p:nvSpPr>
          <p:spPr>
            <a:xfrm>
              <a:off x="1456935" y="1701806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48" name="Google Shape;5648;p71"/>
            <p:cNvSpPr/>
            <p:nvPr/>
          </p:nvSpPr>
          <p:spPr>
            <a:xfrm>
              <a:off x="1457464" y="170009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lnTo>
                    <a:pt x="0" y="14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49" name="Google Shape;5649;p71"/>
            <p:cNvSpPr/>
            <p:nvPr/>
          </p:nvSpPr>
          <p:spPr>
            <a:xfrm>
              <a:off x="1457369" y="1701181"/>
              <a:ext cx="54" cy="122"/>
            </a:xfrm>
            <a:custGeom>
              <a:avLst/>
              <a:gdLst/>
              <a:ahLst/>
              <a:cxnLst/>
              <a:rect l="l" t="t" r="r" b="b"/>
              <a:pathLst>
                <a:path w="4" h="9" extrusionOk="0">
                  <a:moveTo>
                    <a:pt x="4" y="1"/>
                  </a:moveTo>
                  <a:cubicBezTo>
                    <a:pt x="2" y="3"/>
                    <a:pt x="1" y="6"/>
                    <a:pt x="1" y="7"/>
                  </a:cubicBezTo>
                  <a:lnTo>
                    <a:pt x="1" y="7"/>
                  </a:lnTo>
                  <a:cubicBezTo>
                    <a:pt x="1" y="6"/>
                    <a:pt x="4" y="3"/>
                    <a:pt x="4" y="1"/>
                  </a:cubicBezTo>
                  <a:close/>
                  <a:moveTo>
                    <a:pt x="1" y="7"/>
                  </a:moveTo>
                  <a:lnTo>
                    <a:pt x="1" y="7"/>
                  </a:ln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0" y="9"/>
                    <a:pt x="0" y="8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50" name="Google Shape;5650;p71"/>
            <p:cNvSpPr/>
            <p:nvPr/>
          </p:nvSpPr>
          <p:spPr>
            <a:xfrm>
              <a:off x="1539174" y="1665921"/>
              <a:ext cx="14" cy="285"/>
            </a:xfrm>
            <a:custGeom>
              <a:avLst/>
              <a:gdLst/>
              <a:ahLst/>
              <a:cxnLst/>
              <a:rect l="l" t="t" r="r" b="b"/>
              <a:pathLst>
                <a:path w="1" h="21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51" name="Google Shape;5651;p71"/>
            <p:cNvSpPr/>
            <p:nvPr/>
          </p:nvSpPr>
          <p:spPr>
            <a:xfrm>
              <a:off x="1536512" y="1661494"/>
              <a:ext cx="2865" cy="530"/>
            </a:xfrm>
            <a:custGeom>
              <a:avLst/>
              <a:gdLst/>
              <a:ahLst/>
              <a:cxnLst/>
              <a:rect l="l" t="t" r="r" b="b"/>
              <a:pathLst>
                <a:path w="211" h="39" extrusionOk="0">
                  <a:moveTo>
                    <a:pt x="0" y="0"/>
                  </a:moveTo>
                  <a:lnTo>
                    <a:pt x="0" y="0"/>
                  </a:lnTo>
                  <a:cubicBezTo>
                    <a:pt x="81" y="7"/>
                    <a:pt x="196" y="14"/>
                    <a:pt x="210" y="39"/>
                  </a:cubicBezTo>
                  <a:cubicBezTo>
                    <a:pt x="196" y="14"/>
                    <a:pt x="81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52" name="Google Shape;5652;p71"/>
            <p:cNvSpPr/>
            <p:nvPr/>
          </p:nvSpPr>
          <p:spPr>
            <a:xfrm>
              <a:off x="1477423" y="168968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7"/>
                  </a:moveTo>
                  <a:lnTo>
                    <a:pt x="1" y="7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53" name="Google Shape;5653;p71"/>
            <p:cNvSpPr/>
            <p:nvPr/>
          </p:nvSpPr>
          <p:spPr>
            <a:xfrm>
              <a:off x="1428843" y="170332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54" name="Google Shape;5654;p71"/>
            <p:cNvSpPr/>
            <p:nvPr/>
          </p:nvSpPr>
          <p:spPr>
            <a:xfrm>
              <a:off x="1428897" y="170422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0" y="8"/>
                    <a:pt x="0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55" name="Google Shape;5655;p71"/>
            <p:cNvSpPr/>
            <p:nvPr/>
          </p:nvSpPr>
          <p:spPr>
            <a:xfrm>
              <a:off x="1428992" y="1705038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0" y="0"/>
                  </a:lnTo>
                  <a:cubicBezTo>
                    <a:pt x="4" y="7"/>
                    <a:pt x="4" y="14"/>
                    <a:pt x="7" y="18"/>
                  </a:cubicBezTo>
                  <a:cubicBezTo>
                    <a:pt x="7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56" name="Google Shape;5656;p71"/>
            <p:cNvSpPr/>
            <p:nvPr/>
          </p:nvSpPr>
          <p:spPr>
            <a:xfrm>
              <a:off x="1456269" y="170237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57" name="Google Shape;5657;p71"/>
            <p:cNvSpPr/>
            <p:nvPr/>
          </p:nvSpPr>
          <p:spPr>
            <a:xfrm>
              <a:off x="1429223" y="170589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4"/>
                    <a:pt x="4" y="7"/>
                    <a:pt x="4" y="11"/>
                  </a:cubicBezTo>
                  <a:cubicBezTo>
                    <a:pt x="4" y="7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58" name="Google Shape;5658;p71"/>
            <p:cNvSpPr/>
            <p:nvPr/>
          </p:nvSpPr>
          <p:spPr>
            <a:xfrm>
              <a:off x="1428897" y="1702227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59" name="Google Shape;5659;p71"/>
            <p:cNvSpPr/>
            <p:nvPr/>
          </p:nvSpPr>
          <p:spPr>
            <a:xfrm>
              <a:off x="1455794" y="1702702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60" name="Google Shape;5660;p71"/>
            <p:cNvSpPr/>
            <p:nvPr/>
          </p:nvSpPr>
          <p:spPr>
            <a:xfrm>
              <a:off x="1429562" y="170665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cubicBezTo>
                    <a:pt x="4" y="7"/>
                    <a:pt x="4" y="11"/>
                    <a:pt x="7" y="14"/>
                  </a:cubicBezTo>
                  <a:cubicBezTo>
                    <a:pt x="7" y="11"/>
                    <a:pt x="4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61" name="Google Shape;5661;p71"/>
            <p:cNvSpPr/>
            <p:nvPr/>
          </p:nvSpPr>
          <p:spPr>
            <a:xfrm>
              <a:off x="1455224" y="1703042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62" name="Google Shape;5662;p71"/>
            <p:cNvSpPr/>
            <p:nvPr/>
          </p:nvSpPr>
          <p:spPr>
            <a:xfrm>
              <a:off x="1482080" y="1685595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18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63" name="Google Shape;5663;p71"/>
            <p:cNvSpPr/>
            <p:nvPr/>
          </p:nvSpPr>
          <p:spPr>
            <a:xfrm>
              <a:off x="1539174" y="1665486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64" name="Google Shape;5664;p71"/>
            <p:cNvSpPr/>
            <p:nvPr/>
          </p:nvSpPr>
          <p:spPr>
            <a:xfrm>
              <a:off x="1539174" y="166687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0"/>
                  </a:moveTo>
                  <a:lnTo>
                    <a:pt x="0" y="21"/>
                  </a:ln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65" name="Google Shape;5665;p71"/>
            <p:cNvSpPr/>
            <p:nvPr/>
          </p:nvSpPr>
          <p:spPr>
            <a:xfrm>
              <a:off x="1539174" y="166639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66" name="Google Shape;5666;p71"/>
            <p:cNvSpPr/>
            <p:nvPr/>
          </p:nvSpPr>
          <p:spPr>
            <a:xfrm>
              <a:off x="1485217" y="1683409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67" name="Google Shape;5667;p71"/>
            <p:cNvSpPr/>
            <p:nvPr/>
          </p:nvSpPr>
          <p:spPr>
            <a:xfrm>
              <a:off x="1485407" y="168335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68" name="Google Shape;5668;p71"/>
            <p:cNvSpPr/>
            <p:nvPr/>
          </p:nvSpPr>
          <p:spPr>
            <a:xfrm>
              <a:off x="1480139" y="1687115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0" y="25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69" name="Google Shape;5669;p71"/>
            <p:cNvSpPr/>
            <p:nvPr/>
          </p:nvSpPr>
          <p:spPr>
            <a:xfrm>
              <a:off x="1539174" y="166505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70" name="Google Shape;5670;p71"/>
            <p:cNvSpPr/>
            <p:nvPr/>
          </p:nvSpPr>
          <p:spPr>
            <a:xfrm>
              <a:off x="1485556" y="168325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71" name="Google Shape;5671;p71"/>
            <p:cNvSpPr/>
            <p:nvPr/>
          </p:nvSpPr>
          <p:spPr>
            <a:xfrm>
              <a:off x="1483845" y="1684264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72" name="Google Shape;5672;p71"/>
            <p:cNvSpPr/>
            <p:nvPr/>
          </p:nvSpPr>
          <p:spPr>
            <a:xfrm>
              <a:off x="1484646" y="1683789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7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73" name="Google Shape;5673;p71"/>
            <p:cNvSpPr/>
            <p:nvPr/>
          </p:nvSpPr>
          <p:spPr>
            <a:xfrm>
              <a:off x="1484415" y="1683924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74" name="Google Shape;5674;p71"/>
            <p:cNvSpPr/>
            <p:nvPr/>
          </p:nvSpPr>
          <p:spPr>
            <a:xfrm>
              <a:off x="1484130" y="1684115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75" name="Google Shape;5675;p71"/>
            <p:cNvSpPr/>
            <p:nvPr/>
          </p:nvSpPr>
          <p:spPr>
            <a:xfrm>
              <a:off x="1485026" y="1683544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76" name="Google Shape;5676;p71"/>
            <p:cNvSpPr/>
            <p:nvPr/>
          </p:nvSpPr>
          <p:spPr>
            <a:xfrm>
              <a:off x="1539309" y="1668392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1" y="0"/>
                  </a:moveTo>
                  <a:cubicBezTo>
                    <a:pt x="1" y="7"/>
                    <a:pt x="1" y="18"/>
                    <a:pt x="4" y="25"/>
                  </a:cubicBez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77" name="Google Shape;5677;p71"/>
            <p:cNvSpPr/>
            <p:nvPr/>
          </p:nvSpPr>
          <p:spPr>
            <a:xfrm>
              <a:off x="1539214" y="166734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lnTo>
                    <a:pt x="1" y="21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78" name="Google Shape;5678;p71"/>
            <p:cNvSpPr/>
            <p:nvPr/>
          </p:nvSpPr>
          <p:spPr>
            <a:xfrm>
              <a:off x="1484836" y="1683639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79" name="Google Shape;5679;p71"/>
            <p:cNvSpPr/>
            <p:nvPr/>
          </p:nvSpPr>
          <p:spPr>
            <a:xfrm>
              <a:off x="1485692" y="168316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80" name="Google Shape;5680;p71"/>
            <p:cNvSpPr/>
            <p:nvPr/>
          </p:nvSpPr>
          <p:spPr>
            <a:xfrm>
              <a:off x="1539269" y="166786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81" name="Google Shape;5681;p71"/>
            <p:cNvSpPr/>
            <p:nvPr/>
          </p:nvSpPr>
          <p:spPr>
            <a:xfrm>
              <a:off x="1485787" y="168316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82" name="Google Shape;5682;p71"/>
            <p:cNvSpPr/>
            <p:nvPr/>
          </p:nvSpPr>
          <p:spPr>
            <a:xfrm>
              <a:off x="1539269" y="1663300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4" y="0"/>
                  </a:moveTo>
                  <a:cubicBezTo>
                    <a:pt x="0" y="14"/>
                    <a:pt x="0" y="28"/>
                    <a:pt x="0" y="42"/>
                  </a:cubicBezTo>
                  <a:cubicBezTo>
                    <a:pt x="0" y="28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83" name="Google Shape;5683;p71"/>
            <p:cNvSpPr/>
            <p:nvPr/>
          </p:nvSpPr>
          <p:spPr>
            <a:xfrm>
              <a:off x="1539269" y="166391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84" name="Google Shape;5684;p71"/>
            <p:cNvSpPr/>
            <p:nvPr/>
          </p:nvSpPr>
          <p:spPr>
            <a:xfrm>
              <a:off x="1529099" y="1659634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0" y="4"/>
                  </a:moveTo>
                  <a:cubicBezTo>
                    <a:pt x="4" y="1"/>
                    <a:pt x="11" y="1"/>
                    <a:pt x="18" y="1"/>
                  </a:cubicBezTo>
                  <a:cubicBezTo>
                    <a:pt x="11" y="1"/>
                    <a:pt x="4" y="1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85" name="Google Shape;5685;p71"/>
            <p:cNvSpPr/>
            <p:nvPr/>
          </p:nvSpPr>
          <p:spPr>
            <a:xfrm>
              <a:off x="1482460" y="1685309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86" name="Google Shape;5686;p71"/>
            <p:cNvSpPr/>
            <p:nvPr/>
          </p:nvSpPr>
          <p:spPr>
            <a:xfrm>
              <a:off x="1482840" y="168502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87" name="Google Shape;5687;p71"/>
            <p:cNvSpPr/>
            <p:nvPr/>
          </p:nvSpPr>
          <p:spPr>
            <a:xfrm>
              <a:off x="1481605" y="1685975"/>
              <a:ext cx="353" cy="244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1" y="18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88" name="Google Shape;5688;p71"/>
            <p:cNvSpPr/>
            <p:nvPr/>
          </p:nvSpPr>
          <p:spPr>
            <a:xfrm>
              <a:off x="1539214" y="1664672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89" name="Google Shape;5689;p71"/>
            <p:cNvSpPr/>
            <p:nvPr/>
          </p:nvSpPr>
          <p:spPr>
            <a:xfrm>
              <a:off x="1539214" y="1664291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90" name="Google Shape;5690;p71"/>
            <p:cNvSpPr/>
            <p:nvPr/>
          </p:nvSpPr>
          <p:spPr>
            <a:xfrm>
              <a:off x="1479568" y="1687536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0" y="29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91" name="Google Shape;5691;p71"/>
            <p:cNvSpPr/>
            <p:nvPr/>
          </p:nvSpPr>
          <p:spPr>
            <a:xfrm>
              <a:off x="1485882" y="168312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92" name="Google Shape;5692;p71"/>
            <p:cNvSpPr/>
            <p:nvPr/>
          </p:nvSpPr>
          <p:spPr>
            <a:xfrm>
              <a:off x="1486167" y="16830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93" name="Google Shape;5693;p71"/>
            <p:cNvSpPr/>
            <p:nvPr/>
          </p:nvSpPr>
          <p:spPr>
            <a:xfrm>
              <a:off x="1485977" y="1683123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94" name="Google Shape;5694;p71"/>
            <p:cNvSpPr/>
            <p:nvPr/>
          </p:nvSpPr>
          <p:spPr>
            <a:xfrm>
              <a:off x="1481184" y="1686301"/>
              <a:ext cx="339" cy="299"/>
            </a:xfrm>
            <a:custGeom>
              <a:avLst/>
              <a:gdLst/>
              <a:ahLst/>
              <a:cxnLst/>
              <a:rect l="l" t="t" r="r" b="b"/>
              <a:pathLst>
                <a:path w="25" h="22" extrusionOk="0">
                  <a:moveTo>
                    <a:pt x="0" y="22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95" name="Google Shape;5695;p71"/>
            <p:cNvSpPr/>
            <p:nvPr/>
          </p:nvSpPr>
          <p:spPr>
            <a:xfrm>
              <a:off x="1486031" y="168306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96" name="Google Shape;5696;p71"/>
            <p:cNvSpPr/>
            <p:nvPr/>
          </p:nvSpPr>
          <p:spPr>
            <a:xfrm>
              <a:off x="1486072" y="1683069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97" name="Google Shape;5697;p71"/>
            <p:cNvSpPr/>
            <p:nvPr/>
          </p:nvSpPr>
          <p:spPr>
            <a:xfrm>
              <a:off x="1480654" y="1686681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1" y="25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98" name="Google Shape;5698;p71"/>
            <p:cNvSpPr/>
            <p:nvPr/>
          </p:nvSpPr>
          <p:spPr>
            <a:xfrm>
              <a:off x="1483221" y="1684739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99" name="Google Shape;5699;p71"/>
            <p:cNvSpPr/>
            <p:nvPr/>
          </p:nvSpPr>
          <p:spPr>
            <a:xfrm>
              <a:off x="1539364" y="1668962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cubicBezTo>
                    <a:pt x="0" y="7"/>
                    <a:pt x="4" y="14"/>
                    <a:pt x="4" y="25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00" name="Google Shape;5700;p71"/>
            <p:cNvSpPr/>
            <p:nvPr/>
          </p:nvSpPr>
          <p:spPr>
            <a:xfrm>
              <a:off x="1483560" y="1684495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01" name="Google Shape;5701;p71"/>
            <p:cNvSpPr/>
            <p:nvPr/>
          </p:nvSpPr>
          <p:spPr>
            <a:xfrm>
              <a:off x="1539459" y="1669532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lnTo>
                    <a:pt x="4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02" name="Google Shape;5702;p71"/>
            <p:cNvSpPr/>
            <p:nvPr/>
          </p:nvSpPr>
          <p:spPr>
            <a:xfrm>
              <a:off x="1979940" y="1694338"/>
              <a:ext cx="92083" cy="65769"/>
            </a:xfrm>
            <a:custGeom>
              <a:avLst/>
              <a:gdLst/>
              <a:ahLst/>
              <a:cxnLst/>
              <a:rect l="l" t="t" r="r" b="b"/>
              <a:pathLst>
                <a:path w="6782" h="4844" extrusionOk="0">
                  <a:moveTo>
                    <a:pt x="669" y="1"/>
                  </a:moveTo>
                  <a:cubicBezTo>
                    <a:pt x="606" y="1"/>
                    <a:pt x="585" y="25"/>
                    <a:pt x="547" y="88"/>
                  </a:cubicBezTo>
                  <a:cubicBezTo>
                    <a:pt x="498" y="165"/>
                    <a:pt x="428" y="274"/>
                    <a:pt x="218" y="281"/>
                  </a:cubicBezTo>
                  <a:cubicBezTo>
                    <a:pt x="106" y="284"/>
                    <a:pt x="29" y="312"/>
                    <a:pt x="11" y="358"/>
                  </a:cubicBezTo>
                  <a:cubicBezTo>
                    <a:pt x="1" y="396"/>
                    <a:pt x="25" y="470"/>
                    <a:pt x="137" y="561"/>
                  </a:cubicBezTo>
                  <a:cubicBezTo>
                    <a:pt x="277" y="673"/>
                    <a:pt x="281" y="879"/>
                    <a:pt x="267" y="1058"/>
                  </a:cubicBezTo>
                  <a:lnTo>
                    <a:pt x="270" y="1058"/>
                  </a:lnTo>
                  <a:lnTo>
                    <a:pt x="277" y="1054"/>
                  </a:lnTo>
                  <a:cubicBezTo>
                    <a:pt x="281" y="1051"/>
                    <a:pt x="284" y="1047"/>
                    <a:pt x="288" y="1044"/>
                  </a:cubicBezTo>
                  <a:cubicBezTo>
                    <a:pt x="345" y="975"/>
                    <a:pt x="407" y="941"/>
                    <a:pt x="464" y="941"/>
                  </a:cubicBezTo>
                  <a:cubicBezTo>
                    <a:pt x="481" y="941"/>
                    <a:pt x="496" y="944"/>
                    <a:pt x="512" y="949"/>
                  </a:cubicBezTo>
                  <a:cubicBezTo>
                    <a:pt x="571" y="974"/>
                    <a:pt x="610" y="1037"/>
                    <a:pt x="603" y="1107"/>
                  </a:cubicBezTo>
                  <a:cubicBezTo>
                    <a:pt x="613" y="1121"/>
                    <a:pt x="655" y="1124"/>
                    <a:pt x="700" y="1124"/>
                  </a:cubicBezTo>
                  <a:cubicBezTo>
                    <a:pt x="734" y="1124"/>
                    <a:pt x="769" y="1122"/>
                    <a:pt x="792" y="1121"/>
                  </a:cubicBezTo>
                  <a:cubicBezTo>
                    <a:pt x="820" y="1121"/>
                    <a:pt x="848" y="1117"/>
                    <a:pt x="872" y="1117"/>
                  </a:cubicBezTo>
                  <a:cubicBezTo>
                    <a:pt x="914" y="1117"/>
                    <a:pt x="960" y="1131"/>
                    <a:pt x="995" y="1159"/>
                  </a:cubicBezTo>
                  <a:lnTo>
                    <a:pt x="998" y="1159"/>
                  </a:lnTo>
                  <a:cubicBezTo>
                    <a:pt x="1016" y="1152"/>
                    <a:pt x="1033" y="1142"/>
                    <a:pt x="1051" y="1131"/>
                  </a:cubicBezTo>
                  <a:cubicBezTo>
                    <a:pt x="1110" y="1087"/>
                    <a:pt x="1181" y="1064"/>
                    <a:pt x="1253" y="1064"/>
                  </a:cubicBezTo>
                  <a:cubicBezTo>
                    <a:pt x="1300" y="1064"/>
                    <a:pt x="1346" y="1074"/>
                    <a:pt x="1390" y="1093"/>
                  </a:cubicBezTo>
                  <a:cubicBezTo>
                    <a:pt x="1450" y="1117"/>
                    <a:pt x="1488" y="1177"/>
                    <a:pt x="1488" y="1243"/>
                  </a:cubicBezTo>
                  <a:cubicBezTo>
                    <a:pt x="1506" y="1254"/>
                    <a:pt x="1527" y="1261"/>
                    <a:pt x="1544" y="1264"/>
                  </a:cubicBezTo>
                  <a:cubicBezTo>
                    <a:pt x="1593" y="1282"/>
                    <a:pt x="1653" y="1303"/>
                    <a:pt x="1667" y="1362"/>
                  </a:cubicBezTo>
                  <a:cubicBezTo>
                    <a:pt x="1684" y="1422"/>
                    <a:pt x="1639" y="1471"/>
                    <a:pt x="1607" y="1506"/>
                  </a:cubicBezTo>
                  <a:cubicBezTo>
                    <a:pt x="1541" y="1565"/>
                    <a:pt x="1471" y="1618"/>
                    <a:pt x="1394" y="1663"/>
                  </a:cubicBezTo>
                  <a:cubicBezTo>
                    <a:pt x="1327" y="1709"/>
                    <a:pt x="1271" y="1740"/>
                    <a:pt x="1271" y="1775"/>
                  </a:cubicBezTo>
                  <a:cubicBezTo>
                    <a:pt x="1278" y="1817"/>
                    <a:pt x="1289" y="1859"/>
                    <a:pt x="1306" y="1901"/>
                  </a:cubicBezTo>
                  <a:cubicBezTo>
                    <a:pt x="1348" y="2031"/>
                    <a:pt x="1415" y="2210"/>
                    <a:pt x="1292" y="2332"/>
                  </a:cubicBezTo>
                  <a:cubicBezTo>
                    <a:pt x="1247" y="2378"/>
                    <a:pt x="1250" y="2441"/>
                    <a:pt x="1261" y="2525"/>
                  </a:cubicBezTo>
                  <a:cubicBezTo>
                    <a:pt x="1271" y="2584"/>
                    <a:pt x="1278" y="2644"/>
                    <a:pt x="1240" y="2689"/>
                  </a:cubicBezTo>
                  <a:cubicBezTo>
                    <a:pt x="1215" y="2714"/>
                    <a:pt x="1180" y="2728"/>
                    <a:pt x="1145" y="2728"/>
                  </a:cubicBezTo>
                  <a:cubicBezTo>
                    <a:pt x="1058" y="2728"/>
                    <a:pt x="1012" y="2752"/>
                    <a:pt x="1009" y="2763"/>
                  </a:cubicBezTo>
                  <a:cubicBezTo>
                    <a:pt x="1009" y="2763"/>
                    <a:pt x="1009" y="2784"/>
                    <a:pt x="1054" y="2829"/>
                  </a:cubicBezTo>
                  <a:cubicBezTo>
                    <a:pt x="1250" y="3025"/>
                    <a:pt x="1303" y="3109"/>
                    <a:pt x="1275" y="3179"/>
                  </a:cubicBezTo>
                  <a:cubicBezTo>
                    <a:pt x="1259" y="3216"/>
                    <a:pt x="1222" y="3240"/>
                    <a:pt x="1182" y="3240"/>
                  </a:cubicBezTo>
                  <a:cubicBezTo>
                    <a:pt x="1177" y="3240"/>
                    <a:pt x="1172" y="3240"/>
                    <a:pt x="1166" y="3239"/>
                  </a:cubicBezTo>
                  <a:cubicBezTo>
                    <a:pt x="1152" y="3239"/>
                    <a:pt x="1128" y="3260"/>
                    <a:pt x="1110" y="3291"/>
                  </a:cubicBezTo>
                  <a:cubicBezTo>
                    <a:pt x="1086" y="3330"/>
                    <a:pt x="1072" y="3379"/>
                    <a:pt x="1079" y="3424"/>
                  </a:cubicBezTo>
                  <a:cubicBezTo>
                    <a:pt x="1086" y="3431"/>
                    <a:pt x="1103" y="3445"/>
                    <a:pt x="1121" y="3459"/>
                  </a:cubicBezTo>
                  <a:cubicBezTo>
                    <a:pt x="1208" y="3533"/>
                    <a:pt x="1317" y="3620"/>
                    <a:pt x="1292" y="3715"/>
                  </a:cubicBezTo>
                  <a:cubicBezTo>
                    <a:pt x="1282" y="3764"/>
                    <a:pt x="1236" y="3795"/>
                    <a:pt x="1163" y="3809"/>
                  </a:cubicBezTo>
                  <a:cubicBezTo>
                    <a:pt x="1040" y="3830"/>
                    <a:pt x="1009" y="3904"/>
                    <a:pt x="1002" y="4005"/>
                  </a:cubicBezTo>
                  <a:lnTo>
                    <a:pt x="1002" y="4079"/>
                  </a:lnTo>
                  <a:lnTo>
                    <a:pt x="1002" y="4082"/>
                  </a:lnTo>
                  <a:lnTo>
                    <a:pt x="1002" y="4089"/>
                  </a:lnTo>
                  <a:lnTo>
                    <a:pt x="1002" y="4093"/>
                  </a:lnTo>
                  <a:lnTo>
                    <a:pt x="1002" y="4096"/>
                  </a:lnTo>
                  <a:lnTo>
                    <a:pt x="1002" y="4103"/>
                  </a:lnTo>
                  <a:lnTo>
                    <a:pt x="1005" y="4110"/>
                  </a:lnTo>
                  <a:lnTo>
                    <a:pt x="1009" y="4118"/>
                  </a:lnTo>
                  <a:lnTo>
                    <a:pt x="1012" y="4128"/>
                  </a:lnTo>
                  <a:lnTo>
                    <a:pt x="1016" y="4135"/>
                  </a:lnTo>
                  <a:lnTo>
                    <a:pt x="1026" y="4153"/>
                  </a:lnTo>
                  <a:lnTo>
                    <a:pt x="1026" y="4156"/>
                  </a:lnTo>
                  <a:lnTo>
                    <a:pt x="1040" y="4184"/>
                  </a:lnTo>
                  <a:cubicBezTo>
                    <a:pt x="1072" y="4177"/>
                    <a:pt x="1103" y="4177"/>
                    <a:pt x="1131" y="4177"/>
                  </a:cubicBezTo>
                  <a:cubicBezTo>
                    <a:pt x="1138" y="4177"/>
                    <a:pt x="1145" y="4176"/>
                    <a:pt x="1152" y="4176"/>
                  </a:cubicBezTo>
                  <a:cubicBezTo>
                    <a:pt x="1211" y="4176"/>
                    <a:pt x="1271" y="4190"/>
                    <a:pt x="1327" y="4216"/>
                  </a:cubicBezTo>
                  <a:cubicBezTo>
                    <a:pt x="1436" y="4268"/>
                    <a:pt x="1516" y="4394"/>
                    <a:pt x="1604" y="4527"/>
                  </a:cubicBezTo>
                  <a:cubicBezTo>
                    <a:pt x="1704" y="4684"/>
                    <a:pt x="1804" y="4843"/>
                    <a:pt x="1934" y="4843"/>
                  </a:cubicBezTo>
                  <a:cubicBezTo>
                    <a:pt x="1941" y="4843"/>
                    <a:pt x="1947" y="4843"/>
                    <a:pt x="1954" y="4842"/>
                  </a:cubicBezTo>
                  <a:cubicBezTo>
                    <a:pt x="1986" y="4839"/>
                    <a:pt x="1986" y="4839"/>
                    <a:pt x="1989" y="4800"/>
                  </a:cubicBezTo>
                  <a:cubicBezTo>
                    <a:pt x="1996" y="4755"/>
                    <a:pt x="2014" y="4713"/>
                    <a:pt x="2045" y="4681"/>
                  </a:cubicBezTo>
                  <a:cubicBezTo>
                    <a:pt x="2086" y="4641"/>
                    <a:pt x="2136" y="4629"/>
                    <a:pt x="2190" y="4629"/>
                  </a:cubicBezTo>
                  <a:cubicBezTo>
                    <a:pt x="2224" y="4629"/>
                    <a:pt x="2259" y="4634"/>
                    <a:pt x="2294" y="4639"/>
                  </a:cubicBezTo>
                  <a:cubicBezTo>
                    <a:pt x="2332" y="4643"/>
                    <a:pt x="2371" y="4646"/>
                    <a:pt x="2406" y="4646"/>
                  </a:cubicBezTo>
                  <a:cubicBezTo>
                    <a:pt x="2434" y="4646"/>
                    <a:pt x="2465" y="4629"/>
                    <a:pt x="2511" y="4594"/>
                  </a:cubicBezTo>
                  <a:cubicBezTo>
                    <a:pt x="2623" y="4506"/>
                    <a:pt x="2763" y="4454"/>
                    <a:pt x="2906" y="4454"/>
                  </a:cubicBezTo>
                  <a:cubicBezTo>
                    <a:pt x="3032" y="4450"/>
                    <a:pt x="3137" y="4443"/>
                    <a:pt x="3235" y="4440"/>
                  </a:cubicBezTo>
                  <a:cubicBezTo>
                    <a:pt x="3335" y="4432"/>
                    <a:pt x="3427" y="4428"/>
                    <a:pt x="3517" y="4428"/>
                  </a:cubicBezTo>
                  <a:cubicBezTo>
                    <a:pt x="3547" y="4428"/>
                    <a:pt x="3577" y="4428"/>
                    <a:pt x="3606" y="4429"/>
                  </a:cubicBezTo>
                  <a:cubicBezTo>
                    <a:pt x="3616" y="4429"/>
                    <a:pt x="3626" y="4430"/>
                    <a:pt x="3635" y="4430"/>
                  </a:cubicBezTo>
                  <a:cubicBezTo>
                    <a:pt x="3795" y="4430"/>
                    <a:pt x="3902" y="4374"/>
                    <a:pt x="3936" y="4279"/>
                  </a:cubicBezTo>
                  <a:cubicBezTo>
                    <a:pt x="3995" y="4110"/>
                    <a:pt x="4184" y="3977"/>
                    <a:pt x="4419" y="3946"/>
                  </a:cubicBezTo>
                  <a:cubicBezTo>
                    <a:pt x="4538" y="3928"/>
                    <a:pt x="4548" y="3837"/>
                    <a:pt x="4559" y="3690"/>
                  </a:cubicBezTo>
                  <a:cubicBezTo>
                    <a:pt x="4559" y="3662"/>
                    <a:pt x="4562" y="3638"/>
                    <a:pt x="4566" y="3613"/>
                  </a:cubicBezTo>
                  <a:cubicBezTo>
                    <a:pt x="4576" y="3515"/>
                    <a:pt x="4692" y="3424"/>
                    <a:pt x="4818" y="3323"/>
                  </a:cubicBezTo>
                  <a:cubicBezTo>
                    <a:pt x="4874" y="3281"/>
                    <a:pt x="4961" y="3211"/>
                    <a:pt x="4972" y="3183"/>
                  </a:cubicBezTo>
                  <a:cubicBezTo>
                    <a:pt x="4965" y="3144"/>
                    <a:pt x="4954" y="3109"/>
                    <a:pt x="4944" y="3071"/>
                  </a:cubicBezTo>
                  <a:cubicBezTo>
                    <a:pt x="4895" y="2906"/>
                    <a:pt x="4814" y="2623"/>
                    <a:pt x="4986" y="2364"/>
                  </a:cubicBezTo>
                  <a:cubicBezTo>
                    <a:pt x="5073" y="2238"/>
                    <a:pt x="5178" y="2126"/>
                    <a:pt x="5297" y="2034"/>
                  </a:cubicBezTo>
                  <a:cubicBezTo>
                    <a:pt x="5388" y="1964"/>
                    <a:pt x="5430" y="1929"/>
                    <a:pt x="5430" y="1866"/>
                  </a:cubicBezTo>
                  <a:cubicBezTo>
                    <a:pt x="5430" y="1600"/>
                    <a:pt x="5822" y="1555"/>
                    <a:pt x="5991" y="1534"/>
                  </a:cubicBezTo>
                  <a:cubicBezTo>
                    <a:pt x="6134" y="1516"/>
                    <a:pt x="6222" y="1453"/>
                    <a:pt x="6320" y="1376"/>
                  </a:cubicBezTo>
                  <a:cubicBezTo>
                    <a:pt x="6397" y="1313"/>
                    <a:pt x="6481" y="1261"/>
                    <a:pt x="6572" y="1222"/>
                  </a:cubicBezTo>
                  <a:cubicBezTo>
                    <a:pt x="6722" y="1159"/>
                    <a:pt x="6782" y="1061"/>
                    <a:pt x="6764" y="893"/>
                  </a:cubicBezTo>
                  <a:lnTo>
                    <a:pt x="6432" y="893"/>
                  </a:lnTo>
                  <a:lnTo>
                    <a:pt x="6372" y="890"/>
                  </a:lnTo>
                  <a:lnTo>
                    <a:pt x="6358" y="890"/>
                  </a:lnTo>
                  <a:lnTo>
                    <a:pt x="6316" y="886"/>
                  </a:lnTo>
                  <a:lnTo>
                    <a:pt x="6299" y="886"/>
                  </a:lnTo>
                  <a:cubicBezTo>
                    <a:pt x="6281" y="883"/>
                    <a:pt x="6264" y="879"/>
                    <a:pt x="6246" y="876"/>
                  </a:cubicBezTo>
                  <a:cubicBezTo>
                    <a:pt x="6197" y="865"/>
                    <a:pt x="6131" y="855"/>
                    <a:pt x="6061" y="844"/>
                  </a:cubicBezTo>
                  <a:cubicBezTo>
                    <a:pt x="5819" y="809"/>
                    <a:pt x="5644" y="781"/>
                    <a:pt x="5563" y="701"/>
                  </a:cubicBezTo>
                  <a:cubicBezTo>
                    <a:pt x="5525" y="659"/>
                    <a:pt x="5476" y="624"/>
                    <a:pt x="5420" y="603"/>
                  </a:cubicBezTo>
                  <a:cubicBezTo>
                    <a:pt x="5416" y="655"/>
                    <a:pt x="5385" y="701"/>
                    <a:pt x="5336" y="725"/>
                  </a:cubicBezTo>
                  <a:cubicBezTo>
                    <a:pt x="5290" y="751"/>
                    <a:pt x="5228" y="763"/>
                    <a:pt x="5162" y="763"/>
                  </a:cubicBezTo>
                  <a:cubicBezTo>
                    <a:pt x="5068" y="763"/>
                    <a:pt x="4964" y="738"/>
                    <a:pt x="4888" y="690"/>
                  </a:cubicBezTo>
                  <a:cubicBezTo>
                    <a:pt x="4797" y="638"/>
                    <a:pt x="4706" y="596"/>
                    <a:pt x="4608" y="557"/>
                  </a:cubicBezTo>
                  <a:cubicBezTo>
                    <a:pt x="4520" y="522"/>
                    <a:pt x="4436" y="480"/>
                    <a:pt x="4356" y="435"/>
                  </a:cubicBezTo>
                  <a:cubicBezTo>
                    <a:pt x="4296" y="400"/>
                    <a:pt x="4240" y="372"/>
                    <a:pt x="4181" y="347"/>
                  </a:cubicBezTo>
                  <a:lnTo>
                    <a:pt x="4121" y="319"/>
                  </a:lnTo>
                  <a:lnTo>
                    <a:pt x="4104" y="309"/>
                  </a:lnTo>
                  <a:lnTo>
                    <a:pt x="4069" y="295"/>
                  </a:lnTo>
                  <a:cubicBezTo>
                    <a:pt x="4059" y="295"/>
                    <a:pt x="4048" y="296"/>
                    <a:pt x="4038" y="296"/>
                  </a:cubicBezTo>
                  <a:cubicBezTo>
                    <a:pt x="3956" y="296"/>
                    <a:pt x="3844" y="273"/>
                    <a:pt x="3708" y="246"/>
                  </a:cubicBezTo>
                  <a:cubicBezTo>
                    <a:pt x="3554" y="214"/>
                    <a:pt x="3383" y="180"/>
                    <a:pt x="3238" y="180"/>
                  </a:cubicBezTo>
                  <a:cubicBezTo>
                    <a:pt x="3206" y="180"/>
                    <a:pt x="3174" y="182"/>
                    <a:pt x="3144" y="186"/>
                  </a:cubicBezTo>
                  <a:cubicBezTo>
                    <a:pt x="3080" y="194"/>
                    <a:pt x="2991" y="197"/>
                    <a:pt x="2886" y="197"/>
                  </a:cubicBezTo>
                  <a:cubicBezTo>
                    <a:pt x="2704" y="197"/>
                    <a:pt x="2475" y="188"/>
                    <a:pt x="2238" y="179"/>
                  </a:cubicBezTo>
                  <a:cubicBezTo>
                    <a:pt x="2007" y="170"/>
                    <a:pt x="1772" y="162"/>
                    <a:pt x="1583" y="162"/>
                  </a:cubicBezTo>
                  <a:cubicBezTo>
                    <a:pt x="1488" y="162"/>
                    <a:pt x="1404" y="164"/>
                    <a:pt x="1338" y="169"/>
                  </a:cubicBezTo>
                  <a:cubicBezTo>
                    <a:pt x="1305" y="171"/>
                    <a:pt x="1275" y="172"/>
                    <a:pt x="1246" y="172"/>
                  </a:cubicBezTo>
                  <a:cubicBezTo>
                    <a:pt x="1045" y="172"/>
                    <a:pt x="941" y="113"/>
                    <a:pt x="855" y="64"/>
                  </a:cubicBezTo>
                  <a:cubicBezTo>
                    <a:pt x="799" y="25"/>
                    <a:pt x="736" y="1"/>
                    <a:pt x="66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03" name="Google Shape;5703;p71"/>
            <p:cNvSpPr/>
            <p:nvPr/>
          </p:nvSpPr>
          <p:spPr>
            <a:xfrm>
              <a:off x="2067501" y="1729043"/>
              <a:ext cx="4956" cy="3069"/>
            </a:xfrm>
            <a:custGeom>
              <a:avLst/>
              <a:gdLst/>
              <a:ahLst/>
              <a:cxnLst/>
              <a:rect l="l" t="t" r="r" b="b"/>
              <a:pathLst>
                <a:path w="365" h="226" extrusionOk="0">
                  <a:moveTo>
                    <a:pt x="303" y="0"/>
                  </a:moveTo>
                  <a:cubicBezTo>
                    <a:pt x="198" y="0"/>
                    <a:pt x="41" y="106"/>
                    <a:pt x="0" y="158"/>
                  </a:cubicBezTo>
                  <a:cubicBezTo>
                    <a:pt x="74" y="202"/>
                    <a:pt x="151" y="226"/>
                    <a:pt x="215" y="226"/>
                  </a:cubicBezTo>
                  <a:cubicBezTo>
                    <a:pt x="251" y="226"/>
                    <a:pt x="283" y="218"/>
                    <a:pt x="308" y="203"/>
                  </a:cubicBezTo>
                  <a:cubicBezTo>
                    <a:pt x="361" y="168"/>
                    <a:pt x="364" y="98"/>
                    <a:pt x="357" y="46"/>
                  </a:cubicBezTo>
                  <a:cubicBezTo>
                    <a:pt x="354" y="14"/>
                    <a:pt x="340" y="4"/>
                    <a:pt x="308" y="0"/>
                  </a:cubicBezTo>
                  <a:cubicBezTo>
                    <a:pt x="307" y="0"/>
                    <a:pt x="305" y="0"/>
                    <a:pt x="3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04" name="Google Shape;5704;p71"/>
            <p:cNvSpPr/>
            <p:nvPr/>
          </p:nvSpPr>
          <p:spPr>
            <a:xfrm>
              <a:off x="1993626" y="1750237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05" name="Google Shape;5705;p71"/>
            <p:cNvSpPr/>
            <p:nvPr/>
          </p:nvSpPr>
          <p:spPr>
            <a:xfrm>
              <a:off x="1993870" y="1750767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4" y="28"/>
                  </a:moveTo>
                  <a:lnTo>
                    <a:pt x="14" y="2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06" name="Google Shape;5706;p71"/>
            <p:cNvSpPr/>
            <p:nvPr/>
          </p:nvSpPr>
          <p:spPr>
            <a:xfrm>
              <a:off x="1993490" y="174976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07" name="Google Shape;5707;p71"/>
            <p:cNvSpPr/>
            <p:nvPr/>
          </p:nvSpPr>
          <p:spPr>
            <a:xfrm>
              <a:off x="1993490" y="1749898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08" name="Google Shape;5708;p71"/>
            <p:cNvSpPr/>
            <p:nvPr/>
          </p:nvSpPr>
          <p:spPr>
            <a:xfrm>
              <a:off x="1993436" y="174966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ubicBezTo>
                    <a:pt x="1" y="4"/>
                    <a:pt x="1" y="4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09" name="Google Shape;5709;p71"/>
            <p:cNvSpPr/>
            <p:nvPr/>
          </p:nvSpPr>
          <p:spPr>
            <a:xfrm>
              <a:off x="1983552" y="1708690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1" y="4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10" name="Google Shape;5710;p71"/>
            <p:cNvSpPr/>
            <p:nvPr/>
          </p:nvSpPr>
          <p:spPr>
            <a:xfrm>
              <a:off x="1993721" y="1750481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1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11" name="Google Shape;5711;p71"/>
            <p:cNvSpPr/>
            <p:nvPr/>
          </p:nvSpPr>
          <p:spPr>
            <a:xfrm>
              <a:off x="1993531" y="1750047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12" name="Google Shape;5712;p71"/>
            <p:cNvSpPr/>
            <p:nvPr/>
          </p:nvSpPr>
          <p:spPr>
            <a:xfrm>
              <a:off x="1983647" y="1708500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"/>
                  </a:moveTo>
                  <a:cubicBezTo>
                    <a:pt x="11" y="4"/>
                    <a:pt x="8" y="11"/>
                    <a:pt x="1" y="15"/>
                  </a:cubicBezTo>
                  <a:cubicBezTo>
                    <a:pt x="8" y="11"/>
                    <a:pt x="11" y="4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13" name="Google Shape;5713;p71"/>
            <p:cNvSpPr/>
            <p:nvPr/>
          </p:nvSpPr>
          <p:spPr>
            <a:xfrm>
              <a:off x="2035703" y="169852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1"/>
                  </a:moveTo>
                  <a:lnTo>
                    <a:pt x="1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14" name="Google Shape;5714;p71"/>
            <p:cNvSpPr/>
            <p:nvPr/>
          </p:nvSpPr>
          <p:spPr>
            <a:xfrm>
              <a:off x="2065505" y="1706314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15" name="Google Shape;5715;p71"/>
            <p:cNvSpPr/>
            <p:nvPr/>
          </p:nvSpPr>
          <p:spPr>
            <a:xfrm>
              <a:off x="2066266" y="1706409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16" name="Google Shape;5716;p71"/>
            <p:cNvSpPr/>
            <p:nvPr/>
          </p:nvSpPr>
          <p:spPr>
            <a:xfrm>
              <a:off x="2067257" y="17064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17" name="Google Shape;5717;p71"/>
            <p:cNvSpPr/>
            <p:nvPr/>
          </p:nvSpPr>
          <p:spPr>
            <a:xfrm>
              <a:off x="2068357" y="17065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18" name="Google Shape;5718;p71"/>
            <p:cNvSpPr/>
            <p:nvPr/>
          </p:nvSpPr>
          <p:spPr>
            <a:xfrm>
              <a:off x="2071819" y="17064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19" name="Google Shape;5719;p71"/>
            <p:cNvSpPr/>
            <p:nvPr/>
          </p:nvSpPr>
          <p:spPr>
            <a:xfrm>
              <a:off x="2145164" y="1665201"/>
              <a:ext cx="22919" cy="11663"/>
            </a:xfrm>
            <a:custGeom>
              <a:avLst/>
              <a:gdLst/>
              <a:ahLst/>
              <a:cxnLst/>
              <a:rect l="l" t="t" r="r" b="b"/>
              <a:pathLst>
                <a:path w="1688" h="859" extrusionOk="0">
                  <a:moveTo>
                    <a:pt x="1614" y="0"/>
                  </a:moveTo>
                  <a:lnTo>
                    <a:pt x="1600" y="11"/>
                  </a:lnTo>
                  <a:cubicBezTo>
                    <a:pt x="1499" y="74"/>
                    <a:pt x="1380" y="109"/>
                    <a:pt x="1257" y="113"/>
                  </a:cubicBezTo>
                  <a:cubicBezTo>
                    <a:pt x="1145" y="113"/>
                    <a:pt x="1047" y="165"/>
                    <a:pt x="963" y="214"/>
                  </a:cubicBezTo>
                  <a:cubicBezTo>
                    <a:pt x="911" y="253"/>
                    <a:pt x="851" y="274"/>
                    <a:pt x="788" y="284"/>
                  </a:cubicBezTo>
                  <a:cubicBezTo>
                    <a:pt x="704" y="274"/>
                    <a:pt x="627" y="260"/>
                    <a:pt x="547" y="239"/>
                  </a:cubicBezTo>
                  <a:cubicBezTo>
                    <a:pt x="428" y="207"/>
                    <a:pt x="302" y="186"/>
                    <a:pt x="176" y="172"/>
                  </a:cubicBezTo>
                  <a:lnTo>
                    <a:pt x="106" y="169"/>
                  </a:lnTo>
                  <a:lnTo>
                    <a:pt x="95" y="169"/>
                  </a:lnTo>
                  <a:lnTo>
                    <a:pt x="18" y="162"/>
                  </a:lnTo>
                  <a:cubicBezTo>
                    <a:pt x="18" y="179"/>
                    <a:pt x="18" y="197"/>
                    <a:pt x="15" y="214"/>
                  </a:cubicBezTo>
                  <a:lnTo>
                    <a:pt x="15" y="221"/>
                  </a:lnTo>
                  <a:cubicBezTo>
                    <a:pt x="15" y="242"/>
                    <a:pt x="11" y="260"/>
                    <a:pt x="11" y="281"/>
                  </a:cubicBezTo>
                  <a:cubicBezTo>
                    <a:pt x="11" y="302"/>
                    <a:pt x="8" y="319"/>
                    <a:pt x="4" y="340"/>
                  </a:cubicBezTo>
                  <a:lnTo>
                    <a:pt x="4" y="351"/>
                  </a:lnTo>
                  <a:cubicBezTo>
                    <a:pt x="4" y="375"/>
                    <a:pt x="4" y="396"/>
                    <a:pt x="1" y="417"/>
                  </a:cubicBezTo>
                  <a:lnTo>
                    <a:pt x="1" y="424"/>
                  </a:lnTo>
                  <a:cubicBezTo>
                    <a:pt x="1" y="445"/>
                    <a:pt x="1" y="463"/>
                    <a:pt x="1" y="484"/>
                  </a:cubicBezTo>
                  <a:lnTo>
                    <a:pt x="1" y="498"/>
                  </a:lnTo>
                  <a:lnTo>
                    <a:pt x="1" y="564"/>
                  </a:lnTo>
                  <a:lnTo>
                    <a:pt x="1" y="578"/>
                  </a:lnTo>
                  <a:lnTo>
                    <a:pt x="1" y="638"/>
                  </a:lnTo>
                  <a:lnTo>
                    <a:pt x="1" y="652"/>
                  </a:lnTo>
                  <a:lnTo>
                    <a:pt x="1" y="718"/>
                  </a:lnTo>
                  <a:lnTo>
                    <a:pt x="1" y="725"/>
                  </a:lnTo>
                  <a:cubicBezTo>
                    <a:pt x="64" y="704"/>
                    <a:pt x="134" y="694"/>
                    <a:pt x="200" y="694"/>
                  </a:cubicBezTo>
                  <a:cubicBezTo>
                    <a:pt x="207" y="693"/>
                    <a:pt x="213" y="693"/>
                    <a:pt x="220" y="693"/>
                  </a:cubicBezTo>
                  <a:cubicBezTo>
                    <a:pt x="251" y="693"/>
                    <a:pt x="280" y="700"/>
                    <a:pt x="309" y="711"/>
                  </a:cubicBezTo>
                  <a:cubicBezTo>
                    <a:pt x="372" y="739"/>
                    <a:pt x="417" y="795"/>
                    <a:pt x="431" y="858"/>
                  </a:cubicBezTo>
                  <a:lnTo>
                    <a:pt x="463" y="855"/>
                  </a:lnTo>
                  <a:lnTo>
                    <a:pt x="491" y="851"/>
                  </a:lnTo>
                  <a:lnTo>
                    <a:pt x="522" y="844"/>
                  </a:lnTo>
                  <a:lnTo>
                    <a:pt x="547" y="841"/>
                  </a:lnTo>
                  <a:lnTo>
                    <a:pt x="575" y="837"/>
                  </a:lnTo>
                  <a:lnTo>
                    <a:pt x="596" y="834"/>
                  </a:lnTo>
                  <a:lnTo>
                    <a:pt x="620" y="827"/>
                  </a:lnTo>
                  <a:lnTo>
                    <a:pt x="641" y="823"/>
                  </a:lnTo>
                  <a:lnTo>
                    <a:pt x="659" y="820"/>
                  </a:lnTo>
                  <a:lnTo>
                    <a:pt x="680" y="816"/>
                  </a:lnTo>
                  <a:lnTo>
                    <a:pt x="694" y="813"/>
                  </a:lnTo>
                  <a:lnTo>
                    <a:pt x="711" y="809"/>
                  </a:lnTo>
                  <a:lnTo>
                    <a:pt x="722" y="806"/>
                  </a:lnTo>
                  <a:lnTo>
                    <a:pt x="739" y="799"/>
                  </a:lnTo>
                  <a:cubicBezTo>
                    <a:pt x="761" y="791"/>
                    <a:pt x="784" y="788"/>
                    <a:pt x="808" y="788"/>
                  </a:cubicBezTo>
                  <a:cubicBezTo>
                    <a:pt x="858" y="788"/>
                    <a:pt x="911" y="801"/>
                    <a:pt x="963" y="813"/>
                  </a:cubicBezTo>
                  <a:cubicBezTo>
                    <a:pt x="991" y="820"/>
                    <a:pt x="1019" y="827"/>
                    <a:pt x="1051" y="830"/>
                  </a:cubicBezTo>
                  <a:cubicBezTo>
                    <a:pt x="1079" y="750"/>
                    <a:pt x="1156" y="575"/>
                    <a:pt x="1285" y="564"/>
                  </a:cubicBezTo>
                  <a:cubicBezTo>
                    <a:pt x="1292" y="540"/>
                    <a:pt x="1296" y="515"/>
                    <a:pt x="1299" y="491"/>
                  </a:cubicBezTo>
                  <a:cubicBezTo>
                    <a:pt x="1310" y="417"/>
                    <a:pt x="1324" y="309"/>
                    <a:pt x="1422" y="298"/>
                  </a:cubicBezTo>
                  <a:cubicBezTo>
                    <a:pt x="1429" y="295"/>
                    <a:pt x="1436" y="295"/>
                    <a:pt x="1439" y="291"/>
                  </a:cubicBezTo>
                  <a:lnTo>
                    <a:pt x="1453" y="288"/>
                  </a:lnTo>
                  <a:lnTo>
                    <a:pt x="1464" y="281"/>
                  </a:lnTo>
                  <a:lnTo>
                    <a:pt x="1478" y="274"/>
                  </a:lnTo>
                  <a:lnTo>
                    <a:pt x="1495" y="263"/>
                  </a:lnTo>
                  <a:lnTo>
                    <a:pt x="1502" y="260"/>
                  </a:lnTo>
                  <a:cubicBezTo>
                    <a:pt x="1548" y="228"/>
                    <a:pt x="1593" y="193"/>
                    <a:pt x="1639" y="158"/>
                  </a:cubicBezTo>
                  <a:lnTo>
                    <a:pt x="1653" y="148"/>
                  </a:lnTo>
                  <a:lnTo>
                    <a:pt x="1677" y="127"/>
                  </a:lnTo>
                  <a:lnTo>
                    <a:pt x="1688" y="116"/>
                  </a:lnTo>
                  <a:lnTo>
                    <a:pt x="1677" y="99"/>
                  </a:lnTo>
                  <a:lnTo>
                    <a:pt x="1674" y="92"/>
                  </a:lnTo>
                  <a:cubicBezTo>
                    <a:pt x="1656" y="60"/>
                    <a:pt x="1635" y="28"/>
                    <a:pt x="1621" y="7"/>
                  </a:cubicBezTo>
                  <a:lnTo>
                    <a:pt x="16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20" name="Google Shape;5720;p71"/>
            <p:cNvSpPr/>
            <p:nvPr/>
          </p:nvSpPr>
          <p:spPr>
            <a:xfrm>
              <a:off x="2165463" y="166871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21" name="Google Shape;5721;p71"/>
            <p:cNvSpPr/>
            <p:nvPr/>
          </p:nvSpPr>
          <p:spPr>
            <a:xfrm>
              <a:off x="2165028" y="166890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22" name="Google Shape;5722;p71"/>
            <p:cNvSpPr/>
            <p:nvPr/>
          </p:nvSpPr>
          <p:spPr>
            <a:xfrm>
              <a:off x="2167880" y="166677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11"/>
                  </a:moveTo>
                  <a:lnTo>
                    <a:pt x="15" y="0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23" name="Google Shape;5723;p71"/>
            <p:cNvSpPr/>
            <p:nvPr/>
          </p:nvSpPr>
          <p:spPr>
            <a:xfrm>
              <a:off x="2167404" y="1667197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24" name="Google Shape;5724;p71"/>
            <p:cNvSpPr/>
            <p:nvPr/>
          </p:nvSpPr>
          <p:spPr>
            <a:xfrm>
              <a:off x="2151437" y="1676701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25" name="Google Shape;5725;p71"/>
            <p:cNvSpPr/>
            <p:nvPr/>
          </p:nvSpPr>
          <p:spPr>
            <a:xfrm>
              <a:off x="2152917" y="1676470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26" name="Google Shape;5726;p71"/>
            <p:cNvSpPr/>
            <p:nvPr/>
          </p:nvSpPr>
          <p:spPr>
            <a:xfrm>
              <a:off x="2152198" y="1676606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27" name="Google Shape;5727;p71"/>
            <p:cNvSpPr/>
            <p:nvPr/>
          </p:nvSpPr>
          <p:spPr>
            <a:xfrm>
              <a:off x="2150962" y="16768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28" name="Google Shape;5728;p71"/>
            <p:cNvSpPr/>
            <p:nvPr/>
          </p:nvSpPr>
          <p:spPr>
            <a:xfrm>
              <a:off x="2154913" y="1676036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29" name="Google Shape;5729;p71"/>
            <p:cNvSpPr/>
            <p:nvPr/>
          </p:nvSpPr>
          <p:spPr>
            <a:xfrm>
              <a:off x="2153528" y="1676375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30" name="Google Shape;5730;p71"/>
            <p:cNvSpPr/>
            <p:nvPr/>
          </p:nvSpPr>
          <p:spPr>
            <a:xfrm>
              <a:off x="2154098" y="1676280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31" name="Google Shape;5731;p71"/>
            <p:cNvSpPr/>
            <p:nvPr/>
          </p:nvSpPr>
          <p:spPr>
            <a:xfrm>
              <a:off x="2154533" y="1676131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32" name="Google Shape;5732;p71"/>
            <p:cNvSpPr/>
            <p:nvPr/>
          </p:nvSpPr>
          <p:spPr>
            <a:xfrm>
              <a:off x="2164703" y="166909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33" name="Google Shape;5733;p71"/>
            <p:cNvSpPr/>
            <p:nvPr/>
          </p:nvSpPr>
          <p:spPr>
            <a:xfrm>
              <a:off x="2145450" y="1667387"/>
              <a:ext cx="1018" cy="109"/>
            </a:xfrm>
            <a:custGeom>
              <a:avLst/>
              <a:gdLst/>
              <a:ahLst/>
              <a:cxnLst/>
              <a:rect l="l" t="t" r="r" b="b"/>
              <a:pathLst>
                <a:path w="75" h="8" extrusionOk="0">
                  <a:moveTo>
                    <a:pt x="1" y="1"/>
                  </a:moveTo>
                  <a:lnTo>
                    <a:pt x="74" y="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34" name="Google Shape;5734;p71"/>
            <p:cNvSpPr/>
            <p:nvPr/>
          </p:nvSpPr>
          <p:spPr>
            <a:xfrm>
              <a:off x="2166888" y="166520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0" y="11"/>
                  </a:moveTo>
                  <a:lnTo>
                    <a:pt x="18" y="0"/>
                  </a:lnTo>
                  <a:lnTo>
                    <a:pt x="21" y="7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35" name="Google Shape;5735;p71"/>
            <p:cNvSpPr/>
            <p:nvPr/>
          </p:nvSpPr>
          <p:spPr>
            <a:xfrm>
              <a:off x="2146590" y="1667482"/>
              <a:ext cx="964" cy="68"/>
            </a:xfrm>
            <a:custGeom>
              <a:avLst/>
              <a:gdLst/>
              <a:ahLst/>
              <a:cxnLst/>
              <a:rect l="l" t="t" r="r" b="b"/>
              <a:pathLst>
                <a:path w="71" h="5" extrusionOk="0">
                  <a:moveTo>
                    <a:pt x="7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36" name="Google Shape;5736;p71"/>
            <p:cNvSpPr/>
            <p:nvPr/>
          </p:nvSpPr>
          <p:spPr>
            <a:xfrm>
              <a:off x="2167174" y="1665296"/>
              <a:ext cx="720" cy="1154"/>
            </a:xfrm>
            <a:custGeom>
              <a:avLst/>
              <a:gdLst/>
              <a:ahLst/>
              <a:cxnLst/>
              <a:rect l="l" t="t" r="r" b="b"/>
              <a:pathLst>
                <a:path w="53" h="85" extrusionOk="0">
                  <a:moveTo>
                    <a:pt x="0" y="0"/>
                  </a:moveTo>
                  <a:cubicBezTo>
                    <a:pt x="14" y="21"/>
                    <a:pt x="35" y="53"/>
                    <a:pt x="53" y="85"/>
                  </a:cubicBezTo>
                  <a:cubicBezTo>
                    <a:pt x="35" y="53"/>
                    <a:pt x="18" y="2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37" name="Google Shape;5737;p71"/>
            <p:cNvSpPr/>
            <p:nvPr/>
          </p:nvSpPr>
          <p:spPr>
            <a:xfrm>
              <a:off x="2167934" y="1666532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11" y="18"/>
                  </a:moveTo>
                  <a:lnTo>
                    <a:pt x="11" y="18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38" name="Google Shape;5738;p71"/>
            <p:cNvSpPr/>
            <p:nvPr/>
          </p:nvSpPr>
          <p:spPr>
            <a:xfrm>
              <a:off x="2167119" y="166520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1" y="0"/>
                  </a:lnTo>
                  <a:lnTo>
                    <a:pt x="8" y="7"/>
                  </a:lnTo>
                  <a:lnTo>
                    <a:pt x="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39" name="Google Shape;5739;p71"/>
            <p:cNvSpPr/>
            <p:nvPr/>
          </p:nvSpPr>
          <p:spPr>
            <a:xfrm>
              <a:off x="2196637" y="1711826"/>
              <a:ext cx="45172" cy="43706"/>
            </a:xfrm>
            <a:custGeom>
              <a:avLst/>
              <a:gdLst/>
              <a:ahLst/>
              <a:cxnLst/>
              <a:rect l="l" t="t" r="r" b="b"/>
              <a:pathLst>
                <a:path w="3327" h="3219" extrusionOk="0">
                  <a:moveTo>
                    <a:pt x="3299" y="1"/>
                  </a:moveTo>
                  <a:lnTo>
                    <a:pt x="3285" y="25"/>
                  </a:lnTo>
                  <a:lnTo>
                    <a:pt x="3274" y="29"/>
                  </a:lnTo>
                  <a:lnTo>
                    <a:pt x="3257" y="32"/>
                  </a:lnTo>
                  <a:lnTo>
                    <a:pt x="3246" y="32"/>
                  </a:lnTo>
                  <a:lnTo>
                    <a:pt x="3222" y="39"/>
                  </a:lnTo>
                  <a:lnTo>
                    <a:pt x="3215" y="39"/>
                  </a:lnTo>
                  <a:lnTo>
                    <a:pt x="3197" y="43"/>
                  </a:lnTo>
                  <a:lnTo>
                    <a:pt x="3190" y="46"/>
                  </a:lnTo>
                  <a:lnTo>
                    <a:pt x="3180" y="53"/>
                  </a:lnTo>
                  <a:lnTo>
                    <a:pt x="3173" y="53"/>
                  </a:lnTo>
                  <a:lnTo>
                    <a:pt x="3162" y="60"/>
                  </a:lnTo>
                  <a:lnTo>
                    <a:pt x="3159" y="60"/>
                  </a:lnTo>
                  <a:lnTo>
                    <a:pt x="3145" y="67"/>
                  </a:lnTo>
                  <a:cubicBezTo>
                    <a:pt x="3148" y="74"/>
                    <a:pt x="3148" y="85"/>
                    <a:pt x="3152" y="92"/>
                  </a:cubicBezTo>
                  <a:cubicBezTo>
                    <a:pt x="3152" y="120"/>
                    <a:pt x="3145" y="148"/>
                    <a:pt x="3127" y="172"/>
                  </a:cubicBezTo>
                  <a:cubicBezTo>
                    <a:pt x="3092" y="225"/>
                    <a:pt x="3015" y="260"/>
                    <a:pt x="2914" y="267"/>
                  </a:cubicBezTo>
                  <a:lnTo>
                    <a:pt x="2865" y="267"/>
                  </a:lnTo>
                  <a:cubicBezTo>
                    <a:pt x="2816" y="263"/>
                    <a:pt x="2396" y="232"/>
                    <a:pt x="2255" y="162"/>
                  </a:cubicBezTo>
                  <a:lnTo>
                    <a:pt x="2245" y="158"/>
                  </a:lnTo>
                  <a:lnTo>
                    <a:pt x="2231" y="155"/>
                  </a:lnTo>
                  <a:lnTo>
                    <a:pt x="2227" y="155"/>
                  </a:lnTo>
                  <a:lnTo>
                    <a:pt x="2210" y="151"/>
                  </a:lnTo>
                  <a:lnTo>
                    <a:pt x="1692" y="151"/>
                  </a:lnTo>
                  <a:lnTo>
                    <a:pt x="1643" y="155"/>
                  </a:lnTo>
                  <a:lnTo>
                    <a:pt x="1594" y="155"/>
                  </a:lnTo>
                  <a:cubicBezTo>
                    <a:pt x="1546" y="228"/>
                    <a:pt x="1209" y="416"/>
                    <a:pt x="1052" y="416"/>
                  </a:cubicBezTo>
                  <a:cubicBezTo>
                    <a:pt x="1037" y="416"/>
                    <a:pt x="1024" y="414"/>
                    <a:pt x="1013" y="410"/>
                  </a:cubicBezTo>
                  <a:cubicBezTo>
                    <a:pt x="1002" y="421"/>
                    <a:pt x="992" y="431"/>
                    <a:pt x="981" y="445"/>
                  </a:cubicBezTo>
                  <a:cubicBezTo>
                    <a:pt x="936" y="505"/>
                    <a:pt x="869" y="547"/>
                    <a:pt x="796" y="571"/>
                  </a:cubicBezTo>
                  <a:cubicBezTo>
                    <a:pt x="778" y="575"/>
                    <a:pt x="761" y="578"/>
                    <a:pt x="740" y="582"/>
                  </a:cubicBezTo>
                  <a:lnTo>
                    <a:pt x="460" y="582"/>
                  </a:lnTo>
                  <a:cubicBezTo>
                    <a:pt x="460" y="585"/>
                    <a:pt x="456" y="589"/>
                    <a:pt x="456" y="592"/>
                  </a:cubicBezTo>
                  <a:cubicBezTo>
                    <a:pt x="453" y="596"/>
                    <a:pt x="449" y="606"/>
                    <a:pt x="446" y="613"/>
                  </a:cubicBezTo>
                  <a:lnTo>
                    <a:pt x="442" y="627"/>
                  </a:lnTo>
                  <a:cubicBezTo>
                    <a:pt x="439" y="634"/>
                    <a:pt x="432" y="645"/>
                    <a:pt x="428" y="652"/>
                  </a:cubicBezTo>
                  <a:lnTo>
                    <a:pt x="421" y="666"/>
                  </a:lnTo>
                  <a:cubicBezTo>
                    <a:pt x="418" y="676"/>
                    <a:pt x="411" y="687"/>
                    <a:pt x="404" y="697"/>
                  </a:cubicBezTo>
                  <a:lnTo>
                    <a:pt x="397" y="711"/>
                  </a:lnTo>
                  <a:cubicBezTo>
                    <a:pt x="390" y="722"/>
                    <a:pt x="386" y="732"/>
                    <a:pt x="379" y="743"/>
                  </a:cubicBezTo>
                  <a:lnTo>
                    <a:pt x="365" y="764"/>
                  </a:lnTo>
                  <a:lnTo>
                    <a:pt x="348" y="789"/>
                  </a:lnTo>
                  <a:lnTo>
                    <a:pt x="330" y="813"/>
                  </a:lnTo>
                  <a:lnTo>
                    <a:pt x="316" y="831"/>
                  </a:lnTo>
                  <a:cubicBezTo>
                    <a:pt x="309" y="841"/>
                    <a:pt x="302" y="852"/>
                    <a:pt x="295" y="862"/>
                  </a:cubicBezTo>
                  <a:lnTo>
                    <a:pt x="284" y="873"/>
                  </a:lnTo>
                  <a:cubicBezTo>
                    <a:pt x="274" y="883"/>
                    <a:pt x="263" y="897"/>
                    <a:pt x="253" y="908"/>
                  </a:cubicBezTo>
                  <a:cubicBezTo>
                    <a:pt x="235" y="929"/>
                    <a:pt x="225" y="953"/>
                    <a:pt x="221" y="981"/>
                  </a:cubicBezTo>
                  <a:cubicBezTo>
                    <a:pt x="221" y="992"/>
                    <a:pt x="218" y="1002"/>
                    <a:pt x="214" y="1016"/>
                  </a:cubicBezTo>
                  <a:lnTo>
                    <a:pt x="214" y="1023"/>
                  </a:lnTo>
                  <a:cubicBezTo>
                    <a:pt x="214" y="1027"/>
                    <a:pt x="211" y="1030"/>
                    <a:pt x="211" y="1034"/>
                  </a:cubicBezTo>
                  <a:cubicBezTo>
                    <a:pt x="207" y="1037"/>
                    <a:pt x="211" y="1041"/>
                    <a:pt x="207" y="1044"/>
                  </a:cubicBezTo>
                  <a:cubicBezTo>
                    <a:pt x="204" y="1048"/>
                    <a:pt x="204" y="1051"/>
                    <a:pt x="200" y="1058"/>
                  </a:cubicBezTo>
                  <a:cubicBezTo>
                    <a:pt x="200" y="1062"/>
                    <a:pt x="197" y="1062"/>
                    <a:pt x="193" y="1065"/>
                  </a:cubicBezTo>
                  <a:cubicBezTo>
                    <a:pt x="193" y="1069"/>
                    <a:pt x="186" y="1076"/>
                    <a:pt x="183" y="1079"/>
                  </a:cubicBezTo>
                  <a:cubicBezTo>
                    <a:pt x="183" y="1079"/>
                    <a:pt x="179" y="1083"/>
                    <a:pt x="179" y="1086"/>
                  </a:cubicBezTo>
                  <a:cubicBezTo>
                    <a:pt x="172" y="1090"/>
                    <a:pt x="169" y="1093"/>
                    <a:pt x="162" y="1097"/>
                  </a:cubicBezTo>
                  <a:cubicBezTo>
                    <a:pt x="162" y="1097"/>
                    <a:pt x="158" y="1104"/>
                    <a:pt x="155" y="1104"/>
                  </a:cubicBezTo>
                  <a:cubicBezTo>
                    <a:pt x="148" y="1107"/>
                    <a:pt x="141" y="1111"/>
                    <a:pt x="134" y="1114"/>
                  </a:cubicBezTo>
                  <a:lnTo>
                    <a:pt x="127" y="1118"/>
                  </a:lnTo>
                  <a:cubicBezTo>
                    <a:pt x="116" y="1121"/>
                    <a:pt x="109" y="1125"/>
                    <a:pt x="102" y="1125"/>
                  </a:cubicBezTo>
                  <a:lnTo>
                    <a:pt x="88" y="1132"/>
                  </a:lnTo>
                  <a:cubicBezTo>
                    <a:pt x="57" y="1135"/>
                    <a:pt x="22" y="1254"/>
                    <a:pt x="1" y="1317"/>
                  </a:cubicBezTo>
                  <a:lnTo>
                    <a:pt x="1" y="1324"/>
                  </a:lnTo>
                  <a:cubicBezTo>
                    <a:pt x="200" y="1419"/>
                    <a:pt x="323" y="1629"/>
                    <a:pt x="299" y="1849"/>
                  </a:cubicBezTo>
                  <a:cubicBezTo>
                    <a:pt x="291" y="1898"/>
                    <a:pt x="323" y="1947"/>
                    <a:pt x="369" y="1965"/>
                  </a:cubicBezTo>
                  <a:cubicBezTo>
                    <a:pt x="393" y="1976"/>
                    <a:pt x="419" y="1981"/>
                    <a:pt x="445" y="1981"/>
                  </a:cubicBezTo>
                  <a:cubicBezTo>
                    <a:pt x="494" y="1981"/>
                    <a:pt x="541" y="1963"/>
                    <a:pt x="575" y="1926"/>
                  </a:cubicBezTo>
                  <a:cubicBezTo>
                    <a:pt x="614" y="1881"/>
                    <a:pt x="671" y="1857"/>
                    <a:pt x="740" y="1857"/>
                  </a:cubicBezTo>
                  <a:cubicBezTo>
                    <a:pt x="788" y="1857"/>
                    <a:pt x="842" y="1868"/>
                    <a:pt x="901" y="1891"/>
                  </a:cubicBezTo>
                  <a:cubicBezTo>
                    <a:pt x="1016" y="1933"/>
                    <a:pt x="1181" y="2045"/>
                    <a:pt x="1181" y="2150"/>
                  </a:cubicBezTo>
                  <a:cubicBezTo>
                    <a:pt x="1184" y="2175"/>
                    <a:pt x="1170" y="2199"/>
                    <a:pt x="1149" y="2217"/>
                  </a:cubicBezTo>
                  <a:cubicBezTo>
                    <a:pt x="1128" y="2236"/>
                    <a:pt x="1102" y="2243"/>
                    <a:pt x="1069" y="2243"/>
                  </a:cubicBezTo>
                  <a:cubicBezTo>
                    <a:pt x="1036" y="2243"/>
                    <a:pt x="997" y="2236"/>
                    <a:pt x="950" y="2227"/>
                  </a:cubicBezTo>
                  <a:cubicBezTo>
                    <a:pt x="891" y="2217"/>
                    <a:pt x="820" y="2204"/>
                    <a:pt x="752" y="2204"/>
                  </a:cubicBezTo>
                  <a:cubicBezTo>
                    <a:pt x="686" y="2204"/>
                    <a:pt x="621" y="2216"/>
                    <a:pt x="572" y="2252"/>
                  </a:cubicBezTo>
                  <a:cubicBezTo>
                    <a:pt x="558" y="2259"/>
                    <a:pt x="537" y="2280"/>
                    <a:pt x="533" y="2294"/>
                  </a:cubicBezTo>
                  <a:cubicBezTo>
                    <a:pt x="530" y="2322"/>
                    <a:pt x="575" y="2374"/>
                    <a:pt x="610" y="2416"/>
                  </a:cubicBezTo>
                  <a:cubicBezTo>
                    <a:pt x="666" y="2486"/>
                    <a:pt x="740" y="2574"/>
                    <a:pt x="712" y="2675"/>
                  </a:cubicBezTo>
                  <a:cubicBezTo>
                    <a:pt x="694" y="2749"/>
                    <a:pt x="715" y="2826"/>
                    <a:pt x="761" y="2882"/>
                  </a:cubicBezTo>
                  <a:cubicBezTo>
                    <a:pt x="799" y="2935"/>
                    <a:pt x="862" y="2970"/>
                    <a:pt x="929" y="2970"/>
                  </a:cubicBezTo>
                  <a:lnTo>
                    <a:pt x="939" y="2970"/>
                  </a:lnTo>
                  <a:cubicBezTo>
                    <a:pt x="1051" y="2970"/>
                    <a:pt x="1160" y="3054"/>
                    <a:pt x="1254" y="3124"/>
                  </a:cubicBezTo>
                  <a:cubicBezTo>
                    <a:pt x="1300" y="3159"/>
                    <a:pt x="1373" y="3215"/>
                    <a:pt x="1405" y="3218"/>
                  </a:cubicBezTo>
                  <a:cubicBezTo>
                    <a:pt x="1408" y="3173"/>
                    <a:pt x="1359" y="3033"/>
                    <a:pt x="1331" y="2963"/>
                  </a:cubicBezTo>
                  <a:cubicBezTo>
                    <a:pt x="1279" y="2815"/>
                    <a:pt x="1254" y="2742"/>
                    <a:pt x="1289" y="2693"/>
                  </a:cubicBezTo>
                  <a:cubicBezTo>
                    <a:pt x="1310" y="2659"/>
                    <a:pt x="1340" y="2648"/>
                    <a:pt x="1373" y="2648"/>
                  </a:cubicBezTo>
                  <a:cubicBezTo>
                    <a:pt x="1408" y="2648"/>
                    <a:pt x="1448" y="2660"/>
                    <a:pt x="1485" y="2668"/>
                  </a:cubicBezTo>
                  <a:cubicBezTo>
                    <a:pt x="1533" y="2684"/>
                    <a:pt x="1575" y="2695"/>
                    <a:pt x="1609" y="2695"/>
                  </a:cubicBezTo>
                  <a:cubicBezTo>
                    <a:pt x="1636" y="2695"/>
                    <a:pt x="1659" y="2687"/>
                    <a:pt x="1674" y="2668"/>
                  </a:cubicBezTo>
                  <a:cubicBezTo>
                    <a:pt x="1695" y="2644"/>
                    <a:pt x="1692" y="2633"/>
                    <a:pt x="1692" y="2630"/>
                  </a:cubicBezTo>
                  <a:cubicBezTo>
                    <a:pt x="1675" y="2600"/>
                    <a:pt x="1590" y="2560"/>
                    <a:pt x="1488" y="2560"/>
                  </a:cubicBezTo>
                  <a:cubicBezTo>
                    <a:pt x="1483" y="2560"/>
                    <a:pt x="1479" y="2560"/>
                    <a:pt x="1475" y="2560"/>
                  </a:cubicBezTo>
                  <a:cubicBezTo>
                    <a:pt x="1472" y="2560"/>
                    <a:pt x="1469" y="2560"/>
                    <a:pt x="1466" y="2560"/>
                  </a:cubicBezTo>
                  <a:cubicBezTo>
                    <a:pt x="1382" y="2560"/>
                    <a:pt x="1352" y="2514"/>
                    <a:pt x="1345" y="2490"/>
                  </a:cubicBezTo>
                  <a:cubicBezTo>
                    <a:pt x="1328" y="2437"/>
                    <a:pt x="1349" y="2378"/>
                    <a:pt x="1398" y="2343"/>
                  </a:cubicBezTo>
                  <a:cubicBezTo>
                    <a:pt x="1444" y="2306"/>
                    <a:pt x="1500" y="2288"/>
                    <a:pt x="1556" y="2288"/>
                  </a:cubicBezTo>
                  <a:cubicBezTo>
                    <a:pt x="1607" y="2288"/>
                    <a:pt x="1658" y="2303"/>
                    <a:pt x="1702" y="2332"/>
                  </a:cubicBezTo>
                  <a:cubicBezTo>
                    <a:pt x="1748" y="2359"/>
                    <a:pt x="1784" y="2370"/>
                    <a:pt x="1816" y="2370"/>
                  </a:cubicBezTo>
                  <a:cubicBezTo>
                    <a:pt x="1864" y="2370"/>
                    <a:pt x="1902" y="2347"/>
                    <a:pt x="1944" y="2322"/>
                  </a:cubicBezTo>
                  <a:cubicBezTo>
                    <a:pt x="1975" y="2301"/>
                    <a:pt x="2010" y="2287"/>
                    <a:pt x="2049" y="2280"/>
                  </a:cubicBezTo>
                  <a:cubicBezTo>
                    <a:pt x="2066" y="2238"/>
                    <a:pt x="2070" y="2192"/>
                    <a:pt x="2056" y="2147"/>
                  </a:cubicBezTo>
                  <a:cubicBezTo>
                    <a:pt x="2035" y="2056"/>
                    <a:pt x="1961" y="1982"/>
                    <a:pt x="1870" y="1961"/>
                  </a:cubicBezTo>
                  <a:cubicBezTo>
                    <a:pt x="1839" y="1953"/>
                    <a:pt x="1812" y="1949"/>
                    <a:pt x="1790" y="1949"/>
                  </a:cubicBezTo>
                  <a:cubicBezTo>
                    <a:pt x="1732" y="1949"/>
                    <a:pt x="1700" y="1974"/>
                    <a:pt x="1667" y="2000"/>
                  </a:cubicBezTo>
                  <a:cubicBezTo>
                    <a:pt x="1631" y="2028"/>
                    <a:pt x="1593" y="2051"/>
                    <a:pt x="1548" y="2051"/>
                  </a:cubicBezTo>
                  <a:cubicBezTo>
                    <a:pt x="1504" y="2051"/>
                    <a:pt x="1452" y="2028"/>
                    <a:pt x="1387" y="1961"/>
                  </a:cubicBezTo>
                  <a:cubicBezTo>
                    <a:pt x="1345" y="1916"/>
                    <a:pt x="1300" y="1860"/>
                    <a:pt x="1314" y="1797"/>
                  </a:cubicBezTo>
                  <a:cubicBezTo>
                    <a:pt x="1331" y="1734"/>
                    <a:pt x="1394" y="1709"/>
                    <a:pt x="1454" y="1685"/>
                  </a:cubicBezTo>
                  <a:cubicBezTo>
                    <a:pt x="1520" y="1664"/>
                    <a:pt x="1545" y="1650"/>
                    <a:pt x="1545" y="1625"/>
                  </a:cubicBezTo>
                  <a:cubicBezTo>
                    <a:pt x="1545" y="1538"/>
                    <a:pt x="1415" y="1391"/>
                    <a:pt x="1300" y="1265"/>
                  </a:cubicBezTo>
                  <a:cubicBezTo>
                    <a:pt x="1233" y="1195"/>
                    <a:pt x="1170" y="1121"/>
                    <a:pt x="1114" y="1048"/>
                  </a:cubicBezTo>
                  <a:cubicBezTo>
                    <a:pt x="1065" y="988"/>
                    <a:pt x="1051" y="908"/>
                    <a:pt x="1083" y="841"/>
                  </a:cubicBezTo>
                  <a:cubicBezTo>
                    <a:pt x="1128" y="764"/>
                    <a:pt x="1212" y="718"/>
                    <a:pt x="1303" y="718"/>
                  </a:cubicBezTo>
                  <a:lnTo>
                    <a:pt x="1310" y="718"/>
                  </a:lnTo>
                  <a:cubicBezTo>
                    <a:pt x="1314" y="718"/>
                    <a:pt x="1317" y="718"/>
                    <a:pt x="1320" y="718"/>
                  </a:cubicBezTo>
                  <a:cubicBezTo>
                    <a:pt x="1397" y="718"/>
                    <a:pt x="1466" y="756"/>
                    <a:pt x="1506" y="824"/>
                  </a:cubicBezTo>
                  <a:cubicBezTo>
                    <a:pt x="1539" y="879"/>
                    <a:pt x="1602" y="899"/>
                    <a:pt x="1671" y="899"/>
                  </a:cubicBezTo>
                  <a:cubicBezTo>
                    <a:pt x="1736" y="899"/>
                    <a:pt x="1807" y="881"/>
                    <a:pt x="1860" y="859"/>
                  </a:cubicBezTo>
                  <a:cubicBezTo>
                    <a:pt x="1856" y="834"/>
                    <a:pt x="1853" y="806"/>
                    <a:pt x="1842" y="785"/>
                  </a:cubicBezTo>
                  <a:cubicBezTo>
                    <a:pt x="1818" y="694"/>
                    <a:pt x="1769" y="522"/>
                    <a:pt x="1968" y="445"/>
                  </a:cubicBezTo>
                  <a:cubicBezTo>
                    <a:pt x="2028" y="422"/>
                    <a:pt x="2078" y="413"/>
                    <a:pt x="2120" y="413"/>
                  </a:cubicBezTo>
                  <a:cubicBezTo>
                    <a:pt x="2218" y="413"/>
                    <a:pt x="2274" y="465"/>
                    <a:pt x="2318" y="519"/>
                  </a:cubicBezTo>
                  <a:cubicBezTo>
                    <a:pt x="2325" y="529"/>
                    <a:pt x="2332" y="536"/>
                    <a:pt x="2343" y="547"/>
                  </a:cubicBezTo>
                  <a:cubicBezTo>
                    <a:pt x="2357" y="533"/>
                    <a:pt x="2371" y="522"/>
                    <a:pt x="2385" y="508"/>
                  </a:cubicBezTo>
                  <a:cubicBezTo>
                    <a:pt x="2452" y="442"/>
                    <a:pt x="2557" y="344"/>
                    <a:pt x="2739" y="344"/>
                  </a:cubicBezTo>
                  <a:cubicBezTo>
                    <a:pt x="2875" y="344"/>
                    <a:pt x="2994" y="421"/>
                    <a:pt x="3099" y="498"/>
                  </a:cubicBezTo>
                  <a:lnTo>
                    <a:pt x="3106" y="491"/>
                  </a:lnTo>
                  <a:lnTo>
                    <a:pt x="3127" y="466"/>
                  </a:lnTo>
                  <a:lnTo>
                    <a:pt x="3138" y="456"/>
                  </a:lnTo>
                  <a:cubicBezTo>
                    <a:pt x="3141" y="449"/>
                    <a:pt x="3148" y="445"/>
                    <a:pt x="3152" y="438"/>
                  </a:cubicBezTo>
                  <a:cubicBezTo>
                    <a:pt x="3152" y="435"/>
                    <a:pt x="3155" y="431"/>
                    <a:pt x="3159" y="428"/>
                  </a:cubicBezTo>
                  <a:cubicBezTo>
                    <a:pt x="3159" y="424"/>
                    <a:pt x="3162" y="421"/>
                    <a:pt x="3166" y="417"/>
                  </a:cubicBezTo>
                  <a:cubicBezTo>
                    <a:pt x="3166" y="410"/>
                    <a:pt x="3169" y="403"/>
                    <a:pt x="3169" y="396"/>
                  </a:cubicBezTo>
                  <a:cubicBezTo>
                    <a:pt x="3169" y="330"/>
                    <a:pt x="3215" y="288"/>
                    <a:pt x="3257" y="253"/>
                  </a:cubicBezTo>
                  <a:cubicBezTo>
                    <a:pt x="3299" y="214"/>
                    <a:pt x="3327" y="186"/>
                    <a:pt x="3327" y="144"/>
                  </a:cubicBezTo>
                  <a:cubicBezTo>
                    <a:pt x="3327" y="130"/>
                    <a:pt x="3327" y="120"/>
                    <a:pt x="3323" y="106"/>
                  </a:cubicBezTo>
                  <a:cubicBezTo>
                    <a:pt x="3323" y="102"/>
                    <a:pt x="3323" y="99"/>
                    <a:pt x="3323" y="92"/>
                  </a:cubicBezTo>
                  <a:cubicBezTo>
                    <a:pt x="3320" y="88"/>
                    <a:pt x="3320" y="74"/>
                    <a:pt x="3316" y="67"/>
                  </a:cubicBezTo>
                  <a:lnTo>
                    <a:pt x="3313" y="50"/>
                  </a:lnTo>
                  <a:cubicBezTo>
                    <a:pt x="3309" y="39"/>
                    <a:pt x="3309" y="32"/>
                    <a:pt x="3306" y="22"/>
                  </a:cubicBezTo>
                  <a:lnTo>
                    <a:pt x="3302" y="11"/>
                  </a:lnTo>
                  <a:lnTo>
                    <a:pt x="329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40" name="Google Shape;5740;p71"/>
            <p:cNvSpPr/>
            <p:nvPr/>
          </p:nvSpPr>
          <p:spPr>
            <a:xfrm>
              <a:off x="2220411" y="1765512"/>
              <a:ext cx="17176" cy="3557"/>
            </a:xfrm>
            <a:custGeom>
              <a:avLst/>
              <a:gdLst/>
              <a:ahLst/>
              <a:cxnLst/>
              <a:rect l="l" t="t" r="r" b="b"/>
              <a:pathLst>
                <a:path w="1265" h="262" extrusionOk="0">
                  <a:moveTo>
                    <a:pt x="149" y="0"/>
                  </a:moveTo>
                  <a:cubicBezTo>
                    <a:pt x="138" y="0"/>
                    <a:pt x="127" y="2"/>
                    <a:pt x="116" y="6"/>
                  </a:cubicBezTo>
                  <a:cubicBezTo>
                    <a:pt x="74" y="17"/>
                    <a:pt x="32" y="34"/>
                    <a:pt x="0" y="62"/>
                  </a:cubicBezTo>
                  <a:cubicBezTo>
                    <a:pt x="70" y="83"/>
                    <a:pt x="144" y="108"/>
                    <a:pt x="214" y="132"/>
                  </a:cubicBezTo>
                  <a:cubicBezTo>
                    <a:pt x="375" y="192"/>
                    <a:pt x="553" y="258"/>
                    <a:pt x="739" y="262"/>
                  </a:cubicBezTo>
                  <a:cubicBezTo>
                    <a:pt x="921" y="262"/>
                    <a:pt x="1096" y="227"/>
                    <a:pt x="1264" y="164"/>
                  </a:cubicBezTo>
                  <a:lnTo>
                    <a:pt x="1264" y="164"/>
                  </a:lnTo>
                  <a:cubicBezTo>
                    <a:pt x="1253" y="165"/>
                    <a:pt x="1241" y="166"/>
                    <a:pt x="1230" y="166"/>
                  </a:cubicBezTo>
                  <a:cubicBezTo>
                    <a:pt x="1186" y="166"/>
                    <a:pt x="1142" y="155"/>
                    <a:pt x="1103" y="136"/>
                  </a:cubicBezTo>
                  <a:cubicBezTo>
                    <a:pt x="1079" y="120"/>
                    <a:pt x="1012" y="117"/>
                    <a:pt x="935" y="117"/>
                  </a:cubicBezTo>
                  <a:cubicBezTo>
                    <a:pt x="892" y="117"/>
                    <a:pt x="845" y="118"/>
                    <a:pt x="802" y="118"/>
                  </a:cubicBezTo>
                  <a:cubicBezTo>
                    <a:pt x="744" y="120"/>
                    <a:pt x="686" y="122"/>
                    <a:pt x="630" y="122"/>
                  </a:cubicBezTo>
                  <a:cubicBezTo>
                    <a:pt x="460" y="122"/>
                    <a:pt x="306" y="106"/>
                    <a:pt x="224" y="27"/>
                  </a:cubicBezTo>
                  <a:cubicBezTo>
                    <a:pt x="203" y="10"/>
                    <a:pt x="176" y="0"/>
                    <a:pt x="1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41" name="Google Shape;5741;p71"/>
            <p:cNvSpPr/>
            <p:nvPr/>
          </p:nvSpPr>
          <p:spPr>
            <a:xfrm>
              <a:off x="2239039" y="171828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42" name="Google Shape;5742;p71"/>
            <p:cNvSpPr/>
            <p:nvPr/>
          </p:nvSpPr>
          <p:spPr>
            <a:xfrm>
              <a:off x="2241701" y="1713591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0"/>
                  </a:moveTo>
                  <a:cubicBezTo>
                    <a:pt x="1" y="11"/>
                    <a:pt x="1" y="25"/>
                    <a:pt x="4" y="35"/>
                  </a:cubicBezTo>
                  <a:cubicBezTo>
                    <a:pt x="1" y="25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43" name="Google Shape;5743;p71"/>
            <p:cNvSpPr/>
            <p:nvPr/>
          </p:nvSpPr>
          <p:spPr>
            <a:xfrm>
              <a:off x="2239515" y="1717529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1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44" name="Google Shape;5744;p71"/>
            <p:cNvSpPr/>
            <p:nvPr/>
          </p:nvSpPr>
          <p:spPr>
            <a:xfrm>
              <a:off x="2241415" y="171239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1" y="1"/>
                  </a:moveTo>
                  <a:cubicBezTo>
                    <a:pt x="4" y="11"/>
                    <a:pt x="8" y="22"/>
                    <a:pt x="8" y="29"/>
                  </a:cubicBezTo>
                  <a:cubicBezTo>
                    <a:pt x="8" y="22"/>
                    <a:pt x="4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45" name="Google Shape;5745;p71"/>
            <p:cNvSpPr/>
            <p:nvPr/>
          </p:nvSpPr>
          <p:spPr>
            <a:xfrm>
              <a:off x="2241415" y="1712166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46" name="Google Shape;5746;p71"/>
            <p:cNvSpPr/>
            <p:nvPr/>
          </p:nvSpPr>
          <p:spPr>
            <a:xfrm>
              <a:off x="2239324" y="171796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8" y="0"/>
                  </a:lnTo>
                  <a:cubicBezTo>
                    <a:pt x="4" y="4"/>
                    <a:pt x="4" y="7"/>
                    <a:pt x="1" y="11"/>
                  </a:cubicBezTo>
                  <a:cubicBezTo>
                    <a:pt x="4" y="7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47" name="Google Shape;5747;p71"/>
            <p:cNvSpPr/>
            <p:nvPr/>
          </p:nvSpPr>
          <p:spPr>
            <a:xfrm>
              <a:off x="2238618" y="1718764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48" name="Google Shape;5748;p71"/>
            <p:cNvSpPr/>
            <p:nvPr/>
          </p:nvSpPr>
          <p:spPr>
            <a:xfrm>
              <a:off x="2241605" y="1713062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8"/>
                    <a:pt x="4" y="15"/>
                    <a:pt x="4" y="25"/>
                  </a:cubicBezTo>
                  <a:cubicBezTo>
                    <a:pt x="4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49" name="Google Shape;5749;p71"/>
            <p:cNvSpPr/>
            <p:nvPr/>
          </p:nvSpPr>
          <p:spPr>
            <a:xfrm>
              <a:off x="2196637" y="1727427"/>
              <a:ext cx="1398" cy="2620"/>
            </a:xfrm>
            <a:custGeom>
              <a:avLst/>
              <a:gdLst/>
              <a:ahLst/>
              <a:cxnLst/>
              <a:rect l="l" t="t" r="r" b="b"/>
              <a:pathLst>
                <a:path w="103" h="193" extrusionOk="0">
                  <a:moveTo>
                    <a:pt x="102" y="0"/>
                  </a:moveTo>
                  <a:cubicBezTo>
                    <a:pt x="101" y="0"/>
                    <a:pt x="100" y="0"/>
                    <a:pt x="99" y="1"/>
                  </a:cubicBezTo>
                  <a:lnTo>
                    <a:pt x="99" y="1"/>
                  </a:lnTo>
                  <a:lnTo>
                    <a:pt x="102" y="0"/>
                  </a:lnTo>
                  <a:close/>
                  <a:moveTo>
                    <a:pt x="99" y="1"/>
                  </a:moveTo>
                  <a:lnTo>
                    <a:pt x="88" y="4"/>
                  </a:lnTo>
                  <a:cubicBezTo>
                    <a:pt x="93" y="4"/>
                    <a:pt x="96" y="2"/>
                    <a:pt x="99" y="1"/>
                  </a:cubicBezTo>
                  <a:close/>
                  <a:moveTo>
                    <a:pt x="88" y="4"/>
                  </a:moveTo>
                  <a:cubicBezTo>
                    <a:pt x="60" y="11"/>
                    <a:pt x="22" y="126"/>
                    <a:pt x="1" y="193"/>
                  </a:cubicBezTo>
                  <a:cubicBezTo>
                    <a:pt x="22" y="130"/>
                    <a:pt x="60" y="11"/>
                    <a:pt x="88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50" name="Google Shape;5750;p71"/>
            <p:cNvSpPr/>
            <p:nvPr/>
          </p:nvSpPr>
          <p:spPr>
            <a:xfrm>
              <a:off x="2199054" y="1726762"/>
              <a:ext cx="68" cy="122"/>
            </a:xfrm>
            <a:custGeom>
              <a:avLst/>
              <a:gdLst/>
              <a:ahLst/>
              <a:cxnLst/>
              <a:rect l="l" t="t" r="r" b="b"/>
              <a:pathLst>
                <a:path w="5" h="9" extrusionOk="0">
                  <a:moveTo>
                    <a:pt x="5" y="0"/>
                  </a:moveTo>
                  <a:lnTo>
                    <a:pt x="5" y="0"/>
                  </a:lnTo>
                  <a:cubicBezTo>
                    <a:pt x="5" y="0"/>
                    <a:pt x="3" y="4"/>
                    <a:pt x="2" y="6"/>
                  </a:cubicBezTo>
                  <a:lnTo>
                    <a:pt x="2" y="6"/>
                  </a:lnTo>
                  <a:cubicBezTo>
                    <a:pt x="3" y="4"/>
                    <a:pt x="5" y="2"/>
                    <a:pt x="5" y="0"/>
                  </a:cubicBezTo>
                  <a:close/>
                  <a:moveTo>
                    <a:pt x="2" y="6"/>
                  </a:moveTo>
                  <a:cubicBezTo>
                    <a:pt x="1" y="7"/>
                    <a:pt x="0" y="8"/>
                    <a:pt x="0" y="8"/>
                  </a:cubicBezTo>
                  <a:cubicBezTo>
                    <a:pt x="1" y="8"/>
                    <a:pt x="1" y="8"/>
                    <a:pt x="1" y="7"/>
                  </a:cubicBezTo>
                  <a:cubicBezTo>
                    <a:pt x="1" y="7"/>
                    <a:pt x="2" y="7"/>
                    <a:pt x="2" y="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51" name="Google Shape;5751;p71"/>
            <p:cNvSpPr/>
            <p:nvPr/>
          </p:nvSpPr>
          <p:spPr>
            <a:xfrm>
              <a:off x="2199447" y="1726178"/>
              <a:ext cx="81" cy="122"/>
            </a:xfrm>
            <a:custGeom>
              <a:avLst/>
              <a:gdLst/>
              <a:ahLst/>
              <a:cxnLst/>
              <a:rect l="l" t="t" r="r" b="b"/>
              <a:pathLst>
                <a:path w="6" h="9" extrusionOk="0">
                  <a:moveTo>
                    <a:pt x="5" y="0"/>
                  </a:moveTo>
                  <a:cubicBezTo>
                    <a:pt x="5" y="0"/>
                    <a:pt x="5" y="0"/>
                    <a:pt x="4" y="1"/>
                  </a:cubicBezTo>
                  <a:cubicBezTo>
                    <a:pt x="0" y="5"/>
                    <a:pt x="0" y="5"/>
                    <a:pt x="0" y="8"/>
                  </a:cubicBezTo>
                  <a:cubicBezTo>
                    <a:pt x="0" y="5"/>
                    <a:pt x="5" y="0"/>
                    <a:pt x="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52" name="Google Shape;5752;p71"/>
            <p:cNvSpPr/>
            <p:nvPr/>
          </p:nvSpPr>
          <p:spPr>
            <a:xfrm>
              <a:off x="2199542" y="172594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53" name="Google Shape;5753;p71"/>
            <p:cNvSpPr/>
            <p:nvPr/>
          </p:nvSpPr>
          <p:spPr>
            <a:xfrm>
              <a:off x="2199257" y="1726463"/>
              <a:ext cx="109" cy="122"/>
            </a:xfrm>
            <a:custGeom>
              <a:avLst/>
              <a:gdLst/>
              <a:ahLst/>
              <a:cxnLst/>
              <a:rect l="l" t="t" r="r" b="b"/>
              <a:pathLst>
                <a:path w="8" h="9" extrusionOk="0">
                  <a:moveTo>
                    <a:pt x="7" y="0"/>
                  </a:moveTo>
                  <a:cubicBezTo>
                    <a:pt x="7" y="0"/>
                    <a:pt x="6" y="2"/>
                    <a:pt x="5" y="3"/>
                  </a:cubicBezTo>
                  <a:lnTo>
                    <a:pt x="5" y="3"/>
                  </a:lnTo>
                  <a:cubicBezTo>
                    <a:pt x="6" y="3"/>
                    <a:pt x="7" y="2"/>
                    <a:pt x="7" y="1"/>
                  </a:cubicBezTo>
                  <a:cubicBezTo>
                    <a:pt x="7" y="1"/>
                    <a:pt x="7" y="0"/>
                    <a:pt x="7" y="0"/>
                  </a:cubicBezTo>
                  <a:close/>
                  <a:moveTo>
                    <a:pt x="5" y="3"/>
                  </a:moveTo>
                  <a:cubicBezTo>
                    <a:pt x="3" y="6"/>
                    <a:pt x="0" y="8"/>
                    <a:pt x="0" y="8"/>
                  </a:cubicBezTo>
                  <a:cubicBezTo>
                    <a:pt x="2" y="8"/>
                    <a:pt x="4" y="5"/>
                    <a:pt x="5" y="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54" name="Google Shape;5754;p71"/>
            <p:cNvSpPr/>
            <p:nvPr/>
          </p:nvSpPr>
          <p:spPr>
            <a:xfrm>
              <a:off x="2200534" y="1723815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55" name="Google Shape;5755;p71"/>
            <p:cNvSpPr/>
            <p:nvPr/>
          </p:nvSpPr>
          <p:spPr>
            <a:xfrm>
              <a:off x="2198728" y="172703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0"/>
                  </a:moveTo>
                  <a:cubicBezTo>
                    <a:pt x="9" y="0"/>
                    <a:pt x="4" y="5"/>
                    <a:pt x="1" y="5"/>
                  </a:cubicBezTo>
                  <a:cubicBezTo>
                    <a:pt x="4" y="5"/>
                    <a:pt x="8" y="1"/>
                    <a:pt x="11" y="1"/>
                  </a:cubicBezTo>
                  <a:cubicBezTo>
                    <a:pt x="11" y="0"/>
                    <a:pt x="11" y="0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56" name="Google Shape;5756;p71"/>
            <p:cNvSpPr/>
            <p:nvPr/>
          </p:nvSpPr>
          <p:spPr>
            <a:xfrm>
              <a:off x="2198348" y="172727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57" name="Google Shape;5757;p71"/>
            <p:cNvSpPr/>
            <p:nvPr/>
          </p:nvSpPr>
          <p:spPr>
            <a:xfrm>
              <a:off x="2202733" y="1720149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7" y="0"/>
                  </a:moveTo>
                  <a:cubicBezTo>
                    <a:pt x="4" y="7"/>
                    <a:pt x="4" y="14"/>
                    <a:pt x="0" y="21"/>
                  </a:cubicBezTo>
                  <a:cubicBezTo>
                    <a:pt x="4" y="14"/>
                    <a:pt x="7" y="7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58" name="Google Shape;5758;p71"/>
            <p:cNvSpPr/>
            <p:nvPr/>
          </p:nvSpPr>
          <p:spPr>
            <a:xfrm>
              <a:off x="2202489" y="1720624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28"/>
                  </a:moveTo>
                  <a:cubicBezTo>
                    <a:pt x="4" y="18"/>
                    <a:pt x="8" y="11"/>
                    <a:pt x="11" y="0"/>
                  </a:cubicBezTo>
                  <a:cubicBezTo>
                    <a:pt x="8" y="11"/>
                    <a:pt x="4" y="18"/>
                    <a:pt x="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59" name="Google Shape;5759;p71"/>
            <p:cNvSpPr/>
            <p:nvPr/>
          </p:nvSpPr>
          <p:spPr>
            <a:xfrm>
              <a:off x="2202163" y="1721154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14" y="0"/>
                  </a:moveTo>
                  <a:cubicBezTo>
                    <a:pt x="11" y="11"/>
                    <a:pt x="4" y="21"/>
                    <a:pt x="0" y="31"/>
                  </a:cubicBezTo>
                  <a:cubicBezTo>
                    <a:pt x="7" y="21"/>
                    <a:pt x="11" y="11"/>
                    <a:pt x="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60" name="Google Shape;5760;p71"/>
            <p:cNvSpPr/>
            <p:nvPr/>
          </p:nvSpPr>
          <p:spPr>
            <a:xfrm>
              <a:off x="2201402" y="1722485"/>
              <a:ext cx="244" cy="339"/>
            </a:xfrm>
            <a:custGeom>
              <a:avLst/>
              <a:gdLst/>
              <a:ahLst/>
              <a:cxnLst/>
              <a:rect l="l" t="t" r="r" b="b"/>
              <a:pathLst>
                <a:path w="18" h="25" extrusionOk="0">
                  <a:moveTo>
                    <a:pt x="0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61" name="Google Shape;5761;p71"/>
            <p:cNvSpPr/>
            <p:nvPr/>
          </p:nvSpPr>
          <p:spPr>
            <a:xfrm>
              <a:off x="2201783" y="1721806"/>
              <a:ext cx="244" cy="394"/>
            </a:xfrm>
            <a:custGeom>
              <a:avLst/>
              <a:gdLst/>
              <a:ahLst/>
              <a:cxnLst/>
              <a:rect l="l" t="t" r="r" b="b"/>
              <a:pathLst>
                <a:path w="18" h="29" extrusionOk="0">
                  <a:moveTo>
                    <a:pt x="18" y="1"/>
                  </a:moveTo>
                  <a:cubicBezTo>
                    <a:pt x="14" y="8"/>
                    <a:pt x="7" y="19"/>
                    <a:pt x="0" y="29"/>
                  </a:cubicBezTo>
                  <a:cubicBezTo>
                    <a:pt x="7" y="19"/>
                    <a:pt x="14" y="11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62" name="Google Shape;5762;p71"/>
            <p:cNvSpPr/>
            <p:nvPr/>
          </p:nvSpPr>
          <p:spPr>
            <a:xfrm>
              <a:off x="2200968" y="1723150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" y="2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63" name="Google Shape;5763;p71"/>
            <p:cNvSpPr/>
            <p:nvPr/>
          </p:nvSpPr>
          <p:spPr>
            <a:xfrm>
              <a:off x="2226344" y="1713917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64" name="Google Shape;5764;p71"/>
            <p:cNvSpPr/>
            <p:nvPr/>
          </p:nvSpPr>
          <p:spPr>
            <a:xfrm>
              <a:off x="2225964" y="1713917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65" name="Google Shape;5765;p71"/>
            <p:cNvSpPr/>
            <p:nvPr/>
          </p:nvSpPr>
          <p:spPr>
            <a:xfrm>
              <a:off x="2225543" y="1713876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66" name="Google Shape;5766;p71"/>
            <p:cNvSpPr/>
            <p:nvPr/>
          </p:nvSpPr>
          <p:spPr>
            <a:xfrm>
              <a:off x="2222882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67" name="Google Shape;5767;p71"/>
            <p:cNvSpPr/>
            <p:nvPr/>
          </p:nvSpPr>
          <p:spPr>
            <a:xfrm>
              <a:off x="2226915" y="171401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68" name="Google Shape;5768;p71"/>
            <p:cNvSpPr/>
            <p:nvPr/>
          </p:nvSpPr>
          <p:spPr>
            <a:xfrm>
              <a:off x="2223588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69" name="Google Shape;5769;p71"/>
            <p:cNvSpPr/>
            <p:nvPr/>
          </p:nvSpPr>
          <p:spPr>
            <a:xfrm>
              <a:off x="2225014" y="1713822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70" name="Google Shape;5770;p71"/>
            <p:cNvSpPr/>
            <p:nvPr/>
          </p:nvSpPr>
          <p:spPr>
            <a:xfrm>
              <a:off x="2224824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71" name="Google Shape;5771;p71"/>
            <p:cNvSpPr/>
            <p:nvPr/>
          </p:nvSpPr>
          <p:spPr>
            <a:xfrm>
              <a:off x="2226684" y="171397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72" name="Google Shape;5772;p71"/>
            <p:cNvSpPr/>
            <p:nvPr/>
          </p:nvSpPr>
          <p:spPr>
            <a:xfrm>
              <a:off x="2240845" y="1712206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73" name="Google Shape;5773;p71"/>
            <p:cNvSpPr/>
            <p:nvPr/>
          </p:nvSpPr>
          <p:spPr>
            <a:xfrm>
              <a:off x="2240370" y="1712301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74" name="Google Shape;5774;p71"/>
            <p:cNvSpPr/>
            <p:nvPr/>
          </p:nvSpPr>
          <p:spPr>
            <a:xfrm>
              <a:off x="2241225" y="1712166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1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75" name="Google Shape;5775;p71"/>
            <p:cNvSpPr/>
            <p:nvPr/>
          </p:nvSpPr>
          <p:spPr>
            <a:xfrm>
              <a:off x="2239379" y="171268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76" name="Google Shape;5776;p71"/>
            <p:cNvSpPr/>
            <p:nvPr/>
          </p:nvSpPr>
          <p:spPr>
            <a:xfrm>
              <a:off x="2240044" y="1712397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18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77" name="Google Shape;5777;p71"/>
            <p:cNvSpPr/>
            <p:nvPr/>
          </p:nvSpPr>
          <p:spPr>
            <a:xfrm>
              <a:off x="2227159" y="1714067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78" name="Google Shape;5778;p71"/>
            <p:cNvSpPr/>
            <p:nvPr/>
          </p:nvSpPr>
          <p:spPr>
            <a:xfrm>
              <a:off x="2239800" y="1712492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79" name="Google Shape;5779;p71"/>
            <p:cNvSpPr/>
            <p:nvPr/>
          </p:nvSpPr>
          <p:spPr>
            <a:xfrm>
              <a:off x="2239569" y="1712587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80" name="Google Shape;5780;p71"/>
            <p:cNvSpPr/>
            <p:nvPr/>
          </p:nvSpPr>
          <p:spPr>
            <a:xfrm>
              <a:off x="2223873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81" name="Google Shape;5781;p71"/>
            <p:cNvSpPr/>
            <p:nvPr/>
          </p:nvSpPr>
          <p:spPr>
            <a:xfrm>
              <a:off x="2218320" y="171406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82" name="Google Shape;5782;p71"/>
            <p:cNvSpPr/>
            <p:nvPr/>
          </p:nvSpPr>
          <p:spPr>
            <a:xfrm>
              <a:off x="2221742" y="171382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83" name="Google Shape;5783;p71"/>
            <p:cNvSpPr/>
            <p:nvPr/>
          </p:nvSpPr>
          <p:spPr>
            <a:xfrm>
              <a:off x="2236188" y="1713157"/>
              <a:ext cx="3245" cy="2349"/>
            </a:xfrm>
            <a:custGeom>
              <a:avLst/>
              <a:gdLst/>
              <a:ahLst/>
              <a:cxnLst/>
              <a:rect l="l" t="t" r="r" b="b"/>
              <a:pathLst>
                <a:path w="239" h="173" extrusionOk="0">
                  <a:moveTo>
                    <a:pt x="1" y="172"/>
                  </a:moveTo>
                  <a:cubicBezTo>
                    <a:pt x="102" y="165"/>
                    <a:pt x="179" y="130"/>
                    <a:pt x="214" y="78"/>
                  </a:cubicBezTo>
                  <a:cubicBezTo>
                    <a:pt x="232" y="53"/>
                    <a:pt x="239" y="29"/>
                    <a:pt x="239" y="1"/>
                  </a:cubicBezTo>
                  <a:cubicBezTo>
                    <a:pt x="239" y="29"/>
                    <a:pt x="232" y="53"/>
                    <a:pt x="214" y="78"/>
                  </a:cubicBezTo>
                  <a:cubicBezTo>
                    <a:pt x="179" y="130"/>
                    <a:pt x="102" y="165"/>
                    <a:pt x="1" y="17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84" name="Google Shape;5784;p71"/>
            <p:cNvSpPr/>
            <p:nvPr/>
          </p:nvSpPr>
          <p:spPr>
            <a:xfrm>
              <a:off x="2218985" y="1713972"/>
              <a:ext cx="625" cy="54"/>
            </a:xfrm>
            <a:custGeom>
              <a:avLst/>
              <a:gdLst/>
              <a:ahLst/>
              <a:cxnLst/>
              <a:rect l="l" t="t" r="r" b="b"/>
              <a:pathLst>
                <a:path w="46" h="4" extrusionOk="0">
                  <a:moveTo>
                    <a:pt x="46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85" name="Google Shape;5785;p71"/>
            <p:cNvSpPr/>
            <p:nvPr/>
          </p:nvSpPr>
          <p:spPr>
            <a:xfrm>
              <a:off x="2219977" y="1713917"/>
              <a:ext cx="543" cy="14"/>
            </a:xfrm>
            <a:custGeom>
              <a:avLst/>
              <a:gdLst/>
              <a:ahLst/>
              <a:cxnLst/>
              <a:rect l="l" t="t" r="r" b="b"/>
              <a:pathLst>
                <a:path w="40" h="1" extrusionOk="0">
                  <a:moveTo>
                    <a:pt x="3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86" name="Google Shape;5786;p71"/>
            <p:cNvSpPr/>
            <p:nvPr/>
          </p:nvSpPr>
          <p:spPr>
            <a:xfrm>
              <a:off x="2220886" y="1713876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3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87" name="Google Shape;5787;p71"/>
            <p:cNvSpPr/>
            <p:nvPr/>
          </p:nvSpPr>
          <p:spPr>
            <a:xfrm>
              <a:off x="2206005" y="1719905"/>
              <a:ext cx="679" cy="68"/>
            </a:xfrm>
            <a:custGeom>
              <a:avLst/>
              <a:gdLst/>
              <a:ahLst/>
              <a:cxnLst/>
              <a:rect l="l" t="t" r="r" b="b"/>
              <a:pathLst>
                <a:path w="50" h="5" extrusionOk="0">
                  <a:moveTo>
                    <a:pt x="15" y="1"/>
                  </a:moveTo>
                  <a:lnTo>
                    <a:pt x="1" y="4"/>
                  </a:lnTo>
                  <a:cubicBezTo>
                    <a:pt x="18" y="4"/>
                    <a:pt x="32" y="1"/>
                    <a:pt x="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88" name="Google Shape;5788;p71"/>
            <p:cNvSpPr/>
            <p:nvPr/>
          </p:nvSpPr>
          <p:spPr>
            <a:xfrm>
              <a:off x="2202923" y="1719973"/>
              <a:ext cx="1480" cy="41"/>
            </a:xfrm>
            <a:custGeom>
              <a:avLst/>
              <a:gdLst/>
              <a:ahLst/>
              <a:cxnLst/>
              <a:rect l="l" t="t" r="r" b="b"/>
              <a:pathLst>
                <a:path w="109" h="3" extrusionOk="0">
                  <a:moveTo>
                    <a:pt x="54" y="0"/>
                  </a:moveTo>
                  <a:cubicBezTo>
                    <a:pt x="36" y="0"/>
                    <a:pt x="18" y="1"/>
                    <a:pt x="0" y="3"/>
                  </a:cubicBezTo>
                  <a:lnTo>
                    <a:pt x="109" y="3"/>
                  </a:lnTo>
                  <a:cubicBezTo>
                    <a:pt x="91" y="1"/>
                    <a:pt x="73" y="0"/>
                    <a:pt x="5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89" name="Google Shape;5789;p71"/>
            <p:cNvSpPr/>
            <p:nvPr/>
          </p:nvSpPr>
          <p:spPr>
            <a:xfrm>
              <a:off x="2205204" y="1719959"/>
              <a:ext cx="625" cy="14"/>
            </a:xfrm>
            <a:custGeom>
              <a:avLst/>
              <a:gdLst/>
              <a:ahLst/>
              <a:cxnLst/>
              <a:rect l="l" t="t" r="r" b="b"/>
              <a:pathLst>
                <a:path w="46" h="1" extrusionOk="0">
                  <a:moveTo>
                    <a:pt x="25" y="0"/>
                  </a:moveTo>
                  <a:lnTo>
                    <a:pt x="46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90" name="Google Shape;5790;p71"/>
            <p:cNvSpPr/>
            <p:nvPr/>
          </p:nvSpPr>
          <p:spPr>
            <a:xfrm>
              <a:off x="2206725" y="1719715"/>
              <a:ext cx="720" cy="163"/>
            </a:xfrm>
            <a:custGeom>
              <a:avLst/>
              <a:gdLst/>
              <a:ahLst/>
              <a:cxnLst/>
              <a:rect l="l" t="t" r="r" b="b"/>
              <a:pathLst>
                <a:path w="53" h="12" extrusionOk="0">
                  <a:moveTo>
                    <a:pt x="53" y="1"/>
                  </a:moveTo>
                  <a:cubicBezTo>
                    <a:pt x="35" y="4"/>
                    <a:pt x="18" y="8"/>
                    <a:pt x="0" y="11"/>
                  </a:cubicBezTo>
                  <a:cubicBezTo>
                    <a:pt x="18" y="8"/>
                    <a:pt x="35" y="4"/>
                    <a:pt x="5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91" name="Google Shape;5791;p71"/>
            <p:cNvSpPr/>
            <p:nvPr/>
          </p:nvSpPr>
          <p:spPr>
            <a:xfrm>
              <a:off x="2285094" y="1766163"/>
              <a:ext cx="11622" cy="5675"/>
            </a:xfrm>
            <a:custGeom>
              <a:avLst/>
              <a:gdLst/>
              <a:ahLst/>
              <a:cxnLst/>
              <a:rect l="l" t="t" r="r" b="b"/>
              <a:pathLst>
                <a:path w="856" h="418" extrusionOk="0">
                  <a:moveTo>
                    <a:pt x="855" y="0"/>
                  </a:moveTo>
                  <a:cubicBezTo>
                    <a:pt x="680" y="60"/>
                    <a:pt x="502" y="95"/>
                    <a:pt x="320" y="102"/>
                  </a:cubicBezTo>
                  <a:cubicBezTo>
                    <a:pt x="134" y="112"/>
                    <a:pt x="33" y="182"/>
                    <a:pt x="19" y="245"/>
                  </a:cubicBezTo>
                  <a:cubicBezTo>
                    <a:pt x="1" y="305"/>
                    <a:pt x="68" y="350"/>
                    <a:pt x="99" y="368"/>
                  </a:cubicBezTo>
                  <a:cubicBezTo>
                    <a:pt x="162" y="405"/>
                    <a:pt x="233" y="418"/>
                    <a:pt x="301" y="418"/>
                  </a:cubicBezTo>
                  <a:cubicBezTo>
                    <a:pt x="379" y="418"/>
                    <a:pt x="453" y="400"/>
                    <a:pt x="502" y="385"/>
                  </a:cubicBezTo>
                  <a:cubicBezTo>
                    <a:pt x="593" y="361"/>
                    <a:pt x="677" y="315"/>
                    <a:pt x="743" y="252"/>
                  </a:cubicBezTo>
                  <a:cubicBezTo>
                    <a:pt x="736" y="182"/>
                    <a:pt x="778" y="84"/>
                    <a:pt x="8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92" name="Google Shape;5792;p71"/>
            <p:cNvSpPr/>
            <p:nvPr/>
          </p:nvSpPr>
          <p:spPr>
            <a:xfrm>
              <a:off x="1868957" y="1453664"/>
              <a:ext cx="77052" cy="36456"/>
            </a:xfrm>
            <a:custGeom>
              <a:avLst/>
              <a:gdLst/>
              <a:ahLst/>
              <a:cxnLst/>
              <a:rect l="l" t="t" r="r" b="b"/>
              <a:pathLst>
                <a:path w="5675" h="2685" extrusionOk="0">
                  <a:moveTo>
                    <a:pt x="4170" y="0"/>
                  </a:moveTo>
                  <a:cubicBezTo>
                    <a:pt x="4167" y="0"/>
                    <a:pt x="4165" y="1"/>
                    <a:pt x="4163" y="2"/>
                  </a:cubicBezTo>
                  <a:cubicBezTo>
                    <a:pt x="4135" y="12"/>
                    <a:pt x="4128" y="51"/>
                    <a:pt x="4135" y="142"/>
                  </a:cubicBezTo>
                  <a:cubicBezTo>
                    <a:pt x="4142" y="194"/>
                    <a:pt x="4142" y="247"/>
                    <a:pt x="4128" y="296"/>
                  </a:cubicBezTo>
                  <a:cubicBezTo>
                    <a:pt x="4109" y="351"/>
                    <a:pt x="4065" y="368"/>
                    <a:pt x="4015" y="368"/>
                  </a:cubicBezTo>
                  <a:cubicBezTo>
                    <a:pt x="3970" y="368"/>
                    <a:pt x="3920" y="355"/>
                    <a:pt x="3879" y="345"/>
                  </a:cubicBezTo>
                  <a:cubicBezTo>
                    <a:pt x="3858" y="338"/>
                    <a:pt x="3830" y="331"/>
                    <a:pt x="3806" y="327"/>
                  </a:cubicBezTo>
                  <a:cubicBezTo>
                    <a:pt x="3802" y="383"/>
                    <a:pt x="3767" y="429"/>
                    <a:pt x="3715" y="450"/>
                  </a:cubicBezTo>
                  <a:cubicBezTo>
                    <a:pt x="3699" y="455"/>
                    <a:pt x="3683" y="457"/>
                    <a:pt x="3667" y="457"/>
                  </a:cubicBezTo>
                  <a:cubicBezTo>
                    <a:pt x="3602" y="457"/>
                    <a:pt x="3532" y="418"/>
                    <a:pt x="3473" y="348"/>
                  </a:cubicBezTo>
                  <a:cubicBezTo>
                    <a:pt x="3450" y="322"/>
                    <a:pt x="3417" y="308"/>
                    <a:pt x="3381" y="308"/>
                  </a:cubicBezTo>
                  <a:cubicBezTo>
                    <a:pt x="3369" y="308"/>
                    <a:pt x="3356" y="310"/>
                    <a:pt x="3343" y="313"/>
                  </a:cubicBezTo>
                  <a:cubicBezTo>
                    <a:pt x="3319" y="317"/>
                    <a:pt x="3291" y="331"/>
                    <a:pt x="3273" y="352"/>
                  </a:cubicBezTo>
                  <a:cubicBezTo>
                    <a:pt x="3280" y="390"/>
                    <a:pt x="3263" y="429"/>
                    <a:pt x="3231" y="450"/>
                  </a:cubicBezTo>
                  <a:cubicBezTo>
                    <a:pt x="3216" y="460"/>
                    <a:pt x="3200" y="464"/>
                    <a:pt x="3183" y="464"/>
                  </a:cubicBezTo>
                  <a:cubicBezTo>
                    <a:pt x="3131" y="464"/>
                    <a:pt x="3065" y="424"/>
                    <a:pt x="2965" y="359"/>
                  </a:cubicBezTo>
                  <a:lnTo>
                    <a:pt x="2892" y="317"/>
                  </a:lnTo>
                  <a:cubicBezTo>
                    <a:pt x="2869" y="304"/>
                    <a:pt x="2845" y="298"/>
                    <a:pt x="2821" y="298"/>
                  </a:cubicBezTo>
                  <a:cubicBezTo>
                    <a:pt x="2791" y="298"/>
                    <a:pt x="2763" y="307"/>
                    <a:pt x="2738" y="324"/>
                  </a:cubicBezTo>
                  <a:cubicBezTo>
                    <a:pt x="2664" y="376"/>
                    <a:pt x="2622" y="464"/>
                    <a:pt x="2626" y="499"/>
                  </a:cubicBezTo>
                  <a:cubicBezTo>
                    <a:pt x="2643" y="618"/>
                    <a:pt x="2584" y="649"/>
                    <a:pt x="2559" y="660"/>
                  </a:cubicBezTo>
                  <a:cubicBezTo>
                    <a:pt x="2548" y="664"/>
                    <a:pt x="2537" y="666"/>
                    <a:pt x="2526" y="666"/>
                  </a:cubicBezTo>
                  <a:cubicBezTo>
                    <a:pt x="2454" y="666"/>
                    <a:pt x="2377" y="589"/>
                    <a:pt x="2286" y="429"/>
                  </a:cubicBezTo>
                  <a:cubicBezTo>
                    <a:pt x="2271" y="405"/>
                    <a:pt x="2240" y="355"/>
                    <a:pt x="2210" y="355"/>
                  </a:cubicBezTo>
                  <a:cubicBezTo>
                    <a:pt x="2205" y="355"/>
                    <a:pt x="2200" y="356"/>
                    <a:pt x="2195" y="359"/>
                  </a:cubicBezTo>
                  <a:cubicBezTo>
                    <a:pt x="2143" y="401"/>
                    <a:pt x="2125" y="471"/>
                    <a:pt x="2150" y="534"/>
                  </a:cubicBezTo>
                  <a:cubicBezTo>
                    <a:pt x="2220" y="656"/>
                    <a:pt x="2220" y="800"/>
                    <a:pt x="2153" y="863"/>
                  </a:cubicBezTo>
                  <a:cubicBezTo>
                    <a:pt x="2129" y="885"/>
                    <a:pt x="2098" y="897"/>
                    <a:pt x="2066" y="897"/>
                  </a:cubicBezTo>
                  <a:cubicBezTo>
                    <a:pt x="2038" y="897"/>
                    <a:pt x="2010" y="888"/>
                    <a:pt x="1985" y="870"/>
                  </a:cubicBezTo>
                  <a:cubicBezTo>
                    <a:pt x="1972" y="862"/>
                    <a:pt x="1957" y="858"/>
                    <a:pt x="1941" y="858"/>
                  </a:cubicBezTo>
                  <a:cubicBezTo>
                    <a:pt x="1865" y="858"/>
                    <a:pt x="1768" y="938"/>
                    <a:pt x="1719" y="1013"/>
                  </a:cubicBezTo>
                  <a:cubicBezTo>
                    <a:pt x="1701" y="1043"/>
                    <a:pt x="1665" y="1061"/>
                    <a:pt x="1629" y="1061"/>
                  </a:cubicBezTo>
                  <a:cubicBezTo>
                    <a:pt x="1623" y="1061"/>
                    <a:pt x="1617" y="1060"/>
                    <a:pt x="1611" y="1059"/>
                  </a:cubicBezTo>
                  <a:cubicBezTo>
                    <a:pt x="1512" y="1038"/>
                    <a:pt x="1414" y="866"/>
                    <a:pt x="1393" y="726"/>
                  </a:cubicBezTo>
                  <a:cubicBezTo>
                    <a:pt x="1376" y="618"/>
                    <a:pt x="1407" y="534"/>
                    <a:pt x="1481" y="488"/>
                  </a:cubicBezTo>
                  <a:cubicBezTo>
                    <a:pt x="1432" y="373"/>
                    <a:pt x="889" y="54"/>
                    <a:pt x="690" y="54"/>
                  </a:cubicBezTo>
                  <a:cubicBezTo>
                    <a:pt x="669" y="54"/>
                    <a:pt x="651" y="58"/>
                    <a:pt x="634" y="61"/>
                  </a:cubicBezTo>
                  <a:cubicBezTo>
                    <a:pt x="644" y="86"/>
                    <a:pt x="690" y="149"/>
                    <a:pt x="809" y="247"/>
                  </a:cubicBezTo>
                  <a:cubicBezTo>
                    <a:pt x="833" y="264"/>
                    <a:pt x="896" y="317"/>
                    <a:pt x="882" y="376"/>
                  </a:cubicBezTo>
                  <a:cubicBezTo>
                    <a:pt x="872" y="411"/>
                    <a:pt x="844" y="436"/>
                    <a:pt x="812" y="443"/>
                  </a:cubicBezTo>
                  <a:cubicBezTo>
                    <a:pt x="802" y="445"/>
                    <a:pt x="790" y="446"/>
                    <a:pt x="778" y="446"/>
                  </a:cubicBezTo>
                  <a:cubicBezTo>
                    <a:pt x="694" y="446"/>
                    <a:pt x="573" y="397"/>
                    <a:pt x="515" y="320"/>
                  </a:cubicBezTo>
                  <a:cubicBezTo>
                    <a:pt x="503" y="305"/>
                    <a:pt x="485" y="295"/>
                    <a:pt x="467" y="295"/>
                  </a:cubicBezTo>
                  <a:cubicBezTo>
                    <a:pt x="464" y="295"/>
                    <a:pt x="461" y="295"/>
                    <a:pt x="459" y="296"/>
                  </a:cubicBezTo>
                  <a:cubicBezTo>
                    <a:pt x="399" y="299"/>
                    <a:pt x="319" y="362"/>
                    <a:pt x="266" y="450"/>
                  </a:cubicBezTo>
                  <a:cubicBezTo>
                    <a:pt x="221" y="520"/>
                    <a:pt x="168" y="586"/>
                    <a:pt x="109" y="642"/>
                  </a:cubicBezTo>
                  <a:cubicBezTo>
                    <a:pt x="53" y="698"/>
                    <a:pt x="7" y="747"/>
                    <a:pt x="0" y="789"/>
                  </a:cubicBezTo>
                  <a:cubicBezTo>
                    <a:pt x="0" y="793"/>
                    <a:pt x="7" y="810"/>
                    <a:pt x="39" y="831"/>
                  </a:cubicBezTo>
                  <a:cubicBezTo>
                    <a:pt x="106" y="866"/>
                    <a:pt x="181" y="884"/>
                    <a:pt x="255" y="884"/>
                  </a:cubicBezTo>
                  <a:cubicBezTo>
                    <a:pt x="316" y="884"/>
                    <a:pt x="376" y="872"/>
                    <a:pt x="434" y="849"/>
                  </a:cubicBezTo>
                  <a:cubicBezTo>
                    <a:pt x="564" y="796"/>
                    <a:pt x="714" y="760"/>
                    <a:pt x="850" y="760"/>
                  </a:cubicBezTo>
                  <a:cubicBezTo>
                    <a:pt x="974" y="760"/>
                    <a:pt x="1088" y="790"/>
                    <a:pt x="1166" y="863"/>
                  </a:cubicBezTo>
                  <a:cubicBezTo>
                    <a:pt x="1201" y="887"/>
                    <a:pt x="1218" y="929"/>
                    <a:pt x="1215" y="971"/>
                  </a:cubicBezTo>
                  <a:cubicBezTo>
                    <a:pt x="1211" y="1038"/>
                    <a:pt x="1148" y="1076"/>
                    <a:pt x="1099" y="1112"/>
                  </a:cubicBezTo>
                  <a:cubicBezTo>
                    <a:pt x="1092" y="1119"/>
                    <a:pt x="1078" y="1126"/>
                    <a:pt x="1068" y="1133"/>
                  </a:cubicBezTo>
                  <a:cubicBezTo>
                    <a:pt x="1148" y="1199"/>
                    <a:pt x="1141" y="1259"/>
                    <a:pt x="1131" y="1290"/>
                  </a:cubicBezTo>
                  <a:cubicBezTo>
                    <a:pt x="1102" y="1362"/>
                    <a:pt x="1007" y="1401"/>
                    <a:pt x="845" y="1401"/>
                  </a:cubicBezTo>
                  <a:cubicBezTo>
                    <a:pt x="809" y="1401"/>
                    <a:pt x="770" y="1399"/>
                    <a:pt x="728" y="1395"/>
                  </a:cubicBezTo>
                  <a:cubicBezTo>
                    <a:pt x="693" y="1392"/>
                    <a:pt x="659" y="1391"/>
                    <a:pt x="625" y="1391"/>
                  </a:cubicBezTo>
                  <a:cubicBezTo>
                    <a:pt x="435" y="1391"/>
                    <a:pt x="268" y="1429"/>
                    <a:pt x="200" y="1465"/>
                  </a:cubicBezTo>
                  <a:cubicBezTo>
                    <a:pt x="308" y="1465"/>
                    <a:pt x="417" y="1458"/>
                    <a:pt x="525" y="1444"/>
                  </a:cubicBezTo>
                  <a:cubicBezTo>
                    <a:pt x="650" y="1428"/>
                    <a:pt x="739" y="1419"/>
                    <a:pt x="804" y="1419"/>
                  </a:cubicBezTo>
                  <a:cubicBezTo>
                    <a:pt x="869" y="1419"/>
                    <a:pt x="910" y="1428"/>
                    <a:pt x="938" y="1451"/>
                  </a:cubicBezTo>
                  <a:cubicBezTo>
                    <a:pt x="956" y="1465"/>
                    <a:pt x="966" y="1486"/>
                    <a:pt x="970" y="1511"/>
                  </a:cubicBezTo>
                  <a:lnTo>
                    <a:pt x="970" y="1542"/>
                  </a:lnTo>
                  <a:cubicBezTo>
                    <a:pt x="970" y="1581"/>
                    <a:pt x="977" y="1658"/>
                    <a:pt x="998" y="1672"/>
                  </a:cubicBezTo>
                  <a:cubicBezTo>
                    <a:pt x="1001" y="1674"/>
                    <a:pt x="1006" y="1676"/>
                    <a:pt x="1014" y="1676"/>
                  </a:cubicBezTo>
                  <a:cubicBezTo>
                    <a:pt x="1026" y="1676"/>
                    <a:pt x="1046" y="1672"/>
                    <a:pt x="1071" y="1661"/>
                  </a:cubicBezTo>
                  <a:cubicBezTo>
                    <a:pt x="1098" y="1650"/>
                    <a:pt x="1132" y="1638"/>
                    <a:pt x="1166" y="1638"/>
                  </a:cubicBezTo>
                  <a:cubicBezTo>
                    <a:pt x="1187" y="1638"/>
                    <a:pt x="1207" y="1642"/>
                    <a:pt x="1225" y="1654"/>
                  </a:cubicBezTo>
                  <a:cubicBezTo>
                    <a:pt x="1274" y="1686"/>
                    <a:pt x="1278" y="1749"/>
                    <a:pt x="1281" y="1794"/>
                  </a:cubicBezTo>
                  <a:cubicBezTo>
                    <a:pt x="1278" y="1812"/>
                    <a:pt x="1281" y="1829"/>
                    <a:pt x="1285" y="1847"/>
                  </a:cubicBezTo>
                  <a:cubicBezTo>
                    <a:pt x="1351" y="1875"/>
                    <a:pt x="1386" y="1948"/>
                    <a:pt x="1372" y="2018"/>
                  </a:cubicBezTo>
                  <a:cubicBezTo>
                    <a:pt x="1358" y="2106"/>
                    <a:pt x="1271" y="2211"/>
                    <a:pt x="1075" y="2221"/>
                  </a:cubicBezTo>
                  <a:cubicBezTo>
                    <a:pt x="900" y="2232"/>
                    <a:pt x="844" y="2256"/>
                    <a:pt x="826" y="2267"/>
                  </a:cubicBezTo>
                  <a:cubicBezTo>
                    <a:pt x="830" y="2274"/>
                    <a:pt x="837" y="2281"/>
                    <a:pt x="844" y="2288"/>
                  </a:cubicBezTo>
                  <a:cubicBezTo>
                    <a:pt x="880" y="2325"/>
                    <a:pt x="935" y="2339"/>
                    <a:pt x="1003" y="2339"/>
                  </a:cubicBezTo>
                  <a:cubicBezTo>
                    <a:pt x="1107" y="2339"/>
                    <a:pt x="1239" y="2306"/>
                    <a:pt x="1369" y="2274"/>
                  </a:cubicBezTo>
                  <a:lnTo>
                    <a:pt x="1477" y="2246"/>
                  </a:lnTo>
                  <a:cubicBezTo>
                    <a:pt x="1505" y="2239"/>
                    <a:pt x="1537" y="2235"/>
                    <a:pt x="1565" y="2235"/>
                  </a:cubicBezTo>
                  <a:cubicBezTo>
                    <a:pt x="1754" y="2235"/>
                    <a:pt x="1971" y="2358"/>
                    <a:pt x="2181" y="2477"/>
                  </a:cubicBezTo>
                  <a:cubicBezTo>
                    <a:pt x="2286" y="2540"/>
                    <a:pt x="2398" y="2596"/>
                    <a:pt x="2510" y="2645"/>
                  </a:cubicBezTo>
                  <a:cubicBezTo>
                    <a:pt x="2579" y="2672"/>
                    <a:pt x="2662" y="2684"/>
                    <a:pt x="2748" y="2684"/>
                  </a:cubicBezTo>
                  <a:cubicBezTo>
                    <a:pt x="2903" y="2684"/>
                    <a:pt x="3071" y="2646"/>
                    <a:pt x="3196" y="2592"/>
                  </a:cubicBezTo>
                  <a:cubicBezTo>
                    <a:pt x="3308" y="2543"/>
                    <a:pt x="3361" y="2494"/>
                    <a:pt x="3371" y="2463"/>
                  </a:cubicBezTo>
                  <a:cubicBezTo>
                    <a:pt x="3420" y="2333"/>
                    <a:pt x="3599" y="2309"/>
                    <a:pt x="3774" y="2284"/>
                  </a:cubicBezTo>
                  <a:cubicBezTo>
                    <a:pt x="3890" y="2267"/>
                    <a:pt x="4009" y="2253"/>
                    <a:pt x="4075" y="2207"/>
                  </a:cubicBezTo>
                  <a:cubicBezTo>
                    <a:pt x="4275" y="2071"/>
                    <a:pt x="4520" y="1931"/>
                    <a:pt x="4842" y="1913"/>
                  </a:cubicBezTo>
                  <a:lnTo>
                    <a:pt x="4849" y="1917"/>
                  </a:lnTo>
                  <a:cubicBezTo>
                    <a:pt x="4999" y="1910"/>
                    <a:pt x="5055" y="1808"/>
                    <a:pt x="5111" y="1714"/>
                  </a:cubicBezTo>
                  <a:cubicBezTo>
                    <a:pt x="5150" y="1646"/>
                    <a:pt x="5192" y="1569"/>
                    <a:pt x="5273" y="1569"/>
                  </a:cubicBezTo>
                  <a:cubicBezTo>
                    <a:pt x="5280" y="1569"/>
                    <a:pt x="5286" y="1569"/>
                    <a:pt x="5293" y="1570"/>
                  </a:cubicBezTo>
                  <a:cubicBezTo>
                    <a:pt x="5295" y="1570"/>
                    <a:pt x="5296" y="1570"/>
                    <a:pt x="5297" y="1570"/>
                  </a:cubicBezTo>
                  <a:cubicBezTo>
                    <a:pt x="5373" y="1570"/>
                    <a:pt x="5558" y="1378"/>
                    <a:pt x="5647" y="1199"/>
                  </a:cubicBezTo>
                  <a:cubicBezTo>
                    <a:pt x="5675" y="1147"/>
                    <a:pt x="5661" y="1055"/>
                    <a:pt x="5612" y="975"/>
                  </a:cubicBezTo>
                  <a:cubicBezTo>
                    <a:pt x="5563" y="894"/>
                    <a:pt x="5489" y="845"/>
                    <a:pt x="5423" y="845"/>
                  </a:cubicBezTo>
                  <a:cubicBezTo>
                    <a:pt x="5297" y="845"/>
                    <a:pt x="5174" y="786"/>
                    <a:pt x="5097" y="684"/>
                  </a:cubicBezTo>
                  <a:cubicBezTo>
                    <a:pt x="5055" y="628"/>
                    <a:pt x="5041" y="555"/>
                    <a:pt x="5062" y="488"/>
                  </a:cubicBezTo>
                  <a:cubicBezTo>
                    <a:pt x="5076" y="450"/>
                    <a:pt x="5045" y="387"/>
                    <a:pt x="5013" y="331"/>
                  </a:cubicBezTo>
                  <a:cubicBezTo>
                    <a:pt x="4989" y="289"/>
                    <a:pt x="4971" y="243"/>
                    <a:pt x="4964" y="198"/>
                  </a:cubicBezTo>
                  <a:cubicBezTo>
                    <a:pt x="4877" y="208"/>
                    <a:pt x="4789" y="226"/>
                    <a:pt x="4709" y="250"/>
                  </a:cubicBezTo>
                  <a:lnTo>
                    <a:pt x="4670" y="257"/>
                  </a:lnTo>
                  <a:cubicBezTo>
                    <a:pt x="4659" y="260"/>
                    <a:pt x="4647" y="262"/>
                    <a:pt x="4636" y="262"/>
                  </a:cubicBezTo>
                  <a:cubicBezTo>
                    <a:pt x="4553" y="262"/>
                    <a:pt x="4461" y="191"/>
                    <a:pt x="4366" y="121"/>
                  </a:cubicBezTo>
                  <a:cubicBezTo>
                    <a:pt x="4314" y="79"/>
                    <a:pt x="4208" y="0"/>
                    <a:pt x="41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93" name="Google Shape;5793;p71"/>
            <p:cNvSpPr/>
            <p:nvPr/>
          </p:nvSpPr>
          <p:spPr>
            <a:xfrm>
              <a:off x="1971712" y="1589955"/>
              <a:ext cx="30821" cy="28486"/>
            </a:xfrm>
            <a:custGeom>
              <a:avLst/>
              <a:gdLst/>
              <a:ahLst/>
              <a:cxnLst/>
              <a:rect l="l" t="t" r="r" b="b"/>
              <a:pathLst>
                <a:path w="2270" h="2098" extrusionOk="0">
                  <a:moveTo>
                    <a:pt x="1160" y="1"/>
                  </a:moveTo>
                  <a:cubicBezTo>
                    <a:pt x="1111" y="29"/>
                    <a:pt x="1058" y="50"/>
                    <a:pt x="1002" y="60"/>
                  </a:cubicBezTo>
                  <a:cubicBezTo>
                    <a:pt x="918" y="78"/>
                    <a:pt x="838" y="109"/>
                    <a:pt x="764" y="155"/>
                  </a:cubicBezTo>
                  <a:cubicBezTo>
                    <a:pt x="706" y="197"/>
                    <a:pt x="646" y="210"/>
                    <a:pt x="588" y="210"/>
                  </a:cubicBezTo>
                  <a:cubicBezTo>
                    <a:pt x="525" y="210"/>
                    <a:pt x="464" y="194"/>
                    <a:pt x="407" y="179"/>
                  </a:cubicBezTo>
                  <a:cubicBezTo>
                    <a:pt x="353" y="164"/>
                    <a:pt x="303" y="150"/>
                    <a:pt x="256" y="150"/>
                  </a:cubicBezTo>
                  <a:cubicBezTo>
                    <a:pt x="227" y="150"/>
                    <a:pt x="199" y="155"/>
                    <a:pt x="172" y="169"/>
                  </a:cubicBezTo>
                  <a:lnTo>
                    <a:pt x="158" y="176"/>
                  </a:lnTo>
                  <a:cubicBezTo>
                    <a:pt x="172" y="193"/>
                    <a:pt x="186" y="211"/>
                    <a:pt x="200" y="225"/>
                  </a:cubicBezTo>
                  <a:cubicBezTo>
                    <a:pt x="260" y="291"/>
                    <a:pt x="369" y="414"/>
                    <a:pt x="260" y="561"/>
                  </a:cubicBezTo>
                  <a:cubicBezTo>
                    <a:pt x="218" y="624"/>
                    <a:pt x="218" y="645"/>
                    <a:pt x="218" y="652"/>
                  </a:cubicBezTo>
                  <a:cubicBezTo>
                    <a:pt x="221" y="669"/>
                    <a:pt x="274" y="704"/>
                    <a:pt x="323" y="736"/>
                  </a:cubicBezTo>
                  <a:cubicBezTo>
                    <a:pt x="383" y="774"/>
                    <a:pt x="442" y="816"/>
                    <a:pt x="498" y="858"/>
                  </a:cubicBezTo>
                  <a:cubicBezTo>
                    <a:pt x="568" y="914"/>
                    <a:pt x="603" y="967"/>
                    <a:pt x="603" y="1026"/>
                  </a:cubicBezTo>
                  <a:cubicBezTo>
                    <a:pt x="607" y="1107"/>
                    <a:pt x="544" y="1159"/>
                    <a:pt x="488" y="1212"/>
                  </a:cubicBezTo>
                  <a:cubicBezTo>
                    <a:pt x="428" y="1264"/>
                    <a:pt x="379" y="1310"/>
                    <a:pt x="379" y="1373"/>
                  </a:cubicBezTo>
                  <a:cubicBezTo>
                    <a:pt x="379" y="1541"/>
                    <a:pt x="242" y="1608"/>
                    <a:pt x="144" y="1657"/>
                  </a:cubicBezTo>
                  <a:cubicBezTo>
                    <a:pt x="81" y="1688"/>
                    <a:pt x="25" y="1716"/>
                    <a:pt x="8" y="1755"/>
                  </a:cubicBezTo>
                  <a:cubicBezTo>
                    <a:pt x="1" y="1769"/>
                    <a:pt x="4" y="1800"/>
                    <a:pt x="36" y="1846"/>
                  </a:cubicBezTo>
                  <a:cubicBezTo>
                    <a:pt x="116" y="1968"/>
                    <a:pt x="316" y="2098"/>
                    <a:pt x="491" y="2098"/>
                  </a:cubicBezTo>
                  <a:cubicBezTo>
                    <a:pt x="673" y="2098"/>
                    <a:pt x="1128" y="1975"/>
                    <a:pt x="1391" y="1727"/>
                  </a:cubicBezTo>
                  <a:cubicBezTo>
                    <a:pt x="1512" y="1615"/>
                    <a:pt x="1615" y="1587"/>
                    <a:pt x="1706" y="1587"/>
                  </a:cubicBezTo>
                  <a:cubicBezTo>
                    <a:pt x="1752" y="1587"/>
                    <a:pt x="1795" y="1594"/>
                    <a:pt x="1835" y="1601"/>
                  </a:cubicBezTo>
                  <a:cubicBezTo>
                    <a:pt x="1874" y="1607"/>
                    <a:pt x="1909" y="1613"/>
                    <a:pt x="1944" y="1613"/>
                  </a:cubicBezTo>
                  <a:cubicBezTo>
                    <a:pt x="1987" y="1613"/>
                    <a:pt x="2029" y="1604"/>
                    <a:pt x="2077" y="1580"/>
                  </a:cubicBezTo>
                  <a:cubicBezTo>
                    <a:pt x="2269" y="1482"/>
                    <a:pt x="2147" y="596"/>
                    <a:pt x="2049" y="400"/>
                  </a:cubicBezTo>
                  <a:cubicBezTo>
                    <a:pt x="2035" y="372"/>
                    <a:pt x="2028" y="344"/>
                    <a:pt x="2028" y="312"/>
                  </a:cubicBezTo>
                  <a:lnTo>
                    <a:pt x="2014" y="302"/>
                  </a:lnTo>
                  <a:lnTo>
                    <a:pt x="1993" y="284"/>
                  </a:lnTo>
                  <a:lnTo>
                    <a:pt x="1961" y="260"/>
                  </a:lnTo>
                  <a:lnTo>
                    <a:pt x="1944" y="242"/>
                  </a:lnTo>
                  <a:lnTo>
                    <a:pt x="1916" y="218"/>
                  </a:lnTo>
                  <a:lnTo>
                    <a:pt x="1902" y="204"/>
                  </a:lnTo>
                  <a:cubicBezTo>
                    <a:pt x="1891" y="190"/>
                    <a:pt x="1877" y="176"/>
                    <a:pt x="1867" y="162"/>
                  </a:cubicBezTo>
                  <a:cubicBezTo>
                    <a:pt x="1805" y="93"/>
                    <a:pt x="1761" y="70"/>
                    <a:pt x="1739" y="70"/>
                  </a:cubicBezTo>
                  <a:cubicBezTo>
                    <a:pt x="1737" y="70"/>
                    <a:pt x="1735" y="70"/>
                    <a:pt x="1734" y="71"/>
                  </a:cubicBezTo>
                  <a:cubicBezTo>
                    <a:pt x="1713" y="78"/>
                    <a:pt x="1678" y="134"/>
                    <a:pt x="1664" y="228"/>
                  </a:cubicBezTo>
                  <a:cubicBezTo>
                    <a:pt x="1657" y="270"/>
                    <a:pt x="1632" y="309"/>
                    <a:pt x="1597" y="326"/>
                  </a:cubicBezTo>
                  <a:cubicBezTo>
                    <a:pt x="1580" y="334"/>
                    <a:pt x="1563" y="337"/>
                    <a:pt x="1546" y="337"/>
                  </a:cubicBezTo>
                  <a:cubicBezTo>
                    <a:pt x="1490" y="337"/>
                    <a:pt x="1430" y="304"/>
                    <a:pt x="1366" y="267"/>
                  </a:cubicBezTo>
                  <a:cubicBezTo>
                    <a:pt x="1328" y="242"/>
                    <a:pt x="1286" y="225"/>
                    <a:pt x="1244" y="211"/>
                  </a:cubicBezTo>
                  <a:cubicBezTo>
                    <a:pt x="1195" y="204"/>
                    <a:pt x="1156" y="165"/>
                    <a:pt x="1149" y="120"/>
                  </a:cubicBezTo>
                  <a:cubicBezTo>
                    <a:pt x="1146" y="113"/>
                    <a:pt x="1146" y="102"/>
                    <a:pt x="1146" y="95"/>
                  </a:cubicBezTo>
                  <a:lnTo>
                    <a:pt x="1146" y="85"/>
                  </a:lnTo>
                  <a:cubicBezTo>
                    <a:pt x="1146" y="81"/>
                    <a:pt x="1146" y="74"/>
                    <a:pt x="1146" y="67"/>
                  </a:cubicBezTo>
                  <a:lnTo>
                    <a:pt x="1146" y="57"/>
                  </a:lnTo>
                  <a:cubicBezTo>
                    <a:pt x="1146" y="53"/>
                    <a:pt x="1149" y="43"/>
                    <a:pt x="1149" y="36"/>
                  </a:cubicBezTo>
                  <a:lnTo>
                    <a:pt x="1153" y="29"/>
                  </a:lnTo>
                  <a:cubicBezTo>
                    <a:pt x="1156" y="18"/>
                    <a:pt x="1156" y="11"/>
                    <a:pt x="1160" y="4"/>
                  </a:cubicBezTo>
                  <a:lnTo>
                    <a:pt x="116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94" name="Google Shape;5794;p71"/>
            <p:cNvSpPr/>
            <p:nvPr/>
          </p:nvSpPr>
          <p:spPr>
            <a:xfrm>
              <a:off x="1984936" y="1583342"/>
              <a:ext cx="6422" cy="5010"/>
            </a:xfrm>
            <a:custGeom>
              <a:avLst/>
              <a:gdLst/>
              <a:ahLst/>
              <a:cxnLst/>
              <a:rect l="l" t="t" r="r" b="b"/>
              <a:pathLst>
                <a:path w="473" h="369" extrusionOk="0">
                  <a:moveTo>
                    <a:pt x="180" y="0"/>
                  </a:moveTo>
                  <a:cubicBezTo>
                    <a:pt x="134" y="0"/>
                    <a:pt x="86" y="11"/>
                    <a:pt x="46" y="36"/>
                  </a:cubicBezTo>
                  <a:cubicBezTo>
                    <a:pt x="18" y="50"/>
                    <a:pt x="4" y="78"/>
                    <a:pt x="4" y="106"/>
                  </a:cubicBezTo>
                  <a:cubicBezTo>
                    <a:pt x="0" y="166"/>
                    <a:pt x="28" y="180"/>
                    <a:pt x="105" y="208"/>
                  </a:cubicBezTo>
                  <a:cubicBezTo>
                    <a:pt x="165" y="229"/>
                    <a:pt x="256" y="260"/>
                    <a:pt x="263" y="358"/>
                  </a:cubicBezTo>
                  <a:lnTo>
                    <a:pt x="263" y="369"/>
                  </a:lnTo>
                  <a:cubicBezTo>
                    <a:pt x="273" y="358"/>
                    <a:pt x="280" y="348"/>
                    <a:pt x="291" y="337"/>
                  </a:cubicBezTo>
                  <a:cubicBezTo>
                    <a:pt x="298" y="327"/>
                    <a:pt x="305" y="316"/>
                    <a:pt x="315" y="309"/>
                  </a:cubicBezTo>
                  <a:lnTo>
                    <a:pt x="319" y="306"/>
                  </a:lnTo>
                  <a:cubicBezTo>
                    <a:pt x="326" y="295"/>
                    <a:pt x="333" y="288"/>
                    <a:pt x="340" y="281"/>
                  </a:cubicBezTo>
                  <a:lnTo>
                    <a:pt x="347" y="278"/>
                  </a:lnTo>
                  <a:cubicBezTo>
                    <a:pt x="354" y="271"/>
                    <a:pt x="361" y="267"/>
                    <a:pt x="364" y="260"/>
                  </a:cubicBezTo>
                  <a:cubicBezTo>
                    <a:pt x="371" y="257"/>
                    <a:pt x="375" y="253"/>
                    <a:pt x="378" y="250"/>
                  </a:cubicBezTo>
                  <a:lnTo>
                    <a:pt x="385" y="243"/>
                  </a:lnTo>
                  <a:lnTo>
                    <a:pt x="392" y="232"/>
                  </a:lnTo>
                  <a:lnTo>
                    <a:pt x="399" y="225"/>
                  </a:lnTo>
                  <a:lnTo>
                    <a:pt x="410" y="208"/>
                  </a:lnTo>
                  <a:lnTo>
                    <a:pt x="413" y="201"/>
                  </a:lnTo>
                  <a:lnTo>
                    <a:pt x="424" y="180"/>
                  </a:lnTo>
                  <a:lnTo>
                    <a:pt x="431" y="169"/>
                  </a:lnTo>
                  <a:cubicBezTo>
                    <a:pt x="434" y="159"/>
                    <a:pt x="438" y="152"/>
                    <a:pt x="441" y="141"/>
                  </a:cubicBezTo>
                  <a:lnTo>
                    <a:pt x="445" y="134"/>
                  </a:lnTo>
                  <a:cubicBezTo>
                    <a:pt x="452" y="124"/>
                    <a:pt x="455" y="110"/>
                    <a:pt x="459" y="96"/>
                  </a:cubicBezTo>
                  <a:lnTo>
                    <a:pt x="462" y="85"/>
                  </a:lnTo>
                  <a:cubicBezTo>
                    <a:pt x="466" y="75"/>
                    <a:pt x="469" y="68"/>
                    <a:pt x="473" y="57"/>
                  </a:cubicBezTo>
                  <a:lnTo>
                    <a:pt x="462" y="54"/>
                  </a:lnTo>
                  <a:cubicBezTo>
                    <a:pt x="378" y="19"/>
                    <a:pt x="291" y="1"/>
                    <a:pt x="200" y="1"/>
                  </a:cubicBezTo>
                  <a:cubicBezTo>
                    <a:pt x="193" y="1"/>
                    <a:pt x="187" y="0"/>
                    <a:pt x="1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95" name="Google Shape;5795;p71"/>
            <p:cNvSpPr/>
            <p:nvPr/>
          </p:nvSpPr>
          <p:spPr>
            <a:xfrm>
              <a:off x="1999193" y="1543044"/>
              <a:ext cx="61805" cy="90508"/>
            </a:xfrm>
            <a:custGeom>
              <a:avLst/>
              <a:gdLst/>
              <a:ahLst/>
              <a:cxnLst/>
              <a:rect l="l" t="t" r="r" b="b"/>
              <a:pathLst>
                <a:path w="4552" h="6666" extrusionOk="0">
                  <a:moveTo>
                    <a:pt x="1810" y="0"/>
                  </a:moveTo>
                  <a:cubicBezTo>
                    <a:pt x="1796" y="21"/>
                    <a:pt x="1782" y="46"/>
                    <a:pt x="1772" y="70"/>
                  </a:cubicBezTo>
                  <a:cubicBezTo>
                    <a:pt x="1744" y="130"/>
                    <a:pt x="1709" y="182"/>
                    <a:pt x="1660" y="228"/>
                  </a:cubicBezTo>
                  <a:cubicBezTo>
                    <a:pt x="1602" y="272"/>
                    <a:pt x="1519" y="294"/>
                    <a:pt x="1398" y="294"/>
                  </a:cubicBezTo>
                  <a:cubicBezTo>
                    <a:pt x="1298" y="294"/>
                    <a:pt x="1172" y="279"/>
                    <a:pt x="1016" y="249"/>
                  </a:cubicBezTo>
                  <a:cubicBezTo>
                    <a:pt x="1005" y="246"/>
                    <a:pt x="993" y="245"/>
                    <a:pt x="982" y="245"/>
                  </a:cubicBezTo>
                  <a:cubicBezTo>
                    <a:pt x="947" y="245"/>
                    <a:pt x="913" y="257"/>
                    <a:pt x="886" y="284"/>
                  </a:cubicBezTo>
                  <a:cubicBezTo>
                    <a:pt x="795" y="361"/>
                    <a:pt x="750" y="546"/>
                    <a:pt x="753" y="641"/>
                  </a:cubicBezTo>
                  <a:cubicBezTo>
                    <a:pt x="760" y="750"/>
                    <a:pt x="669" y="823"/>
                    <a:pt x="599" y="886"/>
                  </a:cubicBezTo>
                  <a:cubicBezTo>
                    <a:pt x="554" y="921"/>
                    <a:pt x="501" y="970"/>
                    <a:pt x="508" y="991"/>
                  </a:cubicBezTo>
                  <a:cubicBezTo>
                    <a:pt x="547" y="1079"/>
                    <a:pt x="522" y="1177"/>
                    <a:pt x="449" y="1236"/>
                  </a:cubicBezTo>
                  <a:cubicBezTo>
                    <a:pt x="424" y="1253"/>
                    <a:pt x="396" y="1261"/>
                    <a:pt x="368" y="1261"/>
                  </a:cubicBezTo>
                  <a:cubicBezTo>
                    <a:pt x="331" y="1261"/>
                    <a:pt x="294" y="1247"/>
                    <a:pt x="266" y="1219"/>
                  </a:cubicBezTo>
                  <a:cubicBezTo>
                    <a:pt x="245" y="1198"/>
                    <a:pt x="228" y="1180"/>
                    <a:pt x="210" y="1159"/>
                  </a:cubicBezTo>
                  <a:cubicBezTo>
                    <a:pt x="156" y="1098"/>
                    <a:pt x="122" y="1068"/>
                    <a:pt x="86" y="1068"/>
                  </a:cubicBezTo>
                  <a:cubicBezTo>
                    <a:pt x="65" y="1068"/>
                    <a:pt x="44" y="1079"/>
                    <a:pt x="18" y="1100"/>
                  </a:cubicBezTo>
                  <a:cubicBezTo>
                    <a:pt x="0" y="1117"/>
                    <a:pt x="4" y="1124"/>
                    <a:pt x="4" y="1128"/>
                  </a:cubicBezTo>
                  <a:cubicBezTo>
                    <a:pt x="21" y="1187"/>
                    <a:pt x="214" y="1289"/>
                    <a:pt x="382" y="1310"/>
                  </a:cubicBezTo>
                  <a:cubicBezTo>
                    <a:pt x="410" y="1313"/>
                    <a:pt x="480" y="1320"/>
                    <a:pt x="501" y="1380"/>
                  </a:cubicBezTo>
                  <a:cubicBezTo>
                    <a:pt x="522" y="1439"/>
                    <a:pt x="470" y="1495"/>
                    <a:pt x="403" y="1558"/>
                  </a:cubicBezTo>
                  <a:cubicBezTo>
                    <a:pt x="337" y="1621"/>
                    <a:pt x="252" y="1702"/>
                    <a:pt x="238" y="1789"/>
                  </a:cubicBezTo>
                  <a:cubicBezTo>
                    <a:pt x="228" y="1849"/>
                    <a:pt x="238" y="1863"/>
                    <a:pt x="340" y="1894"/>
                  </a:cubicBezTo>
                  <a:cubicBezTo>
                    <a:pt x="417" y="1915"/>
                    <a:pt x="515" y="1947"/>
                    <a:pt x="529" y="2062"/>
                  </a:cubicBezTo>
                  <a:cubicBezTo>
                    <a:pt x="533" y="2122"/>
                    <a:pt x="505" y="2178"/>
                    <a:pt x="459" y="2209"/>
                  </a:cubicBezTo>
                  <a:lnTo>
                    <a:pt x="463" y="2213"/>
                  </a:lnTo>
                  <a:cubicBezTo>
                    <a:pt x="512" y="2241"/>
                    <a:pt x="512" y="2300"/>
                    <a:pt x="512" y="2370"/>
                  </a:cubicBezTo>
                  <a:cubicBezTo>
                    <a:pt x="512" y="2423"/>
                    <a:pt x="512" y="2507"/>
                    <a:pt x="543" y="2531"/>
                  </a:cubicBezTo>
                  <a:cubicBezTo>
                    <a:pt x="557" y="2538"/>
                    <a:pt x="573" y="2542"/>
                    <a:pt x="590" y="2542"/>
                  </a:cubicBezTo>
                  <a:cubicBezTo>
                    <a:pt x="599" y="2542"/>
                    <a:pt x="608" y="2541"/>
                    <a:pt x="617" y="2538"/>
                  </a:cubicBezTo>
                  <a:cubicBezTo>
                    <a:pt x="743" y="2517"/>
                    <a:pt x="774" y="2412"/>
                    <a:pt x="806" y="2279"/>
                  </a:cubicBezTo>
                  <a:cubicBezTo>
                    <a:pt x="825" y="2208"/>
                    <a:pt x="848" y="2109"/>
                    <a:pt x="932" y="2109"/>
                  </a:cubicBezTo>
                  <a:cubicBezTo>
                    <a:pt x="938" y="2109"/>
                    <a:pt x="945" y="2110"/>
                    <a:pt x="953" y="2111"/>
                  </a:cubicBezTo>
                  <a:cubicBezTo>
                    <a:pt x="981" y="2115"/>
                    <a:pt x="1009" y="2129"/>
                    <a:pt x="1026" y="2153"/>
                  </a:cubicBezTo>
                  <a:cubicBezTo>
                    <a:pt x="1058" y="2199"/>
                    <a:pt x="1044" y="2255"/>
                    <a:pt x="1033" y="2314"/>
                  </a:cubicBezTo>
                  <a:cubicBezTo>
                    <a:pt x="1019" y="2381"/>
                    <a:pt x="1005" y="2458"/>
                    <a:pt x="1040" y="2524"/>
                  </a:cubicBezTo>
                  <a:cubicBezTo>
                    <a:pt x="1110" y="2657"/>
                    <a:pt x="1012" y="2815"/>
                    <a:pt x="932" y="2938"/>
                  </a:cubicBezTo>
                  <a:cubicBezTo>
                    <a:pt x="900" y="2983"/>
                    <a:pt x="872" y="3036"/>
                    <a:pt x="851" y="3088"/>
                  </a:cubicBezTo>
                  <a:cubicBezTo>
                    <a:pt x="906" y="3113"/>
                    <a:pt x="964" y="3124"/>
                    <a:pt x="1025" y="3124"/>
                  </a:cubicBezTo>
                  <a:cubicBezTo>
                    <a:pt x="1033" y="3124"/>
                    <a:pt x="1042" y="3124"/>
                    <a:pt x="1051" y="3123"/>
                  </a:cubicBezTo>
                  <a:cubicBezTo>
                    <a:pt x="1215" y="3123"/>
                    <a:pt x="1432" y="3081"/>
                    <a:pt x="1523" y="2987"/>
                  </a:cubicBezTo>
                  <a:cubicBezTo>
                    <a:pt x="1592" y="2915"/>
                    <a:pt x="1655" y="2889"/>
                    <a:pt x="1707" y="2889"/>
                  </a:cubicBezTo>
                  <a:cubicBezTo>
                    <a:pt x="1744" y="2889"/>
                    <a:pt x="1774" y="2903"/>
                    <a:pt x="1796" y="2924"/>
                  </a:cubicBezTo>
                  <a:cubicBezTo>
                    <a:pt x="1870" y="2994"/>
                    <a:pt x="1856" y="3137"/>
                    <a:pt x="1768" y="3239"/>
                  </a:cubicBezTo>
                  <a:cubicBezTo>
                    <a:pt x="1737" y="3274"/>
                    <a:pt x="1702" y="3326"/>
                    <a:pt x="1716" y="3375"/>
                  </a:cubicBezTo>
                  <a:cubicBezTo>
                    <a:pt x="1733" y="3424"/>
                    <a:pt x="1775" y="3459"/>
                    <a:pt x="1828" y="3473"/>
                  </a:cubicBezTo>
                  <a:lnTo>
                    <a:pt x="1838" y="3477"/>
                  </a:lnTo>
                  <a:cubicBezTo>
                    <a:pt x="1947" y="3512"/>
                    <a:pt x="2013" y="3536"/>
                    <a:pt x="2041" y="3603"/>
                  </a:cubicBezTo>
                  <a:cubicBezTo>
                    <a:pt x="2055" y="3659"/>
                    <a:pt x="2045" y="3722"/>
                    <a:pt x="2010" y="3767"/>
                  </a:cubicBezTo>
                  <a:cubicBezTo>
                    <a:pt x="1978" y="3827"/>
                    <a:pt x="1978" y="3928"/>
                    <a:pt x="1982" y="4023"/>
                  </a:cubicBezTo>
                  <a:cubicBezTo>
                    <a:pt x="1989" y="4096"/>
                    <a:pt x="1985" y="4173"/>
                    <a:pt x="1968" y="4250"/>
                  </a:cubicBezTo>
                  <a:cubicBezTo>
                    <a:pt x="1930" y="4366"/>
                    <a:pt x="1726" y="4382"/>
                    <a:pt x="1611" y="4382"/>
                  </a:cubicBezTo>
                  <a:cubicBezTo>
                    <a:pt x="1579" y="4382"/>
                    <a:pt x="1554" y="4381"/>
                    <a:pt x="1541" y="4380"/>
                  </a:cubicBezTo>
                  <a:cubicBezTo>
                    <a:pt x="1338" y="4366"/>
                    <a:pt x="1296" y="4313"/>
                    <a:pt x="1285" y="4282"/>
                  </a:cubicBezTo>
                  <a:cubicBezTo>
                    <a:pt x="1282" y="4281"/>
                    <a:pt x="1279" y="4281"/>
                    <a:pt x="1276" y="4281"/>
                  </a:cubicBezTo>
                  <a:cubicBezTo>
                    <a:pt x="1261" y="4281"/>
                    <a:pt x="1245" y="4288"/>
                    <a:pt x="1236" y="4299"/>
                  </a:cubicBezTo>
                  <a:cubicBezTo>
                    <a:pt x="1233" y="4303"/>
                    <a:pt x="1233" y="4303"/>
                    <a:pt x="1236" y="4313"/>
                  </a:cubicBezTo>
                  <a:cubicBezTo>
                    <a:pt x="1285" y="4415"/>
                    <a:pt x="1205" y="4506"/>
                    <a:pt x="1149" y="4576"/>
                  </a:cubicBezTo>
                  <a:cubicBezTo>
                    <a:pt x="1124" y="4604"/>
                    <a:pt x="1079" y="4656"/>
                    <a:pt x="1082" y="4674"/>
                  </a:cubicBezTo>
                  <a:cubicBezTo>
                    <a:pt x="1114" y="4691"/>
                    <a:pt x="1149" y="4702"/>
                    <a:pt x="1184" y="4712"/>
                  </a:cubicBezTo>
                  <a:cubicBezTo>
                    <a:pt x="1271" y="4740"/>
                    <a:pt x="1397" y="4775"/>
                    <a:pt x="1404" y="4891"/>
                  </a:cubicBezTo>
                  <a:cubicBezTo>
                    <a:pt x="1415" y="5087"/>
                    <a:pt x="1103" y="5248"/>
                    <a:pt x="830" y="5329"/>
                  </a:cubicBezTo>
                  <a:cubicBezTo>
                    <a:pt x="781" y="5343"/>
                    <a:pt x="764" y="5360"/>
                    <a:pt x="760" y="5364"/>
                  </a:cubicBezTo>
                  <a:cubicBezTo>
                    <a:pt x="757" y="5367"/>
                    <a:pt x="781" y="5402"/>
                    <a:pt x="834" y="5427"/>
                  </a:cubicBezTo>
                  <a:cubicBezTo>
                    <a:pt x="866" y="5443"/>
                    <a:pt x="901" y="5451"/>
                    <a:pt x="931" y="5451"/>
                  </a:cubicBezTo>
                  <a:cubicBezTo>
                    <a:pt x="953" y="5451"/>
                    <a:pt x="972" y="5446"/>
                    <a:pt x="984" y="5437"/>
                  </a:cubicBezTo>
                  <a:cubicBezTo>
                    <a:pt x="1031" y="5403"/>
                    <a:pt x="1069" y="5391"/>
                    <a:pt x="1100" y="5391"/>
                  </a:cubicBezTo>
                  <a:cubicBezTo>
                    <a:pt x="1145" y="5391"/>
                    <a:pt x="1178" y="5416"/>
                    <a:pt x="1208" y="5444"/>
                  </a:cubicBezTo>
                  <a:cubicBezTo>
                    <a:pt x="1244" y="5477"/>
                    <a:pt x="1289" y="5497"/>
                    <a:pt x="1334" y="5497"/>
                  </a:cubicBezTo>
                  <a:cubicBezTo>
                    <a:pt x="1338" y="5497"/>
                    <a:pt x="1341" y="5497"/>
                    <a:pt x="1345" y="5497"/>
                  </a:cubicBezTo>
                  <a:cubicBezTo>
                    <a:pt x="1432" y="5500"/>
                    <a:pt x="1516" y="5521"/>
                    <a:pt x="1597" y="5556"/>
                  </a:cubicBezTo>
                  <a:cubicBezTo>
                    <a:pt x="1660" y="5581"/>
                    <a:pt x="1718" y="5603"/>
                    <a:pt x="1783" y="5603"/>
                  </a:cubicBezTo>
                  <a:cubicBezTo>
                    <a:pt x="1818" y="5603"/>
                    <a:pt x="1856" y="5597"/>
                    <a:pt x="1898" y="5581"/>
                  </a:cubicBezTo>
                  <a:cubicBezTo>
                    <a:pt x="1953" y="5560"/>
                    <a:pt x="2012" y="5542"/>
                    <a:pt x="2060" y="5542"/>
                  </a:cubicBezTo>
                  <a:cubicBezTo>
                    <a:pt x="2101" y="5542"/>
                    <a:pt x="2134" y="5554"/>
                    <a:pt x="2153" y="5588"/>
                  </a:cubicBezTo>
                  <a:cubicBezTo>
                    <a:pt x="2188" y="5651"/>
                    <a:pt x="2143" y="5728"/>
                    <a:pt x="2010" y="5833"/>
                  </a:cubicBezTo>
                  <a:cubicBezTo>
                    <a:pt x="1929" y="5894"/>
                    <a:pt x="1837" y="5910"/>
                    <a:pt x="1747" y="5910"/>
                  </a:cubicBezTo>
                  <a:cubicBezTo>
                    <a:pt x="1704" y="5910"/>
                    <a:pt x="1662" y="5906"/>
                    <a:pt x="1621" y="5903"/>
                  </a:cubicBezTo>
                  <a:cubicBezTo>
                    <a:pt x="1583" y="5899"/>
                    <a:pt x="1548" y="5896"/>
                    <a:pt x="1513" y="5896"/>
                  </a:cubicBezTo>
                  <a:cubicBezTo>
                    <a:pt x="1507" y="5895"/>
                    <a:pt x="1502" y="5895"/>
                    <a:pt x="1497" y="5895"/>
                  </a:cubicBezTo>
                  <a:cubicBezTo>
                    <a:pt x="1461" y="5895"/>
                    <a:pt x="1427" y="5905"/>
                    <a:pt x="1394" y="5920"/>
                  </a:cubicBezTo>
                  <a:cubicBezTo>
                    <a:pt x="1212" y="6018"/>
                    <a:pt x="704" y="6543"/>
                    <a:pt x="715" y="6666"/>
                  </a:cubicBezTo>
                  <a:cubicBezTo>
                    <a:pt x="739" y="6648"/>
                    <a:pt x="760" y="6631"/>
                    <a:pt x="781" y="6613"/>
                  </a:cubicBezTo>
                  <a:cubicBezTo>
                    <a:pt x="858" y="6536"/>
                    <a:pt x="946" y="6477"/>
                    <a:pt x="1047" y="6431"/>
                  </a:cubicBezTo>
                  <a:cubicBezTo>
                    <a:pt x="1109" y="6406"/>
                    <a:pt x="1160" y="6396"/>
                    <a:pt x="1204" y="6396"/>
                  </a:cubicBezTo>
                  <a:cubicBezTo>
                    <a:pt x="1293" y="6396"/>
                    <a:pt x="1350" y="6436"/>
                    <a:pt x="1397" y="6466"/>
                  </a:cubicBezTo>
                  <a:cubicBezTo>
                    <a:pt x="1422" y="6487"/>
                    <a:pt x="1450" y="6501"/>
                    <a:pt x="1485" y="6508"/>
                  </a:cubicBezTo>
                  <a:cubicBezTo>
                    <a:pt x="1485" y="6508"/>
                    <a:pt x="1486" y="6509"/>
                    <a:pt x="1486" y="6509"/>
                  </a:cubicBezTo>
                  <a:cubicBezTo>
                    <a:pt x="1504" y="6509"/>
                    <a:pt x="1531" y="6451"/>
                    <a:pt x="1551" y="6414"/>
                  </a:cubicBezTo>
                  <a:cubicBezTo>
                    <a:pt x="1580" y="6351"/>
                    <a:pt x="1622" y="6263"/>
                    <a:pt x="1703" y="6263"/>
                  </a:cubicBezTo>
                  <a:cubicBezTo>
                    <a:pt x="1713" y="6263"/>
                    <a:pt x="1723" y="6264"/>
                    <a:pt x="1733" y="6267"/>
                  </a:cubicBezTo>
                  <a:cubicBezTo>
                    <a:pt x="1768" y="6267"/>
                    <a:pt x="1807" y="6260"/>
                    <a:pt x="1838" y="6246"/>
                  </a:cubicBezTo>
                  <a:cubicBezTo>
                    <a:pt x="1906" y="6217"/>
                    <a:pt x="1978" y="6202"/>
                    <a:pt x="2051" y="6202"/>
                  </a:cubicBezTo>
                  <a:cubicBezTo>
                    <a:pt x="2076" y="6202"/>
                    <a:pt x="2101" y="6204"/>
                    <a:pt x="2125" y="6207"/>
                  </a:cubicBezTo>
                  <a:cubicBezTo>
                    <a:pt x="2152" y="6212"/>
                    <a:pt x="2178" y="6215"/>
                    <a:pt x="2205" y="6215"/>
                  </a:cubicBezTo>
                  <a:cubicBezTo>
                    <a:pt x="2312" y="6215"/>
                    <a:pt x="2419" y="6175"/>
                    <a:pt x="2500" y="6102"/>
                  </a:cubicBezTo>
                  <a:cubicBezTo>
                    <a:pt x="2527" y="6079"/>
                    <a:pt x="2559" y="6070"/>
                    <a:pt x="2593" y="6070"/>
                  </a:cubicBezTo>
                  <a:cubicBezTo>
                    <a:pt x="2663" y="6070"/>
                    <a:pt x="2742" y="6109"/>
                    <a:pt x="2815" y="6144"/>
                  </a:cubicBezTo>
                  <a:cubicBezTo>
                    <a:pt x="2857" y="6169"/>
                    <a:pt x="2899" y="6186"/>
                    <a:pt x="2945" y="6200"/>
                  </a:cubicBezTo>
                  <a:cubicBezTo>
                    <a:pt x="3042" y="6135"/>
                    <a:pt x="3364" y="6077"/>
                    <a:pt x="3553" y="6077"/>
                  </a:cubicBezTo>
                  <a:cubicBezTo>
                    <a:pt x="3568" y="6077"/>
                    <a:pt x="3583" y="6077"/>
                    <a:pt x="3596" y="6078"/>
                  </a:cubicBezTo>
                  <a:cubicBezTo>
                    <a:pt x="3598" y="6078"/>
                    <a:pt x="3601" y="6078"/>
                    <a:pt x="3604" y="6078"/>
                  </a:cubicBezTo>
                  <a:cubicBezTo>
                    <a:pt x="3762" y="6078"/>
                    <a:pt x="4193" y="5887"/>
                    <a:pt x="4310" y="5780"/>
                  </a:cubicBezTo>
                  <a:cubicBezTo>
                    <a:pt x="4278" y="5775"/>
                    <a:pt x="4248" y="5772"/>
                    <a:pt x="4218" y="5772"/>
                  </a:cubicBezTo>
                  <a:cubicBezTo>
                    <a:pt x="4187" y="5772"/>
                    <a:pt x="4158" y="5775"/>
                    <a:pt x="4128" y="5780"/>
                  </a:cubicBezTo>
                  <a:cubicBezTo>
                    <a:pt x="4115" y="5782"/>
                    <a:pt x="4102" y="5783"/>
                    <a:pt x="4091" y="5783"/>
                  </a:cubicBezTo>
                  <a:cubicBezTo>
                    <a:pt x="4006" y="5783"/>
                    <a:pt x="3972" y="5732"/>
                    <a:pt x="3960" y="5710"/>
                  </a:cubicBezTo>
                  <a:cubicBezTo>
                    <a:pt x="3918" y="5619"/>
                    <a:pt x="3977" y="5472"/>
                    <a:pt x="4114" y="5343"/>
                  </a:cubicBezTo>
                  <a:cubicBezTo>
                    <a:pt x="4163" y="5297"/>
                    <a:pt x="4215" y="5255"/>
                    <a:pt x="4268" y="5217"/>
                  </a:cubicBezTo>
                  <a:cubicBezTo>
                    <a:pt x="4404" y="5108"/>
                    <a:pt x="4534" y="5010"/>
                    <a:pt x="4545" y="4863"/>
                  </a:cubicBezTo>
                  <a:cubicBezTo>
                    <a:pt x="4552" y="4786"/>
                    <a:pt x="4461" y="4712"/>
                    <a:pt x="4376" y="4667"/>
                  </a:cubicBezTo>
                  <a:cubicBezTo>
                    <a:pt x="4283" y="4620"/>
                    <a:pt x="4194" y="4603"/>
                    <a:pt x="4141" y="4603"/>
                  </a:cubicBezTo>
                  <a:cubicBezTo>
                    <a:pt x="4119" y="4603"/>
                    <a:pt x="4104" y="4606"/>
                    <a:pt x="4096" y="4611"/>
                  </a:cubicBezTo>
                  <a:cubicBezTo>
                    <a:pt x="4072" y="4681"/>
                    <a:pt x="4012" y="4730"/>
                    <a:pt x="3939" y="4737"/>
                  </a:cubicBezTo>
                  <a:cubicBezTo>
                    <a:pt x="3936" y="4737"/>
                    <a:pt x="3934" y="4737"/>
                    <a:pt x="3931" y="4737"/>
                  </a:cubicBezTo>
                  <a:cubicBezTo>
                    <a:pt x="3853" y="4737"/>
                    <a:pt x="3776" y="4685"/>
                    <a:pt x="3715" y="4586"/>
                  </a:cubicBezTo>
                  <a:cubicBezTo>
                    <a:pt x="3648" y="4478"/>
                    <a:pt x="3687" y="4373"/>
                    <a:pt x="3711" y="4313"/>
                  </a:cubicBezTo>
                  <a:lnTo>
                    <a:pt x="3715" y="4306"/>
                  </a:lnTo>
                  <a:cubicBezTo>
                    <a:pt x="3659" y="4271"/>
                    <a:pt x="3610" y="4226"/>
                    <a:pt x="3582" y="4170"/>
                  </a:cubicBezTo>
                  <a:cubicBezTo>
                    <a:pt x="3561" y="4138"/>
                    <a:pt x="3494" y="4019"/>
                    <a:pt x="3522" y="3935"/>
                  </a:cubicBezTo>
                  <a:cubicBezTo>
                    <a:pt x="3529" y="3869"/>
                    <a:pt x="3382" y="3410"/>
                    <a:pt x="3158" y="3354"/>
                  </a:cubicBezTo>
                  <a:cubicBezTo>
                    <a:pt x="2875" y="3288"/>
                    <a:pt x="2808" y="2952"/>
                    <a:pt x="2763" y="2727"/>
                  </a:cubicBezTo>
                  <a:cubicBezTo>
                    <a:pt x="2756" y="2696"/>
                    <a:pt x="2752" y="2668"/>
                    <a:pt x="2745" y="2640"/>
                  </a:cubicBezTo>
                  <a:cubicBezTo>
                    <a:pt x="2728" y="2563"/>
                    <a:pt x="2696" y="2552"/>
                    <a:pt x="2623" y="2535"/>
                  </a:cubicBezTo>
                  <a:cubicBezTo>
                    <a:pt x="2532" y="2514"/>
                    <a:pt x="2451" y="2465"/>
                    <a:pt x="2392" y="2391"/>
                  </a:cubicBezTo>
                  <a:cubicBezTo>
                    <a:pt x="2341" y="2325"/>
                    <a:pt x="2275" y="2305"/>
                    <a:pt x="2197" y="2305"/>
                  </a:cubicBezTo>
                  <a:cubicBezTo>
                    <a:pt x="2151" y="2305"/>
                    <a:pt x="2100" y="2312"/>
                    <a:pt x="2045" y="2321"/>
                  </a:cubicBezTo>
                  <a:cubicBezTo>
                    <a:pt x="2013" y="2328"/>
                    <a:pt x="1982" y="2332"/>
                    <a:pt x="1954" y="2335"/>
                  </a:cubicBezTo>
                  <a:cubicBezTo>
                    <a:pt x="1949" y="2336"/>
                    <a:pt x="1944" y="2336"/>
                    <a:pt x="1939" y="2336"/>
                  </a:cubicBezTo>
                  <a:cubicBezTo>
                    <a:pt x="1896" y="2336"/>
                    <a:pt x="1858" y="2309"/>
                    <a:pt x="1842" y="2265"/>
                  </a:cubicBezTo>
                  <a:cubicBezTo>
                    <a:pt x="1803" y="2157"/>
                    <a:pt x="1954" y="1964"/>
                    <a:pt x="2108" y="1859"/>
                  </a:cubicBezTo>
                  <a:cubicBezTo>
                    <a:pt x="2272" y="1751"/>
                    <a:pt x="2486" y="1131"/>
                    <a:pt x="2500" y="974"/>
                  </a:cubicBezTo>
                  <a:cubicBezTo>
                    <a:pt x="2446" y="936"/>
                    <a:pt x="2246" y="917"/>
                    <a:pt x="2043" y="917"/>
                  </a:cubicBezTo>
                  <a:cubicBezTo>
                    <a:pt x="1850" y="917"/>
                    <a:pt x="1655" y="934"/>
                    <a:pt x="1583" y="970"/>
                  </a:cubicBezTo>
                  <a:cubicBezTo>
                    <a:pt x="1550" y="987"/>
                    <a:pt x="1513" y="995"/>
                    <a:pt x="1477" y="995"/>
                  </a:cubicBezTo>
                  <a:cubicBezTo>
                    <a:pt x="1429" y="995"/>
                    <a:pt x="1381" y="980"/>
                    <a:pt x="1341" y="953"/>
                  </a:cubicBezTo>
                  <a:cubicBezTo>
                    <a:pt x="1282" y="918"/>
                    <a:pt x="1250" y="855"/>
                    <a:pt x="1254" y="785"/>
                  </a:cubicBezTo>
                  <a:cubicBezTo>
                    <a:pt x="1261" y="732"/>
                    <a:pt x="1296" y="690"/>
                    <a:pt x="1345" y="672"/>
                  </a:cubicBezTo>
                  <a:cubicBezTo>
                    <a:pt x="1481" y="616"/>
                    <a:pt x="1723" y="357"/>
                    <a:pt x="1716" y="291"/>
                  </a:cubicBezTo>
                  <a:cubicBezTo>
                    <a:pt x="1705" y="217"/>
                    <a:pt x="1751" y="154"/>
                    <a:pt x="1789" y="105"/>
                  </a:cubicBezTo>
                  <a:cubicBezTo>
                    <a:pt x="1845" y="28"/>
                    <a:pt x="1838" y="21"/>
                    <a:pt x="1821" y="7"/>
                  </a:cubicBezTo>
                  <a:lnTo>
                    <a:pt x="181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96" name="Google Shape;5796;p71"/>
            <p:cNvSpPr/>
            <p:nvPr/>
          </p:nvSpPr>
          <p:spPr>
            <a:xfrm>
              <a:off x="1996287" y="1548177"/>
              <a:ext cx="3965" cy="4861"/>
            </a:xfrm>
            <a:custGeom>
              <a:avLst/>
              <a:gdLst/>
              <a:ahLst/>
              <a:cxnLst/>
              <a:rect l="l" t="t" r="r" b="b"/>
              <a:pathLst>
                <a:path w="292" h="358" extrusionOk="0">
                  <a:moveTo>
                    <a:pt x="288" y="0"/>
                  </a:moveTo>
                  <a:lnTo>
                    <a:pt x="288" y="0"/>
                  </a:lnTo>
                  <a:cubicBezTo>
                    <a:pt x="214" y="28"/>
                    <a:pt x="39" y="252"/>
                    <a:pt x="1" y="358"/>
                  </a:cubicBezTo>
                  <a:cubicBezTo>
                    <a:pt x="109" y="329"/>
                    <a:pt x="228" y="196"/>
                    <a:pt x="274" y="84"/>
                  </a:cubicBezTo>
                  <a:cubicBezTo>
                    <a:pt x="284" y="56"/>
                    <a:pt x="291" y="28"/>
                    <a:pt x="28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97" name="Google Shape;5797;p71"/>
            <p:cNvSpPr/>
            <p:nvPr/>
          </p:nvSpPr>
          <p:spPr>
            <a:xfrm>
              <a:off x="1989118" y="1581876"/>
              <a:ext cx="16646" cy="10848"/>
            </a:xfrm>
            <a:custGeom>
              <a:avLst/>
              <a:gdLst/>
              <a:ahLst/>
              <a:cxnLst/>
              <a:rect l="l" t="t" r="r" b="b"/>
              <a:pathLst>
                <a:path w="1226" h="799" extrusionOk="0">
                  <a:moveTo>
                    <a:pt x="773" y="1"/>
                  </a:moveTo>
                  <a:cubicBezTo>
                    <a:pt x="708" y="1"/>
                    <a:pt x="632" y="36"/>
                    <a:pt x="536" y="85"/>
                  </a:cubicBezTo>
                  <a:cubicBezTo>
                    <a:pt x="462" y="123"/>
                    <a:pt x="382" y="155"/>
                    <a:pt x="301" y="172"/>
                  </a:cubicBezTo>
                  <a:lnTo>
                    <a:pt x="301" y="176"/>
                  </a:lnTo>
                  <a:cubicBezTo>
                    <a:pt x="298" y="186"/>
                    <a:pt x="294" y="197"/>
                    <a:pt x="291" y="211"/>
                  </a:cubicBezTo>
                  <a:cubicBezTo>
                    <a:pt x="287" y="225"/>
                    <a:pt x="280" y="235"/>
                    <a:pt x="277" y="249"/>
                  </a:cubicBezTo>
                  <a:lnTo>
                    <a:pt x="277" y="256"/>
                  </a:lnTo>
                  <a:cubicBezTo>
                    <a:pt x="270" y="267"/>
                    <a:pt x="266" y="281"/>
                    <a:pt x="263" y="291"/>
                  </a:cubicBezTo>
                  <a:lnTo>
                    <a:pt x="259" y="298"/>
                  </a:lnTo>
                  <a:cubicBezTo>
                    <a:pt x="252" y="312"/>
                    <a:pt x="249" y="323"/>
                    <a:pt x="242" y="337"/>
                  </a:cubicBezTo>
                  <a:lnTo>
                    <a:pt x="242" y="340"/>
                  </a:lnTo>
                  <a:cubicBezTo>
                    <a:pt x="235" y="351"/>
                    <a:pt x="231" y="365"/>
                    <a:pt x="224" y="375"/>
                  </a:cubicBezTo>
                  <a:lnTo>
                    <a:pt x="221" y="379"/>
                  </a:lnTo>
                  <a:cubicBezTo>
                    <a:pt x="214" y="389"/>
                    <a:pt x="207" y="400"/>
                    <a:pt x="200" y="410"/>
                  </a:cubicBezTo>
                  <a:lnTo>
                    <a:pt x="196" y="417"/>
                  </a:lnTo>
                  <a:cubicBezTo>
                    <a:pt x="189" y="428"/>
                    <a:pt x="179" y="435"/>
                    <a:pt x="172" y="445"/>
                  </a:cubicBezTo>
                  <a:lnTo>
                    <a:pt x="168" y="449"/>
                  </a:lnTo>
                  <a:cubicBezTo>
                    <a:pt x="158" y="459"/>
                    <a:pt x="151" y="466"/>
                    <a:pt x="140" y="473"/>
                  </a:cubicBezTo>
                  <a:cubicBezTo>
                    <a:pt x="74" y="526"/>
                    <a:pt x="28" y="596"/>
                    <a:pt x="0" y="676"/>
                  </a:cubicBezTo>
                  <a:cubicBezTo>
                    <a:pt x="53" y="694"/>
                    <a:pt x="105" y="715"/>
                    <a:pt x="154" y="746"/>
                  </a:cubicBezTo>
                  <a:cubicBezTo>
                    <a:pt x="186" y="767"/>
                    <a:pt x="221" y="785"/>
                    <a:pt x="256" y="799"/>
                  </a:cubicBezTo>
                  <a:cubicBezTo>
                    <a:pt x="270" y="711"/>
                    <a:pt x="312" y="568"/>
                    <a:pt x="424" y="536"/>
                  </a:cubicBezTo>
                  <a:cubicBezTo>
                    <a:pt x="438" y="533"/>
                    <a:pt x="452" y="531"/>
                    <a:pt x="466" y="531"/>
                  </a:cubicBezTo>
                  <a:cubicBezTo>
                    <a:pt x="536" y="531"/>
                    <a:pt x="608" y="576"/>
                    <a:pt x="686" y="669"/>
                  </a:cubicBezTo>
                  <a:cubicBezTo>
                    <a:pt x="697" y="680"/>
                    <a:pt x="707" y="690"/>
                    <a:pt x="718" y="704"/>
                  </a:cubicBezTo>
                  <a:lnTo>
                    <a:pt x="725" y="711"/>
                  </a:lnTo>
                  <a:lnTo>
                    <a:pt x="753" y="739"/>
                  </a:lnTo>
                  <a:lnTo>
                    <a:pt x="763" y="746"/>
                  </a:lnTo>
                  <a:cubicBezTo>
                    <a:pt x="777" y="760"/>
                    <a:pt x="788" y="771"/>
                    <a:pt x="805" y="781"/>
                  </a:cubicBezTo>
                  <a:cubicBezTo>
                    <a:pt x="858" y="739"/>
                    <a:pt x="914" y="708"/>
                    <a:pt x="980" y="687"/>
                  </a:cubicBezTo>
                  <a:cubicBezTo>
                    <a:pt x="1058" y="662"/>
                    <a:pt x="1128" y="620"/>
                    <a:pt x="1191" y="571"/>
                  </a:cubicBezTo>
                  <a:cubicBezTo>
                    <a:pt x="1215" y="550"/>
                    <a:pt x="1226" y="522"/>
                    <a:pt x="1226" y="494"/>
                  </a:cubicBezTo>
                  <a:cubicBezTo>
                    <a:pt x="1226" y="375"/>
                    <a:pt x="1036" y="193"/>
                    <a:pt x="886" y="50"/>
                  </a:cubicBezTo>
                  <a:cubicBezTo>
                    <a:pt x="852" y="15"/>
                    <a:pt x="815" y="1"/>
                    <a:pt x="7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98" name="Google Shape;5798;p71"/>
            <p:cNvSpPr/>
            <p:nvPr/>
          </p:nvSpPr>
          <p:spPr>
            <a:xfrm>
              <a:off x="2038310" y="1522800"/>
              <a:ext cx="2009" cy="5621"/>
            </a:xfrm>
            <a:custGeom>
              <a:avLst/>
              <a:gdLst/>
              <a:ahLst/>
              <a:cxnLst/>
              <a:rect l="l" t="t" r="r" b="b"/>
              <a:pathLst>
                <a:path w="148" h="414" extrusionOk="0">
                  <a:moveTo>
                    <a:pt x="114" y="1"/>
                  </a:moveTo>
                  <a:cubicBezTo>
                    <a:pt x="113" y="1"/>
                    <a:pt x="111" y="2"/>
                    <a:pt x="109" y="3"/>
                  </a:cubicBezTo>
                  <a:cubicBezTo>
                    <a:pt x="81" y="10"/>
                    <a:pt x="60" y="45"/>
                    <a:pt x="50" y="73"/>
                  </a:cubicBezTo>
                  <a:cubicBezTo>
                    <a:pt x="11" y="182"/>
                    <a:pt x="1" y="298"/>
                    <a:pt x="18" y="413"/>
                  </a:cubicBezTo>
                  <a:cubicBezTo>
                    <a:pt x="95" y="270"/>
                    <a:pt x="148" y="45"/>
                    <a:pt x="120" y="3"/>
                  </a:cubicBezTo>
                  <a:cubicBezTo>
                    <a:pt x="118" y="2"/>
                    <a:pt x="116" y="1"/>
                    <a:pt x="1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99" name="Google Shape;5799;p71"/>
            <p:cNvSpPr/>
            <p:nvPr/>
          </p:nvSpPr>
          <p:spPr>
            <a:xfrm>
              <a:off x="1993015" y="1584252"/>
              <a:ext cx="149" cy="543"/>
            </a:xfrm>
            <a:custGeom>
              <a:avLst/>
              <a:gdLst/>
              <a:ahLst/>
              <a:cxnLst/>
              <a:rect l="l" t="t" r="r" b="b"/>
              <a:pathLst>
                <a:path w="11" h="40" extrusionOk="0">
                  <a:moveTo>
                    <a:pt x="11" y="1"/>
                  </a:moveTo>
                  <a:cubicBezTo>
                    <a:pt x="7" y="11"/>
                    <a:pt x="4" y="25"/>
                    <a:pt x="0" y="39"/>
                  </a:cubicBezTo>
                  <a:cubicBezTo>
                    <a:pt x="7" y="25"/>
                    <a:pt x="11" y="11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00" name="Google Shape;5800;p71"/>
            <p:cNvSpPr/>
            <p:nvPr/>
          </p:nvSpPr>
          <p:spPr>
            <a:xfrm>
              <a:off x="1992105" y="1586533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36"/>
                  </a:moveTo>
                  <a:cubicBezTo>
                    <a:pt x="8" y="22"/>
                    <a:pt x="11" y="11"/>
                    <a:pt x="18" y="1"/>
                  </a:cubicBezTo>
                  <a:cubicBezTo>
                    <a:pt x="11" y="11"/>
                    <a:pt x="8" y="22"/>
                    <a:pt x="1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01" name="Google Shape;5801;p71"/>
            <p:cNvSpPr/>
            <p:nvPr/>
          </p:nvSpPr>
          <p:spPr>
            <a:xfrm>
              <a:off x="1992866" y="1584782"/>
              <a:ext cx="163" cy="489"/>
            </a:xfrm>
            <a:custGeom>
              <a:avLst/>
              <a:gdLst/>
              <a:ahLst/>
              <a:cxnLst/>
              <a:rect l="l" t="t" r="r" b="b"/>
              <a:pathLst>
                <a:path w="12" h="36" extrusionOk="0">
                  <a:moveTo>
                    <a:pt x="11" y="0"/>
                  </a:moveTo>
                  <a:cubicBezTo>
                    <a:pt x="8" y="11"/>
                    <a:pt x="4" y="25"/>
                    <a:pt x="1" y="35"/>
                  </a:cubicBezTo>
                  <a:cubicBezTo>
                    <a:pt x="4" y="25"/>
                    <a:pt x="11" y="11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02" name="Google Shape;5802;p71"/>
            <p:cNvSpPr/>
            <p:nvPr/>
          </p:nvSpPr>
          <p:spPr>
            <a:xfrm>
              <a:off x="1991820" y="1587063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22" y="0"/>
                  </a:moveTo>
                  <a:cubicBezTo>
                    <a:pt x="11" y="11"/>
                    <a:pt x="4" y="21"/>
                    <a:pt x="1" y="32"/>
                  </a:cubicBezTo>
                  <a:cubicBezTo>
                    <a:pt x="8" y="21"/>
                    <a:pt x="15" y="11"/>
                    <a:pt x="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03" name="Google Shape;5803;p71"/>
            <p:cNvSpPr/>
            <p:nvPr/>
          </p:nvSpPr>
          <p:spPr>
            <a:xfrm>
              <a:off x="1992390" y="1585963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8" y="1"/>
                  </a:moveTo>
                  <a:cubicBezTo>
                    <a:pt x="11" y="11"/>
                    <a:pt x="4" y="25"/>
                    <a:pt x="1" y="36"/>
                  </a:cubicBezTo>
                  <a:cubicBezTo>
                    <a:pt x="8" y="25"/>
                    <a:pt x="11" y="11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04" name="Google Shape;5804;p71"/>
            <p:cNvSpPr/>
            <p:nvPr/>
          </p:nvSpPr>
          <p:spPr>
            <a:xfrm>
              <a:off x="1992635" y="1585352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39"/>
                  </a:moveTo>
                  <a:cubicBezTo>
                    <a:pt x="7" y="25"/>
                    <a:pt x="11" y="14"/>
                    <a:pt x="14" y="0"/>
                  </a:cubicBezTo>
                  <a:cubicBezTo>
                    <a:pt x="11" y="14"/>
                    <a:pt x="7" y="25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05" name="Google Shape;5805;p71"/>
            <p:cNvSpPr/>
            <p:nvPr/>
          </p:nvSpPr>
          <p:spPr>
            <a:xfrm>
              <a:off x="1998432" y="1591000"/>
              <a:ext cx="434" cy="489"/>
            </a:xfrm>
            <a:custGeom>
              <a:avLst/>
              <a:gdLst/>
              <a:ahLst/>
              <a:cxnLst/>
              <a:rect l="l" t="t" r="r" b="b"/>
              <a:pathLst>
                <a:path w="32" h="36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11"/>
                    <a:pt x="18" y="25"/>
                    <a:pt x="32" y="36"/>
                  </a:cubicBezTo>
                  <a:cubicBezTo>
                    <a:pt x="21" y="25"/>
                    <a:pt x="11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06" name="Google Shape;5806;p71"/>
            <p:cNvSpPr/>
            <p:nvPr/>
          </p:nvSpPr>
          <p:spPr>
            <a:xfrm>
              <a:off x="1999478" y="1592046"/>
              <a:ext cx="530" cy="489"/>
            </a:xfrm>
            <a:custGeom>
              <a:avLst/>
              <a:gdLst/>
              <a:ahLst/>
              <a:cxnLst/>
              <a:rect l="l" t="t" r="r" b="b"/>
              <a:pathLst>
                <a:path w="39" h="36" extrusionOk="0">
                  <a:moveTo>
                    <a:pt x="39" y="36"/>
                  </a:moveTo>
                  <a:lnTo>
                    <a:pt x="39" y="36"/>
                  </a:lnTo>
                  <a:cubicBezTo>
                    <a:pt x="25" y="25"/>
                    <a:pt x="11" y="15"/>
                    <a:pt x="0" y="1"/>
                  </a:cubicBezTo>
                  <a:cubicBezTo>
                    <a:pt x="11" y="15"/>
                    <a:pt x="25" y="25"/>
                    <a:pt x="39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07" name="Google Shape;5807;p71"/>
            <p:cNvSpPr/>
            <p:nvPr/>
          </p:nvSpPr>
          <p:spPr>
            <a:xfrm>
              <a:off x="1990965" y="1588013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1" y="25"/>
                  </a:moveTo>
                  <a:cubicBezTo>
                    <a:pt x="11" y="18"/>
                    <a:pt x="18" y="7"/>
                    <a:pt x="29" y="0"/>
                  </a:cubicBezTo>
                  <a:cubicBezTo>
                    <a:pt x="18" y="7"/>
                    <a:pt x="11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08" name="Google Shape;5808;p71"/>
            <p:cNvSpPr/>
            <p:nvPr/>
          </p:nvSpPr>
          <p:spPr>
            <a:xfrm>
              <a:off x="1998948" y="1591570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9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09" name="Google Shape;5809;p71"/>
            <p:cNvSpPr/>
            <p:nvPr/>
          </p:nvSpPr>
          <p:spPr>
            <a:xfrm>
              <a:off x="1991399" y="1587579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25" y="1"/>
                  </a:moveTo>
                  <a:cubicBezTo>
                    <a:pt x="18" y="11"/>
                    <a:pt x="11" y="18"/>
                    <a:pt x="0" y="29"/>
                  </a:cubicBezTo>
                  <a:cubicBezTo>
                    <a:pt x="11" y="18"/>
                    <a:pt x="18" y="11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10" name="Google Shape;5810;p71"/>
            <p:cNvSpPr/>
            <p:nvPr/>
          </p:nvSpPr>
          <p:spPr>
            <a:xfrm>
              <a:off x="2108940" y="1555794"/>
              <a:ext cx="19932" cy="28906"/>
            </a:xfrm>
            <a:custGeom>
              <a:avLst/>
              <a:gdLst/>
              <a:ahLst/>
              <a:cxnLst/>
              <a:rect l="l" t="t" r="r" b="b"/>
              <a:pathLst>
                <a:path w="1468" h="2129" extrusionOk="0">
                  <a:moveTo>
                    <a:pt x="1190" y="0"/>
                  </a:moveTo>
                  <a:cubicBezTo>
                    <a:pt x="1168" y="0"/>
                    <a:pt x="1147" y="5"/>
                    <a:pt x="1128" y="14"/>
                  </a:cubicBezTo>
                  <a:cubicBezTo>
                    <a:pt x="1093" y="28"/>
                    <a:pt x="981" y="73"/>
                    <a:pt x="971" y="189"/>
                  </a:cubicBezTo>
                  <a:cubicBezTo>
                    <a:pt x="946" y="395"/>
                    <a:pt x="775" y="399"/>
                    <a:pt x="684" y="402"/>
                  </a:cubicBezTo>
                  <a:lnTo>
                    <a:pt x="652" y="402"/>
                  </a:lnTo>
                  <a:cubicBezTo>
                    <a:pt x="680" y="444"/>
                    <a:pt x="750" y="549"/>
                    <a:pt x="652" y="644"/>
                  </a:cubicBezTo>
                  <a:cubicBezTo>
                    <a:pt x="624" y="668"/>
                    <a:pt x="589" y="682"/>
                    <a:pt x="554" y="682"/>
                  </a:cubicBezTo>
                  <a:cubicBezTo>
                    <a:pt x="494" y="679"/>
                    <a:pt x="456" y="637"/>
                    <a:pt x="417" y="591"/>
                  </a:cubicBezTo>
                  <a:cubicBezTo>
                    <a:pt x="379" y="549"/>
                    <a:pt x="340" y="504"/>
                    <a:pt x="284" y="500"/>
                  </a:cubicBezTo>
                  <a:cubicBezTo>
                    <a:pt x="282" y="500"/>
                    <a:pt x="279" y="500"/>
                    <a:pt x="276" y="500"/>
                  </a:cubicBezTo>
                  <a:cubicBezTo>
                    <a:pt x="228" y="500"/>
                    <a:pt x="194" y="557"/>
                    <a:pt x="148" y="693"/>
                  </a:cubicBezTo>
                  <a:cubicBezTo>
                    <a:pt x="130" y="752"/>
                    <a:pt x="102" y="812"/>
                    <a:pt x="71" y="868"/>
                  </a:cubicBezTo>
                  <a:cubicBezTo>
                    <a:pt x="1" y="973"/>
                    <a:pt x="46" y="1235"/>
                    <a:pt x="74" y="1407"/>
                  </a:cubicBezTo>
                  <a:lnTo>
                    <a:pt x="81" y="1442"/>
                  </a:lnTo>
                  <a:cubicBezTo>
                    <a:pt x="102" y="1515"/>
                    <a:pt x="137" y="1582"/>
                    <a:pt x="190" y="1638"/>
                  </a:cubicBezTo>
                  <a:cubicBezTo>
                    <a:pt x="256" y="1725"/>
                    <a:pt x="333" y="1830"/>
                    <a:pt x="288" y="1953"/>
                  </a:cubicBezTo>
                  <a:cubicBezTo>
                    <a:pt x="277" y="1992"/>
                    <a:pt x="305" y="2048"/>
                    <a:pt x="347" y="2107"/>
                  </a:cubicBezTo>
                  <a:lnTo>
                    <a:pt x="694" y="2107"/>
                  </a:lnTo>
                  <a:lnTo>
                    <a:pt x="712" y="2111"/>
                  </a:lnTo>
                  <a:lnTo>
                    <a:pt x="726" y="2111"/>
                  </a:lnTo>
                  <a:lnTo>
                    <a:pt x="743" y="2114"/>
                  </a:lnTo>
                  <a:lnTo>
                    <a:pt x="754" y="2114"/>
                  </a:lnTo>
                  <a:lnTo>
                    <a:pt x="771" y="2118"/>
                  </a:lnTo>
                  <a:lnTo>
                    <a:pt x="782" y="2118"/>
                  </a:lnTo>
                  <a:lnTo>
                    <a:pt x="799" y="2121"/>
                  </a:lnTo>
                  <a:lnTo>
                    <a:pt x="806" y="2121"/>
                  </a:lnTo>
                  <a:lnTo>
                    <a:pt x="831" y="2128"/>
                  </a:lnTo>
                  <a:lnTo>
                    <a:pt x="880" y="2128"/>
                  </a:lnTo>
                  <a:lnTo>
                    <a:pt x="852" y="2097"/>
                  </a:lnTo>
                  <a:cubicBezTo>
                    <a:pt x="782" y="2062"/>
                    <a:pt x="715" y="1999"/>
                    <a:pt x="726" y="1915"/>
                  </a:cubicBezTo>
                  <a:cubicBezTo>
                    <a:pt x="729" y="1865"/>
                    <a:pt x="761" y="1823"/>
                    <a:pt x="803" y="1809"/>
                  </a:cubicBezTo>
                  <a:cubicBezTo>
                    <a:pt x="819" y="1803"/>
                    <a:pt x="836" y="1801"/>
                    <a:pt x="853" y="1801"/>
                  </a:cubicBezTo>
                  <a:cubicBezTo>
                    <a:pt x="957" y="1801"/>
                    <a:pt x="1079" y="1896"/>
                    <a:pt x="1118" y="1929"/>
                  </a:cubicBezTo>
                  <a:cubicBezTo>
                    <a:pt x="1170" y="1971"/>
                    <a:pt x="1235" y="1991"/>
                    <a:pt x="1301" y="1991"/>
                  </a:cubicBezTo>
                  <a:cubicBezTo>
                    <a:pt x="1323" y="1991"/>
                    <a:pt x="1345" y="1989"/>
                    <a:pt x="1366" y="1985"/>
                  </a:cubicBezTo>
                  <a:cubicBezTo>
                    <a:pt x="1394" y="1974"/>
                    <a:pt x="1398" y="1964"/>
                    <a:pt x="1398" y="1960"/>
                  </a:cubicBezTo>
                  <a:cubicBezTo>
                    <a:pt x="1405" y="1911"/>
                    <a:pt x="1373" y="1729"/>
                    <a:pt x="1321" y="1690"/>
                  </a:cubicBezTo>
                  <a:cubicBezTo>
                    <a:pt x="1319" y="1687"/>
                    <a:pt x="1316" y="1685"/>
                    <a:pt x="1313" y="1685"/>
                  </a:cubicBezTo>
                  <a:cubicBezTo>
                    <a:pt x="1309" y="1685"/>
                    <a:pt x="1305" y="1687"/>
                    <a:pt x="1300" y="1690"/>
                  </a:cubicBezTo>
                  <a:cubicBezTo>
                    <a:pt x="1228" y="1727"/>
                    <a:pt x="1174" y="1743"/>
                    <a:pt x="1129" y="1743"/>
                  </a:cubicBezTo>
                  <a:cubicBezTo>
                    <a:pt x="1057" y="1743"/>
                    <a:pt x="1011" y="1701"/>
                    <a:pt x="964" y="1634"/>
                  </a:cubicBezTo>
                  <a:cubicBezTo>
                    <a:pt x="904" y="1547"/>
                    <a:pt x="971" y="1456"/>
                    <a:pt x="1030" y="1372"/>
                  </a:cubicBezTo>
                  <a:cubicBezTo>
                    <a:pt x="1062" y="1333"/>
                    <a:pt x="1090" y="1288"/>
                    <a:pt x="1107" y="1239"/>
                  </a:cubicBezTo>
                  <a:cubicBezTo>
                    <a:pt x="1142" y="1134"/>
                    <a:pt x="1254" y="1109"/>
                    <a:pt x="1342" y="1088"/>
                  </a:cubicBezTo>
                  <a:cubicBezTo>
                    <a:pt x="1380" y="1081"/>
                    <a:pt x="1450" y="1064"/>
                    <a:pt x="1457" y="1050"/>
                  </a:cubicBezTo>
                  <a:cubicBezTo>
                    <a:pt x="1457" y="1050"/>
                    <a:pt x="1468" y="990"/>
                    <a:pt x="1230" y="875"/>
                  </a:cubicBezTo>
                  <a:cubicBezTo>
                    <a:pt x="1146" y="833"/>
                    <a:pt x="1125" y="703"/>
                    <a:pt x="1121" y="665"/>
                  </a:cubicBezTo>
                  <a:cubicBezTo>
                    <a:pt x="1118" y="623"/>
                    <a:pt x="1107" y="465"/>
                    <a:pt x="1202" y="385"/>
                  </a:cubicBezTo>
                  <a:cubicBezTo>
                    <a:pt x="1233" y="357"/>
                    <a:pt x="1272" y="259"/>
                    <a:pt x="1279" y="147"/>
                  </a:cubicBezTo>
                  <a:cubicBezTo>
                    <a:pt x="1286" y="101"/>
                    <a:pt x="1275" y="52"/>
                    <a:pt x="1254" y="14"/>
                  </a:cubicBezTo>
                  <a:cubicBezTo>
                    <a:pt x="1233" y="5"/>
                    <a:pt x="1211" y="0"/>
                    <a:pt x="119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11" name="Google Shape;5811;p71"/>
            <p:cNvSpPr/>
            <p:nvPr/>
          </p:nvSpPr>
          <p:spPr>
            <a:xfrm>
              <a:off x="2132850" y="1574558"/>
              <a:ext cx="8948" cy="12288"/>
            </a:xfrm>
            <a:custGeom>
              <a:avLst/>
              <a:gdLst/>
              <a:ahLst/>
              <a:cxnLst/>
              <a:rect l="l" t="t" r="r" b="b"/>
              <a:pathLst>
                <a:path w="659" h="905" extrusionOk="0">
                  <a:moveTo>
                    <a:pt x="389" y="0"/>
                  </a:moveTo>
                  <a:cubicBezTo>
                    <a:pt x="382" y="18"/>
                    <a:pt x="368" y="32"/>
                    <a:pt x="354" y="42"/>
                  </a:cubicBezTo>
                  <a:cubicBezTo>
                    <a:pt x="329" y="55"/>
                    <a:pt x="303" y="61"/>
                    <a:pt x="276" y="61"/>
                  </a:cubicBezTo>
                  <a:cubicBezTo>
                    <a:pt x="258" y="61"/>
                    <a:pt x="240" y="58"/>
                    <a:pt x="221" y="53"/>
                  </a:cubicBezTo>
                  <a:cubicBezTo>
                    <a:pt x="200" y="48"/>
                    <a:pt x="180" y="44"/>
                    <a:pt x="160" y="44"/>
                  </a:cubicBezTo>
                  <a:cubicBezTo>
                    <a:pt x="123" y="44"/>
                    <a:pt x="88" y="60"/>
                    <a:pt x="46" y="119"/>
                  </a:cubicBezTo>
                  <a:cubicBezTo>
                    <a:pt x="15" y="158"/>
                    <a:pt x="1" y="210"/>
                    <a:pt x="11" y="263"/>
                  </a:cubicBezTo>
                  <a:cubicBezTo>
                    <a:pt x="36" y="382"/>
                    <a:pt x="179" y="487"/>
                    <a:pt x="239" y="526"/>
                  </a:cubicBezTo>
                  <a:cubicBezTo>
                    <a:pt x="302" y="557"/>
                    <a:pt x="330" y="627"/>
                    <a:pt x="305" y="694"/>
                  </a:cubicBezTo>
                  <a:cubicBezTo>
                    <a:pt x="279" y="759"/>
                    <a:pt x="194" y="799"/>
                    <a:pt x="101" y="799"/>
                  </a:cubicBezTo>
                  <a:cubicBezTo>
                    <a:pt x="84" y="799"/>
                    <a:pt x="67" y="798"/>
                    <a:pt x="50" y="795"/>
                  </a:cubicBezTo>
                  <a:lnTo>
                    <a:pt x="50" y="795"/>
                  </a:lnTo>
                  <a:cubicBezTo>
                    <a:pt x="81" y="855"/>
                    <a:pt x="141" y="893"/>
                    <a:pt x="207" y="904"/>
                  </a:cubicBezTo>
                  <a:cubicBezTo>
                    <a:pt x="212" y="904"/>
                    <a:pt x="217" y="905"/>
                    <a:pt x="222" y="905"/>
                  </a:cubicBezTo>
                  <a:cubicBezTo>
                    <a:pt x="262" y="905"/>
                    <a:pt x="312" y="880"/>
                    <a:pt x="361" y="830"/>
                  </a:cubicBezTo>
                  <a:cubicBezTo>
                    <a:pt x="473" y="722"/>
                    <a:pt x="533" y="568"/>
                    <a:pt x="529" y="533"/>
                  </a:cubicBezTo>
                  <a:cubicBezTo>
                    <a:pt x="515" y="473"/>
                    <a:pt x="543" y="382"/>
                    <a:pt x="599" y="224"/>
                  </a:cubicBezTo>
                  <a:cubicBezTo>
                    <a:pt x="617" y="172"/>
                    <a:pt x="641" y="95"/>
                    <a:pt x="659" y="39"/>
                  </a:cubicBezTo>
                  <a:lnTo>
                    <a:pt x="659" y="39"/>
                  </a:lnTo>
                  <a:cubicBezTo>
                    <a:pt x="634" y="77"/>
                    <a:pt x="592" y="105"/>
                    <a:pt x="547" y="119"/>
                  </a:cubicBezTo>
                  <a:cubicBezTo>
                    <a:pt x="539" y="121"/>
                    <a:pt x="532" y="122"/>
                    <a:pt x="525" y="122"/>
                  </a:cubicBezTo>
                  <a:cubicBezTo>
                    <a:pt x="464" y="122"/>
                    <a:pt x="424" y="60"/>
                    <a:pt x="38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12" name="Google Shape;5812;p71"/>
            <p:cNvSpPr/>
            <p:nvPr/>
          </p:nvSpPr>
          <p:spPr>
            <a:xfrm>
              <a:off x="2116217" y="1584537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13" name="Google Shape;5813;p71"/>
            <p:cNvSpPr/>
            <p:nvPr/>
          </p:nvSpPr>
          <p:spPr>
            <a:xfrm>
              <a:off x="2117168" y="158463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14" name="Google Shape;5814;p71"/>
            <p:cNvSpPr/>
            <p:nvPr/>
          </p:nvSpPr>
          <p:spPr>
            <a:xfrm>
              <a:off x="2115267" y="1584496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15" name="Google Shape;5815;p71"/>
            <p:cNvSpPr/>
            <p:nvPr/>
          </p:nvSpPr>
          <p:spPr>
            <a:xfrm>
              <a:off x="2115742" y="1584537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16" name="Google Shape;5816;p71"/>
            <p:cNvSpPr/>
            <p:nvPr/>
          </p:nvSpPr>
          <p:spPr>
            <a:xfrm>
              <a:off x="2114357" y="1584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17" name="Google Shape;5817;p71"/>
            <p:cNvSpPr/>
            <p:nvPr/>
          </p:nvSpPr>
          <p:spPr>
            <a:xfrm>
              <a:off x="2115022" y="15844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18" name="Google Shape;5818;p71"/>
            <p:cNvSpPr/>
            <p:nvPr/>
          </p:nvSpPr>
          <p:spPr>
            <a:xfrm>
              <a:off x="2117643" y="1584687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19" name="Google Shape;5819;p71"/>
            <p:cNvSpPr/>
            <p:nvPr/>
          </p:nvSpPr>
          <p:spPr>
            <a:xfrm>
              <a:off x="2120263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20" name="Google Shape;5820;p71"/>
            <p:cNvSpPr/>
            <p:nvPr/>
          </p:nvSpPr>
          <p:spPr>
            <a:xfrm>
              <a:off x="2120874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21" name="Google Shape;5821;p71"/>
            <p:cNvSpPr/>
            <p:nvPr/>
          </p:nvSpPr>
          <p:spPr>
            <a:xfrm>
              <a:off x="2120399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22" name="Google Shape;5822;p71"/>
            <p:cNvSpPr/>
            <p:nvPr/>
          </p:nvSpPr>
          <p:spPr>
            <a:xfrm>
              <a:off x="2118118" y="158472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23" name="Google Shape;5823;p71"/>
            <p:cNvSpPr/>
            <p:nvPr/>
          </p:nvSpPr>
          <p:spPr>
            <a:xfrm>
              <a:off x="2118553" y="158478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24" name="Google Shape;5824;p71"/>
            <p:cNvSpPr/>
            <p:nvPr/>
          </p:nvSpPr>
          <p:spPr>
            <a:xfrm>
              <a:off x="2118973" y="1584877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25" name="Google Shape;5825;p71"/>
            <p:cNvSpPr/>
            <p:nvPr/>
          </p:nvSpPr>
          <p:spPr>
            <a:xfrm>
              <a:off x="2119408" y="1584917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26" name="Google Shape;5826;p71"/>
            <p:cNvSpPr/>
            <p:nvPr/>
          </p:nvSpPr>
          <p:spPr>
            <a:xfrm>
              <a:off x="2116692" y="158463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27" name="Google Shape;5827;p71"/>
            <p:cNvSpPr/>
            <p:nvPr/>
          </p:nvSpPr>
          <p:spPr>
            <a:xfrm>
              <a:off x="2119734" y="1585012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28" name="Google Shape;5828;p71"/>
            <p:cNvSpPr/>
            <p:nvPr/>
          </p:nvSpPr>
          <p:spPr>
            <a:xfrm>
              <a:off x="2113936" y="1584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29" name="Google Shape;5829;p71"/>
            <p:cNvSpPr/>
            <p:nvPr/>
          </p:nvSpPr>
          <p:spPr>
            <a:xfrm>
              <a:off x="2120644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30" name="Google Shape;5830;p71"/>
            <p:cNvSpPr/>
            <p:nvPr/>
          </p:nvSpPr>
          <p:spPr>
            <a:xfrm>
              <a:off x="2182285" y="1554259"/>
              <a:ext cx="4766" cy="7617"/>
            </a:xfrm>
            <a:custGeom>
              <a:avLst/>
              <a:gdLst/>
              <a:ahLst/>
              <a:cxnLst/>
              <a:rect l="l" t="t" r="r" b="b"/>
              <a:pathLst>
                <a:path w="351" h="561" extrusionOk="0">
                  <a:moveTo>
                    <a:pt x="330" y="1"/>
                  </a:moveTo>
                  <a:cubicBezTo>
                    <a:pt x="225" y="4"/>
                    <a:pt x="151" y="102"/>
                    <a:pt x="102" y="186"/>
                  </a:cubicBezTo>
                  <a:cubicBezTo>
                    <a:pt x="39" y="298"/>
                    <a:pt x="4" y="428"/>
                    <a:pt x="1" y="561"/>
                  </a:cubicBezTo>
                  <a:cubicBezTo>
                    <a:pt x="134" y="428"/>
                    <a:pt x="246" y="274"/>
                    <a:pt x="326" y="102"/>
                  </a:cubicBezTo>
                  <a:cubicBezTo>
                    <a:pt x="340" y="71"/>
                    <a:pt x="351" y="36"/>
                    <a:pt x="3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31" name="Google Shape;5831;p71"/>
            <p:cNvSpPr/>
            <p:nvPr/>
          </p:nvSpPr>
          <p:spPr>
            <a:xfrm>
              <a:off x="2133094" y="1420616"/>
              <a:ext cx="90752" cy="158463"/>
            </a:xfrm>
            <a:custGeom>
              <a:avLst/>
              <a:gdLst/>
              <a:ahLst/>
              <a:cxnLst/>
              <a:rect l="l" t="t" r="r" b="b"/>
              <a:pathLst>
                <a:path w="6684" h="11671" extrusionOk="0">
                  <a:moveTo>
                    <a:pt x="4929" y="0"/>
                  </a:moveTo>
                  <a:cubicBezTo>
                    <a:pt x="4914" y="0"/>
                    <a:pt x="4903" y="5"/>
                    <a:pt x="4894" y="10"/>
                  </a:cubicBezTo>
                  <a:cubicBezTo>
                    <a:pt x="4821" y="55"/>
                    <a:pt x="4779" y="234"/>
                    <a:pt x="4779" y="381"/>
                  </a:cubicBezTo>
                  <a:cubicBezTo>
                    <a:pt x="4786" y="475"/>
                    <a:pt x="4737" y="563"/>
                    <a:pt x="4653" y="605"/>
                  </a:cubicBezTo>
                  <a:cubicBezTo>
                    <a:pt x="4620" y="621"/>
                    <a:pt x="4583" y="629"/>
                    <a:pt x="4545" y="629"/>
                  </a:cubicBezTo>
                  <a:cubicBezTo>
                    <a:pt x="4467" y="629"/>
                    <a:pt x="4383" y="596"/>
                    <a:pt x="4310" y="535"/>
                  </a:cubicBezTo>
                  <a:cubicBezTo>
                    <a:pt x="4263" y="495"/>
                    <a:pt x="4211" y="488"/>
                    <a:pt x="4149" y="488"/>
                  </a:cubicBezTo>
                  <a:cubicBezTo>
                    <a:pt x="4128" y="488"/>
                    <a:pt x="4106" y="488"/>
                    <a:pt x="4082" y="489"/>
                  </a:cubicBezTo>
                  <a:cubicBezTo>
                    <a:pt x="4061" y="491"/>
                    <a:pt x="4040" y="492"/>
                    <a:pt x="4019" y="492"/>
                  </a:cubicBezTo>
                  <a:cubicBezTo>
                    <a:pt x="3928" y="492"/>
                    <a:pt x="3838" y="474"/>
                    <a:pt x="3753" y="440"/>
                  </a:cubicBezTo>
                  <a:cubicBezTo>
                    <a:pt x="3726" y="428"/>
                    <a:pt x="3711" y="426"/>
                    <a:pt x="3704" y="426"/>
                  </a:cubicBezTo>
                  <a:cubicBezTo>
                    <a:pt x="3702" y="426"/>
                    <a:pt x="3701" y="426"/>
                    <a:pt x="3701" y="426"/>
                  </a:cubicBezTo>
                  <a:cubicBezTo>
                    <a:pt x="3683" y="447"/>
                    <a:pt x="3697" y="577"/>
                    <a:pt x="3704" y="636"/>
                  </a:cubicBezTo>
                  <a:cubicBezTo>
                    <a:pt x="3711" y="678"/>
                    <a:pt x="3715" y="724"/>
                    <a:pt x="3715" y="766"/>
                  </a:cubicBezTo>
                  <a:cubicBezTo>
                    <a:pt x="3715" y="990"/>
                    <a:pt x="3403" y="990"/>
                    <a:pt x="3235" y="990"/>
                  </a:cubicBezTo>
                  <a:cubicBezTo>
                    <a:pt x="3102" y="990"/>
                    <a:pt x="2885" y="1105"/>
                    <a:pt x="2885" y="1235"/>
                  </a:cubicBezTo>
                  <a:cubicBezTo>
                    <a:pt x="2885" y="1347"/>
                    <a:pt x="2818" y="1427"/>
                    <a:pt x="2766" y="1494"/>
                  </a:cubicBezTo>
                  <a:cubicBezTo>
                    <a:pt x="2731" y="1540"/>
                    <a:pt x="2706" y="1575"/>
                    <a:pt x="2713" y="1585"/>
                  </a:cubicBezTo>
                  <a:cubicBezTo>
                    <a:pt x="2801" y="1701"/>
                    <a:pt x="2752" y="1827"/>
                    <a:pt x="2573" y="1963"/>
                  </a:cubicBezTo>
                  <a:cubicBezTo>
                    <a:pt x="2524" y="1998"/>
                    <a:pt x="2465" y="2103"/>
                    <a:pt x="2416" y="2187"/>
                  </a:cubicBezTo>
                  <a:cubicBezTo>
                    <a:pt x="2381" y="2254"/>
                    <a:pt x="2342" y="2317"/>
                    <a:pt x="2293" y="2373"/>
                  </a:cubicBezTo>
                  <a:cubicBezTo>
                    <a:pt x="2283" y="2383"/>
                    <a:pt x="2283" y="2397"/>
                    <a:pt x="2286" y="2439"/>
                  </a:cubicBezTo>
                  <a:cubicBezTo>
                    <a:pt x="2293" y="2509"/>
                    <a:pt x="2304" y="2611"/>
                    <a:pt x="2178" y="2691"/>
                  </a:cubicBezTo>
                  <a:cubicBezTo>
                    <a:pt x="2099" y="2741"/>
                    <a:pt x="2005" y="2765"/>
                    <a:pt x="1913" y="2765"/>
                  </a:cubicBezTo>
                  <a:cubicBezTo>
                    <a:pt x="1907" y="2765"/>
                    <a:pt x="1900" y="2765"/>
                    <a:pt x="1894" y="2765"/>
                  </a:cubicBezTo>
                  <a:cubicBezTo>
                    <a:pt x="1856" y="2765"/>
                    <a:pt x="1817" y="2768"/>
                    <a:pt x="1782" y="2782"/>
                  </a:cubicBezTo>
                  <a:cubicBezTo>
                    <a:pt x="1779" y="2782"/>
                    <a:pt x="1775" y="2786"/>
                    <a:pt x="1775" y="2789"/>
                  </a:cubicBezTo>
                  <a:cubicBezTo>
                    <a:pt x="1761" y="2807"/>
                    <a:pt x="1754" y="2831"/>
                    <a:pt x="1758" y="2856"/>
                  </a:cubicBezTo>
                  <a:cubicBezTo>
                    <a:pt x="1758" y="2880"/>
                    <a:pt x="1758" y="2905"/>
                    <a:pt x="1761" y="2936"/>
                  </a:cubicBezTo>
                  <a:lnTo>
                    <a:pt x="1765" y="2964"/>
                  </a:lnTo>
                  <a:cubicBezTo>
                    <a:pt x="1775" y="3059"/>
                    <a:pt x="1775" y="3150"/>
                    <a:pt x="1768" y="3244"/>
                  </a:cubicBezTo>
                  <a:cubicBezTo>
                    <a:pt x="1740" y="3482"/>
                    <a:pt x="1569" y="3735"/>
                    <a:pt x="1390" y="3976"/>
                  </a:cubicBezTo>
                  <a:cubicBezTo>
                    <a:pt x="1355" y="4018"/>
                    <a:pt x="1341" y="4060"/>
                    <a:pt x="1348" y="4081"/>
                  </a:cubicBezTo>
                  <a:cubicBezTo>
                    <a:pt x="1359" y="4120"/>
                    <a:pt x="1436" y="4144"/>
                    <a:pt x="1474" y="4155"/>
                  </a:cubicBezTo>
                  <a:lnTo>
                    <a:pt x="1488" y="4158"/>
                  </a:lnTo>
                  <a:cubicBezTo>
                    <a:pt x="1527" y="4172"/>
                    <a:pt x="1558" y="4204"/>
                    <a:pt x="1576" y="4242"/>
                  </a:cubicBezTo>
                  <a:cubicBezTo>
                    <a:pt x="1607" y="4319"/>
                    <a:pt x="1590" y="4438"/>
                    <a:pt x="1527" y="4564"/>
                  </a:cubicBezTo>
                  <a:cubicBezTo>
                    <a:pt x="1481" y="4657"/>
                    <a:pt x="1408" y="4683"/>
                    <a:pt x="1334" y="4683"/>
                  </a:cubicBezTo>
                  <a:cubicBezTo>
                    <a:pt x="1265" y="4683"/>
                    <a:pt x="1196" y="4660"/>
                    <a:pt x="1149" y="4645"/>
                  </a:cubicBezTo>
                  <a:cubicBezTo>
                    <a:pt x="1124" y="4634"/>
                    <a:pt x="1103" y="4627"/>
                    <a:pt x="1086" y="4624"/>
                  </a:cubicBezTo>
                  <a:cubicBezTo>
                    <a:pt x="1081" y="4623"/>
                    <a:pt x="1075" y="4622"/>
                    <a:pt x="1069" y="4622"/>
                  </a:cubicBezTo>
                  <a:cubicBezTo>
                    <a:pt x="981" y="4622"/>
                    <a:pt x="747" y="4735"/>
                    <a:pt x="613" y="4960"/>
                  </a:cubicBezTo>
                  <a:cubicBezTo>
                    <a:pt x="469" y="5198"/>
                    <a:pt x="522" y="5334"/>
                    <a:pt x="564" y="5446"/>
                  </a:cubicBezTo>
                  <a:cubicBezTo>
                    <a:pt x="595" y="5516"/>
                    <a:pt x="574" y="5590"/>
                    <a:pt x="553" y="5660"/>
                  </a:cubicBezTo>
                  <a:cubicBezTo>
                    <a:pt x="525" y="5755"/>
                    <a:pt x="497" y="5853"/>
                    <a:pt x="564" y="5986"/>
                  </a:cubicBezTo>
                  <a:cubicBezTo>
                    <a:pt x="655" y="6168"/>
                    <a:pt x="613" y="6269"/>
                    <a:pt x="574" y="6360"/>
                  </a:cubicBezTo>
                  <a:cubicBezTo>
                    <a:pt x="550" y="6409"/>
                    <a:pt x="539" y="6469"/>
                    <a:pt x="543" y="6525"/>
                  </a:cubicBezTo>
                  <a:cubicBezTo>
                    <a:pt x="553" y="6595"/>
                    <a:pt x="606" y="6626"/>
                    <a:pt x="693" y="6672"/>
                  </a:cubicBezTo>
                  <a:cubicBezTo>
                    <a:pt x="777" y="6717"/>
                    <a:pt x="890" y="6777"/>
                    <a:pt x="907" y="6917"/>
                  </a:cubicBezTo>
                  <a:cubicBezTo>
                    <a:pt x="925" y="7011"/>
                    <a:pt x="900" y="7109"/>
                    <a:pt x="841" y="7183"/>
                  </a:cubicBezTo>
                  <a:cubicBezTo>
                    <a:pt x="788" y="7242"/>
                    <a:pt x="714" y="7274"/>
                    <a:pt x="637" y="7274"/>
                  </a:cubicBezTo>
                  <a:cubicBezTo>
                    <a:pt x="634" y="7295"/>
                    <a:pt x="634" y="7312"/>
                    <a:pt x="637" y="7330"/>
                  </a:cubicBezTo>
                  <a:cubicBezTo>
                    <a:pt x="644" y="7365"/>
                    <a:pt x="662" y="7393"/>
                    <a:pt x="690" y="7410"/>
                  </a:cubicBezTo>
                  <a:cubicBezTo>
                    <a:pt x="848" y="7491"/>
                    <a:pt x="802" y="7904"/>
                    <a:pt x="746" y="8020"/>
                  </a:cubicBezTo>
                  <a:cubicBezTo>
                    <a:pt x="700" y="8104"/>
                    <a:pt x="592" y="8107"/>
                    <a:pt x="494" y="8111"/>
                  </a:cubicBezTo>
                  <a:cubicBezTo>
                    <a:pt x="459" y="8111"/>
                    <a:pt x="424" y="8114"/>
                    <a:pt x="389" y="8118"/>
                  </a:cubicBezTo>
                  <a:cubicBezTo>
                    <a:pt x="403" y="8209"/>
                    <a:pt x="371" y="8317"/>
                    <a:pt x="347" y="8412"/>
                  </a:cubicBezTo>
                  <a:cubicBezTo>
                    <a:pt x="329" y="8461"/>
                    <a:pt x="319" y="8510"/>
                    <a:pt x="312" y="8562"/>
                  </a:cubicBezTo>
                  <a:cubicBezTo>
                    <a:pt x="312" y="8622"/>
                    <a:pt x="305" y="8933"/>
                    <a:pt x="189" y="8989"/>
                  </a:cubicBezTo>
                  <a:cubicBezTo>
                    <a:pt x="176" y="8998"/>
                    <a:pt x="160" y="9002"/>
                    <a:pt x="145" y="9002"/>
                  </a:cubicBezTo>
                  <a:cubicBezTo>
                    <a:pt x="121" y="9002"/>
                    <a:pt x="96" y="8992"/>
                    <a:pt x="77" y="8975"/>
                  </a:cubicBezTo>
                  <a:lnTo>
                    <a:pt x="70" y="8972"/>
                  </a:lnTo>
                  <a:lnTo>
                    <a:pt x="67" y="8972"/>
                  </a:lnTo>
                  <a:lnTo>
                    <a:pt x="60" y="8968"/>
                  </a:lnTo>
                  <a:lnTo>
                    <a:pt x="56" y="8968"/>
                  </a:lnTo>
                  <a:lnTo>
                    <a:pt x="39" y="8965"/>
                  </a:lnTo>
                  <a:lnTo>
                    <a:pt x="11" y="8965"/>
                  </a:lnTo>
                  <a:cubicBezTo>
                    <a:pt x="0" y="9154"/>
                    <a:pt x="84" y="9336"/>
                    <a:pt x="228" y="9455"/>
                  </a:cubicBezTo>
                  <a:cubicBezTo>
                    <a:pt x="343" y="9549"/>
                    <a:pt x="354" y="9668"/>
                    <a:pt x="361" y="9777"/>
                  </a:cubicBezTo>
                  <a:cubicBezTo>
                    <a:pt x="368" y="9865"/>
                    <a:pt x="371" y="9952"/>
                    <a:pt x="434" y="10033"/>
                  </a:cubicBezTo>
                  <a:cubicBezTo>
                    <a:pt x="494" y="10113"/>
                    <a:pt x="536" y="10201"/>
                    <a:pt x="564" y="10295"/>
                  </a:cubicBezTo>
                  <a:cubicBezTo>
                    <a:pt x="585" y="10379"/>
                    <a:pt x="634" y="10456"/>
                    <a:pt x="697" y="10512"/>
                  </a:cubicBezTo>
                  <a:cubicBezTo>
                    <a:pt x="886" y="10673"/>
                    <a:pt x="914" y="10782"/>
                    <a:pt x="827" y="10999"/>
                  </a:cubicBezTo>
                  <a:cubicBezTo>
                    <a:pt x="809" y="11051"/>
                    <a:pt x="812" y="11055"/>
                    <a:pt x="869" y="11083"/>
                  </a:cubicBezTo>
                  <a:cubicBezTo>
                    <a:pt x="911" y="11104"/>
                    <a:pt x="981" y="11135"/>
                    <a:pt x="988" y="11223"/>
                  </a:cubicBezTo>
                  <a:cubicBezTo>
                    <a:pt x="988" y="11275"/>
                    <a:pt x="984" y="11331"/>
                    <a:pt x="981" y="11384"/>
                  </a:cubicBezTo>
                  <a:cubicBezTo>
                    <a:pt x="970" y="11478"/>
                    <a:pt x="960" y="11601"/>
                    <a:pt x="988" y="11657"/>
                  </a:cubicBezTo>
                  <a:cubicBezTo>
                    <a:pt x="993" y="11666"/>
                    <a:pt x="995" y="11671"/>
                    <a:pt x="1009" y="11671"/>
                  </a:cubicBezTo>
                  <a:cubicBezTo>
                    <a:pt x="1023" y="11671"/>
                    <a:pt x="1047" y="11666"/>
                    <a:pt x="1096" y="11653"/>
                  </a:cubicBezTo>
                  <a:cubicBezTo>
                    <a:pt x="1180" y="11632"/>
                    <a:pt x="1268" y="11618"/>
                    <a:pt x="1355" y="11615"/>
                  </a:cubicBezTo>
                  <a:cubicBezTo>
                    <a:pt x="1359" y="11615"/>
                    <a:pt x="1364" y="11615"/>
                    <a:pt x="1368" y="11615"/>
                  </a:cubicBezTo>
                  <a:cubicBezTo>
                    <a:pt x="1406" y="11615"/>
                    <a:pt x="1443" y="11602"/>
                    <a:pt x="1474" y="11580"/>
                  </a:cubicBezTo>
                  <a:cubicBezTo>
                    <a:pt x="1499" y="11555"/>
                    <a:pt x="1495" y="11503"/>
                    <a:pt x="1495" y="11443"/>
                  </a:cubicBezTo>
                  <a:lnTo>
                    <a:pt x="1495" y="11352"/>
                  </a:lnTo>
                  <a:cubicBezTo>
                    <a:pt x="1492" y="11268"/>
                    <a:pt x="1548" y="11195"/>
                    <a:pt x="1632" y="11177"/>
                  </a:cubicBezTo>
                  <a:cubicBezTo>
                    <a:pt x="1663" y="11167"/>
                    <a:pt x="1663" y="11163"/>
                    <a:pt x="1667" y="11156"/>
                  </a:cubicBezTo>
                  <a:cubicBezTo>
                    <a:pt x="1684" y="11111"/>
                    <a:pt x="1723" y="11072"/>
                    <a:pt x="1768" y="11055"/>
                  </a:cubicBezTo>
                  <a:cubicBezTo>
                    <a:pt x="1819" y="11033"/>
                    <a:pt x="1881" y="11023"/>
                    <a:pt x="1948" y="11023"/>
                  </a:cubicBezTo>
                  <a:cubicBezTo>
                    <a:pt x="2033" y="11023"/>
                    <a:pt x="2125" y="11040"/>
                    <a:pt x="2206" y="11076"/>
                  </a:cubicBezTo>
                  <a:cubicBezTo>
                    <a:pt x="2228" y="11088"/>
                    <a:pt x="2252" y="11094"/>
                    <a:pt x="2276" y="11094"/>
                  </a:cubicBezTo>
                  <a:cubicBezTo>
                    <a:pt x="2294" y="11094"/>
                    <a:pt x="2312" y="11090"/>
                    <a:pt x="2328" y="11083"/>
                  </a:cubicBezTo>
                  <a:cubicBezTo>
                    <a:pt x="2377" y="11058"/>
                    <a:pt x="2416" y="10981"/>
                    <a:pt x="2430" y="10876"/>
                  </a:cubicBezTo>
                  <a:cubicBezTo>
                    <a:pt x="2437" y="10845"/>
                    <a:pt x="2451" y="10764"/>
                    <a:pt x="2517" y="10747"/>
                  </a:cubicBezTo>
                  <a:cubicBezTo>
                    <a:pt x="2525" y="10745"/>
                    <a:pt x="2533" y="10744"/>
                    <a:pt x="2540" y="10744"/>
                  </a:cubicBezTo>
                  <a:cubicBezTo>
                    <a:pt x="2599" y="10744"/>
                    <a:pt x="2645" y="10803"/>
                    <a:pt x="2685" y="10862"/>
                  </a:cubicBezTo>
                  <a:lnTo>
                    <a:pt x="2706" y="10887"/>
                  </a:lnTo>
                  <a:cubicBezTo>
                    <a:pt x="2797" y="10747"/>
                    <a:pt x="2874" y="10600"/>
                    <a:pt x="2931" y="10442"/>
                  </a:cubicBezTo>
                  <a:lnTo>
                    <a:pt x="2931" y="10442"/>
                  </a:lnTo>
                  <a:cubicBezTo>
                    <a:pt x="2910" y="10463"/>
                    <a:pt x="2885" y="10491"/>
                    <a:pt x="2853" y="10526"/>
                  </a:cubicBezTo>
                  <a:cubicBezTo>
                    <a:pt x="2829" y="10551"/>
                    <a:pt x="2780" y="10606"/>
                    <a:pt x="2726" y="10606"/>
                  </a:cubicBezTo>
                  <a:cubicBezTo>
                    <a:pt x="2712" y="10606"/>
                    <a:pt x="2697" y="10602"/>
                    <a:pt x="2682" y="10593"/>
                  </a:cubicBezTo>
                  <a:cubicBezTo>
                    <a:pt x="2556" y="10512"/>
                    <a:pt x="2734" y="10078"/>
                    <a:pt x="2738" y="10075"/>
                  </a:cubicBezTo>
                  <a:cubicBezTo>
                    <a:pt x="2780" y="9977"/>
                    <a:pt x="2794" y="9728"/>
                    <a:pt x="2801" y="9549"/>
                  </a:cubicBezTo>
                  <a:cubicBezTo>
                    <a:pt x="2804" y="9469"/>
                    <a:pt x="2811" y="9392"/>
                    <a:pt x="2822" y="9311"/>
                  </a:cubicBezTo>
                  <a:cubicBezTo>
                    <a:pt x="2843" y="9217"/>
                    <a:pt x="2892" y="8989"/>
                    <a:pt x="3179" y="8930"/>
                  </a:cubicBezTo>
                  <a:cubicBezTo>
                    <a:pt x="3340" y="8898"/>
                    <a:pt x="3540" y="8734"/>
                    <a:pt x="3606" y="8615"/>
                  </a:cubicBezTo>
                  <a:cubicBezTo>
                    <a:pt x="3627" y="8580"/>
                    <a:pt x="3627" y="8562"/>
                    <a:pt x="3624" y="8559"/>
                  </a:cubicBezTo>
                  <a:cubicBezTo>
                    <a:pt x="3582" y="8450"/>
                    <a:pt x="3694" y="8345"/>
                    <a:pt x="3806" y="8244"/>
                  </a:cubicBezTo>
                  <a:cubicBezTo>
                    <a:pt x="3855" y="8198"/>
                    <a:pt x="3942" y="8118"/>
                    <a:pt x="3942" y="8090"/>
                  </a:cubicBezTo>
                  <a:cubicBezTo>
                    <a:pt x="3939" y="8009"/>
                    <a:pt x="3603" y="7662"/>
                    <a:pt x="3456" y="7571"/>
                  </a:cubicBezTo>
                  <a:cubicBezTo>
                    <a:pt x="3410" y="7540"/>
                    <a:pt x="3319" y="7536"/>
                    <a:pt x="3249" y="7533"/>
                  </a:cubicBezTo>
                  <a:cubicBezTo>
                    <a:pt x="3158" y="7526"/>
                    <a:pt x="3088" y="7522"/>
                    <a:pt x="3053" y="7473"/>
                  </a:cubicBezTo>
                  <a:cubicBezTo>
                    <a:pt x="3036" y="7449"/>
                    <a:pt x="3032" y="7421"/>
                    <a:pt x="3039" y="7393"/>
                  </a:cubicBezTo>
                  <a:cubicBezTo>
                    <a:pt x="3050" y="7351"/>
                    <a:pt x="3039" y="7172"/>
                    <a:pt x="2973" y="6808"/>
                  </a:cubicBezTo>
                  <a:cubicBezTo>
                    <a:pt x="2952" y="6686"/>
                    <a:pt x="3022" y="6574"/>
                    <a:pt x="3085" y="6469"/>
                  </a:cubicBezTo>
                  <a:cubicBezTo>
                    <a:pt x="3127" y="6399"/>
                    <a:pt x="3176" y="6322"/>
                    <a:pt x="3176" y="6262"/>
                  </a:cubicBezTo>
                  <a:lnTo>
                    <a:pt x="3176" y="6238"/>
                  </a:lnTo>
                  <a:cubicBezTo>
                    <a:pt x="3176" y="6063"/>
                    <a:pt x="3176" y="5849"/>
                    <a:pt x="3365" y="5779"/>
                  </a:cubicBezTo>
                  <a:cubicBezTo>
                    <a:pt x="3407" y="5765"/>
                    <a:pt x="3414" y="5744"/>
                    <a:pt x="3431" y="5702"/>
                  </a:cubicBezTo>
                  <a:cubicBezTo>
                    <a:pt x="3459" y="5611"/>
                    <a:pt x="3536" y="5541"/>
                    <a:pt x="3631" y="5527"/>
                  </a:cubicBezTo>
                  <a:cubicBezTo>
                    <a:pt x="3697" y="5509"/>
                    <a:pt x="3729" y="5453"/>
                    <a:pt x="3771" y="5362"/>
                  </a:cubicBezTo>
                  <a:cubicBezTo>
                    <a:pt x="3813" y="5271"/>
                    <a:pt x="3869" y="5156"/>
                    <a:pt x="4002" y="5100"/>
                  </a:cubicBezTo>
                  <a:cubicBezTo>
                    <a:pt x="4082" y="5068"/>
                    <a:pt x="4156" y="5023"/>
                    <a:pt x="4226" y="4974"/>
                  </a:cubicBezTo>
                  <a:cubicBezTo>
                    <a:pt x="4317" y="4907"/>
                    <a:pt x="4411" y="4851"/>
                    <a:pt x="4516" y="4802"/>
                  </a:cubicBezTo>
                  <a:cubicBezTo>
                    <a:pt x="4814" y="4655"/>
                    <a:pt x="5259" y="4344"/>
                    <a:pt x="5325" y="4200"/>
                  </a:cubicBezTo>
                  <a:cubicBezTo>
                    <a:pt x="5343" y="4165"/>
                    <a:pt x="5315" y="4120"/>
                    <a:pt x="5269" y="4046"/>
                  </a:cubicBezTo>
                  <a:cubicBezTo>
                    <a:pt x="5206" y="3952"/>
                    <a:pt x="5105" y="3791"/>
                    <a:pt x="5287" y="3651"/>
                  </a:cubicBezTo>
                  <a:cubicBezTo>
                    <a:pt x="5388" y="3574"/>
                    <a:pt x="5392" y="3500"/>
                    <a:pt x="5392" y="3419"/>
                  </a:cubicBezTo>
                  <a:cubicBezTo>
                    <a:pt x="5392" y="3339"/>
                    <a:pt x="5395" y="3244"/>
                    <a:pt x="5514" y="3199"/>
                  </a:cubicBezTo>
                  <a:cubicBezTo>
                    <a:pt x="5644" y="3146"/>
                    <a:pt x="5707" y="3080"/>
                    <a:pt x="5801" y="2978"/>
                  </a:cubicBezTo>
                  <a:lnTo>
                    <a:pt x="5843" y="2929"/>
                  </a:lnTo>
                  <a:cubicBezTo>
                    <a:pt x="5904" y="2864"/>
                    <a:pt x="5974" y="2847"/>
                    <a:pt x="6049" y="2847"/>
                  </a:cubicBezTo>
                  <a:cubicBezTo>
                    <a:pt x="6087" y="2847"/>
                    <a:pt x="6126" y="2851"/>
                    <a:pt x="6165" y="2856"/>
                  </a:cubicBezTo>
                  <a:cubicBezTo>
                    <a:pt x="6213" y="2863"/>
                    <a:pt x="6261" y="2866"/>
                    <a:pt x="6309" y="2866"/>
                  </a:cubicBezTo>
                  <a:cubicBezTo>
                    <a:pt x="6358" y="2866"/>
                    <a:pt x="6407" y="2863"/>
                    <a:pt x="6456" y="2856"/>
                  </a:cubicBezTo>
                  <a:cubicBezTo>
                    <a:pt x="6495" y="2848"/>
                    <a:pt x="6536" y="2845"/>
                    <a:pt x="6577" y="2845"/>
                  </a:cubicBezTo>
                  <a:cubicBezTo>
                    <a:pt x="6612" y="2845"/>
                    <a:pt x="6648" y="2847"/>
                    <a:pt x="6683" y="2852"/>
                  </a:cubicBezTo>
                  <a:lnTo>
                    <a:pt x="6683" y="2849"/>
                  </a:lnTo>
                  <a:lnTo>
                    <a:pt x="6683" y="2838"/>
                  </a:lnTo>
                  <a:cubicBezTo>
                    <a:pt x="6683" y="2831"/>
                    <a:pt x="6680" y="2824"/>
                    <a:pt x="6680" y="2814"/>
                  </a:cubicBezTo>
                  <a:lnTo>
                    <a:pt x="6676" y="2803"/>
                  </a:lnTo>
                  <a:lnTo>
                    <a:pt x="6669" y="2786"/>
                  </a:lnTo>
                  <a:lnTo>
                    <a:pt x="6669" y="2775"/>
                  </a:lnTo>
                  <a:cubicBezTo>
                    <a:pt x="6666" y="2768"/>
                    <a:pt x="6662" y="2761"/>
                    <a:pt x="6662" y="2754"/>
                  </a:cubicBezTo>
                  <a:lnTo>
                    <a:pt x="6662" y="2747"/>
                  </a:lnTo>
                  <a:lnTo>
                    <a:pt x="6655" y="2733"/>
                  </a:lnTo>
                  <a:lnTo>
                    <a:pt x="6655" y="2730"/>
                  </a:lnTo>
                  <a:lnTo>
                    <a:pt x="6648" y="2719"/>
                  </a:lnTo>
                  <a:lnTo>
                    <a:pt x="6648" y="2716"/>
                  </a:lnTo>
                  <a:cubicBezTo>
                    <a:pt x="6648" y="2712"/>
                    <a:pt x="6645" y="2712"/>
                    <a:pt x="6645" y="2709"/>
                  </a:cubicBezTo>
                  <a:cubicBezTo>
                    <a:pt x="6645" y="2709"/>
                    <a:pt x="6634" y="2698"/>
                    <a:pt x="6620" y="2684"/>
                  </a:cubicBezTo>
                  <a:lnTo>
                    <a:pt x="6606" y="2667"/>
                  </a:lnTo>
                  <a:lnTo>
                    <a:pt x="6592" y="2653"/>
                  </a:lnTo>
                  <a:lnTo>
                    <a:pt x="6589" y="2649"/>
                  </a:lnTo>
                  <a:lnTo>
                    <a:pt x="6575" y="2632"/>
                  </a:lnTo>
                  <a:lnTo>
                    <a:pt x="6571" y="2628"/>
                  </a:lnTo>
                  <a:lnTo>
                    <a:pt x="6557" y="2607"/>
                  </a:lnTo>
                  <a:lnTo>
                    <a:pt x="6554" y="2600"/>
                  </a:lnTo>
                  <a:lnTo>
                    <a:pt x="6540" y="2583"/>
                  </a:lnTo>
                  <a:lnTo>
                    <a:pt x="6536" y="2576"/>
                  </a:lnTo>
                  <a:lnTo>
                    <a:pt x="6522" y="2558"/>
                  </a:lnTo>
                  <a:lnTo>
                    <a:pt x="6519" y="2548"/>
                  </a:lnTo>
                  <a:lnTo>
                    <a:pt x="6508" y="2530"/>
                  </a:lnTo>
                  <a:lnTo>
                    <a:pt x="6501" y="2520"/>
                  </a:lnTo>
                  <a:lnTo>
                    <a:pt x="6494" y="2506"/>
                  </a:lnTo>
                  <a:cubicBezTo>
                    <a:pt x="6491" y="2499"/>
                    <a:pt x="6491" y="2495"/>
                    <a:pt x="6491" y="2492"/>
                  </a:cubicBezTo>
                  <a:cubicBezTo>
                    <a:pt x="6487" y="2488"/>
                    <a:pt x="6487" y="2481"/>
                    <a:pt x="6484" y="2478"/>
                  </a:cubicBezTo>
                  <a:cubicBezTo>
                    <a:pt x="6484" y="2474"/>
                    <a:pt x="6480" y="2471"/>
                    <a:pt x="6480" y="2464"/>
                  </a:cubicBezTo>
                  <a:cubicBezTo>
                    <a:pt x="6480" y="2460"/>
                    <a:pt x="6477" y="2457"/>
                    <a:pt x="6477" y="2450"/>
                  </a:cubicBezTo>
                  <a:cubicBezTo>
                    <a:pt x="6477" y="2446"/>
                    <a:pt x="6477" y="2443"/>
                    <a:pt x="6477" y="2436"/>
                  </a:cubicBezTo>
                  <a:lnTo>
                    <a:pt x="6477" y="2425"/>
                  </a:lnTo>
                  <a:cubicBezTo>
                    <a:pt x="6477" y="2422"/>
                    <a:pt x="6477" y="2415"/>
                    <a:pt x="6477" y="2411"/>
                  </a:cubicBezTo>
                  <a:lnTo>
                    <a:pt x="6477" y="2401"/>
                  </a:lnTo>
                  <a:cubicBezTo>
                    <a:pt x="6477" y="2394"/>
                    <a:pt x="6480" y="2383"/>
                    <a:pt x="6484" y="2376"/>
                  </a:cubicBezTo>
                  <a:cubicBezTo>
                    <a:pt x="6500" y="2337"/>
                    <a:pt x="6538" y="2313"/>
                    <a:pt x="6580" y="2313"/>
                  </a:cubicBezTo>
                  <a:cubicBezTo>
                    <a:pt x="6583" y="2313"/>
                    <a:pt x="6586" y="2313"/>
                    <a:pt x="6589" y="2313"/>
                  </a:cubicBezTo>
                  <a:cubicBezTo>
                    <a:pt x="6603" y="2310"/>
                    <a:pt x="6634" y="2264"/>
                    <a:pt x="6645" y="2177"/>
                  </a:cubicBezTo>
                  <a:cubicBezTo>
                    <a:pt x="6655" y="2079"/>
                    <a:pt x="6631" y="1991"/>
                    <a:pt x="6585" y="1970"/>
                  </a:cubicBezTo>
                  <a:cubicBezTo>
                    <a:pt x="6470" y="1911"/>
                    <a:pt x="6473" y="1767"/>
                    <a:pt x="6477" y="1648"/>
                  </a:cubicBezTo>
                  <a:cubicBezTo>
                    <a:pt x="6477" y="1589"/>
                    <a:pt x="6480" y="1512"/>
                    <a:pt x="6463" y="1484"/>
                  </a:cubicBezTo>
                  <a:cubicBezTo>
                    <a:pt x="6459" y="1480"/>
                    <a:pt x="6456" y="1477"/>
                    <a:pt x="6452" y="1473"/>
                  </a:cubicBezTo>
                  <a:cubicBezTo>
                    <a:pt x="6305" y="1385"/>
                    <a:pt x="6344" y="1175"/>
                    <a:pt x="6379" y="990"/>
                  </a:cubicBezTo>
                  <a:cubicBezTo>
                    <a:pt x="6386" y="955"/>
                    <a:pt x="6389" y="920"/>
                    <a:pt x="6396" y="888"/>
                  </a:cubicBezTo>
                  <a:cubicBezTo>
                    <a:pt x="6407" y="797"/>
                    <a:pt x="6057" y="654"/>
                    <a:pt x="5868" y="580"/>
                  </a:cubicBezTo>
                  <a:cubicBezTo>
                    <a:pt x="5791" y="549"/>
                    <a:pt x="5717" y="517"/>
                    <a:pt x="5654" y="493"/>
                  </a:cubicBezTo>
                  <a:cubicBezTo>
                    <a:pt x="5612" y="475"/>
                    <a:pt x="5574" y="454"/>
                    <a:pt x="5535" y="430"/>
                  </a:cubicBezTo>
                  <a:cubicBezTo>
                    <a:pt x="5437" y="367"/>
                    <a:pt x="5343" y="297"/>
                    <a:pt x="5259" y="216"/>
                  </a:cubicBezTo>
                  <a:cubicBezTo>
                    <a:pt x="5189" y="157"/>
                    <a:pt x="5119" y="101"/>
                    <a:pt x="5042" y="52"/>
                  </a:cubicBezTo>
                  <a:lnTo>
                    <a:pt x="5038" y="52"/>
                  </a:lnTo>
                  <a:cubicBezTo>
                    <a:pt x="5024" y="41"/>
                    <a:pt x="5010" y="31"/>
                    <a:pt x="4996" y="20"/>
                  </a:cubicBezTo>
                  <a:cubicBezTo>
                    <a:pt x="4967" y="6"/>
                    <a:pt x="4945" y="0"/>
                    <a:pt x="49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32" name="Google Shape;5832;p71"/>
            <p:cNvSpPr/>
            <p:nvPr/>
          </p:nvSpPr>
          <p:spPr>
            <a:xfrm>
              <a:off x="2223833" y="14593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33" name="Google Shape;5833;p71"/>
            <p:cNvSpPr/>
            <p:nvPr/>
          </p:nvSpPr>
          <p:spPr>
            <a:xfrm>
              <a:off x="2221022" y="145424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"/>
                  </a:moveTo>
                  <a:cubicBezTo>
                    <a:pt x="1" y="4"/>
                    <a:pt x="4" y="11"/>
                    <a:pt x="8" y="15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34" name="Google Shape;5834;p71"/>
            <p:cNvSpPr/>
            <p:nvPr/>
          </p:nvSpPr>
          <p:spPr>
            <a:xfrm>
              <a:off x="2221782" y="1455673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35" name="Google Shape;5835;p71"/>
            <p:cNvSpPr/>
            <p:nvPr/>
          </p:nvSpPr>
          <p:spPr>
            <a:xfrm>
              <a:off x="2221552" y="1455347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36" name="Google Shape;5836;p71"/>
            <p:cNvSpPr/>
            <p:nvPr/>
          </p:nvSpPr>
          <p:spPr>
            <a:xfrm>
              <a:off x="2221171" y="1454587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cubicBezTo>
                    <a:pt x="4" y="7"/>
                    <a:pt x="7" y="14"/>
                    <a:pt x="7" y="18"/>
                  </a:cubicBezTo>
                  <a:cubicBezTo>
                    <a:pt x="7" y="11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37" name="Google Shape;5837;p71"/>
            <p:cNvSpPr/>
            <p:nvPr/>
          </p:nvSpPr>
          <p:spPr>
            <a:xfrm>
              <a:off x="2223737" y="1458864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cubicBezTo>
                    <a:pt x="0" y="7"/>
                    <a:pt x="4" y="14"/>
                    <a:pt x="7" y="25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38" name="Google Shape;5838;p71"/>
            <p:cNvSpPr/>
            <p:nvPr/>
          </p:nvSpPr>
          <p:spPr>
            <a:xfrm>
              <a:off x="2221361" y="1454967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0"/>
                  </a:moveTo>
                  <a:lnTo>
                    <a:pt x="1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39" name="Google Shape;5839;p71"/>
            <p:cNvSpPr/>
            <p:nvPr/>
          </p:nvSpPr>
          <p:spPr>
            <a:xfrm>
              <a:off x="2223642" y="145842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0" y="1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40" name="Google Shape;5840;p71"/>
            <p:cNvSpPr/>
            <p:nvPr/>
          </p:nvSpPr>
          <p:spPr>
            <a:xfrm>
              <a:off x="2222692" y="1456868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0"/>
                  </a:moveTo>
                  <a:lnTo>
                    <a:pt x="1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41" name="Google Shape;5841;p71"/>
            <p:cNvSpPr/>
            <p:nvPr/>
          </p:nvSpPr>
          <p:spPr>
            <a:xfrm>
              <a:off x="2222502" y="1456583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42" name="Google Shape;5842;p71"/>
            <p:cNvSpPr/>
            <p:nvPr/>
          </p:nvSpPr>
          <p:spPr>
            <a:xfrm>
              <a:off x="2223547" y="1458008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0"/>
                  </a:moveTo>
                  <a:cubicBezTo>
                    <a:pt x="0" y="7"/>
                    <a:pt x="4" y="14"/>
                    <a:pt x="7" y="21"/>
                  </a:cubicBezTo>
                  <a:cubicBezTo>
                    <a:pt x="4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43" name="Google Shape;5843;p71"/>
            <p:cNvSpPr/>
            <p:nvPr/>
          </p:nvSpPr>
          <p:spPr>
            <a:xfrm>
              <a:off x="2223303" y="1457574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44" name="Google Shape;5844;p71"/>
            <p:cNvSpPr/>
            <p:nvPr/>
          </p:nvSpPr>
          <p:spPr>
            <a:xfrm>
              <a:off x="2222258" y="1456338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45" name="Google Shape;5845;p71"/>
            <p:cNvSpPr/>
            <p:nvPr/>
          </p:nvSpPr>
          <p:spPr>
            <a:xfrm>
              <a:off x="2220927" y="1453922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cubicBezTo>
                    <a:pt x="1" y="4"/>
                    <a:pt x="4" y="7"/>
                    <a:pt x="4" y="14"/>
                  </a:cubicBezTo>
                  <a:cubicBezTo>
                    <a:pt x="4" y="7"/>
                    <a:pt x="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46" name="Google Shape;5846;p71"/>
            <p:cNvSpPr/>
            <p:nvPr/>
          </p:nvSpPr>
          <p:spPr>
            <a:xfrm>
              <a:off x="2223398" y="145776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47" name="Google Shape;5847;p71"/>
            <p:cNvSpPr/>
            <p:nvPr/>
          </p:nvSpPr>
          <p:spPr>
            <a:xfrm>
              <a:off x="2222882" y="1457058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cubicBezTo>
                    <a:pt x="14" y="14"/>
                    <a:pt x="21" y="25"/>
                    <a:pt x="25" y="25"/>
                  </a:cubicBezTo>
                  <a:cubicBezTo>
                    <a:pt x="25" y="25"/>
                    <a:pt x="1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48" name="Google Shape;5848;p71"/>
            <p:cNvSpPr/>
            <p:nvPr/>
          </p:nvSpPr>
          <p:spPr>
            <a:xfrm>
              <a:off x="2220886" y="145320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ubicBezTo>
                    <a:pt x="0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49" name="Google Shape;5849;p71"/>
            <p:cNvSpPr/>
            <p:nvPr/>
          </p:nvSpPr>
          <p:spPr>
            <a:xfrm>
              <a:off x="2222027" y="1456013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50" name="Google Shape;5850;p71"/>
            <p:cNvSpPr/>
            <p:nvPr/>
          </p:nvSpPr>
          <p:spPr>
            <a:xfrm>
              <a:off x="2220886" y="1453541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lnTo>
                    <a:pt x="0" y="0"/>
                  </a:ln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51" name="Google Shape;5851;p71"/>
            <p:cNvSpPr/>
            <p:nvPr/>
          </p:nvSpPr>
          <p:spPr>
            <a:xfrm>
              <a:off x="2201498" y="1421268"/>
              <a:ext cx="6667" cy="5146"/>
            </a:xfrm>
            <a:custGeom>
              <a:avLst/>
              <a:gdLst/>
              <a:ahLst/>
              <a:cxnLst/>
              <a:rect l="l" t="t" r="r" b="b"/>
              <a:pathLst>
                <a:path w="491" h="379" extrusionOk="0">
                  <a:moveTo>
                    <a:pt x="0" y="0"/>
                  </a:moveTo>
                  <a:lnTo>
                    <a:pt x="0" y="0"/>
                  </a:lnTo>
                  <a:cubicBezTo>
                    <a:pt x="74" y="49"/>
                    <a:pt x="144" y="105"/>
                    <a:pt x="210" y="165"/>
                  </a:cubicBezTo>
                  <a:cubicBezTo>
                    <a:pt x="298" y="245"/>
                    <a:pt x="389" y="315"/>
                    <a:pt x="490" y="378"/>
                  </a:cubicBezTo>
                  <a:cubicBezTo>
                    <a:pt x="392" y="315"/>
                    <a:pt x="298" y="245"/>
                    <a:pt x="214" y="165"/>
                  </a:cubicBezTo>
                  <a:cubicBezTo>
                    <a:pt x="154" y="112"/>
                    <a:pt x="91" y="63"/>
                    <a:pt x="28" y="18"/>
                  </a:cubicBez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52" name="Google Shape;5852;p71"/>
            <p:cNvSpPr/>
            <p:nvPr/>
          </p:nvSpPr>
          <p:spPr>
            <a:xfrm>
              <a:off x="2212618" y="1541442"/>
              <a:ext cx="2580" cy="489"/>
            </a:xfrm>
            <a:custGeom>
              <a:avLst/>
              <a:gdLst/>
              <a:ahLst/>
              <a:cxnLst/>
              <a:rect l="l" t="t" r="r" b="b"/>
              <a:pathLst>
                <a:path w="190" h="36" extrusionOk="0">
                  <a:moveTo>
                    <a:pt x="139" y="0"/>
                  </a:moveTo>
                  <a:cubicBezTo>
                    <a:pt x="92" y="0"/>
                    <a:pt x="46" y="7"/>
                    <a:pt x="0" y="17"/>
                  </a:cubicBezTo>
                  <a:cubicBezTo>
                    <a:pt x="30" y="30"/>
                    <a:pt x="62" y="36"/>
                    <a:pt x="93" y="36"/>
                  </a:cubicBezTo>
                  <a:cubicBezTo>
                    <a:pt x="102" y="36"/>
                    <a:pt x="111" y="35"/>
                    <a:pt x="119" y="34"/>
                  </a:cubicBezTo>
                  <a:cubicBezTo>
                    <a:pt x="144" y="27"/>
                    <a:pt x="168" y="17"/>
                    <a:pt x="189" y="3"/>
                  </a:cubicBezTo>
                  <a:cubicBezTo>
                    <a:pt x="172" y="1"/>
                    <a:pt x="155" y="0"/>
                    <a:pt x="1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53" name="Google Shape;5853;p71"/>
            <p:cNvSpPr/>
            <p:nvPr/>
          </p:nvSpPr>
          <p:spPr>
            <a:xfrm>
              <a:off x="2219746" y="1534599"/>
              <a:ext cx="33333" cy="20244"/>
            </a:xfrm>
            <a:custGeom>
              <a:avLst/>
              <a:gdLst/>
              <a:ahLst/>
              <a:cxnLst/>
              <a:rect l="l" t="t" r="r" b="b"/>
              <a:pathLst>
                <a:path w="2455" h="1491" extrusionOk="0">
                  <a:moveTo>
                    <a:pt x="1429" y="1"/>
                  </a:moveTo>
                  <a:cubicBezTo>
                    <a:pt x="1394" y="1"/>
                    <a:pt x="1361" y="3"/>
                    <a:pt x="1331" y="10"/>
                  </a:cubicBezTo>
                  <a:cubicBezTo>
                    <a:pt x="1236" y="27"/>
                    <a:pt x="1114" y="38"/>
                    <a:pt x="988" y="52"/>
                  </a:cubicBezTo>
                  <a:cubicBezTo>
                    <a:pt x="750" y="76"/>
                    <a:pt x="424" y="108"/>
                    <a:pt x="347" y="192"/>
                  </a:cubicBezTo>
                  <a:cubicBezTo>
                    <a:pt x="277" y="255"/>
                    <a:pt x="200" y="304"/>
                    <a:pt x="116" y="339"/>
                  </a:cubicBezTo>
                  <a:cubicBezTo>
                    <a:pt x="74" y="356"/>
                    <a:pt x="35" y="377"/>
                    <a:pt x="0" y="402"/>
                  </a:cubicBezTo>
                  <a:lnTo>
                    <a:pt x="7" y="412"/>
                  </a:lnTo>
                  <a:cubicBezTo>
                    <a:pt x="84" y="465"/>
                    <a:pt x="119" y="552"/>
                    <a:pt x="102" y="643"/>
                  </a:cubicBezTo>
                  <a:cubicBezTo>
                    <a:pt x="91" y="689"/>
                    <a:pt x="102" y="734"/>
                    <a:pt x="133" y="769"/>
                  </a:cubicBezTo>
                  <a:cubicBezTo>
                    <a:pt x="223" y="895"/>
                    <a:pt x="263" y="938"/>
                    <a:pt x="331" y="938"/>
                  </a:cubicBezTo>
                  <a:cubicBezTo>
                    <a:pt x="348" y="938"/>
                    <a:pt x="367" y="935"/>
                    <a:pt x="389" y="930"/>
                  </a:cubicBezTo>
                  <a:cubicBezTo>
                    <a:pt x="414" y="926"/>
                    <a:pt x="438" y="923"/>
                    <a:pt x="462" y="923"/>
                  </a:cubicBezTo>
                  <a:cubicBezTo>
                    <a:pt x="542" y="923"/>
                    <a:pt x="611" y="951"/>
                    <a:pt x="641" y="1007"/>
                  </a:cubicBezTo>
                  <a:cubicBezTo>
                    <a:pt x="662" y="1049"/>
                    <a:pt x="662" y="1102"/>
                    <a:pt x="641" y="1144"/>
                  </a:cubicBezTo>
                  <a:lnTo>
                    <a:pt x="711" y="1140"/>
                  </a:lnTo>
                  <a:lnTo>
                    <a:pt x="722" y="1140"/>
                  </a:lnTo>
                  <a:lnTo>
                    <a:pt x="774" y="1137"/>
                  </a:lnTo>
                  <a:lnTo>
                    <a:pt x="1096" y="1137"/>
                  </a:lnTo>
                  <a:lnTo>
                    <a:pt x="1107" y="1140"/>
                  </a:lnTo>
                  <a:lnTo>
                    <a:pt x="1110" y="1140"/>
                  </a:lnTo>
                  <a:lnTo>
                    <a:pt x="1117" y="1144"/>
                  </a:lnTo>
                  <a:lnTo>
                    <a:pt x="1121" y="1144"/>
                  </a:lnTo>
                  <a:lnTo>
                    <a:pt x="1128" y="1147"/>
                  </a:lnTo>
                  <a:lnTo>
                    <a:pt x="1131" y="1151"/>
                  </a:lnTo>
                  <a:lnTo>
                    <a:pt x="1156" y="1172"/>
                  </a:lnTo>
                  <a:cubicBezTo>
                    <a:pt x="1506" y="1442"/>
                    <a:pt x="1600" y="1466"/>
                    <a:pt x="1625" y="1466"/>
                  </a:cubicBezTo>
                  <a:lnTo>
                    <a:pt x="1898" y="1466"/>
                  </a:lnTo>
                  <a:lnTo>
                    <a:pt x="1933" y="1470"/>
                  </a:lnTo>
                  <a:lnTo>
                    <a:pt x="1950" y="1470"/>
                  </a:lnTo>
                  <a:lnTo>
                    <a:pt x="1992" y="1477"/>
                  </a:lnTo>
                  <a:lnTo>
                    <a:pt x="2013" y="1477"/>
                  </a:lnTo>
                  <a:lnTo>
                    <a:pt x="2059" y="1484"/>
                  </a:lnTo>
                  <a:lnTo>
                    <a:pt x="2083" y="1484"/>
                  </a:lnTo>
                  <a:cubicBezTo>
                    <a:pt x="2083" y="1484"/>
                    <a:pt x="2094" y="1491"/>
                    <a:pt x="2094" y="1491"/>
                  </a:cubicBezTo>
                  <a:cubicBezTo>
                    <a:pt x="2094" y="1466"/>
                    <a:pt x="2101" y="1445"/>
                    <a:pt x="2108" y="1428"/>
                  </a:cubicBezTo>
                  <a:lnTo>
                    <a:pt x="2108" y="1424"/>
                  </a:lnTo>
                  <a:cubicBezTo>
                    <a:pt x="2111" y="1414"/>
                    <a:pt x="2118" y="1407"/>
                    <a:pt x="2125" y="1400"/>
                  </a:cubicBezTo>
                  <a:lnTo>
                    <a:pt x="2125" y="1393"/>
                  </a:lnTo>
                  <a:cubicBezTo>
                    <a:pt x="2132" y="1386"/>
                    <a:pt x="2139" y="1379"/>
                    <a:pt x="2146" y="1375"/>
                  </a:cubicBezTo>
                  <a:lnTo>
                    <a:pt x="2150" y="1368"/>
                  </a:lnTo>
                  <a:cubicBezTo>
                    <a:pt x="2157" y="1361"/>
                    <a:pt x="2167" y="1358"/>
                    <a:pt x="2174" y="1350"/>
                  </a:cubicBezTo>
                  <a:lnTo>
                    <a:pt x="2185" y="1343"/>
                  </a:lnTo>
                  <a:cubicBezTo>
                    <a:pt x="2206" y="1333"/>
                    <a:pt x="2227" y="1322"/>
                    <a:pt x="2248" y="1315"/>
                  </a:cubicBezTo>
                  <a:cubicBezTo>
                    <a:pt x="2262" y="1308"/>
                    <a:pt x="2279" y="1301"/>
                    <a:pt x="2293" y="1291"/>
                  </a:cubicBezTo>
                  <a:cubicBezTo>
                    <a:pt x="2293" y="1284"/>
                    <a:pt x="2290" y="1280"/>
                    <a:pt x="2283" y="1273"/>
                  </a:cubicBezTo>
                  <a:lnTo>
                    <a:pt x="2265" y="1245"/>
                  </a:lnTo>
                  <a:cubicBezTo>
                    <a:pt x="2202" y="1158"/>
                    <a:pt x="2171" y="1116"/>
                    <a:pt x="2157" y="1004"/>
                  </a:cubicBezTo>
                  <a:cubicBezTo>
                    <a:pt x="2157" y="986"/>
                    <a:pt x="2153" y="969"/>
                    <a:pt x="2153" y="951"/>
                  </a:cubicBezTo>
                  <a:cubicBezTo>
                    <a:pt x="2146" y="902"/>
                    <a:pt x="2139" y="853"/>
                    <a:pt x="2129" y="808"/>
                  </a:cubicBezTo>
                  <a:cubicBezTo>
                    <a:pt x="2125" y="790"/>
                    <a:pt x="2125" y="776"/>
                    <a:pt x="2122" y="759"/>
                  </a:cubicBezTo>
                  <a:cubicBezTo>
                    <a:pt x="2115" y="731"/>
                    <a:pt x="2111" y="699"/>
                    <a:pt x="2111" y="668"/>
                  </a:cubicBezTo>
                  <a:cubicBezTo>
                    <a:pt x="2111" y="654"/>
                    <a:pt x="2115" y="636"/>
                    <a:pt x="2115" y="622"/>
                  </a:cubicBezTo>
                  <a:cubicBezTo>
                    <a:pt x="2118" y="584"/>
                    <a:pt x="2136" y="545"/>
                    <a:pt x="2160" y="514"/>
                  </a:cubicBezTo>
                  <a:cubicBezTo>
                    <a:pt x="2171" y="496"/>
                    <a:pt x="2188" y="482"/>
                    <a:pt x="2202" y="465"/>
                  </a:cubicBezTo>
                  <a:cubicBezTo>
                    <a:pt x="2244" y="426"/>
                    <a:pt x="2279" y="377"/>
                    <a:pt x="2304" y="325"/>
                  </a:cubicBezTo>
                  <a:cubicBezTo>
                    <a:pt x="2328" y="276"/>
                    <a:pt x="2360" y="230"/>
                    <a:pt x="2402" y="192"/>
                  </a:cubicBezTo>
                  <a:lnTo>
                    <a:pt x="2419" y="174"/>
                  </a:lnTo>
                  <a:lnTo>
                    <a:pt x="2423" y="167"/>
                  </a:lnTo>
                  <a:lnTo>
                    <a:pt x="2437" y="153"/>
                  </a:lnTo>
                  <a:lnTo>
                    <a:pt x="2440" y="150"/>
                  </a:lnTo>
                  <a:cubicBezTo>
                    <a:pt x="2444" y="146"/>
                    <a:pt x="2447" y="139"/>
                    <a:pt x="2451" y="136"/>
                  </a:cubicBezTo>
                  <a:cubicBezTo>
                    <a:pt x="2451" y="132"/>
                    <a:pt x="2454" y="125"/>
                    <a:pt x="2454" y="122"/>
                  </a:cubicBezTo>
                  <a:cubicBezTo>
                    <a:pt x="2454" y="122"/>
                    <a:pt x="2454" y="118"/>
                    <a:pt x="2454" y="118"/>
                  </a:cubicBezTo>
                  <a:cubicBezTo>
                    <a:pt x="2454" y="115"/>
                    <a:pt x="2454" y="108"/>
                    <a:pt x="2454" y="104"/>
                  </a:cubicBezTo>
                  <a:lnTo>
                    <a:pt x="2454" y="101"/>
                  </a:lnTo>
                  <a:cubicBezTo>
                    <a:pt x="2454" y="94"/>
                    <a:pt x="2451" y="90"/>
                    <a:pt x="2451" y="83"/>
                  </a:cubicBezTo>
                  <a:cubicBezTo>
                    <a:pt x="2423" y="97"/>
                    <a:pt x="2398" y="104"/>
                    <a:pt x="2370" y="111"/>
                  </a:cubicBezTo>
                  <a:cubicBezTo>
                    <a:pt x="2334" y="122"/>
                    <a:pt x="2294" y="126"/>
                    <a:pt x="2249" y="126"/>
                  </a:cubicBezTo>
                  <a:cubicBezTo>
                    <a:pt x="2133" y="126"/>
                    <a:pt x="1992" y="96"/>
                    <a:pt x="1845" y="66"/>
                  </a:cubicBezTo>
                  <a:cubicBezTo>
                    <a:pt x="1702" y="33"/>
                    <a:pt x="1552" y="1"/>
                    <a:pt x="14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54" name="Google Shape;5854;p71"/>
            <p:cNvSpPr/>
            <p:nvPr/>
          </p:nvSpPr>
          <p:spPr>
            <a:xfrm>
              <a:off x="2210051" y="1545190"/>
              <a:ext cx="7047" cy="5092"/>
            </a:xfrm>
            <a:custGeom>
              <a:avLst/>
              <a:gdLst/>
              <a:ahLst/>
              <a:cxnLst/>
              <a:rect l="l" t="t" r="r" b="b"/>
              <a:pathLst>
                <a:path w="519" h="375" extrusionOk="0">
                  <a:moveTo>
                    <a:pt x="414" y="0"/>
                  </a:moveTo>
                  <a:cubicBezTo>
                    <a:pt x="368" y="0"/>
                    <a:pt x="308" y="8"/>
                    <a:pt x="235" y="28"/>
                  </a:cubicBezTo>
                  <a:cubicBezTo>
                    <a:pt x="133" y="59"/>
                    <a:pt x="56" y="136"/>
                    <a:pt x="21" y="238"/>
                  </a:cubicBezTo>
                  <a:cubicBezTo>
                    <a:pt x="4" y="280"/>
                    <a:pt x="0" y="325"/>
                    <a:pt x="7" y="374"/>
                  </a:cubicBezTo>
                  <a:cubicBezTo>
                    <a:pt x="130" y="350"/>
                    <a:pt x="417" y="122"/>
                    <a:pt x="518" y="24"/>
                  </a:cubicBezTo>
                  <a:lnTo>
                    <a:pt x="518" y="21"/>
                  </a:lnTo>
                  <a:cubicBezTo>
                    <a:pt x="505" y="11"/>
                    <a:pt x="470" y="0"/>
                    <a:pt x="4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55" name="Google Shape;5855;p71"/>
            <p:cNvSpPr/>
            <p:nvPr/>
          </p:nvSpPr>
          <p:spPr>
            <a:xfrm>
              <a:off x="2234002" y="154998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56" name="Google Shape;5856;p71"/>
            <p:cNvSpPr/>
            <p:nvPr/>
          </p:nvSpPr>
          <p:spPr>
            <a:xfrm>
              <a:off x="2234342" y="155002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57" name="Google Shape;5857;p71"/>
            <p:cNvSpPr/>
            <p:nvPr/>
          </p:nvSpPr>
          <p:spPr>
            <a:xfrm>
              <a:off x="2234722" y="155011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58" name="Google Shape;5858;p71"/>
            <p:cNvSpPr/>
            <p:nvPr/>
          </p:nvSpPr>
          <p:spPr>
            <a:xfrm>
              <a:off x="2234572" y="155007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59" name="Google Shape;5859;p71"/>
            <p:cNvSpPr/>
            <p:nvPr/>
          </p:nvSpPr>
          <p:spPr>
            <a:xfrm>
              <a:off x="2229630" y="1549982"/>
              <a:ext cx="733" cy="54"/>
            </a:xfrm>
            <a:custGeom>
              <a:avLst/>
              <a:gdLst/>
              <a:ahLst/>
              <a:cxnLst/>
              <a:rect l="l" t="t" r="r" b="b"/>
              <a:pathLst>
                <a:path w="54" h="4" extrusionOk="0">
                  <a:moveTo>
                    <a:pt x="53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60" name="Google Shape;5860;p71"/>
            <p:cNvSpPr/>
            <p:nvPr/>
          </p:nvSpPr>
          <p:spPr>
            <a:xfrm>
              <a:off x="2245652" y="1554599"/>
              <a:ext cx="530" cy="54"/>
            </a:xfrm>
            <a:custGeom>
              <a:avLst/>
              <a:gdLst/>
              <a:ahLst/>
              <a:cxnLst/>
              <a:rect l="l" t="t" r="r" b="b"/>
              <a:pathLst>
                <a:path w="39" h="4" extrusionOk="0">
                  <a:moveTo>
                    <a:pt x="39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61" name="Google Shape;5861;p71"/>
            <p:cNvSpPr/>
            <p:nvPr/>
          </p:nvSpPr>
          <p:spPr>
            <a:xfrm>
              <a:off x="2244986" y="1554544"/>
              <a:ext cx="489" cy="68"/>
            </a:xfrm>
            <a:custGeom>
              <a:avLst/>
              <a:gdLst/>
              <a:ahLst/>
              <a:cxnLst/>
              <a:rect l="l" t="t" r="r" b="b"/>
              <a:pathLst>
                <a:path w="36" h="5" extrusionOk="0">
                  <a:moveTo>
                    <a:pt x="35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62" name="Google Shape;5862;p71"/>
            <p:cNvSpPr/>
            <p:nvPr/>
          </p:nvSpPr>
          <p:spPr>
            <a:xfrm>
              <a:off x="2235102" y="1550213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63" name="Google Shape;5863;p71"/>
            <p:cNvSpPr/>
            <p:nvPr/>
          </p:nvSpPr>
          <p:spPr>
            <a:xfrm>
              <a:off x="2244416" y="1554544"/>
              <a:ext cx="434" cy="14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32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64" name="Google Shape;5864;p71"/>
            <p:cNvSpPr/>
            <p:nvPr/>
          </p:nvSpPr>
          <p:spPr>
            <a:xfrm>
              <a:off x="2233622" y="154998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65" name="Google Shape;5865;p71"/>
            <p:cNvSpPr/>
            <p:nvPr/>
          </p:nvSpPr>
          <p:spPr>
            <a:xfrm>
              <a:off x="2247267" y="1554789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42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66" name="Google Shape;5866;p71"/>
            <p:cNvSpPr/>
            <p:nvPr/>
          </p:nvSpPr>
          <p:spPr>
            <a:xfrm>
              <a:off x="2246412" y="1554694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42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67" name="Google Shape;5867;p71"/>
            <p:cNvSpPr/>
            <p:nvPr/>
          </p:nvSpPr>
          <p:spPr>
            <a:xfrm>
              <a:off x="2243941" y="1554504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68" name="Google Shape;5868;p71"/>
            <p:cNvSpPr/>
            <p:nvPr/>
          </p:nvSpPr>
          <p:spPr>
            <a:xfrm>
              <a:off x="2242420" y="15545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69" name="Google Shape;5869;p71"/>
            <p:cNvSpPr/>
            <p:nvPr/>
          </p:nvSpPr>
          <p:spPr>
            <a:xfrm>
              <a:off x="2242230" y="155450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70" name="Google Shape;5870;p71"/>
            <p:cNvSpPr/>
            <p:nvPr/>
          </p:nvSpPr>
          <p:spPr>
            <a:xfrm>
              <a:off x="2228530" y="1550023"/>
              <a:ext cx="964" cy="109"/>
            </a:xfrm>
            <a:custGeom>
              <a:avLst/>
              <a:gdLst/>
              <a:ahLst/>
              <a:cxnLst/>
              <a:rect l="l" t="t" r="r" b="b"/>
              <a:pathLst>
                <a:path w="71" h="8" extrusionOk="0">
                  <a:moveTo>
                    <a:pt x="1" y="8"/>
                  </a:moveTo>
                  <a:lnTo>
                    <a:pt x="7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71" name="Google Shape;5871;p71"/>
            <p:cNvSpPr/>
            <p:nvPr/>
          </p:nvSpPr>
          <p:spPr>
            <a:xfrm>
              <a:off x="2243506" y="155444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72" name="Google Shape;5872;p71"/>
            <p:cNvSpPr/>
            <p:nvPr/>
          </p:nvSpPr>
          <p:spPr>
            <a:xfrm>
              <a:off x="2242841" y="15544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73" name="Google Shape;5873;p71"/>
            <p:cNvSpPr/>
            <p:nvPr/>
          </p:nvSpPr>
          <p:spPr>
            <a:xfrm>
              <a:off x="2242610" y="15544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74" name="Google Shape;5874;p71"/>
            <p:cNvSpPr/>
            <p:nvPr/>
          </p:nvSpPr>
          <p:spPr>
            <a:xfrm>
              <a:off x="2232441" y="15499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75" name="Google Shape;5875;p71"/>
            <p:cNvSpPr/>
            <p:nvPr/>
          </p:nvSpPr>
          <p:spPr>
            <a:xfrm>
              <a:off x="2242081" y="155454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76" name="Google Shape;5876;p71"/>
            <p:cNvSpPr/>
            <p:nvPr/>
          </p:nvSpPr>
          <p:spPr>
            <a:xfrm>
              <a:off x="2243126" y="15544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77" name="Google Shape;5877;p71"/>
            <p:cNvSpPr/>
            <p:nvPr/>
          </p:nvSpPr>
          <p:spPr>
            <a:xfrm>
              <a:off x="2230581" y="1549928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43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78" name="Google Shape;5878;p71"/>
            <p:cNvSpPr/>
            <p:nvPr/>
          </p:nvSpPr>
          <p:spPr>
            <a:xfrm>
              <a:off x="2234912" y="155011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79" name="Google Shape;5879;p71"/>
            <p:cNvSpPr/>
            <p:nvPr/>
          </p:nvSpPr>
          <p:spPr>
            <a:xfrm>
              <a:off x="2233011" y="15499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80" name="Google Shape;5880;p71"/>
            <p:cNvSpPr/>
            <p:nvPr/>
          </p:nvSpPr>
          <p:spPr>
            <a:xfrm>
              <a:off x="2231436" y="1549928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3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81" name="Google Shape;5881;p71"/>
            <p:cNvSpPr/>
            <p:nvPr/>
          </p:nvSpPr>
          <p:spPr>
            <a:xfrm>
              <a:off x="2235197" y="155030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82" name="Google Shape;5882;p71"/>
            <p:cNvSpPr/>
            <p:nvPr/>
          </p:nvSpPr>
          <p:spPr>
            <a:xfrm>
              <a:off x="2242040" y="15545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83" name="Google Shape;5883;p71"/>
            <p:cNvSpPr/>
            <p:nvPr/>
          </p:nvSpPr>
          <p:spPr>
            <a:xfrm>
              <a:off x="2233486" y="15499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84" name="Google Shape;5884;p71"/>
            <p:cNvSpPr/>
            <p:nvPr/>
          </p:nvSpPr>
          <p:spPr>
            <a:xfrm>
              <a:off x="2235007" y="155017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85" name="Google Shape;5885;p71"/>
            <p:cNvSpPr/>
            <p:nvPr/>
          </p:nvSpPr>
          <p:spPr>
            <a:xfrm>
              <a:off x="2295603" y="2007327"/>
              <a:ext cx="56822" cy="70087"/>
            </a:xfrm>
            <a:custGeom>
              <a:avLst/>
              <a:gdLst/>
              <a:ahLst/>
              <a:cxnLst/>
              <a:rect l="l" t="t" r="r" b="b"/>
              <a:pathLst>
                <a:path w="4185" h="5162" extrusionOk="0">
                  <a:moveTo>
                    <a:pt x="638" y="1"/>
                  </a:moveTo>
                  <a:cubicBezTo>
                    <a:pt x="602" y="1"/>
                    <a:pt x="556" y="5"/>
                    <a:pt x="498" y="16"/>
                  </a:cubicBezTo>
                  <a:lnTo>
                    <a:pt x="491" y="16"/>
                  </a:lnTo>
                  <a:cubicBezTo>
                    <a:pt x="375" y="40"/>
                    <a:pt x="151" y="187"/>
                    <a:pt x="109" y="250"/>
                  </a:cubicBezTo>
                  <a:cubicBezTo>
                    <a:pt x="109" y="254"/>
                    <a:pt x="106" y="257"/>
                    <a:pt x="106" y="261"/>
                  </a:cubicBezTo>
                  <a:cubicBezTo>
                    <a:pt x="106" y="268"/>
                    <a:pt x="102" y="275"/>
                    <a:pt x="99" y="278"/>
                  </a:cubicBezTo>
                  <a:lnTo>
                    <a:pt x="95" y="289"/>
                  </a:lnTo>
                  <a:cubicBezTo>
                    <a:pt x="95" y="292"/>
                    <a:pt x="92" y="296"/>
                    <a:pt x="92" y="296"/>
                  </a:cubicBezTo>
                  <a:lnTo>
                    <a:pt x="85" y="306"/>
                  </a:lnTo>
                  <a:lnTo>
                    <a:pt x="81" y="313"/>
                  </a:lnTo>
                  <a:lnTo>
                    <a:pt x="74" y="324"/>
                  </a:lnTo>
                  <a:lnTo>
                    <a:pt x="67" y="331"/>
                  </a:lnTo>
                  <a:lnTo>
                    <a:pt x="284" y="527"/>
                  </a:lnTo>
                  <a:lnTo>
                    <a:pt x="340" y="919"/>
                  </a:lnTo>
                  <a:lnTo>
                    <a:pt x="568" y="1118"/>
                  </a:lnTo>
                  <a:lnTo>
                    <a:pt x="568" y="1146"/>
                  </a:lnTo>
                  <a:cubicBezTo>
                    <a:pt x="568" y="1300"/>
                    <a:pt x="557" y="1451"/>
                    <a:pt x="540" y="1601"/>
                  </a:cubicBezTo>
                  <a:cubicBezTo>
                    <a:pt x="508" y="1854"/>
                    <a:pt x="291" y="2148"/>
                    <a:pt x="155" y="2284"/>
                  </a:cubicBezTo>
                  <a:lnTo>
                    <a:pt x="155" y="2288"/>
                  </a:lnTo>
                  <a:lnTo>
                    <a:pt x="151" y="2291"/>
                  </a:lnTo>
                  <a:lnTo>
                    <a:pt x="148" y="2295"/>
                  </a:lnTo>
                  <a:lnTo>
                    <a:pt x="144" y="2302"/>
                  </a:lnTo>
                  <a:lnTo>
                    <a:pt x="141" y="2309"/>
                  </a:lnTo>
                  <a:lnTo>
                    <a:pt x="141" y="2312"/>
                  </a:lnTo>
                  <a:lnTo>
                    <a:pt x="137" y="2319"/>
                  </a:lnTo>
                  <a:lnTo>
                    <a:pt x="137" y="2323"/>
                  </a:lnTo>
                  <a:lnTo>
                    <a:pt x="130" y="2333"/>
                  </a:lnTo>
                  <a:lnTo>
                    <a:pt x="130" y="2337"/>
                  </a:lnTo>
                  <a:lnTo>
                    <a:pt x="123" y="2351"/>
                  </a:lnTo>
                  <a:cubicBezTo>
                    <a:pt x="120" y="2365"/>
                    <a:pt x="113" y="2375"/>
                    <a:pt x="106" y="2393"/>
                  </a:cubicBezTo>
                  <a:lnTo>
                    <a:pt x="106" y="2396"/>
                  </a:lnTo>
                  <a:lnTo>
                    <a:pt x="95" y="2417"/>
                  </a:lnTo>
                  <a:lnTo>
                    <a:pt x="92" y="2424"/>
                  </a:lnTo>
                  <a:lnTo>
                    <a:pt x="85" y="2442"/>
                  </a:lnTo>
                  <a:lnTo>
                    <a:pt x="81" y="2452"/>
                  </a:lnTo>
                  <a:lnTo>
                    <a:pt x="71" y="2473"/>
                  </a:lnTo>
                  <a:lnTo>
                    <a:pt x="67" y="2484"/>
                  </a:lnTo>
                  <a:lnTo>
                    <a:pt x="57" y="2505"/>
                  </a:lnTo>
                  <a:lnTo>
                    <a:pt x="53" y="2519"/>
                  </a:lnTo>
                  <a:lnTo>
                    <a:pt x="50" y="2529"/>
                  </a:lnTo>
                  <a:cubicBezTo>
                    <a:pt x="211" y="2575"/>
                    <a:pt x="410" y="2659"/>
                    <a:pt x="389" y="2785"/>
                  </a:cubicBezTo>
                  <a:cubicBezTo>
                    <a:pt x="372" y="2876"/>
                    <a:pt x="281" y="2907"/>
                    <a:pt x="197" y="2935"/>
                  </a:cubicBezTo>
                  <a:cubicBezTo>
                    <a:pt x="74" y="2981"/>
                    <a:pt x="1" y="3012"/>
                    <a:pt x="1" y="3124"/>
                  </a:cubicBezTo>
                  <a:lnTo>
                    <a:pt x="1" y="3142"/>
                  </a:lnTo>
                  <a:lnTo>
                    <a:pt x="2070" y="4238"/>
                  </a:lnTo>
                  <a:lnTo>
                    <a:pt x="2042" y="4581"/>
                  </a:lnTo>
                  <a:lnTo>
                    <a:pt x="2115" y="4637"/>
                  </a:lnTo>
                  <a:lnTo>
                    <a:pt x="2126" y="4644"/>
                  </a:lnTo>
                  <a:lnTo>
                    <a:pt x="2150" y="4661"/>
                  </a:lnTo>
                  <a:lnTo>
                    <a:pt x="2164" y="4672"/>
                  </a:lnTo>
                  <a:lnTo>
                    <a:pt x="2185" y="4686"/>
                  </a:lnTo>
                  <a:lnTo>
                    <a:pt x="2213" y="4707"/>
                  </a:lnTo>
                  <a:lnTo>
                    <a:pt x="2231" y="4717"/>
                  </a:lnTo>
                  <a:lnTo>
                    <a:pt x="2262" y="4742"/>
                  </a:lnTo>
                  <a:lnTo>
                    <a:pt x="2276" y="4752"/>
                  </a:lnTo>
                  <a:lnTo>
                    <a:pt x="2322" y="4784"/>
                  </a:lnTo>
                  <a:lnTo>
                    <a:pt x="2329" y="4787"/>
                  </a:lnTo>
                  <a:lnTo>
                    <a:pt x="2381" y="4826"/>
                  </a:lnTo>
                  <a:lnTo>
                    <a:pt x="2388" y="4829"/>
                  </a:lnTo>
                  <a:lnTo>
                    <a:pt x="2441" y="4868"/>
                  </a:lnTo>
                  <a:lnTo>
                    <a:pt x="2448" y="4875"/>
                  </a:lnTo>
                  <a:lnTo>
                    <a:pt x="2504" y="4913"/>
                  </a:lnTo>
                  <a:lnTo>
                    <a:pt x="2514" y="4920"/>
                  </a:lnTo>
                  <a:lnTo>
                    <a:pt x="2570" y="4959"/>
                  </a:lnTo>
                  <a:lnTo>
                    <a:pt x="2581" y="4966"/>
                  </a:lnTo>
                  <a:lnTo>
                    <a:pt x="2637" y="5008"/>
                  </a:lnTo>
                  <a:lnTo>
                    <a:pt x="2647" y="5015"/>
                  </a:lnTo>
                  <a:lnTo>
                    <a:pt x="2703" y="5053"/>
                  </a:lnTo>
                  <a:lnTo>
                    <a:pt x="2717" y="5064"/>
                  </a:lnTo>
                  <a:lnTo>
                    <a:pt x="2766" y="5099"/>
                  </a:lnTo>
                  <a:lnTo>
                    <a:pt x="2791" y="5113"/>
                  </a:lnTo>
                  <a:lnTo>
                    <a:pt x="2822" y="5137"/>
                  </a:lnTo>
                  <a:lnTo>
                    <a:pt x="2861" y="5162"/>
                  </a:lnTo>
                  <a:cubicBezTo>
                    <a:pt x="3053" y="4689"/>
                    <a:pt x="3298" y="4150"/>
                    <a:pt x="3372" y="4038"/>
                  </a:cubicBezTo>
                  <a:cubicBezTo>
                    <a:pt x="3428" y="3954"/>
                    <a:pt x="3505" y="3884"/>
                    <a:pt x="3600" y="3842"/>
                  </a:cubicBezTo>
                  <a:cubicBezTo>
                    <a:pt x="3645" y="3821"/>
                    <a:pt x="3691" y="3789"/>
                    <a:pt x="3722" y="3751"/>
                  </a:cubicBezTo>
                  <a:cubicBezTo>
                    <a:pt x="3755" y="3703"/>
                    <a:pt x="3807" y="3675"/>
                    <a:pt x="3860" y="3675"/>
                  </a:cubicBezTo>
                  <a:cubicBezTo>
                    <a:pt x="3869" y="3675"/>
                    <a:pt x="3878" y="3676"/>
                    <a:pt x="3887" y="3677"/>
                  </a:cubicBezTo>
                  <a:cubicBezTo>
                    <a:pt x="3888" y="3677"/>
                    <a:pt x="3890" y="3677"/>
                    <a:pt x="3892" y="3677"/>
                  </a:cubicBezTo>
                  <a:cubicBezTo>
                    <a:pt x="3921" y="3677"/>
                    <a:pt x="3947" y="3674"/>
                    <a:pt x="4020" y="3562"/>
                  </a:cubicBezTo>
                  <a:cubicBezTo>
                    <a:pt x="4027" y="3551"/>
                    <a:pt x="4034" y="3537"/>
                    <a:pt x="4041" y="3527"/>
                  </a:cubicBezTo>
                  <a:lnTo>
                    <a:pt x="3785" y="3121"/>
                  </a:lnTo>
                  <a:lnTo>
                    <a:pt x="3754" y="1122"/>
                  </a:lnTo>
                  <a:lnTo>
                    <a:pt x="4016" y="712"/>
                  </a:lnTo>
                  <a:lnTo>
                    <a:pt x="4184" y="471"/>
                  </a:lnTo>
                  <a:lnTo>
                    <a:pt x="4160" y="481"/>
                  </a:lnTo>
                  <a:lnTo>
                    <a:pt x="4139" y="488"/>
                  </a:lnTo>
                  <a:lnTo>
                    <a:pt x="4128" y="492"/>
                  </a:lnTo>
                  <a:lnTo>
                    <a:pt x="4111" y="495"/>
                  </a:lnTo>
                  <a:lnTo>
                    <a:pt x="4104" y="499"/>
                  </a:lnTo>
                  <a:lnTo>
                    <a:pt x="4090" y="502"/>
                  </a:lnTo>
                  <a:lnTo>
                    <a:pt x="4083" y="502"/>
                  </a:lnTo>
                  <a:lnTo>
                    <a:pt x="4072" y="509"/>
                  </a:lnTo>
                  <a:cubicBezTo>
                    <a:pt x="4044" y="523"/>
                    <a:pt x="4013" y="530"/>
                    <a:pt x="3981" y="530"/>
                  </a:cubicBezTo>
                  <a:cubicBezTo>
                    <a:pt x="3946" y="530"/>
                    <a:pt x="3911" y="527"/>
                    <a:pt x="3880" y="513"/>
                  </a:cubicBezTo>
                  <a:cubicBezTo>
                    <a:pt x="3810" y="488"/>
                    <a:pt x="3750" y="439"/>
                    <a:pt x="3719" y="373"/>
                  </a:cubicBezTo>
                  <a:cubicBezTo>
                    <a:pt x="3713" y="370"/>
                    <a:pt x="3704" y="369"/>
                    <a:pt x="3693" y="369"/>
                  </a:cubicBezTo>
                  <a:cubicBezTo>
                    <a:pt x="3631" y="369"/>
                    <a:pt x="3496" y="404"/>
                    <a:pt x="3333" y="495"/>
                  </a:cubicBezTo>
                  <a:cubicBezTo>
                    <a:pt x="3256" y="544"/>
                    <a:pt x="3190" y="607"/>
                    <a:pt x="3130" y="677"/>
                  </a:cubicBezTo>
                  <a:lnTo>
                    <a:pt x="3113" y="698"/>
                  </a:lnTo>
                  <a:lnTo>
                    <a:pt x="3109" y="702"/>
                  </a:lnTo>
                  <a:lnTo>
                    <a:pt x="3092" y="723"/>
                  </a:lnTo>
                  <a:lnTo>
                    <a:pt x="3074" y="740"/>
                  </a:lnTo>
                  <a:lnTo>
                    <a:pt x="3071" y="744"/>
                  </a:lnTo>
                  <a:lnTo>
                    <a:pt x="3050" y="761"/>
                  </a:lnTo>
                  <a:lnTo>
                    <a:pt x="3046" y="761"/>
                  </a:lnTo>
                  <a:lnTo>
                    <a:pt x="3032" y="775"/>
                  </a:lnTo>
                  <a:lnTo>
                    <a:pt x="3025" y="779"/>
                  </a:lnTo>
                  <a:cubicBezTo>
                    <a:pt x="3022" y="782"/>
                    <a:pt x="3015" y="786"/>
                    <a:pt x="3008" y="789"/>
                  </a:cubicBezTo>
                  <a:lnTo>
                    <a:pt x="3004" y="789"/>
                  </a:lnTo>
                  <a:lnTo>
                    <a:pt x="2987" y="793"/>
                  </a:lnTo>
                  <a:lnTo>
                    <a:pt x="2983" y="793"/>
                  </a:lnTo>
                  <a:cubicBezTo>
                    <a:pt x="2976" y="796"/>
                    <a:pt x="2969" y="796"/>
                    <a:pt x="2962" y="796"/>
                  </a:cubicBezTo>
                  <a:lnTo>
                    <a:pt x="2934" y="796"/>
                  </a:lnTo>
                  <a:lnTo>
                    <a:pt x="2924" y="793"/>
                  </a:lnTo>
                  <a:lnTo>
                    <a:pt x="2920" y="793"/>
                  </a:lnTo>
                  <a:lnTo>
                    <a:pt x="2906" y="786"/>
                  </a:lnTo>
                  <a:lnTo>
                    <a:pt x="2903" y="786"/>
                  </a:lnTo>
                  <a:cubicBezTo>
                    <a:pt x="2868" y="761"/>
                    <a:pt x="2661" y="726"/>
                    <a:pt x="2497" y="705"/>
                  </a:cubicBezTo>
                  <a:cubicBezTo>
                    <a:pt x="2434" y="695"/>
                    <a:pt x="2371" y="691"/>
                    <a:pt x="2311" y="688"/>
                  </a:cubicBezTo>
                  <a:cubicBezTo>
                    <a:pt x="2273" y="684"/>
                    <a:pt x="2234" y="677"/>
                    <a:pt x="2199" y="660"/>
                  </a:cubicBezTo>
                  <a:cubicBezTo>
                    <a:pt x="2171" y="649"/>
                    <a:pt x="2140" y="635"/>
                    <a:pt x="2108" y="618"/>
                  </a:cubicBezTo>
                  <a:cubicBezTo>
                    <a:pt x="1940" y="530"/>
                    <a:pt x="1783" y="425"/>
                    <a:pt x="1636" y="306"/>
                  </a:cubicBezTo>
                  <a:cubicBezTo>
                    <a:pt x="1587" y="261"/>
                    <a:pt x="1461" y="250"/>
                    <a:pt x="1356" y="243"/>
                  </a:cubicBezTo>
                  <a:lnTo>
                    <a:pt x="1314" y="240"/>
                  </a:lnTo>
                  <a:cubicBezTo>
                    <a:pt x="1212" y="236"/>
                    <a:pt x="1138" y="233"/>
                    <a:pt x="1089" y="205"/>
                  </a:cubicBezTo>
                  <a:lnTo>
                    <a:pt x="1065" y="194"/>
                  </a:lnTo>
                  <a:cubicBezTo>
                    <a:pt x="1044" y="184"/>
                    <a:pt x="1023" y="173"/>
                    <a:pt x="995" y="163"/>
                  </a:cubicBezTo>
                  <a:lnTo>
                    <a:pt x="925" y="135"/>
                  </a:lnTo>
                  <a:lnTo>
                    <a:pt x="911" y="128"/>
                  </a:lnTo>
                  <a:lnTo>
                    <a:pt x="869" y="114"/>
                  </a:lnTo>
                  <a:cubicBezTo>
                    <a:pt x="844" y="100"/>
                    <a:pt x="816" y="82"/>
                    <a:pt x="792" y="65"/>
                  </a:cubicBezTo>
                  <a:lnTo>
                    <a:pt x="785" y="61"/>
                  </a:lnTo>
                  <a:cubicBezTo>
                    <a:pt x="774" y="54"/>
                    <a:pt x="764" y="44"/>
                    <a:pt x="757" y="33"/>
                  </a:cubicBezTo>
                  <a:cubicBezTo>
                    <a:pt x="747" y="21"/>
                    <a:pt x="718" y="1"/>
                    <a:pt x="63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86" name="Google Shape;5886;p71"/>
            <p:cNvSpPr/>
            <p:nvPr/>
          </p:nvSpPr>
          <p:spPr>
            <a:xfrm>
              <a:off x="2349886" y="2013858"/>
              <a:ext cx="2254" cy="3286"/>
            </a:xfrm>
            <a:custGeom>
              <a:avLst/>
              <a:gdLst/>
              <a:ahLst/>
              <a:cxnLst/>
              <a:rect l="l" t="t" r="r" b="b"/>
              <a:pathLst>
                <a:path w="166" h="242" extrusionOk="0">
                  <a:moveTo>
                    <a:pt x="1" y="242"/>
                  </a:moveTo>
                  <a:lnTo>
                    <a:pt x="165" y="0"/>
                  </a:lnTo>
                  <a:lnTo>
                    <a:pt x="16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87" name="Google Shape;5887;p71"/>
            <p:cNvSpPr/>
            <p:nvPr/>
          </p:nvSpPr>
          <p:spPr>
            <a:xfrm>
              <a:off x="2308149" y="2009201"/>
              <a:ext cx="964" cy="394"/>
            </a:xfrm>
            <a:custGeom>
              <a:avLst/>
              <a:gdLst/>
              <a:ahLst/>
              <a:cxnLst/>
              <a:rect l="l" t="t" r="r" b="b"/>
              <a:pathLst>
                <a:path w="71" h="29" extrusionOk="0">
                  <a:moveTo>
                    <a:pt x="1" y="0"/>
                  </a:moveTo>
                  <a:lnTo>
                    <a:pt x="71" y="28"/>
                  </a:lnTo>
                  <a:lnTo>
                    <a:pt x="53" y="2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88" name="Google Shape;5888;p71"/>
            <p:cNvSpPr/>
            <p:nvPr/>
          </p:nvSpPr>
          <p:spPr>
            <a:xfrm>
              <a:off x="2302310" y="2007341"/>
              <a:ext cx="3530" cy="448"/>
            </a:xfrm>
            <a:custGeom>
              <a:avLst/>
              <a:gdLst/>
              <a:ahLst/>
              <a:cxnLst/>
              <a:rect l="l" t="t" r="r" b="b"/>
              <a:pathLst>
                <a:path w="260" h="33" extrusionOk="0">
                  <a:moveTo>
                    <a:pt x="148" y="1"/>
                  </a:moveTo>
                  <a:cubicBezTo>
                    <a:pt x="112" y="1"/>
                    <a:pt x="64" y="5"/>
                    <a:pt x="0" y="18"/>
                  </a:cubicBezTo>
                  <a:lnTo>
                    <a:pt x="0" y="18"/>
                  </a:lnTo>
                  <a:cubicBezTo>
                    <a:pt x="61" y="6"/>
                    <a:pt x="108" y="1"/>
                    <a:pt x="144" y="1"/>
                  </a:cubicBezTo>
                  <a:cubicBezTo>
                    <a:pt x="222" y="1"/>
                    <a:pt x="250" y="22"/>
                    <a:pt x="259" y="32"/>
                  </a:cubicBezTo>
                  <a:cubicBezTo>
                    <a:pt x="250" y="20"/>
                    <a:pt x="223" y="1"/>
                    <a:pt x="14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89" name="Google Shape;5889;p71"/>
            <p:cNvSpPr/>
            <p:nvPr/>
          </p:nvSpPr>
          <p:spPr>
            <a:xfrm>
              <a:off x="2296513" y="201176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90" name="Google Shape;5890;p71"/>
            <p:cNvSpPr/>
            <p:nvPr/>
          </p:nvSpPr>
          <p:spPr>
            <a:xfrm>
              <a:off x="2296649" y="2011522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91" name="Google Shape;5891;p71"/>
            <p:cNvSpPr/>
            <p:nvPr/>
          </p:nvSpPr>
          <p:spPr>
            <a:xfrm>
              <a:off x="2296798" y="2011237"/>
              <a:ext cx="109" cy="122"/>
            </a:xfrm>
            <a:custGeom>
              <a:avLst/>
              <a:gdLst/>
              <a:ahLst/>
              <a:cxnLst/>
              <a:rect l="l" t="t" r="r" b="b"/>
              <a:pathLst>
                <a:path w="8" h="9" extrusionOk="0">
                  <a:moveTo>
                    <a:pt x="7" y="1"/>
                  </a:moveTo>
                  <a:lnTo>
                    <a:pt x="7" y="1"/>
                  </a:lnTo>
                  <a:cubicBezTo>
                    <a:pt x="5" y="3"/>
                    <a:pt x="3" y="6"/>
                    <a:pt x="2" y="7"/>
                  </a:cubicBezTo>
                  <a:lnTo>
                    <a:pt x="2" y="7"/>
                  </a:lnTo>
                  <a:cubicBezTo>
                    <a:pt x="5" y="6"/>
                    <a:pt x="7" y="4"/>
                    <a:pt x="7" y="1"/>
                  </a:cubicBezTo>
                  <a:close/>
                  <a:moveTo>
                    <a:pt x="2" y="7"/>
                  </a:moveTo>
                  <a:cubicBezTo>
                    <a:pt x="1" y="8"/>
                    <a:pt x="1" y="8"/>
                    <a:pt x="0" y="8"/>
                  </a:cubicBezTo>
                  <a:cubicBezTo>
                    <a:pt x="0" y="8"/>
                    <a:pt x="0" y="9"/>
                    <a:pt x="1" y="9"/>
                  </a:cubicBezTo>
                  <a:cubicBezTo>
                    <a:pt x="1" y="9"/>
                    <a:pt x="1" y="8"/>
                    <a:pt x="2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92" name="Google Shape;5892;p71"/>
            <p:cNvSpPr/>
            <p:nvPr/>
          </p:nvSpPr>
          <p:spPr>
            <a:xfrm>
              <a:off x="2296934" y="2010857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1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93" name="Google Shape;5893;p71"/>
            <p:cNvSpPr/>
            <p:nvPr/>
          </p:nvSpPr>
          <p:spPr>
            <a:xfrm>
              <a:off x="2306248" y="2008196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94" name="Google Shape;5894;p71"/>
            <p:cNvSpPr/>
            <p:nvPr/>
          </p:nvSpPr>
          <p:spPr>
            <a:xfrm>
              <a:off x="2336336" y="201808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95" name="Google Shape;5895;p71"/>
            <p:cNvSpPr/>
            <p:nvPr/>
          </p:nvSpPr>
          <p:spPr>
            <a:xfrm>
              <a:off x="2336675" y="201789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96" name="Google Shape;5896;p71"/>
            <p:cNvSpPr/>
            <p:nvPr/>
          </p:nvSpPr>
          <p:spPr>
            <a:xfrm>
              <a:off x="2348270" y="2014333"/>
              <a:ext cx="1398" cy="244"/>
            </a:xfrm>
            <a:custGeom>
              <a:avLst/>
              <a:gdLst/>
              <a:ahLst/>
              <a:cxnLst/>
              <a:rect l="l" t="t" r="r" b="b"/>
              <a:pathLst>
                <a:path w="103" h="18" extrusionOk="0">
                  <a:moveTo>
                    <a:pt x="102" y="18"/>
                  </a:moveTo>
                  <a:cubicBezTo>
                    <a:pt x="67" y="18"/>
                    <a:pt x="32" y="11"/>
                    <a:pt x="1" y="0"/>
                  </a:cubicBezTo>
                  <a:cubicBezTo>
                    <a:pt x="32" y="11"/>
                    <a:pt x="67" y="18"/>
                    <a:pt x="102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97" name="Google Shape;5897;p71"/>
            <p:cNvSpPr/>
            <p:nvPr/>
          </p:nvSpPr>
          <p:spPr>
            <a:xfrm>
              <a:off x="2335765" y="201823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98" name="Google Shape;5898;p71"/>
            <p:cNvSpPr/>
            <p:nvPr/>
          </p:nvSpPr>
          <p:spPr>
            <a:xfrm>
              <a:off x="2335480" y="201823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99" name="Google Shape;5899;p71"/>
            <p:cNvSpPr/>
            <p:nvPr/>
          </p:nvSpPr>
          <p:spPr>
            <a:xfrm>
              <a:off x="2335249" y="2018135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00" name="Google Shape;5900;p71"/>
            <p:cNvSpPr/>
            <p:nvPr/>
          </p:nvSpPr>
          <p:spPr>
            <a:xfrm>
              <a:off x="2336051" y="201817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01" name="Google Shape;5901;p71"/>
            <p:cNvSpPr/>
            <p:nvPr/>
          </p:nvSpPr>
          <p:spPr>
            <a:xfrm>
              <a:off x="2335059" y="201798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02" name="Google Shape;5902;p71"/>
            <p:cNvSpPr/>
            <p:nvPr/>
          </p:nvSpPr>
          <p:spPr>
            <a:xfrm>
              <a:off x="2337816" y="2016804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03" name="Google Shape;5903;p71"/>
            <p:cNvSpPr/>
            <p:nvPr/>
          </p:nvSpPr>
          <p:spPr>
            <a:xfrm>
              <a:off x="2337245" y="201741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04" name="Google Shape;5904;p71"/>
            <p:cNvSpPr/>
            <p:nvPr/>
          </p:nvSpPr>
          <p:spPr>
            <a:xfrm>
              <a:off x="2337571" y="20171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05" name="Google Shape;5905;p71"/>
            <p:cNvSpPr/>
            <p:nvPr/>
          </p:nvSpPr>
          <p:spPr>
            <a:xfrm>
              <a:off x="2336960" y="201770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06" name="Google Shape;5906;p71"/>
            <p:cNvSpPr/>
            <p:nvPr/>
          </p:nvSpPr>
          <p:spPr>
            <a:xfrm>
              <a:off x="2307388" y="2008861"/>
              <a:ext cx="584" cy="258"/>
            </a:xfrm>
            <a:custGeom>
              <a:avLst/>
              <a:gdLst/>
              <a:ahLst/>
              <a:cxnLst/>
              <a:rect l="l" t="t" r="r" b="b"/>
              <a:pathLst>
                <a:path w="43" h="19" extrusionOk="0">
                  <a:moveTo>
                    <a:pt x="1" y="1"/>
                  </a:moveTo>
                  <a:lnTo>
                    <a:pt x="1" y="4"/>
                  </a:lnTo>
                  <a:lnTo>
                    <a:pt x="43" y="1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07" name="Google Shape;5907;p71"/>
            <p:cNvSpPr/>
            <p:nvPr/>
          </p:nvSpPr>
          <p:spPr>
            <a:xfrm>
              <a:off x="2324170" y="2015704"/>
              <a:ext cx="1303" cy="584"/>
            </a:xfrm>
            <a:custGeom>
              <a:avLst/>
              <a:gdLst/>
              <a:ahLst/>
              <a:cxnLst/>
              <a:rect l="l" t="t" r="r" b="b"/>
              <a:pathLst>
                <a:path w="96" h="43" extrusionOk="0">
                  <a:moveTo>
                    <a:pt x="1" y="1"/>
                  </a:moveTo>
                  <a:lnTo>
                    <a:pt x="1" y="1"/>
                  </a:lnTo>
                  <a:cubicBezTo>
                    <a:pt x="32" y="22"/>
                    <a:pt x="64" y="32"/>
                    <a:pt x="95" y="43"/>
                  </a:cubicBezTo>
                  <a:cubicBezTo>
                    <a:pt x="64" y="32"/>
                    <a:pt x="36" y="1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08" name="Google Shape;5908;p71"/>
            <p:cNvSpPr/>
            <p:nvPr/>
          </p:nvSpPr>
          <p:spPr>
            <a:xfrm>
              <a:off x="2310050" y="200996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2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09" name="Google Shape;5909;p71"/>
            <p:cNvSpPr/>
            <p:nvPr/>
          </p:nvSpPr>
          <p:spPr>
            <a:xfrm>
              <a:off x="2351651" y="2013953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10" name="Google Shape;5910;p71"/>
            <p:cNvSpPr/>
            <p:nvPr/>
          </p:nvSpPr>
          <p:spPr>
            <a:xfrm>
              <a:off x="2314001" y="2010626"/>
              <a:ext cx="10183" cy="5092"/>
            </a:xfrm>
            <a:custGeom>
              <a:avLst/>
              <a:gdLst/>
              <a:ahLst/>
              <a:cxnLst/>
              <a:rect l="l" t="t" r="r" b="b"/>
              <a:pathLst>
                <a:path w="750" h="375" extrusionOk="0">
                  <a:moveTo>
                    <a:pt x="1" y="0"/>
                  </a:moveTo>
                  <a:cubicBezTo>
                    <a:pt x="106" y="7"/>
                    <a:pt x="228" y="18"/>
                    <a:pt x="277" y="63"/>
                  </a:cubicBezTo>
                  <a:cubicBezTo>
                    <a:pt x="424" y="182"/>
                    <a:pt x="582" y="287"/>
                    <a:pt x="750" y="375"/>
                  </a:cubicBezTo>
                  <a:cubicBezTo>
                    <a:pt x="582" y="287"/>
                    <a:pt x="424" y="182"/>
                    <a:pt x="277" y="63"/>
                  </a:cubicBezTo>
                  <a:cubicBezTo>
                    <a:pt x="228" y="18"/>
                    <a:pt x="106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11" name="Google Shape;5911;p71"/>
            <p:cNvSpPr/>
            <p:nvPr/>
          </p:nvSpPr>
          <p:spPr>
            <a:xfrm>
              <a:off x="2352072" y="201385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4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12" name="Google Shape;5912;p71"/>
            <p:cNvSpPr/>
            <p:nvPr/>
          </p:nvSpPr>
          <p:spPr>
            <a:xfrm>
              <a:off x="2351027" y="201414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13" name="Google Shape;5913;p71"/>
            <p:cNvSpPr/>
            <p:nvPr/>
          </p:nvSpPr>
          <p:spPr>
            <a:xfrm>
              <a:off x="2351312" y="201404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14" name="Google Shape;5914;p71"/>
            <p:cNvSpPr/>
            <p:nvPr/>
          </p:nvSpPr>
          <p:spPr>
            <a:xfrm>
              <a:off x="2263574" y="2013192"/>
              <a:ext cx="38180" cy="39646"/>
            </a:xfrm>
            <a:custGeom>
              <a:avLst/>
              <a:gdLst/>
              <a:ahLst/>
              <a:cxnLst/>
              <a:rect l="l" t="t" r="r" b="b"/>
              <a:pathLst>
                <a:path w="2812" h="2920" extrusionOk="0">
                  <a:moveTo>
                    <a:pt x="2346" y="0"/>
                  </a:moveTo>
                  <a:lnTo>
                    <a:pt x="2325" y="14"/>
                  </a:lnTo>
                  <a:cubicBezTo>
                    <a:pt x="2290" y="39"/>
                    <a:pt x="2255" y="70"/>
                    <a:pt x="2230" y="102"/>
                  </a:cubicBezTo>
                  <a:cubicBezTo>
                    <a:pt x="2223" y="140"/>
                    <a:pt x="2195" y="175"/>
                    <a:pt x="2160" y="189"/>
                  </a:cubicBezTo>
                  <a:cubicBezTo>
                    <a:pt x="2122" y="210"/>
                    <a:pt x="2068" y="219"/>
                    <a:pt x="2012" y="219"/>
                  </a:cubicBezTo>
                  <a:cubicBezTo>
                    <a:pt x="1934" y="219"/>
                    <a:pt x="1851" y="202"/>
                    <a:pt x="1796" y="175"/>
                  </a:cubicBezTo>
                  <a:cubicBezTo>
                    <a:pt x="1787" y="171"/>
                    <a:pt x="1775" y="169"/>
                    <a:pt x="1761" y="169"/>
                  </a:cubicBezTo>
                  <a:cubicBezTo>
                    <a:pt x="1676" y="169"/>
                    <a:pt x="1510" y="239"/>
                    <a:pt x="1477" y="284"/>
                  </a:cubicBezTo>
                  <a:cubicBezTo>
                    <a:pt x="1474" y="291"/>
                    <a:pt x="1470" y="298"/>
                    <a:pt x="1463" y="305"/>
                  </a:cubicBezTo>
                  <a:lnTo>
                    <a:pt x="1460" y="308"/>
                  </a:lnTo>
                  <a:cubicBezTo>
                    <a:pt x="1453" y="312"/>
                    <a:pt x="1449" y="315"/>
                    <a:pt x="1442" y="319"/>
                  </a:cubicBezTo>
                  <a:cubicBezTo>
                    <a:pt x="1435" y="322"/>
                    <a:pt x="1428" y="326"/>
                    <a:pt x="1421" y="326"/>
                  </a:cubicBezTo>
                  <a:lnTo>
                    <a:pt x="1376" y="326"/>
                  </a:lnTo>
                  <a:lnTo>
                    <a:pt x="1362" y="322"/>
                  </a:lnTo>
                  <a:lnTo>
                    <a:pt x="1355" y="322"/>
                  </a:lnTo>
                  <a:lnTo>
                    <a:pt x="1341" y="319"/>
                  </a:lnTo>
                  <a:lnTo>
                    <a:pt x="1334" y="315"/>
                  </a:lnTo>
                  <a:lnTo>
                    <a:pt x="1320" y="308"/>
                  </a:lnTo>
                  <a:lnTo>
                    <a:pt x="1316" y="308"/>
                  </a:lnTo>
                  <a:lnTo>
                    <a:pt x="1299" y="298"/>
                  </a:lnTo>
                  <a:lnTo>
                    <a:pt x="1292" y="298"/>
                  </a:lnTo>
                  <a:lnTo>
                    <a:pt x="1281" y="287"/>
                  </a:lnTo>
                  <a:lnTo>
                    <a:pt x="1274" y="284"/>
                  </a:lnTo>
                  <a:lnTo>
                    <a:pt x="1260" y="277"/>
                  </a:lnTo>
                  <a:lnTo>
                    <a:pt x="1257" y="273"/>
                  </a:lnTo>
                  <a:lnTo>
                    <a:pt x="1239" y="263"/>
                  </a:lnTo>
                  <a:cubicBezTo>
                    <a:pt x="1194" y="231"/>
                    <a:pt x="1127" y="193"/>
                    <a:pt x="1092" y="193"/>
                  </a:cubicBezTo>
                  <a:cubicBezTo>
                    <a:pt x="994" y="214"/>
                    <a:pt x="900" y="238"/>
                    <a:pt x="805" y="273"/>
                  </a:cubicBezTo>
                  <a:lnTo>
                    <a:pt x="788" y="263"/>
                  </a:lnTo>
                  <a:lnTo>
                    <a:pt x="711" y="287"/>
                  </a:lnTo>
                  <a:lnTo>
                    <a:pt x="707" y="322"/>
                  </a:lnTo>
                  <a:lnTo>
                    <a:pt x="707" y="326"/>
                  </a:lnTo>
                  <a:lnTo>
                    <a:pt x="707" y="343"/>
                  </a:lnTo>
                  <a:lnTo>
                    <a:pt x="707" y="350"/>
                  </a:lnTo>
                  <a:lnTo>
                    <a:pt x="707" y="364"/>
                  </a:lnTo>
                  <a:lnTo>
                    <a:pt x="707" y="378"/>
                  </a:lnTo>
                  <a:lnTo>
                    <a:pt x="707" y="385"/>
                  </a:lnTo>
                  <a:lnTo>
                    <a:pt x="704" y="406"/>
                  </a:lnTo>
                  <a:lnTo>
                    <a:pt x="704" y="413"/>
                  </a:lnTo>
                  <a:lnTo>
                    <a:pt x="704" y="438"/>
                  </a:lnTo>
                  <a:lnTo>
                    <a:pt x="704" y="441"/>
                  </a:lnTo>
                  <a:lnTo>
                    <a:pt x="700" y="466"/>
                  </a:lnTo>
                  <a:lnTo>
                    <a:pt x="700" y="473"/>
                  </a:lnTo>
                  <a:lnTo>
                    <a:pt x="697" y="497"/>
                  </a:lnTo>
                  <a:lnTo>
                    <a:pt x="697" y="504"/>
                  </a:lnTo>
                  <a:lnTo>
                    <a:pt x="693" y="529"/>
                  </a:lnTo>
                  <a:lnTo>
                    <a:pt x="693" y="536"/>
                  </a:lnTo>
                  <a:lnTo>
                    <a:pt x="690" y="557"/>
                  </a:lnTo>
                  <a:lnTo>
                    <a:pt x="690" y="564"/>
                  </a:lnTo>
                  <a:lnTo>
                    <a:pt x="690" y="588"/>
                  </a:lnTo>
                  <a:lnTo>
                    <a:pt x="690" y="599"/>
                  </a:lnTo>
                  <a:lnTo>
                    <a:pt x="690" y="616"/>
                  </a:lnTo>
                  <a:lnTo>
                    <a:pt x="690" y="627"/>
                  </a:lnTo>
                  <a:lnTo>
                    <a:pt x="690" y="644"/>
                  </a:lnTo>
                  <a:lnTo>
                    <a:pt x="690" y="655"/>
                  </a:lnTo>
                  <a:lnTo>
                    <a:pt x="690" y="669"/>
                  </a:lnTo>
                  <a:lnTo>
                    <a:pt x="690" y="679"/>
                  </a:lnTo>
                  <a:lnTo>
                    <a:pt x="690" y="693"/>
                  </a:lnTo>
                  <a:lnTo>
                    <a:pt x="690" y="711"/>
                  </a:lnTo>
                  <a:cubicBezTo>
                    <a:pt x="690" y="749"/>
                    <a:pt x="718" y="774"/>
                    <a:pt x="763" y="809"/>
                  </a:cubicBezTo>
                  <a:cubicBezTo>
                    <a:pt x="809" y="844"/>
                    <a:pt x="872" y="896"/>
                    <a:pt x="872" y="980"/>
                  </a:cubicBezTo>
                  <a:cubicBezTo>
                    <a:pt x="872" y="1061"/>
                    <a:pt x="812" y="1138"/>
                    <a:pt x="763" y="1197"/>
                  </a:cubicBezTo>
                  <a:cubicBezTo>
                    <a:pt x="742" y="1218"/>
                    <a:pt x="725" y="1243"/>
                    <a:pt x="711" y="1271"/>
                  </a:cubicBezTo>
                  <a:cubicBezTo>
                    <a:pt x="693" y="1390"/>
                    <a:pt x="546" y="1446"/>
                    <a:pt x="438" y="1481"/>
                  </a:cubicBezTo>
                  <a:cubicBezTo>
                    <a:pt x="403" y="1492"/>
                    <a:pt x="385" y="1534"/>
                    <a:pt x="361" y="1600"/>
                  </a:cubicBezTo>
                  <a:cubicBezTo>
                    <a:pt x="340" y="1667"/>
                    <a:pt x="301" y="1730"/>
                    <a:pt x="252" y="1775"/>
                  </a:cubicBezTo>
                  <a:cubicBezTo>
                    <a:pt x="214" y="1803"/>
                    <a:pt x="200" y="1873"/>
                    <a:pt x="189" y="1950"/>
                  </a:cubicBezTo>
                  <a:cubicBezTo>
                    <a:pt x="179" y="2013"/>
                    <a:pt x="161" y="2080"/>
                    <a:pt x="137" y="2139"/>
                  </a:cubicBezTo>
                  <a:cubicBezTo>
                    <a:pt x="77" y="2279"/>
                    <a:pt x="46" y="2433"/>
                    <a:pt x="46" y="2584"/>
                  </a:cubicBezTo>
                  <a:lnTo>
                    <a:pt x="46" y="2633"/>
                  </a:lnTo>
                  <a:lnTo>
                    <a:pt x="46" y="2647"/>
                  </a:lnTo>
                  <a:cubicBezTo>
                    <a:pt x="46" y="2661"/>
                    <a:pt x="46" y="2675"/>
                    <a:pt x="46" y="2689"/>
                  </a:cubicBezTo>
                  <a:lnTo>
                    <a:pt x="46" y="2703"/>
                  </a:lnTo>
                  <a:cubicBezTo>
                    <a:pt x="46" y="2720"/>
                    <a:pt x="42" y="2738"/>
                    <a:pt x="39" y="2755"/>
                  </a:cubicBezTo>
                  <a:lnTo>
                    <a:pt x="39" y="2762"/>
                  </a:lnTo>
                  <a:cubicBezTo>
                    <a:pt x="35" y="2780"/>
                    <a:pt x="35" y="2794"/>
                    <a:pt x="32" y="2808"/>
                  </a:cubicBezTo>
                  <a:lnTo>
                    <a:pt x="28" y="2822"/>
                  </a:lnTo>
                  <a:cubicBezTo>
                    <a:pt x="25" y="2836"/>
                    <a:pt x="21" y="2853"/>
                    <a:pt x="18" y="2867"/>
                  </a:cubicBezTo>
                  <a:lnTo>
                    <a:pt x="14" y="2878"/>
                  </a:lnTo>
                  <a:cubicBezTo>
                    <a:pt x="11" y="2892"/>
                    <a:pt x="7" y="2906"/>
                    <a:pt x="0" y="2920"/>
                  </a:cubicBezTo>
                  <a:lnTo>
                    <a:pt x="4" y="2920"/>
                  </a:lnTo>
                  <a:cubicBezTo>
                    <a:pt x="14" y="2920"/>
                    <a:pt x="25" y="2920"/>
                    <a:pt x="35" y="2916"/>
                  </a:cubicBezTo>
                  <a:cubicBezTo>
                    <a:pt x="46" y="2916"/>
                    <a:pt x="53" y="2913"/>
                    <a:pt x="63" y="2909"/>
                  </a:cubicBezTo>
                  <a:lnTo>
                    <a:pt x="70" y="2906"/>
                  </a:lnTo>
                  <a:lnTo>
                    <a:pt x="91" y="2899"/>
                  </a:lnTo>
                  <a:lnTo>
                    <a:pt x="98" y="2895"/>
                  </a:lnTo>
                  <a:lnTo>
                    <a:pt x="126" y="2881"/>
                  </a:lnTo>
                  <a:lnTo>
                    <a:pt x="137" y="2878"/>
                  </a:lnTo>
                  <a:lnTo>
                    <a:pt x="161" y="2867"/>
                  </a:lnTo>
                  <a:lnTo>
                    <a:pt x="165" y="2867"/>
                  </a:lnTo>
                  <a:lnTo>
                    <a:pt x="189" y="2857"/>
                  </a:lnTo>
                  <a:lnTo>
                    <a:pt x="224" y="2843"/>
                  </a:lnTo>
                  <a:lnTo>
                    <a:pt x="263" y="2829"/>
                  </a:lnTo>
                  <a:lnTo>
                    <a:pt x="270" y="2829"/>
                  </a:lnTo>
                  <a:lnTo>
                    <a:pt x="301" y="2818"/>
                  </a:lnTo>
                  <a:lnTo>
                    <a:pt x="326" y="2811"/>
                  </a:lnTo>
                  <a:lnTo>
                    <a:pt x="340" y="2808"/>
                  </a:lnTo>
                  <a:lnTo>
                    <a:pt x="378" y="2797"/>
                  </a:lnTo>
                  <a:lnTo>
                    <a:pt x="417" y="2787"/>
                  </a:lnTo>
                  <a:lnTo>
                    <a:pt x="497" y="2762"/>
                  </a:lnTo>
                  <a:lnTo>
                    <a:pt x="504" y="2762"/>
                  </a:lnTo>
                  <a:cubicBezTo>
                    <a:pt x="599" y="2734"/>
                    <a:pt x="676" y="2717"/>
                    <a:pt x="700" y="2710"/>
                  </a:cubicBezTo>
                  <a:lnTo>
                    <a:pt x="718" y="2710"/>
                  </a:lnTo>
                  <a:lnTo>
                    <a:pt x="1131" y="2675"/>
                  </a:lnTo>
                  <a:cubicBezTo>
                    <a:pt x="1211" y="2465"/>
                    <a:pt x="1362" y="2146"/>
                    <a:pt x="1575" y="2083"/>
                  </a:cubicBezTo>
                  <a:cubicBezTo>
                    <a:pt x="1665" y="2056"/>
                    <a:pt x="1772" y="2043"/>
                    <a:pt x="1889" y="2043"/>
                  </a:cubicBezTo>
                  <a:cubicBezTo>
                    <a:pt x="2013" y="2043"/>
                    <a:pt x="2147" y="2058"/>
                    <a:pt x="2283" y="2087"/>
                  </a:cubicBezTo>
                  <a:lnTo>
                    <a:pt x="2293" y="2062"/>
                  </a:lnTo>
                  <a:lnTo>
                    <a:pt x="2297" y="2048"/>
                  </a:lnTo>
                  <a:lnTo>
                    <a:pt x="2314" y="2010"/>
                  </a:lnTo>
                  <a:lnTo>
                    <a:pt x="2328" y="1978"/>
                  </a:lnTo>
                  <a:lnTo>
                    <a:pt x="2332" y="1964"/>
                  </a:lnTo>
                  <a:lnTo>
                    <a:pt x="2342" y="1947"/>
                  </a:lnTo>
                  <a:lnTo>
                    <a:pt x="2346" y="1936"/>
                  </a:lnTo>
                  <a:lnTo>
                    <a:pt x="2353" y="1919"/>
                  </a:lnTo>
                  <a:lnTo>
                    <a:pt x="2360" y="1908"/>
                  </a:lnTo>
                  <a:lnTo>
                    <a:pt x="2363" y="1894"/>
                  </a:lnTo>
                  <a:lnTo>
                    <a:pt x="2370" y="1884"/>
                  </a:lnTo>
                  <a:lnTo>
                    <a:pt x="2377" y="1873"/>
                  </a:lnTo>
                  <a:lnTo>
                    <a:pt x="2381" y="1866"/>
                  </a:lnTo>
                  <a:lnTo>
                    <a:pt x="2384" y="1856"/>
                  </a:lnTo>
                  <a:lnTo>
                    <a:pt x="2391" y="1849"/>
                  </a:lnTo>
                  <a:lnTo>
                    <a:pt x="2395" y="1838"/>
                  </a:lnTo>
                  <a:lnTo>
                    <a:pt x="2398" y="1831"/>
                  </a:lnTo>
                  <a:lnTo>
                    <a:pt x="2402" y="1824"/>
                  </a:lnTo>
                  <a:lnTo>
                    <a:pt x="2405" y="1817"/>
                  </a:lnTo>
                  <a:lnTo>
                    <a:pt x="2412" y="1814"/>
                  </a:lnTo>
                  <a:lnTo>
                    <a:pt x="2416" y="1807"/>
                  </a:lnTo>
                  <a:lnTo>
                    <a:pt x="2419" y="1803"/>
                  </a:lnTo>
                  <a:lnTo>
                    <a:pt x="2423" y="1796"/>
                  </a:lnTo>
                  <a:lnTo>
                    <a:pt x="2426" y="1793"/>
                  </a:lnTo>
                  <a:lnTo>
                    <a:pt x="2426" y="1789"/>
                  </a:lnTo>
                  <a:lnTo>
                    <a:pt x="2430" y="1786"/>
                  </a:lnTo>
                  <a:lnTo>
                    <a:pt x="2433" y="1782"/>
                  </a:lnTo>
                  <a:lnTo>
                    <a:pt x="2440" y="1775"/>
                  </a:lnTo>
                  <a:cubicBezTo>
                    <a:pt x="2587" y="1628"/>
                    <a:pt x="2759" y="1365"/>
                    <a:pt x="2783" y="1169"/>
                  </a:cubicBezTo>
                  <a:cubicBezTo>
                    <a:pt x="2804" y="1001"/>
                    <a:pt x="2811" y="826"/>
                    <a:pt x="2811" y="760"/>
                  </a:cubicBezTo>
                  <a:lnTo>
                    <a:pt x="2594" y="567"/>
                  </a:lnTo>
                  <a:lnTo>
                    <a:pt x="2538" y="175"/>
                  </a:lnTo>
                  <a:lnTo>
                    <a:pt x="234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15" name="Google Shape;5915;p71"/>
            <p:cNvSpPr/>
            <p:nvPr/>
          </p:nvSpPr>
          <p:spPr>
            <a:xfrm>
              <a:off x="2263710" y="205268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16" name="Google Shape;5916;p71"/>
            <p:cNvSpPr/>
            <p:nvPr/>
          </p:nvSpPr>
          <p:spPr>
            <a:xfrm>
              <a:off x="2264144" y="205254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17" name="Google Shape;5917;p71"/>
            <p:cNvSpPr/>
            <p:nvPr/>
          </p:nvSpPr>
          <p:spPr>
            <a:xfrm>
              <a:off x="2265135" y="2052024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18" name="Google Shape;5918;p71"/>
            <p:cNvSpPr/>
            <p:nvPr/>
          </p:nvSpPr>
          <p:spPr>
            <a:xfrm>
              <a:off x="2264524" y="205240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19" name="Google Shape;5919;p71"/>
            <p:cNvSpPr/>
            <p:nvPr/>
          </p:nvSpPr>
          <p:spPr>
            <a:xfrm>
              <a:off x="2265475" y="2051834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0" y="11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20" name="Google Shape;5920;p71"/>
            <p:cNvSpPr/>
            <p:nvPr/>
          </p:nvSpPr>
          <p:spPr>
            <a:xfrm>
              <a:off x="2266941" y="2051304"/>
              <a:ext cx="448" cy="163"/>
            </a:xfrm>
            <a:custGeom>
              <a:avLst/>
              <a:gdLst/>
              <a:ahLst/>
              <a:cxnLst/>
              <a:rect l="l" t="t" r="r" b="b"/>
              <a:pathLst>
                <a:path w="33" h="12" extrusionOk="0">
                  <a:moveTo>
                    <a:pt x="1" y="11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21" name="Google Shape;5921;p71"/>
            <p:cNvSpPr/>
            <p:nvPr/>
          </p:nvSpPr>
          <p:spPr>
            <a:xfrm>
              <a:off x="2270037" y="2050503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22" name="Google Shape;5922;p71"/>
            <p:cNvSpPr/>
            <p:nvPr/>
          </p:nvSpPr>
          <p:spPr>
            <a:xfrm>
              <a:off x="2263329" y="205273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23" name="Google Shape;5923;p71"/>
            <p:cNvSpPr/>
            <p:nvPr/>
          </p:nvSpPr>
          <p:spPr>
            <a:xfrm>
              <a:off x="2265896" y="2051644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1" y="14"/>
                  </a:moveTo>
                  <a:lnTo>
                    <a:pt x="3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24" name="Google Shape;5924;p71"/>
            <p:cNvSpPr/>
            <p:nvPr/>
          </p:nvSpPr>
          <p:spPr>
            <a:xfrm>
              <a:off x="2266371" y="2051495"/>
              <a:ext cx="543" cy="163"/>
            </a:xfrm>
            <a:custGeom>
              <a:avLst/>
              <a:gdLst/>
              <a:ahLst/>
              <a:cxnLst/>
              <a:rect l="l" t="t" r="r" b="b"/>
              <a:pathLst>
                <a:path w="40" h="12" extrusionOk="0">
                  <a:moveTo>
                    <a:pt x="1" y="11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25" name="Google Shape;5925;p71"/>
            <p:cNvSpPr/>
            <p:nvPr/>
          </p:nvSpPr>
          <p:spPr>
            <a:xfrm>
              <a:off x="2267756" y="2051169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26" name="Google Shape;5926;p71"/>
            <p:cNvSpPr/>
            <p:nvPr/>
          </p:nvSpPr>
          <p:spPr>
            <a:xfrm>
              <a:off x="2280872" y="2017035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27" name="Google Shape;5927;p71"/>
            <p:cNvSpPr/>
            <p:nvPr/>
          </p:nvSpPr>
          <p:spPr>
            <a:xfrm>
              <a:off x="2281958" y="201751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28" name="Google Shape;5928;p71"/>
            <p:cNvSpPr/>
            <p:nvPr/>
          </p:nvSpPr>
          <p:spPr>
            <a:xfrm>
              <a:off x="2283098" y="2017184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29" name="Google Shape;5929;p71"/>
            <p:cNvSpPr/>
            <p:nvPr/>
          </p:nvSpPr>
          <p:spPr>
            <a:xfrm>
              <a:off x="2282338" y="20175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30" name="Google Shape;5930;p71"/>
            <p:cNvSpPr/>
            <p:nvPr/>
          </p:nvSpPr>
          <p:spPr>
            <a:xfrm>
              <a:off x="2282528" y="201751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31" name="Google Shape;5931;p71"/>
            <p:cNvSpPr/>
            <p:nvPr/>
          </p:nvSpPr>
          <p:spPr>
            <a:xfrm>
              <a:off x="2274219" y="2015664"/>
              <a:ext cx="3910" cy="1059"/>
            </a:xfrm>
            <a:custGeom>
              <a:avLst/>
              <a:gdLst/>
              <a:ahLst/>
              <a:cxnLst/>
              <a:rect l="l" t="t" r="r" b="b"/>
              <a:pathLst>
                <a:path w="288" h="78" extrusionOk="0">
                  <a:moveTo>
                    <a:pt x="287" y="0"/>
                  </a:moveTo>
                  <a:cubicBezTo>
                    <a:pt x="189" y="18"/>
                    <a:pt x="95" y="42"/>
                    <a:pt x="0" y="77"/>
                  </a:cubicBezTo>
                  <a:lnTo>
                    <a:pt x="0" y="77"/>
                  </a:lnTo>
                  <a:cubicBezTo>
                    <a:pt x="95" y="42"/>
                    <a:pt x="189" y="18"/>
                    <a:pt x="28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32" name="Google Shape;5932;p71"/>
            <p:cNvSpPr/>
            <p:nvPr/>
          </p:nvSpPr>
          <p:spPr>
            <a:xfrm>
              <a:off x="2282867" y="201737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33" name="Google Shape;5933;p71"/>
            <p:cNvSpPr/>
            <p:nvPr/>
          </p:nvSpPr>
          <p:spPr>
            <a:xfrm>
              <a:off x="2281673" y="201741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34" name="Google Shape;5934;p71"/>
            <p:cNvSpPr/>
            <p:nvPr/>
          </p:nvSpPr>
          <p:spPr>
            <a:xfrm>
              <a:off x="2280586" y="2016899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35" name="Google Shape;5935;p71"/>
            <p:cNvSpPr/>
            <p:nvPr/>
          </p:nvSpPr>
          <p:spPr>
            <a:xfrm>
              <a:off x="2280342" y="201675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36" name="Google Shape;5936;p71"/>
            <p:cNvSpPr/>
            <p:nvPr/>
          </p:nvSpPr>
          <p:spPr>
            <a:xfrm>
              <a:off x="2281442" y="201732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37" name="Google Shape;5937;p71"/>
            <p:cNvSpPr/>
            <p:nvPr/>
          </p:nvSpPr>
          <p:spPr>
            <a:xfrm>
              <a:off x="2281157" y="2017225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38" name="Google Shape;5938;p71"/>
            <p:cNvSpPr/>
            <p:nvPr/>
          </p:nvSpPr>
          <p:spPr>
            <a:xfrm>
              <a:off x="2295793" y="203786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39" name="Google Shape;5939;p71"/>
            <p:cNvSpPr/>
            <p:nvPr/>
          </p:nvSpPr>
          <p:spPr>
            <a:xfrm>
              <a:off x="2295562" y="2038284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40" name="Google Shape;5940;p71"/>
            <p:cNvSpPr/>
            <p:nvPr/>
          </p:nvSpPr>
          <p:spPr>
            <a:xfrm>
              <a:off x="2295413" y="2038569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41" name="Google Shape;5941;p71"/>
            <p:cNvSpPr/>
            <p:nvPr/>
          </p:nvSpPr>
          <p:spPr>
            <a:xfrm>
              <a:off x="2295698" y="203805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42" name="Google Shape;5942;p71"/>
            <p:cNvSpPr/>
            <p:nvPr/>
          </p:nvSpPr>
          <p:spPr>
            <a:xfrm>
              <a:off x="2294897" y="2039669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43" name="Google Shape;5943;p71"/>
            <p:cNvSpPr/>
            <p:nvPr/>
          </p:nvSpPr>
          <p:spPr>
            <a:xfrm>
              <a:off x="2295277" y="2038908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44" name="Google Shape;5944;p71"/>
            <p:cNvSpPr/>
            <p:nvPr/>
          </p:nvSpPr>
          <p:spPr>
            <a:xfrm>
              <a:off x="2295087" y="203923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45" name="Google Shape;5945;p71"/>
            <p:cNvSpPr/>
            <p:nvPr/>
          </p:nvSpPr>
          <p:spPr>
            <a:xfrm>
              <a:off x="2296228" y="2037293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46" name="Google Shape;5946;p71"/>
            <p:cNvSpPr/>
            <p:nvPr/>
          </p:nvSpPr>
          <p:spPr>
            <a:xfrm>
              <a:off x="2296323" y="203719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47" name="Google Shape;5947;p71"/>
            <p:cNvSpPr/>
            <p:nvPr/>
          </p:nvSpPr>
          <p:spPr>
            <a:xfrm>
              <a:off x="2294707" y="20402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48" name="Google Shape;5948;p71"/>
            <p:cNvSpPr/>
            <p:nvPr/>
          </p:nvSpPr>
          <p:spPr>
            <a:xfrm>
              <a:off x="2295128" y="2013043"/>
              <a:ext cx="2634" cy="2349"/>
            </a:xfrm>
            <a:custGeom>
              <a:avLst/>
              <a:gdLst/>
              <a:ahLst/>
              <a:cxnLst/>
              <a:rect l="l" t="t" r="r" b="b"/>
              <a:pathLst>
                <a:path w="194" h="173" extrusionOk="0">
                  <a:moveTo>
                    <a:pt x="1" y="1"/>
                  </a:moveTo>
                  <a:lnTo>
                    <a:pt x="1" y="1"/>
                  </a:lnTo>
                  <a:lnTo>
                    <a:pt x="193" y="17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49" name="Google Shape;5949;p71"/>
            <p:cNvSpPr/>
            <p:nvPr/>
          </p:nvSpPr>
          <p:spPr>
            <a:xfrm>
              <a:off x="2296133" y="203738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50" name="Google Shape;5950;p71"/>
            <p:cNvSpPr/>
            <p:nvPr/>
          </p:nvSpPr>
          <p:spPr>
            <a:xfrm>
              <a:off x="2295943" y="203767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51" name="Google Shape;5951;p71"/>
            <p:cNvSpPr/>
            <p:nvPr/>
          </p:nvSpPr>
          <p:spPr>
            <a:xfrm>
              <a:off x="2296038" y="203752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52" name="Google Shape;5952;p71"/>
            <p:cNvSpPr/>
            <p:nvPr/>
          </p:nvSpPr>
          <p:spPr>
            <a:xfrm>
              <a:off x="2294422" y="2040809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53" name="Google Shape;5953;p71"/>
            <p:cNvSpPr/>
            <p:nvPr/>
          </p:nvSpPr>
          <p:spPr>
            <a:xfrm>
              <a:off x="2462729" y="1678276"/>
              <a:ext cx="126732" cy="73834"/>
            </a:xfrm>
            <a:custGeom>
              <a:avLst/>
              <a:gdLst/>
              <a:ahLst/>
              <a:cxnLst/>
              <a:rect l="l" t="t" r="r" b="b"/>
              <a:pathLst>
                <a:path w="9334" h="5438" extrusionOk="0">
                  <a:moveTo>
                    <a:pt x="1285" y="0"/>
                  </a:moveTo>
                  <a:lnTo>
                    <a:pt x="64" y="329"/>
                  </a:lnTo>
                  <a:lnTo>
                    <a:pt x="1" y="2661"/>
                  </a:lnTo>
                  <a:lnTo>
                    <a:pt x="8" y="2661"/>
                  </a:lnTo>
                  <a:cubicBezTo>
                    <a:pt x="25" y="2668"/>
                    <a:pt x="46" y="2675"/>
                    <a:pt x="64" y="2682"/>
                  </a:cubicBezTo>
                  <a:lnTo>
                    <a:pt x="71" y="2682"/>
                  </a:lnTo>
                  <a:cubicBezTo>
                    <a:pt x="92" y="2685"/>
                    <a:pt x="113" y="2692"/>
                    <a:pt x="137" y="2696"/>
                  </a:cubicBezTo>
                  <a:lnTo>
                    <a:pt x="151" y="2699"/>
                  </a:lnTo>
                  <a:cubicBezTo>
                    <a:pt x="172" y="2703"/>
                    <a:pt x="197" y="2710"/>
                    <a:pt x="221" y="2713"/>
                  </a:cubicBezTo>
                  <a:lnTo>
                    <a:pt x="235" y="2713"/>
                  </a:lnTo>
                  <a:cubicBezTo>
                    <a:pt x="263" y="2717"/>
                    <a:pt x="291" y="2717"/>
                    <a:pt x="319" y="2720"/>
                  </a:cubicBezTo>
                  <a:cubicBezTo>
                    <a:pt x="327" y="2722"/>
                    <a:pt x="336" y="2723"/>
                    <a:pt x="344" y="2723"/>
                  </a:cubicBezTo>
                  <a:cubicBezTo>
                    <a:pt x="368" y="2723"/>
                    <a:pt x="393" y="2716"/>
                    <a:pt x="414" y="2703"/>
                  </a:cubicBezTo>
                  <a:cubicBezTo>
                    <a:pt x="442" y="2675"/>
                    <a:pt x="442" y="2605"/>
                    <a:pt x="442" y="2552"/>
                  </a:cubicBezTo>
                  <a:lnTo>
                    <a:pt x="442" y="2528"/>
                  </a:lnTo>
                  <a:cubicBezTo>
                    <a:pt x="442" y="2433"/>
                    <a:pt x="529" y="2342"/>
                    <a:pt x="568" y="2307"/>
                  </a:cubicBezTo>
                  <a:cubicBezTo>
                    <a:pt x="645" y="2240"/>
                    <a:pt x="761" y="2169"/>
                    <a:pt x="872" y="2169"/>
                  </a:cubicBezTo>
                  <a:cubicBezTo>
                    <a:pt x="881" y="2169"/>
                    <a:pt x="891" y="2170"/>
                    <a:pt x="900" y="2171"/>
                  </a:cubicBezTo>
                  <a:cubicBezTo>
                    <a:pt x="903" y="2171"/>
                    <a:pt x="906" y="2171"/>
                    <a:pt x="909" y="2171"/>
                  </a:cubicBezTo>
                  <a:cubicBezTo>
                    <a:pt x="948" y="2171"/>
                    <a:pt x="962" y="2148"/>
                    <a:pt x="988" y="2069"/>
                  </a:cubicBezTo>
                  <a:cubicBezTo>
                    <a:pt x="1005" y="2024"/>
                    <a:pt x="1026" y="1961"/>
                    <a:pt x="1089" y="1961"/>
                  </a:cubicBezTo>
                  <a:cubicBezTo>
                    <a:pt x="1124" y="1961"/>
                    <a:pt x="1229" y="1933"/>
                    <a:pt x="1261" y="1880"/>
                  </a:cubicBezTo>
                  <a:cubicBezTo>
                    <a:pt x="1282" y="1842"/>
                    <a:pt x="1320" y="1821"/>
                    <a:pt x="1362" y="1817"/>
                  </a:cubicBezTo>
                  <a:cubicBezTo>
                    <a:pt x="1373" y="1816"/>
                    <a:pt x="1383" y="1816"/>
                    <a:pt x="1394" y="1816"/>
                  </a:cubicBezTo>
                  <a:cubicBezTo>
                    <a:pt x="1425" y="1816"/>
                    <a:pt x="1457" y="1820"/>
                    <a:pt x="1489" y="1828"/>
                  </a:cubicBezTo>
                  <a:cubicBezTo>
                    <a:pt x="1587" y="1852"/>
                    <a:pt x="1678" y="1898"/>
                    <a:pt x="1751" y="1964"/>
                  </a:cubicBezTo>
                  <a:cubicBezTo>
                    <a:pt x="1807" y="2020"/>
                    <a:pt x="1958" y="2052"/>
                    <a:pt x="2080" y="2076"/>
                  </a:cubicBezTo>
                  <a:lnTo>
                    <a:pt x="2140" y="2090"/>
                  </a:lnTo>
                  <a:cubicBezTo>
                    <a:pt x="2336" y="2136"/>
                    <a:pt x="2378" y="2598"/>
                    <a:pt x="2385" y="2713"/>
                  </a:cubicBezTo>
                  <a:cubicBezTo>
                    <a:pt x="2465" y="2745"/>
                    <a:pt x="2794" y="2755"/>
                    <a:pt x="2938" y="2759"/>
                  </a:cubicBezTo>
                  <a:cubicBezTo>
                    <a:pt x="3032" y="2762"/>
                    <a:pt x="3102" y="2762"/>
                    <a:pt x="3137" y="2769"/>
                  </a:cubicBezTo>
                  <a:cubicBezTo>
                    <a:pt x="3239" y="2783"/>
                    <a:pt x="3277" y="2881"/>
                    <a:pt x="3316" y="2972"/>
                  </a:cubicBezTo>
                  <a:cubicBezTo>
                    <a:pt x="3337" y="3035"/>
                    <a:pt x="3368" y="3095"/>
                    <a:pt x="3407" y="3147"/>
                  </a:cubicBezTo>
                  <a:cubicBezTo>
                    <a:pt x="3421" y="3168"/>
                    <a:pt x="3435" y="3186"/>
                    <a:pt x="3445" y="3207"/>
                  </a:cubicBezTo>
                  <a:cubicBezTo>
                    <a:pt x="3526" y="3330"/>
                    <a:pt x="3596" y="3463"/>
                    <a:pt x="3652" y="3603"/>
                  </a:cubicBezTo>
                  <a:lnTo>
                    <a:pt x="3656" y="3617"/>
                  </a:lnTo>
                  <a:cubicBezTo>
                    <a:pt x="3673" y="3652"/>
                    <a:pt x="3799" y="3725"/>
                    <a:pt x="3883" y="3774"/>
                  </a:cubicBezTo>
                  <a:cubicBezTo>
                    <a:pt x="4009" y="3848"/>
                    <a:pt x="4146" y="3925"/>
                    <a:pt x="4202" y="4009"/>
                  </a:cubicBezTo>
                  <a:cubicBezTo>
                    <a:pt x="4282" y="4131"/>
                    <a:pt x="4559" y="4271"/>
                    <a:pt x="4800" y="4355"/>
                  </a:cubicBezTo>
                  <a:cubicBezTo>
                    <a:pt x="4919" y="4401"/>
                    <a:pt x="5035" y="4499"/>
                    <a:pt x="5133" y="4586"/>
                  </a:cubicBezTo>
                  <a:cubicBezTo>
                    <a:pt x="5201" y="4645"/>
                    <a:pt x="5294" y="4726"/>
                    <a:pt x="5334" y="4726"/>
                  </a:cubicBezTo>
                  <a:cubicBezTo>
                    <a:pt x="5334" y="4726"/>
                    <a:pt x="5335" y="4726"/>
                    <a:pt x="5336" y="4726"/>
                  </a:cubicBezTo>
                  <a:cubicBezTo>
                    <a:pt x="5343" y="4725"/>
                    <a:pt x="5351" y="4725"/>
                    <a:pt x="5360" y="4725"/>
                  </a:cubicBezTo>
                  <a:cubicBezTo>
                    <a:pt x="5509" y="4725"/>
                    <a:pt x="5798" y="4865"/>
                    <a:pt x="5858" y="4894"/>
                  </a:cubicBezTo>
                  <a:lnTo>
                    <a:pt x="5889" y="4908"/>
                  </a:lnTo>
                  <a:lnTo>
                    <a:pt x="5928" y="5230"/>
                  </a:lnTo>
                  <a:cubicBezTo>
                    <a:pt x="5935" y="5230"/>
                    <a:pt x="5945" y="5227"/>
                    <a:pt x="5956" y="5227"/>
                  </a:cubicBezTo>
                  <a:lnTo>
                    <a:pt x="5959" y="5227"/>
                  </a:lnTo>
                  <a:cubicBezTo>
                    <a:pt x="5963" y="5225"/>
                    <a:pt x="5967" y="5224"/>
                    <a:pt x="5972" y="5224"/>
                  </a:cubicBezTo>
                  <a:cubicBezTo>
                    <a:pt x="5977" y="5224"/>
                    <a:pt x="5982" y="5225"/>
                    <a:pt x="5987" y="5227"/>
                  </a:cubicBezTo>
                  <a:cubicBezTo>
                    <a:pt x="6022" y="5227"/>
                    <a:pt x="6057" y="5230"/>
                    <a:pt x="6089" y="5244"/>
                  </a:cubicBezTo>
                  <a:cubicBezTo>
                    <a:pt x="6099" y="5248"/>
                    <a:pt x="6110" y="5251"/>
                    <a:pt x="6117" y="5255"/>
                  </a:cubicBezTo>
                  <a:lnTo>
                    <a:pt x="6145" y="5269"/>
                  </a:lnTo>
                  <a:lnTo>
                    <a:pt x="6148" y="5272"/>
                  </a:lnTo>
                  <a:lnTo>
                    <a:pt x="6173" y="5286"/>
                  </a:lnTo>
                  <a:lnTo>
                    <a:pt x="6176" y="5286"/>
                  </a:lnTo>
                  <a:lnTo>
                    <a:pt x="6197" y="5301"/>
                  </a:lnTo>
                  <a:lnTo>
                    <a:pt x="6204" y="5308"/>
                  </a:lnTo>
                  <a:lnTo>
                    <a:pt x="6225" y="5322"/>
                  </a:lnTo>
                  <a:cubicBezTo>
                    <a:pt x="6264" y="5353"/>
                    <a:pt x="6313" y="5378"/>
                    <a:pt x="6365" y="5385"/>
                  </a:cubicBezTo>
                  <a:cubicBezTo>
                    <a:pt x="6379" y="5385"/>
                    <a:pt x="6390" y="5388"/>
                    <a:pt x="6400" y="5388"/>
                  </a:cubicBezTo>
                  <a:lnTo>
                    <a:pt x="6411" y="5392"/>
                  </a:lnTo>
                  <a:cubicBezTo>
                    <a:pt x="6421" y="5392"/>
                    <a:pt x="6428" y="5395"/>
                    <a:pt x="6435" y="5399"/>
                  </a:cubicBezTo>
                  <a:lnTo>
                    <a:pt x="6449" y="5402"/>
                  </a:lnTo>
                  <a:lnTo>
                    <a:pt x="6477" y="5416"/>
                  </a:lnTo>
                  <a:lnTo>
                    <a:pt x="6484" y="5420"/>
                  </a:lnTo>
                  <a:cubicBezTo>
                    <a:pt x="6495" y="5423"/>
                    <a:pt x="6509" y="5430"/>
                    <a:pt x="6519" y="5437"/>
                  </a:cubicBezTo>
                  <a:cubicBezTo>
                    <a:pt x="6530" y="5423"/>
                    <a:pt x="6533" y="5399"/>
                    <a:pt x="6533" y="5381"/>
                  </a:cubicBezTo>
                  <a:lnTo>
                    <a:pt x="6533" y="5364"/>
                  </a:lnTo>
                  <a:cubicBezTo>
                    <a:pt x="6540" y="5339"/>
                    <a:pt x="6544" y="5311"/>
                    <a:pt x="6551" y="5283"/>
                  </a:cubicBezTo>
                  <a:cubicBezTo>
                    <a:pt x="6551" y="5276"/>
                    <a:pt x="6558" y="5269"/>
                    <a:pt x="6558" y="5258"/>
                  </a:cubicBezTo>
                  <a:cubicBezTo>
                    <a:pt x="6565" y="5241"/>
                    <a:pt x="6568" y="5223"/>
                    <a:pt x="6575" y="5206"/>
                  </a:cubicBezTo>
                  <a:cubicBezTo>
                    <a:pt x="6579" y="5199"/>
                    <a:pt x="6582" y="5188"/>
                    <a:pt x="6589" y="5178"/>
                  </a:cubicBezTo>
                  <a:cubicBezTo>
                    <a:pt x="6593" y="5171"/>
                    <a:pt x="6600" y="5150"/>
                    <a:pt x="6610" y="5136"/>
                  </a:cubicBezTo>
                  <a:cubicBezTo>
                    <a:pt x="6617" y="5122"/>
                    <a:pt x="6617" y="5118"/>
                    <a:pt x="6624" y="5108"/>
                  </a:cubicBezTo>
                  <a:cubicBezTo>
                    <a:pt x="6628" y="5101"/>
                    <a:pt x="6642" y="5083"/>
                    <a:pt x="6649" y="5069"/>
                  </a:cubicBezTo>
                  <a:cubicBezTo>
                    <a:pt x="6659" y="5059"/>
                    <a:pt x="6659" y="5055"/>
                    <a:pt x="6666" y="5045"/>
                  </a:cubicBezTo>
                  <a:cubicBezTo>
                    <a:pt x="6673" y="5038"/>
                    <a:pt x="6687" y="5020"/>
                    <a:pt x="6701" y="5006"/>
                  </a:cubicBezTo>
                  <a:cubicBezTo>
                    <a:pt x="6712" y="4996"/>
                    <a:pt x="6712" y="4996"/>
                    <a:pt x="6719" y="4989"/>
                  </a:cubicBezTo>
                  <a:cubicBezTo>
                    <a:pt x="6736" y="4971"/>
                    <a:pt x="6754" y="4954"/>
                    <a:pt x="6775" y="4936"/>
                  </a:cubicBezTo>
                  <a:cubicBezTo>
                    <a:pt x="6778" y="4936"/>
                    <a:pt x="6782" y="4933"/>
                    <a:pt x="6785" y="4929"/>
                  </a:cubicBezTo>
                  <a:cubicBezTo>
                    <a:pt x="6806" y="4901"/>
                    <a:pt x="6799" y="4866"/>
                    <a:pt x="6750" y="4765"/>
                  </a:cubicBezTo>
                  <a:cubicBezTo>
                    <a:pt x="6712" y="4684"/>
                    <a:pt x="6670" y="4590"/>
                    <a:pt x="6687" y="4492"/>
                  </a:cubicBezTo>
                  <a:cubicBezTo>
                    <a:pt x="6694" y="4443"/>
                    <a:pt x="6610" y="4380"/>
                    <a:pt x="6533" y="4327"/>
                  </a:cubicBezTo>
                  <a:cubicBezTo>
                    <a:pt x="6435" y="4261"/>
                    <a:pt x="6323" y="4184"/>
                    <a:pt x="6348" y="4072"/>
                  </a:cubicBezTo>
                  <a:cubicBezTo>
                    <a:pt x="6379" y="3932"/>
                    <a:pt x="6558" y="3900"/>
                    <a:pt x="6715" y="3872"/>
                  </a:cubicBezTo>
                  <a:cubicBezTo>
                    <a:pt x="6778" y="3865"/>
                    <a:pt x="6841" y="3851"/>
                    <a:pt x="6901" y="3830"/>
                  </a:cubicBezTo>
                  <a:cubicBezTo>
                    <a:pt x="6936" y="3816"/>
                    <a:pt x="6943" y="3781"/>
                    <a:pt x="6953" y="3708"/>
                  </a:cubicBezTo>
                  <a:cubicBezTo>
                    <a:pt x="6960" y="3634"/>
                    <a:pt x="6974" y="3519"/>
                    <a:pt x="7107" y="3519"/>
                  </a:cubicBezTo>
                  <a:cubicBezTo>
                    <a:pt x="7202" y="3519"/>
                    <a:pt x="7254" y="3417"/>
                    <a:pt x="7303" y="3270"/>
                  </a:cubicBezTo>
                  <a:cubicBezTo>
                    <a:pt x="7335" y="3175"/>
                    <a:pt x="7418" y="3158"/>
                    <a:pt x="7495" y="3158"/>
                  </a:cubicBezTo>
                  <a:cubicBezTo>
                    <a:pt x="7521" y="3158"/>
                    <a:pt x="7547" y="3160"/>
                    <a:pt x="7569" y="3161"/>
                  </a:cubicBezTo>
                  <a:cubicBezTo>
                    <a:pt x="7596" y="3163"/>
                    <a:pt x="7623" y="3165"/>
                    <a:pt x="7647" y="3165"/>
                  </a:cubicBezTo>
                  <a:cubicBezTo>
                    <a:pt x="7686" y="3165"/>
                    <a:pt x="7721" y="3160"/>
                    <a:pt x="7745" y="3140"/>
                  </a:cubicBezTo>
                  <a:cubicBezTo>
                    <a:pt x="7834" y="3076"/>
                    <a:pt x="7970" y="3011"/>
                    <a:pt x="8075" y="3011"/>
                  </a:cubicBezTo>
                  <a:cubicBezTo>
                    <a:pt x="8089" y="3011"/>
                    <a:pt x="8103" y="3012"/>
                    <a:pt x="8116" y="3014"/>
                  </a:cubicBezTo>
                  <a:cubicBezTo>
                    <a:pt x="8158" y="3021"/>
                    <a:pt x="8193" y="3046"/>
                    <a:pt x="8214" y="3081"/>
                  </a:cubicBezTo>
                  <a:lnTo>
                    <a:pt x="8217" y="3088"/>
                  </a:lnTo>
                  <a:lnTo>
                    <a:pt x="8221" y="3095"/>
                  </a:lnTo>
                  <a:lnTo>
                    <a:pt x="8221" y="3098"/>
                  </a:lnTo>
                  <a:lnTo>
                    <a:pt x="8221" y="3105"/>
                  </a:lnTo>
                  <a:lnTo>
                    <a:pt x="8221" y="3109"/>
                  </a:lnTo>
                  <a:lnTo>
                    <a:pt x="8221" y="3116"/>
                  </a:lnTo>
                  <a:lnTo>
                    <a:pt x="8221" y="3123"/>
                  </a:lnTo>
                  <a:lnTo>
                    <a:pt x="8221" y="3130"/>
                  </a:lnTo>
                  <a:lnTo>
                    <a:pt x="8221" y="3137"/>
                  </a:lnTo>
                  <a:lnTo>
                    <a:pt x="8221" y="3147"/>
                  </a:lnTo>
                  <a:lnTo>
                    <a:pt x="8221" y="3154"/>
                  </a:lnTo>
                  <a:lnTo>
                    <a:pt x="8221" y="3165"/>
                  </a:lnTo>
                  <a:lnTo>
                    <a:pt x="8221" y="3175"/>
                  </a:lnTo>
                  <a:cubicBezTo>
                    <a:pt x="8221" y="3179"/>
                    <a:pt x="8221" y="3186"/>
                    <a:pt x="8217" y="3189"/>
                  </a:cubicBezTo>
                  <a:lnTo>
                    <a:pt x="8214" y="3200"/>
                  </a:lnTo>
                  <a:cubicBezTo>
                    <a:pt x="8214" y="3207"/>
                    <a:pt x="8210" y="3214"/>
                    <a:pt x="8207" y="3221"/>
                  </a:cubicBezTo>
                  <a:lnTo>
                    <a:pt x="8207" y="3228"/>
                  </a:lnTo>
                  <a:cubicBezTo>
                    <a:pt x="8203" y="3239"/>
                    <a:pt x="8200" y="3249"/>
                    <a:pt x="8193" y="3260"/>
                  </a:cubicBezTo>
                  <a:lnTo>
                    <a:pt x="8193" y="3263"/>
                  </a:lnTo>
                  <a:cubicBezTo>
                    <a:pt x="8189" y="3274"/>
                    <a:pt x="8186" y="3288"/>
                    <a:pt x="8179" y="3298"/>
                  </a:cubicBezTo>
                  <a:lnTo>
                    <a:pt x="8172" y="3312"/>
                  </a:lnTo>
                  <a:lnTo>
                    <a:pt x="8158" y="3344"/>
                  </a:lnTo>
                  <a:lnTo>
                    <a:pt x="8151" y="3361"/>
                  </a:lnTo>
                  <a:lnTo>
                    <a:pt x="8133" y="3393"/>
                  </a:lnTo>
                  <a:lnTo>
                    <a:pt x="8123" y="3414"/>
                  </a:lnTo>
                  <a:lnTo>
                    <a:pt x="8102" y="3449"/>
                  </a:lnTo>
                  <a:lnTo>
                    <a:pt x="8088" y="3473"/>
                  </a:lnTo>
                  <a:lnTo>
                    <a:pt x="8077" y="3491"/>
                  </a:lnTo>
                  <a:lnTo>
                    <a:pt x="8119" y="3487"/>
                  </a:lnTo>
                  <a:cubicBezTo>
                    <a:pt x="8196" y="3480"/>
                    <a:pt x="8277" y="3473"/>
                    <a:pt x="8343" y="3459"/>
                  </a:cubicBezTo>
                  <a:lnTo>
                    <a:pt x="8354" y="3459"/>
                  </a:lnTo>
                  <a:cubicBezTo>
                    <a:pt x="8455" y="3442"/>
                    <a:pt x="8525" y="3424"/>
                    <a:pt x="8543" y="3407"/>
                  </a:cubicBezTo>
                  <a:cubicBezTo>
                    <a:pt x="8546" y="3400"/>
                    <a:pt x="8553" y="3396"/>
                    <a:pt x="8557" y="3393"/>
                  </a:cubicBezTo>
                  <a:cubicBezTo>
                    <a:pt x="8560" y="3393"/>
                    <a:pt x="8564" y="3389"/>
                    <a:pt x="8567" y="3386"/>
                  </a:cubicBezTo>
                  <a:cubicBezTo>
                    <a:pt x="8574" y="3382"/>
                    <a:pt x="8578" y="3379"/>
                    <a:pt x="8588" y="3375"/>
                  </a:cubicBezTo>
                  <a:lnTo>
                    <a:pt x="8592" y="3375"/>
                  </a:lnTo>
                  <a:cubicBezTo>
                    <a:pt x="8599" y="3372"/>
                    <a:pt x="8606" y="3368"/>
                    <a:pt x="8613" y="3368"/>
                  </a:cubicBezTo>
                  <a:lnTo>
                    <a:pt x="8634" y="3368"/>
                  </a:lnTo>
                  <a:cubicBezTo>
                    <a:pt x="8686" y="3368"/>
                    <a:pt x="8735" y="3372"/>
                    <a:pt x="8788" y="3386"/>
                  </a:cubicBezTo>
                  <a:cubicBezTo>
                    <a:pt x="8842" y="3395"/>
                    <a:pt x="8888" y="3402"/>
                    <a:pt x="8926" y="3402"/>
                  </a:cubicBezTo>
                  <a:cubicBezTo>
                    <a:pt x="8984" y="3402"/>
                    <a:pt x="9024" y="3386"/>
                    <a:pt x="9047" y="3340"/>
                  </a:cubicBezTo>
                  <a:cubicBezTo>
                    <a:pt x="9113" y="3210"/>
                    <a:pt x="9250" y="3186"/>
                    <a:pt x="9330" y="3168"/>
                  </a:cubicBezTo>
                  <a:lnTo>
                    <a:pt x="9334" y="3168"/>
                  </a:lnTo>
                  <a:cubicBezTo>
                    <a:pt x="9327" y="3161"/>
                    <a:pt x="9316" y="3151"/>
                    <a:pt x="9302" y="3140"/>
                  </a:cubicBezTo>
                  <a:cubicBezTo>
                    <a:pt x="9078" y="2951"/>
                    <a:pt x="8816" y="2811"/>
                    <a:pt x="8697" y="2780"/>
                  </a:cubicBezTo>
                  <a:cubicBezTo>
                    <a:pt x="8686" y="2776"/>
                    <a:pt x="8676" y="2776"/>
                    <a:pt x="8665" y="2773"/>
                  </a:cubicBezTo>
                  <a:lnTo>
                    <a:pt x="8648" y="2773"/>
                  </a:lnTo>
                  <a:cubicBezTo>
                    <a:pt x="8613" y="2850"/>
                    <a:pt x="8539" y="2902"/>
                    <a:pt x="8455" y="2909"/>
                  </a:cubicBezTo>
                  <a:cubicBezTo>
                    <a:pt x="8429" y="2915"/>
                    <a:pt x="8401" y="2918"/>
                    <a:pt x="8371" y="2918"/>
                  </a:cubicBezTo>
                  <a:cubicBezTo>
                    <a:pt x="8276" y="2918"/>
                    <a:pt x="8173" y="2886"/>
                    <a:pt x="8109" y="2808"/>
                  </a:cubicBezTo>
                  <a:lnTo>
                    <a:pt x="8088" y="2783"/>
                  </a:lnTo>
                  <a:cubicBezTo>
                    <a:pt x="8046" y="2724"/>
                    <a:pt x="7993" y="2678"/>
                    <a:pt x="7930" y="2647"/>
                  </a:cubicBezTo>
                  <a:cubicBezTo>
                    <a:pt x="7911" y="2639"/>
                    <a:pt x="7885" y="2632"/>
                    <a:pt x="7847" y="2632"/>
                  </a:cubicBezTo>
                  <a:cubicBezTo>
                    <a:pt x="7814" y="2632"/>
                    <a:pt x="7772" y="2638"/>
                    <a:pt x="7720" y="2654"/>
                  </a:cubicBezTo>
                  <a:lnTo>
                    <a:pt x="7717" y="2654"/>
                  </a:lnTo>
                  <a:cubicBezTo>
                    <a:pt x="7699" y="2661"/>
                    <a:pt x="7681" y="2668"/>
                    <a:pt x="7664" y="2675"/>
                  </a:cubicBezTo>
                  <a:cubicBezTo>
                    <a:pt x="7342" y="2804"/>
                    <a:pt x="7160" y="2962"/>
                    <a:pt x="7142" y="3056"/>
                  </a:cubicBezTo>
                  <a:cubicBezTo>
                    <a:pt x="7121" y="3154"/>
                    <a:pt x="7048" y="3235"/>
                    <a:pt x="6953" y="3270"/>
                  </a:cubicBezTo>
                  <a:lnTo>
                    <a:pt x="6936" y="3274"/>
                  </a:lnTo>
                  <a:lnTo>
                    <a:pt x="6894" y="3274"/>
                  </a:lnTo>
                  <a:cubicBezTo>
                    <a:pt x="6834" y="3274"/>
                    <a:pt x="6768" y="3235"/>
                    <a:pt x="6757" y="3133"/>
                  </a:cubicBezTo>
                  <a:cubicBezTo>
                    <a:pt x="6740" y="3004"/>
                    <a:pt x="6498" y="2944"/>
                    <a:pt x="6351" y="2909"/>
                  </a:cubicBezTo>
                  <a:cubicBezTo>
                    <a:pt x="6292" y="2899"/>
                    <a:pt x="6232" y="2895"/>
                    <a:pt x="6173" y="2895"/>
                  </a:cubicBezTo>
                  <a:cubicBezTo>
                    <a:pt x="6029" y="2895"/>
                    <a:pt x="5851" y="2895"/>
                    <a:pt x="5826" y="2724"/>
                  </a:cubicBezTo>
                  <a:cubicBezTo>
                    <a:pt x="5819" y="2657"/>
                    <a:pt x="5756" y="2573"/>
                    <a:pt x="5697" y="2493"/>
                  </a:cubicBezTo>
                  <a:cubicBezTo>
                    <a:pt x="5619" y="2388"/>
                    <a:pt x="5539" y="2279"/>
                    <a:pt x="5525" y="2160"/>
                  </a:cubicBezTo>
                  <a:cubicBezTo>
                    <a:pt x="5521" y="2104"/>
                    <a:pt x="5518" y="2045"/>
                    <a:pt x="5518" y="1985"/>
                  </a:cubicBezTo>
                  <a:cubicBezTo>
                    <a:pt x="5518" y="1824"/>
                    <a:pt x="5514" y="1719"/>
                    <a:pt x="5444" y="1698"/>
                  </a:cubicBezTo>
                  <a:cubicBezTo>
                    <a:pt x="5339" y="1674"/>
                    <a:pt x="5262" y="1586"/>
                    <a:pt x="5192" y="1509"/>
                  </a:cubicBezTo>
                  <a:cubicBezTo>
                    <a:pt x="5136" y="1443"/>
                    <a:pt x="5077" y="1376"/>
                    <a:pt x="5028" y="1376"/>
                  </a:cubicBezTo>
                  <a:cubicBezTo>
                    <a:pt x="4363" y="1376"/>
                    <a:pt x="3985" y="1362"/>
                    <a:pt x="3904" y="1327"/>
                  </a:cubicBezTo>
                  <a:cubicBezTo>
                    <a:pt x="3901" y="1326"/>
                    <a:pt x="3896" y="1326"/>
                    <a:pt x="3891" y="1326"/>
                  </a:cubicBezTo>
                  <a:cubicBezTo>
                    <a:pt x="3844" y="1326"/>
                    <a:pt x="3730" y="1350"/>
                    <a:pt x="3649" y="1366"/>
                  </a:cubicBezTo>
                  <a:cubicBezTo>
                    <a:pt x="3524" y="1393"/>
                    <a:pt x="3409" y="1418"/>
                    <a:pt x="3319" y="1418"/>
                  </a:cubicBezTo>
                  <a:cubicBezTo>
                    <a:pt x="3235" y="1418"/>
                    <a:pt x="3174" y="1395"/>
                    <a:pt x="3151" y="1331"/>
                  </a:cubicBezTo>
                  <a:cubicBezTo>
                    <a:pt x="3151" y="1324"/>
                    <a:pt x="3148" y="1320"/>
                    <a:pt x="3144" y="1313"/>
                  </a:cubicBezTo>
                  <a:lnTo>
                    <a:pt x="3141" y="1306"/>
                  </a:lnTo>
                  <a:lnTo>
                    <a:pt x="3130" y="1289"/>
                  </a:lnTo>
                  <a:lnTo>
                    <a:pt x="3123" y="1278"/>
                  </a:lnTo>
                  <a:lnTo>
                    <a:pt x="3109" y="1261"/>
                  </a:lnTo>
                  <a:lnTo>
                    <a:pt x="3099" y="1247"/>
                  </a:lnTo>
                  <a:lnTo>
                    <a:pt x="3081" y="1226"/>
                  </a:lnTo>
                  <a:lnTo>
                    <a:pt x="3071" y="1212"/>
                  </a:lnTo>
                  <a:lnTo>
                    <a:pt x="3050" y="1187"/>
                  </a:lnTo>
                  <a:lnTo>
                    <a:pt x="3036" y="1170"/>
                  </a:lnTo>
                  <a:lnTo>
                    <a:pt x="3015" y="1145"/>
                  </a:lnTo>
                  <a:lnTo>
                    <a:pt x="3001" y="1127"/>
                  </a:lnTo>
                  <a:lnTo>
                    <a:pt x="2976" y="1099"/>
                  </a:lnTo>
                  <a:lnTo>
                    <a:pt x="2962" y="1082"/>
                  </a:lnTo>
                  <a:lnTo>
                    <a:pt x="2931" y="1047"/>
                  </a:lnTo>
                  <a:lnTo>
                    <a:pt x="2917" y="1036"/>
                  </a:lnTo>
                  <a:lnTo>
                    <a:pt x="2875" y="987"/>
                  </a:lnTo>
                  <a:lnTo>
                    <a:pt x="2826" y="938"/>
                  </a:lnTo>
                  <a:lnTo>
                    <a:pt x="2819" y="928"/>
                  </a:lnTo>
                  <a:lnTo>
                    <a:pt x="2780" y="889"/>
                  </a:lnTo>
                  <a:lnTo>
                    <a:pt x="2763" y="875"/>
                  </a:lnTo>
                  <a:lnTo>
                    <a:pt x="2731" y="844"/>
                  </a:lnTo>
                  <a:lnTo>
                    <a:pt x="2714" y="823"/>
                  </a:lnTo>
                  <a:lnTo>
                    <a:pt x="2682" y="795"/>
                  </a:lnTo>
                  <a:lnTo>
                    <a:pt x="2665" y="777"/>
                  </a:lnTo>
                  <a:lnTo>
                    <a:pt x="2637" y="753"/>
                  </a:lnTo>
                  <a:lnTo>
                    <a:pt x="2616" y="735"/>
                  </a:lnTo>
                  <a:lnTo>
                    <a:pt x="2605" y="725"/>
                  </a:lnTo>
                  <a:cubicBezTo>
                    <a:pt x="2570" y="795"/>
                    <a:pt x="2518" y="858"/>
                    <a:pt x="2455" y="903"/>
                  </a:cubicBezTo>
                  <a:cubicBezTo>
                    <a:pt x="2270" y="1034"/>
                    <a:pt x="2083" y="1104"/>
                    <a:pt x="1935" y="1104"/>
                  </a:cubicBezTo>
                  <a:cubicBezTo>
                    <a:pt x="1861" y="1104"/>
                    <a:pt x="1797" y="1087"/>
                    <a:pt x="1748" y="1050"/>
                  </a:cubicBezTo>
                  <a:cubicBezTo>
                    <a:pt x="1695" y="1008"/>
                    <a:pt x="1618" y="914"/>
                    <a:pt x="1692" y="714"/>
                  </a:cubicBezTo>
                  <a:cubicBezTo>
                    <a:pt x="1790" y="441"/>
                    <a:pt x="1811" y="154"/>
                    <a:pt x="1741" y="56"/>
                  </a:cubicBezTo>
                  <a:cubicBezTo>
                    <a:pt x="1731" y="41"/>
                    <a:pt x="1713" y="28"/>
                    <a:pt x="1695" y="28"/>
                  </a:cubicBezTo>
                  <a:cubicBezTo>
                    <a:pt x="1692" y="28"/>
                    <a:pt x="1690" y="28"/>
                    <a:pt x="1688" y="28"/>
                  </a:cubicBezTo>
                  <a:cubicBezTo>
                    <a:pt x="1639" y="28"/>
                    <a:pt x="1625" y="277"/>
                    <a:pt x="1618" y="382"/>
                  </a:cubicBezTo>
                  <a:cubicBezTo>
                    <a:pt x="1608" y="595"/>
                    <a:pt x="1601" y="781"/>
                    <a:pt x="1482" y="816"/>
                  </a:cubicBezTo>
                  <a:cubicBezTo>
                    <a:pt x="1470" y="819"/>
                    <a:pt x="1458" y="821"/>
                    <a:pt x="1446" y="821"/>
                  </a:cubicBezTo>
                  <a:cubicBezTo>
                    <a:pt x="1411" y="821"/>
                    <a:pt x="1376" y="806"/>
                    <a:pt x="1355" y="777"/>
                  </a:cubicBezTo>
                  <a:cubicBezTo>
                    <a:pt x="1250" y="665"/>
                    <a:pt x="1222" y="277"/>
                    <a:pt x="12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54" name="Google Shape;5954;p71"/>
            <p:cNvSpPr/>
            <p:nvPr/>
          </p:nvSpPr>
          <p:spPr>
            <a:xfrm>
              <a:off x="2580038" y="1723951"/>
              <a:ext cx="2105" cy="258"/>
            </a:xfrm>
            <a:custGeom>
              <a:avLst/>
              <a:gdLst/>
              <a:ahLst/>
              <a:cxnLst/>
              <a:rect l="l" t="t" r="r" b="b"/>
              <a:pathLst>
                <a:path w="155" h="19" extrusionOk="0">
                  <a:moveTo>
                    <a:pt x="1" y="1"/>
                  </a:moveTo>
                  <a:cubicBezTo>
                    <a:pt x="50" y="1"/>
                    <a:pt x="102" y="4"/>
                    <a:pt x="155" y="18"/>
                  </a:cubicBezTo>
                  <a:cubicBezTo>
                    <a:pt x="102" y="4"/>
                    <a:pt x="50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55" name="Google Shape;5955;p71"/>
            <p:cNvSpPr/>
            <p:nvPr/>
          </p:nvSpPr>
          <p:spPr>
            <a:xfrm>
              <a:off x="2573059" y="1725241"/>
              <a:ext cx="3096" cy="394"/>
            </a:xfrm>
            <a:custGeom>
              <a:avLst/>
              <a:gdLst/>
              <a:ahLst/>
              <a:cxnLst/>
              <a:rect l="l" t="t" r="r" b="b"/>
              <a:pathLst>
                <a:path w="228" h="29" extrusionOk="0">
                  <a:moveTo>
                    <a:pt x="228" y="0"/>
                  </a:moveTo>
                  <a:cubicBezTo>
                    <a:pt x="158" y="14"/>
                    <a:pt x="77" y="21"/>
                    <a:pt x="0" y="28"/>
                  </a:cubicBezTo>
                  <a:cubicBezTo>
                    <a:pt x="84" y="21"/>
                    <a:pt x="165" y="14"/>
                    <a:pt x="2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56" name="Google Shape;5956;p71"/>
            <p:cNvSpPr/>
            <p:nvPr/>
          </p:nvSpPr>
          <p:spPr>
            <a:xfrm>
              <a:off x="2579807" y="172395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57" name="Google Shape;5957;p71"/>
            <p:cNvSpPr/>
            <p:nvPr/>
          </p:nvSpPr>
          <p:spPr>
            <a:xfrm>
              <a:off x="2580894" y="1715913"/>
              <a:ext cx="8242" cy="4915"/>
            </a:xfrm>
            <a:custGeom>
              <a:avLst/>
              <a:gdLst/>
              <a:ahLst/>
              <a:cxnLst/>
              <a:rect l="l" t="t" r="r" b="b"/>
              <a:pathLst>
                <a:path w="607" h="362" extrusionOk="0">
                  <a:moveTo>
                    <a:pt x="1" y="1"/>
                  </a:moveTo>
                  <a:cubicBezTo>
                    <a:pt x="120" y="33"/>
                    <a:pt x="382" y="176"/>
                    <a:pt x="606" y="361"/>
                  </a:cubicBezTo>
                  <a:cubicBezTo>
                    <a:pt x="382" y="173"/>
                    <a:pt x="120" y="3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58" name="Google Shape;5958;p71"/>
            <p:cNvSpPr/>
            <p:nvPr/>
          </p:nvSpPr>
          <p:spPr>
            <a:xfrm>
              <a:off x="2579034" y="1724236"/>
              <a:ext cx="122" cy="122"/>
            </a:xfrm>
            <a:custGeom>
              <a:avLst/>
              <a:gdLst/>
              <a:ahLst/>
              <a:cxnLst/>
              <a:rect l="l" t="t" r="r" b="b"/>
              <a:pathLst>
                <a:path w="9" h="9" extrusionOk="0">
                  <a:moveTo>
                    <a:pt x="8" y="1"/>
                  </a:moveTo>
                  <a:cubicBezTo>
                    <a:pt x="5" y="1"/>
                    <a:pt x="2" y="3"/>
                    <a:pt x="1" y="6"/>
                  </a:cubicBezTo>
                  <a:lnTo>
                    <a:pt x="1" y="6"/>
                  </a:lnTo>
                  <a:cubicBezTo>
                    <a:pt x="3" y="4"/>
                    <a:pt x="6" y="1"/>
                    <a:pt x="8" y="1"/>
                  </a:cubicBezTo>
                  <a:close/>
                  <a:moveTo>
                    <a:pt x="1" y="6"/>
                  </a:moveTo>
                  <a:lnTo>
                    <a:pt x="1" y="6"/>
                  </a:lnTo>
                  <a:cubicBezTo>
                    <a:pt x="1" y="7"/>
                    <a:pt x="0" y="8"/>
                    <a:pt x="0" y="8"/>
                  </a:cubicBezTo>
                  <a:cubicBezTo>
                    <a:pt x="0" y="8"/>
                    <a:pt x="1" y="8"/>
                    <a:pt x="1" y="8"/>
                  </a:cubicBezTo>
                  <a:cubicBezTo>
                    <a:pt x="1" y="7"/>
                    <a:pt x="1" y="7"/>
                    <a:pt x="1" y="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59" name="Google Shape;5959;p71"/>
            <p:cNvSpPr/>
            <p:nvPr/>
          </p:nvSpPr>
          <p:spPr>
            <a:xfrm>
              <a:off x="2570534" y="1714107"/>
              <a:ext cx="2390" cy="2200"/>
            </a:xfrm>
            <a:custGeom>
              <a:avLst/>
              <a:gdLst/>
              <a:ahLst/>
              <a:cxnLst/>
              <a:rect l="l" t="t" r="r" b="b"/>
              <a:pathLst>
                <a:path w="176" h="162" extrusionOk="0">
                  <a:moveTo>
                    <a:pt x="1" y="1"/>
                  </a:moveTo>
                  <a:cubicBezTo>
                    <a:pt x="60" y="32"/>
                    <a:pt x="116" y="78"/>
                    <a:pt x="155" y="137"/>
                  </a:cubicBezTo>
                  <a:lnTo>
                    <a:pt x="176" y="162"/>
                  </a:lnTo>
                  <a:lnTo>
                    <a:pt x="151" y="130"/>
                  </a:lnTo>
                  <a:cubicBezTo>
                    <a:pt x="116" y="81"/>
                    <a:pt x="74" y="43"/>
                    <a:pt x="25" y="8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60" name="Google Shape;5960;p71"/>
            <p:cNvSpPr/>
            <p:nvPr/>
          </p:nvSpPr>
          <p:spPr>
            <a:xfrm>
              <a:off x="2576291" y="17252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61" name="Google Shape;5961;p71"/>
            <p:cNvSpPr/>
            <p:nvPr/>
          </p:nvSpPr>
          <p:spPr>
            <a:xfrm>
              <a:off x="2579427" y="1724046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62" name="Google Shape;5962;p71"/>
            <p:cNvSpPr/>
            <p:nvPr/>
          </p:nvSpPr>
          <p:spPr>
            <a:xfrm>
              <a:off x="2086700" y="1392158"/>
              <a:ext cx="189338" cy="157838"/>
            </a:xfrm>
            <a:custGeom>
              <a:avLst/>
              <a:gdLst/>
              <a:ahLst/>
              <a:cxnLst/>
              <a:rect l="l" t="t" r="r" b="b"/>
              <a:pathLst>
                <a:path w="13945" h="11625" extrusionOk="0">
                  <a:moveTo>
                    <a:pt x="11107" y="0"/>
                  </a:moveTo>
                  <a:cubicBezTo>
                    <a:pt x="11045" y="0"/>
                    <a:pt x="11013" y="49"/>
                    <a:pt x="10969" y="138"/>
                  </a:cubicBezTo>
                  <a:cubicBezTo>
                    <a:pt x="10955" y="173"/>
                    <a:pt x="10934" y="205"/>
                    <a:pt x="10909" y="233"/>
                  </a:cubicBezTo>
                  <a:cubicBezTo>
                    <a:pt x="10885" y="257"/>
                    <a:pt x="10852" y="266"/>
                    <a:pt x="10814" y="266"/>
                  </a:cubicBezTo>
                  <a:cubicBezTo>
                    <a:pt x="10754" y="266"/>
                    <a:pt x="10679" y="242"/>
                    <a:pt x="10601" y="219"/>
                  </a:cubicBezTo>
                  <a:cubicBezTo>
                    <a:pt x="10577" y="212"/>
                    <a:pt x="10549" y="201"/>
                    <a:pt x="10524" y="198"/>
                  </a:cubicBezTo>
                  <a:cubicBezTo>
                    <a:pt x="10510" y="219"/>
                    <a:pt x="10489" y="240"/>
                    <a:pt x="10464" y="257"/>
                  </a:cubicBezTo>
                  <a:cubicBezTo>
                    <a:pt x="10450" y="264"/>
                    <a:pt x="10426" y="285"/>
                    <a:pt x="10422" y="292"/>
                  </a:cubicBezTo>
                  <a:cubicBezTo>
                    <a:pt x="10426" y="299"/>
                    <a:pt x="10429" y="306"/>
                    <a:pt x="10433" y="313"/>
                  </a:cubicBezTo>
                  <a:cubicBezTo>
                    <a:pt x="10475" y="366"/>
                    <a:pt x="10482" y="439"/>
                    <a:pt x="10454" y="499"/>
                  </a:cubicBezTo>
                  <a:cubicBezTo>
                    <a:pt x="10433" y="541"/>
                    <a:pt x="10391" y="565"/>
                    <a:pt x="10345" y="565"/>
                  </a:cubicBezTo>
                  <a:cubicBezTo>
                    <a:pt x="10314" y="565"/>
                    <a:pt x="10251" y="551"/>
                    <a:pt x="10202" y="460"/>
                  </a:cubicBezTo>
                  <a:cubicBezTo>
                    <a:pt x="10191" y="443"/>
                    <a:pt x="10174" y="429"/>
                    <a:pt x="10149" y="429"/>
                  </a:cubicBezTo>
                  <a:cubicBezTo>
                    <a:pt x="10086" y="429"/>
                    <a:pt x="9992" y="502"/>
                    <a:pt x="9936" y="593"/>
                  </a:cubicBezTo>
                  <a:cubicBezTo>
                    <a:pt x="9904" y="646"/>
                    <a:pt x="9862" y="695"/>
                    <a:pt x="9810" y="733"/>
                  </a:cubicBezTo>
                  <a:cubicBezTo>
                    <a:pt x="9866" y="789"/>
                    <a:pt x="9890" y="866"/>
                    <a:pt x="9876" y="943"/>
                  </a:cubicBezTo>
                  <a:cubicBezTo>
                    <a:pt x="9869" y="1038"/>
                    <a:pt x="9803" y="1118"/>
                    <a:pt x="9712" y="1146"/>
                  </a:cubicBezTo>
                  <a:cubicBezTo>
                    <a:pt x="9699" y="1150"/>
                    <a:pt x="9686" y="1152"/>
                    <a:pt x="9673" y="1152"/>
                  </a:cubicBezTo>
                  <a:cubicBezTo>
                    <a:pt x="9652" y="1152"/>
                    <a:pt x="9631" y="1147"/>
                    <a:pt x="9614" y="1136"/>
                  </a:cubicBezTo>
                  <a:cubicBezTo>
                    <a:pt x="9547" y="1094"/>
                    <a:pt x="9530" y="996"/>
                    <a:pt x="9512" y="901"/>
                  </a:cubicBezTo>
                  <a:cubicBezTo>
                    <a:pt x="9509" y="866"/>
                    <a:pt x="9498" y="831"/>
                    <a:pt x="9488" y="796"/>
                  </a:cubicBezTo>
                  <a:cubicBezTo>
                    <a:pt x="9481" y="798"/>
                    <a:pt x="9473" y="799"/>
                    <a:pt x="9466" y="799"/>
                  </a:cubicBezTo>
                  <a:cubicBezTo>
                    <a:pt x="9456" y="799"/>
                    <a:pt x="9446" y="797"/>
                    <a:pt x="9435" y="793"/>
                  </a:cubicBezTo>
                  <a:lnTo>
                    <a:pt x="9435" y="793"/>
                  </a:lnTo>
                  <a:cubicBezTo>
                    <a:pt x="9442" y="807"/>
                    <a:pt x="9442" y="821"/>
                    <a:pt x="9442" y="838"/>
                  </a:cubicBezTo>
                  <a:cubicBezTo>
                    <a:pt x="9439" y="884"/>
                    <a:pt x="9407" y="926"/>
                    <a:pt x="9362" y="940"/>
                  </a:cubicBezTo>
                  <a:cubicBezTo>
                    <a:pt x="9329" y="953"/>
                    <a:pt x="9294" y="959"/>
                    <a:pt x="9260" y="959"/>
                  </a:cubicBezTo>
                  <a:cubicBezTo>
                    <a:pt x="9200" y="959"/>
                    <a:pt x="9141" y="939"/>
                    <a:pt x="9092" y="901"/>
                  </a:cubicBezTo>
                  <a:cubicBezTo>
                    <a:pt x="9059" y="871"/>
                    <a:pt x="9014" y="860"/>
                    <a:pt x="8968" y="860"/>
                  </a:cubicBezTo>
                  <a:cubicBezTo>
                    <a:pt x="8909" y="860"/>
                    <a:pt x="8847" y="878"/>
                    <a:pt x="8802" y="898"/>
                  </a:cubicBezTo>
                  <a:cubicBezTo>
                    <a:pt x="8830" y="919"/>
                    <a:pt x="8875" y="940"/>
                    <a:pt x="8903" y="957"/>
                  </a:cubicBezTo>
                  <a:cubicBezTo>
                    <a:pt x="9022" y="1024"/>
                    <a:pt x="9082" y="1062"/>
                    <a:pt x="9096" y="1118"/>
                  </a:cubicBezTo>
                  <a:cubicBezTo>
                    <a:pt x="9103" y="1146"/>
                    <a:pt x="9092" y="1178"/>
                    <a:pt x="9071" y="1199"/>
                  </a:cubicBezTo>
                  <a:cubicBezTo>
                    <a:pt x="9054" y="1212"/>
                    <a:pt x="9036" y="1217"/>
                    <a:pt x="9017" y="1217"/>
                  </a:cubicBezTo>
                  <a:cubicBezTo>
                    <a:pt x="8984" y="1217"/>
                    <a:pt x="8948" y="1202"/>
                    <a:pt x="8907" y="1185"/>
                  </a:cubicBezTo>
                  <a:cubicBezTo>
                    <a:pt x="8875" y="1171"/>
                    <a:pt x="8844" y="1160"/>
                    <a:pt x="8812" y="1153"/>
                  </a:cubicBezTo>
                  <a:cubicBezTo>
                    <a:pt x="8783" y="1174"/>
                    <a:pt x="8750" y="1184"/>
                    <a:pt x="8717" y="1184"/>
                  </a:cubicBezTo>
                  <a:cubicBezTo>
                    <a:pt x="8695" y="1184"/>
                    <a:pt x="8672" y="1179"/>
                    <a:pt x="8651" y="1171"/>
                  </a:cubicBezTo>
                  <a:cubicBezTo>
                    <a:pt x="8585" y="1150"/>
                    <a:pt x="8525" y="1111"/>
                    <a:pt x="8476" y="1059"/>
                  </a:cubicBezTo>
                  <a:lnTo>
                    <a:pt x="8476" y="1059"/>
                  </a:lnTo>
                  <a:cubicBezTo>
                    <a:pt x="8522" y="1122"/>
                    <a:pt x="8511" y="1206"/>
                    <a:pt x="8504" y="1276"/>
                  </a:cubicBezTo>
                  <a:cubicBezTo>
                    <a:pt x="8501" y="1311"/>
                    <a:pt x="8497" y="1349"/>
                    <a:pt x="8497" y="1384"/>
                  </a:cubicBezTo>
                  <a:cubicBezTo>
                    <a:pt x="8504" y="1440"/>
                    <a:pt x="8476" y="1497"/>
                    <a:pt x="8424" y="1521"/>
                  </a:cubicBezTo>
                  <a:cubicBezTo>
                    <a:pt x="8405" y="1527"/>
                    <a:pt x="8387" y="1531"/>
                    <a:pt x="8368" y="1531"/>
                  </a:cubicBezTo>
                  <a:cubicBezTo>
                    <a:pt x="8325" y="1531"/>
                    <a:pt x="8284" y="1514"/>
                    <a:pt x="8252" y="1483"/>
                  </a:cubicBezTo>
                  <a:cubicBezTo>
                    <a:pt x="8185" y="1426"/>
                    <a:pt x="8161" y="1335"/>
                    <a:pt x="8182" y="1251"/>
                  </a:cubicBezTo>
                  <a:cubicBezTo>
                    <a:pt x="8185" y="1244"/>
                    <a:pt x="8189" y="1237"/>
                    <a:pt x="8189" y="1230"/>
                  </a:cubicBezTo>
                  <a:cubicBezTo>
                    <a:pt x="8185" y="1229"/>
                    <a:pt x="8180" y="1229"/>
                    <a:pt x="8174" y="1229"/>
                  </a:cubicBezTo>
                  <a:cubicBezTo>
                    <a:pt x="8137" y="1229"/>
                    <a:pt x="8060" y="1249"/>
                    <a:pt x="7972" y="1304"/>
                  </a:cubicBezTo>
                  <a:cubicBezTo>
                    <a:pt x="7955" y="1314"/>
                    <a:pt x="7922" y="1333"/>
                    <a:pt x="7887" y="1333"/>
                  </a:cubicBezTo>
                  <a:cubicBezTo>
                    <a:pt x="7871" y="1333"/>
                    <a:pt x="7854" y="1329"/>
                    <a:pt x="7839" y="1318"/>
                  </a:cubicBezTo>
                  <a:cubicBezTo>
                    <a:pt x="7790" y="1279"/>
                    <a:pt x="7804" y="1216"/>
                    <a:pt x="7825" y="1143"/>
                  </a:cubicBezTo>
                  <a:cubicBezTo>
                    <a:pt x="7839" y="1083"/>
                    <a:pt x="7860" y="999"/>
                    <a:pt x="7839" y="957"/>
                  </a:cubicBezTo>
                  <a:cubicBezTo>
                    <a:pt x="7834" y="945"/>
                    <a:pt x="7829" y="937"/>
                    <a:pt x="7812" y="937"/>
                  </a:cubicBezTo>
                  <a:cubicBezTo>
                    <a:pt x="7794" y="937"/>
                    <a:pt x="7762" y="946"/>
                    <a:pt x="7699" y="971"/>
                  </a:cubicBezTo>
                  <a:cubicBezTo>
                    <a:pt x="7643" y="996"/>
                    <a:pt x="7587" y="1013"/>
                    <a:pt x="7531" y="1027"/>
                  </a:cubicBezTo>
                  <a:lnTo>
                    <a:pt x="7503" y="1034"/>
                  </a:lnTo>
                  <a:cubicBezTo>
                    <a:pt x="7464" y="1038"/>
                    <a:pt x="7426" y="1048"/>
                    <a:pt x="7398" y="1055"/>
                  </a:cubicBezTo>
                  <a:lnTo>
                    <a:pt x="7415" y="1073"/>
                  </a:lnTo>
                  <a:cubicBezTo>
                    <a:pt x="7496" y="1160"/>
                    <a:pt x="7524" y="1279"/>
                    <a:pt x="7478" y="1356"/>
                  </a:cubicBezTo>
                  <a:cubicBezTo>
                    <a:pt x="7451" y="1406"/>
                    <a:pt x="7401" y="1436"/>
                    <a:pt x="7347" y="1436"/>
                  </a:cubicBezTo>
                  <a:cubicBezTo>
                    <a:pt x="7332" y="1436"/>
                    <a:pt x="7318" y="1434"/>
                    <a:pt x="7303" y="1430"/>
                  </a:cubicBezTo>
                  <a:cubicBezTo>
                    <a:pt x="7275" y="1425"/>
                    <a:pt x="7255" y="1424"/>
                    <a:pt x="7240" y="1424"/>
                  </a:cubicBezTo>
                  <a:cubicBezTo>
                    <a:pt x="7211" y="1424"/>
                    <a:pt x="7205" y="1430"/>
                    <a:pt x="7205" y="1430"/>
                  </a:cubicBezTo>
                  <a:cubicBezTo>
                    <a:pt x="7205" y="1430"/>
                    <a:pt x="7195" y="1440"/>
                    <a:pt x="7202" y="1490"/>
                  </a:cubicBezTo>
                  <a:cubicBezTo>
                    <a:pt x="7216" y="1574"/>
                    <a:pt x="7153" y="1654"/>
                    <a:pt x="7065" y="1665"/>
                  </a:cubicBezTo>
                  <a:cubicBezTo>
                    <a:pt x="7057" y="1666"/>
                    <a:pt x="7048" y="1667"/>
                    <a:pt x="7040" y="1667"/>
                  </a:cubicBezTo>
                  <a:cubicBezTo>
                    <a:pt x="6962" y="1667"/>
                    <a:pt x="6892" y="1610"/>
                    <a:pt x="6876" y="1528"/>
                  </a:cubicBezTo>
                  <a:cubicBezTo>
                    <a:pt x="6863" y="1520"/>
                    <a:pt x="6846" y="1516"/>
                    <a:pt x="6828" y="1516"/>
                  </a:cubicBezTo>
                  <a:cubicBezTo>
                    <a:pt x="6822" y="1516"/>
                    <a:pt x="6816" y="1517"/>
                    <a:pt x="6810" y="1518"/>
                  </a:cubicBezTo>
                  <a:cubicBezTo>
                    <a:pt x="6740" y="1518"/>
                    <a:pt x="6673" y="1549"/>
                    <a:pt x="6628" y="1605"/>
                  </a:cubicBezTo>
                  <a:cubicBezTo>
                    <a:pt x="6586" y="1661"/>
                    <a:pt x="6537" y="1710"/>
                    <a:pt x="6484" y="1756"/>
                  </a:cubicBezTo>
                  <a:cubicBezTo>
                    <a:pt x="6414" y="1815"/>
                    <a:pt x="6351" y="1868"/>
                    <a:pt x="6351" y="1920"/>
                  </a:cubicBezTo>
                  <a:cubicBezTo>
                    <a:pt x="6365" y="1917"/>
                    <a:pt x="6386" y="1906"/>
                    <a:pt x="6404" y="1899"/>
                  </a:cubicBezTo>
                  <a:cubicBezTo>
                    <a:pt x="6453" y="1875"/>
                    <a:pt x="6519" y="1846"/>
                    <a:pt x="6587" y="1846"/>
                  </a:cubicBezTo>
                  <a:cubicBezTo>
                    <a:pt x="6610" y="1846"/>
                    <a:pt x="6633" y="1849"/>
                    <a:pt x="6656" y="1857"/>
                  </a:cubicBezTo>
                  <a:cubicBezTo>
                    <a:pt x="6799" y="1903"/>
                    <a:pt x="6768" y="2001"/>
                    <a:pt x="6754" y="2036"/>
                  </a:cubicBezTo>
                  <a:cubicBezTo>
                    <a:pt x="6754" y="2043"/>
                    <a:pt x="6750" y="2053"/>
                    <a:pt x="6750" y="2060"/>
                  </a:cubicBezTo>
                  <a:lnTo>
                    <a:pt x="6754" y="2064"/>
                  </a:lnTo>
                  <a:cubicBezTo>
                    <a:pt x="6810" y="2116"/>
                    <a:pt x="6834" y="2193"/>
                    <a:pt x="6820" y="2267"/>
                  </a:cubicBezTo>
                  <a:cubicBezTo>
                    <a:pt x="6813" y="2305"/>
                    <a:pt x="6789" y="2337"/>
                    <a:pt x="6750" y="2351"/>
                  </a:cubicBezTo>
                  <a:cubicBezTo>
                    <a:pt x="6740" y="2353"/>
                    <a:pt x="6729" y="2354"/>
                    <a:pt x="6718" y="2354"/>
                  </a:cubicBezTo>
                  <a:cubicBezTo>
                    <a:pt x="6679" y="2354"/>
                    <a:pt x="6641" y="2339"/>
                    <a:pt x="6614" y="2309"/>
                  </a:cubicBezTo>
                  <a:cubicBezTo>
                    <a:pt x="6561" y="2260"/>
                    <a:pt x="6512" y="2237"/>
                    <a:pt x="6482" y="2237"/>
                  </a:cubicBezTo>
                  <a:cubicBezTo>
                    <a:pt x="6477" y="2237"/>
                    <a:pt x="6473" y="2238"/>
                    <a:pt x="6470" y="2239"/>
                  </a:cubicBezTo>
                  <a:cubicBezTo>
                    <a:pt x="6446" y="2249"/>
                    <a:pt x="6446" y="2281"/>
                    <a:pt x="6442" y="2302"/>
                  </a:cubicBezTo>
                  <a:cubicBezTo>
                    <a:pt x="6432" y="2368"/>
                    <a:pt x="6404" y="2410"/>
                    <a:pt x="6358" y="2421"/>
                  </a:cubicBezTo>
                  <a:cubicBezTo>
                    <a:pt x="6350" y="2423"/>
                    <a:pt x="6342" y="2424"/>
                    <a:pt x="6334" y="2424"/>
                  </a:cubicBezTo>
                  <a:cubicBezTo>
                    <a:pt x="6264" y="2424"/>
                    <a:pt x="6203" y="2343"/>
                    <a:pt x="6127" y="2242"/>
                  </a:cubicBezTo>
                  <a:lnTo>
                    <a:pt x="6085" y="2193"/>
                  </a:lnTo>
                  <a:cubicBezTo>
                    <a:pt x="6067" y="2211"/>
                    <a:pt x="6050" y="2228"/>
                    <a:pt x="6032" y="2253"/>
                  </a:cubicBezTo>
                  <a:cubicBezTo>
                    <a:pt x="5998" y="2298"/>
                    <a:pt x="5938" y="2370"/>
                    <a:pt x="5867" y="2370"/>
                  </a:cubicBezTo>
                  <a:cubicBezTo>
                    <a:pt x="5844" y="2370"/>
                    <a:pt x="5819" y="2363"/>
                    <a:pt x="5794" y="2344"/>
                  </a:cubicBezTo>
                  <a:cubicBezTo>
                    <a:pt x="5693" y="2267"/>
                    <a:pt x="5773" y="2144"/>
                    <a:pt x="5836" y="2046"/>
                  </a:cubicBezTo>
                  <a:cubicBezTo>
                    <a:pt x="5868" y="1997"/>
                    <a:pt x="5927" y="1903"/>
                    <a:pt x="5910" y="1875"/>
                  </a:cubicBezTo>
                  <a:lnTo>
                    <a:pt x="5910" y="1875"/>
                  </a:lnTo>
                  <a:cubicBezTo>
                    <a:pt x="5885" y="1903"/>
                    <a:pt x="5864" y="1927"/>
                    <a:pt x="5843" y="1959"/>
                  </a:cubicBezTo>
                  <a:cubicBezTo>
                    <a:pt x="5798" y="2022"/>
                    <a:pt x="5745" y="2085"/>
                    <a:pt x="5689" y="2144"/>
                  </a:cubicBezTo>
                  <a:cubicBezTo>
                    <a:pt x="5605" y="2221"/>
                    <a:pt x="5507" y="2284"/>
                    <a:pt x="5402" y="2323"/>
                  </a:cubicBezTo>
                  <a:lnTo>
                    <a:pt x="5357" y="2340"/>
                  </a:lnTo>
                  <a:cubicBezTo>
                    <a:pt x="5371" y="2361"/>
                    <a:pt x="5378" y="2386"/>
                    <a:pt x="5374" y="2410"/>
                  </a:cubicBezTo>
                  <a:cubicBezTo>
                    <a:pt x="5367" y="2470"/>
                    <a:pt x="5311" y="2508"/>
                    <a:pt x="5252" y="2547"/>
                  </a:cubicBezTo>
                  <a:cubicBezTo>
                    <a:pt x="5192" y="2585"/>
                    <a:pt x="5136" y="2624"/>
                    <a:pt x="5122" y="2676"/>
                  </a:cubicBezTo>
                  <a:lnTo>
                    <a:pt x="5119" y="2683"/>
                  </a:lnTo>
                  <a:cubicBezTo>
                    <a:pt x="5292" y="2591"/>
                    <a:pt x="5395" y="2566"/>
                    <a:pt x="5458" y="2566"/>
                  </a:cubicBezTo>
                  <a:cubicBezTo>
                    <a:pt x="5510" y="2566"/>
                    <a:pt x="5535" y="2583"/>
                    <a:pt x="5549" y="2592"/>
                  </a:cubicBezTo>
                  <a:cubicBezTo>
                    <a:pt x="5577" y="2612"/>
                    <a:pt x="5617" y="2634"/>
                    <a:pt x="5660" y="2634"/>
                  </a:cubicBezTo>
                  <a:cubicBezTo>
                    <a:pt x="5699" y="2634"/>
                    <a:pt x="5742" y="2616"/>
                    <a:pt x="5780" y="2561"/>
                  </a:cubicBezTo>
                  <a:cubicBezTo>
                    <a:pt x="5822" y="2494"/>
                    <a:pt x="5892" y="2449"/>
                    <a:pt x="5973" y="2435"/>
                  </a:cubicBezTo>
                  <a:cubicBezTo>
                    <a:pt x="5981" y="2434"/>
                    <a:pt x="5988" y="2434"/>
                    <a:pt x="5996" y="2434"/>
                  </a:cubicBezTo>
                  <a:cubicBezTo>
                    <a:pt x="6079" y="2434"/>
                    <a:pt x="6157" y="2468"/>
                    <a:pt x="6218" y="2526"/>
                  </a:cubicBezTo>
                  <a:cubicBezTo>
                    <a:pt x="6242" y="2547"/>
                    <a:pt x="6260" y="2578"/>
                    <a:pt x="6263" y="2613"/>
                  </a:cubicBezTo>
                  <a:cubicBezTo>
                    <a:pt x="6260" y="2662"/>
                    <a:pt x="6239" y="2711"/>
                    <a:pt x="6197" y="2743"/>
                  </a:cubicBezTo>
                  <a:cubicBezTo>
                    <a:pt x="6148" y="2799"/>
                    <a:pt x="6151" y="2802"/>
                    <a:pt x="6172" y="2823"/>
                  </a:cubicBezTo>
                  <a:cubicBezTo>
                    <a:pt x="6253" y="2904"/>
                    <a:pt x="6221" y="2977"/>
                    <a:pt x="6207" y="2998"/>
                  </a:cubicBezTo>
                  <a:cubicBezTo>
                    <a:pt x="6171" y="3051"/>
                    <a:pt x="6111" y="3082"/>
                    <a:pt x="6048" y="3082"/>
                  </a:cubicBezTo>
                  <a:cubicBezTo>
                    <a:pt x="6031" y="3082"/>
                    <a:pt x="6014" y="3080"/>
                    <a:pt x="5997" y="3075"/>
                  </a:cubicBezTo>
                  <a:cubicBezTo>
                    <a:pt x="5945" y="3065"/>
                    <a:pt x="5906" y="3016"/>
                    <a:pt x="5906" y="2960"/>
                  </a:cubicBezTo>
                  <a:cubicBezTo>
                    <a:pt x="5903" y="2921"/>
                    <a:pt x="5875" y="2886"/>
                    <a:pt x="5836" y="2876"/>
                  </a:cubicBezTo>
                  <a:cubicBezTo>
                    <a:pt x="5832" y="2875"/>
                    <a:pt x="5829" y="2875"/>
                    <a:pt x="5826" y="2875"/>
                  </a:cubicBezTo>
                  <a:cubicBezTo>
                    <a:pt x="5817" y="2875"/>
                    <a:pt x="5815" y="2878"/>
                    <a:pt x="5812" y="2886"/>
                  </a:cubicBezTo>
                  <a:cubicBezTo>
                    <a:pt x="5780" y="2942"/>
                    <a:pt x="5665" y="3131"/>
                    <a:pt x="5500" y="3149"/>
                  </a:cubicBezTo>
                  <a:cubicBezTo>
                    <a:pt x="5448" y="3152"/>
                    <a:pt x="5343" y="3299"/>
                    <a:pt x="5343" y="3478"/>
                  </a:cubicBezTo>
                  <a:cubicBezTo>
                    <a:pt x="5346" y="3527"/>
                    <a:pt x="5332" y="3573"/>
                    <a:pt x="5297" y="3608"/>
                  </a:cubicBezTo>
                  <a:cubicBezTo>
                    <a:pt x="5269" y="3630"/>
                    <a:pt x="5235" y="3641"/>
                    <a:pt x="5200" y="3641"/>
                  </a:cubicBezTo>
                  <a:cubicBezTo>
                    <a:pt x="5192" y="3641"/>
                    <a:pt x="5183" y="3640"/>
                    <a:pt x="5175" y="3639"/>
                  </a:cubicBezTo>
                  <a:lnTo>
                    <a:pt x="5143" y="3639"/>
                  </a:lnTo>
                  <a:cubicBezTo>
                    <a:pt x="5143" y="3643"/>
                    <a:pt x="5140" y="3650"/>
                    <a:pt x="5140" y="3657"/>
                  </a:cubicBezTo>
                  <a:cubicBezTo>
                    <a:pt x="5119" y="3881"/>
                    <a:pt x="4769" y="4241"/>
                    <a:pt x="4618" y="4385"/>
                  </a:cubicBezTo>
                  <a:cubicBezTo>
                    <a:pt x="4510" y="4490"/>
                    <a:pt x="4527" y="4528"/>
                    <a:pt x="4545" y="4584"/>
                  </a:cubicBezTo>
                  <a:cubicBezTo>
                    <a:pt x="4573" y="4644"/>
                    <a:pt x="4573" y="4714"/>
                    <a:pt x="4541" y="4773"/>
                  </a:cubicBezTo>
                  <a:cubicBezTo>
                    <a:pt x="4497" y="4856"/>
                    <a:pt x="4411" y="4875"/>
                    <a:pt x="4326" y="4875"/>
                  </a:cubicBezTo>
                  <a:cubicBezTo>
                    <a:pt x="4289" y="4875"/>
                    <a:pt x="4252" y="4871"/>
                    <a:pt x="4219" y="4868"/>
                  </a:cubicBezTo>
                  <a:cubicBezTo>
                    <a:pt x="4198" y="4866"/>
                    <a:pt x="4177" y="4865"/>
                    <a:pt x="4156" y="4865"/>
                  </a:cubicBezTo>
                  <a:cubicBezTo>
                    <a:pt x="4136" y="4865"/>
                    <a:pt x="4116" y="4866"/>
                    <a:pt x="4096" y="4868"/>
                  </a:cubicBezTo>
                  <a:cubicBezTo>
                    <a:pt x="4089" y="4917"/>
                    <a:pt x="4089" y="4969"/>
                    <a:pt x="4096" y="5018"/>
                  </a:cubicBezTo>
                  <a:cubicBezTo>
                    <a:pt x="4103" y="5144"/>
                    <a:pt x="4117" y="5288"/>
                    <a:pt x="4026" y="5368"/>
                  </a:cubicBezTo>
                  <a:cubicBezTo>
                    <a:pt x="3981" y="5407"/>
                    <a:pt x="3988" y="5449"/>
                    <a:pt x="4019" y="5543"/>
                  </a:cubicBezTo>
                  <a:cubicBezTo>
                    <a:pt x="4037" y="5589"/>
                    <a:pt x="4047" y="5638"/>
                    <a:pt x="4047" y="5687"/>
                  </a:cubicBezTo>
                  <a:cubicBezTo>
                    <a:pt x="4051" y="5719"/>
                    <a:pt x="4037" y="5750"/>
                    <a:pt x="4012" y="5771"/>
                  </a:cubicBezTo>
                  <a:cubicBezTo>
                    <a:pt x="3989" y="5789"/>
                    <a:pt x="3961" y="5796"/>
                    <a:pt x="3929" y="5796"/>
                  </a:cubicBezTo>
                  <a:cubicBezTo>
                    <a:pt x="3894" y="5796"/>
                    <a:pt x="3854" y="5787"/>
                    <a:pt x="3813" y="5778"/>
                  </a:cubicBezTo>
                  <a:cubicBezTo>
                    <a:pt x="3778" y="5768"/>
                    <a:pt x="3743" y="5761"/>
                    <a:pt x="3704" y="5761"/>
                  </a:cubicBezTo>
                  <a:cubicBezTo>
                    <a:pt x="3673" y="5883"/>
                    <a:pt x="3508" y="5894"/>
                    <a:pt x="3389" y="5904"/>
                  </a:cubicBezTo>
                  <a:lnTo>
                    <a:pt x="3340" y="5911"/>
                  </a:lnTo>
                  <a:cubicBezTo>
                    <a:pt x="3424" y="5995"/>
                    <a:pt x="3515" y="6076"/>
                    <a:pt x="3613" y="6146"/>
                  </a:cubicBezTo>
                  <a:cubicBezTo>
                    <a:pt x="3694" y="6209"/>
                    <a:pt x="3680" y="6279"/>
                    <a:pt x="3669" y="6303"/>
                  </a:cubicBezTo>
                  <a:cubicBezTo>
                    <a:pt x="3646" y="6370"/>
                    <a:pt x="3566" y="6401"/>
                    <a:pt x="3498" y="6401"/>
                  </a:cubicBezTo>
                  <a:cubicBezTo>
                    <a:pt x="3494" y="6401"/>
                    <a:pt x="3491" y="6401"/>
                    <a:pt x="3487" y="6401"/>
                  </a:cubicBezTo>
                  <a:cubicBezTo>
                    <a:pt x="3421" y="6398"/>
                    <a:pt x="3365" y="6359"/>
                    <a:pt x="3340" y="6300"/>
                  </a:cubicBezTo>
                  <a:cubicBezTo>
                    <a:pt x="3291" y="6321"/>
                    <a:pt x="3242" y="6352"/>
                    <a:pt x="3193" y="6384"/>
                  </a:cubicBezTo>
                  <a:cubicBezTo>
                    <a:pt x="3113" y="6436"/>
                    <a:pt x="3029" y="6482"/>
                    <a:pt x="2945" y="6524"/>
                  </a:cubicBezTo>
                  <a:cubicBezTo>
                    <a:pt x="2864" y="6559"/>
                    <a:pt x="2808" y="6625"/>
                    <a:pt x="2784" y="6706"/>
                  </a:cubicBezTo>
                  <a:cubicBezTo>
                    <a:pt x="2756" y="6779"/>
                    <a:pt x="2717" y="6874"/>
                    <a:pt x="2581" y="6877"/>
                  </a:cubicBezTo>
                  <a:cubicBezTo>
                    <a:pt x="2525" y="6881"/>
                    <a:pt x="2504" y="6923"/>
                    <a:pt x="2469" y="7045"/>
                  </a:cubicBezTo>
                  <a:cubicBezTo>
                    <a:pt x="2448" y="7129"/>
                    <a:pt x="2423" y="7224"/>
                    <a:pt x="2350" y="7276"/>
                  </a:cubicBezTo>
                  <a:cubicBezTo>
                    <a:pt x="2324" y="7296"/>
                    <a:pt x="2295" y="7307"/>
                    <a:pt x="2265" y="7307"/>
                  </a:cubicBezTo>
                  <a:cubicBezTo>
                    <a:pt x="2257" y="7307"/>
                    <a:pt x="2249" y="7306"/>
                    <a:pt x="2241" y="7304"/>
                  </a:cubicBezTo>
                  <a:cubicBezTo>
                    <a:pt x="2182" y="7290"/>
                    <a:pt x="2157" y="7234"/>
                    <a:pt x="2132" y="7182"/>
                  </a:cubicBezTo>
                  <a:cubicBezTo>
                    <a:pt x="2094" y="7105"/>
                    <a:pt x="2069" y="7059"/>
                    <a:pt x="2006" y="7056"/>
                  </a:cubicBezTo>
                  <a:cubicBezTo>
                    <a:pt x="1954" y="7056"/>
                    <a:pt x="1929" y="7063"/>
                    <a:pt x="1926" y="7073"/>
                  </a:cubicBezTo>
                  <a:cubicBezTo>
                    <a:pt x="1915" y="7094"/>
                    <a:pt x="1926" y="7157"/>
                    <a:pt x="1999" y="7259"/>
                  </a:cubicBezTo>
                  <a:cubicBezTo>
                    <a:pt x="2013" y="7283"/>
                    <a:pt x="2055" y="7339"/>
                    <a:pt x="2031" y="7399"/>
                  </a:cubicBezTo>
                  <a:cubicBezTo>
                    <a:pt x="2003" y="7455"/>
                    <a:pt x="1940" y="7462"/>
                    <a:pt x="1873" y="7465"/>
                  </a:cubicBezTo>
                  <a:cubicBezTo>
                    <a:pt x="1807" y="7472"/>
                    <a:pt x="1733" y="7479"/>
                    <a:pt x="1698" y="7525"/>
                  </a:cubicBezTo>
                  <a:cubicBezTo>
                    <a:pt x="1621" y="7619"/>
                    <a:pt x="1488" y="7640"/>
                    <a:pt x="1369" y="7654"/>
                  </a:cubicBezTo>
                  <a:cubicBezTo>
                    <a:pt x="1292" y="7665"/>
                    <a:pt x="1212" y="7679"/>
                    <a:pt x="1180" y="7711"/>
                  </a:cubicBezTo>
                  <a:cubicBezTo>
                    <a:pt x="1208" y="7725"/>
                    <a:pt x="1240" y="7735"/>
                    <a:pt x="1271" y="7746"/>
                  </a:cubicBezTo>
                  <a:cubicBezTo>
                    <a:pt x="1352" y="7774"/>
                    <a:pt x="1436" y="7802"/>
                    <a:pt x="1471" y="7865"/>
                  </a:cubicBezTo>
                  <a:cubicBezTo>
                    <a:pt x="1488" y="7896"/>
                    <a:pt x="1485" y="7938"/>
                    <a:pt x="1464" y="7966"/>
                  </a:cubicBezTo>
                  <a:cubicBezTo>
                    <a:pt x="1435" y="8002"/>
                    <a:pt x="1368" y="8015"/>
                    <a:pt x="1286" y="8015"/>
                  </a:cubicBezTo>
                  <a:cubicBezTo>
                    <a:pt x="1171" y="8015"/>
                    <a:pt x="1027" y="7989"/>
                    <a:pt x="928" y="7966"/>
                  </a:cubicBezTo>
                  <a:cubicBezTo>
                    <a:pt x="921" y="7965"/>
                    <a:pt x="915" y="7964"/>
                    <a:pt x="909" y="7964"/>
                  </a:cubicBezTo>
                  <a:cubicBezTo>
                    <a:pt x="886" y="7964"/>
                    <a:pt x="876" y="7979"/>
                    <a:pt x="848" y="8033"/>
                  </a:cubicBezTo>
                  <a:cubicBezTo>
                    <a:pt x="820" y="8083"/>
                    <a:pt x="775" y="8166"/>
                    <a:pt x="676" y="8166"/>
                  </a:cubicBezTo>
                  <a:cubicBezTo>
                    <a:pt x="664" y="8166"/>
                    <a:pt x="651" y="8165"/>
                    <a:pt x="638" y="8162"/>
                  </a:cubicBezTo>
                  <a:cubicBezTo>
                    <a:pt x="629" y="8161"/>
                    <a:pt x="619" y="8160"/>
                    <a:pt x="610" y="8160"/>
                  </a:cubicBezTo>
                  <a:cubicBezTo>
                    <a:pt x="543" y="8160"/>
                    <a:pt x="479" y="8194"/>
                    <a:pt x="442" y="8250"/>
                  </a:cubicBezTo>
                  <a:cubicBezTo>
                    <a:pt x="428" y="8267"/>
                    <a:pt x="431" y="8292"/>
                    <a:pt x="449" y="8302"/>
                  </a:cubicBezTo>
                  <a:cubicBezTo>
                    <a:pt x="533" y="8386"/>
                    <a:pt x="491" y="8453"/>
                    <a:pt x="477" y="8470"/>
                  </a:cubicBezTo>
                  <a:cubicBezTo>
                    <a:pt x="451" y="8502"/>
                    <a:pt x="403" y="8517"/>
                    <a:pt x="349" y="8517"/>
                  </a:cubicBezTo>
                  <a:cubicBezTo>
                    <a:pt x="286" y="8517"/>
                    <a:pt x="214" y="8497"/>
                    <a:pt x="162" y="8463"/>
                  </a:cubicBezTo>
                  <a:cubicBezTo>
                    <a:pt x="156" y="8458"/>
                    <a:pt x="151" y="8455"/>
                    <a:pt x="145" y="8455"/>
                  </a:cubicBezTo>
                  <a:cubicBezTo>
                    <a:pt x="142" y="8455"/>
                    <a:pt x="140" y="8455"/>
                    <a:pt x="137" y="8456"/>
                  </a:cubicBezTo>
                  <a:cubicBezTo>
                    <a:pt x="95" y="8474"/>
                    <a:pt x="42" y="8561"/>
                    <a:pt x="11" y="8666"/>
                  </a:cubicBezTo>
                  <a:cubicBezTo>
                    <a:pt x="0" y="8701"/>
                    <a:pt x="53" y="8743"/>
                    <a:pt x="116" y="8785"/>
                  </a:cubicBezTo>
                  <a:cubicBezTo>
                    <a:pt x="179" y="8831"/>
                    <a:pt x="232" y="8866"/>
                    <a:pt x="225" y="8932"/>
                  </a:cubicBezTo>
                  <a:cubicBezTo>
                    <a:pt x="211" y="8978"/>
                    <a:pt x="183" y="9020"/>
                    <a:pt x="148" y="9048"/>
                  </a:cubicBezTo>
                  <a:lnTo>
                    <a:pt x="130" y="9069"/>
                  </a:lnTo>
                  <a:cubicBezTo>
                    <a:pt x="183" y="9079"/>
                    <a:pt x="225" y="9121"/>
                    <a:pt x="232" y="9177"/>
                  </a:cubicBezTo>
                  <a:cubicBezTo>
                    <a:pt x="239" y="9272"/>
                    <a:pt x="137" y="9356"/>
                    <a:pt x="60" y="9387"/>
                  </a:cubicBezTo>
                  <a:cubicBezTo>
                    <a:pt x="35" y="9398"/>
                    <a:pt x="32" y="9412"/>
                    <a:pt x="32" y="9415"/>
                  </a:cubicBezTo>
                  <a:cubicBezTo>
                    <a:pt x="25" y="9436"/>
                    <a:pt x="39" y="9482"/>
                    <a:pt x="88" y="9545"/>
                  </a:cubicBezTo>
                  <a:cubicBezTo>
                    <a:pt x="165" y="9643"/>
                    <a:pt x="99" y="9720"/>
                    <a:pt x="63" y="9758"/>
                  </a:cubicBezTo>
                  <a:cubicBezTo>
                    <a:pt x="25" y="9804"/>
                    <a:pt x="7" y="9822"/>
                    <a:pt x="49" y="9881"/>
                  </a:cubicBezTo>
                  <a:cubicBezTo>
                    <a:pt x="74" y="9916"/>
                    <a:pt x="90" y="9928"/>
                    <a:pt x="108" y="9928"/>
                  </a:cubicBezTo>
                  <a:cubicBezTo>
                    <a:pt x="121" y="9928"/>
                    <a:pt x="135" y="9921"/>
                    <a:pt x="155" y="9913"/>
                  </a:cubicBezTo>
                  <a:cubicBezTo>
                    <a:pt x="170" y="9906"/>
                    <a:pt x="197" y="9896"/>
                    <a:pt x="227" y="9896"/>
                  </a:cubicBezTo>
                  <a:cubicBezTo>
                    <a:pt x="266" y="9896"/>
                    <a:pt x="310" y="9914"/>
                    <a:pt x="340" y="9983"/>
                  </a:cubicBezTo>
                  <a:cubicBezTo>
                    <a:pt x="344" y="9993"/>
                    <a:pt x="351" y="10000"/>
                    <a:pt x="351" y="10000"/>
                  </a:cubicBezTo>
                  <a:cubicBezTo>
                    <a:pt x="352" y="10000"/>
                    <a:pt x="354" y="10001"/>
                    <a:pt x="356" y="10001"/>
                  </a:cubicBezTo>
                  <a:cubicBezTo>
                    <a:pt x="395" y="10001"/>
                    <a:pt x="484" y="9937"/>
                    <a:pt x="624" y="9811"/>
                  </a:cubicBezTo>
                  <a:cubicBezTo>
                    <a:pt x="673" y="9765"/>
                    <a:pt x="719" y="9751"/>
                    <a:pt x="755" y="9751"/>
                  </a:cubicBezTo>
                  <a:cubicBezTo>
                    <a:pt x="790" y="9751"/>
                    <a:pt x="816" y="9764"/>
                    <a:pt x="830" y="9772"/>
                  </a:cubicBezTo>
                  <a:cubicBezTo>
                    <a:pt x="900" y="9825"/>
                    <a:pt x="925" y="9916"/>
                    <a:pt x="900" y="9997"/>
                  </a:cubicBezTo>
                  <a:cubicBezTo>
                    <a:pt x="883" y="10057"/>
                    <a:pt x="828" y="10098"/>
                    <a:pt x="767" y="10098"/>
                  </a:cubicBezTo>
                  <a:cubicBezTo>
                    <a:pt x="765" y="10098"/>
                    <a:pt x="763" y="10098"/>
                    <a:pt x="760" y="10098"/>
                  </a:cubicBezTo>
                  <a:cubicBezTo>
                    <a:pt x="752" y="10097"/>
                    <a:pt x="744" y="10097"/>
                    <a:pt x="736" y="10097"/>
                  </a:cubicBezTo>
                  <a:cubicBezTo>
                    <a:pt x="671" y="10097"/>
                    <a:pt x="611" y="10121"/>
                    <a:pt x="564" y="10165"/>
                  </a:cubicBezTo>
                  <a:cubicBezTo>
                    <a:pt x="547" y="10186"/>
                    <a:pt x="536" y="10217"/>
                    <a:pt x="543" y="10242"/>
                  </a:cubicBezTo>
                  <a:cubicBezTo>
                    <a:pt x="561" y="10298"/>
                    <a:pt x="540" y="10354"/>
                    <a:pt x="498" y="10389"/>
                  </a:cubicBezTo>
                  <a:cubicBezTo>
                    <a:pt x="468" y="10407"/>
                    <a:pt x="434" y="10417"/>
                    <a:pt x="399" y="10417"/>
                  </a:cubicBezTo>
                  <a:cubicBezTo>
                    <a:pt x="367" y="10417"/>
                    <a:pt x="335" y="10409"/>
                    <a:pt x="305" y="10392"/>
                  </a:cubicBezTo>
                  <a:cubicBezTo>
                    <a:pt x="228" y="10357"/>
                    <a:pt x="183" y="10277"/>
                    <a:pt x="190" y="10193"/>
                  </a:cubicBezTo>
                  <a:lnTo>
                    <a:pt x="190" y="10193"/>
                  </a:lnTo>
                  <a:cubicBezTo>
                    <a:pt x="158" y="10207"/>
                    <a:pt x="130" y="10231"/>
                    <a:pt x="116" y="10263"/>
                  </a:cubicBezTo>
                  <a:cubicBezTo>
                    <a:pt x="102" y="10291"/>
                    <a:pt x="113" y="10305"/>
                    <a:pt x="116" y="10312"/>
                  </a:cubicBezTo>
                  <a:cubicBezTo>
                    <a:pt x="218" y="10424"/>
                    <a:pt x="162" y="10522"/>
                    <a:pt x="127" y="10585"/>
                  </a:cubicBezTo>
                  <a:cubicBezTo>
                    <a:pt x="106" y="10613"/>
                    <a:pt x="95" y="10644"/>
                    <a:pt x="92" y="10676"/>
                  </a:cubicBezTo>
                  <a:cubicBezTo>
                    <a:pt x="92" y="10679"/>
                    <a:pt x="92" y="10679"/>
                    <a:pt x="92" y="10683"/>
                  </a:cubicBezTo>
                  <a:cubicBezTo>
                    <a:pt x="102" y="10690"/>
                    <a:pt x="116" y="10690"/>
                    <a:pt x="127" y="10690"/>
                  </a:cubicBezTo>
                  <a:cubicBezTo>
                    <a:pt x="186" y="10683"/>
                    <a:pt x="242" y="10651"/>
                    <a:pt x="277" y="10602"/>
                  </a:cubicBezTo>
                  <a:cubicBezTo>
                    <a:pt x="316" y="10532"/>
                    <a:pt x="389" y="10487"/>
                    <a:pt x="470" y="10483"/>
                  </a:cubicBezTo>
                  <a:lnTo>
                    <a:pt x="487" y="10483"/>
                  </a:lnTo>
                  <a:cubicBezTo>
                    <a:pt x="578" y="10497"/>
                    <a:pt x="655" y="10557"/>
                    <a:pt x="683" y="10644"/>
                  </a:cubicBezTo>
                  <a:cubicBezTo>
                    <a:pt x="701" y="10679"/>
                    <a:pt x="701" y="10718"/>
                    <a:pt x="690" y="10756"/>
                  </a:cubicBezTo>
                  <a:cubicBezTo>
                    <a:pt x="673" y="10788"/>
                    <a:pt x="638" y="10812"/>
                    <a:pt x="603" y="10819"/>
                  </a:cubicBezTo>
                  <a:cubicBezTo>
                    <a:pt x="564" y="10833"/>
                    <a:pt x="550" y="10837"/>
                    <a:pt x="550" y="10886"/>
                  </a:cubicBezTo>
                  <a:cubicBezTo>
                    <a:pt x="550" y="11033"/>
                    <a:pt x="477" y="11050"/>
                    <a:pt x="403" y="11054"/>
                  </a:cubicBezTo>
                  <a:cubicBezTo>
                    <a:pt x="398" y="11053"/>
                    <a:pt x="393" y="11052"/>
                    <a:pt x="387" y="11052"/>
                  </a:cubicBezTo>
                  <a:cubicBezTo>
                    <a:pt x="357" y="11052"/>
                    <a:pt x="327" y="11069"/>
                    <a:pt x="312" y="11096"/>
                  </a:cubicBezTo>
                  <a:cubicBezTo>
                    <a:pt x="312" y="11096"/>
                    <a:pt x="309" y="11099"/>
                    <a:pt x="312" y="11110"/>
                  </a:cubicBezTo>
                  <a:cubicBezTo>
                    <a:pt x="351" y="11222"/>
                    <a:pt x="704" y="11411"/>
                    <a:pt x="848" y="11449"/>
                  </a:cubicBezTo>
                  <a:cubicBezTo>
                    <a:pt x="907" y="11463"/>
                    <a:pt x="963" y="11488"/>
                    <a:pt x="1016" y="11519"/>
                  </a:cubicBezTo>
                  <a:cubicBezTo>
                    <a:pt x="1110" y="11569"/>
                    <a:pt x="1216" y="11624"/>
                    <a:pt x="1367" y="11624"/>
                  </a:cubicBezTo>
                  <a:cubicBezTo>
                    <a:pt x="1396" y="11624"/>
                    <a:pt x="1427" y="11622"/>
                    <a:pt x="1460" y="11617"/>
                  </a:cubicBezTo>
                  <a:cubicBezTo>
                    <a:pt x="1758" y="11572"/>
                    <a:pt x="2360" y="10987"/>
                    <a:pt x="2437" y="10889"/>
                  </a:cubicBezTo>
                  <a:cubicBezTo>
                    <a:pt x="2485" y="10828"/>
                    <a:pt x="2551" y="10817"/>
                    <a:pt x="2614" y="10817"/>
                  </a:cubicBezTo>
                  <a:cubicBezTo>
                    <a:pt x="2634" y="10817"/>
                    <a:pt x="2653" y="10818"/>
                    <a:pt x="2672" y="10819"/>
                  </a:cubicBezTo>
                  <a:cubicBezTo>
                    <a:pt x="2695" y="10822"/>
                    <a:pt x="2717" y="10824"/>
                    <a:pt x="2738" y="10824"/>
                  </a:cubicBezTo>
                  <a:cubicBezTo>
                    <a:pt x="2772" y="10824"/>
                    <a:pt x="2803" y="10818"/>
                    <a:pt x="2829" y="10798"/>
                  </a:cubicBezTo>
                  <a:cubicBezTo>
                    <a:pt x="2868" y="10767"/>
                    <a:pt x="2878" y="10686"/>
                    <a:pt x="2885" y="10609"/>
                  </a:cubicBezTo>
                  <a:cubicBezTo>
                    <a:pt x="2896" y="10522"/>
                    <a:pt x="2903" y="10434"/>
                    <a:pt x="2973" y="10396"/>
                  </a:cubicBezTo>
                  <a:cubicBezTo>
                    <a:pt x="2988" y="10387"/>
                    <a:pt x="3005" y="10383"/>
                    <a:pt x="3023" y="10383"/>
                  </a:cubicBezTo>
                  <a:cubicBezTo>
                    <a:pt x="3034" y="10383"/>
                    <a:pt x="3046" y="10385"/>
                    <a:pt x="3057" y="10389"/>
                  </a:cubicBezTo>
                  <a:cubicBezTo>
                    <a:pt x="3120" y="10410"/>
                    <a:pt x="3151" y="10487"/>
                    <a:pt x="3186" y="10574"/>
                  </a:cubicBezTo>
                  <a:cubicBezTo>
                    <a:pt x="3204" y="10616"/>
                    <a:pt x="3221" y="10655"/>
                    <a:pt x="3249" y="10693"/>
                  </a:cubicBezTo>
                  <a:cubicBezTo>
                    <a:pt x="3344" y="10728"/>
                    <a:pt x="3396" y="10805"/>
                    <a:pt x="3410" y="10931"/>
                  </a:cubicBezTo>
                  <a:lnTo>
                    <a:pt x="3463" y="10931"/>
                  </a:lnTo>
                  <a:cubicBezTo>
                    <a:pt x="3473" y="10935"/>
                    <a:pt x="3487" y="10938"/>
                    <a:pt x="3498" y="10938"/>
                  </a:cubicBezTo>
                  <a:lnTo>
                    <a:pt x="3508" y="10942"/>
                  </a:lnTo>
                  <a:cubicBezTo>
                    <a:pt x="3522" y="10949"/>
                    <a:pt x="3533" y="10952"/>
                    <a:pt x="3543" y="10959"/>
                  </a:cubicBezTo>
                  <a:cubicBezTo>
                    <a:pt x="3575" y="10861"/>
                    <a:pt x="3589" y="10760"/>
                    <a:pt x="3589" y="10658"/>
                  </a:cubicBezTo>
                  <a:cubicBezTo>
                    <a:pt x="3592" y="10595"/>
                    <a:pt x="3606" y="10536"/>
                    <a:pt x="3627" y="10473"/>
                  </a:cubicBezTo>
                  <a:cubicBezTo>
                    <a:pt x="3652" y="10403"/>
                    <a:pt x="3666" y="10329"/>
                    <a:pt x="3669" y="10256"/>
                  </a:cubicBezTo>
                  <a:cubicBezTo>
                    <a:pt x="3669" y="10249"/>
                    <a:pt x="3669" y="10238"/>
                    <a:pt x="3666" y="10231"/>
                  </a:cubicBezTo>
                  <a:cubicBezTo>
                    <a:pt x="3659" y="10200"/>
                    <a:pt x="3666" y="10165"/>
                    <a:pt x="3687" y="10137"/>
                  </a:cubicBezTo>
                  <a:cubicBezTo>
                    <a:pt x="3732" y="10084"/>
                    <a:pt x="3813" y="10081"/>
                    <a:pt x="3897" y="10077"/>
                  </a:cubicBezTo>
                  <a:cubicBezTo>
                    <a:pt x="3942" y="10077"/>
                    <a:pt x="4023" y="10074"/>
                    <a:pt x="4037" y="10060"/>
                  </a:cubicBezTo>
                  <a:cubicBezTo>
                    <a:pt x="4086" y="9962"/>
                    <a:pt x="4089" y="9660"/>
                    <a:pt x="4037" y="9629"/>
                  </a:cubicBezTo>
                  <a:cubicBezTo>
                    <a:pt x="3942" y="9569"/>
                    <a:pt x="3893" y="9457"/>
                    <a:pt x="3914" y="9349"/>
                  </a:cubicBezTo>
                  <a:cubicBezTo>
                    <a:pt x="3925" y="9289"/>
                    <a:pt x="3977" y="9244"/>
                    <a:pt x="4040" y="9244"/>
                  </a:cubicBezTo>
                  <a:cubicBezTo>
                    <a:pt x="4082" y="9244"/>
                    <a:pt x="4121" y="9226"/>
                    <a:pt x="4149" y="9198"/>
                  </a:cubicBezTo>
                  <a:cubicBezTo>
                    <a:pt x="4184" y="9149"/>
                    <a:pt x="4198" y="9090"/>
                    <a:pt x="4184" y="9030"/>
                  </a:cubicBezTo>
                  <a:cubicBezTo>
                    <a:pt x="4177" y="8964"/>
                    <a:pt x="4121" y="8932"/>
                    <a:pt x="4037" y="8887"/>
                  </a:cubicBezTo>
                  <a:cubicBezTo>
                    <a:pt x="3949" y="8841"/>
                    <a:pt x="3837" y="8778"/>
                    <a:pt x="3820" y="8642"/>
                  </a:cubicBezTo>
                  <a:cubicBezTo>
                    <a:pt x="3813" y="8561"/>
                    <a:pt x="3827" y="8481"/>
                    <a:pt x="3862" y="8407"/>
                  </a:cubicBezTo>
                  <a:cubicBezTo>
                    <a:pt x="3893" y="8330"/>
                    <a:pt x="3918" y="8271"/>
                    <a:pt x="3851" y="8145"/>
                  </a:cubicBezTo>
                  <a:cubicBezTo>
                    <a:pt x="3764" y="7963"/>
                    <a:pt x="3806" y="7826"/>
                    <a:pt x="3834" y="7721"/>
                  </a:cubicBezTo>
                  <a:cubicBezTo>
                    <a:pt x="3851" y="7668"/>
                    <a:pt x="3862" y="7623"/>
                    <a:pt x="3851" y="7591"/>
                  </a:cubicBezTo>
                  <a:cubicBezTo>
                    <a:pt x="3788" y="7437"/>
                    <a:pt x="3743" y="7262"/>
                    <a:pt x="3907" y="6986"/>
                  </a:cubicBezTo>
                  <a:cubicBezTo>
                    <a:pt x="4053" y="6748"/>
                    <a:pt x="4319" y="6588"/>
                    <a:pt x="4480" y="6588"/>
                  </a:cubicBezTo>
                  <a:cubicBezTo>
                    <a:pt x="4497" y="6588"/>
                    <a:pt x="4513" y="6590"/>
                    <a:pt x="4527" y="6594"/>
                  </a:cubicBezTo>
                  <a:cubicBezTo>
                    <a:pt x="4548" y="6597"/>
                    <a:pt x="4569" y="6608"/>
                    <a:pt x="4597" y="6615"/>
                  </a:cubicBezTo>
                  <a:cubicBezTo>
                    <a:pt x="4658" y="6637"/>
                    <a:pt x="4704" y="6650"/>
                    <a:pt x="4738" y="6650"/>
                  </a:cubicBezTo>
                  <a:cubicBezTo>
                    <a:pt x="4774" y="6650"/>
                    <a:pt x="4798" y="6635"/>
                    <a:pt x="4814" y="6601"/>
                  </a:cubicBezTo>
                  <a:cubicBezTo>
                    <a:pt x="4867" y="6499"/>
                    <a:pt x="4874" y="6422"/>
                    <a:pt x="4860" y="6391"/>
                  </a:cubicBezTo>
                  <a:cubicBezTo>
                    <a:pt x="4856" y="6384"/>
                    <a:pt x="4853" y="6380"/>
                    <a:pt x="4853" y="6380"/>
                  </a:cubicBezTo>
                  <a:lnTo>
                    <a:pt x="4839" y="6377"/>
                  </a:lnTo>
                  <a:cubicBezTo>
                    <a:pt x="4776" y="6356"/>
                    <a:pt x="4660" y="6321"/>
                    <a:pt x="4629" y="6219"/>
                  </a:cubicBezTo>
                  <a:cubicBezTo>
                    <a:pt x="4608" y="6153"/>
                    <a:pt x="4629" y="6076"/>
                    <a:pt x="4688" y="5995"/>
                  </a:cubicBezTo>
                  <a:lnTo>
                    <a:pt x="4720" y="5950"/>
                  </a:lnTo>
                  <a:cubicBezTo>
                    <a:pt x="4877" y="5736"/>
                    <a:pt x="5017" y="5519"/>
                    <a:pt x="5042" y="5323"/>
                  </a:cubicBezTo>
                  <a:cubicBezTo>
                    <a:pt x="5049" y="5239"/>
                    <a:pt x="5049" y="5155"/>
                    <a:pt x="5038" y="5071"/>
                  </a:cubicBezTo>
                  <a:cubicBezTo>
                    <a:pt x="5028" y="4955"/>
                    <a:pt x="5017" y="4857"/>
                    <a:pt x="5084" y="4791"/>
                  </a:cubicBezTo>
                  <a:cubicBezTo>
                    <a:pt x="5140" y="4735"/>
                    <a:pt x="5217" y="4731"/>
                    <a:pt x="5294" y="4728"/>
                  </a:cubicBezTo>
                  <a:cubicBezTo>
                    <a:pt x="5300" y="4728"/>
                    <a:pt x="5307" y="4728"/>
                    <a:pt x="5313" y="4728"/>
                  </a:cubicBezTo>
                  <a:cubicBezTo>
                    <a:pt x="5383" y="4728"/>
                    <a:pt x="5450" y="4711"/>
                    <a:pt x="5511" y="4679"/>
                  </a:cubicBezTo>
                  <a:cubicBezTo>
                    <a:pt x="5570" y="4640"/>
                    <a:pt x="5567" y="4605"/>
                    <a:pt x="5563" y="4546"/>
                  </a:cubicBezTo>
                  <a:cubicBezTo>
                    <a:pt x="5549" y="4486"/>
                    <a:pt x="5567" y="4423"/>
                    <a:pt x="5605" y="4374"/>
                  </a:cubicBezTo>
                  <a:cubicBezTo>
                    <a:pt x="5644" y="4325"/>
                    <a:pt x="5679" y="4273"/>
                    <a:pt x="5707" y="4217"/>
                  </a:cubicBezTo>
                  <a:cubicBezTo>
                    <a:pt x="5766" y="4115"/>
                    <a:pt x="5829" y="4007"/>
                    <a:pt x="5899" y="3954"/>
                  </a:cubicBezTo>
                  <a:cubicBezTo>
                    <a:pt x="6067" y="3828"/>
                    <a:pt x="6029" y="3779"/>
                    <a:pt x="6015" y="3762"/>
                  </a:cubicBezTo>
                  <a:cubicBezTo>
                    <a:pt x="6001" y="3741"/>
                    <a:pt x="5990" y="3716"/>
                    <a:pt x="5987" y="3692"/>
                  </a:cubicBezTo>
                  <a:cubicBezTo>
                    <a:pt x="5980" y="3622"/>
                    <a:pt x="6032" y="3559"/>
                    <a:pt x="6071" y="3509"/>
                  </a:cubicBezTo>
                  <a:cubicBezTo>
                    <a:pt x="6106" y="3471"/>
                    <a:pt x="6130" y="3425"/>
                    <a:pt x="6151" y="3380"/>
                  </a:cubicBezTo>
                  <a:cubicBezTo>
                    <a:pt x="6155" y="3362"/>
                    <a:pt x="6158" y="3348"/>
                    <a:pt x="6158" y="3331"/>
                  </a:cubicBezTo>
                  <a:cubicBezTo>
                    <a:pt x="6158" y="3110"/>
                    <a:pt x="6446" y="2953"/>
                    <a:pt x="6642" y="2953"/>
                  </a:cubicBezTo>
                  <a:cubicBezTo>
                    <a:pt x="6754" y="2953"/>
                    <a:pt x="6992" y="2953"/>
                    <a:pt x="6992" y="2862"/>
                  </a:cubicBezTo>
                  <a:cubicBezTo>
                    <a:pt x="6988" y="2823"/>
                    <a:pt x="6985" y="2785"/>
                    <a:pt x="6981" y="2746"/>
                  </a:cubicBezTo>
                  <a:cubicBezTo>
                    <a:pt x="6964" y="2613"/>
                    <a:pt x="6950" y="2473"/>
                    <a:pt x="7030" y="2414"/>
                  </a:cubicBezTo>
                  <a:cubicBezTo>
                    <a:pt x="7053" y="2396"/>
                    <a:pt x="7080" y="2387"/>
                    <a:pt x="7111" y="2387"/>
                  </a:cubicBezTo>
                  <a:cubicBezTo>
                    <a:pt x="7141" y="2387"/>
                    <a:pt x="7175" y="2396"/>
                    <a:pt x="7212" y="2414"/>
                  </a:cubicBezTo>
                  <a:cubicBezTo>
                    <a:pt x="7280" y="2438"/>
                    <a:pt x="7353" y="2452"/>
                    <a:pt x="7424" y="2452"/>
                  </a:cubicBezTo>
                  <a:cubicBezTo>
                    <a:pt x="7445" y="2452"/>
                    <a:pt x="7465" y="2451"/>
                    <a:pt x="7485" y="2449"/>
                  </a:cubicBezTo>
                  <a:cubicBezTo>
                    <a:pt x="7506" y="2448"/>
                    <a:pt x="7527" y="2447"/>
                    <a:pt x="7549" y="2447"/>
                  </a:cubicBezTo>
                  <a:cubicBezTo>
                    <a:pt x="7633" y="2447"/>
                    <a:pt x="7719" y="2459"/>
                    <a:pt x="7800" y="2526"/>
                  </a:cubicBezTo>
                  <a:cubicBezTo>
                    <a:pt x="7849" y="2567"/>
                    <a:pt x="7908" y="2591"/>
                    <a:pt x="7956" y="2591"/>
                  </a:cubicBezTo>
                  <a:cubicBezTo>
                    <a:pt x="7974" y="2591"/>
                    <a:pt x="7990" y="2588"/>
                    <a:pt x="8003" y="2582"/>
                  </a:cubicBezTo>
                  <a:cubicBezTo>
                    <a:pt x="8042" y="2561"/>
                    <a:pt x="8063" y="2515"/>
                    <a:pt x="8056" y="2473"/>
                  </a:cubicBezTo>
                  <a:cubicBezTo>
                    <a:pt x="8056" y="2298"/>
                    <a:pt x="8105" y="2067"/>
                    <a:pt x="8234" y="1994"/>
                  </a:cubicBezTo>
                  <a:lnTo>
                    <a:pt x="8255" y="1983"/>
                  </a:lnTo>
                  <a:lnTo>
                    <a:pt x="8259" y="1983"/>
                  </a:lnTo>
                  <a:lnTo>
                    <a:pt x="8276" y="1976"/>
                  </a:lnTo>
                  <a:lnTo>
                    <a:pt x="8283" y="1976"/>
                  </a:lnTo>
                  <a:lnTo>
                    <a:pt x="8301" y="1973"/>
                  </a:lnTo>
                  <a:lnTo>
                    <a:pt x="8308" y="1973"/>
                  </a:lnTo>
                  <a:cubicBezTo>
                    <a:pt x="8311" y="1971"/>
                    <a:pt x="8315" y="1970"/>
                    <a:pt x="8318" y="1970"/>
                  </a:cubicBezTo>
                  <a:cubicBezTo>
                    <a:pt x="8322" y="1970"/>
                    <a:pt x="8325" y="1971"/>
                    <a:pt x="8329" y="1973"/>
                  </a:cubicBezTo>
                  <a:lnTo>
                    <a:pt x="8339" y="1973"/>
                  </a:lnTo>
                  <a:cubicBezTo>
                    <a:pt x="8343" y="1971"/>
                    <a:pt x="8346" y="1970"/>
                    <a:pt x="8348" y="1970"/>
                  </a:cubicBezTo>
                  <a:cubicBezTo>
                    <a:pt x="8351" y="1970"/>
                    <a:pt x="8353" y="1971"/>
                    <a:pt x="8357" y="1973"/>
                  </a:cubicBezTo>
                  <a:lnTo>
                    <a:pt x="8371" y="1973"/>
                  </a:lnTo>
                  <a:cubicBezTo>
                    <a:pt x="8378" y="1973"/>
                    <a:pt x="8385" y="1973"/>
                    <a:pt x="8392" y="1976"/>
                  </a:cubicBezTo>
                  <a:lnTo>
                    <a:pt x="8406" y="1980"/>
                  </a:lnTo>
                  <a:cubicBezTo>
                    <a:pt x="8413" y="1980"/>
                    <a:pt x="8420" y="1983"/>
                    <a:pt x="8427" y="1987"/>
                  </a:cubicBezTo>
                  <a:lnTo>
                    <a:pt x="8445" y="1994"/>
                  </a:lnTo>
                  <a:cubicBezTo>
                    <a:pt x="8448" y="1997"/>
                    <a:pt x="8455" y="1997"/>
                    <a:pt x="8462" y="2001"/>
                  </a:cubicBezTo>
                  <a:lnTo>
                    <a:pt x="8469" y="1994"/>
                  </a:lnTo>
                  <a:lnTo>
                    <a:pt x="8476" y="1983"/>
                  </a:lnTo>
                  <a:lnTo>
                    <a:pt x="8490" y="1962"/>
                  </a:lnTo>
                  <a:lnTo>
                    <a:pt x="8497" y="1952"/>
                  </a:lnTo>
                  <a:lnTo>
                    <a:pt x="8511" y="1934"/>
                  </a:lnTo>
                  <a:lnTo>
                    <a:pt x="8518" y="1924"/>
                  </a:lnTo>
                  <a:lnTo>
                    <a:pt x="8536" y="1906"/>
                  </a:lnTo>
                  <a:lnTo>
                    <a:pt x="8543" y="1896"/>
                  </a:lnTo>
                  <a:lnTo>
                    <a:pt x="8560" y="1878"/>
                  </a:lnTo>
                  <a:lnTo>
                    <a:pt x="8567" y="1871"/>
                  </a:lnTo>
                  <a:lnTo>
                    <a:pt x="8588" y="1854"/>
                  </a:lnTo>
                  <a:lnTo>
                    <a:pt x="8592" y="1847"/>
                  </a:lnTo>
                  <a:cubicBezTo>
                    <a:pt x="8609" y="1833"/>
                    <a:pt x="8630" y="1822"/>
                    <a:pt x="8648" y="1808"/>
                  </a:cubicBezTo>
                  <a:lnTo>
                    <a:pt x="8655" y="1808"/>
                  </a:lnTo>
                  <a:lnTo>
                    <a:pt x="8676" y="1794"/>
                  </a:lnTo>
                  <a:lnTo>
                    <a:pt x="8686" y="1791"/>
                  </a:lnTo>
                  <a:lnTo>
                    <a:pt x="8704" y="1784"/>
                  </a:lnTo>
                  <a:lnTo>
                    <a:pt x="8714" y="1777"/>
                  </a:lnTo>
                  <a:lnTo>
                    <a:pt x="8732" y="1773"/>
                  </a:lnTo>
                  <a:lnTo>
                    <a:pt x="8746" y="1770"/>
                  </a:lnTo>
                  <a:lnTo>
                    <a:pt x="8763" y="1763"/>
                  </a:lnTo>
                  <a:lnTo>
                    <a:pt x="8774" y="1763"/>
                  </a:lnTo>
                  <a:lnTo>
                    <a:pt x="8791" y="1759"/>
                  </a:lnTo>
                  <a:lnTo>
                    <a:pt x="8865" y="1759"/>
                  </a:lnTo>
                  <a:cubicBezTo>
                    <a:pt x="8987" y="1777"/>
                    <a:pt x="9082" y="1878"/>
                    <a:pt x="9173" y="1980"/>
                  </a:cubicBezTo>
                  <a:cubicBezTo>
                    <a:pt x="9264" y="2081"/>
                    <a:pt x="9351" y="2179"/>
                    <a:pt x="9467" y="2200"/>
                  </a:cubicBezTo>
                  <a:cubicBezTo>
                    <a:pt x="9523" y="2211"/>
                    <a:pt x="9579" y="2225"/>
                    <a:pt x="9635" y="2239"/>
                  </a:cubicBezTo>
                  <a:cubicBezTo>
                    <a:pt x="9734" y="2263"/>
                    <a:pt x="9835" y="2287"/>
                    <a:pt x="9907" y="2287"/>
                  </a:cubicBezTo>
                  <a:cubicBezTo>
                    <a:pt x="9949" y="2287"/>
                    <a:pt x="9981" y="2278"/>
                    <a:pt x="9995" y="2256"/>
                  </a:cubicBezTo>
                  <a:cubicBezTo>
                    <a:pt x="10029" y="2199"/>
                    <a:pt x="10075" y="2181"/>
                    <a:pt x="10123" y="2181"/>
                  </a:cubicBezTo>
                  <a:cubicBezTo>
                    <a:pt x="10175" y="2181"/>
                    <a:pt x="10230" y="2203"/>
                    <a:pt x="10272" y="2221"/>
                  </a:cubicBezTo>
                  <a:cubicBezTo>
                    <a:pt x="10320" y="2240"/>
                    <a:pt x="10368" y="2259"/>
                    <a:pt x="10410" y="2259"/>
                  </a:cubicBezTo>
                  <a:cubicBezTo>
                    <a:pt x="10423" y="2259"/>
                    <a:pt x="10435" y="2257"/>
                    <a:pt x="10447" y="2253"/>
                  </a:cubicBezTo>
                  <a:cubicBezTo>
                    <a:pt x="10465" y="2246"/>
                    <a:pt x="10482" y="2244"/>
                    <a:pt x="10498" y="2244"/>
                  </a:cubicBezTo>
                  <a:cubicBezTo>
                    <a:pt x="10580" y="2244"/>
                    <a:pt x="10631" y="2317"/>
                    <a:pt x="10661" y="2358"/>
                  </a:cubicBezTo>
                  <a:cubicBezTo>
                    <a:pt x="10671" y="2368"/>
                    <a:pt x="10682" y="2382"/>
                    <a:pt x="10689" y="2393"/>
                  </a:cubicBezTo>
                  <a:cubicBezTo>
                    <a:pt x="10703" y="2382"/>
                    <a:pt x="10717" y="2368"/>
                    <a:pt x="10727" y="2354"/>
                  </a:cubicBezTo>
                  <a:cubicBezTo>
                    <a:pt x="10766" y="2302"/>
                    <a:pt x="10787" y="2239"/>
                    <a:pt x="10787" y="2176"/>
                  </a:cubicBezTo>
                  <a:cubicBezTo>
                    <a:pt x="10787" y="2127"/>
                    <a:pt x="10804" y="2081"/>
                    <a:pt x="10836" y="2046"/>
                  </a:cubicBezTo>
                  <a:cubicBezTo>
                    <a:pt x="10864" y="2025"/>
                    <a:pt x="10899" y="2014"/>
                    <a:pt x="10954" y="2014"/>
                  </a:cubicBezTo>
                  <a:cubicBezTo>
                    <a:pt x="10972" y="2014"/>
                    <a:pt x="10993" y="2015"/>
                    <a:pt x="11018" y="2018"/>
                  </a:cubicBezTo>
                  <a:cubicBezTo>
                    <a:pt x="11024" y="2019"/>
                    <a:pt x="11030" y="2019"/>
                    <a:pt x="11036" y="2019"/>
                  </a:cubicBezTo>
                  <a:cubicBezTo>
                    <a:pt x="11054" y="2019"/>
                    <a:pt x="11071" y="2016"/>
                    <a:pt x="11084" y="2008"/>
                  </a:cubicBezTo>
                  <a:cubicBezTo>
                    <a:pt x="11112" y="1980"/>
                    <a:pt x="11088" y="1868"/>
                    <a:pt x="11074" y="1794"/>
                  </a:cubicBezTo>
                  <a:cubicBezTo>
                    <a:pt x="11063" y="1735"/>
                    <a:pt x="11053" y="1675"/>
                    <a:pt x="11049" y="1616"/>
                  </a:cubicBezTo>
                  <a:cubicBezTo>
                    <a:pt x="11049" y="1486"/>
                    <a:pt x="11168" y="1416"/>
                    <a:pt x="11263" y="1360"/>
                  </a:cubicBezTo>
                  <a:cubicBezTo>
                    <a:pt x="11326" y="1325"/>
                    <a:pt x="11389" y="1290"/>
                    <a:pt x="11389" y="1251"/>
                  </a:cubicBezTo>
                  <a:cubicBezTo>
                    <a:pt x="11389" y="1216"/>
                    <a:pt x="11403" y="1185"/>
                    <a:pt x="11424" y="1160"/>
                  </a:cubicBezTo>
                  <a:cubicBezTo>
                    <a:pt x="11487" y="1101"/>
                    <a:pt x="11609" y="1101"/>
                    <a:pt x="11735" y="1101"/>
                  </a:cubicBezTo>
                  <a:cubicBezTo>
                    <a:pt x="11802" y="1101"/>
                    <a:pt x="11924" y="1101"/>
                    <a:pt x="11949" y="1083"/>
                  </a:cubicBezTo>
                  <a:cubicBezTo>
                    <a:pt x="12021" y="995"/>
                    <a:pt x="12130" y="946"/>
                    <a:pt x="12244" y="946"/>
                  </a:cubicBezTo>
                  <a:cubicBezTo>
                    <a:pt x="12252" y="946"/>
                    <a:pt x="12260" y="946"/>
                    <a:pt x="12267" y="947"/>
                  </a:cubicBezTo>
                  <a:cubicBezTo>
                    <a:pt x="12362" y="950"/>
                    <a:pt x="12449" y="1006"/>
                    <a:pt x="12498" y="1090"/>
                  </a:cubicBezTo>
                  <a:cubicBezTo>
                    <a:pt x="12537" y="1160"/>
                    <a:pt x="12667" y="1216"/>
                    <a:pt x="12779" y="1265"/>
                  </a:cubicBezTo>
                  <a:cubicBezTo>
                    <a:pt x="12922" y="1328"/>
                    <a:pt x="13059" y="1388"/>
                    <a:pt x="13076" y="1500"/>
                  </a:cubicBezTo>
                  <a:cubicBezTo>
                    <a:pt x="13080" y="1514"/>
                    <a:pt x="13080" y="1528"/>
                    <a:pt x="13083" y="1546"/>
                  </a:cubicBezTo>
                  <a:lnTo>
                    <a:pt x="13083" y="1563"/>
                  </a:lnTo>
                  <a:lnTo>
                    <a:pt x="13083" y="1595"/>
                  </a:lnTo>
                  <a:lnTo>
                    <a:pt x="13083" y="1612"/>
                  </a:lnTo>
                  <a:lnTo>
                    <a:pt x="13083" y="1647"/>
                  </a:lnTo>
                  <a:lnTo>
                    <a:pt x="13083" y="1668"/>
                  </a:lnTo>
                  <a:lnTo>
                    <a:pt x="13083" y="1679"/>
                  </a:lnTo>
                  <a:cubicBezTo>
                    <a:pt x="13125" y="1654"/>
                    <a:pt x="13171" y="1640"/>
                    <a:pt x="13216" y="1633"/>
                  </a:cubicBezTo>
                  <a:lnTo>
                    <a:pt x="13220" y="1633"/>
                  </a:lnTo>
                  <a:cubicBezTo>
                    <a:pt x="13237" y="1630"/>
                    <a:pt x="13251" y="1630"/>
                    <a:pt x="13265" y="1630"/>
                  </a:cubicBezTo>
                  <a:cubicBezTo>
                    <a:pt x="13321" y="1630"/>
                    <a:pt x="13388" y="1577"/>
                    <a:pt x="13447" y="1532"/>
                  </a:cubicBezTo>
                  <a:cubicBezTo>
                    <a:pt x="13525" y="1473"/>
                    <a:pt x="13606" y="1415"/>
                    <a:pt x="13695" y="1415"/>
                  </a:cubicBezTo>
                  <a:cubicBezTo>
                    <a:pt x="13702" y="1415"/>
                    <a:pt x="13710" y="1415"/>
                    <a:pt x="13717" y="1416"/>
                  </a:cubicBezTo>
                  <a:lnTo>
                    <a:pt x="13731" y="1416"/>
                  </a:lnTo>
                  <a:cubicBezTo>
                    <a:pt x="13738" y="1416"/>
                    <a:pt x="13755" y="1423"/>
                    <a:pt x="13766" y="1423"/>
                  </a:cubicBezTo>
                  <a:cubicBezTo>
                    <a:pt x="13774" y="1425"/>
                    <a:pt x="13783" y="1426"/>
                    <a:pt x="13792" y="1426"/>
                  </a:cubicBezTo>
                  <a:cubicBezTo>
                    <a:pt x="13816" y="1426"/>
                    <a:pt x="13841" y="1419"/>
                    <a:pt x="13864" y="1409"/>
                  </a:cubicBezTo>
                  <a:cubicBezTo>
                    <a:pt x="13871" y="1402"/>
                    <a:pt x="13878" y="1395"/>
                    <a:pt x="13885" y="1388"/>
                  </a:cubicBezTo>
                  <a:lnTo>
                    <a:pt x="13888" y="1381"/>
                  </a:lnTo>
                  <a:cubicBezTo>
                    <a:pt x="13895" y="1374"/>
                    <a:pt x="13899" y="1370"/>
                    <a:pt x="13902" y="1363"/>
                  </a:cubicBezTo>
                  <a:lnTo>
                    <a:pt x="13906" y="1353"/>
                  </a:lnTo>
                  <a:cubicBezTo>
                    <a:pt x="13913" y="1342"/>
                    <a:pt x="13916" y="1332"/>
                    <a:pt x="13920" y="1321"/>
                  </a:cubicBezTo>
                  <a:cubicBezTo>
                    <a:pt x="13872" y="1300"/>
                    <a:pt x="13821" y="1289"/>
                    <a:pt x="13770" y="1289"/>
                  </a:cubicBezTo>
                  <a:cubicBezTo>
                    <a:pt x="13739" y="1289"/>
                    <a:pt x="13708" y="1293"/>
                    <a:pt x="13678" y="1300"/>
                  </a:cubicBezTo>
                  <a:cubicBezTo>
                    <a:pt x="13671" y="1304"/>
                    <a:pt x="13654" y="1311"/>
                    <a:pt x="13650" y="1321"/>
                  </a:cubicBezTo>
                  <a:cubicBezTo>
                    <a:pt x="13626" y="1399"/>
                    <a:pt x="13554" y="1449"/>
                    <a:pt x="13475" y="1449"/>
                  </a:cubicBezTo>
                  <a:cubicBezTo>
                    <a:pt x="13461" y="1449"/>
                    <a:pt x="13447" y="1447"/>
                    <a:pt x="13433" y="1444"/>
                  </a:cubicBezTo>
                  <a:cubicBezTo>
                    <a:pt x="13346" y="1437"/>
                    <a:pt x="13279" y="1363"/>
                    <a:pt x="13283" y="1276"/>
                  </a:cubicBezTo>
                  <a:cubicBezTo>
                    <a:pt x="13276" y="1241"/>
                    <a:pt x="13139" y="1171"/>
                    <a:pt x="13087" y="1143"/>
                  </a:cubicBezTo>
                  <a:cubicBezTo>
                    <a:pt x="12996" y="1101"/>
                    <a:pt x="12943" y="1069"/>
                    <a:pt x="12929" y="1020"/>
                  </a:cubicBezTo>
                  <a:cubicBezTo>
                    <a:pt x="12919" y="985"/>
                    <a:pt x="12929" y="947"/>
                    <a:pt x="12957" y="926"/>
                  </a:cubicBezTo>
                  <a:cubicBezTo>
                    <a:pt x="12981" y="908"/>
                    <a:pt x="13015" y="900"/>
                    <a:pt x="13054" y="900"/>
                  </a:cubicBezTo>
                  <a:cubicBezTo>
                    <a:pt x="13131" y="900"/>
                    <a:pt x="13226" y="930"/>
                    <a:pt x="13300" y="971"/>
                  </a:cubicBezTo>
                  <a:cubicBezTo>
                    <a:pt x="13328" y="987"/>
                    <a:pt x="13352" y="996"/>
                    <a:pt x="13378" y="996"/>
                  </a:cubicBezTo>
                  <a:cubicBezTo>
                    <a:pt x="13428" y="996"/>
                    <a:pt x="13486" y="961"/>
                    <a:pt x="13587" y="866"/>
                  </a:cubicBezTo>
                  <a:cubicBezTo>
                    <a:pt x="13655" y="805"/>
                    <a:pt x="13745" y="771"/>
                    <a:pt x="13838" y="771"/>
                  </a:cubicBezTo>
                  <a:cubicBezTo>
                    <a:pt x="13847" y="771"/>
                    <a:pt x="13855" y="771"/>
                    <a:pt x="13864" y="772"/>
                  </a:cubicBezTo>
                  <a:cubicBezTo>
                    <a:pt x="13888" y="772"/>
                    <a:pt x="13913" y="768"/>
                    <a:pt x="13937" y="761"/>
                  </a:cubicBezTo>
                  <a:lnTo>
                    <a:pt x="13937" y="758"/>
                  </a:lnTo>
                  <a:cubicBezTo>
                    <a:pt x="13944" y="723"/>
                    <a:pt x="13843" y="663"/>
                    <a:pt x="13797" y="635"/>
                  </a:cubicBezTo>
                  <a:cubicBezTo>
                    <a:pt x="13745" y="607"/>
                    <a:pt x="13703" y="572"/>
                    <a:pt x="13664" y="530"/>
                  </a:cubicBezTo>
                  <a:cubicBezTo>
                    <a:pt x="13634" y="485"/>
                    <a:pt x="13510" y="416"/>
                    <a:pt x="13380" y="416"/>
                  </a:cubicBezTo>
                  <a:cubicBezTo>
                    <a:pt x="13359" y="416"/>
                    <a:pt x="13338" y="418"/>
                    <a:pt x="13318" y="422"/>
                  </a:cubicBezTo>
                  <a:cubicBezTo>
                    <a:pt x="13284" y="428"/>
                    <a:pt x="13255" y="431"/>
                    <a:pt x="13229" y="431"/>
                  </a:cubicBezTo>
                  <a:cubicBezTo>
                    <a:pt x="13132" y="431"/>
                    <a:pt x="13085" y="387"/>
                    <a:pt x="13027" y="324"/>
                  </a:cubicBezTo>
                  <a:cubicBezTo>
                    <a:pt x="13010" y="306"/>
                    <a:pt x="12992" y="289"/>
                    <a:pt x="12971" y="268"/>
                  </a:cubicBezTo>
                  <a:cubicBezTo>
                    <a:pt x="12962" y="260"/>
                    <a:pt x="12947" y="256"/>
                    <a:pt x="12928" y="256"/>
                  </a:cubicBezTo>
                  <a:cubicBezTo>
                    <a:pt x="12904" y="256"/>
                    <a:pt x="12873" y="263"/>
                    <a:pt x="12838" y="278"/>
                  </a:cubicBezTo>
                  <a:cubicBezTo>
                    <a:pt x="12751" y="317"/>
                    <a:pt x="12653" y="408"/>
                    <a:pt x="12653" y="513"/>
                  </a:cubicBezTo>
                  <a:cubicBezTo>
                    <a:pt x="12653" y="670"/>
                    <a:pt x="12565" y="716"/>
                    <a:pt x="12540" y="723"/>
                  </a:cubicBezTo>
                  <a:cubicBezTo>
                    <a:pt x="12526" y="728"/>
                    <a:pt x="12512" y="730"/>
                    <a:pt x="12498" y="730"/>
                  </a:cubicBezTo>
                  <a:cubicBezTo>
                    <a:pt x="12463" y="730"/>
                    <a:pt x="12429" y="715"/>
                    <a:pt x="12404" y="688"/>
                  </a:cubicBezTo>
                  <a:cubicBezTo>
                    <a:pt x="12369" y="639"/>
                    <a:pt x="12369" y="576"/>
                    <a:pt x="12404" y="527"/>
                  </a:cubicBezTo>
                  <a:cubicBezTo>
                    <a:pt x="12421" y="499"/>
                    <a:pt x="12414" y="464"/>
                    <a:pt x="12400" y="415"/>
                  </a:cubicBezTo>
                  <a:cubicBezTo>
                    <a:pt x="12390" y="376"/>
                    <a:pt x="12383" y="334"/>
                    <a:pt x="12390" y="292"/>
                  </a:cubicBezTo>
                  <a:cubicBezTo>
                    <a:pt x="12404" y="236"/>
                    <a:pt x="12453" y="198"/>
                    <a:pt x="12509" y="187"/>
                  </a:cubicBezTo>
                  <a:cubicBezTo>
                    <a:pt x="12540" y="180"/>
                    <a:pt x="12540" y="166"/>
                    <a:pt x="12540" y="156"/>
                  </a:cubicBezTo>
                  <a:cubicBezTo>
                    <a:pt x="12533" y="107"/>
                    <a:pt x="12453" y="23"/>
                    <a:pt x="12292" y="9"/>
                  </a:cubicBezTo>
                  <a:cubicBezTo>
                    <a:pt x="12282" y="8"/>
                    <a:pt x="12272" y="8"/>
                    <a:pt x="12262" y="8"/>
                  </a:cubicBezTo>
                  <a:cubicBezTo>
                    <a:pt x="12129" y="8"/>
                    <a:pt x="12048" y="73"/>
                    <a:pt x="12019" y="135"/>
                  </a:cubicBezTo>
                  <a:cubicBezTo>
                    <a:pt x="11998" y="173"/>
                    <a:pt x="12001" y="201"/>
                    <a:pt x="12008" y="208"/>
                  </a:cubicBezTo>
                  <a:cubicBezTo>
                    <a:pt x="12047" y="250"/>
                    <a:pt x="12047" y="313"/>
                    <a:pt x="12012" y="394"/>
                  </a:cubicBezTo>
                  <a:cubicBezTo>
                    <a:pt x="11956" y="516"/>
                    <a:pt x="11770" y="747"/>
                    <a:pt x="11637" y="747"/>
                  </a:cubicBezTo>
                  <a:cubicBezTo>
                    <a:pt x="11602" y="747"/>
                    <a:pt x="11571" y="733"/>
                    <a:pt x="11550" y="705"/>
                  </a:cubicBezTo>
                  <a:cubicBezTo>
                    <a:pt x="11501" y="646"/>
                    <a:pt x="11522" y="548"/>
                    <a:pt x="11550" y="422"/>
                  </a:cubicBezTo>
                  <a:cubicBezTo>
                    <a:pt x="11564" y="355"/>
                    <a:pt x="11574" y="289"/>
                    <a:pt x="11578" y="222"/>
                  </a:cubicBezTo>
                  <a:lnTo>
                    <a:pt x="11578" y="215"/>
                  </a:lnTo>
                  <a:cubicBezTo>
                    <a:pt x="11546" y="236"/>
                    <a:pt x="11480" y="296"/>
                    <a:pt x="11347" y="450"/>
                  </a:cubicBezTo>
                  <a:cubicBezTo>
                    <a:pt x="11298" y="502"/>
                    <a:pt x="11256" y="555"/>
                    <a:pt x="11214" y="604"/>
                  </a:cubicBezTo>
                  <a:cubicBezTo>
                    <a:pt x="11039" y="814"/>
                    <a:pt x="10909" y="964"/>
                    <a:pt x="10783" y="989"/>
                  </a:cubicBezTo>
                  <a:cubicBezTo>
                    <a:pt x="10774" y="991"/>
                    <a:pt x="10766" y="992"/>
                    <a:pt x="10757" y="992"/>
                  </a:cubicBezTo>
                  <a:cubicBezTo>
                    <a:pt x="10703" y="992"/>
                    <a:pt x="10651" y="956"/>
                    <a:pt x="10636" y="901"/>
                  </a:cubicBezTo>
                  <a:cubicBezTo>
                    <a:pt x="10594" y="789"/>
                    <a:pt x="10668" y="607"/>
                    <a:pt x="10839" y="516"/>
                  </a:cubicBezTo>
                  <a:cubicBezTo>
                    <a:pt x="10927" y="467"/>
                    <a:pt x="10976" y="369"/>
                    <a:pt x="11021" y="285"/>
                  </a:cubicBezTo>
                  <a:cubicBezTo>
                    <a:pt x="11067" y="187"/>
                    <a:pt x="11116" y="86"/>
                    <a:pt x="11224" y="86"/>
                  </a:cubicBezTo>
                  <a:cubicBezTo>
                    <a:pt x="11227" y="87"/>
                    <a:pt x="11230" y="87"/>
                    <a:pt x="11233" y="87"/>
                  </a:cubicBezTo>
                  <a:cubicBezTo>
                    <a:pt x="11240" y="87"/>
                    <a:pt x="11248" y="84"/>
                    <a:pt x="11256" y="79"/>
                  </a:cubicBezTo>
                  <a:cubicBezTo>
                    <a:pt x="11256" y="75"/>
                    <a:pt x="11252" y="72"/>
                    <a:pt x="11249" y="68"/>
                  </a:cubicBezTo>
                  <a:cubicBezTo>
                    <a:pt x="11224" y="33"/>
                    <a:pt x="11186" y="12"/>
                    <a:pt x="11144" y="5"/>
                  </a:cubicBezTo>
                  <a:cubicBezTo>
                    <a:pt x="11130" y="2"/>
                    <a:pt x="11118" y="0"/>
                    <a:pt x="111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63" name="Google Shape;5963;p71"/>
            <p:cNvSpPr/>
            <p:nvPr/>
          </p:nvSpPr>
          <p:spPr>
            <a:xfrm>
              <a:off x="2127052" y="1276572"/>
              <a:ext cx="5961" cy="5526"/>
            </a:xfrm>
            <a:custGeom>
              <a:avLst/>
              <a:gdLst/>
              <a:ahLst/>
              <a:cxnLst/>
              <a:rect l="l" t="t" r="r" b="b"/>
              <a:pathLst>
                <a:path w="439" h="407" extrusionOk="0">
                  <a:moveTo>
                    <a:pt x="77" y="1"/>
                  </a:moveTo>
                  <a:cubicBezTo>
                    <a:pt x="60" y="1"/>
                    <a:pt x="40" y="4"/>
                    <a:pt x="15" y="11"/>
                  </a:cubicBezTo>
                  <a:cubicBezTo>
                    <a:pt x="11" y="11"/>
                    <a:pt x="4" y="15"/>
                    <a:pt x="1" y="18"/>
                  </a:cubicBezTo>
                  <a:cubicBezTo>
                    <a:pt x="4" y="39"/>
                    <a:pt x="11" y="60"/>
                    <a:pt x="22" y="78"/>
                  </a:cubicBezTo>
                  <a:cubicBezTo>
                    <a:pt x="95" y="204"/>
                    <a:pt x="284" y="354"/>
                    <a:pt x="354" y="372"/>
                  </a:cubicBezTo>
                  <a:cubicBezTo>
                    <a:pt x="382" y="379"/>
                    <a:pt x="410" y="389"/>
                    <a:pt x="438" y="407"/>
                  </a:cubicBezTo>
                  <a:cubicBezTo>
                    <a:pt x="400" y="368"/>
                    <a:pt x="361" y="319"/>
                    <a:pt x="312" y="274"/>
                  </a:cubicBezTo>
                  <a:cubicBezTo>
                    <a:pt x="270" y="221"/>
                    <a:pt x="228" y="169"/>
                    <a:pt x="197" y="109"/>
                  </a:cubicBezTo>
                  <a:cubicBezTo>
                    <a:pt x="149" y="35"/>
                    <a:pt x="129" y="1"/>
                    <a:pt x="7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64" name="Google Shape;5964;p71"/>
            <p:cNvSpPr/>
            <p:nvPr/>
          </p:nvSpPr>
          <p:spPr>
            <a:xfrm>
              <a:off x="2199678" y="1404961"/>
              <a:ext cx="1724" cy="1290"/>
            </a:xfrm>
            <a:custGeom>
              <a:avLst/>
              <a:gdLst/>
              <a:ahLst/>
              <a:cxnLst/>
              <a:rect l="l" t="t" r="r" b="b"/>
              <a:pathLst>
                <a:path w="127" h="95" extrusionOk="0">
                  <a:moveTo>
                    <a:pt x="85" y="0"/>
                  </a:moveTo>
                  <a:cubicBezTo>
                    <a:pt x="53" y="0"/>
                    <a:pt x="25" y="11"/>
                    <a:pt x="1" y="28"/>
                  </a:cubicBezTo>
                  <a:cubicBezTo>
                    <a:pt x="46" y="39"/>
                    <a:pt x="92" y="60"/>
                    <a:pt x="127" y="95"/>
                  </a:cubicBezTo>
                  <a:cubicBezTo>
                    <a:pt x="103" y="67"/>
                    <a:pt x="89" y="35"/>
                    <a:pt x="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65" name="Google Shape;5965;p71"/>
            <p:cNvSpPr/>
            <p:nvPr/>
          </p:nvSpPr>
          <p:spPr>
            <a:xfrm>
              <a:off x="2210947" y="1395471"/>
              <a:ext cx="9043" cy="6409"/>
            </a:xfrm>
            <a:custGeom>
              <a:avLst/>
              <a:gdLst/>
              <a:ahLst/>
              <a:cxnLst/>
              <a:rect l="l" t="t" r="r" b="b"/>
              <a:pathLst>
                <a:path w="666" h="472" extrusionOk="0">
                  <a:moveTo>
                    <a:pt x="648" y="0"/>
                  </a:moveTo>
                  <a:cubicBezTo>
                    <a:pt x="644" y="0"/>
                    <a:pt x="641" y="1"/>
                    <a:pt x="641" y="3"/>
                  </a:cubicBezTo>
                  <a:cubicBezTo>
                    <a:pt x="620" y="3"/>
                    <a:pt x="603" y="20"/>
                    <a:pt x="603" y="41"/>
                  </a:cubicBezTo>
                  <a:cubicBezTo>
                    <a:pt x="603" y="80"/>
                    <a:pt x="589" y="115"/>
                    <a:pt x="561" y="143"/>
                  </a:cubicBezTo>
                  <a:cubicBezTo>
                    <a:pt x="509" y="192"/>
                    <a:pt x="417" y="204"/>
                    <a:pt x="310" y="204"/>
                  </a:cubicBezTo>
                  <a:cubicBezTo>
                    <a:pt x="259" y="204"/>
                    <a:pt x="204" y="201"/>
                    <a:pt x="148" y="199"/>
                  </a:cubicBezTo>
                  <a:lnTo>
                    <a:pt x="88" y="195"/>
                  </a:lnTo>
                  <a:lnTo>
                    <a:pt x="81" y="195"/>
                  </a:lnTo>
                  <a:cubicBezTo>
                    <a:pt x="43" y="195"/>
                    <a:pt x="22" y="209"/>
                    <a:pt x="15" y="234"/>
                  </a:cubicBezTo>
                  <a:cubicBezTo>
                    <a:pt x="1" y="276"/>
                    <a:pt x="39" y="370"/>
                    <a:pt x="158" y="437"/>
                  </a:cubicBezTo>
                  <a:cubicBezTo>
                    <a:pt x="176" y="447"/>
                    <a:pt x="193" y="458"/>
                    <a:pt x="207" y="472"/>
                  </a:cubicBezTo>
                  <a:cubicBezTo>
                    <a:pt x="204" y="437"/>
                    <a:pt x="211" y="398"/>
                    <a:pt x="225" y="367"/>
                  </a:cubicBezTo>
                  <a:cubicBezTo>
                    <a:pt x="260" y="276"/>
                    <a:pt x="344" y="216"/>
                    <a:pt x="442" y="213"/>
                  </a:cubicBezTo>
                  <a:cubicBezTo>
                    <a:pt x="543" y="213"/>
                    <a:pt x="655" y="59"/>
                    <a:pt x="666" y="6"/>
                  </a:cubicBezTo>
                  <a:cubicBezTo>
                    <a:pt x="662" y="2"/>
                    <a:pt x="654" y="0"/>
                    <a:pt x="6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66" name="Google Shape;5966;p71"/>
            <p:cNvSpPr/>
            <p:nvPr/>
          </p:nvSpPr>
          <p:spPr>
            <a:xfrm>
              <a:off x="2181335" y="1248725"/>
              <a:ext cx="67372" cy="20393"/>
            </a:xfrm>
            <a:custGeom>
              <a:avLst/>
              <a:gdLst/>
              <a:ahLst/>
              <a:cxnLst/>
              <a:rect l="l" t="t" r="r" b="b"/>
              <a:pathLst>
                <a:path w="4962" h="1502" extrusionOk="0">
                  <a:moveTo>
                    <a:pt x="981" y="0"/>
                  </a:moveTo>
                  <a:lnTo>
                    <a:pt x="981" y="0"/>
                  </a:lnTo>
                  <a:cubicBezTo>
                    <a:pt x="1012" y="53"/>
                    <a:pt x="1047" y="133"/>
                    <a:pt x="1002" y="207"/>
                  </a:cubicBezTo>
                  <a:cubicBezTo>
                    <a:pt x="976" y="248"/>
                    <a:pt x="939" y="264"/>
                    <a:pt x="897" y="264"/>
                  </a:cubicBezTo>
                  <a:cubicBezTo>
                    <a:pt x="824" y="264"/>
                    <a:pt x="736" y="218"/>
                    <a:pt x="659" y="179"/>
                  </a:cubicBezTo>
                  <a:cubicBezTo>
                    <a:pt x="641" y="168"/>
                    <a:pt x="617" y="158"/>
                    <a:pt x="596" y="147"/>
                  </a:cubicBezTo>
                  <a:lnTo>
                    <a:pt x="596" y="147"/>
                  </a:lnTo>
                  <a:lnTo>
                    <a:pt x="599" y="158"/>
                  </a:lnTo>
                  <a:cubicBezTo>
                    <a:pt x="624" y="231"/>
                    <a:pt x="652" y="322"/>
                    <a:pt x="617" y="392"/>
                  </a:cubicBezTo>
                  <a:cubicBezTo>
                    <a:pt x="606" y="420"/>
                    <a:pt x="582" y="441"/>
                    <a:pt x="550" y="445"/>
                  </a:cubicBezTo>
                  <a:cubicBezTo>
                    <a:pt x="545" y="446"/>
                    <a:pt x="541" y="446"/>
                    <a:pt x="536" y="446"/>
                  </a:cubicBezTo>
                  <a:cubicBezTo>
                    <a:pt x="480" y="446"/>
                    <a:pt x="433" y="389"/>
                    <a:pt x="365" y="312"/>
                  </a:cubicBezTo>
                  <a:cubicBezTo>
                    <a:pt x="302" y="245"/>
                    <a:pt x="207" y="137"/>
                    <a:pt x="148" y="137"/>
                  </a:cubicBezTo>
                  <a:cubicBezTo>
                    <a:pt x="102" y="137"/>
                    <a:pt x="92" y="154"/>
                    <a:pt x="67" y="210"/>
                  </a:cubicBezTo>
                  <a:cubicBezTo>
                    <a:pt x="57" y="252"/>
                    <a:pt x="32" y="287"/>
                    <a:pt x="1" y="315"/>
                  </a:cubicBezTo>
                  <a:cubicBezTo>
                    <a:pt x="32" y="336"/>
                    <a:pt x="71" y="361"/>
                    <a:pt x="99" y="378"/>
                  </a:cubicBezTo>
                  <a:cubicBezTo>
                    <a:pt x="151" y="410"/>
                    <a:pt x="200" y="441"/>
                    <a:pt x="235" y="469"/>
                  </a:cubicBezTo>
                  <a:cubicBezTo>
                    <a:pt x="267" y="490"/>
                    <a:pt x="288" y="525"/>
                    <a:pt x="288" y="564"/>
                  </a:cubicBezTo>
                  <a:cubicBezTo>
                    <a:pt x="284" y="616"/>
                    <a:pt x="239" y="644"/>
                    <a:pt x="204" y="662"/>
                  </a:cubicBezTo>
                  <a:lnTo>
                    <a:pt x="179" y="679"/>
                  </a:lnTo>
                  <a:lnTo>
                    <a:pt x="183" y="679"/>
                  </a:lnTo>
                  <a:cubicBezTo>
                    <a:pt x="284" y="782"/>
                    <a:pt x="494" y="815"/>
                    <a:pt x="738" y="815"/>
                  </a:cubicBezTo>
                  <a:cubicBezTo>
                    <a:pt x="991" y="815"/>
                    <a:pt x="1281" y="780"/>
                    <a:pt x="1524" y="749"/>
                  </a:cubicBezTo>
                  <a:cubicBezTo>
                    <a:pt x="1737" y="722"/>
                    <a:pt x="1890" y="704"/>
                    <a:pt x="1998" y="704"/>
                  </a:cubicBezTo>
                  <a:cubicBezTo>
                    <a:pt x="2070" y="704"/>
                    <a:pt x="2122" y="712"/>
                    <a:pt x="2157" y="732"/>
                  </a:cubicBezTo>
                  <a:cubicBezTo>
                    <a:pt x="2192" y="746"/>
                    <a:pt x="2213" y="784"/>
                    <a:pt x="2210" y="823"/>
                  </a:cubicBezTo>
                  <a:cubicBezTo>
                    <a:pt x="2196" y="907"/>
                    <a:pt x="2087" y="935"/>
                    <a:pt x="1632" y="1029"/>
                  </a:cubicBezTo>
                  <a:cubicBezTo>
                    <a:pt x="1457" y="1064"/>
                    <a:pt x="1177" y="1124"/>
                    <a:pt x="1075" y="1169"/>
                  </a:cubicBezTo>
                  <a:cubicBezTo>
                    <a:pt x="1224" y="1241"/>
                    <a:pt x="1767" y="1318"/>
                    <a:pt x="2056" y="1318"/>
                  </a:cubicBezTo>
                  <a:cubicBezTo>
                    <a:pt x="2136" y="1318"/>
                    <a:pt x="2196" y="1313"/>
                    <a:pt x="2224" y="1299"/>
                  </a:cubicBezTo>
                  <a:cubicBezTo>
                    <a:pt x="2245" y="1274"/>
                    <a:pt x="2276" y="1260"/>
                    <a:pt x="2311" y="1260"/>
                  </a:cubicBezTo>
                  <a:cubicBezTo>
                    <a:pt x="2367" y="1260"/>
                    <a:pt x="2434" y="1302"/>
                    <a:pt x="2500" y="1341"/>
                  </a:cubicBezTo>
                  <a:cubicBezTo>
                    <a:pt x="2602" y="1404"/>
                    <a:pt x="2742" y="1488"/>
                    <a:pt x="2931" y="1498"/>
                  </a:cubicBezTo>
                  <a:cubicBezTo>
                    <a:pt x="2956" y="1500"/>
                    <a:pt x="2979" y="1501"/>
                    <a:pt x="3000" y="1501"/>
                  </a:cubicBezTo>
                  <a:cubicBezTo>
                    <a:pt x="3136" y="1501"/>
                    <a:pt x="3200" y="1465"/>
                    <a:pt x="3263" y="1428"/>
                  </a:cubicBezTo>
                  <a:cubicBezTo>
                    <a:pt x="3347" y="1376"/>
                    <a:pt x="3442" y="1344"/>
                    <a:pt x="3540" y="1341"/>
                  </a:cubicBezTo>
                  <a:cubicBezTo>
                    <a:pt x="3841" y="1327"/>
                    <a:pt x="4174" y="1187"/>
                    <a:pt x="4181" y="1099"/>
                  </a:cubicBezTo>
                  <a:cubicBezTo>
                    <a:pt x="4188" y="994"/>
                    <a:pt x="4328" y="924"/>
                    <a:pt x="4524" y="826"/>
                  </a:cubicBezTo>
                  <a:cubicBezTo>
                    <a:pt x="4699" y="739"/>
                    <a:pt x="4961" y="609"/>
                    <a:pt x="4933" y="501"/>
                  </a:cubicBezTo>
                  <a:cubicBezTo>
                    <a:pt x="4910" y="408"/>
                    <a:pt x="4691" y="394"/>
                    <a:pt x="4488" y="394"/>
                  </a:cubicBezTo>
                  <a:cubicBezTo>
                    <a:pt x="4445" y="394"/>
                    <a:pt x="4402" y="395"/>
                    <a:pt x="4363" y="396"/>
                  </a:cubicBezTo>
                  <a:cubicBezTo>
                    <a:pt x="4321" y="396"/>
                    <a:pt x="4280" y="397"/>
                    <a:pt x="4240" y="397"/>
                  </a:cubicBezTo>
                  <a:cubicBezTo>
                    <a:pt x="4093" y="397"/>
                    <a:pt x="3967" y="389"/>
                    <a:pt x="3890" y="350"/>
                  </a:cubicBezTo>
                  <a:cubicBezTo>
                    <a:pt x="3711" y="261"/>
                    <a:pt x="3457" y="195"/>
                    <a:pt x="3301" y="195"/>
                  </a:cubicBezTo>
                  <a:cubicBezTo>
                    <a:pt x="3231" y="195"/>
                    <a:pt x="3181" y="208"/>
                    <a:pt x="3165" y="238"/>
                  </a:cubicBezTo>
                  <a:cubicBezTo>
                    <a:pt x="3106" y="354"/>
                    <a:pt x="3015" y="434"/>
                    <a:pt x="2917" y="448"/>
                  </a:cubicBezTo>
                  <a:cubicBezTo>
                    <a:pt x="2906" y="450"/>
                    <a:pt x="2895" y="451"/>
                    <a:pt x="2884" y="451"/>
                  </a:cubicBezTo>
                  <a:cubicBezTo>
                    <a:pt x="2838" y="451"/>
                    <a:pt x="2790" y="433"/>
                    <a:pt x="2756" y="399"/>
                  </a:cubicBezTo>
                  <a:cubicBezTo>
                    <a:pt x="2721" y="361"/>
                    <a:pt x="2714" y="305"/>
                    <a:pt x="2703" y="235"/>
                  </a:cubicBezTo>
                  <a:cubicBezTo>
                    <a:pt x="2696" y="165"/>
                    <a:pt x="2689" y="88"/>
                    <a:pt x="2647" y="60"/>
                  </a:cubicBezTo>
                  <a:cubicBezTo>
                    <a:pt x="2632" y="49"/>
                    <a:pt x="2615" y="45"/>
                    <a:pt x="2596" y="45"/>
                  </a:cubicBezTo>
                  <a:cubicBezTo>
                    <a:pt x="2567" y="45"/>
                    <a:pt x="2535" y="55"/>
                    <a:pt x="2507" y="63"/>
                  </a:cubicBezTo>
                  <a:cubicBezTo>
                    <a:pt x="2462" y="74"/>
                    <a:pt x="2423" y="102"/>
                    <a:pt x="2399" y="140"/>
                  </a:cubicBezTo>
                  <a:cubicBezTo>
                    <a:pt x="2367" y="203"/>
                    <a:pt x="2406" y="301"/>
                    <a:pt x="2434" y="382"/>
                  </a:cubicBezTo>
                  <a:cubicBezTo>
                    <a:pt x="2462" y="462"/>
                    <a:pt x="2493" y="546"/>
                    <a:pt x="2427" y="588"/>
                  </a:cubicBezTo>
                  <a:cubicBezTo>
                    <a:pt x="2403" y="605"/>
                    <a:pt x="2373" y="611"/>
                    <a:pt x="2340" y="611"/>
                  </a:cubicBezTo>
                  <a:cubicBezTo>
                    <a:pt x="2257" y="611"/>
                    <a:pt x="2161" y="570"/>
                    <a:pt x="2136" y="560"/>
                  </a:cubicBezTo>
                  <a:cubicBezTo>
                    <a:pt x="2070" y="529"/>
                    <a:pt x="1916" y="448"/>
                    <a:pt x="1891" y="312"/>
                  </a:cubicBezTo>
                  <a:cubicBezTo>
                    <a:pt x="1853" y="319"/>
                    <a:pt x="1818" y="333"/>
                    <a:pt x="1779" y="347"/>
                  </a:cubicBezTo>
                  <a:cubicBezTo>
                    <a:pt x="1715" y="374"/>
                    <a:pt x="1647" y="401"/>
                    <a:pt x="1585" y="401"/>
                  </a:cubicBezTo>
                  <a:cubicBezTo>
                    <a:pt x="1560" y="401"/>
                    <a:pt x="1536" y="396"/>
                    <a:pt x="1513" y="385"/>
                  </a:cubicBezTo>
                  <a:cubicBezTo>
                    <a:pt x="1478" y="364"/>
                    <a:pt x="1450" y="326"/>
                    <a:pt x="1443" y="284"/>
                  </a:cubicBezTo>
                  <a:cubicBezTo>
                    <a:pt x="1408" y="147"/>
                    <a:pt x="1121" y="32"/>
                    <a:pt x="98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67" name="Google Shape;5967;p71"/>
            <p:cNvSpPr/>
            <p:nvPr/>
          </p:nvSpPr>
          <p:spPr>
            <a:xfrm>
              <a:off x="2129768" y="1256084"/>
              <a:ext cx="99252" cy="55546"/>
            </a:xfrm>
            <a:custGeom>
              <a:avLst/>
              <a:gdLst/>
              <a:ahLst/>
              <a:cxnLst/>
              <a:rect l="l" t="t" r="r" b="b"/>
              <a:pathLst>
                <a:path w="7310" h="4091" extrusionOk="0">
                  <a:moveTo>
                    <a:pt x="2829" y="1"/>
                  </a:moveTo>
                  <a:cubicBezTo>
                    <a:pt x="2829" y="18"/>
                    <a:pt x="2825" y="36"/>
                    <a:pt x="2822" y="50"/>
                  </a:cubicBezTo>
                  <a:cubicBezTo>
                    <a:pt x="2818" y="127"/>
                    <a:pt x="2811" y="239"/>
                    <a:pt x="2710" y="260"/>
                  </a:cubicBezTo>
                  <a:cubicBezTo>
                    <a:pt x="2654" y="270"/>
                    <a:pt x="2608" y="309"/>
                    <a:pt x="2601" y="330"/>
                  </a:cubicBezTo>
                  <a:cubicBezTo>
                    <a:pt x="2601" y="340"/>
                    <a:pt x="2615" y="365"/>
                    <a:pt x="2661" y="396"/>
                  </a:cubicBezTo>
                  <a:cubicBezTo>
                    <a:pt x="2857" y="526"/>
                    <a:pt x="3060" y="1160"/>
                    <a:pt x="3025" y="1289"/>
                  </a:cubicBezTo>
                  <a:cubicBezTo>
                    <a:pt x="3018" y="1328"/>
                    <a:pt x="2984" y="1352"/>
                    <a:pt x="2945" y="1352"/>
                  </a:cubicBezTo>
                  <a:cubicBezTo>
                    <a:pt x="2943" y="1352"/>
                    <a:pt x="2940" y="1352"/>
                    <a:pt x="2937" y="1352"/>
                  </a:cubicBezTo>
                  <a:cubicBezTo>
                    <a:pt x="2797" y="1342"/>
                    <a:pt x="2314" y="841"/>
                    <a:pt x="2290" y="589"/>
                  </a:cubicBezTo>
                  <a:cubicBezTo>
                    <a:pt x="2276" y="438"/>
                    <a:pt x="2157" y="312"/>
                    <a:pt x="2080" y="302"/>
                  </a:cubicBezTo>
                  <a:cubicBezTo>
                    <a:pt x="2066" y="302"/>
                    <a:pt x="2052" y="302"/>
                    <a:pt x="2041" y="330"/>
                  </a:cubicBezTo>
                  <a:cubicBezTo>
                    <a:pt x="2010" y="403"/>
                    <a:pt x="1964" y="466"/>
                    <a:pt x="1908" y="522"/>
                  </a:cubicBezTo>
                  <a:cubicBezTo>
                    <a:pt x="1838" y="606"/>
                    <a:pt x="1803" y="648"/>
                    <a:pt x="1828" y="722"/>
                  </a:cubicBezTo>
                  <a:cubicBezTo>
                    <a:pt x="1859" y="799"/>
                    <a:pt x="1842" y="886"/>
                    <a:pt x="1782" y="946"/>
                  </a:cubicBezTo>
                  <a:cubicBezTo>
                    <a:pt x="1755" y="974"/>
                    <a:pt x="1721" y="987"/>
                    <a:pt x="1687" y="987"/>
                  </a:cubicBezTo>
                  <a:cubicBezTo>
                    <a:pt x="1615" y="987"/>
                    <a:pt x="1545" y="926"/>
                    <a:pt x="1555" y="837"/>
                  </a:cubicBezTo>
                  <a:cubicBezTo>
                    <a:pt x="1555" y="743"/>
                    <a:pt x="1292" y="585"/>
                    <a:pt x="1198" y="575"/>
                  </a:cubicBezTo>
                  <a:cubicBezTo>
                    <a:pt x="1135" y="568"/>
                    <a:pt x="1124" y="526"/>
                    <a:pt x="1121" y="508"/>
                  </a:cubicBezTo>
                  <a:cubicBezTo>
                    <a:pt x="1117" y="445"/>
                    <a:pt x="1163" y="431"/>
                    <a:pt x="1331" y="382"/>
                  </a:cubicBezTo>
                  <a:cubicBezTo>
                    <a:pt x="1432" y="358"/>
                    <a:pt x="1534" y="326"/>
                    <a:pt x="1632" y="284"/>
                  </a:cubicBezTo>
                  <a:cubicBezTo>
                    <a:pt x="1601" y="271"/>
                    <a:pt x="1553" y="261"/>
                    <a:pt x="1504" y="261"/>
                  </a:cubicBezTo>
                  <a:cubicBezTo>
                    <a:pt x="1462" y="261"/>
                    <a:pt x="1419" y="268"/>
                    <a:pt x="1387" y="288"/>
                  </a:cubicBezTo>
                  <a:cubicBezTo>
                    <a:pt x="1332" y="322"/>
                    <a:pt x="1273" y="332"/>
                    <a:pt x="1217" y="332"/>
                  </a:cubicBezTo>
                  <a:cubicBezTo>
                    <a:pt x="1177" y="332"/>
                    <a:pt x="1138" y="327"/>
                    <a:pt x="1103" y="323"/>
                  </a:cubicBezTo>
                  <a:cubicBezTo>
                    <a:pt x="1068" y="317"/>
                    <a:pt x="1040" y="314"/>
                    <a:pt x="1017" y="314"/>
                  </a:cubicBezTo>
                  <a:cubicBezTo>
                    <a:pt x="982" y="314"/>
                    <a:pt x="960" y="322"/>
                    <a:pt x="945" y="344"/>
                  </a:cubicBezTo>
                  <a:cubicBezTo>
                    <a:pt x="898" y="408"/>
                    <a:pt x="845" y="429"/>
                    <a:pt x="791" y="429"/>
                  </a:cubicBezTo>
                  <a:cubicBezTo>
                    <a:pt x="733" y="429"/>
                    <a:pt x="674" y="404"/>
                    <a:pt x="623" y="382"/>
                  </a:cubicBezTo>
                  <a:cubicBezTo>
                    <a:pt x="581" y="361"/>
                    <a:pt x="536" y="344"/>
                    <a:pt x="490" y="333"/>
                  </a:cubicBezTo>
                  <a:cubicBezTo>
                    <a:pt x="484" y="332"/>
                    <a:pt x="478" y="331"/>
                    <a:pt x="471" y="331"/>
                  </a:cubicBezTo>
                  <a:cubicBezTo>
                    <a:pt x="417" y="331"/>
                    <a:pt x="357" y="381"/>
                    <a:pt x="298" y="428"/>
                  </a:cubicBezTo>
                  <a:cubicBezTo>
                    <a:pt x="236" y="478"/>
                    <a:pt x="170" y="533"/>
                    <a:pt x="97" y="533"/>
                  </a:cubicBezTo>
                  <a:cubicBezTo>
                    <a:pt x="79" y="533"/>
                    <a:pt x="61" y="530"/>
                    <a:pt x="42" y="522"/>
                  </a:cubicBezTo>
                  <a:cubicBezTo>
                    <a:pt x="39" y="522"/>
                    <a:pt x="28" y="536"/>
                    <a:pt x="21" y="568"/>
                  </a:cubicBezTo>
                  <a:cubicBezTo>
                    <a:pt x="0" y="648"/>
                    <a:pt x="14" y="802"/>
                    <a:pt x="123" y="974"/>
                  </a:cubicBezTo>
                  <a:cubicBezTo>
                    <a:pt x="144" y="1009"/>
                    <a:pt x="175" y="1051"/>
                    <a:pt x="210" y="1058"/>
                  </a:cubicBezTo>
                  <a:cubicBezTo>
                    <a:pt x="214" y="1059"/>
                    <a:pt x="217" y="1059"/>
                    <a:pt x="221" y="1059"/>
                  </a:cubicBezTo>
                  <a:cubicBezTo>
                    <a:pt x="257" y="1059"/>
                    <a:pt x="302" y="1027"/>
                    <a:pt x="350" y="995"/>
                  </a:cubicBezTo>
                  <a:cubicBezTo>
                    <a:pt x="419" y="947"/>
                    <a:pt x="501" y="892"/>
                    <a:pt x="599" y="892"/>
                  </a:cubicBezTo>
                  <a:cubicBezTo>
                    <a:pt x="616" y="892"/>
                    <a:pt x="633" y="893"/>
                    <a:pt x="651" y="897"/>
                  </a:cubicBezTo>
                  <a:cubicBezTo>
                    <a:pt x="700" y="900"/>
                    <a:pt x="742" y="935"/>
                    <a:pt x="760" y="981"/>
                  </a:cubicBezTo>
                  <a:cubicBezTo>
                    <a:pt x="784" y="1065"/>
                    <a:pt x="707" y="1142"/>
                    <a:pt x="599" y="1247"/>
                  </a:cubicBezTo>
                  <a:cubicBezTo>
                    <a:pt x="515" y="1328"/>
                    <a:pt x="410" y="1429"/>
                    <a:pt x="385" y="1513"/>
                  </a:cubicBezTo>
                  <a:cubicBezTo>
                    <a:pt x="347" y="1636"/>
                    <a:pt x="550" y="1783"/>
                    <a:pt x="714" y="1902"/>
                  </a:cubicBezTo>
                  <a:cubicBezTo>
                    <a:pt x="784" y="1947"/>
                    <a:pt x="847" y="2000"/>
                    <a:pt x="910" y="2056"/>
                  </a:cubicBezTo>
                  <a:cubicBezTo>
                    <a:pt x="992" y="2130"/>
                    <a:pt x="1143" y="2162"/>
                    <a:pt x="1288" y="2162"/>
                  </a:cubicBezTo>
                  <a:cubicBezTo>
                    <a:pt x="1416" y="2162"/>
                    <a:pt x="1540" y="2137"/>
                    <a:pt x="1607" y="2094"/>
                  </a:cubicBezTo>
                  <a:cubicBezTo>
                    <a:pt x="1656" y="2066"/>
                    <a:pt x="1681" y="1989"/>
                    <a:pt x="1705" y="1916"/>
                  </a:cubicBezTo>
                  <a:cubicBezTo>
                    <a:pt x="1743" y="1806"/>
                    <a:pt x="1790" y="1660"/>
                    <a:pt x="1950" y="1660"/>
                  </a:cubicBezTo>
                  <a:cubicBezTo>
                    <a:pt x="1953" y="1660"/>
                    <a:pt x="1957" y="1660"/>
                    <a:pt x="1961" y="1660"/>
                  </a:cubicBezTo>
                  <a:cubicBezTo>
                    <a:pt x="1968" y="1661"/>
                    <a:pt x="1974" y="1661"/>
                    <a:pt x="1980" y="1661"/>
                  </a:cubicBezTo>
                  <a:cubicBezTo>
                    <a:pt x="2025" y="1661"/>
                    <a:pt x="2030" y="1647"/>
                    <a:pt x="2048" y="1597"/>
                  </a:cubicBezTo>
                  <a:cubicBezTo>
                    <a:pt x="2069" y="1517"/>
                    <a:pt x="2125" y="1450"/>
                    <a:pt x="2202" y="1422"/>
                  </a:cubicBezTo>
                  <a:cubicBezTo>
                    <a:pt x="2229" y="1412"/>
                    <a:pt x="2254" y="1407"/>
                    <a:pt x="2278" y="1407"/>
                  </a:cubicBezTo>
                  <a:cubicBezTo>
                    <a:pt x="2331" y="1407"/>
                    <a:pt x="2375" y="1430"/>
                    <a:pt x="2402" y="1471"/>
                  </a:cubicBezTo>
                  <a:cubicBezTo>
                    <a:pt x="2465" y="1562"/>
                    <a:pt x="2433" y="1727"/>
                    <a:pt x="2325" y="1853"/>
                  </a:cubicBezTo>
                  <a:lnTo>
                    <a:pt x="2318" y="1863"/>
                  </a:lnTo>
                  <a:cubicBezTo>
                    <a:pt x="2325" y="1864"/>
                    <a:pt x="2334" y="1865"/>
                    <a:pt x="2344" y="1865"/>
                  </a:cubicBezTo>
                  <a:cubicBezTo>
                    <a:pt x="2424" y="1865"/>
                    <a:pt x="2584" y="1825"/>
                    <a:pt x="2703" y="1716"/>
                  </a:cubicBezTo>
                  <a:cubicBezTo>
                    <a:pt x="2776" y="1645"/>
                    <a:pt x="2843" y="1608"/>
                    <a:pt x="2901" y="1608"/>
                  </a:cubicBezTo>
                  <a:cubicBezTo>
                    <a:pt x="2925" y="1608"/>
                    <a:pt x="2948" y="1615"/>
                    <a:pt x="2969" y="1629"/>
                  </a:cubicBezTo>
                  <a:cubicBezTo>
                    <a:pt x="3060" y="1681"/>
                    <a:pt x="3060" y="1835"/>
                    <a:pt x="3028" y="1961"/>
                  </a:cubicBezTo>
                  <a:cubicBezTo>
                    <a:pt x="2993" y="2101"/>
                    <a:pt x="2843" y="2126"/>
                    <a:pt x="2692" y="2154"/>
                  </a:cubicBezTo>
                  <a:cubicBezTo>
                    <a:pt x="2563" y="2175"/>
                    <a:pt x="2426" y="2199"/>
                    <a:pt x="2363" y="2287"/>
                  </a:cubicBezTo>
                  <a:cubicBezTo>
                    <a:pt x="2269" y="2420"/>
                    <a:pt x="2090" y="2434"/>
                    <a:pt x="1919" y="2451"/>
                  </a:cubicBezTo>
                  <a:cubicBezTo>
                    <a:pt x="1758" y="2465"/>
                    <a:pt x="1593" y="2479"/>
                    <a:pt x="1499" y="2584"/>
                  </a:cubicBezTo>
                  <a:cubicBezTo>
                    <a:pt x="1453" y="2633"/>
                    <a:pt x="1453" y="2658"/>
                    <a:pt x="1453" y="2658"/>
                  </a:cubicBezTo>
                  <a:cubicBezTo>
                    <a:pt x="1468" y="2681"/>
                    <a:pt x="1543" y="2698"/>
                    <a:pt x="1656" y="2698"/>
                  </a:cubicBezTo>
                  <a:cubicBezTo>
                    <a:pt x="1734" y="2698"/>
                    <a:pt x="1830" y="2690"/>
                    <a:pt x="1936" y="2668"/>
                  </a:cubicBezTo>
                  <a:cubicBezTo>
                    <a:pt x="2144" y="2627"/>
                    <a:pt x="2469" y="2597"/>
                    <a:pt x="2729" y="2597"/>
                  </a:cubicBezTo>
                  <a:cubicBezTo>
                    <a:pt x="2862" y="2597"/>
                    <a:pt x="2978" y="2605"/>
                    <a:pt x="3053" y="2623"/>
                  </a:cubicBezTo>
                  <a:cubicBezTo>
                    <a:pt x="3084" y="2630"/>
                    <a:pt x="3183" y="2651"/>
                    <a:pt x="3172" y="2728"/>
                  </a:cubicBezTo>
                  <a:cubicBezTo>
                    <a:pt x="3158" y="2857"/>
                    <a:pt x="2727" y="2871"/>
                    <a:pt x="2542" y="2871"/>
                  </a:cubicBezTo>
                  <a:cubicBezTo>
                    <a:pt x="2255" y="2871"/>
                    <a:pt x="2171" y="2945"/>
                    <a:pt x="2150" y="2966"/>
                  </a:cubicBezTo>
                  <a:cubicBezTo>
                    <a:pt x="2139" y="2976"/>
                    <a:pt x="2132" y="2990"/>
                    <a:pt x="2132" y="3004"/>
                  </a:cubicBezTo>
                  <a:cubicBezTo>
                    <a:pt x="2136" y="3032"/>
                    <a:pt x="2129" y="3057"/>
                    <a:pt x="2111" y="3074"/>
                  </a:cubicBezTo>
                  <a:cubicBezTo>
                    <a:pt x="2088" y="3099"/>
                    <a:pt x="2057" y="3107"/>
                    <a:pt x="2015" y="3107"/>
                  </a:cubicBezTo>
                  <a:cubicBezTo>
                    <a:pt x="1980" y="3107"/>
                    <a:pt x="1938" y="3102"/>
                    <a:pt x="1887" y="3095"/>
                  </a:cubicBezTo>
                  <a:cubicBezTo>
                    <a:pt x="1840" y="3090"/>
                    <a:pt x="1780" y="3084"/>
                    <a:pt x="1726" y="3084"/>
                  </a:cubicBezTo>
                  <a:cubicBezTo>
                    <a:pt x="1676" y="3084"/>
                    <a:pt x="1633" y="3089"/>
                    <a:pt x="1611" y="3106"/>
                  </a:cubicBezTo>
                  <a:cubicBezTo>
                    <a:pt x="1604" y="3113"/>
                    <a:pt x="1600" y="3120"/>
                    <a:pt x="1600" y="3130"/>
                  </a:cubicBezTo>
                  <a:cubicBezTo>
                    <a:pt x="1590" y="3215"/>
                    <a:pt x="1751" y="3288"/>
                    <a:pt x="1880" y="3348"/>
                  </a:cubicBezTo>
                  <a:cubicBezTo>
                    <a:pt x="2003" y="3407"/>
                    <a:pt x="2104" y="3456"/>
                    <a:pt x="2139" y="3530"/>
                  </a:cubicBezTo>
                  <a:cubicBezTo>
                    <a:pt x="2149" y="3551"/>
                    <a:pt x="2198" y="3557"/>
                    <a:pt x="2253" y="3557"/>
                  </a:cubicBezTo>
                  <a:cubicBezTo>
                    <a:pt x="2297" y="3557"/>
                    <a:pt x="2344" y="3554"/>
                    <a:pt x="2381" y="3551"/>
                  </a:cubicBezTo>
                  <a:cubicBezTo>
                    <a:pt x="2430" y="3545"/>
                    <a:pt x="2477" y="3541"/>
                    <a:pt x="2520" y="3541"/>
                  </a:cubicBezTo>
                  <a:cubicBezTo>
                    <a:pt x="2564" y="3541"/>
                    <a:pt x="2603" y="3545"/>
                    <a:pt x="2636" y="3558"/>
                  </a:cubicBezTo>
                  <a:cubicBezTo>
                    <a:pt x="2675" y="3565"/>
                    <a:pt x="2706" y="3600"/>
                    <a:pt x="2710" y="3642"/>
                  </a:cubicBezTo>
                  <a:cubicBezTo>
                    <a:pt x="2713" y="3715"/>
                    <a:pt x="2629" y="3754"/>
                    <a:pt x="2514" y="3806"/>
                  </a:cubicBezTo>
                  <a:lnTo>
                    <a:pt x="2454" y="3834"/>
                  </a:lnTo>
                  <a:cubicBezTo>
                    <a:pt x="2482" y="3845"/>
                    <a:pt x="2514" y="3859"/>
                    <a:pt x="2542" y="3869"/>
                  </a:cubicBezTo>
                  <a:cubicBezTo>
                    <a:pt x="2671" y="3922"/>
                    <a:pt x="2804" y="3978"/>
                    <a:pt x="2853" y="4058"/>
                  </a:cubicBezTo>
                  <a:cubicBezTo>
                    <a:pt x="2867" y="4079"/>
                    <a:pt x="2900" y="4090"/>
                    <a:pt x="2939" y="4090"/>
                  </a:cubicBezTo>
                  <a:cubicBezTo>
                    <a:pt x="2960" y="4090"/>
                    <a:pt x="2984" y="4087"/>
                    <a:pt x="3007" y="4079"/>
                  </a:cubicBezTo>
                  <a:cubicBezTo>
                    <a:pt x="3028" y="4072"/>
                    <a:pt x="3102" y="4044"/>
                    <a:pt x="3095" y="3988"/>
                  </a:cubicBezTo>
                  <a:cubicBezTo>
                    <a:pt x="3077" y="3736"/>
                    <a:pt x="3386" y="3078"/>
                    <a:pt x="3771" y="2938"/>
                  </a:cubicBezTo>
                  <a:cubicBezTo>
                    <a:pt x="3963" y="2864"/>
                    <a:pt x="3956" y="2826"/>
                    <a:pt x="3939" y="2724"/>
                  </a:cubicBezTo>
                  <a:cubicBezTo>
                    <a:pt x="3921" y="2658"/>
                    <a:pt x="3921" y="2588"/>
                    <a:pt x="3935" y="2521"/>
                  </a:cubicBezTo>
                  <a:cubicBezTo>
                    <a:pt x="3970" y="2367"/>
                    <a:pt x="4107" y="2360"/>
                    <a:pt x="4180" y="2357"/>
                  </a:cubicBezTo>
                  <a:lnTo>
                    <a:pt x="4191" y="2357"/>
                  </a:lnTo>
                  <a:cubicBezTo>
                    <a:pt x="4086" y="2136"/>
                    <a:pt x="4187" y="2028"/>
                    <a:pt x="4401" y="1825"/>
                  </a:cubicBezTo>
                  <a:cubicBezTo>
                    <a:pt x="4551" y="1685"/>
                    <a:pt x="4674" y="1681"/>
                    <a:pt x="4796" y="1678"/>
                  </a:cubicBezTo>
                  <a:cubicBezTo>
                    <a:pt x="4891" y="1678"/>
                    <a:pt x="4982" y="1657"/>
                    <a:pt x="5069" y="1618"/>
                  </a:cubicBezTo>
                  <a:cubicBezTo>
                    <a:pt x="5140" y="1584"/>
                    <a:pt x="5202" y="1570"/>
                    <a:pt x="5255" y="1570"/>
                  </a:cubicBezTo>
                  <a:cubicBezTo>
                    <a:pt x="5321" y="1570"/>
                    <a:pt x="5371" y="1591"/>
                    <a:pt x="5402" y="1618"/>
                  </a:cubicBezTo>
                  <a:cubicBezTo>
                    <a:pt x="5437" y="1646"/>
                    <a:pt x="5455" y="1695"/>
                    <a:pt x="5437" y="1741"/>
                  </a:cubicBezTo>
                  <a:cubicBezTo>
                    <a:pt x="5427" y="1783"/>
                    <a:pt x="5378" y="1849"/>
                    <a:pt x="5209" y="1863"/>
                  </a:cubicBezTo>
                  <a:cubicBezTo>
                    <a:pt x="5129" y="1870"/>
                    <a:pt x="5125" y="1905"/>
                    <a:pt x="5122" y="1916"/>
                  </a:cubicBezTo>
                  <a:cubicBezTo>
                    <a:pt x="5111" y="1982"/>
                    <a:pt x="5199" y="2105"/>
                    <a:pt x="5315" y="2150"/>
                  </a:cubicBezTo>
                  <a:cubicBezTo>
                    <a:pt x="5451" y="2203"/>
                    <a:pt x="5472" y="2269"/>
                    <a:pt x="5469" y="2332"/>
                  </a:cubicBezTo>
                  <a:cubicBezTo>
                    <a:pt x="5479" y="2336"/>
                    <a:pt x="5486" y="2339"/>
                    <a:pt x="5497" y="2339"/>
                  </a:cubicBezTo>
                  <a:cubicBezTo>
                    <a:pt x="5563" y="2353"/>
                    <a:pt x="5619" y="2402"/>
                    <a:pt x="5640" y="2469"/>
                  </a:cubicBezTo>
                  <a:cubicBezTo>
                    <a:pt x="5682" y="2598"/>
                    <a:pt x="5598" y="2794"/>
                    <a:pt x="5434" y="2973"/>
                  </a:cubicBezTo>
                  <a:cubicBezTo>
                    <a:pt x="5406" y="2994"/>
                    <a:pt x="5388" y="3025"/>
                    <a:pt x="5378" y="3060"/>
                  </a:cubicBezTo>
                  <a:cubicBezTo>
                    <a:pt x="5386" y="3067"/>
                    <a:pt x="5413" y="3073"/>
                    <a:pt x="5457" y="3073"/>
                  </a:cubicBezTo>
                  <a:cubicBezTo>
                    <a:pt x="5538" y="3073"/>
                    <a:pt x="5678" y="3053"/>
                    <a:pt x="5885" y="2976"/>
                  </a:cubicBezTo>
                  <a:cubicBezTo>
                    <a:pt x="5981" y="2940"/>
                    <a:pt x="6052" y="2923"/>
                    <a:pt x="6106" y="2923"/>
                  </a:cubicBezTo>
                  <a:cubicBezTo>
                    <a:pt x="6146" y="2923"/>
                    <a:pt x="6176" y="2932"/>
                    <a:pt x="6200" y="2952"/>
                  </a:cubicBezTo>
                  <a:cubicBezTo>
                    <a:pt x="6256" y="2994"/>
                    <a:pt x="6249" y="3071"/>
                    <a:pt x="6242" y="3137"/>
                  </a:cubicBezTo>
                  <a:cubicBezTo>
                    <a:pt x="6235" y="3200"/>
                    <a:pt x="6232" y="3246"/>
                    <a:pt x="6260" y="3271"/>
                  </a:cubicBezTo>
                  <a:cubicBezTo>
                    <a:pt x="6273" y="3283"/>
                    <a:pt x="6290" y="3291"/>
                    <a:pt x="6307" y="3291"/>
                  </a:cubicBezTo>
                  <a:cubicBezTo>
                    <a:pt x="6314" y="3291"/>
                    <a:pt x="6320" y="3290"/>
                    <a:pt x="6326" y="3288"/>
                  </a:cubicBezTo>
                  <a:cubicBezTo>
                    <a:pt x="6463" y="3285"/>
                    <a:pt x="6697" y="3130"/>
                    <a:pt x="6851" y="2945"/>
                  </a:cubicBezTo>
                  <a:cubicBezTo>
                    <a:pt x="6946" y="2840"/>
                    <a:pt x="7072" y="2763"/>
                    <a:pt x="7208" y="2724"/>
                  </a:cubicBezTo>
                  <a:cubicBezTo>
                    <a:pt x="7247" y="2714"/>
                    <a:pt x="7278" y="2696"/>
                    <a:pt x="7310" y="2679"/>
                  </a:cubicBezTo>
                  <a:cubicBezTo>
                    <a:pt x="7307" y="2658"/>
                    <a:pt x="7292" y="2640"/>
                    <a:pt x="7275" y="2630"/>
                  </a:cubicBezTo>
                  <a:cubicBezTo>
                    <a:pt x="7249" y="2614"/>
                    <a:pt x="7209" y="2604"/>
                    <a:pt x="7163" y="2604"/>
                  </a:cubicBezTo>
                  <a:cubicBezTo>
                    <a:pt x="7117" y="2604"/>
                    <a:pt x="7065" y="2614"/>
                    <a:pt x="7012" y="2637"/>
                  </a:cubicBezTo>
                  <a:cubicBezTo>
                    <a:pt x="6954" y="2662"/>
                    <a:pt x="6865" y="2676"/>
                    <a:pt x="6774" y="2676"/>
                  </a:cubicBezTo>
                  <a:cubicBezTo>
                    <a:pt x="6640" y="2676"/>
                    <a:pt x="6503" y="2646"/>
                    <a:pt x="6459" y="2577"/>
                  </a:cubicBezTo>
                  <a:cubicBezTo>
                    <a:pt x="6449" y="2560"/>
                    <a:pt x="6417" y="2490"/>
                    <a:pt x="6494" y="2420"/>
                  </a:cubicBezTo>
                  <a:cubicBezTo>
                    <a:pt x="6554" y="2364"/>
                    <a:pt x="6564" y="2329"/>
                    <a:pt x="6564" y="2322"/>
                  </a:cubicBezTo>
                  <a:cubicBezTo>
                    <a:pt x="6542" y="2314"/>
                    <a:pt x="6519" y="2310"/>
                    <a:pt x="6497" y="2310"/>
                  </a:cubicBezTo>
                  <a:cubicBezTo>
                    <a:pt x="6481" y="2310"/>
                    <a:pt x="6465" y="2312"/>
                    <a:pt x="6449" y="2315"/>
                  </a:cubicBezTo>
                  <a:cubicBezTo>
                    <a:pt x="6432" y="2316"/>
                    <a:pt x="6411" y="2317"/>
                    <a:pt x="6388" y="2317"/>
                  </a:cubicBezTo>
                  <a:cubicBezTo>
                    <a:pt x="6222" y="2317"/>
                    <a:pt x="5934" y="2271"/>
                    <a:pt x="5906" y="2154"/>
                  </a:cubicBezTo>
                  <a:cubicBezTo>
                    <a:pt x="5899" y="2129"/>
                    <a:pt x="5896" y="2066"/>
                    <a:pt x="5994" y="2031"/>
                  </a:cubicBezTo>
                  <a:cubicBezTo>
                    <a:pt x="5997" y="2028"/>
                    <a:pt x="6004" y="2024"/>
                    <a:pt x="6008" y="2024"/>
                  </a:cubicBezTo>
                  <a:cubicBezTo>
                    <a:pt x="5997" y="2000"/>
                    <a:pt x="5983" y="1979"/>
                    <a:pt x="5962" y="1961"/>
                  </a:cubicBezTo>
                  <a:cubicBezTo>
                    <a:pt x="5898" y="1900"/>
                    <a:pt x="5791" y="1852"/>
                    <a:pt x="5727" y="1852"/>
                  </a:cubicBezTo>
                  <a:cubicBezTo>
                    <a:pt x="5725" y="1852"/>
                    <a:pt x="5723" y="1853"/>
                    <a:pt x="5721" y="1853"/>
                  </a:cubicBezTo>
                  <a:cubicBezTo>
                    <a:pt x="5713" y="1854"/>
                    <a:pt x="5705" y="1854"/>
                    <a:pt x="5698" y="1854"/>
                  </a:cubicBezTo>
                  <a:cubicBezTo>
                    <a:pt x="5653" y="1854"/>
                    <a:pt x="5610" y="1837"/>
                    <a:pt x="5577" y="1804"/>
                  </a:cubicBezTo>
                  <a:cubicBezTo>
                    <a:pt x="5511" y="1737"/>
                    <a:pt x="5525" y="1622"/>
                    <a:pt x="5535" y="1520"/>
                  </a:cubicBezTo>
                  <a:cubicBezTo>
                    <a:pt x="5535" y="1503"/>
                    <a:pt x="5539" y="1485"/>
                    <a:pt x="5542" y="1468"/>
                  </a:cubicBezTo>
                  <a:cubicBezTo>
                    <a:pt x="5521" y="1436"/>
                    <a:pt x="5378" y="1387"/>
                    <a:pt x="5318" y="1366"/>
                  </a:cubicBezTo>
                  <a:cubicBezTo>
                    <a:pt x="5202" y="1328"/>
                    <a:pt x="5146" y="1310"/>
                    <a:pt x="5143" y="1247"/>
                  </a:cubicBezTo>
                  <a:cubicBezTo>
                    <a:pt x="5143" y="1237"/>
                    <a:pt x="5143" y="1226"/>
                    <a:pt x="5146" y="1216"/>
                  </a:cubicBezTo>
                  <a:cubicBezTo>
                    <a:pt x="5111" y="1202"/>
                    <a:pt x="5073" y="1195"/>
                    <a:pt x="5034" y="1195"/>
                  </a:cubicBezTo>
                  <a:cubicBezTo>
                    <a:pt x="5020" y="1195"/>
                    <a:pt x="5006" y="1198"/>
                    <a:pt x="4992" y="1209"/>
                  </a:cubicBezTo>
                  <a:cubicBezTo>
                    <a:pt x="4958" y="1262"/>
                    <a:pt x="4899" y="1291"/>
                    <a:pt x="4837" y="1291"/>
                  </a:cubicBezTo>
                  <a:cubicBezTo>
                    <a:pt x="4818" y="1291"/>
                    <a:pt x="4798" y="1288"/>
                    <a:pt x="4779" y="1282"/>
                  </a:cubicBezTo>
                  <a:cubicBezTo>
                    <a:pt x="4702" y="1254"/>
                    <a:pt x="4653" y="1177"/>
                    <a:pt x="4656" y="1096"/>
                  </a:cubicBezTo>
                  <a:cubicBezTo>
                    <a:pt x="4656" y="1093"/>
                    <a:pt x="4656" y="1093"/>
                    <a:pt x="4653" y="1086"/>
                  </a:cubicBezTo>
                  <a:cubicBezTo>
                    <a:pt x="4622" y="1059"/>
                    <a:pt x="4536" y="1051"/>
                    <a:pt x="4447" y="1051"/>
                  </a:cubicBezTo>
                  <a:cubicBezTo>
                    <a:pt x="4364" y="1051"/>
                    <a:pt x="4279" y="1058"/>
                    <a:pt x="4236" y="1061"/>
                  </a:cubicBezTo>
                  <a:lnTo>
                    <a:pt x="4219" y="1061"/>
                  </a:lnTo>
                  <a:cubicBezTo>
                    <a:pt x="4214" y="1062"/>
                    <a:pt x="4209" y="1062"/>
                    <a:pt x="4205" y="1062"/>
                  </a:cubicBezTo>
                  <a:cubicBezTo>
                    <a:pt x="4084" y="1062"/>
                    <a:pt x="4057" y="928"/>
                    <a:pt x="4037" y="830"/>
                  </a:cubicBezTo>
                  <a:cubicBezTo>
                    <a:pt x="4023" y="753"/>
                    <a:pt x="4005" y="662"/>
                    <a:pt x="3956" y="624"/>
                  </a:cubicBezTo>
                  <a:cubicBezTo>
                    <a:pt x="3948" y="619"/>
                    <a:pt x="3940" y="616"/>
                    <a:pt x="3930" y="616"/>
                  </a:cubicBezTo>
                  <a:cubicBezTo>
                    <a:pt x="3888" y="616"/>
                    <a:pt x="3828" y="662"/>
                    <a:pt x="3760" y="722"/>
                  </a:cubicBezTo>
                  <a:cubicBezTo>
                    <a:pt x="3692" y="780"/>
                    <a:pt x="3627" y="834"/>
                    <a:pt x="3560" y="834"/>
                  </a:cubicBezTo>
                  <a:cubicBezTo>
                    <a:pt x="3551" y="834"/>
                    <a:pt x="3542" y="833"/>
                    <a:pt x="3533" y="830"/>
                  </a:cubicBezTo>
                  <a:cubicBezTo>
                    <a:pt x="3498" y="823"/>
                    <a:pt x="3470" y="802"/>
                    <a:pt x="3456" y="771"/>
                  </a:cubicBezTo>
                  <a:cubicBezTo>
                    <a:pt x="3428" y="701"/>
                    <a:pt x="3480" y="613"/>
                    <a:pt x="3550" y="501"/>
                  </a:cubicBezTo>
                  <a:cubicBezTo>
                    <a:pt x="3582" y="452"/>
                    <a:pt x="3606" y="403"/>
                    <a:pt x="3631" y="354"/>
                  </a:cubicBezTo>
                  <a:cubicBezTo>
                    <a:pt x="3627" y="333"/>
                    <a:pt x="3543" y="267"/>
                    <a:pt x="3396" y="221"/>
                  </a:cubicBezTo>
                  <a:cubicBezTo>
                    <a:pt x="3333" y="204"/>
                    <a:pt x="3282" y="198"/>
                    <a:pt x="3246" y="198"/>
                  </a:cubicBezTo>
                  <a:cubicBezTo>
                    <a:pt x="3210" y="198"/>
                    <a:pt x="3188" y="204"/>
                    <a:pt x="3183" y="211"/>
                  </a:cubicBezTo>
                  <a:cubicBezTo>
                    <a:pt x="3172" y="249"/>
                    <a:pt x="3137" y="277"/>
                    <a:pt x="3095" y="284"/>
                  </a:cubicBezTo>
                  <a:cubicBezTo>
                    <a:pt x="3093" y="284"/>
                    <a:pt x="3091" y="284"/>
                    <a:pt x="3090" y="284"/>
                  </a:cubicBezTo>
                  <a:cubicBezTo>
                    <a:pt x="3023" y="284"/>
                    <a:pt x="2982" y="219"/>
                    <a:pt x="2927" y="134"/>
                  </a:cubicBezTo>
                  <a:cubicBezTo>
                    <a:pt x="2899" y="85"/>
                    <a:pt x="2864" y="43"/>
                    <a:pt x="28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68" name="Google Shape;5968;p71"/>
            <p:cNvSpPr/>
            <p:nvPr/>
          </p:nvSpPr>
          <p:spPr>
            <a:xfrm>
              <a:off x="2248883" y="1404961"/>
              <a:ext cx="4331" cy="1914"/>
            </a:xfrm>
            <a:custGeom>
              <a:avLst/>
              <a:gdLst/>
              <a:ahLst/>
              <a:cxnLst/>
              <a:rect l="l" t="t" r="r" b="b"/>
              <a:pathLst>
                <a:path w="319" h="141" extrusionOk="0">
                  <a:moveTo>
                    <a:pt x="0" y="140"/>
                  </a:moveTo>
                  <a:cubicBezTo>
                    <a:pt x="81" y="49"/>
                    <a:pt x="200" y="0"/>
                    <a:pt x="319" y="7"/>
                  </a:cubicBezTo>
                  <a:cubicBezTo>
                    <a:pt x="200" y="0"/>
                    <a:pt x="81" y="49"/>
                    <a:pt x="0" y="1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69" name="Google Shape;5969;p71"/>
            <p:cNvSpPr/>
            <p:nvPr/>
          </p:nvSpPr>
          <p:spPr>
            <a:xfrm>
              <a:off x="2202543" y="1417887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70" name="Google Shape;5970;p71"/>
            <p:cNvSpPr/>
            <p:nvPr/>
          </p:nvSpPr>
          <p:spPr>
            <a:xfrm>
              <a:off x="2202258" y="141826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71" name="Google Shape;5971;p71"/>
            <p:cNvSpPr/>
            <p:nvPr/>
          </p:nvSpPr>
          <p:spPr>
            <a:xfrm>
              <a:off x="2264334" y="1413800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72" name="Google Shape;5972;p71"/>
            <p:cNvSpPr/>
            <p:nvPr/>
          </p:nvSpPr>
          <p:spPr>
            <a:xfrm>
              <a:off x="2201688" y="1419082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73" name="Google Shape;5973;p71"/>
            <p:cNvSpPr/>
            <p:nvPr/>
          </p:nvSpPr>
          <p:spPr>
            <a:xfrm>
              <a:off x="2201973" y="141864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74" name="Google Shape;5974;p71"/>
            <p:cNvSpPr/>
            <p:nvPr/>
          </p:nvSpPr>
          <p:spPr>
            <a:xfrm>
              <a:off x="2206480" y="141604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75" name="Google Shape;5975;p71"/>
            <p:cNvSpPr/>
            <p:nvPr/>
          </p:nvSpPr>
          <p:spPr>
            <a:xfrm>
              <a:off x="2202923" y="141756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76" name="Google Shape;5976;p71"/>
            <p:cNvSpPr/>
            <p:nvPr/>
          </p:nvSpPr>
          <p:spPr>
            <a:xfrm>
              <a:off x="2203249" y="141722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77" name="Google Shape;5977;p71"/>
            <p:cNvSpPr/>
            <p:nvPr/>
          </p:nvSpPr>
          <p:spPr>
            <a:xfrm>
              <a:off x="2205625" y="141608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78" name="Google Shape;5978;p71"/>
            <p:cNvSpPr/>
            <p:nvPr/>
          </p:nvSpPr>
          <p:spPr>
            <a:xfrm>
              <a:off x="2206060" y="141604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79" name="Google Shape;5979;p71"/>
            <p:cNvSpPr/>
            <p:nvPr/>
          </p:nvSpPr>
          <p:spPr>
            <a:xfrm>
              <a:off x="2264334" y="1414520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7"/>
                    <a:pt x="0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80" name="Google Shape;5980;p71"/>
            <p:cNvSpPr/>
            <p:nvPr/>
          </p:nvSpPr>
          <p:spPr>
            <a:xfrm>
              <a:off x="2204104" y="141670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81" name="Google Shape;5981;p71"/>
            <p:cNvSpPr/>
            <p:nvPr/>
          </p:nvSpPr>
          <p:spPr>
            <a:xfrm>
              <a:off x="2264334" y="1413135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82" name="Google Shape;5982;p71"/>
            <p:cNvSpPr/>
            <p:nvPr/>
          </p:nvSpPr>
          <p:spPr>
            <a:xfrm>
              <a:off x="2204865" y="141627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83" name="Google Shape;5983;p71"/>
            <p:cNvSpPr/>
            <p:nvPr/>
          </p:nvSpPr>
          <p:spPr>
            <a:xfrm>
              <a:off x="2204485" y="1416461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84" name="Google Shape;5984;p71"/>
            <p:cNvSpPr/>
            <p:nvPr/>
          </p:nvSpPr>
          <p:spPr>
            <a:xfrm>
              <a:off x="2205245" y="1416176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85" name="Google Shape;5985;p71"/>
            <p:cNvSpPr/>
            <p:nvPr/>
          </p:nvSpPr>
          <p:spPr>
            <a:xfrm>
              <a:off x="2199162" y="141893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86" name="Google Shape;5986;p71"/>
            <p:cNvSpPr/>
            <p:nvPr/>
          </p:nvSpPr>
          <p:spPr>
            <a:xfrm>
              <a:off x="2198823" y="141902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87" name="Google Shape;5987;p71"/>
            <p:cNvSpPr/>
            <p:nvPr/>
          </p:nvSpPr>
          <p:spPr>
            <a:xfrm>
              <a:off x="2150921" y="1464471"/>
              <a:ext cx="4331" cy="8527"/>
            </a:xfrm>
            <a:custGeom>
              <a:avLst/>
              <a:gdLst/>
              <a:ahLst/>
              <a:cxnLst/>
              <a:rect l="l" t="t" r="r" b="b"/>
              <a:pathLst>
                <a:path w="319" h="628" extrusionOk="0">
                  <a:moveTo>
                    <a:pt x="319" y="0"/>
                  </a:moveTo>
                  <a:cubicBezTo>
                    <a:pt x="298" y="193"/>
                    <a:pt x="154" y="414"/>
                    <a:pt x="0" y="627"/>
                  </a:cubicBezTo>
                  <a:cubicBezTo>
                    <a:pt x="154" y="414"/>
                    <a:pt x="298" y="193"/>
                    <a:pt x="31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88" name="Google Shape;5988;p71"/>
            <p:cNvSpPr/>
            <p:nvPr/>
          </p:nvSpPr>
          <p:spPr>
            <a:xfrm>
              <a:off x="2200248" y="1418837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89" name="Google Shape;5989;p71"/>
            <p:cNvSpPr/>
            <p:nvPr/>
          </p:nvSpPr>
          <p:spPr>
            <a:xfrm>
              <a:off x="2199488" y="141883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90" name="Google Shape;5990;p71"/>
            <p:cNvSpPr/>
            <p:nvPr/>
          </p:nvSpPr>
          <p:spPr>
            <a:xfrm>
              <a:off x="2136556" y="1531015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8"/>
                    <a:pt x="4" y="18"/>
                    <a:pt x="4" y="25"/>
                  </a:cubicBezTo>
                  <a:cubicBezTo>
                    <a:pt x="4" y="18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91" name="Google Shape;5991;p71"/>
            <p:cNvSpPr/>
            <p:nvPr/>
          </p:nvSpPr>
          <p:spPr>
            <a:xfrm>
              <a:off x="2201158" y="1419082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92" name="Google Shape;5992;p71"/>
            <p:cNvSpPr/>
            <p:nvPr/>
          </p:nvSpPr>
          <p:spPr>
            <a:xfrm>
              <a:off x="2188422" y="1425300"/>
              <a:ext cx="4290" cy="1208"/>
            </a:xfrm>
            <a:custGeom>
              <a:avLst/>
              <a:gdLst/>
              <a:ahLst/>
              <a:cxnLst/>
              <a:rect l="l" t="t" r="r" b="b"/>
              <a:pathLst>
                <a:path w="316" h="89" extrusionOk="0">
                  <a:moveTo>
                    <a:pt x="0" y="11"/>
                  </a:moveTo>
                  <a:cubicBezTo>
                    <a:pt x="105" y="8"/>
                    <a:pt x="214" y="1"/>
                    <a:pt x="315" y="88"/>
                  </a:cubicBezTo>
                  <a:cubicBezTo>
                    <a:pt x="214" y="1"/>
                    <a:pt x="105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93" name="Google Shape;5993;p71"/>
            <p:cNvSpPr/>
            <p:nvPr/>
          </p:nvSpPr>
          <p:spPr>
            <a:xfrm>
              <a:off x="2199828" y="14188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94" name="Google Shape;5994;p71"/>
            <p:cNvSpPr/>
            <p:nvPr/>
          </p:nvSpPr>
          <p:spPr>
            <a:xfrm>
              <a:off x="2200683" y="141893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95" name="Google Shape;5995;p71"/>
            <p:cNvSpPr/>
            <p:nvPr/>
          </p:nvSpPr>
          <p:spPr>
            <a:xfrm>
              <a:off x="2133705" y="154057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96" name="Google Shape;5996;p71"/>
            <p:cNvSpPr/>
            <p:nvPr/>
          </p:nvSpPr>
          <p:spPr>
            <a:xfrm>
              <a:off x="2134275" y="1540668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97" name="Google Shape;5997;p71"/>
            <p:cNvSpPr/>
            <p:nvPr/>
          </p:nvSpPr>
          <p:spPr>
            <a:xfrm>
              <a:off x="3024851" y="1777922"/>
              <a:ext cx="15655" cy="12165"/>
            </a:xfrm>
            <a:custGeom>
              <a:avLst/>
              <a:gdLst/>
              <a:ahLst/>
              <a:cxnLst/>
              <a:rect l="l" t="t" r="r" b="b"/>
              <a:pathLst>
                <a:path w="1153" h="896" extrusionOk="0">
                  <a:moveTo>
                    <a:pt x="939" y="0"/>
                  </a:moveTo>
                  <a:cubicBezTo>
                    <a:pt x="840" y="0"/>
                    <a:pt x="749" y="35"/>
                    <a:pt x="732" y="83"/>
                  </a:cubicBezTo>
                  <a:cubicBezTo>
                    <a:pt x="673" y="244"/>
                    <a:pt x="533" y="248"/>
                    <a:pt x="386" y="251"/>
                  </a:cubicBezTo>
                  <a:cubicBezTo>
                    <a:pt x="312" y="255"/>
                    <a:pt x="239" y="258"/>
                    <a:pt x="165" y="272"/>
                  </a:cubicBezTo>
                  <a:cubicBezTo>
                    <a:pt x="74" y="290"/>
                    <a:pt x="22" y="433"/>
                    <a:pt x="11" y="570"/>
                  </a:cubicBezTo>
                  <a:cubicBezTo>
                    <a:pt x="1" y="731"/>
                    <a:pt x="46" y="857"/>
                    <a:pt x="92" y="871"/>
                  </a:cubicBezTo>
                  <a:cubicBezTo>
                    <a:pt x="140" y="887"/>
                    <a:pt x="177" y="895"/>
                    <a:pt x="205" y="895"/>
                  </a:cubicBezTo>
                  <a:cubicBezTo>
                    <a:pt x="224" y="895"/>
                    <a:pt x="240" y="892"/>
                    <a:pt x="253" y="885"/>
                  </a:cubicBezTo>
                  <a:cubicBezTo>
                    <a:pt x="288" y="857"/>
                    <a:pt x="309" y="818"/>
                    <a:pt x="316" y="773"/>
                  </a:cubicBezTo>
                  <a:cubicBezTo>
                    <a:pt x="340" y="675"/>
                    <a:pt x="410" y="591"/>
                    <a:pt x="505" y="552"/>
                  </a:cubicBezTo>
                  <a:cubicBezTo>
                    <a:pt x="564" y="524"/>
                    <a:pt x="628" y="510"/>
                    <a:pt x="692" y="510"/>
                  </a:cubicBezTo>
                  <a:cubicBezTo>
                    <a:pt x="755" y="510"/>
                    <a:pt x="818" y="524"/>
                    <a:pt x="876" y="552"/>
                  </a:cubicBezTo>
                  <a:cubicBezTo>
                    <a:pt x="879" y="554"/>
                    <a:pt x="887" y="557"/>
                    <a:pt x="900" y="557"/>
                  </a:cubicBezTo>
                  <a:cubicBezTo>
                    <a:pt x="913" y="557"/>
                    <a:pt x="930" y="554"/>
                    <a:pt x="953" y="542"/>
                  </a:cubicBezTo>
                  <a:cubicBezTo>
                    <a:pt x="1058" y="475"/>
                    <a:pt x="1152" y="279"/>
                    <a:pt x="1152" y="125"/>
                  </a:cubicBezTo>
                  <a:cubicBezTo>
                    <a:pt x="1152" y="41"/>
                    <a:pt x="1051" y="13"/>
                    <a:pt x="1009" y="6"/>
                  </a:cubicBezTo>
                  <a:cubicBezTo>
                    <a:pt x="986" y="2"/>
                    <a:pt x="962" y="0"/>
                    <a:pt x="9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98" name="Google Shape;5998;p71"/>
            <p:cNvSpPr/>
            <p:nvPr/>
          </p:nvSpPr>
          <p:spPr>
            <a:xfrm>
              <a:off x="3003846" y="1783461"/>
              <a:ext cx="16795" cy="20366"/>
            </a:xfrm>
            <a:custGeom>
              <a:avLst/>
              <a:gdLst/>
              <a:ahLst/>
              <a:cxnLst/>
              <a:rect l="l" t="t" r="r" b="b"/>
              <a:pathLst>
                <a:path w="1237" h="1500" extrusionOk="0">
                  <a:moveTo>
                    <a:pt x="635" y="0"/>
                  </a:moveTo>
                  <a:cubicBezTo>
                    <a:pt x="574" y="0"/>
                    <a:pt x="441" y="49"/>
                    <a:pt x="266" y="176"/>
                  </a:cubicBezTo>
                  <a:lnTo>
                    <a:pt x="200" y="221"/>
                  </a:lnTo>
                  <a:cubicBezTo>
                    <a:pt x="4" y="365"/>
                    <a:pt x="0" y="372"/>
                    <a:pt x="60" y="477"/>
                  </a:cubicBezTo>
                  <a:cubicBezTo>
                    <a:pt x="63" y="487"/>
                    <a:pt x="84" y="522"/>
                    <a:pt x="102" y="522"/>
                  </a:cubicBezTo>
                  <a:cubicBezTo>
                    <a:pt x="133" y="519"/>
                    <a:pt x="203" y="449"/>
                    <a:pt x="245" y="326"/>
                  </a:cubicBezTo>
                  <a:cubicBezTo>
                    <a:pt x="270" y="263"/>
                    <a:pt x="308" y="246"/>
                    <a:pt x="333" y="242"/>
                  </a:cubicBezTo>
                  <a:lnTo>
                    <a:pt x="347" y="242"/>
                  </a:lnTo>
                  <a:cubicBezTo>
                    <a:pt x="382" y="246"/>
                    <a:pt x="413" y="263"/>
                    <a:pt x="434" y="295"/>
                  </a:cubicBezTo>
                  <a:cubicBezTo>
                    <a:pt x="511" y="407"/>
                    <a:pt x="557" y="708"/>
                    <a:pt x="448" y="928"/>
                  </a:cubicBezTo>
                  <a:cubicBezTo>
                    <a:pt x="371" y="1093"/>
                    <a:pt x="385" y="1289"/>
                    <a:pt x="483" y="1439"/>
                  </a:cubicBezTo>
                  <a:cubicBezTo>
                    <a:pt x="503" y="1465"/>
                    <a:pt x="537" y="1500"/>
                    <a:pt x="575" y="1500"/>
                  </a:cubicBezTo>
                  <a:cubicBezTo>
                    <a:pt x="578" y="1500"/>
                    <a:pt x="581" y="1500"/>
                    <a:pt x="585" y="1499"/>
                  </a:cubicBezTo>
                  <a:cubicBezTo>
                    <a:pt x="648" y="1485"/>
                    <a:pt x="774" y="1254"/>
                    <a:pt x="868" y="1082"/>
                  </a:cubicBezTo>
                  <a:cubicBezTo>
                    <a:pt x="952" y="914"/>
                    <a:pt x="1050" y="753"/>
                    <a:pt x="1163" y="599"/>
                  </a:cubicBezTo>
                  <a:cubicBezTo>
                    <a:pt x="1236" y="505"/>
                    <a:pt x="1233" y="477"/>
                    <a:pt x="1233" y="477"/>
                  </a:cubicBezTo>
                  <a:cubicBezTo>
                    <a:pt x="1215" y="466"/>
                    <a:pt x="1198" y="456"/>
                    <a:pt x="1180" y="452"/>
                  </a:cubicBezTo>
                  <a:cubicBezTo>
                    <a:pt x="1124" y="428"/>
                    <a:pt x="1033" y="393"/>
                    <a:pt x="1033" y="284"/>
                  </a:cubicBezTo>
                  <a:cubicBezTo>
                    <a:pt x="1033" y="253"/>
                    <a:pt x="970" y="228"/>
                    <a:pt x="889" y="200"/>
                  </a:cubicBezTo>
                  <a:cubicBezTo>
                    <a:pt x="795" y="169"/>
                    <a:pt x="676" y="130"/>
                    <a:pt x="662" y="18"/>
                  </a:cubicBezTo>
                  <a:cubicBezTo>
                    <a:pt x="662" y="8"/>
                    <a:pt x="658" y="4"/>
                    <a:pt x="658" y="4"/>
                  </a:cubicBezTo>
                  <a:cubicBezTo>
                    <a:pt x="653" y="2"/>
                    <a:pt x="645" y="0"/>
                    <a:pt x="6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99" name="Google Shape;5999;p71"/>
            <p:cNvSpPr/>
            <p:nvPr/>
          </p:nvSpPr>
          <p:spPr>
            <a:xfrm>
              <a:off x="3013581" y="1718520"/>
              <a:ext cx="82443" cy="64127"/>
            </a:xfrm>
            <a:custGeom>
              <a:avLst/>
              <a:gdLst/>
              <a:ahLst/>
              <a:cxnLst/>
              <a:rect l="l" t="t" r="r" b="b"/>
              <a:pathLst>
                <a:path w="6072" h="4723" extrusionOk="0">
                  <a:moveTo>
                    <a:pt x="5648" y="0"/>
                  </a:moveTo>
                  <a:cubicBezTo>
                    <a:pt x="5557" y="0"/>
                    <a:pt x="5329" y="141"/>
                    <a:pt x="5228" y="204"/>
                  </a:cubicBezTo>
                  <a:cubicBezTo>
                    <a:pt x="5172" y="243"/>
                    <a:pt x="5119" y="275"/>
                    <a:pt x="5084" y="292"/>
                  </a:cubicBezTo>
                  <a:cubicBezTo>
                    <a:pt x="5028" y="320"/>
                    <a:pt x="4955" y="464"/>
                    <a:pt x="4937" y="632"/>
                  </a:cubicBezTo>
                  <a:cubicBezTo>
                    <a:pt x="4923" y="761"/>
                    <a:pt x="4948" y="870"/>
                    <a:pt x="5000" y="912"/>
                  </a:cubicBezTo>
                  <a:cubicBezTo>
                    <a:pt x="5140" y="1027"/>
                    <a:pt x="5025" y="1181"/>
                    <a:pt x="4923" y="1321"/>
                  </a:cubicBezTo>
                  <a:cubicBezTo>
                    <a:pt x="4839" y="1433"/>
                    <a:pt x="4741" y="1563"/>
                    <a:pt x="4748" y="1685"/>
                  </a:cubicBezTo>
                  <a:cubicBezTo>
                    <a:pt x="4759" y="1895"/>
                    <a:pt x="4640" y="1990"/>
                    <a:pt x="4545" y="2063"/>
                  </a:cubicBezTo>
                  <a:cubicBezTo>
                    <a:pt x="4478" y="2116"/>
                    <a:pt x="4422" y="2161"/>
                    <a:pt x="4405" y="2238"/>
                  </a:cubicBezTo>
                  <a:cubicBezTo>
                    <a:pt x="4370" y="2407"/>
                    <a:pt x="4265" y="2456"/>
                    <a:pt x="4142" y="2512"/>
                  </a:cubicBezTo>
                  <a:cubicBezTo>
                    <a:pt x="4051" y="2554"/>
                    <a:pt x="3964" y="2603"/>
                    <a:pt x="3880" y="2666"/>
                  </a:cubicBezTo>
                  <a:cubicBezTo>
                    <a:pt x="3786" y="2738"/>
                    <a:pt x="3707" y="2761"/>
                    <a:pt x="3645" y="2761"/>
                  </a:cubicBezTo>
                  <a:cubicBezTo>
                    <a:pt x="3574" y="2761"/>
                    <a:pt x="3524" y="2732"/>
                    <a:pt x="3498" y="2711"/>
                  </a:cubicBezTo>
                  <a:cubicBezTo>
                    <a:pt x="3428" y="2652"/>
                    <a:pt x="3393" y="2564"/>
                    <a:pt x="3407" y="2477"/>
                  </a:cubicBezTo>
                  <a:lnTo>
                    <a:pt x="3407" y="2477"/>
                  </a:lnTo>
                  <a:cubicBezTo>
                    <a:pt x="3355" y="2501"/>
                    <a:pt x="3309" y="2536"/>
                    <a:pt x="3271" y="2578"/>
                  </a:cubicBezTo>
                  <a:cubicBezTo>
                    <a:pt x="3190" y="2655"/>
                    <a:pt x="3148" y="2760"/>
                    <a:pt x="3148" y="2869"/>
                  </a:cubicBezTo>
                  <a:cubicBezTo>
                    <a:pt x="3159" y="3100"/>
                    <a:pt x="2991" y="3219"/>
                    <a:pt x="2882" y="3296"/>
                  </a:cubicBezTo>
                  <a:cubicBezTo>
                    <a:pt x="2847" y="3320"/>
                    <a:pt x="2795" y="3355"/>
                    <a:pt x="2791" y="3373"/>
                  </a:cubicBezTo>
                  <a:cubicBezTo>
                    <a:pt x="2791" y="3376"/>
                    <a:pt x="2795" y="3380"/>
                    <a:pt x="2795" y="3383"/>
                  </a:cubicBezTo>
                  <a:cubicBezTo>
                    <a:pt x="2837" y="3436"/>
                    <a:pt x="2833" y="3509"/>
                    <a:pt x="2791" y="3562"/>
                  </a:cubicBezTo>
                  <a:cubicBezTo>
                    <a:pt x="2735" y="3631"/>
                    <a:pt x="2614" y="3670"/>
                    <a:pt x="2515" y="3670"/>
                  </a:cubicBezTo>
                  <a:cubicBezTo>
                    <a:pt x="2477" y="3670"/>
                    <a:pt x="2443" y="3664"/>
                    <a:pt x="2416" y="3653"/>
                  </a:cubicBezTo>
                  <a:cubicBezTo>
                    <a:pt x="2364" y="3635"/>
                    <a:pt x="2329" y="3583"/>
                    <a:pt x="2336" y="3527"/>
                  </a:cubicBezTo>
                  <a:cubicBezTo>
                    <a:pt x="2331" y="3525"/>
                    <a:pt x="2320" y="3523"/>
                    <a:pt x="2301" y="3523"/>
                  </a:cubicBezTo>
                  <a:cubicBezTo>
                    <a:pt x="2242" y="3523"/>
                    <a:pt x="2098" y="3545"/>
                    <a:pt x="1762" y="3677"/>
                  </a:cubicBezTo>
                  <a:cubicBezTo>
                    <a:pt x="1678" y="3710"/>
                    <a:pt x="1601" y="3721"/>
                    <a:pt x="1529" y="3721"/>
                  </a:cubicBezTo>
                  <a:cubicBezTo>
                    <a:pt x="1431" y="3721"/>
                    <a:pt x="1343" y="3699"/>
                    <a:pt x="1268" y="3681"/>
                  </a:cubicBezTo>
                  <a:cubicBezTo>
                    <a:pt x="1201" y="3664"/>
                    <a:pt x="1150" y="3653"/>
                    <a:pt x="1107" y="3653"/>
                  </a:cubicBezTo>
                  <a:cubicBezTo>
                    <a:pt x="1058" y="3653"/>
                    <a:pt x="1019" y="3668"/>
                    <a:pt x="978" y="3709"/>
                  </a:cubicBezTo>
                  <a:lnTo>
                    <a:pt x="939" y="3747"/>
                  </a:lnTo>
                  <a:cubicBezTo>
                    <a:pt x="715" y="3971"/>
                    <a:pt x="379" y="4311"/>
                    <a:pt x="102" y="4360"/>
                  </a:cubicBezTo>
                  <a:cubicBezTo>
                    <a:pt x="32" y="4374"/>
                    <a:pt x="1" y="4405"/>
                    <a:pt x="4" y="4458"/>
                  </a:cubicBezTo>
                  <a:cubicBezTo>
                    <a:pt x="8" y="4500"/>
                    <a:pt x="29" y="4535"/>
                    <a:pt x="64" y="4556"/>
                  </a:cubicBezTo>
                  <a:cubicBezTo>
                    <a:pt x="162" y="4507"/>
                    <a:pt x="281" y="4500"/>
                    <a:pt x="386" y="4497"/>
                  </a:cubicBezTo>
                  <a:cubicBezTo>
                    <a:pt x="488" y="4490"/>
                    <a:pt x="600" y="4486"/>
                    <a:pt x="638" y="4430"/>
                  </a:cubicBezTo>
                  <a:cubicBezTo>
                    <a:pt x="764" y="4237"/>
                    <a:pt x="1639" y="4076"/>
                    <a:pt x="2063" y="4062"/>
                  </a:cubicBezTo>
                  <a:lnTo>
                    <a:pt x="2108" y="4062"/>
                  </a:lnTo>
                  <a:cubicBezTo>
                    <a:pt x="2252" y="4062"/>
                    <a:pt x="2336" y="4087"/>
                    <a:pt x="2381" y="4146"/>
                  </a:cubicBezTo>
                  <a:cubicBezTo>
                    <a:pt x="2438" y="4216"/>
                    <a:pt x="2409" y="4307"/>
                    <a:pt x="2385" y="4398"/>
                  </a:cubicBezTo>
                  <a:cubicBezTo>
                    <a:pt x="2364" y="4465"/>
                    <a:pt x="2353" y="4535"/>
                    <a:pt x="2357" y="4605"/>
                  </a:cubicBezTo>
                  <a:cubicBezTo>
                    <a:pt x="2360" y="4658"/>
                    <a:pt x="2395" y="4700"/>
                    <a:pt x="2448" y="4714"/>
                  </a:cubicBezTo>
                  <a:cubicBezTo>
                    <a:pt x="2467" y="4719"/>
                    <a:pt x="2490" y="4722"/>
                    <a:pt x="2514" y="4722"/>
                  </a:cubicBezTo>
                  <a:cubicBezTo>
                    <a:pt x="2627" y="4722"/>
                    <a:pt x="2783" y="4662"/>
                    <a:pt x="2889" y="4539"/>
                  </a:cubicBezTo>
                  <a:cubicBezTo>
                    <a:pt x="2945" y="4472"/>
                    <a:pt x="3012" y="4409"/>
                    <a:pt x="3082" y="4356"/>
                  </a:cubicBezTo>
                  <a:cubicBezTo>
                    <a:pt x="3103" y="4339"/>
                    <a:pt x="3120" y="4325"/>
                    <a:pt x="3138" y="4304"/>
                  </a:cubicBezTo>
                  <a:cubicBezTo>
                    <a:pt x="3124" y="4286"/>
                    <a:pt x="3110" y="4272"/>
                    <a:pt x="3092" y="4258"/>
                  </a:cubicBezTo>
                  <a:cubicBezTo>
                    <a:pt x="2987" y="4174"/>
                    <a:pt x="2994" y="4094"/>
                    <a:pt x="3005" y="4062"/>
                  </a:cubicBezTo>
                  <a:cubicBezTo>
                    <a:pt x="3019" y="4010"/>
                    <a:pt x="3061" y="3971"/>
                    <a:pt x="3117" y="3964"/>
                  </a:cubicBezTo>
                  <a:cubicBezTo>
                    <a:pt x="3125" y="3963"/>
                    <a:pt x="3133" y="3962"/>
                    <a:pt x="3142" y="3962"/>
                  </a:cubicBezTo>
                  <a:cubicBezTo>
                    <a:pt x="3204" y="3962"/>
                    <a:pt x="3287" y="3996"/>
                    <a:pt x="3348" y="4090"/>
                  </a:cubicBezTo>
                  <a:cubicBezTo>
                    <a:pt x="3397" y="4160"/>
                    <a:pt x="3502" y="4206"/>
                    <a:pt x="3614" y="4206"/>
                  </a:cubicBezTo>
                  <a:lnTo>
                    <a:pt x="3621" y="4206"/>
                  </a:lnTo>
                  <a:cubicBezTo>
                    <a:pt x="3624" y="4206"/>
                    <a:pt x="3627" y="4206"/>
                    <a:pt x="3631" y="4206"/>
                  </a:cubicBezTo>
                  <a:cubicBezTo>
                    <a:pt x="3753" y="4206"/>
                    <a:pt x="3868" y="4144"/>
                    <a:pt x="3936" y="4045"/>
                  </a:cubicBezTo>
                  <a:cubicBezTo>
                    <a:pt x="3985" y="3961"/>
                    <a:pt x="4034" y="3919"/>
                    <a:pt x="4090" y="3912"/>
                  </a:cubicBezTo>
                  <a:cubicBezTo>
                    <a:pt x="4097" y="3911"/>
                    <a:pt x="4105" y="3910"/>
                    <a:pt x="4111" y="3910"/>
                  </a:cubicBezTo>
                  <a:cubicBezTo>
                    <a:pt x="4170" y="3910"/>
                    <a:pt x="4214" y="3947"/>
                    <a:pt x="4254" y="3982"/>
                  </a:cubicBezTo>
                  <a:cubicBezTo>
                    <a:pt x="4298" y="4018"/>
                    <a:pt x="4338" y="4049"/>
                    <a:pt x="4381" y="4049"/>
                  </a:cubicBezTo>
                  <a:cubicBezTo>
                    <a:pt x="4383" y="4049"/>
                    <a:pt x="4385" y="4049"/>
                    <a:pt x="4387" y="4048"/>
                  </a:cubicBezTo>
                  <a:cubicBezTo>
                    <a:pt x="4461" y="4041"/>
                    <a:pt x="4542" y="3891"/>
                    <a:pt x="4584" y="3810"/>
                  </a:cubicBezTo>
                  <a:cubicBezTo>
                    <a:pt x="4621" y="3738"/>
                    <a:pt x="4648" y="3686"/>
                    <a:pt x="4696" y="3686"/>
                  </a:cubicBezTo>
                  <a:cubicBezTo>
                    <a:pt x="4701" y="3686"/>
                    <a:pt x="4707" y="3686"/>
                    <a:pt x="4713" y="3688"/>
                  </a:cubicBezTo>
                  <a:cubicBezTo>
                    <a:pt x="4773" y="3698"/>
                    <a:pt x="4780" y="3761"/>
                    <a:pt x="4780" y="3782"/>
                  </a:cubicBezTo>
                  <a:cubicBezTo>
                    <a:pt x="4780" y="3803"/>
                    <a:pt x="4794" y="3821"/>
                    <a:pt x="4815" y="3828"/>
                  </a:cubicBezTo>
                  <a:cubicBezTo>
                    <a:pt x="4828" y="3832"/>
                    <a:pt x="4843" y="3835"/>
                    <a:pt x="4860" y="3835"/>
                  </a:cubicBezTo>
                  <a:cubicBezTo>
                    <a:pt x="4948" y="3835"/>
                    <a:pt x="5083" y="3775"/>
                    <a:pt x="5186" y="3663"/>
                  </a:cubicBezTo>
                  <a:cubicBezTo>
                    <a:pt x="5273" y="3569"/>
                    <a:pt x="5266" y="3425"/>
                    <a:pt x="5263" y="3275"/>
                  </a:cubicBezTo>
                  <a:cubicBezTo>
                    <a:pt x="5259" y="3142"/>
                    <a:pt x="5252" y="3002"/>
                    <a:pt x="5322" y="2897"/>
                  </a:cubicBezTo>
                  <a:cubicBezTo>
                    <a:pt x="5448" y="2708"/>
                    <a:pt x="5564" y="2337"/>
                    <a:pt x="5448" y="2123"/>
                  </a:cubicBezTo>
                  <a:cubicBezTo>
                    <a:pt x="5329" y="1895"/>
                    <a:pt x="5560" y="1738"/>
                    <a:pt x="5763" y="1598"/>
                  </a:cubicBezTo>
                  <a:cubicBezTo>
                    <a:pt x="5833" y="1552"/>
                    <a:pt x="5900" y="1500"/>
                    <a:pt x="5963" y="1447"/>
                  </a:cubicBezTo>
                  <a:cubicBezTo>
                    <a:pt x="6071" y="1349"/>
                    <a:pt x="5917" y="866"/>
                    <a:pt x="5816" y="548"/>
                  </a:cubicBezTo>
                  <a:cubicBezTo>
                    <a:pt x="5749" y="334"/>
                    <a:pt x="5690" y="152"/>
                    <a:pt x="5683" y="43"/>
                  </a:cubicBezTo>
                  <a:cubicBezTo>
                    <a:pt x="5683" y="26"/>
                    <a:pt x="5679" y="8"/>
                    <a:pt x="5672" y="5"/>
                  </a:cubicBezTo>
                  <a:cubicBezTo>
                    <a:pt x="5666" y="2"/>
                    <a:pt x="5658" y="0"/>
                    <a:pt x="56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00" name="Google Shape;6000;p71"/>
            <p:cNvSpPr/>
            <p:nvPr/>
          </p:nvSpPr>
          <p:spPr>
            <a:xfrm>
              <a:off x="3080939" y="1680503"/>
              <a:ext cx="45973" cy="34283"/>
            </a:xfrm>
            <a:custGeom>
              <a:avLst/>
              <a:gdLst/>
              <a:ahLst/>
              <a:cxnLst/>
              <a:rect l="l" t="t" r="r" b="b"/>
              <a:pathLst>
                <a:path w="3386" h="2525" extrusionOk="0">
                  <a:moveTo>
                    <a:pt x="1100" y="1"/>
                  </a:moveTo>
                  <a:cubicBezTo>
                    <a:pt x="1058" y="4"/>
                    <a:pt x="1019" y="29"/>
                    <a:pt x="1002" y="71"/>
                  </a:cubicBezTo>
                  <a:cubicBezTo>
                    <a:pt x="984" y="109"/>
                    <a:pt x="991" y="158"/>
                    <a:pt x="1023" y="190"/>
                  </a:cubicBezTo>
                  <a:cubicBezTo>
                    <a:pt x="1142" y="344"/>
                    <a:pt x="1100" y="449"/>
                    <a:pt x="1058" y="550"/>
                  </a:cubicBezTo>
                  <a:cubicBezTo>
                    <a:pt x="1023" y="627"/>
                    <a:pt x="1005" y="711"/>
                    <a:pt x="1002" y="795"/>
                  </a:cubicBezTo>
                  <a:cubicBezTo>
                    <a:pt x="1005" y="914"/>
                    <a:pt x="967" y="1030"/>
                    <a:pt x="890" y="1121"/>
                  </a:cubicBezTo>
                  <a:cubicBezTo>
                    <a:pt x="851" y="1174"/>
                    <a:pt x="830" y="1205"/>
                    <a:pt x="841" y="1268"/>
                  </a:cubicBezTo>
                  <a:cubicBezTo>
                    <a:pt x="851" y="1321"/>
                    <a:pt x="841" y="1373"/>
                    <a:pt x="809" y="1415"/>
                  </a:cubicBezTo>
                  <a:cubicBezTo>
                    <a:pt x="743" y="1503"/>
                    <a:pt x="603" y="1513"/>
                    <a:pt x="466" y="1524"/>
                  </a:cubicBezTo>
                  <a:cubicBezTo>
                    <a:pt x="421" y="1527"/>
                    <a:pt x="375" y="1531"/>
                    <a:pt x="333" y="1538"/>
                  </a:cubicBezTo>
                  <a:cubicBezTo>
                    <a:pt x="295" y="1545"/>
                    <a:pt x="295" y="1548"/>
                    <a:pt x="295" y="1608"/>
                  </a:cubicBezTo>
                  <a:cubicBezTo>
                    <a:pt x="295" y="1678"/>
                    <a:pt x="295" y="1797"/>
                    <a:pt x="137" y="1863"/>
                  </a:cubicBezTo>
                  <a:cubicBezTo>
                    <a:pt x="53" y="1898"/>
                    <a:pt x="4" y="1947"/>
                    <a:pt x="1" y="1993"/>
                  </a:cubicBezTo>
                  <a:cubicBezTo>
                    <a:pt x="1" y="2024"/>
                    <a:pt x="18" y="2056"/>
                    <a:pt x="50" y="2070"/>
                  </a:cubicBezTo>
                  <a:cubicBezTo>
                    <a:pt x="186" y="2147"/>
                    <a:pt x="137" y="2332"/>
                    <a:pt x="99" y="2483"/>
                  </a:cubicBezTo>
                  <a:lnTo>
                    <a:pt x="88" y="2525"/>
                  </a:lnTo>
                  <a:cubicBezTo>
                    <a:pt x="144" y="2486"/>
                    <a:pt x="197" y="2441"/>
                    <a:pt x="242" y="2388"/>
                  </a:cubicBezTo>
                  <a:cubicBezTo>
                    <a:pt x="292" y="2331"/>
                    <a:pt x="346" y="2314"/>
                    <a:pt x="393" y="2314"/>
                  </a:cubicBezTo>
                  <a:cubicBezTo>
                    <a:pt x="439" y="2314"/>
                    <a:pt x="479" y="2329"/>
                    <a:pt x="508" y="2339"/>
                  </a:cubicBezTo>
                  <a:lnTo>
                    <a:pt x="519" y="2343"/>
                  </a:lnTo>
                  <a:cubicBezTo>
                    <a:pt x="508" y="2304"/>
                    <a:pt x="445" y="2259"/>
                    <a:pt x="386" y="2217"/>
                  </a:cubicBezTo>
                  <a:cubicBezTo>
                    <a:pt x="291" y="2150"/>
                    <a:pt x="183" y="2077"/>
                    <a:pt x="193" y="1958"/>
                  </a:cubicBezTo>
                  <a:cubicBezTo>
                    <a:pt x="197" y="1919"/>
                    <a:pt x="214" y="1884"/>
                    <a:pt x="246" y="1860"/>
                  </a:cubicBezTo>
                  <a:cubicBezTo>
                    <a:pt x="270" y="1842"/>
                    <a:pt x="299" y="1835"/>
                    <a:pt x="330" y="1835"/>
                  </a:cubicBezTo>
                  <a:cubicBezTo>
                    <a:pt x="365" y="1835"/>
                    <a:pt x="404" y="1843"/>
                    <a:pt x="445" y="1853"/>
                  </a:cubicBezTo>
                  <a:cubicBezTo>
                    <a:pt x="490" y="1863"/>
                    <a:pt x="541" y="1877"/>
                    <a:pt x="591" y="1877"/>
                  </a:cubicBezTo>
                  <a:cubicBezTo>
                    <a:pt x="623" y="1877"/>
                    <a:pt x="655" y="1871"/>
                    <a:pt x="683" y="1856"/>
                  </a:cubicBezTo>
                  <a:cubicBezTo>
                    <a:pt x="747" y="1824"/>
                    <a:pt x="826" y="1810"/>
                    <a:pt x="913" y="1810"/>
                  </a:cubicBezTo>
                  <a:cubicBezTo>
                    <a:pt x="1133" y="1810"/>
                    <a:pt x="1399" y="1904"/>
                    <a:pt x="1579" y="2059"/>
                  </a:cubicBezTo>
                  <a:cubicBezTo>
                    <a:pt x="1695" y="2159"/>
                    <a:pt x="1741" y="2164"/>
                    <a:pt x="1752" y="2164"/>
                  </a:cubicBezTo>
                  <a:cubicBezTo>
                    <a:pt x="1753" y="2164"/>
                    <a:pt x="1754" y="2164"/>
                    <a:pt x="1755" y="2164"/>
                  </a:cubicBezTo>
                  <a:cubicBezTo>
                    <a:pt x="1769" y="2157"/>
                    <a:pt x="1800" y="2126"/>
                    <a:pt x="1828" y="1968"/>
                  </a:cubicBezTo>
                  <a:cubicBezTo>
                    <a:pt x="1884" y="1657"/>
                    <a:pt x="2308" y="1545"/>
                    <a:pt x="2682" y="1545"/>
                  </a:cubicBezTo>
                  <a:cubicBezTo>
                    <a:pt x="2885" y="1545"/>
                    <a:pt x="2955" y="1489"/>
                    <a:pt x="2966" y="1457"/>
                  </a:cubicBezTo>
                  <a:cubicBezTo>
                    <a:pt x="2973" y="1436"/>
                    <a:pt x="2955" y="1415"/>
                    <a:pt x="2938" y="1401"/>
                  </a:cubicBezTo>
                  <a:cubicBezTo>
                    <a:pt x="2913" y="1384"/>
                    <a:pt x="2899" y="1359"/>
                    <a:pt x="2896" y="1331"/>
                  </a:cubicBezTo>
                  <a:cubicBezTo>
                    <a:pt x="2892" y="1247"/>
                    <a:pt x="2987" y="1156"/>
                    <a:pt x="3221" y="953"/>
                  </a:cubicBezTo>
                  <a:cubicBezTo>
                    <a:pt x="3270" y="914"/>
                    <a:pt x="3330" y="858"/>
                    <a:pt x="3386" y="809"/>
                  </a:cubicBezTo>
                  <a:lnTo>
                    <a:pt x="3386" y="809"/>
                  </a:lnTo>
                  <a:cubicBezTo>
                    <a:pt x="3305" y="861"/>
                    <a:pt x="3214" y="913"/>
                    <a:pt x="3136" y="913"/>
                  </a:cubicBezTo>
                  <a:cubicBezTo>
                    <a:pt x="3091" y="913"/>
                    <a:pt x="3051" y="896"/>
                    <a:pt x="3018" y="855"/>
                  </a:cubicBezTo>
                  <a:cubicBezTo>
                    <a:pt x="3007" y="839"/>
                    <a:pt x="2993" y="831"/>
                    <a:pt x="2974" y="831"/>
                  </a:cubicBezTo>
                  <a:cubicBezTo>
                    <a:pt x="2942" y="831"/>
                    <a:pt x="2894" y="853"/>
                    <a:pt x="2808" y="897"/>
                  </a:cubicBezTo>
                  <a:cubicBezTo>
                    <a:pt x="2721" y="946"/>
                    <a:pt x="2630" y="981"/>
                    <a:pt x="2535" y="1006"/>
                  </a:cubicBezTo>
                  <a:cubicBezTo>
                    <a:pt x="2523" y="1008"/>
                    <a:pt x="2510" y="1009"/>
                    <a:pt x="2497" y="1009"/>
                  </a:cubicBezTo>
                  <a:cubicBezTo>
                    <a:pt x="2177" y="1009"/>
                    <a:pt x="1443" y="364"/>
                    <a:pt x="1271" y="106"/>
                  </a:cubicBezTo>
                  <a:cubicBezTo>
                    <a:pt x="1240" y="46"/>
                    <a:pt x="1180" y="4"/>
                    <a:pt x="11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01" name="Google Shape;6001;p71"/>
            <p:cNvSpPr/>
            <p:nvPr/>
          </p:nvSpPr>
          <p:spPr>
            <a:xfrm>
              <a:off x="2932062" y="1853304"/>
              <a:ext cx="13143" cy="22009"/>
            </a:xfrm>
            <a:custGeom>
              <a:avLst/>
              <a:gdLst/>
              <a:ahLst/>
              <a:cxnLst/>
              <a:rect l="l" t="t" r="r" b="b"/>
              <a:pathLst>
                <a:path w="968" h="1621" extrusionOk="0">
                  <a:moveTo>
                    <a:pt x="864" y="0"/>
                  </a:moveTo>
                  <a:cubicBezTo>
                    <a:pt x="846" y="0"/>
                    <a:pt x="827" y="2"/>
                    <a:pt x="806" y="6"/>
                  </a:cubicBezTo>
                  <a:cubicBezTo>
                    <a:pt x="586" y="48"/>
                    <a:pt x="222" y="311"/>
                    <a:pt x="95" y="770"/>
                  </a:cubicBezTo>
                  <a:cubicBezTo>
                    <a:pt x="1" y="1120"/>
                    <a:pt x="92" y="1354"/>
                    <a:pt x="159" y="1463"/>
                  </a:cubicBezTo>
                  <a:cubicBezTo>
                    <a:pt x="194" y="1526"/>
                    <a:pt x="243" y="1578"/>
                    <a:pt x="302" y="1620"/>
                  </a:cubicBezTo>
                  <a:cubicBezTo>
                    <a:pt x="435" y="1477"/>
                    <a:pt x="880" y="577"/>
                    <a:pt x="950" y="164"/>
                  </a:cubicBezTo>
                  <a:cubicBezTo>
                    <a:pt x="967" y="55"/>
                    <a:pt x="950" y="31"/>
                    <a:pt x="950" y="31"/>
                  </a:cubicBezTo>
                  <a:cubicBezTo>
                    <a:pt x="935" y="11"/>
                    <a:pt x="905" y="0"/>
                    <a:pt x="8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02" name="Google Shape;6002;p71"/>
            <p:cNvSpPr/>
            <p:nvPr/>
          </p:nvSpPr>
          <p:spPr>
            <a:xfrm>
              <a:off x="2597485" y="1601971"/>
              <a:ext cx="442776" cy="287924"/>
            </a:xfrm>
            <a:custGeom>
              <a:avLst/>
              <a:gdLst/>
              <a:ahLst/>
              <a:cxnLst/>
              <a:rect l="l" t="t" r="r" b="b"/>
              <a:pathLst>
                <a:path w="32611" h="21206" extrusionOk="0">
                  <a:moveTo>
                    <a:pt x="26155" y="1"/>
                  </a:moveTo>
                  <a:cubicBezTo>
                    <a:pt x="25990" y="1"/>
                    <a:pt x="25773" y="38"/>
                    <a:pt x="25641" y="61"/>
                  </a:cubicBezTo>
                  <a:cubicBezTo>
                    <a:pt x="25585" y="71"/>
                    <a:pt x="25550" y="78"/>
                    <a:pt x="25529" y="82"/>
                  </a:cubicBezTo>
                  <a:lnTo>
                    <a:pt x="25508" y="82"/>
                  </a:lnTo>
                  <a:cubicBezTo>
                    <a:pt x="25501" y="82"/>
                    <a:pt x="25487" y="82"/>
                    <a:pt x="25466" y="78"/>
                  </a:cubicBezTo>
                  <a:cubicBezTo>
                    <a:pt x="25435" y="76"/>
                    <a:pt x="25392" y="72"/>
                    <a:pt x="25341" y="72"/>
                  </a:cubicBezTo>
                  <a:cubicBezTo>
                    <a:pt x="25198" y="72"/>
                    <a:pt x="24996" y="103"/>
                    <a:pt x="24867" y="281"/>
                  </a:cubicBezTo>
                  <a:cubicBezTo>
                    <a:pt x="24787" y="386"/>
                    <a:pt x="24772" y="435"/>
                    <a:pt x="24769" y="456"/>
                  </a:cubicBezTo>
                  <a:cubicBezTo>
                    <a:pt x="24769" y="456"/>
                    <a:pt x="24769" y="460"/>
                    <a:pt x="24769" y="463"/>
                  </a:cubicBezTo>
                  <a:cubicBezTo>
                    <a:pt x="24786" y="466"/>
                    <a:pt x="24805" y="468"/>
                    <a:pt x="24824" y="468"/>
                  </a:cubicBezTo>
                  <a:cubicBezTo>
                    <a:pt x="24831" y="468"/>
                    <a:pt x="24839" y="468"/>
                    <a:pt x="24846" y="467"/>
                  </a:cubicBezTo>
                  <a:lnTo>
                    <a:pt x="24860" y="467"/>
                  </a:lnTo>
                  <a:cubicBezTo>
                    <a:pt x="24997" y="467"/>
                    <a:pt x="25049" y="681"/>
                    <a:pt x="25088" y="912"/>
                  </a:cubicBezTo>
                  <a:cubicBezTo>
                    <a:pt x="25088" y="919"/>
                    <a:pt x="25088" y="929"/>
                    <a:pt x="25088" y="940"/>
                  </a:cubicBezTo>
                  <a:cubicBezTo>
                    <a:pt x="25084" y="1055"/>
                    <a:pt x="24937" y="1185"/>
                    <a:pt x="24843" y="1237"/>
                  </a:cubicBezTo>
                  <a:cubicBezTo>
                    <a:pt x="24829" y="1244"/>
                    <a:pt x="24818" y="1251"/>
                    <a:pt x="24804" y="1258"/>
                  </a:cubicBezTo>
                  <a:cubicBezTo>
                    <a:pt x="24744" y="1290"/>
                    <a:pt x="24534" y="1608"/>
                    <a:pt x="24503" y="1731"/>
                  </a:cubicBezTo>
                  <a:cubicBezTo>
                    <a:pt x="24489" y="1780"/>
                    <a:pt x="24468" y="1825"/>
                    <a:pt x="24440" y="1867"/>
                  </a:cubicBezTo>
                  <a:cubicBezTo>
                    <a:pt x="24422" y="1902"/>
                    <a:pt x="24401" y="1934"/>
                    <a:pt x="24380" y="1972"/>
                  </a:cubicBezTo>
                  <a:cubicBezTo>
                    <a:pt x="24335" y="2042"/>
                    <a:pt x="24296" y="2116"/>
                    <a:pt x="24261" y="2193"/>
                  </a:cubicBezTo>
                  <a:cubicBezTo>
                    <a:pt x="24247" y="2214"/>
                    <a:pt x="24244" y="2238"/>
                    <a:pt x="24244" y="2263"/>
                  </a:cubicBezTo>
                  <a:cubicBezTo>
                    <a:pt x="24258" y="2315"/>
                    <a:pt x="24247" y="2375"/>
                    <a:pt x="24216" y="2420"/>
                  </a:cubicBezTo>
                  <a:cubicBezTo>
                    <a:pt x="24149" y="2508"/>
                    <a:pt x="24055" y="2571"/>
                    <a:pt x="23946" y="2588"/>
                  </a:cubicBezTo>
                  <a:cubicBezTo>
                    <a:pt x="23894" y="2595"/>
                    <a:pt x="23757" y="2680"/>
                    <a:pt x="23656" y="2743"/>
                  </a:cubicBezTo>
                  <a:cubicBezTo>
                    <a:pt x="23589" y="2788"/>
                    <a:pt x="23516" y="2827"/>
                    <a:pt x="23442" y="2862"/>
                  </a:cubicBezTo>
                  <a:cubicBezTo>
                    <a:pt x="23421" y="2869"/>
                    <a:pt x="23388" y="2872"/>
                    <a:pt x="23349" y="2872"/>
                  </a:cubicBezTo>
                  <a:cubicBezTo>
                    <a:pt x="23235" y="2872"/>
                    <a:pt x="23063" y="2842"/>
                    <a:pt x="22945" y="2785"/>
                  </a:cubicBezTo>
                  <a:cubicBezTo>
                    <a:pt x="22893" y="2764"/>
                    <a:pt x="22854" y="2725"/>
                    <a:pt x="22826" y="2680"/>
                  </a:cubicBezTo>
                  <a:cubicBezTo>
                    <a:pt x="22826" y="2676"/>
                    <a:pt x="22823" y="2673"/>
                    <a:pt x="22823" y="2673"/>
                  </a:cubicBezTo>
                  <a:cubicBezTo>
                    <a:pt x="22816" y="2662"/>
                    <a:pt x="22809" y="2655"/>
                    <a:pt x="22805" y="2652"/>
                  </a:cubicBezTo>
                  <a:lnTo>
                    <a:pt x="22399" y="3457"/>
                  </a:lnTo>
                  <a:lnTo>
                    <a:pt x="22360" y="3772"/>
                  </a:lnTo>
                  <a:lnTo>
                    <a:pt x="22318" y="3782"/>
                  </a:lnTo>
                  <a:cubicBezTo>
                    <a:pt x="22283" y="3793"/>
                    <a:pt x="22227" y="3821"/>
                    <a:pt x="22220" y="3849"/>
                  </a:cubicBezTo>
                  <a:cubicBezTo>
                    <a:pt x="22213" y="3873"/>
                    <a:pt x="22234" y="3912"/>
                    <a:pt x="22276" y="3954"/>
                  </a:cubicBezTo>
                  <a:cubicBezTo>
                    <a:pt x="22340" y="4017"/>
                    <a:pt x="22378" y="4039"/>
                    <a:pt x="22419" y="4039"/>
                  </a:cubicBezTo>
                  <a:cubicBezTo>
                    <a:pt x="22447" y="4039"/>
                    <a:pt x="22476" y="4029"/>
                    <a:pt x="22514" y="4017"/>
                  </a:cubicBezTo>
                  <a:cubicBezTo>
                    <a:pt x="22605" y="3985"/>
                    <a:pt x="22700" y="3971"/>
                    <a:pt x="22795" y="3971"/>
                  </a:cubicBezTo>
                  <a:cubicBezTo>
                    <a:pt x="22921" y="3975"/>
                    <a:pt x="23047" y="4006"/>
                    <a:pt x="23159" y="4069"/>
                  </a:cubicBezTo>
                  <a:cubicBezTo>
                    <a:pt x="23187" y="4087"/>
                    <a:pt x="23218" y="4097"/>
                    <a:pt x="23250" y="4104"/>
                  </a:cubicBezTo>
                  <a:cubicBezTo>
                    <a:pt x="23257" y="4097"/>
                    <a:pt x="23260" y="4090"/>
                    <a:pt x="23260" y="4083"/>
                  </a:cubicBezTo>
                  <a:cubicBezTo>
                    <a:pt x="23313" y="3964"/>
                    <a:pt x="23425" y="3880"/>
                    <a:pt x="23554" y="3859"/>
                  </a:cubicBezTo>
                  <a:cubicBezTo>
                    <a:pt x="23574" y="3856"/>
                    <a:pt x="23593" y="3855"/>
                    <a:pt x="23612" y="3855"/>
                  </a:cubicBezTo>
                  <a:cubicBezTo>
                    <a:pt x="23724" y="3855"/>
                    <a:pt x="23829" y="3906"/>
                    <a:pt x="23901" y="3996"/>
                  </a:cubicBezTo>
                  <a:cubicBezTo>
                    <a:pt x="23915" y="4013"/>
                    <a:pt x="23932" y="4034"/>
                    <a:pt x="23953" y="4052"/>
                  </a:cubicBezTo>
                  <a:cubicBezTo>
                    <a:pt x="23992" y="4090"/>
                    <a:pt x="24034" y="4129"/>
                    <a:pt x="24083" y="4167"/>
                  </a:cubicBezTo>
                  <a:lnTo>
                    <a:pt x="24146" y="4220"/>
                  </a:lnTo>
                  <a:lnTo>
                    <a:pt x="24188" y="4255"/>
                  </a:lnTo>
                  <a:cubicBezTo>
                    <a:pt x="24475" y="4496"/>
                    <a:pt x="24646" y="4650"/>
                    <a:pt x="24618" y="4791"/>
                  </a:cubicBezTo>
                  <a:cubicBezTo>
                    <a:pt x="24608" y="4850"/>
                    <a:pt x="24573" y="4899"/>
                    <a:pt x="24520" y="4927"/>
                  </a:cubicBezTo>
                  <a:cubicBezTo>
                    <a:pt x="24463" y="4961"/>
                    <a:pt x="24390" y="4972"/>
                    <a:pt x="24317" y="4972"/>
                  </a:cubicBezTo>
                  <a:cubicBezTo>
                    <a:pt x="24167" y="4972"/>
                    <a:pt x="24013" y="4924"/>
                    <a:pt x="23971" y="4910"/>
                  </a:cubicBezTo>
                  <a:cubicBezTo>
                    <a:pt x="23949" y="4903"/>
                    <a:pt x="23926" y="4900"/>
                    <a:pt x="23901" y="4900"/>
                  </a:cubicBezTo>
                  <a:cubicBezTo>
                    <a:pt x="23845" y="4900"/>
                    <a:pt x="23782" y="4915"/>
                    <a:pt x="23719" y="4934"/>
                  </a:cubicBezTo>
                  <a:cubicBezTo>
                    <a:pt x="23680" y="4948"/>
                    <a:pt x="23642" y="4962"/>
                    <a:pt x="23603" y="4976"/>
                  </a:cubicBezTo>
                  <a:cubicBezTo>
                    <a:pt x="23498" y="5015"/>
                    <a:pt x="23386" y="5057"/>
                    <a:pt x="23288" y="5057"/>
                  </a:cubicBezTo>
                  <a:cubicBezTo>
                    <a:pt x="23284" y="5057"/>
                    <a:pt x="23280" y="5056"/>
                    <a:pt x="23276" y="5056"/>
                  </a:cubicBezTo>
                  <a:cubicBezTo>
                    <a:pt x="23046" y="5056"/>
                    <a:pt x="22827" y="5154"/>
                    <a:pt x="22665" y="5319"/>
                  </a:cubicBezTo>
                  <a:cubicBezTo>
                    <a:pt x="22605" y="5379"/>
                    <a:pt x="22556" y="5445"/>
                    <a:pt x="22518" y="5519"/>
                  </a:cubicBezTo>
                  <a:cubicBezTo>
                    <a:pt x="22441" y="5648"/>
                    <a:pt x="22371" y="5767"/>
                    <a:pt x="22133" y="5795"/>
                  </a:cubicBezTo>
                  <a:cubicBezTo>
                    <a:pt x="22077" y="5802"/>
                    <a:pt x="22024" y="5806"/>
                    <a:pt x="21979" y="5809"/>
                  </a:cubicBezTo>
                  <a:cubicBezTo>
                    <a:pt x="21814" y="5823"/>
                    <a:pt x="21699" y="5830"/>
                    <a:pt x="21534" y="5914"/>
                  </a:cubicBezTo>
                  <a:cubicBezTo>
                    <a:pt x="21471" y="5949"/>
                    <a:pt x="21412" y="5988"/>
                    <a:pt x="21352" y="6030"/>
                  </a:cubicBezTo>
                  <a:cubicBezTo>
                    <a:pt x="21191" y="6140"/>
                    <a:pt x="21004" y="6197"/>
                    <a:pt x="20815" y="6197"/>
                  </a:cubicBezTo>
                  <a:cubicBezTo>
                    <a:pt x="20675" y="6197"/>
                    <a:pt x="20535" y="6166"/>
                    <a:pt x="20403" y="6103"/>
                  </a:cubicBezTo>
                  <a:cubicBezTo>
                    <a:pt x="20379" y="6091"/>
                    <a:pt x="20306" y="6059"/>
                    <a:pt x="20222" y="6059"/>
                  </a:cubicBezTo>
                  <a:cubicBezTo>
                    <a:pt x="20135" y="6059"/>
                    <a:pt x="20035" y="6093"/>
                    <a:pt x="19962" y="6219"/>
                  </a:cubicBezTo>
                  <a:cubicBezTo>
                    <a:pt x="19910" y="6313"/>
                    <a:pt x="19941" y="6373"/>
                    <a:pt x="20004" y="6478"/>
                  </a:cubicBezTo>
                  <a:cubicBezTo>
                    <a:pt x="20060" y="6565"/>
                    <a:pt x="20130" y="6677"/>
                    <a:pt x="20109" y="6828"/>
                  </a:cubicBezTo>
                  <a:cubicBezTo>
                    <a:pt x="20088" y="7017"/>
                    <a:pt x="19948" y="7080"/>
                    <a:pt x="19798" y="7147"/>
                  </a:cubicBezTo>
                  <a:cubicBezTo>
                    <a:pt x="19658" y="7199"/>
                    <a:pt x="19528" y="7283"/>
                    <a:pt x="19427" y="7392"/>
                  </a:cubicBezTo>
                  <a:cubicBezTo>
                    <a:pt x="19167" y="7683"/>
                    <a:pt x="18755" y="7843"/>
                    <a:pt x="18473" y="7843"/>
                  </a:cubicBezTo>
                  <a:cubicBezTo>
                    <a:pt x="18440" y="7843"/>
                    <a:pt x="18409" y="7841"/>
                    <a:pt x="18380" y="7836"/>
                  </a:cubicBezTo>
                  <a:cubicBezTo>
                    <a:pt x="18345" y="7833"/>
                    <a:pt x="18303" y="7826"/>
                    <a:pt x="18257" y="7815"/>
                  </a:cubicBezTo>
                  <a:cubicBezTo>
                    <a:pt x="18118" y="7793"/>
                    <a:pt x="17929" y="7760"/>
                    <a:pt x="17727" y="7760"/>
                  </a:cubicBezTo>
                  <a:cubicBezTo>
                    <a:pt x="17549" y="7760"/>
                    <a:pt x="17360" y="7786"/>
                    <a:pt x="17186" y="7868"/>
                  </a:cubicBezTo>
                  <a:cubicBezTo>
                    <a:pt x="17011" y="7952"/>
                    <a:pt x="16843" y="8046"/>
                    <a:pt x="16682" y="8158"/>
                  </a:cubicBezTo>
                  <a:lnTo>
                    <a:pt x="16623" y="8193"/>
                  </a:lnTo>
                  <a:lnTo>
                    <a:pt x="16609" y="8204"/>
                  </a:lnTo>
                  <a:lnTo>
                    <a:pt x="16556" y="8239"/>
                  </a:lnTo>
                  <a:lnTo>
                    <a:pt x="16546" y="8242"/>
                  </a:lnTo>
                  <a:lnTo>
                    <a:pt x="16493" y="8274"/>
                  </a:lnTo>
                  <a:lnTo>
                    <a:pt x="16486" y="8277"/>
                  </a:lnTo>
                  <a:cubicBezTo>
                    <a:pt x="16469" y="8288"/>
                    <a:pt x="16451" y="8298"/>
                    <a:pt x="16433" y="8309"/>
                  </a:cubicBezTo>
                  <a:cubicBezTo>
                    <a:pt x="16402" y="8326"/>
                    <a:pt x="16367" y="8340"/>
                    <a:pt x="16332" y="8351"/>
                  </a:cubicBezTo>
                  <a:lnTo>
                    <a:pt x="16328" y="8351"/>
                  </a:lnTo>
                  <a:cubicBezTo>
                    <a:pt x="16314" y="8354"/>
                    <a:pt x="16300" y="8358"/>
                    <a:pt x="16283" y="8361"/>
                  </a:cubicBezTo>
                  <a:lnTo>
                    <a:pt x="16279" y="8361"/>
                  </a:lnTo>
                  <a:cubicBezTo>
                    <a:pt x="16265" y="8365"/>
                    <a:pt x="16251" y="8365"/>
                    <a:pt x="16237" y="8365"/>
                  </a:cubicBezTo>
                  <a:lnTo>
                    <a:pt x="16234" y="8365"/>
                  </a:lnTo>
                  <a:cubicBezTo>
                    <a:pt x="16220" y="8365"/>
                    <a:pt x="16206" y="8365"/>
                    <a:pt x="16195" y="8361"/>
                  </a:cubicBezTo>
                  <a:cubicBezTo>
                    <a:pt x="16118" y="8344"/>
                    <a:pt x="16048" y="8298"/>
                    <a:pt x="15999" y="8239"/>
                  </a:cubicBezTo>
                  <a:cubicBezTo>
                    <a:pt x="15955" y="8189"/>
                    <a:pt x="15917" y="8150"/>
                    <a:pt x="15844" y="8150"/>
                  </a:cubicBezTo>
                  <a:cubicBezTo>
                    <a:pt x="15836" y="8150"/>
                    <a:pt x="15827" y="8150"/>
                    <a:pt x="15817" y="8151"/>
                  </a:cubicBezTo>
                  <a:lnTo>
                    <a:pt x="15793" y="8151"/>
                  </a:lnTo>
                  <a:cubicBezTo>
                    <a:pt x="15765" y="8155"/>
                    <a:pt x="15740" y="8158"/>
                    <a:pt x="15716" y="8158"/>
                  </a:cubicBezTo>
                  <a:cubicBezTo>
                    <a:pt x="15700" y="8159"/>
                    <a:pt x="15684" y="8160"/>
                    <a:pt x="15669" y="8160"/>
                  </a:cubicBezTo>
                  <a:cubicBezTo>
                    <a:pt x="15495" y="8160"/>
                    <a:pt x="15372" y="8106"/>
                    <a:pt x="15240" y="8032"/>
                  </a:cubicBezTo>
                  <a:lnTo>
                    <a:pt x="15187" y="8001"/>
                  </a:lnTo>
                  <a:cubicBezTo>
                    <a:pt x="15151" y="7978"/>
                    <a:pt x="15118" y="7972"/>
                    <a:pt x="15081" y="7972"/>
                  </a:cubicBezTo>
                  <a:cubicBezTo>
                    <a:pt x="15060" y="7972"/>
                    <a:pt x="15037" y="7974"/>
                    <a:pt x="15012" y="7976"/>
                  </a:cubicBezTo>
                  <a:cubicBezTo>
                    <a:pt x="14986" y="7980"/>
                    <a:pt x="14960" y="7982"/>
                    <a:pt x="14935" y="7982"/>
                  </a:cubicBezTo>
                  <a:cubicBezTo>
                    <a:pt x="14807" y="7982"/>
                    <a:pt x="14684" y="7939"/>
                    <a:pt x="14585" y="7857"/>
                  </a:cubicBezTo>
                  <a:cubicBezTo>
                    <a:pt x="14389" y="7710"/>
                    <a:pt x="14070" y="7689"/>
                    <a:pt x="13839" y="7675"/>
                  </a:cubicBezTo>
                  <a:cubicBezTo>
                    <a:pt x="13755" y="7672"/>
                    <a:pt x="13685" y="7668"/>
                    <a:pt x="13629" y="7658"/>
                  </a:cubicBezTo>
                  <a:cubicBezTo>
                    <a:pt x="13528" y="7640"/>
                    <a:pt x="13265" y="7640"/>
                    <a:pt x="13017" y="7640"/>
                  </a:cubicBezTo>
                  <a:cubicBezTo>
                    <a:pt x="12751" y="7640"/>
                    <a:pt x="12474" y="7640"/>
                    <a:pt x="12327" y="7623"/>
                  </a:cubicBezTo>
                  <a:cubicBezTo>
                    <a:pt x="12274" y="7617"/>
                    <a:pt x="12221" y="7615"/>
                    <a:pt x="12167" y="7615"/>
                  </a:cubicBezTo>
                  <a:cubicBezTo>
                    <a:pt x="12113" y="7615"/>
                    <a:pt x="12059" y="7617"/>
                    <a:pt x="12005" y="7623"/>
                  </a:cubicBezTo>
                  <a:lnTo>
                    <a:pt x="11931" y="7626"/>
                  </a:lnTo>
                  <a:cubicBezTo>
                    <a:pt x="11900" y="7628"/>
                    <a:pt x="11869" y="7628"/>
                    <a:pt x="11840" y="7628"/>
                  </a:cubicBezTo>
                  <a:cubicBezTo>
                    <a:pt x="11714" y="7628"/>
                    <a:pt x="11615" y="7611"/>
                    <a:pt x="11578" y="7528"/>
                  </a:cubicBezTo>
                  <a:cubicBezTo>
                    <a:pt x="11574" y="7521"/>
                    <a:pt x="11571" y="7514"/>
                    <a:pt x="11571" y="7504"/>
                  </a:cubicBezTo>
                  <a:cubicBezTo>
                    <a:pt x="11550" y="7451"/>
                    <a:pt x="11518" y="7406"/>
                    <a:pt x="11476" y="7364"/>
                  </a:cubicBezTo>
                  <a:cubicBezTo>
                    <a:pt x="11368" y="7245"/>
                    <a:pt x="11291" y="7098"/>
                    <a:pt x="11252" y="6940"/>
                  </a:cubicBezTo>
                  <a:cubicBezTo>
                    <a:pt x="11182" y="6625"/>
                    <a:pt x="11007" y="6555"/>
                    <a:pt x="10881" y="6530"/>
                  </a:cubicBezTo>
                  <a:cubicBezTo>
                    <a:pt x="10790" y="6509"/>
                    <a:pt x="10710" y="6453"/>
                    <a:pt x="10657" y="6380"/>
                  </a:cubicBezTo>
                  <a:cubicBezTo>
                    <a:pt x="10612" y="6327"/>
                    <a:pt x="10580" y="6292"/>
                    <a:pt x="10531" y="6285"/>
                  </a:cubicBezTo>
                  <a:cubicBezTo>
                    <a:pt x="10482" y="6278"/>
                    <a:pt x="10447" y="6240"/>
                    <a:pt x="10409" y="6194"/>
                  </a:cubicBezTo>
                  <a:cubicBezTo>
                    <a:pt x="10346" y="6124"/>
                    <a:pt x="10265" y="6037"/>
                    <a:pt x="10132" y="6037"/>
                  </a:cubicBezTo>
                  <a:cubicBezTo>
                    <a:pt x="9939" y="6037"/>
                    <a:pt x="8994" y="5949"/>
                    <a:pt x="8844" y="5704"/>
                  </a:cubicBezTo>
                  <a:cubicBezTo>
                    <a:pt x="8749" y="5550"/>
                    <a:pt x="8826" y="5452"/>
                    <a:pt x="8882" y="5379"/>
                  </a:cubicBezTo>
                  <a:cubicBezTo>
                    <a:pt x="8924" y="5330"/>
                    <a:pt x="8956" y="5284"/>
                    <a:pt x="8956" y="5221"/>
                  </a:cubicBezTo>
                  <a:cubicBezTo>
                    <a:pt x="8959" y="5134"/>
                    <a:pt x="8973" y="5046"/>
                    <a:pt x="8998" y="4959"/>
                  </a:cubicBezTo>
                  <a:cubicBezTo>
                    <a:pt x="9015" y="4875"/>
                    <a:pt x="9043" y="4749"/>
                    <a:pt x="9015" y="4724"/>
                  </a:cubicBezTo>
                  <a:cubicBezTo>
                    <a:pt x="8917" y="4647"/>
                    <a:pt x="8725" y="4454"/>
                    <a:pt x="8700" y="4269"/>
                  </a:cubicBezTo>
                  <a:cubicBezTo>
                    <a:pt x="8683" y="4143"/>
                    <a:pt x="8441" y="3954"/>
                    <a:pt x="8291" y="3943"/>
                  </a:cubicBezTo>
                  <a:cubicBezTo>
                    <a:pt x="8087" y="3929"/>
                    <a:pt x="7930" y="3807"/>
                    <a:pt x="7758" y="3660"/>
                  </a:cubicBezTo>
                  <a:cubicBezTo>
                    <a:pt x="7723" y="3628"/>
                    <a:pt x="7681" y="3600"/>
                    <a:pt x="7643" y="3576"/>
                  </a:cubicBezTo>
                  <a:cubicBezTo>
                    <a:pt x="7517" y="3495"/>
                    <a:pt x="7401" y="3422"/>
                    <a:pt x="7345" y="3117"/>
                  </a:cubicBezTo>
                  <a:cubicBezTo>
                    <a:pt x="7345" y="3110"/>
                    <a:pt x="7342" y="3107"/>
                    <a:pt x="7342" y="3100"/>
                  </a:cubicBezTo>
                  <a:lnTo>
                    <a:pt x="7286" y="3089"/>
                  </a:lnTo>
                  <a:cubicBezTo>
                    <a:pt x="7258" y="3082"/>
                    <a:pt x="7230" y="3079"/>
                    <a:pt x="7205" y="3075"/>
                  </a:cubicBezTo>
                  <a:lnTo>
                    <a:pt x="7184" y="3075"/>
                  </a:lnTo>
                  <a:cubicBezTo>
                    <a:pt x="7174" y="3075"/>
                    <a:pt x="7167" y="3072"/>
                    <a:pt x="7156" y="3072"/>
                  </a:cubicBezTo>
                  <a:cubicBezTo>
                    <a:pt x="7149" y="3068"/>
                    <a:pt x="7139" y="3068"/>
                    <a:pt x="7132" y="3065"/>
                  </a:cubicBezTo>
                  <a:lnTo>
                    <a:pt x="7128" y="3065"/>
                  </a:lnTo>
                  <a:cubicBezTo>
                    <a:pt x="7121" y="3061"/>
                    <a:pt x="7114" y="3058"/>
                    <a:pt x="7107" y="3054"/>
                  </a:cubicBezTo>
                  <a:lnTo>
                    <a:pt x="7100" y="3054"/>
                  </a:lnTo>
                  <a:lnTo>
                    <a:pt x="7083" y="3044"/>
                  </a:lnTo>
                  <a:lnTo>
                    <a:pt x="7072" y="3040"/>
                  </a:lnTo>
                  <a:lnTo>
                    <a:pt x="7065" y="3033"/>
                  </a:lnTo>
                  <a:cubicBezTo>
                    <a:pt x="7065" y="3037"/>
                    <a:pt x="7062" y="3040"/>
                    <a:pt x="7058" y="3044"/>
                  </a:cubicBezTo>
                  <a:cubicBezTo>
                    <a:pt x="7051" y="3058"/>
                    <a:pt x="7041" y="3072"/>
                    <a:pt x="7034" y="3082"/>
                  </a:cubicBezTo>
                  <a:lnTo>
                    <a:pt x="7023" y="3100"/>
                  </a:lnTo>
                  <a:cubicBezTo>
                    <a:pt x="7013" y="3114"/>
                    <a:pt x="6999" y="3131"/>
                    <a:pt x="6988" y="3145"/>
                  </a:cubicBezTo>
                  <a:cubicBezTo>
                    <a:pt x="6946" y="3198"/>
                    <a:pt x="6915" y="3236"/>
                    <a:pt x="6915" y="3278"/>
                  </a:cubicBezTo>
                  <a:cubicBezTo>
                    <a:pt x="6915" y="3446"/>
                    <a:pt x="6838" y="3646"/>
                    <a:pt x="6617" y="3646"/>
                  </a:cubicBezTo>
                  <a:cubicBezTo>
                    <a:pt x="6488" y="3646"/>
                    <a:pt x="6334" y="3737"/>
                    <a:pt x="6323" y="3996"/>
                  </a:cubicBezTo>
                  <a:cubicBezTo>
                    <a:pt x="6316" y="4080"/>
                    <a:pt x="6337" y="4167"/>
                    <a:pt x="6383" y="4244"/>
                  </a:cubicBezTo>
                  <a:cubicBezTo>
                    <a:pt x="6414" y="4304"/>
                    <a:pt x="6449" y="4370"/>
                    <a:pt x="6393" y="4461"/>
                  </a:cubicBezTo>
                  <a:cubicBezTo>
                    <a:pt x="6316" y="4580"/>
                    <a:pt x="6067" y="4696"/>
                    <a:pt x="5896" y="4696"/>
                  </a:cubicBezTo>
                  <a:cubicBezTo>
                    <a:pt x="5861" y="4696"/>
                    <a:pt x="5822" y="4689"/>
                    <a:pt x="5791" y="4675"/>
                  </a:cubicBezTo>
                  <a:cubicBezTo>
                    <a:pt x="5735" y="4647"/>
                    <a:pt x="5637" y="4647"/>
                    <a:pt x="5528" y="4647"/>
                  </a:cubicBezTo>
                  <a:lnTo>
                    <a:pt x="5472" y="4647"/>
                  </a:lnTo>
                  <a:cubicBezTo>
                    <a:pt x="5420" y="4647"/>
                    <a:pt x="5364" y="4643"/>
                    <a:pt x="5308" y="4636"/>
                  </a:cubicBezTo>
                  <a:cubicBezTo>
                    <a:pt x="5245" y="4626"/>
                    <a:pt x="5185" y="4605"/>
                    <a:pt x="5133" y="4573"/>
                  </a:cubicBezTo>
                  <a:lnTo>
                    <a:pt x="5112" y="4563"/>
                  </a:lnTo>
                  <a:cubicBezTo>
                    <a:pt x="5087" y="4545"/>
                    <a:pt x="5059" y="4531"/>
                    <a:pt x="5031" y="4524"/>
                  </a:cubicBezTo>
                  <a:cubicBezTo>
                    <a:pt x="5021" y="4542"/>
                    <a:pt x="5014" y="4563"/>
                    <a:pt x="5010" y="4587"/>
                  </a:cubicBezTo>
                  <a:cubicBezTo>
                    <a:pt x="4965" y="4735"/>
                    <a:pt x="4912" y="4878"/>
                    <a:pt x="4853" y="5018"/>
                  </a:cubicBezTo>
                  <a:cubicBezTo>
                    <a:pt x="4776" y="5204"/>
                    <a:pt x="4653" y="5508"/>
                    <a:pt x="4660" y="5582"/>
                  </a:cubicBezTo>
                  <a:cubicBezTo>
                    <a:pt x="4737" y="5652"/>
                    <a:pt x="4793" y="5771"/>
                    <a:pt x="4758" y="5858"/>
                  </a:cubicBezTo>
                  <a:cubicBezTo>
                    <a:pt x="4736" y="5913"/>
                    <a:pt x="4684" y="5947"/>
                    <a:pt x="4627" y="5947"/>
                  </a:cubicBezTo>
                  <a:cubicBezTo>
                    <a:pt x="4622" y="5947"/>
                    <a:pt x="4616" y="5946"/>
                    <a:pt x="4611" y="5946"/>
                  </a:cubicBezTo>
                  <a:cubicBezTo>
                    <a:pt x="4394" y="5946"/>
                    <a:pt x="4251" y="5907"/>
                    <a:pt x="4174" y="5827"/>
                  </a:cubicBezTo>
                  <a:cubicBezTo>
                    <a:pt x="4171" y="5825"/>
                    <a:pt x="4167" y="5825"/>
                    <a:pt x="4162" y="5825"/>
                  </a:cubicBezTo>
                  <a:cubicBezTo>
                    <a:pt x="4129" y="5825"/>
                    <a:pt x="4048" y="5854"/>
                    <a:pt x="3998" y="5876"/>
                  </a:cubicBezTo>
                  <a:cubicBezTo>
                    <a:pt x="3908" y="5909"/>
                    <a:pt x="3805" y="5946"/>
                    <a:pt x="3713" y="5946"/>
                  </a:cubicBezTo>
                  <a:cubicBezTo>
                    <a:pt x="3709" y="5946"/>
                    <a:pt x="3705" y="5946"/>
                    <a:pt x="3701" y="5946"/>
                  </a:cubicBezTo>
                  <a:cubicBezTo>
                    <a:pt x="3610" y="5963"/>
                    <a:pt x="3522" y="6002"/>
                    <a:pt x="3449" y="6054"/>
                  </a:cubicBezTo>
                  <a:cubicBezTo>
                    <a:pt x="3561" y="6142"/>
                    <a:pt x="3578" y="6359"/>
                    <a:pt x="3578" y="6565"/>
                  </a:cubicBezTo>
                  <a:cubicBezTo>
                    <a:pt x="3578" y="6604"/>
                    <a:pt x="3631" y="6705"/>
                    <a:pt x="3673" y="6790"/>
                  </a:cubicBezTo>
                  <a:cubicBezTo>
                    <a:pt x="3753" y="6951"/>
                    <a:pt x="3830" y="7101"/>
                    <a:pt x="3792" y="7199"/>
                  </a:cubicBezTo>
                  <a:cubicBezTo>
                    <a:pt x="3757" y="7266"/>
                    <a:pt x="3708" y="7325"/>
                    <a:pt x="3652" y="7374"/>
                  </a:cubicBezTo>
                  <a:cubicBezTo>
                    <a:pt x="3582" y="7441"/>
                    <a:pt x="3505" y="7518"/>
                    <a:pt x="3505" y="7584"/>
                  </a:cubicBezTo>
                  <a:cubicBezTo>
                    <a:pt x="3505" y="7630"/>
                    <a:pt x="3508" y="7668"/>
                    <a:pt x="3512" y="7710"/>
                  </a:cubicBezTo>
                  <a:cubicBezTo>
                    <a:pt x="3512" y="7731"/>
                    <a:pt x="3515" y="7752"/>
                    <a:pt x="3519" y="7773"/>
                  </a:cubicBezTo>
                  <a:lnTo>
                    <a:pt x="3519" y="7805"/>
                  </a:lnTo>
                  <a:lnTo>
                    <a:pt x="3519" y="7945"/>
                  </a:lnTo>
                  <a:lnTo>
                    <a:pt x="3491" y="7924"/>
                  </a:lnTo>
                  <a:cubicBezTo>
                    <a:pt x="3477" y="7952"/>
                    <a:pt x="3456" y="7973"/>
                    <a:pt x="3424" y="7983"/>
                  </a:cubicBezTo>
                  <a:lnTo>
                    <a:pt x="3400" y="7997"/>
                  </a:lnTo>
                  <a:cubicBezTo>
                    <a:pt x="3298" y="8039"/>
                    <a:pt x="3067" y="8134"/>
                    <a:pt x="2952" y="8218"/>
                  </a:cubicBezTo>
                  <a:cubicBezTo>
                    <a:pt x="2892" y="8260"/>
                    <a:pt x="2826" y="8291"/>
                    <a:pt x="2756" y="8312"/>
                  </a:cubicBezTo>
                  <a:cubicBezTo>
                    <a:pt x="2661" y="8344"/>
                    <a:pt x="2581" y="8372"/>
                    <a:pt x="2549" y="8438"/>
                  </a:cubicBezTo>
                  <a:cubicBezTo>
                    <a:pt x="2487" y="8563"/>
                    <a:pt x="2376" y="8721"/>
                    <a:pt x="2118" y="8721"/>
                  </a:cubicBezTo>
                  <a:cubicBezTo>
                    <a:pt x="2100" y="8721"/>
                    <a:pt x="2082" y="8720"/>
                    <a:pt x="2063" y="8718"/>
                  </a:cubicBezTo>
                  <a:lnTo>
                    <a:pt x="2045" y="8718"/>
                  </a:lnTo>
                  <a:lnTo>
                    <a:pt x="1989" y="8711"/>
                  </a:lnTo>
                  <a:cubicBezTo>
                    <a:pt x="1936" y="8705"/>
                    <a:pt x="1892" y="8700"/>
                    <a:pt x="1853" y="8700"/>
                  </a:cubicBezTo>
                  <a:cubicBezTo>
                    <a:pt x="1763" y="8700"/>
                    <a:pt x="1698" y="8729"/>
                    <a:pt x="1607" y="8841"/>
                  </a:cubicBezTo>
                  <a:cubicBezTo>
                    <a:pt x="1499" y="8971"/>
                    <a:pt x="1436" y="8999"/>
                    <a:pt x="1362" y="9020"/>
                  </a:cubicBezTo>
                  <a:cubicBezTo>
                    <a:pt x="1327" y="9030"/>
                    <a:pt x="1296" y="9044"/>
                    <a:pt x="1271" y="9069"/>
                  </a:cubicBezTo>
                  <a:cubicBezTo>
                    <a:pt x="1231" y="9100"/>
                    <a:pt x="1191" y="9112"/>
                    <a:pt x="1154" y="9112"/>
                  </a:cubicBezTo>
                  <a:cubicBezTo>
                    <a:pt x="1073" y="9112"/>
                    <a:pt x="1001" y="9058"/>
                    <a:pt x="946" y="9020"/>
                  </a:cubicBezTo>
                  <a:cubicBezTo>
                    <a:pt x="921" y="8999"/>
                    <a:pt x="893" y="8981"/>
                    <a:pt x="865" y="8967"/>
                  </a:cubicBezTo>
                  <a:cubicBezTo>
                    <a:pt x="863" y="8966"/>
                    <a:pt x="860" y="8966"/>
                    <a:pt x="857" y="8966"/>
                  </a:cubicBezTo>
                  <a:cubicBezTo>
                    <a:pt x="829" y="8966"/>
                    <a:pt x="774" y="8994"/>
                    <a:pt x="736" y="9016"/>
                  </a:cubicBezTo>
                  <a:cubicBezTo>
                    <a:pt x="683" y="9051"/>
                    <a:pt x="624" y="9076"/>
                    <a:pt x="561" y="9083"/>
                  </a:cubicBezTo>
                  <a:cubicBezTo>
                    <a:pt x="536" y="9083"/>
                    <a:pt x="491" y="9121"/>
                    <a:pt x="456" y="9153"/>
                  </a:cubicBezTo>
                  <a:cubicBezTo>
                    <a:pt x="407" y="9205"/>
                    <a:pt x="344" y="9247"/>
                    <a:pt x="277" y="9272"/>
                  </a:cubicBezTo>
                  <a:cubicBezTo>
                    <a:pt x="242" y="9282"/>
                    <a:pt x="207" y="9289"/>
                    <a:pt x="172" y="9293"/>
                  </a:cubicBezTo>
                  <a:cubicBezTo>
                    <a:pt x="81" y="9307"/>
                    <a:pt x="81" y="9310"/>
                    <a:pt x="81" y="9356"/>
                  </a:cubicBezTo>
                  <a:lnTo>
                    <a:pt x="81" y="9384"/>
                  </a:lnTo>
                  <a:lnTo>
                    <a:pt x="81" y="9394"/>
                  </a:lnTo>
                  <a:lnTo>
                    <a:pt x="81" y="9415"/>
                  </a:lnTo>
                  <a:lnTo>
                    <a:pt x="81" y="9429"/>
                  </a:lnTo>
                  <a:cubicBezTo>
                    <a:pt x="81" y="9433"/>
                    <a:pt x="81" y="9443"/>
                    <a:pt x="78" y="9454"/>
                  </a:cubicBezTo>
                  <a:cubicBezTo>
                    <a:pt x="74" y="9461"/>
                    <a:pt x="78" y="9464"/>
                    <a:pt x="74" y="9468"/>
                  </a:cubicBezTo>
                  <a:cubicBezTo>
                    <a:pt x="71" y="9475"/>
                    <a:pt x="71" y="9485"/>
                    <a:pt x="67" y="9492"/>
                  </a:cubicBezTo>
                  <a:cubicBezTo>
                    <a:pt x="67" y="9499"/>
                    <a:pt x="64" y="9503"/>
                    <a:pt x="64" y="9510"/>
                  </a:cubicBezTo>
                  <a:cubicBezTo>
                    <a:pt x="60" y="9517"/>
                    <a:pt x="57" y="9524"/>
                    <a:pt x="57" y="9534"/>
                  </a:cubicBezTo>
                  <a:cubicBezTo>
                    <a:pt x="53" y="9541"/>
                    <a:pt x="50" y="9545"/>
                    <a:pt x="50" y="9552"/>
                  </a:cubicBezTo>
                  <a:cubicBezTo>
                    <a:pt x="46" y="9559"/>
                    <a:pt x="43" y="9566"/>
                    <a:pt x="39" y="9576"/>
                  </a:cubicBezTo>
                  <a:lnTo>
                    <a:pt x="29" y="9594"/>
                  </a:lnTo>
                  <a:cubicBezTo>
                    <a:pt x="25" y="9601"/>
                    <a:pt x="22" y="9608"/>
                    <a:pt x="15" y="9618"/>
                  </a:cubicBezTo>
                  <a:cubicBezTo>
                    <a:pt x="11" y="9625"/>
                    <a:pt x="8" y="9629"/>
                    <a:pt x="4" y="9636"/>
                  </a:cubicBezTo>
                  <a:lnTo>
                    <a:pt x="1" y="9643"/>
                  </a:lnTo>
                  <a:lnTo>
                    <a:pt x="74" y="10052"/>
                  </a:lnTo>
                  <a:cubicBezTo>
                    <a:pt x="106" y="10063"/>
                    <a:pt x="141" y="10077"/>
                    <a:pt x="183" y="10094"/>
                  </a:cubicBezTo>
                  <a:cubicBezTo>
                    <a:pt x="211" y="10105"/>
                    <a:pt x="239" y="10115"/>
                    <a:pt x="267" y="10129"/>
                  </a:cubicBezTo>
                  <a:cubicBezTo>
                    <a:pt x="428" y="10203"/>
                    <a:pt x="606" y="10315"/>
                    <a:pt x="620" y="10441"/>
                  </a:cubicBezTo>
                  <a:lnTo>
                    <a:pt x="624" y="10469"/>
                  </a:lnTo>
                  <a:lnTo>
                    <a:pt x="624" y="10472"/>
                  </a:lnTo>
                  <a:lnTo>
                    <a:pt x="631" y="10511"/>
                  </a:lnTo>
                  <a:cubicBezTo>
                    <a:pt x="659" y="10710"/>
                    <a:pt x="718" y="11092"/>
                    <a:pt x="725" y="11159"/>
                  </a:cubicBezTo>
                  <a:lnTo>
                    <a:pt x="732" y="11162"/>
                  </a:lnTo>
                  <a:lnTo>
                    <a:pt x="809" y="11222"/>
                  </a:lnTo>
                  <a:lnTo>
                    <a:pt x="827" y="11232"/>
                  </a:lnTo>
                  <a:lnTo>
                    <a:pt x="900" y="11288"/>
                  </a:lnTo>
                  <a:cubicBezTo>
                    <a:pt x="1121" y="11446"/>
                    <a:pt x="1201" y="11505"/>
                    <a:pt x="1208" y="11572"/>
                  </a:cubicBezTo>
                  <a:cubicBezTo>
                    <a:pt x="1208" y="11575"/>
                    <a:pt x="1208" y="11582"/>
                    <a:pt x="1208" y="11586"/>
                  </a:cubicBezTo>
                  <a:cubicBezTo>
                    <a:pt x="1212" y="11740"/>
                    <a:pt x="1306" y="11880"/>
                    <a:pt x="1450" y="11939"/>
                  </a:cubicBezTo>
                  <a:lnTo>
                    <a:pt x="1502" y="11964"/>
                  </a:lnTo>
                  <a:lnTo>
                    <a:pt x="1516" y="11971"/>
                  </a:lnTo>
                  <a:lnTo>
                    <a:pt x="1562" y="11992"/>
                  </a:lnTo>
                  <a:lnTo>
                    <a:pt x="1579" y="11999"/>
                  </a:lnTo>
                  <a:lnTo>
                    <a:pt x="1618" y="12020"/>
                  </a:lnTo>
                  <a:lnTo>
                    <a:pt x="1635" y="12027"/>
                  </a:lnTo>
                  <a:lnTo>
                    <a:pt x="1684" y="12055"/>
                  </a:lnTo>
                  <a:lnTo>
                    <a:pt x="1688" y="12055"/>
                  </a:lnTo>
                  <a:lnTo>
                    <a:pt x="1740" y="12083"/>
                  </a:lnTo>
                  <a:lnTo>
                    <a:pt x="1754" y="12090"/>
                  </a:lnTo>
                  <a:lnTo>
                    <a:pt x="1786" y="12107"/>
                  </a:lnTo>
                  <a:lnTo>
                    <a:pt x="1803" y="12118"/>
                  </a:lnTo>
                  <a:lnTo>
                    <a:pt x="1817" y="12125"/>
                  </a:lnTo>
                  <a:lnTo>
                    <a:pt x="1821" y="12111"/>
                  </a:lnTo>
                  <a:lnTo>
                    <a:pt x="2101" y="12083"/>
                  </a:lnTo>
                  <a:lnTo>
                    <a:pt x="2119" y="12093"/>
                  </a:lnTo>
                  <a:lnTo>
                    <a:pt x="2126" y="12100"/>
                  </a:lnTo>
                  <a:cubicBezTo>
                    <a:pt x="2150" y="12114"/>
                    <a:pt x="2171" y="12132"/>
                    <a:pt x="2192" y="12149"/>
                  </a:cubicBezTo>
                  <a:cubicBezTo>
                    <a:pt x="2199" y="12142"/>
                    <a:pt x="2203" y="12135"/>
                    <a:pt x="2210" y="12128"/>
                  </a:cubicBezTo>
                  <a:lnTo>
                    <a:pt x="2217" y="12121"/>
                  </a:lnTo>
                  <a:cubicBezTo>
                    <a:pt x="2252" y="12079"/>
                    <a:pt x="2290" y="12048"/>
                    <a:pt x="2332" y="12016"/>
                  </a:cubicBezTo>
                  <a:cubicBezTo>
                    <a:pt x="2455" y="11929"/>
                    <a:pt x="2591" y="11869"/>
                    <a:pt x="2738" y="11841"/>
                  </a:cubicBezTo>
                  <a:cubicBezTo>
                    <a:pt x="2756" y="11838"/>
                    <a:pt x="2770" y="11838"/>
                    <a:pt x="2784" y="11838"/>
                  </a:cubicBezTo>
                  <a:lnTo>
                    <a:pt x="2787" y="11838"/>
                  </a:lnTo>
                  <a:cubicBezTo>
                    <a:pt x="2794" y="11836"/>
                    <a:pt x="2801" y="11835"/>
                    <a:pt x="2808" y="11835"/>
                  </a:cubicBezTo>
                  <a:cubicBezTo>
                    <a:pt x="2815" y="11835"/>
                    <a:pt x="2822" y="11836"/>
                    <a:pt x="2829" y="11838"/>
                  </a:cubicBezTo>
                  <a:cubicBezTo>
                    <a:pt x="2983" y="11845"/>
                    <a:pt x="3239" y="12013"/>
                    <a:pt x="3393" y="12170"/>
                  </a:cubicBezTo>
                  <a:cubicBezTo>
                    <a:pt x="3424" y="12202"/>
                    <a:pt x="3452" y="12237"/>
                    <a:pt x="3480" y="12275"/>
                  </a:cubicBezTo>
                  <a:cubicBezTo>
                    <a:pt x="3484" y="12282"/>
                    <a:pt x="3491" y="12293"/>
                    <a:pt x="3494" y="12300"/>
                  </a:cubicBezTo>
                  <a:cubicBezTo>
                    <a:pt x="3522" y="12342"/>
                    <a:pt x="3533" y="12394"/>
                    <a:pt x="3519" y="12447"/>
                  </a:cubicBezTo>
                  <a:cubicBezTo>
                    <a:pt x="3470" y="12583"/>
                    <a:pt x="3116" y="13098"/>
                    <a:pt x="2927" y="13144"/>
                  </a:cubicBezTo>
                  <a:lnTo>
                    <a:pt x="2892" y="13151"/>
                  </a:lnTo>
                  <a:lnTo>
                    <a:pt x="2885" y="13151"/>
                  </a:lnTo>
                  <a:lnTo>
                    <a:pt x="2847" y="13154"/>
                  </a:lnTo>
                  <a:lnTo>
                    <a:pt x="2840" y="13154"/>
                  </a:lnTo>
                  <a:lnTo>
                    <a:pt x="2794" y="13158"/>
                  </a:lnTo>
                  <a:lnTo>
                    <a:pt x="2745" y="13161"/>
                  </a:lnTo>
                  <a:lnTo>
                    <a:pt x="2738" y="13161"/>
                  </a:lnTo>
                  <a:lnTo>
                    <a:pt x="2735" y="13182"/>
                  </a:lnTo>
                  <a:cubicBezTo>
                    <a:pt x="2724" y="13221"/>
                    <a:pt x="2717" y="13256"/>
                    <a:pt x="2714" y="13294"/>
                  </a:cubicBezTo>
                  <a:cubicBezTo>
                    <a:pt x="2714" y="13336"/>
                    <a:pt x="2784" y="13424"/>
                    <a:pt x="2843" y="13501"/>
                  </a:cubicBezTo>
                  <a:cubicBezTo>
                    <a:pt x="2903" y="13574"/>
                    <a:pt x="2959" y="13655"/>
                    <a:pt x="3008" y="13739"/>
                  </a:cubicBezTo>
                  <a:cubicBezTo>
                    <a:pt x="3067" y="13830"/>
                    <a:pt x="3046" y="13949"/>
                    <a:pt x="2959" y="14019"/>
                  </a:cubicBezTo>
                  <a:cubicBezTo>
                    <a:pt x="2906" y="14060"/>
                    <a:pt x="2841" y="14081"/>
                    <a:pt x="2775" y="14081"/>
                  </a:cubicBezTo>
                  <a:cubicBezTo>
                    <a:pt x="2708" y="14081"/>
                    <a:pt x="2640" y="14058"/>
                    <a:pt x="2584" y="14012"/>
                  </a:cubicBezTo>
                  <a:cubicBezTo>
                    <a:pt x="2563" y="13994"/>
                    <a:pt x="2553" y="13994"/>
                    <a:pt x="2549" y="13994"/>
                  </a:cubicBezTo>
                  <a:cubicBezTo>
                    <a:pt x="2549" y="13994"/>
                    <a:pt x="2539" y="14005"/>
                    <a:pt x="2532" y="14029"/>
                  </a:cubicBezTo>
                  <a:cubicBezTo>
                    <a:pt x="2518" y="14075"/>
                    <a:pt x="2525" y="14120"/>
                    <a:pt x="2549" y="14162"/>
                  </a:cubicBezTo>
                  <a:cubicBezTo>
                    <a:pt x="2595" y="14218"/>
                    <a:pt x="2609" y="14302"/>
                    <a:pt x="2626" y="14383"/>
                  </a:cubicBezTo>
                  <a:cubicBezTo>
                    <a:pt x="2640" y="14467"/>
                    <a:pt x="2658" y="14565"/>
                    <a:pt x="2703" y="14568"/>
                  </a:cubicBezTo>
                  <a:cubicBezTo>
                    <a:pt x="2794" y="14582"/>
                    <a:pt x="2871" y="14663"/>
                    <a:pt x="2945" y="14743"/>
                  </a:cubicBezTo>
                  <a:cubicBezTo>
                    <a:pt x="3018" y="14824"/>
                    <a:pt x="3081" y="14894"/>
                    <a:pt x="3144" y="14894"/>
                  </a:cubicBezTo>
                  <a:cubicBezTo>
                    <a:pt x="3218" y="14897"/>
                    <a:pt x="3284" y="14925"/>
                    <a:pt x="3337" y="14971"/>
                  </a:cubicBezTo>
                  <a:lnTo>
                    <a:pt x="3344" y="14978"/>
                  </a:lnTo>
                  <a:cubicBezTo>
                    <a:pt x="3358" y="14992"/>
                    <a:pt x="3375" y="15002"/>
                    <a:pt x="3386" y="15020"/>
                  </a:cubicBezTo>
                  <a:lnTo>
                    <a:pt x="3396" y="15030"/>
                  </a:lnTo>
                  <a:lnTo>
                    <a:pt x="3410" y="15044"/>
                  </a:lnTo>
                  <a:cubicBezTo>
                    <a:pt x="3452" y="15090"/>
                    <a:pt x="3487" y="15139"/>
                    <a:pt x="3519" y="15195"/>
                  </a:cubicBezTo>
                  <a:lnTo>
                    <a:pt x="3550" y="15216"/>
                  </a:lnTo>
                  <a:lnTo>
                    <a:pt x="3554" y="15216"/>
                  </a:lnTo>
                  <a:lnTo>
                    <a:pt x="3585" y="15241"/>
                  </a:lnTo>
                  <a:lnTo>
                    <a:pt x="3592" y="15244"/>
                  </a:lnTo>
                  <a:lnTo>
                    <a:pt x="3624" y="15272"/>
                  </a:lnTo>
                  <a:lnTo>
                    <a:pt x="3631" y="15276"/>
                  </a:lnTo>
                  <a:cubicBezTo>
                    <a:pt x="3641" y="15283"/>
                    <a:pt x="3652" y="15293"/>
                    <a:pt x="3662" y="15304"/>
                  </a:cubicBezTo>
                  <a:cubicBezTo>
                    <a:pt x="3673" y="15311"/>
                    <a:pt x="3683" y="15321"/>
                    <a:pt x="3694" y="15332"/>
                  </a:cubicBezTo>
                  <a:lnTo>
                    <a:pt x="3697" y="15335"/>
                  </a:lnTo>
                  <a:cubicBezTo>
                    <a:pt x="3708" y="15346"/>
                    <a:pt x="3715" y="15356"/>
                    <a:pt x="3722" y="15367"/>
                  </a:cubicBezTo>
                  <a:lnTo>
                    <a:pt x="3725" y="15370"/>
                  </a:lnTo>
                  <a:cubicBezTo>
                    <a:pt x="3736" y="15381"/>
                    <a:pt x="3743" y="15391"/>
                    <a:pt x="3746" y="15402"/>
                  </a:cubicBezTo>
                  <a:lnTo>
                    <a:pt x="3750" y="15405"/>
                  </a:lnTo>
                  <a:cubicBezTo>
                    <a:pt x="3757" y="15416"/>
                    <a:pt x="3760" y="15423"/>
                    <a:pt x="3764" y="15433"/>
                  </a:cubicBezTo>
                  <a:lnTo>
                    <a:pt x="3799" y="15430"/>
                  </a:lnTo>
                  <a:lnTo>
                    <a:pt x="3834" y="15426"/>
                  </a:lnTo>
                  <a:lnTo>
                    <a:pt x="3837" y="15426"/>
                  </a:lnTo>
                  <a:lnTo>
                    <a:pt x="3865" y="15423"/>
                  </a:lnTo>
                  <a:lnTo>
                    <a:pt x="3897" y="15419"/>
                  </a:lnTo>
                  <a:lnTo>
                    <a:pt x="3918" y="15412"/>
                  </a:lnTo>
                  <a:lnTo>
                    <a:pt x="3921" y="15412"/>
                  </a:lnTo>
                  <a:lnTo>
                    <a:pt x="3939" y="15405"/>
                  </a:lnTo>
                  <a:lnTo>
                    <a:pt x="3942" y="15405"/>
                  </a:lnTo>
                  <a:cubicBezTo>
                    <a:pt x="3949" y="15405"/>
                    <a:pt x="3953" y="15402"/>
                    <a:pt x="3956" y="15398"/>
                  </a:cubicBezTo>
                  <a:cubicBezTo>
                    <a:pt x="3960" y="15398"/>
                    <a:pt x="3960" y="15395"/>
                    <a:pt x="3963" y="15391"/>
                  </a:cubicBezTo>
                  <a:cubicBezTo>
                    <a:pt x="3981" y="15342"/>
                    <a:pt x="4023" y="15304"/>
                    <a:pt x="4072" y="15297"/>
                  </a:cubicBezTo>
                  <a:cubicBezTo>
                    <a:pt x="4095" y="15290"/>
                    <a:pt x="4120" y="15287"/>
                    <a:pt x="4148" y="15287"/>
                  </a:cubicBezTo>
                  <a:cubicBezTo>
                    <a:pt x="4258" y="15287"/>
                    <a:pt x="4401" y="15338"/>
                    <a:pt x="4510" y="15447"/>
                  </a:cubicBezTo>
                  <a:cubicBezTo>
                    <a:pt x="4604" y="15538"/>
                    <a:pt x="4867" y="15720"/>
                    <a:pt x="5119" y="15895"/>
                  </a:cubicBezTo>
                  <a:cubicBezTo>
                    <a:pt x="5318" y="16032"/>
                    <a:pt x="5511" y="16165"/>
                    <a:pt x="5623" y="16256"/>
                  </a:cubicBezTo>
                  <a:cubicBezTo>
                    <a:pt x="5867" y="16456"/>
                    <a:pt x="6427" y="16666"/>
                    <a:pt x="6622" y="16666"/>
                  </a:cubicBezTo>
                  <a:cubicBezTo>
                    <a:pt x="6625" y="16666"/>
                    <a:pt x="6628" y="16665"/>
                    <a:pt x="6631" y="16665"/>
                  </a:cubicBezTo>
                  <a:cubicBezTo>
                    <a:pt x="6736" y="16665"/>
                    <a:pt x="6841" y="16686"/>
                    <a:pt x="6943" y="16725"/>
                  </a:cubicBezTo>
                  <a:cubicBezTo>
                    <a:pt x="7072" y="16774"/>
                    <a:pt x="7209" y="16798"/>
                    <a:pt x="7349" y="16798"/>
                  </a:cubicBezTo>
                  <a:lnTo>
                    <a:pt x="7450" y="16798"/>
                  </a:lnTo>
                  <a:cubicBezTo>
                    <a:pt x="7471" y="16784"/>
                    <a:pt x="7492" y="16774"/>
                    <a:pt x="7513" y="16763"/>
                  </a:cubicBezTo>
                  <a:cubicBezTo>
                    <a:pt x="7541" y="16749"/>
                    <a:pt x="7569" y="16728"/>
                    <a:pt x="7590" y="16704"/>
                  </a:cubicBezTo>
                  <a:cubicBezTo>
                    <a:pt x="7594" y="16700"/>
                    <a:pt x="7597" y="16697"/>
                    <a:pt x="7601" y="16693"/>
                  </a:cubicBezTo>
                  <a:cubicBezTo>
                    <a:pt x="7611" y="16676"/>
                    <a:pt x="7622" y="16662"/>
                    <a:pt x="7639" y="16651"/>
                  </a:cubicBezTo>
                  <a:cubicBezTo>
                    <a:pt x="7657" y="16637"/>
                    <a:pt x="7678" y="16627"/>
                    <a:pt x="7702" y="16627"/>
                  </a:cubicBezTo>
                  <a:cubicBezTo>
                    <a:pt x="7707" y="16626"/>
                    <a:pt x="7711" y="16626"/>
                    <a:pt x="7716" y="16626"/>
                  </a:cubicBezTo>
                  <a:cubicBezTo>
                    <a:pt x="7730" y="16626"/>
                    <a:pt x="7745" y="16630"/>
                    <a:pt x="7758" y="16637"/>
                  </a:cubicBezTo>
                  <a:cubicBezTo>
                    <a:pt x="7860" y="16679"/>
                    <a:pt x="7930" y="16879"/>
                    <a:pt x="7891" y="17026"/>
                  </a:cubicBezTo>
                  <a:cubicBezTo>
                    <a:pt x="7888" y="17033"/>
                    <a:pt x="7888" y="17043"/>
                    <a:pt x="7884" y="17054"/>
                  </a:cubicBezTo>
                  <a:lnTo>
                    <a:pt x="7884" y="17061"/>
                  </a:lnTo>
                  <a:lnTo>
                    <a:pt x="7884" y="17071"/>
                  </a:lnTo>
                  <a:lnTo>
                    <a:pt x="7888" y="17064"/>
                  </a:lnTo>
                  <a:cubicBezTo>
                    <a:pt x="7898" y="17043"/>
                    <a:pt x="7912" y="17019"/>
                    <a:pt x="7919" y="16994"/>
                  </a:cubicBezTo>
                  <a:cubicBezTo>
                    <a:pt x="7972" y="16847"/>
                    <a:pt x="8091" y="16728"/>
                    <a:pt x="8238" y="16676"/>
                  </a:cubicBezTo>
                  <a:cubicBezTo>
                    <a:pt x="8270" y="16665"/>
                    <a:pt x="8301" y="16648"/>
                    <a:pt x="8329" y="16627"/>
                  </a:cubicBezTo>
                  <a:cubicBezTo>
                    <a:pt x="8340" y="16620"/>
                    <a:pt x="8347" y="16613"/>
                    <a:pt x="8357" y="16606"/>
                  </a:cubicBezTo>
                  <a:cubicBezTo>
                    <a:pt x="8375" y="16595"/>
                    <a:pt x="8396" y="16588"/>
                    <a:pt x="8413" y="16581"/>
                  </a:cubicBezTo>
                  <a:cubicBezTo>
                    <a:pt x="8434" y="16574"/>
                    <a:pt x="8452" y="16571"/>
                    <a:pt x="8473" y="16567"/>
                  </a:cubicBezTo>
                  <a:lnTo>
                    <a:pt x="8501" y="16567"/>
                  </a:lnTo>
                  <a:cubicBezTo>
                    <a:pt x="8602" y="16567"/>
                    <a:pt x="8714" y="16623"/>
                    <a:pt x="8851" y="16693"/>
                  </a:cubicBezTo>
                  <a:cubicBezTo>
                    <a:pt x="8865" y="16704"/>
                    <a:pt x="8879" y="16707"/>
                    <a:pt x="8896" y="16714"/>
                  </a:cubicBezTo>
                  <a:cubicBezTo>
                    <a:pt x="8917" y="16718"/>
                    <a:pt x="8938" y="16721"/>
                    <a:pt x="8959" y="16721"/>
                  </a:cubicBezTo>
                  <a:cubicBezTo>
                    <a:pt x="8984" y="16718"/>
                    <a:pt x="9005" y="16714"/>
                    <a:pt x="9029" y="16711"/>
                  </a:cubicBezTo>
                  <a:lnTo>
                    <a:pt x="9064" y="16707"/>
                  </a:lnTo>
                  <a:lnTo>
                    <a:pt x="9201" y="16707"/>
                  </a:lnTo>
                  <a:lnTo>
                    <a:pt x="9215" y="16711"/>
                  </a:lnTo>
                  <a:lnTo>
                    <a:pt x="9229" y="16714"/>
                  </a:lnTo>
                  <a:lnTo>
                    <a:pt x="9243" y="16718"/>
                  </a:lnTo>
                  <a:lnTo>
                    <a:pt x="9257" y="16725"/>
                  </a:lnTo>
                  <a:lnTo>
                    <a:pt x="9271" y="16728"/>
                  </a:lnTo>
                  <a:lnTo>
                    <a:pt x="9285" y="16735"/>
                  </a:lnTo>
                  <a:lnTo>
                    <a:pt x="9302" y="16742"/>
                  </a:lnTo>
                  <a:lnTo>
                    <a:pt x="9316" y="16749"/>
                  </a:lnTo>
                  <a:lnTo>
                    <a:pt x="9334" y="16760"/>
                  </a:lnTo>
                  <a:lnTo>
                    <a:pt x="9351" y="16767"/>
                  </a:lnTo>
                  <a:lnTo>
                    <a:pt x="9369" y="16781"/>
                  </a:lnTo>
                  <a:lnTo>
                    <a:pt x="9383" y="16788"/>
                  </a:lnTo>
                  <a:lnTo>
                    <a:pt x="9404" y="16802"/>
                  </a:lnTo>
                  <a:lnTo>
                    <a:pt x="9421" y="16816"/>
                  </a:lnTo>
                  <a:lnTo>
                    <a:pt x="9442" y="16830"/>
                  </a:lnTo>
                  <a:lnTo>
                    <a:pt x="9460" y="16847"/>
                  </a:lnTo>
                  <a:lnTo>
                    <a:pt x="9463" y="16847"/>
                  </a:lnTo>
                  <a:lnTo>
                    <a:pt x="9502" y="16833"/>
                  </a:lnTo>
                  <a:lnTo>
                    <a:pt x="9509" y="16830"/>
                  </a:lnTo>
                  <a:lnTo>
                    <a:pt x="9533" y="16823"/>
                  </a:lnTo>
                  <a:cubicBezTo>
                    <a:pt x="9565" y="16805"/>
                    <a:pt x="9603" y="16798"/>
                    <a:pt x="9642" y="16795"/>
                  </a:cubicBezTo>
                  <a:cubicBezTo>
                    <a:pt x="9687" y="16760"/>
                    <a:pt x="9726" y="16721"/>
                    <a:pt x="9761" y="16679"/>
                  </a:cubicBezTo>
                  <a:cubicBezTo>
                    <a:pt x="9789" y="16648"/>
                    <a:pt x="9820" y="16609"/>
                    <a:pt x="9855" y="16578"/>
                  </a:cubicBezTo>
                  <a:cubicBezTo>
                    <a:pt x="9883" y="16546"/>
                    <a:pt x="9908" y="16508"/>
                    <a:pt x="9925" y="16469"/>
                  </a:cubicBezTo>
                  <a:cubicBezTo>
                    <a:pt x="9953" y="16414"/>
                    <a:pt x="9989" y="16339"/>
                    <a:pt x="10086" y="16339"/>
                  </a:cubicBezTo>
                  <a:cubicBezTo>
                    <a:pt x="10099" y="16339"/>
                    <a:pt x="10113" y="16340"/>
                    <a:pt x="10128" y="16343"/>
                  </a:cubicBezTo>
                  <a:cubicBezTo>
                    <a:pt x="10132" y="16344"/>
                    <a:pt x="10135" y="16344"/>
                    <a:pt x="10139" y="16344"/>
                  </a:cubicBezTo>
                  <a:cubicBezTo>
                    <a:pt x="10173" y="16344"/>
                    <a:pt x="10205" y="16313"/>
                    <a:pt x="10272" y="16256"/>
                  </a:cubicBezTo>
                  <a:cubicBezTo>
                    <a:pt x="10360" y="16172"/>
                    <a:pt x="10458" y="16102"/>
                    <a:pt x="10563" y="16046"/>
                  </a:cubicBezTo>
                  <a:cubicBezTo>
                    <a:pt x="10646" y="16000"/>
                    <a:pt x="10726" y="15985"/>
                    <a:pt x="10801" y="15985"/>
                  </a:cubicBezTo>
                  <a:cubicBezTo>
                    <a:pt x="10886" y="15985"/>
                    <a:pt x="10963" y="16004"/>
                    <a:pt x="11028" y="16021"/>
                  </a:cubicBezTo>
                  <a:cubicBezTo>
                    <a:pt x="11083" y="16034"/>
                    <a:pt x="11124" y="16045"/>
                    <a:pt x="11155" y="16045"/>
                  </a:cubicBezTo>
                  <a:cubicBezTo>
                    <a:pt x="11173" y="16045"/>
                    <a:pt x="11188" y="16041"/>
                    <a:pt x="11200" y="16032"/>
                  </a:cubicBezTo>
                  <a:cubicBezTo>
                    <a:pt x="11275" y="15968"/>
                    <a:pt x="11374" y="15911"/>
                    <a:pt x="11457" y="15911"/>
                  </a:cubicBezTo>
                  <a:cubicBezTo>
                    <a:pt x="11479" y="15911"/>
                    <a:pt x="11499" y="15915"/>
                    <a:pt x="11518" y="15923"/>
                  </a:cubicBezTo>
                  <a:cubicBezTo>
                    <a:pt x="11564" y="15944"/>
                    <a:pt x="11588" y="15990"/>
                    <a:pt x="11588" y="16039"/>
                  </a:cubicBezTo>
                  <a:cubicBezTo>
                    <a:pt x="11588" y="16074"/>
                    <a:pt x="11634" y="16137"/>
                    <a:pt x="11679" y="16189"/>
                  </a:cubicBezTo>
                  <a:cubicBezTo>
                    <a:pt x="11728" y="16249"/>
                    <a:pt x="11770" y="16312"/>
                    <a:pt x="11798" y="16385"/>
                  </a:cubicBezTo>
                  <a:cubicBezTo>
                    <a:pt x="11802" y="16389"/>
                    <a:pt x="11802" y="16392"/>
                    <a:pt x="11805" y="16396"/>
                  </a:cubicBezTo>
                  <a:cubicBezTo>
                    <a:pt x="11805" y="16399"/>
                    <a:pt x="11809" y="16403"/>
                    <a:pt x="11812" y="16406"/>
                  </a:cubicBezTo>
                  <a:lnTo>
                    <a:pt x="11823" y="16413"/>
                  </a:lnTo>
                  <a:cubicBezTo>
                    <a:pt x="11865" y="16448"/>
                    <a:pt x="11914" y="16473"/>
                    <a:pt x="11966" y="16487"/>
                  </a:cubicBezTo>
                  <a:lnTo>
                    <a:pt x="11970" y="16487"/>
                  </a:lnTo>
                  <a:lnTo>
                    <a:pt x="11984" y="16490"/>
                  </a:lnTo>
                  <a:cubicBezTo>
                    <a:pt x="12001" y="16494"/>
                    <a:pt x="12019" y="16497"/>
                    <a:pt x="12036" y="16501"/>
                  </a:cubicBezTo>
                  <a:lnTo>
                    <a:pt x="12043" y="16501"/>
                  </a:lnTo>
                  <a:lnTo>
                    <a:pt x="12057" y="16490"/>
                  </a:lnTo>
                  <a:lnTo>
                    <a:pt x="12064" y="16487"/>
                  </a:lnTo>
                  <a:lnTo>
                    <a:pt x="12078" y="16480"/>
                  </a:lnTo>
                  <a:lnTo>
                    <a:pt x="12082" y="16480"/>
                  </a:lnTo>
                  <a:lnTo>
                    <a:pt x="12092" y="16473"/>
                  </a:lnTo>
                  <a:lnTo>
                    <a:pt x="12099" y="16466"/>
                  </a:lnTo>
                  <a:cubicBezTo>
                    <a:pt x="12150" y="16434"/>
                    <a:pt x="12209" y="16417"/>
                    <a:pt x="12268" y="16417"/>
                  </a:cubicBezTo>
                  <a:cubicBezTo>
                    <a:pt x="12319" y="16417"/>
                    <a:pt x="12369" y="16429"/>
                    <a:pt x="12415" y="16455"/>
                  </a:cubicBezTo>
                  <a:cubicBezTo>
                    <a:pt x="12502" y="16494"/>
                    <a:pt x="12562" y="16581"/>
                    <a:pt x="12569" y="16679"/>
                  </a:cubicBezTo>
                  <a:cubicBezTo>
                    <a:pt x="12569" y="16875"/>
                    <a:pt x="12600" y="16914"/>
                    <a:pt x="12625" y="16914"/>
                  </a:cubicBezTo>
                  <a:cubicBezTo>
                    <a:pt x="12768" y="16914"/>
                    <a:pt x="12908" y="16942"/>
                    <a:pt x="12908" y="17247"/>
                  </a:cubicBezTo>
                  <a:cubicBezTo>
                    <a:pt x="12908" y="17306"/>
                    <a:pt x="12912" y="17366"/>
                    <a:pt x="12919" y="17429"/>
                  </a:cubicBezTo>
                  <a:cubicBezTo>
                    <a:pt x="12933" y="17621"/>
                    <a:pt x="12950" y="17835"/>
                    <a:pt x="12821" y="18017"/>
                  </a:cubicBezTo>
                  <a:cubicBezTo>
                    <a:pt x="12800" y="18045"/>
                    <a:pt x="12779" y="18073"/>
                    <a:pt x="12754" y="18094"/>
                  </a:cubicBezTo>
                  <a:cubicBezTo>
                    <a:pt x="12740" y="18111"/>
                    <a:pt x="12723" y="18129"/>
                    <a:pt x="12709" y="18143"/>
                  </a:cubicBezTo>
                  <a:cubicBezTo>
                    <a:pt x="12474" y="18395"/>
                    <a:pt x="12295" y="18724"/>
                    <a:pt x="12320" y="18787"/>
                  </a:cubicBezTo>
                  <a:cubicBezTo>
                    <a:pt x="12341" y="18850"/>
                    <a:pt x="12345" y="18916"/>
                    <a:pt x="12334" y="18979"/>
                  </a:cubicBezTo>
                  <a:cubicBezTo>
                    <a:pt x="12334" y="18993"/>
                    <a:pt x="12331" y="19007"/>
                    <a:pt x="12331" y="19021"/>
                  </a:cubicBezTo>
                  <a:cubicBezTo>
                    <a:pt x="12388" y="18992"/>
                    <a:pt x="12465" y="18979"/>
                    <a:pt x="12544" y="18979"/>
                  </a:cubicBezTo>
                  <a:cubicBezTo>
                    <a:pt x="12689" y="18979"/>
                    <a:pt x="12841" y="19022"/>
                    <a:pt x="12898" y="19081"/>
                  </a:cubicBezTo>
                  <a:cubicBezTo>
                    <a:pt x="12933" y="19116"/>
                    <a:pt x="12940" y="19172"/>
                    <a:pt x="12912" y="19214"/>
                  </a:cubicBezTo>
                  <a:cubicBezTo>
                    <a:pt x="12894" y="19242"/>
                    <a:pt x="12894" y="19375"/>
                    <a:pt x="12947" y="19480"/>
                  </a:cubicBezTo>
                  <a:cubicBezTo>
                    <a:pt x="12975" y="19529"/>
                    <a:pt x="13003" y="19561"/>
                    <a:pt x="13031" y="19561"/>
                  </a:cubicBezTo>
                  <a:cubicBezTo>
                    <a:pt x="13146" y="19571"/>
                    <a:pt x="13230" y="19613"/>
                    <a:pt x="13276" y="19680"/>
                  </a:cubicBezTo>
                  <a:cubicBezTo>
                    <a:pt x="13314" y="19743"/>
                    <a:pt x="13321" y="19823"/>
                    <a:pt x="13293" y="19890"/>
                  </a:cubicBezTo>
                  <a:lnTo>
                    <a:pt x="13283" y="19925"/>
                  </a:lnTo>
                  <a:cubicBezTo>
                    <a:pt x="13262" y="19988"/>
                    <a:pt x="13213" y="20128"/>
                    <a:pt x="13227" y="20166"/>
                  </a:cubicBezTo>
                  <a:lnTo>
                    <a:pt x="13234" y="20166"/>
                  </a:lnTo>
                  <a:cubicBezTo>
                    <a:pt x="13349" y="20166"/>
                    <a:pt x="13496" y="20166"/>
                    <a:pt x="13566" y="20250"/>
                  </a:cubicBezTo>
                  <a:cubicBezTo>
                    <a:pt x="13598" y="20289"/>
                    <a:pt x="13612" y="20341"/>
                    <a:pt x="13601" y="20390"/>
                  </a:cubicBezTo>
                  <a:cubicBezTo>
                    <a:pt x="13591" y="20432"/>
                    <a:pt x="13605" y="20474"/>
                    <a:pt x="13636" y="20502"/>
                  </a:cubicBezTo>
                  <a:cubicBezTo>
                    <a:pt x="13659" y="20519"/>
                    <a:pt x="13688" y="20528"/>
                    <a:pt x="13723" y="20528"/>
                  </a:cubicBezTo>
                  <a:cubicBezTo>
                    <a:pt x="13760" y="20528"/>
                    <a:pt x="13803" y="20519"/>
                    <a:pt x="13850" y="20499"/>
                  </a:cubicBezTo>
                  <a:cubicBezTo>
                    <a:pt x="13881" y="20488"/>
                    <a:pt x="13909" y="20474"/>
                    <a:pt x="13934" y="20464"/>
                  </a:cubicBezTo>
                  <a:lnTo>
                    <a:pt x="13962" y="20453"/>
                  </a:lnTo>
                  <a:lnTo>
                    <a:pt x="13965" y="20453"/>
                  </a:lnTo>
                  <a:cubicBezTo>
                    <a:pt x="14006" y="20435"/>
                    <a:pt x="14047" y="20420"/>
                    <a:pt x="14084" y="20420"/>
                  </a:cubicBezTo>
                  <a:cubicBezTo>
                    <a:pt x="14110" y="20420"/>
                    <a:pt x="14134" y="20427"/>
                    <a:pt x="14154" y="20446"/>
                  </a:cubicBezTo>
                  <a:cubicBezTo>
                    <a:pt x="14214" y="20460"/>
                    <a:pt x="14252" y="20523"/>
                    <a:pt x="14280" y="20572"/>
                  </a:cubicBezTo>
                  <a:cubicBezTo>
                    <a:pt x="14312" y="20632"/>
                    <a:pt x="14343" y="20688"/>
                    <a:pt x="14410" y="20705"/>
                  </a:cubicBezTo>
                  <a:lnTo>
                    <a:pt x="14421" y="20705"/>
                  </a:lnTo>
                  <a:cubicBezTo>
                    <a:pt x="14456" y="20670"/>
                    <a:pt x="14410" y="20425"/>
                    <a:pt x="14368" y="20380"/>
                  </a:cubicBezTo>
                  <a:cubicBezTo>
                    <a:pt x="14284" y="20296"/>
                    <a:pt x="14343" y="20075"/>
                    <a:pt x="14410" y="20012"/>
                  </a:cubicBezTo>
                  <a:cubicBezTo>
                    <a:pt x="14424" y="19995"/>
                    <a:pt x="14449" y="19984"/>
                    <a:pt x="14470" y="19981"/>
                  </a:cubicBezTo>
                  <a:cubicBezTo>
                    <a:pt x="14474" y="19980"/>
                    <a:pt x="14477" y="19980"/>
                    <a:pt x="14481" y="19980"/>
                  </a:cubicBezTo>
                  <a:cubicBezTo>
                    <a:pt x="14508" y="19980"/>
                    <a:pt x="14532" y="19990"/>
                    <a:pt x="14550" y="20009"/>
                  </a:cubicBezTo>
                  <a:lnTo>
                    <a:pt x="14554" y="20009"/>
                  </a:lnTo>
                  <a:cubicBezTo>
                    <a:pt x="14561" y="20012"/>
                    <a:pt x="14571" y="20012"/>
                    <a:pt x="14582" y="20012"/>
                  </a:cubicBezTo>
                  <a:lnTo>
                    <a:pt x="14585" y="20012"/>
                  </a:lnTo>
                  <a:cubicBezTo>
                    <a:pt x="14592" y="20012"/>
                    <a:pt x="14599" y="20012"/>
                    <a:pt x="14606" y="20009"/>
                  </a:cubicBezTo>
                  <a:cubicBezTo>
                    <a:pt x="14617" y="20009"/>
                    <a:pt x="14627" y="20005"/>
                    <a:pt x="14634" y="20002"/>
                  </a:cubicBezTo>
                  <a:lnTo>
                    <a:pt x="14662" y="19991"/>
                  </a:lnTo>
                  <a:lnTo>
                    <a:pt x="14683" y="19984"/>
                  </a:lnTo>
                  <a:lnTo>
                    <a:pt x="14690" y="19981"/>
                  </a:lnTo>
                  <a:cubicBezTo>
                    <a:pt x="14701" y="19974"/>
                    <a:pt x="14711" y="19967"/>
                    <a:pt x="14722" y="19963"/>
                  </a:cubicBezTo>
                  <a:lnTo>
                    <a:pt x="14725" y="19963"/>
                  </a:lnTo>
                  <a:cubicBezTo>
                    <a:pt x="14736" y="19956"/>
                    <a:pt x="14746" y="19949"/>
                    <a:pt x="14753" y="19942"/>
                  </a:cubicBezTo>
                  <a:lnTo>
                    <a:pt x="14757" y="19939"/>
                  </a:lnTo>
                  <a:cubicBezTo>
                    <a:pt x="14764" y="19932"/>
                    <a:pt x="14771" y="19925"/>
                    <a:pt x="14778" y="19921"/>
                  </a:cubicBezTo>
                  <a:cubicBezTo>
                    <a:pt x="14792" y="19907"/>
                    <a:pt x="14802" y="19897"/>
                    <a:pt x="14816" y="19883"/>
                  </a:cubicBezTo>
                  <a:cubicBezTo>
                    <a:pt x="14855" y="19836"/>
                    <a:pt x="14902" y="19820"/>
                    <a:pt x="14949" y="19820"/>
                  </a:cubicBezTo>
                  <a:cubicBezTo>
                    <a:pt x="14986" y="19820"/>
                    <a:pt x="15024" y="19830"/>
                    <a:pt x="15058" y="19841"/>
                  </a:cubicBezTo>
                  <a:lnTo>
                    <a:pt x="15068" y="19841"/>
                  </a:lnTo>
                  <a:lnTo>
                    <a:pt x="15093" y="19851"/>
                  </a:lnTo>
                  <a:cubicBezTo>
                    <a:pt x="15138" y="19865"/>
                    <a:pt x="15166" y="19871"/>
                    <a:pt x="15184" y="19871"/>
                  </a:cubicBezTo>
                  <a:cubicBezTo>
                    <a:pt x="15203" y="19871"/>
                    <a:pt x="15211" y="19864"/>
                    <a:pt x="15219" y="19851"/>
                  </a:cubicBezTo>
                  <a:cubicBezTo>
                    <a:pt x="15243" y="19799"/>
                    <a:pt x="15296" y="19767"/>
                    <a:pt x="15355" y="19767"/>
                  </a:cubicBezTo>
                  <a:cubicBezTo>
                    <a:pt x="15404" y="19774"/>
                    <a:pt x="15450" y="19785"/>
                    <a:pt x="15495" y="19806"/>
                  </a:cubicBezTo>
                  <a:cubicBezTo>
                    <a:pt x="15548" y="19824"/>
                    <a:pt x="15597" y="19844"/>
                    <a:pt x="15644" y="19844"/>
                  </a:cubicBezTo>
                  <a:cubicBezTo>
                    <a:pt x="15670" y="19844"/>
                    <a:pt x="15695" y="19838"/>
                    <a:pt x="15719" y="19823"/>
                  </a:cubicBezTo>
                  <a:cubicBezTo>
                    <a:pt x="15767" y="19796"/>
                    <a:pt x="15822" y="19783"/>
                    <a:pt x="15877" y="19783"/>
                  </a:cubicBezTo>
                  <a:cubicBezTo>
                    <a:pt x="15915" y="19783"/>
                    <a:pt x="15953" y="19789"/>
                    <a:pt x="15989" y="19802"/>
                  </a:cubicBezTo>
                  <a:cubicBezTo>
                    <a:pt x="16010" y="19808"/>
                    <a:pt x="16022" y="19811"/>
                    <a:pt x="16031" y="19811"/>
                  </a:cubicBezTo>
                  <a:cubicBezTo>
                    <a:pt x="16044" y="19811"/>
                    <a:pt x="16048" y="19804"/>
                    <a:pt x="16059" y="19785"/>
                  </a:cubicBezTo>
                  <a:cubicBezTo>
                    <a:pt x="16139" y="19645"/>
                    <a:pt x="16360" y="19480"/>
                    <a:pt x="16490" y="19459"/>
                  </a:cubicBezTo>
                  <a:lnTo>
                    <a:pt x="16525" y="19459"/>
                  </a:lnTo>
                  <a:cubicBezTo>
                    <a:pt x="16549" y="19463"/>
                    <a:pt x="16570" y="19470"/>
                    <a:pt x="16588" y="19484"/>
                  </a:cubicBezTo>
                  <a:lnTo>
                    <a:pt x="16595" y="19491"/>
                  </a:lnTo>
                  <a:cubicBezTo>
                    <a:pt x="16609" y="19505"/>
                    <a:pt x="16619" y="19519"/>
                    <a:pt x="16633" y="19533"/>
                  </a:cubicBezTo>
                  <a:cubicBezTo>
                    <a:pt x="16682" y="19599"/>
                    <a:pt x="16749" y="19676"/>
                    <a:pt x="17011" y="19708"/>
                  </a:cubicBezTo>
                  <a:cubicBezTo>
                    <a:pt x="17039" y="19711"/>
                    <a:pt x="17067" y="19718"/>
                    <a:pt x="17099" y="19725"/>
                  </a:cubicBezTo>
                  <a:cubicBezTo>
                    <a:pt x="17158" y="19736"/>
                    <a:pt x="17214" y="19771"/>
                    <a:pt x="17253" y="19823"/>
                  </a:cubicBezTo>
                  <a:cubicBezTo>
                    <a:pt x="17277" y="19872"/>
                    <a:pt x="17281" y="19932"/>
                    <a:pt x="17256" y="19984"/>
                  </a:cubicBezTo>
                  <a:cubicBezTo>
                    <a:pt x="17253" y="19998"/>
                    <a:pt x="17246" y="20016"/>
                    <a:pt x="17239" y="20030"/>
                  </a:cubicBezTo>
                  <a:cubicBezTo>
                    <a:pt x="17228" y="20051"/>
                    <a:pt x="17221" y="20075"/>
                    <a:pt x="17218" y="20100"/>
                  </a:cubicBezTo>
                  <a:cubicBezTo>
                    <a:pt x="17232" y="20170"/>
                    <a:pt x="17568" y="20425"/>
                    <a:pt x="17701" y="20443"/>
                  </a:cubicBezTo>
                  <a:cubicBezTo>
                    <a:pt x="17708" y="20446"/>
                    <a:pt x="17718" y="20446"/>
                    <a:pt x="17725" y="20450"/>
                  </a:cubicBezTo>
                  <a:lnTo>
                    <a:pt x="17729" y="20450"/>
                  </a:lnTo>
                  <a:cubicBezTo>
                    <a:pt x="17739" y="20453"/>
                    <a:pt x="17746" y="20460"/>
                    <a:pt x="17757" y="20464"/>
                  </a:cubicBezTo>
                  <a:lnTo>
                    <a:pt x="17760" y="20467"/>
                  </a:lnTo>
                  <a:cubicBezTo>
                    <a:pt x="17781" y="20481"/>
                    <a:pt x="17799" y="20499"/>
                    <a:pt x="17820" y="20520"/>
                  </a:cubicBezTo>
                  <a:lnTo>
                    <a:pt x="17823" y="20520"/>
                  </a:lnTo>
                  <a:cubicBezTo>
                    <a:pt x="17854" y="20515"/>
                    <a:pt x="17885" y="20511"/>
                    <a:pt x="17917" y="20511"/>
                  </a:cubicBezTo>
                  <a:cubicBezTo>
                    <a:pt x="17929" y="20511"/>
                    <a:pt x="17941" y="20512"/>
                    <a:pt x="17953" y="20513"/>
                  </a:cubicBezTo>
                  <a:cubicBezTo>
                    <a:pt x="18040" y="20513"/>
                    <a:pt x="18065" y="20509"/>
                    <a:pt x="18075" y="20488"/>
                  </a:cubicBezTo>
                  <a:cubicBezTo>
                    <a:pt x="18093" y="20411"/>
                    <a:pt x="18159" y="20359"/>
                    <a:pt x="18236" y="20348"/>
                  </a:cubicBezTo>
                  <a:cubicBezTo>
                    <a:pt x="18240" y="20348"/>
                    <a:pt x="18243" y="20348"/>
                    <a:pt x="18246" y="20348"/>
                  </a:cubicBezTo>
                  <a:cubicBezTo>
                    <a:pt x="18348" y="20348"/>
                    <a:pt x="18441" y="20400"/>
                    <a:pt x="18492" y="20488"/>
                  </a:cubicBezTo>
                  <a:cubicBezTo>
                    <a:pt x="18516" y="20534"/>
                    <a:pt x="18541" y="20555"/>
                    <a:pt x="18559" y="20558"/>
                  </a:cubicBezTo>
                  <a:cubicBezTo>
                    <a:pt x="18561" y="20559"/>
                    <a:pt x="18563" y="20559"/>
                    <a:pt x="18566" y="20559"/>
                  </a:cubicBezTo>
                  <a:cubicBezTo>
                    <a:pt x="18588" y="20559"/>
                    <a:pt x="18627" y="20543"/>
                    <a:pt x="18706" y="20474"/>
                  </a:cubicBezTo>
                  <a:cubicBezTo>
                    <a:pt x="18741" y="20439"/>
                    <a:pt x="18786" y="20418"/>
                    <a:pt x="18835" y="20418"/>
                  </a:cubicBezTo>
                  <a:cubicBezTo>
                    <a:pt x="18849" y="20418"/>
                    <a:pt x="18863" y="20422"/>
                    <a:pt x="18877" y="20425"/>
                  </a:cubicBezTo>
                  <a:cubicBezTo>
                    <a:pt x="18944" y="20453"/>
                    <a:pt x="18989" y="20513"/>
                    <a:pt x="18996" y="20586"/>
                  </a:cubicBezTo>
                  <a:cubicBezTo>
                    <a:pt x="19017" y="20663"/>
                    <a:pt x="18993" y="20744"/>
                    <a:pt x="18937" y="20800"/>
                  </a:cubicBezTo>
                  <a:cubicBezTo>
                    <a:pt x="18919" y="20817"/>
                    <a:pt x="18912" y="20842"/>
                    <a:pt x="18916" y="20866"/>
                  </a:cubicBezTo>
                  <a:cubicBezTo>
                    <a:pt x="18919" y="20985"/>
                    <a:pt x="18972" y="21097"/>
                    <a:pt x="19063" y="21178"/>
                  </a:cubicBezTo>
                  <a:cubicBezTo>
                    <a:pt x="19070" y="21188"/>
                    <a:pt x="19080" y="21199"/>
                    <a:pt x="19094" y="21206"/>
                  </a:cubicBezTo>
                  <a:cubicBezTo>
                    <a:pt x="19112" y="21139"/>
                    <a:pt x="19115" y="21073"/>
                    <a:pt x="19098" y="21006"/>
                  </a:cubicBezTo>
                  <a:cubicBezTo>
                    <a:pt x="19056" y="20828"/>
                    <a:pt x="19283" y="20677"/>
                    <a:pt x="19910" y="20471"/>
                  </a:cubicBezTo>
                  <a:cubicBezTo>
                    <a:pt x="20403" y="20306"/>
                    <a:pt x="20887" y="19967"/>
                    <a:pt x="20932" y="19893"/>
                  </a:cubicBezTo>
                  <a:cubicBezTo>
                    <a:pt x="20936" y="19872"/>
                    <a:pt x="20950" y="19855"/>
                    <a:pt x="20967" y="19841"/>
                  </a:cubicBezTo>
                  <a:cubicBezTo>
                    <a:pt x="20984" y="19830"/>
                    <a:pt x="21003" y="19825"/>
                    <a:pt x="21025" y="19825"/>
                  </a:cubicBezTo>
                  <a:cubicBezTo>
                    <a:pt x="21060" y="19825"/>
                    <a:pt x="21103" y="19837"/>
                    <a:pt x="21160" y="19855"/>
                  </a:cubicBezTo>
                  <a:cubicBezTo>
                    <a:pt x="21225" y="19875"/>
                    <a:pt x="21313" y="19901"/>
                    <a:pt x="21387" y="19901"/>
                  </a:cubicBezTo>
                  <a:cubicBezTo>
                    <a:pt x="21428" y="19901"/>
                    <a:pt x="21465" y="19893"/>
                    <a:pt x="21492" y="19872"/>
                  </a:cubicBezTo>
                  <a:cubicBezTo>
                    <a:pt x="21643" y="19757"/>
                    <a:pt x="22045" y="19725"/>
                    <a:pt x="22423" y="19708"/>
                  </a:cubicBezTo>
                  <a:lnTo>
                    <a:pt x="22472" y="19704"/>
                  </a:lnTo>
                  <a:cubicBezTo>
                    <a:pt x="22535" y="19704"/>
                    <a:pt x="22556" y="19680"/>
                    <a:pt x="22605" y="19610"/>
                  </a:cubicBezTo>
                  <a:cubicBezTo>
                    <a:pt x="22647" y="19543"/>
                    <a:pt x="22700" y="19487"/>
                    <a:pt x="22760" y="19438"/>
                  </a:cubicBezTo>
                  <a:cubicBezTo>
                    <a:pt x="22802" y="19403"/>
                    <a:pt x="22844" y="19361"/>
                    <a:pt x="22875" y="19319"/>
                  </a:cubicBezTo>
                  <a:cubicBezTo>
                    <a:pt x="22931" y="19242"/>
                    <a:pt x="23012" y="19186"/>
                    <a:pt x="23106" y="19168"/>
                  </a:cubicBezTo>
                  <a:cubicBezTo>
                    <a:pt x="23271" y="19119"/>
                    <a:pt x="23372" y="18965"/>
                    <a:pt x="23372" y="18899"/>
                  </a:cubicBezTo>
                  <a:cubicBezTo>
                    <a:pt x="23372" y="18804"/>
                    <a:pt x="23481" y="18766"/>
                    <a:pt x="23596" y="18724"/>
                  </a:cubicBezTo>
                  <a:cubicBezTo>
                    <a:pt x="23642" y="18706"/>
                    <a:pt x="23726" y="18675"/>
                    <a:pt x="23747" y="18654"/>
                  </a:cubicBezTo>
                  <a:cubicBezTo>
                    <a:pt x="23754" y="18573"/>
                    <a:pt x="23834" y="18528"/>
                    <a:pt x="23908" y="18489"/>
                  </a:cubicBezTo>
                  <a:cubicBezTo>
                    <a:pt x="23957" y="18461"/>
                    <a:pt x="24020" y="18426"/>
                    <a:pt x="24020" y="18398"/>
                  </a:cubicBezTo>
                  <a:cubicBezTo>
                    <a:pt x="24020" y="18279"/>
                    <a:pt x="24114" y="18237"/>
                    <a:pt x="24174" y="18213"/>
                  </a:cubicBezTo>
                  <a:cubicBezTo>
                    <a:pt x="24209" y="18202"/>
                    <a:pt x="24240" y="18181"/>
                    <a:pt x="24268" y="18153"/>
                  </a:cubicBezTo>
                  <a:cubicBezTo>
                    <a:pt x="24286" y="18132"/>
                    <a:pt x="24279" y="18055"/>
                    <a:pt x="24272" y="18003"/>
                  </a:cubicBezTo>
                  <a:cubicBezTo>
                    <a:pt x="24261" y="17894"/>
                    <a:pt x="24251" y="17751"/>
                    <a:pt x="24370" y="17712"/>
                  </a:cubicBezTo>
                  <a:cubicBezTo>
                    <a:pt x="24356" y="17681"/>
                    <a:pt x="24338" y="17653"/>
                    <a:pt x="24317" y="17628"/>
                  </a:cubicBezTo>
                  <a:cubicBezTo>
                    <a:pt x="24293" y="17597"/>
                    <a:pt x="24272" y="17562"/>
                    <a:pt x="24258" y="17527"/>
                  </a:cubicBezTo>
                  <a:cubicBezTo>
                    <a:pt x="24251" y="17502"/>
                    <a:pt x="24251" y="17478"/>
                    <a:pt x="24265" y="17457"/>
                  </a:cubicBezTo>
                  <a:cubicBezTo>
                    <a:pt x="24293" y="17401"/>
                    <a:pt x="24363" y="17380"/>
                    <a:pt x="24461" y="17352"/>
                  </a:cubicBezTo>
                  <a:cubicBezTo>
                    <a:pt x="24531" y="17334"/>
                    <a:pt x="24601" y="17310"/>
                    <a:pt x="24664" y="17275"/>
                  </a:cubicBezTo>
                  <a:cubicBezTo>
                    <a:pt x="24783" y="17198"/>
                    <a:pt x="24864" y="17078"/>
                    <a:pt x="24885" y="16938"/>
                  </a:cubicBezTo>
                  <a:cubicBezTo>
                    <a:pt x="24916" y="16739"/>
                    <a:pt x="25189" y="16592"/>
                    <a:pt x="25284" y="16557"/>
                  </a:cubicBezTo>
                  <a:cubicBezTo>
                    <a:pt x="25340" y="16532"/>
                    <a:pt x="25385" y="16364"/>
                    <a:pt x="25354" y="16186"/>
                  </a:cubicBezTo>
                  <a:cubicBezTo>
                    <a:pt x="25333" y="16105"/>
                    <a:pt x="25368" y="16021"/>
                    <a:pt x="25438" y="15979"/>
                  </a:cubicBezTo>
                  <a:cubicBezTo>
                    <a:pt x="25413" y="15944"/>
                    <a:pt x="25406" y="15902"/>
                    <a:pt x="25413" y="15864"/>
                  </a:cubicBezTo>
                  <a:cubicBezTo>
                    <a:pt x="25431" y="15762"/>
                    <a:pt x="25529" y="15657"/>
                    <a:pt x="25644" y="15601"/>
                  </a:cubicBezTo>
                  <a:cubicBezTo>
                    <a:pt x="25639" y="15601"/>
                    <a:pt x="25634" y="15600"/>
                    <a:pt x="25630" y="15600"/>
                  </a:cubicBezTo>
                  <a:cubicBezTo>
                    <a:pt x="25605" y="15600"/>
                    <a:pt x="25580" y="15607"/>
                    <a:pt x="25557" y="15619"/>
                  </a:cubicBezTo>
                  <a:cubicBezTo>
                    <a:pt x="25531" y="15638"/>
                    <a:pt x="25506" y="15646"/>
                    <a:pt x="25482" y="15646"/>
                  </a:cubicBezTo>
                  <a:cubicBezTo>
                    <a:pt x="25416" y="15646"/>
                    <a:pt x="25356" y="15587"/>
                    <a:pt x="25315" y="15549"/>
                  </a:cubicBezTo>
                  <a:cubicBezTo>
                    <a:pt x="25298" y="15528"/>
                    <a:pt x="25277" y="15510"/>
                    <a:pt x="25256" y="15493"/>
                  </a:cubicBezTo>
                  <a:cubicBezTo>
                    <a:pt x="25222" y="15536"/>
                    <a:pt x="25171" y="15558"/>
                    <a:pt x="25115" y="15558"/>
                  </a:cubicBezTo>
                  <a:cubicBezTo>
                    <a:pt x="25085" y="15558"/>
                    <a:pt x="25053" y="15552"/>
                    <a:pt x="25021" y="15538"/>
                  </a:cubicBezTo>
                  <a:cubicBezTo>
                    <a:pt x="24948" y="15510"/>
                    <a:pt x="24881" y="15451"/>
                    <a:pt x="24885" y="15377"/>
                  </a:cubicBezTo>
                  <a:cubicBezTo>
                    <a:pt x="24885" y="15353"/>
                    <a:pt x="24902" y="15297"/>
                    <a:pt x="24997" y="15276"/>
                  </a:cubicBezTo>
                  <a:cubicBezTo>
                    <a:pt x="25088" y="15255"/>
                    <a:pt x="25224" y="15174"/>
                    <a:pt x="25343" y="15108"/>
                  </a:cubicBezTo>
                  <a:cubicBezTo>
                    <a:pt x="25406" y="15069"/>
                    <a:pt x="25469" y="15034"/>
                    <a:pt x="25539" y="15002"/>
                  </a:cubicBezTo>
                  <a:cubicBezTo>
                    <a:pt x="25498" y="14940"/>
                    <a:pt x="25347" y="14820"/>
                    <a:pt x="25259" y="14820"/>
                  </a:cubicBezTo>
                  <a:cubicBezTo>
                    <a:pt x="25258" y="14820"/>
                    <a:pt x="25257" y="14820"/>
                    <a:pt x="25256" y="14820"/>
                  </a:cubicBezTo>
                  <a:cubicBezTo>
                    <a:pt x="25252" y="14821"/>
                    <a:pt x="25248" y="14821"/>
                    <a:pt x="25245" y="14821"/>
                  </a:cubicBezTo>
                  <a:cubicBezTo>
                    <a:pt x="25141" y="14821"/>
                    <a:pt x="25056" y="14726"/>
                    <a:pt x="24965" y="14624"/>
                  </a:cubicBezTo>
                  <a:cubicBezTo>
                    <a:pt x="24899" y="14554"/>
                    <a:pt x="24818" y="14467"/>
                    <a:pt x="24765" y="14467"/>
                  </a:cubicBezTo>
                  <a:cubicBezTo>
                    <a:pt x="24741" y="14467"/>
                    <a:pt x="24678" y="14467"/>
                    <a:pt x="24657" y="14414"/>
                  </a:cubicBezTo>
                  <a:cubicBezTo>
                    <a:pt x="24646" y="14383"/>
                    <a:pt x="24657" y="14351"/>
                    <a:pt x="24681" y="14334"/>
                  </a:cubicBezTo>
                  <a:cubicBezTo>
                    <a:pt x="24712" y="14305"/>
                    <a:pt x="24798" y="14280"/>
                    <a:pt x="24896" y="14280"/>
                  </a:cubicBezTo>
                  <a:cubicBezTo>
                    <a:pt x="24965" y="14280"/>
                    <a:pt x="25041" y="14293"/>
                    <a:pt x="25105" y="14327"/>
                  </a:cubicBezTo>
                  <a:cubicBezTo>
                    <a:pt x="25290" y="14422"/>
                    <a:pt x="25403" y="14448"/>
                    <a:pt x="25463" y="14448"/>
                  </a:cubicBezTo>
                  <a:cubicBezTo>
                    <a:pt x="25480" y="14448"/>
                    <a:pt x="25492" y="14445"/>
                    <a:pt x="25501" y="14442"/>
                  </a:cubicBezTo>
                  <a:cubicBezTo>
                    <a:pt x="25480" y="14390"/>
                    <a:pt x="25354" y="14246"/>
                    <a:pt x="25060" y="14015"/>
                  </a:cubicBezTo>
                  <a:cubicBezTo>
                    <a:pt x="24948" y="13928"/>
                    <a:pt x="24958" y="13823"/>
                    <a:pt x="24965" y="13753"/>
                  </a:cubicBezTo>
                  <a:cubicBezTo>
                    <a:pt x="24969" y="13718"/>
                    <a:pt x="24972" y="13693"/>
                    <a:pt x="24962" y="13686"/>
                  </a:cubicBezTo>
                  <a:cubicBezTo>
                    <a:pt x="24850" y="13606"/>
                    <a:pt x="24650" y="13158"/>
                    <a:pt x="24590" y="12993"/>
                  </a:cubicBezTo>
                  <a:cubicBezTo>
                    <a:pt x="24562" y="12912"/>
                    <a:pt x="24450" y="12860"/>
                    <a:pt x="24345" y="12818"/>
                  </a:cubicBezTo>
                  <a:cubicBezTo>
                    <a:pt x="24247" y="12772"/>
                    <a:pt x="24160" y="12737"/>
                    <a:pt x="24114" y="12671"/>
                  </a:cubicBezTo>
                  <a:cubicBezTo>
                    <a:pt x="24069" y="12587"/>
                    <a:pt x="24058" y="12489"/>
                    <a:pt x="24093" y="12401"/>
                  </a:cubicBezTo>
                  <a:cubicBezTo>
                    <a:pt x="24139" y="12247"/>
                    <a:pt x="24254" y="12125"/>
                    <a:pt x="24401" y="12062"/>
                  </a:cubicBezTo>
                  <a:cubicBezTo>
                    <a:pt x="24482" y="12034"/>
                    <a:pt x="24538" y="11967"/>
                    <a:pt x="24552" y="11883"/>
                  </a:cubicBezTo>
                  <a:cubicBezTo>
                    <a:pt x="24564" y="11846"/>
                    <a:pt x="24585" y="11764"/>
                    <a:pt x="24667" y="11764"/>
                  </a:cubicBezTo>
                  <a:cubicBezTo>
                    <a:pt x="24676" y="11764"/>
                    <a:pt x="24687" y="11765"/>
                    <a:pt x="24699" y="11768"/>
                  </a:cubicBezTo>
                  <a:cubicBezTo>
                    <a:pt x="24711" y="11770"/>
                    <a:pt x="24724" y="11772"/>
                    <a:pt x="24737" y="11772"/>
                  </a:cubicBezTo>
                  <a:cubicBezTo>
                    <a:pt x="24794" y="11772"/>
                    <a:pt x="24858" y="11738"/>
                    <a:pt x="24927" y="11593"/>
                  </a:cubicBezTo>
                  <a:cubicBezTo>
                    <a:pt x="24993" y="11449"/>
                    <a:pt x="25105" y="11442"/>
                    <a:pt x="25175" y="11435"/>
                  </a:cubicBezTo>
                  <a:cubicBezTo>
                    <a:pt x="25224" y="11432"/>
                    <a:pt x="25249" y="11428"/>
                    <a:pt x="25270" y="11407"/>
                  </a:cubicBezTo>
                  <a:cubicBezTo>
                    <a:pt x="25329" y="11341"/>
                    <a:pt x="25459" y="11320"/>
                    <a:pt x="25609" y="11292"/>
                  </a:cubicBezTo>
                  <a:cubicBezTo>
                    <a:pt x="25721" y="11274"/>
                    <a:pt x="25847" y="11250"/>
                    <a:pt x="25903" y="11211"/>
                  </a:cubicBezTo>
                  <a:cubicBezTo>
                    <a:pt x="25921" y="11201"/>
                    <a:pt x="25910" y="11169"/>
                    <a:pt x="25903" y="11148"/>
                  </a:cubicBezTo>
                  <a:cubicBezTo>
                    <a:pt x="25862" y="11065"/>
                    <a:pt x="25752" y="10977"/>
                    <a:pt x="25669" y="10977"/>
                  </a:cubicBezTo>
                  <a:cubicBezTo>
                    <a:pt x="25660" y="10977"/>
                    <a:pt x="25652" y="10978"/>
                    <a:pt x="25644" y="10980"/>
                  </a:cubicBezTo>
                  <a:cubicBezTo>
                    <a:pt x="25600" y="10991"/>
                    <a:pt x="25556" y="10996"/>
                    <a:pt x="25512" y="10996"/>
                  </a:cubicBezTo>
                  <a:cubicBezTo>
                    <a:pt x="25323" y="10996"/>
                    <a:pt x="25144" y="10900"/>
                    <a:pt x="25039" y="10735"/>
                  </a:cubicBezTo>
                  <a:cubicBezTo>
                    <a:pt x="25032" y="10724"/>
                    <a:pt x="25025" y="10724"/>
                    <a:pt x="25025" y="10724"/>
                  </a:cubicBezTo>
                  <a:cubicBezTo>
                    <a:pt x="25023" y="10724"/>
                    <a:pt x="25022" y="10724"/>
                    <a:pt x="25020" y="10724"/>
                  </a:cubicBezTo>
                  <a:cubicBezTo>
                    <a:pt x="24962" y="10724"/>
                    <a:pt x="24833" y="10856"/>
                    <a:pt x="24737" y="10952"/>
                  </a:cubicBezTo>
                  <a:cubicBezTo>
                    <a:pt x="24622" y="11068"/>
                    <a:pt x="24506" y="11183"/>
                    <a:pt x="24391" y="11236"/>
                  </a:cubicBezTo>
                  <a:cubicBezTo>
                    <a:pt x="24349" y="11257"/>
                    <a:pt x="24304" y="11268"/>
                    <a:pt x="24259" y="11268"/>
                  </a:cubicBezTo>
                  <a:cubicBezTo>
                    <a:pt x="24187" y="11268"/>
                    <a:pt x="24117" y="11240"/>
                    <a:pt x="24065" y="11187"/>
                  </a:cubicBezTo>
                  <a:cubicBezTo>
                    <a:pt x="23943" y="11061"/>
                    <a:pt x="23904" y="10878"/>
                    <a:pt x="23964" y="10717"/>
                  </a:cubicBezTo>
                  <a:cubicBezTo>
                    <a:pt x="23971" y="10700"/>
                    <a:pt x="23981" y="10668"/>
                    <a:pt x="23971" y="10654"/>
                  </a:cubicBezTo>
                  <a:cubicBezTo>
                    <a:pt x="23945" y="10616"/>
                    <a:pt x="23829" y="10606"/>
                    <a:pt x="23700" y="10606"/>
                  </a:cubicBezTo>
                  <a:cubicBezTo>
                    <a:pt x="23620" y="10606"/>
                    <a:pt x="23534" y="10610"/>
                    <a:pt x="23463" y="10612"/>
                  </a:cubicBezTo>
                  <a:cubicBezTo>
                    <a:pt x="23458" y="10613"/>
                    <a:pt x="23453" y="10613"/>
                    <a:pt x="23448" y="10613"/>
                  </a:cubicBezTo>
                  <a:cubicBezTo>
                    <a:pt x="23292" y="10613"/>
                    <a:pt x="23190" y="10509"/>
                    <a:pt x="23173" y="10332"/>
                  </a:cubicBezTo>
                  <a:cubicBezTo>
                    <a:pt x="23152" y="10112"/>
                    <a:pt x="23267" y="9828"/>
                    <a:pt x="23442" y="9804"/>
                  </a:cubicBezTo>
                  <a:cubicBezTo>
                    <a:pt x="23465" y="9802"/>
                    <a:pt x="23489" y="9800"/>
                    <a:pt x="23512" y="9800"/>
                  </a:cubicBezTo>
                  <a:cubicBezTo>
                    <a:pt x="23566" y="9800"/>
                    <a:pt x="23620" y="9807"/>
                    <a:pt x="23673" y="9821"/>
                  </a:cubicBezTo>
                  <a:cubicBezTo>
                    <a:pt x="23733" y="9832"/>
                    <a:pt x="23788" y="9841"/>
                    <a:pt x="23837" y="9841"/>
                  </a:cubicBezTo>
                  <a:cubicBezTo>
                    <a:pt x="23937" y="9841"/>
                    <a:pt x="24014" y="9801"/>
                    <a:pt x="24065" y="9646"/>
                  </a:cubicBezTo>
                  <a:cubicBezTo>
                    <a:pt x="24153" y="9394"/>
                    <a:pt x="24275" y="9377"/>
                    <a:pt x="24391" y="9359"/>
                  </a:cubicBezTo>
                  <a:cubicBezTo>
                    <a:pt x="24489" y="9345"/>
                    <a:pt x="24587" y="9328"/>
                    <a:pt x="24716" y="9177"/>
                  </a:cubicBezTo>
                  <a:cubicBezTo>
                    <a:pt x="24983" y="8869"/>
                    <a:pt x="25243" y="8711"/>
                    <a:pt x="25466" y="8711"/>
                  </a:cubicBezTo>
                  <a:cubicBezTo>
                    <a:pt x="25565" y="8711"/>
                    <a:pt x="25657" y="8742"/>
                    <a:pt x="25739" y="8806"/>
                  </a:cubicBezTo>
                  <a:cubicBezTo>
                    <a:pt x="25795" y="8845"/>
                    <a:pt x="25830" y="8908"/>
                    <a:pt x="25837" y="8978"/>
                  </a:cubicBezTo>
                  <a:cubicBezTo>
                    <a:pt x="25844" y="9128"/>
                    <a:pt x="25700" y="9275"/>
                    <a:pt x="25560" y="9419"/>
                  </a:cubicBezTo>
                  <a:cubicBezTo>
                    <a:pt x="25487" y="9496"/>
                    <a:pt x="25410" y="9573"/>
                    <a:pt x="25385" y="9629"/>
                  </a:cubicBezTo>
                  <a:cubicBezTo>
                    <a:pt x="25361" y="9681"/>
                    <a:pt x="25357" y="9741"/>
                    <a:pt x="25375" y="9800"/>
                  </a:cubicBezTo>
                  <a:cubicBezTo>
                    <a:pt x="25403" y="9898"/>
                    <a:pt x="25371" y="10003"/>
                    <a:pt x="25291" y="10070"/>
                  </a:cubicBezTo>
                  <a:cubicBezTo>
                    <a:pt x="25284" y="10073"/>
                    <a:pt x="25277" y="10080"/>
                    <a:pt x="25273" y="10087"/>
                  </a:cubicBezTo>
                  <a:cubicBezTo>
                    <a:pt x="25326" y="10084"/>
                    <a:pt x="25438" y="10056"/>
                    <a:pt x="25588" y="9958"/>
                  </a:cubicBezTo>
                  <a:cubicBezTo>
                    <a:pt x="25921" y="9744"/>
                    <a:pt x="26302" y="9510"/>
                    <a:pt x="26610" y="9387"/>
                  </a:cubicBezTo>
                  <a:cubicBezTo>
                    <a:pt x="26680" y="9359"/>
                    <a:pt x="26755" y="9345"/>
                    <a:pt x="26830" y="9345"/>
                  </a:cubicBezTo>
                  <a:cubicBezTo>
                    <a:pt x="26839" y="9345"/>
                    <a:pt x="26847" y="9345"/>
                    <a:pt x="26856" y="9345"/>
                  </a:cubicBezTo>
                  <a:lnTo>
                    <a:pt x="26856" y="9342"/>
                  </a:lnTo>
                  <a:lnTo>
                    <a:pt x="26863" y="9324"/>
                  </a:lnTo>
                  <a:cubicBezTo>
                    <a:pt x="26866" y="9314"/>
                    <a:pt x="26873" y="9303"/>
                    <a:pt x="26877" y="9296"/>
                  </a:cubicBezTo>
                  <a:lnTo>
                    <a:pt x="26884" y="9279"/>
                  </a:lnTo>
                  <a:lnTo>
                    <a:pt x="26898" y="9254"/>
                  </a:lnTo>
                  <a:lnTo>
                    <a:pt x="26905" y="9237"/>
                  </a:lnTo>
                  <a:lnTo>
                    <a:pt x="26919" y="9216"/>
                  </a:lnTo>
                  <a:lnTo>
                    <a:pt x="26929" y="9202"/>
                  </a:lnTo>
                  <a:lnTo>
                    <a:pt x="26943" y="9184"/>
                  </a:lnTo>
                  <a:lnTo>
                    <a:pt x="26950" y="9174"/>
                  </a:lnTo>
                  <a:lnTo>
                    <a:pt x="26964" y="9160"/>
                  </a:lnTo>
                  <a:lnTo>
                    <a:pt x="26975" y="9149"/>
                  </a:lnTo>
                  <a:cubicBezTo>
                    <a:pt x="26978" y="9146"/>
                    <a:pt x="26985" y="9142"/>
                    <a:pt x="26989" y="9135"/>
                  </a:cubicBezTo>
                  <a:lnTo>
                    <a:pt x="26999" y="9132"/>
                  </a:lnTo>
                  <a:cubicBezTo>
                    <a:pt x="27006" y="9125"/>
                    <a:pt x="27013" y="9121"/>
                    <a:pt x="27024" y="9114"/>
                  </a:cubicBezTo>
                  <a:cubicBezTo>
                    <a:pt x="27062" y="9097"/>
                    <a:pt x="27118" y="9072"/>
                    <a:pt x="27181" y="9037"/>
                  </a:cubicBezTo>
                  <a:cubicBezTo>
                    <a:pt x="27430" y="8918"/>
                    <a:pt x="27944" y="8673"/>
                    <a:pt x="28021" y="8571"/>
                  </a:cubicBezTo>
                  <a:cubicBezTo>
                    <a:pt x="28046" y="8536"/>
                    <a:pt x="28074" y="8494"/>
                    <a:pt x="28102" y="8449"/>
                  </a:cubicBezTo>
                  <a:cubicBezTo>
                    <a:pt x="28193" y="8305"/>
                    <a:pt x="28284" y="8158"/>
                    <a:pt x="28427" y="8158"/>
                  </a:cubicBezTo>
                  <a:cubicBezTo>
                    <a:pt x="28494" y="8158"/>
                    <a:pt x="28557" y="8186"/>
                    <a:pt x="28602" y="8232"/>
                  </a:cubicBezTo>
                  <a:cubicBezTo>
                    <a:pt x="28648" y="8274"/>
                    <a:pt x="28707" y="8299"/>
                    <a:pt x="28766" y="8299"/>
                  </a:cubicBezTo>
                  <a:cubicBezTo>
                    <a:pt x="28770" y="8299"/>
                    <a:pt x="28773" y="8299"/>
                    <a:pt x="28777" y="8298"/>
                  </a:cubicBezTo>
                  <a:cubicBezTo>
                    <a:pt x="28830" y="8298"/>
                    <a:pt x="28882" y="8302"/>
                    <a:pt x="28935" y="8305"/>
                  </a:cubicBezTo>
                  <a:cubicBezTo>
                    <a:pt x="28964" y="8309"/>
                    <a:pt x="28992" y="8311"/>
                    <a:pt x="29022" y="8311"/>
                  </a:cubicBezTo>
                  <a:cubicBezTo>
                    <a:pt x="29043" y="8311"/>
                    <a:pt x="29064" y="8310"/>
                    <a:pt x="29086" y="8309"/>
                  </a:cubicBezTo>
                  <a:cubicBezTo>
                    <a:pt x="29082" y="8305"/>
                    <a:pt x="29079" y="8298"/>
                    <a:pt x="29075" y="8291"/>
                  </a:cubicBezTo>
                  <a:cubicBezTo>
                    <a:pt x="29065" y="8270"/>
                    <a:pt x="29054" y="8253"/>
                    <a:pt x="29044" y="8235"/>
                  </a:cubicBezTo>
                  <a:cubicBezTo>
                    <a:pt x="29026" y="8204"/>
                    <a:pt x="29019" y="8169"/>
                    <a:pt x="29019" y="8134"/>
                  </a:cubicBezTo>
                  <a:cubicBezTo>
                    <a:pt x="29019" y="8120"/>
                    <a:pt x="29023" y="8106"/>
                    <a:pt x="29030" y="8092"/>
                  </a:cubicBezTo>
                  <a:cubicBezTo>
                    <a:pt x="29054" y="8039"/>
                    <a:pt x="29110" y="8018"/>
                    <a:pt x="29198" y="8004"/>
                  </a:cubicBezTo>
                  <a:cubicBezTo>
                    <a:pt x="29226" y="7997"/>
                    <a:pt x="29261" y="7994"/>
                    <a:pt x="29299" y="7987"/>
                  </a:cubicBezTo>
                  <a:lnTo>
                    <a:pt x="29334" y="7983"/>
                  </a:lnTo>
                  <a:cubicBezTo>
                    <a:pt x="29436" y="7969"/>
                    <a:pt x="29474" y="7913"/>
                    <a:pt x="29516" y="7847"/>
                  </a:cubicBezTo>
                  <a:cubicBezTo>
                    <a:pt x="29558" y="7780"/>
                    <a:pt x="29614" y="7700"/>
                    <a:pt x="29730" y="7700"/>
                  </a:cubicBezTo>
                  <a:cubicBezTo>
                    <a:pt x="29772" y="7700"/>
                    <a:pt x="29800" y="7612"/>
                    <a:pt x="29828" y="7535"/>
                  </a:cubicBezTo>
                  <a:cubicBezTo>
                    <a:pt x="29866" y="7420"/>
                    <a:pt x="29912" y="7280"/>
                    <a:pt x="30045" y="7280"/>
                  </a:cubicBezTo>
                  <a:cubicBezTo>
                    <a:pt x="30146" y="7280"/>
                    <a:pt x="30216" y="7336"/>
                    <a:pt x="30279" y="7388"/>
                  </a:cubicBezTo>
                  <a:cubicBezTo>
                    <a:pt x="30300" y="7409"/>
                    <a:pt x="30328" y="7427"/>
                    <a:pt x="30356" y="7444"/>
                  </a:cubicBezTo>
                  <a:cubicBezTo>
                    <a:pt x="30378" y="7458"/>
                    <a:pt x="30405" y="7467"/>
                    <a:pt x="30432" y="7467"/>
                  </a:cubicBezTo>
                  <a:cubicBezTo>
                    <a:pt x="30439" y="7467"/>
                    <a:pt x="30447" y="7467"/>
                    <a:pt x="30454" y="7465"/>
                  </a:cubicBezTo>
                  <a:cubicBezTo>
                    <a:pt x="30461" y="7465"/>
                    <a:pt x="30468" y="7462"/>
                    <a:pt x="30475" y="7458"/>
                  </a:cubicBezTo>
                  <a:lnTo>
                    <a:pt x="30482" y="7458"/>
                  </a:lnTo>
                  <a:cubicBezTo>
                    <a:pt x="30493" y="7455"/>
                    <a:pt x="30507" y="7451"/>
                    <a:pt x="30521" y="7451"/>
                  </a:cubicBezTo>
                  <a:lnTo>
                    <a:pt x="30563" y="7451"/>
                  </a:lnTo>
                  <a:lnTo>
                    <a:pt x="30580" y="7455"/>
                  </a:lnTo>
                  <a:cubicBezTo>
                    <a:pt x="30591" y="7455"/>
                    <a:pt x="30601" y="7458"/>
                    <a:pt x="30612" y="7462"/>
                  </a:cubicBezTo>
                  <a:lnTo>
                    <a:pt x="30629" y="7465"/>
                  </a:lnTo>
                  <a:lnTo>
                    <a:pt x="30640" y="7469"/>
                  </a:lnTo>
                  <a:cubicBezTo>
                    <a:pt x="30664" y="7451"/>
                    <a:pt x="30692" y="7430"/>
                    <a:pt x="30717" y="7413"/>
                  </a:cubicBezTo>
                  <a:cubicBezTo>
                    <a:pt x="30710" y="7332"/>
                    <a:pt x="30710" y="7259"/>
                    <a:pt x="30710" y="7192"/>
                  </a:cubicBezTo>
                  <a:cubicBezTo>
                    <a:pt x="30710" y="7087"/>
                    <a:pt x="30710" y="6996"/>
                    <a:pt x="30685" y="6947"/>
                  </a:cubicBezTo>
                  <a:cubicBezTo>
                    <a:pt x="30643" y="6839"/>
                    <a:pt x="30633" y="6726"/>
                    <a:pt x="30650" y="6614"/>
                  </a:cubicBezTo>
                  <a:cubicBezTo>
                    <a:pt x="30654" y="6586"/>
                    <a:pt x="30657" y="6565"/>
                    <a:pt x="30657" y="6544"/>
                  </a:cubicBezTo>
                  <a:cubicBezTo>
                    <a:pt x="30657" y="6523"/>
                    <a:pt x="30654" y="6506"/>
                    <a:pt x="30650" y="6485"/>
                  </a:cubicBezTo>
                  <a:cubicBezTo>
                    <a:pt x="30626" y="6397"/>
                    <a:pt x="30598" y="6180"/>
                    <a:pt x="30678" y="6072"/>
                  </a:cubicBezTo>
                  <a:cubicBezTo>
                    <a:pt x="30706" y="6037"/>
                    <a:pt x="30748" y="6016"/>
                    <a:pt x="30794" y="6016"/>
                  </a:cubicBezTo>
                  <a:cubicBezTo>
                    <a:pt x="30822" y="6016"/>
                    <a:pt x="30878" y="5963"/>
                    <a:pt x="30920" y="5925"/>
                  </a:cubicBezTo>
                  <a:cubicBezTo>
                    <a:pt x="30990" y="5860"/>
                    <a:pt x="31080" y="5778"/>
                    <a:pt x="31178" y="5778"/>
                  </a:cubicBezTo>
                  <a:cubicBezTo>
                    <a:pt x="31202" y="5778"/>
                    <a:pt x="31227" y="5783"/>
                    <a:pt x="31253" y="5795"/>
                  </a:cubicBezTo>
                  <a:cubicBezTo>
                    <a:pt x="31263" y="5802"/>
                    <a:pt x="31274" y="5809"/>
                    <a:pt x="31284" y="5816"/>
                  </a:cubicBezTo>
                  <a:cubicBezTo>
                    <a:pt x="31364" y="5871"/>
                    <a:pt x="31483" y="5901"/>
                    <a:pt x="31569" y="5901"/>
                  </a:cubicBezTo>
                  <a:cubicBezTo>
                    <a:pt x="31603" y="5901"/>
                    <a:pt x="31633" y="5896"/>
                    <a:pt x="31652" y="5886"/>
                  </a:cubicBezTo>
                  <a:cubicBezTo>
                    <a:pt x="31666" y="5879"/>
                    <a:pt x="31666" y="5876"/>
                    <a:pt x="31666" y="5869"/>
                  </a:cubicBezTo>
                  <a:cubicBezTo>
                    <a:pt x="31666" y="5767"/>
                    <a:pt x="31739" y="5711"/>
                    <a:pt x="31802" y="5662"/>
                  </a:cubicBezTo>
                  <a:cubicBezTo>
                    <a:pt x="31823" y="5648"/>
                    <a:pt x="31844" y="5631"/>
                    <a:pt x="31865" y="5613"/>
                  </a:cubicBezTo>
                  <a:cubicBezTo>
                    <a:pt x="31897" y="5585"/>
                    <a:pt x="31918" y="5547"/>
                    <a:pt x="31928" y="5501"/>
                  </a:cubicBezTo>
                  <a:cubicBezTo>
                    <a:pt x="31932" y="5473"/>
                    <a:pt x="31939" y="5442"/>
                    <a:pt x="31953" y="5414"/>
                  </a:cubicBezTo>
                  <a:cubicBezTo>
                    <a:pt x="31995" y="5344"/>
                    <a:pt x="32047" y="5284"/>
                    <a:pt x="32114" y="5235"/>
                  </a:cubicBezTo>
                  <a:cubicBezTo>
                    <a:pt x="32180" y="5183"/>
                    <a:pt x="32233" y="5137"/>
                    <a:pt x="32250" y="5074"/>
                  </a:cubicBezTo>
                  <a:cubicBezTo>
                    <a:pt x="32257" y="5050"/>
                    <a:pt x="32264" y="5018"/>
                    <a:pt x="32275" y="4983"/>
                  </a:cubicBezTo>
                  <a:cubicBezTo>
                    <a:pt x="32324" y="4784"/>
                    <a:pt x="32376" y="4598"/>
                    <a:pt x="32450" y="4468"/>
                  </a:cubicBezTo>
                  <a:cubicBezTo>
                    <a:pt x="32478" y="4416"/>
                    <a:pt x="32520" y="4370"/>
                    <a:pt x="32569" y="4339"/>
                  </a:cubicBezTo>
                  <a:cubicBezTo>
                    <a:pt x="32611" y="4314"/>
                    <a:pt x="32611" y="4314"/>
                    <a:pt x="32583" y="4248"/>
                  </a:cubicBezTo>
                  <a:cubicBezTo>
                    <a:pt x="32576" y="4230"/>
                    <a:pt x="32569" y="4213"/>
                    <a:pt x="32558" y="4192"/>
                  </a:cubicBezTo>
                  <a:cubicBezTo>
                    <a:pt x="32530" y="4111"/>
                    <a:pt x="32516" y="4024"/>
                    <a:pt x="32523" y="3940"/>
                  </a:cubicBezTo>
                  <a:cubicBezTo>
                    <a:pt x="32527" y="3905"/>
                    <a:pt x="32520" y="3870"/>
                    <a:pt x="32499" y="3842"/>
                  </a:cubicBezTo>
                  <a:cubicBezTo>
                    <a:pt x="32495" y="3835"/>
                    <a:pt x="32488" y="3831"/>
                    <a:pt x="32481" y="3828"/>
                  </a:cubicBezTo>
                  <a:cubicBezTo>
                    <a:pt x="32463" y="3818"/>
                    <a:pt x="32439" y="3813"/>
                    <a:pt x="32412" y="3813"/>
                  </a:cubicBezTo>
                  <a:cubicBezTo>
                    <a:pt x="32337" y="3813"/>
                    <a:pt x="32240" y="3848"/>
                    <a:pt x="32191" y="3884"/>
                  </a:cubicBezTo>
                  <a:cubicBezTo>
                    <a:pt x="32131" y="3922"/>
                    <a:pt x="32047" y="3933"/>
                    <a:pt x="31960" y="3940"/>
                  </a:cubicBezTo>
                  <a:cubicBezTo>
                    <a:pt x="31844" y="3954"/>
                    <a:pt x="31722" y="3964"/>
                    <a:pt x="31676" y="4052"/>
                  </a:cubicBezTo>
                  <a:cubicBezTo>
                    <a:pt x="31612" y="4182"/>
                    <a:pt x="31520" y="4207"/>
                    <a:pt x="31424" y="4207"/>
                  </a:cubicBezTo>
                  <a:cubicBezTo>
                    <a:pt x="31394" y="4207"/>
                    <a:pt x="31363" y="4205"/>
                    <a:pt x="31333" y="4202"/>
                  </a:cubicBezTo>
                  <a:lnTo>
                    <a:pt x="31288" y="4199"/>
                  </a:lnTo>
                  <a:cubicBezTo>
                    <a:pt x="31267" y="4197"/>
                    <a:pt x="31247" y="4197"/>
                    <a:pt x="31227" y="4197"/>
                  </a:cubicBezTo>
                  <a:cubicBezTo>
                    <a:pt x="31199" y="4197"/>
                    <a:pt x="31171" y="4198"/>
                    <a:pt x="31144" y="4202"/>
                  </a:cubicBezTo>
                  <a:lnTo>
                    <a:pt x="31109" y="4206"/>
                  </a:lnTo>
                  <a:cubicBezTo>
                    <a:pt x="31089" y="4208"/>
                    <a:pt x="31069" y="4208"/>
                    <a:pt x="31047" y="4208"/>
                  </a:cubicBezTo>
                  <a:cubicBezTo>
                    <a:pt x="30887" y="4208"/>
                    <a:pt x="30693" y="4162"/>
                    <a:pt x="30594" y="4069"/>
                  </a:cubicBezTo>
                  <a:cubicBezTo>
                    <a:pt x="30552" y="4031"/>
                    <a:pt x="30528" y="3975"/>
                    <a:pt x="30535" y="3919"/>
                  </a:cubicBezTo>
                  <a:cubicBezTo>
                    <a:pt x="30535" y="3856"/>
                    <a:pt x="30517" y="3793"/>
                    <a:pt x="30486" y="3740"/>
                  </a:cubicBezTo>
                  <a:cubicBezTo>
                    <a:pt x="30479" y="3719"/>
                    <a:pt x="30468" y="3695"/>
                    <a:pt x="30461" y="3674"/>
                  </a:cubicBezTo>
                  <a:cubicBezTo>
                    <a:pt x="30430" y="3604"/>
                    <a:pt x="30416" y="3527"/>
                    <a:pt x="30423" y="3453"/>
                  </a:cubicBezTo>
                  <a:cubicBezTo>
                    <a:pt x="30426" y="3415"/>
                    <a:pt x="30426" y="3408"/>
                    <a:pt x="30318" y="3380"/>
                  </a:cubicBezTo>
                  <a:cubicBezTo>
                    <a:pt x="30220" y="3359"/>
                    <a:pt x="30129" y="3313"/>
                    <a:pt x="30055" y="3247"/>
                  </a:cubicBezTo>
                  <a:cubicBezTo>
                    <a:pt x="29913" y="3107"/>
                    <a:pt x="29660" y="3018"/>
                    <a:pt x="29586" y="3018"/>
                  </a:cubicBezTo>
                  <a:cubicBezTo>
                    <a:pt x="29582" y="3018"/>
                    <a:pt x="29579" y="3019"/>
                    <a:pt x="29576" y="3019"/>
                  </a:cubicBezTo>
                  <a:cubicBezTo>
                    <a:pt x="29563" y="3025"/>
                    <a:pt x="29550" y="3027"/>
                    <a:pt x="29537" y="3027"/>
                  </a:cubicBezTo>
                  <a:cubicBezTo>
                    <a:pt x="29491" y="3027"/>
                    <a:pt x="29441" y="2998"/>
                    <a:pt x="29376" y="2963"/>
                  </a:cubicBezTo>
                  <a:cubicBezTo>
                    <a:pt x="29285" y="2911"/>
                    <a:pt x="29159" y="2837"/>
                    <a:pt x="29012" y="2830"/>
                  </a:cubicBezTo>
                  <a:cubicBezTo>
                    <a:pt x="28998" y="2830"/>
                    <a:pt x="28984" y="2830"/>
                    <a:pt x="28970" y="2827"/>
                  </a:cubicBezTo>
                  <a:cubicBezTo>
                    <a:pt x="28886" y="2823"/>
                    <a:pt x="28812" y="2785"/>
                    <a:pt x="28760" y="2718"/>
                  </a:cubicBezTo>
                  <a:cubicBezTo>
                    <a:pt x="28732" y="2680"/>
                    <a:pt x="28718" y="2631"/>
                    <a:pt x="28721" y="2578"/>
                  </a:cubicBezTo>
                  <a:cubicBezTo>
                    <a:pt x="28721" y="2532"/>
                    <a:pt x="28728" y="2483"/>
                    <a:pt x="28742" y="2438"/>
                  </a:cubicBezTo>
                  <a:cubicBezTo>
                    <a:pt x="28742" y="2417"/>
                    <a:pt x="28739" y="2392"/>
                    <a:pt x="28728" y="2371"/>
                  </a:cubicBezTo>
                  <a:cubicBezTo>
                    <a:pt x="28693" y="2291"/>
                    <a:pt x="28655" y="2214"/>
                    <a:pt x="28613" y="2137"/>
                  </a:cubicBezTo>
                  <a:cubicBezTo>
                    <a:pt x="28567" y="2053"/>
                    <a:pt x="28529" y="1969"/>
                    <a:pt x="28490" y="1885"/>
                  </a:cubicBezTo>
                  <a:cubicBezTo>
                    <a:pt x="28483" y="1860"/>
                    <a:pt x="28473" y="1836"/>
                    <a:pt x="28469" y="1811"/>
                  </a:cubicBezTo>
                  <a:cubicBezTo>
                    <a:pt x="28448" y="1748"/>
                    <a:pt x="28417" y="1696"/>
                    <a:pt x="28371" y="1650"/>
                  </a:cubicBezTo>
                  <a:cubicBezTo>
                    <a:pt x="28291" y="1559"/>
                    <a:pt x="28231" y="1451"/>
                    <a:pt x="28189" y="1339"/>
                  </a:cubicBezTo>
                  <a:cubicBezTo>
                    <a:pt x="28172" y="1279"/>
                    <a:pt x="28154" y="1220"/>
                    <a:pt x="28144" y="1160"/>
                  </a:cubicBezTo>
                  <a:cubicBezTo>
                    <a:pt x="28140" y="1146"/>
                    <a:pt x="28137" y="1136"/>
                    <a:pt x="28137" y="1122"/>
                  </a:cubicBezTo>
                  <a:cubicBezTo>
                    <a:pt x="28130" y="1090"/>
                    <a:pt x="28119" y="1062"/>
                    <a:pt x="28109" y="1031"/>
                  </a:cubicBezTo>
                  <a:cubicBezTo>
                    <a:pt x="28105" y="1020"/>
                    <a:pt x="28102" y="1013"/>
                    <a:pt x="28098" y="1006"/>
                  </a:cubicBezTo>
                  <a:cubicBezTo>
                    <a:pt x="28070" y="943"/>
                    <a:pt x="28028" y="887"/>
                    <a:pt x="27972" y="849"/>
                  </a:cubicBezTo>
                  <a:cubicBezTo>
                    <a:pt x="27958" y="838"/>
                    <a:pt x="27944" y="828"/>
                    <a:pt x="27930" y="817"/>
                  </a:cubicBezTo>
                  <a:cubicBezTo>
                    <a:pt x="27881" y="768"/>
                    <a:pt x="27864" y="695"/>
                    <a:pt x="27888" y="632"/>
                  </a:cubicBezTo>
                  <a:cubicBezTo>
                    <a:pt x="27906" y="555"/>
                    <a:pt x="27822" y="491"/>
                    <a:pt x="27703" y="411"/>
                  </a:cubicBezTo>
                  <a:cubicBezTo>
                    <a:pt x="27640" y="376"/>
                    <a:pt x="27587" y="334"/>
                    <a:pt x="27542" y="281"/>
                  </a:cubicBezTo>
                  <a:cubicBezTo>
                    <a:pt x="27517" y="246"/>
                    <a:pt x="27405" y="229"/>
                    <a:pt x="27307" y="215"/>
                  </a:cubicBezTo>
                  <a:cubicBezTo>
                    <a:pt x="27178" y="197"/>
                    <a:pt x="27031" y="176"/>
                    <a:pt x="26901" y="106"/>
                  </a:cubicBezTo>
                  <a:cubicBezTo>
                    <a:pt x="26816" y="63"/>
                    <a:pt x="26722" y="41"/>
                    <a:pt x="26628" y="41"/>
                  </a:cubicBezTo>
                  <a:cubicBezTo>
                    <a:pt x="26609" y="41"/>
                    <a:pt x="26591" y="42"/>
                    <a:pt x="26572" y="43"/>
                  </a:cubicBezTo>
                  <a:cubicBezTo>
                    <a:pt x="26558" y="44"/>
                    <a:pt x="26543" y="44"/>
                    <a:pt x="26529" y="44"/>
                  </a:cubicBezTo>
                  <a:cubicBezTo>
                    <a:pt x="26452" y="44"/>
                    <a:pt x="26375" y="36"/>
                    <a:pt x="26299" y="15"/>
                  </a:cubicBezTo>
                  <a:cubicBezTo>
                    <a:pt x="26288" y="12"/>
                    <a:pt x="26278" y="8"/>
                    <a:pt x="26267" y="8"/>
                  </a:cubicBezTo>
                  <a:cubicBezTo>
                    <a:pt x="26243" y="5"/>
                    <a:pt x="26218" y="1"/>
                    <a:pt x="26194" y="1"/>
                  </a:cubicBezTo>
                  <a:cubicBezTo>
                    <a:pt x="26181" y="1"/>
                    <a:pt x="26168" y="1"/>
                    <a:pt x="2615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03" name="Google Shape;6003;p71"/>
            <p:cNvSpPr/>
            <p:nvPr/>
          </p:nvSpPr>
          <p:spPr>
            <a:xfrm>
              <a:off x="2846836" y="1894023"/>
              <a:ext cx="15804" cy="11649"/>
            </a:xfrm>
            <a:custGeom>
              <a:avLst/>
              <a:gdLst/>
              <a:ahLst/>
              <a:cxnLst/>
              <a:rect l="l" t="t" r="r" b="b"/>
              <a:pathLst>
                <a:path w="1164" h="858" extrusionOk="0">
                  <a:moveTo>
                    <a:pt x="974" y="1"/>
                  </a:moveTo>
                  <a:cubicBezTo>
                    <a:pt x="894" y="1"/>
                    <a:pt x="792" y="4"/>
                    <a:pt x="729" y="8"/>
                  </a:cubicBezTo>
                  <a:cubicBezTo>
                    <a:pt x="659" y="11"/>
                    <a:pt x="593" y="18"/>
                    <a:pt x="537" y="18"/>
                  </a:cubicBezTo>
                  <a:cubicBezTo>
                    <a:pt x="425" y="18"/>
                    <a:pt x="190" y="130"/>
                    <a:pt x="78" y="302"/>
                  </a:cubicBezTo>
                  <a:cubicBezTo>
                    <a:pt x="8" y="410"/>
                    <a:pt x="1" y="550"/>
                    <a:pt x="60" y="666"/>
                  </a:cubicBezTo>
                  <a:cubicBezTo>
                    <a:pt x="136" y="821"/>
                    <a:pt x="276" y="858"/>
                    <a:pt x="393" y="858"/>
                  </a:cubicBezTo>
                  <a:cubicBezTo>
                    <a:pt x="435" y="858"/>
                    <a:pt x="473" y="853"/>
                    <a:pt x="505" y="848"/>
                  </a:cubicBezTo>
                  <a:cubicBezTo>
                    <a:pt x="715" y="809"/>
                    <a:pt x="855" y="690"/>
                    <a:pt x="859" y="641"/>
                  </a:cubicBezTo>
                  <a:cubicBezTo>
                    <a:pt x="869" y="533"/>
                    <a:pt x="946" y="410"/>
                    <a:pt x="1023" y="291"/>
                  </a:cubicBezTo>
                  <a:cubicBezTo>
                    <a:pt x="1083" y="200"/>
                    <a:pt x="1163" y="74"/>
                    <a:pt x="1153" y="22"/>
                  </a:cubicBezTo>
                  <a:cubicBezTo>
                    <a:pt x="1128" y="4"/>
                    <a:pt x="1058" y="1"/>
                    <a:pt x="97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04" name="Google Shape;6004;p71"/>
            <p:cNvSpPr/>
            <p:nvPr/>
          </p:nvSpPr>
          <p:spPr>
            <a:xfrm>
              <a:off x="2648062" y="1810752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0" y="0"/>
                  </a:moveTo>
                  <a:cubicBezTo>
                    <a:pt x="7" y="11"/>
                    <a:pt x="14" y="21"/>
                    <a:pt x="18" y="32"/>
                  </a:cubicBezTo>
                  <a:cubicBezTo>
                    <a:pt x="14" y="21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05" name="Google Shape;6005;p71"/>
            <p:cNvSpPr/>
            <p:nvPr/>
          </p:nvSpPr>
          <p:spPr>
            <a:xfrm>
              <a:off x="2732242" y="1823623"/>
              <a:ext cx="2770" cy="2064"/>
            </a:xfrm>
            <a:custGeom>
              <a:avLst/>
              <a:gdLst/>
              <a:ahLst/>
              <a:cxnLst/>
              <a:rect l="l" t="t" r="r" b="b"/>
              <a:pathLst>
                <a:path w="204" h="152" extrusionOk="0">
                  <a:moveTo>
                    <a:pt x="203" y="22"/>
                  </a:moveTo>
                  <a:cubicBezTo>
                    <a:pt x="74" y="1"/>
                    <a:pt x="32" y="88"/>
                    <a:pt x="0" y="151"/>
                  </a:cubicBezTo>
                  <a:cubicBezTo>
                    <a:pt x="32" y="88"/>
                    <a:pt x="74" y="1"/>
                    <a:pt x="203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06" name="Google Shape;6006;p71"/>
            <p:cNvSpPr/>
            <p:nvPr/>
          </p:nvSpPr>
          <p:spPr>
            <a:xfrm>
              <a:off x="2647627" y="1810277"/>
              <a:ext cx="353" cy="434"/>
            </a:xfrm>
            <a:custGeom>
              <a:avLst/>
              <a:gdLst/>
              <a:ahLst/>
              <a:cxnLst/>
              <a:rect l="l" t="t" r="r" b="b"/>
              <a:pathLst>
                <a:path w="26" h="32" extrusionOk="0">
                  <a:moveTo>
                    <a:pt x="1" y="0"/>
                  </a:moveTo>
                  <a:cubicBezTo>
                    <a:pt x="11" y="11"/>
                    <a:pt x="18" y="21"/>
                    <a:pt x="25" y="32"/>
                  </a:cubicBezTo>
                  <a:cubicBezTo>
                    <a:pt x="18" y="21"/>
                    <a:pt x="1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07" name="Google Shape;6007;p71"/>
            <p:cNvSpPr/>
            <p:nvPr/>
          </p:nvSpPr>
          <p:spPr>
            <a:xfrm>
              <a:off x="2648347" y="1811227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0" y="0"/>
                  </a:moveTo>
                  <a:cubicBezTo>
                    <a:pt x="7" y="11"/>
                    <a:pt x="11" y="21"/>
                    <a:pt x="14" y="32"/>
                  </a:cubicBezTo>
                  <a:cubicBezTo>
                    <a:pt x="11" y="21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08" name="Google Shape;6008;p71"/>
            <p:cNvSpPr/>
            <p:nvPr/>
          </p:nvSpPr>
          <p:spPr>
            <a:xfrm>
              <a:off x="2698638" y="1829665"/>
              <a:ext cx="815" cy="489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60" y="0"/>
                  </a:moveTo>
                  <a:lnTo>
                    <a:pt x="60" y="0"/>
                  </a:lnTo>
                  <a:cubicBezTo>
                    <a:pt x="39" y="7"/>
                    <a:pt x="18" y="21"/>
                    <a:pt x="0" y="35"/>
                  </a:cubicBezTo>
                  <a:cubicBezTo>
                    <a:pt x="18" y="21"/>
                    <a:pt x="39" y="11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09" name="Google Shape;6009;p71"/>
            <p:cNvSpPr/>
            <p:nvPr/>
          </p:nvSpPr>
          <p:spPr>
            <a:xfrm>
              <a:off x="2704530" y="1833752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7"/>
                  </a:moveTo>
                  <a:lnTo>
                    <a:pt x="0" y="0"/>
                  </a:ln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10" name="Google Shape;6010;p71"/>
            <p:cNvSpPr/>
            <p:nvPr/>
          </p:nvSpPr>
          <p:spPr>
            <a:xfrm>
              <a:off x="2645210" y="1808322"/>
              <a:ext cx="434" cy="299"/>
            </a:xfrm>
            <a:custGeom>
              <a:avLst/>
              <a:gdLst/>
              <a:ahLst/>
              <a:cxnLst/>
              <a:rect l="l" t="t" r="r" b="b"/>
              <a:pathLst>
                <a:path w="32" h="22" extrusionOk="0">
                  <a:moveTo>
                    <a:pt x="0" y="1"/>
                  </a:moveTo>
                  <a:lnTo>
                    <a:pt x="32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11" name="Google Shape;6011;p71"/>
            <p:cNvSpPr/>
            <p:nvPr/>
          </p:nvSpPr>
          <p:spPr>
            <a:xfrm>
              <a:off x="2646201" y="1809041"/>
              <a:ext cx="448" cy="339"/>
            </a:xfrm>
            <a:custGeom>
              <a:avLst/>
              <a:gdLst/>
              <a:ahLst/>
              <a:cxnLst/>
              <a:rect l="l" t="t" r="r" b="b"/>
              <a:pathLst>
                <a:path w="33" h="25" extrusionOk="0">
                  <a:moveTo>
                    <a:pt x="1" y="0"/>
                  </a:moveTo>
                  <a:lnTo>
                    <a:pt x="3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12" name="Google Shape;6012;p71"/>
            <p:cNvSpPr/>
            <p:nvPr/>
          </p:nvSpPr>
          <p:spPr>
            <a:xfrm>
              <a:off x="2645685" y="1808661"/>
              <a:ext cx="434" cy="339"/>
            </a:xfrm>
            <a:custGeom>
              <a:avLst/>
              <a:gdLst/>
              <a:ahLst/>
              <a:cxnLst/>
              <a:rect l="l" t="t" r="r" b="b"/>
              <a:pathLst>
                <a:path w="32" h="25" extrusionOk="0">
                  <a:moveTo>
                    <a:pt x="0" y="0"/>
                  </a:moveTo>
                  <a:lnTo>
                    <a:pt x="3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13" name="Google Shape;6013;p71"/>
            <p:cNvSpPr/>
            <p:nvPr/>
          </p:nvSpPr>
          <p:spPr>
            <a:xfrm>
              <a:off x="2757863" y="182481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14" name="Google Shape;6014;p71"/>
            <p:cNvSpPr/>
            <p:nvPr/>
          </p:nvSpPr>
          <p:spPr>
            <a:xfrm>
              <a:off x="2622101" y="176648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"/>
                  </a:moveTo>
                  <a:lnTo>
                    <a:pt x="8" y="1"/>
                  </a:lnTo>
                  <a:lnTo>
                    <a:pt x="1" y="18"/>
                  </a:ln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15" name="Google Shape;6015;p71"/>
            <p:cNvSpPr/>
            <p:nvPr/>
          </p:nvSpPr>
          <p:spPr>
            <a:xfrm>
              <a:off x="2646731" y="1809421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0" y="0"/>
                  </a:moveTo>
                  <a:cubicBezTo>
                    <a:pt x="11" y="11"/>
                    <a:pt x="21" y="21"/>
                    <a:pt x="32" y="28"/>
                  </a:cubicBezTo>
                  <a:cubicBezTo>
                    <a:pt x="21" y="21"/>
                    <a:pt x="1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16" name="Google Shape;6016;p71"/>
            <p:cNvSpPr/>
            <p:nvPr/>
          </p:nvSpPr>
          <p:spPr>
            <a:xfrm>
              <a:off x="2647152" y="1809801"/>
              <a:ext cx="448" cy="394"/>
            </a:xfrm>
            <a:custGeom>
              <a:avLst/>
              <a:gdLst/>
              <a:ahLst/>
              <a:cxnLst/>
              <a:rect l="l" t="t" r="r" b="b"/>
              <a:pathLst>
                <a:path w="33" h="29" extrusionOk="0">
                  <a:moveTo>
                    <a:pt x="1" y="0"/>
                  </a:moveTo>
                  <a:cubicBezTo>
                    <a:pt x="11" y="11"/>
                    <a:pt x="22" y="21"/>
                    <a:pt x="32" y="28"/>
                  </a:cubicBezTo>
                  <a:cubicBezTo>
                    <a:pt x="22" y="21"/>
                    <a:pt x="1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17" name="Google Shape;6017;p71"/>
            <p:cNvSpPr/>
            <p:nvPr/>
          </p:nvSpPr>
          <p:spPr>
            <a:xfrm>
              <a:off x="2642685" y="180532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18" name="Google Shape;6018;p71"/>
            <p:cNvSpPr/>
            <p:nvPr/>
          </p:nvSpPr>
          <p:spPr>
            <a:xfrm>
              <a:off x="2643730" y="1806271"/>
              <a:ext cx="1494" cy="2064"/>
            </a:xfrm>
            <a:custGeom>
              <a:avLst/>
              <a:gdLst/>
              <a:ahLst/>
              <a:cxnLst/>
              <a:rect l="l" t="t" r="r" b="b"/>
              <a:pathLst>
                <a:path w="110" h="152" extrusionOk="0">
                  <a:moveTo>
                    <a:pt x="1" y="1"/>
                  </a:moveTo>
                  <a:cubicBezTo>
                    <a:pt x="43" y="50"/>
                    <a:pt x="78" y="99"/>
                    <a:pt x="109" y="152"/>
                  </a:cubicBezTo>
                  <a:cubicBezTo>
                    <a:pt x="78" y="99"/>
                    <a:pt x="43" y="50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19" name="Google Shape;6019;p71"/>
            <p:cNvSpPr/>
            <p:nvPr/>
          </p:nvSpPr>
          <p:spPr>
            <a:xfrm>
              <a:off x="2634280" y="1782606"/>
              <a:ext cx="1765" cy="2770"/>
            </a:xfrm>
            <a:custGeom>
              <a:avLst/>
              <a:gdLst/>
              <a:ahLst/>
              <a:cxnLst/>
              <a:rect l="l" t="t" r="r" b="b"/>
              <a:pathLst>
                <a:path w="130" h="204" extrusionOk="0">
                  <a:moveTo>
                    <a:pt x="0" y="1"/>
                  </a:moveTo>
                  <a:cubicBezTo>
                    <a:pt x="0" y="39"/>
                    <a:pt x="70" y="127"/>
                    <a:pt x="130" y="204"/>
                  </a:cubicBezTo>
                  <a:cubicBezTo>
                    <a:pt x="70" y="127"/>
                    <a:pt x="0" y="39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20" name="Google Shape;6020;p71"/>
            <p:cNvSpPr/>
            <p:nvPr/>
          </p:nvSpPr>
          <p:spPr>
            <a:xfrm>
              <a:off x="2643404" y="1805945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21" name="Google Shape;6021;p71"/>
            <p:cNvSpPr/>
            <p:nvPr/>
          </p:nvSpPr>
          <p:spPr>
            <a:xfrm>
              <a:off x="2725915" y="1830616"/>
              <a:ext cx="543" cy="204"/>
            </a:xfrm>
            <a:custGeom>
              <a:avLst/>
              <a:gdLst/>
              <a:ahLst/>
              <a:cxnLst/>
              <a:rect l="l" t="t" r="r" b="b"/>
              <a:pathLst>
                <a:path w="40" h="15" extrusionOk="0">
                  <a:moveTo>
                    <a:pt x="39" y="0"/>
                  </a:moveTo>
                  <a:lnTo>
                    <a:pt x="1" y="14"/>
                  </a:ln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22" name="Google Shape;6022;p71"/>
            <p:cNvSpPr/>
            <p:nvPr/>
          </p:nvSpPr>
          <p:spPr>
            <a:xfrm>
              <a:off x="2701204" y="1827805"/>
              <a:ext cx="815" cy="353"/>
            </a:xfrm>
            <a:custGeom>
              <a:avLst/>
              <a:gdLst/>
              <a:ahLst/>
              <a:cxnLst/>
              <a:rect l="l" t="t" r="r" b="b"/>
              <a:pathLst>
                <a:path w="60" h="26" extrusionOk="0">
                  <a:moveTo>
                    <a:pt x="0" y="25"/>
                  </a:moveTo>
                  <a:cubicBezTo>
                    <a:pt x="18" y="11"/>
                    <a:pt x="39" y="1"/>
                    <a:pt x="60" y="1"/>
                  </a:cubicBezTo>
                  <a:cubicBezTo>
                    <a:pt x="39" y="1"/>
                    <a:pt x="18" y="11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23" name="Google Shape;6023;p71"/>
            <p:cNvSpPr/>
            <p:nvPr/>
          </p:nvSpPr>
          <p:spPr>
            <a:xfrm>
              <a:off x="2757673" y="182453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0"/>
                  </a:moveTo>
                  <a:cubicBezTo>
                    <a:pt x="0" y="4"/>
                    <a:pt x="4" y="7"/>
                    <a:pt x="7" y="11"/>
                  </a:cubicBezTo>
                  <a:cubicBezTo>
                    <a:pt x="4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24" name="Google Shape;6024;p71"/>
            <p:cNvSpPr/>
            <p:nvPr/>
          </p:nvSpPr>
          <p:spPr>
            <a:xfrm>
              <a:off x="2758012" y="1824954"/>
              <a:ext cx="1955" cy="1018"/>
            </a:xfrm>
            <a:custGeom>
              <a:avLst/>
              <a:gdLst/>
              <a:ahLst/>
              <a:cxnLst/>
              <a:rect l="l" t="t" r="r" b="b"/>
              <a:pathLst>
                <a:path w="144" h="75" extrusionOk="0">
                  <a:moveTo>
                    <a:pt x="0" y="1"/>
                  </a:moveTo>
                  <a:lnTo>
                    <a:pt x="0" y="1"/>
                  </a:lnTo>
                  <a:cubicBezTo>
                    <a:pt x="42" y="36"/>
                    <a:pt x="91" y="60"/>
                    <a:pt x="143" y="74"/>
                  </a:cubicBezTo>
                  <a:cubicBezTo>
                    <a:pt x="91" y="57"/>
                    <a:pt x="42" y="3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25" name="Google Shape;6025;p71"/>
            <p:cNvSpPr/>
            <p:nvPr/>
          </p:nvSpPr>
          <p:spPr>
            <a:xfrm>
              <a:off x="2626338" y="1766353"/>
              <a:ext cx="869" cy="679"/>
            </a:xfrm>
            <a:custGeom>
              <a:avLst/>
              <a:gdLst/>
              <a:ahLst/>
              <a:cxnLst/>
              <a:rect l="l" t="t" r="r" b="b"/>
              <a:pathLst>
                <a:path w="64" h="50" extrusionOk="0">
                  <a:moveTo>
                    <a:pt x="64" y="49"/>
                  </a:moveTo>
                  <a:cubicBezTo>
                    <a:pt x="43" y="32"/>
                    <a:pt x="22" y="14"/>
                    <a:pt x="1" y="0"/>
                  </a:cubicBezTo>
                  <a:cubicBezTo>
                    <a:pt x="22" y="14"/>
                    <a:pt x="43" y="32"/>
                    <a:pt x="64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26" name="Google Shape;6026;p71"/>
            <p:cNvSpPr/>
            <p:nvPr/>
          </p:nvSpPr>
          <p:spPr>
            <a:xfrm>
              <a:off x="2757768" y="182466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cubicBezTo>
                    <a:pt x="0" y="4"/>
                    <a:pt x="4" y="8"/>
                    <a:pt x="7" y="11"/>
                  </a:cubicBezTo>
                  <a:cubicBezTo>
                    <a:pt x="4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27" name="Google Shape;6027;p71"/>
            <p:cNvSpPr/>
            <p:nvPr/>
          </p:nvSpPr>
          <p:spPr>
            <a:xfrm>
              <a:off x="2760049" y="1825959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0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28" name="Google Shape;6028;p71"/>
            <p:cNvSpPr/>
            <p:nvPr/>
          </p:nvSpPr>
          <p:spPr>
            <a:xfrm>
              <a:off x="2704571" y="1833223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4" y="1"/>
                  </a:moveTo>
                  <a:cubicBezTo>
                    <a:pt x="1" y="11"/>
                    <a:pt x="1" y="18"/>
                    <a:pt x="1" y="29"/>
                  </a:cubicBezTo>
                  <a:cubicBezTo>
                    <a:pt x="1" y="18"/>
                    <a:pt x="1" y="1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29" name="Google Shape;6029;p71"/>
            <p:cNvSpPr/>
            <p:nvPr/>
          </p:nvSpPr>
          <p:spPr>
            <a:xfrm>
              <a:off x="2634280" y="1780800"/>
              <a:ext cx="339" cy="1819"/>
            </a:xfrm>
            <a:custGeom>
              <a:avLst/>
              <a:gdLst/>
              <a:ahLst/>
              <a:cxnLst/>
              <a:rect l="l" t="t" r="r" b="b"/>
              <a:pathLst>
                <a:path w="25" h="134" extrusionOk="0">
                  <a:moveTo>
                    <a:pt x="25" y="1"/>
                  </a:moveTo>
                  <a:lnTo>
                    <a:pt x="18" y="22"/>
                  </a:lnTo>
                  <a:cubicBezTo>
                    <a:pt x="11" y="57"/>
                    <a:pt x="4" y="95"/>
                    <a:pt x="0" y="134"/>
                  </a:cubicBezTo>
                  <a:cubicBezTo>
                    <a:pt x="4" y="95"/>
                    <a:pt x="11" y="60"/>
                    <a:pt x="18" y="25"/>
                  </a:cubicBez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30" name="Google Shape;6030;p71"/>
            <p:cNvSpPr/>
            <p:nvPr/>
          </p:nvSpPr>
          <p:spPr>
            <a:xfrm>
              <a:off x="2726580" y="1830426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31" name="Google Shape;6031;p71"/>
            <p:cNvSpPr/>
            <p:nvPr/>
          </p:nvSpPr>
          <p:spPr>
            <a:xfrm>
              <a:off x="2917955" y="1668962"/>
              <a:ext cx="1575" cy="530"/>
            </a:xfrm>
            <a:custGeom>
              <a:avLst/>
              <a:gdLst/>
              <a:ahLst/>
              <a:cxnLst/>
              <a:rect l="l" t="t" r="r" b="b"/>
              <a:pathLst>
                <a:path w="116" h="39" extrusionOk="0">
                  <a:moveTo>
                    <a:pt x="0" y="39"/>
                  </a:moveTo>
                  <a:cubicBezTo>
                    <a:pt x="39" y="25"/>
                    <a:pt x="77" y="11"/>
                    <a:pt x="116" y="0"/>
                  </a:cubicBezTo>
                  <a:cubicBezTo>
                    <a:pt x="77" y="11"/>
                    <a:pt x="39" y="25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32" name="Google Shape;6032;p71"/>
            <p:cNvSpPr/>
            <p:nvPr/>
          </p:nvSpPr>
          <p:spPr>
            <a:xfrm>
              <a:off x="2754577" y="170422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33" name="Google Shape;6033;p71"/>
            <p:cNvSpPr/>
            <p:nvPr/>
          </p:nvSpPr>
          <p:spPr>
            <a:xfrm>
              <a:off x="2822125" y="171378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34" name="Google Shape;6034;p71"/>
            <p:cNvSpPr/>
            <p:nvPr/>
          </p:nvSpPr>
          <p:spPr>
            <a:xfrm>
              <a:off x="2821324" y="1714297"/>
              <a:ext cx="95" cy="68"/>
            </a:xfrm>
            <a:custGeom>
              <a:avLst/>
              <a:gdLst/>
              <a:ahLst/>
              <a:cxnLst/>
              <a:rect l="l" t="t" r="r" b="b"/>
              <a:pathLst>
                <a:path w="7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35" name="Google Shape;6035;p71"/>
            <p:cNvSpPr/>
            <p:nvPr/>
          </p:nvSpPr>
          <p:spPr>
            <a:xfrm>
              <a:off x="2845370" y="1708079"/>
              <a:ext cx="1670" cy="299"/>
            </a:xfrm>
            <a:custGeom>
              <a:avLst/>
              <a:gdLst/>
              <a:ahLst/>
              <a:cxnLst/>
              <a:rect l="l" t="t" r="r" b="b"/>
              <a:pathLst>
                <a:path w="123" h="22" extrusionOk="0">
                  <a:moveTo>
                    <a:pt x="0" y="0"/>
                  </a:moveTo>
                  <a:lnTo>
                    <a:pt x="0" y="0"/>
                  </a:lnTo>
                  <a:cubicBezTo>
                    <a:pt x="46" y="11"/>
                    <a:pt x="88" y="18"/>
                    <a:pt x="123" y="21"/>
                  </a:cubicBezTo>
                  <a:cubicBezTo>
                    <a:pt x="88" y="18"/>
                    <a:pt x="46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36" name="Google Shape;6036;p71"/>
            <p:cNvSpPr/>
            <p:nvPr/>
          </p:nvSpPr>
          <p:spPr>
            <a:xfrm>
              <a:off x="2819124" y="171534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37" name="Google Shape;6037;p71"/>
            <p:cNvSpPr/>
            <p:nvPr/>
          </p:nvSpPr>
          <p:spPr>
            <a:xfrm>
              <a:off x="2822980" y="171321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7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38" name="Google Shape;6038;p71"/>
            <p:cNvSpPr/>
            <p:nvPr/>
          </p:nvSpPr>
          <p:spPr>
            <a:xfrm>
              <a:off x="2924459" y="1658548"/>
              <a:ext cx="869" cy="720"/>
            </a:xfrm>
            <a:custGeom>
              <a:avLst/>
              <a:gdLst/>
              <a:ahLst/>
              <a:cxnLst/>
              <a:rect l="l" t="t" r="r" b="b"/>
              <a:pathLst>
                <a:path w="64" h="53" extrusionOk="0">
                  <a:moveTo>
                    <a:pt x="64" y="53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39" name="Google Shape;6039;p71"/>
            <p:cNvSpPr/>
            <p:nvPr/>
          </p:nvSpPr>
          <p:spPr>
            <a:xfrm>
              <a:off x="2759424" y="1705363"/>
              <a:ext cx="5390" cy="204"/>
            </a:xfrm>
            <a:custGeom>
              <a:avLst/>
              <a:gdLst/>
              <a:ahLst/>
              <a:cxnLst/>
              <a:rect l="l" t="t" r="r" b="b"/>
              <a:pathLst>
                <a:path w="397" h="15" extrusionOk="0">
                  <a:moveTo>
                    <a:pt x="397" y="11"/>
                  </a:moveTo>
                  <a:cubicBezTo>
                    <a:pt x="288" y="1"/>
                    <a:pt x="179" y="1"/>
                    <a:pt x="74" y="11"/>
                  </a:cubicBezTo>
                  <a:lnTo>
                    <a:pt x="1" y="15"/>
                  </a:lnTo>
                  <a:lnTo>
                    <a:pt x="74" y="11"/>
                  </a:lnTo>
                  <a:cubicBezTo>
                    <a:pt x="179" y="1"/>
                    <a:pt x="288" y="1"/>
                    <a:pt x="397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40" name="Google Shape;6040;p71"/>
            <p:cNvSpPr/>
            <p:nvPr/>
          </p:nvSpPr>
          <p:spPr>
            <a:xfrm>
              <a:off x="2818459" y="171553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41" name="Google Shape;6041;p71"/>
            <p:cNvSpPr/>
            <p:nvPr/>
          </p:nvSpPr>
          <p:spPr>
            <a:xfrm>
              <a:off x="2820550" y="171477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42" name="Google Shape;6042;p71"/>
            <p:cNvSpPr/>
            <p:nvPr/>
          </p:nvSpPr>
          <p:spPr>
            <a:xfrm>
              <a:off x="2697063" y="1644102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0"/>
                  </a:moveTo>
                  <a:cubicBezTo>
                    <a:pt x="1" y="4"/>
                    <a:pt x="4" y="11"/>
                    <a:pt x="4" y="18"/>
                  </a:cubicBezTo>
                  <a:cubicBezTo>
                    <a:pt x="4" y="11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43" name="Google Shape;6043;p71"/>
            <p:cNvSpPr/>
            <p:nvPr/>
          </p:nvSpPr>
          <p:spPr>
            <a:xfrm>
              <a:off x="2810815" y="1712641"/>
              <a:ext cx="1385" cy="109"/>
            </a:xfrm>
            <a:custGeom>
              <a:avLst/>
              <a:gdLst/>
              <a:ahLst/>
              <a:cxnLst/>
              <a:rect l="l" t="t" r="r" b="b"/>
              <a:pathLst>
                <a:path w="102" h="8" extrusionOk="0">
                  <a:moveTo>
                    <a:pt x="102" y="0"/>
                  </a:moveTo>
                  <a:lnTo>
                    <a:pt x="81" y="0"/>
                  </a:lnTo>
                  <a:cubicBezTo>
                    <a:pt x="53" y="4"/>
                    <a:pt x="25" y="7"/>
                    <a:pt x="0" y="7"/>
                  </a:cubicBezTo>
                  <a:cubicBezTo>
                    <a:pt x="25" y="7"/>
                    <a:pt x="53" y="4"/>
                    <a:pt x="81" y="0"/>
                  </a:cubicBezTo>
                  <a:cubicBezTo>
                    <a:pt x="88" y="0"/>
                    <a:pt x="95" y="0"/>
                    <a:pt x="10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44" name="Google Shape;6044;p71"/>
            <p:cNvSpPr/>
            <p:nvPr/>
          </p:nvSpPr>
          <p:spPr>
            <a:xfrm>
              <a:off x="2817943" y="17155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45" name="Google Shape;6045;p71"/>
            <p:cNvSpPr/>
            <p:nvPr/>
          </p:nvSpPr>
          <p:spPr>
            <a:xfrm>
              <a:off x="2901594" y="1637965"/>
              <a:ext cx="5540" cy="10943"/>
            </a:xfrm>
            <a:custGeom>
              <a:avLst/>
              <a:gdLst/>
              <a:ahLst/>
              <a:cxnLst/>
              <a:rect l="l" t="t" r="r" b="b"/>
              <a:pathLst>
                <a:path w="408" h="806" extrusionOk="0">
                  <a:moveTo>
                    <a:pt x="407" y="1"/>
                  </a:moveTo>
                  <a:lnTo>
                    <a:pt x="1" y="80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46" name="Google Shape;6046;p71"/>
            <p:cNvSpPr/>
            <p:nvPr/>
          </p:nvSpPr>
          <p:spPr>
            <a:xfrm>
              <a:off x="2921988" y="1656213"/>
              <a:ext cx="774" cy="774"/>
            </a:xfrm>
            <a:custGeom>
              <a:avLst/>
              <a:gdLst/>
              <a:ahLst/>
              <a:cxnLst/>
              <a:rect l="l" t="t" r="r" b="b"/>
              <a:pathLst>
                <a:path w="57" h="57" extrusionOk="0">
                  <a:moveTo>
                    <a:pt x="1" y="1"/>
                  </a:moveTo>
                  <a:cubicBezTo>
                    <a:pt x="15" y="18"/>
                    <a:pt x="36" y="36"/>
                    <a:pt x="57" y="57"/>
                  </a:cubicBezTo>
                  <a:cubicBezTo>
                    <a:pt x="36" y="36"/>
                    <a:pt x="18" y="1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47" name="Google Shape;6047;p71"/>
            <p:cNvSpPr/>
            <p:nvPr/>
          </p:nvSpPr>
          <p:spPr>
            <a:xfrm>
              <a:off x="2803687" y="1710645"/>
              <a:ext cx="679" cy="394"/>
            </a:xfrm>
            <a:custGeom>
              <a:avLst/>
              <a:gdLst/>
              <a:ahLst/>
              <a:cxnLst/>
              <a:rect l="l" t="t" r="r" b="b"/>
              <a:pathLst>
                <a:path w="50" h="29" extrusionOk="0">
                  <a:moveTo>
                    <a:pt x="0" y="0"/>
                  </a:moveTo>
                  <a:lnTo>
                    <a:pt x="49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48" name="Google Shape;6048;p71"/>
            <p:cNvSpPr/>
            <p:nvPr/>
          </p:nvSpPr>
          <p:spPr>
            <a:xfrm>
              <a:off x="2598395" y="1730373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7"/>
                    <a:pt x="0" y="11"/>
                    <a:pt x="0" y="18"/>
                  </a:cubicBezTo>
                  <a:cubicBezTo>
                    <a:pt x="4" y="11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49" name="Google Shape;6049;p71"/>
            <p:cNvSpPr/>
            <p:nvPr/>
          </p:nvSpPr>
          <p:spPr>
            <a:xfrm>
              <a:off x="2598531" y="172946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ubicBezTo>
                    <a:pt x="1" y="8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50" name="Google Shape;6050;p71"/>
            <p:cNvSpPr/>
            <p:nvPr/>
          </p:nvSpPr>
          <p:spPr>
            <a:xfrm>
              <a:off x="2609176" y="1723815"/>
              <a:ext cx="1113" cy="679"/>
            </a:xfrm>
            <a:custGeom>
              <a:avLst/>
              <a:gdLst/>
              <a:ahLst/>
              <a:cxnLst/>
              <a:rect l="l" t="t" r="r" b="b"/>
              <a:pathLst>
                <a:path w="82" h="50" extrusionOk="0">
                  <a:moveTo>
                    <a:pt x="81" y="49"/>
                  </a:moveTo>
                  <a:cubicBezTo>
                    <a:pt x="57" y="32"/>
                    <a:pt x="29" y="14"/>
                    <a:pt x="1" y="0"/>
                  </a:cubicBezTo>
                  <a:cubicBezTo>
                    <a:pt x="29" y="14"/>
                    <a:pt x="57" y="32"/>
                    <a:pt x="81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51" name="Google Shape;6051;p71"/>
            <p:cNvSpPr/>
            <p:nvPr/>
          </p:nvSpPr>
          <p:spPr>
            <a:xfrm>
              <a:off x="2597825" y="1732030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7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52" name="Google Shape;6052;p71"/>
            <p:cNvSpPr/>
            <p:nvPr/>
          </p:nvSpPr>
          <p:spPr>
            <a:xfrm>
              <a:off x="2643975" y="17104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53" name="Google Shape;6053;p71"/>
            <p:cNvSpPr/>
            <p:nvPr/>
          </p:nvSpPr>
          <p:spPr>
            <a:xfrm>
              <a:off x="2598490" y="172989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lnTo>
                    <a:pt x="0" y="14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54" name="Google Shape;6054;p71"/>
            <p:cNvSpPr/>
            <p:nvPr/>
          </p:nvSpPr>
          <p:spPr>
            <a:xfrm>
              <a:off x="2598056" y="1731459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8"/>
                    <a:pt x="4" y="15"/>
                    <a:pt x="1" y="22"/>
                  </a:cubicBezTo>
                  <a:cubicBezTo>
                    <a:pt x="4" y="15"/>
                    <a:pt x="8" y="8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55" name="Google Shape;6055;p71"/>
            <p:cNvSpPr/>
            <p:nvPr/>
          </p:nvSpPr>
          <p:spPr>
            <a:xfrm>
              <a:off x="2598246" y="1730943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8" y="0"/>
                  </a:moveTo>
                  <a:lnTo>
                    <a:pt x="8" y="0"/>
                  </a:lnTo>
                  <a:cubicBezTo>
                    <a:pt x="4" y="4"/>
                    <a:pt x="4" y="11"/>
                    <a:pt x="1" y="18"/>
                  </a:cubicBezTo>
                  <a:cubicBezTo>
                    <a:pt x="4" y="11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56" name="Google Shape;6056;p71"/>
            <p:cNvSpPr/>
            <p:nvPr/>
          </p:nvSpPr>
          <p:spPr>
            <a:xfrm>
              <a:off x="2597485" y="1732600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"/>
                  </a:moveTo>
                  <a:cubicBezTo>
                    <a:pt x="8" y="8"/>
                    <a:pt x="4" y="15"/>
                    <a:pt x="1" y="18"/>
                  </a:cubicBezTo>
                  <a:cubicBezTo>
                    <a:pt x="4" y="15"/>
                    <a:pt x="8" y="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57" name="Google Shape;6057;p71"/>
            <p:cNvSpPr/>
            <p:nvPr/>
          </p:nvSpPr>
          <p:spPr>
            <a:xfrm>
              <a:off x="2645156" y="1707604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32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58" name="Google Shape;6058;p71"/>
            <p:cNvSpPr/>
            <p:nvPr/>
          </p:nvSpPr>
          <p:spPr>
            <a:xfrm>
              <a:off x="2625441" y="1716633"/>
              <a:ext cx="6612" cy="4141"/>
            </a:xfrm>
            <a:custGeom>
              <a:avLst/>
              <a:gdLst/>
              <a:ahLst/>
              <a:cxnLst/>
              <a:rect l="l" t="t" r="r" b="b"/>
              <a:pathLst>
                <a:path w="487" h="305" extrusionOk="0">
                  <a:moveTo>
                    <a:pt x="0" y="280"/>
                  </a:moveTo>
                  <a:cubicBezTo>
                    <a:pt x="298" y="305"/>
                    <a:pt x="420" y="133"/>
                    <a:pt x="487" y="0"/>
                  </a:cubicBezTo>
                  <a:cubicBezTo>
                    <a:pt x="420" y="133"/>
                    <a:pt x="298" y="305"/>
                    <a:pt x="0" y="28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59" name="Google Shape;6059;p71"/>
            <p:cNvSpPr/>
            <p:nvPr/>
          </p:nvSpPr>
          <p:spPr>
            <a:xfrm>
              <a:off x="2627437" y="176663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60" name="Google Shape;6060;p71"/>
            <p:cNvSpPr/>
            <p:nvPr/>
          </p:nvSpPr>
          <p:spPr>
            <a:xfrm>
              <a:off x="2629094" y="17652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61" name="Google Shape;6061;p71"/>
            <p:cNvSpPr/>
            <p:nvPr/>
          </p:nvSpPr>
          <p:spPr>
            <a:xfrm>
              <a:off x="2635896" y="1762742"/>
              <a:ext cx="7658" cy="4576"/>
            </a:xfrm>
            <a:custGeom>
              <a:avLst/>
              <a:gdLst/>
              <a:ahLst/>
              <a:cxnLst/>
              <a:rect l="l" t="t" r="r" b="b"/>
              <a:pathLst>
                <a:path w="564" h="337" extrusionOk="0">
                  <a:moveTo>
                    <a:pt x="0" y="0"/>
                  </a:moveTo>
                  <a:lnTo>
                    <a:pt x="0" y="0"/>
                  </a:lnTo>
                  <a:cubicBezTo>
                    <a:pt x="158" y="11"/>
                    <a:pt x="410" y="175"/>
                    <a:pt x="564" y="336"/>
                  </a:cubicBezTo>
                  <a:cubicBezTo>
                    <a:pt x="410" y="175"/>
                    <a:pt x="158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62" name="Google Shape;6062;p71"/>
            <p:cNvSpPr/>
            <p:nvPr/>
          </p:nvSpPr>
          <p:spPr>
            <a:xfrm>
              <a:off x="2634701" y="17628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63" name="Google Shape;6063;p71"/>
            <p:cNvSpPr/>
            <p:nvPr/>
          </p:nvSpPr>
          <p:spPr>
            <a:xfrm>
              <a:off x="2634701" y="1780759"/>
              <a:ext cx="679" cy="54"/>
            </a:xfrm>
            <a:custGeom>
              <a:avLst/>
              <a:gdLst/>
              <a:ahLst/>
              <a:cxnLst/>
              <a:rect l="l" t="t" r="r" b="b"/>
              <a:pathLst>
                <a:path w="50" h="4" extrusionOk="0">
                  <a:moveTo>
                    <a:pt x="50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64" name="Google Shape;6064;p71"/>
            <p:cNvSpPr/>
            <p:nvPr/>
          </p:nvSpPr>
          <p:spPr>
            <a:xfrm>
              <a:off x="2644925" y="1769055"/>
              <a:ext cx="530" cy="1969"/>
            </a:xfrm>
            <a:custGeom>
              <a:avLst/>
              <a:gdLst/>
              <a:ahLst/>
              <a:cxnLst/>
              <a:rect l="l" t="t" r="r" b="b"/>
              <a:pathLst>
                <a:path w="39" h="145" extrusionOk="0">
                  <a:moveTo>
                    <a:pt x="25" y="144"/>
                  </a:moveTo>
                  <a:cubicBezTo>
                    <a:pt x="39" y="95"/>
                    <a:pt x="28" y="43"/>
                    <a:pt x="0" y="1"/>
                  </a:cubicBezTo>
                  <a:cubicBezTo>
                    <a:pt x="28" y="43"/>
                    <a:pt x="39" y="95"/>
                    <a:pt x="25" y="14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65" name="Google Shape;6065;p71"/>
            <p:cNvSpPr/>
            <p:nvPr/>
          </p:nvSpPr>
          <p:spPr>
            <a:xfrm>
              <a:off x="2635421" y="1780705"/>
              <a:ext cx="625" cy="68"/>
            </a:xfrm>
            <a:custGeom>
              <a:avLst/>
              <a:gdLst/>
              <a:ahLst/>
              <a:cxnLst/>
              <a:rect l="l" t="t" r="r" b="b"/>
              <a:pathLst>
                <a:path w="46" h="5" extrusionOk="0">
                  <a:moveTo>
                    <a:pt x="46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66" name="Google Shape;6066;p71"/>
            <p:cNvSpPr/>
            <p:nvPr/>
          </p:nvSpPr>
          <p:spPr>
            <a:xfrm>
              <a:off x="2636127" y="1780610"/>
              <a:ext cx="543" cy="68"/>
            </a:xfrm>
            <a:custGeom>
              <a:avLst/>
              <a:gdLst/>
              <a:ahLst/>
              <a:cxnLst/>
              <a:rect l="l" t="t" r="r" b="b"/>
              <a:pathLst>
                <a:path w="40" h="5" extrusionOk="0">
                  <a:moveTo>
                    <a:pt x="39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67" name="Google Shape;6067;p71"/>
            <p:cNvSpPr/>
            <p:nvPr/>
          </p:nvSpPr>
          <p:spPr>
            <a:xfrm>
              <a:off x="2635272" y="17627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68" name="Google Shape;6068;p71"/>
            <p:cNvSpPr/>
            <p:nvPr/>
          </p:nvSpPr>
          <p:spPr>
            <a:xfrm>
              <a:off x="2636751" y="1780474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69" name="Google Shape;6069;p71"/>
            <p:cNvSpPr/>
            <p:nvPr/>
          </p:nvSpPr>
          <p:spPr>
            <a:xfrm>
              <a:off x="2963060" y="1726992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70" name="Google Shape;6070;p71"/>
            <p:cNvSpPr/>
            <p:nvPr/>
          </p:nvSpPr>
          <p:spPr>
            <a:xfrm>
              <a:off x="2962449" y="1728038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11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71" name="Google Shape;6071;p71"/>
            <p:cNvSpPr/>
            <p:nvPr/>
          </p:nvSpPr>
          <p:spPr>
            <a:xfrm>
              <a:off x="3013201" y="1703272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72" name="Google Shape;6072;p71"/>
            <p:cNvSpPr/>
            <p:nvPr/>
          </p:nvSpPr>
          <p:spPr>
            <a:xfrm>
              <a:off x="2963684" y="1726286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73" name="Google Shape;6073;p71"/>
            <p:cNvSpPr/>
            <p:nvPr/>
          </p:nvSpPr>
          <p:spPr>
            <a:xfrm>
              <a:off x="2962204" y="1728662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8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74" name="Google Shape;6074;p71"/>
            <p:cNvSpPr/>
            <p:nvPr/>
          </p:nvSpPr>
          <p:spPr>
            <a:xfrm>
              <a:off x="2962774" y="1727468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75" name="Google Shape;6075;p71"/>
            <p:cNvSpPr/>
            <p:nvPr/>
          </p:nvSpPr>
          <p:spPr>
            <a:xfrm>
              <a:off x="3012536" y="1703177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76" name="Google Shape;6076;p71"/>
            <p:cNvSpPr/>
            <p:nvPr/>
          </p:nvSpPr>
          <p:spPr>
            <a:xfrm>
              <a:off x="2963345" y="1726612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77" name="Google Shape;6077;p71"/>
            <p:cNvSpPr/>
            <p:nvPr/>
          </p:nvSpPr>
          <p:spPr>
            <a:xfrm>
              <a:off x="2964010" y="172604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78" name="Google Shape;6078;p71"/>
            <p:cNvSpPr/>
            <p:nvPr/>
          </p:nvSpPr>
          <p:spPr>
            <a:xfrm>
              <a:off x="3009685" y="1703082"/>
              <a:ext cx="1344" cy="394"/>
            </a:xfrm>
            <a:custGeom>
              <a:avLst/>
              <a:gdLst/>
              <a:ahLst/>
              <a:cxnLst/>
              <a:rect l="l" t="t" r="r" b="b"/>
              <a:pathLst>
                <a:path w="99" h="29" extrusionOk="0">
                  <a:moveTo>
                    <a:pt x="1" y="1"/>
                  </a:moveTo>
                  <a:cubicBezTo>
                    <a:pt x="32" y="22"/>
                    <a:pt x="67" y="29"/>
                    <a:pt x="99" y="22"/>
                  </a:cubicBezTo>
                  <a:cubicBezTo>
                    <a:pt x="67" y="29"/>
                    <a:pt x="32" y="2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79" name="Google Shape;6079;p71"/>
            <p:cNvSpPr/>
            <p:nvPr/>
          </p:nvSpPr>
          <p:spPr>
            <a:xfrm>
              <a:off x="3011966" y="17031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80" name="Google Shape;6080;p71"/>
            <p:cNvSpPr/>
            <p:nvPr/>
          </p:nvSpPr>
          <p:spPr>
            <a:xfrm>
              <a:off x="2991532" y="1712492"/>
              <a:ext cx="353" cy="1398"/>
            </a:xfrm>
            <a:custGeom>
              <a:avLst/>
              <a:gdLst/>
              <a:ahLst/>
              <a:cxnLst/>
              <a:rect l="l" t="t" r="r" b="b"/>
              <a:pathLst>
                <a:path w="26" h="103" extrusionOk="0">
                  <a:moveTo>
                    <a:pt x="25" y="102"/>
                  </a:moveTo>
                  <a:cubicBezTo>
                    <a:pt x="11" y="71"/>
                    <a:pt x="1" y="36"/>
                    <a:pt x="1" y="1"/>
                  </a:cubicBezTo>
                  <a:cubicBezTo>
                    <a:pt x="1" y="36"/>
                    <a:pt x="11" y="71"/>
                    <a:pt x="25" y="10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81" name="Google Shape;6081;p71"/>
            <p:cNvSpPr/>
            <p:nvPr/>
          </p:nvSpPr>
          <p:spPr>
            <a:xfrm>
              <a:off x="3011070" y="1703327"/>
              <a:ext cx="339" cy="54"/>
            </a:xfrm>
            <a:custGeom>
              <a:avLst/>
              <a:gdLst/>
              <a:ahLst/>
              <a:cxnLst/>
              <a:rect l="l" t="t" r="r" b="b"/>
              <a:pathLst>
                <a:path w="25" h="4" extrusionOk="0">
                  <a:moveTo>
                    <a:pt x="25" y="0"/>
                  </a:moveTo>
                  <a:cubicBezTo>
                    <a:pt x="14" y="0"/>
                    <a:pt x="7" y="4"/>
                    <a:pt x="0" y="4"/>
                  </a:cubicBezTo>
                  <a:cubicBezTo>
                    <a:pt x="7" y="4"/>
                    <a:pt x="14" y="0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82" name="Google Shape;6082;p71"/>
            <p:cNvSpPr/>
            <p:nvPr/>
          </p:nvSpPr>
          <p:spPr>
            <a:xfrm>
              <a:off x="2650343" y="18114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83" name="Google Shape;6083;p71"/>
            <p:cNvSpPr/>
            <p:nvPr/>
          </p:nvSpPr>
          <p:spPr>
            <a:xfrm>
              <a:off x="2650723" y="181132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84" name="Google Shape;6084;p71"/>
            <p:cNvSpPr/>
            <p:nvPr/>
          </p:nvSpPr>
          <p:spPr>
            <a:xfrm>
              <a:off x="2698067" y="1830086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85" name="Google Shape;6085;p71"/>
            <p:cNvSpPr/>
            <p:nvPr/>
          </p:nvSpPr>
          <p:spPr>
            <a:xfrm>
              <a:off x="2651008" y="1811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86" name="Google Shape;6086;p71"/>
            <p:cNvSpPr/>
            <p:nvPr/>
          </p:nvSpPr>
          <p:spPr>
            <a:xfrm>
              <a:off x="2651198" y="181113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87" name="Google Shape;6087;p71"/>
            <p:cNvSpPr/>
            <p:nvPr/>
          </p:nvSpPr>
          <p:spPr>
            <a:xfrm>
              <a:off x="2649012" y="18116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88" name="Google Shape;6088;p71"/>
            <p:cNvSpPr/>
            <p:nvPr/>
          </p:nvSpPr>
          <p:spPr>
            <a:xfrm>
              <a:off x="2649487" y="181155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89" name="Google Shape;6089;p71"/>
            <p:cNvSpPr/>
            <p:nvPr/>
          </p:nvSpPr>
          <p:spPr>
            <a:xfrm>
              <a:off x="2649962" y="181145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90" name="Google Shape;6090;p71"/>
            <p:cNvSpPr/>
            <p:nvPr/>
          </p:nvSpPr>
          <p:spPr>
            <a:xfrm>
              <a:off x="2787041" y="1879305"/>
              <a:ext cx="2634" cy="421"/>
            </a:xfrm>
            <a:custGeom>
              <a:avLst/>
              <a:gdLst/>
              <a:ahLst/>
              <a:cxnLst/>
              <a:rect l="l" t="t" r="r" b="b"/>
              <a:pathLst>
                <a:path w="194" h="31" extrusionOk="0">
                  <a:moveTo>
                    <a:pt x="119" y="1"/>
                  </a:moveTo>
                  <a:cubicBezTo>
                    <a:pt x="82" y="1"/>
                    <a:pt x="41" y="15"/>
                    <a:pt x="1" y="31"/>
                  </a:cubicBezTo>
                  <a:cubicBezTo>
                    <a:pt x="43" y="15"/>
                    <a:pt x="84" y="1"/>
                    <a:pt x="120" y="1"/>
                  </a:cubicBezTo>
                  <a:lnTo>
                    <a:pt x="120" y="1"/>
                  </a:lnTo>
                  <a:cubicBezTo>
                    <a:pt x="147" y="1"/>
                    <a:pt x="172" y="8"/>
                    <a:pt x="193" y="27"/>
                  </a:cubicBezTo>
                  <a:cubicBezTo>
                    <a:pt x="173" y="8"/>
                    <a:pt x="148" y="1"/>
                    <a:pt x="122" y="1"/>
                  </a:cubicBezTo>
                  <a:cubicBezTo>
                    <a:pt x="121" y="1"/>
                    <a:pt x="121" y="1"/>
                    <a:pt x="120" y="1"/>
                  </a:cubicBezTo>
                  <a:lnTo>
                    <a:pt x="120" y="1"/>
                  </a:lnTo>
                  <a:cubicBezTo>
                    <a:pt x="120" y="1"/>
                    <a:pt x="119" y="1"/>
                    <a:pt x="1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91" name="Google Shape;6091;p71"/>
            <p:cNvSpPr/>
            <p:nvPr/>
          </p:nvSpPr>
          <p:spPr>
            <a:xfrm>
              <a:off x="2774414" y="1867642"/>
              <a:ext cx="3326" cy="1629"/>
            </a:xfrm>
            <a:custGeom>
              <a:avLst/>
              <a:gdLst/>
              <a:ahLst/>
              <a:cxnLst/>
              <a:rect l="l" t="t" r="r" b="b"/>
              <a:pathLst>
                <a:path w="245" h="120" extrusionOk="0">
                  <a:moveTo>
                    <a:pt x="0" y="1"/>
                  </a:moveTo>
                  <a:lnTo>
                    <a:pt x="0" y="1"/>
                  </a:lnTo>
                  <a:cubicBezTo>
                    <a:pt x="115" y="11"/>
                    <a:pt x="199" y="53"/>
                    <a:pt x="245" y="120"/>
                  </a:cubicBezTo>
                  <a:cubicBezTo>
                    <a:pt x="203" y="53"/>
                    <a:pt x="115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92" name="Google Shape;6092;p71"/>
            <p:cNvSpPr/>
            <p:nvPr/>
          </p:nvSpPr>
          <p:spPr>
            <a:xfrm>
              <a:off x="2764774" y="1848443"/>
              <a:ext cx="5322" cy="8757"/>
            </a:xfrm>
            <a:custGeom>
              <a:avLst/>
              <a:gdLst/>
              <a:ahLst/>
              <a:cxnLst/>
              <a:rect l="l" t="t" r="r" b="b"/>
              <a:pathLst>
                <a:path w="392" h="645" extrusionOk="0">
                  <a:moveTo>
                    <a:pt x="391" y="0"/>
                  </a:moveTo>
                  <a:lnTo>
                    <a:pt x="391" y="0"/>
                  </a:lnTo>
                  <a:cubicBezTo>
                    <a:pt x="171" y="233"/>
                    <a:pt x="0" y="538"/>
                    <a:pt x="0" y="629"/>
                  </a:cubicBezTo>
                  <a:lnTo>
                    <a:pt x="0" y="629"/>
                  </a:lnTo>
                  <a:cubicBezTo>
                    <a:pt x="0" y="538"/>
                    <a:pt x="171" y="237"/>
                    <a:pt x="391" y="0"/>
                  </a:cubicBezTo>
                  <a:close/>
                  <a:moveTo>
                    <a:pt x="0" y="629"/>
                  </a:moveTo>
                  <a:cubicBezTo>
                    <a:pt x="0" y="635"/>
                    <a:pt x="1" y="640"/>
                    <a:pt x="3" y="644"/>
                  </a:cubicBezTo>
                  <a:cubicBezTo>
                    <a:pt x="1" y="640"/>
                    <a:pt x="0" y="635"/>
                    <a:pt x="0" y="6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93" name="Google Shape;6093;p71"/>
            <p:cNvSpPr/>
            <p:nvPr/>
          </p:nvSpPr>
          <p:spPr>
            <a:xfrm>
              <a:off x="2771603" y="1838694"/>
              <a:ext cx="1765" cy="8051"/>
            </a:xfrm>
            <a:custGeom>
              <a:avLst/>
              <a:gdLst/>
              <a:ahLst/>
              <a:cxnLst/>
              <a:rect l="l" t="t" r="r" b="b"/>
              <a:pathLst>
                <a:path w="130" h="593" extrusionOk="0">
                  <a:moveTo>
                    <a:pt x="0" y="592"/>
                  </a:moveTo>
                  <a:cubicBezTo>
                    <a:pt x="130" y="407"/>
                    <a:pt x="112" y="193"/>
                    <a:pt x="95" y="1"/>
                  </a:cubicBezTo>
                  <a:cubicBezTo>
                    <a:pt x="112" y="193"/>
                    <a:pt x="130" y="407"/>
                    <a:pt x="0" y="59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94" name="Google Shape;6094;p71"/>
            <p:cNvSpPr/>
            <p:nvPr/>
          </p:nvSpPr>
          <p:spPr>
            <a:xfrm>
              <a:off x="2786661" y="1879766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11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95" name="Google Shape;6095;p71"/>
            <p:cNvSpPr/>
            <p:nvPr/>
          </p:nvSpPr>
          <p:spPr>
            <a:xfrm>
              <a:off x="2761230" y="1825999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96" name="Google Shape;6096;p71"/>
            <p:cNvSpPr/>
            <p:nvPr/>
          </p:nvSpPr>
          <p:spPr>
            <a:xfrm>
              <a:off x="2761474" y="182586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97" name="Google Shape;6097;p71"/>
            <p:cNvSpPr/>
            <p:nvPr/>
          </p:nvSpPr>
          <p:spPr>
            <a:xfrm>
              <a:off x="2761705" y="18257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98" name="Google Shape;6098;p71"/>
            <p:cNvSpPr/>
            <p:nvPr/>
          </p:nvSpPr>
          <p:spPr>
            <a:xfrm>
              <a:off x="2760945" y="1826149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99" name="Google Shape;6099;p71"/>
            <p:cNvSpPr/>
            <p:nvPr/>
          </p:nvSpPr>
          <p:spPr>
            <a:xfrm>
              <a:off x="2704530" y="1833793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00" name="Google Shape;6100;p71"/>
            <p:cNvSpPr/>
            <p:nvPr/>
          </p:nvSpPr>
          <p:spPr>
            <a:xfrm>
              <a:off x="2712894" y="1827004"/>
              <a:ext cx="4766" cy="1724"/>
            </a:xfrm>
            <a:custGeom>
              <a:avLst/>
              <a:gdLst/>
              <a:ahLst/>
              <a:cxnLst/>
              <a:rect l="l" t="t" r="r" b="b"/>
              <a:pathLst>
                <a:path w="351" h="127" extrusionOk="0">
                  <a:moveTo>
                    <a:pt x="1" y="0"/>
                  </a:moveTo>
                  <a:cubicBezTo>
                    <a:pt x="102" y="4"/>
                    <a:pt x="214" y="56"/>
                    <a:pt x="351" y="126"/>
                  </a:cubicBezTo>
                  <a:cubicBezTo>
                    <a:pt x="214" y="56"/>
                    <a:pt x="102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01" name="Google Shape;6101;p71"/>
            <p:cNvSpPr/>
            <p:nvPr/>
          </p:nvSpPr>
          <p:spPr>
            <a:xfrm>
              <a:off x="2719126" y="1828946"/>
              <a:ext cx="964" cy="163"/>
            </a:xfrm>
            <a:custGeom>
              <a:avLst/>
              <a:gdLst/>
              <a:ahLst/>
              <a:cxnLst/>
              <a:rect l="l" t="t" r="r" b="b"/>
              <a:pathLst>
                <a:path w="71" h="12" extrusionOk="0">
                  <a:moveTo>
                    <a:pt x="70" y="1"/>
                  </a:moveTo>
                  <a:cubicBezTo>
                    <a:pt x="46" y="4"/>
                    <a:pt x="25" y="8"/>
                    <a:pt x="0" y="11"/>
                  </a:cubicBezTo>
                  <a:cubicBezTo>
                    <a:pt x="25" y="8"/>
                    <a:pt x="46" y="4"/>
                    <a:pt x="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02" name="Google Shape;6102;p71"/>
            <p:cNvSpPr/>
            <p:nvPr/>
          </p:nvSpPr>
          <p:spPr>
            <a:xfrm>
              <a:off x="2724204" y="1829570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03" name="Google Shape;6103;p71"/>
            <p:cNvSpPr/>
            <p:nvPr/>
          </p:nvSpPr>
          <p:spPr>
            <a:xfrm>
              <a:off x="2722208" y="1828851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04" name="Google Shape;6104;p71"/>
            <p:cNvSpPr/>
            <p:nvPr/>
          </p:nvSpPr>
          <p:spPr>
            <a:xfrm>
              <a:off x="2724679" y="1829855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0"/>
                  </a:moveTo>
                  <a:lnTo>
                    <a:pt x="15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05" name="Google Shape;6105;p71"/>
            <p:cNvSpPr/>
            <p:nvPr/>
          </p:nvSpPr>
          <p:spPr>
            <a:xfrm>
              <a:off x="2720593" y="182890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06" name="Google Shape;6106;p71"/>
            <p:cNvSpPr/>
            <p:nvPr/>
          </p:nvSpPr>
          <p:spPr>
            <a:xfrm>
              <a:off x="2720077" y="1828905"/>
              <a:ext cx="489" cy="54"/>
            </a:xfrm>
            <a:custGeom>
              <a:avLst/>
              <a:gdLst/>
              <a:ahLst/>
              <a:cxnLst/>
              <a:rect l="l" t="t" r="r" b="b"/>
              <a:pathLst>
                <a:path w="36" h="4" extrusionOk="0">
                  <a:moveTo>
                    <a:pt x="0" y="4"/>
                  </a:moveTo>
                  <a:lnTo>
                    <a:pt x="3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07" name="Google Shape;6107;p71"/>
            <p:cNvSpPr/>
            <p:nvPr/>
          </p:nvSpPr>
          <p:spPr>
            <a:xfrm>
              <a:off x="2722588" y="1828946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08" name="Google Shape;6108;p71"/>
            <p:cNvSpPr/>
            <p:nvPr/>
          </p:nvSpPr>
          <p:spPr>
            <a:xfrm>
              <a:off x="2723349" y="1829190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09" name="Google Shape;6109;p71"/>
            <p:cNvSpPr/>
            <p:nvPr/>
          </p:nvSpPr>
          <p:spPr>
            <a:xfrm>
              <a:off x="2722969" y="1829041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10" name="Google Shape;6110;p71"/>
            <p:cNvSpPr/>
            <p:nvPr/>
          </p:nvSpPr>
          <p:spPr>
            <a:xfrm>
              <a:off x="2723783" y="182938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0"/>
                  </a:moveTo>
                  <a:lnTo>
                    <a:pt x="1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11" name="Google Shape;6111;p71"/>
            <p:cNvSpPr/>
            <p:nvPr/>
          </p:nvSpPr>
          <p:spPr>
            <a:xfrm>
              <a:off x="2720878" y="182885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12" name="Google Shape;6112;p71"/>
            <p:cNvSpPr/>
            <p:nvPr/>
          </p:nvSpPr>
          <p:spPr>
            <a:xfrm>
              <a:off x="2721217" y="18288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13" name="Google Shape;6113;p71"/>
            <p:cNvSpPr/>
            <p:nvPr/>
          </p:nvSpPr>
          <p:spPr>
            <a:xfrm>
              <a:off x="2721882" y="1828810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14" name="Google Shape;6114;p71"/>
            <p:cNvSpPr/>
            <p:nvPr/>
          </p:nvSpPr>
          <p:spPr>
            <a:xfrm>
              <a:off x="2725155" y="1830181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15" name="Google Shape;6115;p71"/>
            <p:cNvSpPr/>
            <p:nvPr/>
          </p:nvSpPr>
          <p:spPr>
            <a:xfrm>
              <a:off x="2721543" y="18288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16" name="Google Shape;6116;p71"/>
            <p:cNvSpPr/>
            <p:nvPr/>
          </p:nvSpPr>
          <p:spPr>
            <a:xfrm>
              <a:off x="2725630" y="1830616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17" name="Google Shape;6117;p71"/>
            <p:cNvSpPr/>
            <p:nvPr/>
          </p:nvSpPr>
          <p:spPr>
            <a:xfrm>
              <a:off x="2704530" y="183388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18" name="Google Shape;6118;p71"/>
            <p:cNvSpPr/>
            <p:nvPr/>
          </p:nvSpPr>
          <p:spPr>
            <a:xfrm>
              <a:off x="2801976" y="187140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19" name="Google Shape;6119;p71"/>
            <p:cNvSpPr/>
            <p:nvPr/>
          </p:nvSpPr>
          <p:spPr>
            <a:xfrm>
              <a:off x="2821894" y="1866270"/>
              <a:ext cx="815" cy="339"/>
            </a:xfrm>
            <a:custGeom>
              <a:avLst/>
              <a:gdLst/>
              <a:ahLst/>
              <a:cxnLst/>
              <a:rect l="l" t="t" r="r" b="b"/>
              <a:pathLst>
                <a:path w="60" h="25" extrusionOk="0">
                  <a:moveTo>
                    <a:pt x="60" y="25"/>
                  </a:moveTo>
                  <a:cubicBezTo>
                    <a:pt x="42" y="11"/>
                    <a:pt x="21" y="0"/>
                    <a:pt x="0" y="0"/>
                  </a:cubicBezTo>
                  <a:cubicBezTo>
                    <a:pt x="21" y="0"/>
                    <a:pt x="42" y="11"/>
                    <a:pt x="6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20" name="Google Shape;6120;p71"/>
            <p:cNvSpPr/>
            <p:nvPr/>
          </p:nvSpPr>
          <p:spPr>
            <a:xfrm>
              <a:off x="2797414" y="1872774"/>
              <a:ext cx="434" cy="299"/>
            </a:xfrm>
            <a:custGeom>
              <a:avLst/>
              <a:gdLst/>
              <a:ahLst/>
              <a:cxnLst/>
              <a:rect l="l" t="t" r="r" b="b"/>
              <a:pathLst>
                <a:path w="32" h="22" extrusionOk="0">
                  <a:moveTo>
                    <a:pt x="32" y="1"/>
                  </a:moveTo>
                  <a:cubicBezTo>
                    <a:pt x="21" y="8"/>
                    <a:pt x="11" y="15"/>
                    <a:pt x="0" y="22"/>
                  </a:cubicBezTo>
                  <a:cubicBezTo>
                    <a:pt x="11" y="18"/>
                    <a:pt x="21" y="11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21" name="Google Shape;6121;p71"/>
            <p:cNvSpPr/>
            <p:nvPr/>
          </p:nvSpPr>
          <p:spPr>
            <a:xfrm>
              <a:off x="2804108" y="1870452"/>
              <a:ext cx="1874" cy="1100"/>
            </a:xfrm>
            <a:custGeom>
              <a:avLst/>
              <a:gdLst/>
              <a:ahLst/>
              <a:cxnLst/>
              <a:rect l="l" t="t" r="r" b="b"/>
              <a:pathLst>
                <a:path w="138" h="81" extrusionOk="0">
                  <a:moveTo>
                    <a:pt x="1" y="81"/>
                  </a:moveTo>
                  <a:cubicBezTo>
                    <a:pt x="29" y="32"/>
                    <a:pt x="81" y="0"/>
                    <a:pt x="137" y="0"/>
                  </a:cubicBezTo>
                  <a:cubicBezTo>
                    <a:pt x="81" y="0"/>
                    <a:pt x="29" y="32"/>
                    <a:pt x="1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22" name="Google Shape;6122;p71"/>
            <p:cNvSpPr/>
            <p:nvPr/>
          </p:nvSpPr>
          <p:spPr>
            <a:xfrm>
              <a:off x="2837902" y="1879617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1"/>
                  </a:moveTo>
                  <a:cubicBezTo>
                    <a:pt x="8" y="4"/>
                    <a:pt x="18" y="4"/>
                    <a:pt x="25" y="8"/>
                  </a:cubicBezTo>
                  <a:cubicBezTo>
                    <a:pt x="18" y="4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23" name="Google Shape;6123;p71"/>
            <p:cNvSpPr/>
            <p:nvPr/>
          </p:nvSpPr>
          <p:spPr>
            <a:xfrm>
              <a:off x="2822750" y="186659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24" name="Google Shape;6124;p71"/>
            <p:cNvSpPr/>
            <p:nvPr/>
          </p:nvSpPr>
          <p:spPr>
            <a:xfrm>
              <a:off x="2838282" y="1879712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15"/>
                  </a:moveTo>
                  <a:cubicBezTo>
                    <a:pt x="18" y="8"/>
                    <a:pt x="8" y="4"/>
                    <a:pt x="1" y="1"/>
                  </a:cubicBezTo>
                  <a:cubicBezTo>
                    <a:pt x="8" y="4"/>
                    <a:pt x="18" y="8"/>
                    <a:pt x="25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25" name="Google Shape;6125;p71"/>
            <p:cNvSpPr/>
            <p:nvPr/>
          </p:nvSpPr>
          <p:spPr>
            <a:xfrm>
              <a:off x="2796939" y="1873113"/>
              <a:ext cx="434" cy="244"/>
            </a:xfrm>
            <a:custGeom>
              <a:avLst/>
              <a:gdLst/>
              <a:ahLst/>
              <a:cxnLst/>
              <a:rect l="l" t="t" r="r" b="b"/>
              <a:pathLst>
                <a:path w="32" h="18" extrusionOk="0">
                  <a:moveTo>
                    <a:pt x="32" y="0"/>
                  </a:moveTo>
                  <a:lnTo>
                    <a:pt x="7" y="14"/>
                  </a:lnTo>
                  <a:lnTo>
                    <a:pt x="0" y="18"/>
                  </a:lnTo>
                  <a:cubicBezTo>
                    <a:pt x="11" y="14"/>
                    <a:pt x="21" y="7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26" name="Google Shape;6126;p71"/>
            <p:cNvSpPr/>
            <p:nvPr/>
          </p:nvSpPr>
          <p:spPr>
            <a:xfrm>
              <a:off x="2797889" y="1872543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21" y="0"/>
                  </a:moveTo>
                  <a:cubicBezTo>
                    <a:pt x="14" y="4"/>
                    <a:pt x="7" y="11"/>
                    <a:pt x="0" y="18"/>
                  </a:cubicBezTo>
                  <a:cubicBezTo>
                    <a:pt x="7" y="11"/>
                    <a:pt x="14" y="4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27" name="Google Shape;6127;p71"/>
            <p:cNvSpPr/>
            <p:nvPr/>
          </p:nvSpPr>
          <p:spPr>
            <a:xfrm>
              <a:off x="2838662" y="1879956"/>
              <a:ext cx="828" cy="720"/>
            </a:xfrm>
            <a:custGeom>
              <a:avLst/>
              <a:gdLst/>
              <a:ahLst/>
              <a:cxnLst/>
              <a:rect l="l" t="t" r="r" b="b"/>
              <a:pathLst>
                <a:path w="61" h="53" extrusionOk="0">
                  <a:moveTo>
                    <a:pt x="1" y="0"/>
                  </a:moveTo>
                  <a:cubicBezTo>
                    <a:pt x="22" y="14"/>
                    <a:pt x="43" y="32"/>
                    <a:pt x="60" y="53"/>
                  </a:cubicBezTo>
                  <a:cubicBezTo>
                    <a:pt x="43" y="32"/>
                    <a:pt x="22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28" name="Google Shape;6128;p71"/>
            <p:cNvSpPr/>
            <p:nvPr/>
          </p:nvSpPr>
          <p:spPr>
            <a:xfrm>
              <a:off x="2796178" y="18736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29" name="Google Shape;6129;p71"/>
            <p:cNvSpPr/>
            <p:nvPr/>
          </p:nvSpPr>
          <p:spPr>
            <a:xfrm>
              <a:off x="2795798" y="18737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30" name="Google Shape;6130;p71"/>
            <p:cNvSpPr/>
            <p:nvPr/>
          </p:nvSpPr>
          <p:spPr>
            <a:xfrm>
              <a:off x="2795459" y="18737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31" name="Google Shape;6131;p71"/>
            <p:cNvSpPr/>
            <p:nvPr/>
          </p:nvSpPr>
          <p:spPr>
            <a:xfrm>
              <a:off x="2789661" y="1879671"/>
              <a:ext cx="3476" cy="3476"/>
            </a:xfrm>
            <a:custGeom>
              <a:avLst/>
              <a:gdLst/>
              <a:ahLst/>
              <a:cxnLst/>
              <a:rect l="l" t="t" r="r" b="b"/>
              <a:pathLst>
                <a:path w="256" h="256" extrusionOk="0">
                  <a:moveTo>
                    <a:pt x="0" y="0"/>
                  </a:moveTo>
                  <a:cubicBezTo>
                    <a:pt x="21" y="5"/>
                    <a:pt x="40" y="16"/>
                    <a:pt x="56" y="31"/>
                  </a:cubicBezTo>
                  <a:lnTo>
                    <a:pt x="56" y="31"/>
                  </a:lnTo>
                  <a:cubicBezTo>
                    <a:pt x="41" y="17"/>
                    <a:pt x="24" y="6"/>
                    <a:pt x="4" y="0"/>
                  </a:cubicBezTo>
                  <a:close/>
                  <a:moveTo>
                    <a:pt x="56" y="31"/>
                  </a:moveTo>
                  <a:cubicBezTo>
                    <a:pt x="84" y="57"/>
                    <a:pt x="104" y="94"/>
                    <a:pt x="123" y="126"/>
                  </a:cubicBezTo>
                  <a:cubicBezTo>
                    <a:pt x="107" y="95"/>
                    <a:pt x="85" y="57"/>
                    <a:pt x="56" y="31"/>
                  </a:cubicBezTo>
                  <a:close/>
                  <a:moveTo>
                    <a:pt x="123" y="126"/>
                  </a:moveTo>
                  <a:cubicBezTo>
                    <a:pt x="158" y="186"/>
                    <a:pt x="189" y="242"/>
                    <a:pt x="256" y="256"/>
                  </a:cubicBezTo>
                  <a:cubicBezTo>
                    <a:pt x="193" y="242"/>
                    <a:pt x="161" y="186"/>
                    <a:pt x="123" y="12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32" name="Google Shape;6132;p71"/>
            <p:cNvSpPr/>
            <p:nvPr/>
          </p:nvSpPr>
          <p:spPr>
            <a:xfrm>
              <a:off x="2796559" y="1873399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0" y="11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33" name="Google Shape;6133;p71"/>
            <p:cNvSpPr/>
            <p:nvPr/>
          </p:nvSpPr>
          <p:spPr>
            <a:xfrm>
              <a:off x="2794984" y="187372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34" name="Google Shape;6134;p71"/>
            <p:cNvSpPr/>
            <p:nvPr/>
          </p:nvSpPr>
          <p:spPr>
            <a:xfrm>
              <a:off x="2789661" y="187967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4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35" name="Google Shape;6135;p71"/>
            <p:cNvSpPr/>
            <p:nvPr/>
          </p:nvSpPr>
          <p:spPr>
            <a:xfrm>
              <a:off x="2796980" y="187330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36" name="Google Shape;6136;p71"/>
            <p:cNvSpPr/>
            <p:nvPr/>
          </p:nvSpPr>
          <p:spPr>
            <a:xfrm>
              <a:off x="2959964" y="1971102"/>
              <a:ext cx="4345" cy="3082"/>
            </a:xfrm>
            <a:custGeom>
              <a:avLst/>
              <a:gdLst/>
              <a:ahLst/>
              <a:cxnLst/>
              <a:rect l="l" t="t" r="r" b="b"/>
              <a:pathLst>
                <a:path w="320" h="227" extrusionOk="0">
                  <a:moveTo>
                    <a:pt x="254" y="0"/>
                  </a:moveTo>
                  <a:cubicBezTo>
                    <a:pt x="228" y="0"/>
                    <a:pt x="200" y="11"/>
                    <a:pt x="176" y="23"/>
                  </a:cubicBezTo>
                  <a:cubicBezTo>
                    <a:pt x="71" y="79"/>
                    <a:pt x="1" y="191"/>
                    <a:pt x="11" y="215"/>
                  </a:cubicBezTo>
                  <a:cubicBezTo>
                    <a:pt x="15" y="222"/>
                    <a:pt x="22" y="226"/>
                    <a:pt x="36" y="226"/>
                  </a:cubicBezTo>
                  <a:cubicBezTo>
                    <a:pt x="39" y="226"/>
                    <a:pt x="43" y="226"/>
                    <a:pt x="46" y="226"/>
                  </a:cubicBezTo>
                  <a:cubicBezTo>
                    <a:pt x="134" y="226"/>
                    <a:pt x="268" y="143"/>
                    <a:pt x="302" y="72"/>
                  </a:cubicBezTo>
                  <a:cubicBezTo>
                    <a:pt x="320" y="44"/>
                    <a:pt x="309" y="30"/>
                    <a:pt x="302" y="23"/>
                  </a:cubicBezTo>
                  <a:cubicBezTo>
                    <a:pt x="290" y="6"/>
                    <a:pt x="273" y="0"/>
                    <a:pt x="25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37" name="Google Shape;6137;p71"/>
            <p:cNvSpPr/>
            <p:nvPr/>
          </p:nvSpPr>
          <p:spPr>
            <a:xfrm>
              <a:off x="2945287" y="1972446"/>
              <a:ext cx="34378" cy="30916"/>
            </a:xfrm>
            <a:custGeom>
              <a:avLst/>
              <a:gdLst/>
              <a:ahLst/>
              <a:cxnLst/>
              <a:rect l="l" t="t" r="r" b="b"/>
              <a:pathLst>
                <a:path w="2532" h="2277" extrusionOk="0">
                  <a:moveTo>
                    <a:pt x="2130" y="1"/>
                  </a:moveTo>
                  <a:cubicBezTo>
                    <a:pt x="2090" y="1"/>
                    <a:pt x="2051" y="15"/>
                    <a:pt x="2020" y="43"/>
                  </a:cubicBezTo>
                  <a:cubicBezTo>
                    <a:pt x="2010" y="57"/>
                    <a:pt x="1999" y="81"/>
                    <a:pt x="2024" y="123"/>
                  </a:cubicBezTo>
                  <a:cubicBezTo>
                    <a:pt x="2052" y="169"/>
                    <a:pt x="2083" y="232"/>
                    <a:pt x="2055" y="288"/>
                  </a:cubicBezTo>
                  <a:cubicBezTo>
                    <a:pt x="2027" y="348"/>
                    <a:pt x="1954" y="362"/>
                    <a:pt x="1884" y="369"/>
                  </a:cubicBezTo>
                  <a:cubicBezTo>
                    <a:pt x="1772" y="383"/>
                    <a:pt x="1733" y="400"/>
                    <a:pt x="1726" y="456"/>
                  </a:cubicBezTo>
                  <a:cubicBezTo>
                    <a:pt x="1702" y="638"/>
                    <a:pt x="1555" y="649"/>
                    <a:pt x="1474" y="652"/>
                  </a:cubicBezTo>
                  <a:cubicBezTo>
                    <a:pt x="1450" y="652"/>
                    <a:pt x="1425" y="659"/>
                    <a:pt x="1404" y="666"/>
                  </a:cubicBezTo>
                  <a:cubicBezTo>
                    <a:pt x="1404" y="673"/>
                    <a:pt x="1404" y="677"/>
                    <a:pt x="1404" y="684"/>
                  </a:cubicBezTo>
                  <a:cubicBezTo>
                    <a:pt x="1415" y="740"/>
                    <a:pt x="1390" y="792"/>
                    <a:pt x="1345" y="820"/>
                  </a:cubicBezTo>
                  <a:cubicBezTo>
                    <a:pt x="1323" y="832"/>
                    <a:pt x="1298" y="838"/>
                    <a:pt x="1270" y="838"/>
                  </a:cubicBezTo>
                  <a:cubicBezTo>
                    <a:pt x="1135" y="838"/>
                    <a:pt x="935" y="715"/>
                    <a:pt x="816" y="631"/>
                  </a:cubicBezTo>
                  <a:cubicBezTo>
                    <a:pt x="809" y="627"/>
                    <a:pt x="801" y="625"/>
                    <a:pt x="793" y="625"/>
                  </a:cubicBezTo>
                  <a:cubicBezTo>
                    <a:pt x="740" y="625"/>
                    <a:pt x="656" y="703"/>
                    <a:pt x="574" y="782"/>
                  </a:cubicBezTo>
                  <a:cubicBezTo>
                    <a:pt x="476" y="873"/>
                    <a:pt x="361" y="981"/>
                    <a:pt x="238" y="1013"/>
                  </a:cubicBezTo>
                  <a:cubicBezTo>
                    <a:pt x="158" y="1034"/>
                    <a:pt x="77" y="1135"/>
                    <a:pt x="32" y="1268"/>
                  </a:cubicBezTo>
                  <a:cubicBezTo>
                    <a:pt x="7" y="1324"/>
                    <a:pt x="0" y="1387"/>
                    <a:pt x="11" y="1450"/>
                  </a:cubicBezTo>
                  <a:cubicBezTo>
                    <a:pt x="81" y="1443"/>
                    <a:pt x="140" y="1391"/>
                    <a:pt x="200" y="1335"/>
                  </a:cubicBezTo>
                  <a:cubicBezTo>
                    <a:pt x="275" y="1266"/>
                    <a:pt x="360" y="1190"/>
                    <a:pt x="481" y="1190"/>
                  </a:cubicBezTo>
                  <a:cubicBezTo>
                    <a:pt x="489" y="1190"/>
                    <a:pt x="496" y="1191"/>
                    <a:pt x="504" y="1191"/>
                  </a:cubicBezTo>
                  <a:cubicBezTo>
                    <a:pt x="511" y="1192"/>
                    <a:pt x="517" y="1193"/>
                    <a:pt x="523" y="1193"/>
                  </a:cubicBezTo>
                  <a:cubicBezTo>
                    <a:pt x="562" y="1193"/>
                    <a:pt x="579" y="1173"/>
                    <a:pt x="609" y="1142"/>
                  </a:cubicBezTo>
                  <a:cubicBezTo>
                    <a:pt x="658" y="1076"/>
                    <a:pt x="742" y="1037"/>
                    <a:pt x="826" y="1037"/>
                  </a:cubicBezTo>
                  <a:cubicBezTo>
                    <a:pt x="854" y="1037"/>
                    <a:pt x="886" y="1041"/>
                    <a:pt x="914" y="1048"/>
                  </a:cubicBezTo>
                  <a:cubicBezTo>
                    <a:pt x="1089" y="1076"/>
                    <a:pt x="1117" y="1289"/>
                    <a:pt x="1152" y="1513"/>
                  </a:cubicBezTo>
                  <a:cubicBezTo>
                    <a:pt x="1187" y="1776"/>
                    <a:pt x="1225" y="1961"/>
                    <a:pt x="1366" y="1986"/>
                  </a:cubicBezTo>
                  <a:cubicBezTo>
                    <a:pt x="1523" y="2007"/>
                    <a:pt x="1670" y="2084"/>
                    <a:pt x="1782" y="2196"/>
                  </a:cubicBezTo>
                  <a:cubicBezTo>
                    <a:pt x="1842" y="2248"/>
                    <a:pt x="1870" y="2276"/>
                    <a:pt x="1922" y="2276"/>
                  </a:cubicBezTo>
                  <a:cubicBezTo>
                    <a:pt x="1947" y="2231"/>
                    <a:pt x="1905" y="2042"/>
                    <a:pt x="1884" y="1940"/>
                  </a:cubicBezTo>
                  <a:cubicBezTo>
                    <a:pt x="1856" y="1842"/>
                    <a:pt x="1842" y="1741"/>
                    <a:pt x="1838" y="1639"/>
                  </a:cubicBezTo>
                  <a:cubicBezTo>
                    <a:pt x="1852" y="1499"/>
                    <a:pt x="1992" y="1489"/>
                    <a:pt x="2108" y="1478"/>
                  </a:cubicBezTo>
                  <a:cubicBezTo>
                    <a:pt x="2220" y="1468"/>
                    <a:pt x="2353" y="1457"/>
                    <a:pt x="2437" y="1359"/>
                  </a:cubicBezTo>
                  <a:cubicBezTo>
                    <a:pt x="2531" y="1247"/>
                    <a:pt x="2461" y="981"/>
                    <a:pt x="2391" y="722"/>
                  </a:cubicBezTo>
                  <a:cubicBezTo>
                    <a:pt x="2342" y="540"/>
                    <a:pt x="2293" y="351"/>
                    <a:pt x="2293" y="190"/>
                  </a:cubicBezTo>
                  <a:cubicBezTo>
                    <a:pt x="2293" y="99"/>
                    <a:pt x="2255" y="36"/>
                    <a:pt x="2188" y="11"/>
                  </a:cubicBezTo>
                  <a:cubicBezTo>
                    <a:pt x="2170" y="4"/>
                    <a:pt x="2150" y="1"/>
                    <a:pt x="21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38" name="Google Shape;6138;p71"/>
            <p:cNvSpPr/>
            <p:nvPr/>
          </p:nvSpPr>
          <p:spPr>
            <a:xfrm>
              <a:off x="2934927" y="1945305"/>
              <a:ext cx="6191" cy="6463"/>
            </a:xfrm>
            <a:custGeom>
              <a:avLst/>
              <a:gdLst/>
              <a:ahLst/>
              <a:cxnLst/>
              <a:rect l="l" t="t" r="r" b="b"/>
              <a:pathLst>
                <a:path w="456" h="476" extrusionOk="0">
                  <a:moveTo>
                    <a:pt x="0" y="1"/>
                  </a:moveTo>
                  <a:cubicBezTo>
                    <a:pt x="32" y="144"/>
                    <a:pt x="102" y="372"/>
                    <a:pt x="231" y="449"/>
                  </a:cubicBezTo>
                  <a:cubicBezTo>
                    <a:pt x="263" y="467"/>
                    <a:pt x="299" y="476"/>
                    <a:pt x="335" y="476"/>
                  </a:cubicBezTo>
                  <a:cubicBezTo>
                    <a:pt x="363" y="476"/>
                    <a:pt x="391" y="470"/>
                    <a:pt x="417" y="460"/>
                  </a:cubicBezTo>
                  <a:cubicBezTo>
                    <a:pt x="455" y="449"/>
                    <a:pt x="455" y="435"/>
                    <a:pt x="452" y="425"/>
                  </a:cubicBezTo>
                  <a:cubicBezTo>
                    <a:pt x="438" y="306"/>
                    <a:pt x="144" y="7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39" name="Google Shape;6139;p71"/>
            <p:cNvSpPr/>
            <p:nvPr/>
          </p:nvSpPr>
          <p:spPr>
            <a:xfrm>
              <a:off x="2944567" y="1938516"/>
              <a:ext cx="27875" cy="31432"/>
            </a:xfrm>
            <a:custGeom>
              <a:avLst/>
              <a:gdLst/>
              <a:ahLst/>
              <a:cxnLst/>
              <a:rect l="l" t="t" r="r" b="b"/>
              <a:pathLst>
                <a:path w="2053" h="2315" extrusionOk="0">
                  <a:moveTo>
                    <a:pt x="391" y="1"/>
                  </a:moveTo>
                  <a:cubicBezTo>
                    <a:pt x="295" y="1"/>
                    <a:pt x="201" y="20"/>
                    <a:pt x="127" y="63"/>
                  </a:cubicBezTo>
                  <a:cubicBezTo>
                    <a:pt x="88" y="88"/>
                    <a:pt x="46" y="102"/>
                    <a:pt x="1" y="105"/>
                  </a:cubicBezTo>
                  <a:cubicBezTo>
                    <a:pt x="15" y="123"/>
                    <a:pt x="32" y="140"/>
                    <a:pt x="43" y="158"/>
                  </a:cubicBezTo>
                  <a:cubicBezTo>
                    <a:pt x="86" y="204"/>
                    <a:pt x="113" y="236"/>
                    <a:pt x="181" y="236"/>
                  </a:cubicBezTo>
                  <a:cubicBezTo>
                    <a:pt x="196" y="236"/>
                    <a:pt x="213" y="234"/>
                    <a:pt x="232" y="231"/>
                  </a:cubicBezTo>
                  <a:cubicBezTo>
                    <a:pt x="253" y="228"/>
                    <a:pt x="274" y="227"/>
                    <a:pt x="296" y="227"/>
                  </a:cubicBezTo>
                  <a:cubicBezTo>
                    <a:pt x="534" y="227"/>
                    <a:pt x="785" y="412"/>
                    <a:pt x="897" y="557"/>
                  </a:cubicBezTo>
                  <a:cubicBezTo>
                    <a:pt x="974" y="655"/>
                    <a:pt x="995" y="743"/>
                    <a:pt x="967" y="809"/>
                  </a:cubicBezTo>
                  <a:cubicBezTo>
                    <a:pt x="921" y="907"/>
                    <a:pt x="967" y="1180"/>
                    <a:pt x="1019" y="1222"/>
                  </a:cubicBezTo>
                  <a:lnTo>
                    <a:pt x="1023" y="1215"/>
                  </a:lnTo>
                  <a:cubicBezTo>
                    <a:pt x="1068" y="1177"/>
                    <a:pt x="1124" y="1156"/>
                    <a:pt x="1184" y="1156"/>
                  </a:cubicBezTo>
                  <a:cubicBezTo>
                    <a:pt x="1240" y="1156"/>
                    <a:pt x="1293" y="1173"/>
                    <a:pt x="1335" y="1212"/>
                  </a:cubicBezTo>
                  <a:cubicBezTo>
                    <a:pt x="1408" y="1278"/>
                    <a:pt x="1443" y="1408"/>
                    <a:pt x="1349" y="1544"/>
                  </a:cubicBezTo>
                  <a:cubicBezTo>
                    <a:pt x="1296" y="1621"/>
                    <a:pt x="1342" y="1702"/>
                    <a:pt x="1457" y="1852"/>
                  </a:cubicBezTo>
                  <a:cubicBezTo>
                    <a:pt x="1527" y="1947"/>
                    <a:pt x="1611" y="2055"/>
                    <a:pt x="1632" y="2178"/>
                  </a:cubicBezTo>
                  <a:cubicBezTo>
                    <a:pt x="1638" y="2266"/>
                    <a:pt x="1709" y="2315"/>
                    <a:pt x="1780" y="2315"/>
                  </a:cubicBezTo>
                  <a:cubicBezTo>
                    <a:pt x="1836" y="2315"/>
                    <a:pt x="1893" y="2285"/>
                    <a:pt x="1919" y="2220"/>
                  </a:cubicBezTo>
                  <a:cubicBezTo>
                    <a:pt x="1961" y="2111"/>
                    <a:pt x="1874" y="2016"/>
                    <a:pt x="1779" y="2016"/>
                  </a:cubicBezTo>
                  <a:cubicBezTo>
                    <a:pt x="1746" y="2016"/>
                    <a:pt x="1711" y="2028"/>
                    <a:pt x="1681" y="2055"/>
                  </a:cubicBezTo>
                  <a:cubicBezTo>
                    <a:pt x="1650" y="1866"/>
                    <a:pt x="1706" y="1821"/>
                    <a:pt x="1839" y="1737"/>
                  </a:cubicBezTo>
                  <a:cubicBezTo>
                    <a:pt x="1870" y="1719"/>
                    <a:pt x="1909" y="1695"/>
                    <a:pt x="1951" y="1667"/>
                  </a:cubicBezTo>
                  <a:cubicBezTo>
                    <a:pt x="2052" y="1597"/>
                    <a:pt x="2010" y="1499"/>
                    <a:pt x="1884" y="1275"/>
                  </a:cubicBezTo>
                  <a:cubicBezTo>
                    <a:pt x="1849" y="1215"/>
                    <a:pt x="1814" y="1152"/>
                    <a:pt x="1783" y="1086"/>
                  </a:cubicBezTo>
                  <a:cubicBezTo>
                    <a:pt x="1730" y="977"/>
                    <a:pt x="1601" y="939"/>
                    <a:pt x="1475" y="900"/>
                  </a:cubicBezTo>
                  <a:cubicBezTo>
                    <a:pt x="1328" y="855"/>
                    <a:pt x="1159" y="802"/>
                    <a:pt x="1159" y="620"/>
                  </a:cubicBezTo>
                  <a:cubicBezTo>
                    <a:pt x="1159" y="501"/>
                    <a:pt x="1061" y="427"/>
                    <a:pt x="963" y="354"/>
                  </a:cubicBezTo>
                  <a:cubicBezTo>
                    <a:pt x="879" y="291"/>
                    <a:pt x="799" y="231"/>
                    <a:pt x="788" y="144"/>
                  </a:cubicBezTo>
                  <a:cubicBezTo>
                    <a:pt x="788" y="133"/>
                    <a:pt x="767" y="102"/>
                    <a:pt x="701" y="70"/>
                  </a:cubicBezTo>
                  <a:cubicBezTo>
                    <a:pt x="616" y="27"/>
                    <a:pt x="502" y="1"/>
                    <a:pt x="3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40" name="Google Shape;6140;p71"/>
            <p:cNvSpPr/>
            <p:nvPr/>
          </p:nvSpPr>
          <p:spPr>
            <a:xfrm>
              <a:off x="2944187" y="1956588"/>
              <a:ext cx="15030" cy="20258"/>
            </a:xfrm>
            <a:custGeom>
              <a:avLst/>
              <a:gdLst/>
              <a:ahLst/>
              <a:cxnLst/>
              <a:rect l="l" t="t" r="r" b="b"/>
              <a:pathLst>
                <a:path w="1107" h="1492" extrusionOk="0">
                  <a:moveTo>
                    <a:pt x="147" y="1"/>
                  </a:moveTo>
                  <a:cubicBezTo>
                    <a:pt x="139" y="1"/>
                    <a:pt x="131" y="2"/>
                    <a:pt x="123" y="3"/>
                  </a:cubicBezTo>
                  <a:cubicBezTo>
                    <a:pt x="39" y="17"/>
                    <a:pt x="1" y="231"/>
                    <a:pt x="43" y="434"/>
                  </a:cubicBezTo>
                  <a:cubicBezTo>
                    <a:pt x="66" y="563"/>
                    <a:pt x="110" y="616"/>
                    <a:pt x="129" y="616"/>
                  </a:cubicBezTo>
                  <a:cubicBezTo>
                    <a:pt x="129" y="616"/>
                    <a:pt x="130" y="616"/>
                    <a:pt x="130" y="616"/>
                  </a:cubicBezTo>
                  <a:cubicBezTo>
                    <a:pt x="144" y="612"/>
                    <a:pt x="165" y="609"/>
                    <a:pt x="190" y="609"/>
                  </a:cubicBezTo>
                  <a:cubicBezTo>
                    <a:pt x="309" y="595"/>
                    <a:pt x="361" y="577"/>
                    <a:pt x="368" y="511"/>
                  </a:cubicBezTo>
                  <a:cubicBezTo>
                    <a:pt x="375" y="444"/>
                    <a:pt x="407" y="423"/>
                    <a:pt x="435" y="420"/>
                  </a:cubicBezTo>
                  <a:lnTo>
                    <a:pt x="452" y="420"/>
                  </a:lnTo>
                  <a:cubicBezTo>
                    <a:pt x="484" y="420"/>
                    <a:pt x="515" y="441"/>
                    <a:pt x="540" y="490"/>
                  </a:cubicBezTo>
                  <a:cubicBezTo>
                    <a:pt x="589" y="584"/>
                    <a:pt x="662" y="871"/>
                    <a:pt x="529" y="1001"/>
                  </a:cubicBezTo>
                  <a:cubicBezTo>
                    <a:pt x="456" y="1074"/>
                    <a:pt x="424" y="1239"/>
                    <a:pt x="463" y="1365"/>
                  </a:cubicBezTo>
                  <a:cubicBezTo>
                    <a:pt x="473" y="1425"/>
                    <a:pt x="519" y="1474"/>
                    <a:pt x="578" y="1491"/>
                  </a:cubicBezTo>
                  <a:cubicBezTo>
                    <a:pt x="580" y="1492"/>
                    <a:pt x="583" y="1492"/>
                    <a:pt x="586" y="1492"/>
                  </a:cubicBezTo>
                  <a:cubicBezTo>
                    <a:pt x="614" y="1492"/>
                    <a:pt x="674" y="1458"/>
                    <a:pt x="753" y="1372"/>
                  </a:cubicBezTo>
                  <a:cubicBezTo>
                    <a:pt x="953" y="1144"/>
                    <a:pt x="1107" y="773"/>
                    <a:pt x="1086" y="707"/>
                  </a:cubicBezTo>
                  <a:cubicBezTo>
                    <a:pt x="1082" y="703"/>
                    <a:pt x="1082" y="700"/>
                    <a:pt x="1079" y="696"/>
                  </a:cubicBezTo>
                  <a:cubicBezTo>
                    <a:pt x="1058" y="700"/>
                    <a:pt x="1040" y="703"/>
                    <a:pt x="1019" y="714"/>
                  </a:cubicBezTo>
                  <a:cubicBezTo>
                    <a:pt x="1000" y="720"/>
                    <a:pt x="974" y="729"/>
                    <a:pt x="948" y="729"/>
                  </a:cubicBezTo>
                  <a:cubicBezTo>
                    <a:pt x="928" y="729"/>
                    <a:pt x="908" y="724"/>
                    <a:pt x="890" y="707"/>
                  </a:cubicBezTo>
                  <a:cubicBezTo>
                    <a:pt x="844" y="672"/>
                    <a:pt x="862" y="602"/>
                    <a:pt x="869" y="570"/>
                  </a:cubicBezTo>
                  <a:cubicBezTo>
                    <a:pt x="876" y="549"/>
                    <a:pt x="855" y="479"/>
                    <a:pt x="743" y="360"/>
                  </a:cubicBezTo>
                  <a:cubicBezTo>
                    <a:pt x="559" y="167"/>
                    <a:pt x="277" y="1"/>
                    <a:pt x="1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41" name="Google Shape;6141;p71"/>
            <p:cNvSpPr/>
            <p:nvPr/>
          </p:nvSpPr>
          <p:spPr>
            <a:xfrm>
              <a:off x="2930066" y="1906039"/>
              <a:ext cx="18126" cy="34270"/>
            </a:xfrm>
            <a:custGeom>
              <a:avLst/>
              <a:gdLst/>
              <a:ahLst/>
              <a:cxnLst/>
              <a:rect l="l" t="t" r="r" b="b"/>
              <a:pathLst>
                <a:path w="1335" h="2524" extrusionOk="0">
                  <a:moveTo>
                    <a:pt x="501" y="0"/>
                  </a:moveTo>
                  <a:cubicBezTo>
                    <a:pt x="451" y="0"/>
                    <a:pt x="408" y="8"/>
                    <a:pt x="376" y="29"/>
                  </a:cubicBezTo>
                  <a:cubicBezTo>
                    <a:pt x="277" y="89"/>
                    <a:pt x="302" y="544"/>
                    <a:pt x="313" y="789"/>
                  </a:cubicBezTo>
                  <a:cubicBezTo>
                    <a:pt x="330" y="1136"/>
                    <a:pt x="330" y="1251"/>
                    <a:pt x="270" y="1300"/>
                  </a:cubicBezTo>
                  <a:cubicBezTo>
                    <a:pt x="242" y="1323"/>
                    <a:pt x="214" y="1332"/>
                    <a:pt x="186" y="1332"/>
                  </a:cubicBezTo>
                  <a:cubicBezTo>
                    <a:pt x="123" y="1332"/>
                    <a:pt x="66" y="1284"/>
                    <a:pt x="29" y="1255"/>
                  </a:cubicBezTo>
                  <a:lnTo>
                    <a:pt x="22" y="1248"/>
                  </a:lnTo>
                  <a:lnTo>
                    <a:pt x="22" y="1248"/>
                  </a:lnTo>
                  <a:cubicBezTo>
                    <a:pt x="1" y="1419"/>
                    <a:pt x="60" y="1811"/>
                    <a:pt x="120" y="1864"/>
                  </a:cubicBezTo>
                  <a:cubicBezTo>
                    <a:pt x="190" y="1864"/>
                    <a:pt x="253" y="1899"/>
                    <a:pt x="295" y="1955"/>
                  </a:cubicBezTo>
                  <a:cubicBezTo>
                    <a:pt x="365" y="2053"/>
                    <a:pt x="376" y="2203"/>
                    <a:pt x="323" y="2368"/>
                  </a:cubicBezTo>
                  <a:cubicBezTo>
                    <a:pt x="299" y="2445"/>
                    <a:pt x="327" y="2473"/>
                    <a:pt x="337" y="2480"/>
                  </a:cubicBezTo>
                  <a:cubicBezTo>
                    <a:pt x="366" y="2509"/>
                    <a:pt x="423" y="2523"/>
                    <a:pt x="495" y="2523"/>
                  </a:cubicBezTo>
                  <a:cubicBezTo>
                    <a:pt x="580" y="2523"/>
                    <a:pt x="685" y="2504"/>
                    <a:pt x="789" y="2466"/>
                  </a:cubicBezTo>
                  <a:cubicBezTo>
                    <a:pt x="830" y="2448"/>
                    <a:pt x="875" y="2437"/>
                    <a:pt x="921" y="2437"/>
                  </a:cubicBezTo>
                  <a:cubicBezTo>
                    <a:pt x="938" y="2437"/>
                    <a:pt x="954" y="2439"/>
                    <a:pt x="971" y="2441"/>
                  </a:cubicBezTo>
                  <a:cubicBezTo>
                    <a:pt x="943" y="2382"/>
                    <a:pt x="929" y="2315"/>
                    <a:pt x="929" y="2249"/>
                  </a:cubicBezTo>
                  <a:cubicBezTo>
                    <a:pt x="922" y="2140"/>
                    <a:pt x="911" y="2018"/>
                    <a:pt x="841" y="1941"/>
                  </a:cubicBezTo>
                  <a:cubicBezTo>
                    <a:pt x="631" y="1713"/>
                    <a:pt x="901" y="1419"/>
                    <a:pt x="1118" y="1181"/>
                  </a:cubicBezTo>
                  <a:cubicBezTo>
                    <a:pt x="1149" y="1146"/>
                    <a:pt x="1184" y="1111"/>
                    <a:pt x="1212" y="1076"/>
                  </a:cubicBezTo>
                  <a:cubicBezTo>
                    <a:pt x="1335" y="936"/>
                    <a:pt x="1272" y="719"/>
                    <a:pt x="1216" y="526"/>
                  </a:cubicBezTo>
                  <a:cubicBezTo>
                    <a:pt x="1181" y="407"/>
                    <a:pt x="1153" y="302"/>
                    <a:pt x="1163" y="218"/>
                  </a:cubicBezTo>
                  <a:cubicBezTo>
                    <a:pt x="1174" y="176"/>
                    <a:pt x="1177" y="131"/>
                    <a:pt x="1177" y="85"/>
                  </a:cubicBezTo>
                  <a:lnTo>
                    <a:pt x="1177" y="85"/>
                  </a:lnTo>
                  <a:lnTo>
                    <a:pt x="1167" y="92"/>
                  </a:lnTo>
                  <a:cubicBezTo>
                    <a:pt x="1142" y="106"/>
                    <a:pt x="1113" y="112"/>
                    <a:pt x="1080" y="112"/>
                  </a:cubicBezTo>
                  <a:cubicBezTo>
                    <a:pt x="1015" y="112"/>
                    <a:pt x="934" y="90"/>
                    <a:pt x="834" y="64"/>
                  </a:cubicBezTo>
                  <a:cubicBezTo>
                    <a:pt x="726" y="34"/>
                    <a:pt x="601" y="0"/>
                    <a:pt x="5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42" name="Google Shape;6142;p71"/>
            <p:cNvSpPr/>
            <p:nvPr/>
          </p:nvSpPr>
          <p:spPr>
            <a:xfrm>
              <a:off x="2911587" y="1962426"/>
              <a:ext cx="15410" cy="19171"/>
            </a:xfrm>
            <a:custGeom>
              <a:avLst/>
              <a:gdLst/>
              <a:ahLst/>
              <a:cxnLst/>
              <a:rect l="l" t="t" r="r" b="b"/>
              <a:pathLst>
                <a:path w="1135" h="1412" extrusionOk="0">
                  <a:moveTo>
                    <a:pt x="1019" y="0"/>
                  </a:moveTo>
                  <a:lnTo>
                    <a:pt x="1019" y="0"/>
                  </a:lnTo>
                  <a:cubicBezTo>
                    <a:pt x="980" y="63"/>
                    <a:pt x="945" y="126"/>
                    <a:pt x="917" y="193"/>
                  </a:cubicBezTo>
                  <a:cubicBezTo>
                    <a:pt x="854" y="333"/>
                    <a:pt x="777" y="469"/>
                    <a:pt x="686" y="595"/>
                  </a:cubicBezTo>
                  <a:cubicBezTo>
                    <a:pt x="609" y="693"/>
                    <a:pt x="508" y="805"/>
                    <a:pt x="396" y="924"/>
                  </a:cubicBezTo>
                  <a:cubicBezTo>
                    <a:pt x="259" y="1075"/>
                    <a:pt x="35" y="1313"/>
                    <a:pt x="0" y="1411"/>
                  </a:cubicBezTo>
                  <a:cubicBezTo>
                    <a:pt x="91" y="1359"/>
                    <a:pt x="294" y="1124"/>
                    <a:pt x="431" y="963"/>
                  </a:cubicBezTo>
                  <a:cubicBezTo>
                    <a:pt x="595" y="774"/>
                    <a:pt x="763" y="574"/>
                    <a:pt x="886" y="487"/>
                  </a:cubicBezTo>
                  <a:cubicBezTo>
                    <a:pt x="1134" y="308"/>
                    <a:pt x="1099" y="172"/>
                    <a:pt x="101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43" name="Google Shape;6143;p71"/>
            <p:cNvSpPr/>
            <p:nvPr/>
          </p:nvSpPr>
          <p:spPr>
            <a:xfrm>
              <a:off x="3088163" y="2067136"/>
              <a:ext cx="69218" cy="57636"/>
            </a:xfrm>
            <a:custGeom>
              <a:avLst/>
              <a:gdLst/>
              <a:ahLst/>
              <a:cxnLst/>
              <a:rect l="l" t="t" r="r" b="b"/>
              <a:pathLst>
                <a:path w="5098" h="4245" extrusionOk="0">
                  <a:moveTo>
                    <a:pt x="1" y="1"/>
                  </a:moveTo>
                  <a:lnTo>
                    <a:pt x="1" y="3326"/>
                  </a:lnTo>
                  <a:cubicBezTo>
                    <a:pt x="155" y="3424"/>
                    <a:pt x="333" y="3484"/>
                    <a:pt x="519" y="3491"/>
                  </a:cubicBezTo>
                  <a:cubicBezTo>
                    <a:pt x="538" y="3492"/>
                    <a:pt x="556" y="3492"/>
                    <a:pt x="574" y="3492"/>
                  </a:cubicBezTo>
                  <a:cubicBezTo>
                    <a:pt x="975" y="3492"/>
                    <a:pt x="1021" y="3343"/>
                    <a:pt x="1054" y="3242"/>
                  </a:cubicBezTo>
                  <a:cubicBezTo>
                    <a:pt x="1068" y="3190"/>
                    <a:pt x="1093" y="3113"/>
                    <a:pt x="1181" y="3113"/>
                  </a:cubicBezTo>
                  <a:cubicBezTo>
                    <a:pt x="1226" y="3113"/>
                    <a:pt x="1268" y="3032"/>
                    <a:pt x="1317" y="2948"/>
                  </a:cubicBezTo>
                  <a:cubicBezTo>
                    <a:pt x="1356" y="2871"/>
                    <a:pt x="1401" y="2798"/>
                    <a:pt x="1454" y="2731"/>
                  </a:cubicBezTo>
                  <a:cubicBezTo>
                    <a:pt x="1510" y="2663"/>
                    <a:pt x="1615" y="2633"/>
                    <a:pt x="1745" y="2633"/>
                  </a:cubicBezTo>
                  <a:cubicBezTo>
                    <a:pt x="2031" y="2633"/>
                    <a:pt x="2435" y="2780"/>
                    <a:pt x="2693" y="2980"/>
                  </a:cubicBezTo>
                  <a:cubicBezTo>
                    <a:pt x="2833" y="3088"/>
                    <a:pt x="2973" y="3263"/>
                    <a:pt x="3120" y="3449"/>
                  </a:cubicBezTo>
                  <a:cubicBezTo>
                    <a:pt x="3344" y="3729"/>
                    <a:pt x="3593" y="4041"/>
                    <a:pt x="3800" y="4041"/>
                  </a:cubicBezTo>
                  <a:cubicBezTo>
                    <a:pt x="3813" y="4041"/>
                    <a:pt x="3825" y="4040"/>
                    <a:pt x="3838" y="4037"/>
                  </a:cubicBezTo>
                  <a:cubicBezTo>
                    <a:pt x="3887" y="4027"/>
                    <a:pt x="3936" y="4020"/>
                    <a:pt x="3985" y="4020"/>
                  </a:cubicBezTo>
                  <a:cubicBezTo>
                    <a:pt x="4167" y="4020"/>
                    <a:pt x="4345" y="4083"/>
                    <a:pt x="4520" y="4139"/>
                  </a:cubicBezTo>
                  <a:cubicBezTo>
                    <a:pt x="4685" y="4195"/>
                    <a:pt x="4831" y="4244"/>
                    <a:pt x="4970" y="4244"/>
                  </a:cubicBezTo>
                  <a:cubicBezTo>
                    <a:pt x="4979" y="4244"/>
                    <a:pt x="4988" y="4244"/>
                    <a:pt x="4996" y="4244"/>
                  </a:cubicBezTo>
                  <a:cubicBezTo>
                    <a:pt x="5077" y="4240"/>
                    <a:pt x="5094" y="4223"/>
                    <a:pt x="5094" y="4223"/>
                  </a:cubicBezTo>
                  <a:cubicBezTo>
                    <a:pt x="5098" y="4188"/>
                    <a:pt x="4972" y="4065"/>
                    <a:pt x="4891" y="4030"/>
                  </a:cubicBezTo>
                  <a:cubicBezTo>
                    <a:pt x="4832" y="4006"/>
                    <a:pt x="4440" y="3789"/>
                    <a:pt x="4464" y="3592"/>
                  </a:cubicBezTo>
                  <a:cubicBezTo>
                    <a:pt x="4450" y="3571"/>
                    <a:pt x="4356" y="3547"/>
                    <a:pt x="4289" y="3529"/>
                  </a:cubicBezTo>
                  <a:cubicBezTo>
                    <a:pt x="4167" y="3501"/>
                    <a:pt x="4051" y="3459"/>
                    <a:pt x="3943" y="3396"/>
                  </a:cubicBezTo>
                  <a:cubicBezTo>
                    <a:pt x="3813" y="3312"/>
                    <a:pt x="3771" y="3151"/>
                    <a:pt x="3729" y="2997"/>
                  </a:cubicBezTo>
                  <a:cubicBezTo>
                    <a:pt x="3694" y="2854"/>
                    <a:pt x="3659" y="2721"/>
                    <a:pt x="3561" y="2675"/>
                  </a:cubicBezTo>
                  <a:cubicBezTo>
                    <a:pt x="3386" y="2591"/>
                    <a:pt x="3211" y="2374"/>
                    <a:pt x="3250" y="2220"/>
                  </a:cubicBezTo>
                  <a:cubicBezTo>
                    <a:pt x="3260" y="2180"/>
                    <a:pt x="3299" y="2094"/>
                    <a:pt x="3446" y="2094"/>
                  </a:cubicBezTo>
                  <a:cubicBezTo>
                    <a:pt x="3451" y="2094"/>
                    <a:pt x="3457" y="2094"/>
                    <a:pt x="3463" y="2094"/>
                  </a:cubicBezTo>
                  <a:cubicBezTo>
                    <a:pt x="3477" y="2095"/>
                    <a:pt x="3490" y="2095"/>
                    <a:pt x="3503" y="2095"/>
                  </a:cubicBezTo>
                  <a:cubicBezTo>
                    <a:pt x="3595" y="2095"/>
                    <a:pt x="3639" y="2074"/>
                    <a:pt x="3649" y="2052"/>
                  </a:cubicBezTo>
                  <a:cubicBezTo>
                    <a:pt x="3656" y="2028"/>
                    <a:pt x="3645" y="1961"/>
                    <a:pt x="3530" y="1853"/>
                  </a:cubicBezTo>
                  <a:cubicBezTo>
                    <a:pt x="3449" y="1779"/>
                    <a:pt x="3260" y="1716"/>
                    <a:pt x="3081" y="1653"/>
                  </a:cubicBezTo>
                  <a:cubicBezTo>
                    <a:pt x="2770" y="1548"/>
                    <a:pt x="2448" y="1439"/>
                    <a:pt x="2423" y="1215"/>
                  </a:cubicBezTo>
                  <a:cubicBezTo>
                    <a:pt x="2399" y="981"/>
                    <a:pt x="1044" y="253"/>
                    <a:pt x="323" y="92"/>
                  </a:cubicBezTo>
                  <a:cubicBezTo>
                    <a:pt x="235" y="74"/>
                    <a:pt x="130" y="4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44" name="Google Shape;6144;p71"/>
            <p:cNvSpPr/>
            <p:nvPr/>
          </p:nvSpPr>
          <p:spPr>
            <a:xfrm>
              <a:off x="2639603" y="1973302"/>
              <a:ext cx="14229" cy="26680"/>
            </a:xfrm>
            <a:custGeom>
              <a:avLst/>
              <a:gdLst/>
              <a:ahLst/>
              <a:cxnLst/>
              <a:rect l="l" t="t" r="r" b="b"/>
              <a:pathLst>
                <a:path w="1048" h="1965" extrusionOk="0">
                  <a:moveTo>
                    <a:pt x="214" y="1"/>
                  </a:moveTo>
                  <a:cubicBezTo>
                    <a:pt x="172" y="11"/>
                    <a:pt x="154" y="123"/>
                    <a:pt x="137" y="218"/>
                  </a:cubicBezTo>
                  <a:cubicBezTo>
                    <a:pt x="126" y="306"/>
                    <a:pt x="105" y="390"/>
                    <a:pt x="77" y="474"/>
                  </a:cubicBezTo>
                  <a:cubicBezTo>
                    <a:pt x="0" y="670"/>
                    <a:pt x="14" y="869"/>
                    <a:pt x="49" y="1170"/>
                  </a:cubicBezTo>
                  <a:cubicBezTo>
                    <a:pt x="53" y="1223"/>
                    <a:pt x="56" y="1279"/>
                    <a:pt x="60" y="1331"/>
                  </a:cubicBezTo>
                  <a:cubicBezTo>
                    <a:pt x="77" y="1583"/>
                    <a:pt x="91" y="1800"/>
                    <a:pt x="294" y="1930"/>
                  </a:cubicBezTo>
                  <a:cubicBezTo>
                    <a:pt x="332" y="1955"/>
                    <a:pt x="372" y="1965"/>
                    <a:pt x="412" y="1965"/>
                  </a:cubicBezTo>
                  <a:cubicBezTo>
                    <a:pt x="472" y="1965"/>
                    <a:pt x="532" y="1943"/>
                    <a:pt x="578" y="1919"/>
                  </a:cubicBezTo>
                  <a:cubicBezTo>
                    <a:pt x="819" y="1793"/>
                    <a:pt x="1023" y="1475"/>
                    <a:pt x="1033" y="1209"/>
                  </a:cubicBezTo>
                  <a:cubicBezTo>
                    <a:pt x="1047" y="810"/>
                    <a:pt x="350" y="46"/>
                    <a:pt x="2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45" name="Google Shape;6145;p71"/>
            <p:cNvSpPr/>
            <p:nvPr/>
          </p:nvSpPr>
          <p:spPr>
            <a:xfrm>
              <a:off x="2363531" y="2134820"/>
              <a:ext cx="53061" cy="102877"/>
            </a:xfrm>
            <a:custGeom>
              <a:avLst/>
              <a:gdLst/>
              <a:ahLst/>
              <a:cxnLst/>
              <a:rect l="l" t="t" r="r" b="b"/>
              <a:pathLst>
                <a:path w="3908" h="7577" extrusionOk="0">
                  <a:moveTo>
                    <a:pt x="3295" y="1"/>
                  </a:moveTo>
                  <a:lnTo>
                    <a:pt x="3281" y="32"/>
                  </a:lnTo>
                  <a:cubicBezTo>
                    <a:pt x="3267" y="88"/>
                    <a:pt x="3239" y="137"/>
                    <a:pt x="3207" y="179"/>
                  </a:cubicBezTo>
                  <a:cubicBezTo>
                    <a:pt x="3165" y="221"/>
                    <a:pt x="3127" y="386"/>
                    <a:pt x="3144" y="515"/>
                  </a:cubicBezTo>
                  <a:cubicBezTo>
                    <a:pt x="3148" y="585"/>
                    <a:pt x="3120" y="655"/>
                    <a:pt x="3067" y="704"/>
                  </a:cubicBezTo>
                  <a:cubicBezTo>
                    <a:pt x="2986" y="786"/>
                    <a:pt x="2876" y="831"/>
                    <a:pt x="2758" y="831"/>
                  </a:cubicBezTo>
                  <a:cubicBezTo>
                    <a:pt x="2754" y="831"/>
                    <a:pt x="2749" y="831"/>
                    <a:pt x="2745" y="831"/>
                  </a:cubicBezTo>
                  <a:cubicBezTo>
                    <a:pt x="2734" y="829"/>
                    <a:pt x="2724" y="828"/>
                    <a:pt x="2713" y="828"/>
                  </a:cubicBezTo>
                  <a:cubicBezTo>
                    <a:pt x="2654" y="828"/>
                    <a:pt x="2597" y="852"/>
                    <a:pt x="2553" y="894"/>
                  </a:cubicBezTo>
                  <a:cubicBezTo>
                    <a:pt x="2531" y="922"/>
                    <a:pt x="2528" y="957"/>
                    <a:pt x="2542" y="985"/>
                  </a:cubicBezTo>
                  <a:cubicBezTo>
                    <a:pt x="2588" y="1107"/>
                    <a:pt x="2546" y="1167"/>
                    <a:pt x="2521" y="1205"/>
                  </a:cubicBezTo>
                  <a:cubicBezTo>
                    <a:pt x="2503" y="1230"/>
                    <a:pt x="2500" y="1230"/>
                    <a:pt x="2521" y="1268"/>
                  </a:cubicBezTo>
                  <a:cubicBezTo>
                    <a:pt x="2553" y="1328"/>
                    <a:pt x="2549" y="1398"/>
                    <a:pt x="2514" y="1457"/>
                  </a:cubicBezTo>
                  <a:cubicBezTo>
                    <a:pt x="2447" y="1583"/>
                    <a:pt x="2248" y="1692"/>
                    <a:pt x="2062" y="1706"/>
                  </a:cubicBezTo>
                  <a:cubicBezTo>
                    <a:pt x="1978" y="1709"/>
                    <a:pt x="1866" y="1797"/>
                    <a:pt x="1754" y="1881"/>
                  </a:cubicBezTo>
                  <a:cubicBezTo>
                    <a:pt x="1617" y="1983"/>
                    <a:pt x="1474" y="2094"/>
                    <a:pt x="1330" y="2094"/>
                  </a:cubicBezTo>
                  <a:cubicBezTo>
                    <a:pt x="1316" y="2094"/>
                    <a:pt x="1302" y="2093"/>
                    <a:pt x="1289" y="2091"/>
                  </a:cubicBezTo>
                  <a:cubicBezTo>
                    <a:pt x="1274" y="2089"/>
                    <a:pt x="1259" y="2088"/>
                    <a:pt x="1245" y="2088"/>
                  </a:cubicBezTo>
                  <a:cubicBezTo>
                    <a:pt x="1149" y="2088"/>
                    <a:pt x="1049" y="2124"/>
                    <a:pt x="949" y="2157"/>
                  </a:cubicBezTo>
                  <a:cubicBezTo>
                    <a:pt x="857" y="2189"/>
                    <a:pt x="755" y="2226"/>
                    <a:pt x="655" y="2226"/>
                  </a:cubicBezTo>
                  <a:cubicBezTo>
                    <a:pt x="634" y="2226"/>
                    <a:pt x="613" y="2224"/>
                    <a:pt x="592" y="2220"/>
                  </a:cubicBezTo>
                  <a:lnTo>
                    <a:pt x="582" y="2220"/>
                  </a:lnTo>
                  <a:cubicBezTo>
                    <a:pt x="578" y="2220"/>
                    <a:pt x="575" y="2220"/>
                    <a:pt x="575" y="2224"/>
                  </a:cubicBezTo>
                  <a:cubicBezTo>
                    <a:pt x="547" y="2245"/>
                    <a:pt x="540" y="2364"/>
                    <a:pt x="533" y="2448"/>
                  </a:cubicBezTo>
                  <a:cubicBezTo>
                    <a:pt x="526" y="2595"/>
                    <a:pt x="512" y="2773"/>
                    <a:pt x="434" y="2917"/>
                  </a:cubicBezTo>
                  <a:cubicBezTo>
                    <a:pt x="273" y="3201"/>
                    <a:pt x="378" y="3547"/>
                    <a:pt x="501" y="3845"/>
                  </a:cubicBezTo>
                  <a:cubicBezTo>
                    <a:pt x="645" y="4195"/>
                    <a:pt x="778" y="4524"/>
                    <a:pt x="361" y="5028"/>
                  </a:cubicBezTo>
                  <a:cubicBezTo>
                    <a:pt x="0" y="5466"/>
                    <a:pt x="21" y="5956"/>
                    <a:pt x="161" y="6267"/>
                  </a:cubicBezTo>
                  <a:cubicBezTo>
                    <a:pt x="217" y="6414"/>
                    <a:pt x="263" y="6568"/>
                    <a:pt x="291" y="6726"/>
                  </a:cubicBezTo>
                  <a:cubicBezTo>
                    <a:pt x="343" y="6950"/>
                    <a:pt x="389" y="7164"/>
                    <a:pt x="505" y="7286"/>
                  </a:cubicBezTo>
                  <a:cubicBezTo>
                    <a:pt x="645" y="7437"/>
                    <a:pt x="967" y="7573"/>
                    <a:pt x="1194" y="7577"/>
                  </a:cubicBezTo>
                  <a:cubicBezTo>
                    <a:pt x="1282" y="7577"/>
                    <a:pt x="1345" y="7563"/>
                    <a:pt x="1380" y="7528"/>
                  </a:cubicBezTo>
                  <a:cubicBezTo>
                    <a:pt x="1481" y="7426"/>
                    <a:pt x="1586" y="7426"/>
                    <a:pt x="1681" y="7423"/>
                  </a:cubicBezTo>
                  <a:cubicBezTo>
                    <a:pt x="1772" y="7423"/>
                    <a:pt x="1856" y="7423"/>
                    <a:pt x="1943" y="7321"/>
                  </a:cubicBezTo>
                  <a:cubicBezTo>
                    <a:pt x="2069" y="7174"/>
                    <a:pt x="2269" y="6516"/>
                    <a:pt x="2461" y="5875"/>
                  </a:cubicBezTo>
                  <a:cubicBezTo>
                    <a:pt x="2549" y="5592"/>
                    <a:pt x="2637" y="5298"/>
                    <a:pt x="2721" y="5046"/>
                  </a:cubicBezTo>
                  <a:cubicBezTo>
                    <a:pt x="2927" y="4433"/>
                    <a:pt x="3351" y="3162"/>
                    <a:pt x="3319" y="2942"/>
                  </a:cubicBezTo>
                  <a:cubicBezTo>
                    <a:pt x="3302" y="2823"/>
                    <a:pt x="3344" y="2721"/>
                    <a:pt x="3382" y="2633"/>
                  </a:cubicBezTo>
                  <a:cubicBezTo>
                    <a:pt x="3428" y="2535"/>
                    <a:pt x="3463" y="2448"/>
                    <a:pt x="3421" y="2339"/>
                  </a:cubicBezTo>
                  <a:cubicBezTo>
                    <a:pt x="3344" y="2154"/>
                    <a:pt x="3382" y="1916"/>
                    <a:pt x="3498" y="1860"/>
                  </a:cubicBezTo>
                  <a:cubicBezTo>
                    <a:pt x="3507" y="1854"/>
                    <a:pt x="3527" y="1846"/>
                    <a:pt x="3551" y="1846"/>
                  </a:cubicBezTo>
                  <a:cubicBezTo>
                    <a:pt x="3589" y="1846"/>
                    <a:pt x="3639" y="1865"/>
                    <a:pt x="3683" y="1944"/>
                  </a:cubicBezTo>
                  <a:cubicBezTo>
                    <a:pt x="3727" y="2017"/>
                    <a:pt x="3773" y="2049"/>
                    <a:pt x="3801" y="2049"/>
                  </a:cubicBezTo>
                  <a:cubicBezTo>
                    <a:pt x="3803" y="2049"/>
                    <a:pt x="3804" y="2049"/>
                    <a:pt x="3806" y="2049"/>
                  </a:cubicBezTo>
                  <a:cubicBezTo>
                    <a:pt x="3830" y="2045"/>
                    <a:pt x="3865" y="2003"/>
                    <a:pt x="3883" y="1898"/>
                  </a:cubicBezTo>
                  <a:cubicBezTo>
                    <a:pt x="3907" y="1779"/>
                    <a:pt x="3851" y="1604"/>
                    <a:pt x="3795" y="1422"/>
                  </a:cubicBezTo>
                  <a:cubicBezTo>
                    <a:pt x="3743" y="1240"/>
                    <a:pt x="3683" y="1062"/>
                    <a:pt x="3676" y="880"/>
                  </a:cubicBezTo>
                  <a:cubicBezTo>
                    <a:pt x="3666" y="655"/>
                    <a:pt x="3529" y="428"/>
                    <a:pt x="3421" y="249"/>
                  </a:cubicBezTo>
                  <a:cubicBezTo>
                    <a:pt x="3372" y="172"/>
                    <a:pt x="3326" y="88"/>
                    <a:pt x="329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46" name="Google Shape;6146;p71"/>
            <p:cNvSpPr/>
            <p:nvPr/>
          </p:nvSpPr>
          <p:spPr>
            <a:xfrm>
              <a:off x="2441765" y="1949718"/>
              <a:ext cx="5621" cy="1466"/>
            </a:xfrm>
            <a:custGeom>
              <a:avLst/>
              <a:gdLst/>
              <a:ahLst/>
              <a:cxnLst/>
              <a:rect l="l" t="t" r="r" b="b"/>
              <a:pathLst>
                <a:path w="414" h="108" extrusionOk="0">
                  <a:moveTo>
                    <a:pt x="249" y="0"/>
                  </a:moveTo>
                  <a:cubicBezTo>
                    <a:pt x="143" y="0"/>
                    <a:pt x="34" y="12"/>
                    <a:pt x="1" y="37"/>
                  </a:cubicBezTo>
                  <a:cubicBezTo>
                    <a:pt x="4" y="44"/>
                    <a:pt x="8" y="47"/>
                    <a:pt x="11" y="51"/>
                  </a:cubicBezTo>
                  <a:cubicBezTo>
                    <a:pt x="50" y="87"/>
                    <a:pt x="100" y="107"/>
                    <a:pt x="152" y="107"/>
                  </a:cubicBezTo>
                  <a:cubicBezTo>
                    <a:pt x="166" y="107"/>
                    <a:pt x="180" y="106"/>
                    <a:pt x="193" y="103"/>
                  </a:cubicBezTo>
                  <a:cubicBezTo>
                    <a:pt x="274" y="89"/>
                    <a:pt x="347" y="58"/>
                    <a:pt x="414" y="12"/>
                  </a:cubicBezTo>
                  <a:cubicBezTo>
                    <a:pt x="370" y="4"/>
                    <a:pt x="310" y="0"/>
                    <a:pt x="2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47" name="Google Shape;6147;p71"/>
            <p:cNvSpPr/>
            <p:nvPr/>
          </p:nvSpPr>
          <p:spPr>
            <a:xfrm>
              <a:off x="2361345" y="1900730"/>
              <a:ext cx="77012" cy="46109"/>
            </a:xfrm>
            <a:custGeom>
              <a:avLst/>
              <a:gdLst/>
              <a:ahLst/>
              <a:cxnLst/>
              <a:rect l="l" t="t" r="r" b="b"/>
              <a:pathLst>
                <a:path w="5672" h="3396" extrusionOk="0">
                  <a:moveTo>
                    <a:pt x="5059" y="0"/>
                  </a:moveTo>
                  <a:cubicBezTo>
                    <a:pt x="4825" y="74"/>
                    <a:pt x="4670" y="116"/>
                    <a:pt x="4597" y="137"/>
                  </a:cubicBezTo>
                  <a:lnTo>
                    <a:pt x="4576" y="144"/>
                  </a:lnTo>
                  <a:lnTo>
                    <a:pt x="4569" y="144"/>
                  </a:lnTo>
                  <a:cubicBezTo>
                    <a:pt x="4429" y="168"/>
                    <a:pt x="4285" y="182"/>
                    <a:pt x="4142" y="182"/>
                  </a:cubicBezTo>
                  <a:lnTo>
                    <a:pt x="3900" y="182"/>
                  </a:lnTo>
                  <a:cubicBezTo>
                    <a:pt x="3739" y="182"/>
                    <a:pt x="3540" y="186"/>
                    <a:pt x="3505" y="203"/>
                  </a:cubicBezTo>
                  <a:cubicBezTo>
                    <a:pt x="3414" y="249"/>
                    <a:pt x="2777" y="707"/>
                    <a:pt x="2692" y="903"/>
                  </a:cubicBezTo>
                  <a:cubicBezTo>
                    <a:pt x="2636" y="1033"/>
                    <a:pt x="2559" y="1113"/>
                    <a:pt x="2468" y="1138"/>
                  </a:cubicBezTo>
                  <a:cubicBezTo>
                    <a:pt x="2452" y="1142"/>
                    <a:pt x="2433" y="1145"/>
                    <a:pt x="2411" y="1145"/>
                  </a:cubicBezTo>
                  <a:cubicBezTo>
                    <a:pt x="2358" y="1145"/>
                    <a:pt x="2291" y="1128"/>
                    <a:pt x="2216" y="1068"/>
                  </a:cubicBezTo>
                  <a:cubicBezTo>
                    <a:pt x="2146" y="1015"/>
                    <a:pt x="1898" y="1001"/>
                    <a:pt x="1737" y="991"/>
                  </a:cubicBezTo>
                  <a:cubicBezTo>
                    <a:pt x="1548" y="980"/>
                    <a:pt x="1485" y="973"/>
                    <a:pt x="1450" y="942"/>
                  </a:cubicBezTo>
                  <a:cubicBezTo>
                    <a:pt x="1418" y="931"/>
                    <a:pt x="1387" y="921"/>
                    <a:pt x="1355" y="917"/>
                  </a:cubicBezTo>
                  <a:cubicBezTo>
                    <a:pt x="1236" y="896"/>
                    <a:pt x="1117" y="886"/>
                    <a:pt x="998" y="886"/>
                  </a:cubicBezTo>
                  <a:cubicBezTo>
                    <a:pt x="956" y="886"/>
                    <a:pt x="911" y="886"/>
                    <a:pt x="869" y="889"/>
                  </a:cubicBezTo>
                  <a:lnTo>
                    <a:pt x="830" y="896"/>
                  </a:lnTo>
                  <a:cubicBezTo>
                    <a:pt x="808" y="899"/>
                    <a:pt x="787" y="901"/>
                    <a:pt x="766" y="901"/>
                  </a:cubicBezTo>
                  <a:cubicBezTo>
                    <a:pt x="757" y="901"/>
                    <a:pt x="748" y="901"/>
                    <a:pt x="739" y="900"/>
                  </a:cubicBezTo>
                  <a:cubicBezTo>
                    <a:pt x="666" y="896"/>
                    <a:pt x="595" y="879"/>
                    <a:pt x="529" y="851"/>
                  </a:cubicBezTo>
                  <a:lnTo>
                    <a:pt x="522" y="851"/>
                  </a:lnTo>
                  <a:cubicBezTo>
                    <a:pt x="497" y="837"/>
                    <a:pt x="469" y="830"/>
                    <a:pt x="441" y="830"/>
                  </a:cubicBezTo>
                  <a:lnTo>
                    <a:pt x="434" y="830"/>
                  </a:lnTo>
                  <a:cubicBezTo>
                    <a:pt x="378" y="854"/>
                    <a:pt x="326" y="893"/>
                    <a:pt x="287" y="945"/>
                  </a:cubicBezTo>
                  <a:cubicBezTo>
                    <a:pt x="266" y="963"/>
                    <a:pt x="249" y="987"/>
                    <a:pt x="231" y="1008"/>
                  </a:cubicBezTo>
                  <a:cubicBezTo>
                    <a:pt x="231" y="1047"/>
                    <a:pt x="238" y="1082"/>
                    <a:pt x="249" y="1117"/>
                  </a:cubicBezTo>
                  <a:cubicBezTo>
                    <a:pt x="266" y="1183"/>
                    <a:pt x="280" y="1250"/>
                    <a:pt x="256" y="1295"/>
                  </a:cubicBezTo>
                  <a:lnTo>
                    <a:pt x="252" y="1302"/>
                  </a:lnTo>
                  <a:lnTo>
                    <a:pt x="252" y="1306"/>
                  </a:lnTo>
                  <a:lnTo>
                    <a:pt x="249" y="1309"/>
                  </a:lnTo>
                  <a:lnTo>
                    <a:pt x="245" y="1313"/>
                  </a:lnTo>
                  <a:lnTo>
                    <a:pt x="242" y="1316"/>
                  </a:lnTo>
                  <a:lnTo>
                    <a:pt x="238" y="1320"/>
                  </a:lnTo>
                  <a:lnTo>
                    <a:pt x="235" y="1323"/>
                  </a:lnTo>
                  <a:lnTo>
                    <a:pt x="231" y="1327"/>
                  </a:lnTo>
                  <a:lnTo>
                    <a:pt x="224" y="1330"/>
                  </a:lnTo>
                  <a:lnTo>
                    <a:pt x="217" y="1334"/>
                  </a:lnTo>
                  <a:lnTo>
                    <a:pt x="214" y="1337"/>
                  </a:lnTo>
                  <a:lnTo>
                    <a:pt x="207" y="1344"/>
                  </a:lnTo>
                  <a:lnTo>
                    <a:pt x="196" y="1348"/>
                  </a:lnTo>
                  <a:lnTo>
                    <a:pt x="189" y="1351"/>
                  </a:lnTo>
                  <a:lnTo>
                    <a:pt x="179" y="1358"/>
                  </a:lnTo>
                  <a:lnTo>
                    <a:pt x="172" y="1362"/>
                  </a:lnTo>
                  <a:lnTo>
                    <a:pt x="158" y="1369"/>
                  </a:lnTo>
                  <a:lnTo>
                    <a:pt x="151" y="1373"/>
                  </a:lnTo>
                  <a:lnTo>
                    <a:pt x="77" y="1411"/>
                  </a:lnTo>
                  <a:lnTo>
                    <a:pt x="70" y="1415"/>
                  </a:lnTo>
                  <a:lnTo>
                    <a:pt x="42" y="1429"/>
                  </a:lnTo>
                  <a:lnTo>
                    <a:pt x="35" y="1432"/>
                  </a:lnTo>
                  <a:cubicBezTo>
                    <a:pt x="81" y="1565"/>
                    <a:pt x="91" y="1674"/>
                    <a:pt x="60" y="1758"/>
                  </a:cubicBezTo>
                  <a:cubicBezTo>
                    <a:pt x="0" y="1929"/>
                    <a:pt x="60" y="2349"/>
                    <a:pt x="214" y="2573"/>
                  </a:cubicBezTo>
                  <a:cubicBezTo>
                    <a:pt x="326" y="2734"/>
                    <a:pt x="343" y="2962"/>
                    <a:pt x="361" y="3147"/>
                  </a:cubicBezTo>
                  <a:cubicBezTo>
                    <a:pt x="368" y="3231"/>
                    <a:pt x="375" y="3343"/>
                    <a:pt x="396" y="3364"/>
                  </a:cubicBezTo>
                  <a:cubicBezTo>
                    <a:pt x="419" y="3383"/>
                    <a:pt x="508" y="3396"/>
                    <a:pt x="625" y="3396"/>
                  </a:cubicBezTo>
                  <a:cubicBezTo>
                    <a:pt x="833" y="3396"/>
                    <a:pt x="1131" y="3356"/>
                    <a:pt x="1306" y="3242"/>
                  </a:cubicBezTo>
                  <a:cubicBezTo>
                    <a:pt x="1597" y="3049"/>
                    <a:pt x="1803" y="3011"/>
                    <a:pt x="2045" y="3011"/>
                  </a:cubicBezTo>
                  <a:cubicBezTo>
                    <a:pt x="2241" y="3011"/>
                    <a:pt x="2528" y="2836"/>
                    <a:pt x="2591" y="2748"/>
                  </a:cubicBezTo>
                  <a:cubicBezTo>
                    <a:pt x="2666" y="2648"/>
                    <a:pt x="2896" y="2627"/>
                    <a:pt x="3054" y="2627"/>
                  </a:cubicBezTo>
                  <a:cubicBezTo>
                    <a:pt x="3116" y="2627"/>
                    <a:pt x="3167" y="2630"/>
                    <a:pt x="3193" y="2633"/>
                  </a:cubicBezTo>
                  <a:cubicBezTo>
                    <a:pt x="3198" y="2634"/>
                    <a:pt x="3203" y="2634"/>
                    <a:pt x="3209" y="2634"/>
                  </a:cubicBezTo>
                  <a:cubicBezTo>
                    <a:pt x="3300" y="2634"/>
                    <a:pt x="3410" y="2521"/>
                    <a:pt x="3526" y="2402"/>
                  </a:cubicBezTo>
                  <a:lnTo>
                    <a:pt x="3568" y="2363"/>
                  </a:lnTo>
                  <a:cubicBezTo>
                    <a:pt x="3680" y="2248"/>
                    <a:pt x="3932" y="2185"/>
                    <a:pt x="4250" y="2104"/>
                  </a:cubicBezTo>
                  <a:cubicBezTo>
                    <a:pt x="4401" y="2062"/>
                    <a:pt x="4576" y="2020"/>
                    <a:pt x="4751" y="1964"/>
                  </a:cubicBezTo>
                  <a:cubicBezTo>
                    <a:pt x="5087" y="1859"/>
                    <a:pt x="5126" y="1730"/>
                    <a:pt x="5164" y="1604"/>
                  </a:cubicBezTo>
                  <a:cubicBezTo>
                    <a:pt x="5178" y="1544"/>
                    <a:pt x="5206" y="1485"/>
                    <a:pt x="5245" y="1436"/>
                  </a:cubicBezTo>
                  <a:cubicBezTo>
                    <a:pt x="5322" y="1344"/>
                    <a:pt x="5413" y="1323"/>
                    <a:pt x="5521" y="1306"/>
                  </a:cubicBezTo>
                  <a:cubicBezTo>
                    <a:pt x="5570" y="1295"/>
                    <a:pt x="5623" y="1281"/>
                    <a:pt x="5672" y="1267"/>
                  </a:cubicBezTo>
                  <a:lnTo>
                    <a:pt x="5668" y="1260"/>
                  </a:lnTo>
                  <a:lnTo>
                    <a:pt x="5640" y="1204"/>
                  </a:lnTo>
                  <a:lnTo>
                    <a:pt x="5630" y="1176"/>
                  </a:lnTo>
                  <a:lnTo>
                    <a:pt x="5598" y="1120"/>
                  </a:lnTo>
                  <a:lnTo>
                    <a:pt x="5588" y="1092"/>
                  </a:lnTo>
                  <a:lnTo>
                    <a:pt x="5560" y="1040"/>
                  </a:lnTo>
                  <a:lnTo>
                    <a:pt x="5542" y="1001"/>
                  </a:lnTo>
                  <a:lnTo>
                    <a:pt x="5514" y="945"/>
                  </a:lnTo>
                  <a:lnTo>
                    <a:pt x="5507" y="928"/>
                  </a:lnTo>
                  <a:cubicBezTo>
                    <a:pt x="5346" y="595"/>
                    <a:pt x="5182" y="259"/>
                    <a:pt x="50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48" name="Google Shape;6148;p71"/>
            <p:cNvSpPr/>
            <p:nvPr/>
          </p:nvSpPr>
          <p:spPr>
            <a:xfrm>
              <a:off x="2379743" y="1913221"/>
              <a:ext cx="5146" cy="1018"/>
            </a:xfrm>
            <a:custGeom>
              <a:avLst/>
              <a:gdLst/>
              <a:ahLst/>
              <a:cxnLst/>
              <a:rect l="l" t="t" r="r" b="b"/>
              <a:pathLst>
                <a:path w="379" h="75" extrusionOk="0">
                  <a:moveTo>
                    <a:pt x="378" y="74"/>
                  </a:moveTo>
                  <a:cubicBezTo>
                    <a:pt x="193" y="60"/>
                    <a:pt x="130" y="57"/>
                    <a:pt x="95" y="25"/>
                  </a:cubicBezTo>
                  <a:cubicBezTo>
                    <a:pt x="63" y="11"/>
                    <a:pt x="32" y="4"/>
                    <a:pt x="0" y="1"/>
                  </a:cubicBezTo>
                  <a:cubicBezTo>
                    <a:pt x="32" y="4"/>
                    <a:pt x="63" y="11"/>
                    <a:pt x="95" y="25"/>
                  </a:cubicBezTo>
                  <a:cubicBezTo>
                    <a:pt x="130" y="57"/>
                    <a:pt x="193" y="60"/>
                    <a:pt x="378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49" name="Google Shape;6149;p71"/>
            <p:cNvSpPr/>
            <p:nvPr/>
          </p:nvSpPr>
          <p:spPr>
            <a:xfrm>
              <a:off x="2364237" y="191882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50" name="Google Shape;6150;p71"/>
            <p:cNvSpPr/>
            <p:nvPr/>
          </p:nvSpPr>
          <p:spPr>
            <a:xfrm>
              <a:off x="2364713" y="191850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51" name="Google Shape;6151;p71"/>
            <p:cNvSpPr/>
            <p:nvPr/>
          </p:nvSpPr>
          <p:spPr>
            <a:xfrm>
              <a:off x="2364102" y="191897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52" name="Google Shape;6152;p71"/>
            <p:cNvSpPr/>
            <p:nvPr/>
          </p:nvSpPr>
          <p:spPr>
            <a:xfrm>
              <a:off x="2364672" y="19185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53" name="Google Shape;6153;p71"/>
            <p:cNvSpPr/>
            <p:nvPr/>
          </p:nvSpPr>
          <p:spPr>
            <a:xfrm>
              <a:off x="2364523" y="191869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54" name="Google Shape;6154;p71"/>
            <p:cNvSpPr/>
            <p:nvPr/>
          </p:nvSpPr>
          <p:spPr>
            <a:xfrm>
              <a:off x="2364387" y="1918734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55" name="Google Shape;6155;p71"/>
            <p:cNvSpPr/>
            <p:nvPr/>
          </p:nvSpPr>
          <p:spPr>
            <a:xfrm>
              <a:off x="2363857" y="191907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56" name="Google Shape;6156;p71"/>
            <p:cNvSpPr/>
            <p:nvPr/>
          </p:nvSpPr>
          <p:spPr>
            <a:xfrm>
              <a:off x="2363341" y="191935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57" name="Google Shape;6157;p71"/>
            <p:cNvSpPr/>
            <p:nvPr/>
          </p:nvSpPr>
          <p:spPr>
            <a:xfrm>
              <a:off x="2362242" y="1919508"/>
              <a:ext cx="1018" cy="530"/>
            </a:xfrm>
            <a:custGeom>
              <a:avLst/>
              <a:gdLst/>
              <a:ahLst/>
              <a:cxnLst/>
              <a:rect l="l" t="t" r="r" b="b"/>
              <a:pathLst>
                <a:path w="75" h="39" extrusionOk="0">
                  <a:moveTo>
                    <a:pt x="74" y="0"/>
                  </a:moveTo>
                  <a:cubicBezTo>
                    <a:pt x="65" y="5"/>
                    <a:pt x="56" y="10"/>
                    <a:pt x="45" y="15"/>
                  </a:cubicBezTo>
                  <a:lnTo>
                    <a:pt x="45" y="15"/>
                  </a:lnTo>
                  <a:lnTo>
                    <a:pt x="74" y="0"/>
                  </a:lnTo>
                  <a:close/>
                  <a:moveTo>
                    <a:pt x="45" y="15"/>
                  </a:moveTo>
                  <a:lnTo>
                    <a:pt x="1" y="39"/>
                  </a:lnTo>
                  <a:cubicBezTo>
                    <a:pt x="17" y="31"/>
                    <a:pt x="32" y="23"/>
                    <a:pt x="45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58" name="Google Shape;6158;p71"/>
            <p:cNvSpPr/>
            <p:nvPr/>
          </p:nvSpPr>
          <p:spPr>
            <a:xfrm>
              <a:off x="2363626" y="1919209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59" name="Google Shape;6159;p71"/>
            <p:cNvSpPr/>
            <p:nvPr/>
          </p:nvSpPr>
          <p:spPr>
            <a:xfrm>
              <a:off x="2361766" y="1920024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1" y="15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60" name="Google Shape;6160;p71"/>
            <p:cNvSpPr/>
            <p:nvPr/>
          </p:nvSpPr>
          <p:spPr>
            <a:xfrm>
              <a:off x="2423463" y="1902672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61" name="Google Shape;6161;p71"/>
            <p:cNvSpPr/>
            <p:nvPr/>
          </p:nvSpPr>
          <p:spPr>
            <a:xfrm>
              <a:off x="2367333" y="1912040"/>
              <a:ext cx="1100" cy="244"/>
            </a:xfrm>
            <a:custGeom>
              <a:avLst/>
              <a:gdLst/>
              <a:ahLst/>
              <a:cxnLst/>
              <a:rect l="l" t="t" r="r" b="b"/>
              <a:pathLst>
                <a:path w="81" h="18" extrusionOk="0">
                  <a:moveTo>
                    <a:pt x="81" y="18"/>
                  </a:moveTo>
                  <a:cubicBezTo>
                    <a:pt x="56" y="7"/>
                    <a:pt x="28" y="0"/>
                    <a:pt x="0" y="0"/>
                  </a:cubicBezTo>
                  <a:cubicBezTo>
                    <a:pt x="28" y="0"/>
                    <a:pt x="56" y="7"/>
                    <a:pt x="8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62" name="Google Shape;6162;p71"/>
            <p:cNvSpPr/>
            <p:nvPr/>
          </p:nvSpPr>
          <p:spPr>
            <a:xfrm>
              <a:off x="2364618" y="191859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63" name="Google Shape;6163;p71"/>
            <p:cNvSpPr/>
            <p:nvPr/>
          </p:nvSpPr>
          <p:spPr>
            <a:xfrm>
              <a:off x="2364767" y="19184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64" name="Google Shape;6164;p71"/>
            <p:cNvSpPr/>
            <p:nvPr/>
          </p:nvSpPr>
          <p:spPr>
            <a:xfrm>
              <a:off x="2414298" y="1903201"/>
              <a:ext cx="3286" cy="54"/>
            </a:xfrm>
            <a:custGeom>
              <a:avLst/>
              <a:gdLst/>
              <a:ahLst/>
              <a:cxnLst/>
              <a:rect l="l" t="t" r="r" b="b"/>
              <a:pathLst>
                <a:path w="242" h="4" extrusionOk="0">
                  <a:moveTo>
                    <a:pt x="0" y="4"/>
                  </a:moveTo>
                  <a:cubicBezTo>
                    <a:pt x="81" y="4"/>
                    <a:pt x="161" y="4"/>
                    <a:pt x="242" y="0"/>
                  </a:cubicBezTo>
                  <a:cubicBezTo>
                    <a:pt x="161" y="4"/>
                    <a:pt x="81" y="4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65" name="Google Shape;6165;p71"/>
            <p:cNvSpPr/>
            <p:nvPr/>
          </p:nvSpPr>
          <p:spPr>
            <a:xfrm>
              <a:off x="2373131" y="1912746"/>
              <a:ext cx="1779" cy="109"/>
            </a:xfrm>
            <a:custGeom>
              <a:avLst/>
              <a:gdLst/>
              <a:ahLst/>
              <a:cxnLst/>
              <a:rect l="l" t="t" r="r" b="b"/>
              <a:pathLst>
                <a:path w="131" h="8" extrusionOk="0">
                  <a:moveTo>
                    <a:pt x="1" y="8"/>
                  </a:moveTo>
                  <a:cubicBezTo>
                    <a:pt x="43" y="4"/>
                    <a:pt x="88" y="1"/>
                    <a:pt x="130" y="4"/>
                  </a:cubicBezTo>
                  <a:cubicBezTo>
                    <a:pt x="88" y="1"/>
                    <a:pt x="43" y="4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66" name="Google Shape;6166;p71"/>
            <p:cNvSpPr/>
            <p:nvPr/>
          </p:nvSpPr>
          <p:spPr>
            <a:xfrm>
              <a:off x="2437773" y="1917172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1" y="0"/>
                  </a:moveTo>
                  <a:lnTo>
                    <a:pt x="29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67" name="Google Shape;6167;p71"/>
            <p:cNvSpPr/>
            <p:nvPr/>
          </p:nvSpPr>
          <p:spPr>
            <a:xfrm>
              <a:off x="2437203" y="1916032"/>
              <a:ext cx="448" cy="774"/>
            </a:xfrm>
            <a:custGeom>
              <a:avLst/>
              <a:gdLst/>
              <a:ahLst/>
              <a:cxnLst/>
              <a:rect l="l" t="t" r="r" b="b"/>
              <a:pathLst>
                <a:path w="33" h="57" extrusionOk="0">
                  <a:moveTo>
                    <a:pt x="1" y="0"/>
                  </a:moveTo>
                  <a:lnTo>
                    <a:pt x="32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68" name="Google Shape;6168;p71"/>
            <p:cNvSpPr/>
            <p:nvPr/>
          </p:nvSpPr>
          <p:spPr>
            <a:xfrm>
              <a:off x="2436062" y="1913656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1" y="0"/>
                  </a:moveTo>
                  <a:lnTo>
                    <a:pt x="29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69" name="Google Shape;6169;p71"/>
            <p:cNvSpPr/>
            <p:nvPr/>
          </p:nvSpPr>
          <p:spPr>
            <a:xfrm>
              <a:off x="2436687" y="1914932"/>
              <a:ext cx="394" cy="733"/>
            </a:xfrm>
            <a:custGeom>
              <a:avLst/>
              <a:gdLst/>
              <a:ahLst/>
              <a:cxnLst/>
              <a:rect l="l" t="t" r="r" b="b"/>
              <a:pathLst>
                <a:path w="29" h="54" extrusionOk="0">
                  <a:moveTo>
                    <a:pt x="0" y="1"/>
                  </a:moveTo>
                  <a:lnTo>
                    <a:pt x="28" y="5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70" name="Google Shape;6170;p71"/>
            <p:cNvSpPr/>
            <p:nvPr/>
          </p:nvSpPr>
          <p:spPr>
            <a:xfrm>
              <a:off x="2429885" y="1900825"/>
              <a:ext cx="6096" cy="12600"/>
            </a:xfrm>
            <a:custGeom>
              <a:avLst/>
              <a:gdLst/>
              <a:ahLst/>
              <a:cxnLst/>
              <a:rect l="l" t="t" r="r" b="b"/>
              <a:pathLst>
                <a:path w="449" h="928" extrusionOk="0">
                  <a:moveTo>
                    <a:pt x="1" y="0"/>
                  </a:moveTo>
                  <a:lnTo>
                    <a:pt x="1" y="0"/>
                  </a:lnTo>
                  <a:cubicBezTo>
                    <a:pt x="123" y="259"/>
                    <a:pt x="288" y="595"/>
                    <a:pt x="449" y="928"/>
                  </a:cubicBezTo>
                  <a:cubicBezTo>
                    <a:pt x="288" y="595"/>
                    <a:pt x="123" y="25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71" name="Google Shape;6171;p71"/>
            <p:cNvSpPr/>
            <p:nvPr/>
          </p:nvSpPr>
          <p:spPr>
            <a:xfrm>
              <a:off x="3053662" y="2325828"/>
              <a:ext cx="6762" cy="1426"/>
            </a:xfrm>
            <a:custGeom>
              <a:avLst/>
              <a:gdLst/>
              <a:ahLst/>
              <a:cxnLst/>
              <a:rect l="l" t="t" r="r" b="b"/>
              <a:pathLst>
                <a:path w="498" h="105" extrusionOk="0">
                  <a:moveTo>
                    <a:pt x="425" y="0"/>
                  </a:moveTo>
                  <a:cubicBezTo>
                    <a:pt x="299" y="0"/>
                    <a:pt x="91" y="34"/>
                    <a:pt x="0" y="76"/>
                  </a:cubicBezTo>
                  <a:cubicBezTo>
                    <a:pt x="60" y="94"/>
                    <a:pt x="123" y="104"/>
                    <a:pt x="185" y="104"/>
                  </a:cubicBezTo>
                  <a:cubicBezTo>
                    <a:pt x="232" y="104"/>
                    <a:pt x="279" y="99"/>
                    <a:pt x="326" y="87"/>
                  </a:cubicBezTo>
                  <a:cubicBezTo>
                    <a:pt x="389" y="80"/>
                    <a:pt x="448" y="52"/>
                    <a:pt x="497" y="6"/>
                  </a:cubicBezTo>
                  <a:cubicBezTo>
                    <a:pt x="479" y="2"/>
                    <a:pt x="454" y="0"/>
                    <a:pt x="4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72" name="Google Shape;6172;p71"/>
            <p:cNvSpPr/>
            <p:nvPr/>
          </p:nvSpPr>
          <p:spPr>
            <a:xfrm>
              <a:off x="2878838" y="2126931"/>
              <a:ext cx="301597" cy="226799"/>
            </a:xfrm>
            <a:custGeom>
              <a:avLst/>
              <a:gdLst/>
              <a:ahLst/>
              <a:cxnLst/>
              <a:rect l="l" t="t" r="r" b="b"/>
              <a:pathLst>
                <a:path w="22213" h="16704" extrusionOk="0">
                  <a:moveTo>
                    <a:pt x="16170" y="1"/>
                  </a:moveTo>
                  <a:cubicBezTo>
                    <a:pt x="16125" y="22"/>
                    <a:pt x="16086" y="57"/>
                    <a:pt x="16055" y="95"/>
                  </a:cubicBezTo>
                  <a:cubicBezTo>
                    <a:pt x="15974" y="183"/>
                    <a:pt x="15918" y="288"/>
                    <a:pt x="15922" y="340"/>
                  </a:cubicBezTo>
                  <a:cubicBezTo>
                    <a:pt x="15936" y="501"/>
                    <a:pt x="15901" y="715"/>
                    <a:pt x="15768" y="834"/>
                  </a:cubicBezTo>
                  <a:cubicBezTo>
                    <a:pt x="15743" y="855"/>
                    <a:pt x="15757" y="963"/>
                    <a:pt x="15764" y="1040"/>
                  </a:cubicBezTo>
                  <a:cubicBezTo>
                    <a:pt x="15782" y="1180"/>
                    <a:pt x="15799" y="1345"/>
                    <a:pt x="15694" y="1440"/>
                  </a:cubicBezTo>
                  <a:cubicBezTo>
                    <a:pt x="15628" y="1499"/>
                    <a:pt x="15645" y="1744"/>
                    <a:pt x="15663" y="1944"/>
                  </a:cubicBezTo>
                  <a:cubicBezTo>
                    <a:pt x="15677" y="2084"/>
                    <a:pt x="15677" y="2227"/>
                    <a:pt x="15670" y="2367"/>
                  </a:cubicBezTo>
                  <a:cubicBezTo>
                    <a:pt x="15659" y="2437"/>
                    <a:pt x="15656" y="2507"/>
                    <a:pt x="15649" y="2577"/>
                  </a:cubicBezTo>
                  <a:cubicBezTo>
                    <a:pt x="15631" y="2815"/>
                    <a:pt x="15610" y="3060"/>
                    <a:pt x="15488" y="3235"/>
                  </a:cubicBezTo>
                  <a:cubicBezTo>
                    <a:pt x="15442" y="3302"/>
                    <a:pt x="15407" y="3375"/>
                    <a:pt x="15376" y="3449"/>
                  </a:cubicBezTo>
                  <a:cubicBezTo>
                    <a:pt x="15302" y="3621"/>
                    <a:pt x="15218" y="3817"/>
                    <a:pt x="14994" y="3901"/>
                  </a:cubicBezTo>
                  <a:cubicBezTo>
                    <a:pt x="14935" y="3923"/>
                    <a:pt x="14872" y="3933"/>
                    <a:pt x="14809" y="3933"/>
                  </a:cubicBezTo>
                  <a:cubicBezTo>
                    <a:pt x="14649" y="3933"/>
                    <a:pt x="14487" y="3869"/>
                    <a:pt x="14381" y="3789"/>
                  </a:cubicBezTo>
                  <a:cubicBezTo>
                    <a:pt x="14283" y="3715"/>
                    <a:pt x="14234" y="3635"/>
                    <a:pt x="14241" y="3554"/>
                  </a:cubicBezTo>
                  <a:cubicBezTo>
                    <a:pt x="14238" y="3533"/>
                    <a:pt x="14227" y="3512"/>
                    <a:pt x="14210" y="3498"/>
                  </a:cubicBezTo>
                  <a:cubicBezTo>
                    <a:pt x="14142" y="3433"/>
                    <a:pt x="13993" y="3393"/>
                    <a:pt x="13883" y="3393"/>
                  </a:cubicBezTo>
                  <a:cubicBezTo>
                    <a:pt x="13863" y="3393"/>
                    <a:pt x="13845" y="3394"/>
                    <a:pt x="13828" y="3397"/>
                  </a:cubicBezTo>
                  <a:cubicBezTo>
                    <a:pt x="13818" y="3398"/>
                    <a:pt x="13808" y="3398"/>
                    <a:pt x="13799" y="3398"/>
                  </a:cubicBezTo>
                  <a:cubicBezTo>
                    <a:pt x="13678" y="3398"/>
                    <a:pt x="13589" y="3300"/>
                    <a:pt x="13489" y="3190"/>
                  </a:cubicBezTo>
                  <a:cubicBezTo>
                    <a:pt x="13415" y="3106"/>
                    <a:pt x="13335" y="3025"/>
                    <a:pt x="13247" y="2955"/>
                  </a:cubicBezTo>
                  <a:cubicBezTo>
                    <a:pt x="13166" y="2895"/>
                    <a:pt x="13094" y="2881"/>
                    <a:pt x="13026" y="2881"/>
                  </a:cubicBezTo>
                  <a:cubicBezTo>
                    <a:pt x="13000" y="2881"/>
                    <a:pt x="12975" y="2883"/>
                    <a:pt x="12950" y="2885"/>
                  </a:cubicBezTo>
                  <a:cubicBezTo>
                    <a:pt x="12928" y="2888"/>
                    <a:pt x="12904" y="2890"/>
                    <a:pt x="12880" y="2890"/>
                  </a:cubicBezTo>
                  <a:cubicBezTo>
                    <a:pt x="12798" y="2890"/>
                    <a:pt x="12712" y="2864"/>
                    <a:pt x="12666" y="2731"/>
                  </a:cubicBezTo>
                  <a:cubicBezTo>
                    <a:pt x="12596" y="2535"/>
                    <a:pt x="12537" y="2493"/>
                    <a:pt x="12383" y="2392"/>
                  </a:cubicBezTo>
                  <a:lnTo>
                    <a:pt x="12326" y="2353"/>
                  </a:lnTo>
                  <a:cubicBezTo>
                    <a:pt x="12239" y="2294"/>
                    <a:pt x="12179" y="2245"/>
                    <a:pt x="12179" y="2178"/>
                  </a:cubicBezTo>
                  <a:cubicBezTo>
                    <a:pt x="12179" y="2108"/>
                    <a:pt x="12232" y="2077"/>
                    <a:pt x="12312" y="2024"/>
                  </a:cubicBezTo>
                  <a:cubicBezTo>
                    <a:pt x="12330" y="2010"/>
                    <a:pt x="12351" y="1996"/>
                    <a:pt x="12376" y="1979"/>
                  </a:cubicBezTo>
                  <a:cubicBezTo>
                    <a:pt x="12460" y="1916"/>
                    <a:pt x="12540" y="1818"/>
                    <a:pt x="12407" y="1604"/>
                  </a:cubicBezTo>
                  <a:cubicBezTo>
                    <a:pt x="12379" y="1562"/>
                    <a:pt x="12369" y="1510"/>
                    <a:pt x="12383" y="1461"/>
                  </a:cubicBezTo>
                  <a:cubicBezTo>
                    <a:pt x="12404" y="1398"/>
                    <a:pt x="12477" y="1373"/>
                    <a:pt x="12565" y="1345"/>
                  </a:cubicBezTo>
                  <a:cubicBezTo>
                    <a:pt x="12638" y="1324"/>
                    <a:pt x="12712" y="1296"/>
                    <a:pt x="12782" y="1257"/>
                  </a:cubicBezTo>
                  <a:cubicBezTo>
                    <a:pt x="12876" y="1208"/>
                    <a:pt x="12869" y="1170"/>
                    <a:pt x="12862" y="1103"/>
                  </a:cubicBezTo>
                  <a:cubicBezTo>
                    <a:pt x="12852" y="1037"/>
                    <a:pt x="12841" y="942"/>
                    <a:pt x="12971" y="890"/>
                  </a:cubicBezTo>
                  <a:cubicBezTo>
                    <a:pt x="13006" y="879"/>
                    <a:pt x="13027" y="862"/>
                    <a:pt x="13023" y="848"/>
                  </a:cubicBezTo>
                  <a:cubicBezTo>
                    <a:pt x="13020" y="820"/>
                    <a:pt x="12964" y="767"/>
                    <a:pt x="12862" y="746"/>
                  </a:cubicBezTo>
                  <a:cubicBezTo>
                    <a:pt x="12852" y="744"/>
                    <a:pt x="12843" y="743"/>
                    <a:pt x="12835" y="743"/>
                  </a:cubicBezTo>
                  <a:cubicBezTo>
                    <a:pt x="12805" y="743"/>
                    <a:pt x="12795" y="763"/>
                    <a:pt x="12778" y="830"/>
                  </a:cubicBezTo>
                  <a:cubicBezTo>
                    <a:pt x="12764" y="879"/>
                    <a:pt x="12750" y="942"/>
                    <a:pt x="12691" y="963"/>
                  </a:cubicBezTo>
                  <a:cubicBezTo>
                    <a:pt x="12680" y="967"/>
                    <a:pt x="12669" y="969"/>
                    <a:pt x="12659" y="969"/>
                  </a:cubicBezTo>
                  <a:cubicBezTo>
                    <a:pt x="12584" y="969"/>
                    <a:pt x="12538" y="870"/>
                    <a:pt x="12495" y="771"/>
                  </a:cubicBezTo>
                  <a:cubicBezTo>
                    <a:pt x="12484" y="746"/>
                    <a:pt x="12470" y="715"/>
                    <a:pt x="12456" y="690"/>
                  </a:cubicBezTo>
                  <a:lnTo>
                    <a:pt x="12421" y="725"/>
                  </a:lnTo>
                  <a:cubicBezTo>
                    <a:pt x="12346" y="794"/>
                    <a:pt x="12242" y="888"/>
                    <a:pt x="12141" y="888"/>
                  </a:cubicBezTo>
                  <a:cubicBezTo>
                    <a:pt x="12134" y="888"/>
                    <a:pt x="12127" y="887"/>
                    <a:pt x="12120" y="886"/>
                  </a:cubicBezTo>
                  <a:cubicBezTo>
                    <a:pt x="12071" y="883"/>
                    <a:pt x="12029" y="858"/>
                    <a:pt x="12001" y="820"/>
                  </a:cubicBezTo>
                  <a:cubicBezTo>
                    <a:pt x="11910" y="701"/>
                    <a:pt x="11336" y="564"/>
                    <a:pt x="10975" y="515"/>
                  </a:cubicBezTo>
                  <a:cubicBezTo>
                    <a:pt x="10814" y="494"/>
                    <a:pt x="10716" y="386"/>
                    <a:pt x="10636" y="298"/>
                  </a:cubicBezTo>
                  <a:cubicBezTo>
                    <a:pt x="10576" y="232"/>
                    <a:pt x="10541" y="197"/>
                    <a:pt x="10513" y="197"/>
                  </a:cubicBezTo>
                  <a:cubicBezTo>
                    <a:pt x="10508" y="197"/>
                    <a:pt x="10504" y="198"/>
                    <a:pt x="10499" y="200"/>
                  </a:cubicBezTo>
                  <a:lnTo>
                    <a:pt x="10485" y="204"/>
                  </a:lnTo>
                  <a:cubicBezTo>
                    <a:pt x="10520" y="249"/>
                    <a:pt x="10559" y="291"/>
                    <a:pt x="10601" y="330"/>
                  </a:cubicBezTo>
                  <a:cubicBezTo>
                    <a:pt x="10639" y="368"/>
                    <a:pt x="10685" y="410"/>
                    <a:pt x="10730" y="456"/>
                  </a:cubicBezTo>
                  <a:cubicBezTo>
                    <a:pt x="10779" y="501"/>
                    <a:pt x="10790" y="575"/>
                    <a:pt x="10751" y="631"/>
                  </a:cubicBezTo>
                  <a:cubicBezTo>
                    <a:pt x="10664" y="771"/>
                    <a:pt x="10290" y="843"/>
                    <a:pt x="10029" y="843"/>
                  </a:cubicBezTo>
                  <a:cubicBezTo>
                    <a:pt x="9944" y="843"/>
                    <a:pt x="9871" y="835"/>
                    <a:pt x="9823" y="820"/>
                  </a:cubicBezTo>
                  <a:lnTo>
                    <a:pt x="9820" y="820"/>
                  </a:lnTo>
                  <a:cubicBezTo>
                    <a:pt x="9834" y="862"/>
                    <a:pt x="9830" y="907"/>
                    <a:pt x="9806" y="942"/>
                  </a:cubicBezTo>
                  <a:cubicBezTo>
                    <a:pt x="9777" y="969"/>
                    <a:pt x="9740" y="983"/>
                    <a:pt x="9705" y="983"/>
                  </a:cubicBezTo>
                  <a:cubicBezTo>
                    <a:pt x="9698" y="983"/>
                    <a:pt x="9690" y="982"/>
                    <a:pt x="9683" y="981"/>
                  </a:cubicBezTo>
                  <a:cubicBezTo>
                    <a:pt x="9682" y="981"/>
                    <a:pt x="9680" y="981"/>
                    <a:pt x="9679" y="981"/>
                  </a:cubicBezTo>
                  <a:cubicBezTo>
                    <a:pt x="9608" y="981"/>
                    <a:pt x="9566" y="1064"/>
                    <a:pt x="9501" y="1201"/>
                  </a:cubicBezTo>
                  <a:cubicBezTo>
                    <a:pt x="9463" y="1292"/>
                    <a:pt x="9410" y="1380"/>
                    <a:pt x="9347" y="1457"/>
                  </a:cubicBezTo>
                  <a:cubicBezTo>
                    <a:pt x="9298" y="1510"/>
                    <a:pt x="9267" y="1573"/>
                    <a:pt x="9260" y="1643"/>
                  </a:cubicBezTo>
                  <a:cubicBezTo>
                    <a:pt x="9249" y="1734"/>
                    <a:pt x="9193" y="1821"/>
                    <a:pt x="9113" y="1870"/>
                  </a:cubicBezTo>
                  <a:cubicBezTo>
                    <a:pt x="9032" y="1923"/>
                    <a:pt x="9018" y="1958"/>
                    <a:pt x="9015" y="1982"/>
                  </a:cubicBezTo>
                  <a:cubicBezTo>
                    <a:pt x="9008" y="2038"/>
                    <a:pt x="9053" y="2122"/>
                    <a:pt x="9151" y="2231"/>
                  </a:cubicBezTo>
                  <a:cubicBezTo>
                    <a:pt x="9284" y="2381"/>
                    <a:pt x="9232" y="2462"/>
                    <a:pt x="9200" y="2490"/>
                  </a:cubicBezTo>
                  <a:cubicBezTo>
                    <a:pt x="9172" y="2516"/>
                    <a:pt x="9132" y="2528"/>
                    <a:pt x="9087" y="2528"/>
                  </a:cubicBezTo>
                  <a:cubicBezTo>
                    <a:pt x="8991" y="2528"/>
                    <a:pt x="8869" y="2474"/>
                    <a:pt x="8777" y="2381"/>
                  </a:cubicBezTo>
                  <a:cubicBezTo>
                    <a:pt x="8692" y="2296"/>
                    <a:pt x="8623" y="2269"/>
                    <a:pt x="8585" y="2269"/>
                  </a:cubicBezTo>
                  <a:cubicBezTo>
                    <a:pt x="8576" y="2269"/>
                    <a:pt x="8568" y="2270"/>
                    <a:pt x="8563" y="2273"/>
                  </a:cubicBezTo>
                  <a:cubicBezTo>
                    <a:pt x="8546" y="2280"/>
                    <a:pt x="8535" y="2311"/>
                    <a:pt x="8539" y="2357"/>
                  </a:cubicBezTo>
                  <a:cubicBezTo>
                    <a:pt x="8542" y="2465"/>
                    <a:pt x="8497" y="2507"/>
                    <a:pt x="8469" y="2525"/>
                  </a:cubicBezTo>
                  <a:cubicBezTo>
                    <a:pt x="8448" y="2534"/>
                    <a:pt x="8427" y="2538"/>
                    <a:pt x="8405" y="2538"/>
                  </a:cubicBezTo>
                  <a:cubicBezTo>
                    <a:pt x="8375" y="2538"/>
                    <a:pt x="8346" y="2529"/>
                    <a:pt x="8322" y="2511"/>
                  </a:cubicBezTo>
                  <a:cubicBezTo>
                    <a:pt x="8262" y="2469"/>
                    <a:pt x="8202" y="2371"/>
                    <a:pt x="8224" y="2227"/>
                  </a:cubicBezTo>
                  <a:cubicBezTo>
                    <a:pt x="8234" y="2164"/>
                    <a:pt x="8224" y="2154"/>
                    <a:pt x="8118" y="2133"/>
                  </a:cubicBezTo>
                  <a:cubicBezTo>
                    <a:pt x="8048" y="2115"/>
                    <a:pt x="7957" y="2098"/>
                    <a:pt x="7926" y="2007"/>
                  </a:cubicBezTo>
                  <a:cubicBezTo>
                    <a:pt x="7881" y="1890"/>
                    <a:pt x="7658" y="1709"/>
                    <a:pt x="7537" y="1709"/>
                  </a:cubicBezTo>
                  <a:cubicBezTo>
                    <a:pt x="7535" y="1709"/>
                    <a:pt x="7533" y="1709"/>
                    <a:pt x="7530" y="1709"/>
                  </a:cubicBezTo>
                  <a:cubicBezTo>
                    <a:pt x="7481" y="1713"/>
                    <a:pt x="7457" y="1737"/>
                    <a:pt x="7418" y="1783"/>
                  </a:cubicBezTo>
                  <a:cubicBezTo>
                    <a:pt x="7373" y="1849"/>
                    <a:pt x="7296" y="1891"/>
                    <a:pt x="7212" y="1891"/>
                  </a:cubicBezTo>
                  <a:cubicBezTo>
                    <a:pt x="7207" y="1891"/>
                    <a:pt x="7203" y="1890"/>
                    <a:pt x="7199" y="1890"/>
                  </a:cubicBezTo>
                  <a:cubicBezTo>
                    <a:pt x="7169" y="1890"/>
                    <a:pt x="7142" y="1901"/>
                    <a:pt x="7117" y="1919"/>
                  </a:cubicBezTo>
                  <a:cubicBezTo>
                    <a:pt x="7100" y="1940"/>
                    <a:pt x="7096" y="1993"/>
                    <a:pt x="7107" y="2073"/>
                  </a:cubicBezTo>
                  <a:cubicBezTo>
                    <a:pt x="7117" y="2115"/>
                    <a:pt x="7103" y="2161"/>
                    <a:pt x="7072" y="2192"/>
                  </a:cubicBezTo>
                  <a:cubicBezTo>
                    <a:pt x="7048" y="2213"/>
                    <a:pt x="7019" y="2221"/>
                    <a:pt x="6987" y="2221"/>
                  </a:cubicBezTo>
                  <a:cubicBezTo>
                    <a:pt x="6943" y="2221"/>
                    <a:pt x="6892" y="2206"/>
                    <a:pt x="6837" y="2192"/>
                  </a:cubicBezTo>
                  <a:cubicBezTo>
                    <a:pt x="6767" y="2168"/>
                    <a:pt x="6697" y="2157"/>
                    <a:pt x="6624" y="2157"/>
                  </a:cubicBezTo>
                  <a:cubicBezTo>
                    <a:pt x="6617" y="2157"/>
                    <a:pt x="6606" y="2161"/>
                    <a:pt x="6599" y="2168"/>
                  </a:cubicBezTo>
                  <a:cubicBezTo>
                    <a:pt x="6596" y="2189"/>
                    <a:pt x="6599" y="2210"/>
                    <a:pt x="6606" y="2231"/>
                  </a:cubicBezTo>
                  <a:cubicBezTo>
                    <a:pt x="6620" y="2273"/>
                    <a:pt x="6620" y="2322"/>
                    <a:pt x="6596" y="2364"/>
                  </a:cubicBezTo>
                  <a:cubicBezTo>
                    <a:pt x="6582" y="2385"/>
                    <a:pt x="6554" y="2399"/>
                    <a:pt x="6529" y="2402"/>
                  </a:cubicBezTo>
                  <a:cubicBezTo>
                    <a:pt x="6515" y="2402"/>
                    <a:pt x="6498" y="2427"/>
                    <a:pt x="6484" y="2451"/>
                  </a:cubicBezTo>
                  <a:cubicBezTo>
                    <a:pt x="6449" y="2504"/>
                    <a:pt x="6393" y="2584"/>
                    <a:pt x="6267" y="2584"/>
                  </a:cubicBezTo>
                  <a:cubicBezTo>
                    <a:pt x="6256" y="2584"/>
                    <a:pt x="6249" y="2588"/>
                    <a:pt x="6246" y="2595"/>
                  </a:cubicBezTo>
                  <a:cubicBezTo>
                    <a:pt x="6200" y="2644"/>
                    <a:pt x="6190" y="2822"/>
                    <a:pt x="6221" y="3043"/>
                  </a:cubicBezTo>
                  <a:cubicBezTo>
                    <a:pt x="6232" y="3088"/>
                    <a:pt x="6218" y="3134"/>
                    <a:pt x="6183" y="3165"/>
                  </a:cubicBezTo>
                  <a:cubicBezTo>
                    <a:pt x="6165" y="3178"/>
                    <a:pt x="6145" y="3183"/>
                    <a:pt x="6124" y="3183"/>
                  </a:cubicBezTo>
                  <a:cubicBezTo>
                    <a:pt x="6080" y="3183"/>
                    <a:pt x="6031" y="3160"/>
                    <a:pt x="5976" y="3134"/>
                  </a:cubicBezTo>
                  <a:cubicBezTo>
                    <a:pt x="5919" y="3110"/>
                    <a:pt x="5845" y="3075"/>
                    <a:pt x="5797" y="3075"/>
                  </a:cubicBezTo>
                  <a:cubicBezTo>
                    <a:pt x="5790" y="3075"/>
                    <a:pt x="5783" y="3076"/>
                    <a:pt x="5776" y="3078"/>
                  </a:cubicBezTo>
                  <a:cubicBezTo>
                    <a:pt x="5769" y="3081"/>
                    <a:pt x="5766" y="3081"/>
                    <a:pt x="5762" y="3085"/>
                  </a:cubicBezTo>
                  <a:cubicBezTo>
                    <a:pt x="5773" y="3123"/>
                    <a:pt x="5790" y="3158"/>
                    <a:pt x="5811" y="3190"/>
                  </a:cubicBezTo>
                  <a:cubicBezTo>
                    <a:pt x="5850" y="3260"/>
                    <a:pt x="5881" y="3337"/>
                    <a:pt x="5906" y="3414"/>
                  </a:cubicBezTo>
                  <a:cubicBezTo>
                    <a:pt x="5951" y="3610"/>
                    <a:pt x="5853" y="3666"/>
                    <a:pt x="5780" y="3708"/>
                  </a:cubicBezTo>
                  <a:cubicBezTo>
                    <a:pt x="5759" y="3722"/>
                    <a:pt x="5738" y="3736"/>
                    <a:pt x="5717" y="3754"/>
                  </a:cubicBezTo>
                  <a:cubicBezTo>
                    <a:pt x="5696" y="3775"/>
                    <a:pt x="5668" y="3787"/>
                    <a:pt x="5639" y="3787"/>
                  </a:cubicBezTo>
                  <a:cubicBezTo>
                    <a:pt x="5626" y="3787"/>
                    <a:pt x="5612" y="3784"/>
                    <a:pt x="5598" y="3778"/>
                  </a:cubicBezTo>
                  <a:cubicBezTo>
                    <a:pt x="5479" y="3729"/>
                    <a:pt x="5388" y="3449"/>
                    <a:pt x="5388" y="3295"/>
                  </a:cubicBezTo>
                  <a:lnTo>
                    <a:pt x="5388" y="3291"/>
                  </a:lnTo>
                  <a:cubicBezTo>
                    <a:pt x="5353" y="3305"/>
                    <a:pt x="5269" y="3358"/>
                    <a:pt x="5076" y="3561"/>
                  </a:cubicBezTo>
                  <a:cubicBezTo>
                    <a:pt x="4968" y="3673"/>
                    <a:pt x="5017" y="3831"/>
                    <a:pt x="5055" y="3960"/>
                  </a:cubicBezTo>
                  <a:cubicBezTo>
                    <a:pt x="5090" y="4065"/>
                    <a:pt x="5118" y="4163"/>
                    <a:pt x="5038" y="4212"/>
                  </a:cubicBezTo>
                  <a:cubicBezTo>
                    <a:pt x="4957" y="4261"/>
                    <a:pt x="4520" y="4671"/>
                    <a:pt x="4264" y="4975"/>
                  </a:cubicBezTo>
                  <a:cubicBezTo>
                    <a:pt x="4096" y="5178"/>
                    <a:pt x="3819" y="5189"/>
                    <a:pt x="3599" y="5196"/>
                  </a:cubicBezTo>
                  <a:cubicBezTo>
                    <a:pt x="3466" y="5199"/>
                    <a:pt x="3340" y="5203"/>
                    <a:pt x="3287" y="5248"/>
                  </a:cubicBezTo>
                  <a:cubicBezTo>
                    <a:pt x="3186" y="5336"/>
                    <a:pt x="3077" y="5346"/>
                    <a:pt x="2983" y="5353"/>
                  </a:cubicBezTo>
                  <a:cubicBezTo>
                    <a:pt x="2899" y="5360"/>
                    <a:pt x="2829" y="5367"/>
                    <a:pt x="2762" y="5420"/>
                  </a:cubicBezTo>
                  <a:lnTo>
                    <a:pt x="2745" y="5434"/>
                  </a:lnTo>
                  <a:cubicBezTo>
                    <a:pt x="2545" y="5590"/>
                    <a:pt x="2378" y="5715"/>
                    <a:pt x="2262" y="5715"/>
                  </a:cubicBezTo>
                  <a:cubicBezTo>
                    <a:pt x="2246" y="5715"/>
                    <a:pt x="2230" y="5712"/>
                    <a:pt x="2216" y="5707"/>
                  </a:cubicBezTo>
                  <a:cubicBezTo>
                    <a:pt x="2174" y="5693"/>
                    <a:pt x="2146" y="5655"/>
                    <a:pt x="2136" y="5613"/>
                  </a:cubicBezTo>
                  <a:cubicBezTo>
                    <a:pt x="2136" y="5609"/>
                    <a:pt x="2136" y="5602"/>
                    <a:pt x="2111" y="5599"/>
                  </a:cubicBezTo>
                  <a:cubicBezTo>
                    <a:pt x="2096" y="5594"/>
                    <a:pt x="2079" y="5592"/>
                    <a:pt x="2059" y="5592"/>
                  </a:cubicBezTo>
                  <a:cubicBezTo>
                    <a:pt x="1929" y="5592"/>
                    <a:pt x="1706" y="5680"/>
                    <a:pt x="1593" y="5802"/>
                  </a:cubicBezTo>
                  <a:cubicBezTo>
                    <a:pt x="1390" y="6022"/>
                    <a:pt x="1085" y="6187"/>
                    <a:pt x="872" y="6197"/>
                  </a:cubicBezTo>
                  <a:cubicBezTo>
                    <a:pt x="788" y="6204"/>
                    <a:pt x="749" y="6288"/>
                    <a:pt x="707" y="6411"/>
                  </a:cubicBezTo>
                  <a:cubicBezTo>
                    <a:pt x="683" y="6484"/>
                    <a:pt x="662" y="6547"/>
                    <a:pt x="620" y="6582"/>
                  </a:cubicBezTo>
                  <a:cubicBezTo>
                    <a:pt x="602" y="6600"/>
                    <a:pt x="579" y="6609"/>
                    <a:pt x="556" y="6609"/>
                  </a:cubicBezTo>
                  <a:cubicBezTo>
                    <a:pt x="543" y="6609"/>
                    <a:pt x="530" y="6606"/>
                    <a:pt x="518" y="6600"/>
                  </a:cubicBezTo>
                  <a:cubicBezTo>
                    <a:pt x="459" y="6572"/>
                    <a:pt x="445" y="6495"/>
                    <a:pt x="445" y="6323"/>
                  </a:cubicBezTo>
                  <a:cubicBezTo>
                    <a:pt x="382" y="6414"/>
                    <a:pt x="333" y="6512"/>
                    <a:pt x="298" y="6614"/>
                  </a:cubicBezTo>
                  <a:cubicBezTo>
                    <a:pt x="270" y="6705"/>
                    <a:pt x="298" y="6768"/>
                    <a:pt x="333" y="6845"/>
                  </a:cubicBezTo>
                  <a:cubicBezTo>
                    <a:pt x="378" y="6946"/>
                    <a:pt x="434" y="7072"/>
                    <a:pt x="315" y="7251"/>
                  </a:cubicBezTo>
                  <a:cubicBezTo>
                    <a:pt x="116" y="7545"/>
                    <a:pt x="0" y="7759"/>
                    <a:pt x="217" y="8046"/>
                  </a:cubicBezTo>
                  <a:cubicBezTo>
                    <a:pt x="483" y="8406"/>
                    <a:pt x="641" y="8637"/>
                    <a:pt x="536" y="8844"/>
                  </a:cubicBezTo>
                  <a:cubicBezTo>
                    <a:pt x="522" y="8882"/>
                    <a:pt x="483" y="8910"/>
                    <a:pt x="441" y="8914"/>
                  </a:cubicBezTo>
                  <a:cubicBezTo>
                    <a:pt x="420" y="8914"/>
                    <a:pt x="403" y="8910"/>
                    <a:pt x="385" y="8900"/>
                  </a:cubicBezTo>
                  <a:cubicBezTo>
                    <a:pt x="382" y="8921"/>
                    <a:pt x="375" y="8942"/>
                    <a:pt x="364" y="8959"/>
                  </a:cubicBezTo>
                  <a:cubicBezTo>
                    <a:pt x="347" y="8984"/>
                    <a:pt x="319" y="9001"/>
                    <a:pt x="287" y="9001"/>
                  </a:cubicBezTo>
                  <a:lnTo>
                    <a:pt x="284" y="9001"/>
                  </a:lnTo>
                  <a:cubicBezTo>
                    <a:pt x="210" y="9001"/>
                    <a:pt x="147" y="8928"/>
                    <a:pt x="53" y="8809"/>
                  </a:cubicBezTo>
                  <a:lnTo>
                    <a:pt x="42" y="8795"/>
                  </a:lnTo>
                  <a:lnTo>
                    <a:pt x="42" y="8795"/>
                  </a:lnTo>
                  <a:cubicBezTo>
                    <a:pt x="88" y="8879"/>
                    <a:pt x="144" y="8984"/>
                    <a:pt x="196" y="9075"/>
                  </a:cubicBezTo>
                  <a:cubicBezTo>
                    <a:pt x="354" y="9362"/>
                    <a:pt x="536" y="9684"/>
                    <a:pt x="546" y="9863"/>
                  </a:cubicBezTo>
                  <a:cubicBezTo>
                    <a:pt x="550" y="9978"/>
                    <a:pt x="637" y="10101"/>
                    <a:pt x="732" y="10234"/>
                  </a:cubicBezTo>
                  <a:cubicBezTo>
                    <a:pt x="868" y="10419"/>
                    <a:pt x="1019" y="10633"/>
                    <a:pt x="1005" y="10902"/>
                  </a:cubicBezTo>
                  <a:cubicBezTo>
                    <a:pt x="980" y="11350"/>
                    <a:pt x="1474" y="12103"/>
                    <a:pt x="1481" y="12110"/>
                  </a:cubicBezTo>
                  <a:cubicBezTo>
                    <a:pt x="1530" y="12187"/>
                    <a:pt x="1495" y="12285"/>
                    <a:pt x="1449" y="12415"/>
                  </a:cubicBezTo>
                  <a:cubicBezTo>
                    <a:pt x="1404" y="12541"/>
                    <a:pt x="1344" y="12702"/>
                    <a:pt x="1369" y="12863"/>
                  </a:cubicBezTo>
                  <a:cubicBezTo>
                    <a:pt x="1393" y="13038"/>
                    <a:pt x="1369" y="13174"/>
                    <a:pt x="1288" y="13269"/>
                  </a:cubicBezTo>
                  <a:cubicBezTo>
                    <a:pt x="1217" y="13344"/>
                    <a:pt x="1117" y="13389"/>
                    <a:pt x="1011" y="13389"/>
                  </a:cubicBezTo>
                  <a:cubicBezTo>
                    <a:pt x="1003" y="13389"/>
                    <a:pt x="995" y="13388"/>
                    <a:pt x="987" y="13388"/>
                  </a:cubicBezTo>
                  <a:cubicBezTo>
                    <a:pt x="952" y="13388"/>
                    <a:pt x="949" y="13402"/>
                    <a:pt x="949" y="13419"/>
                  </a:cubicBezTo>
                  <a:cubicBezTo>
                    <a:pt x="959" y="13521"/>
                    <a:pt x="1036" y="13605"/>
                    <a:pt x="1141" y="13622"/>
                  </a:cubicBezTo>
                  <a:cubicBezTo>
                    <a:pt x="1299" y="13636"/>
                    <a:pt x="1344" y="13717"/>
                    <a:pt x="1393" y="13791"/>
                  </a:cubicBezTo>
                  <a:cubicBezTo>
                    <a:pt x="1435" y="13868"/>
                    <a:pt x="1495" y="13934"/>
                    <a:pt x="1572" y="13983"/>
                  </a:cubicBezTo>
                  <a:cubicBezTo>
                    <a:pt x="1705" y="14072"/>
                    <a:pt x="1961" y="14092"/>
                    <a:pt x="2187" y="14092"/>
                  </a:cubicBezTo>
                  <a:cubicBezTo>
                    <a:pt x="2289" y="14092"/>
                    <a:pt x="2385" y="14088"/>
                    <a:pt x="2461" y="14085"/>
                  </a:cubicBezTo>
                  <a:cubicBezTo>
                    <a:pt x="2517" y="14085"/>
                    <a:pt x="2566" y="14081"/>
                    <a:pt x="2601" y="14081"/>
                  </a:cubicBezTo>
                  <a:cubicBezTo>
                    <a:pt x="2668" y="14081"/>
                    <a:pt x="2713" y="14036"/>
                    <a:pt x="2783" y="13959"/>
                  </a:cubicBezTo>
                  <a:cubicBezTo>
                    <a:pt x="2867" y="13871"/>
                    <a:pt x="2969" y="13763"/>
                    <a:pt x="3144" y="13756"/>
                  </a:cubicBezTo>
                  <a:cubicBezTo>
                    <a:pt x="3319" y="13748"/>
                    <a:pt x="3347" y="13713"/>
                    <a:pt x="3406" y="13619"/>
                  </a:cubicBezTo>
                  <a:cubicBezTo>
                    <a:pt x="3427" y="13591"/>
                    <a:pt x="3452" y="13552"/>
                    <a:pt x="3483" y="13514"/>
                  </a:cubicBezTo>
                  <a:cubicBezTo>
                    <a:pt x="3570" y="13403"/>
                    <a:pt x="3788" y="13368"/>
                    <a:pt x="4124" y="13368"/>
                  </a:cubicBezTo>
                  <a:cubicBezTo>
                    <a:pt x="4317" y="13368"/>
                    <a:pt x="4551" y="13380"/>
                    <a:pt x="4821" y="13395"/>
                  </a:cubicBezTo>
                  <a:lnTo>
                    <a:pt x="4943" y="13402"/>
                  </a:lnTo>
                  <a:cubicBezTo>
                    <a:pt x="4995" y="13405"/>
                    <a:pt x="5045" y="13407"/>
                    <a:pt x="5094" y="13407"/>
                  </a:cubicBezTo>
                  <a:cubicBezTo>
                    <a:pt x="5536" y="13407"/>
                    <a:pt x="5804" y="13276"/>
                    <a:pt x="5899" y="13020"/>
                  </a:cubicBezTo>
                  <a:cubicBezTo>
                    <a:pt x="5958" y="12859"/>
                    <a:pt x="6148" y="12793"/>
                    <a:pt x="6337" y="12730"/>
                  </a:cubicBezTo>
                  <a:cubicBezTo>
                    <a:pt x="6456" y="12688"/>
                    <a:pt x="6578" y="12646"/>
                    <a:pt x="6641" y="12583"/>
                  </a:cubicBezTo>
                  <a:cubicBezTo>
                    <a:pt x="6799" y="12438"/>
                    <a:pt x="6942" y="12398"/>
                    <a:pt x="7212" y="12398"/>
                  </a:cubicBezTo>
                  <a:cubicBezTo>
                    <a:pt x="7296" y="12398"/>
                    <a:pt x="7391" y="12402"/>
                    <a:pt x="7502" y="12408"/>
                  </a:cubicBezTo>
                  <a:cubicBezTo>
                    <a:pt x="7522" y="12409"/>
                    <a:pt x="7541" y="12409"/>
                    <a:pt x="7560" y="12409"/>
                  </a:cubicBezTo>
                  <a:cubicBezTo>
                    <a:pt x="7902" y="12409"/>
                    <a:pt x="8224" y="12265"/>
                    <a:pt x="8490" y="12149"/>
                  </a:cubicBezTo>
                  <a:cubicBezTo>
                    <a:pt x="8560" y="12117"/>
                    <a:pt x="8626" y="12086"/>
                    <a:pt x="8689" y="12061"/>
                  </a:cubicBezTo>
                  <a:cubicBezTo>
                    <a:pt x="8871" y="11988"/>
                    <a:pt x="9134" y="11974"/>
                    <a:pt x="9386" y="11960"/>
                  </a:cubicBezTo>
                  <a:cubicBezTo>
                    <a:pt x="9540" y="11956"/>
                    <a:pt x="9697" y="11942"/>
                    <a:pt x="9848" y="11911"/>
                  </a:cubicBezTo>
                  <a:cubicBezTo>
                    <a:pt x="9875" y="11904"/>
                    <a:pt x="9901" y="11901"/>
                    <a:pt x="9925" y="11901"/>
                  </a:cubicBezTo>
                  <a:cubicBezTo>
                    <a:pt x="10064" y="11901"/>
                    <a:pt x="10152" y="11995"/>
                    <a:pt x="10233" y="12079"/>
                  </a:cubicBezTo>
                  <a:cubicBezTo>
                    <a:pt x="10312" y="12164"/>
                    <a:pt x="10380" y="12239"/>
                    <a:pt x="10489" y="12239"/>
                  </a:cubicBezTo>
                  <a:cubicBezTo>
                    <a:pt x="10500" y="12239"/>
                    <a:pt x="10512" y="12238"/>
                    <a:pt x="10524" y="12236"/>
                  </a:cubicBezTo>
                  <a:cubicBezTo>
                    <a:pt x="10559" y="12233"/>
                    <a:pt x="10593" y="12231"/>
                    <a:pt x="10628" y="12231"/>
                  </a:cubicBezTo>
                  <a:cubicBezTo>
                    <a:pt x="10749" y="12231"/>
                    <a:pt x="10869" y="12251"/>
                    <a:pt x="10986" y="12289"/>
                  </a:cubicBezTo>
                  <a:cubicBezTo>
                    <a:pt x="11045" y="12310"/>
                    <a:pt x="11108" y="12324"/>
                    <a:pt x="11171" y="12324"/>
                  </a:cubicBezTo>
                  <a:cubicBezTo>
                    <a:pt x="11181" y="12322"/>
                    <a:pt x="11192" y="12322"/>
                    <a:pt x="11202" y="12322"/>
                  </a:cubicBezTo>
                  <a:cubicBezTo>
                    <a:pt x="11272" y="12322"/>
                    <a:pt x="11342" y="12353"/>
                    <a:pt x="11388" y="12411"/>
                  </a:cubicBezTo>
                  <a:cubicBezTo>
                    <a:pt x="11420" y="12446"/>
                    <a:pt x="11458" y="12471"/>
                    <a:pt x="11504" y="12481"/>
                  </a:cubicBezTo>
                  <a:cubicBezTo>
                    <a:pt x="11577" y="12488"/>
                    <a:pt x="11637" y="12537"/>
                    <a:pt x="11668" y="12600"/>
                  </a:cubicBezTo>
                  <a:cubicBezTo>
                    <a:pt x="11700" y="12684"/>
                    <a:pt x="11672" y="12793"/>
                    <a:pt x="11581" y="12922"/>
                  </a:cubicBezTo>
                  <a:cubicBezTo>
                    <a:pt x="11577" y="12926"/>
                    <a:pt x="11577" y="12933"/>
                    <a:pt x="11574" y="12936"/>
                  </a:cubicBezTo>
                  <a:cubicBezTo>
                    <a:pt x="11609" y="12964"/>
                    <a:pt x="11644" y="12985"/>
                    <a:pt x="11682" y="13003"/>
                  </a:cubicBezTo>
                  <a:cubicBezTo>
                    <a:pt x="11833" y="13073"/>
                    <a:pt x="11966" y="13178"/>
                    <a:pt x="12067" y="13311"/>
                  </a:cubicBezTo>
                  <a:cubicBezTo>
                    <a:pt x="12214" y="13510"/>
                    <a:pt x="12197" y="13622"/>
                    <a:pt x="12179" y="13724"/>
                  </a:cubicBezTo>
                  <a:cubicBezTo>
                    <a:pt x="12162" y="13791"/>
                    <a:pt x="12172" y="13864"/>
                    <a:pt x="12204" y="13927"/>
                  </a:cubicBezTo>
                  <a:cubicBezTo>
                    <a:pt x="12256" y="14029"/>
                    <a:pt x="12284" y="14036"/>
                    <a:pt x="12288" y="14036"/>
                  </a:cubicBezTo>
                  <a:cubicBezTo>
                    <a:pt x="12340" y="14036"/>
                    <a:pt x="12484" y="13836"/>
                    <a:pt x="12540" y="13759"/>
                  </a:cubicBezTo>
                  <a:cubicBezTo>
                    <a:pt x="12628" y="13626"/>
                    <a:pt x="12771" y="13535"/>
                    <a:pt x="12929" y="13507"/>
                  </a:cubicBezTo>
                  <a:cubicBezTo>
                    <a:pt x="13027" y="13486"/>
                    <a:pt x="13058" y="13475"/>
                    <a:pt x="13072" y="13377"/>
                  </a:cubicBezTo>
                  <a:cubicBezTo>
                    <a:pt x="13100" y="13160"/>
                    <a:pt x="13247" y="12884"/>
                    <a:pt x="13429" y="12817"/>
                  </a:cubicBezTo>
                  <a:cubicBezTo>
                    <a:pt x="13455" y="12806"/>
                    <a:pt x="13482" y="12800"/>
                    <a:pt x="13509" y="12800"/>
                  </a:cubicBezTo>
                  <a:cubicBezTo>
                    <a:pt x="13557" y="12800"/>
                    <a:pt x="13605" y="12817"/>
                    <a:pt x="13643" y="12849"/>
                  </a:cubicBezTo>
                  <a:cubicBezTo>
                    <a:pt x="13776" y="12961"/>
                    <a:pt x="13709" y="13066"/>
                    <a:pt x="13639" y="13174"/>
                  </a:cubicBezTo>
                  <a:cubicBezTo>
                    <a:pt x="13538" y="13332"/>
                    <a:pt x="13468" y="13507"/>
                    <a:pt x="13433" y="13689"/>
                  </a:cubicBezTo>
                  <a:cubicBezTo>
                    <a:pt x="13366" y="14036"/>
                    <a:pt x="13261" y="14106"/>
                    <a:pt x="13114" y="14109"/>
                  </a:cubicBezTo>
                  <a:lnTo>
                    <a:pt x="13093" y="14109"/>
                  </a:lnTo>
                  <a:lnTo>
                    <a:pt x="13093" y="14116"/>
                  </a:lnTo>
                  <a:cubicBezTo>
                    <a:pt x="13099" y="14138"/>
                    <a:pt x="13181" y="14178"/>
                    <a:pt x="13282" y="14178"/>
                  </a:cubicBezTo>
                  <a:cubicBezTo>
                    <a:pt x="13296" y="14178"/>
                    <a:pt x="13310" y="14177"/>
                    <a:pt x="13324" y="14176"/>
                  </a:cubicBezTo>
                  <a:cubicBezTo>
                    <a:pt x="13394" y="14169"/>
                    <a:pt x="13475" y="14141"/>
                    <a:pt x="13475" y="14053"/>
                  </a:cubicBezTo>
                  <a:cubicBezTo>
                    <a:pt x="13475" y="13843"/>
                    <a:pt x="13520" y="13724"/>
                    <a:pt x="13611" y="13692"/>
                  </a:cubicBezTo>
                  <a:cubicBezTo>
                    <a:pt x="13627" y="13687"/>
                    <a:pt x="13642" y="13684"/>
                    <a:pt x="13658" y="13684"/>
                  </a:cubicBezTo>
                  <a:cubicBezTo>
                    <a:pt x="13766" y="13684"/>
                    <a:pt x="13861" y="13811"/>
                    <a:pt x="13895" y="13854"/>
                  </a:cubicBezTo>
                  <a:cubicBezTo>
                    <a:pt x="14052" y="14057"/>
                    <a:pt x="13951" y="14242"/>
                    <a:pt x="13881" y="14365"/>
                  </a:cubicBezTo>
                  <a:cubicBezTo>
                    <a:pt x="13860" y="14400"/>
                    <a:pt x="13825" y="14463"/>
                    <a:pt x="13832" y="14477"/>
                  </a:cubicBezTo>
                  <a:cubicBezTo>
                    <a:pt x="13836" y="14479"/>
                    <a:pt x="13842" y="14480"/>
                    <a:pt x="13850" y="14480"/>
                  </a:cubicBezTo>
                  <a:cubicBezTo>
                    <a:pt x="13885" y="14480"/>
                    <a:pt x="13948" y="14460"/>
                    <a:pt x="13982" y="14449"/>
                  </a:cubicBezTo>
                  <a:cubicBezTo>
                    <a:pt x="14045" y="14424"/>
                    <a:pt x="14112" y="14410"/>
                    <a:pt x="14178" y="14410"/>
                  </a:cubicBezTo>
                  <a:cubicBezTo>
                    <a:pt x="14315" y="14424"/>
                    <a:pt x="14438" y="14564"/>
                    <a:pt x="14497" y="14645"/>
                  </a:cubicBezTo>
                  <a:cubicBezTo>
                    <a:pt x="14623" y="14809"/>
                    <a:pt x="14732" y="15058"/>
                    <a:pt x="14697" y="15240"/>
                  </a:cubicBezTo>
                  <a:lnTo>
                    <a:pt x="14690" y="15282"/>
                  </a:lnTo>
                  <a:cubicBezTo>
                    <a:pt x="14644" y="15516"/>
                    <a:pt x="14606" y="15702"/>
                    <a:pt x="14952" y="15874"/>
                  </a:cubicBezTo>
                  <a:cubicBezTo>
                    <a:pt x="15057" y="15923"/>
                    <a:pt x="15155" y="15986"/>
                    <a:pt x="15250" y="16056"/>
                  </a:cubicBezTo>
                  <a:cubicBezTo>
                    <a:pt x="15313" y="16105"/>
                    <a:pt x="15320" y="16108"/>
                    <a:pt x="15481" y="16108"/>
                  </a:cubicBezTo>
                  <a:cubicBezTo>
                    <a:pt x="15792" y="16108"/>
                    <a:pt x="16443" y="16353"/>
                    <a:pt x="16626" y="16514"/>
                  </a:cubicBezTo>
                  <a:cubicBezTo>
                    <a:pt x="16649" y="16534"/>
                    <a:pt x="16679" y="16541"/>
                    <a:pt x="16710" y="16541"/>
                  </a:cubicBezTo>
                  <a:cubicBezTo>
                    <a:pt x="16745" y="16541"/>
                    <a:pt x="16780" y="16532"/>
                    <a:pt x="16804" y="16525"/>
                  </a:cubicBezTo>
                  <a:cubicBezTo>
                    <a:pt x="16962" y="16479"/>
                    <a:pt x="17161" y="16318"/>
                    <a:pt x="17210" y="16143"/>
                  </a:cubicBezTo>
                  <a:cubicBezTo>
                    <a:pt x="17259" y="15982"/>
                    <a:pt x="17368" y="15968"/>
                    <a:pt x="17410" y="15968"/>
                  </a:cubicBezTo>
                  <a:cubicBezTo>
                    <a:pt x="17504" y="15975"/>
                    <a:pt x="17588" y="16038"/>
                    <a:pt x="17616" y="16133"/>
                  </a:cubicBezTo>
                  <a:cubicBezTo>
                    <a:pt x="17620" y="16147"/>
                    <a:pt x="17620" y="16164"/>
                    <a:pt x="17620" y="16182"/>
                  </a:cubicBezTo>
                  <a:cubicBezTo>
                    <a:pt x="17634" y="16168"/>
                    <a:pt x="17655" y="16157"/>
                    <a:pt x="17672" y="16157"/>
                  </a:cubicBezTo>
                  <a:lnTo>
                    <a:pt x="17686" y="16157"/>
                  </a:lnTo>
                  <a:cubicBezTo>
                    <a:pt x="17739" y="16157"/>
                    <a:pt x="17781" y="16199"/>
                    <a:pt x="17809" y="16287"/>
                  </a:cubicBezTo>
                  <a:cubicBezTo>
                    <a:pt x="17837" y="16364"/>
                    <a:pt x="17900" y="16399"/>
                    <a:pt x="17973" y="16441"/>
                  </a:cubicBezTo>
                  <a:cubicBezTo>
                    <a:pt x="18054" y="16476"/>
                    <a:pt x="18120" y="16532"/>
                    <a:pt x="18169" y="16602"/>
                  </a:cubicBezTo>
                  <a:cubicBezTo>
                    <a:pt x="18187" y="16637"/>
                    <a:pt x="18208" y="16672"/>
                    <a:pt x="18232" y="16703"/>
                  </a:cubicBezTo>
                  <a:cubicBezTo>
                    <a:pt x="18253" y="16563"/>
                    <a:pt x="18348" y="16465"/>
                    <a:pt x="18512" y="16406"/>
                  </a:cubicBezTo>
                  <a:cubicBezTo>
                    <a:pt x="18653" y="16353"/>
                    <a:pt x="18754" y="16266"/>
                    <a:pt x="18884" y="16154"/>
                  </a:cubicBezTo>
                  <a:cubicBezTo>
                    <a:pt x="18926" y="16115"/>
                    <a:pt x="18968" y="16080"/>
                    <a:pt x="19017" y="16038"/>
                  </a:cubicBezTo>
                  <a:cubicBezTo>
                    <a:pt x="19234" y="15860"/>
                    <a:pt x="20018" y="15825"/>
                    <a:pt x="20172" y="15821"/>
                  </a:cubicBezTo>
                  <a:cubicBezTo>
                    <a:pt x="20210" y="15730"/>
                    <a:pt x="20252" y="15338"/>
                    <a:pt x="20277" y="15100"/>
                  </a:cubicBezTo>
                  <a:cubicBezTo>
                    <a:pt x="20291" y="14981"/>
                    <a:pt x="20301" y="14865"/>
                    <a:pt x="20312" y="14774"/>
                  </a:cubicBezTo>
                  <a:cubicBezTo>
                    <a:pt x="20340" y="14571"/>
                    <a:pt x="20434" y="14452"/>
                    <a:pt x="20529" y="14337"/>
                  </a:cubicBezTo>
                  <a:cubicBezTo>
                    <a:pt x="20620" y="14218"/>
                    <a:pt x="20704" y="14120"/>
                    <a:pt x="20725" y="13934"/>
                  </a:cubicBezTo>
                  <a:cubicBezTo>
                    <a:pt x="20774" y="13549"/>
                    <a:pt x="21198" y="12754"/>
                    <a:pt x="21352" y="12705"/>
                  </a:cubicBezTo>
                  <a:cubicBezTo>
                    <a:pt x="21415" y="12684"/>
                    <a:pt x="21625" y="12597"/>
                    <a:pt x="21635" y="12387"/>
                  </a:cubicBezTo>
                  <a:cubicBezTo>
                    <a:pt x="21642" y="12264"/>
                    <a:pt x="21709" y="12149"/>
                    <a:pt x="21779" y="12023"/>
                  </a:cubicBezTo>
                  <a:cubicBezTo>
                    <a:pt x="21849" y="11897"/>
                    <a:pt x="21926" y="11760"/>
                    <a:pt x="21926" y="11627"/>
                  </a:cubicBezTo>
                  <a:cubicBezTo>
                    <a:pt x="21926" y="11462"/>
                    <a:pt x="21978" y="11287"/>
                    <a:pt x="22017" y="11147"/>
                  </a:cubicBezTo>
                  <a:cubicBezTo>
                    <a:pt x="22038" y="11084"/>
                    <a:pt x="22055" y="11021"/>
                    <a:pt x="22062" y="10955"/>
                  </a:cubicBezTo>
                  <a:lnTo>
                    <a:pt x="22055" y="10937"/>
                  </a:lnTo>
                  <a:cubicBezTo>
                    <a:pt x="22024" y="10832"/>
                    <a:pt x="21943" y="10556"/>
                    <a:pt x="22139" y="10349"/>
                  </a:cubicBezTo>
                  <a:cubicBezTo>
                    <a:pt x="22213" y="10269"/>
                    <a:pt x="22192" y="10188"/>
                    <a:pt x="22153" y="10073"/>
                  </a:cubicBezTo>
                  <a:cubicBezTo>
                    <a:pt x="22129" y="9985"/>
                    <a:pt x="22097" y="9891"/>
                    <a:pt x="22174" y="9831"/>
                  </a:cubicBezTo>
                  <a:cubicBezTo>
                    <a:pt x="22185" y="9800"/>
                    <a:pt x="22185" y="9765"/>
                    <a:pt x="22174" y="9730"/>
                  </a:cubicBezTo>
                  <a:cubicBezTo>
                    <a:pt x="22160" y="9663"/>
                    <a:pt x="22136" y="9604"/>
                    <a:pt x="22097" y="9547"/>
                  </a:cubicBezTo>
                  <a:cubicBezTo>
                    <a:pt x="22088" y="9552"/>
                    <a:pt x="22077" y="9554"/>
                    <a:pt x="22068" y="9554"/>
                  </a:cubicBezTo>
                  <a:cubicBezTo>
                    <a:pt x="22052" y="9554"/>
                    <a:pt x="22038" y="9549"/>
                    <a:pt x="22027" y="9540"/>
                  </a:cubicBezTo>
                  <a:cubicBezTo>
                    <a:pt x="21898" y="9456"/>
                    <a:pt x="21957" y="8735"/>
                    <a:pt x="21992" y="8560"/>
                  </a:cubicBezTo>
                  <a:cubicBezTo>
                    <a:pt x="21999" y="8525"/>
                    <a:pt x="22003" y="8497"/>
                    <a:pt x="22010" y="8473"/>
                  </a:cubicBezTo>
                  <a:lnTo>
                    <a:pt x="22010" y="8473"/>
                  </a:lnTo>
                  <a:lnTo>
                    <a:pt x="21968" y="8511"/>
                  </a:lnTo>
                  <a:cubicBezTo>
                    <a:pt x="21937" y="8545"/>
                    <a:pt x="21894" y="8563"/>
                    <a:pt x="21849" y="8563"/>
                  </a:cubicBezTo>
                  <a:cubicBezTo>
                    <a:pt x="21839" y="8563"/>
                    <a:pt x="21828" y="8562"/>
                    <a:pt x="21817" y="8560"/>
                  </a:cubicBezTo>
                  <a:cubicBezTo>
                    <a:pt x="21635" y="8515"/>
                    <a:pt x="21513" y="8105"/>
                    <a:pt x="21495" y="8060"/>
                  </a:cubicBezTo>
                  <a:cubicBezTo>
                    <a:pt x="21459" y="7940"/>
                    <a:pt x="21313" y="7690"/>
                    <a:pt x="21172" y="7690"/>
                  </a:cubicBezTo>
                  <a:cubicBezTo>
                    <a:pt x="21164" y="7690"/>
                    <a:pt x="21157" y="7690"/>
                    <a:pt x="21149" y="7692"/>
                  </a:cubicBezTo>
                  <a:cubicBezTo>
                    <a:pt x="21134" y="7697"/>
                    <a:pt x="21118" y="7699"/>
                    <a:pt x="21102" y="7699"/>
                  </a:cubicBezTo>
                  <a:cubicBezTo>
                    <a:pt x="21073" y="7699"/>
                    <a:pt x="21044" y="7692"/>
                    <a:pt x="21019" y="7678"/>
                  </a:cubicBezTo>
                  <a:cubicBezTo>
                    <a:pt x="20960" y="7643"/>
                    <a:pt x="20946" y="7573"/>
                    <a:pt x="20932" y="7517"/>
                  </a:cubicBezTo>
                  <a:cubicBezTo>
                    <a:pt x="20915" y="7452"/>
                    <a:pt x="20910" y="7437"/>
                    <a:pt x="20895" y="7437"/>
                  </a:cubicBezTo>
                  <a:cubicBezTo>
                    <a:pt x="20890" y="7437"/>
                    <a:pt x="20885" y="7438"/>
                    <a:pt x="20879" y="7440"/>
                  </a:cubicBezTo>
                  <a:cubicBezTo>
                    <a:pt x="20865" y="7443"/>
                    <a:pt x="20851" y="7445"/>
                    <a:pt x="20836" y="7445"/>
                  </a:cubicBezTo>
                  <a:cubicBezTo>
                    <a:pt x="20787" y="7445"/>
                    <a:pt x="20739" y="7426"/>
                    <a:pt x="20704" y="7391"/>
                  </a:cubicBezTo>
                  <a:cubicBezTo>
                    <a:pt x="20564" y="7258"/>
                    <a:pt x="20588" y="6932"/>
                    <a:pt x="20606" y="6796"/>
                  </a:cubicBezTo>
                  <a:cubicBezTo>
                    <a:pt x="20609" y="6771"/>
                    <a:pt x="20609" y="6743"/>
                    <a:pt x="20609" y="6715"/>
                  </a:cubicBezTo>
                  <a:lnTo>
                    <a:pt x="20609" y="6715"/>
                  </a:lnTo>
                  <a:lnTo>
                    <a:pt x="20592" y="6719"/>
                  </a:lnTo>
                  <a:cubicBezTo>
                    <a:pt x="20576" y="6723"/>
                    <a:pt x="20554" y="6727"/>
                    <a:pt x="20530" y="6727"/>
                  </a:cubicBezTo>
                  <a:cubicBezTo>
                    <a:pt x="20487" y="6727"/>
                    <a:pt x="20438" y="6713"/>
                    <a:pt x="20399" y="6659"/>
                  </a:cubicBezTo>
                  <a:cubicBezTo>
                    <a:pt x="20386" y="6640"/>
                    <a:pt x="20375" y="6630"/>
                    <a:pt x="20356" y="6630"/>
                  </a:cubicBezTo>
                  <a:cubicBezTo>
                    <a:pt x="20337" y="6630"/>
                    <a:pt x="20308" y="6641"/>
                    <a:pt x="20256" y="6666"/>
                  </a:cubicBezTo>
                  <a:cubicBezTo>
                    <a:pt x="20224" y="6684"/>
                    <a:pt x="20193" y="6698"/>
                    <a:pt x="20158" y="6712"/>
                  </a:cubicBezTo>
                  <a:cubicBezTo>
                    <a:pt x="20143" y="6717"/>
                    <a:pt x="20127" y="6720"/>
                    <a:pt x="20111" y="6720"/>
                  </a:cubicBezTo>
                  <a:cubicBezTo>
                    <a:pt x="20076" y="6720"/>
                    <a:pt x="20041" y="6707"/>
                    <a:pt x="20014" y="6680"/>
                  </a:cubicBezTo>
                  <a:cubicBezTo>
                    <a:pt x="19923" y="6593"/>
                    <a:pt x="19906" y="6365"/>
                    <a:pt x="19941" y="6253"/>
                  </a:cubicBezTo>
                  <a:cubicBezTo>
                    <a:pt x="19972" y="6152"/>
                    <a:pt x="19906" y="6033"/>
                    <a:pt x="19759" y="5924"/>
                  </a:cubicBezTo>
                  <a:cubicBezTo>
                    <a:pt x="19549" y="5770"/>
                    <a:pt x="19538" y="5630"/>
                    <a:pt x="19549" y="5473"/>
                  </a:cubicBezTo>
                  <a:cubicBezTo>
                    <a:pt x="19496" y="5339"/>
                    <a:pt x="18589" y="4849"/>
                    <a:pt x="18341" y="4797"/>
                  </a:cubicBezTo>
                  <a:cubicBezTo>
                    <a:pt x="18141" y="4755"/>
                    <a:pt x="18166" y="4594"/>
                    <a:pt x="18176" y="4506"/>
                  </a:cubicBezTo>
                  <a:cubicBezTo>
                    <a:pt x="18183" y="4468"/>
                    <a:pt x="18190" y="4419"/>
                    <a:pt x="18176" y="4405"/>
                  </a:cubicBezTo>
                  <a:cubicBezTo>
                    <a:pt x="18036" y="4282"/>
                    <a:pt x="18022" y="3866"/>
                    <a:pt x="18022" y="3691"/>
                  </a:cubicBezTo>
                  <a:cubicBezTo>
                    <a:pt x="18022" y="3579"/>
                    <a:pt x="17945" y="3505"/>
                    <a:pt x="17865" y="3425"/>
                  </a:cubicBezTo>
                  <a:cubicBezTo>
                    <a:pt x="17781" y="3344"/>
                    <a:pt x="17690" y="3249"/>
                    <a:pt x="17693" y="3116"/>
                  </a:cubicBezTo>
                  <a:cubicBezTo>
                    <a:pt x="17693" y="3022"/>
                    <a:pt x="17683" y="2924"/>
                    <a:pt x="17658" y="2833"/>
                  </a:cubicBezTo>
                  <a:cubicBezTo>
                    <a:pt x="17627" y="2707"/>
                    <a:pt x="17613" y="2577"/>
                    <a:pt x="17623" y="2448"/>
                  </a:cubicBezTo>
                  <a:cubicBezTo>
                    <a:pt x="17630" y="2353"/>
                    <a:pt x="17553" y="2294"/>
                    <a:pt x="17434" y="2220"/>
                  </a:cubicBezTo>
                  <a:cubicBezTo>
                    <a:pt x="17347" y="2164"/>
                    <a:pt x="17266" y="2112"/>
                    <a:pt x="17259" y="2024"/>
                  </a:cubicBezTo>
                  <a:cubicBezTo>
                    <a:pt x="17210" y="2028"/>
                    <a:pt x="17158" y="2038"/>
                    <a:pt x="17112" y="2052"/>
                  </a:cubicBezTo>
                  <a:cubicBezTo>
                    <a:pt x="17046" y="2073"/>
                    <a:pt x="16976" y="2087"/>
                    <a:pt x="16909" y="2098"/>
                  </a:cubicBezTo>
                  <a:cubicBezTo>
                    <a:pt x="16898" y="2099"/>
                    <a:pt x="16888" y="2100"/>
                    <a:pt x="16877" y="2100"/>
                  </a:cubicBezTo>
                  <a:cubicBezTo>
                    <a:pt x="16826" y="2100"/>
                    <a:pt x="16779" y="2080"/>
                    <a:pt x="16741" y="2045"/>
                  </a:cubicBezTo>
                  <a:cubicBezTo>
                    <a:pt x="16636" y="1944"/>
                    <a:pt x="16647" y="1720"/>
                    <a:pt x="16664" y="1482"/>
                  </a:cubicBezTo>
                  <a:cubicBezTo>
                    <a:pt x="16689" y="1219"/>
                    <a:pt x="16584" y="781"/>
                    <a:pt x="16436" y="666"/>
                  </a:cubicBezTo>
                  <a:cubicBezTo>
                    <a:pt x="16317" y="571"/>
                    <a:pt x="16272" y="372"/>
                    <a:pt x="16230" y="197"/>
                  </a:cubicBezTo>
                  <a:cubicBezTo>
                    <a:pt x="16216" y="130"/>
                    <a:pt x="16198" y="64"/>
                    <a:pt x="161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73" name="Google Shape;6173;p71"/>
            <p:cNvSpPr/>
            <p:nvPr/>
          </p:nvSpPr>
          <p:spPr>
            <a:xfrm>
              <a:off x="3006548" y="2132321"/>
              <a:ext cx="7861" cy="1765"/>
            </a:xfrm>
            <a:custGeom>
              <a:avLst/>
              <a:gdLst/>
              <a:ahLst/>
              <a:cxnLst/>
              <a:rect l="l" t="t" r="r" b="b"/>
              <a:pathLst>
                <a:path w="579" h="130" extrusionOk="0">
                  <a:moveTo>
                    <a:pt x="463" y="0"/>
                  </a:moveTo>
                  <a:cubicBezTo>
                    <a:pt x="399" y="0"/>
                    <a:pt x="335" y="9"/>
                    <a:pt x="274" y="24"/>
                  </a:cubicBezTo>
                  <a:cubicBezTo>
                    <a:pt x="179" y="34"/>
                    <a:pt x="85" y="66"/>
                    <a:pt x="1" y="115"/>
                  </a:cubicBezTo>
                  <a:cubicBezTo>
                    <a:pt x="23" y="124"/>
                    <a:pt x="64" y="129"/>
                    <a:pt x="117" y="129"/>
                  </a:cubicBezTo>
                  <a:cubicBezTo>
                    <a:pt x="190" y="129"/>
                    <a:pt x="286" y="119"/>
                    <a:pt x="389" y="90"/>
                  </a:cubicBezTo>
                  <a:cubicBezTo>
                    <a:pt x="456" y="76"/>
                    <a:pt x="522" y="48"/>
                    <a:pt x="578" y="10"/>
                  </a:cubicBezTo>
                  <a:cubicBezTo>
                    <a:pt x="540" y="3"/>
                    <a:pt x="501" y="0"/>
                    <a:pt x="4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74" name="Google Shape;6174;p71"/>
            <p:cNvSpPr/>
            <p:nvPr/>
          </p:nvSpPr>
          <p:spPr>
            <a:xfrm>
              <a:off x="3116594" y="2348014"/>
              <a:ext cx="679" cy="1344"/>
            </a:xfrm>
            <a:custGeom>
              <a:avLst/>
              <a:gdLst/>
              <a:ahLst/>
              <a:cxnLst/>
              <a:rect l="l" t="t" r="r" b="b"/>
              <a:pathLst>
                <a:path w="50" h="99" extrusionOk="0">
                  <a:moveTo>
                    <a:pt x="49" y="0"/>
                  </a:moveTo>
                  <a:lnTo>
                    <a:pt x="49" y="0"/>
                  </a:lnTo>
                  <a:cubicBezTo>
                    <a:pt x="42" y="4"/>
                    <a:pt x="35" y="7"/>
                    <a:pt x="28" y="14"/>
                  </a:cubicBezTo>
                  <a:cubicBezTo>
                    <a:pt x="0" y="28"/>
                    <a:pt x="4" y="42"/>
                    <a:pt x="4" y="53"/>
                  </a:cubicBezTo>
                  <a:cubicBezTo>
                    <a:pt x="7" y="70"/>
                    <a:pt x="18" y="84"/>
                    <a:pt x="32" y="98"/>
                  </a:cubicBezTo>
                  <a:cubicBezTo>
                    <a:pt x="35" y="63"/>
                    <a:pt x="39" y="32"/>
                    <a:pt x="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75" name="Google Shape;6175;p71"/>
            <p:cNvSpPr/>
            <p:nvPr/>
          </p:nvSpPr>
          <p:spPr>
            <a:xfrm>
              <a:off x="3114883" y="2370254"/>
              <a:ext cx="25675" cy="24575"/>
            </a:xfrm>
            <a:custGeom>
              <a:avLst/>
              <a:gdLst/>
              <a:ahLst/>
              <a:cxnLst/>
              <a:rect l="l" t="t" r="r" b="b"/>
              <a:pathLst>
                <a:path w="1891" h="1810" extrusionOk="0">
                  <a:moveTo>
                    <a:pt x="0" y="1"/>
                  </a:moveTo>
                  <a:lnTo>
                    <a:pt x="0" y="1"/>
                  </a:lnTo>
                  <a:cubicBezTo>
                    <a:pt x="32" y="95"/>
                    <a:pt x="70" y="190"/>
                    <a:pt x="112" y="281"/>
                  </a:cubicBezTo>
                  <a:cubicBezTo>
                    <a:pt x="238" y="575"/>
                    <a:pt x="382" y="907"/>
                    <a:pt x="259" y="1061"/>
                  </a:cubicBezTo>
                  <a:cubicBezTo>
                    <a:pt x="235" y="1093"/>
                    <a:pt x="249" y="1145"/>
                    <a:pt x="263" y="1184"/>
                  </a:cubicBezTo>
                  <a:cubicBezTo>
                    <a:pt x="361" y="1432"/>
                    <a:pt x="791" y="1782"/>
                    <a:pt x="945" y="1807"/>
                  </a:cubicBezTo>
                  <a:cubicBezTo>
                    <a:pt x="957" y="1808"/>
                    <a:pt x="967" y="1809"/>
                    <a:pt x="976" y="1809"/>
                  </a:cubicBezTo>
                  <a:cubicBezTo>
                    <a:pt x="1026" y="1809"/>
                    <a:pt x="1037" y="1783"/>
                    <a:pt x="1061" y="1726"/>
                  </a:cubicBezTo>
                  <a:cubicBezTo>
                    <a:pt x="1085" y="1672"/>
                    <a:pt x="1124" y="1586"/>
                    <a:pt x="1231" y="1586"/>
                  </a:cubicBezTo>
                  <a:cubicBezTo>
                    <a:pt x="1235" y="1586"/>
                    <a:pt x="1239" y="1586"/>
                    <a:pt x="1243" y="1586"/>
                  </a:cubicBezTo>
                  <a:cubicBezTo>
                    <a:pt x="1247" y="1588"/>
                    <a:pt x="1252" y="1589"/>
                    <a:pt x="1256" y="1589"/>
                  </a:cubicBezTo>
                  <a:cubicBezTo>
                    <a:pt x="1262" y="1589"/>
                    <a:pt x="1268" y="1587"/>
                    <a:pt x="1275" y="1583"/>
                  </a:cubicBezTo>
                  <a:cubicBezTo>
                    <a:pt x="1285" y="1551"/>
                    <a:pt x="1289" y="1516"/>
                    <a:pt x="1285" y="1481"/>
                  </a:cubicBezTo>
                  <a:cubicBezTo>
                    <a:pt x="1285" y="1439"/>
                    <a:pt x="1289" y="1401"/>
                    <a:pt x="1296" y="1362"/>
                  </a:cubicBezTo>
                  <a:cubicBezTo>
                    <a:pt x="1299" y="1327"/>
                    <a:pt x="1320" y="1296"/>
                    <a:pt x="1352" y="1282"/>
                  </a:cubicBezTo>
                  <a:cubicBezTo>
                    <a:pt x="1363" y="1277"/>
                    <a:pt x="1375" y="1275"/>
                    <a:pt x="1387" y="1275"/>
                  </a:cubicBezTo>
                  <a:cubicBezTo>
                    <a:pt x="1426" y="1275"/>
                    <a:pt x="1465" y="1299"/>
                    <a:pt x="1506" y="1324"/>
                  </a:cubicBezTo>
                  <a:cubicBezTo>
                    <a:pt x="1546" y="1352"/>
                    <a:pt x="1590" y="1381"/>
                    <a:pt x="1622" y="1381"/>
                  </a:cubicBezTo>
                  <a:cubicBezTo>
                    <a:pt x="1630" y="1381"/>
                    <a:pt x="1636" y="1380"/>
                    <a:pt x="1642" y="1376"/>
                  </a:cubicBezTo>
                  <a:cubicBezTo>
                    <a:pt x="1674" y="1359"/>
                    <a:pt x="1667" y="1215"/>
                    <a:pt x="1667" y="1149"/>
                  </a:cubicBezTo>
                  <a:cubicBezTo>
                    <a:pt x="1667" y="1012"/>
                    <a:pt x="1660" y="883"/>
                    <a:pt x="1730" y="816"/>
                  </a:cubicBezTo>
                  <a:cubicBezTo>
                    <a:pt x="1754" y="788"/>
                    <a:pt x="1793" y="771"/>
                    <a:pt x="1831" y="771"/>
                  </a:cubicBezTo>
                  <a:cubicBezTo>
                    <a:pt x="1835" y="771"/>
                    <a:pt x="1835" y="771"/>
                    <a:pt x="1838" y="767"/>
                  </a:cubicBezTo>
                  <a:cubicBezTo>
                    <a:pt x="1891" y="701"/>
                    <a:pt x="1849" y="372"/>
                    <a:pt x="1744" y="18"/>
                  </a:cubicBezTo>
                  <a:cubicBezTo>
                    <a:pt x="1744" y="15"/>
                    <a:pt x="1744" y="15"/>
                    <a:pt x="1737" y="11"/>
                  </a:cubicBezTo>
                  <a:cubicBezTo>
                    <a:pt x="1730" y="8"/>
                    <a:pt x="1720" y="6"/>
                    <a:pt x="1709" y="6"/>
                  </a:cubicBezTo>
                  <a:cubicBezTo>
                    <a:pt x="1635" y="6"/>
                    <a:pt x="1473" y="71"/>
                    <a:pt x="1352" y="120"/>
                  </a:cubicBezTo>
                  <a:cubicBezTo>
                    <a:pt x="1194" y="183"/>
                    <a:pt x="1033" y="249"/>
                    <a:pt x="893" y="263"/>
                  </a:cubicBezTo>
                  <a:cubicBezTo>
                    <a:pt x="873" y="265"/>
                    <a:pt x="853" y="266"/>
                    <a:pt x="832" y="266"/>
                  </a:cubicBezTo>
                  <a:cubicBezTo>
                    <a:pt x="634" y="266"/>
                    <a:pt x="404" y="167"/>
                    <a:pt x="214" y="85"/>
                  </a:cubicBezTo>
                  <a:cubicBezTo>
                    <a:pt x="144" y="53"/>
                    <a:pt x="74" y="2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76" name="Google Shape;6176;p71"/>
            <p:cNvSpPr/>
            <p:nvPr/>
          </p:nvSpPr>
          <p:spPr>
            <a:xfrm>
              <a:off x="3286190" y="2425120"/>
              <a:ext cx="2770" cy="2322"/>
            </a:xfrm>
            <a:custGeom>
              <a:avLst/>
              <a:gdLst/>
              <a:ahLst/>
              <a:cxnLst/>
              <a:rect l="l" t="t" r="r" b="b"/>
              <a:pathLst>
                <a:path w="204" h="171" extrusionOk="0">
                  <a:moveTo>
                    <a:pt x="118" y="1"/>
                  </a:moveTo>
                  <a:cubicBezTo>
                    <a:pt x="110" y="1"/>
                    <a:pt x="102" y="4"/>
                    <a:pt x="95" y="6"/>
                  </a:cubicBezTo>
                  <a:cubicBezTo>
                    <a:pt x="42" y="27"/>
                    <a:pt x="7" y="80"/>
                    <a:pt x="0" y="136"/>
                  </a:cubicBezTo>
                  <a:cubicBezTo>
                    <a:pt x="0" y="150"/>
                    <a:pt x="7" y="161"/>
                    <a:pt x="28" y="168"/>
                  </a:cubicBezTo>
                  <a:cubicBezTo>
                    <a:pt x="34" y="169"/>
                    <a:pt x="42" y="170"/>
                    <a:pt x="51" y="170"/>
                  </a:cubicBezTo>
                  <a:cubicBezTo>
                    <a:pt x="96" y="170"/>
                    <a:pt x="170" y="150"/>
                    <a:pt x="193" y="115"/>
                  </a:cubicBezTo>
                  <a:cubicBezTo>
                    <a:pt x="203" y="94"/>
                    <a:pt x="196" y="66"/>
                    <a:pt x="165" y="31"/>
                  </a:cubicBezTo>
                  <a:cubicBezTo>
                    <a:pt x="148" y="8"/>
                    <a:pt x="132" y="1"/>
                    <a:pt x="1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77" name="Google Shape;6177;p71"/>
            <p:cNvSpPr/>
            <p:nvPr/>
          </p:nvSpPr>
          <p:spPr>
            <a:xfrm>
              <a:off x="3278682" y="2370688"/>
              <a:ext cx="55858" cy="52287"/>
            </a:xfrm>
            <a:custGeom>
              <a:avLst/>
              <a:gdLst/>
              <a:ahLst/>
              <a:cxnLst/>
              <a:rect l="l" t="t" r="r" b="b"/>
              <a:pathLst>
                <a:path w="4114" h="3851" extrusionOk="0">
                  <a:moveTo>
                    <a:pt x="3200" y="0"/>
                  </a:moveTo>
                  <a:cubicBezTo>
                    <a:pt x="3179" y="0"/>
                    <a:pt x="3154" y="11"/>
                    <a:pt x="3140" y="28"/>
                  </a:cubicBezTo>
                  <a:cubicBezTo>
                    <a:pt x="3046" y="98"/>
                    <a:pt x="3042" y="144"/>
                    <a:pt x="3032" y="203"/>
                  </a:cubicBezTo>
                  <a:cubicBezTo>
                    <a:pt x="3025" y="277"/>
                    <a:pt x="3011" y="371"/>
                    <a:pt x="2860" y="497"/>
                  </a:cubicBezTo>
                  <a:cubicBezTo>
                    <a:pt x="2766" y="574"/>
                    <a:pt x="2696" y="676"/>
                    <a:pt x="2661" y="791"/>
                  </a:cubicBezTo>
                  <a:cubicBezTo>
                    <a:pt x="2598" y="949"/>
                    <a:pt x="2521" y="1103"/>
                    <a:pt x="2426" y="1246"/>
                  </a:cubicBezTo>
                  <a:cubicBezTo>
                    <a:pt x="2241" y="1533"/>
                    <a:pt x="1821" y="1740"/>
                    <a:pt x="1453" y="1918"/>
                  </a:cubicBezTo>
                  <a:cubicBezTo>
                    <a:pt x="1208" y="2038"/>
                    <a:pt x="980" y="2150"/>
                    <a:pt x="924" y="2241"/>
                  </a:cubicBezTo>
                  <a:cubicBezTo>
                    <a:pt x="840" y="2374"/>
                    <a:pt x="686" y="2482"/>
                    <a:pt x="532" y="2591"/>
                  </a:cubicBezTo>
                  <a:cubicBezTo>
                    <a:pt x="399" y="2689"/>
                    <a:pt x="245" y="2797"/>
                    <a:pt x="242" y="2867"/>
                  </a:cubicBezTo>
                  <a:cubicBezTo>
                    <a:pt x="235" y="2958"/>
                    <a:pt x="182" y="3032"/>
                    <a:pt x="130" y="3102"/>
                  </a:cubicBezTo>
                  <a:cubicBezTo>
                    <a:pt x="42" y="3224"/>
                    <a:pt x="0" y="3298"/>
                    <a:pt x="84" y="3420"/>
                  </a:cubicBezTo>
                  <a:cubicBezTo>
                    <a:pt x="144" y="3508"/>
                    <a:pt x="210" y="3511"/>
                    <a:pt x="298" y="3522"/>
                  </a:cubicBezTo>
                  <a:cubicBezTo>
                    <a:pt x="389" y="3529"/>
                    <a:pt x="483" y="3539"/>
                    <a:pt x="574" y="3630"/>
                  </a:cubicBezTo>
                  <a:cubicBezTo>
                    <a:pt x="620" y="3676"/>
                    <a:pt x="685" y="3701"/>
                    <a:pt x="750" y="3701"/>
                  </a:cubicBezTo>
                  <a:cubicBezTo>
                    <a:pt x="755" y="3701"/>
                    <a:pt x="759" y="3701"/>
                    <a:pt x="763" y="3700"/>
                  </a:cubicBezTo>
                  <a:cubicBezTo>
                    <a:pt x="833" y="3700"/>
                    <a:pt x="921" y="3707"/>
                    <a:pt x="973" y="3802"/>
                  </a:cubicBezTo>
                  <a:cubicBezTo>
                    <a:pt x="977" y="3809"/>
                    <a:pt x="1001" y="3830"/>
                    <a:pt x="1071" y="3844"/>
                  </a:cubicBezTo>
                  <a:cubicBezTo>
                    <a:pt x="1096" y="3848"/>
                    <a:pt x="1125" y="3850"/>
                    <a:pt x="1157" y="3850"/>
                  </a:cubicBezTo>
                  <a:cubicBezTo>
                    <a:pt x="1341" y="3850"/>
                    <a:pt x="1633" y="3776"/>
                    <a:pt x="1877" y="3553"/>
                  </a:cubicBezTo>
                  <a:cubicBezTo>
                    <a:pt x="2104" y="3350"/>
                    <a:pt x="2125" y="3214"/>
                    <a:pt x="2139" y="3116"/>
                  </a:cubicBezTo>
                  <a:cubicBezTo>
                    <a:pt x="2153" y="3046"/>
                    <a:pt x="2164" y="2972"/>
                    <a:pt x="2251" y="2916"/>
                  </a:cubicBezTo>
                  <a:cubicBezTo>
                    <a:pt x="2339" y="2864"/>
                    <a:pt x="2374" y="2734"/>
                    <a:pt x="2416" y="2605"/>
                  </a:cubicBezTo>
                  <a:cubicBezTo>
                    <a:pt x="2440" y="2524"/>
                    <a:pt x="2468" y="2447"/>
                    <a:pt x="2503" y="2374"/>
                  </a:cubicBezTo>
                  <a:lnTo>
                    <a:pt x="2521" y="2339"/>
                  </a:lnTo>
                  <a:cubicBezTo>
                    <a:pt x="2615" y="2164"/>
                    <a:pt x="2720" y="1960"/>
                    <a:pt x="3168" y="1960"/>
                  </a:cubicBezTo>
                  <a:cubicBezTo>
                    <a:pt x="3184" y="1961"/>
                    <a:pt x="3200" y="1962"/>
                    <a:pt x="3216" y="1962"/>
                  </a:cubicBezTo>
                  <a:cubicBezTo>
                    <a:pt x="3264" y="1962"/>
                    <a:pt x="3314" y="1958"/>
                    <a:pt x="3361" y="1950"/>
                  </a:cubicBezTo>
                  <a:cubicBezTo>
                    <a:pt x="3357" y="1939"/>
                    <a:pt x="3350" y="1929"/>
                    <a:pt x="3347" y="1918"/>
                  </a:cubicBezTo>
                  <a:cubicBezTo>
                    <a:pt x="3315" y="1866"/>
                    <a:pt x="3294" y="1806"/>
                    <a:pt x="3284" y="1743"/>
                  </a:cubicBezTo>
                  <a:cubicBezTo>
                    <a:pt x="3270" y="1607"/>
                    <a:pt x="3378" y="1530"/>
                    <a:pt x="3473" y="1460"/>
                  </a:cubicBezTo>
                  <a:cubicBezTo>
                    <a:pt x="3567" y="1393"/>
                    <a:pt x="3648" y="1334"/>
                    <a:pt x="3648" y="1229"/>
                  </a:cubicBezTo>
                  <a:cubicBezTo>
                    <a:pt x="3648" y="1075"/>
                    <a:pt x="3778" y="942"/>
                    <a:pt x="3904" y="816"/>
                  </a:cubicBezTo>
                  <a:cubicBezTo>
                    <a:pt x="4009" y="714"/>
                    <a:pt x="4114" y="609"/>
                    <a:pt x="4079" y="543"/>
                  </a:cubicBezTo>
                  <a:cubicBezTo>
                    <a:pt x="4033" y="452"/>
                    <a:pt x="4026" y="343"/>
                    <a:pt x="4061" y="245"/>
                  </a:cubicBezTo>
                  <a:cubicBezTo>
                    <a:pt x="4079" y="168"/>
                    <a:pt x="4082" y="147"/>
                    <a:pt x="4030" y="112"/>
                  </a:cubicBezTo>
                  <a:cubicBezTo>
                    <a:pt x="4001" y="91"/>
                    <a:pt x="3978" y="80"/>
                    <a:pt x="3955" y="80"/>
                  </a:cubicBezTo>
                  <a:cubicBezTo>
                    <a:pt x="3917" y="80"/>
                    <a:pt x="3879" y="107"/>
                    <a:pt x="3816" y="154"/>
                  </a:cubicBezTo>
                  <a:cubicBezTo>
                    <a:pt x="3767" y="193"/>
                    <a:pt x="3715" y="224"/>
                    <a:pt x="3658" y="252"/>
                  </a:cubicBezTo>
                  <a:cubicBezTo>
                    <a:pt x="3634" y="264"/>
                    <a:pt x="3610" y="269"/>
                    <a:pt x="3588" y="269"/>
                  </a:cubicBezTo>
                  <a:cubicBezTo>
                    <a:pt x="3498" y="269"/>
                    <a:pt x="3423" y="186"/>
                    <a:pt x="3361" y="119"/>
                  </a:cubicBezTo>
                  <a:cubicBezTo>
                    <a:pt x="3284" y="39"/>
                    <a:pt x="3242" y="0"/>
                    <a:pt x="320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78" name="Google Shape;6178;p71"/>
            <p:cNvSpPr/>
            <p:nvPr/>
          </p:nvSpPr>
          <p:spPr>
            <a:xfrm>
              <a:off x="3327113" y="2318822"/>
              <a:ext cx="40271" cy="57243"/>
            </a:xfrm>
            <a:custGeom>
              <a:avLst/>
              <a:gdLst/>
              <a:ahLst/>
              <a:cxnLst/>
              <a:rect l="l" t="t" r="r" b="b"/>
              <a:pathLst>
                <a:path w="2966" h="4216" extrusionOk="0">
                  <a:moveTo>
                    <a:pt x="56" y="1"/>
                  </a:moveTo>
                  <a:cubicBezTo>
                    <a:pt x="46" y="1"/>
                    <a:pt x="39" y="1"/>
                    <a:pt x="28" y="4"/>
                  </a:cubicBezTo>
                  <a:cubicBezTo>
                    <a:pt x="0" y="46"/>
                    <a:pt x="116" y="288"/>
                    <a:pt x="274" y="473"/>
                  </a:cubicBezTo>
                  <a:cubicBezTo>
                    <a:pt x="330" y="533"/>
                    <a:pt x="386" y="585"/>
                    <a:pt x="449" y="631"/>
                  </a:cubicBezTo>
                  <a:cubicBezTo>
                    <a:pt x="571" y="729"/>
                    <a:pt x="676" y="809"/>
                    <a:pt x="666" y="911"/>
                  </a:cubicBezTo>
                  <a:cubicBezTo>
                    <a:pt x="659" y="988"/>
                    <a:pt x="827" y="1240"/>
                    <a:pt x="949" y="1278"/>
                  </a:cubicBezTo>
                  <a:cubicBezTo>
                    <a:pt x="1089" y="1327"/>
                    <a:pt x="1044" y="1509"/>
                    <a:pt x="984" y="1723"/>
                  </a:cubicBezTo>
                  <a:cubicBezTo>
                    <a:pt x="942" y="1863"/>
                    <a:pt x="918" y="2007"/>
                    <a:pt x="907" y="2154"/>
                  </a:cubicBezTo>
                  <a:cubicBezTo>
                    <a:pt x="907" y="2406"/>
                    <a:pt x="778" y="2479"/>
                    <a:pt x="645" y="2549"/>
                  </a:cubicBezTo>
                  <a:cubicBezTo>
                    <a:pt x="571" y="2584"/>
                    <a:pt x="501" y="2633"/>
                    <a:pt x="445" y="2696"/>
                  </a:cubicBezTo>
                  <a:cubicBezTo>
                    <a:pt x="431" y="2707"/>
                    <a:pt x="428" y="2724"/>
                    <a:pt x="428" y="2738"/>
                  </a:cubicBezTo>
                  <a:cubicBezTo>
                    <a:pt x="445" y="2826"/>
                    <a:pt x="659" y="2948"/>
                    <a:pt x="830" y="3046"/>
                  </a:cubicBezTo>
                  <a:cubicBezTo>
                    <a:pt x="946" y="3106"/>
                    <a:pt x="1058" y="3179"/>
                    <a:pt x="1163" y="3256"/>
                  </a:cubicBezTo>
                  <a:cubicBezTo>
                    <a:pt x="1373" y="3428"/>
                    <a:pt x="1219" y="3725"/>
                    <a:pt x="1110" y="3943"/>
                  </a:cubicBezTo>
                  <a:cubicBezTo>
                    <a:pt x="1072" y="4016"/>
                    <a:pt x="1023" y="4118"/>
                    <a:pt x="1023" y="4149"/>
                  </a:cubicBezTo>
                  <a:cubicBezTo>
                    <a:pt x="1040" y="4172"/>
                    <a:pt x="1121" y="4216"/>
                    <a:pt x="1257" y="4216"/>
                  </a:cubicBezTo>
                  <a:cubicBezTo>
                    <a:pt x="1310" y="4216"/>
                    <a:pt x="1372" y="4209"/>
                    <a:pt x="1443" y="4191"/>
                  </a:cubicBezTo>
                  <a:cubicBezTo>
                    <a:pt x="1579" y="4153"/>
                    <a:pt x="1691" y="3929"/>
                    <a:pt x="1789" y="3729"/>
                  </a:cubicBezTo>
                  <a:cubicBezTo>
                    <a:pt x="1863" y="3578"/>
                    <a:pt x="1936" y="3431"/>
                    <a:pt x="2024" y="3354"/>
                  </a:cubicBezTo>
                  <a:cubicBezTo>
                    <a:pt x="2111" y="3277"/>
                    <a:pt x="2118" y="3165"/>
                    <a:pt x="2125" y="3050"/>
                  </a:cubicBezTo>
                  <a:cubicBezTo>
                    <a:pt x="2129" y="2962"/>
                    <a:pt x="2132" y="2868"/>
                    <a:pt x="2185" y="2794"/>
                  </a:cubicBezTo>
                  <a:cubicBezTo>
                    <a:pt x="2294" y="2647"/>
                    <a:pt x="2441" y="2647"/>
                    <a:pt x="2570" y="2647"/>
                  </a:cubicBezTo>
                  <a:lnTo>
                    <a:pt x="2598" y="2647"/>
                  </a:lnTo>
                  <a:cubicBezTo>
                    <a:pt x="2616" y="2616"/>
                    <a:pt x="2630" y="2584"/>
                    <a:pt x="2633" y="2549"/>
                  </a:cubicBezTo>
                  <a:cubicBezTo>
                    <a:pt x="2654" y="2458"/>
                    <a:pt x="2689" y="2322"/>
                    <a:pt x="2829" y="2322"/>
                  </a:cubicBezTo>
                  <a:cubicBezTo>
                    <a:pt x="2864" y="2322"/>
                    <a:pt x="2875" y="2315"/>
                    <a:pt x="2889" y="2171"/>
                  </a:cubicBezTo>
                  <a:cubicBezTo>
                    <a:pt x="2896" y="2070"/>
                    <a:pt x="2917" y="1972"/>
                    <a:pt x="2952" y="1877"/>
                  </a:cubicBezTo>
                  <a:cubicBezTo>
                    <a:pt x="2966" y="1835"/>
                    <a:pt x="2955" y="1828"/>
                    <a:pt x="2945" y="1821"/>
                  </a:cubicBezTo>
                  <a:cubicBezTo>
                    <a:pt x="2928" y="1813"/>
                    <a:pt x="2904" y="1809"/>
                    <a:pt x="2876" y="1809"/>
                  </a:cubicBezTo>
                  <a:cubicBezTo>
                    <a:pt x="2763" y="1809"/>
                    <a:pt x="2586" y="1873"/>
                    <a:pt x="2535" y="1958"/>
                  </a:cubicBezTo>
                  <a:cubicBezTo>
                    <a:pt x="2488" y="2034"/>
                    <a:pt x="2427" y="2059"/>
                    <a:pt x="2362" y="2059"/>
                  </a:cubicBezTo>
                  <a:cubicBezTo>
                    <a:pt x="2291" y="2059"/>
                    <a:pt x="2216" y="2029"/>
                    <a:pt x="2153" y="2003"/>
                  </a:cubicBezTo>
                  <a:cubicBezTo>
                    <a:pt x="2087" y="1968"/>
                    <a:pt x="2017" y="1951"/>
                    <a:pt x="1943" y="1944"/>
                  </a:cubicBezTo>
                  <a:cubicBezTo>
                    <a:pt x="1937" y="1944"/>
                    <a:pt x="1932" y="1944"/>
                    <a:pt x="1926" y="1944"/>
                  </a:cubicBezTo>
                  <a:cubicBezTo>
                    <a:pt x="1713" y="1944"/>
                    <a:pt x="1541" y="1763"/>
                    <a:pt x="1551" y="1548"/>
                  </a:cubicBezTo>
                  <a:cubicBezTo>
                    <a:pt x="1551" y="1425"/>
                    <a:pt x="1527" y="1271"/>
                    <a:pt x="1457" y="1205"/>
                  </a:cubicBezTo>
                  <a:cubicBezTo>
                    <a:pt x="1438" y="1187"/>
                    <a:pt x="1415" y="1176"/>
                    <a:pt x="1388" y="1176"/>
                  </a:cubicBezTo>
                  <a:cubicBezTo>
                    <a:pt x="1384" y="1176"/>
                    <a:pt x="1380" y="1176"/>
                    <a:pt x="1376" y="1177"/>
                  </a:cubicBezTo>
                  <a:lnTo>
                    <a:pt x="1369" y="1177"/>
                  </a:lnTo>
                  <a:cubicBezTo>
                    <a:pt x="1376" y="1191"/>
                    <a:pt x="1387" y="1212"/>
                    <a:pt x="1394" y="1226"/>
                  </a:cubicBezTo>
                  <a:cubicBezTo>
                    <a:pt x="1425" y="1289"/>
                    <a:pt x="1471" y="1380"/>
                    <a:pt x="1415" y="1453"/>
                  </a:cubicBezTo>
                  <a:cubicBezTo>
                    <a:pt x="1394" y="1485"/>
                    <a:pt x="1362" y="1502"/>
                    <a:pt x="1327" y="1506"/>
                  </a:cubicBezTo>
                  <a:lnTo>
                    <a:pt x="1324" y="1506"/>
                  </a:lnTo>
                  <a:cubicBezTo>
                    <a:pt x="1268" y="1506"/>
                    <a:pt x="1233" y="1460"/>
                    <a:pt x="1201" y="1425"/>
                  </a:cubicBezTo>
                  <a:cubicBezTo>
                    <a:pt x="1187" y="1408"/>
                    <a:pt x="1159" y="1369"/>
                    <a:pt x="1145" y="1369"/>
                  </a:cubicBezTo>
                  <a:cubicBezTo>
                    <a:pt x="1016" y="1369"/>
                    <a:pt x="872" y="1215"/>
                    <a:pt x="872" y="928"/>
                  </a:cubicBezTo>
                  <a:cubicBezTo>
                    <a:pt x="876" y="858"/>
                    <a:pt x="844" y="792"/>
                    <a:pt x="792" y="743"/>
                  </a:cubicBezTo>
                  <a:cubicBezTo>
                    <a:pt x="711" y="662"/>
                    <a:pt x="666" y="550"/>
                    <a:pt x="669" y="431"/>
                  </a:cubicBezTo>
                  <a:cubicBezTo>
                    <a:pt x="669" y="197"/>
                    <a:pt x="263" y="1"/>
                    <a:pt x="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79" name="Google Shape;6179;p71"/>
            <p:cNvSpPr/>
            <p:nvPr/>
          </p:nvSpPr>
          <p:spPr>
            <a:xfrm>
              <a:off x="2437868" y="1704617"/>
              <a:ext cx="103542" cy="63855"/>
            </a:xfrm>
            <a:custGeom>
              <a:avLst/>
              <a:gdLst/>
              <a:ahLst/>
              <a:cxnLst/>
              <a:rect l="l" t="t" r="r" b="b"/>
              <a:pathLst>
                <a:path w="7626" h="4703" extrusionOk="0">
                  <a:moveTo>
                    <a:pt x="3221" y="0"/>
                  </a:moveTo>
                  <a:cubicBezTo>
                    <a:pt x="3213" y="0"/>
                    <a:pt x="3206" y="1"/>
                    <a:pt x="3200" y="3"/>
                  </a:cubicBezTo>
                  <a:cubicBezTo>
                    <a:pt x="3141" y="94"/>
                    <a:pt x="3025" y="136"/>
                    <a:pt x="2952" y="143"/>
                  </a:cubicBezTo>
                  <a:lnTo>
                    <a:pt x="2945" y="164"/>
                  </a:lnTo>
                  <a:cubicBezTo>
                    <a:pt x="2922" y="227"/>
                    <a:pt x="2880" y="355"/>
                    <a:pt x="2744" y="355"/>
                  </a:cubicBezTo>
                  <a:cubicBezTo>
                    <a:pt x="2735" y="355"/>
                    <a:pt x="2727" y="354"/>
                    <a:pt x="2717" y="353"/>
                  </a:cubicBezTo>
                  <a:cubicBezTo>
                    <a:pt x="2715" y="353"/>
                    <a:pt x="2712" y="353"/>
                    <a:pt x="2710" y="353"/>
                  </a:cubicBezTo>
                  <a:cubicBezTo>
                    <a:pt x="2647" y="353"/>
                    <a:pt x="2557" y="394"/>
                    <a:pt x="2486" y="458"/>
                  </a:cubicBezTo>
                  <a:cubicBezTo>
                    <a:pt x="2444" y="490"/>
                    <a:pt x="2416" y="532"/>
                    <a:pt x="2402" y="581"/>
                  </a:cubicBezTo>
                  <a:lnTo>
                    <a:pt x="2402" y="602"/>
                  </a:lnTo>
                  <a:cubicBezTo>
                    <a:pt x="2402" y="679"/>
                    <a:pt x="2402" y="784"/>
                    <a:pt x="2332" y="850"/>
                  </a:cubicBezTo>
                  <a:cubicBezTo>
                    <a:pt x="2289" y="888"/>
                    <a:pt x="2231" y="909"/>
                    <a:pt x="2172" y="909"/>
                  </a:cubicBezTo>
                  <a:cubicBezTo>
                    <a:pt x="2160" y="909"/>
                    <a:pt x="2148" y="908"/>
                    <a:pt x="2136" y="906"/>
                  </a:cubicBezTo>
                  <a:lnTo>
                    <a:pt x="2080" y="899"/>
                  </a:lnTo>
                  <a:lnTo>
                    <a:pt x="2063" y="896"/>
                  </a:lnTo>
                  <a:lnTo>
                    <a:pt x="2024" y="892"/>
                  </a:lnTo>
                  <a:lnTo>
                    <a:pt x="2003" y="889"/>
                  </a:lnTo>
                  <a:lnTo>
                    <a:pt x="1972" y="882"/>
                  </a:lnTo>
                  <a:lnTo>
                    <a:pt x="1951" y="878"/>
                  </a:lnTo>
                  <a:lnTo>
                    <a:pt x="1919" y="871"/>
                  </a:lnTo>
                  <a:lnTo>
                    <a:pt x="1902" y="868"/>
                  </a:lnTo>
                  <a:lnTo>
                    <a:pt x="1870" y="861"/>
                  </a:lnTo>
                  <a:lnTo>
                    <a:pt x="1853" y="854"/>
                  </a:lnTo>
                  <a:lnTo>
                    <a:pt x="1825" y="847"/>
                  </a:lnTo>
                  <a:lnTo>
                    <a:pt x="1807" y="840"/>
                  </a:lnTo>
                  <a:lnTo>
                    <a:pt x="1783" y="829"/>
                  </a:lnTo>
                  <a:lnTo>
                    <a:pt x="1765" y="826"/>
                  </a:lnTo>
                  <a:lnTo>
                    <a:pt x="1762" y="826"/>
                  </a:lnTo>
                  <a:cubicBezTo>
                    <a:pt x="1717" y="851"/>
                    <a:pt x="1665" y="867"/>
                    <a:pt x="1612" y="867"/>
                  </a:cubicBezTo>
                  <a:cubicBezTo>
                    <a:pt x="1599" y="867"/>
                    <a:pt x="1586" y="866"/>
                    <a:pt x="1573" y="864"/>
                  </a:cubicBezTo>
                  <a:cubicBezTo>
                    <a:pt x="1513" y="857"/>
                    <a:pt x="1457" y="833"/>
                    <a:pt x="1412" y="794"/>
                  </a:cubicBezTo>
                  <a:cubicBezTo>
                    <a:pt x="1401" y="787"/>
                    <a:pt x="1394" y="777"/>
                    <a:pt x="1384" y="766"/>
                  </a:cubicBezTo>
                  <a:cubicBezTo>
                    <a:pt x="1373" y="759"/>
                    <a:pt x="1366" y="749"/>
                    <a:pt x="1356" y="738"/>
                  </a:cubicBezTo>
                  <a:lnTo>
                    <a:pt x="1352" y="735"/>
                  </a:lnTo>
                  <a:cubicBezTo>
                    <a:pt x="1345" y="724"/>
                    <a:pt x="1335" y="714"/>
                    <a:pt x="1324" y="700"/>
                  </a:cubicBezTo>
                  <a:cubicBezTo>
                    <a:pt x="1124" y="434"/>
                    <a:pt x="844" y="206"/>
                    <a:pt x="708" y="206"/>
                  </a:cubicBezTo>
                  <a:lnTo>
                    <a:pt x="522" y="206"/>
                  </a:lnTo>
                  <a:lnTo>
                    <a:pt x="494" y="210"/>
                  </a:lnTo>
                  <a:lnTo>
                    <a:pt x="477" y="210"/>
                  </a:lnTo>
                  <a:lnTo>
                    <a:pt x="449" y="213"/>
                  </a:lnTo>
                  <a:lnTo>
                    <a:pt x="435" y="213"/>
                  </a:lnTo>
                  <a:lnTo>
                    <a:pt x="400" y="220"/>
                  </a:lnTo>
                  <a:lnTo>
                    <a:pt x="393" y="220"/>
                  </a:lnTo>
                  <a:lnTo>
                    <a:pt x="368" y="224"/>
                  </a:lnTo>
                  <a:lnTo>
                    <a:pt x="354" y="227"/>
                  </a:lnTo>
                  <a:lnTo>
                    <a:pt x="337" y="231"/>
                  </a:lnTo>
                  <a:lnTo>
                    <a:pt x="326" y="234"/>
                  </a:lnTo>
                  <a:lnTo>
                    <a:pt x="312" y="238"/>
                  </a:lnTo>
                  <a:lnTo>
                    <a:pt x="302" y="241"/>
                  </a:lnTo>
                  <a:lnTo>
                    <a:pt x="288" y="248"/>
                  </a:lnTo>
                  <a:lnTo>
                    <a:pt x="281" y="252"/>
                  </a:lnTo>
                  <a:lnTo>
                    <a:pt x="263" y="259"/>
                  </a:lnTo>
                  <a:lnTo>
                    <a:pt x="246" y="269"/>
                  </a:lnTo>
                  <a:lnTo>
                    <a:pt x="242" y="269"/>
                  </a:lnTo>
                  <a:lnTo>
                    <a:pt x="232" y="276"/>
                  </a:lnTo>
                  <a:lnTo>
                    <a:pt x="228" y="280"/>
                  </a:lnTo>
                  <a:lnTo>
                    <a:pt x="225" y="283"/>
                  </a:lnTo>
                  <a:cubicBezTo>
                    <a:pt x="266" y="270"/>
                    <a:pt x="312" y="263"/>
                    <a:pt x="357" y="263"/>
                  </a:cubicBezTo>
                  <a:cubicBezTo>
                    <a:pt x="372" y="263"/>
                    <a:pt x="388" y="264"/>
                    <a:pt x="403" y="266"/>
                  </a:cubicBezTo>
                  <a:cubicBezTo>
                    <a:pt x="676" y="287"/>
                    <a:pt x="722" y="490"/>
                    <a:pt x="750" y="626"/>
                  </a:cubicBezTo>
                  <a:cubicBezTo>
                    <a:pt x="774" y="731"/>
                    <a:pt x="788" y="763"/>
                    <a:pt x="823" y="766"/>
                  </a:cubicBezTo>
                  <a:cubicBezTo>
                    <a:pt x="974" y="777"/>
                    <a:pt x="1138" y="917"/>
                    <a:pt x="1194" y="1032"/>
                  </a:cubicBezTo>
                  <a:cubicBezTo>
                    <a:pt x="1223" y="1074"/>
                    <a:pt x="1223" y="1130"/>
                    <a:pt x="1194" y="1172"/>
                  </a:cubicBezTo>
                  <a:cubicBezTo>
                    <a:pt x="1171" y="1205"/>
                    <a:pt x="1131" y="1223"/>
                    <a:pt x="1090" y="1223"/>
                  </a:cubicBezTo>
                  <a:cubicBezTo>
                    <a:pt x="1083" y="1223"/>
                    <a:pt x="1076" y="1222"/>
                    <a:pt x="1068" y="1221"/>
                  </a:cubicBezTo>
                  <a:cubicBezTo>
                    <a:pt x="1062" y="1221"/>
                    <a:pt x="1055" y="1220"/>
                    <a:pt x="1048" y="1220"/>
                  </a:cubicBezTo>
                  <a:cubicBezTo>
                    <a:pt x="985" y="1220"/>
                    <a:pt x="921" y="1249"/>
                    <a:pt x="851" y="1277"/>
                  </a:cubicBezTo>
                  <a:cubicBezTo>
                    <a:pt x="777" y="1311"/>
                    <a:pt x="693" y="1346"/>
                    <a:pt x="604" y="1346"/>
                  </a:cubicBezTo>
                  <a:cubicBezTo>
                    <a:pt x="572" y="1346"/>
                    <a:pt x="539" y="1341"/>
                    <a:pt x="505" y="1330"/>
                  </a:cubicBezTo>
                  <a:cubicBezTo>
                    <a:pt x="463" y="1316"/>
                    <a:pt x="421" y="1299"/>
                    <a:pt x="382" y="1285"/>
                  </a:cubicBezTo>
                  <a:cubicBezTo>
                    <a:pt x="304" y="1251"/>
                    <a:pt x="220" y="1218"/>
                    <a:pt x="164" y="1218"/>
                  </a:cubicBezTo>
                  <a:cubicBezTo>
                    <a:pt x="149" y="1218"/>
                    <a:pt x="137" y="1220"/>
                    <a:pt x="127" y="1225"/>
                  </a:cubicBezTo>
                  <a:cubicBezTo>
                    <a:pt x="120" y="1228"/>
                    <a:pt x="99" y="1235"/>
                    <a:pt x="85" y="1285"/>
                  </a:cubicBezTo>
                  <a:lnTo>
                    <a:pt x="78" y="1316"/>
                  </a:lnTo>
                  <a:cubicBezTo>
                    <a:pt x="46" y="1428"/>
                    <a:pt x="1" y="1586"/>
                    <a:pt x="39" y="1635"/>
                  </a:cubicBezTo>
                  <a:cubicBezTo>
                    <a:pt x="53" y="1651"/>
                    <a:pt x="82" y="1657"/>
                    <a:pt x="109" y="1657"/>
                  </a:cubicBezTo>
                  <a:cubicBezTo>
                    <a:pt x="116" y="1657"/>
                    <a:pt x="123" y="1656"/>
                    <a:pt x="130" y="1656"/>
                  </a:cubicBezTo>
                  <a:cubicBezTo>
                    <a:pt x="142" y="1655"/>
                    <a:pt x="153" y="1655"/>
                    <a:pt x="163" y="1655"/>
                  </a:cubicBezTo>
                  <a:cubicBezTo>
                    <a:pt x="271" y="1655"/>
                    <a:pt x="340" y="1686"/>
                    <a:pt x="368" y="1750"/>
                  </a:cubicBezTo>
                  <a:cubicBezTo>
                    <a:pt x="414" y="1852"/>
                    <a:pt x="330" y="1978"/>
                    <a:pt x="256" y="2065"/>
                  </a:cubicBezTo>
                  <a:cubicBezTo>
                    <a:pt x="285" y="2062"/>
                    <a:pt x="317" y="2060"/>
                    <a:pt x="349" y="2060"/>
                  </a:cubicBezTo>
                  <a:cubicBezTo>
                    <a:pt x="435" y="2060"/>
                    <a:pt x="522" y="2080"/>
                    <a:pt x="540" y="2177"/>
                  </a:cubicBezTo>
                  <a:cubicBezTo>
                    <a:pt x="550" y="2219"/>
                    <a:pt x="568" y="2258"/>
                    <a:pt x="596" y="2289"/>
                  </a:cubicBezTo>
                  <a:cubicBezTo>
                    <a:pt x="645" y="2363"/>
                    <a:pt x="701" y="2450"/>
                    <a:pt x="652" y="2643"/>
                  </a:cubicBezTo>
                  <a:cubicBezTo>
                    <a:pt x="620" y="2765"/>
                    <a:pt x="634" y="3003"/>
                    <a:pt x="648" y="3213"/>
                  </a:cubicBezTo>
                  <a:cubicBezTo>
                    <a:pt x="648" y="3241"/>
                    <a:pt x="652" y="3266"/>
                    <a:pt x="652" y="3290"/>
                  </a:cubicBezTo>
                  <a:lnTo>
                    <a:pt x="848" y="3290"/>
                  </a:lnTo>
                  <a:lnTo>
                    <a:pt x="862" y="3287"/>
                  </a:lnTo>
                  <a:lnTo>
                    <a:pt x="876" y="3283"/>
                  </a:lnTo>
                  <a:lnTo>
                    <a:pt x="890" y="3283"/>
                  </a:lnTo>
                  <a:lnTo>
                    <a:pt x="904" y="3280"/>
                  </a:lnTo>
                  <a:lnTo>
                    <a:pt x="914" y="3276"/>
                  </a:lnTo>
                  <a:lnTo>
                    <a:pt x="925" y="3273"/>
                  </a:lnTo>
                  <a:lnTo>
                    <a:pt x="932" y="3273"/>
                  </a:lnTo>
                  <a:lnTo>
                    <a:pt x="942" y="3269"/>
                  </a:lnTo>
                  <a:lnTo>
                    <a:pt x="949" y="3266"/>
                  </a:lnTo>
                  <a:lnTo>
                    <a:pt x="956" y="3262"/>
                  </a:lnTo>
                  <a:lnTo>
                    <a:pt x="960" y="3262"/>
                  </a:lnTo>
                  <a:lnTo>
                    <a:pt x="967" y="3259"/>
                  </a:lnTo>
                  <a:lnTo>
                    <a:pt x="981" y="3259"/>
                  </a:lnTo>
                  <a:cubicBezTo>
                    <a:pt x="1058" y="3150"/>
                    <a:pt x="1338" y="2891"/>
                    <a:pt x="1520" y="2891"/>
                  </a:cubicBezTo>
                  <a:cubicBezTo>
                    <a:pt x="1562" y="2895"/>
                    <a:pt x="1604" y="2898"/>
                    <a:pt x="1646" y="2902"/>
                  </a:cubicBezTo>
                  <a:cubicBezTo>
                    <a:pt x="1686" y="2907"/>
                    <a:pt x="1720" y="2911"/>
                    <a:pt x="1749" y="2911"/>
                  </a:cubicBezTo>
                  <a:cubicBezTo>
                    <a:pt x="1797" y="2911"/>
                    <a:pt x="1831" y="2901"/>
                    <a:pt x="1853" y="2870"/>
                  </a:cubicBezTo>
                  <a:cubicBezTo>
                    <a:pt x="1860" y="2863"/>
                    <a:pt x="1867" y="2856"/>
                    <a:pt x="1874" y="2849"/>
                  </a:cubicBezTo>
                  <a:cubicBezTo>
                    <a:pt x="1923" y="2804"/>
                    <a:pt x="2010" y="2776"/>
                    <a:pt x="2140" y="2772"/>
                  </a:cubicBezTo>
                  <a:cubicBezTo>
                    <a:pt x="2148" y="2772"/>
                    <a:pt x="2157" y="2772"/>
                    <a:pt x="2166" y="2772"/>
                  </a:cubicBezTo>
                  <a:cubicBezTo>
                    <a:pt x="2307" y="2772"/>
                    <a:pt x="2519" y="2799"/>
                    <a:pt x="2588" y="2884"/>
                  </a:cubicBezTo>
                  <a:cubicBezTo>
                    <a:pt x="2654" y="2965"/>
                    <a:pt x="2892" y="3038"/>
                    <a:pt x="2941" y="3038"/>
                  </a:cubicBezTo>
                  <a:cubicBezTo>
                    <a:pt x="2987" y="3042"/>
                    <a:pt x="3029" y="3066"/>
                    <a:pt x="3057" y="3105"/>
                  </a:cubicBezTo>
                  <a:cubicBezTo>
                    <a:pt x="3089" y="3140"/>
                    <a:pt x="3117" y="3169"/>
                    <a:pt x="3175" y="3169"/>
                  </a:cubicBezTo>
                  <a:cubicBezTo>
                    <a:pt x="3181" y="3169"/>
                    <a:pt x="3187" y="3169"/>
                    <a:pt x="3193" y="3168"/>
                  </a:cubicBezTo>
                  <a:cubicBezTo>
                    <a:pt x="3212" y="3166"/>
                    <a:pt x="3232" y="3165"/>
                    <a:pt x="3254" y="3165"/>
                  </a:cubicBezTo>
                  <a:cubicBezTo>
                    <a:pt x="3396" y="3165"/>
                    <a:pt x="3602" y="3205"/>
                    <a:pt x="3687" y="3283"/>
                  </a:cubicBezTo>
                  <a:cubicBezTo>
                    <a:pt x="3715" y="3304"/>
                    <a:pt x="3733" y="3336"/>
                    <a:pt x="3736" y="3371"/>
                  </a:cubicBezTo>
                  <a:lnTo>
                    <a:pt x="3736" y="3382"/>
                  </a:lnTo>
                  <a:cubicBezTo>
                    <a:pt x="3736" y="3438"/>
                    <a:pt x="3817" y="3508"/>
                    <a:pt x="3911" y="3508"/>
                  </a:cubicBezTo>
                  <a:cubicBezTo>
                    <a:pt x="4002" y="3508"/>
                    <a:pt x="4076" y="3599"/>
                    <a:pt x="4142" y="3690"/>
                  </a:cubicBezTo>
                  <a:cubicBezTo>
                    <a:pt x="4181" y="3735"/>
                    <a:pt x="4240" y="3816"/>
                    <a:pt x="4272" y="3816"/>
                  </a:cubicBezTo>
                  <a:cubicBezTo>
                    <a:pt x="4321" y="3812"/>
                    <a:pt x="4370" y="3809"/>
                    <a:pt x="4415" y="3809"/>
                  </a:cubicBezTo>
                  <a:cubicBezTo>
                    <a:pt x="4503" y="3809"/>
                    <a:pt x="4611" y="3816"/>
                    <a:pt x="4674" y="3851"/>
                  </a:cubicBezTo>
                  <a:cubicBezTo>
                    <a:pt x="4681" y="3854"/>
                    <a:pt x="4688" y="3861"/>
                    <a:pt x="4695" y="3865"/>
                  </a:cubicBezTo>
                  <a:cubicBezTo>
                    <a:pt x="4720" y="3886"/>
                    <a:pt x="4734" y="3914"/>
                    <a:pt x="4734" y="3945"/>
                  </a:cubicBezTo>
                  <a:lnTo>
                    <a:pt x="4734" y="3963"/>
                  </a:lnTo>
                  <a:lnTo>
                    <a:pt x="4734" y="3970"/>
                  </a:lnTo>
                  <a:lnTo>
                    <a:pt x="4734" y="3984"/>
                  </a:lnTo>
                  <a:lnTo>
                    <a:pt x="4734" y="3994"/>
                  </a:lnTo>
                  <a:lnTo>
                    <a:pt x="4734" y="4012"/>
                  </a:lnTo>
                  <a:lnTo>
                    <a:pt x="4734" y="4026"/>
                  </a:lnTo>
                  <a:lnTo>
                    <a:pt x="4734" y="4043"/>
                  </a:lnTo>
                  <a:lnTo>
                    <a:pt x="4734" y="4057"/>
                  </a:lnTo>
                  <a:lnTo>
                    <a:pt x="4734" y="4082"/>
                  </a:lnTo>
                  <a:lnTo>
                    <a:pt x="4734" y="4096"/>
                  </a:lnTo>
                  <a:lnTo>
                    <a:pt x="4734" y="4120"/>
                  </a:lnTo>
                  <a:lnTo>
                    <a:pt x="4734" y="4138"/>
                  </a:lnTo>
                  <a:lnTo>
                    <a:pt x="4737" y="4162"/>
                  </a:lnTo>
                  <a:lnTo>
                    <a:pt x="4737" y="4180"/>
                  </a:lnTo>
                  <a:cubicBezTo>
                    <a:pt x="4737" y="4190"/>
                    <a:pt x="4737" y="4201"/>
                    <a:pt x="4741" y="4211"/>
                  </a:cubicBezTo>
                  <a:lnTo>
                    <a:pt x="4741" y="4225"/>
                  </a:lnTo>
                  <a:cubicBezTo>
                    <a:pt x="4741" y="4236"/>
                    <a:pt x="4744" y="4250"/>
                    <a:pt x="4744" y="4264"/>
                  </a:cubicBezTo>
                  <a:lnTo>
                    <a:pt x="4744" y="4271"/>
                  </a:lnTo>
                  <a:cubicBezTo>
                    <a:pt x="4748" y="4285"/>
                    <a:pt x="4748" y="4302"/>
                    <a:pt x="4751" y="4320"/>
                  </a:cubicBezTo>
                  <a:lnTo>
                    <a:pt x="4751" y="4327"/>
                  </a:lnTo>
                  <a:lnTo>
                    <a:pt x="4758" y="4365"/>
                  </a:lnTo>
                  <a:lnTo>
                    <a:pt x="4758" y="4379"/>
                  </a:lnTo>
                  <a:cubicBezTo>
                    <a:pt x="4758" y="4390"/>
                    <a:pt x="4765" y="4400"/>
                    <a:pt x="4765" y="4411"/>
                  </a:cubicBezTo>
                  <a:lnTo>
                    <a:pt x="4769" y="4428"/>
                  </a:lnTo>
                  <a:lnTo>
                    <a:pt x="4776" y="4460"/>
                  </a:lnTo>
                  <a:lnTo>
                    <a:pt x="4779" y="4477"/>
                  </a:lnTo>
                  <a:lnTo>
                    <a:pt x="4783" y="4502"/>
                  </a:lnTo>
                  <a:lnTo>
                    <a:pt x="4790" y="4519"/>
                  </a:lnTo>
                  <a:lnTo>
                    <a:pt x="4793" y="4533"/>
                  </a:lnTo>
                  <a:cubicBezTo>
                    <a:pt x="4814" y="4525"/>
                    <a:pt x="4837" y="4521"/>
                    <a:pt x="4861" y="4521"/>
                  </a:cubicBezTo>
                  <a:cubicBezTo>
                    <a:pt x="4869" y="4521"/>
                    <a:pt x="4877" y="4522"/>
                    <a:pt x="4884" y="4523"/>
                  </a:cubicBezTo>
                  <a:cubicBezTo>
                    <a:pt x="4891" y="4526"/>
                    <a:pt x="4898" y="4526"/>
                    <a:pt x="4905" y="4530"/>
                  </a:cubicBezTo>
                  <a:lnTo>
                    <a:pt x="4909" y="4530"/>
                  </a:lnTo>
                  <a:cubicBezTo>
                    <a:pt x="4916" y="4533"/>
                    <a:pt x="4923" y="4537"/>
                    <a:pt x="4930" y="4540"/>
                  </a:cubicBezTo>
                  <a:lnTo>
                    <a:pt x="4933" y="4540"/>
                  </a:lnTo>
                  <a:cubicBezTo>
                    <a:pt x="4954" y="4544"/>
                    <a:pt x="4975" y="4544"/>
                    <a:pt x="4996" y="4544"/>
                  </a:cubicBezTo>
                  <a:lnTo>
                    <a:pt x="5178" y="4544"/>
                  </a:lnTo>
                  <a:lnTo>
                    <a:pt x="5192" y="4547"/>
                  </a:lnTo>
                  <a:lnTo>
                    <a:pt x="5199" y="4547"/>
                  </a:lnTo>
                  <a:lnTo>
                    <a:pt x="5220" y="4551"/>
                  </a:lnTo>
                  <a:lnTo>
                    <a:pt x="5234" y="4558"/>
                  </a:lnTo>
                  <a:lnTo>
                    <a:pt x="5241" y="4561"/>
                  </a:lnTo>
                  <a:lnTo>
                    <a:pt x="5255" y="4565"/>
                  </a:lnTo>
                  <a:lnTo>
                    <a:pt x="5262" y="4568"/>
                  </a:lnTo>
                  <a:lnTo>
                    <a:pt x="5273" y="4575"/>
                  </a:lnTo>
                  <a:lnTo>
                    <a:pt x="5280" y="4582"/>
                  </a:lnTo>
                  <a:lnTo>
                    <a:pt x="5290" y="4589"/>
                  </a:lnTo>
                  <a:lnTo>
                    <a:pt x="5297" y="4596"/>
                  </a:lnTo>
                  <a:lnTo>
                    <a:pt x="5308" y="4603"/>
                  </a:lnTo>
                  <a:lnTo>
                    <a:pt x="5315" y="4610"/>
                  </a:lnTo>
                  <a:lnTo>
                    <a:pt x="5322" y="4624"/>
                  </a:lnTo>
                  <a:lnTo>
                    <a:pt x="5329" y="4631"/>
                  </a:lnTo>
                  <a:cubicBezTo>
                    <a:pt x="5332" y="4635"/>
                    <a:pt x="5332" y="4638"/>
                    <a:pt x="5336" y="4645"/>
                  </a:cubicBezTo>
                  <a:lnTo>
                    <a:pt x="5339" y="4652"/>
                  </a:lnTo>
                  <a:cubicBezTo>
                    <a:pt x="5343" y="4659"/>
                    <a:pt x="5346" y="4666"/>
                    <a:pt x="5350" y="4677"/>
                  </a:cubicBezTo>
                  <a:cubicBezTo>
                    <a:pt x="5353" y="4690"/>
                    <a:pt x="5386" y="4703"/>
                    <a:pt x="5438" y="4703"/>
                  </a:cubicBezTo>
                  <a:cubicBezTo>
                    <a:pt x="5456" y="4703"/>
                    <a:pt x="5476" y="4701"/>
                    <a:pt x="5497" y="4698"/>
                  </a:cubicBezTo>
                  <a:cubicBezTo>
                    <a:pt x="5578" y="4684"/>
                    <a:pt x="5704" y="4624"/>
                    <a:pt x="5693" y="4526"/>
                  </a:cubicBezTo>
                  <a:cubicBezTo>
                    <a:pt x="5679" y="4348"/>
                    <a:pt x="5907" y="4281"/>
                    <a:pt x="6127" y="4215"/>
                  </a:cubicBezTo>
                  <a:cubicBezTo>
                    <a:pt x="6274" y="4169"/>
                    <a:pt x="6453" y="4117"/>
                    <a:pt x="6474" y="4050"/>
                  </a:cubicBezTo>
                  <a:cubicBezTo>
                    <a:pt x="6481" y="4026"/>
                    <a:pt x="6488" y="3998"/>
                    <a:pt x="6498" y="3970"/>
                  </a:cubicBezTo>
                  <a:cubicBezTo>
                    <a:pt x="6554" y="3767"/>
                    <a:pt x="6621" y="3539"/>
                    <a:pt x="6750" y="3473"/>
                  </a:cubicBezTo>
                  <a:cubicBezTo>
                    <a:pt x="6774" y="3461"/>
                    <a:pt x="6800" y="3454"/>
                    <a:pt x="6826" y="3454"/>
                  </a:cubicBezTo>
                  <a:cubicBezTo>
                    <a:pt x="6846" y="3454"/>
                    <a:pt x="6865" y="3458"/>
                    <a:pt x="6883" y="3466"/>
                  </a:cubicBezTo>
                  <a:cubicBezTo>
                    <a:pt x="6890" y="3468"/>
                    <a:pt x="6897" y="3469"/>
                    <a:pt x="6903" y="3469"/>
                  </a:cubicBezTo>
                  <a:cubicBezTo>
                    <a:pt x="6946" y="3469"/>
                    <a:pt x="6991" y="3423"/>
                    <a:pt x="7051" y="3353"/>
                  </a:cubicBezTo>
                  <a:cubicBezTo>
                    <a:pt x="7116" y="3279"/>
                    <a:pt x="7187" y="3201"/>
                    <a:pt x="7281" y="3201"/>
                  </a:cubicBezTo>
                  <a:cubicBezTo>
                    <a:pt x="7288" y="3201"/>
                    <a:pt x="7296" y="3202"/>
                    <a:pt x="7303" y="3203"/>
                  </a:cubicBezTo>
                  <a:cubicBezTo>
                    <a:pt x="7359" y="3213"/>
                    <a:pt x="7415" y="3231"/>
                    <a:pt x="7468" y="3259"/>
                  </a:cubicBezTo>
                  <a:cubicBezTo>
                    <a:pt x="7517" y="3283"/>
                    <a:pt x="7573" y="3301"/>
                    <a:pt x="7626" y="3304"/>
                  </a:cubicBezTo>
                  <a:lnTo>
                    <a:pt x="7598" y="3049"/>
                  </a:lnTo>
                  <a:cubicBezTo>
                    <a:pt x="7463" y="2985"/>
                    <a:pt x="7268" y="2908"/>
                    <a:pt x="7190" y="2908"/>
                  </a:cubicBezTo>
                  <a:cubicBezTo>
                    <a:pt x="7187" y="2908"/>
                    <a:pt x="7184" y="2909"/>
                    <a:pt x="7181" y="2909"/>
                  </a:cubicBezTo>
                  <a:cubicBezTo>
                    <a:pt x="7174" y="2910"/>
                    <a:pt x="7167" y="2910"/>
                    <a:pt x="7161" y="2910"/>
                  </a:cubicBezTo>
                  <a:cubicBezTo>
                    <a:pt x="7072" y="2910"/>
                    <a:pt x="6980" y="2828"/>
                    <a:pt x="6876" y="2737"/>
                  </a:cubicBezTo>
                  <a:cubicBezTo>
                    <a:pt x="6785" y="2660"/>
                    <a:pt x="6684" y="2569"/>
                    <a:pt x="6586" y="2534"/>
                  </a:cubicBezTo>
                  <a:cubicBezTo>
                    <a:pt x="6463" y="2489"/>
                    <a:pt x="6050" y="2331"/>
                    <a:pt x="5921" y="2135"/>
                  </a:cubicBezTo>
                  <a:cubicBezTo>
                    <a:pt x="5882" y="2076"/>
                    <a:pt x="5756" y="2006"/>
                    <a:pt x="5648" y="1943"/>
                  </a:cubicBezTo>
                  <a:cubicBezTo>
                    <a:pt x="5494" y="1855"/>
                    <a:pt x="5396" y="1796"/>
                    <a:pt x="5364" y="1722"/>
                  </a:cubicBezTo>
                  <a:lnTo>
                    <a:pt x="5360" y="1708"/>
                  </a:lnTo>
                  <a:cubicBezTo>
                    <a:pt x="5301" y="1558"/>
                    <a:pt x="5224" y="1418"/>
                    <a:pt x="5133" y="1285"/>
                  </a:cubicBezTo>
                  <a:cubicBezTo>
                    <a:pt x="5084" y="1221"/>
                    <a:pt x="5049" y="1151"/>
                    <a:pt x="5024" y="1074"/>
                  </a:cubicBezTo>
                  <a:cubicBezTo>
                    <a:pt x="4993" y="1001"/>
                    <a:pt x="4975" y="955"/>
                    <a:pt x="4947" y="952"/>
                  </a:cubicBezTo>
                  <a:cubicBezTo>
                    <a:pt x="4923" y="948"/>
                    <a:pt x="4846" y="948"/>
                    <a:pt x="4765" y="945"/>
                  </a:cubicBezTo>
                  <a:cubicBezTo>
                    <a:pt x="4244" y="931"/>
                    <a:pt x="4083" y="906"/>
                    <a:pt x="4083" y="791"/>
                  </a:cubicBezTo>
                  <a:cubicBezTo>
                    <a:pt x="4083" y="616"/>
                    <a:pt x="4009" y="290"/>
                    <a:pt x="3939" y="273"/>
                  </a:cubicBezTo>
                  <a:lnTo>
                    <a:pt x="3880" y="259"/>
                  </a:lnTo>
                  <a:cubicBezTo>
                    <a:pt x="3736" y="231"/>
                    <a:pt x="3572" y="192"/>
                    <a:pt x="3488" y="108"/>
                  </a:cubicBezTo>
                  <a:cubicBezTo>
                    <a:pt x="3429" y="53"/>
                    <a:pt x="3284" y="0"/>
                    <a:pt x="32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80" name="Google Shape;6180;p71"/>
            <p:cNvSpPr/>
            <p:nvPr/>
          </p:nvSpPr>
          <p:spPr>
            <a:xfrm>
              <a:off x="2461928" y="1715967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81" name="Google Shape;6181;p71"/>
            <p:cNvSpPr/>
            <p:nvPr/>
          </p:nvSpPr>
          <p:spPr>
            <a:xfrm>
              <a:off x="2465159" y="1716823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82" name="Google Shape;6182;p71"/>
            <p:cNvSpPr/>
            <p:nvPr/>
          </p:nvSpPr>
          <p:spPr>
            <a:xfrm>
              <a:off x="2462498" y="1716157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83" name="Google Shape;6183;p71"/>
            <p:cNvSpPr/>
            <p:nvPr/>
          </p:nvSpPr>
          <p:spPr>
            <a:xfrm>
              <a:off x="2463733" y="171653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84" name="Google Shape;6184;p71"/>
            <p:cNvSpPr/>
            <p:nvPr/>
          </p:nvSpPr>
          <p:spPr>
            <a:xfrm>
              <a:off x="2463109" y="1716388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85" name="Google Shape;6185;p71"/>
            <p:cNvSpPr/>
            <p:nvPr/>
          </p:nvSpPr>
          <p:spPr>
            <a:xfrm>
              <a:off x="2464399" y="1716728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86" name="Google Shape;6186;p71"/>
            <p:cNvSpPr/>
            <p:nvPr/>
          </p:nvSpPr>
          <p:spPr>
            <a:xfrm>
              <a:off x="2541071" y="1746150"/>
              <a:ext cx="394" cy="3530"/>
            </a:xfrm>
            <a:custGeom>
              <a:avLst/>
              <a:gdLst/>
              <a:ahLst/>
              <a:cxnLst/>
              <a:rect l="l" t="t" r="r" b="b"/>
              <a:pathLst>
                <a:path w="29" h="260" extrusionOk="0">
                  <a:moveTo>
                    <a:pt x="0" y="0"/>
                  </a:moveTo>
                  <a:lnTo>
                    <a:pt x="28" y="259"/>
                  </a:lnTo>
                  <a:lnTo>
                    <a:pt x="28" y="25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87" name="Google Shape;6187;p71"/>
            <p:cNvSpPr/>
            <p:nvPr/>
          </p:nvSpPr>
          <p:spPr>
            <a:xfrm>
              <a:off x="2465919" y="1716959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88" name="Google Shape;6188;p71"/>
            <p:cNvSpPr/>
            <p:nvPr/>
          </p:nvSpPr>
          <p:spPr>
            <a:xfrm>
              <a:off x="2373470" y="1729138"/>
              <a:ext cx="143134" cy="121505"/>
            </a:xfrm>
            <a:custGeom>
              <a:avLst/>
              <a:gdLst/>
              <a:ahLst/>
              <a:cxnLst/>
              <a:rect l="l" t="t" r="r" b="b"/>
              <a:pathLst>
                <a:path w="10542" h="8949" extrusionOk="0">
                  <a:moveTo>
                    <a:pt x="161" y="0"/>
                  </a:moveTo>
                  <a:cubicBezTo>
                    <a:pt x="147" y="0"/>
                    <a:pt x="137" y="7"/>
                    <a:pt x="137" y="98"/>
                  </a:cubicBezTo>
                  <a:cubicBezTo>
                    <a:pt x="137" y="151"/>
                    <a:pt x="133" y="259"/>
                    <a:pt x="46" y="280"/>
                  </a:cubicBezTo>
                  <a:lnTo>
                    <a:pt x="21" y="280"/>
                  </a:lnTo>
                  <a:cubicBezTo>
                    <a:pt x="0" y="336"/>
                    <a:pt x="49" y="557"/>
                    <a:pt x="95" y="641"/>
                  </a:cubicBezTo>
                  <a:cubicBezTo>
                    <a:pt x="119" y="693"/>
                    <a:pt x="109" y="784"/>
                    <a:pt x="91" y="945"/>
                  </a:cubicBezTo>
                  <a:cubicBezTo>
                    <a:pt x="84" y="994"/>
                    <a:pt x="74" y="1061"/>
                    <a:pt x="70" y="1117"/>
                  </a:cubicBezTo>
                  <a:lnTo>
                    <a:pt x="70" y="1120"/>
                  </a:lnTo>
                  <a:lnTo>
                    <a:pt x="70" y="1131"/>
                  </a:lnTo>
                  <a:lnTo>
                    <a:pt x="70" y="1152"/>
                  </a:lnTo>
                  <a:cubicBezTo>
                    <a:pt x="70" y="1166"/>
                    <a:pt x="70" y="1183"/>
                    <a:pt x="70" y="1197"/>
                  </a:cubicBezTo>
                  <a:cubicBezTo>
                    <a:pt x="130" y="1225"/>
                    <a:pt x="193" y="1309"/>
                    <a:pt x="238" y="1383"/>
                  </a:cubicBezTo>
                  <a:cubicBezTo>
                    <a:pt x="252" y="1407"/>
                    <a:pt x="266" y="1428"/>
                    <a:pt x="277" y="1449"/>
                  </a:cubicBezTo>
                  <a:cubicBezTo>
                    <a:pt x="287" y="1470"/>
                    <a:pt x="298" y="1488"/>
                    <a:pt x="305" y="1505"/>
                  </a:cubicBezTo>
                  <a:cubicBezTo>
                    <a:pt x="315" y="1523"/>
                    <a:pt x="322" y="1537"/>
                    <a:pt x="326" y="1547"/>
                  </a:cubicBezTo>
                  <a:cubicBezTo>
                    <a:pt x="333" y="1562"/>
                    <a:pt x="336" y="1576"/>
                    <a:pt x="340" y="1586"/>
                  </a:cubicBezTo>
                  <a:lnTo>
                    <a:pt x="340" y="1590"/>
                  </a:lnTo>
                  <a:cubicBezTo>
                    <a:pt x="347" y="1600"/>
                    <a:pt x="347" y="1611"/>
                    <a:pt x="350" y="1618"/>
                  </a:cubicBezTo>
                  <a:lnTo>
                    <a:pt x="350" y="1621"/>
                  </a:lnTo>
                  <a:cubicBezTo>
                    <a:pt x="354" y="1632"/>
                    <a:pt x="354" y="1639"/>
                    <a:pt x="354" y="1646"/>
                  </a:cubicBezTo>
                  <a:lnTo>
                    <a:pt x="354" y="1649"/>
                  </a:lnTo>
                  <a:cubicBezTo>
                    <a:pt x="354" y="1653"/>
                    <a:pt x="354" y="1660"/>
                    <a:pt x="354" y="1667"/>
                  </a:cubicBezTo>
                  <a:cubicBezTo>
                    <a:pt x="354" y="1670"/>
                    <a:pt x="354" y="1674"/>
                    <a:pt x="354" y="1681"/>
                  </a:cubicBezTo>
                  <a:cubicBezTo>
                    <a:pt x="354" y="1684"/>
                    <a:pt x="354" y="1684"/>
                    <a:pt x="354" y="1688"/>
                  </a:cubicBezTo>
                  <a:cubicBezTo>
                    <a:pt x="368" y="1719"/>
                    <a:pt x="385" y="1747"/>
                    <a:pt x="403" y="1775"/>
                  </a:cubicBezTo>
                  <a:lnTo>
                    <a:pt x="417" y="1800"/>
                  </a:lnTo>
                  <a:cubicBezTo>
                    <a:pt x="480" y="1894"/>
                    <a:pt x="550" y="2006"/>
                    <a:pt x="550" y="2104"/>
                  </a:cubicBezTo>
                  <a:cubicBezTo>
                    <a:pt x="550" y="2223"/>
                    <a:pt x="718" y="2363"/>
                    <a:pt x="784" y="2363"/>
                  </a:cubicBezTo>
                  <a:cubicBezTo>
                    <a:pt x="872" y="2363"/>
                    <a:pt x="984" y="2398"/>
                    <a:pt x="1040" y="2475"/>
                  </a:cubicBezTo>
                  <a:cubicBezTo>
                    <a:pt x="1075" y="2524"/>
                    <a:pt x="1085" y="2587"/>
                    <a:pt x="1064" y="2643"/>
                  </a:cubicBezTo>
                  <a:cubicBezTo>
                    <a:pt x="1054" y="2692"/>
                    <a:pt x="1054" y="2738"/>
                    <a:pt x="1064" y="2787"/>
                  </a:cubicBezTo>
                  <a:cubicBezTo>
                    <a:pt x="1071" y="2857"/>
                    <a:pt x="1078" y="2927"/>
                    <a:pt x="1036" y="2972"/>
                  </a:cubicBezTo>
                  <a:cubicBezTo>
                    <a:pt x="1012" y="3000"/>
                    <a:pt x="973" y="3014"/>
                    <a:pt x="938" y="3014"/>
                  </a:cubicBezTo>
                  <a:cubicBezTo>
                    <a:pt x="917" y="3025"/>
                    <a:pt x="893" y="3126"/>
                    <a:pt x="879" y="3179"/>
                  </a:cubicBezTo>
                  <a:cubicBezTo>
                    <a:pt x="854" y="3287"/>
                    <a:pt x="830" y="3392"/>
                    <a:pt x="756" y="3434"/>
                  </a:cubicBezTo>
                  <a:cubicBezTo>
                    <a:pt x="753" y="3438"/>
                    <a:pt x="739" y="3462"/>
                    <a:pt x="739" y="3525"/>
                  </a:cubicBezTo>
                  <a:cubicBezTo>
                    <a:pt x="739" y="3659"/>
                    <a:pt x="791" y="3799"/>
                    <a:pt x="819" y="3820"/>
                  </a:cubicBezTo>
                  <a:cubicBezTo>
                    <a:pt x="1085" y="3949"/>
                    <a:pt x="1124" y="4093"/>
                    <a:pt x="1110" y="4187"/>
                  </a:cubicBezTo>
                  <a:cubicBezTo>
                    <a:pt x="1113" y="4201"/>
                    <a:pt x="1117" y="4212"/>
                    <a:pt x="1124" y="4222"/>
                  </a:cubicBezTo>
                  <a:cubicBezTo>
                    <a:pt x="1180" y="4285"/>
                    <a:pt x="1243" y="4338"/>
                    <a:pt x="1316" y="4376"/>
                  </a:cubicBezTo>
                  <a:cubicBezTo>
                    <a:pt x="1407" y="4429"/>
                    <a:pt x="1502" y="4474"/>
                    <a:pt x="1600" y="4506"/>
                  </a:cubicBezTo>
                  <a:cubicBezTo>
                    <a:pt x="1621" y="4513"/>
                    <a:pt x="1638" y="4520"/>
                    <a:pt x="1659" y="4523"/>
                  </a:cubicBezTo>
                  <a:cubicBezTo>
                    <a:pt x="1792" y="4541"/>
                    <a:pt x="1845" y="4660"/>
                    <a:pt x="1891" y="4754"/>
                  </a:cubicBezTo>
                  <a:cubicBezTo>
                    <a:pt x="1908" y="4793"/>
                    <a:pt x="1929" y="4831"/>
                    <a:pt x="1957" y="4866"/>
                  </a:cubicBezTo>
                  <a:cubicBezTo>
                    <a:pt x="2038" y="4947"/>
                    <a:pt x="1996" y="5055"/>
                    <a:pt x="1961" y="5143"/>
                  </a:cubicBezTo>
                  <a:cubicBezTo>
                    <a:pt x="1943" y="5181"/>
                    <a:pt x="1933" y="5223"/>
                    <a:pt x="1933" y="5265"/>
                  </a:cubicBezTo>
                  <a:cubicBezTo>
                    <a:pt x="1947" y="5300"/>
                    <a:pt x="1968" y="5332"/>
                    <a:pt x="1999" y="5360"/>
                  </a:cubicBezTo>
                  <a:cubicBezTo>
                    <a:pt x="2059" y="5426"/>
                    <a:pt x="2143" y="5521"/>
                    <a:pt x="2125" y="5654"/>
                  </a:cubicBezTo>
                  <a:cubicBezTo>
                    <a:pt x="2125" y="5657"/>
                    <a:pt x="2125" y="5664"/>
                    <a:pt x="2125" y="5668"/>
                  </a:cubicBezTo>
                  <a:lnTo>
                    <a:pt x="2125" y="5675"/>
                  </a:lnTo>
                  <a:cubicBezTo>
                    <a:pt x="2125" y="5678"/>
                    <a:pt x="2129" y="5682"/>
                    <a:pt x="2129" y="5685"/>
                  </a:cubicBezTo>
                  <a:lnTo>
                    <a:pt x="2132" y="5692"/>
                  </a:lnTo>
                  <a:cubicBezTo>
                    <a:pt x="2132" y="5696"/>
                    <a:pt x="2136" y="5699"/>
                    <a:pt x="2136" y="5703"/>
                  </a:cubicBezTo>
                  <a:lnTo>
                    <a:pt x="2143" y="5710"/>
                  </a:lnTo>
                  <a:lnTo>
                    <a:pt x="2146" y="5724"/>
                  </a:lnTo>
                  <a:lnTo>
                    <a:pt x="2153" y="5731"/>
                  </a:lnTo>
                  <a:lnTo>
                    <a:pt x="2160" y="5745"/>
                  </a:lnTo>
                  <a:lnTo>
                    <a:pt x="2167" y="5756"/>
                  </a:lnTo>
                  <a:lnTo>
                    <a:pt x="2178" y="5766"/>
                  </a:lnTo>
                  <a:lnTo>
                    <a:pt x="2188" y="5780"/>
                  </a:lnTo>
                  <a:lnTo>
                    <a:pt x="2195" y="5791"/>
                  </a:lnTo>
                  <a:lnTo>
                    <a:pt x="2206" y="5805"/>
                  </a:lnTo>
                  <a:lnTo>
                    <a:pt x="2213" y="5815"/>
                  </a:lnTo>
                  <a:lnTo>
                    <a:pt x="2227" y="5833"/>
                  </a:lnTo>
                  <a:lnTo>
                    <a:pt x="2234" y="5840"/>
                  </a:lnTo>
                  <a:lnTo>
                    <a:pt x="2251" y="5857"/>
                  </a:lnTo>
                  <a:lnTo>
                    <a:pt x="2258" y="5864"/>
                  </a:lnTo>
                  <a:lnTo>
                    <a:pt x="2276" y="5885"/>
                  </a:lnTo>
                  <a:lnTo>
                    <a:pt x="2279" y="5889"/>
                  </a:lnTo>
                  <a:lnTo>
                    <a:pt x="2300" y="5913"/>
                  </a:lnTo>
                  <a:cubicBezTo>
                    <a:pt x="2332" y="5945"/>
                    <a:pt x="2360" y="5976"/>
                    <a:pt x="2388" y="6001"/>
                  </a:cubicBezTo>
                  <a:cubicBezTo>
                    <a:pt x="2423" y="5994"/>
                    <a:pt x="2461" y="5987"/>
                    <a:pt x="2500" y="5987"/>
                  </a:cubicBezTo>
                  <a:cubicBezTo>
                    <a:pt x="2531" y="5987"/>
                    <a:pt x="2563" y="5969"/>
                    <a:pt x="2584" y="5941"/>
                  </a:cubicBezTo>
                  <a:cubicBezTo>
                    <a:pt x="2603" y="5922"/>
                    <a:pt x="2637" y="5889"/>
                    <a:pt x="2686" y="5889"/>
                  </a:cubicBezTo>
                  <a:cubicBezTo>
                    <a:pt x="2716" y="5889"/>
                    <a:pt x="2752" y="5901"/>
                    <a:pt x="2794" y="5938"/>
                  </a:cubicBezTo>
                  <a:cubicBezTo>
                    <a:pt x="2814" y="5954"/>
                    <a:pt x="2837" y="5961"/>
                    <a:pt x="2865" y="5961"/>
                  </a:cubicBezTo>
                  <a:cubicBezTo>
                    <a:pt x="2900" y="5961"/>
                    <a:pt x="2944" y="5950"/>
                    <a:pt x="2997" y="5934"/>
                  </a:cubicBezTo>
                  <a:cubicBezTo>
                    <a:pt x="3039" y="5917"/>
                    <a:pt x="3084" y="5910"/>
                    <a:pt x="3130" y="5903"/>
                  </a:cubicBezTo>
                  <a:cubicBezTo>
                    <a:pt x="3133" y="5902"/>
                    <a:pt x="3136" y="5902"/>
                    <a:pt x="3139" y="5902"/>
                  </a:cubicBezTo>
                  <a:cubicBezTo>
                    <a:pt x="3191" y="5902"/>
                    <a:pt x="3337" y="5952"/>
                    <a:pt x="3749" y="6799"/>
                  </a:cubicBezTo>
                  <a:cubicBezTo>
                    <a:pt x="3788" y="6876"/>
                    <a:pt x="3816" y="6939"/>
                    <a:pt x="3837" y="6991"/>
                  </a:cubicBezTo>
                  <a:cubicBezTo>
                    <a:pt x="3897" y="7135"/>
                    <a:pt x="3925" y="7194"/>
                    <a:pt x="4044" y="7271"/>
                  </a:cubicBezTo>
                  <a:cubicBezTo>
                    <a:pt x="4103" y="7310"/>
                    <a:pt x="4173" y="7334"/>
                    <a:pt x="4243" y="7348"/>
                  </a:cubicBezTo>
                  <a:cubicBezTo>
                    <a:pt x="4422" y="7387"/>
                    <a:pt x="4590" y="7478"/>
                    <a:pt x="4716" y="7611"/>
                  </a:cubicBezTo>
                  <a:cubicBezTo>
                    <a:pt x="4964" y="7870"/>
                    <a:pt x="5636" y="8056"/>
                    <a:pt x="5916" y="8070"/>
                  </a:cubicBezTo>
                  <a:cubicBezTo>
                    <a:pt x="5923" y="8070"/>
                    <a:pt x="5929" y="8070"/>
                    <a:pt x="5935" y="8070"/>
                  </a:cubicBezTo>
                  <a:cubicBezTo>
                    <a:pt x="6040" y="8070"/>
                    <a:pt x="6143" y="8014"/>
                    <a:pt x="6246" y="7958"/>
                  </a:cubicBezTo>
                  <a:cubicBezTo>
                    <a:pt x="6375" y="7891"/>
                    <a:pt x="6515" y="7818"/>
                    <a:pt x="6690" y="7818"/>
                  </a:cubicBezTo>
                  <a:cubicBezTo>
                    <a:pt x="6729" y="7818"/>
                    <a:pt x="6767" y="7821"/>
                    <a:pt x="6809" y="7828"/>
                  </a:cubicBezTo>
                  <a:cubicBezTo>
                    <a:pt x="7093" y="7884"/>
                    <a:pt x="7145" y="8136"/>
                    <a:pt x="7191" y="8339"/>
                  </a:cubicBezTo>
                  <a:cubicBezTo>
                    <a:pt x="7208" y="8434"/>
                    <a:pt x="7229" y="8525"/>
                    <a:pt x="7268" y="8570"/>
                  </a:cubicBezTo>
                  <a:cubicBezTo>
                    <a:pt x="7341" y="8661"/>
                    <a:pt x="8122" y="8763"/>
                    <a:pt x="8539" y="8815"/>
                  </a:cubicBezTo>
                  <a:cubicBezTo>
                    <a:pt x="8826" y="8850"/>
                    <a:pt x="9050" y="8878"/>
                    <a:pt x="9141" y="8906"/>
                  </a:cubicBezTo>
                  <a:cubicBezTo>
                    <a:pt x="9302" y="8934"/>
                    <a:pt x="9463" y="8948"/>
                    <a:pt x="9624" y="8948"/>
                  </a:cubicBezTo>
                  <a:lnTo>
                    <a:pt x="9620" y="8920"/>
                  </a:lnTo>
                  <a:lnTo>
                    <a:pt x="9617" y="8885"/>
                  </a:lnTo>
                  <a:cubicBezTo>
                    <a:pt x="9610" y="8801"/>
                    <a:pt x="9624" y="8717"/>
                    <a:pt x="9652" y="8640"/>
                  </a:cubicBezTo>
                  <a:lnTo>
                    <a:pt x="9652" y="8633"/>
                  </a:lnTo>
                  <a:lnTo>
                    <a:pt x="9655" y="8630"/>
                  </a:lnTo>
                  <a:cubicBezTo>
                    <a:pt x="9718" y="8483"/>
                    <a:pt x="9823" y="8360"/>
                    <a:pt x="9963" y="8280"/>
                  </a:cubicBezTo>
                  <a:cubicBezTo>
                    <a:pt x="9974" y="8273"/>
                    <a:pt x="9988" y="8266"/>
                    <a:pt x="9998" y="8262"/>
                  </a:cubicBezTo>
                  <a:cubicBezTo>
                    <a:pt x="10160" y="8178"/>
                    <a:pt x="10338" y="8126"/>
                    <a:pt x="10517" y="8101"/>
                  </a:cubicBezTo>
                  <a:cubicBezTo>
                    <a:pt x="10527" y="8101"/>
                    <a:pt x="10531" y="8101"/>
                    <a:pt x="10531" y="8087"/>
                  </a:cubicBezTo>
                  <a:cubicBezTo>
                    <a:pt x="10541" y="8007"/>
                    <a:pt x="10450" y="7860"/>
                    <a:pt x="10387" y="7825"/>
                  </a:cubicBezTo>
                  <a:cubicBezTo>
                    <a:pt x="10384" y="7821"/>
                    <a:pt x="10380" y="7818"/>
                    <a:pt x="10377" y="7818"/>
                  </a:cubicBezTo>
                  <a:cubicBezTo>
                    <a:pt x="10282" y="7786"/>
                    <a:pt x="10268" y="7670"/>
                    <a:pt x="10258" y="7551"/>
                  </a:cubicBezTo>
                  <a:cubicBezTo>
                    <a:pt x="10244" y="7415"/>
                    <a:pt x="10226" y="7261"/>
                    <a:pt x="10110" y="7212"/>
                  </a:cubicBezTo>
                  <a:cubicBezTo>
                    <a:pt x="9809" y="7086"/>
                    <a:pt x="9585" y="6893"/>
                    <a:pt x="9515" y="6697"/>
                  </a:cubicBezTo>
                  <a:cubicBezTo>
                    <a:pt x="9470" y="6659"/>
                    <a:pt x="9389" y="6582"/>
                    <a:pt x="9316" y="6512"/>
                  </a:cubicBezTo>
                  <a:cubicBezTo>
                    <a:pt x="9284" y="6480"/>
                    <a:pt x="9253" y="6452"/>
                    <a:pt x="9228" y="6424"/>
                  </a:cubicBezTo>
                  <a:lnTo>
                    <a:pt x="9130" y="6337"/>
                  </a:lnTo>
                  <a:lnTo>
                    <a:pt x="9151" y="6337"/>
                  </a:lnTo>
                  <a:lnTo>
                    <a:pt x="9144" y="6319"/>
                  </a:lnTo>
                  <a:lnTo>
                    <a:pt x="9137" y="6309"/>
                  </a:lnTo>
                  <a:cubicBezTo>
                    <a:pt x="9134" y="6302"/>
                    <a:pt x="9130" y="6295"/>
                    <a:pt x="9130" y="6288"/>
                  </a:cubicBezTo>
                  <a:lnTo>
                    <a:pt x="9127" y="6277"/>
                  </a:lnTo>
                  <a:cubicBezTo>
                    <a:pt x="9123" y="6267"/>
                    <a:pt x="9123" y="6260"/>
                    <a:pt x="9123" y="6253"/>
                  </a:cubicBezTo>
                  <a:lnTo>
                    <a:pt x="9123" y="6246"/>
                  </a:lnTo>
                  <a:cubicBezTo>
                    <a:pt x="9120" y="6235"/>
                    <a:pt x="9120" y="6225"/>
                    <a:pt x="9123" y="6214"/>
                  </a:cubicBezTo>
                  <a:cubicBezTo>
                    <a:pt x="9130" y="6158"/>
                    <a:pt x="9190" y="6095"/>
                    <a:pt x="9298" y="5990"/>
                  </a:cubicBezTo>
                  <a:lnTo>
                    <a:pt x="9351" y="5941"/>
                  </a:lnTo>
                  <a:cubicBezTo>
                    <a:pt x="9491" y="5805"/>
                    <a:pt x="9729" y="5577"/>
                    <a:pt x="9690" y="5468"/>
                  </a:cubicBezTo>
                  <a:cubicBezTo>
                    <a:pt x="9652" y="5360"/>
                    <a:pt x="9491" y="5321"/>
                    <a:pt x="9365" y="5293"/>
                  </a:cubicBezTo>
                  <a:cubicBezTo>
                    <a:pt x="9263" y="5272"/>
                    <a:pt x="9183" y="5255"/>
                    <a:pt x="9155" y="5195"/>
                  </a:cubicBezTo>
                  <a:cubicBezTo>
                    <a:pt x="9130" y="5146"/>
                    <a:pt x="9130" y="5080"/>
                    <a:pt x="9130" y="4985"/>
                  </a:cubicBezTo>
                  <a:cubicBezTo>
                    <a:pt x="9130" y="4859"/>
                    <a:pt x="9130" y="4698"/>
                    <a:pt x="9067" y="4565"/>
                  </a:cubicBezTo>
                  <a:cubicBezTo>
                    <a:pt x="8997" y="4418"/>
                    <a:pt x="9032" y="4278"/>
                    <a:pt x="9060" y="4166"/>
                  </a:cubicBezTo>
                  <a:cubicBezTo>
                    <a:pt x="9078" y="4093"/>
                    <a:pt x="9095" y="4026"/>
                    <a:pt x="9071" y="3991"/>
                  </a:cubicBezTo>
                  <a:cubicBezTo>
                    <a:pt x="8983" y="3858"/>
                    <a:pt x="9057" y="3666"/>
                    <a:pt x="9106" y="3532"/>
                  </a:cubicBezTo>
                  <a:cubicBezTo>
                    <a:pt x="9116" y="3504"/>
                    <a:pt x="9123" y="3480"/>
                    <a:pt x="9127" y="3462"/>
                  </a:cubicBezTo>
                  <a:cubicBezTo>
                    <a:pt x="9144" y="3413"/>
                    <a:pt x="9176" y="3368"/>
                    <a:pt x="9211" y="3333"/>
                  </a:cubicBezTo>
                  <a:cubicBezTo>
                    <a:pt x="9277" y="3256"/>
                    <a:pt x="9354" y="3168"/>
                    <a:pt x="9344" y="3053"/>
                  </a:cubicBezTo>
                  <a:cubicBezTo>
                    <a:pt x="9340" y="3032"/>
                    <a:pt x="9340" y="3007"/>
                    <a:pt x="9344" y="2986"/>
                  </a:cubicBezTo>
                  <a:cubicBezTo>
                    <a:pt x="9344" y="2976"/>
                    <a:pt x="9344" y="2969"/>
                    <a:pt x="9347" y="2958"/>
                  </a:cubicBezTo>
                  <a:cubicBezTo>
                    <a:pt x="9347" y="2951"/>
                    <a:pt x="9351" y="2941"/>
                    <a:pt x="9351" y="2930"/>
                  </a:cubicBezTo>
                  <a:cubicBezTo>
                    <a:pt x="9354" y="2920"/>
                    <a:pt x="9351" y="2923"/>
                    <a:pt x="9354" y="2920"/>
                  </a:cubicBezTo>
                  <a:cubicBezTo>
                    <a:pt x="9358" y="2906"/>
                    <a:pt x="9361" y="2895"/>
                    <a:pt x="9368" y="2881"/>
                  </a:cubicBezTo>
                  <a:cubicBezTo>
                    <a:pt x="9386" y="2839"/>
                    <a:pt x="9414" y="2801"/>
                    <a:pt x="9452" y="2769"/>
                  </a:cubicBezTo>
                  <a:cubicBezTo>
                    <a:pt x="9449" y="2762"/>
                    <a:pt x="9449" y="2752"/>
                    <a:pt x="9445" y="2741"/>
                  </a:cubicBezTo>
                  <a:lnTo>
                    <a:pt x="9442" y="2727"/>
                  </a:lnTo>
                  <a:cubicBezTo>
                    <a:pt x="9438" y="2713"/>
                    <a:pt x="9435" y="2699"/>
                    <a:pt x="9431" y="2682"/>
                  </a:cubicBezTo>
                  <a:lnTo>
                    <a:pt x="9428" y="2668"/>
                  </a:lnTo>
                  <a:cubicBezTo>
                    <a:pt x="9424" y="2657"/>
                    <a:pt x="9421" y="2647"/>
                    <a:pt x="9421" y="2633"/>
                  </a:cubicBezTo>
                  <a:lnTo>
                    <a:pt x="9417" y="2615"/>
                  </a:lnTo>
                  <a:lnTo>
                    <a:pt x="9410" y="2587"/>
                  </a:lnTo>
                  <a:lnTo>
                    <a:pt x="9407" y="2563"/>
                  </a:lnTo>
                  <a:lnTo>
                    <a:pt x="9403" y="2538"/>
                  </a:lnTo>
                  <a:lnTo>
                    <a:pt x="9400" y="2514"/>
                  </a:lnTo>
                  <a:lnTo>
                    <a:pt x="9396" y="2489"/>
                  </a:lnTo>
                  <a:lnTo>
                    <a:pt x="9393" y="2465"/>
                  </a:lnTo>
                  <a:lnTo>
                    <a:pt x="9389" y="2440"/>
                  </a:lnTo>
                  <a:lnTo>
                    <a:pt x="9386" y="2416"/>
                  </a:lnTo>
                  <a:lnTo>
                    <a:pt x="9386" y="2395"/>
                  </a:lnTo>
                  <a:lnTo>
                    <a:pt x="9382" y="2370"/>
                  </a:lnTo>
                  <a:lnTo>
                    <a:pt x="9382" y="2349"/>
                  </a:lnTo>
                  <a:lnTo>
                    <a:pt x="9382" y="2328"/>
                  </a:lnTo>
                  <a:lnTo>
                    <a:pt x="9382" y="2307"/>
                  </a:lnTo>
                  <a:lnTo>
                    <a:pt x="9382" y="2286"/>
                  </a:lnTo>
                  <a:lnTo>
                    <a:pt x="9382" y="2269"/>
                  </a:lnTo>
                  <a:lnTo>
                    <a:pt x="9382" y="2248"/>
                  </a:lnTo>
                  <a:lnTo>
                    <a:pt x="9382" y="2234"/>
                  </a:lnTo>
                  <a:lnTo>
                    <a:pt x="9382" y="2216"/>
                  </a:lnTo>
                  <a:lnTo>
                    <a:pt x="9382" y="2202"/>
                  </a:lnTo>
                  <a:lnTo>
                    <a:pt x="9382" y="2188"/>
                  </a:lnTo>
                  <a:lnTo>
                    <a:pt x="9382" y="2178"/>
                  </a:lnTo>
                  <a:lnTo>
                    <a:pt x="9382" y="2167"/>
                  </a:lnTo>
                  <a:lnTo>
                    <a:pt x="9382" y="2146"/>
                  </a:lnTo>
                  <a:cubicBezTo>
                    <a:pt x="9355" y="2133"/>
                    <a:pt x="9287" y="2125"/>
                    <a:pt x="9207" y="2125"/>
                  </a:cubicBezTo>
                  <a:cubicBezTo>
                    <a:pt x="9162" y="2125"/>
                    <a:pt x="9114" y="2127"/>
                    <a:pt x="9067" y="2132"/>
                  </a:cubicBezTo>
                  <a:cubicBezTo>
                    <a:pt x="9060" y="2133"/>
                    <a:pt x="9054" y="2133"/>
                    <a:pt x="9047" y="2133"/>
                  </a:cubicBezTo>
                  <a:cubicBezTo>
                    <a:pt x="8953" y="2133"/>
                    <a:pt x="8884" y="2042"/>
                    <a:pt x="8819" y="1954"/>
                  </a:cubicBezTo>
                  <a:cubicBezTo>
                    <a:pt x="8777" y="1905"/>
                    <a:pt x="8717" y="1824"/>
                    <a:pt x="8686" y="1824"/>
                  </a:cubicBezTo>
                  <a:cubicBezTo>
                    <a:pt x="8528" y="1824"/>
                    <a:pt x="8381" y="1705"/>
                    <a:pt x="8381" y="1572"/>
                  </a:cubicBezTo>
                  <a:cubicBezTo>
                    <a:pt x="8353" y="1534"/>
                    <a:pt x="8175" y="1482"/>
                    <a:pt x="8030" y="1482"/>
                  </a:cubicBezTo>
                  <a:cubicBezTo>
                    <a:pt x="8013" y="1482"/>
                    <a:pt x="7997" y="1483"/>
                    <a:pt x="7982" y="1484"/>
                  </a:cubicBezTo>
                  <a:cubicBezTo>
                    <a:pt x="7972" y="1486"/>
                    <a:pt x="7961" y="1486"/>
                    <a:pt x="7951" y="1486"/>
                  </a:cubicBezTo>
                  <a:cubicBezTo>
                    <a:pt x="7868" y="1486"/>
                    <a:pt x="7790" y="1448"/>
                    <a:pt x="7737" y="1383"/>
                  </a:cubicBezTo>
                  <a:cubicBezTo>
                    <a:pt x="7730" y="1372"/>
                    <a:pt x="7719" y="1365"/>
                    <a:pt x="7712" y="1358"/>
                  </a:cubicBezTo>
                  <a:cubicBezTo>
                    <a:pt x="7625" y="1355"/>
                    <a:pt x="7355" y="1271"/>
                    <a:pt x="7264" y="1155"/>
                  </a:cubicBezTo>
                  <a:cubicBezTo>
                    <a:pt x="7242" y="1129"/>
                    <a:pt x="7111" y="1092"/>
                    <a:pt x="6956" y="1092"/>
                  </a:cubicBezTo>
                  <a:cubicBezTo>
                    <a:pt x="6943" y="1092"/>
                    <a:pt x="6931" y="1092"/>
                    <a:pt x="6918" y="1092"/>
                  </a:cubicBezTo>
                  <a:cubicBezTo>
                    <a:pt x="6806" y="1096"/>
                    <a:pt x="6746" y="1120"/>
                    <a:pt x="6736" y="1134"/>
                  </a:cubicBezTo>
                  <a:cubicBezTo>
                    <a:pt x="6682" y="1212"/>
                    <a:pt x="6604" y="1231"/>
                    <a:pt x="6524" y="1231"/>
                  </a:cubicBezTo>
                  <a:cubicBezTo>
                    <a:pt x="6484" y="1231"/>
                    <a:pt x="6445" y="1227"/>
                    <a:pt x="6407" y="1222"/>
                  </a:cubicBezTo>
                  <a:cubicBezTo>
                    <a:pt x="6368" y="1215"/>
                    <a:pt x="6333" y="1211"/>
                    <a:pt x="6295" y="1211"/>
                  </a:cubicBezTo>
                  <a:cubicBezTo>
                    <a:pt x="6186" y="1211"/>
                    <a:pt x="5948" y="1407"/>
                    <a:pt x="5864" y="1523"/>
                  </a:cubicBezTo>
                  <a:lnTo>
                    <a:pt x="5853" y="1533"/>
                  </a:lnTo>
                  <a:lnTo>
                    <a:pt x="5853" y="1537"/>
                  </a:lnTo>
                  <a:lnTo>
                    <a:pt x="5846" y="1544"/>
                  </a:lnTo>
                  <a:lnTo>
                    <a:pt x="5843" y="1547"/>
                  </a:lnTo>
                  <a:lnTo>
                    <a:pt x="5836" y="1551"/>
                  </a:lnTo>
                  <a:lnTo>
                    <a:pt x="5829" y="1555"/>
                  </a:lnTo>
                  <a:lnTo>
                    <a:pt x="5822" y="1562"/>
                  </a:lnTo>
                  <a:lnTo>
                    <a:pt x="5818" y="1565"/>
                  </a:lnTo>
                  <a:lnTo>
                    <a:pt x="5808" y="1572"/>
                  </a:lnTo>
                  <a:lnTo>
                    <a:pt x="5801" y="1576"/>
                  </a:lnTo>
                  <a:lnTo>
                    <a:pt x="5790" y="1579"/>
                  </a:lnTo>
                  <a:lnTo>
                    <a:pt x="5780" y="1583"/>
                  </a:lnTo>
                  <a:lnTo>
                    <a:pt x="5769" y="1590"/>
                  </a:lnTo>
                  <a:lnTo>
                    <a:pt x="5759" y="1593"/>
                  </a:lnTo>
                  <a:lnTo>
                    <a:pt x="5745" y="1597"/>
                  </a:lnTo>
                  <a:lnTo>
                    <a:pt x="5731" y="1600"/>
                  </a:lnTo>
                  <a:lnTo>
                    <a:pt x="5717" y="1604"/>
                  </a:lnTo>
                  <a:lnTo>
                    <a:pt x="5703" y="1607"/>
                  </a:lnTo>
                  <a:lnTo>
                    <a:pt x="5685" y="1611"/>
                  </a:lnTo>
                  <a:lnTo>
                    <a:pt x="5668" y="1614"/>
                  </a:lnTo>
                  <a:lnTo>
                    <a:pt x="5647" y="1618"/>
                  </a:lnTo>
                  <a:lnTo>
                    <a:pt x="5629" y="1621"/>
                  </a:lnTo>
                  <a:lnTo>
                    <a:pt x="5605" y="1625"/>
                  </a:lnTo>
                  <a:lnTo>
                    <a:pt x="5587" y="1625"/>
                  </a:lnTo>
                  <a:lnTo>
                    <a:pt x="5559" y="1628"/>
                  </a:lnTo>
                  <a:lnTo>
                    <a:pt x="5486" y="1628"/>
                  </a:lnTo>
                  <a:lnTo>
                    <a:pt x="5430" y="1632"/>
                  </a:lnTo>
                  <a:lnTo>
                    <a:pt x="5426" y="1632"/>
                  </a:lnTo>
                  <a:cubicBezTo>
                    <a:pt x="5430" y="1782"/>
                    <a:pt x="5423" y="1849"/>
                    <a:pt x="5395" y="1891"/>
                  </a:cubicBezTo>
                  <a:cubicBezTo>
                    <a:pt x="5276" y="2066"/>
                    <a:pt x="4534" y="2164"/>
                    <a:pt x="4163" y="2178"/>
                  </a:cubicBezTo>
                  <a:cubicBezTo>
                    <a:pt x="4155" y="2178"/>
                    <a:pt x="4147" y="2178"/>
                    <a:pt x="4140" y="2178"/>
                  </a:cubicBezTo>
                  <a:cubicBezTo>
                    <a:pt x="3891" y="2178"/>
                    <a:pt x="3749" y="2012"/>
                    <a:pt x="3623" y="1866"/>
                  </a:cubicBezTo>
                  <a:cubicBezTo>
                    <a:pt x="3497" y="1716"/>
                    <a:pt x="3378" y="1579"/>
                    <a:pt x="3158" y="1579"/>
                  </a:cubicBezTo>
                  <a:cubicBezTo>
                    <a:pt x="2762" y="1579"/>
                    <a:pt x="2475" y="1243"/>
                    <a:pt x="2433" y="914"/>
                  </a:cubicBezTo>
                  <a:lnTo>
                    <a:pt x="2419" y="907"/>
                  </a:lnTo>
                  <a:lnTo>
                    <a:pt x="2409" y="903"/>
                  </a:lnTo>
                  <a:lnTo>
                    <a:pt x="2388" y="893"/>
                  </a:lnTo>
                  <a:lnTo>
                    <a:pt x="2377" y="889"/>
                  </a:lnTo>
                  <a:lnTo>
                    <a:pt x="2353" y="875"/>
                  </a:lnTo>
                  <a:lnTo>
                    <a:pt x="2346" y="875"/>
                  </a:lnTo>
                  <a:cubicBezTo>
                    <a:pt x="2325" y="865"/>
                    <a:pt x="2304" y="854"/>
                    <a:pt x="2283" y="840"/>
                  </a:cubicBezTo>
                  <a:lnTo>
                    <a:pt x="2276" y="837"/>
                  </a:lnTo>
                  <a:lnTo>
                    <a:pt x="2251" y="823"/>
                  </a:lnTo>
                  <a:lnTo>
                    <a:pt x="2241" y="816"/>
                  </a:lnTo>
                  <a:lnTo>
                    <a:pt x="2220" y="805"/>
                  </a:lnTo>
                  <a:lnTo>
                    <a:pt x="2209" y="798"/>
                  </a:lnTo>
                  <a:lnTo>
                    <a:pt x="2192" y="784"/>
                  </a:lnTo>
                  <a:lnTo>
                    <a:pt x="2181" y="777"/>
                  </a:lnTo>
                  <a:lnTo>
                    <a:pt x="2164" y="767"/>
                  </a:lnTo>
                  <a:lnTo>
                    <a:pt x="2153" y="756"/>
                  </a:lnTo>
                  <a:lnTo>
                    <a:pt x="2136" y="746"/>
                  </a:lnTo>
                  <a:lnTo>
                    <a:pt x="2129" y="739"/>
                  </a:lnTo>
                  <a:lnTo>
                    <a:pt x="2115" y="725"/>
                  </a:lnTo>
                  <a:lnTo>
                    <a:pt x="2104" y="718"/>
                  </a:lnTo>
                  <a:lnTo>
                    <a:pt x="2090" y="704"/>
                  </a:lnTo>
                  <a:lnTo>
                    <a:pt x="2083" y="697"/>
                  </a:lnTo>
                  <a:lnTo>
                    <a:pt x="2073" y="683"/>
                  </a:lnTo>
                  <a:lnTo>
                    <a:pt x="2066" y="676"/>
                  </a:lnTo>
                  <a:cubicBezTo>
                    <a:pt x="2062" y="672"/>
                    <a:pt x="2059" y="665"/>
                    <a:pt x="2059" y="662"/>
                  </a:cubicBezTo>
                  <a:lnTo>
                    <a:pt x="2052" y="655"/>
                  </a:lnTo>
                  <a:cubicBezTo>
                    <a:pt x="2048" y="651"/>
                    <a:pt x="2045" y="644"/>
                    <a:pt x="2045" y="637"/>
                  </a:cubicBezTo>
                  <a:cubicBezTo>
                    <a:pt x="2031" y="609"/>
                    <a:pt x="2031" y="581"/>
                    <a:pt x="2045" y="553"/>
                  </a:cubicBezTo>
                  <a:cubicBezTo>
                    <a:pt x="2076" y="483"/>
                    <a:pt x="2125" y="189"/>
                    <a:pt x="2073" y="133"/>
                  </a:cubicBezTo>
                  <a:cubicBezTo>
                    <a:pt x="2071" y="132"/>
                    <a:pt x="2068" y="132"/>
                    <a:pt x="2064" y="132"/>
                  </a:cubicBezTo>
                  <a:cubicBezTo>
                    <a:pt x="2054" y="132"/>
                    <a:pt x="2037" y="136"/>
                    <a:pt x="2024" y="144"/>
                  </a:cubicBezTo>
                  <a:cubicBezTo>
                    <a:pt x="1943" y="189"/>
                    <a:pt x="1870" y="238"/>
                    <a:pt x="1799" y="291"/>
                  </a:cubicBezTo>
                  <a:cubicBezTo>
                    <a:pt x="1684" y="378"/>
                    <a:pt x="1558" y="455"/>
                    <a:pt x="1432" y="522"/>
                  </a:cubicBezTo>
                  <a:lnTo>
                    <a:pt x="1407" y="532"/>
                  </a:lnTo>
                  <a:cubicBezTo>
                    <a:pt x="1379" y="546"/>
                    <a:pt x="1351" y="560"/>
                    <a:pt x="1320" y="571"/>
                  </a:cubicBezTo>
                  <a:lnTo>
                    <a:pt x="1309" y="574"/>
                  </a:lnTo>
                  <a:cubicBezTo>
                    <a:pt x="1225" y="606"/>
                    <a:pt x="1134" y="627"/>
                    <a:pt x="1043" y="630"/>
                  </a:cubicBezTo>
                  <a:lnTo>
                    <a:pt x="1033" y="630"/>
                  </a:lnTo>
                  <a:cubicBezTo>
                    <a:pt x="1019" y="632"/>
                    <a:pt x="1004" y="633"/>
                    <a:pt x="989" y="633"/>
                  </a:cubicBezTo>
                  <a:cubicBezTo>
                    <a:pt x="973" y="633"/>
                    <a:pt x="958" y="632"/>
                    <a:pt x="942" y="630"/>
                  </a:cubicBezTo>
                  <a:lnTo>
                    <a:pt x="910" y="630"/>
                  </a:lnTo>
                  <a:lnTo>
                    <a:pt x="882" y="627"/>
                  </a:lnTo>
                  <a:lnTo>
                    <a:pt x="795" y="613"/>
                  </a:lnTo>
                  <a:cubicBezTo>
                    <a:pt x="637" y="588"/>
                    <a:pt x="567" y="557"/>
                    <a:pt x="557" y="487"/>
                  </a:cubicBezTo>
                  <a:cubicBezTo>
                    <a:pt x="553" y="473"/>
                    <a:pt x="553" y="462"/>
                    <a:pt x="557" y="448"/>
                  </a:cubicBezTo>
                  <a:cubicBezTo>
                    <a:pt x="557" y="445"/>
                    <a:pt x="557" y="441"/>
                    <a:pt x="557" y="438"/>
                  </a:cubicBezTo>
                  <a:cubicBezTo>
                    <a:pt x="539" y="424"/>
                    <a:pt x="518" y="413"/>
                    <a:pt x="497" y="406"/>
                  </a:cubicBezTo>
                  <a:cubicBezTo>
                    <a:pt x="410" y="368"/>
                    <a:pt x="343" y="291"/>
                    <a:pt x="319" y="196"/>
                  </a:cubicBezTo>
                  <a:lnTo>
                    <a:pt x="315" y="189"/>
                  </a:lnTo>
                  <a:cubicBezTo>
                    <a:pt x="312" y="172"/>
                    <a:pt x="305" y="154"/>
                    <a:pt x="301" y="137"/>
                  </a:cubicBezTo>
                  <a:cubicBezTo>
                    <a:pt x="298" y="123"/>
                    <a:pt x="291" y="98"/>
                    <a:pt x="284" y="77"/>
                  </a:cubicBezTo>
                  <a:lnTo>
                    <a:pt x="284" y="74"/>
                  </a:lnTo>
                  <a:cubicBezTo>
                    <a:pt x="284" y="70"/>
                    <a:pt x="280" y="67"/>
                    <a:pt x="280" y="63"/>
                  </a:cubicBezTo>
                  <a:lnTo>
                    <a:pt x="277" y="56"/>
                  </a:lnTo>
                  <a:cubicBezTo>
                    <a:pt x="273" y="53"/>
                    <a:pt x="273" y="49"/>
                    <a:pt x="270" y="46"/>
                  </a:cubicBezTo>
                  <a:lnTo>
                    <a:pt x="270" y="42"/>
                  </a:lnTo>
                  <a:cubicBezTo>
                    <a:pt x="266" y="35"/>
                    <a:pt x="263" y="32"/>
                    <a:pt x="256" y="28"/>
                  </a:cubicBezTo>
                  <a:cubicBezTo>
                    <a:pt x="252" y="25"/>
                    <a:pt x="249" y="21"/>
                    <a:pt x="245" y="18"/>
                  </a:cubicBezTo>
                  <a:lnTo>
                    <a:pt x="238" y="14"/>
                  </a:lnTo>
                  <a:lnTo>
                    <a:pt x="228" y="11"/>
                  </a:lnTo>
                  <a:lnTo>
                    <a:pt x="217" y="7"/>
                  </a:lnTo>
                  <a:cubicBezTo>
                    <a:pt x="210" y="4"/>
                    <a:pt x="203" y="4"/>
                    <a:pt x="1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89" name="Google Shape;6189;p71"/>
            <p:cNvSpPr/>
            <p:nvPr/>
          </p:nvSpPr>
          <p:spPr>
            <a:xfrm>
              <a:off x="2377313" y="1749667"/>
              <a:ext cx="299" cy="584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1" y="0"/>
                  </a:moveTo>
                  <a:cubicBezTo>
                    <a:pt x="11" y="14"/>
                    <a:pt x="18" y="32"/>
                    <a:pt x="22" y="43"/>
                  </a:cubicBezTo>
                  <a:cubicBezTo>
                    <a:pt x="18" y="32"/>
                    <a:pt x="11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90" name="Google Shape;6190;p71"/>
            <p:cNvSpPr/>
            <p:nvPr/>
          </p:nvSpPr>
          <p:spPr>
            <a:xfrm>
              <a:off x="2378073" y="1751907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cubicBezTo>
                    <a:pt x="1" y="4"/>
                    <a:pt x="1" y="11"/>
                    <a:pt x="1" y="14"/>
                  </a:cubicBezTo>
                  <a:cubicBezTo>
                    <a:pt x="1" y="11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91" name="Google Shape;6191;p71"/>
            <p:cNvSpPr/>
            <p:nvPr/>
          </p:nvSpPr>
          <p:spPr>
            <a:xfrm>
              <a:off x="2377978" y="1751282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8"/>
                    <a:pt x="4" y="18"/>
                    <a:pt x="4" y="25"/>
                  </a:cubicBezTo>
                  <a:cubicBezTo>
                    <a:pt x="4" y="18"/>
                    <a:pt x="4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92" name="Google Shape;6192;p71"/>
            <p:cNvSpPr/>
            <p:nvPr/>
          </p:nvSpPr>
          <p:spPr>
            <a:xfrm>
              <a:off x="2373755" y="1729233"/>
              <a:ext cx="1629" cy="3761"/>
            </a:xfrm>
            <a:custGeom>
              <a:avLst/>
              <a:gdLst/>
              <a:ahLst/>
              <a:cxnLst/>
              <a:rect l="l" t="t" r="r" b="b"/>
              <a:pathLst>
                <a:path w="120" h="277" extrusionOk="0">
                  <a:moveTo>
                    <a:pt x="105" y="0"/>
                  </a:moveTo>
                  <a:cubicBezTo>
                    <a:pt x="104" y="3"/>
                    <a:pt x="103" y="5"/>
                    <a:pt x="102" y="8"/>
                  </a:cubicBezTo>
                  <a:lnTo>
                    <a:pt x="102" y="8"/>
                  </a:lnTo>
                  <a:cubicBezTo>
                    <a:pt x="106" y="1"/>
                    <a:pt x="112" y="0"/>
                    <a:pt x="119" y="0"/>
                  </a:cubicBezTo>
                  <a:close/>
                  <a:moveTo>
                    <a:pt x="102" y="8"/>
                  </a:moveTo>
                  <a:lnTo>
                    <a:pt x="102" y="8"/>
                  </a:lnTo>
                  <a:cubicBezTo>
                    <a:pt x="99" y="13"/>
                    <a:pt x="96" y="20"/>
                    <a:pt x="94" y="32"/>
                  </a:cubicBezTo>
                  <a:lnTo>
                    <a:pt x="94" y="32"/>
                  </a:lnTo>
                  <a:cubicBezTo>
                    <a:pt x="96" y="24"/>
                    <a:pt x="99" y="16"/>
                    <a:pt x="102" y="8"/>
                  </a:cubicBezTo>
                  <a:close/>
                  <a:moveTo>
                    <a:pt x="94" y="32"/>
                  </a:moveTo>
                  <a:cubicBezTo>
                    <a:pt x="90" y="53"/>
                    <a:pt x="89" y="74"/>
                    <a:pt x="91" y="95"/>
                  </a:cubicBezTo>
                  <a:cubicBezTo>
                    <a:pt x="91" y="66"/>
                    <a:pt x="92" y="46"/>
                    <a:pt x="94" y="32"/>
                  </a:cubicBezTo>
                  <a:close/>
                  <a:moveTo>
                    <a:pt x="91" y="95"/>
                  </a:moveTo>
                  <a:lnTo>
                    <a:pt x="91" y="95"/>
                  </a:lnTo>
                  <a:cubicBezTo>
                    <a:pt x="91" y="151"/>
                    <a:pt x="87" y="259"/>
                    <a:pt x="0" y="277"/>
                  </a:cubicBezTo>
                  <a:cubicBezTo>
                    <a:pt x="91" y="259"/>
                    <a:pt x="91" y="151"/>
                    <a:pt x="91" y="9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93" name="Google Shape;6193;p71"/>
            <p:cNvSpPr/>
            <p:nvPr/>
          </p:nvSpPr>
          <p:spPr>
            <a:xfrm>
              <a:off x="2378032" y="175162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94" name="Google Shape;6194;p71"/>
            <p:cNvSpPr/>
            <p:nvPr/>
          </p:nvSpPr>
          <p:spPr>
            <a:xfrm>
              <a:off x="2374135" y="174438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95" name="Google Shape;6195;p71"/>
            <p:cNvSpPr/>
            <p:nvPr/>
          </p:nvSpPr>
          <p:spPr>
            <a:xfrm>
              <a:off x="2377842" y="1750862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0" y="0"/>
                  </a:moveTo>
                  <a:cubicBezTo>
                    <a:pt x="4" y="11"/>
                    <a:pt x="7" y="21"/>
                    <a:pt x="11" y="28"/>
                  </a:cubicBezTo>
                  <a:cubicBezTo>
                    <a:pt x="7" y="21"/>
                    <a:pt x="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96" name="Google Shape;6196;p71"/>
            <p:cNvSpPr/>
            <p:nvPr/>
          </p:nvSpPr>
          <p:spPr>
            <a:xfrm>
              <a:off x="2373470" y="1733034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cubicBezTo>
                    <a:pt x="11" y="0"/>
                    <a:pt x="7" y="0"/>
                    <a:pt x="0" y="0"/>
                  </a:cubicBezTo>
                  <a:cubicBezTo>
                    <a:pt x="7" y="0"/>
                    <a:pt x="11" y="0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97" name="Google Shape;6197;p71"/>
            <p:cNvSpPr/>
            <p:nvPr/>
          </p:nvSpPr>
          <p:spPr>
            <a:xfrm>
              <a:off x="2374135" y="1745485"/>
              <a:ext cx="2295" cy="2485"/>
            </a:xfrm>
            <a:custGeom>
              <a:avLst/>
              <a:gdLst/>
              <a:ahLst/>
              <a:cxnLst/>
              <a:rect l="l" t="t" r="r" b="b"/>
              <a:pathLst>
                <a:path w="169" h="183" extrusionOk="0">
                  <a:moveTo>
                    <a:pt x="168" y="182"/>
                  </a:moveTo>
                  <a:cubicBezTo>
                    <a:pt x="123" y="109"/>
                    <a:pt x="60" y="28"/>
                    <a:pt x="0" y="0"/>
                  </a:cubicBezTo>
                  <a:lnTo>
                    <a:pt x="0" y="0"/>
                  </a:lnTo>
                  <a:cubicBezTo>
                    <a:pt x="60" y="28"/>
                    <a:pt x="123" y="109"/>
                    <a:pt x="168" y="1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98" name="Google Shape;6198;p71"/>
            <p:cNvSpPr/>
            <p:nvPr/>
          </p:nvSpPr>
          <p:spPr>
            <a:xfrm>
              <a:off x="2377652" y="1750291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0"/>
                  </a:moveTo>
                  <a:cubicBezTo>
                    <a:pt x="4" y="14"/>
                    <a:pt x="11" y="28"/>
                    <a:pt x="14" y="39"/>
                  </a:cubicBezTo>
                  <a:cubicBezTo>
                    <a:pt x="11" y="28"/>
                    <a:pt x="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99" name="Google Shape;6199;p71"/>
            <p:cNvSpPr/>
            <p:nvPr/>
          </p:nvSpPr>
          <p:spPr>
            <a:xfrm>
              <a:off x="2376932" y="1748852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1" y="1"/>
                  </a:moveTo>
                  <a:cubicBezTo>
                    <a:pt x="11" y="22"/>
                    <a:pt x="22" y="39"/>
                    <a:pt x="29" y="57"/>
                  </a:cubicBezTo>
                  <a:cubicBezTo>
                    <a:pt x="22" y="39"/>
                    <a:pt x="11" y="2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00" name="Google Shape;6200;p71"/>
            <p:cNvSpPr/>
            <p:nvPr/>
          </p:nvSpPr>
          <p:spPr>
            <a:xfrm>
              <a:off x="2374135" y="1742063"/>
              <a:ext cx="244" cy="2335"/>
            </a:xfrm>
            <a:custGeom>
              <a:avLst/>
              <a:gdLst/>
              <a:ahLst/>
              <a:cxnLst/>
              <a:rect l="l" t="t" r="r" b="b"/>
              <a:pathLst>
                <a:path w="18" h="172" extrusionOk="0">
                  <a:moveTo>
                    <a:pt x="18" y="0"/>
                  </a:moveTo>
                  <a:cubicBezTo>
                    <a:pt x="14" y="46"/>
                    <a:pt x="4" y="116"/>
                    <a:pt x="0" y="172"/>
                  </a:cubicBezTo>
                  <a:cubicBezTo>
                    <a:pt x="4" y="116"/>
                    <a:pt x="14" y="49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01" name="Google Shape;6201;p71"/>
            <p:cNvSpPr/>
            <p:nvPr/>
          </p:nvSpPr>
          <p:spPr>
            <a:xfrm>
              <a:off x="2378073" y="175213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cubicBezTo>
                    <a:pt x="1" y="1"/>
                    <a:pt x="1" y="4"/>
                    <a:pt x="1" y="8"/>
                  </a:cubicBezTo>
                  <a:cubicBezTo>
                    <a:pt x="1" y="4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02" name="Google Shape;6202;p71"/>
            <p:cNvSpPr/>
            <p:nvPr/>
          </p:nvSpPr>
          <p:spPr>
            <a:xfrm>
              <a:off x="2374135" y="17448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03" name="Google Shape;6203;p71"/>
            <p:cNvSpPr/>
            <p:nvPr/>
          </p:nvSpPr>
          <p:spPr>
            <a:xfrm>
              <a:off x="2402173" y="1806665"/>
              <a:ext cx="109" cy="190"/>
            </a:xfrm>
            <a:custGeom>
              <a:avLst/>
              <a:gdLst/>
              <a:ahLst/>
              <a:cxnLst/>
              <a:rect l="l" t="t" r="r" b="b"/>
              <a:pathLst>
                <a:path w="8" h="14" extrusionOk="0">
                  <a:moveTo>
                    <a:pt x="1" y="0"/>
                  </a:moveTo>
                  <a:lnTo>
                    <a:pt x="1" y="0"/>
                  </a:lnTo>
                  <a:cubicBezTo>
                    <a:pt x="2" y="2"/>
                    <a:pt x="3" y="4"/>
                    <a:pt x="4" y="5"/>
                  </a:cubicBezTo>
                  <a:lnTo>
                    <a:pt x="4" y="5"/>
                  </a:lnTo>
                  <a:cubicBezTo>
                    <a:pt x="3" y="3"/>
                    <a:pt x="2" y="2"/>
                    <a:pt x="1" y="0"/>
                  </a:cubicBezTo>
                  <a:close/>
                  <a:moveTo>
                    <a:pt x="4" y="5"/>
                  </a:moveTo>
                  <a:cubicBezTo>
                    <a:pt x="5" y="7"/>
                    <a:pt x="6" y="10"/>
                    <a:pt x="8" y="14"/>
                  </a:cubicBezTo>
                  <a:cubicBezTo>
                    <a:pt x="8" y="9"/>
                    <a:pt x="6" y="8"/>
                    <a:pt x="4" y="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04" name="Google Shape;6204;p71"/>
            <p:cNvSpPr/>
            <p:nvPr/>
          </p:nvSpPr>
          <p:spPr>
            <a:xfrm>
              <a:off x="2402458" y="1807181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05" name="Google Shape;6205;p71"/>
            <p:cNvSpPr/>
            <p:nvPr/>
          </p:nvSpPr>
          <p:spPr>
            <a:xfrm>
              <a:off x="2403218" y="1808186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06" name="Google Shape;6206;p71"/>
            <p:cNvSpPr/>
            <p:nvPr/>
          </p:nvSpPr>
          <p:spPr>
            <a:xfrm>
              <a:off x="2403504" y="180856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07" name="Google Shape;6207;p71"/>
            <p:cNvSpPr/>
            <p:nvPr/>
          </p:nvSpPr>
          <p:spPr>
            <a:xfrm>
              <a:off x="2402132" y="1806421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cubicBezTo>
                    <a:pt x="0" y="7"/>
                    <a:pt x="0" y="4"/>
                    <a:pt x="0" y="0"/>
                  </a:cubicBez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08" name="Google Shape;6208;p71"/>
            <p:cNvSpPr/>
            <p:nvPr/>
          </p:nvSpPr>
          <p:spPr>
            <a:xfrm>
              <a:off x="2403789" y="180889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09" name="Google Shape;6209;p71"/>
            <p:cNvSpPr/>
            <p:nvPr/>
          </p:nvSpPr>
          <p:spPr>
            <a:xfrm>
              <a:off x="2402078" y="180613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cubicBezTo>
                    <a:pt x="1" y="11"/>
                    <a:pt x="1" y="4"/>
                    <a:pt x="1" y="0"/>
                  </a:cubicBezTo>
                  <a:cubicBezTo>
                    <a:pt x="1" y="4"/>
                    <a:pt x="1" y="11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10" name="Google Shape;6210;p71"/>
            <p:cNvSpPr/>
            <p:nvPr/>
          </p:nvSpPr>
          <p:spPr>
            <a:xfrm>
              <a:off x="2404508" y="180965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11" name="Google Shape;6211;p71"/>
            <p:cNvSpPr/>
            <p:nvPr/>
          </p:nvSpPr>
          <p:spPr>
            <a:xfrm>
              <a:off x="2402703" y="1807520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12" name="Google Shape;6212;p71"/>
            <p:cNvSpPr/>
            <p:nvPr/>
          </p:nvSpPr>
          <p:spPr>
            <a:xfrm>
              <a:off x="2402933" y="180790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13" name="Google Shape;6213;p71"/>
            <p:cNvSpPr/>
            <p:nvPr/>
          </p:nvSpPr>
          <p:spPr>
            <a:xfrm>
              <a:off x="2404128" y="1809272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14" name="Google Shape;6214;p71"/>
            <p:cNvSpPr/>
            <p:nvPr/>
          </p:nvSpPr>
          <p:spPr>
            <a:xfrm>
              <a:off x="2378697" y="1753468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15" name="Google Shape;6215;p71"/>
            <p:cNvSpPr/>
            <p:nvPr/>
          </p:nvSpPr>
          <p:spPr>
            <a:xfrm>
              <a:off x="2388487" y="1786652"/>
              <a:ext cx="6476" cy="3910"/>
            </a:xfrm>
            <a:custGeom>
              <a:avLst/>
              <a:gdLst/>
              <a:ahLst/>
              <a:cxnLst/>
              <a:rect l="l" t="t" r="r" b="b"/>
              <a:pathLst>
                <a:path w="477" h="288" extrusionOk="0">
                  <a:moveTo>
                    <a:pt x="0" y="0"/>
                  </a:moveTo>
                  <a:cubicBezTo>
                    <a:pt x="53" y="67"/>
                    <a:pt x="119" y="119"/>
                    <a:pt x="193" y="158"/>
                  </a:cubicBezTo>
                  <a:cubicBezTo>
                    <a:pt x="280" y="210"/>
                    <a:pt x="375" y="256"/>
                    <a:pt x="476" y="287"/>
                  </a:cubicBezTo>
                  <a:cubicBezTo>
                    <a:pt x="375" y="256"/>
                    <a:pt x="280" y="210"/>
                    <a:pt x="193" y="158"/>
                  </a:cubicBezTo>
                  <a:cubicBezTo>
                    <a:pt x="119" y="119"/>
                    <a:pt x="53" y="6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16" name="Google Shape;6216;p71"/>
            <p:cNvSpPr/>
            <p:nvPr/>
          </p:nvSpPr>
          <p:spPr>
            <a:xfrm>
              <a:off x="2378032" y="17522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17" name="Google Shape;6217;p71"/>
            <p:cNvSpPr/>
            <p:nvPr/>
          </p:nvSpPr>
          <p:spPr>
            <a:xfrm>
              <a:off x="2402268" y="1806896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18" name="Google Shape;6218;p71"/>
            <p:cNvSpPr/>
            <p:nvPr/>
          </p:nvSpPr>
          <p:spPr>
            <a:xfrm>
              <a:off x="2449043" y="1751187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19" name="Google Shape;6219;p71"/>
            <p:cNvSpPr/>
            <p:nvPr/>
          </p:nvSpPr>
          <p:spPr>
            <a:xfrm>
              <a:off x="2452559" y="1750088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20" name="Google Shape;6220;p71"/>
            <p:cNvSpPr/>
            <p:nvPr/>
          </p:nvSpPr>
          <p:spPr>
            <a:xfrm>
              <a:off x="2448418" y="175124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21" name="Google Shape;6221;p71"/>
            <p:cNvSpPr/>
            <p:nvPr/>
          </p:nvSpPr>
          <p:spPr>
            <a:xfrm>
              <a:off x="2451419" y="1750712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22" name="Google Shape;6222;p71"/>
            <p:cNvSpPr/>
            <p:nvPr/>
          </p:nvSpPr>
          <p:spPr>
            <a:xfrm>
              <a:off x="2451038" y="1750807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23" name="Google Shape;6223;p71"/>
            <p:cNvSpPr/>
            <p:nvPr/>
          </p:nvSpPr>
          <p:spPr>
            <a:xfrm>
              <a:off x="2452179" y="175033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24" name="Google Shape;6224;p71"/>
            <p:cNvSpPr/>
            <p:nvPr/>
          </p:nvSpPr>
          <p:spPr>
            <a:xfrm>
              <a:off x="2447658" y="175128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25" name="Google Shape;6225;p71"/>
            <p:cNvSpPr/>
            <p:nvPr/>
          </p:nvSpPr>
          <p:spPr>
            <a:xfrm>
              <a:off x="2446857" y="17513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26" name="Google Shape;6226;p71"/>
            <p:cNvSpPr/>
            <p:nvPr/>
          </p:nvSpPr>
          <p:spPr>
            <a:xfrm>
              <a:off x="2500610" y="1758560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27" name="Google Shape;6227;p71"/>
            <p:cNvSpPr/>
            <p:nvPr/>
          </p:nvSpPr>
          <p:spPr>
            <a:xfrm>
              <a:off x="2500610" y="175888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28" name="Google Shape;6228;p71"/>
            <p:cNvSpPr/>
            <p:nvPr/>
          </p:nvSpPr>
          <p:spPr>
            <a:xfrm>
              <a:off x="2450658" y="1750902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29" name="Google Shape;6229;p71"/>
            <p:cNvSpPr/>
            <p:nvPr/>
          </p:nvSpPr>
          <p:spPr>
            <a:xfrm>
              <a:off x="2451989" y="1750481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30" name="Google Shape;6230;p71"/>
            <p:cNvSpPr/>
            <p:nvPr/>
          </p:nvSpPr>
          <p:spPr>
            <a:xfrm>
              <a:off x="2449654" y="1751092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31" name="Google Shape;6231;p71"/>
            <p:cNvSpPr/>
            <p:nvPr/>
          </p:nvSpPr>
          <p:spPr>
            <a:xfrm>
              <a:off x="2500664" y="175926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32" name="Google Shape;6232;p71"/>
            <p:cNvSpPr/>
            <p:nvPr/>
          </p:nvSpPr>
          <p:spPr>
            <a:xfrm>
              <a:off x="2500800" y="176078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33" name="Google Shape;6233;p71"/>
            <p:cNvSpPr/>
            <p:nvPr/>
          </p:nvSpPr>
          <p:spPr>
            <a:xfrm>
              <a:off x="2500664" y="1759741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0" y="4"/>
                    <a:pt x="4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34" name="Google Shape;6234;p71"/>
            <p:cNvSpPr/>
            <p:nvPr/>
          </p:nvSpPr>
          <p:spPr>
            <a:xfrm>
              <a:off x="2500759" y="1760216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35" name="Google Shape;6235;p71"/>
            <p:cNvSpPr/>
            <p:nvPr/>
          </p:nvSpPr>
          <p:spPr>
            <a:xfrm>
              <a:off x="2451704" y="1750576"/>
              <a:ext cx="149" cy="95"/>
            </a:xfrm>
            <a:custGeom>
              <a:avLst/>
              <a:gdLst/>
              <a:ahLst/>
              <a:cxnLst/>
              <a:rect l="l" t="t" r="r" b="b"/>
              <a:pathLst>
                <a:path w="11" h="7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36" name="Google Shape;6236;p71"/>
            <p:cNvSpPr/>
            <p:nvPr/>
          </p:nvSpPr>
          <p:spPr>
            <a:xfrm>
              <a:off x="2450183" y="1750997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37" name="Google Shape;6237;p71"/>
            <p:cNvSpPr/>
            <p:nvPr/>
          </p:nvSpPr>
          <p:spPr>
            <a:xfrm>
              <a:off x="2452695" y="1749952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38" name="Google Shape;6238;p71"/>
            <p:cNvSpPr/>
            <p:nvPr/>
          </p:nvSpPr>
          <p:spPr>
            <a:xfrm>
              <a:off x="2501044" y="1763312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4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39" name="Google Shape;6239;p71"/>
            <p:cNvSpPr/>
            <p:nvPr/>
          </p:nvSpPr>
          <p:spPr>
            <a:xfrm>
              <a:off x="2501275" y="1764683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40" name="Google Shape;6240;p71"/>
            <p:cNvSpPr/>
            <p:nvPr/>
          </p:nvSpPr>
          <p:spPr>
            <a:xfrm>
              <a:off x="2501180" y="1763977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41" name="Google Shape;6241;p71"/>
            <p:cNvSpPr/>
            <p:nvPr/>
          </p:nvSpPr>
          <p:spPr>
            <a:xfrm>
              <a:off x="2452369" y="1750237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42" name="Google Shape;6242;p71"/>
            <p:cNvSpPr/>
            <p:nvPr/>
          </p:nvSpPr>
          <p:spPr>
            <a:xfrm>
              <a:off x="2501425" y="1765403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43" name="Google Shape;6243;p71"/>
            <p:cNvSpPr/>
            <p:nvPr/>
          </p:nvSpPr>
          <p:spPr>
            <a:xfrm>
              <a:off x="2500800" y="1761357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44" name="Google Shape;6244;p71"/>
            <p:cNvSpPr/>
            <p:nvPr/>
          </p:nvSpPr>
          <p:spPr>
            <a:xfrm>
              <a:off x="2500895" y="1761982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45" name="Google Shape;6245;p71"/>
            <p:cNvSpPr/>
            <p:nvPr/>
          </p:nvSpPr>
          <p:spPr>
            <a:xfrm>
              <a:off x="2500949" y="1762647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4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46" name="Google Shape;6246;p71"/>
            <p:cNvSpPr/>
            <p:nvPr/>
          </p:nvSpPr>
          <p:spPr>
            <a:xfrm>
              <a:off x="2501615" y="1766258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47" name="Google Shape;6247;p71"/>
            <p:cNvSpPr/>
            <p:nvPr/>
          </p:nvSpPr>
          <p:spPr>
            <a:xfrm>
              <a:off x="2391759" y="1582202"/>
              <a:ext cx="300144" cy="138721"/>
            </a:xfrm>
            <a:custGeom>
              <a:avLst/>
              <a:gdLst/>
              <a:ahLst/>
              <a:cxnLst/>
              <a:rect l="l" t="t" r="r" b="b"/>
              <a:pathLst>
                <a:path w="22106" h="10217" extrusionOk="0">
                  <a:moveTo>
                    <a:pt x="7610" y="6221"/>
                  </a:moveTo>
                  <a:cubicBezTo>
                    <a:pt x="7825" y="6221"/>
                    <a:pt x="8164" y="6301"/>
                    <a:pt x="8266" y="6411"/>
                  </a:cubicBezTo>
                  <a:cubicBezTo>
                    <a:pt x="8319" y="6457"/>
                    <a:pt x="8326" y="6534"/>
                    <a:pt x="8284" y="6586"/>
                  </a:cubicBezTo>
                  <a:cubicBezTo>
                    <a:pt x="8256" y="6621"/>
                    <a:pt x="8210" y="6639"/>
                    <a:pt x="8133" y="6639"/>
                  </a:cubicBezTo>
                  <a:cubicBezTo>
                    <a:pt x="8105" y="6639"/>
                    <a:pt x="8074" y="6635"/>
                    <a:pt x="8042" y="6632"/>
                  </a:cubicBezTo>
                  <a:cubicBezTo>
                    <a:pt x="7857" y="6607"/>
                    <a:pt x="7468" y="6506"/>
                    <a:pt x="7412" y="6366"/>
                  </a:cubicBezTo>
                  <a:cubicBezTo>
                    <a:pt x="7391" y="6324"/>
                    <a:pt x="7409" y="6271"/>
                    <a:pt x="7451" y="6250"/>
                  </a:cubicBezTo>
                  <a:lnTo>
                    <a:pt x="7447" y="6250"/>
                  </a:lnTo>
                  <a:cubicBezTo>
                    <a:pt x="7478" y="6230"/>
                    <a:pt x="7537" y="6221"/>
                    <a:pt x="7610" y="6221"/>
                  </a:cubicBezTo>
                  <a:close/>
                  <a:moveTo>
                    <a:pt x="17938" y="6158"/>
                  </a:moveTo>
                  <a:cubicBezTo>
                    <a:pt x="17962" y="6158"/>
                    <a:pt x="17981" y="6161"/>
                    <a:pt x="17995" y="6166"/>
                  </a:cubicBezTo>
                  <a:cubicBezTo>
                    <a:pt x="18048" y="6177"/>
                    <a:pt x="18079" y="6222"/>
                    <a:pt x="18072" y="6275"/>
                  </a:cubicBezTo>
                  <a:cubicBezTo>
                    <a:pt x="18055" y="6404"/>
                    <a:pt x="17778" y="6551"/>
                    <a:pt x="17411" y="6551"/>
                  </a:cubicBezTo>
                  <a:cubicBezTo>
                    <a:pt x="17306" y="6551"/>
                    <a:pt x="17180" y="6541"/>
                    <a:pt x="17029" y="6527"/>
                  </a:cubicBezTo>
                  <a:cubicBezTo>
                    <a:pt x="16851" y="6511"/>
                    <a:pt x="16649" y="6494"/>
                    <a:pt x="16450" y="6494"/>
                  </a:cubicBezTo>
                  <a:cubicBezTo>
                    <a:pt x="16112" y="6494"/>
                    <a:pt x="15784" y="6544"/>
                    <a:pt x="15601" y="6740"/>
                  </a:cubicBezTo>
                  <a:cubicBezTo>
                    <a:pt x="15373" y="6985"/>
                    <a:pt x="15380" y="7150"/>
                    <a:pt x="15391" y="7258"/>
                  </a:cubicBezTo>
                  <a:cubicBezTo>
                    <a:pt x="15394" y="7328"/>
                    <a:pt x="15401" y="7433"/>
                    <a:pt x="15272" y="7458"/>
                  </a:cubicBezTo>
                  <a:lnTo>
                    <a:pt x="15247" y="7458"/>
                  </a:lnTo>
                  <a:cubicBezTo>
                    <a:pt x="15205" y="7458"/>
                    <a:pt x="15139" y="7437"/>
                    <a:pt x="15083" y="7335"/>
                  </a:cubicBezTo>
                  <a:cubicBezTo>
                    <a:pt x="14974" y="7125"/>
                    <a:pt x="14953" y="6656"/>
                    <a:pt x="15149" y="6457"/>
                  </a:cubicBezTo>
                  <a:cubicBezTo>
                    <a:pt x="15333" y="6275"/>
                    <a:pt x="15770" y="6180"/>
                    <a:pt x="16168" y="6180"/>
                  </a:cubicBezTo>
                  <a:cubicBezTo>
                    <a:pt x="16332" y="6180"/>
                    <a:pt x="16489" y="6196"/>
                    <a:pt x="16619" y="6229"/>
                  </a:cubicBezTo>
                  <a:cubicBezTo>
                    <a:pt x="16712" y="6252"/>
                    <a:pt x="16822" y="6260"/>
                    <a:pt x="16938" y="6260"/>
                  </a:cubicBezTo>
                  <a:cubicBezTo>
                    <a:pt x="17181" y="6260"/>
                    <a:pt x="17450" y="6222"/>
                    <a:pt x="17649" y="6194"/>
                  </a:cubicBezTo>
                  <a:cubicBezTo>
                    <a:pt x="17794" y="6172"/>
                    <a:pt x="17882" y="6158"/>
                    <a:pt x="17938" y="6158"/>
                  </a:cubicBezTo>
                  <a:close/>
                  <a:moveTo>
                    <a:pt x="12780" y="0"/>
                  </a:moveTo>
                  <a:cubicBezTo>
                    <a:pt x="12609" y="0"/>
                    <a:pt x="12323" y="74"/>
                    <a:pt x="12292" y="131"/>
                  </a:cubicBezTo>
                  <a:cubicBezTo>
                    <a:pt x="12271" y="236"/>
                    <a:pt x="12089" y="292"/>
                    <a:pt x="11666" y="390"/>
                  </a:cubicBezTo>
                  <a:cubicBezTo>
                    <a:pt x="11571" y="407"/>
                    <a:pt x="11484" y="428"/>
                    <a:pt x="11452" y="442"/>
                  </a:cubicBezTo>
                  <a:cubicBezTo>
                    <a:pt x="11323" y="495"/>
                    <a:pt x="10815" y="568"/>
                    <a:pt x="10661" y="589"/>
                  </a:cubicBezTo>
                  <a:cubicBezTo>
                    <a:pt x="10647" y="593"/>
                    <a:pt x="10629" y="596"/>
                    <a:pt x="10615" y="600"/>
                  </a:cubicBezTo>
                  <a:cubicBezTo>
                    <a:pt x="10563" y="617"/>
                    <a:pt x="10510" y="638"/>
                    <a:pt x="10461" y="659"/>
                  </a:cubicBezTo>
                  <a:cubicBezTo>
                    <a:pt x="10377" y="701"/>
                    <a:pt x="10286" y="733"/>
                    <a:pt x="10195" y="750"/>
                  </a:cubicBezTo>
                  <a:cubicBezTo>
                    <a:pt x="10164" y="757"/>
                    <a:pt x="10129" y="761"/>
                    <a:pt x="10094" y="761"/>
                  </a:cubicBezTo>
                  <a:cubicBezTo>
                    <a:pt x="9961" y="761"/>
                    <a:pt x="9502" y="771"/>
                    <a:pt x="9310" y="918"/>
                  </a:cubicBezTo>
                  <a:cubicBezTo>
                    <a:pt x="9215" y="989"/>
                    <a:pt x="9097" y="1006"/>
                    <a:pt x="8986" y="1006"/>
                  </a:cubicBezTo>
                  <a:cubicBezTo>
                    <a:pt x="8933" y="1006"/>
                    <a:pt x="8881" y="1002"/>
                    <a:pt x="8834" y="999"/>
                  </a:cubicBezTo>
                  <a:cubicBezTo>
                    <a:pt x="8800" y="994"/>
                    <a:pt x="8767" y="991"/>
                    <a:pt x="8734" y="991"/>
                  </a:cubicBezTo>
                  <a:cubicBezTo>
                    <a:pt x="8701" y="991"/>
                    <a:pt x="8669" y="994"/>
                    <a:pt x="8637" y="999"/>
                  </a:cubicBezTo>
                  <a:cubicBezTo>
                    <a:pt x="8588" y="1013"/>
                    <a:pt x="8543" y="1020"/>
                    <a:pt x="8494" y="1020"/>
                  </a:cubicBezTo>
                  <a:lnTo>
                    <a:pt x="8420" y="1020"/>
                  </a:lnTo>
                  <a:lnTo>
                    <a:pt x="8347" y="1016"/>
                  </a:lnTo>
                  <a:cubicBezTo>
                    <a:pt x="8321" y="1013"/>
                    <a:pt x="8294" y="1011"/>
                    <a:pt x="8268" y="1011"/>
                  </a:cubicBezTo>
                  <a:cubicBezTo>
                    <a:pt x="8242" y="1011"/>
                    <a:pt x="8216" y="1013"/>
                    <a:pt x="8189" y="1016"/>
                  </a:cubicBezTo>
                  <a:cubicBezTo>
                    <a:pt x="8161" y="1051"/>
                    <a:pt x="8172" y="1286"/>
                    <a:pt x="8235" y="1387"/>
                  </a:cubicBezTo>
                  <a:cubicBezTo>
                    <a:pt x="8263" y="1433"/>
                    <a:pt x="8399" y="1482"/>
                    <a:pt x="8490" y="1510"/>
                  </a:cubicBezTo>
                  <a:cubicBezTo>
                    <a:pt x="8525" y="1520"/>
                    <a:pt x="8553" y="1531"/>
                    <a:pt x="8578" y="1541"/>
                  </a:cubicBezTo>
                  <a:cubicBezTo>
                    <a:pt x="8658" y="1569"/>
                    <a:pt x="8711" y="1597"/>
                    <a:pt x="8725" y="1643"/>
                  </a:cubicBezTo>
                  <a:cubicBezTo>
                    <a:pt x="8728" y="1650"/>
                    <a:pt x="8728" y="1657"/>
                    <a:pt x="8728" y="1664"/>
                  </a:cubicBezTo>
                  <a:cubicBezTo>
                    <a:pt x="8732" y="1681"/>
                    <a:pt x="8725" y="1702"/>
                    <a:pt x="8714" y="1716"/>
                  </a:cubicBezTo>
                  <a:cubicBezTo>
                    <a:pt x="8683" y="1762"/>
                    <a:pt x="8613" y="1783"/>
                    <a:pt x="8459" y="1797"/>
                  </a:cubicBezTo>
                  <a:lnTo>
                    <a:pt x="8420" y="1800"/>
                  </a:lnTo>
                  <a:lnTo>
                    <a:pt x="8333" y="1807"/>
                  </a:lnTo>
                  <a:lnTo>
                    <a:pt x="8284" y="1811"/>
                  </a:lnTo>
                  <a:cubicBezTo>
                    <a:pt x="8210" y="1814"/>
                    <a:pt x="8144" y="1821"/>
                    <a:pt x="8091" y="1828"/>
                  </a:cubicBezTo>
                  <a:lnTo>
                    <a:pt x="8077" y="1828"/>
                  </a:lnTo>
                  <a:cubicBezTo>
                    <a:pt x="8053" y="1832"/>
                    <a:pt x="8035" y="1846"/>
                    <a:pt x="8025" y="1863"/>
                  </a:cubicBezTo>
                  <a:cubicBezTo>
                    <a:pt x="7993" y="1916"/>
                    <a:pt x="8007" y="2011"/>
                    <a:pt x="8035" y="2091"/>
                  </a:cubicBezTo>
                  <a:cubicBezTo>
                    <a:pt x="8039" y="2105"/>
                    <a:pt x="8042" y="2116"/>
                    <a:pt x="8046" y="2126"/>
                  </a:cubicBezTo>
                  <a:cubicBezTo>
                    <a:pt x="8063" y="2168"/>
                    <a:pt x="8060" y="2214"/>
                    <a:pt x="8042" y="2252"/>
                  </a:cubicBezTo>
                  <a:cubicBezTo>
                    <a:pt x="7979" y="2385"/>
                    <a:pt x="7748" y="2476"/>
                    <a:pt x="7678" y="2501"/>
                  </a:cubicBezTo>
                  <a:lnTo>
                    <a:pt x="7668" y="2504"/>
                  </a:lnTo>
                  <a:lnTo>
                    <a:pt x="7657" y="2508"/>
                  </a:lnTo>
                  <a:cubicBezTo>
                    <a:pt x="7654" y="2511"/>
                    <a:pt x="7650" y="2515"/>
                    <a:pt x="7650" y="2532"/>
                  </a:cubicBezTo>
                  <a:cubicBezTo>
                    <a:pt x="7668" y="2592"/>
                    <a:pt x="7710" y="2641"/>
                    <a:pt x="7769" y="2665"/>
                  </a:cubicBezTo>
                  <a:lnTo>
                    <a:pt x="7790" y="2665"/>
                  </a:lnTo>
                  <a:cubicBezTo>
                    <a:pt x="7815" y="2669"/>
                    <a:pt x="7836" y="2669"/>
                    <a:pt x="7857" y="2672"/>
                  </a:cubicBezTo>
                  <a:cubicBezTo>
                    <a:pt x="7920" y="2686"/>
                    <a:pt x="7976" y="2711"/>
                    <a:pt x="8032" y="2739"/>
                  </a:cubicBezTo>
                  <a:cubicBezTo>
                    <a:pt x="8070" y="2756"/>
                    <a:pt x="8105" y="2770"/>
                    <a:pt x="8147" y="2781"/>
                  </a:cubicBezTo>
                  <a:cubicBezTo>
                    <a:pt x="8158" y="2784"/>
                    <a:pt x="8168" y="2788"/>
                    <a:pt x="8179" y="2788"/>
                  </a:cubicBezTo>
                  <a:cubicBezTo>
                    <a:pt x="8364" y="2788"/>
                    <a:pt x="8392" y="3071"/>
                    <a:pt x="8392" y="3239"/>
                  </a:cubicBezTo>
                  <a:cubicBezTo>
                    <a:pt x="8392" y="3358"/>
                    <a:pt x="8322" y="3498"/>
                    <a:pt x="7986" y="3498"/>
                  </a:cubicBezTo>
                  <a:cubicBezTo>
                    <a:pt x="7874" y="3495"/>
                    <a:pt x="7769" y="3456"/>
                    <a:pt x="7678" y="3390"/>
                  </a:cubicBezTo>
                  <a:cubicBezTo>
                    <a:pt x="7643" y="3362"/>
                    <a:pt x="7605" y="3341"/>
                    <a:pt x="7563" y="3327"/>
                  </a:cubicBezTo>
                  <a:cubicBezTo>
                    <a:pt x="7549" y="3334"/>
                    <a:pt x="7535" y="3383"/>
                    <a:pt x="7524" y="3411"/>
                  </a:cubicBezTo>
                  <a:cubicBezTo>
                    <a:pt x="7503" y="3481"/>
                    <a:pt x="7479" y="3558"/>
                    <a:pt x="7409" y="3586"/>
                  </a:cubicBezTo>
                  <a:cubicBezTo>
                    <a:pt x="7388" y="3597"/>
                    <a:pt x="7369" y="3601"/>
                    <a:pt x="7351" y="3601"/>
                  </a:cubicBezTo>
                  <a:cubicBezTo>
                    <a:pt x="7288" y="3601"/>
                    <a:pt x="7243" y="3544"/>
                    <a:pt x="7216" y="3505"/>
                  </a:cubicBezTo>
                  <a:cubicBezTo>
                    <a:pt x="7178" y="3456"/>
                    <a:pt x="7153" y="3425"/>
                    <a:pt x="7115" y="3425"/>
                  </a:cubicBezTo>
                  <a:cubicBezTo>
                    <a:pt x="7027" y="3425"/>
                    <a:pt x="6761" y="3425"/>
                    <a:pt x="6687" y="3211"/>
                  </a:cubicBezTo>
                  <a:cubicBezTo>
                    <a:pt x="6663" y="3173"/>
                    <a:pt x="6624" y="3148"/>
                    <a:pt x="6582" y="3145"/>
                  </a:cubicBezTo>
                  <a:cubicBezTo>
                    <a:pt x="6555" y="3138"/>
                    <a:pt x="6524" y="3134"/>
                    <a:pt x="6492" y="3134"/>
                  </a:cubicBezTo>
                  <a:cubicBezTo>
                    <a:pt x="6408" y="3134"/>
                    <a:pt x="6317" y="3158"/>
                    <a:pt x="6264" y="3211"/>
                  </a:cubicBezTo>
                  <a:cubicBezTo>
                    <a:pt x="6187" y="3288"/>
                    <a:pt x="6127" y="3313"/>
                    <a:pt x="6075" y="3313"/>
                  </a:cubicBezTo>
                  <a:cubicBezTo>
                    <a:pt x="6005" y="3313"/>
                    <a:pt x="5949" y="3267"/>
                    <a:pt x="5900" y="3222"/>
                  </a:cubicBezTo>
                  <a:lnTo>
                    <a:pt x="5861" y="3190"/>
                  </a:lnTo>
                  <a:cubicBezTo>
                    <a:pt x="5849" y="3182"/>
                    <a:pt x="5825" y="3176"/>
                    <a:pt x="5788" y="3176"/>
                  </a:cubicBezTo>
                  <a:cubicBezTo>
                    <a:pt x="5760" y="3176"/>
                    <a:pt x="5723" y="3180"/>
                    <a:pt x="5679" y="3190"/>
                  </a:cubicBezTo>
                  <a:cubicBezTo>
                    <a:pt x="5588" y="3211"/>
                    <a:pt x="5508" y="3257"/>
                    <a:pt x="5441" y="3320"/>
                  </a:cubicBezTo>
                  <a:cubicBezTo>
                    <a:pt x="5438" y="3327"/>
                    <a:pt x="5434" y="3330"/>
                    <a:pt x="5431" y="3337"/>
                  </a:cubicBezTo>
                  <a:cubicBezTo>
                    <a:pt x="5399" y="3404"/>
                    <a:pt x="5336" y="3453"/>
                    <a:pt x="5263" y="3474"/>
                  </a:cubicBezTo>
                  <a:cubicBezTo>
                    <a:pt x="5213" y="3488"/>
                    <a:pt x="5163" y="3495"/>
                    <a:pt x="5112" y="3495"/>
                  </a:cubicBezTo>
                  <a:cubicBezTo>
                    <a:pt x="5012" y="3495"/>
                    <a:pt x="4913" y="3468"/>
                    <a:pt x="4825" y="3414"/>
                  </a:cubicBezTo>
                  <a:cubicBezTo>
                    <a:pt x="4697" y="3334"/>
                    <a:pt x="4645" y="3316"/>
                    <a:pt x="4624" y="3316"/>
                  </a:cubicBezTo>
                  <a:cubicBezTo>
                    <a:pt x="4622" y="3316"/>
                    <a:pt x="4620" y="3316"/>
                    <a:pt x="4619" y="3316"/>
                  </a:cubicBezTo>
                  <a:cubicBezTo>
                    <a:pt x="4611" y="3330"/>
                    <a:pt x="4611" y="3344"/>
                    <a:pt x="4611" y="3358"/>
                  </a:cubicBezTo>
                  <a:cubicBezTo>
                    <a:pt x="4611" y="3390"/>
                    <a:pt x="4608" y="3421"/>
                    <a:pt x="4594" y="3449"/>
                  </a:cubicBezTo>
                  <a:cubicBezTo>
                    <a:pt x="4576" y="3484"/>
                    <a:pt x="4545" y="3502"/>
                    <a:pt x="4506" y="3502"/>
                  </a:cubicBezTo>
                  <a:cubicBezTo>
                    <a:pt x="4419" y="3502"/>
                    <a:pt x="4331" y="3379"/>
                    <a:pt x="4331" y="3285"/>
                  </a:cubicBezTo>
                  <a:cubicBezTo>
                    <a:pt x="4317" y="3225"/>
                    <a:pt x="4058" y="3057"/>
                    <a:pt x="3960" y="2991"/>
                  </a:cubicBezTo>
                  <a:lnTo>
                    <a:pt x="3901" y="2952"/>
                  </a:lnTo>
                  <a:cubicBezTo>
                    <a:pt x="3845" y="2914"/>
                    <a:pt x="3712" y="2893"/>
                    <a:pt x="3593" y="2872"/>
                  </a:cubicBezTo>
                  <a:cubicBezTo>
                    <a:pt x="3404" y="2837"/>
                    <a:pt x="3267" y="2812"/>
                    <a:pt x="3243" y="2721"/>
                  </a:cubicBezTo>
                  <a:cubicBezTo>
                    <a:pt x="3207" y="2686"/>
                    <a:pt x="3160" y="2668"/>
                    <a:pt x="3112" y="2668"/>
                  </a:cubicBezTo>
                  <a:cubicBezTo>
                    <a:pt x="3108" y="2668"/>
                    <a:pt x="3104" y="2668"/>
                    <a:pt x="3099" y="2669"/>
                  </a:cubicBezTo>
                  <a:cubicBezTo>
                    <a:pt x="3094" y="2668"/>
                    <a:pt x="3088" y="2667"/>
                    <a:pt x="3083" y="2667"/>
                  </a:cubicBezTo>
                  <a:cubicBezTo>
                    <a:pt x="3039" y="2667"/>
                    <a:pt x="2999" y="2691"/>
                    <a:pt x="2980" y="2732"/>
                  </a:cubicBezTo>
                  <a:cubicBezTo>
                    <a:pt x="2959" y="2784"/>
                    <a:pt x="2917" y="2830"/>
                    <a:pt x="2865" y="2851"/>
                  </a:cubicBezTo>
                  <a:cubicBezTo>
                    <a:pt x="2849" y="2856"/>
                    <a:pt x="2834" y="2858"/>
                    <a:pt x="2819" y="2858"/>
                  </a:cubicBezTo>
                  <a:cubicBezTo>
                    <a:pt x="2758" y="2858"/>
                    <a:pt x="2698" y="2822"/>
                    <a:pt x="2648" y="2791"/>
                  </a:cubicBezTo>
                  <a:cubicBezTo>
                    <a:pt x="2630" y="2781"/>
                    <a:pt x="2616" y="2770"/>
                    <a:pt x="2599" y="2763"/>
                  </a:cubicBezTo>
                  <a:cubicBezTo>
                    <a:pt x="2591" y="2760"/>
                    <a:pt x="2582" y="2758"/>
                    <a:pt x="2572" y="2758"/>
                  </a:cubicBezTo>
                  <a:cubicBezTo>
                    <a:pt x="2493" y="2758"/>
                    <a:pt x="2332" y="2840"/>
                    <a:pt x="2276" y="2868"/>
                  </a:cubicBezTo>
                  <a:lnTo>
                    <a:pt x="2245" y="2886"/>
                  </a:lnTo>
                  <a:cubicBezTo>
                    <a:pt x="2224" y="2893"/>
                    <a:pt x="2189" y="2914"/>
                    <a:pt x="2150" y="2938"/>
                  </a:cubicBezTo>
                  <a:lnTo>
                    <a:pt x="2122" y="2956"/>
                  </a:lnTo>
                  <a:cubicBezTo>
                    <a:pt x="1975" y="3043"/>
                    <a:pt x="1772" y="3159"/>
                    <a:pt x="1632" y="3159"/>
                  </a:cubicBezTo>
                  <a:cubicBezTo>
                    <a:pt x="1601" y="3159"/>
                    <a:pt x="1594" y="3166"/>
                    <a:pt x="1569" y="3225"/>
                  </a:cubicBezTo>
                  <a:cubicBezTo>
                    <a:pt x="1541" y="3327"/>
                    <a:pt x="1461" y="3404"/>
                    <a:pt x="1356" y="3425"/>
                  </a:cubicBezTo>
                  <a:cubicBezTo>
                    <a:pt x="1317" y="3428"/>
                    <a:pt x="1279" y="3449"/>
                    <a:pt x="1251" y="3481"/>
                  </a:cubicBezTo>
                  <a:cubicBezTo>
                    <a:pt x="1230" y="3516"/>
                    <a:pt x="1244" y="3572"/>
                    <a:pt x="1258" y="3621"/>
                  </a:cubicBezTo>
                  <a:lnTo>
                    <a:pt x="1261" y="3635"/>
                  </a:lnTo>
                  <a:cubicBezTo>
                    <a:pt x="1265" y="3656"/>
                    <a:pt x="1272" y="3673"/>
                    <a:pt x="1282" y="3691"/>
                  </a:cubicBezTo>
                  <a:cubicBezTo>
                    <a:pt x="1307" y="3761"/>
                    <a:pt x="1345" y="3852"/>
                    <a:pt x="1307" y="3936"/>
                  </a:cubicBezTo>
                  <a:cubicBezTo>
                    <a:pt x="1279" y="3992"/>
                    <a:pt x="1230" y="4034"/>
                    <a:pt x="1170" y="4051"/>
                  </a:cubicBezTo>
                  <a:cubicBezTo>
                    <a:pt x="1142" y="4062"/>
                    <a:pt x="1116" y="4067"/>
                    <a:pt x="1092" y="4067"/>
                  </a:cubicBezTo>
                  <a:cubicBezTo>
                    <a:pt x="969" y="4067"/>
                    <a:pt x="887" y="3948"/>
                    <a:pt x="817" y="3848"/>
                  </a:cubicBezTo>
                  <a:cubicBezTo>
                    <a:pt x="778" y="3785"/>
                    <a:pt x="729" y="3729"/>
                    <a:pt x="673" y="3680"/>
                  </a:cubicBezTo>
                  <a:cubicBezTo>
                    <a:pt x="651" y="3659"/>
                    <a:pt x="622" y="3648"/>
                    <a:pt x="593" y="3648"/>
                  </a:cubicBezTo>
                  <a:cubicBezTo>
                    <a:pt x="575" y="3648"/>
                    <a:pt x="557" y="3652"/>
                    <a:pt x="540" y="3659"/>
                  </a:cubicBezTo>
                  <a:cubicBezTo>
                    <a:pt x="495" y="3687"/>
                    <a:pt x="463" y="3736"/>
                    <a:pt x="459" y="3792"/>
                  </a:cubicBezTo>
                  <a:cubicBezTo>
                    <a:pt x="459" y="3803"/>
                    <a:pt x="459" y="3810"/>
                    <a:pt x="459" y="3820"/>
                  </a:cubicBezTo>
                  <a:cubicBezTo>
                    <a:pt x="459" y="3950"/>
                    <a:pt x="372" y="4009"/>
                    <a:pt x="302" y="4058"/>
                  </a:cubicBezTo>
                  <a:cubicBezTo>
                    <a:pt x="242" y="4094"/>
                    <a:pt x="197" y="4136"/>
                    <a:pt x="162" y="4192"/>
                  </a:cubicBezTo>
                  <a:cubicBezTo>
                    <a:pt x="137" y="4230"/>
                    <a:pt x="137" y="4244"/>
                    <a:pt x="232" y="4300"/>
                  </a:cubicBezTo>
                  <a:cubicBezTo>
                    <a:pt x="281" y="4328"/>
                    <a:pt x="340" y="4360"/>
                    <a:pt x="340" y="4426"/>
                  </a:cubicBezTo>
                  <a:cubicBezTo>
                    <a:pt x="340" y="4458"/>
                    <a:pt x="330" y="4486"/>
                    <a:pt x="309" y="4510"/>
                  </a:cubicBezTo>
                  <a:cubicBezTo>
                    <a:pt x="256" y="4573"/>
                    <a:pt x="186" y="4619"/>
                    <a:pt x="113" y="4654"/>
                  </a:cubicBezTo>
                  <a:cubicBezTo>
                    <a:pt x="74" y="4689"/>
                    <a:pt x="1" y="4853"/>
                    <a:pt x="15" y="4899"/>
                  </a:cubicBezTo>
                  <a:lnTo>
                    <a:pt x="22" y="4902"/>
                  </a:lnTo>
                  <a:cubicBezTo>
                    <a:pt x="43" y="4913"/>
                    <a:pt x="64" y="4920"/>
                    <a:pt x="88" y="4923"/>
                  </a:cubicBezTo>
                  <a:lnTo>
                    <a:pt x="99" y="4927"/>
                  </a:lnTo>
                  <a:cubicBezTo>
                    <a:pt x="197" y="4955"/>
                    <a:pt x="361" y="4997"/>
                    <a:pt x="340" y="5161"/>
                  </a:cubicBezTo>
                  <a:cubicBezTo>
                    <a:pt x="330" y="5224"/>
                    <a:pt x="323" y="5287"/>
                    <a:pt x="319" y="5347"/>
                  </a:cubicBezTo>
                  <a:cubicBezTo>
                    <a:pt x="319" y="5357"/>
                    <a:pt x="319" y="5364"/>
                    <a:pt x="319" y="5371"/>
                  </a:cubicBezTo>
                  <a:cubicBezTo>
                    <a:pt x="323" y="5375"/>
                    <a:pt x="323" y="5382"/>
                    <a:pt x="326" y="5389"/>
                  </a:cubicBezTo>
                  <a:cubicBezTo>
                    <a:pt x="333" y="5385"/>
                    <a:pt x="340" y="5385"/>
                    <a:pt x="347" y="5382"/>
                  </a:cubicBezTo>
                  <a:cubicBezTo>
                    <a:pt x="424" y="5360"/>
                    <a:pt x="505" y="5348"/>
                    <a:pt x="586" y="5348"/>
                  </a:cubicBezTo>
                  <a:cubicBezTo>
                    <a:pt x="620" y="5348"/>
                    <a:pt x="653" y="5350"/>
                    <a:pt x="687" y="5354"/>
                  </a:cubicBezTo>
                  <a:lnTo>
                    <a:pt x="757" y="5354"/>
                  </a:lnTo>
                  <a:cubicBezTo>
                    <a:pt x="852" y="5354"/>
                    <a:pt x="915" y="5445"/>
                    <a:pt x="992" y="5560"/>
                  </a:cubicBezTo>
                  <a:cubicBezTo>
                    <a:pt x="1041" y="5630"/>
                    <a:pt x="1090" y="5700"/>
                    <a:pt x="1146" y="5767"/>
                  </a:cubicBezTo>
                  <a:cubicBezTo>
                    <a:pt x="1279" y="5914"/>
                    <a:pt x="1352" y="6008"/>
                    <a:pt x="1328" y="6103"/>
                  </a:cubicBezTo>
                  <a:cubicBezTo>
                    <a:pt x="1303" y="6180"/>
                    <a:pt x="1216" y="6205"/>
                    <a:pt x="1188" y="6212"/>
                  </a:cubicBezTo>
                  <a:cubicBezTo>
                    <a:pt x="1174" y="6215"/>
                    <a:pt x="1160" y="6219"/>
                    <a:pt x="1146" y="6226"/>
                  </a:cubicBezTo>
                  <a:cubicBezTo>
                    <a:pt x="1184" y="6264"/>
                    <a:pt x="1230" y="6292"/>
                    <a:pt x="1279" y="6313"/>
                  </a:cubicBezTo>
                  <a:lnTo>
                    <a:pt x="1317" y="6331"/>
                  </a:lnTo>
                  <a:cubicBezTo>
                    <a:pt x="1370" y="6359"/>
                    <a:pt x="1419" y="6387"/>
                    <a:pt x="1468" y="6418"/>
                  </a:cubicBezTo>
                  <a:cubicBezTo>
                    <a:pt x="1485" y="6404"/>
                    <a:pt x="1503" y="6390"/>
                    <a:pt x="1520" y="6376"/>
                  </a:cubicBezTo>
                  <a:cubicBezTo>
                    <a:pt x="1768" y="6155"/>
                    <a:pt x="2173" y="5963"/>
                    <a:pt x="2526" y="5963"/>
                  </a:cubicBezTo>
                  <a:cubicBezTo>
                    <a:pt x="2597" y="5963"/>
                    <a:pt x="2666" y="5970"/>
                    <a:pt x="2732" y="5987"/>
                  </a:cubicBezTo>
                  <a:cubicBezTo>
                    <a:pt x="2832" y="6010"/>
                    <a:pt x="2938" y="6021"/>
                    <a:pt x="3044" y="6021"/>
                  </a:cubicBezTo>
                  <a:cubicBezTo>
                    <a:pt x="3070" y="6021"/>
                    <a:pt x="3097" y="6020"/>
                    <a:pt x="3124" y="6019"/>
                  </a:cubicBezTo>
                  <a:cubicBezTo>
                    <a:pt x="3151" y="6018"/>
                    <a:pt x="3179" y="6018"/>
                    <a:pt x="3206" y="6018"/>
                  </a:cubicBezTo>
                  <a:cubicBezTo>
                    <a:pt x="3363" y="6018"/>
                    <a:pt x="3508" y="6035"/>
                    <a:pt x="3607" y="6173"/>
                  </a:cubicBezTo>
                  <a:cubicBezTo>
                    <a:pt x="3715" y="6331"/>
                    <a:pt x="3694" y="6548"/>
                    <a:pt x="3677" y="6740"/>
                  </a:cubicBezTo>
                  <a:cubicBezTo>
                    <a:pt x="3666" y="6842"/>
                    <a:pt x="3656" y="6947"/>
                    <a:pt x="3677" y="6996"/>
                  </a:cubicBezTo>
                  <a:cubicBezTo>
                    <a:pt x="3698" y="7045"/>
                    <a:pt x="3691" y="7101"/>
                    <a:pt x="3659" y="7143"/>
                  </a:cubicBezTo>
                  <a:cubicBezTo>
                    <a:pt x="3594" y="7226"/>
                    <a:pt x="3431" y="7245"/>
                    <a:pt x="3294" y="7245"/>
                  </a:cubicBezTo>
                  <a:cubicBezTo>
                    <a:pt x="3187" y="7245"/>
                    <a:pt x="3095" y="7233"/>
                    <a:pt x="3075" y="7230"/>
                  </a:cubicBezTo>
                  <a:cubicBezTo>
                    <a:pt x="3048" y="7227"/>
                    <a:pt x="3020" y="7225"/>
                    <a:pt x="2990" y="7225"/>
                  </a:cubicBezTo>
                  <a:cubicBezTo>
                    <a:pt x="2766" y="7225"/>
                    <a:pt x="2477" y="7322"/>
                    <a:pt x="2462" y="7381"/>
                  </a:cubicBezTo>
                  <a:cubicBezTo>
                    <a:pt x="2465" y="7391"/>
                    <a:pt x="2472" y="7405"/>
                    <a:pt x="2479" y="7419"/>
                  </a:cubicBezTo>
                  <a:cubicBezTo>
                    <a:pt x="2560" y="7594"/>
                    <a:pt x="2613" y="7731"/>
                    <a:pt x="2539" y="7801"/>
                  </a:cubicBezTo>
                  <a:cubicBezTo>
                    <a:pt x="2515" y="7822"/>
                    <a:pt x="2488" y="7830"/>
                    <a:pt x="2458" y="7830"/>
                  </a:cubicBezTo>
                  <a:cubicBezTo>
                    <a:pt x="2403" y="7830"/>
                    <a:pt x="2341" y="7802"/>
                    <a:pt x="2287" y="7773"/>
                  </a:cubicBezTo>
                  <a:cubicBezTo>
                    <a:pt x="2238" y="7744"/>
                    <a:pt x="2191" y="7730"/>
                    <a:pt x="2150" y="7730"/>
                  </a:cubicBezTo>
                  <a:cubicBezTo>
                    <a:pt x="2112" y="7730"/>
                    <a:pt x="2080" y="7742"/>
                    <a:pt x="2056" y="7766"/>
                  </a:cubicBezTo>
                  <a:cubicBezTo>
                    <a:pt x="2038" y="7780"/>
                    <a:pt x="2028" y="7804"/>
                    <a:pt x="2031" y="7825"/>
                  </a:cubicBezTo>
                  <a:lnTo>
                    <a:pt x="2045" y="7825"/>
                  </a:lnTo>
                  <a:cubicBezTo>
                    <a:pt x="2259" y="7825"/>
                    <a:pt x="2532" y="8060"/>
                    <a:pt x="2532" y="8246"/>
                  </a:cubicBezTo>
                  <a:cubicBezTo>
                    <a:pt x="2532" y="8470"/>
                    <a:pt x="2567" y="8578"/>
                    <a:pt x="2602" y="8603"/>
                  </a:cubicBezTo>
                  <a:cubicBezTo>
                    <a:pt x="2604" y="8603"/>
                    <a:pt x="2607" y="8606"/>
                    <a:pt x="2613" y="8606"/>
                  </a:cubicBezTo>
                  <a:cubicBezTo>
                    <a:pt x="2616" y="8606"/>
                    <a:pt x="2621" y="8605"/>
                    <a:pt x="2627" y="8603"/>
                  </a:cubicBezTo>
                  <a:cubicBezTo>
                    <a:pt x="2647" y="8596"/>
                    <a:pt x="2665" y="8593"/>
                    <a:pt x="2683" y="8593"/>
                  </a:cubicBezTo>
                  <a:cubicBezTo>
                    <a:pt x="2768" y="8593"/>
                    <a:pt x="2820" y="8663"/>
                    <a:pt x="2861" y="8718"/>
                  </a:cubicBezTo>
                  <a:cubicBezTo>
                    <a:pt x="2912" y="8785"/>
                    <a:pt x="2946" y="8827"/>
                    <a:pt x="3017" y="8827"/>
                  </a:cubicBezTo>
                  <a:cubicBezTo>
                    <a:pt x="3020" y="8827"/>
                    <a:pt x="3023" y="8827"/>
                    <a:pt x="3026" y="8827"/>
                  </a:cubicBezTo>
                  <a:cubicBezTo>
                    <a:pt x="3047" y="8825"/>
                    <a:pt x="3069" y="8824"/>
                    <a:pt x="3089" y="8824"/>
                  </a:cubicBezTo>
                  <a:cubicBezTo>
                    <a:pt x="3249" y="8824"/>
                    <a:pt x="3363" y="8872"/>
                    <a:pt x="3404" y="8953"/>
                  </a:cubicBezTo>
                  <a:cubicBezTo>
                    <a:pt x="3432" y="9005"/>
                    <a:pt x="3442" y="9089"/>
                    <a:pt x="3341" y="9208"/>
                  </a:cubicBezTo>
                  <a:cubicBezTo>
                    <a:pt x="3299" y="9257"/>
                    <a:pt x="3288" y="9345"/>
                    <a:pt x="3309" y="9457"/>
                  </a:cubicBezTo>
                  <a:cubicBezTo>
                    <a:pt x="3327" y="9562"/>
                    <a:pt x="3365" y="9660"/>
                    <a:pt x="3421" y="9747"/>
                  </a:cubicBezTo>
                  <a:cubicBezTo>
                    <a:pt x="3425" y="9723"/>
                    <a:pt x="3425" y="9698"/>
                    <a:pt x="3428" y="9674"/>
                  </a:cubicBezTo>
                  <a:cubicBezTo>
                    <a:pt x="3428" y="9600"/>
                    <a:pt x="3439" y="9527"/>
                    <a:pt x="3467" y="9457"/>
                  </a:cubicBezTo>
                  <a:lnTo>
                    <a:pt x="3467" y="9450"/>
                  </a:lnTo>
                  <a:cubicBezTo>
                    <a:pt x="3467" y="9446"/>
                    <a:pt x="3463" y="9443"/>
                    <a:pt x="3463" y="9439"/>
                  </a:cubicBezTo>
                  <a:cubicBezTo>
                    <a:pt x="3460" y="9432"/>
                    <a:pt x="3460" y="9425"/>
                    <a:pt x="3456" y="9418"/>
                  </a:cubicBezTo>
                  <a:cubicBezTo>
                    <a:pt x="3456" y="9411"/>
                    <a:pt x="3456" y="9408"/>
                    <a:pt x="3456" y="9404"/>
                  </a:cubicBezTo>
                  <a:lnTo>
                    <a:pt x="3456" y="9387"/>
                  </a:lnTo>
                  <a:lnTo>
                    <a:pt x="3456" y="9376"/>
                  </a:lnTo>
                  <a:lnTo>
                    <a:pt x="3456" y="9359"/>
                  </a:lnTo>
                  <a:lnTo>
                    <a:pt x="3456" y="9348"/>
                  </a:lnTo>
                  <a:cubicBezTo>
                    <a:pt x="3456" y="9345"/>
                    <a:pt x="3456" y="9338"/>
                    <a:pt x="3460" y="9331"/>
                  </a:cubicBezTo>
                  <a:cubicBezTo>
                    <a:pt x="3463" y="9327"/>
                    <a:pt x="3460" y="9327"/>
                    <a:pt x="3460" y="9324"/>
                  </a:cubicBezTo>
                  <a:cubicBezTo>
                    <a:pt x="3460" y="9320"/>
                    <a:pt x="3463" y="9313"/>
                    <a:pt x="3463" y="9310"/>
                  </a:cubicBezTo>
                  <a:lnTo>
                    <a:pt x="3467" y="9299"/>
                  </a:lnTo>
                  <a:cubicBezTo>
                    <a:pt x="3467" y="9296"/>
                    <a:pt x="3470" y="9292"/>
                    <a:pt x="3474" y="9289"/>
                  </a:cubicBezTo>
                  <a:lnTo>
                    <a:pt x="3477" y="9282"/>
                  </a:lnTo>
                  <a:cubicBezTo>
                    <a:pt x="3481" y="9275"/>
                    <a:pt x="3484" y="9271"/>
                    <a:pt x="3488" y="9264"/>
                  </a:cubicBezTo>
                  <a:cubicBezTo>
                    <a:pt x="3586" y="9114"/>
                    <a:pt x="3887" y="9096"/>
                    <a:pt x="4104" y="9096"/>
                  </a:cubicBezTo>
                  <a:cubicBezTo>
                    <a:pt x="4307" y="9096"/>
                    <a:pt x="4629" y="9376"/>
                    <a:pt x="4825" y="9642"/>
                  </a:cubicBezTo>
                  <a:cubicBezTo>
                    <a:pt x="4860" y="9702"/>
                    <a:pt x="4920" y="9744"/>
                    <a:pt x="4990" y="9758"/>
                  </a:cubicBezTo>
                  <a:cubicBezTo>
                    <a:pt x="4995" y="9758"/>
                    <a:pt x="4999" y="9759"/>
                    <a:pt x="5004" y="9759"/>
                  </a:cubicBezTo>
                  <a:cubicBezTo>
                    <a:pt x="5037" y="9759"/>
                    <a:pt x="5067" y="9749"/>
                    <a:pt x="5095" y="9733"/>
                  </a:cubicBezTo>
                  <a:lnTo>
                    <a:pt x="5161" y="7297"/>
                  </a:lnTo>
                  <a:lnTo>
                    <a:pt x="6561" y="6926"/>
                  </a:lnTo>
                  <a:cubicBezTo>
                    <a:pt x="6572" y="6898"/>
                    <a:pt x="6586" y="6873"/>
                    <a:pt x="6600" y="6852"/>
                  </a:cubicBezTo>
                  <a:cubicBezTo>
                    <a:pt x="6649" y="6772"/>
                    <a:pt x="6726" y="6719"/>
                    <a:pt x="6817" y="6702"/>
                  </a:cubicBezTo>
                  <a:cubicBezTo>
                    <a:pt x="6833" y="6699"/>
                    <a:pt x="6850" y="6697"/>
                    <a:pt x="6866" y="6697"/>
                  </a:cubicBezTo>
                  <a:cubicBezTo>
                    <a:pt x="6977" y="6697"/>
                    <a:pt x="7079" y="6765"/>
                    <a:pt x="7146" y="6814"/>
                  </a:cubicBezTo>
                  <a:cubicBezTo>
                    <a:pt x="7170" y="6736"/>
                    <a:pt x="7213" y="6578"/>
                    <a:pt x="7368" y="6578"/>
                  </a:cubicBezTo>
                  <a:cubicBezTo>
                    <a:pt x="7374" y="6578"/>
                    <a:pt x="7381" y="6579"/>
                    <a:pt x="7388" y="6579"/>
                  </a:cubicBezTo>
                  <a:cubicBezTo>
                    <a:pt x="7433" y="6583"/>
                    <a:pt x="7475" y="6600"/>
                    <a:pt x="7503" y="6635"/>
                  </a:cubicBezTo>
                  <a:cubicBezTo>
                    <a:pt x="7549" y="6691"/>
                    <a:pt x="7538" y="6772"/>
                    <a:pt x="7528" y="6838"/>
                  </a:cubicBezTo>
                  <a:cubicBezTo>
                    <a:pt x="7524" y="6859"/>
                    <a:pt x="7524" y="6880"/>
                    <a:pt x="7524" y="6901"/>
                  </a:cubicBezTo>
                  <a:cubicBezTo>
                    <a:pt x="7580" y="6908"/>
                    <a:pt x="7636" y="6950"/>
                    <a:pt x="7699" y="7031"/>
                  </a:cubicBezTo>
                  <a:cubicBezTo>
                    <a:pt x="7815" y="7181"/>
                    <a:pt x="7916" y="7437"/>
                    <a:pt x="7878" y="7661"/>
                  </a:cubicBezTo>
                  <a:lnTo>
                    <a:pt x="7881" y="7664"/>
                  </a:lnTo>
                  <a:lnTo>
                    <a:pt x="7902" y="7682"/>
                  </a:lnTo>
                  <a:lnTo>
                    <a:pt x="7923" y="7703"/>
                  </a:lnTo>
                  <a:lnTo>
                    <a:pt x="7944" y="7724"/>
                  </a:lnTo>
                  <a:lnTo>
                    <a:pt x="7969" y="7745"/>
                  </a:lnTo>
                  <a:lnTo>
                    <a:pt x="7993" y="7766"/>
                  </a:lnTo>
                  <a:lnTo>
                    <a:pt x="8018" y="7790"/>
                  </a:lnTo>
                  <a:lnTo>
                    <a:pt x="8042" y="7811"/>
                  </a:lnTo>
                  <a:lnTo>
                    <a:pt x="8067" y="7839"/>
                  </a:lnTo>
                  <a:lnTo>
                    <a:pt x="8091" y="7860"/>
                  </a:lnTo>
                  <a:lnTo>
                    <a:pt x="8116" y="7888"/>
                  </a:lnTo>
                  <a:lnTo>
                    <a:pt x="8140" y="7913"/>
                  </a:lnTo>
                  <a:lnTo>
                    <a:pt x="8165" y="7941"/>
                  </a:lnTo>
                  <a:lnTo>
                    <a:pt x="8189" y="7965"/>
                  </a:lnTo>
                  <a:lnTo>
                    <a:pt x="8214" y="7993"/>
                  </a:lnTo>
                  <a:lnTo>
                    <a:pt x="8238" y="8018"/>
                  </a:lnTo>
                  <a:lnTo>
                    <a:pt x="8263" y="8042"/>
                  </a:lnTo>
                  <a:lnTo>
                    <a:pt x="8287" y="8070"/>
                  </a:lnTo>
                  <a:lnTo>
                    <a:pt x="8308" y="8095"/>
                  </a:lnTo>
                  <a:lnTo>
                    <a:pt x="8329" y="8119"/>
                  </a:lnTo>
                  <a:lnTo>
                    <a:pt x="8350" y="8144"/>
                  </a:lnTo>
                  <a:lnTo>
                    <a:pt x="8371" y="8168"/>
                  </a:lnTo>
                  <a:lnTo>
                    <a:pt x="8392" y="8193"/>
                  </a:lnTo>
                  <a:lnTo>
                    <a:pt x="8410" y="8214"/>
                  </a:lnTo>
                  <a:lnTo>
                    <a:pt x="8424" y="8235"/>
                  </a:lnTo>
                  <a:lnTo>
                    <a:pt x="8441" y="8256"/>
                  </a:lnTo>
                  <a:lnTo>
                    <a:pt x="8455" y="8277"/>
                  </a:lnTo>
                  <a:lnTo>
                    <a:pt x="8469" y="8295"/>
                  </a:lnTo>
                  <a:lnTo>
                    <a:pt x="8480" y="8312"/>
                  </a:lnTo>
                  <a:lnTo>
                    <a:pt x="8490" y="8330"/>
                  </a:lnTo>
                  <a:cubicBezTo>
                    <a:pt x="8494" y="8337"/>
                    <a:pt x="8494" y="8340"/>
                    <a:pt x="8497" y="8347"/>
                  </a:cubicBezTo>
                  <a:cubicBezTo>
                    <a:pt x="8501" y="8351"/>
                    <a:pt x="8501" y="8354"/>
                    <a:pt x="8504" y="8358"/>
                  </a:cubicBezTo>
                  <a:cubicBezTo>
                    <a:pt x="8512" y="8361"/>
                    <a:pt x="8525" y="8362"/>
                    <a:pt x="8541" y="8362"/>
                  </a:cubicBezTo>
                  <a:cubicBezTo>
                    <a:pt x="8616" y="8362"/>
                    <a:pt x="8764" y="8332"/>
                    <a:pt x="8851" y="8312"/>
                  </a:cubicBezTo>
                  <a:lnTo>
                    <a:pt x="8900" y="8302"/>
                  </a:lnTo>
                  <a:lnTo>
                    <a:pt x="8918" y="8298"/>
                  </a:lnTo>
                  <a:lnTo>
                    <a:pt x="8956" y="8291"/>
                  </a:lnTo>
                  <a:lnTo>
                    <a:pt x="8967" y="8288"/>
                  </a:lnTo>
                  <a:lnTo>
                    <a:pt x="9009" y="8281"/>
                  </a:lnTo>
                  <a:lnTo>
                    <a:pt x="9019" y="8281"/>
                  </a:lnTo>
                  <a:lnTo>
                    <a:pt x="9047" y="8277"/>
                  </a:lnTo>
                  <a:lnTo>
                    <a:pt x="9061" y="8277"/>
                  </a:lnTo>
                  <a:lnTo>
                    <a:pt x="9093" y="8274"/>
                  </a:lnTo>
                  <a:lnTo>
                    <a:pt x="9152" y="8274"/>
                  </a:lnTo>
                  <a:cubicBezTo>
                    <a:pt x="9163" y="8277"/>
                    <a:pt x="9170" y="8277"/>
                    <a:pt x="9180" y="8281"/>
                  </a:cubicBezTo>
                  <a:cubicBezTo>
                    <a:pt x="9222" y="8298"/>
                    <a:pt x="9534" y="8319"/>
                    <a:pt x="10258" y="8319"/>
                  </a:cubicBezTo>
                  <a:cubicBezTo>
                    <a:pt x="10363" y="8319"/>
                    <a:pt x="10444" y="8407"/>
                    <a:pt x="10521" y="8494"/>
                  </a:cubicBezTo>
                  <a:cubicBezTo>
                    <a:pt x="10580" y="8561"/>
                    <a:pt x="10640" y="8631"/>
                    <a:pt x="10706" y="8648"/>
                  </a:cubicBezTo>
                  <a:cubicBezTo>
                    <a:pt x="10882" y="8690"/>
                    <a:pt x="10882" y="8897"/>
                    <a:pt x="10882" y="9061"/>
                  </a:cubicBezTo>
                  <a:cubicBezTo>
                    <a:pt x="10878" y="9114"/>
                    <a:pt x="10878" y="9170"/>
                    <a:pt x="10885" y="9222"/>
                  </a:cubicBezTo>
                  <a:cubicBezTo>
                    <a:pt x="10892" y="9303"/>
                    <a:pt x="10962" y="9397"/>
                    <a:pt x="11029" y="9488"/>
                  </a:cubicBezTo>
                  <a:cubicBezTo>
                    <a:pt x="11106" y="9586"/>
                    <a:pt x="11176" y="9681"/>
                    <a:pt x="11186" y="9782"/>
                  </a:cubicBezTo>
                  <a:cubicBezTo>
                    <a:pt x="11193" y="9831"/>
                    <a:pt x="11249" y="9838"/>
                    <a:pt x="11400" y="9838"/>
                  </a:cubicBezTo>
                  <a:cubicBezTo>
                    <a:pt x="11473" y="9838"/>
                    <a:pt x="11543" y="9842"/>
                    <a:pt x="11613" y="9856"/>
                  </a:cubicBezTo>
                  <a:cubicBezTo>
                    <a:pt x="11802" y="9905"/>
                    <a:pt x="12086" y="9975"/>
                    <a:pt x="12114" y="10192"/>
                  </a:cubicBezTo>
                  <a:cubicBezTo>
                    <a:pt x="12114" y="10202"/>
                    <a:pt x="12117" y="10209"/>
                    <a:pt x="12121" y="10216"/>
                  </a:cubicBezTo>
                  <a:cubicBezTo>
                    <a:pt x="12138" y="10216"/>
                    <a:pt x="12152" y="10213"/>
                    <a:pt x="12163" y="10206"/>
                  </a:cubicBezTo>
                  <a:lnTo>
                    <a:pt x="12177" y="10195"/>
                  </a:lnTo>
                  <a:cubicBezTo>
                    <a:pt x="12208" y="10174"/>
                    <a:pt x="12233" y="10139"/>
                    <a:pt x="12243" y="10104"/>
                  </a:cubicBezTo>
                  <a:cubicBezTo>
                    <a:pt x="12271" y="9943"/>
                    <a:pt x="12499" y="9758"/>
                    <a:pt x="12845" y="9621"/>
                  </a:cubicBezTo>
                  <a:cubicBezTo>
                    <a:pt x="12863" y="9614"/>
                    <a:pt x="12884" y="9607"/>
                    <a:pt x="12901" y="9600"/>
                  </a:cubicBezTo>
                  <a:lnTo>
                    <a:pt x="12915" y="9597"/>
                  </a:lnTo>
                  <a:cubicBezTo>
                    <a:pt x="12930" y="9593"/>
                    <a:pt x="12944" y="9586"/>
                    <a:pt x="12958" y="9583"/>
                  </a:cubicBezTo>
                  <a:lnTo>
                    <a:pt x="12965" y="9583"/>
                  </a:lnTo>
                  <a:cubicBezTo>
                    <a:pt x="12982" y="9579"/>
                    <a:pt x="12996" y="9579"/>
                    <a:pt x="13010" y="9576"/>
                  </a:cubicBezTo>
                  <a:lnTo>
                    <a:pt x="13031" y="9572"/>
                  </a:lnTo>
                  <a:lnTo>
                    <a:pt x="13049" y="9572"/>
                  </a:lnTo>
                  <a:cubicBezTo>
                    <a:pt x="13058" y="9571"/>
                    <a:pt x="13067" y="9571"/>
                    <a:pt x="13076" y="9571"/>
                  </a:cubicBezTo>
                  <a:cubicBezTo>
                    <a:pt x="13098" y="9571"/>
                    <a:pt x="13121" y="9573"/>
                    <a:pt x="13143" y="9576"/>
                  </a:cubicBezTo>
                  <a:cubicBezTo>
                    <a:pt x="13161" y="9534"/>
                    <a:pt x="13178" y="9495"/>
                    <a:pt x="13192" y="9464"/>
                  </a:cubicBezTo>
                  <a:lnTo>
                    <a:pt x="13196" y="9457"/>
                  </a:lnTo>
                  <a:lnTo>
                    <a:pt x="13206" y="9432"/>
                  </a:lnTo>
                  <a:lnTo>
                    <a:pt x="13213" y="9425"/>
                  </a:lnTo>
                  <a:lnTo>
                    <a:pt x="13220" y="9408"/>
                  </a:lnTo>
                  <a:lnTo>
                    <a:pt x="13227" y="9397"/>
                  </a:lnTo>
                  <a:lnTo>
                    <a:pt x="13234" y="9383"/>
                  </a:lnTo>
                  <a:lnTo>
                    <a:pt x="13238" y="9376"/>
                  </a:lnTo>
                  <a:lnTo>
                    <a:pt x="13245" y="9366"/>
                  </a:lnTo>
                  <a:lnTo>
                    <a:pt x="13252" y="9359"/>
                  </a:lnTo>
                  <a:lnTo>
                    <a:pt x="13255" y="9348"/>
                  </a:lnTo>
                  <a:lnTo>
                    <a:pt x="13262" y="9345"/>
                  </a:lnTo>
                  <a:lnTo>
                    <a:pt x="13266" y="9334"/>
                  </a:lnTo>
                  <a:lnTo>
                    <a:pt x="13273" y="9331"/>
                  </a:lnTo>
                  <a:lnTo>
                    <a:pt x="13276" y="9324"/>
                  </a:lnTo>
                  <a:lnTo>
                    <a:pt x="13280" y="9320"/>
                  </a:lnTo>
                  <a:lnTo>
                    <a:pt x="13287" y="9313"/>
                  </a:lnTo>
                  <a:lnTo>
                    <a:pt x="13290" y="9313"/>
                  </a:lnTo>
                  <a:lnTo>
                    <a:pt x="13294" y="9306"/>
                  </a:lnTo>
                  <a:lnTo>
                    <a:pt x="13297" y="9306"/>
                  </a:lnTo>
                  <a:lnTo>
                    <a:pt x="13304" y="9303"/>
                  </a:lnTo>
                  <a:lnTo>
                    <a:pt x="13308" y="9303"/>
                  </a:lnTo>
                  <a:lnTo>
                    <a:pt x="13311" y="9299"/>
                  </a:lnTo>
                  <a:lnTo>
                    <a:pt x="13318" y="9296"/>
                  </a:lnTo>
                  <a:cubicBezTo>
                    <a:pt x="13416" y="9250"/>
                    <a:pt x="13605" y="9107"/>
                    <a:pt x="13619" y="8977"/>
                  </a:cubicBezTo>
                  <a:cubicBezTo>
                    <a:pt x="13626" y="8918"/>
                    <a:pt x="13665" y="8869"/>
                    <a:pt x="13717" y="8844"/>
                  </a:cubicBezTo>
                  <a:cubicBezTo>
                    <a:pt x="13778" y="8810"/>
                    <a:pt x="13867" y="8794"/>
                    <a:pt x="13966" y="8794"/>
                  </a:cubicBezTo>
                  <a:cubicBezTo>
                    <a:pt x="14124" y="8794"/>
                    <a:pt x="14309" y="8834"/>
                    <a:pt x="14459" y="8907"/>
                  </a:cubicBezTo>
                  <a:cubicBezTo>
                    <a:pt x="14608" y="8983"/>
                    <a:pt x="14696" y="9003"/>
                    <a:pt x="14747" y="9003"/>
                  </a:cubicBezTo>
                  <a:cubicBezTo>
                    <a:pt x="14774" y="9003"/>
                    <a:pt x="14792" y="8997"/>
                    <a:pt x="14802" y="8991"/>
                  </a:cubicBezTo>
                  <a:cubicBezTo>
                    <a:pt x="14834" y="8974"/>
                    <a:pt x="14848" y="8939"/>
                    <a:pt x="14851" y="8883"/>
                  </a:cubicBezTo>
                  <a:cubicBezTo>
                    <a:pt x="14862" y="8785"/>
                    <a:pt x="14921" y="8697"/>
                    <a:pt x="15013" y="8655"/>
                  </a:cubicBezTo>
                  <a:cubicBezTo>
                    <a:pt x="15106" y="8602"/>
                    <a:pt x="15236" y="8572"/>
                    <a:pt x="15348" y="8572"/>
                  </a:cubicBezTo>
                  <a:cubicBezTo>
                    <a:pt x="15412" y="8572"/>
                    <a:pt x="15471" y="8582"/>
                    <a:pt x="15513" y="8603"/>
                  </a:cubicBezTo>
                  <a:lnTo>
                    <a:pt x="15555" y="8624"/>
                  </a:lnTo>
                  <a:cubicBezTo>
                    <a:pt x="15669" y="8683"/>
                    <a:pt x="15941" y="8822"/>
                    <a:pt x="16109" y="8822"/>
                  </a:cubicBezTo>
                  <a:cubicBezTo>
                    <a:pt x="16138" y="8822"/>
                    <a:pt x="16164" y="8818"/>
                    <a:pt x="16185" y="8809"/>
                  </a:cubicBezTo>
                  <a:cubicBezTo>
                    <a:pt x="16245" y="8785"/>
                    <a:pt x="16364" y="8775"/>
                    <a:pt x="16510" y="8775"/>
                  </a:cubicBezTo>
                  <a:cubicBezTo>
                    <a:pt x="16891" y="8775"/>
                    <a:pt x="17455" y="8842"/>
                    <a:pt x="17635" y="8890"/>
                  </a:cubicBezTo>
                  <a:cubicBezTo>
                    <a:pt x="17671" y="8898"/>
                    <a:pt x="17709" y="8903"/>
                    <a:pt x="17747" y="8903"/>
                  </a:cubicBezTo>
                  <a:cubicBezTo>
                    <a:pt x="17772" y="8903"/>
                    <a:pt x="17797" y="8901"/>
                    <a:pt x="17820" y="8897"/>
                  </a:cubicBezTo>
                  <a:cubicBezTo>
                    <a:pt x="17845" y="8893"/>
                    <a:pt x="17866" y="8893"/>
                    <a:pt x="17890" y="8893"/>
                  </a:cubicBezTo>
                  <a:cubicBezTo>
                    <a:pt x="17985" y="8893"/>
                    <a:pt x="18065" y="8918"/>
                    <a:pt x="18184" y="9054"/>
                  </a:cubicBezTo>
                  <a:cubicBezTo>
                    <a:pt x="18240" y="9117"/>
                    <a:pt x="18279" y="9135"/>
                    <a:pt x="18321" y="9138"/>
                  </a:cubicBezTo>
                  <a:lnTo>
                    <a:pt x="18464" y="9138"/>
                  </a:lnTo>
                  <a:lnTo>
                    <a:pt x="18482" y="9142"/>
                  </a:lnTo>
                  <a:cubicBezTo>
                    <a:pt x="18489" y="9142"/>
                    <a:pt x="18499" y="9149"/>
                    <a:pt x="18506" y="9149"/>
                  </a:cubicBezTo>
                  <a:lnTo>
                    <a:pt x="18517" y="9152"/>
                  </a:lnTo>
                  <a:lnTo>
                    <a:pt x="18517" y="9128"/>
                  </a:lnTo>
                  <a:lnTo>
                    <a:pt x="18517" y="9117"/>
                  </a:lnTo>
                  <a:cubicBezTo>
                    <a:pt x="18517" y="9093"/>
                    <a:pt x="18517" y="9072"/>
                    <a:pt x="18517" y="9047"/>
                  </a:cubicBezTo>
                  <a:cubicBezTo>
                    <a:pt x="18517" y="8928"/>
                    <a:pt x="18615" y="8830"/>
                    <a:pt x="18699" y="8743"/>
                  </a:cubicBezTo>
                  <a:cubicBezTo>
                    <a:pt x="18744" y="8704"/>
                    <a:pt x="18779" y="8662"/>
                    <a:pt x="18811" y="8610"/>
                  </a:cubicBezTo>
                  <a:cubicBezTo>
                    <a:pt x="18828" y="8568"/>
                    <a:pt x="18741" y="8400"/>
                    <a:pt x="18695" y="8309"/>
                  </a:cubicBezTo>
                  <a:cubicBezTo>
                    <a:pt x="18629" y="8179"/>
                    <a:pt x="18587" y="8095"/>
                    <a:pt x="18587" y="8028"/>
                  </a:cubicBezTo>
                  <a:lnTo>
                    <a:pt x="18587" y="7972"/>
                  </a:lnTo>
                  <a:cubicBezTo>
                    <a:pt x="18583" y="7710"/>
                    <a:pt x="18538" y="7633"/>
                    <a:pt x="18503" y="7615"/>
                  </a:cubicBezTo>
                  <a:cubicBezTo>
                    <a:pt x="18457" y="7598"/>
                    <a:pt x="18433" y="7549"/>
                    <a:pt x="18443" y="7500"/>
                  </a:cubicBezTo>
                  <a:cubicBezTo>
                    <a:pt x="18474" y="7386"/>
                    <a:pt x="18757" y="7276"/>
                    <a:pt x="18845" y="7276"/>
                  </a:cubicBezTo>
                  <a:cubicBezTo>
                    <a:pt x="18847" y="7276"/>
                    <a:pt x="18848" y="7276"/>
                    <a:pt x="18849" y="7276"/>
                  </a:cubicBezTo>
                  <a:cubicBezTo>
                    <a:pt x="18853" y="7276"/>
                    <a:pt x="18856" y="7276"/>
                    <a:pt x="18859" y="7276"/>
                  </a:cubicBezTo>
                  <a:cubicBezTo>
                    <a:pt x="18928" y="7276"/>
                    <a:pt x="19018" y="7243"/>
                    <a:pt x="19094" y="7213"/>
                  </a:cubicBezTo>
                  <a:cubicBezTo>
                    <a:pt x="19170" y="7185"/>
                    <a:pt x="19245" y="7156"/>
                    <a:pt x="19308" y="7156"/>
                  </a:cubicBezTo>
                  <a:cubicBezTo>
                    <a:pt x="19347" y="7156"/>
                    <a:pt x="19382" y="7167"/>
                    <a:pt x="19410" y="7195"/>
                  </a:cubicBezTo>
                  <a:cubicBezTo>
                    <a:pt x="19445" y="7230"/>
                    <a:pt x="19525" y="7272"/>
                    <a:pt x="19714" y="7276"/>
                  </a:cubicBezTo>
                  <a:lnTo>
                    <a:pt x="19753" y="7276"/>
                  </a:lnTo>
                  <a:cubicBezTo>
                    <a:pt x="19763" y="7276"/>
                    <a:pt x="19774" y="7276"/>
                    <a:pt x="19781" y="7272"/>
                  </a:cubicBezTo>
                  <a:cubicBezTo>
                    <a:pt x="19788" y="7258"/>
                    <a:pt x="19767" y="7185"/>
                    <a:pt x="19711" y="7132"/>
                  </a:cubicBezTo>
                  <a:cubicBezTo>
                    <a:pt x="19627" y="7062"/>
                    <a:pt x="19690" y="6884"/>
                    <a:pt x="19875" y="6429"/>
                  </a:cubicBezTo>
                  <a:cubicBezTo>
                    <a:pt x="19931" y="6296"/>
                    <a:pt x="19984" y="6159"/>
                    <a:pt x="20026" y="6019"/>
                  </a:cubicBezTo>
                  <a:cubicBezTo>
                    <a:pt x="20036" y="5963"/>
                    <a:pt x="20061" y="5889"/>
                    <a:pt x="20124" y="5861"/>
                  </a:cubicBezTo>
                  <a:cubicBezTo>
                    <a:pt x="20138" y="5854"/>
                    <a:pt x="20155" y="5851"/>
                    <a:pt x="20173" y="5851"/>
                  </a:cubicBezTo>
                  <a:cubicBezTo>
                    <a:pt x="20225" y="5858"/>
                    <a:pt x="20278" y="5875"/>
                    <a:pt x="20323" y="5907"/>
                  </a:cubicBezTo>
                  <a:cubicBezTo>
                    <a:pt x="20355" y="5928"/>
                    <a:pt x="20393" y="5945"/>
                    <a:pt x="20428" y="5959"/>
                  </a:cubicBezTo>
                  <a:cubicBezTo>
                    <a:pt x="20442" y="5963"/>
                    <a:pt x="20453" y="5966"/>
                    <a:pt x="20467" y="5966"/>
                  </a:cubicBezTo>
                  <a:cubicBezTo>
                    <a:pt x="20533" y="5973"/>
                    <a:pt x="20603" y="5977"/>
                    <a:pt x="20670" y="5977"/>
                  </a:cubicBezTo>
                  <a:cubicBezTo>
                    <a:pt x="20792" y="5977"/>
                    <a:pt x="20908" y="5977"/>
                    <a:pt x="20992" y="6019"/>
                  </a:cubicBezTo>
                  <a:cubicBezTo>
                    <a:pt x="21002" y="6024"/>
                    <a:pt x="21017" y="6026"/>
                    <a:pt x="21035" y="6026"/>
                  </a:cubicBezTo>
                  <a:cubicBezTo>
                    <a:pt x="21143" y="6026"/>
                    <a:pt x="21365" y="5941"/>
                    <a:pt x="21423" y="5851"/>
                  </a:cubicBezTo>
                  <a:cubicBezTo>
                    <a:pt x="21437" y="5826"/>
                    <a:pt x="21437" y="5819"/>
                    <a:pt x="21409" y="5763"/>
                  </a:cubicBezTo>
                  <a:cubicBezTo>
                    <a:pt x="21353" y="5669"/>
                    <a:pt x="21325" y="5560"/>
                    <a:pt x="21332" y="5452"/>
                  </a:cubicBezTo>
                  <a:cubicBezTo>
                    <a:pt x="21346" y="5119"/>
                    <a:pt x="21556" y="4972"/>
                    <a:pt x="21755" y="4972"/>
                  </a:cubicBezTo>
                  <a:cubicBezTo>
                    <a:pt x="21913" y="4972"/>
                    <a:pt x="21927" y="4794"/>
                    <a:pt x="21927" y="4738"/>
                  </a:cubicBezTo>
                  <a:cubicBezTo>
                    <a:pt x="21927" y="4650"/>
                    <a:pt x="21976" y="4587"/>
                    <a:pt x="22025" y="4524"/>
                  </a:cubicBezTo>
                  <a:lnTo>
                    <a:pt x="22049" y="4493"/>
                  </a:lnTo>
                  <a:lnTo>
                    <a:pt x="22056" y="4482"/>
                  </a:lnTo>
                  <a:lnTo>
                    <a:pt x="22074" y="4458"/>
                  </a:lnTo>
                  <a:lnTo>
                    <a:pt x="22084" y="4444"/>
                  </a:lnTo>
                  <a:cubicBezTo>
                    <a:pt x="22088" y="4437"/>
                    <a:pt x="22091" y="4426"/>
                    <a:pt x="22098" y="4419"/>
                  </a:cubicBezTo>
                  <a:lnTo>
                    <a:pt x="22105" y="4405"/>
                  </a:lnTo>
                  <a:cubicBezTo>
                    <a:pt x="22105" y="4402"/>
                    <a:pt x="22105" y="4402"/>
                    <a:pt x="22105" y="4398"/>
                  </a:cubicBezTo>
                  <a:cubicBezTo>
                    <a:pt x="22053" y="4339"/>
                    <a:pt x="22018" y="4265"/>
                    <a:pt x="22000" y="4188"/>
                  </a:cubicBezTo>
                  <a:cubicBezTo>
                    <a:pt x="22000" y="4185"/>
                    <a:pt x="22000" y="4181"/>
                    <a:pt x="21997" y="4178"/>
                  </a:cubicBezTo>
                  <a:cubicBezTo>
                    <a:pt x="21965" y="4188"/>
                    <a:pt x="21934" y="4202"/>
                    <a:pt x="21906" y="4220"/>
                  </a:cubicBezTo>
                  <a:cubicBezTo>
                    <a:pt x="21818" y="4272"/>
                    <a:pt x="21594" y="4304"/>
                    <a:pt x="21479" y="4307"/>
                  </a:cubicBezTo>
                  <a:lnTo>
                    <a:pt x="21433" y="4307"/>
                  </a:lnTo>
                  <a:cubicBezTo>
                    <a:pt x="21311" y="4307"/>
                    <a:pt x="21093" y="4160"/>
                    <a:pt x="21093" y="4016"/>
                  </a:cubicBezTo>
                  <a:cubicBezTo>
                    <a:pt x="21093" y="3964"/>
                    <a:pt x="21086" y="3876"/>
                    <a:pt x="21041" y="3876"/>
                  </a:cubicBezTo>
                  <a:cubicBezTo>
                    <a:pt x="20943" y="3876"/>
                    <a:pt x="20757" y="3834"/>
                    <a:pt x="20642" y="3558"/>
                  </a:cubicBezTo>
                  <a:cubicBezTo>
                    <a:pt x="20603" y="3449"/>
                    <a:pt x="20516" y="3369"/>
                    <a:pt x="20407" y="3337"/>
                  </a:cubicBezTo>
                  <a:cubicBezTo>
                    <a:pt x="20376" y="3327"/>
                    <a:pt x="20348" y="3313"/>
                    <a:pt x="20320" y="3299"/>
                  </a:cubicBezTo>
                  <a:cubicBezTo>
                    <a:pt x="20316" y="3295"/>
                    <a:pt x="20313" y="3295"/>
                    <a:pt x="20309" y="3295"/>
                  </a:cubicBezTo>
                  <a:cubicBezTo>
                    <a:pt x="20306" y="3294"/>
                    <a:pt x="20303" y="3293"/>
                    <a:pt x="20301" y="3293"/>
                  </a:cubicBezTo>
                  <a:cubicBezTo>
                    <a:pt x="20298" y="3293"/>
                    <a:pt x="20295" y="3294"/>
                    <a:pt x="20292" y="3295"/>
                  </a:cubicBezTo>
                  <a:cubicBezTo>
                    <a:pt x="20215" y="3295"/>
                    <a:pt x="20043" y="3369"/>
                    <a:pt x="19952" y="3407"/>
                  </a:cubicBezTo>
                  <a:cubicBezTo>
                    <a:pt x="19903" y="3428"/>
                    <a:pt x="19861" y="3449"/>
                    <a:pt x="19826" y="3460"/>
                  </a:cubicBezTo>
                  <a:cubicBezTo>
                    <a:pt x="19792" y="3473"/>
                    <a:pt x="19754" y="3478"/>
                    <a:pt x="19715" y="3478"/>
                  </a:cubicBezTo>
                  <a:cubicBezTo>
                    <a:pt x="19637" y="3478"/>
                    <a:pt x="19550" y="3457"/>
                    <a:pt x="19462" y="3432"/>
                  </a:cubicBezTo>
                  <a:lnTo>
                    <a:pt x="19399" y="3418"/>
                  </a:lnTo>
                  <a:cubicBezTo>
                    <a:pt x="19350" y="3400"/>
                    <a:pt x="19301" y="3390"/>
                    <a:pt x="19259" y="3379"/>
                  </a:cubicBezTo>
                  <a:cubicBezTo>
                    <a:pt x="19203" y="3365"/>
                    <a:pt x="19154" y="3337"/>
                    <a:pt x="19115" y="3295"/>
                  </a:cubicBezTo>
                  <a:cubicBezTo>
                    <a:pt x="19080" y="3264"/>
                    <a:pt x="19049" y="3232"/>
                    <a:pt x="19021" y="3197"/>
                  </a:cubicBezTo>
                  <a:cubicBezTo>
                    <a:pt x="18958" y="3125"/>
                    <a:pt x="18914" y="3074"/>
                    <a:pt x="18875" y="3074"/>
                  </a:cubicBezTo>
                  <a:cubicBezTo>
                    <a:pt x="18872" y="3074"/>
                    <a:pt x="18869" y="3074"/>
                    <a:pt x="18867" y="3075"/>
                  </a:cubicBezTo>
                  <a:lnTo>
                    <a:pt x="18863" y="3075"/>
                  </a:lnTo>
                  <a:cubicBezTo>
                    <a:pt x="18818" y="3085"/>
                    <a:pt x="18779" y="3148"/>
                    <a:pt x="18744" y="3211"/>
                  </a:cubicBezTo>
                  <a:lnTo>
                    <a:pt x="18730" y="3239"/>
                  </a:lnTo>
                  <a:cubicBezTo>
                    <a:pt x="18681" y="3334"/>
                    <a:pt x="18629" y="3428"/>
                    <a:pt x="18531" y="3428"/>
                  </a:cubicBezTo>
                  <a:cubicBezTo>
                    <a:pt x="18426" y="3428"/>
                    <a:pt x="18342" y="3264"/>
                    <a:pt x="18177" y="2924"/>
                  </a:cubicBezTo>
                  <a:lnTo>
                    <a:pt x="18146" y="2861"/>
                  </a:lnTo>
                  <a:cubicBezTo>
                    <a:pt x="18076" y="2707"/>
                    <a:pt x="17995" y="2560"/>
                    <a:pt x="17908" y="2417"/>
                  </a:cubicBezTo>
                  <a:cubicBezTo>
                    <a:pt x="17880" y="2371"/>
                    <a:pt x="17848" y="2329"/>
                    <a:pt x="17817" y="2277"/>
                  </a:cubicBezTo>
                  <a:cubicBezTo>
                    <a:pt x="17582" y="1912"/>
                    <a:pt x="17232" y="1363"/>
                    <a:pt x="16931" y="1254"/>
                  </a:cubicBezTo>
                  <a:cubicBezTo>
                    <a:pt x="16861" y="1230"/>
                    <a:pt x="16791" y="1191"/>
                    <a:pt x="16731" y="1146"/>
                  </a:cubicBezTo>
                  <a:cubicBezTo>
                    <a:pt x="16686" y="1111"/>
                    <a:pt x="16658" y="1062"/>
                    <a:pt x="16644" y="1006"/>
                  </a:cubicBezTo>
                  <a:cubicBezTo>
                    <a:pt x="16626" y="925"/>
                    <a:pt x="16654" y="845"/>
                    <a:pt x="16728" y="761"/>
                  </a:cubicBezTo>
                  <a:cubicBezTo>
                    <a:pt x="16706" y="758"/>
                    <a:pt x="16684" y="757"/>
                    <a:pt x="16663" y="757"/>
                  </a:cubicBezTo>
                  <a:cubicBezTo>
                    <a:pt x="16595" y="757"/>
                    <a:pt x="16530" y="770"/>
                    <a:pt x="16469" y="799"/>
                  </a:cubicBezTo>
                  <a:cubicBezTo>
                    <a:pt x="16423" y="824"/>
                    <a:pt x="16381" y="855"/>
                    <a:pt x="16332" y="887"/>
                  </a:cubicBezTo>
                  <a:cubicBezTo>
                    <a:pt x="16217" y="967"/>
                    <a:pt x="16084" y="1058"/>
                    <a:pt x="15951" y="1086"/>
                  </a:cubicBezTo>
                  <a:cubicBezTo>
                    <a:pt x="15944" y="1086"/>
                    <a:pt x="15937" y="1090"/>
                    <a:pt x="15930" y="1093"/>
                  </a:cubicBezTo>
                  <a:cubicBezTo>
                    <a:pt x="15895" y="1104"/>
                    <a:pt x="15860" y="1121"/>
                    <a:pt x="15828" y="1142"/>
                  </a:cubicBezTo>
                  <a:cubicBezTo>
                    <a:pt x="15804" y="1156"/>
                    <a:pt x="15776" y="1174"/>
                    <a:pt x="15751" y="1191"/>
                  </a:cubicBezTo>
                  <a:cubicBezTo>
                    <a:pt x="15639" y="1263"/>
                    <a:pt x="15518" y="1340"/>
                    <a:pt x="15400" y="1340"/>
                  </a:cubicBezTo>
                  <a:cubicBezTo>
                    <a:pt x="15375" y="1340"/>
                    <a:pt x="15349" y="1336"/>
                    <a:pt x="15324" y="1328"/>
                  </a:cubicBezTo>
                  <a:cubicBezTo>
                    <a:pt x="15313" y="1324"/>
                    <a:pt x="15303" y="1323"/>
                    <a:pt x="15294" y="1323"/>
                  </a:cubicBezTo>
                  <a:cubicBezTo>
                    <a:pt x="15256" y="1323"/>
                    <a:pt x="15224" y="1348"/>
                    <a:pt x="15174" y="1384"/>
                  </a:cubicBezTo>
                  <a:cubicBezTo>
                    <a:pt x="15153" y="1401"/>
                    <a:pt x="15128" y="1419"/>
                    <a:pt x="15104" y="1433"/>
                  </a:cubicBezTo>
                  <a:cubicBezTo>
                    <a:pt x="15076" y="1450"/>
                    <a:pt x="15044" y="1461"/>
                    <a:pt x="15013" y="1461"/>
                  </a:cubicBezTo>
                  <a:cubicBezTo>
                    <a:pt x="14967" y="1461"/>
                    <a:pt x="14921" y="1443"/>
                    <a:pt x="14886" y="1408"/>
                  </a:cubicBezTo>
                  <a:cubicBezTo>
                    <a:pt x="14858" y="1387"/>
                    <a:pt x="14841" y="1356"/>
                    <a:pt x="14834" y="1321"/>
                  </a:cubicBezTo>
                  <a:cubicBezTo>
                    <a:pt x="14830" y="1310"/>
                    <a:pt x="14830" y="1300"/>
                    <a:pt x="14830" y="1289"/>
                  </a:cubicBezTo>
                  <a:cubicBezTo>
                    <a:pt x="14830" y="1272"/>
                    <a:pt x="14834" y="1251"/>
                    <a:pt x="14844" y="1233"/>
                  </a:cubicBezTo>
                  <a:cubicBezTo>
                    <a:pt x="14876" y="1181"/>
                    <a:pt x="14918" y="1135"/>
                    <a:pt x="14970" y="1100"/>
                  </a:cubicBezTo>
                  <a:cubicBezTo>
                    <a:pt x="14984" y="1090"/>
                    <a:pt x="15013" y="1069"/>
                    <a:pt x="15030" y="1051"/>
                  </a:cubicBezTo>
                  <a:cubicBezTo>
                    <a:pt x="15037" y="1044"/>
                    <a:pt x="15044" y="1037"/>
                    <a:pt x="15048" y="1034"/>
                  </a:cubicBezTo>
                  <a:cubicBezTo>
                    <a:pt x="15034" y="1034"/>
                    <a:pt x="15016" y="1041"/>
                    <a:pt x="15006" y="1041"/>
                  </a:cubicBezTo>
                  <a:cubicBezTo>
                    <a:pt x="14969" y="1050"/>
                    <a:pt x="14928" y="1060"/>
                    <a:pt x="14889" y="1060"/>
                  </a:cubicBezTo>
                  <a:cubicBezTo>
                    <a:pt x="14850" y="1060"/>
                    <a:pt x="14813" y="1050"/>
                    <a:pt x="14785" y="1016"/>
                  </a:cubicBezTo>
                  <a:cubicBezTo>
                    <a:pt x="14746" y="978"/>
                    <a:pt x="14697" y="957"/>
                    <a:pt x="14645" y="946"/>
                  </a:cubicBezTo>
                  <a:cubicBezTo>
                    <a:pt x="14645" y="978"/>
                    <a:pt x="14634" y="1006"/>
                    <a:pt x="14613" y="1030"/>
                  </a:cubicBezTo>
                  <a:cubicBezTo>
                    <a:pt x="14589" y="1051"/>
                    <a:pt x="14561" y="1062"/>
                    <a:pt x="14529" y="1062"/>
                  </a:cubicBezTo>
                  <a:cubicBezTo>
                    <a:pt x="14438" y="1062"/>
                    <a:pt x="14365" y="992"/>
                    <a:pt x="14358" y="901"/>
                  </a:cubicBezTo>
                  <a:cubicBezTo>
                    <a:pt x="14354" y="859"/>
                    <a:pt x="14330" y="820"/>
                    <a:pt x="14295" y="799"/>
                  </a:cubicBezTo>
                  <a:cubicBezTo>
                    <a:pt x="14293" y="799"/>
                    <a:pt x="14291" y="798"/>
                    <a:pt x="14289" y="798"/>
                  </a:cubicBezTo>
                  <a:cubicBezTo>
                    <a:pt x="14284" y="798"/>
                    <a:pt x="14277" y="801"/>
                    <a:pt x="14267" y="813"/>
                  </a:cubicBezTo>
                  <a:cubicBezTo>
                    <a:pt x="14185" y="902"/>
                    <a:pt x="14002" y="957"/>
                    <a:pt x="13863" y="957"/>
                  </a:cubicBezTo>
                  <a:cubicBezTo>
                    <a:pt x="13859" y="957"/>
                    <a:pt x="13854" y="957"/>
                    <a:pt x="13850" y="957"/>
                  </a:cubicBezTo>
                  <a:cubicBezTo>
                    <a:pt x="13833" y="957"/>
                    <a:pt x="13812" y="957"/>
                    <a:pt x="13791" y="953"/>
                  </a:cubicBezTo>
                  <a:cubicBezTo>
                    <a:pt x="13745" y="950"/>
                    <a:pt x="13703" y="929"/>
                    <a:pt x="13672" y="894"/>
                  </a:cubicBezTo>
                  <a:cubicBezTo>
                    <a:pt x="13633" y="855"/>
                    <a:pt x="13619" y="799"/>
                    <a:pt x="13644" y="750"/>
                  </a:cubicBezTo>
                  <a:cubicBezTo>
                    <a:pt x="13651" y="729"/>
                    <a:pt x="13665" y="708"/>
                    <a:pt x="13679" y="691"/>
                  </a:cubicBezTo>
                  <a:cubicBezTo>
                    <a:pt x="13696" y="670"/>
                    <a:pt x="13710" y="642"/>
                    <a:pt x="13717" y="614"/>
                  </a:cubicBezTo>
                  <a:cubicBezTo>
                    <a:pt x="13710" y="568"/>
                    <a:pt x="13696" y="523"/>
                    <a:pt x="13675" y="481"/>
                  </a:cubicBezTo>
                  <a:cubicBezTo>
                    <a:pt x="13640" y="404"/>
                    <a:pt x="13602" y="313"/>
                    <a:pt x="13619" y="222"/>
                  </a:cubicBezTo>
                  <a:cubicBezTo>
                    <a:pt x="13619" y="218"/>
                    <a:pt x="13619" y="211"/>
                    <a:pt x="13619" y="204"/>
                  </a:cubicBezTo>
                  <a:cubicBezTo>
                    <a:pt x="13609" y="180"/>
                    <a:pt x="13591" y="155"/>
                    <a:pt x="13570" y="141"/>
                  </a:cubicBezTo>
                  <a:cubicBezTo>
                    <a:pt x="13521" y="103"/>
                    <a:pt x="13462" y="78"/>
                    <a:pt x="13399" y="71"/>
                  </a:cubicBezTo>
                  <a:cubicBezTo>
                    <a:pt x="13385" y="71"/>
                    <a:pt x="13371" y="71"/>
                    <a:pt x="13357" y="78"/>
                  </a:cubicBezTo>
                  <a:cubicBezTo>
                    <a:pt x="13314" y="95"/>
                    <a:pt x="13267" y="103"/>
                    <a:pt x="13219" y="103"/>
                  </a:cubicBezTo>
                  <a:cubicBezTo>
                    <a:pt x="13102" y="103"/>
                    <a:pt x="12977" y="60"/>
                    <a:pt x="12880" y="15"/>
                  </a:cubicBezTo>
                  <a:cubicBezTo>
                    <a:pt x="12858" y="5"/>
                    <a:pt x="12822" y="0"/>
                    <a:pt x="127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48" name="Google Shape;6248;p71"/>
            <p:cNvSpPr/>
            <p:nvPr/>
          </p:nvSpPr>
          <p:spPr>
            <a:xfrm>
              <a:off x="2571159" y="1710115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49" name="Google Shape;6249;p71"/>
            <p:cNvSpPr/>
            <p:nvPr/>
          </p:nvSpPr>
          <p:spPr>
            <a:xfrm>
              <a:off x="2571960" y="170883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50" name="Google Shape;6250;p71"/>
            <p:cNvSpPr/>
            <p:nvPr/>
          </p:nvSpPr>
          <p:spPr>
            <a:xfrm>
              <a:off x="2572340" y="170850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51" name="Google Shape;6251;p71"/>
            <p:cNvSpPr/>
            <p:nvPr/>
          </p:nvSpPr>
          <p:spPr>
            <a:xfrm>
              <a:off x="2572245" y="1708595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52" name="Google Shape;6252;p71"/>
            <p:cNvSpPr/>
            <p:nvPr/>
          </p:nvSpPr>
          <p:spPr>
            <a:xfrm>
              <a:off x="2571539" y="1709505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53" name="Google Shape;6253;p71"/>
            <p:cNvSpPr/>
            <p:nvPr/>
          </p:nvSpPr>
          <p:spPr>
            <a:xfrm>
              <a:off x="2571729" y="1709219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54" name="Google Shape;6254;p71"/>
            <p:cNvSpPr/>
            <p:nvPr/>
          </p:nvSpPr>
          <p:spPr>
            <a:xfrm>
              <a:off x="2571349" y="170979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55" name="Google Shape;6255;p71"/>
            <p:cNvSpPr/>
            <p:nvPr/>
          </p:nvSpPr>
          <p:spPr>
            <a:xfrm>
              <a:off x="2572109" y="170869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56" name="Google Shape;6256;p71"/>
            <p:cNvSpPr/>
            <p:nvPr/>
          </p:nvSpPr>
          <p:spPr>
            <a:xfrm>
              <a:off x="2570968" y="171055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57" name="Google Shape;6257;p71"/>
            <p:cNvSpPr/>
            <p:nvPr/>
          </p:nvSpPr>
          <p:spPr>
            <a:xfrm>
              <a:off x="2641218" y="170617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58" name="Google Shape;6258;p71"/>
            <p:cNvSpPr/>
            <p:nvPr/>
          </p:nvSpPr>
          <p:spPr>
            <a:xfrm>
              <a:off x="2572584" y="170836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59" name="Google Shape;6259;p71"/>
            <p:cNvSpPr/>
            <p:nvPr/>
          </p:nvSpPr>
          <p:spPr>
            <a:xfrm>
              <a:off x="2641829" y="1706178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60" name="Google Shape;6260;p71"/>
            <p:cNvSpPr/>
            <p:nvPr/>
          </p:nvSpPr>
          <p:spPr>
            <a:xfrm>
              <a:off x="2571824" y="170902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61" name="Google Shape;6261;p71"/>
            <p:cNvSpPr/>
            <p:nvPr/>
          </p:nvSpPr>
          <p:spPr>
            <a:xfrm>
              <a:off x="2642305" y="1706219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1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62" name="Google Shape;6262;p71"/>
            <p:cNvSpPr/>
            <p:nvPr/>
          </p:nvSpPr>
          <p:spPr>
            <a:xfrm>
              <a:off x="2642780" y="1706273"/>
              <a:ext cx="353" cy="149"/>
            </a:xfrm>
            <a:custGeom>
              <a:avLst/>
              <a:gdLst/>
              <a:ahLst/>
              <a:cxnLst/>
              <a:rect l="l" t="t" r="r" b="b"/>
              <a:pathLst>
                <a:path w="26" h="11" extrusionOk="0">
                  <a:moveTo>
                    <a:pt x="1" y="0"/>
                  </a:moveTo>
                  <a:cubicBezTo>
                    <a:pt x="8" y="4"/>
                    <a:pt x="18" y="7"/>
                    <a:pt x="25" y="11"/>
                  </a:cubicBezTo>
                  <a:cubicBezTo>
                    <a:pt x="18" y="7"/>
                    <a:pt x="8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63" name="Google Shape;6263;p71"/>
            <p:cNvSpPr/>
            <p:nvPr/>
          </p:nvSpPr>
          <p:spPr>
            <a:xfrm>
              <a:off x="2634756" y="1702852"/>
              <a:ext cx="4005" cy="2200"/>
            </a:xfrm>
            <a:custGeom>
              <a:avLst/>
              <a:gdLst/>
              <a:ahLst/>
              <a:cxnLst/>
              <a:rect l="l" t="t" r="r" b="b"/>
              <a:pathLst>
                <a:path w="295" h="162" extrusionOk="0">
                  <a:moveTo>
                    <a:pt x="0" y="0"/>
                  </a:moveTo>
                  <a:cubicBezTo>
                    <a:pt x="91" y="0"/>
                    <a:pt x="175" y="28"/>
                    <a:pt x="294" y="161"/>
                  </a:cubicBezTo>
                  <a:cubicBezTo>
                    <a:pt x="175" y="28"/>
                    <a:pt x="95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64" name="Google Shape;6264;p71"/>
            <p:cNvSpPr/>
            <p:nvPr/>
          </p:nvSpPr>
          <p:spPr>
            <a:xfrm>
              <a:off x="2572489" y="170845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65" name="Google Shape;6265;p71"/>
            <p:cNvSpPr/>
            <p:nvPr/>
          </p:nvSpPr>
          <p:spPr>
            <a:xfrm>
              <a:off x="2506177" y="1694053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1"/>
                  </a:moveTo>
                  <a:lnTo>
                    <a:pt x="18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66" name="Google Shape;6266;p71"/>
            <p:cNvSpPr/>
            <p:nvPr/>
          </p:nvSpPr>
          <p:spPr>
            <a:xfrm>
              <a:off x="2504602" y="1692152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67" name="Google Shape;6267;p71"/>
            <p:cNvSpPr/>
            <p:nvPr/>
          </p:nvSpPr>
          <p:spPr>
            <a:xfrm>
              <a:off x="2505172" y="1692818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68" name="Google Shape;6268;p71"/>
            <p:cNvSpPr/>
            <p:nvPr/>
          </p:nvSpPr>
          <p:spPr>
            <a:xfrm>
              <a:off x="2503325" y="1690768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69" name="Google Shape;6269;p71"/>
            <p:cNvSpPr/>
            <p:nvPr/>
          </p:nvSpPr>
          <p:spPr>
            <a:xfrm>
              <a:off x="2568497" y="1712166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70" name="Google Shape;6270;p71"/>
            <p:cNvSpPr/>
            <p:nvPr/>
          </p:nvSpPr>
          <p:spPr>
            <a:xfrm>
              <a:off x="2567778" y="171235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71" name="Google Shape;6271;p71"/>
            <p:cNvSpPr/>
            <p:nvPr/>
          </p:nvSpPr>
          <p:spPr>
            <a:xfrm>
              <a:off x="2461873" y="1676280"/>
              <a:ext cx="19022" cy="5051"/>
            </a:xfrm>
            <a:custGeom>
              <a:avLst/>
              <a:gdLst/>
              <a:ahLst/>
              <a:cxnLst/>
              <a:rect l="l" t="t" r="r" b="b"/>
              <a:pathLst>
                <a:path w="1401" h="372" extrusionOk="0">
                  <a:moveTo>
                    <a:pt x="1401" y="0"/>
                  </a:moveTo>
                  <a:lnTo>
                    <a:pt x="1" y="37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72" name="Google Shape;6272;p71"/>
            <p:cNvSpPr/>
            <p:nvPr/>
          </p:nvSpPr>
          <p:spPr>
            <a:xfrm>
              <a:off x="2516061" y="1694583"/>
              <a:ext cx="394" cy="95"/>
            </a:xfrm>
            <a:custGeom>
              <a:avLst/>
              <a:gdLst/>
              <a:ahLst/>
              <a:cxnLst/>
              <a:rect l="l" t="t" r="r" b="b"/>
              <a:pathLst>
                <a:path w="29" h="7" extrusionOk="0">
                  <a:moveTo>
                    <a:pt x="1" y="0"/>
                  </a:moveTo>
                  <a:cubicBezTo>
                    <a:pt x="11" y="0"/>
                    <a:pt x="18" y="4"/>
                    <a:pt x="29" y="7"/>
                  </a:cubicBezTo>
                  <a:cubicBezTo>
                    <a:pt x="18" y="4"/>
                    <a:pt x="1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73" name="Google Shape;6273;p71"/>
            <p:cNvSpPr/>
            <p:nvPr/>
          </p:nvSpPr>
          <p:spPr>
            <a:xfrm>
              <a:off x="2515260" y="169452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74" name="Google Shape;6274;p71"/>
            <p:cNvSpPr/>
            <p:nvPr/>
          </p:nvSpPr>
          <p:spPr>
            <a:xfrm>
              <a:off x="2514690" y="169462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75" name="Google Shape;6275;p71"/>
            <p:cNvSpPr/>
            <p:nvPr/>
          </p:nvSpPr>
          <p:spPr>
            <a:xfrm>
              <a:off x="2514119" y="1694678"/>
              <a:ext cx="149" cy="0"/>
            </a:xfrm>
            <a:custGeom>
              <a:avLst/>
              <a:gdLst/>
              <a:ahLst/>
              <a:cxnLst/>
              <a:rect l="l" t="t" r="r" b="b"/>
              <a:pathLst>
                <a:path w="1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76" name="Google Shape;6276;p71"/>
            <p:cNvSpPr/>
            <p:nvPr/>
          </p:nvSpPr>
          <p:spPr>
            <a:xfrm>
              <a:off x="2499374" y="1686830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1" y="0"/>
                  </a:moveTo>
                  <a:lnTo>
                    <a:pt x="22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77" name="Google Shape;6277;p71"/>
            <p:cNvSpPr/>
            <p:nvPr/>
          </p:nvSpPr>
          <p:spPr>
            <a:xfrm>
              <a:off x="2505742" y="1693483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" y="0"/>
                  </a:moveTo>
                  <a:lnTo>
                    <a:pt x="18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78" name="Google Shape;6278;p71"/>
            <p:cNvSpPr/>
            <p:nvPr/>
          </p:nvSpPr>
          <p:spPr>
            <a:xfrm>
              <a:off x="2498804" y="1686301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"/>
                  </a:moveTo>
                  <a:lnTo>
                    <a:pt x="1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79" name="Google Shape;6279;p71"/>
            <p:cNvSpPr/>
            <p:nvPr/>
          </p:nvSpPr>
          <p:spPr>
            <a:xfrm>
              <a:off x="2507168" y="169557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cubicBezTo>
                    <a:pt x="1" y="4"/>
                    <a:pt x="4" y="8"/>
                    <a:pt x="8" y="11"/>
                  </a:cubicBezTo>
                  <a:cubicBezTo>
                    <a:pt x="8" y="8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80" name="Google Shape;6280;p71"/>
            <p:cNvSpPr/>
            <p:nvPr/>
          </p:nvSpPr>
          <p:spPr>
            <a:xfrm>
              <a:off x="2501329" y="1688677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81" name="Google Shape;6281;p71"/>
            <p:cNvSpPr/>
            <p:nvPr/>
          </p:nvSpPr>
          <p:spPr>
            <a:xfrm>
              <a:off x="2557133" y="1719389"/>
              <a:ext cx="910" cy="1249"/>
            </a:xfrm>
            <a:custGeom>
              <a:avLst/>
              <a:gdLst/>
              <a:ahLst/>
              <a:cxnLst/>
              <a:rect l="l" t="t" r="r" b="b"/>
              <a:pathLst>
                <a:path w="67" h="92" extrusionOk="0">
                  <a:moveTo>
                    <a:pt x="67" y="0"/>
                  </a:moveTo>
                  <a:cubicBezTo>
                    <a:pt x="56" y="39"/>
                    <a:pt x="32" y="70"/>
                    <a:pt x="0" y="91"/>
                  </a:cubicBezTo>
                  <a:cubicBezTo>
                    <a:pt x="32" y="70"/>
                    <a:pt x="56" y="39"/>
                    <a:pt x="6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82" name="Google Shape;6282;p71"/>
            <p:cNvSpPr/>
            <p:nvPr/>
          </p:nvSpPr>
          <p:spPr>
            <a:xfrm>
              <a:off x="2501995" y="1689342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83" name="Google Shape;6283;p71"/>
            <p:cNvSpPr/>
            <p:nvPr/>
          </p:nvSpPr>
          <p:spPr>
            <a:xfrm>
              <a:off x="2500664" y="1688011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1"/>
                  </a:moveTo>
                  <a:lnTo>
                    <a:pt x="2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84" name="Google Shape;6284;p71"/>
            <p:cNvSpPr/>
            <p:nvPr/>
          </p:nvSpPr>
          <p:spPr>
            <a:xfrm>
              <a:off x="2506937" y="169515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0"/>
                  </a:moveTo>
                  <a:lnTo>
                    <a:pt x="1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85" name="Google Shape;6285;p71"/>
            <p:cNvSpPr/>
            <p:nvPr/>
          </p:nvSpPr>
          <p:spPr>
            <a:xfrm>
              <a:off x="2503991" y="1691487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0" y="0"/>
                  </a:moveTo>
                  <a:lnTo>
                    <a:pt x="2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86" name="Google Shape;6286;p71"/>
            <p:cNvSpPr/>
            <p:nvPr/>
          </p:nvSpPr>
          <p:spPr>
            <a:xfrm>
              <a:off x="2506598" y="1694624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87" name="Google Shape;6287;p71"/>
            <p:cNvSpPr/>
            <p:nvPr/>
          </p:nvSpPr>
          <p:spPr>
            <a:xfrm>
              <a:off x="2515640" y="169452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88" name="Google Shape;6288;p71"/>
            <p:cNvSpPr/>
            <p:nvPr/>
          </p:nvSpPr>
          <p:spPr>
            <a:xfrm>
              <a:off x="2568973" y="1712111"/>
              <a:ext cx="1344" cy="109"/>
            </a:xfrm>
            <a:custGeom>
              <a:avLst/>
              <a:gdLst/>
              <a:ahLst/>
              <a:cxnLst/>
              <a:rect l="l" t="t" r="r" b="b"/>
              <a:pathLst>
                <a:path w="99" h="8" extrusionOk="0">
                  <a:moveTo>
                    <a:pt x="98" y="8"/>
                  </a:moveTo>
                  <a:lnTo>
                    <a:pt x="98" y="8"/>
                  </a:lnTo>
                  <a:cubicBezTo>
                    <a:pt x="67" y="1"/>
                    <a:pt x="35" y="1"/>
                    <a:pt x="0" y="4"/>
                  </a:cubicBezTo>
                  <a:cubicBezTo>
                    <a:pt x="35" y="1"/>
                    <a:pt x="67" y="1"/>
                    <a:pt x="98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89" name="Google Shape;6289;p71"/>
            <p:cNvSpPr/>
            <p:nvPr/>
          </p:nvSpPr>
          <p:spPr>
            <a:xfrm>
              <a:off x="2512640" y="1694909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90" name="Google Shape;6290;p71"/>
            <p:cNvSpPr/>
            <p:nvPr/>
          </p:nvSpPr>
          <p:spPr>
            <a:xfrm>
              <a:off x="2499999" y="1687400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0"/>
                  </a:moveTo>
                  <a:lnTo>
                    <a:pt x="2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91" name="Google Shape;6291;p71"/>
            <p:cNvSpPr/>
            <p:nvPr/>
          </p:nvSpPr>
          <p:spPr>
            <a:xfrm>
              <a:off x="2513400" y="169477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92" name="Google Shape;6292;p71"/>
            <p:cNvSpPr/>
            <p:nvPr/>
          </p:nvSpPr>
          <p:spPr>
            <a:xfrm>
              <a:off x="2566963" y="1712546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93" name="Google Shape;6293;p71"/>
            <p:cNvSpPr/>
            <p:nvPr/>
          </p:nvSpPr>
          <p:spPr>
            <a:xfrm>
              <a:off x="2502660" y="1690062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94" name="Google Shape;6294;p71"/>
            <p:cNvSpPr/>
            <p:nvPr/>
          </p:nvSpPr>
          <p:spPr>
            <a:xfrm>
              <a:off x="2690844" y="1643097"/>
              <a:ext cx="339" cy="489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25" y="1"/>
                  </a:moveTo>
                  <a:lnTo>
                    <a:pt x="0" y="3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95" name="Google Shape;6295;p71"/>
            <p:cNvSpPr/>
            <p:nvPr/>
          </p:nvSpPr>
          <p:spPr>
            <a:xfrm>
              <a:off x="2691319" y="1642622"/>
              <a:ext cx="244" cy="353"/>
            </a:xfrm>
            <a:custGeom>
              <a:avLst/>
              <a:gdLst/>
              <a:ahLst/>
              <a:cxnLst/>
              <a:rect l="l" t="t" r="r" b="b"/>
              <a:pathLst>
                <a:path w="18" h="26" extrusionOk="0">
                  <a:moveTo>
                    <a:pt x="18" y="1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96" name="Google Shape;6296;p71"/>
            <p:cNvSpPr/>
            <p:nvPr/>
          </p:nvSpPr>
          <p:spPr>
            <a:xfrm>
              <a:off x="2691645" y="1642147"/>
              <a:ext cx="204" cy="353"/>
            </a:xfrm>
            <a:custGeom>
              <a:avLst/>
              <a:gdLst/>
              <a:ahLst/>
              <a:cxnLst/>
              <a:rect l="l" t="t" r="r" b="b"/>
              <a:pathLst>
                <a:path w="15" h="26" extrusionOk="0">
                  <a:moveTo>
                    <a:pt x="15" y="1"/>
                  </a:moveTo>
                  <a:cubicBezTo>
                    <a:pt x="11" y="8"/>
                    <a:pt x="4" y="15"/>
                    <a:pt x="1" y="25"/>
                  </a:cubicBezTo>
                  <a:cubicBezTo>
                    <a:pt x="8" y="15"/>
                    <a:pt x="11" y="8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97" name="Google Shape;6297;p71"/>
            <p:cNvSpPr/>
            <p:nvPr/>
          </p:nvSpPr>
          <p:spPr>
            <a:xfrm>
              <a:off x="2655339" y="1679838"/>
              <a:ext cx="4141" cy="1113"/>
            </a:xfrm>
            <a:custGeom>
              <a:avLst/>
              <a:gdLst/>
              <a:ahLst/>
              <a:cxnLst/>
              <a:rect l="l" t="t" r="r" b="b"/>
              <a:pathLst>
                <a:path w="305" h="82" extrusionOk="0">
                  <a:moveTo>
                    <a:pt x="305" y="81"/>
                  </a:moveTo>
                  <a:cubicBezTo>
                    <a:pt x="116" y="78"/>
                    <a:pt x="35" y="36"/>
                    <a:pt x="0" y="1"/>
                  </a:cubicBezTo>
                  <a:cubicBezTo>
                    <a:pt x="35" y="36"/>
                    <a:pt x="116" y="78"/>
                    <a:pt x="305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98" name="Google Shape;6298;p71"/>
            <p:cNvSpPr/>
            <p:nvPr/>
          </p:nvSpPr>
          <p:spPr>
            <a:xfrm>
              <a:off x="2691930" y="1641861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1"/>
                  </a:moveTo>
                  <a:lnTo>
                    <a:pt x="1" y="8"/>
                  </a:lnTo>
                  <a:cubicBezTo>
                    <a:pt x="4" y="4"/>
                    <a:pt x="4" y="4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99" name="Google Shape;6299;p71"/>
            <p:cNvSpPr/>
            <p:nvPr/>
          </p:nvSpPr>
          <p:spPr>
            <a:xfrm>
              <a:off x="2643255" y="170593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1"/>
                  </a:lnTo>
                  <a:cubicBezTo>
                    <a:pt x="1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00" name="Google Shape;6300;p71"/>
            <p:cNvSpPr/>
            <p:nvPr/>
          </p:nvSpPr>
          <p:spPr>
            <a:xfrm>
              <a:off x="2438968" y="1708269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01" name="Google Shape;6301;p71"/>
            <p:cNvSpPr/>
            <p:nvPr/>
          </p:nvSpPr>
          <p:spPr>
            <a:xfrm>
              <a:off x="2438873" y="1708554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02" name="Google Shape;6302;p71"/>
            <p:cNvSpPr/>
            <p:nvPr/>
          </p:nvSpPr>
          <p:spPr>
            <a:xfrm>
              <a:off x="2438819" y="1710401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cubicBezTo>
                    <a:pt x="1" y="4"/>
                    <a:pt x="1" y="8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03" name="Google Shape;6303;p71"/>
            <p:cNvSpPr/>
            <p:nvPr/>
          </p:nvSpPr>
          <p:spPr>
            <a:xfrm>
              <a:off x="2438683" y="170954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04" name="Google Shape;6304;p71"/>
            <p:cNvSpPr/>
            <p:nvPr/>
          </p:nvSpPr>
          <p:spPr>
            <a:xfrm>
              <a:off x="2438778" y="170878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4"/>
                  </a:lnTo>
                  <a:cubicBezTo>
                    <a:pt x="0" y="1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05" name="Google Shape;6305;p71"/>
            <p:cNvSpPr/>
            <p:nvPr/>
          </p:nvSpPr>
          <p:spPr>
            <a:xfrm>
              <a:off x="2438724" y="170916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ubicBezTo>
                    <a:pt x="1" y="4"/>
                    <a:pt x="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06" name="Google Shape;6306;p71"/>
            <p:cNvSpPr/>
            <p:nvPr/>
          </p:nvSpPr>
          <p:spPr>
            <a:xfrm>
              <a:off x="2438724" y="170992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ubicBezTo>
                    <a:pt x="1" y="8"/>
                    <a:pt x="1" y="11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07" name="Google Shape;6307;p71"/>
            <p:cNvSpPr/>
            <p:nvPr/>
          </p:nvSpPr>
          <p:spPr>
            <a:xfrm>
              <a:off x="3083315" y="1349877"/>
              <a:ext cx="6436" cy="2648"/>
            </a:xfrm>
            <a:custGeom>
              <a:avLst/>
              <a:gdLst/>
              <a:ahLst/>
              <a:cxnLst/>
              <a:rect l="l" t="t" r="r" b="b"/>
              <a:pathLst>
                <a:path w="474" h="195" extrusionOk="0">
                  <a:moveTo>
                    <a:pt x="391" y="0"/>
                  </a:moveTo>
                  <a:cubicBezTo>
                    <a:pt x="242" y="0"/>
                    <a:pt x="32" y="100"/>
                    <a:pt x="1" y="150"/>
                  </a:cubicBezTo>
                  <a:cubicBezTo>
                    <a:pt x="11" y="157"/>
                    <a:pt x="25" y="164"/>
                    <a:pt x="39" y="168"/>
                  </a:cubicBezTo>
                  <a:cubicBezTo>
                    <a:pt x="88" y="185"/>
                    <a:pt x="146" y="194"/>
                    <a:pt x="205" y="194"/>
                  </a:cubicBezTo>
                  <a:cubicBezTo>
                    <a:pt x="282" y="194"/>
                    <a:pt x="359" y="178"/>
                    <a:pt x="410" y="140"/>
                  </a:cubicBezTo>
                  <a:cubicBezTo>
                    <a:pt x="449" y="115"/>
                    <a:pt x="473" y="66"/>
                    <a:pt x="470" y="21"/>
                  </a:cubicBezTo>
                  <a:cubicBezTo>
                    <a:pt x="470" y="17"/>
                    <a:pt x="470" y="7"/>
                    <a:pt x="435" y="3"/>
                  </a:cubicBezTo>
                  <a:cubicBezTo>
                    <a:pt x="421" y="1"/>
                    <a:pt x="406" y="0"/>
                    <a:pt x="39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08" name="Google Shape;6308;p71"/>
            <p:cNvSpPr/>
            <p:nvPr/>
          </p:nvSpPr>
          <p:spPr>
            <a:xfrm>
              <a:off x="2740470" y="1256152"/>
              <a:ext cx="41452" cy="20869"/>
            </a:xfrm>
            <a:custGeom>
              <a:avLst/>
              <a:gdLst/>
              <a:ahLst/>
              <a:cxnLst/>
              <a:rect l="l" t="t" r="r" b="b"/>
              <a:pathLst>
                <a:path w="3053" h="1537" extrusionOk="0">
                  <a:moveTo>
                    <a:pt x="1655" y="0"/>
                  </a:moveTo>
                  <a:cubicBezTo>
                    <a:pt x="1574" y="0"/>
                    <a:pt x="1454" y="9"/>
                    <a:pt x="1281" y="38"/>
                  </a:cubicBezTo>
                  <a:cubicBezTo>
                    <a:pt x="809" y="115"/>
                    <a:pt x="445" y="255"/>
                    <a:pt x="399" y="318"/>
                  </a:cubicBezTo>
                  <a:cubicBezTo>
                    <a:pt x="392" y="426"/>
                    <a:pt x="273" y="517"/>
                    <a:pt x="154" y="605"/>
                  </a:cubicBezTo>
                  <a:cubicBezTo>
                    <a:pt x="102" y="643"/>
                    <a:pt x="11" y="710"/>
                    <a:pt x="0" y="741"/>
                  </a:cubicBezTo>
                  <a:lnTo>
                    <a:pt x="4" y="745"/>
                  </a:lnTo>
                  <a:cubicBezTo>
                    <a:pt x="81" y="811"/>
                    <a:pt x="147" y="815"/>
                    <a:pt x="238" y="825"/>
                  </a:cubicBezTo>
                  <a:cubicBezTo>
                    <a:pt x="287" y="829"/>
                    <a:pt x="333" y="832"/>
                    <a:pt x="378" y="843"/>
                  </a:cubicBezTo>
                  <a:cubicBezTo>
                    <a:pt x="466" y="860"/>
                    <a:pt x="525" y="941"/>
                    <a:pt x="588" y="1025"/>
                  </a:cubicBezTo>
                  <a:cubicBezTo>
                    <a:pt x="673" y="1140"/>
                    <a:pt x="739" y="1220"/>
                    <a:pt x="836" y="1220"/>
                  </a:cubicBezTo>
                  <a:cubicBezTo>
                    <a:pt x="852" y="1220"/>
                    <a:pt x="868" y="1218"/>
                    <a:pt x="886" y="1214"/>
                  </a:cubicBezTo>
                  <a:cubicBezTo>
                    <a:pt x="914" y="1207"/>
                    <a:pt x="945" y="1207"/>
                    <a:pt x="977" y="1207"/>
                  </a:cubicBezTo>
                  <a:cubicBezTo>
                    <a:pt x="1141" y="1207"/>
                    <a:pt x="1379" y="1277"/>
                    <a:pt x="1645" y="1358"/>
                  </a:cubicBezTo>
                  <a:cubicBezTo>
                    <a:pt x="1933" y="1445"/>
                    <a:pt x="2230" y="1536"/>
                    <a:pt x="2451" y="1536"/>
                  </a:cubicBezTo>
                  <a:cubicBezTo>
                    <a:pt x="2720" y="1536"/>
                    <a:pt x="2825" y="1400"/>
                    <a:pt x="2829" y="1309"/>
                  </a:cubicBezTo>
                  <a:cubicBezTo>
                    <a:pt x="2829" y="1284"/>
                    <a:pt x="2825" y="1263"/>
                    <a:pt x="2815" y="1263"/>
                  </a:cubicBezTo>
                  <a:cubicBezTo>
                    <a:pt x="2769" y="1263"/>
                    <a:pt x="2727" y="1235"/>
                    <a:pt x="2710" y="1193"/>
                  </a:cubicBezTo>
                  <a:cubicBezTo>
                    <a:pt x="2664" y="1095"/>
                    <a:pt x="2734" y="944"/>
                    <a:pt x="3011" y="545"/>
                  </a:cubicBezTo>
                  <a:cubicBezTo>
                    <a:pt x="3053" y="500"/>
                    <a:pt x="3053" y="433"/>
                    <a:pt x="3011" y="388"/>
                  </a:cubicBezTo>
                  <a:cubicBezTo>
                    <a:pt x="2916" y="261"/>
                    <a:pt x="2647" y="172"/>
                    <a:pt x="2469" y="172"/>
                  </a:cubicBezTo>
                  <a:cubicBezTo>
                    <a:pt x="2431" y="172"/>
                    <a:pt x="2397" y="176"/>
                    <a:pt x="2370" y="185"/>
                  </a:cubicBezTo>
                  <a:cubicBezTo>
                    <a:pt x="2325" y="202"/>
                    <a:pt x="2325" y="220"/>
                    <a:pt x="2325" y="230"/>
                  </a:cubicBezTo>
                  <a:cubicBezTo>
                    <a:pt x="2325" y="353"/>
                    <a:pt x="2276" y="391"/>
                    <a:pt x="2230" y="402"/>
                  </a:cubicBezTo>
                  <a:cubicBezTo>
                    <a:pt x="2221" y="404"/>
                    <a:pt x="2212" y="405"/>
                    <a:pt x="2202" y="405"/>
                  </a:cubicBezTo>
                  <a:cubicBezTo>
                    <a:pt x="2047" y="405"/>
                    <a:pt x="1842" y="96"/>
                    <a:pt x="1800" y="20"/>
                  </a:cubicBezTo>
                  <a:cubicBezTo>
                    <a:pt x="1787" y="11"/>
                    <a:pt x="1744" y="0"/>
                    <a:pt x="16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09" name="Google Shape;6309;p71"/>
            <p:cNvSpPr/>
            <p:nvPr/>
          </p:nvSpPr>
          <p:spPr>
            <a:xfrm>
              <a:off x="2779112" y="1267720"/>
              <a:ext cx="44453" cy="23136"/>
            </a:xfrm>
            <a:custGeom>
              <a:avLst/>
              <a:gdLst/>
              <a:ahLst/>
              <a:cxnLst/>
              <a:rect l="l" t="t" r="r" b="b"/>
              <a:pathLst>
                <a:path w="3274" h="1704" extrusionOk="0">
                  <a:moveTo>
                    <a:pt x="1671" y="1"/>
                  </a:moveTo>
                  <a:cubicBezTo>
                    <a:pt x="1656" y="1"/>
                    <a:pt x="1640" y="3"/>
                    <a:pt x="1625" y="8"/>
                  </a:cubicBezTo>
                  <a:cubicBezTo>
                    <a:pt x="1611" y="169"/>
                    <a:pt x="1415" y="176"/>
                    <a:pt x="1257" y="183"/>
                  </a:cubicBezTo>
                  <a:cubicBezTo>
                    <a:pt x="1191" y="187"/>
                    <a:pt x="1061" y="194"/>
                    <a:pt x="1044" y="215"/>
                  </a:cubicBezTo>
                  <a:cubicBezTo>
                    <a:pt x="1044" y="327"/>
                    <a:pt x="984" y="404"/>
                    <a:pt x="931" y="471"/>
                  </a:cubicBezTo>
                  <a:cubicBezTo>
                    <a:pt x="879" y="537"/>
                    <a:pt x="844" y="586"/>
                    <a:pt x="851" y="649"/>
                  </a:cubicBezTo>
                  <a:cubicBezTo>
                    <a:pt x="854" y="684"/>
                    <a:pt x="844" y="719"/>
                    <a:pt x="819" y="747"/>
                  </a:cubicBezTo>
                  <a:cubicBezTo>
                    <a:pt x="781" y="789"/>
                    <a:pt x="718" y="789"/>
                    <a:pt x="655" y="789"/>
                  </a:cubicBezTo>
                  <a:cubicBezTo>
                    <a:pt x="651" y="789"/>
                    <a:pt x="646" y="789"/>
                    <a:pt x="642" y="789"/>
                  </a:cubicBezTo>
                  <a:cubicBezTo>
                    <a:pt x="533" y="789"/>
                    <a:pt x="452" y="792"/>
                    <a:pt x="445" y="964"/>
                  </a:cubicBezTo>
                  <a:cubicBezTo>
                    <a:pt x="438" y="1195"/>
                    <a:pt x="263" y="1370"/>
                    <a:pt x="133" y="1500"/>
                  </a:cubicBezTo>
                  <a:cubicBezTo>
                    <a:pt x="84" y="1552"/>
                    <a:pt x="0" y="1636"/>
                    <a:pt x="4" y="1664"/>
                  </a:cubicBezTo>
                  <a:cubicBezTo>
                    <a:pt x="11" y="1671"/>
                    <a:pt x="18" y="1675"/>
                    <a:pt x="25" y="1678"/>
                  </a:cubicBezTo>
                  <a:cubicBezTo>
                    <a:pt x="56" y="1696"/>
                    <a:pt x="102" y="1703"/>
                    <a:pt x="159" y="1703"/>
                  </a:cubicBezTo>
                  <a:cubicBezTo>
                    <a:pt x="296" y="1703"/>
                    <a:pt x="495" y="1662"/>
                    <a:pt x="690" y="1622"/>
                  </a:cubicBezTo>
                  <a:cubicBezTo>
                    <a:pt x="930" y="1573"/>
                    <a:pt x="1179" y="1524"/>
                    <a:pt x="1391" y="1524"/>
                  </a:cubicBezTo>
                  <a:cubicBezTo>
                    <a:pt x="1405" y="1524"/>
                    <a:pt x="1419" y="1524"/>
                    <a:pt x="1432" y="1524"/>
                  </a:cubicBezTo>
                  <a:cubicBezTo>
                    <a:pt x="1441" y="1525"/>
                    <a:pt x="1450" y="1525"/>
                    <a:pt x="1459" y="1525"/>
                  </a:cubicBezTo>
                  <a:cubicBezTo>
                    <a:pt x="1986" y="1525"/>
                    <a:pt x="3225" y="1132"/>
                    <a:pt x="3260" y="947"/>
                  </a:cubicBezTo>
                  <a:cubicBezTo>
                    <a:pt x="3274" y="863"/>
                    <a:pt x="3179" y="821"/>
                    <a:pt x="2972" y="751"/>
                  </a:cubicBezTo>
                  <a:cubicBezTo>
                    <a:pt x="2829" y="702"/>
                    <a:pt x="2668" y="642"/>
                    <a:pt x="2563" y="534"/>
                  </a:cubicBezTo>
                  <a:cubicBezTo>
                    <a:pt x="2506" y="471"/>
                    <a:pt x="2425" y="453"/>
                    <a:pt x="2354" y="453"/>
                  </a:cubicBezTo>
                  <a:cubicBezTo>
                    <a:pt x="2334" y="453"/>
                    <a:pt x="2315" y="454"/>
                    <a:pt x="2297" y="457"/>
                  </a:cubicBezTo>
                  <a:cubicBezTo>
                    <a:pt x="2111" y="478"/>
                    <a:pt x="1929" y="590"/>
                    <a:pt x="1877" y="684"/>
                  </a:cubicBezTo>
                  <a:cubicBezTo>
                    <a:pt x="1820" y="779"/>
                    <a:pt x="1763" y="797"/>
                    <a:pt x="1729" y="797"/>
                  </a:cubicBezTo>
                  <a:cubicBezTo>
                    <a:pt x="1726" y="797"/>
                    <a:pt x="1722" y="796"/>
                    <a:pt x="1719" y="796"/>
                  </a:cubicBezTo>
                  <a:cubicBezTo>
                    <a:pt x="1681" y="793"/>
                    <a:pt x="1646" y="768"/>
                    <a:pt x="1635" y="730"/>
                  </a:cubicBezTo>
                  <a:cubicBezTo>
                    <a:pt x="1600" y="635"/>
                    <a:pt x="1677" y="474"/>
                    <a:pt x="1838" y="313"/>
                  </a:cubicBezTo>
                  <a:cubicBezTo>
                    <a:pt x="1891" y="260"/>
                    <a:pt x="1912" y="208"/>
                    <a:pt x="1901" y="159"/>
                  </a:cubicBezTo>
                  <a:cubicBezTo>
                    <a:pt x="1880" y="89"/>
                    <a:pt x="1793" y="29"/>
                    <a:pt x="1716" y="8"/>
                  </a:cubicBezTo>
                  <a:cubicBezTo>
                    <a:pt x="1702" y="3"/>
                    <a:pt x="1687" y="1"/>
                    <a:pt x="16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10" name="Google Shape;6310;p71"/>
            <p:cNvSpPr/>
            <p:nvPr/>
          </p:nvSpPr>
          <p:spPr>
            <a:xfrm>
              <a:off x="3087022" y="1356164"/>
              <a:ext cx="21412" cy="7834"/>
            </a:xfrm>
            <a:custGeom>
              <a:avLst/>
              <a:gdLst/>
              <a:ahLst/>
              <a:cxnLst/>
              <a:rect l="l" t="t" r="r" b="b"/>
              <a:pathLst>
                <a:path w="1577" h="577" extrusionOk="0">
                  <a:moveTo>
                    <a:pt x="714" y="0"/>
                  </a:moveTo>
                  <a:cubicBezTo>
                    <a:pt x="345" y="0"/>
                    <a:pt x="36" y="259"/>
                    <a:pt x="1" y="339"/>
                  </a:cubicBezTo>
                  <a:cubicBezTo>
                    <a:pt x="129" y="473"/>
                    <a:pt x="886" y="576"/>
                    <a:pt x="1312" y="576"/>
                  </a:cubicBezTo>
                  <a:cubicBezTo>
                    <a:pt x="1409" y="576"/>
                    <a:pt x="1490" y="571"/>
                    <a:pt x="1541" y="559"/>
                  </a:cubicBezTo>
                  <a:cubicBezTo>
                    <a:pt x="1576" y="552"/>
                    <a:pt x="1576" y="542"/>
                    <a:pt x="1576" y="531"/>
                  </a:cubicBezTo>
                  <a:cubicBezTo>
                    <a:pt x="1573" y="402"/>
                    <a:pt x="1219" y="73"/>
                    <a:pt x="834" y="10"/>
                  </a:cubicBezTo>
                  <a:cubicBezTo>
                    <a:pt x="794" y="3"/>
                    <a:pt x="754" y="0"/>
                    <a:pt x="7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11" name="Google Shape;6311;p71"/>
            <p:cNvSpPr/>
            <p:nvPr/>
          </p:nvSpPr>
          <p:spPr>
            <a:xfrm>
              <a:off x="2249874" y="1296871"/>
              <a:ext cx="1208533" cy="418540"/>
            </a:xfrm>
            <a:custGeom>
              <a:avLst/>
              <a:gdLst/>
              <a:ahLst/>
              <a:cxnLst/>
              <a:rect l="l" t="t" r="r" b="b"/>
              <a:pathLst>
                <a:path w="89010" h="30826" extrusionOk="0">
                  <a:moveTo>
                    <a:pt x="44495" y="20619"/>
                  </a:moveTo>
                  <a:cubicBezTo>
                    <a:pt x="44507" y="20619"/>
                    <a:pt x="44519" y="20620"/>
                    <a:pt x="44532" y="20624"/>
                  </a:cubicBezTo>
                  <a:cubicBezTo>
                    <a:pt x="44577" y="20641"/>
                    <a:pt x="44609" y="20683"/>
                    <a:pt x="44612" y="20732"/>
                  </a:cubicBezTo>
                  <a:cubicBezTo>
                    <a:pt x="44686" y="21048"/>
                    <a:pt x="44371" y="22301"/>
                    <a:pt x="43950" y="22675"/>
                  </a:cubicBezTo>
                  <a:cubicBezTo>
                    <a:pt x="43733" y="22871"/>
                    <a:pt x="43425" y="22994"/>
                    <a:pt x="43156" y="23106"/>
                  </a:cubicBezTo>
                  <a:cubicBezTo>
                    <a:pt x="42865" y="23222"/>
                    <a:pt x="42589" y="23334"/>
                    <a:pt x="42589" y="23477"/>
                  </a:cubicBezTo>
                  <a:cubicBezTo>
                    <a:pt x="42589" y="23680"/>
                    <a:pt x="42326" y="23803"/>
                    <a:pt x="42106" y="23869"/>
                  </a:cubicBezTo>
                  <a:cubicBezTo>
                    <a:pt x="41920" y="23925"/>
                    <a:pt x="41727" y="23953"/>
                    <a:pt x="41531" y="23960"/>
                  </a:cubicBezTo>
                  <a:cubicBezTo>
                    <a:pt x="41402" y="23960"/>
                    <a:pt x="41293" y="23939"/>
                    <a:pt x="41255" y="23876"/>
                  </a:cubicBezTo>
                  <a:cubicBezTo>
                    <a:pt x="41237" y="23852"/>
                    <a:pt x="41234" y="23820"/>
                    <a:pt x="41244" y="23792"/>
                  </a:cubicBezTo>
                  <a:cubicBezTo>
                    <a:pt x="41265" y="23722"/>
                    <a:pt x="41360" y="23694"/>
                    <a:pt x="41531" y="23638"/>
                  </a:cubicBezTo>
                  <a:cubicBezTo>
                    <a:pt x="41783" y="23558"/>
                    <a:pt x="42169" y="23432"/>
                    <a:pt x="42295" y="23159"/>
                  </a:cubicBezTo>
                  <a:cubicBezTo>
                    <a:pt x="42407" y="22903"/>
                    <a:pt x="42673" y="22714"/>
                    <a:pt x="42953" y="22511"/>
                  </a:cubicBezTo>
                  <a:cubicBezTo>
                    <a:pt x="43247" y="22304"/>
                    <a:pt x="43551" y="22087"/>
                    <a:pt x="43754" y="21769"/>
                  </a:cubicBezTo>
                  <a:cubicBezTo>
                    <a:pt x="43856" y="21604"/>
                    <a:pt x="43950" y="21415"/>
                    <a:pt x="44045" y="21230"/>
                  </a:cubicBezTo>
                  <a:cubicBezTo>
                    <a:pt x="44226" y="20865"/>
                    <a:pt x="44350" y="20619"/>
                    <a:pt x="44495" y="20619"/>
                  </a:cubicBezTo>
                  <a:close/>
                  <a:moveTo>
                    <a:pt x="41372" y="0"/>
                  </a:moveTo>
                  <a:cubicBezTo>
                    <a:pt x="41295" y="0"/>
                    <a:pt x="41205" y="24"/>
                    <a:pt x="41087" y="56"/>
                  </a:cubicBezTo>
                  <a:cubicBezTo>
                    <a:pt x="40982" y="84"/>
                    <a:pt x="40852" y="123"/>
                    <a:pt x="40684" y="154"/>
                  </a:cubicBezTo>
                  <a:cubicBezTo>
                    <a:pt x="40474" y="193"/>
                    <a:pt x="40383" y="305"/>
                    <a:pt x="40299" y="417"/>
                  </a:cubicBezTo>
                  <a:cubicBezTo>
                    <a:pt x="40240" y="491"/>
                    <a:pt x="40184" y="561"/>
                    <a:pt x="40093" y="603"/>
                  </a:cubicBezTo>
                  <a:cubicBezTo>
                    <a:pt x="39945" y="669"/>
                    <a:pt x="39746" y="879"/>
                    <a:pt x="39721" y="956"/>
                  </a:cubicBezTo>
                  <a:cubicBezTo>
                    <a:pt x="39875" y="995"/>
                    <a:pt x="39868" y="1103"/>
                    <a:pt x="39861" y="1166"/>
                  </a:cubicBezTo>
                  <a:cubicBezTo>
                    <a:pt x="39858" y="1191"/>
                    <a:pt x="39858" y="1215"/>
                    <a:pt x="39861" y="1240"/>
                  </a:cubicBezTo>
                  <a:cubicBezTo>
                    <a:pt x="39875" y="1285"/>
                    <a:pt x="39861" y="1334"/>
                    <a:pt x="39830" y="1369"/>
                  </a:cubicBezTo>
                  <a:cubicBezTo>
                    <a:pt x="39786" y="1415"/>
                    <a:pt x="39712" y="1430"/>
                    <a:pt x="39635" y="1430"/>
                  </a:cubicBezTo>
                  <a:cubicBezTo>
                    <a:pt x="39582" y="1430"/>
                    <a:pt x="39528" y="1423"/>
                    <a:pt x="39480" y="1415"/>
                  </a:cubicBezTo>
                  <a:cubicBezTo>
                    <a:pt x="39421" y="1404"/>
                    <a:pt x="39336" y="1399"/>
                    <a:pt x="39244" y="1399"/>
                  </a:cubicBezTo>
                  <a:cubicBezTo>
                    <a:pt x="39031" y="1399"/>
                    <a:pt x="38779" y="1426"/>
                    <a:pt x="38727" y="1467"/>
                  </a:cubicBezTo>
                  <a:cubicBezTo>
                    <a:pt x="38741" y="1506"/>
                    <a:pt x="38853" y="1555"/>
                    <a:pt x="38906" y="1579"/>
                  </a:cubicBezTo>
                  <a:cubicBezTo>
                    <a:pt x="39004" y="1625"/>
                    <a:pt x="39105" y="1670"/>
                    <a:pt x="39077" y="1758"/>
                  </a:cubicBezTo>
                  <a:cubicBezTo>
                    <a:pt x="39067" y="1789"/>
                    <a:pt x="39042" y="1810"/>
                    <a:pt x="39014" y="1821"/>
                  </a:cubicBezTo>
                  <a:cubicBezTo>
                    <a:pt x="38996" y="1828"/>
                    <a:pt x="38973" y="1832"/>
                    <a:pt x="38947" y="1832"/>
                  </a:cubicBezTo>
                  <a:cubicBezTo>
                    <a:pt x="38829" y="1832"/>
                    <a:pt x="38653" y="1762"/>
                    <a:pt x="38570" y="1716"/>
                  </a:cubicBezTo>
                  <a:cubicBezTo>
                    <a:pt x="38537" y="1697"/>
                    <a:pt x="38487" y="1688"/>
                    <a:pt x="38434" y="1688"/>
                  </a:cubicBezTo>
                  <a:cubicBezTo>
                    <a:pt x="38386" y="1688"/>
                    <a:pt x="38334" y="1696"/>
                    <a:pt x="38290" y="1712"/>
                  </a:cubicBezTo>
                  <a:cubicBezTo>
                    <a:pt x="38248" y="1723"/>
                    <a:pt x="38209" y="1751"/>
                    <a:pt x="38185" y="1789"/>
                  </a:cubicBezTo>
                  <a:cubicBezTo>
                    <a:pt x="38164" y="1842"/>
                    <a:pt x="38118" y="1884"/>
                    <a:pt x="38062" y="1905"/>
                  </a:cubicBezTo>
                  <a:cubicBezTo>
                    <a:pt x="38014" y="1921"/>
                    <a:pt x="37965" y="1929"/>
                    <a:pt x="37916" y="1929"/>
                  </a:cubicBezTo>
                  <a:cubicBezTo>
                    <a:pt x="37857" y="1929"/>
                    <a:pt x="37799" y="1917"/>
                    <a:pt x="37743" y="1894"/>
                  </a:cubicBezTo>
                  <a:cubicBezTo>
                    <a:pt x="37708" y="1894"/>
                    <a:pt x="37673" y="1901"/>
                    <a:pt x="37642" y="1912"/>
                  </a:cubicBezTo>
                  <a:cubicBezTo>
                    <a:pt x="37594" y="1923"/>
                    <a:pt x="37539" y="1936"/>
                    <a:pt x="37484" y="1936"/>
                  </a:cubicBezTo>
                  <a:cubicBezTo>
                    <a:pt x="37453" y="1936"/>
                    <a:pt x="37423" y="1932"/>
                    <a:pt x="37393" y="1922"/>
                  </a:cubicBezTo>
                  <a:cubicBezTo>
                    <a:pt x="37358" y="1912"/>
                    <a:pt x="37334" y="1887"/>
                    <a:pt x="37323" y="1852"/>
                  </a:cubicBezTo>
                  <a:cubicBezTo>
                    <a:pt x="37313" y="1789"/>
                    <a:pt x="37365" y="1740"/>
                    <a:pt x="37428" y="1681"/>
                  </a:cubicBezTo>
                  <a:cubicBezTo>
                    <a:pt x="37460" y="1656"/>
                    <a:pt x="37488" y="1625"/>
                    <a:pt x="37512" y="1593"/>
                  </a:cubicBezTo>
                  <a:cubicBezTo>
                    <a:pt x="37481" y="1586"/>
                    <a:pt x="37448" y="1582"/>
                    <a:pt x="37416" y="1582"/>
                  </a:cubicBezTo>
                  <a:cubicBezTo>
                    <a:pt x="37374" y="1582"/>
                    <a:pt x="37332" y="1588"/>
                    <a:pt x="37292" y="1600"/>
                  </a:cubicBezTo>
                  <a:cubicBezTo>
                    <a:pt x="37187" y="1628"/>
                    <a:pt x="37124" y="1677"/>
                    <a:pt x="37113" y="1709"/>
                  </a:cubicBezTo>
                  <a:cubicBezTo>
                    <a:pt x="37106" y="1747"/>
                    <a:pt x="37078" y="1779"/>
                    <a:pt x="37043" y="1793"/>
                  </a:cubicBezTo>
                  <a:cubicBezTo>
                    <a:pt x="37028" y="1800"/>
                    <a:pt x="37011" y="1802"/>
                    <a:pt x="36994" y="1802"/>
                  </a:cubicBezTo>
                  <a:cubicBezTo>
                    <a:pt x="36940" y="1802"/>
                    <a:pt x="36882" y="1772"/>
                    <a:pt x="36826" y="1740"/>
                  </a:cubicBezTo>
                  <a:cubicBezTo>
                    <a:pt x="36791" y="1719"/>
                    <a:pt x="36756" y="1705"/>
                    <a:pt x="36718" y="1695"/>
                  </a:cubicBezTo>
                  <a:lnTo>
                    <a:pt x="36683" y="1712"/>
                  </a:lnTo>
                  <a:cubicBezTo>
                    <a:pt x="36578" y="1772"/>
                    <a:pt x="36469" y="1824"/>
                    <a:pt x="36357" y="1873"/>
                  </a:cubicBezTo>
                  <a:cubicBezTo>
                    <a:pt x="36313" y="1892"/>
                    <a:pt x="36263" y="1898"/>
                    <a:pt x="36213" y="1898"/>
                  </a:cubicBezTo>
                  <a:cubicBezTo>
                    <a:pt x="36158" y="1898"/>
                    <a:pt x="36103" y="1891"/>
                    <a:pt x="36053" y="1884"/>
                  </a:cubicBezTo>
                  <a:cubicBezTo>
                    <a:pt x="36012" y="1878"/>
                    <a:pt x="35967" y="1872"/>
                    <a:pt x="35931" y="1872"/>
                  </a:cubicBezTo>
                  <a:cubicBezTo>
                    <a:pt x="35901" y="1872"/>
                    <a:pt x="35878" y="1876"/>
                    <a:pt x="35871" y="1887"/>
                  </a:cubicBezTo>
                  <a:cubicBezTo>
                    <a:pt x="35892" y="1915"/>
                    <a:pt x="35993" y="1947"/>
                    <a:pt x="36035" y="1964"/>
                  </a:cubicBezTo>
                  <a:cubicBezTo>
                    <a:pt x="36133" y="1996"/>
                    <a:pt x="36196" y="2017"/>
                    <a:pt x="36207" y="2076"/>
                  </a:cubicBezTo>
                  <a:cubicBezTo>
                    <a:pt x="36210" y="2097"/>
                    <a:pt x="36203" y="2118"/>
                    <a:pt x="36189" y="2132"/>
                  </a:cubicBezTo>
                  <a:cubicBezTo>
                    <a:pt x="36158" y="2174"/>
                    <a:pt x="36088" y="2181"/>
                    <a:pt x="35772" y="2206"/>
                  </a:cubicBezTo>
                  <a:cubicBezTo>
                    <a:pt x="35615" y="2216"/>
                    <a:pt x="35356" y="2234"/>
                    <a:pt x="35293" y="2262"/>
                  </a:cubicBezTo>
                  <a:cubicBezTo>
                    <a:pt x="35244" y="2367"/>
                    <a:pt x="35044" y="2378"/>
                    <a:pt x="34621" y="2385"/>
                  </a:cubicBezTo>
                  <a:lnTo>
                    <a:pt x="34551" y="2385"/>
                  </a:lnTo>
                  <a:cubicBezTo>
                    <a:pt x="34379" y="2392"/>
                    <a:pt x="34348" y="2430"/>
                    <a:pt x="34306" y="2479"/>
                  </a:cubicBezTo>
                  <a:cubicBezTo>
                    <a:pt x="34243" y="2563"/>
                    <a:pt x="34152" y="2616"/>
                    <a:pt x="34050" y="2626"/>
                  </a:cubicBezTo>
                  <a:lnTo>
                    <a:pt x="33959" y="2644"/>
                  </a:lnTo>
                  <a:cubicBezTo>
                    <a:pt x="33738" y="2686"/>
                    <a:pt x="33647" y="2703"/>
                    <a:pt x="33577" y="2808"/>
                  </a:cubicBezTo>
                  <a:cubicBezTo>
                    <a:pt x="33514" y="2903"/>
                    <a:pt x="33409" y="2962"/>
                    <a:pt x="33297" y="2966"/>
                  </a:cubicBezTo>
                  <a:cubicBezTo>
                    <a:pt x="33286" y="2967"/>
                    <a:pt x="33275" y="2968"/>
                    <a:pt x="33265" y="2968"/>
                  </a:cubicBezTo>
                  <a:cubicBezTo>
                    <a:pt x="33183" y="2968"/>
                    <a:pt x="33108" y="2933"/>
                    <a:pt x="33052" y="2871"/>
                  </a:cubicBezTo>
                  <a:cubicBezTo>
                    <a:pt x="33041" y="2863"/>
                    <a:pt x="33027" y="2856"/>
                    <a:pt x="33013" y="2856"/>
                  </a:cubicBezTo>
                  <a:cubicBezTo>
                    <a:pt x="33010" y="2856"/>
                    <a:pt x="33006" y="2857"/>
                    <a:pt x="33003" y="2857"/>
                  </a:cubicBezTo>
                  <a:cubicBezTo>
                    <a:pt x="32993" y="2857"/>
                    <a:pt x="32979" y="2861"/>
                    <a:pt x="32965" y="2864"/>
                  </a:cubicBezTo>
                  <a:cubicBezTo>
                    <a:pt x="32986" y="2875"/>
                    <a:pt x="33000" y="2892"/>
                    <a:pt x="33007" y="2913"/>
                  </a:cubicBezTo>
                  <a:cubicBezTo>
                    <a:pt x="33021" y="2962"/>
                    <a:pt x="33003" y="3011"/>
                    <a:pt x="32965" y="3043"/>
                  </a:cubicBezTo>
                  <a:cubicBezTo>
                    <a:pt x="32931" y="3082"/>
                    <a:pt x="32881" y="3102"/>
                    <a:pt x="32830" y="3102"/>
                  </a:cubicBezTo>
                  <a:cubicBezTo>
                    <a:pt x="32813" y="3102"/>
                    <a:pt x="32796" y="3100"/>
                    <a:pt x="32779" y="3095"/>
                  </a:cubicBezTo>
                  <a:cubicBezTo>
                    <a:pt x="32755" y="3095"/>
                    <a:pt x="32730" y="3102"/>
                    <a:pt x="32706" y="3116"/>
                  </a:cubicBezTo>
                  <a:cubicBezTo>
                    <a:pt x="32755" y="3130"/>
                    <a:pt x="32793" y="3162"/>
                    <a:pt x="32818" y="3207"/>
                  </a:cubicBezTo>
                  <a:cubicBezTo>
                    <a:pt x="32853" y="3270"/>
                    <a:pt x="32846" y="3351"/>
                    <a:pt x="32797" y="3407"/>
                  </a:cubicBezTo>
                  <a:cubicBezTo>
                    <a:pt x="32771" y="3436"/>
                    <a:pt x="32737" y="3453"/>
                    <a:pt x="32699" y="3453"/>
                  </a:cubicBezTo>
                  <a:cubicBezTo>
                    <a:pt x="32695" y="3453"/>
                    <a:pt x="32692" y="3453"/>
                    <a:pt x="32688" y="3452"/>
                  </a:cubicBezTo>
                  <a:lnTo>
                    <a:pt x="32688" y="3452"/>
                  </a:lnTo>
                  <a:cubicBezTo>
                    <a:pt x="32793" y="3487"/>
                    <a:pt x="32870" y="3578"/>
                    <a:pt x="32884" y="3687"/>
                  </a:cubicBezTo>
                  <a:cubicBezTo>
                    <a:pt x="32888" y="3715"/>
                    <a:pt x="32881" y="3746"/>
                    <a:pt x="32856" y="3767"/>
                  </a:cubicBezTo>
                  <a:cubicBezTo>
                    <a:pt x="32834" y="3790"/>
                    <a:pt x="32805" y="3798"/>
                    <a:pt x="32770" y="3798"/>
                  </a:cubicBezTo>
                  <a:cubicBezTo>
                    <a:pt x="32733" y="3798"/>
                    <a:pt x="32688" y="3789"/>
                    <a:pt x="32636" y="3778"/>
                  </a:cubicBezTo>
                  <a:cubicBezTo>
                    <a:pt x="32600" y="3770"/>
                    <a:pt x="32535" y="3759"/>
                    <a:pt x="32494" y="3759"/>
                  </a:cubicBezTo>
                  <a:cubicBezTo>
                    <a:pt x="32479" y="3759"/>
                    <a:pt x="32467" y="3760"/>
                    <a:pt x="32461" y="3764"/>
                  </a:cubicBezTo>
                  <a:cubicBezTo>
                    <a:pt x="32513" y="3785"/>
                    <a:pt x="32569" y="3799"/>
                    <a:pt x="32625" y="3799"/>
                  </a:cubicBezTo>
                  <a:cubicBezTo>
                    <a:pt x="32734" y="3813"/>
                    <a:pt x="32762" y="3848"/>
                    <a:pt x="32779" y="3914"/>
                  </a:cubicBezTo>
                  <a:cubicBezTo>
                    <a:pt x="32786" y="3953"/>
                    <a:pt x="32807" y="3988"/>
                    <a:pt x="32839" y="4009"/>
                  </a:cubicBezTo>
                  <a:cubicBezTo>
                    <a:pt x="32849" y="4019"/>
                    <a:pt x="32860" y="4030"/>
                    <a:pt x="32870" y="4044"/>
                  </a:cubicBezTo>
                  <a:cubicBezTo>
                    <a:pt x="32954" y="4142"/>
                    <a:pt x="32888" y="4222"/>
                    <a:pt x="32856" y="4257"/>
                  </a:cubicBezTo>
                  <a:cubicBezTo>
                    <a:pt x="32839" y="4282"/>
                    <a:pt x="32825" y="4296"/>
                    <a:pt x="32828" y="4306"/>
                  </a:cubicBezTo>
                  <a:cubicBezTo>
                    <a:pt x="32839" y="4366"/>
                    <a:pt x="32814" y="4422"/>
                    <a:pt x="32765" y="4454"/>
                  </a:cubicBezTo>
                  <a:cubicBezTo>
                    <a:pt x="32737" y="4475"/>
                    <a:pt x="32703" y="4486"/>
                    <a:pt x="32669" y="4486"/>
                  </a:cubicBezTo>
                  <a:cubicBezTo>
                    <a:pt x="32648" y="4486"/>
                    <a:pt x="32627" y="4482"/>
                    <a:pt x="32608" y="4475"/>
                  </a:cubicBezTo>
                  <a:cubicBezTo>
                    <a:pt x="32573" y="4454"/>
                    <a:pt x="32548" y="4419"/>
                    <a:pt x="32545" y="4380"/>
                  </a:cubicBezTo>
                  <a:cubicBezTo>
                    <a:pt x="32486" y="4355"/>
                    <a:pt x="32422" y="4343"/>
                    <a:pt x="32359" y="4343"/>
                  </a:cubicBezTo>
                  <a:cubicBezTo>
                    <a:pt x="32344" y="4343"/>
                    <a:pt x="32329" y="4344"/>
                    <a:pt x="32314" y="4345"/>
                  </a:cubicBezTo>
                  <a:cubicBezTo>
                    <a:pt x="32212" y="4345"/>
                    <a:pt x="32156" y="4370"/>
                    <a:pt x="32142" y="4384"/>
                  </a:cubicBezTo>
                  <a:lnTo>
                    <a:pt x="32139" y="4391"/>
                  </a:lnTo>
                  <a:cubicBezTo>
                    <a:pt x="32076" y="4464"/>
                    <a:pt x="32016" y="4534"/>
                    <a:pt x="31932" y="4541"/>
                  </a:cubicBezTo>
                  <a:cubicBezTo>
                    <a:pt x="31880" y="4541"/>
                    <a:pt x="31827" y="4520"/>
                    <a:pt x="31789" y="4478"/>
                  </a:cubicBezTo>
                  <a:cubicBezTo>
                    <a:pt x="31774" y="4465"/>
                    <a:pt x="31744" y="4460"/>
                    <a:pt x="31703" y="4460"/>
                  </a:cubicBezTo>
                  <a:cubicBezTo>
                    <a:pt x="31638" y="4460"/>
                    <a:pt x="31546" y="4473"/>
                    <a:pt x="31452" y="4489"/>
                  </a:cubicBezTo>
                  <a:cubicBezTo>
                    <a:pt x="31312" y="4513"/>
                    <a:pt x="31169" y="4531"/>
                    <a:pt x="31029" y="4538"/>
                  </a:cubicBezTo>
                  <a:lnTo>
                    <a:pt x="31015" y="4538"/>
                  </a:lnTo>
                  <a:cubicBezTo>
                    <a:pt x="30626" y="4555"/>
                    <a:pt x="29825" y="4587"/>
                    <a:pt x="29632" y="4653"/>
                  </a:cubicBezTo>
                  <a:cubicBezTo>
                    <a:pt x="29527" y="4695"/>
                    <a:pt x="29443" y="4786"/>
                    <a:pt x="29415" y="4898"/>
                  </a:cubicBezTo>
                  <a:cubicBezTo>
                    <a:pt x="29397" y="4965"/>
                    <a:pt x="29418" y="5038"/>
                    <a:pt x="29467" y="5087"/>
                  </a:cubicBezTo>
                  <a:cubicBezTo>
                    <a:pt x="29629" y="5248"/>
                    <a:pt x="29565" y="5367"/>
                    <a:pt x="29527" y="5444"/>
                  </a:cubicBezTo>
                  <a:cubicBezTo>
                    <a:pt x="29509" y="5469"/>
                    <a:pt x="29499" y="5493"/>
                    <a:pt x="29495" y="5521"/>
                  </a:cubicBezTo>
                  <a:cubicBezTo>
                    <a:pt x="29516" y="5598"/>
                    <a:pt x="29937" y="5829"/>
                    <a:pt x="30182" y="5854"/>
                  </a:cubicBezTo>
                  <a:cubicBezTo>
                    <a:pt x="30357" y="5875"/>
                    <a:pt x="30504" y="5987"/>
                    <a:pt x="30574" y="6148"/>
                  </a:cubicBezTo>
                  <a:cubicBezTo>
                    <a:pt x="30630" y="6260"/>
                    <a:pt x="30616" y="6393"/>
                    <a:pt x="30542" y="6495"/>
                  </a:cubicBezTo>
                  <a:cubicBezTo>
                    <a:pt x="30490" y="6561"/>
                    <a:pt x="30414" y="6588"/>
                    <a:pt x="30326" y="6588"/>
                  </a:cubicBezTo>
                  <a:cubicBezTo>
                    <a:pt x="30078" y="6588"/>
                    <a:pt x="29729" y="6372"/>
                    <a:pt x="29520" y="6204"/>
                  </a:cubicBezTo>
                  <a:cubicBezTo>
                    <a:pt x="29254" y="5996"/>
                    <a:pt x="28639" y="5894"/>
                    <a:pt x="28370" y="5894"/>
                  </a:cubicBezTo>
                  <a:cubicBezTo>
                    <a:pt x="28348" y="5894"/>
                    <a:pt x="28329" y="5895"/>
                    <a:pt x="28312" y="5896"/>
                  </a:cubicBezTo>
                  <a:cubicBezTo>
                    <a:pt x="28303" y="5897"/>
                    <a:pt x="28293" y="5897"/>
                    <a:pt x="28285" y="5897"/>
                  </a:cubicBezTo>
                  <a:cubicBezTo>
                    <a:pt x="28153" y="5897"/>
                    <a:pt x="28111" y="5826"/>
                    <a:pt x="28081" y="5773"/>
                  </a:cubicBezTo>
                  <a:cubicBezTo>
                    <a:pt x="28048" y="5720"/>
                    <a:pt x="28034" y="5693"/>
                    <a:pt x="27932" y="5693"/>
                  </a:cubicBezTo>
                  <a:cubicBezTo>
                    <a:pt x="27926" y="5693"/>
                    <a:pt x="27920" y="5693"/>
                    <a:pt x="27913" y="5693"/>
                  </a:cubicBezTo>
                  <a:cubicBezTo>
                    <a:pt x="27784" y="5696"/>
                    <a:pt x="27661" y="5749"/>
                    <a:pt x="27570" y="5836"/>
                  </a:cubicBezTo>
                  <a:lnTo>
                    <a:pt x="27637" y="5836"/>
                  </a:lnTo>
                  <a:cubicBezTo>
                    <a:pt x="27650" y="5836"/>
                    <a:pt x="27663" y="5836"/>
                    <a:pt x="27676" y="5836"/>
                  </a:cubicBezTo>
                  <a:cubicBezTo>
                    <a:pt x="27795" y="5836"/>
                    <a:pt x="27863" y="5839"/>
                    <a:pt x="27885" y="5899"/>
                  </a:cubicBezTo>
                  <a:cubicBezTo>
                    <a:pt x="27899" y="5941"/>
                    <a:pt x="27885" y="5987"/>
                    <a:pt x="27850" y="6015"/>
                  </a:cubicBezTo>
                  <a:lnTo>
                    <a:pt x="27885" y="6022"/>
                  </a:lnTo>
                  <a:cubicBezTo>
                    <a:pt x="27966" y="6043"/>
                    <a:pt x="28039" y="6071"/>
                    <a:pt x="28113" y="6102"/>
                  </a:cubicBezTo>
                  <a:cubicBezTo>
                    <a:pt x="28183" y="6130"/>
                    <a:pt x="28221" y="6172"/>
                    <a:pt x="28225" y="6221"/>
                  </a:cubicBezTo>
                  <a:cubicBezTo>
                    <a:pt x="28225" y="6270"/>
                    <a:pt x="28193" y="6316"/>
                    <a:pt x="28148" y="6337"/>
                  </a:cubicBezTo>
                  <a:cubicBezTo>
                    <a:pt x="28096" y="6365"/>
                    <a:pt x="28010" y="6386"/>
                    <a:pt x="27915" y="6386"/>
                  </a:cubicBezTo>
                  <a:cubicBezTo>
                    <a:pt x="27810" y="6386"/>
                    <a:pt x="27693" y="6361"/>
                    <a:pt x="27598" y="6295"/>
                  </a:cubicBezTo>
                  <a:cubicBezTo>
                    <a:pt x="27539" y="6254"/>
                    <a:pt x="27472" y="6234"/>
                    <a:pt x="27403" y="6234"/>
                  </a:cubicBezTo>
                  <a:cubicBezTo>
                    <a:pt x="27377" y="6234"/>
                    <a:pt x="27351" y="6237"/>
                    <a:pt x="27325" y="6242"/>
                  </a:cubicBezTo>
                  <a:cubicBezTo>
                    <a:pt x="27234" y="6263"/>
                    <a:pt x="27153" y="6319"/>
                    <a:pt x="27101" y="6396"/>
                  </a:cubicBezTo>
                  <a:cubicBezTo>
                    <a:pt x="27101" y="6396"/>
                    <a:pt x="27097" y="6414"/>
                    <a:pt x="27115" y="6449"/>
                  </a:cubicBezTo>
                  <a:cubicBezTo>
                    <a:pt x="27181" y="6589"/>
                    <a:pt x="27458" y="6817"/>
                    <a:pt x="27780" y="6866"/>
                  </a:cubicBezTo>
                  <a:cubicBezTo>
                    <a:pt x="28057" y="6904"/>
                    <a:pt x="28127" y="6974"/>
                    <a:pt x="28186" y="7062"/>
                  </a:cubicBezTo>
                  <a:cubicBezTo>
                    <a:pt x="28211" y="7100"/>
                    <a:pt x="28246" y="7128"/>
                    <a:pt x="28288" y="7142"/>
                  </a:cubicBezTo>
                  <a:cubicBezTo>
                    <a:pt x="28393" y="7181"/>
                    <a:pt x="28438" y="7230"/>
                    <a:pt x="28431" y="7296"/>
                  </a:cubicBezTo>
                  <a:cubicBezTo>
                    <a:pt x="28417" y="7394"/>
                    <a:pt x="28270" y="7426"/>
                    <a:pt x="28190" y="7433"/>
                  </a:cubicBezTo>
                  <a:cubicBezTo>
                    <a:pt x="28188" y="7433"/>
                    <a:pt x="28185" y="7433"/>
                    <a:pt x="28183" y="7433"/>
                  </a:cubicBezTo>
                  <a:cubicBezTo>
                    <a:pt x="28069" y="7433"/>
                    <a:pt x="27924" y="7343"/>
                    <a:pt x="27749" y="7233"/>
                  </a:cubicBezTo>
                  <a:cubicBezTo>
                    <a:pt x="27672" y="7188"/>
                    <a:pt x="27595" y="7139"/>
                    <a:pt x="27524" y="7104"/>
                  </a:cubicBezTo>
                  <a:cubicBezTo>
                    <a:pt x="27472" y="7075"/>
                    <a:pt x="27384" y="7067"/>
                    <a:pt x="27286" y="7067"/>
                  </a:cubicBezTo>
                  <a:cubicBezTo>
                    <a:pt x="27216" y="7067"/>
                    <a:pt x="27140" y="7071"/>
                    <a:pt x="27069" y="7076"/>
                  </a:cubicBezTo>
                  <a:cubicBezTo>
                    <a:pt x="26997" y="7079"/>
                    <a:pt x="26928" y="7083"/>
                    <a:pt x="26866" y="7083"/>
                  </a:cubicBezTo>
                  <a:cubicBezTo>
                    <a:pt x="26736" y="7083"/>
                    <a:pt x="26632" y="7068"/>
                    <a:pt x="26576" y="7009"/>
                  </a:cubicBezTo>
                  <a:cubicBezTo>
                    <a:pt x="26488" y="6915"/>
                    <a:pt x="26523" y="6813"/>
                    <a:pt x="26544" y="6747"/>
                  </a:cubicBezTo>
                  <a:cubicBezTo>
                    <a:pt x="26569" y="6680"/>
                    <a:pt x="26565" y="6673"/>
                    <a:pt x="26548" y="6659"/>
                  </a:cubicBezTo>
                  <a:cubicBezTo>
                    <a:pt x="26383" y="6516"/>
                    <a:pt x="26537" y="6232"/>
                    <a:pt x="26667" y="6032"/>
                  </a:cubicBezTo>
                  <a:cubicBezTo>
                    <a:pt x="26719" y="5948"/>
                    <a:pt x="26723" y="5822"/>
                    <a:pt x="26677" y="5696"/>
                  </a:cubicBezTo>
                  <a:cubicBezTo>
                    <a:pt x="26632" y="5570"/>
                    <a:pt x="26548" y="5476"/>
                    <a:pt x="26467" y="5451"/>
                  </a:cubicBezTo>
                  <a:cubicBezTo>
                    <a:pt x="26454" y="5447"/>
                    <a:pt x="26433" y="5440"/>
                    <a:pt x="26414" y="5440"/>
                  </a:cubicBezTo>
                  <a:cubicBezTo>
                    <a:pt x="26403" y="5440"/>
                    <a:pt x="26392" y="5443"/>
                    <a:pt x="26387" y="5451"/>
                  </a:cubicBezTo>
                  <a:cubicBezTo>
                    <a:pt x="26373" y="5490"/>
                    <a:pt x="26373" y="5532"/>
                    <a:pt x="26394" y="5567"/>
                  </a:cubicBezTo>
                  <a:cubicBezTo>
                    <a:pt x="26464" y="5661"/>
                    <a:pt x="26432" y="6001"/>
                    <a:pt x="26254" y="6221"/>
                  </a:cubicBezTo>
                  <a:cubicBezTo>
                    <a:pt x="26159" y="6344"/>
                    <a:pt x="25981" y="6396"/>
                    <a:pt x="25823" y="6442"/>
                  </a:cubicBezTo>
                  <a:cubicBezTo>
                    <a:pt x="25746" y="6463"/>
                    <a:pt x="25634" y="6498"/>
                    <a:pt x="25613" y="6523"/>
                  </a:cubicBezTo>
                  <a:cubicBezTo>
                    <a:pt x="25613" y="6617"/>
                    <a:pt x="25526" y="6684"/>
                    <a:pt x="25456" y="6743"/>
                  </a:cubicBezTo>
                  <a:cubicBezTo>
                    <a:pt x="25427" y="6764"/>
                    <a:pt x="25399" y="6785"/>
                    <a:pt x="25378" y="6813"/>
                  </a:cubicBezTo>
                  <a:cubicBezTo>
                    <a:pt x="25501" y="6922"/>
                    <a:pt x="25946" y="7419"/>
                    <a:pt x="26016" y="7583"/>
                  </a:cubicBezTo>
                  <a:cubicBezTo>
                    <a:pt x="26054" y="7685"/>
                    <a:pt x="25977" y="7821"/>
                    <a:pt x="25876" y="8000"/>
                  </a:cubicBezTo>
                  <a:cubicBezTo>
                    <a:pt x="25778" y="8175"/>
                    <a:pt x="25659" y="8385"/>
                    <a:pt x="25694" y="8515"/>
                  </a:cubicBezTo>
                  <a:cubicBezTo>
                    <a:pt x="25725" y="8634"/>
                    <a:pt x="25725" y="8756"/>
                    <a:pt x="25701" y="8879"/>
                  </a:cubicBezTo>
                  <a:cubicBezTo>
                    <a:pt x="25687" y="8959"/>
                    <a:pt x="25680" y="9001"/>
                    <a:pt x="25708" y="9047"/>
                  </a:cubicBezTo>
                  <a:cubicBezTo>
                    <a:pt x="25728" y="9076"/>
                    <a:pt x="25754" y="9085"/>
                    <a:pt x="25795" y="9085"/>
                  </a:cubicBezTo>
                  <a:cubicBezTo>
                    <a:pt x="25819" y="9085"/>
                    <a:pt x="25847" y="9082"/>
                    <a:pt x="25883" y="9078"/>
                  </a:cubicBezTo>
                  <a:cubicBezTo>
                    <a:pt x="25908" y="9073"/>
                    <a:pt x="25933" y="9071"/>
                    <a:pt x="25958" y="9071"/>
                  </a:cubicBezTo>
                  <a:cubicBezTo>
                    <a:pt x="26006" y="9071"/>
                    <a:pt x="26054" y="9080"/>
                    <a:pt x="26100" y="9096"/>
                  </a:cubicBezTo>
                  <a:cubicBezTo>
                    <a:pt x="26112" y="9101"/>
                    <a:pt x="26126" y="9104"/>
                    <a:pt x="26143" y="9104"/>
                  </a:cubicBezTo>
                  <a:cubicBezTo>
                    <a:pt x="26201" y="9104"/>
                    <a:pt x="26284" y="9076"/>
                    <a:pt x="26373" y="9043"/>
                  </a:cubicBezTo>
                  <a:cubicBezTo>
                    <a:pt x="26481" y="9005"/>
                    <a:pt x="26590" y="8973"/>
                    <a:pt x="26698" y="8952"/>
                  </a:cubicBezTo>
                  <a:cubicBezTo>
                    <a:pt x="26726" y="8947"/>
                    <a:pt x="26756" y="8944"/>
                    <a:pt x="26787" y="8944"/>
                  </a:cubicBezTo>
                  <a:cubicBezTo>
                    <a:pt x="27065" y="8944"/>
                    <a:pt x="27446" y="9141"/>
                    <a:pt x="27686" y="9260"/>
                  </a:cubicBezTo>
                  <a:cubicBezTo>
                    <a:pt x="27728" y="9281"/>
                    <a:pt x="27763" y="9299"/>
                    <a:pt x="27791" y="9313"/>
                  </a:cubicBezTo>
                  <a:cubicBezTo>
                    <a:pt x="27945" y="9386"/>
                    <a:pt x="27959" y="9502"/>
                    <a:pt x="27973" y="9593"/>
                  </a:cubicBezTo>
                  <a:cubicBezTo>
                    <a:pt x="27976" y="9649"/>
                    <a:pt x="27990" y="9705"/>
                    <a:pt x="28022" y="9754"/>
                  </a:cubicBezTo>
                  <a:cubicBezTo>
                    <a:pt x="28109" y="9890"/>
                    <a:pt x="27990" y="9971"/>
                    <a:pt x="27920" y="10016"/>
                  </a:cubicBezTo>
                  <a:cubicBezTo>
                    <a:pt x="27836" y="10072"/>
                    <a:pt x="27784" y="10118"/>
                    <a:pt x="27780" y="10198"/>
                  </a:cubicBezTo>
                  <a:cubicBezTo>
                    <a:pt x="27777" y="10314"/>
                    <a:pt x="28036" y="10408"/>
                    <a:pt x="28190" y="10468"/>
                  </a:cubicBezTo>
                  <a:cubicBezTo>
                    <a:pt x="28323" y="10517"/>
                    <a:pt x="28389" y="10541"/>
                    <a:pt x="28407" y="10598"/>
                  </a:cubicBezTo>
                  <a:cubicBezTo>
                    <a:pt x="28417" y="10629"/>
                    <a:pt x="28410" y="10661"/>
                    <a:pt x="28386" y="10682"/>
                  </a:cubicBezTo>
                  <a:cubicBezTo>
                    <a:pt x="28357" y="10709"/>
                    <a:pt x="28296" y="10719"/>
                    <a:pt x="28220" y="10719"/>
                  </a:cubicBezTo>
                  <a:cubicBezTo>
                    <a:pt x="28043" y="10719"/>
                    <a:pt x="27788" y="10662"/>
                    <a:pt x="27707" y="10633"/>
                  </a:cubicBezTo>
                  <a:cubicBezTo>
                    <a:pt x="27563" y="10580"/>
                    <a:pt x="27507" y="10436"/>
                    <a:pt x="27468" y="10342"/>
                  </a:cubicBezTo>
                  <a:cubicBezTo>
                    <a:pt x="27461" y="10317"/>
                    <a:pt x="27451" y="10293"/>
                    <a:pt x="27437" y="10272"/>
                  </a:cubicBezTo>
                  <a:cubicBezTo>
                    <a:pt x="27367" y="10212"/>
                    <a:pt x="27416" y="10118"/>
                    <a:pt x="27468" y="10020"/>
                  </a:cubicBezTo>
                  <a:cubicBezTo>
                    <a:pt x="27507" y="9957"/>
                    <a:pt x="27535" y="9890"/>
                    <a:pt x="27553" y="9820"/>
                  </a:cubicBezTo>
                  <a:cubicBezTo>
                    <a:pt x="27560" y="9754"/>
                    <a:pt x="27482" y="9694"/>
                    <a:pt x="27412" y="9635"/>
                  </a:cubicBezTo>
                  <a:cubicBezTo>
                    <a:pt x="27367" y="9600"/>
                    <a:pt x="27325" y="9561"/>
                    <a:pt x="27290" y="9516"/>
                  </a:cubicBezTo>
                  <a:cubicBezTo>
                    <a:pt x="27222" y="9422"/>
                    <a:pt x="27128" y="9314"/>
                    <a:pt x="27034" y="9314"/>
                  </a:cubicBezTo>
                  <a:cubicBezTo>
                    <a:pt x="27026" y="9314"/>
                    <a:pt x="27018" y="9315"/>
                    <a:pt x="27010" y="9316"/>
                  </a:cubicBezTo>
                  <a:cubicBezTo>
                    <a:pt x="26975" y="9323"/>
                    <a:pt x="26922" y="9334"/>
                    <a:pt x="26859" y="9341"/>
                  </a:cubicBezTo>
                  <a:cubicBezTo>
                    <a:pt x="26667" y="9372"/>
                    <a:pt x="26310" y="9428"/>
                    <a:pt x="26198" y="9526"/>
                  </a:cubicBezTo>
                  <a:cubicBezTo>
                    <a:pt x="26075" y="9638"/>
                    <a:pt x="26247" y="10034"/>
                    <a:pt x="26324" y="10202"/>
                  </a:cubicBezTo>
                  <a:lnTo>
                    <a:pt x="26327" y="10212"/>
                  </a:lnTo>
                  <a:cubicBezTo>
                    <a:pt x="26397" y="10370"/>
                    <a:pt x="26222" y="10527"/>
                    <a:pt x="26068" y="10668"/>
                  </a:cubicBezTo>
                  <a:cubicBezTo>
                    <a:pt x="25995" y="10731"/>
                    <a:pt x="25876" y="10843"/>
                    <a:pt x="25879" y="10878"/>
                  </a:cubicBezTo>
                  <a:cubicBezTo>
                    <a:pt x="25900" y="11067"/>
                    <a:pt x="25732" y="11151"/>
                    <a:pt x="25519" y="11263"/>
                  </a:cubicBezTo>
                  <a:lnTo>
                    <a:pt x="25431" y="11305"/>
                  </a:lnTo>
                  <a:cubicBezTo>
                    <a:pt x="25396" y="11326"/>
                    <a:pt x="25357" y="11343"/>
                    <a:pt x="25322" y="11364"/>
                  </a:cubicBezTo>
                  <a:cubicBezTo>
                    <a:pt x="25126" y="11462"/>
                    <a:pt x="24962" y="11546"/>
                    <a:pt x="24965" y="11683"/>
                  </a:cubicBezTo>
                  <a:cubicBezTo>
                    <a:pt x="24972" y="11746"/>
                    <a:pt x="24941" y="11805"/>
                    <a:pt x="24888" y="11840"/>
                  </a:cubicBezTo>
                  <a:cubicBezTo>
                    <a:pt x="24855" y="11860"/>
                    <a:pt x="24814" y="11868"/>
                    <a:pt x="24770" y="11868"/>
                  </a:cubicBezTo>
                  <a:cubicBezTo>
                    <a:pt x="24600" y="11868"/>
                    <a:pt x="24385" y="11748"/>
                    <a:pt x="24374" y="11742"/>
                  </a:cubicBezTo>
                  <a:cubicBezTo>
                    <a:pt x="24344" y="11725"/>
                    <a:pt x="24311" y="11718"/>
                    <a:pt x="24275" y="11718"/>
                  </a:cubicBezTo>
                  <a:cubicBezTo>
                    <a:pt x="24217" y="11718"/>
                    <a:pt x="24151" y="11735"/>
                    <a:pt x="24080" y="11753"/>
                  </a:cubicBezTo>
                  <a:cubicBezTo>
                    <a:pt x="23978" y="11781"/>
                    <a:pt x="23877" y="11795"/>
                    <a:pt x="23772" y="11798"/>
                  </a:cubicBezTo>
                  <a:cubicBezTo>
                    <a:pt x="23674" y="11795"/>
                    <a:pt x="23579" y="11756"/>
                    <a:pt x="23506" y="11690"/>
                  </a:cubicBezTo>
                  <a:cubicBezTo>
                    <a:pt x="23469" y="11661"/>
                    <a:pt x="23447" y="11644"/>
                    <a:pt x="23414" y="11644"/>
                  </a:cubicBezTo>
                  <a:cubicBezTo>
                    <a:pt x="23399" y="11644"/>
                    <a:pt x="23383" y="11647"/>
                    <a:pt x="23362" y="11655"/>
                  </a:cubicBezTo>
                  <a:cubicBezTo>
                    <a:pt x="23326" y="11671"/>
                    <a:pt x="23289" y="11679"/>
                    <a:pt x="23252" y="11679"/>
                  </a:cubicBezTo>
                  <a:cubicBezTo>
                    <a:pt x="23184" y="11679"/>
                    <a:pt x="23117" y="11652"/>
                    <a:pt x="23064" y="11602"/>
                  </a:cubicBezTo>
                  <a:cubicBezTo>
                    <a:pt x="22994" y="11532"/>
                    <a:pt x="22973" y="11427"/>
                    <a:pt x="23008" y="11336"/>
                  </a:cubicBezTo>
                  <a:cubicBezTo>
                    <a:pt x="23034" y="11267"/>
                    <a:pt x="23099" y="11223"/>
                    <a:pt x="23171" y="11223"/>
                  </a:cubicBezTo>
                  <a:cubicBezTo>
                    <a:pt x="23179" y="11223"/>
                    <a:pt x="23186" y="11223"/>
                    <a:pt x="23194" y="11224"/>
                  </a:cubicBezTo>
                  <a:cubicBezTo>
                    <a:pt x="23292" y="11235"/>
                    <a:pt x="23411" y="11319"/>
                    <a:pt x="23429" y="11420"/>
                  </a:cubicBezTo>
                  <a:cubicBezTo>
                    <a:pt x="23425" y="11424"/>
                    <a:pt x="23425" y="11424"/>
                    <a:pt x="23429" y="11427"/>
                  </a:cubicBezTo>
                  <a:cubicBezTo>
                    <a:pt x="23439" y="11427"/>
                    <a:pt x="23488" y="11427"/>
                    <a:pt x="23646" y="11343"/>
                  </a:cubicBezTo>
                  <a:cubicBezTo>
                    <a:pt x="23686" y="11321"/>
                    <a:pt x="23719" y="11312"/>
                    <a:pt x="23747" y="11312"/>
                  </a:cubicBezTo>
                  <a:cubicBezTo>
                    <a:pt x="23802" y="11312"/>
                    <a:pt x="23835" y="11348"/>
                    <a:pt x="23863" y="11385"/>
                  </a:cubicBezTo>
                  <a:cubicBezTo>
                    <a:pt x="23887" y="11434"/>
                    <a:pt x="23940" y="11462"/>
                    <a:pt x="23996" y="11462"/>
                  </a:cubicBezTo>
                  <a:cubicBezTo>
                    <a:pt x="24011" y="11463"/>
                    <a:pt x="24024" y="11464"/>
                    <a:pt x="24035" y="11464"/>
                  </a:cubicBezTo>
                  <a:cubicBezTo>
                    <a:pt x="24086" y="11464"/>
                    <a:pt x="24093" y="11451"/>
                    <a:pt x="24104" y="11434"/>
                  </a:cubicBezTo>
                  <a:cubicBezTo>
                    <a:pt x="24126" y="11396"/>
                    <a:pt x="24160" y="11356"/>
                    <a:pt x="24251" y="11356"/>
                  </a:cubicBezTo>
                  <a:cubicBezTo>
                    <a:pt x="24261" y="11356"/>
                    <a:pt x="24271" y="11356"/>
                    <a:pt x="24283" y="11357"/>
                  </a:cubicBezTo>
                  <a:cubicBezTo>
                    <a:pt x="24295" y="11359"/>
                    <a:pt x="24309" y="11360"/>
                    <a:pt x="24323" y="11360"/>
                  </a:cubicBezTo>
                  <a:cubicBezTo>
                    <a:pt x="24338" y="11360"/>
                    <a:pt x="24353" y="11359"/>
                    <a:pt x="24367" y="11357"/>
                  </a:cubicBezTo>
                  <a:cubicBezTo>
                    <a:pt x="24360" y="11347"/>
                    <a:pt x="24356" y="11336"/>
                    <a:pt x="24349" y="11329"/>
                  </a:cubicBezTo>
                  <a:cubicBezTo>
                    <a:pt x="24328" y="11298"/>
                    <a:pt x="24321" y="11259"/>
                    <a:pt x="24335" y="11224"/>
                  </a:cubicBezTo>
                  <a:cubicBezTo>
                    <a:pt x="24360" y="11140"/>
                    <a:pt x="24475" y="11091"/>
                    <a:pt x="24584" y="11046"/>
                  </a:cubicBezTo>
                  <a:lnTo>
                    <a:pt x="24622" y="11032"/>
                  </a:lnTo>
                  <a:cubicBezTo>
                    <a:pt x="24654" y="11018"/>
                    <a:pt x="24664" y="10986"/>
                    <a:pt x="24678" y="10923"/>
                  </a:cubicBezTo>
                  <a:cubicBezTo>
                    <a:pt x="24692" y="10857"/>
                    <a:pt x="24710" y="10783"/>
                    <a:pt x="24787" y="10741"/>
                  </a:cubicBezTo>
                  <a:cubicBezTo>
                    <a:pt x="24808" y="10731"/>
                    <a:pt x="24811" y="10717"/>
                    <a:pt x="24822" y="10682"/>
                  </a:cubicBezTo>
                  <a:cubicBezTo>
                    <a:pt x="24829" y="10612"/>
                    <a:pt x="24885" y="10559"/>
                    <a:pt x="24958" y="10555"/>
                  </a:cubicBezTo>
                  <a:cubicBezTo>
                    <a:pt x="24986" y="10555"/>
                    <a:pt x="25018" y="10520"/>
                    <a:pt x="25049" y="10485"/>
                  </a:cubicBezTo>
                  <a:cubicBezTo>
                    <a:pt x="25095" y="10436"/>
                    <a:pt x="25147" y="10377"/>
                    <a:pt x="25228" y="10377"/>
                  </a:cubicBezTo>
                  <a:cubicBezTo>
                    <a:pt x="25252" y="10377"/>
                    <a:pt x="25270" y="10349"/>
                    <a:pt x="25273" y="10342"/>
                  </a:cubicBezTo>
                  <a:cubicBezTo>
                    <a:pt x="25291" y="10303"/>
                    <a:pt x="25291" y="10261"/>
                    <a:pt x="25273" y="10223"/>
                  </a:cubicBezTo>
                  <a:cubicBezTo>
                    <a:pt x="25221" y="10153"/>
                    <a:pt x="25242" y="10048"/>
                    <a:pt x="25259" y="9992"/>
                  </a:cubicBezTo>
                  <a:cubicBezTo>
                    <a:pt x="25291" y="9904"/>
                    <a:pt x="25357" y="9789"/>
                    <a:pt x="25452" y="9757"/>
                  </a:cubicBezTo>
                  <a:cubicBezTo>
                    <a:pt x="25473" y="9754"/>
                    <a:pt x="25487" y="9743"/>
                    <a:pt x="25491" y="9733"/>
                  </a:cubicBezTo>
                  <a:cubicBezTo>
                    <a:pt x="25491" y="9722"/>
                    <a:pt x="25480" y="9694"/>
                    <a:pt x="25448" y="9673"/>
                  </a:cubicBezTo>
                  <a:lnTo>
                    <a:pt x="25417" y="9649"/>
                  </a:lnTo>
                  <a:cubicBezTo>
                    <a:pt x="25182" y="9477"/>
                    <a:pt x="24969" y="9299"/>
                    <a:pt x="24993" y="9141"/>
                  </a:cubicBezTo>
                  <a:cubicBezTo>
                    <a:pt x="25000" y="9061"/>
                    <a:pt x="24993" y="8977"/>
                    <a:pt x="24979" y="8896"/>
                  </a:cubicBezTo>
                  <a:cubicBezTo>
                    <a:pt x="24965" y="8770"/>
                    <a:pt x="24948" y="8651"/>
                    <a:pt x="24979" y="8567"/>
                  </a:cubicBezTo>
                  <a:cubicBezTo>
                    <a:pt x="25014" y="8479"/>
                    <a:pt x="24990" y="8276"/>
                    <a:pt x="24976" y="8143"/>
                  </a:cubicBezTo>
                  <a:cubicBezTo>
                    <a:pt x="24972" y="8122"/>
                    <a:pt x="24969" y="8101"/>
                    <a:pt x="24969" y="8084"/>
                  </a:cubicBezTo>
                  <a:cubicBezTo>
                    <a:pt x="24958" y="7986"/>
                    <a:pt x="24990" y="7891"/>
                    <a:pt x="25025" y="7779"/>
                  </a:cubicBezTo>
                  <a:cubicBezTo>
                    <a:pt x="25060" y="7685"/>
                    <a:pt x="25088" y="7587"/>
                    <a:pt x="25105" y="7489"/>
                  </a:cubicBezTo>
                  <a:cubicBezTo>
                    <a:pt x="25147" y="7272"/>
                    <a:pt x="24857" y="7009"/>
                    <a:pt x="24699" y="6939"/>
                  </a:cubicBezTo>
                  <a:cubicBezTo>
                    <a:pt x="24640" y="6918"/>
                    <a:pt x="24594" y="6866"/>
                    <a:pt x="24584" y="6803"/>
                  </a:cubicBezTo>
                  <a:cubicBezTo>
                    <a:pt x="24570" y="6705"/>
                    <a:pt x="24650" y="6589"/>
                    <a:pt x="24860" y="6418"/>
                  </a:cubicBezTo>
                  <a:cubicBezTo>
                    <a:pt x="25060" y="6253"/>
                    <a:pt x="25091" y="5693"/>
                    <a:pt x="25074" y="5546"/>
                  </a:cubicBezTo>
                  <a:cubicBezTo>
                    <a:pt x="25051" y="5483"/>
                    <a:pt x="24699" y="5373"/>
                    <a:pt x="24498" y="5373"/>
                  </a:cubicBezTo>
                  <a:cubicBezTo>
                    <a:pt x="24486" y="5373"/>
                    <a:pt x="24475" y="5373"/>
                    <a:pt x="24465" y="5374"/>
                  </a:cubicBezTo>
                  <a:cubicBezTo>
                    <a:pt x="24427" y="5378"/>
                    <a:pt x="24370" y="5379"/>
                    <a:pt x="24301" y="5379"/>
                  </a:cubicBezTo>
                  <a:cubicBezTo>
                    <a:pt x="24020" y="5379"/>
                    <a:pt x="23545" y="5353"/>
                    <a:pt x="23404" y="5325"/>
                  </a:cubicBezTo>
                  <a:cubicBezTo>
                    <a:pt x="23395" y="5323"/>
                    <a:pt x="23387" y="5323"/>
                    <a:pt x="23379" y="5323"/>
                  </a:cubicBezTo>
                  <a:cubicBezTo>
                    <a:pt x="23307" y="5323"/>
                    <a:pt x="23264" y="5394"/>
                    <a:pt x="23197" y="5535"/>
                  </a:cubicBezTo>
                  <a:cubicBezTo>
                    <a:pt x="23187" y="5556"/>
                    <a:pt x="23180" y="5577"/>
                    <a:pt x="23166" y="5598"/>
                  </a:cubicBezTo>
                  <a:cubicBezTo>
                    <a:pt x="23145" y="5640"/>
                    <a:pt x="23120" y="5686"/>
                    <a:pt x="23089" y="5742"/>
                  </a:cubicBezTo>
                  <a:cubicBezTo>
                    <a:pt x="22970" y="5938"/>
                    <a:pt x="22875" y="6144"/>
                    <a:pt x="22809" y="6365"/>
                  </a:cubicBezTo>
                  <a:cubicBezTo>
                    <a:pt x="22707" y="6712"/>
                    <a:pt x="22343" y="6848"/>
                    <a:pt x="22126" y="6932"/>
                  </a:cubicBezTo>
                  <a:cubicBezTo>
                    <a:pt x="22095" y="6943"/>
                    <a:pt x="22067" y="6957"/>
                    <a:pt x="22042" y="6967"/>
                  </a:cubicBezTo>
                  <a:cubicBezTo>
                    <a:pt x="21944" y="7013"/>
                    <a:pt x="21871" y="7100"/>
                    <a:pt x="21839" y="7205"/>
                  </a:cubicBezTo>
                  <a:cubicBezTo>
                    <a:pt x="21822" y="7251"/>
                    <a:pt x="21822" y="7300"/>
                    <a:pt x="21846" y="7345"/>
                  </a:cubicBezTo>
                  <a:cubicBezTo>
                    <a:pt x="21866" y="7375"/>
                    <a:pt x="21888" y="7384"/>
                    <a:pt x="21922" y="7384"/>
                  </a:cubicBezTo>
                  <a:cubicBezTo>
                    <a:pt x="21937" y="7384"/>
                    <a:pt x="21953" y="7382"/>
                    <a:pt x="21972" y="7380"/>
                  </a:cubicBezTo>
                  <a:cubicBezTo>
                    <a:pt x="21990" y="7377"/>
                    <a:pt x="22009" y="7375"/>
                    <a:pt x="22027" y="7375"/>
                  </a:cubicBezTo>
                  <a:cubicBezTo>
                    <a:pt x="22063" y="7375"/>
                    <a:pt x="22098" y="7382"/>
                    <a:pt x="22130" y="7398"/>
                  </a:cubicBezTo>
                  <a:cubicBezTo>
                    <a:pt x="22172" y="7422"/>
                    <a:pt x="22200" y="7471"/>
                    <a:pt x="22200" y="7520"/>
                  </a:cubicBezTo>
                  <a:cubicBezTo>
                    <a:pt x="22210" y="7639"/>
                    <a:pt x="22151" y="7856"/>
                    <a:pt x="22088" y="7930"/>
                  </a:cubicBezTo>
                  <a:cubicBezTo>
                    <a:pt x="22091" y="7937"/>
                    <a:pt x="22095" y="7947"/>
                    <a:pt x="22098" y="7954"/>
                  </a:cubicBezTo>
                  <a:cubicBezTo>
                    <a:pt x="22119" y="8007"/>
                    <a:pt x="22165" y="8122"/>
                    <a:pt x="22035" y="8206"/>
                  </a:cubicBezTo>
                  <a:cubicBezTo>
                    <a:pt x="21948" y="8262"/>
                    <a:pt x="21867" y="8364"/>
                    <a:pt x="21857" y="8434"/>
                  </a:cubicBezTo>
                  <a:cubicBezTo>
                    <a:pt x="21853" y="8448"/>
                    <a:pt x="21857" y="8465"/>
                    <a:pt x="21867" y="8479"/>
                  </a:cubicBezTo>
                  <a:cubicBezTo>
                    <a:pt x="21899" y="8515"/>
                    <a:pt x="22049" y="8560"/>
                    <a:pt x="22161" y="8588"/>
                  </a:cubicBezTo>
                  <a:cubicBezTo>
                    <a:pt x="22277" y="8616"/>
                    <a:pt x="22389" y="8655"/>
                    <a:pt x="22494" y="8707"/>
                  </a:cubicBezTo>
                  <a:cubicBezTo>
                    <a:pt x="22616" y="8774"/>
                    <a:pt x="22641" y="8882"/>
                    <a:pt x="22665" y="8973"/>
                  </a:cubicBezTo>
                  <a:cubicBezTo>
                    <a:pt x="22679" y="9043"/>
                    <a:pt x="22707" y="9110"/>
                    <a:pt x="22749" y="9169"/>
                  </a:cubicBezTo>
                  <a:cubicBezTo>
                    <a:pt x="22788" y="9222"/>
                    <a:pt x="22851" y="9253"/>
                    <a:pt x="22914" y="9257"/>
                  </a:cubicBezTo>
                  <a:cubicBezTo>
                    <a:pt x="22917" y="9257"/>
                    <a:pt x="22920" y="9256"/>
                    <a:pt x="22923" y="9256"/>
                  </a:cubicBezTo>
                  <a:cubicBezTo>
                    <a:pt x="22990" y="9256"/>
                    <a:pt x="23049" y="9291"/>
                    <a:pt x="23085" y="9344"/>
                  </a:cubicBezTo>
                  <a:cubicBezTo>
                    <a:pt x="23117" y="9393"/>
                    <a:pt x="23106" y="9470"/>
                    <a:pt x="23061" y="9572"/>
                  </a:cubicBezTo>
                  <a:cubicBezTo>
                    <a:pt x="22998" y="9705"/>
                    <a:pt x="22819" y="9967"/>
                    <a:pt x="22697" y="9985"/>
                  </a:cubicBezTo>
                  <a:cubicBezTo>
                    <a:pt x="22693" y="9985"/>
                    <a:pt x="22688" y="9986"/>
                    <a:pt x="22684" y="9986"/>
                  </a:cubicBezTo>
                  <a:cubicBezTo>
                    <a:pt x="22597" y="9986"/>
                    <a:pt x="22468" y="9883"/>
                    <a:pt x="22165" y="9603"/>
                  </a:cubicBezTo>
                  <a:cubicBezTo>
                    <a:pt x="22091" y="9537"/>
                    <a:pt x="22025" y="9474"/>
                    <a:pt x="21986" y="9446"/>
                  </a:cubicBezTo>
                  <a:cubicBezTo>
                    <a:pt x="21923" y="9397"/>
                    <a:pt x="21738" y="9327"/>
                    <a:pt x="21559" y="9257"/>
                  </a:cubicBezTo>
                  <a:cubicBezTo>
                    <a:pt x="21398" y="9197"/>
                    <a:pt x="21230" y="9131"/>
                    <a:pt x="21114" y="9071"/>
                  </a:cubicBezTo>
                  <a:cubicBezTo>
                    <a:pt x="21023" y="9026"/>
                    <a:pt x="20925" y="8991"/>
                    <a:pt x="20827" y="8963"/>
                  </a:cubicBezTo>
                  <a:cubicBezTo>
                    <a:pt x="20666" y="8924"/>
                    <a:pt x="20516" y="8858"/>
                    <a:pt x="20379" y="8767"/>
                  </a:cubicBezTo>
                  <a:cubicBezTo>
                    <a:pt x="20126" y="8598"/>
                    <a:pt x="19913" y="8511"/>
                    <a:pt x="19459" y="8511"/>
                  </a:cubicBezTo>
                  <a:cubicBezTo>
                    <a:pt x="19442" y="8511"/>
                    <a:pt x="19424" y="8511"/>
                    <a:pt x="19406" y="8511"/>
                  </a:cubicBezTo>
                  <a:cubicBezTo>
                    <a:pt x="19171" y="8511"/>
                    <a:pt x="18937" y="8490"/>
                    <a:pt x="18706" y="8448"/>
                  </a:cubicBezTo>
                  <a:cubicBezTo>
                    <a:pt x="18623" y="8430"/>
                    <a:pt x="18538" y="8419"/>
                    <a:pt x="18453" y="8419"/>
                  </a:cubicBezTo>
                  <a:cubicBezTo>
                    <a:pt x="18440" y="8419"/>
                    <a:pt x="18428" y="8420"/>
                    <a:pt x="18415" y="8420"/>
                  </a:cubicBezTo>
                  <a:cubicBezTo>
                    <a:pt x="18402" y="8422"/>
                    <a:pt x="18390" y="8423"/>
                    <a:pt x="18379" y="8423"/>
                  </a:cubicBezTo>
                  <a:cubicBezTo>
                    <a:pt x="18283" y="8423"/>
                    <a:pt x="18243" y="8361"/>
                    <a:pt x="18205" y="8304"/>
                  </a:cubicBezTo>
                  <a:cubicBezTo>
                    <a:pt x="18149" y="8220"/>
                    <a:pt x="18072" y="8154"/>
                    <a:pt x="17978" y="8115"/>
                  </a:cubicBezTo>
                  <a:cubicBezTo>
                    <a:pt x="17887" y="8077"/>
                    <a:pt x="17806" y="8035"/>
                    <a:pt x="17736" y="7996"/>
                  </a:cubicBezTo>
                  <a:cubicBezTo>
                    <a:pt x="17605" y="7925"/>
                    <a:pt x="17513" y="7878"/>
                    <a:pt x="17440" y="7878"/>
                  </a:cubicBezTo>
                  <a:cubicBezTo>
                    <a:pt x="17415" y="7878"/>
                    <a:pt x="17393" y="7883"/>
                    <a:pt x="17372" y="7895"/>
                  </a:cubicBezTo>
                  <a:cubicBezTo>
                    <a:pt x="17323" y="7926"/>
                    <a:pt x="17299" y="7986"/>
                    <a:pt x="17313" y="8038"/>
                  </a:cubicBezTo>
                  <a:cubicBezTo>
                    <a:pt x="17330" y="8136"/>
                    <a:pt x="17407" y="8210"/>
                    <a:pt x="17505" y="8224"/>
                  </a:cubicBezTo>
                  <a:cubicBezTo>
                    <a:pt x="17649" y="8248"/>
                    <a:pt x="17698" y="8301"/>
                    <a:pt x="17733" y="8339"/>
                  </a:cubicBezTo>
                  <a:cubicBezTo>
                    <a:pt x="17762" y="8372"/>
                    <a:pt x="17774" y="8387"/>
                    <a:pt x="17845" y="8387"/>
                  </a:cubicBezTo>
                  <a:cubicBezTo>
                    <a:pt x="17859" y="8387"/>
                    <a:pt x="17875" y="8386"/>
                    <a:pt x="17894" y="8385"/>
                  </a:cubicBezTo>
                  <a:cubicBezTo>
                    <a:pt x="17916" y="8384"/>
                    <a:pt x="17936" y="8383"/>
                    <a:pt x="17957" y="8383"/>
                  </a:cubicBezTo>
                  <a:cubicBezTo>
                    <a:pt x="18085" y="8383"/>
                    <a:pt x="18179" y="8412"/>
                    <a:pt x="18237" y="8472"/>
                  </a:cubicBezTo>
                  <a:cubicBezTo>
                    <a:pt x="18296" y="8536"/>
                    <a:pt x="18321" y="8620"/>
                    <a:pt x="18310" y="8704"/>
                  </a:cubicBezTo>
                  <a:cubicBezTo>
                    <a:pt x="18303" y="8861"/>
                    <a:pt x="18450" y="9022"/>
                    <a:pt x="18541" y="9106"/>
                  </a:cubicBezTo>
                  <a:cubicBezTo>
                    <a:pt x="18615" y="9169"/>
                    <a:pt x="18639" y="9271"/>
                    <a:pt x="18604" y="9358"/>
                  </a:cubicBezTo>
                  <a:cubicBezTo>
                    <a:pt x="18566" y="9456"/>
                    <a:pt x="18457" y="9519"/>
                    <a:pt x="18328" y="9519"/>
                  </a:cubicBezTo>
                  <a:cubicBezTo>
                    <a:pt x="18034" y="9519"/>
                    <a:pt x="17999" y="9575"/>
                    <a:pt x="17999" y="9575"/>
                  </a:cubicBezTo>
                  <a:cubicBezTo>
                    <a:pt x="17999" y="9579"/>
                    <a:pt x="17999" y="9586"/>
                    <a:pt x="18009" y="9603"/>
                  </a:cubicBezTo>
                  <a:cubicBezTo>
                    <a:pt x="18076" y="9708"/>
                    <a:pt x="18044" y="9771"/>
                    <a:pt x="18023" y="9799"/>
                  </a:cubicBezTo>
                  <a:cubicBezTo>
                    <a:pt x="17991" y="9839"/>
                    <a:pt x="17936" y="9859"/>
                    <a:pt x="17865" y="9859"/>
                  </a:cubicBezTo>
                  <a:cubicBezTo>
                    <a:pt x="17803" y="9859"/>
                    <a:pt x="17730" y="9844"/>
                    <a:pt x="17649" y="9813"/>
                  </a:cubicBezTo>
                  <a:cubicBezTo>
                    <a:pt x="17558" y="9782"/>
                    <a:pt x="17505" y="9729"/>
                    <a:pt x="17491" y="9663"/>
                  </a:cubicBezTo>
                  <a:cubicBezTo>
                    <a:pt x="17467" y="9561"/>
                    <a:pt x="17544" y="9463"/>
                    <a:pt x="17617" y="9390"/>
                  </a:cubicBezTo>
                  <a:cubicBezTo>
                    <a:pt x="17596" y="9365"/>
                    <a:pt x="17519" y="9313"/>
                    <a:pt x="17320" y="9239"/>
                  </a:cubicBezTo>
                  <a:cubicBezTo>
                    <a:pt x="17316" y="9238"/>
                    <a:pt x="17313" y="9238"/>
                    <a:pt x="17309" y="9238"/>
                  </a:cubicBezTo>
                  <a:cubicBezTo>
                    <a:pt x="17220" y="9238"/>
                    <a:pt x="16928" y="9422"/>
                    <a:pt x="16780" y="9512"/>
                  </a:cubicBezTo>
                  <a:cubicBezTo>
                    <a:pt x="16700" y="9565"/>
                    <a:pt x="16612" y="9614"/>
                    <a:pt x="16525" y="9659"/>
                  </a:cubicBezTo>
                  <a:cubicBezTo>
                    <a:pt x="16488" y="9675"/>
                    <a:pt x="16445" y="9681"/>
                    <a:pt x="16397" y="9681"/>
                  </a:cubicBezTo>
                  <a:cubicBezTo>
                    <a:pt x="16335" y="9681"/>
                    <a:pt x="16264" y="9671"/>
                    <a:pt x="16182" y="9659"/>
                  </a:cubicBezTo>
                  <a:cubicBezTo>
                    <a:pt x="16085" y="9647"/>
                    <a:pt x="15974" y="9633"/>
                    <a:pt x="15857" y="9633"/>
                  </a:cubicBezTo>
                  <a:cubicBezTo>
                    <a:pt x="15772" y="9633"/>
                    <a:pt x="15683" y="9641"/>
                    <a:pt x="15594" y="9663"/>
                  </a:cubicBezTo>
                  <a:cubicBezTo>
                    <a:pt x="15454" y="9694"/>
                    <a:pt x="15331" y="9782"/>
                    <a:pt x="15258" y="9908"/>
                  </a:cubicBezTo>
                  <a:cubicBezTo>
                    <a:pt x="15218" y="9969"/>
                    <a:pt x="15173" y="10038"/>
                    <a:pt x="15092" y="10038"/>
                  </a:cubicBezTo>
                  <a:cubicBezTo>
                    <a:pt x="15080" y="10038"/>
                    <a:pt x="15068" y="10037"/>
                    <a:pt x="15054" y="10034"/>
                  </a:cubicBezTo>
                  <a:cubicBezTo>
                    <a:pt x="15005" y="10030"/>
                    <a:pt x="14956" y="10027"/>
                    <a:pt x="14908" y="10027"/>
                  </a:cubicBezTo>
                  <a:cubicBezTo>
                    <a:pt x="14877" y="10027"/>
                    <a:pt x="14847" y="10028"/>
                    <a:pt x="14816" y="10030"/>
                  </a:cubicBezTo>
                  <a:cubicBezTo>
                    <a:pt x="14769" y="10031"/>
                    <a:pt x="14719" y="10032"/>
                    <a:pt x="14670" y="10032"/>
                  </a:cubicBezTo>
                  <a:cubicBezTo>
                    <a:pt x="14528" y="10032"/>
                    <a:pt x="14387" y="10023"/>
                    <a:pt x="14298" y="9971"/>
                  </a:cubicBezTo>
                  <a:cubicBezTo>
                    <a:pt x="14214" y="9918"/>
                    <a:pt x="14179" y="9862"/>
                    <a:pt x="14197" y="9806"/>
                  </a:cubicBezTo>
                  <a:cubicBezTo>
                    <a:pt x="14224" y="9715"/>
                    <a:pt x="14357" y="9700"/>
                    <a:pt x="14440" y="9700"/>
                  </a:cubicBezTo>
                  <a:cubicBezTo>
                    <a:pt x="14452" y="9700"/>
                    <a:pt x="14464" y="9701"/>
                    <a:pt x="14473" y="9701"/>
                  </a:cubicBezTo>
                  <a:cubicBezTo>
                    <a:pt x="14486" y="9704"/>
                    <a:pt x="14498" y="9705"/>
                    <a:pt x="14511" y="9705"/>
                  </a:cubicBezTo>
                  <a:cubicBezTo>
                    <a:pt x="14533" y="9705"/>
                    <a:pt x="14556" y="9701"/>
                    <a:pt x="14578" y="9694"/>
                  </a:cubicBezTo>
                  <a:cubicBezTo>
                    <a:pt x="14571" y="9677"/>
                    <a:pt x="14561" y="9663"/>
                    <a:pt x="14550" y="9649"/>
                  </a:cubicBezTo>
                  <a:cubicBezTo>
                    <a:pt x="14456" y="9540"/>
                    <a:pt x="14547" y="9407"/>
                    <a:pt x="14606" y="9323"/>
                  </a:cubicBezTo>
                  <a:cubicBezTo>
                    <a:pt x="14613" y="9309"/>
                    <a:pt x="14620" y="9299"/>
                    <a:pt x="14631" y="9285"/>
                  </a:cubicBezTo>
                  <a:lnTo>
                    <a:pt x="14631" y="9285"/>
                  </a:lnTo>
                  <a:cubicBezTo>
                    <a:pt x="14473" y="9309"/>
                    <a:pt x="14095" y="9439"/>
                    <a:pt x="14018" y="9505"/>
                  </a:cubicBezTo>
                  <a:cubicBezTo>
                    <a:pt x="13990" y="9526"/>
                    <a:pt x="13990" y="9561"/>
                    <a:pt x="13990" y="9617"/>
                  </a:cubicBezTo>
                  <a:cubicBezTo>
                    <a:pt x="13994" y="9673"/>
                    <a:pt x="13994" y="9771"/>
                    <a:pt x="13899" y="9820"/>
                  </a:cubicBezTo>
                  <a:cubicBezTo>
                    <a:pt x="13871" y="9834"/>
                    <a:pt x="13847" y="9840"/>
                    <a:pt x="13825" y="9840"/>
                  </a:cubicBezTo>
                  <a:cubicBezTo>
                    <a:pt x="13759" y="9840"/>
                    <a:pt x="13719" y="9788"/>
                    <a:pt x="13693" y="9754"/>
                  </a:cubicBezTo>
                  <a:cubicBezTo>
                    <a:pt x="13672" y="9719"/>
                    <a:pt x="13640" y="9694"/>
                    <a:pt x="13605" y="9677"/>
                  </a:cubicBezTo>
                  <a:cubicBezTo>
                    <a:pt x="13597" y="9674"/>
                    <a:pt x="13584" y="9673"/>
                    <a:pt x="13568" y="9673"/>
                  </a:cubicBezTo>
                  <a:cubicBezTo>
                    <a:pt x="13364" y="9673"/>
                    <a:pt x="12568" y="9865"/>
                    <a:pt x="12422" y="10030"/>
                  </a:cubicBezTo>
                  <a:cubicBezTo>
                    <a:pt x="12317" y="10149"/>
                    <a:pt x="12170" y="10205"/>
                    <a:pt x="12051" y="10251"/>
                  </a:cubicBezTo>
                  <a:cubicBezTo>
                    <a:pt x="12002" y="10265"/>
                    <a:pt x="11956" y="10286"/>
                    <a:pt x="11914" y="10314"/>
                  </a:cubicBezTo>
                  <a:cubicBezTo>
                    <a:pt x="11911" y="10436"/>
                    <a:pt x="11743" y="10461"/>
                    <a:pt x="11550" y="10492"/>
                  </a:cubicBezTo>
                  <a:cubicBezTo>
                    <a:pt x="11456" y="10503"/>
                    <a:pt x="11365" y="10524"/>
                    <a:pt x="11277" y="10555"/>
                  </a:cubicBezTo>
                  <a:cubicBezTo>
                    <a:pt x="11211" y="10587"/>
                    <a:pt x="11214" y="10710"/>
                    <a:pt x="11214" y="10832"/>
                  </a:cubicBezTo>
                  <a:cubicBezTo>
                    <a:pt x="11225" y="10920"/>
                    <a:pt x="11214" y="11007"/>
                    <a:pt x="11190" y="11095"/>
                  </a:cubicBezTo>
                  <a:cubicBezTo>
                    <a:pt x="11135" y="11231"/>
                    <a:pt x="10878" y="11257"/>
                    <a:pt x="10533" y="11257"/>
                  </a:cubicBezTo>
                  <a:cubicBezTo>
                    <a:pt x="10479" y="11257"/>
                    <a:pt x="10424" y="11257"/>
                    <a:pt x="10367" y="11256"/>
                  </a:cubicBezTo>
                  <a:lnTo>
                    <a:pt x="10199" y="11256"/>
                  </a:lnTo>
                  <a:cubicBezTo>
                    <a:pt x="10195" y="11256"/>
                    <a:pt x="10192" y="11256"/>
                    <a:pt x="10188" y="11256"/>
                  </a:cubicBezTo>
                  <a:cubicBezTo>
                    <a:pt x="10051" y="11256"/>
                    <a:pt x="9966" y="11123"/>
                    <a:pt x="9894" y="11007"/>
                  </a:cubicBezTo>
                  <a:cubicBezTo>
                    <a:pt x="9849" y="10934"/>
                    <a:pt x="9796" y="10850"/>
                    <a:pt x="9754" y="10843"/>
                  </a:cubicBezTo>
                  <a:cubicBezTo>
                    <a:pt x="9702" y="10839"/>
                    <a:pt x="9653" y="10808"/>
                    <a:pt x="9628" y="10759"/>
                  </a:cubicBezTo>
                  <a:cubicBezTo>
                    <a:pt x="9586" y="10682"/>
                    <a:pt x="9607" y="10562"/>
                    <a:pt x="9688" y="10401"/>
                  </a:cubicBezTo>
                  <a:cubicBezTo>
                    <a:pt x="9726" y="10324"/>
                    <a:pt x="9800" y="10314"/>
                    <a:pt x="9863" y="10307"/>
                  </a:cubicBezTo>
                  <a:cubicBezTo>
                    <a:pt x="9943" y="10300"/>
                    <a:pt x="10024" y="10275"/>
                    <a:pt x="10090" y="10230"/>
                  </a:cubicBezTo>
                  <a:cubicBezTo>
                    <a:pt x="10156" y="10188"/>
                    <a:pt x="10223" y="10174"/>
                    <a:pt x="10284" y="10174"/>
                  </a:cubicBezTo>
                  <a:cubicBezTo>
                    <a:pt x="10350" y="10174"/>
                    <a:pt x="10411" y="10189"/>
                    <a:pt x="10461" y="10202"/>
                  </a:cubicBezTo>
                  <a:cubicBezTo>
                    <a:pt x="10489" y="10212"/>
                    <a:pt x="10521" y="10216"/>
                    <a:pt x="10549" y="10219"/>
                  </a:cubicBezTo>
                  <a:cubicBezTo>
                    <a:pt x="10514" y="10174"/>
                    <a:pt x="10479" y="10128"/>
                    <a:pt x="10437" y="10090"/>
                  </a:cubicBezTo>
                  <a:cubicBezTo>
                    <a:pt x="10339" y="9985"/>
                    <a:pt x="10227" y="9869"/>
                    <a:pt x="10213" y="9747"/>
                  </a:cubicBezTo>
                  <a:cubicBezTo>
                    <a:pt x="10206" y="9712"/>
                    <a:pt x="10185" y="9684"/>
                    <a:pt x="10153" y="9666"/>
                  </a:cubicBezTo>
                  <a:cubicBezTo>
                    <a:pt x="10070" y="9610"/>
                    <a:pt x="9930" y="9584"/>
                    <a:pt x="9798" y="9584"/>
                  </a:cubicBezTo>
                  <a:cubicBezTo>
                    <a:pt x="9726" y="9584"/>
                    <a:pt x="9656" y="9592"/>
                    <a:pt x="9600" y="9607"/>
                  </a:cubicBezTo>
                  <a:cubicBezTo>
                    <a:pt x="9516" y="9626"/>
                    <a:pt x="9430" y="9636"/>
                    <a:pt x="9344" y="9636"/>
                  </a:cubicBezTo>
                  <a:cubicBezTo>
                    <a:pt x="9182" y="9636"/>
                    <a:pt x="9022" y="9601"/>
                    <a:pt x="8876" y="9530"/>
                  </a:cubicBezTo>
                  <a:lnTo>
                    <a:pt x="8869" y="9526"/>
                  </a:lnTo>
                  <a:lnTo>
                    <a:pt x="8869" y="9526"/>
                  </a:lnTo>
                  <a:cubicBezTo>
                    <a:pt x="8904" y="9575"/>
                    <a:pt x="8956" y="9607"/>
                    <a:pt x="9016" y="9617"/>
                  </a:cubicBezTo>
                  <a:cubicBezTo>
                    <a:pt x="9243" y="9677"/>
                    <a:pt x="9229" y="9841"/>
                    <a:pt x="9222" y="9939"/>
                  </a:cubicBezTo>
                  <a:cubicBezTo>
                    <a:pt x="9215" y="9974"/>
                    <a:pt x="9215" y="10006"/>
                    <a:pt x="9222" y="10041"/>
                  </a:cubicBezTo>
                  <a:cubicBezTo>
                    <a:pt x="9275" y="10195"/>
                    <a:pt x="9152" y="10492"/>
                    <a:pt x="9002" y="10706"/>
                  </a:cubicBezTo>
                  <a:cubicBezTo>
                    <a:pt x="8984" y="10734"/>
                    <a:pt x="8967" y="10762"/>
                    <a:pt x="8953" y="10797"/>
                  </a:cubicBezTo>
                  <a:cubicBezTo>
                    <a:pt x="8979" y="10799"/>
                    <a:pt x="9005" y="10800"/>
                    <a:pt x="9032" y="10800"/>
                  </a:cubicBezTo>
                  <a:cubicBezTo>
                    <a:pt x="9058" y="10800"/>
                    <a:pt x="9086" y="10799"/>
                    <a:pt x="9114" y="10797"/>
                  </a:cubicBezTo>
                  <a:lnTo>
                    <a:pt x="9124" y="10797"/>
                  </a:lnTo>
                  <a:cubicBezTo>
                    <a:pt x="9131" y="10796"/>
                    <a:pt x="9138" y="10796"/>
                    <a:pt x="9146" y="10796"/>
                  </a:cubicBezTo>
                  <a:cubicBezTo>
                    <a:pt x="9201" y="10796"/>
                    <a:pt x="9255" y="10819"/>
                    <a:pt x="9296" y="10857"/>
                  </a:cubicBezTo>
                  <a:cubicBezTo>
                    <a:pt x="9397" y="10955"/>
                    <a:pt x="9397" y="11144"/>
                    <a:pt x="9397" y="11308"/>
                  </a:cubicBezTo>
                  <a:lnTo>
                    <a:pt x="9397" y="11347"/>
                  </a:lnTo>
                  <a:cubicBezTo>
                    <a:pt x="9394" y="11452"/>
                    <a:pt x="9355" y="11553"/>
                    <a:pt x="9289" y="11630"/>
                  </a:cubicBezTo>
                  <a:cubicBezTo>
                    <a:pt x="9254" y="11669"/>
                    <a:pt x="9233" y="11718"/>
                    <a:pt x="9226" y="11767"/>
                  </a:cubicBezTo>
                  <a:cubicBezTo>
                    <a:pt x="9233" y="11809"/>
                    <a:pt x="9212" y="11851"/>
                    <a:pt x="9177" y="11875"/>
                  </a:cubicBezTo>
                  <a:cubicBezTo>
                    <a:pt x="9161" y="11884"/>
                    <a:pt x="9145" y="11888"/>
                    <a:pt x="9130" y="11888"/>
                  </a:cubicBezTo>
                  <a:cubicBezTo>
                    <a:pt x="9089" y="11888"/>
                    <a:pt x="9050" y="11864"/>
                    <a:pt x="9012" y="11844"/>
                  </a:cubicBezTo>
                  <a:cubicBezTo>
                    <a:pt x="8998" y="11833"/>
                    <a:pt x="8981" y="11823"/>
                    <a:pt x="8963" y="11816"/>
                  </a:cubicBezTo>
                  <a:cubicBezTo>
                    <a:pt x="8941" y="11835"/>
                    <a:pt x="8912" y="11846"/>
                    <a:pt x="8883" y="11846"/>
                  </a:cubicBezTo>
                  <a:cubicBezTo>
                    <a:pt x="8876" y="11846"/>
                    <a:pt x="8869" y="11845"/>
                    <a:pt x="8862" y="11844"/>
                  </a:cubicBezTo>
                  <a:cubicBezTo>
                    <a:pt x="8760" y="11819"/>
                    <a:pt x="8711" y="11662"/>
                    <a:pt x="8700" y="11613"/>
                  </a:cubicBezTo>
                  <a:cubicBezTo>
                    <a:pt x="8693" y="11581"/>
                    <a:pt x="8536" y="11581"/>
                    <a:pt x="8459" y="11578"/>
                  </a:cubicBezTo>
                  <a:cubicBezTo>
                    <a:pt x="8444" y="11578"/>
                    <a:pt x="8430" y="11579"/>
                    <a:pt x="8415" y="11579"/>
                  </a:cubicBezTo>
                  <a:cubicBezTo>
                    <a:pt x="8342" y="11579"/>
                    <a:pt x="8269" y="11571"/>
                    <a:pt x="8196" y="11557"/>
                  </a:cubicBezTo>
                  <a:cubicBezTo>
                    <a:pt x="8164" y="11548"/>
                    <a:pt x="8137" y="11544"/>
                    <a:pt x="8113" y="11544"/>
                  </a:cubicBezTo>
                  <a:cubicBezTo>
                    <a:pt x="8030" y="11544"/>
                    <a:pt x="7986" y="11596"/>
                    <a:pt x="7923" y="11697"/>
                  </a:cubicBezTo>
                  <a:cubicBezTo>
                    <a:pt x="7808" y="11875"/>
                    <a:pt x="7486" y="11928"/>
                    <a:pt x="7388" y="11938"/>
                  </a:cubicBezTo>
                  <a:cubicBezTo>
                    <a:pt x="7311" y="11945"/>
                    <a:pt x="7178" y="12064"/>
                    <a:pt x="7073" y="12155"/>
                  </a:cubicBezTo>
                  <a:cubicBezTo>
                    <a:pt x="7017" y="12211"/>
                    <a:pt x="6957" y="12260"/>
                    <a:pt x="6891" y="12306"/>
                  </a:cubicBezTo>
                  <a:cubicBezTo>
                    <a:pt x="6845" y="12334"/>
                    <a:pt x="6814" y="12383"/>
                    <a:pt x="6807" y="12435"/>
                  </a:cubicBezTo>
                  <a:cubicBezTo>
                    <a:pt x="6800" y="12509"/>
                    <a:pt x="6845" y="12596"/>
                    <a:pt x="6933" y="12681"/>
                  </a:cubicBezTo>
                  <a:cubicBezTo>
                    <a:pt x="7125" y="12863"/>
                    <a:pt x="7202" y="13017"/>
                    <a:pt x="7178" y="13167"/>
                  </a:cubicBezTo>
                  <a:cubicBezTo>
                    <a:pt x="7171" y="13216"/>
                    <a:pt x="7132" y="13251"/>
                    <a:pt x="7062" y="13269"/>
                  </a:cubicBezTo>
                  <a:cubicBezTo>
                    <a:pt x="7018" y="13281"/>
                    <a:pt x="6955" y="13287"/>
                    <a:pt x="6883" y="13287"/>
                  </a:cubicBezTo>
                  <a:cubicBezTo>
                    <a:pt x="6704" y="13287"/>
                    <a:pt x="6478" y="13247"/>
                    <a:pt x="6407" y="13157"/>
                  </a:cubicBezTo>
                  <a:cubicBezTo>
                    <a:pt x="6355" y="13090"/>
                    <a:pt x="6130" y="13045"/>
                    <a:pt x="5985" y="13045"/>
                  </a:cubicBezTo>
                  <a:cubicBezTo>
                    <a:pt x="5955" y="13045"/>
                    <a:pt x="5928" y="13047"/>
                    <a:pt x="5907" y="13052"/>
                  </a:cubicBezTo>
                  <a:cubicBezTo>
                    <a:pt x="5898" y="13053"/>
                    <a:pt x="5890" y="13054"/>
                    <a:pt x="5882" y="13054"/>
                  </a:cubicBezTo>
                  <a:cubicBezTo>
                    <a:pt x="5800" y="13054"/>
                    <a:pt x="5706" y="12980"/>
                    <a:pt x="5564" y="12870"/>
                  </a:cubicBezTo>
                  <a:cubicBezTo>
                    <a:pt x="5462" y="12786"/>
                    <a:pt x="5333" y="12684"/>
                    <a:pt x="5270" y="12681"/>
                  </a:cubicBezTo>
                  <a:cubicBezTo>
                    <a:pt x="5267" y="12680"/>
                    <a:pt x="5265" y="12680"/>
                    <a:pt x="5263" y="12680"/>
                  </a:cubicBezTo>
                  <a:cubicBezTo>
                    <a:pt x="5143" y="12680"/>
                    <a:pt x="5052" y="12850"/>
                    <a:pt x="5007" y="12940"/>
                  </a:cubicBezTo>
                  <a:lnTo>
                    <a:pt x="5000" y="12954"/>
                  </a:lnTo>
                  <a:cubicBezTo>
                    <a:pt x="4990" y="12971"/>
                    <a:pt x="4986" y="12975"/>
                    <a:pt x="5039" y="13031"/>
                  </a:cubicBezTo>
                  <a:cubicBezTo>
                    <a:pt x="5091" y="13083"/>
                    <a:pt x="5133" y="13146"/>
                    <a:pt x="5161" y="13209"/>
                  </a:cubicBezTo>
                  <a:cubicBezTo>
                    <a:pt x="5231" y="13356"/>
                    <a:pt x="5536" y="13356"/>
                    <a:pt x="5637" y="13356"/>
                  </a:cubicBezTo>
                  <a:cubicBezTo>
                    <a:pt x="5693" y="13356"/>
                    <a:pt x="5742" y="13384"/>
                    <a:pt x="5774" y="13430"/>
                  </a:cubicBezTo>
                  <a:cubicBezTo>
                    <a:pt x="5840" y="13538"/>
                    <a:pt x="5774" y="13720"/>
                    <a:pt x="5742" y="13783"/>
                  </a:cubicBezTo>
                  <a:cubicBezTo>
                    <a:pt x="5700" y="13871"/>
                    <a:pt x="5564" y="13923"/>
                    <a:pt x="5455" y="13934"/>
                  </a:cubicBezTo>
                  <a:cubicBezTo>
                    <a:pt x="5440" y="13935"/>
                    <a:pt x="5426" y="13936"/>
                    <a:pt x="5412" y="13936"/>
                  </a:cubicBezTo>
                  <a:cubicBezTo>
                    <a:pt x="5325" y="13936"/>
                    <a:pt x="5260" y="13909"/>
                    <a:pt x="5221" y="13860"/>
                  </a:cubicBezTo>
                  <a:cubicBezTo>
                    <a:pt x="5203" y="13836"/>
                    <a:pt x="5105" y="13832"/>
                    <a:pt x="5046" y="13829"/>
                  </a:cubicBezTo>
                  <a:cubicBezTo>
                    <a:pt x="4937" y="13825"/>
                    <a:pt x="4787" y="13822"/>
                    <a:pt x="4780" y="13692"/>
                  </a:cubicBezTo>
                  <a:cubicBezTo>
                    <a:pt x="4766" y="13643"/>
                    <a:pt x="4734" y="13598"/>
                    <a:pt x="4689" y="13566"/>
                  </a:cubicBezTo>
                  <a:cubicBezTo>
                    <a:pt x="4608" y="13503"/>
                    <a:pt x="4509" y="13469"/>
                    <a:pt x="4405" y="13469"/>
                  </a:cubicBezTo>
                  <a:cubicBezTo>
                    <a:pt x="4388" y="13469"/>
                    <a:pt x="4370" y="13470"/>
                    <a:pt x="4352" y="13472"/>
                  </a:cubicBezTo>
                  <a:cubicBezTo>
                    <a:pt x="4324" y="13476"/>
                    <a:pt x="4297" y="13478"/>
                    <a:pt x="4272" y="13478"/>
                  </a:cubicBezTo>
                  <a:cubicBezTo>
                    <a:pt x="4193" y="13478"/>
                    <a:pt x="4127" y="13457"/>
                    <a:pt x="4079" y="13412"/>
                  </a:cubicBezTo>
                  <a:cubicBezTo>
                    <a:pt x="4009" y="13346"/>
                    <a:pt x="3981" y="13241"/>
                    <a:pt x="3992" y="13087"/>
                  </a:cubicBezTo>
                  <a:cubicBezTo>
                    <a:pt x="3995" y="13003"/>
                    <a:pt x="3967" y="12919"/>
                    <a:pt x="3918" y="12852"/>
                  </a:cubicBezTo>
                  <a:cubicBezTo>
                    <a:pt x="3883" y="12807"/>
                    <a:pt x="3866" y="12747"/>
                    <a:pt x="3862" y="12691"/>
                  </a:cubicBezTo>
                  <a:cubicBezTo>
                    <a:pt x="3862" y="12663"/>
                    <a:pt x="3855" y="12635"/>
                    <a:pt x="3845" y="12607"/>
                  </a:cubicBezTo>
                  <a:cubicBezTo>
                    <a:pt x="3820" y="12512"/>
                    <a:pt x="3782" y="12372"/>
                    <a:pt x="3908" y="12285"/>
                  </a:cubicBezTo>
                  <a:cubicBezTo>
                    <a:pt x="3957" y="12253"/>
                    <a:pt x="3950" y="12218"/>
                    <a:pt x="3936" y="12124"/>
                  </a:cubicBezTo>
                  <a:cubicBezTo>
                    <a:pt x="3925" y="12078"/>
                    <a:pt x="3918" y="12033"/>
                    <a:pt x="3918" y="11987"/>
                  </a:cubicBezTo>
                  <a:cubicBezTo>
                    <a:pt x="3915" y="11952"/>
                    <a:pt x="3897" y="11917"/>
                    <a:pt x="3866" y="11893"/>
                  </a:cubicBezTo>
                  <a:cubicBezTo>
                    <a:pt x="3789" y="11809"/>
                    <a:pt x="3680" y="11756"/>
                    <a:pt x="3565" y="11749"/>
                  </a:cubicBezTo>
                  <a:cubicBezTo>
                    <a:pt x="3418" y="11749"/>
                    <a:pt x="3362" y="11662"/>
                    <a:pt x="3323" y="11599"/>
                  </a:cubicBezTo>
                  <a:cubicBezTo>
                    <a:pt x="3288" y="11546"/>
                    <a:pt x="3267" y="11518"/>
                    <a:pt x="3218" y="11508"/>
                  </a:cubicBezTo>
                  <a:cubicBezTo>
                    <a:pt x="3033" y="11462"/>
                    <a:pt x="2665" y="11168"/>
                    <a:pt x="2634" y="11011"/>
                  </a:cubicBezTo>
                  <a:cubicBezTo>
                    <a:pt x="2630" y="10979"/>
                    <a:pt x="2556" y="10948"/>
                    <a:pt x="2518" y="10934"/>
                  </a:cubicBezTo>
                  <a:cubicBezTo>
                    <a:pt x="2469" y="10909"/>
                    <a:pt x="2420" y="10892"/>
                    <a:pt x="2420" y="10836"/>
                  </a:cubicBezTo>
                  <a:cubicBezTo>
                    <a:pt x="2423" y="10801"/>
                    <a:pt x="2444" y="10769"/>
                    <a:pt x="2479" y="10759"/>
                  </a:cubicBezTo>
                  <a:cubicBezTo>
                    <a:pt x="2507" y="10746"/>
                    <a:pt x="2540" y="10740"/>
                    <a:pt x="2576" y="10740"/>
                  </a:cubicBezTo>
                  <a:cubicBezTo>
                    <a:pt x="2702" y="10740"/>
                    <a:pt x="2867" y="10814"/>
                    <a:pt x="2987" y="10934"/>
                  </a:cubicBezTo>
                  <a:cubicBezTo>
                    <a:pt x="3152" y="11098"/>
                    <a:pt x="3393" y="11196"/>
                    <a:pt x="3712" y="11242"/>
                  </a:cubicBezTo>
                  <a:cubicBezTo>
                    <a:pt x="3880" y="11266"/>
                    <a:pt x="4044" y="11315"/>
                    <a:pt x="4198" y="11389"/>
                  </a:cubicBezTo>
                  <a:cubicBezTo>
                    <a:pt x="4345" y="11459"/>
                    <a:pt x="4506" y="11511"/>
                    <a:pt x="4667" y="11539"/>
                  </a:cubicBezTo>
                  <a:lnTo>
                    <a:pt x="4899" y="11581"/>
                  </a:lnTo>
                  <a:cubicBezTo>
                    <a:pt x="5200" y="11634"/>
                    <a:pt x="5455" y="11679"/>
                    <a:pt x="5942" y="11749"/>
                  </a:cubicBezTo>
                  <a:cubicBezTo>
                    <a:pt x="5979" y="11755"/>
                    <a:pt x="6018" y="11757"/>
                    <a:pt x="6057" y="11757"/>
                  </a:cubicBezTo>
                  <a:cubicBezTo>
                    <a:pt x="6608" y="11757"/>
                    <a:pt x="7312" y="11237"/>
                    <a:pt x="7472" y="11074"/>
                  </a:cubicBezTo>
                  <a:cubicBezTo>
                    <a:pt x="7559" y="10986"/>
                    <a:pt x="7500" y="10808"/>
                    <a:pt x="7451" y="10664"/>
                  </a:cubicBezTo>
                  <a:cubicBezTo>
                    <a:pt x="7426" y="10601"/>
                    <a:pt x="7412" y="10538"/>
                    <a:pt x="7405" y="10471"/>
                  </a:cubicBezTo>
                  <a:cubicBezTo>
                    <a:pt x="7405" y="10443"/>
                    <a:pt x="7328" y="10412"/>
                    <a:pt x="7272" y="10387"/>
                  </a:cubicBezTo>
                  <a:cubicBezTo>
                    <a:pt x="7199" y="10356"/>
                    <a:pt x="7122" y="10324"/>
                    <a:pt x="7094" y="10258"/>
                  </a:cubicBezTo>
                  <a:cubicBezTo>
                    <a:pt x="7010" y="10118"/>
                    <a:pt x="6863" y="10027"/>
                    <a:pt x="6698" y="10023"/>
                  </a:cubicBezTo>
                  <a:cubicBezTo>
                    <a:pt x="6547" y="10023"/>
                    <a:pt x="6467" y="9936"/>
                    <a:pt x="6400" y="9862"/>
                  </a:cubicBezTo>
                  <a:cubicBezTo>
                    <a:pt x="6344" y="9806"/>
                    <a:pt x="6309" y="9771"/>
                    <a:pt x="6260" y="9771"/>
                  </a:cubicBezTo>
                  <a:cubicBezTo>
                    <a:pt x="6258" y="9771"/>
                    <a:pt x="6256" y="9771"/>
                    <a:pt x="6253" y="9771"/>
                  </a:cubicBezTo>
                  <a:cubicBezTo>
                    <a:pt x="6238" y="9773"/>
                    <a:pt x="6223" y="9773"/>
                    <a:pt x="6208" y="9773"/>
                  </a:cubicBezTo>
                  <a:cubicBezTo>
                    <a:pt x="6034" y="9773"/>
                    <a:pt x="5885" y="9676"/>
                    <a:pt x="5508" y="9421"/>
                  </a:cubicBezTo>
                  <a:lnTo>
                    <a:pt x="5410" y="9358"/>
                  </a:lnTo>
                  <a:cubicBezTo>
                    <a:pt x="4939" y="9043"/>
                    <a:pt x="4368" y="8858"/>
                    <a:pt x="4221" y="8858"/>
                  </a:cubicBezTo>
                  <a:cubicBezTo>
                    <a:pt x="4210" y="8858"/>
                    <a:pt x="4201" y="8859"/>
                    <a:pt x="4195" y="8861"/>
                  </a:cubicBezTo>
                  <a:cubicBezTo>
                    <a:pt x="4140" y="8888"/>
                    <a:pt x="4077" y="8917"/>
                    <a:pt x="4013" y="8917"/>
                  </a:cubicBezTo>
                  <a:cubicBezTo>
                    <a:pt x="3950" y="8917"/>
                    <a:pt x="3888" y="8890"/>
                    <a:pt x="3831" y="8805"/>
                  </a:cubicBezTo>
                  <a:cubicBezTo>
                    <a:pt x="3810" y="8777"/>
                    <a:pt x="3778" y="8756"/>
                    <a:pt x="3743" y="8753"/>
                  </a:cubicBezTo>
                  <a:cubicBezTo>
                    <a:pt x="3731" y="8751"/>
                    <a:pt x="3719" y="8750"/>
                    <a:pt x="3708" y="8750"/>
                  </a:cubicBezTo>
                  <a:cubicBezTo>
                    <a:pt x="3643" y="8750"/>
                    <a:pt x="3580" y="8774"/>
                    <a:pt x="3530" y="8812"/>
                  </a:cubicBezTo>
                  <a:cubicBezTo>
                    <a:pt x="3487" y="8844"/>
                    <a:pt x="3445" y="8854"/>
                    <a:pt x="3404" y="8854"/>
                  </a:cubicBezTo>
                  <a:cubicBezTo>
                    <a:pt x="3353" y="8854"/>
                    <a:pt x="3305" y="8838"/>
                    <a:pt x="3260" y="8823"/>
                  </a:cubicBezTo>
                  <a:cubicBezTo>
                    <a:pt x="3203" y="8798"/>
                    <a:pt x="3140" y="8785"/>
                    <a:pt x="3077" y="8785"/>
                  </a:cubicBezTo>
                  <a:cubicBezTo>
                    <a:pt x="3051" y="8785"/>
                    <a:pt x="3026" y="8787"/>
                    <a:pt x="3001" y="8791"/>
                  </a:cubicBezTo>
                  <a:cubicBezTo>
                    <a:pt x="2961" y="8801"/>
                    <a:pt x="2923" y="8805"/>
                    <a:pt x="2887" y="8805"/>
                  </a:cubicBezTo>
                  <a:cubicBezTo>
                    <a:pt x="2759" y="8805"/>
                    <a:pt x="2664" y="8748"/>
                    <a:pt x="2623" y="8679"/>
                  </a:cubicBezTo>
                  <a:cubicBezTo>
                    <a:pt x="2588" y="8627"/>
                    <a:pt x="2591" y="8557"/>
                    <a:pt x="2630" y="8508"/>
                  </a:cubicBezTo>
                  <a:cubicBezTo>
                    <a:pt x="2676" y="8455"/>
                    <a:pt x="2763" y="8448"/>
                    <a:pt x="2865" y="8441"/>
                  </a:cubicBezTo>
                  <a:cubicBezTo>
                    <a:pt x="2914" y="8441"/>
                    <a:pt x="2959" y="8434"/>
                    <a:pt x="3005" y="8423"/>
                  </a:cubicBezTo>
                  <a:lnTo>
                    <a:pt x="2980" y="8423"/>
                  </a:lnTo>
                  <a:cubicBezTo>
                    <a:pt x="2879" y="8420"/>
                    <a:pt x="2781" y="8385"/>
                    <a:pt x="2700" y="8329"/>
                  </a:cubicBezTo>
                  <a:cubicBezTo>
                    <a:pt x="2637" y="8285"/>
                    <a:pt x="2580" y="8265"/>
                    <a:pt x="2535" y="8265"/>
                  </a:cubicBezTo>
                  <a:cubicBezTo>
                    <a:pt x="2523" y="8265"/>
                    <a:pt x="2511" y="8266"/>
                    <a:pt x="2500" y="8269"/>
                  </a:cubicBezTo>
                  <a:cubicBezTo>
                    <a:pt x="2455" y="8287"/>
                    <a:pt x="2423" y="8325"/>
                    <a:pt x="2406" y="8371"/>
                  </a:cubicBezTo>
                  <a:cubicBezTo>
                    <a:pt x="2385" y="8427"/>
                    <a:pt x="2336" y="8469"/>
                    <a:pt x="2276" y="8483"/>
                  </a:cubicBezTo>
                  <a:cubicBezTo>
                    <a:pt x="2259" y="8486"/>
                    <a:pt x="2242" y="8487"/>
                    <a:pt x="2225" y="8487"/>
                  </a:cubicBezTo>
                  <a:cubicBezTo>
                    <a:pt x="2148" y="8487"/>
                    <a:pt x="2074" y="8462"/>
                    <a:pt x="2014" y="8413"/>
                  </a:cubicBezTo>
                  <a:lnTo>
                    <a:pt x="2014" y="8416"/>
                  </a:lnTo>
                  <a:cubicBezTo>
                    <a:pt x="2010" y="8427"/>
                    <a:pt x="2003" y="8437"/>
                    <a:pt x="1996" y="8448"/>
                  </a:cubicBezTo>
                  <a:lnTo>
                    <a:pt x="1993" y="8455"/>
                  </a:lnTo>
                  <a:cubicBezTo>
                    <a:pt x="1989" y="8462"/>
                    <a:pt x="1982" y="8472"/>
                    <a:pt x="1975" y="8479"/>
                  </a:cubicBezTo>
                  <a:lnTo>
                    <a:pt x="1968" y="8486"/>
                  </a:lnTo>
                  <a:cubicBezTo>
                    <a:pt x="1965" y="8494"/>
                    <a:pt x="1958" y="8501"/>
                    <a:pt x="1954" y="8508"/>
                  </a:cubicBezTo>
                  <a:lnTo>
                    <a:pt x="1947" y="8515"/>
                  </a:lnTo>
                  <a:cubicBezTo>
                    <a:pt x="1937" y="8522"/>
                    <a:pt x="1930" y="8529"/>
                    <a:pt x="1919" y="8536"/>
                  </a:cubicBezTo>
                  <a:cubicBezTo>
                    <a:pt x="1874" y="8562"/>
                    <a:pt x="1824" y="8575"/>
                    <a:pt x="1773" y="8575"/>
                  </a:cubicBezTo>
                  <a:cubicBezTo>
                    <a:pt x="1744" y="8575"/>
                    <a:pt x="1716" y="8571"/>
                    <a:pt x="1688" y="8564"/>
                  </a:cubicBezTo>
                  <a:cubicBezTo>
                    <a:pt x="1684" y="8563"/>
                    <a:pt x="1679" y="8562"/>
                    <a:pt x="1674" y="8562"/>
                  </a:cubicBezTo>
                  <a:cubicBezTo>
                    <a:pt x="1628" y="8562"/>
                    <a:pt x="1570" y="8607"/>
                    <a:pt x="1513" y="8651"/>
                  </a:cubicBezTo>
                  <a:cubicBezTo>
                    <a:pt x="1436" y="8707"/>
                    <a:pt x="1349" y="8774"/>
                    <a:pt x="1251" y="8774"/>
                  </a:cubicBezTo>
                  <a:cubicBezTo>
                    <a:pt x="1170" y="8784"/>
                    <a:pt x="1097" y="8819"/>
                    <a:pt x="1044" y="8879"/>
                  </a:cubicBezTo>
                  <a:cubicBezTo>
                    <a:pt x="999" y="8921"/>
                    <a:pt x="964" y="8970"/>
                    <a:pt x="943" y="9029"/>
                  </a:cubicBezTo>
                  <a:cubicBezTo>
                    <a:pt x="939" y="9036"/>
                    <a:pt x="939" y="9040"/>
                    <a:pt x="936" y="9047"/>
                  </a:cubicBezTo>
                  <a:cubicBezTo>
                    <a:pt x="922" y="9127"/>
                    <a:pt x="859" y="9183"/>
                    <a:pt x="778" y="9194"/>
                  </a:cubicBezTo>
                  <a:lnTo>
                    <a:pt x="757" y="9201"/>
                  </a:lnTo>
                  <a:lnTo>
                    <a:pt x="729" y="9208"/>
                  </a:lnTo>
                  <a:cubicBezTo>
                    <a:pt x="729" y="9306"/>
                    <a:pt x="726" y="9418"/>
                    <a:pt x="631" y="9530"/>
                  </a:cubicBezTo>
                  <a:cubicBezTo>
                    <a:pt x="607" y="9561"/>
                    <a:pt x="603" y="9565"/>
                    <a:pt x="656" y="9652"/>
                  </a:cubicBezTo>
                  <a:cubicBezTo>
                    <a:pt x="677" y="9680"/>
                    <a:pt x="698" y="9719"/>
                    <a:pt x="722" y="9764"/>
                  </a:cubicBezTo>
                  <a:cubicBezTo>
                    <a:pt x="733" y="9785"/>
                    <a:pt x="743" y="9803"/>
                    <a:pt x="761" y="9817"/>
                  </a:cubicBezTo>
                  <a:cubicBezTo>
                    <a:pt x="806" y="9855"/>
                    <a:pt x="862" y="9880"/>
                    <a:pt x="922" y="9890"/>
                  </a:cubicBezTo>
                  <a:cubicBezTo>
                    <a:pt x="953" y="9897"/>
                    <a:pt x="981" y="9908"/>
                    <a:pt x="1009" y="9918"/>
                  </a:cubicBezTo>
                  <a:cubicBezTo>
                    <a:pt x="1020" y="9922"/>
                    <a:pt x="1027" y="9925"/>
                    <a:pt x="1037" y="9932"/>
                  </a:cubicBezTo>
                  <a:cubicBezTo>
                    <a:pt x="1069" y="9950"/>
                    <a:pt x="1457" y="10237"/>
                    <a:pt x="1457" y="10394"/>
                  </a:cubicBezTo>
                  <a:cubicBezTo>
                    <a:pt x="1457" y="10538"/>
                    <a:pt x="1160" y="10804"/>
                    <a:pt x="1086" y="10853"/>
                  </a:cubicBezTo>
                  <a:cubicBezTo>
                    <a:pt x="1020" y="10899"/>
                    <a:pt x="967" y="10965"/>
                    <a:pt x="939" y="11042"/>
                  </a:cubicBezTo>
                  <a:cubicBezTo>
                    <a:pt x="936" y="11056"/>
                    <a:pt x="936" y="11070"/>
                    <a:pt x="943" y="11084"/>
                  </a:cubicBezTo>
                  <a:lnTo>
                    <a:pt x="964" y="11116"/>
                  </a:lnTo>
                  <a:lnTo>
                    <a:pt x="1006" y="11179"/>
                  </a:lnTo>
                  <a:cubicBezTo>
                    <a:pt x="1118" y="11343"/>
                    <a:pt x="1321" y="11655"/>
                    <a:pt x="1464" y="11914"/>
                  </a:cubicBezTo>
                  <a:cubicBezTo>
                    <a:pt x="1531" y="12036"/>
                    <a:pt x="1552" y="12110"/>
                    <a:pt x="1524" y="12166"/>
                  </a:cubicBezTo>
                  <a:cubicBezTo>
                    <a:pt x="1503" y="12211"/>
                    <a:pt x="1457" y="12239"/>
                    <a:pt x="1408" y="12246"/>
                  </a:cubicBezTo>
                  <a:lnTo>
                    <a:pt x="1391" y="12253"/>
                  </a:lnTo>
                  <a:cubicBezTo>
                    <a:pt x="1349" y="12257"/>
                    <a:pt x="1310" y="12278"/>
                    <a:pt x="1279" y="12309"/>
                  </a:cubicBezTo>
                  <a:cubicBezTo>
                    <a:pt x="1261" y="12334"/>
                    <a:pt x="1251" y="12365"/>
                    <a:pt x="1254" y="12397"/>
                  </a:cubicBezTo>
                  <a:cubicBezTo>
                    <a:pt x="1268" y="12460"/>
                    <a:pt x="1289" y="12519"/>
                    <a:pt x="1324" y="12572"/>
                  </a:cubicBezTo>
                  <a:cubicBezTo>
                    <a:pt x="1342" y="12603"/>
                    <a:pt x="1359" y="12635"/>
                    <a:pt x="1370" y="12670"/>
                  </a:cubicBezTo>
                  <a:cubicBezTo>
                    <a:pt x="1408" y="12779"/>
                    <a:pt x="1310" y="12824"/>
                    <a:pt x="1272" y="12842"/>
                  </a:cubicBezTo>
                  <a:lnTo>
                    <a:pt x="1258" y="12849"/>
                  </a:lnTo>
                  <a:cubicBezTo>
                    <a:pt x="1289" y="12863"/>
                    <a:pt x="1321" y="12880"/>
                    <a:pt x="1356" y="12891"/>
                  </a:cubicBezTo>
                  <a:cubicBezTo>
                    <a:pt x="1433" y="12922"/>
                    <a:pt x="1503" y="12950"/>
                    <a:pt x="1520" y="13013"/>
                  </a:cubicBezTo>
                  <a:cubicBezTo>
                    <a:pt x="1520" y="13020"/>
                    <a:pt x="1520" y="13027"/>
                    <a:pt x="1520" y="13034"/>
                  </a:cubicBezTo>
                  <a:cubicBezTo>
                    <a:pt x="1520" y="13080"/>
                    <a:pt x="1499" y="13122"/>
                    <a:pt x="1464" y="13153"/>
                  </a:cubicBezTo>
                  <a:cubicBezTo>
                    <a:pt x="1443" y="13174"/>
                    <a:pt x="1426" y="13202"/>
                    <a:pt x="1419" y="13234"/>
                  </a:cubicBezTo>
                  <a:cubicBezTo>
                    <a:pt x="1419" y="13237"/>
                    <a:pt x="1419" y="13241"/>
                    <a:pt x="1419" y="13244"/>
                  </a:cubicBezTo>
                  <a:cubicBezTo>
                    <a:pt x="1422" y="13255"/>
                    <a:pt x="1426" y="13262"/>
                    <a:pt x="1429" y="13269"/>
                  </a:cubicBezTo>
                  <a:cubicBezTo>
                    <a:pt x="1461" y="13311"/>
                    <a:pt x="1503" y="13342"/>
                    <a:pt x="1548" y="13363"/>
                  </a:cubicBezTo>
                  <a:cubicBezTo>
                    <a:pt x="1625" y="13409"/>
                    <a:pt x="1716" y="13461"/>
                    <a:pt x="1730" y="13587"/>
                  </a:cubicBezTo>
                  <a:cubicBezTo>
                    <a:pt x="1734" y="13619"/>
                    <a:pt x="1730" y="13650"/>
                    <a:pt x="1716" y="13675"/>
                  </a:cubicBezTo>
                  <a:cubicBezTo>
                    <a:pt x="1678" y="13752"/>
                    <a:pt x="1583" y="13794"/>
                    <a:pt x="1510" y="13829"/>
                  </a:cubicBezTo>
                  <a:cubicBezTo>
                    <a:pt x="1478" y="13839"/>
                    <a:pt x="1450" y="13857"/>
                    <a:pt x="1422" y="13871"/>
                  </a:cubicBezTo>
                  <a:cubicBezTo>
                    <a:pt x="1408" y="13878"/>
                    <a:pt x="1398" y="13885"/>
                    <a:pt x="1391" y="13899"/>
                  </a:cubicBezTo>
                  <a:cubicBezTo>
                    <a:pt x="1391" y="13899"/>
                    <a:pt x="1391" y="13902"/>
                    <a:pt x="1394" y="13906"/>
                  </a:cubicBezTo>
                  <a:cubicBezTo>
                    <a:pt x="1419" y="13944"/>
                    <a:pt x="1548" y="14021"/>
                    <a:pt x="1636" y="14074"/>
                  </a:cubicBezTo>
                  <a:cubicBezTo>
                    <a:pt x="1692" y="14105"/>
                    <a:pt x="1751" y="14144"/>
                    <a:pt x="1811" y="14179"/>
                  </a:cubicBezTo>
                  <a:cubicBezTo>
                    <a:pt x="1909" y="14238"/>
                    <a:pt x="1996" y="14312"/>
                    <a:pt x="2070" y="14396"/>
                  </a:cubicBezTo>
                  <a:cubicBezTo>
                    <a:pt x="2182" y="14522"/>
                    <a:pt x="2234" y="14606"/>
                    <a:pt x="2255" y="14679"/>
                  </a:cubicBezTo>
                  <a:cubicBezTo>
                    <a:pt x="2259" y="14697"/>
                    <a:pt x="2262" y="14718"/>
                    <a:pt x="2262" y="14736"/>
                  </a:cubicBezTo>
                  <a:cubicBezTo>
                    <a:pt x="2262" y="14792"/>
                    <a:pt x="2252" y="14844"/>
                    <a:pt x="2227" y="14897"/>
                  </a:cubicBezTo>
                  <a:cubicBezTo>
                    <a:pt x="2185" y="15016"/>
                    <a:pt x="2063" y="15121"/>
                    <a:pt x="1919" y="15226"/>
                  </a:cubicBezTo>
                  <a:cubicBezTo>
                    <a:pt x="1888" y="15250"/>
                    <a:pt x="1853" y="15275"/>
                    <a:pt x="1818" y="15299"/>
                  </a:cubicBezTo>
                  <a:cubicBezTo>
                    <a:pt x="1727" y="15362"/>
                    <a:pt x="1643" y="15429"/>
                    <a:pt x="1559" y="15502"/>
                  </a:cubicBezTo>
                  <a:cubicBezTo>
                    <a:pt x="1503" y="15548"/>
                    <a:pt x="1454" y="15607"/>
                    <a:pt x="1419" y="15677"/>
                  </a:cubicBezTo>
                  <a:cubicBezTo>
                    <a:pt x="1370" y="15779"/>
                    <a:pt x="1296" y="15866"/>
                    <a:pt x="1205" y="15933"/>
                  </a:cubicBezTo>
                  <a:cubicBezTo>
                    <a:pt x="1107" y="16006"/>
                    <a:pt x="1006" y="16076"/>
                    <a:pt x="901" y="16136"/>
                  </a:cubicBezTo>
                  <a:cubicBezTo>
                    <a:pt x="792" y="16199"/>
                    <a:pt x="691" y="16265"/>
                    <a:pt x="596" y="16342"/>
                  </a:cubicBezTo>
                  <a:cubicBezTo>
                    <a:pt x="586" y="16353"/>
                    <a:pt x="575" y="16363"/>
                    <a:pt x="565" y="16374"/>
                  </a:cubicBezTo>
                  <a:cubicBezTo>
                    <a:pt x="554" y="16384"/>
                    <a:pt x="544" y="16395"/>
                    <a:pt x="533" y="16409"/>
                  </a:cubicBezTo>
                  <a:lnTo>
                    <a:pt x="526" y="16416"/>
                  </a:lnTo>
                  <a:lnTo>
                    <a:pt x="498" y="16444"/>
                  </a:lnTo>
                  <a:lnTo>
                    <a:pt x="494" y="16451"/>
                  </a:lnTo>
                  <a:cubicBezTo>
                    <a:pt x="473" y="16475"/>
                    <a:pt x="452" y="16503"/>
                    <a:pt x="428" y="16535"/>
                  </a:cubicBezTo>
                  <a:lnTo>
                    <a:pt x="456" y="16521"/>
                  </a:lnTo>
                  <a:cubicBezTo>
                    <a:pt x="479" y="16509"/>
                    <a:pt x="501" y="16504"/>
                    <a:pt x="521" y="16504"/>
                  </a:cubicBezTo>
                  <a:cubicBezTo>
                    <a:pt x="620" y="16504"/>
                    <a:pt x="693" y="16622"/>
                    <a:pt x="754" y="16720"/>
                  </a:cubicBezTo>
                  <a:cubicBezTo>
                    <a:pt x="785" y="16780"/>
                    <a:pt x="827" y="16836"/>
                    <a:pt x="873" y="16885"/>
                  </a:cubicBezTo>
                  <a:cubicBezTo>
                    <a:pt x="922" y="16924"/>
                    <a:pt x="1009" y="16924"/>
                    <a:pt x="1093" y="16924"/>
                  </a:cubicBezTo>
                  <a:cubicBezTo>
                    <a:pt x="1195" y="16924"/>
                    <a:pt x="1296" y="16924"/>
                    <a:pt x="1359" y="16997"/>
                  </a:cubicBezTo>
                  <a:cubicBezTo>
                    <a:pt x="1415" y="17057"/>
                    <a:pt x="1401" y="17106"/>
                    <a:pt x="1391" y="17130"/>
                  </a:cubicBezTo>
                  <a:cubicBezTo>
                    <a:pt x="1380" y="17148"/>
                    <a:pt x="1356" y="17194"/>
                    <a:pt x="1220" y="17194"/>
                  </a:cubicBezTo>
                  <a:cubicBezTo>
                    <a:pt x="1174" y="17194"/>
                    <a:pt x="1116" y="17189"/>
                    <a:pt x="1041" y="17176"/>
                  </a:cubicBezTo>
                  <a:cubicBezTo>
                    <a:pt x="1024" y="17173"/>
                    <a:pt x="1009" y="17172"/>
                    <a:pt x="995" y="17172"/>
                  </a:cubicBezTo>
                  <a:cubicBezTo>
                    <a:pt x="933" y="17172"/>
                    <a:pt x="887" y="17195"/>
                    <a:pt x="813" y="17235"/>
                  </a:cubicBezTo>
                  <a:cubicBezTo>
                    <a:pt x="729" y="17281"/>
                    <a:pt x="638" y="17323"/>
                    <a:pt x="547" y="17351"/>
                  </a:cubicBezTo>
                  <a:cubicBezTo>
                    <a:pt x="414" y="17396"/>
                    <a:pt x="389" y="17435"/>
                    <a:pt x="361" y="17477"/>
                  </a:cubicBezTo>
                  <a:cubicBezTo>
                    <a:pt x="354" y="17487"/>
                    <a:pt x="347" y="17498"/>
                    <a:pt x="340" y="17508"/>
                  </a:cubicBezTo>
                  <a:lnTo>
                    <a:pt x="344" y="17519"/>
                  </a:lnTo>
                  <a:lnTo>
                    <a:pt x="347" y="17529"/>
                  </a:lnTo>
                  <a:lnTo>
                    <a:pt x="354" y="17547"/>
                  </a:lnTo>
                  <a:lnTo>
                    <a:pt x="358" y="17557"/>
                  </a:lnTo>
                  <a:cubicBezTo>
                    <a:pt x="358" y="17561"/>
                    <a:pt x="361" y="17568"/>
                    <a:pt x="361" y="17571"/>
                  </a:cubicBezTo>
                  <a:cubicBezTo>
                    <a:pt x="365" y="17575"/>
                    <a:pt x="361" y="17578"/>
                    <a:pt x="365" y="17582"/>
                  </a:cubicBezTo>
                  <a:cubicBezTo>
                    <a:pt x="368" y="17585"/>
                    <a:pt x="365" y="17592"/>
                    <a:pt x="368" y="17596"/>
                  </a:cubicBezTo>
                  <a:cubicBezTo>
                    <a:pt x="372" y="17603"/>
                    <a:pt x="368" y="17603"/>
                    <a:pt x="368" y="17603"/>
                  </a:cubicBezTo>
                  <a:cubicBezTo>
                    <a:pt x="368" y="17610"/>
                    <a:pt x="368" y="17617"/>
                    <a:pt x="368" y="17624"/>
                  </a:cubicBezTo>
                  <a:cubicBezTo>
                    <a:pt x="368" y="17631"/>
                    <a:pt x="368" y="17638"/>
                    <a:pt x="368" y="17645"/>
                  </a:cubicBezTo>
                  <a:lnTo>
                    <a:pt x="368" y="17652"/>
                  </a:lnTo>
                  <a:cubicBezTo>
                    <a:pt x="368" y="17652"/>
                    <a:pt x="368" y="17659"/>
                    <a:pt x="365" y="17666"/>
                  </a:cubicBezTo>
                  <a:lnTo>
                    <a:pt x="361" y="17673"/>
                  </a:lnTo>
                  <a:cubicBezTo>
                    <a:pt x="361" y="17676"/>
                    <a:pt x="361" y="17680"/>
                    <a:pt x="358" y="17683"/>
                  </a:cubicBezTo>
                  <a:lnTo>
                    <a:pt x="354" y="17690"/>
                  </a:lnTo>
                  <a:lnTo>
                    <a:pt x="351" y="17701"/>
                  </a:lnTo>
                  <a:lnTo>
                    <a:pt x="347" y="17708"/>
                  </a:lnTo>
                  <a:lnTo>
                    <a:pt x="340" y="17718"/>
                  </a:lnTo>
                  <a:lnTo>
                    <a:pt x="337" y="17722"/>
                  </a:lnTo>
                  <a:lnTo>
                    <a:pt x="330" y="17732"/>
                  </a:lnTo>
                  <a:lnTo>
                    <a:pt x="326" y="17739"/>
                  </a:lnTo>
                  <a:lnTo>
                    <a:pt x="319" y="17746"/>
                  </a:lnTo>
                  <a:lnTo>
                    <a:pt x="316" y="17753"/>
                  </a:lnTo>
                  <a:lnTo>
                    <a:pt x="305" y="17760"/>
                  </a:lnTo>
                  <a:lnTo>
                    <a:pt x="302" y="17767"/>
                  </a:lnTo>
                  <a:lnTo>
                    <a:pt x="295" y="17774"/>
                  </a:lnTo>
                  <a:lnTo>
                    <a:pt x="291" y="17778"/>
                  </a:lnTo>
                  <a:lnTo>
                    <a:pt x="281" y="17792"/>
                  </a:lnTo>
                  <a:cubicBezTo>
                    <a:pt x="260" y="17809"/>
                    <a:pt x="242" y="17830"/>
                    <a:pt x="225" y="17855"/>
                  </a:cubicBezTo>
                  <a:lnTo>
                    <a:pt x="221" y="17858"/>
                  </a:lnTo>
                  <a:lnTo>
                    <a:pt x="221" y="17862"/>
                  </a:lnTo>
                  <a:cubicBezTo>
                    <a:pt x="218" y="17869"/>
                    <a:pt x="211" y="17876"/>
                    <a:pt x="207" y="17886"/>
                  </a:cubicBezTo>
                  <a:cubicBezTo>
                    <a:pt x="200" y="17907"/>
                    <a:pt x="190" y="17925"/>
                    <a:pt x="176" y="17946"/>
                  </a:cubicBezTo>
                  <a:cubicBezTo>
                    <a:pt x="151" y="17988"/>
                    <a:pt x="120" y="18026"/>
                    <a:pt x="85" y="18061"/>
                  </a:cubicBezTo>
                  <a:cubicBezTo>
                    <a:pt x="50" y="18100"/>
                    <a:pt x="36" y="18117"/>
                    <a:pt x="32" y="18145"/>
                  </a:cubicBezTo>
                  <a:cubicBezTo>
                    <a:pt x="29" y="18194"/>
                    <a:pt x="32" y="18243"/>
                    <a:pt x="46" y="18289"/>
                  </a:cubicBezTo>
                  <a:cubicBezTo>
                    <a:pt x="57" y="18341"/>
                    <a:pt x="64" y="18394"/>
                    <a:pt x="71" y="18446"/>
                  </a:cubicBezTo>
                  <a:cubicBezTo>
                    <a:pt x="78" y="18565"/>
                    <a:pt x="92" y="18583"/>
                    <a:pt x="158" y="18681"/>
                  </a:cubicBezTo>
                  <a:lnTo>
                    <a:pt x="179" y="18705"/>
                  </a:lnTo>
                  <a:cubicBezTo>
                    <a:pt x="200" y="18733"/>
                    <a:pt x="214" y="18768"/>
                    <a:pt x="214" y="18803"/>
                  </a:cubicBezTo>
                  <a:cubicBezTo>
                    <a:pt x="214" y="18814"/>
                    <a:pt x="214" y="18824"/>
                    <a:pt x="211" y="18835"/>
                  </a:cubicBezTo>
                  <a:cubicBezTo>
                    <a:pt x="193" y="18898"/>
                    <a:pt x="137" y="18923"/>
                    <a:pt x="85" y="18944"/>
                  </a:cubicBezTo>
                  <a:cubicBezTo>
                    <a:pt x="64" y="18951"/>
                    <a:pt x="43" y="18961"/>
                    <a:pt x="22" y="18975"/>
                  </a:cubicBezTo>
                  <a:cubicBezTo>
                    <a:pt x="1" y="18993"/>
                    <a:pt x="15" y="19035"/>
                    <a:pt x="22" y="19056"/>
                  </a:cubicBezTo>
                  <a:cubicBezTo>
                    <a:pt x="29" y="19073"/>
                    <a:pt x="39" y="19094"/>
                    <a:pt x="50" y="19112"/>
                  </a:cubicBezTo>
                  <a:lnTo>
                    <a:pt x="53" y="19115"/>
                  </a:lnTo>
                  <a:cubicBezTo>
                    <a:pt x="57" y="19122"/>
                    <a:pt x="64" y="19129"/>
                    <a:pt x="71" y="19136"/>
                  </a:cubicBezTo>
                  <a:lnTo>
                    <a:pt x="74" y="19147"/>
                  </a:lnTo>
                  <a:cubicBezTo>
                    <a:pt x="81" y="19154"/>
                    <a:pt x="88" y="19161"/>
                    <a:pt x="99" y="19171"/>
                  </a:cubicBezTo>
                  <a:cubicBezTo>
                    <a:pt x="200" y="19266"/>
                    <a:pt x="228" y="19416"/>
                    <a:pt x="172" y="19546"/>
                  </a:cubicBezTo>
                  <a:cubicBezTo>
                    <a:pt x="162" y="19570"/>
                    <a:pt x="204" y="19661"/>
                    <a:pt x="330" y="19787"/>
                  </a:cubicBezTo>
                  <a:cubicBezTo>
                    <a:pt x="386" y="19847"/>
                    <a:pt x="407" y="19934"/>
                    <a:pt x="424" y="20022"/>
                  </a:cubicBezTo>
                  <a:cubicBezTo>
                    <a:pt x="431" y="20064"/>
                    <a:pt x="445" y="20102"/>
                    <a:pt x="459" y="20141"/>
                  </a:cubicBezTo>
                  <a:cubicBezTo>
                    <a:pt x="463" y="20148"/>
                    <a:pt x="466" y="20155"/>
                    <a:pt x="470" y="20158"/>
                  </a:cubicBezTo>
                  <a:cubicBezTo>
                    <a:pt x="523" y="20203"/>
                    <a:pt x="573" y="20240"/>
                    <a:pt x="642" y="20240"/>
                  </a:cubicBezTo>
                  <a:cubicBezTo>
                    <a:pt x="660" y="20240"/>
                    <a:pt x="680" y="20238"/>
                    <a:pt x="701" y="20232"/>
                  </a:cubicBezTo>
                  <a:cubicBezTo>
                    <a:pt x="733" y="20223"/>
                    <a:pt x="764" y="20218"/>
                    <a:pt x="794" y="20218"/>
                  </a:cubicBezTo>
                  <a:cubicBezTo>
                    <a:pt x="901" y="20218"/>
                    <a:pt x="989" y="20278"/>
                    <a:pt x="1055" y="20396"/>
                  </a:cubicBezTo>
                  <a:cubicBezTo>
                    <a:pt x="1066" y="20416"/>
                    <a:pt x="1076" y="20427"/>
                    <a:pt x="1098" y="20427"/>
                  </a:cubicBezTo>
                  <a:cubicBezTo>
                    <a:pt x="1124" y="20427"/>
                    <a:pt x="1167" y="20411"/>
                    <a:pt x="1251" y="20375"/>
                  </a:cubicBezTo>
                  <a:lnTo>
                    <a:pt x="1261" y="20368"/>
                  </a:lnTo>
                  <a:cubicBezTo>
                    <a:pt x="1290" y="20355"/>
                    <a:pt x="1324" y="20349"/>
                    <a:pt x="1360" y="20349"/>
                  </a:cubicBezTo>
                  <a:cubicBezTo>
                    <a:pt x="1487" y="20349"/>
                    <a:pt x="1650" y="20422"/>
                    <a:pt x="1800" y="20501"/>
                  </a:cubicBezTo>
                  <a:lnTo>
                    <a:pt x="1828" y="20515"/>
                  </a:lnTo>
                  <a:cubicBezTo>
                    <a:pt x="1916" y="20557"/>
                    <a:pt x="1912" y="20683"/>
                    <a:pt x="1909" y="20813"/>
                  </a:cubicBezTo>
                  <a:lnTo>
                    <a:pt x="1909" y="20946"/>
                  </a:lnTo>
                  <a:cubicBezTo>
                    <a:pt x="1912" y="20992"/>
                    <a:pt x="1909" y="21041"/>
                    <a:pt x="1902" y="21090"/>
                  </a:cubicBezTo>
                  <a:cubicBezTo>
                    <a:pt x="1888" y="21198"/>
                    <a:pt x="1888" y="21251"/>
                    <a:pt x="1940" y="21282"/>
                  </a:cubicBezTo>
                  <a:cubicBezTo>
                    <a:pt x="2000" y="21324"/>
                    <a:pt x="2045" y="21387"/>
                    <a:pt x="2070" y="21454"/>
                  </a:cubicBezTo>
                  <a:lnTo>
                    <a:pt x="2077" y="21478"/>
                  </a:lnTo>
                  <a:cubicBezTo>
                    <a:pt x="2091" y="21510"/>
                    <a:pt x="2105" y="21538"/>
                    <a:pt x="2122" y="21566"/>
                  </a:cubicBezTo>
                  <a:cubicBezTo>
                    <a:pt x="2136" y="21590"/>
                    <a:pt x="2157" y="21608"/>
                    <a:pt x="2185" y="21615"/>
                  </a:cubicBezTo>
                  <a:cubicBezTo>
                    <a:pt x="2255" y="21646"/>
                    <a:pt x="2318" y="21699"/>
                    <a:pt x="2364" y="21765"/>
                  </a:cubicBezTo>
                  <a:cubicBezTo>
                    <a:pt x="2378" y="21783"/>
                    <a:pt x="2392" y="21804"/>
                    <a:pt x="2409" y="21821"/>
                  </a:cubicBezTo>
                  <a:cubicBezTo>
                    <a:pt x="2427" y="21853"/>
                    <a:pt x="2451" y="21881"/>
                    <a:pt x="2476" y="21905"/>
                  </a:cubicBezTo>
                  <a:cubicBezTo>
                    <a:pt x="2479" y="21909"/>
                    <a:pt x="2486" y="21916"/>
                    <a:pt x="2493" y="21916"/>
                  </a:cubicBezTo>
                  <a:cubicBezTo>
                    <a:pt x="2606" y="21944"/>
                    <a:pt x="2812" y="22105"/>
                    <a:pt x="2844" y="22245"/>
                  </a:cubicBezTo>
                  <a:cubicBezTo>
                    <a:pt x="2882" y="22416"/>
                    <a:pt x="2613" y="22535"/>
                    <a:pt x="2525" y="22574"/>
                  </a:cubicBezTo>
                  <a:cubicBezTo>
                    <a:pt x="2518" y="22577"/>
                    <a:pt x="2507" y="22581"/>
                    <a:pt x="2497" y="22584"/>
                  </a:cubicBezTo>
                  <a:cubicBezTo>
                    <a:pt x="2486" y="22584"/>
                    <a:pt x="2476" y="22588"/>
                    <a:pt x="2465" y="22588"/>
                  </a:cubicBezTo>
                  <a:lnTo>
                    <a:pt x="2434" y="22588"/>
                  </a:lnTo>
                  <a:cubicBezTo>
                    <a:pt x="2381" y="22577"/>
                    <a:pt x="2325" y="22560"/>
                    <a:pt x="2276" y="22535"/>
                  </a:cubicBezTo>
                  <a:lnTo>
                    <a:pt x="2245" y="22521"/>
                  </a:lnTo>
                  <a:cubicBezTo>
                    <a:pt x="2220" y="22511"/>
                    <a:pt x="2196" y="22504"/>
                    <a:pt x="2168" y="22497"/>
                  </a:cubicBezTo>
                  <a:lnTo>
                    <a:pt x="2161" y="22497"/>
                  </a:lnTo>
                  <a:cubicBezTo>
                    <a:pt x="2136" y="22525"/>
                    <a:pt x="2164" y="22609"/>
                    <a:pt x="2196" y="22717"/>
                  </a:cubicBezTo>
                  <a:cubicBezTo>
                    <a:pt x="2217" y="22784"/>
                    <a:pt x="2241" y="22861"/>
                    <a:pt x="2262" y="22948"/>
                  </a:cubicBezTo>
                  <a:cubicBezTo>
                    <a:pt x="2273" y="23022"/>
                    <a:pt x="2297" y="23092"/>
                    <a:pt x="2332" y="23155"/>
                  </a:cubicBezTo>
                  <a:cubicBezTo>
                    <a:pt x="2350" y="23180"/>
                    <a:pt x="2367" y="23190"/>
                    <a:pt x="2427" y="23190"/>
                  </a:cubicBezTo>
                  <a:cubicBezTo>
                    <a:pt x="2479" y="23187"/>
                    <a:pt x="2532" y="23162"/>
                    <a:pt x="2567" y="23124"/>
                  </a:cubicBezTo>
                  <a:cubicBezTo>
                    <a:pt x="2591" y="23103"/>
                    <a:pt x="2620" y="23082"/>
                    <a:pt x="2648" y="23064"/>
                  </a:cubicBezTo>
                  <a:cubicBezTo>
                    <a:pt x="2665" y="23054"/>
                    <a:pt x="2683" y="23050"/>
                    <a:pt x="2700" y="23047"/>
                  </a:cubicBezTo>
                  <a:cubicBezTo>
                    <a:pt x="2725" y="23041"/>
                    <a:pt x="2750" y="23039"/>
                    <a:pt x="2775" y="23039"/>
                  </a:cubicBezTo>
                  <a:cubicBezTo>
                    <a:pt x="2801" y="23039"/>
                    <a:pt x="2826" y="23041"/>
                    <a:pt x="2851" y="23047"/>
                  </a:cubicBezTo>
                  <a:lnTo>
                    <a:pt x="2882" y="23047"/>
                  </a:lnTo>
                  <a:cubicBezTo>
                    <a:pt x="2905" y="23052"/>
                    <a:pt x="2928" y="23054"/>
                    <a:pt x="2950" y="23054"/>
                  </a:cubicBezTo>
                  <a:cubicBezTo>
                    <a:pt x="2973" y="23054"/>
                    <a:pt x="2996" y="23052"/>
                    <a:pt x="3019" y="23047"/>
                  </a:cubicBezTo>
                  <a:lnTo>
                    <a:pt x="3040" y="23040"/>
                  </a:lnTo>
                  <a:cubicBezTo>
                    <a:pt x="3106" y="23022"/>
                    <a:pt x="3176" y="23015"/>
                    <a:pt x="3246" y="23015"/>
                  </a:cubicBezTo>
                  <a:cubicBezTo>
                    <a:pt x="3369" y="23015"/>
                    <a:pt x="3498" y="23043"/>
                    <a:pt x="3551" y="23124"/>
                  </a:cubicBezTo>
                  <a:cubicBezTo>
                    <a:pt x="3558" y="23138"/>
                    <a:pt x="3568" y="23152"/>
                    <a:pt x="3575" y="23166"/>
                  </a:cubicBezTo>
                  <a:cubicBezTo>
                    <a:pt x="3621" y="23267"/>
                    <a:pt x="3649" y="23379"/>
                    <a:pt x="3649" y="23491"/>
                  </a:cubicBezTo>
                  <a:cubicBezTo>
                    <a:pt x="3649" y="23530"/>
                    <a:pt x="3642" y="23568"/>
                    <a:pt x="3624" y="23600"/>
                  </a:cubicBezTo>
                  <a:cubicBezTo>
                    <a:pt x="3610" y="23624"/>
                    <a:pt x="3645" y="23677"/>
                    <a:pt x="3680" y="23733"/>
                  </a:cubicBezTo>
                  <a:cubicBezTo>
                    <a:pt x="3705" y="23768"/>
                    <a:pt x="3726" y="23803"/>
                    <a:pt x="3747" y="23841"/>
                  </a:cubicBezTo>
                  <a:cubicBezTo>
                    <a:pt x="3768" y="23887"/>
                    <a:pt x="3876" y="23887"/>
                    <a:pt x="3953" y="23887"/>
                  </a:cubicBezTo>
                  <a:lnTo>
                    <a:pt x="3999" y="23887"/>
                  </a:lnTo>
                  <a:cubicBezTo>
                    <a:pt x="4037" y="23887"/>
                    <a:pt x="4079" y="23894"/>
                    <a:pt x="4114" y="23908"/>
                  </a:cubicBezTo>
                  <a:cubicBezTo>
                    <a:pt x="4191" y="23939"/>
                    <a:pt x="4317" y="24090"/>
                    <a:pt x="4373" y="24233"/>
                  </a:cubicBezTo>
                  <a:cubicBezTo>
                    <a:pt x="4377" y="24247"/>
                    <a:pt x="4380" y="24258"/>
                    <a:pt x="4387" y="24272"/>
                  </a:cubicBezTo>
                  <a:cubicBezTo>
                    <a:pt x="4394" y="24296"/>
                    <a:pt x="4398" y="24321"/>
                    <a:pt x="4401" y="24345"/>
                  </a:cubicBezTo>
                  <a:cubicBezTo>
                    <a:pt x="4401" y="24356"/>
                    <a:pt x="4401" y="24370"/>
                    <a:pt x="4401" y="24380"/>
                  </a:cubicBezTo>
                  <a:cubicBezTo>
                    <a:pt x="4398" y="24391"/>
                    <a:pt x="4398" y="24401"/>
                    <a:pt x="4394" y="24412"/>
                  </a:cubicBezTo>
                  <a:cubicBezTo>
                    <a:pt x="4387" y="24429"/>
                    <a:pt x="4394" y="24433"/>
                    <a:pt x="4394" y="24436"/>
                  </a:cubicBezTo>
                  <a:cubicBezTo>
                    <a:pt x="4414" y="24446"/>
                    <a:pt x="4436" y="24451"/>
                    <a:pt x="4458" y="24451"/>
                  </a:cubicBezTo>
                  <a:cubicBezTo>
                    <a:pt x="4476" y="24451"/>
                    <a:pt x="4494" y="24448"/>
                    <a:pt x="4510" y="24440"/>
                  </a:cubicBezTo>
                  <a:cubicBezTo>
                    <a:pt x="4532" y="24430"/>
                    <a:pt x="4554" y="24426"/>
                    <a:pt x="4575" y="24426"/>
                  </a:cubicBezTo>
                  <a:cubicBezTo>
                    <a:pt x="4647" y="24426"/>
                    <a:pt x="4713" y="24474"/>
                    <a:pt x="4773" y="24520"/>
                  </a:cubicBezTo>
                  <a:cubicBezTo>
                    <a:pt x="4794" y="24534"/>
                    <a:pt x="4815" y="24552"/>
                    <a:pt x="4839" y="24566"/>
                  </a:cubicBezTo>
                  <a:cubicBezTo>
                    <a:pt x="4860" y="24580"/>
                    <a:pt x="4885" y="24590"/>
                    <a:pt x="4909" y="24590"/>
                  </a:cubicBezTo>
                  <a:cubicBezTo>
                    <a:pt x="4958" y="24590"/>
                    <a:pt x="5007" y="24573"/>
                    <a:pt x="5046" y="24541"/>
                  </a:cubicBezTo>
                  <a:cubicBezTo>
                    <a:pt x="5111" y="24501"/>
                    <a:pt x="5205" y="24461"/>
                    <a:pt x="5289" y="24461"/>
                  </a:cubicBezTo>
                  <a:cubicBezTo>
                    <a:pt x="5308" y="24461"/>
                    <a:pt x="5326" y="24463"/>
                    <a:pt x="5343" y="24468"/>
                  </a:cubicBezTo>
                  <a:cubicBezTo>
                    <a:pt x="5354" y="24471"/>
                    <a:pt x="5364" y="24475"/>
                    <a:pt x="5375" y="24478"/>
                  </a:cubicBezTo>
                  <a:cubicBezTo>
                    <a:pt x="5403" y="24492"/>
                    <a:pt x="5427" y="24513"/>
                    <a:pt x="5441" y="24541"/>
                  </a:cubicBezTo>
                  <a:cubicBezTo>
                    <a:pt x="5466" y="24576"/>
                    <a:pt x="5494" y="24608"/>
                    <a:pt x="5522" y="24636"/>
                  </a:cubicBezTo>
                  <a:lnTo>
                    <a:pt x="5557" y="24674"/>
                  </a:lnTo>
                  <a:cubicBezTo>
                    <a:pt x="5606" y="24716"/>
                    <a:pt x="5648" y="24765"/>
                    <a:pt x="5683" y="24821"/>
                  </a:cubicBezTo>
                  <a:cubicBezTo>
                    <a:pt x="5707" y="24825"/>
                    <a:pt x="5746" y="24825"/>
                    <a:pt x="5774" y="24825"/>
                  </a:cubicBezTo>
                  <a:cubicBezTo>
                    <a:pt x="5882" y="24828"/>
                    <a:pt x="6015" y="24832"/>
                    <a:pt x="6106" y="24881"/>
                  </a:cubicBezTo>
                  <a:cubicBezTo>
                    <a:pt x="6166" y="24905"/>
                    <a:pt x="6232" y="24923"/>
                    <a:pt x="6299" y="24926"/>
                  </a:cubicBezTo>
                  <a:lnTo>
                    <a:pt x="6362" y="24937"/>
                  </a:lnTo>
                  <a:cubicBezTo>
                    <a:pt x="6435" y="24947"/>
                    <a:pt x="6505" y="24968"/>
                    <a:pt x="6568" y="25000"/>
                  </a:cubicBezTo>
                  <a:cubicBezTo>
                    <a:pt x="6603" y="25021"/>
                    <a:pt x="6638" y="25035"/>
                    <a:pt x="6673" y="25052"/>
                  </a:cubicBezTo>
                  <a:lnTo>
                    <a:pt x="6708" y="25063"/>
                  </a:lnTo>
                  <a:cubicBezTo>
                    <a:pt x="6733" y="25073"/>
                    <a:pt x="6758" y="25084"/>
                    <a:pt x="6782" y="25095"/>
                  </a:cubicBezTo>
                  <a:cubicBezTo>
                    <a:pt x="6852" y="25126"/>
                    <a:pt x="6908" y="25168"/>
                    <a:pt x="6915" y="25245"/>
                  </a:cubicBezTo>
                  <a:cubicBezTo>
                    <a:pt x="6922" y="25284"/>
                    <a:pt x="6912" y="25322"/>
                    <a:pt x="6891" y="25354"/>
                  </a:cubicBezTo>
                  <a:cubicBezTo>
                    <a:pt x="6866" y="25392"/>
                    <a:pt x="6835" y="25427"/>
                    <a:pt x="6796" y="25459"/>
                  </a:cubicBezTo>
                  <a:lnTo>
                    <a:pt x="6772" y="25480"/>
                  </a:lnTo>
                  <a:lnTo>
                    <a:pt x="6789" y="25494"/>
                  </a:lnTo>
                  <a:cubicBezTo>
                    <a:pt x="6831" y="25525"/>
                    <a:pt x="6894" y="25567"/>
                    <a:pt x="6894" y="25641"/>
                  </a:cubicBezTo>
                  <a:cubicBezTo>
                    <a:pt x="6894" y="25728"/>
                    <a:pt x="6807" y="25760"/>
                    <a:pt x="6750" y="25777"/>
                  </a:cubicBezTo>
                  <a:cubicBezTo>
                    <a:pt x="6733" y="25784"/>
                    <a:pt x="6715" y="25791"/>
                    <a:pt x="6698" y="25798"/>
                  </a:cubicBezTo>
                  <a:cubicBezTo>
                    <a:pt x="6715" y="25823"/>
                    <a:pt x="6729" y="25844"/>
                    <a:pt x="6747" y="25861"/>
                  </a:cubicBezTo>
                  <a:cubicBezTo>
                    <a:pt x="6775" y="25889"/>
                    <a:pt x="6800" y="25921"/>
                    <a:pt x="6817" y="25956"/>
                  </a:cubicBezTo>
                  <a:cubicBezTo>
                    <a:pt x="6838" y="26012"/>
                    <a:pt x="6810" y="26089"/>
                    <a:pt x="6761" y="26204"/>
                  </a:cubicBezTo>
                  <a:cubicBezTo>
                    <a:pt x="6747" y="26239"/>
                    <a:pt x="6733" y="26274"/>
                    <a:pt x="6722" y="26309"/>
                  </a:cubicBezTo>
                  <a:cubicBezTo>
                    <a:pt x="6722" y="26334"/>
                    <a:pt x="6712" y="26355"/>
                    <a:pt x="6694" y="26369"/>
                  </a:cubicBezTo>
                  <a:cubicBezTo>
                    <a:pt x="6672" y="26389"/>
                    <a:pt x="6638" y="26398"/>
                    <a:pt x="6579" y="26398"/>
                  </a:cubicBezTo>
                  <a:cubicBezTo>
                    <a:pt x="6546" y="26398"/>
                    <a:pt x="6505" y="26395"/>
                    <a:pt x="6453" y="26390"/>
                  </a:cubicBezTo>
                  <a:lnTo>
                    <a:pt x="6446" y="26390"/>
                  </a:lnTo>
                  <a:lnTo>
                    <a:pt x="6334" y="26376"/>
                  </a:lnTo>
                  <a:cubicBezTo>
                    <a:pt x="6281" y="26369"/>
                    <a:pt x="6229" y="26362"/>
                    <a:pt x="6208" y="26362"/>
                  </a:cubicBezTo>
                  <a:cubicBezTo>
                    <a:pt x="6187" y="26362"/>
                    <a:pt x="6085" y="26449"/>
                    <a:pt x="6026" y="26498"/>
                  </a:cubicBezTo>
                  <a:cubicBezTo>
                    <a:pt x="5928" y="26582"/>
                    <a:pt x="5861" y="26635"/>
                    <a:pt x="5809" y="26649"/>
                  </a:cubicBezTo>
                  <a:cubicBezTo>
                    <a:pt x="5809" y="26656"/>
                    <a:pt x="5809" y="26659"/>
                    <a:pt x="5809" y="26663"/>
                  </a:cubicBezTo>
                  <a:lnTo>
                    <a:pt x="5809" y="26670"/>
                  </a:lnTo>
                  <a:lnTo>
                    <a:pt x="5809" y="26680"/>
                  </a:lnTo>
                  <a:lnTo>
                    <a:pt x="5809" y="26687"/>
                  </a:lnTo>
                  <a:cubicBezTo>
                    <a:pt x="5809" y="26691"/>
                    <a:pt x="5809" y="26698"/>
                    <a:pt x="5812" y="26705"/>
                  </a:cubicBezTo>
                  <a:lnTo>
                    <a:pt x="5812" y="26712"/>
                  </a:lnTo>
                  <a:lnTo>
                    <a:pt x="5812" y="26726"/>
                  </a:lnTo>
                  <a:lnTo>
                    <a:pt x="5812" y="26733"/>
                  </a:lnTo>
                  <a:lnTo>
                    <a:pt x="5812" y="26747"/>
                  </a:lnTo>
                  <a:lnTo>
                    <a:pt x="5816" y="26761"/>
                  </a:lnTo>
                  <a:lnTo>
                    <a:pt x="5819" y="26771"/>
                  </a:lnTo>
                  <a:cubicBezTo>
                    <a:pt x="5975" y="26744"/>
                    <a:pt x="6087" y="26734"/>
                    <a:pt x="6167" y="26734"/>
                  </a:cubicBezTo>
                  <a:cubicBezTo>
                    <a:pt x="6348" y="26734"/>
                    <a:pt x="6373" y="26785"/>
                    <a:pt x="6383" y="26806"/>
                  </a:cubicBezTo>
                  <a:cubicBezTo>
                    <a:pt x="6397" y="26831"/>
                    <a:pt x="6397" y="26859"/>
                    <a:pt x="6383" y="26883"/>
                  </a:cubicBezTo>
                  <a:cubicBezTo>
                    <a:pt x="6330" y="27023"/>
                    <a:pt x="5858" y="27216"/>
                    <a:pt x="5711" y="27276"/>
                  </a:cubicBezTo>
                  <a:cubicBezTo>
                    <a:pt x="5728" y="27293"/>
                    <a:pt x="5749" y="27311"/>
                    <a:pt x="5767" y="27328"/>
                  </a:cubicBezTo>
                  <a:cubicBezTo>
                    <a:pt x="5851" y="27398"/>
                    <a:pt x="5928" y="27465"/>
                    <a:pt x="5921" y="27545"/>
                  </a:cubicBezTo>
                  <a:cubicBezTo>
                    <a:pt x="5914" y="27622"/>
                    <a:pt x="5837" y="27657"/>
                    <a:pt x="5756" y="27696"/>
                  </a:cubicBezTo>
                  <a:cubicBezTo>
                    <a:pt x="5637" y="27752"/>
                    <a:pt x="5588" y="27783"/>
                    <a:pt x="5595" y="27843"/>
                  </a:cubicBezTo>
                  <a:cubicBezTo>
                    <a:pt x="5613" y="27916"/>
                    <a:pt x="5599" y="27993"/>
                    <a:pt x="5553" y="28053"/>
                  </a:cubicBezTo>
                  <a:cubicBezTo>
                    <a:pt x="5480" y="28140"/>
                    <a:pt x="5343" y="28154"/>
                    <a:pt x="5235" y="28154"/>
                  </a:cubicBezTo>
                  <a:cubicBezTo>
                    <a:pt x="5203" y="28154"/>
                    <a:pt x="5172" y="28158"/>
                    <a:pt x="5140" y="28168"/>
                  </a:cubicBezTo>
                  <a:cubicBezTo>
                    <a:pt x="5175" y="28193"/>
                    <a:pt x="5203" y="28228"/>
                    <a:pt x="5221" y="28263"/>
                  </a:cubicBezTo>
                  <a:cubicBezTo>
                    <a:pt x="5284" y="28389"/>
                    <a:pt x="5399" y="28473"/>
                    <a:pt x="5532" y="28501"/>
                  </a:cubicBezTo>
                  <a:cubicBezTo>
                    <a:pt x="5840" y="28578"/>
                    <a:pt x="6194" y="28833"/>
                    <a:pt x="6582" y="29257"/>
                  </a:cubicBezTo>
                  <a:cubicBezTo>
                    <a:pt x="6614" y="29285"/>
                    <a:pt x="6645" y="29313"/>
                    <a:pt x="6680" y="29334"/>
                  </a:cubicBezTo>
                  <a:lnTo>
                    <a:pt x="6684" y="29331"/>
                  </a:lnTo>
                  <a:lnTo>
                    <a:pt x="6705" y="29320"/>
                  </a:lnTo>
                  <a:lnTo>
                    <a:pt x="6726" y="29310"/>
                  </a:lnTo>
                  <a:lnTo>
                    <a:pt x="6743" y="29299"/>
                  </a:lnTo>
                  <a:lnTo>
                    <a:pt x="6761" y="29292"/>
                  </a:lnTo>
                  <a:lnTo>
                    <a:pt x="6775" y="29285"/>
                  </a:lnTo>
                  <a:lnTo>
                    <a:pt x="6793" y="29278"/>
                  </a:lnTo>
                  <a:lnTo>
                    <a:pt x="6803" y="29271"/>
                  </a:lnTo>
                  <a:lnTo>
                    <a:pt x="6817" y="29268"/>
                  </a:lnTo>
                  <a:lnTo>
                    <a:pt x="6828" y="29264"/>
                  </a:lnTo>
                  <a:lnTo>
                    <a:pt x="6838" y="29261"/>
                  </a:lnTo>
                  <a:lnTo>
                    <a:pt x="6845" y="29257"/>
                  </a:lnTo>
                  <a:lnTo>
                    <a:pt x="6856" y="29254"/>
                  </a:lnTo>
                  <a:lnTo>
                    <a:pt x="6873" y="29254"/>
                  </a:lnTo>
                  <a:cubicBezTo>
                    <a:pt x="6895" y="29250"/>
                    <a:pt x="6918" y="29249"/>
                    <a:pt x="6943" y="29249"/>
                  </a:cubicBezTo>
                  <a:cubicBezTo>
                    <a:pt x="7132" y="29249"/>
                    <a:pt x="7406" y="29339"/>
                    <a:pt x="7577" y="29457"/>
                  </a:cubicBezTo>
                  <a:cubicBezTo>
                    <a:pt x="7618" y="29488"/>
                    <a:pt x="7712" y="29497"/>
                    <a:pt x="7816" y="29497"/>
                  </a:cubicBezTo>
                  <a:cubicBezTo>
                    <a:pt x="7887" y="29497"/>
                    <a:pt x="7963" y="29492"/>
                    <a:pt x="8028" y="29488"/>
                  </a:cubicBezTo>
                  <a:cubicBezTo>
                    <a:pt x="8100" y="29485"/>
                    <a:pt x="8161" y="29482"/>
                    <a:pt x="8213" y="29482"/>
                  </a:cubicBezTo>
                  <a:cubicBezTo>
                    <a:pt x="8331" y="29482"/>
                    <a:pt x="8401" y="29495"/>
                    <a:pt x="8438" y="29544"/>
                  </a:cubicBezTo>
                  <a:cubicBezTo>
                    <a:pt x="8487" y="29607"/>
                    <a:pt x="8546" y="29660"/>
                    <a:pt x="8613" y="29702"/>
                  </a:cubicBezTo>
                  <a:cubicBezTo>
                    <a:pt x="8648" y="29723"/>
                    <a:pt x="8686" y="29733"/>
                    <a:pt x="8725" y="29737"/>
                  </a:cubicBezTo>
                  <a:cubicBezTo>
                    <a:pt x="8805" y="29737"/>
                    <a:pt x="8872" y="29796"/>
                    <a:pt x="8932" y="29852"/>
                  </a:cubicBezTo>
                  <a:cubicBezTo>
                    <a:pt x="8960" y="29877"/>
                    <a:pt x="8988" y="29901"/>
                    <a:pt x="9019" y="29919"/>
                  </a:cubicBezTo>
                  <a:lnTo>
                    <a:pt x="9026" y="29919"/>
                  </a:lnTo>
                  <a:cubicBezTo>
                    <a:pt x="9037" y="29912"/>
                    <a:pt x="9051" y="29905"/>
                    <a:pt x="9061" y="29898"/>
                  </a:cubicBezTo>
                  <a:cubicBezTo>
                    <a:pt x="9156" y="29852"/>
                    <a:pt x="9338" y="29831"/>
                    <a:pt x="9625" y="29831"/>
                  </a:cubicBezTo>
                  <a:cubicBezTo>
                    <a:pt x="9674" y="29831"/>
                    <a:pt x="9723" y="29849"/>
                    <a:pt x="9761" y="29880"/>
                  </a:cubicBezTo>
                  <a:cubicBezTo>
                    <a:pt x="9775" y="29898"/>
                    <a:pt x="9796" y="29905"/>
                    <a:pt x="9817" y="29905"/>
                  </a:cubicBezTo>
                  <a:cubicBezTo>
                    <a:pt x="9922" y="29905"/>
                    <a:pt x="9954" y="30038"/>
                    <a:pt x="9978" y="30150"/>
                  </a:cubicBezTo>
                  <a:cubicBezTo>
                    <a:pt x="9985" y="30167"/>
                    <a:pt x="9992" y="30195"/>
                    <a:pt x="9999" y="30216"/>
                  </a:cubicBezTo>
                  <a:lnTo>
                    <a:pt x="9999" y="30223"/>
                  </a:lnTo>
                  <a:cubicBezTo>
                    <a:pt x="9999" y="30230"/>
                    <a:pt x="10003" y="30234"/>
                    <a:pt x="10003" y="30241"/>
                  </a:cubicBezTo>
                  <a:lnTo>
                    <a:pt x="10003" y="30244"/>
                  </a:lnTo>
                  <a:cubicBezTo>
                    <a:pt x="10024" y="30244"/>
                    <a:pt x="10045" y="30251"/>
                    <a:pt x="10062" y="30258"/>
                  </a:cubicBezTo>
                  <a:cubicBezTo>
                    <a:pt x="10122" y="30286"/>
                    <a:pt x="10178" y="30314"/>
                    <a:pt x="10230" y="30349"/>
                  </a:cubicBezTo>
                  <a:cubicBezTo>
                    <a:pt x="10269" y="30377"/>
                    <a:pt x="10311" y="30402"/>
                    <a:pt x="10353" y="30426"/>
                  </a:cubicBezTo>
                  <a:cubicBezTo>
                    <a:pt x="10395" y="30451"/>
                    <a:pt x="10437" y="30468"/>
                    <a:pt x="10482" y="30482"/>
                  </a:cubicBezTo>
                  <a:cubicBezTo>
                    <a:pt x="10489" y="30482"/>
                    <a:pt x="10496" y="30486"/>
                    <a:pt x="10500" y="30486"/>
                  </a:cubicBezTo>
                  <a:cubicBezTo>
                    <a:pt x="10601" y="30500"/>
                    <a:pt x="10692" y="30584"/>
                    <a:pt x="10769" y="30661"/>
                  </a:cubicBezTo>
                  <a:lnTo>
                    <a:pt x="10801" y="30692"/>
                  </a:lnTo>
                  <a:cubicBezTo>
                    <a:pt x="10832" y="30724"/>
                    <a:pt x="10860" y="30752"/>
                    <a:pt x="10895" y="30780"/>
                  </a:cubicBezTo>
                  <a:cubicBezTo>
                    <a:pt x="10902" y="30776"/>
                    <a:pt x="10913" y="30776"/>
                    <a:pt x="10920" y="30776"/>
                  </a:cubicBezTo>
                  <a:lnTo>
                    <a:pt x="10924" y="30776"/>
                  </a:lnTo>
                  <a:cubicBezTo>
                    <a:pt x="10934" y="30776"/>
                    <a:pt x="10941" y="30776"/>
                    <a:pt x="10948" y="30780"/>
                  </a:cubicBezTo>
                  <a:lnTo>
                    <a:pt x="10952" y="30780"/>
                  </a:lnTo>
                  <a:cubicBezTo>
                    <a:pt x="10959" y="30780"/>
                    <a:pt x="10969" y="30783"/>
                    <a:pt x="10976" y="30787"/>
                  </a:cubicBezTo>
                  <a:lnTo>
                    <a:pt x="10980" y="30787"/>
                  </a:lnTo>
                  <a:lnTo>
                    <a:pt x="11004" y="30794"/>
                  </a:lnTo>
                  <a:lnTo>
                    <a:pt x="11008" y="30794"/>
                  </a:lnTo>
                  <a:lnTo>
                    <a:pt x="11029" y="30804"/>
                  </a:lnTo>
                  <a:cubicBezTo>
                    <a:pt x="11043" y="30808"/>
                    <a:pt x="11057" y="30818"/>
                    <a:pt x="11071" y="30822"/>
                  </a:cubicBezTo>
                  <a:lnTo>
                    <a:pt x="11081" y="30825"/>
                  </a:lnTo>
                  <a:cubicBezTo>
                    <a:pt x="11081" y="30822"/>
                    <a:pt x="11085" y="30818"/>
                    <a:pt x="11085" y="30818"/>
                  </a:cubicBezTo>
                  <a:cubicBezTo>
                    <a:pt x="11116" y="30738"/>
                    <a:pt x="11193" y="30713"/>
                    <a:pt x="11263" y="30692"/>
                  </a:cubicBezTo>
                  <a:lnTo>
                    <a:pt x="11291" y="30682"/>
                  </a:lnTo>
                  <a:lnTo>
                    <a:pt x="11302" y="30678"/>
                  </a:lnTo>
                  <a:lnTo>
                    <a:pt x="11319" y="30671"/>
                  </a:lnTo>
                  <a:lnTo>
                    <a:pt x="11330" y="30668"/>
                  </a:lnTo>
                  <a:lnTo>
                    <a:pt x="11347" y="30661"/>
                  </a:lnTo>
                  <a:lnTo>
                    <a:pt x="11354" y="30654"/>
                  </a:lnTo>
                  <a:lnTo>
                    <a:pt x="11368" y="30647"/>
                  </a:lnTo>
                  <a:lnTo>
                    <a:pt x="11375" y="30643"/>
                  </a:lnTo>
                  <a:lnTo>
                    <a:pt x="11389" y="30633"/>
                  </a:lnTo>
                  <a:lnTo>
                    <a:pt x="11396" y="30629"/>
                  </a:lnTo>
                  <a:cubicBezTo>
                    <a:pt x="11403" y="30622"/>
                    <a:pt x="11407" y="30619"/>
                    <a:pt x="11410" y="30612"/>
                  </a:cubicBezTo>
                  <a:lnTo>
                    <a:pt x="11414" y="30608"/>
                  </a:lnTo>
                  <a:cubicBezTo>
                    <a:pt x="11417" y="30601"/>
                    <a:pt x="11421" y="30598"/>
                    <a:pt x="11424" y="30594"/>
                  </a:cubicBezTo>
                  <a:cubicBezTo>
                    <a:pt x="11025" y="30104"/>
                    <a:pt x="10797" y="29786"/>
                    <a:pt x="10804" y="29625"/>
                  </a:cubicBezTo>
                  <a:cubicBezTo>
                    <a:pt x="10808" y="29569"/>
                    <a:pt x="10815" y="29520"/>
                    <a:pt x="10822" y="29471"/>
                  </a:cubicBezTo>
                  <a:cubicBezTo>
                    <a:pt x="10850" y="29275"/>
                    <a:pt x="10867" y="29148"/>
                    <a:pt x="10619" y="28935"/>
                  </a:cubicBezTo>
                  <a:cubicBezTo>
                    <a:pt x="10517" y="28847"/>
                    <a:pt x="10465" y="28760"/>
                    <a:pt x="10461" y="28665"/>
                  </a:cubicBezTo>
                  <a:cubicBezTo>
                    <a:pt x="10451" y="28511"/>
                    <a:pt x="10580" y="28382"/>
                    <a:pt x="10713" y="28242"/>
                  </a:cubicBezTo>
                  <a:cubicBezTo>
                    <a:pt x="10773" y="28182"/>
                    <a:pt x="10832" y="28119"/>
                    <a:pt x="10885" y="28053"/>
                  </a:cubicBezTo>
                  <a:cubicBezTo>
                    <a:pt x="11032" y="27864"/>
                    <a:pt x="11277" y="27748"/>
                    <a:pt x="11512" y="27636"/>
                  </a:cubicBezTo>
                  <a:cubicBezTo>
                    <a:pt x="11606" y="27591"/>
                    <a:pt x="11701" y="27549"/>
                    <a:pt x="11785" y="27500"/>
                  </a:cubicBezTo>
                  <a:cubicBezTo>
                    <a:pt x="11757" y="27486"/>
                    <a:pt x="11729" y="27468"/>
                    <a:pt x="11701" y="27458"/>
                  </a:cubicBezTo>
                  <a:cubicBezTo>
                    <a:pt x="11680" y="27447"/>
                    <a:pt x="11659" y="27437"/>
                    <a:pt x="11641" y="27426"/>
                  </a:cubicBezTo>
                  <a:cubicBezTo>
                    <a:pt x="11505" y="27360"/>
                    <a:pt x="11442" y="27293"/>
                    <a:pt x="11449" y="27220"/>
                  </a:cubicBezTo>
                  <a:cubicBezTo>
                    <a:pt x="11449" y="27213"/>
                    <a:pt x="11449" y="27206"/>
                    <a:pt x="11452" y="27199"/>
                  </a:cubicBezTo>
                  <a:cubicBezTo>
                    <a:pt x="11466" y="27149"/>
                    <a:pt x="11512" y="27111"/>
                    <a:pt x="11589" y="27090"/>
                  </a:cubicBezTo>
                  <a:cubicBezTo>
                    <a:pt x="11606" y="27086"/>
                    <a:pt x="11620" y="27079"/>
                    <a:pt x="11634" y="27072"/>
                  </a:cubicBezTo>
                  <a:cubicBezTo>
                    <a:pt x="11634" y="27069"/>
                    <a:pt x="11638" y="27069"/>
                    <a:pt x="11638" y="27069"/>
                  </a:cubicBezTo>
                  <a:cubicBezTo>
                    <a:pt x="11641" y="27037"/>
                    <a:pt x="11536" y="26915"/>
                    <a:pt x="11484" y="26859"/>
                  </a:cubicBezTo>
                  <a:cubicBezTo>
                    <a:pt x="11424" y="26789"/>
                    <a:pt x="11372" y="26715"/>
                    <a:pt x="11323" y="26638"/>
                  </a:cubicBezTo>
                  <a:lnTo>
                    <a:pt x="11305" y="26614"/>
                  </a:lnTo>
                  <a:cubicBezTo>
                    <a:pt x="11263" y="26554"/>
                    <a:pt x="11218" y="26491"/>
                    <a:pt x="11193" y="26491"/>
                  </a:cubicBezTo>
                  <a:cubicBezTo>
                    <a:pt x="11172" y="26491"/>
                    <a:pt x="11144" y="26491"/>
                    <a:pt x="11116" y="26488"/>
                  </a:cubicBezTo>
                  <a:cubicBezTo>
                    <a:pt x="11087" y="26485"/>
                    <a:pt x="11059" y="26483"/>
                    <a:pt x="11030" y="26483"/>
                  </a:cubicBezTo>
                  <a:cubicBezTo>
                    <a:pt x="10961" y="26483"/>
                    <a:pt x="10892" y="26493"/>
                    <a:pt x="10825" y="26512"/>
                  </a:cubicBezTo>
                  <a:cubicBezTo>
                    <a:pt x="10807" y="26520"/>
                    <a:pt x="10787" y="26524"/>
                    <a:pt x="10767" y="26524"/>
                  </a:cubicBezTo>
                  <a:cubicBezTo>
                    <a:pt x="10735" y="26524"/>
                    <a:pt x="10704" y="26514"/>
                    <a:pt x="10678" y="26495"/>
                  </a:cubicBezTo>
                  <a:cubicBezTo>
                    <a:pt x="10605" y="26432"/>
                    <a:pt x="10622" y="26302"/>
                    <a:pt x="10643" y="26148"/>
                  </a:cubicBezTo>
                  <a:cubicBezTo>
                    <a:pt x="10650" y="26110"/>
                    <a:pt x="10619" y="26089"/>
                    <a:pt x="10500" y="26057"/>
                  </a:cubicBezTo>
                  <a:cubicBezTo>
                    <a:pt x="10433" y="26040"/>
                    <a:pt x="10370" y="26022"/>
                    <a:pt x="10339" y="25977"/>
                  </a:cubicBezTo>
                  <a:cubicBezTo>
                    <a:pt x="10311" y="25938"/>
                    <a:pt x="10311" y="25882"/>
                    <a:pt x="10328" y="25809"/>
                  </a:cubicBezTo>
                  <a:cubicBezTo>
                    <a:pt x="10353" y="25721"/>
                    <a:pt x="10423" y="25574"/>
                    <a:pt x="10486" y="25543"/>
                  </a:cubicBezTo>
                  <a:cubicBezTo>
                    <a:pt x="10591" y="25490"/>
                    <a:pt x="10626" y="25455"/>
                    <a:pt x="10636" y="25441"/>
                  </a:cubicBezTo>
                  <a:cubicBezTo>
                    <a:pt x="10626" y="25434"/>
                    <a:pt x="10612" y="25424"/>
                    <a:pt x="10601" y="25417"/>
                  </a:cubicBezTo>
                  <a:cubicBezTo>
                    <a:pt x="10549" y="25389"/>
                    <a:pt x="10440" y="25326"/>
                    <a:pt x="10451" y="25217"/>
                  </a:cubicBezTo>
                  <a:cubicBezTo>
                    <a:pt x="10454" y="25186"/>
                    <a:pt x="10465" y="25158"/>
                    <a:pt x="10482" y="25130"/>
                  </a:cubicBezTo>
                  <a:cubicBezTo>
                    <a:pt x="10524" y="25059"/>
                    <a:pt x="10587" y="25000"/>
                    <a:pt x="10661" y="24954"/>
                  </a:cubicBezTo>
                  <a:cubicBezTo>
                    <a:pt x="10731" y="24905"/>
                    <a:pt x="10762" y="24884"/>
                    <a:pt x="10762" y="24825"/>
                  </a:cubicBezTo>
                  <a:cubicBezTo>
                    <a:pt x="10762" y="24797"/>
                    <a:pt x="10766" y="24765"/>
                    <a:pt x="10773" y="24737"/>
                  </a:cubicBezTo>
                  <a:cubicBezTo>
                    <a:pt x="10794" y="24657"/>
                    <a:pt x="10843" y="24587"/>
                    <a:pt x="10917" y="24545"/>
                  </a:cubicBezTo>
                  <a:cubicBezTo>
                    <a:pt x="10924" y="24541"/>
                    <a:pt x="10931" y="24541"/>
                    <a:pt x="10938" y="24538"/>
                  </a:cubicBezTo>
                  <a:cubicBezTo>
                    <a:pt x="10966" y="24527"/>
                    <a:pt x="10995" y="24522"/>
                    <a:pt x="11024" y="24522"/>
                  </a:cubicBezTo>
                  <a:cubicBezTo>
                    <a:pt x="11081" y="24522"/>
                    <a:pt x="11136" y="24542"/>
                    <a:pt x="11183" y="24576"/>
                  </a:cubicBezTo>
                  <a:cubicBezTo>
                    <a:pt x="11200" y="24590"/>
                    <a:pt x="11218" y="24604"/>
                    <a:pt x="11235" y="24622"/>
                  </a:cubicBezTo>
                  <a:cubicBezTo>
                    <a:pt x="11281" y="24671"/>
                    <a:pt x="11323" y="24723"/>
                    <a:pt x="11361" y="24779"/>
                  </a:cubicBezTo>
                  <a:cubicBezTo>
                    <a:pt x="11424" y="24874"/>
                    <a:pt x="11466" y="24930"/>
                    <a:pt x="11512" y="24940"/>
                  </a:cubicBezTo>
                  <a:cubicBezTo>
                    <a:pt x="11515" y="24941"/>
                    <a:pt x="11519" y="24942"/>
                    <a:pt x="11524" y="24942"/>
                  </a:cubicBezTo>
                  <a:cubicBezTo>
                    <a:pt x="11535" y="24942"/>
                    <a:pt x="11547" y="24939"/>
                    <a:pt x="11557" y="24933"/>
                  </a:cubicBezTo>
                  <a:cubicBezTo>
                    <a:pt x="11582" y="24930"/>
                    <a:pt x="11606" y="24912"/>
                    <a:pt x="11620" y="24891"/>
                  </a:cubicBezTo>
                  <a:cubicBezTo>
                    <a:pt x="11634" y="24856"/>
                    <a:pt x="11610" y="24797"/>
                    <a:pt x="11592" y="24748"/>
                  </a:cubicBezTo>
                  <a:cubicBezTo>
                    <a:pt x="11582" y="24723"/>
                    <a:pt x="11571" y="24699"/>
                    <a:pt x="11568" y="24674"/>
                  </a:cubicBezTo>
                  <a:lnTo>
                    <a:pt x="11564" y="24660"/>
                  </a:lnTo>
                  <a:cubicBezTo>
                    <a:pt x="11547" y="24590"/>
                    <a:pt x="11522" y="24499"/>
                    <a:pt x="11571" y="24419"/>
                  </a:cubicBezTo>
                  <a:cubicBezTo>
                    <a:pt x="11617" y="24356"/>
                    <a:pt x="11687" y="24314"/>
                    <a:pt x="11760" y="24303"/>
                  </a:cubicBezTo>
                  <a:cubicBezTo>
                    <a:pt x="11813" y="24293"/>
                    <a:pt x="11858" y="24258"/>
                    <a:pt x="11872" y="24205"/>
                  </a:cubicBezTo>
                  <a:lnTo>
                    <a:pt x="11883" y="24184"/>
                  </a:lnTo>
                  <a:cubicBezTo>
                    <a:pt x="11904" y="24125"/>
                    <a:pt x="11942" y="24034"/>
                    <a:pt x="12068" y="24034"/>
                  </a:cubicBezTo>
                  <a:cubicBezTo>
                    <a:pt x="12180" y="24034"/>
                    <a:pt x="12401" y="23901"/>
                    <a:pt x="12516" y="23831"/>
                  </a:cubicBezTo>
                  <a:cubicBezTo>
                    <a:pt x="12562" y="23806"/>
                    <a:pt x="12593" y="23785"/>
                    <a:pt x="12618" y="23775"/>
                  </a:cubicBezTo>
                  <a:lnTo>
                    <a:pt x="12649" y="23761"/>
                  </a:lnTo>
                  <a:cubicBezTo>
                    <a:pt x="12740" y="23708"/>
                    <a:pt x="12842" y="23666"/>
                    <a:pt x="12947" y="23642"/>
                  </a:cubicBezTo>
                  <a:cubicBezTo>
                    <a:pt x="12965" y="23637"/>
                    <a:pt x="12983" y="23634"/>
                    <a:pt x="13001" y="23634"/>
                  </a:cubicBezTo>
                  <a:cubicBezTo>
                    <a:pt x="13032" y="23634"/>
                    <a:pt x="13062" y="23641"/>
                    <a:pt x="13091" y="23652"/>
                  </a:cubicBezTo>
                  <a:cubicBezTo>
                    <a:pt x="13112" y="23663"/>
                    <a:pt x="13129" y="23673"/>
                    <a:pt x="13150" y="23687"/>
                  </a:cubicBezTo>
                  <a:cubicBezTo>
                    <a:pt x="13178" y="23705"/>
                    <a:pt x="13206" y="23719"/>
                    <a:pt x="13238" y="23729"/>
                  </a:cubicBezTo>
                  <a:cubicBezTo>
                    <a:pt x="13241" y="23731"/>
                    <a:pt x="13245" y="23732"/>
                    <a:pt x="13248" y="23732"/>
                  </a:cubicBezTo>
                  <a:cubicBezTo>
                    <a:pt x="13252" y="23732"/>
                    <a:pt x="13255" y="23731"/>
                    <a:pt x="13259" y="23729"/>
                  </a:cubicBezTo>
                  <a:cubicBezTo>
                    <a:pt x="13269" y="23726"/>
                    <a:pt x="13283" y="23708"/>
                    <a:pt x="13294" y="23684"/>
                  </a:cubicBezTo>
                  <a:cubicBezTo>
                    <a:pt x="13332" y="23594"/>
                    <a:pt x="13420" y="23542"/>
                    <a:pt x="13532" y="23542"/>
                  </a:cubicBezTo>
                  <a:cubicBezTo>
                    <a:pt x="13542" y="23542"/>
                    <a:pt x="13553" y="23543"/>
                    <a:pt x="13563" y="23544"/>
                  </a:cubicBezTo>
                  <a:cubicBezTo>
                    <a:pt x="13588" y="23547"/>
                    <a:pt x="13612" y="23551"/>
                    <a:pt x="13637" y="23558"/>
                  </a:cubicBezTo>
                  <a:cubicBezTo>
                    <a:pt x="13714" y="23579"/>
                    <a:pt x="13784" y="23624"/>
                    <a:pt x="13801" y="23687"/>
                  </a:cubicBezTo>
                  <a:cubicBezTo>
                    <a:pt x="13833" y="23708"/>
                    <a:pt x="13962" y="23733"/>
                    <a:pt x="14050" y="23747"/>
                  </a:cubicBezTo>
                  <a:cubicBezTo>
                    <a:pt x="14148" y="23761"/>
                    <a:pt x="14246" y="23785"/>
                    <a:pt x="14337" y="23813"/>
                  </a:cubicBezTo>
                  <a:cubicBezTo>
                    <a:pt x="14361" y="23824"/>
                    <a:pt x="14386" y="23834"/>
                    <a:pt x="14407" y="23848"/>
                  </a:cubicBezTo>
                  <a:lnTo>
                    <a:pt x="14466" y="23887"/>
                  </a:lnTo>
                  <a:cubicBezTo>
                    <a:pt x="14760" y="24079"/>
                    <a:pt x="14900" y="24188"/>
                    <a:pt x="14900" y="24293"/>
                  </a:cubicBezTo>
                  <a:cubicBezTo>
                    <a:pt x="14900" y="24307"/>
                    <a:pt x="14904" y="24324"/>
                    <a:pt x="14914" y="24335"/>
                  </a:cubicBezTo>
                  <a:cubicBezTo>
                    <a:pt x="14914" y="24282"/>
                    <a:pt x="14939" y="24233"/>
                    <a:pt x="14984" y="24205"/>
                  </a:cubicBezTo>
                  <a:cubicBezTo>
                    <a:pt x="15005" y="24194"/>
                    <a:pt x="15027" y="24188"/>
                    <a:pt x="15051" y="24188"/>
                  </a:cubicBezTo>
                  <a:cubicBezTo>
                    <a:pt x="15121" y="24188"/>
                    <a:pt x="15208" y="24234"/>
                    <a:pt x="15328" y="24307"/>
                  </a:cubicBezTo>
                  <a:cubicBezTo>
                    <a:pt x="15394" y="24348"/>
                    <a:pt x="15469" y="24369"/>
                    <a:pt x="15543" y="24369"/>
                  </a:cubicBezTo>
                  <a:cubicBezTo>
                    <a:pt x="15581" y="24369"/>
                    <a:pt x="15620" y="24363"/>
                    <a:pt x="15657" y="24352"/>
                  </a:cubicBezTo>
                  <a:cubicBezTo>
                    <a:pt x="15692" y="24345"/>
                    <a:pt x="15727" y="24324"/>
                    <a:pt x="15744" y="24293"/>
                  </a:cubicBezTo>
                  <a:cubicBezTo>
                    <a:pt x="15786" y="24188"/>
                    <a:pt x="15947" y="24104"/>
                    <a:pt x="16080" y="24069"/>
                  </a:cubicBezTo>
                  <a:cubicBezTo>
                    <a:pt x="16118" y="24058"/>
                    <a:pt x="16170" y="24048"/>
                    <a:pt x="16224" y="24048"/>
                  </a:cubicBezTo>
                  <a:cubicBezTo>
                    <a:pt x="16279" y="24048"/>
                    <a:pt x="16337" y="24059"/>
                    <a:pt x="16381" y="24093"/>
                  </a:cubicBezTo>
                  <a:lnTo>
                    <a:pt x="16416" y="24125"/>
                  </a:lnTo>
                  <a:cubicBezTo>
                    <a:pt x="16465" y="24165"/>
                    <a:pt x="16491" y="24187"/>
                    <a:pt x="16518" y="24187"/>
                  </a:cubicBezTo>
                  <a:cubicBezTo>
                    <a:pt x="16542" y="24187"/>
                    <a:pt x="16567" y="24167"/>
                    <a:pt x="16609" y="24125"/>
                  </a:cubicBezTo>
                  <a:cubicBezTo>
                    <a:pt x="16693" y="24050"/>
                    <a:pt x="16802" y="24008"/>
                    <a:pt x="16915" y="24008"/>
                  </a:cubicBezTo>
                  <a:cubicBezTo>
                    <a:pt x="16924" y="24008"/>
                    <a:pt x="16933" y="24009"/>
                    <a:pt x="16941" y="24009"/>
                  </a:cubicBezTo>
                  <a:cubicBezTo>
                    <a:pt x="16962" y="24009"/>
                    <a:pt x="16983" y="24013"/>
                    <a:pt x="17004" y="24013"/>
                  </a:cubicBezTo>
                  <a:cubicBezTo>
                    <a:pt x="17022" y="24013"/>
                    <a:pt x="17036" y="24020"/>
                    <a:pt x="17050" y="24023"/>
                  </a:cubicBezTo>
                  <a:cubicBezTo>
                    <a:pt x="17155" y="24048"/>
                    <a:pt x="17225" y="24100"/>
                    <a:pt x="17250" y="24174"/>
                  </a:cubicBezTo>
                  <a:cubicBezTo>
                    <a:pt x="17274" y="24233"/>
                    <a:pt x="17323" y="24275"/>
                    <a:pt x="17386" y="24282"/>
                  </a:cubicBezTo>
                  <a:cubicBezTo>
                    <a:pt x="17432" y="24294"/>
                    <a:pt x="17476" y="24301"/>
                    <a:pt x="17522" y="24301"/>
                  </a:cubicBezTo>
                  <a:cubicBezTo>
                    <a:pt x="17531" y="24301"/>
                    <a:pt x="17541" y="24300"/>
                    <a:pt x="17551" y="24300"/>
                  </a:cubicBezTo>
                  <a:cubicBezTo>
                    <a:pt x="17659" y="24300"/>
                    <a:pt x="17719" y="24380"/>
                    <a:pt x="17757" y="24433"/>
                  </a:cubicBezTo>
                  <a:cubicBezTo>
                    <a:pt x="17768" y="24447"/>
                    <a:pt x="17782" y="24461"/>
                    <a:pt x="17792" y="24475"/>
                  </a:cubicBezTo>
                  <a:cubicBezTo>
                    <a:pt x="17813" y="24447"/>
                    <a:pt x="17827" y="24412"/>
                    <a:pt x="17838" y="24377"/>
                  </a:cubicBezTo>
                  <a:cubicBezTo>
                    <a:pt x="17857" y="24310"/>
                    <a:pt x="17893" y="24202"/>
                    <a:pt x="17995" y="24202"/>
                  </a:cubicBezTo>
                  <a:cubicBezTo>
                    <a:pt x="18005" y="24202"/>
                    <a:pt x="18016" y="24203"/>
                    <a:pt x="18027" y="24205"/>
                  </a:cubicBezTo>
                  <a:cubicBezTo>
                    <a:pt x="18083" y="24223"/>
                    <a:pt x="18139" y="24247"/>
                    <a:pt x="18188" y="24286"/>
                  </a:cubicBezTo>
                  <a:lnTo>
                    <a:pt x="18216" y="24300"/>
                  </a:lnTo>
                  <a:cubicBezTo>
                    <a:pt x="18275" y="24345"/>
                    <a:pt x="18349" y="24370"/>
                    <a:pt x="18426" y="24373"/>
                  </a:cubicBezTo>
                  <a:cubicBezTo>
                    <a:pt x="18699" y="24373"/>
                    <a:pt x="18699" y="24279"/>
                    <a:pt x="18699" y="24247"/>
                  </a:cubicBezTo>
                  <a:cubicBezTo>
                    <a:pt x="18699" y="24037"/>
                    <a:pt x="18653" y="23925"/>
                    <a:pt x="18618" y="23925"/>
                  </a:cubicBezTo>
                  <a:cubicBezTo>
                    <a:pt x="18548" y="23918"/>
                    <a:pt x="18478" y="23897"/>
                    <a:pt x="18415" y="23862"/>
                  </a:cubicBezTo>
                  <a:cubicBezTo>
                    <a:pt x="18359" y="23827"/>
                    <a:pt x="18296" y="23810"/>
                    <a:pt x="18230" y="23803"/>
                  </a:cubicBezTo>
                  <a:cubicBezTo>
                    <a:pt x="18188" y="23803"/>
                    <a:pt x="18149" y="23792"/>
                    <a:pt x="18114" y="23771"/>
                  </a:cubicBezTo>
                  <a:cubicBezTo>
                    <a:pt x="18037" y="23726"/>
                    <a:pt x="17981" y="23649"/>
                    <a:pt x="17960" y="23558"/>
                  </a:cubicBezTo>
                  <a:cubicBezTo>
                    <a:pt x="17960" y="23547"/>
                    <a:pt x="17960" y="23533"/>
                    <a:pt x="17960" y="23523"/>
                  </a:cubicBezTo>
                  <a:cubicBezTo>
                    <a:pt x="17964" y="23502"/>
                    <a:pt x="17967" y="23481"/>
                    <a:pt x="17974" y="23463"/>
                  </a:cubicBezTo>
                  <a:cubicBezTo>
                    <a:pt x="17992" y="23425"/>
                    <a:pt x="18027" y="23397"/>
                    <a:pt x="18065" y="23383"/>
                  </a:cubicBezTo>
                  <a:cubicBezTo>
                    <a:pt x="18160" y="23355"/>
                    <a:pt x="18247" y="23309"/>
                    <a:pt x="18328" y="23246"/>
                  </a:cubicBezTo>
                  <a:cubicBezTo>
                    <a:pt x="18342" y="23236"/>
                    <a:pt x="18352" y="23222"/>
                    <a:pt x="18363" y="23204"/>
                  </a:cubicBezTo>
                  <a:cubicBezTo>
                    <a:pt x="18366" y="23197"/>
                    <a:pt x="18370" y="23190"/>
                    <a:pt x="18366" y="23183"/>
                  </a:cubicBezTo>
                  <a:cubicBezTo>
                    <a:pt x="18338" y="23113"/>
                    <a:pt x="18321" y="23040"/>
                    <a:pt x="18317" y="22966"/>
                  </a:cubicBezTo>
                  <a:cubicBezTo>
                    <a:pt x="18314" y="22910"/>
                    <a:pt x="18324" y="22854"/>
                    <a:pt x="18352" y="22805"/>
                  </a:cubicBezTo>
                  <a:cubicBezTo>
                    <a:pt x="18387" y="22745"/>
                    <a:pt x="18447" y="22710"/>
                    <a:pt x="18517" y="22703"/>
                  </a:cubicBezTo>
                  <a:lnTo>
                    <a:pt x="18566" y="22700"/>
                  </a:lnTo>
                  <a:cubicBezTo>
                    <a:pt x="18611" y="22693"/>
                    <a:pt x="18664" y="22689"/>
                    <a:pt x="18716" y="22686"/>
                  </a:cubicBezTo>
                  <a:cubicBezTo>
                    <a:pt x="18769" y="22682"/>
                    <a:pt x="18839" y="22679"/>
                    <a:pt x="18902" y="22672"/>
                  </a:cubicBezTo>
                  <a:lnTo>
                    <a:pt x="18961" y="22665"/>
                  </a:lnTo>
                  <a:lnTo>
                    <a:pt x="18895" y="22644"/>
                  </a:lnTo>
                  <a:cubicBezTo>
                    <a:pt x="18758" y="22598"/>
                    <a:pt x="18618" y="22553"/>
                    <a:pt x="18566" y="22462"/>
                  </a:cubicBezTo>
                  <a:cubicBezTo>
                    <a:pt x="18489" y="22336"/>
                    <a:pt x="18436" y="21996"/>
                    <a:pt x="18559" y="21916"/>
                  </a:cubicBezTo>
                  <a:cubicBezTo>
                    <a:pt x="18599" y="21894"/>
                    <a:pt x="18641" y="21884"/>
                    <a:pt x="18684" y="21884"/>
                  </a:cubicBezTo>
                  <a:cubicBezTo>
                    <a:pt x="18690" y="21884"/>
                    <a:pt x="18696" y="21884"/>
                    <a:pt x="18702" y="21884"/>
                  </a:cubicBezTo>
                  <a:cubicBezTo>
                    <a:pt x="18730" y="21884"/>
                    <a:pt x="18762" y="21888"/>
                    <a:pt x="18797" y="21891"/>
                  </a:cubicBezTo>
                  <a:cubicBezTo>
                    <a:pt x="18827" y="21895"/>
                    <a:pt x="18857" y="21897"/>
                    <a:pt x="18887" y="21897"/>
                  </a:cubicBezTo>
                  <a:cubicBezTo>
                    <a:pt x="18937" y="21897"/>
                    <a:pt x="18987" y="21892"/>
                    <a:pt x="19035" y="21881"/>
                  </a:cubicBezTo>
                  <a:cubicBezTo>
                    <a:pt x="19084" y="21871"/>
                    <a:pt x="19133" y="21865"/>
                    <a:pt x="19181" y="21865"/>
                  </a:cubicBezTo>
                  <a:cubicBezTo>
                    <a:pt x="19216" y="21865"/>
                    <a:pt x="19250" y="21868"/>
                    <a:pt x="19284" y="21874"/>
                  </a:cubicBezTo>
                  <a:cubicBezTo>
                    <a:pt x="19331" y="21877"/>
                    <a:pt x="19380" y="21881"/>
                    <a:pt x="19428" y="21881"/>
                  </a:cubicBezTo>
                  <a:cubicBezTo>
                    <a:pt x="19518" y="21881"/>
                    <a:pt x="19606" y="21868"/>
                    <a:pt x="19672" y="21818"/>
                  </a:cubicBezTo>
                  <a:cubicBezTo>
                    <a:pt x="19893" y="21653"/>
                    <a:pt x="20351" y="21636"/>
                    <a:pt x="20537" y="21636"/>
                  </a:cubicBezTo>
                  <a:cubicBezTo>
                    <a:pt x="20649" y="21636"/>
                    <a:pt x="20750" y="21594"/>
                    <a:pt x="20848" y="21548"/>
                  </a:cubicBezTo>
                  <a:cubicBezTo>
                    <a:pt x="20925" y="21510"/>
                    <a:pt x="21002" y="21485"/>
                    <a:pt x="21086" y="21468"/>
                  </a:cubicBezTo>
                  <a:cubicBezTo>
                    <a:pt x="21377" y="21426"/>
                    <a:pt x="21752" y="21366"/>
                    <a:pt x="21846" y="21328"/>
                  </a:cubicBezTo>
                  <a:cubicBezTo>
                    <a:pt x="21923" y="21303"/>
                    <a:pt x="22000" y="21282"/>
                    <a:pt x="22077" y="21268"/>
                  </a:cubicBezTo>
                  <a:cubicBezTo>
                    <a:pt x="22112" y="21261"/>
                    <a:pt x="22161" y="21251"/>
                    <a:pt x="22214" y="21237"/>
                  </a:cubicBezTo>
                  <a:lnTo>
                    <a:pt x="22298" y="21216"/>
                  </a:lnTo>
                  <a:cubicBezTo>
                    <a:pt x="22434" y="21181"/>
                    <a:pt x="22578" y="21139"/>
                    <a:pt x="22609" y="21104"/>
                  </a:cubicBezTo>
                  <a:cubicBezTo>
                    <a:pt x="22623" y="21058"/>
                    <a:pt x="22655" y="21020"/>
                    <a:pt x="22700" y="20999"/>
                  </a:cubicBezTo>
                  <a:lnTo>
                    <a:pt x="22721" y="20985"/>
                  </a:lnTo>
                  <a:cubicBezTo>
                    <a:pt x="22841" y="20925"/>
                    <a:pt x="23056" y="20879"/>
                    <a:pt x="23218" y="20879"/>
                  </a:cubicBezTo>
                  <a:cubicBezTo>
                    <a:pt x="23284" y="20879"/>
                    <a:pt x="23341" y="20887"/>
                    <a:pt x="23380" y="20904"/>
                  </a:cubicBezTo>
                  <a:cubicBezTo>
                    <a:pt x="23487" y="20953"/>
                    <a:pt x="23586" y="20978"/>
                    <a:pt x="23663" y="20978"/>
                  </a:cubicBezTo>
                  <a:cubicBezTo>
                    <a:pt x="23697" y="20978"/>
                    <a:pt x="23726" y="20973"/>
                    <a:pt x="23751" y="20964"/>
                  </a:cubicBezTo>
                  <a:cubicBezTo>
                    <a:pt x="23778" y="20952"/>
                    <a:pt x="23807" y="20947"/>
                    <a:pt x="23838" y="20947"/>
                  </a:cubicBezTo>
                  <a:cubicBezTo>
                    <a:pt x="23930" y="20947"/>
                    <a:pt x="24032" y="20992"/>
                    <a:pt x="24097" y="21048"/>
                  </a:cubicBezTo>
                  <a:cubicBezTo>
                    <a:pt x="24171" y="21111"/>
                    <a:pt x="24206" y="21184"/>
                    <a:pt x="24192" y="21254"/>
                  </a:cubicBezTo>
                  <a:cubicBezTo>
                    <a:pt x="24185" y="21307"/>
                    <a:pt x="24213" y="21373"/>
                    <a:pt x="24241" y="21436"/>
                  </a:cubicBezTo>
                  <a:cubicBezTo>
                    <a:pt x="24276" y="21499"/>
                    <a:pt x="24293" y="21566"/>
                    <a:pt x="24290" y="21639"/>
                  </a:cubicBezTo>
                  <a:cubicBezTo>
                    <a:pt x="24283" y="21688"/>
                    <a:pt x="24262" y="21737"/>
                    <a:pt x="24230" y="21776"/>
                  </a:cubicBezTo>
                  <a:cubicBezTo>
                    <a:pt x="24220" y="21786"/>
                    <a:pt x="24213" y="21797"/>
                    <a:pt x="24209" y="21811"/>
                  </a:cubicBezTo>
                  <a:lnTo>
                    <a:pt x="24209" y="21814"/>
                  </a:lnTo>
                  <a:lnTo>
                    <a:pt x="24216" y="21818"/>
                  </a:lnTo>
                  <a:cubicBezTo>
                    <a:pt x="24237" y="21829"/>
                    <a:pt x="24259" y="21836"/>
                    <a:pt x="24284" y="21836"/>
                  </a:cubicBezTo>
                  <a:cubicBezTo>
                    <a:pt x="24290" y="21836"/>
                    <a:pt x="24295" y="21836"/>
                    <a:pt x="24300" y="21835"/>
                  </a:cubicBezTo>
                  <a:cubicBezTo>
                    <a:pt x="24416" y="21835"/>
                    <a:pt x="24563" y="21786"/>
                    <a:pt x="24615" y="21734"/>
                  </a:cubicBezTo>
                  <a:cubicBezTo>
                    <a:pt x="24643" y="21696"/>
                    <a:pt x="24687" y="21674"/>
                    <a:pt x="24733" y="21674"/>
                  </a:cubicBezTo>
                  <a:cubicBezTo>
                    <a:pt x="24751" y="21674"/>
                    <a:pt x="24769" y="21678"/>
                    <a:pt x="24787" y="21685"/>
                  </a:cubicBezTo>
                  <a:cubicBezTo>
                    <a:pt x="24874" y="21727"/>
                    <a:pt x="24930" y="21814"/>
                    <a:pt x="24934" y="21909"/>
                  </a:cubicBezTo>
                  <a:cubicBezTo>
                    <a:pt x="24937" y="21916"/>
                    <a:pt x="24941" y="21923"/>
                    <a:pt x="24944" y="21926"/>
                  </a:cubicBezTo>
                  <a:cubicBezTo>
                    <a:pt x="24948" y="21930"/>
                    <a:pt x="24955" y="21933"/>
                    <a:pt x="24962" y="21937"/>
                  </a:cubicBezTo>
                  <a:cubicBezTo>
                    <a:pt x="24962" y="21891"/>
                    <a:pt x="24993" y="21849"/>
                    <a:pt x="25035" y="21832"/>
                  </a:cubicBezTo>
                  <a:cubicBezTo>
                    <a:pt x="25049" y="21828"/>
                    <a:pt x="25060" y="21828"/>
                    <a:pt x="25074" y="21825"/>
                  </a:cubicBezTo>
                  <a:lnTo>
                    <a:pt x="25091" y="21825"/>
                  </a:lnTo>
                  <a:cubicBezTo>
                    <a:pt x="25105" y="21825"/>
                    <a:pt x="25119" y="21828"/>
                    <a:pt x="25133" y="21828"/>
                  </a:cubicBezTo>
                  <a:cubicBezTo>
                    <a:pt x="25207" y="21846"/>
                    <a:pt x="25277" y="21884"/>
                    <a:pt x="25329" y="21937"/>
                  </a:cubicBezTo>
                  <a:lnTo>
                    <a:pt x="25336" y="21937"/>
                  </a:lnTo>
                  <a:cubicBezTo>
                    <a:pt x="25364" y="21933"/>
                    <a:pt x="25389" y="21930"/>
                    <a:pt x="25417" y="21923"/>
                  </a:cubicBezTo>
                  <a:cubicBezTo>
                    <a:pt x="25452" y="21913"/>
                    <a:pt x="25488" y="21905"/>
                    <a:pt x="25520" y="21905"/>
                  </a:cubicBezTo>
                  <a:cubicBezTo>
                    <a:pt x="25549" y="21905"/>
                    <a:pt x="25576" y="21912"/>
                    <a:pt x="25599" y="21930"/>
                  </a:cubicBezTo>
                  <a:cubicBezTo>
                    <a:pt x="25624" y="21951"/>
                    <a:pt x="25638" y="21982"/>
                    <a:pt x="25638" y="22017"/>
                  </a:cubicBezTo>
                  <a:cubicBezTo>
                    <a:pt x="25638" y="22098"/>
                    <a:pt x="25568" y="22154"/>
                    <a:pt x="25498" y="22210"/>
                  </a:cubicBezTo>
                  <a:cubicBezTo>
                    <a:pt x="25473" y="22227"/>
                    <a:pt x="25452" y="22248"/>
                    <a:pt x="25427" y="22269"/>
                  </a:cubicBezTo>
                  <a:cubicBezTo>
                    <a:pt x="25417" y="22276"/>
                    <a:pt x="25410" y="22287"/>
                    <a:pt x="25406" y="22301"/>
                  </a:cubicBezTo>
                  <a:cubicBezTo>
                    <a:pt x="25410" y="22304"/>
                    <a:pt x="25410" y="22308"/>
                    <a:pt x="25413" y="22311"/>
                  </a:cubicBezTo>
                  <a:lnTo>
                    <a:pt x="25420" y="22318"/>
                  </a:lnTo>
                  <a:cubicBezTo>
                    <a:pt x="25434" y="22330"/>
                    <a:pt x="25443" y="22338"/>
                    <a:pt x="25454" y="22338"/>
                  </a:cubicBezTo>
                  <a:cubicBezTo>
                    <a:pt x="25471" y="22338"/>
                    <a:pt x="25493" y="22323"/>
                    <a:pt x="25540" y="22287"/>
                  </a:cubicBezTo>
                  <a:cubicBezTo>
                    <a:pt x="25589" y="22248"/>
                    <a:pt x="25654" y="22197"/>
                    <a:pt x="25737" y="22197"/>
                  </a:cubicBezTo>
                  <a:cubicBezTo>
                    <a:pt x="25759" y="22197"/>
                    <a:pt x="25784" y="22201"/>
                    <a:pt x="25809" y="22210"/>
                  </a:cubicBezTo>
                  <a:cubicBezTo>
                    <a:pt x="25825" y="22213"/>
                    <a:pt x="25840" y="22215"/>
                    <a:pt x="25854" y="22215"/>
                  </a:cubicBezTo>
                  <a:cubicBezTo>
                    <a:pt x="25869" y="22215"/>
                    <a:pt x="25883" y="22213"/>
                    <a:pt x="25897" y="22210"/>
                  </a:cubicBezTo>
                  <a:lnTo>
                    <a:pt x="25904" y="22210"/>
                  </a:lnTo>
                  <a:lnTo>
                    <a:pt x="25918" y="22203"/>
                  </a:lnTo>
                  <a:cubicBezTo>
                    <a:pt x="25960" y="22189"/>
                    <a:pt x="26002" y="22168"/>
                    <a:pt x="26037" y="22147"/>
                  </a:cubicBezTo>
                  <a:cubicBezTo>
                    <a:pt x="26068" y="22129"/>
                    <a:pt x="26096" y="22108"/>
                    <a:pt x="26124" y="22091"/>
                  </a:cubicBezTo>
                  <a:cubicBezTo>
                    <a:pt x="26201" y="22038"/>
                    <a:pt x="26282" y="21996"/>
                    <a:pt x="26369" y="21968"/>
                  </a:cubicBezTo>
                  <a:cubicBezTo>
                    <a:pt x="26478" y="21944"/>
                    <a:pt x="26597" y="21863"/>
                    <a:pt x="26705" y="21790"/>
                  </a:cubicBezTo>
                  <a:cubicBezTo>
                    <a:pt x="26754" y="21755"/>
                    <a:pt x="26803" y="21723"/>
                    <a:pt x="26849" y="21695"/>
                  </a:cubicBezTo>
                  <a:cubicBezTo>
                    <a:pt x="26916" y="21655"/>
                    <a:pt x="27018" y="21633"/>
                    <a:pt x="27111" y="21633"/>
                  </a:cubicBezTo>
                  <a:cubicBezTo>
                    <a:pt x="27198" y="21633"/>
                    <a:pt x="27277" y="21653"/>
                    <a:pt x="27311" y="21695"/>
                  </a:cubicBezTo>
                  <a:cubicBezTo>
                    <a:pt x="27342" y="21741"/>
                    <a:pt x="27335" y="21800"/>
                    <a:pt x="27293" y="21832"/>
                  </a:cubicBezTo>
                  <a:cubicBezTo>
                    <a:pt x="27258" y="21867"/>
                    <a:pt x="27206" y="21930"/>
                    <a:pt x="27220" y="21986"/>
                  </a:cubicBezTo>
                  <a:cubicBezTo>
                    <a:pt x="27234" y="22042"/>
                    <a:pt x="27307" y="22094"/>
                    <a:pt x="27426" y="22136"/>
                  </a:cubicBezTo>
                  <a:cubicBezTo>
                    <a:pt x="27549" y="22192"/>
                    <a:pt x="27658" y="22269"/>
                    <a:pt x="27749" y="22367"/>
                  </a:cubicBezTo>
                  <a:cubicBezTo>
                    <a:pt x="27983" y="22602"/>
                    <a:pt x="28207" y="22952"/>
                    <a:pt x="28375" y="23215"/>
                  </a:cubicBezTo>
                  <a:cubicBezTo>
                    <a:pt x="28407" y="23264"/>
                    <a:pt x="28438" y="23309"/>
                    <a:pt x="28463" y="23351"/>
                  </a:cubicBezTo>
                  <a:cubicBezTo>
                    <a:pt x="28568" y="23523"/>
                    <a:pt x="28659" y="23698"/>
                    <a:pt x="28743" y="23876"/>
                  </a:cubicBezTo>
                  <a:cubicBezTo>
                    <a:pt x="28820" y="24044"/>
                    <a:pt x="28932" y="24272"/>
                    <a:pt x="28981" y="24303"/>
                  </a:cubicBezTo>
                  <a:cubicBezTo>
                    <a:pt x="29016" y="24272"/>
                    <a:pt x="29040" y="24230"/>
                    <a:pt x="29058" y="24188"/>
                  </a:cubicBezTo>
                  <a:cubicBezTo>
                    <a:pt x="29110" y="24090"/>
                    <a:pt x="29166" y="23981"/>
                    <a:pt x="29278" y="23957"/>
                  </a:cubicBezTo>
                  <a:cubicBezTo>
                    <a:pt x="29293" y="23953"/>
                    <a:pt x="29306" y="23952"/>
                    <a:pt x="29320" y="23952"/>
                  </a:cubicBezTo>
                  <a:cubicBezTo>
                    <a:pt x="29421" y="23952"/>
                    <a:pt x="29497" y="24040"/>
                    <a:pt x="29565" y="24118"/>
                  </a:cubicBezTo>
                  <a:cubicBezTo>
                    <a:pt x="29618" y="24181"/>
                    <a:pt x="29674" y="24247"/>
                    <a:pt x="29730" y="24258"/>
                  </a:cubicBezTo>
                  <a:cubicBezTo>
                    <a:pt x="29779" y="24268"/>
                    <a:pt x="29828" y="24282"/>
                    <a:pt x="29884" y="24300"/>
                  </a:cubicBezTo>
                  <a:cubicBezTo>
                    <a:pt x="29980" y="24326"/>
                    <a:pt x="30083" y="24355"/>
                    <a:pt x="30162" y="24355"/>
                  </a:cubicBezTo>
                  <a:cubicBezTo>
                    <a:pt x="30186" y="24355"/>
                    <a:pt x="30209" y="24352"/>
                    <a:pt x="30227" y="24345"/>
                  </a:cubicBezTo>
                  <a:cubicBezTo>
                    <a:pt x="30259" y="24335"/>
                    <a:pt x="30301" y="24317"/>
                    <a:pt x="30346" y="24296"/>
                  </a:cubicBezTo>
                  <a:cubicBezTo>
                    <a:pt x="30501" y="24227"/>
                    <a:pt x="30633" y="24172"/>
                    <a:pt x="30732" y="24172"/>
                  </a:cubicBezTo>
                  <a:cubicBezTo>
                    <a:pt x="30768" y="24172"/>
                    <a:pt x="30799" y="24179"/>
                    <a:pt x="30826" y="24195"/>
                  </a:cubicBezTo>
                  <a:cubicBezTo>
                    <a:pt x="30850" y="24205"/>
                    <a:pt x="30875" y="24216"/>
                    <a:pt x="30899" y="24226"/>
                  </a:cubicBezTo>
                  <a:cubicBezTo>
                    <a:pt x="31043" y="24272"/>
                    <a:pt x="31155" y="24377"/>
                    <a:pt x="31207" y="24517"/>
                  </a:cubicBezTo>
                  <a:cubicBezTo>
                    <a:pt x="31295" y="24723"/>
                    <a:pt x="31417" y="24755"/>
                    <a:pt x="31484" y="24755"/>
                  </a:cubicBezTo>
                  <a:cubicBezTo>
                    <a:pt x="31550" y="24755"/>
                    <a:pt x="31669" y="24790"/>
                    <a:pt x="31669" y="25028"/>
                  </a:cubicBezTo>
                  <a:cubicBezTo>
                    <a:pt x="31669" y="25080"/>
                    <a:pt x="31810" y="25189"/>
                    <a:pt x="31876" y="25189"/>
                  </a:cubicBezTo>
                  <a:cubicBezTo>
                    <a:pt x="31981" y="25189"/>
                    <a:pt x="32219" y="25154"/>
                    <a:pt x="32279" y="25116"/>
                  </a:cubicBezTo>
                  <a:cubicBezTo>
                    <a:pt x="32336" y="25084"/>
                    <a:pt x="32393" y="25055"/>
                    <a:pt x="32446" y="25055"/>
                  </a:cubicBezTo>
                  <a:cubicBezTo>
                    <a:pt x="32464" y="25055"/>
                    <a:pt x="32482" y="25058"/>
                    <a:pt x="32499" y="25066"/>
                  </a:cubicBezTo>
                  <a:cubicBezTo>
                    <a:pt x="32534" y="25084"/>
                    <a:pt x="32559" y="25116"/>
                    <a:pt x="32566" y="25154"/>
                  </a:cubicBezTo>
                  <a:lnTo>
                    <a:pt x="32566" y="25158"/>
                  </a:lnTo>
                  <a:cubicBezTo>
                    <a:pt x="32566" y="25161"/>
                    <a:pt x="32569" y="25172"/>
                    <a:pt x="32569" y="25179"/>
                  </a:cubicBezTo>
                  <a:cubicBezTo>
                    <a:pt x="32587" y="25242"/>
                    <a:pt x="32622" y="25301"/>
                    <a:pt x="32667" y="25347"/>
                  </a:cubicBezTo>
                  <a:cubicBezTo>
                    <a:pt x="32692" y="25375"/>
                    <a:pt x="32723" y="25399"/>
                    <a:pt x="32755" y="25413"/>
                  </a:cubicBezTo>
                  <a:lnTo>
                    <a:pt x="32797" y="25413"/>
                  </a:lnTo>
                  <a:cubicBezTo>
                    <a:pt x="32828" y="25413"/>
                    <a:pt x="32860" y="25420"/>
                    <a:pt x="32891" y="25427"/>
                  </a:cubicBezTo>
                  <a:cubicBezTo>
                    <a:pt x="32923" y="25434"/>
                    <a:pt x="32951" y="25441"/>
                    <a:pt x="32979" y="25445"/>
                  </a:cubicBezTo>
                  <a:lnTo>
                    <a:pt x="33010" y="25445"/>
                  </a:lnTo>
                  <a:lnTo>
                    <a:pt x="33010" y="25438"/>
                  </a:lnTo>
                  <a:lnTo>
                    <a:pt x="33010" y="25434"/>
                  </a:lnTo>
                  <a:lnTo>
                    <a:pt x="33014" y="25427"/>
                  </a:lnTo>
                  <a:lnTo>
                    <a:pt x="33017" y="25420"/>
                  </a:lnTo>
                  <a:lnTo>
                    <a:pt x="33021" y="25417"/>
                  </a:lnTo>
                  <a:lnTo>
                    <a:pt x="33024" y="25410"/>
                  </a:lnTo>
                  <a:lnTo>
                    <a:pt x="33031" y="25403"/>
                  </a:lnTo>
                  <a:lnTo>
                    <a:pt x="33035" y="25399"/>
                  </a:lnTo>
                  <a:lnTo>
                    <a:pt x="33042" y="25392"/>
                  </a:lnTo>
                  <a:lnTo>
                    <a:pt x="33049" y="25385"/>
                  </a:lnTo>
                  <a:lnTo>
                    <a:pt x="33052" y="25382"/>
                  </a:lnTo>
                  <a:lnTo>
                    <a:pt x="33063" y="25375"/>
                  </a:lnTo>
                  <a:lnTo>
                    <a:pt x="33070" y="25371"/>
                  </a:lnTo>
                  <a:lnTo>
                    <a:pt x="33084" y="25364"/>
                  </a:lnTo>
                  <a:lnTo>
                    <a:pt x="33087" y="25361"/>
                  </a:lnTo>
                  <a:lnTo>
                    <a:pt x="33105" y="25350"/>
                  </a:lnTo>
                  <a:lnTo>
                    <a:pt x="33108" y="25347"/>
                  </a:lnTo>
                  <a:lnTo>
                    <a:pt x="33129" y="25340"/>
                  </a:lnTo>
                  <a:lnTo>
                    <a:pt x="33133" y="25340"/>
                  </a:lnTo>
                  <a:lnTo>
                    <a:pt x="33157" y="25329"/>
                  </a:lnTo>
                  <a:lnTo>
                    <a:pt x="33161" y="25329"/>
                  </a:lnTo>
                  <a:cubicBezTo>
                    <a:pt x="33248" y="25301"/>
                    <a:pt x="33336" y="25280"/>
                    <a:pt x="33427" y="25266"/>
                  </a:cubicBezTo>
                  <a:cubicBezTo>
                    <a:pt x="33668" y="25224"/>
                    <a:pt x="33847" y="25151"/>
                    <a:pt x="33879" y="25077"/>
                  </a:cubicBezTo>
                  <a:cubicBezTo>
                    <a:pt x="33928" y="24968"/>
                    <a:pt x="34050" y="24926"/>
                    <a:pt x="34159" y="24888"/>
                  </a:cubicBezTo>
                  <a:cubicBezTo>
                    <a:pt x="34222" y="24867"/>
                    <a:pt x="34285" y="24846"/>
                    <a:pt x="34309" y="24818"/>
                  </a:cubicBezTo>
                  <a:cubicBezTo>
                    <a:pt x="34316" y="24811"/>
                    <a:pt x="34323" y="24804"/>
                    <a:pt x="34327" y="24797"/>
                  </a:cubicBezTo>
                  <a:cubicBezTo>
                    <a:pt x="34383" y="24755"/>
                    <a:pt x="34442" y="24716"/>
                    <a:pt x="34505" y="24688"/>
                  </a:cubicBezTo>
                  <a:cubicBezTo>
                    <a:pt x="34565" y="24657"/>
                    <a:pt x="34642" y="24622"/>
                    <a:pt x="34656" y="24590"/>
                  </a:cubicBezTo>
                  <a:cubicBezTo>
                    <a:pt x="34698" y="24510"/>
                    <a:pt x="34803" y="24489"/>
                    <a:pt x="34904" y="24464"/>
                  </a:cubicBezTo>
                  <a:cubicBezTo>
                    <a:pt x="34946" y="24457"/>
                    <a:pt x="34988" y="24447"/>
                    <a:pt x="35030" y="24426"/>
                  </a:cubicBezTo>
                  <a:cubicBezTo>
                    <a:pt x="35055" y="24366"/>
                    <a:pt x="35132" y="24335"/>
                    <a:pt x="35216" y="24321"/>
                  </a:cubicBezTo>
                  <a:cubicBezTo>
                    <a:pt x="35256" y="24314"/>
                    <a:pt x="35296" y="24311"/>
                    <a:pt x="35336" y="24311"/>
                  </a:cubicBezTo>
                  <a:cubicBezTo>
                    <a:pt x="35382" y="24311"/>
                    <a:pt x="35427" y="24315"/>
                    <a:pt x="35471" y="24324"/>
                  </a:cubicBezTo>
                  <a:lnTo>
                    <a:pt x="35492" y="24328"/>
                  </a:lnTo>
                  <a:cubicBezTo>
                    <a:pt x="35621" y="24365"/>
                    <a:pt x="36122" y="24458"/>
                    <a:pt x="36216" y="24458"/>
                  </a:cubicBezTo>
                  <a:cubicBezTo>
                    <a:pt x="36219" y="24458"/>
                    <a:pt x="36222" y="24458"/>
                    <a:pt x="36224" y="24457"/>
                  </a:cubicBezTo>
                  <a:cubicBezTo>
                    <a:pt x="36231" y="24456"/>
                    <a:pt x="36238" y="24456"/>
                    <a:pt x="36244" y="24456"/>
                  </a:cubicBezTo>
                  <a:cubicBezTo>
                    <a:pt x="36327" y="24456"/>
                    <a:pt x="36359" y="24559"/>
                    <a:pt x="36389" y="24650"/>
                  </a:cubicBezTo>
                  <a:cubicBezTo>
                    <a:pt x="36399" y="24692"/>
                    <a:pt x="36413" y="24730"/>
                    <a:pt x="36434" y="24765"/>
                  </a:cubicBezTo>
                  <a:cubicBezTo>
                    <a:pt x="36487" y="24786"/>
                    <a:pt x="36539" y="24811"/>
                    <a:pt x="36585" y="24842"/>
                  </a:cubicBezTo>
                  <a:cubicBezTo>
                    <a:pt x="36651" y="24881"/>
                    <a:pt x="36784" y="24954"/>
                    <a:pt x="36826" y="24954"/>
                  </a:cubicBezTo>
                  <a:cubicBezTo>
                    <a:pt x="36885" y="24906"/>
                    <a:pt x="36994" y="24859"/>
                    <a:pt x="37114" y="24859"/>
                  </a:cubicBezTo>
                  <a:cubicBezTo>
                    <a:pt x="37186" y="24859"/>
                    <a:pt x="37262" y="24876"/>
                    <a:pt x="37334" y="24919"/>
                  </a:cubicBezTo>
                  <a:cubicBezTo>
                    <a:pt x="37358" y="24933"/>
                    <a:pt x="37383" y="24947"/>
                    <a:pt x="37407" y="24965"/>
                  </a:cubicBezTo>
                  <a:cubicBezTo>
                    <a:pt x="37474" y="25003"/>
                    <a:pt x="37558" y="25059"/>
                    <a:pt x="37603" y="25066"/>
                  </a:cubicBezTo>
                  <a:lnTo>
                    <a:pt x="37621" y="25066"/>
                  </a:lnTo>
                  <a:cubicBezTo>
                    <a:pt x="37621" y="25066"/>
                    <a:pt x="37624" y="25066"/>
                    <a:pt x="37631" y="25056"/>
                  </a:cubicBezTo>
                  <a:cubicBezTo>
                    <a:pt x="37673" y="24979"/>
                    <a:pt x="37782" y="24933"/>
                    <a:pt x="37897" y="24895"/>
                  </a:cubicBezTo>
                  <a:lnTo>
                    <a:pt x="37947" y="24877"/>
                  </a:lnTo>
                  <a:cubicBezTo>
                    <a:pt x="37996" y="24863"/>
                    <a:pt x="38045" y="24846"/>
                    <a:pt x="38090" y="24821"/>
                  </a:cubicBezTo>
                  <a:cubicBezTo>
                    <a:pt x="38125" y="24772"/>
                    <a:pt x="38157" y="24622"/>
                    <a:pt x="38115" y="24590"/>
                  </a:cubicBezTo>
                  <a:cubicBezTo>
                    <a:pt x="38020" y="24513"/>
                    <a:pt x="37943" y="24268"/>
                    <a:pt x="37911" y="24146"/>
                  </a:cubicBezTo>
                  <a:cubicBezTo>
                    <a:pt x="37904" y="24128"/>
                    <a:pt x="37901" y="24114"/>
                    <a:pt x="37897" y="24100"/>
                  </a:cubicBezTo>
                  <a:cubicBezTo>
                    <a:pt x="37869" y="23985"/>
                    <a:pt x="37968" y="23918"/>
                    <a:pt x="38038" y="23873"/>
                  </a:cubicBezTo>
                  <a:cubicBezTo>
                    <a:pt x="38076" y="23848"/>
                    <a:pt x="38118" y="23820"/>
                    <a:pt x="38125" y="23792"/>
                  </a:cubicBezTo>
                  <a:cubicBezTo>
                    <a:pt x="38153" y="23691"/>
                    <a:pt x="38255" y="23652"/>
                    <a:pt x="38339" y="23617"/>
                  </a:cubicBezTo>
                  <a:cubicBezTo>
                    <a:pt x="38370" y="23607"/>
                    <a:pt x="38402" y="23589"/>
                    <a:pt x="38433" y="23572"/>
                  </a:cubicBezTo>
                  <a:cubicBezTo>
                    <a:pt x="38447" y="23551"/>
                    <a:pt x="38461" y="23530"/>
                    <a:pt x="38472" y="23505"/>
                  </a:cubicBezTo>
                  <a:cubicBezTo>
                    <a:pt x="38502" y="23454"/>
                    <a:pt x="38548" y="23369"/>
                    <a:pt x="38643" y="23369"/>
                  </a:cubicBezTo>
                  <a:cubicBezTo>
                    <a:pt x="38658" y="23369"/>
                    <a:pt x="38674" y="23371"/>
                    <a:pt x="38692" y="23376"/>
                  </a:cubicBezTo>
                  <a:cubicBezTo>
                    <a:pt x="38706" y="23379"/>
                    <a:pt x="39049" y="23477"/>
                    <a:pt x="39123" y="23554"/>
                  </a:cubicBezTo>
                  <a:cubicBezTo>
                    <a:pt x="39151" y="23579"/>
                    <a:pt x="39298" y="23614"/>
                    <a:pt x="39417" y="23614"/>
                  </a:cubicBezTo>
                  <a:cubicBezTo>
                    <a:pt x="39536" y="23614"/>
                    <a:pt x="39707" y="23701"/>
                    <a:pt x="39854" y="23785"/>
                  </a:cubicBezTo>
                  <a:cubicBezTo>
                    <a:pt x="39921" y="23813"/>
                    <a:pt x="39991" y="23827"/>
                    <a:pt x="40065" y="23838"/>
                  </a:cubicBezTo>
                  <a:cubicBezTo>
                    <a:pt x="40215" y="23862"/>
                    <a:pt x="40359" y="23887"/>
                    <a:pt x="40411" y="23967"/>
                  </a:cubicBezTo>
                  <a:cubicBezTo>
                    <a:pt x="40453" y="24030"/>
                    <a:pt x="40450" y="24125"/>
                    <a:pt x="40446" y="24226"/>
                  </a:cubicBezTo>
                  <a:cubicBezTo>
                    <a:pt x="40446" y="24303"/>
                    <a:pt x="40443" y="24401"/>
                    <a:pt x="40471" y="24433"/>
                  </a:cubicBezTo>
                  <a:cubicBezTo>
                    <a:pt x="40583" y="24562"/>
                    <a:pt x="40688" y="24660"/>
                    <a:pt x="40733" y="24671"/>
                  </a:cubicBezTo>
                  <a:cubicBezTo>
                    <a:pt x="40749" y="24662"/>
                    <a:pt x="40767" y="24658"/>
                    <a:pt x="40787" y="24658"/>
                  </a:cubicBezTo>
                  <a:cubicBezTo>
                    <a:pt x="40848" y="24658"/>
                    <a:pt x="40927" y="24693"/>
                    <a:pt x="41024" y="24737"/>
                  </a:cubicBezTo>
                  <a:cubicBezTo>
                    <a:pt x="41087" y="24769"/>
                    <a:pt x="41153" y="24793"/>
                    <a:pt x="41220" y="24811"/>
                  </a:cubicBezTo>
                  <a:cubicBezTo>
                    <a:pt x="41223" y="24813"/>
                    <a:pt x="41227" y="24814"/>
                    <a:pt x="41230" y="24814"/>
                  </a:cubicBezTo>
                  <a:cubicBezTo>
                    <a:pt x="41233" y="24814"/>
                    <a:pt x="41236" y="24813"/>
                    <a:pt x="41237" y="24811"/>
                  </a:cubicBezTo>
                  <a:cubicBezTo>
                    <a:pt x="41290" y="24797"/>
                    <a:pt x="41339" y="24769"/>
                    <a:pt x="41384" y="24737"/>
                  </a:cubicBezTo>
                  <a:lnTo>
                    <a:pt x="41405" y="24723"/>
                  </a:lnTo>
                  <a:cubicBezTo>
                    <a:pt x="41489" y="24667"/>
                    <a:pt x="41566" y="24618"/>
                    <a:pt x="41636" y="24618"/>
                  </a:cubicBezTo>
                  <a:cubicBezTo>
                    <a:pt x="41699" y="24611"/>
                    <a:pt x="41762" y="24601"/>
                    <a:pt x="41825" y="24590"/>
                  </a:cubicBezTo>
                  <a:cubicBezTo>
                    <a:pt x="41913" y="24569"/>
                    <a:pt x="42004" y="24559"/>
                    <a:pt x="42092" y="24552"/>
                  </a:cubicBezTo>
                  <a:cubicBezTo>
                    <a:pt x="42109" y="24552"/>
                    <a:pt x="42130" y="24552"/>
                    <a:pt x="42148" y="24555"/>
                  </a:cubicBezTo>
                  <a:cubicBezTo>
                    <a:pt x="42197" y="24566"/>
                    <a:pt x="42246" y="24576"/>
                    <a:pt x="42295" y="24594"/>
                  </a:cubicBezTo>
                  <a:lnTo>
                    <a:pt x="42323" y="24601"/>
                  </a:lnTo>
                  <a:cubicBezTo>
                    <a:pt x="42407" y="24625"/>
                    <a:pt x="42557" y="24671"/>
                    <a:pt x="42605" y="24671"/>
                  </a:cubicBezTo>
                  <a:cubicBezTo>
                    <a:pt x="42607" y="24671"/>
                    <a:pt x="42608" y="24671"/>
                    <a:pt x="42610" y="24671"/>
                  </a:cubicBezTo>
                  <a:cubicBezTo>
                    <a:pt x="42633" y="24660"/>
                    <a:pt x="42665" y="24656"/>
                    <a:pt x="42700" y="24656"/>
                  </a:cubicBezTo>
                  <a:cubicBezTo>
                    <a:pt x="42788" y="24656"/>
                    <a:pt x="42892" y="24682"/>
                    <a:pt x="42897" y="24685"/>
                  </a:cubicBezTo>
                  <a:cubicBezTo>
                    <a:pt x="43016" y="24716"/>
                    <a:pt x="43089" y="24758"/>
                    <a:pt x="43117" y="24814"/>
                  </a:cubicBezTo>
                  <a:cubicBezTo>
                    <a:pt x="43135" y="24835"/>
                    <a:pt x="43233" y="24860"/>
                    <a:pt x="43296" y="24874"/>
                  </a:cubicBezTo>
                  <a:cubicBezTo>
                    <a:pt x="43432" y="24909"/>
                    <a:pt x="43576" y="24944"/>
                    <a:pt x="43576" y="25056"/>
                  </a:cubicBezTo>
                  <a:cubicBezTo>
                    <a:pt x="43576" y="25080"/>
                    <a:pt x="43635" y="25126"/>
                    <a:pt x="43684" y="25161"/>
                  </a:cubicBezTo>
                  <a:cubicBezTo>
                    <a:pt x="43758" y="25203"/>
                    <a:pt x="43817" y="25263"/>
                    <a:pt x="43859" y="25336"/>
                  </a:cubicBezTo>
                  <a:cubicBezTo>
                    <a:pt x="43884" y="25371"/>
                    <a:pt x="44069" y="25378"/>
                    <a:pt x="44178" y="25382"/>
                  </a:cubicBezTo>
                  <a:lnTo>
                    <a:pt x="44196" y="25382"/>
                  </a:lnTo>
                  <a:cubicBezTo>
                    <a:pt x="44371" y="25389"/>
                    <a:pt x="44483" y="25396"/>
                    <a:pt x="44539" y="25441"/>
                  </a:cubicBezTo>
                  <a:cubicBezTo>
                    <a:pt x="44574" y="25459"/>
                    <a:pt x="44612" y="25469"/>
                    <a:pt x="44654" y="25473"/>
                  </a:cubicBezTo>
                  <a:cubicBezTo>
                    <a:pt x="44720" y="25480"/>
                    <a:pt x="44787" y="25483"/>
                    <a:pt x="44853" y="25483"/>
                  </a:cubicBezTo>
                  <a:cubicBezTo>
                    <a:pt x="44951" y="25483"/>
                    <a:pt x="45050" y="25475"/>
                    <a:pt x="45148" y="25459"/>
                  </a:cubicBezTo>
                  <a:cubicBezTo>
                    <a:pt x="45155" y="25459"/>
                    <a:pt x="45165" y="25455"/>
                    <a:pt x="45172" y="25455"/>
                  </a:cubicBezTo>
                  <a:cubicBezTo>
                    <a:pt x="45176" y="25445"/>
                    <a:pt x="45186" y="25434"/>
                    <a:pt x="45197" y="25427"/>
                  </a:cubicBezTo>
                  <a:cubicBezTo>
                    <a:pt x="45207" y="25420"/>
                    <a:pt x="45221" y="25413"/>
                    <a:pt x="45235" y="25406"/>
                  </a:cubicBezTo>
                  <a:cubicBezTo>
                    <a:pt x="45333" y="25378"/>
                    <a:pt x="45431" y="25357"/>
                    <a:pt x="45533" y="25347"/>
                  </a:cubicBezTo>
                  <a:cubicBezTo>
                    <a:pt x="45627" y="25329"/>
                    <a:pt x="45743" y="25312"/>
                    <a:pt x="45820" y="25291"/>
                  </a:cubicBezTo>
                  <a:cubicBezTo>
                    <a:pt x="45848" y="25287"/>
                    <a:pt x="45876" y="25277"/>
                    <a:pt x="45897" y="25263"/>
                  </a:cubicBezTo>
                  <a:cubicBezTo>
                    <a:pt x="45960" y="25217"/>
                    <a:pt x="46051" y="25203"/>
                    <a:pt x="46138" y="25189"/>
                  </a:cubicBezTo>
                  <a:cubicBezTo>
                    <a:pt x="46194" y="25179"/>
                    <a:pt x="46293" y="25165"/>
                    <a:pt x="46310" y="25144"/>
                  </a:cubicBezTo>
                  <a:cubicBezTo>
                    <a:pt x="46324" y="25038"/>
                    <a:pt x="46457" y="24972"/>
                    <a:pt x="46597" y="24905"/>
                  </a:cubicBezTo>
                  <a:cubicBezTo>
                    <a:pt x="46657" y="24877"/>
                    <a:pt x="46716" y="24846"/>
                    <a:pt x="46772" y="24811"/>
                  </a:cubicBezTo>
                  <a:cubicBezTo>
                    <a:pt x="46844" y="24756"/>
                    <a:pt x="46990" y="24733"/>
                    <a:pt x="47132" y="24733"/>
                  </a:cubicBezTo>
                  <a:cubicBezTo>
                    <a:pt x="47245" y="24733"/>
                    <a:pt x="47356" y="24748"/>
                    <a:pt x="47427" y="24772"/>
                  </a:cubicBezTo>
                  <a:cubicBezTo>
                    <a:pt x="47500" y="24797"/>
                    <a:pt x="47542" y="24828"/>
                    <a:pt x="47553" y="24877"/>
                  </a:cubicBezTo>
                  <a:cubicBezTo>
                    <a:pt x="47556" y="24877"/>
                    <a:pt x="47556" y="24881"/>
                    <a:pt x="47556" y="24881"/>
                  </a:cubicBezTo>
                  <a:cubicBezTo>
                    <a:pt x="47567" y="24891"/>
                    <a:pt x="47577" y="24902"/>
                    <a:pt x="47591" y="24905"/>
                  </a:cubicBezTo>
                  <a:cubicBezTo>
                    <a:pt x="47657" y="24934"/>
                    <a:pt x="47726" y="24948"/>
                    <a:pt x="47796" y="24948"/>
                  </a:cubicBezTo>
                  <a:cubicBezTo>
                    <a:pt x="47803" y="24948"/>
                    <a:pt x="47811" y="24948"/>
                    <a:pt x="47819" y="24947"/>
                  </a:cubicBezTo>
                  <a:cubicBezTo>
                    <a:pt x="47857" y="24947"/>
                    <a:pt x="47899" y="24940"/>
                    <a:pt x="47938" y="24930"/>
                  </a:cubicBezTo>
                  <a:cubicBezTo>
                    <a:pt x="47952" y="24926"/>
                    <a:pt x="47966" y="24923"/>
                    <a:pt x="47980" y="24919"/>
                  </a:cubicBezTo>
                  <a:lnTo>
                    <a:pt x="47990" y="24919"/>
                  </a:lnTo>
                  <a:cubicBezTo>
                    <a:pt x="48004" y="24916"/>
                    <a:pt x="48018" y="24912"/>
                    <a:pt x="48032" y="24912"/>
                  </a:cubicBezTo>
                  <a:cubicBezTo>
                    <a:pt x="48044" y="24912"/>
                    <a:pt x="48056" y="24912"/>
                    <a:pt x="48068" y="24912"/>
                  </a:cubicBezTo>
                  <a:cubicBezTo>
                    <a:pt x="48154" y="24912"/>
                    <a:pt x="48240" y="24923"/>
                    <a:pt x="48323" y="24951"/>
                  </a:cubicBezTo>
                  <a:lnTo>
                    <a:pt x="48344" y="24958"/>
                  </a:lnTo>
                  <a:cubicBezTo>
                    <a:pt x="48365" y="24965"/>
                    <a:pt x="48386" y="24975"/>
                    <a:pt x="48404" y="24982"/>
                  </a:cubicBezTo>
                  <a:lnTo>
                    <a:pt x="48442" y="25000"/>
                  </a:lnTo>
                  <a:lnTo>
                    <a:pt x="48442" y="25003"/>
                  </a:lnTo>
                  <a:lnTo>
                    <a:pt x="48449" y="25007"/>
                  </a:lnTo>
                  <a:lnTo>
                    <a:pt x="48467" y="25017"/>
                  </a:lnTo>
                  <a:lnTo>
                    <a:pt x="48474" y="25021"/>
                  </a:lnTo>
                  <a:cubicBezTo>
                    <a:pt x="48491" y="25035"/>
                    <a:pt x="48509" y="25052"/>
                    <a:pt x="48519" y="25070"/>
                  </a:cubicBezTo>
                  <a:cubicBezTo>
                    <a:pt x="48526" y="25077"/>
                    <a:pt x="48533" y="25087"/>
                    <a:pt x="48537" y="25095"/>
                  </a:cubicBezTo>
                  <a:cubicBezTo>
                    <a:pt x="48560" y="25151"/>
                    <a:pt x="48809" y="25213"/>
                    <a:pt x="48935" y="25213"/>
                  </a:cubicBezTo>
                  <a:cubicBezTo>
                    <a:pt x="48957" y="25213"/>
                    <a:pt x="48976" y="25211"/>
                    <a:pt x="48988" y="25207"/>
                  </a:cubicBezTo>
                  <a:lnTo>
                    <a:pt x="49002" y="25200"/>
                  </a:lnTo>
                  <a:cubicBezTo>
                    <a:pt x="49041" y="25182"/>
                    <a:pt x="49111" y="25140"/>
                    <a:pt x="49177" y="25098"/>
                  </a:cubicBezTo>
                  <a:cubicBezTo>
                    <a:pt x="49335" y="25003"/>
                    <a:pt x="49443" y="24937"/>
                    <a:pt x="49517" y="24926"/>
                  </a:cubicBezTo>
                  <a:cubicBezTo>
                    <a:pt x="49587" y="24916"/>
                    <a:pt x="49650" y="24877"/>
                    <a:pt x="49692" y="24821"/>
                  </a:cubicBezTo>
                  <a:cubicBezTo>
                    <a:pt x="49699" y="24814"/>
                    <a:pt x="49702" y="24807"/>
                    <a:pt x="49702" y="24797"/>
                  </a:cubicBezTo>
                  <a:cubicBezTo>
                    <a:pt x="49706" y="24790"/>
                    <a:pt x="49706" y="24779"/>
                    <a:pt x="49702" y="24769"/>
                  </a:cubicBezTo>
                  <a:cubicBezTo>
                    <a:pt x="49678" y="24681"/>
                    <a:pt x="49744" y="24559"/>
                    <a:pt x="49856" y="24373"/>
                  </a:cubicBezTo>
                  <a:cubicBezTo>
                    <a:pt x="49891" y="24314"/>
                    <a:pt x="49926" y="24254"/>
                    <a:pt x="49947" y="24209"/>
                  </a:cubicBezTo>
                  <a:cubicBezTo>
                    <a:pt x="49954" y="24195"/>
                    <a:pt x="49958" y="24184"/>
                    <a:pt x="49961" y="24170"/>
                  </a:cubicBezTo>
                  <a:cubicBezTo>
                    <a:pt x="49993" y="24048"/>
                    <a:pt x="50175" y="23743"/>
                    <a:pt x="50294" y="23638"/>
                  </a:cubicBezTo>
                  <a:cubicBezTo>
                    <a:pt x="50308" y="23624"/>
                    <a:pt x="50322" y="23614"/>
                    <a:pt x="50339" y="23607"/>
                  </a:cubicBezTo>
                  <a:cubicBezTo>
                    <a:pt x="50424" y="23572"/>
                    <a:pt x="50550" y="23446"/>
                    <a:pt x="50543" y="23404"/>
                  </a:cubicBezTo>
                  <a:cubicBezTo>
                    <a:pt x="50532" y="23316"/>
                    <a:pt x="50511" y="23232"/>
                    <a:pt x="50483" y="23148"/>
                  </a:cubicBezTo>
                  <a:cubicBezTo>
                    <a:pt x="50476" y="23117"/>
                    <a:pt x="50462" y="23092"/>
                    <a:pt x="50441" y="23071"/>
                  </a:cubicBezTo>
                  <a:lnTo>
                    <a:pt x="50434" y="23071"/>
                  </a:lnTo>
                  <a:cubicBezTo>
                    <a:pt x="50371" y="23071"/>
                    <a:pt x="50276" y="23071"/>
                    <a:pt x="50234" y="22994"/>
                  </a:cubicBezTo>
                  <a:cubicBezTo>
                    <a:pt x="50196" y="22917"/>
                    <a:pt x="50231" y="22826"/>
                    <a:pt x="50346" y="22675"/>
                  </a:cubicBezTo>
                  <a:cubicBezTo>
                    <a:pt x="50511" y="22451"/>
                    <a:pt x="50758" y="22412"/>
                    <a:pt x="50926" y="22412"/>
                  </a:cubicBezTo>
                  <a:cubicBezTo>
                    <a:pt x="50984" y="22412"/>
                    <a:pt x="51032" y="22416"/>
                    <a:pt x="51064" y="22420"/>
                  </a:cubicBezTo>
                  <a:lnTo>
                    <a:pt x="51092" y="22420"/>
                  </a:lnTo>
                  <a:cubicBezTo>
                    <a:pt x="51099" y="22420"/>
                    <a:pt x="51159" y="22413"/>
                    <a:pt x="51204" y="22402"/>
                  </a:cubicBezTo>
                  <a:cubicBezTo>
                    <a:pt x="51344" y="22377"/>
                    <a:pt x="51556" y="22338"/>
                    <a:pt x="51731" y="22338"/>
                  </a:cubicBezTo>
                  <a:cubicBezTo>
                    <a:pt x="51802" y="22338"/>
                    <a:pt x="51866" y="22344"/>
                    <a:pt x="51918" y="22360"/>
                  </a:cubicBezTo>
                  <a:cubicBezTo>
                    <a:pt x="51978" y="22374"/>
                    <a:pt x="52037" y="22381"/>
                    <a:pt x="52097" y="22381"/>
                  </a:cubicBezTo>
                  <a:lnTo>
                    <a:pt x="52153" y="22381"/>
                  </a:lnTo>
                  <a:cubicBezTo>
                    <a:pt x="52166" y="22381"/>
                    <a:pt x="52179" y="22380"/>
                    <a:pt x="52193" y="22380"/>
                  </a:cubicBezTo>
                  <a:cubicBezTo>
                    <a:pt x="52257" y="22380"/>
                    <a:pt x="52323" y="22387"/>
                    <a:pt x="52384" y="22399"/>
                  </a:cubicBezTo>
                  <a:lnTo>
                    <a:pt x="52412" y="22406"/>
                  </a:lnTo>
                  <a:lnTo>
                    <a:pt x="52436" y="22413"/>
                  </a:lnTo>
                  <a:cubicBezTo>
                    <a:pt x="52450" y="22420"/>
                    <a:pt x="52468" y="22427"/>
                    <a:pt x="52486" y="22434"/>
                  </a:cubicBezTo>
                  <a:lnTo>
                    <a:pt x="52489" y="22434"/>
                  </a:lnTo>
                  <a:cubicBezTo>
                    <a:pt x="52507" y="22441"/>
                    <a:pt x="52528" y="22451"/>
                    <a:pt x="52545" y="22462"/>
                  </a:cubicBezTo>
                  <a:cubicBezTo>
                    <a:pt x="52654" y="22518"/>
                    <a:pt x="52790" y="22539"/>
                    <a:pt x="52909" y="22556"/>
                  </a:cubicBezTo>
                  <a:cubicBezTo>
                    <a:pt x="53053" y="22577"/>
                    <a:pt x="53172" y="22595"/>
                    <a:pt x="53231" y="22675"/>
                  </a:cubicBezTo>
                  <a:cubicBezTo>
                    <a:pt x="53270" y="22714"/>
                    <a:pt x="53312" y="22745"/>
                    <a:pt x="53357" y="22773"/>
                  </a:cubicBezTo>
                  <a:cubicBezTo>
                    <a:pt x="53469" y="22847"/>
                    <a:pt x="53620" y="22948"/>
                    <a:pt x="53602" y="23103"/>
                  </a:cubicBezTo>
                  <a:cubicBezTo>
                    <a:pt x="53602" y="23113"/>
                    <a:pt x="53599" y="23124"/>
                    <a:pt x="53599" y="23134"/>
                  </a:cubicBezTo>
                  <a:cubicBezTo>
                    <a:pt x="53595" y="23141"/>
                    <a:pt x="53595" y="23152"/>
                    <a:pt x="53592" y="23159"/>
                  </a:cubicBezTo>
                  <a:cubicBezTo>
                    <a:pt x="53592" y="23180"/>
                    <a:pt x="53599" y="23187"/>
                    <a:pt x="53637" y="23215"/>
                  </a:cubicBezTo>
                  <a:cubicBezTo>
                    <a:pt x="53704" y="23267"/>
                    <a:pt x="53809" y="23348"/>
                    <a:pt x="53858" y="23607"/>
                  </a:cubicBezTo>
                  <a:cubicBezTo>
                    <a:pt x="53882" y="23764"/>
                    <a:pt x="53952" y="23915"/>
                    <a:pt x="54057" y="24037"/>
                  </a:cubicBezTo>
                  <a:cubicBezTo>
                    <a:pt x="54117" y="24097"/>
                    <a:pt x="54155" y="24170"/>
                    <a:pt x="54180" y="24247"/>
                  </a:cubicBezTo>
                  <a:cubicBezTo>
                    <a:pt x="54183" y="24258"/>
                    <a:pt x="54187" y="24268"/>
                    <a:pt x="54190" y="24279"/>
                  </a:cubicBezTo>
                  <a:cubicBezTo>
                    <a:pt x="54225" y="24370"/>
                    <a:pt x="54267" y="24461"/>
                    <a:pt x="54316" y="24545"/>
                  </a:cubicBezTo>
                  <a:cubicBezTo>
                    <a:pt x="54404" y="24713"/>
                    <a:pt x="54463" y="24828"/>
                    <a:pt x="54460" y="24912"/>
                  </a:cubicBezTo>
                  <a:cubicBezTo>
                    <a:pt x="54460" y="24923"/>
                    <a:pt x="54460" y="24933"/>
                    <a:pt x="54456" y="24944"/>
                  </a:cubicBezTo>
                  <a:cubicBezTo>
                    <a:pt x="54442" y="24982"/>
                    <a:pt x="54439" y="25021"/>
                    <a:pt x="54435" y="25056"/>
                  </a:cubicBezTo>
                  <a:cubicBezTo>
                    <a:pt x="54435" y="25063"/>
                    <a:pt x="54439" y="25070"/>
                    <a:pt x="54439" y="25077"/>
                  </a:cubicBezTo>
                  <a:cubicBezTo>
                    <a:pt x="54442" y="25091"/>
                    <a:pt x="54446" y="25105"/>
                    <a:pt x="54453" y="25116"/>
                  </a:cubicBezTo>
                  <a:cubicBezTo>
                    <a:pt x="54481" y="25154"/>
                    <a:pt x="54551" y="25168"/>
                    <a:pt x="54607" y="25168"/>
                  </a:cubicBezTo>
                  <a:cubicBezTo>
                    <a:pt x="54782" y="25179"/>
                    <a:pt x="54929" y="25263"/>
                    <a:pt x="55027" y="25319"/>
                  </a:cubicBezTo>
                  <a:cubicBezTo>
                    <a:pt x="55055" y="25336"/>
                    <a:pt x="55080" y="25350"/>
                    <a:pt x="55108" y="25364"/>
                  </a:cubicBezTo>
                  <a:lnTo>
                    <a:pt x="55118" y="25368"/>
                  </a:lnTo>
                  <a:cubicBezTo>
                    <a:pt x="55133" y="25362"/>
                    <a:pt x="55150" y="25360"/>
                    <a:pt x="55171" y="25360"/>
                  </a:cubicBezTo>
                  <a:cubicBezTo>
                    <a:pt x="55316" y="25360"/>
                    <a:pt x="55589" y="25485"/>
                    <a:pt x="55731" y="25627"/>
                  </a:cubicBezTo>
                  <a:cubicBezTo>
                    <a:pt x="55769" y="25662"/>
                    <a:pt x="55815" y="25686"/>
                    <a:pt x="55867" y="25700"/>
                  </a:cubicBezTo>
                  <a:cubicBezTo>
                    <a:pt x="55899" y="25711"/>
                    <a:pt x="55927" y="25721"/>
                    <a:pt x="55958" y="25728"/>
                  </a:cubicBezTo>
                  <a:cubicBezTo>
                    <a:pt x="55983" y="25735"/>
                    <a:pt x="56004" y="25742"/>
                    <a:pt x="56028" y="25749"/>
                  </a:cubicBezTo>
                  <a:cubicBezTo>
                    <a:pt x="56102" y="25777"/>
                    <a:pt x="56172" y="25823"/>
                    <a:pt x="56161" y="25942"/>
                  </a:cubicBezTo>
                  <a:cubicBezTo>
                    <a:pt x="56161" y="26019"/>
                    <a:pt x="56182" y="26096"/>
                    <a:pt x="56217" y="26166"/>
                  </a:cubicBezTo>
                  <a:cubicBezTo>
                    <a:pt x="56256" y="26239"/>
                    <a:pt x="56277" y="26327"/>
                    <a:pt x="56273" y="26411"/>
                  </a:cubicBezTo>
                  <a:cubicBezTo>
                    <a:pt x="56277" y="26428"/>
                    <a:pt x="56284" y="26442"/>
                    <a:pt x="56298" y="26453"/>
                  </a:cubicBezTo>
                  <a:cubicBezTo>
                    <a:pt x="56305" y="26463"/>
                    <a:pt x="56319" y="26470"/>
                    <a:pt x="56329" y="26477"/>
                  </a:cubicBezTo>
                  <a:cubicBezTo>
                    <a:pt x="56427" y="26529"/>
                    <a:pt x="56531" y="26555"/>
                    <a:pt x="56639" y="26555"/>
                  </a:cubicBezTo>
                  <a:cubicBezTo>
                    <a:pt x="56663" y="26555"/>
                    <a:pt x="56687" y="26553"/>
                    <a:pt x="56711" y="26551"/>
                  </a:cubicBezTo>
                  <a:lnTo>
                    <a:pt x="56736" y="26551"/>
                  </a:lnTo>
                  <a:cubicBezTo>
                    <a:pt x="56771" y="26546"/>
                    <a:pt x="56806" y="26543"/>
                    <a:pt x="56843" y="26543"/>
                  </a:cubicBezTo>
                  <a:cubicBezTo>
                    <a:pt x="56879" y="26543"/>
                    <a:pt x="56916" y="26546"/>
                    <a:pt x="56953" y="26551"/>
                  </a:cubicBezTo>
                  <a:cubicBezTo>
                    <a:pt x="56984" y="26551"/>
                    <a:pt x="57012" y="26554"/>
                    <a:pt x="57037" y="26554"/>
                  </a:cubicBezTo>
                  <a:cubicBezTo>
                    <a:pt x="57042" y="26555"/>
                    <a:pt x="57047" y="26555"/>
                    <a:pt x="57052" y="26555"/>
                  </a:cubicBezTo>
                  <a:cubicBezTo>
                    <a:pt x="57103" y="26555"/>
                    <a:pt x="57151" y="26525"/>
                    <a:pt x="57170" y="26474"/>
                  </a:cubicBezTo>
                  <a:cubicBezTo>
                    <a:pt x="57229" y="26358"/>
                    <a:pt x="57341" y="26320"/>
                    <a:pt x="57450" y="26302"/>
                  </a:cubicBezTo>
                  <a:cubicBezTo>
                    <a:pt x="57488" y="26295"/>
                    <a:pt x="57523" y="26292"/>
                    <a:pt x="57558" y="26288"/>
                  </a:cubicBezTo>
                  <a:cubicBezTo>
                    <a:pt x="57618" y="26288"/>
                    <a:pt x="57674" y="26278"/>
                    <a:pt x="57723" y="26257"/>
                  </a:cubicBezTo>
                  <a:lnTo>
                    <a:pt x="57740" y="26243"/>
                  </a:lnTo>
                  <a:cubicBezTo>
                    <a:pt x="57824" y="26194"/>
                    <a:pt x="57915" y="26166"/>
                    <a:pt x="58013" y="26159"/>
                  </a:cubicBezTo>
                  <a:cubicBezTo>
                    <a:pt x="58062" y="26159"/>
                    <a:pt x="58111" y="26169"/>
                    <a:pt x="58157" y="26190"/>
                  </a:cubicBezTo>
                  <a:cubicBezTo>
                    <a:pt x="58209" y="26222"/>
                    <a:pt x="58272" y="26285"/>
                    <a:pt x="58265" y="26425"/>
                  </a:cubicBezTo>
                  <a:cubicBezTo>
                    <a:pt x="58262" y="26512"/>
                    <a:pt x="58276" y="26600"/>
                    <a:pt x="58314" y="26677"/>
                  </a:cubicBezTo>
                  <a:cubicBezTo>
                    <a:pt x="58321" y="26691"/>
                    <a:pt x="58328" y="26705"/>
                    <a:pt x="58332" y="26719"/>
                  </a:cubicBezTo>
                  <a:cubicBezTo>
                    <a:pt x="58335" y="26729"/>
                    <a:pt x="58339" y="26740"/>
                    <a:pt x="58342" y="26750"/>
                  </a:cubicBezTo>
                  <a:cubicBezTo>
                    <a:pt x="58342" y="26764"/>
                    <a:pt x="58346" y="26775"/>
                    <a:pt x="58346" y="26785"/>
                  </a:cubicBezTo>
                  <a:cubicBezTo>
                    <a:pt x="58346" y="26834"/>
                    <a:pt x="58325" y="26883"/>
                    <a:pt x="58248" y="26929"/>
                  </a:cubicBezTo>
                  <a:cubicBezTo>
                    <a:pt x="58136" y="26999"/>
                    <a:pt x="58055" y="27321"/>
                    <a:pt x="58013" y="27493"/>
                  </a:cubicBezTo>
                  <a:cubicBezTo>
                    <a:pt x="58003" y="27528"/>
                    <a:pt x="57996" y="27559"/>
                    <a:pt x="57989" y="27587"/>
                  </a:cubicBezTo>
                  <a:cubicBezTo>
                    <a:pt x="57961" y="27692"/>
                    <a:pt x="57880" y="27759"/>
                    <a:pt x="57810" y="27815"/>
                  </a:cubicBezTo>
                  <a:cubicBezTo>
                    <a:pt x="57740" y="27874"/>
                    <a:pt x="57677" y="27923"/>
                    <a:pt x="57667" y="28000"/>
                  </a:cubicBezTo>
                  <a:cubicBezTo>
                    <a:pt x="57646" y="28126"/>
                    <a:pt x="57562" y="28193"/>
                    <a:pt x="57492" y="28242"/>
                  </a:cubicBezTo>
                  <a:cubicBezTo>
                    <a:pt x="57432" y="28287"/>
                    <a:pt x="57408" y="28312"/>
                    <a:pt x="57408" y="28347"/>
                  </a:cubicBezTo>
                  <a:cubicBezTo>
                    <a:pt x="57408" y="28403"/>
                    <a:pt x="57373" y="28455"/>
                    <a:pt x="57324" y="28480"/>
                  </a:cubicBezTo>
                  <a:cubicBezTo>
                    <a:pt x="57284" y="28500"/>
                    <a:pt x="57234" y="28509"/>
                    <a:pt x="57180" y="28509"/>
                  </a:cubicBezTo>
                  <a:cubicBezTo>
                    <a:pt x="57056" y="28509"/>
                    <a:pt x="56910" y="28463"/>
                    <a:pt x="56820" y="28399"/>
                  </a:cubicBezTo>
                  <a:cubicBezTo>
                    <a:pt x="56809" y="28392"/>
                    <a:pt x="56797" y="28388"/>
                    <a:pt x="56785" y="28388"/>
                  </a:cubicBezTo>
                  <a:cubicBezTo>
                    <a:pt x="56746" y="28388"/>
                    <a:pt x="56696" y="28425"/>
                    <a:pt x="56617" y="28497"/>
                  </a:cubicBezTo>
                  <a:cubicBezTo>
                    <a:pt x="56546" y="28560"/>
                    <a:pt x="56480" y="28623"/>
                    <a:pt x="56403" y="28623"/>
                  </a:cubicBezTo>
                  <a:cubicBezTo>
                    <a:pt x="56399" y="28623"/>
                    <a:pt x="56396" y="28623"/>
                    <a:pt x="56392" y="28630"/>
                  </a:cubicBezTo>
                  <a:cubicBezTo>
                    <a:pt x="56357" y="28676"/>
                    <a:pt x="56357" y="28830"/>
                    <a:pt x="56385" y="28928"/>
                  </a:cubicBezTo>
                  <a:cubicBezTo>
                    <a:pt x="56392" y="28956"/>
                    <a:pt x="56396" y="28984"/>
                    <a:pt x="56396" y="29015"/>
                  </a:cubicBezTo>
                  <a:cubicBezTo>
                    <a:pt x="56396" y="29043"/>
                    <a:pt x="56392" y="29071"/>
                    <a:pt x="56389" y="29103"/>
                  </a:cubicBezTo>
                  <a:cubicBezTo>
                    <a:pt x="56389" y="29124"/>
                    <a:pt x="56385" y="29145"/>
                    <a:pt x="56385" y="29166"/>
                  </a:cubicBezTo>
                  <a:lnTo>
                    <a:pt x="56385" y="29197"/>
                  </a:lnTo>
                  <a:cubicBezTo>
                    <a:pt x="56382" y="29257"/>
                    <a:pt x="56396" y="29317"/>
                    <a:pt x="56417" y="29373"/>
                  </a:cubicBezTo>
                  <a:cubicBezTo>
                    <a:pt x="56448" y="29446"/>
                    <a:pt x="56448" y="29551"/>
                    <a:pt x="56452" y="29670"/>
                  </a:cubicBezTo>
                  <a:cubicBezTo>
                    <a:pt x="56452" y="29712"/>
                    <a:pt x="56452" y="29754"/>
                    <a:pt x="56452" y="29800"/>
                  </a:cubicBezTo>
                  <a:cubicBezTo>
                    <a:pt x="56641" y="29674"/>
                    <a:pt x="56774" y="29607"/>
                    <a:pt x="56851" y="29607"/>
                  </a:cubicBezTo>
                  <a:cubicBezTo>
                    <a:pt x="56974" y="29607"/>
                    <a:pt x="57086" y="29702"/>
                    <a:pt x="57194" y="29793"/>
                  </a:cubicBezTo>
                  <a:cubicBezTo>
                    <a:pt x="57289" y="29877"/>
                    <a:pt x="57390" y="29961"/>
                    <a:pt x="57481" y="29964"/>
                  </a:cubicBezTo>
                  <a:lnTo>
                    <a:pt x="57485" y="29964"/>
                  </a:lnTo>
                  <a:cubicBezTo>
                    <a:pt x="57674" y="29964"/>
                    <a:pt x="58605" y="29359"/>
                    <a:pt x="58678" y="29222"/>
                  </a:cubicBezTo>
                  <a:cubicBezTo>
                    <a:pt x="58693" y="29127"/>
                    <a:pt x="58868" y="28935"/>
                    <a:pt x="59333" y="28466"/>
                  </a:cubicBezTo>
                  <a:cubicBezTo>
                    <a:pt x="59424" y="28368"/>
                    <a:pt x="59515" y="28277"/>
                    <a:pt x="59585" y="28207"/>
                  </a:cubicBezTo>
                  <a:cubicBezTo>
                    <a:pt x="59813" y="27962"/>
                    <a:pt x="60219" y="27507"/>
                    <a:pt x="60373" y="27149"/>
                  </a:cubicBezTo>
                  <a:cubicBezTo>
                    <a:pt x="60429" y="27016"/>
                    <a:pt x="60597" y="26817"/>
                    <a:pt x="60744" y="26638"/>
                  </a:cubicBezTo>
                  <a:cubicBezTo>
                    <a:pt x="60821" y="26551"/>
                    <a:pt x="60891" y="26460"/>
                    <a:pt x="60958" y="26365"/>
                  </a:cubicBezTo>
                  <a:cubicBezTo>
                    <a:pt x="60986" y="26320"/>
                    <a:pt x="61017" y="26274"/>
                    <a:pt x="61052" y="26229"/>
                  </a:cubicBezTo>
                  <a:cubicBezTo>
                    <a:pt x="61150" y="26103"/>
                    <a:pt x="61231" y="25963"/>
                    <a:pt x="61294" y="25812"/>
                  </a:cubicBezTo>
                  <a:cubicBezTo>
                    <a:pt x="61399" y="25585"/>
                    <a:pt x="61441" y="25098"/>
                    <a:pt x="61469" y="24776"/>
                  </a:cubicBezTo>
                  <a:cubicBezTo>
                    <a:pt x="61497" y="24471"/>
                    <a:pt x="61504" y="24394"/>
                    <a:pt x="61539" y="24359"/>
                  </a:cubicBezTo>
                  <a:cubicBezTo>
                    <a:pt x="61553" y="24324"/>
                    <a:pt x="61560" y="24289"/>
                    <a:pt x="61563" y="24254"/>
                  </a:cubicBezTo>
                  <a:cubicBezTo>
                    <a:pt x="61567" y="24170"/>
                    <a:pt x="61595" y="24090"/>
                    <a:pt x="61640" y="24023"/>
                  </a:cubicBezTo>
                  <a:cubicBezTo>
                    <a:pt x="61665" y="23985"/>
                    <a:pt x="61679" y="23946"/>
                    <a:pt x="61689" y="23904"/>
                  </a:cubicBezTo>
                  <a:cubicBezTo>
                    <a:pt x="61710" y="23796"/>
                    <a:pt x="61766" y="23698"/>
                    <a:pt x="61850" y="23624"/>
                  </a:cubicBezTo>
                  <a:cubicBezTo>
                    <a:pt x="61980" y="23516"/>
                    <a:pt x="61962" y="23435"/>
                    <a:pt x="61924" y="23334"/>
                  </a:cubicBezTo>
                  <a:cubicBezTo>
                    <a:pt x="61899" y="23253"/>
                    <a:pt x="61892" y="23173"/>
                    <a:pt x="61903" y="23089"/>
                  </a:cubicBezTo>
                  <a:cubicBezTo>
                    <a:pt x="61906" y="23036"/>
                    <a:pt x="61903" y="22983"/>
                    <a:pt x="61892" y="22927"/>
                  </a:cubicBezTo>
                  <a:cubicBezTo>
                    <a:pt x="61826" y="22808"/>
                    <a:pt x="61878" y="22742"/>
                    <a:pt x="61976" y="22682"/>
                  </a:cubicBezTo>
                  <a:cubicBezTo>
                    <a:pt x="61927" y="22616"/>
                    <a:pt x="61864" y="22560"/>
                    <a:pt x="61787" y="22528"/>
                  </a:cubicBezTo>
                  <a:lnTo>
                    <a:pt x="61731" y="22504"/>
                  </a:lnTo>
                  <a:cubicBezTo>
                    <a:pt x="61598" y="22444"/>
                    <a:pt x="61437" y="22371"/>
                    <a:pt x="61416" y="22199"/>
                  </a:cubicBezTo>
                  <a:cubicBezTo>
                    <a:pt x="61406" y="22092"/>
                    <a:pt x="61222" y="21936"/>
                    <a:pt x="61077" y="21936"/>
                  </a:cubicBezTo>
                  <a:cubicBezTo>
                    <a:pt x="61071" y="21936"/>
                    <a:pt x="61065" y="21936"/>
                    <a:pt x="61059" y="21937"/>
                  </a:cubicBezTo>
                  <a:cubicBezTo>
                    <a:pt x="61045" y="21937"/>
                    <a:pt x="61031" y="21938"/>
                    <a:pt x="61017" y="21938"/>
                  </a:cubicBezTo>
                  <a:cubicBezTo>
                    <a:pt x="60946" y="21938"/>
                    <a:pt x="60874" y="21930"/>
                    <a:pt x="60804" y="21916"/>
                  </a:cubicBezTo>
                  <a:cubicBezTo>
                    <a:pt x="60758" y="21912"/>
                    <a:pt x="60695" y="21902"/>
                    <a:pt x="60656" y="21902"/>
                  </a:cubicBezTo>
                  <a:cubicBezTo>
                    <a:pt x="60674" y="21968"/>
                    <a:pt x="60660" y="22042"/>
                    <a:pt x="60614" y="22094"/>
                  </a:cubicBezTo>
                  <a:cubicBezTo>
                    <a:pt x="60585" y="22127"/>
                    <a:pt x="60542" y="22145"/>
                    <a:pt x="60501" y="22145"/>
                  </a:cubicBezTo>
                  <a:cubicBezTo>
                    <a:pt x="60488" y="22145"/>
                    <a:pt x="60476" y="22143"/>
                    <a:pt x="60464" y="22140"/>
                  </a:cubicBezTo>
                  <a:cubicBezTo>
                    <a:pt x="60459" y="22138"/>
                    <a:pt x="60455" y="22137"/>
                    <a:pt x="60450" y="22137"/>
                  </a:cubicBezTo>
                  <a:cubicBezTo>
                    <a:pt x="60423" y="22137"/>
                    <a:pt x="60398" y="22170"/>
                    <a:pt x="60317" y="22294"/>
                  </a:cubicBezTo>
                  <a:lnTo>
                    <a:pt x="60299" y="22322"/>
                  </a:lnTo>
                  <a:cubicBezTo>
                    <a:pt x="60228" y="22431"/>
                    <a:pt x="60073" y="22482"/>
                    <a:pt x="59973" y="22482"/>
                  </a:cubicBezTo>
                  <a:cubicBezTo>
                    <a:pt x="59961" y="22482"/>
                    <a:pt x="59949" y="22481"/>
                    <a:pt x="59939" y="22479"/>
                  </a:cubicBezTo>
                  <a:cubicBezTo>
                    <a:pt x="59890" y="22479"/>
                    <a:pt x="59848" y="22448"/>
                    <a:pt x="59834" y="22402"/>
                  </a:cubicBezTo>
                  <a:cubicBezTo>
                    <a:pt x="59820" y="22360"/>
                    <a:pt x="59841" y="22311"/>
                    <a:pt x="59893" y="22259"/>
                  </a:cubicBezTo>
                  <a:cubicBezTo>
                    <a:pt x="59935" y="22224"/>
                    <a:pt x="59939" y="22210"/>
                    <a:pt x="59939" y="22210"/>
                  </a:cubicBezTo>
                  <a:cubicBezTo>
                    <a:pt x="59932" y="22196"/>
                    <a:pt x="59925" y="22185"/>
                    <a:pt x="59914" y="22175"/>
                  </a:cubicBezTo>
                  <a:cubicBezTo>
                    <a:pt x="59862" y="22122"/>
                    <a:pt x="59837" y="22045"/>
                    <a:pt x="59851" y="21972"/>
                  </a:cubicBezTo>
                  <a:cubicBezTo>
                    <a:pt x="59858" y="21933"/>
                    <a:pt x="59872" y="21895"/>
                    <a:pt x="59886" y="21856"/>
                  </a:cubicBezTo>
                  <a:lnTo>
                    <a:pt x="59886" y="21856"/>
                  </a:lnTo>
                  <a:cubicBezTo>
                    <a:pt x="59841" y="21905"/>
                    <a:pt x="59806" y="21958"/>
                    <a:pt x="59778" y="22017"/>
                  </a:cubicBezTo>
                  <a:cubicBezTo>
                    <a:pt x="59732" y="22105"/>
                    <a:pt x="59683" y="22196"/>
                    <a:pt x="59575" y="22220"/>
                  </a:cubicBezTo>
                  <a:cubicBezTo>
                    <a:pt x="59565" y="22223"/>
                    <a:pt x="59555" y="22224"/>
                    <a:pt x="59545" y="22224"/>
                  </a:cubicBezTo>
                  <a:cubicBezTo>
                    <a:pt x="59510" y="22224"/>
                    <a:pt x="59477" y="22209"/>
                    <a:pt x="59452" y="22182"/>
                  </a:cubicBezTo>
                  <a:cubicBezTo>
                    <a:pt x="59354" y="22070"/>
                    <a:pt x="59396" y="21737"/>
                    <a:pt x="59424" y="21611"/>
                  </a:cubicBezTo>
                  <a:cubicBezTo>
                    <a:pt x="59389" y="21611"/>
                    <a:pt x="59333" y="21618"/>
                    <a:pt x="59284" y="21625"/>
                  </a:cubicBezTo>
                  <a:cubicBezTo>
                    <a:pt x="59182" y="21641"/>
                    <a:pt x="59077" y="21649"/>
                    <a:pt x="58973" y="21649"/>
                  </a:cubicBezTo>
                  <a:cubicBezTo>
                    <a:pt x="58938" y="21649"/>
                    <a:pt x="58903" y="21648"/>
                    <a:pt x="58868" y="21646"/>
                  </a:cubicBezTo>
                  <a:cubicBezTo>
                    <a:pt x="58664" y="21632"/>
                    <a:pt x="58605" y="21548"/>
                    <a:pt x="58591" y="21482"/>
                  </a:cubicBezTo>
                  <a:cubicBezTo>
                    <a:pt x="58566" y="21363"/>
                    <a:pt x="58675" y="21223"/>
                    <a:pt x="58868" y="21121"/>
                  </a:cubicBezTo>
                  <a:cubicBezTo>
                    <a:pt x="58962" y="21076"/>
                    <a:pt x="59039" y="21006"/>
                    <a:pt x="59092" y="20914"/>
                  </a:cubicBezTo>
                  <a:cubicBezTo>
                    <a:pt x="59123" y="20855"/>
                    <a:pt x="59176" y="20806"/>
                    <a:pt x="59235" y="20778"/>
                  </a:cubicBezTo>
                  <a:cubicBezTo>
                    <a:pt x="59386" y="20701"/>
                    <a:pt x="59533" y="20617"/>
                    <a:pt x="59673" y="20526"/>
                  </a:cubicBezTo>
                  <a:cubicBezTo>
                    <a:pt x="59771" y="20466"/>
                    <a:pt x="59858" y="20410"/>
                    <a:pt x="59935" y="20368"/>
                  </a:cubicBezTo>
                  <a:cubicBezTo>
                    <a:pt x="60114" y="20263"/>
                    <a:pt x="60152" y="20155"/>
                    <a:pt x="60198" y="20025"/>
                  </a:cubicBezTo>
                  <a:lnTo>
                    <a:pt x="60201" y="20008"/>
                  </a:lnTo>
                  <a:cubicBezTo>
                    <a:pt x="60236" y="19910"/>
                    <a:pt x="60376" y="19819"/>
                    <a:pt x="60576" y="19693"/>
                  </a:cubicBezTo>
                  <a:cubicBezTo>
                    <a:pt x="60726" y="19598"/>
                    <a:pt x="60870" y="19497"/>
                    <a:pt x="61007" y="19388"/>
                  </a:cubicBezTo>
                  <a:cubicBezTo>
                    <a:pt x="61332" y="19126"/>
                    <a:pt x="61511" y="18961"/>
                    <a:pt x="61588" y="18796"/>
                  </a:cubicBezTo>
                  <a:cubicBezTo>
                    <a:pt x="61637" y="18695"/>
                    <a:pt x="61784" y="18604"/>
                    <a:pt x="61938" y="18502"/>
                  </a:cubicBezTo>
                  <a:cubicBezTo>
                    <a:pt x="62029" y="18446"/>
                    <a:pt x="62179" y="18348"/>
                    <a:pt x="62190" y="18310"/>
                  </a:cubicBezTo>
                  <a:cubicBezTo>
                    <a:pt x="62200" y="18117"/>
                    <a:pt x="62880" y="17795"/>
                    <a:pt x="63268" y="17718"/>
                  </a:cubicBezTo>
                  <a:cubicBezTo>
                    <a:pt x="63372" y="17698"/>
                    <a:pt x="63495" y="17688"/>
                    <a:pt x="63622" y="17688"/>
                  </a:cubicBezTo>
                  <a:cubicBezTo>
                    <a:pt x="63992" y="17688"/>
                    <a:pt x="64403" y="17767"/>
                    <a:pt x="64518" y="17879"/>
                  </a:cubicBezTo>
                  <a:cubicBezTo>
                    <a:pt x="64538" y="17917"/>
                    <a:pt x="64575" y="17935"/>
                    <a:pt x="64611" y="17935"/>
                  </a:cubicBezTo>
                  <a:cubicBezTo>
                    <a:pt x="64648" y="17935"/>
                    <a:pt x="64686" y="17915"/>
                    <a:pt x="64703" y="17876"/>
                  </a:cubicBezTo>
                  <a:cubicBezTo>
                    <a:pt x="64750" y="17824"/>
                    <a:pt x="64813" y="17807"/>
                    <a:pt x="64896" y="17807"/>
                  </a:cubicBezTo>
                  <a:cubicBezTo>
                    <a:pt x="64964" y="17807"/>
                    <a:pt x="65044" y="17818"/>
                    <a:pt x="65138" y="17830"/>
                  </a:cubicBezTo>
                  <a:cubicBezTo>
                    <a:pt x="65180" y="17834"/>
                    <a:pt x="65222" y="17841"/>
                    <a:pt x="65271" y="17844"/>
                  </a:cubicBezTo>
                  <a:cubicBezTo>
                    <a:pt x="65292" y="17847"/>
                    <a:pt x="65313" y="17849"/>
                    <a:pt x="65334" y="17849"/>
                  </a:cubicBezTo>
                  <a:cubicBezTo>
                    <a:pt x="65403" y="17849"/>
                    <a:pt x="65472" y="17832"/>
                    <a:pt x="65537" y="17802"/>
                  </a:cubicBezTo>
                  <a:cubicBezTo>
                    <a:pt x="65590" y="17781"/>
                    <a:pt x="65644" y="17759"/>
                    <a:pt x="65710" y="17759"/>
                  </a:cubicBezTo>
                  <a:cubicBezTo>
                    <a:pt x="65739" y="17759"/>
                    <a:pt x="65771" y="17763"/>
                    <a:pt x="65806" y="17774"/>
                  </a:cubicBezTo>
                  <a:cubicBezTo>
                    <a:pt x="65884" y="17798"/>
                    <a:pt x="65946" y="17814"/>
                    <a:pt x="65998" y="17814"/>
                  </a:cubicBezTo>
                  <a:cubicBezTo>
                    <a:pt x="66076" y="17814"/>
                    <a:pt x="66130" y="17777"/>
                    <a:pt x="66181" y="17676"/>
                  </a:cubicBezTo>
                  <a:cubicBezTo>
                    <a:pt x="66226" y="17596"/>
                    <a:pt x="66317" y="17536"/>
                    <a:pt x="66443" y="17501"/>
                  </a:cubicBezTo>
                  <a:cubicBezTo>
                    <a:pt x="66508" y="17487"/>
                    <a:pt x="66580" y="17480"/>
                    <a:pt x="66653" y="17480"/>
                  </a:cubicBezTo>
                  <a:cubicBezTo>
                    <a:pt x="66812" y="17480"/>
                    <a:pt x="66971" y="17511"/>
                    <a:pt x="67046" y="17564"/>
                  </a:cubicBezTo>
                  <a:cubicBezTo>
                    <a:pt x="67063" y="17578"/>
                    <a:pt x="67081" y="17589"/>
                    <a:pt x="67095" y="17603"/>
                  </a:cubicBezTo>
                  <a:cubicBezTo>
                    <a:pt x="67158" y="17653"/>
                    <a:pt x="67205" y="17690"/>
                    <a:pt x="67262" y="17690"/>
                  </a:cubicBezTo>
                  <a:cubicBezTo>
                    <a:pt x="67296" y="17690"/>
                    <a:pt x="67334" y="17676"/>
                    <a:pt x="67382" y="17645"/>
                  </a:cubicBezTo>
                  <a:cubicBezTo>
                    <a:pt x="67429" y="17613"/>
                    <a:pt x="67470" y="17601"/>
                    <a:pt x="67506" y="17601"/>
                  </a:cubicBezTo>
                  <a:cubicBezTo>
                    <a:pt x="67594" y="17601"/>
                    <a:pt x="67649" y="17675"/>
                    <a:pt x="67686" y="17725"/>
                  </a:cubicBezTo>
                  <a:cubicBezTo>
                    <a:pt x="67728" y="17785"/>
                    <a:pt x="67760" y="17820"/>
                    <a:pt x="67809" y="17827"/>
                  </a:cubicBezTo>
                  <a:cubicBezTo>
                    <a:pt x="67963" y="17848"/>
                    <a:pt x="67959" y="17949"/>
                    <a:pt x="67959" y="17970"/>
                  </a:cubicBezTo>
                  <a:cubicBezTo>
                    <a:pt x="67946" y="18059"/>
                    <a:pt x="67838" y="18129"/>
                    <a:pt x="67721" y="18129"/>
                  </a:cubicBezTo>
                  <a:cubicBezTo>
                    <a:pt x="67713" y="18129"/>
                    <a:pt x="67705" y="18128"/>
                    <a:pt x="67697" y="18128"/>
                  </a:cubicBezTo>
                  <a:cubicBezTo>
                    <a:pt x="67684" y="18126"/>
                    <a:pt x="67672" y="18126"/>
                    <a:pt x="67660" y="18126"/>
                  </a:cubicBezTo>
                  <a:cubicBezTo>
                    <a:pt x="67611" y="18126"/>
                    <a:pt x="67564" y="18138"/>
                    <a:pt x="67522" y="18163"/>
                  </a:cubicBezTo>
                  <a:cubicBezTo>
                    <a:pt x="67532" y="18177"/>
                    <a:pt x="67543" y="18184"/>
                    <a:pt x="67557" y="18191"/>
                  </a:cubicBezTo>
                  <a:cubicBezTo>
                    <a:pt x="67585" y="18207"/>
                    <a:pt x="67615" y="18213"/>
                    <a:pt x="67646" y="18213"/>
                  </a:cubicBezTo>
                  <a:cubicBezTo>
                    <a:pt x="67712" y="18213"/>
                    <a:pt x="67783" y="18184"/>
                    <a:pt x="67854" y="18156"/>
                  </a:cubicBezTo>
                  <a:cubicBezTo>
                    <a:pt x="67924" y="18129"/>
                    <a:pt x="67988" y="18101"/>
                    <a:pt x="68052" y="18101"/>
                  </a:cubicBezTo>
                  <a:cubicBezTo>
                    <a:pt x="68062" y="18101"/>
                    <a:pt x="68072" y="18102"/>
                    <a:pt x="68082" y="18103"/>
                  </a:cubicBezTo>
                  <a:cubicBezTo>
                    <a:pt x="68133" y="18109"/>
                    <a:pt x="68186" y="18113"/>
                    <a:pt x="68240" y="18113"/>
                  </a:cubicBezTo>
                  <a:cubicBezTo>
                    <a:pt x="68365" y="18113"/>
                    <a:pt x="68494" y="18091"/>
                    <a:pt x="68614" y="18016"/>
                  </a:cubicBezTo>
                  <a:cubicBezTo>
                    <a:pt x="68660" y="17981"/>
                    <a:pt x="68715" y="17963"/>
                    <a:pt x="68770" y="17963"/>
                  </a:cubicBezTo>
                  <a:cubicBezTo>
                    <a:pt x="68819" y="17963"/>
                    <a:pt x="68868" y="17977"/>
                    <a:pt x="68911" y="18005"/>
                  </a:cubicBezTo>
                  <a:cubicBezTo>
                    <a:pt x="68940" y="18020"/>
                    <a:pt x="68954" y="18027"/>
                    <a:pt x="68964" y="18027"/>
                  </a:cubicBezTo>
                  <a:cubicBezTo>
                    <a:pt x="68974" y="18027"/>
                    <a:pt x="68981" y="18022"/>
                    <a:pt x="68992" y="18012"/>
                  </a:cubicBezTo>
                  <a:cubicBezTo>
                    <a:pt x="69125" y="17897"/>
                    <a:pt x="69381" y="17858"/>
                    <a:pt x="69549" y="17858"/>
                  </a:cubicBezTo>
                  <a:cubicBezTo>
                    <a:pt x="69496" y="17830"/>
                    <a:pt x="69440" y="17820"/>
                    <a:pt x="69384" y="17820"/>
                  </a:cubicBezTo>
                  <a:cubicBezTo>
                    <a:pt x="69311" y="17820"/>
                    <a:pt x="69206" y="17809"/>
                    <a:pt x="69157" y="17729"/>
                  </a:cubicBezTo>
                  <a:cubicBezTo>
                    <a:pt x="69097" y="17624"/>
                    <a:pt x="69164" y="17473"/>
                    <a:pt x="69286" y="17260"/>
                  </a:cubicBezTo>
                  <a:cubicBezTo>
                    <a:pt x="69430" y="17018"/>
                    <a:pt x="69661" y="16854"/>
                    <a:pt x="69864" y="16710"/>
                  </a:cubicBezTo>
                  <a:cubicBezTo>
                    <a:pt x="69951" y="16650"/>
                    <a:pt x="70032" y="16591"/>
                    <a:pt x="70102" y="16531"/>
                  </a:cubicBezTo>
                  <a:cubicBezTo>
                    <a:pt x="70193" y="16451"/>
                    <a:pt x="70305" y="16395"/>
                    <a:pt x="70427" y="16370"/>
                  </a:cubicBezTo>
                  <a:cubicBezTo>
                    <a:pt x="70445" y="16367"/>
                    <a:pt x="70466" y="16363"/>
                    <a:pt x="70483" y="16356"/>
                  </a:cubicBezTo>
                  <a:lnTo>
                    <a:pt x="70483" y="16346"/>
                  </a:lnTo>
                  <a:cubicBezTo>
                    <a:pt x="70483" y="16206"/>
                    <a:pt x="70606" y="15789"/>
                    <a:pt x="70837" y="15782"/>
                  </a:cubicBezTo>
                  <a:cubicBezTo>
                    <a:pt x="70851" y="15781"/>
                    <a:pt x="70867" y="15781"/>
                    <a:pt x="70883" y="15781"/>
                  </a:cubicBezTo>
                  <a:cubicBezTo>
                    <a:pt x="70923" y="15781"/>
                    <a:pt x="70969" y="15783"/>
                    <a:pt x="71019" y="15786"/>
                  </a:cubicBezTo>
                  <a:cubicBezTo>
                    <a:pt x="71091" y="15789"/>
                    <a:pt x="71173" y="15794"/>
                    <a:pt x="71256" y="15794"/>
                  </a:cubicBezTo>
                  <a:cubicBezTo>
                    <a:pt x="71415" y="15794"/>
                    <a:pt x="71581" y="15778"/>
                    <a:pt x="71705" y="15709"/>
                  </a:cubicBezTo>
                  <a:cubicBezTo>
                    <a:pt x="71777" y="15668"/>
                    <a:pt x="71835" y="15652"/>
                    <a:pt x="71882" y="15652"/>
                  </a:cubicBezTo>
                  <a:cubicBezTo>
                    <a:pt x="71993" y="15652"/>
                    <a:pt x="72044" y="15740"/>
                    <a:pt x="72076" y="15796"/>
                  </a:cubicBezTo>
                  <a:cubicBezTo>
                    <a:pt x="72090" y="15821"/>
                    <a:pt x="72108" y="15852"/>
                    <a:pt x="72125" y="15859"/>
                  </a:cubicBezTo>
                  <a:cubicBezTo>
                    <a:pt x="72126" y="15859"/>
                    <a:pt x="72126" y="15859"/>
                    <a:pt x="72127" y="15859"/>
                  </a:cubicBezTo>
                  <a:cubicBezTo>
                    <a:pt x="72144" y="15859"/>
                    <a:pt x="72207" y="15813"/>
                    <a:pt x="72237" y="15789"/>
                  </a:cubicBezTo>
                  <a:cubicBezTo>
                    <a:pt x="72294" y="15743"/>
                    <a:pt x="72367" y="15686"/>
                    <a:pt x="72445" y="15686"/>
                  </a:cubicBezTo>
                  <a:cubicBezTo>
                    <a:pt x="72473" y="15686"/>
                    <a:pt x="72502" y="15693"/>
                    <a:pt x="72531" y="15712"/>
                  </a:cubicBezTo>
                  <a:cubicBezTo>
                    <a:pt x="72566" y="15730"/>
                    <a:pt x="72587" y="15761"/>
                    <a:pt x="72594" y="15800"/>
                  </a:cubicBezTo>
                  <a:cubicBezTo>
                    <a:pt x="72605" y="15873"/>
                    <a:pt x="72542" y="15947"/>
                    <a:pt x="72465" y="16038"/>
                  </a:cubicBezTo>
                  <a:cubicBezTo>
                    <a:pt x="72398" y="16118"/>
                    <a:pt x="72321" y="16206"/>
                    <a:pt x="72293" y="16297"/>
                  </a:cubicBezTo>
                  <a:cubicBezTo>
                    <a:pt x="72279" y="16339"/>
                    <a:pt x="72283" y="16363"/>
                    <a:pt x="72286" y="16367"/>
                  </a:cubicBezTo>
                  <a:cubicBezTo>
                    <a:pt x="72297" y="16381"/>
                    <a:pt x="72356" y="16388"/>
                    <a:pt x="72395" y="16391"/>
                  </a:cubicBezTo>
                  <a:cubicBezTo>
                    <a:pt x="72454" y="16395"/>
                    <a:pt x="72514" y="16405"/>
                    <a:pt x="72566" y="16430"/>
                  </a:cubicBezTo>
                  <a:cubicBezTo>
                    <a:pt x="72605" y="16444"/>
                    <a:pt x="72633" y="16479"/>
                    <a:pt x="72640" y="16517"/>
                  </a:cubicBezTo>
                  <a:cubicBezTo>
                    <a:pt x="72643" y="16587"/>
                    <a:pt x="72580" y="16629"/>
                    <a:pt x="72517" y="16675"/>
                  </a:cubicBezTo>
                  <a:lnTo>
                    <a:pt x="72507" y="16682"/>
                  </a:lnTo>
                  <a:cubicBezTo>
                    <a:pt x="72598" y="16671"/>
                    <a:pt x="72780" y="16605"/>
                    <a:pt x="73011" y="16374"/>
                  </a:cubicBezTo>
                  <a:cubicBezTo>
                    <a:pt x="73390" y="15995"/>
                    <a:pt x="73712" y="15922"/>
                    <a:pt x="73901" y="15922"/>
                  </a:cubicBezTo>
                  <a:cubicBezTo>
                    <a:pt x="73926" y="15922"/>
                    <a:pt x="73950" y="15924"/>
                    <a:pt x="73970" y="15926"/>
                  </a:cubicBezTo>
                  <a:cubicBezTo>
                    <a:pt x="73981" y="15928"/>
                    <a:pt x="73990" y="15929"/>
                    <a:pt x="73997" y="15929"/>
                  </a:cubicBezTo>
                  <a:cubicBezTo>
                    <a:pt x="74013" y="15929"/>
                    <a:pt x="74020" y="15925"/>
                    <a:pt x="74023" y="15922"/>
                  </a:cubicBezTo>
                  <a:cubicBezTo>
                    <a:pt x="74040" y="15908"/>
                    <a:pt x="74030" y="15817"/>
                    <a:pt x="74023" y="15747"/>
                  </a:cubicBezTo>
                  <a:cubicBezTo>
                    <a:pt x="74012" y="15653"/>
                    <a:pt x="74005" y="15555"/>
                    <a:pt x="74009" y="15457"/>
                  </a:cubicBezTo>
                  <a:cubicBezTo>
                    <a:pt x="74016" y="15345"/>
                    <a:pt x="74082" y="15247"/>
                    <a:pt x="74201" y="15170"/>
                  </a:cubicBezTo>
                  <a:cubicBezTo>
                    <a:pt x="74357" y="15073"/>
                    <a:pt x="74583" y="15027"/>
                    <a:pt x="74774" y="15027"/>
                  </a:cubicBezTo>
                  <a:cubicBezTo>
                    <a:pt x="74879" y="15027"/>
                    <a:pt x="74973" y="15041"/>
                    <a:pt x="75038" y="15068"/>
                  </a:cubicBezTo>
                  <a:cubicBezTo>
                    <a:pt x="75195" y="15135"/>
                    <a:pt x="75262" y="15205"/>
                    <a:pt x="75237" y="15275"/>
                  </a:cubicBezTo>
                  <a:cubicBezTo>
                    <a:pt x="75222" y="15319"/>
                    <a:pt x="75182" y="15341"/>
                    <a:pt x="75119" y="15341"/>
                  </a:cubicBezTo>
                  <a:cubicBezTo>
                    <a:pt x="75083" y="15341"/>
                    <a:pt x="75040" y="15334"/>
                    <a:pt x="74989" y="15320"/>
                  </a:cubicBezTo>
                  <a:cubicBezTo>
                    <a:pt x="74968" y="15314"/>
                    <a:pt x="74947" y="15311"/>
                    <a:pt x="74926" y="15311"/>
                  </a:cubicBezTo>
                  <a:cubicBezTo>
                    <a:pt x="74873" y="15311"/>
                    <a:pt x="74822" y="15330"/>
                    <a:pt x="74782" y="15362"/>
                  </a:cubicBezTo>
                  <a:cubicBezTo>
                    <a:pt x="74695" y="15439"/>
                    <a:pt x="74649" y="15551"/>
                    <a:pt x="74660" y="15663"/>
                  </a:cubicBezTo>
                  <a:cubicBezTo>
                    <a:pt x="74660" y="15779"/>
                    <a:pt x="74632" y="15894"/>
                    <a:pt x="74572" y="15992"/>
                  </a:cubicBezTo>
                  <a:cubicBezTo>
                    <a:pt x="74530" y="16069"/>
                    <a:pt x="74534" y="16073"/>
                    <a:pt x="74551" y="16090"/>
                  </a:cubicBezTo>
                  <a:cubicBezTo>
                    <a:pt x="74579" y="16115"/>
                    <a:pt x="74597" y="16153"/>
                    <a:pt x="74593" y="16195"/>
                  </a:cubicBezTo>
                  <a:cubicBezTo>
                    <a:pt x="74586" y="16255"/>
                    <a:pt x="74530" y="16290"/>
                    <a:pt x="74481" y="16321"/>
                  </a:cubicBezTo>
                  <a:cubicBezTo>
                    <a:pt x="74453" y="16335"/>
                    <a:pt x="74408" y="16363"/>
                    <a:pt x="74408" y="16381"/>
                  </a:cubicBezTo>
                  <a:lnTo>
                    <a:pt x="74408" y="16405"/>
                  </a:lnTo>
                  <a:cubicBezTo>
                    <a:pt x="74401" y="16514"/>
                    <a:pt x="74394" y="16633"/>
                    <a:pt x="74201" y="16689"/>
                  </a:cubicBezTo>
                  <a:cubicBezTo>
                    <a:pt x="74163" y="16703"/>
                    <a:pt x="74110" y="16713"/>
                    <a:pt x="74051" y="16724"/>
                  </a:cubicBezTo>
                  <a:cubicBezTo>
                    <a:pt x="73883" y="16759"/>
                    <a:pt x="73536" y="16833"/>
                    <a:pt x="73529" y="16948"/>
                  </a:cubicBezTo>
                  <a:cubicBezTo>
                    <a:pt x="73515" y="17088"/>
                    <a:pt x="73410" y="17162"/>
                    <a:pt x="73309" y="17235"/>
                  </a:cubicBezTo>
                  <a:cubicBezTo>
                    <a:pt x="73221" y="17295"/>
                    <a:pt x="73133" y="17358"/>
                    <a:pt x="73074" y="17466"/>
                  </a:cubicBezTo>
                  <a:cubicBezTo>
                    <a:pt x="73007" y="17592"/>
                    <a:pt x="72867" y="17690"/>
                    <a:pt x="72703" y="17806"/>
                  </a:cubicBezTo>
                  <a:cubicBezTo>
                    <a:pt x="72500" y="17946"/>
                    <a:pt x="72251" y="18121"/>
                    <a:pt x="72062" y="18401"/>
                  </a:cubicBezTo>
                  <a:cubicBezTo>
                    <a:pt x="71817" y="18765"/>
                    <a:pt x="71471" y="18888"/>
                    <a:pt x="71285" y="18954"/>
                  </a:cubicBezTo>
                  <a:cubicBezTo>
                    <a:pt x="71247" y="18968"/>
                    <a:pt x="71212" y="18982"/>
                    <a:pt x="71173" y="19000"/>
                  </a:cubicBezTo>
                  <a:cubicBezTo>
                    <a:pt x="71152" y="19119"/>
                    <a:pt x="70945" y="19129"/>
                    <a:pt x="70725" y="19143"/>
                  </a:cubicBezTo>
                  <a:cubicBezTo>
                    <a:pt x="70686" y="19143"/>
                    <a:pt x="70651" y="19147"/>
                    <a:pt x="70627" y="19147"/>
                  </a:cubicBezTo>
                  <a:cubicBezTo>
                    <a:pt x="70627" y="19164"/>
                    <a:pt x="70630" y="19192"/>
                    <a:pt x="70630" y="19210"/>
                  </a:cubicBezTo>
                  <a:cubicBezTo>
                    <a:pt x="70648" y="19343"/>
                    <a:pt x="70676" y="19567"/>
                    <a:pt x="70462" y="19794"/>
                  </a:cubicBezTo>
                  <a:cubicBezTo>
                    <a:pt x="70151" y="20127"/>
                    <a:pt x="69972" y="20582"/>
                    <a:pt x="69979" y="21002"/>
                  </a:cubicBezTo>
                  <a:cubicBezTo>
                    <a:pt x="69986" y="21471"/>
                    <a:pt x="70140" y="22770"/>
                    <a:pt x="70270" y="22990"/>
                  </a:cubicBezTo>
                  <a:cubicBezTo>
                    <a:pt x="70347" y="23124"/>
                    <a:pt x="70361" y="23341"/>
                    <a:pt x="70371" y="23547"/>
                  </a:cubicBezTo>
                  <a:cubicBezTo>
                    <a:pt x="70382" y="23691"/>
                    <a:pt x="70392" y="23866"/>
                    <a:pt x="70431" y="23908"/>
                  </a:cubicBezTo>
                  <a:cubicBezTo>
                    <a:pt x="70504" y="23988"/>
                    <a:pt x="70522" y="24097"/>
                    <a:pt x="70539" y="24181"/>
                  </a:cubicBezTo>
                  <a:cubicBezTo>
                    <a:pt x="70543" y="24216"/>
                    <a:pt x="70550" y="24251"/>
                    <a:pt x="70564" y="24286"/>
                  </a:cubicBezTo>
                  <a:cubicBezTo>
                    <a:pt x="70616" y="24254"/>
                    <a:pt x="70739" y="24128"/>
                    <a:pt x="70819" y="24041"/>
                  </a:cubicBezTo>
                  <a:cubicBezTo>
                    <a:pt x="70893" y="23960"/>
                    <a:pt x="70973" y="23880"/>
                    <a:pt x="71057" y="23806"/>
                  </a:cubicBezTo>
                  <a:cubicBezTo>
                    <a:pt x="71120" y="23757"/>
                    <a:pt x="71173" y="23698"/>
                    <a:pt x="71208" y="23631"/>
                  </a:cubicBezTo>
                  <a:cubicBezTo>
                    <a:pt x="71240" y="23572"/>
                    <a:pt x="71285" y="23523"/>
                    <a:pt x="71341" y="23488"/>
                  </a:cubicBezTo>
                  <a:cubicBezTo>
                    <a:pt x="71401" y="23446"/>
                    <a:pt x="71408" y="23271"/>
                    <a:pt x="71411" y="23155"/>
                  </a:cubicBezTo>
                  <a:cubicBezTo>
                    <a:pt x="71411" y="23089"/>
                    <a:pt x="71418" y="23022"/>
                    <a:pt x="71436" y="22959"/>
                  </a:cubicBezTo>
                  <a:cubicBezTo>
                    <a:pt x="71467" y="22885"/>
                    <a:pt x="71555" y="22843"/>
                    <a:pt x="71649" y="22798"/>
                  </a:cubicBezTo>
                  <a:cubicBezTo>
                    <a:pt x="71716" y="22766"/>
                    <a:pt x="71789" y="22731"/>
                    <a:pt x="71817" y="22693"/>
                  </a:cubicBezTo>
                  <a:cubicBezTo>
                    <a:pt x="71887" y="22602"/>
                    <a:pt x="72006" y="22602"/>
                    <a:pt x="72115" y="22602"/>
                  </a:cubicBezTo>
                  <a:cubicBezTo>
                    <a:pt x="72126" y="22603"/>
                    <a:pt x="72137" y="22603"/>
                    <a:pt x="72149" y="22603"/>
                  </a:cubicBezTo>
                  <a:cubicBezTo>
                    <a:pt x="72183" y="22603"/>
                    <a:pt x="72217" y="22599"/>
                    <a:pt x="72251" y="22591"/>
                  </a:cubicBezTo>
                  <a:cubicBezTo>
                    <a:pt x="72272" y="22560"/>
                    <a:pt x="72220" y="22395"/>
                    <a:pt x="72199" y="22325"/>
                  </a:cubicBezTo>
                  <a:cubicBezTo>
                    <a:pt x="72185" y="22280"/>
                    <a:pt x="72171" y="22241"/>
                    <a:pt x="72160" y="22206"/>
                  </a:cubicBezTo>
                  <a:cubicBezTo>
                    <a:pt x="72118" y="22035"/>
                    <a:pt x="72374" y="21863"/>
                    <a:pt x="72598" y="21713"/>
                  </a:cubicBezTo>
                  <a:cubicBezTo>
                    <a:pt x="72640" y="21685"/>
                    <a:pt x="72678" y="21660"/>
                    <a:pt x="72713" y="21636"/>
                  </a:cubicBezTo>
                  <a:cubicBezTo>
                    <a:pt x="72779" y="21589"/>
                    <a:pt x="72849" y="21576"/>
                    <a:pt x="72917" y="21576"/>
                  </a:cubicBezTo>
                  <a:cubicBezTo>
                    <a:pt x="72961" y="21576"/>
                    <a:pt x="73005" y="21581"/>
                    <a:pt x="73046" y="21587"/>
                  </a:cubicBezTo>
                  <a:cubicBezTo>
                    <a:pt x="73091" y="21593"/>
                    <a:pt x="73134" y="21600"/>
                    <a:pt x="73174" y="21600"/>
                  </a:cubicBezTo>
                  <a:cubicBezTo>
                    <a:pt x="73240" y="21600"/>
                    <a:pt x="73300" y="21583"/>
                    <a:pt x="73361" y="21527"/>
                  </a:cubicBezTo>
                  <a:cubicBezTo>
                    <a:pt x="73501" y="21398"/>
                    <a:pt x="73403" y="21258"/>
                    <a:pt x="73284" y="21111"/>
                  </a:cubicBezTo>
                  <a:lnTo>
                    <a:pt x="73256" y="21076"/>
                  </a:lnTo>
                  <a:cubicBezTo>
                    <a:pt x="73221" y="21030"/>
                    <a:pt x="73221" y="20960"/>
                    <a:pt x="73253" y="20862"/>
                  </a:cubicBezTo>
                  <a:cubicBezTo>
                    <a:pt x="73316" y="20669"/>
                    <a:pt x="73515" y="20354"/>
                    <a:pt x="73680" y="20309"/>
                  </a:cubicBezTo>
                  <a:cubicBezTo>
                    <a:pt x="73708" y="20302"/>
                    <a:pt x="73737" y="20298"/>
                    <a:pt x="73767" y="20298"/>
                  </a:cubicBezTo>
                  <a:cubicBezTo>
                    <a:pt x="73811" y="20298"/>
                    <a:pt x="73855" y="20306"/>
                    <a:pt x="73897" y="20323"/>
                  </a:cubicBezTo>
                  <a:cubicBezTo>
                    <a:pt x="73929" y="20334"/>
                    <a:pt x="73954" y="20342"/>
                    <a:pt x="73979" y="20342"/>
                  </a:cubicBezTo>
                  <a:cubicBezTo>
                    <a:pt x="74008" y="20342"/>
                    <a:pt x="74036" y="20331"/>
                    <a:pt x="74072" y="20298"/>
                  </a:cubicBezTo>
                  <a:cubicBezTo>
                    <a:pt x="74100" y="20277"/>
                    <a:pt x="74107" y="20239"/>
                    <a:pt x="74086" y="20211"/>
                  </a:cubicBezTo>
                  <a:cubicBezTo>
                    <a:pt x="74045" y="20118"/>
                    <a:pt x="73910" y="20046"/>
                    <a:pt x="73871" y="20046"/>
                  </a:cubicBezTo>
                  <a:cubicBezTo>
                    <a:pt x="73870" y="20046"/>
                    <a:pt x="73869" y="20046"/>
                    <a:pt x="73869" y="20046"/>
                  </a:cubicBezTo>
                  <a:cubicBezTo>
                    <a:pt x="73865" y="20047"/>
                    <a:pt x="73859" y="20048"/>
                    <a:pt x="73852" y="20048"/>
                  </a:cubicBezTo>
                  <a:cubicBezTo>
                    <a:pt x="73822" y="20048"/>
                    <a:pt x="73766" y="20035"/>
                    <a:pt x="73732" y="19952"/>
                  </a:cubicBezTo>
                  <a:cubicBezTo>
                    <a:pt x="73669" y="19801"/>
                    <a:pt x="73704" y="19486"/>
                    <a:pt x="73932" y="19315"/>
                  </a:cubicBezTo>
                  <a:cubicBezTo>
                    <a:pt x="74037" y="19238"/>
                    <a:pt x="74061" y="19199"/>
                    <a:pt x="74065" y="19185"/>
                  </a:cubicBezTo>
                  <a:cubicBezTo>
                    <a:pt x="74026" y="19164"/>
                    <a:pt x="73981" y="19150"/>
                    <a:pt x="73939" y="19140"/>
                  </a:cubicBezTo>
                  <a:cubicBezTo>
                    <a:pt x="73907" y="19129"/>
                    <a:pt x="73874" y="19124"/>
                    <a:pt x="73841" y="19124"/>
                  </a:cubicBezTo>
                  <a:cubicBezTo>
                    <a:pt x="73807" y="19124"/>
                    <a:pt x="73774" y="19129"/>
                    <a:pt x="73743" y="19140"/>
                  </a:cubicBezTo>
                  <a:cubicBezTo>
                    <a:pt x="73701" y="19154"/>
                    <a:pt x="73659" y="19161"/>
                    <a:pt x="73613" y="19164"/>
                  </a:cubicBezTo>
                  <a:cubicBezTo>
                    <a:pt x="73611" y="19164"/>
                    <a:pt x="73608" y="19164"/>
                    <a:pt x="73605" y="19164"/>
                  </a:cubicBezTo>
                  <a:cubicBezTo>
                    <a:pt x="73531" y="19164"/>
                    <a:pt x="73461" y="19116"/>
                    <a:pt x="73417" y="19031"/>
                  </a:cubicBezTo>
                  <a:cubicBezTo>
                    <a:pt x="73354" y="18916"/>
                    <a:pt x="73337" y="18702"/>
                    <a:pt x="73491" y="18492"/>
                  </a:cubicBezTo>
                  <a:cubicBezTo>
                    <a:pt x="73568" y="18387"/>
                    <a:pt x="73666" y="18299"/>
                    <a:pt x="73778" y="18229"/>
                  </a:cubicBezTo>
                  <a:cubicBezTo>
                    <a:pt x="73865" y="18170"/>
                    <a:pt x="73918" y="18131"/>
                    <a:pt x="73942" y="18030"/>
                  </a:cubicBezTo>
                  <a:cubicBezTo>
                    <a:pt x="73981" y="17844"/>
                    <a:pt x="74145" y="17620"/>
                    <a:pt x="74268" y="17456"/>
                  </a:cubicBezTo>
                  <a:cubicBezTo>
                    <a:pt x="74306" y="17400"/>
                    <a:pt x="74345" y="17354"/>
                    <a:pt x="74362" y="17323"/>
                  </a:cubicBezTo>
                  <a:cubicBezTo>
                    <a:pt x="74401" y="17256"/>
                    <a:pt x="74473" y="17237"/>
                    <a:pt x="74553" y="17237"/>
                  </a:cubicBezTo>
                  <a:cubicBezTo>
                    <a:pt x="74612" y="17237"/>
                    <a:pt x="74676" y="17247"/>
                    <a:pt x="74733" y="17256"/>
                  </a:cubicBezTo>
                  <a:cubicBezTo>
                    <a:pt x="74779" y="17267"/>
                    <a:pt x="74831" y="17270"/>
                    <a:pt x="74880" y="17270"/>
                  </a:cubicBezTo>
                  <a:cubicBezTo>
                    <a:pt x="74893" y="17267"/>
                    <a:pt x="74904" y="17266"/>
                    <a:pt x="74914" y="17266"/>
                  </a:cubicBezTo>
                  <a:cubicBezTo>
                    <a:pt x="74992" y="17266"/>
                    <a:pt x="75026" y="17338"/>
                    <a:pt x="75041" y="17375"/>
                  </a:cubicBezTo>
                  <a:lnTo>
                    <a:pt x="75048" y="17389"/>
                  </a:lnTo>
                  <a:lnTo>
                    <a:pt x="75062" y="17382"/>
                  </a:lnTo>
                  <a:cubicBezTo>
                    <a:pt x="75115" y="17326"/>
                    <a:pt x="75164" y="17267"/>
                    <a:pt x="75209" y="17207"/>
                  </a:cubicBezTo>
                  <a:cubicBezTo>
                    <a:pt x="75343" y="17032"/>
                    <a:pt x="75497" y="16840"/>
                    <a:pt x="75654" y="16840"/>
                  </a:cubicBezTo>
                  <a:cubicBezTo>
                    <a:pt x="75658" y="16839"/>
                    <a:pt x="75662" y="16839"/>
                    <a:pt x="75666" y="16839"/>
                  </a:cubicBezTo>
                  <a:cubicBezTo>
                    <a:pt x="75707" y="16839"/>
                    <a:pt x="75748" y="16856"/>
                    <a:pt x="75777" y="16885"/>
                  </a:cubicBezTo>
                  <a:cubicBezTo>
                    <a:pt x="75836" y="16952"/>
                    <a:pt x="75829" y="17053"/>
                    <a:pt x="75826" y="17165"/>
                  </a:cubicBezTo>
                  <a:cubicBezTo>
                    <a:pt x="75819" y="17232"/>
                    <a:pt x="75819" y="17298"/>
                    <a:pt x="75833" y="17365"/>
                  </a:cubicBezTo>
                  <a:lnTo>
                    <a:pt x="75833" y="17368"/>
                  </a:lnTo>
                  <a:cubicBezTo>
                    <a:pt x="75857" y="17351"/>
                    <a:pt x="75892" y="17316"/>
                    <a:pt x="75927" y="17288"/>
                  </a:cubicBezTo>
                  <a:cubicBezTo>
                    <a:pt x="76025" y="17197"/>
                    <a:pt x="76130" y="17113"/>
                    <a:pt x="76239" y="17036"/>
                  </a:cubicBezTo>
                  <a:cubicBezTo>
                    <a:pt x="76449" y="16893"/>
                    <a:pt x="76793" y="16838"/>
                    <a:pt x="77098" y="16838"/>
                  </a:cubicBezTo>
                  <a:cubicBezTo>
                    <a:pt x="77341" y="16838"/>
                    <a:pt x="77560" y="16873"/>
                    <a:pt x="77671" y="16927"/>
                  </a:cubicBezTo>
                  <a:cubicBezTo>
                    <a:pt x="77779" y="16983"/>
                    <a:pt x="77870" y="17071"/>
                    <a:pt x="77937" y="17176"/>
                  </a:cubicBezTo>
                  <a:cubicBezTo>
                    <a:pt x="77980" y="17233"/>
                    <a:pt x="78008" y="17270"/>
                    <a:pt x="78028" y="17270"/>
                  </a:cubicBezTo>
                  <a:cubicBezTo>
                    <a:pt x="78029" y="17270"/>
                    <a:pt x="78030" y="17270"/>
                    <a:pt x="78031" y="17270"/>
                  </a:cubicBezTo>
                  <a:cubicBezTo>
                    <a:pt x="78084" y="17256"/>
                    <a:pt x="78087" y="17235"/>
                    <a:pt x="78094" y="17165"/>
                  </a:cubicBezTo>
                  <a:cubicBezTo>
                    <a:pt x="78105" y="17095"/>
                    <a:pt x="78115" y="16987"/>
                    <a:pt x="78255" y="16948"/>
                  </a:cubicBezTo>
                  <a:cubicBezTo>
                    <a:pt x="78448" y="16892"/>
                    <a:pt x="78791" y="16685"/>
                    <a:pt x="79029" y="16510"/>
                  </a:cubicBezTo>
                  <a:cubicBezTo>
                    <a:pt x="79158" y="16416"/>
                    <a:pt x="79211" y="16398"/>
                    <a:pt x="79246" y="16388"/>
                  </a:cubicBezTo>
                  <a:cubicBezTo>
                    <a:pt x="79267" y="16381"/>
                    <a:pt x="79277" y="16377"/>
                    <a:pt x="79333" y="16304"/>
                  </a:cubicBezTo>
                  <a:cubicBezTo>
                    <a:pt x="79393" y="16230"/>
                    <a:pt x="79477" y="16178"/>
                    <a:pt x="79572" y="16153"/>
                  </a:cubicBezTo>
                  <a:cubicBezTo>
                    <a:pt x="79624" y="16139"/>
                    <a:pt x="79631" y="16132"/>
                    <a:pt x="79638" y="16115"/>
                  </a:cubicBezTo>
                  <a:cubicBezTo>
                    <a:pt x="79698" y="15943"/>
                    <a:pt x="80174" y="15758"/>
                    <a:pt x="80608" y="15660"/>
                  </a:cubicBezTo>
                  <a:cubicBezTo>
                    <a:pt x="81080" y="15555"/>
                    <a:pt x="81634" y="15268"/>
                    <a:pt x="81697" y="15170"/>
                  </a:cubicBezTo>
                  <a:cubicBezTo>
                    <a:pt x="81690" y="15128"/>
                    <a:pt x="81704" y="15086"/>
                    <a:pt x="81732" y="15054"/>
                  </a:cubicBezTo>
                  <a:cubicBezTo>
                    <a:pt x="81773" y="15015"/>
                    <a:pt x="81828" y="14994"/>
                    <a:pt x="81884" y="14994"/>
                  </a:cubicBezTo>
                  <a:cubicBezTo>
                    <a:pt x="81903" y="14994"/>
                    <a:pt x="81923" y="14996"/>
                    <a:pt x="81942" y="15002"/>
                  </a:cubicBezTo>
                  <a:cubicBezTo>
                    <a:pt x="81994" y="15012"/>
                    <a:pt x="82033" y="15054"/>
                    <a:pt x="82043" y="15103"/>
                  </a:cubicBezTo>
                  <a:cubicBezTo>
                    <a:pt x="82050" y="15124"/>
                    <a:pt x="82145" y="15135"/>
                    <a:pt x="82215" y="15138"/>
                  </a:cubicBezTo>
                  <a:cubicBezTo>
                    <a:pt x="82306" y="15145"/>
                    <a:pt x="82393" y="15159"/>
                    <a:pt x="82477" y="15177"/>
                  </a:cubicBezTo>
                  <a:cubicBezTo>
                    <a:pt x="82537" y="15187"/>
                    <a:pt x="82589" y="15201"/>
                    <a:pt x="82631" y="15215"/>
                  </a:cubicBezTo>
                  <a:cubicBezTo>
                    <a:pt x="82706" y="15235"/>
                    <a:pt x="82763" y="15251"/>
                    <a:pt x="82814" y="15251"/>
                  </a:cubicBezTo>
                  <a:cubicBezTo>
                    <a:pt x="82881" y="15251"/>
                    <a:pt x="82939" y="15224"/>
                    <a:pt x="83016" y="15145"/>
                  </a:cubicBezTo>
                  <a:cubicBezTo>
                    <a:pt x="83114" y="15047"/>
                    <a:pt x="83093" y="15009"/>
                    <a:pt x="83044" y="14932"/>
                  </a:cubicBezTo>
                  <a:cubicBezTo>
                    <a:pt x="83006" y="14876"/>
                    <a:pt x="82981" y="14809"/>
                    <a:pt x="82981" y="14743"/>
                  </a:cubicBezTo>
                  <a:cubicBezTo>
                    <a:pt x="82985" y="14697"/>
                    <a:pt x="82908" y="14620"/>
                    <a:pt x="82845" y="14560"/>
                  </a:cubicBezTo>
                  <a:cubicBezTo>
                    <a:pt x="82747" y="14466"/>
                    <a:pt x="82631" y="14354"/>
                    <a:pt x="82670" y="14228"/>
                  </a:cubicBezTo>
                  <a:cubicBezTo>
                    <a:pt x="82684" y="14182"/>
                    <a:pt x="82649" y="14067"/>
                    <a:pt x="82558" y="13934"/>
                  </a:cubicBezTo>
                  <a:cubicBezTo>
                    <a:pt x="82488" y="13829"/>
                    <a:pt x="82425" y="13776"/>
                    <a:pt x="82397" y="13766"/>
                  </a:cubicBezTo>
                  <a:cubicBezTo>
                    <a:pt x="82363" y="13790"/>
                    <a:pt x="82322" y="13803"/>
                    <a:pt x="82282" y="13803"/>
                  </a:cubicBezTo>
                  <a:cubicBezTo>
                    <a:pt x="82248" y="13803"/>
                    <a:pt x="82214" y="13794"/>
                    <a:pt x="82183" y="13776"/>
                  </a:cubicBezTo>
                  <a:cubicBezTo>
                    <a:pt x="82082" y="13734"/>
                    <a:pt x="81973" y="13622"/>
                    <a:pt x="81973" y="13510"/>
                  </a:cubicBezTo>
                  <a:cubicBezTo>
                    <a:pt x="81973" y="13384"/>
                    <a:pt x="81956" y="13360"/>
                    <a:pt x="81949" y="13356"/>
                  </a:cubicBezTo>
                  <a:cubicBezTo>
                    <a:pt x="81935" y="13360"/>
                    <a:pt x="81917" y="13367"/>
                    <a:pt x="81903" y="13377"/>
                  </a:cubicBezTo>
                  <a:cubicBezTo>
                    <a:pt x="81833" y="13418"/>
                    <a:pt x="81755" y="13439"/>
                    <a:pt x="81676" y="13439"/>
                  </a:cubicBezTo>
                  <a:cubicBezTo>
                    <a:pt x="81625" y="13439"/>
                    <a:pt x="81574" y="13430"/>
                    <a:pt x="81525" y="13412"/>
                  </a:cubicBezTo>
                  <a:cubicBezTo>
                    <a:pt x="81444" y="13388"/>
                    <a:pt x="81378" y="13328"/>
                    <a:pt x="81346" y="13248"/>
                  </a:cubicBezTo>
                  <a:cubicBezTo>
                    <a:pt x="81325" y="13185"/>
                    <a:pt x="81346" y="13118"/>
                    <a:pt x="81395" y="13076"/>
                  </a:cubicBezTo>
                  <a:cubicBezTo>
                    <a:pt x="81467" y="13007"/>
                    <a:pt x="81599" y="12970"/>
                    <a:pt x="81734" y="12970"/>
                  </a:cubicBezTo>
                  <a:cubicBezTo>
                    <a:pt x="81817" y="12970"/>
                    <a:pt x="81901" y="12984"/>
                    <a:pt x="81973" y="13013"/>
                  </a:cubicBezTo>
                  <a:cubicBezTo>
                    <a:pt x="82141" y="13080"/>
                    <a:pt x="82183" y="13153"/>
                    <a:pt x="82215" y="13213"/>
                  </a:cubicBezTo>
                  <a:cubicBezTo>
                    <a:pt x="82225" y="13241"/>
                    <a:pt x="82246" y="13265"/>
                    <a:pt x="82274" y="13283"/>
                  </a:cubicBezTo>
                  <a:cubicBezTo>
                    <a:pt x="82310" y="13304"/>
                    <a:pt x="82378" y="13314"/>
                    <a:pt x="82456" y="13314"/>
                  </a:cubicBezTo>
                  <a:cubicBezTo>
                    <a:pt x="82581" y="13314"/>
                    <a:pt x="82735" y="13288"/>
                    <a:pt x="82834" y="13241"/>
                  </a:cubicBezTo>
                  <a:cubicBezTo>
                    <a:pt x="82883" y="13216"/>
                    <a:pt x="82946" y="13192"/>
                    <a:pt x="83023" y="13160"/>
                  </a:cubicBezTo>
                  <a:cubicBezTo>
                    <a:pt x="83198" y="13090"/>
                    <a:pt x="83485" y="12975"/>
                    <a:pt x="83534" y="12894"/>
                  </a:cubicBezTo>
                  <a:cubicBezTo>
                    <a:pt x="83555" y="12859"/>
                    <a:pt x="83566" y="12821"/>
                    <a:pt x="83569" y="12786"/>
                  </a:cubicBezTo>
                  <a:cubicBezTo>
                    <a:pt x="83580" y="12709"/>
                    <a:pt x="83597" y="12646"/>
                    <a:pt x="83717" y="12586"/>
                  </a:cubicBezTo>
                  <a:cubicBezTo>
                    <a:pt x="83755" y="12565"/>
                    <a:pt x="83755" y="12544"/>
                    <a:pt x="83755" y="12537"/>
                  </a:cubicBezTo>
                  <a:cubicBezTo>
                    <a:pt x="83755" y="12491"/>
                    <a:pt x="83692" y="12418"/>
                    <a:pt x="83619" y="12379"/>
                  </a:cubicBezTo>
                  <a:cubicBezTo>
                    <a:pt x="83527" y="12330"/>
                    <a:pt x="83478" y="12229"/>
                    <a:pt x="83499" y="12131"/>
                  </a:cubicBezTo>
                  <a:cubicBezTo>
                    <a:pt x="83520" y="12046"/>
                    <a:pt x="83597" y="11987"/>
                    <a:pt x="83681" y="11987"/>
                  </a:cubicBezTo>
                  <a:cubicBezTo>
                    <a:pt x="83684" y="11987"/>
                    <a:pt x="83686" y="11987"/>
                    <a:pt x="83689" y="11987"/>
                  </a:cubicBezTo>
                  <a:cubicBezTo>
                    <a:pt x="83724" y="11987"/>
                    <a:pt x="83731" y="11977"/>
                    <a:pt x="83755" y="11924"/>
                  </a:cubicBezTo>
                  <a:cubicBezTo>
                    <a:pt x="83773" y="11882"/>
                    <a:pt x="83804" y="11816"/>
                    <a:pt x="83885" y="11809"/>
                  </a:cubicBezTo>
                  <a:cubicBezTo>
                    <a:pt x="83891" y="11808"/>
                    <a:pt x="83898" y="11808"/>
                    <a:pt x="83904" y="11808"/>
                  </a:cubicBezTo>
                  <a:cubicBezTo>
                    <a:pt x="83935" y="11808"/>
                    <a:pt x="83964" y="11815"/>
                    <a:pt x="83993" y="11826"/>
                  </a:cubicBezTo>
                  <a:cubicBezTo>
                    <a:pt x="84008" y="11831"/>
                    <a:pt x="84022" y="11835"/>
                    <a:pt x="84040" y="11835"/>
                  </a:cubicBezTo>
                  <a:cubicBezTo>
                    <a:pt x="84066" y="11835"/>
                    <a:pt x="84099" y="11827"/>
                    <a:pt x="84154" y="11798"/>
                  </a:cubicBezTo>
                  <a:cubicBezTo>
                    <a:pt x="84171" y="11790"/>
                    <a:pt x="84206" y="11773"/>
                    <a:pt x="84241" y="11773"/>
                  </a:cubicBezTo>
                  <a:cubicBezTo>
                    <a:pt x="84263" y="11773"/>
                    <a:pt x="84286" y="11779"/>
                    <a:pt x="84305" y="11798"/>
                  </a:cubicBezTo>
                  <a:cubicBezTo>
                    <a:pt x="84350" y="11851"/>
                    <a:pt x="84308" y="11938"/>
                    <a:pt x="84228" y="12075"/>
                  </a:cubicBezTo>
                  <a:cubicBezTo>
                    <a:pt x="84207" y="12110"/>
                    <a:pt x="84186" y="12148"/>
                    <a:pt x="84168" y="12180"/>
                  </a:cubicBezTo>
                  <a:cubicBezTo>
                    <a:pt x="84140" y="12236"/>
                    <a:pt x="84193" y="12295"/>
                    <a:pt x="84266" y="12372"/>
                  </a:cubicBezTo>
                  <a:cubicBezTo>
                    <a:pt x="84308" y="12407"/>
                    <a:pt x="84343" y="12453"/>
                    <a:pt x="84364" y="12502"/>
                  </a:cubicBezTo>
                  <a:cubicBezTo>
                    <a:pt x="84388" y="12524"/>
                    <a:pt x="84469" y="12541"/>
                    <a:pt x="84565" y="12541"/>
                  </a:cubicBezTo>
                  <a:cubicBezTo>
                    <a:pt x="84655" y="12541"/>
                    <a:pt x="84758" y="12525"/>
                    <a:pt x="84837" y="12484"/>
                  </a:cubicBezTo>
                  <a:cubicBezTo>
                    <a:pt x="84882" y="12460"/>
                    <a:pt x="84940" y="12450"/>
                    <a:pt x="85004" y="12450"/>
                  </a:cubicBezTo>
                  <a:cubicBezTo>
                    <a:pt x="85167" y="12450"/>
                    <a:pt x="85366" y="12515"/>
                    <a:pt x="85484" y="12565"/>
                  </a:cubicBezTo>
                  <a:cubicBezTo>
                    <a:pt x="85610" y="12617"/>
                    <a:pt x="85765" y="12705"/>
                    <a:pt x="85789" y="12807"/>
                  </a:cubicBezTo>
                  <a:cubicBezTo>
                    <a:pt x="85835" y="12996"/>
                    <a:pt x="85968" y="13153"/>
                    <a:pt x="86146" y="13234"/>
                  </a:cubicBezTo>
                  <a:cubicBezTo>
                    <a:pt x="86244" y="13279"/>
                    <a:pt x="86346" y="13311"/>
                    <a:pt x="86454" y="13325"/>
                  </a:cubicBezTo>
                  <a:cubicBezTo>
                    <a:pt x="86573" y="13346"/>
                    <a:pt x="86678" y="13363"/>
                    <a:pt x="86717" y="13465"/>
                  </a:cubicBezTo>
                  <a:cubicBezTo>
                    <a:pt x="86736" y="13538"/>
                    <a:pt x="86806" y="13586"/>
                    <a:pt x="86879" y="13586"/>
                  </a:cubicBezTo>
                  <a:cubicBezTo>
                    <a:pt x="86897" y="13586"/>
                    <a:pt x="86916" y="13583"/>
                    <a:pt x="86934" y="13577"/>
                  </a:cubicBezTo>
                  <a:cubicBezTo>
                    <a:pt x="86952" y="13573"/>
                    <a:pt x="86970" y="13571"/>
                    <a:pt x="86988" y="13571"/>
                  </a:cubicBezTo>
                  <a:cubicBezTo>
                    <a:pt x="87042" y="13571"/>
                    <a:pt x="87097" y="13587"/>
                    <a:pt x="87144" y="13615"/>
                  </a:cubicBezTo>
                  <a:cubicBezTo>
                    <a:pt x="87176" y="13632"/>
                    <a:pt x="87194" y="13639"/>
                    <a:pt x="87206" y="13639"/>
                  </a:cubicBezTo>
                  <a:cubicBezTo>
                    <a:pt x="87218" y="13639"/>
                    <a:pt x="87225" y="13634"/>
                    <a:pt x="87235" y="13626"/>
                  </a:cubicBezTo>
                  <a:cubicBezTo>
                    <a:pt x="87269" y="13592"/>
                    <a:pt x="87315" y="13573"/>
                    <a:pt x="87362" y="13573"/>
                  </a:cubicBezTo>
                  <a:cubicBezTo>
                    <a:pt x="87383" y="13573"/>
                    <a:pt x="87404" y="13576"/>
                    <a:pt x="87424" y="13584"/>
                  </a:cubicBezTo>
                  <a:cubicBezTo>
                    <a:pt x="87436" y="13589"/>
                    <a:pt x="87450" y="13592"/>
                    <a:pt x="87463" y="13592"/>
                  </a:cubicBezTo>
                  <a:cubicBezTo>
                    <a:pt x="87490" y="13592"/>
                    <a:pt x="87517" y="13580"/>
                    <a:pt x="87536" y="13559"/>
                  </a:cubicBezTo>
                  <a:cubicBezTo>
                    <a:pt x="87501" y="13535"/>
                    <a:pt x="87466" y="13510"/>
                    <a:pt x="87427" y="13493"/>
                  </a:cubicBezTo>
                  <a:cubicBezTo>
                    <a:pt x="87350" y="13451"/>
                    <a:pt x="87284" y="13416"/>
                    <a:pt x="87270" y="13353"/>
                  </a:cubicBezTo>
                  <a:cubicBezTo>
                    <a:pt x="87259" y="13328"/>
                    <a:pt x="87266" y="13300"/>
                    <a:pt x="87280" y="13276"/>
                  </a:cubicBezTo>
                  <a:cubicBezTo>
                    <a:pt x="87294" y="13248"/>
                    <a:pt x="87322" y="13223"/>
                    <a:pt x="87354" y="13216"/>
                  </a:cubicBezTo>
                  <a:cubicBezTo>
                    <a:pt x="87362" y="13215"/>
                    <a:pt x="87369" y="13214"/>
                    <a:pt x="87376" y="13214"/>
                  </a:cubicBezTo>
                  <a:cubicBezTo>
                    <a:pt x="87420" y="13214"/>
                    <a:pt x="87458" y="13238"/>
                    <a:pt x="87494" y="13265"/>
                  </a:cubicBezTo>
                  <a:cubicBezTo>
                    <a:pt x="87522" y="13283"/>
                    <a:pt x="87553" y="13300"/>
                    <a:pt x="87585" y="13307"/>
                  </a:cubicBezTo>
                  <a:cubicBezTo>
                    <a:pt x="87585" y="13286"/>
                    <a:pt x="87581" y="13265"/>
                    <a:pt x="87574" y="13248"/>
                  </a:cubicBezTo>
                  <a:cubicBezTo>
                    <a:pt x="87564" y="13188"/>
                    <a:pt x="87543" y="13083"/>
                    <a:pt x="87627" y="13048"/>
                  </a:cubicBezTo>
                  <a:cubicBezTo>
                    <a:pt x="87655" y="12975"/>
                    <a:pt x="87602" y="12670"/>
                    <a:pt x="87553" y="12624"/>
                  </a:cubicBezTo>
                  <a:cubicBezTo>
                    <a:pt x="87508" y="12610"/>
                    <a:pt x="87476" y="12572"/>
                    <a:pt x="87473" y="12523"/>
                  </a:cubicBezTo>
                  <a:cubicBezTo>
                    <a:pt x="87466" y="12474"/>
                    <a:pt x="87494" y="12425"/>
                    <a:pt x="87539" y="12400"/>
                  </a:cubicBezTo>
                  <a:cubicBezTo>
                    <a:pt x="87554" y="12392"/>
                    <a:pt x="87581" y="12381"/>
                    <a:pt x="87619" y="12381"/>
                  </a:cubicBezTo>
                  <a:cubicBezTo>
                    <a:pt x="87662" y="12381"/>
                    <a:pt x="87719" y="12396"/>
                    <a:pt x="87788" y="12446"/>
                  </a:cubicBezTo>
                  <a:cubicBezTo>
                    <a:pt x="87928" y="12551"/>
                    <a:pt x="88149" y="12561"/>
                    <a:pt x="88292" y="12561"/>
                  </a:cubicBezTo>
                  <a:cubicBezTo>
                    <a:pt x="88268" y="12551"/>
                    <a:pt x="88247" y="12544"/>
                    <a:pt x="88222" y="12537"/>
                  </a:cubicBezTo>
                  <a:cubicBezTo>
                    <a:pt x="88138" y="12523"/>
                    <a:pt x="88121" y="12477"/>
                    <a:pt x="88114" y="12449"/>
                  </a:cubicBezTo>
                  <a:cubicBezTo>
                    <a:pt x="88110" y="12407"/>
                    <a:pt x="88135" y="12365"/>
                    <a:pt x="88177" y="12344"/>
                  </a:cubicBezTo>
                  <a:cubicBezTo>
                    <a:pt x="88205" y="12331"/>
                    <a:pt x="88235" y="12324"/>
                    <a:pt x="88265" y="12324"/>
                  </a:cubicBezTo>
                  <a:cubicBezTo>
                    <a:pt x="88313" y="12324"/>
                    <a:pt x="88361" y="12341"/>
                    <a:pt x="88397" y="12376"/>
                  </a:cubicBezTo>
                  <a:cubicBezTo>
                    <a:pt x="88452" y="12426"/>
                    <a:pt x="88529" y="12447"/>
                    <a:pt x="88568" y="12447"/>
                  </a:cubicBezTo>
                  <a:cubicBezTo>
                    <a:pt x="88578" y="12447"/>
                    <a:pt x="88586" y="12445"/>
                    <a:pt x="88590" y="12442"/>
                  </a:cubicBezTo>
                  <a:cubicBezTo>
                    <a:pt x="88607" y="12333"/>
                    <a:pt x="88718" y="12092"/>
                    <a:pt x="88927" y="12092"/>
                  </a:cubicBezTo>
                  <a:cubicBezTo>
                    <a:pt x="88931" y="12092"/>
                    <a:pt x="88935" y="12092"/>
                    <a:pt x="88940" y="12092"/>
                  </a:cubicBezTo>
                  <a:cubicBezTo>
                    <a:pt x="88964" y="12092"/>
                    <a:pt x="88989" y="12092"/>
                    <a:pt x="89010" y="12085"/>
                  </a:cubicBezTo>
                  <a:cubicBezTo>
                    <a:pt x="89003" y="12082"/>
                    <a:pt x="88992" y="12078"/>
                    <a:pt x="88982" y="12075"/>
                  </a:cubicBezTo>
                  <a:cubicBezTo>
                    <a:pt x="88807" y="12012"/>
                    <a:pt x="88282" y="11676"/>
                    <a:pt x="88138" y="11476"/>
                  </a:cubicBezTo>
                  <a:cubicBezTo>
                    <a:pt x="88058" y="11360"/>
                    <a:pt x="87710" y="11286"/>
                    <a:pt x="87557" y="11286"/>
                  </a:cubicBezTo>
                  <a:cubicBezTo>
                    <a:pt x="87535" y="11286"/>
                    <a:pt x="87517" y="11288"/>
                    <a:pt x="87504" y="11291"/>
                  </a:cubicBezTo>
                  <a:cubicBezTo>
                    <a:pt x="87494" y="11326"/>
                    <a:pt x="87466" y="11350"/>
                    <a:pt x="87431" y="11357"/>
                  </a:cubicBezTo>
                  <a:cubicBezTo>
                    <a:pt x="87424" y="11359"/>
                    <a:pt x="87416" y="11360"/>
                    <a:pt x="87408" y="11360"/>
                  </a:cubicBezTo>
                  <a:cubicBezTo>
                    <a:pt x="87315" y="11360"/>
                    <a:pt x="87178" y="11255"/>
                    <a:pt x="87133" y="11165"/>
                  </a:cubicBezTo>
                  <a:cubicBezTo>
                    <a:pt x="87094" y="11130"/>
                    <a:pt x="86931" y="11110"/>
                    <a:pt x="86783" y="11110"/>
                  </a:cubicBezTo>
                  <a:cubicBezTo>
                    <a:pt x="86680" y="11110"/>
                    <a:pt x="86584" y="11120"/>
                    <a:pt x="86545" y="11140"/>
                  </a:cubicBezTo>
                  <a:cubicBezTo>
                    <a:pt x="86552" y="11154"/>
                    <a:pt x="86570" y="11168"/>
                    <a:pt x="86619" y="11200"/>
                  </a:cubicBezTo>
                  <a:cubicBezTo>
                    <a:pt x="86682" y="11231"/>
                    <a:pt x="86738" y="11280"/>
                    <a:pt x="86783" y="11333"/>
                  </a:cubicBezTo>
                  <a:cubicBezTo>
                    <a:pt x="86864" y="11441"/>
                    <a:pt x="86794" y="11532"/>
                    <a:pt x="86755" y="11588"/>
                  </a:cubicBezTo>
                  <a:cubicBezTo>
                    <a:pt x="86713" y="11644"/>
                    <a:pt x="86699" y="11669"/>
                    <a:pt x="86710" y="11700"/>
                  </a:cubicBezTo>
                  <a:cubicBezTo>
                    <a:pt x="86734" y="11770"/>
                    <a:pt x="86703" y="11805"/>
                    <a:pt x="86685" y="11819"/>
                  </a:cubicBezTo>
                  <a:cubicBezTo>
                    <a:pt x="86671" y="11830"/>
                    <a:pt x="86654" y="11837"/>
                    <a:pt x="86633" y="11837"/>
                  </a:cubicBezTo>
                  <a:cubicBezTo>
                    <a:pt x="86573" y="11837"/>
                    <a:pt x="86474" y="11783"/>
                    <a:pt x="86262" y="11620"/>
                  </a:cubicBezTo>
                  <a:cubicBezTo>
                    <a:pt x="86223" y="11592"/>
                    <a:pt x="86111" y="11504"/>
                    <a:pt x="86213" y="10997"/>
                  </a:cubicBezTo>
                  <a:cubicBezTo>
                    <a:pt x="86220" y="10962"/>
                    <a:pt x="86213" y="10955"/>
                    <a:pt x="86150" y="10916"/>
                  </a:cubicBezTo>
                  <a:cubicBezTo>
                    <a:pt x="86090" y="10878"/>
                    <a:pt x="86020" y="10836"/>
                    <a:pt x="86003" y="10727"/>
                  </a:cubicBezTo>
                  <a:cubicBezTo>
                    <a:pt x="85985" y="10650"/>
                    <a:pt x="85600" y="10415"/>
                    <a:pt x="84980" y="10156"/>
                  </a:cubicBezTo>
                  <a:cubicBezTo>
                    <a:pt x="84910" y="10125"/>
                    <a:pt x="84830" y="10097"/>
                    <a:pt x="84753" y="10065"/>
                  </a:cubicBezTo>
                  <a:cubicBezTo>
                    <a:pt x="84487" y="9964"/>
                    <a:pt x="84235" y="9869"/>
                    <a:pt x="84144" y="9726"/>
                  </a:cubicBezTo>
                  <a:cubicBezTo>
                    <a:pt x="84109" y="9670"/>
                    <a:pt x="83958" y="9628"/>
                    <a:pt x="83811" y="9586"/>
                  </a:cubicBezTo>
                  <a:cubicBezTo>
                    <a:pt x="83622" y="9530"/>
                    <a:pt x="83408" y="9467"/>
                    <a:pt x="83286" y="9341"/>
                  </a:cubicBezTo>
                  <a:cubicBezTo>
                    <a:pt x="83100" y="9145"/>
                    <a:pt x="82194" y="8753"/>
                    <a:pt x="81802" y="8728"/>
                  </a:cubicBezTo>
                  <a:cubicBezTo>
                    <a:pt x="81553" y="8714"/>
                    <a:pt x="81469" y="8623"/>
                    <a:pt x="81413" y="8564"/>
                  </a:cubicBezTo>
                  <a:cubicBezTo>
                    <a:pt x="81382" y="8529"/>
                    <a:pt x="81369" y="8516"/>
                    <a:pt x="81339" y="8516"/>
                  </a:cubicBezTo>
                  <a:cubicBezTo>
                    <a:pt x="81332" y="8516"/>
                    <a:pt x="81324" y="8517"/>
                    <a:pt x="81315" y="8518"/>
                  </a:cubicBezTo>
                  <a:cubicBezTo>
                    <a:pt x="81261" y="8527"/>
                    <a:pt x="81163" y="8531"/>
                    <a:pt x="81044" y="8531"/>
                  </a:cubicBezTo>
                  <a:cubicBezTo>
                    <a:pt x="80707" y="8531"/>
                    <a:pt x="80198" y="8500"/>
                    <a:pt x="80009" y="8469"/>
                  </a:cubicBezTo>
                  <a:cubicBezTo>
                    <a:pt x="79990" y="8466"/>
                    <a:pt x="79971" y="8464"/>
                    <a:pt x="79953" y="8464"/>
                  </a:cubicBezTo>
                  <a:cubicBezTo>
                    <a:pt x="79888" y="8464"/>
                    <a:pt x="79825" y="8483"/>
                    <a:pt x="79771" y="8518"/>
                  </a:cubicBezTo>
                  <a:cubicBezTo>
                    <a:pt x="79722" y="8542"/>
                    <a:pt x="79667" y="8568"/>
                    <a:pt x="79601" y="8568"/>
                  </a:cubicBezTo>
                  <a:cubicBezTo>
                    <a:pt x="79569" y="8568"/>
                    <a:pt x="79533" y="8562"/>
                    <a:pt x="79495" y="8546"/>
                  </a:cubicBezTo>
                  <a:cubicBezTo>
                    <a:pt x="79074" y="8384"/>
                    <a:pt x="78547" y="8231"/>
                    <a:pt x="78362" y="8231"/>
                  </a:cubicBezTo>
                  <a:cubicBezTo>
                    <a:pt x="78335" y="8231"/>
                    <a:pt x="78315" y="8234"/>
                    <a:pt x="78304" y="8241"/>
                  </a:cubicBezTo>
                  <a:cubicBezTo>
                    <a:pt x="78266" y="8290"/>
                    <a:pt x="78238" y="8350"/>
                    <a:pt x="78231" y="8416"/>
                  </a:cubicBezTo>
                  <a:cubicBezTo>
                    <a:pt x="78210" y="8494"/>
                    <a:pt x="78189" y="8581"/>
                    <a:pt x="78098" y="8613"/>
                  </a:cubicBezTo>
                  <a:cubicBezTo>
                    <a:pt x="78108" y="8641"/>
                    <a:pt x="78154" y="8728"/>
                    <a:pt x="78385" y="8938"/>
                  </a:cubicBezTo>
                  <a:cubicBezTo>
                    <a:pt x="78507" y="9050"/>
                    <a:pt x="78560" y="9162"/>
                    <a:pt x="78539" y="9271"/>
                  </a:cubicBezTo>
                  <a:cubicBezTo>
                    <a:pt x="78521" y="9393"/>
                    <a:pt x="78413" y="9502"/>
                    <a:pt x="78227" y="9579"/>
                  </a:cubicBezTo>
                  <a:cubicBezTo>
                    <a:pt x="78172" y="9603"/>
                    <a:pt x="78111" y="9614"/>
                    <a:pt x="78048" y="9614"/>
                  </a:cubicBezTo>
                  <a:cubicBezTo>
                    <a:pt x="77793" y="9614"/>
                    <a:pt x="77501" y="9437"/>
                    <a:pt x="77398" y="9274"/>
                  </a:cubicBezTo>
                  <a:cubicBezTo>
                    <a:pt x="77352" y="9211"/>
                    <a:pt x="77271" y="9187"/>
                    <a:pt x="77184" y="9159"/>
                  </a:cubicBezTo>
                  <a:cubicBezTo>
                    <a:pt x="77054" y="9120"/>
                    <a:pt x="76911" y="9078"/>
                    <a:pt x="76855" y="8910"/>
                  </a:cubicBezTo>
                  <a:cubicBezTo>
                    <a:pt x="76799" y="8735"/>
                    <a:pt x="76862" y="8658"/>
                    <a:pt x="76904" y="8630"/>
                  </a:cubicBezTo>
                  <a:cubicBezTo>
                    <a:pt x="76932" y="8611"/>
                    <a:pt x="76965" y="8601"/>
                    <a:pt x="77001" y="8601"/>
                  </a:cubicBezTo>
                  <a:cubicBezTo>
                    <a:pt x="77069" y="8601"/>
                    <a:pt x="77148" y="8635"/>
                    <a:pt x="77219" y="8697"/>
                  </a:cubicBezTo>
                  <a:cubicBezTo>
                    <a:pt x="77252" y="8725"/>
                    <a:pt x="77294" y="8740"/>
                    <a:pt x="77336" y="8740"/>
                  </a:cubicBezTo>
                  <a:cubicBezTo>
                    <a:pt x="77357" y="8740"/>
                    <a:pt x="77378" y="8736"/>
                    <a:pt x="77398" y="8728"/>
                  </a:cubicBezTo>
                  <a:cubicBezTo>
                    <a:pt x="77461" y="8704"/>
                    <a:pt x="77506" y="8648"/>
                    <a:pt x="77517" y="8585"/>
                  </a:cubicBezTo>
                  <a:cubicBezTo>
                    <a:pt x="77517" y="8578"/>
                    <a:pt x="77520" y="8564"/>
                    <a:pt x="77496" y="8539"/>
                  </a:cubicBezTo>
                  <a:cubicBezTo>
                    <a:pt x="77407" y="8444"/>
                    <a:pt x="77125" y="8373"/>
                    <a:pt x="76937" y="8373"/>
                  </a:cubicBezTo>
                  <a:cubicBezTo>
                    <a:pt x="76925" y="8373"/>
                    <a:pt x="76912" y="8374"/>
                    <a:pt x="76900" y="8374"/>
                  </a:cubicBezTo>
                  <a:cubicBezTo>
                    <a:pt x="76781" y="8385"/>
                    <a:pt x="76687" y="8490"/>
                    <a:pt x="76578" y="8609"/>
                  </a:cubicBezTo>
                  <a:cubicBezTo>
                    <a:pt x="76494" y="8714"/>
                    <a:pt x="76393" y="8805"/>
                    <a:pt x="76281" y="8879"/>
                  </a:cubicBezTo>
                  <a:cubicBezTo>
                    <a:pt x="76209" y="8918"/>
                    <a:pt x="76085" y="8934"/>
                    <a:pt x="75939" y="8934"/>
                  </a:cubicBezTo>
                  <a:cubicBezTo>
                    <a:pt x="75529" y="8934"/>
                    <a:pt x="74944" y="8808"/>
                    <a:pt x="74838" y="8718"/>
                  </a:cubicBezTo>
                  <a:cubicBezTo>
                    <a:pt x="74806" y="8701"/>
                    <a:pt x="74697" y="8694"/>
                    <a:pt x="74551" y="8694"/>
                  </a:cubicBezTo>
                  <a:cubicBezTo>
                    <a:pt x="74121" y="8694"/>
                    <a:pt x="73364" y="8756"/>
                    <a:pt x="73270" y="8819"/>
                  </a:cubicBezTo>
                  <a:cubicBezTo>
                    <a:pt x="73214" y="8854"/>
                    <a:pt x="73214" y="9001"/>
                    <a:pt x="73214" y="9099"/>
                  </a:cubicBezTo>
                  <a:cubicBezTo>
                    <a:pt x="73214" y="9211"/>
                    <a:pt x="73214" y="9302"/>
                    <a:pt x="73147" y="9334"/>
                  </a:cubicBezTo>
                  <a:cubicBezTo>
                    <a:pt x="73136" y="9338"/>
                    <a:pt x="73125" y="9340"/>
                    <a:pt x="73113" y="9340"/>
                  </a:cubicBezTo>
                  <a:cubicBezTo>
                    <a:pt x="73096" y="9340"/>
                    <a:pt x="73078" y="9335"/>
                    <a:pt x="73063" y="9327"/>
                  </a:cubicBezTo>
                  <a:cubicBezTo>
                    <a:pt x="72948" y="9250"/>
                    <a:pt x="72909" y="8753"/>
                    <a:pt x="72909" y="8746"/>
                  </a:cubicBezTo>
                  <a:cubicBezTo>
                    <a:pt x="72909" y="8728"/>
                    <a:pt x="72815" y="8658"/>
                    <a:pt x="72552" y="8658"/>
                  </a:cubicBezTo>
                  <a:cubicBezTo>
                    <a:pt x="72311" y="8658"/>
                    <a:pt x="72202" y="8651"/>
                    <a:pt x="72167" y="8571"/>
                  </a:cubicBezTo>
                  <a:cubicBezTo>
                    <a:pt x="72150" y="8529"/>
                    <a:pt x="72167" y="8483"/>
                    <a:pt x="72216" y="8434"/>
                  </a:cubicBezTo>
                  <a:cubicBezTo>
                    <a:pt x="72234" y="8416"/>
                    <a:pt x="72234" y="8406"/>
                    <a:pt x="72220" y="8357"/>
                  </a:cubicBezTo>
                  <a:cubicBezTo>
                    <a:pt x="72202" y="8290"/>
                    <a:pt x="72174" y="8182"/>
                    <a:pt x="72321" y="8077"/>
                  </a:cubicBezTo>
                  <a:cubicBezTo>
                    <a:pt x="72332" y="8073"/>
                    <a:pt x="72335" y="8063"/>
                    <a:pt x="72332" y="8052"/>
                  </a:cubicBezTo>
                  <a:cubicBezTo>
                    <a:pt x="72318" y="7916"/>
                    <a:pt x="71905" y="7597"/>
                    <a:pt x="71446" y="7415"/>
                  </a:cubicBezTo>
                  <a:cubicBezTo>
                    <a:pt x="71238" y="7335"/>
                    <a:pt x="70923" y="7306"/>
                    <a:pt x="70601" y="7306"/>
                  </a:cubicBezTo>
                  <a:cubicBezTo>
                    <a:pt x="70109" y="7306"/>
                    <a:pt x="69599" y="7373"/>
                    <a:pt x="69419" y="7426"/>
                  </a:cubicBezTo>
                  <a:cubicBezTo>
                    <a:pt x="69206" y="7489"/>
                    <a:pt x="68864" y="7500"/>
                    <a:pt x="68566" y="7500"/>
                  </a:cubicBezTo>
                  <a:cubicBezTo>
                    <a:pt x="68502" y="7500"/>
                    <a:pt x="68441" y="7500"/>
                    <a:pt x="68383" y="7499"/>
                  </a:cubicBezTo>
                  <a:lnTo>
                    <a:pt x="68124" y="7499"/>
                  </a:lnTo>
                  <a:cubicBezTo>
                    <a:pt x="68110" y="7500"/>
                    <a:pt x="68097" y="7500"/>
                    <a:pt x="68085" y="7500"/>
                  </a:cubicBezTo>
                  <a:cubicBezTo>
                    <a:pt x="68006" y="7500"/>
                    <a:pt x="67947" y="7489"/>
                    <a:pt x="67917" y="7447"/>
                  </a:cubicBezTo>
                  <a:cubicBezTo>
                    <a:pt x="67893" y="7401"/>
                    <a:pt x="67893" y="7352"/>
                    <a:pt x="67917" y="7307"/>
                  </a:cubicBezTo>
                  <a:cubicBezTo>
                    <a:pt x="67931" y="7265"/>
                    <a:pt x="67938" y="7233"/>
                    <a:pt x="67921" y="7202"/>
                  </a:cubicBezTo>
                  <a:cubicBezTo>
                    <a:pt x="67879" y="7135"/>
                    <a:pt x="67662" y="7027"/>
                    <a:pt x="67473" y="6999"/>
                  </a:cubicBezTo>
                  <a:cubicBezTo>
                    <a:pt x="67445" y="6994"/>
                    <a:pt x="67422" y="6993"/>
                    <a:pt x="67404" y="6993"/>
                  </a:cubicBezTo>
                  <a:cubicBezTo>
                    <a:pt x="67366" y="6993"/>
                    <a:pt x="67348" y="7000"/>
                    <a:pt x="67343" y="7002"/>
                  </a:cubicBezTo>
                  <a:cubicBezTo>
                    <a:pt x="67317" y="7054"/>
                    <a:pt x="67264" y="7084"/>
                    <a:pt x="67207" y="7084"/>
                  </a:cubicBezTo>
                  <a:cubicBezTo>
                    <a:pt x="67194" y="7084"/>
                    <a:pt x="67181" y="7082"/>
                    <a:pt x="67168" y="7079"/>
                  </a:cubicBezTo>
                  <a:cubicBezTo>
                    <a:pt x="67084" y="7051"/>
                    <a:pt x="67025" y="6978"/>
                    <a:pt x="67014" y="6890"/>
                  </a:cubicBezTo>
                  <a:cubicBezTo>
                    <a:pt x="66963" y="6833"/>
                    <a:pt x="66639" y="6711"/>
                    <a:pt x="66458" y="6711"/>
                  </a:cubicBezTo>
                  <a:cubicBezTo>
                    <a:pt x="66438" y="6711"/>
                    <a:pt x="66420" y="6712"/>
                    <a:pt x="66405" y="6715"/>
                  </a:cubicBezTo>
                  <a:cubicBezTo>
                    <a:pt x="66386" y="6720"/>
                    <a:pt x="66366" y="6722"/>
                    <a:pt x="66347" y="6722"/>
                  </a:cubicBezTo>
                  <a:cubicBezTo>
                    <a:pt x="66279" y="6722"/>
                    <a:pt x="66213" y="6693"/>
                    <a:pt x="66167" y="6642"/>
                  </a:cubicBezTo>
                  <a:cubicBezTo>
                    <a:pt x="66132" y="6600"/>
                    <a:pt x="66125" y="6544"/>
                    <a:pt x="66149" y="6495"/>
                  </a:cubicBezTo>
                  <a:cubicBezTo>
                    <a:pt x="66163" y="6463"/>
                    <a:pt x="66209" y="6407"/>
                    <a:pt x="66335" y="6407"/>
                  </a:cubicBezTo>
                  <a:lnTo>
                    <a:pt x="66433" y="6407"/>
                  </a:lnTo>
                  <a:cubicBezTo>
                    <a:pt x="66458" y="6408"/>
                    <a:pt x="66494" y="6409"/>
                    <a:pt x="66532" y="6409"/>
                  </a:cubicBezTo>
                  <a:cubicBezTo>
                    <a:pt x="66626" y="6409"/>
                    <a:pt x="66738" y="6403"/>
                    <a:pt x="66755" y="6375"/>
                  </a:cubicBezTo>
                  <a:cubicBezTo>
                    <a:pt x="66755" y="6368"/>
                    <a:pt x="66755" y="6347"/>
                    <a:pt x="66723" y="6298"/>
                  </a:cubicBezTo>
                  <a:cubicBezTo>
                    <a:pt x="66606" y="6116"/>
                    <a:pt x="65583" y="6022"/>
                    <a:pt x="65187" y="6022"/>
                  </a:cubicBezTo>
                  <a:cubicBezTo>
                    <a:pt x="65112" y="6022"/>
                    <a:pt x="65060" y="6026"/>
                    <a:pt x="65040" y="6032"/>
                  </a:cubicBezTo>
                  <a:cubicBezTo>
                    <a:pt x="65019" y="6039"/>
                    <a:pt x="65012" y="6046"/>
                    <a:pt x="64994" y="6116"/>
                  </a:cubicBezTo>
                  <a:cubicBezTo>
                    <a:pt x="64970" y="6214"/>
                    <a:pt x="64935" y="6365"/>
                    <a:pt x="64738" y="6551"/>
                  </a:cubicBezTo>
                  <a:cubicBezTo>
                    <a:pt x="64603" y="6677"/>
                    <a:pt x="64468" y="6724"/>
                    <a:pt x="64354" y="6724"/>
                  </a:cubicBezTo>
                  <a:cubicBezTo>
                    <a:pt x="64280" y="6724"/>
                    <a:pt x="64214" y="6704"/>
                    <a:pt x="64164" y="6673"/>
                  </a:cubicBezTo>
                  <a:cubicBezTo>
                    <a:pt x="64070" y="6617"/>
                    <a:pt x="64024" y="6523"/>
                    <a:pt x="64045" y="6439"/>
                  </a:cubicBezTo>
                  <a:cubicBezTo>
                    <a:pt x="64077" y="6333"/>
                    <a:pt x="64203" y="6295"/>
                    <a:pt x="64315" y="6263"/>
                  </a:cubicBezTo>
                  <a:cubicBezTo>
                    <a:pt x="64364" y="6249"/>
                    <a:pt x="64462" y="6218"/>
                    <a:pt x="64472" y="6193"/>
                  </a:cubicBezTo>
                  <a:cubicBezTo>
                    <a:pt x="64441" y="6172"/>
                    <a:pt x="64308" y="6158"/>
                    <a:pt x="64227" y="6151"/>
                  </a:cubicBezTo>
                  <a:cubicBezTo>
                    <a:pt x="64066" y="6137"/>
                    <a:pt x="63923" y="6123"/>
                    <a:pt x="63870" y="6039"/>
                  </a:cubicBezTo>
                  <a:cubicBezTo>
                    <a:pt x="63828" y="5990"/>
                    <a:pt x="63828" y="5917"/>
                    <a:pt x="63867" y="5864"/>
                  </a:cubicBezTo>
                  <a:cubicBezTo>
                    <a:pt x="63910" y="5805"/>
                    <a:pt x="64000" y="5773"/>
                    <a:pt x="64101" y="5773"/>
                  </a:cubicBezTo>
                  <a:cubicBezTo>
                    <a:pt x="64149" y="5773"/>
                    <a:pt x="64199" y="5780"/>
                    <a:pt x="64248" y="5794"/>
                  </a:cubicBezTo>
                  <a:cubicBezTo>
                    <a:pt x="64366" y="5830"/>
                    <a:pt x="64488" y="5845"/>
                    <a:pt x="64611" y="5845"/>
                  </a:cubicBezTo>
                  <a:cubicBezTo>
                    <a:pt x="64635" y="5845"/>
                    <a:pt x="64659" y="5844"/>
                    <a:pt x="64682" y="5843"/>
                  </a:cubicBezTo>
                  <a:cubicBezTo>
                    <a:pt x="64591" y="5819"/>
                    <a:pt x="64497" y="5798"/>
                    <a:pt x="64402" y="5787"/>
                  </a:cubicBezTo>
                  <a:lnTo>
                    <a:pt x="64245" y="5759"/>
                  </a:lnTo>
                  <a:cubicBezTo>
                    <a:pt x="64178" y="5749"/>
                    <a:pt x="64094" y="5731"/>
                    <a:pt x="64000" y="5714"/>
                  </a:cubicBezTo>
                  <a:cubicBezTo>
                    <a:pt x="63670" y="5649"/>
                    <a:pt x="63193" y="5554"/>
                    <a:pt x="62866" y="5554"/>
                  </a:cubicBezTo>
                  <a:cubicBezTo>
                    <a:pt x="62822" y="5554"/>
                    <a:pt x="62781" y="5556"/>
                    <a:pt x="62743" y="5560"/>
                  </a:cubicBezTo>
                  <a:cubicBezTo>
                    <a:pt x="62704" y="5563"/>
                    <a:pt x="62667" y="5565"/>
                    <a:pt x="62632" y="5565"/>
                  </a:cubicBezTo>
                  <a:cubicBezTo>
                    <a:pt x="62416" y="5565"/>
                    <a:pt x="62264" y="5506"/>
                    <a:pt x="62137" y="5455"/>
                  </a:cubicBezTo>
                  <a:cubicBezTo>
                    <a:pt x="62064" y="5420"/>
                    <a:pt x="61987" y="5399"/>
                    <a:pt x="61906" y="5388"/>
                  </a:cubicBezTo>
                  <a:cubicBezTo>
                    <a:pt x="61893" y="5387"/>
                    <a:pt x="61882" y="5387"/>
                    <a:pt x="61871" y="5387"/>
                  </a:cubicBezTo>
                  <a:cubicBezTo>
                    <a:pt x="61816" y="5387"/>
                    <a:pt x="61794" y="5400"/>
                    <a:pt x="61791" y="5409"/>
                  </a:cubicBezTo>
                  <a:cubicBezTo>
                    <a:pt x="61784" y="5420"/>
                    <a:pt x="61791" y="5469"/>
                    <a:pt x="61840" y="5532"/>
                  </a:cubicBezTo>
                  <a:cubicBezTo>
                    <a:pt x="61878" y="5574"/>
                    <a:pt x="61885" y="5633"/>
                    <a:pt x="61857" y="5682"/>
                  </a:cubicBezTo>
                  <a:cubicBezTo>
                    <a:pt x="61806" y="5777"/>
                    <a:pt x="61628" y="5819"/>
                    <a:pt x="61449" y="5819"/>
                  </a:cubicBezTo>
                  <a:cubicBezTo>
                    <a:pt x="61396" y="5819"/>
                    <a:pt x="61343" y="5816"/>
                    <a:pt x="61294" y="5808"/>
                  </a:cubicBezTo>
                  <a:cubicBezTo>
                    <a:pt x="61271" y="5805"/>
                    <a:pt x="61247" y="5803"/>
                    <a:pt x="61223" y="5803"/>
                  </a:cubicBezTo>
                  <a:cubicBezTo>
                    <a:pt x="61062" y="5803"/>
                    <a:pt x="60891" y="5880"/>
                    <a:pt x="60846" y="5959"/>
                  </a:cubicBezTo>
                  <a:cubicBezTo>
                    <a:pt x="60828" y="5983"/>
                    <a:pt x="60832" y="6018"/>
                    <a:pt x="60853" y="6043"/>
                  </a:cubicBezTo>
                  <a:cubicBezTo>
                    <a:pt x="60882" y="6078"/>
                    <a:pt x="60908" y="6092"/>
                    <a:pt x="60937" y="6092"/>
                  </a:cubicBezTo>
                  <a:cubicBezTo>
                    <a:pt x="60966" y="6092"/>
                    <a:pt x="61000" y="6078"/>
                    <a:pt x="61045" y="6057"/>
                  </a:cubicBezTo>
                  <a:cubicBezTo>
                    <a:pt x="61088" y="6038"/>
                    <a:pt x="61139" y="6015"/>
                    <a:pt x="61193" y="6015"/>
                  </a:cubicBezTo>
                  <a:cubicBezTo>
                    <a:pt x="61218" y="6015"/>
                    <a:pt x="61244" y="6020"/>
                    <a:pt x="61269" y="6032"/>
                  </a:cubicBezTo>
                  <a:cubicBezTo>
                    <a:pt x="61301" y="6046"/>
                    <a:pt x="61325" y="6078"/>
                    <a:pt x="61329" y="6113"/>
                  </a:cubicBezTo>
                  <a:cubicBezTo>
                    <a:pt x="61332" y="6176"/>
                    <a:pt x="61269" y="6218"/>
                    <a:pt x="61199" y="6267"/>
                  </a:cubicBezTo>
                  <a:cubicBezTo>
                    <a:pt x="61175" y="6284"/>
                    <a:pt x="61147" y="6302"/>
                    <a:pt x="61122" y="6323"/>
                  </a:cubicBezTo>
                  <a:cubicBezTo>
                    <a:pt x="61322" y="6418"/>
                    <a:pt x="61325" y="6596"/>
                    <a:pt x="61325" y="6701"/>
                  </a:cubicBezTo>
                  <a:lnTo>
                    <a:pt x="61325" y="6750"/>
                  </a:lnTo>
                  <a:cubicBezTo>
                    <a:pt x="61325" y="6775"/>
                    <a:pt x="61322" y="6841"/>
                    <a:pt x="61224" y="6883"/>
                  </a:cubicBezTo>
                  <a:cubicBezTo>
                    <a:pt x="61179" y="6901"/>
                    <a:pt x="61120" y="6912"/>
                    <a:pt x="61058" y="6912"/>
                  </a:cubicBezTo>
                  <a:cubicBezTo>
                    <a:pt x="60952" y="6912"/>
                    <a:pt x="60836" y="6880"/>
                    <a:pt x="60765" y="6796"/>
                  </a:cubicBezTo>
                  <a:cubicBezTo>
                    <a:pt x="60737" y="6761"/>
                    <a:pt x="60705" y="6749"/>
                    <a:pt x="60659" y="6749"/>
                  </a:cubicBezTo>
                  <a:cubicBezTo>
                    <a:pt x="60627" y="6749"/>
                    <a:pt x="60587" y="6755"/>
                    <a:pt x="60537" y="6764"/>
                  </a:cubicBezTo>
                  <a:cubicBezTo>
                    <a:pt x="60470" y="6779"/>
                    <a:pt x="60403" y="6786"/>
                    <a:pt x="60334" y="6786"/>
                  </a:cubicBezTo>
                  <a:cubicBezTo>
                    <a:pt x="60320" y="6786"/>
                    <a:pt x="60306" y="6786"/>
                    <a:pt x="60292" y="6785"/>
                  </a:cubicBezTo>
                  <a:lnTo>
                    <a:pt x="60205" y="6785"/>
                  </a:lnTo>
                  <a:cubicBezTo>
                    <a:pt x="60341" y="6817"/>
                    <a:pt x="60425" y="6883"/>
                    <a:pt x="60425" y="6960"/>
                  </a:cubicBezTo>
                  <a:cubicBezTo>
                    <a:pt x="60425" y="7023"/>
                    <a:pt x="60376" y="7104"/>
                    <a:pt x="60152" y="7125"/>
                  </a:cubicBezTo>
                  <a:cubicBezTo>
                    <a:pt x="60134" y="7127"/>
                    <a:pt x="60116" y="7128"/>
                    <a:pt x="60099" y="7128"/>
                  </a:cubicBezTo>
                  <a:cubicBezTo>
                    <a:pt x="59917" y="7128"/>
                    <a:pt x="59854" y="7013"/>
                    <a:pt x="59809" y="6936"/>
                  </a:cubicBezTo>
                  <a:cubicBezTo>
                    <a:pt x="59773" y="6877"/>
                    <a:pt x="59761" y="6863"/>
                    <a:pt x="59741" y="6863"/>
                  </a:cubicBezTo>
                  <a:cubicBezTo>
                    <a:pt x="59735" y="6863"/>
                    <a:pt x="59729" y="6864"/>
                    <a:pt x="59722" y="6866"/>
                  </a:cubicBezTo>
                  <a:cubicBezTo>
                    <a:pt x="59699" y="6870"/>
                    <a:pt x="59674" y="6872"/>
                    <a:pt x="59647" y="6872"/>
                  </a:cubicBezTo>
                  <a:cubicBezTo>
                    <a:pt x="59536" y="6872"/>
                    <a:pt x="59396" y="6835"/>
                    <a:pt x="59249" y="6796"/>
                  </a:cubicBezTo>
                  <a:cubicBezTo>
                    <a:pt x="59115" y="6759"/>
                    <a:pt x="58978" y="6722"/>
                    <a:pt x="58883" y="6722"/>
                  </a:cubicBezTo>
                  <a:cubicBezTo>
                    <a:pt x="58879" y="6722"/>
                    <a:pt x="58875" y="6722"/>
                    <a:pt x="58871" y="6722"/>
                  </a:cubicBezTo>
                  <a:cubicBezTo>
                    <a:pt x="58784" y="6729"/>
                    <a:pt x="58700" y="6757"/>
                    <a:pt x="58622" y="6806"/>
                  </a:cubicBezTo>
                  <a:cubicBezTo>
                    <a:pt x="58507" y="6876"/>
                    <a:pt x="58377" y="6918"/>
                    <a:pt x="58244" y="6932"/>
                  </a:cubicBezTo>
                  <a:cubicBezTo>
                    <a:pt x="58225" y="6934"/>
                    <a:pt x="58206" y="6934"/>
                    <a:pt x="58186" y="6934"/>
                  </a:cubicBezTo>
                  <a:cubicBezTo>
                    <a:pt x="57867" y="6934"/>
                    <a:pt x="57484" y="6754"/>
                    <a:pt x="57362" y="6589"/>
                  </a:cubicBezTo>
                  <a:cubicBezTo>
                    <a:pt x="57327" y="6544"/>
                    <a:pt x="57275" y="6474"/>
                    <a:pt x="57254" y="6470"/>
                  </a:cubicBezTo>
                  <a:cubicBezTo>
                    <a:pt x="57254" y="6470"/>
                    <a:pt x="57229" y="6474"/>
                    <a:pt x="57159" y="6565"/>
                  </a:cubicBezTo>
                  <a:cubicBezTo>
                    <a:pt x="57100" y="6652"/>
                    <a:pt x="57058" y="6747"/>
                    <a:pt x="57033" y="6848"/>
                  </a:cubicBezTo>
                  <a:cubicBezTo>
                    <a:pt x="56984" y="6995"/>
                    <a:pt x="56939" y="7135"/>
                    <a:pt x="56816" y="7156"/>
                  </a:cubicBezTo>
                  <a:cubicBezTo>
                    <a:pt x="56771" y="7163"/>
                    <a:pt x="56722" y="7251"/>
                    <a:pt x="56680" y="7331"/>
                  </a:cubicBezTo>
                  <a:cubicBezTo>
                    <a:pt x="56631" y="7426"/>
                    <a:pt x="56574" y="7524"/>
                    <a:pt x="56490" y="7569"/>
                  </a:cubicBezTo>
                  <a:cubicBezTo>
                    <a:pt x="56455" y="7590"/>
                    <a:pt x="56424" y="7598"/>
                    <a:pt x="56396" y="7598"/>
                  </a:cubicBezTo>
                  <a:cubicBezTo>
                    <a:pt x="56334" y="7598"/>
                    <a:pt x="56290" y="7557"/>
                    <a:pt x="56256" y="7531"/>
                  </a:cubicBezTo>
                  <a:cubicBezTo>
                    <a:pt x="56227" y="7492"/>
                    <a:pt x="56183" y="7474"/>
                    <a:pt x="56139" y="7474"/>
                  </a:cubicBezTo>
                  <a:cubicBezTo>
                    <a:pt x="56134" y="7474"/>
                    <a:pt x="56130" y="7474"/>
                    <a:pt x="56126" y="7475"/>
                  </a:cubicBezTo>
                  <a:lnTo>
                    <a:pt x="56112" y="7475"/>
                  </a:lnTo>
                  <a:cubicBezTo>
                    <a:pt x="55874" y="7475"/>
                    <a:pt x="55272" y="6866"/>
                    <a:pt x="55237" y="6687"/>
                  </a:cubicBezTo>
                  <a:cubicBezTo>
                    <a:pt x="55213" y="6547"/>
                    <a:pt x="54873" y="6242"/>
                    <a:pt x="54765" y="6169"/>
                  </a:cubicBezTo>
                  <a:cubicBezTo>
                    <a:pt x="54730" y="6151"/>
                    <a:pt x="54709" y="6113"/>
                    <a:pt x="54712" y="6074"/>
                  </a:cubicBezTo>
                  <a:cubicBezTo>
                    <a:pt x="54716" y="6039"/>
                    <a:pt x="54740" y="6011"/>
                    <a:pt x="54772" y="6001"/>
                  </a:cubicBezTo>
                  <a:cubicBezTo>
                    <a:pt x="54791" y="5993"/>
                    <a:pt x="54815" y="5989"/>
                    <a:pt x="54841" y="5989"/>
                  </a:cubicBezTo>
                  <a:cubicBezTo>
                    <a:pt x="54910" y="5989"/>
                    <a:pt x="54996" y="6016"/>
                    <a:pt x="55062" y="6074"/>
                  </a:cubicBezTo>
                  <a:cubicBezTo>
                    <a:pt x="55115" y="6119"/>
                    <a:pt x="55181" y="6143"/>
                    <a:pt x="55248" y="6143"/>
                  </a:cubicBezTo>
                  <a:cubicBezTo>
                    <a:pt x="55296" y="6143"/>
                    <a:pt x="55344" y="6131"/>
                    <a:pt x="55388" y="6106"/>
                  </a:cubicBezTo>
                  <a:cubicBezTo>
                    <a:pt x="55416" y="6088"/>
                    <a:pt x="55437" y="6025"/>
                    <a:pt x="55423" y="5959"/>
                  </a:cubicBezTo>
                  <a:cubicBezTo>
                    <a:pt x="55416" y="5903"/>
                    <a:pt x="55367" y="5861"/>
                    <a:pt x="55311" y="5857"/>
                  </a:cubicBezTo>
                  <a:cubicBezTo>
                    <a:pt x="55150" y="5850"/>
                    <a:pt x="55122" y="5763"/>
                    <a:pt x="55115" y="5724"/>
                  </a:cubicBezTo>
                  <a:cubicBezTo>
                    <a:pt x="55111" y="5640"/>
                    <a:pt x="55157" y="5563"/>
                    <a:pt x="55234" y="5525"/>
                  </a:cubicBezTo>
                  <a:cubicBezTo>
                    <a:pt x="55220" y="5497"/>
                    <a:pt x="55192" y="5458"/>
                    <a:pt x="55174" y="5430"/>
                  </a:cubicBezTo>
                  <a:cubicBezTo>
                    <a:pt x="55115" y="5339"/>
                    <a:pt x="55062" y="5259"/>
                    <a:pt x="55087" y="5189"/>
                  </a:cubicBezTo>
                  <a:cubicBezTo>
                    <a:pt x="55101" y="5161"/>
                    <a:pt x="55129" y="5136"/>
                    <a:pt x="55160" y="5129"/>
                  </a:cubicBezTo>
                  <a:cubicBezTo>
                    <a:pt x="55167" y="5129"/>
                    <a:pt x="55174" y="5126"/>
                    <a:pt x="55181" y="5122"/>
                  </a:cubicBezTo>
                  <a:cubicBezTo>
                    <a:pt x="55174" y="5108"/>
                    <a:pt x="55139" y="5073"/>
                    <a:pt x="55062" y="5063"/>
                  </a:cubicBezTo>
                  <a:cubicBezTo>
                    <a:pt x="54873" y="5038"/>
                    <a:pt x="54670" y="4895"/>
                    <a:pt x="54639" y="4769"/>
                  </a:cubicBezTo>
                  <a:cubicBezTo>
                    <a:pt x="54585" y="4745"/>
                    <a:pt x="54432" y="4731"/>
                    <a:pt x="54291" y="4731"/>
                  </a:cubicBezTo>
                  <a:cubicBezTo>
                    <a:pt x="54182" y="4731"/>
                    <a:pt x="54080" y="4740"/>
                    <a:pt x="54040" y="4758"/>
                  </a:cubicBezTo>
                  <a:cubicBezTo>
                    <a:pt x="54043" y="4800"/>
                    <a:pt x="54022" y="4846"/>
                    <a:pt x="53987" y="4870"/>
                  </a:cubicBezTo>
                  <a:cubicBezTo>
                    <a:pt x="53955" y="4886"/>
                    <a:pt x="53920" y="4895"/>
                    <a:pt x="53885" y="4895"/>
                  </a:cubicBezTo>
                  <a:cubicBezTo>
                    <a:pt x="53837" y="4895"/>
                    <a:pt x="53790" y="4879"/>
                    <a:pt x="53749" y="4849"/>
                  </a:cubicBezTo>
                  <a:cubicBezTo>
                    <a:pt x="53714" y="4821"/>
                    <a:pt x="53697" y="4776"/>
                    <a:pt x="53704" y="4730"/>
                  </a:cubicBezTo>
                  <a:cubicBezTo>
                    <a:pt x="53644" y="4716"/>
                    <a:pt x="53585" y="4706"/>
                    <a:pt x="53525" y="4699"/>
                  </a:cubicBezTo>
                  <a:cubicBezTo>
                    <a:pt x="53392" y="4685"/>
                    <a:pt x="53259" y="4660"/>
                    <a:pt x="53130" y="4625"/>
                  </a:cubicBezTo>
                  <a:cubicBezTo>
                    <a:pt x="52965" y="4583"/>
                    <a:pt x="52818" y="4482"/>
                    <a:pt x="52727" y="4338"/>
                  </a:cubicBezTo>
                  <a:cubicBezTo>
                    <a:pt x="52710" y="4310"/>
                    <a:pt x="52685" y="4285"/>
                    <a:pt x="52661" y="4264"/>
                  </a:cubicBezTo>
                  <a:cubicBezTo>
                    <a:pt x="52647" y="4292"/>
                    <a:pt x="52636" y="4320"/>
                    <a:pt x="52626" y="4349"/>
                  </a:cubicBezTo>
                  <a:cubicBezTo>
                    <a:pt x="52605" y="4419"/>
                    <a:pt x="52577" y="4499"/>
                    <a:pt x="52507" y="4531"/>
                  </a:cubicBezTo>
                  <a:cubicBezTo>
                    <a:pt x="52488" y="4538"/>
                    <a:pt x="52469" y="4542"/>
                    <a:pt x="52450" y="4542"/>
                  </a:cubicBezTo>
                  <a:cubicBezTo>
                    <a:pt x="52424" y="4542"/>
                    <a:pt x="52399" y="4535"/>
                    <a:pt x="52377" y="4524"/>
                  </a:cubicBezTo>
                  <a:cubicBezTo>
                    <a:pt x="52356" y="4513"/>
                    <a:pt x="52333" y="4508"/>
                    <a:pt x="52310" y="4508"/>
                  </a:cubicBezTo>
                  <a:cubicBezTo>
                    <a:pt x="52272" y="4508"/>
                    <a:pt x="52234" y="4522"/>
                    <a:pt x="52205" y="4548"/>
                  </a:cubicBezTo>
                  <a:cubicBezTo>
                    <a:pt x="52163" y="4597"/>
                    <a:pt x="52156" y="4667"/>
                    <a:pt x="52188" y="4720"/>
                  </a:cubicBezTo>
                  <a:cubicBezTo>
                    <a:pt x="52265" y="4884"/>
                    <a:pt x="52240" y="4965"/>
                    <a:pt x="52212" y="5049"/>
                  </a:cubicBezTo>
                  <a:cubicBezTo>
                    <a:pt x="52202" y="5087"/>
                    <a:pt x="52191" y="5126"/>
                    <a:pt x="52188" y="5168"/>
                  </a:cubicBezTo>
                  <a:cubicBezTo>
                    <a:pt x="52188" y="5224"/>
                    <a:pt x="52160" y="5276"/>
                    <a:pt x="52118" y="5311"/>
                  </a:cubicBezTo>
                  <a:cubicBezTo>
                    <a:pt x="52096" y="5324"/>
                    <a:pt x="52073" y="5330"/>
                    <a:pt x="52048" y="5330"/>
                  </a:cubicBezTo>
                  <a:cubicBezTo>
                    <a:pt x="51999" y="5330"/>
                    <a:pt x="51943" y="5308"/>
                    <a:pt x="51873" y="5280"/>
                  </a:cubicBezTo>
                  <a:cubicBezTo>
                    <a:pt x="51841" y="5269"/>
                    <a:pt x="51810" y="5259"/>
                    <a:pt x="51775" y="5245"/>
                  </a:cubicBezTo>
                  <a:cubicBezTo>
                    <a:pt x="51757" y="5238"/>
                    <a:pt x="51741" y="5235"/>
                    <a:pt x="51726" y="5235"/>
                  </a:cubicBezTo>
                  <a:cubicBezTo>
                    <a:pt x="51693" y="5235"/>
                    <a:pt x="51666" y="5250"/>
                    <a:pt x="51624" y="5269"/>
                  </a:cubicBezTo>
                  <a:cubicBezTo>
                    <a:pt x="51562" y="5303"/>
                    <a:pt x="51482" y="5345"/>
                    <a:pt x="51345" y="5345"/>
                  </a:cubicBezTo>
                  <a:cubicBezTo>
                    <a:pt x="51283" y="5345"/>
                    <a:pt x="51209" y="5337"/>
                    <a:pt x="51120" y="5315"/>
                  </a:cubicBezTo>
                  <a:cubicBezTo>
                    <a:pt x="50966" y="5276"/>
                    <a:pt x="50812" y="5259"/>
                    <a:pt x="50655" y="5259"/>
                  </a:cubicBezTo>
                  <a:cubicBezTo>
                    <a:pt x="50515" y="5259"/>
                    <a:pt x="50403" y="5255"/>
                    <a:pt x="50343" y="5147"/>
                  </a:cubicBezTo>
                  <a:cubicBezTo>
                    <a:pt x="50307" y="5082"/>
                    <a:pt x="50262" y="5059"/>
                    <a:pt x="50245" y="5059"/>
                  </a:cubicBezTo>
                  <a:cubicBezTo>
                    <a:pt x="50244" y="5059"/>
                    <a:pt x="50242" y="5059"/>
                    <a:pt x="50241" y="5059"/>
                  </a:cubicBezTo>
                  <a:cubicBezTo>
                    <a:pt x="50234" y="5059"/>
                    <a:pt x="50231" y="5073"/>
                    <a:pt x="50231" y="5080"/>
                  </a:cubicBezTo>
                  <a:cubicBezTo>
                    <a:pt x="50217" y="5185"/>
                    <a:pt x="50066" y="5199"/>
                    <a:pt x="50017" y="5203"/>
                  </a:cubicBezTo>
                  <a:cubicBezTo>
                    <a:pt x="49996" y="5204"/>
                    <a:pt x="49972" y="5205"/>
                    <a:pt x="49944" y="5205"/>
                  </a:cubicBezTo>
                  <a:cubicBezTo>
                    <a:pt x="49740" y="5205"/>
                    <a:pt x="49387" y="5156"/>
                    <a:pt x="49335" y="4989"/>
                  </a:cubicBezTo>
                  <a:cubicBezTo>
                    <a:pt x="49279" y="4807"/>
                    <a:pt x="49401" y="4730"/>
                    <a:pt x="49499" y="4688"/>
                  </a:cubicBezTo>
                  <a:cubicBezTo>
                    <a:pt x="49425" y="4677"/>
                    <a:pt x="49349" y="4672"/>
                    <a:pt x="49273" y="4672"/>
                  </a:cubicBezTo>
                  <a:cubicBezTo>
                    <a:pt x="49227" y="4672"/>
                    <a:pt x="49181" y="4674"/>
                    <a:pt x="49135" y="4678"/>
                  </a:cubicBezTo>
                  <a:cubicBezTo>
                    <a:pt x="49112" y="4679"/>
                    <a:pt x="49089" y="4680"/>
                    <a:pt x="49067" y="4680"/>
                  </a:cubicBezTo>
                  <a:cubicBezTo>
                    <a:pt x="48901" y="4680"/>
                    <a:pt x="48760" y="4637"/>
                    <a:pt x="48624" y="4597"/>
                  </a:cubicBezTo>
                  <a:cubicBezTo>
                    <a:pt x="48495" y="4559"/>
                    <a:pt x="48364" y="4519"/>
                    <a:pt x="48216" y="4519"/>
                  </a:cubicBezTo>
                  <a:cubicBezTo>
                    <a:pt x="48187" y="4519"/>
                    <a:pt x="48157" y="4520"/>
                    <a:pt x="48127" y="4524"/>
                  </a:cubicBezTo>
                  <a:lnTo>
                    <a:pt x="47938" y="4541"/>
                  </a:lnTo>
                  <a:cubicBezTo>
                    <a:pt x="47563" y="4580"/>
                    <a:pt x="46870" y="4650"/>
                    <a:pt x="46772" y="4695"/>
                  </a:cubicBezTo>
                  <a:cubicBezTo>
                    <a:pt x="46776" y="4716"/>
                    <a:pt x="46783" y="4741"/>
                    <a:pt x="46790" y="4762"/>
                  </a:cubicBezTo>
                  <a:cubicBezTo>
                    <a:pt x="46807" y="4814"/>
                    <a:pt x="46828" y="4881"/>
                    <a:pt x="46793" y="4937"/>
                  </a:cubicBezTo>
                  <a:cubicBezTo>
                    <a:pt x="46761" y="4975"/>
                    <a:pt x="46713" y="4994"/>
                    <a:pt x="46666" y="4994"/>
                  </a:cubicBezTo>
                  <a:cubicBezTo>
                    <a:pt x="46626" y="4994"/>
                    <a:pt x="46587" y="4981"/>
                    <a:pt x="46555" y="4954"/>
                  </a:cubicBezTo>
                  <a:cubicBezTo>
                    <a:pt x="46489" y="4884"/>
                    <a:pt x="46499" y="4755"/>
                    <a:pt x="46513" y="4615"/>
                  </a:cubicBezTo>
                  <a:cubicBezTo>
                    <a:pt x="46524" y="4545"/>
                    <a:pt x="46524" y="4475"/>
                    <a:pt x="46517" y="4408"/>
                  </a:cubicBezTo>
                  <a:cubicBezTo>
                    <a:pt x="46510" y="4366"/>
                    <a:pt x="46478" y="4334"/>
                    <a:pt x="46440" y="4320"/>
                  </a:cubicBezTo>
                  <a:cubicBezTo>
                    <a:pt x="46424" y="4313"/>
                    <a:pt x="46406" y="4309"/>
                    <a:pt x="46388" y="4309"/>
                  </a:cubicBezTo>
                  <a:cubicBezTo>
                    <a:pt x="46382" y="4309"/>
                    <a:pt x="46376" y="4309"/>
                    <a:pt x="46370" y="4310"/>
                  </a:cubicBezTo>
                  <a:cubicBezTo>
                    <a:pt x="46387" y="4373"/>
                    <a:pt x="46359" y="4436"/>
                    <a:pt x="46303" y="4464"/>
                  </a:cubicBezTo>
                  <a:cubicBezTo>
                    <a:pt x="46233" y="4509"/>
                    <a:pt x="46106" y="4535"/>
                    <a:pt x="45984" y="4535"/>
                  </a:cubicBezTo>
                  <a:cubicBezTo>
                    <a:pt x="45868" y="4535"/>
                    <a:pt x="45755" y="4512"/>
                    <a:pt x="45697" y="4461"/>
                  </a:cubicBezTo>
                  <a:cubicBezTo>
                    <a:pt x="45526" y="4310"/>
                    <a:pt x="45316" y="4205"/>
                    <a:pt x="45095" y="4152"/>
                  </a:cubicBezTo>
                  <a:cubicBezTo>
                    <a:pt x="45066" y="4145"/>
                    <a:pt x="45037" y="4141"/>
                    <a:pt x="45007" y="4141"/>
                  </a:cubicBezTo>
                  <a:cubicBezTo>
                    <a:pt x="44875" y="4141"/>
                    <a:pt x="44740" y="4210"/>
                    <a:pt x="44654" y="4278"/>
                  </a:cubicBezTo>
                  <a:cubicBezTo>
                    <a:pt x="44609" y="4310"/>
                    <a:pt x="44574" y="4352"/>
                    <a:pt x="44549" y="4405"/>
                  </a:cubicBezTo>
                  <a:cubicBezTo>
                    <a:pt x="44584" y="4433"/>
                    <a:pt x="44658" y="4433"/>
                    <a:pt x="44714" y="4436"/>
                  </a:cubicBezTo>
                  <a:cubicBezTo>
                    <a:pt x="44791" y="4436"/>
                    <a:pt x="44882" y="4440"/>
                    <a:pt x="44892" y="4524"/>
                  </a:cubicBezTo>
                  <a:cubicBezTo>
                    <a:pt x="44896" y="4548"/>
                    <a:pt x="44889" y="4576"/>
                    <a:pt x="44871" y="4597"/>
                  </a:cubicBezTo>
                  <a:cubicBezTo>
                    <a:pt x="44819" y="4664"/>
                    <a:pt x="44689" y="4681"/>
                    <a:pt x="44483" y="4702"/>
                  </a:cubicBezTo>
                  <a:cubicBezTo>
                    <a:pt x="44395" y="4709"/>
                    <a:pt x="44308" y="4723"/>
                    <a:pt x="44220" y="4748"/>
                  </a:cubicBezTo>
                  <a:cubicBezTo>
                    <a:pt x="44210" y="4807"/>
                    <a:pt x="44139" y="4874"/>
                    <a:pt x="43831" y="4968"/>
                  </a:cubicBezTo>
                  <a:cubicBezTo>
                    <a:pt x="43667" y="5017"/>
                    <a:pt x="43502" y="5056"/>
                    <a:pt x="43331" y="5084"/>
                  </a:cubicBezTo>
                  <a:lnTo>
                    <a:pt x="43208" y="5098"/>
                  </a:lnTo>
                  <a:cubicBezTo>
                    <a:pt x="42785" y="5150"/>
                    <a:pt x="42683" y="5161"/>
                    <a:pt x="42470" y="5343"/>
                  </a:cubicBezTo>
                  <a:cubicBezTo>
                    <a:pt x="42437" y="5368"/>
                    <a:pt x="42377" y="5419"/>
                    <a:pt x="42322" y="5419"/>
                  </a:cubicBezTo>
                  <a:cubicBezTo>
                    <a:pt x="42301" y="5419"/>
                    <a:pt x="42281" y="5411"/>
                    <a:pt x="42263" y="5392"/>
                  </a:cubicBezTo>
                  <a:cubicBezTo>
                    <a:pt x="42162" y="5276"/>
                    <a:pt x="42470" y="4912"/>
                    <a:pt x="42519" y="4867"/>
                  </a:cubicBezTo>
                  <a:cubicBezTo>
                    <a:pt x="42606" y="4779"/>
                    <a:pt x="42718" y="4723"/>
                    <a:pt x="42841" y="4699"/>
                  </a:cubicBezTo>
                  <a:cubicBezTo>
                    <a:pt x="42921" y="4678"/>
                    <a:pt x="42981" y="4664"/>
                    <a:pt x="43019" y="4608"/>
                  </a:cubicBezTo>
                  <a:cubicBezTo>
                    <a:pt x="43124" y="4464"/>
                    <a:pt x="43275" y="4447"/>
                    <a:pt x="43481" y="4419"/>
                  </a:cubicBezTo>
                  <a:cubicBezTo>
                    <a:pt x="43537" y="4412"/>
                    <a:pt x="43597" y="4405"/>
                    <a:pt x="43660" y="4394"/>
                  </a:cubicBezTo>
                  <a:cubicBezTo>
                    <a:pt x="43772" y="4387"/>
                    <a:pt x="43873" y="4327"/>
                    <a:pt x="43936" y="4233"/>
                  </a:cubicBezTo>
                  <a:cubicBezTo>
                    <a:pt x="43971" y="4180"/>
                    <a:pt x="44024" y="4138"/>
                    <a:pt x="44080" y="4110"/>
                  </a:cubicBezTo>
                  <a:lnTo>
                    <a:pt x="44139" y="4082"/>
                  </a:lnTo>
                  <a:cubicBezTo>
                    <a:pt x="44276" y="4023"/>
                    <a:pt x="44567" y="3900"/>
                    <a:pt x="44612" y="3795"/>
                  </a:cubicBezTo>
                  <a:cubicBezTo>
                    <a:pt x="44695" y="3612"/>
                    <a:pt x="45434" y="3375"/>
                    <a:pt x="45606" y="3375"/>
                  </a:cubicBezTo>
                  <a:cubicBezTo>
                    <a:pt x="45609" y="3375"/>
                    <a:pt x="45611" y="3375"/>
                    <a:pt x="45613" y="3375"/>
                  </a:cubicBezTo>
                  <a:cubicBezTo>
                    <a:pt x="45614" y="3375"/>
                    <a:pt x="45615" y="3375"/>
                    <a:pt x="45616" y="3375"/>
                  </a:cubicBezTo>
                  <a:cubicBezTo>
                    <a:pt x="45657" y="3375"/>
                    <a:pt x="45694" y="3294"/>
                    <a:pt x="45722" y="3235"/>
                  </a:cubicBezTo>
                  <a:cubicBezTo>
                    <a:pt x="45760" y="3158"/>
                    <a:pt x="45795" y="3085"/>
                    <a:pt x="45869" y="3085"/>
                  </a:cubicBezTo>
                  <a:cubicBezTo>
                    <a:pt x="45907" y="3085"/>
                    <a:pt x="46096" y="3015"/>
                    <a:pt x="46506" y="2833"/>
                  </a:cubicBezTo>
                  <a:cubicBezTo>
                    <a:pt x="46618" y="2780"/>
                    <a:pt x="46699" y="2679"/>
                    <a:pt x="46720" y="2556"/>
                  </a:cubicBezTo>
                  <a:cubicBezTo>
                    <a:pt x="46695" y="2542"/>
                    <a:pt x="46671" y="2532"/>
                    <a:pt x="46643" y="2521"/>
                  </a:cubicBezTo>
                  <a:cubicBezTo>
                    <a:pt x="46580" y="2500"/>
                    <a:pt x="46496" y="2469"/>
                    <a:pt x="46478" y="2392"/>
                  </a:cubicBezTo>
                  <a:cubicBezTo>
                    <a:pt x="46468" y="2360"/>
                    <a:pt x="46471" y="2325"/>
                    <a:pt x="46492" y="2294"/>
                  </a:cubicBezTo>
                  <a:cubicBezTo>
                    <a:pt x="46520" y="2255"/>
                    <a:pt x="46573" y="2251"/>
                    <a:pt x="46625" y="2248"/>
                  </a:cubicBezTo>
                  <a:cubicBezTo>
                    <a:pt x="46681" y="2244"/>
                    <a:pt x="46737" y="2234"/>
                    <a:pt x="46793" y="2216"/>
                  </a:cubicBezTo>
                  <a:cubicBezTo>
                    <a:pt x="46821" y="2206"/>
                    <a:pt x="46825" y="2192"/>
                    <a:pt x="46818" y="2171"/>
                  </a:cubicBezTo>
                  <a:cubicBezTo>
                    <a:pt x="46805" y="2130"/>
                    <a:pt x="46753" y="2089"/>
                    <a:pt x="46712" y="2089"/>
                  </a:cubicBezTo>
                  <a:cubicBezTo>
                    <a:pt x="46707" y="2089"/>
                    <a:pt x="46703" y="2089"/>
                    <a:pt x="46699" y="2090"/>
                  </a:cubicBezTo>
                  <a:cubicBezTo>
                    <a:pt x="46684" y="2097"/>
                    <a:pt x="46669" y="2100"/>
                    <a:pt x="46653" y="2100"/>
                  </a:cubicBezTo>
                  <a:cubicBezTo>
                    <a:pt x="46628" y="2100"/>
                    <a:pt x="46603" y="2092"/>
                    <a:pt x="46583" y="2076"/>
                  </a:cubicBezTo>
                  <a:cubicBezTo>
                    <a:pt x="46548" y="2038"/>
                    <a:pt x="46566" y="1992"/>
                    <a:pt x="46580" y="1957"/>
                  </a:cubicBezTo>
                  <a:cubicBezTo>
                    <a:pt x="46604" y="1898"/>
                    <a:pt x="46618" y="1852"/>
                    <a:pt x="46580" y="1803"/>
                  </a:cubicBezTo>
                  <a:cubicBezTo>
                    <a:pt x="46564" y="1783"/>
                    <a:pt x="46544" y="1775"/>
                    <a:pt x="46521" y="1775"/>
                  </a:cubicBezTo>
                  <a:cubicBezTo>
                    <a:pt x="46492" y="1775"/>
                    <a:pt x="46457" y="1786"/>
                    <a:pt x="46415" y="1800"/>
                  </a:cubicBezTo>
                  <a:cubicBezTo>
                    <a:pt x="46381" y="1808"/>
                    <a:pt x="46348" y="1817"/>
                    <a:pt x="46316" y="1817"/>
                  </a:cubicBezTo>
                  <a:cubicBezTo>
                    <a:pt x="46291" y="1817"/>
                    <a:pt x="46268" y="1812"/>
                    <a:pt x="46247" y="1796"/>
                  </a:cubicBezTo>
                  <a:cubicBezTo>
                    <a:pt x="46219" y="1772"/>
                    <a:pt x="46205" y="1733"/>
                    <a:pt x="46208" y="1695"/>
                  </a:cubicBezTo>
                  <a:cubicBezTo>
                    <a:pt x="46219" y="1555"/>
                    <a:pt x="46198" y="1380"/>
                    <a:pt x="46117" y="1299"/>
                  </a:cubicBezTo>
                  <a:cubicBezTo>
                    <a:pt x="46116" y="1298"/>
                    <a:pt x="46114" y="1298"/>
                    <a:pt x="46111" y="1298"/>
                  </a:cubicBezTo>
                  <a:cubicBezTo>
                    <a:pt x="46094" y="1298"/>
                    <a:pt x="46053" y="1315"/>
                    <a:pt x="46023" y="1327"/>
                  </a:cubicBezTo>
                  <a:cubicBezTo>
                    <a:pt x="45970" y="1354"/>
                    <a:pt x="45900" y="1385"/>
                    <a:pt x="45822" y="1385"/>
                  </a:cubicBezTo>
                  <a:cubicBezTo>
                    <a:pt x="45766" y="1385"/>
                    <a:pt x="45706" y="1369"/>
                    <a:pt x="45645" y="1324"/>
                  </a:cubicBezTo>
                  <a:cubicBezTo>
                    <a:pt x="45496" y="1208"/>
                    <a:pt x="45105" y="1127"/>
                    <a:pt x="44967" y="1127"/>
                  </a:cubicBezTo>
                  <a:cubicBezTo>
                    <a:pt x="44958" y="1127"/>
                    <a:pt x="44951" y="1127"/>
                    <a:pt x="44945" y="1128"/>
                  </a:cubicBezTo>
                  <a:cubicBezTo>
                    <a:pt x="44941" y="1138"/>
                    <a:pt x="44934" y="1142"/>
                    <a:pt x="44927" y="1149"/>
                  </a:cubicBezTo>
                  <a:cubicBezTo>
                    <a:pt x="44910" y="1161"/>
                    <a:pt x="44891" y="1166"/>
                    <a:pt x="44870" y="1166"/>
                  </a:cubicBezTo>
                  <a:cubicBezTo>
                    <a:pt x="44835" y="1166"/>
                    <a:pt x="44793" y="1152"/>
                    <a:pt x="44738" y="1135"/>
                  </a:cubicBezTo>
                  <a:cubicBezTo>
                    <a:pt x="44693" y="1117"/>
                    <a:pt x="44647" y="1107"/>
                    <a:pt x="44598" y="1103"/>
                  </a:cubicBezTo>
                  <a:cubicBezTo>
                    <a:pt x="44544" y="1150"/>
                    <a:pt x="44399" y="1166"/>
                    <a:pt x="44251" y="1166"/>
                  </a:cubicBezTo>
                  <a:cubicBezTo>
                    <a:pt x="44090" y="1166"/>
                    <a:pt x="43925" y="1148"/>
                    <a:pt x="43866" y="1131"/>
                  </a:cubicBezTo>
                  <a:cubicBezTo>
                    <a:pt x="43848" y="1128"/>
                    <a:pt x="43829" y="1126"/>
                    <a:pt x="43811" y="1126"/>
                  </a:cubicBezTo>
                  <a:cubicBezTo>
                    <a:pt x="43756" y="1126"/>
                    <a:pt x="43701" y="1142"/>
                    <a:pt x="43656" y="1173"/>
                  </a:cubicBezTo>
                  <a:cubicBezTo>
                    <a:pt x="43621" y="1198"/>
                    <a:pt x="43600" y="1233"/>
                    <a:pt x="43593" y="1275"/>
                  </a:cubicBezTo>
                  <a:cubicBezTo>
                    <a:pt x="43590" y="1313"/>
                    <a:pt x="43572" y="1348"/>
                    <a:pt x="43541" y="1369"/>
                  </a:cubicBezTo>
                  <a:cubicBezTo>
                    <a:pt x="43475" y="1419"/>
                    <a:pt x="43344" y="1433"/>
                    <a:pt x="43212" y="1433"/>
                  </a:cubicBezTo>
                  <a:cubicBezTo>
                    <a:pt x="43034" y="1433"/>
                    <a:pt x="42855" y="1407"/>
                    <a:pt x="42827" y="1401"/>
                  </a:cubicBezTo>
                  <a:cubicBezTo>
                    <a:pt x="42795" y="1394"/>
                    <a:pt x="42771" y="1373"/>
                    <a:pt x="42764" y="1341"/>
                  </a:cubicBezTo>
                  <a:cubicBezTo>
                    <a:pt x="42743" y="1275"/>
                    <a:pt x="42806" y="1198"/>
                    <a:pt x="43002" y="1002"/>
                  </a:cubicBezTo>
                  <a:cubicBezTo>
                    <a:pt x="43044" y="960"/>
                    <a:pt x="43096" y="904"/>
                    <a:pt x="43131" y="862"/>
                  </a:cubicBezTo>
                  <a:cubicBezTo>
                    <a:pt x="43106" y="860"/>
                    <a:pt x="43074" y="860"/>
                    <a:pt x="43040" y="860"/>
                  </a:cubicBezTo>
                  <a:cubicBezTo>
                    <a:pt x="42971" y="860"/>
                    <a:pt x="42891" y="862"/>
                    <a:pt x="42823" y="862"/>
                  </a:cubicBezTo>
                  <a:cubicBezTo>
                    <a:pt x="42748" y="863"/>
                    <a:pt x="42684" y="864"/>
                    <a:pt x="42628" y="864"/>
                  </a:cubicBezTo>
                  <a:cubicBezTo>
                    <a:pt x="42391" y="864"/>
                    <a:pt x="42312" y="849"/>
                    <a:pt x="42281" y="795"/>
                  </a:cubicBezTo>
                  <a:cubicBezTo>
                    <a:pt x="42247" y="761"/>
                    <a:pt x="41994" y="730"/>
                    <a:pt x="41779" y="730"/>
                  </a:cubicBezTo>
                  <a:cubicBezTo>
                    <a:pt x="41749" y="730"/>
                    <a:pt x="41720" y="731"/>
                    <a:pt x="41692" y="732"/>
                  </a:cubicBezTo>
                  <a:cubicBezTo>
                    <a:pt x="41688" y="732"/>
                    <a:pt x="41682" y="732"/>
                    <a:pt x="41677" y="732"/>
                  </a:cubicBezTo>
                  <a:cubicBezTo>
                    <a:pt x="41622" y="732"/>
                    <a:pt x="41552" y="729"/>
                    <a:pt x="41545" y="662"/>
                  </a:cubicBezTo>
                  <a:cubicBezTo>
                    <a:pt x="41545" y="634"/>
                    <a:pt x="41538" y="564"/>
                    <a:pt x="41846" y="536"/>
                  </a:cubicBezTo>
                  <a:cubicBezTo>
                    <a:pt x="41927" y="519"/>
                    <a:pt x="42007" y="491"/>
                    <a:pt x="42078" y="449"/>
                  </a:cubicBezTo>
                  <a:cubicBezTo>
                    <a:pt x="42165" y="400"/>
                    <a:pt x="42256" y="365"/>
                    <a:pt x="42351" y="340"/>
                  </a:cubicBezTo>
                  <a:cubicBezTo>
                    <a:pt x="42379" y="340"/>
                    <a:pt x="42403" y="333"/>
                    <a:pt x="42428" y="319"/>
                  </a:cubicBezTo>
                  <a:cubicBezTo>
                    <a:pt x="42414" y="291"/>
                    <a:pt x="42396" y="260"/>
                    <a:pt x="42375" y="232"/>
                  </a:cubicBezTo>
                  <a:cubicBezTo>
                    <a:pt x="42344" y="193"/>
                    <a:pt x="42281" y="186"/>
                    <a:pt x="42176" y="179"/>
                  </a:cubicBezTo>
                  <a:cubicBezTo>
                    <a:pt x="42099" y="175"/>
                    <a:pt x="42021" y="165"/>
                    <a:pt x="41948" y="144"/>
                  </a:cubicBezTo>
                  <a:lnTo>
                    <a:pt x="41839" y="112"/>
                  </a:lnTo>
                  <a:cubicBezTo>
                    <a:pt x="41685" y="63"/>
                    <a:pt x="41514" y="7"/>
                    <a:pt x="41388" y="0"/>
                  </a:cubicBezTo>
                  <a:cubicBezTo>
                    <a:pt x="41383" y="0"/>
                    <a:pt x="41378" y="0"/>
                    <a:pt x="413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12" name="Google Shape;6312;p71"/>
            <p:cNvSpPr/>
            <p:nvPr/>
          </p:nvSpPr>
          <p:spPr>
            <a:xfrm>
              <a:off x="2192984" y="1581360"/>
              <a:ext cx="21262" cy="7753"/>
            </a:xfrm>
            <a:custGeom>
              <a:avLst/>
              <a:gdLst/>
              <a:ahLst/>
              <a:cxnLst/>
              <a:rect l="l" t="t" r="r" b="b"/>
              <a:pathLst>
                <a:path w="1566" h="571" extrusionOk="0">
                  <a:moveTo>
                    <a:pt x="813" y="0"/>
                  </a:moveTo>
                  <a:cubicBezTo>
                    <a:pt x="876" y="116"/>
                    <a:pt x="753" y="186"/>
                    <a:pt x="694" y="217"/>
                  </a:cubicBezTo>
                  <a:cubicBezTo>
                    <a:pt x="669" y="231"/>
                    <a:pt x="624" y="259"/>
                    <a:pt x="620" y="273"/>
                  </a:cubicBezTo>
                  <a:cubicBezTo>
                    <a:pt x="620" y="277"/>
                    <a:pt x="624" y="284"/>
                    <a:pt x="627" y="287"/>
                  </a:cubicBezTo>
                  <a:cubicBezTo>
                    <a:pt x="669" y="333"/>
                    <a:pt x="676" y="396"/>
                    <a:pt x="641" y="448"/>
                  </a:cubicBezTo>
                  <a:cubicBezTo>
                    <a:pt x="609" y="492"/>
                    <a:pt x="547" y="510"/>
                    <a:pt x="485" y="510"/>
                  </a:cubicBezTo>
                  <a:cubicBezTo>
                    <a:pt x="453" y="510"/>
                    <a:pt x="421" y="505"/>
                    <a:pt x="392" y="497"/>
                  </a:cubicBezTo>
                  <a:cubicBezTo>
                    <a:pt x="312" y="480"/>
                    <a:pt x="252" y="410"/>
                    <a:pt x="252" y="326"/>
                  </a:cubicBezTo>
                  <a:cubicBezTo>
                    <a:pt x="252" y="322"/>
                    <a:pt x="252" y="315"/>
                    <a:pt x="224" y="308"/>
                  </a:cubicBezTo>
                  <a:cubicBezTo>
                    <a:pt x="206" y="305"/>
                    <a:pt x="187" y="303"/>
                    <a:pt x="169" y="303"/>
                  </a:cubicBezTo>
                  <a:cubicBezTo>
                    <a:pt x="113" y="303"/>
                    <a:pt x="58" y="319"/>
                    <a:pt x="11" y="350"/>
                  </a:cubicBezTo>
                  <a:cubicBezTo>
                    <a:pt x="14" y="382"/>
                    <a:pt x="11" y="413"/>
                    <a:pt x="0" y="445"/>
                  </a:cubicBezTo>
                  <a:lnTo>
                    <a:pt x="49" y="462"/>
                  </a:lnTo>
                  <a:lnTo>
                    <a:pt x="53" y="462"/>
                  </a:lnTo>
                  <a:lnTo>
                    <a:pt x="81" y="473"/>
                  </a:lnTo>
                  <a:lnTo>
                    <a:pt x="95" y="476"/>
                  </a:lnTo>
                  <a:lnTo>
                    <a:pt x="123" y="487"/>
                  </a:lnTo>
                  <a:lnTo>
                    <a:pt x="140" y="494"/>
                  </a:lnTo>
                  <a:lnTo>
                    <a:pt x="154" y="497"/>
                  </a:lnTo>
                  <a:lnTo>
                    <a:pt x="168" y="504"/>
                  </a:lnTo>
                  <a:lnTo>
                    <a:pt x="182" y="508"/>
                  </a:lnTo>
                  <a:lnTo>
                    <a:pt x="193" y="511"/>
                  </a:lnTo>
                  <a:lnTo>
                    <a:pt x="214" y="522"/>
                  </a:lnTo>
                  <a:lnTo>
                    <a:pt x="280" y="522"/>
                  </a:lnTo>
                  <a:lnTo>
                    <a:pt x="294" y="525"/>
                  </a:lnTo>
                  <a:lnTo>
                    <a:pt x="305" y="525"/>
                  </a:lnTo>
                  <a:lnTo>
                    <a:pt x="322" y="529"/>
                  </a:lnTo>
                  <a:lnTo>
                    <a:pt x="368" y="529"/>
                  </a:lnTo>
                  <a:lnTo>
                    <a:pt x="389" y="532"/>
                  </a:lnTo>
                  <a:lnTo>
                    <a:pt x="466" y="532"/>
                  </a:lnTo>
                  <a:lnTo>
                    <a:pt x="490" y="536"/>
                  </a:lnTo>
                  <a:lnTo>
                    <a:pt x="508" y="536"/>
                  </a:lnTo>
                  <a:lnTo>
                    <a:pt x="536" y="539"/>
                  </a:lnTo>
                  <a:lnTo>
                    <a:pt x="553" y="539"/>
                  </a:lnTo>
                  <a:lnTo>
                    <a:pt x="585" y="543"/>
                  </a:lnTo>
                  <a:lnTo>
                    <a:pt x="599" y="543"/>
                  </a:lnTo>
                  <a:lnTo>
                    <a:pt x="638" y="546"/>
                  </a:lnTo>
                  <a:lnTo>
                    <a:pt x="648" y="546"/>
                  </a:lnTo>
                  <a:lnTo>
                    <a:pt x="694" y="550"/>
                  </a:lnTo>
                  <a:lnTo>
                    <a:pt x="697" y="550"/>
                  </a:lnTo>
                  <a:cubicBezTo>
                    <a:pt x="837" y="560"/>
                    <a:pt x="991" y="567"/>
                    <a:pt x="1135" y="571"/>
                  </a:cubicBezTo>
                  <a:lnTo>
                    <a:pt x="1509" y="571"/>
                  </a:lnTo>
                  <a:lnTo>
                    <a:pt x="1530" y="567"/>
                  </a:lnTo>
                  <a:lnTo>
                    <a:pt x="1537" y="567"/>
                  </a:lnTo>
                  <a:cubicBezTo>
                    <a:pt x="1541" y="508"/>
                    <a:pt x="1544" y="448"/>
                    <a:pt x="1555" y="385"/>
                  </a:cubicBezTo>
                  <a:cubicBezTo>
                    <a:pt x="1558" y="336"/>
                    <a:pt x="1565" y="291"/>
                    <a:pt x="1565" y="266"/>
                  </a:cubicBezTo>
                  <a:cubicBezTo>
                    <a:pt x="1565" y="263"/>
                    <a:pt x="1555" y="235"/>
                    <a:pt x="1506" y="203"/>
                  </a:cubicBezTo>
                  <a:cubicBezTo>
                    <a:pt x="1495" y="196"/>
                    <a:pt x="1488" y="193"/>
                    <a:pt x="1481" y="186"/>
                  </a:cubicBezTo>
                  <a:lnTo>
                    <a:pt x="1464" y="179"/>
                  </a:lnTo>
                  <a:lnTo>
                    <a:pt x="1457" y="172"/>
                  </a:lnTo>
                  <a:lnTo>
                    <a:pt x="1439" y="165"/>
                  </a:lnTo>
                  <a:lnTo>
                    <a:pt x="1432" y="161"/>
                  </a:lnTo>
                  <a:lnTo>
                    <a:pt x="1418" y="158"/>
                  </a:lnTo>
                  <a:lnTo>
                    <a:pt x="1411" y="154"/>
                  </a:lnTo>
                  <a:lnTo>
                    <a:pt x="1401" y="151"/>
                  </a:lnTo>
                  <a:lnTo>
                    <a:pt x="1355" y="151"/>
                  </a:lnTo>
                  <a:lnTo>
                    <a:pt x="1348" y="154"/>
                  </a:lnTo>
                  <a:cubicBezTo>
                    <a:pt x="1328" y="162"/>
                    <a:pt x="1305" y="166"/>
                    <a:pt x="1279" y="166"/>
                  </a:cubicBezTo>
                  <a:cubicBezTo>
                    <a:pt x="1164" y="166"/>
                    <a:pt x="1006" y="90"/>
                    <a:pt x="946" y="7"/>
                  </a:cubicBezTo>
                  <a:cubicBezTo>
                    <a:pt x="946" y="4"/>
                    <a:pt x="942" y="4"/>
                    <a:pt x="9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13" name="Google Shape;6313;p71"/>
            <p:cNvSpPr/>
            <p:nvPr/>
          </p:nvSpPr>
          <p:spPr>
            <a:xfrm>
              <a:off x="2688889" y="1342735"/>
              <a:ext cx="3394" cy="828"/>
            </a:xfrm>
            <a:custGeom>
              <a:avLst/>
              <a:gdLst/>
              <a:ahLst/>
              <a:cxnLst/>
              <a:rect l="l" t="t" r="r" b="b"/>
              <a:pathLst>
                <a:path w="250" h="61" extrusionOk="0">
                  <a:moveTo>
                    <a:pt x="1" y="1"/>
                  </a:moveTo>
                  <a:lnTo>
                    <a:pt x="1" y="1"/>
                  </a:lnTo>
                  <a:cubicBezTo>
                    <a:pt x="62" y="40"/>
                    <a:pt x="136" y="61"/>
                    <a:pt x="211" y="61"/>
                  </a:cubicBezTo>
                  <a:cubicBezTo>
                    <a:pt x="217" y="61"/>
                    <a:pt x="222" y="61"/>
                    <a:pt x="228" y="60"/>
                  </a:cubicBezTo>
                  <a:lnTo>
                    <a:pt x="249" y="60"/>
                  </a:lnTo>
                  <a:cubicBezTo>
                    <a:pt x="218" y="53"/>
                    <a:pt x="186" y="46"/>
                    <a:pt x="151" y="36"/>
                  </a:cubicBezTo>
                  <a:cubicBezTo>
                    <a:pt x="102" y="18"/>
                    <a:pt x="50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14" name="Google Shape;6314;p71"/>
            <p:cNvSpPr/>
            <p:nvPr/>
          </p:nvSpPr>
          <p:spPr>
            <a:xfrm>
              <a:off x="3095345" y="1594612"/>
              <a:ext cx="18737" cy="78777"/>
            </a:xfrm>
            <a:custGeom>
              <a:avLst/>
              <a:gdLst/>
              <a:ahLst/>
              <a:cxnLst/>
              <a:rect l="l" t="t" r="r" b="b"/>
              <a:pathLst>
                <a:path w="1380" h="5802" extrusionOk="0">
                  <a:moveTo>
                    <a:pt x="417" y="1"/>
                  </a:moveTo>
                  <a:cubicBezTo>
                    <a:pt x="382" y="32"/>
                    <a:pt x="375" y="116"/>
                    <a:pt x="371" y="197"/>
                  </a:cubicBezTo>
                  <a:cubicBezTo>
                    <a:pt x="357" y="344"/>
                    <a:pt x="340" y="540"/>
                    <a:pt x="144" y="564"/>
                  </a:cubicBezTo>
                  <a:cubicBezTo>
                    <a:pt x="98" y="571"/>
                    <a:pt x="84" y="582"/>
                    <a:pt x="81" y="585"/>
                  </a:cubicBezTo>
                  <a:cubicBezTo>
                    <a:pt x="70" y="603"/>
                    <a:pt x="77" y="666"/>
                    <a:pt x="88" y="722"/>
                  </a:cubicBezTo>
                  <a:cubicBezTo>
                    <a:pt x="119" y="855"/>
                    <a:pt x="116" y="988"/>
                    <a:pt x="84" y="1118"/>
                  </a:cubicBezTo>
                  <a:cubicBezTo>
                    <a:pt x="0" y="1398"/>
                    <a:pt x="119" y="1835"/>
                    <a:pt x="259" y="2154"/>
                  </a:cubicBezTo>
                  <a:cubicBezTo>
                    <a:pt x="333" y="2315"/>
                    <a:pt x="287" y="2770"/>
                    <a:pt x="238" y="3257"/>
                  </a:cubicBezTo>
                  <a:cubicBezTo>
                    <a:pt x="200" y="3670"/>
                    <a:pt x="151" y="4139"/>
                    <a:pt x="210" y="4251"/>
                  </a:cubicBezTo>
                  <a:cubicBezTo>
                    <a:pt x="284" y="4398"/>
                    <a:pt x="238" y="4709"/>
                    <a:pt x="165" y="5168"/>
                  </a:cubicBezTo>
                  <a:cubicBezTo>
                    <a:pt x="126" y="5399"/>
                    <a:pt x="74" y="5721"/>
                    <a:pt x="105" y="5777"/>
                  </a:cubicBezTo>
                  <a:lnTo>
                    <a:pt x="116" y="5788"/>
                  </a:lnTo>
                  <a:cubicBezTo>
                    <a:pt x="119" y="5770"/>
                    <a:pt x="126" y="5753"/>
                    <a:pt x="130" y="5735"/>
                  </a:cubicBezTo>
                  <a:cubicBezTo>
                    <a:pt x="158" y="5620"/>
                    <a:pt x="207" y="5427"/>
                    <a:pt x="399" y="5399"/>
                  </a:cubicBezTo>
                  <a:cubicBezTo>
                    <a:pt x="420" y="5396"/>
                    <a:pt x="438" y="5392"/>
                    <a:pt x="459" y="5392"/>
                  </a:cubicBezTo>
                  <a:cubicBezTo>
                    <a:pt x="638" y="5392"/>
                    <a:pt x="718" y="5539"/>
                    <a:pt x="781" y="5648"/>
                  </a:cubicBezTo>
                  <a:cubicBezTo>
                    <a:pt x="816" y="5714"/>
                    <a:pt x="851" y="5781"/>
                    <a:pt x="900" y="5802"/>
                  </a:cubicBezTo>
                  <a:cubicBezTo>
                    <a:pt x="911" y="5714"/>
                    <a:pt x="897" y="5620"/>
                    <a:pt x="858" y="5539"/>
                  </a:cubicBezTo>
                  <a:cubicBezTo>
                    <a:pt x="827" y="5466"/>
                    <a:pt x="799" y="5448"/>
                    <a:pt x="795" y="5445"/>
                  </a:cubicBezTo>
                  <a:cubicBezTo>
                    <a:pt x="783" y="5447"/>
                    <a:pt x="772" y="5448"/>
                    <a:pt x="761" y="5448"/>
                  </a:cubicBezTo>
                  <a:cubicBezTo>
                    <a:pt x="582" y="5448"/>
                    <a:pt x="469" y="5138"/>
                    <a:pt x="350" y="4765"/>
                  </a:cubicBezTo>
                  <a:lnTo>
                    <a:pt x="347" y="4755"/>
                  </a:lnTo>
                  <a:cubicBezTo>
                    <a:pt x="298" y="4590"/>
                    <a:pt x="354" y="4422"/>
                    <a:pt x="413" y="4244"/>
                  </a:cubicBezTo>
                  <a:cubicBezTo>
                    <a:pt x="459" y="4114"/>
                    <a:pt x="504" y="3978"/>
                    <a:pt x="504" y="3845"/>
                  </a:cubicBezTo>
                  <a:cubicBezTo>
                    <a:pt x="504" y="3712"/>
                    <a:pt x="568" y="3607"/>
                    <a:pt x="680" y="3561"/>
                  </a:cubicBezTo>
                  <a:cubicBezTo>
                    <a:pt x="723" y="3543"/>
                    <a:pt x="771" y="3535"/>
                    <a:pt x="822" y="3535"/>
                  </a:cubicBezTo>
                  <a:cubicBezTo>
                    <a:pt x="971" y="3535"/>
                    <a:pt x="1139" y="3608"/>
                    <a:pt x="1264" y="3736"/>
                  </a:cubicBezTo>
                  <a:cubicBezTo>
                    <a:pt x="1299" y="3771"/>
                    <a:pt x="1338" y="3803"/>
                    <a:pt x="1380" y="3831"/>
                  </a:cubicBezTo>
                  <a:cubicBezTo>
                    <a:pt x="1373" y="3789"/>
                    <a:pt x="1359" y="3750"/>
                    <a:pt x="1338" y="3719"/>
                  </a:cubicBezTo>
                  <a:cubicBezTo>
                    <a:pt x="1285" y="3621"/>
                    <a:pt x="1187" y="3264"/>
                    <a:pt x="1072" y="2847"/>
                  </a:cubicBezTo>
                  <a:cubicBezTo>
                    <a:pt x="963" y="2451"/>
                    <a:pt x="841" y="2000"/>
                    <a:pt x="753" y="1769"/>
                  </a:cubicBezTo>
                  <a:cubicBezTo>
                    <a:pt x="666" y="1534"/>
                    <a:pt x="715" y="1307"/>
                    <a:pt x="760" y="1107"/>
                  </a:cubicBezTo>
                  <a:cubicBezTo>
                    <a:pt x="816" y="869"/>
                    <a:pt x="841" y="732"/>
                    <a:pt x="708" y="634"/>
                  </a:cubicBezTo>
                  <a:cubicBezTo>
                    <a:pt x="508" y="484"/>
                    <a:pt x="466" y="249"/>
                    <a:pt x="438" y="95"/>
                  </a:cubicBezTo>
                  <a:cubicBezTo>
                    <a:pt x="431" y="64"/>
                    <a:pt x="424" y="25"/>
                    <a:pt x="41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15" name="Google Shape;6315;p71"/>
            <p:cNvSpPr/>
            <p:nvPr/>
          </p:nvSpPr>
          <p:spPr>
            <a:xfrm>
              <a:off x="2726485" y="1235772"/>
              <a:ext cx="39185" cy="27603"/>
            </a:xfrm>
            <a:custGeom>
              <a:avLst/>
              <a:gdLst/>
              <a:ahLst/>
              <a:cxnLst/>
              <a:rect l="l" t="t" r="r" b="b"/>
              <a:pathLst>
                <a:path w="2886" h="2033" extrusionOk="0">
                  <a:moveTo>
                    <a:pt x="2063" y="0"/>
                  </a:moveTo>
                  <a:cubicBezTo>
                    <a:pt x="2044" y="0"/>
                    <a:pt x="2016" y="18"/>
                    <a:pt x="1947" y="61"/>
                  </a:cubicBezTo>
                  <a:cubicBezTo>
                    <a:pt x="1769" y="184"/>
                    <a:pt x="1569" y="268"/>
                    <a:pt x="1359" y="306"/>
                  </a:cubicBezTo>
                  <a:cubicBezTo>
                    <a:pt x="887" y="401"/>
                    <a:pt x="740" y="495"/>
                    <a:pt x="718" y="527"/>
                  </a:cubicBezTo>
                  <a:cubicBezTo>
                    <a:pt x="732" y="537"/>
                    <a:pt x="747" y="544"/>
                    <a:pt x="761" y="551"/>
                  </a:cubicBezTo>
                  <a:cubicBezTo>
                    <a:pt x="866" y="604"/>
                    <a:pt x="911" y="695"/>
                    <a:pt x="883" y="797"/>
                  </a:cubicBezTo>
                  <a:cubicBezTo>
                    <a:pt x="850" y="920"/>
                    <a:pt x="693" y="1050"/>
                    <a:pt x="511" y="1050"/>
                  </a:cubicBezTo>
                  <a:cubicBezTo>
                    <a:pt x="502" y="1050"/>
                    <a:pt x="493" y="1049"/>
                    <a:pt x="484" y="1049"/>
                  </a:cubicBezTo>
                  <a:cubicBezTo>
                    <a:pt x="479" y="1048"/>
                    <a:pt x="474" y="1048"/>
                    <a:pt x="470" y="1048"/>
                  </a:cubicBezTo>
                  <a:cubicBezTo>
                    <a:pt x="411" y="1048"/>
                    <a:pt x="368" y="1069"/>
                    <a:pt x="358" y="1108"/>
                  </a:cubicBezTo>
                  <a:cubicBezTo>
                    <a:pt x="347" y="1161"/>
                    <a:pt x="396" y="1241"/>
                    <a:pt x="533" y="1297"/>
                  </a:cubicBezTo>
                  <a:cubicBezTo>
                    <a:pt x="645" y="1343"/>
                    <a:pt x="771" y="1409"/>
                    <a:pt x="750" y="1507"/>
                  </a:cubicBezTo>
                  <a:cubicBezTo>
                    <a:pt x="732" y="1595"/>
                    <a:pt x="620" y="1633"/>
                    <a:pt x="375" y="1633"/>
                  </a:cubicBezTo>
                  <a:cubicBezTo>
                    <a:pt x="366" y="1633"/>
                    <a:pt x="357" y="1633"/>
                    <a:pt x="348" y="1633"/>
                  </a:cubicBezTo>
                  <a:cubicBezTo>
                    <a:pt x="231" y="1633"/>
                    <a:pt x="111" y="1654"/>
                    <a:pt x="1" y="1696"/>
                  </a:cubicBezTo>
                  <a:lnTo>
                    <a:pt x="11" y="1700"/>
                  </a:lnTo>
                  <a:cubicBezTo>
                    <a:pt x="78" y="1731"/>
                    <a:pt x="134" y="1777"/>
                    <a:pt x="176" y="1833"/>
                  </a:cubicBezTo>
                  <a:cubicBezTo>
                    <a:pt x="253" y="1931"/>
                    <a:pt x="365" y="2001"/>
                    <a:pt x="487" y="2022"/>
                  </a:cubicBezTo>
                  <a:cubicBezTo>
                    <a:pt x="524" y="2029"/>
                    <a:pt x="560" y="2033"/>
                    <a:pt x="597" y="2033"/>
                  </a:cubicBezTo>
                  <a:cubicBezTo>
                    <a:pt x="731" y="2033"/>
                    <a:pt x="861" y="1983"/>
                    <a:pt x="964" y="1889"/>
                  </a:cubicBezTo>
                  <a:cubicBezTo>
                    <a:pt x="1027" y="1829"/>
                    <a:pt x="1065" y="1759"/>
                    <a:pt x="1055" y="1707"/>
                  </a:cubicBezTo>
                  <a:cubicBezTo>
                    <a:pt x="1023" y="1528"/>
                    <a:pt x="1405" y="1420"/>
                    <a:pt x="2273" y="1252"/>
                  </a:cubicBezTo>
                  <a:cubicBezTo>
                    <a:pt x="2413" y="1224"/>
                    <a:pt x="2535" y="1199"/>
                    <a:pt x="2609" y="1182"/>
                  </a:cubicBezTo>
                  <a:cubicBezTo>
                    <a:pt x="2644" y="1171"/>
                    <a:pt x="2661" y="1161"/>
                    <a:pt x="2665" y="1154"/>
                  </a:cubicBezTo>
                  <a:cubicBezTo>
                    <a:pt x="2675" y="1133"/>
                    <a:pt x="2647" y="1070"/>
                    <a:pt x="2626" y="1031"/>
                  </a:cubicBezTo>
                  <a:cubicBezTo>
                    <a:pt x="2591" y="961"/>
                    <a:pt x="2553" y="881"/>
                    <a:pt x="2591" y="814"/>
                  </a:cubicBezTo>
                  <a:cubicBezTo>
                    <a:pt x="2619" y="765"/>
                    <a:pt x="2675" y="737"/>
                    <a:pt x="2763" y="730"/>
                  </a:cubicBezTo>
                  <a:cubicBezTo>
                    <a:pt x="2805" y="727"/>
                    <a:pt x="2847" y="720"/>
                    <a:pt x="2886" y="706"/>
                  </a:cubicBezTo>
                  <a:cubicBezTo>
                    <a:pt x="2844" y="678"/>
                    <a:pt x="2731" y="629"/>
                    <a:pt x="2532" y="601"/>
                  </a:cubicBezTo>
                  <a:cubicBezTo>
                    <a:pt x="2203" y="551"/>
                    <a:pt x="2171" y="338"/>
                    <a:pt x="2147" y="180"/>
                  </a:cubicBezTo>
                  <a:cubicBezTo>
                    <a:pt x="2136" y="110"/>
                    <a:pt x="2129" y="47"/>
                    <a:pt x="2094" y="19"/>
                  </a:cubicBezTo>
                  <a:cubicBezTo>
                    <a:pt x="2082" y="7"/>
                    <a:pt x="2074" y="0"/>
                    <a:pt x="20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16" name="Google Shape;6316;p71"/>
            <p:cNvSpPr/>
            <p:nvPr/>
          </p:nvSpPr>
          <p:spPr>
            <a:xfrm>
              <a:off x="2452749" y="1237876"/>
              <a:ext cx="24249" cy="7875"/>
            </a:xfrm>
            <a:custGeom>
              <a:avLst/>
              <a:gdLst/>
              <a:ahLst/>
              <a:cxnLst/>
              <a:rect l="l" t="t" r="r" b="b"/>
              <a:pathLst>
                <a:path w="1786" h="580" extrusionOk="0">
                  <a:moveTo>
                    <a:pt x="477" y="1"/>
                  </a:moveTo>
                  <a:cubicBezTo>
                    <a:pt x="501" y="32"/>
                    <a:pt x="529" y="60"/>
                    <a:pt x="561" y="88"/>
                  </a:cubicBezTo>
                  <a:cubicBezTo>
                    <a:pt x="589" y="109"/>
                    <a:pt x="603" y="144"/>
                    <a:pt x="596" y="179"/>
                  </a:cubicBezTo>
                  <a:cubicBezTo>
                    <a:pt x="578" y="256"/>
                    <a:pt x="477" y="291"/>
                    <a:pt x="263" y="354"/>
                  </a:cubicBezTo>
                  <a:cubicBezTo>
                    <a:pt x="176" y="379"/>
                    <a:pt x="88" y="407"/>
                    <a:pt x="0" y="446"/>
                  </a:cubicBezTo>
                  <a:cubicBezTo>
                    <a:pt x="117" y="538"/>
                    <a:pt x="380" y="580"/>
                    <a:pt x="671" y="580"/>
                  </a:cubicBezTo>
                  <a:cubicBezTo>
                    <a:pt x="965" y="580"/>
                    <a:pt x="1288" y="537"/>
                    <a:pt x="1516" y="460"/>
                  </a:cubicBezTo>
                  <a:cubicBezTo>
                    <a:pt x="1698" y="400"/>
                    <a:pt x="1772" y="330"/>
                    <a:pt x="1779" y="288"/>
                  </a:cubicBezTo>
                  <a:cubicBezTo>
                    <a:pt x="1786" y="263"/>
                    <a:pt x="1782" y="235"/>
                    <a:pt x="1768" y="214"/>
                  </a:cubicBezTo>
                  <a:cubicBezTo>
                    <a:pt x="1745" y="186"/>
                    <a:pt x="1678" y="180"/>
                    <a:pt x="1598" y="180"/>
                  </a:cubicBezTo>
                  <a:cubicBezTo>
                    <a:pt x="1558" y="180"/>
                    <a:pt x="1514" y="182"/>
                    <a:pt x="1471" y="183"/>
                  </a:cubicBezTo>
                  <a:cubicBezTo>
                    <a:pt x="1421" y="185"/>
                    <a:pt x="1368" y="187"/>
                    <a:pt x="1313" y="187"/>
                  </a:cubicBezTo>
                  <a:cubicBezTo>
                    <a:pt x="1173" y="187"/>
                    <a:pt x="1020" y="174"/>
                    <a:pt x="879" y="116"/>
                  </a:cubicBezTo>
                  <a:cubicBezTo>
                    <a:pt x="666" y="25"/>
                    <a:pt x="533" y="1"/>
                    <a:pt x="47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17" name="Google Shape;6317;p71"/>
            <p:cNvSpPr/>
            <p:nvPr/>
          </p:nvSpPr>
          <p:spPr>
            <a:xfrm>
              <a:off x="2405554" y="1415592"/>
              <a:ext cx="14406" cy="8065"/>
            </a:xfrm>
            <a:custGeom>
              <a:avLst/>
              <a:gdLst/>
              <a:ahLst/>
              <a:cxnLst/>
              <a:rect l="l" t="t" r="r" b="b"/>
              <a:pathLst>
                <a:path w="1061" h="594" extrusionOk="0">
                  <a:moveTo>
                    <a:pt x="489" y="1"/>
                  </a:moveTo>
                  <a:cubicBezTo>
                    <a:pt x="483" y="1"/>
                    <a:pt x="476" y="1"/>
                    <a:pt x="469" y="2"/>
                  </a:cubicBezTo>
                  <a:cubicBezTo>
                    <a:pt x="294" y="2"/>
                    <a:pt x="112" y="100"/>
                    <a:pt x="49" y="215"/>
                  </a:cubicBezTo>
                  <a:cubicBezTo>
                    <a:pt x="0" y="303"/>
                    <a:pt x="21" y="387"/>
                    <a:pt x="109" y="467"/>
                  </a:cubicBezTo>
                  <a:cubicBezTo>
                    <a:pt x="206" y="558"/>
                    <a:pt x="299" y="593"/>
                    <a:pt x="388" y="593"/>
                  </a:cubicBezTo>
                  <a:cubicBezTo>
                    <a:pt x="544" y="593"/>
                    <a:pt x="688" y="485"/>
                    <a:pt x="819" y="387"/>
                  </a:cubicBezTo>
                  <a:cubicBezTo>
                    <a:pt x="910" y="317"/>
                    <a:pt x="987" y="261"/>
                    <a:pt x="1061" y="243"/>
                  </a:cubicBezTo>
                  <a:cubicBezTo>
                    <a:pt x="1001" y="187"/>
                    <a:pt x="812" y="79"/>
                    <a:pt x="581" y="16"/>
                  </a:cubicBezTo>
                  <a:cubicBezTo>
                    <a:pt x="550" y="7"/>
                    <a:pt x="520" y="1"/>
                    <a:pt x="48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18" name="Google Shape;6318;p71"/>
            <p:cNvSpPr/>
            <p:nvPr/>
          </p:nvSpPr>
          <p:spPr>
            <a:xfrm>
              <a:off x="2399471" y="1241556"/>
              <a:ext cx="30047" cy="12613"/>
            </a:xfrm>
            <a:custGeom>
              <a:avLst/>
              <a:gdLst/>
              <a:ahLst/>
              <a:cxnLst/>
              <a:rect l="l" t="t" r="r" b="b"/>
              <a:pathLst>
                <a:path w="2213" h="929" extrusionOk="0">
                  <a:moveTo>
                    <a:pt x="1672" y="0"/>
                  </a:moveTo>
                  <a:cubicBezTo>
                    <a:pt x="1466" y="0"/>
                    <a:pt x="1275" y="85"/>
                    <a:pt x="1229" y="168"/>
                  </a:cubicBezTo>
                  <a:cubicBezTo>
                    <a:pt x="1218" y="185"/>
                    <a:pt x="1215" y="196"/>
                    <a:pt x="1246" y="220"/>
                  </a:cubicBezTo>
                  <a:cubicBezTo>
                    <a:pt x="1299" y="255"/>
                    <a:pt x="1320" y="297"/>
                    <a:pt x="1309" y="343"/>
                  </a:cubicBezTo>
                  <a:cubicBezTo>
                    <a:pt x="1285" y="427"/>
                    <a:pt x="1152" y="448"/>
                    <a:pt x="928" y="476"/>
                  </a:cubicBezTo>
                  <a:cubicBezTo>
                    <a:pt x="788" y="497"/>
                    <a:pt x="553" y="528"/>
                    <a:pt x="518" y="581"/>
                  </a:cubicBezTo>
                  <a:cubicBezTo>
                    <a:pt x="452" y="675"/>
                    <a:pt x="308" y="707"/>
                    <a:pt x="182" y="735"/>
                  </a:cubicBezTo>
                  <a:cubicBezTo>
                    <a:pt x="119" y="749"/>
                    <a:pt x="18" y="770"/>
                    <a:pt x="0" y="794"/>
                  </a:cubicBezTo>
                  <a:cubicBezTo>
                    <a:pt x="0" y="794"/>
                    <a:pt x="0" y="798"/>
                    <a:pt x="4" y="805"/>
                  </a:cubicBezTo>
                  <a:cubicBezTo>
                    <a:pt x="28" y="850"/>
                    <a:pt x="158" y="906"/>
                    <a:pt x="364" y="924"/>
                  </a:cubicBezTo>
                  <a:cubicBezTo>
                    <a:pt x="407" y="927"/>
                    <a:pt x="448" y="928"/>
                    <a:pt x="486" y="928"/>
                  </a:cubicBezTo>
                  <a:cubicBezTo>
                    <a:pt x="651" y="928"/>
                    <a:pt x="761" y="901"/>
                    <a:pt x="784" y="878"/>
                  </a:cubicBezTo>
                  <a:cubicBezTo>
                    <a:pt x="791" y="738"/>
                    <a:pt x="959" y="735"/>
                    <a:pt x="1071" y="731"/>
                  </a:cubicBezTo>
                  <a:cubicBezTo>
                    <a:pt x="1120" y="731"/>
                    <a:pt x="1208" y="731"/>
                    <a:pt x="1225" y="714"/>
                  </a:cubicBezTo>
                  <a:cubicBezTo>
                    <a:pt x="1232" y="633"/>
                    <a:pt x="1313" y="364"/>
                    <a:pt x="1929" y="318"/>
                  </a:cubicBezTo>
                  <a:cubicBezTo>
                    <a:pt x="2181" y="301"/>
                    <a:pt x="2213" y="248"/>
                    <a:pt x="2213" y="248"/>
                  </a:cubicBezTo>
                  <a:cubicBezTo>
                    <a:pt x="2213" y="248"/>
                    <a:pt x="2202" y="178"/>
                    <a:pt x="1939" y="55"/>
                  </a:cubicBezTo>
                  <a:cubicBezTo>
                    <a:pt x="1854" y="16"/>
                    <a:pt x="1762" y="0"/>
                    <a:pt x="16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19" name="Google Shape;6319;p71"/>
            <p:cNvSpPr/>
            <p:nvPr/>
          </p:nvSpPr>
          <p:spPr>
            <a:xfrm>
              <a:off x="2429179" y="1308887"/>
              <a:ext cx="131865" cy="90535"/>
            </a:xfrm>
            <a:custGeom>
              <a:avLst/>
              <a:gdLst/>
              <a:ahLst/>
              <a:cxnLst/>
              <a:rect l="l" t="t" r="r" b="b"/>
              <a:pathLst>
                <a:path w="9712" h="6668" extrusionOk="0">
                  <a:moveTo>
                    <a:pt x="9297" y="0"/>
                  </a:moveTo>
                  <a:cubicBezTo>
                    <a:pt x="8855" y="0"/>
                    <a:pt x="8218" y="261"/>
                    <a:pt x="8034" y="411"/>
                  </a:cubicBezTo>
                  <a:cubicBezTo>
                    <a:pt x="7873" y="540"/>
                    <a:pt x="7688" y="551"/>
                    <a:pt x="7506" y="558"/>
                  </a:cubicBezTo>
                  <a:cubicBezTo>
                    <a:pt x="7369" y="565"/>
                    <a:pt x="7240" y="568"/>
                    <a:pt x="7135" y="628"/>
                  </a:cubicBezTo>
                  <a:cubicBezTo>
                    <a:pt x="6953" y="731"/>
                    <a:pt x="6653" y="818"/>
                    <a:pt x="6383" y="818"/>
                  </a:cubicBezTo>
                  <a:cubicBezTo>
                    <a:pt x="6231" y="818"/>
                    <a:pt x="6089" y="790"/>
                    <a:pt x="5983" y="722"/>
                  </a:cubicBezTo>
                  <a:cubicBezTo>
                    <a:pt x="5945" y="697"/>
                    <a:pt x="5904" y="687"/>
                    <a:pt x="5861" y="687"/>
                  </a:cubicBezTo>
                  <a:cubicBezTo>
                    <a:pt x="5756" y="687"/>
                    <a:pt x="5640" y="750"/>
                    <a:pt x="5528" y="810"/>
                  </a:cubicBezTo>
                  <a:cubicBezTo>
                    <a:pt x="5422" y="869"/>
                    <a:pt x="5319" y="926"/>
                    <a:pt x="5222" y="926"/>
                  </a:cubicBezTo>
                  <a:cubicBezTo>
                    <a:pt x="5217" y="926"/>
                    <a:pt x="5211" y="926"/>
                    <a:pt x="5206" y="925"/>
                  </a:cubicBezTo>
                  <a:cubicBezTo>
                    <a:pt x="5200" y="925"/>
                    <a:pt x="5194" y="925"/>
                    <a:pt x="5188" y="925"/>
                  </a:cubicBezTo>
                  <a:cubicBezTo>
                    <a:pt x="5105" y="925"/>
                    <a:pt x="5013" y="967"/>
                    <a:pt x="4912" y="1013"/>
                  </a:cubicBezTo>
                  <a:cubicBezTo>
                    <a:pt x="4796" y="1065"/>
                    <a:pt x="4679" y="1119"/>
                    <a:pt x="4558" y="1119"/>
                  </a:cubicBezTo>
                  <a:cubicBezTo>
                    <a:pt x="4547" y="1119"/>
                    <a:pt x="4537" y="1119"/>
                    <a:pt x="4527" y="1118"/>
                  </a:cubicBezTo>
                  <a:cubicBezTo>
                    <a:pt x="4519" y="1117"/>
                    <a:pt x="4511" y="1117"/>
                    <a:pt x="4503" y="1117"/>
                  </a:cubicBezTo>
                  <a:cubicBezTo>
                    <a:pt x="4282" y="1117"/>
                    <a:pt x="3903" y="1299"/>
                    <a:pt x="3886" y="1377"/>
                  </a:cubicBezTo>
                  <a:cubicBezTo>
                    <a:pt x="3861" y="1472"/>
                    <a:pt x="3746" y="1503"/>
                    <a:pt x="3637" y="1535"/>
                  </a:cubicBezTo>
                  <a:cubicBezTo>
                    <a:pt x="3564" y="1556"/>
                    <a:pt x="3466" y="1580"/>
                    <a:pt x="3466" y="1619"/>
                  </a:cubicBezTo>
                  <a:cubicBezTo>
                    <a:pt x="3466" y="1717"/>
                    <a:pt x="3389" y="1815"/>
                    <a:pt x="3266" y="1867"/>
                  </a:cubicBezTo>
                  <a:cubicBezTo>
                    <a:pt x="3216" y="1890"/>
                    <a:pt x="3155" y="1906"/>
                    <a:pt x="3093" y="1906"/>
                  </a:cubicBezTo>
                  <a:cubicBezTo>
                    <a:pt x="3021" y="1906"/>
                    <a:pt x="2948" y="1885"/>
                    <a:pt x="2888" y="1829"/>
                  </a:cubicBezTo>
                  <a:cubicBezTo>
                    <a:pt x="2876" y="1815"/>
                    <a:pt x="2859" y="1808"/>
                    <a:pt x="2843" y="1808"/>
                  </a:cubicBezTo>
                  <a:cubicBezTo>
                    <a:pt x="2827" y="1808"/>
                    <a:pt x="2811" y="1815"/>
                    <a:pt x="2801" y="1829"/>
                  </a:cubicBezTo>
                  <a:cubicBezTo>
                    <a:pt x="2752" y="1878"/>
                    <a:pt x="2734" y="2000"/>
                    <a:pt x="2846" y="2102"/>
                  </a:cubicBezTo>
                  <a:cubicBezTo>
                    <a:pt x="2899" y="2154"/>
                    <a:pt x="2923" y="2207"/>
                    <a:pt x="2913" y="2259"/>
                  </a:cubicBezTo>
                  <a:cubicBezTo>
                    <a:pt x="2892" y="2354"/>
                    <a:pt x="2776" y="2396"/>
                    <a:pt x="2664" y="2438"/>
                  </a:cubicBezTo>
                  <a:cubicBezTo>
                    <a:pt x="2626" y="2452"/>
                    <a:pt x="2591" y="2466"/>
                    <a:pt x="2556" y="2483"/>
                  </a:cubicBezTo>
                  <a:cubicBezTo>
                    <a:pt x="2573" y="2508"/>
                    <a:pt x="2584" y="2536"/>
                    <a:pt x="2580" y="2567"/>
                  </a:cubicBezTo>
                  <a:cubicBezTo>
                    <a:pt x="2577" y="2637"/>
                    <a:pt x="2517" y="2683"/>
                    <a:pt x="2465" y="2732"/>
                  </a:cubicBezTo>
                  <a:cubicBezTo>
                    <a:pt x="2395" y="2788"/>
                    <a:pt x="2377" y="2812"/>
                    <a:pt x="2388" y="2830"/>
                  </a:cubicBezTo>
                  <a:cubicBezTo>
                    <a:pt x="2412" y="2872"/>
                    <a:pt x="2416" y="2921"/>
                    <a:pt x="2398" y="2963"/>
                  </a:cubicBezTo>
                  <a:cubicBezTo>
                    <a:pt x="2346" y="3078"/>
                    <a:pt x="2139" y="3117"/>
                    <a:pt x="1926" y="3159"/>
                  </a:cubicBezTo>
                  <a:lnTo>
                    <a:pt x="1873" y="3169"/>
                  </a:lnTo>
                  <a:cubicBezTo>
                    <a:pt x="1761" y="3190"/>
                    <a:pt x="1677" y="3292"/>
                    <a:pt x="1684" y="3362"/>
                  </a:cubicBezTo>
                  <a:cubicBezTo>
                    <a:pt x="1687" y="3411"/>
                    <a:pt x="1750" y="3425"/>
                    <a:pt x="1799" y="3428"/>
                  </a:cubicBezTo>
                  <a:cubicBezTo>
                    <a:pt x="1880" y="3432"/>
                    <a:pt x="1950" y="3435"/>
                    <a:pt x="1964" y="3499"/>
                  </a:cubicBezTo>
                  <a:cubicBezTo>
                    <a:pt x="1978" y="3558"/>
                    <a:pt x="1926" y="3583"/>
                    <a:pt x="1877" y="3611"/>
                  </a:cubicBezTo>
                  <a:cubicBezTo>
                    <a:pt x="1789" y="3656"/>
                    <a:pt x="1705" y="3712"/>
                    <a:pt x="1715" y="3793"/>
                  </a:cubicBezTo>
                  <a:cubicBezTo>
                    <a:pt x="1726" y="3838"/>
                    <a:pt x="1712" y="3887"/>
                    <a:pt x="1684" y="3926"/>
                  </a:cubicBezTo>
                  <a:cubicBezTo>
                    <a:pt x="1621" y="4003"/>
                    <a:pt x="1498" y="4013"/>
                    <a:pt x="1379" y="4020"/>
                  </a:cubicBezTo>
                  <a:cubicBezTo>
                    <a:pt x="1330" y="4020"/>
                    <a:pt x="1281" y="4027"/>
                    <a:pt x="1232" y="4041"/>
                  </a:cubicBezTo>
                  <a:cubicBezTo>
                    <a:pt x="1243" y="4122"/>
                    <a:pt x="1218" y="4199"/>
                    <a:pt x="1166" y="4262"/>
                  </a:cubicBezTo>
                  <a:cubicBezTo>
                    <a:pt x="1092" y="4342"/>
                    <a:pt x="966" y="4381"/>
                    <a:pt x="777" y="4381"/>
                  </a:cubicBezTo>
                  <a:lnTo>
                    <a:pt x="819" y="4416"/>
                  </a:lnTo>
                  <a:cubicBezTo>
                    <a:pt x="907" y="4493"/>
                    <a:pt x="1001" y="4577"/>
                    <a:pt x="1019" y="4675"/>
                  </a:cubicBezTo>
                  <a:cubicBezTo>
                    <a:pt x="1047" y="4815"/>
                    <a:pt x="924" y="4850"/>
                    <a:pt x="854" y="4871"/>
                  </a:cubicBezTo>
                  <a:cubicBezTo>
                    <a:pt x="756" y="4895"/>
                    <a:pt x="704" y="4916"/>
                    <a:pt x="697" y="5014"/>
                  </a:cubicBezTo>
                  <a:cubicBezTo>
                    <a:pt x="686" y="5203"/>
                    <a:pt x="501" y="5214"/>
                    <a:pt x="347" y="5221"/>
                  </a:cubicBezTo>
                  <a:cubicBezTo>
                    <a:pt x="161" y="5235"/>
                    <a:pt x="46" y="5249"/>
                    <a:pt x="14" y="5382"/>
                  </a:cubicBezTo>
                  <a:cubicBezTo>
                    <a:pt x="0" y="5455"/>
                    <a:pt x="4" y="5508"/>
                    <a:pt x="32" y="5543"/>
                  </a:cubicBezTo>
                  <a:cubicBezTo>
                    <a:pt x="91" y="5613"/>
                    <a:pt x="252" y="5617"/>
                    <a:pt x="396" y="5624"/>
                  </a:cubicBezTo>
                  <a:cubicBezTo>
                    <a:pt x="434" y="5624"/>
                    <a:pt x="473" y="5624"/>
                    <a:pt x="511" y="5627"/>
                  </a:cubicBezTo>
                  <a:cubicBezTo>
                    <a:pt x="515" y="5627"/>
                    <a:pt x="518" y="5627"/>
                    <a:pt x="522" y="5627"/>
                  </a:cubicBezTo>
                  <a:cubicBezTo>
                    <a:pt x="573" y="5627"/>
                    <a:pt x="618" y="5651"/>
                    <a:pt x="651" y="5694"/>
                  </a:cubicBezTo>
                  <a:cubicBezTo>
                    <a:pt x="686" y="5750"/>
                    <a:pt x="662" y="5816"/>
                    <a:pt x="637" y="5872"/>
                  </a:cubicBezTo>
                  <a:cubicBezTo>
                    <a:pt x="599" y="5974"/>
                    <a:pt x="595" y="6009"/>
                    <a:pt x="641" y="6044"/>
                  </a:cubicBezTo>
                  <a:cubicBezTo>
                    <a:pt x="712" y="6097"/>
                    <a:pt x="762" y="6112"/>
                    <a:pt x="784" y="6112"/>
                  </a:cubicBezTo>
                  <a:cubicBezTo>
                    <a:pt x="789" y="6112"/>
                    <a:pt x="793" y="6111"/>
                    <a:pt x="795" y="6110"/>
                  </a:cubicBezTo>
                  <a:cubicBezTo>
                    <a:pt x="795" y="6110"/>
                    <a:pt x="812" y="6072"/>
                    <a:pt x="753" y="5946"/>
                  </a:cubicBezTo>
                  <a:cubicBezTo>
                    <a:pt x="700" y="5834"/>
                    <a:pt x="763" y="5785"/>
                    <a:pt x="784" y="5774"/>
                  </a:cubicBezTo>
                  <a:cubicBezTo>
                    <a:pt x="809" y="5760"/>
                    <a:pt x="833" y="5757"/>
                    <a:pt x="861" y="5757"/>
                  </a:cubicBezTo>
                  <a:cubicBezTo>
                    <a:pt x="1001" y="5757"/>
                    <a:pt x="1222" y="5879"/>
                    <a:pt x="1313" y="6005"/>
                  </a:cubicBezTo>
                  <a:cubicBezTo>
                    <a:pt x="1383" y="6103"/>
                    <a:pt x="1376" y="6205"/>
                    <a:pt x="1292" y="6275"/>
                  </a:cubicBezTo>
                  <a:cubicBezTo>
                    <a:pt x="1274" y="6289"/>
                    <a:pt x="1257" y="6310"/>
                    <a:pt x="1260" y="6327"/>
                  </a:cubicBezTo>
                  <a:cubicBezTo>
                    <a:pt x="1292" y="6415"/>
                    <a:pt x="1656" y="6534"/>
                    <a:pt x="1947" y="6548"/>
                  </a:cubicBezTo>
                  <a:cubicBezTo>
                    <a:pt x="2027" y="6551"/>
                    <a:pt x="2150" y="6569"/>
                    <a:pt x="2293" y="6593"/>
                  </a:cubicBezTo>
                  <a:cubicBezTo>
                    <a:pt x="2511" y="6623"/>
                    <a:pt x="2824" y="6667"/>
                    <a:pt x="3047" y="6667"/>
                  </a:cubicBezTo>
                  <a:cubicBezTo>
                    <a:pt x="3161" y="6667"/>
                    <a:pt x="3250" y="6656"/>
                    <a:pt x="3291" y="6625"/>
                  </a:cubicBezTo>
                  <a:cubicBezTo>
                    <a:pt x="3301" y="6618"/>
                    <a:pt x="3301" y="6611"/>
                    <a:pt x="3301" y="6611"/>
                  </a:cubicBezTo>
                  <a:cubicBezTo>
                    <a:pt x="3305" y="6558"/>
                    <a:pt x="3175" y="6471"/>
                    <a:pt x="3049" y="6383"/>
                  </a:cubicBezTo>
                  <a:cubicBezTo>
                    <a:pt x="2878" y="6271"/>
                    <a:pt x="2720" y="6142"/>
                    <a:pt x="2577" y="5998"/>
                  </a:cubicBezTo>
                  <a:cubicBezTo>
                    <a:pt x="2363" y="5774"/>
                    <a:pt x="2129" y="5396"/>
                    <a:pt x="2171" y="5067"/>
                  </a:cubicBezTo>
                  <a:cubicBezTo>
                    <a:pt x="2185" y="4923"/>
                    <a:pt x="2269" y="4794"/>
                    <a:pt x="2395" y="4717"/>
                  </a:cubicBezTo>
                  <a:cubicBezTo>
                    <a:pt x="2563" y="4612"/>
                    <a:pt x="2570" y="4545"/>
                    <a:pt x="2584" y="4461"/>
                  </a:cubicBezTo>
                  <a:cubicBezTo>
                    <a:pt x="2594" y="4363"/>
                    <a:pt x="2612" y="4244"/>
                    <a:pt x="2829" y="4090"/>
                  </a:cubicBezTo>
                  <a:cubicBezTo>
                    <a:pt x="2948" y="4013"/>
                    <a:pt x="3035" y="3891"/>
                    <a:pt x="3070" y="3751"/>
                  </a:cubicBezTo>
                  <a:cubicBezTo>
                    <a:pt x="3102" y="3646"/>
                    <a:pt x="3137" y="3534"/>
                    <a:pt x="3343" y="3513"/>
                  </a:cubicBezTo>
                  <a:cubicBezTo>
                    <a:pt x="3441" y="3502"/>
                    <a:pt x="3438" y="3485"/>
                    <a:pt x="3431" y="3404"/>
                  </a:cubicBezTo>
                  <a:cubicBezTo>
                    <a:pt x="3424" y="3323"/>
                    <a:pt x="3410" y="3173"/>
                    <a:pt x="3634" y="3141"/>
                  </a:cubicBezTo>
                  <a:cubicBezTo>
                    <a:pt x="3732" y="3127"/>
                    <a:pt x="3823" y="3068"/>
                    <a:pt x="3872" y="2980"/>
                  </a:cubicBezTo>
                  <a:cubicBezTo>
                    <a:pt x="3924" y="2893"/>
                    <a:pt x="3942" y="2791"/>
                    <a:pt x="3921" y="2697"/>
                  </a:cubicBezTo>
                  <a:cubicBezTo>
                    <a:pt x="3907" y="2665"/>
                    <a:pt x="3910" y="2627"/>
                    <a:pt x="3928" y="2599"/>
                  </a:cubicBezTo>
                  <a:cubicBezTo>
                    <a:pt x="3963" y="2550"/>
                    <a:pt x="4030" y="2546"/>
                    <a:pt x="4124" y="2543"/>
                  </a:cubicBezTo>
                  <a:cubicBezTo>
                    <a:pt x="4236" y="2539"/>
                    <a:pt x="4373" y="2536"/>
                    <a:pt x="4450" y="2452"/>
                  </a:cubicBezTo>
                  <a:cubicBezTo>
                    <a:pt x="4544" y="2347"/>
                    <a:pt x="4688" y="2322"/>
                    <a:pt x="4824" y="2298"/>
                  </a:cubicBezTo>
                  <a:cubicBezTo>
                    <a:pt x="4978" y="2273"/>
                    <a:pt x="5111" y="2249"/>
                    <a:pt x="5167" y="2126"/>
                  </a:cubicBezTo>
                  <a:cubicBezTo>
                    <a:pt x="5321" y="1804"/>
                    <a:pt x="7278" y="1167"/>
                    <a:pt x="8252" y="943"/>
                  </a:cubicBezTo>
                  <a:cubicBezTo>
                    <a:pt x="9148" y="736"/>
                    <a:pt x="9662" y="428"/>
                    <a:pt x="9704" y="232"/>
                  </a:cubicBezTo>
                  <a:cubicBezTo>
                    <a:pt x="9711" y="201"/>
                    <a:pt x="9711" y="148"/>
                    <a:pt x="9634" y="89"/>
                  </a:cubicBezTo>
                  <a:cubicBezTo>
                    <a:pt x="9554" y="26"/>
                    <a:pt x="9435" y="0"/>
                    <a:pt x="92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20" name="Google Shape;6320;p71"/>
            <p:cNvSpPr/>
            <p:nvPr/>
          </p:nvSpPr>
          <p:spPr>
            <a:xfrm>
              <a:off x="2439104" y="1251861"/>
              <a:ext cx="6857" cy="1833"/>
            </a:xfrm>
            <a:custGeom>
              <a:avLst/>
              <a:gdLst/>
              <a:ahLst/>
              <a:cxnLst/>
              <a:rect l="l" t="t" r="r" b="b"/>
              <a:pathLst>
                <a:path w="505" h="135" extrusionOk="0">
                  <a:moveTo>
                    <a:pt x="386" y="0"/>
                  </a:moveTo>
                  <a:cubicBezTo>
                    <a:pt x="266" y="0"/>
                    <a:pt x="98" y="47"/>
                    <a:pt x="1" y="88"/>
                  </a:cubicBezTo>
                  <a:cubicBezTo>
                    <a:pt x="104" y="115"/>
                    <a:pt x="223" y="134"/>
                    <a:pt x="320" y="134"/>
                  </a:cubicBezTo>
                  <a:cubicBezTo>
                    <a:pt x="387" y="134"/>
                    <a:pt x="444" y="125"/>
                    <a:pt x="477" y="102"/>
                  </a:cubicBezTo>
                  <a:cubicBezTo>
                    <a:pt x="494" y="88"/>
                    <a:pt x="505" y="67"/>
                    <a:pt x="501" y="42"/>
                  </a:cubicBezTo>
                  <a:cubicBezTo>
                    <a:pt x="501" y="35"/>
                    <a:pt x="501" y="25"/>
                    <a:pt x="477" y="14"/>
                  </a:cubicBezTo>
                  <a:cubicBezTo>
                    <a:pt x="453" y="5"/>
                    <a:pt x="421" y="0"/>
                    <a:pt x="38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21" name="Google Shape;6321;p71"/>
            <p:cNvSpPr/>
            <p:nvPr/>
          </p:nvSpPr>
          <p:spPr>
            <a:xfrm>
              <a:off x="2870271" y="1345763"/>
              <a:ext cx="11758" cy="4576"/>
            </a:xfrm>
            <a:custGeom>
              <a:avLst/>
              <a:gdLst/>
              <a:ahLst/>
              <a:cxnLst/>
              <a:rect l="l" t="t" r="r" b="b"/>
              <a:pathLst>
                <a:path w="866" h="337" extrusionOk="0">
                  <a:moveTo>
                    <a:pt x="583" y="0"/>
                  </a:moveTo>
                  <a:cubicBezTo>
                    <a:pt x="457" y="0"/>
                    <a:pt x="342" y="35"/>
                    <a:pt x="323" y="61"/>
                  </a:cubicBezTo>
                  <a:cubicBezTo>
                    <a:pt x="284" y="142"/>
                    <a:pt x="183" y="180"/>
                    <a:pt x="95" y="215"/>
                  </a:cubicBezTo>
                  <a:cubicBezTo>
                    <a:pt x="60" y="229"/>
                    <a:pt x="29" y="243"/>
                    <a:pt x="1" y="261"/>
                  </a:cubicBezTo>
                  <a:cubicBezTo>
                    <a:pt x="46" y="310"/>
                    <a:pt x="164" y="336"/>
                    <a:pt x="302" y="336"/>
                  </a:cubicBezTo>
                  <a:cubicBezTo>
                    <a:pt x="408" y="336"/>
                    <a:pt x="526" y="321"/>
                    <a:pt x="631" y="289"/>
                  </a:cubicBezTo>
                  <a:cubicBezTo>
                    <a:pt x="768" y="247"/>
                    <a:pt x="859" y="184"/>
                    <a:pt x="862" y="128"/>
                  </a:cubicBezTo>
                  <a:cubicBezTo>
                    <a:pt x="862" y="110"/>
                    <a:pt x="866" y="58"/>
                    <a:pt x="757" y="26"/>
                  </a:cubicBezTo>
                  <a:cubicBezTo>
                    <a:pt x="702" y="8"/>
                    <a:pt x="641" y="0"/>
                    <a:pt x="58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22" name="Google Shape;6322;p71"/>
            <p:cNvSpPr/>
            <p:nvPr/>
          </p:nvSpPr>
          <p:spPr>
            <a:xfrm>
              <a:off x="2384020" y="1243620"/>
              <a:ext cx="22783" cy="4983"/>
            </a:xfrm>
            <a:custGeom>
              <a:avLst/>
              <a:gdLst/>
              <a:ahLst/>
              <a:cxnLst/>
              <a:rect l="l" t="t" r="r" b="b"/>
              <a:pathLst>
                <a:path w="1678" h="367" extrusionOk="0">
                  <a:moveTo>
                    <a:pt x="1256" y="0"/>
                  </a:moveTo>
                  <a:cubicBezTo>
                    <a:pt x="1089" y="0"/>
                    <a:pt x="915" y="22"/>
                    <a:pt x="809" y="79"/>
                  </a:cubicBezTo>
                  <a:cubicBezTo>
                    <a:pt x="669" y="152"/>
                    <a:pt x="462" y="163"/>
                    <a:pt x="280" y="173"/>
                  </a:cubicBezTo>
                  <a:cubicBezTo>
                    <a:pt x="182" y="180"/>
                    <a:pt x="42" y="187"/>
                    <a:pt x="0" y="208"/>
                  </a:cubicBezTo>
                  <a:cubicBezTo>
                    <a:pt x="74" y="285"/>
                    <a:pt x="168" y="334"/>
                    <a:pt x="273" y="352"/>
                  </a:cubicBezTo>
                  <a:cubicBezTo>
                    <a:pt x="316" y="361"/>
                    <a:pt x="359" y="366"/>
                    <a:pt x="402" y="366"/>
                  </a:cubicBezTo>
                  <a:cubicBezTo>
                    <a:pt x="542" y="366"/>
                    <a:pt x="680" y="314"/>
                    <a:pt x="784" y="215"/>
                  </a:cubicBezTo>
                  <a:cubicBezTo>
                    <a:pt x="939" y="69"/>
                    <a:pt x="1115" y="34"/>
                    <a:pt x="1273" y="34"/>
                  </a:cubicBezTo>
                  <a:cubicBezTo>
                    <a:pt x="1361" y="34"/>
                    <a:pt x="1443" y="45"/>
                    <a:pt x="1513" y="54"/>
                  </a:cubicBezTo>
                  <a:cubicBezTo>
                    <a:pt x="1552" y="62"/>
                    <a:pt x="1593" y="66"/>
                    <a:pt x="1635" y="66"/>
                  </a:cubicBezTo>
                  <a:cubicBezTo>
                    <a:pt x="1649" y="66"/>
                    <a:pt x="1663" y="65"/>
                    <a:pt x="1677" y="65"/>
                  </a:cubicBezTo>
                  <a:cubicBezTo>
                    <a:pt x="1628" y="29"/>
                    <a:pt x="1448" y="0"/>
                    <a:pt x="125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23" name="Google Shape;6323;p71"/>
            <p:cNvSpPr/>
            <p:nvPr/>
          </p:nvSpPr>
          <p:spPr>
            <a:xfrm>
              <a:off x="2517202" y="1238691"/>
              <a:ext cx="17406" cy="5404"/>
            </a:xfrm>
            <a:custGeom>
              <a:avLst/>
              <a:gdLst/>
              <a:ahLst/>
              <a:cxnLst/>
              <a:rect l="l" t="t" r="r" b="b"/>
              <a:pathLst>
                <a:path w="1282" h="398" extrusionOk="0">
                  <a:moveTo>
                    <a:pt x="1023" y="1"/>
                  </a:moveTo>
                  <a:cubicBezTo>
                    <a:pt x="919" y="1"/>
                    <a:pt x="860" y="48"/>
                    <a:pt x="799" y="98"/>
                  </a:cubicBezTo>
                  <a:cubicBezTo>
                    <a:pt x="748" y="140"/>
                    <a:pt x="688" y="187"/>
                    <a:pt x="609" y="187"/>
                  </a:cubicBezTo>
                  <a:cubicBezTo>
                    <a:pt x="601" y="187"/>
                    <a:pt x="593" y="187"/>
                    <a:pt x="585" y="186"/>
                  </a:cubicBezTo>
                  <a:cubicBezTo>
                    <a:pt x="573" y="184"/>
                    <a:pt x="559" y="184"/>
                    <a:pt x="543" y="184"/>
                  </a:cubicBezTo>
                  <a:cubicBezTo>
                    <a:pt x="376" y="184"/>
                    <a:pt x="55" y="265"/>
                    <a:pt x="1" y="322"/>
                  </a:cubicBezTo>
                  <a:cubicBezTo>
                    <a:pt x="56" y="379"/>
                    <a:pt x="171" y="397"/>
                    <a:pt x="306" y="397"/>
                  </a:cubicBezTo>
                  <a:cubicBezTo>
                    <a:pt x="437" y="397"/>
                    <a:pt x="585" y="380"/>
                    <a:pt x="711" y="365"/>
                  </a:cubicBezTo>
                  <a:lnTo>
                    <a:pt x="844" y="351"/>
                  </a:lnTo>
                  <a:cubicBezTo>
                    <a:pt x="1138" y="319"/>
                    <a:pt x="1275" y="217"/>
                    <a:pt x="1282" y="140"/>
                  </a:cubicBezTo>
                  <a:cubicBezTo>
                    <a:pt x="1282" y="84"/>
                    <a:pt x="1215" y="32"/>
                    <a:pt x="1114" y="11"/>
                  </a:cubicBezTo>
                  <a:cubicBezTo>
                    <a:pt x="1080" y="4"/>
                    <a:pt x="1050" y="1"/>
                    <a:pt x="10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24" name="Google Shape;6324;p71"/>
            <p:cNvSpPr/>
            <p:nvPr/>
          </p:nvSpPr>
          <p:spPr>
            <a:xfrm>
              <a:off x="2718026" y="1237646"/>
              <a:ext cx="8757" cy="2403"/>
            </a:xfrm>
            <a:custGeom>
              <a:avLst/>
              <a:gdLst/>
              <a:ahLst/>
              <a:cxnLst/>
              <a:rect l="l" t="t" r="r" b="b"/>
              <a:pathLst>
                <a:path w="645" h="177" extrusionOk="0">
                  <a:moveTo>
                    <a:pt x="400" y="0"/>
                  </a:moveTo>
                  <a:cubicBezTo>
                    <a:pt x="179" y="0"/>
                    <a:pt x="11" y="60"/>
                    <a:pt x="1" y="95"/>
                  </a:cubicBezTo>
                  <a:cubicBezTo>
                    <a:pt x="1" y="95"/>
                    <a:pt x="8" y="105"/>
                    <a:pt x="22" y="119"/>
                  </a:cubicBezTo>
                  <a:cubicBezTo>
                    <a:pt x="55" y="145"/>
                    <a:pt x="193" y="176"/>
                    <a:pt x="334" y="176"/>
                  </a:cubicBezTo>
                  <a:cubicBezTo>
                    <a:pt x="401" y="176"/>
                    <a:pt x="469" y="169"/>
                    <a:pt x="526" y="151"/>
                  </a:cubicBezTo>
                  <a:cubicBezTo>
                    <a:pt x="596" y="130"/>
                    <a:pt x="634" y="98"/>
                    <a:pt x="645" y="53"/>
                  </a:cubicBezTo>
                  <a:cubicBezTo>
                    <a:pt x="645" y="53"/>
                    <a:pt x="645" y="53"/>
                    <a:pt x="645" y="49"/>
                  </a:cubicBezTo>
                  <a:cubicBezTo>
                    <a:pt x="641" y="39"/>
                    <a:pt x="575" y="0"/>
                    <a:pt x="4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25" name="Google Shape;6325;p71"/>
            <p:cNvSpPr/>
            <p:nvPr/>
          </p:nvSpPr>
          <p:spPr>
            <a:xfrm>
              <a:off x="2570534" y="1361377"/>
              <a:ext cx="11229" cy="4209"/>
            </a:xfrm>
            <a:custGeom>
              <a:avLst/>
              <a:gdLst/>
              <a:ahLst/>
              <a:cxnLst/>
              <a:rect l="l" t="t" r="r" b="b"/>
              <a:pathLst>
                <a:path w="827" h="310" extrusionOk="0">
                  <a:moveTo>
                    <a:pt x="284" y="0"/>
                  </a:moveTo>
                  <a:cubicBezTo>
                    <a:pt x="78" y="0"/>
                    <a:pt x="11" y="140"/>
                    <a:pt x="4" y="214"/>
                  </a:cubicBezTo>
                  <a:cubicBezTo>
                    <a:pt x="4" y="221"/>
                    <a:pt x="1" y="298"/>
                    <a:pt x="50" y="305"/>
                  </a:cubicBezTo>
                  <a:cubicBezTo>
                    <a:pt x="73" y="308"/>
                    <a:pt x="101" y="310"/>
                    <a:pt x="131" y="310"/>
                  </a:cubicBezTo>
                  <a:cubicBezTo>
                    <a:pt x="371" y="310"/>
                    <a:pt x="783" y="209"/>
                    <a:pt x="827" y="144"/>
                  </a:cubicBezTo>
                  <a:cubicBezTo>
                    <a:pt x="816" y="102"/>
                    <a:pt x="617" y="0"/>
                    <a:pt x="2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26" name="Google Shape;6326;p71"/>
            <p:cNvSpPr/>
            <p:nvPr/>
          </p:nvSpPr>
          <p:spPr>
            <a:xfrm>
              <a:off x="2635516" y="1366890"/>
              <a:ext cx="4616" cy="2865"/>
            </a:xfrm>
            <a:custGeom>
              <a:avLst/>
              <a:gdLst/>
              <a:ahLst/>
              <a:cxnLst/>
              <a:rect l="l" t="t" r="r" b="b"/>
              <a:pathLst>
                <a:path w="340" h="211" extrusionOk="0">
                  <a:moveTo>
                    <a:pt x="277" y="0"/>
                  </a:moveTo>
                  <a:cubicBezTo>
                    <a:pt x="165" y="0"/>
                    <a:pt x="18" y="102"/>
                    <a:pt x="0" y="144"/>
                  </a:cubicBezTo>
                  <a:lnTo>
                    <a:pt x="7" y="147"/>
                  </a:lnTo>
                  <a:cubicBezTo>
                    <a:pt x="90" y="189"/>
                    <a:pt x="167" y="211"/>
                    <a:pt x="224" y="211"/>
                  </a:cubicBezTo>
                  <a:cubicBezTo>
                    <a:pt x="254" y="211"/>
                    <a:pt x="278" y="205"/>
                    <a:pt x="294" y="193"/>
                  </a:cubicBezTo>
                  <a:cubicBezTo>
                    <a:pt x="340" y="161"/>
                    <a:pt x="340" y="91"/>
                    <a:pt x="333" y="39"/>
                  </a:cubicBezTo>
                  <a:cubicBezTo>
                    <a:pt x="333" y="21"/>
                    <a:pt x="329" y="0"/>
                    <a:pt x="27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27" name="Google Shape;6327;p71"/>
            <p:cNvSpPr/>
            <p:nvPr/>
          </p:nvSpPr>
          <p:spPr>
            <a:xfrm>
              <a:off x="2491961" y="1240701"/>
              <a:ext cx="20176" cy="8119"/>
            </a:xfrm>
            <a:custGeom>
              <a:avLst/>
              <a:gdLst/>
              <a:ahLst/>
              <a:cxnLst/>
              <a:rect l="l" t="t" r="r" b="b"/>
              <a:pathLst>
                <a:path w="1486" h="598" extrusionOk="0">
                  <a:moveTo>
                    <a:pt x="750" y="1"/>
                  </a:moveTo>
                  <a:cubicBezTo>
                    <a:pt x="588" y="1"/>
                    <a:pt x="493" y="24"/>
                    <a:pt x="463" y="41"/>
                  </a:cubicBezTo>
                  <a:cubicBezTo>
                    <a:pt x="480" y="153"/>
                    <a:pt x="347" y="234"/>
                    <a:pt x="204" y="322"/>
                  </a:cubicBezTo>
                  <a:cubicBezTo>
                    <a:pt x="134" y="367"/>
                    <a:pt x="4" y="441"/>
                    <a:pt x="1" y="479"/>
                  </a:cubicBezTo>
                  <a:cubicBezTo>
                    <a:pt x="4" y="483"/>
                    <a:pt x="11" y="486"/>
                    <a:pt x="15" y="490"/>
                  </a:cubicBezTo>
                  <a:cubicBezTo>
                    <a:pt x="105" y="562"/>
                    <a:pt x="245" y="598"/>
                    <a:pt x="425" y="598"/>
                  </a:cubicBezTo>
                  <a:cubicBezTo>
                    <a:pt x="490" y="598"/>
                    <a:pt x="560" y="593"/>
                    <a:pt x="634" y="584"/>
                  </a:cubicBezTo>
                  <a:cubicBezTo>
                    <a:pt x="1033" y="535"/>
                    <a:pt x="1422" y="374"/>
                    <a:pt x="1475" y="308"/>
                  </a:cubicBezTo>
                  <a:cubicBezTo>
                    <a:pt x="1478" y="304"/>
                    <a:pt x="1482" y="301"/>
                    <a:pt x="1485" y="294"/>
                  </a:cubicBezTo>
                  <a:cubicBezTo>
                    <a:pt x="1461" y="276"/>
                    <a:pt x="1433" y="262"/>
                    <a:pt x="1408" y="252"/>
                  </a:cubicBezTo>
                  <a:cubicBezTo>
                    <a:pt x="1334" y="213"/>
                    <a:pt x="1243" y="171"/>
                    <a:pt x="1222" y="76"/>
                  </a:cubicBezTo>
                  <a:cubicBezTo>
                    <a:pt x="1194" y="52"/>
                    <a:pt x="1061" y="10"/>
                    <a:pt x="841" y="3"/>
                  </a:cubicBezTo>
                  <a:cubicBezTo>
                    <a:pt x="808" y="1"/>
                    <a:pt x="778" y="1"/>
                    <a:pt x="7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28" name="Google Shape;6328;p71"/>
            <p:cNvSpPr/>
            <p:nvPr/>
          </p:nvSpPr>
          <p:spPr>
            <a:xfrm>
              <a:off x="2465159" y="1249621"/>
              <a:ext cx="23394" cy="6734"/>
            </a:xfrm>
            <a:custGeom>
              <a:avLst/>
              <a:gdLst/>
              <a:ahLst/>
              <a:cxnLst/>
              <a:rect l="l" t="t" r="r" b="b"/>
              <a:pathLst>
                <a:path w="1723" h="496" extrusionOk="0">
                  <a:moveTo>
                    <a:pt x="993" y="0"/>
                  </a:moveTo>
                  <a:cubicBezTo>
                    <a:pt x="912" y="0"/>
                    <a:pt x="846" y="5"/>
                    <a:pt x="809" y="15"/>
                  </a:cubicBezTo>
                  <a:cubicBezTo>
                    <a:pt x="816" y="50"/>
                    <a:pt x="809" y="88"/>
                    <a:pt x="788" y="120"/>
                  </a:cubicBezTo>
                  <a:cubicBezTo>
                    <a:pt x="735" y="197"/>
                    <a:pt x="609" y="211"/>
                    <a:pt x="333" y="211"/>
                  </a:cubicBezTo>
                  <a:cubicBezTo>
                    <a:pt x="151" y="211"/>
                    <a:pt x="32" y="274"/>
                    <a:pt x="11" y="330"/>
                  </a:cubicBezTo>
                  <a:cubicBezTo>
                    <a:pt x="0" y="358"/>
                    <a:pt x="14" y="386"/>
                    <a:pt x="49" y="417"/>
                  </a:cubicBezTo>
                  <a:cubicBezTo>
                    <a:pt x="109" y="467"/>
                    <a:pt x="265" y="495"/>
                    <a:pt x="453" y="495"/>
                  </a:cubicBezTo>
                  <a:cubicBezTo>
                    <a:pt x="530" y="495"/>
                    <a:pt x="613" y="490"/>
                    <a:pt x="697" y="480"/>
                  </a:cubicBezTo>
                  <a:cubicBezTo>
                    <a:pt x="956" y="452"/>
                    <a:pt x="1113" y="386"/>
                    <a:pt x="1152" y="333"/>
                  </a:cubicBezTo>
                  <a:cubicBezTo>
                    <a:pt x="1243" y="211"/>
                    <a:pt x="1397" y="200"/>
                    <a:pt x="1520" y="193"/>
                  </a:cubicBezTo>
                  <a:cubicBezTo>
                    <a:pt x="1642" y="186"/>
                    <a:pt x="1702" y="176"/>
                    <a:pt x="1723" y="134"/>
                  </a:cubicBezTo>
                  <a:cubicBezTo>
                    <a:pt x="1709" y="123"/>
                    <a:pt x="1670" y="95"/>
                    <a:pt x="1548" y="64"/>
                  </a:cubicBezTo>
                  <a:cubicBezTo>
                    <a:pt x="1374" y="20"/>
                    <a:pt x="1154" y="0"/>
                    <a:pt x="99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29" name="Google Shape;6329;p71"/>
            <p:cNvSpPr/>
            <p:nvPr/>
          </p:nvSpPr>
          <p:spPr>
            <a:xfrm>
              <a:off x="2466530" y="1232500"/>
              <a:ext cx="20597" cy="4358"/>
            </a:xfrm>
            <a:custGeom>
              <a:avLst/>
              <a:gdLst/>
              <a:ahLst/>
              <a:cxnLst/>
              <a:rect l="l" t="t" r="r" b="b"/>
              <a:pathLst>
                <a:path w="1517" h="321" extrusionOk="0">
                  <a:moveTo>
                    <a:pt x="1106" y="0"/>
                  </a:moveTo>
                  <a:cubicBezTo>
                    <a:pt x="908" y="0"/>
                    <a:pt x="721" y="29"/>
                    <a:pt x="655" y="57"/>
                  </a:cubicBezTo>
                  <a:cubicBezTo>
                    <a:pt x="662" y="78"/>
                    <a:pt x="659" y="99"/>
                    <a:pt x="652" y="120"/>
                  </a:cubicBezTo>
                  <a:cubicBezTo>
                    <a:pt x="613" y="197"/>
                    <a:pt x="480" y="215"/>
                    <a:pt x="102" y="229"/>
                  </a:cubicBezTo>
                  <a:lnTo>
                    <a:pt x="1" y="232"/>
                  </a:lnTo>
                  <a:cubicBezTo>
                    <a:pt x="160" y="290"/>
                    <a:pt x="330" y="321"/>
                    <a:pt x="502" y="321"/>
                  </a:cubicBezTo>
                  <a:cubicBezTo>
                    <a:pt x="519" y="321"/>
                    <a:pt x="537" y="321"/>
                    <a:pt x="554" y="320"/>
                  </a:cubicBezTo>
                  <a:cubicBezTo>
                    <a:pt x="732" y="320"/>
                    <a:pt x="781" y="267"/>
                    <a:pt x="834" y="211"/>
                  </a:cubicBezTo>
                  <a:cubicBezTo>
                    <a:pt x="883" y="145"/>
                    <a:pt x="961" y="104"/>
                    <a:pt x="1044" y="104"/>
                  </a:cubicBezTo>
                  <a:cubicBezTo>
                    <a:pt x="1061" y="104"/>
                    <a:pt x="1079" y="106"/>
                    <a:pt x="1096" y="110"/>
                  </a:cubicBezTo>
                  <a:cubicBezTo>
                    <a:pt x="1171" y="119"/>
                    <a:pt x="1239" y="123"/>
                    <a:pt x="1297" y="123"/>
                  </a:cubicBezTo>
                  <a:cubicBezTo>
                    <a:pt x="1414" y="123"/>
                    <a:pt x="1493" y="107"/>
                    <a:pt x="1517" y="89"/>
                  </a:cubicBezTo>
                  <a:cubicBezTo>
                    <a:pt x="1513" y="82"/>
                    <a:pt x="1510" y="78"/>
                    <a:pt x="1503" y="71"/>
                  </a:cubicBezTo>
                  <a:cubicBezTo>
                    <a:pt x="1489" y="54"/>
                    <a:pt x="1415" y="19"/>
                    <a:pt x="1240" y="5"/>
                  </a:cubicBezTo>
                  <a:cubicBezTo>
                    <a:pt x="1196" y="2"/>
                    <a:pt x="1151" y="0"/>
                    <a:pt x="11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30" name="Google Shape;6330;p71"/>
            <p:cNvSpPr/>
            <p:nvPr/>
          </p:nvSpPr>
          <p:spPr>
            <a:xfrm>
              <a:off x="2698353" y="164214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31" name="Google Shape;6331;p71"/>
            <p:cNvSpPr/>
            <p:nvPr/>
          </p:nvSpPr>
          <p:spPr>
            <a:xfrm>
              <a:off x="2818038" y="1630266"/>
              <a:ext cx="3625" cy="530"/>
            </a:xfrm>
            <a:custGeom>
              <a:avLst/>
              <a:gdLst/>
              <a:ahLst/>
              <a:cxnLst/>
              <a:rect l="l" t="t" r="r" b="b"/>
              <a:pathLst>
                <a:path w="267" h="39" extrusionOk="0">
                  <a:moveTo>
                    <a:pt x="0" y="39"/>
                  </a:moveTo>
                  <a:cubicBezTo>
                    <a:pt x="88" y="21"/>
                    <a:pt x="179" y="7"/>
                    <a:pt x="267" y="0"/>
                  </a:cubicBezTo>
                  <a:cubicBezTo>
                    <a:pt x="179" y="7"/>
                    <a:pt x="88" y="21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32" name="Google Shape;6332;p71"/>
            <p:cNvSpPr/>
            <p:nvPr/>
          </p:nvSpPr>
          <p:spPr>
            <a:xfrm>
              <a:off x="2835580" y="1633878"/>
              <a:ext cx="2430" cy="815"/>
            </a:xfrm>
            <a:custGeom>
              <a:avLst/>
              <a:gdLst/>
              <a:ahLst/>
              <a:cxnLst/>
              <a:rect l="l" t="t" r="r" b="b"/>
              <a:pathLst>
                <a:path w="179" h="60" extrusionOk="0">
                  <a:moveTo>
                    <a:pt x="0" y="0"/>
                  </a:moveTo>
                  <a:cubicBezTo>
                    <a:pt x="18" y="18"/>
                    <a:pt x="119" y="42"/>
                    <a:pt x="179" y="60"/>
                  </a:cubicBezTo>
                  <a:cubicBezTo>
                    <a:pt x="119" y="42"/>
                    <a:pt x="18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33" name="Google Shape;6333;p71"/>
            <p:cNvSpPr/>
            <p:nvPr/>
          </p:nvSpPr>
          <p:spPr>
            <a:xfrm>
              <a:off x="2863808" y="1641861"/>
              <a:ext cx="584" cy="299"/>
            </a:xfrm>
            <a:custGeom>
              <a:avLst/>
              <a:gdLst/>
              <a:ahLst/>
              <a:cxnLst/>
              <a:rect l="l" t="t" r="r" b="b"/>
              <a:pathLst>
                <a:path w="43" h="22" extrusionOk="0">
                  <a:moveTo>
                    <a:pt x="1" y="22"/>
                  </a:moveTo>
                  <a:cubicBezTo>
                    <a:pt x="15" y="15"/>
                    <a:pt x="25" y="8"/>
                    <a:pt x="43" y="1"/>
                  </a:cubicBezTo>
                  <a:cubicBezTo>
                    <a:pt x="25" y="8"/>
                    <a:pt x="15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34" name="Google Shape;6334;p71"/>
            <p:cNvSpPr/>
            <p:nvPr/>
          </p:nvSpPr>
          <p:spPr>
            <a:xfrm>
              <a:off x="2807149" y="1632778"/>
              <a:ext cx="2729" cy="1059"/>
            </a:xfrm>
            <a:custGeom>
              <a:avLst/>
              <a:gdLst/>
              <a:ahLst/>
              <a:cxnLst/>
              <a:rect l="l" t="t" r="r" b="b"/>
              <a:pathLst>
                <a:path w="201" h="78" extrusionOk="0">
                  <a:moveTo>
                    <a:pt x="1" y="1"/>
                  </a:moveTo>
                  <a:cubicBezTo>
                    <a:pt x="64" y="32"/>
                    <a:pt x="130" y="60"/>
                    <a:pt x="200" y="78"/>
                  </a:cubicBezTo>
                  <a:cubicBezTo>
                    <a:pt x="130" y="60"/>
                    <a:pt x="64" y="3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35" name="Google Shape;6335;p71"/>
            <p:cNvSpPr/>
            <p:nvPr/>
          </p:nvSpPr>
          <p:spPr>
            <a:xfrm>
              <a:off x="2901553" y="163524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36" name="Google Shape;6336;p71"/>
            <p:cNvSpPr/>
            <p:nvPr/>
          </p:nvSpPr>
          <p:spPr>
            <a:xfrm>
              <a:off x="2907351" y="1636064"/>
              <a:ext cx="584" cy="299"/>
            </a:xfrm>
            <a:custGeom>
              <a:avLst/>
              <a:gdLst/>
              <a:ahLst/>
              <a:cxnLst/>
              <a:rect l="l" t="t" r="r" b="b"/>
              <a:pathLst>
                <a:path w="43" h="22" extrusionOk="0">
                  <a:moveTo>
                    <a:pt x="1" y="0"/>
                  </a:moveTo>
                  <a:cubicBezTo>
                    <a:pt x="15" y="7"/>
                    <a:pt x="29" y="14"/>
                    <a:pt x="39" y="21"/>
                  </a:cubicBezTo>
                  <a:lnTo>
                    <a:pt x="43" y="18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37" name="Google Shape;6337;p71"/>
            <p:cNvSpPr/>
            <p:nvPr/>
          </p:nvSpPr>
          <p:spPr>
            <a:xfrm>
              <a:off x="2902355" y="1635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38" name="Google Shape;6338;p71"/>
            <p:cNvSpPr/>
            <p:nvPr/>
          </p:nvSpPr>
          <p:spPr>
            <a:xfrm>
              <a:off x="2873367" y="1638915"/>
              <a:ext cx="3286" cy="1018"/>
            </a:xfrm>
            <a:custGeom>
              <a:avLst/>
              <a:gdLst/>
              <a:ahLst/>
              <a:cxnLst/>
              <a:rect l="l" t="t" r="r" b="b"/>
              <a:pathLst>
                <a:path w="242" h="75" extrusionOk="0">
                  <a:moveTo>
                    <a:pt x="242" y="1"/>
                  </a:moveTo>
                  <a:lnTo>
                    <a:pt x="242" y="1"/>
                  </a:lnTo>
                  <a:cubicBezTo>
                    <a:pt x="151" y="15"/>
                    <a:pt x="60" y="29"/>
                    <a:pt x="0" y="74"/>
                  </a:cubicBezTo>
                  <a:cubicBezTo>
                    <a:pt x="60" y="29"/>
                    <a:pt x="154" y="15"/>
                    <a:pt x="2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39" name="Google Shape;6339;p71"/>
            <p:cNvSpPr/>
            <p:nvPr/>
          </p:nvSpPr>
          <p:spPr>
            <a:xfrm>
              <a:off x="2746879" y="1634258"/>
              <a:ext cx="3299" cy="1494"/>
            </a:xfrm>
            <a:custGeom>
              <a:avLst/>
              <a:gdLst/>
              <a:ahLst/>
              <a:cxnLst/>
              <a:rect l="l" t="t" r="r" b="b"/>
              <a:pathLst>
                <a:path w="243" h="110" extrusionOk="0">
                  <a:moveTo>
                    <a:pt x="1" y="1"/>
                  </a:moveTo>
                  <a:cubicBezTo>
                    <a:pt x="66" y="35"/>
                    <a:pt x="191" y="109"/>
                    <a:pt x="239" y="109"/>
                  </a:cubicBezTo>
                  <a:cubicBezTo>
                    <a:pt x="239" y="109"/>
                    <a:pt x="239" y="109"/>
                    <a:pt x="239" y="109"/>
                  </a:cubicBezTo>
                  <a:lnTo>
                    <a:pt x="239" y="109"/>
                  </a:lnTo>
                  <a:cubicBezTo>
                    <a:pt x="194" y="109"/>
                    <a:pt x="66" y="35"/>
                    <a:pt x="1" y="1"/>
                  </a:cubicBezTo>
                  <a:close/>
                  <a:moveTo>
                    <a:pt x="242" y="109"/>
                  </a:moveTo>
                  <a:cubicBezTo>
                    <a:pt x="241" y="109"/>
                    <a:pt x="240" y="109"/>
                    <a:pt x="239" y="109"/>
                  </a:cubicBezTo>
                  <a:lnTo>
                    <a:pt x="239" y="109"/>
                  </a:lnTo>
                  <a:cubicBezTo>
                    <a:pt x="239" y="109"/>
                    <a:pt x="239" y="109"/>
                    <a:pt x="239" y="109"/>
                  </a:cubicBezTo>
                  <a:cubicBezTo>
                    <a:pt x="240" y="109"/>
                    <a:pt x="241" y="109"/>
                    <a:pt x="242" y="10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40" name="Google Shape;6340;p71"/>
            <p:cNvSpPr/>
            <p:nvPr/>
          </p:nvSpPr>
          <p:spPr>
            <a:xfrm>
              <a:off x="2716221" y="1632113"/>
              <a:ext cx="2444" cy="1534"/>
            </a:xfrm>
            <a:custGeom>
              <a:avLst/>
              <a:gdLst/>
              <a:ahLst/>
              <a:cxnLst/>
              <a:rect l="l" t="t" r="r" b="b"/>
              <a:pathLst>
                <a:path w="180" h="113" extrusionOk="0">
                  <a:moveTo>
                    <a:pt x="1" y="113"/>
                  </a:moveTo>
                  <a:cubicBezTo>
                    <a:pt x="57" y="67"/>
                    <a:pt x="116" y="29"/>
                    <a:pt x="179" y="1"/>
                  </a:cubicBezTo>
                  <a:cubicBezTo>
                    <a:pt x="116" y="29"/>
                    <a:pt x="57" y="67"/>
                    <a:pt x="1" y="1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41" name="Google Shape;6341;p71"/>
            <p:cNvSpPr/>
            <p:nvPr/>
          </p:nvSpPr>
          <p:spPr>
            <a:xfrm>
              <a:off x="2699059" y="164144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42" name="Google Shape;6342;p71"/>
            <p:cNvSpPr/>
            <p:nvPr/>
          </p:nvSpPr>
          <p:spPr>
            <a:xfrm>
              <a:off x="2698869" y="1641576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43" name="Google Shape;6343;p71"/>
            <p:cNvSpPr/>
            <p:nvPr/>
          </p:nvSpPr>
          <p:spPr>
            <a:xfrm>
              <a:off x="2698678" y="1641726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44" name="Google Shape;6344;p71"/>
            <p:cNvSpPr/>
            <p:nvPr/>
          </p:nvSpPr>
          <p:spPr>
            <a:xfrm>
              <a:off x="2698543" y="1641916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45" name="Google Shape;6345;p71"/>
            <p:cNvSpPr/>
            <p:nvPr/>
          </p:nvSpPr>
          <p:spPr>
            <a:xfrm>
              <a:off x="2700348" y="1640870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46" name="Google Shape;6346;p71"/>
            <p:cNvSpPr/>
            <p:nvPr/>
          </p:nvSpPr>
          <p:spPr>
            <a:xfrm>
              <a:off x="2699629" y="164115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47" name="Google Shape;6347;p71"/>
            <p:cNvSpPr/>
            <p:nvPr/>
          </p:nvSpPr>
          <p:spPr>
            <a:xfrm>
              <a:off x="2698448" y="1642051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48" name="Google Shape;6348;p71"/>
            <p:cNvSpPr/>
            <p:nvPr/>
          </p:nvSpPr>
          <p:spPr>
            <a:xfrm>
              <a:off x="2699968" y="164100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49" name="Google Shape;6349;p71"/>
            <p:cNvSpPr/>
            <p:nvPr/>
          </p:nvSpPr>
          <p:spPr>
            <a:xfrm>
              <a:off x="2699303" y="1641291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50" name="Google Shape;6350;p71"/>
            <p:cNvSpPr/>
            <p:nvPr/>
          </p:nvSpPr>
          <p:spPr>
            <a:xfrm>
              <a:off x="2750164" y="1633688"/>
              <a:ext cx="6952" cy="2050"/>
            </a:xfrm>
            <a:custGeom>
              <a:avLst/>
              <a:gdLst/>
              <a:ahLst/>
              <a:cxnLst/>
              <a:rect l="l" t="t" r="r" b="b"/>
              <a:pathLst>
                <a:path w="512" h="151" extrusionOk="0">
                  <a:moveTo>
                    <a:pt x="511" y="116"/>
                  </a:moveTo>
                  <a:cubicBezTo>
                    <a:pt x="319" y="0"/>
                    <a:pt x="98" y="74"/>
                    <a:pt x="0" y="151"/>
                  </a:cubicBezTo>
                  <a:lnTo>
                    <a:pt x="0" y="151"/>
                  </a:lnTo>
                  <a:cubicBezTo>
                    <a:pt x="98" y="74"/>
                    <a:pt x="319" y="0"/>
                    <a:pt x="511" y="11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51" name="Google Shape;6351;p71"/>
            <p:cNvSpPr/>
            <p:nvPr/>
          </p:nvSpPr>
          <p:spPr>
            <a:xfrm>
              <a:off x="2757102" y="1635249"/>
              <a:ext cx="3666" cy="2009"/>
            </a:xfrm>
            <a:custGeom>
              <a:avLst/>
              <a:gdLst/>
              <a:ahLst/>
              <a:cxnLst/>
              <a:rect l="l" t="t" r="r" b="b"/>
              <a:pathLst>
                <a:path w="270" h="148" extrusionOk="0">
                  <a:moveTo>
                    <a:pt x="270" y="148"/>
                  </a:moveTo>
                  <a:cubicBezTo>
                    <a:pt x="224" y="141"/>
                    <a:pt x="137" y="88"/>
                    <a:pt x="74" y="46"/>
                  </a:cubicBezTo>
                  <a:cubicBezTo>
                    <a:pt x="49" y="32"/>
                    <a:pt x="25" y="15"/>
                    <a:pt x="0" y="1"/>
                  </a:cubicBezTo>
                  <a:cubicBezTo>
                    <a:pt x="25" y="15"/>
                    <a:pt x="49" y="32"/>
                    <a:pt x="74" y="46"/>
                  </a:cubicBezTo>
                  <a:cubicBezTo>
                    <a:pt x="137" y="88"/>
                    <a:pt x="224" y="141"/>
                    <a:pt x="270" y="14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52" name="Google Shape;6352;p71"/>
            <p:cNvSpPr/>
            <p:nvPr/>
          </p:nvSpPr>
          <p:spPr>
            <a:xfrm>
              <a:off x="2728291" y="1626980"/>
              <a:ext cx="3489" cy="204"/>
            </a:xfrm>
            <a:custGeom>
              <a:avLst/>
              <a:gdLst/>
              <a:ahLst/>
              <a:cxnLst/>
              <a:rect l="l" t="t" r="r" b="b"/>
              <a:pathLst>
                <a:path w="257" h="15" extrusionOk="0">
                  <a:moveTo>
                    <a:pt x="256" y="15"/>
                  </a:moveTo>
                  <a:cubicBezTo>
                    <a:pt x="172" y="1"/>
                    <a:pt x="85" y="1"/>
                    <a:pt x="1" y="11"/>
                  </a:cubicBezTo>
                  <a:cubicBezTo>
                    <a:pt x="85" y="1"/>
                    <a:pt x="172" y="1"/>
                    <a:pt x="256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53" name="Google Shape;6353;p71"/>
            <p:cNvSpPr/>
            <p:nvPr/>
          </p:nvSpPr>
          <p:spPr>
            <a:xfrm>
              <a:off x="2720688" y="1629126"/>
              <a:ext cx="3340" cy="1670"/>
            </a:xfrm>
            <a:custGeom>
              <a:avLst/>
              <a:gdLst/>
              <a:ahLst/>
              <a:cxnLst/>
              <a:rect l="l" t="t" r="r" b="b"/>
              <a:pathLst>
                <a:path w="246" h="123" extrusionOk="0">
                  <a:moveTo>
                    <a:pt x="246" y="0"/>
                  </a:moveTo>
                  <a:cubicBezTo>
                    <a:pt x="144" y="21"/>
                    <a:pt x="39" y="42"/>
                    <a:pt x="1" y="123"/>
                  </a:cubicBezTo>
                  <a:cubicBezTo>
                    <a:pt x="39" y="46"/>
                    <a:pt x="144" y="21"/>
                    <a:pt x="2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54" name="Google Shape;6354;p71"/>
            <p:cNvSpPr/>
            <p:nvPr/>
          </p:nvSpPr>
          <p:spPr>
            <a:xfrm>
              <a:off x="2697877" y="1642337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25" y="8"/>
                  </a:moveTo>
                  <a:lnTo>
                    <a:pt x="32" y="8"/>
                  </a:lnTo>
                  <a:lnTo>
                    <a:pt x="32" y="1"/>
                  </a:lnTo>
                  <a:lnTo>
                    <a:pt x="32" y="8"/>
                  </a:lnTo>
                  <a:cubicBezTo>
                    <a:pt x="21" y="8"/>
                    <a:pt x="11" y="8"/>
                    <a:pt x="0" y="8"/>
                  </a:cubicBez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55" name="Google Shape;6355;p71"/>
            <p:cNvSpPr/>
            <p:nvPr/>
          </p:nvSpPr>
          <p:spPr>
            <a:xfrm>
              <a:off x="2761094" y="1634923"/>
              <a:ext cx="3666" cy="2200"/>
            </a:xfrm>
            <a:custGeom>
              <a:avLst/>
              <a:gdLst/>
              <a:ahLst/>
              <a:cxnLst/>
              <a:rect l="l" t="t" r="r" b="b"/>
              <a:pathLst>
                <a:path w="270" h="162" extrusionOk="0">
                  <a:moveTo>
                    <a:pt x="270" y="0"/>
                  </a:moveTo>
                  <a:cubicBezTo>
                    <a:pt x="154" y="42"/>
                    <a:pt x="46" y="84"/>
                    <a:pt x="0" y="161"/>
                  </a:cubicBezTo>
                  <a:cubicBezTo>
                    <a:pt x="46" y="84"/>
                    <a:pt x="154" y="42"/>
                    <a:pt x="2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56" name="Google Shape;6356;p71"/>
            <p:cNvSpPr/>
            <p:nvPr/>
          </p:nvSpPr>
          <p:spPr>
            <a:xfrm>
              <a:off x="2741991" y="1628963"/>
              <a:ext cx="2240" cy="2688"/>
            </a:xfrm>
            <a:custGeom>
              <a:avLst/>
              <a:gdLst/>
              <a:ahLst/>
              <a:cxnLst/>
              <a:rect l="l" t="t" r="r" b="b"/>
              <a:pathLst>
                <a:path w="165" h="198" extrusionOk="0">
                  <a:moveTo>
                    <a:pt x="20" y="0"/>
                  </a:moveTo>
                  <a:cubicBezTo>
                    <a:pt x="14" y="0"/>
                    <a:pt x="7" y="1"/>
                    <a:pt x="0" y="2"/>
                  </a:cubicBezTo>
                  <a:lnTo>
                    <a:pt x="0" y="2"/>
                  </a:lnTo>
                  <a:cubicBezTo>
                    <a:pt x="7" y="1"/>
                    <a:pt x="13" y="0"/>
                    <a:pt x="19" y="0"/>
                  </a:cubicBezTo>
                  <a:cubicBezTo>
                    <a:pt x="67" y="0"/>
                    <a:pt x="99" y="35"/>
                    <a:pt x="122" y="82"/>
                  </a:cubicBezTo>
                  <a:lnTo>
                    <a:pt x="122" y="82"/>
                  </a:lnTo>
                  <a:cubicBezTo>
                    <a:pt x="99" y="34"/>
                    <a:pt x="68" y="0"/>
                    <a:pt x="20" y="0"/>
                  </a:cubicBezTo>
                  <a:close/>
                  <a:moveTo>
                    <a:pt x="122" y="82"/>
                  </a:moveTo>
                  <a:cubicBezTo>
                    <a:pt x="139" y="116"/>
                    <a:pt x="152" y="158"/>
                    <a:pt x="165" y="198"/>
                  </a:cubicBezTo>
                  <a:cubicBezTo>
                    <a:pt x="153" y="160"/>
                    <a:pt x="140" y="117"/>
                    <a:pt x="122" y="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57" name="Google Shape;6357;p71"/>
            <p:cNvSpPr/>
            <p:nvPr/>
          </p:nvSpPr>
          <p:spPr>
            <a:xfrm>
              <a:off x="2895851" y="1634774"/>
              <a:ext cx="3571" cy="964"/>
            </a:xfrm>
            <a:custGeom>
              <a:avLst/>
              <a:gdLst/>
              <a:ahLst/>
              <a:cxnLst/>
              <a:rect l="l" t="t" r="r" b="b"/>
              <a:pathLst>
                <a:path w="263" h="71" extrusionOk="0">
                  <a:moveTo>
                    <a:pt x="35" y="25"/>
                  </a:moveTo>
                  <a:cubicBezTo>
                    <a:pt x="105" y="57"/>
                    <a:pt x="182" y="71"/>
                    <a:pt x="263" y="67"/>
                  </a:cubicBezTo>
                  <a:cubicBezTo>
                    <a:pt x="182" y="71"/>
                    <a:pt x="105" y="57"/>
                    <a:pt x="35" y="25"/>
                  </a:cubicBezTo>
                  <a:cubicBezTo>
                    <a:pt x="21" y="18"/>
                    <a:pt x="7" y="11"/>
                    <a:pt x="0" y="1"/>
                  </a:cubicBezTo>
                  <a:cubicBezTo>
                    <a:pt x="7" y="11"/>
                    <a:pt x="21" y="18"/>
                    <a:pt x="35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58" name="Google Shape;6358;p71"/>
            <p:cNvSpPr/>
            <p:nvPr/>
          </p:nvSpPr>
          <p:spPr>
            <a:xfrm>
              <a:off x="2850271" y="1641576"/>
              <a:ext cx="6191" cy="1208"/>
            </a:xfrm>
            <a:custGeom>
              <a:avLst/>
              <a:gdLst/>
              <a:ahLst/>
              <a:cxnLst/>
              <a:rect l="l" t="t" r="r" b="b"/>
              <a:pathLst>
                <a:path w="456" h="89" extrusionOk="0">
                  <a:moveTo>
                    <a:pt x="455" y="88"/>
                  </a:moveTo>
                  <a:cubicBezTo>
                    <a:pt x="417" y="85"/>
                    <a:pt x="378" y="78"/>
                    <a:pt x="343" y="60"/>
                  </a:cubicBezTo>
                  <a:cubicBezTo>
                    <a:pt x="284" y="11"/>
                    <a:pt x="175" y="4"/>
                    <a:pt x="0" y="1"/>
                  </a:cubicBezTo>
                  <a:cubicBezTo>
                    <a:pt x="175" y="4"/>
                    <a:pt x="284" y="11"/>
                    <a:pt x="343" y="60"/>
                  </a:cubicBezTo>
                  <a:cubicBezTo>
                    <a:pt x="378" y="78"/>
                    <a:pt x="417" y="85"/>
                    <a:pt x="455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59" name="Google Shape;6359;p71"/>
            <p:cNvSpPr/>
            <p:nvPr/>
          </p:nvSpPr>
          <p:spPr>
            <a:xfrm>
              <a:off x="2868370" y="1640300"/>
              <a:ext cx="3965" cy="774"/>
            </a:xfrm>
            <a:custGeom>
              <a:avLst/>
              <a:gdLst/>
              <a:ahLst/>
              <a:cxnLst/>
              <a:rect l="l" t="t" r="r" b="b"/>
              <a:pathLst>
                <a:path w="292" h="57" extrusionOk="0">
                  <a:moveTo>
                    <a:pt x="291" y="0"/>
                  </a:moveTo>
                  <a:cubicBezTo>
                    <a:pt x="211" y="21"/>
                    <a:pt x="95" y="39"/>
                    <a:pt x="1" y="56"/>
                  </a:cubicBezTo>
                  <a:cubicBezTo>
                    <a:pt x="95" y="42"/>
                    <a:pt x="211" y="21"/>
                    <a:pt x="29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60" name="Google Shape;6360;p71"/>
            <p:cNvSpPr/>
            <p:nvPr/>
          </p:nvSpPr>
          <p:spPr>
            <a:xfrm>
              <a:off x="2799315" y="1625840"/>
              <a:ext cx="394" cy="2824"/>
            </a:xfrm>
            <a:custGeom>
              <a:avLst/>
              <a:gdLst/>
              <a:ahLst/>
              <a:cxnLst/>
              <a:rect l="l" t="t" r="r" b="b"/>
              <a:pathLst>
                <a:path w="29" h="208" extrusionOk="0">
                  <a:moveTo>
                    <a:pt x="28" y="207"/>
                  </a:moveTo>
                  <a:cubicBezTo>
                    <a:pt x="0" y="176"/>
                    <a:pt x="4" y="78"/>
                    <a:pt x="4" y="1"/>
                  </a:cubicBezTo>
                  <a:cubicBezTo>
                    <a:pt x="4" y="78"/>
                    <a:pt x="0" y="176"/>
                    <a:pt x="28" y="20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61" name="Google Shape;6361;p71"/>
            <p:cNvSpPr/>
            <p:nvPr/>
          </p:nvSpPr>
          <p:spPr>
            <a:xfrm>
              <a:off x="2845696" y="1640911"/>
              <a:ext cx="4290" cy="638"/>
            </a:xfrm>
            <a:custGeom>
              <a:avLst/>
              <a:gdLst/>
              <a:ahLst/>
              <a:cxnLst/>
              <a:rect l="l" t="t" r="r" b="b"/>
              <a:pathLst>
                <a:path w="316" h="47" extrusionOk="0">
                  <a:moveTo>
                    <a:pt x="316" y="46"/>
                  </a:moveTo>
                  <a:cubicBezTo>
                    <a:pt x="211" y="43"/>
                    <a:pt x="22" y="36"/>
                    <a:pt x="1" y="1"/>
                  </a:cubicBezTo>
                  <a:cubicBezTo>
                    <a:pt x="22" y="36"/>
                    <a:pt x="211" y="43"/>
                    <a:pt x="316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62" name="Google Shape;6362;p71"/>
            <p:cNvSpPr/>
            <p:nvPr/>
          </p:nvSpPr>
          <p:spPr>
            <a:xfrm>
              <a:off x="2342147" y="1694393"/>
              <a:ext cx="190" cy="54"/>
            </a:xfrm>
            <a:custGeom>
              <a:avLst/>
              <a:gdLst/>
              <a:ahLst/>
              <a:cxnLst/>
              <a:rect l="l" t="t" r="r" b="b"/>
              <a:pathLst>
                <a:path w="14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63" name="Google Shape;6363;p71"/>
            <p:cNvSpPr/>
            <p:nvPr/>
          </p:nvSpPr>
          <p:spPr>
            <a:xfrm>
              <a:off x="2342527" y="169424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64" name="Google Shape;6364;p71"/>
            <p:cNvSpPr/>
            <p:nvPr/>
          </p:nvSpPr>
          <p:spPr>
            <a:xfrm>
              <a:off x="2342812" y="169414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65" name="Google Shape;6365;p71"/>
            <p:cNvSpPr/>
            <p:nvPr/>
          </p:nvSpPr>
          <p:spPr>
            <a:xfrm>
              <a:off x="2341767" y="1694529"/>
              <a:ext cx="190" cy="109"/>
            </a:xfrm>
            <a:custGeom>
              <a:avLst/>
              <a:gdLst/>
              <a:ahLst/>
              <a:cxnLst/>
              <a:rect l="l" t="t" r="r" b="b"/>
              <a:pathLst>
                <a:path w="14" h="8" extrusionOk="0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66" name="Google Shape;6366;p71"/>
            <p:cNvSpPr/>
            <p:nvPr/>
          </p:nvSpPr>
          <p:spPr>
            <a:xfrm>
              <a:off x="2341278" y="1694773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67" name="Google Shape;6367;p71"/>
            <p:cNvSpPr/>
            <p:nvPr/>
          </p:nvSpPr>
          <p:spPr>
            <a:xfrm>
              <a:off x="2371230" y="1702227"/>
              <a:ext cx="1208" cy="923"/>
            </a:xfrm>
            <a:custGeom>
              <a:avLst/>
              <a:gdLst/>
              <a:ahLst/>
              <a:cxnLst/>
              <a:rect l="l" t="t" r="r" b="b"/>
              <a:pathLst>
                <a:path w="89" h="68" extrusionOk="0">
                  <a:moveTo>
                    <a:pt x="1" y="1"/>
                  </a:moveTo>
                  <a:cubicBezTo>
                    <a:pt x="29" y="25"/>
                    <a:pt x="57" y="50"/>
                    <a:pt x="88" y="67"/>
                  </a:cubicBezTo>
                  <a:cubicBezTo>
                    <a:pt x="57" y="50"/>
                    <a:pt x="29" y="2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68" name="Google Shape;6368;p71"/>
            <p:cNvSpPr/>
            <p:nvPr/>
          </p:nvSpPr>
          <p:spPr>
            <a:xfrm>
              <a:off x="2343043" y="169414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69" name="Google Shape;6369;p71"/>
            <p:cNvSpPr/>
            <p:nvPr/>
          </p:nvSpPr>
          <p:spPr>
            <a:xfrm>
              <a:off x="2385676" y="170722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70" name="Google Shape;6370;p71"/>
            <p:cNvSpPr/>
            <p:nvPr/>
          </p:nvSpPr>
          <p:spPr>
            <a:xfrm>
              <a:off x="2340708" y="1695058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71" name="Google Shape;6371;p71"/>
            <p:cNvSpPr/>
            <p:nvPr/>
          </p:nvSpPr>
          <p:spPr>
            <a:xfrm>
              <a:off x="2372520" y="1702892"/>
              <a:ext cx="489" cy="299"/>
            </a:xfrm>
            <a:custGeom>
              <a:avLst/>
              <a:gdLst/>
              <a:ahLst/>
              <a:cxnLst/>
              <a:rect l="l" t="t" r="r" b="b"/>
              <a:pathLst>
                <a:path w="36" h="22" extrusionOk="0">
                  <a:moveTo>
                    <a:pt x="0" y="22"/>
                  </a:moveTo>
                  <a:cubicBezTo>
                    <a:pt x="11" y="11"/>
                    <a:pt x="21" y="4"/>
                    <a:pt x="35" y="1"/>
                  </a:cubicBezTo>
                  <a:cubicBezTo>
                    <a:pt x="21" y="4"/>
                    <a:pt x="11" y="11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72" name="Google Shape;6372;p71"/>
            <p:cNvSpPr/>
            <p:nvPr/>
          </p:nvSpPr>
          <p:spPr>
            <a:xfrm>
              <a:off x="2372995" y="1701942"/>
              <a:ext cx="7617" cy="923"/>
            </a:xfrm>
            <a:custGeom>
              <a:avLst/>
              <a:gdLst/>
              <a:ahLst/>
              <a:cxnLst/>
              <a:rect l="l" t="t" r="r" b="b"/>
              <a:pathLst>
                <a:path w="561" h="68" extrusionOk="0">
                  <a:moveTo>
                    <a:pt x="560" y="1"/>
                  </a:moveTo>
                  <a:cubicBezTo>
                    <a:pt x="273" y="1"/>
                    <a:pt x="91" y="25"/>
                    <a:pt x="0" y="67"/>
                  </a:cubicBezTo>
                  <a:cubicBezTo>
                    <a:pt x="91" y="25"/>
                    <a:pt x="273" y="4"/>
                    <a:pt x="5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73" name="Google Shape;6373;p71"/>
            <p:cNvSpPr/>
            <p:nvPr/>
          </p:nvSpPr>
          <p:spPr>
            <a:xfrm>
              <a:off x="2343287" y="1694040"/>
              <a:ext cx="9518" cy="2878"/>
            </a:xfrm>
            <a:custGeom>
              <a:avLst/>
              <a:gdLst/>
              <a:ahLst/>
              <a:cxnLst/>
              <a:rect l="l" t="t" r="r" b="b"/>
              <a:pathLst>
                <a:path w="701" h="212" extrusionOk="0">
                  <a:moveTo>
                    <a:pt x="69" y="0"/>
                  </a:moveTo>
                  <a:cubicBezTo>
                    <a:pt x="44" y="0"/>
                    <a:pt x="21" y="2"/>
                    <a:pt x="0" y="5"/>
                  </a:cubicBezTo>
                  <a:cubicBezTo>
                    <a:pt x="19" y="2"/>
                    <a:pt x="41" y="1"/>
                    <a:pt x="63" y="1"/>
                  </a:cubicBezTo>
                  <a:cubicBezTo>
                    <a:pt x="251" y="1"/>
                    <a:pt x="531" y="90"/>
                    <a:pt x="700" y="212"/>
                  </a:cubicBezTo>
                  <a:cubicBezTo>
                    <a:pt x="533" y="91"/>
                    <a:pt x="256" y="0"/>
                    <a:pt x="6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74" name="Google Shape;6374;p71"/>
            <p:cNvSpPr/>
            <p:nvPr/>
          </p:nvSpPr>
          <p:spPr>
            <a:xfrm>
              <a:off x="2385771" y="170750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75" name="Google Shape;6375;p71"/>
            <p:cNvSpPr/>
            <p:nvPr/>
          </p:nvSpPr>
          <p:spPr>
            <a:xfrm>
              <a:off x="2386667" y="1707807"/>
              <a:ext cx="3870" cy="2227"/>
            </a:xfrm>
            <a:custGeom>
              <a:avLst/>
              <a:gdLst/>
              <a:ahLst/>
              <a:cxnLst/>
              <a:rect l="l" t="t" r="r" b="b"/>
              <a:pathLst>
                <a:path w="285" h="164" extrusionOk="0">
                  <a:moveTo>
                    <a:pt x="1" y="1"/>
                  </a:moveTo>
                  <a:lnTo>
                    <a:pt x="1" y="1"/>
                  </a:lnTo>
                  <a:cubicBezTo>
                    <a:pt x="56" y="25"/>
                    <a:pt x="111" y="56"/>
                    <a:pt x="159" y="90"/>
                  </a:cubicBezTo>
                  <a:cubicBezTo>
                    <a:pt x="187" y="108"/>
                    <a:pt x="215" y="125"/>
                    <a:pt x="243" y="143"/>
                  </a:cubicBezTo>
                  <a:lnTo>
                    <a:pt x="285" y="164"/>
                  </a:lnTo>
                  <a:cubicBezTo>
                    <a:pt x="243" y="143"/>
                    <a:pt x="204" y="115"/>
                    <a:pt x="162" y="90"/>
                  </a:cubicBezTo>
                  <a:cubicBezTo>
                    <a:pt x="111" y="56"/>
                    <a:pt x="56" y="2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76" name="Google Shape;6376;p71"/>
            <p:cNvSpPr/>
            <p:nvPr/>
          </p:nvSpPr>
          <p:spPr>
            <a:xfrm>
              <a:off x="2210472" y="15893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77" name="Google Shape;6377;p71"/>
            <p:cNvSpPr/>
            <p:nvPr/>
          </p:nvSpPr>
          <p:spPr>
            <a:xfrm>
              <a:off x="2211138" y="15893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78" name="Google Shape;6378;p71"/>
            <p:cNvSpPr/>
            <p:nvPr/>
          </p:nvSpPr>
          <p:spPr>
            <a:xfrm>
              <a:off x="2198728" y="1588678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2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79" name="Google Shape;6379;p71"/>
            <p:cNvSpPr/>
            <p:nvPr/>
          </p:nvSpPr>
          <p:spPr>
            <a:xfrm>
              <a:off x="2198253" y="1588678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80" name="Google Shape;6380;p71"/>
            <p:cNvSpPr/>
            <p:nvPr/>
          </p:nvSpPr>
          <p:spPr>
            <a:xfrm>
              <a:off x="2194071" y="1587579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81" name="Google Shape;6381;p71"/>
            <p:cNvSpPr/>
            <p:nvPr/>
          </p:nvSpPr>
          <p:spPr>
            <a:xfrm>
              <a:off x="2193650" y="158744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82" name="Google Shape;6382;p71"/>
            <p:cNvSpPr/>
            <p:nvPr/>
          </p:nvSpPr>
          <p:spPr>
            <a:xfrm>
              <a:off x="2197777" y="158858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83" name="Google Shape;6383;p71"/>
            <p:cNvSpPr/>
            <p:nvPr/>
          </p:nvSpPr>
          <p:spPr>
            <a:xfrm>
              <a:off x="2209807" y="15893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84" name="Google Shape;6384;p71"/>
            <p:cNvSpPr/>
            <p:nvPr/>
          </p:nvSpPr>
          <p:spPr>
            <a:xfrm>
              <a:off x="2199298" y="1588719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85" name="Google Shape;6385;p71"/>
            <p:cNvSpPr/>
            <p:nvPr/>
          </p:nvSpPr>
          <p:spPr>
            <a:xfrm>
              <a:off x="2208436" y="1589344"/>
              <a:ext cx="679" cy="14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49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86" name="Google Shape;6386;p71"/>
            <p:cNvSpPr/>
            <p:nvPr/>
          </p:nvSpPr>
          <p:spPr>
            <a:xfrm>
              <a:off x="2202448" y="1589004"/>
              <a:ext cx="5947" cy="353"/>
            </a:xfrm>
            <a:custGeom>
              <a:avLst/>
              <a:gdLst/>
              <a:ahLst/>
              <a:cxnLst/>
              <a:rect l="l" t="t" r="r" b="b"/>
              <a:pathLst>
                <a:path w="438" h="26" extrusionOk="0">
                  <a:moveTo>
                    <a:pt x="438" y="25"/>
                  </a:moveTo>
                  <a:cubicBezTo>
                    <a:pt x="294" y="22"/>
                    <a:pt x="140" y="11"/>
                    <a:pt x="0" y="1"/>
                  </a:cubicBezTo>
                  <a:cubicBezTo>
                    <a:pt x="140" y="11"/>
                    <a:pt x="294" y="22"/>
                    <a:pt x="438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87" name="Google Shape;6387;p71"/>
            <p:cNvSpPr/>
            <p:nvPr/>
          </p:nvSpPr>
          <p:spPr>
            <a:xfrm>
              <a:off x="2213228" y="1589194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88" name="Google Shape;6388;p71"/>
            <p:cNvSpPr/>
            <p:nvPr/>
          </p:nvSpPr>
          <p:spPr>
            <a:xfrm>
              <a:off x="2212047" y="1589289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89" name="Google Shape;6389;p71"/>
            <p:cNvSpPr/>
            <p:nvPr/>
          </p:nvSpPr>
          <p:spPr>
            <a:xfrm>
              <a:off x="2211382" y="1589289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90" name="Google Shape;6390;p71"/>
            <p:cNvSpPr/>
            <p:nvPr/>
          </p:nvSpPr>
          <p:spPr>
            <a:xfrm>
              <a:off x="2195876" y="158824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91" name="Google Shape;6391;p71"/>
            <p:cNvSpPr/>
            <p:nvPr/>
          </p:nvSpPr>
          <p:spPr>
            <a:xfrm>
              <a:off x="2195456" y="158810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92" name="Google Shape;6392;p71"/>
            <p:cNvSpPr/>
            <p:nvPr/>
          </p:nvSpPr>
          <p:spPr>
            <a:xfrm>
              <a:off x="2196067" y="1588339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93" name="Google Shape;6393;p71"/>
            <p:cNvSpPr/>
            <p:nvPr/>
          </p:nvSpPr>
          <p:spPr>
            <a:xfrm>
              <a:off x="2212658" y="158924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94" name="Google Shape;6394;p71"/>
            <p:cNvSpPr/>
            <p:nvPr/>
          </p:nvSpPr>
          <p:spPr>
            <a:xfrm>
              <a:off x="2196352" y="158839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95" name="Google Shape;6395;p71"/>
            <p:cNvSpPr/>
            <p:nvPr/>
          </p:nvSpPr>
          <p:spPr>
            <a:xfrm>
              <a:off x="2194641" y="1587769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96" name="Google Shape;6396;p71"/>
            <p:cNvSpPr/>
            <p:nvPr/>
          </p:nvSpPr>
          <p:spPr>
            <a:xfrm>
              <a:off x="2196976" y="1588488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97" name="Google Shape;6397;p71"/>
            <p:cNvSpPr/>
            <p:nvPr/>
          </p:nvSpPr>
          <p:spPr>
            <a:xfrm>
              <a:off x="2195075" y="1587959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98" name="Google Shape;6398;p71"/>
            <p:cNvSpPr/>
            <p:nvPr/>
          </p:nvSpPr>
          <p:spPr>
            <a:xfrm>
              <a:off x="2197356" y="158852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99" name="Google Shape;6399;p71"/>
            <p:cNvSpPr/>
            <p:nvPr/>
          </p:nvSpPr>
          <p:spPr>
            <a:xfrm>
              <a:off x="2196637" y="158843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00" name="Google Shape;6400;p71"/>
            <p:cNvSpPr/>
            <p:nvPr/>
          </p:nvSpPr>
          <p:spPr>
            <a:xfrm>
              <a:off x="2201783" y="1588963"/>
              <a:ext cx="625" cy="54"/>
            </a:xfrm>
            <a:custGeom>
              <a:avLst/>
              <a:gdLst/>
              <a:ahLst/>
              <a:cxnLst/>
              <a:rect l="l" t="t" r="r" b="b"/>
              <a:pathLst>
                <a:path w="46" h="4" extrusionOk="0">
                  <a:moveTo>
                    <a:pt x="46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01" name="Google Shape;6401;p71"/>
            <p:cNvSpPr/>
            <p:nvPr/>
          </p:nvSpPr>
          <p:spPr>
            <a:xfrm>
              <a:off x="2201117" y="1588909"/>
              <a:ext cx="530" cy="68"/>
            </a:xfrm>
            <a:custGeom>
              <a:avLst/>
              <a:gdLst/>
              <a:ahLst/>
              <a:cxnLst/>
              <a:rect l="l" t="t" r="r" b="b"/>
              <a:pathLst>
                <a:path w="39" h="5" extrusionOk="0">
                  <a:moveTo>
                    <a:pt x="39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02" name="Google Shape;6402;p71"/>
            <p:cNvSpPr/>
            <p:nvPr/>
          </p:nvSpPr>
          <p:spPr>
            <a:xfrm>
              <a:off x="2199868" y="1588814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03" name="Google Shape;6403;p71"/>
            <p:cNvSpPr/>
            <p:nvPr/>
          </p:nvSpPr>
          <p:spPr>
            <a:xfrm>
              <a:off x="2200493" y="1588868"/>
              <a:ext cx="489" cy="54"/>
            </a:xfrm>
            <a:custGeom>
              <a:avLst/>
              <a:gdLst/>
              <a:ahLst/>
              <a:cxnLst/>
              <a:rect l="l" t="t" r="r" b="b"/>
              <a:pathLst>
                <a:path w="36" h="4" extrusionOk="0">
                  <a:moveTo>
                    <a:pt x="36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04" name="Google Shape;6404;p71"/>
            <p:cNvSpPr/>
            <p:nvPr/>
          </p:nvSpPr>
          <p:spPr>
            <a:xfrm>
              <a:off x="2213799" y="158915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05" name="Google Shape;6405;p71"/>
            <p:cNvSpPr/>
            <p:nvPr/>
          </p:nvSpPr>
          <p:spPr>
            <a:xfrm>
              <a:off x="2328882" y="1660259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06" name="Google Shape;6406;p71"/>
            <p:cNvSpPr/>
            <p:nvPr/>
          </p:nvSpPr>
          <p:spPr>
            <a:xfrm>
              <a:off x="2335860" y="1655032"/>
              <a:ext cx="1534" cy="204"/>
            </a:xfrm>
            <a:custGeom>
              <a:avLst/>
              <a:gdLst/>
              <a:ahLst/>
              <a:cxnLst/>
              <a:rect l="l" t="t" r="r" b="b"/>
              <a:pathLst>
                <a:path w="113" h="15" extrusionOk="0">
                  <a:moveTo>
                    <a:pt x="113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07" name="Google Shape;6407;p71"/>
            <p:cNvSpPr/>
            <p:nvPr/>
          </p:nvSpPr>
          <p:spPr>
            <a:xfrm>
              <a:off x="2341468" y="1648039"/>
              <a:ext cx="964" cy="1344"/>
            </a:xfrm>
            <a:custGeom>
              <a:avLst/>
              <a:gdLst/>
              <a:ahLst/>
              <a:cxnLst/>
              <a:rect l="l" t="t" r="r" b="b"/>
              <a:pathLst>
                <a:path w="71" h="99" extrusionOk="0">
                  <a:moveTo>
                    <a:pt x="1" y="1"/>
                  </a:moveTo>
                  <a:cubicBezTo>
                    <a:pt x="29" y="29"/>
                    <a:pt x="54" y="64"/>
                    <a:pt x="71" y="99"/>
                  </a:cubicBezTo>
                  <a:cubicBezTo>
                    <a:pt x="54" y="64"/>
                    <a:pt x="29" y="2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08" name="Google Shape;6408;p71"/>
            <p:cNvSpPr/>
            <p:nvPr/>
          </p:nvSpPr>
          <p:spPr>
            <a:xfrm>
              <a:off x="2309574" y="1627510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0"/>
                  </a:moveTo>
                  <a:cubicBezTo>
                    <a:pt x="1" y="11"/>
                    <a:pt x="1" y="21"/>
                    <a:pt x="1" y="32"/>
                  </a:cubicBez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09" name="Google Shape;6409;p71"/>
            <p:cNvSpPr/>
            <p:nvPr/>
          </p:nvSpPr>
          <p:spPr>
            <a:xfrm>
              <a:off x="2281483" y="1611298"/>
              <a:ext cx="1303" cy="475"/>
            </a:xfrm>
            <a:custGeom>
              <a:avLst/>
              <a:gdLst/>
              <a:ahLst/>
              <a:cxnLst/>
              <a:rect l="l" t="t" r="r" b="b"/>
              <a:pathLst>
                <a:path w="96" h="35" extrusionOk="0">
                  <a:moveTo>
                    <a:pt x="1" y="1"/>
                  </a:moveTo>
                  <a:cubicBezTo>
                    <a:pt x="12" y="16"/>
                    <a:pt x="23" y="24"/>
                    <a:pt x="43" y="28"/>
                  </a:cubicBezTo>
                  <a:lnTo>
                    <a:pt x="43" y="28"/>
                  </a:lnTo>
                  <a:cubicBezTo>
                    <a:pt x="31" y="24"/>
                    <a:pt x="19" y="17"/>
                    <a:pt x="8" y="8"/>
                  </a:cubicBezTo>
                  <a:lnTo>
                    <a:pt x="1" y="1"/>
                  </a:lnTo>
                  <a:close/>
                  <a:moveTo>
                    <a:pt x="43" y="28"/>
                  </a:moveTo>
                  <a:cubicBezTo>
                    <a:pt x="54" y="32"/>
                    <a:pt x="65" y="34"/>
                    <a:pt x="76" y="34"/>
                  </a:cubicBezTo>
                  <a:cubicBezTo>
                    <a:pt x="82" y="34"/>
                    <a:pt x="89" y="34"/>
                    <a:pt x="95" y="32"/>
                  </a:cubicBezTo>
                  <a:cubicBezTo>
                    <a:pt x="73" y="32"/>
                    <a:pt x="56" y="31"/>
                    <a:pt x="43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10" name="Google Shape;6410;p71"/>
            <p:cNvSpPr/>
            <p:nvPr/>
          </p:nvSpPr>
          <p:spPr>
            <a:xfrm>
              <a:off x="2284714" y="1609778"/>
              <a:ext cx="1833" cy="1113"/>
            </a:xfrm>
            <a:custGeom>
              <a:avLst/>
              <a:gdLst/>
              <a:ahLst/>
              <a:cxnLst/>
              <a:rect l="l" t="t" r="r" b="b"/>
              <a:pathLst>
                <a:path w="135" h="82" extrusionOk="0">
                  <a:moveTo>
                    <a:pt x="134" y="1"/>
                  </a:moveTo>
                  <a:cubicBezTo>
                    <a:pt x="113" y="4"/>
                    <a:pt x="96" y="11"/>
                    <a:pt x="82" y="22"/>
                  </a:cubicBezTo>
                  <a:cubicBezTo>
                    <a:pt x="54" y="39"/>
                    <a:pt x="25" y="57"/>
                    <a:pt x="1" y="81"/>
                  </a:cubicBezTo>
                  <a:cubicBezTo>
                    <a:pt x="25" y="57"/>
                    <a:pt x="54" y="39"/>
                    <a:pt x="82" y="22"/>
                  </a:cubicBezTo>
                  <a:cubicBezTo>
                    <a:pt x="96" y="11"/>
                    <a:pt x="113" y="4"/>
                    <a:pt x="13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11" name="Google Shape;6411;p71"/>
            <p:cNvSpPr/>
            <p:nvPr/>
          </p:nvSpPr>
          <p:spPr>
            <a:xfrm>
              <a:off x="2314625" y="1629832"/>
              <a:ext cx="1860" cy="1018"/>
            </a:xfrm>
            <a:custGeom>
              <a:avLst/>
              <a:gdLst/>
              <a:ahLst/>
              <a:cxnLst/>
              <a:rect l="l" t="t" r="r" b="b"/>
              <a:pathLst>
                <a:path w="137" h="75" extrusionOk="0">
                  <a:moveTo>
                    <a:pt x="137" y="74"/>
                  </a:moveTo>
                  <a:cubicBezTo>
                    <a:pt x="112" y="71"/>
                    <a:pt x="88" y="64"/>
                    <a:pt x="67" y="50"/>
                  </a:cubicBezTo>
                  <a:cubicBezTo>
                    <a:pt x="46" y="36"/>
                    <a:pt x="25" y="18"/>
                    <a:pt x="0" y="1"/>
                  </a:cubicBezTo>
                  <a:cubicBezTo>
                    <a:pt x="25" y="18"/>
                    <a:pt x="46" y="36"/>
                    <a:pt x="67" y="50"/>
                  </a:cubicBezTo>
                  <a:cubicBezTo>
                    <a:pt x="88" y="64"/>
                    <a:pt x="112" y="71"/>
                    <a:pt x="137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12" name="Google Shape;6412;p71"/>
            <p:cNvSpPr/>
            <p:nvPr/>
          </p:nvSpPr>
          <p:spPr>
            <a:xfrm>
              <a:off x="2299079" y="1615860"/>
              <a:ext cx="339" cy="1494"/>
            </a:xfrm>
            <a:custGeom>
              <a:avLst/>
              <a:gdLst/>
              <a:ahLst/>
              <a:cxnLst/>
              <a:rect l="l" t="t" r="r" b="b"/>
              <a:pathLst>
                <a:path w="25" h="110" extrusionOk="0">
                  <a:moveTo>
                    <a:pt x="25" y="1"/>
                  </a:moveTo>
                  <a:cubicBezTo>
                    <a:pt x="25" y="39"/>
                    <a:pt x="14" y="78"/>
                    <a:pt x="0" y="109"/>
                  </a:cubicBezTo>
                  <a:cubicBezTo>
                    <a:pt x="14" y="78"/>
                    <a:pt x="25" y="39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13" name="Google Shape;6413;p71"/>
            <p:cNvSpPr/>
            <p:nvPr/>
          </p:nvSpPr>
          <p:spPr>
            <a:xfrm>
              <a:off x="2291136" y="1609398"/>
              <a:ext cx="2824" cy="339"/>
            </a:xfrm>
            <a:custGeom>
              <a:avLst/>
              <a:gdLst/>
              <a:ahLst/>
              <a:cxnLst/>
              <a:rect l="l" t="t" r="r" b="b"/>
              <a:pathLst>
                <a:path w="208" h="25" extrusionOk="0">
                  <a:moveTo>
                    <a:pt x="1" y="25"/>
                  </a:moveTo>
                  <a:cubicBezTo>
                    <a:pt x="67" y="8"/>
                    <a:pt x="137" y="1"/>
                    <a:pt x="207" y="1"/>
                  </a:cubicBezTo>
                  <a:cubicBezTo>
                    <a:pt x="137" y="1"/>
                    <a:pt x="67" y="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14" name="Google Shape;6414;p71"/>
            <p:cNvSpPr/>
            <p:nvPr/>
          </p:nvSpPr>
          <p:spPr>
            <a:xfrm>
              <a:off x="2341862" y="1642581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15" name="Google Shape;6415;p71"/>
            <p:cNvSpPr/>
            <p:nvPr/>
          </p:nvSpPr>
          <p:spPr>
            <a:xfrm>
              <a:off x="2337476" y="16552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16" name="Google Shape;6416;p71"/>
            <p:cNvSpPr/>
            <p:nvPr/>
          </p:nvSpPr>
          <p:spPr>
            <a:xfrm>
              <a:off x="2328692" y="1659023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17" name="Google Shape;6417;p71"/>
            <p:cNvSpPr/>
            <p:nvPr/>
          </p:nvSpPr>
          <p:spPr>
            <a:xfrm>
              <a:off x="2328787" y="165959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18" name="Google Shape;6418;p71"/>
            <p:cNvSpPr/>
            <p:nvPr/>
          </p:nvSpPr>
          <p:spPr>
            <a:xfrm>
              <a:off x="2328692" y="1658779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cubicBezTo>
                    <a:pt x="0" y="8"/>
                    <a:pt x="0" y="4"/>
                    <a:pt x="0" y="1"/>
                  </a:cubicBezTo>
                  <a:cubicBezTo>
                    <a:pt x="0" y="4"/>
                    <a:pt x="0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19" name="Google Shape;6419;p71"/>
            <p:cNvSpPr/>
            <p:nvPr/>
          </p:nvSpPr>
          <p:spPr>
            <a:xfrm>
              <a:off x="2328827" y="1659919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20" name="Google Shape;6420;p71"/>
            <p:cNvSpPr/>
            <p:nvPr/>
          </p:nvSpPr>
          <p:spPr>
            <a:xfrm>
              <a:off x="2328732" y="1659254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cubicBezTo>
                    <a:pt x="1" y="8"/>
                    <a:pt x="1" y="11"/>
                    <a:pt x="1" y="18"/>
                  </a:cubicBezTo>
                  <a:cubicBezTo>
                    <a:pt x="1" y="11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21" name="Google Shape;6421;p71"/>
            <p:cNvSpPr/>
            <p:nvPr/>
          </p:nvSpPr>
          <p:spPr>
            <a:xfrm>
              <a:off x="2341957" y="1637680"/>
              <a:ext cx="1914" cy="3489"/>
            </a:xfrm>
            <a:custGeom>
              <a:avLst/>
              <a:gdLst/>
              <a:ahLst/>
              <a:cxnLst/>
              <a:rect l="l" t="t" r="r" b="b"/>
              <a:pathLst>
                <a:path w="141" h="257" extrusionOk="0">
                  <a:moveTo>
                    <a:pt x="137" y="151"/>
                  </a:moveTo>
                  <a:cubicBezTo>
                    <a:pt x="140" y="186"/>
                    <a:pt x="130" y="225"/>
                    <a:pt x="109" y="256"/>
                  </a:cubicBezTo>
                  <a:cubicBezTo>
                    <a:pt x="130" y="225"/>
                    <a:pt x="140" y="186"/>
                    <a:pt x="137" y="151"/>
                  </a:cubicBezTo>
                  <a:cubicBezTo>
                    <a:pt x="126" y="71"/>
                    <a:pt x="70" y="32"/>
                    <a:pt x="0" y="1"/>
                  </a:cubicBezTo>
                  <a:cubicBezTo>
                    <a:pt x="70" y="32"/>
                    <a:pt x="126" y="71"/>
                    <a:pt x="137" y="15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22" name="Google Shape;6422;p71"/>
            <p:cNvSpPr/>
            <p:nvPr/>
          </p:nvSpPr>
          <p:spPr>
            <a:xfrm>
              <a:off x="2282908" y="1603600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32" y="0"/>
                  </a:moveTo>
                  <a:cubicBezTo>
                    <a:pt x="22" y="0"/>
                    <a:pt x="8" y="0"/>
                    <a:pt x="1" y="0"/>
                  </a:cubicBezTo>
                  <a:cubicBezTo>
                    <a:pt x="8" y="0"/>
                    <a:pt x="22" y="0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23" name="Google Shape;6423;p71"/>
            <p:cNvSpPr/>
            <p:nvPr/>
          </p:nvSpPr>
          <p:spPr>
            <a:xfrm>
              <a:off x="2279161" y="160236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cubicBezTo>
                    <a:pt x="4" y="0"/>
                    <a:pt x="7" y="0"/>
                    <a:pt x="7" y="0"/>
                  </a:cubicBezTo>
                  <a:cubicBezTo>
                    <a:pt x="7" y="0"/>
                    <a:pt x="4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24" name="Google Shape;6424;p71"/>
            <p:cNvSpPr/>
            <p:nvPr/>
          </p:nvSpPr>
          <p:spPr>
            <a:xfrm>
              <a:off x="2283438" y="15943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25" name="Google Shape;6425;p71"/>
            <p:cNvSpPr/>
            <p:nvPr/>
          </p:nvSpPr>
          <p:spPr>
            <a:xfrm>
              <a:off x="2280342" y="1602690"/>
              <a:ext cx="2580" cy="869"/>
            </a:xfrm>
            <a:custGeom>
              <a:avLst/>
              <a:gdLst/>
              <a:ahLst/>
              <a:cxnLst/>
              <a:rect l="l" t="t" r="r" b="b"/>
              <a:pathLst>
                <a:path w="190" h="64" extrusionOk="0">
                  <a:moveTo>
                    <a:pt x="1" y="1"/>
                  </a:moveTo>
                  <a:lnTo>
                    <a:pt x="32" y="15"/>
                  </a:lnTo>
                  <a:cubicBezTo>
                    <a:pt x="81" y="39"/>
                    <a:pt x="134" y="57"/>
                    <a:pt x="190" y="64"/>
                  </a:cubicBezTo>
                  <a:cubicBezTo>
                    <a:pt x="134" y="57"/>
                    <a:pt x="81" y="39"/>
                    <a:pt x="32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26" name="Google Shape;6426;p71"/>
            <p:cNvSpPr/>
            <p:nvPr/>
          </p:nvSpPr>
          <p:spPr>
            <a:xfrm>
              <a:off x="2280532" y="1608488"/>
              <a:ext cx="964" cy="2824"/>
            </a:xfrm>
            <a:custGeom>
              <a:avLst/>
              <a:gdLst/>
              <a:ahLst/>
              <a:cxnLst/>
              <a:rect l="l" t="t" r="r" b="b"/>
              <a:pathLst>
                <a:path w="71" h="208" extrusionOk="0">
                  <a:moveTo>
                    <a:pt x="1" y="1"/>
                  </a:moveTo>
                  <a:cubicBezTo>
                    <a:pt x="7" y="40"/>
                    <a:pt x="17" y="79"/>
                    <a:pt x="31" y="118"/>
                  </a:cubicBezTo>
                  <a:lnTo>
                    <a:pt x="31" y="118"/>
                  </a:lnTo>
                  <a:cubicBezTo>
                    <a:pt x="18" y="79"/>
                    <a:pt x="7" y="40"/>
                    <a:pt x="1" y="1"/>
                  </a:cubicBezTo>
                  <a:close/>
                  <a:moveTo>
                    <a:pt x="31" y="118"/>
                  </a:moveTo>
                  <a:cubicBezTo>
                    <a:pt x="39" y="141"/>
                    <a:pt x="48" y="164"/>
                    <a:pt x="57" y="187"/>
                  </a:cubicBezTo>
                  <a:lnTo>
                    <a:pt x="71" y="208"/>
                  </a:lnTo>
                  <a:cubicBezTo>
                    <a:pt x="55" y="178"/>
                    <a:pt x="42" y="148"/>
                    <a:pt x="31" y="1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27" name="Google Shape;6427;p71"/>
            <p:cNvSpPr/>
            <p:nvPr/>
          </p:nvSpPr>
          <p:spPr>
            <a:xfrm>
              <a:off x="2278631" y="1589724"/>
              <a:ext cx="869" cy="679"/>
            </a:xfrm>
            <a:custGeom>
              <a:avLst/>
              <a:gdLst/>
              <a:ahLst/>
              <a:cxnLst/>
              <a:rect l="l" t="t" r="r" b="b"/>
              <a:pathLst>
                <a:path w="64" h="50" extrusionOk="0">
                  <a:moveTo>
                    <a:pt x="1" y="0"/>
                  </a:moveTo>
                  <a:lnTo>
                    <a:pt x="1" y="0"/>
                  </a:lnTo>
                  <a:cubicBezTo>
                    <a:pt x="15" y="25"/>
                    <a:pt x="39" y="42"/>
                    <a:pt x="64" y="49"/>
                  </a:cubicBezTo>
                  <a:cubicBezTo>
                    <a:pt x="39" y="42"/>
                    <a:pt x="18" y="2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28" name="Google Shape;6428;p71"/>
            <p:cNvSpPr/>
            <p:nvPr/>
          </p:nvSpPr>
          <p:spPr>
            <a:xfrm>
              <a:off x="2256066" y="1570376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0"/>
                  </a:moveTo>
                  <a:lnTo>
                    <a:pt x="7" y="14"/>
                  </a:lnTo>
                  <a:cubicBezTo>
                    <a:pt x="7" y="14"/>
                    <a:pt x="7" y="18"/>
                    <a:pt x="10" y="18"/>
                  </a:cubicBezTo>
                  <a:cubicBezTo>
                    <a:pt x="7" y="11"/>
                    <a:pt x="3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29" name="Google Shape;6429;p71"/>
            <p:cNvSpPr/>
            <p:nvPr/>
          </p:nvSpPr>
          <p:spPr>
            <a:xfrm>
              <a:off x="2276215" y="1585868"/>
              <a:ext cx="1724" cy="2349"/>
            </a:xfrm>
            <a:custGeom>
              <a:avLst/>
              <a:gdLst/>
              <a:ahLst/>
              <a:cxnLst/>
              <a:rect l="l" t="t" r="r" b="b"/>
              <a:pathLst>
                <a:path w="127" h="173" extrusionOk="0">
                  <a:moveTo>
                    <a:pt x="126" y="172"/>
                  </a:moveTo>
                  <a:cubicBezTo>
                    <a:pt x="105" y="102"/>
                    <a:pt x="60" y="43"/>
                    <a:pt x="0" y="1"/>
                  </a:cubicBezTo>
                  <a:cubicBezTo>
                    <a:pt x="60" y="43"/>
                    <a:pt x="105" y="102"/>
                    <a:pt x="126" y="17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30" name="Google Shape;6430;p71"/>
            <p:cNvSpPr/>
            <p:nvPr/>
          </p:nvSpPr>
          <p:spPr>
            <a:xfrm>
              <a:off x="2281293" y="1611013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1"/>
                  </a:moveTo>
                  <a:lnTo>
                    <a:pt x="1" y="1"/>
                  </a:lnTo>
                  <a:cubicBezTo>
                    <a:pt x="8" y="11"/>
                    <a:pt x="15" y="22"/>
                    <a:pt x="22" y="29"/>
                  </a:cubicBezTo>
                  <a:lnTo>
                    <a:pt x="15" y="1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31" name="Google Shape;6431;p71"/>
            <p:cNvSpPr/>
            <p:nvPr/>
          </p:nvSpPr>
          <p:spPr>
            <a:xfrm>
              <a:off x="2250879" y="1556826"/>
              <a:ext cx="299" cy="353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0" y="1"/>
                  </a:moveTo>
                  <a:cubicBezTo>
                    <a:pt x="4" y="11"/>
                    <a:pt x="14" y="18"/>
                    <a:pt x="21" y="25"/>
                  </a:cubicBezTo>
                  <a:cubicBezTo>
                    <a:pt x="14" y="18"/>
                    <a:pt x="7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32" name="Google Shape;6432;p71"/>
            <p:cNvSpPr/>
            <p:nvPr/>
          </p:nvSpPr>
          <p:spPr>
            <a:xfrm>
              <a:off x="2250539" y="1556445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" y="1"/>
                  </a:moveTo>
                  <a:cubicBezTo>
                    <a:pt x="4" y="8"/>
                    <a:pt x="11" y="15"/>
                    <a:pt x="18" y="22"/>
                  </a:cubicBezTo>
                  <a:cubicBezTo>
                    <a:pt x="11" y="15"/>
                    <a:pt x="4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33" name="Google Shape;6433;p71"/>
            <p:cNvSpPr/>
            <p:nvPr/>
          </p:nvSpPr>
          <p:spPr>
            <a:xfrm>
              <a:off x="2255577" y="1568760"/>
              <a:ext cx="489" cy="1629"/>
            </a:xfrm>
            <a:custGeom>
              <a:avLst/>
              <a:gdLst/>
              <a:ahLst/>
              <a:cxnLst/>
              <a:rect l="l" t="t" r="r" b="b"/>
              <a:pathLst>
                <a:path w="36" h="120" extrusionOk="0">
                  <a:moveTo>
                    <a:pt x="1" y="0"/>
                  </a:moveTo>
                  <a:cubicBezTo>
                    <a:pt x="8" y="42"/>
                    <a:pt x="18" y="81"/>
                    <a:pt x="36" y="119"/>
                  </a:cubicBezTo>
                  <a:lnTo>
                    <a:pt x="29" y="102"/>
                  </a:lnTo>
                  <a:cubicBezTo>
                    <a:pt x="18" y="70"/>
                    <a:pt x="8" y="3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34" name="Google Shape;6434;p71"/>
            <p:cNvSpPr/>
            <p:nvPr/>
          </p:nvSpPr>
          <p:spPr>
            <a:xfrm>
              <a:off x="2250119" y="1555590"/>
              <a:ext cx="394" cy="828"/>
            </a:xfrm>
            <a:custGeom>
              <a:avLst/>
              <a:gdLst/>
              <a:ahLst/>
              <a:cxnLst/>
              <a:rect l="l" t="t" r="r" b="b"/>
              <a:pathLst>
                <a:path w="29" h="61" extrusionOk="0">
                  <a:moveTo>
                    <a:pt x="0" y="1"/>
                  </a:moveTo>
                  <a:lnTo>
                    <a:pt x="4" y="15"/>
                  </a:lnTo>
                  <a:cubicBezTo>
                    <a:pt x="11" y="32"/>
                    <a:pt x="21" y="46"/>
                    <a:pt x="28" y="60"/>
                  </a:cubicBezTo>
                  <a:cubicBezTo>
                    <a:pt x="18" y="39"/>
                    <a:pt x="7" y="22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35" name="Google Shape;6435;p71"/>
            <p:cNvSpPr/>
            <p:nvPr/>
          </p:nvSpPr>
          <p:spPr>
            <a:xfrm>
              <a:off x="2255957" y="1570131"/>
              <a:ext cx="204" cy="448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" y="1"/>
                  </a:moveTo>
                  <a:lnTo>
                    <a:pt x="1" y="1"/>
                  </a:lnTo>
                  <a:cubicBezTo>
                    <a:pt x="4" y="11"/>
                    <a:pt x="8" y="22"/>
                    <a:pt x="15" y="32"/>
                  </a:cubicBezTo>
                  <a:lnTo>
                    <a:pt x="8" y="1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36" name="Google Shape;6436;p71"/>
            <p:cNvSpPr/>
            <p:nvPr/>
          </p:nvSpPr>
          <p:spPr>
            <a:xfrm>
              <a:off x="2211667" y="158330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37" name="Google Shape;6437;p71"/>
            <p:cNvSpPr/>
            <p:nvPr/>
          </p:nvSpPr>
          <p:spPr>
            <a:xfrm>
              <a:off x="2211898" y="158335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38" name="Google Shape;6438;p71"/>
            <p:cNvSpPr/>
            <p:nvPr/>
          </p:nvSpPr>
          <p:spPr>
            <a:xfrm>
              <a:off x="2211382" y="15833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39" name="Google Shape;6439;p71"/>
            <p:cNvSpPr/>
            <p:nvPr/>
          </p:nvSpPr>
          <p:spPr>
            <a:xfrm>
              <a:off x="2211477" y="158330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40" name="Google Shape;6440;p71"/>
            <p:cNvSpPr/>
            <p:nvPr/>
          </p:nvSpPr>
          <p:spPr>
            <a:xfrm>
              <a:off x="2212753" y="158373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41" name="Google Shape;6441;p71"/>
            <p:cNvSpPr/>
            <p:nvPr/>
          </p:nvSpPr>
          <p:spPr>
            <a:xfrm>
              <a:off x="2212427" y="158354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42" name="Google Shape;6442;p71"/>
            <p:cNvSpPr/>
            <p:nvPr/>
          </p:nvSpPr>
          <p:spPr>
            <a:xfrm>
              <a:off x="2212142" y="158345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43" name="Google Shape;6443;p71"/>
            <p:cNvSpPr/>
            <p:nvPr/>
          </p:nvSpPr>
          <p:spPr>
            <a:xfrm>
              <a:off x="2213093" y="1583872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8"/>
                    <a:pt x="14" y="11"/>
                    <a:pt x="25" y="18"/>
                  </a:cubicBezTo>
                  <a:cubicBezTo>
                    <a:pt x="14" y="11"/>
                    <a:pt x="7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44" name="Google Shape;6444;p71"/>
            <p:cNvSpPr/>
            <p:nvPr/>
          </p:nvSpPr>
          <p:spPr>
            <a:xfrm>
              <a:off x="2213853" y="1584972"/>
              <a:ext cx="394" cy="4195"/>
            </a:xfrm>
            <a:custGeom>
              <a:avLst/>
              <a:gdLst/>
              <a:ahLst/>
              <a:cxnLst/>
              <a:rect l="l" t="t" r="r" b="b"/>
              <a:pathLst>
                <a:path w="29" h="309" extrusionOk="0">
                  <a:moveTo>
                    <a:pt x="0" y="308"/>
                  </a:moveTo>
                  <a:lnTo>
                    <a:pt x="0" y="308"/>
                  </a:lnTo>
                  <a:cubicBezTo>
                    <a:pt x="4" y="245"/>
                    <a:pt x="7" y="182"/>
                    <a:pt x="18" y="119"/>
                  </a:cubicBezTo>
                  <a:cubicBezTo>
                    <a:pt x="21" y="70"/>
                    <a:pt x="28" y="25"/>
                    <a:pt x="28" y="0"/>
                  </a:cubicBezTo>
                  <a:cubicBezTo>
                    <a:pt x="28" y="25"/>
                    <a:pt x="21" y="70"/>
                    <a:pt x="18" y="119"/>
                  </a:cubicBezTo>
                  <a:cubicBezTo>
                    <a:pt x="7" y="182"/>
                    <a:pt x="4" y="245"/>
                    <a:pt x="0" y="30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45" name="Google Shape;6445;p71"/>
            <p:cNvSpPr/>
            <p:nvPr/>
          </p:nvSpPr>
          <p:spPr>
            <a:xfrm>
              <a:off x="2204009" y="1581143"/>
              <a:ext cx="774" cy="27"/>
            </a:xfrm>
            <a:custGeom>
              <a:avLst/>
              <a:gdLst/>
              <a:ahLst/>
              <a:cxnLst/>
              <a:rect l="l" t="t" r="r" b="b"/>
              <a:pathLst>
                <a:path w="57" h="2" extrusionOk="0">
                  <a:moveTo>
                    <a:pt x="38" y="0"/>
                  </a:moveTo>
                  <a:cubicBezTo>
                    <a:pt x="25" y="0"/>
                    <a:pt x="12" y="2"/>
                    <a:pt x="1" y="2"/>
                  </a:cubicBezTo>
                  <a:lnTo>
                    <a:pt x="57" y="2"/>
                  </a:lnTo>
                  <a:cubicBezTo>
                    <a:pt x="51" y="1"/>
                    <a:pt x="45" y="0"/>
                    <a:pt x="3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46" name="Google Shape;6446;p71"/>
            <p:cNvSpPr/>
            <p:nvPr/>
          </p:nvSpPr>
          <p:spPr>
            <a:xfrm>
              <a:off x="2205815" y="1581360"/>
              <a:ext cx="5485" cy="2172"/>
            </a:xfrm>
            <a:custGeom>
              <a:avLst/>
              <a:gdLst/>
              <a:ahLst/>
              <a:cxnLst/>
              <a:rect l="l" t="t" r="r" b="b"/>
              <a:pathLst>
                <a:path w="404" h="160" extrusionOk="0">
                  <a:moveTo>
                    <a:pt x="1" y="0"/>
                  </a:moveTo>
                  <a:cubicBezTo>
                    <a:pt x="61" y="83"/>
                    <a:pt x="217" y="159"/>
                    <a:pt x="333" y="159"/>
                  </a:cubicBezTo>
                  <a:cubicBezTo>
                    <a:pt x="333" y="159"/>
                    <a:pt x="334" y="159"/>
                    <a:pt x="334" y="159"/>
                  </a:cubicBezTo>
                  <a:lnTo>
                    <a:pt x="334" y="159"/>
                  </a:lnTo>
                  <a:cubicBezTo>
                    <a:pt x="334" y="159"/>
                    <a:pt x="334" y="159"/>
                    <a:pt x="334" y="159"/>
                  </a:cubicBezTo>
                  <a:cubicBezTo>
                    <a:pt x="360" y="159"/>
                    <a:pt x="383" y="155"/>
                    <a:pt x="403" y="147"/>
                  </a:cubicBezTo>
                  <a:lnTo>
                    <a:pt x="403" y="147"/>
                  </a:lnTo>
                  <a:cubicBezTo>
                    <a:pt x="383" y="155"/>
                    <a:pt x="359" y="159"/>
                    <a:pt x="334" y="159"/>
                  </a:cubicBezTo>
                  <a:lnTo>
                    <a:pt x="334" y="159"/>
                  </a:lnTo>
                  <a:cubicBezTo>
                    <a:pt x="219" y="159"/>
                    <a:pt x="61" y="83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47" name="Google Shape;6447;p71"/>
            <p:cNvSpPr/>
            <p:nvPr/>
          </p:nvSpPr>
          <p:spPr>
            <a:xfrm>
              <a:off x="2204824" y="158111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48" name="Google Shape;6448;p71"/>
            <p:cNvSpPr/>
            <p:nvPr/>
          </p:nvSpPr>
          <p:spPr>
            <a:xfrm>
              <a:off x="2205720" y="1581265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49" name="Google Shape;6449;p71"/>
            <p:cNvSpPr/>
            <p:nvPr/>
          </p:nvSpPr>
          <p:spPr>
            <a:xfrm>
              <a:off x="2205530" y="158121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50" name="Google Shape;6450;p71"/>
            <p:cNvSpPr/>
            <p:nvPr/>
          </p:nvSpPr>
          <p:spPr>
            <a:xfrm>
              <a:off x="2205055" y="1581156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51" name="Google Shape;6451;p71"/>
            <p:cNvSpPr/>
            <p:nvPr/>
          </p:nvSpPr>
          <p:spPr>
            <a:xfrm>
              <a:off x="2205299" y="1581156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52" name="Google Shape;6452;p71"/>
            <p:cNvSpPr/>
            <p:nvPr/>
          </p:nvSpPr>
          <p:spPr>
            <a:xfrm>
              <a:off x="2213894" y="1589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53" name="Google Shape;6453;p71"/>
            <p:cNvSpPr/>
            <p:nvPr/>
          </p:nvSpPr>
          <p:spPr>
            <a:xfrm>
              <a:off x="2269276" y="1477017"/>
              <a:ext cx="1629" cy="1303"/>
            </a:xfrm>
            <a:custGeom>
              <a:avLst/>
              <a:gdLst/>
              <a:ahLst/>
              <a:cxnLst/>
              <a:rect l="l" t="t" r="r" b="b"/>
              <a:pathLst>
                <a:path w="120" h="96" extrusionOk="0">
                  <a:moveTo>
                    <a:pt x="0" y="1"/>
                  </a:moveTo>
                  <a:cubicBezTo>
                    <a:pt x="32" y="43"/>
                    <a:pt x="74" y="74"/>
                    <a:pt x="119" y="95"/>
                  </a:cubicBezTo>
                  <a:cubicBezTo>
                    <a:pt x="74" y="74"/>
                    <a:pt x="32" y="43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54" name="Google Shape;6454;p71"/>
            <p:cNvSpPr/>
            <p:nvPr/>
          </p:nvSpPr>
          <p:spPr>
            <a:xfrm>
              <a:off x="2260193" y="1430147"/>
              <a:ext cx="3394" cy="1398"/>
            </a:xfrm>
            <a:custGeom>
              <a:avLst/>
              <a:gdLst/>
              <a:ahLst/>
              <a:cxnLst/>
              <a:rect l="l" t="t" r="r" b="b"/>
              <a:pathLst>
                <a:path w="250" h="103" extrusionOk="0">
                  <a:moveTo>
                    <a:pt x="1" y="1"/>
                  </a:moveTo>
                  <a:cubicBezTo>
                    <a:pt x="46" y="39"/>
                    <a:pt x="102" y="67"/>
                    <a:pt x="162" y="74"/>
                  </a:cubicBezTo>
                  <a:cubicBezTo>
                    <a:pt x="193" y="81"/>
                    <a:pt x="221" y="92"/>
                    <a:pt x="249" y="102"/>
                  </a:cubicBezTo>
                  <a:cubicBezTo>
                    <a:pt x="221" y="92"/>
                    <a:pt x="193" y="81"/>
                    <a:pt x="162" y="74"/>
                  </a:cubicBezTo>
                  <a:cubicBezTo>
                    <a:pt x="102" y="67"/>
                    <a:pt x="46" y="3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55" name="Google Shape;6455;p71"/>
            <p:cNvSpPr/>
            <p:nvPr/>
          </p:nvSpPr>
          <p:spPr>
            <a:xfrm>
              <a:off x="2262664" y="1417466"/>
              <a:ext cx="1344" cy="2009"/>
            </a:xfrm>
            <a:custGeom>
              <a:avLst/>
              <a:gdLst/>
              <a:ahLst/>
              <a:cxnLst/>
              <a:rect l="l" t="t" r="r" b="b"/>
              <a:pathLst>
                <a:path w="99" h="148" extrusionOk="0">
                  <a:moveTo>
                    <a:pt x="99" y="0"/>
                  </a:moveTo>
                  <a:lnTo>
                    <a:pt x="81" y="18"/>
                  </a:lnTo>
                  <a:cubicBezTo>
                    <a:pt x="46" y="53"/>
                    <a:pt x="18" y="98"/>
                    <a:pt x="1" y="147"/>
                  </a:cubicBezTo>
                  <a:cubicBezTo>
                    <a:pt x="22" y="91"/>
                    <a:pt x="57" y="42"/>
                    <a:pt x="9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56" name="Google Shape;6456;p71"/>
            <p:cNvSpPr/>
            <p:nvPr/>
          </p:nvSpPr>
          <p:spPr>
            <a:xfrm>
              <a:off x="2263520" y="1448640"/>
              <a:ext cx="6246" cy="10047"/>
            </a:xfrm>
            <a:custGeom>
              <a:avLst/>
              <a:gdLst/>
              <a:ahLst/>
              <a:cxnLst/>
              <a:rect l="l" t="t" r="r" b="b"/>
              <a:pathLst>
                <a:path w="460" h="740" extrusionOk="0">
                  <a:moveTo>
                    <a:pt x="1" y="1"/>
                  </a:moveTo>
                  <a:lnTo>
                    <a:pt x="1" y="1"/>
                  </a:lnTo>
                  <a:cubicBezTo>
                    <a:pt x="113" y="169"/>
                    <a:pt x="316" y="477"/>
                    <a:pt x="459" y="739"/>
                  </a:cubicBezTo>
                  <a:cubicBezTo>
                    <a:pt x="316" y="477"/>
                    <a:pt x="113" y="16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57" name="Google Shape;6457;p71"/>
            <p:cNvSpPr/>
            <p:nvPr/>
          </p:nvSpPr>
          <p:spPr>
            <a:xfrm>
              <a:off x="2269127" y="1476542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cubicBezTo>
                    <a:pt x="1" y="8"/>
                    <a:pt x="1" y="4"/>
                    <a:pt x="1" y="1"/>
                  </a:cubicBezTo>
                  <a:cubicBezTo>
                    <a:pt x="1" y="4"/>
                    <a:pt x="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58" name="Google Shape;6458;p71"/>
            <p:cNvSpPr/>
            <p:nvPr/>
          </p:nvSpPr>
          <p:spPr>
            <a:xfrm>
              <a:off x="2257002" y="1519610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59" name="Google Shape;6459;p71"/>
            <p:cNvSpPr/>
            <p:nvPr/>
          </p:nvSpPr>
          <p:spPr>
            <a:xfrm>
              <a:off x="2271082" y="1504593"/>
              <a:ext cx="3476" cy="2716"/>
            </a:xfrm>
            <a:custGeom>
              <a:avLst/>
              <a:gdLst/>
              <a:ahLst/>
              <a:cxnLst/>
              <a:rect l="l" t="t" r="r" b="b"/>
              <a:pathLst>
                <a:path w="256" h="200" extrusionOk="0">
                  <a:moveTo>
                    <a:pt x="0" y="200"/>
                  </a:moveTo>
                  <a:cubicBezTo>
                    <a:pt x="81" y="130"/>
                    <a:pt x="168" y="63"/>
                    <a:pt x="256" y="0"/>
                  </a:cubicBezTo>
                  <a:cubicBezTo>
                    <a:pt x="168" y="63"/>
                    <a:pt x="81" y="130"/>
                    <a:pt x="0" y="20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60" name="Google Shape;6460;p71"/>
            <p:cNvSpPr/>
            <p:nvPr/>
          </p:nvSpPr>
          <p:spPr>
            <a:xfrm>
              <a:off x="2268801" y="1485625"/>
              <a:ext cx="3286" cy="2295"/>
            </a:xfrm>
            <a:custGeom>
              <a:avLst/>
              <a:gdLst/>
              <a:ahLst/>
              <a:cxnLst/>
              <a:rect l="l" t="t" r="r" b="b"/>
              <a:pathLst>
                <a:path w="242" h="169" extrusionOk="0">
                  <a:moveTo>
                    <a:pt x="0" y="0"/>
                  </a:moveTo>
                  <a:cubicBezTo>
                    <a:pt x="25" y="39"/>
                    <a:pt x="154" y="116"/>
                    <a:pt x="242" y="168"/>
                  </a:cubicBezTo>
                  <a:cubicBezTo>
                    <a:pt x="154" y="116"/>
                    <a:pt x="25" y="39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61" name="Google Shape;6461;p71"/>
            <p:cNvSpPr/>
            <p:nvPr/>
          </p:nvSpPr>
          <p:spPr>
            <a:xfrm>
              <a:off x="2257966" y="1513187"/>
              <a:ext cx="8282" cy="5580"/>
            </a:xfrm>
            <a:custGeom>
              <a:avLst/>
              <a:gdLst/>
              <a:ahLst/>
              <a:cxnLst/>
              <a:rect l="l" t="t" r="r" b="b"/>
              <a:pathLst>
                <a:path w="610" h="411" extrusionOk="0">
                  <a:moveTo>
                    <a:pt x="609" y="1"/>
                  </a:moveTo>
                  <a:cubicBezTo>
                    <a:pt x="511" y="74"/>
                    <a:pt x="410" y="141"/>
                    <a:pt x="305" y="204"/>
                  </a:cubicBezTo>
                  <a:cubicBezTo>
                    <a:pt x="196" y="263"/>
                    <a:pt x="95" y="333"/>
                    <a:pt x="0" y="410"/>
                  </a:cubicBezTo>
                  <a:cubicBezTo>
                    <a:pt x="95" y="333"/>
                    <a:pt x="196" y="263"/>
                    <a:pt x="305" y="204"/>
                  </a:cubicBezTo>
                  <a:cubicBezTo>
                    <a:pt x="410" y="141"/>
                    <a:pt x="511" y="74"/>
                    <a:pt x="60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62" name="Google Shape;6462;p71"/>
            <p:cNvSpPr/>
            <p:nvPr/>
          </p:nvSpPr>
          <p:spPr>
            <a:xfrm>
              <a:off x="2256581" y="1520126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63" name="Google Shape;6463;p71"/>
            <p:cNvSpPr/>
            <p:nvPr/>
          </p:nvSpPr>
          <p:spPr>
            <a:xfrm>
              <a:off x="2274449" y="1489372"/>
              <a:ext cx="6056" cy="6816"/>
            </a:xfrm>
            <a:custGeom>
              <a:avLst/>
              <a:gdLst/>
              <a:ahLst/>
              <a:cxnLst/>
              <a:rect l="l" t="t" r="r" b="b"/>
              <a:pathLst>
                <a:path w="446" h="502" extrusionOk="0">
                  <a:moveTo>
                    <a:pt x="1" y="1"/>
                  </a:moveTo>
                  <a:cubicBezTo>
                    <a:pt x="99" y="60"/>
                    <a:pt x="186" y="130"/>
                    <a:pt x="260" y="214"/>
                  </a:cubicBezTo>
                  <a:cubicBezTo>
                    <a:pt x="372" y="340"/>
                    <a:pt x="424" y="428"/>
                    <a:pt x="445" y="501"/>
                  </a:cubicBezTo>
                  <a:cubicBezTo>
                    <a:pt x="424" y="428"/>
                    <a:pt x="372" y="340"/>
                    <a:pt x="260" y="214"/>
                  </a:cubicBezTo>
                  <a:cubicBezTo>
                    <a:pt x="186" y="130"/>
                    <a:pt x="99" y="60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64" name="Google Shape;6464;p71"/>
            <p:cNvSpPr/>
            <p:nvPr/>
          </p:nvSpPr>
          <p:spPr>
            <a:xfrm>
              <a:off x="2275929" y="1499121"/>
              <a:ext cx="4195" cy="4481"/>
            </a:xfrm>
            <a:custGeom>
              <a:avLst/>
              <a:gdLst/>
              <a:ahLst/>
              <a:cxnLst/>
              <a:rect l="l" t="t" r="r" b="b"/>
              <a:pathLst>
                <a:path w="309" h="330" extrusionOk="0">
                  <a:moveTo>
                    <a:pt x="308" y="1"/>
                  </a:moveTo>
                  <a:lnTo>
                    <a:pt x="308" y="1"/>
                  </a:lnTo>
                  <a:cubicBezTo>
                    <a:pt x="263" y="120"/>
                    <a:pt x="144" y="225"/>
                    <a:pt x="0" y="330"/>
                  </a:cubicBezTo>
                  <a:cubicBezTo>
                    <a:pt x="144" y="225"/>
                    <a:pt x="266" y="120"/>
                    <a:pt x="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65" name="Google Shape;6465;p71"/>
            <p:cNvSpPr/>
            <p:nvPr/>
          </p:nvSpPr>
          <p:spPr>
            <a:xfrm>
              <a:off x="2249874" y="1554544"/>
              <a:ext cx="258" cy="1059"/>
            </a:xfrm>
            <a:custGeom>
              <a:avLst/>
              <a:gdLst/>
              <a:ahLst/>
              <a:cxnLst/>
              <a:rect l="l" t="t" r="r" b="b"/>
              <a:pathLst>
                <a:path w="19" h="78" extrusionOk="0">
                  <a:moveTo>
                    <a:pt x="18" y="1"/>
                  </a:moveTo>
                  <a:cubicBezTo>
                    <a:pt x="16" y="2"/>
                    <a:pt x="14" y="5"/>
                    <a:pt x="13" y="7"/>
                  </a:cubicBezTo>
                  <a:lnTo>
                    <a:pt x="13" y="7"/>
                  </a:lnTo>
                  <a:cubicBezTo>
                    <a:pt x="14" y="5"/>
                    <a:pt x="16" y="3"/>
                    <a:pt x="18" y="1"/>
                  </a:cubicBezTo>
                  <a:close/>
                  <a:moveTo>
                    <a:pt x="13" y="7"/>
                  </a:moveTo>
                  <a:lnTo>
                    <a:pt x="13" y="7"/>
                  </a:lnTo>
                  <a:cubicBezTo>
                    <a:pt x="8" y="13"/>
                    <a:pt x="4" y="21"/>
                    <a:pt x="4" y="29"/>
                  </a:cubicBezTo>
                  <a:cubicBezTo>
                    <a:pt x="4" y="39"/>
                    <a:pt x="8" y="50"/>
                    <a:pt x="11" y="60"/>
                  </a:cubicBezTo>
                  <a:lnTo>
                    <a:pt x="18" y="78"/>
                  </a:lnTo>
                  <a:cubicBezTo>
                    <a:pt x="12" y="62"/>
                    <a:pt x="0" y="27"/>
                    <a:pt x="13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66" name="Google Shape;6466;p71"/>
            <p:cNvSpPr/>
            <p:nvPr/>
          </p:nvSpPr>
          <p:spPr>
            <a:xfrm>
              <a:off x="2251965" y="1550498"/>
              <a:ext cx="774" cy="1724"/>
            </a:xfrm>
            <a:custGeom>
              <a:avLst/>
              <a:gdLst/>
              <a:ahLst/>
              <a:cxnLst/>
              <a:rect l="l" t="t" r="r" b="b"/>
              <a:pathLst>
                <a:path w="57" h="127" extrusionOk="0">
                  <a:moveTo>
                    <a:pt x="1" y="1"/>
                  </a:moveTo>
                  <a:lnTo>
                    <a:pt x="22" y="29"/>
                  </a:lnTo>
                  <a:cubicBezTo>
                    <a:pt x="43" y="57"/>
                    <a:pt x="57" y="88"/>
                    <a:pt x="57" y="127"/>
                  </a:cubicBezTo>
                  <a:cubicBezTo>
                    <a:pt x="57" y="88"/>
                    <a:pt x="43" y="57"/>
                    <a:pt x="22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67" name="Google Shape;6467;p71"/>
            <p:cNvSpPr/>
            <p:nvPr/>
          </p:nvSpPr>
          <p:spPr>
            <a:xfrm>
              <a:off x="2254871" y="15361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68" name="Google Shape;6468;p71"/>
            <p:cNvSpPr/>
            <p:nvPr/>
          </p:nvSpPr>
          <p:spPr>
            <a:xfrm>
              <a:off x="2254681" y="153700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69" name="Google Shape;6469;p71"/>
            <p:cNvSpPr/>
            <p:nvPr/>
          </p:nvSpPr>
          <p:spPr>
            <a:xfrm>
              <a:off x="2253961" y="153804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70" name="Google Shape;6470;p71"/>
            <p:cNvSpPr/>
            <p:nvPr/>
          </p:nvSpPr>
          <p:spPr>
            <a:xfrm>
              <a:off x="2254110" y="153785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71" name="Google Shape;6471;p71"/>
            <p:cNvSpPr/>
            <p:nvPr/>
          </p:nvSpPr>
          <p:spPr>
            <a:xfrm>
              <a:off x="2253825" y="1538238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72" name="Google Shape;6472;p71"/>
            <p:cNvSpPr/>
            <p:nvPr/>
          </p:nvSpPr>
          <p:spPr>
            <a:xfrm>
              <a:off x="2250974" y="1540519"/>
              <a:ext cx="1249" cy="1629"/>
            </a:xfrm>
            <a:custGeom>
              <a:avLst/>
              <a:gdLst/>
              <a:ahLst/>
              <a:cxnLst/>
              <a:rect l="l" t="t" r="r" b="b"/>
              <a:pathLst>
                <a:path w="92" h="120" extrusionOk="0">
                  <a:moveTo>
                    <a:pt x="0" y="120"/>
                  </a:moveTo>
                  <a:cubicBezTo>
                    <a:pt x="35" y="85"/>
                    <a:pt x="67" y="43"/>
                    <a:pt x="91" y="1"/>
                  </a:cubicBezTo>
                  <a:cubicBezTo>
                    <a:pt x="67" y="43"/>
                    <a:pt x="35" y="85"/>
                    <a:pt x="0" y="12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73" name="Google Shape;6473;p71"/>
            <p:cNvSpPr/>
            <p:nvPr/>
          </p:nvSpPr>
          <p:spPr>
            <a:xfrm>
              <a:off x="2252875" y="1538428"/>
              <a:ext cx="774" cy="923"/>
            </a:xfrm>
            <a:custGeom>
              <a:avLst/>
              <a:gdLst/>
              <a:ahLst/>
              <a:cxnLst/>
              <a:rect l="l" t="t" r="r" b="b"/>
              <a:pathLst>
                <a:path w="57" h="68" extrusionOk="0">
                  <a:moveTo>
                    <a:pt x="0" y="67"/>
                  </a:moveTo>
                  <a:cubicBezTo>
                    <a:pt x="18" y="43"/>
                    <a:pt x="35" y="22"/>
                    <a:pt x="56" y="1"/>
                  </a:cubicBezTo>
                  <a:cubicBezTo>
                    <a:pt x="35" y="22"/>
                    <a:pt x="18" y="43"/>
                    <a:pt x="0" y="6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74" name="Google Shape;6474;p71"/>
            <p:cNvSpPr/>
            <p:nvPr/>
          </p:nvSpPr>
          <p:spPr>
            <a:xfrm>
              <a:off x="2254300" y="1537668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75" name="Google Shape;6475;p71"/>
            <p:cNvSpPr/>
            <p:nvPr/>
          </p:nvSpPr>
          <p:spPr>
            <a:xfrm>
              <a:off x="2252820" y="1539378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76" name="Google Shape;6476;p71"/>
            <p:cNvSpPr/>
            <p:nvPr/>
          </p:nvSpPr>
          <p:spPr>
            <a:xfrm>
              <a:off x="2254531" y="1534721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77" name="Google Shape;6477;p71"/>
            <p:cNvSpPr/>
            <p:nvPr/>
          </p:nvSpPr>
          <p:spPr>
            <a:xfrm>
              <a:off x="2254776" y="1535427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1" y="2"/>
                    <a:pt x="1" y="2"/>
                    <a:pt x="2" y="3"/>
                  </a:cubicBezTo>
                  <a:lnTo>
                    <a:pt x="2" y="3"/>
                  </a:lnTo>
                  <a:cubicBezTo>
                    <a:pt x="1" y="1"/>
                    <a:pt x="1" y="0"/>
                    <a:pt x="1" y="0"/>
                  </a:cubicBezTo>
                  <a:close/>
                  <a:moveTo>
                    <a:pt x="2" y="3"/>
                  </a:moveTo>
                  <a:lnTo>
                    <a:pt x="2" y="3"/>
                  </a:lnTo>
                  <a:cubicBezTo>
                    <a:pt x="3" y="6"/>
                    <a:pt x="4" y="10"/>
                    <a:pt x="4" y="12"/>
                  </a:cubicBezTo>
                  <a:cubicBezTo>
                    <a:pt x="4" y="9"/>
                    <a:pt x="4" y="6"/>
                    <a:pt x="2" y="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78" name="Google Shape;6478;p71"/>
            <p:cNvSpPr/>
            <p:nvPr/>
          </p:nvSpPr>
          <p:spPr>
            <a:xfrm>
              <a:off x="2254436" y="1537437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79" name="Google Shape;6479;p71"/>
            <p:cNvSpPr/>
            <p:nvPr/>
          </p:nvSpPr>
          <p:spPr>
            <a:xfrm>
              <a:off x="2254871" y="1535767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80" name="Google Shape;6480;p71"/>
            <p:cNvSpPr/>
            <p:nvPr/>
          </p:nvSpPr>
          <p:spPr>
            <a:xfrm>
              <a:off x="2254681" y="1535102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81" name="Google Shape;6481;p71"/>
            <p:cNvSpPr/>
            <p:nvPr/>
          </p:nvSpPr>
          <p:spPr>
            <a:xfrm>
              <a:off x="2254816" y="153643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8"/>
                  </a:moveTo>
                  <a:lnTo>
                    <a:pt x="1" y="4"/>
                  </a:lnTo>
                  <a:cubicBezTo>
                    <a:pt x="1" y="1"/>
                    <a:pt x="1" y="8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82" name="Google Shape;6482;p71"/>
            <p:cNvSpPr/>
            <p:nvPr/>
          </p:nvSpPr>
          <p:spPr>
            <a:xfrm>
              <a:off x="2254531" y="153719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83" name="Google Shape;6483;p71"/>
            <p:cNvSpPr/>
            <p:nvPr/>
          </p:nvSpPr>
          <p:spPr>
            <a:xfrm>
              <a:off x="2254776" y="153671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84" name="Google Shape;6484;p71"/>
            <p:cNvSpPr/>
            <p:nvPr/>
          </p:nvSpPr>
          <p:spPr>
            <a:xfrm>
              <a:off x="2250024" y="1555359"/>
              <a:ext cx="149" cy="489"/>
            </a:xfrm>
            <a:custGeom>
              <a:avLst/>
              <a:gdLst/>
              <a:ahLst/>
              <a:cxnLst/>
              <a:rect l="l" t="t" r="r" b="b"/>
              <a:pathLst>
                <a:path w="11" h="36" extrusionOk="0">
                  <a:moveTo>
                    <a:pt x="0" y="0"/>
                  </a:moveTo>
                  <a:cubicBezTo>
                    <a:pt x="4" y="11"/>
                    <a:pt x="7" y="25"/>
                    <a:pt x="11" y="35"/>
                  </a:cubicBezTo>
                  <a:lnTo>
                    <a:pt x="7" y="1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85" name="Google Shape;6485;p71"/>
            <p:cNvSpPr/>
            <p:nvPr/>
          </p:nvSpPr>
          <p:spPr>
            <a:xfrm>
              <a:off x="2263995" y="1416040"/>
              <a:ext cx="2770" cy="1439"/>
            </a:xfrm>
            <a:custGeom>
              <a:avLst/>
              <a:gdLst/>
              <a:ahLst/>
              <a:cxnLst/>
              <a:rect l="l" t="t" r="r" b="b"/>
              <a:pathLst>
                <a:path w="204" h="106" extrusionOk="0">
                  <a:moveTo>
                    <a:pt x="204" y="0"/>
                  </a:moveTo>
                  <a:lnTo>
                    <a:pt x="204" y="0"/>
                  </a:lnTo>
                  <a:cubicBezTo>
                    <a:pt x="127" y="7"/>
                    <a:pt x="53" y="46"/>
                    <a:pt x="1" y="105"/>
                  </a:cubicBezTo>
                  <a:lnTo>
                    <a:pt x="18" y="88"/>
                  </a:lnTo>
                  <a:cubicBezTo>
                    <a:pt x="67" y="39"/>
                    <a:pt x="134" y="7"/>
                    <a:pt x="20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86" name="Google Shape;6486;p71"/>
            <p:cNvSpPr/>
            <p:nvPr/>
          </p:nvSpPr>
          <p:spPr>
            <a:xfrm>
              <a:off x="2276350" y="1412130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8" y="1"/>
                  </a:moveTo>
                  <a:cubicBezTo>
                    <a:pt x="11" y="8"/>
                    <a:pt x="4" y="15"/>
                    <a:pt x="1" y="19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87" name="Google Shape;6487;p71"/>
            <p:cNvSpPr/>
            <p:nvPr/>
          </p:nvSpPr>
          <p:spPr>
            <a:xfrm>
              <a:off x="2276921" y="1411139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35"/>
                  </a:moveTo>
                  <a:cubicBezTo>
                    <a:pt x="8" y="25"/>
                    <a:pt x="15" y="14"/>
                    <a:pt x="18" y="0"/>
                  </a:cubicBezTo>
                  <a:cubicBezTo>
                    <a:pt x="15" y="14"/>
                    <a:pt x="8" y="25"/>
                    <a:pt x="1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88" name="Google Shape;6488;p71"/>
            <p:cNvSpPr/>
            <p:nvPr/>
          </p:nvSpPr>
          <p:spPr>
            <a:xfrm>
              <a:off x="2275875" y="1412470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1" y="22"/>
                  </a:moveTo>
                  <a:cubicBezTo>
                    <a:pt x="11" y="15"/>
                    <a:pt x="18" y="8"/>
                    <a:pt x="29" y="1"/>
                  </a:cubicBezTo>
                  <a:cubicBezTo>
                    <a:pt x="18" y="8"/>
                    <a:pt x="11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89" name="Google Shape;6489;p71"/>
            <p:cNvSpPr/>
            <p:nvPr/>
          </p:nvSpPr>
          <p:spPr>
            <a:xfrm>
              <a:off x="2276690" y="1411709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0" y="25"/>
                  </a:moveTo>
                  <a:cubicBezTo>
                    <a:pt x="4" y="14"/>
                    <a:pt x="11" y="7"/>
                    <a:pt x="14" y="0"/>
                  </a:cubicBezTo>
                  <a:cubicBezTo>
                    <a:pt x="11" y="7"/>
                    <a:pt x="4" y="14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90" name="Google Shape;6490;p71"/>
            <p:cNvSpPr/>
            <p:nvPr/>
          </p:nvSpPr>
          <p:spPr>
            <a:xfrm>
              <a:off x="2263764" y="1417222"/>
              <a:ext cx="434" cy="448"/>
            </a:xfrm>
            <a:custGeom>
              <a:avLst/>
              <a:gdLst/>
              <a:ahLst/>
              <a:cxnLst/>
              <a:rect l="l" t="t" r="r" b="b"/>
              <a:pathLst>
                <a:path w="32" h="33" extrusionOk="0">
                  <a:moveTo>
                    <a:pt x="32" y="1"/>
                  </a:moveTo>
                  <a:lnTo>
                    <a:pt x="18" y="15"/>
                  </a:lnTo>
                  <a:lnTo>
                    <a:pt x="0" y="32"/>
                  </a:lnTo>
                  <a:cubicBezTo>
                    <a:pt x="14" y="22"/>
                    <a:pt x="21" y="11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91" name="Google Shape;6491;p71"/>
            <p:cNvSpPr/>
            <p:nvPr/>
          </p:nvSpPr>
          <p:spPr>
            <a:xfrm>
              <a:off x="3015482" y="1689586"/>
              <a:ext cx="163" cy="1195"/>
            </a:xfrm>
            <a:custGeom>
              <a:avLst/>
              <a:gdLst/>
              <a:ahLst/>
              <a:cxnLst/>
              <a:rect l="l" t="t" r="r" b="b"/>
              <a:pathLst>
                <a:path w="12" h="88" extrusionOk="0">
                  <a:moveTo>
                    <a:pt x="1" y="0"/>
                  </a:moveTo>
                  <a:cubicBezTo>
                    <a:pt x="8" y="28"/>
                    <a:pt x="11" y="56"/>
                    <a:pt x="11" y="88"/>
                  </a:cubicBezTo>
                  <a:cubicBezTo>
                    <a:pt x="11" y="56"/>
                    <a:pt x="8" y="2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92" name="Google Shape;6492;p71"/>
            <p:cNvSpPr/>
            <p:nvPr/>
          </p:nvSpPr>
          <p:spPr>
            <a:xfrm>
              <a:off x="2958307" y="1600694"/>
              <a:ext cx="3150" cy="353"/>
            </a:xfrm>
            <a:custGeom>
              <a:avLst/>
              <a:gdLst/>
              <a:ahLst/>
              <a:cxnLst/>
              <a:rect l="l" t="t" r="r" b="b"/>
              <a:pathLst>
                <a:path w="232" h="26" extrusionOk="0">
                  <a:moveTo>
                    <a:pt x="0" y="8"/>
                  </a:moveTo>
                  <a:cubicBezTo>
                    <a:pt x="77" y="1"/>
                    <a:pt x="154" y="8"/>
                    <a:pt x="231" y="25"/>
                  </a:cubicBezTo>
                  <a:cubicBezTo>
                    <a:pt x="154" y="8"/>
                    <a:pt x="77" y="1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93" name="Google Shape;6493;p71"/>
            <p:cNvSpPr/>
            <p:nvPr/>
          </p:nvSpPr>
          <p:spPr>
            <a:xfrm>
              <a:off x="2924961" y="1625555"/>
              <a:ext cx="3408" cy="7671"/>
            </a:xfrm>
            <a:custGeom>
              <a:avLst/>
              <a:gdLst/>
              <a:ahLst/>
              <a:cxnLst/>
              <a:rect l="l" t="t" r="r" b="b"/>
              <a:pathLst>
                <a:path w="251" h="565" extrusionOk="0">
                  <a:moveTo>
                    <a:pt x="251" y="1"/>
                  </a:moveTo>
                  <a:cubicBezTo>
                    <a:pt x="230" y="46"/>
                    <a:pt x="191" y="109"/>
                    <a:pt x="156" y="169"/>
                  </a:cubicBezTo>
                  <a:cubicBezTo>
                    <a:pt x="195" y="109"/>
                    <a:pt x="230" y="46"/>
                    <a:pt x="251" y="1"/>
                  </a:cubicBezTo>
                  <a:close/>
                  <a:moveTo>
                    <a:pt x="156" y="170"/>
                  </a:moveTo>
                  <a:lnTo>
                    <a:pt x="156" y="170"/>
                  </a:lnTo>
                  <a:cubicBezTo>
                    <a:pt x="63" y="329"/>
                    <a:pt x="1" y="439"/>
                    <a:pt x="1" y="525"/>
                  </a:cubicBezTo>
                  <a:lnTo>
                    <a:pt x="1" y="525"/>
                  </a:lnTo>
                  <a:cubicBezTo>
                    <a:pt x="1" y="441"/>
                    <a:pt x="63" y="329"/>
                    <a:pt x="156" y="170"/>
                  </a:cubicBezTo>
                  <a:close/>
                  <a:moveTo>
                    <a:pt x="1" y="525"/>
                  </a:moveTo>
                  <a:cubicBezTo>
                    <a:pt x="1" y="539"/>
                    <a:pt x="2" y="552"/>
                    <a:pt x="6" y="564"/>
                  </a:cubicBezTo>
                  <a:cubicBezTo>
                    <a:pt x="2" y="552"/>
                    <a:pt x="1" y="539"/>
                    <a:pt x="1" y="5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94" name="Google Shape;6494;p71"/>
            <p:cNvSpPr/>
            <p:nvPr/>
          </p:nvSpPr>
          <p:spPr>
            <a:xfrm>
              <a:off x="2928546" y="1617856"/>
              <a:ext cx="4535" cy="7196"/>
            </a:xfrm>
            <a:custGeom>
              <a:avLst/>
              <a:gdLst/>
              <a:ahLst/>
              <a:cxnLst/>
              <a:rect l="l" t="t" r="r" b="b"/>
              <a:pathLst>
                <a:path w="334" h="530" extrusionOk="0">
                  <a:moveTo>
                    <a:pt x="1" y="529"/>
                  </a:moveTo>
                  <a:cubicBezTo>
                    <a:pt x="32" y="410"/>
                    <a:pt x="214" y="102"/>
                    <a:pt x="333" y="1"/>
                  </a:cubicBezTo>
                  <a:cubicBezTo>
                    <a:pt x="214" y="102"/>
                    <a:pt x="32" y="410"/>
                    <a:pt x="1" y="5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95" name="Google Shape;6495;p71"/>
            <p:cNvSpPr/>
            <p:nvPr/>
          </p:nvSpPr>
          <p:spPr>
            <a:xfrm>
              <a:off x="2906265" y="1635629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1"/>
                  </a:moveTo>
                  <a:lnTo>
                    <a:pt x="0" y="1"/>
                  </a:lnTo>
                  <a:lnTo>
                    <a:pt x="25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96" name="Google Shape;6496;p71"/>
            <p:cNvSpPr/>
            <p:nvPr/>
          </p:nvSpPr>
          <p:spPr>
            <a:xfrm>
              <a:off x="2908301" y="1636634"/>
              <a:ext cx="638" cy="625"/>
            </a:xfrm>
            <a:custGeom>
              <a:avLst/>
              <a:gdLst/>
              <a:ahLst/>
              <a:cxnLst/>
              <a:rect l="l" t="t" r="r" b="b"/>
              <a:pathLst>
                <a:path w="47" h="46" extrusionOk="0">
                  <a:moveTo>
                    <a:pt x="1" y="1"/>
                  </a:moveTo>
                  <a:cubicBezTo>
                    <a:pt x="18" y="11"/>
                    <a:pt x="32" y="29"/>
                    <a:pt x="46" y="46"/>
                  </a:cubicBezTo>
                  <a:cubicBezTo>
                    <a:pt x="36" y="29"/>
                    <a:pt x="18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97" name="Google Shape;6497;p71"/>
            <p:cNvSpPr/>
            <p:nvPr/>
          </p:nvSpPr>
          <p:spPr>
            <a:xfrm>
              <a:off x="2908967" y="1637299"/>
              <a:ext cx="258" cy="339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8" y="25"/>
                  </a:moveTo>
                  <a:cubicBezTo>
                    <a:pt x="11" y="14"/>
                    <a:pt x="8" y="7"/>
                    <a:pt x="1" y="0"/>
                  </a:cubicBezTo>
                  <a:cubicBezTo>
                    <a:pt x="8" y="7"/>
                    <a:pt x="11" y="14"/>
                    <a:pt x="18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98" name="Google Shape;6498;p71"/>
            <p:cNvSpPr/>
            <p:nvPr/>
          </p:nvSpPr>
          <p:spPr>
            <a:xfrm>
              <a:off x="2935633" y="1611163"/>
              <a:ext cx="828" cy="3530"/>
            </a:xfrm>
            <a:custGeom>
              <a:avLst/>
              <a:gdLst/>
              <a:ahLst/>
              <a:cxnLst/>
              <a:rect l="l" t="t" r="r" b="b"/>
              <a:pathLst>
                <a:path w="61" h="260" extrusionOk="0">
                  <a:moveTo>
                    <a:pt x="1" y="0"/>
                  </a:moveTo>
                  <a:cubicBezTo>
                    <a:pt x="29" y="84"/>
                    <a:pt x="50" y="172"/>
                    <a:pt x="60" y="259"/>
                  </a:cubicBezTo>
                  <a:cubicBezTo>
                    <a:pt x="50" y="172"/>
                    <a:pt x="29" y="8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99" name="Google Shape;6499;p71"/>
            <p:cNvSpPr/>
            <p:nvPr/>
          </p:nvSpPr>
          <p:spPr>
            <a:xfrm>
              <a:off x="2907976" y="1636390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"/>
                  </a:moveTo>
                  <a:lnTo>
                    <a:pt x="18" y="15"/>
                  </a:lnTo>
                  <a:cubicBezTo>
                    <a:pt x="14" y="8"/>
                    <a:pt x="7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00" name="Google Shape;6500;p71"/>
            <p:cNvSpPr/>
            <p:nvPr/>
          </p:nvSpPr>
          <p:spPr>
            <a:xfrm>
              <a:off x="2695420" y="1641956"/>
              <a:ext cx="2417" cy="448"/>
            </a:xfrm>
            <a:custGeom>
              <a:avLst/>
              <a:gdLst/>
              <a:ahLst/>
              <a:cxnLst/>
              <a:rect l="l" t="t" r="r" b="b"/>
              <a:pathLst>
                <a:path w="178" h="33" extrusionOk="0">
                  <a:moveTo>
                    <a:pt x="1" y="1"/>
                  </a:moveTo>
                  <a:cubicBezTo>
                    <a:pt x="29" y="4"/>
                    <a:pt x="63" y="11"/>
                    <a:pt x="90" y="18"/>
                  </a:cubicBezTo>
                  <a:cubicBezTo>
                    <a:pt x="93" y="18"/>
                    <a:pt x="97" y="19"/>
                    <a:pt x="100" y="19"/>
                  </a:cubicBezTo>
                  <a:lnTo>
                    <a:pt x="100" y="19"/>
                  </a:lnTo>
                  <a:cubicBezTo>
                    <a:pt x="98" y="19"/>
                    <a:pt x="96" y="18"/>
                    <a:pt x="94" y="18"/>
                  </a:cubicBezTo>
                  <a:cubicBezTo>
                    <a:pt x="63" y="11"/>
                    <a:pt x="29" y="4"/>
                    <a:pt x="1" y="1"/>
                  </a:cubicBezTo>
                  <a:close/>
                  <a:moveTo>
                    <a:pt x="100" y="19"/>
                  </a:moveTo>
                  <a:lnTo>
                    <a:pt x="100" y="19"/>
                  </a:lnTo>
                  <a:cubicBezTo>
                    <a:pt x="115" y="22"/>
                    <a:pt x="134" y="25"/>
                    <a:pt x="151" y="28"/>
                  </a:cubicBezTo>
                  <a:lnTo>
                    <a:pt x="151" y="28"/>
                  </a:lnTo>
                  <a:cubicBezTo>
                    <a:pt x="135" y="25"/>
                    <a:pt x="117" y="22"/>
                    <a:pt x="100" y="19"/>
                  </a:cubicBezTo>
                  <a:close/>
                  <a:moveTo>
                    <a:pt x="151" y="28"/>
                  </a:moveTo>
                  <a:cubicBezTo>
                    <a:pt x="160" y="29"/>
                    <a:pt x="169" y="31"/>
                    <a:pt x="178" y="32"/>
                  </a:cubicBezTo>
                  <a:lnTo>
                    <a:pt x="157" y="29"/>
                  </a:lnTo>
                  <a:cubicBezTo>
                    <a:pt x="155" y="28"/>
                    <a:pt x="153" y="28"/>
                    <a:pt x="15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01" name="Google Shape;6501;p71"/>
            <p:cNvSpPr/>
            <p:nvPr/>
          </p:nvSpPr>
          <p:spPr>
            <a:xfrm>
              <a:off x="2693641" y="1641060"/>
              <a:ext cx="1208" cy="869"/>
            </a:xfrm>
            <a:custGeom>
              <a:avLst/>
              <a:gdLst/>
              <a:ahLst/>
              <a:cxnLst/>
              <a:rect l="l" t="t" r="r" b="b"/>
              <a:pathLst>
                <a:path w="89" h="64" extrusionOk="0">
                  <a:moveTo>
                    <a:pt x="1" y="0"/>
                  </a:moveTo>
                  <a:cubicBezTo>
                    <a:pt x="6" y="6"/>
                    <a:pt x="12" y="12"/>
                    <a:pt x="18" y="18"/>
                  </a:cubicBezTo>
                  <a:lnTo>
                    <a:pt x="18" y="18"/>
                  </a:lnTo>
                  <a:cubicBezTo>
                    <a:pt x="16" y="15"/>
                    <a:pt x="13" y="13"/>
                    <a:pt x="11" y="11"/>
                  </a:cubicBezTo>
                  <a:lnTo>
                    <a:pt x="1" y="0"/>
                  </a:lnTo>
                  <a:close/>
                  <a:moveTo>
                    <a:pt x="18" y="18"/>
                  </a:moveTo>
                  <a:cubicBezTo>
                    <a:pt x="37" y="39"/>
                    <a:pt x="60" y="54"/>
                    <a:pt x="88" y="63"/>
                  </a:cubicBezTo>
                  <a:cubicBezTo>
                    <a:pt x="61" y="52"/>
                    <a:pt x="38" y="37"/>
                    <a:pt x="18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02" name="Google Shape;6502;p71"/>
            <p:cNvSpPr/>
            <p:nvPr/>
          </p:nvSpPr>
          <p:spPr>
            <a:xfrm>
              <a:off x="2974655" y="1606071"/>
              <a:ext cx="3584" cy="4481"/>
            </a:xfrm>
            <a:custGeom>
              <a:avLst/>
              <a:gdLst/>
              <a:ahLst/>
              <a:cxnLst/>
              <a:rect l="l" t="t" r="r" b="b"/>
              <a:pathLst>
                <a:path w="264" h="330" extrusionOk="0">
                  <a:moveTo>
                    <a:pt x="1" y="0"/>
                  </a:moveTo>
                  <a:cubicBezTo>
                    <a:pt x="113" y="77"/>
                    <a:pt x="263" y="175"/>
                    <a:pt x="246" y="330"/>
                  </a:cubicBezTo>
                  <a:cubicBezTo>
                    <a:pt x="263" y="175"/>
                    <a:pt x="113" y="7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03" name="Google Shape;6503;p71"/>
            <p:cNvSpPr/>
            <p:nvPr/>
          </p:nvSpPr>
          <p:spPr>
            <a:xfrm>
              <a:off x="3023194" y="1657313"/>
              <a:ext cx="1100" cy="54"/>
            </a:xfrm>
            <a:custGeom>
              <a:avLst/>
              <a:gdLst/>
              <a:ahLst/>
              <a:cxnLst/>
              <a:rect l="l" t="t" r="r" b="b"/>
              <a:pathLst>
                <a:path w="81" h="4" extrusionOk="0">
                  <a:moveTo>
                    <a:pt x="81" y="4"/>
                  </a:moveTo>
                  <a:cubicBezTo>
                    <a:pt x="56" y="4"/>
                    <a:pt x="32" y="4"/>
                    <a:pt x="0" y="0"/>
                  </a:cubicBezTo>
                  <a:cubicBezTo>
                    <a:pt x="32" y="4"/>
                    <a:pt x="56" y="4"/>
                    <a:pt x="81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04" name="Google Shape;6504;p71"/>
            <p:cNvSpPr/>
            <p:nvPr/>
          </p:nvSpPr>
          <p:spPr>
            <a:xfrm>
              <a:off x="3010594" y="1646478"/>
              <a:ext cx="1874" cy="2620"/>
            </a:xfrm>
            <a:custGeom>
              <a:avLst/>
              <a:gdLst/>
              <a:ahLst/>
              <a:cxnLst/>
              <a:rect l="l" t="t" r="r" b="b"/>
              <a:pathLst>
                <a:path w="138" h="193" extrusionOk="0">
                  <a:moveTo>
                    <a:pt x="0" y="0"/>
                  </a:moveTo>
                  <a:cubicBezTo>
                    <a:pt x="72" y="26"/>
                    <a:pt x="138" y="68"/>
                    <a:pt x="138" y="170"/>
                  </a:cubicBezTo>
                  <a:lnTo>
                    <a:pt x="138" y="170"/>
                  </a:lnTo>
                  <a:cubicBezTo>
                    <a:pt x="138" y="67"/>
                    <a:pt x="72" y="23"/>
                    <a:pt x="0" y="0"/>
                  </a:cubicBezTo>
                  <a:close/>
                  <a:moveTo>
                    <a:pt x="138" y="170"/>
                  </a:moveTo>
                  <a:lnTo>
                    <a:pt x="138" y="170"/>
                  </a:lnTo>
                  <a:cubicBezTo>
                    <a:pt x="138" y="177"/>
                    <a:pt x="138" y="185"/>
                    <a:pt x="137" y="193"/>
                  </a:cubicBezTo>
                  <a:cubicBezTo>
                    <a:pt x="138" y="185"/>
                    <a:pt x="138" y="177"/>
                    <a:pt x="138" y="1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05" name="Google Shape;6505;p71"/>
            <p:cNvSpPr/>
            <p:nvPr/>
          </p:nvSpPr>
          <p:spPr>
            <a:xfrm>
              <a:off x="3041863" y="1659634"/>
              <a:ext cx="163" cy="448"/>
            </a:xfrm>
            <a:custGeom>
              <a:avLst/>
              <a:gdLst/>
              <a:ahLst/>
              <a:cxnLst/>
              <a:rect l="l" t="t" r="r" b="b"/>
              <a:pathLst>
                <a:path w="12" h="33" extrusionOk="0">
                  <a:moveTo>
                    <a:pt x="11" y="32"/>
                  </a:moveTo>
                  <a:cubicBezTo>
                    <a:pt x="8" y="22"/>
                    <a:pt x="4" y="11"/>
                    <a:pt x="1" y="1"/>
                  </a:cubicBezTo>
                  <a:cubicBezTo>
                    <a:pt x="4" y="11"/>
                    <a:pt x="8" y="22"/>
                    <a:pt x="11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06" name="Google Shape;6506;p71"/>
            <p:cNvSpPr/>
            <p:nvPr/>
          </p:nvSpPr>
          <p:spPr>
            <a:xfrm>
              <a:off x="3006888" y="1644862"/>
              <a:ext cx="1534" cy="964"/>
            </a:xfrm>
            <a:custGeom>
              <a:avLst/>
              <a:gdLst/>
              <a:ahLst/>
              <a:cxnLst/>
              <a:rect l="l" t="t" r="r" b="b"/>
              <a:pathLst>
                <a:path w="113" h="71" extrusionOk="0">
                  <a:moveTo>
                    <a:pt x="112" y="70"/>
                  </a:moveTo>
                  <a:cubicBezTo>
                    <a:pt x="70" y="56"/>
                    <a:pt x="32" y="32"/>
                    <a:pt x="0" y="0"/>
                  </a:cubicBezTo>
                  <a:cubicBezTo>
                    <a:pt x="32" y="32"/>
                    <a:pt x="70" y="56"/>
                    <a:pt x="112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07" name="Google Shape;6507;p71"/>
            <p:cNvSpPr/>
            <p:nvPr/>
          </p:nvSpPr>
          <p:spPr>
            <a:xfrm>
              <a:off x="3014722" y="1656362"/>
              <a:ext cx="5159" cy="1154"/>
            </a:xfrm>
            <a:custGeom>
              <a:avLst/>
              <a:gdLst/>
              <a:ahLst/>
              <a:cxnLst/>
              <a:rect l="l" t="t" r="r" b="b"/>
              <a:pathLst>
                <a:path w="380" h="85" extrusionOk="0">
                  <a:moveTo>
                    <a:pt x="1" y="0"/>
                  </a:moveTo>
                  <a:cubicBezTo>
                    <a:pt x="116" y="60"/>
                    <a:pt x="249" y="84"/>
                    <a:pt x="379" y="74"/>
                  </a:cubicBezTo>
                  <a:cubicBezTo>
                    <a:pt x="249" y="84"/>
                    <a:pt x="116" y="6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08" name="Google Shape;6508;p71"/>
            <p:cNvSpPr/>
            <p:nvPr/>
          </p:nvSpPr>
          <p:spPr>
            <a:xfrm>
              <a:off x="3033880" y="1652031"/>
              <a:ext cx="3680" cy="1113"/>
            </a:xfrm>
            <a:custGeom>
              <a:avLst/>
              <a:gdLst/>
              <a:ahLst/>
              <a:cxnLst/>
              <a:rect l="l" t="t" r="r" b="b"/>
              <a:pathLst>
                <a:path w="271" h="82" extrusionOk="0">
                  <a:moveTo>
                    <a:pt x="1" y="81"/>
                  </a:moveTo>
                  <a:cubicBezTo>
                    <a:pt x="81" y="32"/>
                    <a:pt x="176" y="4"/>
                    <a:pt x="270" y="1"/>
                  </a:cubicBezTo>
                  <a:cubicBezTo>
                    <a:pt x="176" y="4"/>
                    <a:pt x="81" y="32"/>
                    <a:pt x="1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09" name="Google Shape;6509;p71"/>
            <p:cNvSpPr/>
            <p:nvPr/>
          </p:nvSpPr>
          <p:spPr>
            <a:xfrm>
              <a:off x="3018632" y="1682254"/>
              <a:ext cx="2715" cy="1494"/>
            </a:xfrm>
            <a:custGeom>
              <a:avLst/>
              <a:gdLst/>
              <a:ahLst/>
              <a:cxnLst/>
              <a:rect l="l" t="t" r="r" b="b"/>
              <a:pathLst>
                <a:path w="200" h="110" extrusionOk="0">
                  <a:moveTo>
                    <a:pt x="165" y="1"/>
                  </a:moveTo>
                  <a:cubicBezTo>
                    <a:pt x="127" y="1"/>
                    <a:pt x="80" y="38"/>
                    <a:pt x="0" y="110"/>
                  </a:cubicBezTo>
                  <a:cubicBezTo>
                    <a:pt x="79" y="38"/>
                    <a:pt x="129" y="1"/>
                    <a:pt x="166" y="1"/>
                  </a:cubicBezTo>
                  <a:lnTo>
                    <a:pt x="166" y="1"/>
                  </a:lnTo>
                  <a:cubicBezTo>
                    <a:pt x="178" y="1"/>
                    <a:pt x="189" y="4"/>
                    <a:pt x="200" y="12"/>
                  </a:cubicBezTo>
                  <a:cubicBezTo>
                    <a:pt x="189" y="4"/>
                    <a:pt x="179" y="1"/>
                    <a:pt x="167" y="1"/>
                  </a:cubicBezTo>
                  <a:cubicBezTo>
                    <a:pt x="167" y="1"/>
                    <a:pt x="166" y="1"/>
                    <a:pt x="166" y="1"/>
                  </a:cubicBezTo>
                  <a:lnTo>
                    <a:pt x="166" y="1"/>
                  </a:lnTo>
                  <a:cubicBezTo>
                    <a:pt x="166" y="1"/>
                    <a:pt x="166" y="1"/>
                    <a:pt x="16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10" name="Google Shape;6510;p71"/>
            <p:cNvSpPr/>
            <p:nvPr/>
          </p:nvSpPr>
          <p:spPr>
            <a:xfrm>
              <a:off x="2985965" y="1626560"/>
              <a:ext cx="3720" cy="8608"/>
            </a:xfrm>
            <a:custGeom>
              <a:avLst/>
              <a:gdLst/>
              <a:ahLst/>
              <a:cxnLst/>
              <a:rect l="l" t="t" r="r" b="b"/>
              <a:pathLst>
                <a:path w="274" h="634" extrusionOk="0">
                  <a:moveTo>
                    <a:pt x="127" y="266"/>
                  </a:moveTo>
                  <a:cubicBezTo>
                    <a:pt x="78" y="179"/>
                    <a:pt x="36" y="91"/>
                    <a:pt x="1" y="0"/>
                  </a:cubicBezTo>
                  <a:cubicBezTo>
                    <a:pt x="36" y="91"/>
                    <a:pt x="78" y="179"/>
                    <a:pt x="127" y="266"/>
                  </a:cubicBezTo>
                  <a:cubicBezTo>
                    <a:pt x="214" y="434"/>
                    <a:pt x="274" y="550"/>
                    <a:pt x="270" y="634"/>
                  </a:cubicBezTo>
                  <a:cubicBezTo>
                    <a:pt x="274" y="550"/>
                    <a:pt x="214" y="434"/>
                    <a:pt x="127" y="26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11" name="Google Shape;6511;p71"/>
            <p:cNvSpPr/>
            <p:nvPr/>
          </p:nvSpPr>
          <p:spPr>
            <a:xfrm>
              <a:off x="2972944" y="1604741"/>
              <a:ext cx="1724" cy="1344"/>
            </a:xfrm>
            <a:custGeom>
              <a:avLst/>
              <a:gdLst/>
              <a:ahLst/>
              <a:cxnLst/>
              <a:rect l="l" t="t" r="r" b="b"/>
              <a:pathLst>
                <a:path w="127" h="99" extrusionOk="0">
                  <a:moveTo>
                    <a:pt x="1" y="0"/>
                  </a:moveTo>
                  <a:cubicBezTo>
                    <a:pt x="39" y="39"/>
                    <a:pt x="81" y="74"/>
                    <a:pt x="127" y="98"/>
                  </a:cubicBezTo>
                  <a:cubicBezTo>
                    <a:pt x="81" y="74"/>
                    <a:pt x="39" y="3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12" name="Google Shape;6512;p71"/>
            <p:cNvSpPr/>
            <p:nvPr/>
          </p:nvSpPr>
          <p:spPr>
            <a:xfrm>
              <a:off x="3042013" y="1660069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cubicBezTo>
                    <a:pt x="4" y="11"/>
                    <a:pt x="4" y="21"/>
                    <a:pt x="4" y="32"/>
                  </a:cubicBezTo>
                  <a:cubicBezTo>
                    <a:pt x="4" y="21"/>
                    <a:pt x="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13" name="Google Shape;6513;p71"/>
            <p:cNvSpPr/>
            <p:nvPr/>
          </p:nvSpPr>
          <p:spPr>
            <a:xfrm>
              <a:off x="3015876" y="1695628"/>
              <a:ext cx="475" cy="4046"/>
            </a:xfrm>
            <a:custGeom>
              <a:avLst/>
              <a:gdLst/>
              <a:ahLst/>
              <a:cxnLst/>
              <a:rect l="l" t="t" r="r" b="b"/>
              <a:pathLst>
                <a:path w="35" h="298" extrusionOk="0">
                  <a:moveTo>
                    <a:pt x="0" y="1"/>
                  </a:moveTo>
                  <a:lnTo>
                    <a:pt x="0" y="1"/>
                  </a:lnTo>
                  <a:cubicBezTo>
                    <a:pt x="31" y="74"/>
                    <a:pt x="31" y="179"/>
                    <a:pt x="35" y="298"/>
                  </a:cubicBezTo>
                  <a:cubicBezTo>
                    <a:pt x="31" y="175"/>
                    <a:pt x="31" y="7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14" name="Google Shape;6514;p71"/>
            <p:cNvSpPr/>
            <p:nvPr/>
          </p:nvSpPr>
          <p:spPr>
            <a:xfrm>
              <a:off x="2961824" y="1601129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15" name="Google Shape;6515;p71"/>
            <p:cNvSpPr/>
            <p:nvPr/>
          </p:nvSpPr>
          <p:spPr>
            <a:xfrm>
              <a:off x="2989291" y="1637109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1"/>
                  </a:moveTo>
                  <a:cubicBezTo>
                    <a:pt x="4" y="14"/>
                    <a:pt x="1" y="7"/>
                    <a:pt x="1" y="0"/>
                  </a:cubicBezTo>
                  <a:cubicBezTo>
                    <a:pt x="1" y="7"/>
                    <a:pt x="4" y="14"/>
                    <a:pt x="4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16" name="Google Shape;6516;p71"/>
            <p:cNvSpPr/>
            <p:nvPr/>
          </p:nvSpPr>
          <p:spPr>
            <a:xfrm>
              <a:off x="2977845" y="1610973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0" y="28"/>
                  </a:moveTo>
                  <a:cubicBezTo>
                    <a:pt x="4" y="18"/>
                    <a:pt x="4" y="11"/>
                    <a:pt x="7" y="0"/>
                  </a:cubicBezTo>
                  <a:cubicBezTo>
                    <a:pt x="4" y="11"/>
                    <a:pt x="4" y="18"/>
                    <a:pt x="0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17" name="Google Shape;6517;p71"/>
            <p:cNvSpPr/>
            <p:nvPr/>
          </p:nvSpPr>
          <p:spPr>
            <a:xfrm>
              <a:off x="2962829" y="160150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18" name="Google Shape;6518;p71"/>
            <p:cNvSpPr/>
            <p:nvPr/>
          </p:nvSpPr>
          <p:spPr>
            <a:xfrm>
              <a:off x="2955117" y="1600464"/>
              <a:ext cx="2444" cy="339"/>
            </a:xfrm>
            <a:custGeom>
              <a:avLst/>
              <a:gdLst/>
              <a:ahLst/>
              <a:cxnLst/>
              <a:rect l="l" t="t" r="r" b="b"/>
              <a:pathLst>
                <a:path w="180" h="25" extrusionOk="0">
                  <a:moveTo>
                    <a:pt x="179" y="25"/>
                  </a:moveTo>
                  <a:cubicBezTo>
                    <a:pt x="120" y="25"/>
                    <a:pt x="60" y="18"/>
                    <a:pt x="1" y="0"/>
                  </a:cubicBezTo>
                  <a:cubicBezTo>
                    <a:pt x="60" y="18"/>
                    <a:pt x="120" y="25"/>
                    <a:pt x="179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19" name="Google Shape;6519;p71"/>
            <p:cNvSpPr/>
            <p:nvPr/>
          </p:nvSpPr>
          <p:spPr>
            <a:xfrm>
              <a:off x="2998429" y="1641250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11" y="4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20" name="Google Shape;6520;p71"/>
            <p:cNvSpPr/>
            <p:nvPr/>
          </p:nvSpPr>
          <p:spPr>
            <a:xfrm>
              <a:off x="2694931" y="1641956"/>
              <a:ext cx="434" cy="14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0" y="1"/>
                  </a:moveTo>
                  <a:lnTo>
                    <a:pt x="32" y="1"/>
                  </a:lnTo>
                  <a:cubicBezTo>
                    <a:pt x="21" y="1"/>
                    <a:pt x="1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21" name="Google Shape;6521;p71"/>
            <p:cNvSpPr/>
            <p:nvPr/>
          </p:nvSpPr>
          <p:spPr>
            <a:xfrm>
              <a:off x="2697538" y="1642337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1" y="1"/>
                  </a:moveTo>
                  <a:lnTo>
                    <a:pt x="1" y="1"/>
                  </a:lnTo>
                  <a:cubicBezTo>
                    <a:pt x="15" y="4"/>
                    <a:pt x="32" y="8"/>
                    <a:pt x="50" y="8"/>
                  </a:cubicBezTo>
                  <a:lnTo>
                    <a:pt x="25" y="4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22" name="Google Shape;6522;p71"/>
            <p:cNvSpPr/>
            <p:nvPr/>
          </p:nvSpPr>
          <p:spPr>
            <a:xfrm>
              <a:off x="2409736" y="1625609"/>
              <a:ext cx="1534" cy="1344"/>
            </a:xfrm>
            <a:custGeom>
              <a:avLst/>
              <a:gdLst/>
              <a:ahLst/>
              <a:cxnLst/>
              <a:rect l="l" t="t" r="r" b="b"/>
              <a:pathLst>
                <a:path w="113" h="99" extrusionOk="0">
                  <a:moveTo>
                    <a:pt x="112" y="0"/>
                  </a:moveTo>
                  <a:cubicBezTo>
                    <a:pt x="95" y="53"/>
                    <a:pt x="53" y="88"/>
                    <a:pt x="0" y="98"/>
                  </a:cubicBezTo>
                  <a:cubicBezTo>
                    <a:pt x="53" y="88"/>
                    <a:pt x="95" y="53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23" name="Google Shape;6523;p71"/>
            <p:cNvSpPr/>
            <p:nvPr/>
          </p:nvSpPr>
          <p:spPr>
            <a:xfrm>
              <a:off x="2425798" y="1617761"/>
              <a:ext cx="2824" cy="828"/>
            </a:xfrm>
            <a:custGeom>
              <a:avLst/>
              <a:gdLst/>
              <a:ahLst/>
              <a:cxnLst/>
              <a:rect l="l" t="t" r="r" b="b"/>
              <a:pathLst>
                <a:path w="208" h="61" extrusionOk="0">
                  <a:moveTo>
                    <a:pt x="148" y="25"/>
                  </a:moveTo>
                  <a:cubicBezTo>
                    <a:pt x="165" y="36"/>
                    <a:pt x="186" y="46"/>
                    <a:pt x="207" y="60"/>
                  </a:cubicBezTo>
                  <a:cubicBezTo>
                    <a:pt x="186" y="46"/>
                    <a:pt x="165" y="36"/>
                    <a:pt x="148" y="25"/>
                  </a:cubicBezTo>
                  <a:cubicBezTo>
                    <a:pt x="102" y="4"/>
                    <a:pt x="50" y="1"/>
                    <a:pt x="0" y="11"/>
                  </a:cubicBezTo>
                  <a:cubicBezTo>
                    <a:pt x="50" y="1"/>
                    <a:pt x="102" y="4"/>
                    <a:pt x="148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24" name="Google Shape;6524;p71"/>
            <p:cNvSpPr/>
            <p:nvPr/>
          </p:nvSpPr>
          <p:spPr>
            <a:xfrm>
              <a:off x="2458167" y="1627035"/>
              <a:ext cx="4440" cy="828"/>
            </a:xfrm>
            <a:custGeom>
              <a:avLst/>
              <a:gdLst/>
              <a:ahLst/>
              <a:cxnLst/>
              <a:rect l="l" t="t" r="r" b="b"/>
              <a:pathLst>
                <a:path w="327" h="61" extrusionOk="0">
                  <a:moveTo>
                    <a:pt x="1" y="0"/>
                  </a:moveTo>
                  <a:cubicBezTo>
                    <a:pt x="65" y="39"/>
                    <a:pt x="138" y="60"/>
                    <a:pt x="211" y="60"/>
                  </a:cubicBezTo>
                  <a:cubicBezTo>
                    <a:pt x="250" y="60"/>
                    <a:pt x="289" y="54"/>
                    <a:pt x="326" y="42"/>
                  </a:cubicBezTo>
                  <a:lnTo>
                    <a:pt x="326" y="42"/>
                  </a:lnTo>
                  <a:cubicBezTo>
                    <a:pt x="289" y="53"/>
                    <a:pt x="250" y="59"/>
                    <a:pt x="211" y="59"/>
                  </a:cubicBezTo>
                  <a:cubicBezTo>
                    <a:pt x="138" y="59"/>
                    <a:pt x="65" y="3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25" name="Google Shape;6525;p71"/>
            <p:cNvSpPr/>
            <p:nvPr/>
          </p:nvSpPr>
          <p:spPr>
            <a:xfrm>
              <a:off x="2567398" y="1580681"/>
              <a:ext cx="5051" cy="1303"/>
            </a:xfrm>
            <a:custGeom>
              <a:avLst/>
              <a:gdLst/>
              <a:ahLst/>
              <a:cxnLst/>
              <a:rect l="l" t="t" r="r" b="b"/>
              <a:pathLst>
                <a:path w="372" h="96" extrusionOk="0">
                  <a:moveTo>
                    <a:pt x="372" y="61"/>
                  </a:moveTo>
                  <a:cubicBezTo>
                    <a:pt x="291" y="96"/>
                    <a:pt x="155" y="71"/>
                    <a:pt x="1" y="1"/>
                  </a:cubicBezTo>
                  <a:cubicBezTo>
                    <a:pt x="155" y="71"/>
                    <a:pt x="291" y="96"/>
                    <a:pt x="372" y="6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26" name="Google Shape;6526;p71"/>
            <p:cNvSpPr/>
            <p:nvPr/>
          </p:nvSpPr>
          <p:spPr>
            <a:xfrm>
              <a:off x="2468336" y="1623505"/>
              <a:ext cx="4100" cy="638"/>
            </a:xfrm>
            <a:custGeom>
              <a:avLst/>
              <a:gdLst/>
              <a:ahLst/>
              <a:cxnLst/>
              <a:rect l="l" t="t" r="r" b="b"/>
              <a:pathLst>
                <a:path w="302" h="47" extrusionOk="0">
                  <a:moveTo>
                    <a:pt x="146" y="0"/>
                  </a:moveTo>
                  <a:cubicBezTo>
                    <a:pt x="91" y="0"/>
                    <a:pt x="38" y="12"/>
                    <a:pt x="1" y="22"/>
                  </a:cubicBezTo>
                  <a:cubicBezTo>
                    <a:pt x="39" y="12"/>
                    <a:pt x="92" y="0"/>
                    <a:pt x="147" y="0"/>
                  </a:cubicBezTo>
                  <a:lnTo>
                    <a:pt x="147" y="0"/>
                  </a:lnTo>
                  <a:cubicBezTo>
                    <a:pt x="202" y="0"/>
                    <a:pt x="258" y="12"/>
                    <a:pt x="302" y="47"/>
                  </a:cubicBezTo>
                  <a:cubicBezTo>
                    <a:pt x="258" y="12"/>
                    <a:pt x="202" y="0"/>
                    <a:pt x="147" y="0"/>
                  </a:cubicBezTo>
                  <a:cubicBezTo>
                    <a:pt x="147" y="0"/>
                    <a:pt x="147" y="0"/>
                    <a:pt x="147" y="0"/>
                  </a:cubicBezTo>
                  <a:lnTo>
                    <a:pt x="147" y="0"/>
                  </a:lnTo>
                  <a:cubicBezTo>
                    <a:pt x="146" y="0"/>
                    <a:pt x="146" y="0"/>
                    <a:pt x="1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27" name="Google Shape;6527;p71"/>
            <p:cNvSpPr/>
            <p:nvPr/>
          </p:nvSpPr>
          <p:spPr>
            <a:xfrm>
              <a:off x="2501995" y="1594001"/>
              <a:ext cx="1914" cy="434"/>
            </a:xfrm>
            <a:custGeom>
              <a:avLst/>
              <a:gdLst/>
              <a:ahLst/>
              <a:cxnLst/>
              <a:rect l="l" t="t" r="r" b="b"/>
              <a:pathLst>
                <a:path w="141" h="32" extrusionOk="0">
                  <a:moveTo>
                    <a:pt x="140" y="4"/>
                  </a:moveTo>
                  <a:cubicBezTo>
                    <a:pt x="91" y="0"/>
                    <a:pt x="42" y="11"/>
                    <a:pt x="0" y="32"/>
                  </a:cubicBezTo>
                  <a:cubicBezTo>
                    <a:pt x="42" y="11"/>
                    <a:pt x="91" y="0"/>
                    <a:pt x="14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28" name="Google Shape;6528;p71"/>
            <p:cNvSpPr/>
            <p:nvPr/>
          </p:nvSpPr>
          <p:spPr>
            <a:xfrm>
              <a:off x="2407020" y="1631787"/>
              <a:ext cx="448" cy="1154"/>
            </a:xfrm>
            <a:custGeom>
              <a:avLst/>
              <a:gdLst/>
              <a:ahLst/>
              <a:cxnLst/>
              <a:rect l="l" t="t" r="r" b="b"/>
              <a:pathLst>
                <a:path w="33" h="85" extrusionOk="0">
                  <a:moveTo>
                    <a:pt x="1" y="0"/>
                  </a:moveTo>
                  <a:lnTo>
                    <a:pt x="4" y="14"/>
                  </a:lnTo>
                  <a:cubicBezTo>
                    <a:pt x="11" y="39"/>
                    <a:pt x="22" y="63"/>
                    <a:pt x="32" y="84"/>
                  </a:cubicBezTo>
                  <a:cubicBezTo>
                    <a:pt x="22" y="63"/>
                    <a:pt x="11" y="39"/>
                    <a:pt x="4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29" name="Google Shape;6529;p71"/>
            <p:cNvSpPr/>
            <p:nvPr/>
          </p:nvSpPr>
          <p:spPr>
            <a:xfrm>
              <a:off x="2480882" y="1622989"/>
              <a:ext cx="638" cy="109"/>
            </a:xfrm>
            <a:custGeom>
              <a:avLst/>
              <a:gdLst/>
              <a:ahLst/>
              <a:cxnLst/>
              <a:rect l="l" t="t" r="r" b="b"/>
              <a:pathLst>
                <a:path w="47" h="8" extrusionOk="0">
                  <a:moveTo>
                    <a:pt x="1" y="1"/>
                  </a:moveTo>
                  <a:cubicBezTo>
                    <a:pt x="15" y="4"/>
                    <a:pt x="32" y="8"/>
                    <a:pt x="46" y="8"/>
                  </a:cubicBezTo>
                  <a:cubicBezTo>
                    <a:pt x="32" y="4"/>
                    <a:pt x="15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30" name="Google Shape;6530;p71"/>
            <p:cNvSpPr/>
            <p:nvPr/>
          </p:nvSpPr>
          <p:spPr>
            <a:xfrm>
              <a:off x="2472898" y="1624509"/>
              <a:ext cx="2634" cy="1208"/>
            </a:xfrm>
            <a:custGeom>
              <a:avLst/>
              <a:gdLst/>
              <a:ahLst/>
              <a:cxnLst/>
              <a:rect l="l" t="t" r="r" b="b"/>
              <a:pathLst>
                <a:path w="194" h="89" extrusionOk="0">
                  <a:moveTo>
                    <a:pt x="193" y="1"/>
                  </a:moveTo>
                  <a:cubicBezTo>
                    <a:pt x="106" y="88"/>
                    <a:pt x="95" y="81"/>
                    <a:pt x="1" y="1"/>
                  </a:cubicBezTo>
                  <a:cubicBezTo>
                    <a:pt x="95" y="81"/>
                    <a:pt x="106" y="88"/>
                    <a:pt x="1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31" name="Google Shape;6531;p71"/>
            <p:cNvSpPr/>
            <p:nvPr/>
          </p:nvSpPr>
          <p:spPr>
            <a:xfrm>
              <a:off x="2643499" y="1625270"/>
              <a:ext cx="1059" cy="1629"/>
            </a:xfrm>
            <a:custGeom>
              <a:avLst/>
              <a:gdLst/>
              <a:ahLst/>
              <a:cxnLst/>
              <a:rect l="l" t="t" r="r" b="b"/>
              <a:pathLst>
                <a:path w="78" h="120" extrusionOk="0">
                  <a:moveTo>
                    <a:pt x="77" y="1"/>
                  </a:moveTo>
                  <a:cubicBezTo>
                    <a:pt x="56" y="43"/>
                    <a:pt x="32" y="85"/>
                    <a:pt x="0" y="120"/>
                  </a:cubicBezTo>
                  <a:cubicBezTo>
                    <a:pt x="32" y="85"/>
                    <a:pt x="56" y="46"/>
                    <a:pt x="7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32" name="Google Shape;6532;p71"/>
            <p:cNvSpPr/>
            <p:nvPr/>
          </p:nvSpPr>
          <p:spPr>
            <a:xfrm>
              <a:off x="2626772" y="1600559"/>
              <a:ext cx="9708" cy="13415"/>
            </a:xfrm>
            <a:custGeom>
              <a:avLst/>
              <a:gdLst/>
              <a:ahLst/>
              <a:cxnLst/>
              <a:rect l="l" t="t" r="r" b="b"/>
              <a:pathLst>
                <a:path w="715" h="988" extrusionOk="0">
                  <a:moveTo>
                    <a:pt x="0" y="0"/>
                  </a:moveTo>
                  <a:cubicBezTo>
                    <a:pt x="235" y="238"/>
                    <a:pt x="462" y="588"/>
                    <a:pt x="627" y="848"/>
                  </a:cubicBezTo>
                  <a:cubicBezTo>
                    <a:pt x="462" y="588"/>
                    <a:pt x="235" y="235"/>
                    <a:pt x="0" y="0"/>
                  </a:cubicBezTo>
                  <a:close/>
                  <a:moveTo>
                    <a:pt x="627" y="848"/>
                  </a:moveTo>
                  <a:cubicBezTo>
                    <a:pt x="655" y="900"/>
                    <a:pt x="686" y="946"/>
                    <a:pt x="714" y="988"/>
                  </a:cubicBezTo>
                  <a:cubicBezTo>
                    <a:pt x="686" y="942"/>
                    <a:pt x="658" y="900"/>
                    <a:pt x="627" y="84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33" name="Google Shape;6533;p71"/>
            <p:cNvSpPr/>
            <p:nvPr/>
          </p:nvSpPr>
          <p:spPr>
            <a:xfrm>
              <a:off x="2691319" y="1637245"/>
              <a:ext cx="910" cy="1208"/>
            </a:xfrm>
            <a:custGeom>
              <a:avLst/>
              <a:gdLst/>
              <a:ahLst/>
              <a:cxnLst/>
              <a:rect l="l" t="t" r="r" b="b"/>
              <a:pathLst>
                <a:path w="67" h="89" extrusionOk="0">
                  <a:moveTo>
                    <a:pt x="67" y="89"/>
                  </a:moveTo>
                  <a:cubicBezTo>
                    <a:pt x="60" y="50"/>
                    <a:pt x="35" y="15"/>
                    <a:pt x="0" y="1"/>
                  </a:cubicBezTo>
                  <a:cubicBezTo>
                    <a:pt x="35" y="15"/>
                    <a:pt x="60" y="50"/>
                    <a:pt x="67" y="8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34" name="Google Shape;6534;p71"/>
            <p:cNvSpPr/>
            <p:nvPr/>
          </p:nvSpPr>
          <p:spPr>
            <a:xfrm>
              <a:off x="2692216" y="1638494"/>
              <a:ext cx="1398" cy="2580"/>
            </a:xfrm>
            <a:custGeom>
              <a:avLst/>
              <a:gdLst/>
              <a:ahLst/>
              <a:cxnLst/>
              <a:rect l="l" t="t" r="r" b="b"/>
              <a:pathLst>
                <a:path w="103" h="190" extrusionOk="0">
                  <a:moveTo>
                    <a:pt x="1" y="0"/>
                  </a:moveTo>
                  <a:cubicBezTo>
                    <a:pt x="1" y="7"/>
                    <a:pt x="4" y="14"/>
                    <a:pt x="4" y="21"/>
                  </a:cubicBezTo>
                  <a:cubicBezTo>
                    <a:pt x="18" y="81"/>
                    <a:pt x="50" y="137"/>
                    <a:pt x="95" y="182"/>
                  </a:cubicBezTo>
                  <a:lnTo>
                    <a:pt x="102" y="189"/>
                  </a:lnTo>
                  <a:cubicBezTo>
                    <a:pt x="57" y="140"/>
                    <a:pt x="22" y="84"/>
                    <a:pt x="4" y="18"/>
                  </a:cubicBezTo>
                  <a:cubicBezTo>
                    <a:pt x="4" y="11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35" name="Google Shape;6535;p71"/>
            <p:cNvSpPr/>
            <p:nvPr/>
          </p:nvSpPr>
          <p:spPr>
            <a:xfrm>
              <a:off x="2584125" y="1590959"/>
              <a:ext cx="2390" cy="1005"/>
            </a:xfrm>
            <a:custGeom>
              <a:avLst/>
              <a:gdLst/>
              <a:ahLst/>
              <a:cxnLst/>
              <a:rect l="l" t="t" r="r" b="b"/>
              <a:pathLst>
                <a:path w="176" h="74" extrusionOk="0">
                  <a:moveTo>
                    <a:pt x="176" y="25"/>
                  </a:moveTo>
                  <a:cubicBezTo>
                    <a:pt x="113" y="0"/>
                    <a:pt x="43" y="21"/>
                    <a:pt x="1" y="74"/>
                  </a:cubicBezTo>
                  <a:cubicBezTo>
                    <a:pt x="43" y="21"/>
                    <a:pt x="113" y="0"/>
                    <a:pt x="176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36" name="Google Shape;6536;p71"/>
            <p:cNvSpPr/>
            <p:nvPr/>
          </p:nvSpPr>
          <p:spPr>
            <a:xfrm>
              <a:off x="2673723" y="1629737"/>
              <a:ext cx="3815" cy="3245"/>
            </a:xfrm>
            <a:custGeom>
              <a:avLst/>
              <a:gdLst/>
              <a:ahLst/>
              <a:cxnLst/>
              <a:rect l="l" t="t" r="r" b="b"/>
              <a:pathLst>
                <a:path w="281" h="239" extrusionOk="0">
                  <a:moveTo>
                    <a:pt x="1" y="1"/>
                  </a:moveTo>
                  <a:lnTo>
                    <a:pt x="1" y="1"/>
                  </a:lnTo>
                  <a:cubicBezTo>
                    <a:pt x="88" y="211"/>
                    <a:pt x="214" y="239"/>
                    <a:pt x="281" y="239"/>
                  </a:cubicBezTo>
                  <a:cubicBezTo>
                    <a:pt x="214" y="239"/>
                    <a:pt x="88" y="207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37" name="Google Shape;6537;p71"/>
            <p:cNvSpPr/>
            <p:nvPr/>
          </p:nvSpPr>
          <p:spPr>
            <a:xfrm>
              <a:off x="2619345" y="1593335"/>
              <a:ext cx="1208" cy="2050"/>
            </a:xfrm>
            <a:custGeom>
              <a:avLst/>
              <a:gdLst/>
              <a:ahLst/>
              <a:cxnLst/>
              <a:rect l="l" t="t" r="r" b="b"/>
              <a:pathLst>
                <a:path w="89" h="151" extrusionOk="0">
                  <a:moveTo>
                    <a:pt x="15" y="151"/>
                  </a:moveTo>
                  <a:cubicBezTo>
                    <a:pt x="1" y="98"/>
                    <a:pt x="53" y="35"/>
                    <a:pt x="88" y="0"/>
                  </a:cubicBezTo>
                  <a:cubicBezTo>
                    <a:pt x="53" y="35"/>
                    <a:pt x="1" y="98"/>
                    <a:pt x="15" y="15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38" name="Google Shape;6538;p71"/>
            <p:cNvSpPr/>
            <p:nvPr/>
          </p:nvSpPr>
          <p:spPr>
            <a:xfrm>
              <a:off x="2593969" y="15947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39" name="Google Shape;6539;p71"/>
            <p:cNvSpPr/>
            <p:nvPr/>
          </p:nvSpPr>
          <p:spPr>
            <a:xfrm>
              <a:off x="2594919" y="1599269"/>
              <a:ext cx="299" cy="448"/>
            </a:xfrm>
            <a:custGeom>
              <a:avLst/>
              <a:gdLst/>
              <a:ahLst/>
              <a:cxnLst/>
              <a:rect l="l" t="t" r="r" b="b"/>
              <a:pathLst>
                <a:path w="22" h="33" extrusionOk="0">
                  <a:moveTo>
                    <a:pt x="0" y="32"/>
                  </a:moveTo>
                  <a:cubicBezTo>
                    <a:pt x="4" y="18"/>
                    <a:pt x="11" y="8"/>
                    <a:pt x="21" y="1"/>
                  </a:cubicBezTo>
                  <a:cubicBezTo>
                    <a:pt x="11" y="8"/>
                    <a:pt x="4" y="18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40" name="Google Shape;6540;p71"/>
            <p:cNvSpPr/>
            <p:nvPr/>
          </p:nvSpPr>
          <p:spPr>
            <a:xfrm>
              <a:off x="2600391" y="1598413"/>
              <a:ext cx="1195" cy="163"/>
            </a:xfrm>
            <a:custGeom>
              <a:avLst/>
              <a:gdLst/>
              <a:ahLst/>
              <a:cxnLst/>
              <a:rect l="l" t="t" r="r" b="b"/>
              <a:pathLst>
                <a:path w="88" h="12" extrusionOk="0">
                  <a:moveTo>
                    <a:pt x="88" y="1"/>
                  </a:moveTo>
                  <a:cubicBezTo>
                    <a:pt x="60" y="11"/>
                    <a:pt x="28" y="11"/>
                    <a:pt x="0" y="1"/>
                  </a:cubicBezTo>
                  <a:cubicBezTo>
                    <a:pt x="28" y="11"/>
                    <a:pt x="60" y="11"/>
                    <a:pt x="8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41" name="Google Shape;6541;p71"/>
            <p:cNvSpPr/>
            <p:nvPr/>
          </p:nvSpPr>
          <p:spPr>
            <a:xfrm>
              <a:off x="2607994" y="1592711"/>
              <a:ext cx="4576" cy="2444"/>
            </a:xfrm>
            <a:custGeom>
              <a:avLst/>
              <a:gdLst/>
              <a:ahLst/>
              <a:cxnLst/>
              <a:rect l="l" t="t" r="r" b="b"/>
              <a:pathLst>
                <a:path w="337" h="180" extrusionOk="0">
                  <a:moveTo>
                    <a:pt x="0" y="179"/>
                  </a:moveTo>
                  <a:cubicBezTo>
                    <a:pt x="109" y="155"/>
                    <a:pt x="228" y="74"/>
                    <a:pt x="336" y="1"/>
                  </a:cubicBezTo>
                  <a:cubicBezTo>
                    <a:pt x="228" y="74"/>
                    <a:pt x="109" y="155"/>
                    <a:pt x="0" y="17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42" name="Google Shape;6542;p71"/>
            <p:cNvSpPr/>
            <p:nvPr/>
          </p:nvSpPr>
          <p:spPr>
            <a:xfrm>
              <a:off x="2408921" y="1669763"/>
              <a:ext cx="1113" cy="638"/>
            </a:xfrm>
            <a:custGeom>
              <a:avLst/>
              <a:gdLst/>
              <a:ahLst/>
              <a:cxnLst/>
              <a:rect l="l" t="t" r="r" b="b"/>
              <a:pathLst>
                <a:path w="82" h="47" extrusionOk="0">
                  <a:moveTo>
                    <a:pt x="1" y="1"/>
                  </a:moveTo>
                  <a:cubicBezTo>
                    <a:pt x="25" y="15"/>
                    <a:pt x="53" y="29"/>
                    <a:pt x="81" y="46"/>
                  </a:cubicBezTo>
                  <a:lnTo>
                    <a:pt x="81" y="46"/>
                  </a:lnTo>
                  <a:cubicBezTo>
                    <a:pt x="53" y="29"/>
                    <a:pt x="25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43" name="Google Shape;6543;p71"/>
            <p:cNvSpPr/>
            <p:nvPr/>
          </p:nvSpPr>
          <p:spPr>
            <a:xfrm>
              <a:off x="2397041" y="1656498"/>
              <a:ext cx="3965" cy="489"/>
            </a:xfrm>
            <a:custGeom>
              <a:avLst/>
              <a:gdLst/>
              <a:ahLst/>
              <a:cxnLst/>
              <a:rect l="l" t="t" r="r" b="b"/>
              <a:pathLst>
                <a:path w="292" h="36" extrusionOk="0">
                  <a:moveTo>
                    <a:pt x="0" y="36"/>
                  </a:moveTo>
                  <a:cubicBezTo>
                    <a:pt x="95" y="8"/>
                    <a:pt x="193" y="1"/>
                    <a:pt x="291" y="11"/>
                  </a:cubicBezTo>
                  <a:cubicBezTo>
                    <a:pt x="193" y="1"/>
                    <a:pt x="95" y="8"/>
                    <a:pt x="0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44" name="Google Shape;6544;p71"/>
            <p:cNvSpPr/>
            <p:nvPr/>
          </p:nvSpPr>
          <p:spPr>
            <a:xfrm>
              <a:off x="2395045" y="1656742"/>
              <a:ext cx="2009" cy="530"/>
            </a:xfrm>
            <a:custGeom>
              <a:avLst/>
              <a:gdLst/>
              <a:ahLst/>
              <a:cxnLst/>
              <a:rect l="l" t="t" r="r" b="b"/>
              <a:pathLst>
                <a:path w="148" h="39" extrusionOk="0">
                  <a:moveTo>
                    <a:pt x="0" y="0"/>
                  </a:moveTo>
                  <a:cubicBezTo>
                    <a:pt x="42" y="32"/>
                    <a:pt x="98" y="39"/>
                    <a:pt x="147" y="18"/>
                  </a:cubicBezTo>
                  <a:cubicBezTo>
                    <a:pt x="98" y="39"/>
                    <a:pt x="42" y="3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45" name="Google Shape;6545;p71"/>
            <p:cNvSpPr/>
            <p:nvPr/>
          </p:nvSpPr>
          <p:spPr>
            <a:xfrm>
              <a:off x="2498668" y="1608732"/>
              <a:ext cx="679" cy="2919"/>
            </a:xfrm>
            <a:custGeom>
              <a:avLst/>
              <a:gdLst/>
              <a:ahLst/>
              <a:cxnLst/>
              <a:rect l="l" t="t" r="r" b="b"/>
              <a:pathLst>
                <a:path w="50" h="215" extrusionOk="0">
                  <a:moveTo>
                    <a:pt x="49" y="214"/>
                  </a:moveTo>
                  <a:cubicBezTo>
                    <a:pt x="21" y="148"/>
                    <a:pt x="7" y="74"/>
                    <a:pt x="0" y="0"/>
                  </a:cubicBezTo>
                  <a:cubicBezTo>
                    <a:pt x="7" y="74"/>
                    <a:pt x="21" y="148"/>
                    <a:pt x="49" y="2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46" name="Google Shape;6546;p71"/>
            <p:cNvSpPr/>
            <p:nvPr/>
          </p:nvSpPr>
          <p:spPr>
            <a:xfrm>
              <a:off x="2403748" y="1658684"/>
              <a:ext cx="2240" cy="2960"/>
            </a:xfrm>
            <a:custGeom>
              <a:avLst/>
              <a:gdLst/>
              <a:ahLst/>
              <a:cxnLst/>
              <a:rect l="l" t="t" r="r" b="b"/>
              <a:pathLst>
                <a:path w="165" h="218" extrusionOk="0">
                  <a:moveTo>
                    <a:pt x="165" y="218"/>
                  </a:moveTo>
                  <a:cubicBezTo>
                    <a:pt x="105" y="148"/>
                    <a:pt x="49" y="74"/>
                    <a:pt x="0" y="1"/>
                  </a:cubicBezTo>
                  <a:cubicBezTo>
                    <a:pt x="49" y="74"/>
                    <a:pt x="105" y="148"/>
                    <a:pt x="165" y="2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47" name="Google Shape;6547;p71"/>
            <p:cNvSpPr/>
            <p:nvPr/>
          </p:nvSpPr>
          <p:spPr>
            <a:xfrm>
              <a:off x="2475519" y="1622853"/>
              <a:ext cx="4521" cy="1670"/>
            </a:xfrm>
            <a:custGeom>
              <a:avLst/>
              <a:gdLst/>
              <a:ahLst/>
              <a:cxnLst/>
              <a:rect l="l" t="t" r="r" b="b"/>
              <a:pathLst>
                <a:path w="333" h="123" extrusionOk="0">
                  <a:moveTo>
                    <a:pt x="0" y="123"/>
                  </a:moveTo>
                  <a:cubicBezTo>
                    <a:pt x="88" y="42"/>
                    <a:pt x="210" y="0"/>
                    <a:pt x="333" y="7"/>
                  </a:cubicBezTo>
                  <a:cubicBezTo>
                    <a:pt x="210" y="0"/>
                    <a:pt x="88" y="42"/>
                    <a:pt x="0" y="12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48" name="Google Shape;6548;p71"/>
            <p:cNvSpPr/>
            <p:nvPr/>
          </p:nvSpPr>
          <p:spPr>
            <a:xfrm>
              <a:off x="2428608" y="1618576"/>
              <a:ext cx="1195" cy="584"/>
            </a:xfrm>
            <a:custGeom>
              <a:avLst/>
              <a:gdLst/>
              <a:ahLst/>
              <a:cxnLst/>
              <a:rect l="l" t="t" r="r" b="b"/>
              <a:pathLst>
                <a:path w="88" h="43" extrusionOk="0">
                  <a:moveTo>
                    <a:pt x="0" y="0"/>
                  </a:moveTo>
                  <a:cubicBezTo>
                    <a:pt x="28" y="18"/>
                    <a:pt x="56" y="32"/>
                    <a:pt x="88" y="42"/>
                  </a:cubicBezTo>
                  <a:cubicBezTo>
                    <a:pt x="56" y="32"/>
                    <a:pt x="28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49" name="Google Shape;6549;p71"/>
            <p:cNvSpPr/>
            <p:nvPr/>
          </p:nvSpPr>
          <p:spPr>
            <a:xfrm>
              <a:off x="2493862" y="1615480"/>
              <a:ext cx="204" cy="828"/>
            </a:xfrm>
            <a:custGeom>
              <a:avLst/>
              <a:gdLst/>
              <a:ahLst/>
              <a:cxnLst/>
              <a:rect l="l" t="t" r="r" b="b"/>
              <a:pathLst>
                <a:path w="15" h="61" extrusionOk="0">
                  <a:moveTo>
                    <a:pt x="1" y="60"/>
                  </a:moveTo>
                  <a:cubicBezTo>
                    <a:pt x="1" y="39"/>
                    <a:pt x="4" y="22"/>
                    <a:pt x="15" y="1"/>
                  </a:cubicBezTo>
                  <a:cubicBezTo>
                    <a:pt x="4" y="22"/>
                    <a:pt x="1" y="39"/>
                    <a:pt x="1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50" name="Google Shape;6550;p71"/>
            <p:cNvSpPr/>
            <p:nvPr/>
          </p:nvSpPr>
          <p:spPr>
            <a:xfrm>
              <a:off x="2578667" y="1593050"/>
              <a:ext cx="1249" cy="339"/>
            </a:xfrm>
            <a:custGeom>
              <a:avLst/>
              <a:gdLst/>
              <a:ahLst/>
              <a:cxnLst/>
              <a:rect l="l" t="t" r="r" b="b"/>
              <a:pathLst>
                <a:path w="92" h="25" extrusionOk="0">
                  <a:moveTo>
                    <a:pt x="91" y="21"/>
                  </a:moveTo>
                  <a:lnTo>
                    <a:pt x="91" y="21"/>
                  </a:lnTo>
                  <a:cubicBezTo>
                    <a:pt x="60" y="25"/>
                    <a:pt x="32" y="21"/>
                    <a:pt x="7" y="7"/>
                  </a:cubicBezTo>
                  <a:lnTo>
                    <a:pt x="0" y="0"/>
                  </a:lnTo>
                  <a:lnTo>
                    <a:pt x="7" y="7"/>
                  </a:lnTo>
                  <a:cubicBezTo>
                    <a:pt x="32" y="21"/>
                    <a:pt x="60" y="25"/>
                    <a:pt x="9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51" name="Google Shape;6551;p71"/>
            <p:cNvSpPr/>
            <p:nvPr/>
          </p:nvSpPr>
          <p:spPr>
            <a:xfrm>
              <a:off x="2601667" y="159831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52" name="Google Shape;6552;p71"/>
            <p:cNvSpPr/>
            <p:nvPr/>
          </p:nvSpPr>
          <p:spPr>
            <a:xfrm>
              <a:off x="2398561" y="1629913"/>
              <a:ext cx="3340" cy="787"/>
            </a:xfrm>
            <a:custGeom>
              <a:avLst/>
              <a:gdLst/>
              <a:ahLst/>
              <a:cxnLst/>
              <a:rect l="l" t="t" r="r" b="b"/>
              <a:pathLst>
                <a:path w="246" h="58" extrusionOk="0">
                  <a:moveTo>
                    <a:pt x="84" y="0"/>
                  </a:moveTo>
                  <a:cubicBezTo>
                    <a:pt x="56" y="0"/>
                    <a:pt x="27" y="5"/>
                    <a:pt x="1" y="16"/>
                  </a:cubicBezTo>
                  <a:cubicBezTo>
                    <a:pt x="28" y="5"/>
                    <a:pt x="57" y="0"/>
                    <a:pt x="85" y="0"/>
                  </a:cubicBezTo>
                  <a:lnTo>
                    <a:pt x="85" y="0"/>
                  </a:lnTo>
                  <a:cubicBezTo>
                    <a:pt x="142" y="0"/>
                    <a:pt x="199" y="21"/>
                    <a:pt x="246" y="58"/>
                  </a:cubicBezTo>
                  <a:cubicBezTo>
                    <a:pt x="199" y="21"/>
                    <a:pt x="143" y="0"/>
                    <a:pt x="86" y="0"/>
                  </a:cubicBezTo>
                  <a:cubicBezTo>
                    <a:pt x="86" y="0"/>
                    <a:pt x="85" y="0"/>
                    <a:pt x="85" y="0"/>
                  </a:cubicBezTo>
                  <a:lnTo>
                    <a:pt x="85" y="0"/>
                  </a:lnTo>
                  <a:cubicBezTo>
                    <a:pt x="85" y="0"/>
                    <a:pt x="85" y="0"/>
                    <a:pt x="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53" name="Google Shape;6553;p71"/>
            <p:cNvSpPr/>
            <p:nvPr/>
          </p:nvSpPr>
          <p:spPr>
            <a:xfrm>
              <a:off x="2603473" y="1596798"/>
              <a:ext cx="1208" cy="774"/>
            </a:xfrm>
            <a:custGeom>
              <a:avLst/>
              <a:gdLst/>
              <a:ahLst/>
              <a:cxnLst/>
              <a:rect l="l" t="t" r="r" b="b"/>
              <a:pathLst>
                <a:path w="89" h="57" extrusionOk="0">
                  <a:moveTo>
                    <a:pt x="1" y="57"/>
                  </a:moveTo>
                  <a:cubicBezTo>
                    <a:pt x="32" y="39"/>
                    <a:pt x="60" y="18"/>
                    <a:pt x="88" y="1"/>
                  </a:cubicBezTo>
                  <a:cubicBezTo>
                    <a:pt x="60" y="18"/>
                    <a:pt x="32" y="39"/>
                    <a:pt x="1" y="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54" name="Google Shape;6554;p71"/>
            <p:cNvSpPr/>
            <p:nvPr/>
          </p:nvSpPr>
          <p:spPr>
            <a:xfrm>
              <a:off x="2501370" y="1605066"/>
              <a:ext cx="733" cy="109"/>
            </a:xfrm>
            <a:custGeom>
              <a:avLst/>
              <a:gdLst/>
              <a:ahLst/>
              <a:cxnLst/>
              <a:rect l="l" t="t" r="r" b="b"/>
              <a:pathLst>
                <a:path w="54" h="8" extrusionOk="0">
                  <a:moveTo>
                    <a:pt x="1" y="8"/>
                  </a:moveTo>
                  <a:lnTo>
                    <a:pt x="5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55" name="Google Shape;6555;p71"/>
            <p:cNvSpPr/>
            <p:nvPr/>
          </p:nvSpPr>
          <p:spPr>
            <a:xfrm>
              <a:off x="2590398" y="159324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56" name="Google Shape;6556;p71"/>
            <p:cNvSpPr/>
            <p:nvPr/>
          </p:nvSpPr>
          <p:spPr>
            <a:xfrm>
              <a:off x="2693587" y="1641047"/>
              <a:ext cx="122" cy="122"/>
            </a:xfrm>
            <a:custGeom>
              <a:avLst/>
              <a:gdLst/>
              <a:ahLst/>
              <a:cxnLst/>
              <a:rect l="l" t="t" r="r" b="b"/>
              <a:pathLst>
                <a:path w="9" h="9" extrusionOk="0">
                  <a:moveTo>
                    <a:pt x="1" y="1"/>
                  </a:moveTo>
                  <a:lnTo>
                    <a:pt x="1" y="1"/>
                  </a:lnTo>
                  <a:lnTo>
                    <a:pt x="8" y="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57" name="Google Shape;6557;p71"/>
            <p:cNvSpPr/>
            <p:nvPr/>
          </p:nvSpPr>
          <p:spPr>
            <a:xfrm>
              <a:off x="2139177" y="2004096"/>
              <a:ext cx="134295" cy="138844"/>
            </a:xfrm>
            <a:custGeom>
              <a:avLst/>
              <a:gdLst/>
              <a:ahLst/>
              <a:cxnLst/>
              <a:rect l="l" t="t" r="r" b="b"/>
              <a:pathLst>
                <a:path w="9891" h="10226" extrusionOk="0">
                  <a:moveTo>
                    <a:pt x="7044" y="1"/>
                  </a:moveTo>
                  <a:cubicBezTo>
                    <a:pt x="7023" y="1"/>
                    <a:pt x="7004" y="3"/>
                    <a:pt x="6988" y="9"/>
                  </a:cubicBezTo>
                  <a:cubicBezTo>
                    <a:pt x="6971" y="12"/>
                    <a:pt x="6957" y="23"/>
                    <a:pt x="6950" y="40"/>
                  </a:cubicBezTo>
                  <a:cubicBezTo>
                    <a:pt x="6891" y="157"/>
                    <a:pt x="6822" y="187"/>
                    <a:pt x="6751" y="187"/>
                  </a:cubicBezTo>
                  <a:cubicBezTo>
                    <a:pt x="6711" y="187"/>
                    <a:pt x="6671" y="178"/>
                    <a:pt x="6631" y="170"/>
                  </a:cubicBezTo>
                  <a:cubicBezTo>
                    <a:pt x="6571" y="156"/>
                    <a:pt x="6512" y="145"/>
                    <a:pt x="6449" y="145"/>
                  </a:cubicBezTo>
                  <a:cubicBezTo>
                    <a:pt x="6232" y="145"/>
                    <a:pt x="6036" y="243"/>
                    <a:pt x="5906" y="306"/>
                  </a:cubicBezTo>
                  <a:cubicBezTo>
                    <a:pt x="5866" y="325"/>
                    <a:pt x="5824" y="332"/>
                    <a:pt x="5781" y="332"/>
                  </a:cubicBezTo>
                  <a:cubicBezTo>
                    <a:pt x="5729" y="332"/>
                    <a:pt x="5677" y="321"/>
                    <a:pt x="5626" y="310"/>
                  </a:cubicBezTo>
                  <a:cubicBezTo>
                    <a:pt x="5587" y="303"/>
                    <a:pt x="5545" y="294"/>
                    <a:pt x="5514" y="294"/>
                  </a:cubicBezTo>
                  <a:cubicBezTo>
                    <a:pt x="5497" y="294"/>
                    <a:pt x="5484" y="297"/>
                    <a:pt x="5476" y="303"/>
                  </a:cubicBezTo>
                  <a:cubicBezTo>
                    <a:pt x="5420" y="338"/>
                    <a:pt x="5360" y="520"/>
                    <a:pt x="5332" y="632"/>
                  </a:cubicBezTo>
                  <a:lnTo>
                    <a:pt x="5318" y="695"/>
                  </a:lnTo>
                  <a:lnTo>
                    <a:pt x="4184" y="478"/>
                  </a:lnTo>
                  <a:lnTo>
                    <a:pt x="4170" y="453"/>
                  </a:lnTo>
                  <a:cubicBezTo>
                    <a:pt x="4117" y="376"/>
                    <a:pt x="3949" y="180"/>
                    <a:pt x="3785" y="180"/>
                  </a:cubicBezTo>
                  <a:cubicBezTo>
                    <a:pt x="3641" y="180"/>
                    <a:pt x="3403" y="415"/>
                    <a:pt x="3277" y="572"/>
                  </a:cubicBezTo>
                  <a:lnTo>
                    <a:pt x="3277" y="912"/>
                  </a:lnTo>
                  <a:cubicBezTo>
                    <a:pt x="3277" y="919"/>
                    <a:pt x="3281" y="926"/>
                    <a:pt x="3281" y="933"/>
                  </a:cubicBezTo>
                  <a:cubicBezTo>
                    <a:pt x="3281" y="943"/>
                    <a:pt x="3281" y="947"/>
                    <a:pt x="3284" y="954"/>
                  </a:cubicBezTo>
                  <a:cubicBezTo>
                    <a:pt x="3288" y="961"/>
                    <a:pt x="3284" y="971"/>
                    <a:pt x="3288" y="978"/>
                  </a:cubicBezTo>
                  <a:cubicBezTo>
                    <a:pt x="3288" y="989"/>
                    <a:pt x="3288" y="992"/>
                    <a:pt x="3288" y="999"/>
                  </a:cubicBezTo>
                  <a:lnTo>
                    <a:pt x="3288" y="1024"/>
                  </a:lnTo>
                  <a:lnTo>
                    <a:pt x="3288" y="1045"/>
                  </a:lnTo>
                  <a:lnTo>
                    <a:pt x="3288" y="1069"/>
                  </a:lnTo>
                  <a:lnTo>
                    <a:pt x="3288" y="1087"/>
                  </a:lnTo>
                  <a:lnTo>
                    <a:pt x="3288" y="1111"/>
                  </a:lnTo>
                  <a:lnTo>
                    <a:pt x="3288" y="1132"/>
                  </a:lnTo>
                  <a:lnTo>
                    <a:pt x="3288" y="1157"/>
                  </a:lnTo>
                  <a:lnTo>
                    <a:pt x="3288" y="1174"/>
                  </a:lnTo>
                  <a:cubicBezTo>
                    <a:pt x="3288" y="1181"/>
                    <a:pt x="3288" y="1188"/>
                    <a:pt x="3284" y="1195"/>
                  </a:cubicBezTo>
                  <a:cubicBezTo>
                    <a:pt x="3281" y="1202"/>
                    <a:pt x="3284" y="1209"/>
                    <a:pt x="3281" y="1216"/>
                  </a:cubicBezTo>
                  <a:cubicBezTo>
                    <a:pt x="3281" y="1223"/>
                    <a:pt x="3281" y="1230"/>
                    <a:pt x="3281" y="1237"/>
                  </a:cubicBezTo>
                  <a:cubicBezTo>
                    <a:pt x="3277" y="1244"/>
                    <a:pt x="3281" y="1251"/>
                    <a:pt x="3277" y="1258"/>
                  </a:cubicBezTo>
                  <a:cubicBezTo>
                    <a:pt x="3274" y="1265"/>
                    <a:pt x="3274" y="1269"/>
                    <a:pt x="3274" y="1276"/>
                  </a:cubicBezTo>
                  <a:cubicBezTo>
                    <a:pt x="3270" y="1283"/>
                    <a:pt x="3270" y="1290"/>
                    <a:pt x="3267" y="1297"/>
                  </a:cubicBezTo>
                  <a:cubicBezTo>
                    <a:pt x="3267" y="1304"/>
                    <a:pt x="3267" y="1307"/>
                    <a:pt x="3263" y="1314"/>
                  </a:cubicBezTo>
                  <a:cubicBezTo>
                    <a:pt x="3263" y="1318"/>
                    <a:pt x="3260" y="1328"/>
                    <a:pt x="3260" y="1335"/>
                  </a:cubicBezTo>
                  <a:lnTo>
                    <a:pt x="3256" y="1349"/>
                  </a:lnTo>
                  <a:cubicBezTo>
                    <a:pt x="3256" y="1356"/>
                    <a:pt x="3249" y="1363"/>
                    <a:pt x="3249" y="1370"/>
                  </a:cubicBezTo>
                  <a:lnTo>
                    <a:pt x="3246" y="1384"/>
                  </a:lnTo>
                  <a:cubicBezTo>
                    <a:pt x="3242" y="1391"/>
                    <a:pt x="3239" y="1398"/>
                    <a:pt x="3239" y="1405"/>
                  </a:cubicBezTo>
                  <a:lnTo>
                    <a:pt x="3235" y="1416"/>
                  </a:lnTo>
                  <a:cubicBezTo>
                    <a:pt x="3232" y="1423"/>
                    <a:pt x="3228" y="1430"/>
                    <a:pt x="3225" y="1437"/>
                  </a:cubicBezTo>
                  <a:lnTo>
                    <a:pt x="3221" y="1447"/>
                  </a:lnTo>
                  <a:lnTo>
                    <a:pt x="3214" y="1465"/>
                  </a:lnTo>
                  <a:lnTo>
                    <a:pt x="3207" y="1475"/>
                  </a:lnTo>
                  <a:lnTo>
                    <a:pt x="3200" y="1493"/>
                  </a:lnTo>
                  <a:cubicBezTo>
                    <a:pt x="3197" y="1503"/>
                    <a:pt x="3190" y="1510"/>
                    <a:pt x="3186" y="1517"/>
                  </a:cubicBezTo>
                  <a:cubicBezTo>
                    <a:pt x="3165" y="1552"/>
                    <a:pt x="3144" y="1580"/>
                    <a:pt x="3127" y="1612"/>
                  </a:cubicBezTo>
                  <a:cubicBezTo>
                    <a:pt x="3050" y="1724"/>
                    <a:pt x="2994" y="1808"/>
                    <a:pt x="2994" y="2060"/>
                  </a:cubicBezTo>
                  <a:cubicBezTo>
                    <a:pt x="2994" y="2253"/>
                    <a:pt x="2878" y="2491"/>
                    <a:pt x="2770" y="2722"/>
                  </a:cubicBezTo>
                  <a:cubicBezTo>
                    <a:pt x="2682" y="2907"/>
                    <a:pt x="2588" y="3096"/>
                    <a:pt x="2588" y="3208"/>
                  </a:cubicBezTo>
                  <a:cubicBezTo>
                    <a:pt x="2588" y="3390"/>
                    <a:pt x="2430" y="3520"/>
                    <a:pt x="2286" y="3635"/>
                  </a:cubicBezTo>
                  <a:cubicBezTo>
                    <a:pt x="2209" y="3695"/>
                    <a:pt x="2115" y="3772"/>
                    <a:pt x="2115" y="3817"/>
                  </a:cubicBezTo>
                  <a:cubicBezTo>
                    <a:pt x="2115" y="3887"/>
                    <a:pt x="2111" y="3992"/>
                    <a:pt x="2104" y="4108"/>
                  </a:cubicBezTo>
                  <a:cubicBezTo>
                    <a:pt x="2094" y="4287"/>
                    <a:pt x="2080" y="4511"/>
                    <a:pt x="2080" y="4728"/>
                  </a:cubicBezTo>
                  <a:cubicBezTo>
                    <a:pt x="2080" y="4931"/>
                    <a:pt x="2020" y="4987"/>
                    <a:pt x="1926" y="5008"/>
                  </a:cubicBezTo>
                  <a:cubicBezTo>
                    <a:pt x="1898" y="5018"/>
                    <a:pt x="1880" y="5022"/>
                    <a:pt x="1880" y="5134"/>
                  </a:cubicBezTo>
                  <a:cubicBezTo>
                    <a:pt x="1880" y="5375"/>
                    <a:pt x="1786" y="5407"/>
                    <a:pt x="1674" y="5421"/>
                  </a:cubicBezTo>
                  <a:cubicBezTo>
                    <a:pt x="1618" y="5424"/>
                    <a:pt x="1562" y="5445"/>
                    <a:pt x="1523" y="5484"/>
                  </a:cubicBezTo>
                  <a:cubicBezTo>
                    <a:pt x="1414" y="5593"/>
                    <a:pt x="1345" y="5650"/>
                    <a:pt x="1286" y="5650"/>
                  </a:cubicBezTo>
                  <a:cubicBezTo>
                    <a:pt x="1272" y="5650"/>
                    <a:pt x="1259" y="5647"/>
                    <a:pt x="1247" y="5641"/>
                  </a:cubicBezTo>
                  <a:cubicBezTo>
                    <a:pt x="1173" y="5613"/>
                    <a:pt x="1173" y="5515"/>
                    <a:pt x="1173" y="5473"/>
                  </a:cubicBezTo>
                  <a:cubicBezTo>
                    <a:pt x="1177" y="5445"/>
                    <a:pt x="1159" y="5417"/>
                    <a:pt x="1131" y="5407"/>
                  </a:cubicBezTo>
                  <a:cubicBezTo>
                    <a:pt x="1114" y="5399"/>
                    <a:pt x="1093" y="5395"/>
                    <a:pt x="1069" y="5395"/>
                  </a:cubicBezTo>
                  <a:cubicBezTo>
                    <a:pt x="1005" y="5395"/>
                    <a:pt x="921" y="5423"/>
                    <a:pt x="841" y="5491"/>
                  </a:cubicBezTo>
                  <a:cubicBezTo>
                    <a:pt x="762" y="5557"/>
                    <a:pt x="696" y="5579"/>
                    <a:pt x="640" y="5579"/>
                  </a:cubicBezTo>
                  <a:cubicBezTo>
                    <a:pt x="563" y="5579"/>
                    <a:pt x="507" y="5535"/>
                    <a:pt x="466" y="5505"/>
                  </a:cubicBezTo>
                  <a:cubicBezTo>
                    <a:pt x="449" y="5491"/>
                    <a:pt x="431" y="5480"/>
                    <a:pt x="414" y="5470"/>
                  </a:cubicBezTo>
                  <a:lnTo>
                    <a:pt x="389" y="5470"/>
                  </a:lnTo>
                  <a:lnTo>
                    <a:pt x="379" y="5473"/>
                  </a:lnTo>
                  <a:lnTo>
                    <a:pt x="372" y="5477"/>
                  </a:lnTo>
                  <a:lnTo>
                    <a:pt x="364" y="5480"/>
                  </a:lnTo>
                  <a:lnTo>
                    <a:pt x="354" y="5484"/>
                  </a:lnTo>
                  <a:lnTo>
                    <a:pt x="347" y="5487"/>
                  </a:lnTo>
                  <a:lnTo>
                    <a:pt x="336" y="5491"/>
                  </a:lnTo>
                  <a:lnTo>
                    <a:pt x="326" y="5498"/>
                  </a:lnTo>
                  <a:lnTo>
                    <a:pt x="312" y="5501"/>
                  </a:lnTo>
                  <a:lnTo>
                    <a:pt x="301" y="5508"/>
                  </a:lnTo>
                  <a:lnTo>
                    <a:pt x="287" y="5515"/>
                  </a:lnTo>
                  <a:lnTo>
                    <a:pt x="273" y="5522"/>
                  </a:lnTo>
                  <a:lnTo>
                    <a:pt x="263" y="5529"/>
                  </a:lnTo>
                  <a:lnTo>
                    <a:pt x="245" y="5536"/>
                  </a:lnTo>
                  <a:lnTo>
                    <a:pt x="231" y="5547"/>
                  </a:lnTo>
                  <a:lnTo>
                    <a:pt x="214" y="5554"/>
                  </a:lnTo>
                  <a:lnTo>
                    <a:pt x="200" y="5564"/>
                  </a:lnTo>
                  <a:lnTo>
                    <a:pt x="182" y="5575"/>
                  </a:lnTo>
                  <a:lnTo>
                    <a:pt x="165" y="5585"/>
                  </a:lnTo>
                  <a:lnTo>
                    <a:pt x="144" y="5599"/>
                  </a:lnTo>
                  <a:lnTo>
                    <a:pt x="126" y="5610"/>
                  </a:lnTo>
                  <a:lnTo>
                    <a:pt x="105" y="5624"/>
                  </a:lnTo>
                  <a:lnTo>
                    <a:pt x="88" y="5634"/>
                  </a:lnTo>
                  <a:lnTo>
                    <a:pt x="63" y="5648"/>
                  </a:lnTo>
                  <a:lnTo>
                    <a:pt x="46" y="5662"/>
                  </a:lnTo>
                  <a:lnTo>
                    <a:pt x="14" y="5683"/>
                  </a:lnTo>
                  <a:lnTo>
                    <a:pt x="0" y="5690"/>
                  </a:lnTo>
                  <a:cubicBezTo>
                    <a:pt x="74" y="5862"/>
                    <a:pt x="130" y="6037"/>
                    <a:pt x="168" y="6219"/>
                  </a:cubicBezTo>
                  <a:lnTo>
                    <a:pt x="172" y="6216"/>
                  </a:lnTo>
                  <a:lnTo>
                    <a:pt x="217" y="6187"/>
                  </a:lnTo>
                  <a:lnTo>
                    <a:pt x="259" y="6163"/>
                  </a:lnTo>
                  <a:lnTo>
                    <a:pt x="266" y="6156"/>
                  </a:lnTo>
                  <a:lnTo>
                    <a:pt x="301" y="6138"/>
                  </a:lnTo>
                  <a:lnTo>
                    <a:pt x="308" y="6135"/>
                  </a:lnTo>
                  <a:lnTo>
                    <a:pt x="336" y="6121"/>
                  </a:lnTo>
                  <a:lnTo>
                    <a:pt x="340" y="6121"/>
                  </a:lnTo>
                  <a:lnTo>
                    <a:pt x="361" y="6114"/>
                  </a:lnTo>
                  <a:lnTo>
                    <a:pt x="364" y="6114"/>
                  </a:lnTo>
                  <a:lnTo>
                    <a:pt x="386" y="6107"/>
                  </a:lnTo>
                  <a:lnTo>
                    <a:pt x="389" y="6107"/>
                  </a:lnTo>
                  <a:lnTo>
                    <a:pt x="407" y="6100"/>
                  </a:lnTo>
                  <a:lnTo>
                    <a:pt x="424" y="6100"/>
                  </a:lnTo>
                  <a:cubicBezTo>
                    <a:pt x="482" y="6091"/>
                    <a:pt x="692" y="6088"/>
                    <a:pt x="949" y="6088"/>
                  </a:cubicBezTo>
                  <a:cubicBezTo>
                    <a:pt x="1462" y="6088"/>
                    <a:pt x="2162" y="6100"/>
                    <a:pt x="2206" y="6100"/>
                  </a:cubicBezTo>
                  <a:lnTo>
                    <a:pt x="2241" y="6100"/>
                  </a:lnTo>
                  <a:lnTo>
                    <a:pt x="2258" y="6128"/>
                  </a:lnTo>
                  <a:cubicBezTo>
                    <a:pt x="2265" y="6142"/>
                    <a:pt x="2419" y="6398"/>
                    <a:pt x="2363" y="6639"/>
                  </a:cubicBezTo>
                  <a:cubicBezTo>
                    <a:pt x="2346" y="6720"/>
                    <a:pt x="2353" y="6723"/>
                    <a:pt x="2398" y="6762"/>
                  </a:cubicBezTo>
                  <a:cubicBezTo>
                    <a:pt x="2483" y="6828"/>
                    <a:pt x="2542" y="6916"/>
                    <a:pt x="2581" y="7010"/>
                  </a:cubicBezTo>
                  <a:cubicBezTo>
                    <a:pt x="2677" y="7245"/>
                    <a:pt x="2746" y="7332"/>
                    <a:pt x="2860" y="7332"/>
                  </a:cubicBezTo>
                  <a:cubicBezTo>
                    <a:pt x="2890" y="7332"/>
                    <a:pt x="2924" y="7326"/>
                    <a:pt x="2962" y="7315"/>
                  </a:cubicBezTo>
                  <a:cubicBezTo>
                    <a:pt x="3152" y="7257"/>
                    <a:pt x="3395" y="7207"/>
                    <a:pt x="3542" y="7207"/>
                  </a:cubicBezTo>
                  <a:cubicBezTo>
                    <a:pt x="3563" y="7207"/>
                    <a:pt x="3583" y="7208"/>
                    <a:pt x="3599" y="7210"/>
                  </a:cubicBezTo>
                  <a:cubicBezTo>
                    <a:pt x="3613" y="7168"/>
                    <a:pt x="3624" y="7126"/>
                    <a:pt x="3634" y="7080"/>
                  </a:cubicBezTo>
                  <a:cubicBezTo>
                    <a:pt x="3662" y="6944"/>
                    <a:pt x="3694" y="6786"/>
                    <a:pt x="3799" y="6734"/>
                  </a:cubicBezTo>
                  <a:cubicBezTo>
                    <a:pt x="3859" y="6704"/>
                    <a:pt x="3936" y="6694"/>
                    <a:pt x="4011" y="6694"/>
                  </a:cubicBezTo>
                  <a:cubicBezTo>
                    <a:pt x="4140" y="6694"/>
                    <a:pt x="4262" y="6723"/>
                    <a:pt x="4282" y="6730"/>
                  </a:cubicBezTo>
                  <a:lnTo>
                    <a:pt x="4320" y="6741"/>
                  </a:lnTo>
                  <a:lnTo>
                    <a:pt x="4331" y="6779"/>
                  </a:lnTo>
                  <a:cubicBezTo>
                    <a:pt x="4331" y="6779"/>
                    <a:pt x="4355" y="6849"/>
                    <a:pt x="4531" y="6849"/>
                  </a:cubicBezTo>
                  <a:cubicBezTo>
                    <a:pt x="4594" y="6849"/>
                    <a:pt x="4657" y="6842"/>
                    <a:pt x="4716" y="6832"/>
                  </a:cubicBezTo>
                  <a:cubicBezTo>
                    <a:pt x="4752" y="6827"/>
                    <a:pt x="4785" y="6822"/>
                    <a:pt x="4815" y="6822"/>
                  </a:cubicBezTo>
                  <a:cubicBezTo>
                    <a:pt x="4853" y="6822"/>
                    <a:pt x="4885" y="6829"/>
                    <a:pt x="4912" y="6853"/>
                  </a:cubicBezTo>
                  <a:cubicBezTo>
                    <a:pt x="4947" y="6888"/>
                    <a:pt x="4965" y="6937"/>
                    <a:pt x="4961" y="6986"/>
                  </a:cubicBezTo>
                  <a:cubicBezTo>
                    <a:pt x="4961" y="7178"/>
                    <a:pt x="4993" y="7329"/>
                    <a:pt x="5038" y="7378"/>
                  </a:cubicBezTo>
                  <a:cubicBezTo>
                    <a:pt x="5094" y="7434"/>
                    <a:pt x="5070" y="7539"/>
                    <a:pt x="5017" y="7759"/>
                  </a:cubicBezTo>
                  <a:cubicBezTo>
                    <a:pt x="4989" y="7871"/>
                    <a:pt x="4930" y="8109"/>
                    <a:pt x="4961" y="8148"/>
                  </a:cubicBezTo>
                  <a:cubicBezTo>
                    <a:pt x="5077" y="8242"/>
                    <a:pt x="5283" y="8484"/>
                    <a:pt x="5252" y="8649"/>
                  </a:cubicBezTo>
                  <a:cubicBezTo>
                    <a:pt x="5248" y="8663"/>
                    <a:pt x="5245" y="8677"/>
                    <a:pt x="5241" y="8694"/>
                  </a:cubicBezTo>
                  <a:cubicBezTo>
                    <a:pt x="5206" y="8869"/>
                    <a:pt x="5192" y="8974"/>
                    <a:pt x="5210" y="9009"/>
                  </a:cubicBezTo>
                  <a:cubicBezTo>
                    <a:pt x="5224" y="8999"/>
                    <a:pt x="5238" y="8988"/>
                    <a:pt x="5248" y="8974"/>
                  </a:cubicBezTo>
                  <a:cubicBezTo>
                    <a:pt x="5304" y="8904"/>
                    <a:pt x="5388" y="8866"/>
                    <a:pt x="5479" y="8862"/>
                  </a:cubicBezTo>
                  <a:lnTo>
                    <a:pt x="5581" y="8862"/>
                  </a:lnTo>
                  <a:cubicBezTo>
                    <a:pt x="5613" y="8863"/>
                    <a:pt x="5645" y="8864"/>
                    <a:pt x="5675" y="8864"/>
                  </a:cubicBezTo>
                  <a:cubicBezTo>
                    <a:pt x="5764" y="8864"/>
                    <a:pt x="5847" y="8856"/>
                    <a:pt x="5938" y="8820"/>
                  </a:cubicBezTo>
                  <a:cubicBezTo>
                    <a:pt x="5964" y="8807"/>
                    <a:pt x="5994" y="8800"/>
                    <a:pt x="6023" y="8800"/>
                  </a:cubicBezTo>
                  <a:cubicBezTo>
                    <a:pt x="6033" y="8800"/>
                    <a:pt x="6043" y="8801"/>
                    <a:pt x="6053" y="8803"/>
                  </a:cubicBezTo>
                  <a:lnTo>
                    <a:pt x="6053" y="8785"/>
                  </a:lnTo>
                  <a:lnTo>
                    <a:pt x="6144" y="8834"/>
                  </a:lnTo>
                  <a:lnTo>
                    <a:pt x="6190" y="8855"/>
                  </a:lnTo>
                  <a:lnTo>
                    <a:pt x="6190" y="8859"/>
                  </a:lnTo>
                  <a:cubicBezTo>
                    <a:pt x="6239" y="8894"/>
                    <a:pt x="6281" y="8939"/>
                    <a:pt x="6316" y="8992"/>
                  </a:cubicBezTo>
                  <a:lnTo>
                    <a:pt x="6319" y="9002"/>
                  </a:lnTo>
                  <a:lnTo>
                    <a:pt x="6326" y="9016"/>
                  </a:lnTo>
                  <a:cubicBezTo>
                    <a:pt x="6333" y="9048"/>
                    <a:pt x="6351" y="9076"/>
                    <a:pt x="6375" y="9097"/>
                  </a:cubicBezTo>
                  <a:lnTo>
                    <a:pt x="6379" y="9097"/>
                  </a:lnTo>
                  <a:cubicBezTo>
                    <a:pt x="6382" y="9097"/>
                    <a:pt x="6552" y="9020"/>
                    <a:pt x="6680" y="9020"/>
                  </a:cubicBezTo>
                  <a:cubicBezTo>
                    <a:pt x="6720" y="9020"/>
                    <a:pt x="6756" y="9028"/>
                    <a:pt x="6782" y="9048"/>
                  </a:cubicBezTo>
                  <a:cubicBezTo>
                    <a:pt x="6810" y="9072"/>
                    <a:pt x="6824" y="9111"/>
                    <a:pt x="6813" y="9149"/>
                  </a:cubicBezTo>
                  <a:cubicBezTo>
                    <a:pt x="6810" y="9202"/>
                    <a:pt x="6824" y="9258"/>
                    <a:pt x="6855" y="9303"/>
                  </a:cubicBezTo>
                  <a:cubicBezTo>
                    <a:pt x="6873" y="9331"/>
                    <a:pt x="6890" y="9342"/>
                    <a:pt x="6894" y="9342"/>
                  </a:cubicBezTo>
                  <a:cubicBezTo>
                    <a:pt x="6914" y="9330"/>
                    <a:pt x="6937" y="9325"/>
                    <a:pt x="6961" y="9325"/>
                  </a:cubicBezTo>
                  <a:cubicBezTo>
                    <a:pt x="7032" y="9325"/>
                    <a:pt x="7116" y="9367"/>
                    <a:pt x="7202" y="9412"/>
                  </a:cubicBezTo>
                  <a:cubicBezTo>
                    <a:pt x="7258" y="9443"/>
                    <a:pt x="7317" y="9468"/>
                    <a:pt x="7380" y="9478"/>
                  </a:cubicBezTo>
                  <a:cubicBezTo>
                    <a:pt x="7394" y="9479"/>
                    <a:pt x="7408" y="9480"/>
                    <a:pt x="7422" y="9480"/>
                  </a:cubicBezTo>
                  <a:cubicBezTo>
                    <a:pt x="7468" y="9480"/>
                    <a:pt x="7512" y="9475"/>
                    <a:pt x="7555" y="9464"/>
                  </a:cubicBezTo>
                  <a:cubicBezTo>
                    <a:pt x="7562" y="9380"/>
                    <a:pt x="7650" y="9296"/>
                    <a:pt x="7727" y="9279"/>
                  </a:cubicBezTo>
                  <a:cubicBezTo>
                    <a:pt x="7737" y="9275"/>
                    <a:pt x="7748" y="9275"/>
                    <a:pt x="7758" y="9275"/>
                  </a:cubicBezTo>
                  <a:lnTo>
                    <a:pt x="7765" y="9275"/>
                  </a:lnTo>
                  <a:cubicBezTo>
                    <a:pt x="7776" y="9275"/>
                    <a:pt x="7786" y="9275"/>
                    <a:pt x="7793" y="9279"/>
                  </a:cubicBezTo>
                  <a:lnTo>
                    <a:pt x="7797" y="9279"/>
                  </a:lnTo>
                  <a:cubicBezTo>
                    <a:pt x="7807" y="9282"/>
                    <a:pt x="7814" y="9286"/>
                    <a:pt x="7825" y="9289"/>
                  </a:cubicBezTo>
                  <a:lnTo>
                    <a:pt x="7828" y="9293"/>
                  </a:lnTo>
                  <a:cubicBezTo>
                    <a:pt x="7835" y="9300"/>
                    <a:pt x="7846" y="9307"/>
                    <a:pt x="7853" y="9314"/>
                  </a:cubicBezTo>
                  <a:lnTo>
                    <a:pt x="7856" y="9317"/>
                  </a:lnTo>
                  <a:cubicBezTo>
                    <a:pt x="7863" y="9328"/>
                    <a:pt x="7870" y="9335"/>
                    <a:pt x="7874" y="9345"/>
                  </a:cubicBezTo>
                  <a:cubicBezTo>
                    <a:pt x="7972" y="9538"/>
                    <a:pt x="8059" y="9625"/>
                    <a:pt x="8105" y="9625"/>
                  </a:cubicBezTo>
                  <a:cubicBezTo>
                    <a:pt x="8121" y="9625"/>
                    <a:pt x="8137" y="9624"/>
                    <a:pt x="8153" y="9624"/>
                  </a:cubicBezTo>
                  <a:cubicBezTo>
                    <a:pt x="8227" y="9624"/>
                    <a:pt x="8298" y="9631"/>
                    <a:pt x="8367" y="9639"/>
                  </a:cubicBezTo>
                  <a:cubicBezTo>
                    <a:pt x="8423" y="9643"/>
                    <a:pt x="8476" y="9657"/>
                    <a:pt x="8521" y="9681"/>
                  </a:cubicBezTo>
                  <a:cubicBezTo>
                    <a:pt x="8528" y="9685"/>
                    <a:pt x="8535" y="9688"/>
                    <a:pt x="8539" y="9695"/>
                  </a:cubicBezTo>
                  <a:lnTo>
                    <a:pt x="8546" y="9699"/>
                  </a:lnTo>
                  <a:cubicBezTo>
                    <a:pt x="8549" y="9702"/>
                    <a:pt x="8556" y="9706"/>
                    <a:pt x="8560" y="9713"/>
                  </a:cubicBezTo>
                  <a:cubicBezTo>
                    <a:pt x="8560" y="9716"/>
                    <a:pt x="8563" y="9720"/>
                    <a:pt x="8563" y="9720"/>
                  </a:cubicBezTo>
                  <a:cubicBezTo>
                    <a:pt x="8567" y="9723"/>
                    <a:pt x="8570" y="9727"/>
                    <a:pt x="8570" y="9730"/>
                  </a:cubicBezTo>
                  <a:cubicBezTo>
                    <a:pt x="8574" y="9734"/>
                    <a:pt x="8574" y="9737"/>
                    <a:pt x="8577" y="9741"/>
                  </a:cubicBezTo>
                  <a:cubicBezTo>
                    <a:pt x="8577" y="9744"/>
                    <a:pt x="8581" y="9748"/>
                    <a:pt x="8581" y="9755"/>
                  </a:cubicBezTo>
                  <a:cubicBezTo>
                    <a:pt x="8581" y="9755"/>
                    <a:pt x="8581" y="9758"/>
                    <a:pt x="8581" y="9762"/>
                  </a:cubicBezTo>
                  <a:cubicBezTo>
                    <a:pt x="8584" y="9769"/>
                    <a:pt x="8584" y="9779"/>
                    <a:pt x="8584" y="9786"/>
                  </a:cubicBezTo>
                  <a:cubicBezTo>
                    <a:pt x="8584" y="9867"/>
                    <a:pt x="8675" y="10115"/>
                    <a:pt x="8777" y="10196"/>
                  </a:cubicBezTo>
                  <a:cubicBezTo>
                    <a:pt x="8804" y="10217"/>
                    <a:pt x="8846" y="10225"/>
                    <a:pt x="8892" y="10225"/>
                  </a:cubicBezTo>
                  <a:cubicBezTo>
                    <a:pt x="8960" y="10225"/>
                    <a:pt x="9038" y="10208"/>
                    <a:pt x="9092" y="10189"/>
                  </a:cubicBezTo>
                  <a:cubicBezTo>
                    <a:pt x="9138" y="10136"/>
                    <a:pt x="9162" y="10070"/>
                    <a:pt x="9159" y="10003"/>
                  </a:cubicBezTo>
                  <a:cubicBezTo>
                    <a:pt x="9159" y="9916"/>
                    <a:pt x="9159" y="9748"/>
                    <a:pt x="9138" y="9688"/>
                  </a:cubicBezTo>
                  <a:cubicBezTo>
                    <a:pt x="9124" y="9695"/>
                    <a:pt x="9106" y="9706"/>
                    <a:pt x="9092" y="9716"/>
                  </a:cubicBezTo>
                  <a:cubicBezTo>
                    <a:pt x="9033" y="9756"/>
                    <a:pt x="8951" y="9811"/>
                    <a:pt x="8848" y="9811"/>
                  </a:cubicBezTo>
                  <a:cubicBezTo>
                    <a:pt x="8823" y="9811"/>
                    <a:pt x="8797" y="9808"/>
                    <a:pt x="8770" y="9800"/>
                  </a:cubicBezTo>
                  <a:cubicBezTo>
                    <a:pt x="8630" y="9762"/>
                    <a:pt x="8539" y="9601"/>
                    <a:pt x="8462" y="9471"/>
                  </a:cubicBezTo>
                  <a:cubicBezTo>
                    <a:pt x="8441" y="9429"/>
                    <a:pt x="8416" y="9391"/>
                    <a:pt x="8385" y="9356"/>
                  </a:cubicBezTo>
                  <a:cubicBezTo>
                    <a:pt x="8301" y="9300"/>
                    <a:pt x="8350" y="9177"/>
                    <a:pt x="8409" y="9020"/>
                  </a:cubicBezTo>
                  <a:cubicBezTo>
                    <a:pt x="8444" y="8946"/>
                    <a:pt x="8465" y="8869"/>
                    <a:pt x="8479" y="8792"/>
                  </a:cubicBezTo>
                  <a:cubicBezTo>
                    <a:pt x="8483" y="8719"/>
                    <a:pt x="8493" y="8645"/>
                    <a:pt x="8507" y="8572"/>
                  </a:cubicBezTo>
                  <a:cubicBezTo>
                    <a:pt x="8521" y="8477"/>
                    <a:pt x="8556" y="8285"/>
                    <a:pt x="8535" y="8239"/>
                  </a:cubicBezTo>
                  <a:cubicBezTo>
                    <a:pt x="8486" y="8214"/>
                    <a:pt x="8458" y="8169"/>
                    <a:pt x="8451" y="8116"/>
                  </a:cubicBezTo>
                  <a:cubicBezTo>
                    <a:pt x="8444" y="8029"/>
                    <a:pt x="8500" y="7920"/>
                    <a:pt x="8602" y="7840"/>
                  </a:cubicBezTo>
                  <a:cubicBezTo>
                    <a:pt x="8630" y="7819"/>
                    <a:pt x="8626" y="7759"/>
                    <a:pt x="8623" y="7703"/>
                  </a:cubicBezTo>
                  <a:cubicBezTo>
                    <a:pt x="8619" y="7633"/>
                    <a:pt x="8616" y="7560"/>
                    <a:pt x="8665" y="7507"/>
                  </a:cubicBezTo>
                  <a:cubicBezTo>
                    <a:pt x="8697" y="7479"/>
                    <a:pt x="8734" y="7465"/>
                    <a:pt x="8774" y="7465"/>
                  </a:cubicBezTo>
                  <a:cubicBezTo>
                    <a:pt x="8778" y="7465"/>
                    <a:pt x="8783" y="7465"/>
                    <a:pt x="8788" y="7465"/>
                  </a:cubicBezTo>
                  <a:lnTo>
                    <a:pt x="8861" y="7465"/>
                  </a:lnTo>
                  <a:cubicBezTo>
                    <a:pt x="8873" y="7465"/>
                    <a:pt x="8886" y="7465"/>
                    <a:pt x="8900" y="7465"/>
                  </a:cubicBezTo>
                  <a:cubicBezTo>
                    <a:pt x="9060" y="7465"/>
                    <a:pt x="9329" y="7462"/>
                    <a:pt x="9397" y="7388"/>
                  </a:cubicBezTo>
                  <a:lnTo>
                    <a:pt x="9411" y="7374"/>
                  </a:lnTo>
                  <a:cubicBezTo>
                    <a:pt x="9418" y="7364"/>
                    <a:pt x="9421" y="7357"/>
                    <a:pt x="9425" y="7346"/>
                  </a:cubicBezTo>
                  <a:lnTo>
                    <a:pt x="9428" y="7336"/>
                  </a:lnTo>
                  <a:lnTo>
                    <a:pt x="9432" y="7332"/>
                  </a:lnTo>
                  <a:cubicBezTo>
                    <a:pt x="9407" y="7294"/>
                    <a:pt x="9386" y="7252"/>
                    <a:pt x="9362" y="7210"/>
                  </a:cubicBezTo>
                  <a:cubicBezTo>
                    <a:pt x="9274" y="7056"/>
                    <a:pt x="9173" y="6877"/>
                    <a:pt x="9075" y="6825"/>
                  </a:cubicBezTo>
                  <a:cubicBezTo>
                    <a:pt x="8798" y="6674"/>
                    <a:pt x="8714" y="5351"/>
                    <a:pt x="8746" y="4927"/>
                  </a:cubicBezTo>
                  <a:cubicBezTo>
                    <a:pt x="8760" y="4766"/>
                    <a:pt x="8784" y="4700"/>
                    <a:pt x="8840" y="4679"/>
                  </a:cubicBezTo>
                  <a:lnTo>
                    <a:pt x="8823" y="4427"/>
                  </a:lnTo>
                  <a:lnTo>
                    <a:pt x="8486" y="4287"/>
                  </a:lnTo>
                  <a:lnTo>
                    <a:pt x="8690" y="4294"/>
                  </a:lnTo>
                  <a:cubicBezTo>
                    <a:pt x="8690" y="4290"/>
                    <a:pt x="8690" y="4287"/>
                    <a:pt x="8686" y="4283"/>
                  </a:cubicBezTo>
                  <a:lnTo>
                    <a:pt x="8686" y="4280"/>
                  </a:lnTo>
                  <a:cubicBezTo>
                    <a:pt x="8686" y="4269"/>
                    <a:pt x="8683" y="4262"/>
                    <a:pt x="8683" y="4252"/>
                  </a:cubicBezTo>
                  <a:lnTo>
                    <a:pt x="8683" y="4245"/>
                  </a:lnTo>
                  <a:cubicBezTo>
                    <a:pt x="8679" y="4231"/>
                    <a:pt x="8679" y="4220"/>
                    <a:pt x="8679" y="4206"/>
                  </a:cubicBezTo>
                  <a:cubicBezTo>
                    <a:pt x="8672" y="4118"/>
                    <a:pt x="8721" y="4038"/>
                    <a:pt x="8798" y="4003"/>
                  </a:cubicBezTo>
                  <a:cubicBezTo>
                    <a:pt x="8798" y="3894"/>
                    <a:pt x="8812" y="3688"/>
                    <a:pt x="8952" y="3635"/>
                  </a:cubicBezTo>
                  <a:cubicBezTo>
                    <a:pt x="8970" y="3628"/>
                    <a:pt x="8984" y="3618"/>
                    <a:pt x="8991" y="3604"/>
                  </a:cubicBezTo>
                  <a:cubicBezTo>
                    <a:pt x="9036" y="3551"/>
                    <a:pt x="9061" y="3446"/>
                    <a:pt x="9068" y="3310"/>
                  </a:cubicBezTo>
                  <a:lnTo>
                    <a:pt x="9068" y="3247"/>
                  </a:lnTo>
                  <a:cubicBezTo>
                    <a:pt x="9068" y="3075"/>
                    <a:pt x="9103" y="2907"/>
                    <a:pt x="9169" y="2750"/>
                  </a:cubicBezTo>
                  <a:cubicBezTo>
                    <a:pt x="9190" y="2697"/>
                    <a:pt x="9204" y="2645"/>
                    <a:pt x="9211" y="2592"/>
                  </a:cubicBezTo>
                  <a:cubicBezTo>
                    <a:pt x="9225" y="2494"/>
                    <a:pt x="9243" y="2393"/>
                    <a:pt x="9323" y="2333"/>
                  </a:cubicBezTo>
                  <a:cubicBezTo>
                    <a:pt x="9355" y="2302"/>
                    <a:pt x="9376" y="2263"/>
                    <a:pt x="9386" y="2218"/>
                  </a:cubicBezTo>
                  <a:cubicBezTo>
                    <a:pt x="9418" y="2144"/>
                    <a:pt x="9453" y="2050"/>
                    <a:pt x="9551" y="2021"/>
                  </a:cubicBezTo>
                  <a:cubicBezTo>
                    <a:pt x="9712" y="1972"/>
                    <a:pt x="9733" y="1927"/>
                    <a:pt x="9733" y="1916"/>
                  </a:cubicBezTo>
                  <a:cubicBezTo>
                    <a:pt x="9750" y="1864"/>
                    <a:pt x="9778" y="1818"/>
                    <a:pt x="9813" y="1780"/>
                  </a:cubicBezTo>
                  <a:cubicBezTo>
                    <a:pt x="9852" y="1738"/>
                    <a:pt x="9890" y="1685"/>
                    <a:pt x="9890" y="1650"/>
                  </a:cubicBezTo>
                  <a:cubicBezTo>
                    <a:pt x="9890" y="1629"/>
                    <a:pt x="9869" y="1612"/>
                    <a:pt x="9831" y="1580"/>
                  </a:cubicBezTo>
                  <a:cubicBezTo>
                    <a:pt x="9778" y="1542"/>
                    <a:pt x="9708" y="1486"/>
                    <a:pt x="9708" y="1384"/>
                  </a:cubicBezTo>
                  <a:lnTo>
                    <a:pt x="9708" y="1356"/>
                  </a:lnTo>
                  <a:lnTo>
                    <a:pt x="9708" y="1349"/>
                  </a:lnTo>
                  <a:lnTo>
                    <a:pt x="9708" y="1328"/>
                  </a:lnTo>
                  <a:lnTo>
                    <a:pt x="9708" y="1314"/>
                  </a:lnTo>
                  <a:lnTo>
                    <a:pt x="9708" y="1297"/>
                  </a:lnTo>
                  <a:lnTo>
                    <a:pt x="9708" y="1283"/>
                  </a:lnTo>
                  <a:lnTo>
                    <a:pt x="9708" y="1262"/>
                  </a:lnTo>
                  <a:lnTo>
                    <a:pt x="9708" y="1248"/>
                  </a:lnTo>
                  <a:lnTo>
                    <a:pt x="9712" y="1220"/>
                  </a:lnTo>
                  <a:lnTo>
                    <a:pt x="9712" y="1213"/>
                  </a:lnTo>
                  <a:cubicBezTo>
                    <a:pt x="9712" y="1199"/>
                    <a:pt x="9715" y="1188"/>
                    <a:pt x="9715" y="1174"/>
                  </a:cubicBezTo>
                  <a:lnTo>
                    <a:pt x="9715" y="1171"/>
                  </a:lnTo>
                  <a:lnTo>
                    <a:pt x="9719" y="1139"/>
                  </a:lnTo>
                  <a:lnTo>
                    <a:pt x="9719" y="1125"/>
                  </a:lnTo>
                  <a:lnTo>
                    <a:pt x="9722" y="1101"/>
                  </a:lnTo>
                  <a:lnTo>
                    <a:pt x="9722" y="1087"/>
                  </a:lnTo>
                  <a:lnTo>
                    <a:pt x="9726" y="1066"/>
                  </a:lnTo>
                  <a:lnTo>
                    <a:pt x="9726" y="1052"/>
                  </a:lnTo>
                  <a:lnTo>
                    <a:pt x="9726" y="1034"/>
                  </a:lnTo>
                  <a:lnTo>
                    <a:pt x="9726" y="1020"/>
                  </a:lnTo>
                  <a:lnTo>
                    <a:pt x="9726" y="1006"/>
                  </a:lnTo>
                  <a:cubicBezTo>
                    <a:pt x="9729" y="971"/>
                    <a:pt x="9733" y="947"/>
                    <a:pt x="9736" y="926"/>
                  </a:cubicBezTo>
                  <a:lnTo>
                    <a:pt x="9729" y="919"/>
                  </a:lnTo>
                  <a:lnTo>
                    <a:pt x="9705" y="898"/>
                  </a:lnTo>
                  <a:lnTo>
                    <a:pt x="9680" y="873"/>
                  </a:lnTo>
                  <a:lnTo>
                    <a:pt x="9656" y="852"/>
                  </a:lnTo>
                  <a:lnTo>
                    <a:pt x="9628" y="831"/>
                  </a:lnTo>
                  <a:lnTo>
                    <a:pt x="9607" y="810"/>
                  </a:lnTo>
                  <a:lnTo>
                    <a:pt x="9579" y="786"/>
                  </a:lnTo>
                  <a:lnTo>
                    <a:pt x="9558" y="768"/>
                  </a:lnTo>
                  <a:lnTo>
                    <a:pt x="9530" y="744"/>
                  </a:lnTo>
                  <a:lnTo>
                    <a:pt x="9512" y="726"/>
                  </a:lnTo>
                  <a:lnTo>
                    <a:pt x="9484" y="702"/>
                  </a:lnTo>
                  <a:lnTo>
                    <a:pt x="9463" y="688"/>
                  </a:lnTo>
                  <a:lnTo>
                    <a:pt x="9435" y="663"/>
                  </a:lnTo>
                  <a:lnTo>
                    <a:pt x="9421" y="649"/>
                  </a:lnTo>
                  <a:lnTo>
                    <a:pt x="9390" y="625"/>
                  </a:lnTo>
                  <a:lnTo>
                    <a:pt x="9376" y="614"/>
                  </a:lnTo>
                  <a:lnTo>
                    <a:pt x="9348" y="590"/>
                  </a:lnTo>
                  <a:lnTo>
                    <a:pt x="9337" y="579"/>
                  </a:lnTo>
                  <a:lnTo>
                    <a:pt x="9309" y="555"/>
                  </a:lnTo>
                  <a:lnTo>
                    <a:pt x="9299" y="548"/>
                  </a:lnTo>
                  <a:lnTo>
                    <a:pt x="9271" y="527"/>
                  </a:lnTo>
                  <a:lnTo>
                    <a:pt x="9264" y="520"/>
                  </a:lnTo>
                  <a:lnTo>
                    <a:pt x="9239" y="499"/>
                  </a:lnTo>
                  <a:lnTo>
                    <a:pt x="9232" y="492"/>
                  </a:lnTo>
                  <a:lnTo>
                    <a:pt x="9211" y="478"/>
                  </a:lnTo>
                  <a:lnTo>
                    <a:pt x="9204" y="471"/>
                  </a:lnTo>
                  <a:lnTo>
                    <a:pt x="9183" y="457"/>
                  </a:lnTo>
                  <a:lnTo>
                    <a:pt x="9180" y="453"/>
                  </a:lnTo>
                  <a:lnTo>
                    <a:pt x="9162" y="443"/>
                  </a:lnTo>
                  <a:lnTo>
                    <a:pt x="9159" y="439"/>
                  </a:lnTo>
                  <a:lnTo>
                    <a:pt x="9145" y="429"/>
                  </a:lnTo>
                  <a:cubicBezTo>
                    <a:pt x="9141" y="425"/>
                    <a:pt x="9134" y="422"/>
                    <a:pt x="9127" y="422"/>
                  </a:cubicBezTo>
                  <a:lnTo>
                    <a:pt x="9099" y="422"/>
                  </a:lnTo>
                  <a:cubicBezTo>
                    <a:pt x="9092" y="422"/>
                    <a:pt x="9085" y="422"/>
                    <a:pt x="9078" y="425"/>
                  </a:cubicBezTo>
                  <a:lnTo>
                    <a:pt x="9075" y="425"/>
                  </a:lnTo>
                  <a:cubicBezTo>
                    <a:pt x="9047" y="432"/>
                    <a:pt x="9022" y="446"/>
                    <a:pt x="8998" y="460"/>
                  </a:cubicBezTo>
                  <a:lnTo>
                    <a:pt x="8973" y="474"/>
                  </a:lnTo>
                  <a:lnTo>
                    <a:pt x="8956" y="492"/>
                  </a:lnTo>
                  <a:lnTo>
                    <a:pt x="8952" y="492"/>
                  </a:lnTo>
                  <a:lnTo>
                    <a:pt x="8907" y="523"/>
                  </a:lnTo>
                  <a:lnTo>
                    <a:pt x="8865" y="481"/>
                  </a:lnTo>
                  <a:cubicBezTo>
                    <a:pt x="8857" y="471"/>
                    <a:pt x="8795" y="414"/>
                    <a:pt x="8730" y="414"/>
                  </a:cubicBezTo>
                  <a:cubicBezTo>
                    <a:pt x="8704" y="414"/>
                    <a:pt x="8678" y="423"/>
                    <a:pt x="8654" y="446"/>
                  </a:cubicBezTo>
                  <a:cubicBezTo>
                    <a:pt x="8602" y="499"/>
                    <a:pt x="8528" y="527"/>
                    <a:pt x="8455" y="527"/>
                  </a:cubicBezTo>
                  <a:cubicBezTo>
                    <a:pt x="8378" y="523"/>
                    <a:pt x="8301" y="499"/>
                    <a:pt x="8234" y="457"/>
                  </a:cubicBezTo>
                  <a:cubicBezTo>
                    <a:pt x="8122" y="383"/>
                    <a:pt x="8028" y="278"/>
                    <a:pt x="7972" y="156"/>
                  </a:cubicBezTo>
                  <a:cubicBezTo>
                    <a:pt x="7972" y="149"/>
                    <a:pt x="7968" y="142"/>
                    <a:pt x="7965" y="135"/>
                  </a:cubicBezTo>
                  <a:lnTo>
                    <a:pt x="7961" y="128"/>
                  </a:lnTo>
                  <a:cubicBezTo>
                    <a:pt x="7958" y="124"/>
                    <a:pt x="7954" y="117"/>
                    <a:pt x="7951" y="114"/>
                  </a:cubicBezTo>
                  <a:lnTo>
                    <a:pt x="7947" y="110"/>
                  </a:lnTo>
                  <a:cubicBezTo>
                    <a:pt x="7944" y="103"/>
                    <a:pt x="7937" y="100"/>
                    <a:pt x="7933" y="93"/>
                  </a:cubicBezTo>
                  <a:lnTo>
                    <a:pt x="7926" y="89"/>
                  </a:lnTo>
                  <a:lnTo>
                    <a:pt x="7912" y="79"/>
                  </a:lnTo>
                  <a:lnTo>
                    <a:pt x="7909" y="75"/>
                  </a:lnTo>
                  <a:lnTo>
                    <a:pt x="7485" y="145"/>
                  </a:lnTo>
                  <a:lnTo>
                    <a:pt x="7464" y="135"/>
                  </a:lnTo>
                  <a:cubicBezTo>
                    <a:pt x="7357" y="78"/>
                    <a:pt x="7166" y="1"/>
                    <a:pt x="70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58" name="Google Shape;6558;p71"/>
            <p:cNvSpPr/>
            <p:nvPr/>
          </p:nvSpPr>
          <p:spPr>
            <a:xfrm>
              <a:off x="2142218" y="2087909"/>
              <a:ext cx="584" cy="339"/>
            </a:xfrm>
            <a:custGeom>
              <a:avLst/>
              <a:gdLst/>
              <a:ahLst/>
              <a:cxnLst/>
              <a:rect l="l" t="t" r="r" b="b"/>
              <a:pathLst>
                <a:path w="43" h="25" extrusionOk="0">
                  <a:moveTo>
                    <a:pt x="42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59" name="Google Shape;6559;p71"/>
            <p:cNvSpPr/>
            <p:nvPr/>
          </p:nvSpPr>
          <p:spPr>
            <a:xfrm>
              <a:off x="2143834" y="2087244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60" name="Google Shape;6560;p71"/>
            <p:cNvSpPr/>
            <p:nvPr/>
          </p:nvSpPr>
          <p:spPr>
            <a:xfrm>
              <a:off x="2143399" y="2087380"/>
              <a:ext cx="448" cy="204"/>
            </a:xfrm>
            <a:custGeom>
              <a:avLst/>
              <a:gdLst/>
              <a:ahLst/>
              <a:cxnLst/>
              <a:rect l="l" t="t" r="r" b="b"/>
              <a:pathLst>
                <a:path w="33" h="15" extrusionOk="0">
                  <a:moveTo>
                    <a:pt x="32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61" name="Google Shape;6561;p71"/>
            <p:cNvSpPr/>
            <p:nvPr/>
          </p:nvSpPr>
          <p:spPr>
            <a:xfrm>
              <a:off x="2141553" y="2088235"/>
              <a:ext cx="679" cy="448"/>
            </a:xfrm>
            <a:custGeom>
              <a:avLst/>
              <a:gdLst/>
              <a:ahLst/>
              <a:cxnLst/>
              <a:rect l="l" t="t" r="r" b="b"/>
              <a:pathLst>
                <a:path w="50" h="33" extrusionOk="0">
                  <a:moveTo>
                    <a:pt x="49" y="1"/>
                  </a:moveTo>
                  <a:lnTo>
                    <a:pt x="0" y="3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62" name="Google Shape;6562;p71"/>
            <p:cNvSpPr/>
            <p:nvPr/>
          </p:nvSpPr>
          <p:spPr>
            <a:xfrm>
              <a:off x="2142829" y="2087624"/>
              <a:ext cx="489" cy="244"/>
            </a:xfrm>
            <a:custGeom>
              <a:avLst/>
              <a:gdLst/>
              <a:ahLst/>
              <a:cxnLst/>
              <a:rect l="l" t="t" r="r" b="b"/>
              <a:pathLst>
                <a:path w="36" h="18" extrusionOk="0">
                  <a:moveTo>
                    <a:pt x="36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63" name="Google Shape;6563;p71"/>
            <p:cNvSpPr/>
            <p:nvPr/>
          </p:nvSpPr>
          <p:spPr>
            <a:xfrm>
              <a:off x="2144214" y="2087095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64" name="Google Shape;6564;p71"/>
            <p:cNvSpPr/>
            <p:nvPr/>
          </p:nvSpPr>
          <p:spPr>
            <a:xfrm>
              <a:off x="2144554" y="208705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65" name="Google Shape;6565;p71"/>
            <p:cNvSpPr/>
            <p:nvPr/>
          </p:nvSpPr>
          <p:spPr>
            <a:xfrm>
              <a:off x="2144839" y="2087000"/>
              <a:ext cx="190" cy="68"/>
            </a:xfrm>
            <a:custGeom>
              <a:avLst/>
              <a:gdLst/>
              <a:ahLst/>
              <a:cxnLst/>
              <a:rect l="l" t="t" r="r" b="b"/>
              <a:pathLst>
                <a:path w="14" h="5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66" name="Google Shape;6566;p71"/>
            <p:cNvSpPr/>
            <p:nvPr/>
          </p:nvSpPr>
          <p:spPr>
            <a:xfrm>
              <a:off x="2222597" y="2124039"/>
              <a:ext cx="584" cy="339"/>
            </a:xfrm>
            <a:custGeom>
              <a:avLst/>
              <a:gdLst/>
              <a:ahLst/>
              <a:cxnLst/>
              <a:rect l="l" t="t" r="r" b="b"/>
              <a:pathLst>
                <a:path w="43" h="25" extrusionOk="0">
                  <a:moveTo>
                    <a:pt x="1" y="0"/>
                  </a:moveTo>
                  <a:cubicBezTo>
                    <a:pt x="15" y="7"/>
                    <a:pt x="29" y="14"/>
                    <a:pt x="42" y="25"/>
                  </a:cubicBezTo>
                  <a:lnTo>
                    <a:pt x="42" y="2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67" name="Google Shape;6567;p71"/>
            <p:cNvSpPr/>
            <p:nvPr/>
          </p:nvSpPr>
          <p:spPr>
            <a:xfrm>
              <a:off x="2254816" y="2135539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cubicBezTo>
                    <a:pt x="8" y="4"/>
                    <a:pt x="15" y="11"/>
                    <a:pt x="18" y="14"/>
                  </a:cubicBezTo>
                  <a:cubicBezTo>
                    <a:pt x="15" y="11"/>
                    <a:pt x="8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68" name="Google Shape;6568;p71"/>
            <p:cNvSpPr/>
            <p:nvPr/>
          </p:nvSpPr>
          <p:spPr>
            <a:xfrm>
              <a:off x="2249168" y="2134725"/>
              <a:ext cx="5621" cy="828"/>
            </a:xfrm>
            <a:custGeom>
              <a:avLst/>
              <a:gdLst/>
              <a:ahLst/>
              <a:cxnLst/>
              <a:rect l="l" t="t" r="r" b="b"/>
              <a:pathLst>
                <a:path w="414" h="61" extrusionOk="0">
                  <a:moveTo>
                    <a:pt x="0" y="1"/>
                  </a:moveTo>
                  <a:cubicBezTo>
                    <a:pt x="88" y="1"/>
                    <a:pt x="175" y="4"/>
                    <a:pt x="263" y="15"/>
                  </a:cubicBezTo>
                  <a:cubicBezTo>
                    <a:pt x="315" y="22"/>
                    <a:pt x="368" y="36"/>
                    <a:pt x="413" y="60"/>
                  </a:cubicBezTo>
                  <a:cubicBezTo>
                    <a:pt x="326" y="8"/>
                    <a:pt x="16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69" name="Google Shape;6569;p71"/>
            <p:cNvSpPr/>
            <p:nvPr/>
          </p:nvSpPr>
          <p:spPr>
            <a:xfrm>
              <a:off x="2245787" y="2130597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" y="0"/>
                  </a:moveTo>
                  <a:cubicBezTo>
                    <a:pt x="8" y="7"/>
                    <a:pt x="15" y="18"/>
                    <a:pt x="18" y="28"/>
                  </a:cubicBezTo>
                  <a:cubicBezTo>
                    <a:pt x="15" y="18"/>
                    <a:pt x="8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70" name="Google Shape;6570;p71"/>
            <p:cNvSpPr/>
            <p:nvPr/>
          </p:nvSpPr>
          <p:spPr>
            <a:xfrm>
              <a:off x="2255387" y="213611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cubicBezTo>
                    <a:pt x="4" y="0"/>
                    <a:pt x="8" y="4"/>
                    <a:pt x="8" y="7"/>
                  </a:cubicBezTo>
                  <a:cubicBezTo>
                    <a:pt x="8" y="4"/>
                    <a:pt x="4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71" name="Google Shape;6571;p71"/>
            <p:cNvSpPr/>
            <p:nvPr/>
          </p:nvSpPr>
          <p:spPr>
            <a:xfrm>
              <a:off x="2255577" y="2136340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cubicBezTo>
                    <a:pt x="1" y="4"/>
                    <a:pt x="4" y="8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72" name="Google Shape;6572;p71"/>
            <p:cNvSpPr/>
            <p:nvPr/>
          </p:nvSpPr>
          <p:spPr>
            <a:xfrm>
              <a:off x="2253866" y="2114331"/>
              <a:ext cx="1154" cy="1684"/>
            </a:xfrm>
            <a:custGeom>
              <a:avLst/>
              <a:gdLst/>
              <a:ahLst/>
              <a:cxnLst/>
              <a:rect l="l" t="t" r="r" b="b"/>
              <a:pathLst>
                <a:path w="85" h="124" extrusionOk="0">
                  <a:moveTo>
                    <a:pt x="1" y="1"/>
                  </a:moveTo>
                  <a:cubicBezTo>
                    <a:pt x="8" y="53"/>
                    <a:pt x="36" y="99"/>
                    <a:pt x="85" y="123"/>
                  </a:cubicBezTo>
                  <a:cubicBezTo>
                    <a:pt x="36" y="99"/>
                    <a:pt x="8" y="5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73" name="Google Shape;6573;p71"/>
            <p:cNvSpPr/>
            <p:nvPr/>
          </p:nvSpPr>
          <p:spPr>
            <a:xfrm>
              <a:off x="2266710" y="210421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0"/>
                  </a:moveTo>
                  <a:lnTo>
                    <a:pt x="14" y="0"/>
                  </a:lnTo>
                  <a:lnTo>
                    <a:pt x="0" y="14"/>
                  </a:ln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74" name="Google Shape;6574;p71"/>
            <p:cNvSpPr/>
            <p:nvPr/>
          </p:nvSpPr>
          <p:spPr>
            <a:xfrm>
              <a:off x="2254246" y="2120468"/>
              <a:ext cx="394" cy="3014"/>
            </a:xfrm>
            <a:custGeom>
              <a:avLst/>
              <a:gdLst/>
              <a:ahLst/>
              <a:cxnLst/>
              <a:rect l="l" t="t" r="r" b="b"/>
              <a:pathLst>
                <a:path w="29" h="222" extrusionOk="0">
                  <a:moveTo>
                    <a:pt x="1" y="221"/>
                  </a:moveTo>
                  <a:cubicBezTo>
                    <a:pt x="4" y="148"/>
                    <a:pt x="15" y="74"/>
                    <a:pt x="29" y="1"/>
                  </a:cubicBezTo>
                  <a:cubicBezTo>
                    <a:pt x="15" y="74"/>
                    <a:pt x="4" y="148"/>
                    <a:pt x="1" y="2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75" name="Google Shape;6575;p71"/>
            <p:cNvSpPr/>
            <p:nvPr/>
          </p:nvSpPr>
          <p:spPr>
            <a:xfrm>
              <a:off x="2223167" y="2124365"/>
              <a:ext cx="1724" cy="1819"/>
            </a:xfrm>
            <a:custGeom>
              <a:avLst/>
              <a:gdLst/>
              <a:ahLst/>
              <a:cxnLst/>
              <a:rect l="l" t="t" r="r" b="b"/>
              <a:pathLst>
                <a:path w="127" h="134" extrusionOk="0">
                  <a:moveTo>
                    <a:pt x="126" y="134"/>
                  </a:moveTo>
                  <a:cubicBezTo>
                    <a:pt x="95" y="81"/>
                    <a:pt x="49" y="36"/>
                    <a:pt x="0" y="1"/>
                  </a:cubicBezTo>
                  <a:lnTo>
                    <a:pt x="0" y="1"/>
                  </a:lnTo>
                  <a:cubicBezTo>
                    <a:pt x="49" y="36"/>
                    <a:pt x="95" y="81"/>
                    <a:pt x="126" y="1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76" name="Google Shape;6576;p71"/>
            <p:cNvSpPr/>
            <p:nvPr/>
          </p:nvSpPr>
          <p:spPr>
            <a:xfrm>
              <a:off x="2232196" y="2130353"/>
              <a:ext cx="489" cy="543"/>
            </a:xfrm>
            <a:custGeom>
              <a:avLst/>
              <a:gdLst/>
              <a:ahLst/>
              <a:cxnLst/>
              <a:rect l="l" t="t" r="r" b="b"/>
              <a:pathLst>
                <a:path w="36" h="40" extrusionOk="0">
                  <a:moveTo>
                    <a:pt x="1" y="1"/>
                  </a:moveTo>
                  <a:lnTo>
                    <a:pt x="1" y="1"/>
                  </a:lnTo>
                  <a:cubicBezTo>
                    <a:pt x="18" y="32"/>
                    <a:pt x="32" y="39"/>
                    <a:pt x="36" y="39"/>
                  </a:cubicBezTo>
                  <a:cubicBezTo>
                    <a:pt x="36" y="39"/>
                    <a:pt x="18" y="3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77" name="Google Shape;6577;p71"/>
            <p:cNvSpPr/>
            <p:nvPr/>
          </p:nvSpPr>
          <p:spPr>
            <a:xfrm>
              <a:off x="2255156" y="2135770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"/>
                  </a:moveTo>
                  <a:cubicBezTo>
                    <a:pt x="4" y="4"/>
                    <a:pt x="11" y="11"/>
                    <a:pt x="14" y="15"/>
                  </a:cubicBezTo>
                  <a:cubicBezTo>
                    <a:pt x="11" y="11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78" name="Google Shape;6578;p71"/>
            <p:cNvSpPr/>
            <p:nvPr/>
          </p:nvSpPr>
          <p:spPr>
            <a:xfrm>
              <a:off x="2245027" y="2130068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1" y="1"/>
                  </a:moveTo>
                  <a:cubicBezTo>
                    <a:pt x="8" y="1"/>
                    <a:pt x="18" y="4"/>
                    <a:pt x="25" y="11"/>
                  </a:cubicBezTo>
                  <a:cubicBezTo>
                    <a:pt x="18" y="4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79" name="Google Shape;6579;p71"/>
            <p:cNvSpPr/>
            <p:nvPr/>
          </p:nvSpPr>
          <p:spPr>
            <a:xfrm>
              <a:off x="2221497" y="2123510"/>
              <a:ext cx="1208" cy="584"/>
            </a:xfrm>
            <a:custGeom>
              <a:avLst/>
              <a:gdLst/>
              <a:ahLst/>
              <a:cxnLst/>
              <a:rect l="l" t="t" r="r" b="b"/>
              <a:pathLst>
                <a:path w="89" h="43" extrusionOk="0">
                  <a:moveTo>
                    <a:pt x="1" y="1"/>
                  </a:moveTo>
                  <a:lnTo>
                    <a:pt x="1" y="18"/>
                  </a:lnTo>
                  <a:cubicBezTo>
                    <a:pt x="26" y="18"/>
                    <a:pt x="54" y="27"/>
                    <a:pt x="79" y="38"/>
                  </a:cubicBezTo>
                  <a:lnTo>
                    <a:pt x="79" y="38"/>
                  </a:lnTo>
                  <a:lnTo>
                    <a:pt x="1" y="1"/>
                  </a:lnTo>
                  <a:close/>
                  <a:moveTo>
                    <a:pt x="79" y="38"/>
                  </a:moveTo>
                  <a:lnTo>
                    <a:pt x="88" y="43"/>
                  </a:lnTo>
                  <a:cubicBezTo>
                    <a:pt x="85" y="41"/>
                    <a:pt x="82" y="40"/>
                    <a:pt x="79" y="3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80" name="Google Shape;6580;p71"/>
            <p:cNvSpPr/>
            <p:nvPr/>
          </p:nvSpPr>
          <p:spPr>
            <a:xfrm>
              <a:off x="2244552" y="2129973"/>
              <a:ext cx="448" cy="68"/>
            </a:xfrm>
            <a:custGeom>
              <a:avLst/>
              <a:gdLst/>
              <a:ahLst/>
              <a:cxnLst/>
              <a:rect l="l" t="t" r="r" b="b"/>
              <a:pathLst>
                <a:path w="33" h="5" extrusionOk="0">
                  <a:moveTo>
                    <a:pt x="1" y="1"/>
                  </a:moveTo>
                  <a:cubicBezTo>
                    <a:pt x="11" y="1"/>
                    <a:pt x="22" y="4"/>
                    <a:pt x="32" y="4"/>
                  </a:cubicBezTo>
                  <a:cubicBezTo>
                    <a:pt x="22" y="4"/>
                    <a:pt x="1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81" name="Google Shape;6581;p71"/>
            <p:cNvSpPr/>
            <p:nvPr/>
          </p:nvSpPr>
          <p:spPr>
            <a:xfrm>
              <a:off x="2244036" y="2130027"/>
              <a:ext cx="434" cy="54"/>
            </a:xfrm>
            <a:custGeom>
              <a:avLst/>
              <a:gdLst/>
              <a:ahLst/>
              <a:cxnLst/>
              <a:rect l="l" t="t" r="r" b="b"/>
              <a:pathLst>
                <a:path w="32" h="4" extrusionOk="0">
                  <a:moveTo>
                    <a:pt x="0" y="4"/>
                  </a:moveTo>
                  <a:cubicBezTo>
                    <a:pt x="11" y="0"/>
                    <a:pt x="21" y="0"/>
                    <a:pt x="32" y="0"/>
                  </a:cubicBezTo>
                  <a:cubicBezTo>
                    <a:pt x="21" y="0"/>
                    <a:pt x="11" y="0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82" name="Google Shape;6582;p71"/>
            <p:cNvSpPr/>
            <p:nvPr/>
          </p:nvSpPr>
          <p:spPr>
            <a:xfrm>
              <a:off x="2255672" y="2136625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1"/>
                  </a:moveTo>
                  <a:cubicBezTo>
                    <a:pt x="1" y="8"/>
                    <a:pt x="1" y="18"/>
                    <a:pt x="1" y="25"/>
                  </a:cubicBezTo>
                  <a:cubicBezTo>
                    <a:pt x="1" y="18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83" name="Google Shape;6583;p71"/>
            <p:cNvSpPr/>
            <p:nvPr/>
          </p:nvSpPr>
          <p:spPr>
            <a:xfrm>
              <a:off x="2245407" y="2130258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1" y="1"/>
                  </a:moveTo>
                  <a:cubicBezTo>
                    <a:pt x="11" y="4"/>
                    <a:pt x="18" y="11"/>
                    <a:pt x="25" y="18"/>
                  </a:cubicBezTo>
                  <a:cubicBezTo>
                    <a:pt x="18" y="11"/>
                    <a:pt x="1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84" name="Google Shape;6584;p71"/>
            <p:cNvSpPr/>
            <p:nvPr/>
          </p:nvSpPr>
          <p:spPr>
            <a:xfrm>
              <a:off x="2222638" y="2124039"/>
              <a:ext cx="543" cy="339"/>
            </a:xfrm>
            <a:custGeom>
              <a:avLst/>
              <a:gdLst/>
              <a:ahLst/>
              <a:cxnLst/>
              <a:rect l="l" t="t" r="r" b="b"/>
              <a:pathLst>
                <a:path w="40" h="25" extrusionOk="0">
                  <a:moveTo>
                    <a:pt x="1" y="0"/>
                  </a:moveTo>
                  <a:lnTo>
                    <a:pt x="1" y="0"/>
                  </a:lnTo>
                  <a:cubicBezTo>
                    <a:pt x="15" y="7"/>
                    <a:pt x="29" y="18"/>
                    <a:pt x="39" y="25"/>
                  </a:cubicBezTo>
                  <a:lnTo>
                    <a:pt x="39" y="25"/>
                  </a:lnTo>
                  <a:cubicBezTo>
                    <a:pt x="29" y="18"/>
                    <a:pt x="15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85" name="Google Shape;6585;p71"/>
            <p:cNvSpPr/>
            <p:nvPr/>
          </p:nvSpPr>
          <p:spPr>
            <a:xfrm>
              <a:off x="2257057" y="206219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86" name="Google Shape;6586;p71"/>
            <p:cNvSpPr/>
            <p:nvPr/>
          </p:nvSpPr>
          <p:spPr>
            <a:xfrm>
              <a:off x="2256907" y="2061678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4"/>
                  </a:lnTo>
                  <a:cubicBezTo>
                    <a:pt x="1" y="0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87" name="Google Shape;6587;p71"/>
            <p:cNvSpPr/>
            <p:nvPr/>
          </p:nvSpPr>
          <p:spPr>
            <a:xfrm>
              <a:off x="2215659" y="2008291"/>
              <a:ext cx="3802" cy="380"/>
            </a:xfrm>
            <a:custGeom>
              <a:avLst/>
              <a:gdLst/>
              <a:ahLst/>
              <a:cxnLst/>
              <a:rect l="l" t="t" r="r" b="b"/>
              <a:pathLst>
                <a:path w="280" h="28" extrusionOk="0">
                  <a:moveTo>
                    <a:pt x="280" y="1"/>
                  </a:moveTo>
                  <a:cubicBezTo>
                    <a:pt x="242" y="20"/>
                    <a:pt x="201" y="28"/>
                    <a:pt x="159" y="28"/>
                  </a:cubicBezTo>
                  <a:lnTo>
                    <a:pt x="159" y="28"/>
                  </a:lnTo>
                  <a:cubicBezTo>
                    <a:pt x="106" y="28"/>
                    <a:pt x="51" y="16"/>
                    <a:pt x="0" y="4"/>
                  </a:cubicBezTo>
                  <a:lnTo>
                    <a:pt x="0" y="4"/>
                  </a:lnTo>
                  <a:cubicBezTo>
                    <a:pt x="49" y="16"/>
                    <a:pt x="104" y="28"/>
                    <a:pt x="158" y="28"/>
                  </a:cubicBezTo>
                  <a:cubicBezTo>
                    <a:pt x="158" y="28"/>
                    <a:pt x="159" y="28"/>
                    <a:pt x="159" y="28"/>
                  </a:cubicBezTo>
                  <a:lnTo>
                    <a:pt x="159" y="28"/>
                  </a:lnTo>
                  <a:cubicBezTo>
                    <a:pt x="159" y="28"/>
                    <a:pt x="159" y="28"/>
                    <a:pt x="159" y="28"/>
                  </a:cubicBezTo>
                  <a:cubicBezTo>
                    <a:pt x="201" y="28"/>
                    <a:pt x="242" y="21"/>
                    <a:pt x="28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88" name="Google Shape;6588;p71"/>
            <p:cNvSpPr/>
            <p:nvPr/>
          </p:nvSpPr>
          <p:spPr>
            <a:xfrm>
              <a:off x="2196121" y="2010572"/>
              <a:ext cx="15601" cy="3014"/>
            </a:xfrm>
            <a:custGeom>
              <a:avLst/>
              <a:gdLst/>
              <a:ahLst/>
              <a:cxnLst/>
              <a:rect l="l" t="t" r="r" b="b"/>
              <a:pathLst>
                <a:path w="1149" h="222" extrusionOk="0">
                  <a:moveTo>
                    <a:pt x="0" y="1"/>
                  </a:moveTo>
                  <a:lnTo>
                    <a:pt x="1135" y="221"/>
                  </a:lnTo>
                  <a:lnTo>
                    <a:pt x="1149" y="158"/>
                  </a:lnTo>
                  <a:lnTo>
                    <a:pt x="1135" y="2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89" name="Google Shape;6589;p71"/>
            <p:cNvSpPr/>
            <p:nvPr/>
          </p:nvSpPr>
          <p:spPr>
            <a:xfrm>
              <a:off x="2183955" y="2018040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7"/>
                    <a:pt x="0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90" name="Google Shape;6590;p71"/>
            <p:cNvSpPr/>
            <p:nvPr/>
          </p:nvSpPr>
          <p:spPr>
            <a:xfrm>
              <a:off x="2183806" y="2016845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4" y="18"/>
                  </a:moveTo>
                  <a:cubicBezTo>
                    <a:pt x="4" y="11"/>
                    <a:pt x="4" y="4"/>
                    <a:pt x="1" y="1"/>
                  </a:cubicBezTo>
                  <a:cubicBezTo>
                    <a:pt x="4" y="4"/>
                    <a:pt x="4" y="11"/>
                    <a:pt x="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91" name="Google Shape;6591;p71"/>
            <p:cNvSpPr/>
            <p:nvPr/>
          </p:nvSpPr>
          <p:spPr>
            <a:xfrm>
              <a:off x="2183901" y="2017469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1" y="4"/>
                    <a:pt x="1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92" name="Google Shape;6592;p71"/>
            <p:cNvSpPr/>
            <p:nvPr/>
          </p:nvSpPr>
          <p:spPr>
            <a:xfrm>
              <a:off x="2183955" y="201865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93" name="Google Shape;6593;p71"/>
            <p:cNvSpPr/>
            <p:nvPr/>
          </p:nvSpPr>
          <p:spPr>
            <a:xfrm>
              <a:off x="2139218" y="20815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94" name="Google Shape;6594;p71"/>
            <p:cNvSpPr/>
            <p:nvPr/>
          </p:nvSpPr>
          <p:spPr>
            <a:xfrm>
              <a:off x="2144404" y="207850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95" name="Google Shape;6595;p71"/>
            <p:cNvSpPr/>
            <p:nvPr/>
          </p:nvSpPr>
          <p:spPr>
            <a:xfrm>
              <a:off x="2143644" y="207878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7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96" name="Google Shape;6596;p71"/>
            <p:cNvSpPr/>
            <p:nvPr/>
          </p:nvSpPr>
          <p:spPr>
            <a:xfrm>
              <a:off x="2182910" y="2023783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0" y="22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97" name="Google Shape;6597;p71"/>
            <p:cNvSpPr/>
            <p:nvPr/>
          </p:nvSpPr>
          <p:spPr>
            <a:xfrm>
              <a:off x="2143929" y="2078690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98" name="Google Shape;6598;p71"/>
            <p:cNvSpPr/>
            <p:nvPr/>
          </p:nvSpPr>
          <p:spPr>
            <a:xfrm>
              <a:off x="2182720" y="2024163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99" name="Google Shape;6599;p71"/>
            <p:cNvSpPr/>
            <p:nvPr/>
          </p:nvSpPr>
          <p:spPr>
            <a:xfrm>
              <a:off x="2183765" y="2020932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2"/>
                  </a:moveTo>
                  <a:cubicBezTo>
                    <a:pt x="0" y="15"/>
                    <a:pt x="4" y="8"/>
                    <a:pt x="4" y="1"/>
                  </a:cubicBezTo>
                  <a:cubicBezTo>
                    <a:pt x="4" y="8"/>
                    <a:pt x="0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00" name="Google Shape;6600;p71"/>
            <p:cNvSpPr/>
            <p:nvPr/>
          </p:nvSpPr>
          <p:spPr>
            <a:xfrm>
              <a:off x="2144839" y="2078405"/>
              <a:ext cx="774" cy="489"/>
            </a:xfrm>
            <a:custGeom>
              <a:avLst/>
              <a:gdLst/>
              <a:ahLst/>
              <a:cxnLst/>
              <a:rect l="l" t="t" r="r" b="b"/>
              <a:pathLst>
                <a:path w="57" h="36" extrusionOk="0">
                  <a:moveTo>
                    <a:pt x="0" y="0"/>
                  </a:moveTo>
                  <a:cubicBezTo>
                    <a:pt x="21" y="11"/>
                    <a:pt x="39" y="21"/>
                    <a:pt x="56" y="35"/>
                  </a:cubicBezTo>
                  <a:cubicBezTo>
                    <a:pt x="39" y="21"/>
                    <a:pt x="2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01" name="Google Shape;6601;p71"/>
            <p:cNvSpPr/>
            <p:nvPr/>
          </p:nvSpPr>
          <p:spPr>
            <a:xfrm>
              <a:off x="2183670" y="202146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1"/>
                  </a:moveTo>
                  <a:cubicBezTo>
                    <a:pt x="0" y="14"/>
                    <a:pt x="4" y="7"/>
                    <a:pt x="4" y="0"/>
                  </a:cubicBezTo>
                  <a:cubicBezTo>
                    <a:pt x="4" y="7"/>
                    <a:pt x="0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02" name="Google Shape;6602;p71"/>
            <p:cNvSpPr/>
            <p:nvPr/>
          </p:nvSpPr>
          <p:spPr>
            <a:xfrm>
              <a:off x="2143359" y="2078975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03" name="Google Shape;6603;p71"/>
            <p:cNvSpPr/>
            <p:nvPr/>
          </p:nvSpPr>
          <p:spPr>
            <a:xfrm>
              <a:off x="2183236" y="2022928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2"/>
                  </a:moveTo>
                  <a:cubicBezTo>
                    <a:pt x="4" y="15"/>
                    <a:pt x="8" y="8"/>
                    <a:pt x="8" y="1"/>
                  </a:cubicBezTo>
                  <a:cubicBezTo>
                    <a:pt x="8" y="8"/>
                    <a:pt x="4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04" name="Google Shape;6604;p71"/>
            <p:cNvSpPr/>
            <p:nvPr/>
          </p:nvSpPr>
          <p:spPr>
            <a:xfrm>
              <a:off x="2142979" y="207911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05" name="Google Shape;6605;p71"/>
            <p:cNvSpPr/>
            <p:nvPr/>
          </p:nvSpPr>
          <p:spPr>
            <a:xfrm>
              <a:off x="2183521" y="2021977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4" y="15"/>
                    <a:pt x="4" y="8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06" name="Google Shape;6606;p71"/>
            <p:cNvSpPr/>
            <p:nvPr/>
          </p:nvSpPr>
          <p:spPr>
            <a:xfrm>
              <a:off x="2183385" y="202245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22"/>
                  </a:moveTo>
                  <a:cubicBezTo>
                    <a:pt x="4" y="15"/>
                    <a:pt x="7" y="8"/>
                    <a:pt x="7" y="1"/>
                  </a:cubicBezTo>
                  <a:cubicBezTo>
                    <a:pt x="7" y="8"/>
                    <a:pt x="4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07" name="Google Shape;6607;p71"/>
            <p:cNvSpPr/>
            <p:nvPr/>
          </p:nvSpPr>
          <p:spPr>
            <a:xfrm>
              <a:off x="2183100" y="202336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21"/>
                  </a:moveTo>
                  <a:cubicBezTo>
                    <a:pt x="4" y="14"/>
                    <a:pt x="4" y="7"/>
                    <a:pt x="7" y="0"/>
                  </a:cubicBezTo>
                  <a:cubicBezTo>
                    <a:pt x="4" y="7"/>
                    <a:pt x="4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08" name="Google Shape;6608;p71"/>
            <p:cNvSpPr/>
            <p:nvPr/>
          </p:nvSpPr>
          <p:spPr>
            <a:xfrm>
              <a:off x="2139462" y="2081107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0" y="22"/>
                  </a:moveTo>
                  <a:lnTo>
                    <a:pt x="2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09" name="Google Shape;6609;p71"/>
            <p:cNvSpPr/>
            <p:nvPr/>
          </p:nvSpPr>
          <p:spPr>
            <a:xfrm>
              <a:off x="2140127" y="2080727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0" y="1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10" name="Google Shape;6610;p71"/>
            <p:cNvSpPr/>
            <p:nvPr/>
          </p:nvSpPr>
          <p:spPr>
            <a:xfrm>
              <a:off x="2140697" y="2080401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0" y="14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11" name="Google Shape;6611;p71"/>
            <p:cNvSpPr/>
            <p:nvPr/>
          </p:nvSpPr>
          <p:spPr>
            <a:xfrm>
              <a:off x="2183860" y="202036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2"/>
                  </a:moveTo>
                  <a:cubicBezTo>
                    <a:pt x="0" y="15"/>
                    <a:pt x="0" y="8"/>
                    <a:pt x="0" y="1"/>
                  </a:cubicBezTo>
                  <a:cubicBezTo>
                    <a:pt x="0" y="8"/>
                    <a:pt x="0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12" name="Google Shape;6612;p71"/>
            <p:cNvSpPr/>
            <p:nvPr/>
          </p:nvSpPr>
          <p:spPr>
            <a:xfrm>
              <a:off x="2141213" y="2080062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5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13" name="Google Shape;6613;p71"/>
            <p:cNvSpPr/>
            <p:nvPr/>
          </p:nvSpPr>
          <p:spPr>
            <a:xfrm>
              <a:off x="2183955" y="201927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4"/>
                    <a:pt x="0" y="11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14" name="Google Shape;6614;p71"/>
            <p:cNvSpPr/>
            <p:nvPr/>
          </p:nvSpPr>
          <p:spPr>
            <a:xfrm>
              <a:off x="2141743" y="2079777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15" name="Google Shape;6615;p71"/>
            <p:cNvSpPr/>
            <p:nvPr/>
          </p:nvSpPr>
          <p:spPr>
            <a:xfrm>
              <a:off x="2144214" y="2078595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16" name="Google Shape;6616;p71"/>
            <p:cNvSpPr/>
            <p:nvPr/>
          </p:nvSpPr>
          <p:spPr>
            <a:xfrm>
              <a:off x="2142164" y="2079546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11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17" name="Google Shape;6617;p71"/>
            <p:cNvSpPr/>
            <p:nvPr/>
          </p:nvSpPr>
          <p:spPr>
            <a:xfrm>
              <a:off x="2142598" y="2079301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18" name="Google Shape;6618;p71"/>
            <p:cNvSpPr/>
            <p:nvPr/>
          </p:nvSpPr>
          <p:spPr>
            <a:xfrm>
              <a:off x="2144594" y="207850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19" name="Google Shape;6619;p71"/>
            <p:cNvSpPr/>
            <p:nvPr/>
          </p:nvSpPr>
          <p:spPr>
            <a:xfrm>
              <a:off x="2144744" y="2078446"/>
              <a:ext cx="95" cy="14"/>
            </a:xfrm>
            <a:custGeom>
              <a:avLst/>
              <a:gdLst/>
              <a:ahLst/>
              <a:cxnLst/>
              <a:rect l="l" t="t" r="r" b="b"/>
              <a:pathLst>
                <a:path w="7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20" name="Google Shape;6620;p71"/>
            <p:cNvSpPr/>
            <p:nvPr/>
          </p:nvSpPr>
          <p:spPr>
            <a:xfrm>
              <a:off x="2183901" y="201984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21" name="Google Shape;6621;p71"/>
            <p:cNvSpPr/>
            <p:nvPr/>
          </p:nvSpPr>
          <p:spPr>
            <a:xfrm>
              <a:off x="2246887" y="200539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22" name="Google Shape;6622;p71"/>
            <p:cNvSpPr/>
            <p:nvPr/>
          </p:nvSpPr>
          <p:spPr>
            <a:xfrm>
              <a:off x="2263194" y="200981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23" name="Google Shape;6623;p71"/>
            <p:cNvSpPr/>
            <p:nvPr/>
          </p:nvSpPr>
          <p:spPr>
            <a:xfrm>
              <a:off x="2260818" y="2010572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0" y="18"/>
                  </a:moveTo>
                  <a:lnTo>
                    <a:pt x="0" y="18"/>
                  </a:lnTo>
                  <a:lnTo>
                    <a:pt x="21" y="1"/>
                  </a:ln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24" name="Google Shape;6624;p71"/>
            <p:cNvSpPr/>
            <p:nvPr/>
          </p:nvSpPr>
          <p:spPr>
            <a:xfrm>
              <a:off x="2266235" y="2012093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25" name="Google Shape;6625;p71"/>
            <p:cNvSpPr/>
            <p:nvPr/>
          </p:nvSpPr>
          <p:spPr>
            <a:xfrm>
              <a:off x="2265665" y="2011617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26" name="Google Shape;6626;p71"/>
            <p:cNvSpPr/>
            <p:nvPr/>
          </p:nvSpPr>
          <p:spPr>
            <a:xfrm>
              <a:off x="2265190" y="2011197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27" name="Google Shape;6627;p71"/>
            <p:cNvSpPr/>
            <p:nvPr/>
          </p:nvSpPr>
          <p:spPr>
            <a:xfrm>
              <a:off x="2246643" y="2005155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28" name="Google Shape;6628;p71"/>
            <p:cNvSpPr/>
            <p:nvPr/>
          </p:nvSpPr>
          <p:spPr>
            <a:xfrm>
              <a:off x="2263995" y="2010287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29" name="Google Shape;6629;p71"/>
            <p:cNvSpPr/>
            <p:nvPr/>
          </p:nvSpPr>
          <p:spPr>
            <a:xfrm>
              <a:off x="2266805" y="2012527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8" y="2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30" name="Google Shape;6630;p71"/>
            <p:cNvSpPr/>
            <p:nvPr/>
          </p:nvSpPr>
          <p:spPr>
            <a:xfrm>
              <a:off x="2263710" y="2010056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31" name="Google Shape;6631;p71"/>
            <p:cNvSpPr/>
            <p:nvPr/>
          </p:nvSpPr>
          <p:spPr>
            <a:xfrm>
              <a:off x="2261429" y="20103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32" name="Google Shape;6632;p71"/>
            <p:cNvSpPr/>
            <p:nvPr/>
          </p:nvSpPr>
          <p:spPr>
            <a:xfrm>
              <a:off x="2264334" y="2010531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21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33" name="Google Shape;6633;p71"/>
            <p:cNvSpPr/>
            <p:nvPr/>
          </p:nvSpPr>
          <p:spPr>
            <a:xfrm>
              <a:off x="2264714" y="2010857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25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34" name="Google Shape;6634;p71"/>
            <p:cNvSpPr/>
            <p:nvPr/>
          </p:nvSpPr>
          <p:spPr>
            <a:xfrm>
              <a:off x="2263479" y="2009907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4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35" name="Google Shape;6635;p71"/>
            <p:cNvSpPr/>
            <p:nvPr/>
          </p:nvSpPr>
          <p:spPr>
            <a:xfrm>
              <a:off x="2262528" y="200986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36" name="Google Shape;6636;p71"/>
            <p:cNvSpPr/>
            <p:nvPr/>
          </p:nvSpPr>
          <p:spPr>
            <a:xfrm>
              <a:off x="2262814" y="200981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37" name="Google Shape;6637;p71"/>
            <p:cNvSpPr/>
            <p:nvPr/>
          </p:nvSpPr>
          <p:spPr>
            <a:xfrm>
              <a:off x="2268706" y="2014143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28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38" name="Google Shape;6638;p71"/>
            <p:cNvSpPr/>
            <p:nvPr/>
          </p:nvSpPr>
          <p:spPr>
            <a:xfrm>
              <a:off x="2251069" y="2010341"/>
              <a:ext cx="3001" cy="964"/>
            </a:xfrm>
            <a:custGeom>
              <a:avLst/>
              <a:gdLst/>
              <a:ahLst/>
              <a:cxnLst/>
              <a:rect l="l" t="t" r="r" b="b"/>
              <a:pathLst>
                <a:path w="221" h="71" extrusionOk="0">
                  <a:moveTo>
                    <a:pt x="221" y="70"/>
                  </a:moveTo>
                  <a:cubicBezTo>
                    <a:pt x="144" y="67"/>
                    <a:pt x="67" y="42"/>
                    <a:pt x="0" y="0"/>
                  </a:cubicBezTo>
                  <a:cubicBezTo>
                    <a:pt x="67" y="42"/>
                    <a:pt x="144" y="67"/>
                    <a:pt x="221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39" name="Google Shape;6639;p71"/>
            <p:cNvSpPr/>
            <p:nvPr/>
          </p:nvSpPr>
          <p:spPr>
            <a:xfrm>
              <a:off x="2268041" y="2013613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40" name="Google Shape;6640;p71"/>
            <p:cNvSpPr/>
            <p:nvPr/>
          </p:nvSpPr>
          <p:spPr>
            <a:xfrm>
              <a:off x="2271367" y="2016560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1"/>
                  </a:moveTo>
                  <a:lnTo>
                    <a:pt x="11" y="8"/>
                  </a:ln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41" name="Google Shape;6641;p71"/>
            <p:cNvSpPr/>
            <p:nvPr/>
          </p:nvSpPr>
          <p:spPr>
            <a:xfrm>
              <a:off x="2269371" y="2014754"/>
              <a:ext cx="339" cy="299"/>
            </a:xfrm>
            <a:custGeom>
              <a:avLst/>
              <a:gdLst/>
              <a:ahLst/>
              <a:cxnLst/>
              <a:rect l="l" t="t" r="r" b="b"/>
              <a:pathLst>
                <a:path w="25" h="22" extrusionOk="0">
                  <a:moveTo>
                    <a:pt x="25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42" name="Google Shape;6642;p71"/>
            <p:cNvSpPr/>
            <p:nvPr/>
          </p:nvSpPr>
          <p:spPr>
            <a:xfrm>
              <a:off x="2270743" y="2015949"/>
              <a:ext cx="353" cy="299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25" y="2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43" name="Google Shape;6643;p71"/>
            <p:cNvSpPr/>
            <p:nvPr/>
          </p:nvSpPr>
          <p:spPr>
            <a:xfrm>
              <a:off x="2270037" y="2015324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25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44" name="Google Shape;6644;p71"/>
            <p:cNvSpPr/>
            <p:nvPr/>
          </p:nvSpPr>
          <p:spPr>
            <a:xfrm>
              <a:off x="2247172" y="2005684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45" name="Google Shape;6645;p71"/>
            <p:cNvSpPr/>
            <p:nvPr/>
          </p:nvSpPr>
          <p:spPr>
            <a:xfrm>
              <a:off x="2267416" y="2013043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9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46" name="Google Shape;6646;p71"/>
            <p:cNvSpPr/>
            <p:nvPr/>
          </p:nvSpPr>
          <p:spPr>
            <a:xfrm>
              <a:off x="2247362" y="2005915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47" name="Google Shape;6647;p71"/>
            <p:cNvSpPr/>
            <p:nvPr/>
          </p:nvSpPr>
          <p:spPr>
            <a:xfrm>
              <a:off x="2271028" y="2020511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48" name="Google Shape;6648;p71"/>
            <p:cNvSpPr/>
            <p:nvPr/>
          </p:nvSpPr>
          <p:spPr>
            <a:xfrm>
              <a:off x="2271367" y="2016655"/>
              <a:ext cx="149" cy="1059"/>
            </a:xfrm>
            <a:custGeom>
              <a:avLst/>
              <a:gdLst/>
              <a:ahLst/>
              <a:cxnLst/>
              <a:rect l="l" t="t" r="r" b="b"/>
              <a:pathLst>
                <a:path w="11" h="78" extrusionOk="0">
                  <a:moveTo>
                    <a:pt x="11" y="1"/>
                  </a:moveTo>
                  <a:lnTo>
                    <a:pt x="11" y="1"/>
                  </a:lnTo>
                  <a:cubicBezTo>
                    <a:pt x="7" y="18"/>
                    <a:pt x="4" y="43"/>
                    <a:pt x="0" y="78"/>
                  </a:cubicBezTo>
                  <a:cubicBezTo>
                    <a:pt x="4" y="46"/>
                    <a:pt x="7" y="1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49" name="Google Shape;6649;p71"/>
            <p:cNvSpPr/>
            <p:nvPr/>
          </p:nvSpPr>
          <p:spPr>
            <a:xfrm>
              <a:off x="2270987" y="202098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50" name="Google Shape;6650;p71"/>
            <p:cNvSpPr/>
            <p:nvPr/>
          </p:nvSpPr>
          <p:spPr>
            <a:xfrm>
              <a:off x="2271082" y="20199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51" name="Google Shape;6651;p71"/>
            <p:cNvSpPr/>
            <p:nvPr/>
          </p:nvSpPr>
          <p:spPr>
            <a:xfrm>
              <a:off x="2271313" y="201789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52" name="Google Shape;6652;p71"/>
            <p:cNvSpPr/>
            <p:nvPr/>
          </p:nvSpPr>
          <p:spPr>
            <a:xfrm>
              <a:off x="2270933" y="202146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53" name="Google Shape;6653;p71"/>
            <p:cNvSpPr/>
            <p:nvPr/>
          </p:nvSpPr>
          <p:spPr>
            <a:xfrm>
              <a:off x="2261143" y="2049037"/>
              <a:ext cx="1018" cy="3992"/>
            </a:xfrm>
            <a:custGeom>
              <a:avLst/>
              <a:gdLst/>
              <a:ahLst/>
              <a:cxnLst/>
              <a:rect l="l" t="t" r="r" b="b"/>
              <a:pathLst>
                <a:path w="75" h="294" extrusionOk="0">
                  <a:moveTo>
                    <a:pt x="74" y="0"/>
                  </a:moveTo>
                  <a:cubicBezTo>
                    <a:pt x="67" y="137"/>
                    <a:pt x="39" y="241"/>
                    <a:pt x="1" y="294"/>
                  </a:cubicBezTo>
                  <a:cubicBezTo>
                    <a:pt x="43" y="241"/>
                    <a:pt x="67" y="137"/>
                    <a:pt x="7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54" name="Google Shape;6654;p71"/>
            <p:cNvSpPr/>
            <p:nvPr/>
          </p:nvSpPr>
          <p:spPr>
            <a:xfrm>
              <a:off x="2271272" y="201832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55" name="Google Shape;6655;p71"/>
            <p:cNvSpPr/>
            <p:nvPr/>
          </p:nvSpPr>
          <p:spPr>
            <a:xfrm>
              <a:off x="2271123" y="201937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56" name="Google Shape;6656;p71"/>
            <p:cNvSpPr/>
            <p:nvPr/>
          </p:nvSpPr>
          <p:spPr>
            <a:xfrm>
              <a:off x="2270892" y="2021936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57" name="Google Shape;6657;p71"/>
            <p:cNvSpPr/>
            <p:nvPr/>
          </p:nvSpPr>
          <p:spPr>
            <a:xfrm>
              <a:off x="2271177" y="2018800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58" name="Google Shape;6658;p71"/>
            <p:cNvSpPr/>
            <p:nvPr/>
          </p:nvSpPr>
          <p:spPr>
            <a:xfrm>
              <a:off x="2270892" y="2022357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1"/>
                  </a:lnTo>
                  <a:cubicBezTo>
                    <a:pt x="0" y="1"/>
                    <a:pt x="0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59" name="Google Shape;6659;p71"/>
            <p:cNvSpPr/>
            <p:nvPr/>
          </p:nvSpPr>
          <p:spPr>
            <a:xfrm>
              <a:off x="2260668" y="2062248"/>
              <a:ext cx="9192" cy="13265"/>
            </a:xfrm>
            <a:custGeom>
              <a:avLst/>
              <a:gdLst/>
              <a:ahLst/>
              <a:cxnLst/>
              <a:rect l="l" t="t" r="r" b="b"/>
              <a:pathLst>
                <a:path w="677" h="977" extrusionOk="0">
                  <a:moveTo>
                    <a:pt x="417" y="0"/>
                  </a:moveTo>
                  <a:cubicBezTo>
                    <a:pt x="417" y="4"/>
                    <a:pt x="414" y="7"/>
                    <a:pt x="410" y="14"/>
                  </a:cubicBezTo>
                  <a:cubicBezTo>
                    <a:pt x="410" y="18"/>
                    <a:pt x="410" y="21"/>
                    <a:pt x="407" y="28"/>
                  </a:cubicBezTo>
                  <a:cubicBezTo>
                    <a:pt x="403" y="32"/>
                    <a:pt x="403" y="35"/>
                    <a:pt x="400" y="42"/>
                  </a:cubicBezTo>
                  <a:cubicBezTo>
                    <a:pt x="400" y="46"/>
                    <a:pt x="400" y="49"/>
                    <a:pt x="396" y="56"/>
                  </a:cubicBezTo>
                  <a:cubicBezTo>
                    <a:pt x="393" y="60"/>
                    <a:pt x="389" y="67"/>
                    <a:pt x="386" y="74"/>
                  </a:cubicBezTo>
                  <a:cubicBezTo>
                    <a:pt x="379" y="81"/>
                    <a:pt x="379" y="81"/>
                    <a:pt x="379" y="84"/>
                  </a:cubicBezTo>
                  <a:cubicBezTo>
                    <a:pt x="372" y="91"/>
                    <a:pt x="365" y="102"/>
                    <a:pt x="354" y="109"/>
                  </a:cubicBezTo>
                  <a:cubicBezTo>
                    <a:pt x="344" y="119"/>
                    <a:pt x="333" y="126"/>
                    <a:pt x="319" y="137"/>
                  </a:cubicBezTo>
                  <a:lnTo>
                    <a:pt x="312" y="140"/>
                  </a:lnTo>
                  <a:cubicBezTo>
                    <a:pt x="302" y="147"/>
                    <a:pt x="291" y="151"/>
                    <a:pt x="277" y="158"/>
                  </a:cubicBezTo>
                  <a:lnTo>
                    <a:pt x="270" y="158"/>
                  </a:lnTo>
                  <a:cubicBezTo>
                    <a:pt x="256" y="165"/>
                    <a:pt x="242" y="168"/>
                    <a:pt x="228" y="168"/>
                  </a:cubicBezTo>
                  <a:lnTo>
                    <a:pt x="214" y="168"/>
                  </a:lnTo>
                  <a:cubicBezTo>
                    <a:pt x="204" y="172"/>
                    <a:pt x="190" y="172"/>
                    <a:pt x="176" y="172"/>
                  </a:cubicBezTo>
                  <a:lnTo>
                    <a:pt x="116" y="172"/>
                  </a:lnTo>
                  <a:cubicBezTo>
                    <a:pt x="99" y="172"/>
                    <a:pt x="81" y="168"/>
                    <a:pt x="64" y="165"/>
                  </a:cubicBezTo>
                  <a:lnTo>
                    <a:pt x="32" y="161"/>
                  </a:lnTo>
                  <a:lnTo>
                    <a:pt x="1" y="161"/>
                  </a:lnTo>
                  <a:lnTo>
                    <a:pt x="22" y="497"/>
                  </a:lnTo>
                  <a:cubicBezTo>
                    <a:pt x="74" y="655"/>
                    <a:pt x="113" y="812"/>
                    <a:pt x="141" y="977"/>
                  </a:cubicBezTo>
                  <a:lnTo>
                    <a:pt x="176" y="952"/>
                  </a:lnTo>
                  <a:lnTo>
                    <a:pt x="179" y="952"/>
                  </a:lnTo>
                  <a:lnTo>
                    <a:pt x="239" y="917"/>
                  </a:lnTo>
                  <a:lnTo>
                    <a:pt x="256" y="907"/>
                  </a:lnTo>
                  <a:lnTo>
                    <a:pt x="284" y="893"/>
                  </a:lnTo>
                  <a:lnTo>
                    <a:pt x="291" y="889"/>
                  </a:lnTo>
                  <a:cubicBezTo>
                    <a:pt x="344" y="872"/>
                    <a:pt x="456" y="711"/>
                    <a:pt x="568" y="525"/>
                  </a:cubicBezTo>
                  <a:lnTo>
                    <a:pt x="596" y="476"/>
                  </a:lnTo>
                  <a:cubicBezTo>
                    <a:pt x="613" y="445"/>
                    <a:pt x="631" y="413"/>
                    <a:pt x="648" y="382"/>
                  </a:cubicBezTo>
                  <a:lnTo>
                    <a:pt x="676" y="333"/>
                  </a:lnTo>
                  <a:lnTo>
                    <a:pt x="554" y="259"/>
                  </a:lnTo>
                  <a:lnTo>
                    <a:pt x="557" y="214"/>
                  </a:lnTo>
                  <a:lnTo>
                    <a:pt x="557" y="210"/>
                  </a:lnTo>
                  <a:lnTo>
                    <a:pt x="557" y="200"/>
                  </a:lnTo>
                  <a:lnTo>
                    <a:pt x="557" y="196"/>
                  </a:lnTo>
                  <a:lnTo>
                    <a:pt x="557" y="182"/>
                  </a:lnTo>
                  <a:lnTo>
                    <a:pt x="557" y="179"/>
                  </a:lnTo>
                  <a:lnTo>
                    <a:pt x="557" y="158"/>
                  </a:lnTo>
                  <a:lnTo>
                    <a:pt x="557" y="130"/>
                  </a:lnTo>
                  <a:lnTo>
                    <a:pt x="557" y="123"/>
                  </a:lnTo>
                  <a:lnTo>
                    <a:pt x="557" y="95"/>
                  </a:lnTo>
                  <a:lnTo>
                    <a:pt x="557" y="88"/>
                  </a:lnTo>
                  <a:cubicBezTo>
                    <a:pt x="557" y="77"/>
                    <a:pt x="557" y="63"/>
                    <a:pt x="554" y="53"/>
                  </a:cubicBezTo>
                  <a:lnTo>
                    <a:pt x="554" y="49"/>
                  </a:lnTo>
                  <a:cubicBezTo>
                    <a:pt x="554" y="35"/>
                    <a:pt x="554" y="21"/>
                    <a:pt x="550" y="11"/>
                  </a:cubicBezTo>
                  <a:cubicBezTo>
                    <a:pt x="512" y="0"/>
                    <a:pt x="459" y="0"/>
                    <a:pt x="41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60" name="Google Shape;6660;p71"/>
            <p:cNvSpPr/>
            <p:nvPr/>
          </p:nvSpPr>
          <p:spPr>
            <a:xfrm>
              <a:off x="2266140" y="206262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0"/>
                  </a:moveTo>
                  <a:lnTo>
                    <a:pt x="7" y="0"/>
                  </a:lnTo>
                  <a:cubicBezTo>
                    <a:pt x="4" y="4"/>
                    <a:pt x="0" y="7"/>
                    <a:pt x="0" y="14"/>
                  </a:cubicBezTo>
                  <a:cubicBezTo>
                    <a:pt x="4" y="7"/>
                    <a:pt x="4" y="4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61" name="Google Shape;6661;p71"/>
            <p:cNvSpPr/>
            <p:nvPr/>
          </p:nvSpPr>
          <p:spPr>
            <a:xfrm>
              <a:off x="2263044" y="206462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62" name="Google Shape;6662;p71"/>
            <p:cNvSpPr/>
            <p:nvPr/>
          </p:nvSpPr>
          <p:spPr>
            <a:xfrm>
              <a:off x="2265515" y="2063388"/>
              <a:ext cx="353" cy="339"/>
            </a:xfrm>
            <a:custGeom>
              <a:avLst/>
              <a:gdLst/>
              <a:ahLst/>
              <a:cxnLst/>
              <a:rect l="l" t="t" r="r" b="b"/>
              <a:pathLst>
                <a:path w="26" h="25" extrusionOk="0">
                  <a:moveTo>
                    <a:pt x="1" y="25"/>
                  </a:moveTo>
                  <a:cubicBezTo>
                    <a:pt x="8" y="18"/>
                    <a:pt x="15" y="7"/>
                    <a:pt x="25" y="0"/>
                  </a:cubicBezTo>
                  <a:cubicBezTo>
                    <a:pt x="15" y="7"/>
                    <a:pt x="8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63" name="Google Shape;6663;p71"/>
            <p:cNvSpPr/>
            <p:nvPr/>
          </p:nvSpPr>
          <p:spPr>
            <a:xfrm>
              <a:off x="2261103" y="2064380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0" y="1"/>
                  </a:moveTo>
                  <a:lnTo>
                    <a:pt x="32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64" name="Google Shape;6664;p71"/>
            <p:cNvSpPr/>
            <p:nvPr/>
          </p:nvSpPr>
          <p:spPr>
            <a:xfrm>
              <a:off x="2264904" y="206405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65" name="Google Shape;6665;p71"/>
            <p:cNvSpPr/>
            <p:nvPr/>
          </p:nvSpPr>
          <p:spPr>
            <a:xfrm>
              <a:off x="2264375" y="206433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66" name="Google Shape;6666;p71"/>
            <p:cNvSpPr/>
            <p:nvPr/>
          </p:nvSpPr>
          <p:spPr>
            <a:xfrm>
              <a:off x="2262243" y="206457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67" name="Google Shape;6667;p71"/>
            <p:cNvSpPr/>
            <p:nvPr/>
          </p:nvSpPr>
          <p:spPr>
            <a:xfrm>
              <a:off x="2263615" y="206457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68" name="Google Shape;6668;p71"/>
            <p:cNvSpPr/>
            <p:nvPr/>
          </p:nvSpPr>
          <p:spPr>
            <a:xfrm>
              <a:off x="2260668" y="2064380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69" name="Google Shape;6669;p71"/>
            <p:cNvSpPr/>
            <p:nvPr/>
          </p:nvSpPr>
          <p:spPr>
            <a:xfrm>
              <a:off x="2265896" y="2063008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18"/>
                  </a:moveTo>
                  <a:cubicBezTo>
                    <a:pt x="4" y="11"/>
                    <a:pt x="11" y="4"/>
                    <a:pt x="11" y="0"/>
                  </a:cubicBezTo>
                  <a:cubicBezTo>
                    <a:pt x="11" y="4"/>
                    <a:pt x="4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70" name="Google Shape;6670;p71"/>
            <p:cNvSpPr/>
            <p:nvPr/>
          </p:nvSpPr>
          <p:spPr>
            <a:xfrm>
              <a:off x="2266235" y="2062194"/>
              <a:ext cx="2050" cy="258"/>
            </a:xfrm>
            <a:custGeom>
              <a:avLst/>
              <a:gdLst/>
              <a:ahLst/>
              <a:cxnLst/>
              <a:rect l="l" t="t" r="r" b="b"/>
              <a:pathLst>
                <a:path w="151" h="19" extrusionOk="0">
                  <a:moveTo>
                    <a:pt x="151" y="1"/>
                  </a:moveTo>
                  <a:lnTo>
                    <a:pt x="151" y="1"/>
                  </a:lnTo>
                  <a:cubicBezTo>
                    <a:pt x="98" y="4"/>
                    <a:pt x="46" y="4"/>
                    <a:pt x="7" y="4"/>
                  </a:cubicBezTo>
                  <a:cubicBezTo>
                    <a:pt x="49" y="4"/>
                    <a:pt x="98" y="4"/>
                    <a:pt x="151" y="1"/>
                  </a:cubicBezTo>
                  <a:close/>
                  <a:moveTo>
                    <a:pt x="7" y="4"/>
                  </a:moveTo>
                  <a:cubicBezTo>
                    <a:pt x="4" y="8"/>
                    <a:pt x="0" y="15"/>
                    <a:pt x="0" y="18"/>
                  </a:cubicBezTo>
                  <a:cubicBezTo>
                    <a:pt x="4" y="11"/>
                    <a:pt x="7" y="8"/>
                    <a:pt x="7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71" name="Google Shape;6671;p71"/>
            <p:cNvSpPr/>
            <p:nvPr/>
          </p:nvSpPr>
          <p:spPr>
            <a:xfrm>
              <a:off x="2260668" y="2064339"/>
              <a:ext cx="353" cy="4616"/>
            </a:xfrm>
            <a:custGeom>
              <a:avLst/>
              <a:gdLst/>
              <a:ahLst/>
              <a:cxnLst/>
              <a:rect l="l" t="t" r="r" b="b"/>
              <a:pathLst>
                <a:path w="26" h="340" extrusionOk="0">
                  <a:moveTo>
                    <a:pt x="1" y="0"/>
                  </a:moveTo>
                  <a:lnTo>
                    <a:pt x="25" y="340"/>
                  </a:lnTo>
                  <a:lnTo>
                    <a:pt x="25" y="34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72" name="Google Shape;6672;p71"/>
            <p:cNvSpPr/>
            <p:nvPr/>
          </p:nvSpPr>
          <p:spPr>
            <a:xfrm>
              <a:off x="2267851" y="2123754"/>
              <a:ext cx="76781" cy="124832"/>
            </a:xfrm>
            <a:custGeom>
              <a:avLst/>
              <a:gdLst/>
              <a:ahLst/>
              <a:cxnLst/>
              <a:rect l="l" t="t" r="r" b="b"/>
              <a:pathLst>
                <a:path w="5655" h="9194" extrusionOk="0">
                  <a:moveTo>
                    <a:pt x="5448" y="0"/>
                  </a:moveTo>
                  <a:lnTo>
                    <a:pt x="5402" y="21"/>
                  </a:lnTo>
                  <a:lnTo>
                    <a:pt x="5384" y="28"/>
                  </a:lnTo>
                  <a:lnTo>
                    <a:pt x="5321" y="60"/>
                  </a:lnTo>
                  <a:lnTo>
                    <a:pt x="5265" y="84"/>
                  </a:lnTo>
                  <a:lnTo>
                    <a:pt x="5251" y="91"/>
                  </a:lnTo>
                  <a:lnTo>
                    <a:pt x="5216" y="109"/>
                  </a:lnTo>
                  <a:lnTo>
                    <a:pt x="5202" y="119"/>
                  </a:lnTo>
                  <a:lnTo>
                    <a:pt x="5174" y="133"/>
                  </a:lnTo>
                  <a:lnTo>
                    <a:pt x="5160" y="140"/>
                  </a:lnTo>
                  <a:lnTo>
                    <a:pt x="5136" y="151"/>
                  </a:lnTo>
                  <a:lnTo>
                    <a:pt x="5122" y="158"/>
                  </a:lnTo>
                  <a:lnTo>
                    <a:pt x="5104" y="168"/>
                  </a:lnTo>
                  <a:lnTo>
                    <a:pt x="5094" y="175"/>
                  </a:lnTo>
                  <a:lnTo>
                    <a:pt x="5076" y="182"/>
                  </a:lnTo>
                  <a:lnTo>
                    <a:pt x="5066" y="189"/>
                  </a:lnTo>
                  <a:lnTo>
                    <a:pt x="5055" y="196"/>
                  </a:lnTo>
                  <a:lnTo>
                    <a:pt x="5045" y="200"/>
                  </a:lnTo>
                  <a:lnTo>
                    <a:pt x="5038" y="207"/>
                  </a:lnTo>
                  <a:lnTo>
                    <a:pt x="5031" y="210"/>
                  </a:lnTo>
                  <a:lnTo>
                    <a:pt x="5020" y="217"/>
                  </a:lnTo>
                  <a:lnTo>
                    <a:pt x="5017" y="221"/>
                  </a:lnTo>
                  <a:lnTo>
                    <a:pt x="5010" y="224"/>
                  </a:lnTo>
                  <a:lnTo>
                    <a:pt x="5006" y="228"/>
                  </a:lnTo>
                  <a:lnTo>
                    <a:pt x="4999" y="231"/>
                  </a:lnTo>
                  <a:lnTo>
                    <a:pt x="4996" y="235"/>
                  </a:lnTo>
                  <a:lnTo>
                    <a:pt x="4992" y="238"/>
                  </a:lnTo>
                  <a:lnTo>
                    <a:pt x="4989" y="242"/>
                  </a:lnTo>
                  <a:cubicBezTo>
                    <a:pt x="4954" y="305"/>
                    <a:pt x="4884" y="316"/>
                    <a:pt x="4819" y="316"/>
                  </a:cubicBezTo>
                  <a:cubicBezTo>
                    <a:pt x="4805" y="316"/>
                    <a:pt x="4792" y="316"/>
                    <a:pt x="4779" y="315"/>
                  </a:cubicBezTo>
                  <a:cubicBezTo>
                    <a:pt x="4768" y="315"/>
                    <a:pt x="4757" y="315"/>
                    <a:pt x="4747" y="315"/>
                  </a:cubicBezTo>
                  <a:cubicBezTo>
                    <a:pt x="4683" y="315"/>
                    <a:pt x="4629" y="318"/>
                    <a:pt x="4590" y="354"/>
                  </a:cubicBezTo>
                  <a:cubicBezTo>
                    <a:pt x="4529" y="406"/>
                    <a:pt x="4474" y="423"/>
                    <a:pt x="4425" y="423"/>
                  </a:cubicBezTo>
                  <a:cubicBezTo>
                    <a:pt x="4368" y="423"/>
                    <a:pt x="4318" y="400"/>
                    <a:pt x="4275" y="382"/>
                  </a:cubicBezTo>
                  <a:cubicBezTo>
                    <a:pt x="4254" y="368"/>
                    <a:pt x="4229" y="361"/>
                    <a:pt x="4205" y="350"/>
                  </a:cubicBezTo>
                  <a:cubicBezTo>
                    <a:pt x="4200" y="349"/>
                    <a:pt x="4196" y="348"/>
                    <a:pt x="4192" y="348"/>
                  </a:cubicBezTo>
                  <a:cubicBezTo>
                    <a:pt x="4186" y="348"/>
                    <a:pt x="4181" y="350"/>
                    <a:pt x="4177" y="354"/>
                  </a:cubicBezTo>
                  <a:cubicBezTo>
                    <a:pt x="4149" y="371"/>
                    <a:pt x="4121" y="434"/>
                    <a:pt x="4110" y="508"/>
                  </a:cubicBezTo>
                  <a:cubicBezTo>
                    <a:pt x="4103" y="543"/>
                    <a:pt x="4086" y="571"/>
                    <a:pt x="4058" y="588"/>
                  </a:cubicBezTo>
                  <a:cubicBezTo>
                    <a:pt x="4023" y="613"/>
                    <a:pt x="3976" y="622"/>
                    <a:pt x="3923" y="622"/>
                  </a:cubicBezTo>
                  <a:cubicBezTo>
                    <a:pt x="3859" y="622"/>
                    <a:pt x="3786" y="609"/>
                    <a:pt x="3718" y="595"/>
                  </a:cubicBezTo>
                  <a:lnTo>
                    <a:pt x="3708" y="595"/>
                  </a:lnTo>
                  <a:cubicBezTo>
                    <a:pt x="3638" y="599"/>
                    <a:pt x="3568" y="609"/>
                    <a:pt x="3501" y="627"/>
                  </a:cubicBezTo>
                  <a:cubicBezTo>
                    <a:pt x="3421" y="644"/>
                    <a:pt x="3336" y="658"/>
                    <a:pt x="3252" y="662"/>
                  </a:cubicBezTo>
                  <a:cubicBezTo>
                    <a:pt x="3248" y="662"/>
                    <a:pt x="3243" y="662"/>
                    <a:pt x="3238" y="662"/>
                  </a:cubicBezTo>
                  <a:cubicBezTo>
                    <a:pt x="3174" y="662"/>
                    <a:pt x="3115" y="619"/>
                    <a:pt x="3105" y="553"/>
                  </a:cubicBezTo>
                  <a:cubicBezTo>
                    <a:pt x="3102" y="525"/>
                    <a:pt x="3081" y="504"/>
                    <a:pt x="3053" y="497"/>
                  </a:cubicBezTo>
                  <a:cubicBezTo>
                    <a:pt x="3035" y="492"/>
                    <a:pt x="3019" y="489"/>
                    <a:pt x="3003" y="489"/>
                  </a:cubicBezTo>
                  <a:cubicBezTo>
                    <a:pt x="2957" y="489"/>
                    <a:pt x="2916" y="508"/>
                    <a:pt x="2874" y="529"/>
                  </a:cubicBezTo>
                  <a:cubicBezTo>
                    <a:pt x="2836" y="550"/>
                    <a:pt x="2794" y="564"/>
                    <a:pt x="2748" y="567"/>
                  </a:cubicBezTo>
                  <a:lnTo>
                    <a:pt x="2650" y="567"/>
                  </a:lnTo>
                  <a:lnTo>
                    <a:pt x="2626" y="564"/>
                  </a:lnTo>
                  <a:lnTo>
                    <a:pt x="2601" y="560"/>
                  </a:lnTo>
                  <a:lnTo>
                    <a:pt x="2573" y="557"/>
                  </a:lnTo>
                  <a:lnTo>
                    <a:pt x="2552" y="553"/>
                  </a:lnTo>
                  <a:lnTo>
                    <a:pt x="2531" y="553"/>
                  </a:lnTo>
                  <a:lnTo>
                    <a:pt x="2510" y="550"/>
                  </a:lnTo>
                  <a:lnTo>
                    <a:pt x="2500" y="550"/>
                  </a:lnTo>
                  <a:cubicBezTo>
                    <a:pt x="2496" y="599"/>
                    <a:pt x="2489" y="648"/>
                    <a:pt x="2472" y="693"/>
                  </a:cubicBezTo>
                  <a:cubicBezTo>
                    <a:pt x="2416" y="840"/>
                    <a:pt x="2517" y="1148"/>
                    <a:pt x="2598" y="1393"/>
                  </a:cubicBezTo>
                  <a:cubicBezTo>
                    <a:pt x="2647" y="1523"/>
                    <a:pt x="2685" y="1656"/>
                    <a:pt x="2710" y="1793"/>
                  </a:cubicBezTo>
                  <a:lnTo>
                    <a:pt x="2724" y="1807"/>
                  </a:lnTo>
                  <a:lnTo>
                    <a:pt x="2759" y="1835"/>
                  </a:lnTo>
                  <a:lnTo>
                    <a:pt x="2780" y="1852"/>
                  </a:lnTo>
                  <a:lnTo>
                    <a:pt x="2811" y="1884"/>
                  </a:lnTo>
                  <a:lnTo>
                    <a:pt x="2829" y="1898"/>
                  </a:lnTo>
                  <a:lnTo>
                    <a:pt x="2857" y="1926"/>
                  </a:lnTo>
                  <a:lnTo>
                    <a:pt x="2874" y="1943"/>
                  </a:lnTo>
                  <a:lnTo>
                    <a:pt x="2902" y="1968"/>
                  </a:lnTo>
                  <a:lnTo>
                    <a:pt x="2916" y="1982"/>
                  </a:lnTo>
                  <a:lnTo>
                    <a:pt x="2941" y="2006"/>
                  </a:lnTo>
                  <a:lnTo>
                    <a:pt x="2955" y="2020"/>
                  </a:lnTo>
                  <a:lnTo>
                    <a:pt x="2972" y="2041"/>
                  </a:lnTo>
                  <a:lnTo>
                    <a:pt x="2986" y="2055"/>
                  </a:lnTo>
                  <a:lnTo>
                    <a:pt x="3004" y="2073"/>
                  </a:lnTo>
                  <a:lnTo>
                    <a:pt x="3014" y="2087"/>
                  </a:lnTo>
                  <a:lnTo>
                    <a:pt x="3028" y="2101"/>
                  </a:lnTo>
                  <a:cubicBezTo>
                    <a:pt x="3039" y="2115"/>
                    <a:pt x="3049" y="2129"/>
                    <a:pt x="3056" y="2139"/>
                  </a:cubicBezTo>
                  <a:cubicBezTo>
                    <a:pt x="3098" y="2192"/>
                    <a:pt x="3116" y="2262"/>
                    <a:pt x="3102" y="2328"/>
                  </a:cubicBezTo>
                  <a:cubicBezTo>
                    <a:pt x="3098" y="2346"/>
                    <a:pt x="3095" y="2363"/>
                    <a:pt x="3091" y="2381"/>
                  </a:cubicBezTo>
                  <a:lnTo>
                    <a:pt x="3084" y="2405"/>
                  </a:lnTo>
                  <a:cubicBezTo>
                    <a:pt x="3060" y="2500"/>
                    <a:pt x="3053" y="2594"/>
                    <a:pt x="3060" y="2689"/>
                  </a:cubicBezTo>
                  <a:cubicBezTo>
                    <a:pt x="3070" y="2979"/>
                    <a:pt x="2976" y="3025"/>
                    <a:pt x="2846" y="3049"/>
                  </a:cubicBezTo>
                  <a:cubicBezTo>
                    <a:pt x="2804" y="3053"/>
                    <a:pt x="2762" y="3070"/>
                    <a:pt x="2727" y="3098"/>
                  </a:cubicBezTo>
                  <a:cubicBezTo>
                    <a:pt x="2661" y="3158"/>
                    <a:pt x="2678" y="3291"/>
                    <a:pt x="2696" y="3399"/>
                  </a:cubicBezTo>
                  <a:cubicBezTo>
                    <a:pt x="2706" y="3473"/>
                    <a:pt x="2717" y="3529"/>
                    <a:pt x="2699" y="3574"/>
                  </a:cubicBezTo>
                  <a:cubicBezTo>
                    <a:pt x="2696" y="3581"/>
                    <a:pt x="2692" y="3588"/>
                    <a:pt x="2685" y="3595"/>
                  </a:cubicBezTo>
                  <a:cubicBezTo>
                    <a:pt x="2682" y="3599"/>
                    <a:pt x="2675" y="3606"/>
                    <a:pt x="2671" y="3609"/>
                  </a:cubicBezTo>
                  <a:cubicBezTo>
                    <a:pt x="2664" y="3613"/>
                    <a:pt x="2661" y="3617"/>
                    <a:pt x="2654" y="3617"/>
                  </a:cubicBezTo>
                  <a:lnTo>
                    <a:pt x="2626" y="3617"/>
                  </a:lnTo>
                  <a:cubicBezTo>
                    <a:pt x="2489" y="3613"/>
                    <a:pt x="2094" y="2962"/>
                    <a:pt x="2073" y="2902"/>
                  </a:cubicBezTo>
                  <a:cubicBezTo>
                    <a:pt x="2055" y="2843"/>
                    <a:pt x="2073" y="2766"/>
                    <a:pt x="2118" y="2619"/>
                  </a:cubicBezTo>
                  <a:cubicBezTo>
                    <a:pt x="2160" y="2475"/>
                    <a:pt x="2209" y="2300"/>
                    <a:pt x="2185" y="2181"/>
                  </a:cubicBezTo>
                  <a:cubicBezTo>
                    <a:pt x="2185" y="2157"/>
                    <a:pt x="2171" y="2136"/>
                    <a:pt x="2150" y="2122"/>
                  </a:cubicBezTo>
                  <a:cubicBezTo>
                    <a:pt x="2134" y="2113"/>
                    <a:pt x="2113" y="2109"/>
                    <a:pt x="2090" y="2109"/>
                  </a:cubicBezTo>
                  <a:cubicBezTo>
                    <a:pt x="2032" y="2109"/>
                    <a:pt x="1960" y="2131"/>
                    <a:pt x="1905" y="2146"/>
                  </a:cubicBezTo>
                  <a:cubicBezTo>
                    <a:pt x="1880" y="2157"/>
                    <a:pt x="1852" y="2164"/>
                    <a:pt x="1824" y="2167"/>
                  </a:cubicBezTo>
                  <a:cubicBezTo>
                    <a:pt x="1818" y="2168"/>
                    <a:pt x="1811" y="2169"/>
                    <a:pt x="1804" y="2169"/>
                  </a:cubicBezTo>
                  <a:cubicBezTo>
                    <a:pt x="1726" y="2169"/>
                    <a:pt x="1639" y="2095"/>
                    <a:pt x="1516" y="1985"/>
                  </a:cubicBezTo>
                  <a:lnTo>
                    <a:pt x="1495" y="1968"/>
                  </a:lnTo>
                  <a:lnTo>
                    <a:pt x="1488" y="1957"/>
                  </a:lnTo>
                  <a:lnTo>
                    <a:pt x="1471" y="1947"/>
                  </a:lnTo>
                  <a:lnTo>
                    <a:pt x="1464" y="1936"/>
                  </a:lnTo>
                  <a:lnTo>
                    <a:pt x="1450" y="1929"/>
                  </a:lnTo>
                  <a:lnTo>
                    <a:pt x="1443" y="1922"/>
                  </a:lnTo>
                  <a:lnTo>
                    <a:pt x="1436" y="1915"/>
                  </a:lnTo>
                  <a:cubicBezTo>
                    <a:pt x="1320" y="1947"/>
                    <a:pt x="595" y="2213"/>
                    <a:pt x="56" y="2416"/>
                  </a:cubicBezTo>
                  <a:lnTo>
                    <a:pt x="53" y="2416"/>
                  </a:lnTo>
                  <a:lnTo>
                    <a:pt x="0" y="2433"/>
                  </a:lnTo>
                  <a:lnTo>
                    <a:pt x="119" y="2860"/>
                  </a:lnTo>
                  <a:lnTo>
                    <a:pt x="102" y="2860"/>
                  </a:lnTo>
                  <a:lnTo>
                    <a:pt x="126" y="2913"/>
                  </a:lnTo>
                  <a:cubicBezTo>
                    <a:pt x="252" y="2923"/>
                    <a:pt x="627" y="2962"/>
                    <a:pt x="823" y="3091"/>
                  </a:cubicBezTo>
                  <a:cubicBezTo>
                    <a:pt x="952" y="3179"/>
                    <a:pt x="1131" y="3217"/>
                    <a:pt x="1264" y="3249"/>
                  </a:cubicBezTo>
                  <a:cubicBezTo>
                    <a:pt x="1331" y="3259"/>
                    <a:pt x="1394" y="3280"/>
                    <a:pt x="1453" y="3308"/>
                  </a:cubicBezTo>
                  <a:cubicBezTo>
                    <a:pt x="1520" y="3354"/>
                    <a:pt x="1523" y="3473"/>
                    <a:pt x="1509" y="3809"/>
                  </a:cubicBezTo>
                  <a:cubicBezTo>
                    <a:pt x="1499" y="3942"/>
                    <a:pt x="1499" y="4075"/>
                    <a:pt x="1506" y="4205"/>
                  </a:cubicBezTo>
                  <a:cubicBezTo>
                    <a:pt x="1520" y="4366"/>
                    <a:pt x="1439" y="4464"/>
                    <a:pt x="1376" y="4537"/>
                  </a:cubicBezTo>
                  <a:cubicBezTo>
                    <a:pt x="1310" y="4618"/>
                    <a:pt x="1313" y="4625"/>
                    <a:pt x="1341" y="4649"/>
                  </a:cubicBezTo>
                  <a:cubicBezTo>
                    <a:pt x="1432" y="4744"/>
                    <a:pt x="1450" y="4866"/>
                    <a:pt x="1464" y="4957"/>
                  </a:cubicBezTo>
                  <a:cubicBezTo>
                    <a:pt x="1467" y="4989"/>
                    <a:pt x="1474" y="5017"/>
                    <a:pt x="1485" y="5048"/>
                  </a:cubicBezTo>
                  <a:cubicBezTo>
                    <a:pt x="1520" y="5059"/>
                    <a:pt x="1544" y="5087"/>
                    <a:pt x="1548" y="5122"/>
                  </a:cubicBezTo>
                  <a:cubicBezTo>
                    <a:pt x="1569" y="5248"/>
                    <a:pt x="1310" y="5517"/>
                    <a:pt x="1204" y="5580"/>
                  </a:cubicBezTo>
                  <a:cubicBezTo>
                    <a:pt x="1180" y="5594"/>
                    <a:pt x="1176" y="5664"/>
                    <a:pt x="1173" y="5735"/>
                  </a:cubicBezTo>
                  <a:cubicBezTo>
                    <a:pt x="1173" y="5843"/>
                    <a:pt x="1166" y="5980"/>
                    <a:pt x="1078" y="6095"/>
                  </a:cubicBezTo>
                  <a:cubicBezTo>
                    <a:pt x="1008" y="6190"/>
                    <a:pt x="844" y="6347"/>
                    <a:pt x="686" y="6498"/>
                  </a:cubicBezTo>
                  <a:lnTo>
                    <a:pt x="609" y="6568"/>
                  </a:lnTo>
                  <a:lnTo>
                    <a:pt x="592" y="6585"/>
                  </a:lnTo>
                  <a:lnTo>
                    <a:pt x="560" y="6613"/>
                  </a:lnTo>
                  <a:cubicBezTo>
                    <a:pt x="571" y="6638"/>
                    <a:pt x="578" y="6662"/>
                    <a:pt x="585" y="6687"/>
                  </a:cubicBezTo>
                  <a:lnTo>
                    <a:pt x="592" y="6718"/>
                  </a:lnTo>
                  <a:lnTo>
                    <a:pt x="595" y="6729"/>
                  </a:lnTo>
                  <a:lnTo>
                    <a:pt x="602" y="6760"/>
                  </a:lnTo>
                  <a:lnTo>
                    <a:pt x="606" y="6774"/>
                  </a:lnTo>
                  <a:lnTo>
                    <a:pt x="616" y="6813"/>
                  </a:lnTo>
                  <a:lnTo>
                    <a:pt x="620" y="6823"/>
                  </a:lnTo>
                  <a:lnTo>
                    <a:pt x="630" y="6879"/>
                  </a:lnTo>
                  <a:cubicBezTo>
                    <a:pt x="679" y="7079"/>
                    <a:pt x="791" y="7544"/>
                    <a:pt x="868" y="7586"/>
                  </a:cubicBezTo>
                  <a:cubicBezTo>
                    <a:pt x="1075" y="7709"/>
                    <a:pt x="949" y="8640"/>
                    <a:pt x="949" y="8651"/>
                  </a:cubicBezTo>
                  <a:lnTo>
                    <a:pt x="949" y="8654"/>
                  </a:lnTo>
                  <a:lnTo>
                    <a:pt x="949" y="8714"/>
                  </a:lnTo>
                  <a:lnTo>
                    <a:pt x="949" y="8738"/>
                  </a:lnTo>
                  <a:lnTo>
                    <a:pt x="952" y="8780"/>
                  </a:lnTo>
                  <a:cubicBezTo>
                    <a:pt x="956" y="8857"/>
                    <a:pt x="970" y="8955"/>
                    <a:pt x="984" y="9085"/>
                  </a:cubicBezTo>
                  <a:lnTo>
                    <a:pt x="998" y="9193"/>
                  </a:lnTo>
                  <a:lnTo>
                    <a:pt x="1005" y="9193"/>
                  </a:lnTo>
                  <a:lnTo>
                    <a:pt x="1029" y="9190"/>
                  </a:lnTo>
                  <a:lnTo>
                    <a:pt x="1033" y="9190"/>
                  </a:lnTo>
                  <a:cubicBezTo>
                    <a:pt x="1099" y="9183"/>
                    <a:pt x="1194" y="9176"/>
                    <a:pt x="1289" y="9172"/>
                  </a:cubicBezTo>
                  <a:cubicBezTo>
                    <a:pt x="1296" y="9099"/>
                    <a:pt x="1303" y="9022"/>
                    <a:pt x="1306" y="8962"/>
                  </a:cubicBezTo>
                  <a:cubicBezTo>
                    <a:pt x="1310" y="8938"/>
                    <a:pt x="1310" y="8913"/>
                    <a:pt x="1303" y="8889"/>
                  </a:cubicBezTo>
                  <a:lnTo>
                    <a:pt x="1274" y="8889"/>
                  </a:lnTo>
                  <a:cubicBezTo>
                    <a:pt x="1265" y="8890"/>
                    <a:pt x="1256" y="8891"/>
                    <a:pt x="1247" y="8891"/>
                  </a:cubicBezTo>
                  <a:cubicBezTo>
                    <a:pt x="1177" y="8891"/>
                    <a:pt x="1114" y="8845"/>
                    <a:pt x="1092" y="8777"/>
                  </a:cubicBezTo>
                  <a:cubicBezTo>
                    <a:pt x="1005" y="8532"/>
                    <a:pt x="1597" y="8210"/>
                    <a:pt x="1989" y="8063"/>
                  </a:cubicBezTo>
                  <a:cubicBezTo>
                    <a:pt x="2447" y="7895"/>
                    <a:pt x="2598" y="7804"/>
                    <a:pt x="2636" y="7677"/>
                  </a:cubicBezTo>
                  <a:cubicBezTo>
                    <a:pt x="2654" y="7611"/>
                    <a:pt x="2654" y="7474"/>
                    <a:pt x="2654" y="7341"/>
                  </a:cubicBezTo>
                  <a:cubicBezTo>
                    <a:pt x="2654" y="7166"/>
                    <a:pt x="2654" y="6988"/>
                    <a:pt x="2692" y="6883"/>
                  </a:cubicBezTo>
                  <a:cubicBezTo>
                    <a:pt x="2724" y="6795"/>
                    <a:pt x="2706" y="6732"/>
                    <a:pt x="2671" y="6603"/>
                  </a:cubicBezTo>
                  <a:cubicBezTo>
                    <a:pt x="2636" y="6480"/>
                    <a:pt x="2612" y="6354"/>
                    <a:pt x="2594" y="6225"/>
                  </a:cubicBezTo>
                  <a:cubicBezTo>
                    <a:pt x="2573" y="6064"/>
                    <a:pt x="2521" y="5910"/>
                    <a:pt x="2433" y="5770"/>
                  </a:cubicBezTo>
                  <a:cubicBezTo>
                    <a:pt x="2388" y="5700"/>
                    <a:pt x="2353" y="5622"/>
                    <a:pt x="2328" y="5538"/>
                  </a:cubicBezTo>
                  <a:cubicBezTo>
                    <a:pt x="2290" y="5409"/>
                    <a:pt x="2262" y="5227"/>
                    <a:pt x="2335" y="5118"/>
                  </a:cubicBezTo>
                  <a:cubicBezTo>
                    <a:pt x="2367" y="5073"/>
                    <a:pt x="2419" y="5045"/>
                    <a:pt x="2475" y="5045"/>
                  </a:cubicBezTo>
                  <a:cubicBezTo>
                    <a:pt x="2545" y="5038"/>
                    <a:pt x="2552" y="5031"/>
                    <a:pt x="2619" y="4898"/>
                  </a:cubicBezTo>
                  <a:cubicBezTo>
                    <a:pt x="2633" y="4866"/>
                    <a:pt x="2650" y="4831"/>
                    <a:pt x="2671" y="4789"/>
                  </a:cubicBezTo>
                  <a:cubicBezTo>
                    <a:pt x="2752" y="4635"/>
                    <a:pt x="2843" y="4607"/>
                    <a:pt x="2941" y="4576"/>
                  </a:cubicBezTo>
                  <a:cubicBezTo>
                    <a:pt x="3018" y="4555"/>
                    <a:pt x="3088" y="4520"/>
                    <a:pt x="3154" y="4474"/>
                  </a:cubicBezTo>
                  <a:cubicBezTo>
                    <a:pt x="3231" y="4411"/>
                    <a:pt x="3301" y="4334"/>
                    <a:pt x="3354" y="4247"/>
                  </a:cubicBezTo>
                  <a:cubicBezTo>
                    <a:pt x="3452" y="4093"/>
                    <a:pt x="3578" y="3956"/>
                    <a:pt x="3725" y="3844"/>
                  </a:cubicBezTo>
                  <a:cubicBezTo>
                    <a:pt x="3928" y="3687"/>
                    <a:pt x="4142" y="3624"/>
                    <a:pt x="4348" y="3560"/>
                  </a:cubicBezTo>
                  <a:cubicBezTo>
                    <a:pt x="4506" y="3518"/>
                    <a:pt x="4656" y="3459"/>
                    <a:pt x="4800" y="3378"/>
                  </a:cubicBezTo>
                  <a:cubicBezTo>
                    <a:pt x="5122" y="3189"/>
                    <a:pt x="5654" y="2444"/>
                    <a:pt x="5637" y="2318"/>
                  </a:cubicBezTo>
                  <a:cubicBezTo>
                    <a:pt x="5577" y="2167"/>
                    <a:pt x="5462" y="1505"/>
                    <a:pt x="5497" y="1222"/>
                  </a:cubicBezTo>
                  <a:cubicBezTo>
                    <a:pt x="5514" y="1068"/>
                    <a:pt x="5497" y="756"/>
                    <a:pt x="5472" y="455"/>
                  </a:cubicBezTo>
                  <a:cubicBezTo>
                    <a:pt x="5462" y="287"/>
                    <a:pt x="5451" y="126"/>
                    <a:pt x="54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73" name="Google Shape;6673;p71"/>
            <p:cNvSpPr/>
            <p:nvPr/>
          </p:nvSpPr>
          <p:spPr>
            <a:xfrm>
              <a:off x="2344428" y="21553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74" name="Google Shape;6674;p71"/>
            <p:cNvSpPr/>
            <p:nvPr/>
          </p:nvSpPr>
          <p:spPr>
            <a:xfrm>
              <a:off x="2275454" y="2213298"/>
              <a:ext cx="489" cy="448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35" y="1"/>
                  </a:moveTo>
                  <a:lnTo>
                    <a:pt x="0" y="32"/>
                  </a:lnTo>
                  <a:lnTo>
                    <a:pt x="4" y="32"/>
                  </a:ln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75" name="Google Shape;6675;p71"/>
            <p:cNvSpPr/>
            <p:nvPr/>
          </p:nvSpPr>
          <p:spPr>
            <a:xfrm>
              <a:off x="2276119" y="2212116"/>
              <a:ext cx="1059" cy="964"/>
            </a:xfrm>
            <a:custGeom>
              <a:avLst/>
              <a:gdLst/>
              <a:ahLst/>
              <a:cxnLst/>
              <a:rect l="l" t="t" r="r" b="b"/>
              <a:pathLst>
                <a:path w="78" h="71" extrusionOk="0">
                  <a:moveTo>
                    <a:pt x="77" y="0"/>
                  </a:moveTo>
                  <a:lnTo>
                    <a:pt x="0" y="7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76" name="Google Shape;6676;p71"/>
            <p:cNvSpPr/>
            <p:nvPr/>
          </p:nvSpPr>
          <p:spPr>
            <a:xfrm>
              <a:off x="2280777" y="2242204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0" y="25"/>
                  </a:moveTo>
                  <a:lnTo>
                    <a:pt x="0" y="0"/>
                  </a:ln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77" name="Google Shape;6677;p71"/>
            <p:cNvSpPr/>
            <p:nvPr/>
          </p:nvSpPr>
          <p:spPr>
            <a:xfrm>
              <a:off x="2280817" y="2243155"/>
              <a:ext cx="448" cy="4141"/>
            </a:xfrm>
            <a:custGeom>
              <a:avLst/>
              <a:gdLst/>
              <a:ahLst/>
              <a:cxnLst/>
              <a:rect l="l" t="t" r="r" b="b"/>
              <a:pathLst>
                <a:path w="33" h="305" extrusionOk="0">
                  <a:moveTo>
                    <a:pt x="1" y="0"/>
                  </a:moveTo>
                  <a:lnTo>
                    <a:pt x="1" y="35"/>
                  </a:lnTo>
                  <a:cubicBezTo>
                    <a:pt x="4" y="54"/>
                    <a:pt x="6" y="74"/>
                    <a:pt x="9" y="95"/>
                  </a:cubicBezTo>
                  <a:lnTo>
                    <a:pt x="9" y="95"/>
                  </a:lnTo>
                  <a:cubicBezTo>
                    <a:pt x="5" y="59"/>
                    <a:pt x="2" y="28"/>
                    <a:pt x="1" y="0"/>
                  </a:cubicBezTo>
                  <a:close/>
                  <a:moveTo>
                    <a:pt x="9" y="95"/>
                  </a:moveTo>
                  <a:cubicBezTo>
                    <a:pt x="15" y="155"/>
                    <a:pt x="24" y="226"/>
                    <a:pt x="32" y="305"/>
                  </a:cubicBezTo>
                  <a:cubicBezTo>
                    <a:pt x="25" y="231"/>
                    <a:pt x="17" y="159"/>
                    <a:pt x="9" y="9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78" name="Google Shape;6678;p71"/>
            <p:cNvSpPr/>
            <p:nvPr/>
          </p:nvSpPr>
          <p:spPr>
            <a:xfrm>
              <a:off x="2281252" y="2247282"/>
              <a:ext cx="204" cy="1494"/>
            </a:xfrm>
            <a:custGeom>
              <a:avLst/>
              <a:gdLst/>
              <a:ahLst/>
              <a:cxnLst/>
              <a:rect l="l" t="t" r="r" b="b"/>
              <a:pathLst>
                <a:path w="15" h="110" extrusionOk="0">
                  <a:moveTo>
                    <a:pt x="0" y="1"/>
                  </a:moveTo>
                  <a:cubicBezTo>
                    <a:pt x="4" y="36"/>
                    <a:pt x="7" y="71"/>
                    <a:pt x="14" y="109"/>
                  </a:cubicBez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79" name="Google Shape;6679;p71"/>
            <p:cNvSpPr/>
            <p:nvPr/>
          </p:nvSpPr>
          <p:spPr>
            <a:xfrm>
              <a:off x="2276215" y="2216393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80" name="Google Shape;6680;p71"/>
            <p:cNvSpPr/>
            <p:nvPr/>
          </p:nvSpPr>
          <p:spPr>
            <a:xfrm>
              <a:off x="2280722" y="2241389"/>
              <a:ext cx="14" cy="828"/>
            </a:xfrm>
            <a:custGeom>
              <a:avLst/>
              <a:gdLst/>
              <a:ahLst/>
              <a:cxnLst/>
              <a:rect l="l" t="t" r="r" b="b"/>
              <a:pathLst>
                <a:path w="1" h="61" extrusionOk="0">
                  <a:moveTo>
                    <a:pt x="1" y="53"/>
                  </a:moveTo>
                  <a:lnTo>
                    <a:pt x="1" y="53"/>
                  </a:lnTo>
                  <a:lnTo>
                    <a:pt x="1" y="60"/>
                  </a:lnTo>
                  <a:lnTo>
                    <a:pt x="1" y="1"/>
                  </a:lnTo>
                  <a:cubicBezTo>
                    <a:pt x="1" y="18"/>
                    <a:pt x="1" y="36"/>
                    <a:pt x="1" y="5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81" name="Google Shape;6681;p71"/>
            <p:cNvSpPr/>
            <p:nvPr/>
          </p:nvSpPr>
          <p:spPr>
            <a:xfrm>
              <a:off x="2281917" y="22487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82" name="Google Shape;6682;p71"/>
            <p:cNvSpPr/>
            <p:nvPr/>
          </p:nvSpPr>
          <p:spPr>
            <a:xfrm>
              <a:off x="2280777" y="2242530"/>
              <a:ext cx="54" cy="638"/>
            </a:xfrm>
            <a:custGeom>
              <a:avLst/>
              <a:gdLst/>
              <a:ahLst/>
              <a:cxnLst/>
              <a:rect l="l" t="t" r="r" b="b"/>
              <a:pathLst>
                <a:path w="4" h="47" extrusionOk="0">
                  <a:moveTo>
                    <a:pt x="0" y="1"/>
                  </a:moveTo>
                  <a:cubicBezTo>
                    <a:pt x="0" y="15"/>
                    <a:pt x="0" y="32"/>
                    <a:pt x="4" y="46"/>
                  </a:cubicBez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83" name="Google Shape;6683;p71"/>
            <p:cNvSpPr/>
            <p:nvPr/>
          </p:nvSpPr>
          <p:spPr>
            <a:xfrm>
              <a:off x="2275875" y="221515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84" name="Google Shape;6684;p71"/>
            <p:cNvSpPr/>
            <p:nvPr/>
          </p:nvSpPr>
          <p:spPr>
            <a:xfrm>
              <a:off x="2275780" y="22146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85" name="Google Shape;6685;p71"/>
            <p:cNvSpPr/>
            <p:nvPr/>
          </p:nvSpPr>
          <p:spPr>
            <a:xfrm>
              <a:off x="2276024" y="2215728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86" name="Google Shape;6686;p71"/>
            <p:cNvSpPr/>
            <p:nvPr/>
          </p:nvSpPr>
          <p:spPr>
            <a:xfrm>
              <a:off x="2280722" y="2242109"/>
              <a:ext cx="163" cy="1534"/>
            </a:xfrm>
            <a:custGeom>
              <a:avLst/>
              <a:gdLst/>
              <a:ahLst/>
              <a:cxnLst/>
              <a:rect l="l" t="t" r="r" b="b"/>
              <a:pathLst>
                <a:path w="12" h="113" extrusionOk="0">
                  <a:moveTo>
                    <a:pt x="1" y="0"/>
                  </a:moveTo>
                  <a:cubicBezTo>
                    <a:pt x="1" y="28"/>
                    <a:pt x="4" y="67"/>
                    <a:pt x="11" y="112"/>
                  </a:cubicBezTo>
                  <a:lnTo>
                    <a:pt x="8" y="77"/>
                  </a:lnTo>
                  <a:cubicBezTo>
                    <a:pt x="8" y="60"/>
                    <a:pt x="4" y="46"/>
                    <a:pt x="4" y="32"/>
                  </a:cubicBezTo>
                  <a:lnTo>
                    <a:pt x="4" y="7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87" name="Google Shape;6687;p71"/>
            <p:cNvSpPr/>
            <p:nvPr/>
          </p:nvSpPr>
          <p:spPr>
            <a:xfrm>
              <a:off x="2281252" y="2247296"/>
              <a:ext cx="204" cy="1480"/>
            </a:xfrm>
            <a:custGeom>
              <a:avLst/>
              <a:gdLst/>
              <a:ahLst/>
              <a:cxnLst/>
              <a:rect l="l" t="t" r="r" b="b"/>
              <a:pathLst>
                <a:path w="15" h="109" extrusionOk="0">
                  <a:moveTo>
                    <a:pt x="0" y="0"/>
                  </a:moveTo>
                  <a:lnTo>
                    <a:pt x="0" y="0"/>
                  </a:lnTo>
                  <a:cubicBezTo>
                    <a:pt x="4" y="35"/>
                    <a:pt x="7" y="73"/>
                    <a:pt x="14" y="108"/>
                  </a:cubicBezTo>
                  <a:cubicBezTo>
                    <a:pt x="7" y="70"/>
                    <a:pt x="4" y="35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88" name="Google Shape;6688;p71"/>
            <p:cNvSpPr/>
            <p:nvPr/>
          </p:nvSpPr>
          <p:spPr>
            <a:xfrm>
              <a:off x="2269222" y="2162721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89" name="Google Shape;6689;p71"/>
            <p:cNvSpPr/>
            <p:nvPr/>
          </p:nvSpPr>
          <p:spPr>
            <a:xfrm>
              <a:off x="2268611" y="2149850"/>
              <a:ext cx="18737" cy="6802"/>
            </a:xfrm>
            <a:custGeom>
              <a:avLst/>
              <a:gdLst/>
              <a:ahLst/>
              <a:cxnLst/>
              <a:rect l="l" t="t" r="r" b="b"/>
              <a:pathLst>
                <a:path w="1380" h="501" extrusionOk="0">
                  <a:moveTo>
                    <a:pt x="1380" y="0"/>
                  </a:moveTo>
                  <a:cubicBezTo>
                    <a:pt x="1372" y="2"/>
                    <a:pt x="1363" y="5"/>
                    <a:pt x="1352" y="9"/>
                  </a:cubicBezTo>
                  <a:lnTo>
                    <a:pt x="1352" y="9"/>
                  </a:lnTo>
                  <a:cubicBezTo>
                    <a:pt x="1363" y="5"/>
                    <a:pt x="1372" y="2"/>
                    <a:pt x="1380" y="0"/>
                  </a:cubicBezTo>
                  <a:close/>
                  <a:moveTo>
                    <a:pt x="1352" y="9"/>
                  </a:moveTo>
                  <a:cubicBezTo>
                    <a:pt x="1169" y="68"/>
                    <a:pt x="505" y="313"/>
                    <a:pt x="0" y="501"/>
                  </a:cubicBezTo>
                  <a:cubicBezTo>
                    <a:pt x="507" y="313"/>
                    <a:pt x="1174" y="67"/>
                    <a:pt x="1352" y="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90" name="Google Shape;6690;p71"/>
            <p:cNvSpPr/>
            <p:nvPr/>
          </p:nvSpPr>
          <p:spPr>
            <a:xfrm>
              <a:off x="2267851" y="2156693"/>
              <a:ext cx="720" cy="244"/>
            </a:xfrm>
            <a:custGeom>
              <a:avLst/>
              <a:gdLst/>
              <a:ahLst/>
              <a:cxnLst/>
              <a:rect l="l" t="t" r="r" b="b"/>
              <a:pathLst>
                <a:path w="53" h="18" extrusionOk="0">
                  <a:moveTo>
                    <a:pt x="53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91" name="Google Shape;6691;p71"/>
            <p:cNvSpPr/>
            <p:nvPr/>
          </p:nvSpPr>
          <p:spPr>
            <a:xfrm>
              <a:off x="2262854" y="2051169"/>
              <a:ext cx="78532" cy="79768"/>
            </a:xfrm>
            <a:custGeom>
              <a:avLst/>
              <a:gdLst/>
              <a:ahLst/>
              <a:cxnLst/>
              <a:rect l="l" t="t" r="r" b="b"/>
              <a:pathLst>
                <a:path w="5784" h="5875" extrusionOk="0">
                  <a:moveTo>
                    <a:pt x="1121" y="0"/>
                  </a:moveTo>
                  <a:lnTo>
                    <a:pt x="844" y="25"/>
                  </a:lnTo>
                  <a:lnTo>
                    <a:pt x="767" y="28"/>
                  </a:lnTo>
                  <a:cubicBezTo>
                    <a:pt x="750" y="35"/>
                    <a:pt x="673" y="53"/>
                    <a:pt x="585" y="77"/>
                  </a:cubicBezTo>
                  <a:lnTo>
                    <a:pt x="648" y="245"/>
                  </a:lnTo>
                  <a:lnTo>
                    <a:pt x="655" y="256"/>
                  </a:lnTo>
                  <a:cubicBezTo>
                    <a:pt x="704" y="361"/>
                    <a:pt x="736" y="473"/>
                    <a:pt x="743" y="588"/>
                  </a:cubicBezTo>
                  <a:cubicBezTo>
                    <a:pt x="743" y="609"/>
                    <a:pt x="739" y="630"/>
                    <a:pt x="736" y="648"/>
                  </a:cubicBezTo>
                  <a:cubicBezTo>
                    <a:pt x="732" y="659"/>
                    <a:pt x="729" y="669"/>
                    <a:pt x="725" y="680"/>
                  </a:cubicBezTo>
                  <a:cubicBezTo>
                    <a:pt x="725" y="683"/>
                    <a:pt x="722" y="683"/>
                    <a:pt x="722" y="687"/>
                  </a:cubicBezTo>
                  <a:cubicBezTo>
                    <a:pt x="718" y="694"/>
                    <a:pt x="715" y="701"/>
                    <a:pt x="708" y="708"/>
                  </a:cubicBezTo>
                  <a:lnTo>
                    <a:pt x="704" y="715"/>
                  </a:lnTo>
                  <a:cubicBezTo>
                    <a:pt x="697" y="718"/>
                    <a:pt x="694" y="725"/>
                    <a:pt x="687" y="729"/>
                  </a:cubicBezTo>
                  <a:lnTo>
                    <a:pt x="680" y="736"/>
                  </a:lnTo>
                  <a:cubicBezTo>
                    <a:pt x="673" y="739"/>
                    <a:pt x="666" y="746"/>
                    <a:pt x="659" y="750"/>
                  </a:cubicBezTo>
                  <a:lnTo>
                    <a:pt x="655" y="750"/>
                  </a:lnTo>
                  <a:cubicBezTo>
                    <a:pt x="617" y="771"/>
                    <a:pt x="575" y="785"/>
                    <a:pt x="529" y="795"/>
                  </a:cubicBezTo>
                  <a:lnTo>
                    <a:pt x="529" y="802"/>
                  </a:lnTo>
                  <a:lnTo>
                    <a:pt x="529" y="813"/>
                  </a:lnTo>
                  <a:cubicBezTo>
                    <a:pt x="529" y="823"/>
                    <a:pt x="533" y="830"/>
                    <a:pt x="533" y="837"/>
                  </a:cubicBezTo>
                  <a:lnTo>
                    <a:pt x="533" y="848"/>
                  </a:lnTo>
                  <a:cubicBezTo>
                    <a:pt x="533" y="858"/>
                    <a:pt x="533" y="869"/>
                    <a:pt x="536" y="879"/>
                  </a:cubicBezTo>
                  <a:lnTo>
                    <a:pt x="536" y="911"/>
                  </a:lnTo>
                  <a:lnTo>
                    <a:pt x="536" y="918"/>
                  </a:lnTo>
                  <a:lnTo>
                    <a:pt x="536" y="935"/>
                  </a:lnTo>
                  <a:lnTo>
                    <a:pt x="536" y="946"/>
                  </a:lnTo>
                  <a:lnTo>
                    <a:pt x="536" y="963"/>
                  </a:lnTo>
                  <a:lnTo>
                    <a:pt x="536" y="967"/>
                  </a:lnTo>
                  <a:lnTo>
                    <a:pt x="536" y="988"/>
                  </a:lnTo>
                  <a:lnTo>
                    <a:pt x="697" y="1082"/>
                  </a:lnTo>
                  <a:lnTo>
                    <a:pt x="666" y="1138"/>
                  </a:lnTo>
                  <a:cubicBezTo>
                    <a:pt x="592" y="1282"/>
                    <a:pt x="337" y="1751"/>
                    <a:pt x="186" y="1810"/>
                  </a:cubicBezTo>
                  <a:lnTo>
                    <a:pt x="179" y="1814"/>
                  </a:lnTo>
                  <a:lnTo>
                    <a:pt x="172" y="1817"/>
                  </a:lnTo>
                  <a:lnTo>
                    <a:pt x="169" y="1821"/>
                  </a:lnTo>
                  <a:lnTo>
                    <a:pt x="158" y="1824"/>
                  </a:lnTo>
                  <a:lnTo>
                    <a:pt x="151" y="1828"/>
                  </a:lnTo>
                  <a:lnTo>
                    <a:pt x="141" y="1835"/>
                  </a:lnTo>
                  <a:lnTo>
                    <a:pt x="130" y="1842"/>
                  </a:lnTo>
                  <a:lnTo>
                    <a:pt x="116" y="1849"/>
                  </a:lnTo>
                  <a:lnTo>
                    <a:pt x="106" y="1856"/>
                  </a:lnTo>
                  <a:lnTo>
                    <a:pt x="88" y="1866"/>
                  </a:lnTo>
                  <a:lnTo>
                    <a:pt x="71" y="1877"/>
                  </a:lnTo>
                  <a:lnTo>
                    <a:pt x="53" y="1887"/>
                  </a:lnTo>
                  <a:lnTo>
                    <a:pt x="25" y="1905"/>
                  </a:lnTo>
                  <a:lnTo>
                    <a:pt x="11" y="1915"/>
                  </a:lnTo>
                  <a:lnTo>
                    <a:pt x="1" y="1922"/>
                  </a:lnTo>
                  <a:cubicBezTo>
                    <a:pt x="71" y="2272"/>
                    <a:pt x="172" y="2763"/>
                    <a:pt x="309" y="2885"/>
                  </a:cubicBezTo>
                  <a:cubicBezTo>
                    <a:pt x="526" y="3085"/>
                    <a:pt x="561" y="3309"/>
                    <a:pt x="585" y="3473"/>
                  </a:cubicBezTo>
                  <a:cubicBezTo>
                    <a:pt x="592" y="3526"/>
                    <a:pt x="599" y="3578"/>
                    <a:pt x="617" y="3627"/>
                  </a:cubicBezTo>
                  <a:cubicBezTo>
                    <a:pt x="641" y="3683"/>
                    <a:pt x="673" y="3736"/>
                    <a:pt x="708" y="3785"/>
                  </a:cubicBezTo>
                  <a:cubicBezTo>
                    <a:pt x="771" y="3876"/>
                    <a:pt x="830" y="3967"/>
                    <a:pt x="806" y="4047"/>
                  </a:cubicBezTo>
                  <a:cubicBezTo>
                    <a:pt x="799" y="4079"/>
                    <a:pt x="778" y="4107"/>
                    <a:pt x="753" y="4124"/>
                  </a:cubicBezTo>
                  <a:lnTo>
                    <a:pt x="771" y="4124"/>
                  </a:lnTo>
                  <a:lnTo>
                    <a:pt x="792" y="4131"/>
                  </a:lnTo>
                  <a:lnTo>
                    <a:pt x="806" y="4135"/>
                  </a:lnTo>
                  <a:lnTo>
                    <a:pt x="827" y="4142"/>
                  </a:lnTo>
                  <a:lnTo>
                    <a:pt x="844" y="4145"/>
                  </a:lnTo>
                  <a:lnTo>
                    <a:pt x="865" y="4152"/>
                  </a:lnTo>
                  <a:lnTo>
                    <a:pt x="883" y="4159"/>
                  </a:lnTo>
                  <a:lnTo>
                    <a:pt x="904" y="4170"/>
                  </a:lnTo>
                  <a:lnTo>
                    <a:pt x="921" y="4177"/>
                  </a:lnTo>
                  <a:lnTo>
                    <a:pt x="946" y="4187"/>
                  </a:lnTo>
                  <a:lnTo>
                    <a:pt x="960" y="4194"/>
                  </a:lnTo>
                  <a:lnTo>
                    <a:pt x="984" y="4208"/>
                  </a:lnTo>
                  <a:lnTo>
                    <a:pt x="998" y="4215"/>
                  </a:lnTo>
                  <a:lnTo>
                    <a:pt x="1037" y="4233"/>
                  </a:lnTo>
                  <a:cubicBezTo>
                    <a:pt x="1100" y="4268"/>
                    <a:pt x="1166" y="4299"/>
                    <a:pt x="1236" y="4320"/>
                  </a:cubicBezTo>
                  <a:cubicBezTo>
                    <a:pt x="1359" y="4345"/>
                    <a:pt x="1895" y="4544"/>
                    <a:pt x="1979" y="4653"/>
                  </a:cubicBezTo>
                  <a:cubicBezTo>
                    <a:pt x="1982" y="4660"/>
                    <a:pt x="1989" y="4670"/>
                    <a:pt x="1996" y="4677"/>
                  </a:cubicBezTo>
                  <a:lnTo>
                    <a:pt x="2311" y="4677"/>
                  </a:lnTo>
                  <a:cubicBezTo>
                    <a:pt x="2339" y="4660"/>
                    <a:pt x="2374" y="4649"/>
                    <a:pt x="2409" y="4649"/>
                  </a:cubicBezTo>
                  <a:cubicBezTo>
                    <a:pt x="2462" y="4653"/>
                    <a:pt x="2511" y="4677"/>
                    <a:pt x="2542" y="4716"/>
                  </a:cubicBezTo>
                  <a:cubicBezTo>
                    <a:pt x="2717" y="4895"/>
                    <a:pt x="2861" y="5420"/>
                    <a:pt x="2868" y="5766"/>
                  </a:cubicBezTo>
                  <a:lnTo>
                    <a:pt x="2917" y="5773"/>
                  </a:lnTo>
                  <a:lnTo>
                    <a:pt x="2927" y="5773"/>
                  </a:lnTo>
                  <a:lnTo>
                    <a:pt x="2962" y="5777"/>
                  </a:lnTo>
                  <a:lnTo>
                    <a:pt x="2973" y="5777"/>
                  </a:lnTo>
                  <a:lnTo>
                    <a:pt x="3001" y="5780"/>
                  </a:lnTo>
                  <a:lnTo>
                    <a:pt x="3113" y="5780"/>
                  </a:lnTo>
                  <a:cubicBezTo>
                    <a:pt x="3137" y="5773"/>
                    <a:pt x="3162" y="5766"/>
                    <a:pt x="3183" y="5752"/>
                  </a:cubicBezTo>
                  <a:cubicBezTo>
                    <a:pt x="3236" y="5720"/>
                    <a:pt x="3298" y="5703"/>
                    <a:pt x="3361" y="5703"/>
                  </a:cubicBezTo>
                  <a:cubicBezTo>
                    <a:pt x="3394" y="5703"/>
                    <a:pt x="3427" y="5708"/>
                    <a:pt x="3459" y="5717"/>
                  </a:cubicBezTo>
                  <a:cubicBezTo>
                    <a:pt x="3526" y="5735"/>
                    <a:pt x="3578" y="5791"/>
                    <a:pt x="3596" y="5861"/>
                  </a:cubicBezTo>
                  <a:cubicBezTo>
                    <a:pt x="3596" y="5864"/>
                    <a:pt x="3599" y="5871"/>
                    <a:pt x="3599" y="5875"/>
                  </a:cubicBezTo>
                  <a:lnTo>
                    <a:pt x="3613" y="5875"/>
                  </a:lnTo>
                  <a:cubicBezTo>
                    <a:pt x="3690" y="5868"/>
                    <a:pt x="3764" y="5857"/>
                    <a:pt x="3838" y="5840"/>
                  </a:cubicBezTo>
                  <a:cubicBezTo>
                    <a:pt x="3908" y="5826"/>
                    <a:pt x="3981" y="5812"/>
                    <a:pt x="4051" y="5808"/>
                  </a:cubicBezTo>
                  <a:cubicBezTo>
                    <a:pt x="4065" y="5808"/>
                    <a:pt x="4083" y="5808"/>
                    <a:pt x="4097" y="5812"/>
                  </a:cubicBezTo>
                  <a:lnTo>
                    <a:pt x="4104" y="5812"/>
                  </a:lnTo>
                  <a:cubicBezTo>
                    <a:pt x="4195" y="5830"/>
                    <a:pt x="4251" y="5836"/>
                    <a:pt x="4287" y="5836"/>
                  </a:cubicBezTo>
                  <a:cubicBezTo>
                    <a:pt x="4320" y="5836"/>
                    <a:pt x="4335" y="5831"/>
                    <a:pt x="4342" y="5826"/>
                  </a:cubicBezTo>
                  <a:cubicBezTo>
                    <a:pt x="4352" y="5759"/>
                    <a:pt x="4387" y="5640"/>
                    <a:pt x="4468" y="5588"/>
                  </a:cubicBezTo>
                  <a:cubicBezTo>
                    <a:pt x="4492" y="5570"/>
                    <a:pt x="4521" y="5561"/>
                    <a:pt x="4550" y="5561"/>
                  </a:cubicBezTo>
                  <a:cubicBezTo>
                    <a:pt x="4567" y="5561"/>
                    <a:pt x="4584" y="5564"/>
                    <a:pt x="4601" y="5570"/>
                  </a:cubicBezTo>
                  <a:cubicBezTo>
                    <a:pt x="4632" y="5577"/>
                    <a:pt x="4664" y="5591"/>
                    <a:pt x="4692" y="5605"/>
                  </a:cubicBezTo>
                  <a:cubicBezTo>
                    <a:pt x="4713" y="5612"/>
                    <a:pt x="4727" y="5619"/>
                    <a:pt x="4741" y="5626"/>
                  </a:cubicBezTo>
                  <a:cubicBezTo>
                    <a:pt x="4754" y="5632"/>
                    <a:pt x="4769" y="5635"/>
                    <a:pt x="4783" y="5635"/>
                  </a:cubicBezTo>
                  <a:cubicBezTo>
                    <a:pt x="4814" y="5635"/>
                    <a:pt x="4844" y="5622"/>
                    <a:pt x="4863" y="5598"/>
                  </a:cubicBezTo>
                  <a:cubicBezTo>
                    <a:pt x="4933" y="5537"/>
                    <a:pt x="5017" y="5527"/>
                    <a:pt x="5089" y="5527"/>
                  </a:cubicBezTo>
                  <a:cubicBezTo>
                    <a:pt x="5108" y="5527"/>
                    <a:pt x="5127" y="5527"/>
                    <a:pt x="5143" y="5528"/>
                  </a:cubicBezTo>
                  <a:lnTo>
                    <a:pt x="5185" y="5528"/>
                  </a:lnTo>
                  <a:cubicBezTo>
                    <a:pt x="5203" y="5528"/>
                    <a:pt x="5220" y="5528"/>
                    <a:pt x="5238" y="5521"/>
                  </a:cubicBezTo>
                  <a:lnTo>
                    <a:pt x="5238" y="5518"/>
                  </a:lnTo>
                  <a:lnTo>
                    <a:pt x="5238" y="5514"/>
                  </a:lnTo>
                  <a:lnTo>
                    <a:pt x="5238" y="5511"/>
                  </a:lnTo>
                  <a:lnTo>
                    <a:pt x="5241" y="5507"/>
                  </a:lnTo>
                  <a:lnTo>
                    <a:pt x="5245" y="5504"/>
                  </a:lnTo>
                  <a:lnTo>
                    <a:pt x="5248" y="5500"/>
                  </a:lnTo>
                  <a:lnTo>
                    <a:pt x="5255" y="5497"/>
                  </a:lnTo>
                  <a:lnTo>
                    <a:pt x="5262" y="5493"/>
                  </a:lnTo>
                  <a:lnTo>
                    <a:pt x="5266" y="5493"/>
                  </a:lnTo>
                  <a:lnTo>
                    <a:pt x="5269" y="5490"/>
                  </a:lnTo>
                  <a:lnTo>
                    <a:pt x="5273" y="5486"/>
                  </a:lnTo>
                  <a:lnTo>
                    <a:pt x="5280" y="5479"/>
                  </a:lnTo>
                  <a:lnTo>
                    <a:pt x="5283" y="5479"/>
                  </a:lnTo>
                  <a:lnTo>
                    <a:pt x="5294" y="5476"/>
                  </a:lnTo>
                  <a:lnTo>
                    <a:pt x="5297" y="5472"/>
                  </a:lnTo>
                  <a:lnTo>
                    <a:pt x="5304" y="5465"/>
                  </a:lnTo>
                  <a:lnTo>
                    <a:pt x="5311" y="5465"/>
                  </a:lnTo>
                  <a:lnTo>
                    <a:pt x="5322" y="5458"/>
                  </a:lnTo>
                  <a:lnTo>
                    <a:pt x="5325" y="5455"/>
                  </a:lnTo>
                  <a:lnTo>
                    <a:pt x="5336" y="5448"/>
                  </a:lnTo>
                  <a:lnTo>
                    <a:pt x="5343" y="5444"/>
                  </a:lnTo>
                  <a:lnTo>
                    <a:pt x="5353" y="5437"/>
                  </a:lnTo>
                  <a:lnTo>
                    <a:pt x="5360" y="5434"/>
                  </a:lnTo>
                  <a:lnTo>
                    <a:pt x="5374" y="5427"/>
                  </a:lnTo>
                  <a:lnTo>
                    <a:pt x="5381" y="5423"/>
                  </a:lnTo>
                  <a:lnTo>
                    <a:pt x="5395" y="5416"/>
                  </a:lnTo>
                  <a:lnTo>
                    <a:pt x="5402" y="5413"/>
                  </a:lnTo>
                  <a:lnTo>
                    <a:pt x="5420" y="5402"/>
                  </a:lnTo>
                  <a:lnTo>
                    <a:pt x="5427" y="5399"/>
                  </a:lnTo>
                  <a:lnTo>
                    <a:pt x="5444" y="5388"/>
                  </a:lnTo>
                  <a:lnTo>
                    <a:pt x="5451" y="5385"/>
                  </a:lnTo>
                  <a:lnTo>
                    <a:pt x="5472" y="5374"/>
                  </a:lnTo>
                  <a:lnTo>
                    <a:pt x="5479" y="5371"/>
                  </a:lnTo>
                  <a:lnTo>
                    <a:pt x="5504" y="5360"/>
                  </a:lnTo>
                  <a:lnTo>
                    <a:pt x="5511" y="5353"/>
                  </a:lnTo>
                  <a:lnTo>
                    <a:pt x="5535" y="5343"/>
                  </a:lnTo>
                  <a:lnTo>
                    <a:pt x="5546" y="5339"/>
                  </a:lnTo>
                  <a:lnTo>
                    <a:pt x="5570" y="5325"/>
                  </a:lnTo>
                  <a:lnTo>
                    <a:pt x="5581" y="5322"/>
                  </a:lnTo>
                  <a:lnTo>
                    <a:pt x="5605" y="5308"/>
                  </a:lnTo>
                  <a:lnTo>
                    <a:pt x="5619" y="5301"/>
                  </a:lnTo>
                  <a:lnTo>
                    <a:pt x="5647" y="5290"/>
                  </a:lnTo>
                  <a:lnTo>
                    <a:pt x="5658" y="5283"/>
                  </a:lnTo>
                  <a:lnTo>
                    <a:pt x="5689" y="5269"/>
                  </a:lnTo>
                  <a:lnTo>
                    <a:pt x="5700" y="5266"/>
                  </a:lnTo>
                  <a:lnTo>
                    <a:pt x="5735" y="5248"/>
                  </a:lnTo>
                  <a:lnTo>
                    <a:pt x="5745" y="5245"/>
                  </a:lnTo>
                  <a:lnTo>
                    <a:pt x="5784" y="5224"/>
                  </a:lnTo>
                  <a:cubicBezTo>
                    <a:pt x="5766" y="5143"/>
                    <a:pt x="5714" y="5119"/>
                    <a:pt x="5637" y="5080"/>
                  </a:cubicBezTo>
                  <a:cubicBezTo>
                    <a:pt x="5542" y="5038"/>
                    <a:pt x="5413" y="4975"/>
                    <a:pt x="5402" y="4772"/>
                  </a:cubicBezTo>
                  <a:cubicBezTo>
                    <a:pt x="5402" y="4663"/>
                    <a:pt x="5364" y="4558"/>
                    <a:pt x="5294" y="4474"/>
                  </a:cubicBezTo>
                  <a:cubicBezTo>
                    <a:pt x="5231" y="4401"/>
                    <a:pt x="5199" y="4306"/>
                    <a:pt x="5199" y="4208"/>
                  </a:cubicBezTo>
                  <a:lnTo>
                    <a:pt x="5203" y="4145"/>
                  </a:lnTo>
                  <a:cubicBezTo>
                    <a:pt x="5206" y="4030"/>
                    <a:pt x="5213" y="3851"/>
                    <a:pt x="5189" y="3820"/>
                  </a:cubicBezTo>
                  <a:cubicBezTo>
                    <a:pt x="5154" y="3806"/>
                    <a:pt x="5126" y="3781"/>
                    <a:pt x="5115" y="3746"/>
                  </a:cubicBezTo>
                  <a:cubicBezTo>
                    <a:pt x="5073" y="3634"/>
                    <a:pt x="5164" y="3438"/>
                    <a:pt x="5252" y="3309"/>
                  </a:cubicBezTo>
                  <a:cubicBezTo>
                    <a:pt x="5280" y="3263"/>
                    <a:pt x="5283" y="3253"/>
                    <a:pt x="5171" y="3169"/>
                  </a:cubicBezTo>
                  <a:cubicBezTo>
                    <a:pt x="5087" y="3109"/>
                    <a:pt x="4982" y="3032"/>
                    <a:pt x="4951" y="2899"/>
                  </a:cubicBezTo>
                  <a:cubicBezTo>
                    <a:pt x="4940" y="2854"/>
                    <a:pt x="4916" y="2745"/>
                    <a:pt x="5175" y="2076"/>
                  </a:cubicBezTo>
                  <a:cubicBezTo>
                    <a:pt x="4741" y="1775"/>
                    <a:pt x="4303" y="1457"/>
                    <a:pt x="4300" y="1453"/>
                  </a:cubicBezTo>
                  <a:lnTo>
                    <a:pt x="4272" y="1432"/>
                  </a:lnTo>
                  <a:lnTo>
                    <a:pt x="4300" y="1100"/>
                  </a:lnTo>
                  <a:lnTo>
                    <a:pt x="2357" y="70"/>
                  </a:lnTo>
                  <a:cubicBezTo>
                    <a:pt x="2350" y="287"/>
                    <a:pt x="2241" y="462"/>
                    <a:pt x="2094" y="532"/>
                  </a:cubicBezTo>
                  <a:cubicBezTo>
                    <a:pt x="2108" y="564"/>
                    <a:pt x="2126" y="592"/>
                    <a:pt x="2147" y="620"/>
                  </a:cubicBezTo>
                  <a:cubicBezTo>
                    <a:pt x="2189" y="683"/>
                    <a:pt x="2234" y="746"/>
                    <a:pt x="2210" y="809"/>
                  </a:cubicBezTo>
                  <a:cubicBezTo>
                    <a:pt x="2192" y="848"/>
                    <a:pt x="2157" y="876"/>
                    <a:pt x="2115" y="879"/>
                  </a:cubicBezTo>
                  <a:cubicBezTo>
                    <a:pt x="2096" y="883"/>
                    <a:pt x="2074" y="885"/>
                    <a:pt x="2052" y="885"/>
                  </a:cubicBezTo>
                  <a:cubicBezTo>
                    <a:pt x="1978" y="885"/>
                    <a:pt x="1889" y="866"/>
                    <a:pt x="1790" y="844"/>
                  </a:cubicBezTo>
                  <a:cubicBezTo>
                    <a:pt x="1675" y="820"/>
                    <a:pt x="1550" y="793"/>
                    <a:pt x="1433" y="793"/>
                  </a:cubicBezTo>
                  <a:cubicBezTo>
                    <a:pt x="1365" y="793"/>
                    <a:pt x="1299" y="802"/>
                    <a:pt x="1240" y="827"/>
                  </a:cubicBezTo>
                  <a:cubicBezTo>
                    <a:pt x="1221" y="836"/>
                    <a:pt x="1200" y="841"/>
                    <a:pt x="1178" y="841"/>
                  </a:cubicBezTo>
                  <a:cubicBezTo>
                    <a:pt x="1145" y="841"/>
                    <a:pt x="1112" y="829"/>
                    <a:pt x="1086" y="806"/>
                  </a:cubicBezTo>
                  <a:cubicBezTo>
                    <a:pt x="963" y="687"/>
                    <a:pt x="1030" y="291"/>
                    <a:pt x="11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92" name="Google Shape;6692;p71"/>
            <p:cNvSpPr/>
            <p:nvPr/>
          </p:nvSpPr>
          <p:spPr>
            <a:xfrm>
              <a:off x="2274164" y="2107447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0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93" name="Google Shape;6693;p71"/>
            <p:cNvSpPr/>
            <p:nvPr/>
          </p:nvSpPr>
          <p:spPr>
            <a:xfrm>
              <a:off x="2273173" y="210720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94" name="Google Shape;6694;p71"/>
            <p:cNvSpPr/>
            <p:nvPr/>
          </p:nvSpPr>
          <p:spPr>
            <a:xfrm>
              <a:off x="2275739" y="2108058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95" name="Google Shape;6695;p71"/>
            <p:cNvSpPr/>
            <p:nvPr/>
          </p:nvSpPr>
          <p:spPr>
            <a:xfrm>
              <a:off x="2274694" y="210758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96" name="Google Shape;6696;p71"/>
            <p:cNvSpPr/>
            <p:nvPr/>
          </p:nvSpPr>
          <p:spPr>
            <a:xfrm>
              <a:off x="2275210" y="2107828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97" name="Google Shape;6697;p71"/>
            <p:cNvSpPr/>
            <p:nvPr/>
          </p:nvSpPr>
          <p:spPr>
            <a:xfrm>
              <a:off x="2273648" y="2107298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0" y="1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98" name="Google Shape;6698;p71"/>
            <p:cNvSpPr/>
            <p:nvPr/>
          </p:nvSpPr>
          <p:spPr>
            <a:xfrm>
              <a:off x="2276310" y="2108344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99" name="Google Shape;6699;p71"/>
            <p:cNvSpPr/>
            <p:nvPr/>
          </p:nvSpPr>
          <p:spPr>
            <a:xfrm>
              <a:off x="2272168" y="2060822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8" y="0"/>
                  </a:moveTo>
                  <a:cubicBezTo>
                    <a:pt x="11" y="7"/>
                    <a:pt x="8" y="14"/>
                    <a:pt x="1" y="18"/>
                  </a:cubicBezTo>
                  <a:cubicBezTo>
                    <a:pt x="8" y="14"/>
                    <a:pt x="11" y="7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00" name="Google Shape;6700;p71"/>
            <p:cNvSpPr/>
            <p:nvPr/>
          </p:nvSpPr>
          <p:spPr>
            <a:xfrm>
              <a:off x="2272454" y="2060483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"/>
                  </a:moveTo>
                  <a:cubicBezTo>
                    <a:pt x="11" y="8"/>
                    <a:pt x="8" y="15"/>
                    <a:pt x="1" y="18"/>
                  </a:cubicBezTo>
                  <a:cubicBezTo>
                    <a:pt x="8" y="15"/>
                    <a:pt x="11" y="8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01" name="Google Shape;6701;p71"/>
            <p:cNvSpPr/>
            <p:nvPr/>
          </p:nvSpPr>
          <p:spPr>
            <a:xfrm>
              <a:off x="2271788" y="2061148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"/>
                  </a:moveTo>
                  <a:cubicBezTo>
                    <a:pt x="15" y="4"/>
                    <a:pt x="8" y="11"/>
                    <a:pt x="1" y="15"/>
                  </a:cubicBezTo>
                  <a:cubicBezTo>
                    <a:pt x="8" y="11"/>
                    <a:pt x="15" y="4"/>
                    <a:pt x="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02" name="Google Shape;6702;p71"/>
            <p:cNvSpPr/>
            <p:nvPr/>
          </p:nvSpPr>
          <p:spPr>
            <a:xfrm>
              <a:off x="2271693" y="2054590"/>
              <a:ext cx="1208" cy="4576"/>
            </a:xfrm>
            <a:custGeom>
              <a:avLst/>
              <a:gdLst/>
              <a:ahLst/>
              <a:cxnLst/>
              <a:rect l="l" t="t" r="r" b="b"/>
              <a:pathLst>
                <a:path w="89" h="337" extrusionOk="0">
                  <a:moveTo>
                    <a:pt x="1" y="0"/>
                  </a:moveTo>
                  <a:cubicBezTo>
                    <a:pt x="53" y="105"/>
                    <a:pt x="81" y="217"/>
                    <a:pt x="88" y="336"/>
                  </a:cubicBezTo>
                  <a:cubicBezTo>
                    <a:pt x="81" y="217"/>
                    <a:pt x="53" y="10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03" name="Google Shape;6703;p71"/>
            <p:cNvSpPr/>
            <p:nvPr/>
          </p:nvSpPr>
          <p:spPr>
            <a:xfrm>
              <a:off x="2272698" y="2059953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1" y="1"/>
                  </a:moveTo>
                  <a:cubicBezTo>
                    <a:pt x="7" y="12"/>
                    <a:pt x="4" y="19"/>
                    <a:pt x="0" y="29"/>
                  </a:cubicBezTo>
                  <a:cubicBezTo>
                    <a:pt x="4" y="19"/>
                    <a:pt x="7" y="12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04" name="Google Shape;6704;p71"/>
            <p:cNvSpPr/>
            <p:nvPr/>
          </p:nvSpPr>
          <p:spPr>
            <a:xfrm>
              <a:off x="2270077" y="2061393"/>
              <a:ext cx="1684" cy="584"/>
            </a:xfrm>
            <a:custGeom>
              <a:avLst/>
              <a:gdLst/>
              <a:ahLst/>
              <a:cxnLst/>
              <a:rect l="l" t="t" r="r" b="b"/>
              <a:pathLst>
                <a:path w="124" h="43" extrusionOk="0">
                  <a:moveTo>
                    <a:pt x="1" y="42"/>
                  </a:moveTo>
                  <a:cubicBezTo>
                    <a:pt x="43" y="35"/>
                    <a:pt x="85" y="21"/>
                    <a:pt x="123" y="0"/>
                  </a:cubicBezTo>
                  <a:cubicBezTo>
                    <a:pt x="85" y="21"/>
                    <a:pt x="43" y="35"/>
                    <a:pt x="1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05" name="Google Shape;6705;p71"/>
            <p:cNvSpPr/>
            <p:nvPr/>
          </p:nvSpPr>
          <p:spPr>
            <a:xfrm>
              <a:off x="2295223" y="2052024"/>
              <a:ext cx="26354" cy="13985"/>
            </a:xfrm>
            <a:custGeom>
              <a:avLst/>
              <a:gdLst/>
              <a:ahLst/>
              <a:cxnLst/>
              <a:rect l="l" t="t" r="r" b="b"/>
              <a:pathLst>
                <a:path w="1941" h="1030" extrusionOk="0">
                  <a:moveTo>
                    <a:pt x="1" y="0"/>
                  </a:moveTo>
                  <a:lnTo>
                    <a:pt x="1" y="0"/>
                  </a:lnTo>
                  <a:lnTo>
                    <a:pt x="1940" y="103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06" name="Google Shape;6706;p71"/>
            <p:cNvSpPr/>
            <p:nvPr/>
          </p:nvSpPr>
          <p:spPr>
            <a:xfrm>
              <a:off x="2274259" y="2051169"/>
              <a:ext cx="3775" cy="299"/>
            </a:xfrm>
            <a:custGeom>
              <a:avLst/>
              <a:gdLst/>
              <a:ahLst/>
              <a:cxnLst/>
              <a:rect l="l" t="t" r="r" b="b"/>
              <a:pathLst>
                <a:path w="278" h="22" extrusionOk="0">
                  <a:moveTo>
                    <a:pt x="1" y="21"/>
                  </a:moveTo>
                  <a:lnTo>
                    <a:pt x="277" y="0"/>
                  </a:lnTo>
                  <a:lnTo>
                    <a:pt x="27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07" name="Google Shape;6707;p71"/>
            <p:cNvSpPr/>
            <p:nvPr/>
          </p:nvSpPr>
          <p:spPr>
            <a:xfrm>
              <a:off x="2270227" y="206428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08" name="Google Shape;6708;p71"/>
            <p:cNvSpPr/>
            <p:nvPr/>
          </p:nvSpPr>
          <p:spPr>
            <a:xfrm>
              <a:off x="2270227" y="206357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09" name="Google Shape;6709;p71"/>
            <p:cNvSpPr/>
            <p:nvPr/>
          </p:nvSpPr>
          <p:spPr>
            <a:xfrm>
              <a:off x="2264375" y="2076314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10" name="Google Shape;6710;p71"/>
            <p:cNvSpPr/>
            <p:nvPr/>
          </p:nvSpPr>
          <p:spPr>
            <a:xfrm>
              <a:off x="2270227" y="206390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11" name="Google Shape;6711;p71"/>
            <p:cNvSpPr/>
            <p:nvPr/>
          </p:nvSpPr>
          <p:spPr>
            <a:xfrm>
              <a:off x="2265380" y="207583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12" name="Google Shape;6712;p71"/>
            <p:cNvSpPr/>
            <p:nvPr/>
          </p:nvSpPr>
          <p:spPr>
            <a:xfrm>
              <a:off x="2265190" y="207588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13" name="Google Shape;6713;p71"/>
            <p:cNvSpPr/>
            <p:nvPr/>
          </p:nvSpPr>
          <p:spPr>
            <a:xfrm>
              <a:off x="2263900" y="2076599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14" name="Google Shape;6714;p71"/>
            <p:cNvSpPr/>
            <p:nvPr/>
          </p:nvSpPr>
          <p:spPr>
            <a:xfrm>
              <a:off x="2265000" y="207597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15" name="Google Shape;6715;p71"/>
            <p:cNvSpPr/>
            <p:nvPr/>
          </p:nvSpPr>
          <p:spPr>
            <a:xfrm>
              <a:off x="2264714" y="207612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16" name="Google Shape;6716;p71"/>
            <p:cNvSpPr/>
            <p:nvPr/>
          </p:nvSpPr>
          <p:spPr>
            <a:xfrm>
              <a:off x="2262949" y="2077210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17" name="Google Shape;6717;p71"/>
            <p:cNvSpPr/>
            <p:nvPr/>
          </p:nvSpPr>
          <p:spPr>
            <a:xfrm>
              <a:off x="2270077" y="206205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18" name="Google Shape;6718;p71"/>
            <p:cNvSpPr/>
            <p:nvPr/>
          </p:nvSpPr>
          <p:spPr>
            <a:xfrm>
              <a:off x="2270132" y="206257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19" name="Google Shape;6719;p71"/>
            <p:cNvSpPr/>
            <p:nvPr/>
          </p:nvSpPr>
          <p:spPr>
            <a:xfrm>
              <a:off x="2263289" y="2076830"/>
              <a:ext cx="394" cy="258"/>
            </a:xfrm>
            <a:custGeom>
              <a:avLst/>
              <a:gdLst/>
              <a:ahLst/>
              <a:cxnLst/>
              <a:rect l="l" t="t" r="r" b="b"/>
              <a:pathLst>
                <a:path w="29" h="19" extrusionOk="0">
                  <a:moveTo>
                    <a:pt x="28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20" name="Google Shape;6720;p71"/>
            <p:cNvSpPr/>
            <p:nvPr/>
          </p:nvSpPr>
          <p:spPr>
            <a:xfrm>
              <a:off x="2270173" y="206310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21" name="Google Shape;6721;p71"/>
            <p:cNvSpPr/>
            <p:nvPr/>
          </p:nvSpPr>
          <p:spPr>
            <a:xfrm>
              <a:off x="2334109" y="21262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22" name="Google Shape;6722;p71"/>
            <p:cNvSpPr/>
            <p:nvPr/>
          </p:nvSpPr>
          <p:spPr>
            <a:xfrm>
              <a:off x="2334204" y="212607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23" name="Google Shape;6723;p71"/>
            <p:cNvSpPr/>
            <p:nvPr/>
          </p:nvSpPr>
          <p:spPr>
            <a:xfrm>
              <a:off x="2334150" y="212613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24" name="Google Shape;6724;p71"/>
            <p:cNvSpPr/>
            <p:nvPr/>
          </p:nvSpPr>
          <p:spPr>
            <a:xfrm>
              <a:off x="2334204" y="2126035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25" name="Google Shape;6725;p71"/>
            <p:cNvSpPr/>
            <p:nvPr/>
          </p:nvSpPr>
          <p:spPr>
            <a:xfrm>
              <a:off x="2334055" y="21263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26" name="Google Shape;6726;p71"/>
            <p:cNvSpPr/>
            <p:nvPr/>
          </p:nvSpPr>
          <p:spPr>
            <a:xfrm>
              <a:off x="2334109" y="212626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27" name="Google Shape;6727;p71"/>
            <p:cNvSpPr/>
            <p:nvPr/>
          </p:nvSpPr>
          <p:spPr>
            <a:xfrm>
              <a:off x="2336580" y="2124365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4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28" name="Google Shape;6728;p71"/>
            <p:cNvSpPr/>
            <p:nvPr/>
          </p:nvSpPr>
          <p:spPr>
            <a:xfrm>
              <a:off x="2304306" y="212978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29" name="Google Shape;6729;p71"/>
            <p:cNvSpPr/>
            <p:nvPr/>
          </p:nvSpPr>
          <p:spPr>
            <a:xfrm>
              <a:off x="2337245" y="212398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30" name="Google Shape;6730;p71"/>
            <p:cNvSpPr/>
            <p:nvPr/>
          </p:nvSpPr>
          <p:spPr>
            <a:xfrm>
              <a:off x="2317952" y="2130217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0" y="0"/>
                  </a:moveTo>
                  <a:cubicBezTo>
                    <a:pt x="14" y="0"/>
                    <a:pt x="28" y="0"/>
                    <a:pt x="42" y="4"/>
                  </a:cubicBezTo>
                  <a:cubicBezTo>
                    <a:pt x="28" y="0"/>
                    <a:pt x="14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31" name="Google Shape;6731;p71"/>
            <p:cNvSpPr/>
            <p:nvPr/>
          </p:nvSpPr>
          <p:spPr>
            <a:xfrm>
              <a:off x="2304687" y="212978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32" name="Google Shape;6732;p71"/>
            <p:cNvSpPr/>
            <p:nvPr/>
          </p:nvSpPr>
          <p:spPr>
            <a:xfrm>
              <a:off x="2318658" y="2130312"/>
              <a:ext cx="3245" cy="312"/>
            </a:xfrm>
            <a:custGeom>
              <a:avLst/>
              <a:gdLst/>
              <a:ahLst/>
              <a:cxnLst/>
              <a:rect l="l" t="t" r="r" b="b"/>
              <a:pathLst>
                <a:path w="239" h="23" extrusionOk="0">
                  <a:moveTo>
                    <a:pt x="1" y="0"/>
                  </a:moveTo>
                  <a:cubicBezTo>
                    <a:pt x="88" y="18"/>
                    <a:pt x="144" y="23"/>
                    <a:pt x="180" y="23"/>
                  </a:cubicBezTo>
                  <a:cubicBezTo>
                    <a:pt x="216" y="23"/>
                    <a:pt x="232" y="18"/>
                    <a:pt x="239" y="14"/>
                  </a:cubicBezTo>
                  <a:lnTo>
                    <a:pt x="239" y="14"/>
                  </a:lnTo>
                  <a:cubicBezTo>
                    <a:pt x="232" y="18"/>
                    <a:pt x="217" y="22"/>
                    <a:pt x="185" y="22"/>
                  </a:cubicBezTo>
                  <a:cubicBezTo>
                    <a:pt x="149" y="22"/>
                    <a:pt x="92" y="1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33" name="Google Shape;6733;p71"/>
            <p:cNvSpPr/>
            <p:nvPr/>
          </p:nvSpPr>
          <p:spPr>
            <a:xfrm>
              <a:off x="2336241" y="2124555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34" name="Google Shape;6734;p71"/>
            <p:cNvSpPr/>
            <p:nvPr/>
          </p:nvSpPr>
          <p:spPr>
            <a:xfrm>
              <a:off x="2336010" y="2124704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35" name="Google Shape;6735;p71"/>
            <p:cNvSpPr/>
            <p:nvPr/>
          </p:nvSpPr>
          <p:spPr>
            <a:xfrm>
              <a:off x="2335725" y="212489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36" name="Google Shape;6736;p71"/>
            <p:cNvSpPr/>
            <p:nvPr/>
          </p:nvSpPr>
          <p:spPr>
            <a:xfrm>
              <a:off x="2341237" y="2121989"/>
              <a:ext cx="530" cy="258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39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37" name="Google Shape;6737;p71"/>
            <p:cNvSpPr/>
            <p:nvPr/>
          </p:nvSpPr>
          <p:spPr>
            <a:xfrm>
              <a:off x="2336865" y="2124229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38" name="Google Shape;6738;p71"/>
            <p:cNvSpPr/>
            <p:nvPr/>
          </p:nvSpPr>
          <p:spPr>
            <a:xfrm>
              <a:off x="2339472" y="2122844"/>
              <a:ext cx="448" cy="204"/>
            </a:xfrm>
            <a:custGeom>
              <a:avLst/>
              <a:gdLst/>
              <a:ahLst/>
              <a:cxnLst/>
              <a:rect l="l" t="t" r="r" b="b"/>
              <a:pathLst>
                <a:path w="33" h="15" extrusionOk="0">
                  <a:moveTo>
                    <a:pt x="32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39" name="Google Shape;6739;p71"/>
            <p:cNvSpPr/>
            <p:nvPr/>
          </p:nvSpPr>
          <p:spPr>
            <a:xfrm>
              <a:off x="2301876" y="2129457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1" y="0"/>
                  </a:moveTo>
                  <a:lnTo>
                    <a:pt x="5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40" name="Google Shape;6740;p71"/>
            <p:cNvSpPr/>
            <p:nvPr/>
          </p:nvSpPr>
          <p:spPr>
            <a:xfrm>
              <a:off x="2340572" y="2122274"/>
              <a:ext cx="530" cy="258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39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41" name="Google Shape;6741;p71"/>
            <p:cNvSpPr/>
            <p:nvPr/>
          </p:nvSpPr>
          <p:spPr>
            <a:xfrm>
              <a:off x="2334340" y="2125886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42" name="Google Shape;6742;p71"/>
            <p:cNvSpPr/>
            <p:nvPr/>
          </p:nvSpPr>
          <p:spPr>
            <a:xfrm>
              <a:off x="2338956" y="2123129"/>
              <a:ext cx="394" cy="163"/>
            </a:xfrm>
            <a:custGeom>
              <a:avLst/>
              <a:gdLst/>
              <a:ahLst/>
              <a:cxnLst/>
              <a:rect l="l" t="t" r="r" b="b"/>
              <a:pathLst>
                <a:path w="29" h="12" extrusionOk="0">
                  <a:moveTo>
                    <a:pt x="28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43" name="Google Shape;6743;p71"/>
            <p:cNvSpPr/>
            <p:nvPr/>
          </p:nvSpPr>
          <p:spPr>
            <a:xfrm>
              <a:off x="2327307" y="2127406"/>
              <a:ext cx="1684" cy="638"/>
            </a:xfrm>
            <a:custGeom>
              <a:avLst/>
              <a:gdLst/>
              <a:ahLst/>
              <a:cxnLst/>
              <a:rect l="l" t="t" r="r" b="b"/>
              <a:pathLst>
                <a:path w="124" h="47" extrusionOk="0">
                  <a:moveTo>
                    <a:pt x="1" y="29"/>
                  </a:moveTo>
                  <a:cubicBezTo>
                    <a:pt x="43" y="46"/>
                    <a:pt x="95" y="36"/>
                    <a:pt x="123" y="1"/>
                  </a:cubicBezTo>
                  <a:cubicBezTo>
                    <a:pt x="95" y="36"/>
                    <a:pt x="43" y="46"/>
                    <a:pt x="1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44" name="Google Shape;6744;p71"/>
            <p:cNvSpPr/>
            <p:nvPr/>
          </p:nvSpPr>
          <p:spPr>
            <a:xfrm>
              <a:off x="2338481" y="2123374"/>
              <a:ext cx="339" cy="149"/>
            </a:xfrm>
            <a:custGeom>
              <a:avLst/>
              <a:gdLst/>
              <a:ahLst/>
              <a:cxnLst/>
              <a:rect l="l" t="t" r="r" b="b"/>
              <a:pathLst>
                <a:path w="25" h="11" extrusionOk="0">
                  <a:moveTo>
                    <a:pt x="25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45" name="Google Shape;6745;p71"/>
            <p:cNvSpPr/>
            <p:nvPr/>
          </p:nvSpPr>
          <p:spPr>
            <a:xfrm>
              <a:off x="2328977" y="2126361"/>
              <a:ext cx="3815" cy="1059"/>
            </a:xfrm>
            <a:custGeom>
              <a:avLst/>
              <a:gdLst/>
              <a:ahLst/>
              <a:cxnLst/>
              <a:rect l="l" t="t" r="r" b="b"/>
              <a:pathLst>
                <a:path w="281" h="78" extrusionOk="0">
                  <a:moveTo>
                    <a:pt x="0" y="78"/>
                  </a:moveTo>
                  <a:cubicBezTo>
                    <a:pt x="88" y="1"/>
                    <a:pt x="200" y="4"/>
                    <a:pt x="280" y="8"/>
                  </a:cubicBezTo>
                  <a:cubicBezTo>
                    <a:pt x="200" y="4"/>
                    <a:pt x="88" y="1"/>
                    <a:pt x="0" y="7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46" name="Google Shape;6746;p71"/>
            <p:cNvSpPr/>
            <p:nvPr/>
          </p:nvSpPr>
          <p:spPr>
            <a:xfrm>
              <a:off x="2302691" y="2129592"/>
              <a:ext cx="489" cy="68"/>
            </a:xfrm>
            <a:custGeom>
              <a:avLst/>
              <a:gdLst/>
              <a:ahLst/>
              <a:cxnLst/>
              <a:rect l="l" t="t" r="r" b="b"/>
              <a:pathLst>
                <a:path w="36" h="5" extrusionOk="0">
                  <a:moveTo>
                    <a:pt x="35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47" name="Google Shape;6747;p71"/>
            <p:cNvSpPr/>
            <p:nvPr/>
          </p:nvSpPr>
          <p:spPr>
            <a:xfrm>
              <a:off x="2334245" y="2125981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48" name="Google Shape;6748;p71"/>
            <p:cNvSpPr/>
            <p:nvPr/>
          </p:nvSpPr>
          <p:spPr>
            <a:xfrm>
              <a:off x="2334489" y="2125750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49" name="Google Shape;6749;p71"/>
            <p:cNvSpPr/>
            <p:nvPr/>
          </p:nvSpPr>
          <p:spPr>
            <a:xfrm>
              <a:off x="2303302" y="2129647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29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50" name="Google Shape;6750;p71"/>
            <p:cNvSpPr/>
            <p:nvPr/>
          </p:nvSpPr>
          <p:spPr>
            <a:xfrm>
              <a:off x="2333294" y="212645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51" name="Google Shape;6751;p71"/>
            <p:cNvSpPr/>
            <p:nvPr/>
          </p:nvSpPr>
          <p:spPr>
            <a:xfrm>
              <a:off x="2334394" y="2125845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52" name="Google Shape;6752;p71"/>
            <p:cNvSpPr/>
            <p:nvPr/>
          </p:nvSpPr>
          <p:spPr>
            <a:xfrm>
              <a:off x="2340002" y="2122559"/>
              <a:ext cx="489" cy="258"/>
            </a:xfrm>
            <a:custGeom>
              <a:avLst/>
              <a:gdLst/>
              <a:ahLst/>
              <a:cxnLst/>
              <a:rect l="l" t="t" r="r" b="b"/>
              <a:pathLst>
                <a:path w="36" h="19" extrusionOk="0">
                  <a:moveTo>
                    <a:pt x="35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53" name="Google Shape;6753;p71"/>
            <p:cNvSpPr/>
            <p:nvPr/>
          </p:nvSpPr>
          <p:spPr>
            <a:xfrm>
              <a:off x="2334530" y="212565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54" name="Google Shape;6754;p71"/>
            <p:cNvSpPr/>
            <p:nvPr/>
          </p:nvSpPr>
          <p:spPr>
            <a:xfrm>
              <a:off x="2305202" y="21298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55" name="Google Shape;6755;p71"/>
            <p:cNvSpPr/>
            <p:nvPr/>
          </p:nvSpPr>
          <p:spPr>
            <a:xfrm>
              <a:off x="2335100" y="2125275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56" name="Google Shape;6756;p71"/>
            <p:cNvSpPr/>
            <p:nvPr/>
          </p:nvSpPr>
          <p:spPr>
            <a:xfrm>
              <a:off x="2334964" y="212537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57" name="Google Shape;6757;p71"/>
            <p:cNvSpPr/>
            <p:nvPr/>
          </p:nvSpPr>
          <p:spPr>
            <a:xfrm>
              <a:off x="2335535" y="2124990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58" name="Google Shape;6758;p71"/>
            <p:cNvSpPr/>
            <p:nvPr/>
          </p:nvSpPr>
          <p:spPr>
            <a:xfrm>
              <a:off x="2338046" y="212360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2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59" name="Google Shape;6759;p71"/>
            <p:cNvSpPr/>
            <p:nvPr/>
          </p:nvSpPr>
          <p:spPr>
            <a:xfrm>
              <a:off x="2303831" y="212974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60" name="Google Shape;6760;p71"/>
            <p:cNvSpPr/>
            <p:nvPr/>
          </p:nvSpPr>
          <p:spPr>
            <a:xfrm>
              <a:off x="2335290" y="2125125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61" name="Google Shape;6761;p71"/>
            <p:cNvSpPr/>
            <p:nvPr/>
          </p:nvSpPr>
          <p:spPr>
            <a:xfrm>
              <a:off x="2334679" y="212556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62" name="Google Shape;6762;p71"/>
            <p:cNvSpPr/>
            <p:nvPr/>
          </p:nvSpPr>
          <p:spPr>
            <a:xfrm>
              <a:off x="2337626" y="212379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63" name="Google Shape;6763;p71"/>
            <p:cNvSpPr/>
            <p:nvPr/>
          </p:nvSpPr>
          <p:spPr>
            <a:xfrm>
              <a:off x="2334815" y="212546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64" name="Google Shape;6764;p71"/>
            <p:cNvSpPr/>
            <p:nvPr/>
          </p:nvSpPr>
          <p:spPr>
            <a:xfrm>
              <a:off x="2286819" y="2116381"/>
              <a:ext cx="21398" cy="53672"/>
            </a:xfrm>
            <a:custGeom>
              <a:avLst/>
              <a:gdLst/>
              <a:ahLst/>
              <a:cxnLst/>
              <a:rect l="l" t="t" r="r" b="b"/>
              <a:pathLst>
                <a:path w="1576" h="3953" extrusionOk="0">
                  <a:moveTo>
                    <a:pt x="308" y="0"/>
                  </a:moveTo>
                  <a:cubicBezTo>
                    <a:pt x="350" y="85"/>
                    <a:pt x="392" y="172"/>
                    <a:pt x="427" y="260"/>
                  </a:cubicBezTo>
                  <a:lnTo>
                    <a:pt x="434" y="281"/>
                  </a:lnTo>
                  <a:lnTo>
                    <a:pt x="441" y="305"/>
                  </a:lnTo>
                  <a:lnTo>
                    <a:pt x="452" y="333"/>
                  </a:lnTo>
                  <a:lnTo>
                    <a:pt x="455" y="344"/>
                  </a:lnTo>
                  <a:cubicBezTo>
                    <a:pt x="462" y="368"/>
                    <a:pt x="469" y="393"/>
                    <a:pt x="476" y="417"/>
                  </a:cubicBezTo>
                  <a:lnTo>
                    <a:pt x="476" y="421"/>
                  </a:lnTo>
                  <a:cubicBezTo>
                    <a:pt x="476" y="431"/>
                    <a:pt x="480" y="438"/>
                    <a:pt x="480" y="449"/>
                  </a:cubicBezTo>
                  <a:lnTo>
                    <a:pt x="480" y="452"/>
                  </a:lnTo>
                  <a:cubicBezTo>
                    <a:pt x="480" y="463"/>
                    <a:pt x="480" y="470"/>
                    <a:pt x="480" y="480"/>
                  </a:cubicBezTo>
                  <a:cubicBezTo>
                    <a:pt x="483" y="512"/>
                    <a:pt x="469" y="543"/>
                    <a:pt x="448" y="568"/>
                  </a:cubicBezTo>
                  <a:cubicBezTo>
                    <a:pt x="423" y="584"/>
                    <a:pt x="394" y="594"/>
                    <a:pt x="364" y="594"/>
                  </a:cubicBezTo>
                  <a:cubicBezTo>
                    <a:pt x="356" y="594"/>
                    <a:pt x="348" y="594"/>
                    <a:pt x="340" y="592"/>
                  </a:cubicBezTo>
                  <a:cubicBezTo>
                    <a:pt x="330" y="591"/>
                    <a:pt x="323" y="591"/>
                    <a:pt x="316" y="591"/>
                  </a:cubicBezTo>
                  <a:cubicBezTo>
                    <a:pt x="292" y="591"/>
                    <a:pt x="288" y="597"/>
                    <a:pt x="280" y="617"/>
                  </a:cubicBezTo>
                  <a:cubicBezTo>
                    <a:pt x="224" y="753"/>
                    <a:pt x="210" y="1359"/>
                    <a:pt x="291" y="1439"/>
                  </a:cubicBezTo>
                  <a:cubicBezTo>
                    <a:pt x="326" y="1467"/>
                    <a:pt x="340" y="1509"/>
                    <a:pt x="329" y="1551"/>
                  </a:cubicBezTo>
                  <a:cubicBezTo>
                    <a:pt x="308" y="1611"/>
                    <a:pt x="245" y="1614"/>
                    <a:pt x="179" y="1621"/>
                  </a:cubicBezTo>
                  <a:lnTo>
                    <a:pt x="154" y="1625"/>
                  </a:lnTo>
                  <a:cubicBezTo>
                    <a:pt x="133" y="1625"/>
                    <a:pt x="109" y="1632"/>
                    <a:pt x="88" y="1639"/>
                  </a:cubicBezTo>
                  <a:cubicBezTo>
                    <a:pt x="88" y="1779"/>
                    <a:pt x="74" y="1919"/>
                    <a:pt x="46" y="2059"/>
                  </a:cubicBezTo>
                  <a:cubicBezTo>
                    <a:pt x="39" y="2094"/>
                    <a:pt x="28" y="2129"/>
                    <a:pt x="14" y="2161"/>
                  </a:cubicBezTo>
                  <a:cubicBezTo>
                    <a:pt x="11" y="2168"/>
                    <a:pt x="4" y="2178"/>
                    <a:pt x="0" y="2185"/>
                  </a:cubicBezTo>
                  <a:cubicBezTo>
                    <a:pt x="7" y="2206"/>
                    <a:pt x="28" y="2245"/>
                    <a:pt x="42" y="2273"/>
                  </a:cubicBezTo>
                  <a:lnTo>
                    <a:pt x="63" y="2311"/>
                  </a:lnTo>
                  <a:lnTo>
                    <a:pt x="70" y="2325"/>
                  </a:lnTo>
                  <a:lnTo>
                    <a:pt x="81" y="2339"/>
                  </a:lnTo>
                  <a:cubicBezTo>
                    <a:pt x="88" y="2343"/>
                    <a:pt x="95" y="2346"/>
                    <a:pt x="102" y="2350"/>
                  </a:cubicBezTo>
                  <a:lnTo>
                    <a:pt x="105" y="2353"/>
                  </a:lnTo>
                  <a:cubicBezTo>
                    <a:pt x="112" y="2360"/>
                    <a:pt x="119" y="2367"/>
                    <a:pt x="130" y="2374"/>
                  </a:cubicBezTo>
                  <a:lnTo>
                    <a:pt x="137" y="2381"/>
                  </a:lnTo>
                  <a:lnTo>
                    <a:pt x="158" y="2399"/>
                  </a:lnTo>
                  <a:lnTo>
                    <a:pt x="168" y="2409"/>
                  </a:lnTo>
                  <a:lnTo>
                    <a:pt x="203" y="2441"/>
                  </a:lnTo>
                  <a:cubicBezTo>
                    <a:pt x="256" y="2486"/>
                    <a:pt x="364" y="2588"/>
                    <a:pt x="403" y="2588"/>
                  </a:cubicBezTo>
                  <a:cubicBezTo>
                    <a:pt x="413" y="2588"/>
                    <a:pt x="441" y="2577"/>
                    <a:pt x="466" y="2570"/>
                  </a:cubicBezTo>
                  <a:lnTo>
                    <a:pt x="511" y="2556"/>
                  </a:lnTo>
                  <a:lnTo>
                    <a:pt x="522" y="2553"/>
                  </a:lnTo>
                  <a:lnTo>
                    <a:pt x="560" y="2542"/>
                  </a:lnTo>
                  <a:lnTo>
                    <a:pt x="578" y="2539"/>
                  </a:lnTo>
                  <a:cubicBezTo>
                    <a:pt x="588" y="2539"/>
                    <a:pt x="602" y="2535"/>
                    <a:pt x="616" y="2532"/>
                  </a:cubicBezTo>
                  <a:lnTo>
                    <a:pt x="630" y="2532"/>
                  </a:lnTo>
                  <a:cubicBezTo>
                    <a:pt x="648" y="2528"/>
                    <a:pt x="665" y="2528"/>
                    <a:pt x="683" y="2528"/>
                  </a:cubicBezTo>
                  <a:lnTo>
                    <a:pt x="735" y="2528"/>
                  </a:lnTo>
                  <a:cubicBezTo>
                    <a:pt x="746" y="2532"/>
                    <a:pt x="753" y="2532"/>
                    <a:pt x="763" y="2535"/>
                  </a:cubicBezTo>
                  <a:lnTo>
                    <a:pt x="774" y="2539"/>
                  </a:lnTo>
                  <a:cubicBezTo>
                    <a:pt x="788" y="2542"/>
                    <a:pt x="802" y="2549"/>
                    <a:pt x="812" y="2556"/>
                  </a:cubicBezTo>
                  <a:cubicBezTo>
                    <a:pt x="865" y="2588"/>
                    <a:pt x="900" y="2644"/>
                    <a:pt x="910" y="2703"/>
                  </a:cubicBezTo>
                  <a:cubicBezTo>
                    <a:pt x="942" y="2850"/>
                    <a:pt x="886" y="3046"/>
                    <a:pt x="840" y="3204"/>
                  </a:cubicBezTo>
                  <a:cubicBezTo>
                    <a:pt x="819" y="3277"/>
                    <a:pt x="788" y="3382"/>
                    <a:pt x="798" y="3407"/>
                  </a:cubicBezTo>
                  <a:cubicBezTo>
                    <a:pt x="819" y="3473"/>
                    <a:pt x="1008" y="3757"/>
                    <a:pt x="1138" y="3921"/>
                  </a:cubicBezTo>
                  <a:lnTo>
                    <a:pt x="1166" y="3953"/>
                  </a:lnTo>
                  <a:cubicBezTo>
                    <a:pt x="1145" y="3823"/>
                    <a:pt x="1120" y="3648"/>
                    <a:pt x="1239" y="3540"/>
                  </a:cubicBezTo>
                  <a:cubicBezTo>
                    <a:pt x="1292" y="3498"/>
                    <a:pt x="1355" y="3470"/>
                    <a:pt x="1421" y="3463"/>
                  </a:cubicBezTo>
                  <a:cubicBezTo>
                    <a:pt x="1498" y="3445"/>
                    <a:pt x="1533" y="3438"/>
                    <a:pt x="1526" y="3239"/>
                  </a:cubicBezTo>
                  <a:cubicBezTo>
                    <a:pt x="1519" y="3120"/>
                    <a:pt x="1530" y="3004"/>
                    <a:pt x="1561" y="2889"/>
                  </a:cubicBezTo>
                  <a:cubicBezTo>
                    <a:pt x="1568" y="2868"/>
                    <a:pt x="1572" y="2847"/>
                    <a:pt x="1575" y="2826"/>
                  </a:cubicBezTo>
                  <a:cubicBezTo>
                    <a:pt x="1575" y="2794"/>
                    <a:pt x="1561" y="2773"/>
                    <a:pt x="1523" y="2728"/>
                  </a:cubicBezTo>
                  <a:lnTo>
                    <a:pt x="1502" y="2703"/>
                  </a:lnTo>
                  <a:lnTo>
                    <a:pt x="1495" y="2693"/>
                  </a:lnTo>
                  <a:lnTo>
                    <a:pt x="1477" y="2672"/>
                  </a:lnTo>
                  <a:lnTo>
                    <a:pt x="1467" y="2665"/>
                  </a:lnTo>
                  <a:lnTo>
                    <a:pt x="1446" y="2640"/>
                  </a:lnTo>
                  <a:lnTo>
                    <a:pt x="1435" y="2630"/>
                  </a:lnTo>
                  <a:lnTo>
                    <a:pt x="1404" y="2598"/>
                  </a:lnTo>
                  <a:lnTo>
                    <a:pt x="1400" y="2595"/>
                  </a:lnTo>
                  <a:lnTo>
                    <a:pt x="1362" y="2556"/>
                  </a:lnTo>
                  <a:lnTo>
                    <a:pt x="1351" y="2549"/>
                  </a:lnTo>
                  <a:lnTo>
                    <a:pt x="1316" y="2518"/>
                  </a:lnTo>
                  <a:lnTo>
                    <a:pt x="1302" y="2504"/>
                  </a:lnTo>
                  <a:lnTo>
                    <a:pt x="1285" y="2490"/>
                  </a:lnTo>
                  <a:lnTo>
                    <a:pt x="1281" y="2497"/>
                  </a:lnTo>
                  <a:cubicBezTo>
                    <a:pt x="1253" y="2539"/>
                    <a:pt x="1208" y="2565"/>
                    <a:pt x="1158" y="2565"/>
                  </a:cubicBezTo>
                  <a:cubicBezTo>
                    <a:pt x="1146" y="2565"/>
                    <a:pt x="1133" y="2563"/>
                    <a:pt x="1120" y="2560"/>
                  </a:cubicBezTo>
                  <a:cubicBezTo>
                    <a:pt x="900" y="2504"/>
                    <a:pt x="609" y="1968"/>
                    <a:pt x="571" y="1628"/>
                  </a:cubicBezTo>
                  <a:cubicBezTo>
                    <a:pt x="546" y="1439"/>
                    <a:pt x="592" y="1292"/>
                    <a:pt x="630" y="1163"/>
                  </a:cubicBezTo>
                  <a:cubicBezTo>
                    <a:pt x="679" y="1005"/>
                    <a:pt x="721" y="869"/>
                    <a:pt x="637" y="680"/>
                  </a:cubicBezTo>
                  <a:cubicBezTo>
                    <a:pt x="462" y="295"/>
                    <a:pt x="441" y="102"/>
                    <a:pt x="4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65" name="Google Shape;6765;p71"/>
            <p:cNvSpPr/>
            <p:nvPr/>
          </p:nvSpPr>
          <p:spPr>
            <a:xfrm>
              <a:off x="2291041" y="2116476"/>
              <a:ext cx="1589" cy="3435"/>
            </a:xfrm>
            <a:custGeom>
              <a:avLst/>
              <a:gdLst/>
              <a:ahLst/>
              <a:cxnLst/>
              <a:rect l="l" t="t" r="r" b="b"/>
              <a:pathLst>
                <a:path w="117" h="253" extrusionOk="0">
                  <a:moveTo>
                    <a:pt x="1" y="1"/>
                  </a:moveTo>
                  <a:lnTo>
                    <a:pt x="1" y="1"/>
                  </a:lnTo>
                  <a:cubicBezTo>
                    <a:pt x="43" y="81"/>
                    <a:pt x="81" y="165"/>
                    <a:pt x="116" y="253"/>
                  </a:cubicBezTo>
                  <a:cubicBezTo>
                    <a:pt x="81" y="165"/>
                    <a:pt x="43" y="8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66" name="Google Shape;6766;p71"/>
            <p:cNvSpPr/>
            <p:nvPr/>
          </p:nvSpPr>
          <p:spPr>
            <a:xfrm>
              <a:off x="2287484" y="2138431"/>
              <a:ext cx="1534" cy="5906"/>
            </a:xfrm>
            <a:custGeom>
              <a:avLst/>
              <a:gdLst/>
              <a:ahLst/>
              <a:cxnLst/>
              <a:rect l="l" t="t" r="r" b="b"/>
              <a:pathLst>
                <a:path w="113" h="435" extrusionOk="0">
                  <a:moveTo>
                    <a:pt x="112" y="1"/>
                  </a:moveTo>
                  <a:cubicBezTo>
                    <a:pt x="88" y="1"/>
                    <a:pt x="63" y="8"/>
                    <a:pt x="42" y="11"/>
                  </a:cubicBezTo>
                  <a:cubicBezTo>
                    <a:pt x="42" y="155"/>
                    <a:pt x="28" y="295"/>
                    <a:pt x="0" y="435"/>
                  </a:cubicBezTo>
                  <a:cubicBezTo>
                    <a:pt x="28" y="295"/>
                    <a:pt x="42" y="155"/>
                    <a:pt x="42" y="11"/>
                  </a:cubicBezTo>
                  <a:cubicBezTo>
                    <a:pt x="63" y="8"/>
                    <a:pt x="88" y="1"/>
                    <a:pt x="11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67" name="Google Shape;6767;p71"/>
            <p:cNvSpPr/>
            <p:nvPr/>
          </p:nvSpPr>
          <p:spPr>
            <a:xfrm>
              <a:off x="2292942" y="212090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68" name="Google Shape;6768;p71"/>
            <p:cNvSpPr/>
            <p:nvPr/>
          </p:nvSpPr>
          <p:spPr>
            <a:xfrm>
              <a:off x="2292711" y="2120183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7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69" name="Google Shape;6769;p71"/>
            <p:cNvSpPr/>
            <p:nvPr/>
          </p:nvSpPr>
          <p:spPr>
            <a:xfrm>
              <a:off x="2293376" y="212246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70" name="Google Shape;6770;p71"/>
            <p:cNvSpPr/>
            <p:nvPr/>
          </p:nvSpPr>
          <p:spPr>
            <a:xfrm>
              <a:off x="2287049" y="2144324"/>
              <a:ext cx="448" cy="1398"/>
            </a:xfrm>
            <a:custGeom>
              <a:avLst/>
              <a:gdLst/>
              <a:ahLst/>
              <a:cxnLst/>
              <a:rect l="l" t="t" r="r" b="b"/>
              <a:pathLst>
                <a:path w="33" h="103" extrusionOk="0">
                  <a:moveTo>
                    <a:pt x="1" y="103"/>
                  </a:moveTo>
                  <a:cubicBezTo>
                    <a:pt x="15" y="71"/>
                    <a:pt x="25" y="36"/>
                    <a:pt x="32" y="1"/>
                  </a:cubicBezTo>
                  <a:cubicBezTo>
                    <a:pt x="25" y="36"/>
                    <a:pt x="15" y="71"/>
                    <a:pt x="1" y="10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71" name="Google Shape;6771;p71"/>
            <p:cNvSpPr/>
            <p:nvPr/>
          </p:nvSpPr>
          <p:spPr>
            <a:xfrm>
              <a:off x="2293281" y="212204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72" name="Google Shape;6772;p71"/>
            <p:cNvSpPr/>
            <p:nvPr/>
          </p:nvSpPr>
          <p:spPr>
            <a:xfrm>
              <a:off x="2287769" y="2147800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73" name="Google Shape;6773;p71"/>
            <p:cNvSpPr/>
            <p:nvPr/>
          </p:nvSpPr>
          <p:spPr>
            <a:xfrm>
              <a:off x="2288000" y="2148180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8" y="11"/>
                  </a:moveTo>
                  <a:cubicBezTo>
                    <a:pt x="11" y="8"/>
                    <a:pt x="8" y="4"/>
                    <a:pt x="1" y="1"/>
                  </a:cubicBezTo>
                  <a:cubicBezTo>
                    <a:pt x="8" y="4"/>
                    <a:pt x="11" y="8"/>
                    <a:pt x="18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74" name="Google Shape;6774;p71"/>
            <p:cNvSpPr/>
            <p:nvPr/>
          </p:nvSpPr>
          <p:spPr>
            <a:xfrm>
              <a:off x="2295467" y="2150705"/>
              <a:ext cx="720" cy="109"/>
            </a:xfrm>
            <a:custGeom>
              <a:avLst/>
              <a:gdLst/>
              <a:ahLst/>
              <a:cxnLst/>
              <a:rect l="l" t="t" r="r" b="b"/>
              <a:pathLst>
                <a:path w="53" h="8" extrusionOk="0">
                  <a:moveTo>
                    <a:pt x="0" y="7"/>
                  </a:moveTo>
                  <a:cubicBezTo>
                    <a:pt x="18" y="4"/>
                    <a:pt x="35" y="0"/>
                    <a:pt x="53" y="0"/>
                  </a:cubicBezTo>
                  <a:cubicBezTo>
                    <a:pt x="35" y="0"/>
                    <a:pt x="18" y="4"/>
                    <a:pt x="0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75" name="Google Shape;6775;p71"/>
            <p:cNvSpPr/>
            <p:nvPr/>
          </p:nvSpPr>
          <p:spPr>
            <a:xfrm>
              <a:off x="2288760" y="2148709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22" y="2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76" name="Google Shape;6776;p71"/>
            <p:cNvSpPr/>
            <p:nvPr/>
          </p:nvSpPr>
          <p:spPr>
            <a:xfrm>
              <a:off x="2288285" y="2148370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5" y="18"/>
                  </a:moveTo>
                  <a:cubicBezTo>
                    <a:pt x="18" y="11"/>
                    <a:pt x="8" y="8"/>
                    <a:pt x="1" y="1"/>
                  </a:cubicBezTo>
                  <a:cubicBezTo>
                    <a:pt x="8" y="8"/>
                    <a:pt x="18" y="11"/>
                    <a:pt x="2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77" name="Google Shape;6777;p71"/>
            <p:cNvSpPr/>
            <p:nvPr/>
          </p:nvSpPr>
          <p:spPr>
            <a:xfrm>
              <a:off x="2294748" y="2150800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39" y="0"/>
                  </a:moveTo>
                  <a:cubicBezTo>
                    <a:pt x="25" y="0"/>
                    <a:pt x="11" y="4"/>
                    <a:pt x="1" y="7"/>
                  </a:cubicBezTo>
                  <a:cubicBezTo>
                    <a:pt x="11" y="4"/>
                    <a:pt x="25" y="4"/>
                    <a:pt x="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78" name="Google Shape;6778;p71"/>
            <p:cNvSpPr/>
            <p:nvPr/>
          </p:nvSpPr>
          <p:spPr>
            <a:xfrm>
              <a:off x="2293227" y="2151126"/>
              <a:ext cx="638" cy="204"/>
            </a:xfrm>
            <a:custGeom>
              <a:avLst/>
              <a:gdLst/>
              <a:ahLst/>
              <a:cxnLst/>
              <a:rect l="l" t="t" r="r" b="b"/>
              <a:pathLst>
                <a:path w="47" h="15" extrusionOk="0">
                  <a:moveTo>
                    <a:pt x="46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79" name="Google Shape;6779;p71"/>
            <p:cNvSpPr/>
            <p:nvPr/>
          </p:nvSpPr>
          <p:spPr>
            <a:xfrm>
              <a:off x="2296703" y="215080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80" name="Google Shape;6780;p71"/>
            <p:cNvSpPr/>
            <p:nvPr/>
          </p:nvSpPr>
          <p:spPr>
            <a:xfrm>
              <a:off x="2289195" y="2149130"/>
              <a:ext cx="489" cy="394"/>
            </a:xfrm>
            <a:custGeom>
              <a:avLst/>
              <a:gdLst/>
              <a:ahLst/>
              <a:cxnLst/>
              <a:rect l="l" t="t" r="r" b="b"/>
              <a:pathLst>
                <a:path w="36" h="29" extrusionOk="0">
                  <a:moveTo>
                    <a:pt x="35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81" name="Google Shape;6781;p71"/>
            <p:cNvSpPr/>
            <p:nvPr/>
          </p:nvSpPr>
          <p:spPr>
            <a:xfrm>
              <a:off x="2297273" y="2150895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82" name="Google Shape;6782;p71"/>
            <p:cNvSpPr/>
            <p:nvPr/>
          </p:nvSpPr>
          <p:spPr>
            <a:xfrm>
              <a:off x="2293987" y="2150936"/>
              <a:ext cx="543" cy="163"/>
            </a:xfrm>
            <a:custGeom>
              <a:avLst/>
              <a:gdLst/>
              <a:ahLst/>
              <a:cxnLst/>
              <a:rect l="l" t="t" r="r" b="b"/>
              <a:pathLst>
                <a:path w="40" h="12" extrusionOk="0">
                  <a:moveTo>
                    <a:pt x="39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83" name="Google Shape;6783;p71"/>
            <p:cNvSpPr/>
            <p:nvPr/>
          </p:nvSpPr>
          <p:spPr>
            <a:xfrm>
              <a:off x="2306913" y="2152701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" y="0"/>
                  </a:moveTo>
                  <a:lnTo>
                    <a:pt x="18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84" name="Google Shape;6784;p71"/>
            <p:cNvSpPr/>
            <p:nvPr/>
          </p:nvSpPr>
          <p:spPr>
            <a:xfrm>
              <a:off x="2307293" y="2153081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85" name="Google Shape;6785;p71"/>
            <p:cNvSpPr/>
            <p:nvPr/>
          </p:nvSpPr>
          <p:spPr>
            <a:xfrm>
              <a:off x="2305352" y="2151126"/>
              <a:ext cx="530" cy="543"/>
            </a:xfrm>
            <a:custGeom>
              <a:avLst/>
              <a:gdLst/>
              <a:ahLst/>
              <a:cxnLst/>
              <a:rect l="l" t="t" r="r" b="b"/>
              <a:pathLst>
                <a:path w="39" h="40" extrusionOk="0">
                  <a:moveTo>
                    <a:pt x="0" y="1"/>
                  </a:moveTo>
                  <a:lnTo>
                    <a:pt x="39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86" name="Google Shape;6786;p71"/>
            <p:cNvSpPr/>
            <p:nvPr/>
          </p:nvSpPr>
          <p:spPr>
            <a:xfrm>
              <a:off x="2305922" y="2151697"/>
              <a:ext cx="434" cy="448"/>
            </a:xfrm>
            <a:custGeom>
              <a:avLst/>
              <a:gdLst/>
              <a:ahLst/>
              <a:cxnLst/>
              <a:rect l="l" t="t" r="r" b="b"/>
              <a:pathLst>
                <a:path w="32" h="33" extrusionOk="0">
                  <a:moveTo>
                    <a:pt x="0" y="1"/>
                  </a:moveTo>
                  <a:lnTo>
                    <a:pt x="32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87" name="Google Shape;6787;p71"/>
            <p:cNvSpPr/>
            <p:nvPr/>
          </p:nvSpPr>
          <p:spPr>
            <a:xfrm>
              <a:off x="2308108" y="2154792"/>
              <a:ext cx="149" cy="910"/>
            </a:xfrm>
            <a:custGeom>
              <a:avLst/>
              <a:gdLst/>
              <a:ahLst/>
              <a:cxnLst/>
              <a:rect l="l" t="t" r="r" b="b"/>
              <a:pathLst>
                <a:path w="11" h="67" extrusionOk="0">
                  <a:moveTo>
                    <a:pt x="11" y="0"/>
                  </a:moveTo>
                  <a:cubicBezTo>
                    <a:pt x="11" y="21"/>
                    <a:pt x="7" y="42"/>
                    <a:pt x="0" y="67"/>
                  </a:cubicBezTo>
                  <a:cubicBezTo>
                    <a:pt x="7" y="42"/>
                    <a:pt x="11" y="21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88" name="Google Shape;6788;p71"/>
            <p:cNvSpPr/>
            <p:nvPr/>
          </p:nvSpPr>
          <p:spPr>
            <a:xfrm>
              <a:off x="2306492" y="2152267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1"/>
                  </a:moveTo>
                  <a:lnTo>
                    <a:pt x="2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89" name="Google Shape;6789;p71"/>
            <p:cNvSpPr/>
            <p:nvPr/>
          </p:nvSpPr>
          <p:spPr>
            <a:xfrm>
              <a:off x="2297694" y="2162681"/>
              <a:ext cx="4671" cy="7047"/>
            </a:xfrm>
            <a:custGeom>
              <a:avLst/>
              <a:gdLst/>
              <a:ahLst/>
              <a:cxnLst/>
              <a:rect l="l" t="t" r="r" b="b"/>
              <a:pathLst>
                <a:path w="344" h="519" extrusionOk="0">
                  <a:moveTo>
                    <a:pt x="344" y="518"/>
                  </a:moveTo>
                  <a:cubicBezTo>
                    <a:pt x="214" y="354"/>
                    <a:pt x="22" y="70"/>
                    <a:pt x="1" y="0"/>
                  </a:cubicBezTo>
                  <a:cubicBezTo>
                    <a:pt x="22" y="70"/>
                    <a:pt x="214" y="354"/>
                    <a:pt x="344" y="5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90" name="Google Shape;6790;p71"/>
            <p:cNvSpPr/>
            <p:nvPr/>
          </p:nvSpPr>
          <p:spPr>
            <a:xfrm>
              <a:off x="2304727" y="2150610"/>
              <a:ext cx="489" cy="434"/>
            </a:xfrm>
            <a:custGeom>
              <a:avLst/>
              <a:gdLst/>
              <a:ahLst/>
              <a:cxnLst/>
              <a:rect l="l" t="t" r="r" b="b"/>
              <a:pathLst>
                <a:path w="36" h="32" extrusionOk="0">
                  <a:moveTo>
                    <a:pt x="1" y="0"/>
                  </a:moveTo>
                  <a:lnTo>
                    <a:pt x="36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91" name="Google Shape;6791;p71"/>
            <p:cNvSpPr/>
            <p:nvPr/>
          </p:nvSpPr>
          <p:spPr>
            <a:xfrm>
              <a:off x="2304347" y="2150271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" y="1"/>
                  </a:moveTo>
                  <a:lnTo>
                    <a:pt x="1" y="1"/>
                  </a:lnTo>
                  <a:lnTo>
                    <a:pt x="15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92" name="Google Shape;6792;p71"/>
            <p:cNvSpPr/>
            <p:nvPr/>
          </p:nvSpPr>
          <p:spPr>
            <a:xfrm>
              <a:off x="2291951" y="2116436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93" name="Google Shape;6793;p71"/>
            <p:cNvSpPr/>
            <p:nvPr/>
          </p:nvSpPr>
          <p:spPr>
            <a:xfrm>
              <a:off x="2292562" y="2116436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94" name="Google Shape;6794;p71"/>
            <p:cNvSpPr/>
            <p:nvPr/>
          </p:nvSpPr>
          <p:spPr>
            <a:xfrm>
              <a:off x="2291095" y="211647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95" name="Google Shape;6795;p71"/>
            <p:cNvSpPr/>
            <p:nvPr/>
          </p:nvSpPr>
          <p:spPr>
            <a:xfrm>
              <a:off x="2293132" y="2116436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96" name="Google Shape;6796;p71"/>
            <p:cNvSpPr/>
            <p:nvPr/>
          </p:nvSpPr>
          <p:spPr>
            <a:xfrm>
              <a:off x="2291326" y="2116476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1" y="1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97" name="Google Shape;6797;p71"/>
            <p:cNvSpPr/>
            <p:nvPr/>
          </p:nvSpPr>
          <p:spPr>
            <a:xfrm>
              <a:off x="2550480" y="1720977"/>
              <a:ext cx="54867" cy="35763"/>
            </a:xfrm>
            <a:custGeom>
              <a:avLst/>
              <a:gdLst/>
              <a:ahLst/>
              <a:cxnLst/>
              <a:rect l="l" t="t" r="r" b="b"/>
              <a:pathLst>
                <a:path w="4041" h="2634" extrusionOk="0">
                  <a:moveTo>
                    <a:pt x="1609" y="0"/>
                  </a:moveTo>
                  <a:cubicBezTo>
                    <a:pt x="1562" y="0"/>
                    <a:pt x="1456" y="27"/>
                    <a:pt x="1355" y="104"/>
                  </a:cubicBezTo>
                  <a:cubicBezTo>
                    <a:pt x="1301" y="144"/>
                    <a:pt x="1237" y="154"/>
                    <a:pt x="1176" y="154"/>
                  </a:cubicBezTo>
                  <a:cubicBezTo>
                    <a:pt x="1147" y="154"/>
                    <a:pt x="1119" y="152"/>
                    <a:pt x="1092" y="150"/>
                  </a:cubicBezTo>
                  <a:cubicBezTo>
                    <a:pt x="1063" y="147"/>
                    <a:pt x="1040" y="146"/>
                    <a:pt x="1022" y="146"/>
                  </a:cubicBezTo>
                  <a:cubicBezTo>
                    <a:pt x="978" y="146"/>
                    <a:pt x="964" y="153"/>
                    <a:pt x="959" y="171"/>
                  </a:cubicBezTo>
                  <a:cubicBezTo>
                    <a:pt x="924" y="279"/>
                    <a:pt x="847" y="507"/>
                    <a:pt x="641" y="507"/>
                  </a:cubicBezTo>
                  <a:cubicBezTo>
                    <a:pt x="639" y="505"/>
                    <a:pt x="637" y="504"/>
                    <a:pt x="636" y="504"/>
                  </a:cubicBezTo>
                  <a:cubicBezTo>
                    <a:pt x="634" y="504"/>
                    <a:pt x="632" y="505"/>
                    <a:pt x="630" y="507"/>
                  </a:cubicBezTo>
                  <a:cubicBezTo>
                    <a:pt x="620" y="528"/>
                    <a:pt x="616" y="552"/>
                    <a:pt x="616" y="580"/>
                  </a:cubicBezTo>
                  <a:cubicBezTo>
                    <a:pt x="606" y="650"/>
                    <a:pt x="595" y="759"/>
                    <a:pt x="487" y="804"/>
                  </a:cubicBezTo>
                  <a:cubicBezTo>
                    <a:pt x="417" y="832"/>
                    <a:pt x="343" y="850"/>
                    <a:pt x="270" y="860"/>
                  </a:cubicBezTo>
                  <a:cubicBezTo>
                    <a:pt x="168" y="874"/>
                    <a:pt x="18" y="902"/>
                    <a:pt x="7" y="955"/>
                  </a:cubicBezTo>
                  <a:cubicBezTo>
                    <a:pt x="0" y="979"/>
                    <a:pt x="91" y="1042"/>
                    <a:pt x="137" y="1074"/>
                  </a:cubicBezTo>
                  <a:cubicBezTo>
                    <a:pt x="242" y="1147"/>
                    <a:pt x="371" y="1238"/>
                    <a:pt x="347" y="1371"/>
                  </a:cubicBezTo>
                  <a:cubicBezTo>
                    <a:pt x="336" y="1427"/>
                    <a:pt x="371" y="1497"/>
                    <a:pt x="399" y="1564"/>
                  </a:cubicBezTo>
                  <a:cubicBezTo>
                    <a:pt x="448" y="1665"/>
                    <a:pt x="511" y="1802"/>
                    <a:pt x="389" y="1896"/>
                  </a:cubicBezTo>
                  <a:lnTo>
                    <a:pt x="371" y="1910"/>
                  </a:lnTo>
                  <a:lnTo>
                    <a:pt x="364" y="1914"/>
                  </a:lnTo>
                  <a:lnTo>
                    <a:pt x="354" y="1924"/>
                  </a:lnTo>
                  <a:lnTo>
                    <a:pt x="347" y="1931"/>
                  </a:lnTo>
                  <a:lnTo>
                    <a:pt x="336" y="1942"/>
                  </a:lnTo>
                  <a:lnTo>
                    <a:pt x="329" y="1949"/>
                  </a:lnTo>
                  <a:lnTo>
                    <a:pt x="319" y="1963"/>
                  </a:lnTo>
                  <a:lnTo>
                    <a:pt x="312" y="1970"/>
                  </a:lnTo>
                  <a:lnTo>
                    <a:pt x="301" y="1984"/>
                  </a:lnTo>
                  <a:lnTo>
                    <a:pt x="294" y="1994"/>
                  </a:lnTo>
                  <a:lnTo>
                    <a:pt x="284" y="2005"/>
                  </a:lnTo>
                  <a:lnTo>
                    <a:pt x="277" y="2019"/>
                  </a:lnTo>
                  <a:lnTo>
                    <a:pt x="266" y="2033"/>
                  </a:lnTo>
                  <a:lnTo>
                    <a:pt x="259" y="2043"/>
                  </a:lnTo>
                  <a:lnTo>
                    <a:pt x="252" y="2061"/>
                  </a:lnTo>
                  <a:lnTo>
                    <a:pt x="245" y="2075"/>
                  </a:lnTo>
                  <a:lnTo>
                    <a:pt x="238" y="2089"/>
                  </a:lnTo>
                  <a:lnTo>
                    <a:pt x="231" y="2106"/>
                  </a:lnTo>
                  <a:lnTo>
                    <a:pt x="224" y="2124"/>
                  </a:lnTo>
                  <a:lnTo>
                    <a:pt x="217" y="2141"/>
                  </a:lnTo>
                  <a:cubicBezTo>
                    <a:pt x="217" y="2148"/>
                    <a:pt x="214" y="2156"/>
                    <a:pt x="214" y="2159"/>
                  </a:cubicBezTo>
                  <a:cubicBezTo>
                    <a:pt x="210" y="2166"/>
                    <a:pt x="210" y="2173"/>
                    <a:pt x="207" y="2180"/>
                  </a:cubicBezTo>
                  <a:cubicBezTo>
                    <a:pt x="207" y="2187"/>
                    <a:pt x="203" y="2194"/>
                    <a:pt x="203" y="2201"/>
                  </a:cubicBezTo>
                  <a:cubicBezTo>
                    <a:pt x="200" y="2208"/>
                    <a:pt x="200" y="2215"/>
                    <a:pt x="200" y="2222"/>
                  </a:cubicBezTo>
                  <a:cubicBezTo>
                    <a:pt x="196" y="2229"/>
                    <a:pt x="196" y="2236"/>
                    <a:pt x="196" y="2243"/>
                  </a:cubicBezTo>
                  <a:cubicBezTo>
                    <a:pt x="193" y="2250"/>
                    <a:pt x="196" y="2257"/>
                    <a:pt x="193" y="2268"/>
                  </a:cubicBezTo>
                  <a:cubicBezTo>
                    <a:pt x="189" y="2275"/>
                    <a:pt x="193" y="2282"/>
                    <a:pt x="189" y="2292"/>
                  </a:cubicBezTo>
                  <a:cubicBezTo>
                    <a:pt x="186" y="2299"/>
                    <a:pt x="189" y="2306"/>
                    <a:pt x="189" y="2313"/>
                  </a:cubicBezTo>
                  <a:lnTo>
                    <a:pt x="189" y="2341"/>
                  </a:lnTo>
                  <a:lnTo>
                    <a:pt x="189" y="2366"/>
                  </a:lnTo>
                  <a:lnTo>
                    <a:pt x="189" y="2380"/>
                  </a:lnTo>
                  <a:lnTo>
                    <a:pt x="210" y="2390"/>
                  </a:lnTo>
                  <a:lnTo>
                    <a:pt x="217" y="2394"/>
                  </a:lnTo>
                  <a:lnTo>
                    <a:pt x="228" y="2401"/>
                  </a:lnTo>
                  <a:lnTo>
                    <a:pt x="238" y="2408"/>
                  </a:lnTo>
                  <a:lnTo>
                    <a:pt x="252" y="2415"/>
                  </a:lnTo>
                  <a:lnTo>
                    <a:pt x="266" y="2422"/>
                  </a:lnTo>
                  <a:lnTo>
                    <a:pt x="273" y="2425"/>
                  </a:lnTo>
                  <a:lnTo>
                    <a:pt x="280" y="2425"/>
                  </a:lnTo>
                  <a:lnTo>
                    <a:pt x="291" y="2429"/>
                  </a:lnTo>
                  <a:lnTo>
                    <a:pt x="308" y="2429"/>
                  </a:lnTo>
                  <a:cubicBezTo>
                    <a:pt x="312" y="2429"/>
                    <a:pt x="319" y="2418"/>
                    <a:pt x="319" y="2411"/>
                  </a:cubicBezTo>
                  <a:cubicBezTo>
                    <a:pt x="368" y="2317"/>
                    <a:pt x="476" y="2296"/>
                    <a:pt x="592" y="2292"/>
                  </a:cubicBezTo>
                  <a:lnTo>
                    <a:pt x="707" y="2292"/>
                  </a:lnTo>
                  <a:cubicBezTo>
                    <a:pt x="722" y="2293"/>
                    <a:pt x="737" y="2293"/>
                    <a:pt x="752" y="2293"/>
                  </a:cubicBezTo>
                  <a:cubicBezTo>
                    <a:pt x="793" y="2293"/>
                    <a:pt x="834" y="2290"/>
                    <a:pt x="875" y="2285"/>
                  </a:cubicBezTo>
                  <a:cubicBezTo>
                    <a:pt x="882" y="2159"/>
                    <a:pt x="1036" y="2127"/>
                    <a:pt x="1187" y="2096"/>
                  </a:cubicBezTo>
                  <a:cubicBezTo>
                    <a:pt x="1254" y="2082"/>
                    <a:pt x="1380" y="2057"/>
                    <a:pt x="1394" y="2029"/>
                  </a:cubicBezTo>
                  <a:cubicBezTo>
                    <a:pt x="1394" y="1910"/>
                    <a:pt x="1520" y="1742"/>
                    <a:pt x="1635" y="1634"/>
                  </a:cubicBezTo>
                  <a:lnTo>
                    <a:pt x="1660" y="1613"/>
                  </a:lnTo>
                  <a:lnTo>
                    <a:pt x="1688" y="1592"/>
                  </a:lnTo>
                  <a:lnTo>
                    <a:pt x="1695" y="1588"/>
                  </a:lnTo>
                  <a:lnTo>
                    <a:pt x="1723" y="1567"/>
                  </a:lnTo>
                  <a:lnTo>
                    <a:pt x="1730" y="1564"/>
                  </a:lnTo>
                  <a:lnTo>
                    <a:pt x="1761" y="1543"/>
                  </a:lnTo>
                  <a:lnTo>
                    <a:pt x="1768" y="1539"/>
                  </a:lnTo>
                  <a:cubicBezTo>
                    <a:pt x="1779" y="1536"/>
                    <a:pt x="1789" y="1529"/>
                    <a:pt x="1803" y="1522"/>
                  </a:cubicBezTo>
                  <a:lnTo>
                    <a:pt x="1810" y="1522"/>
                  </a:lnTo>
                  <a:cubicBezTo>
                    <a:pt x="1821" y="1515"/>
                    <a:pt x="1835" y="1511"/>
                    <a:pt x="1845" y="1508"/>
                  </a:cubicBezTo>
                  <a:lnTo>
                    <a:pt x="1852" y="1508"/>
                  </a:lnTo>
                  <a:cubicBezTo>
                    <a:pt x="1863" y="1501"/>
                    <a:pt x="1877" y="1497"/>
                    <a:pt x="1891" y="1497"/>
                  </a:cubicBezTo>
                  <a:lnTo>
                    <a:pt x="1894" y="1497"/>
                  </a:lnTo>
                  <a:cubicBezTo>
                    <a:pt x="1908" y="1494"/>
                    <a:pt x="1922" y="1494"/>
                    <a:pt x="1936" y="1494"/>
                  </a:cubicBezTo>
                  <a:lnTo>
                    <a:pt x="1961" y="1494"/>
                  </a:lnTo>
                  <a:cubicBezTo>
                    <a:pt x="2111" y="1511"/>
                    <a:pt x="2111" y="1648"/>
                    <a:pt x="2111" y="1739"/>
                  </a:cubicBezTo>
                  <a:cubicBezTo>
                    <a:pt x="2111" y="1847"/>
                    <a:pt x="2115" y="1914"/>
                    <a:pt x="2199" y="1952"/>
                  </a:cubicBezTo>
                  <a:cubicBezTo>
                    <a:pt x="2381" y="2036"/>
                    <a:pt x="2318" y="2236"/>
                    <a:pt x="2272" y="2380"/>
                  </a:cubicBezTo>
                  <a:cubicBezTo>
                    <a:pt x="2241" y="2474"/>
                    <a:pt x="2209" y="2576"/>
                    <a:pt x="2241" y="2618"/>
                  </a:cubicBezTo>
                  <a:cubicBezTo>
                    <a:pt x="2251" y="2628"/>
                    <a:pt x="2270" y="2634"/>
                    <a:pt x="2296" y="2634"/>
                  </a:cubicBezTo>
                  <a:cubicBezTo>
                    <a:pt x="2329" y="2634"/>
                    <a:pt x="2376" y="2625"/>
                    <a:pt x="2437" y="2607"/>
                  </a:cubicBezTo>
                  <a:lnTo>
                    <a:pt x="2454" y="2604"/>
                  </a:lnTo>
                  <a:cubicBezTo>
                    <a:pt x="2500" y="2586"/>
                    <a:pt x="2552" y="2572"/>
                    <a:pt x="2605" y="2551"/>
                  </a:cubicBezTo>
                  <a:lnTo>
                    <a:pt x="2706" y="2516"/>
                  </a:lnTo>
                  <a:lnTo>
                    <a:pt x="2731" y="2495"/>
                  </a:lnTo>
                  <a:cubicBezTo>
                    <a:pt x="2787" y="2446"/>
                    <a:pt x="2836" y="2404"/>
                    <a:pt x="2885" y="2362"/>
                  </a:cubicBezTo>
                  <a:lnTo>
                    <a:pt x="2892" y="2355"/>
                  </a:lnTo>
                  <a:lnTo>
                    <a:pt x="2927" y="2327"/>
                  </a:lnTo>
                  <a:lnTo>
                    <a:pt x="2941" y="2313"/>
                  </a:lnTo>
                  <a:lnTo>
                    <a:pt x="2986" y="2282"/>
                  </a:lnTo>
                  <a:lnTo>
                    <a:pt x="2990" y="2278"/>
                  </a:lnTo>
                  <a:cubicBezTo>
                    <a:pt x="3124" y="2171"/>
                    <a:pt x="3227" y="2109"/>
                    <a:pt x="3305" y="2109"/>
                  </a:cubicBezTo>
                  <a:cubicBezTo>
                    <a:pt x="3330" y="2109"/>
                    <a:pt x="3352" y="2115"/>
                    <a:pt x="3372" y="2127"/>
                  </a:cubicBezTo>
                  <a:lnTo>
                    <a:pt x="3396" y="2141"/>
                  </a:lnTo>
                  <a:cubicBezTo>
                    <a:pt x="3431" y="2163"/>
                    <a:pt x="3459" y="2194"/>
                    <a:pt x="3484" y="2229"/>
                  </a:cubicBezTo>
                  <a:lnTo>
                    <a:pt x="3494" y="2240"/>
                  </a:lnTo>
                  <a:cubicBezTo>
                    <a:pt x="3510" y="2266"/>
                    <a:pt x="3514" y="2273"/>
                    <a:pt x="3527" y="2273"/>
                  </a:cubicBezTo>
                  <a:cubicBezTo>
                    <a:pt x="3531" y="2273"/>
                    <a:pt x="3536" y="2272"/>
                    <a:pt x="3543" y="2271"/>
                  </a:cubicBezTo>
                  <a:cubicBezTo>
                    <a:pt x="3554" y="2271"/>
                    <a:pt x="3568" y="2268"/>
                    <a:pt x="3582" y="2268"/>
                  </a:cubicBezTo>
                  <a:lnTo>
                    <a:pt x="3638" y="2268"/>
                  </a:lnTo>
                  <a:lnTo>
                    <a:pt x="3676" y="2275"/>
                  </a:lnTo>
                  <a:lnTo>
                    <a:pt x="3690" y="2275"/>
                  </a:lnTo>
                  <a:lnTo>
                    <a:pt x="3715" y="2282"/>
                  </a:lnTo>
                  <a:cubicBezTo>
                    <a:pt x="3750" y="2289"/>
                    <a:pt x="3785" y="2299"/>
                    <a:pt x="3820" y="2313"/>
                  </a:cubicBezTo>
                  <a:lnTo>
                    <a:pt x="3841" y="2320"/>
                  </a:lnTo>
                  <a:cubicBezTo>
                    <a:pt x="3855" y="2327"/>
                    <a:pt x="3865" y="2334"/>
                    <a:pt x="3876" y="2338"/>
                  </a:cubicBezTo>
                  <a:lnTo>
                    <a:pt x="3946" y="2369"/>
                  </a:lnTo>
                  <a:lnTo>
                    <a:pt x="4040" y="2362"/>
                  </a:lnTo>
                  <a:lnTo>
                    <a:pt x="4023" y="2226"/>
                  </a:lnTo>
                  <a:lnTo>
                    <a:pt x="4023" y="2212"/>
                  </a:lnTo>
                  <a:lnTo>
                    <a:pt x="4019" y="2194"/>
                  </a:lnTo>
                  <a:lnTo>
                    <a:pt x="4016" y="2166"/>
                  </a:lnTo>
                  <a:lnTo>
                    <a:pt x="4016" y="2152"/>
                  </a:lnTo>
                  <a:lnTo>
                    <a:pt x="4009" y="2120"/>
                  </a:lnTo>
                  <a:cubicBezTo>
                    <a:pt x="3984" y="1959"/>
                    <a:pt x="3960" y="1781"/>
                    <a:pt x="3949" y="1693"/>
                  </a:cubicBezTo>
                  <a:cubicBezTo>
                    <a:pt x="3946" y="1690"/>
                    <a:pt x="3946" y="1683"/>
                    <a:pt x="3942" y="1679"/>
                  </a:cubicBezTo>
                  <a:cubicBezTo>
                    <a:pt x="3907" y="1599"/>
                    <a:pt x="3669" y="1476"/>
                    <a:pt x="3452" y="1403"/>
                  </a:cubicBezTo>
                  <a:lnTo>
                    <a:pt x="3417" y="1389"/>
                  </a:lnTo>
                  <a:lnTo>
                    <a:pt x="3333" y="941"/>
                  </a:lnTo>
                  <a:cubicBezTo>
                    <a:pt x="3231" y="955"/>
                    <a:pt x="3028" y="979"/>
                    <a:pt x="2864" y="986"/>
                  </a:cubicBezTo>
                  <a:lnTo>
                    <a:pt x="2706" y="986"/>
                  </a:lnTo>
                  <a:lnTo>
                    <a:pt x="2685" y="983"/>
                  </a:lnTo>
                  <a:lnTo>
                    <a:pt x="2675" y="983"/>
                  </a:lnTo>
                  <a:cubicBezTo>
                    <a:pt x="2664" y="979"/>
                    <a:pt x="2657" y="976"/>
                    <a:pt x="2650" y="976"/>
                  </a:cubicBezTo>
                  <a:cubicBezTo>
                    <a:pt x="2643" y="972"/>
                    <a:pt x="2633" y="969"/>
                    <a:pt x="2626" y="969"/>
                  </a:cubicBezTo>
                  <a:lnTo>
                    <a:pt x="2521" y="969"/>
                  </a:lnTo>
                  <a:cubicBezTo>
                    <a:pt x="2490" y="972"/>
                    <a:pt x="2456" y="975"/>
                    <a:pt x="2421" y="975"/>
                  </a:cubicBezTo>
                  <a:cubicBezTo>
                    <a:pt x="2330" y="975"/>
                    <a:pt x="2233" y="955"/>
                    <a:pt x="2167" y="864"/>
                  </a:cubicBezTo>
                  <a:cubicBezTo>
                    <a:pt x="2157" y="848"/>
                    <a:pt x="2146" y="840"/>
                    <a:pt x="2126" y="840"/>
                  </a:cubicBezTo>
                  <a:cubicBezTo>
                    <a:pt x="2106" y="840"/>
                    <a:pt x="2076" y="849"/>
                    <a:pt x="2027" y="867"/>
                  </a:cubicBezTo>
                  <a:cubicBezTo>
                    <a:pt x="1974" y="885"/>
                    <a:pt x="1912" y="906"/>
                    <a:pt x="1846" y="906"/>
                  </a:cubicBezTo>
                  <a:cubicBezTo>
                    <a:pt x="1795" y="906"/>
                    <a:pt x="1741" y="893"/>
                    <a:pt x="1688" y="857"/>
                  </a:cubicBezTo>
                  <a:cubicBezTo>
                    <a:pt x="1642" y="827"/>
                    <a:pt x="1563" y="818"/>
                    <a:pt x="1476" y="818"/>
                  </a:cubicBezTo>
                  <a:cubicBezTo>
                    <a:pt x="1397" y="818"/>
                    <a:pt x="1313" y="826"/>
                    <a:pt x="1240" y="832"/>
                  </a:cubicBezTo>
                  <a:cubicBezTo>
                    <a:pt x="1173" y="837"/>
                    <a:pt x="1113" y="842"/>
                    <a:pt x="1062" y="842"/>
                  </a:cubicBezTo>
                  <a:cubicBezTo>
                    <a:pt x="962" y="842"/>
                    <a:pt x="896" y="823"/>
                    <a:pt x="882" y="752"/>
                  </a:cubicBezTo>
                  <a:cubicBezTo>
                    <a:pt x="865" y="664"/>
                    <a:pt x="938" y="573"/>
                    <a:pt x="984" y="524"/>
                  </a:cubicBezTo>
                  <a:cubicBezTo>
                    <a:pt x="1071" y="434"/>
                    <a:pt x="1202" y="347"/>
                    <a:pt x="1315" y="347"/>
                  </a:cubicBezTo>
                  <a:cubicBezTo>
                    <a:pt x="1325" y="347"/>
                    <a:pt x="1335" y="348"/>
                    <a:pt x="1345" y="349"/>
                  </a:cubicBezTo>
                  <a:cubicBezTo>
                    <a:pt x="1383" y="356"/>
                    <a:pt x="1425" y="356"/>
                    <a:pt x="1467" y="356"/>
                  </a:cubicBezTo>
                  <a:lnTo>
                    <a:pt x="1471" y="349"/>
                  </a:lnTo>
                  <a:lnTo>
                    <a:pt x="1481" y="328"/>
                  </a:lnTo>
                  <a:lnTo>
                    <a:pt x="1492" y="311"/>
                  </a:lnTo>
                  <a:lnTo>
                    <a:pt x="1502" y="293"/>
                  </a:lnTo>
                  <a:lnTo>
                    <a:pt x="1513" y="272"/>
                  </a:lnTo>
                  <a:lnTo>
                    <a:pt x="1523" y="258"/>
                  </a:lnTo>
                  <a:lnTo>
                    <a:pt x="1534" y="241"/>
                  </a:lnTo>
                  <a:lnTo>
                    <a:pt x="1541" y="223"/>
                  </a:lnTo>
                  <a:lnTo>
                    <a:pt x="1551" y="209"/>
                  </a:lnTo>
                  <a:lnTo>
                    <a:pt x="1558" y="195"/>
                  </a:lnTo>
                  <a:lnTo>
                    <a:pt x="1565" y="178"/>
                  </a:lnTo>
                  <a:lnTo>
                    <a:pt x="1572" y="167"/>
                  </a:lnTo>
                  <a:lnTo>
                    <a:pt x="1579" y="150"/>
                  </a:lnTo>
                  <a:lnTo>
                    <a:pt x="1586" y="139"/>
                  </a:lnTo>
                  <a:lnTo>
                    <a:pt x="1593" y="125"/>
                  </a:lnTo>
                  <a:lnTo>
                    <a:pt x="1597" y="118"/>
                  </a:lnTo>
                  <a:lnTo>
                    <a:pt x="1604" y="104"/>
                  </a:lnTo>
                  <a:lnTo>
                    <a:pt x="1607" y="97"/>
                  </a:lnTo>
                  <a:lnTo>
                    <a:pt x="1611" y="83"/>
                  </a:lnTo>
                  <a:lnTo>
                    <a:pt x="1614" y="76"/>
                  </a:lnTo>
                  <a:lnTo>
                    <a:pt x="1618" y="65"/>
                  </a:lnTo>
                  <a:lnTo>
                    <a:pt x="1621" y="58"/>
                  </a:lnTo>
                  <a:lnTo>
                    <a:pt x="1625" y="51"/>
                  </a:lnTo>
                  <a:lnTo>
                    <a:pt x="1625" y="44"/>
                  </a:lnTo>
                  <a:lnTo>
                    <a:pt x="1628" y="37"/>
                  </a:lnTo>
                  <a:lnTo>
                    <a:pt x="1628" y="30"/>
                  </a:lnTo>
                  <a:lnTo>
                    <a:pt x="1628" y="23"/>
                  </a:lnTo>
                  <a:lnTo>
                    <a:pt x="1628" y="20"/>
                  </a:lnTo>
                  <a:lnTo>
                    <a:pt x="1628" y="13"/>
                  </a:lnTo>
                  <a:lnTo>
                    <a:pt x="1628" y="2"/>
                  </a:lnTo>
                  <a:cubicBezTo>
                    <a:pt x="1624" y="1"/>
                    <a:pt x="1617" y="0"/>
                    <a:pt x="160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98" name="Google Shape;6798;p71"/>
            <p:cNvSpPr/>
            <p:nvPr/>
          </p:nvSpPr>
          <p:spPr>
            <a:xfrm>
              <a:off x="2585741" y="17340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99" name="Google Shape;6799;p71"/>
            <p:cNvSpPr/>
            <p:nvPr/>
          </p:nvSpPr>
          <p:spPr>
            <a:xfrm>
              <a:off x="2587696" y="173436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00" name="Google Shape;6800;p71"/>
            <p:cNvSpPr/>
            <p:nvPr/>
          </p:nvSpPr>
          <p:spPr>
            <a:xfrm>
              <a:off x="2588782" y="1734365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1" y="0"/>
                  </a:moveTo>
                  <a:lnTo>
                    <a:pt x="3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01" name="Google Shape;6801;p71"/>
            <p:cNvSpPr/>
            <p:nvPr/>
          </p:nvSpPr>
          <p:spPr>
            <a:xfrm>
              <a:off x="2587221" y="173436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02" name="Google Shape;6802;p71"/>
            <p:cNvSpPr/>
            <p:nvPr/>
          </p:nvSpPr>
          <p:spPr>
            <a:xfrm>
              <a:off x="2586786" y="173427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03" name="Google Shape;6803;p71"/>
            <p:cNvSpPr/>
            <p:nvPr/>
          </p:nvSpPr>
          <p:spPr>
            <a:xfrm>
              <a:off x="2588646" y="173436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04" name="Google Shape;6804;p71"/>
            <p:cNvSpPr/>
            <p:nvPr/>
          </p:nvSpPr>
          <p:spPr>
            <a:xfrm>
              <a:off x="2589352" y="1733740"/>
              <a:ext cx="6381" cy="638"/>
            </a:xfrm>
            <a:custGeom>
              <a:avLst/>
              <a:gdLst/>
              <a:ahLst/>
              <a:cxnLst/>
              <a:rect l="l" t="t" r="r" b="b"/>
              <a:pathLst>
                <a:path w="470" h="47" extrusionOk="0">
                  <a:moveTo>
                    <a:pt x="470" y="1"/>
                  </a:moveTo>
                  <a:cubicBezTo>
                    <a:pt x="386" y="12"/>
                    <a:pt x="231" y="31"/>
                    <a:pt x="89" y="41"/>
                  </a:cubicBezTo>
                  <a:lnTo>
                    <a:pt x="89" y="41"/>
                  </a:lnTo>
                  <a:cubicBezTo>
                    <a:pt x="224" y="32"/>
                    <a:pt x="373" y="15"/>
                    <a:pt x="470" y="1"/>
                  </a:cubicBezTo>
                  <a:close/>
                  <a:moveTo>
                    <a:pt x="89" y="41"/>
                  </a:moveTo>
                  <a:cubicBezTo>
                    <a:pt x="59" y="43"/>
                    <a:pt x="29" y="45"/>
                    <a:pt x="1" y="46"/>
                  </a:cubicBezTo>
                  <a:cubicBezTo>
                    <a:pt x="29" y="45"/>
                    <a:pt x="59" y="43"/>
                    <a:pt x="89" y="4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05" name="Google Shape;6805;p71"/>
            <p:cNvSpPr/>
            <p:nvPr/>
          </p:nvSpPr>
          <p:spPr>
            <a:xfrm>
              <a:off x="2586121" y="17340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06" name="Google Shape;6806;p71"/>
            <p:cNvSpPr/>
            <p:nvPr/>
          </p:nvSpPr>
          <p:spPr>
            <a:xfrm>
              <a:off x="2585075" y="1734080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07" name="Google Shape;6807;p71"/>
            <p:cNvSpPr/>
            <p:nvPr/>
          </p:nvSpPr>
          <p:spPr>
            <a:xfrm>
              <a:off x="2553752" y="174913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08" name="Google Shape;6808;p71"/>
            <p:cNvSpPr/>
            <p:nvPr/>
          </p:nvSpPr>
          <p:spPr>
            <a:xfrm>
              <a:off x="2553997" y="174871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09" name="Google Shape;6809;p71"/>
            <p:cNvSpPr/>
            <p:nvPr/>
          </p:nvSpPr>
          <p:spPr>
            <a:xfrm>
              <a:off x="2555612" y="1746720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18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10" name="Google Shape;6810;p71"/>
            <p:cNvSpPr/>
            <p:nvPr/>
          </p:nvSpPr>
          <p:spPr>
            <a:xfrm>
              <a:off x="2554893" y="1747426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11" name="Google Shape;6811;p71"/>
            <p:cNvSpPr/>
            <p:nvPr/>
          </p:nvSpPr>
          <p:spPr>
            <a:xfrm>
              <a:off x="2554187" y="1748377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12" name="Google Shape;6812;p71"/>
            <p:cNvSpPr/>
            <p:nvPr/>
          </p:nvSpPr>
          <p:spPr>
            <a:xfrm>
              <a:off x="2555368" y="1746951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13" name="Google Shape;6813;p71"/>
            <p:cNvSpPr/>
            <p:nvPr/>
          </p:nvSpPr>
          <p:spPr>
            <a:xfrm>
              <a:off x="2554417" y="174799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14" name="Google Shape;6814;p71"/>
            <p:cNvSpPr/>
            <p:nvPr/>
          </p:nvSpPr>
          <p:spPr>
            <a:xfrm>
              <a:off x="2553616" y="1749572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15" name="Google Shape;6815;p71"/>
            <p:cNvSpPr/>
            <p:nvPr/>
          </p:nvSpPr>
          <p:spPr>
            <a:xfrm>
              <a:off x="2553141" y="1752423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1"/>
                  </a:moveTo>
                  <a:lnTo>
                    <a:pt x="0" y="25"/>
                  </a:lnTo>
                  <a:cubicBezTo>
                    <a:pt x="0" y="18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16" name="Google Shape;6816;p71"/>
            <p:cNvSpPr/>
            <p:nvPr/>
          </p:nvSpPr>
          <p:spPr>
            <a:xfrm>
              <a:off x="2572679" y="172095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4"/>
                  </a:lnTo>
                  <a:cubicBezTo>
                    <a:pt x="0" y="1"/>
                    <a:pt x="0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17" name="Google Shape;6817;p71"/>
            <p:cNvSpPr/>
            <p:nvPr/>
          </p:nvSpPr>
          <p:spPr>
            <a:xfrm>
              <a:off x="2553087" y="1753143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18" name="Google Shape;6818;p71"/>
            <p:cNvSpPr/>
            <p:nvPr/>
          </p:nvSpPr>
          <p:spPr>
            <a:xfrm>
              <a:off x="2553141" y="1751758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4" y="1"/>
                  </a:moveTo>
                  <a:cubicBezTo>
                    <a:pt x="4" y="8"/>
                    <a:pt x="0" y="15"/>
                    <a:pt x="0" y="25"/>
                  </a:cubicBezTo>
                  <a:cubicBezTo>
                    <a:pt x="4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19" name="Google Shape;6819;p71"/>
            <p:cNvSpPr/>
            <p:nvPr/>
          </p:nvSpPr>
          <p:spPr>
            <a:xfrm>
              <a:off x="2555137" y="1747196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20" name="Google Shape;6820;p71"/>
            <p:cNvSpPr/>
            <p:nvPr/>
          </p:nvSpPr>
          <p:spPr>
            <a:xfrm>
              <a:off x="2553467" y="1750047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4" y="7"/>
                    <a:pt x="1" y="15"/>
                    <a:pt x="1" y="18"/>
                  </a:cubicBezTo>
                  <a:cubicBezTo>
                    <a:pt x="1" y="15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21" name="Google Shape;6821;p71"/>
            <p:cNvSpPr/>
            <p:nvPr/>
          </p:nvSpPr>
          <p:spPr>
            <a:xfrm>
              <a:off x="2553236" y="1751147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0"/>
                  </a:moveTo>
                  <a:cubicBezTo>
                    <a:pt x="4" y="7"/>
                    <a:pt x="0" y="14"/>
                    <a:pt x="0" y="21"/>
                  </a:cubicBezTo>
                  <a:cubicBezTo>
                    <a:pt x="4" y="14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22" name="Google Shape;6822;p71"/>
            <p:cNvSpPr/>
            <p:nvPr/>
          </p:nvSpPr>
          <p:spPr>
            <a:xfrm>
              <a:off x="2553331" y="1750576"/>
              <a:ext cx="54" cy="285"/>
            </a:xfrm>
            <a:custGeom>
              <a:avLst/>
              <a:gdLst/>
              <a:ahLst/>
              <a:cxnLst/>
              <a:rect l="l" t="t" r="r" b="b"/>
              <a:pathLst>
                <a:path w="4" h="21" extrusionOk="0">
                  <a:moveTo>
                    <a:pt x="4" y="0"/>
                  </a:moveTo>
                  <a:cubicBezTo>
                    <a:pt x="4" y="7"/>
                    <a:pt x="0" y="14"/>
                    <a:pt x="0" y="21"/>
                  </a:cubicBezTo>
                  <a:cubicBezTo>
                    <a:pt x="0" y="14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23" name="Google Shape;6823;p71"/>
            <p:cNvSpPr/>
            <p:nvPr/>
          </p:nvSpPr>
          <p:spPr>
            <a:xfrm>
              <a:off x="2570398" y="1725716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24" name="Google Shape;6824;p71"/>
            <p:cNvSpPr/>
            <p:nvPr/>
          </p:nvSpPr>
          <p:spPr>
            <a:xfrm>
              <a:off x="2554662" y="174771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25" name="Google Shape;6825;p71"/>
            <p:cNvSpPr/>
            <p:nvPr/>
          </p:nvSpPr>
          <p:spPr>
            <a:xfrm>
              <a:off x="2572014" y="1722675"/>
              <a:ext cx="109" cy="190"/>
            </a:xfrm>
            <a:custGeom>
              <a:avLst/>
              <a:gdLst/>
              <a:ahLst/>
              <a:cxnLst/>
              <a:rect l="l" t="t" r="r" b="b"/>
              <a:pathLst>
                <a:path w="8" h="14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26" name="Google Shape;6826;p71"/>
            <p:cNvSpPr/>
            <p:nvPr/>
          </p:nvSpPr>
          <p:spPr>
            <a:xfrm>
              <a:off x="2572489" y="1721616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27" name="Google Shape;6827;p71"/>
            <p:cNvSpPr/>
            <p:nvPr/>
          </p:nvSpPr>
          <p:spPr>
            <a:xfrm>
              <a:off x="2572299" y="172205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28" name="Google Shape;6828;p71"/>
            <p:cNvSpPr/>
            <p:nvPr/>
          </p:nvSpPr>
          <p:spPr>
            <a:xfrm>
              <a:off x="2571824" y="172300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5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29" name="Google Shape;6829;p71"/>
            <p:cNvSpPr/>
            <p:nvPr/>
          </p:nvSpPr>
          <p:spPr>
            <a:xfrm>
              <a:off x="2572394" y="172186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30" name="Google Shape;6830;p71"/>
            <p:cNvSpPr/>
            <p:nvPr/>
          </p:nvSpPr>
          <p:spPr>
            <a:xfrm>
              <a:off x="2572150" y="172233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5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31" name="Google Shape;6831;p71"/>
            <p:cNvSpPr/>
            <p:nvPr/>
          </p:nvSpPr>
          <p:spPr>
            <a:xfrm>
              <a:off x="2570914" y="1724671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32" name="Google Shape;6832;p71"/>
            <p:cNvSpPr/>
            <p:nvPr/>
          </p:nvSpPr>
          <p:spPr>
            <a:xfrm>
              <a:off x="2570588" y="1725187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33" name="Google Shape;6833;p71"/>
            <p:cNvSpPr/>
            <p:nvPr/>
          </p:nvSpPr>
          <p:spPr>
            <a:xfrm>
              <a:off x="2571634" y="1723381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34" name="Google Shape;6834;p71"/>
            <p:cNvSpPr/>
            <p:nvPr/>
          </p:nvSpPr>
          <p:spPr>
            <a:xfrm>
              <a:off x="2571159" y="1724195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1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35" name="Google Shape;6835;p71"/>
            <p:cNvSpPr/>
            <p:nvPr/>
          </p:nvSpPr>
          <p:spPr>
            <a:xfrm>
              <a:off x="2571389" y="1723761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36" name="Google Shape;6836;p71"/>
            <p:cNvSpPr/>
            <p:nvPr/>
          </p:nvSpPr>
          <p:spPr>
            <a:xfrm>
              <a:off x="2572679" y="1721140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37" name="Google Shape;6837;p71"/>
            <p:cNvSpPr/>
            <p:nvPr/>
          </p:nvSpPr>
          <p:spPr>
            <a:xfrm>
              <a:off x="2572584" y="1721426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38" name="Google Shape;6838;p71"/>
            <p:cNvSpPr/>
            <p:nvPr/>
          </p:nvSpPr>
          <p:spPr>
            <a:xfrm>
              <a:off x="2572625" y="172123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39" name="Google Shape;6839;p71"/>
            <p:cNvSpPr/>
            <p:nvPr/>
          </p:nvSpPr>
          <p:spPr>
            <a:xfrm>
              <a:off x="2604994" y="1750237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40" name="Google Shape;6840;p71"/>
            <p:cNvSpPr/>
            <p:nvPr/>
          </p:nvSpPr>
          <p:spPr>
            <a:xfrm>
              <a:off x="2604003" y="1751242"/>
              <a:ext cx="1439" cy="2105"/>
            </a:xfrm>
            <a:custGeom>
              <a:avLst/>
              <a:gdLst/>
              <a:ahLst/>
              <a:cxnLst/>
              <a:rect l="l" t="t" r="r" b="b"/>
              <a:pathLst>
                <a:path w="106" h="155" extrusionOk="0">
                  <a:moveTo>
                    <a:pt x="84" y="0"/>
                  </a:moveTo>
                  <a:lnTo>
                    <a:pt x="102" y="137"/>
                  </a:lnTo>
                  <a:lnTo>
                    <a:pt x="7" y="144"/>
                  </a:lnTo>
                  <a:lnTo>
                    <a:pt x="0" y="147"/>
                  </a:lnTo>
                  <a:lnTo>
                    <a:pt x="7" y="151"/>
                  </a:lnTo>
                  <a:lnTo>
                    <a:pt x="14" y="154"/>
                  </a:lnTo>
                  <a:cubicBezTo>
                    <a:pt x="46" y="147"/>
                    <a:pt x="74" y="144"/>
                    <a:pt x="98" y="140"/>
                  </a:cubicBezTo>
                  <a:lnTo>
                    <a:pt x="105" y="140"/>
                  </a:lnTo>
                  <a:lnTo>
                    <a:pt x="8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41" name="Google Shape;6841;p71"/>
            <p:cNvSpPr/>
            <p:nvPr/>
          </p:nvSpPr>
          <p:spPr>
            <a:xfrm>
              <a:off x="2605048" y="1750807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0" y="1"/>
                  </a:moveTo>
                  <a:lnTo>
                    <a:pt x="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42" name="Google Shape;6842;p71"/>
            <p:cNvSpPr/>
            <p:nvPr/>
          </p:nvSpPr>
          <p:spPr>
            <a:xfrm>
              <a:off x="2604003" y="174377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cubicBezTo>
                    <a:pt x="4" y="7"/>
                    <a:pt x="4" y="11"/>
                    <a:pt x="7" y="18"/>
                  </a:cubicBezTo>
                  <a:cubicBezTo>
                    <a:pt x="4" y="11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43" name="Google Shape;6843;p71"/>
            <p:cNvSpPr/>
            <p:nvPr/>
          </p:nvSpPr>
          <p:spPr>
            <a:xfrm>
              <a:off x="2604043" y="1744005"/>
              <a:ext cx="869" cy="5770"/>
            </a:xfrm>
            <a:custGeom>
              <a:avLst/>
              <a:gdLst/>
              <a:ahLst/>
              <a:cxnLst/>
              <a:rect l="l" t="t" r="r" b="b"/>
              <a:pathLst>
                <a:path w="64" h="425" extrusionOk="0">
                  <a:moveTo>
                    <a:pt x="1" y="1"/>
                  </a:moveTo>
                  <a:cubicBezTo>
                    <a:pt x="15" y="88"/>
                    <a:pt x="39" y="267"/>
                    <a:pt x="64" y="424"/>
                  </a:cubicBezTo>
                  <a:cubicBezTo>
                    <a:pt x="39" y="267"/>
                    <a:pt x="15" y="8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44" name="Google Shape;6844;p71"/>
            <p:cNvSpPr/>
            <p:nvPr/>
          </p:nvSpPr>
          <p:spPr>
            <a:xfrm>
              <a:off x="1464633" y="1859509"/>
              <a:ext cx="1344" cy="2009"/>
            </a:xfrm>
            <a:custGeom>
              <a:avLst/>
              <a:gdLst/>
              <a:ahLst/>
              <a:cxnLst/>
              <a:rect l="l" t="t" r="r" b="b"/>
              <a:pathLst>
                <a:path w="99" h="148" extrusionOk="0">
                  <a:moveTo>
                    <a:pt x="1" y="1"/>
                  </a:moveTo>
                  <a:lnTo>
                    <a:pt x="1" y="1"/>
                  </a:lnTo>
                  <a:cubicBezTo>
                    <a:pt x="18" y="60"/>
                    <a:pt x="53" y="109"/>
                    <a:pt x="99" y="148"/>
                  </a:cubicBezTo>
                  <a:cubicBezTo>
                    <a:pt x="81" y="102"/>
                    <a:pt x="57" y="64"/>
                    <a:pt x="25" y="29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45" name="Google Shape;6845;p71"/>
            <p:cNvSpPr/>
            <p:nvPr/>
          </p:nvSpPr>
          <p:spPr>
            <a:xfrm>
              <a:off x="1462026" y="1851905"/>
              <a:ext cx="2050" cy="5580"/>
            </a:xfrm>
            <a:custGeom>
              <a:avLst/>
              <a:gdLst/>
              <a:ahLst/>
              <a:cxnLst/>
              <a:rect l="l" t="t" r="r" b="b"/>
              <a:pathLst>
                <a:path w="151" h="411" extrusionOk="0">
                  <a:moveTo>
                    <a:pt x="42" y="1"/>
                  </a:moveTo>
                  <a:cubicBezTo>
                    <a:pt x="14" y="57"/>
                    <a:pt x="0" y="120"/>
                    <a:pt x="7" y="183"/>
                  </a:cubicBezTo>
                  <a:cubicBezTo>
                    <a:pt x="7" y="284"/>
                    <a:pt x="49" y="326"/>
                    <a:pt x="98" y="379"/>
                  </a:cubicBezTo>
                  <a:cubicBezTo>
                    <a:pt x="109" y="389"/>
                    <a:pt x="119" y="400"/>
                    <a:pt x="130" y="410"/>
                  </a:cubicBezTo>
                  <a:cubicBezTo>
                    <a:pt x="130" y="382"/>
                    <a:pt x="130" y="354"/>
                    <a:pt x="133" y="330"/>
                  </a:cubicBezTo>
                  <a:cubicBezTo>
                    <a:pt x="151" y="235"/>
                    <a:pt x="133" y="141"/>
                    <a:pt x="84" y="57"/>
                  </a:cubicBezTo>
                  <a:cubicBezTo>
                    <a:pt x="74" y="36"/>
                    <a:pt x="60" y="18"/>
                    <a:pt x="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46" name="Google Shape;6846;p71"/>
            <p:cNvSpPr/>
            <p:nvPr/>
          </p:nvSpPr>
          <p:spPr>
            <a:xfrm>
              <a:off x="1586043" y="1964015"/>
              <a:ext cx="5146" cy="4100"/>
            </a:xfrm>
            <a:custGeom>
              <a:avLst/>
              <a:gdLst/>
              <a:ahLst/>
              <a:cxnLst/>
              <a:rect l="l" t="t" r="r" b="b"/>
              <a:pathLst>
                <a:path w="379" h="302" extrusionOk="0">
                  <a:moveTo>
                    <a:pt x="214" y="1"/>
                  </a:moveTo>
                  <a:cubicBezTo>
                    <a:pt x="201" y="1"/>
                    <a:pt x="188" y="3"/>
                    <a:pt x="175" y="6"/>
                  </a:cubicBezTo>
                  <a:cubicBezTo>
                    <a:pt x="116" y="13"/>
                    <a:pt x="60" y="30"/>
                    <a:pt x="7" y="55"/>
                  </a:cubicBezTo>
                  <a:cubicBezTo>
                    <a:pt x="74" y="118"/>
                    <a:pt x="35" y="205"/>
                    <a:pt x="18" y="251"/>
                  </a:cubicBezTo>
                  <a:cubicBezTo>
                    <a:pt x="11" y="265"/>
                    <a:pt x="4" y="279"/>
                    <a:pt x="0" y="296"/>
                  </a:cubicBezTo>
                  <a:cubicBezTo>
                    <a:pt x="8" y="300"/>
                    <a:pt x="22" y="302"/>
                    <a:pt x="40" y="302"/>
                  </a:cubicBezTo>
                  <a:cubicBezTo>
                    <a:pt x="106" y="302"/>
                    <a:pt x="229" y="277"/>
                    <a:pt x="340" y="230"/>
                  </a:cubicBezTo>
                  <a:cubicBezTo>
                    <a:pt x="361" y="223"/>
                    <a:pt x="375" y="205"/>
                    <a:pt x="375" y="184"/>
                  </a:cubicBezTo>
                  <a:cubicBezTo>
                    <a:pt x="378" y="121"/>
                    <a:pt x="347" y="62"/>
                    <a:pt x="294" y="23"/>
                  </a:cubicBezTo>
                  <a:cubicBezTo>
                    <a:pt x="270" y="9"/>
                    <a:pt x="242" y="1"/>
                    <a:pt x="2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47" name="Google Shape;6847;p71"/>
            <p:cNvSpPr/>
            <p:nvPr/>
          </p:nvSpPr>
          <p:spPr>
            <a:xfrm>
              <a:off x="2367754" y="1716578"/>
              <a:ext cx="22213" cy="19226"/>
            </a:xfrm>
            <a:custGeom>
              <a:avLst/>
              <a:gdLst/>
              <a:ahLst/>
              <a:cxnLst/>
              <a:rect l="l" t="t" r="r" b="b"/>
              <a:pathLst>
                <a:path w="1636" h="1416" extrusionOk="0">
                  <a:moveTo>
                    <a:pt x="505" y="1"/>
                  </a:moveTo>
                  <a:cubicBezTo>
                    <a:pt x="488" y="1"/>
                    <a:pt x="474" y="1"/>
                    <a:pt x="460" y="4"/>
                  </a:cubicBezTo>
                  <a:cubicBezTo>
                    <a:pt x="362" y="15"/>
                    <a:pt x="264" y="36"/>
                    <a:pt x="166" y="60"/>
                  </a:cubicBezTo>
                  <a:lnTo>
                    <a:pt x="95" y="78"/>
                  </a:lnTo>
                  <a:lnTo>
                    <a:pt x="74" y="85"/>
                  </a:lnTo>
                  <a:lnTo>
                    <a:pt x="15" y="95"/>
                  </a:lnTo>
                  <a:lnTo>
                    <a:pt x="1" y="99"/>
                  </a:lnTo>
                  <a:cubicBezTo>
                    <a:pt x="25" y="148"/>
                    <a:pt x="43" y="200"/>
                    <a:pt x="46" y="253"/>
                  </a:cubicBezTo>
                  <a:cubicBezTo>
                    <a:pt x="50" y="326"/>
                    <a:pt x="67" y="396"/>
                    <a:pt x="95" y="463"/>
                  </a:cubicBezTo>
                  <a:cubicBezTo>
                    <a:pt x="141" y="572"/>
                    <a:pt x="215" y="579"/>
                    <a:pt x="327" y="579"/>
                  </a:cubicBezTo>
                  <a:cubicBezTo>
                    <a:pt x="390" y="579"/>
                    <a:pt x="449" y="579"/>
                    <a:pt x="495" y="614"/>
                  </a:cubicBezTo>
                  <a:lnTo>
                    <a:pt x="505" y="621"/>
                  </a:lnTo>
                  <a:lnTo>
                    <a:pt x="512" y="631"/>
                  </a:lnTo>
                  <a:lnTo>
                    <a:pt x="523" y="645"/>
                  </a:lnTo>
                  <a:lnTo>
                    <a:pt x="523" y="649"/>
                  </a:lnTo>
                  <a:lnTo>
                    <a:pt x="533" y="663"/>
                  </a:lnTo>
                  <a:lnTo>
                    <a:pt x="533" y="666"/>
                  </a:lnTo>
                  <a:cubicBezTo>
                    <a:pt x="537" y="673"/>
                    <a:pt x="540" y="680"/>
                    <a:pt x="544" y="687"/>
                  </a:cubicBezTo>
                  <a:cubicBezTo>
                    <a:pt x="547" y="694"/>
                    <a:pt x="554" y="705"/>
                    <a:pt x="558" y="715"/>
                  </a:cubicBezTo>
                  <a:lnTo>
                    <a:pt x="558" y="719"/>
                  </a:lnTo>
                  <a:cubicBezTo>
                    <a:pt x="561" y="726"/>
                    <a:pt x="565" y="736"/>
                    <a:pt x="572" y="750"/>
                  </a:cubicBezTo>
                  <a:lnTo>
                    <a:pt x="575" y="754"/>
                  </a:lnTo>
                  <a:cubicBezTo>
                    <a:pt x="579" y="768"/>
                    <a:pt x="582" y="778"/>
                    <a:pt x="589" y="792"/>
                  </a:cubicBezTo>
                  <a:lnTo>
                    <a:pt x="589" y="796"/>
                  </a:lnTo>
                  <a:lnTo>
                    <a:pt x="607" y="799"/>
                  </a:lnTo>
                  <a:cubicBezTo>
                    <a:pt x="617" y="799"/>
                    <a:pt x="628" y="803"/>
                    <a:pt x="638" y="806"/>
                  </a:cubicBezTo>
                  <a:lnTo>
                    <a:pt x="649" y="810"/>
                  </a:lnTo>
                  <a:lnTo>
                    <a:pt x="670" y="817"/>
                  </a:lnTo>
                  <a:lnTo>
                    <a:pt x="680" y="820"/>
                  </a:lnTo>
                  <a:lnTo>
                    <a:pt x="698" y="831"/>
                  </a:lnTo>
                  <a:lnTo>
                    <a:pt x="705" y="834"/>
                  </a:lnTo>
                  <a:cubicBezTo>
                    <a:pt x="712" y="838"/>
                    <a:pt x="719" y="845"/>
                    <a:pt x="722" y="848"/>
                  </a:cubicBezTo>
                  <a:lnTo>
                    <a:pt x="736" y="859"/>
                  </a:lnTo>
                  <a:lnTo>
                    <a:pt x="740" y="862"/>
                  </a:lnTo>
                  <a:cubicBezTo>
                    <a:pt x="761" y="883"/>
                    <a:pt x="775" y="904"/>
                    <a:pt x="785" y="929"/>
                  </a:cubicBezTo>
                  <a:lnTo>
                    <a:pt x="806" y="936"/>
                  </a:lnTo>
                  <a:lnTo>
                    <a:pt x="831" y="943"/>
                  </a:lnTo>
                  <a:lnTo>
                    <a:pt x="866" y="960"/>
                  </a:lnTo>
                  <a:lnTo>
                    <a:pt x="887" y="967"/>
                  </a:lnTo>
                  <a:lnTo>
                    <a:pt x="922" y="988"/>
                  </a:lnTo>
                  <a:lnTo>
                    <a:pt x="936" y="995"/>
                  </a:lnTo>
                  <a:lnTo>
                    <a:pt x="981" y="1020"/>
                  </a:lnTo>
                  <a:cubicBezTo>
                    <a:pt x="1002" y="1034"/>
                    <a:pt x="1020" y="1044"/>
                    <a:pt x="1034" y="1048"/>
                  </a:cubicBezTo>
                  <a:cubicBezTo>
                    <a:pt x="1035" y="1049"/>
                    <a:pt x="1037" y="1050"/>
                    <a:pt x="1039" y="1050"/>
                  </a:cubicBezTo>
                  <a:cubicBezTo>
                    <a:pt x="1040" y="1050"/>
                    <a:pt x="1041" y="1049"/>
                    <a:pt x="1041" y="1048"/>
                  </a:cubicBezTo>
                  <a:lnTo>
                    <a:pt x="1062" y="1048"/>
                  </a:lnTo>
                  <a:lnTo>
                    <a:pt x="1083" y="1044"/>
                  </a:lnTo>
                  <a:lnTo>
                    <a:pt x="1132" y="1044"/>
                  </a:lnTo>
                  <a:lnTo>
                    <a:pt x="1149" y="1048"/>
                  </a:lnTo>
                  <a:lnTo>
                    <a:pt x="1153" y="1048"/>
                  </a:lnTo>
                  <a:lnTo>
                    <a:pt x="1174" y="1051"/>
                  </a:lnTo>
                  <a:lnTo>
                    <a:pt x="1177" y="1051"/>
                  </a:lnTo>
                  <a:lnTo>
                    <a:pt x="1195" y="1062"/>
                  </a:lnTo>
                  <a:lnTo>
                    <a:pt x="1202" y="1062"/>
                  </a:lnTo>
                  <a:cubicBezTo>
                    <a:pt x="1209" y="1065"/>
                    <a:pt x="1216" y="1069"/>
                    <a:pt x="1223" y="1072"/>
                  </a:cubicBezTo>
                  <a:lnTo>
                    <a:pt x="1230" y="1076"/>
                  </a:lnTo>
                  <a:cubicBezTo>
                    <a:pt x="1237" y="1083"/>
                    <a:pt x="1244" y="1086"/>
                    <a:pt x="1251" y="1093"/>
                  </a:cubicBezTo>
                  <a:lnTo>
                    <a:pt x="1254" y="1093"/>
                  </a:lnTo>
                  <a:cubicBezTo>
                    <a:pt x="1261" y="1100"/>
                    <a:pt x="1268" y="1107"/>
                    <a:pt x="1279" y="1114"/>
                  </a:cubicBezTo>
                  <a:lnTo>
                    <a:pt x="1286" y="1121"/>
                  </a:lnTo>
                  <a:cubicBezTo>
                    <a:pt x="1293" y="1132"/>
                    <a:pt x="1303" y="1139"/>
                    <a:pt x="1314" y="1149"/>
                  </a:cubicBezTo>
                  <a:lnTo>
                    <a:pt x="1345" y="1188"/>
                  </a:lnTo>
                  <a:lnTo>
                    <a:pt x="1349" y="1195"/>
                  </a:lnTo>
                  <a:cubicBezTo>
                    <a:pt x="1359" y="1205"/>
                    <a:pt x="1366" y="1216"/>
                    <a:pt x="1377" y="1226"/>
                  </a:cubicBezTo>
                  <a:lnTo>
                    <a:pt x="1380" y="1230"/>
                  </a:lnTo>
                  <a:cubicBezTo>
                    <a:pt x="1387" y="1240"/>
                    <a:pt x="1394" y="1247"/>
                    <a:pt x="1398" y="1258"/>
                  </a:cubicBezTo>
                  <a:lnTo>
                    <a:pt x="1401" y="1261"/>
                  </a:lnTo>
                  <a:cubicBezTo>
                    <a:pt x="1408" y="1272"/>
                    <a:pt x="1412" y="1279"/>
                    <a:pt x="1419" y="1289"/>
                  </a:cubicBezTo>
                  <a:lnTo>
                    <a:pt x="1422" y="1296"/>
                  </a:lnTo>
                  <a:cubicBezTo>
                    <a:pt x="1426" y="1303"/>
                    <a:pt x="1429" y="1314"/>
                    <a:pt x="1433" y="1321"/>
                  </a:cubicBezTo>
                  <a:cubicBezTo>
                    <a:pt x="1436" y="1331"/>
                    <a:pt x="1440" y="1338"/>
                    <a:pt x="1440" y="1349"/>
                  </a:cubicBezTo>
                  <a:lnTo>
                    <a:pt x="1440" y="1352"/>
                  </a:lnTo>
                  <a:cubicBezTo>
                    <a:pt x="1443" y="1363"/>
                    <a:pt x="1443" y="1370"/>
                    <a:pt x="1447" y="1380"/>
                  </a:cubicBezTo>
                  <a:lnTo>
                    <a:pt x="1447" y="1387"/>
                  </a:lnTo>
                  <a:lnTo>
                    <a:pt x="1447" y="1412"/>
                  </a:lnTo>
                  <a:lnTo>
                    <a:pt x="1447" y="1415"/>
                  </a:lnTo>
                  <a:cubicBezTo>
                    <a:pt x="1510" y="1408"/>
                    <a:pt x="1573" y="1394"/>
                    <a:pt x="1636" y="1373"/>
                  </a:cubicBezTo>
                  <a:cubicBezTo>
                    <a:pt x="1625" y="1356"/>
                    <a:pt x="1618" y="1342"/>
                    <a:pt x="1611" y="1324"/>
                  </a:cubicBezTo>
                  <a:lnTo>
                    <a:pt x="1608" y="1317"/>
                  </a:lnTo>
                  <a:cubicBezTo>
                    <a:pt x="1601" y="1303"/>
                    <a:pt x="1594" y="1289"/>
                    <a:pt x="1590" y="1279"/>
                  </a:cubicBezTo>
                  <a:lnTo>
                    <a:pt x="1587" y="1272"/>
                  </a:lnTo>
                  <a:cubicBezTo>
                    <a:pt x="1583" y="1258"/>
                    <a:pt x="1580" y="1247"/>
                    <a:pt x="1576" y="1237"/>
                  </a:cubicBezTo>
                  <a:lnTo>
                    <a:pt x="1576" y="1233"/>
                  </a:lnTo>
                  <a:cubicBezTo>
                    <a:pt x="1573" y="1223"/>
                    <a:pt x="1569" y="1216"/>
                    <a:pt x="1566" y="1205"/>
                  </a:cubicBezTo>
                  <a:cubicBezTo>
                    <a:pt x="1562" y="1198"/>
                    <a:pt x="1562" y="1191"/>
                    <a:pt x="1562" y="1184"/>
                  </a:cubicBezTo>
                  <a:lnTo>
                    <a:pt x="1562" y="1181"/>
                  </a:lnTo>
                  <a:cubicBezTo>
                    <a:pt x="1562" y="1174"/>
                    <a:pt x="1562" y="1170"/>
                    <a:pt x="1559" y="1163"/>
                  </a:cubicBezTo>
                  <a:lnTo>
                    <a:pt x="1559" y="1160"/>
                  </a:lnTo>
                  <a:lnTo>
                    <a:pt x="1559" y="1149"/>
                  </a:lnTo>
                  <a:lnTo>
                    <a:pt x="1559" y="1142"/>
                  </a:lnTo>
                  <a:cubicBezTo>
                    <a:pt x="1559" y="1111"/>
                    <a:pt x="1478" y="1051"/>
                    <a:pt x="1426" y="1013"/>
                  </a:cubicBezTo>
                  <a:cubicBezTo>
                    <a:pt x="1328" y="939"/>
                    <a:pt x="1216" y="855"/>
                    <a:pt x="1216" y="736"/>
                  </a:cubicBezTo>
                  <a:cubicBezTo>
                    <a:pt x="1216" y="677"/>
                    <a:pt x="1170" y="614"/>
                    <a:pt x="1121" y="547"/>
                  </a:cubicBezTo>
                  <a:cubicBezTo>
                    <a:pt x="1062" y="467"/>
                    <a:pt x="1002" y="379"/>
                    <a:pt x="1023" y="284"/>
                  </a:cubicBezTo>
                  <a:cubicBezTo>
                    <a:pt x="1034" y="249"/>
                    <a:pt x="978" y="165"/>
                    <a:pt x="936" y="106"/>
                  </a:cubicBezTo>
                  <a:cubicBezTo>
                    <a:pt x="922" y="85"/>
                    <a:pt x="908" y="60"/>
                    <a:pt x="897" y="43"/>
                  </a:cubicBezTo>
                  <a:lnTo>
                    <a:pt x="873" y="36"/>
                  </a:lnTo>
                  <a:lnTo>
                    <a:pt x="841" y="29"/>
                  </a:lnTo>
                  <a:lnTo>
                    <a:pt x="803" y="22"/>
                  </a:lnTo>
                  <a:lnTo>
                    <a:pt x="778" y="18"/>
                  </a:lnTo>
                  <a:lnTo>
                    <a:pt x="740" y="11"/>
                  </a:lnTo>
                  <a:lnTo>
                    <a:pt x="715" y="8"/>
                  </a:lnTo>
                  <a:lnTo>
                    <a:pt x="677" y="4"/>
                  </a:lnTo>
                  <a:lnTo>
                    <a:pt x="659" y="4"/>
                  </a:lnTo>
                  <a:lnTo>
                    <a:pt x="61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48" name="Google Shape;6848;p71"/>
            <p:cNvSpPr/>
            <p:nvPr/>
          </p:nvSpPr>
          <p:spPr>
            <a:xfrm>
              <a:off x="2376321" y="1716673"/>
              <a:ext cx="584" cy="68"/>
            </a:xfrm>
            <a:custGeom>
              <a:avLst/>
              <a:gdLst/>
              <a:ahLst/>
              <a:cxnLst/>
              <a:rect l="l" t="t" r="r" b="b"/>
              <a:pathLst>
                <a:path w="43" h="5" extrusionOk="0">
                  <a:moveTo>
                    <a:pt x="0" y="1"/>
                  </a:moveTo>
                  <a:lnTo>
                    <a:pt x="4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49" name="Google Shape;6849;p71"/>
            <p:cNvSpPr/>
            <p:nvPr/>
          </p:nvSpPr>
          <p:spPr>
            <a:xfrm>
              <a:off x="2377122" y="1716728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1" y="0"/>
                  </a:moveTo>
                  <a:lnTo>
                    <a:pt x="39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50" name="Google Shape;6850;p71"/>
            <p:cNvSpPr/>
            <p:nvPr/>
          </p:nvSpPr>
          <p:spPr>
            <a:xfrm>
              <a:off x="2378833" y="1717013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1" y="0"/>
                  </a:moveTo>
                  <a:lnTo>
                    <a:pt x="39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51" name="Google Shape;6851;p71"/>
            <p:cNvSpPr/>
            <p:nvPr/>
          </p:nvSpPr>
          <p:spPr>
            <a:xfrm>
              <a:off x="2377937" y="1716864"/>
              <a:ext cx="584" cy="68"/>
            </a:xfrm>
            <a:custGeom>
              <a:avLst/>
              <a:gdLst/>
              <a:ahLst/>
              <a:cxnLst/>
              <a:rect l="l" t="t" r="r" b="b"/>
              <a:pathLst>
                <a:path w="43" h="5" extrusionOk="0">
                  <a:moveTo>
                    <a:pt x="0" y="1"/>
                  </a:moveTo>
                  <a:lnTo>
                    <a:pt x="4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52" name="Google Shape;6852;p71"/>
            <p:cNvSpPr/>
            <p:nvPr/>
          </p:nvSpPr>
          <p:spPr>
            <a:xfrm>
              <a:off x="2375561" y="1716633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0" y="0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53" name="Google Shape;6853;p71"/>
            <p:cNvSpPr/>
            <p:nvPr/>
          </p:nvSpPr>
          <p:spPr>
            <a:xfrm>
              <a:off x="2379784" y="1717203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54" name="Google Shape;6854;p71"/>
            <p:cNvSpPr/>
            <p:nvPr/>
          </p:nvSpPr>
          <p:spPr>
            <a:xfrm>
              <a:off x="2368134" y="1717773"/>
              <a:ext cx="828" cy="149"/>
            </a:xfrm>
            <a:custGeom>
              <a:avLst/>
              <a:gdLst/>
              <a:ahLst/>
              <a:cxnLst/>
              <a:rect l="l" t="t" r="r" b="b"/>
              <a:pathLst>
                <a:path w="61" h="11" extrusionOk="0">
                  <a:moveTo>
                    <a:pt x="1" y="11"/>
                  </a:moveTo>
                  <a:lnTo>
                    <a:pt x="6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55" name="Google Shape;6855;p71"/>
            <p:cNvSpPr/>
            <p:nvPr/>
          </p:nvSpPr>
          <p:spPr>
            <a:xfrm>
              <a:off x="2374896" y="17166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56" name="Google Shape;6856;p71"/>
            <p:cNvSpPr/>
            <p:nvPr/>
          </p:nvSpPr>
          <p:spPr>
            <a:xfrm>
              <a:off x="2369234" y="1717488"/>
              <a:ext cx="964" cy="244"/>
            </a:xfrm>
            <a:custGeom>
              <a:avLst/>
              <a:gdLst/>
              <a:ahLst/>
              <a:cxnLst/>
              <a:rect l="l" t="t" r="r" b="b"/>
              <a:pathLst>
                <a:path w="71" h="18" extrusionOk="0">
                  <a:moveTo>
                    <a:pt x="0" y="18"/>
                  </a:moveTo>
                  <a:lnTo>
                    <a:pt x="7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57" name="Google Shape;6857;p71"/>
            <p:cNvSpPr/>
            <p:nvPr/>
          </p:nvSpPr>
          <p:spPr>
            <a:xfrm>
              <a:off x="2374176" y="1716633"/>
              <a:ext cx="638" cy="54"/>
            </a:xfrm>
            <a:custGeom>
              <a:avLst/>
              <a:gdLst/>
              <a:ahLst/>
              <a:cxnLst/>
              <a:rect l="l" t="t" r="r" b="b"/>
              <a:pathLst>
                <a:path w="47" h="4" extrusionOk="0">
                  <a:moveTo>
                    <a:pt x="46" y="0"/>
                  </a:moveTo>
                  <a:cubicBezTo>
                    <a:pt x="29" y="0"/>
                    <a:pt x="15" y="0"/>
                    <a:pt x="1" y="4"/>
                  </a:cubicBezTo>
                  <a:cubicBezTo>
                    <a:pt x="15" y="4"/>
                    <a:pt x="29" y="0"/>
                    <a:pt x="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58" name="Google Shape;6858;p71"/>
            <p:cNvSpPr/>
            <p:nvPr/>
          </p:nvSpPr>
          <p:spPr>
            <a:xfrm>
              <a:off x="2374611" y="1725051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59" name="Google Shape;6859;p71"/>
            <p:cNvSpPr/>
            <p:nvPr/>
          </p:nvSpPr>
          <p:spPr>
            <a:xfrm>
              <a:off x="2375656" y="1726857"/>
              <a:ext cx="244" cy="530"/>
            </a:xfrm>
            <a:custGeom>
              <a:avLst/>
              <a:gdLst/>
              <a:ahLst/>
              <a:cxnLst/>
              <a:rect l="l" t="t" r="r" b="b"/>
              <a:pathLst>
                <a:path w="18" h="39" extrusionOk="0">
                  <a:moveTo>
                    <a:pt x="18" y="39"/>
                  </a:moveTo>
                  <a:cubicBezTo>
                    <a:pt x="11" y="25"/>
                    <a:pt x="7" y="14"/>
                    <a:pt x="0" y="0"/>
                  </a:cubicBezTo>
                  <a:cubicBezTo>
                    <a:pt x="7" y="14"/>
                    <a:pt x="11" y="25"/>
                    <a:pt x="18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60" name="Google Shape;6860;p71"/>
            <p:cNvSpPr/>
            <p:nvPr/>
          </p:nvSpPr>
          <p:spPr>
            <a:xfrm>
              <a:off x="2374461" y="172490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61" name="Google Shape;6861;p71"/>
            <p:cNvSpPr/>
            <p:nvPr/>
          </p:nvSpPr>
          <p:spPr>
            <a:xfrm>
              <a:off x="2374896" y="1725377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11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62" name="Google Shape;6862;p71"/>
            <p:cNvSpPr/>
            <p:nvPr/>
          </p:nvSpPr>
          <p:spPr>
            <a:xfrm>
              <a:off x="2374746" y="1725187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63" name="Google Shape;6863;p71"/>
            <p:cNvSpPr/>
            <p:nvPr/>
          </p:nvSpPr>
          <p:spPr>
            <a:xfrm>
              <a:off x="2375466" y="1726381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14" y="32"/>
                  </a:moveTo>
                  <a:cubicBezTo>
                    <a:pt x="7" y="18"/>
                    <a:pt x="4" y="7"/>
                    <a:pt x="0" y="0"/>
                  </a:cubicBezTo>
                  <a:cubicBezTo>
                    <a:pt x="4" y="7"/>
                    <a:pt x="7" y="18"/>
                    <a:pt x="14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64" name="Google Shape;6864;p71"/>
            <p:cNvSpPr/>
            <p:nvPr/>
          </p:nvSpPr>
          <p:spPr>
            <a:xfrm>
              <a:off x="2375276" y="1725947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1" y="29"/>
                  </a:moveTo>
                  <a:cubicBezTo>
                    <a:pt x="7" y="18"/>
                    <a:pt x="4" y="8"/>
                    <a:pt x="0" y="1"/>
                  </a:cubicBezTo>
                  <a:cubicBezTo>
                    <a:pt x="4" y="8"/>
                    <a:pt x="7" y="18"/>
                    <a:pt x="11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65" name="Google Shape;6865;p71"/>
            <p:cNvSpPr/>
            <p:nvPr/>
          </p:nvSpPr>
          <p:spPr>
            <a:xfrm>
              <a:off x="2375086" y="1725662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1" y="22"/>
                  </a:moveTo>
                  <a:cubicBezTo>
                    <a:pt x="7" y="11"/>
                    <a:pt x="4" y="4"/>
                    <a:pt x="0" y="1"/>
                  </a:cubicBezTo>
                  <a:cubicBezTo>
                    <a:pt x="4" y="4"/>
                    <a:pt x="7" y="11"/>
                    <a:pt x="1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66" name="Google Shape;6866;p71"/>
            <p:cNvSpPr/>
            <p:nvPr/>
          </p:nvSpPr>
          <p:spPr>
            <a:xfrm>
              <a:off x="2367944" y="1717963"/>
              <a:ext cx="1113" cy="4901"/>
            </a:xfrm>
            <a:custGeom>
              <a:avLst/>
              <a:gdLst/>
              <a:ahLst/>
              <a:cxnLst/>
              <a:rect l="l" t="t" r="r" b="b"/>
              <a:pathLst>
                <a:path w="82" h="361" extrusionOk="0">
                  <a:moveTo>
                    <a:pt x="1" y="0"/>
                  </a:moveTo>
                  <a:cubicBezTo>
                    <a:pt x="18" y="49"/>
                    <a:pt x="32" y="98"/>
                    <a:pt x="32" y="151"/>
                  </a:cubicBezTo>
                  <a:cubicBezTo>
                    <a:pt x="39" y="224"/>
                    <a:pt x="53" y="294"/>
                    <a:pt x="81" y="361"/>
                  </a:cubicBezTo>
                  <a:cubicBezTo>
                    <a:pt x="53" y="294"/>
                    <a:pt x="39" y="224"/>
                    <a:pt x="36" y="151"/>
                  </a:cubicBezTo>
                  <a:cubicBezTo>
                    <a:pt x="32" y="98"/>
                    <a:pt x="22" y="4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67" name="Google Shape;6867;p71"/>
            <p:cNvSpPr/>
            <p:nvPr/>
          </p:nvSpPr>
          <p:spPr>
            <a:xfrm>
              <a:off x="2376702" y="1727617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68" name="Google Shape;6868;p71"/>
            <p:cNvSpPr/>
            <p:nvPr/>
          </p:nvSpPr>
          <p:spPr>
            <a:xfrm>
              <a:off x="2377177" y="1727753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69" name="Google Shape;6869;p71"/>
            <p:cNvSpPr/>
            <p:nvPr/>
          </p:nvSpPr>
          <p:spPr>
            <a:xfrm>
              <a:off x="2377462" y="1727943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70" name="Google Shape;6870;p71"/>
            <p:cNvSpPr/>
            <p:nvPr/>
          </p:nvSpPr>
          <p:spPr>
            <a:xfrm>
              <a:off x="2376131" y="1727468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0" y="1"/>
                  </a:moveTo>
                  <a:cubicBezTo>
                    <a:pt x="11" y="1"/>
                    <a:pt x="25" y="4"/>
                    <a:pt x="35" y="8"/>
                  </a:cubicBezTo>
                  <a:cubicBezTo>
                    <a:pt x="25" y="4"/>
                    <a:pt x="1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71" name="Google Shape;6871;p71"/>
            <p:cNvSpPr/>
            <p:nvPr/>
          </p:nvSpPr>
          <p:spPr>
            <a:xfrm>
              <a:off x="2377937" y="172832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72" name="Google Shape;6872;p71"/>
            <p:cNvSpPr/>
            <p:nvPr/>
          </p:nvSpPr>
          <p:spPr>
            <a:xfrm>
              <a:off x="2381169" y="1711881"/>
              <a:ext cx="32763" cy="27725"/>
            </a:xfrm>
            <a:custGeom>
              <a:avLst/>
              <a:gdLst/>
              <a:ahLst/>
              <a:cxnLst/>
              <a:rect l="l" t="t" r="r" b="b"/>
              <a:pathLst>
                <a:path w="2413" h="2042" extrusionOk="0">
                  <a:moveTo>
                    <a:pt x="676" y="0"/>
                  </a:moveTo>
                  <a:lnTo>
                    <a:pt x="665" y="14"/>
                  </a:lnTo>
                  <a:lnTo>
                    <a:pt x="662" y="21"/>
                  </a:lnTo>
                  <a:lnTo>
                    <a:pt x="648" y="35"/>
                  </a:lnTo>
                  <a:lnTo>
                    <a:pt x="648" y="39"/>
                  </a:lnTo>
                  <a:lnTo>
                    <a:pt x="637" y="56"/>
                  </a:lnTo>
                  <a:lnTo>
                    <a:pt x="634" y="60"/>
                  </a:lnTo>
                  <a:lnTo>
                    <a:pt x="630" y="67"/>
                  </a:lnTo>
                  <a:lnTo>
                    <a:pt x="627" y="70"/>
                  </a:lnTo>
                  <a:lnTo>
                    <a:pt x="623" y="77"/>
                  </a:lnTo>
                  <a:lnTo>
                    <a:pt x="623" y="81"/>
                  </a:lnTo>
                  <a:lnTo>
                    <a:pt x="620" y="88"/>
                  </a:lnTo>
                  <a:lnTo>
                    <a:pt x="620" y="91"/>
                  </a:lnTo>
                  <a:lnTo>
                    <a:pt x="616" y="95"/>
                  </a:lnTo>
                  <a:cubicBezTo>
                    <a:pt x="637" y="116"/>
                    <a:pt x="662" y="137"/>
                    <a:pt x="690" y="154"/>
                  </a:cubicBezTo>
                  <a:cubicBezTo>
                    <a:pt x="749" y="203"/>
                    <a:pt x="812" y="249"/>
                    <a:pt x="816" y="319"/>
                  </a:cubicBezTo>
                  <a:cubicBezTo>
                    <a:pt x="819" y="354"/>
                    <a:pt x="805" y="385"/>
                    <a:pt x="781" y="410"/>
                  </a:cubicBezTo>
                  <a:cubicBezTo>
                    <a:pt x="725" y="466"/>
                    <a:pt x="637" y="476"/>
                    <a:pt x="571" y="476"/>
                  </a:cubicBezTo>
                  <a:cubicBezTo>
                    <a:pt x="469" y="476"/>
                    <a:pt x="336" y="445"/>
                    <a:pt x="266" y="378"/>
                  </a:cubicBezTo>
                  <a:cubicBezTo>
                    <a:pt x="198" y="310"/>
                    <a:pt x="67" y="249"/>
                    <a:pt x="15" y="249"/>
                  </a:cubicBezTo>
                  <a:cubicBezTo>
                    <a:pt x="13" y="249"/>
                    <a:pt x="12" y="249"/>
                    <a:pt x="11" y="249"/>
                  </a:cubicBezTo>
                  <a:lnTo>
                    <a:pt x="0" y="249"/>
                  </a:lnTo>
                  <a:cubicBezTo>
                    <a:pt x="7" y="266"/>
                    <a:pt x="14" y="287"/>
                    <a:pt x="25" y="301"/>
                  </a:cubicBezTo>
                  <a:cubicBezTo>
                    <a:pt x="39" y="326"/>
                    <a:pt x="56" y="354"/>
                    <a:pt x="74" y="382"/>
                  </a:cubicBezTo>
                  <a:cubicBezTo>
                    <a:pt x="137" y="476"/>
                    <a:pt x="207" y="574"/>
                    <a:pt x="182" y="669"/>
                  </a:cubicBezTo>
                  <a:cubicBezTo>
                    <a:pt x="172" y="704"/>
                    <a:pt x="217" y="767"/>
                    <a:pt x="259" y="823"/>
                  </a:cubicBezTo>
                  <a:cubicBezTo>
                    <a:pt x="315" y="900"/>
                    <a:pt x="378" y="988"/>
                    <a:pt x="378" y="1089"/>
                  </a:cubicBezTo>
                  <a:cubicBezTo>
                    <a:pt x="378" y="1142"/>
                    <a:pt x="466" y="1208"/>
                    <a:pt x="536" y="1261"/>
                  </a:cubicBezTo>
                  <a:cubicBezTo>
                    <a:pt x="630" y="1334"/>
                    <a:pt x="718" y="1401"/>
                    <a:pt x="718" y="1495"/>
                  </a:cubicBezTo>
                  <a:cubicBezTo>
                    <a:pt x="718" y="1495"/>
                    <a:pt x="718" y="1499"/>
                    <a:pt x="718" y="1502"/>
                  </a:cubicBezTo>
                  <a:lnTo>
                    <a:pt x="718" y="1506"/>
                  </a:lnTo>
                  <a:lnTo>
                    <a:pt x="718" y="1513"/>
                  </a:lnTo>
                  <a:lnTo>
                    <a:pt x="718" y="1520"/>
                  </a:lnTo>
                  <a:lnTo>
                    <a:pt x="721" y="1530"/>
                  </a:lnTo>
                  <a:lnTo>
                    <a:pt x="721" y="1537"/>
                  </a:lnTo>
                  <a:lnTo>
                    <a:pt x="725" y="1551"/>
                  </a:lnTo>
                  <a:lnTo>
                    <a:pt x="732" y="1562"/>
                  </a:lnTo>
                  <a:lnTo>
                    <a:pt x="739" y="1579"/>
                  </a:lnTo>
                  <a:lnTo>
                    <a:pt x="742" y="1593"/>
                  </a:lnTo>
                  <a:lnTo>
                    <a:pt x="753" y="1618"/>
                  </a:lnTo>
                  <a:lnTo>
                    <a:pt x="760" y="1632"/>
                  </a:lnTo>
                  <a:cubicBezTo>
                    <a:pt x="767" y="1642"/>
                    <a:pt x="770" y="1656"/>
                    <a:pt x="777" y="1667"/>
                  </a:cubicBezTo>
                  <a:lnTo>
                    <a:pt x="784" y="1677"/>
                  </a:lnTo>
                  <a:lnTo>
                    <a:pt x="784" y="1681"/>
                  </a:lnTo>
                  <a:cubicBezTo>
                    <a:pt x="907" y="1618"/>
                    <a:pt x="1026" y="1541"/>
                    <a:pt x="1138" y="1457"/>
                  </a:cubicBezTo>
                  <a:cubicBezTo>
                    <a:pt x="1197" y="1418"/>
                    <a:pt x="1250" y="1380"/>
                    <a:pt x="1303" y="1345"/>
                  </a:cubicBezTo>
                  <a:cubicBezTo>
                    <a:pt x="1331" y="1331"/>
                    <a:pt x="1355" y="1313"/>
                    <a:pt x="1380" y="1303"/>
                  </a:cubicBezTo>
                  <a:cubicBezTo>
                    <a:pt x="1387" y="1299"/>
                    <a:pt x="1394" y="1296"/>
                    <a:pt x="1401" y="1292"/>
                  </a:cubicBezTo>
                  <a:cubicBezTo>
                    <a:pt x="1424" y="1280"/>
                    <a:pt x="1448" y="1274"/>
                    <a:pt x="1473" y="1274"/>
                  </a:cubicBezTo>
                  <a:cubicBezTo>
                    <a:pt x="1511" y="1274"/>
                    <a:pt x="1549" y="1289"/>
                    <a:pt x="1579" y="1317"/>
                  </a:cubicBezTo>
                  <a:cubicBezTo>
                    <a:pt x="1695" y="1432"/>
                    <a:pt x="1621" y="1772"/>
                    <a:pt x="1583" y="1870"/>
                  </a:cubicBezTo>
                  <a:cubicBezTo>
                    <a:pt x="1586" y="1877"/>
                    <a:pt x="1593" y="1880"/>
                    <a:pt x="1597" y="1887"/>
                  </a:cubicBezTo>
                  <a:lnTo>
                    <a:pt x="1604" y="1891"/>
                  </a:lnTo>
                  <a:lnTo>
                    <a:pt x="1618" y="1905"/>
                  </a:lnTo>
                  <a:lnTo>
                    <a:pt x="1628" y="1915"/>
                  </a:lnTo>
                  <a:lnTo>
                    <a:pt x="1649" y="1929"/>
                  </a:lnTo>
                  <a:lnTo>
                    <a:pt x="1660" y="1940"/>
                  </a:lnTo>
                  <a:lnTo>
                    <a:pt x="1688" y="1957"/>
                  </a:lnTo>
                  <a:lnTo>
                    <a:pt x="1702" y="1964"/>
                  </a:lnTo>
                  <a:lnTo>
                    <a:pt x="1740" y="1989"/>
                  </a:lnTo>
                  <a:lnTo>
                    <a:pt x="1747" y="1992"/>
                  </a:lnTo>
                  <a:cubicBezTo>
                    <a:pt x="1761" y="2003"/>
                    <a:pt x="1779" y="2010"/>
                    <a:pt x="1796" y="2020"/>
                  </a:cubicBezTo>
                  <a:lnTo>
                    <a:pt x="1814" y="2027"/>
                  </a:lnTo>
                  <a:lnTo>
                    <a:pt x="1845" y="2041"/>
                  </a:lnTo>
                  <a:cubicBezTo>
                    <a:pt x="1856" y="1943"/>
                    <a:pt x="1891" y="1852"/>
                    <a:pt x="1954" y="1775"/>
                  </a:cubicBezTo>
                  <a:cubicBezTo>
                    <a:pt x="2216" y="1450"/>
                    <a:pt x="2412" y="942"/>
                    <a:pt x="2269" y="683"/>
                  </a:cubicBezTo>
                  <a:cubicBezTo>
                    <a:pt x="2216" y="585"/>
                    <a:pt x="2052" y="382"/>
                    <a:pt x="1877" y="168"/>
                  </a:cubicBezTo>
                  <a:lnTo>
                    <a:pt x="1849" y="137"/>
                  </a:lnTo>
                  <a:lnTo>
                    <a:pt x="1849" y="140"/>
                  </a:lnTo>
                  <a:cubicBezTo>
                    <a:pt x="1842" y="147"/>
                    <a:pt x="1835" y="154"/>
                    <a:pt x="1831" y="158"/>
                  </a:cubicBezTo>
                  <a:lnTo>
                    <a:pt x="1824" y="165"/>
                  </a:lnTo>
                  <a:cubicBezTo>
                    <a:pt x="1817" y="172"/>
                    <a:pt x="1810" y="175"/>
                    <a:pt x="1803" y="182"/>
                  </a:cubicBezTo>
                  <a:lnTo>
                    <a:pt x="1800" y="186"/>
                  </a:lnTo>
                  <a:lnTo>
                    <a:pt x="1779" y="200"/>
                  </a:lnTo>
                  <a:lnTo>
                    <a:pt x="1775" y="200"/>
                  </a:lnTo>
                  <a:lnTo>
                    <a:pt x="1751" y="214"/>
                  </a:lnTo>
                  <a:lnTo>
                    <a:pt x="1747" y="214"/>
                  </a:lnTo>
                  <a:lnTo>
                    <a:pt x="1726" y="224"/>
                  </a:lnTo>
                  <a:lnTo>
                    <a:pt x="1719" y="228"/>
                  </a:lnTo>
                  <a:lnTo>
                    <a:pt x="1695" y="235"/>
                  </a:lnTo>
                  <a:lnTo>
                    <a:pt x="1674" y="245"/>
                  </a:lnTo>
                  <a:lnTo>
                    <a:pt x="1667" y="245"/>
                  </a:lnTo>
                  <a:lnTo>
                    <a:pt x="1646" y="252"/>
                  </a:lnTo>
                  <a:cubicBezTo>
                    <a:pt x="1604" y="266"/>
                    <a:pt x="1558" y="280"/>
                    <a:pt x="1548" y="301"/>
                  </a:cubicBezTo>
                  <a:cubicBezTo>
                    <a:pt x="1537" y="336"/>
                    <a:pt x="1509" y="364"/>
                    <a:pt x="1474" y="382"/>
                  </a:cubicBezTo>
                  <a:cubicBezTo>
                    <a:pt x="1467" y="385"/>
                    <a:pt x="1460" y="385"/>
                    <a:pt x="1453" y="389"/>
                  </a:cubicBezTo>
                  <a:lnTo>
                    <a:pt x="1397" y="389"/>
                  </a:lnTo>
                  <a:cubicBezTo>
                    <a:pt x="1387" y="385"/>
                    <a:pt x="1380" y="385"/>
                    <a:pt x="1373" y="382"/>
                  </a:cubicBezTo>
                  <a:lnTo>
                    <a:pt x="1366" y="382"/>
                  </a:lnTo>
                  <a:lnTo>
                    <a:pt x="1348" y="375"/>
                  </a:lnTo>
                  <a:lnTo>
                    <a:pt x="1338" y="371"/>
                  </a:lnTo>
                  <a:lnTo>
                    <a:pt x="1317" y="361"/>
                  </a:lnTo>
                  <a:lnTo>
                    <a:pt x="1303" y="357"/>
                  </a:lnTo>
                  <a:cubicBezTo>
                    <a:pt x="1292" y="350"/>
                    <a:pt x="1278" y="343"/>
                    <a:pt x="1264" y="343"/>
                  </a:cubicBezTo>
                  <a:cubicBezTo>
                    <a:pt x="1254" y="346"/>
                    <a:pt x="1245" y="348"/>
                    <a:pt x="1236" y="348"/>
                  </a:cubicBezTo>
                  <a:cubicBezTo>
                    <a:pt x="1177" y="348"/>
                    <a:pt x="1123" y="293"/>
                    <a:pt x="1050" y="221"/>
                  </a:cubicBezTo>
                  <a:cubicBezTo>
                    <a:pt x="984" y="151"/>
                    <a:pt x="896" y="63"/>
                    <a:pt x="823" y="53"/>
                  </a:cubicBezTo>
                  <a:cubicBezTo>
                    <a:pt x="812" y="49"/>
                    <a:pt x="798" y="49"/>
                    <a:pt x="788" y="46"/>
                  </a:cubicBezTo>
                  <a:lnTo>
                    <a:pt x="774" y="42"/>
                  </a:lnTo>
                  <a:lnTo>
                    <a:pt x="749" y="35"/>
                  </a:lnTo>
                  <a:lnTo>
                    <a:pt x="721" y="21"/>
                  </a:lnTo>
                  <a:lnTo>
                    <a:pt x="714" y="18"/>
                  </a:lnTo>
                  <a:cubicBezTo>
                    <a:pt x="704" y="14"/>
                    <a:pt x="690" y="7"/>
                    <a:pt x="6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73" name="Google Shape;6873;p71"/>
            <p:cNvSpPr/>
            <p:nvPr/>
          </p:nvSpPr>
          <p:spPr>
            <a:xfrm>
              <a:off x="2379363" y="1731459"/>
              <a:ext cx="6517" cy="4535"/>
            </a:xfrm>
            <a:custGeom>
              <a:avLst/>
              <a:gdLst/>
              <a:ahLst/>
              <a:cxnLst/>
              <a:rect l="l" t="t" r="r" b="b"/>
              <a:pathLst>
                <a:path w="480" h="334" extrusionOk="0">
                  <a:moveTo>
                    <a:pt x="0" y="1"/>
                  </a:moveTo>
                  <a:cubicBezTo>
                    <a:pt x="0" y="8"/>
                    <a:pt x="4" y="15"/>
                    <a:pt x="7" y="22"/>
                  </a:cubicBezTo>
                  <a:lnTo>
                    <a:pt x="11" y="25"/>
                  </a:lnTo>
                  <a:cubicBezTo>
                    <a:pt x="11" y="32"/>
                    <a:pt x="14" y="36"/>
                    <a:pt x="18" y="43"/>
                  </a:cubicBezTo>
                  <a:lnTo>
                    <a:pt x="21" y="50"/>
                  </a:lnTo>
                  <a:cubicBezTo>
                    <a:pt x="25" y="53"/>
                    <a:pt x="28" y="60"/>
                    <a:pt x="32" y="64"/>
                  </a:cubicBezTo>
                  <a:lnTo>
                    <a:pt x="35" y="67"/>
                  </a:lnTo>
                  <a:cubicBezTo>
                    <a:pt x="39" y="74"/>
                    <a:pt x="46" y="81"/>
                    <a:pt x="53" y="85"/>
                  </a:cubicBezTo>
                  <a:lnTo>
                    <a:pt x="56" y="92"/>
                  </a:lnTo>
                  <a:lnTo>
                    <a:pt x="74" y="102"/>
                  </a:lnTo>
                  <a:lnTo>
                    <a:pt x="81" y="106"/>
                  </a:lnTo>
                  <a:cubicBezTo>
                    <a:pt x="88" y="113"/>
                    <a:pt x="98" y="116"/>
                    <a:pt x="105" y="120"/>
                  </a:cubicBezTo>
                  <a:cubicBezTo>
                    <a:pt x="158" y="137"/>
                    <a:pt x="203" y="176"/>
                    <a:pt x="228" y="225"/>
                  </a:cubicBezTo>
                  <a:cubicBezTo>
                    <a:pt x="238" y="246"/>
                    <a:pt x="242" y="267"/>
                    <a:pt x="238" y="288"/>
                  </a:cubicBezTo>
                  <a:cubicBezTo>
                    <a:pt x="308" y="309"/>
                    <a:pt x="382" y="326"/>
                    <a:pt x="455" y="330"/>
                  </a:cubicBezTo>
                  <a:lnTo>
                    <a:pt x="480" y="333"/>
                  </a:lnTo>
                  <a:cubicBezTo>
                    <a:pt x="480" y="326"/>
                    <a:pt x="476" y="323"/>
                    <a:pt x="476" y="319"/>
                  </a:cubicBezTo>
                  <a:lnTo>
                    <a:pt x="476" y="316"/>
                  </a:lnTo>
                  <a:cubicBezTo>
                    <a:pt x="473" y="302"/>
                    <a:pt x="469" y="291"/>
                    <a:pt x="466" y="281"/>
                  </a:cubicBezTo>
                  <a:lnTo>
                    <a:pt x="466" y="277"/>
                  </a:lnTo>
                  <a:cubicBezTo>
                    <a:pt x="459" y="267"/>
                    <a:pt x="452" y="253"/>
                    <a:pt x="445" y="242"/>
                  </a:cubicBezTo>
                  <a:lnTo>
                    <a:pt x="441" y="239"/>
                  </a:lnTo>
                  <a:cubicBezTo>
                    <a:pt x="431" y="225"/>
                    <a:pt x="420" y="207"/>
                    <a:pt x="403" y="190"/>
                  </a:cubicBezTo>
                  <a:lnTo>
                    <a:pt x="399" y="183"/>
                  </a:lnTo>
                  <a:lnTo>
                    <a:pt x="371" y="155"/>
                  </a:lnTo>
                  <a:cubicBezTo>
                    <a:pt x="316" y="94"/>
                    <a:pt x="287" y="83"/>
                    <a:pt x="261" y="83"/>
                  </a:cubicBezTo>
                  <a:cubicBezTo>
                    <a:pt x="255" y="83"/>
                    <a:pt x="248" y="84"/>
                    <a:pt x="242" y="85"/>
                  </a:cubicBezTo>
                  <a:cubicBezTo>
                    <a:pt x="228" y="89"/>
                    <a:pt x="214" y="91"/>
                    <a:pt x="201" y="91"/>
                  </a:cubicBezTo>
                  <a:cubicBezTo>
                    <a:pt x="180" y="91"/>
                    <a:pt x="159" y="86"/>
                    <a:pt x="140" y="78"/>
                  </a:cubicBezTo>
                  <a:cubicBezTo>
                    <a:pt x="123" y="71"/>
                    <a:pt x="98" y="57"/>
                    <a:pt x="74" y="43"/>
                  </a:cubicBezTo>
                  <a:lnTo>
                    <a:pt x="35" y="22"/>
                  </a:lnTo>
                  <a:lnTo>
                    <a:pt x="25" y="1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74" name="Google Shape;6874;p71"/>
            <p:cNvSpPr/>
            <p:nvPr/>
          </p:nvSpPr>
          <p:spPr>
            <a:xfrm>
              <a:off x="2389668" y="171268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75" name="Google Shape;6875;p71"/>
            <p:cNvSpPr/>
            <p:nvPr/>
          </p:nvSpPr>
          <p:spPr>
            <a:xfrm>
              <a:off x="2389953" y="1712111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76" name="Google Shape;6876;p71"/>
            <p:cNvSpPr/>
            <p:nvPr/>
          </p:nvSpPr>
          <p:spPr>
            <a:xfrm>
              <a:off x="2389532" y="1713021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77" name="Google Shape;6877;p71"/>
            <p:cNvSpPr/>
            <p:nvPr/>
          </p:nvSpPr>
          <p:spPr>
            <a:xfrm>
              <a:off x="2389573" y="1712872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78" name="Google Shape;6878;p71"/>
            <p:cNvSpPr/>
            <p:nvPr/>
          </p:nvSpPr>
          <p:spPr>
            <a:xfrm>
              <a:off x="2389763" y="1712397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79" name="Google Shape;6879;p71"/>
            <p:cNvSpPr/>
            <p:nvPr/>
          </p:nvSpPr>
          <p:spPr>
            <a:xfrm>
              <a:off x="2389478" y="171311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80" name="Google Shape;6880;p71"/>
            <p:cNvSpPr/>
            <p:nvPr/>
          </p:nvSpPr>
          <p:spPr>
            <a:xfrm>
              <a:off x="2381114" y="1715248"/>
              <a:ext cx="353" cy="774"/>
            </a:xfrm>
            <a:custGeom>
              <a:avLst/>
              <a:gdLst/>
              <a:ahLst/>
              <a:cxnLst/>
              <a:rect l="l" t="t" r="r" b="b"/>
              <a:pathLst>
                <a:path w="26" h="57" extrusionOk="0">
                  <a:moveTo>
                    <a:pt x="1" y="1"/>
                  </a:moveTo>
                  <a:cubicBezTo>
                    <a:pt x="1" y="11"/>
                    <a:pt x="4" y="22"/>
                    <a:pt x="11" y="32"/>
                  </a:cubicBezTo>
                  <a:lnTo>
                    <a:pt x="13" y="35"/>
                  </a:lnTo>
                  <a:lnTo>
                    <a:pt x="13" y="35"/>
                  </a:lnTo>
                  <a:cubicBezTo>
                    <a:pt x="7" y="25"/>
                    <a:pt x="3" y="13"/>
                    <a:pt x="1" y="1"/>
                  </a:cubicBezTo>
                  <a:close/>
                  <a:moveTo>
                    <a:pt x="13" y="35"/>
                  </a:moveTo>
                  <a:lnTo>
                    <a:pt x="13" y="35"/>
                  </a:lnTo>
                  <a:cubicBezTo>
                    <a:pt x="17" y="43"/>
                    <a:pt x="21" y="50"/>
                    <a:pt x="25" y="57"/>
                  </a:cubicBezTo>
                  <a:lnTo>
                    <a:pt x="13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81" name="Google Shape;6881;p71"/>
            <p:cNvSpPr/>
            <p:nvPr/>
          </p:nvSpPr>
          <p:spPr>
            <a:xfrm>
              <a:off x="2381114" y="171524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82" name="Google Shape;6882;p71"/>
            <p:cNvSpPr/>
            <p:nvPr/>
          </p:nvSpPr>
          <p:spPr>
            <a:xfrm>
              <a:off x="2381209" y="1715248"/>
              <a:ext cx="3530" cy="1779"/>
            </a:xfrm>
            <a:custGeom>
              <a:avLst/>
              <a:gdLst/>
              <a:ahLst/>
              <a:cxnLst/>
              <a:rect l="l" t="t" r="r" b="b"/>
              <a:pathLst>
                <a:path w="260" h="131" extrusionOk="0">
                  <a:moveTo>
                    <a:pt x="1" y="1"/>
                  </a:moveTo>
                  <a:cubicBezTo>
                    <a:pt x="53" y="1"/>
                    <a:pt x="193" y="64"/>
                    <a:pt x="260" y="130"/>
                  </a:cubicBezTo>
                  <a:cubicBezTo>
                    <a:pt x="193" y="64"/>
                    <a:pt x="53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83" name="Google Shape;6883;p71"/>
            <p:cNvSpPr/>
            <p:nvPr/>
          </p:nvSpPr>
          <p:spPr>
            <a:xfrm>
              <a:off x="2390198" y="1711921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84" name="Google Shape;6884;p71"/>
            <p:cNvSpPr/>
            <p:nvPr/>
          </p:nvSpPr>
          <p:spPr>
            <a:xfrm>
              <a:off x="2379404" y="1731799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0"/>
                  </a:moveTo>
                  <a:cubicBezTo>
                    <a:pt x="4" y="7"/>
                    <a:pt x="8" y="14"/>
                    <a:pt x="11" y="18"/>
                  </a:cubicBezTo>
                  <a:cubicBezTo>
                    <a:pt x="8" y="11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85" name="Google Shape;6885;p71"/>
            <p:cNvSpPr/>
            <p:nvPr/>
          </p:nvSpPr>
          <p:spPr>
            <a:xfrm>
              <a:off x="2379268" y="1731459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"/>
                  </a:moveTo>
                  <a:cubicBezTo>
                    <a:pt x="4" y="8"/>
                    <a:pt x="7" y="15"/>
                    <a:pt x="11" y="18"/>
                  </a:cubicBezTo>
                  <a:cubicBezTo>
                    <a:pt x="7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86" name="Google Shape;6886;p71"/>
            <p:cNvSpPr/>
            <p:nvPr/>
          </p:nvSpPr>
          <p:spPr>
            <a:xfrm>
              <a:off x="2403748" y="1738262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87" name="Google Shape;6887;p71"/>
            <p:cNvSpPr/>
            <p:nvPr/>
          </p:nvSpPr>
          <p:spPr>
            <a:xfrm>
              <a:off x="2404888" y="1738968"/>
              <a:ext cx="720" cy="394"/>
            </a:xfrm>
            <a:custGeom>
              <a:avLst/>
              <a:gdLst/>
              <a:ahLst/>
              <a:cxnLst/>
              <a:rect l="l" t="t" r="r" b="b"/>
              <a:pathLst>
                <a:path w="53" h="29" extrusionOk="0">
                  <a:moveTo>
                    <a:pt x="53" y="29"/>
                  </a:moveTo>
                  <a:cubicBezTo>
                    <a:pt x="35" y="18"/>
                    <a:pt x="18" y="11"/>
                    <a:pt x="0" y="1"/>
                  </a:cubicBezTo>
                  <a:cubicBezTo>
                    <a:pt x="18" y="11"/>
                    <a:pt x="35" y="18"/>
                    <a:pt x="53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88" name="Google Shape;6888;p71"/>
            <p:cNvSpPr/>
            <p:nvPr/>
          </p:nvSpPr>
          <p:spPr>
            <a:xfrm>
              <a:off x="2403273" y="1737922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89" name="Google Shape;6889;p71"/>
            <p:cNvSpPr/>
            <p:nvPr/>
          </p:nvSpPr>
          <p:spPr>
            <a:xfrm>
              <a:off x="2398901" y="1729613"/>
              <a:ext cx="1005" cy="584"/>
            </a:xfrm>
            <a:custGeom>
              <a:avLst/>
              <a:gdLst/>
              <a:ahLst/>
              <a:cxnLst/>
              <a:rect l="l" t="t" r="r" b="b"/>
              <a:pathLst>
                <a:path w="74" h="43" extrusionOk="0">
                  <a:moveTo>
                    <a:pt x="73" y="0"/>
                  </a:moveTo>
                  <a:cubicBezTo>
                    <a:pt x="49" y="11"/>
                    <a:pt x="25" y="25"/>
                    <a:pt x="0" y="42"/>
                  </a:cubicBezTo>
                  <a:cubicBezTo>
                    <a:pt x="25" y="28"/>
                    <a:pt x="49" y="11"/>
                    <a:pt x="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90" name="Google Shape;6890;p71"/>
            <p:cNvSpPr/>
            <p:nvPr/>
          </p:nvSpPr>
          <p:spPr>
            <a:xfrm>
              <a:off x="2405839" y="1739443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28" y="15"/>
                  </a:moveTo>
                  <a:lnTo>
                    <a:pt x="28" y="15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91" name="Google Shape;6891;p71"/>
            <p:cNvSpPr/>
            <p:nvPr/>
          </p:nvSpPr>
          <p:spPr>
            <a:xfrm>
              <a:off x="2385486" y="1735981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lnTo>
                    <a:pt x="25" y="0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92" name="Google Shape;6892;p71"/>
            <p:cNvSpPr/>
            <p:nvPr/>
          </p:nvSpPr>
          <p:spPr>
            <a:xfrm>
              <a:off x="2379784" y="1732369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cubicBezTo>
                    <a:pt x="11" y="14"/>
                    <a:pt x="4" y="7"/>
                    <a:pt x="1" y="0"/>
                  </a:cubicBezTo>
                  <a:cubicBezTo>
                    <a:pt x="4" y="7"/>
                    <a:pt x="11" y="14"/>
                    <a:pt x="1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93" name="Google Shape;6893;p71"/>
            <p:cNvSpPr/>
            <p:nvPr/>
          </p:nvSpPr>
          <p:spPr>
            <a:xfrm>
              <a:off x="2402933" y="1737596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94" name="Google Shape;6894;p71"/>
            <p:cNvSpPr/>
            <p:nvPr/>
          </p:nvSpPr>
          <p:spPr>
            <a:xfrm>
              <a:off x="2379594" y="1732125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5"/>
                  </a:moveTo>
                  <a:cubicBezTo>
                    <a:pt x="8" y="11"/>
                    <a:pt x="4" y="4"/>
                    <a:pt x="1" y="1"/>
                  </a:cubicBezTo>
                  <a:cubicBezTo>
                    <a:pt x="4" y="4"/>
                    <a:pt x="8" y="11"/>
                    <a:pt x="1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95" name="Google Shape;6895;p71"/>
            <p:cNvSpPr/>
            <p:nvPr/>
          </p:nvSpPr>
          <p:spPr>
            <a:xfrm>
              <a:off x="2380069" y="1732695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96" name="Google Shape;6896;p71"/>
            <p:cNvSpPr/>
            <p:nvPr/>
          </p:nvSpPr>
          <p:spPr>
            <a:xfrm>
              <a:off x="2402648" y="1737311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cubicBezTo>
                    <a:pt x="11" y="11"/>
                    <a:pt x="8" y="7"/>
                    <a:pt x="1" y="0"/>
                  </a:cubicBezTo>
                  <a:cubicBezTo>
                    <a:pt x="8" y="7"/>
                    <a:pt x="11" y="11"/>
                    <a:pt x="1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97" name="Google Shape;6897;p71"/>
            <p:cNvSpPr/>
            <p:nvPr/>
          </p:nvSpPr>
          <p:spPr>
            <a:xfrm>
              <a:off x="2380408" y="1732885"/>
              <a:ext cx="339" cy="204"/>
            </a:xfrm>
            <a:custGeom>
              <a:avLst/>
              <a:gdLst/>
              <a:ahLst/>
              <a:cxnLst/>
              <a:rect l="l" t="t" r="r" b="b"/>
              <a:pathLst>
                <a:path w="25" h="15" extrusionOk="0">
                  <a:moveTo>
                    <a:pt x="25" y="15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5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98" name="Google Shape;6898;p71"/>
            <p:cNvSpPr/>
            <p:nvPr/>
          </p:nvSpPr>
          <p:spPr>
            <a:xfrm>
              <a:off x="2404264" y="1738588"/>
              <a:ext cx="543" cy="353"/>
            </a:xfrm>
            <a:custGeom>
              <a:avLst/>
              <a:gdLst/>
              <a:ahLst/>
              <a:cxnLst/>
              <a:rect l="l" t="t" r="r" b="b"/>
              <a:pathLst>
                <a:path w="40" h="26" extrusionOk="0">
                  <a:moveTo>
                    <a:pt x="39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99" name="Google Shape;6899;p71"/>
            <p:cNvSpPr/>
            <p:nvPr/>
          </p:nvSpPr>
          <p:spPr>
            <a:xfrm>
              <a:off x="2392329" y="1712641"/>
              <a:ext cx="3109" cy="2295"/>
            </a:xfrm>
            <a:custGeom>
              <a:avLst/>
              <a:gdLst/>
              <a:ahLst/>
              <a:cxnLst/>
              <a:rect l="l" t="t" r="r" b="b"/>
              <a:pathLst>
                <a:path w="229" h="169" extrusionOk="0">
                  <a:moveTo>
                    <a:pt x="228" y="168"/>
                  </a:moveTo>
                  <a:cubicBezTo>
                    <a:pt x="158" y="98"/>
                    <a:pt x="74" y="11"/>
                    <a:pt x="1" y="0"/>
                  </a:cubicBezTo>
                  <a:cubicBezTo>
                    <a:pt x="74" y="11"/>
                    <a:pt x="158" y="98"/>
                    <a:pt x="228" y="16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00" name="Google Shape;6900;p71"/>
            <p:cNvSpPr/>
            <p:nvPr/>
          </p:nvSpPr>
          <p:spPr>
            <a:xfrm>
              <a:off x="2405364" y="1714447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01" name="Google Shape;6901;p71"/>
            <p:cNvSpPr/>
            <p:nvPr/>
          </p:nvSpPr>
          <p:spPr>
            <a:xfrm>
              <a:off x="2400612" y="171729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02" name="Google Shape;6902;p71"/>
            <p:cNvSpPr/>
            <p:nvPr/>
          </p:nvSpPr>
          <p:spPr>
            <a:xfrm>
              <a:off x="2403884" y="1715153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8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03" name="Google Shape;6903;p71"/>
            <p:cNvSpPr/>
            <p:nvPr/>
          </p:nvSpPr>
          <p:spPr>
            <a:xfrm>
              <a:off x="2404603" y="171486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8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04" name="Google Shape;6904;p71"/>
            <p:cNvSpPr/>
            <p:nvPr/>
          </p:nvSpPr>
          <p:spPr>
            <a:xfrm>
              <a:off x="2403504" y="1715302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7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05" name="Google Shape;6905;p71"/>
            <p:cNvSpPr/>
            <p:nvPr/>
          </p:nvSpPr>
          <p:spPr>
            <a:xfrm>
              <a:off x="2404929" y="1714637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1" y="14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06" name="Google Shape;6906;p71"/>
            <p:cNvSpPr/>
            <p:nvPr/>
          </p:nvSpPr>
          <p:spPr>
            <a:xfrm>
              <a:off x="2404223" y="1715017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0" y="11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07" name="Google Shape;6907;p71"/>
            <p:cNvSpPr/>
            <p:nvPr/>
          </p:nvSpPr>
          <p:spPr>
            <a:xfrm>
              <a:off x="2390333" y="1711921"/>
              <a:ext cx="543" cy="299"/>
            </a:xfrm>
            <a:custGeom>
              <a:avLst/>
              <a:gdLst/>
              <a:ahLst/>
              <a:cxnLst/>
              <a:rect l="l" t="t" r="r" b="b"/>
              <a:pathLst>
                <a:path w="40" h="22" extrusionOk="0">
                  <a:moveTo>
                    <a:pt x="1" y="1"/>
                  </a:moveTo>
                  <a:cubicBezTo>
                    <a:pt x="11" y="8"/>
                    <a:pt x="25" y="15"/>
                    <a:pt x="39" y="22"/>
                  </a:cubicBezTo>
                  <a:cubicBezTo>
                    <a:pt x="29" y="15"/>
                    <a:pt x="15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08" name="Google Shape;6908;p71"/>
            <p:cNvSpPr/>
            <p:nvPr/>
          </p:nvSpPr>
          <p:spPr>
            <a:xfrm>
              <a:off x="2390958" y="1712261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0" y="0"/>
                  </a:moveTo>
                  <a:lnTo>
                    <a:pt x="2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09" name="Google Shape;6909;p71"/>
            <p:cNvSpPr/>
            <p:nvPr/>
          </p:nvSpPr>
          <p:spPr>
            <a:xfrm>
              <a:off x="2391664" y="171249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10" name="Google Shape;6910;p71"/>
            <p:cNvSpPr/>
            <p:nvPr/>
          </p:nvSpPr>
          <p:spPr>
            <a:xfrm>
              <a:off x="2400136" y="171724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11" name="Google Shape;6911;p71"/>
            <p:cNvSpPr/>
            <p:nvPr/>
          </p:nvSpPr>
          <p:spPr>
            <a:xfrm>
              <a:off x="2406029" y="1713822"/>
              <a:ext cx="244" cy="258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18" y="1"/>
                  </a:moveTo>
                  <a:cubicBezTo>
                    <a:pt x="11" y="8"/>
                    <a:pt x="4" y="15"/>
                    <a:pt x="0" y="18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12" name="Google Shape;6912;p71"/>
            <p:cNvSpPr/>
            <p:nvPr/>
          </p:nvSpPr>
          <p:spPr>
            <a:xfrm>
              <a:off x="2398331" y="1716578"/>
              <a:ext cx="530" cy="204"/>
            </a:xfrm>
            <a:custGeom>
              <a:avLst/>
              <a:gdLst/>
              <a:ahLst/>
              <a:cxnLst/>
              <a:rect l="l" t="t" r="r" b="b"/>
              <a:pathLst>
                <a:path w="39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4"/>
                    <a:pt x="28" y="8"/>
                    <a:pt x="39" y="15"/>
                  </a:cubicBezTo>
                  <a:cubicBezTo>
                    <a:pt x="28" y="8"/>
                    <a:pt x="1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13" name="Google Shape;6913;p71"/>
            <p:cNvSpPr/>
            <p:nvPr/>
          </p:nvSpPr>
          <p:spPr>
            <a:xfrm>
              <a:off x="2399702" y="171710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14" name="Google Shape;6914;p71"/>
            <p:cNvSpPr/>
            <p:nvPr/>
          </p:nvSpPr>
          <p:spPr>
            <a:xfrm>
              <a:off x="2405649" y="1714162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0"/>
                  </a:moveTo>
                  <a:cubicBezTo>
                    <a:pt x="14" y="4"/>
                    <a:pt x="7" y="11"/>
                    <a:pt x="0" y="18"/>
                  </a:cubicBezTo>
                  <a:cubicBezTo>
                    <a:pt x="7" y="11"/>
                    <a:pt x="18" y="4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15" name="Google Shape;6915;p71"/>
            <p:cNvSpPr/>
            <p:nvPr/>
          </p:nvSpPr>
          <p:spPr>
            <a:xfrm>
              <a:off x="2400747" y="171724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16" name="Google Shape;6916;p71"/>
            <p:cNvSpPr/>
            <p:nvPr/>
          </p:nvSpPr>
          <p:spPr>
            <a:xfrm>
              <a:off x="2399322" y="171695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17" name="Google Shape;6917;p71"/>
            <p:cNvSpPr/>
            <p:nvPr/>
          </p:nvSpPr>
          <p:spPr>
            <a:xfrm>
              <a:off x="2381454" y="1716008"/>
              <a:ext cx="2485" cy="5010"/>
            </a:xfrm>
            <a:custGeom>
              <a:avLst/>
              <a:gdLst/>
              <a:ahLst/>
              <a:cxnLst/>
              <a:rect l="l" t="t" r="r" b="b"/>
              <a:pathLst>
                <a:path w="183" h="369" extrusionOk="0">
                  <a:moveTo>
                    <a:pt x="0" y="1"/>
                  </a:moveTo>
                  <a:lnTo>
                    <a:pt x="18" y="32"/>
                  </a:lnTo>
                  <a:cubicBezTo>
                    <a:pt x="28" y="50"/>
                    <a:pt x="39" y="67"/>
                    <a:pt x="49" y="81"/>
                  </a:cubicBezTo>
                  <a:cubicBezTo>
                    <a:pt x="32" y="53"/>
                    <a:pt x="14" y="25"/>
                    <a:pt x="0" y="1"/>
                  </a:cubicBezTo>
                  <a:close/>
                  <a:moveTo>
                    <a:pt x="49" y="82"/>
                  </a:moveTo>
                  <a:cubicBezTo>
                    <a:pt x="112" y="176"/>
                    <a:pt x="179" y="274"/>
                    <a:pt x="154" y="368"/>
                  </a:cubicBezTo>
                  <a:cubicBezTo>
                    <a:pt x="182" y="274"/>
                    <a:pt x="112" y="176"/>
                    <a:pt x="49" y="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18" name="Google Shape;6918;p71"/>
            <p:cNvSpPr/>
            <p:nvPr/>
          </p:nvSpPr>
          <p:spPr>
            <a:xfrm>
              <a:off x="2390863" y="173231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"/>
                  </a:moveTo>
                  <a:lnTo>
                    <a:pt x="0" y="11"/>
                  </a:lnTo>
                  <a:cubicBezTo>
                    <a:pt x="0" y="15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19" name="Google Shape;6919;p71"/>
            <p:cNvSpPr/>
            <p:nvPr/>
          </p:nvSpPr>
          <p:spPr>
            <a:xfrm>
              <a:off x="2390958" y="173279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20" name="Google Shape;6920;p71"/>
            <p:cNvSpPr/>
            <p:nvPr/>
          </p:nvSpPr>
          <p:spPr>
            <a:xfrm>
              <a:off x="2390809" y="173217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cubicBezTo>
                    <a:pt x="1" y="4"/>
                    <a:pt x="1" y="7"/>
                    <a:pt x="4" y="7"/>
                  </a:cubicBezTo>
                  <a:cubicBezTo>
                    <a:pt x="1" y="7"/>
                    <a:pt x="1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21" name="Google Shape;6921;p71"/>
            <p:cNvSpPr/>
            <p:nvPr/>
          </p:nvSpPr>
          <p:spPr>
            <a:xfrm>
              <a:off x="2391243" y="1733550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0" y="1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22" name="Google Shape;6922;p71"/>
            <p:cNvSpPr/>
            <p:nvPr/>
          </p:nvSpPr>
          <p:spPr>
            <a:xfrm>
              <a:off x="2391813" y="173469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23" name="Google Shape;6923;p71"/>
            <p:cNvSpPr/>
            <p:nvPr/>
          </p:nvSpPr>
          <p:spPr>
            <a:xfrm>
              <a:off x="2391474" y="1734080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0"/>
                  </a:moveTo>
                  <a:cubicBezTo>
                    <a:pt x="4" y="11"/>
                    <a:pt x="11" y="21"/>
                    <a:pt x="18" y="35"/>
                  </a:cubicBezTo>
                  <a:cubicBezTo>
                    <a:pt x="11" y="21"/>
                    <a:pt x="4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24" name="Google Shape;6924;p71"/>
            <p:cNvSpPr/>
            <p:nvPr/>
          </p:nvSpPr>
          <p:spPr>
            <a:xfrm>
              <a:off x="2390904" y="1732559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25" name="Google Shape;6925;p71"/>
            <p:cNvSpPr/>
            <p:nvPr/>
          </p:nvSpPr>
          <p:spPr>
            <a:xfrm>
              <a:off x="2391094" y="1733170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26" name="Google Shape;6926;p71"/>
            <p:cNvSpPr/>
            <p:nvPr/>
          </p:nvSpPr>
          <p:spPr>
            <a:xfrm>
              <a:off x="2384726" y="173393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27" name="Google Shape;6927;p71"/>
            <p:cNvSpPr/>
            <p:nvPr/>
          </p:nvSpPr>
          <p:spPr>
            <a:xfrm>
              <a:off x="2379308" y="1731459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" y="1"/>
                  </a:moveTo>
                  <a:lnTo>
                    <a:pt x="22" y="1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28" name="Google Shape;6928;p71"/>
            <p:cNvSpPr/>
            <p:nvPr/>
          </p:nvSpPr>
          <p:spPr>
            <a:xfrm>
              <a:off x="2385350" y="173469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29" name="Google Shape;6929;p71"/>
            <p:cNvSpPr/>
            <p:nvPr/>
          </p:nvSpPr>
          <p:spPr>
            <a:xfrm>
              <a:off x="2379784" y="1731744"/>
              <a:ext cx="543" cy="299"/>
            </a:xfrm>
            <a:custGeom>
              <a:avLst/>
              <a:gdLst/>
              <a:ahLst/>
              <a:cxnLst/>
              <a:rect l="l" t="t" r="r" b="b"/>
              <a:pathLst>
                <a:path w="40" h="22" extrusionOk="0">
                  <a:moveTo>
                    <a:pt x="39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30" name="Google Shape;6930;p71"/>
            <p:cNvSpPr/>
            <p:nvPr/>
          </p:nvSpPr>
          <p:spPr>
            <a:xfrm>
              <a:off x="2385826" y="17357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31" name="Google Shape;6931;p71"/>
            <p:cNvSpPr/>
            <p:nvPr/>
          </p:nvSpPr>
          <p:spPr>
            <a:xfrm>
              <a:off x="2385676" y="1735220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32" name="Google Shape;6932;p71"/>
            <p:cNvSpPr/>
            <p:nvPr/>
          </p:nvSpPr>
          <p:spPr>
            <a:xfrm>
              <a:off x="2381264" y="1715682"/>
              <a:ext cx="434" cy="774"/>
            </a:xfrm>
            <a:custGeom>
              <a:avLst/>
              <a:gdLst/>
              <a:ahLst/>
              <a:cxnLst/>
              <a:rect l="l" t="t" r="r" b="b"/>
              <a:pathLst>
                <a:path w="32" h="57" extrusionOk="0">
                  <a:moveTo>
                    <a:pt x="0" y="0"/>
                  </a:moveTo>
                  <a:cubicBezTo>
                    <a:pt x="7" y="18"/>
                    <a:pt x="21" y="39"/>
                    <a:pt x="32" y="56"/>
                  </a:cubicBezTo>
                  <a:lnTo>
                    <a:pt x="14" y="25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33" name="Google Shape;6933;p71"/>
            <p:cNvSpPr/>
            <p:nvPr/>
          </p:nvSpPr>
          <p:spPr>
            <a:xfrm>
              <a:off x="2379404" y="1731324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34" name="Google Shape;6934;p71"/>
            <p:cNvSpPr/>
            <p:nvPr/>
          </p:nvSpPr>
          <p:spPr>
            <a:xfrm>
              <a:off x="2385826" y="17359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35" name="Google Shape;6935;p71"/>
            <p:cNvSpPr/>
            <p:nvPr/>
          </p:nvSpPr>
          <p:spPr>
            <a:xfrm>
              <a:off x="2497528" y="1743000"/>
              <a:ext cx="87140" cy="73726"/>
            </a:xfrm>
            <a:custGeom>
              <a:avLst/>
              <a:gdLst/>
              <a:ahLst/>
              <a:cxnLst/>
              <a:rect l="l" t="t" r="r" b="b"/>
              <a:pathLst>
                <a:path w="6418" h="5430" extrusionOk="0">
                  <a:moveTo>
                    <a:pt x="5842" y="1"/>
                  </a:moveTo>
                  <a:cubicBezTo>
                    <a:pt x="5789" y="1"/>
                    <a:pt x="5711" y="42"/>
                    <a:pt x="5630" y="113"/>
                  </a:cubicBezTo>
                  <a:cubicBezTo>
                    <a:pt x="5511" y="218"/>
                    <a:pt x="5434" y="351"/>
                    <a:pt x="5434" y="411"/>
                  </a:cubicBezTo>
                  <a:cubicBezTo>
                    <a:pt x="5434" y="537"/>
                    <a:pt x="5273" y="572"/>
                    <a:pt x="5122" y="604"/>
                  </a:cubicBezTo>
                  <a:cubicBezTo>
                    <a:pt x="5052" y="618"/>
                    <a:pt x="4929" y="642"/>
                    <a:pt x="4912" y="670"/>
                  </a:cubicBezTo>
                  <a:cubicBezTo>
                    <a:pt x="4912" y="702"/>
                    <a:pt x="4901" y="733"/>
                    <a:pt x="4877" y="754"/>
                  </a:cubicBezTo>
                  <a:cubicBezTo>
                    <a:pt x="4835" y="796"/>
                    <a:pt x="4765" y="804"/>
                    <a:pt x="4680" y="804"/>
                  </a:cubicBezTo>
                  <a:cubicBezTo>
                    <a:pt x="4658" y="804"/>
                    <a:pt x="4635" y="804"/>
                    <a:pt x="4611" y="803"/>
                  </a:cubicBezTo>
                  <a:cubicBezTo>
                    <a:pt x="4590" y="803"/>
                    <a:pt x="4567" y="803"/>
                    <a:pt x="4543" y="803"/>
                  </a:cubicBezTo>
                  <a:cubicBezTo>
                    <a:pt x="4457" y="803"/>
                    <a:pt x="4367" y="807"/>
                    <a:pt x="4345" y="849"/>
                  </a:cubicBezTo>
                  <a:cubicBezTo>
                    <a:pt x="4341" y="856"/>
                    <a:pt x="4338" y="863"/>
                    <a:pt x="4334" y="870"/>
                  </a:cubicBezTo>
                  <a:cubicBezTo>
                    <a:pt x="4331" y="877"/>
                    <a:pt x="4327" y="880"/>
                    <a:pt x="4324" y="884"/>
                  </a:cubicBezTo>
                  <a:lnTo>
                    <a:pt x="4317" y="894"/>
                  </a:lnTo>
                  <a:lnTo>
                    <a:pt x="4310" y="898"/>
                  </a:lnTo>
                  <a:cubicBezTo>
                    <a:pt x="4296" y="915"/>
                    <a:pt x="4271" y="926"/>
                    <a:pt x="4250" y="933"/>
                  </a:cubicBezTo>
                  <a:cubicBezTo>
                    <a:pt x="4235" y="936"/>
                    <a:pt x="4220" y="937"/>
                    <a:pt x="4205" y="937"/>
                  </a:cubicBezTo>
                  <a:cubicBezTo>
                    <a:pt x="4168" y="937"/>
                    <a:pt x="4132" y="928"/>
                    <a:pt x="4100" y="908"/>
                  </a:cubicBezTo>
                  <a:lnTo>
                    <a:pt x="4100" y="915"/>
                  </a:lnTo>
                  <a:lnTo>
                    <a:pt x="3995" y="849"/>
                  </a:lnTo>
                  <a:lnTo>
                    <a:pt x="3967" y="831"/>
                  </a:lnTo>
                  <a:lnTo>
                    <a:pt x="3939" y="810"/>
                  </a:lnTo>
                  <a:lnTo>
                    <a:pt x="3925" y="803"/>
                  </a:lnTo>
                  <a:lnTo>
                    <a:pt x="3914" y="796"/>
                  </a:lnTo>
                  <a:lnTo>
                    <a:pt x="3907" y="793"/>
                  </a:lnTo>
                  <a:lnTo>
                    <a:pt x="3893" y="786"/>
                  </a:lnTo>
                  <a:lnTo>
                    <a:pt x="3886" y="782"/>
                  </a:lnTo>
                  <a:lnTo>
                    <a:pt x="3872" y="775"/>
                  </a:lnTo>
                  <a:lnTo>
                    <a:pt x="3865" y="775"/>
                  </a:lnTo>
                  <a:lnTo>
                    <a:pt x="3851" y="768"/>
                  </a:lnTo>
                  <a:lnTo>
                    <a:pt x="3844" y="768"/>
                  </a:lnTo>
                  <a:lnTo>
                    <a:pt x="3830" y="765"/>
                  </a:lnTo>
                  <a:lnTo>
                    <a:pt x="3816" y="765"/>
                  </a:lnTo>
                  <a:cubicBezTo>
                    <a:pt x="3732" y="765"/>
                    <a:pt x="3666" y="719"/>
                    <a:pt x="3599" y="677"/>
                  </a:cubicBezTo>
                  <a:cubicBezTo>
                    <a:pt x="3536" y="633"/>
                    <a:pt x="3489" y="603"/>
                    <a:pt x="3434" y="603"/>
                  </a:cubicBezTo>
                  <a:cubicBezTo>
                    <a:pt x="3419" y="603"/>
                    <a:pt x="3403" y="605"/>
                    <a:pt x="3386" y="611"/>
                  </a:cubicBezTo>
                  <a:lnTo>
                    <a:pt x="3347" y="618"/>
                  </a:lnTo>
                  <a:cubicBezTo>
                    <a:pt x="3330" y="625"/>
                    <a:pt x="3312" y="628"/>
                    <a:pt x="3291" y="628"/>
                  </a:cubicBezTo>
                  <a:lnTo>
                    <a:pt x="3260" y="635"/>
                  </a:lnTo>
                  <a:lnTo>
                    <a:pt x="3260" y="632"/>
                  </a:lnTo>
                  <a:cubicBezTo>
                    <a:pt x="3179" y="628"/>
                    <a:pt x="3102" y="607"/>
                    <a:pt x="3032" y="572"/>
                  </a:cubicBezTo>
                  <a:cubicBezTo>
                    <a:pt x="2990" y="551"/>
                    <a:pt x="2948" y="537"/>
                    <a:pt x="2906" y="526"/>
                  </a:cubicBezTo>
                  <a:lnTo>
                    <a:pt x="2899" y="526"/>
                  </a:lnTo>
                  <a:cubicBezTo>
                    <a:pt x="2874" y="526"/>
                    <a:pt x="2836" y="558"/>
                    <a:pt x="2801" y="597"/>
                  </a:cubicBezTo>
                  <a:cubicBezTo>
                    <a:pt x="2790" y="607"/>
                    <a:pt x="2776" y="621"/>
                    <a:pt x="2766" y="635"/>
                  </a:cubicBezTo>
                  <a:cubicBezTo>
                    <a:pt x="2703" y="707"/>
                    <a:pt x="2625" y="796"/>
                    <a:pt x="2524" y="796"/>
                  </a:cubicBezTo>
                  <a:cubicBezTo>
                    <a:pt x="2502" y="796"/>
                    <a:pt x="2479" y="791"/>
                    <a:pt x="2454" y="782"/>
                  </a:cubicBezTo>
                  <a:cubicBezTo>
                    <a:pt x="2451" y="780"/>
                    <a:pt x="2446" y="779"/>
                    <a:pt x="2442" y="779"/>
                  </a:cubicBezTo>
                  <a:cubicBezTo>
                    <a:pt x="2437" y="779"/>
                    <a:pt x="2432" y="780"/>
                    <a:pt x="2426" y="782"/>
                  </a:cubicBezTo>
                  <a:cubicBezTo>
                    <a:pt x="2349" y="824"/>
                    <a:pt x="2279" y="1059"/>
                    <a:pt x="2241" y="1199"/>
                  </a:cubicBezTo>
                  <a:cubicBezTo>
                    <a:pt x="2234" y="1230"/>
                    <a:pt x="2223" y="1255"/>
                    <a:pt x="2216" y="1279"/>
                  </a:cubicBezTo>
                  <a:cubicBezTo>
                    <a:pt x="2178" y="1416"/>
                    <a:pt x="1985" y="1472"/>
                    <a:pt x="1782" y="1535"/>
                  </a:cubicBezTo>
                  <a:cubicBezTo>
                    <a:pt x="1635" y="1577"/>
                    <a:pt x="1436" y="1636"/>
                    <a:pt x="1443" y="1710"/>
                  </a:cubicBezTo>
                  <a:cubicBezTo>
                    <a:pt x="1457" y="1881"/>
                    <a:pt x="1296" y="1990"/>
                    <a:pt x="1135" y="2021"/>
                  </a:cubicBezTo>
                  <a:cubicBezTo>
                    <a:pt x="1121" y="2025"/>
                    <a:pt x="1103" y="2025"/>
                    <a:pt x="1086" y="2028"/>
                  </a:cubicBezTo>
                  <a:lnTo>
                    <a:pt x="1023" y="2028"/>
                  </a:lnTo>
                  <a:cubicBezTo>
                    <a:pt x="1012" y="2025"/>
                    <a:pt x="1002" y="2025"/>
                    <a:pt x="991" y="2021"/>
                  </a:cubicBezTo>
                  <a:lnTo>
                    <a:pt x="981" y="2021"/>
                  </a:lnTo>
                  <a:cubicBezTo>
                    <a:pt x="956" y="2018"/>
                    <a:pt x="931" y="2007"/>
                    <a:pt x="907" y="1993"/>
                  </a:cubicBezTo>
                  <a:lnTo>
                    <a:pt x="900" y="1990"/>
                  </a:lnTo>
                  <a:cubicBezTo>
                    <a:pt x="893" y="1983"/>
                    <a:pt x="886" y="1979"/>
                    <a:pt x="879" y="1972"/>
                  </a:cubicBezTo>
                  <a:lnTo>
                    <a:pt x="872" y="1965"/>
                  </a:lnTo>
                  <a:cubicBezTo>
                    <a:pt x="865" y="1958"/>
                    <a:pt x="861" y="1955"/>
                    <a:pt x="858" y="1948"/>
                  </a:cubicBezTo>
                  <a:cubicBezTo>
                    <a:pt x="858" y="1944"/>
                    <a:pt x="854" y="1941"/>
                    <a:pt x="851" y="1937"/>
                  </a:cubicBezTo>
                  <a:cubicBezTo>
                    <a:pt x="844" y="1927"/>
                    <a:pt x="840" y="1916"/>
                    <a:pt x="837" y="1906"/>
                  </a:cubicBezTo>
                  <a:cubicBezTo>
                    <a:pt x="823" y="1860"/>
                    <a:pt x="742" y="1860"/>
                    <a:pt x="641" y="1860"/>
                  </a:cubicBezTo>
                  <a:cubicBezTo>
                    <a:pt x="571" y="1860"/>
                    <a:pt x="515" y="1860"/>
                    <a:pt x="476" y="1836"/>
                  </a:cubicBezTo>
                  <a:cubicBezTo>
                    <a:pt x="459" y="1836"/>
                    <a:pt x="441" y="1843"/>
                    <a:pt x="427" y="1850"/>
                  </a:cubicBezTo>
                  <a:cubicBezTo>
                    <a:pt x="389" y="1871"/>
                    <a:pt x="357" y="1909"/>
                    <a:pt x="347" y="1951"/>
                  </a:cubicBezTo>
                  <a:lnTo>
                    <a:pt x="347" y="1958"/>
                  </a:lnTo>
                  <a:cubicBezTo>
                    <a:pt x="343" y="1969"/>
                    <a:pt x="343" y="1976"/>
                    <a:pt x="343" y="1986"/>
                  </a:cubicBezTo>
                  <a:lnTo>
                    <a:pt x="343" y="1993"/>
                  </a:lnTo>
                  <a:cubicBezTo>
                    <a:pt x="340" y="2007"/>
                    <a:pt x="340" y="2021"/>
                    <a:pt x="343" y="2035"/>
                  </a:cubicBezTo>
                  <a:cubicBezTo>
                    <a:pt x="350" y="2147"/>
                    <a:pt x="312" y="2256"/>
                    <a:pt x="238" y="2340"/>
                  </a:cubicBezTo>
                  <a:cubicBezTo>
                    <a:pt x="228" y="2354"/>
                    <a:pt x="221" y="2364"/>
                    <a:pt x="210" y="2378"/>
                  </a:cubicBezTo>
                  <a:lnTo>
                    <a:pt x="182" y="2410"/>
                  </a:lnTo>
                  <a:cubicBezTo>
                    <a:pt x="161" y="2434"/>
                    <a:pt x="140" y="2459"/>
                    <a:pt x="126" y="2487"/>
                  </a:cubicBezTo>
                  <a:cubicBezTo>
                    <a:pt x="119" y="2508"/>
                    <a:pt x="109" y="2536"/>
                    <a:pt x="98" y="2567"/>
                  </a:cubicBezTo>
                  <a:cubicBezTo>
                    <a:pt x="63" y="2662"/>
                    <a:pt x="0" y="2834"/>
                    <a:pt x="53" y="2907"/>
                  </a:cubicBezTo>
                  <a:cubicBezTo>
                    <a:pt x="109" y="2991"/>
                    <a:pt x="84" y="3089"/>
                    <a:pt x="60" y="3187"/>
                  </a:cubicBezTo>
                  <a:cubicBezTo>
                    <a:pt x="35" y="3282"/>
                    <a:pt x="7" y="3394"/>
                    <a:pt x="60" y="3502"/>
                  </a:cubicBezTo>
                  <a:cubicBezTo>
                    <a:pt x="130" y="3660"/>
                    <a:pt x="133" y="3842"/>
                    <a:pt x="133" y="3971"/>
                  </a:cubicBezTo>
                  <a:cubicBezTo>
                    <a:pt x="130" y="4024"/>
                    <a:pt x="133" y="4073"/>
                    <a:pt x="144" y="4122"/>
                  </a:cubicBezTo>
                  <a:cubicBezTo>
                    <a:pt x="182" y="4136"/>
                    <a:pt x="224" y="4146"/>
                    <a:pt x="266" y="4153"/>
                  </a:cubicBezTo>
                  <a:cubicBezTo>
                    <a:pt x="413" y="4185"/>
                    <a:pt x="620" y="4230"/>
                    <a:pt x="686" y="4412"/>
                  </a:cubicBezTo>
                  <a:cubicBezTo>
                    <a:pt x="756" y="4601"/>
                    <a:pt x="522" y="4829"/>
                    <a:pt x="312" y="5025"/>
                  </a:cubicBezTo>
                  <a:cubicBezTo>
                    <a:pt x="238" y="5095"/>
                    <a:pt x="137" y="5193"/>
                    <a:pt x="130" y="5225"/>
                  </a:cubicBezTo>
                  <a:cubicBezTo>
                    <a:pt x="126" y="5228"/>
                    <a:pt x="126" y="5232"/>
                    <a:pt x="130" y="5235"/>
                  </a:cubicBezTo>
                  <a:cubicBezTo>
                    <a:pt x="147" y="5270"/>
                    <a:pt x="172" y="5305"/>
                    <a:pt x="200" y="5330"/>
                  </a:cubicBezTo>
                  <a:lnTo>
                    <a:pt x="245" y="5333"/>
                  </a:lnTo>
                  <a:lnTo>
                    <a:pt x="294" y="5337"/>
                  </a:lnTo>
                  <a:lnTo>
                    <a:pt x="350" y="5340"/>
                  </a:lnTo>
                  <a:lnTo>
                    <a:pt x="399" y="5344"/>
                  </a:lnTo>
                  <a:lnTo>
                    <a:pt x="459" y="5347"/>
                  </a:lnTo>
                  <a:lnTo>
                    <a:pt x="508" y="5351"/>
                  </a:lnTo>
                  <a:lnTo>
                    <a:pt x="564" y="5358"/>
                  </a:lnTo>
                  <a:lnTo>
                    <a:pt x="616" y="5361"/>
                  </a:lnTo>
                  <a:lnTo>
                    <a:pt x="672" y="5368"/>
                  </a:lnTo>
                  <a:lnTo>
                    <a:pt x="721" y="5375"/>
                  </a:lnTo>
                  <a:lnTo>
                    <a:pt x="777" y="5382"/>
                  </a:lnTo>
                  <a:lnTo>
                    <a:pt x="826" y="5389"/>
                  </a:lnTo>
                  <a:lnTo>
                    <a:pt x="882" y="5400"/>
                  </a:lnTo>
                  <a:lnTo>
                    <a:pt x="928" y="5403"/>
                  </a:lnTo>
                  <a:lnTo>
                    <a:pt x="1026" y="5421"/>
                  </a:lnTo>
                  <a:cubicBezTo>
                    <a:pt x="1059" y="5427"/>
                    <a:pt x="1106" y="5429"/>
                    <a:pt x="1165" y="5429"/>
                  </a:cubicBezTo>
                  <a:cubicBezTo>
                    <a:pt x="1657" y="5429"/>
                    <a:pt x="2951" y="5237"/>
                    <a:pt x="3155" y="5169"/>
                  </a:cubicBezTo>
                  <a:cubicBezTo>
                    <a:pt x="3148" y="5085"/>
                    <a:pt x="3137" y="5001"/>
                    <a:pt x="3123" y="4917"/>
                  </a:cubicBezTo>
                  <a:cubicBezTo>
                    <a:pt x="3102" y="4777"/>
                    <a:pt x="3092" y="4693"/>
                    <a:pt x="3099" y="4650"/>
                  </a:cubicBezTo>
                  <a:cubicBezTo>
                    <a:pt x="3122" y="4544"/>
                    <a:pt x="3353" y="4338"/>
                    <a:pt x="3575" y="4338"/>
                  </a:cubicBezTo>
                  <a:cubicBezTo>
                    <a:pt x="3585" y="4338"/>
                    <a:pt x="3596" y="4338"/>
                    <a:pt x="3606" y="4339"/>
                  </a:cubicBezTo>
                  <a:lnTo>
                    <a:pt x="3662" y="4342"/>
                  </a:lnTo>
                  <a:cubicBezTo>
                    <a:pt x="3710" y="4348"/>
                    <a:pt x="3764" y="4353"/>
                    <a:pt x="3809" y="4353"/>
                  </a:cubicBezTo>
                  <a:cubicBezTo>
                    <a:pt x="3850" y="4353"/>
                    <a:pt x="3883" y="4349"/>
                    <a:pt x="3897" y="4335"/>
                  </a:cubicBezTo>
                  <a:cubicBezTo>
                    <a:pt x="3897" y="4335"/>
                    <a:pt x="3907" y="4328"/>
                    <a:pt x="3907" y="4307"/>
                  </a:cubicBezTo>
                  <a:cubicBezTo>
                    <a:pt x="3907" y="4146"/>
                    <a:pt x="4208" y="4038"/>
                    <a:pt x="4348" y="4013"/>
                  </a:cubicBezTo>
                  <a:cubicBezTo>
                    <a:pt x="4388" y="4006"/>
                    <a:pt x="4421" y="4002"/>
                    <a:pt x="4450" y="4002"/>
                  </a:cubicBezTo>
                  <a:cubicBezTo>
                    <a:pt x="4556" y="4002"/>
                    <a:pt x="4598" y="4046"/>
                    <a:pt x="4614" y="4090"/>
                  </a:cubicBezTo>
                  <a:cubicBezTo>
                    <a:pt x="4620" y="4105"/>
                    <a:pt x="4628" y="4112"/>
                    <a:pt x="4637" y="4112"/>
                  </a:cubicBezTo>
                  <a:cubicBezTo>
                    <a:pt x="4639" y="4112"/>
                    <a:pt x="4641" y="4112"/>
                    <a:pt x="4642" y="4111"/>
                  </a:cubicBezTo>
                  <a:cubicBezTo>
                    <a:pt x="4677" y="4108"/>
                    <a:pt x="4737" y="4034"/>
                    <a:pt x="4747" y="3866"/>
                  </a:cubicBezTo>
                  <a:cubicBezTo>
                    <a:pt x="4747" y="3814"/>
                    <a:pt x="4751" y="3761"/>
                    <a:pt x="4751" y="3712"/>
                  </a:cubicBezTo>
                  <a:cubicBezTo>
                    <a:pt x="4758" y="3460"/>
                    <a:pt x="4765" y="3240"/>
                    <a:pt x="4985" y="3222"/>
                  </a:cubicBezTo>
                  <a:cubicBezTo>
                    <a:pt x="5118" y="3212"/>
                    <a:pt x="5245" y="3149"/>
                    <a:pt x="5287" y="3096"/>
                  </a:cubicBezTo>
                  <a:cubicBezTo>
                    <a:pt x="5297" y="3082"/>
                    <a:pt x="5297" y="3075"/>
                    <a:pt x="5297" y="3072"/>
                  </a:cubicBezTo>
                  <a:cubicBezTo>
                    <a:pt x="5276" y="3026"/>
                    <a:pt x="5248" y="2984"/>
                    <a:pt x="5217" y="2946"/>
                  </a:cubicBezTo>
                  <a:cubicBezTo>
                    <a:pt x="5143" y="2848"/>
                    <a:pt x="5059" y="2736"/>
                    <a:pt x="5136" y="2659"/>
                  </a:cubicBezTo>
                  <a:cubicBezTo>
                    <a:pt x="5159" y="2636"/>
                    <a:pt x="5190" y="2627"/>
                    <a:pt x="5230" y="2627"/>
                  </a:cubicBezTo>
                  <a:cubicBezTo>
                    <a:pt x="5283" y="2627"/>
                    <a:pt x="5350" y="2642"/>
                    <a:pt x="5434" y="2662"/>
                  </a:cubicBezTo>
                  <a:cubicBezTo>
                    <a:pt x="5559" y="2692"/>
                    <a:pt x="5645" y="2706"/>
                    <a:pt x="5694" y="2706"/>
                  </a:cubicBezTo>
                  <a:cubicBezTo>
                    <a:pt x="5720" y="2706"/>
                    <a:pt x="5734" y="2702"/>
                    <a:pt x="5738" y="2694"/>
                  </a:cubicBezTo>
                  <a:cubicBezTo>
                    <a:pt x="5759" y="2634"/>
                    <a:pt x="5763" y="2571"/>
                    <a:pt x="5752" y="2511"/>
                  </a:cubicBezTo>
                  <a:cubicBezTo>
                    <a:pt x="5745" y="2427"/>
                    <a:pt x="5738" y="2336"/>
                    <a:pt x="5791" y="2249"/>
                  </a:cubicBezTo>
                  <a:cubicBezTo>
                    <a:pt x="5826" y="2196"/>
                    <a:pt x="5868" y="2147"/>
                    <a:pt x="5910" y="2102"/>
                  </a:cubicBezTo>
                  <a:cubicBezTo>
                    <a:pt x="5976" y="2035"/>
                    <a:pt x="6046" y="1958"/>
                    <a:pt x="6043" y="1902"/>
                  </a:cubicBezTo>
                  <a:cubicBezTo>
                    <a:pt x="6039" y="1871"/>
                    <a:pt x="6036" y="1839"/>
                    <a:pt x="6036" y="1811"/>
                  </a:cubicBezTo>
                  <a:cubicBezTo>
                    <a:pt x="6032" y="1731"/>
                    <a:pt x="6032" y="1685"/>
                    <a:pt x="5966" y="1619"/>
                  </a:cubicBezTo>
                  <a:cubicBezTo>
                    <a:pt x="5896" y="1556"/>
                    <a:pt x="5868" y="1461"/>
                    <a:pt x="5892" y="1370"/>
                  </a:cubicBezTo>
                  <a:cubicBezTo>
                    <a:pt x="5924" y="1293"/>
                    <a:pt x="5997" y="1237"/>
                    <a:pt x="6085" y="1234"/>
                  </a:cubicBezTo>
                  <a:cubicBezTo>
                    <a:pt x="6102" y="1227"/>
                    <a:pt x="6123" y="1220"/>
                    <a:pt x="6137" y="1209"/>
                  </a:cubicBezTo>
                  <a:lnTo>
                    <a:pt x="6148" y="1202"/>
                  </a:lnTo>
                  <a:lnTo>
                    <a:pt x="6162" y="1199"/>
                  </a:lnTo>
                  <a:cubicBezTo>
                    <a:pt x="6267" y="1178"/>
                    <a:pt x="6354" y="1157"/>
                    <a:pt x="6417" y="1111"/>
                  </a:cubicBezTo>
                  <a:lnTo>
                    <a:pt x="6372" y="1111"/>
                  </a:lnTo>
                  <a:lnTo>
                    <a:pt x="6340" y="1118"/>
                  </a:lnTo>
                  <a:lnTo>
                    <a:pt x="6326" y="1122"/>
                  </a:lnTo>
                  <a:lnTo>
                    <a:pt x="6298" y="1129"/>
                  </a:lnTo>
                  <a:lnTo>
                    <a:pt x="6284" y="1132"/>
                  </a:lnTo>
                  <a:lnTo>
                    <a:pt x="6253" y="1136"/>
                  </a:lnTo>
                  <a:lnTo>
                    <a:pt x="6246" y="1136"/>
                  </a:lnTo>
                  <a:cubicBezTo>
                    <a:pt x="6232" y="1139"/>
                    <a:pt x="6218" y="1139"/>
                    <a:pt x="6207" y="1139"/>
                  </a:cubicBezTo>
                  <a:cubicBezTo>
                    <a:pt x="6203" y="1139"/>
                    <a:pt x="6198" y="1140"/>
                    <a:pt x="6194" y="1140"/>
                  </a:cubicBezTo>
                  <a:cubicBezTo>
                    <a:pt x="6146" y="1140"/>
                    <a:pt x="6102" y="1123"/>
                    <a:pt x="6067" y="1097"/>
                  </a:cubicBezTo>
                  <a:lnTo>
                    <a:pt x="6057" y="1087"/>
                  </a:lnTo>
                  <a:lnTo>
                    <a:pt x="6050" y="1080"/>
                  </a:lnTo>
                  <a:cubicBezTo>
                    <a:pt x="6018" y="1038"/>
                    <a:pt x="6001" y="985"/>
                    <a:pt x="6004" y="936"/>
                  </a:cubicBezTo>
                  <a:cubicBezTo>
                    <a:pt x="6004" y="912"/>
                    <a:pt x="6008" y="887"/>
                    <a:pt x="6015" y="863"/>
                  </a:cubicBezTo>
                  <a:cubicBezTo>
                    <a:pt x="6015" y="849"/>
                    <a:pt x="6022" y="831"/>
                    <a:pt x="6025" y="817"/>
                  </a:cubicBezTo>
                  <a:cubicBezTo>
                    <a:pt x="6032" y="782"/>
                    <a:pt x="6043" y="751"/>
                    <a:pt x="6053" y="716"/>
                  </a:cubicBezTo>
                  <a:cubicBezTo>
                    <a:pt x="6109" y="544"/>
                    <a:pt x="6116" y="477"/>
                    <a:pt x="6053" y="449"/>
                  </a:cubicBezTo>
                  <a:cubicBezTo>
                    <a:pt x="5889" y="372"/>
                    <a:pt x="5889" y="218"/>
                    <a:pt x="5889" y="113"/>
                  </a:cubicBezTo>
                  <a:cubicBezTo>
                    <a:pt x="5889" y="5"/>
                    <a:pt x="5878" y="1"/>
                    <a:pt x="5854" y="1"/>
                  </a:cubicBezTo>
                  <a:cubicBezTo>
                    <a:pt x="5850" y="1"/>
                    <a:pt x="5846" y="1"/>
                    <a:pt x="58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36" name="Google Shape;6936;p71"/>
            <p:cNvSpPr/>
            <p:nvPr/>
          </p:nvSpPr>
          <p:spPr>
            <a:xfrm>
              <a:off x="2595449" y="1751378"/>
              <a:ext cx="0" cy="14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37" name="Google Shape;6937;p71"/>
            <p:cNvSpPr/>
            <p:nvPr/>
          </p:nvSpPr>
          <p:spPr>
            <a:xfrm>
              <a:off x="2589692" y="1751432"/>
              <a:ext cx="11134" cy="4046"/>
            </a:xfrm>
            <a:custGeom>
              <a:avLst/>
              <a:gdLst/>
              <a:ahLst/>
              <a:cxnLst/>
              <a:rect l="l" t="t" r="r" b="b"/>
              <a:pathLst>
                <a:path w="820" h="298" extrusionOk="0">
                  <a:moveTo>
                    <a:pt x="420" y="0"/>
                  </a:moveTo>
                  <a:cubicBezTo>
                    <a:pt x="350" y="0"/>
                    <a:pt x="137" y="179"/>
                    <a:pt x="0" y="298"/>
                  </a:cubicBezTo>
                  <a:lnTo>
                    <a:pt x="18" y="294"/>
                  </a:lnTo>
                  <a:lnTo>
                    <a:pt x="42" y="287"/>
                  </a:lnTo>
                  <a:lnTo>
                    <a:pt x="77" y="277"/>
                  </a:lnTo>
                  <a:lnTo>
                    <a:pt x="98" y="270"/>
                  </a:lnTo>
                  <a:lnTo>
                    <a:pt x="133" y="263"/>
                  </a:lnTo>
                  <a:lnTo>
                    <a:pt x="158" y="259"/>
                  </a:lnTo>
                  <a:lnTo>
                    <a:pt x="189" y="252"/>
                  </a:lnTo>
                  <a:lnTo>
                    <a:pt x="210" y="249"/>
                  </a:lnTo>
                  <a:lnTo>
                    <a:pt x="242" y="245"/>
                  </a:lnTo>
                  <a:lnTo>
                    <a:pt x="361" y="245"/>
                  </a:lnTo>
                  <a:lnTo>
                    <a:pt x="382" y="249"/>
                  </a:lnTo>
                  <a:cubicBezTo>
                    <a:pt x="396" y="252"/>
                    <a:pt x="406" y="256"/>
                    <a:pt x="420" y="259"/>
                  </a:cubicBezTo>
                  <a:lnTo>
                    <a:pt x="435" y="266"/>
                  </a:lnTo>
                  <a:lnTo>
                    <a:pt x="582" y="266"/>
                  </a:lnTo>
                  <a:lnTo>
                    <a:pt x="599" y="263"/>
                  </a:lnTo>
                  <a:lnTo>
                    <a:pt x="613" y="263"/>
                  </a:lnTo>
                  <a:lnTo>
                    <a:pt x="631" y="259"/>
                  </a:lnTo>
                  <a:lnTo>
                    <a:pt x="645" y="256"/>
                  </a:lnTo>
                  <a:lnTo>
                    <a:pt x="662" y="249"/>
                  </a:lnTo>
                  <a:lnTo>
                    <a:pt x="676" y="245"/>
                  </a:lnTo>
                  <a:lnTo>
                    <a:pt x="701" y="238"/>
                  </a:lnTo>
                  <a:lnTo>
                    <a:pt x="708" y="235"/>
                  </a:lnTo>
                  <a:lnTo>
                    <a:pt x="739" y="221"/>
                  </a:lnTo>
                  <a:lnTo>
                    <a:pt x="750" y="217"/>
                  </a:lnTo>
                  <a:lnTo>
                    <a:pt x="771" y="207"/>
                  </a:lnTo>
                  <a:lnTo>
                    <a:pt x="785" y="200"/>
                  </a:lnTo>
                  <a:lnTo>
                    <a:pt x="802" y="189"/>
                  </a:lnTo>
                  <a:lnTo>
                    <a:pt x="816" y="182"/>
                  </a:lnTo>
                  <a:lnTo>
                    <a:pt x="820" y="179"/>
                  </a:lnTo>
                  <a:lnTo>
                    <a:pt x="820" y="172"/>
                  </a:lnTo>
                  <a:lnTo>
                    <a:pt x="781" y="165"/>
                  </a:lnTo>
                  <a:lnTo>
                    <a:pt x="771" y="165"/>
                  </a:lnTo>
                  <a:lnTo>
                    <a:pt x="743" y="161"/>
                  </a:lnTo>
                  <a:lnTo>
                    <a:pt x="708" y="161"/>
                  </a:lnTo>
                  <a:cubicBezTo>
                    <a:pt x="702" y="159"/>
                    <a:pt x="697" y="158"/>
                    <a:pt x="692" y="158"/>
                  </a:cubicBezTo>
                  <a:cubicBezTo>
                    <a:pt x="687" y="158"/>
                    <a:pt x="681" y="159"/>
                    <a:pt x="676" y="161"/>
                  </a:cubicBezTo>
                  <a:cubicBezTo>
                    <a:pt x="667" y="162"/>
                    <a:pt x="658" y="163"/>
                    <a:pt x="650" y="163"/>
                  </a:cubicBezTo>
                  <a:cubicBezTo>
                    <a:pt x="589" y="163"/>
                    <a:pt x="532" y="132"/>
                    <a:pt x="501" y="74"/>
                  </a:cubicBezTo>
                  <a:lnTo>
                    <a:pt x="487" y="56"/>
                  </a:lnTo>
                  <a:lnTo>
                    <a:pt x="484" y="53"/>
                  </a:lnTo>
                  <a:cubicBezTo>
                    <a:pt x="480" y="46"/>
                    <a:pt x="477" y="42"/>
                    <a:pt x="473" y="35"/>
                  </a:cubicBezTo>
                  <a:lnTo>
                    <a:pt x="463" y="28"/>
                  </a:lnTo>
                  <a:cubicBezTo>
                    <a:pt x="459" y="25"/>
                    <a:pt x="456" y="21"/>
                    <a:pt x="452" y="18"/>
                  </a:cubicBezTo>
                  <a:lnTo>
                    <a:pt x="438" y="7"/>
                  </a:lnTo>
                  <a:lnTo>
                    <a:pt x="4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38" name="Google Shape;6938;p71"/>
            <p:cNvSpPr/>
            <p:nvPr/>
          </p:nvSpPr>
          <p:spPr>
            <a:xfrm>
              <a:off x="2541736" y="1751432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32" y="0"/>
                  </a:moveTo>
                  <a:cubicBezTo>
                    <a:pt x="21" y="0"/>
                    <a:pt x="11" y="4"/>
                    <a:pt x="0" y="4"/>
                  </a:cubicBezTo>
                  <a:lnTo>
                    <a:pt x="0" y="7"/>
                  </a:lnTo>
                  <a:lnTo>
                    <a:pt x="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39" name="Google Shape;6939;p71"/>
            <p:cNvSpPr/>
            <p:nvPr/>
          </p:nvSpPr>
          <p:spPr>
            <a:xfrm>
              <a:off x="2550955" y="1754039"/>
              <a:ext cx="394" cy="258"/>
            </a:xfrm>
            <a:custGeom>
              <a:avLst/>
              <a:gdLst/>
              <a:ahLst/>
              <a:cxnLst/>
              <a:rect l="l" t="t" r="r" b="b"/>
              <a:pathLst>
                <a:path w="29" h="19" extrusionOk="0">
                  <a:moveTo>
                    <a:pt x="0" y="1"/>
                  </a:moveTo>
                  <a:lnTo>
                    <a:pt x="28" y="18"/>
                  </a:lnTo>
                  <a:lnTo>
                    <a:pt x="2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40" name="Google Shape;6940;p71"/>
            <p:cNvSpPr/>
            <p:nvPr/>
          </p:nvSpPr>
          <p:spPr>
            <a:xfrm>
              <a:off x="2549950" y="1753523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41" name="Google Shape;6941;p71"/>
            <p:cNvSpPr/>
            <p:nvPr/>
          </p:nvSpPr>
          <p:spPr>
            <a:xfrm>
              <a:off x="2550236" y="175361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42" name="Google Shape;6942;p71"/>
            <p:cNvSpPr/>
            <p:nvPr/>
          </p:nvSpPr>
          <p:spPr>
            <a:xfrm>
              <a:off x="2549244" y="1753278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cubicBezTo>
                    <a:pt x="11" y="1"/>
                    <a:pt x="7" y="1"/>
                    <a:pt x="0" y="1"/>
                  </a:cubicBezTo>
                  <a:cubicBezTo>
                    <a:pt x="7" y="1"/>
                    <a:pt x="11" y="1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43" name="Google Shape;6943;p71"/>
            <p:cNvSpPr/>
            <p:nvPr/>
          </p:nvSpPr>
          <p:spPr>
            <a:xfrm>
              <a:off x="2550480" y="1753754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44" name="Google Shape;6944;p71"/>
            <p:cNvSpPr/>
            <p:nvPr/>
          </p:nvSpPr>
          <p:spPr>
            <a:xfrm>
              <a:off x="2550711" y="1753903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45" name="Google Shape;6945;p71"/>
            <p:cNvSpPr/>
            <p:nvPr/>
          </p:nvSpPr>
          <p:spPr>
            <a:xfrm>
              <a:off x="2549625" y="175337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46" name="Google Shape;6946;p71"/>
            <p:cNvSpPr/>
            <p:nvPr/>
          </p:nvSpPr>
          <p:spPr>
            <a:xfrm>
              <a:off x="2551756" y="1754568"/>
              <a:ext cx="1439" cy="910"/>
            </a:xfrm>
            <a:custGeom>
              <a:avLst/>
              <a:gdLst/>
              <a:ahLst/>
              <a:cxnLst/>
              <a:rect l="l" t="t" r="r" b="b"/>
              <a:pathLst>
                <a:path w="106" h="67" extrusionOk="0">
                  <a:moveTo>
                    <a:pt x="1" y="0"/>
                  </a:moveTo>
                  <a:lnTo>
                    <a:pt x="106" y="67"/>
                  </a:lnTo>
                  <a:lnTo>
                    <a:pt x="106" y="60"/>
                  </a:lnTo>
                  <a:lnTo>
                    <a:pt x="88" y="53"/>
                  </a:lnTo>
                  <a:cubicBezTo>
                    <a:pt x="57" y="35"/>
                    <a:pt x="29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47" name="Google Shape;6947;p71"/>
            <p:cNvSpPr/>
            <p:nvPr/>
          </p:nvSpPr>
          <p:spPr>
            <a:xfrm>
              <a:off x="2542917" y="1751147"/>
              <a:ext cx="543" cy="149"/>
            </a:xfrm>
            <a:custGeom>
              <a:avLst/>
              <a:gdLst/>
              <a:ahLst/>
              <a:cxnLst/>
              <a:rect l="l" t="t" r="r" b="b"/>
              <a:pathLst>
                <a:path w="40" h="11" extrusionOk="0">
                  <a:moveTo>
                    <a:pt x="36" y="0"/>
                  </a:moveTo>
                  <a:cubicBezTo>
                    <a:pt x="29" y="3"/>
                    <a:pt x="24" y="5"/>
                    <a:pt x="19" y="7"/>
                  </a:cubicBezTo>
                  <a:lnTo>
                    <a:pt x="19" y="7"/>
                  </a:lnTo>
                  <a:lnTo>
                    <a:pt x="39" y="4"/>
                  </a:lnTo>
                  <a:lnTo>
                    <a:pt x="39" y="0"/>
                  </a:lnTo>
                  <a:close/>
                  <a:moveTo>
                    <a:pt x="19" y="7"/>
                  </a:moveTo>
                  <a:lnTo>
                    <a:pt x="1" y="11"/>
                  </a:lnTo>
                  <a:cubicBezTo>
                    <a:pt x="7" y="11"/>
                    <a:pt x="12" y="9"/>
                    <a:pt x="19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48" name="Google Shape;6948;p71"/>
            <p:cNvSpPr/>
            <p:nvPr/>
          </p:nvSpPr>
          <p:spPr>
            <a:xfrm>
              <a:off x="2508784" y="1768770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29"/>
                  </a:moveTo>
                  <a:cubicBezTo>
                    <a:pt x="11" y="22"/>
                    <a:pt x="4" y="11"/>
                    <a:pt x="1" y="1"/>
                  </a:cubicBezTo>
                  <a:cubicBezTo>
                    <a:pt x="4" y="11"/>
                    <a:pt x="11" y="22"/>
                    <a:pt x="1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49" name="Google Shape;6949;p71"/>
            <p:cNvSpPr/>
            <p:nvPr/>
          </p:nvSpPr>
          <p:spPr>
            <a:xfrm>
              <a:off x="2511499" y="1770440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15" y="0"/>
                  </a:moveTo>
                  <a:lnTo>
                    <a:pt x="36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50" name="Google Shape;6950;p71"/>
            <p:cNvSpPr/>
            <p:nvPr/>
          </p:nvSpPr>
          <p:spPr>
            <a:xfrm>
              <a:off x="2509734" y="1769965"/>
              <a:ext cx="1018" cy="394"/>
            </a:xfrm>
            <a:custGeom>
              <a:avLst/>
              <a:gdLst/>
              <a:ahLst/>
              <a:cxnLst/>
              <a:rect l="l" t="t" r="r" b="b"/>
              <a:pathLst>
                <a:path w="75" h="29" extrusionOk="0">
                  <a:moveTo>
                    <a:pt x="74" y="28"/>
                  </a:moveTo>
                  <a:cubicBezTo>
                    <a:pt x="50" y="21"/>
                    <a:pt x="25" y="11"/>
                    <a:pt x="1" y="0"/>
                  </a:cubicBezTo>
                  <a:cubicBezTo>
                    <a:pt x="25" y="11"/>
                    <a:pt x="50" y="21"/>
                    <a:pt x="74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51" name="Google Shape;6951;p71"/>
            <p:cNvSpPr/>
            <p:nvPr/>
          </p:nvSpPr>
          <p:spPr>
            <a:xfrm>
              <a:off x="2510888" y="1770345"/>
              <a:ext cx="475" cy="54"/>
            </a:xfrm>
            <a:custGeom>
              <a:avLst/>
              <a:gdLst/>
              <a:ahLst/>
              <a:cxnLst/>
              <a:rect l="l" t="t" r="r" b="b"/>
              <a:pathLst>
                <a:path w="35" h="4" extrusionOk="0">
                  <a:moveTo>
                    <a:pt x="35" y="4"/>
                  </a:moveTo>
                  <a:cubicBezTo>
                    <a:pt x="21" y="4"/>
                    <a:pt x="11" y="4"/>
                    <a:pt x="0" y="0"/>
                  </a:cubicBezTo>
                  <a:cubicBezTo>
                    <a:pt x="11" y="4"/>
                    <a:pt x="21" y="4"/>
                    <a:pt x="35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52" name="Google Shape;6952;p71"/>
            <p:cNvSpPr/>
            <p:nvPr/>
          </p:nvSpPr>
          <p:spPr>
            <a:xfrm>
              <a:off x="2509354" y="1769680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4"/>
                  </a:moveTo>
                  <a:cubicBezTo>
                    <a:pt x="15" y="11"/>
                    <a:pt x="8" y="4"/>
                    <a:pt x="1" y="0"/>
                  </a:cubicBezTo>
                  <a:cubicBezTo>
                    <a:pt x="8" y="4"/>
                    <a:pt x="15" y="11"/>
                    <a:pt x="22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53" name="Google Shape;6953;p71"/>
            <p:cNvSpPr/>
            <p:nvPr/>
          </p:nvSpPr>
          <p:spPr>
            <a:xfrm>
              <a:off x="2509069" y="1769300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cubicBezTo>
                    <a:pt x="8" y="11"/>
                    <a:pt x="4" y="7"/>
                    <a:pt x="1" y="0"/>
                  </a:cubicBezTo>
                  <a:cubicBezTo>
                    <a:pt x="4" y="7"/>
                    <a:pt x="8" y="11"/>
                    <a:pt x="1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54" name="Google Shape;6954;p71"/>
            <p:cNvSpPr/>
            <p:nvPr/>
          </p:nvSpPr>
          <p:spPr>
            <a:xfrm>
              <a:off x="2534975" y="1750997"/>
              <a:ext cx="489" cy="543"/>
            </a:xfrm>
            <a:custGeom>
              <a:avLst/>
              <a:gdLst/>
              <a:ahLst/>
              <a:cxnLst/>
              <a:rect l="l" t="t" r="r" b="b"/>
              <a:pathLst>
                <a:path w="36" h="40" extrusionOk="0">
                  <a:moveTo>
                    <a:pt x="36" y="1"/>
                  </a:moveTo>
                  <a:cubicBezTo>
                    <a:pt x="25" y="11"/>
                    <a:pt x="11" y="25"/>
                    <a:pt x="1" y="39"/>
                  </a:cubicBezTo>
                  <a:cubicBezTo>
                    <a:pt x="11" y="25"/>
                    <a:pt x="25" y="11"/>
                    <a:pt x="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55" name="Google Shape;6955;p71"/>
            <p:cNvSpPr/>
            <p:nvPr/>
          </p:nvSpPr>
          <p:spPr>
            <a:xfrm>
              <a:off x="2536780" y="175004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1" y="0"/>
                  </a:lnTo>
                  <a:lnTo>
                    <a:pt x="8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56" name="Google Shape;6956;p71"/>
            <p:cNvSpPr/>
            <p:nvPr/>
          </p:nvSpPr>
          <p:spPr>
            <a:xfrm>
              <a:off x="2512219" y="1770291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49" y="1"/>
                  </a:moveTo>
                  <a:cubicBezTo>
                    <a:pt x="32" y="4"/>
                    <a:pt x="14" y="8"/>
                    <a:pt x="0" y="8"/>
                  </a:cubicBezTo>
                  <a:cubicBezTo>
                    <a:pt x="14" y="8"/>
                    <a:pt x="32" y="4"/>
                    <a:pt x="4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57" name="Google Shape;6957;p71"/>
            <p:cNvSpPr/>
            <p:nvPr/>
          </p:nvSpPr>
          <p:spPr>
            <a:xfrm>
              <a:off x="2503230" y="1767779"/>
              <a:ext cx="679" cy="204"/>
            </a:xfrm>
            <a:custGeom>
              <a:avLst/>
              <a:gdLst/>
              <a:ahLst/>
              <a:cxnLst/>
              <a:rect l="l" t="t" r="r" b="b"/>
              <a:pathLst>
                <a:path w="50" h="15" extrusionOk="0">
                  <a:moveTo>
                    <a:pt x="49" y="0"/>
                  </a:moveTo>
                  <a:cubicBezTo>
                    <a:pt x="35" y="0"/>
                    <a:pt x="25" y="4"/>
                    <a:pt x="14" y="7"/>
                  </a:cubicBezTo>
                  <a:lnTo>
                    <a:pt x="0" y="14"/>
                  </a:lnTo>
                  <a:cubicBezTo>
                    <a:pt x="14" y="7"/>
                    <a:pt x="32" y="0"/>
                    <a:pt x="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58" name="Google Shape;6958;p71"/>
            <p:cNvSpPr/>
            <p:nvPr/>
          </p:nvSpPr>
          <p:spPr>
            <a:xfrm>
              <a:off x="2542917" y="1751187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6" y="1"/>
                  </a:moveTo>
                  <a:lnTo>
                    <a:pt x="36" y="1"/>
                  </a:lnTo>
                  <a:cubicBezTo>
                    <a:pt x="22" y="4"/>
                    <a:pt x="11" y="4"/>
                    <a:pt x="1" y="8"/>
                  </a:cubicBezTo>
                  <a:cubicBezTo>
                    <a:pt x="11" y="8"/>
                    <a:pt x="22" y="4"/>
                    <a:pt x="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59" name="Google Shape;6959;p71"/>
            <p:cNvSpPr/>
            <p:nvPr/>
          </p:nvSpPr>
          <p:spPr>
            <a:xfrm>
              <a:off x="2502035" y="1769436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1" y="29"/>
                  </a:moveTo>
                  <a:cubicBezTo>
                    <a:pt x="1" y="18"/>
                    <a:pt x="4" y="11"/>
                    <a:pt x="4" y="1"/>
                  </a:cubicBezTo>
                  <a:cubicBezTo>
                    <a:pt x="4" y="11"/>
                    <a:pt x="1" y="18"/>
                    <a:pt x="1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60" name="Google Shape;6960;p71"/>
            <p:cNvSpPr/>
            <p:nvPr/>
          </p:nvSpPr>
          <p:spPr>
            <a:xfrm>
              <a:off x="2499143" y="181379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cubicBezTo>
                    <a:pt x="0" y="7"/>
                    <a:pt x="0" y="4"/>
                    <a:pt x="0" y="0"/>
                  </a:cubicBezTo>
                  <a:cubicBezTo>
                    <a:pt x="0" y="4"/>
                    <a:pt x="0" y="7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61" name="Google Shape;6961;p71"/>
            <p:cNvSpPr/>
            <p:nvPr/>
          </p:nvSpPr>
          <p:spPr>
            <a:xfrm>
              <a:off x="2500230" y="1774663"/>
              <a:ext cx="448" cy="489"/>
            </a:xfrm>
            <a:custGeom>
              <a:avLst/>
              <a:gdLst/>
              <a:ahLst/>
              <a:cxnLst/>
              <a:rect l="l" t="t" r="r" b="b"/>
              <a:pathLst>
                <a:path w="33" h="36" extrusionOk="0">
                  <a:moveTo>
                    <a:pt x="32" y="1"/>
                  </a:moveTo>
                  <a:cubicBezTo>
                    <a:pt x="22" y="15"/>
                    <a:pt x="11" y="25"/>
                    <a:pt x="1" y="36"/>
                  </a:cubicBezTo>
                  <a:cubicBezTo>
                    <a:pt x="15" y="25"/>
                    <a:pt x="22" y="15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62" name="Google Shape;6962;p71"/>
            <p:cNvSpPr/>
            <p:nvPr/>
          </p:nvSpPr>
          <p:spPr>
            <a:xfrm>
              <a:off x="2502131" y="1767969"/>
              <a:ext cx="1113" cy="1385"/>
            </a:xfrm>
            <a:custGeom>
              <a:avLst/>
              <a:gdLst/>
              <a:ahLst/>
              <a:cxnLst/>
              <a:rect l="l" t="t" r="r" b="b"/>
              <a:pathLst>
                <a:path w="82" h="102" extrusionOk="0">
                  <a:moveTo>
                    <a:pt x="81" y="0"/>
                  </a:moveTo>
                  <a:cubicBezTo>
                    <a:pt x="76" y="3"/>
                    <a:pt x="70" y="6"/>
                    <a:pt x="65" y="10"/>
                  </a:cubicBezTo>
                  <a:lnTo>
                    <a:pt x="65" y="10"/>
                  </a:lnTo>
                  <a:cubicBezTo>
                    <a:pt x="67" y="9"/>
                    <a:pt x="69" y="8"/>
                    <a:pt x="71" y="7"/>
                  </a:cubicBezTo>
                  <a:lnTo>
                    <a:pt x="81" y="0"/>
                  </a:lnTo>
                  <a:close/>
                  <a:moveTo>
                    <a:pt x="65" y="10"/>
                  </a:moveTo>
                  <a:lnTo>
                    <a:pt x="65" y="10"/>
                  </a:lnTo>
                  <a:cubicBezTo>
                    <a:pt x="62" y="11"/>
                    <a:pt x="59" y="12"/>
                    <a:pt x="57" y="14"/>
                  </a:cubicBezTo>
                  <a:cubicBezTo>
                    <a:pt x="29" y="39"/>
                    <a:pt x="8" y="67"/>
                    <a:pt x="1" y="102"/>
                  </a:cubicBezTo>
                  <a:cubicBezTo>
                    <a:pt x="10" y="66"/>
                    <a:pt x="32" y="32"/>
                    <a:pt x="65" y="1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63" name="Google Shape;6963;p71"/>
            <p:cNvSpPr/>
            <p:nvPr/>
          </p:nvSpPr>
          <p:spPr>
            <a:xfrm>
              <a:off x="2500664" y="1769911"/>
              <a:ext cx="1480" cy="4725"/>
            </a:xfrm>
            <a:custGeom>
              <a:avLst/>
              <a:gdLst/>
              <a:ahLst/>
              <a:cxnLst/>
              <a:rect l="l" t="t" r="r" b="b"/>
              <a:pathLst>
                <a:path w="109" h="348" extrusionOk="0">
                  <a:moveTo>
                    <a:pt x="102" y="43"/>
                  </a:moveTo>
                  <a:cubicBezTo>
                    <a:pt x="102" y="29"/>
                    <a:pt x="102" y="15"/>
                    <a:pt x="102" y="1"/>
                  </a:cubicBezTo>
                  <a:cubicBezTo>
                    <a:pt x="102" y="15"/>
                    <a:pt x="102" y="29"/>
                    <a:pt x="102" y="43"/>
                  </a:cubicBezTo>
                  <a:cubicBezTo>
                    <a:pt x="109" y="155"/>
                    <a:pt x="70" y="263"/>
                    <a:pt x="0" y="347"/>
                  </a:cubicBezTo>
                  <a:cubicBezTo>
                    <a:pt x="70" y="263"/>
                    <a:pt x="109" y="155"/>
                    <a:pt x="102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64" name="Google Shape;6964;p71"/>
            <p:cNvSpPr/>
            <p:nvPr/>
          </p:nvSpPr>
          <p:spPr>
            <a:xfrm>
              <a:off x="2503081" y="1767874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0"/>
                  </a:moveTo>
                  <a:cubicBezTo>
                    <a:pt x="15" y="4"/>
                    <a:pt x="8" y="7"/>
                    <a:pt x="1" y="14"/>
                  </a:cubicBezTo>
                  <a:lnTo>
                    <a:pt x="11" y="7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65" name="Google Shape;6965;p71"/>
            <p:cNvSpPr/>
            <p:nvPr/>
          </p:nvSpPr>
          <p:spPr>
            <a:xfrm>
              <a:off x="2579848" y="175789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66" name="Google Shape;6966;p71"/>
            <p:cNvSpPr/>
            <p:nvPr/>
          </p:nvSpPr>
          <p:spPr>
            <a:xfrm>
              <a:off x="2583419" y="1758221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67" name="Google Shape;6967;p71"/>
            <p:cNvSpPr/>
            <p:nvPr/>
          </p:nvSpPr>
          <p:spPr>
            <a:xfrm>
              <a:off x="2556318" y="175456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" y="18"/>
                  </a:moveTo>
                  <a:cubicBezTo>
                    <a:pt x="8" y="11"/>
                    <a:pt x="11" y="4"/>
                    <a:pt x="15" y="0"/>
                  </a:cubicBezTo>
                  <a:cubicBezTo>
                    <a:pt x="11" y="4"/>
                    <a:pt x="8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68" name="Google Shape;6968;p71"/>
            <p:cNvSpPr/>
            <p:nvPr/>
          </p:nvSpPr>
          <p:spPr>
            <a:xfrm>
              <a:off x="2582319" y="175846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69" name="Google Shape;6969;p71"/>
            <p:cNvSpPr/>
            <p:nvPr/>
          </p:nvSpPr>
          <p:spPr>
            <a:xfrm>
              <a:off x="2584030" y="175812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70" name="Google Shape;6970;p71"/>
            <p:cNvSpPr/>
            <p:nvPr/>
          </p:nvSpPr>
          <p:spPr>
            <a:xfrm>
              <a:off x="2551335" y="1754283"/>
              <a:ext cx="394" cy="244"/>
            </a:xfrm>
            <a:custGeom>
              <a:avLst/>
              <a:gdLst/>
              <a:ahLst/>
              <a:cxnLst/>
              <a:rect l="l" t="t" r="r" b="b"/>
              <a:pathLst>
                <a:path w="29" h="18" extrusionOk="0">
                  <a:moveTo>
                    <a:pt x="0" y="0"/>
                  </a:moveTo>
                  <a:lnTo>
                    <a:pt x="28" y="18"/>
                  </a:lnTo>
                  <a:lnTo>
                    <a:pt x="18" y="1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71" name="Google Shape;6971;p71"/>
            <p:cNvSpPr/>
            <p:nvPr/>
          </p:nvSpPr>
          <p:spPr>
            <a:xfrm>
              <a:off x="2582890" y="1758370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72" name="Google Shape;6972;p71"/>
            <p:cNvSpPr/>
            <p:nvPr/>
          </p:nvSpPr>
          <p:spPr>
            <a:xfrm>
              <a:off x="2581803" y="175850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73" name="Google Shape;6973;p71"/>
            <p:cNvSpPr/>
            <p:nvPr/>
          </p:nvSpPr>
          <p:spPr>
            <a:xfrm>
              <a:off x="2596494" y="1752423"/>
              <a:ext cx="2811" cy="1344"/>
            </a:xfrm>
            <a:custGeom>
              <a:avLst/>
              <a:gdLst/>
              <a:ahLst/>
              <a:cxnLst/>
              <a:rect l="l" t="t" r="r" b="b"/>
              <a:pathLst>
                <a:path w="207" h="99" extrusionOk="0">
                  <a:moveTo>
                    <a:pt x="175" y="85"/>
                  </a:moveTo>
                  <a:cubicBezTo>
                    <a:pt x="186" y="85"/>
                    <a:pt x="196" y="85"/>
                    <a:pt x="207" y="85"/>
                  </a:cubicBezTo>
                  <a:cubicBezTo>
                    <a:pt x="196" y="85"/>
                    <a:pt x="186" y="85"/>
                    <a:pt x="175" y="85"/>
                  </a:cubicBezTo>
                  <a:cubicBezTo>
                    <a:pt x="105" y="99"/>
                    <a:pt x="35" y="64"/>
                    <a:pt x="0" y="1"/>
                  </a:cubicBezTo>
                  <a:cubicBezTo>
                    <a:pt x="35" y="64"/>
                    <a:pt x="105" y="99"/>
                    <a:pt x="175" y="8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74" name="Google Shape;6974;p71"/>
            <p:cNvSpPr/>
            <p:nvPr/>
          </p:nvSpPr>
          <p:spPr>
            <a:xfrm>
              <a:off x="2600147" y="1753618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75" name="Google Shape;6975;p71"/>
            <p:cNvSpPr/>
            <p:nvPr/>
          </p:nvSpPr>
          <p:spPr>
            <a:xfrm>
              <a:off x="2596250" y="175209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1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76" name="Google Shape;6976;p71"/>
            <p:cNvSpPr/>
            <p:nvPr/>
          </p:nvSpPr>
          <p:spPr>
            <a:xfrm>
              <a:off x="2599536" y="1753563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77" name="Google Shape;6977;p71"/>
            <p:cNvSpPr/>
            <p:nvPr/>
          </p:nvSpPr>
          <p:spPr>
            <a:xfrm>
              <a:off x="2595639" y="1751473"/>
              <a:ext cx="190" cy="163"/>
            </a:xfrm>
            <a:custGeom>
              <a:avLst/>
              <a:gdLst/>
              <a:ahLst/>
              <a:cxnLst/>
              <a:rect l="l" t="t" r="r" b="b"/>
              <a:pathLst>
                <a:path w="14" h="12" extrusionOk="0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78" name="Google Shape;6978;p71"/>
            <p:cNvSpPr/>
            <p:nvPr/>
          </p:nvSpPr>
          <p:spPr>
            <a:xfrm>
              <a:off x="2595965" y="175175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79" name="Google Shape;6979;p71"/>
            <p:cNvSpPr/>
            <p:nvPr/>
          </p:nvSpPr>
          <p:spPr>
            <a:xfrm>
              <a:off x="2600812" y="17537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80" name="Google Shape;6980;p71"/>
            <p:cNvSpPr/>
            <p:nvPr/>
          </p:nvSpPr>
          <p:spPr>
            <a:xfrm>
              <a:off x="2578952" y="1755709"/>
              <a:ext cx="774" cy="2050"/>
            </a:xfrm>
            <a:custGeom>
              <a:avLst/>
              <a:gdLst/>
              <a:ahLst/>
              <a:cxnLst/>
              <a:rect l="l" t="t" r="r" b="b"/>
              <a:pathLst>
                <a:path w="57" h="151" extrusionOk="0">
                  <a:moveTo>
                    <a:pt x="53" y="144"/>
                  </a:moveTo>
                  <a:lnTo>
                    <a:pt x="56" y="151"/>
                  </a:lnTo>
                  <a:lnTo>
                    <a:pt x="53" y="144"/>
                  </a:lnTo>
                  <a:cubicBezTo>
                    <a:pt x="18" y="105"/>
                    <a:pt x="0" y="53"/>
                    <a:pt x="7" y="0"/>
                  </a:cubicBezTo>
                  <a:cubicBezTo>
                    <a:pt x="0" y="53"/>
                    <a:pt x="18" y="105"/>
                    <a:pt x="53" y="14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81" name="Google Shape;6981;p71"/>
            <p:cNvSpPr/>
            <p:nvPr/>
          </p:nvSpPr>
          <p:spPr>
            <a:xfrm>
              <a:off x="2556183" y="175485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0"/>
                  </a:moveTo>
                  <a:lnTo>
                    <a:pt x="11" y="0"/>
                  </a:lnTo>
                  <a:cubicBezTo>
                    <a:pt x="7" y="4"/>
                    <a:pt x="4" y="11"/>
                    <a:pt x="0" y="14"/>
                  </a:cubicBezTo>
                  <a:cubicBezTo>
                    <a:pt x="7" y="11"/>
                    <a:pt x="7" y="4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82" name="Google Shape;6982;p71"/>
            <p:cNvSpPr/>
            <p:nvPr/>
          </p:nvSpPr>
          <p:spPr>
            <a:xfrm>
              <a:off x="2556033" y="1755138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83" name="Google Shape;6983;p71"/>
            <p:cNvSpPr/>
            <p:nvPr/>
          </p:nvSpPr>
          <p:spPr>
            <a:xfrm>
              <a:off x="2589692" y="1751378"/>
              <a:ext cx="5716" cy="4100"/>
            </a:xfrm>
            <a:custGeom>
              <a:avLst/>
              <a:gdLst/>
              <a:ahLst/>
              <a:cxnLst/>
              <a:rect l="l" t="t" r="r" b="b"/>
              <a:pathLst>
                <a:path w="421" h="302" extrusionOk="0">
                  <a:moveTo>
                    <a:pt x="420" y="1"/>
                  </a:moveTo>
                  <a:cubicBezTo>
                    <a:pt x="350" y="1"/>
                    <a:pt x="140" y="179"/>
                    <a:pt x="0" y="302"/>
                  </a:cubicBezTo>
                  <a:cubicBezTo>
                    <a:pt x="144" y="179"/>
                    <a:pt x="354" y="1"/>
                    <a:pt x="4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84" name="Google Shape;6984;p71"/>
            <p:cNvSpPr/>
            <p:nvPr/>
          </p:nvSpPr>
          <p:spPr>
            <a:xfrm>
              <a:off x="2552951" y="1755274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85" name="Google Shape;6985;p71"/>
            <p:cNvSpPr/>
            <p:nvPr/>
          </p:nvSpPr>
          <p:spPr>
            <a:xfrm>
              <a:off x="2551566" y="1754419"/>
              <a:ext cx="1398" cy="828"/>
            </a:xfrm>
            <a:custGeom>
              <a:avLst/>
              <a:gdLst/>
              <a:ahLst/>
              <a:cxnLst/>
              <a:rect l="l" t="t" r="r" b="b"/>
              <a:pathLst>
                <a:path w="103" h="61" extrusionOk="0">
                  <a:moveTo>
                    <a:pt x="1" y="1"/>
                  </a:moveTo>
                  <a:cubicBezTo>
                    <a:pt x="17" y="11"/>
                    <a:pt x="34" y="22"/>
                    <a:pt x="52" y="32"/>
                  </a:cubicBezTo>
                  <a:lnTo>
                    <a:pt x="52" y="32"/>
                  </a:lnTo>
                  <a:cubicBezTo>
                    <a:pt x="38" y="24"/>
                    <a:pt x="26" y="15"/>
                    <a:pt x="15" y="8"/>
                  </a:cubicBezTo>
                  <a:lnTo>
                    <a:pt x="1" y="1"/>
                  </a:lnTo>
                  <a:close/>
                  <a:moveTo>
                    <a:pt x="52" y="32"/>
                  </a:moveTo>
                  <a:lnTo>
                    <a:pt x="52" y="32"/>
                  </a:lnTo>
                  <a:cubicBezTo>
                    <a:pt x="68" y="43"/>
                    <a:pt x="85" y="52"/>
                    <a:pt x="102" y="60"/>
                  </a:cubicBezTo>
                  <a:cubicBezTo>
                    <a:pt x="85" y="52"/>
                    <a:pt x="68" y="42"/>
                    <a:pt x="52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86" name="Google Shape;6986;p71"/>
            <p:cNvSpPr/>
            <p:nvPr/>
          </p:nvSpPr>
          <p:spPr>
            <a:xfrm>
              <a:off x="2502185" y="1754514"/>
              <a:ext cx="119265" cy="108620"/>
            </a:xfrm>
            <a:custGeom>
              <a:avLst/>
              <a:gdLst/>
              <a:ahLst/>
              <a:cxnLst/>
              <a:rect l="l" t="t" r="r" b="b"/>
              <a:pathLst>
                <a:path w="8784" h="8000" extrusionOk="0">
                  <a:moveTo>
                    <a:pt x="7405" y="1"/>
                  </a:moveTo>
                  <a:lnTo>
                    <a:pt x="7398" y="8"/>
                  </a:lnTo>
                  <a:cubicBezTo>
                    <a:pt x="7387" y="18"/>
                    <a:pt x="7380" y="25"/>
                    <a:pt x="7370" y="32"/>
                  </a:cubicBezTo>
                  <a:lnTo>
                    <a:pt x="7352" y="43"/>
                  </a:lnTo>
                  <a:lnTo>
                    <a:pt x="7331" y="60"/>
                  </a:lnTo>
                  <a:lnTo>
                    <a:pt x="7310" y="71"/>
                  </a:lnTo>
                  <a:lnTo>
                    <a:pt x="7289" y="85"/>
                  </a:lnTo>
                  <a:lnTo>
                    <a:pt x="7268" y="95"/>
                  </a:lnTo>
                  <a:lnTo>
                    <a:pt x="7247" y="106"/>
                  </a:lnTo>
                  <a:lnTo>
                    <a:pt x="7226" y="113"/>
                  </a:lnTo>
                  <a:lnTo>
                    <a:pt x="7205" y="123"/>
                  </a:lnTo>
                  <a:lnTo>
                    <a:pt x="7184" y="130"/>
                  </a:lnTo>
                  <a:lnTo>
                    <a:pt x="7163" y="137"/>
                  </a:lnTo>
                  <a:lnTo>
                    <a:pt x="7142" y="144"/>
                  </a:lnTo>
                  <a:lnTo>
                    <a:pt x="7121" y="151"/>
                  </a:lnTo>
                  <a:lnTo>
                    <a:pt x="7100" y="155"/>
                  </a:lnTo>
                  <a:lnTo>
                    <a:pt x="7079" y="158"/>
                  </a:lnTo>
                  <a:lnTo>
                    <a:pt x="7058" y="162"/>
                  </a:lnTo>
                  <a:lnTo>
                    <a:pt x="7037" y="165"/>
                  </a:lnTo>
                  <a:lnTo>
                    <a:pt x="7020" y="169"/>
                  </a:lnTo>
                  <a:lnTo>
                    <a:pt x="6908" y="169"/>
                  </a:lnTo>
                  <a:lnTo>
                    <a:pt x="6890" y="165"/>
                  </a:lnTo>
                  <a:lnTo>
                    <a:pt x="6876" y="165"/>
                  </a:lnTo>
                  <a:lnTo>
                    <a:pt x="6855" y="162"/>
                  </a:lnTo>
                  <a:lnTo>
                    <a:pt x="6844" y="158"/>
                  </a:lnTo>
                  <a:cubicBezTo>
                    <a:pt x="6834" y="158"/>
                    <a:pt x="6827" y="155"/>
                    <a:pt x="6816" y="151"/>
                  </a:cubicBezTo>
                  <a:cubicBezTo>
                    <a:pt x="6799" y="145"/>
                    <a:pt x="6777" y="142"/>
                    <a:pt x="6750" y="142"/>
                  </a:cubicBezTo>
                  <a:cubicBezTo>
                    <a:pt x="6595" y="142"/>
                    <a:pt x="6302" y="241"/>
                    <a:pt x="6141" y="361"/>
                  </a:cubicBezTo>
                  <a:cubicBezTo>
                    <a:pt x="6060" y="421"/>
                    <a:pt x="5962" y="445"/>
                    <a:pt x="5843" y="470"/>
                  </a:cubicBezTo>
                  <a:cubicBezTo>
                    <a:pt x="5812" y="491"/>
                    <a:pt x="5780" y="501"/>
                    <a:pt x="5745" y="508"/>
                  </a:cubicBezTo>
                  <a:cubicBezTo>
                    <a:pt x="5707" y="508"/>
                    <a:pt x="5675" y="529"/>
                    <a:pt x="5661" y="561"/>
                  </a:cubicBezTo>
                  <a:cubicBezTo>
                    <a:pt x="5654" y="603"/>
                    <a:pt x="5668" y="645"/>
                    <a:pt x="5703" y="673"/>
                  </a:cubicBezTo>
                  <a:cubicBezTo>
                    <a:pt x="5777" y="743"/>
                    <a:pt x="5819" y="844"/>
                    <a:pt x="5812" y="953"/>
                  </a:cubicBezTo>
                  <a:cubicBezTo>
                    <a:pt x="5812" y="977"/>
                    <a:pt x="5812" y="1005"/>
                    <a:pt x="5819" y="1033"/>
                  </a:cubicBezTo>
                  <a:cubicBezTo>
                    <a:pt x="5833" y="1149"/>
                    <a:pt x="5742" y="1243"/>
                    <a:pt x="5654" y="1338"/>
                  </a:cubicBezTo>
                  <a:cubicBezTo>
                    <a:pt x="5616" y="1376"/>
                    <a:pt x="5581" y="1422"/>
                    <a:pt x="5549" y="1464"/>
                  </a:cubicBezTo>
                  <a:cubicBezTo>
                    <a:pt x="5518" y="1513"/>
                    <a:pt x="5525" y="1576"/>
                    <a:pt x="5532" y="1646"/>
                  </a:cubicBezTo>
                  <a:cubicBezTo>
                    <a:pt x="5542" y="1730"/>
                    <a:pt x="5535" y="1814"/>
                    <a:pt x="5507" y="1895"/>
                  </a:cubicBezTo>
                  <a:cubicBezTo>
                    <a:pt x="5476" y="1960"/>
                    <a:pt x="5410" y="1982"/>
                    <a:pt x="5328" y="1982"/>
                  </a:cubicBezTo>
                  <a:cubicBezTo>
                    <a:pt x="5245" y="1982"/>
                    <a:pt x="5146" y="1960"/>
                    <a:pt x="5052" y="1937"/>
                  </a:cubicBezTo>
                  <a:cubicBezTo>
                    <a:pt x="5000" y="1923"/>
                    <a:pt x="4947" y="1912"/>
                    <a:pt x="4895" y="1905"/>
                  </a:cubicBezTo>
                  <a:lnTo>
                    <a:pt x="4895" y="1905"/>
                  </a:lnTo>
                  <a:cubicBezTo>
                    <a:pt x="4916" y="1944"/>
                    <a:pt x="4944" y="1979"/>
                    <a:pt x="4968" y="2014"/>
                  </a:cubicBezTo>
                  <a:cubicBezTo>
                    <a:pt x="5017" y="2080"/>
                    <a:pt x="5066" y="2140"/>
                    <a:pt x="5073" y="2196"/>
                  </a:cubicBezTo>
                  <a:cubicBezTo>
                    <a:pt x="5080" y="2241"/>
                    <a:pt x="5066" y="2287"/>
                    <a:pt x="5038" y="2322"/>
                  </a:cubicBezTo>
                  <a:cubicBezTo>
                    <a:pt x="4965" y="2413"/>
                    <a:pt x="4804" y="2486"/>
                    <a:pt x="4642" y="2497"/>
                  </a:cubicBezTo>
                  <a:cubicBezTo>
                    <a:pt x="4548" y="2504"/>
                    <a:pt x="4537" y="2602"/>
                    <a:pt x="4530" y="2861"/>
                  </a:cubicBezTo>
                  <a:cubicBezTo>
                    <a:pt x="4530" y="2910"/>
                    <a:pt x="4527" y="2962"/>
                    <a:pt x="4523" y="3018"/>
                  </a:cubicBezTo>
                  <a:cubicBezTo>
                    <a:pt x="4513" y="3267"/>
                    <a:pt x="4401" y="3372"/>
                    <a:pt x="4310" y="3386"/>
                  </a:cubicBezTo>
                  <a:cubicBezTo>
                    <a:pt x="4302" y="3387"/>
                    <a:pt x="4295" y="3387"/>
                    <a:pt x="4287" y="3387"/>
                  </a:cubicBezTo>
                  <a:cubicBezTo>
                    <a:pt x="4222" y="3387"/>
                    <a:pt x="4161" y="3347"/>
                    <a:pt x="4142" y="3284"/>
                  </a:cubicBezTo>
                  <a:cubicBezTo>
                    <a:pt x="4131" y="3277"/>
                    <a:pt x="4117" y="3277"/>
                    <a:pt x="4107" y="3277"/>
                  </a:cubicBezTo>
                  <a:cubicBezTo>
                    <a:pt x="4019" y="3277"/>
                    <a:pt x="3932" y="3298"/>
                    <a:pt x="3855" y="3333"/>
                  </a:cubicBezTo>
                  <a:cubicBezTo>
                    <a:pt x="3729" y="3386"/>
                    <a:pt x="3687" y="3438"/>
                    <a:pt x="3683" y="3449"/>
                  </a:cubicBezTo>
                  <a:cubicBezTo>
                    <a:pt x="3687" y="3498"/>
                    <a:pt x="3669" y="3543"/>
                    <a:pt x="3634" y="3575"/>
                  </a:cubicBezTo>
                  <a:cubicBezTo>
                    <a:pt x="3589" y="3615"/>
                    <a:pt x="3527" y="3627"/>
                    <a:pt x="3452" y="3627"/>
                  </a:cubicBezTo>
                  <a:cubicBezTo>
                    <a:pt x="3404" y="3627"/>
                    <a:pt x="3351" y="3622"/>
                    <a:pt x="3295" y="3617"/>
                  </a:cubicBezTo>
                  <a:lnTo>
                    <a:pt x="3242" y="3613"/>
                  </a:lnTo>
                  <a:cubicBezTo>
                    <a:pt x="3236" y="3613"/>
                    <a:pt x="3230" y="3613"/>
                    <a:pt x="3223" y="3613"/>
                  </a:cubicBezTo>
                  <a:cubicBezTo>
                    <a:pt x="3069" y="3613"/>
                    <a:pt x="2888" y="3770"/>
                    <a:pt x="2875" y="3820"/>
                  </a:cubicBezTo>
                  <a:cubicBezTo>
                    <a:pt x="2878" y="3894"/>
                    <a:pt x="2885" y="3967"/>
                    <a:pt x="2899" y="4037"/>
                  </a:cubicBezTo>
                  <a:cubicBezTo>
                    <a:pt x="2931" y="4240"/>
                    <a:pt x="2945" y="4335"/>
                    <a:pt x="2917" y="4384"/>
                  </a:cubicBezTo>
                  <a:cubicBezTo>
                    <a:pt x="2903" y="4412"/>
                    <a:pt x="2875" y="4471"/>
                    <a:pt x="1891" y="4604"/>
                  </a:cubicBezTo>
                  <a:lnTo>
                    <a:pt x="1852" y="4611"/>
                  </a:lnTo>
                  <a:lnTo>
                    <a:pt x="1849" y="4611"/>
                  </a:lnTo>
                  <a:lnTo>
                    <a:pt x="1803" y="4615"/>
                  </a:lnTo>
                  <a:cubicBezTo>
                    <a:pt x="1614" y="4639"/>
                    <a:pt x="1289" y="4681"/>
                    <a:pt x="1023" y="4695"/>
                  </a:cubicBezTo>
                  <a:lnTo>
                    <a:pt x="1019" y="4695"/>
                  </a:lnTo>
                  <a:cubicBezTo>
                    <a:pt x="970" y="4699"/>
                    <a:pt x="925" y="4702"/>
                    <a:pt x="883" y="4702"/>
                  </a:cubicBezTo>
                  <a:lnTo>
                    <a:pt x="722" y="4702"/>
                  </a:lnTo>
                  <a:lnTo>
                    <a:pt x="690" y="4699"/>
                  </a:lnTo>
                  <a:lnTo>
                    <a:pt x="683" y="4699"/>
                  </a:lnTo>
                  <a:lnTo>
                    <a:pt x="652" y="4695"/>
                  </a:lnTo>
                  <a:lnTo>
                    <a:pt x="564" y="4681"/>
                  </a:lnTo>
                  <a:lnTo>
                    <a:pt x="539" y="4674"/>
                  </a:lnTo>
                  <a:lnTo>
                    <a:pt x="469" y="4667"/>
                  </a:lnTo>
                  <a:lnTo>
                    <a:pt x="441" y="4660"/>
                  </a:lnTo>
                  <a:lnTo>
                    <a:pt x="368" y="4653"/>
                  </a:lnTo>
                  <a:lnTo>
                    <a:pt x="347" y="4650"/>
                  </a:lnTo>
                  <a:lnTo>
                    <a:pt x="249" y="4636"/>
                  </a:lnTo>
                  <a:lnTo>
                    <a:pt x="238" y="4636"/>
                  </a:lnTo>
                  <a:lnTo>
                    <a:pt x="151" y="4629"/>
                  </a:lnTo>
                  <a:lnTo>
                    <a:pt x="123" y="4625"/>
                  </a:lnTo>
                  <a:lnTo>
                    <a:pt x="53" y="4618"/>
                  </a:lnTo>
                  <a:lnTo>
                    <a:pt x="0" y="4618"/>
                  </a:lnTo>
                  <a:cubicBezTo>
                    <a:pt x="39" y="4653"/>
                    <a:pt x="77" y="4695"/>
                    <a:pt x="105" y="4741"/>
                  </a:cubicBezTo>
                  <a:lnTo>
                    <a:pt x="109" y="4744"/>
                  </a:lnTo>
                  <a:cubicBezTo>
                    <a:pt x="116" y="4751"/>
                    <a:pt x="119" y="4762"/>
                    <a:pt x="126" y="4772"/>
                  </a:cubicBezTo>
                  <a:lnTo>
                    <a:pt x="130" y="4779"/>
                  </a:lnTo>
                  <a:cubicBezTo>
                    <a:pt x="133" y="4790"/>
                    <a:pt x="140" y="4800"/>
                    <a:pt x="144" y="4811"/>
                  </a:cubicBezTo>
                  <a:cubicBezTo>
                    <a:pt x="172" y="4877"/>
                    <a:pt x="214" y="4940"/>
                    <a:pt x="266" y="4989"/>
                  </a:cubicBezTo>
                  <a:cubicBezTo>
                    <a:pt x="291" y="5014"/>
                    <a:pt x="315" y="5038"/>
                    <a:pt x="343" y="5059"/>
                  </a:cubicBezTo>
                  <a:cubicBezTo>
                    <a:pt x="357" y="5070"/>
                    <a:pt x="371" y="5080"/>
                    <a:pt x="389" y="5094"/>
                  </a:cubicBezTo>
                  <a:cubicBezTo>
                    <a:pt x="406" y="5105"/>
                    <a:pt x="424" y="5119"/>
                    <a:pt x="441" y="5129"/>
                  </a:cubicBezTo>
                  <a:cubicBezTo>
                    <a:pt x="515" y="5175"/>
                    <a:pt x="588" y="5217"/>
                    <a:pt x="669" y="5248"/>
                  </a:cubicBezTo>
                  <a:cubicBezTo>
                    <a:pt x="690" y="5259"/>
                    <a:pt x="711" y="5269"/>
                    <a:pt x="732" y="5283"/>
                  </a:cubicBezTo>
                  <a:cubicBezTo>
                    <a:pt x="862" y="5378"/>
                    <a:pt x="879" y="5560"/>
                    <a:pt x="893" y="5693"/>
                  </a:cubicBezTo>
                  <a:lnTo>
                    <a:pt x="897" y="5717"/>
                  </a:lnTo>
                  <a:lnTo>
                    <a:pt x="897" y="5738"/>
                  </a:lnTo>
                  <a:cubicBezTo>
                    <a:pt x="897" y="5749"/>
                    <a:pt x="897" y="5756"/>
                    <a:pt x="900" y="5763"/>
                  </a:cubicBezTo>
                  <a:lnTo>
                    <a:pt x="900" y="5766"/>
                  </a:lnTo>
                  <a:cubicBezTo>
                    <a:pt x="900" y="5773"/>
                    <a:pt x="900" y="5780"/>
                    <a:pt x="904" y="5787"/>
                  </a:cubicBezTo>
                  <a:lnTo>
                    <a:pt x="904" y="5794"/>
                  </a:lnTo>
                  <a:cubicBezTo>
                    <a:pt x="904" y="5798"/>
                    <a:pt x="904" y="5805"/>
                    <a:pt x="907" y="5808"/>
                  </a:cubicBezTo>
                  <a:lnTo>
                    <a:pt x="907" y="5815"/>
                  </a:lnTo>
                  <a:cubicBezTo>
                    <a:pt x="907" y="5819"/>
                    <a:pt x="907" y="5822"/>
                    <a:pt x="911" y="5826"/>
                  </a:cubicBezTo>
                  <a:lnTo>
                    <a:pt x="911" y="5833"/>
                  </a:lnTo>
                  <a:cubicBezTo>
                    <a:pt x="911" y="5836"/>
                    <a:pt x="911" y="5840"/>
                    <a:pt x="914" y="5840"/>
                  </a:cubicBezTo>
                  <a:cubicBezTo>
                    <a:pt x="914" y="5843"/>
                    <a:pt x="918" y="5843"/>
                    <a:pt x="918" y="5847"/>
                  </a:cubicBezTo>
                  <a:cubicBezTo>
                    <a:pt x="918" y="5847"/>
                    <a:pt x="918" y="5847"/>
                    <a:pt x="921" y="5850"/>
                  </a:cubicBezTo>
                  <a:cubicBezTo>
                    <a:pt x="928" y="5854"/>
                    <a:pt x="939" y="5857"/>
                    <a:pt x="949" y="5861"/>
                  </a:cubicBezTo>
                  <a:cubicBezTo>
                    <a:pt x="1033" y="5906"/>
                    <a:pt x="1117" y="6026"/>
                    <a:pt x="1149" y="6138"/>
                  </a:cubicBezTo>
                  <a:cubicBezTo>
                    <a:pt x="1152" y="6148"/>
                    <a:pt x="1156" y="6159"/>
                    <a:pt x="1159" y="6166"/>
                  </a:cubicBezTo>
                  <a:cubicBezTo>
                    <a:pt x="1159" y="6176"/>
                    <a:pt x="1159" y="6176"/>
                    <a:pt x="1159" y="6183"/>
                  </a:cubicBezTo>
                  <a:cubicBezTo>
                    <a:pt x="1163" y="6187"/>
                    <a:pt x="1159" y="6190"/>
                    <a:pt x="1163" y="6197"/>
                  </a:cubicBezTo>
                  <a:cubicBezTo>
                    <a:pt x="1166" y="6201"/>
                    <a:pt x="1163" y="6211"/>
                    <a:pt x="1163" y="6218"/>
                  </a:cubicBezTo>
                  <a:lnTo>
                    <a:pt x="1163" y="6225"/>
                  </a:lnTo>
                  <a:cubicBezTo>
                    <a:pt x="1163" y="6232"/>
                    <a:pt x="1163" y="6243"/>
                    <a:pt x="1163" y="6253"/>
                  </a:cubicBezTo>
                  <a:cubicBezTo>
                    <a:pt x="1159" y="6323"/>
                    <a:pt x="1103" y="6379"/>
                    <a:pt x="1033" y="6386"/>
                  </a:cubicBezTo>
                  <a:cubicBezTo>
                    <a:pt x="865" y="6404"/>
                    <a:pt x="704" y="6453"/>
                    <a:pt x="557" y="6530"/>
                  </a:cubicBezTo>
                  <a:cubicBezTo>
                    <a:pt x="420" y="6596"/>
                    <a:pt x="228" y="6785"/>
                    <a:pt x="245" y="7027"/>
                  </a:cubicBezTo>
                  <a:cubicBezTo>
                    <a:pt x="245" y="7037"/>
                    <a:pt x="245" y="7048"/>
                    <a:pt x="249" y="7062"/>
                  </a:cubicBezTo>
                  <a:lnTo>
                    <a:pt x="249" y="7065"/>
                  </a:lnTo>
                  <a:lnTo>
                    <a:pt x="252" y="7104"/>
                  </a:lnTo>
                  <a:cubicBezTo>
                    <a:pt x="302" y="7105"/>
                    <a:pt x="351" y="7105"/>
                    <a:pt x="398" y="7105"/>
                  </a:cubicBezTo>
                  <a:cubicBezTo>
                    <a:pt x="805" y="7105"/>
                    <a:pt x="1116" y="7079"/>
                    <a:pt x="1170" y="7048"/>
                  </a:cubicBezTo>
                  <a:cubicBezTo>
                    <a:pt x="1239" y="6973"/>
                    <a:pt x="1364" y="6922"/>
                    <a:pt x="1486" y="6922"/>
                  </a:cubicBezTo>
                  <a:cubicBezTo>
                    <a:pt x="1553" y="6922"/>
                    <a:pt x="1619" y="6938"/>
                    <a:pt x="1674" y="6974"/>
                  </a:cubicBezTo>
                  <a:cubicBezTo>
                    <a:pt x="1726" y="7010"/>
                    <a:pt x="1897" y="7036"/>
                    <a:pt x="2075" y="7036"/>
                  </a:cubicBezTo>
                  <a:cubicBezTo>
                    <a:pt x="2231" y="7036"/>
                    <a:pt x="2393" y="7016"/>
                    <a:pt x="2486" y="6964"/>
                  </a:cubicBezTo>
                  <a:cubicBezTo>
                    <a:pt x="2556" y="6922"/>
                    <a:pt x="2640" y="6897"/>
                    <a:pt x="2724" y="6894"/>
                  </a:cubicBezTo>
                  <a:cubicBezTo>
                    <a:pt x="2777" y="6894"/>
                    <a:pt x="2829" y="6908"/>
                    <a:pt x="2878" y="6932"/>
                  </a:cubicBezTo>
                  <a:cubicBezTo>
                    <a:pt x="2959" y="6974"/>
                    <a:pt x="3011" y="7055"/>
                    <a:pt x="3018" y="7149"/>
                  </a:cubicBezTo>
                  <a:cubicBezTo>
                    <a:pt x="3022" y="7212"/>
                    <a:pt x="3067" y="7251"/>
                    <a:pt x="3155" y="7324"/>
                  </a:cubicBezTo>
                  <a:cubicBezTo>
                    <a:pt x="3183" y="7345"/>
                    <a:pt x="3218" y="7373"/>
                    <a:pt x="3249" y="7401"/>
                  </a:cubicBezTo>
                  <a:cubicBezTo>
                    <a:pt x="3337" y="7485"/>
                    <a:pt x="3340" y="7576"/>
                    <a:pt x="3344" y="7650"/>
                  </a:cubicBezTo>
                  <a:cubicBezTo>
                    <a:pt x="3340" y="7699"/>
                    <a:pt x="3351" y="7744"/>
                    <a:pt x="3372" y="7790"/>
                  </a:cubicBezTo>
                  <a:cubicBezTo>
                    <a:pt x="3407" y="7842"/>
                    <a:pt x="3459" y="7860"/>
                    <a:pt x="3571" y="7891"/>
                  </a:cubicBezTo>
                  <a:cubicBezTo>
                    <a:pt x="3659" y="7909"/>
                    <a:pt x="3739" y="7937"/>
                    <a:pt x="3820" y="7972"/>
                  </a:cubicBezTo>
                  <a:cubicBezTo>
                    <a:pt x="3837" y="7983"/>
                    <a:pt x="3855" y="7990"/>
                    <a:pt x="3869" y="8000"/>
                  </a:cubicBezTo>
                  <a:lnTo>
                    <a:pt x="3872" y="7997"/>
                  </a:lnTo>
                  <a:cubicBezTo>
                    <a:pt x="3886" y="7979"/>
                    <a:pt x="3897" y="7965"/>
                    <a:pt x="3907" y="7947"/>
                  </a:cubicBezTo>
                  <a:lnTo>
                    <a:pt x="3911" y="7944"/>
                  </a:lnTo>
                  <a:cubicBezTo>
                    <a:pt x="3921" y="7926"/>
                    <a:pt x="3932" y="7905"/>
                    <a:pt x="3942" y="7888"/>
                  </a:cubicBezTo>
                  <a:cubicBezTo>
                    <a:pt x="4012" y="7770"/>
                    <a:pt x="4092" y="7628"/>
                    <a:pt x="4311" y="7628"/>
                  </a:cubicBezTo>
                  <a:cubicBezTo>
                    <a:pt x="4346" y="7628"/>
                    <a:pt x="4384" y="7632"/>
                    <a:pt x="4425" y="7639"/>
                  </a:cubicBezTo>
                  <a:cubicBezTo>
                    <a:pt x="4491" y="7651"/>
                    <a:pt x="4542" y="7655"/>
                    <a:pt x="4582" y="7655"/>
                  </a:cubicBezTo>
                  <a:cubicBezTo>
                    <a:pt x="4652" y="7655"/>
                    <a:pt x="4692" y="7642"/>
                    <a:pt x="4730" y="7629"/>
                  </a:cubicBezTo>
                  <a:cubicBezTo>
                    <a:pt x="4769" y="7614"/>
                    <a:pt x="4811" y="7607"/>
                    <a:pt x="4853" y="7607"/>
                  </a:cubicBezTo>
                  <a:cubicBezTo>
                    <a:pt x="4871" y="7607"/>
                    <a:pt x="4890" y="7608"/>
                    <a:pt x="4909" y="7611"/>
                  </a:cubicBezTo>
                  <a:cubicBezTo>
                    <a:pt x="4919" y="7611"/>
                    <a:pt x="4933" y="7615"/>
                    <a:pt x="4944" y="7615"/>
                  </a:cubicBezTo>
                  <a:cubicBezTo>
                    <a:pt x="5001" y="7627"/>
                    <a:pt x="5049" y="7633"/>
                    <a:pt x="5089" y="7633"/>
                  </a:cubicBezTo>
                  <a:cubicBezTo>
                    <a:pt x="5194" y="7633"/>
                    <a:pt x="5246" y="7594"/>
                    <a:pt x="5287" y="7538"/>
                  </a:cubicBezTo>
                  <a:cubicBezTo>
                    <a:pt x="5339" y="7457"/>
                    <a:pt x="5210" y="7233"/>
                    <a:pt x="5101" y="7121"/>
                  </a:cubicBezTo>
                  <a:cubicBezTo>
                    <a:pt x="5014" y="7034"/>
                    <a:pt x="4863" y="6827"/>
                    <a:pt x="4842" y="6603"/>
                  </a:cubicBezTo>
                  <a:cubicBezTo>
                    <a:pt x="4839" y="6572"/>
                    <a:pt x="4839" y="6540"/>
                    <a:pt x="4842" y="6509"/>
                  </a:cubicBezTo>
                  <a:cubicBezTo>
                    <a:pt x="4849" y="6442"/>
                    <a:pt x="4800" y="6411"/>
                    <a:pt x="4695" y="6351"/>
                  </a:cubicBezTo>
                  <a:cubicBezTo>
                    <a:pt x="4607" y="6306"/>
                    <a:pt x="4495" y="6246"/>
                    <a:pt x="4495" y="6124"/>
                  </a:cubicBezTo>
                  <a:cubicBezTo>
                    <a:pt x="4495" y="5973"/>
                    <a:pt x="4681" y="5784"/>
                    <a:pt x="4881" y="5605"/>
                  </a:cubicBezTo>
                  <a:cubicBezTo>
                    <a:pt x="4902" y="5584"/>
                    <a:pt x="4916" y="5570"/>
                    <a:pt x="4926" y="5560"/>
                  </a:cubicBezTo>
                  <a:cubicBezTo>
                    <a:pt x="4948" y="5538"/>
                    <a:pt x="4975" y="5529"/>
                    <a:pt x="5004" y="5529"/>
                  </a:cubicBezTo>
                  <a:cubicBezTo>
                    <a:pt x="5053" y="5529"/>
                    <a:pt x="5111" y="5553"/>
                    <a:pt x="5168" y="5577"/>
                  </a:cubicBezTo>
                  <a:cubicBezTo>
                    <a:pt x="5208" y="5593"/>
                    <a:pt x="5281" y="5625"/>
                    <a:pt x="5312" y="5625"/>
                  </a:cubicBezTo>
                  <a:cubicBezTo>
                    <a:pt x="5316" y="5625"/>
                    <a:pt x="5319" y="5624"/>
                    <a:pt x="5322" y="5623"/>
                  </a:cubicBezTo>
                  <a:cubicBezTo>
                    <a:pt x="5365" y="5539"/>
                    <a:pt x="5437" y="5515"/>
                    <a:pt x="5512" y="5515"/>
                  </a:cubicBezTo>
                  <a:cubicBezTo>
                    <a:pt x="5578" y="5515"/>
                    <a:pt x="5646" y="5533"/>
                    <a:pt x="5700" y="5546"/>
                  </a:cubicBezTo>
                  <a:cubicBezTo>
                    <a:pt x="5721" y="5553"/>
                    <a:pt x="5742" y="5560"/>
                    <a:pt x="5763" y="5563"/>
                  </a:cubicBezTo>
                  <a:cubicBezTo>
                    <a:pt x="5766" y="5563"/>
                    <a:pt x="5773" y="5563"/>
                    <a:pt x="5777" y="5560"/>
                  </a:cubicBezTo>
                  <a:lnTo>
                    <a:pt x="5787" y="5556"/>
                  </a:lnTo>
                  <a:cubicBezTo>
                    <a:pt x="5794" y="5553"/>
                    <a:pt x="5801" y="5549"/>
                    <a:pt x="5805" y="5546"/>
                  </a:cubicBezTo>
                  <a:cubicBezTo>
                    <a:pt x="5903" y="5458"/>
                    <a:pt x="5969" y="5339"/>
                    <a:pt x="5987" y="5210"/>
                  </a:cubicBezTo>
                  <a:cubicBezTo>
                    <a:pt x="6008" y="5035"/>
                    <a:pt x="6207" y="4975"/>
                    <a:pt x="6347" y="4930"/>
                  </a:cubicBezTo>
                  <a:cubicBezTo>
                    <a:pt x="6386" y="4919"/>
                    <a:pt x="6424" y="4905"/>
                    <a:pt x="6459" y="4888"/>
                  </a:cubicBezTo>
                  <a:cubicBezTo>
                    <a:pt x="6473" y="4863"/>
                    <a:pt x="6487" y="4839"/>
                    <a:pt x="6494" y="4814"/>
                  </a:cubicBezTo>
                  <a:cubicBezTo>
                    <a:pt x="6526" y="4737"/>
                    <a:pt x="6564" y="4615"/>
                    <a:pt x="6589" y="4538"/>
                  </a:cubicBezTo>
                  <a:cubicBezTo>
                    <a:pt x="6620" y="4440"/>
                    <a:pt x="6641" y="4377"/>
                    <a:pt x="6655" y="4338"/>
                  </a:cubicBezTo>
                  <a:lnTo>
                    <a:pt x="6662" y="4321"/>
                  </a:lnTo>
                  <a:cubicBezTo>
                    <a:pt x="6694" y="4265"/>
                    <a:pt x="6757" y="4247"/>
                    <a:pt x="6820" y="4233"/>
                  </a:cubicBezTo>
                  <a:cubicBezTo>
                    <a:pt x="6932" y="4205"/>
                    <a:pt x="6981" y="4184"/>
                    <a:pt x="6981" y="4093"/>
                  </a:cubicBezTo>
                  <a:cubicBezTo>
                    <a:pt x="6981" y="3816"/>
                    <a:pt x="7139" y="3750"/>
                    <a:pt x="7296" y="3725"/>
                  </a:cubicBezTo>
                  <a:cubicBezTo>
                    <a:pt x="7331" y="3718"/>
                    <a:pt x="7338" y="3638"/>
                    <a:pt x="7338" y="3526"/>
                  </a:cubicBezTo>
                  <a:cubicBezTo>
                    <a:pt x="7338" y="3473"/>
                    <a:pt x="7342" y="3424"/>
                    <a:pt x="7349" y="3372"/>
                  </a:cubicBezTo>
                  <a:cubicBezTo>
                    <a:pt x="7370" y="3183"/>
                    <a:pt x="7471" y="2959"/>
                    <a:pt x="7678" y="2906"/>
                  </a:cubicBezTo>
                  <a:lnTo>
                    <a:pt x="7685" y="2903"/>
                  </a:lnTo>
                  <a:cubicBezTo>
                    <a:pt x="7671" y="2882"/>
                    <a:pt x="7653" y="2861"/>
                    <a:pt x="7632" y="2847"/>
                  </a:cubicBezTo>
                  <a:cubicBezTo>
                    <a:pt x="7590" y="2813"/>
                    <a:pt x="7538" y="2795"/>
                    <a:pt x="7484" y="2795"/>
                  </a:cubicBezTo>
                  <a:cubicBezTo>
                    <a:pt x="7472" y="2795"/>
                    <a:pt x="7459" y="2796"/>
                    <a:pt x="7447" y="2798"/>
                  </a:cubicBezTo>
                  <a:cubicBezTo>
                    <a:pt x="7434" y="2801"/>
                    <a:pt x="7422" y="2802"/>
                    <a:pt x="7410" y="2802"/>
                  </a:cubicBezTo>
                  <a:cubicBezTo>
                    <a:pt x="7202" y="2802"/>
                    <a:pt x="7087" y="2394"/>
                    <a:pt x="7051" y="2245"/>
                  </a:cubicBezTo>
                  <a:lnTo>
                    <a:pt x="7048" y="2231"/>
                  </a:lnTo>
                  <a:lnTo>
                    <a:pt x="7048" y="2220"/>
                  </a:lnTo>
                  <a:lnTo>
                    <a:pt x="7048" y="2213"/>
                  </a:lnTo>
                  <a:cubicBezTo>
                    <a:pt x="7055" y="2000"/>
                    <a:pt x="7030" y="1783"/>
                    <a:pt x="6992" y="1754"/>
                  </a:cubicBezTo>
                  <a:cubicBezTo>
                    <a:pt x="6932" y="1716"/>
                    <a:pt x="6908" y="1646"/>
                    <a:pt x="6932" y="1579"/>
                  </a:cubicBezTo>
                  <a:cubicBezTo>
                    <a:pt x="6964" y="1457"/>
                    <a:pt x="7114" y="1327"/>
                    <a:pt x="7307" y="1327"/>
                  </a:cubicBezTo>
                  <a:cubicBezTo>
                    <a:pt x="7415" y="1327"/>
                    <a:pt x="7555" y="1376"/>
                    <a:pt x="7688" y="1422"/>
                  </a:cubicBezTo>
                  <a:cubicBezTo>
                    <a:pt x="7803" y="1459"/>
                    <a:pt x="7941" y="1507"/>
                    <a:pt x="8026" y="1507"/>
                  </a:cubicBezTo>
                  <a:cubicBezTo>
                    <a:pt x="8052" y="1507"/>
                    <a:pt x="8073" y="1503"/>
                    <a:pt x="8087" y="1492"/>
                  </a:cubicBezTo>
                  <a:cubicBezTo>
                    <a:pt x="8196" y="1415"/>
                    <a:pt x="8364" y="1362"/>
                    <a:pt x="8497" y="1317"/>
                  </a:cubicBezTo>
                  <a:cubicBezTo>
                    <a:pt x="8546" y="1303"/>
                    <a:pt x="8591" y="1289"/>
                    <a:pt x="8637" y="1268"/>
                  </a:cubicBezTo>
                  <a:cubicBezTo>
                    <a:pt x="8661" y="1264"/>
                    <a:pt x="8714" y="1187"/>
                    <a:pt x="8784" y="1023"/>
                  </a:cubicBezTo>
                  <a:lnTo>
                    <a:pt x="8745" y="998"/>
                  </a:lnTo>
                  <a:lnTo>
                    <a:pt x="8735" y="991"/>
                  </a:lnTo>
                  <a:lnTo>
                    <a:pt x="8696" y="974"/>
                  </a:lnTo>
                  <a:lnTo>
                    <a:pt x="8679" y="963"/>
                  </a:lnTo>
                  <a:lnTo>
                    <a:pt x="8647" y="946"/>
                  </a:lnTo>
                  <a:lnTo>
                    <a:pt x="8626" y="935"/>
                  </a:lnTo>
                  <a:lnTo>
                    <a:pt x="8595" y="918"/>
                  </a:lnTo>
                  <a:lnTo>
                    <a:pt x="8570" y="907"/>
                  </a:lnTo>
                  <a:lnTo>
                    <a:pt x="8542" y="893"/>
                  </a:lnTo>
                  <a:lnTo>
                    <a:pt x="8518" y="879"/>
                  </a:lnTo>
                  <a:lnTo>
                    <a:pt x="8483" y="865"/>
                  </a:lnTo>
                  <a:lnTo>
                    <a:pt x="8462" y="855"/>
                  </a:lnTo>
                  <a:lnTo>
                    <a:pt x="8409" y="830"/>
                  </a:lnTo>
                  <a:cubicBezTo>
                    <a:pt x="8224" y="750"/>
                    <a:pt x="8101" y="571"/>
                    <a:pt x="8094" y="368"/>
                  </a:cubicBezTo>
                  <a:cubicBezTo>
                    <a:pt x="8070" y="330"/>
                    <a:pt x="7937" y="235"/>
                    <a:pt x="7839" y="165"/>
                  </a:cubicBezTo>
                  <a:lnTo>
                    <a:pt x="7751" y="106"/>
                  </a:lnTo>
                  <a:lnTo>
                    <a:pt x="7737" y="92"/>
                  </a:lnTo>
                  <a:cubicBezTo>
                    <a:pt x="7706" y="71"/>
                    <a:pt x="7678" y="50"/>
                    <a:pt x="7650" y="29"/>
                  </a:cubicBezTo>
                  <a:lnTo>
                    <a:pt x="7643" y="22"/>
                  </a:lnTo>
                  <a:lnTo>
                    <a:pt x="7615" y="29"/>
                  </a:lnTo>
                  <a:cubicBezTo>
                    <a:pt x="7583" y="32"/>
                    <a:pt x="7548" y="39"/>
                    <a:pt x="7510" y="50"/>
                  </a:cubicBezTo>
                  <a:lnTo>
                    <a:pt x="7475" y="60"/>
                  </a:lnTo>
                  <a:lnTo>
                    <a:pt x="7447" y="32"/>
                  </a:lnTo>
                  <a:lnTo>
                    <a:pt x="7443" y="29"/>
                  </a:lnTo>
                  <a:cubicBezTo>
                    <a:pt x="7436" y="22"/>
                    <a:pt x="7429" y="18"/>
                    <a:pt x="7422" y="15"/>
                  </a:cubicBezTo>
                  <a:lnTo>
                    <a:pt x="740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87" name="Google Shape;6987;p71"/>
            <p:cNvSpPr/>
            <p:nvPr/>
          </p:nvSpPr>
          <p:spPr>
            <a:xfrm>
              <a:off x="2562306" y="1858137"/>
              <a:ext cx="4155" cy="353"/>
            </a:xfrm>
            <a:custGeom>
              <a:avLst/>
              <a:gdLst/>
              <a:ahLst/>
              <a:cxnLst/>
              <a:rect l="l" t="t" r="r" b="b"/>
              <a:pathLst>
                <a:path w="306" h="26" extrusionOk="0">
                  <a:moveTo>
                    <a:pt x="305" y="0"/>
                  </a:moveTo>
                  <a:cubicBezTo>
                    <a:pt x="268" y="11"/>
                    <a:pt x="228" y="24"/>
                    <a:pt x="160" y="24"/>
                  </a:cubicBezTo>
                  <a:cubicBezTo>
                    <a:pt x="119" y="24"/>
                    <a:pt x="68" y="19"/>
                    <a:pt x="1" y="7"/>
                  </a:cubicBezTo>
                  <a:lnTo>
                    <a:pt x="1" y="7"/>
                  </a:lnTo>
                  <a:cubicBezTo>
                    <a:pt x="67" y="20"/>
                    <a:pt x="118" y="25"/>
                    <a:pt x="159" y="25"/>
                  </a:cubicBezTo>
                  <a:cubicBezTo>
                    <a:pt x="228" y="25"/>
                    <a:pt x="268" y="11"/>
                    <a:pt x="3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88" name="Google Shape;6988;p71"/>
            <p:cNvSpPr/>
            <p:nvPr/>
          </p:nvSpPr>
          <p:spPr>
            <a:xfrm>
              <a:off x="2597961" y="1785077"/>
              <a:ext cx="5431" cy="8187"/>
            </a:xfrm>
            <a:custGeom>
              <a:avLst/>
              <a:gdLst/>
              <a:ahLst/>
              <a:cxnLst/>
              <a:rect l="l" t="t" r="r" b="b"/>
              <a:pathLst>
                <a:path w="400" h="603" extrusionOk="0">
                  <a:moveTo>
                    <a:pt x="400" y="554"/>
                  </a:moveTo>
                  <a:cubicBezTo>
                    <a:pt x="169" y="603"/>
                    <a:pt x="39" y="158"/>
                    <a:pt x="1" y="1"/>
                  </a:cubicBezTo>
                  <a:cubicBezTo>
                    <a:pt x="39" y="158"/>
                    <a:pt x="169" y="603"/>
                    <a:pt x="400" y="55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89" name="Google Shape;6989;p71"/>
            <p:cNvSpPr/>
            <p:nvPr/>
          </p:nvSpPr>
          <p:spPr>
            <a:xfrm>
              <a:off x="2605903" y="1793210"/>
              <a:ext cx="720" cy="815"/>
            </a:xfrm>
            <a:custGeom>
              <a:avLst/>
              <a:gdLst/>
              <a:ahLst/>
              <a:cxnLst/>
              <a:rect l="l" t="t" r="r" b="b"/>
              <a:pathLst>
                <a:path w="53" h="60" extrusionOk="0">
                  <a:moveTo>
                    <a:pt x="53" y="60"/>
                  </a:moveTo>
                  <a:cubicBezTo>
                    <a:pt x="39" y="35"/>
                    <a:pt x="21" y="14"/>
                    <a:pt x="0" y="0"/>
                  </a:cubicBezTo>
                  <a:cubicBezTo>
                    <a:pt x="21" y="14"/>
                    <a:pt x="39" y="35"/>
                    <a:pt x="53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90" name="Google Shape;6990;p71"/>
            <p:cNvSpPr/>
            <p:nvPr/>
          </p:nvSpPr>
          <p:spPr>
            <a:xfrm>
              <a:off x="2580663" y="182995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91" name="Google Shape;6991;p71"/>
            <p:cNvSpPr/>
            <p:nvPr/>
          </p:nvSpPr>
          <p:spPr>
            <a:xfrm>
              <a:off x="2555273" y="1862360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92" name="Google Shape;6992;p71"/>
            <p:cNvSpPr/>
            <p:nvPr/>
          </p:nvSpPr>
          <p:spPr>
            <a:xfrm>
              <a:off x="2554798" y="1863080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4"/>
                  </a:moveTo>
                  <a:lnTo>
                    <a:pt x="4" y="1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93" name="Google Shape;6993;p71"/>
            <p:cNvSpPr/>
            <p:nvPr/>
          </p:nvSpPr>
          <p:spPr>
            <a:xfrm>
              <a:off x="2580853" y="1829801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"/>
                  </a:moveTo>
                  <a:cubicBezTo>
                    <a:pt x="11" y="4"/>
                    <a:pt x="4" y="8"/>
                    <a:pt x="0" y="11"/>
                  </a:cubicBezTo>
                  <a:cubicBezTo>
                    <a:pt x="4" y="8"/>
                    <a:pt x="11" y="4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94" name="Google Shape;6994;p71"/>
            <p:cNvSpPr/>
            <p:nvPr/>
          </p:nvSpPr>
          <p:spPr>
            <a:xfrm>
              <a:off x="2620255" y="1767725"/>
              <a:ext cx="530" cy="258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0" y="1"/>
                  </a:moveTo>
                  <a:lnTo>
                    <a:pt x="39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95" name="Google Shape;6995;p71"/>
            <p:cNvSpPr/>
            <p:nvPr/>
          </p:nvSpPr>
          <p:spPr>
            <a:xfrm>
              <a:off x="2619589" y="1767345"/>
              <a:ext cx="434" cy="258"/>
            </a:xfrm>
            <a:custGeom>
              <a:avLst/>
              <a:gdLst/>
              <a:ahLst/>
              <a:cxnLst/>
              <a:rect l="l" t="t" r="r" b="b"/>
              <a:pathLst>
                <a:path w="32" h="19" extrusionOk="0">
                  <a:moveTo>
                    <a:pt x="0" y="1"/>
                  </a:moveTo>
                  <a:lnTo>
                    <a:pt x="32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96" name="Google Shape;6996;p71"/>
            <p:cNvSpPr/>
            <p:nvPr/>
          </p:nvSpPr>
          <p:spPr>
            <a:xfrm>
              <a:off x="2612081" y="1759510"/>
              <a:ext cx="4290" cy="6286"/>
            </a:xfrm>
            <a:custGeom>
              <a:avLst/>
              <a:gdLst/>
              <a:ahLst/>
              <a:cxnLst/>
              <a:rect l="l" t="t" r="r" b="b"/>
              <a:pathLst>
                <a:path w="316" h="463" extrusionOk="0">
                  <a:moveTo>
                    <a:pt x="315" y="462"/>
                  </a:moveTo>
                  <a:lnTo>
                    <a:pt x="315" y="462"/>
                  </a:lnTo>
                  <a:cubicBezTo>
                    <a:pt x="130" y="382"/>
                    <a:pt x="7" y="203"/>
                    <a:pt x="0" y="0"/>
                  </a:cubicBezTo>
                  <a:cubicBezTo>
                    <a:pt x="7" y="203"/>
                    <a:pt x="130" y="382"/>
                    <a:pt x="315" y="46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97" name="Google Shape;6997;p71"/>
            <p:cNvSpPr/>
            <p:nvPr/>
          </p:nvSpPr>
          <p:spPr>
            <a:xfrm>
              <a:off x="2620920" y="1768064"/>
              <a:ext cx="530" cy="339"/>
            </a:xfrm>
            <a:custGeom>
              <a:avLst/>
              <a:gdLst/>
              <a:ahLst/>
              <a:cxnLst/>
              <a:rect l="l" t="t" r="r" b="b"/>
              <a:pathLst>
                <a:path w="39" h="25" extrusionOk="0">
                  <a:moveTo>
                    <a:pt x="39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98" name="Google Shape;6998;p71"/>
            <p:cNvSpPr/>
            <p:nvPr/>
          </p:nvSpPr>
          <p:spPr>
            <a:xfrm>
              <a:off x="2618870" y="1766964"/>
              <a:ext cx="448" cy="258"/>
            </a:xfrm>
            <a:custGeom>
              <a:avLst/>
              <a:gdLst/>
              <a:ahLst/>
              <a:cxnLst/>
              <a:rect l="l" t="t" r="r" b="b"/>
              <a:pathLst>
                <a:path w="33" h="19" extrusionOk="0">
                  <a:moveTo>
                    <a:pt x="1" y="1"/>
                  </a:moveTo>
                  <a:lnTo>
                    <a:pt x="32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99" name="Google Shape;6999;p71"/>
            <p:cNvSpPr/>
            <p:nvPr/>
          </p:nvSpPr>
          <p:spPr>
            <a:xfrm>
              <a:off x="2608660" y="1756754"/>
              <a:ext cx="3476" cy="2770"/>
            </a:xfrm>
            <a:custGeom>
              <a:avLst/>
              <a:gdLst/>
              <a:ahLst/>
              <a:cxnLst/>
              <a:rect l="l" t="t" r="r" b="b"/>
              <a:pathLst>
                <a:path w="256" h="204" extrusionOk="0">
                  <a:moveTo>
                    <a:pt x="0" y="0"/>
                  </a:moveTo>
                  <a:lnTo>
                    <a:pt x="0" y="0"/>
                  </a:lnTo>
                  <a:cubicBezTo>
                    <a:pt x="95" y="70"/>
                    <a:pt x="228" y="165"/>
                    <a:pt x="256" y="203"/>
                  </a:cubicBezTo>
                  <a:cubicBezTo>
                    <a:pt x="228" y="165"/>
                    <a:pt x="98" y="7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00" name="Google Shape;7000;p71"/>
            <p:cNvSpPr/>
            <p:nvPr/>
          </p:nvSpPr>
          <p:spPr>
            <a:xfrm>
              <a:off x="2606093" y="1754894"/>
              <a:ext cx="1154" cy="869"/>
            </a:xfrm>
            <a:custGeom>
              <a:avLst/>
              <a:gdLst/>
              <a:ahLst/>
              <a:cxnLst/>
              <a:rect l="l" t="t" r="r" b="b"/>
              <a:pathLst>
                <a:path w="85" h="64" extrusionOk="0">
                  <a:moveTo>
                    <a:pt x="0" y="1"/>
                  </a:moveTo>
                  <a:cubicBezTo>
                    <a:pt x="28" y="22"/>
                    <a:pt x="56" y="43"/>
                    <a:pt x="84" y="64"/>
                  </a:cubicBezTo>
                  <a:cubicBezTo>
                    <a:pt x="56" y="43"/>
                    <a:pt x="28" y="22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01" name="Google Shape;7001;p71"/>
            <p:cNvSpPr/>
            <p:nvPr/>
          </p:nvSpPr>
          <p:spPr>
            <a:xfrm>
              <a:off x="2616358" y="1765783"/>
              <a:ext cx="720" cy="339"/>
            </a:xfrm>
            <a:custGeom>
              <a:avLst/>
              <a:gdLst/>
              <a:ahLst/>
              <a:cxnLst/>
              <a:rect l="l" t="t" r="r" b="b"/>
              <a:pathLst>
                <a:path w="53" h="25" extrusionOk="0">
                  <a:moveTo>
                    <a:pt x="0" y="0"/>
                  </a:moveTo>
                  <a:lnTo>
                    <a:pt x="53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02" name="Google Shape;7002;p71"/>
            <p:cNvSpPr/>
            <p:nvPr/>
          </p:nvSpPr>
          <p:spPr>
            <a:xfrm>
              <a:off x="2618164" y="1766639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0" y="0"/>
                  </a:moveTo>
                  <a:lnTo>
                    <a:pt x="2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03" name="Google Shape;7003;p71"/>
            <p:cNvSpPr/>
            <p:nvPr/>
          </p:nvSpPr>
          <p:spPr>
            <a:xfrm>
              <a:off x="2607465" y="1755940"/>
              <a:ext cx="1208" cy="828"/>
            </a:xfrm>
            <a:custGeom>
              <a:avLst/>
              <a:gdLst/>
              <a:ahLst/>
              <a:cxnLst/>
              <a:rect l="l" t="t" r="r" b="b"/>
              <a:pathLst>
                <a:path w="89" h="61" extrusionOk="0">
                  <a:moveTo>
                    <a:pt x="1" y="1"/>
                  </a:moveTo>
                  <a:lnTo>
                    <a:pt x="88" y="6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04" name="Google Shape;7004;p71"/>
            <p:cNvSpPr/>
            <p:nvPr/>
          </p:nvSpPr>
          <p:spPr>
            <a:xfrm>
              <a:off x="2617349" y="1766258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1" y="0"/>
                  </a:moveTo>
                  <a:lnTo>
                    <a:pt x="36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05" name="Google Shape;7005;p71"/>
            <p:cNvSpPr/>
            <p:nvPr/>
          </p:nvSpPr>
          <p:spPr>
            <a:xfrm>
              <a:off x="2514350" y="18328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06" name="Google Shape;7006;p71"/>
            <p:cNvSpPr/>
            <p:nvPr/>
          </p:nvSpPr>
          <p:spPr>
            <a:xfrm>
              <a:off x="2505742" y="1822252"/>
              <a:ext cx="1059" cy="910"/>
            </a:xfrm>
            <a:custGeom>
              <a:avLst/>
              <a:gdLst/>
              <a:ahLst/>
              <a:cxnLst/>
              <a:rect l="l" t="t" r="r" b="b"/>
              <a:pathLst>
                <a:path w="78" h="67" extrusionOk="0">
                  <a:moveTo>
                    <a:pt x="78" y="67"/>
                  </a:moveTo>
                  <a:cubicBezTo>
                    <a:pt x="50" y="46"/>
                    <a:pt x="22" y="25"/>
                    <a:pt x="1" y="0"/>
                  </a:cubicBezTo>
                  <a:cubicBezTo>
                    <a:pt x="22" y="25"/>
                    <a:pt x="50" y="46"/>
                    <a:pt x="78" y="6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07" name="Google Shape;7007;p71"/>
            <p:cNvSpPr/>
            <p:nvPr/>
          </p:nvSpPr>
          <p:spPr>
            <a:xfrm>
              <a:off x="2514635" y="1833942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0"/>
                  </a:moveTo>
                  <a:cubicBezTo>
                    <a:pt x="11" y="4"/>
                    <a:pt x="22" y="7"/>
                    <a:pt x="29" y="11"/>
                  </a:cubicBezTo>
                  <a:cubicBezTo>
                    <a:pt x="22" y="7"/>
                    <a:pt x="11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08" name="Google Shape;7008;p71"/>
            <p:cNvSpPr/>
            <p:nvPr/>
          </p:nvSpPr>
          <p:spPr>
            <a:xfrm>
              <a:off x="2517772" y="18378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09" name="Google Shape;7009;p71"/>
            <p:cNvSpPr/>
            <p:nvPr/>
          </p:nvSpPr>
          <p:spPr>
            <a:xfrm>
              <a:off x="2518016" y="1839034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0" y="0"/>
                  </a:moveTo>
                  <a:cubicBezTo>
                    <a:pt x="0" y="11"/>
                    <a:pt x="0" y="18"/>
                    <a:pt x="0" y="28"/>
                  </a:cubicBezTo>
                  <a:cubicBezTo>
                    <a:pt x="0" y="18"/>
                    <a:pt x="0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10" name="Google Shape;7010;p71"/>
            <p:cNvSpPr/>
            <p:nvPr/>
          </p:nvSpPr>
          <p:spPr>
            <a:xfrm>
              <a:off x="2517962" y="1838654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1"/>
                  </a:moveTo>
                  <a:lnTo>
                    <a:pt x="1" y="0"/>
                  </a:lnTo>
                  <a:cubicBezTo>
                    <a:pt x="1" y="7"/>
                    <a:pt x="1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11" name="Google Shape;7011;p71"/>
            <p:cNvSpPr/>
            <p:nvPr/>
          </p:nvSpPr>
          <p:spPr>
            <a:xfrm>
              <a:off x="2517867" y="1838219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4" y="18"/>
                  </a:moveTo>
                  <a:cubicBezTo>
                    <a:pt x="4" y="11"/>
                    <a:pt x="4" y="8"/>
                    <a:pt x="1" y="1"/>
                  </a:cubicBezTo>
                  <a:cubicBezTo>
                    <a:pt x="4" y="8"/>
                    <a:pt x="4" y="11"/>
                    <a:pt x="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12" name="Google Shape;7012;p71"/>
            <p:cNvSpPr/>
            <p:nvPr/>
          </p:nvSpPr>
          <p:spPr>
            <a:xfrm>
              <a:off x="2514500" y="183360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1"/>
                  </a:moveTo>
                  <a:lnTo>
                    <a:pt x="4" y="8"/>
                  </a:lnTo>
                  <a:cubicBezTo>
                    <a:pt x="4" y="4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13" name="Google Shape;7013;p71"/>
            <p:cNvSpPr/>
            <p:nvPr/>
          </p:nvSpPr>
          <p:spPr>
            <a:xfrm>
              <a:off x="2514500" y="183337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14" name="Google Shape;7014;p71"/>
            <p:cNvSpPr/>
            <p:nvPr/>
          </p:nvSpPr>
          <p:spPr>
            <a:xfrm>
              <a:off x="2503556" y="181883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15" name="Google Shape;7015;p71"/>
            <p:cNvSpPr/>
            <p:nvPr/>
          </p:nvSpPr>
          <p:spPr>
            <a:xfrm>
              <a:off x="2514310" y="18324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16" name="Google Shape;7016;p71"/>
            <p:cNvSpPr/>
            <p:nvPr/>
          </p:nvSpPr>
          <p:spPr>
            <a:xfrm>
              <a:off x="2505606" y="18504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17" name="Google Shape;7017;p71"/>
            <p:cNvSpPr/>
            <p:nvPr/>
          </p:nvSpPr>
          <p:spPr>
            <a:xfrm>
              <a:off x="2503801" y="1819251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18" name="Google Shape;7018;p71"/>
            <p:cNvSpPr/>
            <p:nvPr/>
          </p:nvSpPr>
          <p:spPr>
            <a:xfrm>
              <a:off x="2514595" y="183379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cubicBezTo>
                    <a:pt x="0" y="4"/>
                    <a:pt x="0" y="4"/>
                    <a:pt x="0" y="1"/>
                  </a:cubicBezTo>
                  <a:cubicBezTo>
                    <a:pt x="0" y="4"/>
                    <a:pt x="0" y="4"/>
                    <a:pt x="4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19" name="Google Shape;7019;p71"/>
            <p:cNvSpPr/>
            <p:nvPr/>
          </p:nvSpPr>
          <p:spPr>
            <a:xfrm>
              <a:off x="2514405" y="183308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20" name="Google Shape;7020;p71"/>
            <p:cNvSpPr/>
            <p:nvPr/>
          </p:nvSpPr>
          <p:spPr>
            <a:xfrm>
              <a:off x="2514255" y="18321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21" name="Google Shape;7021;p71"/>
            <p:cNvSpPr/>
            <p:nvPr/>
          </p:nvSpPr>
          <p:spPr>
            <a:xfrm>
              <a:off x="2507412" y="1823623"/>
              <a:ext cx="720" cy="543"/>
            </a:xfrm>
            <a:custGeom>
              <a:avLst/>
              <a:gdLst/>
              <a:ahLst/>
              <a:cxnLst/>
              <a:rect l="l" t="t" r="r" b="b"/>
              <a:pathLst>
                <a:path w="53" h="40" extrusionOk="0">
                  <a:moveTo>
                    <a:pt x="0" y="1"/>
                  </a:moveTo>
                  <a:cubicBezTo>
                    <a:pt x="14" y="15"/>
                    <a:pt x="32" y="25"/>
                    <a:pt x="53" y="39"/>
                  </a:cubicBezTo>
                  <a:cubicBezTo>
                    <a:pt x="35" y="25"/>
                    <a:pt x="18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22" name="Google Shape;7022;p71"/>
            <p:cNvSpPr/>
            <p:nvPr/>
          </p:nvSpPr>
          <p:spPr>
            <a:xfrm>
              <a:off x="2602998" y="1754704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5"/>
                  </a:moveTo>
                  <a:cubicBezTo>
                    <a:pt x="15" y="8"/>
                    <a:pt x="8" y="4"/>
                    <a:pt x="1" y="1"/>
                  </a:cubicBezTo>
                  <a:cubicBezTo>
                    <a:pt x="8" y="4"/>
                    <a:pt x="15" y="8"/>
                    <a:pt x="18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23" name="Google Shape;7023;p71"/>
            <p:cNvSpPr/>
            <p:nvPr/>
          </p:nvSpPr>
          <p:spPr>
            <a:xfrm>
              <a:off x="2605564" y="1754799"/>
              <a:ext cx="394" cy="109"/>
            </a:xfrm>
            <a:custGeom>
              <a:avLst/>
              <a:gdLst/>
              <a:ahLst/>
              <a:cxnLst/>
              <a:rect l="l" t="t" r="r" b="b"/>
              <a:pathLst>
                <a:path w="29" h="8" extrusionOk="0">
                  <a:moveTo>
                    <a:pt x="1" y="8"/>
                  </a:moveTo>
                  <a:lnTo>
                    <a:pt x="29" y="1"/>
                  </a:ln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24" name="Google Shape;7024;p71"/>
            <p:cNvSpPr/>
            <p:nvPr/>
          </p:nvSpPr>
          <p:spPr>
            <a:xfrm>
              <a:off x="2554513" y="1799007"/>
              <a:ext cx="3435" cy="774"/>
            </a:xfrm>
            <a:custGeom>
              <a:avLst/>
              <a:gdLst/>
              <a:ahLst/>
              <a:cxnLst/>
              <a:rect l="l" t="t" r="r" b="b"/>
              <a:pathLst>
                <a:path w="253" h="57" extrusionOk="0">
                  <a:moveTo>
                    <a:pt x="1" y="56"/>
                  </a:moveTo>
                  <a:cubicBezTo>
                    <a:pt x="81" y="21"/>
                    <a:pt x="165" y="0"/>
                    <a:pt x="253" y="0"/>
                  </a:cubicBezTo>
                  <a:cubicBezTo>
                    <a:pt x="165" y="0"/>
                    <a:pt x="81" y="21"/>
                    <a:pt x="1" y="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25" name="Google Shape;7025;p71"/>
            <p:cNvSpPr/>
            <p:nvPr/>
          </p:nvSpPr>
          <p:spPr>
            <a:xfrm>
              <a:off x="2599196" y="1756374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26" name="Google Shape;7026;p71"/>
            <p:cNvSpPr/>
            <p:nvPr/>
          </p:nvSpPr>
          <p:spPr>
            <a:xfrm>
              <a:off x="2502796" y="1817215"/>
              <a:ext cx="964" cy="109"/>
            </a:xfrm>
            <a:custGeom>
              <a:avLst/>
              <a:gdLst/>
              <a:ahLst/>
              <a:cxnLst/>
              <a:rect l="l" t="t" r="r" b="b"/>
              <a:pathLst>
                <a:path w="71" h="8" extrusionOk="0">
                  <a:moveTo>
                    <a:pt x="7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27" name="Google Shape;7027;p71"/>
            <p:cNvSpPr/>
            <p:nvPr/>
          </p:nvSpPr>
          <p:spPr>
            <a:xfrm>
              <a:off x="2513264" y="1818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28" name="Google Shape;7028;p71"/>
            <p:cNvSpPr/>
            <p:nvPr/>
          </p:nvSpPr>
          <p:spPr>
            <a:xfrm>
              <a:off x="2516020" y="181830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29" name="Google Shape;7029;p71"/>
            <p:cNvSpPr/>
            <p:nvPr/>
          </p:nvSpPr>
          <p:spPr>
            <a:xfrm>
              <a:off x="2514119" y="1818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30" name="Google Shape;7030;p71"/>
            <p:cNvSpPr/>
            <p:nvPr/>
          </p:nvSpPr>
          <p:spPr>
            <a:xfrm>
              <a:off x="2596725" y="17568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31" name="Google Shape;7031;p71"/>
            <p:cNvSpPr/>
            <p:nvPr/>
          </p:nvSpPr>
          <p:spPr>
            <a:xfrm>
              <a:off x="2599766" y="1756184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32" name="Google Shape;7032;p71"/>
            <p:cNvSpPr/>
            <p:nvPr/>
          </p:nvSpPr>
          <p:spPr>
            <a:xfrm>
              <a:off x="2502131" y="1817161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33" name="Google Shape;7033;p71"/>
            <p:cNvSpPr/>
            <p:nvPr/>
          </p:nvSpPr>
          <p:spPr>
            <a:xfrm>
              <a:off x="2595109" y="1756659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34" name="Google Shape;7034;p71"/>
            <p:cNvSpPr/>
            <p:nvPr/>
          </p:nvSpPr>
          <p:spPr>
            <a:xfrm>
              <a:off x="2602672" y="175456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35" name="Google Shape;7035;p71"/>
            <p:cNvSpPr/>
            <p:nvPr/>
          </p:nvSpPr>
          <p:spPr>
            <a:xfrm>
              <a:off x="2595544" y="1756795"/>
              <a:ext cx="190" cy="14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36" name="Google Shape;7036;p71"/>
            <p:cNvSpPr/>
            <p:nvPr/>
          </p:nvSpPr>
          <p:spPr>
            <a:xfrm>
              <a:off x="2595965" y="1756849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37" name="Google Shape;7037;p71"/>
            <p:cNvSpPr/>
            <p:nvPr/>
          </p:nvSpPr>
          <p:spPr>
            <a:xfrm>
              <a:off x="2602047" y="1754948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38" name="Google Shape;7038;p71"/>
            <p:cNvSpPr/>
            <p:nvPr/>
          </p:nvSpPr>
          <p:spPr>
            <a:xfrm>
              <a:off x="2507127" y="1817690"/>
              <a:ext cx="1005" cy="109"/>
            </a:xfrm>
            <a:custGeom>
              <a:avLst/>
              <a:gdLst/>
              <a:ahLst/>
              <a:cxnLst/>
              <a:rect l="l" t="t" r="r" b="b"/>
              <a:pathLst>
                <a:path w="74" h="8" extrusionOk="0">
                  <a:moveTo>
                    <a:pt x="7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39" name="Google Shape;7039;p71"/>
            <p:cNvSpPr/>
            <p:nvPr/>
          </p:nvSpPr>
          <p:spPr>
            <a:xfrm>
              <a:off x="2526665" y="18172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40" name="Google Shape;7040;p71"/>
            <p:cNvSpPr/>
            <p:nvPr/>
          </p:nvSpPr>
          <p:spPr>
            <a:xfrm>
              <a:off x="2597010" y="1756795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41" name="Google Shape;7041;p71"/>
            <p:cNvSpPr/>
            <p:nvPr/>
          </p:nvSpPr>
          <p:spPr>
            <a:xfrm>
              <a:off x="2527330" y="18171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42" name="Google Shape;7042;p71"/>
            <p:cNvSpPr/>
            <p:nvPr/>
          </p:nvSpPr>
          <p:spPr>
            <a:xfrm>
              <a:off x="2598626" y="1756564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43" name="Google Shape;7043;p71"/>
            <p:cNvSpPr/>
            <p:nvPr/>
          </p:nvSpPr>
          <p:spPr>
            <a:xfrm>
              <a:off x="2600337" y="1755940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44" name="Google Shape;7044;p71"/>
            <p:cNvSpPr/>
            <p:nvPr/>
          </p:nvSpPr>
          <p:spPr>
            <a:xfrm>
              <a:off x="2598056" y="1756659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45" name="Google Shape;7045;p71"/>
            <p:cNvSpPr/>
            <p:nvPr/>
          </p:nvSpPr>
          <p:spPr>
            <a:xfrm>
              <a:off x="2597485" y="1756754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46" name="Google Shape;7046;p71"/>
            <p:cNvSpPr/>
            <p:nvPr/>
          </p:nvSpPr>
          <p:spPr>
            <a:xfrm>
              <a:off x="2601477" y="1755329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47" name="Google Shape;7047;p71"/>
            <p:cNvSpPr/>
            <p:nvPr/>
          </p:nvSpPr>
          <p:spPr>
            <a:xfrm>
              <a:off x="2508498" y="1817880"/>
              <a:ext cx="923" cy="109"/>
            </a:xfrm>
            <a:custGeom>
              <a:avLst/>
              <a:gdLst/>
              <a:ahLst/>
              <a:cxnLst/>
              <a:rect l="l" t="t" r="r" b="b"/>
              <a:pathLst>
                <a:path w="68" h="8" extrusionOk="0">
                  <a:moveTo>
                    <a:pt x="67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48" name="Google Shape;7048;p71"/>
            <p:cNvSpPr/>
            <p:nvPr/>
          </p:nvSpPr>
          <p:spPr>
            <a:xfrm>
              <a:off x="2600907" y="1755654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49" name="Google Shape;7049;p71"/>
            <p:cNvSpPr/>
            <p:nvPr/>
          </p:nvSpPr>
          <p:spPr>
            <a:xfrm>
              <a:off x="2504181" y="1817310"/>
              <a:ext cx="1195" cy="149"/>
            </a:xfrm>
            <a:custGeom>
              <a:avLst/>
              <a:gdLst/>
              <a:ahLst/>
              <a:cxnLst/>
              <a:rect l="l" t="t" r="r" b="b"/>
              <a:pathLst>
                <a:path w="88" h="11" extrusionOk="0">
                  <a:moveTo>
                    <a:pt x="88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50" name="Google Shape;7050;p71"/>
            <p:cNvSpPr/>
            <p:nvPr/>
          </p:nvSpPr>
          <p:spPr>
            <a:xfrm>
              <a:off x="2512640" y="1818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51" name="Google Shape;7051;p71"/>
            <p:cNvSpPr/>
            <p:nvPr/>
          </p:nvSpPr>
          <p:spPr>
            <a:xfrm>
              <a:off x="2505457" y="1817446"/>
              <a:ext cx="1344" cy="204"/>
            </a:xfrm>
            <a:custGeom>
              <a:avLst/>
              <a:gdLst/>
              <a:ahLst/>
              <a:cxnLst/>
              <a:rect l="l" t="t" r="r" b="b"/>
              <a:pathLst>
                <a:path w="99" h="15" extrusionOk="0">
                  <a:moveTo>
                    <a:pt x="99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52" name="Google Shape;7052;p71"/>
            <p:cNvSpPr/>
            <p:nvPr/>
          </p:nvSpPr>
          <p:spPr>
            <a:xfrm>
              <a:off x="2509788" y="1818070"/>
              <a:ext cx="1195" cy="204"/>
            </a:xfrm>
            <a:custGeom>
              <a:avLst/>
              <a:gdLst/>
              <a:ahLst/>
              <a:cxnLst/>
              <a:rect l="l" t="t" r="r" b="b"/>
              <a:pathLst>
                <a:path w="88" h="15" extrusionOk="0">
                  <a:moveTo>
                    <a:pt x="88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53" name="Google Shape;7053;p71"/>
            <p:cNvSpPr/>
            <p:nvPr/>
          </p:nvSpPr>
          <p:spPr>
            <a:xfrm>
              <a:off x="2511404" y="1818355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54" name="Google Shape;7054;p71"/>
            <p:cNvSpPr/>
            <p:nvPr/>
          </p:nvSpPr>
          <p:spPr>
            <a:xfrm>
              <a:off x="2512029" y="18183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55" name="Google Shape;7055;p71"/>
            <p:cNvSpPr/>
            <p:nvPr/>
          </p:nvSpPr>
          <p:spPr>
            <a:xfrm>
              <a:off x="2991016" y="2067204"/>
              <a:ext cx="18968" cy="6409"/>
            </a:xfrm>
            <a:custGeom>
              <a:avLst/>
              <a:gdLst/>
              <a:ahLst/>
              <a:cxnLst/>
              <a:rect l="l" t="t" r="r" b="b"/>
              <a:pathLst>
                <a:path w="1397" h="472" extrusionOk="0">
                  <a:moveTo>
                    <a:pt x="585" y="1"/>
                  </a:moveTo>
                  <a:cubicBezTo>
                    <a:pt x="334" y="1"/>
                    <a:pt x="94" y="53"/>
                    <a:pt x="18" y="129"/>
                  </a:cubicBezTo>
                  <a:cubicBezTo>
                    <a:pt x="0" y="150"/>
                    <a:pt x="4" y="157"/>
                    <a:pt x="4" y="164"/>
                  </a:cubicBezTo>
                  <a:cubicBezTo>
                    <a:pt x="28" y="227"/>
                    <a:pt x="110" y="246"/>
                    <a:pt x="242" y="246"/>
                  </a:cubicBezTo>
                  <a:cubicBezTo>
                    <a:pt x="300" y="246"/>
                    <a:pt x="368" y="243"/>
                    <a:pt x="445" y="237"/>
                  </a:cubicBezTo>
                  <a:cubicBezTo>
                    <a:pt x="525" y="234"/>
                    <a:pt x="606" y="230"/>
                    <a:pt x="686" y="230"/>
                  </a:cubicBezTo>
                  <a:cubicBezTo>
                    <a:pt x="903" y="230"/>
                    <a:pt x="1054" y="318"/>
                    <a:pt x="1180" y="388"/>
                  </a:cubicBezTo>
                  <a:cubicBezTo>
                    <a:pt x="1257" y="433"/>
                    <a:pt x="1327" y="472"/>
                    <a:pt x="1383" y="472"/>
                  </a:cubicBezTo>
                  <a:lnTo>
                    <a:pt x="1390" y="472"/>
                  </a:lnTo>
                  <a:cubicBezTo>
                    <a:pt x="1397" y="451"/>
                    <a:pt x="1397" y="426"/>
                    <a:pt x="1386" y="405"/>
                  </a:cubicBezTo>
                  <a:cubicBezTo>
                    <a:pt x="1351" y="283"/>
                    <a:pt x="1211" y="122"/>
                    <a:pt x="991" y="55"/>
                  </a:cubicBezTo>
                  <a:cubicBezTo>
                    <a:pt x="871" y="17"/>
                    <a:pt x="726" y="1"/>
                    <a:pt x="58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56" name="Google Shape;7056;p71"/>
            <p:cNvSpPr/>
            <p:nvPr/>
          </p:nvSpPr>
          <p:spPr>
            <a:xfrm>
              <a:off x="3012726" y="2048969"/>
              <a:ext cx="73699" cy="62008"/>
            </a:xfrm>
            <a:custGeom>
              <a:avLst/>
              <a:gdLst/>
              <a:ahLst/>
              <a:cxnLst/>
              <a:rect l="l" t="t" r="r" b="b"/>
              <a:pathLst>
                <a:path w="5428" h="4567" extrusionOk="0">
                  <a:moveTo>
                    <a:pt x="760" y="0"/>
                  </a:moveTo>
                  <a:cubicBezTo>
                    <a:pt x="716" y="0"/>
                    <a:pt x="675" y="3"/>
                    <a:pt x="638" y="8"/>
                  </a:cubicBezTo>
                  <a:cubicBezTo>
                    <a:pt x="547" y="22"/>
                    <a:pt x="491" y="50"/>
                    <a:pt x="477" y="89"/>
                  </a:cubicBezTo>
                  <a:cubicBezTo>
                    <a:pt x="414" y="264"/>
                    <a:pt x="270" y="302"/>
                    <a:pt x="162" y="330"/>
                  </a:cubicBezTo>
                  <a:cubicBezTo>
                    <a:pt x="57" y="358"/>
                    <a:pt x="18" y="376"/>
                    <a:pt x="11" y="435"/>
                  </a:cubicBezTo>
                  <a:cubicBezTo>
                    <a:pt x="1" y="495"/>
                    <a:pt x="11" y="512"/>
                    <a:pt x="11" y="512"/>
                  </a:cubicBezTo>
                  <a:cubicBezTo>
                    <a:pt x="21" y="513"/>
                    <a:pt x="30" y="514"/>
                    <a:pt x="40" y="514"/>
                  </a:cubicBezTo>
                  <a:cubicBezTo>
                    <a:pt x="63" y="514"/>
                    <a:pt x="88" y="511"/>
                    <a:pt x="113" y="509"/>
                  </a:cubicBezTo>
                  <a:cubicBezTo>
                    <a:pt x="148" y="505"/>
                    <a:pt x="190" y="505"/>
                    <a:pt x="239" y="505"/>
                  </a:cubicBezTo>
                  <a:cubicBezTo>
                    <a:pt x="446" y="505"/>
                    <a:pt x="498" y="642"/>
                    <a:pt x="551" y="785"/>
                  </a:cubicBezTo>
                  <a:cubicBezTo>
                    <a:pt x="568" y="828"/>
                    <a:pt x="582" y="870"/>
                    <a:pt x="603" y="915"/>
                  </a:cubicBezTo>
                  <a:cubicBezTo>
                    <a:pt x="630" y="970"/>
                    <a:pt x="726" y="988"/>
                    <a:pt x="841" y="988"/>
                  </a:cubicBezTo>
                  <a:cubicBezTo>
                    <a:pt x="981" y="988"/>
                    <a:pt x="1149" y="962"/>
                    <a:pt x="1254" y="947"/>
                  </a:cubicBezTo>
                  <a:cubicBezTo>
                    <a:pt x="1317" y="936"/>
                    <a:pt x="1373" y="929"/>
                    <a:pt x="1412" y="926"/>
                  </a:cubicBezTo>
                  <a:cubicBezTo>
                    <a:pt x="1421" y="924"/>
                    <a:pt x="1430" y="924"/>
                    <a:pt x="1439" y="924"/>
                  </a:cubicBezTo>
                  <a:cubicBezTo>
                    <a:pt x="1513" y="924"/>
                    <a:pt x="1581" y="962"/>
                    <a:pt x="1618" y="1027"/>
                  </a:cubicBezTo>
                  <a:cubicBezTo>
                    <a:pt x="1646" y="1080"/>
                    <a:pt x="1639" y="1143"/>
                    <a:pt x="1604" y="1188"/>
                  </a:cubicBezTo>
                  <a:cubicBezTo>
                    <a:pt x="1583" y="1209"/>
                    <a:pt x="1545" y="1238"/>
                    <a:pt x="1476" y="1238"/>
                  </a:cubicBezTo>
                  <a:cubicBezTo>
                    <a:pt x="1441" y="1238"/>
                    <a:pt x="1400" y="1231"/>
                    <a:pt x="1349" y="1213"/>
                  </a:cubicBezTo>
                  <a:cubicBezTo>
                    <a:pt x="1307" y="1198"/>
                    <a:pt x="1275" y="1193"/>
                    <a:pt x="1248" y="1193"/>
                  </a:cubicBezTo>
                  <a:cubicBezTo>
                    <a:pt x="1194" y="1193"/>
                    <a:pt x="1161" y="1215"/>
                    <a:pt x="1121" y="1241"/>
                  </a:cubicBezTo>
                  <a:cubicBezTo>
                    <a:pt x="1074" y="1282"/>
                    <a:pt x="1012" y="1305"/>
                    <a:pt x="948" y="1305"/>
                  </a:cubicBezTo>
                  <a:cubicBezTo>
                    <a:pt x="926" y="1305"/>
                    <a:pt x="905" y="1302"/>
                    <a:pt x="883" y="1297"/>
                  </a:cubicBezTo>
                  <a:cubicBezTo>
                    <a:pt x="823" y="1281"/>
                    <a:pt x="760" y="1273"/>
                    <a:pt x="698" y="1273"/>
                  </a:cubicBezTo>
                  <a:cubicBezTo>
                    <a:pt x="677" y="1273"/>
                    <a:pt x="656" y="1274"/>
                    <a:pt x="635" y="1276"/>
                  </a:cubicBezTo>
                  <a:cubicBezTo>
                    <a:pt x="652" y="1290"/>
                    <a:pt x="670" y="1304"/>
                    <a:pt x="687" y="1321"/>
                  </a:cubicBezTo>
                  <a:cubicBezTo>
                    <a:pt x="813" y="1419"/>
                    <a:pt x="981" y="1552"/>
                    <a:pt x="981" y="1797"/>
                  </a:cubicBezTo>
                  <a:cubicBezTo>
                    <a:pt x="978" y="1832"/>
                    <a:pt x="988" y="1864"/>
                    <a:pt x="1013" y="1885"/>
                  </a:cubicBezTo>
                  <a:cubicBezTo>
                    <a:pt x="1034" y="1902"/>
                    <a:pt x="1062" y="1913"/>
                    <a:pt x="1086" y="1913"/>
                  </a:cubicBezTo>
                  <a:cubicBezTo>
                    <a:pt x="1142" y="1913"/>
                    <a:pt x="1223" y="1878"/>
                    <a:pt x="1223" y="1801"/>
                  </a:cubicBezTo>
                  <a:cubicBezTo>
                    <a:pt x="1223" y="1773"/>
                    <a:pt x="1223" y="1703"/>
                    <a:pt x="1279" y="1668"/>
                  </a:cubicBezTo>
                  <a:cubicBezTo>
                    <a:pt x="1293" y="1660"/>
                    <a:pt x="1307" y="1656"/>
                    <a:pt x="1323" y="1656"/>
                  </a:cubicBezTo>
                  <a:cubicBezTo>
                    <a:pt x="1371" y="1656"/>
                    <a:pt x="1430" y="1689"/>
                    <a:pt x="1506" y="1731"/>
                  </a:cubicBezTo>
                  <a:cubicBezTo>
                    <a:pt x="1618" y="1804"/>
                    <a:pt x="1741" y="1860"/>
                    <a:pt x="1870" y="1899"/>
                  </a:cubicBezTo>
                  <a:cubicBezTo>
                    <a:pt x="2063" y="1948"/>
                    <a:pt x="2112" y="2014"/>
                    <a:pt x="2150" y="2084"/>
                  </a:cubicBezTo>
                  <a:cubicBezTo>
                    <a:pt x="2171" y="2123"/>
                    <a:pt x="2185" y="2147"/>
                    <a:pt x="2343" y="2154"/>
                  </a:cubicBezTo>
                  <a:cubicBezTo>
                    <a:pt x="2718" y="2172"/>
                    <a:pt x="3579" y="2448"/>
                    <a:pt x="3915" y="2700"/>
                  </a:cubicBezTo>
                  <a:cubicBezTo>
                    <a:pt x="4118" y="2854"/>
                    <a:pt x="4132" y="2988"/>
                    <a:pt x="4139" y="3103"/>
                  </a:cubicBezTo>
                  <a:cubicBezTo>
                    <a:pt x="4139" y="3191"/>
                    <a:pt x="4170" y="3275"/>
                    <a:pt x="4230" y="3341"/>
                  </a:cubicBezTo>
                  <a:cubicBezTo>
                    <a:pt x="4394" y="3516"/>
                    <a:pt x="4464" y="3691"/>
                    <a:pt x="4412" y="3810"/>
                  </a:cubicBezTo>
                  <a:cubicBezTo>
                    <a:pt x="4387" y="3866"/>
                    <a:pt x="4324" y="3936"/>
                    <a:pt x="4167" y="3936"/>
                  </a:cubicBezTo>
                  <a:cubicBezTo>
                    <a:pt x="3988" y="3943"/>
                    <a:pt x="3827" y="4034"/>
                    <a:pt x="3726" y="4181"/>
                  </a:cubicBezTo>
                  <a:cubicBezTo>
                    <a:pt x="3705" y="4206"/>
                    <a:pt x="3698" y="4237"/>
                    <a:pt x="3705" y="4269"/>
                  </a:cubicBezTo>
                  <a:cubicBezTo>
                    <a:pt x="3725" y="4285"/>
                    <a:pt x="3776" y="4291"/>
                    <a:pt x="3846" y="4291"/>
                  </a:cubicBezTo>
                  <a:cubicBezTo>
                    <a:pt x="4032" y="4291"/>
                    <a:pt x="4348" y="4245"/>
                    <a:pt x="4524" y="4220"/>
                  </a:cubicBezTo>
                  <a:cubicBezTo>
                    <a:pt x="4650" y="4199"/>
                    <a:pt x="4780" y="4181"/>
                    <a:pt x="4909" y="4174"/>
                  </a:cubicBezTo>
                  <a:cubicBezTo>
                    <a:pt x="5021" y="4174"/>
                    <a:pt x="5112" y="4265"/>
                    <a:pt x="5231" y="4384"/>
                  </a:cubicBezTo>
                  <a:cubicBezTo>
                    <a:pt x="5287" y="4440"/>
                    <a:pt x="5354" y="4503"/>
                    <a:pt x="5427" y="4566"/>
                  </a:cubicBezTo>
                  <a:lnTo>
                    <a:pt x="5427" y="1290"/>
                  </a:lnTo>
                  <a:cubicBezTo>
                    <a:pt x="5165" y="1202"/>
                    <a:pt x="4874" y="1087"/>
                    <a:pt x="4594" y="978"/>
                  </a:cubicBezTo>
                  <a:cubicBezTo>
                    <a:pt x="4179" y="820"/>
                    <a:pt x="3743" y="652"/>
                    <a:pt x="3627" y="652"/>
                  </a:cubicBezTo>
                  <a:cubicBezTo>
                    <a:pt x="3625" y="652"/>
                    <a:pt x="3623" y="652"/>
                    <a:pt x="3621" y="652"/>
                  </a:cubicBezTo>
                  <a:cubicBezTo>
                    <a:pt x="3530" y="659"/>
                    <a:pt x="3474" y="754"/>
                    <a:pt x="3414" y="852"/>
                  </a:cubicBezTo>
                  <a:cubicBezTo>
                    <a:pt x="3348" y="964"/>
                    <a:pt x="3271" y="1090"/>
                    <a:pt x="3131" y="1090"/>
                  </a:cubicBezTo>
                  <a:cubicBezTo>
                    <a:pt x="3054" y="1090"/>
                    <a:pt x="2935" y="1192"/>
                    <a:pt x="2809" y="1297"/>
                  </a:cubicBezTo>
                  <a:cubicBezTo>
                    <a:pt x="2651" y="1430"/>
                    <a:pt x="2472" y="1580"/>
                    <a:pt x="2262" y="1654"/>
                  </a:cubicBezTo>
                  <a:cubicBezTo>
                    <a:pt x="2240" y="1662"/>
                    <a:pt x="2216" y="1666"/>
                    <a:pt x="2192" y="1666"/>
                  </a:cubicBezTo>
                  <a:cubicBezTo>
                    <a:pt x="2153" y="1666"/>
                    <a:pt x="2115" y="1656"/>
                    <a:pt x="2080" y="1636"/>
                  </a:cubicBezTo>
                  <a:cubicBezTo>
                    <a:pt x="1898" y="1531"/>
                    <a:pt x="1821" y="1150"/>
                    <a:pt x="1748" y="782"/>
                  </a:cubicBezTo>
                  <a:cubicBezTo>
                    <a:pt x="1706" y="568"/>
                    <a:pt x="1660" y="344"/>
                    <a:pt x="1608" y="271"/>
                  </a:cubicBezTo>
                  <a:cubicBezTo>
                    <a:pt x="1507" y="133"/>
                    <a:pt x="1069" y="0"/>
                    <a:pt x="7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57" name="Google Shape;7057;p71"/>
            <p:cNvSpPr/>
            <p:nvPr/>
          </p:nvSpPr>
          <p:spPr>
            <a:xfrm>
              <a:off x="2746593" y="2003634"/>
              <a:ext cx="83583" cy="84330"/>
            </a:xfrm>
            <a:custGeom>
              <a:avLst/>
              <a:gdLst/>
              <a:ahLst/>
              <a:cxnLst/>
              <a:rect l="l" t="t" r="r" b="b"/>
              <a:pathLst>
                <a:path w="6156" h="6211" extrusionOk="0">
                  <a:moveTo>
                    <a:pt x="116" y="0"/>
                  </a:moveTo>
                  <a:cubicBezTo>
                    <a:pt x="116" y="0"/>
                    <a:pt x="109" y="7"/>
                    <a:pt x="102" y="22"/>
                  </a:cubicBezTo>
                  <a:cubicBezTo>
                    <a:pt x="1" y="235"/>
                    <a:pt x="533" y="820"/>
                    <a:pt x="820" y="988"/>
                  </a:cubicBezTo>
                  <a:cubicBezTo>
                    <a:pt x="953" y="1065"/>
                    <a:pt x="1051" y="1222"/>
                    <a:pt x="1149" y="1373"/>
                  </a:cubicBezTo>
                  <a:cubicBezTo>
                    <a:pt x="1264" y="1555"/>
                    <a:pt x="1384" y="1740"/>
                    <a:pt x="1538" y="1754"/>
                  </a:cubicBezTo>
                  <a:cubicBezTo>
                    <a:pt x="1755" y="1779"/>
                    <a:pt x="1849" y="2098"/>
                    <a:pt x="1940" y="2409"/>
                  </a:cubicBezTo>
                  <a:cubicBezTo>
                    <a:pt x="1996" y="2591"/>
                    <a:pt x="2070" y="2843"/>
                    <a:pt x="2143" y="2857"/>
                  </a:cubicBezTo>
                  <a:cubicBezTo>
                    <a:pt x="2423" y="2913"/>
                    <a:pt x="2952" y="3743"/>
                    <a:pt x="3036" y="4170"/>
                  </a:cubicBezTo>
                  <a:cubicBezTo>
                    <a:pt x="3078" y="4398"/>
                    <a:pt x="3277" y="4562"/>
                    <a:pt x="3474" y="4727"/>
                  </a:cubicBezTo>
                  <a:cubicBezTo>
                    <a:pt x="3610" y="4842"/>
                    <a:pt x="3743" y="4954"/>
                    <a:pt x="3824" y="5087"/>
                  </a:cubicBezTo>
                  <a:cubicBezTo>
                    <a:pt x="3929" y="5269"/>
                    <a:pt x="4258" y="5511"/>
                    <a:pt x="4496" y="5686"/>
                  </a:cubicBezTo>
                  <a:cubicBezTo>
                    <a:pt x="4667" y="5812"/>
                    <a:pt x="4765" y="5885"/>
                    <a:pt x="4804" y="5938"/>
                  </a:cubicBezTo>
                  <a:cubicBezTo>
                    <a:pt x="4835" y="5983"/>
                    <a:pt x="4863" y="6029"/>
                    <a:pt x="4891" y="6081"/>
                  </a:cubicBezTo>
                  <a:cubicBezTo>
                    <a:pt x="4912" y="6127"/>
                    <a:pt x="4940" y="6169"/>
                    <a:pt x="4972" y="6211"/>
                  </a:cubicBezTo>
                  <a:cubicBezTo>
                    <a:pt x="5014" y="6143"/>
                    <a:pt x="5088" y="6120"/>
                    <a:pt x="5174" y="6120"/>
                  </a:cubicBezTo>
                  <a:cubicBezTo>
                    <a:pt x="5264" y="6120"/>
                    <a:pt x="5367" y="6146"/>
                    <a:pt x="5458" y="6169"/>
                  </a:cubicBezTo>
                  <a:cubicBezTo>
                    <a:pt x="5511" y="6179"/>
                    <a:pt x="5560" y="6193"/>
                    <a:pt x="5613" y="6200"/>
                  </a:cubicBezTo>
                  <a:cubicBezTo>
                    <a:pt x="5683" y="6183"/>
                    <a:pt x="5756" y="5749"/>
                    <a:pt x="5735" y="5465"/>
                  </a:cubicBezTo>
                  <a:cubicBezTo>
                    <a:pt x="5732" y="5329"/>
                    <a:pt x="5749" y="5189"/>
                    <a:pt x="5788" y="5056"/>
                  </a:cubicBezTo>
                  <a:cubicBezTo>
                    <a:pt x="5802" y="5003"/>
                    <a:pt x="5812" y="4951"/>
                    <a:pt x="5816" y="4895"/>
                  </a:cubicBezTo>
                  <a:cubicBezTo>
                    <a:pt x="5812" y="4835"/>
                    <a:pt x="5837" y="4776"/>
                    <a:pt x="5886" y="4737"/>
                  </a:cubicBezTo>
                  <a:cubicBezTo>
                    <a:pt x="5923" y="4707"/>
                    <a:pt x="5970" y="4692"/>
                    <a:pt x="6029" y="4692"/>
                  </a:cubicBezTo>
                  <a:cubicBezTo>
                    <a:pt x="6058" y="4692"/>
                    <a:pt x="6089" y="4695"/>
                    <a:pt x="6124" y="4702"/>
                  </a:cubicBezTo>
                  <a:lnTo>
                    <a:pt x="6127" y="4702"/>
                  </a:lnTo>
                  <a:cubicBezTo>
                    <a:pt x="6148" y="4667"/>
                    <a:pt x="6155" y="4629"/>
                    <a:pt x="6145" y="4590"/>
                  </a:cubicBezTo>
                  <a:cubicBezTo>
                    <a:pt x="6145" y="4552"/>
                    <a:pt x="6131" y="4517"/>
                    <a:pt x="6106" y="4489"/>
                  </a:cubicBezTo>
                  <a:cubicBezTo>
                    <a:pt x="6040" y="4471"/>
                    <a:pt x="5998" y="4394"/>
                    <a:pt x="5949" y="4310"/>
                  </a:cubicBezTo>
                  <a:cubicBezTo>
                    <a:pt x="5882" y="4191"/>
                    <a:pt x="5805" y="4054"/>
                    <a:pt x="5672" y="4054"/>
                  </a:cubicBezTo>
                  <a:cubicBezTo>
                    <a:pt x="5585" y="4054"/>
                    <a:pt x="5543" y="4082"/>
                    <a:pt x="5539" y="4107"/>
                  </a:cubicBezTo>
                  <a:cubicBezTo>
                    <a:pt x="5539" y="4131"/>
                    <a:pt x="5564" y="4163"/>
                    <a:pt x="5613" y="4167"/>
                  </a:cubicBezTo>
                  <a:cubicBezTo>
                    <a:pt x="5714" y="4174"/>
                    <a:pt x="5805" y="4230"/>
                    <a:pt x="5861" y="4314"/>
                  </a:cubicBezTo>
                  <a:cubicBezTo>
                    <a:pt x="5900" y="4377"/>
                    <a:pt x="5903" y="4450"/>
                    <a:pt x="5875" y="4517"/>
                  </a:cubicBezTo>
                  <a:cubicBezTo>
                    <a:pt x="5865" y="4548"/>
                    <a:pt x="5840" y="4576"/>
                    <a:pt x="5805" y="4587"/>
                  </a:cubicBezTo>
                  <a:cubicBezTo>
                    <a:pt x="5798" y="4588"/>
                    <a:pt x="5792" y="4589"/>
                    <a:pt x="5786" y="4589"/>
                  </a:cubicBezTo>
                  <a:cubicBezTo>
                    <a:pt x="5746" y="4589"/>
                    <a:pt x="5713" y="4562"/>
                    <a:pt x="5683" y="4538"/>
                  </a:cubicBezTo>
                  <a:cubicBezTo>
                    <a:pt x="5630" y="4485"/>
                    <a:pt x="5557" y="4457"/>
                    <a:pt x="5483" y="4457"/>
                  </a:cubicBezTo>
                  <a:cubicBezTo>
                    <a:pt x="5474" y="4458"/>
                    <a:pt x="5464" y="4458"/>
                    <a:pt x="5456" y="4458"/>
                  </a:cubicBezTo>
                  <a:cubicBezTo>
                    <a:pt x="5314" y="4458"/>
                    <a:pt x="5282" y="4355"/>
                    <a:pt x="5259" y="4282"/>
                  </a:cubicBezTo>
                  <a:cubicBezTo>
                    <a:pt x="5234" y="4209"/>
                    <a:pt x="5220" y="4170"/>
                    <a:pt x="5133" y="4167"/>
                  </a:cubicBezTo>
                  <a:cubicBezTo>
                    <a:pt x="4968" y="4156"/>
                    <a:pt x="4898" y="4005"/>
                    <a:pt x="4846" y="3886"/>
                  </a:cubicBezTo>
                  <a:cubicBezTo>
                    <a:pt x="4786" y="3760"/>
                    <a:pt x="4744" y="3680"/>
                    <a:pt x="4653" y="3680"/>
                  </a:cubicBezTo>
                  <a:cubicBezTo>
                    <a:pt x="4510" y="3680"/>
                    <a:pt x="4408" y="3624"/>
                    <a:pt x="4370" y="3529"/>
                  </a:cubicBezTo>
                  <a:cubicBezTo>
                    <a:pt x="4331" y="3421"/>
                    <a:pt x="4380" y="3284"/>
                    <a:pt x="4496" y="3179"/>
                  </a:cubicBezTo>
                  <a:cubicBezTo>
                    <a:pt x="4503" y="3169"/>
                    <a:pt x="4517" y="3158"/>
                    <a:pt x="4513" y="3148"/>
                  </a:cubicBezTo>
                  <a:cubicBezTo>
                    <a:pt x="4513" y="3116"/>
                    <a:pt x="4443" y="3053"/>
                    <a:pt x="4391" y="3008"/>
                  </a:cubicBezTo>
                  <a:cubicBezTo>
                    <a:pt x="4300" y="2931"/>
                    <a:pt x="4198" y="2840"/>
                    <a:pt x="4198" y="2724"/>
                  </a:cubicBezTo>
                  <a:cubicBezTo>
                    <a:pt x="4198" y="2682"/>
                    <a:pt x="4184" y="2675"/>
                    <a:pt x="4093" y="2654"/>
                  </a:cubicBezTo>
                  <a:cubicBezTo>
                    <a:pt x="4023" y="2640"/>
                    <a:pt x="3908" y="2612"/>
                    <a:pt x="3908" y="2483"/>
                  </a:cubicBezTo>
                  <a:cubicBezTo>
                    <a:pt x="3908" y="2441"/>
                    <a:pt x="3904" y="2437"/>
                    <a:pt x="3852" y="2413"/>
                  </a:cubicBezTo>
                  <a:cubicBezTo>
                    <a:pt x="3771" y="2378"/>
                    <a:pt x="3698" y="2322"/>
                    <a:pt x="3645" y="2248"/>
                  </a:cubicBezTo>
                  <a:cubicBezTo>
                    <a:pt x="3594" y="2177"/>
                    <a:pt x="3566" y="2174"/>
                    <a:pt x="3527" y="2174"/>
                  </a:cubicBezTo>
                  <a:cubicBezTo>
                    <a:pt x="3523" y="2174"/>
                    <a:pt x="3519" y="2175"/>
                    <a:pt x="3516" y="2175"/>
                  </a:cubicBezTo>
                  <a:cubicBezTo>
                    <a:pt x="3505" y="2176"/>
                    <a:pt x="3495" y="2177"/>
                    <a:pt x="3485" y="2177"/>
                  </a:cubicBezTo>
                  <a:cubicBezTo>
                    <a:pt x="3416" y="2177"/>
                    <a:pt x="3352" y="2146"/>
                    <a:pt x="3309" y="2091"/>
                  </a:cubicBezTo>
                  <a:cubicBezTo>
                    <a:pt x="3216" y="1986"/>
                    <a:pt x="3098" y="1920"/>
                    <a:pt x="3012" y="1920"/>
                  </a:cubicBezTo>
                  <a:cubicBezTo>
                    <a:pt x="2994" y="1920"/>
                    <a:pt x="2977" y="1923"/>
                    <a:pt x="2962" y="1929"/>
                  </a:cubicBezTo>
                  <a:cubicBezTo>
                    <a:pt x="2943" y="1937"/>
                    <a:pt x="2922" y="1941"/>
                    <a:pt x="2902" y="1941"/>
                  </a:cubicBezTo>
                  <a:cubicBezTo>
                    <a:pt x="2875" y="1941"/>
                    <a:pt x="2848" y="1934"/>
                    <a:pt x="2822" y="1922"/>
                  </a:cubicBezTo>
                  <a:cubicBezTo>
                    <a:pt x="2672" y="1856"/>
                    <a:pt x="2486" y="1635"/>
                    <a:pt x="2406" y="1422"/>
                  </a:cubicBezTo>
                  <a:cubicBezTo>
                    <a:pt x="2378" y="1348"/>
                    <a:pt x="2192" y="1215"/>
                    <a:pt x="2028" y="1100"/>
                  </a:cubicBezTo>
                  <a:cubicBezTo>
                    <a:pt x="1790" y="935"/>
                    <a:pt x="1545" y="764"/>
                    <a:pt x="1485" y="596"/>
                  </a:cubicBezTo>
                  <a:cubicBezTo>
                    <a:pt x="1407" y="375"/>
                    <a:pt x="1202" y="268"/>
                    <a:pt x="842" y="268"/>
                  </a:cubicBezTo>
                  <a:cubicBezTo>
                    <a:pt x="815" y="268"/>
                    <a:pt x="786" y="269"/>
                    <a:pt x="757" y="270"/>
                  </a:cubicBezTo>
                  <a:cubicBezTo>
                    <a:pt x="750" y="270"/>
                    <a:pt x="744" y="270"/>
                    <a:pt x="737" y="270"/>
                  </a:cubicBezTo>
                  <a:cubicBezTo>
                    <a:pt x="499" y="270"/>
                    <a:pt x="334" y="149"/>
                    <a:pt x="221" y="67"/>
                  </a:cubicBezTo>
                  <a:cubicBezTo>
                    <a:pt x="190" y="39"/>
                    <a:pt x="155" y="15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58" name="Google Shape;7058;p71"/>
            <p:cNvSpPr/>
            <p:nvPr/>
          </p:nvSpPr>
          <p:spPr>
            <a:xfrm>
              <a:off x="2846320" y="2013450"/>
              <a:ext cx="74445" cy="60949"/>
            </a:xfrm>
            <a:custGeom>
              <a:avLst/>
              <a:gdLst/>
              <a:ahLst/>
              <a:cxnLst/>
              <a:rect l="l" t="t" r="r" b="b"/>
              <a:pathLst>
                <a:path w="5483" h="4489" extrusionOk="0">
                  <a:moveTo>
                    <a:pt x="4422" y="1"/>
                  </a:moveTo>
                  <a:cubicBezTo>
                    <a:pt x="4235" y="1"/>
                    <a:pt x="4018" y="15"/>
                    <a:pt x="3921" y="118"/>
                  </a:cubicBezTo>
                  <a:cubicBezTo>
                    <a:pt x="3879" y="167"/>
                    <a:pt x="3858" y="226"/>
                    <a:pt x="3869" y="289"/>
                  </a:cubicBezTo>
                  <a:cubicBezTo>
                    <a:pt x="3890" y="580"/>
                    <a:pt x="3732" y="643"/>
                    <a:pt x="3627" y="688"/>
                  </a:cubicBezTo>
                  <a:cubicBezTo>
                    <a:pt x="3543" y="723"/>
                    <a:pt x="3540" y="730"/>
                    <a:pt x="3543" y="772"/>
                  </a:cubicBezTo>
                  <a:cubicBezTo>
                    <a:pt x="3564" y="905"/>
                    <a:pt x="3508" y="979"/>
                    <a:pt x="3456" y="1045"/>
                  </a:cubicBezTo>
                  <a:cubicBezTo>
                    <a:pt x="3396" y="1108"/>
                    <a:pt x="3368" y="1199"/>
                    <a:pt x="3382" y="1290"/>
                  </a:cubicBezTo>
                  <a:cubicBezTo>
                    <a:pt x="3389" y="1339"/>
                    <a:pt x="3386" y="1389"/>
                    <a:pt x="3375" y="1438"/>
                  </a:cubicBezTo>
                  <a:cubicBezTo>
                    <a:pt x="3344" y="1550"/>
                    <a:pt x="3242" y="1567"/>
                    <a:pt x="3141" y="1592"/>
                  </a:cubicBezTo>
                  <a:cubicBezTo>
                    <a:pt x="3071" y="1602"/>
                    <a:pt x="3004" y="1620"/>
                    <a:pt x="2938" y="1644"/>
                  </a:cubicBezTo>
                  <a:cubicBezTo>
                    <a:pt x="2913" y="1655"/>
                    <a:pt x="2889" y="1665"/>
                    <a:pt x="2861" y="1679"/>
                  </a:cubicBezTo>
                  <a:cubicBezTo>
                    <a:pt x="2773" y="1722"/>
                    <a:pt x="2711" y="1739"/>
                    <a:pt x="2662" y="1739"/>
                  </a:cubicBezTo>
                  <a:cubicBezTo>
                    <a:pt x="2596" y="1739"/>
                    <a:pt x="2555" y="1707"/>
                    <a:pt x="2511" y="1665"/>
                  </a:cubicBezTo>
                  <a:cubicBezTo>
                    <a:pt x="2466" y="1615"/>
                    <a:pt x="2403" y="1587"/>
                    <a:pt x="2334" y="1587"/>
                  </a:cubicBezTo>
                  <a:cubicBezTo>
                    <a:pt x="2327" y="1587"/>
                    <a:pt x="2319" y="1587"/>
                    <a:pt x="2311" y="1588"/>
                  </a:cubicBezTo>
                  <a:cubicBezTo>
                    <a:pt x="2302" y="1588"/>
                    <a:pt x="2293" y="1587"/>
                    <a:pt x="2285" y="1587"/>
                  </a:cubicBezTo>
                  <a:cubicBezTo>
                    <a:pt x="2171" y="1587"/>
                    <a:pt x="2059" y="1629"/>
                    <a:pt x="1971" y="1707"/>
                  </a:cubicBezTo>
                  <a:cubicBezTo>
                    <a:pt x="1915" y="1753"/>
                    <a:pt x="1852" y="1788"/>
                    <a:pt x="1782" y="1812"/>
                  </a:cubicBezTo>
                  <a:cubicBezTo>
                    <a:pt x="1715" y="1834"/>
                    <a:pt x="1630" y="1839"/>
                    <a:pt x="1541" y="1839"/>
                  </a:cubicBezTo>
                  <a:cubicBezTo>
                    <a:pt x="1499" y="1839"/>
                    <a:pt x="1457" y="1838"/>
                    <a:pt x="1415" y="1837"/>
                  </a:cubicBezTo>
                  <a:cubicBezTo>
                    <a:pt x="1372" y="1835"/>
                    <a:pt x="1327" y="1834"/>
                    <a:pt x="1284" y="1834"/>
                  </a:cubicBezTo>
                  <a:cubicBezTo>
                    <a:pt x="1200" y="1834"/>
                    <a:pt x="1124" y="1840"/>
                    <a:pt x="1089" y="1868"/>
                  </a:cubicBezTo>
                  <a:cubicBezTo>
                    <a:pt x="1082" y="1872"/>
                    <a:pt x="1075" y="1875"/>
                    <a:pt x="1068" y="1882"/>
                  </a:cubicBezTo>
                  <a:lnTo>
                    <a:pt x="1058" y="1886"/>
                  </a:lnTo>
                  <a:lnTo>
                    <a:pt x="1044" y="1889"/>
                  </a:lnTo>
                  <a:lnTo>
                    <a:pt x="1033" y="1893"/>
                  </a:lnTo>
                  <a:lnTo>
                    <a:pt x="1023" y="1896"/>
                  </a:lnTo>
                  <a:lnTo>
                    <a:pt x="995" y="1896"/>
                  </a:lnTo>
                  <a:cubicBezTo>
                    <a:pt x="984" y="1896"/>
                    <a:pt x="977" y="1896"/>
                    <a:pt x="970" y="1893"/>
                  </a:cubicBezTo>
                  <a:lnTo>
                    <a:pt x="960" y="1893"/>
                  </a:lnTo>
                  <a:cubicBezTo>
                    <a:pt x="953" y="1893"/>
                    <a:pt x="942" y="1889"/>
                    <a:pt x="932" y="1886"/>
                  </a:cubicBezTo>
                  <a:lnTo>
                    <a:pt x="928" y="1886"/>
                  </a:lnTo>
                  <a:cubicBezTo>
                    <a:pt x="921" y="1882"/>
                    <a:pt x="911" y="1879"/>
                    <a:pt x="904" y="1875"/>
                  </a:cubicBezTo>
                  <a:lnTo>
                    <a:pt x="897" y="1872"/>
                  </a:lnTo>
                  <a:cubicBezTo>
                    <a:pt x="886" y="1865"/>
                    <a:pt x="876" y="1861"/>
                    <a:pt x="869" y="1854"/>
                  </a:cubicBezTo>
                  <a:lnTo>
                    <a:pt x="862" y="1851"/>
                  </a:lnTo>
                  <a:lnTo>
                    <a:pt x="837" y="1833"/>
                  </a:lnTo>
                  <a:lnTo>
                    <a:pt x="830" y="1830"/>
                  </a:lnTo>
                  <a:lnTo>
                    <a:pt x="806" y="1809"/>
                  </a:lnTo>
                  <a:lnTo>
                    <a:pt x="802" y="1805"/>
                  </a:lnTo>
                  <a:lnTo>
                    <a:pt x="778" y="1784"/>
                  </a:lnTo>
                  <a:lnTo>
                    <a:pt x="771" y="1777"/>
                  </a:lnTo>
                  <a:lnTo>
                    <a:pt x="746" y="1756"/>
                  </a:lnTo>
                  <a:cubicBezTo>
                    <a:pt x="697" y="1718"/>
                    <a:pt x="627" y="1655"/>
                    <a:pt x="599" y="1655"/>
                  </a:cubicBezTo>
                  <a:cubicBezTo>
                    <a:pt x="596" y="1656"/>
                    <a:pt x="593" y="1657"/>
                    <a:pt x="590" y="1657"/>
                  </a:cubicBezTo>
                  <a:cubicBezTo>
                    <a:pt x="588" y="1657"/>
                    <a:pt x="585" y="1656"/>
                    <a:pt x="582" y="1655"/>
                  </a:cubicBezTo>
                  <a:lnTo>
                    <a:pt x="564" y="1655"/>
                  </a:lnTo>
                  <a:lnTo>
                    <a:pt x="557" y="1651"/>
                  </a:lnTo>
                  <a:lnTo>
                    <a:pt x="550" y="1648"/>
                  </a:lnTo>
                  <a:lnTo>
                    <a:pt x="543" y="1644"/>
                  </a:lnTo>
                  <a:lnTo>
                    <a:pt x="533" y="1637"/>
                  </a:lnTo>
                  <a:lnTo>
                    <a:pt x="526" y="1634"/>
                  </a:lnTo>
                  <a:lnTo>
                    <a:pt x="519" y="1627"/>
                  </a:lnTo>
                  <a:lnTo>
                    <a:pt x="512" y="1620"/>
                  </a:lnTo>
                  <a:lnTo>
                    <a:pt x="505" y="1609"/>
                  </a:lnTo>
                  <a:lnTo>
                    <a:pt x="498" y="1602"/>
                  </a:lnTo>
                  <a:lnTo>
                    <a:pt x="491" y="1592"/>
                  </a:lnTo>
                  <a:lnTo>
                    <a:pt x="484" y="1581"/>
                  </a:lnTo>
                  <a:lnTo>
                    <a:pt x="477" y="1571"/>
                  </a:lnTo>
                  <a:lnTo>
                    <a:pt x="470" y="1560"/>
                  </a:lnTo>
                  <a:lnTo>
                    <a:pt x="463" y="1546"/>
                  </a:lnTo>
                  <a:lnTo>
                    <a:pt x="456" y="1532"/>
                  </a:lnTo>
                  <a:lnTo>
                    <a:pt x="452" y="1518"/>
                  </a:lnTo>
                  <a:lnTo>
                    <a:pt x="445" y="1504"/>
                  </a:lnTo>
                  <a:lnTo>
                    <a:pt x="438" y="1487"/>
                  </a:lnTo>
                  <a:lnTo>
                    <a:pt x="431" y="1469"/>
                  </a:lnTo>
                  <a:lnTo>
                    <a:pt x="424" y="1452"/>
                  </a:lnTo>
                  <a:lnTo>
                    <a:pt x="417" y="1434"/>
                  </a:lnTo>
                  <a:lnTo>
                    <a:pt x="414" y="1417"/>
                  </a:lnTo>
                  <a:lnTo>
                    <a:pt x="407" y="1396"/>
                  </a:lnTo>
                  <a:lnTo>
                    <a:pt x="400" y="1375"/>
                  </a:lnTo>
                  <a:lnTo>
                    <a:pt x="393" y="1353"/>
                  </a:lnTo>
                  <a:lnTo>
                    <a:pt x="389" y="1329"/>
                  </a:lnTo>
                  <a:lnTo>
                    <a:pt x="382" y="1304"/>
                  </a:lnTo>
                  <a:lnTo>
                    <a:pt x="386" y="1294"/>
                  </a:lnTo>
                  <a:lnTo>
                    <a:pt x="386" y="1294"/>
                  </a:lnTo>
                  <a:cubicBezTo>
                    <a:pt x="298" y="1301"/>
                    <a:pt x="126" y="1483"/>
                    <a:pt x="56" y="1686"/>
                  </a:cubicBezTo>
                  <a:cubicBezTo>
                    <a:pt x="39" y="1742"/>
                    <a:pt x="0" y="1879"/>
                    <a:pt x="70" y="1942"/>
                  </a:cubicBezTo>
                  <a:cubicBezTo>
                    <a:pt x="235" y="2096"/>
                    <a:pt x="270" y="2302"/>
                    <a:pt x="302" y="2467"/>
                  </a:cubicBezTo>
                  <a:cubicBezTo>
                    <a:pt x="319" y="2565"/>
                    <a:pt x="333" y="2656"/>
                    <a:pt x="372" y="2712"/>
                  </a:cubicBezTo>
                  <a:cubicBezTo>
                    <a:pt x="417" y="2768"/>
                    <a:pt x="473" y="2813"/>
                    <a:pt x="540" y="2848"/>
                  </a:cubicBezTo>
                  <a:cubicBezTo>
                    <a:pt x="676" y="2936"/>
                    <a:pt x="851" y="3044"/>
                    <a:pt x="851" y="3296"/>
                  </a:cubicBezTo>
                  <a:cubicBezTo>
                    <a:pt x="851" y="3538"/>
                    <a:pt x="1023" y="3888"/>
                    <a:pt x="1177" y="3969"/>
                  </a:cubicBezTo>
                  <a:cubicBezTo>
                    <a:pt x="1189" y="3977"/>
                    <a:pt x="1204" y="3982"/>
                    <a:pt x="1219" y="3982"/>
                  </a:cubicBezTo>
                  <a:cubicBezTo>
                    <a:pt x="1234" y="3982"/>
                    <a:pt x="1250" y="3977"/>
                    <a:pt x="1264" y="3969"/>
                  </a:cubicBezTo>
                  <a:cubicBezTo>
                    <a:pt x="1315" y="3931"/>
                    <a:pt x="1378" y="3909"/>
                    <a:pt x="1440" y="3909"/>
                  </a:cubicBezTo>
                  <a:cubicBezTo>
                    <a:pt x="1465" y="3909"/>
                    <a:pt x="1489" y="3913"/>
                    <a:pt x="1513" y="3920"/>
                  </a:cubicBezTo>
                  <a:cubicBezTo>
                    <a:pt x="1677" y="3962"/>
                    <a:pt x="1772" y="4151"/>
                    <a:pt x="1796" y="4207"/>
                  </a:cubicBezTo>
                  <a:cubicBezTo>
                    <a:pt x="1803" y="4212"/>
                    <a:pt x="1816" y="4214"/>
                    <a:pt x="1833" y="4214"/>
                  </a:cubicBezTo>
                  <a:cubicBezTo>
                    <a:pt x="1905" y="4214"/>
                    <a:pt x="2052" y="4173"/>
                    <a:pt x="2129" y="4147"/>
                  </a:cubicBezTo>
                  <a:cubicBezTo>
                    <a:pt x="2227" y="4116"/>
                    <a:pt x="2329" y="4095"/>
                    <a:pt x="2434" y="4084"/>
                  </a:cubicBezTo>
                  <a:cubicBezTo>
                    <a:pt x="2448" y="4084"/>
                    <a:pt x="2462" y="4084"/>
                    <a:pt x="2476" y="4088"/>
                  </a:cubicBezTo>
                  <a:lnTo>
                    <a:pt x="2486" y="4088"/>
                  </a:lnTo>
                  <a:cubicBezTo>
                    <a:pt x="2812" y="4154"/>
                    <a:pt x="3190" y="4256"/>
                    <a:pt x="3225" y="4462"/>
                  </a:cubicBezTo>
                  <a:cubicBezTo>
                    <a:pt x="3225" y="4476"/>
                    <a:pt x="3228" y="4476"/>
                    <a:pt x="3232" y="4480"/>
                  </a:cubicBezTo>
                  <a:cubicBezTo>
                    <a:pt x="3243" y="4486"/>
                    <a:pt x="3260" y="4489"/>
                    <a:pt x="3280" y="4489"/>
                  </a:cubicBezTo>
                  <a:cubicBezTo>
                    <a:pt x="3393" y="4489"/>
                    <a:pt x="3624" y="4399"/>
                    <a:pt x="3785" y="4336"/>
                  </a:cubicBezTo>
                  <a:cubicBezTo>
                    <a:pt x="3834" y="4319"/>
                    <a:pt x="3883" y="4301"/>
                    <a:pt x="3928" y="4284"/>
                  </a:cubicBezTo>
                  <a:cubicBezTo>
                    <a:pt x="4047" y="4238"/>
                    <a:pt x="4079" y="3972"/>
                    <a:pt x="4103" y="3738"/>
                  </a:cubicBezTo>
                  <a:cubicBezTo>
                    <a:pt x="4135" y="3465"/>
                    <a:pt x="4166" y="3181"/>
                    <a:pt x="4338" y="3076"/>
                  </a:cubicBezTo>
                  <a:cubicBezTo>
                    <a:pt x="4625" y="2901"/>
                    <a:pt x="4653" y="2554"/>
                    <a:pt x="4629" y="2299"/>
                  </a:cubicBezTo>
                  <a:cubicBezTo>
                    <a:pt x="4601" y="2036"/>
                    <a:pt x="4937" y="1945"/>
                    <a:pt x="5206" y="1872"/>
                  </a:cubicBezTo>
                  <a:cubicBezTo>
                    <a:pt x="5311" y="1844"/>
                    <a:pt x="5441" y="1809"/>
                    <a:pt x="5469" y="1781"/>
                  </a:cubicBezTo>
                  <a:cubicBezTo>
                    <a:pt x="5479" y="1770"/>
                    <a:pt x="5483" y="1756"/>
                    <a:pt x="5479" y="1742"/>
                  </a:cubicBezTo>
                  <a:cubicBezTo>
                    <a:pt x="5462" y="1662"/>
                    <a:pt x="5301" y="1529"/>
                    <a:pt x="5119" y="1445"/>
                  </a:cubicBezTo>
                  <a:cubicBezTo>
                    <a:pt x="4965" y="1375"/>
                    <a:pt x="4968" y="1248"/>
                    <a:pt x="4968" y="1157"/>
                  </a:cubicBezTo>
                  <a:cubicBezTo>
                    <a:pt x="4968" y="1084"/>
                    <a:pt x="4968" y="1035"/>
                    <a:pt x="4923" y="1000"/>
                  </a:cubicBezTo>
                  <a:cubicBezTo>
                    <a:pt x="4832" y="916"/>
                    <a:pt x="4597" y="650"/>
                    <a:pt x="4650" y="492"/>
                  </a:cubicBezTo>
                  <a:cubicBezTo>
                    <a:pt x="4671" y="433"/>
                    <a:pt x="4723" y="398"/>
                    <a:pt x="4786" y="398"/>
                  </a:cubicBezTo>
                  <a:lnTo>
                    <a:pt x="4793" y="398"/>
                  </a:lnTo>
                  <a:cubicBezTo>
                    <a:pt x="4783" y="373"/>
                    <a:pt x="4772" y="345"/>
                    <a:pt x="4758" y="321"/>
                  </a:cubicBezTo>
                  <a:cubicBezTo>
                    <a:pt x="4723" y="244"/>
                    <a:pt x="4660" y="107"/>
                    <a:pt x="4758" y="27"/>
                  </a:cubicBezTo>
                  <a:lnTo>
                    <a:pt x="4755" y="27"/>
                  </a:lnTo>
                  <a:lnTo>
                    <a:pt x="4720" y="13"/>
                  </a:lnTo>
                  <a:lnTo>
                    <a:pt x="4713" y="13"/>
                  </a:lnTo>
                  <a:lnTo>
                    <a:pt x="4688" y="6"/>
                  </a:lnTo>
                  <a:lnTo>
                    <a:pt x="4681" y="6"/>
                  </a:lnTo>
                  <a:lnTo>
                    <a:pt x="4664" y="2"/>
                  </a:lnTo>
                  <a:lnTo>
                    <a:pt x="4545" y="2"/>
                  </a:lnTo>
                  <a:cubicBezTo>
                    <a:pt x="4506" y="2"/>
                    <a:pt x="4465" y="1"/>
                    <a:pt x="44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59" name="Google Shape;7059;p71"/>
            <p:cNvSpPr/>
            <p:nvPr/>
          </p:nvSpPr>
          <p:spPr>
            <a:xfrm>
              <a:off x="2823415" y="2090109"/>
              <a:ext cx="73061" cy="19457"/>
            </a:xfrm>
            <a:custGeom>
              <a:avLst/>
              <a:gdLst/>
              <a:ahLst/>
              <a:cxnLst/>
              <a:rect l="l" t="t" r="r" b="b"/>
              <a:pathLst>
                <a:path w="5381" h="1433" extrusionOk="0">
                  <a:moveTo>
                    <a:pt x="626" y="1"/>
                  </a:moveTo>
                  <a:cubicBezTo>
                    <a:pt x="563" y="1"/>
                    <a:pt x="503" y="6"/>
                    <a:pt x="448" y="17"/>
                  </a:cubicBezTo>
                  <a:cubicBezTo>
                    <a:pt x="357" y="38"/>
                    <a:pt x="294" y="73"/>
                    <a:pt x="266" y="126"/>
                  </a:cubicBezTo>
                  <a:cubicBezTo>
                    <a:pt x="165" y="301"/>
                    <a:pt x="56" y="318"/>
                    <a:pt x="0" y="325"/>
                  </a:cubicBezTo>
                  <a:cubicBezTo>
                    <a:pt x="4" y="350"/>
                    <a:pt x="7" y="378"/>
                    <a:pt x="14" y="402"/>
                  </a:cubicBezTo>
                  <a:cubicBezTo>
                    <a:pt x="25" y="445"/>
                    <a:pt x="44" y="463"/>
                    <a:pt x="96" y="463"/>
                  </a:cubicBezTo>
                  <a:cubicBezTo>
                    <a:pt x="125" y="463"/>
                    <a:pt x="164" y="458"/>
                    <a:pt x="217" y="448"/>
                  </a:cubicBezTo>
                  <a:cubicBezTo>
                    <a:pt x="263" y="441"/>
                    <a:pt x="308" y="434"/>
                    <a:pt x="354" y="434"/>
                  </a:cubicBezTo>
                  <a:cubicBezTo>
                    <a:pt x="469" y="434"/>
                    <a:pt x="504" y="528"/>
                    <a:pt x="529" y="598"/>
                  </a:cubicBezTo>
                  <a:cubicBezTo>
                    <a:pt x="560" y="679"/>
                    <a:pt x="581" y="731"/>
                    <a:pt x="655" y="738"/>
                  </a:cubicBezTo>
                  <a:cubicBezTo>
                    <a:pt x="704" y="749"/>
                    <a:pt x="770" y="763"/>
                    <a:pt x="854" y="780"/>
                  </a:cubicBezTo>
                  <a:cubicBezTo>
                    <a:pt x="990" y="810"/>
                    <a:pt x="1302" y="876"/>
                    <a:pt x="1463" y="876"/>
                  </a:cubicBezTo>
                  <a:cubicBezTo>
                    <a:pt x="1510" y="876"/>
                    <a:pt x="1544" y="871"/>
                    <a:pt x="1558" y="857"/>
                  </a:cubicBezTo>
                  <a:cubicBezTo>
                    <a:pt x="1579" y="812"/>
                    <a:pt x="1624" y="780"/>
                    <a:pt x="1673" y="773"/>
                  </a:cubicBezTo>
                  <a:cubicBezTo>
                    <a:pt x="1702" y="767"/>
                    <a:pt x="1737" y="763"/>
                    <a:pt x="1775" y="763"/>
                  </a:cubicBezTo>
                  <a:cubicBezTo>
                    <a:pt x="2021" y="763"/>
                    <a:pt x="2444" y="893"/>
                    <a:pt x="2692" y="1095"/>
                  </a:cubicBezTo>
                  <a:cubicBezTo>
                    <a:pt x="2903" y="1265"/>
                    <a:pt x="3347" y="1327"/>
                    <a:pt x="3687" y="1327"/>
                  </a:cubicBezTo>
                  <a:cubicBezTo>
                    <a:pt x="3810" y="1327"/>
                    <a:pt x="3918" y="1319"/>
                    <a:pt x="3998" y="1305"/>
                  </a:cubicBezTo>
                  <a:cubicBezTo>
                    <a:pt x="4026" y="1301"/>
                    <a:pt x="4055" y="1299"/>
                    <a:pt x="4084" y="1299"/>
                  </a:cubicBezTo>
                  <a:cubicBezTo>
                    <a:pt x="4199" y="1299"/>
                    <a:pt x="4314" y="1329"/>
                    <a:pt x="4415" y="1354"/>
                  </a:cubicBezTo>
                  <a:cubicBezTo>
                    <a:pt x="4500" y="1379"/>
                    <a:pt x="4566" y="1397"/>
                    <a:pt x="4613" y="1397"/>
                  </a:cubicBezTo>
                  <a:cubicBezTo>
                    <a:pt x="4645" y="1397"/>
                    <a:pt x="4668" y="1388"/>
                    <a:pt x="4681" y="1368"/>
                  </a:cubicBezTo>
                  <a:cubicBezTo>
                    <a:pt x="4705" y="1326"/>
                    <a:pt x="4751" y="1302"/>
                    <a:pt x="4800" y="1302"/>
                  </a:cubicBezTo>
                  <a:cubicBezTo>
                    <a:pt x="4856" y="1305"/>
                    <a:pt x="4915" y="1326"/>
                    <a:pt x="4964" y="1361"/>
                  </a:cubicBezTo>
                  <a:cubicBezTo>
                    <a:pt x="5030" y="1397"/>
                    <a:pt x="5097" y="1433"/>
                    <a:pt x="5172" y="1433"/>
                  </a:cubicBezTo>
                  <a:cubicBezTo>
                    <a:pt x="5223" y="1433"/>
                    <a:pt x="5279" y="1416"/>
                    <a:pt x="5342" y="1368"/>
                  </a:cubicBezTo>
                  <a:cubicBezTo>
                    <a:pt x="5356" y="1358"/>
                    <a:pt x="5370" y="1347"/>
                    <a:pt x="5381" y="1337"/>
                  </a:cubicBezTo>
                  <a:cubicBezTo>
                    <a:pt x="5311" y="1312"/>
                    <a:pt x="5237" y="1298"/>
                    <a:pt x="5167" y="1288"/>
                  </a:cubicBezTo>
                  <a:cubicBezTo>
                    <a:pt x="4975" y="1256"/>
                    <a:pt x="4779" y="1225"/>
                    <a:pt x="4768" y="1085"/>
                  </a:cubicBezTo>
                  <a:cubicBezTo>
                    <a:pt x="4766" y="1053"/>
                    <a:pt x="4631" y="1049"/>
                    <a:pt x="4517" y="1049"/>
                  </a:cubicBezTo>
                  <a:cubicBezTo>
                    <a:pt x="4478" y="1049"/>
                    <a:pt x="4443" y="1050"/>
                    <a:pt x="4415" y="1050"/>
                  </a:cubicBezTo>
                  <a:cubicBezTo>
                    <a:pt x="4360" y="1052"/>
                    <a:pt x="4304" y="1053"/>
                    <a:pt x="4248" y="1053"/>
                  </a:cubicBezTo>
                  <a:cubicBezTo>
                    <a:pt x="4105" y="1053"/>
                    <a:pt x="3962" y="1042"/>
                    <a:pt x="3854" y="997"/>
                  </a:cubicBezTo>
                  <a:cubicBezTo>
                    <a:pt x="3823" y="983"/>
                    <a:pt x="3728" y="945"/>
                    <a:pt x="3732" y="861"/>
                  </a:cubicBezTo>
                  <a:cubicBezTo>
                    <a:pt x="3735" y="759"/>
                    <a:pt x="3868" y="707"/>
                    <a:pt x="4110" y="623"/>
                  </a:cubicBezTo>
                  <a:cubicBezTo>
                    <a:pt x="4205" y="595"/>
                    <a:pt x="4296" y="556"/>
                    <a:pt x="4383" y="511"/>
                  </a:cubicBezTo>
                  <a:cubicBezTo>
                    <a:pt x="4371" y="510"/>
                    <a:pt x="4356" y="509"/>
                    <a:pt x="4340" y="509"/>
                  </a:cubicBezTo>
                  <a:cubicBezTo>
                    <a:pt x="4239" y="509"/>
                    <a:pt x="4058" y="530"/>
                    <a:pt x="3802" y="609"/>
                  </a:cubicBezTo>
                  <a:cubicBezTo>
                    <a:pt x="3721" y="634"/>
                    <a:pt x="3639" y="645"/>
                    <a:pt x="3558" y="645"/>
                  </a:cubicBezTo>
                  <a:cubicBezTo>
                    <a:pt x="3329" y="645"/>
                    <a:pt x="3110" y="560"/>
                    <a:pt x="2934" y="493"/>
                  </a:cubicBezTo>
                  <a:cubicBezTo>
                    <a:pt x="2864" y="462"/>
                    <a:pt x="2794" y="441"/>
                    <a:pt x="2717" y="423"/>
                  </a:cubicBezTo>
                  <a:cubicBezTo>
                    <a:pt x="2713" y="476"/>
                    <a:pt x="2682" y="518"/>
                    <a:pt x="2636" y="535"/>
                  </a:cubicBezTo>
                  <a:cubicBezTo>
                    <a:pt x="2601" y="552"/>
                    <a:pt x="2554" y="559"/>
                    <a:pt x="2498" y="559"/>
                  </a:cubicBezTo>
                  <a:cubicBezTo>
                    <a:pt x="2190" y="559"/>
                    <a:pt x="1621" y="335"/>
                    <a:pt x="1449" y="213"/>
                  </a:cubicBezTo>
                  <a:cubicBezTo>
                    <a:pt x="1324" y="123"/>
                    <a:pt x="939" y="1"/>
                    <a:pt x="62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60" name="Google Shape;7060;p71"/>
            <p:cNvSpPr/>
            <p:nvPr/>
          </p:nvSpPr>
          <p:spPr>
            <a:xfrm>
              <a:off x="2838907" y="2066647"/>
              <a:ext cx="2675" cy="2281"/>
            </a:xfrm>
            <a:custGeom>
              <a:avLst/>
              <a:gdLst/>
              <a:ahLst/>
              <a:cxnLst/>
              <a:rect l="l" t="t" r="r" b="b"/>
              <a:pathLst>
                <a:path w="197" h="168" extrusionOk="0">
                  <a:moveTo>
                    <a:pt x="157" y="0"/>
                  </a:moveTo>
                  <a:cubicBezTo>
                    <a:pt x="153" y="0"/>
                    <a:pt x="148" y="1"/>
                    <a:pt x="144" y="2"/>
                  </a:cubicBezTo>
                  <a:cubicBezTo>
                    <a:pt x="105" y="2"/>
                    <a:pt x="70" y="12"/>
                    <a:pt x="35" y="33"/>
                  </a:cubicBezTo>
                  <a:cubicBezTo>
                    <a:pt x="11" y="51"/>
                    <a:pt x="0" y="68"/>
                    <a:pt x="25" y="107"/>
                  </a:cubicBezTo>
                  <a:cubicBezTo>
                    <a:pt x="44" y="132"/>
                    <a:pt x="71" y="168"/>
                    <a:pt x="99" y="168"/>
                  </a:cubicBezTo>
                  <a:cubicBezTo>
                    <a:pt x="102" y="168"/>
                    <a:pt x="105" y="167"/>
                    <a:pt x="109" y="166"/>
                  </a:cubicBezTo>
                  <a:cubicBezTo>
                    <a:pt x="151" y="156"/>
                    <a:pt x="196" y="75"/>
                    <a:pt x="196" y="12"/>
                  </a:cubicBezTo>
                  <a:cubicBezTo>
                    <a:pt x="183" y="4"/>
                    <a:pt x="170" y="0"/>
                    <a:pt x="1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61" name="Google Shape;7061;p71"/>
            <p:cNvSpPr/>
            <p:nvPr/>
          </p:nvSpPr>
          <p:spPr>
            <a:xfrm>
              <a:off x="2928980" y="2107991"/>
              <a:ext cx="29246" cy="3842"/>
            </a:xfrm>
            <a:custGeom>
              <a:avLst/>
              <a:gdLst/>
              <a:ahLst/>
              <a:cxnLst/>
              <a:rect l="l" t="t" r="r" b="b"/>
              <a:pathLst>
                <a:path w="2154" h="283" extrusionOk="0">
                  <a:moveTo>
                    <a:pt x="1999" y="1"/>
                  </a:moveTo>
                  <a:cubicBezTo>
                    <a:pt x="1864" y="1"/>
                    <a:pt x="1740" y="37"/>
                    <a:pt x="1611" y="76"/>
                  </a:cubicBezTo>
                  <a:cubicBezTo>
                    <a:pt x="1482" y="113"/>
                    <a:pt x="1352" y="151"/>
                    <a:pt x="1209" y="151"/>
                  </a:cubicBezTo>
                  <a:cubicBezTo>
                    <a:pt x="1122" y="151"/>
                    <a:pt x="1031" y="137"/>
                    <a:pt x="932" y="100"/>
                  </a:cubicBezTo>
                  <a:cubicBezTo>
                    <a:pt x="808" y="56"/>
                    <a:pt x="672" y="39"/>
                    <a:pt x="543" y="39"/>
                  </a:cubicBezTo>
                  <a:cubicBezTo>
                    <a:pt x="276" y="39"/>
                    <a:pt x="38" y="111"/>
                    <a:pt x="0" y="163"/>
                  </a:cubicBezTo>
                  <a:cubicBezTo>
                    <a:pt x="67" y="254"/>
                    <a:pt x="505" y="268"/>
                    <a:pt x="827" y="282"/>
                  </a:cubicBezTo>
                  <a:cubicBezTo>
                    <a:pt x="837" y="283"/>
                    <a:pt x="848" y="283"/>
                    <a:pt x="858" y="283"/>
                  </a:cubicBezTo>
                  <a:cubicBezTo>
                    <a:pt x="1092" y="283"/>
                    <a:pt x="1315" y="210"/>
                    <a:pt x="1513" y="146"/>
                  </a:cubicBezTo>
                  <a:cubicBezTo>
                    <a:pt x="1663" y="93"/>
                    <a:pt x="1807" y="48"/>
                    <a:pt x="1936" y="41"/>
                  </a:cubicBezTo>
                  <a:cubicBezTo>
                    <a:pt x="2010" y="34"/>
                    <a:pt x="2083" y="27"/>
                    <a:pt x="2153" y="16"/>
                  </a:cubicBezTo>
                  <a:lnTo>
                    <a:pt x="2111" y="9"/>
                  </a:lnTo>
                  <a:cubicBezTo>
                    <a:pt x="2073" y="3"/>
                    <a:pt x="2036" y="1"/>
                    <a:pt x="199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62" name="Google Shape;7062;p71"/>
            <p:cNvSpPr/>
            <p:nvPr/>
          </p:nvSpPr>
          <p:spPr>
            <a:xfrm>
              <a:off x="2771508" y="2053260"/>
              <a:ext cx="2240" cy="3666"/>
            </a:xfrm>
            <a:custGeom>
              <a:avLst/>
              <a:gdLst/>
              <a:ahLst/>
              <a:cxnLst/>
              <a:rect l="l" t="t" r="r" b="b"/>
              <a:pathLst>
                <a:path w="165" h="270" extrusionOk="0">
                  <a:moveTo>
                    <a:pt x="21" y="0"/>
                  </a:moveTo>
                  <a:cubicBezTo>
                    <a:pt x="11" y="11"/>
                    <a:pt x="4" y="21"/>
                    <a:pt x="0" y="35"/>
                  </a:cubicBezTo>
                  <a:cubicBezTo>
                    <a:pt x="14" y="112"/>
                    <a:pt x="49" y="182"/>
                    <a:pt x="105" y="242"/>
                  </a:cubicBezTo>
                  <a:cubicBezTo>
                    <a:pt x="119" y="256"/>
                    <a:pt x="133" y="266"/>
                    <a:pt x="151" y="270"/>
                  </a:cubicBezTo>
                  <a:cubicBezTo>
                    <a:pt x="165" y="259"/>
                    <a:pt x="165" y="203"/>
                    <a:pt x="126" y="123"/>
                  </a:cubicBezTo>
                  <a:cubicBezTo>
                    <a:pt x="88" y="42"/>
                    <a:pt x="35" y="0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63" name="Google Shape;7063;p71"/>
            <p:cNvSpPr/>
            <p:nvPr/>
          </p:nvSpPr>
          <p:spPr>
            <a:xfrm>
              <a:off x="2920182" y="2034251"/>
              <a:ext cx="46788" cy="53482"/>
            </a:xfrm>
            <a:custGeom>
              <a:avLst/>
              <a:gdLst/>
              <a:ahLst/>
              <a:cxnLst/>
              <a:rect l="l" t="t" r="r" b="b"/>
              <a:pathLst>
                <a:path w="3446" h="3939" extrusionOk="0">
                  <a:moveTo>
                    <a:pt x="3446" y="0"/>
                  </a:moveTo>
                  <a:cubicBezTo>
                    <a:pt x="3316" y="70"/>
                    <a:pt x="3190" y="147"/>
                    <a:pt x="3071" y="231"/>
                  </a:cubicBezTo>
                  <a:lnTo>
                    <a:pt x="2962" y="301"/>
                  </a:lnTo>
                  <a:cubicBezTo>
                    <a:pt x="2872" y="360"/>
                    <a:pt x="2742" y="383"/>
                    <a:pt x="2596" y="383"/>
                  </a:cubicBezTo>
                  <a:cubicBezTo>
                    <a:pt x="2190" y="383"/>
                    <a:pt x="1662" y="207"/>
                    <a:pt x="1531" y="161"/>
                  </a:cubicBezTo>
                  <a:cubicBezTo>
                    <a:pt x="1481" y="145"/>
                    <a:pt x="1441" y="137"/>
                    <a:pt x="1407" y="137"/>
                  </a:cubicBezTo>
                  <a:cubicBezTo>
                    <a:pt x="1318" y="137"/>
                    <a:pt x="1271" y="187"/>
                    <a:pt x="1205" y="256"/>
                  </a:cubicBezTo>
                  <a:cubicBezTo>
                    <a:pt x="1135" y="329"/>
                    <a:pt x="1051" y="417"/>
                    <a:pt x="897" y="441"/>
                  </a:cubicBezTo>
                  <a:cubicBezTo>
                    <a:pt x="760" y="462"/>
                    <a:pt x="711" y="704"/>
                    <a:pt x="676" y="893"/>
                  </a:cubicBezTo>
                  <a:cubicBezTo>
                    <a:pt x="641" y="1061"/>
                    <a:pt x="617" y="1194"/>
                    <a:pt x="533" y="1243"/>
                  </a:cubicBezTo>
                  <a:cubicBezTo>
                    <a:pt x="487" y="1267"/>
                    <a:pt x="449" y="1407"/>
                    <a:pt x="410" y="1544"/>
                  </a:cubicBezTo>
                  <a:cubicBezTo>
                    <a:pt x="358" y="1743"/>
                    <a:pt x="281" y="2013"/>
                    <a:pt x="123" y="2272"/>
                  </a:cubicBezTo>
                  <a:cubicBezTo>
                    <a:pt x="60" y="2367"/>
                    <a:pt x="1" y="2503"/>
                    <a:pt x="43" y="2587"/>
                  </a:cubicBezTo>
                  <a:cubicBezTo>
                    <a:pt x="102" y="2699"/>
                    <a:pt x="333" y="2717"/>
                    <a:pt x="410" y="2720"/>
                  </a:cubicBezTo>
                  <a:cubicBezTo>
                    <a:pt x="484" y="2720"/>
                    <a:pt x="550" y="2759"/>
                    <a:pt x="596" y="2818"/>
                  </a:cubicBezTo>
                  <a:cubicBezTo>
                    <a:pt x="704" y="2965"/>
                    <a:pt x="666" y="3235"/>
                    <a:pt x="631" y="3382"/>
                  </a:cubicBezTo>
                  <a:cubicBezTo>
                    <a:pt x="536" y="3791"/>
                    <a:pt x="571" y="3924"/>
                    <a:pt x="589" y="3938"/>
                  </a:cubicBezTo>
                  <a:cubicBezTo>
                    <a:pt x="596" y="3938"/>
                    <a:pt x="603" y="3938"/>
                    <a:pt x="610" y="3935"/>
                  </a:cubicBezTo>
                  <a:cubicBezTo>
                    <a:pt x="767" y="3875"/>
                    <a:pt x="876" y="3725"/>
                    <a:pt x="893" y="3613"/>
                  </a:cubicBezTo>
                  <a:cubicBezTo>
                    <a:pt x="904" y="3578"/>
                    <a:pt x="893" y="3539"/>
                    <a:pt x="869" y="3515"/>
                  </a:cubicBezTo>
                  <a:cubicBezTo>
                    <a:pt x="680" y="3368"/>
                    <a:pt x="718" y="2608"/>
                    <a:pt x="781" y="2437"/>
                  </a:cubicBezTo>
                  <a:cubicBezTo>
                    <a:pt x="806" y="2370"/>
                    <a:pt x="872" y="2321"/>
                    <a:pt x="946" y="2314"/>
                  </a:cubicBezTo>
                  <a:cubicBezTo>
                    <a:pt x="957" y="2313"/>
                    <a:pt x="967" y="2313"/>
                    <a:pt x="978" y="2313"/>
                  </a:cubicBezTo>
                  <a:cubicBezTo>
                    <a:pt x="1085" y="2313"/>
                    <a:pt x="1187" y="2361"/>
                    <a:pt x="1251" y="2447"/>
                  </a:cubicBezTo>
                  <a:cubicBezTo>
                    <a:pt x="1307" y="2528"/>
                    <a:pt x="1307" y="2636"/>
                    <a:pt x="1254" y="2720"/>
                  </a:cubicBezTo>
                  <a:cubicBezTo>
                    <a:pt x="1209" y="2811"/>
                    <a:pt x="1233" y="2836"/>
                    <a:pt x="1335" y="2909"/>
                  </a:cubicBezTo>
                  <a:cubicBezTo>
                    <a:pt x="1422" y="2972"/>
                    <a:pt x="1538" y="3060"/>
                    <a:pt x="1538" y="3238"/>
                  </a:cubicBezTo>
                  <a:cubicBezTo>
                    <a:pt x="1538" y="3319"/>
                    <a:pt x="1555" y="3340"/>
                    <a:pt x="1566" y="3347"/>
                  </a:cubicBezTo>
                  <a:cubicBezTo>
                    <a:pt x="1573" y="3352"/>
                    <a:pt x="1583" y="3354"/>
                    <a:pt x="1595" y="3354"/>
                  </a:cubicBezTo>
                  <a:cubicBezTo>
                    <a:pt x="1645" y="3354"/>
                    <a:pt x="1734" y="3319"/>
                    <a:pt x="1807" y="3291"/>
                  </a:cubicBezTo>
                  <a:cubicBezTo>
                    <a:pt x="1856" y="3273"/>
                    <a:pt x="1905" y="3256"/>
                    <a:pt x="1954" y="3242"/>
                  </a:cubicBezTo>
                  <a:cubicBezTo>
                    <a:pt x="2031" y="3217"/>
                    <a:pt x="2077" y="3186"/>
                    <a:pt x="2084" y="3154"/>
                  </a:cubicBezTo>
                  <a:cubicBezTo>
                    <a:pt x="2094" y="3119"/>
                    <a:pt x="2077" y="3060"/>
                    <a:pt x="1958" y="2927"/>
                  </a:cubicBezTo>
                  <a:cubicBezTo>
                    <a:pt x="1849" y="2811"/>
                    <a:pt x="1881" y="2671"/>
                    <a:pt x="1905" y="2559"/>
                  </a:cubicBezTo>
                  <a:cubicBezTo>
                    <a:pt x="1933" y="2433"/>
                    <a:pt x="1944" y="2363"/>
                    <a:pt x="1856" y="2307"/>
                  </a:cubicBezTo>
                  <a:cubicBezTo>
                    <a:pt x="1695" y="2199"/>
                    <a:pt x="1513" y="2020"/>
                    <a:pt x="1545" y="1873"/>
                  </a:cubicBezTo>
                  <a:cubicBezTo>
                    <a:pt x="1552" y="1831"/>
                    <a:pt x="1583" y="1761"/>
                    <a:pt x="1699" y="1736"/>
                  </a:cubicBezTo>
                  <a:cubicBezTo>
                    <a:pt x="1947" y="1680"/>
                    <a:pt x="2493" y="1327"/>
                    <a:pt x="2479" y="1229"/>
                  </a:cubicBezTo>
                  <a:cubicBezTo>
                    <a:pt x="2469" y="1219"/>
                    <a:pt x="2424" y="1208"/>
                    <a:pt x="2348" y="1208"/>
                  </a:cubicBezTo>
                  <a:cubicBezTo>
                    <a:pt x="2269" y="1208"/>
                    <a:pt x="2157" y="1219"/>
                    <a:pt x="2014" y="1253"/>
                  </a:cubicBezTo>
                  <a:cubicBezTo>
                    <a:pt x="1737" y="1320"/>
                    <a:pt x="1513" y="1439"/>
                    <a:pt x="1485" y="1540"/>
                  </a:cubicBezTo>
                  <a:cubicBezTo>
                    <a:pt x="1457" y="1643"/>
                    <a:pt x="1372" y="1700"/>
                    <a:pt x="1258" y="1700"/>
                  </a:cubicBezTo>
                  <a:cubicBezTo>
                    <a:pt x="1232" y="1700"/>
                    <a:pt x="1205" y="1697"/>
                    <a:pt x="1177" y="1691"/>
                  </a:cubicBezTo>
                  <a:cubicBezTo>
                    <a:pt x="935" y="1638"/>
                    <a:pt x="617" y="1355"/>
                    <a:pt x="680" y="980"/>
                  </a:cubicBezTo>
                  <a:cubicBezTo>
                    <a:pt x="701" y="844"/>
                    <a:pt x="799" y="728"/>
                    <a:pt x="970" y="634"/>
                  </a:cubicBezTo>
                  <a:cubicBezTo>
                    <a:pt x="1225" y="499"/>
                    <a:pt x="1630" y="434"/>
                    <a:pt x="1984" y="434"/>
                  </a:cubicBezTo>
                  <a:cubicBezTo>
                    <a:pt x="2229" y="434"/>
                    <a:pt x="2449" y="465"/>
                    <a:pt x="2581" y="525"/>
                  </a:cubicBezTo>
                  <a:cubicBezTo>
                    <a:pt x="2631" y="548"/>
                    <a:pt x="2683" y="558"/>
                    <a:pt x="2734" y="558"/>
                  </a:cubicBezTo>
                  <a:cubicBezTo>
                    <a:pt x="3034" y="558"/>
                    <a:pt x="3332" y="206"/>
                    <a:pt x="34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64" name="Google Shape;7064;p71"/>
            <p:cNvSpPr/>
            <p:nvPr/>
          </p:nvSpPr>
          <p:spPr>
            <a:xfrm>
              <a:off x="2975850" y="2069105"/>
              <a:ext cx="7658" cy="4046"/>
            </a:xfrm>
            <a:custGeom>
              <a:avLst/>
              <a:gdLst/>
              <a:ahLst/>
              <a:cxnLst/>
              <a:rect l="l" t="t" r="r" b="b"/>
              <a:pathLst>
                <a:path w="564" h="298" extrusionOk="0">
                  <a:moveTo>
                    <a:pt x="103" y="1"/>
                  </a:moveTo>
                  <a:cubicBezTo>
                    <a:pt x="67" y="1"/>
                    <a:pt x="37" y="6"/>
                    <a:pt x="18" y="17"/>
                  </a:cubicBezTo>
                  <a:cubicBezTo>
                    <a:pt x="7" y="24"/>
                    <a:pt x="0" y="27"/>
                    <a:pt x="7" y="59"/>
                  </a:cubicBezTo>
                  <a:cubicBezTo>
                    <a:pt x="39" y="181"/>
                    <a:pt x="196" y="276"/>
                    <a:pt x="329" y="293"/>
                  </a:cubicBezTo>
                  <a:cubicBezTo>
                    <a:pt x="344" y="295"/>
                    <a:pt x="363" y="297"/>
                    <a:pt x="384" y="297"/>
                  </a:cubicBezTo>
                  <a:cubicBezTo>
                    <a:pt x="441" y="297"/>
                    <a:pt x="514" y="283"/>
                    <a:pt x="550" y="220"/>
                  </a:cubicBezTo>
                  <a:cubicBezTo>
                    <a:pt x="553" y="213"/>
                    <a:pt x="564" y="195"/>
                    <a:pt x="525" y="153"/>
                  </a:cubicBezTo>
                  <a:cubicBezTo>
                    <a:pt x="433" y="63"/>
                    <a:pt x="229" y="1"/>
                    <a:pt x="10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65" name="Google Shape;7065;p71"/>
            <p:cNvSpPr/>
            <p:nvPr/>
          </p:nvSpPr>
          <p:spPr>
            <a:xfrm>
              <a:off x="2759899" y="2034536"/>
              <a:ext cx="923" cy="204"/>
            </a:xfrm>
            <a:custGeom>
              <a:avLst/>
              <a:gdLst/>
              <a:ahLst/>
              <a:cxnLst/>
              <a:rect l="l" t="t" r="r" b="b"/>
              <a:pathLst>
                <a:path w="68" h="15" extrusionOk="0">
                  <a:moveTo>
                    <a:pt x="67" y="14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6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66" name="Google Shape;7066;p71"/>
            <p:cNvSpPr/>
            <p:nvPr/>
          </p:nvSpPr>
          <p:spPr>
            <a:xfrm>
              <a:off x="2760660" y="2035011"/>
              <a:ext cx="3870" cy="5227"/>
            </a:xfrm>
            <a:custGeom>
              <a:avLst/>
              <a:gdLst/>
              <a:ahLst/>
              <a:cxnLst/>
              <a:rect l="l" t="t" r="r" b="b"/>
              <a:pathLst>
                <a:path w="285" h="385" extrusionOk="0">
                  <a:moveTo>
                    <a:pt x="8" y="0"/>
                  </a:moveTo>
                  <a:lnTo>
                    <a:pt x="8" y="0"/>
                  </a:lnTo>
                  <a:cubicBezTo>
                    <a:pt x="1" y="105"/>
                    <a:pt x="78" y="329"/>
                    <a:pt x="169" y="378"/>
                  </a:cubicBezTo>
                  <a:cubicBezTo>
                    <a:pt x="174" y="381"/>
                    <a:pt x="180" y="385"/>
                    <a:pt x="189" y="385"/>
                  </a:cubicBezTo>
                  <a:cubicBezTo>
                    <a:pt x="201" y="385"/>
                    <a:pt x="217" y="379"/>
                    <a:pt x="239" y="357"/>
                  </a:cubicBezTo>
                  <a:cubicBezTo>
                    <a:pt x="249" y="347"/>
                    <a:pt x="284" y="312"/>
                    <a:pt x="246" y="224"/>
                  </a:cubicBezTo>
                  <a:cubicBezTo>
                    <a:pt x="193" y="126"/>
                    <a:pt x="109" y="46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67" name="Google Shape;7067;p71"/>
            <p:cNvSpPr/>
            <p:nvPr/>
          </p:nvSpPr>
          <p:spPr>
            <a:xfrm>
              <a:off x="2956787" y="2113666"/>
              <a:ext cx="11093" cy="8595"/>
            </a:xfrm>
            <a:custGeom>
              <a:avLst/>
              <a:gdLst/>
              <a:ahLst/>
              <a:cxnLst/>
              <a:rect l="l" t="t" r="r" b="b"/>
              <a:pathLst>
                <a:path w="817" h="633" extrusionOk="0">
                  <a:moveTo>
                    <a:pt x="732" y="1"/>
                  </a:moveTo>
                  <a:cubicBezTo>
                    <a:pt x="694" y="22"/>
                    <a:pt x="655" y="39"/>
                    <a:pt x="613" y="50"/>
                  </a:cubicBezTo>
                  <a:lnTo>
                    <a:pt x="610" y="50"/>
                  </a:lnTo>
                  <a:cubicBezTo>
                    <a:pt x="603" y="64"/>
                    <a:pt x="599" y="78"/>
                    <a:pt x="592" y="92"/>
                  </a:cubicBezTo>
                  <a:lnTo>
                    <a:pt x="592" y="95"/>
                  </a:lnTo>
                  <a:cubicBezTo>
                    <a:pt x="585" y="109"/>
                    <a:pt x="578" y="120"/>
                    <a:pt x="575" y="134"/>
                  </a:cubicBezTo>
                  <a:lnTo>
                    <a:pt x="571" y="141"/>
                  </a:lnTo>
                  <a:cubicBezTo>
                    <a:pt x="564" y="151"/>
                    <a:pt x="557" y="162"/>
                    <a:pt x="550" y="172"/>
                  </a:cubicBezTo>
                  <a:lnTo>
                    <a:pt x="547" y="176"/>
                  </a:lnTo>
                  <a:cubicBezTo>
                    <a:pt x="540" y="186"/>
                    <a:pt x="529" y="197"/>
                    <a:pt x="519" y="204"/>
                  </a:cubicBezTo>
                  <a:cubicBezTo>
                    <a:pt x="512" y="208"/>
                    <a:pt x="505" y="215"/>
                    <a:pt x="498" y="218"/>
                  </a:cubicBezTo>
                  <a:lnTo>
                    <a:pt x="491" y="218"/>
                  </a:lnTo>
                  <a:cubicBezTo>
                    <a:pt x="484" y="222"/>
                    <a:pt x="477" y="225"/>
                    <a:pt x="470" y="225"/>
                  </a:cubicBezTo>
                  <a:lnTo>
                    <a:pt x="438" y="225"/>
                  </a:lnTo>
                  <a:lnTo>
                    <a:pt x="421" y="222"/>
                  </a:lnTo>
                  <a:lnTo>
                    <a:pt x="414" y="222"/>
                  </a:lnTo>
                  <a:cubicBezTo>
                    <a:pt x="403" y="218"/>
                    <a:pt x="396" y="215"/>
                    <a:pt x="389" y="211"/>
                  </a:cubicBezTo>
                  <a:lnTo>
                    <a:pt x="385" y="211"/>
                  </a:lnTo>
                  <a:cubicBezTo>
                    <a:pt x="375" y="204"/>
                    <a:pt x="364" y="200"/>
                    <a:pt x="357" y="193"/>
                  </a:cubicBezTo>
                  <a:lnTo>
                    <a:pt x="347" y="186"/>
                  </a:lnTo>
                  <a:lnTo>
                    <a:pt x="326" y="169"/>
                  </a:lnTo>
                  <a:lnTo>
                    <a:pt x="315" y="162"/>
                  </a:lnTo>
                  <a:lnTo>
                    <a:pt x="291" y="141"/>
                  </a:lnTo>
                  <a:lnTo>
                    <a:pt x="284" y="134"/>
                  </a:lnTo>
                  <a:cubicBezTo>
                    <a:pt x="119" y="222"/>
                    <a:pt x="14" y="379"/>
                    <a:pt x="7" y="495"/>
                  </a:cubicBezTo>
                  <a:cubicBezTo>
                    <a:pt x="0" y="544"/>
                    <a:pt x="25" y="593"/>
                    <a:pt x="70" y="617"/>
                  </a:cubicBezTo>
                  <a:cubicBezTo>
                    <a:pt x="91" y="628"/>
                    <a:pt x="114" y="633"/>
                    <a:pt x="139" y="633"/>
                  </a:cubicBezTo>
                  <a:cubicBezTo>
                    <a:pt x="292" y="633"/>
                    <a:pt x="510" y="441"/>
                    <a:pt x="676" y="239"/>
                  </a:cubicBezTo>
                  <a:cubicBezTo>
                    <a:pt x="704" y="208"/>
                    <a:pt x="729" y="176"/>
                    <a:pt x="750" y="148"/>
                  </a:cubicBezTo>
                  <a:cubicBezTo>
                    <a:pt x="767" y="127"/>
                    <a:pt x="792" y="106"/>
                    <a:pt x="816" y="88"/>
                  </a:cubicBezTo>
                  <a:lnTo>
                    <a:pt x="813" y="85"/>
                  </a:lnTo>
                  <a:cubicBezTo>
                    <a:pt x="802" y="71"/>
                    <a:pt x="788" y="57"/>
                    <a:pt x="774" y="43"/>
                  </a:cubicBezTo>
                  <a:lnTo>
                    <a:pt x="771" y="36"/>
                  </a:lnTo>
                  <a:cubicBezTo>
                    <a:pt x="757" y="25"/>
                    <a:pt x="746" y="11"/>
                    <a:pt x="7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68" name="Google Shape;7068;p71"/>
            <p:cNvSpPr/>
            <p:nvPr/>
          </p:nvSpPr>
          <p:spPr>
            <a:xfrm>
              <a:off x="2901173" y="2106945"/>
              <a:ext cx="20312" cy="6490"/>
            </a:xfrm>
            <a:custGeom>
              <a:avLst/>
              <a:gdLst/>
              <a:ahLst/>
              <a:cxnLst/>
              <a:rect l="l" t="t" r="r" b="b"/>
              <a:pathLst>
                <a:path w="1496" h="478" extrusionOk="0">
                  <a:moveTo>
                    <a:pt x="887" y="1"/>
                  </a:moveTo>
                  <a:cubicBezTo>
                    <a:pt x="843" y="1"/>
                    <a:pt x="810" y="6"/>
                    <a:pt x="795" y="16"/>
                  </a:cubicBezTo>
                  <a:cubicBezTo>
                    <a:pt x="757" y="93"/>
                    <a:pt x="683" y="149"/>
                    <a:pt x="599" y="167"/>
                  </a:cubicBezTo>
                  <a:cubicBezTo>
                    <a:pt x="555" y="179"/>
                    <a:pt x="510" y="186"/>
                    <a:pt x="465" y="186"/>
                  </a:cubicBezTo>
                  <a:cubicBezTo>
                    <a:pt x="372" y="186"/>
                    <a:pt x="280" y="158"/>
                    <a:pt x="200" y="104"/>
                  </a:cubicBezTo>
                  <a:cubicBezTo>
                    <a:pt x="186" y="97"/>
                    <a:pt x="172" y="90"/>
                    <a:pt x="154" y="90"/>
                  </a:cubicBezTo>
                  <a:cubicBezTo>
                    <a:pt x="123" y="93"/>
                    <a:pt x="91" y="111"/>
                    <a:pt x="70" y="135"/>
                  </a:cubicBezTo>
                  <a:cubicBezTo>
                    <a:pt x="28" y="181"/>
                    <a:pt x="0" y="258"/>
                    <a:pt x="32" y="303"/>
                  </a:cubicBezTo>
                  <a:cubicBezTo>
                    <a:pt x="153" y="418"/>
                    <a:pt x="311" y="477"/>
                    <a:pt x="469" y="477"/>
                  </a:cubicBezTo>
                  <a:cubicBezTo>
                    <a:pt x="562" y="477"/>
                    <a:pt x="656" y="457"/>
                    <a:pt x="743" y="415"/>
                  </a:cubicBezTo>
                  <a:cubicBezTo>
                    <a:pt x="904" y="338"/>
                    <a:pt x="1079" y="300"/>
                    <a:pt x="1257" y="300"/>
                  </a:cubicBezTo>
                  <a:cubicBezTo>
                    <a:pt x="1408" y="293"/>
                    <a:pt x="1457" y="286"/>
                    <a:pt x="1488" y="219"/>
                  </a:cubicBezTo>
                  <a:cubicBezTo>
                    <a:pt x="1495" y="198"/>
                    <a:pt x="1457" y="167"/>
                    <a:pt x="1446" y="160"/>
                  </a:cubicBezTo>
                  <a:cubicBezTo>
                    <a:pt x="1312" y="58"/>
                    <a:pt x="1036" y="1"/>
                    <a:pt x="88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69" name="Google Shape;7069;p71"/>
            <p:cNvSpPr/>
            <p:nvPr/>
          </p:nvSpPr>
          <p:spPr>
            <a:xfrm>
              <a:off x="2923413" y="2117536"/>
              <a:ext cx="11527" cy="4711"/>
            </a:xfrm>
            <a:custGeom>
              <a:avLst/>
              <a:gdLst/>
              <a:ahLst/>
              <a:cxnLst/>
              <a:rect l="l" t="t" r="r" b="b"/>
              <a:pathLst>
                <a:path w="849" h="347" extrusionOk="0">
                  <a:moveTo>
                    <a:pt x="52" y="1"/>
                  </a:moveTo>
                  <a:cubicBezTo>
                    <a:pt x="33" y="1"/>
                    <a:pt x="16" y="2"/>
                    <a:pt x="1" y="3"/>
                  </a:cubicBezTo>
                  <a:cubicBezTo>
                    <a:pt x="64" y="42"/>
                    <a:pt x="137" y="73"/>
                    <a:pt x="211" y="91"/>
                  </a:cubicBezTo>
                  <a:cubicBezTo>
                    <a:pt x="291" y="108"/>
                    <a:pt x="368" y="143"/>
                    <a:pt x="438" y="192"/>
                  </a:cubicBezTo>
                  <a:cubicBezTo>
                    <a:pt x="517" y="261"/>
                    <a:pt x="688" y="346"/>
                    <a:pt x="784" y="346"/>
                  </a:cubicBezTo>
                  <a:cubicBezTo>
                    <a:pt x="799" y="346"/>
                    <a:pt x="813" y="344"/>
                    <a:pt x="824" y="339"/>
                  </a:cubicBezTo>
                  <a:cubicBezTo>
                    <a:pt x="831" y="336"/>
                    <a:pt x="848" y="329"/>
                    <a:pt x="848" y="276"/>
                  </a:cubicBezTo>
                  <a:cubicBezTo>
                    <a:pt x="848" y="245"/>
                    <a:pt x="813" y="210"/>
                    <a:pt x="750" y="171"/>
                  </a:cubicBezTo>
                  <a:cubicBezTo>
                    <a:pt x="558" y="58"/>
                    <a:pt x="224" y="1"/>
                    <a:pt x="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70" name="Google Shape;7070;p71"/>
            <p:cNvSpPr/>
            <p:nvPr/>
          </p:nvSpPr>
          <p:spPr>
            <a:xfrm>
              <a:off x="2984729" y="2031441"/>
              <a:ext cx="10713" cy="16320"/>
            </a:xfrm>
            <a:custGeom>
              <a:avLst/>
              <a:gdLst/>
              <a:ahLst/>
              <a:cxnLst/>
              <a:rect l="l" t="t" r="r" b="b"/>
              <a:pathLst>
                <a:path w="789" h="1202" extrusionOk="0">
                  <a:moveTo>
                    <a:pt x="295" y="0"/>
                  </a:moveTo>
                  <a:cubicBezTo>
                    <a:pt x="263" y="0"/>
                    <a:pt x="218" y="39"/>
                    <a:pt x="169" y="106"/>
                  </a:cubicBezTo>
                  <a:cubicBezTo>
                    <a:pt x="1" y="337"/>
                    <a:pt x="120" y="837"/>
                    <a:pt x="274" y="1082"/>
                  </a:cubicBezTo>
                  <a:cubicBezTo>
                    <a:pt x="330" y="1172"/>
                    <a:pt x="377" y="1202"/>
                    <a:pt x="391" y="1202"/>
                  </a:cubicBezTo>
                  <a:cubicBezTo>
                    <a:pt x="392" y="1202"/>
                    <a:pt x="392" y="1201"/>
                    <a:pt x="393" y="1201"/>
                  </a:cubicBezTo>
                  <a:cubicBezTo>
                    <a:pt x="400" y="1163"/>
                    <a:pt x="396" y="1124"/>
                    <a:pt x="386" y="1086"/>
                  </a:cubicBezTo>
                  <a:cubicBezTo>
                    <a:pt x="372" y="995"/>
                    <a:pt x="354" y="890"/>
                    <a:pt x="421" y="820"/>
                  </a:cubicBezTo>
                  <a:cubicBezTo>
                    <a:pt x="459" y="782"/>
                    <a:pt x="509" y="761"/>
                    <a:pt x="577" y="761"/>
                  </a:cubicBezTo>
                  <a:cubicBezTo>
                    <a:pt x="590" y="761"/>
                    <a:pt x="605" y="762"/>
                    <a:pt x="621" y="764"/>
                  </a:cubicBezTo>
                  <a:cubicBezTo>
                    <a:pt x="644" y="766"/>
                    <a:pt x="663" y="767"/>
                    <a:pt x="680" y="767"/>
                  </a:cubicBezTo>
                  <a:cubicBezTo>
                    <a:pt x="750" y="767"/>
                    <a:pt x="769" y="752"/>
                    <a:pt x="775" y="746"/>
                  </a:cubicBezTo>
                  <a:cubicBezTo>
                    <a:pt x="789" y="729"/>
                    <a:pt x="778" y="662"/>
                    <a:pt x="768" y="606"/>
                  </a:cubicBezTo>
                  <a:cubicBezTo>
                    <a:pt x="754" y="543"/>
                    <a:pt x="747" y="484"/>
                    <a:pt x="747" y="421"/>
                  </a:cubicBezTo>
                  <a:cubicBezTo>
                    <a:pt x="747" y="407"/>
                    <a:pt x="743" y="393"/>
                    <a:pt x="736" y="382"/>
                  </a:cubicBezTo>
                  <a:cubicBezTo>
                    <a:pt x="727" y="373"/>
                    <a:pt x="707" y="371"/>
                    <a:pt x="684" y="371"/>
                  </a:cubicBezTo>
                  <a:cubicBezTo>
                    <a:pt x="661" y="371"/>
                    <a:pt x="635" y="373"/>
                    <a:pt x="614" y="375"/>
                  </a:cubicBezTo>
                  <a:cubicBezTo>
                    <a:pt x="590" y="378"/>
                    <a:pt x="567" y="381"/>
                    <a:pt x="545" y="381"/>
                  </a:cubicBezTo>
                  <a:cubicBezTo>
                    <a:pt x="510" y="381"/>
                    <a:pt x="478" y="374"/>
                    <a:pt x="453" y="351"/>
                  </a:cubicBezTo>
                  <a:cubicBezTo>
                    <a:pt x="432" y="333"/>
                    <a:pt x="421" y="305"/>
                    <a:pt x="421" y="277"/>
                  </a:cubicBezTo>
                  <a:cubicBezTo>
                    <a:pt x="421" y="197"/>
                    <a:pt x="368" y="21"/>
                    <a:pt x="3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71" name="Google Shape;7071;p71"/>
            <p:cNvSpPr/>
            <p:nvPr/>
          </p:nvSpPr>
          <p:spPr>
            <a:xfrm>
              <a:off x="2859015" y="203900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72" name="Google Shape;7072;p71"/>
            <p:cNvSpPr/>
            <p:nvPr/>
          </p:nvSpPr>
          <p:spPr>
            <a:xfrm>
              <a:off x="2860481" y="2039098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73" name="Google Shape;7073;p71"/>
            <p:cNvSpPr/>
            <p:nvPr/>
          </p:nvSpPr>
          <p:spPr>
            <a:xfrm>
              <a:off x="2860156" y="203919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74" name="Google Shape;7074;p71"/>
            <p:cNvSpPr/>
            <p:nvPr/>
          </p:nvSpPr>
          <p:spPr>
            <a:xfrm>
              <a:off x="2858160" y="203856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75" name="Google Shape;7075;p71"/>
            <p:cNvSpPr/>
            <p:nvPr/>
          </p:nvSpPr>
          <p:spPr>
            <a:xfrm>
              <a:off x="2858581" y="203875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76" name="Google Shape;7076;p71"/>
            <p:cNvSpPr/>
            <p:nvPr/>
          </p:nvSpPr>
          <p:spPr>
            <a:xfrm>
              <a:off x="2860821" y="203894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77" name="Google Shape;7077;p71"/>
            <p:cNvSpPr/>
            <p:nvPr/>
          </p:nvSpPr>
          <p:spPr>
            <a:xfrm>
              <a:off x="2852457" y="2033776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78" name="Google Shape;7078;p71"/>
            <p:cNvSpPr/>
            <p:nvPr/>
          </p:nvSpPr>
          <p:spPr>
            <a:xfrm>
              <a:off x="2852267" y="2033301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79" name="Google Shape;7079;p71"/>
            <p:cNvSpPr/>
            <p:nvPr/>
          </p:nvSpPr>
          <p:spPr>
            <a:xfrm>
              <a:off x="2852647" y="2034156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80" name="Google Shape;7080;p71"/>
            <p:cNvSpPr/>
            <p:nvPr/>
          </p:nvSpPr>
          <p:spPr>
            <a:xfrm>
              <a:off x="2852118" y="203282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0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81" name="Google Shape;7081;p71"/>
            <p:cNvSpPr/>
            <p:nvPr/>
          </p:nvSpPr>
          <p:spPr>
            <a:xfrm>
              <a:off x="2851602" y="2031060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lnTo>
                    <a:pt x="7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82" name="Google Shape;7082;p71"/>
            <p:cNvSpPr/>
            <p:nvPr/>
          </p:nvSpPr>
          <p:spPr>
            <a:xfrm>
              <a:off x="2851928" y="203229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83" name="Google Shape;7083;p71"/>
            <p:cNvSpPr/>
            <p:nvPr/>
          </p:nvSpPr>
          <p:spPr>
            <a:xfrm>
              <a:off x="2857725" y="203818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84" name="Google Shape;7084;p71"/>
            <p:cNvSpPr/>
            <p:nvPr/>
          </p:nvSpPr>
          <p:spPr>
            <a:xfrm>
              <a:off x="2851792" y="2031671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1"/>
                  </a:moveTo>
                  <a:lnTo>
                    <a:pt x="7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85" name="Google Shape;7085;p71"/>
            <p:cNvSpPr/>
            <p:nvPr/>
          </p:nvSpPr>
          <p:spPr>
            <a:xfrm>
              <a:off x="2852837" y="2034482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86" name="Google Shape;7086;p71"/>
            <p:cNvSpPr/>
            <p:nvPr/>
          </p:nvSpPr>
          <p:spPr>
            <a:xfrm>
              <a:off x="2856870" y="203752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87" name="Google Shape;7087;p71"/>
            <p:cNvSpPr/>
            <p:nvPr/>
          </p:nvSpPr>
          <p:spPr>
            <a:xfrm>
              <a:off x="2852973" y="203482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0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88" name="Google Shape;7088;p71"/>
            <p:cNvSpPr/>
            <p:nvPr/>
          </p:nvSpPr>
          <p:spPr>
            <a:xfrm>
              <a:off x="2854019" y="203577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89" name="Google Shape;7089;p71"/>
            <p:cNvSpPr/>
            <p:nvPr/>
          </p:nvSpPr>
          <p:spPr>
            <a:xfrm>
              <a:off x="2857304" y="203790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90" name="Google Shape;7090;p71"/>
            <p:cNvSpPr/>
            <p:nvPr/>
          </p:nvSpPr>
          <p:spPr>
            <a:xfrm>
              <a:off x="2854263" y="203581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91" name="Google Shape;7091;p71"/>
            <p:cNvSpPr/>
            <p:nvPr/>
          </p:nvSpPr>
          <p:spPr>
            <a:xfrm>
              <a:off x="2853163" y="203510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92" name="Google Shape;7092;p71"/>
            <p:cNvSpPr/>
            <p:nvPr/>
          </p:nvSpPr>
          <p:spPr>
            <a:xfrm>
              <a:off x="2853598" y="203548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0"/>
                  </a:moveTo>
                  <a:lnTo>
                    <a:pt x="7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93" name="Google Shape;7093;p71"/>
            <p:cNvSpPr/>
            <p:nvPr/>
          </p:nvSpPr>
          <p:spPr>
            <a:xfrm>
              <a:off x="2853788" y="203562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1"/>
                  </a:moveTo>
                  <a:lnTo>
                    <a:pt x="7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94" name="Google Shape;7094;p71"/>
            <p:cNvSpPr/>
            <p:nvPr/>
          </p:nvSpPr>
          <p:spPr>
            <a:xfrm>
              <a:off x="2859490" y="2039139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95" name="Google Shape;7095;p71"/>
            <p:cNvSpPr/>
            <p:nvPr/>
          </p:nvSpPr>
          <p:spPr>
            <a:xfrm>
              <a:off x="2889049" y="2032921"/>
              <a:ext cx="3204" cy="2105"/>
            </a:xfrm>
            <a:custGeom>
              <a:avLst/>
              <a:gdLst/>
              <a:ahLst/>
              <a:cxnLst/>
              <a:rect l="l" t="t" r="r" b="b"/>
              <a:pathLst>
                <a:path w="236" h="155" extrusionOk="0">
                  <a:moveTo>
                    <a:pt x="235" y="0"/>
                  </a:moveTo>
                  <a:cubicBezTo>
                    <a:pt x="204" y="112"/>
                    <a:pt x="102" y="130"/>
                    <a:pt x="1" y="154"/>
                  </a:cubicBezTo>
                  <a:cubicBezTo>
                    <a:pt x="106" y="133"/>
                    <a:pt x="204" y="112"/>
                    <a:pt x="2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96" name="Google Shape;7096;p71"/>
            <p:cNvSpPr/>
            <p:nvPr/>
          </p:nvSpPr>
          <p:spPr>
            <a:xfrm>
              <a:off x="2861242" y="2038243"/>
              <a:ext cx="4440" cy="530"/>
            </a:xfrm>
            <a:custGeom>
              <a:avLst/>
              <a:gdLst/>
              <a:ahLst/>
              <a:cxnLst/>
              <a:rect l="l" t="t" r="r" b="b"/>
              <a:pathLst>
                <a:path w="327" h="39" extrusionOk="0">
                  <a:moveTo>
                    <a:pt x="326" y="7"/>
                  </a:moveTo>
                  <a:cubicBezTo>
                    <a:pt x="197" y="4"/>
                    <a:pt x="53" y="0"/>
                    <a:pt x="1" y="39"/>
                  </a:cubicBezTo>
                  <a:cubicBezTo>
                    <a:pt x="53" y="0"/>
                    <a:pt x="197" y="4"/>
                    <a:pt x="326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97" name="Google Shape;7097;p71"/>
            <p:cNvSpPr/>
            <p:nvPr/>
          </p:nvSpPr>
          <p:spPr>
            <a:xfrm>
              <a:off x="2910922" y="201385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98" name="Google Shape;7098;p71"/>
            <p:cNvSpPr/>
            <p:nvPr/>
          </p:nvSpPr>
          <p:spPr>
            <a:xfrm>
              <a:off x="2853353" y="203529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99" name="Google Shape;7099;p71"/>
            <p:cNvSpPr/>
            <p:nvPr/>
          </p:nvSpPr>
          <p:spPr>
            <a:xfrm>
              <a:off x="2860006" y="203919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00" name="Google Shape;7100;p71"/>
            <p:cNvSpPr/>
            <p:nvPr/>
          </p:nvSpPr>
          <p:spPr>
            <a:xfrm>
              <a:off x="2899598" y="2013287"/>
              <a:ext cx="8486" cy="1765"/>
            </a:xfrm>
            <a:custGeom>
              <a:avLst/>
              <a:gdLst/>
              <a:ahLst/>
              <a:cxnLst/>
              <a:rect l="l" t="t" r="r" b="b"/>
              <a:pathLst>
                <a:path w="625" h="130" extrusionOk="0">
                  <a:moveTo>
                    <a:pt x="624" y="11"/>
                  </a:moveTo>
                  <a:cubicBezTo>
                    <a:pt x="424" y="7"/>
                    <a:pt x="120" y="0"/>
                    <a:pt x="1" y="130"/>
                  </a:cubicBezTo>
                  <a:cubicBezTo>
                    <a:pt x="120" y="0"/>
                    <a:pt x="424" y="7"/>
                    <a:pt x="624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01" name="Google Shape;7101;p71"/>
            <p:cNvSpPr/>
            <p:nvPr/>
          </p:nvSpPr>
          <p:spPr>
            <a:xfrm>
              <a:off x="2909971" y="201351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02" name="Google Shape;7102;p71"/>
            <p:cNvSpPr/>
            <p:nvPr/>
          </p:nvSpPr>
          <p:spPr>
            <a:xfrm>
              <a:off x="2909632" y="201347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03" name="Google Shape;7103;p71"/>
            <p:cNvSpPr/>
            <p:nvPr/>
          </p:nvSpPr>
          <p:spPr>
            <a:xfrm>
              <a:off x="2910392" y="201366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04" name="Google Shape;7104;p71"/>
            <p:cNvSpPr/>
            <p:nvPr/>
          </p:nvSpPr>
          <p:spPr>
            <a:xfrm>
              <a:off x="2962544" y="2114711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28" y="1"/>
                  </a:moveTo>
                  <a:lnTo>
                    <a:pt x="0" y="8"/>
                  </a:lnTo>
                  <a:lnTo>
                    <a:pt x="4" y="8"/>
                  </a:lnTo>
                  <a:lnTo>
                    <a:pt x="11" y="11"/>
                  </a:lnTo>
                  <a:lnTo>
                    <a:pt x="14" y="11"/>
                  </a:lnTo>
                  <a:lnTo>
                    <a:pt x="21" y="15"/>
                  </a:lnTo>
                  <a:cubicBezTo>
                    <a:pt x="21" y="11"/>
                    <a:pt x="25" y="4"/>
                    <a:pt x="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05" name="Google Shape;7105;p71"/>
            <p:cNvSpPr/>
            <p:nvPr/>
          </p:nvSpPr>
          <p:spPr>
            <a:xfrm>
              <a:off x="2968192" y="2108113"/>
              <a:ext cx="14895" cy="5757"/>
            </a:xfrm>
            <a:custGeom>
              <a:avLst/>
              <a:gdLst/>
              <a:ahLst/>
              <a:cxnLst/>
              <a:rect l="l" t="t" r="r" b="b"/>
              <a:pathLst>
                <a:path w="1097" h="424" extrusionOk="0">
                  <a:moveTo>
                    <a:pt x="1096" y="0"/>
                  </a:moveTo>
                  <a:cubicBezTo>
                    <a:pt x="1030" y="4"/>
                    <a:pt x="946" y="14"/>
                    <a:pt x="876" y="25"/>
                  </a:cubicBezTo>
                  <a:cubicBezTo>
                    <a:pt x="722" y="53"/>
                    <a:pt x="564" y="63"/>
                    <a:pt x="407" y="63"/>
                  </a:cubicBezTo>
                  <a:cubicBezTo>
                    <a:pt x="401" y="63"/>
                    <a:pt x="396" y="63"/>
                    <a:pt x="391" y="63"/>
                  </a:cubicBezTo>
                  <a:cubicBezTo>
                    <a:pt x="274" y="63"/>
                    <a:pt x="203" y="137"/>
                    <a:pt x="113" y="228"/>
                  </a:cubicBezTo>
                  <a:cubicBezTo>
                    <a:pt x="78" y="263"/>
                    <a:pt x="43" y="298"/>
                    <a:pt x="1" y="333"/>
                  </a:cubicBezTo>
                  <a:cubicBezTo>
                    <a:pt x="15" y="347"/>
                    <a:pt x="29" y="361"/>
                    <a:pt x="39" y="371"/>
                  </a:cubicBezTo>
                  <a:lnTo>
                    <a:pt x="46" y="378"/>
                  </a:lnTo>
                  <a:cubicBezTo>
                    <a:pt x="57" y="392"/>
                    <a:pt x="71" y="406"/>
                    <a:pt x="85" y="424"/>
                  </a:cubicBezTo>
                  <a:cubicBezTo>
                    <a:pt x="267" y="336"/>
                    <a:pt x="456" y="256"/>
                    <a:pt x="648" y="186"/>
                  </a:cubicBezTo>
                  <a:cubicBezTo>
                    <a:pt x="802" y="126"/>
                    <a:pt x="995" y="53"/>
                    <a:pt x="10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06" name="Google Shape;7106;p71"/>
            <p:cNvSpPr/>
            <p:nvPr/>
          </p:nvSpPr>
          <p:spPr>
            <a:xfrm>
              <a:off x="2962679" y="211486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07" name="Google Shape;7107;p71"/>
            <p:cNvSpPr/>
            <p:nvPr/>
          </p:nvSpPr>
          <p:spPr>
            <a:xfrm>
              <a:off x="2968246" y="2112675"/>
              <a:ext cx="530" cy="530"/>
            </a:xfrm>
            <a:custGeom>
              <a:avLst/>
              <a:gdLst/>
              <a:ahLst/>
              <a:cxnLst/>
              <a:rect l="l" t="t" r="r" b="b"/>
              <a:pathLst>
                <a:path w="39" h="39" extrusionOk="0">
                  <a:moveTo>
                    <a:pt x="0" y="0"/>
                  </a:moveTo>
                  <a:cubicBezTo>
                    <a:pt x="11" y="11"/>
                    <a:pt x="25" y="25"/>
                    <a:pt x="39" y="39"/>
                  </a:cubicBezTo>
                  <a:cubicBezTo>
                    <a:pt x="25" y="25"/>
                    <a:pt x="1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08" name="Google Shape;7108;p71"/>
            <p:cNvSpPr/>
            <p:nvPr/>
          </p:nvSpPr>
          <p:spPr>
            <a:xfrm>
              <a:off x="2962544" y="2114806"/>
              <a:ext cx="0" cy="14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09" name="Google Shape;7109;p71"/>
            <p:cNvSpPr/>
            <p:nvPr/>
          </p:nvSpPr>
          <p:spPr>
            <a:xfrm>
              <a:off x="2962924" y="211471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10" name="Google Shape;7110;p71"/>
            <p:cNvSpPr/>
            <p:nvPr/>
          </p:nvSpPr>
          <p:spPr>
            <a:xfrm>
              <a:off x="2968816" y="2113286"/>
              <a:ext cx="530" cy="584"/>
            </a:xfrm>
            <a:custGeom>
              <a:avLst/>
              <a:gdLst/>
              <a:ahLst/>
              <a:cxnLst/>
              <a:rect l="l" t="t" r="r" b="b"/>
              <a:pathLst>
                <a:path w="39" h="43" extrusionOk="0">
                  <a:moveTo>
                    <a:pt x="39" y="43"/>
                  </a:moveTo>
                  <a:cubicBezTo>
                    <a:pt x="25" y="29"/>
                    <a:pt x="14" y="15"/>
                    <a:pt x="0" y="1"/>
                  </a:cubicBezTo>
                  <a:cubicBezTo>
                    <a:pt x="14" y="15"/>
                    <a:pt x="25" y="29"/>
                    <a:pt x="39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11" name="Google Shape;7111;p71"/>
            <p:cNvSpPr/>
            <p:nvPr/>
          </p:nvSpPr>
          <p:spPr>
            <a:xfrm>
              <a:off x="2109605" y="1718303"/>
              <a:ext cx="11147" cy="17827"/>
            </a:xfrm>
            <a:custGeom>
              <a:avLst/>
              <a:gdLst/>
              <a:ahLst/>
              <a:cxnLst/>
              <a:rect l="l" t="t" r="r" b="b"/>
              <a:pathLst>
                <a:path w="821" h="1313" extrusionOk="0">
                  <a:moveTo>
                    <a:pt x="571" y="0"/>
                  </a:moveTo>
                  <a:cubicBezTo>
                    <a:pt x="510" y="0"/>
                    <a:pt x="450" y="16"/>
                    <a:pt x="407" y="52"/>
                  </a:cubicBezTo>
                  <a:cubicBezTo>
                    <a:pt x="344" y="107"/>
                    <a:pt x="265" y="137"/>
                    <a:pt x="183" y="137"/>
                  </a:cubicBezTo>
                  <a:cubicBezTo>
                    <a:pt x="155" y="137"/>
                    <a:pt x="127" y="133"/>
                    <a:pt x="99" y="126"/>
                  </a:cubicBezTo>
                  <a:cubicBezTo>
                    <a:pt x="81" y="122"/>
                    <a:pt x="64" y="119"/>
                    <a:pt x="46" y="119"/>
                  </a:cubicBezTo>
                  <a:cubicBezTo>
                    <a:pt x="36" y="119"/>
                    <a:pt x="25" y="122"/>
                    <a:pt x="22" y="133"/>
                  </a:cubicBezTo>
                  <a:cubicBezTo>
                    <a:pt x="1" y="171"/>
                    <a:pt x="46" y="245"/>
                    <a:pt x="95" y="326"/>
                  </a:cubicBezTo>
                  <a:cubicBezTo>
                    <a:pt x="176" y="459"/>
                    <a:pt x="277" y="620"/>
                    <a:pt x="232" y="819"/>
                  </a:cubicBezTo>
                  <a:cubicBezTo>
                    <a:pt x="179" y="1043"/>
                    <a:pt x="232" y="1274"/>
                    <a:pt x="295" y="1309"/>
                  </a:cubicBezTo>
                  <a:cubicBezTo>
                    <a:pt x="298" y="1311"/>
                    <a:pt x="301" y="1312"/>
                    <a:pt x="304" y="1312"/>
                  </a:cubicBezTo>
                  <a:cubicBezTo>
                    <a:pt x="318" y="1312"/>
                    <a:pt x="336" y="1296"/>
                    <a:pt x="347" y="1285"/>
                  </a:cubicBezTo>
                  <a:cubicBezTo>
                    <a:pt x="417" y="1208"/>
                    <a:pt x="505" y="1155"/>
                    <a:pt x="603" y="1131"/>
                  </a:cubicBezTo>
                  <a:cubicBezTo>
                    <a:pt x="652" y="1120"/>
                    <a:pt x="694" y="1096"/>
                    <a:pt x="722" y="1057"/>
                  </a:cubicBezTo>
                  <a:cubicBezTo>
                    <a:pt x="764" y="998"/>
                    <a:pt x="764" y="809"/>
                    <a:pt x="764" y="644"/>
                  </a:cubicBezTo>
                  <a:cubicBezTo>
                    <a:pt x="764" y="476"/>
                    <a:pt x="764" y="308"/>
                    <a:pt x="803" y="189"/>
                  </a:cubicBezTo>
                  <a:cubicBezTo>
                    <a:pt x="820" y="133"/>
                    <a:pt x="792" y="70"/>
                    <a:pt x="740" y="45"/>
                  </a:cubicBezTo>
                  <a:cubicBezTo>
                    <a:pt x="695" y="17"/>
                    <a:pt x="633" y="0"/>
                    <a:pt x="57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12" name="Google Shape;7112;p71"/>
            <p:cNvSpPr/>
            <p:nvPr/>
          </p:nvSpPr>
          <p:spPr>
            <a:xfrm>
              <a:off x="2142544" y="1743706"/>
              <a:ext cx="19171" cy="11066"/>
            </a:xfrm>
            <a:custGeom>
              <a:avLst/>
              <a:gdLst/>
              <a:ahLst/>
              <a:cxnLst/>
              <a:rect l="l" t="t" r="r" b="b"/>
              <a:pathLst>
                <a:path w="1412" h="815" extrusionOk="0">
                  <a:moveTo>
                    <a:pt x="1338" y="1"/>
                  </a:moveTo>
                  <a:cubicBezTo>
                    <a:pt x="1278" y="1"/>
                    <a:pt x="1194" y="8"/>
                    <a:pt x="1079" y="33"/>
                  </a:cubicBezTo>
                  <a:cubicBezTo>
                    <a:pt x="902" y="72"/>
                    <a:pt x="774" y="98"/>
                    <a:pt x="661" y="98"/>
                  </a:cubicBezTo>
                  <a:cubicBezTo>
                    <a:pt x="561" y="98"/>
                    <a:pt x="473" y="78"/>
                    <a:pt x="372" y="26"/>
                  </a:cubicBezTo>
                  <a:cubicBezTo>
                    <a:pt x="349" y="15"/>
                    <a:pt x="321" y="8"/>
                    <a:pt x="294" y="8"/>
                  </a:cubicBezTo>
                  <a:cubicBezTo>
                    <a:pt x="288" y="8"/>
                    <a:pt x="283" y="8"/>
                    <a:pt x="278" y="9"/>
                  </a:cubicBezTo>
                  <a:cubicBezTo>
                    <a:pt x="194" y="9"/>
                    <a:pt x="109" y="40"/>
                    <a:pt x="43" y="96"/>
                  </a:cubicBezTo>
                  <a:cubicBezTo>
                    <a:pt x="11" y="124"/>
                    <a:pt x="1" y="152"/>
                    <a:pt x="4" y="163"/>
                  </a:cubicBezTo>
                  <a:cubicBezTo>
                    <a:pt x="22" y="215"/>
                    <a:pt x="116" y="324"/>
                    <a:pt x="523" y="429"/>
                  </a:cubicBezTo>
                  <a:cubicBezTo>
                    <a:pt x="705" y="474"/>
                    <a:pt x="866" y="576"/>
                    <a:pt x="992" y="716"/>
                  </a:cubicBezTo>
                  <a:cubicBezTo>
                    <a:pt x="1055" y="779"/>
                    <a:pt x="1090" y="814"/>
                    <a:pt x="1132" y="814"/>
                  </a:cubicBezTo>
                  <a:cubicBezTo>
                    <a:pt x="1137" y="814"/>
                    <a:pt x="1141" y="815"/>
                    <a:pt x="1145" y="815"/>
                  </a:cubicBezTo>
                  <a:cubicBezTo>
                    <a:pt x="1180" y="815"/>
                    <a:pt x="1192" y="802"/>
                    <a:pt x="1202" y="793"/>
                  </a:cubicBezTo>
                  <a:cubicBezTo>
                    <a:pt x="1219" y="772"/>
                    <a:pt x="1244" y="706"/>
                    <a:pt x="1212" y="520"/>
                  </a:cubicBezTo>
                  <a:cubicBezTo>
                    <a:pt x="1174" y="317"/>
                    <a:pt x="1331" y="107"/>
                    <a:pt x="1412" y="5"/>
                  </a:cubicBezTo>
                  <a:cubicBezTo>
                    <a:pt x="1394" y="3"/>
                    <a:pt x="1369" y="1"/>
                    <a:pt x="133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13" name="Google Shape;7113;p71"/>
            <p:cNvSpPr/>
            <p:nvPr/>
          </p:nvSpPr>
          <p:spPr>
            <a:xfrm>
              <a:off x="2099300" y="1663436"/>
              <a:ext cx="82904" cy="79917"/>
            </a:xfrm>
            <a:custGeom>
              <a:avLst/>
              <a:gdLst/>
              <a:ahLst/>
              <a:cxnLst/>
              <a:rect l="l" t="t" r="r" b="b"/>
              <a:pathLst>
                <a:path w="6106" h="5886" extrusionOk="0">
                  <a:moveTo>
                    <a:pt x="3259" y="267"/>
                  </a:moveTo>
                  <a:lnTo>
                    <a:pt x="3258" y="277"/>
                  </a:lnTo>
                  <a:lnTo>
                    <a:pt x="3258" y="277"/>
                  </a:lnTo>
                  <a:lnTo>
                    <a:pt x="3259" y="278"/>
                  </a:lnTo>
                  <a:lnTo>
                    <a:pt x="3259" y="267"/>
                  </a:lnTo>
                  <a:close/>
                  <a:moveTo>
                    <a:pt x="2881" y="1"/>
                  </a:moveTo>
                  <a:cubicBezTo>
                    <a:pt x="2703" y="4"/>
                    <a:pt x="2584" y="22"/>
                    <a:pt x="2559" y="43"/>
                  </a:cubicBezTo>
                  <a:cubicBezTo>
                    <a:pt x="2513" y="92"/>
                    <a:pt x="2372" y="190"/>
                    <a:pt x="2244" y="190"/>
                  </a:cubicBezTo>
                  <a:cubicBezTo>
                    <a:pt x="2207" y="190"/>
                    <a:pt x="2171" y="182"/>
                    <a:pt x="2139" y="162"/>
                  </a:cubicBezTo>
                  <a:lnTo>
                    <a:pt x="2118" y="148"/>
                  </a:lnTo>
                  <a:lnTo>
                    <a:pt x="2062" y="197"/>
                  </a:lnTo>
                  <a:cubicBezTo>
                    <a:pt x="2045" y="281"/>
                    <a:pt x="2003" y="362"/>
                    <a:pt x="1919" y="362"/>
                  </a:cubicBezTo>
                  <a:cubicBezTo>
                    <a:pt x="1901" y="362"/>
                    <a:pt x="1880" y="358"/>
                    <a:pt x="1863" y="355"/>
                  </a:cubicBezTo>
                  <a:cubicBezTo>
                    <a:pt x="1849" y="355"/>
                    <a:pt x="1838" y="351"/>
                    <a:pt x="1824" y="351"/>
                  </a:cubicBezTo>
                  <a:lnTo>
                    <a:pt x="1824" y="362"/>
                  </a:lnTo>
                  <a:cubicBezTo>
                    <a:pt x="1828" y="400"/>
                    <a:pt x="1807" y="442"/>
                    <a:pt x="1775" y="467"/>
                  </a:cubicBezTo>
                  <a:cubicBezTo>
                    <a:pt x="1739" y="497"/>
                    <a:pt x="1688" y="508"/>
                    <a:pt x="1632" y="508"/>
                  </a:cubicBezTo>
                  <a:cubicBezTo>
                    <a:pt x="1585" y="508"/>
                    <a:pt x="1536" y="501"/>
                    <a:pt x="1488" y="491"/>
                  </a:cubicBezTo>
                  <a:cubicBezTo>
                    <a:pt x="1477" y="488"/>
                    <a:pt x="1466" y="486"/>
                    <a:pt x="1455" y="486"/>
                  </a:cubicBezTo>
                  <a:cubicBezTo>
                    <a:pt x="1430" y="486"/>
                    <a:pt x="1406" y="494"/>
                    <a:pt x="1387" y="509"/>
                  </a:cubicBezTo>
                  <a:cubicBezTo>
                    <a:pt x="1376" y="516"/>
                    <a:pt x="1373" y="526"/>
                    <a:pt x="1373" y="537"/>
                  </a:cubicBezTo>
                  <a:cubicBezTo>
                    <a:pt x="1373" y="775"/>
                    <a:pt x="1296" y="810"/>
                    <a:pt x="1271" y="820"/>
                  </a:cubicBezTo>
                  <a:cubicBezTo>
                    <a:pt x="1259" y="825"/>
                    <a:pt x="1243" y="830"/>
                    <a:pt x="1225" y="830"/>
                  </a:cubicBezTo>
                  <a:cubicBezTo>
                    <a:pt x="1195" y="830"/>
                    <a:pt x="1158" y="818"/>
                    <a:pt x="1117" y="782"/>
                  </a:cubicBezTo>
                  <a:cubicBezTo>
                    <a:pt x="1047" y="712"/>
                    <a:pt x="984" y="631"/>
                    <a:pt x="931" y="544"/>
                  </a:cubicBezTo>
                  <a:cubicBezTo>
                    <a:pt x="914" y="516"/>
                    <a:pt x="889" y="477"/>
                    <a:pt x="872" y="453"/>
                  </a:cubicBezTo>
                  <a:cubicBezTo>
                    <a:pt x="861" y="470"/>
                    <a:pt x="851" y="495"/>
                    <a:pt x="840" y="512"/>
                  </a:cubicBezTo>
                  <a:cubicBezTo>
                    <a:pt x="770" y="652"/>
                    <a:pt x="693" y="813"/>
                    <a:pt x="578" y="813"/>
                  </a:cubicBezTo>
                  <a:lnTo>
                    <a:pt x="392" y="813"/>
                  </a:lnTo>
                  <a:lnTo>
                    <a:pt x="186" y="831"/>
                  </a:lnTo>
                  <a:lnTo>
                    <a:pt x="165" y="831"/>
                  </a:lnTo>
                  <a:cubicBezTo>
                    <a:pt x="158" y="866"/>
                    <a:pt x="158" y="901"/>
                    <a:pt x="172" y="932"/>
                  </a:cubicBezTo>
                  <a:cubicBezTo>
                    <a:pt x="175" y="936"/>
                    <a:pt x="179" y="939"/>
                    <a:pt x="179" y="946"/>
                  </a:cubicBezTo>
                  <a:lnTo>
                    <a:pt x="186" y="950"/>
                  </a:lnTo>
                  <a:lnTo>
                    <a:pt x="193" y="957"/>
                  </a:lnTo>
                  <a:cubicBezTo>
                    <a:pt x="196" y="964"/>
                    <a:pt x="200" y="967"/>
                    <a:pt x="207" y="971"/>
                  </a:cubicBezTo>
                  <a:cubicBezTo>
                    <a:pt x="231" y="985"/>
                    <a:pt x="249" y="1006"/>
                    <a:pt x="252" y="1034"/>
                  </a:cubicBezTo>
                  <a:cubicBezTo>
                    <a:pt x="256" y="1044"/>
                    <a:pt x="256" y="1058"/>
                    <a:pt x="256" y="1069"/>
                  </a:cubicBezTo>
                  <a:cubicBezTo>
                    <a:pt x="252" y="1156"/>
                    <a:pt x="165" y="1265"/>
                    <a:pt x="91" y="1303"/>
                  </a:cubicBezTo>
                  <a:cubicBezTo>
                    <a:pt x="67" y="1314"/>
                    <a:pt x="39" y="1324"/>
                    <a:pt x="7" y="1328"/>
                  </a:cubicBezTo>
                  <a:lnTo>
                    <a:pt x="0" y="1328"/>
                  </a:lnTo>
                  <a:lnTo>
                    <a:pt x="11" y="1342"/>
                  </a:lnTo>
                  <a:cubicBezTo>
                    <a:pt x="35" y="1377"/>
                    <a:pt x="67" y="1408"/>
                    <a:pt x="102" y="1433"/>
                  </a:cubicBezTo>
                  <a:cubicBezTo>
                    <a:pt x="161" y="1482"/>
                    <a:pt x="252" y="1555"/>
                    <a:pt x="168" y="1692"/>
                  </a:cubicBezTo>
                  <a:cubicBezTo>
                    <a:pt x="144" y="1723"/>
                    <a:pt x="137" y="1765"/>
                    <a:pt x="154" y="1800"/>
                  </a:cubicBezTo>
                  <a:cubicBezTo>
                    <a:pt x="172" y="1832"/>
                    <a:pt x="203" y="1853"/>
                    <a:pt x="242" y="1856"/>
                  </a:cubicBezTo>
                  <a:cubicBezTo>
                    <a:pt x="266" y="1860"/>
                    <a:pt x="294" y="1860"/>
                    <a:pt x="322" y="1860"/>
                  </a:cubicBezTo>
                  <a:cubicBezTo>
                    <a:pt x="330" y="1859"/>
                    <a:pt x="338" y="1859"/>
                    <a:pt x="346" y="1859"/>
                  </a:cubicBezTo>
                  <a:cubicBezTo>
                    <a:pt x="400" y="1859"/>
                    <a:pt x="452" y="1870"/>
                    <a:pt x="504" y="1891"/>
                  </a:cubicBezTo>
                  <a:cubicBezTo>
                    <a:pt x="553" y="1916"/>
                    <a:pt x="574" y="1979"/>
                    <a:pt x="550" y="2031"/>
                  </a:cubicBezTo>
                  <a:cubicBezTo>
                    <a:pt x="543" y="2045"/>
                    <a:pt x="539" y="2059"/>
                    <a:pt x="532" y="2077"/>
                  </a:cubicBezTo>
                  <a:lnTo>
                    <a:pt x="522" y="2101"/>
                  </a:lnTo>
                  <a:cubicBezTo>
                    <a:pt x="567" y="2094"/>
                    <a:pt x="616" y="2080"/>
                    <a:pt x="662" y="2059"/>
                  </a:cubicBezTo>
                  <a:cubicBezTo>
                    <a:pt x="704" y="2035"/>
                    <a:pt x="742" y="1996"/>
                    <a:pt x="763" y="1951"/>
                  </a:cubicBezTo>
                  <a:cubicBezTo>
                    <a:pt x="805" y="1877"/>
                    <a:pt x="861" y="1786"/>
                    <a:pt x="1054" y="1730"/>
                  </a:cubicBezTo>
                  <a:cubicBezTo>
                    <a:pt x="1096" y="1716"/>
                    <a:pt x="1145" y="1713"/>
                    <a:pt x="1190" y="1713"/>
                  </a:cubicBezTo>
                  <a:cubicBezTo>
                    <a:pt x="1471" y="1713"/>
                    <a:pt x="1782" y="1912"/>
                    <a:pt x="1891" y="2080"/>
                  </a:cubicBezTo>
                  <a:cubicBezTo>
                    <a:pt x="1915" y="2119"/>
                    <a:pt x="1936" y="2147"/>
                    <a:pt x="1954" y="2175"/>
                  </a:cubicBezTo>
                  <a:cubicBezTo>
                    <a:pt x="2017" y="2245"/>
                    <a:pt x="2055" y="2336"/>
                    <a:pt x="2073" y="2431"/>
                  </a:cubicBezTo>
                  <a:cubicBezTo>
                    <a:pt x="2090" y="2532"/>
                    <a:pt x="2174" y="2798"/>
                    <a:pt x="2559" y="3047"/>
                  </a:cubicBezTo>
                  <a:cubicBezTo>
                    <a:pt x="2738" y="3166"/>
                    <a:pt x="2899" y="3306"/>
                    <a:pt x="3042" y="3463"/>
                  </a:cubicBezTo>
                  <a:cubicBezTo>
                    <a:pt x="3140" y="3561"/>
                    <a:pt x="3217" y="3642"/>
                    <a:pt x="3298" y="3680"/>
                  </a:cubicBezTo>
                  <a:cubicBezTo>
                    <a:pt x="3372" y="3715"/>
                    <a:pt x="3445" y="3743"/>
                    <a:pt x="3526" y="3761"/>
                  </a:cubicBezTo>
                  <a:cubicBezTo>
                    <a:pt x="3645" y="3792"/>
                    <a:pt x="3757" y="3820"/>
                    <a:pt x="3844" y="3925"/>
                  </a:cubicBezTo>
                  <a:cubicBezTo>
                    <a:pt x="3956" y="4058"/>
                    <a:pt x="4110" y="4135"/>
                    <a:pt x="4299" y="4223"/>
                  </a:cubicBezTo>
                  <a:cubicBezTo>
                    <a:pt x="4383" y="4265"/>
                    <a:pt x="4457" y="4332"/>
                    <a:pt x="4509" y="4416"/>
                  </a:cubicBezTo>
                  <a:cubicBezTo>
                    <a:pt x="4565" y="4489"/>
                    <a:pt x="4597" y="4531"/>
                    <a:pt x="4667" y="4542"/>
                  </a:cubicBezTo>
                  <a:cubicBezTo>
                    <a:pt x="4824" y="4563"/>
                    <a:pt x="4835" y="4671"/>
                    <a:pt x="4842" y="4748"/>
                  </a:cubicBezTo>
                  <a:cubicBezTo>
                    <a:pt x="4842" y="4797"/>
                    <a:pt x="4856" y="4846"/>
                    <a:pt x="4887" y="4888"/>
                  </a:cubicBezTo>
                  <a:cubicBezTo>
                    <a:pt x="5013" y="5042"/>
                    <a:pt x="5052" y="5368"/>
                    <a:pt x="4912" y="5560"/>
                  </a:cubicBezTo>
                  <a:cubicBezTo>
                    <a:pt x="4849" y="5655"/>
                    <a:pt x="4838" y="5777"/>
                    <a:pt x="4887" y="5886"/>
                  </a:cubicBezTo>
                  <a:cubicBezTo>
                    <a:pt x="4947" y="5840"/>
                    <a:pt x="5073" y="5627"/>
                    <a:pt x="5094" y="5494"/>
                  </a:cubicBezTo>
                  <a:cubicBezTo>
                    <a:pt x="5111" y="5371"/>
                    <a:pt x="5188" y="5322"/>
                    <a:pt x="5265" y="5273"/>
                  </a:cubicBezTo>
                  <a:cubicBezTo>
                    <a:pt x="5325" y="5242"/>
                    <a:pt x="5377" y="5196"/>
                    <a:pt x="5423" y="5140"/>
                  </a:cubicBezTo>
                  <a:cubicBezTo>
                    <a:pt x="5448" y="5105"/>
                    <a:pt x="5455" y="5098"/>
                    <a:pt x="5353" y="5014"/>
                  </a:cubicBezTo>
                  <a:cubicBezTo>
                    <a:pt x="5279" y="4958"/>
                    <a:pt x="5192" y="4885"/>
                    <a:pt x="5160" y="4769"/>
                  </a:cubicBezTo>
                  <a:cubicBezTo>
                    <a:pt x="5132" y="4650"/>
                    <a:pt x="5178" y="4524"/>
                    <a:pt x="5279" y="4458"/>
                  </a:cubicBezTo>
                  <a:cubicBezTo>
                    <a:pt x="5349" y="4407"/>
                    <a:pt x="5433" y="4382"/>
                    <a:pt x="5520" y="4382"/>
                  </a:cubicBezTo>
                  <a:cubicBezTo>
                    <a:pt x="5609" y="4382"/>
                    <a:pt x="5701" y="4408"/>
                    <a:pt x="5784" y="4461"/>
                  </a:cubicBezTo>
                  <a:cubicBezTo>
                    <a:pt x="5826" y="4486"/>
                    <a:pt x="5861" y="4510"/>
                    <a:pt x="5896" y="4535"/>
                  </a:cubicBezTo>
                  <a:cubicBezTo>
                    <a:pt x="5952" y="4577"/>
                    <a:pt x="6015" y="4612"/>
                    <a:pt x="6078" y="4636"/>
                  </a:cubicBezTo>
                  <a:cubicBezTo>
                    <a:pt x="6092" y="4605"/>
                    <a:pt x="6095" y="4573"/>
                    <a:pt x="6095" y="4538"/>
                  </a:cubicBezTo>
                  <a:cubicBezTo>
                    <a:pt x="6106" y="4367"/>
                    <a:pt x="5546" y="4086"/>
                    <a:pt x="5276" y="3953"/>
                  </a:cubicBezTo>
                  <a:cubicBezTo>
                    <a:pt x="5174" y="3901"/>
                    <a:pt x="5094" y="3859"/>
                    <a:pt x="5045" y="3831"/>
                  </a:cubicBezTo>
                  <a:cubicBezTo>
                    <a:pt x="4968" y="3782"/>
                    <a:pt x="4908" y="3708"/>
                    <a:pt x="4880" y="3624"/>
                  </a:cubicBezTo>
                  <a:cubicBezTo>
                    <a:pt x="4848" y="3551"/>
                    <a:pt x="4834" y="3515"/>
                    <a:pt x="4713" y="3515"/>
                  </a:cubicBezTo>
                  <a:cubicBezTo>
                    <a:pt x="4702" y="3515"/>
                    <a:pt x="4690" y="3515"/>
                    <a:pt x="4677" y="3516"/>
                  </a:cubicBezTo>
                  <a:cubicBezTo>
                    <a:pt x="4669" y="3516"/>
                    <a:pt x="4660" y="3517"/>
                    <a:pt x="4652" y="3517"/>
                  </a:cubicBezTo>
                  <a:cubicBezTo>
                    <a:pt x="4297" y="3517"/>
                    <a:pt x="3887" y="3091"/>
                    <a:pt x="3760" y="2592"/>
                  </a:cubicBezTo>
                  <a:cubicBezTo>
                    <a:pt x="3697" y="2340"/>
                    <a:pt x="3512" y="2227"/>
                    <a:pt x="3330" y="2119"/>
                  </a:cubicBezTo>
                  <a:cubicBezTo>
                    <a:pt x="3189" y="2035"/>
                    <a:pt x="3060" y="1958"/>
                    <a:pt x="2997" y="1821"/>
                  </a:cubicBezTo>
                  <a:cubicBezTo>
                    <a:pt x="2937" y="1709"/>
                    <a:pt x="2937" y="1573"/>
                    <a:pt x="2997" y="1464"/>
                  </a:cubicBezTo>
                  <a:cubicBezTo>
                    <a:pt x="3025" y="1398"/>
                    <a:pt x="3046" y="1356"/>
                    <a:pt x="3004" y="1272"/>
                  </a:cubicBezTo>
                  <a:cubicBezTo>
                    <a:pt x="2979" y="1219"/>
                    <a:pt x="2976" y="1156"/>
                    <a:pt x="2997" y="1104"/>
                  </a:cubicBezTo>
                  <a:cubicBezTo>
                    <a:pt x="3039" y="999"/>
                    <a:pt x="3151" y="929"/>
                    <a:pt x="3238" y="890"/>
                  </a:cubicBezTo>
                  <a:lnTo>
                    <a:pt x="3238" y="859"/>
                  </a:lnTo>
                  <a:lnTo>
                    <a:pt x="3238" y="820"/>
                  </a:lnTo>
                  <a:lnTo>
                    <a:pt x="3238" y="757"/>
                  </a:lnTo>
                  <a:lnTo>
                    <a:pt x="3238" y="729"/>
                  </a:lnTo>
                  <a:lnTo>
                    <a:pt x="3238" y="638"/>
                  </a:lnTo>
                  <a:lnTo>
                    <a:pt x="3238" y="621"/>
                  </a:lnTo>
                  <a:cubicBezTo>
                    <a:pt x="3238" y="596"/>
                    <a:pt x="3238" y="572"/>
                    <a:pt x="3242" y="547"/>
                  </a:cubicBezTo>
                  <a:lnTo>
                    <a:pt x="3242" y="516"/>
                  </a:lnTo>
                  <a:cubicBezTo>
                    <a:pt x="3242" y="498"/>
                    <a:pt x="3242" y="477"/>
                    <a:pt x="3242" y="460"/>
                  </a:cubicBezTo>
                  <a:cubicBezTo>
                    <a:pt x="3242" y="449"/>
                    <a:pt x="3242" y="439"/>
                    <a:pt x="3245" y="428"/>
                  </a:cubicBezTo>
                  <a:cubicBezTo>
                    <a:pt x="3249" y="414"/>
                    <a:pt x="3249" y="393"/>
                    <a:pt x="3249" y="376"/>
                  </a:cubicBezTo>
                  <a:cubicBezTo>
                    <a:pt x="3252" y="362"/>
                    <a:pt x="3249" y="355"/>
                    <a:pt x="3252" y="344"/>
                  </a:cubicBezTo>
                  <a:cubicBezTo>
                    <a:pt x="3256" y="334"/>
                    <a:pt x="3256" y="313"/>
                    <a:pt x="3256" y="295"/>
                  </a:cubicBezTo>
                  <a:lnTo>
                    <a:pt x="3258" y="277"/>
                  </a:lnTo>
                  <a:lnTo>
                    <a:pt x="3258" y="277"/>
                  </a:lnTo>
                  <a:lnTo>
                    <a:pt x="3200" y="267"/>
                  </a:lnTo>
                  <a:cubicBezTo>
                    <a:pt x="3140" y="264"/>
                    <a:pt x="3081" y="246"/>
                    <a:pt x="3025" y="222"/>
                  </a:cubicBezTo>
                  <a:cubicBezTo>
                    <a:pt x="2972" y="187"/>
                    <a:pt x="2948" y="109"/>
                    <a:pt x="2930" y="39"/>
                  </a:cubicBezTo>
                  <a:cubicBezTo>
                    <a:pt x="2927" y="29"/>
                    <a:pt x="2923" y="11"/>
                    <a:pt x="291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14" name="Google Shape;7114;p71"/>
            <p:cNvSpPr/>
            <p:nvPr/>
          </p:nvSpPr>
          <p:spPr>
            <a:xfrm>
              <a:off x="2139082" y="1663966"/>
              <a:ext cx="1344" cy="2485"/>
            </a:xfrm>
            <a:custGeom>
              <a:avLst/>
              <a:gdLst/>
              <a:ahLst/>
              <a:cxnLst/>
              <a:rect l="l" t="t" r="r" b="b"/>
              <a:pathLst>
                <a:path w="99" h="183" extrusionOk="0">
                  <a:moveTo>
                    <a:pt x="98" y="183"/>
                  </a:moveTo>
                  <a:lnTo>
                    <a:pt x="98" y="183"/>
                  </a:lnTo>
                  <a:cubicBezTo>
                    <a:pt x="42" y="148"/>
                    <a:pt x="21" y="70"/>
                    <a:pt x="0" y="0"/>
                  </a:cubicBezTo>
                  <a:cubicBezTo>
                    <a:pt x="21" y="70"/>
                    <a:pt x="42" y="148"/>
                    <a:pt x="98" y="18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15" name="Google Shape;7115;p71"/>
            <p:cNvSpPr/>
            <p:nvPr/>
          </p:nvSpPr>
          <p:spPr>
            <a:xfrm>
              <a:off x="2128057" y="1665391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4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16" name="Google Shape;7116;p71"/>
            <p:cNvSpPr/>
            <p:nvPr/>
          </p:nvSpPr>
          <p:spPr>
            <a:xfrm>
              <a:off x="2142734" y="1667061"/>
              <a:ext cx="923" cy="149"/>
            </a:xfrm>
            <a:custGeom>
              <a:avLst/>
              <a:gdLst/>
              <a:ahLst/>
              <a:cxnLst/>
              <a:rect l="l" t="t" r="r" b="b"/>
              <a:pathLst>
                <a:path w="68" h="11" extrusionOk="0">
                  <a:moveTo>
                    <a:pt x="67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17" name="Google Shape;7117;p71"/>
            <p:cNvSpPr/>
            <p:nvPr/>
          </p:nvSpPr>
          <p:spPr>
            <a:xfrm>
              <a:off x="2105477" y="167451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18" name="Google Shape;7118;p71"/>
            <p:cNvSpPr/>
            <p:nvPr/>
          </p:nvSpPr>
          <p:spPr>
            <a:xfrm>
              <a:off x="2105097" y="1674570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19" name="Google Shape;7119;p71"/>
            <p:cNvSpPr/>
            <p:nvPr/>
          </p:nvSpPr>
          <p:spPr>
            <a:xfrm>
              <a:off x="2101866" y="1674610"/>
              <a:ext cx="2770" cy="204"/>
            </a:xfrm>
            <a:custGeom>
              <a:avLst/>
              <a:gdLst/>
              <a:ahLst/>
              <a:cxnLst/>
              <a:rect l="l" t="t" r="r" b="b"/>
              <a:pathLst>
                <a:path w="204" h="15" extrusionOk="0">
                  <a:moveTo>
                    <a:pt x="203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20" name="Google Shape;7120;p71"/>
            <p:cNvSpPr/>
            <p:nvPr/>
          </p:nvSpPr>
          <p:spPr>
            <a:xfrm>
              <a:off x="2104622" y="1674570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21" name="Google Shape;7121;p71"/>
            <p:cNvSpPr/>
            <p:nvPr/>
          </p:nvSpPr>
          <p:spPr>
            <a:xfrm>
              <a:off x="2101526" y="167485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22" name="Google Shape;7122;p71"/>
            <p:cNvSpPr/>
            <p:nvPr/>
          </p:nvSpPr>
          <p:spPr>
            <a:xfrm>
              <a:off x="2127296" y="1665391"/>
              <a:ext cx="774" cy="720"/>
            </a:xfrm>
            <a:custGeom>
              <a:avLst/>
              <a:gdLst/>
              <a:ahLst/>
              <a:cxnLst/>
              <a:rect l="l" t="t" r="r" b="b"/>
              <a:pathLst>
                <a:path w="57" h="53" extrusionOk="0">
                  <a:moveTo>
                    <a:pt x="0" y="53"/>
                  </a:moveTo>
                  <a:lnTo>
                    <a:pt x="56" y="0"/>
                  </a:lnTo>
                  <a:lnTo>
                    <a:pt x="5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23" name="Google Shape;7123;p71"/>
            <p:cNvSpPr/>
            <p:nvPr/>
          </p:nvSpPr>
          <p:spPr>
            <a:xfrm>
              <a:off x="2106903" y="1674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24" name="Google Shape;7124;p71"/>
            <p:cNvSpPr/>
            <p:nvPr/>
          </p:nvSpPr>
          <p:spPr>
            <a:xfrm>
              <a:off x="2106659" y="1674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25" name="Google Shape;7125;p71"/>
            <p:cNvSpPr/>
            <p:nvPr/>
          </p:nvSpPr>
          <p:spPr>
            <a:xfrm>
              <a:off x="2105858" y="1674515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26" name="Google Shape;7126;p71"/>
            <p:cNvSpPr/>
            <p:nvPr/>
          </p:nvSpPr>
          <p:spPr>
            <a:xfrm>
              <a:off x="2107134" y="1674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27" name="Google Shape;7127;p71"/>
            <p:cNvSpPr/>
            <p:nvPr/>
          </p:nvSpPr>
          <p:spPr>
            <a:xfrm>
              <a:off x="2106183" y="167447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28" name="Google Shape;7128;p71"/>
            <p:cNvSpPr/>
            <p:nvPr/>
          </p:nvSpPr>
          <p:spPr>
            <a:xfrm>
              <a:off x="2102762" y="1677652"/>
              <a:ext cx="68" cy="448"/>
            </a:xfrm>
            <a:custGeom>
              <a:avLst/>
              <a:gdLst/>
              <a:ahLst/>
              <a:cxnLst/>
              <a:rect l="l" t="t" r="r" b="b"/>
              <a:pathLst>
                <a:path w="5" h="33" extrusionOk="0">
                  <a:moveTo>
                    <a:pt x="4" y="32"/>
                  </a:moveTo>
                  <a:cubicBezTo>
                    <a:pt x="4" y="22"/>
                    <a:pt x="4" y="11"/>
                    <a:pt x="1" y="1"/>
                  </a:cubicBezTo>
                  <a:cubicBezTo>
                    <a:pt x="4" y="11"/>
                    <a:pt x="4" y="22"/>
                    <a:pt x="4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29" name="Google Shape;7129;p71"/>
            <p:cNvSpPr/>
            <p:nvPr/>
          </p:nvSpPr>
          <p:spPr>
            <a:xfrm>
              <a:off x="2101771" y="1676416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30" name="Google Shape;7130;p71"/>
            <p:cNvSpPr/>
            <p:nvPr/>
          </p:nvSpPr>
          <p:spPr>
            <a:xfrm>
              <a:off x="2102572" y="1688826"/>
              <a:ext cx="3584" cy="434"/>
            </a:xfrm>
            <a:custGeom>
              <a:avLst/>
              <a:gdLst/>
              <a:ahLst/>
              <a:cxnLst/>
              <a:rect l="l" t="t" r="r" b="b"/>
              <a:pathLst>
                <a:path w="264" h="32" extrusionOk="0">
                  <a:moveTo>
                    <a:pt x="1" y="0"/>
                  </a:moveTo>
                  <a:cubicBezTo>
                    <a:pt x="25" y="4"/>
                    <a:pt x="53" y="4"/>
                    <a:pt x="81" y="4"/>
                  </a:cubicBezTo>
                  <a:cubicBezTo>
                    <a:pt x="144" y="0"/>
                    <a:pt x="207" y="11"/>
                    <a:pt x="263" y="32"/>
                  </a:cubicBezTo>
                  <a:cubicBezTo>
                    <a:pt x="207" y="11"/>
                    <a:pt x="144" y="0"/>
                    <a:pt x="81" y="4"/>
                  </a:cubicBezTo>
                  <a:cubicBezTo>
                    <a:pt x="53" y="4"/>
                    <a:pt x="25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31" name="Google Shape;7131;p71"/>
            <p:cNvSpPr/>
            <p:nvPr/>
          </p:nvSpPr>
          <p:spPr>
            <a:xfrm>
              <a:off x="2106374" y="1691813"/>
              <a:ext cx="163" cy="353"/>
            </a:xfrm>
            <a:custGeom>
              <a:avLst/>
              <a:gdLst/>
              <a:ahLst/>
              <a:cxnLst/>
              <a:rect l="l" t="t" r="r" b="b"/>
              <a:pathLst>
                <a:path w="12" h="26" extrusionOk="0">
                  <a:moveTo>
                    <a:pt x="1" y="25"/>
                  </a:moveTo>
                  <a:lnTo>
                    <a:pt x="1" y="25"/>
                  </a:ln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32" name="Google Shape;7132;p71"/>
            <p:cNvSpPr/>
            <p:nvPr/>
          </p:nvSpPr>
          <p:spPr>
            <a:xfrm>
              <a:off x="2101676" y="16762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33" name="Google Shape;7133;p71"/>
            <p:cNvSpPr/>
            <p:nvPr/>
          </p:nvSpPr>
          <p:spPr>
            <a:xfrm>
              <a:off x="2101907" y="1676606"/>
              <a:ext cx="543" cy="394"/>
            </a:xfrm>
            <a:custGeom>
              <a:avLst/>
              <a:gdLst/>
              <a:ahLst/>
              <a:cxnLst/>
              <a:rect l="l" t="t" r="r" b="b"/>
              <a:pathLst>
                <a:path w="40" h="29" extrusionOk="0">
                  <a:moveTo>
                    <a:pt x="15" y="11"/>
                  </a:moveTo>
                  <a:cubicBezTo>
                    <a:pt x="11" y="8"/>
                    <a:pt x="4" y="4"/>
                    <a:pt x="1" y="1"/>
                  </a:cubicBezTo>
                  <a:cubicBezTo>
                    <a:pt x="4" y="4"/>
                    <a:pt x="11" y="8"/>
                    <a:pt x="15" y="11"/>
                  </a:cubicBezTo>
                  <a:cubicBezTo>
                    <a:pt x="25" y="18"/>
                    <a:pt x="32" y="22"/>
                    <a:pt x="39" y="29"/>
                  </a:cubicBezTo>
                  <a:cubicBezTo>
                    <a:pt x="32" y="22"/>
                    <a:pt x="25" y="18"/>
                    <a:pt x="15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34" name="Google Shape;7134;p71"/>
            <p:cNvSpPr/>
            <p:nvPr/>
          </p:nvSpPr>
          <p:spPr>
            <a:xfrm>
              <a:off x="2143359" y="1670619"/>
              <a:ext cx="54" cy="448"/>
            </a:xfrm>
            <a:custGeom>
              <a:avLst/>
              <a:gdLst/>
              <a:ahLst/>
              <a:cxnLst/>
              <a:rect l="l" t="t" r="r" b="b"/>
              <a:pathLst>
                <a:path w="4" h="33" extrusionOk="0">
                  <a:moveTo>
                    <a:pt x="4" y="1"/>
                  </a:moveTo>
                  <a:cubicBezTo>
                    <a:pt x="4" y="11"/>
                    <a:pt x="0" y="22"/>
                    <a:pt x="4" y="32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35" name="Google Shape;7135;p71"/>
            <p:cNvSpPr/>
            <p:nvPr/>
          </p:nvSpPr>
          <p:spPr>
            <a:xfrm>
              <a:off x="2143304" y="1674760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0"/>
                  </a:moveTo>
                  <a:lnTo>
                    <a:pt x="1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36" name="Google Shape;7136;p71"/>
            <p:cNvSpPr/>
            <p:nvPr/>
          </p:nvSpPr>
          <p:spPr>
            <a:xfrm>
              <a:off x="2143454" y="1669383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0" y="1"/>
                  </a:moveTo>
                  <a:cubicBezTo>
                    <a:pt x="0" y="15"/>
                    <a:pt x="0" y="25"/>
                    <a:pt x="0" y="36"/>
                  </a:cubicBezTo>
                  <a:cubicBezTo>
                    <a:pt x="0" y="25"/>
                    <a:pt x="0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37" name="Google Shape;7137;p71"/>
            <p:cNvSpPr/>
            <p:nvPr/>
          </p:nvSpPr>
          <p:spPr>
            <a:xfrm>
              <a:off x="2143304" y="1672044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38" name="Google Shape;7138;p71"/>
            <p:cNvSpPr/>
            <p:nvPr/>
          </p:nvSpPr>
          <p:spPr>
            <a:xfrm>
              <a:off x="2143304" y="1673524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39" name="Google Shape;7139;p71"/>
            <p:cNvSpPr/>
            <p:nvPr/>
          </p:nvSpPr>
          <p:spPr>
            <a:xfrm>
              <a:off x="2143494" y="1668297"/>
              <a:ext cx="68" cy="434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4" y="0"/>
                  </a:moveTo>
                  <a:cubicBezTo>
                    <a:pt x="4" y="11"/>
                    <a:pt x="4" y="21"/>
                    <a:pt x="1" y="32"/>
                  </a:cubicBezTo>
                  <a:cubicBezTo>
                    <a:pt x="4" y="21"/>
                    <a:pt x="4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40" name="Google Shape;7140;p71"/>
            <p:cNvSpPr/>
            <p:nvPr/>
          </p:nvSpPr>
          <p:spPr>
            <a:xfrm>
              <a:off x="2143589" y="1667251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4" y="0"/>
                  </a:moveTo>
                  <a:lnTo>
                    <a:pt x="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41" name="Google Shape;7141;p71"/>
            <p:cNvSpPr/>
            <p:nvPr/>
          </p:nvSpPr>
          <p:spPr>
            <a:xfrm>
              <a:off x="2184186" y="1698140"/>
              <a:ext cx="6626" cy="9138"/>
            </a:xfrm>
            <a:custGeom>
              <a:avLst/>
              <a:gdLst/>
              <a:ahLst/>
              <a:cxnLst/>
              <a:rect l="l" t="t" r="r" b="b"/>
              <a:pathLst>
                <a:path w="488" h="673" extrusionOk="0">
                  <a:moveTo>
                    <a:pt x="162" y="1"/>
                  </a:moveTo>
                  <a:lnTo>
                    <a:pt x="137" y="36"/>
                  </a:lnTo>
                  <a:cubicBezTo>
                    <a:pt x="127" y="53"/>
                    <a:pt x="116" y="71"/>
                    <a:pt x="109" y="85"/>
                  </a:cubicBezTo>
                  <a:lnTo>
                    <a:pt x="99" y="99"/>
                  </a:lnTo>
                  <a:lnTo>
                    <a:pt x="92" y="113"/>
                  </a:lnTo>
                  <a:cubicBezTo>
                    <a:pt x="53" y="165"/>
                    <a:pt x="25" y="228"/>
                    <a:pt x="11" y="295"/>
                  </a:cubicBezTo>
                  <a:lnTo>
                    <a:pt x="11" y="298"/>
                  </a:lnTo>
                  <a:lnTo>
                    <a:pt x="11" y="302"/>
                  </a:lnTo>
                  <a:lnTo>
                    <a:pt x="11" y="316"/>
                  </a:lnTo>
                  <a:lnTo>
                    <a:pt x="11" y="330"/>
                  </a:lnTo>
                  <a:lnTo>
                    <a:pt x="11" y="347"/>
                  </a:lnTo>
                  <a:lnTo>
                    <a:pt x="11" y="351"/>
                  </a:lnTo>
                  <a:lnTo>
                    <a:pt x="11" y="368"/>
                  </a:lnTo>
                  <a:lnTo>
                    <a:pt x="11" y="379"/>
                  </a:lnTo>
                  <a:cubicBezTo>
                    <a:pt x="11" y="382"/>
                    <a:pt x="11" y="389"/>
                    <a:pt x="8" y="396"/>
                  </a:cubicBezTo>
                  <a:lnTo>
                    <a:pt x="8" y="407"/>
                  </a:lnTo>
                  <a:cubicBezTo>
                    <a:pt x="8" y="414"/>
                    <a:pt x="4" y="421"/>
                    <a:pt x="4" y="428"/>
                  </a:cubicBezTo>
                  <a:lnTo>
                    <a:pt x="1" y="445"/>
                  </a:lnTo>
                  <a:lnTo>
                    <a:pt x="18" y="459"/>
                  </a:lnTo>
                  <a:cubicBezTo>
                    <a:pt x="109" y="536"/>
                    <a:pt x="204" y="606"/>
                    <a:pt x="302" y="673"/>
                  </a:cubicBezTo>
                  <a:cubicBezTo>
                    <a:pt x="333" y="557"/>
                    <a:pt x="400" y="449"/>
                    <a:pt x="487" y="368"/>
                  </a:cubicBezTo>
                  <a:lnTo>
                    <a:pt x="477" y="351"/>
                  </a:lnTo>
                  <a:lnTo>
                    <a:pt x="438" y="316"/>
                  </a:lnTo>
                  <a:lnTo>
                    <a:pt x="417" y="291"/>
                  </a:lnTo>
                  <a:lnTo>
                    <a:pt x="386" y="256"/>
                  </a:lnTo>
                  <a:lnTo>
                    <a:pt x="368" y="232"/>
                  </a:lnTo>
                  <a:lnTo>
                    <a:pt x="319" y="176"/>
                  </a:lnTo>
                  <a:lnTo>
                    <a:pt x="305" y="162"/>
                  </a:lnTo>
                  <a:lnTo>
                    <a:pt x="267" y="116"/>
                  </a:lnTo>
                  <a:lnTo>
                    <a:pt x="253" y="99"/>
                  </a:lnTo>
                  <a:lnTo>
                    <a:pt x="214" y="57"/>
                  </a:lnTo>
                  <a:lnTo>
                    <a:pt x="204" y="46"/>
                  </a:lnTo>
                  <a:lnTo>
                    <a:pt x="16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42" name="Google Shape;7142;p71"/>
            <p:cNvSpPr/>
            <p:nvPr/>
          </p:nvSpPr>
          <p:spPr>
            <a:xfrm>
              <a:off x="2184336" y="17022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43" name="Google Shape;7143;p71"/>
            <p:cNvSpPr/>
            <p:nvPr/>
          </p:nvSpPr>
          <p:spPr>
            <a:xfrm>
              <a:off x="2184376" y="170266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44" name="Google Shape;7144;p71"/>
            <p:cNvSpPr/>
            <p:nvPr/>
          </p:nvSpPr>
          <p:spPr>
            <a:xfrm>
              <a:off x="2184376" y="17024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45" name="Google Shape;7145;p71"/>
            <p:cNvSpPr/>
            <p:nvPr/>
          </p:nvSpPr>
          <p:spPr>
            <a:xfrm>
              <a:off x="2184336" y="170213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46" name="Google Shape;7146;p71"/>
            <p:cNvSpPr/>
            <p:nvPr/>
          </p:nvSpPr>
          <p:spPr>
            <a:xfrm>
              <a:off x="2185666" y="1698615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28" y="1"/>
                  </a:moveTo>
                  <a:lnTo>
                    <a:pt x="28" y="1"/>
                  </a:lnTo>
                  <a:cubicBezTo>
                    <a:pt x="18" y="18"/>
                    <a:pt x="7" y="32"/>
                    <a:pt x="0" y="50"/>
                  </a:cubicBezTo>
                  <a:cubicBezTo>
                    <a:pt x="7" y="36"/>
                    <a:pt x="18" y="18"/>
                    <a:pt x="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47" name="Google Shape;7147;p71"/>
            <p:cNvSpPr/>
            <p:nvPr/>
          </p:nvSpPr>
          <p:spPr>
            <a:xfrm>
              <a:off x="2184241" y="170355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48" name="Google Shape;7148;p71"/>
            <p:cNvSpPr/>
            <p:nvPr/>
          </p:nvSpPr>
          <p:spPr>
            <a:xfrm>
              <a:off x="2184145" y="1704033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49" name="Google Shape;7149;p71"/>
            <p:cNvSpPr/>
            <p:nvPr/>
          </p:nvSpPr>
          <p:spPr>
            <a:xfrm>
              <a:off x="2185422" y="1699525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50" name="Google Shape;7150;p71"/>
            <p:cNvSpPr/>
            <p:nvPr/>
          </p:nvSpPr>
          <p:spPr>
            <a:xfrm>
              <a:off x="2184336" y="17029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51" name="Google Shape;7151;p71"/>
            <p:cNvSpPr/>
            <p:nvPr/>
          </p:nvSpPr>
          <p:spPr>
            <a:xfrm>
              <a:off x="2184336" y="170323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52" name="Google Shape;7152;p71"/>
            <p:cNvSpPr/>
            <p:nvPr/>
          </p:nvSpPr>
          <p:spPr>
            <a:xfrm>
              <a:off x="2188178" y="1703177"/>
              <a:ext cx="2580" cy="4195"/>
            </a:xfrm>
            <a:custGeom>
              <a:avLst/>
              <a:gdLst/>
              <a:ahLst/>
              <a:cxnLst/>
              <a:rect l="l" t="t" r="r" b="b"/>
              <a:pathLst>
                <a:path w="190" h="309" extrusionOk="0">
                  <a:moveTo>
                    <a:pt x="1" y="309"/>
                  </a:moveTo>
                  <a:cubicBezTo>
                    <a:pt x="36" y="190"/>
                    <a:pt x="102" y="85"/>
                    <a:pt x="190" y="1"/>
                  </a:cubicBezTo>
                  <a:lnTo>
                    <a:pt x="190" y="1"/>
                  </a:lnTo>
                  <a:cubicBezTo>
                    <a:pt x="102" y="85"/>
                    <a:pt x="36" y="190"/>
                    <a:pt x="1" y="30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53" name="Google Shape;7153;p71"/>
            <p:cNvSpPr/>
            <p:nvPr/>
          </p:nvSpPr>
          <p:spPr>
            <a:xfrm>
              <a:off x="2186372" y="1671338"/>
              <a:ext cx="27820" cy="35044"/>
            </a:xfrm>
            <a:custGeom>
              <a:avLst/>
              <a:gdLst/>
              <a:ahLst/>
              <a:cxnLst/>
              <a:rect l="l" t="t" r="r" b="b"/>
              <a:pathLst>
                <a:path w="2049" h="2581" extrusionOk="0">
                  <a:moveTo>
                    <a:pt x="498" y="0"/>
                  </a:moveTo>
                  <a:cubicBezTo>
                    <a:pt x="424" y="21"/>
                    <a:pt x="190" y="98"/>
                    <a:pt x="1" y="158"/>
                  </a:cubicBezTo>
                  <a:lnTo>
                    <a:pt x="1" y="161"/>
                  </a:lnTo>
                  <a:cubicBezTo>
                    <a:pt x="1" y="168"/>
                    <a:pt x="4" y="175"/>
                    <a:pt x="4" y="182"/>
                  </a:cubicBezTo>
                  <a:cubicBezTo>
                    <a:pt x="4" y="189"/>
                    <a:pt x="8" y="203"/>
                    <a:pt x="11" y="214"/>
                  </a:cubicBezTo>
                  <a:cubicBezTo>
                    <a:pt x="15" y="224"/>
                    <a:pt x="15" y="228"/>
                    <a:pt x="15" y="235"/>
                  </a:cubicBezTo>
                  <a:cubicBezTo>
                    <a:pt x="18" y="238"/>
                    <a:pt x="18" y="252"/>
                    <a:pt x="22" y="259"/>
                  </a:cubicBezTo>
                  <a:lnTo>
                    <a:pt x="29" y="277"/>
                  </a:lnTo>
                  <a:cubicBezTo>
                    <a:pt x="29" y="284"/>
                    <a:pt x="32" y="291"/>
                    <a:pt x="36" y="298"/>
                  </a:cubicBezTo>
                  <a:lnTo>
                    <a:pt x="39" y="312"/>
                  </a:lnTo>
                  <a:cubicBezTo>
                    <a:pt x="43" y="315"/>
                    <a:pt x="46" y="322"/>
                    <a:pt x="46" y="326"/>
                  </a:cubicBezTo>
                  <a:lnTo>
                    <a:pt x="53" y="336"/>
                  </a:lnTo>
                  <a:cubicBezTo>
                    <a:pt x="57" y="343"/>
                    <a:pt x="60" y="347"/>
                    <a:pt x="60" y="350"/>
                  </a:cubicBezTo>
                  <a:lnTo>
                    <a:pt x="67" y="357"/>
                  </a:lnTo>
                  <a:cubicBezTo>
                    <a:pt x="71" y="361"/>
                    <a:pt x="71" y="364"/>
                    <a:pt x="74" y="368"/>
                  </a:cubicBezTo>
                  <a:lnTo>
                    <a:pt x="81" y="371"/>
                  </a:lnTo>
                  <a:cubicBezTo>
                    <a:pt x="85" y="375"/>
                    <a:pt x="88" y="378"/>
                    <a:pt x="92" y="378"/>
                  </a:cubicBezTo>
                  <a:cubicBezTo>
                    <a:pt x="246" y="434"/>
                    <a:pt x="260" y="560"/>
                    <a:pt x="274" y="662"/>
                  </a:cubicBezTo>
                  <a:cubicBezTo>
                    <a:pt x="277" y="711"/>
                    <a:pt x="288" y="760"/>
                    <a:pt x="305" y="805"/>
                  </a:cubicBezTo>
                  <a:cubicBezTo>
                    <a:pt x="305" y="812"/>
                    <a:pt x="309" y="816"/>
                    <a:pt x="312" y="823"/>
                  </a:cubicBezTo>
                  <a:cubicBezTo>
                    <a:pt x="319" y="851"/>
                    <a:pt x="326" y="882"/>
                    <a:pt x="330" y="910"/>
                  </a:cubicBezTo>
                  <a:lnTo>
                    <a:pt x="333" y="938"/>
                  </a:lnTo>
                  <a:lnTo>
                    <a:pt x="351" y="1085"/>
                  </a:lnTo>
                  <a:lnTo>
                    <a:pt x="344" y="1078"/>
                  </a:lnTo>
                  <a:lnTo>
                    <a:pt x="344" y="1078"/>
                  </a:lnTo>
                  <a:cubicBezTo>
                    <a:pt x="351" y="1246"/>
                    <a:pt x="344" y="1411"/>
                    <a:pt x="316" y="1572"/>
                  </a:cubicBezTo>
                  <a:lnTo>
                    <a:pt x="316" y="1575"/>
                  </a:lnTo>
                  <a:cubicBezTo>
                    <a:pt x="309" y="1617"/>
                    <a:pt x="298" y="1659"/>
                    <a:pt x="277" y="1698"/>
                  </a:cubicBezTo>
                  <a:cubicBezTo>
                    <a:pt x="277" y="1702"/>
                    <a:pt x="274" y="1702"/>
                    <a:pt x="270" y="1705"/>
                  </a:cubicBezTo>
                  <a:cubicBezTo>
                    <a:pt x="267" y="1709"/>
                    <a:pt x="267" y="1709"/>
                    <a:pt x="267" y="1712"/>
                  </a:cubicBezTo>
                  <a:lnTo>
                    <a:pt x="260" y="1716"/>
                  </a:lnTo>
                  <a:lnTo>
                    <a:pt x="256" y="1719"/>
                  </a:lnTo>
                  <a:cubicBezTo>
                    <a:pt x="253" y="1726"/>
                    <a:pt x="249" y="1726"/>
                    <a:pt x="242" y="1730"/>
                  </a:cubicBezTo>
                  <a:lnTo>
                    <a:pt x="239" y="1733"/>
                  </a:lnTo>
                  <a:cubicBezTo>
                    <a:pt x="235" y="1737"/>
                    <a:pt x="228" y="1737"/>
                    <a:pt x="225" y="1740"/>
                  </a:cubicBezTo>
                  <a:cubicBezTo>
                    <a:pt x="218" y="1740"/>
                    <a:pt x="214" y="1744"/>
                    <a:pt x="207" y="1744"/>
                  </a:cubicBezTo>
                  <a:cubicBezTo>
                    <a:pt x="158" y="1782"/>
                    <a:pt x="116" y="1824"/>
                    <a:pt x="81" y="1873"/>
                  </a:cubicBezTo>
                  <a:lnTo>
                    <a:pt x="85" y="1880"/>
                  </a:lnTo>
                  <a:lnTo>
                    <a:pt x="99" y="1894"/>
                  </a:lnTo>
                  <a:lnTo>
                    <a:pt x="134" y="1929"/>
                  </a:lnTo>
                  <a:lnTo>
                    <a:pt x="155" y="1950"/>
                  </a:lnTo>
                  <a:lnTo>
                    <a:pt x="186" y="1989"/>
                  </a:lnTo>
                  <a:lnTo>
                    <a:pt x="207" y="2010"/>
                  </a:lnTo>
                  <a:lnTo>
                    <a:pt x="239" y="2048"/>
                  </a:lnTo>
                  <a:lnTo>
                    <a:pt x="260" y="2073"/>
                  </a:lnTo>
                  <a:lnTo>
                    <a:pt x="295" y="2118"/>
                  </a:lnTo>
                  <a:lnTo>
                    <a:pt x="319" y="2146"/>
                  </a:lnTo>
                  <a:lnTo>
                    <a:pt x="365" y="2195"/>
                  </a:lnTo>
                  <a:lnTo>
                    <a:pt x="386" y="2223"/>
                  </a:lnTo>
                  <a:lnTo>
                    <a:pt x="414" y="2258"/>
                  </a:lnTo>
                  <a:lnTo>
                    <a:pt x="435" y="2283"/>
                  </a:lnTo>
                  <a:lnTo>
                    <a:pt x="452" y="2304"/>
                  </a:lnTo>
                  <a:cubicBezTo>
                    <a:pt x="459" y="2300"/>
                    <a:pt x="463" y="2300"/>
                    <a:pt x="470" y="2297"/>
                  </a:cubicBezTo>
                  <a:lnTo>
                    <a:pt x="480" y="2300"/>
                  </a:lnTo>
                  <a:lnTo>
                    <a:pt x="508" y="2307"/>
                  </a:lnTo>
                  <a:lnTo>
                    <a:pt x="529" y="2318"/>
                  </a:lnTo>
                  <a:lnTo>
                    <a:pt x="543" y="2321"/>
                  </a:lnTo>
                  <a:cubicBezTo>
                    <a:pt x="557" y="2328"/>
                    <a:pt x="575" y="2339"/>
                    <a:pt x="592" y="2346"/>
                  </a:cubicBezTo>
                  <a:lnTo>
                    <a:pt x="603" y="2353"/>
                  </a:lnTo>
                  <a:lnTo>
                    <a:pt x="652" y="2377"/>
                  </a:lnTo>
                  <a:lnTo>
                    <a:pt x="683" y="2395"/>
                  </a:lnTo>
                  <a:lnTo>
                    <a:pt x="704" y="2409"/>
                  </a:lnTo>
                  <a:cubicBezTo>
                    <a:pt x="802" y="2468"/>
                    <a:pt x="904" y="2538"/>
                    <a:pt x="960" y="2580"/>
                  </a:cubicBezTo>
                  <a:lnTo>
                    <a:pt x="1016" y="2566"/>
                  </a:lnTo>
                  <a:lnTo>
                    <a:pt x="1198" y="2531"/>
                  </a:lnTo>
                  <a:lnTo>
                    <a:pt x="1202" y="2531"/>
                  </a:lnTo>
                  <a:lnTo>
                    <a:pt x="1247" y="2524"/>
                  </a:lnTo>
                  <a:lnTo>
                    <a:pt x="1261" y="2524"/>
                  </a:lnTo>
                  <a:lnTo>
                    <a:pt x="1307" y="2514"/>
                  </a:lnTo>
                  <a:lnTo>
                    <a:pt x="1321" y="2510"/>
                  </a:lnTo>
                  <a:lnTo>
                    <a:pt x="1370" y="2503"/>
                  </a:lnTo>
                  <a:lnTo>
                    <a:pt x="1384" y="2500"/>
                  </a:lnTo>
                  <a:lnTo>
                    <a:pt x="1433" y="2489"/>
                  </a:lnTo>
                  <a:lnTo>
                    <a:pt x="1450" y="2486"/>
                  </a:lnTo>
                  <a:lnTo>
                    <a:pt x="1496" y="2479"/>
                  </a:lnTo>
                  <a:lnTo>
                    <a:pt x="1517" y="2475"/>
                  </a:lnTo>
                  <a:lnTo>
                    <a:pt x="1562" y="2468"/>
                  </a:lnTo>
                  <a:lnTo>
                    <a:pt x="1583" y="2461"/>
                  </a:lnTo>
                  <a:lnTo>
                    <a:pt x="1629" y="2454"/>
                  </a:lnTo>
                  <a:lnTo>
                    <a:pt x="1653" y="2451"/>
                  </a:lnTo>
                  <a:lnTo>
                    <a:pt x="1695" y="2444"/>
                  </a:lnTo>
                  <a:lnTo>
                    <a:pt x="1723" y="2440"/>
                  </a:lnTo>
                  <a:lnTo>
                    <a:pt x="1758" y="2433"/>
                  </a:lnTo>
                  <a:lnTo>
                    <a:pt x="1790" y="2430"/>
                  </a:lnTo>
                  <a:lnTo>
                    <a:pt x="1825" y="2423"/>
                  </a:lnTo>
                  <a:lnTo>
                    <a:pt x="1828" y="2423"/>
                  </a:lnTo>
                  <a:cubicBezTo>
                    <a:pt x="1835" y="2391"/>
                    <a:pt x="1835" y="2360"/>
                    <a:pt x="1835" y="2328"/>
                  </a:cubicBezTo>
                  <a:cubicBezTo>
                    <a:pt x="1835" y="2318"/>
                    <a:pt x="1835" y="2311"/>
                    <a:pt x="1835" y="2304"/>
                  </a:cubicBezTo>
                  <a:cubicBezTo>
                    <a:pt x="1835" y="2258"/>
                    <a:pt x="1849" y="2213"/>
                    <a:pt x="1874" y="2171"/>
                  </a:cubicBezTo>
                  <a:cubicBezTo>
                    <a:pt x="1884" y="2153"/>
                    <a:pt x="1895" y="2136"/>
                    <a:pt x="1909" y="2122"/>
                  </a:cubicBezTo>
                  <a:cubicBezTo>
                    <a:pt x="1944" y="2076"/>
                    <a:pt x="1993" y="2048"/>
                    <a:pt x="2049" y="2034"/>
                  </a:cubicBezTo>
                  <a:cubicBezTo>
                    <a:pt x="2003" y="1943"/>
                    <a:pt x="1944" y="1863"/>
                    <a:pt x="1870" y="1793"/>
                  </a:cubicBezTo>
                  <a:cubicBezTo>
                    <a:pt x="1793" y="1726"/>
                    <a:pt x="1755" y="1628"/>
                    <a:pt x="1762" y="1526"/>
                  </a:cubicBezTo>
                  <a:cubicBezTo>
                    <a:pt x="1765" y="1442"/>
                    <a:pt x="1807" y="1362"/>
                    <a:pt x="1877" y="1313"/>
                  </a:cubicBezTo>
                  <a:cubicBezTo>
                    <a:pt x="1884" y="1309"/>
                    <a:pt x="1891" y="1302"/>
                    <a:pt x="1895" y="1292"/>
                  </a:cubicBezTo>
                  <a:cubicBezTo>
                    <a:pt x="1898" y="1264"/>
                    <a:pt x="1895" y="1236"/>
                    <a:pt x="1884" y="1211"/>
                  </a:cubicBezTo>
                  <a:cubicBezTo>
                    <a:pt x="1870" y="1169"/>
                    <a:pt x="1863" y="1127"/>
                    <a:pt x="1860" y="1085"/>
                  </a:cubicBezTo>
                  <a:cubicBezTo>
                    <a:pt x="1814" y="1036"/>
                    <a:pt x="1527" y="994"/>
                    <a:pt x="1433" y="980"/>
                  </a:cubicBezTo>
                  <a:cubicBezTo>
                    <a:pt x="1387" y="977"/>
                    <a:pt x="1345" y="970"/>
                    <a:pt x="1300" y="959"/>
                  </a:cubicBezTo>
                  <a:cubicBezTo>
                    <a:pt x="1209" y="931"/>
                    <a:pt x="1223" y="823"/>
                    <a:pt x="1233" y="735"/>
                  </a:cubicBezTo>
                  <a:cubicBezTo>
                    <a:pt x="1237" y="697"/>
                    <a:pt x="1240" y="658"/>
                    <a:pt x="1237" y="623"/>
                  </a:cubicBezTo>
                  <a:cubicBezTo>
                    <a:pt x="1093" y="616"/>
                    <a:pt x="998" y="518"/>
                    <a:pt x="998" y="361"/>
                  </a:cubicBezTo>
                  <a:cubicBezTo>
                    <a:pt x="998" y="336"/>
                    <a:pt x="935" y="263"/>
                    <a:pt x="904" y="221"/>
                  </a:cubicBezTo>
                  <a:lnTo>
                    <a:pt x="883" y="200"/>
                  </a:lnTo>
                  <a:lnTo>
                    <a:pt x="876" y="193"/>
                  </a:lnTo>
                  <a:lnTo>
                    <a:pt x="865" y="175"/>
                  </a:lnTo>
                  <a:lnTo>
                    <a:pt x="858" y="168"/>
                  </a:lnTo>
                  <a:lnTo>
                    <a:pt x="844" y="151"/>
                  </a:lnTo>
                  <a:lnTo>
                    <a:pt x="841" y="147"/>
                  </a:lnTo>
                  <a:cubicBezTo>
                    <a:pt x="837" y="140"/>
                    <a:pt x="834" y="130"/>
                    <a:pt x="827" y="126"/>
                  </a:cubicBezTo>
                  <a:lnTo>
                    <a:pt x="823" y="119"/>
                  </a:lnTo>
                  <a:cubicBezTo>
                    <a:pt x="820" y="112"/>
                    <a:pt x="820" y="109"/>
                    <a:pt x="816" y="105"/>
                  </a:cubicBezTo>
                  <a:lnTo>
                    <a:pt x="813" y="98"/>
                  </a:lnTo>
                  <a:cubicBezTo>
                    <a:pt x="809" y="91"/>
                    <a:pt x="809" y="88"/>
                    <a:pt x="809" y="81"/>
                  </a:cubicBezTo>
                  <a:lnTo>
                    <a:pt x="809" y="77"/>
                  </a:lnTo>
                  <a:lnTo>
                    <a:pt x="788" y="77"/>
                  </a:lnTo>
                  <a:lnTo>
                    <a:pt x="774" y="74"/>
                  </a:lnTo>
                  <a:lnTo>
                    <a:pt x="753" y="70"/>
                  </a:lnTo>
                  <a:lnTo>
                    <a:pt x="732" y="70"/>
                  </a:lnTo>
                  <a:lnTo>
                    <a:pt x="718" y="67"/>
                  </a:lnTo>
                  <a:cubicBezTo>
                    <a:pt x="645" y="49"/>
                    <a:pt x="568" y="25"/>
                    <a:pt x="49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54" name="Google Shape;7154;p71"/>
            <p:cNvSpPr/>
            <p:nvPr/>
          </p:nvSpPr>
          <p:spPr>
            <a:xfrm>
              <a:off x="2189889" y="169439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cubicBezTo>
                    <a:pt x="8" y="4"/>
                    <a:pt x="4" y="7"/>
                    <a:pt x="1" y="11"/>
                  </a:cubicBezTo>
                  <a:lnTo>
                    <a:pt x="4" y="7"/>
                  </a:lnTo>
                  <a:cubicBezTo>
                    <a:pt x="4" y="7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55" name="Google Shape;7155;p71"/>
            <p:cNvSpPr/>
            <p:nvPr/>
          </p:nvSpPr>
          <p:spPr>
            <a:xfrm>
              <a:off x="2189373" y="169477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7"/>
                  </a:moveTo>
                  <a:cubicBezTo>
                    <a:pt x="7" y="4"/>
                    <a:pt x="11" y="4"/>
                    <a:pt x="18" y="0"/>
                  </a:cubicBezTo>
                  <a:cubicBezTo>
                    <a:pt x="11" y="4"/>
                    <a:pt x="7" y="4"/>
                    <a:pt x="0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56" name="Google Shape;7156;p71"/>
            <p:cNvSpPr/>
            <p:nvPr/>
          </p:nvSpPr>
          <p:spPr>
            <a:xfrm>
              <a:off x="2189658" y="169458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0" y="11"/>
                  </a:moveTo>
                  <a:cubicBezTo>
                    <a:pt x="4" y="7"/>
                    <a:pt x="11" y="4"/>
                    <a:pt x="14" y="0"/>
                  </a:cubicBezTo>
                  <a:cubicBezTo>
                    <a:pt x="11" y="4"/>
                    <a:pt x="4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57" name="Google Shape;7157;p71"/>
            <p:cNvSpPr/>
            <p:nvPr/>
          </p:nvSpPr>
          <p:spPr>
            <a:xfrm>
              <a:off x="2190798" y="1683599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cubicBezTo>
                    <a:pt x="0" y="8"/>
                    <a:pt x="2" y="16"/>
                    <a:pt x="3" y="24"/>
                  </a:cubicBezTo>
                  <a:lnTo>
                    <a:pt x="0" y="0"/>
                  </a:lnTo>
                  <a:close/>
                  <a:moveTo>
                    <a:pt x="3" y="24"/>
                  </a:moveTo>
                  <a:lnTo>
                    <a:pt x="3" y="24"/>
                  </a:lnTo>
                  <a:cubicBezTo>
                    <a:pt x="4" y="27"/>
                    <a:pt x="4" y="29"/>
                    <a:pt x="4" y="32"/>
                  </a:cubicBezTo>
                  <a:lnTo>
                    <a:pt x="4" y="28"/>
                  </a:lnTo>
                  <a:lnTo>
                    <a:pt x="3" y="2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58" name="Google Shape;7158;p71"/>
            <p:cNvSpPr/>
            <p:nvPr/>
          </p:nvSpPr>
          <p:spPr>
            <a:xfrm>
              <a:off x="2190649" y="16926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59" name="Google Shape;7159;p71"/>
            <p:cNvSpPr/>
            <p:nvPr/>
          </p:nvSpPr>
          <p:spPr>
            <a:xfrm>
              <a:off x="2190894" y="1684020"/>
              <a:ext cx="204" cy="1969"/>
            </a:xfrm>
            <a:custGeom>
              <a:avLst/>
              <a:gdLst/>
              <a:ahLst/>
              <a:cxnLst/>
              <a:rect l="l" t="t" r="r" b="b"/>
              <a:pathLst>
                <a:path w="15" h="14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22"/>
                    <a:pt x="4" y="46"/>
                    <a:pt x="7" y="78"/>
                  </a:cubicBezTo>
                  <a:lnTo>
                    <a:pt x="7" y="81"/>
                  </a:lnTo>
                  <a:cubicBezTo>
                    <a:pt x="7" y="102"/>
                    <a:pt x="7" y="120"/>
                    <a:pt x="7" y="137"/>
                  </a:cubicBezTo>
                  <a:lnTo>
                    <a:pt x="14" y="144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60" name="Google Shape;7160;p71"/>
            <p:cNvSpPr/>
            <p:nvPr/>
          </p:nvSpPr>
          <p:spPr>
            <a:xfrm>
              <a:off x="2190554" y="1682404"/>
              <a:ext cx="258" cy="1208"/>
            </a:xfrm>
            <a:custGeom>
              <a:avLst/>
              <a:gdLst/>
              <a:ahLst/>
              <a:cxnLst/>
              <a:rect l="l" t="t" r="r" b="b"/>
              <a:pathLst>
                <a:path w="19" h="89" extrusionOk="0">
                  <a:moveTo>
                    <a:pt x="1" y="1"/>
                  </a:moveTo>
                  <a:cubicBezTo>
                    <a:pt x="8" y="29"/>
                    <a:pt x="15" y="57"/>
                    <a:pt x="18" y="88"/>
                  </a:cubicBezTo>
                  <a:lnTo>
                    <a:pt x="18" y="88"/>
                  </a:lnTo>
                  <a:cubicBezTo>
                    <a:pt x="15" y="57"/>
                    <a:pt x="8" y="2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61" name="Google Shape;7161;p71"/>
            <p:cNvSpPr/>
            <p:nvPr/>
          </p:nvSpPr>
          <p:spPr>
            <a:xfrm>
              <a:off x="2186331" y="1673334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62" name="Google Shape;7162;p71"/>
            <p:cNvSpPr/>
            <p:nvPr/>
          </p:nvSpPr>
          <p:spPr>
            <a:xfrm>
              <a:off x="2187418" y="167628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7"/>
                  </a:moveTo>
                  <a:cubicBezTo>
                    <a:pt x="8" y="4"/>
                    <a:pt x="4" y="4"/>
                    <a:pt x="1" y="0"/>
                  </a:cubicBezTo>
                  <a:cubicBezTo>
                    <a:pt x="4" y="4"/>
                    <a:pt x="8" y="4"/>
                    <a:pt x="1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63" name="Google Shape;7163;p71"/>
            <p:cNvSpPr/>
            <p:nvPr/>
          </p:nvSpPr>
          <p:spPr>
            <a:xfrm>
              <a:off x="2186522" y="1674380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8"/>
                  </a:moveTo>
                  <a:cubicBezTo>
                    <a:pt x="7" y="18"/>
                    <a:pt x="4" y="11"/>
                    <a:pt x="0" y="0"/>
                  </a:cubicBezTo>
                  <a:cubicBezTo>
                    <a:pt x="4" y="11"/>
                    <a:pt x="7" y="18"/>
                    <a:pt x="7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64" name="Google Shape;7164;p71"/>
            <p:cNvSpPr/>
            <p:nvPr/>
          </p:nvSpPr>
          <p:spPr>
            <a:xfrm>
              <a:off x="2187228" y="1676090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cubicBezTo>
                    <a:pt x="8" y="7"/>
                    <a:pt x="4" y="4"/>
                    <a:pt x="1" y="0"/>
                  </a:cubicBezTo>
                  <a:cubicBezTo>
                    <a:pt x="4" y="4"/>
                    <a:pt x="8" y="7"/>
                    <a:pt x="1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65" name="Google Shape;7165;p71"/>
            <p:cNvSpPr/>
            <p:nvPr/>
          </p:nvSpPr>
          <p:spPr>
            <a:xfrm>
              <a:off x="2187037" y="1675805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4"/>
                  </a:moveTo>
                  <a:cubicBezTo>
                    <a:pt x="8" y="11"/>
                    <a:pt x="4" y="4"/>
                    <a:pt x="1" y="0"/>
                  </a:cubicBezTo>
                  <a:cubicBezTo>
                    <a:pt x="4" y="4"/>
                    <a:pt x="8" y="11"/>
                    <a:pt x="1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66" name="Google Shape;7166;p71"/>
            <p:cNvSpPr/>
            <p:nvPr/>
          </p:nvSpPr>
          <p:spPr>
            <a:xfrm>
              <a:off x="2186372" y="1673714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8" y="32"/>
                  </a:moveTo>
                  <a:cubicBezTo>
                    <a:pt x="8" y="21"/>
                    <a:pt x="4" y="11"/>
                    <a:pt x="1" y="0"/>
                  </a:cubicBezTo>
                  <a:cubicBezTo>
                    <a:pt x="4" y="11"/>
                    <a:pt x="8" y="21"/>
                    <a:pt x="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67" name="Google Shape;7167;p71"/>
            <p:cNvSpPr/>
            <p:nvPr/>
          </p:nvSpPr>
          <p:spPr>
            <a:xfrm>
              <a:off x="2186902" y="167542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18"/>
                  </a:moveTo>
                  <a:cubicBezTo>
                    <a:pt x="4" y="14"/>
                    <a:pt x="0" y="7"/>
                    <a:pt x="0" y="0"/>
                  </a:cubicBezTo>
                  <a:cubicBezTo>
                    <a:pt x="0" y="7"/>
                    <a:pt x="4" y="14"/>
                    <a:pt x="7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68" name="Google Shape;7168;p71"/>
            <p:cNvSpPr/>
            <p:nvPr/>
          </p:nvSpPr>
          <p:spPr>
            <a:xfrm>
              <a:off x="2186712" y="1674950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0"/>
                  </a:moveTo>
                  <a:cubicBezTo>
                    <a:pt x="0" y="11"/>
                    <a:pt x="4" y="18"/>
                    <a:pt x="7" y="21"/>
                  </a:cubicBezTo>
                  <a:cubicBezTo>
                    <a:pt x="4" y="18"/>
                    <a:pt x="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69" name="Google Shape;7169;p71"/>
            <p:cNvSpPr/>
            <p:nvPr/>
          </p:nvSpPr>
          <p:spPr>
            <a:xfrm>
              <a:off x="2190989" y="168511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70" name="Google Shape;7170;p71"/>
            <p:cNvSpPr/>
            <p:nvPr/>
          </p:nvSpPr>
          <p:spPr>
            <a:xfrm>
              <a:off x="2190839" y="1683599"/>
              <a:ext cx="163" cy="1480"/>
            </a:xfrm>
            <a:custGeom>
              <a:avLst/>
              <a:gdLst/>
              <a:ahLst/>
              <a:cxnLst/>
              <a:rect l="l" t="t" r="r" b="b"/>
              <a:pathLst>
                <a:path w="12" h="109" extrusionOk="0">
                  <a:moveTo>
                    <a:pt x="1" y="0"/>
                  </a:moveTo>
                  <a:cubicBezTo>
                    <a:pt x="1" y="11"/>
                    <a:pt x="1" y="18"/>
                    <a:pt x="4" y="31"/>
                  </a:cubicBezTo>
                  <a:lnTo>
                    <a:pt x="4" y="31"/>
                  </a:lnTo>
                  <a:cubicBezTo>
                    <a:pt x="3" y="20"/>
                    <a:pt x="2" y="10"/>
                    <a:pt x="1" y="0"/>
                  </a:cubicBezTo>
                  <a:close/>
                  <a:moveTo>
                    <a:pt x="4" y="31"/>
                  </a:moveTo>
                  <a:cubicBezTo>
                    <a:pt x="7" y="54"/>
                    <a:pt x="9" y="80"/>
                    <a:pt x="11" y="109"/>
                  </a:cubicBezTo>
                  <a:cubicBezTo>
                    <a:pt x="11" y="77"/>
                    <a:pt x="8" y="53"/>
                    <a:pt x="4" y="32"/>
                  </a:cubicBezTo>
                  <a:cubicBezTo>
                    <a:pt x="4" y="32"/>
                    <a:pt x="4" y="31"/>
                    <a:pt x="4" y="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71" name="Google Shape;7171;p71"/>
            <p:cNvSpPr/>
            <p:nvPr/>
          </p:nvSpPr>
          <p:spPr>
            <a:xfrm>
              <a:off x="2193745" y="1702892"/>
              <a:ext cx="679" cy="299"/>
            </a:xfrm>
            <a:custGeom>
              <a:avLst/>
              <a:gdLst/>
              <a:ahLst/>
              <a:cxnLst/>
              <a:rect l="l" t="t" r="r" b="b"/>
              <a:pathLst>
                <a:path w="50" h="22" extrusionOk="0">
                  <a:moveTo>
                    <a:pt x="49" y="22"/>
                  </a:moveTo>
                  <a:cubicBezTo>
                    <a:pt x="32" y="15"/>
                    <a:pt x="14" y="4"/>
                    <a:pt x="0" y="1"/>
                  </a:cubicBezTo>
                  <a:cubicBezTo>
                    <a:pt x="14" y="4"/>
                    <a:pt x="32" y="15"/>
                    <a:pt x="49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72" name="Google Shape;7172;p71"/>
            <p:cNvSpPr/>
            <p:nvPr/>
          </p:nvSpPr>
          <p:spPr>
            <a:xfrm>
              <a:off x="2192740" y="1702512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73" name="Google Shape;7173;p71"/>
            <p:cNvSpPr/>
            <p:nvPr/>
          </p:nvSpPr>
          <p:spPr>
            <a:xfrm>
              <a:off x="2194546" y="1703272"/>
              <a:ext cx="679" cy="353"/>
            </a:xfrm>
            <a:custGeom>
              <a:avLst/>
              <a:gdLst/>
              <a:ahLst/>
              <a:cxnLst/>
              <a:rect l="l" t="t" r="r" b="b"/>
              <a:pathLst>
                <a:path w="50" h="26" extrusionOk="0">
                  <a:moveTo>
                    <a:pt x="50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74" name="Google Shape;7174;p71"/>
            <p:cNvSpPr/>
            <p:nvPr/>
          </p:nvSpPr>
          <p:spPr>
            <a:xfrm>
              <a:off x="2193270" y="170266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75" name="Google Shape;7175;p71"/>
            <p:cNvSpPr/>
            <p:nvPr/>
          </p:nvSpPr>
          <p:spPr>
            <a:xfrm>
              <a:off x="2195646" y="1703843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76" name="Google Shape;7176;p71"/>
            <p:cNvSpPr/>
            <p:nvPr/>
          </p:nvSpPr>
          <p:spPr>
            <a:xfrm>
              <a:off x="2196067" y="167209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77" name="Google Shape;7177;p71"/>
            <p:cNvSpPr/>
            <p:nvPr/>
          </p:nvSpPr>
          <p:spPr>
            <a:xfrm>
              <a:off x="2197017" y="1672289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78" name="Google Shape;7178;p71"/>
            <p:cNvSpPr/>
            <p:nvPr/>
          </p:nvSpPr>
          <p:spPr>
            <a:xfrm>
              <a:off x="2196596" y="167219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79" name="Google Shape;7179;p71"/>
            <p:cNvSpPr/>
            <p:nvPr/>
          </p:nvSpPr>
          <p:spPr>
            <a:xfrm>
              <a:off x="2186331" y="1671189"/>
              <a:ext cx="6762" cy="2159"/>
            </a:xfrm>
            <a:custGeom>
              <a:avLst/>
              <a:gdLst/>
              <a:ahLst/>
              <a:cxnLst/>
              <a:rect l="l" t="t" r="r" b="b"/>
              <a:pathLst>
                <a:path w="498" h="159" extrusionOk="0">
                  <a:moveTo>
                    <a:pt x="497" y="1"/>
                  </a:moveTo>
                  <a:cubicBezTo>
                    <a:pt x="424" y="25"/>
                    <a:pt x="189" y="99"/>
                    <a:pt x="0" y="158"/>
                  </a:cubicBezTo>
                  <a:cubicBezTo>
                    <a:pt x="193" y="102"/>
                    <a:pt x="424" y="25"/>
                    <a:pt x="4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80" name="Google Shape;7180;p71"/>
            <p:cNvSpPr/>
            <p:nvPr/>
          </p:nvSpPr>
          <p:spPr>
            <a:xfrm>
              <a:off x="2196311" y="1672139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81" name="Google Shape;7181;p71"/>
            <p:cNvSpPr/>
            <p:nvPr/>
          </p:nvSpPr>
          <p:spPr>
            <a:xfrm>
              <a:off x="2197397" y="1672614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82" name="Google Shape;7182;p71"/>
            <p:cNvSpPr/>
            <p:nvPr/>
          </p:nvSpPr>
          <p:spPr>
            <a:xfrm>
              <a:off x="2197546" y="167290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83" name="Google Shape;7183;p71"/>
            <p:cNvSpPr/>
            <p:nvPr/>
          </p:nvSpPr>
          <p:spPr>
            <a:xfrm>
              <a:off x="2197302" y="167232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84" name="Google Shape;7184;p71"/>
            <p:cNvSpPr/>
            <p:nvPr/>
          </p:nvSpPr>
          <p:spPr>
            <a:xfrm>
              <a:off x="2211572" y="1686029"/>
              <a:ext cx="584" cy="2811"/>
            </a:xfrm>
            <a:custGeom>
              <a:avLst/>
              <a:gdLst/>
              <a:ahLst/>
              <a:cxnLst/>
              <a:rect l="l" t="t" r="r" b="b"/>
              <a:pathLst>
                <a:path w="43" h="207" extrusionOk="0">
                  <a:moveTo>
                    <a:pt x="0" y="0"/>
                  </a:moveTo>
                  <a:cubicBezTo>
                    <a:pt x="1" y="13"/>
                    <a:pt x="3" y="25"/>
                    <a:pt x="4" y="38"/>
                  </a:cubicBezTo>
                  <a:lnTo>
                    <a:pt x="4" y="38"/>
                  </a:lnTo>
                  <a:cubicBezTo>
                    <a:pt x="3" y="25"/>
                    <a:pt x="1" y="13"/>
                    <a:pt x="0" y="0"/>
                  </a:cubicBezTo>
                  <a:close/>
                  <a:moveTo>
                    <a:pt x="4" y="38"/>
                  </a:moveTo>
                  <a:lnTo>
                    <a:pt x="4" y="38"/>
                  </a:lnTo>
                  <a:cubicBezTo>
                    <a:pt x="9" y="67"/>
                    <a:pt x="15" y="97"/>
                    <a:pt x="25" y="126"/>
                  </a:cubicBezTo>
                  <a:cubicBezTo>
                    <a:pt x="35" y="150"/>
                    <a:pt x="42" y="178"/>
                    <a:pt x="39" y="206"/>
                  </a:cubicBezTo>
                  <a:lnTo>
                    <a:pt x="42" y="203"/>
                  </a:lnTo>
                  <a:cubicBezTo>
                    <a:pt x="42" y="175"/>
                    <a:pt x="35" y="150"/>
                    <a:pt x="28" y="126"/>
                  </a:cubicBezTo>
                  <a:cubicBezTo>
                    <a:pt x="16" y="99"/>
                    <a:pt x="9" y="68"/>
                    <a:pt x="4" y="3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85" name="Google Shape;7185;p71"/>
            <p:cNvSpPr/>
            <p:nvPr/>
          </p:nvSpPr>
          <p:spPr>
            <a:xfrm>
              <a:off x="2198253" y="167390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86" name="Google Shape;7186;p71"/>
            <p:cNvSpPr/>
            <p:nvPr/>
          </p:nvSpPr>
          <p:spPr>
            <a:xfrm>
              <a:off x="2198022" y="1673565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87" name="Google Shape;7187;p71"/>
            <p:cNvSpPr/>
            <p:nvPr/>
          </p:nvSpPr>
          <p:spPr>
            <a:xfrm>
              <a:off x="2197777" y="1673280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88" name="Google Shape;7188;p71"/>
            <p:cNvSpPr/>
            <p:nvPr/>
          </p:nvSpPr>
          <p:spPr>
            <a:xfrm>
              <a:off x="2211803" y="1688826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0"/>
                  </a:moveTo>
                  <a:cubicBezTo>
                    <a:pt x="15" y="11"/>
                    <a:pt x="8" y="18"/>
                    <a:pt x="1" y="21"/>
                  </a:cubicBezTo>
                  <a:cubicBezTo>
                    <a:pt x="8" y="18"/>
                    <a:pt x="15" y="14"/>
                    <a:pt x="18" y="7"/>
                  </a:cubicBez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89" name="Google Shape;7189;p71"/>
            <p:cNvSpPr/>
            <p:nvPr/>
          </p:nvSpPr>
          <p:spPr>
            <a:xfrm>
              <a:off x="2211762" y="1700095"/>
              <a:ext cx="489" cy="679"/>
            </a:xfrm>
            <a:custGeom>
              <a:avLst/>
              <a:gdLst/>
              <a:ahLst/>
              <a:cxnLst/>
              <a:rect l="l" t="t" r="r" b="b"/>
              <a:pathLst>
                <a:path w="36" h="50" extrusionOk="0">
                  <a:moveTo>
                    <a:pt x="0" y="49"/>
                  </a:moveTo>
                  <a:cubicBezTo>
                    <a:pt x="11" y="32"/>
                    <a:pt x="21" y="14"/>
                    <a:pt x="35" y="0"/>
                  </a:cubicBezTo>
                  <a:cubicBezTo>
                    <a:pt x="21" y="14"/>
                    <a:pt x="11" y="32"/>
                    <a:pt x="0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90" name="Google Shape;7190;p71"/>
            <p:cNvSpPr/>
            <p:nvPr/>
          </p:nvSpPr>
          <p:spPr>
            <a:xfrm>
              <a:off x="2211233" y="1700761"/>
              <a:ext cx="543" cy="1819"/>
            </a:xfrm>
            <a:custGeom>
              <a:avLst/>
              <a:gdLst/>
              <a:ahLst/>
              <a:cxnLst/>
              <a:rect l="l" t="t" r="r" b="b"/>
              <a:pathLst>
                <a:path w="40" h="134" extrusionOk="0">
                  <a:moveTo>
                    <a:pt x="1" y="133"/>
                  </a:moveTo>
                  <a:cubicBezTo>
                    <a:pt x="1" y="84"/>
                    <a:pt x="15" y="39"/>
                    <a:pt x="39" y="0"/>
                  </a:cubicBezTo>
                  <a:cubicBezTo>
                    <a:pt x="15" y="39"/>
                    <a:pt x="1" y="84"/>
                    <a:pt x="1" y="13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91" name="Google Shape;7191;p71"/>
            <p:cNvSpPr/>
            <p:nvPr/>
          </p:nvSpPr>
          <p:spPr>
            <a:xfrm>
              <a:off x="2211192" y="1702852"/>
              <a:ext cx="109" cy="1344"/>
            </a:xfrm>
            <a:custGeom>
              <a:avLst/>
              <a:gdLst/>
              <a:ahLst/>
              <a:cxnLst/>
              <a:rect l="l" t="t" r="r" b="b"/>
              <a:pathLst>
                <a:path w="8" h="99" extrusionOk="0">
                  <a:moveTo>
                    <a:pt x="7" y="0"/>
                  </a:moveTo>
                  <a:cubicBezTo>
                    <a:pt x="7" y="32"/>
                    <a:pt x="7" y="63"/>
                    <a:pt x="0" y="98"/>
                  </a:cubicBezTo>
                  <a:lnTo>
                    <a:pt x="0" y="98"/>
                  </a:lnTo>
                  <a:cubicBezTo>
                    <a:pt x="7" y="63"/>
                    <a:pt x="7" y="32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92" name="Google Shape;7192;p71"/>
            <p:cNvSpPr/>
            <p:nvPr/>
          </p:nvSpPr>
          <p:spPr>
            <a:xfrm>
              <a:off x="2212047" y="168877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4" y="4"/>
                  </a:lnTo>
                  <a:lnTo>
                    <a:pt x="0" y="11"/>
                  </a:lnTo>
                  <a:cubicBezTo>
                    <a:pt x="4" y="8"/>
                    <a:pt x="4" y="4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93" name="Google Shape;7193;p71"/>
            <p:cNvSpPr/>
            <p:nvPr/>
          </p:nvSpPr>
          <p:spPr>
            <a:xfrm>
              <a:off x="2200208" y="1705703"/>
              <a:ext cx="2444" cy="489"/>
            </a:xfrm>
            <a:custGeom>
              <a:avLst/>
              <a:gdLst/>
              <a:ahLst/>
              <a:cxnLst/>
              <a:rect l="l" t="t" r="r" b="b"/>
              <a:pathLst>
                <a:path w="180" h="36" extrusionOk="0">
                  <a:moveTo>
                    <a:pt x="179" y="0"/>
                  </a:moveTo>
                  <a:lnTo>
                    <a:pt x="0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94" name="Google Shape;7194;p71"/>
            <p:cNvSpPr/>
            <p:nvPr/>
          </p:nvSpPr>
          <p:spPr>
            <a:xfrm>
              <a:off x="2207906" y="1704657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3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95" name="Google Shape;7195;p71"/>
            <p:cNvSpPr/>
            <p:nvPr/>
          </p:nvSpPr>
          <p:spPr>
            <a:xfrm>
              <a:off x="2208857" y="1704467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39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96" name="Google Shape;7196;p71"/>
            <p:cNvSpPr/>
            <p:nvPr/>
          </p:nvSpPr>
          <p:spPr>
            <a:xfrm>
              <a:off x="2206100" y="1704942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3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97" name="Google Shape;7197;p71"/>
            <p:cNvSpPr/>
            <p:nvPr/>
          </p:nvSpPr>
          <p:spPr>
            <a:xfrm>
              <a:off x="2209766" y="1704318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98" name="Google Shape;7198;p71"/>
            <p:cNvSpPr/>
            <p:nvPr/>
          </p:nvSpPr>
          <p:spPr>
            <a:xfrm>
              <a:off x="2203493" y="1705418"/>
              <a:ext cx="625" cy="149"/>
            </a:xfrm>
            <a:custGeom>
              <a:avLst/>
              <a:gdLst/>
              <a:ahLst/>
              <a:cxnLst/>
              <a:rect l="l" t="t" r="r" b="b"/>
              <a:pathLst>
                <a:path w="46" h="11" extrusionOk="0">
                  <a:moveTo>
                    <a:pt x="46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99" name="Google Shape;7199;p71"/>
            <p:cNvSpPr/>
            <p:nvPr/>
          </p:nvSpPr>
          <p:spPr>
            <a:xfrm>
              <a:off x="2210662" y="1704182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6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00" name="Google Shape;7200;p71"/>
            <p:cNvSpPr/>
            <p:nvPr/>
          </p:nvSpPr>
          <p:spPr>
            <a:xfrm>
              <a:off x="2205150" y="1705078"/>
              <a:ext cx="679" cy="163"/>
            </a:xfrm>
            <a:custGeom>
              <a:avLst/>
              <a:gdLst/>
              <a:ahLst/>
              <a:cxnLst/>
              <a:rect l="l" t="t" r="r" b="b"/>
              <a:pathLst>
                <a:path w="50" h="12" extrusionOk="0">
                  <a:moveTo>
                    <a:pt x="50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01" name="Google Shape;7201;p71"/>
            <p:cNvSpPr/>
            <p:nvPr/>
          </p:nvSpPr>
          <p:spPr>
            <a:xfrm>
              <a:off x="2202679" y="1705553"/>
              <a:ext cx="679" cy="163"/>
            </a:xfrm>
            <a:custGeom>
              <a:avLst/>
              <a:gdLst/>
              <a:ahLst/>
              <a:cxnLst/>
              <a:rect l="l" t="t" r="r" b="b"/>
              <a:pathLst>
                <a:path w="50" h="12" extrusionOk="0">
                  <a:moveTo>
                    <a:pt x="50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02" name="Google Shape;7202;p71"/>
            <p:cNvSpPr/>
            <p:nvPr/>
          </p:nvSpPr>
          <p:spPr>
            <a:xfrm>
              <a:off x="2204295" y="1705268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50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03" name="Google Shape;7203;p71"/>
            <p:cNvSpPr/>
            <p:nvPr/>
          </p:nvSpPr>
          <p:spPr>
            <a:xfrm>
              <a:off x="2207010" y="1704793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2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04" name="Google Shape;7204;p71"/>
            <p:cNvSpPr/>
            <p:nvPr/>
          </p:nvSpPr>
          <p:spPr>
            <a:xfrm>
              <a:off x="2189604" y="1699050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22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05" name="Google Shape;7205;p71"/>
            <p:cNvSpPr/>
            <p:nvPr/>
          </p:nvSpPr>
          <p:spPr>
            <a:xfrm>
              <a:off x="2190364" y="1699946"/>
              <a:ext cx="353" cy="394"/>
            </a:xfrm>
            <a:custGeom>
              <a:avLst/>
              <a:gdLst/>
              <a:ahLst/>
              <a:cxnLst/>
              <a:rect l="l" t="t" r="r" b="b"/>
              <a:pathLst>
                <a:path w="26" h="29" extrusionOk="0">
                  <a:moveTo>
                    <a:pt x="25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06" name="Google Shape;7206;p71"/>
            <p:cNvSpPr/>
            <p:nvPr/>
          </p:nvSpPr>
          <p:spPr>
            <a:xfrm>
              <a:off x="2191314" y="1701046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2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07" name="Google Shape;7207;p71"/>
            <p:cNvSpPr/>
            <p:nvPr/>
          </p:nvSpPr>
          <p:spPr>
            <a:xfrm>
              <a:off x="2188178" y="1697475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08" name="Google Shape;7208;p71"/>
            <p:cNvSpPr/>
            <p:nvPr/>
          </p:nvSpPr>
          <p:spPr>
            <a:xfrm>
              <a:off x="2188843" y="1698235"/>
              <a:ext cx="299" cy="353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22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09" name="Google Shape;7209;p71"/>
            <p:cNvSpPr/>
            <p:nvPr/>
          </p:nvSpPr>
          <p:spPr>
            <a:xfrm>
              <a:off x="2191980" y="170190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2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10" name="Google Shape;7210;p71"/>
            <p:cNvSpPr/>
            <p:nvPr/>
          </p:nvSpPr>
          <p:spPr>
            <a:xfrm>
              <a:off x="2187513" y="1696769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211" name="Google Shape;7211;p71"/>
          <p:cNvGrpSpPr/>
          <p:nvPr/>
        </p:nvGrpSpPr>
        <p:grpSpPr>
          <a:xfrm>
            <a:off x="4600647" y="1226255"/>
            <a:ext cx="3080508" cy="1985184"/>
            <a:chOff x="229225" y="549050"/>
            <a:chExt cx="7161750" cy="4615275"/>
          </a:xfrm>
        </p:grpSpPr>
        <p:sp>
          <p:nvSpPr>
            <p:cNvPr id="7212" name="Google Shape;7212;p71"/>
            <p:cNvSpPr/>
            <p:nvPr/>
          </p:nvSpPr>
          <p:spPr>
            <a:xfrm>
              <a:off x="627425" y="2326500"/>
              <a:ext cx="1488625" cy="1368700"/>
            </a:xfrm>
            <a:custGeom>
              <a:avLst/>
              <a:gdLst/>
              <a:ahLst/>
              <a:cxnLst/>
              <a:rect l="l" t="t" r="r" b="b"/>
              <a:pathLst>
                <a:path w="59545" h="54748" extrusionOk="0">
                  <a:moveTo>
                    <a:pt x="5992" y="0"/>
                  </a:moveTo>
                  <a:cubicBezTo>
                    <a:pt x="5592" y="0"/>
                    <a:pt x="5194" y="84"/>
                    <a:pt x="4807" y="273"/>
                  </a:cubicBezTo>
                  <a:cubicBezTo>
                    <a:pt x="3416" y="951"/>
                    <a:pt x="2616" y="2256"/>
                    <a:pt x="1629" y="3414"/>
                  </a:cubicBezTo>
                  <a:cubicBezTo>
                    <a:pt x="852" y="4326"/>
                    <a:pt x="353" y="4825"/>
                    <a:pt x="1" y="5082"/>
                  </a:cubicBezTo>
                  <a:cubicBezTo>
                    <a:pt x="973" y="4476"/>
                    <a:pt x="1889" y="3789"/>
                    <a:pt x="2683" y="2859"/>
                  </a:cubicBezTo>
                  <a:cubicBezTo>
                    <a:pt x="3861" y="1479"/>
                    <a:pt x="4985" y="934"/>
                    <a:pt x="6056" y="934"/>
                  </a:cubicBezTo>
                  <a:cubicBezTo>
                    <a:pt x="8542" y="934"/>
                    <a:pt x="10743" y="3871"/>
                    <a:pt x="12680" y="6136"/>
                  </a:cubicBezTo>
                  <a:cubicBezTo>
                    <a:pt x="14851" y="8677"/>
                    <a:pt x="17660" y="9566"/>
                    <a:pt x="19112" y="12886"/>
                  </a:cubicBezTo>
                  <a:cubicBezTo>
                    <a:pt x="19886" y="14656"/>
                    <a:pt x="21431" y="16154"/>
                    <a:pt x="22490" y="17759"/>
                  </a:cubicBezTo>
                  <a:cubicBezTo>
                    <a:pt x="23507" y="19301"/>
                    <a:pt x="22210" y="21616"/>
                    <a:pt x="21901" y="23187"/>
                  </a:cubicBezTo>
                  <a:cubicBezTo>
                    <a:pt x="21566" y="24879"/>
                    <a:pt x="21916" y="26316"/>
                    <a:pt x="22776" y="27760"/>
                  </a:cubicBezTo>
                  <a:cubicBezTo>
                    <a:pt x="24514" y="30679"/>
                    <a:pt x="27294" y="32974"/>
                    <a:pt x="29136" y="35907"/>
                  </a:cubicBezTo>
                  <a:cubicBezTo>
                    <a:pt x="30216" y="37625"/>
                    <a:pt x="31619" y="39943"/>
                    <a:pt x="33709" y="40555"/>
                  </a:cubicBezTo>
                  <a:cubicBezTo>
                    <a:pt x="37012" y="41522"/>
                    <a:pt x="36839" y="43208"/>
                    <a:pt x="38490" y="45526"/>
                  </a:cubicBezTo>
                  <a:cubicBezTo>
                    <a:pt x="39359" y="46751"/>
                    <a:pt x="41187" y="47189"/>
                    <a:pt x="42538" y="47536"/>
                  </a:cubicBezTo>
                  <a:cubicBezTo>
                    <a:pt x="45670" y="48335"/>
                    <a:pt x="48040" y="48044"/>
                    <a:pt x="50679" y="50252"/>
                  </a:cubicBezTo>
                  <a:cubicBezTo>
                    <a:pt x="52448" y="51733"/>
                    <a:pt x="54940" y="54748"/>
                    <a:pt x="57473" y="54748"/>
                  </a:cubicBezTo>
                  <a:cubicBezTo>
                    <a:pt x="58135" y="54748"/>
                    <a:pt x="58800" y="54542"/>
                    <a:pt x="59455" y="54049"/>
                  </a:cubicBezTo>
                  <a:cubicBezTo>
                    <a:pt x="59544" y="53982"/>
                    <a:pt x="59491" y="53846"/>
                    <a:pt x="59403" y="53846"/>
                  </a:cubicBezTo>
                  <a:cubicBezTo>
                    <a:pt x="59385" y="53846"/>
                    <a:pt x="59366" y="53852"/>
                    <a:pt x="59346" y="53864"/>
                  </a:cubicBezTo>
                  <a:cubicBezTo>
                    <a:pt x="58755" y="54244"/>
                    <a:pt x="58163" y="54408"/>
                    <a:pt x="57572" y="54408"/>
                  </a:cubicBezTo>
                  <a:cubicBezTo>
                    <a:pt x="54047" y="54408"/>
                    <a:pt x="50535" y="48579"/>
                    <a:pt x="47269" y="47917"/>
                  </a:cubicBezTo>
                  <a:cubicBezTo>
                    <a:pt x="45419" y="47542"/>
                    <a:pt x="43551" y="47397"/>
                    <a:pt x="41712" y="46930"/>
                  </a:cubicBezTo>
                  <a:cubicBezTo>
                    <a:pt x="39192" y="46286"/>
                    <a:pt x="37838" y="44461"/>
                    <a:pt x="37933" y="41909"/>
                  </a:cubicBezTo>
                  <a:cubicBezTo>
                    <a:pt x="37933" y="41831"/>
                    <a:pt x="37890" y="41759"/>
                    <a:pt x="37823" y="41718"/>
                  </a:cubicBezTo>
                  <a:cubicBezTo>
                    <a:pt x="35210" y="39842"/>
                    <a:pt x="32422" y="39726"/>
                    <a:pt x="30285" y="36848"/>
                  </a:cubicBezTo>
                  <a:cubicBezTo>
                    <a:pt x="28562" y="34524"/>
                    <a:pt x="27280" y="32096"/>
                    <a:pt x="25270" y="29980"/>
                  </a:cubicBezTo>
                  <a:cubicBezTo>
                    <a:pt x="22199" y="26746"/>
                    <a:pt x="21708" y="24203"/>
                    <a:pt x="23307" y="20008"/>
                  </a:cubicBezTo>
                  <a:cubicBezTo>
                    <a:pt x="23853" y="18579"/>
                    <a:pt x="22929" y="17375"/>
                    <a:pt x="22063" y="16264"/>
                  </a:cubicBezTo>
                  <a:cubicBezTo>
                    <a:pt x="20565" y="14327"/>
                    <a:pt x="19600" y="11647"/>
                    <a:pt x="17969" y="9875"/>
                  </a:cubicBezTo>
                  <a:cubicBezTo>
                    <a:pt x="15969" y="7695"/>
                    <a:pt x="13347" y="6457"/>
                    <a:pt x="11563" y="4003"/>
                  </a:cubicBezTo>
                  <a:cubicBezTo>
                    <a:pt x="10516" y="2565"/>
                    <a:pt x="8210" y="0"/>
                    <a:pt x="59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13" name="Google Shape;7213;p71"/>
            <p:cNvSpPr/>
            <p:nvPr/>
          </p:nvSpPr>
          <p:spPr>
            <a:xfrm>
              <a:off x="229225" y="2394575"/>
              <a:ext cx="390500" cy="214975"/>
            </a:xfrm>
            <a:custGeom>
              <a:avLst/>
              <a:gdLst/>
              <a:ahLst/>
              <a:cxnLst/>
              <a:rect l="l" t="t" r="r" b="b"/>
              <a:pathLst>
                <a:path w="15620" h="8599" extrusionOk="0">
                  <a:moveTo>
                    <a:pt x="10697" y="0"/>
                  </a:moveTo>
                  <a:cubicBezTo>
                    <a:pt x="10637" y="0"/>
                    <a:pt x="10578" y="28"/>
                    <a:pt x="10538" y="93"/>
                  </a:cubicBezTo>
                  <a:cubicBezTo>
                    <a:pt x="8310" y="3760"/>
                    <a:pt x="4308" y="3234"/>
                    <a:pt x="1551" y="5832"/>
                  </a:cubicBezTo>
                  <a:cubicBezTo>
                    <a:pt x="1110" y="6251"/>
                    <a:pt x="1" y="7083"/>
                    <a:pt x="469" y="7888"/>
                  </a:cubicBezTo>
                  <a:cubicBezTo>
                    <a:pt x="766" y="8395"/>
                    <a:pt x="1409" y="8598"/>
                    <a:pt x="2237" y="8598"/>
                  </a:cubicBezTo>
                  <a:cubicBezTo>
                    <a:pt x="4937" y="8598"/>
                    <a:pt x="9598" y="6438"/>
                    <a:pt x="10637" y="5599"/>
                  </a:cubicBezTo>
                  <a:cubicBezTo>
                    <a:pt x="12224" y="4317"/>
                    <a:pt x="13988" y="3529"/>
                    <a:pt x="15620" y="2550"/>
                  </a:cubicBezTo>
                  <a:lnTo>
                    <a:pt x="15620" y="2550"/>
                  </a:lnTo>
                  <a:cubicBezTo>
                    <a:pt x="15532" y="2588"/>
                    <a:pt x="15458" y="2604"/>
                    <a:pt x="15393" y="2604"/>
                  </a:cubicBezTo>
                  <a:cubicBezTo>
                    <a:pt x="15081" y="2604"/>
                    <a:pt x="14984" y="2237"/>
                    <a:pt x="14587" y="2237"/>
                  </a:cubicBezTo>
                  <a:cubicBezTo>
                    <a:pt x="14382" y="2237"/>
                    <a:pt x="14098" y="2334"/>
                    <a:pt x="13662" y="2631"/>
                  </a:cubicBezTo>
                  <a:cubicBezTo>
                    <a:pt x="12184" y="3638"/>
                    <a:pt x="10966" y="4940"/>
                    <a:pt x="9387" y="5809"/>
                  </a:cubicBezTo>
                  <a:cubicBezTo>
                    <a:pt x="7854" y="6652"/>
                    <a:pt x="6052" y="7132"/>
                    <a:pt x="4375" y="7605"/>
                  </a:cubicBezTo>
                  <a:cubicBezTo>
                    <a:pt x="3510" y="7973"/>
                    <a:pt x="2866" y="8157"/>
                    <a:pt x="2443" y="8157"/>
                  </a:cubicBezTo>
                  <a:cubicBezTo>
                    <a:pt x="1498" y="8157"/>
                    <a:pt x="1657" y="7238"/>
                    <a:pt x="2920" y="5399"/>
                  </a:cubicBezTo>
                  <a:cubicBezTo>
                    <a:pt x="4274" y="4782"/>
                    <a:pt x="5642" y="4187"/>
                    <a:pt x="7019" y="3618"/>
                  </a:cubicBezTo>
                  <a:cubicBezTo>
                    <a:pt x="8751" y="2893"/>
                    <a:pt x="9932" y="1837"/>
                    <a:pt x="10870" y="289"/>
                  </a:cubicBezTo>
                  <a:cubicBezTo>
                    <a:pt x="10963" y="139"/>
                    <a:pt x="10830" y="0"/>
                    <a:pt x="106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14" name="Google Shape;7214;p71"/>
            <p:cNvSpPr/>
            <p:nvPr/>
          </p:nvSpPr>
          <p:spPr>
            <a:xfrm>
              <a:off x="619700" y="2453625"/>
              <a:ext cx="7750" cy="4700"/>
            </a:xfrm>
            <a:custGeom>
              <a:avLst/>
              <a:gdLst/>
              <a:ahLst/>
              <a:cxnLst/>
              <a:rect l="l" t="t" r="r" b="b"/>
              <a:pathLst>
                <a:path w="310" h="188" extrusionOk="0">
                  <a:moveTo>
                    <a:pt x="310" y="0"/>
                  </a:moveTo>
                  <a:lnTo>
                    <a:pt x="310" y="0"/>
                  </a:lnTo>
                  <a:cubicBezTo>
                    <a:pt x="208" y="64"/>
                    <a:pt x="105" y="127"/>
                    <a:pt x="1" y="188"/>
                  </a:cubicBezTo>
                  <a:cubicBezTo>
                    <a:pt x="110" y="136"/>
                    <a:pt x="214" y="72"/>
                    <a:pt x="3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15" name="Google Shape;7215;p71"/>
            <p:cNvSpPr/>
            <p:nvPr/>
          </p:nvSpPr>
          <p:spPr>
            <a:xfrm>
              <a:off x="485900" y="2399275"/>
              <a:ext cx="75" cy="175"/>
            </a:xfrm>
            <a:custGeom>
              <a:avLst/>
              <a:gdLst/>
              <a:ahLst/>
              <a:cxnLst/>
              <a:rect l="l" t="t" r="r" b="b"/>
              <a:pathLst>
                <a:path w="3" h="7" extrusionOk="0">
                  <a:moveTo>
                    <a:pt x="0" y="0"/>
                  </a:moveTo>
                  <a:lnTo>
                    <a:pt x="0" y="6"/>
                  </a:lnTo>
                  <a:cubicBezTo>
                    <a:pt x="3" y="6"/>
                    <a:pt x="3" y="0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16" name="Google Shape;7216;p71"/>
            <p:cNvSpPr/>
            <p:nvPr/>
          </p:nvSpPr>
          <p:spPr>
            <a:xfrm>
              <a:off x="485900" y="2399275"/>
              <a:ext cx="75" cy="175"/>
            </a:xfrm>
            <a:custGeom>
              <a:avLst/>
              <a:gdLst/>
              <a:ahLst/>
              <a:cxnLst/>
              <a:rect l="l" t="t" r="r" b="b"/>
              <a:pathLst>
                <a:path w="3" h="7" fill="none" extrusionOk="0">
                  <a:moveTo>
                    <a:pt x="0" y="6"/>
                  </a:moveTo>
                  <a:cubicBezTo>
                    <a:pt x="3" y="6"/>
                    <a:pt x="3" y="0"/>
                    <a:pt x="0" y="0"/>
                  </a:cubicBezTo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17" name="Google Shape;7217;p71"/>
            <p:cNvSpPr/>
            <p:nvPr/>
          </p:nvSpPr>
          <p:spPr>
            <a:xfrm>
              <a:off x="974450" y="2255775"/>
              <a:ext cx="21025" cy="28625"/>
            </a:xfrm>
            <a:custGeom>
              <a:avLst/>
              <a:gdLst/>
              <a:ahLst/>
              <a:cxnLst/>
              <a:rect l="l" t="t" r="r" b="b"/>
              <a:pathLst>
                <a:path w="841" h="1145" extrusionOk="0">
                  <a:moveTo>
                    <a:pt x="840" y="1"/>
                  </a:moveTo>
                  <a:lnTo>
                    <a:pt x="840" y="1"/>
                  </a:lnTo>
                  <a:cubicBezTo>
                    <a:pt x="560" y="382"/>
                    <a:pt x="277" y="763"/>
                    <a:pt x="0" y="1144"/>
                  </a:cubicBezTo>
                  <a:cubicBezTo>
                    <a:pt x="136" y="980"/>
                    <a:pt x="269" y="812"/>
                    <a:pt x="399" y="642"/>
                  </a:cubicBezTo>
                  <a:cubicBezTo>
                    <a:pt x="546" y="422"/>
                    <a:pt x="693" y="209"/>
                    <a:pt x="8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18" name="Google Shape;7218;p71"/>
            <p:cNvSpPr/>
            <p:nvPr/>
          </p:nvSpPr>
          <p:spPr>
            <a:xfrm>
              <a:off x="277475" y="1782875"/>
              <a:ext cx="1282325" cy="813425"/>
            </a:xfrm>
            <a:custGeom>
              <a:avLst/>
              <a:gdLst/>
              <a:ahLst/>
              <a:cxnLst/>
              <a:rect l="l" t="t" r="r" b="b"/>
              <a:pathLst>
                <a:path w="51293" h="32537" extrusionOk="0">
                  <a:moveTo>
                    <a:pt x="11877" y="434"/>
                  </a:moveTo>
                  <a:lnTo>
                    <a:pt x="11877" y="434"/>
                  </a:lnTo>
                  <a:cubicBezTo>
                    <a:pt x="12001" y="437"/>
                    <a:pt x="12122" y="455"/>
                    <a:pt x="12243" y="463"/>
                  </a:cubicBezTo>
                  <a:cubicBezTo>
                    <a:pt x="11524" y="1147"/>
                    <a:pt x="10742" y="1765"/>
                    <a:pt x="9934" y="2351"/>
                  </a:cubicBezTo>
                  <a:cubicBezTo>
                    <a:pt x="10095" y="2149"/>
                    <a:pt x="10214" y="1999"/>
                    <a:pt x="10263" y="1939"/>
                  </a:cubicBezTo>
                  <a:cubicBezTo>
                    <a:pt x="10788" y="1462"/>
                    <a:pt x="11314" y="1000"/>
                    <a:pt x="11842" y="587"/>
                  </a:cubicBezTo>
                  <a:cubicBezTo>
                    <a:pt x="11894" y="544"/>
                    <a:pt x="11894" y="489"/>
                    <a:pt x="11877" y="434"/>
                  </a:cubicBezTo>
                  <a:close/>
                  <a:moveTo>
                    <a:pt x="13814" y="729"/>
                  </a:moveTo>
                  <a:cubicBezTo>
                    <a:pt x="13918" y="758"/>
                    <a:pt x="14016" y="792"/>
                    <a:pt x="14117" y="827"/>
                  </a:cubicBezTo>
                  <a:cubicBezTo>
                    <a:pt x="13300" y="1399"/>
                    <a:pt x="12503" y="2034"/>
                    <a:pt x="11721" y="2704"/>
                  </a:cubicBezTo>
                  <a:cubicBezTo>
                    <a:pt x="12411" y="2071"/>
                    <a:pt x="13095" y="1439"/>
                    <a:pt x="13782" y="801"/>
                  </a:cubicBezTo>
                  <a:cubicBezTo>
                    <a:pt x="13799" y="781"/>
                    <a:pt x="13811" y="755"/>
                    <a:pt x="13814" y="729"/>
                  </a:cubicBezTo>
                  <a:close/>
                  <a:moveTo>
                    <a:pt x="33552" y="2467"/>
                  </a:moveTo>
                  <a:lnTo>
                    <a:pt x="33552" y="2467"/>
                  </a:lnTo>
                  <a:cubicBezTo>
                    <a:pt x="33694" y="2490"/>
                    <a:pt x="33832" y="2522"/>
                    <a:pt x="33971" y="2551"/>
                  </a:cubicBezTo>
                  <a:cubicBezTo>
                    <a:pt x="33437" y="3082"/>
                    <a:pt x="32926" y="3636"/>
                    <a:pt x="32423" y="4199"/>
                  </a:cubicBezTo>
                  <a:cubicBezTo>
                    <a:pt x="32807" y="3682"/>
                    <a:pt x="33186" y="3157"/>
                    <a:pt x="33541" y="2605"/>
                  </a:cubicBezTo>
                  <a:cubicBezTo>
                    <a:pt x="33567" y="2565"/>
                    <a:pt x="33572" y="2513"/>
                    <a:pt x="33552" y="2467"/>
                  </a:cubicBezTo>
                  <a:close/>
                  <a:moveTo>
                    <a:pt x="11597" y="1523"/>
                  </a:moveTo>
                  <a:cubicBezTo>
                    <a:pt x="11132" y="1910"/>
                    <a:pt x="10139" y="2741"/>
                    <a:pt x="9919" y="2940"/>
                  </a:cubicBezTo>
                  <a:cubicBezTo>
                    <a:pt x="9391" y="3431"/>
                    <a:pt x="8851" y="3899"/>
                    <a:pt x="8317" y="4364"/>
                  </a:cubicBezTo>
                  <a:cubicBezTo>
                    <a:pt x="8499" y="4141"/>
                    <a:pt x="8799" y="3769"/>
                    <a:pt x="9117" y="3376"/>
                  </a:cubicBezTo>
                  <a:cubicBezTo>
                    <a:pt x="9140" y="3356"/>
                    <a:pt x="9166" y="3339"/>
                    <a:pt x="9192" y="3321"/>
                  </a:cubicBezTo>
                  <a:cubicBezTo>
                    <a:pt x="9757" y="2932"/>
                    <a:pt x="10511" y="2424"/>
                    <a:pt x="11042" y="1982"/>
                  </a:cubicBezTo>
                  <a:lnTo>
                    <a:pt x="11597" y="1523"/>
                  </a:lnTo>
                  <a:close/>
                  <a:moveTo>
                    <a:pt x="33099" y="2553"/>
                  </a:moveTo>
                  <a:lnTo>
                    <a:pt x="33099" y="2553"/>
                  </a:lnTo>
                  <a:cubicBezTo>
                    <a:pt x="32227" y="3365"/>
                    <a:pt x="31398" y="4219"/>
                    <a:pt x="30607" y="5111"/>
                  </a:cubicBezTo>
                  <a:cubicBezTo>
                    <a:pt x="31095" y="4465"/>
                    <a:pt x="31520" y="3769"/>
                    <a:pt x="31820" y="2992"/>
                  </a:cubicBezTo>
                  <a:cubicBezTo>
                    <a:pt x="31832" y="2963"/>
                    <a:pt x="31832" y="2929"/>
                    <a:pt x="31820" y="2900"/>
                  </a:cubicBezTo>
                  <a:cubicBezTo>
                    <a:pt x="32239" y="2758"/>
                    <a:pt x="32666" y="2643"/>
                    <a:pt x="33099" y="2553"/>
                  </a:cubicBezTo>
                  <a:close/>
                  <a:moveTo>
                    <a:pt x="18328" y="3141"/>
                  </a:moveTo>
                  <a:lnTo>
                    <a:pt x="18328" y="3141"/>
                  </a:lnTo>
                  <a:cubicBezTo>
                    <a:pt x="18504" y="3256"/>
                    <a:pt x="18679" y="3371"/>
                    <a:pt x="18854" y="3483"/>
                  </a:cubicBezTo>
                  <a:cubicBezTo>
                    <a:pt x="18118" y="3991"/>
                    <a:pt x="17428" y="4560"/>
                    <a:pt x="16790" y="5186"/>
                  </a:cubicBezTo>
                  <a:cubicBezTo>
                    <a:pt x="17324" y="4505"/>
                    <a:pt x="17838" y="3825"/>
                    <a:pt x="18328" y="3141"/>
                  </a:cubicBezTo>
                  <a:close/>
                  <a:moveTo>
                    <a:pt x="9345" y="781"/>
                  </a:moveTo>
                  <a:lnTo>
                    <a:pt x="9345" y="781"/>
                  </a:lnTo>
                  <a:cubicBezTo>
                    <a:pt x="7592" y="2227"/>
                    <a:pt x="5799" y="3581"/>
                    <a:pt x="4284" y="5256"/>
                  </a:cubicBezTo>
                  <a:cubicBezTo>
                    <a:pt x="4982" y="3064"/>
                    <a:pt x="7012" y="1448"/>
                    <a:pt x="9345" y="781"/>
                  </a:cubicBezTo>
                  <a:close/>
                  <a:moveTo>
                    <a:pt x="19980" y="4164"/>
                  </a:moveTo>
                  <a:cubicBezTo>
                    <a:pt x="20229" y="4306"/>
                    <a:pt x="20477" y="4439"/>
                    <a:pt x="20731" y="4566"/>
                  </a:cubicBezTo>
                  <a:cubicBezTo>
                    <a:pt x="20258" y="4716"/>
                    <a:pt x="19767" y="5120"/>
                    <a:pt x="19308" y="5582"/>
                  </a:cubicBezTo>
                  <a:cubicBezTo>
                    <a:pt x="19611" y="5149"/>
                    <a:pt x="19799" y="4745"/>
                    <a:pt x="19749" y="4430"/>
                  </a:cubicBezTo>
                  <a:cubicBezTo>
                    <a:pt x="19813" y="4375"/>
                    <a:pt x="19871" y="4317"/>
                    <a:pt x="19934" y="4263"/>
                  </a:cubicBezTo>
                  <a:cubicBezTo>
                    <a:pt x="19960" y="4237"/>
                    <a:pt x="19977" y="4202"/>
                    <a:pt x="19980" y="4164"/>
                  </a:cubicBezTo>
                  <a:close/>
                  <a:moveTo>
                    <a:pt x="11493" y="446"/>
                  </a:moveTo>
                  <a:lnTo>
                    <a:pt x="11493" y="446"/>
                  </a:lnTo>
                  <a:cubicBezTo>
                    <a:pt x="11106" y="743"/>
                    <a:pt x="10739" y="1064"/>
                    <a:pt x="10396" y="1407"/>
                  </a:cubicBezTo>
                  <a:cubicBezTo>
                    <a:pt x="9789" y="1761"/>
                    <a:pt x="8270" y="3050"/>
                    <a:pt x="8271" y="3050"/>
                  </a:cubicBezTo>
                  <a:cubicBezTo>
                    <a:pt x="8271" y="3050"/>
                    <a:pt x="8271" y="3050"/>
                    <a:pt x="8271" y="3050"/>
                  </a:cubicBezTo>
                  <a:lnTo>
                    <a:pt x="8271" y="3050"/>
                  </a:lnTo>
                  <a:cubicBezTo>
                    <a:pt x="7583" y="3633"/>
                    <a:pt x="4587" y="6182"/>
                    <a:pt x="4258" y="6182"/>
                  </a:cubicBezTo>
                  <a:cubicBezTo>
                    <a:pt x="4124" y="6182"/>
                    <a:pt x="4431" y="5760"/>
                    <a:pt x="5514" y="4615"/>
                  </a:cubicBezTo>
                  <a:cubicBezTo>
                    <a:pt x="6917" y="3131"/>
                    <a:pt x="8704" y="2083"/>
                    <a:pt x="10113" y="590"/>
                  </a:cubicBezTo>
                  <a:cubicBezTo>
                    <a:pt x="10569" y="507"/>
                    <a:pt x="11031" y="457"/>
                    <a:pt x="11493" y="446"/>
                  </a:cubicBezTo>
                  <a:close/>
                  <a:moveTo>
                    <a:pt x="21236" y="4794"/>
                  </a:moveTo>
                  <a:cubicBezTo>
                    <a:pt x="21473" y="4895"/>
                    <a:pt x="21713" y="4987"/>
                    <a:pt x="21958" y="5071"/>
                  </a:cubicBezTo>
                  <a:cubicBezTo>
                    <a:pt x="21343" y="5426"/>
                    <a:pt x="20748" y="5813"/>
                    <a:pt x="20180" y="6237"/>
                  </a:cubicBezTo>
                  <a:cubicBezTo>
                    <a:pt x="20538" y="5761"/>
                    <a:pt x="20901" y="5290"/>
                    <a:pt x="21236" y="4794"/>
                  </a:cubicBezTo>
                  <a:close/>
                  <a:moveTo>
                    <a:pt x="38151" y="4089"/>
                  </a:moveTo>
                  <a:cubicBezTo>
                    <a:pt x="38327" y="4179"/>
                    <a:pt x="38503" y="4265"/>
                    <a:pt x="38677" y="4355"/>
                  </a:cubicBezTo>
                  <a:cubicBezTo>
                    <a:pt x="37891" y="5146"/>
                    <a:pt x="37123" y="5963"/>
                    <a:pt x="36367" y="6794"/>
                  </a:cubicBezTo>
                  <a:cubicBezTo>
                    <a:pt x="36953" y="5865"/>
                    <a:pt x="37545" y="4961"/>
                    <a:pt x="38148" y="4101"/>
                  </a:cubicBezTo>
                  <a:cubicBezTo>
                    <a:pt x="38151" y="4098"/>
                    <a:pt x="38148" y="4095"/>
                    <a:pt x="38151" y="4089"/>
                  </a:cubicBezTo>
                  <a:close/>
                  <a:moveTo>
                    <a:pt x="38957" y="4502"/>
                  </a:moveTo>
                  <a:cubicBezTo>
                    <a:pt x="39144" y="4600"/>
                    <a:pt x="39335" y="4698"/>
                    <a:pt x="39520" y="4800"/>
                  </a:cubicBezTo>
                  <a:cubicBezTo>
                    <a:pt x="38769" y="5481"/>
                    <a:pt x="38056" y="6203"/>
                    <a:pt x="37386" y="6965"/>
                  </a:cubicBezTo>
                  <a:cubicBezTo>
                    <a:pt x="37912" y="6122"/>
                    <a:pt x="38434" y="5299"/>
                    <a:pt x="38957" y="4502"/>
                  </a:cubicBezTo>
                  <a:close/>
                  <a:moveTo>
                    <a:pt x="8106" y="4055"/>
                  </a:moveTo>
                  <a:lnTo>
                    <a:pt x="8106" y="4055"/>
                  </a:lnTo>
                  <a:cubicBezTo>
                    <a:pt x="7809" y="4407"/>
                    <a:pt x="7509" y="4756"/>
                    <a:pt x="7188" y="5094"/>
                  </a:cubicBezTo>
                  <a:cubicBezTo>
                    <a:pt x="6949" y="5344"/>
                    <a:pt x="4827" y="7325"/>
                    <a:pt x="4569" y="7325"/>
                  </a:cubicBezTo>
                  <a:cubicBezTo>
                    <a:pt x="4497" y="7325"/>
                    <a:pt x="4573" y="7168"/>
                    <a:pt x="4881" y="6768"/>
                  </a:cubicBezTo>
                  <a:cubicBezTo>
                    <a:pt x="5118" y="6471"/>
                    <a:pt x="5375" y="6188"/>
                    <a:pt x="5655" y="5928"/>
                  </a:cubicBezTo>
                  <a:cubicBezTo>
                    <a:pt x="6256" y="5498"/>
                    <a:pt x="6842" y="5025"/>
                    <a:pt x="7416" y="4525"/>
                  </a:cubicBezTo>
                  <a:cubicBezTo>
                    <a:pt x="7644" y="4366"/>
                    <a:pt x="7875" y="4208"/>
                    <a:pt x="8106" y="4055"/>
                  </a:cubicBezTo>
                  <a:close/>
                  <a:moveTo>
                    <a:pt x="40472" y="5302"/>
                  </a:moveTo>
                  <a:lnTo>
                    <a:pt x="40472" y="5302"/>
                  </a:lnTo>
                  <a:cubicBezTo>
                    <a:pt x="40712" y="5429"/>
                    <a:pt x="40952" y="5559"/>
                    <a:pt x="41194" y="5686"/>
                  </a:cubicBezTo>
                  <a:cubicBezTo>
                    <a:pt x="40596" y="6231"/>
                    <a:pt x="40060" y="6829"/>
                    <a:pt x="39549" y="7450"/>
                  </a:cubicBezTo>
                  <a:cubicBezTo>
                    <a:pt x="39918" y="6812"/>
                    <a:pt x="40262" y="6159"/>
                    <a:pt x="40539" y="5466"/>
                  </a:cubicBezTo>
                  <a:cubicBezTo>
                    <a:pt x="40568" y="5400"/>
                    <a:pt x="40527" y="5337"/>
                    <a:pt x="40472" y="5302"/>
                  </a:cubicBezTo>
                  <a:close/>
                  <a:moveTo>
                    <a:pt x="12624" y="492"/>
                  </a:moveTo>
                  <a:cubicBezTo>
                    <a:pt x="12907" y="527"/>
                    <a:pt x="13187" y="576"/>
                    <a:pt x="13464" y="645"/>
                  </a:cubicBezTo>
                  <a:cubicBezTo>
                    <a:pt x="12688" y="1321"/>
                    <a:pt x="11952" y="2028"/>
                    <a:pt x="11227" y="2753"/>
                  </a:cubicBezTo>
                  <a:cubicBezTo>
                    <a:pt x="10878" y="3050"/>
                    <a:pt x="10569" y="3321"/>
                    <a:pt x="10442" y="3437"/>
                  </a:cubicBezTo>
                  <a:cubicBezTo>
                    <a:pt x="9414" y="4378"/>
                    <a:pt x="8366" y="5299"/>
                    <a:pt x="7312" y="6211"/>
                  </a:cubicBezTo>
                  <a:cubicBezTo>
                    <a:pt x="6438" y="6972"/>
                    <a:pt x="5536" y="7689"/>
                    <a:pt x="5385" y="7689"/>
                  </a:cubicBezTo>
                  <a:cubicBezTo>
                    <a:pt x="5279" y="7689"/>
                    <a:pt x="5548" y="7330"/>
                    <a:pt x="6469" y="6376"/>
                  </a:cubicBezTo>
                  <a:cubicBezTo>
                    <a:pt x="8438" y="4332"/>
                    <a:pt x="10794" y="2810"/>
                    <a:pt x="12593" y="582"/>
                  </a:cubicBezTo>
                  <a:cubicBezTo>
                    <a:pt x="12613" y="556"/>
                    <a:pt x="12621" y="524"/>
                    <a:pt x="12624" y="492"/>
                  </a:cubicBezTo>
                  <a:close/>
                  <a:moveTo>
                    <a:pt x="32609" y="3487"/>
                  </a:moveTo>
                  <a:cubicBezTo>
                    <a:pt x="32663" y="3487"/>
                    <a:pt x="32190" y="4108"/>
                    <a:pt x="30659" y="5946"/>
                  </a:cubicBezTo>
                  <a:cubicBezTo>
                    <a:pt x="30033" y="6696"/>
                    <a:pt x="29363" y="7412"/>
                    <a:pt x="28682" y="8120"/>
                  </a:cubicBezTo>
                  <a:cubicBezTo>
                    <a:pt x="29233" y="7407"/>
                    <a:pt x="29788" y="6693"/>
                    <a:pt x="30345" y="5983"/>
                  </a:cubicBezTo>
                  <a:cubicBezTo>
                    <a:pt x="30860" y="5329"/>
                    <a:pt x="32516" y="3487"/>
                    <a:pt x="32609" y="3487"/>
                  </a:cubicBezTo>
                  <a:close/>
                  <a:moveTo>
                    <a:pt x="15096" y="1217"/>
                  </a:moveTo>
                  <a:cubicBezTo>
                    <a:pt x="15422" y="1367"/>
                    <a:pt x="15745" y="1534"/>
                    <a:pt x="16063" y="1716"/>
                  </a:cubicBezTo>
                  <a:lnTo>
                    <a:pt x="16054" y="1716"/>
                  </a:lnTo>
                  <a:cubicBezTo>
                    <a:pt x="14131" y="3044"/>
                    <a:pt x="12673" y="4762"/>
                    <a:pt x="11034" y="6408"/>
                  </a:cubicBezTo>
                  <a:cubicBezTo>
                    <a:pt x="10442" y="7002"/>
                    <a:pt x="9838" y="7577"/>
                    <a:pt x="9229" y="8148"/>
                  </a:cubicBezTo>
                  <a:cubicBezTo>
                    <a:pt x="11239" y="5865"/>
                    <a:pt x="13378" y="3760"/>
                    <a:pt x="15096" y="1217"/>
                  </a:cubicBezTo>
                  <a:close/>
                  <a:moveTo>
                    <a:pt x="16517" y="2708"/>
                  </a:moveTo>
                  <a:cubicBezTo>
                    <a:pt x="16768" y="2708"/>
                    <a:pt x="14815" y="4967"/>
                    <a:pt x="14411" y="5368"/>
                  </a:cubicBezTo>
                  <a:cubicBezTo>
                    <a:pt x="13311" y="6462"/>
                    <a:pt x="12090" y="7441"/>
                    <a:pt x="10956" y="8501"/>
                  </a:cubicBezTo>
                  <a:lnTo>
                    <a:pt x="10953" y="8504"/>
                  </a:lnTo>
                  <a:cubicBezTo>
                    <a:pt x="12451" y="6754"/>
                    <a:pt x="13906" y="4950"/>
                    <a:pt x="15624" y="3402"/>
                  </a:cubicBezTo>
                  <a:cubicBezTo>
                    <a:pt x="16177" y="2904"/>
                    <a:pt x="16443" y="2708"/>
                    <a:pt x="16517" y="2708"/>
                  </a:cubicBezTo>
                  <a:close/>
                  <a:moveTo>
                    <a:pt x="5537" y="6985"/>
                  </a:moveTo>
                  <a:lnTo>
                    <a:pt x="5537" y="6985"/>
                  </a:lnTo>
                  <a:cubicBezTo>
                    <a:pt x="5078" y="7482"/>
                    <a:pt x="4656" y="8013"/>
                    <a:pt x="4269" y="8573"/>
                  </a:cubicBezTo>
                  <a:cubicBezTo>
                    <a:pt x="4229" y="8423"/>
                    <a:pt x="4194" y="8275"/>
                    <a:pt x="4162" y="8128"/>
                  </a:cubicBezTo>
                  <a:cubicBezTo>
                    <a:pt x="4624" y="7750"/>
                    <a:pt x="5081" y="7369"/>
                    <a:pt x="5537" y="6985"/>
                  </a:cubicBezTo>
                  <a:close/>
                  <a:moveTo>
                    <a:pt x="41503" y="5839"/>
                  </a:moveTo>
                  <a:cubicBezTo>
                    <a:pt x="42089" y="6128"/>
                    <a:pt x="42692" y="6376"/>
                    <a:pt x="43310" y="6584"/>
                  </a:cubicBezTo>
                  <a:cubicBezTo>
                    <a:pt x="42571" y="7288"/>
                    <a:pt x="41873" y="8021"/>
                    <a:pt x="41214" y="8789"/>
                  </a:cubicBezTo>
                  <a:cubicBezTo>
                    <a:pt x="41659" y="8076"/>
                    <a:pt x="42063" y="7337"/>
                    <a:pt x="42381" y="6549"/>
                  </a:cubicBezTo>
                  <a:cubicBezTo>
                    <a:pt x="42424" y="6437"/>
                    <a:pt x="42321" y="6351"/>
                    <a:pt x="42220" y="6351"/>
                  </a:cubicBezTo>
                  <a:cubicBezTo>
                    <a:pt x="42181" y="6351"/>
                    <a:pt x="42142" y="6364"/>
                    <a:pt x="42112" y="6393"/>
                  </a:cubicBezTo>
                  <a:cubicBezTo>
                    <a:pt x="41434" y="7063"/>
                    <a:pt x="40793" y="7770"/>
                    <a:pt x="40189" y="8509"/>
                  </a:cubicBezTo>
                  <a:cubicBezTo>
                    <a:pt x="40689" y="7637"/>
                    <a:pt x="41142" y="6754"/>
                    <a:pt x="41503" y="5839"/>
                  </a:cubicBezTo>
                  <a:close/>
                  <a:moveTo>
                    <a:pt x="35383" y="2914"/>
                  </a:moveTo>
                  <a:cubicBezTo>
                    <a:pt x="36237" y="3191"/>
                    <a:pt x="37060" y="3564"/>
                    <a:pt x="37874" y="3959"/>
                  </a:cubicBezTo>
                  <a:cubicBezTo>
                    <a:pt x="36523" y="5126"/>
                    <a:pt x="35256" y="6439"/>
                    <a:pt x="34046" y="7842"/>
                  </a:cubicBezTo>
                  <a:cubicBezTo>
                    <a:pt x="34967" y="6477"/>
                    <a:pt x="35873" y="5094"/>
                    <a:pt x="36731" y="3662"/>
                  </a:cubicBezTo>
                  <a:cubicBezTo>
                    <a:pt x="36787" y="3568"/>
                    <a:pt x="36709" y="3470"/>
                    <a:pt x="36618" y="3470"/>
                  </a:cubicBezTo>
                  <a:cubicBezTo>
                    <a:pt x="36597" y="3470"/>
                    <a:pt x="36575" y="3475"/>
                    <a:pt x="36555" y="3486"/>
                  </a:cubicBezTo>
                  <a:cubicBezTo>
                    <a:pt x="36130" y="3717"/>
                    <a:pt x="35746" y="4014"/>
                    <a:pt x="35414" y="4364"/>
                  </a:cubicBezTo>
                  <a:cubicBezTo>
                    <a:pt x="35582" y="4014"/>
                    <a:pt x="35761" y="3665"/>
                    <a:pt x="35905" y="3313"/>
                  </a:cubicBezTo>
                  <a:cubicBezTo>
                    <a:pt x="35947" y="3209"/>
                    <a:pt x="35847" y="3124"/>
                    <a:pt x="35752" y="3124"/>
                  </a:cubicBezTo>
                  <a:cubicBezTo>
                    <a:pt x="35715" y="3124"/>
                    <a:pt x="35678" y="3137"/>
                    <a:pt x="35651" y="3165"/>
                  </a:cubicBezTo>
                  <a:cubicBezTo>
                    <a:pt x="33676" y="5261"/>
                    <a:pt x="31817" y="7493"/>
                    <a:pt x="30016" y="9783"/>
                  </a:cubicBezTo>
                  <a:cubicBezTo>
                    <a:pt x="31465" y="7562"/>
                    <a:pt x="33292" y="4011"/>
                    <a:pt x="35313" y="2998"/>
                  </a:cubicBezTo>
                  <a:cubicBezTo>
                    <a:pt x="35345" y="2981"/>
                    <a:pt x="35371" y="2949"/>
                    <a:pt x="35383" y="2914"/>
                  </a:cubicBezTo>
                  <a:close/>
                  <a:moveTo>
                    <a:pt x="8551" y="5542"/>
                  </a:moveTo>
                  <a:lnTo>
                    <a:pt x="8551" y="5542"/>
                  </a:lnTo>
                  <a:cubicBezTo>
                    <a:pt x="8256" y="5859"/>
                    <a:pt x="7962" y="6174"/>
                    <a:pt x="7670" y="6491"/>
                  </a:cubicBezTo>
                  <a:cubicBezTo>
                    <a:pt x="6492" y="7655"/>
                    <a:pt x="5326" y="8812"/>
                    <a:pt x="4151" y="9904"/>
                  </a:cubicBezTo>
                  <a:cubicBezTo>
                    <a:pt x="4290" y="9580"/>
                    <a:pt x="4376" y="9289"/>
                    <a:pt x="4367" y="9041"/>
                  </a:cubicBezTo>
                  <a:cubicBezTo>
                    <a:pt x="5797" y="7912"/>
                    <a:pt x="7182" y="6737"/>
                    <a:pt x="8551" y="5542"/>
                  </a:cubicBezTo>
                  <a:close/>
                  <a:moveTo>
                    <a:pt x="28465" y="5063"/>
                  </a:moveTo>
                  <a:cubicBezTo>
                    <a:pt x="28540" y="5063"/>
                    <a:pt x="28546" y="5140"/>
                    <a:pt x="28500" y="5264"/>
                  </a:cubicBezTo>
                  <a:cubicBezTo>
                    <a:pt x="27839" y="5946"/>
                    <a:pt x="27218" y="6665"/>
                    <a:pt x="26641" y="7421"/>
                  </a:cubicBezTo>
                  <a:cubicBezTo>
                    <a:pt x="25321" y="8680"/>
                    <a:pt x="23970" y="9878"/>
                    <a:pt x="22677" y="11165"/>
                  </a:cubicBezTo>
                  <a:cubicBezTo>
                    <a:pt x="22966" y="10790"/>
                    <a:pt x="23254" y="10415"/>
                    <a:pt x="23549" y="10048"/>
                  </a:cubicBezTo>
                  <a:cubicBezTo>
                    <a:pt x="24984" y="8573"/>
                    <a:pt x="26401" y="7083"/>
                    <a:pt x="27752" y="5547"/>
                  </a:cubicBezTo>
                  <a:cubicBezTo>
                    <a:pt x="28141" y="5201"/>
                    <a:pt x="28365" y="5063"/>
                    <a:pt x="28465" y="5063"/>
                  </a:cubicBezTo>
                  <a:close/>
                  <a:moveTo>
                    <a:pt x="22183" y="6180"/>
                  </a:moveTo>
                  <a:cubicBezTo>
                    <a:pt x="21386" y="7753"/>
                    <a:pt x="19611" y="9104"/>
                    <a:pt x="18384" y="10360"/>
                  </a:cubicBezTo>
                  <a:cubicBezTo>
                    <a:pt x="18084" y="10666"/>
                    <a:pt x="17795" y="10984"/>
                    <a:pt x="17503" y="11298"/>
                  </a:cubicBezTo>
                  <a:cubicBezTo>
                    <a:pt x="17723" y="11041"/>
                    <a:pt x="17948" y="10787"/>
                    <a:pt x="18164" y="10524"/>
                  </a:cubicBezTo>
                  <a:cubicBezTo>
                    <a:pt x="19184" y="9280"/>
                    <a:pt x="21519" y="7487"/>
                    <a:pt x="22183" y="6180"/>
                  </a:cubicBezTo>
                  <a:close/>
                  <a:moveTo>
                    <a:pt x="22839" y="7063"/>
                  </a:moveTo>
                  <a:lnTo>
                    <a:pt x="22839" y="7063"/>
                  </a:lnTo>
                  <a:cubicBezTo>
                    <a:pt x="21638" y="8561"/>
                    <a:pt x="20203" y="9970"/>
                    <a:pt x="18765" y="11336"/>
                  </a:cubicBezTo>
                  <a:lnTo>
                    <a:pt x="18765" y="11336"/>
                  </a:lnTo>
                  <a:cubicBezTo>
                    <a:pt x="20102" y="9884"/>
                    <a:pt x="21456" y="8454"/>
                    <a:pt x="22839" y="7063"/>
                  </a:cubicBezTo>
                  <a:close/>
                  <a:moveTo>
                    <a:pt x="29092" y="4055"/>
                  </a:moveTo>
                  <a:lnTo>
                    <a:pt x="29092" y="4055"/>
                  </a:lnTo>
                  <a:cubicBezTo>
                    <a:pt x="28910" y="4205"/>
                    <a:pt x="28722" y="4349"/>
                    <a:pt x="28543" y="4499"/>
                  </a:cubicBezTo>
                  <a:cubicBezTo>
                    <a:pt x="28518" y="4452"/>
                    <a:pt x="28470" y="4426"/>
                    <a:pt x="28422" y="4426"/>
                  </a:cubicBezTo>
                  <a:cubicBezTo>
                    <a:pt x="28388" y="4426"/>
                    <a:pt x="28354" y="4439"/>
                    <a:pt x="28327" y="4465"/>
                  </a:cubicBezTo>
                  <a:cubicBezTo>
                    <a:pt x="25812" y="6523"/>
                    <a:pt x="23427" y="8951"/>
                    <a:pt x="21115" y="11443"/>
                  </a:cubicBezTo>
                  <a:lnTo>
                    <a:pt x="21115" y="11443"/>
                  </a:lnTo>
                  <a:cubicBezTo>
                    <a:pt x="22873" y="9528"/>
                    <a:pt x="24565" y="7562"/>
                    <a:pt x="25991" y="5406"/>
                  </a:cubicBezTo>
                  <a:cubicBezTo>
                    <a:pt x="26023" y="5360"/>
                    <a:pt x="26023" y="5299"/>
                    <a:pt x="25991" y="5250"/>
                  </a:cubicBezTo>
                  <a:cubicBezTo>
                    <a:pt x="27077" y="4996"/>
                    <a:pt x="28078" y="4534"/>
                    <a:pt x="29092" y="4055"/>
                  </a:cubicBezTo>
                  <a:close/>
                  <a:moveTo>
                    <a:pt x="39768" y="4929"/>
                  </a:moveTo>
                  <a:lnTo>
                    <a:pt x="39768" y="4929"/>
                  </a:lnTo>
                  <a:cubicBezTo>
                    <a:pt x="39998" y="5053"/>
                    <a:pt x="40228" y="5171"/>
                    <a:pt x="40457" y="5294"/>
                  </a:cubicBezTo>
                  <a:lnTo>
                    <a:pt x="40457" y="5294"/>
                  </a:lnTo>
                  <a:cubicBezTo>
                    <a:pt x="40433" y="5281"/>
                    <a:pt x="40405" y="5274"/>
                    <a:pt x="40378" y="5274"/>
                  </a:cubicBezTo>
                  <a:cubicBezTo>
                    <a:pt x="40343" y="5274"/>
                    <a:pt x="40309" y="5287"/>
                    <a:pt x="40285" y="5319"/>
                  </a:cubicBezTo>
                  <a:cubicBezTo>
                    <a:pt x="38648" y="7424"/>
                    <a:pt x="37074" y="9578"/>
                    <a:pt x="35504" y="11731"/>
                  </a:cubicBezTo>
                  <a:cubicBezTo>
                    <a:pt x="37017" y="9508"/>
                    <a:pt x="38451" y="7242"/>
                    <a:pt x="39765" y="4961"/>
                  </a:cubicBezTo>
                  <a:cubicBezTo>
                    <a:pt x="39771" y="4950"/>
                    <a:pt x="39765" y="4941"/>
                    <a:pt x="39768" y="4929"/>
                  </a:cubicBezTo>
                  <a:close/>
                  <a:moveTo>
                    <a:pt x="24530" y="6379"/>
                  </a:moveTo>
                  <a:cubicBezTo>
                    <a:pt x="24650" y="6379"/>
                    <a:pt x="21572" y="10289"/>
                    <a:pt x="21086" y="10793"/>
                  </a:cubicBezTo>
                  <a:cubicBezTo>
                    <a:pt x="20754" y="11139"/>
                    <a:pt x="20428" y="11486"/>
                    <a:pt x="20102" y="11835"/>
                  </a:cubicBezTo>
                  <a:cubicBezTo>
                    <a:pt x="20566" y="11290"/>
                    <a:pt x="21023" y="10738"/>
                    <a:pt x="21450" y="10169"/>
                  </a:cubicBezTo>
                  <a:cubicBezTo>
                    <a:pt x="22365" y="8951"/>
                    <a:pt x="23266" y="7733"/>
                    <a:pt x="24296" y="6607"/>
                  </a:cubicBezTo>
                  <a:cubicBezTo>
                    <a:pt x="24441" y="6449"/>
                    <a:pt x="24514" y="6379"/>
                    <a:pt x="24530" y="6379"/>
                  </a:cubicBezTo>
                  <a:close/>
                  <a:moveTo>
                    <a:pt x="35282" y="4813"/>
                  </a:moveTo>
                  <a:cubicBezTo>
                    <a:pt x="35377" y="4813"/>
                    <a:pt x="33831" y="7827"/>
                    <a:pt x="33737" y="7975"/>
                  </a:cubicBezTo>
                  <a:cubicBezTo>
                    <a:pt x="33471" y="8388"/>
                    <a:pt x="33191" y="8792"/>
                    <a:pt x="32911" y="9196"/>
                  </a:cubicBezTo>
                  <a:cubicBezTo>
                    <a:pt x="32172" y="10112"/>
                    <a:pt x="31453" y="11053"/>
                    <a:pt x="30749" y="12011"/>
                  </a:cubicBezTo>
                  <a:cubicBezTo>
                    <a:pt x="30864" y="11835"/>
                    <a:pt x="30971" y="11650"/>
                    <a:pt x="31090" y="11480"/>
                  </a:cubicBezTo>
                  <a:cubicBezTo>
                    <a:pt x="32097" y="10011"/>
                    <a:pt x="33021" y="8527"/>
                    <a:pt x="33930" y="7014"/>
                  </a:cubicBezTo>
                  <a:cubicBezTo>
                    <a:pt x="34170" y="6639"/>
                    <a:pt x="34392" y="6260"/>
                    <a:pt x="34612" y="5882"/>
                  </a:cubicBezTo>
                  <a:cubicBezTo>
                    <a:pt x="34646" y="5822"/>
                    <a:pt x="34681" y="5767"/>
                    <a:pt x="34716" y="5709"/>
                  </a:cubicBezTo>
                  <a:cubicBezTo>
                    <a:pt x="35091" y="5065"/>
                    <a:pt x="35255" y="4813"/>
                    <a:pt x="35282" y="4813"/>
                  </a:cubicBezTo>
                  <a:close/>
                  <a:moveTo>
                    <a:pt x="8429" y="7438"/>
                  </a:moveTo>
                  <a:lnTo>
                    <a:pt x="8429" y="7438"/>
                  </a:lnTo>
                  <a:cubicBezTo>
                    <a:pt x="7506" y="8498"/>
                    <a:pt x="6570" y="9552"/>
                    <a:pt x="5563" y="10539"/>
                  </a:cubicBezTo>
                  <a:cubicBezTo>
                    <a:pt x="4438" y="11641"/>
                    <a:pt x="3992" y="12059"/>
                    <a:pt x="3963" y="12059"/>
                  </a:cubicBezTo>
                  <a:cubicBezTo>
                    <a:pt x="3878" y="12059"/>
                    <a:pt x="7167" y="8675"/>
                    <a:pt x="7789" y="8071"/>
                  </a:cubicBezTo>
                  <a:cubicBezTo>
                    <a:pt x="8002" y="7863"/>
                    <a:pt x="8213" y="7649"/>
                    <a:pt x="8429" y="7438"/>
                  </a:cubicBezTo>
                  <a:close/>
                  <a:moveTo>
                    <a:pt x="13144" y="1921"/>
                  </a:moveTo>
                  <a:cubicBezTo>
                    <a:pt x="13171" y="1921"/>
                    <a:pt x="10818" y="4559"/>
                    <a:pt x="10528" y="4860"/>
                  </a:cubicBezTo>
                  <a:cubicBezTo>
                    <a:pt x="8083" y="7395"/>
                    <a:pt x="5482" y="9768"/>
                    <a:pt x="3057" y="12323"/>
                  </a:cubicBezTo>
                  <a:cubicBezTo>
                    <a:pt x="3169" y="11841"/>
                    <a:pt x="3449" y="11298"/>
                    <a:pt x="3724" y="10773"/>
                  </a:cubicBezTo>
                  <a:lnTo>
                    <a:pt x="3724" y="10770"/>
                  </a:lnTo>
                  <a:cubicBezTo>
                    <a:pt x="4206" y="10366"/>
                    <a:pt x="4673" y="9950"/>
                    <a:pt x="5130" y="9526"/>
                  </a:cubicBezTo>
                  <a:cubicBezTo>
                    <a:pt x="6371" y="8429"/>
                    <a:pt x="7633" y="7360"/>
                    <a:pt x="8871" y="6260"/>
                  </a:cubicBezTo>
                  <a:cubicBezTo>
                    <a:pt x="10176" y="5106"/>
                    <a:pt x="11363" y="3855"/>
                    <a:pt x="12535" y="2574"/>
                  </a:cubicBezTo>
                  <a:cubicBezTo>
                    <a:pt x="12962" y="2107"/>
                    <a:pt x="13137" y="1921"/>
                    <a:pt x="13144" y="1921"/>
                  </a:cubicBezTo>
                  <a:close/>
                  <a:moveTo>
                    <a:pt x="16302" y="1852"/>
                  </a:moveTo>
                  <a:cubicBezTo>
                    <a:pt x="16467" y="1947"/>
                    <a:pt x="16629" y="2045"/>
                    <a:pt x="16790" y="2146"/>
                  </a:cubicBezTo>
                  <a:cubicBezTo>
                    <a:pt x="13089" y="4727"/>
                    <a:pt x="10722" y="8657"/>
                    <a:pt x="7485" y="11754"/>
                  </a:cubicBezTo>
                  <a:cubicBezTo>
                    <a:pt x="6459" y="12735"/>
                    <a:pt x="6019" y="13111"/>
                    <a:pt x="5946" y="13111"/>
                  </a:cubicBezTo>
                  <a:cubicBezTo>
                    <a:pt x="5729" y="13111"/>
                    <a:pt x="8813" y="9739"/>
                    <a:pt x="9356" y="9150"/>
                  </a:cubicBezTo>
                  <a:cubicBezTo>
                    <a:pt x="11623" y="6705"/>
                    <a:pt x="14172" y="4603"/>
                    <a:pt x="16271" y="1996"/>
                  </a:cubicBezTo>
                  <a:cubicBezTo>
                    <a:pt x="16299" y="1956"/>
                    <a:pt x="16311" y="1904"/>
                    <a:pt x="16302" y="1855"/>
                  </a:cubicBezTo>
                  <a:lnTo>
                    <a:pt x="16302" y="1852"/>
                  </a:lnTo>
                  <a:close/>
                  <a:moveTo>
                    <a:pt x="38847" y="7685"/>
                  </a:moveTo>
                  <a:cubicBezTo>
                    <a:pt x="38877" y="7685"/>
                    <a:pt x="36215" y="11407"/>
                    <a:pt x="35862" y="11844"/>
                  </a:cubicBezTo>
                  <a:cubicBezTo>
                    <a:pt x="35449" y="12349"/>
                    <a:pt x="35056" y="12872"/>
                    <a:pt x="34661" y="13388"/>
                  </a:cubicBezTo>
                  <a:cubicBezTo>
                    <a:pt x="35963" y="11604"/>
                    <a:pt x="37259" y="9811"/>
                    <a:pt x="38578" y="8036"/>
                  </a:cubicBezTo>
                  <a:cubicBezTo>
                    <a:pt x="38761" y="7790"/>
                    <a:pt x="38842" y="7685"/>
                    <a:pt x="38847" y="7685"/>
                  </a:cubicBezTo>
                  <a:close/>
                  <a:moveTo>
                    <a:pt x="13960" y="2085"/>
                  </a:moveTo>
                  <a:cubicBezTo>
                    <a:pt x="14178" y="2085"/>
                    <a:pt x="11694" y="4989"/>
                    <a:pt x="11334" y="5386"/>
                  </a:cubicBezTo>
                  <a:cubicBezTo>
                    <a:pt x="9948" y="6919"/>
                    <a:pt x="8574" y="8452"/>
                    <a:pt x="7226" y="10011"/>
                  </a:cubicBezTo>
                  <a:cubicBezTo>
                    <a:pt x="6025" y="11131"/>
                    <a:pt x="4838" y="12265"/>
                    <a:pt x="3735" y="13495"/>
                  </a:cubicBezTo>
                  <a:cubicBezTo>
                    <a:pt x="3695" y="13541"/>
                    <a:pt x="3686" y="13605"/>
                    <a:pt x="3706" y="13663"/>
                  </a:cubicBezTo>
                  <a:cubicBezTo>
                    <a:pt x="3276" y="13492"/>
                    <a:pt x="3074" y="13230"/>
                    <a:pt x="3022" y="12909"/>
                  </a:cubicBezTo>
                  <a:cubicBezTo>
                    <a:pt x="6420" y="10646"/>
                    <a:pt x="8811" y="7444"/>
                    <a:pt x="11507" y="4424"/>
                  </a:cubicBezTo>
                  <a:cubicBezTo>
                    <a:pt x="12047" y="3830"/>
                    <a:pt x="12613" y="3264"/>
                    <a:pt x="13207" y="2721"/>
                  </a:cubicBezTo>
                  <a:cubicBezTo>
                    <a:pt x="13680" y="2268"/>
                    <a:pt x="13905" y="2085"/>
                    <a:pt x="13960" y="2085"/>
                  </a:cubicBezTo>
                  <a:close/>
                  <a:moveTo>
                    <a:pt x="15072" y="2758"/>
                  </a:moveTo>
                  <a:cubicBezTo>
                    <a:pt x="15144" y="2758"/>
                    <a:pt x="13384" y="4726"/>
                    <a:pt x="13190" y="4927"/>
                  </a:cubicBezTo>
                  <a:cubicBezTo>
                    <a:pt x="12197" y="5946"/>
                    <a:pt x="11135" y="6910"/>
                    <a:pt x="10110" y="7900"/>
                  </a:cubicBezTo>
                  <a:cubicBezTo>
                    <a:pt x="8207" y="9736"/>
                    <a:pt x="6553" y="11815"/>
                    <a:pt x="4702" y="13709"/>
                  </a:cubicBezTo>
                  <a:cubicBezTo>
                    <a:pt x="4665" y="13746"/>
                    <a:pt x="4650" y="13801"/>
                    <a:pt x="4665" y="13856"/>
                  </a:cubicBezTo>
                  <a:cubicBezTo>
                    <a:pt x="4431" y="13839"/>
                    <a:pt x="4200" y="13804"/>
                    <a:pt x="3972" y="13746"/>
                  </a:cubicBezTo>
                  <a:cubicBezTo>
                    <a:pt x="5363" y="12713"/>
                    <a:pt x="6472" y="11425"/>
                    <a:pt x="7566" y="10106"/>
                  </a:cubicBezTo>
                  <a:cubicBezTo>
                    <a:pt x="7742" y="9944"/>
                    <a:pt x="7918" y="9780"/>
                    <a:pt x="8092" y="9618"/>
                  </a:cubicBezTo>
                  <a:cubicBezTo>
                    <a:pt x="10182" y="7684"/>
                    <a:pt x="12180" y="5715"/>
                    <a:pt x="14154" y="3665"/>
                  </a:cubicBezTo>
                  <a:cubicBezTo>
                    <a:pt x="14791" y="3005"/>
                    <a:pt x="15047" y="2758"/>
                    <a:pt x="15072" y="2758"/>
                  </a:cubicBezTo>
                  <a:close/>
                  <a:moveTo>
                    <a:pt x="7474" y="12115"/>
                  </a:moveTo>
                  <a:lnTo>
                    <a:pt x="7474" y="12115"/>
                  </a:lnTo>
                  <a:cubicBezTo>
                    <a:pt x="6980" y="12678"/>
                    <a:pt x="6501" y="13256"/>
                    <a:pt x="6039" y="13839"/>
                  </a:cubicBezTo>
                  <a:cubicBezTo>
                    <a:pt x="5719" y="13862"/>
                    <a:pt x="5430" y="13874"/>
                    <a:pt x="5169" y="13874"/>
                  </a:cubicBezTo>
                  <a:cubicBezTo>
                    <a:pt x="5140" y="13874"/>
                    <a:pt x="5112" y="13874"/>
                    <a:pt x="5083" y="13873"/>
                  </a:cubicBezTo>
                  <a:cubicBezTo>
                    <a:pt x="5950" y="13357"/>
                    <a:pt x="6732" y="12759"/>
                    <a:pt x="7474" y="12115"/>
                  </a:cubicBezTo>
                  <a:close/>
                  <a:moveTo>
                    <a:pt x="17255" y="2441"/>
                  </a:moveTo>
                  <a:cubicBezTo>
                    <a:pt x="17486" y="2588"/>
                    <a:pt x="17714" y="2738"/>
                    <a:pt x="17945" y="2888"/>
                  </a:cubicBezTo>
                  <a:cubicBezTo>
                    <a:pt x="15869" y="4609"/>
                    <a:pt x="13964" y="6474"/>
                    <a:pt x="12090" y="8411"/>
                  </a:cubicBezTo>
                  <a:cubicBezTo>
                    <a:pt x="11103" y="9433"/>
                    <a:pt x="10121" y="10461"/>
                    <a:pt x="9125" y="11477"/>
                  </a:cubicBezTo>
                  <a:cubicBezTo>
                    <a:pt x="8828" y="11780"/>
                    <a:pt x="6625" y="14032"/>
                    <a:pt x="6250" y="14266"/>
                  </a:cubicBezTo>
                  <a:cubicBezTo>
                    <a:pt x="6238" y="14252"/>
                    <a:pt x="6227" y="14237"/>
                    <a:pt x="6212" y="14226"/>
                  </a:cubicBezTo>
                  <a:cubicBezTo>
                    <a:pt x="6253" y="14159"/>
                    <a:pt x="6296" y="14096"/>
                    <a:pt x="6345" y="14032"/>
                  </a:cubicBezTo>
                  <a:lnTo>
                    <a:pt x="6391" y="14029"/>
                  </a:lnTo>
                  <a:cubicBezTo>
                    <a:pt x="6463" y="14018"/>
                    <a:pt x="6478" y="13943"/>
                    <a:pt x="6458" y="13885"/>
                  </a:cubicBezTo>
                  <a:cubicBezTo>
                    <a:pt x="6541" y="13775"/>
                    <a:pt x="6648" y="13642"/>
                    <a:pt x="6778" y="13487"/>
                  </a:cubicBezTo>
                  <a:cubicBezTo>
                    <a:pt x="9968" y="9627"/>
                    <a:pt x="14645" y="6722"/>
                    <a:pt x="17255" y="2441"/>
                  </a:cubicBezTo>
                  <a:close/>
                  <a:moveTo>
                    <a:pt x="19400" y="4748"/>
                  </a:moveTo>
                  <a:lnTo>
                    <a:pt x="19400" y="4748"/>
                  </a:lnTo>
                  <a:cubicBezTo>
                    <a:pt x="19106" y="5654"/>
                    <a:pt x="16946" y="7528"/>
                    <a:pt x="16522" y="7993"/>
                  </a:cubicBezTo>
                  <a:cubicBezTo>
                    <a:pt x="14928" y="9742"/>
                    <a:pt x="13297" y="11454"/>
                    <a:pt x="11674" y="13175"/>
                  </a:cubicBezTo>
                  <a:cubicBezTo>
                    <a:pt x="11181" y="13700"/>
                    <a:pt x="10664" y="14223"/>
                    <a:pt x="10144" y="14751"/>
                  </a:cubicBezTo>
                  <a:cubicBezTo>
                    <a:pt x="13095" y="11287"/>
                    <a:pt x="15979" y="7770"/>
                    <a:pt x="19400" y="4748"/>
                  </a:cubicBezTo>
                  <a:close/>
                  <a:moveTo>
                    <a:pt x="20035" y="5595"/>
                  </a:moveTo>
                  <a:lnTo>
                    <a:pt x="20035" y="5595"/>
                  </a:lnTo>
                  <a:cubicBezTo>
                    <a:pt x="19660" y="5937"/>
                    <a:pt x="19004" y="6827"/>
                    <a:pt x="18297" y="7770"/>
                  </a:cubicBezTo>
                  <a:cubicBezTo>
                    <a:pt x="16617" y="9286"/>
                    <a:pt x="15084" y="11041"/>
                    <a:pt x="13606" y="12857"/>
                  </a:cubicBezTo>
                  <a:cubicBezTo>
                    <a:pt x="13043" y="13383"/>
                    <a:pt x="12483" y="13905"/>
                    <a:pt x="11923" y="14431"/>
                  </a:cubicBezTo>
                  <a:cubicBezTo>
                    <a:pt x="11729" y="14612"/>
                    <a:pt x="11539" y="14800"/>
                    <a:pt x="11345" y="14982"/>
                  </a:cubicBezTo>
                  <a:cubicBezTo>
                    <a:pt x="14092" y="11733"/>
                    <a:pt x="16871" y="8450"/>
                    <a:pt x="20035" y="5595"/>
                  </a:cubicBezTo>
                  <a:close/>
                  <a:moveTo>
                    <a:pt x="43095" y="7399"/>
                  </a:moveTo>
                  <a:cubicBezTo>
                    <a:pt x="43114" y="7399"/>
                    <a:pt x="43114" y="7423"/>
                    <a:pt x="43088" y="7476"/>
                  </a:cubicBezTo>
                  <a:cubicBezTo>
                    <a:pt x="41748" y="10230"/>
                    <a:pt x="38913" y="12638"/>
                    <a:pt x="36944" y="15164"/>
                  </a:cubicBezTo>
                  <a:cubicBezTo>
                    <a:pt x="37196" y="14765"/>
                    <a:pt x="37444" y="14367"/>
                    <a:pt x="37698" y="13972"/>
                  </a:cubicBezTo>
                  <a:cubicBezTo>
                    <a:pt x="38711" y="12384"/>
                    <a:pt x="39823" y="10880"/>
                    <a:pt x="41004" y="9410"/>
                  </a:cubicBezTo>
                  <a:lnTo>
                    <a:pt x="41004" y="9410"/>
                  </a:lnTo>
                  <a:cubicBezTo>
                    <a:pt x="41001" y="9413"/>
                    <a:pt x="41000" y="9415"/>
                    <a:pt x="41001" y="9415"/>
                  </a:cubicBezTo>
                  <a:cubicBezTo>
                    <a:pt x="41016" y="9415"/>
                    <a:pt x="42914" y="7399"/>
                    <a:pt x="43095" y="7399"/>
                  </a:cubicBezTo>
                  <a:close/>
                  <a:moveTo>
                    <a:pt x="37289" y="4570"/>
                  </a:moveTo>
                  <a:cubicBezTo>
                    <a:pt x="37379" y="4570"/>
                    <a:pt x="36232" y="6345"/>
                    <a:pt x="35937" y="6780"/>
                  </a:cubicBezTo>
                  <a:cubicBezTo>
                    <a:pt x="35504" y="7415"/>
                    <a:pt x="35088" y="8056"/>
                    <a:pt x="34667" y="8697"/>
                  </a:cubicBezTo>
                  <a:cubicBezTo>
                    <a:pt x="33304" y="10268"/>
                    <a:pt x="31979" y="11873"/>
                    <a:pt x="30688" y="13478"/>
                  </a:cubicBezTo>
                  <a:cubicBezTo>
                    <a:pt x="29883" y="14474"/>
                    <a:pt x="29043" y="15479"/>
                    <a:pt x="28211" y="16498"/>
                  </a:cubicBezTo>
                  <a:cubicBezTo>
                    <a:pt x="28598" y="15966"/>
                    <a:pt x="28985" y="15435"/>
                    <a:pt x="29378" y="14913"/>
                  </a:cubicBezTo>
                  <a:cubicBezTo>
                    <a:pt x="31321" y="12323"/>
                    <a:pt x="33411" y="9852"/>
                    <a:pt x="35296" y="7219"/>
                  </a:cubicBezTo>
                  <a:cubicBezTo>
                    <a:pt x="36725" y="5222"/>
                    <a:pt x="37235" y="4570"/>
                    <a:pt x="37289" y="4570"/>
                  </a:cubicBezTo>
                  <a:close/>
                  <a:moveTo>
                    <a:pt x="20053" y="12597"/>
                  </a:moveTo>
                  <a:lnTo>
                    <a:pt x="20053" y="12597"/>
                  </a:lnTo>
                  <a:cubicBezTo>
                    <a:pt x="18395" y="14402"/>
                    <a:pt x="16770" y="16218"/>
                    <a:pt x="15153" y="17933"/>
                  </a:cubicBezTo>
                  <a:lnTo>
                    <a:pt x="15153" y="17935"/>
                  </a:lnTo>
                  <a:cubicBezTo>
                    <a:pt x="15104" y="17987"/>
                    <a:pt x="15055" y="18039"/>
                    <a:pt x="15003" y="18091"/>
                  </a:cubicBezTo>
                  <a:cubicBezTo>
                    <a:pt x="16617" y="16212"/>
                    <a:pt x="18346" y="14410"/>
                    <a:pt x="20053" y="12597"/>
                  </a:cubicBezTo>
                  <a:close/>
                  <a:moveTo>
                    <a:pt x="17446" y="3783"/>
                  </a:moveTo>
                  <a:cubicBezTo>
                    <a:pt x="13499" y="9349"/>
                    <a:pt x="8288" y="13946"/>
                    <a:pt x="3753" y="19018"/>
                  </a:cubicBezTo>
                  <a:cubicBezTo>
                    <a:pt x="3767" y="18911"/>
                    <a:pt x="3781" y="18804"/>
                    <a:pt x="3807" y="18695"/>
                  </a:cubicBezTo>
                  <a:cubicBezTo>
                    <a:pt x="4148" y="17269"/>
                    <a:pt x="5410" y="16065"/>
                    <a:pt x="6117" y="14754"/>
                  </a:cubicBezTo>
                  <a:cubicBezTo>
                    <a:pt x="7947" y="13152"/>
                    <a:pt x="9665" y="11448"/>
                    <a:pt x="11357" y="9690"/>
                  </a:cubicBezTo>
                  <a:cubicBezTo>
                    <a:pt x="13181" y="7799"/>
                    <a:pt x="15993" y="5827"/>
                    <a:pt x="17446" y="3783"/>
                  </a:cubicBezTo>
                  <a:close/>
                  <a:moveTo>
                    <a:pt x="19212" y="3708"/>
                  </a:moveTo>
                  <a:cubicBezTo>
                    <a:pt x="19371" y="3809"/>
                    <a:pt x="19533" y="3907"/>
                    <a:pt x="19695" y="4003"/>
                  </a:cubicBezTo>
                  <a:cubicBezTo>
                    <a:pt x="19689" y="4006"/>
                    <a:pt x="19686" y="4003"/>
                    <a:pt x="19680" y="4009"/>
                  </a:cubicBezTo>
                  <a:cubicBezTo>
                    <a:pt x="14165" y="8704"/>
                    <a:pt x="10109" y="14743"/>
                    <a:pt x="5040" y="19875"/>
                  </a:cubicBezTo>
                  <a:lnTo>
                    <a:pt x="5040" y="19875"/>
                  </a:lnTo>
                  <a:cubicBezTo>
                    <a:pt x="7502" y="17382"/>
                    <a:pt x="9537" y="14550"/>
                    <a:pt x="11871" y="11936"/>
                  </a:cubicBezTo>
                  <a:cubicBezTo>
                    <a:pt x="14328" y="9185"/>
                    <a:pt x="16952" y="6627"/>
                    <a:pt x="19212" y="3708"/>
                  </a:cubicBezTo>
                  <a:close/>
                  <a:moveTo>
                    <a:pt x="25451" y="5365"/>
                  </a:moveTo>
                  <a:lnTo>
                    <a:pt x="25451" y="5365"/>
                  </a:lnTo>
                  <a:cubicBezTo>
                    <a:pt x="22916" y="6881"/>
                    <a:pt x="21378" y="9791"/>
                    <a:pt x="19403" y="11910"/>
                  </a:cubicBezTo>
                  <a:cubicBezTo>
                    <a:pt x="16779" y="14722"/>
                    <a:pt x="14342" y="17686"/>
                    <a:pt x="11755" y="20524"/>
                  </a:cubicBezTo>
                  <a:lnTo>
                    <a:pt x="11755" y="20524"/>
                  </a:lnTo>
                  <a:cubicBezTo>
                    <a:pt x="13132" y="18548"/>
                    <a:pt x="14386" y="16474"/>
                    <a:pt x="15956" y="14618"/>
                  </a:cubicBezTo>
                  <a:cubicBezTo>
                    <a:pt x="18407" y="11728"/>
                    <a:pt x="22071" y="9225"/>
                    <a:pt x="23996" y="5920"/>
                  </a:cubicBezTo>
                  <a:cubicBezTo>
                    <a:pt x="24146" y="5770"/>
                    <a:pt x="24294" y="5617"/>
                    <a:pt x="24447" y="5472"/>
                  </a:cubicBezTo>
                  <a:cubicBezTo>
                    <a:pt x="24784" y="5461"/>
                    <a:pt x="25119" y="5426"/>
                    <a:pt x="25451" y="5365"/>
                  </a:cubicBezTo>
                  <a:close/>
                  <a:moveTo>
                    <a:pt x="34392" y="2634"/>
                  </a:moveTo>
                  <a:cubicBezTo>
                    <a:pt x="34586" y="2680"/>
                    <a:pt x="34773" y="2735"/>
                    <a:pt x="34961" y="2790"/>
                  </a:cubicBezTo>
                  <a:cubicBezTo>
                    <a:pt x="33636" y="3596"/>
                    <a:pt x="32383" y="5960"/>
                    <a:pt x="31523" y="7118"/>
                  </a:cubicBezTo>
                  <a:cubicBezTo>
                    <a:pt x="29279" y="10141"/>
                    <a:pt x="27149" y="13247"/>
                    <a:pt x="24929" y="16287"/>
                  </a:cubicBezTo>
                  <a:cubicBezTo>
                    <a:pt x="24181" y="17315"/>
                    <a:pt x="21886" y="20124"/>
                    <a:pt x="21401" y="20779"/>
                  </a:cubicBezTo>
                  <a:cubicBezTo>
                    <a:pt x="23003" y="18614"/>
                    <a:pt x="24455" y="16339"/>
                    <a:pt x="25835" y="14029"/>
                  </a:cubicBezTo>
                  <a:cubicBezTo>
                    <a:pt x="28298" y="9910"/>
                    <a:pt x="32140" y="6812"/>
                    <a:pt x="34392" y="2634"/>
                  </a:cubicBezTo>
                  <a:close/>
                  <a:moveTo>
                    <a:pt x="17438" y="5317"/>
                  </a:moveTo>
                  <a:cubicBezTo>
                    <a:pt x="17460" y="5317"/>
                    <a:pt x="17420" y="5380"/>
                    <a:pt x="17298" y="5527"/>
                  </a:cubicBezTo>
                  <a:cubicBezTo>
                    <a:pt x="12979" y="10735"/>
                    <a:pt x="8173" y="15479"/>
                    <a:pt x="4021" y="20854"/>
                  </a:cubicBezTo>
                  <a:cubicBezTo>
                    <a:pt x="4001" y="20883"/>
                    <a:pt x="3992" y="20921"/>
                    <a:pt x="3998" y="20958"/>
                  </a:cubicBezTo>
                  <a:cubicBezTo>
                    <a:pt x="3822" y="20537"/>
                    <a:pt x="3724" y="20086"/>
                    <a:pt x="3709" y="19633"/>
                  </a:cubicBezTo>
                  <a:cubicBezTo>
                    <a:pt x="6261" y="17179"/>
                    <a:pt x="8712" y="14638"/>
                    <a:pt x="11109" y="12031"/>
                  </a:cubicBezTo>
                  <a:cubicBezTo>
                    <a:pt x="12416" y="10608"/>
                    <a:pt x="13724" y="9179"/>
                    <a:pt x="14948" y="7681"/>
                  </a:cubicBezTo>
                  <a:cubicBezTo>
                    <a:pt x="15223" y="7347"/>
                    <a:pt x="17315" y="5317"/>
                    <a:pt x="17438" y="5317"/>
                  </a:cubicBezTo>
                  <a:close/>
                  <a:moveTo>
                    <a:pt x="14521" y="14179"/>
                  </a:moveTo>
                  <a:lnTo>
                    <a:pt x="14521" y="14179"/>
                  </a:lnTo>
                  <a:cubicBezTo>
                    <a:pt x="12419" y="16599"/>
                    <a:pt x="10320" y="19006"/>
                    <a:pt x="7994" y="21221"/>
                  </a:cubicBezTo>
                  <a:cubicBezTo>
                    <a:pt x="10072" y="19160"/>
                    <a:pt x="12197" y="16541"/>
                    <a:pt x="14290" y="14419"/>
                  </a:cubicBezTo>
                  <a:cubicBezTo>
                    <a:pt x="14368" y="14341"/>
                    <a:pt x="14443" y="14260"/>
                    <a:pt x="14521" y="14179"/>
                  </a:cubicBezTo>
                  <a:close/>
                  <a:moveTo>
                    <a:pt x="29661" y="6214"/>
                  </a:moveTo>
                  <a:lnTo>
                    <a:pt x="29661" y="6214"/>
                  </a:lnTo>
                  <a:cubicBezTo>
                    <a:pt x="28439" y="7672"/>
                    <a:pt x="27282" y="9194"/>
                    <a:pt x="26141" y="10718"/>
                  </a:cubicBezTo>
                  <a:cubicBezTo>
                    <a:pt x="25925" y="10943"/>
                    <a:pt x="25702" y="11165"/>
                    <a:pt x="25486" y="11393"/>
                  </a:cubicBezTo>
                  <a:cubicBezTo>
                    <a:pt x="24094" y="12869"/>
                    <a:pt x="22977" y="14523"/>
                    <a:pt x="21915" y="16215"/>
                  </a:cubicBezTo>
                  <a:cubicBezTo>
                    <a:pt x="20688" y="17751"/>
                    <a:pt x="19449" y="19275"/>
                    <a:pt x="18179" y="20779"/>
                  </a:cubicBezTo>
                  <a:cubicBezTo>
                    <a:pt x="18009" y="20978"/>
                    <a:pt x="17832" y="21169"/>
                    <a:pt x="17659" y="21368"/>
                  </a:cubicBezTo>
                  <a:cubicBezTo>
                    <a:pt x="20370" y="17722"/>
                    <a:pt x="22778" y="13793"/>
                    <a:pt x="25639" y="10288"/>
                  </a:cubicBezTo>
                  <a:cubicBezTo>
                    <a:pt x="26831" y="8830"/>
                    <a:pt x="28361" y="7603"/>
                    <a:pt x="29661" y="6214"/>
                  </a:cubicBezTo>
                  <a:close/>
                  <a:moveTo>
                    <a:pt x="31404" y="10507"/>
                  </a:moveTo>
                  <a:cubicBezTo>
                    <a:pt x="30527" y="11812"/>
                    <a:pt x="29626" y="13105"/>
                    <a:pt x="28734" y="14405"/>
                  </a:cubicBezTo>
                  <a:cubicBezTo>
                    <a:pt x="28445" y="14823"/>
                    <a:pt x="28182" y="15250"/>
                    <a:pt x="27923" y="15681"/>
                  </a:cubicBezTo>
                  <a:cubicBezTo>
                    <a:pt x="26863" y="17020"/>
                    <a:pt x="25798" y="18357"/>
                    <a:pt x="24689" y="19656"/>
                  </a:cubicBezTo>
                  <a:cubicBezTo>
                    <a:pt x="24144" y="20298"/>
                    <a:pt x="22870" y="21427"/>
                    <a:pt x="22565" y="21427"/>
                  </a:cubicBezTo>
                  <a:cubicBezTo>
                    <a:pt x="22340" y="21427"/>
                    <a:pt x="22640" y="20815"/>
                    <a:pt x="24141" y="18949"/>
                  </a:cubicBezTo>
                  <a:cubicBezTo>
                    <a:pt x="25033" y="17837"/>
                    <a:pt x="26037" y="16801"/>
                    <a:pt x="26973" y="15724"/>
                  </a:cubicBezTo>
                  <a:cubicBezTo>
                    <a:pt x="28376" y="14107"/>
                    <a:pt x="29938" y="12349"/>
                    <a:pt x="31404" y="10507"/>
                  </a:cubicBezTo>
                  <a:close/>
                  <a:moveTo>
                    <a:pt x="15708" y="9401"/>
                  </a:moveTo>
                  <a:cubicBezTo>
                    <a:pt x="14074" y="11188"/>
                    <a:pt x="12517" y="13059"/>
                    <a:pt x="10956" y="14893"/>
                  </a:cubicBezTo>
                  <a:cubicBezTo>
                    <a:pt x="10090" y="15912"/>
                    <a:pt x="9232" y="16937"/>
                    <a:pt x="8369" y="17956"/>
                  </a:cubicBezTo>
                  <a:cubicBezTo>
                    <a:pt x="7950" y="18403"/>
                    <a:pt x="7546" y="18862"/>
                    <a:pt x="7142" y="19324"/>
                  </a:cubicBezTo>
                  <a:cubicBezTo>
                    <a:pt x="6530" y="19965"/>
                    <a:pt x="5883" y="20563"/>
                    <a:pt x="5153" y="21079"/>
                  </a:cubicBezTo>
                  <a:cubicBezTo>
                    <a:pt x="4806" y="21422"/>
                    <a:pt x="4616" y="21593"/>
                    <a:pt x="4584" y="21593"/>
                  </a:cubicBezTo>
                  <a:cubicBezTo>
                    <a:pt x="4552" y="21593"/>
                    <a:pt x="4677" y="21423"/>
                    <a:pt x="4959" y="21082"/>
                  </a:cubicBezTo>
                  <a:cubicBezTo>
                    <a:pt x="5924" y="19847"/>
                    <a:pt x="7024" y="18700"/>
                    <a:pt x="8086" y="17546"/>
                  </a:cubicBezTo>
                  <a:cubicBezTo>
                    <a:pt x="10606" y="14812"/>
                    <a:pt x="13179" y="12127"/>
                    <a:pt x="15708" y="9401"/>
                  </a:cubicBezTo>
                  <a:close/>
                  <a:moveTo>
                    <a:pt x="12053" y="14794"/>
                  </a:moveTo>
                  <a:lnTo>
                    <a:pt x="12053" y="14794"/>
                  </a:lnTo>
                  <a:cubicBezTo>
                    <a:pt x="10243" y="17069"/>
                    <a:pt x="8455" y="19330"/>
                    <a:pt x="6504" y="21209"/>
                  </a:cubicBezTo>
                  <a:cubicBezTo>
                    <a:pt x="5963" y="21589"/>
                    <a:pt x="5639" y="21779"/>
                    <a:pt x="5529" y="21779"/>
                  </a:cubicBezTo>
                  <a:cubicBezTo>
                    <a:pt x="5353" y="21779"/>
                    <a:pt x="5730" y="21292"/>
                    <a:pt x="6651" y="20326"/>
                  </a:cubicBezTo>
                  <a:cubicBezTo>
                    <a:pt x="7656" y="19451"/>
                    <a:pt x="8545" y="18429"/>
                    <a:pt x="9397" y="17378"/>
                  </a:cubicBezTo>
                  <a:lnTo>
                    <a:pt x="9521" y="17248"/>
                  </a:lnTo>
                  <a:cubicBezTo>
                    <a:pt x="10344" y="16408"/>
                    <a:pt x="11192" y="15597"/>
                    <a:pt x="12053" y="14794"/>
                  </a:cubicBezTo>
                  <a:close/>
                  <a:moveTo>
                    <a:pt x="29871" y="7239"/>
                  </a:moveTo>
                  <a:cubicBezTo>
                    <a:pt x="26089" y="12092"/>
                    <a:pt x="22859" y="17462"/>
                    <a:pt x="18603" y="21865"/>
                  </a:cubicBezTo>
                  <a:cubicBezTo>
                    <a:pt x="20506" y="19893"/>
                    <a:pt x="21857" y="17344"/>
                    <a:pt x="23381" y="14936"/>
                  </a:cubicBezTo>
                  <a:cubicBezTo>
                    <a:pt x="24574" y="13423"/>
                    <a:pt x="25760" y="11899"/>
                    <a:pt x="26935" y="10371"/>
                  </a:cubicBezTo>
                  <a:cubicBezTo>
                    <a:pt x="27917" y="9318"/>
                    <a:pt x="28910" y="8290"/>
                    <a:pt x="29871" y="7239"/>
                  </a:cubicBezTo>
                  <a:close/>
                  <a:moveTo>
                    <a:pt x="5713" y="21056"/>
                  </a:moveTo>
                  <a:lnTo>
                    <a:pt x="5713" y="21056"/>
                  </a:lnTo>
                  <a:cubicBezTo>
                    <a:pt x="5407" y="21449"/>
                    <a:pt x="5104" y="21842"/>
                    <a:pt x="4812" y="22249"/>
                  </a:cubicBezTo>
                  <a:cubicBezTo>
                    <a:pt x="4694" y="22107"/>
                    <a:pt x="4581" y="21960"/>
                    <a:pt x="4477" y="21807"/>
                  </a:cubicBezTo>
                  <a:cubicBezTo>
                    <a:pt x="4907" y="21587"/>
                    <a:pt x="5320" y="21336"/>
                    <a:pt x="5713" y="21056"/>
                  </a:cubicBezTo>
                  <a:close/>
                  <a:moveTo>
                    <a:pt x="32943" y="11333"/>
                  </a:moveTo>
                  <a:cubicBezTo>
                    <a:pt x="32689" y="11728"/>
                    <a:pt x="32432" y="12121"/>
                    <a:pt x="32178" y="12517"/>
                  </a:cubicBezTo>
                  <a:cubicBezTo>
                    <a:pt x="30307" y="15378"/>
                    <a:pt x="28315" y="18155"/>
                    <a:pt x="26205" y="20854"/>
                  </a:cubicBezTo>
                  <a:cubicBezTo>
                    <a:pt x="25889" y="21257"/>
                    <a:pt x="24779" y="22414"/>
                    <a:pt x="24526" y="22414"/>
                  </a:cubicBezTo>
                  <a:cubicBezTo>
                    <a:pt x="24384" y="22414"/>
                    <a:pt x="24513" y="22050"/>
                    <a:pt x="25203" y="20981"/>
                  </a:cubicBezTo>
                  <a:cubicBezTo>
                    <a:pt x="25252" y="20903"/>
                    <a:pt x="25316" y="20828"/>
                    <a:pt x="25368" y="20750"/>
                  </a:cubicBezTo>
                  <a:cubicBezTo>
                    <a:pt x="25642" y="20398"/>
                    <a:pt x="25899" y="20028"/>
                    <a:pt x="26153" y="19656"/>
                  </a:cubicBezTo>
                  <a:cubicBezTo>
                    <a:pt x="27097" y="18438"/>
                    <a:pt x="28168" y="17269"/>
                    <a:pt x="29098" y="16065"/>
                  </a:cubicBezTo>
                  <a:cubicBezTo>
                    <a:pt x="30348" y="14448"/>
                    <a:pt x="31638" y="12886"/>
                    <a:pt x="32943" y="11333"/>
                  </a:cubicBezTo>
                  <a:close/>
                  <a:moveTo>
                    <a:pt x="22992" y="5342"/>
                  </a:moveTo>
                  <a:cubicBezTo>
                    <a:pt x="23127" y="5368"/>
                    <a:pt x="23263" y="5403"/>
                    <a:pt x="23401" y="5420"/>
                  </a:cubicBezTo>
                  <a:cubicBezTo>
                    <a:pt x="23586" y="5443"/>
                    <a:pt x="23762" y="5452"/>
                    <a:pt x="23938" y="5464"/>
                  </a:cubicBezTo>
                  <a:cubicBezTo>
                    <a:pt x="21785" y="7571"/>
                    <a:pt x="19850" y="9933"/>
                    <a:pt x="17850" y="12208"/>
                  </a:cubicBezTo>
                  <a:cubicBezTo>
                    <a:pt x="17096" y="12926"/>
                    <a:pt x="16363" y="13634"/>
                    <a:pt x="15685" y="14344"/>
                  </a:cubicBezTo>
                  <a:cubicBezTo>
                    <a:pt x="15136" y="14930"/>
                    <a:pt x="14625" y="15551"/>
                    <a:pt x="14154" y="16200"/>
                  </a:cubicBezTo>
                  <a:cubicBezTo>
                    <a:pt x="13505" y="16885"/>
                    <a:pt x="12864" y="17575"/>
                    <a:pt x="12211" y="18256"/>
                  </a:cubicBezTo>
                  <a:cubicBezTo>
                    <a:pt x="11490" y="19006"/>
                    <a:pt x="10765" y="19754"/>
                    <a:pt x="10038" y="20499"/>
                  </a:cubicBezTo>
                  <a:cubicBezTo>
                    <a:pt x="9964" y="20572"/>
                    <a:pt x="8039" y="22810"/>
                    <a:pt x="7971" y="22810"/>
                  </a:cubicBezTo>
                  <a:cubicBezTo>
                    <a:pt x="7950" y="22810"/>
                    <a:pt x="8102" y="22603"/>
                    <a:pt x="8531" y="22064"/>
                  </a:cubicBezTo>
                  <a:cubicBezTo>
                    <a:pt x="11062" y="18882"/>
                    <a:pt x="13981" y="15900"/>
                    <a:pt x="16686" y="12863"/>
                  </a:cubicBezTo>
                  <a:cubicBezTo>
                    <a:pt x="18811" y="10475"/>
                    <a:pt x="21519" y="8290"/>
                    <a:pt x="22983" y="5412"/>
                  </a:cubicBezTo>
                  <a:cubicBezTo>
                    <a:pt x="22989" y="5388"/>
                    <a:pt x="22992" y="5365"/>
                    <a:pt x="22992" y="5342"/>
                  </a:cubicBezTo>
                  <a:close/>
                  <a:moveTo>
                    <a:pt x="16608" y="19087"/>
                  </a:moveTo>
                  <a:lnTo>
                    <a:pt x="16608" y="19087"/>
                  </a:lnTo>
                  <a:cubicBezTo>
                    <a:pt x="15713" y="20375"/>
                    <a:pt x="14810" y="21657"/>
                    <a:pt x="13871" y="22913"/>
                  </a:cubicBezTo>
                  <a:cubicBezTo>
                    <a:pt x="14735" y="21605"/>
                    <a:pt x="15656" y="20335"/>
                    <a:pt x="16608" y="19087"/>
                  </a:cubicBezTo>
                  <a:close/>
                  <a:moveTo>
                    <a:pt x="21192" y="5840"/>
                  </a:moveTo>
                  <a:cubicBezTo>
                    <a:pt x="21454" y="5840"/>
                    <a:pt x="19325" y="8486"/>
                    <a:pt x="18649" y="9274"/>
                  </a:cubicBezTo>
                  <a:cubicBezTo>
                    <a:pt x="17194" y="10978"/>
                    <a:pt x="15604" y="12568"/>
                    <a:pt x="14036" y="14165"/>
                  </a:cubicBezTo>
                  <a:cubicBezTo>
                    <a:pt x="11204" y="17046"/>
                    <a:pt x="8383" y="19901"/>
                    <a:pt x="5883" y="23083"/>
                  </a:cubicBezTo>
                  <a:cubicBezTo>
                    <a:pt x="5851" y="23123"/>
                    <a:pt x="5837" y="23175"/>
                    <a:pt x="5843" y="23227"/>
                  </a:cubicBezTo>
                  <a:cubicBezTo>
                    <a:pt x="5597" y="23034"/>
                    <a:pt x="5366" y="22826"/>
                    <a:pt x="5147" y="22604"/>
                  </a:cubicBezTo>
                  <a:cubicBezTo>
                    <a:pt x="7806" y="20871"/>
                    <a:pt x="9599" y="18247"/>
                    <a:pt x="11735" y="15938"/>
                  </a:cubicBezTo>
                  <a:cubicBezTo>
                    <a:pt x="14388" y="13071"/>
                    <a:pt x="16865" y="10048"/>
                    <a:pt x="19611" y="7271"/>
                  </a:cubicBezTo>
                  <a:cubicBezTo>
                    <a:pt x="20637" y="6231"/>
                    <a:pt x="21092" y="5840"/>
                    <a:pt x="21192" y="5840"/>
                  </a:cubicBezTo>
                  <a:close/>
                  <a:moveTo>
                    <a:pt x="10875" y="18845"/>
                  </a:moveTo>
                  <a:lnTo>
                    <a:pt x="10875" y="18845"/>
                  </a:lnTo>
                  <a:cubicBezTo>
                    <a:pt x="9420" y="20447"/>
                    <a:pt x="7985" y="22067"/>
                    <a:pt x="6738" y="23834"/>
                  </a:cubicBezTo>
                  <a:cubicBezTo>
                    <a:pt x="6501" y="23692"/>
                    <a:pt x="6270" y="23539"/>
                    <a:pt x="6045" y="23375"/>
                  </a:cubicBezTo>
                  <a:cubicBezTo>
                    <a:pt x="6079" y="23372"/>
                    <a:pt x="6114" y="23357"/>
                    <a:pt x="6140" y="23337"/>
                  </a:cubicBezTo>
                  <a:cubicBezTo>
                    <a:pt x="7838" y="21945"/>
                    <a:pt x="9388" y="20427"/>
                    <a:pt x="10875" y="18845"/>
                  </a:cubicBezTo>
                  <a:close/>
                  <a:moveTo>
                    <a:pt x="13421" y="17245"/>
                  </a:moveTo>
                  <a:lnTo>
                    <a:pt x="13421" y="17245"/>
                  </a:lnTo>
                  <a:cubicBezTo>
                    <a:pt x="12526" y="18579"/>
                    <a:pt x="11700" y="19971"/>
                    <a:pt x="10808" y="21273"/>
                  </a:cubicBezTo>
                  <a:cubicBezTo>
                    <a:pt x="10549" y="21651"/>
                    <a:pt x="10320" y="21980"/>
                    <a:pt x="10127" y="22269"/>
                  </a:cubicBezTo>
                  <a:cubicBezTo>
                    <a:pt x="9477" y="22944"/>
                    <a:pt x="8822" y="23614"/>
                    <a:pt x="8141" y="24264"/>
                  </a:cubicBezTo>
                  <a:cubicBezTo>
                    <a:pt x="8031" y="24371"/>
                    <a:pt x="8100" y="24503"/>
                    <a:pt x="8207" y="24555"/>
                  </a:cubicBezTo>
                  <a:cubicBezTo>
                    <a:pt x="7817" y="24405"/>
                    <a:pt x="7439" y="24232"/>
                    <a:pt x="7075" y="24033"/>
                  </a:cubicBezTo>
                  <a:cubicBezTo>
                    <a:pt x="9249" y="21842"/>
                    <a:pt x="11342" y="19552"/>
                    <a:pt x="13421" y="17245"/>
                  </a:cubicBezTo>
                  <a:close/>
                  <a:moveTo>
                    <a:pt x="36996" y="11067"/>
                  </a:moveTo>
                  <a:lnTo>
                    <a:pt x="36996" y="11067"/>
                  </a:lnTo>
                  <a:cubicBezTo>
                    <a:pt x="35928" y="12765"/>
                    <a:pt x="34900" y="14491"/>
                    <a:pt x="33685" y="16053"/>
                  </a:cubicBezTo>
                  <a:cubicBezTo>
                    <a:pt x="31375" y="19017"/>
                    <a:pt x="28916" y="22122"/>
                    <a:pt x="26790" y="25026"/>
                  </a:cubicBezTo>
                  <a:lnTo>
                    <a:pt x="26790" y="25026"/>
                  </a:lnTo>
                  <a:cubicBezTo>
                    <a:pt x="29341" y="21490"/>
                    <a:pt x="31718" y="17889"/>
                    <a:pt x="34349" y="14387"/>
                  </a:cubicBezTo>
                  <a:cubicBezTo>
                    <a:pt x="35192" y="13267"/>
                    <a:pt x="36110" y="12176"/>
                    <a:pt x="36996" y="11067"/>
                  </a:cubicBezTo>
                  <a:close/>
                  <a:moveTo>
                    <a:pt x="38197" y="12736"/>
                  </a:moveTo>
                  <a:lnTo>
                    <a:pt x="38197" y="12736"/>
                  </a:lnTo>
                  <a:cubicBezTo>
                    <a:pt x="34988" y="17396"/>
                    <a:pt x="32331" y="22480"/>
                    <a:pt x="28403" y="26629"/>
                  </a:cubicBezTo>
                  <a:lnTo>
                    <a:pt x="28403" y="26629"/>
                  </a:lnTo>
                  <a:cubicBezTo>
                    <a:pt x="31159" y="23716"/>
                    <a:pt x="33241" y="19230"/>
                    <a:pt x="35634" y="15912"/>
                  </a:cubicBezTo>
                  <a:cubicBezTo>
                    <a:pt x="36422" y="14815"/>
                    <a:pt x="37314" y="13778"/>
                    <a:pt x="38197" y="12736"/>
                  </a:cubicBezTo>
                  <a:close/>
                  <a:moveTo>
                    <a:pt x="31860" y="23903"/>
                  </a:moveTo>
                  <a:cubicBezTo>
                    <a:pt x="31297" y="24980"/>
                    <a:pt x="30642" y="26007"/>
                    <a:pt x="29900" y="26969"/>
                  </a:cubicBezTo>
                  <a:cubicBezTo>
                    <a:pt x="30033" y="25895"/>
                    <a:pt x="30527" y="25040"/>
                    <a:pt x="31378" y="24402"/>
                  </a:cubicBezTo>
                  <a:cubicBezTo>
                    <a:pt x="31546" y="24241"/>
                    <a:pt x="31699" y="24067"/>
                    <a:pt x="31860" y="23903"/>
                  </a:cubicBezTo>
                  <a:close/>
                  <a:moveTo>
                    <a:pt x="25272" y="9269"/>
                  </a:moveTo>
                  <a:lnTo>
                    <a:pt x="25272" y="9269"/>
                  </a:lnTo>
                  <a:cubicBezTo>
                    <a:pt x="24695" y="10080"/>
                    <a:pt x="24126" y="10900"/>
                    <a:pt x="23540" y="11699"/>
                  </a:cubicBezTo>
                  <a:cubicBezTo>
                    <a:pt x="19954" y="16599"/>
                    <a:pt x="15809" y="21042"/>
                    <a:pt x="12142" y="25875"/>
                  </a:cubicBezTo>
                  <a:cubicBezTo>
                    <a:pt x="11476" y="26754"/>
                    <a:pt x="11194" y="27094"/>
                    <a:pt x="11156" y="27094"/>
                  </a:cubicBezTo>
                  <a:cubicBezTo>
                    <a:pt x="11105" y="27094"/>
                    <a:pt x="11484" y="26496"/>
                    <a:pt x="11963" y="25768"/>
                  </a:cubicBezTo>
                  <a:cubicBezTo>
                    <a:pt x="15046" y="22176"/>
                    <a:pt x="17645" y="18152"/>
                    <a:pt x="20405" y="14260"/>
                  </a:cubicBezTo>
                  <a:lnTo>
                    <a:pt x="20405" y="14257"/>
                  </a:lnTo>
                  <a:cubicBezTo>
                    <a:pt x="21840" y="12439"/>
                    <a:pt x="23569" y="10862"/>
                    <a:pt x="25272" y="9269"/>
                  </a:cubicBezTo>
                  <a:close/>
                  <a:moveTo>
                    <a:pt x="9114" y="24766"/>
                  </a:moveTo>
                  <a:cubicBezTo>
                    <a:pt x="8848" y="25113"/>
                    <a:pt x="8580" y="25462"/>
                    <a:pt x="8320" y="25820"/>
                  </a:cubicBezTo>
                  <a:cubicBezTo>
                    <a:pt x="7612" y="26781"/>
                    <a:pt x="6911" y="27734"/>
                    <a:pt x="6180" y="28664"/>
                  </a:cubicBezTo>
                  <a:cubicBezTo>
                    <a:pt x="7032" y="27327"/>
                    <a:pt x="8034" y="26025"/>
                    <a:pt x="9114" y="24766"/>
                  </a:cubicBezTo>
                  <a:close/>
                  <a:moveTo>
                    <a:pt x="21560" y="12092"/>
                  </a:moveTo>
                  <a:cubicBezTo>
                    <a:pt x="21161" y="12620"/>
                    <a:pt x="20769" y="13152"/>
                    <a:pt x="20382" y="13689"/>
                  </a:cubicBezTo>
                  <a:cubicBezTo>
                    <a:pt x="17281" y="17323"/>
                    <a:pt x="14382" y="21241"/>
                    <a:pt x="11943" y="25367"/>
                  </a:cubicBezTo>
                  <a:cubicBezTo>
                    <a:pt x="11366" y="26068"/>
                    <a:pt x="10779" y="26758"/>
                    <a:pt x="10167" y="27425"/>
                  </a:cubicBezTo>
                  <a:cubicBezTo>
                    <a:pt x="9293" y="28378"/>
                    <a:pt x="8320" y="29229"/>
                    <a:pt x="7341" y="30072"/>
                  </a:cubicBezTo>
                  <a:cubicBezTo>
                    <a:pt x="6932" y="30425"/>
                    <a:pt x="6725" y="30569"/>
                    <a:pt x="6660" y="30569"/>
                  </a:cubicBezTo>
                  <a:cubicBezTo>
                    <a:pt x="6376" y="30569"/>
                    <a:pt x="8779" y="27840"/>
                    <a:pt x="8785" y="27840"/>
                  </a:cubicBezTo>
                  <a:lnTo>
                    <a:pt x="8785" y="27840"/>
                  </a:lnTo>
                  <a:cubicBezTo>
                    <a:pt x="8785" y="27840"/>
                    <a:pt x="8785" y="27840"/>
                    <a:pt x="8785" y="27841"/>
                  </a:cubicBezTo>
                  <a:cubicBezTo>
                    <a:pt x="10598" y="25626"/>
                    <a:pt x="12200" y="23273"/>
                    <a:pt x="13857" y="20944"/>
                  </a:cubicBezTo>
                  <a:cubicBezTo>
                    <a:pt x="16120" y="17762"/>
                    <a:pt x="18817" y="14907"/>
                    <a:pt x="21560" y="12092"/>
                  </a:cubicBezTo>
                  <a:close/>
                  <a:moveTo>
                    <a:pt x="11328" y="1"/>
                  </a:moveTo>
                  <a:cubicBezTo>
                    <a:pt x="8630" y="1"/>
                    <a:pt x="6960" y="1767"/>
                    <a:pt x="4281" y="4020"/>
                  </a:cubicBezTo>
                  <a:cubicBezTo>
                    <a:pt x="3314" y="4831"/>
                    <a:pt x="2439" y="5593"/>
                    <a:pt x="2808" y="6927"/>
                  </a:cubicBezTo>
                  <a:cubicBezTo>
                    <a:pt x="3441" y="9225"/>
                    <a:pt x="3614" y="9552"/>
                    <a:pt x="2396" y="11627"/>
                  </a:cubicBezTo>
                  <a:cubicBezTo>
                    <a:pt x="1241" y="13602"/>
                    <a:pt x="3998" y="14073"/>
                    <a:pt x="5618" y="14073"/>
                  </a:cubicBezTo>
                  <a:cubicBezTo>
                    <a:pt x="5703" y="14073"/>
                    <a:pt x="5785" y="14072"/>
                    <a:pt x="5863" y="14070"/>
                  </a:cubicBezTo>
                  <a:lnTo>
                    <a:pt x="5863" y="14070"/>
                  </a:lnTo>
                  <a:cubicBezTo>
                    <a:pt x="5531" y="14497"/>
                    <a:pt x="5196" y="14924"/>
                    <a:pt x="4887" y="15360"/>
                  </a:cubicBezTo>
                  <a:cubicBezTo>
                    <a:pt x="4791" y="15494"/>
                    <a:pt x="4918" y="15619"/>
                    <a:pt x="5050" y="15619"/>
                  </a:cubicBezTo>
                  <a:cubicBezTo>
                    <a:pt x="5092" y="15619"/>
                    <a:pt x="5134" y="15606"/>
                    <a:pt x="5170" y="15577"/>
                  </a:cubicBezTo>
                  <a:cubicBezTo>
                    <a:pt x="5199" y="15551"/>
                    <a:pt x="5228" y="15522"/>
                    <a:pt x="5260" y="15496"/>
                  </a:cubicBezTo>
                  <a:lnTo>
                    <a:pt x="5260" y="15496"/>
                  </a:lnTo>
                  <a:cubicBezTo>
                    <a:pt x="4391" y="16740"/>
                    <a:pt x="3282" y="18103"/>
                    <a:pt x="3302" y="19512"/>
                  </a:cubicBezTo>
                  <a:cubicBezTo>
                    <a:pt x="3299" y="19515"/>
                    <a:pt x="3296" y="19517"/>
                    <a:pt x="3293" y="19520"/>
                  </a:cubicBezTo>
                  <a:cubicBezTo>
                    <a:pt x="3221" y="19601"/>
                    <a:pt x="3233" y="19725"/>
                    <a:pt x="3319" y="19789"/>
                  </a:cubicBezTo>
                  <a:cubicBezTo>
                    <a:pt x="3328" y="19878"/>
                    <a:pt x="3343" y="19968"/>
                    <a:pt x="3360" y="20054"/>
                  </a:cubicBezTo>
                  <a:cubicBezTo>
                    <a:pt x="3582" y="20996"/>
                    <a:pt x="4035" y="21801"/>
                    <a:pt x="4633" y="22480"/>
                  </a:cubicBezTo>
                  <a:cubicBezTo>
                    <a:pt x="4610" y="22511"/>
                    <a:pt x="4584" y="22543"/>
                    <a:pt x="4561" y="22578"/>
                  </a:cubicBezTo>
                  <a:cubicBezTo>
                    <a:pt x="4473" y="22703"/>
                    <a:pt x="4597" y="22852"/>
                    <a:pt x="4728" y="22852"/>
                  </a:cubicBezTo>
                  <a:cubicBezTo>
                    <a:pt x="4756" y="22852"/>
                    <a:pt x="4785" y="22845"/>
                    <a:pt x="4812" y="22829"/>
                  </a:cubicBezTo>
                  <a:cubicBezTo>
                    <a:pt x="4850" y="22809"/>
                    <a:pt x="4878" y="22783"/>
                    <a:pt x="4913" y="22760"/>
                  </a:cubicBezTo>
                  <a:cubicBezTo>
                    <a:pt x="5450" y="23288"/>
                    <a:pt x="6062" y="23733"/>
                    <a:pt x="6735" y="24073"/>
                  </a:cubicBezTo>
                  <a:cubicBezTo>
                    <a:pt x="6771" y="24117"/>
                    <a:pt x="6827" y="24146"/>
                    <a:pt x="6885" y="24146"/>
                  </a:cubicBezTo>
                  <a:cubicBezTo>
                    <a:pt x="6888" y="24146"/>
                    <a:pt x="6891" y="24145"/>
                    <a:pt x="6894" y="24145"/>
                  </a:cubicBezTo>
                  <a:cubicBezTo>
                    <a:pt x="7353" y="24371"/>
                    <a:pt x="7832" y="24558"/>
                    <a:pt x="8323" y="24705"/>
                  </a:cubicBezTo>
                  <a:cubicBezTo>
                    <a:pt x="8328" y="24707"/>
                    <a:pt x="8333" y="24708"/>
                    <a:pt x="8338" y="24708"/>
                  </a:cubicBezTo>
                  <a:cubicBezTo>
                    <a:pt x="8390" y="24708"/>
                    <a:pt x="8404" y="24631"/>
                    <a:pt x="8349" y="24607"/>
                  </a:cubicBezTo>
                  <a:cubicBezTo>
                    <a:pt x="8326" y="24599"/>
                    <a:pt x="8300" y="24587"/>
                    <a:pt x="8274" y="24578"/>
                  </a:cubicBezTo>
                  <a:lnTo>
                    <a:pt x="8274" y="24578"/>
                  </a:lnTo>
                  <a:cubicBezTo>
                    <a:pt x="8277" y="24579"/>
                    <a:pt x="8281" y="24579"/>
                    <a:pt x="8285" y="24579"/>
                  </a:cubicBezTo>
                  <a:cubicBezTo>
                    <a:pt x="8332" y="24579"/>
                    <a:pt x="8377" y="24561"/>
                    <a:pt x="8412" y="24526"/>
                  </a:cubicBezTo>
                  <a:cubicBezTo>
                    <a:pt x="8793" y="24171"/>
                    <a:pt x="9157" y="23802"/>
                    <a:pt x="9503" y="23418"/>
                  </a:cubicBezTo>
                  <a:cubicBezTo>
                    <a:pt x="9685" y="23285"/>
                    <a:pt x="10084" y="22895"/>
                    <a:pt x="10762" y="22205"/>
                  </a:cubicBezTo>
                  <a:cubicBezTo>
                    <a:pt x="12324" y="20612"/>
                    <a:pt x="13773" y="18903"/>
                    <a:pt x="15237" y="17219"/>
                  </a:cubicBezTo>
                  <a:cubicBezTo>
                    <a:pt x="15265" y="17183"/>
                    <a:pt x="15298" y="17150"/>
                    <a:pt x="15328" y="17114"/>
                  </a:cubicBezTo>
                  <a:lnTo>
                    <a:pt x="15328" y="17114"/>
                  </a:lnTo>
                  <a:cubicBezTo>
                    <a:pt x="14882" y="17638"/>
                    <a:pt x="14436" y="18159"/>
                    <a:pt x="13996" y="18692"/>
                  </a:cubicBezTo>
                  <a:cubicBezTo>
                    <a:pt x="13141" y="19722"/>
                    <a:pt x="12289" y="20759"/>
                    <a:pt x="11444" y="21795"/>
                  </a:cubicBezTo>
                  <a:cubicBezTo>
                    <a:pt x="9117" y="24258"/>
                    <a:pt x="6827" y="26894"/>
                    <a:pt x="5280" y="29763"/>
                  </a:cubicBezTo>
                  <a:cubicBezTo>
                    <a:pt x="4855" y="30266"/>
                    <a:pt x="4422" y="30762"/>
                    <a:pt x="3965" y="31245"/>
                  </a:cubicBezTo>
                  <a:lnTo>
                    <a:pt x="3965" y="31245"/>
                  </a:lnTo>
                  <a:cubicBezTo>
                    <a:pt x="4642" y="30526"/>
                    <a:pt x="5406" y="28683"/>
                    <a:pt x="5932" y="27705"/>
                  </a:cubicBezTo>
                  <a:cubicBezTo>
                    <a:pt x="5992" y="27593"/>
                    <a:pt x="5894" y="27467"/>
                    <a:pt x="5791" y="27467"/>
                  </a:cubicBezTo>
                  <a:cubicBezTo>
                    <a:pt x="5756" y="27467"/>
                    <a:pt x="5720" y="27482"/>
                    <a:pt x="5690" y="27517"/>
                  </a:cubicBezTo>
                  <a:cubicBezTo>
                    <a:pt x="4838" y="28485"/>
                    <a:pt x="4018" y="29475"/>
                    <a:pt x="3184" y="30459"/>
                  </a:cubicBezTo>
                  <a:cubicBezTo>
                    <a:pt x="2661" y="31077"/>
                    <a:pt x="2424" y="31317"/>
                    <a:pt x="2369" y="31317"/>
                  </a:cubicBezTo>
                  <a:cubicBezTo>
                    <a:pt x="2193" y="31317"/>
                    <a:pt x="3886" y="28860"/>
                    <a:pt x="4102" y="28461"/>
                  </a:cubicBezTo>
                  <a:cubicBezTo>
                    <a:pt x="4170" y="28336"/>
                    <a:pt x="4070" y="28230"/>
                    <a:pt x="3964" y="28230"/>
                  </a:cubicBezTo>
                  <a:cubicBezTo>
                    <a:pt x="3916" y="28230"/>
                    <a:pt x="3866" y="28252"/>
                    <a:pt x="3830" y="28303"/>
                  </a:cubicBezTo>
                  <a:cubicBezTo>
                    <a:pt x="3213" y="29686"/>
                    <a:pt x="2240" y="30676"/>
                    <a:pt x="909" y="31273"/>
                  </a:cubicBezTo>
                  <a:cubicBezTo>
                    <a:pt x="1405" y="30592"/>
                    <a:pt x="1890" y="29905"/>
                    <a:pt x="2367" y="29209"/>
                  </a:cubicBezTo>
                  <a:cubicBezTo>
                    <a:pt x="2443" y="29101"/>
                    <a:pt x="2343" y="28999"/>
                    <a:pt x="2240" y="28999"/>
                  </a:cubicBezTo>
                  <a:cubicBezTo>
                    <a:pt x="2195" y="28999"/>
                    <a:pt x="2150" y="29018"/>
                    <a:pt x="2118" y="29065"/>
                  </a:cubicBezTo>
                  <a:cubicBezTo>
                    <a:pt x="1356" y="30136"/>
                    <a:pt x="643" y="31109"/>
                    <a:pt x="54" y="32287"/>
                  </a:cubicBezTo>
                  <a:cubicBezTo>
                    <a:pt x="1" y="32396"/>
                    <a:pt x="84" y="32537"/>
                    <a:pt x="193" y="32537"/>
                  </a:cubicBezTo>
                  <a:cubicBezTo>
                    <a:pt x="220" y="32537"/>
                    <a:pt x="248" y="32528"/>
                    <a:pt x="277" y="32509"/>
                  </a:cubicBezTo>
                  <a:cubicBezTo>
                    <a:pt x="1388" y="31750"/>
                    <a:pt x="2300" y="30716"/>
                    <a:pt x="2728" y="30179"/>
                  </a:cubicBezTo>
                  <a:lnTo>
                    <a:pt x="2728" y="30179"/>
                  </a:lnTo>
                  <a:cubicBezTo>
                    <a:pt x="2474" y="30537"/>
                    <a:pt x="2032" y="31193"/>
                    <a:pt x="1342" y="32284"/>
                  </a:cubicBezTo>
                  <a:cubicBezTo>
                    <a:pt x="1259" y="32410"/>
                    <a:pt x="1373" y="32534"/>
                    <a:pt x="1493" y="32534"/>
                  </a:cubicBezTo>
                  <a:cubicBezTo>
                    <a:pt x="1533" y="32534"/>
                    <a:pt x="1573" y="32520"/>
                    <a:pt x="1607" y="32489"/>
                  </a:cubicBezTo>
                  <a:cubicBezTo>
                    <a:pt x="2894" y="31321"/>
                    <a:pt x="3973" y="30032"/>
                    <a:pt x="5074" y="28691"/>
                  </a:cubicBezTo>
                  <a:lnTo>
                    <a:pt x="5074" y="28691"/>
                  </a:lnTo>
                  <a:cubicBezTo>
                    <a:pt x="4236" y="29712"/>
                    <a:pt x="3578" y="31012"/>
                    <a:pt x="2944" y="32168"/>
                  </a:cubicBezTo>
                  <a:cubicBezTo>
                    <a:pt x="2866" y="32311"/>
                    <a:pt x="2981" y="32444"/>
                    <a:pt x="3109" y="32444"/>
                  </a:cubicBezTo>
                  <a:cubicBezTo>
                    <a:pt x="3152" y="32444"/>
                    <a:pt x="3196" y="32428"/>
                    <a:pt x="3236" y="32394"/>
                  </a:cubicBezTo>
                  <a:cubicBezTo>
                    <a:pt x="3727" y="31963"/>
                    <a:pt x="4194" y="31507"/>
                    <a:pt x="4656" y="31040"/>
                  </a:cubicBezTo>
                  <a:lnTo>
                    <a:pt x="4656" y="31040"/>
                  </a:lnTo>
                  <a:cubicBezTo>
                    <a:pt x="4575" y="31224"/>
                    <a:pt x="4489" y="31406"/>
                    <a:pt x="4414" y="31591"/>
                  </a:cubicBezTo>
                  <a:cubicBezTo>
                    <a:pt x="4386" y="31659"/>
                    <a:pt x="4441" y="31703"/>
                    <a:pt x="4499" y="31703"/>
                  </a:cubicBezTo>
                  <a:cubicBezTo>
                    <a:pt x="4537" y="31703"/>
                    <a:pt x="4577" y="31684"/>
                    <a:pt x="4596" y="31640"/>
                  </a:cubicBezTo>
                  <a:cubicBezTo>
                    <a:pt x="4743" y="31294"/>
                    <a:pt x="4902" y="30950"/>
                    <a:pt x="5072" y="30606"/>
                  </a:cubicBezTo>
                  <a:cubicBezTo>
                    <a:pt x="7947" y="27595"/>
                    <a:pt x="10349" y="24004"/>
                    <a:pt x="12887" y="20695"/>
                  </a:cubicBezTo>
                  <a:cubicBezTo>
                    <a:pt x="14146" y="19411"/>
                    <a:pt x="15387" y="18169"/>
                    <a:pt x="16507" y="16977"/>
                  </a:cubicBezTo>
                  <a:cubicBezTo>
                    <a:pt x="18419" y="14947"/>
                    <a:pt x="20411" y="13004"/>
                    <a:pt x="22371" y="11035"/>
                  </a:cubicBezTo>
                  <a:lnTo>
                    <a:pt x="22371" y="11035"/>
                  </a:lnTo>
                  <a:lnTo>
                    <a:pt x="22354" y="11056"/>
                  </a:lnTo>
                  <a:cubicBezTo>
                    <a:pt x="20387" y="13042"/>
                    <a:pt x="18407" y="15017"/>
                    <a:pt x="16551" y="17090"/>
                  </a:cubicBezTo>
                  <a:cubicBezTo>
                    <a:pt x="12466" y="21648"/>
                    <a:pt x="9160" y="26891"/>
                    <a:pt x="5260" y="31617"/>
                  </a:cubicBezTo>
                  <a:cubicBezTo>
                    <a:pt x="5175" y="31718"/>
                    <a:pt x="5249" y="31885"/>
                    <a:pt x="5363" y="31885"/>
                  </a:cubicBezTo>
                  <a:cubicBezTo>
                    <a:pt x="5388" y="31885"/>
                    <a:pt x="5416" y="31876"/>
                    <a:pt x="5444" y="31857"/>
                  </a:cubicBezTo>
                  <a:cubicBezTo>
                    <a:pt x="7598" y="30321"/>
                    <a:pt x="9480" y="28548"/>
                    <a:pt x="11204" y="26634"/>
                  </a:cubicBezTo>
                  <a:lnTo>
                    <a:pt x="11204" y="26634"/>
                  </a:lnTo>
                  <a:cubicBezTo>
                    <a:pt x="10855" y="27258"/>
                    <a:pt x="10511" y="27884"/>
                    <a:pt x="10182" y="28516"/>
                  </a:cubicBezTo>
                  <a:cubicBezTo>
                    <a:pt x="10114" y="28647"/>
                    <a:pt x="10216" y="28757"/>
                    <a:pt x="10326" y="28757"/>
                  </a:cubicBezTo>
                  <a:cubicBezTo>
                    <a:pt x="10376" y="28757"/>
                    <a:pt x="10427" y="28734"/>
                    <a:pt x="10465" y="28681"/>
                  </a:cubicBezTo>
                  <a:cubicBezTo>
                    <a:pt x="13669" y="24212"/>
                    <a:pt x="17307" y="20101"/>
                    <a:pt x="20780" y="15845"/>
                  </a:cubicBezTo>
                  <a:cubicBezTo>
                    <a:pt x="22856" y="13302"/>
                    <a:pt x="24660" y="10507"/>
                    <a:pt x="26687" y="7915"/>
                  </a:cubicBezTo>
                  <a:cubicBezTo>
                    <a:pt x="27784" y="6841"/>
                    <a:pt x="28818" y="5720"/>
                    <a:pt x="29718" y="4496"/>
                  </a:cubicBezTo>
                  <a:lnTo>
                    <a:pt x="29718" y="4496"/>
                  </a:lnTo>
                  <a:cubicBezTo>
                    <a:pt x="30281" y="5163"/>
                    <a:pt x="30128" y="5712"/>
                    <a:pt x="29259" y="6136"/>
                  </a:cubicBezTo>
                  <a:cubicBezTo>
                    <a:pt x="28460" y="7002"/>
                    <a:pt x="27567" y="7796"/>
                    <a:pt x="26722" y="8616"/>
                  </a:cubicBezTo>
                  <a:cubicBezTo>
                    <a:pt x="25408" y="9892"/>
                    <a:pt x="24273" y="11376"/>
                    <a:pt x="23173" y="12840"/>
                  </a:cubicBezTo>
                  <a:cubicBezTo>
                    <a:pt x="19726" y="17413"/>
                    <a:pt x="16761" y="22609"/>
                    <a:pt x="12682" y="26643"/>
                  </a:cubicBezTo>
                  <a:cubicBezTo>
                    <a:pt x="12557" y="26765"/>
                    <a:pt x="12675" y="26939"/>
                    <a:pt x="12810" y="26939"/>
                  </a:cubicBezTo>
                  <a:cubicBezTo>
                    <a:pt x="12849" y="26939"/>
                    <a:pt x="12891" y="26924"/>
                    <a:pt x="12927" y="26888"/>
                  </a:cubicBezTo>
                  <a:cubicBezTo>
                    <a:pt x="15595" y="24269"/>
                    <a:pt x="18058" y="21475"/>
                    <a:pt x="20431" y="18599"/>
                  </a:cubicBezTo>
                  <a:lnTo>
                    <a:pt x="20431" y="18599"/>
                  </a:lnTo>
                  <a:cubicBezTo>
                    <a:pt x="19565" y="19991"/>
                    <a:pt x="18670" y="21365"/>
                    <a:pt x="17630" y="22647"/>
                  </a:cubicBezTo>
                  <a:cubicBezTo>
                    <a:pt x="17513" y="22791"/>
                    <a:pt x="17621" y="22960"/>
                    <a:pt x="17762" y="22960"/>
                  </a:cubicBezTo>
                  <a:cubicBezTo>
                    <a:pt x="17805" y="22960"/>
                    <a:pt x="17850" y="22945"/>
                    <a:pt x="17893" y="22910"/>
                  </a:cubicBezTo>
                  <a:cubicBezTo>
                    <a:pt x="20771" y="20594"/>
                    <a:pt x="22680" y="17245"/>
                    <a:pt x="24995" y="14413"/>
                  </a:cubicBezTo>
                  <a:cubicBezTo>
                    <a:pt x="25394" y="13925"/>
                    <a:pt x="25775" y="13429"/>
                    <a:pt x="26161" y="12935"/>
                  </a:cubicBezTo>
                  <a:lnTo>
                    <a:pt x="26161" y="12935"/>
                  </a:lnTo>
                  <a:cubicBezTo>
                    <a:pt x="24279" y="15949"/>
                    <a:pt x="22452" y="19024"/>
                    <a:pt x="20105" y="21674"/>
                  </a:cubicBezTo>
                  <a:cubicBezTo>
                    <a:pt x="19980" y="21814"/>
                    <a:pt x="20100" y="21997"/>
                    <a:pt x="20244" y="21997"/>
                  </a:cubicBezTo>
                  <a:cubicBezTo>
                    <a:pt x="20287" y="21997"/>
                    <a:pt x="20332" y="21981"/>
                    <a:pt x="20373" y="21943"/>
                  </a:cubicBezTo>
                  <a:cubicBezTo>
                    <a:pt x="21124" y="21250"/>
                    <a:pt x="21822" y="20522"/>
                    <a:pt x="22498" y="19774"/>
                  </a:cubicBezTo>
                  <a:lnTo>
                    <a:pt x="22498" y="19774"/>
                  </a:lnTo>
                  <a:cubicBezTo>
                    <a:pt x="21941" y="20516"/>
                    <a:pt x="21383" y="21253"/>
                    <a:pt x="20821" y="21986"/>
                  </a:cubicBezTo>
                  <a:cubicBezTo>
                    <a:pt x="20781" y="22038"/>
                    <a:pt x="20839" y="22102"/>
                    <a:pt x="20892" y="22102"/>
                  </a:cubicBezTo>
                  <a:cubicBezTo>
                    <a:pt x="20909" y="22102"/>
                    <a:pt x="20926" y="22095"/>
                    <a:pt x="20939" y="22078"/>
                  </a:cubicBezTo>
                  <a:cubicBezTo>
                    <a:pt x="25662" y="16275"/>
                    <a:pt x="30033" y="10123"/>
                    <a:pt x="34874" y="4430"/>
                  </a:cubicBezTo>
                  <a:lnTo>
                    <a:pt x="34874" y="4430"/>
                  </a:lnTo>
                  <a:cubicBezTo>
                    <a:pt x="32646" y="7051"/>
                    <a:pt x="30628" y="10294"/>
                    <a:pt x="28578" y="13120"/>
                  </a:cubicBezTo>
                  <a:cubicBezTo>
                    <a:pt x="26340" y="16209"/>
                    <a:pt x="23422" y="18781"/>
                    <a:pt x="21623" y="22165"/>
                  </a:cubicBezTo>
                  <a:cubicBezTo>
                    <a:pt x="21567" y="22268"/>
                    <a:pt x="21647" y="22386"/>
                    <a:pt x="21748" y="22386"/>
                  </a:cubicBezTo>
                  <a:cubicBezTo>
                    <a:pt x="21772" y="22386"/>
                    <a:pt x="21797" y="22379"/>
                    <a:pt x="21822" y="22364"/>
                  </a:cubicBezTo>
                  <a:cubicBezTo>
                    <a:pt x="23817" y="21186"/>
                    <a:pt x="25330" y="19466"/>
                    <a:pt x="26753" y="17661"/>
                  </a:cubicBezTo>
                  <a:lnTo>
                    <a:pt x="26753" y="17661"/>
                  </a:lnTo>
                  <a:cubicBezTo>
                    <a:pt x="25457" y="19512"/>
                    <a:pt x="24164" y="21325"/>
                    <a:pt x="22830" y="22996"/>
                  </a:cubicBezTo>
                  <a:cubicBezTo>
                    <a:pt x="22739" y="23112"/>
                    <a:pt x="22824" y="23247"/>
                    <a:pt x="22936" y="23247"/>
                  </a:cubicBezTo>
                  <a:cubicBezTo>
                    <a:pt x="22969" y="23247"/>
                    <a:pt x="23004" y="23235"/>
                    <a:pt x="23038" y="23207"/>
                  </a:cubicBezTo>
                  <a:cubicBezTo>
                    <a:pt x="23427" y="22878"/>
                    <a:pt x="23797" y="22532"/>
                    <a:pt x="24146" y="22162"/>
                  </a:cubicBezTo>
                  <a:lnTo>
                    <a:pt x="24146" y="22162"/>
                  </a:lnTo>
                  <a:cubicBezTo>
                    <a:pt x="23901" y="22586"/>
                    <a:pt x="23667" y="23019"/>
                    <a:pt x="23451" y="23455"/>
                  </a:cubicBezTo>
                  <a:cubicBezTo>
                    <a:pt x="23404" y="23552"/>
                    <a:pt x="23478" y="23688"/>
                    <a:pt x="23578" y="23688"/>
                  </a:cubicBezTo>
                  <a:cubicBezTo>
                    <a:pt x="23603" y="23688"/>
                    <a:pt x="23629" y="23680"/>
                    <a:pt x="23656" y="23660"/>
                  </a:cubicBezTo>
                  <a:cubicBezTo>
                    <a:pt x="28552" y="20034"/>
                    <a:pt x="31907" y="14058"/>
                    <a:pt x="35232" y="8622"/>
                  </a:cubicBezTo>
                  <a:cubicBezTo>
                    <a:pt x="35440" y="8374"/>
                    <a:pt x="35648" y="8131"/>
                    <a:pt x="35853" y="7883"/>
                  </a:cubicBezTo>
                  <a:lnTo>
                    <a:pt x="35853" y="7883"/>
                  </a:lnTo>
                  <a:cubicBezTo>
                    <a:pt x="35828" y="7913"/>
                    <a:pt x="35816" y="7926"/>
                    <a:pt x="35816" y="7926"/>
                  </a:cubicBezTo>
                  <a:cubicBezTo>
                    <a:pt x="35809" y="7926"/>
                    <a:pt x="37809" y="5484"/>
                    <a:pt x="37928" y="5484"/>
                  </a:cubicBezTo>
                  <a:cubicBezTo>
                    <a:pt x="37949" y="5484"/>
                    <a:pt x="37909" y="5564"/>
                    <a:pt x="37785" y="5752"/>
                  </a:cubicBezTo>
                  <a:cubicBezTo>
                    <a:pt x="36803" y="7242"/>
                    <a:pt x="35813" y="8723"/>
                    <a:pt x="34814" y="10201"/>
                  </a:cubicBezTo>
                  <a:lnTo>
                    <a:pt x="34776" y="10256"/>
                  </a:lnTo>
                  <a:cubicBezTo>
                    <a:pt x="33818" y="11578"/>
                    <a:pt x="32900" y="12944"/>
                    <a:pt x="31985" y="14309"/>
                  </a:cubicBezTo>
                  <a:cubicBezTo>
                    <a:pt x="30942" y="15793"/>
                    <a:pt x="29894" y="17271"/>
                    <a:pt x="28838" y="18747"/>
                  </a:cubicBezTo>
                  <a:cubicBezTo>
                    <a:pt x="28800" y="18802"/>
                    <a:pt x="28760" y="18859"/>
                    <a:pt x="28719" y="18917"/>
                  </a:cubicBezTo>
                  <a:cubicBezTo>
                    <a:pt x="29155" y="18328"/>
                    <a:pt x="29594" y="17742"/>
                    <a:pt x="30042" y="17162"/>
                  </a:cubicBezTo>
                  <a:lnTo>
                    <a:pt x="30042" y="17162"/>
                  </a:lnTo>
                  <a:cubicBezTo>
                    <a:pt x="29470" y="17979"/>
                    <a:pt x="28881" y="18776"/>
                    <a:pt x="28278" y="19558"/>
                  </a:cubicBezTo>
                  <a:cubicBezTo>
                    <a:pt x="27305" y="21004"/>
                    <a:pt x="26271" y="22630"/>
                    <a:pt x="24995" y="23681"/>
                  </a:cubicBezTo>
                  <a:cubicBezTo>
                    <a:pt x="26049" y="22812"/>
                    <a:pt x="26849" y="21495"/>
                    <a:pt x="27642" y="20386"/>
                  </a:cubicBezTo>
                  <a:cubicBezTo>
                    <a:pt x="27720" y="20280"/>
                    <a:pt x="27801" y="20170"/>
                    <a:pt x="27879" y="20063"/>
                  </a:cubicBezTo>
                  <a:lnTo>
                    <a:pt x="27879" y="20063"/>
                  </a:lnTo>
                  <a:cubicBezTo>
                    <a:pt x="26644" y="21608"/>
                    <a:pt x="25313" y="23051"/>
                    <a:pt x="23800" y="24293"/>
                  </a:cubicBezTo>
                  <a:cubicBezTo>
                    <a:pt x="23695" y="24378"/>
                    <a:pt x="23794" y="24546"/>
                    <a:pt x="23905" y="24546"/>
                  </a:cubicBezTo>
                  <a:cubicBezTo>
                    <a:pt x="23929" y="24546"/>
                    <a:pt x="23953" y="24538"/>
                    <a:pt x="23976" y="24521"/>
                  </a:cubicBezTo>
                  <a:cubicBezTo>
                    <a:pt x="28335" y="21201"/>
                    <a:pt x="31705" y="16151"/>
                    <a:pt x="34788" y="11180"/>
                  </a:cubicBezTo>
                  <a:cubicBezTo>
                    <a:pt x="35406" y="10438"/>
                    <a:pt x="34950" y="11056"/>
                    <a:pt x="35931" y="9751"/>
                  </a:cubicBezTo>
                  <a:cubicBezTo>
                    <a:pt x="36224" y="9364"/>
                    <a:pt x="38672" y="5974"/>
                    <a:pt x="38816" y="5974"/>
                  </a:cubicBezTo>
                  <a:cubicBezTo>
                    <a:pt x="38839" y="5974"/>
                    <a:pt x="38801" y="6064"/>
                    <a:pt x="38682" y="6272"/>
                  </a:cubicBezTo>
                  <a:cubicBezTo>
                    <a:pt x="34814" y="13053"/>
                    <a:pt x="29788" y="19494"/>
                    <a:pt x="24553" y="25263"/>
                  </a:cubicBezTo>
                  <a:cubicBezTo>
                    <a:pt x="24456" y="25369"/>
                    <a:pt x="24551" y="25514"/>
                    <a:pt x="24662" y="25514"/>
                  </a:cubicBezTo>
                  <a:cubicBezTo>
                    <a:pt x="24696" y="25514"/>
                    <a:pt x="24730" y="25501"/>
                    <a:pt x="24761" y="25470"/>
                  </a:cubicBezTo>
                  <a:cubicBezTo>
                    <a:pt x="26693" y="23513"/>
                    <a:pt x="28474" y="21440"/>
                    <a:pt x="30177" y="19307"/>
                  </a:cubicBezTo>
                  <a:lnTo>
                    <a:pt x="30177" y="19307"/>
                  </a:lnTo>
                  <a:cubicBezTo>
                    <a:pt x="28653" y="21637"/>
                    <a:pt x="27313" y="24105"/>
                    <a:pt x="25408" y="26114"/>
                  </a:cubicBezTo>
                  <a:cubicBezTo>
                    <a:pt x="25299" y="26230"/>
                    <a:pt x="25403" y="26385"/>
                    <a:pt x="25525" y="26385"/>
                  </a:cubicBezTo>
                  <a:cubicBezTo>
                    <a:pt x="25561" y="26385"/>
                    <a:pt x="25599" y="26372"/>
                    <a:pt x="25633" y="26339"/>
                  </a:cubicBezTo>
                  <a:cubicBezTo>
                    <a:pt x="30844" y="21325"/>
                    <a:pt x="35030" y="14904"/>
                    <a:pt x="38899" y="8824"/>
                  </a:cubicBezTo>
                  <a:cubicBezTo>
                    <a:pt x="39997" y="7100"/>
                    <a:pt x="40461" y="6501"/>
                    <a:pt x="40567" y="6501"/>
                  </a:cubicBezTo>
                  <a:cubicBezTo>
                    <a:pt x="40772" y="6501"/>
                    <a:pt x="39658" y="8712"/>
                    <a:pt x="39185" y="9401"/>
                  </a:cubicBezTo>
                  <a:cubicBezTo>
                    <a:pt x="38021" y="11093"/>
                    <a:pt x="36722" y="12684"/>
                    <a:pt x="35570" y="14387"/>
                  </a:cubicBezTo>
                  <a:cubicBezTo>
                    <a:pt x="34831" y="15481"/>
                    <a:pt x="34112" y="16587"/>
                    <a:pt x="33393" y="17690"/>
                  </a:cubicBezTo>
                  <a:cubicBezTo>
                    <a:pt x="30965" y="20638"/>
                    <a:pt x="28107" y="23600"/>
                    <a:pt x="26453" y="26900"/>
                  </a:cubicBezTo>
                  <a:cubicBezTo>
                    <a:pt x="26391" y="27024"/>
                    <a:pt x="26488" y="27152"/>
                    <a:pt x="26601" y="27152"/>
                  </a:cubicBezTo>
                  <a:cubicBezTo>
                    <a:pt x="26639" y="27152"/>
                    <a:pt x="26680" y="27137"/>
                    <a:pt x="26716" y="27102"/>
                  </a:cubicBezTo>
                  <a:cubicBezTo>
                    <a:pt x="28003" y="25837"/>
                    <a:pt x="29155" y="24440"/>
                    <a:pt x="30238" y="22985"/>
                  </a:cubicBezTo>
                  <a:lnTo>
                    <a:pt x="30238" y="22985"/>
                  </a:lnTo>
                  <a:cubicBezTo>
                    <a:pt x="29236" y="24550"/>
                    <a:pt x="28260" y="26114"/>
                    <a:pt x="27325" y="27659"/>
                  </a:cubicBezTo>
                  <a:cubicBezTo>
                    <a:pt x="27256" y="27775"/>
                    <a:pt x="27356" y="27890"/>
                    <a:pt x="27464" y="27890"/>
                  </a:cubicBezTo>
                  <a:cubicBezTo>
                    <a:pt x="27501" y="27890"/>
                    <a:pt x="27538" y="27877"/>
                    <a:pt x="27570" y="27846"/>
                  </a:cubicBezTo>
                  <a:cubicBezTo>
                    <a:pt x="30021" y="25534"/>
                    <a:pt x="31979" y="22878"/>
                    <a:pt x="33803" y="20112"/>
                  </a:cubicBezTo>
                  <a:lnTo>
                    <a:pt x="33803" y="20112"/>
                  </a:lnTo>
                  <a:cubicBezTo>
                    <a:pt x="33448" y="20759"/>
                    <a:pt x="33108" y="21414"/>
                    <a:pt x="32776" y="22081"/>
                  </a:cubicBezTo>
                  <a:cubicBezTo>
                    <a:pt x="31012" y="24030"/>
                    <a:pt x="29196" y="25976"/>
                    <a:pt x="28272" y="28340"/>
                  </a:cubicBezTo>
                  <a:cubicBezTo>
                    <a:pt x="28228" y="28448"/>
                    <a:pt x="28334" y="28550"/>
                    <a:pt x="28436" y="28550"/>
                  </a:cubicBezTo>
                  <a:cubicBezTo>
                    <a:pt x="28462" y="28550"/>
                    <a:pt x="28488" y="28543"/>
                    <a:pt x="28511" y="28528"/>
                  </a:cubicBezTo>
                  <a:cubicBezTo>
                    <a:pt x="30509" y="27208"/>
                    <a:pt x="31658" y="25170"/>
                    <a:pt x="32677" y="23057"/>
                  </a:cubicBezTo>
                  <a:cubicBezTo>
                    <a:pt x="32845" y="22875"/>
                    <a:pt x="33024" y="22705"/>
                    <a:pt x="33188" y="22523"/>
                  </a:cubicBezTo>
                  <a:cubicBezTo>
                    <a:pt x="34895" y="20707"/>
                    <a:pt x="36153" y="18380"/>
                    <a:pt x="37574" y="16348"/>
                  </a:cubicBezTo>
                  <a:cubicBezTo>
                    <a:pt x="39739" y="13253"/>
                    <a:pt x="42164" y="10348"/>
                    <a:pt x="44309" y="7239"/>
                  </a:cubicBezTo>
                  <a:cubicBezTo>
                    <a:pt x="44394" y="7114"/>
                    <a:pt x="44278" y="6994"/>
                    <a:pt x="44159" y="6994"/>
                  </a:cubicBezTo>
                  <a:cubicBezTo>
                    <a:pt x="44108" y="6994"/>
                    <a:pt x="44057" y="7016"/>
                    <a:pt x="44020" y="7069"/>
                  </a:cubicBezTo>
                  <a:cubicBezTo>
                    <a:pt x="41272" y="11050"/>
                    <a:pt x="38223" y="14806"/>
                    <a:pt x="35486" y="18796"/>
                  </a:cubicBezTo>
                  <a:cubicBezTo>
                    <a:pt x="34915" y="19630"/>
                    <a:pt x="34248" y="20427"/>
                    <a:pt x="33555" y="21212"/>
                  </a:cubicBezTo>
                  <a:cubicBezTo>
                    <a:pt x="33723" y="20860"/>
                    <a:pt x="33893" y="20511"/>
                    <a:pt x="34066" y="20167"/>
                  </a:cubicBezTo>
                  <a:cubicBezTo>
                    <a:pt x="36621" y="15178"/>
                    <a:pt x="41263" y="11636"/>
                    <a:pt x="43790" y="6734"/>
                  </a:cubicBezTo>
                  <a:cubicBezTo>
                    <a:pt x="45805" y="7366"/>
                    <a:pt x="47944" y="7733"/>
                    <a:pt x="49910" y="8408"/>
                  </a:cubicBezTo>
                  <a:cubicBezTo>
                    <a:pt x="49927" y="8414"/>
                    <a:pt x="49944" y="8417"/>
                    <a:pt x="49962" y="8417"/>
                  </a:cubicBezTo>
                  <a:cubicBezTo>
                    <a:pt x="50042" y="8417"/>
                    <a:pt x="50120" y="8357"/>
                    <a:pt x="50141" y="8278"/>
                  </a:cubicBezTo>
                  <a:cubicBezTo>
                    <a:pt x="51293" y="4101"/>
                    <a:pt x="45617" y="6702"/>
                    <a:pt x="44191" y="3760"/>
                  </a:cubicBezTo>
                  <a:cubicBezTo>
                    <a:pt x="44160" y="3706"/>
                    <a:pt x="44102" y="3676"/>
                    <a:pt x="44043" y="3676"/>
                  </a:cubicBezTo>
                  <a:cubicBezTo>
                    <a:pt x="44014" y="3676"/>
                    <a:pt x="43984" y="3683"/>
                    <a:pt x="43957" y="3700"/>
                  </a:cubicBezTo>
                  <a:cubicBezTo>
                    <a:pt x="43634" y="3913"/>
                    <a:pt x="43688" y="3850"/>
                    <a:pt x="43504" y="4190"/>
                  </a:cubicBezTo>
                  <a:cubicBezTo>
                    <a:pt x="43449" y="4290"/>
                    <a:pt x="43514" y="4424"/>
                    <a:pt x="43636" y="4424"/>
                  </a:cubicBezTo>
                  <a:cubicBezTo>
                    <a:pt x="43637" y="4424"/>
                    <a:pt x="43638" y="4424"/>
                    <a:pt x="43639" y="4424"/>
                  </a:cubicBezTo>
                  <a:lnTo>
                    <a:pt x="43824" y="4421"/>
                  </a:lnTo>
                  <a:cubicBezTo>
                    <a:pt x="43974" y="4416"/>
                    <a:pt x="44015" y="4185"/>
                    <a:pt x="43862" y="4153"/>
                  </a:cubicBezTo>
                  <a:lnTo>
                    <a:pt x="43862" y="4153"/>
                  </a:lnTo>
                  <a:cubicBezTo>
                    <a:pt x="44376" y="4257"/>
                    <a:pt x="44881" y="5409"/>
                    <a:pt x="45562" y="5608"/>
                  </a:cubicBezTo>
                  <a:cubicBezTo>
                    <a:pt x="46131" y="5775"/>
                    <a:pt x="46662" y="5862"/>
                    <a:pt x="47248" y="5917"/>
                  </a:cubicBezTo>
                  <a:cubicBezTo>
                    <a:pt x="47609" y="5940"/>
                    <a:pt x="47970" y="5960"/>
                    <a:pt x="48331" y="5980"/>
                  </a:cubicBezTo>
                  <a:cubicBezTo>
                    <a:pt x="48445" y="5968"/>
                    <a:pt x="48550" y="5962"/>
                    <a:pt x="48646" y="5962"/>
                  </a:cubicBezTo>
                  <a:cubicBezTo>
                    <a:pt x="49543" y="5962"/>
                    <a:pt x="49591" y="6514"/>
                    <a:pt x="48787" y="7623"/>
                  </a:cubicBezTo>
                  <a:cubicBezTo>
                    <a:pt x="45325" y="6422"/>
                    <a:pt x="42063" y="5715"/>
                    <a:pt x="38746" y="4020"/>
                  </a:cubicBezTo>
                  <a:cubicBezTo>
                    <a:pt x="37623" y="3446"/>
                    <a:pt x="36480" y="2995"/>
                    <a:pt x="35290" y="2689"/>
                  </a:cubicBezTo>
                  <a:cubicBezTo>
                    <a:pt x="35276" y="2680"/>
                    <a:pt x="35258" y="2678"/>
                    <a:pt x="35241" y="2675"/>
                  </a:cubicBezTo>
                  <a:cubicBezTo>
                    <a:pt x="34970" y="2605"/>
                    <a:pt x="34695" y="2548"/>
                    <a:pt x="34421" y="2493"/>
                  </a:cubicBezTo>
                  <a:cubicBezTo>
                    <a:pt x="34407" y="2404"/>
                    <a:pt x="34327" y="2333"/>
                    <a:pt x="34239" y="2333"/>
                  </a:cubicBezTo>
                  <a:cubicBezTo>
                    <a:pt x="34198" y="2333"/>
                    <a:pt x="34156" y="2349"/>
                    <a:pt x="34118" y="2386"/>
                  </a:cubicBezTo>
                  <a:cubicBezTo>
                    <a:pt x="34104" y="2403"/>
                    <a:pt x="34089" y="2421"/>
                    <a:pt x="34072" y="2435"/>
                  </a:cubicBezTo>
                  <a:cubicBezTo>
                    <a:pt x="33876" y="2403"/>
                    <a:pt x="33682" y="2360"/>
                    <a:pt x="33480" y="2337"/>
                  </a:cubicBezTo>
                  <a:cubicBezTo>
                    <a:pt x="33483" y="2239"/>
                    <a:pt x="33415" y="2126"/>
                    <a:pt x="33292" y="2126"/>
                  </a:cubicBezTo>
                  <a:cubicBezTo>
                    <a:pt x="33281" y="2126"/>
                    <a:pt x="33270" y="2127"/>
                    <a:pt x="33258" y="2129"/>
                  </a:cubicBezTo>
                  <a:cubicBezTo>
                    <a:pt x="32233" y="2305"/>
                    <a:pt x="31286" y="2683"/>
                    <a:pt x="30362" y="3111"/>
                  </a:cubicBezTo>
                  <a:cubicBezTo>
                    <a:pt x="30333" y="3111"/>
                    <a:pt x="30307" y="3116"/>
                    <a:pt x="30287" y="3131"/>
                  </a:cubicBezTo>
                  <a:cubicBezTo>
                    <a:pt x="30270" y="3142"/>
                    <a:pt x="30255" y="3157"/>
                    <a:pt x="30238" y="3168"/>
                  </a:cubicBezTo>
                  <a:cubicBezTo>
                    <a:pt x="28405" y="4029"/>
                    <a:pt x="26649" y="5077"/>
                    <a:pt x="24545" y="5192"/>
                  </a:cubicBezTo>
                  <a:cubicBezTo>
                    <a:pt x="24535" y="5193"/>
                    <a:pt x="24525" y="5193"/>
                    <a:pt x="24516" y="5193"/>
                  </a:cubicBezTo>
                  <a:cubicBezTo>
                    <a:pt x="24497" y="5193"/>
                    <a:pt x="24477" y="5192"/>
                    <a:pt x="24458" y="5192"/>
                  </a:cubicBezTo>
                  <a:cubicBezTo>
                    <a:pt x="24422" y="5155"/>
                    <a:pt x="24374" y="5136"/>
                    <a:pt x="24326" y="5136"/>
                  </a:cubicBezTo>
                  <a:cubicBezTo>
                    <a:pt x="24281" y="5136"/>
                    <a:pt x="24236" y="5153"/>
                    <a:pt x="24201" y="5186"/>
                  </a:cubicBezTo>
                  <a:lnTo>
                    <a:pt x="24198" y="5192"/>
                  </a:lnTo>
                  <a:cubicBezTo>
                    <a:pt x="22466" y="5175"/>
                    <a:pt x="20858" y="4352"/>
                    <a:pt x="19299" y="3382"/>
                  </a:cubicBezTo>
                  <a:cubicBezTo>
                    <a:pt x="19270" y="3344"/>
                    <a:pt x="19227" y="3319"/>
                    <a:pt x="19181" y="3310"/>
                  </a:cubicBezTo>
                  <a:cubicBezTo>
                    <a:pt x="18958" y="3168"/>
                    <a:pt x="18736" y="3027"/>
                    <a:pt x="18517" y="2885"/>
                  </a:cubicBezTo>
                  <a:cubicBezTo>
                    <a:pt x="18531" y="2865"/>
                    <a:pt x="18546" y="2845"/>
                    <a:pt x="18560" y="2825"/>
                  </a:cubicBezTo>
                  <a:cubicBezTo>
                    <a:pt x="18656" y="2687"/>
                    <a:pt x="18529" y="2564"/>
                    <a:pt x="18397" y="2564"/>
                  </a:cubicBezTo>
                  <a:cubicBezTo>
                    <a:pt x="18355" y="2564"/>
                    <a:pt x="18313" y="2577"/>
                    <a:pt x="18277" y="2605"/>
                  </a:cubicBezTo>
                  <a:cubicBezTo>
                    <a:pt x="18248" y="2629"/>
                    <a:pt x="18222" y="2654"/>
                    <a:pt x="18193" y="2678"/>
                  </a:cubicBezTo>
                  <a:cubicBezTo>
                    <a:pt x="17933" y="2510"/>
                    <a:pt x="17677" y="2343"/>
                    <a:pt x="17417" y="2178"/>
                  </a:cubicBezTo>
                  <a:cubicBezTo>
                    <a:pt x="17437" y="2141"/>
                    <a:pt x="17463" y="2106"/>
                    <a:pt x="17483" y="2068"/>
                  </a:cubicBezTo>
                  <a:cubicBezTo>
                    <a:pt x="17553" y="1947"/>
                    <a:pt x="17451" y="1795"/>
                    <a:pt x="17327" y="1795"/>
                  </a:cubicBezTo>
                  <a:cubicBezTo>
                    <a:pt x="17298" y="1795"/>
                    <a:pt x="17267" y="1804"/>
                    <a:pt x="17238" y="1823"/>
                  </a:cubicBezTo>
                  <a:cubicBezTo>
                    <a:pt x="17174" y="1863"/>
                    <a:pt x="17119" y="1913"/>
                    <a:pt x="17059" y="1953"/>
                  </a:cubicBezTo>
                  <a:cubicBezTo>
                    <a:pt x="16340" y="1505"/>
                    <a:pt x="15621" y="1101"/>
                    <a:pt x="14902" y="813"/>
                  </a:cubicBezTo>
                  <a:cubicBezTo>
                    <a:pt x="13495" y="249"/>
                    <a:pt x="12339" y="1"/>
                    <a:pt x="1132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19" name="Google Shape;7219;p71"/>
            <p:cNvSpPr/>
            <p:nvPr/>
          </p:nvSpPr>
          <p:spPr>
            <a:xfrm>
              <a:off x="1982300" y="2504500"/>
              <a:ext cx="64825" cy="112625"/>
            </a:xfrm>
            <a:custGeom>
              <a:avLst/>
              <a:gdLst/>
              <a:ahLst/>
              <a:cxnLst/>
              <a:rect l="l" t="t" r="r" b="b"/>
              <a:pathLst>
                <a:path w="2593" h="4505" extrusionOk="0">
                  <a:moveTo>
                    <a:pt x="0" y="1"/>
                  </a:moveTo>
                  <a:lnTo>
                    <a:pt x="0" y="1"/>
                  </a:lnTo>
                  <a:cubicBezTo>
                    <a:pt x="67" y="463"/>
                    <a:pt x="125" y="922"/>
                    <a:pt x="197" y="1369"/>
                  </a:cubicBezTo>
                  <a:cubicBezTo>
                    <a:pt x="425" y="2833"/>
                    <a:pt x="1040" y="3722"/>
                    <a:pt x="2275" y="4478"/>
                  </a:cubicBezTo>
                  <a:cubicBezTo>
                    <a:pt x="2305" y="4496"/>
                    <a:pt x="2333" y="4504"/>
                    <a:pt x="2360" y="4504"/>
                  </a:cubicBezTo>
                  <a:cubicBezTo>
                    <a:pt x="2501" y="4504"/>
                    <a:pt x="2593" y="4290"/>
                    <a:pt x="2443" y="4195"/>
                  </a:cubicBezTo>
                  <a:cubicBezTo>
                    <a:pt x="927" y="3243"/>
                    <a:pt x="399" y="1669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20" name="Google Shape;7220;p71"/>
            <p:cNvSpPr/>
            <p:nvPr/>
          </p:nvSpPr>
          <p:spPr>
            <a:xfrm>
              <a:off x="1965925" y="2438400"/>
              <a:ext cx="16400" cy="66125"/>
            </a:xfrm>
            <a:custGeom>
              <a:avLst/>
              <a:gdLst/>
              <a:ahLst/>
              <a:cxnLst/>
              <a:rect l="l" t="t" r="r" b="b"/>
              <a:pathLst>
                <a:path w="656" h="2645" extrusionOk="0">
                  <a:moveTo>
                    <a:pt x="0" y="0"/>
                  </a:moveTo>
                  <a:lnTo>
                    <a:pt x="0" y="0"/>
                  </a:lnTo>
                  <a:cubicBezTo>
                    <a:pt x="263" y="858"/>
                    <a:pt x="445" y="1761"/>
                    <a:pt x="655" y="2645"/>
                  </a:cubicBezTo>
                  <a:cubicBezTo>
                    <a:pt x="525" y="1738"/>
                    <a:pt x="358" y="834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21" name="Google Shape;7221;p71"/>
            <p:cNvSpPr/>
            <p:nvPr/>
          </p:nvSpPr>
          <p:spPr>
            <a:xfrm>
              <a:off x="1646825" y="2096200"/>
              <a:ext cx="445350" cy="351225"/>
            </a:xfrm>
            <a:custGeom>
              <a:avLst/>
              <a:gdLst/>
              <a:ahLst/>
              <a:cxnLst/>
              <a:rect l="l" t="t" r="r" b="b"/>
              <a:pathLst>
                <a:path w="17814" h="14049" extrusionOk="0">
                  <a:moveTo>
                    <a:pt x="14905" y="1"/>
                  </a:moveTo>
                  <a:cubicBezTo>
                    <a:pt x="14856" y="1"/>
                    <a:pt x="14804" y="43"/>
                    <a:pt x="14825" y="96"/>
                  </a:cubicBezTo>
                  <a:cubicBezTo>
                    <a:pt x="15383" y="1444"/>
                    <a:pt x="15165" y="4172"/>
                    <a:pt x="13744" y="4172"/>
                  </a:cubicBezTo>
                  <a:cubicBezTo>
                    <a:pt x="13466" y="4172"/>
                    <a:pt x="13142" y="4068"/>
                    <a:pt x="12770" y="3829"/>
                  </a:cubicBezTo>
                  <a:cubicBezTo>
                    <a:pt x="11886" y="3260"/>
                    <a:pt x="11136" y="2637"/>
                    <a:pt x="10128" y="2322"/>
                  </a:cubicBezTo>
                  <a:cubicBezTo>
                    <a:pt x="10111" y="2316"/>
                    <a:pt x="10095" y="2314"/>
                    <a:pt x="10079" y="2314"/>
                  </a:cubicBezTo>
                  <a:cubicBezTo>
                    <a:pt x="10004" y="2314"/>
                    <a:pt x="9946" y="2371"/>
                    <a:pt x="9917" y="2440"/>
                  </a:cubicBezTo>
                  <a:cubicBezTo>
                    <a:pt x="8916" y="4868"/>
                    <a:pt x="1" y="10772"/>
                    <a:pt x="5616" y="14026"/>
                  </a:cubicBezTo>
                  <a:cubicBezTo>
                    <a:pt x="5642" y="14041"/>
                    <a:pt x="5670" y="14048"/>
                    <a:pt x="5698" y="14048"/>
                  </a:cubicBezTo>
                  <a:cubicBezTo>
                    <a:pt x="5771" y="14048"/>
                    <a:pt x="5841" y="14000"/>
                    <a:pt x="5864" y="13925"/>
                  </a:cubicBezTo>
                  <a:cubicBezTo>
                    <a:pt x="6325" y="12116"/>
                    <a:pt x="7798" y="11147"/>
                    <a:pt x="9301" y="11147"/>
                  </a:cubicBezTo>
                  <a:cubicBezTo>
                    <a:pt x="10415" y="11147"/>
                    <a:pt x="11545" y="11679"/>
                    <a:pt x="12293" y="12793"/>
                  </a:cubicBezTo>
                  <a:cubicBezTo>
                    <a:pt x="12481" y="13076"/>
                    <a:pt x="12637" y="13376"/>
                    <a:pt x="12767" y="13688"/>
                  </a:cubicBezTo>
                  <a:cubicBezTo>
                    <a:pt x="12262" y="12037"/>
                    <a:pt x="11430" y="10576"/>
                    <a:pt x="9360" y="9877"/>
                  </a:cubicBezTo>
                  <a:cubicBezTo>
                    <a:pt x="9169" y="9813"/>
                    <a:pt x="8983" y="9784"/>
                    <a:pt x="8801" y="9784"/>
                  </a:cubicBezTo>
                  <a:cubicBezTo>
                    <a:pt x="8010" y="9784"/>
                    <a:pt x="7314" y="10328"/>
                    <a:pt x="6765" y="10859"/>
                  </a:cubicBezTo>
                  <a:cubicBezTo>
                    <a:pt x="6338" y="11275"/>
                    <a:pt x="6058" y="12123"/>
                    <a:pt x="5844" y="12640"/>
                  </a:cubicBezTo>
                  <a:cubicBezTo>
                    <a:pt x="4158" y="12504"/>
                    <a:pt x="3736" y="11514"/>
                    <a:pt x="4571" y="9672"/>
                  </a:cubicBezTo>
                  <a:cubicBezTo>
                    <a:pt x="5015" y="8252"/>
                    <a:pt x="5861" y="7094"/>
                    <a:pt x="7108" y="6199"/>
                  </a:cubicBezTo>
                  <a:cubicBezTo>
                    <a:pt x="8076" y="5466"/>
                    <a:pt x="9282" y="4868"/>
                    <a:pt x="9779" y="3667"/>
                  </a:cubicBezTo>
                  <a:cubicBezTo>
                    <a:pt x="9933" y="3293"/>
                    <a:pt x="10198" y="3147"/>
                    <a:pt x="10530" y="3147"/>
                  </a:cubicBezTo>
                  <a:cubicBezTo>
                    <a:pt x="11743" y="3147"/>
                    <a:pt x="13853" y="5099"/>
                    <a:pt x="14739" y="5099"/>
                  </a:cubicBezTo>
                  <a:cubicBezTo>
                    <a:pt x="17813" y="5099"/>
                    <a:pt x="15510" y="1135"/>
                    <a:pt x="14967" y="38"/>
                  </a:cubicBezTo>
                  <a:cubicBezTo>
                    <a:pt x="14954" y="12"/>
                    <a:pt x="14930" y="1"/>
                    <a:pt x="1490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22" name="Google Shape;7222;p71"/>
            <p:cNvSpPr/>
            <p:nvPr/>
          </p:nvSpPr>
          <p:spPr>
            <a:xfrm>
              <a:off x="2029925" y="2223150"/>
              <a:ext cx="265325" cy="386075"/>
            </a:xfrm>
            <a:custGeom>
              <a:avLst/>
              <a:gdLst/>
              <a:ahLst/>
              <a:cxnLst/>
              <a:rect l="l" t="t" r="r" b="b"/>
              <a:pathLst>
                <a:path w="10613" h="15443" extrusionOk="0">
                  <a:moveTo>
                    <a:pt x="4356" y="1"/>
                  </a:moveTo>
                  <a:cubicBezTo>
                    <a:pt x="3578" y="1"/>
                    <a:pt x="2813" y="172"/>
                    <a:pt x="2120" y="550"/>
                  </a:cubicBezTo>
                  <a:cubicBezTo>
                    <a:pt x="2068" y="578"/>
                    <a:pt x="2036" y="633"/>
                    <a:pt x="2036" y="694"/>
                  </a:cubicBezTo>
                  <a:cubicBezTo>
                    <a:pt x="2178" y="1944"/>
                    <a:pt x="1193" y="3708"/>
                    <a:pt x="1606" y="4900"/>
                  </a:cubicBezTo>
                  <a:cubicBezTo>
                    <a:pt x="2215" y="6653"/>
                    <a:pt x="3927" y="7998"/>
                    <a:pt x="2986" y="10175"/>
                  </a:cubicBezTo>
                  <a:cubicBezTo>
                    <a:pt x="2157" y="12095"/>
                    <a:pt x="99" y="13120"/>
                    <a:pt x="1037" y="15392"/>
                  </a:cubicBezTo>
                  <a:cubicBezTo>
                    <a:pt x="1051" y="15427"/>
                    <a:pt x="1082" y="15443"/>
                    <a:pt x="1112" y="15443"/>
                  </a:cubicBezTo>
                  <a:cubicBezTo>
                    <a:pt x="1159" y="15443"/>
                    <a:pt x="1204" y="15407"/>
                    <a:pt x="1184" y="15351"/>
                  </a:cubicBezTo>
                  <a:cubicBezTo>
                    <a:pt x="1" y="12040"/>
                    <a:pt x="4964" y="10550"/>
                    <a:pt x="3110" y="7019"/>
                  </a:cubicBezTo>
                  <a:cubicBezTo>
                    <a:pt x="2003" y="4915"/>
                    <a:pt x="1291" y="301"/>
                    <a:pt x="4621" y="301"/>
                  </a:cubicBezTo>
                  <a:cubicBezTo>
                    <a:pt x="4799" y="301"/>
                    <a:pt x="4989" y="314"/>
                    <a:pt x="5192" y="342"/>
                  </a:cubicBezTo>
                  <a:cubicBezTo>
                    <a:pt x="7646" y="680"/>
                    <a:pt x="10247" y="3185"/>
                    <a:pt x="10137" y="5732"/>
                  </a:cubicBezTo>
                  <a:cubicBezTo>
                    <a:pt x="10133" y="5843"/>
                    <a:pt x="10217" y="5898"/>
                    <a:pt x="10304" y="5898"/>
                  </a:cubicBezTo>
                  <a:cubicBezTo>
                    <a:pt x="10390" y="5898"/>
                    <a:pt x="10479" y="5843"/>
                    <a:pt x="10484" y="5732"/>
                  </a:cubicBezTo>
                  <a:cubicBezTo>
                    <a:pt x="10612" y="2607"/>
                    <a:pt x="7390" y="1"/>
                    <a:pt x="43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23" name="Google Shape;7223;p71"/>
            <p:cNvSpPr/>
            <p:nvPr/>
          </p:nvSpPr>
          <p:spPr>
            <a:xfrm>
              <a:off x="2287025" y="2324375"/>
              <a:ext cx="290100" cy="308650"/>
            </a:xfrm>
            <a:custGeom>
              <a:avLst/>
              <a:gdLst/>
              <a:ahLst/>
              <a:cxnLst/>
              <a:rect l="l" t="t" r="r" b="b"/>
              <a:pathLst>
                <a:path w="11604" h="12346" extrusionOk="0">
                  <a:moveTo>
                    <a:pt x="2880" y="0"/>
                  </a:moveTo>
                  <a:cubicBezTo>
                    <a:pt x="1456" y="0"/>
                    <a:pt x="1" y="1150"/>
                    <a:pt x="659" y="1931"/>
                  </a:cubicBezTo>
                  <a:cubicBezTo>
                    <a:pt x="666" y="1940"/>
                    <a:pt x="674" y="1943"/>
                    <a:pt x="682" y="1943"/>
                  </a:cubicBezTo>
                  <a:cubicBezTo>
                    <a:pt x="707" y="1943"/>
                    <a:pt x="729" y="1911"/>
                    <a:pt x="716" y="1885"/>
                  </a:cubicBezTo>
                  <a:cubicBezTo>
                    <a:pt x="844" y="903"/>
                    <a:pt x="1265" y="412"/>
                    <a:pt x="1980" y="412"/>
                  </a:cubicBezTo>
                  <a:cubicBezTo>
                    <a:pt x="2621" y="412"/>
                    <a:pt x="3498" y="806"/>
                    <a:pt x="4611" y="1593"/>
                  </a:cubicBezTo>
                  <a:cubicBezTo>
                    <a:pt x="4799" y="2052"/>
                    <a:pt x="4923" y="2549"/>
                    <a:pt x="5090" y="3017"/>
                  </a:cubicBezTo>
                  <a:cubicBezTo>
                    <a:pt x="5338" y="3724"/>
                    <a:pt x="5806" y="4298"/>
                    <a:pt x="6280" y="4867"/>
                  </a:cubicBezTo>
                  <a:cubicBezTo>
                    <a:pt x="8101" y="7064"/>
                    <a:pt x="11465" y="8851"/>
                    <a:pt x="10838" y="12160"/>
                  </a:cubicBezTo>
                  <a:cubicBezTo>
                    <a:pt x="10817" y="12273"/>
                    <a:pt x="10905" y="12346"/>
                    <a:pt x="10991" y="12346"/>
                  </a:cubicBezTo>
                  <a:cubicBezTo>
                    <a:pt x="11047" y="12346"/>
                    <a:pt x="11102" y="12314"/>
                    <a:pt x="11124" y="12241"/>
                  </a:cubicBezTo>
                  <a:cubicBezTo>
                    <a:pt x="11603" y="10635"/>
                    <a:pt x="10925" y="9365"/>
                    <a:pt x="9940" y="8115"/>
                  </a:cubicBezTo>
                  <a:cubicBezTo>
                    <a:pt x="8090" y="5771"/>
                    <a:pt x="5939" y="4463"/>
                    <a:pt x="4926" y="1507"/>
                  </a:cubicBezTo>
                  <a:cubicBezTo>
                    <a:pt x="4547" y="399"/>
                    <a:pt x="3719" y="0"/>
                    <a:pt x="28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24" name="Google Shape;7224;p71"/>
            <p:cNvSpPr/>
            <p:nvPr/>
          </p:nvSpPr>
          <p:spPr>
            <a:xfrm>
              <a:off x="2000425" y="3668900"/>
              <a:ext cx="255750" cy="503975"/>
            </a:xfrm>
            <a:custGeom>
              <a:avLst/>
              <a:gdLst/>
              <a:ahLst/>
              <a:cxnLst/>
              <a:rect l="l" t="t" r="r" b="b"/>
              <a:pathLst>
                <a:path w="10230" h="20159" extrusionOk="0">
                  <a:moveTo>
                    <a:pt x="5137" y="0"/>
                  </a:moveTo>
                  <a:cubicBezTo>
                    <a:pt x="5120" y="0"/>
                    <a:pt x="5104" y="9"/>
                    <a:pt x="5098" y="30"/>
                  </a:cubicBezTo>
                  <a:cubicBezTo>
                    <a:pt x="4157" y="2406"/>
                    <a:pt x="3199" y="4239"/>
                    <a:pt x="1732" y="6352"/>
                  </a:cubicBezTo>
                  <a:cubicBezTo>
                    <a:pt x="1132" y="7215"/>
                    <a:pt x="1045" y="9144"/>
                    <a:pt x="1683" y="9998"/>
                  </a:cubicBezTo>
                  <a:cubicBezTo>
                    <a:pt x="3057" y="11846"/>
                    <a:pt x="3323" y="14404"/>
                    <a:pt x="4535" y="16127"/>
                  </a:cubicBezTo>
                  <a:cubicBezTo>
                    <a:pt x="5913" y="18082"/>
                    <a:pt x="7778" y="19014"/>
                    <a:pt x="9865" y="20135"/>
                  </a:cubicBezTo>
                  <a:cubicBezTo>
                    <a:pt x="9895" y="20151"/>
                    <a:pt x="9925" y="20158"/>
                    <a:pt x="9954" y="20158"/>
                  </a:cubicBezTo>
                  <a:cubicBezTo>
                    <a:pt x="10119" y="20158"/>
                    <a:pt x="10229" y="19913"/>
                    <a:pt x="10050" y="19817"/>
                  </a:cubicBezTo>
                  <a:cubicBezTo>
                    <a:pt x="7220" y="18296"/>
                    <a:pt x="5425" y="17646"/>
                    <a:pt x="4498" y="13627"/>
                  </a:cubicBezTo>
                  <a:cubicBezTo>
                    <a:pt x="4215" y="12406"/>
                    <a:pt x="3949" y="11881"/>
                    <a:pt x="3086" y="10994"/>
                  </a:cubicBezTo>
                  <a:cubicBezTo>
                    <a:pt x="0" y="7819"/>
                    <a:pt x="2564" y="6023"/>
                    <a:pt x="4111" y="3913"/>
                  </a:cubicBezTo>
                  <a:cubicBezTo>
                    <a:pt x="4974" y="2738"/>
                    <a:pt x="4925" y="1441"/>
                    <a:pt x="5179" y="53"/>
                  </a:cubicBezTo>
                  <a:cubicBezTo>
                    <a:pt x="5188" y="21"/>
                    <a:pt x="5162" y="0"/>
                    <a:pt x="513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25" name="Google Shape;7225;p71"/>
            <p:cNvSpPr/>
            <p:nvPr/>
          </p:nvSpPr>
          <p:spPr>
            <a:xfrm>
              <a:off x="2105800" y="4171775"/>
              <a:ext cx="307475" cy="989675"/>
            </a:xfrm>
            <a:custGeom>
              <a:avLst/>
              <a:gdLst/>
              <a:ahLst/>
              <a:cxnLst/>
              <a:rect l="l" t="t" r="r" b="b"/>
              <a:pathLst>
                <a:path w="12299" h="39587" extrusionOk="0">
                  <a:moveTo>
                    <a:pt x="6182" y="0"/>
                  </a:moveTo>
                  <a:cubicBezTo>
                    <a:pt x="6141" y="0"/>
                    <a:pt x="6100" y="27"/>
                    <a:pt x="6097" y="80"/>
                  </a:cubicBezTo>
                  <a:cubicBezTo>
                    <a:pt x="5586" y="10621"/>
                    <a:pt x="0" y="20861"/>
                    <a:pt x="2344" y="31436"/>
                  </a:cubicBezTo>
                  <a:cubicBezTo>
                    <a:pt x="3197" y="35281"/>
                    <a:pt x="5317" y="39586"/>
                    <a:pt x="8757" y="39586"/>
                  </a:cubicBezTo>
                  <a:cubicBezTo>
                    <a:pt x="9777" y="39586"/>
                    <a:pt x="10914" y="39207"/>
                    <a:pt x="12169" y="38324"/>
                  </a:cubicBezTo>
                  <a:cubicBezTo>
                    <a:pt x="12298" y="38236"/>
                    <a:pt x="12220" y="38045"/>
                    <a:pt x="12099" y="38045"/>
                  </a:cubicBezTo>
                  <a:cubicBezTo>
                    <a:pt x="12074" y="38045"/>
                    <a:pt x="12048" y="38052"/>
                    <a:pt x="12022" y="38070"/>
                  </a:cubicBezTo>
                  <a:cubicBezTo>
                    <a:pt x="10779" y="38909"/>
                    <a:pt x="9675" y="39272"/>
                    <a:pt x="8698" y="39272"/>
                  </a:cubicBezTo>
                  <a:cubicBezTo>
                    <a:pt x="3795" y="39272"/>
                    <a:pt x="2075" y="30121"/>
                    <a:pt x="1972" y="25844"/>
                  </a:cubicBezTo>
                  <a:cubicBezTo>
                    <a:pt x="1764" y="17157"/>
                    <a:pt x="6239" y="8863"/>
                    <a:pt x="6262" y="80"/>
                  </a:cubicBezTo>
                  <a:cubicBezTo>
                    <a:pt x="6262" y="27"/>
                    <a:pt x="6222" y="0"/>
                    <a:pt x="61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26" name="Google Shape;7226;p71"/>
            <p:cNvSpPr/>
            <p:nvPr/>
          </p:nvSpPr>
          <p:spPr>
            <a:xfrm>
              <a:off x="2271275" y="4054625"/>
              <a:ext cx="651325" cy="1046350"/>
            </a:xfrm>
            <a:custGeom>
              <a:avLst/>
              <a:gdLst/>
              <a:ahLst/>
              <a:cxnLst/>
              <a:rect l="l" t="t" r="r" b="b"/>
              <a:pathLst>
                <a:path w="26053" h="41854" extrusionOk="0">
                  <a:moveTo>
                    <a:pt x="25847" y="1"/>
                  </a:moveTo>
                  <a:cubicBezTo>
                    <a:pt x="25779" y="1"/>
                    <a:pt x="25712" y="37"/>
                    <a:pt x="25687" y="121"/>
                  </a:cubicBezTo>
                  <a:cubicBezTo>
                    <a:pt x="24722" y="3227"/>
                    <a:pt x="24272" y="6247"/>
                    <a:pt x="21474" y="8381"/>
                  </a:cubicBezTo>
                  <a:cubicBezTo>
                    <a:pt x="20034" y="9475"/>
                    <a:pt x="18622" y="10049"/>
                    <a:pt x="17407" y="11438"/>
                  </a:cubicBezTo>
                  <a:cubicBezTo>
                    <a:pt x="16209" y="12807"/>
                    <a:pt x="15709" y="15041"/>
                    <a:pt x="14918" y="16620"/>
                  </a:cubicBezTo>
                  <a:cubicBezTo>
                    <a:pt x="13934" y="18583"/>
                    <a:pt x="12040" y="19389"/>
                    <a:pt x="10478" y="20723"/>
                  </a:cubicBezTo>
                  <a:cubicBezTo>
                    <a:pt x="10442" y="20752"/>
                    <a:pt x="10476" y="20808"/>
                    <a:pt x="10516" y="20808"/>
                  </a:cubicBezTo>
                  <a:cubicBezTo>
                    <a:pt x="10525" y="20808"/>
                    <a:pt x="10533" y="20806"/>
                    <a:pt x="10541" y="20801"/>
                  </a:cubicBezTo>
                  <a:cubicBezTo>
                    <a:pt x="10556" y="20792"/>
                    <a:pt x="10573" y="20780"/>
                    <a:pt x="10588" y="20772"/>
                  </a:cubicBezTo>
                  <a:lnTo>
                    <a:pt x="10588" y="20772"/>
                  </a:lnTo>
                  <a:cubicBezTo>
                    <a:pt x="10651" y="23676"/>
                    <a:pt x="8411" y="24404"/>
                    <a:pt x="6687" y="25914"/>
                  </a:cubicBezTo>
                  <a:cubicBezTo>
                    <a:pt x="4715" y="27637"/>
                    <a:pt x="4496" y="30287"/>
                    <a:pt x="2117" y="31806"/>
                  </a:cubicBezTo>
                  <a:cubicBezTo>
                    <a:pt x="2045" y="31855"/>
                    <a:pt x="2016" y="31968"/>
                    <a:pt x="2088" y="32031"/>
                  </a:cubicBezTo>
                  <a:cubicBezTo>
                    <a:pt x="4020" y="33746"/>
                    <a:pt x="3367" y="33122"/>
                    <a:pt x="2423" y="34422"/>
                  </a:cubicBezTo>
                  <a:cubicBezTo>
                    <a:pt x="1675" y="35455"/>
                    <a:pt x="1436" y="36474"/>
                    <a:pt x="1395" y="37736"/>
                  </a:cubicBezTo>
                  <a:cubicBezTo>
                    <a:pt x="1323" y="39918"/>
                    <a:pt x="2715" y="41604"/>
                    <a:pt x="4819" y="41853"/>
                  </a:cubicBezTo>
                  <a:cubicBezTo>
                    <a:pt x="4822" y="41853"/>
                    <a:pt x="4824" y="41853"/>
                    <a:pt x="4827" y="41853"/>
                  </a:cubicBezTo>
                  <a:cubicBezTo>
                    <a:pt x="4892" y="41853"/>
                    <a:pt x="4904" y="41740"/>
                    <a:pt x="4837" y="41726"/>
                  </a:cubicBezTo>
                  <a:cubicBezTo>
                    <a:pt x="1459" y="41027"/>
                    <a:pt x="1" y="34664"/>
                    <a:pt x="4199" y="33821"/>
                  </a:cubicBezTo>
                  <a:cubicBezTo>
                    <a:pt x="4303" y="33798"/>
                    <a:pt x="4340" y="33651"/>
                    <a:pt x="4262" y="33581"/>
                  </a:cubicBezTo>
                  <a:cubicBezTo>
                    <a:pt x="168" y="29938"/>
                    <a:pt x="11009" y="25102"/>
                    <a:pt x="10879" y="20757"/>
                  </a:cubicBezTo>
                  <a:cubicBezTo>
                    <a:pt x="10879" y="20705"/>
                    <a:pt x="10845" y="20659"/>
                    <a:pt x="10795" y="20639"/>
                  </a:cubicBezTo>
                  <a:cubicBezTo>
                    <a:pt x="12164" y="19784"/>
                    <a:pt x="13397" y="18976"/>
                    <a:pt x="14517" y="17781"/>
                  </a:cubicBezTo>
                  <a:cubicBezTo>
                    <a:pt x="16324" y="15847"/>
                    <a:pt x="16564" y="12899"/>
                    <a:pt x="18348" y="10875"/>
                  </a:cubicBezTo>
                  <a:cubicBezTo>
                    <a:pt x="19713" y="9328"/>
                    <a:pt x="22110" y="8932"/>
                    <a:pt x="23319" y="7183"/>
                  </a:cubicBezTo>
                  <a:cubicBezTo>
                    <a:pt x="24777" y="5081"/>
                    <a:pt x="25265" y="2627"/>
                    <a:pt x="26013" y="211"/>
                  </a:cubicBezTo>
                  <a:cubicBezTo>
                    <a:pt x="26053" y="84"/>
                    <a:pt x="25950" y="1"/>
                    <a:pt x="258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27" name="Google Shape;7227;p71"/>
            <p:cNvSpPr/>
            <p:nvPr/>
          </p:nvSpPr>
          <p:spPr>
            <a:xfrm>
              <a:off x="1583375" y="3415625"/>
              <a:ext cx="27825" cy="21875"/>
            </a:xfrm>
            <a:custGeom>
              <a:avLst/>
              <a:gdLst/>
              <a:ahLst/>
              <a:cxnLst/>
              <a:rect l="l" t="t" r="r" b="b"/>
              <a:pathLst>
                <a:path w="1113" h="875" extrusionOk="0">
                  <a:moveTo>
                    <a:pt x="1082" y="1"/>
                  </a:moveTo>
                  <a:cubicBezTo>
                    <a:pt x="1078" y="1"/>
                    <a:pt x="1073" y="2"/>
                    <a:pt x="1069" y="4"/>
                  </a:cubicBezTo>
                  <a:cubicBezTo>
                    <a:pt x="347" y="379"/>
                    <a:pt x="662" y="154"/>
                    <a:pt x="59" y="734"/>
                  </a:cubicBezTo>
                  <a:cubicBezTo>
                    <a:pt x="1" y="792"/>
                    <a:pt x="56" y="874"/>
                    <a:pt x="120" y="874"/>
                  </a:cubicBezTo>
                  <a:cubicBezTo>
                    <a:pt x="139" y="874"/>
                    <a:pt x="159" y="867"/>
                    <a:pt x="177" y="850"/>
                  </a:cubicBezTo>
                  <a:cubicBezTo>
                    <a:pt x="445" y="599"/>
                    <a:pt x="769" y="316"/>
                    <a:pt x="1112" y="16"/>
                  </a:cubicBezTo>
                  <a:cubicBezTo>
                    <a:pt x="1104" y="9"/>
                    <a:pt x="1093" y="1"/>
                    <a:pt x="108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28" name="Google Shape;7228;p71"/>
            <p:cNvSpPr/>
            <p:nvPr/>
          </p:nvSpPr>
          <p:spPr>
            <a:xfrm>
              <a:off x="1611100" y="3392825"/>
              <a:ext cx="26300" cy="24650"/>
            </a:xfrm>
            <a:custGeom>
              <a:avLst/>
              <a:gdLst/>
              <a:ahLst/>
              <a:cxnLst/>
              <a:rect l="l" t="t" r="r" b="b"/>
              <a:pathLst>
                <a:path w="1052" h="986" extrusionOk="0">
                  <a:moveTo>
                    <a:pt x="1051" y="1"/>
                  </a:moveTo>
                  <a:cubicBezTo>
                    <a:pt x="690" y="327"/>
                    <a:pt x="338" y="633"/>
                    <a:pt x="3" y="928"/>
                  </a:cubicBezTo>
                  <a:cubicBezTo>
                    <a:pt x="18" y="945"/>
                    <a:pt x="26" y="968"/>
                    <a:pt x="1" y="985"/>
                  </a:cubicBezTo>
                  <a:cubicBezTo>
                    <a:pt x="315" y="792"/>
                    <a:pt x="673" y="440"/>
                    <a:pt x="10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29" name="Google Shape;7229;p71"/>
            <p:cNvSpPr/>
            <p:nvPr/>
          </p:nvSpPr>
          <p:spPr>
            <a:xfrm>
              <a:off x="2233600" y="3828000"/>
              <a:ext cx="18275" cy="19275"/>
            </a:xfrm>
            <a:custGeom>
              <a:avLst/>
              <a:gdLst/>
              <a:ahLst/>
              <a:cxnLst/>
              <a:rect l="l" t="t" r="r" b="b"/>
              <a:pathLst>
                <a:path w="731" h="771" extrusionOk="0">
                  <a:moveTo>
                    <a:pt x="731" y="0"/>
                  </a:moveTo>
                  <a:lnTo>
                    <a:pt x="731" y="0"/>
                  </a:lnTo>
                  <a:cubicBezTo>
                    <a:pt x="488" y="257"/>
                    <a:pt x="246" y="514"/>
                    <a:pt x="1" y="770"/>
                  </a:cubicBezTo>
                  <a:cubicBezTo>
                    <a:pt x="246" y="517"/>
                    <a:pt x="488" y="257"/>
                    <a:pt x="7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30" name="Google Shape;7230;p71"/>
            <p:cNvSpPr/>
            <p:nvPr/>
          </p:nvSpPr>
          <p:spPr>
            <a:xfrm>
              <a:off x="2564525" y="3930825"/>
              <a:ext cx="88525" cy="91100"/>
            </a:xfrm>
            <a:custGeom>
              <a:avLst/>
              <a:gdLst/>
              <a:ahLst/>
              <a:cxnLst/>
              <a:rect l="l" t="t" r="r" b="b"/>
              <a:pathLst>
                <a:path w="3541" h="3644" extrusionOk="0">
                  <a:moveTo>
                    <a:pt x="3540" y="1"/>
                  </a:moveTo>
                  <a:lnTo>
                    <a:pt x="3540" y="1"/>
                  </a:lnTo>
                  <a:cubicBezTo>
                    <a:pt x="2565" y="858"/>
                    <a:pt x="1568" y="1707"/>
                    <a:pt x="754" y="2714"/>
                  </a:cubicBezTo>
                  <a:cubicBezTo>
                    <a:pt x="500" y="3023"/>
                    <a:pt x="252" y="3335"/>
                    <a:pt x="1" y="3644"/>
                  </a:cubicBezTo>
                  <a:cubicBezTo>
                    <a:pt x="1187" y="2429"/>
                    <a:pt x="2394" y="1239"/>
                    <a:pt x="35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31" name="Google Shape;7231;p71"/>
            <p:cNvSpPr/>
            <p:nvPr/>
          </p:nvSpPr>
          <p:spPr>
            <a:xfrm>
              <a:off x="1589325" y="3178675"/>
              <a:ext cx="1345850" cy="1985650"/>
            </a:xfrm>
            <a:custGeom>
              <a:avLst/>
              <a:gdLst/>
              <a:ahLst/>
              <a:cxnLst/>
              <a:rect l="l" t="t" r="r" b="b"/>
              <a:pathLst>
                <a:path w="53834" h="79426" extrusionOk="0">
                  <a:moveTo>
                    <a:pt x="11761" y="7120"/>
                  </a:moveTo>
                  <a:lnTo>
                    <a:pt x="11761" y="7120"/>
                  </a:lnTo>
                  <a:cubicBezTo>
                    <a:pt x="11141" y="7764"/>
                    <a:pt x="10523" y="8411"/>
                    <a:pt x="9908" y="9061"/>
                  </a:cubicBezTo>
                  <a:cubicBezTo>
                    <a:pt x="10101" y="8708"/>
                    <a:pt x="10295" y="8359"/>
                    <a:pt x="10474" y="7981"/>
                  </a:cubicBezTo>
                  <a:cubicBezTo>
                    <a:pt x="10485" y="7949"/>
                    <a:pt x="10488" y="7917"/>
                    <a:pt x="10482" y="7886"/>
                  </a:cubicBezTo>
                  <a:cubicBezTo>
                    <a:pt x="10950" y="7490"/>
                    <a:pt x="11383" y="7196"/>
                    <a:pt x="11761" y="7120"/>
                  </a:cubicBezTo>
                  <a:close/>
                  <a:moveTo>
                    <a:pt x="12197" y="7152"/>
                  </a:moveTo>
                  <a:cubicBezTo>
                    <a:pt x="12310" y="7198"/>
                    <a:pt x="12411" y="7268"/>
                    <a:pt x="12492" y="7360"/>
                  </a:cubicBezTo>
                  <a:lnTo>
                    <a:pt x="12489" y="7360"/>
                  </a:lnTo>
                  <a:cubicBezTo>
                    <a:pt x="11447" y="8371"/>
                    <a:pt x="10508" y="9453"/>
                    <a:pt x="9593" y="10562"/>
                  </a:cubicBezTo>
                  <a:cubicBezTo>
                    <a:pt x="10488" y="9456"/>
                    <a:pt x="11386" y="8319"/>
                    <a:pt x="12197" y="7152"/>
                  </a:cubicBezTo>
                  <a:close/>
                  <a:moveTo>
                    <a:pt x="4783" y="7161"/>
                  </a:moveTo>
                  <a:cubicBezTo>
                    <a:pt x="4893" y="8065"/>
                    <a:pt x="5485" y="8775"/>
                    <a:pt x="6380" y="9254"/>
                  </a:cubicBezTo>
                  <a:cubicBezTo>
                    <a:pt x="5548" y="10074"/>
                    <a:pt x="4743" y="10920"/>
                    <a:pt x="3917" y="11748"/>
                  </a:cubicBezTo>
                  <a:cubicBezTo>
                    <a:pt x="4726" y="10934"/>
                    <a:pt x="5150" y="10005"/>
                    <a:pt x="5626" y="8951"/>
                  </a:cubicBezTo>
                  <a:cubicBezTo>
                    <a:pt x="5682" y="8824"/>
                    <a:pt x="5594" y="8710"/>
                    <a:pt x="5485" y="8710"/>
                  </a:cubicBezTo>
                  <a:cubicBezTo>
                    <a:pt x="5447" y="8710"/>
                    <a:pt x="5407" y="8724"/>
                    <a:pt x="5369" y="8755"/>
                  </a:cubicBezTo>
                  <a:cubicBezTo>
                    <a:pt x="4319" y="9627"/>
                    <a:pt x="3316" y="10553"/>
                    <a:pt x="2365" y="11530"/>
                  </a:cubicBezTo>
                  <a:lnTo>
                    <a:pt x="2365" y="11530"/>
                  </a:lnTo>
                  <a:cubicBezTo>
                    <a:pt x="3389" y="10473"/>
                    <a:pt x="4254" y="9523"/>
                    <a:pt x="5087" y="8304"/>
                  </a:cubicBezTo>
                  <a:cubicBezTo>
                    <a:pt x="5170" y="8182"/>
                    <a:pt x="5056" y="8069"/>
                    <a:pt x="4939" y="8069"/>
                  </a:cubicBezTo>
                  <a:cubicBezTo>
                    <a:pt x="4902" y="8069"/>
                    <a:pt x="4864" y="8081"/>
                    <a:pt x="4832" y="8108"/>
                  </a:cubicBezTo>
                  <a:cubicBezTo>
                    <a:pt x="3831" y="8945"/>
                    <a:pt x="2543" y="10120"/>
                    <a:pt x="1790" y="10865"/>
                  </a:cubicBezTo>
                  <a:cubicBezTo>
                    <a:pt x="2976" y="9690"/>
                    <a:pt x="3946" y="8555"/>
                    <a:pt x="4783" y="7161"/>
                  </a:cubicBezTo>
                  <a:close/>
                  <a:moveTo>
                    <a:pt x="9094" y="8988"/>
                  </a:moveTo>
                  <a:lnTo>
                    <a:pt x="9094" y="8988"/>
                  </a:lnTo>
                  <a:cubicBezTo>
                    <a:pt x="8447" y="9699"/>
                    <a:pt x="7809" y="10415"/>
                    <a:pt x="7177" y="11145"/>
                  </a:cubicBezTo>
                  <a:cubicBezTo>
                    <a:pt x="6471" y="11964"/>
                    <a:pt x="6161" y="12269"/>
                    <a:pt x="6091" y="12269"/>
                  </a:cubicBezTo>
                  <a:cubicBezTo>
                    <a:pt x="5908" y="12269"/>
                    <a:pt x="7399" y="10137"/>
                    <a:pt x="7673" y="9707"/>
                  </a:cubicBezTo>
                  <a:cubicBezTo>
                    <a:pt x="7699" y="9661"/>
                    <a:pt x="7699" y="9609"/>
                    <a:pt x="7673" y="9563"/>
                  </a:cubicBezTo>
                  <a:cubicBezTo>
                    <a:pt x="8167" y="9511"/>
                    <a:pt x="8646" y="9283"/>
                    <a:pt x="9094" y="8988"/>
                  </a:cubicBezTo>
                  <a:close/>
                  <a:moveTo>
                    <a:pt x="6689" y="9407"/>
                  </a:moveTo>
                  <a:cubicBezTo>
                    <a:pt x="6712" y="9419"/>
                    <a:pt x="6732" y="9430"/>
                    <a:pt x="6758" y="9442"/>
                  </a:cubicBezTo>
                  <a:cubicBezTo>
                    <a:pt x="6949" y="9520"/>
                    <a:pt x="7154" y="9563"/>
                    <a:pt x="7361" y="9569"/>
                  </a:cubicBezTo>
                  <a:cubicBezTo>
                    <a:pt x="6513" y="10510"/>
                    <a:pt x="5667" y="11451"/>
                    <a:pt x="4795" y="12375"/>
                  </a:cubicBezTo>
                  <a:cubicBezTo>
                    <a:pt x="5522" y="11604"/>
                    <a:pt x="6137" y="10316"/>
                    <a:pt x="6689" y="9407"/>
                  </a:cubicBezTo>
                  <a:close/>
                  <a:moveTo>
                    <a:pt x="9308" y="12320"/>
                  </a:moveTo>
                  <a:cubicBezTo>
                    <a:pt x="9288" y="12342"/>
                    <a:pt x="9269" y="12364"/>
                    <a:pt x="9250" y="12386"/>
                  </a:cubicBezTo>
                  <a:cubicBezTo>
                    <a:pt x="9269" y="12364"/>
                    <a:pt x="9288" y="12342"/>
                    <a:pt x="9308" y="12320"/>
                  </a:cubicBezTo>
                  <a:close/>
                  <a:moveTo>
                    <a:pt x="12685" y="7623"/>
                  </a:moveTo>
                  <a:cubicBezTo>
                    <a:pt x="12803" y="7839"/>
                    <a:pt x="12910" y="8128"/>
                    <a:pt x="12994" y="8506"/>
                  </a:cubicBezTo>
                  <a:cubicBezTo>
                    <a:pt x="13104" y="8977"/>
                    <a:pt x="13086" y="9312"/>
                    <a:pt x="13014" y="9595"/>
                  </a:cubicBezTo>
                  <a:cubicBezTo>
                    <a:pt x="12985" y="9567"/>
                    <a:pt x="12949" y="9554"/>
                    <a:pt x="12914" y="9554"/>
                  </a:cubicBezTo>
                  <a:cubicBezTo>
                    <a:pt x="12871" y="9554"/>
                    <a:pt x="12829" y="9573"/>
                    <a:pt x="12801" y="9609"/>
                  </a:cubicBezTo>
                  <a:cubicBezTo>
                    <a:pt x="11833" y="10680"/>
                    <a:pt x="10734" y="12014"/>
                    <a:pt x="10035" y="13039"/>
                  </a:cubicBezTo>
                  <a:lnTo>
                    <a:pt x="10035" y="13036"/>
                  </a:lnTo>
                  <a:cubicBezTo>
                    <a:pt x="11037" y="11569"/>
                    <a:pt x="12082" y="10184"/>
                    <a:pt x="12954" y="8627"/>
                  </a:cubicBezTo>
                  <a:cubicBezTo>
                    <a:pt x="13020" y="8509"/>
                    <a:pt x="12918" y="8382"/>
                    <a:pt x="12807" y="8382"/>
                  </a:cubicBezTo>
                  <a:cubicBezTo>
                    <a:pt x="12769" y="8382"/>
                    <a:pt x="12730" y="8397"/>
                    <a:pt x="12697" y="8431"/>
                  </a:cubicBezTo>
                  <a:cubicBezTo>
                    <a:pt x="11770" y="9395"/>
                    <a:pt x="10928" y="10424"/>
                    <a:pt x="10065" y="11441"/>
                  </a:cubicBezTo>
                  <a:lnTo>
                    <a:pt x="10065" y="11441"/>
                  </a:lnTo>
                  <a:cubicBezTo>
                    <a:pt x="11067" y="10247"/>
                    <a:pt x="11942" y="9052"/>
                    <a:pt x="12685" y="7623"/>
                  </a:cubicBezTo>
                  <a:close/>
                  <a:moveTo>
                    <a:pt x="12347" y="11156"/>
                  </a:moveTo>
                  <a:cubicBezTo>
                    <a:pt x="12335" y="11270"/>
                    <a:pt x="12398" y="11389"/>
                    <a:pt x="12518" y="11512"/>
                  </a:cubicBezTo>
                  <a:cubicBezTo>
                    <a:pt x="11420" y="12648"/>
                    <a:pt x="11008" y="13093"/>
                    <a:pt x="10985" y="13093"/>
                  </a:cubicBezTo>
                  <a:cubicBezTo>
                    <a:pt x="10952" y="13093"/>
                    <a:pt x="11680" y="12221"/>
                    <a:pt x="12347" y="11156"/>
                  </a:cubicBezTo>
                  <a:close/>
                  <a:moveTo>
                    <a:pt x="12812" y="11753"/>
                  </a:moveTo>
                  <a:lnTo>
                    <a:pt x="12812" y="11753"/>
                  </a:lnTo>
                  <a:cubicBezTo>
                    <a:pt x="12946" y="11839"/>
                    <a:pt x="13081" y="11916"/>
                    <a:pt x="13225" y="11988"/>
                  </a:cubicBezTo>
                  <a:cubicBezTo>
                    <a:pt x="12318" y="13025"/>
                    <a:pt x="11983" y="13427"/>
                    <a:pt x="11949" y="13427"/>
                  </a:cubicBezTo>
                  <a:cubicBezTo>
                    <a:pt x="11902" y="13427"/>
                    <a:pt x="12424" y="12668"/>
                    <a:pt x="12812" y="11753"/>
                  </a:cubicBezTo>
                  <a:close/>
                  <a:moveTo>
                    <a:pt x="13505" y="12129"/>
                  </a:moveTo>
                  <a:cubicBezTo>
                    <a:pt x="13768" y="12251"/>
                    <a:pt x="14054" y="12366"/>
                    <a:pt x="14342" y="12476"/>
                  </a:cubicBezTo>
                  <a:cubicBezTo>
                    <a:pt x="13238" y="13481"/>
                    <a:pt x="12656" y="14171"/>
                    <a:pt x="12565" y="14171"/>
                  </a:cubicBezTo>
                  <a:cubicBezTo>
                    <a:pt x="12482" y="14171"/>
                    <a:pt x="12802" y="13604"/>
                    <a:pt x="13502" y="12190"/>
                  </a:cubicBezTo>
                  <a:lnTo>
                    <a:pt x="13499" y="12190"/>
                  </a:lnTo>
                  <a:cubicBezTo>
                    <a:pt x="13505" y="12170"/>
                    <a:pt x="13508" y="12150"/>
                    <a:pt x="13505" y="12129"/>
                  </a:cubicBezTo>
                  <a:close/>
                  <a:moveTo>
                    <a:pt x="14692" y="12603"/>
                  </a:moveTo>
                  <a:cubicBezTo>
                    <a:pt x="15182" y="12776"/>
                    <a:pt x="15650" y="12918"/>
                    <a:pt x="16005" y="13013"/>
                  </a:cubicBezTo>
                  <a:cubicBezTo>
                    <a:pt x="15973" y="13016"/>
                    <a:pt x="15942" y="13030"/>
                    <a:pt x="15921" y="13056"/>
                  </a:cubicBezTo>
                  <a:cubicBezTo>
                    <a:pt x="14855" y="14300"/>
                    <a:pt x="14198" y="15091"/>
                    <a:pt x="14116" y="15091"/>
                  </a:cubicBezTo>
                  <a:cubicBezTo>
                    <a:pt x="14046" y="15091"/>
                    <a:pt x="14415" y="14487"/>
                    <a:pt x="15335" y="13053"/>
                  </a:cubicBezTo>
                  <a:cubicBezTo>
                    <a:pt x="15416" y="12927"/>
                    <a:pt x="15295" y="12789"/>
                    <a:pt x="15173" y="12789"/>
                  </a:cubicBezTo>
                  <a:cubicBezTo>
                    <a:pt x="15133" y="12789"/>
                    <a:pt x="15092" y="12804"/>
                    <a:pt x="15058" y="12840"/>
                  </a:cubicBezTo>
                  <a:cubicBezTo>
                    <a:pt x="13912" y="14072"/>
                    <a:pt x="13332" y="14734"/>
                    <a:pt x="13279" y="14734"/>
                  </a:cubicBezTo>
                  <a:cubicBezTo>
                    <a:pt x="13226" y="14734"/>
                    <a:pt x="13708" y="14060"/>
                    <a:pt x="14686" y="12620"/>
                  </a:cubicBezTo>
                  <a:cubicBezTo>
                    <a:pt x="14692" y="12614"/>
                    <a:pt x="14686" y="12609"/>
                    <a:pt x="14692" y="12603"/>
                  </a:cubicBezTo>
                  <a:close/>
                  <a:moveTo>
                    <a:pt x="16909" y="14381"/>
                  </a:moveTo>
                  <a:cubicBezTo>
                    <a:pt x="16949" y="14609"/>
                    <a:pt x="17004" y="14837"/>
                    <a:pt x="17073" y="15060"/>
                  </a:cubicBezTo>
                  <a:cubicBezTo>
                    <a:pt x="17045" y="15066"/>
                    <a:pt x="17016" y="15080"/>
                    <a:pt x="16995" y="15100"/>
                  </a:cubicBezTo>
                  <a:cubicBezTo>
                    <a:pt x="16677" y="15495"/>
                    <a:pt x="15297" y="17216"/>
                    <a:pt x="15096" y="17216"/>
                  </a:cubicBezTo>
                  <a:cubicBezTo>
                    <a:pt x="15009" y="17216"/>
                    <a:pt x="15142" y="16895"/>
                    <a:pt x="15676" y="16007"/>
                  </a:cubicBezTo>
                  <a:cubicBezTo>
                    <a:pt x="15667" y="15940"/>
                    <a:pt x="15653" y="15874"/>
                    <a:pt x="15636" y="15810"/>
                  </a:cubicBezTo>
                  <a:cubicBezTo>
                    <a:pt x="16089" y="15360"/>
                    <a:pt x="16513" y="14881"/>
                    <a:pt x="16909" y="14381"/>
                  </a:cubicBezTo>
                  <a:close/>
                  <a:moveTo>
                    <a:pt x="17212" y="15444"/>
                  </a:moveTo>
                  <a:cubicBezTo>
                    <a:pt x="17264" y="15568"/>
                    <a:pt x="17322" y="15686"/>
                    <a:pt x="17388" y="15802"/>
                  </a:cubicBezTo>
                  <a:cubicBezTo>
                    <a:pt x="16695" y="16567"/>
                    <a:pt x="16297" y="17063"/>
                    <a:pt x="16124" y="17289"/>
                  </a:cubicBezTo>
                  <a:cubicBezTo>
                    <a:pt x="16305" y="17026"/>
                    <a:pt x="16701" y="16411"/>
                    <a:pt x="17212" y="15444"/>
                  </a:cubicBezTo>
                  <a:close/>
                  <a:moveTo>
                    <a:pt x="27835" y="15386"/>
                  </a:moveTo>
                  <a:cubicBezTo>
                    <a:pt x="27854" y="15386"/>
                    <a:pt x="27872" y="15386"/>
                    <a:pt x="27891" y="15386"/>
                  </a:cubicBezTo>
                  <a:cubicBezTo>
                    <a:pt x="27065" y="16001"/>
                    <a:pt x="26398" y="16760"/>
                    <a:pt x="25778" y="17566"/>
                  </a:cubicBezTo>
                  <a:cubicBezTo>
                    <a:pt x="26193" y="16884"/>
                    <a:pt x="26566" y="16177"/>
                    <a:pt x="26898" y="15449"/>
                  </a:cubicBezTo>
                  <a:cubicBezTo>
                    <a:pt x="27209" y="15409"/>
                    <a:pt x="27522" y="15386"/>
                    <a:pt x="27835" y="15386"/>
                  </a:cubicBezTo>
                  <a:close/>
                  <a:moveTo>
                    <a:pt x="17683" y="16220"/>
                  </a:moveTo>
                  <a:cubicBezTo>
                    <a:pt x="17838" y="16402"/>
                    <a:pt x="18020" y="16558"/>
                    <a:pt x="18225" y="16682"/>
                  </a:cubicBezTo>
                  <a:cubicBezTo>
                    <a:pt x="17465" y="17490"/>
                    <a:pt x="17132" y="17836"/>
                    <a:pt x="17052" y="17836"/>
                  </a:cubicBezTo>
                  <a:cubicBezTo>
                    <a:pt x="16942" y="17836"/>
                    <a:pt x="17297" y="17201"/>
                    <a:pt x="17683" y="16220"/>
                  </a:cubicBezTo>
                  <a:close/>
                  <a:moveTo>
                    <a:pt x="30899" y="16047"/>
                  </a:moveTo>
                  <a:cubicBezTo>
                    <a:pt x="31165" y="16137"/>
                    <a:pt x="31436" y="16232"/>
                    <a:pt x="31710" y="16333"/>
                  </a:cubicBezTo>
                  <a:cubicBezTo>
                    <a:pt x="30983" y="16919"/>
                    <a:pt x="30293" y="17554"/>
                    <a:pt x="29649" y="18235"/>
                  </a:cubicBezTo>
                  <a:cubicBezTo>
                    <a:pt x="30111" y="17534"/>
                    <a:pt x="30530" y="16803"/>
                    <a:pt x="30899" y="16047"/>
                  </a:cubicBezTo>
                  <a:close/>
                  <a:moveTo>
                    <a:pt x="18592" y="16867"/>
                  </a:moveTo>
                  <a:cubicBezTo>
                    <a:pt x="18690" y="16907"/>
                    <a:pt x="18791" y="16939"/>
                    <a:pt x="18892" y="16968"/>
                  </a:cubicBezTo>
                  <a:cubicBezTo>
                    <a:pt x="18047" y="17809"/>
                    <a:pt x="17614" y="18385"/>
                    <a:pt x="17611" y="18385"/>
                  </a:cubicBezTo>
                  <a:cubicBezTo>
                    <a:pt x="17609" y="18385"/>
                    <a:pt x="17932" y="17948"/>
                    <a:pt x="18592" y="16867"/>
                  </a:cubicBezTo>
                  <a:close/>
                  <a:moveTo>
                    <a:pt x="19400" y="17063"/>
                  </a:moveTo>
                  <a:cubicBezTo>
                    <a:pt x="19579" y="17084"/>
                    <a:pt x="19758" y="17094"/>
                    <a:pt x="19938" y="17094"/>
                  </a:cubicBezTo>
                  <a:cubicBezTo>
                    <a:pt x="19982" y="17094"/>
                    <a:pt x="20026" y="17093"/>
                    <a:pt x="20070" y="17092"/>
                  </a:cubicBezTo>
                  <a:lnTo>
                    <a:pt x="20070" y="17092"/>
                  </a:lnTo>
                  <a:cubicBezTo>
                    <a:pt x="19363" y="17840"/>
                    <a:pt x="18947" y="18357"/>
                    <a:pt x="18733" y="18651"/>
                  </a:cubicBezTo>
                  <a:cubicBezTo>
                    <a:pt x="18898" y="18354"/>
                    <a:pt x="19149" y="17823"/>
                    <a:pt x="19400" y="17063"/>
                  </a:cubicBezTo>
                  <a:close/>
                  <a:moveTo>
                    <a:pt x="32097" y="16474"/>
                  </a:moveTo>
                  <a:cubicBezTo>
                    <a:pt x="32242" y="16529"/>
                    <a:pt x="32386" y="16587"/>
                    <a:pt x="32530" y="16645"/>
                  </a:cubicBezTo>
                  <a:cubicBezTo>
                    <a:pt x="31523" y="17638"/>
                    <a:pt x="30605" y="18712"/>
                    <a:pt x="29718" y="19806"/>
                  </a:cubicBezTo>
                  <a:lnTo>
                    <a:pt x="29716" y="19806"/>
                  </a:lnTo>
                  <a:cubicBezTo>
                    <a:pt x="30515" y="18700"/>
                    <a:pt x="31309" y="17592"/>
                    <a:pt x="32097" y="16474"/>
                  </a:cubicBezTo>
                  <a:close/>
                  <a:moveTo>
                    <a:pt x="34502" y="17563"/>
                  </a:moveTo>
                  <a:cubicBezTo>
                    <a:pt x="34733" y="17690"/>
                    <a:pt x="34958" y="17823"/>
                    <a:pt x="35178" y="17964"/>
                  </a:cubicBezTo>
                  <a:cubicBezTo>
                    <a:pt x="34170" y="18544"/>
                    <a:pt x="33281" y="19260"/>
                    <a:pt x="32467" y="20057"/>
                  </a:cubicBezTo>
                  <a:cubicBezTo>
                    <a:pt x="33142" y="19220"/>
                    <a:pt x="33821" y="18388"/>
                    <a:pt x="34502" y="17563"/>
                  </a:cubicBezTo>
                  <a:close/>
                  <a:moveTo>
                    <a:pt x="26283" y="15559"/>
                  </a:moveTo>
                  <a:cubicBezTo>
                    <a:pt x="24767" y="17118"/>
                    <a:pt x="23474" y="18853"/>
                    <a:pt x="22048" y="20496"/>
                  </a:cubicBezTo>
                  <a:cubicBezTo>
                    <a:pt x="22628" y="19823"/>
                    <a:pt x="24141" y="17722"/>
                    <a:pt x="24808" y="16278"/>
                  </a:cubicBezTo>
                  <a:cubicBezTo>
                    <a:pt x="24866" y="16157"/>
                    <a:pt x="24773" y="16035"/>
                    <a:pt x="24664" y="16035"/>
                  </a:cubicBezTo>
                  <a:cubicBezTo>
                    <a:pt x="24627" y="16035"/>
                    <a:pt x="24589" y="16049"/>
                    <a:pt x="24554" y="16082"/>
                  </a:cubicBezTo>
                  <a:cubicBezTo>
                    <a:pt x="23797" y="16792"/>
                    <a:pt x="23139" y="17525"/>
                    <a:pt x="22487" y="18331"/>
                  </a:cubicBezTo>
                  <a:cubicBezTo>
                    <a:pt x="22057" y="18857"/>
                    <a:pt x="21853" y="19060"/>
                    <a:pt x="21793" y="19060"/>
                  </a:cubicBezTo>
                  <a:cubicBezTo>
                    <a:pt x="21611" y="19060"/>
                    <a:pt x="22774" y="17173"/>
                    <a:pt x="22928" y="16899"/>
                  </a:cubicBezTo>
                  <a:cubicBezTo>
                    <a:pt x="22976" y="16815"/>
                    <a:pt x="22905" y="16739"/>
                    <a:pt x="22832" y="16739"/>
                  </a:cubicBezTo>
                  <a:cubicBezTo>
                    <a:pt x="22799" y="16739"/>
                    <a:pt x="22766" y="16754"/>
                    <a:pt x="22743" y="16792"/>
                  </a:cubicBezTo>
                  <a:cubicBezTo>
                    <a:pt x="22738" y="16798"/>
                    <a:pt x="22735" y="16806"/>
                    <a:pt x="22732" y="16812"/>
                  </a:cubicBezTo>
                  <a:cubicBezTo>
                    <a:pt x="22697" y="16779"/>
                    <a:pt x="22654" y="16758"/>
                    <a:pt x="22609" y="16758"/>
                  </a:cubicBezTo>
                  <a:cubicBezTo>
                    <a:pt x="22568" y="16758"/>
                    <a:pt x="22526" y="16776"/>
                    <a:pt x="22489" y="16821"/>
                  </a:cubicBezTo>
                  <a:cubicBezTo>
                    <a:pt x="22046" y="17363"/>
                    <a:pt x="21336" y="18652"/>
                    <a:pt x="21231" y="18652"/>
                  </a:cubicBezTo>
                  <a:cubicBezTo>
                    <a:pt x="21174" y="18652"/>
                    <a:pt x="21293" y="18280"/>
                    <a:pt x="21721" y="17219"/>
                  </a:cubicBezTo>
                  <a:cubicBezTo>
                    <a:pt x="21775" y="17084"/>
                    <a:pt x="21656" y="16991"/>
                    <a:pt x="21539" y="16991"/>
                  </a:cubicBezTo>
                  <a:cubicBezTo>
                    <a:pt x="21493" y="16991"/>
                    <a:pt x="21448" y="17006"/>
                    <a:pt x="21413" y="17037"/>
                  </a:cubicBezTo>
                  <a:cubicBezTo>
                    <a:pt x="20307" y="18026"/>
                    <a:pt x="19823" y="18755"/>
                    <a:pt x="19732" y="18904"/>
                  </a:cubicBezTo>
                  <a:lnTo>
                    <a:pt x="19732" y="18904"/>
                  </a:lnTo>
                  <a:cubicBezTo>
                    <a:pt x="19799" y="18784"/>
                    <a:pt x="20066" y="18272"/>
                    <a:pt x="20428" y="17219"/>
                  </a:cubicBezTo>
                  <a:cubicBezTo>
                    <a:pt x="20443" y="17167"/>
                    <a:pt x="20434" y="17112"/>
                    <a:pt x="20399" y="17072"/>
                  </a:cubicBezTo>
                  <a:cubicBezTo>
                    <a:pt x="20956" y="17020"/>
                    <a:pt x="21508" y="16922"/>
                    <a:pt x="22051" y="16778"/>
                  </a:cubicBezTo>
                  <a:cubicBezTo>
                    <a:pt x="23465" y="16422"/>
                    <a:pt x="24863" y="15851"/>
                    <a:pt x="26283" y="15559"/>
                  </a:cubicBezTo>
                  <a:close/>
                  <a:moveTo>
                    <a:pt x="28723" y="16523"/>
                  </a:moveTo>
                  <a:cubicBezTo>
                    <a:pt x="28745" y="16523"/>
                    <a:pt x="28603" y="16792"/>
                    <a:pt x="28183" y="17514"/>
                  </a:cubicBezTo>
                  <a:lnTo>
                    <a:pt x="28185" y="17517"/>
                  </a:lnTo>
                  <a:cubicBezTo>
                    <a:pt x="27265" y="19096"/>
                    <a:pt x="26035" y="20505"/>
                    <a:pt x="24886" y="21934"/>
                  </a:cubicBezTo>
                  <a:cubicBezTo>
                    <a:pt x="25668" y="20834"/>
                    <a:pt x="26433" y="19742"/>
                    <a:pt x="27201" y="18738"/>
                  </a:cubicBezTo>
                  <a:cubicBezTo>
                    <a:pt x="27442" y="18421"/>
                    <a:pt x="28664" y="16523"/>
                    <a:pt x="28723" y="16523"/>
                  </a:cubicBezTo>
                  <a:close/>
                  <a:moveTo>
                    <a:pt x="35027" y="19757"/>
                  </a:moveTo>
                  <a:cubicBezTo>
                    <a:pt x="35073" y="19757"/>
                    <a:pt x="34147" y="20878"/>
                    <a:pt x="33509" y="21613"/>
                  </a:cubicBezTo>
                  <a:cubicBezTo>
                    <a:pt x="33157" y="21977"/>
                    <a:pt x="32816" y="22352"/>
                    <a:pt x="32490" y="22739"/>
                  </a:cubicBezTo>
                  <a:cubicBezTo>
                    <a:pt x="32190" y="23065"/>
                    <a:pt x="31884" y="23393"/>
                    <a:pt x="31586" y="23722"/>
                  </a:cubicBezTo>
                  <a:lnTo>
                    <a:pt x="31586" y="23722"/>
                  </a:lnTo>
                  <a:cubicBezTo>
                    <a:pt x="32440" y="22682"/>
                    <a:pt x="33289" y="21662"/>
                    <a:pt x="34147" y="20701"/>
                  </a:cubicBezTo>
                  <a:cubicBezTo>
                    <a:pt x="34758" y="20016"/>
                    <a:pt x="35005" y="19757"/>
                    <a:pt x="35027" y="19757"/>
                  </a:cubicBezTo>
                  <a:close/>
                  <a:moveTo>
                    <a:pt x="28429" y="23607"/>
                  </a:moveTo>
                  <a:lnTo>
                    <a:pt x="28429" y="23607"/>
                  </a:lnTo>
                  <a:cubicBezTo>
                    <a:pt x="28323" y="23750"/>
                    <a:pt x="28217" y="23892"/>
                    <a:pt x="28112" y="24035"/>
                  </a:cubicBezTo>
                  <a:lnTo>
                    <a:pt x="28112" y="24035"/>
                  </a:lnTo>
                  <a:cubicBezTo>
                    <a:pt x="28197" y="23922"/>
                    <a:pt x="28281" y="23809"/>
                    <a:pt x="28364" y="23695"/>
                  </a:cubicBezTo>
                  <a:cubicBezTo>
                    <a:pt x="28386" y="23665"/>
                    <a:pt x="28407" y="23636"/>
                    <a:pt x="28429" y="23607"/>
                  </a:cubicBezTo>
                  <a:close/>
                  <a:moveTo>
                    <a:pt x="30141" y="16890"/>
                  </a:moveTo>
                  <a:cubicBezTo>
                    <a:pt x="28459" y="18908"/>
                    <a:pt x="26575" y="21742"/>
                    <a:pt x="24666" y="23960"/>
                  </a:cubicBezTo>
                  <a:cubicBezTo>
                    <a:pt x="24533" y="24115"/>
                    <a:pt x="24400" y="24271"/>
                    <a:pt x="24268" y="24427"/>
                  </a:cubicBezTo>
                  <a:lnTo>
                    <a:pt x="24268" y="24427"/>
                  </a:lnTo>
                  <a:cubicBezTo>
                    <a:pt x="26238" y="21929"/>
                    <a:pt x="28099" y="19336"/>
                    <a:pt x="30141" y="16890"/>
                  </a:cubicBezTo>
                  <a:close/>
                  <a:moveTo>
                    <a:pt x="40836" y="23328"/>
                  </a:moveTo>
                  <a:cubicBezTo>
                    <a:pt x="41041" y="23357"/>
                    <a:pt x="41246" y="23397"/>
                    <a:pt x="41445" y="23452"/>
                  </a:cubicBezTo>
                  <a:cubicBezTo>
                    <a:pt x="40868" y="23943"/>
                    <a:pt x="40354" y="24489"/>
                    <a:pt x="39872" y="25063"/>
                  </a:cubicBezTo>
                  <a:cubicBezTo>
                    <a:pt x="40233" y="24561"/>
                    <a:pt x="40574" y="24047"/>
                    <a:pt x="40859" y="23496"/>
                  </a:cubicBezTo>
                  <a:cubicBezTo>
                    <a:pt x="40885" y="23441"/>
                    <a:pt x="40877" y="23374"/>
                    <a:pt x="40836" y="23328"/>
                  </a:cubicBezTo>
                  <a:close/>
                  <a:moveTo>
                    <a:pt x="34630" y="18645"/>
                  </a:moveTo>
                  <a:cubicBezTo>
                    <a:pt x="34743" y="18645"/>
                    <a:pt x="34589" y="18938"/>
                    <a:pt x="33971" y="19725"/>
                  </a:cubicBezTo>
                  <a:lnTo>
                    <a:pt x="33971" y="19728"/>
                  </a:lnTo>
                  <a:cubicBezTo>
                    <a:pt x="33024" y="20929"/>
                    <a:pt x="31849" y="21974"/>
                    <a:pt x="30816" y="23106"/>
                  </a:cubicBezTo>
                  <a:cubicBezTo>
                    <a:pt x="30030" y="23966"/>
                    <a:pt x="29219" y="24803"/>
                    <a:pt x="28399" y="25632"/>
                  </a:cubicBezTo>
                  <a:cubicBezTo>
                    <a:pt x="29513" y="24102"/>
                    <a:pt x="30593" y="22543"/>
                    <a:pt x="31823" y="21099"/>
                  </a:cubicBezTo>
                  <a:cubicBezTo>
                    <a:pt x="32167" y="20699"/>
                    <a:pt x="34330" y="18645"/>
                    <a:pt x="34630" y="18645"/>
                  </a:cubicBezTo>
                  <a:close/>
                  <a:moveTo>
                    <a:pt x="35657" y="20447"/>
                  </a:moveTo>
                  <a:cubicBezTo>
                    <a:pt x="35605" y="20537"/>
                    <a:pt x="35674" y="20614"/>
                    <a:pt x="35755" y="20629"/>
                  </a:cubicBezTo>
                  <a:cubicBezTo>
                    <a:pt x="34597" y="22459"/>
                    <a:pt x="32201" y="24310"/>
                    <a:pt x="30934" y="25664"/>
                  </a:cubicBezTo>
                  <a:cubicBezTo>
                    <a:pt x="30587" y="26030"/>
                    <a:pt x="30247" y="26403"/>
                    <a:pt x="29909" y="26772"/>
                  </a:cubicBezTo>
                  <a:cubicBezTo>
                    <a:pt x="30198" y="26325"/>
                    <a:pt x="30481" y="25874"/>
                    <a:pt x="30778" y="25433"/>
                  </a:cubicBezTo>
                  <a:cubicBezTo>
                    <a:pt x="31185" y="24826"/>
                    <a:pt x="31615" y="24240"/>
                    <a:pt x="32060" y="23666"/>
                  </a:cubicBezTo>
                  <a:lnTo>
                    <a:pt x="32060" y="23669"/>
                  </a:lnTo>
                  <a:cubicBezTo>
                    <a:pt x="32611" y="23088"/>
                    <a:pt x="33160" y="22508"/>
                    <a:pt x="33682" y="21908"/>
                  </a:cubicBezTo>
                  <a:cubicBezTo>
                    <a:pt x="34441" y="21357"/>
                    <a:pt x="35494" y="20728"/>
                    <a:pt x="35657" y="20447"/>
                  </a:cubicBezTo>
                  <a:close/>
                  <a:moveTo>
                    <a:pt x="46186" y="25459"/>
                  </a:moveTo>
                  <a:cubicBezTo>
                    <a:pt x="46325" y="25548"/>
                    <a:pt x="46454" y="25646"/>
                    <a:pt x="46579" y="25753"/>
                  </a:cubicBezTo>
                  <a:cubicBezTo>
                    <a:pt x="46177" y="26180"/>
                    <a:pt x="45785" y="26614"/>
                    <a:pt x="45386" y="27044"/>
                  </a:cubicBezTo>
                  <a:cubicBezTo>
                    <a:pt x="45718" y="26550"/>
                    <a:pt x="45987" y="26019"/>
                    <a:pt x="46186" y="25459"/>
                  </a:cubicBezTo>
                  <a:close/>
                  <a:moveTo>
                    <a:pt x="31064" y="17263"/>
                  </a:moveTo>
                  <a:cubicBezTo>
                    <a:pt x="31197" y="17263"/>
                    <a:pt x="29285" y="19885"/>
                    <a:pt x="29080" y="20170"/>
                  </a:cubicBezTo>
                  <a:cubicBezTo>
                    <a:pt x="28108" y="21518"/>
                    <a:pt x="27109" y="22846"/>
                    <a:pt x="26104" y="24171"/>
                  </a:cubicBezTo>
                  <a:cubicBezTo>
                    <a:pt x="25772" y="24532"/>
                    <a:pt x="25434" y="24884"/>
                    <a:pt x="25085" y="25228"/>
                  </a:cubicBezTo>
                  <a:cubicBezTo>
                    <a:pt x="24354" y="25941"/>
                    <a:pt x="23607" y="26648"/>
                    <a:pt x="22899" y="27387"/>
                  </a:cubicBezTo>
                  <a:cubicBezTo>
                    <a:pt x="25604" y="24194"/>
                    <a:pt x="27957" y="20698"/>
                    <a:pt x="30749" y="17571"/>
                  </a:cubicBezTo>
                  <a:cubicBezTo>
                    <a:pt x="30942" y="17355"/>
                    <a:pt x="31039" y="17263"/>
                    <a:pt x="31064" y="17263"/>
                  </a:cubicBezTo>
                  <a:close/>
                  <a:moveTo>
                    <a:pt x="28367" y="15406"/>
                  </a:moveTo>
                  <a:cubicBezTo>
                    <a:pt x="28650" y="15432"/>
                    <a:pt x="28933" y="15478"/>
                    <a:pt x="29210" y="15545"/>
                  </a:cubicBezTo>
                  <a:cubicBezTo>
                    <a:pt x="27536" y="17771"/>
                    <a:pt x="25778" y="19930"/>
                    <a:pt x="24109" y="22159"/>
                  </a:cubicBezTo>
                  <a:cubicBezTo>
                    <a:pt x="23301" y="23244"/>
                    <a:pt x="22533" y="24350"/>
                    <a:pt x="21701" y="25418"/>
                  </a:cubicBezTo>
                  <a:cubicBezTo>
                    <a:pt x="21037" y="26279"/>
                    <a:pt x="19337" y="27217"/>
                    <a:pt x="18875" y="27996"/>
                  </a:cubicBezTo>
                  <a:cubicBezTo>
                    <a:pt x="21577" y="23438"/>
                    <a:pt x="25931" y="20184"/>
                    <a:pt x="28367" y="15418"/>
                  </a:cubicBezTo>
                  <a:cubicBezTo>
                    <a:pt x="28367" y="15415"/>
                    <a:pt x="28367" y="15412"/>
                    <a:pt x="28367" y="15406"/>
                  </a:cubicBezTo>
                  <a:close/>
                  <a:moveTo>
                    <a:pt x="44162" y="24509"/>
                  </a:moveTo>
                  <a:lnTo>
                    <a:pt x="44162" y="24509"/>
                  </a:lnTo>
                  <a:cubicBezTo>
                    <a:pt x="44748" y="24725"/>
                    <a:pt x="45343" y="24962"/>
                    <a:pt x="45868" y="25262"/>
                  </a:cubicBezTo>
                  <a:cubicBezTo>
                    <a:pt x="45161" y="25843"/>
                    <a:pt x="44485" y="26463"/>
                    <a:pt x="43847" y="27122"/>
                  </a:cubicBezTo>
                  <a:cubicBezTo>
                    <a:pt x="44272" y="26475"/>
                    <a:pt x="44662" y="25805"/>
                    <a:pt x="44965" y="25075"/>
                  </a:cubicBezTo>
                  <a:cubicBezTo>
                    <a:pt x="45008" y="24969"/>
                    <a:pt x="44911" y="24894"/>
                    <a:pt x="44817" y="24894"/>
                  </a:cubicBezTo>
                  <a:cubicBezTo>
                    <a:pt x="44780" y="24894"/>
                    <a:pt x="44744" y="24905"/>
                    <a:pt x="44716" y="24930"/>
                  </a:cubicBezTo>
                  <a:cubicBezTo>
                    <a:pt x="43536" y="25993"/>
                    <a:pt x="42430" y="27148"/>
                    <a:pt x="41362" y="28349"/>
                  </a:cubicBezTo>
                  <a:cubicBezTo>
                    <a:pt x="42312" y="27073"/>
                    <a:pt x="43250" y="25797"/>
                    <a:pt x="44165" y="24512"/>
                  </a:cubicBezTo>
                  <a:lnTo>
                    <a:pt x="44162" y="24509"/>
                  </a:lnTo>
                  <a:close/>
                  <a:moveTo>
                    <a:pt x="47332" y="26781"/>
                  </a:moveTo>
                  <a:cubicBezTo>
                    <a:pt x="47401" y="26951"/>
                    <a:pt x="47450" y="27133"/>
                    <a:pt x="47476" y="27318"/>
                  </a:cubicBezTo>
                  <a:cubicBezTo>
                    <a:pt x="47482" y="27353"/>
                    <a:pt x="47497" y="27384"/>
                    <a:pt x="47517" y="27413"/>
                  </a:cubicBezTo>
                  <a:cubicBezTo>
                    <a:pt x="47055" y="27754"/>
                    <a:pt x="46602" y="28109"/>
                    <a:pt x="46163" y="28490"/>
                  </a:cubicBezTo>
                  <a:cubicBezTo>
                    <a:pt x="46567" y="27930"/>
                    <a:pt x="46963" y="27361"/>
                    <a:pt x="47332" y="26781"/>
                  </a:cubicBezTo>
                  <a:close/>
                  <a:moveTo>
                    <a:pt x="29551" y="15623"/>
                  </a:moveTo>
                  <a:lnTo>
                    <a:pt x="29551" y="15623"/>
                  </a:lnTo>
                  <a:cubicBezTo>
                    <a:pt x="29571" y="15628"/>
                    <a:pt x="29589" y="15628"/>
                    <a:pt x="29609" y="15634"/>
                  </a:cubicBezTo>
                  <a:cubicBezTo>
                    <a:pt x="29900" y="15727"/>
                    <a:pt x="30221" y="15828"/>
                    <a:pt x="30553" y="15937"/>
                  </a:cubicBezTo>
                  <a:cubicBezTo>
                    <a:pt x="26882" y="20151"/>
                    <a:pt x="23875" y="24900"/>
                    <a:pt x="19962" y="28909"/>
                  </a:cubicBezTo>
                  <a:lnTo>
                    <a:pt x="19962" y="28909"/>
                  </a:lnTo>
                  <a:cubicBezTo>
                    <a:pt x="21381" y="27416"/>
                    <a:pt x="22850" y="25260"/>
                    <a:pt x="24164" y="23395"/>
                  </a:cubicBezTo>
                  <a:cubicBezTo>
                    <a:pt x="26014" y="20770"/>
                    <a:pt x="28151" y="18559"/>
                    <a:pt x="29551" y="15637"/>
                  </a:cubicBezTo>
                  <a:cubicBezTo>
                    <a:pt x="29554" y="15631"/>
                    <a:pt x="29551" y="15628"/>
                    <a:pt x="29551" y="15623"/>
                  </a:cubicBezTo>
                  <a:close/>
                  <a:moveTo>
                    <a:pt x="37050" y="23522"/>
                  </a:moveTo>
                  <a:cubicBezTo>
                    <a:pt x="37125" y="23522"/>
                    <a:pt x="36886" y="23893"/>
                    <a:pt x="36119" y="24876"/>
                  </a:cubicBezTo>
                  <a:cubicBezTo>
                    <a:pt x="34970" y="26348"/>
                    <a:pt x="33550" y="27679"/>
                    <a:pt x="32178" y="29021"/>
                  </a:cubicBezTo>
                  <a:cubicBezTo>
                    <a:pt x="32701" y="28334"/>
                    <a:pt x="33220" y="27647"/>
                    <a:pt x="33752" y="26966"/>
                  </a:cubicBezTo>
                  <a:cubicBezTo>
                    <a:pt x="34141" y="26463"/>
                    <a:pt x="36839" y="23522"/>
                    <a:pt x="37050" y="23522"/>
                  </a:cubicBezTo>
                  <a:close/>
                  <a:moveTo>
                    <a:pt x="50236" y="27581"/>
                  </a:moveTo>
                  <a:cubicBezTo>
                    <a:pt x="50499" y="27618"/>
                    <a:pt x="50756" y="27673"/>
                    <a:pt x="51013" y="27742"/>
                  </a:cubicBezTo>
                  <a:cubicBezTo>
                    <a:pt x="50314" y="28340"/>
                    <a:pt x="49624" y="28964"/>
                    <a:pt x="48940" y="29604"/>
                  </a:cubicBezTo>
                  <a:cubicBezTo>
                    <a:pt x="49422" y="28981"/>
                    <a:pt x="49867" y="28320"/>
                    <a:pt x="50236" y="27592"/>
                  </a:cubicBezTo>
                  <a:cubicBezTo>
                    <a:pt x="50239" y="27589"/>
                    <a:pt x="50236" y="27584"/>
                    <a:pt x="50236" y="27581"/>
                  </a:cubicBezTo>
                  <a:close/>
                  <a:moveTo>
                    <a:pt x="41731" y="23536"/>
                  </a:moveTo>
                  <a:lnTo>
                    <a:pt x="41731" y="23536"/>
                  </a:lnTo>
                  <a:cubicBezTo>
                    <a:pt x="41887" y="23588"/>
                    <a:pt x="42037" y="23651"/>
                    <a:pt x="42185" y="23727"/>
                  </a:cubicBezTo>
                  <a:cubicBezTo>
                    <a:pt x="42635" y="23963"/>
                    <a:pt x="43221" y="24168"/>
                    <a:pt x="43842" y="24391"/>
                  </a:cubicBezTo>
                  <a:cubicBezTo>
                    <a:pt x="42029" y="26004"/>
                    <a:pt x="40501" y="27930"/>
                    <a:pt x="38966" y="29850"/>
                  </a:cubicBezTo>
                  <a:cubicBezTo>
                    <a:pt x="40337" y="28066"/>
                    <a:pt x="41552" y="26212"/>
                    <a:pt x="42485" y="24255"/>
                  </a:cubicBezTo>
                  <a:cubicBezTo>
                    <a:pt x="42535" y="24149"/>
                    <a:pt x="42454" y="23997"/>
                    <a:pt x="42346" y="23997"/>
                  </a:cubicBezTo>
                  <a:cubicBezTo>
                    <a:pt x="42318" y="23997"/>
                    <a:pt x="42289" y="24007"/>
                    <a:pt x="42260" y="24030"/>
                  </a:cubicBezTo>
                  <a:cubicBezTo>
                    <a:pt x="41460" y="24645"/>
                    <a:pt x="40721" y="25340"/>
                    <a:pt x="40016" y="26082"/>
                  </a:cubicBezTo>
                  <a:cubicBezTo>
                    <a:pt x="40600" y="25268"/>
                    <a:pt x="41171" y="24448"/>
                    <a:pt x="41720" y="23602"/>
                  </a:cubicBezTo>
                  <a:cubicBezTo>
                    <a:pt x="41728" y="23582"/>
                    <a:pt x="41734" y="23559"/>
                    <a:pt x="41731" y="23536"/>
                  </a:cubicBezTo>
                  <a:close/>
                  <a:moveTo>
                    <a:pt x="35435" y="18137"/>
                  </a:moveTo>
                  <a:cubicBezTo>
                    <a:pt x="36416" y="18804"/>
                    <a:pt x="37216" y="19610"/>
                    <a:pt x="37623" y="20585"/>
                  </a:cubicBezTo>
                  <a:cubicBezTo>
                    <a:pt x="37609" y="20581"/>
                    <a:pt x="37595" y="20578"/>
                    <a:pt x="37582" y="20578"/>
                  </a:cubicBezTo>
                  <a:cubicBezTo>
                    <a:pt x="37546" y="20578"/>
                    <a:pt x="37513" y="20594"/>
                    <a:pt x="37490" y="20623"/>
                  </a:cubicBezTo>
                  <a:cubicBezTo>
                    <a:pt x="36492" y="21765"/>
                    <a:pt x="35505" y="22935"/>
                    <a:pt x="34521" y="24108"/>
                  </a:cubicBezTo>
                  <a:lnTo>
                    <a:pt x="34521" y="24108"/>
                  </a:lnTo>
                  <a:cubicBezTo>
                    <a:pt x="35467" y="22835"/>
                    <a:pt x="36364" y="21550"/>
                    <a:pt x="37184" y="20259"/>
                  </a:cubicBezTo>
                  <a:cubicBezTo>
                    <a:pt x="37247" y="20157"/>
                    <a:pt x="37150" y="20044"/>
                    <a:pt x="37052" y="20044"/>
                  </a:cubicBezTo>
                  <a:cubicBezTo>
                    <a:pt x="37019" y="20044"/>
                    <a:pt x="36986" y="20057"/>
                    <a:pt x="36959" y="20086"/>
                  </a:cubicBezTo>
                  <a:cubicBezTo>
                    <a:pt x="33983" y="23371"/>
                    <a:pt x="30917" y="26602"/>
                    <a:pt x="27905" y="29873"/>
                  </a:cubicBezTo>
                  <a:cubicBezTo>
                    <a:pt x="27940" y="29821"/>
                    <a:pt x="27978" y="29769"/>
                    <a:pt x="28009" y="29714"/>
                  </a:cubicBezTo>
                  <a:cubicBezTo>
                    <a:pt x="28321" y="29241"/>
                    <a:pt x="28627" y="28761"/>
                    <a:pt x="28933" y="28282"/>
                  </a:cubicBezTo>
                  <a:cubicBezTo>
                    <a:pt x="29970" y="27156"/>
                    <a:pt x="31003" y="26027"/>
                    <a:pt x="32051" y="24910"/>
                  </a:cubicBezTo>
                  <a:cubicBezTo>
                    <a:pt x="33463" y="23406"/>
                    <a:pt x="35885" y="21688"/>
                    <a:pt x="36564" y="19690"/>
                  </a:cubicBezTo>
                  <a:cubicBezTo>
                    <a:pt x="36587" y="19624"/>
                    <a:pt x="36555" y="19552"/>
                    <a:pt x="36491" y="19526"/>
                  </a:cubicBezTo>
                  <a:lnTo>
                    <a:pt x="36633" y="19283"/>
                  </a:lnTo>
                  <a:cubicBezTo>
                    <a:pt x="36684" y="19197"/>
                    <a:pt x="36609" y="19084"/>
                    <a:pt x="36519" y="19084"/>
                  </a:cubicBezTo>
                  <a:cubicBezTo>
                    <a:pt x="36497" y="19084"/>
                    <a:pt x="36475" y="19090"/>
                    <a:pt x="36454" y="19104"/>
                  </a:cubicBezTo>
                  <a:cubicBezTo>
                    <a:pt x="35957" y="19442"/>
                    <a:pt x="35478" y="19806"/>
                    <a:pt x="35022" y="20196"/>
                  </a:cubicBezTo>
                  <a:cubicBezTo>
                    <a:pt x="35299" y="19800"/>
                    <a:pt x="35550" y="19390"/>
                    <a:pt x="35778" y="18966"/>
                  </a:cubicBezTo>
                  <a:cubicBezTo>
                    <a:pt x="35832" y="18860"/>
                    <a:pt x="35746" y="18749"/>
                    <a:pt x="35651" y="18749"/>
                  </a:cubicBezTo>
                  <a:cubicBezTo>
                    <a:pt x="35619" y="18749"/>
                    <a:pt x="35585" y="18762"/>
                    <a:pt x="35556" y="18793"/>
                  </a:cubicBezTo>
                  <a:cubicBezTo>
                    <a:pt x="34461" y="19921"/>
                    <a:pt x="33387" y="21073"/>
                    <a:pt x="32326" y="22240"/>
                  </a:cubicBezTo>
                  <a:lnTo>
                    <a:pt x="32326" y="22240"/>
                  </a:lnTo>
                  <a:cubicBezTo>
                    <a:pt x="33471" y="20939"/>
                    <a:pt x="34527" y="19583"/>
                    <a:pt x="35435" y="18137"/>
                  </a:cubicBezTo>
                  <a:close/>
                  <a:moveTo>
                    <a:pt x="24629" y="24520"/>
                  </a:moveTo>
                  <a:lnTo>
                    <a:pt x="24629" y="24520"/>
                  </a:lnTo>
                  <a:cubicBezTo>
                    <a:pt x="23428" y="26163"/>
                    <a:pt x="22215" y="27777"/>
                    <a:pt x="20884" y="29203"/>
                  </a:cubicBezTo>
                  <a:lnTo>
                    <a:pt x="20887" y="29203"/>
                  </a:lnTo>
                  <a:cubicBezTo>
                    <a:pt x="20437" y="29685"/>
                    <a:pt x="20246" y="29877"/>
                    <a:pt x="20228" y="29877"/>
                  </a:cubicBezTo>
                  <a:cubicBezTo>
                    <a:pt x="20159" y="29877"/>
                    <a:pt x="22437" y="27259"/>
                    <a:pt x="22700" y="26925"/>
                  </a:cubicBezTo>
                  <a:cubicBezTo>
                    <a:pt x="23347" y="26117"/>
                    <a:pt x="23982" y="25317"/>
                    <a:pt x="24629" y="24520"/>
                  </a:cubicBezTo>
                  <a:close/>
                  <a:moveTo>
                    <a:pt x="51440" y="27884"/>
                  </a:moveTo>
                  <a:cubicBezTo>
                    <a:pt x="51715" y="27988"/>
                    <a:pt x="51977" y="28123"/>
                    <a:pt x="52223" y="28285"/>
                  </a:cubicBezTo>
                  <a:cubicBezTo>
                    <a:pt x="51481" y="28935"/>
                    <a:pt x="50745" y="29602"/>
                    <a:pt x="50014" y="30289"/>
                  </a:cubicBezTo>
                  <a:cubicBezTo>
                    <a:pt x="50540" y="29518"/>
                    <a:pt x="51016" y="28712"/>
                    <a:pt x="51440" y="27884"/>
                  </a:cubicBezTo>
                  <a:close/>
                  <a:moveTo>
                    <a:pt x="24837" y="25805"/>
                  </a:moveTo>
                  <a:lnTo>
                    <a:pt x="24837" y="25805"/>
                  </a:lnTo>
                  <a:cubicBezTo>
                    <a:pt x="23973" y="26908"/>
                    <a:pt x="23099" y="28002"/>
                    <a:pt x="22215" y="29088"/>
                  </a:cubicBezTo>
                  <a:cubicBezTo>
                    <a:pt x="21690" y="29726"/>
                    <a:pt x="21158" y="30364"/>
                    <a:pt x="20624" y="30996"/>
                  </a:cubicBezTo>
                  <a:cubicBezTo>
                    <a:pt x="21245" y="30257"/>
                    <a:pt x="21785" y="29070"/>
                    <a:pt x="22449" y="28291"/>
                  </a:cubicBezTo>
                  <a:cubicBezTo>
                    <a:pt x="23200" y="27419"/>
                    <a:pt x="24014" y="26611"/>
                    <a:pt x="24837" y="25805"/>
                  </a:cubicBezTo>
                  <a:close/>
                  <a:moveTo>
                    <a:pt x="32839" y="16772"/>
                  </a:moveTo>
                  <a:cubicBezTo>
                    <a:pt x="33041" y="16855"/>
                    <a:pt x="33243" y="16945"/>
                    <a:pt x="33446" y="17037"/>
                  </a:cubicBezTo>
                  <a:cubicBezTo>
                    <a:pt x="33428" y="17046"/>
                    <a:pt x="33411" y="17043"/>
                    <a:pt x="33394" y="17060"/>
                  </a:cubicBezTo>
                  <a:cubicBezTo>
                    <a:pt x="31490" y="19021"/>
                    <a:pt x="30034" y="21400"/>
                    <a:pt x="28429" y="23607"/>
                  </a:cubicBezTo>
                  <a:lnTo>
                    <a:pt x="28429" y="23607"/>
                  </a:lnTo>
                  <a:cubicBezTo>
                    <a:pt x="30050" y="21417"/>
                    <a:pt x="31696" y="19247"/>
                    <a:pt x="33613" y="17277"/>
                  </a:cubicBezTo>
                  <a:cubicBezTo>
                    <a:pt x="33653" y="17234"/>
                    <a:pt x="33662" y="17173"/>
                    <a:pt x="33636" y="17121"/>
                  </a:cubicBezTo>
                  <a:lnTo>
                    <a:pt x="33636" y="17121"/>
                  </a:lnTo>
                  <a:cubicBezTo>
                    <a:pt x="33835" y="17216"/>
                    <a:pt x="34035" y="17314"/>
                    <a:pt x="34231" y="17418"/>
                  </a:cubicBezTo>
                  <a:cubicBezTo>
                    <a:pt x="31812" y="19442"/>
                    <a:pt x="30030" y="21968"/>
                    <a:pt x="27986" y="24353"/>
                  </a:cubicBezTo>
                  <a:lnTo>
                    <a:pt x="27983" y="24353"/>
                  </a:lnTo>
                  <a:cubicBezTo>
                    <a:pt x="27804" y="24561"/>
                    <a:pt x="27611" y="24757"/>
                    <a:pt x="27426" y="24962"/>
                  </a:cubicBezTo>
                  <a:cubicBezTo>
                    <a:pt x="27655" y="24653"/>
                    <a:pt x="27883" y="24344"/>
                    <a:pt x="28112" y="24035"/>
                  </a:cubicBezTo>
                  <a:lnTo>
                    <a:pt x="28112" y="24035"/>
                  </a:lnTo>
                  <a:cubicBezTo>
                    <a:pt x="27814" y="24431"/>
                    <a:pt x="27506" y="24820"/>
                    <a:pt x="27201" y="25210"/>
                  </a:cubicBezTo>
                  <a:cubicBezTo>
                    <a:pt x="26967" y="25464"/>
                    <a:pt x="26739" y="25724"/>
                    <a:pt x="26502" y="25973"/>
                  </a:cubicBezTo>
                  <a:cubicBezTo>
                    <a:pt x="26696" y="25771"/>
                    <a:pt x="26889" y="25566"/>
                    <a:pt x="27083" y="25361"/>
                  </a:cubicBezTo>
                  <a:lnTo>
                    <a:pt x="27083" y="25361"/>
                  </a:lnTo>
                  <a:cubicBezTo>
                    <a:pt x="26292" y="26368"/>
                    <a:pt x="25486" y="27361"/>
                    <a:pt x="24655" y="28334"/>
                  </a:cubicBezTo>
                  <a:cubicBezTo>
                    <a:pt x="24086" y="28998"/>
                    <a:pt x="23029" y="29801"/>
                    <a:pt x="22215" y="30589"/>
                  </a:cubicBezTo>
                  <a:cubicBezTo>
                    <a:pt x="23358" y="29304"/>
                    <a:pt x="24559" y="28019"/>
                    <a:pt x="25769" y="26743"/>
                  </a:cubicBezTo>
                  <a:lnTo>
                    <a:pt x="25769" y="26743"/>
                  </a:lnTo>
                  <a:cubicBezTo>
                    <a:pt x="24375" y="28175"/>
                    <a:pt x="22954" y="29587"/>
                    <a:pt x="21620" y="31083"/>
                  </a:cubicBezTo>
                  <a:cubicBezTo>
                    <a:pt x="24577" y="25765"/>
                    <a:pt x="30143" y="22344"/>
                    <a:pt x="32839" y="16772"/>
                  </a:cubicBezTo>
                  <a:close/>
                  <a:moveTo>
                    <a:pt x="46743" y="28437"/>
                  </a:moveTo>
                  <a:cubicBezTo>
                    <a:pt x="46787" y="28437"/>
                    <a:pt x="46560" y="28734"/>
                    <a:pt x="45871" y="29524"/>
                  </a:cubicBezTo>
                  <a:lnTo>
                    <a:pt x="45776" y="29630"/>
                  </a:lnTo>
                  <a:cubicBezTo>
                    <a:pt x="45126" y="30228"/>
                    <a:pt x="44485" y="30834"/>
                    <a:pt x="43856" y="31449"/>
                  </a:cubicBezTo>
                  <a:cubicBezTo>
                    <a:pt x="43951" y="31325"/>
                    <a:pt x="44041" y="31195"/>
                    <a:pt x="44139" y="31071"/>
                  </a:cubicBezTo>
                  <a:cubicBezTo>
                    <a:pt x="44471" y="30651"/>
                    <a:pt x="46622" y="28437"/>
                    <a:pt x="46743" y="28437"/>
                  </a:cubicBezTo>
                  <a:close/>
                  <a:moveTo>
                    <a:pt x="53574" y="30410"/>
                  </a:moveTo>
                  <a:cubicBezTo>
                    <a:pt x="53606" y="30612"/>
                    <a:pt x="53617" y="30817"/>
                    <a:pt x="53614" y="31025"/>
                  </a:cubicBezTo>
                  <a:cubicBezTo>
                    <a:pt x="53603" y="31031"/>
                    <a:pt x="53588" y="31028"/>
                    <a:pt x="53577" y="31036"/>
                  </a:cubicBezTo>
                  <a:cubicBezTo>
                    <a:pt x="53311" y="31239"/>
                    <a:pt x="53054" y="31455"/>
                    <a:pt x="52800" y="31674"/>
                  </a:cubicBezTo>
                  <a:cubicBezTo>
                    <a:pt x="53080" y="31267"/>
                    <a:pt x="53337" y="30846"/>
                    <a:pt x="53574" y="30410"/>
                  </a:cubicBezTo>
                  <a:close/>
                  <a:moveTo>
                    <a:pt x="53138" y="29235"/>
                  </a:moveTo>
                  <a:cubicBezTo>
                    <a:pt x="53259" y="29425"/>
                    <a:pt x="53363" y="29630"/>
                    <a:pt x="53444" y="29844"/>
                  </a:cubicBezTo>
                  <a:cubicBezTo>
                    <a:pt x="53484" y="29954"/>
                    <a:pt x="53496" y="30072"/>
                    <a:pt x="53522" y="30188"/>
                  </a:cubicBezTo>
                  <a:cubicBezTo>
                    <a:pt x="53495" y="30171"/>
                    <a:pt x="53465" y="30163"/>
                    <a:pt x="53435" y="30163"/>
                  </a:cubicBezTo>
                  <a:cubicBezTo>
                    <a:pt x="53397" y="30163"/>
                    <a:pt x="53359" y="30176"/>
                    <a:pt x="53328" y="30202"/>
                  </a:cubicBezTo>
                  <a:cubicBezTo>
                    <a:pt x="52581" y="30826"/>
                    <a:pt x="51859" y="31484"/>
                    <a:pt x="51152" y="32162"/>
                  </a:cubicBezTo>
                  <a:cubicBezTo>
                    <a:pt x="51899" y="31250"/>
                    <a:pt x="52584" y="30289"/>
                    <a:pt x="53138" y="29235"/>
                  </a:cubicBezTo>
                  <a:close/>
                  <a:moveTo>
                    <a:pt x="28740" y="24633"/>
                  </a:moveTo>
                  <a:lnTo>
                    <a:pt x="28425" y="25069"/>
                  </a:lnTo>
                  <a:cubicBezTo>
                    <a:pt x="27689" y="26088"/>
                    <a:pt x="26863" y="27052"/>
                    <a:pt x="26020" y="28008"/>
                  </a:cubicBezTo>
                  <a:cubicBezTo>
                    <a:pt x="24854" y="29163"/>
                    <a:pt x="23688" y="30318"/>
                    <a:pt x="22553" y="31504"/>
                  </a:cubicBezTo>
                  <a:cubicBezTo>
                    <a:pt x="21862" y="32228"/>
                    <a:pt x="21595" y="32501"/>
                    <a:pt x="21586" y="32501"/>
                  </a:cubicBezTo>
                  <a:cubicBezTo>
                    <a:pt x="21563" y="32501"/>
                    <a:pt x="23290" y="30645"/>
                    <a:pt x="23797" y="30098"/>
                  </a:cubicBezTo>
                  <a:cubicBezTo>
                    <a:pt x="24874" y="28938"/>
                    <a:pt x="25980" y="27815"/>
                    <a:pt x="27031" y="26631"/>
                  </a:cubicBezTo>
                  <a:cubicBezTo>
                    <a:pt x="27611" y="25973"/>
                    <a:pt x="28177" y="25306"/>
                    <a:pt x="28740" y="24633"/>
                  </a:cubicBezTo>
                  <a:close/>
                  <a:moveTo>
                    <a:pt x="30533" y="25320"/>
                  </a:moveTo>
                  <a:lnTo>
                    <a:pt x="30533" y="25320"/>
                  </a:lnTo>
                  <a:cubicBezTo>
                    <a:pt x="30059" y="26004"/>
                    <a:pt x="29597" y="26706"/>
                    <a:pt x="29138" y="27416"/>
                  </a:cubicBezTo>
                  <a:cubicBezTo>
                    <a:pt x="29002" y="27627"/>
                    <a:pt x="28867" y="27838"/>
                    <a:pt x="28731" y="28048"/>
                  </a:cubicBezTo>
                  <a:cubicBezTo>
                    <a:pt x="27126" y="29798"/>
                    <a:pt x="25506" y="31539"/>
                    <a:pt x="23841" y="33236"/>
                  </a:cubicBezTo>
                  <a:lnTo>
                    <a:pt x="23838" y="33236"/>
                  </a:lnTo>
                  <a:cubicBezTo>
                    <a:pt x="26107" y="30820"/>
                    <a:pt x="28174" y="28063"/>
                    <a:pt x="30310" y="25568"/>
                  </a:cubicBezTo>
                  <a:cubicBezTo>
                    <a:pt x="30382" y="25485"/>
                    <a:pt x="30458" y="25404"/>
                    <a:pt x="30533" y="25320"/>
                  </a:cubicBezTo>
                  <a:close/>
                  <a:moveTo>
                    <a:pt x="43821" y="26129"/>
                  </a:moveTo>
                  <a:lnTo>
                    <a:pt x="43821" y="26129"/>
                  </a:lnTo>
                  <a:cubicBezTo>
                    <a:pt x="42722" y="27272"/>
                    <a:pt x="42046" y="28981"/>
                    <a:pt x="40845" y="30199"/>
                  </a:cubicBezTo>
                  <a:cubicBezTo>
                    <a:pt x="39852" y="31210"/>
                    <a:pt x="38888" y="32220"/>
                    <a:pt x="37938" y="33245"/>
                  </a:cubicBezTo>
                  <a:cubicBezTo>
                    <a:pt x="39220" y="31617"/>
                    <a:pt x="40481" y="29980"/>
                    <a:pt x="41760" y="28395"/>
                  </a:cubicBezTo>
                  <a:lnTo>
                    <a:pt x="41757" y="28395"/>
                  </a:lnTo>
                  <a:cubicBezTo>
                    <a:pt x="42404" y="27604"/>
                    <a:pt x="43094" y="26847"/>
                    <a:pt x="43821" y="26129"/>
                  </a:cubicBezTo>
                  <a:close/>
                  <a:moveTo>
                    <a:pt x="46448" y="27726"/>
                  </a:moveTo>
                  <a:cubicBezTo>
                    <a:pt x="46467" y="27726"/>
                    <a:pt x="46001" y="28267"/>
                    <a:pt x="44676" y="29757"/>
                  </a:cubicBezTo>
                  <a:cubicBezTo>
                    <a:pt x="43614" y="30953"/>
                    <a:pt x="42534" y="32125"/>
                    <a:pt x="41448" y="33288"/>
                  </a:cubicBezTo>
                  <a:cubicBezTo>
                    <a:pt x="42006" y="32653"/>
                    <a:pt x="42563" y="32024"/>
                    <a:pt x="43111" y="31380"/>
                  </a:cubicBezTo>
                  <a:lnTo>
                    <a:pt x="43108" y="31380"/>
                  </a:lnTo>
                  <a:cubicBezTo>
                    <a:pt x="43695" y="30690"/>
                    <a:pt x="46402" y="27726"/>
                    <a:pt x="46448" y="27726"/>
                  </a:cubicBezTo>
                  <a:close/>
                  <a:moveTo>
                    <a:pt x="31523" y="23128"/>
                  </a:moveTo>
                  <a:cubicBezTo>
                    <a:pt x="28721" y="26244"/>
                    <a:pt x="25999" y="29445"/>
                    <a:pt x="23205" y="32552"/>
                  </a:cubicBezTo>
                  <a:cubicBezTo>
                    <a:pt x="22795" y="33104"/>
                    <a:pt x="22244" y="33531"/>
                    <a:pt x="21609" y="33794"/>
                  </a:cubicBezTo>
                  <a:cubicBezTo>
                    <a:pt x="22178" y="32930"/>
                    <a:pt x="22821" y="32119"/>
                    <a:pt x="23532" y="31366"/>
                  </a:cubicBezTo>
                  <a:cubicBezTo>
                    <a:pt x="24467" y="30315"/>
                    <a:pt x="25463" y="29330"/>
                    <a:pt x="26372" y="28256"/>
                  </a:cubicBezTo>
                  <a:cubicBezTo>
                    <a:pt x="26424" y="28196"/>
                    <a:pt x="26468" y="28132"/>
                    <a:pt x="26517" y="28074"/>
                  </a:cubicBezTo>
                  <a:cubicBezTo>
                    <a:pt x="28224" y="26457"/>
                    <a:pt x="29941" y="24836"/>
                    <a:pt x="31523" y="23128"/>
                  </a:cubicBezTo>
                  <a:close/>
                  <a:moveTo>
                    <a:pt x="44038" y="31631"/>
                  </a:moveTo>
                  <a:cubicBezTo>
                    <a:pt x="43244" y="32546"/>
                    <a:pt x="42450" y="33461"/>
                    <a:pt x="41656" y="34377"/>
                  </a:cubicBezTo>
                  <a:lnTo>
                    <a:pt x="41653" y="34377"/>
                  </a:lnTo>
                  <a:cubicBezTo>
                    <a:pt x="42026" y="33877"/>
                    <a:pt x="42407" y="33386"/>
                    <a:pt x="42773" y="32887"/>
                  </a:cubicBezTo>
                  <a:cubicBezTo>
                    <a:pt x="43189" y="32463"/>
                    <a:pt x="43617" y="32047"/>
                    <a:pt x="44038" y="31631"/>
                  </a:cubicBezTo>
                  <a:close/>
                  <a:moveTo>
                    <a:pt x="53493" y="32064"/>
                  </a:moveTo>
                  <a:lnTo>
                    <a:pt x="53493" y="32064"/>
                  </a:lnTo>
                  <a:cubicBezTo>
                    <a:pt x="53276" y="32985"/>
                    <a:pt x="52838" y="33897"/>
                    <a:pt x="52402" y="34697"/>
                  </a:cubicBezTo>
                  <a:lnTo>
                    <a:pt x="52402" y="34694"/>
                  </a:lnTo>
                  <a:cubicBezTo>
                    <a:pt x="52101" y="34818"/>
                    <a:pt x="51807" y="34960"/>
                    <a:pt x="51524" y="35116"/>
                  </a:cubicBezTo>
                  <a:cubicBezTo>
                    <a:pt x="52335" y="34137"/>
                    <a:pt x="53028" y="33118"/>
                    <a:pt x="53493" y="32064"/>
                  </a:cubicBezTo>
                  <a:close/>
                  <a:moveTo>
                    <a:pt x="41373" y="25104"/>
                  </a:moveTo>
                  <a:cubicBezTo>
                    <a:pt x="41579" y="25104"/>
                    <a:pt x="39508" y="28176"/>
                    <a:pt x="39072" y="28704"/>
                  </a:cubicBezTo>
                  <a:cubicBezTo>
                    <a:pt x="38059" y="29939"/>
                    <a:pt x="37046" y="31169"/>
                    <a:pt x="35998" y="32376"/>
                  </a:cubicBezTo>
                  <a:cubicBezTo>
                    <a:pt x="35163" y="33340"/>
                    <a:pt x="34312" y="34290"/>
                    <a:pt x="33457" y="35234"/>
                  </a:cubicBezTo>
                  <a:cubicBezTo>
                    <a:pt x="34358" y="33944"/>
                    <a:pt x="35285" y="32668"/>
                    <a:pt x="36275" y="31435"/>
                  </a:cubicBezTo>
                  <a:cubicBezTo>
                    <a:pt x="37715" y="29636"/>
                    <a:pt x="39078" y="27765"/>
                    <a:pt x="40542" y="25993"/>
                  </a:cubicBezTo>
                  <a:cubicBezTo>
                    <a:pt x="41067" y="25356"/>
                    <a:pt x="41313" y="25104"/>
                    <a:pt x="41373" y="25104"/>
                  </a:cubicBezTo>
                  <a:close/>
                  <a:moveTo>
                    <a:pt x="46818" y="25981"/>
                  </a:moveTo>
                  <a:cubicBezTo>
                    <a:pt x="46954" y="26123"/>
                    <a:pt x="47069" y="26282"/>
                    <a:pt x="47170" y="26452"/>
                  </a:cubicBezTo>
                  <a:cubicBezTo>
                    <a:pt x="44078" y="29550"/>
                    <a:pt x="40966" y="32763"/>
                    <a:pt x="37920" y="36057"/>
                  </a:cubicBezTo>
                  <a:cubicBezTo>
                    <a:pt x="40807" y="32630"/>
                    <a:pt x="43744" y="29244"/>
                    <a:pt x="46818" y="25981"/>
                  </a:cubicBezTo>
                  <a:close/>
                  <a:moveTo>
                    <a:pt x="37710" y="20834"/>
                  </a:moveTo>
                  <a:cubicBezTo>
                    <a:pt x="37817" y="21131"/>
                    <a:pt x="37880" y="21443"/>
                    <a:pt x="37906" y="21760"/>
                  </a:cubicBezTo>
                  <a:cubicBezTo>
                    <a:pt x="37871" y="21763"/>
                    <a:pt x="37837" y="21778"/>
                    <a:pt x="37814" y="21804"/>
                  </a:cubicBezTo>
                  <a:cubicBezTo>
                    <a:pt x="35140" y="24636"/>
                    <a:pt x="32790" y="27728"/>
                    <a:pt x="30426" y="30811"/>
                  </a:cubicBezTo>
                  <a:cubicBezTo>
                    <a:pt x="29621" y="31689"/>
                    <a:pt x="25190" y="36479"/>
                    <a:pt x="24922" y="36479"/>
                  </a:cubicBezTo>
                  <a:cubicBezTo>
                    <a:pt x="24831" y="36479"/>
                    <a:pt x="25226" y="35918"/>
                    <a:pt x="26421" y="34449"/>
                  </a:cubicBezTo>
                  <a:lnTo>
                    <a:pt x="26421" y="34452"/>
                  </a:lnTo>
                  <a:cubicBezTo>
                    <a:pt x="30180" y="29830"/>
                    <a:pt x="34756" y="26088"/>
                    <a:pt x="37710" y="20834"/>
                  </a:cubicBezTo>
                  <a:close/>
                  <a:moveTo>
                    <a:pt x="37860" y="22511"/>
                  </a:moveTo>
                  <a:cubicBezTo>
                    <a:pt x="37857" y="22549"/>
                    <a:pt x="37874" y="22586"/>
                    <a:pt x="37906" y="22606"/>
                  </a:cubicBezTo>
                  <a:cubicBezTo>
                    <a:pt x="38328" y="22933"/>
                    <a:pt x="38804" y="23071"/>
                    <a:pt x="39306" y="23152"/>
                  </a:cubicBezTo>
                  <a:cubicBezTo>
                    <a:pt x="37242" y="25361"/>
                    <a:pt x="35342" y="27696"/>
                    <a:pt x="33269" y="29885"/>
                  </a:cubicBezTo>
                  <a:cubicBezTo>
                    <a:pt x="33887" y="29111"/>
                    <a:pt x="34494" y="28326"/>
                    <a:pt x="35097" y="27540"/>
                  </a:cubicBezTo>
                  <a:cubicBezTo>
                    <a:pt x="36272" y="26123"/>
                    <a:pt x="37427" y="24691"/>
                    <a:pt x="38489" y="23175"/>
                  </a:cubicBezTo>
                  <a:cubicBezTo>
                    <a:pt x="38563" y="23069"/>
                    <a:pt x="38451" y="22940"/>
                    <a:pt x="38345" y="22940"/>
                  </a:cubicBezTo>
                  <a:cubicBezTo>
                    <a:pt x="38310" y="22940"/>
                    <a:pt x="38276" y="22954"/>
                    <a:pt x="38250" y="22987"/>
                  </a:cubicBezTo>
                  <a:cubicBezTo>
                    <a:pt x="37025" y="24526"/>
                    <a:pt x="35836" y="26091"/>
                    <a:pt x="34635" y="27641"/>
                  </a:cubicBezTo>
                  <a:cubicBezTo>
                    <a:pt x="33304" y="29235"/>
                    <a:pt x="31901" y="30944"/>
                    <a:pt x="31503" y="31426"/>
                  </a:cubicBezTo>
                  <a:cubicBezTo>
                    <a:pt x="31205" y="31787"/>
                    <a:pt x="30960" y="32099"/>
                    <a:pt x="30726" y="32405"/>
                  </a:cubicBezTo>
                  <a:cubicBezTo>
                    <a:pt x="29487" y="33574"/>
                    <a:pt x="28295" y="34738"/>
                    <a:pt x="27239" y="36019"/>
                  </a:cubicBezTo>
                  <a:cubicBezTo>
                    <a:pt x="27036" y="36210"/>
                    <a:pt x="26840" y="36406"/>
                    <a:pt x="26632" y="36591"/>
                  </a:cubicBezTo>
                  <a:cubicBezTo>
                    <a:pt x="26038" y="37117"/>
                    <a:pt x="25762" y="37323"/>
                    <a:pt x="25694" y="37323"/>
                  </a:cubicBezTo>
                  <a:cubicBezTo>
                    <a:pt x="25460" y="37323"/>
                    <a:pt x="27632" y="34939"/>
                    <a:pt x="27761" y="34781"/>
                  </a:cubicBezTo>
                  <a:cubicBezTo>
                    <a:pt x="28376" y="34027"/>
                    <a:pt x="29205" y="32930"/>
                    <a:pt x="29796" y="32159"/>
                  </a:cubicBezTo>
                  <a:cubicBezTo>
                    <a:pt x="30123" y="31732"/>
                    <a:pt x="30446" y="31305"/>
                    <a:pt x="30769" y="30878"/>
                  </a:cubicBezTo>
                  <a:cubicBezTo>
                    <a:pt x="31471" y="30121"/>
                    <a:pt x="32167" y="29359"/>
                    <a:pt x="32862" y="28594"/>
                  </a:cubicBezTo>
                  <a:cubicBezTo>
                    <a:pt x="34678" y="26585"/>
                    <a:pt x="36864" y="25040"/>
                    <a:pt x="37860" y="22511"/>
                  </a:cubicBezTo>
                  <a:close/>
                  <a:moveTo>
                    <a:pt x="28575" y="35142"/>
                  </a:moveTo>
                  <a:cubicBezTo>
                    <a:pt x="27504" y="36380"/>
                    <a:pt x="26098" y="37936"/>
                    <a:pt x="25942" y="38245"/>
                  </a:cubicBezTo>
                  <a:cubicBezTo>
                    <a:pt x="26234" y="37665"/>
                    <a:pt x="26600" y="37116"/>
                    <a:pt x="27002" y="36585"/>
                  </a:cubicBezTo>
                  <a:cubicBezTo>
                    <a:pt x="27542" y="36120"/>
                    <a:pt x="28067" y="35638"/>
                    <a:pt x="28575" y="35142"/>
                  </a:cubicBezTo>
                  <a:close/>
                  <a:moveTo>
                    <a:pt x="39745" y="23207"/>
                  </a:moveTo>
                  <a:cubicBezTo>
                    <a:pt x="40040" y="23239"/>
                    <a:pt x="40334" y="23265"/>
                    <a:pt x="40634" y="23299"/>
                  </a:cubicBezTo>
                  <a:cubicBezTo>
                    <a:pt x="40628" y="23305"/>
                    <a:pt x="40623" y="23302"/>
                    <a:pt x="40617" y="23308"/>
                  </a:cubicBezTo>
                  <a:cubicBezTo>
                    <a:pt x="38336" y="25846"/>
                    <a:pt x="36027" y="28499"/>
                    <a:pt x="33815" y="31233"/>
                  </a:cubicBezTo>
                  <a:cubicBezTo>
                    <a:pt x="33544" y="31504"/>
                    <a:pt x="33281" y="31773"/>
                    <a:pt x="33044" y="32038"/>
                  </a:cubicBezTo>
                  <a:cubicBezTo>
                    <a:pt x="31898" y="33317"/>
                    <a:pt x="30764" y="34608"/>
                    <a:pt x="29617" y="35884"/>
                  </a:cubicBezTo>
                  <a:cubicBezTo>
                    <a:pt x="28849" y="36730"/>
                    <a:pt x="28070" y="37561"/>
                    <a:pt x="27273" y="38378"/>
                  </a:cubicBezTo>
                  <a:cubicBezTo>
                    <a:pt x="27874" y="37656"/>
                    <a:pt x="28471" y="36935"/>
                    <a:pt x="29063" y="36207"/>
                  </a:cubicBezTo>
                  <a:cubicBezTo>
                    <a:pt x="32588" y="31914"/>
                    <a:pt x="37161" y="28178"/>
                    <a:pt x="39745" y="23207"/>
                  </a:cubicBezTo>
                  <a:close/>
                  <a:moveTo>
                    <a:pt x="38919" y="26276"/>
                  </a:moveTo>
                  <a:lnTo>
                    <a:pt x="38919" y="26276"/>
                  </a:lnTo>
                  <a:cubicBezTo>
                    <a:pt x="38065" y="27431"/>
                    <a:pt x="37268" y="28637"/>
                    <a:pt x="36338" y="29737"/>
                  </a:cubicBezTo>
                  <a:cubicBezTo>
                    <a:pt x="33656" y="32919"/>
                    <a:pt x="30963" y="36089"/>
                    <a:pt x="28217" y="39218"/>
                  </a:cubicBezTo>
                  <a:cubicBezTo>
                    <a:pt x="27980" y="39489"/>
                    <a:pt x="27878" y="39603"/>
                    <a:pt x="27874" y="39603"/>
                  </a:cubicBezTo>
                  <a:cubicBezTo>
                    <a:pt x="27853" y="39603"/>
                    <a:pt x="30352" y="36681"/>
                    <a:pt x="30533" y="36461"/>
                  </a:cubicBezTo>
                  <a:cubicBezTo>
                    <a:pt x="31130" y="35742"/>
                    <a:pt x="31823" y="34735"/>
                    <a:pt x="32354" y="33990"/>
                  </a:cubicBezTo>
                  <a:cubicBezTo>
                    <a:pt x="34046" y="31637"/>
                    <a:pt x="36650" y="29209"/>
                    <a:pt x="38550" y="26700"/>
                  </a:cubicBezTo>
                  <a:cubicBezTo>
                    <a:pt x="38674" y="26562"/>
                    <a:pt x="38798" y="26417"/>
                    <a:pt x="38919" y="26276"/>
                  </a:cubicBezTo>
                  <a:close/>
                  <a:moveTo>
                    <a:pt x="48665" y="27473"/>
                  </a:moveTo>
                  <a:cubicBezTo>
                    <a:pt x="49060" y="27473"/>
                    <a:pt x="49455" y="27493"/>
                    <a:pt x="49850" y="27532"/>
                  </a:cubicBezTo>
                  <a:cubicBezTo>
                    <a:pt x="45565" y="31140"/>
                    <a:pt x="41743" y="35546"/>
                    <a:pt x="38013" y="39836"/>
                  </a:cubicBezTo>
                  <a:cubicBezTo>
                    <a:pt x="39722" y="37806"/>
                    <a:pt x="41454" y="35800"/>
                    <a:pt x="43259" y="33843"/>
                  </a:cubicBezTo>
                  <a:cubicBezTo>
                    <a:pt x="45066" y="31888"/>
                    <a:pt x="47300" y="29991"/>
                    <a:pt x="48507" y="27589"/>
                  </a:cubicBezTo>
                  <a:cubicBezTo>
                    <a:pt x="48527" y="27555"/>
                    <a:pt x="48530" y="27511"/>
                    <a:pt x="48516" y="27474"/>
                  </a:cubicBezTo>
                  <a:cubicBezTo>
                    <a:pt x="48565" y="27473"/>
                    <a:pt x="48615" y="27473"/>
                    <a:pt x="48665" y="27473"/>
                  </a:cubicBezTo>
                  <a:close/>
                  <a:moveTo>
                    <a:pt x="34771" y="32783"/>
                  </a:moveTo>
                  <a:lnTo>
                    <a:pt x="34771" y="32783"/>
                  </a:lnTo>
                  <a:cubicBezTo>
                    <a:pt x="34560" y="33066"/>
                    <a:pt x="34349" y="33349"/>
                    <a:pt x="34138" y="33623"/>
                  </a:cubicBezTo>
                  <a:cubicBezTo>
                    <a:pt x="33151" y="34899"/>
                    <a:pt x="32239" y="36224"/>
                    <a:pt x="31341" y="37564"/>
                  </a:cubicBezTo>
                  <a:cubicBezTo>
                    <a:pt x="30980" y="37959"/>
                    <a:pt x="30616" y="38358"/>
                    <a:pt x="30253" y="38756"/>
                  </a:cubicBezTo>
                  <a:cubicBezTo>
                    <a:pt x="29554" y="39527"/>
                    <a:pt x="28500" y="40647"/>
                    <a:pt x="27954" y="41464"/>
                  </a:cubicBezTo>
                  <a:cubicBezTo>
                    <a:pt x="29135" y="39695"/>
                    <a:pt x="30489" y="38040"/>
                    <a:pt x="31823" y="36383"/>
                  </a:cubicBezTo>
                  <a:cubicBezTo>
                    <a:pt x="32796" y="35173"/>
                    <a:pt x="33786" y="33978"/>
                    <a:pt x="34771" y="32783"/>
                  </a:cubicBezTo>
                  <a:close/>
                  <a:moveTo>
                    <a:pt x="51159" y="29727"/>
                  </a:moveTo>
                  <a:cubicBezTo>
                    <a:pt x="51208" y="29727"/>
                    <a:pt x="50752" y="30319"/>
                    <a:pt x="49466" y="31888"/>
                  </a:cubicBezTo>
                  <a:cubicBezTo>
                    <a:pt x="45715" y="36461"/>
                    <a:pt x="41223" y="40376"/>
                    <a:pt x="37187" y="44698"/>
                  </a:cubicBezTo>
                  <a:cubicBezTo>
                    <a:pt x="37447" y="44380"/>
                    <a:pt x="37698" y="44057"/>
                    <a:pt x="37961" y="43745"/>
                  </a:cubicBezTo>
                  <a:cubicBezTo>
                    <a:pt x="39208" y="42264"/>
                    <a:pt x="40484" y="40841"/>
                    <a:pt x="41801" y="39455"/>
                  </a:cubicBezTo>
                  <a:cubicBezTo>
                    <a:pt x="43004" y="38268"/>
                    <a:pt x="44237" y="37062"/>
                    <a:pt x="45427" y="35820"/>
                  </a:cubicBezTo>
                  <a:cubicBezTo>
                    <a:pt x="45620" y="35638"/>
                    <a:pt x="45805" y="35451"/>
                    <a:pt x="45998" y="35266"/>
                  </a:cubicBezTo>
                  <a:cubicBezTo>
                    <a:pt x="46841" y="34470"/>
                    <a:pt x="51020" y="29727"/>
                    <a:pt x="51159" y="29727"/>
                  </a:cubicBezTo>
                  <a:close/>
                  <a:moveTo>
                    <a:pt x="51261" y="39302"/>
                  </a:moveTo>
                  <a:lnTo>
                    <a:pt x="51261" y="39305"/>
                  </a:lnTo>
                  <a:cubicBezTo>
                    <a:pt x="51091" y="39686"/>
                    <a:pt x="50863" y="40053"/>
                    <a:pt x="50612" y="40411"/>
                  </a:cubicBezTo>
                  <a:cubicBezTo>
                    <a:pt x="50060" y="40754"/>
                    <a:pt x="49601" y="41378"/>
                    <a:pt x="49220" y="41880"/>
                  </a:cubicBezTo>
                  <a:cubicBezTo>
                    <a:pt x="49093" y="42047"/>
                    <a:pt x="48963" y="42221"/>
                    <a:pt x="48833" y="42400"/>
                  </a:cubicBezTo>
                  <a:cubicBezTo>
                    <a:pt x="47938" y="43234"/>
                    <a:pt x="46963" y="44013"/>
                    <a:pt x="46094" y="44764"/>
                  </a:cubicBezTo>
                  <a:cubicBezTo>
                    <a:pt x="47453" y="43404"/>
                    <a:pt x="48738" y="41995"/>
                    <a:pt x="49812" y="40509"/>
                  </a:cubicBezTo>
                  <a:cubicBezTo>
                    <a:pt x="50499" y="39983"/>
                    <a:pt x="51198" y="39446"/>
                    <a:pt x="51261" y="39302"/>
                  </a:cubicBezTo>
                  <a:close/>
                  <a:moveTo>
                    <a:pt x="45451" y="26309"/>
                  </a:moveTo>
                  <a:cubicBezTo>
                    <a:pt x="45585" y="26309"/>
                    <a:pt x="45384" y="26692"/>
                    <a:pt x="44523" y="27791"/>
                  </a:cubicBezTo>
                  <a:cubicBezTo>
                    <a:pt x="43899" y="28585"/>
                    <a:pt x="43233" y="29345"/>
                    <a:pt x="42545" y="30087"/>
                  </a:cubicBezTo>
                  <a:cubicBezTo>
                    <a:pt x="42690" y="29960"/>
                    <a:pt x="42834" y="29830"/>
                    <a:pt x="42978" y="29700"/>
                  </a:cubicBezTo>
                  <a:lnTo>
                    <a:pt x="42978" y="29700"/>
                  </a:lnTo>
                  <a:cubicBezTo>
                    <a:pt x="40559" y="32422"/>
                    <a:pt x="38200" y="35199"/>
                    <a:pt x="35868" y="37997"/>
                  </a:cubicBezTo>
                  <a:cubicBezTo>
                    <a:pt x="34416" y="39741"/>
                    <a:pt x="32966" y="41487"/>
                    <a:pt x="31523" y="43240"/>
                  </a:cubicBezTo>
                  <a:cubicBezTo>
                    <a:pt x="30501" y="44435"/>
                    <a:pt x="29499" y="45636"/>
                    <a:pt x="28512" y="46846"/>
                  </a:cubicBezTo>
                  <a:lnTo>
                    <a:pt x="28509" y="46846"/>
                  </a:lnTo>
                  <a:cubicBezTo>
                    <a:pt x="31967" y="42449"/>
                    <a:pt x="35484" y="38075"/>
                    <a:pt x="39009" y="33730"/>
                  </a:cubicBezTo>
                  <a:lnTo>
                    <a:pt x="39009" y="33730"/>
                  </a:lnTo>
                  <a:cubicBezTo>
                    <a:pt x="38928" y="33811"/>
                    <a:pt x="38853" y="33892"/>
                    <a:pt x="38775" y="33970"/>
                  </a:cubicBezTo>
                  <a:cubicBezTo>
                    <a:pt x="39387" y="33196"/>
                    <a:pt x="39996" y="32419"/>
                    <a:pt x="40594" y="31634"/>
                  </a:cubicBezTo>
                  <a:cubicBezTo>
                    <a:pt x="41448" y="30494"/>
                    <a:pt x="42323" y="29368"/>
                    <a:pt x="43218" y="28262"/>
                  </a:cubicBezTo>
                  <a:cubicBezTo>
                    <a:pt x="43496" y="27919"/>
                    <a:pt x="45177" y="26309"/>
                    <a:pt x="45451" y="26309"/>
                  </a:cubicBezTo>
                  <a:close/>
                  <a:moveTo>
                    <a:pt x="40464" y="31083"/>
                  </a:moveTo>
                  <a:cubicBezTo>
                    <a:pt x="39098" y="32861"/>
                    <a:pt x="37793" y="34686"/>
                    <a:pt x="36405" y="36383"/>
                  </a:cubicBezTo>
                  <a:cubicBezTo>
                    <a:pt x="33229" y="40275"/>
                    <a:pt x="29329" y="43722"/>
                    <a:pt x="26349" y="47735"/>
                  </a:cubicBezTo>
                  <a:lnTo>
                    <a:pt x="26346" y="47735"/>
                  </a:lnTo>
                  <a:cubicBezTo>
                    <a:pt x="29609" y="43344"/>
                    <a:pt x="33512" y="38774"/>
                    <a:pt x="37178" y="34489"/>
                  </a:cubicBezTo>
                  <a:cubicBezTo>
                    <a:pt x="38195" y="33303"/>
                    <a:pt x="39344" y="32203"/>
                    <a:pt x="40464" y="31083"/>
                  </a:cubicBezTo>
                  <a:close/>
                  <a:moveTo>
                    <a:pt x="39462" y="36398"/>
                  </a:moveTo>
                  <a:lnTo>
                    <a:pt x="39462" y="36398"/>
                  </a:lnTo>
                  <a:cubicBezTo>
                    <a:pt x="38567" y="37648"/>
                    <a:pt x="37681" y="38892"/>
                    <a:pt x="36780" y="40079"/>
                  </a:cubicBezTo>
                  <a:cubicBezTo>
                    <a:pt x="36685" y="40191"/>
                    <a:pt x="36587" y="40304"/>
                    <a:pt x="36491" y="40416"/>
                  </a:cubicBezTo>
                  <a:cubicBezTo>
                    <a:pt x="35637" y="41430"/>
                    <a:pt x="34794" y="42443"/>
                    <a:pt x="33951" y="43456"/>
                  </a:cubicBezTo>
                  <a:cubicBezTo>
                    <a:pt x="32369" y="45180"/>
                    <a:pt x="30703" y="46825"/>
                    <a:pt x="29115" y="48546"/>
                  </a:cubicBezTo>
                  <a:cubicBezTo>
                    <a:pt x="29349" y="48260"/>
                    <a:pt x="29586" y="47977"/>
                    <a:pt x="29820" y="47694"/>
                  </a:cubicBezTo>
                  <a:cubicBezTo>
                    <a:pt x="32981" y="43872"/>
                    <a:pt x="36130" y="40055"/>
                    <a:pt x="39462" y="36398"/>
                  </a:cubicBezTo>
                  <a:close/>
                  <a:moveTo>
                    <a:pt x="47601" y="40916"/>
                  </a:moveTo>
                  <a:cubicBezTo>
                    <a:pt x="46977" y="41663"/>
                    <a:pt x="46362" y="42420"/>
                    <a:pt x="45704" y="43116"/>
                  </a:cubicBezTo>
                  <a:cubicBezTo>
                    <a:pt x="43524" y="45422"/>
                    <a:pt x="41269" y="47593"/>
                    <a:pt x="39110" y="49886"/>
                  </a:cubicBezTo>
                  <a:cubicBezTo>
                    <a:pt x="41394" y="47287"/>
                    <a:pt x="43807" y="44807"/>
                    <a:pt x="46197" y="42307"/>
                  </a:cubicBezTo>
                  <a:cubicBezTo>
                    <a:pt x="46642" y="41837"/>
                    <a:pt x="47118" y="41378"/>
                    <a:pt x="47601" y="40916"/>
                  </a:cubicBezTo>
                  <a:close/>
                  <a:moveTo>
                    <a:pt x="50764" y="28467"/>
                  </a:moveTo>
                  <a:cubicBezTo>
                    <a:pt x="50889" y="28467"/>
                    <a:pt x="50535" y="29024"/>
                    <a:pt x="49113" y="30673"/>
                  </a:cubicBezTo>
                  <a:cubicBezTo>
                    <a:pt x="48086" y="31868"/>
                    <a:pt x="46991" y="33014"/>
                    <a:pt x="45935" y="34186"/>
                  </a:cubicBezTo>
                  <a:cubicBezTo>
                    <a:pt x="43273" y="37145"/>
                    <a:pt x="40571" y="40067"/>
                    <a:pt x="37863" y="42983"/>
                  </a:cubicBezTo>
                  <a:cubicBezTo>
                    <a:pt x="35723" y="45290"/>
                    <a:pt x="33535" y="47576"/>
                    <a:pt x="31578" y="50044"/>
                  </a:cubicBezTo>
                  <a:cubicBezTo>
                    <a:pt x="32389" y="48878"/>
                    <a:pt x="33180" y="47744"/>
                    <a:pt x="33988" y="46722"/>
                  </a:cubicBezTo>
                  <a:cubicBezTo>
                    <a:pt x="38778" y="40641"/>
                    <a:pt x="44546" y="35555"/>
                    <a:pt x="49503" y="29651"/>
                  </a:cubicBezTo>
                  <a:lnTo>
                    <a:pt x="49503" y="29648"/>
                  </a:lnTo>
                  <a:cubicBezTo>
                    <a:pt x="50004" y="29052"/>
                    <a:pt x="50635" y="28467"/>
                    <a:pt x="50764" y="28467"/>
                  </a:cubicBezTo>
                  <a:close/>
                  <a:moveTo>
                    <a:pt x="51865" y="35768"/>
                  </a:moveTo>
                  <a:lnTo>
                    <a:pt x="51865" y="35768"/>
                  </a:lnTo>
                  <a:cubicBezTo>
                    <a:pt x="51287" y="37018"/>
                    <a:pt x="49399" y="38548"/>
                    <a:pt x="48420" y="39536"/>
                  </a:cubicBezTo>
                  <a:cubicBezTo>
                    <a:pt x="44800" y="43194"/>
                    <a:pt x="41275" y="46932"/>
                    <a:pt x="37903" y="50818"/>
                  </a:cubicBezTo>
                  <a:cubicBezTo>
                    <a:pt x="40213" y="48055"/>
                    <a:pt x="42545" y="45316"/>
                    <a:pt x="44939" y="42610"/>
                  </a:cubicBezTo>
                  <a:cubicBezTo>
                    <a:pt x="46004" y="41407"/>
                    <a:pt x="46960" y="40102"/>
                    <a:pt x="47961" y="38846"/>
                  </a:cubicBezTo>
                  <a:cubicBezTo>
                    <a:pt x="48360" y="38456"/>
                    <a:pt x="48767" y="38055"/>
                    <a:pt x="49177" y="37648"/>
                  </a:cubicBezTo>
                  <a:cubicBezTo>
                    <a:pt x="50213" y="36868"/>
                    <a:pt x="51862" y="35771"/>
                    <a:pt x="51865" y="35768"/>
                  </a:cubicBezTo>
                  <a:close/>
                  <a:moveTo>
                    <a:pt x="38457" y="37076"/>
                  </a:moveTo>
                  <a:lnTo>
                    <a:pt x="38457" y="37076"/>
                  </a:lnTo>
                  <a:cubicBezTo>
                    <a:pt x="33954" y="42099"/>
                    <a:pt x="29759" y="47414"/>
                    <a:pt x="25359" y="52539"/>
                  </a:cubicBezTo>
                  <a:cubicBezTo>
                    <a:pt x="25355" y="52539"/>
                    <a:pt x="25350" y="52540"/>
                    <a:pt x="25347" y="52540"/>
                  </a:cubicBezTo>
                  <a:cubicBezTo>
                    <a:pt x="25255" y="52540"/>
                    <a:pt x="25287" y="52410"/>
                    <a:pt x="25498" y="52091"/>
                  </a:cubicBezTo>
                  <a:cubicBezTo>
                    <a:pt x="27028" y="49788"/>
                    <a:pt x="28751" y="47619"/>
                    <a:pt x="30492" y="45477"/>
                  </a:cubicBezTo>
                  <a:cubicBezTo>
                    <a:pt x="32877" y="42535"/>
                    <a:pt x="35689" y="39824"/>
                    <a:pt x="38457" y="37076"/>
                  </a:cubicBezTo>
                  <a:close/>
                  <a:moveTo>
                    <a:pt x="45672" y="38092"/>
                  </a:moveTo>
                  <a:lnTo>
                    <a:pt x="45672" y="38092"/>
                  </a:lnTo>
                  <a:cubicBezTo>
                    <a:pt x="43438" y="40728"/>
                    <a:pt x="41269" y="43433"/>
                    <a:pt x="38980" y="45942"/>
                  </a:cubicBezTo>
                  <a:lnTo>
                    <a:pt x="38977" y="45942"/>
                  </a:lnTo>
                  <a:cubicBezTo>
                    <a:pt x="36457" y="48705"/>
                    <a:pt x="33948" y="51479"/>
                    <a:pt x="31425" y="54242"/>
                  </a:cubicBezTo>
                  <a:cubicBezTo>
                    <a:pt x="33688" y="51528"/>
                    <a:pt x="35937" y="48806"/>
                    <a:pt x="38290" y="46153"/>
                  </a:cubicBezTo>
                  <a:cubicBezTo>
                    <a:pt x="40709" y="43430"/>
                    <a:pt x="43215" y="40783"/>
                    <a:pt x="45672" y="38092"/>
                  </a:cubicBezTo>
                  <a:close/>
                  <a:moveTo>
                    <a:pt x="36402" y="45099"/>
                  </a:moveTo>
                  <a:lnTo>
                    <a:pt x="36402" y="45099"/>
                  </a:lnTo>
                  <a:cubicBezTo>
                    <a:pt x="33847" y="48153"/>
                    <a:pt x="31529" y="51416"/>
                    <a:pt x="28919" y="54421"/>
                  </a:cubicBezTo>
                  <a:lnTo>
                    <a:pt x="28922" y="54421"/>
                  </a:lnTo>
                  <a:cubicBezTo>
                    <a:pt x="28422" y="54996"/>
                    <a:pt x="27853" y="55527"/>
                    <a:pt x="27262" y="56047"/>
                  </a:cubicBezTo>
                  <a:cubicBezTo>
                    <a:pt x="30325" y="52415"/>
                    <a:pt x="33249" y="48676"/>
                    <a:pt x="36402" y="45099"/>
                  </a:cubicBezTo>
                  <a:close/>
                  <a:moveTo>
                    <a:pt x="35905" y="43878"/>
                  </a:moveTo>
                  <a:lnTo>
                    <a:pt x="35905" y="43878"/>
                  </a:lnTo>
                  <a:cubicBezTo>
                    <a:pt x="32102" y="48671"/>
                    <a:pt x="28737" y="54690"/>
                    <a:pt x="23971" y="58300"/>
                  </a:cubicBezTo>
                  <a:lnTo>
                    <a:pt x="23971" y="58300"/>
                  </a:lnTo>
                  <a:cubicBezTo>
                    <a:pt x="26099" y="56687"/>
                    <a:pt x="27945" y="53210"/>
                    <a:pt x="29638" y="51095"/>
                  </a:cubicBezTo>
                  <a:cubicBezTo>
                    <a:pt x="31633" y="48604"/>
                    <a:pt x="33760" y="46236"/>
                    <a:pt x="35905" y="43878"/>
                  </a:cubicBezTo>
                  <a:close/>
                  <a:moveTo>
                    <a:pt x="50926" y="38378"/>
                  </a:moveTo>
                  <a:lnTo>
                    <a:pt x="50926" y="38381"/>
                  </a:lnTo>
                  <a:cubicBezTo>
                    <a:pt x="50762" y="38730"/>
                    <a:pt x="50577" y="39071"/>
                    <a:pt x="50366" y="39397"/>
                  </a:cubicBezTo>
                  <a:cubicBezTo>
                    <a:pt x="47476" y="41805"/>
                    <a:pt x="44832" y="44689"/>
                    <a:pt x="42343" y="47640"/>
                  </a:cubicBezTo>
                  <a:cubicBezTo>
                    <a:pt x="40250" y="49816"/>
                    <a:pt x="38157" y="51996"/>
                    <a:pt x="36107" y="54219"/>
                  </a:cubicBezTo>
                  <a:cubicBezTo>
                    <a:pt x="34742" y="55700"/>
                    <a:pt x="33437" y="57236"/>
                    <a:pt x="32164" y="58795"/>
                  </a:cubicBezTo>
                  <a:cubicBezTo>
                    <a:pt x="33321" y="57291"/>
                    <a:pt x="34453" y="55795"/>
                    <a:pt x="35594" y="54418"/>
                  </a:cubicBezTo>
                  <a:cubicBezTo>
                    <a:pt x="38120" y="51378"/>
                    <a:pt x="40680" y="48483"/>
                    <a:pt x="43518" y="45725"/>
                  </a:cubicBezTo>
                  <a:cubicBezTo>
                    <a:pt x="44728" y="44550"/>
                    <a:pt x="45891" y="43329"/>
                    <a:pt x="47049" y="42099"/>
                  </a:cubicBezTo>
                  <a:cubicBezTo>
                    <a:pt x="47719" y="41401"/>
                    <a:pt x="48348" y="40662"/>
                    <a:pt x="48934" y="39891"/>
                  </a:cubicBezTo>
                  <a:cubicBezTo>
                    <a:pt x="49376" y="39100"/>
                    <a:pt x="50040" y="38595"/>
                    <a:pt x="50926" y="38378"/>
                  </a:cubicBezTo>
                  <a:close/>
                  <a:moveTo>
                    <a:pt x="52491" y="28481"/>
                  </a:moveTo>
                  <a:cubicBezTo>
                    <a:pt x="52667" y="28629"/>
                    <a:pt x="52829" y="28799"/>
                    <a:pt x="52970" y="28984"/>
                  </a:cubicBezTo>
                  <a:cubicBezTo>
                    <a:pt x="52942" y="28987"/>
                    <a:pt x="52918" y="28998"/>
                    <a:pt x="52898" y="29018"/>
                  </a:cubicBezTo>
                  <a:cubicBezTo>
                    <a:pt x="47782" y="34911"/>
                    <a:pt x="41881" y="40041"/>
                    <a:pt x="36907" y="46057"/>
                  </a:cubicBezTo>
                  <a:lnTo>
                    <a:pt x="36907" y="46055"/>
                  </a:lnTo>
                  <a:cubicBezTo>
                    <a:pt x="34600" y="48843"/>
                    <a:pt x="32216" y="51566"/>
                    <a:pt x="29955" y="54389"/>
                  </a:cubicBezTo>
                  <a:cubicBezTo>
                    <a:pt x="29011" y="55564"/>
                    <a:pt x="28056" y="56725"/>
                    <a:pt x="27071" y="57865"/>
                  </a:cubicBezTo>
                  <a:cubicBezTo>
                    <a:pt x="26741" y="58251"/>
                    <a:pt x="23985" y="60925"/>
                    <a:pt x="23972" y="60925"/>
                  </a:cubicBezTo>
                  <a:cubicBezTo>
                    <a:pt x="23968" y="60925"/>
                    <a:pt x="24203" y="60691"/>
                    <a:pt x="24811" y="60097"/>
                  </a:cubicBezTo>
                  <a:cubicBezTo>
                    <a:pt x="29811" y="55201"/>
                    <a:pt x="33330" y="49337"/>
                    <a:pt x="38056" y="44204"/>
                  </a:cubicBezTo>
                  <a:cubicBezTo>
                    <a:pt x="42895" y="38947"/>
                    <a:pt x="48302" y="34316"/>
                    <a:pt x="52491" y="28481"/>
                  </a:cubicBezTo>
                  <a:close/>
                  <a:moveTo>
                    <a:pt x="36145" y="56202"/>
                  </a:moveTo>
                  <a:lnTo>
                    <a:pt x="36145" y="56202"/>
                  </a:lnTo>
                  <a:cubicBezTo>
                    <a:pt x="35533" y="56979"/>
                    <a:pt x="34924" y="57759"/>
                    <a:pt x="34329" y="58555"/>
                  </a:cubicBezTo>
                  <a:cubicBezTo>
                    <a:pt x="32490" y="61030"/>
                    <a:pt x="30388" y="63192"/>
                    <a:pt x="28292" y="65357"/>
                  </a:cubicBezTo>
                  <a:cubicBezTo>
                    <a:pt x="28543" y="65014"/>
                    <a:pt x="28795" y="64673"/>
                    <a:pt x="29043" y="64324"/>
                  </a:cubicBezTo>
                  <a:cubicBezTo>
                    <a:pt x="31546" y="61771"/>
                    <a:pt x="33873" y="59011"/>
                    <a:pt x="36145" y="56202"/>
                  </a:cubicBezTo>
                  <a:close/>
                  <a:moveTo>
                    <a:pt x="45279" y="41626"/>
                  </a:moveTo>
                  <a:lnTo>
                    <a:pt x="45279" y="41626"/>
                  </a:lnTo>
                  <a:cubicBezTo>
                    <a:pt x="43025" y="44351"/>
                    <a:pt x="40643" y="46973"/>
                    <a:pt x="38330" y="49649"/>
                  </a:cubicBezTo>
                  <a:cubicBezTo>
                    <a:pt x="36237" y="52074"/>
                    <a:pt x="34355" y="54762"/>
                    <a:pt x="32297" y="57265"/>
                  </a:cubicBezTo>
                  <a:cubicBezTo>
                    <a:pt x="30743" y="58957"/>
                    <a:pt x="29147" y="60594"/>
                    <a:pt x="27493" y="62196"/>
                  </a:cubicBezTo>
                  <a:cubicBezTo>
                    <a:pt x="27288" y="62384"/>
                    <a:pt x="27088" y="62577"/>
                    <a:pt x="26889" y="62773"/>
                  </a:cubicBezTo>
                  <a:cubicBezTo>
                    <a:pt x="26061" y="63567"/>
                    <a:pt x="25223" y="64358"/>
                    <a:pt x="24363" y="65149"/>
                  </a:cubicBezTo>
                  <a:cubicBezTo>
                    <a:pt x="23635" y="65819"/>
                    <a:pt x="23337" y="66083"/>
                    <a:pt x="23321" y="66083"/>
                  </a:cubicBezTo>
                  <a:cubicBezTo>
                    <a:pt x="23267" y="66083"/>
                    <a:pt x="26645" y="62857"/>
                    <a:pt x="27111" y="62343"/>
                  </a:cubicBezTo>
                  <a:cubicBezTo>
                    <a:pt x="29508" y="59699"/>
                    <a:pt x="31843" y="57002"/>
                    <a:pt x="34115" y="54251"/>
                  </a:cubicBezTo>
                  <a:cubicBezTo>
                    <a:pt x="37718" y="49880"/>
                    <a:pt x="41440" y="45763"/>
                    <a:pt x="45279" y="41626"/>
                  </a:cubicBezTo>
                  <a:close/>
                  <a:moveTo>
                    <a:pt x="35137" y="54433"/>
                  </a:moveTo>
                  <a:lnTo>
                    <a:pt x="35137" y="54433"/>
                  </a:lnTo>
                  <a:cubicBezTo>
                    <a:pt x="32963" y="57031"/>
                    <a:pt x="30787" y="59621"/>
                    <a:pt x="28691" y="62291"/>
                  </a:cubicBezTo>
                  <a:cubicBezTo>
                    <a:pt x="27524" y="63778"/>
                    <a:pt x="26240" y="65169"/>
                    <a:pt x="24851" y="66451"/>
                  </a:cubicBezTo>
                  <a:cubicBezTo>
                    <a:pt x="24334" y="66929"/>
                    <a:pt x="24066" y="67115"/>
                    <a:pt x="23963" y="67115"/>
                  </a:cubicBezTo>
                  <a:cubicBezTo>
                    <a:pt x="23636" y="67115"/>
                    <a:pt x="24979" y="65234"/>
                    <a:pt x="25238" y="64941"/>
                  </a:cubicBezTo>
                  <a:lnTo>
                    <a:pt x="25238" y="64941"/>
                  </a:lnTo>
                  <a:cubicBezTo>
                    <a:pt x="25221" y="64962"/>
                    <a:pt x="25212" y="64988"/>
                    <a:pt x="25212" y="65014"/>
                  </a:cubicBezTo>
                  <a:cubicBezTo>
                    <a:pt x="25088" y="65276"/>
                    <a:pt x="24998" y="65553"/>
                    <a:pt x="24943" y="65839"/>
                  </a:cubicBezTo>
                  <a:cubicBezTo>
                    <a:pt x="24923" y="65963"/>
                    <a:pt x="25027" y="66043"/>
                    <a:pt x="25121" y="66043"/>
                  </a:cubicBezTo>
                  <a:cubicBezTo>
                    <a:pt x="25183" y="66043"/>
                    <a:pt x="25241" y="66008"/>
                    <a:pt x="25255" y="65926"/>
                  </a:cubicBezTo>
                  <a:cubicBezTo>
                    <a:pt x="25567" y="64121"/>
                    <a:pt x="27724" y="62545"/>
                    <a:pt x="28988" y="61327"/>
                  </a:cubicBezTo>
                  <a:cubicBezTo>
                    <a:pt x="30429" y="59935"/>
                    <a:pt x="31673" y="58376"/>
                    <a:pt x="32937" y="56826"/>
                  </a:cubicBezTo>
                  <a:cubicBezTo>
                    <a:pt x="33677" y="56038"/>
                    <a:pt x="34410" y="55241"/>
                    <a:pt x="35137" y="54433"/>
                  </a:cubicBezTo>
                  <a:close/>
                  <a:moveTo>
                    <a:pt x="39615" y="50942"/>
                  </a:moveTo>
                  <a:lnTo>
                    <a:pt x="38284" y="52585"/>
                  </a:lnTo>
                  <a:cubicBezTo>
                    <a:pt x="38073" y="52845"/>
                    <a:pt x="37868" y="53110"/>
                    <a:pt x="37658" y="53373"/>
                  </a:cubicBezTo>
                  <a:cubicBezTo>
                    <a:pt x="35022" y="56306"/>
                    <a:pt x="32484" y="59332"/>
                    <a:pt x="30079" y="62334"/>
                  </a:cubicBezTo>
                  <a:cubicBezTo>
                    <a:pt x="29822" y="62658"/>
                    <a:pt x="29580" y="62990"/>
                    <a:pt x="29329" y="63319"/>
                  </a:cubicBezTo>
                  <a:cubicBezTo>
                    <a:pt x="27533" y="65025"/>
                    <a:pt x="25613" y="66575"/>
                    <a:pt x="23988" y="68244"/>
                  </a:cubicBezTo>
                  <a:cubicBezTo>
                    <a:pt x="29060" y="63036"/>
                    <a:pt x="33567" y="57377"/>
                    <a:pt x="38544" y="52045"/>
                  </a:cubicBezTo>
                  <a:cubicBezTo>
                    <a:pt x="38888" y="51678"/>
                    <a:pt x="39248" y="51312"/>
                    <a:pt x="39615" y="50942"/>
                  </a:cubicBezTo>
                  <a:close/>
                  <a:moveTo>
                    <a:pt x="42456" y="49352"/>
                  </a:moveTo>
                  <a:lnTo>
                    <a:pt x="42456" y="49354"/>
                  </a:lnTo>
                  <a:lnTo>
                    <a:pt x="42644" y="50021"/>
                  </a:lnTo>
                  <a:cubicBezTo>
                    <a:pt x="41997" y="51075"/>
                    <a:pt x="41235" y="52051"/>
                    <a:pt x="40372" y="52937"/>
                  </a:cubicBezTo>
                  <a:cubicBezTo>
                    <a:pt x="39543" y="53852"/>
                    <a:pt x="38634" y="54701"/>
                    <a:pt x="37776" y="55587"/>
                  </a:cubicBezTo>
                  <a:cubicBezTo>
                    <a:pt x="35539" y="57900"/>
                    <a:pt x="33685" y="60674"/>
                    <a:pt x="31670" y="63183"/>
                  </a:cubicBezTo>
                  <a:cubicBezTo>
                    <a:pt x="30541" y="64592"/>
                    <a:pt x="29372" y="65986"/>
                    <a:pt x="28185" y="67361"/>
                  </a:cubicBezTo>
                  <a:cubicBezTo>
                    <a:pt x="27215" y="68146"/>
                    <a:pt x="26179" y="68853"/>
                    <a:pt x="25189" y="69613"/>
                  </a:cubicBezTo>
                  <a:cubicBezTo>
                    <a:pt x="24761" y="69939"/>
                    <a:pt x="24294" y="70300"/>
                    <a:pt x="23890" y="70713"/>
                  </a:cubicBezTo>
                  <a:cubicBezTo>
                    <a:pt x="24776" y="69774"/>
                    <a:pt x="25619" y="68816"/>
                    <a:pt x="26416" y="67823"/>
                  </a:cubicBezTo>
                  <a:cubicBezTo>
                    <a:pt x="27400" y="66905"/>
                    <a:pt x="28474" y="65926"/>
                    <a:pt x="29271" y="65164"/>
                  </a:cubicBezTo>
                  <a:cubicBezTo>
                    <a:pt x="34205" y="60449"/>
                    <a:pt x="37791" y="54361"/>
                    <a:pt x="42456" y="49352"/>
                  </a:cubicBezTo>
                  <a:close/>
                  <a:moveTo>
                    <a:pt x="18508" y="0"/>
                  </a:moveTo>
                  <a:cubicBezTo>
                    <a:pt x="18472" y="0"/>
                    <a:pt x="18437" y="14"/>
                    <a:pt x="18410" y="47"/>
                  </a:cubicBezTo>
                  <a:cubicBezTo>
                    <a:pt x="17942" y="622"/>
                    <a:pt x="17960" y="951"/>
                    <a:pt x="18084" y="1676"/>
                  </a:cubicBezTo>
                  <a:cubicBezTo>
                    <a:pt x="18144" y="2036"/>
                    <a:pt x="18427" y="2620"/>
                    <a:pt x="18566" y="2946"/>
                  </a:cubicBezTo>
                  <a:cubicBezTo>
                    <a:pt x="18220" y="3072"/>
                    <a:pt x="17917" y="3135"/>
                    <a:pt x="17656" y="3135"/>
                  </a:cubicBezTo>
                  <a:cubicBezTo>
                    <a:pt x="17140" y="3135"/>
                    <a:pt x="16791" y="2888"/>
                    <a:pt x="16609" y="2397"/>
                  </a:cubicBezTo>
                  <a:cubicBezTo>
                    <a:pt x="16493" y="2146"/>
                    <a:pt x="16380" y="1898"/>
                    <a:pt x="16271" y="1647"/>
                  </a:cubicBezTo>
                  <a:cubicBezTo>
                    <a:pt x="15915" y="845"/>
                    <a:pt x="15291" y="235"/>
                    <a:pt x="14600" y="235"/>
                  </a:cubicBezTo>
                  <a:cubicBezTo>
                    <a:pt x="14249" y="235"/>
                    <a:pt x="13880" y="392"/>
                    <a:pt x="13519" y="763"/>
                  </a:cubicBezTo>
                  <a:cubicBezTo>
                    <a:pt x="12929" y="1370"/>
                    <a:pt x="12390" y="1570"/>
                    <a:pt x="11791" y="1570"/>
                  </a:cubicBezTo>
                  <a:cubicBezTo>
                    <a:pt x="11326" y="1570"/>
                    <a:pt x="10826" y="1450"/>
                    <a:pt x="10237" y="1306"/>
                  </a:cubicBezTo>
                  <a:cubicBezTo>
                    <a:pt x="10211" y="1300"/>
                    <a:pt x="10182" y="1297"/>
                    <a:pt x="10153" y="1297"/>
                  </a:cubicBezTo>
                  <a:cubicBezTo>
                    <a:pt x="9796" y="1297"/>
                    <a:pt x="9215" y="1727"/>
                    <a:pt x="8978" y="1860"/>
                  </a:cubicBezTo>
                  <a:cubicBezTo>
                    <a:pt x="7457" y="2715"/>
                    <a:pt x="5369" y="4254"/>
                    <a:pt x="4884" y="6032"/>
                  </a:cubicBezTo>
                  <a:cubicBezTo>
                    <a:pt x="4838" y="6202"/>
                    <a:pt x="4806" y="6379"/>
                    <a:pt x="4789" y="6555"/>
                  </a:cubicBezTo>
                  <a:cubicBezTo>
                    <a:pt x="4246" y="7087"/>
                    <a:pt x="1928" y="9139"/>
                    <a:pt x="1802" y="9139"/>
                  </a:cubicBezTo>
                  <a:cubicBezTo>
                    <a:pt x="1761" y="9139"/>
                    <a:pt x="1950" y="8924"/>
                    <a:pt x="2503" y="8373"/>
                  </a:cubicBezTo>
                  <a:cubicBezTo>
                    <a:pt x="3744" y="7135"/>
                    <a:pt x="4653" y="6130"/>
                    <a:pt x="5404" y="4531"/>
                  </a:cubicBezTo>
                  <a:cubicBezTo>
                    <a:pt x="5456" y="4419"/>
                    <a:pt x="5367" y="4297"/>
                    <a:pt x="5267" y="4297"/>
                  </a:cubicBezTo>
                  <a:cubicBezTo>
                    <a:pt x="5232" y="4297"/>
                    <a:pt x="5196" y="4311"/>
                    <a:pt x="5164" y="4346"/>
                  </a:cubicBezTo>
                  <a:cubicBezTo>
                    <a:pt x="4304" y="5284"/>
                    <a:pt x="3031" y="7294"/>
                    <a:pt x="1925" y="8567"/>
                  </a:cubicBezTo>
                  <a:cubicBezTo>
                    <a:pt x="2855" y="7735"/>
                    <a:pt x="3787" y="6829"/>
                    <a:pt x="4339" y="5974"/>
                  </a:cubicBezTo>
                  <a:lnTo>
                    <a:pt x="4339" y="5974"/>
                  </a:lnTo>
                  <a:cubicBezTo>
                    <a:pt x="3259" y="7759"/>
                    <a:pt x="1195" y="9052"/>
                    <a:pt x="69" y="10839"/>
                  </a:cubicBezTo>
                  <a:cubicBezTo>
                    <a:pt x="1" y="10950"/>
                    <a:pt x="100" y="11076"/>
                    <a:pt x="211" y="11076"/>
                  </a:cubicBezTo>
                  <a:cubicBezTo>
                    <a:pt x="236" y="11076"/>
                    <a:pt x="261" y="11070"/>
                    <a:pt x="285" y="11055"/>
                  </a:cubicBezTo>
                  <a:cubicBezTo>
                    <a:pt x="1495" y="10354"/>
                    <a:pt x="2332" y="9600"/>
                    <a:pt x="3311" y="8576"/>
                  </a:cubicBezTo>
                  <a:cubicBezTo>
                    <a:pt x="3917" y="7940"/>
                    <a:pt x="4167" y="7687"/>
                    <a:pt x="4181" y="7687"/>
                  </a:cubicBezTo>
                  <a:cubicBezTo>
                    <a:pt x="4233" y="7687"/>
                    <a:pt x="1057" y="11142"/>
                    <a:pt x="632" y="11558"/>
                  </a:cubicBezTo>
                  <a:cubicBezTo>
                    <a:pt x="512" y="11675"/>
                    <a:pt x="622" y="11826"/>
                    <a:pt x="751" y="11826"/>
                  </a:cubicBezTo>
                  <a:cubicBezTo>
                    <a:pt x="787" y="11826"/>
                    <a:pt x="825" y="11814"/>
                    <a:pt x="860" y="11786"/>
                  </a:cubicBezTo>
                  <a:cubicBezTo>
                    <a:pt x="1943" y="10934"/>
                    <a:pt x="3002" y="10062"/>
                    <a:pt x="4059" y="9182"/>
                  </a:cubicBezTo>
                  <a:lnTo>
                    <a:pt x="4059" y="9182"/>
                  </a:lnTo>
                  <a:cubicBezTo>
                    <a:pt x="3022" y="10048"/>
                    <a:pt x="2119" y="11532"/>
                    <a:pt x="1359" y="12669"/>
                  </a:cubicBezTo>
                  <a:cubicBezTo>
                    <a:pt x="1284" y="12784"/>
                    <a:pt x="1396" y="12915"/>
                    <a:pt x="1509" y="12915"/>
                  </a:cubicBezTo>
                  <a:cubicBezTo>
                    <a:pt x="1547" y="12915"/>
                    <a:pt x="1585" y="12900"/>
                    <a:pt x="1616" y="12866"/>
                  </a:cubicBezTo>
                  <a:cubicBezTo>
                    <a:pt x="2361" y="12019"/>
                    <a:pt x="4416" y="9962"/>
                    <a:pt x="4720" y="9962"/>
                  </a:cubicBezTo>
                  <a:cubicBezTo>
                    <a:pt x="4892" y="9962"/>
                    <a:pt x="4504" y="10620"/>
                    <a:pt x="3002" y="12528"/>
                  </a:cubicBezTo>
                  <a:cubicBezTo>
                    <a:pt x="2902" y="12652"/>
                    <a:pt x="2995" y="12802"/>
                    <a:pt x="3118" y="12802"/>
                  </a:cubicBezTo>
                  <a:cubicBezTo>
                    <a:pt x="3155" y="12802"/>
                    <a:pt x="3195" y="12788"/>
                    <a:pt x="3233" y="12756"/>
                  </a:cubicBezTo>
                  <a:cubicBezTo>
                    <a:pt x="4152" y="11974"/>
                    <a:pt x="4977" y="11147"/>
                    <a:pt x="5811" y="10269"/>
                  </a:cubicBezTo>
                  <a:lnTo>
                    <a:pt x="5811" y="10269"/>
                  </a:lnTo>
                  <a:cubicBezTo>
                    <a:pt x="5023" y="11103"/>
                    <a:pt x="4431" y="12345"/>
                    <a:pt x="3839" y="13316"/>
                  </a:cubicBezTo>
                  <a:cubicBezTo>
                    <a:pt x="3766" y="13435"/>
                    <a:pt x="3872" y="13558"/>
                    <a:pt x="3985" y="13558"/>
                  </a:cubicBezTo>
                  <a:cubicBezTo>
                    <a:pt x="4023" y="13558"/>
                    <a:pt x="4061" y="13544"/>
                    <a:pt x="4093" y="13512"/>
                  </a:cubicBezTo>
                  <a:cubicBezTo>
                    <a:pt x="5024" y="12608"/>
                    <a:pt x="5903" y="11677"/>
                    <a:pt x="6770" y="10715"/>
                  </a:cubicBezTo>
                  <a:lnTo>
                    <a:pt x="6770" y="10715"/>
                  </a:lnTo>
                  <a:cubicBezTo>
                    <a:pt x="6080" y="11481"/>
                    <a:pt x="5556" y="12400"/>
                    <a:pt x="5023" y="13316"/>
                  </a:cubicBezTo>
                  <a:cubicBezTo>
                    <a:pt x="4954" y="13437"/>
                    <a:pt x="5056" y="13557"/>
                    <a:pt x="5169" y="13557"/>
                  </a:cubicBezTo>
                  <a:cubicBezTo>
                    <a:pt x="5207" y="13557"/>
                    <a:pt x="5246" y="13543"/>
                    <a:pt x="5280" y="13512"/>
                  </a:cubicBezTo>
                  <a:cubicBezTo>
                    <a:pt x="6767" y="12132"/>
                    <a:pt x="8057" y="10617"/>
                    <a:pt x="9397" y="9095"/>
                  </a:cubicBezTo>
                  <a:cubicBezTo>
                    <a:pt x="9406" y="9085"/>
                    <a:pt x="9411" y="9081"/>
                    <a:pt x="9412" y="9081"/>
                  </a:cubicBezTo>
                  <a:cubicBezTo>
                    <a:pt x="9438" y="9081"/>
                    <a:pt x="8635" y="10227"/>
                    <a:pt x="8005" y="11177"/>
                  </a:cubicBezTo>
                  <a:cubicBezTo>
                    <a:pt x="7416" y="11867"/>
                    <a:pt x="6845" y="12568"/>
                    <a:pt x="6314" y="13313"/>
                  </a:cubicBezTo>
                  <a:cubicBezTo>
                    <a:pt x="6231" y="13431"/>
                    <a:pt x="6349" y="13560"/>
                    <a:pt x="6467" y="13560"/>
                  </a:cubicBezTo>
                  <a:cubicBezTo>
                    <a:pt x="6504" y="13560"/>
                    <a:pt x="6542" y="13547"/>
                    <a:pt x="6573" y="13515"/>
                  </a:cubicBezTo>
                  <a:cubicBezTo>
                    <a:pt x="7532" y="12548"/>
                    <a:pt x="8389" y="11486"/>
                    <a:pt x="9137" y="10351"/>
                  </a:cubicBezTo>
                  <a:cubicBezTo>
                    <a:pt x="9905" y="9543"/>
                    <a:pt x="10739" y="8726"/>
                    <a:pt x="11233" y="8013"/>
                  </a:cubicBezTo>
                  <a:lnTo>
                    <a:pt x="11233" y="8013"/>
                  </a:lnTo>
                  <a:cubicBezTo>
                    <a:pt x="9865" y="9999"/>
                    <a:pt x="8251" y="11702"/>
                    <a:pt x="6969" y="13749"/>
                  </a:cubicBezTo>
                  <a:cubicBezTo>
                    <a:pt x="6898" y="13861"/>
                    <a:pt x="7005" y="13989"/>
                    <a:pt x="7114" y="13989"/>
                  </a:cubicBezTo>
                  <a:cubicBezTo>
                    <a:pt x="7150" y="13989"/>
                    <a:pt x="7187" y="13975"/>
                    <a:pt x="7217" y="13940"/>
                  </a:cubicBezTo>
                  <a:cubicBezTo>
                    <a:pt x="8741" y="12159"/>
                    <a:pt x="10156" y="10294"/>
                    <a:pt x="11720" y="8547"/>
                  </a:cubicBezTo>
                  <a:lnTo>
                    <a:pt x="11720" y="8547"/>
                  </a:lnTo>
                  <a:cubicBezTo>
                    <a:pt x="10701" y="9685"/>
                    <a:pt x="9353" y="11838"/>
                    <a:pt x="8262" y="13316"/>
                  </a:cubicBezTo>
                  <a:cubicBezTo>
                    <a:pt x="8179" y="13430"/>
                    <a:pt x="8292" y="13549"/>
                    <a:pt x="8407" y="13549"/>
                  </a:cubicBezTo>
                  <a:cubicBezTo>
                    <a:pt x="8443" y="13549"/>
                    <a:pt x="8480" y="13537"/>
                    <a:pt x="8511" y="13509"/>
                  </a:cubicBezTo>
                  <a:cubicBezTo>
                    <a:pt x="9806" y="12307"/>
                    <a:pt x="10882" y="10966"/>
                    <a:pt x="12012" y="9616"/>
                  </a:cubicBezTo>
                  <a:lnTo>
                    <a:pt x="12012" y="9616"/>
                  </a:lnTo>
                  <a:cubicBezTo>
                    <a:pt x="10954" y="10880"/>
                    <a:pt x="9976" y="12544"/>
                    <a:pt x="9010" y="13960"/>
                  </a:cubicBezTo>
                  <a:cubicBezTo>
                    <a:pt x="8928" y="14077"/>
                    <a:pt x="9047" y="14213"/>
                    <a:pt x="9163" y="14213"/>
                  </a:cubicBezTo>
                  <a:cubicBezTo>
                    <a:pt x="9201" y="14213"/>
                    <a:pt x="9239" y="14198"/>
                    <a:pt x="9270" y="14162"/>
                  </a:cubicBezTo>
                  <a:cubicBezTo>
                    <a:pt x="10196" y="13074"/>
                    <a:pt x="11132" y="11991"/>
                    <a:pt x="12076" y="10920"/>
                  </a:cubicBezTo>
                  <a:lnTo>
                    <a:pt x="12076" y="10920"/>
                  </a:lnTo>
                  <a:cubicBezTo>
                    <a:pt x="11645" y="11409"/>
                    <a:pt x="10502" y="13475"/>
                    <a:pt x="9867" y="14387"/>
                  </a:cubicBezTo>
                  <a:cubicBezTo>
                    <a:pt x="9785" y="14508"/>
                    <a:pt x="9904" y="14646"/>
                    <a:pt x="10024" y="14646"/>
                  </a:cubicBezTo>
                  <a:cubicBezTo>
                    <a:pt x="10064" y="14646"/>
                    <a:pt x="10104" y="14631"/>
                    <a:pt x="10136" y="14595"/>
                  </a:cubicBezTo>
                  <a:cubicBezTo>
                    <a:pt x="10929" y="13707"/>
                    <a:pt x="11575" y="13007"/>
                    <a:pt x="11722" y="13007"/>
                  </a:cubicBezTo>
                  <a:cubicBezTo>
                    <a:pt x="11840" y="13007"/>
                    <a:pt x="11640" y="13453"/>
                    <a:pt x="10944" y="14604"/>
                  </a:cubicBezTo>
                  <a:cubicBezTo>
                    <a:pt x="10871" y="14727"/>
                    <a:pt x="10985" y="14864"/>
                    <a:pt x="11101" y="14864"/>
                  </a:cubicBezTo>
                  <a:cubicBezTo>
                    <a:pt x="11140" y="14864"/>
                    <a:pt x="11180" y="14849"/>
                    <a:pt x="11213" y="14811"/>
                  </a:cubicBezTo>
                  <a:cubicBezTo>
                    <a:pt x="12109" y="13788"/>
                    <a:pt x="12477" y="13403"/>
                    <a:pt x="12539" y="13403"/>
                  </a:cubicBezTo>
                  <a:cubicBezTo>
                    <a:pt x="12640" y="13403"/>
                    <a:pt x="11931" y="14422"/>
                    <a:pt x="11374" y="15357"/>
                  </a:cubicBezTo>
                  <a:cubicBezTo>
                    <a:pt x="11299" y="15485"/>
                    <a:pt x="11411" y="15616"/>
                    <a:pt x="11531" y="15616"/>
                  </a:cubicBezTo>
                  <a:cubicBezTo>
                    <a:pt x="11571" y="15616"/>
                    <a:pt x="11611" y="15602"/>
                    <a:pt x="11646" y="15568"/>
                  </a:cubicBezTo>
                  <a:cubicBezTo>
                    <a:pt x="12816" y="14430"/>
                    <a:pt x="13344" y="13850"/>
                    <a:pt x="13393" y="13850"/>
                  </a:cubicBezTo>
                  <a:cubicBezTo>
                    <a:pt x="13447" y="13850"/>
                    <a:pt x="12915" y="14558"/>
                    <a:pt x="12018" y="16004"/>
                  </a:cubicBezTo>
                  <a:cubicBezTo>
                    <a:pt x="11938" y="16134"/>
                    <a:pt x="12053" y="16262"/>
                    <a:pt x="12176" y="16262"/>
                  </a:cubicBezTo>
                  <a:cubicBezTo>
                    <a:pt x="12217" y="16262"/>
                    <a:pt x="12259" y="16248"/>
                    <a:pt x="12295" y="16215"/>
                  </a:cubicBezTo>
                  <a:cubicBezTo>
                    <a:pt x="13509" y="15081"/>
                    <a:pt x="14055" y="14349"/>
                    <a:pt x="14085" y="14349"/>
                  </a:cubicBezTo>
                  <a:cubicBezTo>
                    <a:pt x="14113" y="14349"/>
                    <a:pt x="13709" y="14960"/>
                    <a:pt x="12988" y="16434"/>
                  </a:cubicBezTo>
                  <a:cubicBezTo>
                    <a:pt x="12926" y="16561"/>
                    <a:pt x="13030" y="16704"/>
                    <a:pt x="13147" y="16704"/>
                  </a:cubicBezTo>
                  <a:cubicBezTo>
                    <a:pt x="13187" y="16704"/>
                    <a:pt x="13229" y="16687"/>
                    <a:pt x="13265" y="16648"/>
                  </a:cubicBezTo>
                  <a:cubicBezTo>
                    <a:pt x="14426" y="15382"/>
                    <a:pt x="14947" y="14741"/>
                    <a:pt x="14992" y="14741"/>
                  </a:cubicBezTo>
                  <a:cubicBezTo>
                    <a:pt x="15040" y="14741"/>
                    <a:pt x="14516" y="15513"/>
                    <a:pt x="13632" y="17081"/>
                  </a:cubicBezTo>
                  <a:cubicBezTo>
                    <a:pt x="13567" y="17196"/>
                    <a:pt x="13666" y="17355"/>
                    <a:pt x="13786" y="17355"/>
                  </a:cubicBezTo>
                  <a:cubicBezTo>
                    <a:pt x="13816" y="17355"/>
                    <a:pt x="13847" y="17345"/>
                    <a:pt x="13877" y="17323"/>
                  </a:cubicBezTo>
                  <a:cubicBezTo>
                    <a:pt x="14334" y="16982"/>
                    <a:pt x="14772" y="16616"/>
                    <a:pt x="15191" y="16229"/>
                  </a:cubicBezTo>
                  <a:lnTo>
                    <a:pt x="15191" y="16229"/>
                  </a:lnTo>
                  <a:cubicBezTo>
                    <a:pt x="14804" y="16847"/>
                    <a:pt x="14464" y="17491"/>
                    <a:pt x="14172" y="18157"/>
                  </a:cubicBezTo>
                  <a:cubicBezTo>
                    <a:pt x="14112" y="18295"/>
                    <a:pt x="14207" y="18425"/>
                    <a:pt x="14326" y="18425"/>
                  </a:cubicBezTo>
                  <a:cubicBezTo>
                    <a:pt x="14367" y="18425"/>
                    <a:pt x="14411" y="18409"/>
                    <a:pt x="14452" y="18374"/>
                  </a:cubicBezTo>
                  <a:cubicBezTo>
                    <a:pt x="15174" y="17759"/>
                    <a:pt x="15644" y="17291"/>
                    <a:pt x="15916" y="16994"/>
                  </a:cubicBezTo>
                  <a:lnTo>
                    <a:pt x="15916" y="16994"/>
                  </a:lnTo>
                  <a:cubicBezTo>
                    <a:pt x="15676" y="17314"/>
                    <a:pt x="15301" y="17860"/>
                    <a:pt x="14816" y="18694"/>
                  </a:cubicBezTo>
                  <a:cubicBezTo>
                    <a:pt x="14740" y="18826"/>
                    <a:pt x="14858" y="18969"/>
                    <a:pt x="14982" y="18969"/>
                  </a:cubicBezTo>
                  <a:cubicBezTo>
                    <a:pt x="15023" y="18969"/>
                    <a:pt x="15066" y="18953"/>
                    <a:pt x="15102" y="18914"/>
                  </a:cubicBezTo>
                  <a:cubicBezTo>
                    <a:pt x="15919" y="18020"/>
                    <a:pt x="16588" y="17268"/>
                    <a:pt x="16742" y="17268"/>
                  </a:cubicBezTo>
                  <a:cubicBezTo>
                    <a:pt x="16862" y="17268"/>
                    <a:pt x="16672" y="17720"/>
                    <a:pt x="16002" y="18908"/>
                  </a:cubicBezTo>
                  <a:cubicBezTo>
                    <a:pt x="15925" y="19049"/>
                    <a:pt x="16038" y="19179"/>
                    <a:pt x="16164" y="19179"/>
                  </a:cubicBezTo>
                  <a:cubicBezTo>
                    <a:pt x="16206" y="19179"/>
                    <a:pt x="16250" y="19165"/>
                    <a:pt x="16288" y="19130"/>
                  </a:cubicBezTo>
                  <a:cubicBezTo>
                    <a:pt x="17293" y="18241"/>
                    <a:pt x="17689" y="17751"/>
                    <a:pt x="17696" y="17751"/>
                  </a:cubicBezTo>
                  <a:lnTo>
                    <a:pt x="17696" y="17751"/>
                  </a:lnTo>
                  <a:cubicBezTo>
                    <a:pt x="17704" y="17751"/>
                    <a:pt x="17263" y="18316"/>
                    <a:pt x="16649" y="19555"/>
                  </a:cubicBezTo>
                  <a:cubicBezTo>
                    <a:pt x="16585" y="19686"/>
                    <a:pt x="16697" y="19839"/>
                    <a:pt x="16818" y="19839"/>
                  </a:cubicBezTo>
                  <a:cubicBezTo>
                    <a:pt x="16859" y="19839"/>
                    <a:pt x="16901" y="19821"/>
                    <a:pt x="16938" y="19777"/>
                  </a:cubicBezTo>
                  <a:cubicBezTo>
                    <a:pt x="17472" y="19128"/>
                    <a:pt x="18003" y="18475"/>
                    <a:pt x="18534" y="17823"/>
                  </a:cubicBezTo>
                  <a:lnTo>
                    <a:pt x="18534" y="17823"/>
                  </a:lnTo>
                  <a:cubicBezTo>
                    <a:pt x="18404" y="18692"/>
                    <a:pt x="18052" y="19511"/>
                    <a:pt x="17512" y="20204"/>
                  </a:cubicBezTo>
                  <a:cubicBezTo>
                    <a:pt x="17426" y="20350"/>
                    <a:pt x="17545" y="20469"/>
                    <a:pt x="17671" y="20469"/>
                  </a:cubicBezTo>
                  <a:cubicBezTo>
                    <a:pt x="17728" y="20469"/>
                    <a:pt x="17787" y="20445"/>
                    <a:pt x="17830" y="20389"/>
                  </a:cubicBezTo>
                  <a:cubicBezTo>
                    <a:pt x="19068" y="18767"/>
                    <a:pt x="19550" y="18201"/>
                    <a:pt x="19643" y="18201"/>
                  </a:cubicBezTo>
                  <a:cubicBezTo>
                    <a:pt x="19768" y="18201"/>
                    <a:pt x="19186" y="19232"/>
                    <a:pt x="18803" y="20095"/>
                  </a:cubicBezTo>
                  <a:cubicBezTo>
                    <a:pt x="18737" y="20244"/>
                    <a:pt x="18848" y="20369"/>
                    <a:pt x="18969" y="20369"/>
                  </a:cubicBezTo>
                  <a:cubicBezTo>
                    <a:pt x="19023" y="20369"/>
                    <a:pt x="19080" y="20344"/>
                    <a:pt x="19123" y="20282"/>
                  </a:cubicBezTo>
                  <a:cubicBezTo>
                    <a:pt x="20019" y="18858"/>
                    <a:pt x="20534" y="18146"/>
                    <a:pt x="20667" y="18146"/>
                  </a:cubicBezTo>
                  <a:cubicBezTo>
                    <a:pt x="20787" y="18146"/>
                    <a:pt x="20597" y="18723"/>
                    <a:pt x="20096" y="19878"/>
                  </a:cubicBezTo>
                  <a:cubicBezTo>
                    <a:pt x="20027" y="20013"/>
                    <a:pt x="20144" y="20164"/>
                    <a:pt x="20267" y="20164"/>
                  </a:cubicBezTo>
                  <a:cubicBezTo>
                    <a:pt x="20310" y="20164"/>
                    <a:pt x="20353" y="20146"/>
                    <a:pt x="20391" y="20103"/>
                  </a:cubicBezTo>
                  <a:cubicBezTo>
                    <a:pt x="21023" y="19370"/>
                    <a:pt x="21594" y="18596"/>
                    <a:pt x="22183" y="17831"/>
                  </a:cubicBezTo>
                  <a:lnTo>
                    <a:pt x="22183" y="17831"/>
                  </a:lnTo>
                  <a:cubicBezTo>
                    <a:pt x="21823" y="18513"/>
                    <a:pt x="21493" y="19200"/>
                    <a:pt x="21190" y="19933"/>
                  </a:cubicBezTo>
                  <a:cubicBezTo>
                    <a:pt x="21148" y="20033"/>
                    <a:pt x="21249" y="20123"/>
                    <a:pt x="21344" y="20123"/>
                  </a:cubicBezTo>
                  <a:cubicBezTo>
                    <a:pt x="21380" y="20123"/>
                    <a:pt x="21415" y="20110"/>
                    <a:pt x="21441" y="20080"/>
                  </a:cubicBezTo>
                  <a:cubicBezTo>
                    <a:pt x="22157" y="19249"/>
                    <a:pt x="23699" y="17898"/>
                    <a:pt x="24092" y="17063"/>
                  </a:cubicBezTo>
                  <a:lnTo>
                    <a:pt x="24092" y="17063"/>
                  </a:lnTo>
                  <a:cubicBezTo>
                    <a:pt x="23364" y="18614"/>
                    <a:pt x="22091" y="19942"/>
                    <a:pt x="21184" y="21394"/>
                  </a:cubicBezTo>
                  <a:cubicBezTo>
                    <a:pt x="21106" y="21519"/>
                    <a:pt x="21222" y="21655"/>
                    <a:pt x="21343" y="21655"/>
                  </a:cubicBezTo>
                  <a:cubicBezTo>
                    <a:pt x="21383" y="21655"/>
                    <a:pt x="21424" y="21640"/>
                    <a:pt x="21459" y="21605"/>
                  </a:cubicBezTo>
                  <a:cubicBezTo>
                    <a:pt x="22856" y="20173"/>
                    <a:pt x="24057" y="18596"/>
                    <a:pt x="25324" y="17049"/>
                  </a:cubicBezTo>
                  <a:cubicBezTo>
                    <a:pt x="25854" y="16402"/>
                    <a:pt x="26101" y="16153"/>
                    <a:pt x="26169" y="16153"/>
                  </a:cubicBezTo>
                  <a:cubicBezTo>
                    <a:pt x="26370" y="16153"/>
                    <a:pt x="24971" y="18365"/>
                    <a:pt x="24675" y="18813"/>
                  </a:cubicBezTo>
                  <a:cubicBezTo>
                    <a:pt x="22683" y="21812"/>
                    <a:pt x="20041" y="24362"/>
                    <a:pt x="17853" y="27217"/>
                  </a:cubicBezTo>
                  <a:cubicBezTo>
                    <a:pt x="17768" y="27330"/>
                    <a:pt x="17889" y="27466"/>
                    <a:pt x="18006" y="27466"/>
                  </a:cubicBezTo>
                  <a:cubicBezTo>
                    <a:pt x="18045" y="27466"/>
                    <a:pt x="18083" y="27451"/>
                    <a:pt x="18113" y="27416"/>
                  </a:cubicBezTo>
                  <a:cubicBezTo>
                    <a:pt x="19995" y="25257"/>
                    <a:pt x="21828" y="23054"/>
                    <a:pt x="23644" y="20840"/>
                  </a:cubicBezTo>
                  <a:cubicBezTo>
                    <a:pt x="24132" y="20245"/>
                    <a:pt x="24793" y="19483"/>
                    <a:pt x="25252" y="18868"/>
                  </a:cubicBezTo>
                  <a:cubicBezTo>
                    <a:pt x="25627" y="18367"/>
                    <a:pt x="27242" y="16311"/>
                    <a:pt x="27444" y="16311"/>
                  </a:cubicBezTo>
                  <a:cubicBezTo>
                    <a:pt x="27509" y="16311"/>
                    <a:pt x="27424" y="16530"/>
                    <a:pt x="27097" y="17092"/>
                  </a:cubicBezTo>
                  <a:cubicBezTo>
                    <a:pt x="24623" y="21351"/>
                    <a:pt x="20593" y="24474"/>
                    <a:pt x="18069" y="28727"/>
                  </a:cubicBezTo>
                  <a:cubicBezTo>
                    <a:pt x="18001" y="28839"/>
                    <a:pt x="18099" y="28976"/>
                    <a:pt x="18214" y="28976"/>
                  </a:cubicBezTo>
                  <a:cubicBezTo>
                    <a:pt x="18240" y="28976"/>
                    <a:pt x="18268" y="28969"/>
                    <a:pt x="18295" y="28952"/>
                  </a:cubicBezTo>
                  <a:cubicBezTo>
                    <a:pt x="20033" y="27878"/>
                    <a:pt x="21502" y="26339"/>
                    <a:pt x="22845" y="24665"/>
                  </a:cubicBezTo>
                  <a:lnTo>
                    <a:pt x="22845" y="24665"/>
                  </a:lnTo>
                  <a:cubicBezTo>
                    <a:pt x="21589" y="26429"/>
                    <a:pt x="20373" y="28222"/>
                    <a:pt x="18959" y="29879"/>
                  </a:cubicBezTo>
                  <a:cubicBezTo>
                    <a:pt x="18854" y="30001"/>
                    <a:pt x="18954" y="30158"/>
                    <a:pt x="19077" y="30158"/>
                  </a:cubicBezTo>
                  <a:cubicBezTo>
                    <a:pt x="19114" y="30158"/>
                    <a:pt x="19153" y="30144"/>
                    <a:pt x="19190" y="30110"/>
                  </a:cubicBezTo>
                  <a:cubicBezTo>
                    <a:pt x="20350" y="29017"/>
                    <a:pt x="21426" y="27854"/>
                    <a:pt x="22454" y="26648"/>
                  </a:cubicBezTo>
                  <a:lnTo>
                    <a:pt x="22454" y="26648"/>
                  </a:lnTo>
                  <a:cubicBezTo>
                    <a:pt x="21371" y="28012"/>
                    <a:pt x="20317" y="29399"/>
                    <a:pt x="19259" y="30774"/>
                  </a:cubicBezTo>
                  <a:cubicBezTo>
                    <a:pt x="19169" y="30890"/>
                    <a:pt x="19287" y="31011"/>
                    <a:pt x="19405" y="31011"/>
                  </a:cubicBezTo>
                  <a:cubicBezTo>
                    <a:pt x="19442" y="31011"/>
                    <a:pt x="19479" y="30999"/>
                    <a:pt x="19510" y="30970"/>
                  </a:cubicBezTo>
                  <a:cubicBezTo>
                    <a:pt x="20287" y="30260"/>
                    <a:pt x="21011" y="29506"/>
                    <a:pt x="21716" y="28735"/>
                  </a:cubicBezTo>
                  <a:lnTo>
                    <a:pt x="21716" y="28735"/>
                  </a:lnTo>
                  <a:cubicBezTo>
                    <a:pt x="20919" y="29717"/>
                    <a:pt x="20235" y="30777"/>
                    <a:pt x="19790" y="32001"/>
                  </a:cubicBezTo>
                  <a:cubicBezTo>
                    <a:pt x="19753" y="32103"/>
                    <a:pt x="19850" y="32193"/>
                    <a:pt x="19943" y="32193"/>
                  </a:cubicBezTo>
                  <a:cubicBezTo>
                    <a:pt x="19979" y="32193"/>
                    <a:pt x="20015" y="32179"/>
                    <a:pt x="20041" y="32148"/>
                  </a:cubicBezTo>
                  <a:cubicBezTo>
                    <a:pt x="22282" y="29558"/>
                    <a:pt x="24421" y="26891"/>
                    <a:pt x="26491" y="24171"/>
                  </a:cubicBezTo>
                  <a:cubicBezTo>
                    <a:pt x="26953" y="23701"/>
                    <a:pt x="27406" y="23218"/>
                    <a:pt x="27836" y="22716"/>
                  </a:cubicBezTo>
                  <a:cubicBezTo>
                    <a:pt x="28812" y="21573"/>
                    <a:pt x="29704" y="20323"/>
                    <a:pt x="30637" y="19145"/>
                  </a:cubicBezTo>
                  <a:cubicBezTo>
                    <a:pt x="31377" y="18210"/>
                    <a:pt x="31886" y="17640"/>
                    <a:pt x="31993" y="17640"/>
                  </a:cubicBezTo>
                  <a:cubicBezTo>
                    <a:pt x="32090" y="17640"/>
                    <a:pt x="31860" y="18103"/>
                    <a:pt x="31179" y="19179"/>
                  </a:cubicBezTo>
                  <a:cubicBezTo>
                    <a:pt x="28214" y="23868"/>
                    <a:pt x="23477" y="27070"/>
                    <a:pt x="20832" y="31992"/>
                  </a:cubicBezTo>
                  <a:cubicBezTo>
                    <a:pt x="20769" y="32064"/>
                    <a:pt x="20702" y="32133"/>
                    <a:pt x="20642" y="32209"/>
                  </a:cubicBezTo>
                  <a:cubicBezTo>
                    <a:pt x="20616" y="32243"/>
                    <a:pt x="20624" y="32292"/>
                    <a:pt x="20659" y="32312"/>
                  </a:cubicBezTo>
                  <a:cubicBezTo>
                    <a:pt x="20627" y="32376"/>
                    <a:pt x="20590" y="32439"/>
                    <a:pt x="20558" y="32503"/>
                  </a:cubicBezTo>
                  <a:cubicBezTo>
                    <a:pt x="20498" y="32617"/>
                    <a:pt x="20591" y="32730"/>
                    <a:pt x="20694" y="32730"/>
                  </a:cubicBezTo>
                  <a:cubicBezTo>
                    <a:pt x="20729" y="32730"/>
                    <a:pt x="20766" y="32718"/>
                    <a:pt x="20798" y="32688"/>
                  </a:cubicBezTo>
                  <a:cubicBezTo>
                    <a:pt x="23309" y="30419"/>
                    <a:pt x="25333" y="27794"/>
                    <a:pt x="27302" y="25141"/>
                  </a:cubicBezTo>
                  <a:cubicBezTo>
                    <a:pt x="29533" y="22798"/>
                    <a:pt x="31721" y="20500"/>
                    <a:pt x="33541" y="18306"/>
                  </a:cubicBezTo>
                  <a:lnTo>
                    <a:pt x="33541" y="18306"/>
                  </a:lnTo>
                  <a:cubicBezTo>
                    <a:pt x="31298" y="21011"/>
                    <a:pt x="29141" y="23776"/>
                    <a:pt x="26849" y="26440"/>
                  </a:cubicBezTo>
                  <a:cubicBezTo>
                    <a:pt x="24816" y="28805"/>
                    <a:pt x="22495" y="30852"/>
                    <a:pt x="20789" y="33482"/>
                  </a:cubicBezTo>
                  <a:cubicBezTo>
                    <a:pt x="20728" y="33577"/>
                    <a:pt x="20820" y="33683"/>
                    <a:pt x="20913" y="33683"/>
                  </a:cubicBezTo>
                  <a:cubicBezTo>
                    <a:pt x="20943" y="33683"/>
                    <a:pt x="20974" y="33672"/>
                    <a:pt x="21000" y="33643"/>
                  </a:cubicBezTo>
                  <a:cubicBezTo>
                    <a:pt x="21649" y="32904"/>
                    <a:pt x="22331" y="32183"/>
                    <a:pt x="23035" y="31467"/>
                  </a:cubicBezTo>
                  <a:lnTo>
                    <a:pt x="23035" y="31467"/>
                  </a:lnTo>
                  <a:cubicBezTo>
                    <a:pt x="22241" y="32448"/>
                    <a:pt x="21502" y="33464"/>
                    <a:pt x="20899" y="34561"/>
                  </a:cubicBezTo>
                  <a:cubicBezTo>
                    <a:pt x="20850" y="34647"/>
                    <a:pt x="20923" y="34763"/>
                    <a:pt x="21011" y="34763"/>
                  </a:cubicBezTo>
                  <a:cubicBezTo>
                    <a:pt x="21033" y="34763"/>
                    <a:pt x="21056" y="34756"/>
                    <a:pt x="21078" y="34740"/>
                  </a:cubicBezTo>
                  <a:cubicBezTo>
                    <a:pt x="22345" y="33848"/>
                    <a:pt x="23543" y="32809"/>
                    <a:pt x="24686" y="31677"/>
                  </a:cubicBezTo>
                  <a:lnTo>
                    <a:pt x="24686" y="31677"/>
                  </a:lnTo>
                  <a:cubicBezTo>
                    <a:pt x="23685" y="32867"/>
                    <a:pt x="22694" y="34068"/>
                    <a:pt x="21747" y="35309"/>
                  </a:cubicBezTo>
                  <a:cubicBezTo>
                    <a:pt x="21671" y="35412"/>
                    <a:pt x="21774" y="35521"/>
                    <a:pt x="21879" y="35521"/>
                  </a:cubicBezTo>
                  <a:cubicBezTo>
                    <a:pt x="21913" y="35521"/>
                    <a:pt x="21947" y="35509"/>
                    <a:pt x="21976" y="35482"/>
                  </a:cubicBezTo>
                  <a:cubicBezTo>
                    <a:pt x="23985" y="33600"/>
                    <a:pt x="25873" y="31602"/>
                    <a:pt x="27741" y="29584"/>
                  </a:cubicBezTo>
                  <a:lnTo>
                    <a:pt x="27741" y="29584"/>
                  </a:lnTo>
                  <a:cubicBezTo>
                    <a:pt x="27342" y="30191"/>
                    <a:pt x="26935" y="30794"/>
                    <a:pt x="26517" y="31392"/>
                  </a:cubicBezTo>
                  <a:cubicBezTo>
                    <a:pt x="25093" y="32959"/>
                    <a:pt x="23682" y="34535"/>
                    <a:pt x="22313" y="36144"/>
                  </a:cubicBezTo>
                  <a:cubicBezTo>
                    <a:pt x="22217" y="36246"/>
                    <a:pt x="22309" y="36383"/>
                    <a:pt x="22416" y="36383"/>
                  </a:cubicBezTo>
                  <a:cubicBezTo>
                    <a:pt x="22447" y="36383"/>
                    <a:pt x="22480" y="36371"/>
                    <a:pt x="22510" y="36343"/>
                  </a:cubicBezTo>
                  <a:cubicBezTo>
                    <a:pt x="24040" y="35035"/>
                    <a:pt x="25293" y="33565"/>
                    <a:pt x="26447" y="31986"/>
                  </a:cubicBezTo>
                  <a:cubicBezTo>
                    <a:pt x="26603" y="31825"/>
                    <a:pt x="26756" y="31663"/>
                    <a:pt x="26912" y="31501"/>
                  </a:cubicBezTo>
                  <a:cubicBezTo>
                    <a:pt x="28832" y="29495"/>
                    <a:pt x="30778" y="27520"/>
                    <a:pt x="32643" y="25459"/>
                  </a:cubicBezTo>
                  <a:cubicBezTo>
                    <a:pt x="33798" y="24180"/>
                    <a:pt x="34895" y="22846"/>
                    <a:pt x="36027" y="21547"/>
                  </a:cubicBezTo>
                  <a:lnTo>
                    <a:pt x="36027" y="21547"/>
                  </a:lnTo>
                  <a:cubicBezTo>
                    <a:pt x="35192" y="22771"/>
                    <a:pt x="34289" y="23946"/>
                    <a:pt x="33324" y="25066"/>
                  </a:cubicBezTo>
                  <a:cubicBezTo>
                    <a:pt x="29970" y="29131"/>
                    <a:pt x="26081" y="32682"/>
                    <a:pt x="22931" y="36926"/>
                  </a:cubicBezTo>
                  <a:cubicBezTo>
                    <a:pt x="22852" y="37031"/>
                    <a:pt x="22957" y="37139"/>
                    <a:pt x="23064" y="37139"/>
                  </a:cubicBezTo>
                  <a:cubicBezTo>
                    <a:pt x="23099" y="37139"/>
                    <a:pt x="23133" y="37128"/>
                    <a:pt x="23162" y="37102"/>
                  </a:cubicBezTo>
                  <a:cubicBezTo>
                    <a:pt x="25896" y="34637"/>
                    <a:pt x="28275" y="31888"/>
                    <a:pt x="30619" y="29059"/>
                  </a:cubicBezTo>
                  <a:cubicBezTo>
                    <a:pt x="32478" y="26804"/>
                    <a:pt x="35342" y="24443"/>
                    <a:pt x="36760" y="21916"/>
                  </a:cubicBezTo>
                  <a:lnTo>
                    <a:pt x="36760" y="21916"/>
                  </a:lnTo>
                  <a:cubicBezTo>
                    <a:pt x="33394" y="27918"/>
                    <a:pt x="27397" y="32079"/>
                    <a:pt x="23566" y="37783"/>
                  </a:cubicBezTo>
                  <a:cubicBezTo>
                    <a:pt x="23490" y="37894"/>
                    <a:pt x="23596" y="38009"/>
                    <a:pt x="23705" y="38009"/>
                  </a:cubicBezTo>
                  <a:cubicBezTo>
                    <a:pt x="23740" y="38009"/>
                    <a:pt x="23776" y="37997"/>
                    <a:pt x="23806" y="37968"/>
                  </a:cubicBezTo>
                  <a:cubicBezTo>
                    <a:pt x="25431" y="36429"/>
                    <a:pt x="27008" y="34841"/>
                    <a:pt x="28555" y="33228"/>
                  </a:cubicBezTo>
                  <a:lnTo>
                    <a:pt x="28555" y="33228"/>
                  </a:lnTo>
                  <a:cubicBezTo>
                    <a:pt x="27201" y="34957"/>
                    <a:pt x="25821" y="36663"/>
                    <a:pt x="24346" y="38291"/>
                  </a:cubicBezTo>
                  <a:cubicBezTo>
                    <a:pt x="24253" y="38391"/>
                    <a:pt x="24336" y="38558"/>
                    <a:pt x="24451" y="38558"/>
                  </a:cubicBezTo>
                  <a:cubicBezTo>
                    <a:pt x="24476" y="38558"/>
                    <a:pt x="24503" y="38550"/>
                    <a:pt x="24531" y="38531"/>
                  </a:cubicBezTo>
                  <a:cubicBezTo>
                    <a:pt x="25180" y="38078"/>
                    <a:pt x="25801" y="37593"/>
                    <a:pt x="26407" y="37096"/>
                  </a:cubicBezTo>
                  <a:lnTo>
                    <a:pt x="26407" y="37096"/>
                  </a:lnTo>
                  <a:cubicBezTo>
                    <a:pt x="25905" y="37792"/>
                    <a:pt x="25460" y="38525"/>
                    <a:pt x="25073" y="39290"/>
                  </a:cubicBezTo>
                  <a:cubicBezTo>
                    <a:pt x="25013" y="39412"/>
                    <a:pt x="25105" y="39516"/>
                    <a:pt x="25210" y="39516"/>
                  </a:cubicBezTo>
                  <a:cubicBezTo>
                    <a:pt x="25246" y="39516"/>
                    <a:pt x="25283" y="39505"/>
                    <a:pt x="25316" y="39478"/>
                  </a:cubicBezTo>
                  <a:cubicBezTo>
                    <a:pt x="27663" y="37581"/>
                    <a:pt x="29199" y="35026"/>
                    <a:pt x="30971" y="32621"/>
                  </a:cubicBezTo>
                  <a:cubicBezTo>
                    <a:pt x="31098" y="32477"/>
                    <a:pt x="31223" y="32327"/>
                    <a:pt x="31353" y="32183"/>
                  </a:cubicBezTo>
                  <a:cubicBezTo>
                    <a:pt x="31838" y="31750"/>
                    <a:pt x="32317" y="31325"/>
                    <a:pt x="32764" y="30904"/>
                  </a:cubicBezTo>
                  <a:cubicBezTo>
                    <a:pt x="34681" y="29100"/>
                    <a:pt x="37873" y="26288"/>
                    <a:pt x="39028" y="23985"/>
                  </a:cubicBezTo>
                  <a:lnTo>
                    <a:pt x="39028" y="23985"/>
                  </a:lnTo>
                  <a:cubicBezTo>
                    <a:pt x="37371" y="27290"/>
                    <a:pt x="34130" y="29943"/>
                    <a:pt x="31664" y="32644"/>
                  </a:cubicBezTo>
                  <a:cubicBezTo>
                    <a:pt x="29661" y="34844"/>
                    <a:pt x="27781" y="37200"/>
                    <a:pt x="26043" y="39614"/>
                  </a:cubicBezTo>
                  <a:cubicBezTo>
                    <a:pt x="25962" y="39723"/>
                    <a:pt x="26074" y="39842"/>
                    <a:pt x="26185" y="39842"/>
                  </a:cubicBezTo>
                  <a:cubicBezTo>
                    <a:pt x="26221" y="39842"/>
                    <a:pt x="26256" y="39830"/>
                    <a:pt x="26286" y="39801"/>
                  </a:cubicBezTo>
                  <a:cubicBezTo>
                    <a:pt x="28004" y="38084"/>
                    <a:pt x="29641" y="36297"/>
                    <a:pt x="31266" y="34492"/>
                  </a:cubicBezTo>
                  <a:lnTo>
                    <a:pt x="31266" y="34492"/>
                  </a:lnTo>
                  <a:cubicBezTo>
                    <a:pt x="29756" y="36490"/>
                    <a:pt x="28315" y="38522"/>
                    <a:pt x="27010" y="40581"/>
                  </a:cubicBezTo>
                  <a:cubicBezTo>
                    <a:pt x="26939" y="40693"/>
                    <a:pt x="27047" y="40820"/>
                    <a:pt x="27156" y="40820"/>
                  </a:cubicBezTo>
                  <a:cubicBezTo>
                    <a:pt x="27192" y="40820"/>
                    <a:pt x="27229" y="40806"/>
                    <a:pt x="27259" y="40771"/>
                  </a:cubicBezTo>
                  <a:cubicBezTo>
                    <a:pt x="30019" y="37659"/>
                    <a:pt x="32727" y="34501"/>
                    <a:pt x="35415" y="31325"/>
                  </a:cubicBezTo>
                  <a:cubicBezTo>
                    <a:pt x="35876" y="30777"/>
                    <a:pt x="37323" y="29137"/>
                    <a:pt x="37739" y="28562"/>
                  </a:cubicBezTo>
                  <a:cubicBezTo>
                    <a:pt x="38097" y="28066"/>
                    <a:pt x="40639" y="24587"/>
                    <a:pt x="40714" y="24587"/>
                  </a:cubicBezTo>
                  <a:cubicBezTo>
                    <a:pt x="40724" y="24587"/>
                    <a:pt x="40689" y="24651"/>
                    <a:pt x="40597" y="24795"/>
                  </a:cubicBezTo>
                  <a:cubicBezTo>
                    <a:pt x="39826" y="25993"/>
                    <a:pt x="38992" y="27145"/>
                    <a:pt x="38137" y="28279"/>
                  </a:cubicBezTo>
                  <a:cubicBezTo>
                    <a:pt x="37733" y="28790"/>
                    <a:pt x="37334" y="29307"/>
                    <a:pt x="36945" y="29830"/>
                  </a:cubicBezTo>
                  <a:cubicBezTo>
                    <a:pt x="33567" y="34097"/>
                    <a:pt x="29828" y="38098"/>
                    <a:pt x="26797" y="42628"/>
                  </a:cubicBezTo>
                  <a:cubicBezTo>
                    <a:pt x="26721" y="42741"/>
                    <a:pt x="26832" y="42868"/>
                    <a:pt x="26944" y="42868"/>
                  </a:cubicBezTo>
                  <a:cubicBezTo>
                    <a:pt x="26981" y="42868"/>
                    <a:pt x="27018" y="42854"/>
                    <a:pt x="27048" y="42821"/>
                  </a:cubicBezTo>
                  <a:cubicBezTo>
                    <a:pt x="27937" y="41814"/>
                    <a:pt x="28887" y="40809"/>
                    <a:pt x="29860" y="39798"/>
                  </a:cubicBezTo>
                  <a:lnTo>
                    <a:pt x="29860" y="39798"/>
                  </a:lnTo>
                  <a:cubicBezTo>
                    <a:pt x="29747" y="39972"/>
                    <a:pt x="29635" y="40142"/>
                    <a:pt x="29522" y="40315"/>
                  </a:cubicBezTo>
                  <a:cubicBezTo>
                    <a:pt x="28465" y="41588"/>
                    <a:pt x="27469" y="42919"/>
                    <a:pt x="26580" y="44351"/>
                  </a:cubicBezTo>
                  <a:cubicBezTo>
                    <a:pt x="26509" y="44465"/>
                    <a:pt x="26619" y="44597"/>
                    <a:pt x="26728" y="44597"/>
                  </a:cubicBezTo>
                  <a:cubicBezTo>
                    <a:pt x="26765" y="44597"/>
                    <a:pt x="26802" y="44582"/>
                    <a:pt x="26831" y="44545"/>
                  </a:cubicBezTo>
                  <a:cubicBezTo>
                    <a:pt x="28108" y="42971"/>
                    <a:pt x="29277" y="41326"/>
                    <a:pt x="30423" y="39663"/>
                  </a:cubicBezTo>
                  <a:cubicBezTo>
                    <a:pt x="30769" y="39270"/>
                    <a:pt x="31119" y="38886"/>
                    <a:pt x="31465" y="38499"/>
                  </a:cubicBezTo>
                  <a:cubicBezTo>
                    <a:pt x="34531" y="35093"/>
                    <a:pt x="37990" y="32076"/>
                    <a:pt x="40773" y="28412"/>
                  </a:cubicBezTo>
                  <a:cubicBezTo>
                    <a:pt x="41518" y="27344"/>
                    <a:pt x="42332" y="26322"/>
                    <a:pt x="43204" y="25352"/>
                  </a:cubicBezTo>
                  <a:lnTo>
                    <a:pt x="43204" y="25352"/>
                  </a:lnTo>
                  <a:cubicBezTo>
                    <a:pt x="42000" y="26706"/>
                    <a:pt x="40986" y="28297"/>
                    <a:pt x="39840" y="29720"/>
                  </a:cubicBezTo>
                  <a:cubicBezTo>
                    <a:pt x="37695" y="32376"/>
                    <a:pt x="35435" y="34940"/>
                    <a:pt x="33272" y="37584"/>
                  </a:cubicBezTo>
                  <a:cubicBezTo>
                    <a:pt x="32579" y="38433"/>
                    <a:pt x="31913" y="39302"/>
                    <a:pt x="31254" y="40177"/>
                  </a:cubicBezTo>
                  <a:cubicBezTo>
                    <a:pt x="29130" y="42244"/>
                    <a:pt x="26881" y="44386"/>
                    <a:pt x="26023" y="47085"/>
                  </a:cubicBezTo>
                  <a:cubicBezTo>
                    <a:pt x="25990" y="47192"/>
                    <a:pt x="26090" y="47290"/>
                    <a:pt x="26188" y="47290"/>
                  </a:cubicBezTo>
                  <a:cubicBezTo>
                    <a:pt x="26226" y="47290"/>
                    <a:pt x="26263" y="47276"/>
                    <a:pt x="26292" y="47241"/>
                  </a:cubicBezTo>
                  <a:cubicBezTo>
                    <a:pt x="27175" y="46176"/>
                    <a:pt x="28061" y="45108"/>
                    <a:pt x="28948" y="44034"/>
                  </a:cubicBezTo>
                  <a:lnTo>
                    <a:pt x="28948" y="44034"/>
                  </a:lnTo>
                  <a:cubicBezTo>
                    <a:pt x="27750" y="45616"/>
                    <a:pt x="26580" y="47218"/>
                    <a:pt x="25501" y="48878"/>
                  </a:cubicBezTo>
                  <a:cubicBezTo>
                    <a:pt x="25420" y="49001"/>
                    <a:pt x="25527" y="49109"/>
                    <a:pt x="25641" y="49109"/>
                  </a:cubicBezTo>
                  <a:cubicBezTo>
                    <a:pt x="25690" y="49109"/>
                    <a:pt x="25741" y="49089"/>
                    <a:pt x="25778" y="49040"/>
                  </a:cubicBezTo>
                  <a:cubicBezTo>
                    <a:pt x="28047" y="45991"/>
                    <a:pt x="30726" y="43222"/>
                    <a:pt x="33316" y="40396"/>
                  </a:cubicBezTo>
                  <a:lnTo>
                    <a:pt x="33316" y="40396"/>
                  </a:lnTo>
                  <a:cubicBezTo>
                    <a:pt x="30481" y="43904"/>
                    <a:pt x="27568" y="47351"/>
                    <a:pt x="24958" y="51032"/>
                  </a:cubicBezTo>
                  <a:cubicBezTo>
                    <a:pt x="24897" y="51116"/>
                    <a:pt x="24949" y="51205"/>
                    <a:pt x="25024" y="51248"/>
                  </a:cubicBezTo>
                  <a:cubicBezTo>
                    <a:pt x="24938" y="51361"/>
                    <a:pt x="24848" y="51471"/>
                    <a:pt x="24764" y="51583"/>
                  </a:cubicBezTo>
                  <a:cubicBezTo>
                    <a:pt x="24687" y="51685"/>
                    <a:pt x="24785" y="51783"/>
                    <a:pt x="24887" y="51783"/>
                  </a:cubicBezTo>
                  <a:cubicBezTo>
                    <a:pt x="24929" y="51783"/>
                    <a:pt x="24973" y="51766"/>
                    <a:pt x="25004" y="51725"/>
                  </a:cubicBezTo>
                  <a:cubicBezTo>
                    <a:pt x="26973" y="49164"/>
                    <a:pt x="29072" y="46730"/>
                    <a:pt x="31234" y="44348"/>
                  </a:cubicBezTo>
                  <a:lnTo>
                    <a:pt x="31234" y="44348"/>
                  </a:lnTo>
                  <a:cubicBezTo>
                    <a:pt x="28774" y="47178"/>
                    <a:pt x="26427" y="50114"/>
                    <a:pt x="24317" y="53298"/>
                  </a:cubicBezTo>
                  <a:cubicBezTo>
                    <a:pt x="24237" y="53420"/>
                    <a:pt x="24347" y="53527"/>
                    <a:pt x="24461" y="53527"/>
                  </a:cubicBezTo>
                  <a:cubicBezTo>
                    <a:pt x="24482" y="53527"/>
                    <a:pt x="24504" y="53523"/>
                    <a:pt x="24525" y="53515"/>
                  </a:cubicBezTo>
                  <a:lnTo>
                    <a:pt x="24525" y="53515"/>
                  </a:lnTo>
                  <a:cubicBezTo>
                    <a:pt x="24502" y="53544"/>
                    <a:pt x="24479" y="53569"/>
                    <a:pt x="24455" y="53595"/>
                  </a:cubicBezTo>
                  <a:cubicBezTo>
                    <a:pt x="24349" y="53704"/>
                    <a:pt x="24449" y="53852"/>
                    <a:pt x="24563" y="53852"/>
                  </a:cubicBezTo>
                  <a:cubicBezTo>
                    <a:pt x="24598" y="53852"/>
                    <a:pt x="24634" y="53838"/>
                    <a:pt x="24666" y="53806"/>
                  </a:cubicBezTo>
                  <a:cubicBezTo>
                    <a:pt x="24998" y="53518"/>
                    <a:pt x="25322" y="53209"/>
                    <a:pt x="25651" y="52911"/>
                  </a:cubicBezTo>
                  <a:cubicBezTo>
                    <a:pt x="28050" y="51453"/>
                    <a:pt x="29871" y="49144"/>
                    <a:pt x="31612" y="46831"/>
                  </a:cubicBezTo>
                  <a:cubicBezTo>
                    <a:pt x="33538" y="44654"/>
                    <a:pt x="35391" y="42388"/>
                    <a:pt x="37184" y="40128"/>
                  </a:cubicBezTo>
                  <a:cubicBezTo>
                    <a:pt x="40270" y="36631"/>
                    <a:pt x="43357" y="33106"/>
                    <a:pt x="46322" y="29524"/>
                  </a:cubicBezTo>
                  <a:cubicBezTo>
                    <a:pt x="46812" y="29104"/>
                    <a:pt x="47268" y="28742"/>
                    <a:pt x="47378" y="28742"/>
                  </a:cubicBezTo>
                  <a:cubicBezTo>
                    <a:pt x="47457" y="28742"/>
                    <a:pt x="47358" y="28929"/>
                    <a:pt x="46965" y="29414"/>
                  </a:cubicBezTo>
                  <a:cubicBezTo>
                    <a:pt x="45779" y="30883"/>
                    <a:pt x="44324" y="32232"/>
                    <a:pt x="43048" y="33629"/>
                  </a:cubicBezTo>
                  <a:cubicBezTo>
                    <a:pt x="39915" y="37059"/>
                    <a:pt x="36948" y="40587"/>
                    <a:pt x="34017" y="44190"/>
                  </a:cubicBezTo>
                  <a:cubicBezTo>
                    <a:pt x="32432" y="46138"/>
                    <a:pt x="30752" y="48026"/>
                    <a:pt x="29176" y="49990"/>
                  </a:cubicBezTo>
                  <a:cubicBezTo>
                    <a:pt x="29023" y="50160"/>
                    <a:pt x="28875" y="50336"/>
                    <a:pt x="28722" y="50506"/>
                  </a:cubicBezTo>
                  <a:cubicBezTo>
                    <a:pt x="26909" y="52527"/>
                    <a:pt x="24684" y="54522"/>
                    <a:pt x="23459" y="56965"/>
                  </a:cubicBezTo>
                  <a:cubicBezTo>
                    <a:pt x="23411" y="57064"/>
                    <a:pt x="23489" y="57203"/>
                    <a:pt x="23591" y="57203"/>
                  </a:cubicBezTo>
                  <a:cubicBezTo>
                    <a:pt x="23617" y="57203"/>
                    <a:pt x="23643" y="57195"/>
                    <a:pt x="23670" y="57175"/>
                  </a:cubicBezTo>
                  <a:cubicBezTo>
                    <a:pt x="25249" y="55983"/>
                    <a:pt x="26202" y="54375"/>
                    <a:pt x="27386" y="52807"/>
                  </a:cubicBezTo>
                  <a:cubicBezTo>
                    <a:pt x="28567" y="51248"/>
                    <a:pt x="29805" y="49730"/>
                    <a:pt x="31049" y="48220"/>
                  </a:cubicBezTo>
                  <a:cubicBezTo>
                    <a:pt x="35504" y="43081"/>
                    <a:pt x="40065" y="38029"/>
                    <a:pt x="44766" y="33118"/>
                  </a:cubicBezTo>
                  <a:cubicBezTo>
                    <a:pt x="45909" y="31926"/>
                    <a:pt x="47026" y="30707"/>
                    <a:pt x="48166" y="29515"/>
                  </a:cubicBezTo>
                  <a:cubicBezTo>
                    <a:pt x="48860" y="28790"/>
                    <a:pt x="49163" y="28508"/>
                    <a:pt x="49215" y="28508"/>
                  </a:cubicBezTo>
                  <a:cubicBezTo>
                    <a:pt x="49373" y="28508"/>
                    <a:pt x="47169" y="31143"/>
                    <a:pt x="46538" y="31752"/>
                  </a:cubicBezTo>
                  <a:cubicBezTo>
                    <a:pt x="43882" y="34319"/>
                    <a:pt x="41457" y="37114"/>
                    <a:pt x="39049" y="39914"/>
                  </a:cubicBezTo>
                  <a:cubicBezTo>
                    <a:pt x="33633" y="46205"/>
                    <a:pt x="28298" y="52530"/>
                    <a:pt x="22940" y="58870"/>
                  </a:cubicBezTo>
                  <a:cubicBezTo>
                    <a:pt x="22844" y="58982"/>
                    <a:pt x="22925" y="59140"/>
                    <a:pt x="23049" y="59140"/>
                  </a:cubicBezTo>
                  <a:cubicBezTo>
                    <a:pt x="23075" y="59140"/>
                    <a:pt x="23102" y="59134"/>
                    <a:pt x="23130" y="59118"/>
                  </a:cubicBezTo>
                  <a:cubicBezTo>
                    <a:pt x="24822" y="58200"/>
                    <a:pt x="26289" y="56855"/>
                    <a:pt x="27625" y="55325"/>
                  </a:cubicBezTo>
                  <a:lnTo>
                    <a:pt x="27625" y="55325"/>
                  </a:lnTo>
                  <a:cubicBezTo>
                    <a:pt x="27348" y="55723"/>
                    <a:pt x="27057" y="56110"/>
                    <a:pt x="26754" y="56482"/>
                  </a:cubicBezTo>
                  <a:cubicBezTo>
                    <a:pt x="25192" y="57819"/>
                    <a:pt x="23549" y="59110"/>
                    <a:pt x="22585" y="60839"/>
                  </a:cubicBezTo>
                  <a:cubicBezTo>
                    <a:pt x="22516" y="60959"/>
                    <a:pt x="22620" y="61089"/>
                    <a:pt x="22733" y="61089"/>
                  </a:cubicBezTo>
                  <a:cubicBezTo>
                    <a:pt x="22771" y="61089"/>
                    <a:pt x="22811" y="61074"/>
                    <a:pt x="22845" y="61038"/>
                  </a:cubicBezTo>
                  <a:cubicBezTo>
                    <a:pt x="23895" y="59927"/>
                    <a:pt x="24909" y="58783"/>
                    <a:pt x="25905" y="57631"/>
                  </a:cubicBezTo>
                  <a:cubicBezTo>
                    <a:pt x="27368" y="56286"/>
                    <a:pt x="28864" y="54984"/>
                    <a:pt x="30189" y="53457"/>
                  </a:cubicBezTo>
                  <a:cubicBezTo>
                    <a:pt x="30735" y="52830"/>
                    <a:pt x="31260" y="52184"/>
                    <a:pt x="31783" y="51534"/>
                  </a:cubicBezTo>
                  <a:lnTo>
                    <a:pt x="31783" y="51534"/>
                  </a:lnTo>
                  <a:cubicBezTo>
                    <a:pt x="31324" y="52195"/>
                    <a:pt x="30865" y="52856"/>
                    <a:pt x="30394" y="53512"/>
                  </a:cubicBezTo>
                  <a:cubicBezTo>
                    <a:pt x="28139" y="56659"/>
                    <a:pt x="25157" y="58939"/>
                    <a:pt x="22720" y="61884"/>
                  </a:cubicBezTo>
                  <a:cubicBezTo>
                    <a:pt x="22631" y="61992"/>
                    <a:pt x="22713" y="62174"/>
                    <a:pt x="22832" y="62174"/>
                  </a:cubicBezTo>
                  <a:cubicBezTo>
                    <a:pt x="22860" y="62174"/>
                    <a:pt x="22890" y="62164"/>
                    <a:pt x="22920" y="62141"/>
                  </a:cubicBezTo>
                  <a:cubicBezTo>
                    <a:pt x="30663" y="56228"/>
                    <a:pt x="35695" y="47082"/>
                    <a:pt x="42577" y="40229"/>
                  </a:cubicBezTo>
                  <a:cubicBezTo>
                    <a:pt x="44575" y="38239"/>
                    <a:pt x="46584" y="36262"/>
                    <a:pt x="48556" y="34244"/>
                  </a:cubicBezTo>
                  <a:cubicBezTo>
                    <a:pt x="49247" y="33537"/>
                    <a:pt x="52165" y="30343"/>
                    <a:pt x="52253" y="30343"/>
                  </a:cubicBezTo>
                  <a:cubicBezTo>
                    <a:pt x="52290" y="30343"/>
                    <a:pt x="51826" y="30908"/>
                    <a:pt x="50485" y="32463"/>
                  </a:cubicBezTo>
                  <a:cubicBezTo>
                    <a:pt x="46861" y="36663"/>
                    <a:pt x="42927" y="40673"/>
                    <a:pt x="39136" y="44724"/>
                  </a:cubicBezTo>
                  <a:cubicBezTo>
                    <a:pt x="35299" y="48823"/>
                    <a:pt x="31999" y="53367"/>
                    <a:pt x="28318" y="57603"/>
                  </a:cubicBezTo>
                  <a:cubicBezTo>
                    <a:pt x="28261" y="57669"/>
                    <a:pt x="28197" y="57744"/>
                    <a:pt x="28136" y="57813"/>
                  </a:cubicBezTo>
                  <a:cubicBezTo>
                    <a:pt x="26205" y="59904"/>
                    <a:pt x="24262" y="61985"/>
                    <a:pt x="22284" y="64035"/>
                  </a:cubicBezTo>
                  <a:cubicBezTo>
                    <a:pt x="22168" y="64155"/>
                    <a:pt x="22282" y="64324"/>
                    <a:pt x="22410" y="64324"/>
                  </a:cubicBezTo>
                  <a:cubicBezTo>
                    <a:pt x="22447" y="64324"/>
                    <a:pt x="22486" y="64309"/>
                    <a:pt x="22521" y="64274"/>
                  </a:cubicBezTo>
                  <a:cubicBezTo>
                    <a:pt x="23026" y="63763"/>
                    <a:pt x="23514" y="63241"/>
                    <a:pt x="24008" y="62721"/>
                  </a:cubicBezTo>
                  <a:lnTo>
                    <a:pt x="24008" y="62721"/>
                  </a:lnTo>
                  <a:cubicBezTo>
                    <a:pt x="23921" y="62817"/>
                    <a:pt x="23829" y="62918"/>
                    <a:pt x="23754" y="62998"/>
                  </a:cubicBezTo>
                  <a:cubicBezTo>
                    <a:pt x="25792" y="60882"/>
                    <a:pt x="27787" y="58723"/>
                    <a:pt x="29776" y="56560"/>
                  </a:cubicBezTo>
                  <a:cubicBezTo>
                    <a:pt x="33740" y="52259"/>
                    <a:pt x="37635" y="47894"/>
                    <a:pt x="41587" y="43580"/>
                  </a:cubicBezTo>
                  <a:cubicBezTo>
                    <a:pt x="45285" y="39553"/>
                    <a:pt x="48478" y="35061"/>
                    <a:pt x="52485" y="31325"/>
                  </a:cubicBezTo>
                  <a:lnTo>
                    <a:pt x="52485" y="31325"/>
                  </a:lnTo>
                  <a:cubicBezTo>
                    <a:pt x="49399" y="34206"/>
                    <a:pt x="46047" y="38846"/>
                    <a:pt x="42889" y="42330"/>
                  </a:cubicBezTo>
                  <a:cubicBezTo>
                    <a:pt x="38980" y="46644"/>
                    <a:pt x="35342" y="51248"/>
                    <a:pt x="31575" y="55689"/>
                  </a:cubicBezTo>
                  <a:cubicBezTo>
                    <a:pt x="31119" y="56228"/>
                    <a:pt x="30637" y="56742"/>
                    <a:pt x="30166" y="57265"/>
                  </a:cubicBezTo>
                  <a:cubicBezTo>
                    <a:pt x="29791" y="57663"/>
                    <a:pt x="29418" y="58067"/>
                    <a:pt x="29037" y="58463"/>
                  </a:cubicBezTo>
                  <a:cubicBezTo>
                    <a:pt x="26932" y="60643"/>
                    <a:pt x="24100" y="62765"/>
                    <a:pt x="22691" y="65475"/>
                  </a:cubicBezTo>
                  <a:cubicBezTo>
                    <a:pt x="22629" y="65596"/>
                    <a:pt x="22733" y="65732"/>
                    <a:pt x="22844" y="65732"/>
                  </a:cubicBezTo>
                  <a:cubicBezTo>
                    <a:pt x="22882" y="65732"/>
                    <a:pt x="22921" y="65716"/>
                    <a:pt x="22954" y="65678"/>
                  </a:cubicBezTo>
                  <a:cubicBezTo>
                    <a:pt x="24444" y="63977"/>
                    <a:pt x="25939" y="62288"/>
                    <a:pt x="27443" y="60605"/>
                  </a:cubicBezTo>
                  <a:cubicBezTo>
                    <a:pt x="31150" y="56814"/>
                    <a:pt x="34670" y="52859"/>
                    <a:pt x="38091" y="48806"/>
                  </a:cubicBezTo>
                  <a:cubicBezTo>
                    <a:pt x="41818" y="44392"/>
                    <a:pt x="45646" y="40064"/>
                    <a:pt x="49572" y="35823"/>
                  </a:cubicBezTo>
                  <a:cubicBezTo>
                    <a:pt x="50141" y="35217"/>
                    <a:pt x="50675" y="34582"/>
                    <a:pt x="51175" y="33921"/>
                  </a:cubicBezTo>
                  <a:cubicBezTo>
                    <a:pt x="51753" y="33195"/>
                    <a:pt x="52015" y="32929"/>
                    <a:pt x="52083" y="32929"/>
                  </a:cubicBezTo>
                  <a:cubicBezTo>
                    <a:pt x="52251" y="32929"/>
                    <a:pt x="51233" y="34555"/>
                    <a:pt x="50886" y="34896"/>
                  </a:cubicBezTo>
                  <a:cubicBezTo>
                    <a:pt x="49154" y="36608"/>
                    <a:pt x="47632" y="38534"/>
                    <a:pt x="46016" y="40353"/>
                  </a:cubicBezTo>
                  <a:cubicBezTo>
                    <a:pt x="38024" y="49343"/>
                    <a:pt x="30186" y="58489"/>
                    <a:pt x="22071" y="67384"/>
                  </a:cubicBezTo>
                  <a:cubicBezTo>
                    <a:pt x="21960" y="67504"/>
                    <a:pt x="22069" y="67668"/>
                    <a:pt x="22194" y="67668"/>
                  </a:cubicBezTo>
                  <a:cubicBezTo>
                    <a:pt x="22231" y="67668"/>
                    <a:pt x="22270" y="67653"/>
                    <a:pt x="22305" y="67618"/>
                  </a:cubicBezTo>
                  <a:cubicBezTo>
                    <a:pt x="23393" y="66532"/>
                    <a:pt x="24470" y="65455"/>
                    <a:pt x="25544" y="64390"/>
                  </a:cubicBezTo>
                  <a:lnTo>
                    <a:pt x="25544" y="64390"/>
                  </a:lnTo>
                  <a:cubicBezTo>
                    <a:pt x="25477" y="64494"/>
                    <a:pt x="25434" y="64601"/>
                    <a:pt x="25376" y="64708"/>
                  </a:cubicBezTo>
                  <a:cubicBezTo>
                    <a:pt x="24701" y="65539"/>
                    <a:pt x="23119" y="67505"/>
                    <a:pt x="22729" y="67932"/>
                  </a:cubicBezTo>
                  <a:cubicBezTo>
                    <a:pt x="22634" y="68035"/>
                    <a:pt x="22718" y="68195"/>
                    <a:pt x="22836" y="68195"/>
                  </a:cubicBezTo>
                  <a:cubicBezTo>
                    <a:pt x="22861" y="68195"/>
                    <a:pt x="22887" y="68188"/>
                    <a:pt x="22914" y="68172"/>
                  </a:cubicBezTo>
                  <a:cubicBezTo>
                    <a:pt x="25163" y="66786"/>
                    <a:pt x="27132" y="64878"/>
                    <a:pt x="28953" y="62779"/>
                  </a:cubicBezTo>
                  <a:lnTo>
                    <a:pt x="28953" y="62779"/>
                  </a:lnTo>
                  <a:lnTo>
                    <a:pt x="28633" y="63180"/>
                  </a:lnTo>
                  <a:cubicBezTo>
                    <a:pt x="26629" y="65675"/>
                    <a:pt x="23991" y="67476"/>
                    <a:pt x="22053" y="70008"/>
                  </a:cubicBezTo>
                  <a:cubicBezTo>
                    <a:pt x="21976" y="70109"/>
                    <a:pt x="22085" y="70247"/>
                    <a:pt x="22196" y="70247"/>
                  </a:cubicBezTo>
                  <a:cubicBezTo>
                    <a:pt x="22221" y="70247"/>
                    <a:pt x="22247" y="70240"/>
                    <a:pt x="22270" y="70225"/>
                  </a:cubicBezTo>
                  <a:cubicBezTo>
                    <a:pt x="24057" y="68940"/>
                    <a:pt x="25734" y="67522"/>
                    <a:pt x="27334" y="66010"/>
                  </a:cubicBezTo>
                  <a:lnTo>
                    <a:pt x="27334" y="66010"/>
                  </a:lnTo>
                  <a:cubicBezTo>
                    <a:pt x="26927" y="66564"/>
                    <a:pt x="26514" y="67112"/>
                    <a:pt x="26098" y="67658"/>
                  </a:cubicBezTo>
                  <a:cubicBezTo>
                    <a:pt x="25044" y="68784"/>
                    <a:pt x="24017" y="69936"/>
                    <a:pt x="23049" y="71163"/>
                  </a:cubicBezTo>
                  <a:cubicBezTo>
                    <a:pt x="22959" y="71280"/>
                    <a:pt x="23050" y="71432"/>
                    <a:pt x="23163" y="71432"/>
                  </a:cubicBezTo>
                  <a:cubicBezTo>
                    <a:pt x="23198" y="71432"/>
                    <a:pt x="23235" y="71417"/>
                    <a:pt x="23269" y="71382"/>
                  </a:cubicBezTo>
                  <a:cubicBezTo>
                    <a:pt x="23459" y="71192"/>
                    <a:pt x="23630" y="70993"/>
                    <a:pt x="23815" y="70799"/>
                  </a:cubicBezTo>
                  <a:lnTo>
                    <a:pt x="23815" y="70799"/>
                  </a:lnTo>
                  <a:cubicBezTo>
                    <a:pt x="23428" y="71215"/>
                    <a:pt x="23113" y="71680"/>
                    <a:pt x="22980" y="72222"/>
                  </a:cubicBezTo>
                  <a:cubicBezTo>
                    <a:pt x="22968" y="72278"/>
                    <a:pt x="23014" y="72315"/>
                    <a:pt x="23058" y="72315"/>
                  </a:cubicBezTo>
                  <a:cubicBezTo>
                    <a:pt x="23086" y="72315"/>
                    <a:pt x="23114" y="72299"/>
                    <a:pt x="23125" y="72263"/>
                  </a:cubicBezTo>
                  <a:cubicBezTo>
                    <a:pt x="23589" y="70585"/>
                    <a:pt x="25732" y="69468"/>
                    <a:pt x="27172" y="68501"/>
                  </a:cubicBezTo>
                  <a:lnTo>
                    <a:pt x="27172" y="68501"/>
                  </a:lnTo>
                  <a:cubicBezTo>
                    <a:pt x="26831" y="68885"/>
                    <a:pt x="26494" y="69278"/>
                    <a:pt x="26144" y="69659"/>
                  </a:cubicBezTo>
                  <a:cubicBezTo>
                    <a:pt x="25555" y="70245"/>
                    <a:pt x="24972" y="70840"/>
                    <a:pt x="24409" y="71452"/>
                  </a:cubicBezTo>
                  <a:cubicBezTo>
                    <a:pt x="24314" y="71550"/>
                    <a:pt x="24224" y="71648"/>
                    <a:pt x="24132" y="71749"/>
                  </a:cubicBezTo>
                  <a:cubicBezTo>
                    <a:pt x="23800" y="72118"/>
                    <a:pt x="23471" y="72494"/>
                    <a:pt x="23156" y="72886"/>
                  </a:cubicBezTo>
                  <a:cubicBezTo>
                    <a:pt x="23087" y="72970"/>
                    <a:pt x="23116" y="73097"/>
                    <a:pt x="23217" y="73143"/>
                  </a:cubicBezTo>
                  <a:cubicBezTo>
                    <a:pt x="23182" y="73224"/>
                    <a:pt x="23145" y="73302"/>
                    <a:pt x="23116" y="73386"/>
                  </a:cubicBezTo>
                  <a:cubicBezTo>
                    <a:pt x="23079" y="73502"/>
                    <a:pt x="23175" y="73578"/>
                    <a:pt x="23270" y="73578"/>
                  </a:cubicBezTo>
                  <a:cubicBezTo>
                    <a:pt x="23333" y="73578"/>
                    <a:pt x="23395" y="73545"/>
                    <a:pt x="23419" y="73470"/>
                  </a:cubicBezTo>
                  <a:cubicBezTo>
                    <a:pt x="23483" y="73282"/>
                    <a:pt x="23560" y="73100"/>
                    <a:pt x="23653" y="72924"/>
                  </a:cubicBezTo>
                  <a:cubicBezTo>
                    <a:pt x="25573" y="71668"/>
                    <a:pt x="27192" y="70057"/>
                    <a:pt x="28942" y="68573"/>
                  </a:cubicBezTo>
                  <a:cubicBezTo>
                    <a:pt x="29324" y="68208"/>
                    <a:pt x="29525" y="68025"/>
                    <a:pt x="29542" y="68025"/>
                  </a:cubicBezTo>
                  <a:cubicBezTo>
                    <a:pt x="29562" y="68025"/>
                    <a:pt x="29343" y="68265"/>
                    <a:pt x="28884" y="68744"/>
                  </a:cubicBezTo>
                  <a:cubicBezTo>
                    <a:pt x="28223" y="69465"/>
                    <a:pt x="27519" y="70150"/>
                    <a:pt x="26826" y="70842"/>
                  </a:cubicBezTo>
                  <a:cubicBezTo>
                    <a:pt x="25671" y="71994"/>
                    <a:pt x="24542" y="73158"/>
                    <a:pt x="23480" y="74393"/>
                  </a:cubicBezTo>
                  <a:cubicBezTo>
                    <a:pt x="23375" y="74516"/>
                    <a:pt x="23472" y="74660"/>
                    <a:pt x="23595" y="74660"/>
                  </a:cubicBezTo>
                  <a:cubicBezTo>
                    <a:pt x="23631" y="74660"/>
                    <a:pt x="23669" y="74647"/>
                    <a:pt x="23705" y="74619"/>
                  </a:cubicBezTo>
                  <a:cubicBezTo>
                    <a:pt x="25732" y="72987"/>
                    <a:pt x="27851" y="71212"/>
                    <a:pt x="29609" y="69292"/>
                  </a:cubicBezTo>
                  <a:lnTo>
                    <a:pt x="29609" y="69292"/>
                  </a:lnTo>
                  <a:cubicBezTo>
                    <a:pt x="27819" y="71250"/>
                    <a:pt x="25928" y="73103"/>
                    <a:pt x="24224" y="75141"/>
                  </a:cubicBezTo>
                  <a:cubicBezTo>
                    <a:pt x="24109" y="75264"/>
                    <a:pt x="24220" y="75429"/>
                    <a:pt x="24351" y="75429"/>
                  </a:cubicBezTo>
                  <a:cubicBezTo>
                    <a:pt x="24390" y="75429"/>
                    <a:pt x="24430" y="75415"/>
                    <a:pt x="24467" y="75381"/>
                  </a:cubicBezTo>
                  <a:cubicBezTo>
                    <a:pt x="25368" y="74636"/>
                    <a:pt x="26266" y="73903"/>
                    <a:pt x="27236" y="73244"/>
                  </a:cubicBezTo>
                  <a:cubicBezTo>
                    <a:pt x="27292" y="73206"/>
                    <a:pt x="27328" y="73189"/>
                    <a:pt x="27348" y="73189"/>
                  </a:cubicBezTo>
                  <a:cubicBezTo>
                    <a:pt x="27537" y="73189"/>
                    <a:pt x="26299" y="74703"/>
                    <a:pt x="25936" y="75138"/>
                  </a:cubicBezTo>
                  <a:cubicBezTo>
                    <a:pt x="25700" y="75389"/>
                    <a:pt x="25480" y="75655"/>
                    <a:pt x="25278" y="75932"/>
                  </a:cubicBezTo>
                  <a:cubicBezTo>
                    <a:pt x="25196" y="76047"/>
                    <a:pt x="25317" y="76185"/>
                    <a:pt x="25434" y="76185"/>
                  </a:cubicBezTo>
                  <a:cubicBezTo>
                    <a:pt x="25473" y="76185"/>
                    <a:pt x="25511" y="76170"/>
                    <a:pt x="25541" y="76134"/>
                  </a:cubicBezTo>
                  <a:cubicBezTo>
                    <a:pt x="25997" y="75583"/>
                    <a:pt x="26453" y="75052"/>
                    <a:pt x="26881" y="74500"/>
                  </a:cubicBezTo>
                  <a:cubicBezTo>
                    <a:pt x="27279" y="74222"/>
                    <a:pt x="27657" y="73973"/>
                    <a:pt x="27733" y="73973"/>
                  </a:cubicBezTo>
                  <a:cubicBezTo>
                    <a:pt x="27770" y="73973"/>
                    <a:pt x="27739" y="74028"/>
                    <a:pt x="27611" y="74162"/>
                  </a:cubicBezTo>
                  <a:cubicBezTo>
                    <a:pt x="26811" y="75003"/>
                    <a:pt x="25960" y="75773"/>
                    <a:pt x="25197" y="76654"/>
                  </a:cubicBezTo>
                  <a:cubicBezTo>
                    <a:pt x="25101" y="76762"/>
                    <a:pt x="25189" y="76948"/>
                    <a:pt x="25312" y="76948"/>
                  </a:cubicBezTo>
                  <a:cubicBezTo>
                    <a:pt x="25340" y="76948"/>
                    <a:pt x="25370" y="76938"/>
                    <a:pt x="25399" y="76917"/>
                  </a:cubicBezTo>
                  <a:cubicBezTo>
                    <a:pt x="26267" y="76281"/>
                    <a:pt x="27117" y="75629"/>
                    <a:pt x="28017" y="75038"/>
                  </a:cubicBezTo>
                  <a:lnTo>
                    <a:pt x="28017" y="75038"/>
                  </a:lnTo>
                  <a:cubicBezTo>
                    <a:pt x="27241" y="75550"/>
                    <a:pt x="26524" y="76337"/>
                    <a:pt x="25838" y="76972"/>
                  </a:cubicBezTo>
                  <a:cubicBezTo>
                    <a:pt x="25718" y="77085"/>
                    <a:pt x="25829" y="77266"/>
                    <a:pt x="25966" y="77266"/>
                  </a:cubicBezTo>
                  <a:cubicBezTo>
                    <a:pt x="25993" y="77266"/>
                    <a:pt x="26021" y="77259"/>
                    <a:pt x="26049" y="77243"/>
                  </a:cubicBezTo>
                  <a:cubicBezTo>
                    <a:pt x="26875" y="76755"/>
                    <a:pt x="27905" y="76238"/>
                    <a:pt x="28529" y="75548"/>
                  </a:cubicBezTo>
                  <a:lnTo>
                    <a:pt x="28529" y="75548"/>
                  </a:lnTo>
                  <a:cubicBezTo>
                    <a:pt x="27801" y="76354"/>
                    <a:pt x="26857" y="76995"/>
                    <a:pt x="26058" y="77731"/>
                  </a:cubicBezTo>
                  <a:cubicBezTo>
                    <a:pt x="25943" y="77839"/>
                    <a:pt x="26049" y="78018"/>
                    <a:pt x="26179" y="78018"/>
                  </a:cubicBezTo>
                  <a:cubicBezTo>
                    <a:pt x="26205" y="78018"/>
                    <a:pt x="26233" y="78011"/>
                    <a:pt x="26260" y="77994"/>
                  </a:cubicBezTo>
                  <a:cubicBezTo>
                    <a:pt x="27094" y="77462"/>
                    <a:pt x="27908" y="76905"/>
                    <a:pt x="28731" y="76357"/>
                  </a:cubicBezTo>
                  <a:lnTo>
                    <a:pt x="28731" y="76357"/>
                  </a:lnTo>
                  <a:cubicBezTo>
                    <a:pt x="28035" y="76821"/>
                    <a:pt x="27357" y="78054"/>
                    <a:pt x="26808" y="78698"/>
                  </a:cubicBezTo>
                  <a:cubicBezTo>
                    <a:pt x="26700" y="78826"/>
                    <a:pt x="26805" y="78992"/>
                    <a:pt x="26935" y="78992"/>
                  </a:cubicBezTo>
                  <a:cubicBezTo>
                    <a:pt x="26974" y="78992"/>
                    <a:pt x="27015" y="78977"/>
                    <a:pt x="27054" y="78940"/>
                  </a:cubicBezTo>
                  <a:cubicBezTo>
                    <a:pt x="27879" y="78173"/>
                    <a:pt x="28766" y="77474"/>
                    <a:pt x="29707" y="76847"/>
                  </a:cubicBezTo>
                  <a:lnTo>
                    <a:pt x="29707" y="76847"/>
                  </a:lnTo>
                  <a:cubicBezTo>
                    <a:pt x="29164" y="77211"/>
                    <a:pt x="28650" y="77994"/>
                    <a:pt x="28209" y="78479"/>
                  </a:cubicBezTo>
                  <a:cubicBezTo>
                    <a:pt x="28102" y="78594"/>
                    <a:pt x="28199" y="78787"/>
                    <a:pt x="28331" y="78787"/>
                  </a:cubicBezTo>
                  <a:cubicBezTo>
                    <a:pt x="28360" y="78787"/>
                    <a:pt x="28391" y="78778"/>
                    <a:pt x="28422" y="78756"/>
                  </a:cubicBezTo>
                  <a:cubicBezTo>
                    <a:pt x="28959" y="78363"/>
                    <a:pt x="29534" y="77962"/>
                    <a:pt x="30048" y="77540"/>
                  </a:cubicBezTo>
                  <a:cubicBezTo>
                    <a:pt x="30163" y="77445"/>
                    <a:pt x="30221" y="77404"/>
                    <a:pt x="30237" y="77404"/>
                  </a:cubicBezTo>
                  <a:cubicBezTo>
                    <a:pt x="30332" y="77404"/>
                    <a:pt x="28763" y="78986"/>
                    <a:pt x="28636" y="79122"/>
                  </a:cubicBezTo>
                  <a:cubicBezTo>
                    <a:pt x="28513" y="79254"/>
                    <a:pt x="28630" y="79426"/>
                    <a:pt x="28769" y="79426"/>
                  </a:cubicBezTo>
                  <a:cubicBezTo>
                    <a:pt x="28809" y="79426"/>
                    <a:pt x="28851" y="79411"/>
                    <a:pt x="28890" y="79376"/>
                  </a:cubicBezTo>
                  <a:cubicBezTo>
                    <a:pt x="29098" y="79186"/>
                    <a:pt x="29311" y="79001"/>
                    <a:pt x="29522" y="78813"/>
                  </a:cubicBezTo>
                  <a:cubicBezTo>
                    <a:pt x="29565" y="78790"/>
                    <a:pt x="29603" y="78756"/>
                    <a:pt x="29632" y="78715"/>
                  </a:cubicBezTo>
                  <a:cubicBezTo>
                    <a:pt x="29874" y="78499"/>
                    <a:pt x="30114" y="78282"/>
                    <a:pt x="30359" y="78071"/>
                  </a:cubicBezTo>
                  <a:cubicBezTo>
                    <a:pt x="30876" y="77617"/>
                    <a:pt x="31134" y="77446"/>
                    <a:pt x="31230" y="77446"/>
                  </a:cubicBezTo>
                  <a:cubicBezTo>
                    <a:pt x="31484" y="77446"/>
                    <a:pt x="30615" y="78637"/>
                    <a:pt x="30437" y="78940"/>
                  </a:cubicBezTo>
                  <a:cubicBezTo>
                    <a:pt x="30360" y="79072"/>
                    <a:pt x="30481" y="79219"/>
                    <a:pt x="30605" y="79219"/>
                  </a:cubicBezTo>
                  <a:cubicBezTo>
                    <a:pt x="30646" y="79219"/>
                    <a:pt x="30688" y="79202"/>
                    <a:pt x="30723" y="79163"/>
                  </a:cubicBezTo>
                  <a:cubicBezTo>
                    <a:pt x="30954" y="78770"/>
                    <a:pt x="31306" y="78464"/>
                    <a:pt x="31725" y="78294"/>
                  </a:cubicBezTo>
                  <a:lnTo>
                    <a:pt x="31725" y="78294"/>
                  </a:lnTo>
                  <a:cubicBezTo>
                    <a:pt x="31654" y="78427"/>
                    <a:pt x="31775" y="78582"/>
                    <a:pt x="31898" y="78582"/>
                  </a:cubicBezTo>
                  <a:cubicBezTo>
                    <a:pt x="31941" y="78582"/>
                    <a:pt x="31984" y="78563"/>
                    <a:pt x="32019" y="78519"/>
                  </a:cubicBezTo>
                  <a:cubicBezTo>
                    <a:pt x="32245" y="78210"/>
                    <a:pt x="32496" y="77918"/>
                    <a:pt x="32773" y="77656"/>
                  </a:cubicBezTo>
                  <a:cubicBezTo>
                    <a:pt x="32902" y="77523"/>
                    <a:pt x="32776" y="77336"/>
                    <a:pt x="32635" y="77336"/>
                  </a:cubicBezTo>
                  <a:cubicBezTo>
                    <a:pt x="32593" y="77336"/>
                    <a:pt x="32549" y="77353"/>
                    <a:pt x="32510" y="77393"/>
                  </a:cubicBezTo>
                  <a:cubicBezTo>
                    <a:pt x="32504" y="77399"/>
                    <a:pt x="32502" y="77405"/>
                    <a:pt x="32499" y="77410"/>
                  </a:cubicBezTo>
                  <a:cubicBezTo>
                    <a:pt x="32492" y="77314"/>
                    <a:pt x="32402" y="77226"/>
                    <a:pt x="32310" y="77226"/>
                  </a:cubicBezTo>
                  <a:cubicBezTo>
                    <a:pt x="32281" y="77226"/>
                    <a:pt x="32251" y="77234"/>
                    <a:pt x="32224" y="77254"/>
                  </a:cubicBezTo>
                  <a:cubicBezTo>
                    <a:pt x="31492" y="77814"/>
                    <a:pt x="31678" y="77653"/>
                    <a:pt x="31009" y="78291"/>
                  </a:cubicBezTo>
                  <a:lnTo>
                    <a:pt x="31009" y="78291"/>
                  </a:lnTo>
                  <a:cubicBezTo>
                    <a:pt x="31174" y="78133"/>
                    <a:pt x="31703" y="77445"/>
                    <a:pt x="31936" y="76969"/>
                  </a:cubicBezTo>
                  <a:cubicBezTo>
                    <a:pt x="31996" y="76845"/>
                    <a:pt x="31904" y="76696"/>
                    <a:pt x="31781" y="76696"/>
                  </a:cubicBezTo>
                  <a:cubicBezTo>
                    <a:pt x="31752" y="76696"/>
                    <a:pt x="31721" y="76705"/>
                    <a:pt x="31690" y="76723"/>
                  </a:cubicBezTo>
                  <a:cubicBezTo>
                    <a:pt x="31199" y="77024"/>
                    <a:pt x="30726" y="77353"/>
                    <a:pt x="30279" y="77711"/>
                  </a:cubicBezTo>
                  <a:cubicBezTo>
                    <a:pt x="30475" y="77428"/>
                    <a:pt x="30668" y="77142"/>
                    <a:pt x="30856" y="76859"/>
                  </a:cubicBezTo>
                  <a:cubicBezTo>
                    <a:pt x="30945" y="76724"/>
                    <a:pt x="30824" y="76604"/>
                    <a:pt x="30697" y="76604"/>
                  </a:cubicBezTo>
                  <a:cubicBezTo>
                    <a:pt x="30656" y="76604"/>
                    <a:pt x="30614" y="76616"/>
                    <a:pt x="30579" y="76645"/>
                  </a:cubicBezTo>
                  <a:cubicBezTo>
                    <a:pt x="29370" y="77634"/>
                    <a:pt x="28953" y="77994"/>
                    <a:pt x="28947" y="77994"/>
                  </a:cubicBezTo>
                  <a:cubicBezTo>
                    <a:pt x="28938" y="77994"/>
                    <a:pt x="29987" y="77069"/>
                    <a:pt x="30530" y="76322"/>
                  </a:cubicBezTo>
                  <a:cubicBezTo>
                    <a:pt x="30617" y="76204"/>
                    <a:pt x="30497" y="76060"/>
                    <a:pt x="30373" y="76060"/>
                  </a:cubicBezTo>
                  <a:cubicBezTo>
                    <a:pt x="30346" y="76060"/>
                    <a:pt x="30318" y="76067"/>
                    <a:pt x="30293" y="76082"/>
                  </a:cubicBezTo>
                  <a:cubicBezTo>
                    <a:pt x="29629" y="76487"/>
                    <a:pt x="28965" y="76905"/>
                    <a:pt x="28347" y="77381"/>
                  </a:cubicBezTo>
                  <a:cubicBezTo>
                    <a:pt x="28774" y="76856"/>
                    <a:pt x="29196" y="76328"/>
                    <a:pt x="29638" y="75814"/>
                  </a:cubicBezTo>
                  <a:cubicBezTo>
                    <a:pt x="29735" y="75698"/>
                    <a:pt x="29651" y="75525"/>
                    <a:pt x="29521" y="75525"/>
                  </a:cubicBezTo>
                  <a:cubicBezTo>
                    <a:pt x="29493" y="75525"/>
                    <a:pt x="29463" y="75533"/>
                    <a:pt x="29433" y="75551"/>
                  </a:cubicBezTo>
                  <a:cubicBezTo>
                    <a:pt x="28522" y="76094"/>
                    <a:pt x="27591" y="76760"/>
                    <a:pt x="26908" y="77398"/>
                  </a:cubicBezTo>
                  <a:lnTo>
                    <a:pt x="26908" y="77398"/>
                  </a:lnTo>
                  <a:cubicBezTo>
                    <a:pt x="27716" y="76643"/>
                    <a:pt x="28564" y="75987"/>
                    <a:pt x="29306" y="75159"/>
                  </a:cubicBezTo>
                  <a:cubicBezTo>
                    <a:pt x="29401" y="75054"/>
                    <a:pt x="29318" y="74888"/>
                    <a:pt x="29196" y="74888"/>
                  </a:cubicBezTo>
                  <a:cubicBezTo>
                    <a:pt x="29171" y="74888"/>
                    <a:pt x="29143" y="74896"/>
                    <a:pt x="29115" y="74913"/>
                  </a:cubicBezTo>
                  <a:cubicBezTo>
                    <a:pt x="28312" y="75413"/>
                    <a:pt x="27524" y="75932"/>
                    <a:pt x="26730" y="76446"/>
                  </a:cubicBezTo>
                  <a:cubicBezTo>
                    <a:pt x="27181" y="76155"/>
                    <a:pt x="28191" y="75280"/>
                    <a:pt x="28774" y="74627"/>
                  </a:cubicBezTo>
                  <a:cubicBezTo>
                    <a:pt x="28883" y="74512"/>
                    <a:pt x="28786" y="74343"/>
                    <a:pt x="28653" y="74343"/>
                  </a:cubicBezTo>
                  <a:cubicBezTo>
                    <a:pt x="28627" y="74343"/>
                    <a:pt x="28600" y="74350"/>
                    <a:pt x="28572" y="74365"/>
                  </a:cubicBezTo>
                  <a:cubicBezTo>
                    <a:pt x="27602" y="74878"/>
                    <a:pt x="26751" y="75496"/>
                    <a:pt x="25879" y="76155"/>
                  </a:cubicBezTo>
                  <a:cubicBezTo>
                    <a:pt x="26612" y="75600"/>
                    <a:pt x="27666" y="74593"/>
                    <a:pt x="28448" y="73764"/>
                  </a:cubicBezTo>
                  <a:cubicBezTo>
                    <a:pt x="28563" y="73645"/>
                    <a:pt x="28461" y="73487"/>
                    <a:pt x="28327" y="73487"/>
                  </a:cubicBezTo>
                  <a:cubicBezTo>
                    <a:pt x="28302" y="73487"/>
                    <a:pt x="28275" y="73492"/>
                    <a:pt x="28249" y="73504"/>
                  </a:cubicBezTo>
                  <a:cubicBezTo>
                    <a:pt x="27868" y="73686"/>
                    <a:pt x="27501" y="73894"/>
                    <a:pt x="27152" y="74131"/>
                  </a:cubicBezTo>
                  <a:cubicBezTo>
                    <a:pt x="27481" y="73695"/>
                    <a:pt x="27778" y="73239"/>
                    <a:pt x="28047" y="72762"/>
                  </a:cubicBezTo>
                  <a:cubicBezTo>
                    <a:pt x="28113" y="72642"/>
                    <a:pt x="28017" y="72510"/>
                    <a:pt x="27898" y="72510"/>
                  </a:cubicBezTo>
                  <a:cubicBezTo>
                    <a:pt x="27871" y="72510"/>
                    <a:pt x="27843" y="72517"/>
                    <a:pt x="27816" y="72531"/>
                  </a:cubicBezTo>
                  <a:cubicBezTo>
                    <a:pt x="27074" y="72956"/>
                    <a:pt x="26361" y="73429"/>
                    <a:pt x="25682" y="73952"/>
                  </a:cubicBezTo>
                  <a:cubicBezTo>
                    <a:pt x="25703" y="73929"/>
                    <a:pt x="25720" y="73914"/>
                    <a:pt x="25740" y="73888"/>
                  </a:cubicBezTo>
                  <a:cubicBezTo>
                    <a:pt x="27267" y="72142"/>
                    <a:pt x="28927" y="70516"/>
                    <a:pt x="30495" y="68804"/>
                  </a:cubicBezTo>
                  <a:cubicBezTo>
                    <a:pt x="30592" y="68698"/>
                    <a:pt x="30502" y="68521"/>
                    <a:pt x="30382" y="68521"/>
                  </a:cubicBezTo>
                  <a:cubicBezTo>
                    <a:pt x="30355" y="68521"/>
                    <a:pt x="30327" y="68530"/>
                    <a:pt x="30299" y="68550"/>
                  </a:cubicBezTo>
                  <a:cubicBezTo>
                    <a:pt x="28153" y="70130"/>
                    <a:pt x="26285" y="72013"/>
                    <a:pt x="24275" y="73754"/>
                  </a:cubicBezTo>
                  <a:lnTo>
                    <a:pt x="24275" y="73754"/>
                  </a:lnTo>
                  <a:cubicBezTo>
                    <a:pt x="26219" y="72069"/>
                    <a:pt x="28519" y="69651"/>
                    <a:pt x="30380" y="67505"/>
                  </a:cubicBezTo>
                  <a:cubicBezTo>
                    <a:pt x="30467" y="67404"/>
                    <a:pt x="30389" y="67241"/>
                    <a:pt x="30275" y="67241"/>
                  </a:cubicBezTo>
                  <a:cubicBezTo>
                    <a:pt x="30250" y="67241"/>
                    <a:pt x="30222" y="67249"/>
                    <a:pt x="30195" y="67268"/>
                  </a:cubicBezTo>
                  <a:cubicBezTo>
                    <a:pt x="28223" y="68631"/>
                    <a:pt x="26546" y="70346"/>
                    <a:pt x="24666" y="71824"/>
                  </a:cubicBezTo>
                  <a:cubicBezTo>
                    <a:pt x="26358" y="70389"/>
                    <a:pt x="28021" y="68322"/>
                    <a:pt x="29464" y="66746"/>
                  </a:cubicBezTo>
                  <a:cubicBezTo>
                    <a:pt x="29655" y="66541"/>
                    <a:pt x="29785" y="66388"/>
                    <a:pt x="29871" y="66275"/>
                  </a:cubicBezTo>
                  <a:cubicBezTo>
                    <a:pt x="30149" y="65981"/>
                    <a:pt x="30403" y="65660"/>
                    <a:pt x="30628" y="65325"/>
                  </a:cubicBezTo>
                  <a:cubicBezTo>
                    <a:pt x="30700" y="65210"/>
                    <a:pt x="30587" y="65080"/>
                    <a:pt x="30478" y="65077"/>
                  </a:cubicBezTo>
                  <a:cubicBezTo>
                    <a:pt x="32051" y="63186"/>
                    <a:pt x="33596" y="61272"/>
                    <a:pt x="35117" y="59338"/>
                  </a:cubicBezTo>
                  <a:cubicBezTo>
                    <a:pt x="37903" y="55792"/>
                    <a:pt x="42522" y="52550"/>
                    <a:pt x="43677" y="48041"/>
                  </a:cubicBezTo>
                  <a:cubicBezTo>
                    <a:pt x="43704" y="47933"/>
                    <a:pt x="43615" y="47841"/>
                    <a:pt x="43520" y="47841"/>
                  </a:cubicBezTo>
                  <a:cubicBezTo>
                    <a:pt x="43484" y="47841"/>
                    <a:pt x="43446" y="47855"/>
                    <a:pt x="43414" y="47888"/>
                  </a:cubicBezTo>
                  <a:cubicBezTo>
                    <a:pt x="41206" y="50206"/>
                    <a:pt x="39098" y="52579"/>
                    <a:pt x="37086" y="55045"/>
                  </a:cubicBezTo>
                  <a:cubicBezTo>
                    <a:pt x="37892" y="54043"/>
                    <a:pt x="38694" y="53041"/>
                    <a:pt x="39497" y="52039"/>
                  </a:cubicBezTo>
                  <a:cubicBezTo>
                    <a:pt x="41645" y="49588"/>
                    <a:pt x="43920" y="47204"/>
                    <a:pt x="46261" y="44972"/>
                  </a:cubicBezTo>
                  <a:cubicBezTo>
                    <a:pt x="47012" y="44256"/>
                    <a:pt x="47782" y="43572"/>
                    <a:pt x="48524" y="42870"/>
                  </a:cubicBezTo>
                  <a:lnTo>
                    <a:pt x="48524" y="42870"/>
                  </a:lnTo>
                  <a:cubicBezTo>
                    <a:pt x="48386" y="43087"/>
                    <a:pt x="48279" y="43318"/>
                    <a:pt x="48198" y="43563"/>
                  </a:cubicBezTo>
                  <a:cubicBezTo>
                    <a:pt x="48183" y="43612"/>
                    <a:pt x="48225" y="43648"/>
                    <a:pt x="48268" y="43648"/>
                  </a:cubicBezTo>
                  <a:cubicBezTo>
                    <a:pt x="48290" y="43648"/>
                    <a:pt x="48313" y="43638"/>
                    <a:pt x="48328" y="43615"/>
                  </a:cubicBezTo>
                  <a:cubicBezTo>
                    <a:pt x="48672" y="43072"/>
                    <a:pt x="49004" y="42538"/>
                    <a:pt x="49402" y="42030"/>
                  </a:cubicBezTo>
                  <a:cubicBezTo>
                    <a:pt x="49835" y="41482"/>
                    <a:pt x="50366" y="41049"/>
                    <a:pt x="50825" y="40535"/>
                  </a:cubicBezTo>
                  <a:cubicBezTo>
                    <a:pt x="50869" y="40486"/>
                    <a:pt x="50863" y="40411"/>
                    <a:pt x="50811" y="40373"/>
                  </a:cubicBezTo>
                  <a:cubicBezTo>
                    <a:pt x="51253" y="39781"/>
                    <a:pt x="51634" y="39149"/>
                    <a:pt x="51948" y="38482"/>
                  </a:cubicBezTo>
                  <a:cubicBezTo>
                    <a:pt x="51992" y="38387"/>
                    <a:pt x="51920" y="38252"/>
                    <a:pt x="51824" y="38252"/>
                  </a:cubicBezTo>
                  <a:cubicBezTo>
                    <a:pt x="51800" y="38252"/>
                    <a:pt x="51775" y="38260"/>
                    <a:pt x="51749" y="38280"/>
                  </a:cubicBezTo>
                  <a:cubicBezTo>
                    <a:pt x="51409" y="38537"/>
                    <a:pt x="51082" y="38817"/>
                    <a:pt x="50750" y="39088"/>
                  </a:cubicBezTo>
                  <a:cubicBezTo>
                    <a:pt x="51068" y="38577"/>
                    <a:pt x="51357" y="38046"/>
                    <a:pt x="51616" y="37503"/>
                  </a:cubicBezTo>
                  <a:cubicBezTo>
                    <a:pt x="51661" y="37413"/>
                    <a:pt x="51594" y="37303"/>
                    <a:pt x="51504" y="37303"/>
                  </a:cubicBezTo>
                  <a:cubicBezTo>
                    <a:pt x="51482" y="37303"/>
                    <a:pt x="51458" y="37310"/>
                    <a:pt x="51435" y="37324"/>
                  </a:cubicBezTo>
                  <a:cubicBezTo>
                    <a:pt x="51166" y="37486"/>
                    <a:pt x="50906" y="37659"/>
                    <a:pt x="50655" y="37847"/>
                  </a:cubicBezTo>
                  <a:cubicBezTo>
                    <a:pt x="51435" y="36952"/>
                    <a:pt x="52125" y="35996"/>
                    <a:pt x="52612" y="34937"/>
                  </a:cubicBezTo>
                  <a:cubicBezTo>
                    <a:pt x="52618" y="34917"/>
                    <a:pt x="52621" y="34896"/>
                    <a:pt x="52621" y="34876"/>
                  </a:cubicBezTo>
                  <a:cubicBezTo>
                    <a:pt x="53210" y="33742"/>
                    <a:pt x="53626" y="32561"/>
                    <a:pt x="53730" y="31467"/>
                  </a:cubicBezTo>
                  <a:cubicBezTo>
                    <a:pt x="53756" y="31389"/>
                    <a:pt x="53790" y="31311"/>
                    <a:pt x="53813" y="31233"/>
                  </a:cubicBezTo>
                  <a:cubicBezTo>
                    <a:pt x="53834" y="31166"/>
                    <a:pt x="53813" y="31097"/>
                    <a:pt x="53761" y="31057"/>
                  </a:cubicBezTo>
                  <a:cubicBezTo>
                    <a:pt x="53793" y="29581"/>
                    <a:pt x="53184" y="28314"/>
                    <a:pt x="51547" y="27621"/>
                  </a:cubicBezTo>
                  <a:cubicBezTo>
                    <a:pt x="51545" y="27526"/>
                    <a:pt x="51467" y="27464"/>
                    <a:pt x="51386" y="27464"/>
                  </a:cubicBezTo>
                  <a:cubicBezTo>
                    <a:pt x="51350" y="27464"/>
                    <a:pt x="51312" y="27477"/>
                    <a:pt x="51282" y="27506"/>
                  </a:cubicBezTo>
                  <a:lnTo>
                    <a:pt x="51270" y="27517"/>
                  </a:lnTo>
                  <a:cubicBezTo>
                    <a:pt x="50889" y="27379"/>
                    <a:pt x="50499" y="27272"/>
                    <a:pt x="50101" y="27205"/>
                  </a:cubicBezTo>
                  <a:cubicBezTo>
                    <a:pt x="48851" y="26989"/>
                    <a:pt x="48074" y="27162"/>
                    <a:pt x="47436" y="25987"/>
                  </a:cubicBezTo>
                  <a:cubicBezTo>
                    <a:pt x="47072" y="25314"/>
                    <a:pt x="45796" y="24884"/>
                    <a:pt x="45150" y="24596"/>
                  </a:cubicBezTo>
                  <a:cubicBezTo>
                    <a:pt x="43778" y="23986"/>
                    <a:pt x="42407" y="23412"/>
                    <a:pt x="41041" y="22777"/>
                  </a:cubicBezTo>
                  <a:cubicBezTo>
                    <a:pt x="40746" y="22638"/>
                    <a:pt x="40430" y="22604"/>
                    <a:pt x="40109" y="22604"/>
                  </a:cubicBezTo>
                  <a:cubicBezTo>
                    <a:pt x="39797" y="22604"/>
                    <a:pt x="39480" y="22637"/>
                    <a:pt x="39172" y="22637"/>
                  </a:cubicBezTo>
                  <a:cubicBezTo>
                    <a:pt x="38806" y="22637"/>
                    <a:pt x="38452" y="22591"/>
                    <a:pt x="38137" y="22390"/>
                  </a:cubicBezTo>
                  <a:cubicBezTo>
                    <a:pt x="38608" y="19012"/>
                    <a:pt x="34930" y="17335"/>
                    <a:pt x="32253" y="16215"/>
                  </a:cubicBezTo>
                  <a:cubicBezTo>
                    <a:pt x="32260" y="16127"/>
                    <a:pt x="32183" y="16036"/>
                    <a:pt x="32099" y="16036"/>
                  </a:cubicBezTo>
                  <a:cubicBezTo>
                    <a:pt x="32074" y="16036"/>
                    <a:pt x="32049" y="16044"/>
                    <a:pt x="32025" y="16062"/>
                  </a:cubicBezTo>
                  <a:cubicBezTo>
                    <a:pt x="32008" y="16076"/>
                    <a:pt x="31996" y="16090"/>
                    <a:pt x="31979" y="16102"/>
                  </a:cubicBezTo>
                  <a:cubicBezTo>
                    <a:pt x="30672" y="15557"/>
                    <a:pt x="29263" y="14981"/>
                    <a:pt x="27830" y="14981"/>
                  </a:cubicBezTo>
                  <a:cubicBezTo>
                    <a:pt x="27509" y="14981"/>
                    <a:pt x="27188" y="15010"/>
                    <a:pt x="26866" y="15074"/>
                  </a:cubicBezTo>
                  <a:cubicBezTo>
                    <a:pt x="26863" y="15074"/>
                    <a:pt x="26860" y="15074"/>
                    <a:pt x="26857" y="15077"/>
                  </a:cubicBezTo>
                  <a:cubicBezTo>
                    <a:pt x="26842" y="15072"/>
                    <a:pt x="26825" y="15069"/>
                    <a:pt x="26809" y="15069"/>
                  </a:cubicBezTo>
                  <a:cubicBezTo>
                    <a:pt x="26771" y="15069"/>
                    <a:pt x="26734" y="15083"/>
                    <a:pt x="26707" y="15112"/>
                  </a:cubicBezTo>
                  <a:cubicBezTo>
                    <a:pt x="25097" y="15479"/>
                    <a:pt x="22400" y="16711"/>
                    <a:pt x="20274" y="16711"/>
                  </a:cubicBezTo>
                  <a:cubicBezTo>
                    <a:pt x="18746" y="16711"/>
                    <a:pt x="17513" y="16074"/>
                    <a:pt x="17195" y="14020"/>
                  </a:cubicBezTo>
                  <a:cubicBezTo>
                    <a:pt x="17224" y="13986"/>
                    <a:pt x="17252" y="13954"/>
                    <a:pt x="17278" y="13916"/>
                  </a:cubicBezTo>
                  <a:cubicBezTo>
                    <a:pt x="17369" y="13795"/>
                    <a:pt x="17239" y="13653"/>
                    <a:pt x="17117" y="13653"/>
                  </a:cubicBezTo>
                  <a:cubicBezTo>
                    <a:pt x="17111" y="13653"/>
                    <a:pt x="17105" y="13653"/>
                    <a:pt x="17099" y="13654"/>
                  </a:cubicBezTo>
                  <a:cubicBezTo>
                    <a:pt x="17063" y="13609"/>
                    <a:pt x="17009" y="13587"/>
                    <a:pt x="16958" y="13587"/>
                  </a:cubicBezTo>
                  <a:cubicBezTo>
                    <a:pt x="16883" y="13587"/>
                    <a:pt x="16817" y="13635"/>
                    <a:pt x="16825" y="13735"/>
                  </a:cubicBezTo>
                  <a:cubicBezTo>
                    <a:pt x="16831" y="13792"/>
                    <a:pt x="16840" y="13844"/>
                    <a:pt x="16845" y="13899"/>
                  </a:cubicBezTo>
                  <a:cubicBezTo>
                    <a:pt x="16389" y="14471"/>
                    <a:pt x="15962" y="15040"/>
                    <a:pt x="15569" y="15626"/>
                  </a:cubicBezTo>
                  <a:cubicBezTo>
                    <a:pt x="15513" y="15531"/>
                    <a:pt x="15440" y="15484"/>
                    <a:pt x="15348" y="15484"/>
                  </a:cubicBezTo>
                  <a:cubicBezTo>
                    <a:pt x="15181" y="15484"/>
                    <a:pt x="14954" y="15643"/>
                    <a:pt x="14669" y="15960"/>
                  </a:cubicBezTo>
                  <a:cubicBezTo>
                    <a:pt x="15229" y="15091"/>
                    <a:pt x="15742" y="14194"/>
                    <a:pt x="16202" y="13270"/>
                  </a:cubicBezTo>
                  <a:cubicBezTo>
                    <a:pt x="16239" y="13195"/>
                    <a:pt x="16219" y="13105"/>
                    <a:pt x="16155" y="13053"/>
                  </a:cubicBezTo>
                  <a:lnTo>
                    <a:pt x="16155" y="13053"/>
                  </a:lnTo>
                  <a:cubicBezTo>
                    <a:pt x="16323" y="13094"/>
                    <a:pt x="16453" y="13123"/>
                    <a:pt x="16531" y="13134"/>
                  </a:cubicBezTo>
                  <a:cubicBezTo>
                    <a:pt x="16534" y="13135"/>
                    <a:pt x="16538" y="13135"/>
                    <a:pt x="16541" y="13135"/>
                  </a:cubicBezTo>
                  <a:cubicBezTo>
                    <a:pt x="16606" y="13135"/>
                    <a:pt x="16631" y="13038"/>
                    <a:pt x="16559" y="13022"/>
                  </a:cubicBezTo>
                  <a:cubicBezTo>
                    <a:pt x="15255" y="12736"/>
                    <a:pt x="14054" y="11933"/>
                    <a:pt x="12870" y="11324"/>
                  </a:cubicBezTo>
                  <a:cubicBezTo>
                    <a:pt x="12607" y="11185"/>
                    <a:pt x="13202" y="10677"/>
                    <a:pt x="13294" y="10518"/>
                  </a:cubicBezTo>
                  <a:cubicBezTo>
                    <a:pt x="13834" y="9600"/>
                    <a:pt x="13268" y="7926"/>
                    <a:pt x="12873" y="7060"/>
                  </a:cubicBezTo>
                  <a:cubicBezTo>
                    <a:pt x="12709" y="6700"/>
                    <a:pt x="12450" y="6555"/>
                    <a:pt x="12131" y="6555"/>
                  </a:cubicBezTo>
                  <a:cubicBezTo>
                    <a:pt x="10839" y="6555"/>
                    <a:pt x="8583" y="8959"/>
                    <a:pt x="7890" y="9170"/>
                  </a:cubicBezTo>
                  <a:cubicBezTo>
                    <a:pt x="7655" y="9242"/>
                    <a:pt x="7435" y="9275"/>
                    <a:pt x="7232" y="9275"/>
                  </a:cubicBezTo>
                  <a:cubicBezTo>
                    <a:pt x="7028" y="9275"/>
                    <a:pt x="6840" y="9242"/>
                    <a:pt x="6669" y="9185"/>
                  </a:cubicBezTo>
                  <a:cubicBezTo>
                    <a:pt x="6640" y="9162"/>
                    <a:pt x="6605" y="9147"/>
                    <a:pt x="6570" y="9144"/>
                  </a:cubicBezTo>
                  <a:cubicBezTo>
                    <a:pt x="5286" y="8613"/>
                    <a:pt x="4934" y="6537"/>
                    <a:pt x="5595" y="5354"/>
                  </a:cubicBezTo>
                  <a:cubicBezTo>
                    <a:pt x="6218" y="4236"/>
                    <a:pt x="7387" y="3350"/>
                    <a:pt x="8404" y="2628"/>
                  </a:cubicBezTo>
                  <a:cubicBezTo>
                    <a:pt x="9226" y="2045"/>
                    <a:pt x="9825" y="1881"/>
                    <a:pt x="10478" y="1881"/>
                  </a:cubicBezTo>
                  <a:cubicBezTo>
                    <a:pt x="11023" y="1881"/>
                    <a:pt x="11604" y="1995"/>
                    <a:pt x="12385" y="2074"/>
                  </a:cubicBezTo>
                  <a:cubicBezTo>
                    <a:pt x="12413" y="2077"/>
                    <a:pt x="12441" y="2079"/>
                    <a:pt x="12467" y="2079"/>
                  </a:cubicBezTo>
                  <a:cubicBezTo>
                    <a:pt x="12786" y="2079"/>
                    <a:pt x="12994" y="1865"/>
                    <a:pt x="13231" y="1684"/>
                  </a:cubicBezTo>
                  <a:cubicBezTo>
                    <a:pt x="13713" y="1310"/>
                    <a:pt x="14164" y="1142"/>
                    <a:pt x="14573" y="1142"/>
                  </a:cubicBezTo>
                  <a:cubicBezTo>
                    <a:pt x="15317" y="1142"/>
                    <a:pt x="15921" y="1697"/>
                    <a:pt x="16320" y="2565"/>
                  </a:cubicBezTo>
                  <a:cubicBezTo>
                    <a:pt x="16713" y="3429"/>
                    <a:pt x="17287" y="3754"/>
                    <a:pt x="18014" y="3754"/>
                  </a:cubicBezTo>
                  <a:cubicBezTo>
                    <a:pt x="18317" y="3754"/>
                    <a:pt x="18646" y="3698"/>
                    <a:pt x="18999" y="3601"/>
                  </a:cubicBezTo>
                  <a:cubicBezTo>
                    <a:pt x="19114" y="3569"/>
                    <a:pt x="19140" y="3451"/>
                    <a:pt x="19100" y="3356"/>
                  </a:cubicBezTo>
                  <a:cubicBezTo>
                    <a:pt x="18728" y="2475"/>
                    <a:pt x="17942" y="1217"/>
                    <a:pt x="18647" y="229"/>
                  </a:cubicBezTo>
                  <a:cubicBezTo>
                    <a:pt x="18723" y="125"/>
                    <a:pt x="18613" y="0"/>
                    <a:pt x="185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32" name="Google Shape;7232;p71"/>
            <p:cNvSpPr/>
            <p:nvPr/>
          </p:nvSpPr>
          <p:spPr>
            <a:xfrm>
              <a:off x="2003525" y="3325225"/>
              <a:ext cx="305325" cy="147250"/>
            </a:xfrm>
            <a:custGeom>
              <a:avLst/>
              <a:gdLst/>
              <a:ahLst/>
              <a:cxnLst/>
              <a:rect l="l" t="t" r="r" b="b"/>
              <a:pathLst>
                <a:path w="12213" h="5890" extrusionOk="0">
                  <a:moveTo>
                    <a:pt x="2191" y="1056"/>
                  </a:moveTo>
                  <a:cubicBezTo>
                    <a:pt x="2082" y="1388"/>
                    <a:pt x="1975" y="1723"/>
                    <a:pt x="1836" y="2047"/>
                  </a:cubicBezTo>
                  <a:cubicBezTo>
                    <a:pt x="1698" y="1937"/>
                    <a:pt x="1559" y="1824"/>
                    <a:pt x="1423" y="1706"/>
                  </a:cubicBezTo>
                  <a:cubicBezTo>
                    <a:pt x="1672" y="1478"/>
                    <a:pt x="1929" y="1264"/>
                    <a:pt x="2191" y="1056"/>
                  </a:cubicBezTo>
                  <a:close/>
                  <a:moveTo>
                    <a:pt x="3459" y="1256"/>
                  </a:moveTo>
                  <a:lnTo>
                    <a:pt x="3459" y="1256"/>
                  </a:lnTo>
                  <a:cubicBezTo>
                    <a:pt x="3245" y="1746"/>
                    <a:pt x="3008" y="2223"/>
                    <a:pt x="2887" y="2751"/>
                  </a:cubicBezTo>
                  <a:cubicBezTo>
                    <a:pt x="2884" y="2765"/>
                    <a:pt x="2890" y="2774"/>
                    <a:pt x="2890" y="2786"/>
                  </a:cubicBezTo>
                  <a:cubicBezTo>
                    <a:pt x="2607" y="2621"/>
                    <a:pt x="2339" y="2439"/>
                    <a:pt x="2079" y="2237"/>
                  </a:cubicBezTo>
                  <a:cubicBezTo>
                    <a:pt x="2541" y="1911"/>
                    <a:pt x="2988" y="1567"/>
                    <a:pt x="3459" y="1256"/>
                  </a:cubicBezTo>
                  <a:close/>
                  <a:moveTo>
                    <a:pt x="4207" y="1986"/>
                  </a:moveTo>
                  <a:lnTo>
                    <a:pt x="4207" y="1986"/>
                  </a:lnTo>
                  <a:cubicBezTo>
                    <a:pt x="4065" y="2358"/>
                    <a:pt x="3883" y="2711"/>
                    <a:pt x="3658" y="3037"/>
                  </a:cubicBezTo>
                  <a:cubicBezTo>
                    <a:pt x="3641" y="3062"/>
                    <a:pt x="3635" y="3093"/>
                    <a:pt x="3638" y="3123"/>
                  </a:cubicBezTo>
                  <a:lnTo>
                    <a:pt x="3638" y="3123"/>
                  </a:lnTo>
                  <a:cubicBezTo>
                    <a:pt x="3462" y="3066"/>
                    <a:pt x="3288" y="2994"/>
                    <a:pt x="3124" y="2907"/>
                  </a:cubicBezTo>
                  <a:cubicBezTo>
                    <a:pt x="3130" y="2904"/>
                    <a:pt x="3138" y="2904"/>
                    <a:pt x="3144" y="2901"/>
                  </a:cubicBezTo>
                  <a:cubicBezTo>
                    <a:pt x="3505" y="2604"/>
                    <a:pt x="3854" y="2292"/>
                    <a:pt x="4207" y="1986"/>
                  </a:cubicBezTo>
                  <a:close/>
                  <a:moveTo>
                    <a:pt x="2837" y="346"/>
                  </a:moveTo>
                  <a:cubicBezTo>
                    <a:pt x="3987" y="346"/>
                    <a:pt x="5059" y="1056"/>
                    <a:pt x="6187" y="1992"/>
                  </a:cubicBezTo>
                  <a:cubicBezTo>
                    <a:pt x="6496" y="2243"/>
                    <a:pt x="6834" y="2581"/>
                    <a:pt x="7197" y="2846"/>
                  </a:cubicBezTo>
                  <a:cubicBezTo>
                    <a:pt x="7013" y="2953"/>
                    <a:pt x="6822" y="3066"/>
                    <a:pt x="6629" y="3164"/>
                  </a:cubicBezTo>
                  <a:cubicBezTo>
                    <a:pt x="6588" y="3051"/>
                    <a:pt x="6551" y="2947"/>
                    <a:pt x="6519" y="2846"/>
                  </a:cubicBezTo>
                  <a:cubicBezTo>
                    <a:pt x="6548" y="2731"/>
                    <a:pt x="6574" y="2618"/>
                    <a:pt x="6609" y="2503"/>
                  </a:cubicBezTo>
                  <a:cubicBezTo>
                    <a:pt x="6637" y="2408"/>
                    <a:pt x="6561" y="2342"/>
                    <a:pt x="6481" y="2342"/>
                  </a:cubicBezTo>
                  <a:cubicBezTo>
                    <a:pt x="6449" y="2342"/>
                    <a:pt x="6416" y="2353"/>
                    <a:pt x="6389" y="2376"/>
                  </a:cubicBezTo>
                  <a:cubicBezTo>
                    <a:pt x="6152" y="2578"/>
                    <a:pt x="5910" y="2745"/>
                    <a:pt x="5676" y="2927"/>
                  </a:cubicBezTo>
                  <a:cubicBezTo>
                    <a:pt x="5748" y="2765"/>
                    <a:pt x="5823" y="2604"/>
                    <a:pt x="5919" y="2410"/>
                  </a:cubicBezTo>
                  <a:cubicBezTo>
                    <a:pt x="5951" y="2346"/>
                    <a:pt x="5902" y="2259"/>
                    <a:pt x="5837" y="2259"/>
                  </a:cubicBezTo>
                  <a:cubicBezTo>
                    <a:pt x="5821" y="2259"/>
                    <a:pt x="5803" y="2265"/>
                    <a:pt x="5786" y="2278"/>
                  </a:cubicBezTo>
                  <a:cubicBezTo>
                    <a:pt x="5485" y="2488"/>
                    <a:pt x="5200" y="2716"/>
                    <a:pt x="4925" y="2959"/>
                  </a:cubicBezTo>
                  <a:cubicBezTo>
                    <a:pt x="4876" y="3006"/>
                    <a:pt x="4923" y="3071"/>
                    <a:pt x="4976" y="3071"/>
                  </a:cubicBezTo>
                  <a:cubicBezTo>
                    <a:pt x="4991" y="3071"/>
                    <a:pt x="5007" y="3066"/>
                    <a:pt x="5021" y="3054"/>
                  </a:cubicBezTo>
                  <a:cubicBezTo>
                    <a:pt x="5359" y="2774"/>
                    <a:pt x="5518" y="2668"/>
                    <a:pt x="5569" y="2668"/>
                  </a:cubicBezTo>
                  <a:cubicBezTo>
                    <a:pt x="5642" y="2668"/>
                    <a:pt x="5496" y="2884"/>
                    <a:pt x="5347" y="3115"/>
                  </a:cubicBezTo>
                  <a:cubicBezTo>
                    <a:pt x="5136" y="3187"/>
                    <a:pt x="4917" y="3233"/>
                    <a:pt x="4694" y="3248"/>
                  </a:cubicBezTo>
                  <a:cubicBezTo>
                    <a:pt x="4729" y="3239"/>
                    <a:pt x="4755" y="3219"/>
                    <a:pt x="4772" y="3187"/>
                  </a:cubicBezTo>
                  <a:cubicBezTo>
                    <a:pt x="5000" y="2763"/>
                    <a:pt x="5214" y="2330"/>
                    <a:pt x="5431" y="1899"/>
                  </a:cubicBezTo>
                  <a:cubicBezTo>
                    <a:pt x="5484" y="1790"/>
                    <a:pt x="5389" y="1661"/>
                    <a:pt x="5288" y="1661"/>
                  </a:cubicBezTo>
                  <a:cubicBezTo>
                    <a:pt x="5253" y="1661"/>
                    <a:pt x="5218" y="1676"/>
                    <a:pt x="5188" y="1712"/>
                  </a:cubicBezTo>
                  <a:cubicBezTo>
                    <a:pt x="4914" y="2041"/>
                    <a:pt x="4605" y="2335"/>
                    <a:pt x="4267" y="2595"/>
                  </a:cubicBezTo>
                  <a:cubicBezTo>
                    <a:pt x="4446" y="2260"/>
                    <a:pt x="4590" y="1905"/>
                    <a:pt x="4689" y="1539"/>
                  </a:cubicBezTo>
                  <a:cubicBezTo>
                    <a:pt x="4717" y="1427"/>
                    <a:pt x="4635" y="1353"/>
                    <a:pt x="4544" y="1353"/>
                  </a:cubicBezTo>
                  <a:cubicBezTo>
                    <a:pt x="4507" y="1353"/>
                    <a:pt x="4470" y="1365"/>
                    <a:pt x="4437" y="1391"/>
                  </a:cubicBezTo>
                  <a:cubicBezTo>
                    <a:pt x="4062" y="1697"/>
                    <a:pt x="3698" y="2021"/>
                    <a:pt x="3332" y="2335"/>
                  </a:cubicBezTo>
                  <a:cubicBezTo>
                    <a:pt x="3508" y="1845"/>
                    <a:pt x="3753" y="1383"/>
                    <a:pt x="3938" y="892"/>
                  </a:cubicBezTo>
                  <a:cubicBezTo>
                    <a:pt x="3977" y="786"/>
                    <a:pt x="3879" y="701"/>
                    <a:pt x="3784" y="701"/>
                  </a:cubicBezTo>
                  <a:cubicBezTo>
                    <a:pt x="3759" y="701"/>
                    <a:pt x="3735" y="706"/>
                    <a:pt x="3713" y="719"/>
                  </a:cubicBezTo>
                  <a:cubicBezTo>
                    <a:pt x="3190" y="1007"/>
                    <a:pt x="2731" y="1377"/>
                    <a:pt x="2258" y="1732"/>
                  </a:cubicBezTo>
                  <a:cubicBezTo>
                    <a:pt x="2373" y="1388"/>
                    <a:pt x="2480" y="1045"/>
                    <a:pt x="2622" y="710"/>
                  </a:cubicBezTo>
                  <a:cubicBezTo>
                    <a:pt x="2661" y="618"/>
                    <a:pt x="2595" y="482"/>
                    <a:pt x="2500" y="482"/>
                  </a:cubicBezTo>
                  <a:cubicBezTo>
                    <a:pt x="2475" y="482"/>
                    <a:pt x="2449" y="490"/>
                    <a:pt x="2422" y="511"/>
                  </a:cubicBezTo>
                  <a:cubicBezTo>
                    <a:pt x="2203" y="675"/>
                    <a:pt x="1986" y="846"/>
                    <a:pt x="1773" y="1019"/>
                  </a:cubicBezTo>
                  <a:cubicBezTo>
                    <a:pt x="1888" y="840"/>
                    <a:pt x="2015" y="670"/>
                    <a:pt x="2151" y="508"/>
                  </a:cubicBezTo>
                  <a:cubicBezTo>
                    <a:pt x="2171" y="485"/>
                    <a:pt x="2180" y="456"/>
                    <a:pt x="2180" y="424"/>
                  </a:cubicBezTo>
                  <a:cubicBezTo>
                    <a:pt x="2402" y="371"/>
                    <a:pt x="2621" y="346"/>
                    <a:pt x="2837" y="346"/>
                  </a:cubicBezTo>
                  <a:close/>
                  <a:moveTo>
                    <a:pt x="7555" y="3074"/>
                  </a:moveTo>
                  <a:cubicBezTo>
                    <a:pt x="7729" y="3170"/>
                    <a:pt x="7919" y="3236"/>
                    <a:pt x="8113" y="3268"/>
                  </a:cubicBezTo>
                  <a:cubicBezTo>
                    <a:pt x="8156" y="3274"/>
                    <a:pt x="8196" y="3276"/>
                    <a:pt x="8240" y="3282"/>
                  </a:cubicBezTo>
                  <a:cubicBezTo>
                    <a:pt x="7940" y="3452"/>
                    <a:pt x="7334" y="3745"/>
                    <a:pt x="7247" y="3924"/>
                  </a:cubicBezTo>
                  <a:lnTo>
                    <a:pt x="7247" y="3924"/>
                  </a:lnTo>
                  <a:cubicBezTo>
                    <a:pt x="7391" y="3622"/>
                    <a:pt x="7420" y="3357"/>
                    <a:pt x="7555" y="3074"/>
                  </a:cubicBezTo>
                  <a:close/>
                  <a:moveTo>
                    <a:pt x="8551" y="3314"/>
                  </a:moveTo>
                  <a:lnTo>
                    <a:pt x="8551" y="3314"/>
                  </a:lnTo>
                  <a:cubicBezTo>
                    <a:pt x="8736" y="3334"/>
                    <a:pt x="8921" y="3357"/>
                    <a:pt x="9106" y="3375"/>
                  </a:cubicBezTo>
                  <a:cubicBezTo>
                    <a:pt x="8777" y="3637"/>
                    <a:pt x="8456" y="3915"/>
                    <a:pt x="8147" y="4203"/>
                  </a:cubicBezTo>
                  <a:cubicBezTo>
                    <a:pt x="8289" y="3940"/>
                    <a:pt x="8422" y="3678"/>
                    <a:pt x="8543" y="3401"/>
                  </a:cubicBezTo>
                  <a:cubicBezTo>
                    <a:pt x="8554" y="3375"/>
                    <a:pt x="8557" y="3343"/>
                    <a:pt x="8551" y="3314"/>
                  </a:cubicBezTo>
                  <a:close/>
                  <a:moveTo>
                    <a:pt x="8078" y="3710"/>
                  </a:moveTo>
                  <a:lnTo>
                    <a:pt x="8078" y="3710"/>
                  </a:lnTo>
                  <a:cubicBezTo>
                    <a:pt x="7902" y="4059"/>
                    <a:pt x="7714" y="4400"/>
                    <a:pt x="7512" y="4737"/>
                  </a:cubicBezTo>
                  <a:cubicBezTo>
                    <a:pt x="7371" y="4564"/>
                    <a:pt x="7241" y="4379"/>
                    <a:pt x="7125" y="4186"/>
                  </a:cubicBezTo>
                  <a:cubicBezTo>
                    <a:pt x="7457" y="4059"/>
                    <a:pt x="7778" y="3900"/>
                    <a:pt x="8078" y="3710"/>
                  </a:cubicBezTo>
                  <a:close/>
                  <a:moveTo>
                    <a:pt x="9524" y="3427"/>
                  </a:moveTo>
                  <a:cubicBezTo>
                    <a:pt x="9813" y="3455"/>
                    <a:pt x="10102" y="3484"/>
                    <a:pt x="10388" y="3542"/>
                  </a:cubicBezTo>
                  <a:cubicBezTo>
                    <a:pt x="10407" y="3545"/>
                    <a:pt x="10418" y="3553"/>
                    <a:pt x="10437" y="3559"/>
                  </a:cubicBezTo>
                  <a:lnTo>
                    <a:pt x="10437" y="3559"/>
                  </a:lnTo>
                  <a:cubicBezTo>
                    <a:pt x="9892" y="3945"/>
                    <a:pt x="9417" y="4409"/>
                    <a:pt x="8924" y="4853"/>
                  </a:cubicBezTo>
                  <a:cubicBezTo>
                    <a:pt x="9166" y="4397"/>
                    <a:pt x="9394" y="3938"/>
                    <a:pt x="9524" y="3427"/>
                  </a:cubicBezTo>
                  <a:close/>
                  <a:moveTo>
                    <a:pt x="10731" y="3646"/>
                  </a:moveTo>
                  <a:lnTo>
                    <a:pt x="10731" y="3646"/>
                  </a:lnTo>
                  <a:cubicBezTo>
                    <a:pt x="10922" y="3730"/>
                    <a:pt x="11031" y="3842"/>
                    <a:pt x="11072" y="3972"/>
                  </a:cubicBezTo>
                  <a:cubicBezTo>
                    <a:pt x="11054" y="3972"/>
                    <a:pt x="11037" y="3978"/>
                    <a:pt x="11020" y="3990"/>
                  </a:cubicBezTo>
                  <a:cubicBezTo>
                    <a:pt x="10659" y="4290"/>
                    <a:pt x="10341" y="4639"/>
                    <a:pt x="10007" y="4965"/>
                  </a:cubicBezTo>
                  <a:cubicBezTo>
                    <a:pt x="10252" y="4558"/>
                    <a:pt x="10494" y="4154"/>
                    <a:pt x="10720" y="3736"/>
                  </a:cubicBezTo>
                  <a:cubicBezTo>
                    <a:pt x="10731" y="3707"/>
                    <a:pt x="10737" y="3678"/>
                    <a:pt x="10731" y="3646"/>
                  </a:cubicBezTo>
                  <a:close/>
                  <a:moveTo>
                    <a:pt x="9086" y="3790"/>
                  </a:moveTo>
                  <a:lnTo>
                    <a:pt x="9086" y="3790"/>
                  </a:lnTo>
                  <a:cubicBezTo>
                    <a:pt x="8869" y="4348"/>
                    <a:pt x="8551" y="4861"/>
                    <a:pt x="8289" y="5404"/>
                  </a:cubicBezTo>
                  <a:cubicBezTo>
                    <a:pt x="8087" y="5292"/>
                    <a:pt x="7899" y="5150"/>
                    <a:pt x="7737" y="4986"/>
                  </a:cubicBezTo>
                  <a:lnTo>
                    <a:pt x="7737" y="4983"/>
                  </a:lnTo>
                  <a:cubicBezTo>
                    <a:pt x="8191" y="4587"/>
                    <a:pt x="8627" y="4174"/>
                    <a:pt x="9086" y="3790"/>
                  </a:cubicBezTo>
                  <a:close/>
                  <a:moveTo>
                    <a:pt x="10018" y="4301"/>
                  </a:moveTo>
                  <a:cubicBezTo>
                    <a:pt x="9761" y="4734"/>
                    <a:pt x="9501" y="5162"/>
                    <a:pt x="9262" y="5606"/>
                  </a:cubicBezTo>
                  <a:cubicBezTo>
                    <a:pt x="9202" y="5613"/>
                    <a:pt x="9142" y="5617"/>
                    <a:pt x="9082" y="5617"/>
                  </a:cubicBezTo>
                  <a:cubicBezTo>
                    <a:pt x="8919" y="5617"/>
                    <a:pt x="8757" y="5591"/>
                    <a:pt x="8603" y="5543"/>
                  </a:cubicBezTo>
                  <a:lnTo>
                    <a:pt x="8603" y="5540"/>
                  </a:lnTo>
                  <a:cubicBezTo>
                    <a:pt x="9097" y="5150"/>
                    <a:pt x="9542" y="4708"/>
                    <a:pt x="10018" y="4301"/>
                  </a:cubicBezTo>
                  <a:close/>
                  <a:moveTo>
                    <a:pt x="2955" y="0"/>
                  </a:moveTo>
                  <a:cubicBezTo>
                    <a:pt x="2104" y="0"/>
                    <a:pt x="1362" y="380"/>
                    <a:pt x="609" y="1016"/>
                  </a:cubicBezTo>
                  <a:cubicBezTo>
                    <a:pt x="505" y="929"/>
                    <a:pt x="401" y="843"/>
                    <a:pt x="298" y="759"/>
                  </a:cubicBezTo>
                  <a:cubicBezTo>
                    <a:pt x="263" y="733"/>
                    <a:pt x="228" y="721"/>
                    <a:pt x="195" y="721"/>
                  </a:cubicBezTo>
                  <a:cubicBezTo>
                    <a:pt x="83" y="721"/>
                    <a:pt x="1" y="851"/>
                    <a:pt x="90" y="967"/>
                  </a:cubicBezTo>
                  <a:cubicBezTo>
                    <a:pt x="165" y="1062"/>
                    <a:pt x="260" y="1157"/>
                    <a:pt x="344" y="1256"/>
                  </a:cubicBezTo>
                  <a:cubicBezTo>
                    <a:pt x="300" y="1314"/>
                    <a:pt x="351" y="1381"/>
                    <a:pt x="413" y="1381"/>
                  </a:cubicBezTo>
                  <a:cubicBezTo>
                    <a:pt x="424" y="1381"/>
                    <a:pt x="436" y="1379"/>
                    <a:pt x="448" y="1374"/>
                  </a:cubicBezTo>
                  <a:cubicBezTo>
                    <a:pt x="1161" y="2168"/>
                    <a:pt x="2122" y="2942"/>
                    <a:pt x="3066" y="3308"/>
                  </a:cubicBezTo>
                  <a:cubicBezTo>
                    <a:pt x="3274" y="3392"/>
                    <a:pt x="4334" y="3467"/>
                    <a:pt x="5188" y="3490"/>
                  </a:cubicBezTo>
                  <a:cubicBezTo>
                    <a:pt x="5212" y="3536"/>
                    <a:pt x="5257" y="3569"/>
                    <a:pt x="5304" y="3569"/>
                  </a:cubicBezTo>
                  <a:cubicBezTo>
                    <a:pt x="5332" y="3569"/>
                    <a:pt x="5360" y="3557"/>
                    <a:pt x="5384" y="3531"/>
                  </a:cubicBezTo>
                  <a:cubicBezTo>
                    <a:pt x="5399" y="3516"/>
                    <a:pt x="5413" y="3507"/>
                    <a:pt x="5425" y="3493"/>
                  </a:cubicBezTo>
                  <a:cubicBezTo>
                    <a:pt x="5483" y="3494"/>
                    <a:pt x="5539" y="3494"/>
                    <a:pt x="5593" y="3494"/>
                  </a:cubicBezTo>
                  <a:cubicBezTo>
                    <a:pt x="5768" y="3494"/>
                    <a:pt x="5921" y="3490"/>
                    <a:pt x="6043" y="3481"/>
                  </a:cubicBezTo>
                  <a:lnTo>
                    <a:pt x="6043" y="3481"/>
                  </a:lnTo>
                  <a:cubicBezTo>
                    <a:pt x="5991" y="3578"/>
                    <a:pt x="6066" y="3683"/>
                    <a:pt x="6160" y="3683"/>
                  </a:cubicBezTo>
                  <a:cubicBezTo>
                    <a:pt x="6181" y="3683"/>
                    <a:pt x="6203" y="3678"/>
                    <a:pt x="6225" y="3666"/>
                  </a:cubicBezTo>
                  <a:cubicBezTo>
                    <a:pt x="6288" y="3634"/>
                    <a:pt x="6346" y="3606"/>
                    <a:pt x="6406" y="3577"/>
                  </a:cubicBezTo>
                  <a:cubicBezTo>
                    <a:pt x="6658" y="4091"/>
                    <a:pt x="7001" y="4555"/>
                    <a:pt x="7420" y="4948"/>
                  </a:cubicBezTo>
                  <a:cubicBezTo>
                    <a:pt x="7420" y="5025"/>
                    <a:pt x="7484" y="5088"/>
                    <a:pt x="7560" y="5088"/>
                  </a:cubicBezTo>
                  <a:cubicBezTo>
                    <a:pt x="7566" y="5088"/>
                    <a:pt x="7572" y="5088"/>
                    <a:pt x="7579" y="5087"/>
                  </a:cubicBezTo>
                  <a:cubicBezTo>
                    <a:pt x="7798" y="5274"/>
                    <a:pt x="8040" y="5439"/>
                    <a:pt x="8300" y="5572"/>
                  </a:cubicBezTo>
                  <a:cubicBezTo>
                    <a:pt x="8328" y="5613"/>
                    <a:pt x="8371" y="5638"/>
                    <a:pt x="8419" y="5638"/>
                  </a:cubicBezTo>
                  <a:cubicBezTo>
                    <a:pt x="8422" y="5638"/>
                    <a:pt x="8425" y="5638"/>
                    <a:pt x="8427" y="5638"/>
                  </a:cubicBezTo>
                  <a:cubicBezTo>
                    <a:pt x="8776" y="5799"/>
                    <a:pt x="9138" y="5890"/>
                    <a:pt x="9494" y="5890"/>
                  </a:cubicBezTo>
                  <a:cubicBezTo>
                    <a:pt x="10284" y="5890"/>
                    <a:pt x="11049" y="5444"/>
                    <a:pt x="11594" y="4324"/>
                  </a:cubicBezTo>
                  <a:cubicBezTo>
                    <a:pt x="12212" y="3054"/>
                    <a:pt x="8904" y="3005"/>
                    <a:pt x="8375" y="2962"/>
                  </a:cubicBezTo>
                  <a:cubicBezTo>
                    <a:pt x="8139" y="2942"/>
                    <a:pt x="7913" y="2864"/>
                    <a:pt x="7694" y="2765"/>
                  </a:cubicBezTo>
                  <a:cubicBezTo>
                    <a:pt x="7678" y="2703"/>
                    <a:pt x="7621" y="2663"/>
                    <a:pt x="7560" y="2663"/>
                  </a:cubicBezTo>
                  <a:cubicBezTo>
                    <a:pt x="7542" y="2663"/>
                    <a:pt x="7524" y="2666"/>
                    <a:pt x="7506" y="2673"/>
                  </a:cubicBezTo>
                  <a:cubicBezTo>
                    <a:pt x="6392" y="2084"/>
                    <a:pt x="5428" y="745"/>
                    <a:pt x="4290" y="286"/>
                  </a:cubicBezTo>
                  <a:cubicBezTo>
                    <a:pt x="3810" y="90"/>
                    <a:pt x="3370" y="0"/>
                    <a:pt x="29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33" name="Google Shape;7233;p71"/>
            <p:cNvSpPr/>
            <p:nvPr/>
          </p:nvSpPr>
          <p:spPr>
            <a:xfrm>
              <a:off x="2053850" y="2646725"/>
              <a:ext cx="613050" cy="516425"/>
            </a:xfrm>
            <a:custGeom>
              <a:avLst/>
              <a:gdLst/>
              <a:ahLst/>
              <a:cxnLst/>
              <a:rect l="l" t="t" r="r" b="b"/>
              <a:pathLst>
                <a:path w="24522" h="20657" extrusionOk="0">
                  <a:moveTo>
                    <a:pt x="19439" y="1"/>
                  </a:moveTo>
                  <a:cubicBezTo>
                    <a:pt x="19306" y="1"/>
                    <a:pt x="19174" y="135"/>
                    <a:pt x="19267" y="276"/>
                  </a:cubicBezTo>
                  <a:cubicBezTo>
                    <a:pt x="19695" y="920"/>
                    <a:pt x="19787" y="1223"/>
                    <a:pt x="20540" y="1538"/>
                  </a:cubicBezTo>
                  <a:cubicBezTo>
                    <a:pt x="22247" y="2257"/>
                    <a:pt x="21776" y="4864"/>
                    <a:pt x="19934" y="4968"/>
                  </a:cubicBezTo>
                  <a:cubicBezTo>
                    <a:pt x="19054" y="5017"/>
                    <a:pt x="18410" y="5173"/>
                    <a:pt x="17463" y="5256"/>
                  </a:cubicBezTo>
                  <a:cubicBezTo>
                    <a:pt x="15849" y="5395"/>
                    <a:pt x="14294" y="7939"/>
                    <a:pt x="12733" y="7939"/>
                  </a:cubicBezTo>
                  <a:cubicBezTo>
                    <a:pt x="12381" y="7939"/>
                    <a:pt x="12030" y="7810"/>
                    <a:pt x="11677" y="7497"/>
                  </a:cubicBezTo>
                  <a:cubicBezTo>
                    <a:pt x="11499" y="7337"/>
                    <a:pt x="11301" y="7269"/>
                    <a:pt x="11097" y="7269"/>
                  </a:cubicBezTo>
                  <a:cubicBezTo>
                    <a:pt x="10235" y="7269"/>
                    <a:pt x="9245" y="8464"/>
                    <a:pt x="8995" y="9012"/>
                  </a:cubicBezTo>
                  <a:cubicBezTo>
                    <a:pt x="8138" y="10886"/>
                    <a:pt x="6258" y="12249"/>
                    <a:pt x="5029" y="13888"/>
                  </a:cubicBezTo>
                  <a:cubicBezTo>
                    <a:pt x="3377" y="16097"/>
                    <a:pt x="2153" y="18519"/>
                    <a:pt x="77" y="20482"/>
                  </a:cubicBezTo>
                  <a:cubicBezTo>
                    <a:pt x="1" y="20554"/>
                    <a:pt x="74" y="20657"/>
                    <a:pt x="157" y="20657"/>
                  </a:cubicBezTo>
                  <a:cubicBezTo>
                    <a:pt x="181" y="20657"/>
                    <a:pt x="205" y="20649"/>
                    <a:pt x="227" y="20630"/>
                  </a:cubicBezTo>
                  <a:cubicBezTo>
                    <a:pt x="1977" y="19114"/>
                    <a:pt x="3371" y="18831"/>
                    <a:pt x="4457" y="16801"/>
                  </a:cubicBezTo>
                  <a:cubicBezTo>
                    <a:pt x="5828" y="14232"/>
                    <a:pt x="7159" y="12162"/>
                    <a:pt x="8969" y="9884"/>
                  </a:cubicBezTo>
                  <a:cubicBezTo>
                    <a:pt x="9584" y="9110"/>
                    <a:pt x="10372" y="8741"/>
                    <a:pt x="11188" y="8741"/>
                  </a:cubicBezTo>
                  <a:cubicBezTo>
                    <a:pt x="11789" y="8741"/>
                    <a:pt x="12407" y="8941"/>
                    <a:pt x="12982" y="9327"/>
                  </a:cubicBezTo>
                  <a:cubicBezTo>
                    <a:pt x="13035" y="9363"/>
                    <a:pt x="13101" y="9378"/>
                    <a:pt x="13174" y="9378"/>
                  </a:cubicBezTo>
                  <a:cubicBezTo>
                    <a:pt x="13496" y="9378"/>
                    <a:pt x="13956" y="9075"/>
                    <a:pt x="14074" y="8882"/>
                  </a:cubicBezTo>
                  <a:cubicBezTo>
                    <a:pt x="15638" y="6284"/>
                    <a:pt x="17985" y="5455"/>
                    <a:pt x="20740" y="5300"/>
                  </a:cubicBezTo>
                  <a:cubicBezTo>
                    <a:pt x="21326" y="5268"/>
                    <a:pt x="22651" y="5199"/>
                    <a:pt x="22994" y="4575"/>
                  </a:cubicBezTo>
                  <a:cubicBezTo>
                    <a:pt x="24522" y="1821"/>
                    <a:pt x="20725" y="1789"/>
                    <a:pt x="19593" y="86"/>
                  </a:cubicBezTo>
                  <a:cubicBezTo>
                    <a:pt x="19554" y="26"/>
                    <a:pt x="19496" y="1"/>
                    <a:pt x="1943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34" name="Google Shape;7234;p71"/>
            <p:cNvSpPr/>
            <p:nvPr/>
          </p:nvSpPr>
          <p:spPr>
            <a:xfrm>
              <a:off x="2878850" y="956500"/>
              <a:ext cx="59000" cy="79050"/>
            </a:xfrm>
            <a:custGeom>
              <a:avLst/>
              <a:gdLst/>
              <a:ahLst/>
              <a:cxnLst/>
              <a:rect l="l" t="t" r="r" b="b"/>
              <a:pathLst>
                <a:path w="2360" h="3162" extrusionOk="0">
                  <a:moveTo>
                    <a:pt x="2359" y="0"/>
                  </a:moveTo>
                  <a:lnTo>
                    <a:pt x="2359" y="0"/>
                  </a:lnTo>
                  <a:cubicBezTo>
                    <a:pt x="1542" y="1034"/>
                    <a:pt x="757" y="2087"/>
                    <a:pt x="1" y="3161"/>
                  </a:cubicBezTo>
                  <a:cubicBezTo>
                    <a:pt x="780" y="2113"/>
                    <a:pt x="1568" y="1063"/>
                    <a:pt x="23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35" name="Google Shape;7235;p71"/>
            <p:cNvSpPr/>
            <p:nvPr/>
          </p:nvSpPr>
          <p:spPr>
            <a:xfrm>
              <a:off x="2591950" y="1603975"/>
              <a:ext cx="3275" cy="3925"/>
            </a:xfrm>
            <a:custGeom>
              <a:avLst/>
              <a:gdLst/>
              <a:ahLst/>
              <a:cxnLst/>
              <a:rect l="l" t="t" r="r" b="b"/>
              <a:pathLst>
                <a:path w="131" h="157" extrusionOk="0">
                  <a:moveTo>
                    <a:pt x="131" y="0"/>
                  </a:moveTo>
                  <a:cubicBezTo>
                    <a:pt x="88" y="52"/>
                    <a:pt x="47" y="104"/>
                    <a:pt x="1" y="156"/>
                  </a:cubicBezTo>
                  <a:cubicBezTo>
                    <a:pt x="47" y="107"/>
                    <a:pt x="90" y="55"/>
                    <a:pt x="1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36" name="Google Shape;7236;p71"/>
            <p:cNvSpPr/>
            <p:nvPr/>
          </p:nvSpPr>
          <p:spPr>
            <a:xfrm>
              <a:off x="2741575" y="1422025"/>
              <a:ext cx="117325" cy="137075"/>
            </a:xfrm>
            <a:custGeom>
              <a:avLst/>
              <a:gdLst/>
              <a:ahLst/>
              <a:cxnLst/>
              <a:rect l="l" t="t" r="r" b="b"/>
              <a:pathLst>
                <a:path w="4693" h="5483" extrusionOk="0">
                  <a:moveTo>
                    <a:pt x="4692" y="0"/>
                  </a:moveTo>
                  <a:lnTo>
                    <a:pt x="4692" y="0"/>
                  </a:lnTo>
                  <a:cubicBezTo>
                    <a:pt x="3061" y="1779"/>
                    <a:pt x="1476" y="3592"/>
                    <a:pt x="1" y="5483"/>
                  </a:cubicBezTo>
                  <a:cubicBezTo>
                    <a:pt x="1568" y="3661"/>
                    <a:pt x="3130" y="1834"/>
                    <a:pt x="46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37" name="Google Shape;7237;p71"/>
            <p:cNvSpPr/>
            <p:nvPr/>
          </p:nvSpPr>
          <p:spPr>
            <a:xfrm>
              <a:off x="2753550" y="1723425"/>
              <a:ext cx="46075" cy="54600"/>
            </a:xfrm>
            <a:custGeom>
              <a:avLst/>
              <a:gdLst/>
              <a:ahLst/>
              <a:cxnLst/>
              <a:rect l="l" t="t" r="r" b="b"/>
              <a:pathLst>
                <a:path w="1843" h="2184" extrusionOk="0">
                  <a:moveTo>
                    <a:pt x="1843" y="0"/>
                  </a:moveTo>
                  <a:cubicBezTo>
                    <a:pt x="1511" y="379"/>
                    <a:pt x="1185" y="766"/>
                    <a:pt x="853" y="1141"/>
                  </a:cubicBezTo>
                  <a:cubicBezTo>
                    <a:pt x="573" y="1490"/>
                    <a:pt x="287" y="1834"/>
                    <a:pt x="1" y="2183"/>
                  </a:cubicBezTo>
                  <a:cubicBezTo>
                    <a:pt x="362" y="1799"/>
                    <a:pt x="717" y="1406"/>
                    <a:pt x="1055" y="996"/>
                  </a:cubicBezTo>
                  <a:cubicBezTo>
                    <a:pt x="1323" y="670"/>
                    <a:pt x="1577" y="330"/>
                    <a:pt x="18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38" name="Google Shape;7238;p71"/>
            <p:cNvSpPr/>
            <p:nvPr/>
          </p:nvSpPr>
          <p:spPr>
            <a:xfrm>
              <a:off x="3013825" y="1258700"/>
              <a:ext cx="106550" cy="113700"/>
            </a:xfrm>
            <a:custGeom>
              <a:avLst/>
              <a:gdLst/>
              <a:ahLst/>
              <a:cxnLst/>
              <a:rect l="l" t="t" r="r" b="b"/>
              <a:pathLst>
                <a:path w="4262" h="4548" extrusionOk="0">
                  <a:moveTo>
                    <a:pt x="4262" y="0"/>
                  </a:moveTo>
                  <a:lnTo>
                    <a:pt x="4262" y="0"/>
                  </a:lnTo>
                  <a:cubicBezTo>
                    <a:pt x="3179" y="1103"/>
                    <a:pt x="2076" y="2191"/>
                    <a:pt x="1063" y="3346"/>
                  </a:cubicBezTo>
                  <a:cubicBezTo>
                    <a:pt x="711" y="3744"/>
                    <a:pt x="353" y="4146"/>
                    <a:pt x="0" y="4547"/>
                  </a:cubicBezTo>
                  <a:cubicBezTo>
                    <a:pt x="953" y="3603"/>
                    <a:pt x="1941" y="2636"/>
                    <a:pt x="2908" y="1649"/>
                  </a:cubicBezTo>
                  <a:cubicBezTo>
                    <a:pt x="3358" y="1097"/>
                    <a:pt x="3808" y="549"/>
                    <a:pt x="42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39" name="Google Shape;7239;p71"/>
            <p:cNvSpPr/>
            <p:nvPr/>
          </p:nvSpPr>
          <p:spPr>
            <a:xfrm>
              <a:off x="3189500" y="1467850"/>
              <a:ext cx="5950" cy="5300"/>
            </a:xfrm>
            <a:custGeom>
              <a:avLst/>
              <a:gdLst/>
              <a:ahLst/>
              <a:cxnLst/>
              <a:rect l="l" t="t" r="r" b="b"/>
              <a:pathLst>
                <a:path w="238" h="212" extrusionOk="0">
                  <a:moveTo>
                    <a:pt x="237" y="1"/>
                  </a:moveTo>
                  <a:lnTo>
                    <a:pt x="237" y="1"/>
                  </a:lnTo>
                  <a:cubicBezTo>
                    <a:pt x="142" y="53"/>
                    <a:pt x="64" y="125"/>
                    <a:pt x="0" y="211"/>
                  </a:cubicBezTo>
                  <a:cubicBezTo>
                    <a:pt x="78" y="139"/>
                    <a:pt x="159" y="73"/>
                    <a:pt x="23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40" name="Google Shape;7240;p71"/>
            <p:cNvSpPr/>
            <p:nvPr/>
          </p:nvSpPr>
          <p:spPr>
            <a:xfrm>
              <a:off x="1570450" y="549050"/>
              <a:ext cx="1813800" cy="1774475"/>
            </a:xfrm>
            <a:custGeom>
              <a:avLst/>
              <a:gdLst/>
              <a:ahLst/>
              <a:cxnLst/>
              <a:rect l="l" t="t" r="r" b="b"/>
              <a:pathLst>
                <a:path w="72552" h="70979" extrusionOk="0">
                  <a:moveTo>
                    <a:pt x="55353" y="377"/>
                  </a:moveTo>
                  <a:cubicBezTo>
                    <a:pt x="54860" y="734"/>
                    <a:pt x="54375" y="1110"/>
                    <a:pt x="53899" y="1499"/>
                  </a:cubicBezTo>
                  <a:cubicBezTo>
                    <a:pt x="54156" y="1153"/>
                    <a:pt x="54424" y="812"/>
                    <a:pt x="54664" y="454"/>
                  </a:cubicBezTo>
                  <a:cubicBezTo>
                    <a:pt x="54891" y="417"/>
                    <a:pt x="55121" y="394"/>
                    <a:pt x="55353" y="377"/>
                  </a:cubicBezTo>
                  <a:close/>
                  <a:moveTo>
                    <a:pt x="58324" y="682"/>
                  </a:moveTo>
                  <a:cubicBezTo>
                    <a:pt x="58503" y="734"/>
                    <a:pt x="58680" y="795"/>
                    <a:pt x="58856" y="861"/>
                  </a:cubicBezTo>
                  <a:cubicBezTo>
                    <a:pt x="58313" y="1208"/>
                    <a:pt x="57796" y="1583"/>
                    <a:pt x="57276" y="1958"/>
                  </a:cubicBezTo>
                  <a:cubicBezTo>
                    <a:pt x="57629" y="1534"/>
                    <a:pt x="57984" y="1115"/>
                    <a:pt x="58324" y="682"/>
                  </a:cubicBezTo>
                  <a:close/>
                  <a:moveTo>
                    <a:pt x="54008" y="584"/>
                  </a:moveTo>
                  <a:lnTo>
                    <a:pt x="54008" y="584"/>
                  </a:lnTo>
                  <a:cubicBezTo>
                    <a:pt x="52694" y="1778"/>
                    <a:pt x="52147" y="2227"/>
                    <a:pt x="52096" y="2227"/>
                  </a:cubicBezTo>
                  <a:cubicBezTo>
                    <a:pt x="52037" y="2227"/>
                    <a:pt x="52626" y="1642"/>
                    <a:pt x="53457" y="910"/>
                  </a:cubicBezTo>
                  <a:cubicBezTo>
                    <a:pt x="53509" y="870"/>
                    <a:pt x="53523" y="795"/>
                    <a:pt x="53492" y="737"/>
                  </a:cubicBezTo>
                  <a:lnTo>
                    <a:pt x="53486" y="737"/>
                  </a:lnTo>
                  <a:cubicBezTo>
                    <a:pt x="53656" y="679"/>
                    <a:pt x="53832" y="630"/>
                    <a:pt x="54008" y="584"/>
                  </a:cubicBezTo>
                  <a:close/>
                  <a:moveTo>
                    <a:pt x="55946" y="353"/>
                  </a:moveTo>
                  <a:cubicBezTo>
                    <a:pt x="56234" y="353"/>
                    <a:pt x="56523" y="368"/>
                    <a:pt x="56812" y="394"/>
                  </a:cubicBezTo>
                  <a:cubicBezTo>
                    <a:pt x="56041" y="1026"/>
                    <a:pt x="55279" y="1681"/>
                    <a:pt x="54525" y="2357"/>
                  </a:cubicBezTo>
                  <a:cubicBezTo>
                    <a:pt x="55016" y="1699"/>
                    <a:pt x="55495" y="1035"/>
                    <a:pt x="55946" y="353"/>
                  </a:cubicBezTo>
                  <a:close/>
                  <a:moveTo>
                    <a:pt x="52802" y="1027"/>
                  </a:moveTo>
                  <a:lnTo>
                    <a:pt x="52802" y="1027"/>
                  </a:lnTo>
                  <a:cubicBezTo>
                    <a:pt x="52127" y="1588"/>
                    <a:pt x="51523" y="2216"/>
                    <a:pt x="51023" y="2946"/>
                  </a:cubicBezTo>
                  <a:cubicBezTo>
                    <a:pt x="51253" y="2111"/>
                    <a:pt x="51914" y="1466"/>
                    <a:pt x="52802" y="1027"/>
                  </a:cubicBezTo>
                  <a:close/>
                  <a:moveTo>
                    <a:pt x="57242" y="446"/>
                  </a:moveTo>
                  <a:cubicBezTo>
                    <a:pt x="57476" y="480"/>
                    <a:pt x="57707" y="526"/>
                    <a:pt x="57935" y="578"/>
                  </a:cubicBezTo>
                  <a:cubicBezTo>
                    <a:pt x="57086" y="1395"/>
                    <a:pt x="56226" y="2198"/>
                    <a:pt x="55359" y="2992"/>
                  </a:cubicBezTo>
                  <a:cubicBezTo>
                    <a:pt x="56009" y="2158"/>
                    <a:pt x="56638" y="1309"/>
                    <a:pt x="57242" y="446"/>
                  </a:cubicBezTo>
                  <a:close/>
                  <a:moveTo>
                    <a:pt x="53570" y="1414"/>
                  </a:moveTo>
                  <a:cubicBezTo>
                    <a:pt x="53627" y="1414"/>
                    <a:pt x="53228" y="1840"/>
                    <a:pt x="52507" y="2663"/>
                  </a:cubicBezTo>
                  <a:cubicBezTo>
                    <a:pt x="52441" y="2738"/>
                    <a:pt x="52369" y="2807"/>
                    <a:pt x="52302" y="2882"/>
                  </a:cubicBezTo>
                  <a:cubicBezTo>
                    <a:pt x="51858" y="3289"/>
                    <a:pt x="51424" y="3711"/>
                    <a:pt x="50997" y="4138"/>
                  </a:cubicBezTo>
                  <a:cubicBezTo>
                    <a:pt x="50942" y="3855"/>
                    <a:pt x="50931" y="3566"/>
                    <a:pt x="50965" y="3278"/>
                  </a:cubicBezTo>
                  <a:lnTo>
                    <a:pt x="50965" y="3278"/>
                  </a:lnTo>
                  <a:cubicBezTo>
                    <a:pt x="50997" y="3308"/>
                    <a:pt x="51038" y="3323"/>
                    <a:pt x="51080" y="3323"/>
                  </a:cubicBezTo>
                  <a:cubicBezTo>
                    <a:pt x="51121" y="3323"/>
                    <a:pt x="51163" y="3308"/>
                    <a:pt x="51196" y="3278"/>
                  </a:cubicBezTo>
                  <a:cubicBezTo>
                    <a:pt x="52786" y="2018"/>
                    <a:pt x="53501" y="1414"/>
                    <a:pt x="53570" y="1414"/>
                  </a:cubicBezTo>
                  <a:close/>
                  <a:moveTo>
                    <a:pt x="47666" y="3252"/>
                  </a:moveTo>
                  <a:cubicBezTo>
                    <a:pt x="47775" y="3252"/>
                    <a:pt x="47888" y="3263"/>
                    <a:pt x="47995" y="3286"/>
                  </a:cubicBezTo>
                  <a:cubicBezTo>
                    <a:pt x="47429" y="3846"/>
                    <a:pt x="46269" y="4974"/>
                    <a:pt x="46201" y="4974"/>
                  </a:cubicBezTo>
                  <a:cubicBezTo>
                    <a:pt x="46165" y="4974"/>
                    <a:pt x="46448" y="4644"/>
                    <a:pt x="47319" y="3714"/>
                  </a:cubicBezTo>
                  <a:cubicBezTo>
                    <a:pt x="47585" y="3431"/>
                    <a:pt x="47547" y="3361"/>
                    <a:pt x="47469" y="3315"/>
                  </a:cubicBezTo>
                  <a:lnTo>
                    <a:pt x="47469" y="3315"/>
                  </a:lnTo>
                  <a:cubicBezTo>
                    <a:pt x="47491" y="3326"/>
                    <a:pt x="47514" y="3332"/>
                    <a:pt x="47536" y="3332"/>
                  </a:cubicBezTo>
                  <a:cubicBezTo>
                    <a:pt x="47589" y="3332"/>
                    <a:pt x="47639" y="3302"/>
                    <a:pt x="47666" y="3252"/>
                  </a:cubicBezTo>
                  <a:close/>
                  <a:moveTo>
                    <a:pt x="48413" y="3425"/>
                  </a:moveTo>
                  <a:cubicBezTo>
                    <a:pt x="48578" y="3500"/>
                    <a:pt x="48740" y="3587"/>
                    <a:pt x="48893" y="3688"/>
                  </a:cubicBezTo>
                  <a:cubicBezTo>
                    <a:pt x="47835" y="4793"/>
                    <a:pt x="47293" y="5332"/>
                    <a:pt x="47198" y="5332"/>
                  </a:cubicBezTo>
                  <a:cubicBezTo>
                    <a:pt x="47095" y="5332"/>
                    <a:pt x="47529" y="4684"/>
                    <a:pt x="48410" y="3425"/>
                  </a:cubicBezTo>
                  <a:close/>
                  <a:moveTo>
                    <a:pt x="24572" y="4280"/>
                  </a:moveTo>
                  <a:lnTo>
                    <a:pt x="24572" y="4280"/>
                  </a:lnTo>
                  <a:cubicBezTo>
                    <a:pt x="23923" y="4770"/>
                    <a:pt x="23305" y="5296"/>
                    <a:pt x="22713" y="5856"/>
                  </a:cubicBezTo>
                  <a:cubicBezTo>
                    <a:pt x="23063" y="5411"/>
                    <a:pt x="23397" y="4958"/>
                    <a:pt x="23732" y="4502"/>
                  </a:cubicBezTo>
                  <a:cubicBezTo>
                    <a:pt x="24012" y="4430"/>
                    <a:pt x="24287" y="4340"/>
                    <a:pt x="24572" y="4280"/>
                  </a:cubicBezTo>
                  <a:close/>
                  <a:moveTo>
                    <a:pt x="47036" y="3431"/>
                  </a:moveTo>
                  <a:lnTo>
                    <a:pt x="47036" y="3431"/>
                  </a:lnTo>
                  <a:cubicBezTo>
                    <a:pt x="46401" y="4245"/>
                    <a:pt x="45783" y="4952"/>
                    <a:pt x="45206" y="5870"/>
                  </a:cubicBezTo>
                  <a:cubicBezTo>
                    <a:pt x="45198" y="5890"/>
                    <a:pt x="45192" y="5912"/>
                    <a:pt x="45194" y="5936"/>
                  </a:cubicBezTo>
                  <a:lnTo>
                    <a:pt x="45194" y="5936"/>
                  </a:lnTo>
                  <a:cubicBezTo>
                    <a:pt x="45123" y="5859"/>
                    <a:pt x="45057" y="5780"/>
                    <a:pt x="44984" y="5706"/>
                  </a:cubicBezTo>
                  <a:cubicBezTo>
                    <a:pt x="44989" y="5700"/>
                    <a:pt x="44995" y="5697"/>
                    <a:pt x="44998" y="5688"/>
                  </a:cubicBezTo>
                  <a:cubicBezTo>
                    <a:pt x="45150" y="5016"/>
                    <a:pt x="45144" y="4277"/>
                    <a:pt x="45947" y="4277"/>
                  </a:cubicBezTo>
                  <a:cubicBezTo>
                    <a:pt x="46016" y="4277"/>
                    <a:pt x="46091" y="4283"/>
                    <a:pt x="46173" y="4294"/>
                  </a:cubicBezTo>
                  <a:cubicBezTo>
                    <a:pt x="46185" y="4295"/>
                    <a:pt x="46197" y="4296"/>
                    <a:pt x="46210" y="4296"/>
                  </a:cubicBezTo>
                  <a:cubicBezTo>
                    <a:pt x="46272" y="4296"/>
                    <a:pt x="46335" y="4276"/>
                    <a:pt x="46366" y="4216"/>
                  </a:cubicBezTo>
                  <a:cubicBezTo>
                    <a:pt x="46563" y="3826"/>
                    <a:pt x="46791" y="3581"/>
                    <a:pt x="47036" y="3431"/>
                  </a:cubicBezTo>
                  <a:close/>
                  <a:moveTo>
                    <a:pt x="49181" y="3887"/>
                  </a:moveTo>
                  <a:cubicBezTo>
                    <a:pt x="49334" y="4002"/>
                    <a:pt x="49479" y="4127"/>
                    <a:pt x="49617" y="4251"/>
                  </a:cubicBezTo>
                  <a:cubicBezTo>
                    <a:pt x="48205" y="5470"/>
                    <a:pt x="47619" y="6029"/>
                    <a:pt x="47574" y="6029"/>
                  </a:cubicBezTo>
                  <a:cubicBezTo>
                    <a:pt x="47521" y="6029"/>
                    <a:pt x="48210" y="5263"/>
                    <a:pt x="49181" y="3896"/>
                  </a:cubicBezTo>
                  <a:cubicBezTo>
                    <a:pt x="49181" y="3893"/>
                    <a:pt x="49178" y="3890"/>
                    <a:pt x="49181" y="3887"/>
                  </a:cubicBezTo>
                  <a:close/>
                  <a:moveTo>
                    <a:pt x="63247" y="4479"/>
                  </a:moveTo>
                  <a:cubicBezTo>
                    <a:pt x="63388" y="4496"/>
                    <a:pt x="63527" y="4525"/>
                    <a:pt x="63662" y="4562"/>
                  </a:cubicBezTo>
                  <a:cubicBezTo>
                    <a:pt x="63154" y="5056"/>
                    <a:pt x="62655" y="5558"/>
                    <a:pt x="62161" y="6067"/>
                  </a:cubicBezTo>
                  <a:cubicBezTo>
                    <a:pt x="62539" y="5556"/>
                    <a:pt x="62906" y="5030"/>
                    <a:pt x="63247" y="4479"/>
                  </a:cubicBezTo>
                  <a:close/>
                  <a:moveTo>
                    <a:pt x="61572" y="3110"/>
                  </a:moveTo>
                  <a:cubicBezTo>
                    <a:pt x="61647" y="3249"/>
                    <a:pt x="61728" y="3382"/>
                    <a:pt x="61792" y="3529"/>
                  </a:cubicBezTo>
                  <a:cubicBezTo>
                    <a:pt x="60928" y="4453"/>
                    <a:pt x="60077" y="5385"/>
                    <a:pt x="59222" y="6318"/>
                  </a:cubicBezTo>
                  <a:cubicBezTo>
                    <a:pt x="60054" y="5284"/>
                    <a:pt x="60848" y="4225"/>
                    <a:pt x="61572" y="3110"/>
                  </a:cubicBezTo>
                  <a:close/>
                  <a:moveTo>
                    <a:pt x="47285" y="4438"/>
                  </a:moveTo>
                  <a:cubicBezTo>
                    <a:pt x="47328" y="4438"/>
                    <a:pt x="46817" y="5090"/>
                    <a:pt x="45965" y="6517"/>
                  </a:cubicBezTo>
                  <a:cubicBezTo>
                    <a:pt x="45881" y="6656"/>
                    <a:pt x="45996" y="6778"/>
                    <a:pt x="46122" y="6778"/>
                  </a:cubicBezTo>
                  <a:cubicBezTo>
                    <a:pt x="46164" y="6778"/>
                    <a:pt x="46208" y="6764"/>
                    <a:pt x="46245" y="6733"/>
                  </a:cubicBezTo>
                  <a:cubicBezTo>
                    <a:pt x="46493" y="6549"/>
                    <a:pt x="46722" y="6344"/>
                    <a:pt x="46955" y="6142"/>
                  </a:cubicBezTo>
                  <a:lnTo>
                    <a:pt x="46955" y="6142"/>
                  </a:lnTo>
                  <a:cubicBezTo>
                    <a:pt x="46656" y="6459"/>
                    <a:pt x="46368" y="6787"/>
                    <a:pt x="46091" y="7124"/>
                  </a:cubicBezTo>
                  <a:lnTo>
                    <a:pt x="46091" y="7124"/>
                  </a:lnTo>
                  <a:cubicBezTo>
                    <a:pt x="45875" y="6776"/>
                    <a:pt x="45636" y="6444"/>
                    <a:pt x="45370" y="6130"/>
                  </a:cubicBezTo>
                  <a:cubicBezTo>
                    <a:pt x="45414" y="6130"/>
                    <a:pt x="45457" y="6116"/>
                    <a:pt x="45489" y="6087"/>
                  </a:cubicBezTo>
                  <a:cubicBezTo>
                    <a:pt x="46705" y="5023"/>
                    <a:pt x="47244" y="4438"/>
                    <a:pt x="47285" y="4438"/>
                  </a:cubicBezTo>
                  <a:close/>
                  <a:moveTo>
                    <a:pt x="32910" y="5752"/>
                  </a:moveTo>
                  <a:cubicBezTo>
                    <a:pt x="33095" y="5977"/>
                    <a:pt x="33265" y="6214"/>
                    <a:pt x="33421" y="6462"/>
                  </a:cubicBezTo>
                  <a:lnTo>
                    <a:pt x="33424" y="6462"/>
                  </a:lnTo>
                  <a:cubicBezTo>
                    <a:pt x="33410" y="6468"/>
                    <a:pt x="33395" y="6468"/>
                    <a:pt x="33384" y="6479"/>
                  </a:cubicBezTo>
                  <a:cubicBezTo>
                    <a:pt x="33098" y="6811"/>
                    <a:pt x="32823" y="7155"/>
                    <a:pt x="32543" y="7490"/>
                  </a:cubicBezTo>
                  <a:cubicBezTo>
                    <a:pt x="32766" y="6912"/>
                    <a:pt x="32896" y="6332"/>
                    <a:pt x="32910" y="5752"/>
                  </a:cubicBezTo>
                  <a:close/>
                  <a:moveTo>
                    <a:pt x="32246" y="5076"/>
                  </a:moveTo>
                  <a:cubicBezTo>
                    <a:pt x="32373" y="5183"/>
                    <a:pt x="32500" y="5302"/>
                    <a:pt x="32619" y="5426"/>
                  </a:cubicBezTo>
                  <a:cubicBezTo>
                    <a:pt x="31949" y="6162"/>
                    <a:pt x="31348" y="6953"/>
                    <a:pt x="30788" y="7773"/>
                  </a:cubicBezTo>
                  <a:cubicBezTo>
                    <a:pt x="31308" y="6898"/>
                    <a:pt x="31793" y="5997"/>
                    <a:pt x="32243" y="5076"/>
                  </a:cubicBezTo>
                  <a:close/>
                  <a:moveTo>
                    <a:pt x="60905" y="2192"/>
                  </a:moveTo>
                  <a:cubicBezTo>
                    <a:pt x="61076" y="2365"/>
                    <a:pt x="61232" y="2553"/>
                    <a:pt x="61373" y="2752"/>
                  </a:cubicBezTo>
                  <a:cubicBezTo>
                    <a:pt x="59635" y="4404"/>
                    <a:pt x="57969" y="6121"/>
                    <a:pt x="56347" y="7877"/>
                  </a:cubicBezTo>
                  <a:cubicBezTo>
                    <a:pt x="57923" y="6029"/>
                    <a:pt x="59468" y="4153"/>
                    <a:pt x="60905" y="2192"/>
                  </a:cubicBezTo>
                  <a:close/>
                  <a:moveTo>
                    <a:pt x="19191" y="6165"/>
                  </a:moveTo>
                  <a:cubicBezTo>
                    <a:pt x="18539" y="6757"/>
                    <a:pt x="17880" y="7351"/>
                    <a:pt x="17234" y="7960"/>
                  </a:cubicBezTo>
                  <a:cubicBezTo>
                    <a:pt x="17701" y="7383"/>
                    <a:pt x="18062" y="6927"/>
                    <a:pt x="18215" y="6733"/>
                  </a:cubicBezTo>
                  <a:cubicBezTo>
                    <a:pt x="18235" y="6702"/>
                    <a:pt x="18247" y="6667"/>
                    <a:pt x="18247" y="6630"/>
                  </a:cubicBezTo>
                  <a:lnTo>
                    <a:pt x="18244" y="6630"/>
                  </a:lnTo>
                  <a:cubicBezTo>
                    <a:pt x="18559" y="6471"/>
                    <a:pt x="18873" y="6315"/>
                    <a:pt x="19191" y="6165"/>
                  </a:cubicBezTo>
                  <a:close/>
                  <a:moveTo>
                    <a:pt x="15360" y="8272"/>
                  </a:moveTo>
                  <a:lnTo>
                    <a:pt x="15360" y="8272"/>
                  </a:lnTo>
                  <a:cubicBezTo>
                    <a:pt x="15358" y="8274"/>
                    <a:pt x="15356" y="8276"/>
                    <a:pt x="15354" y="8279"/>
                  </a:cubicBezTo>
                  <a:lnTo>
                    <a:pt x="15354" y="8279"/>
                  </a:lnTo>
                  <a:cubicBezTo>
                    <a:pt x="15356" y="8276"/>
                    <a:pt x="15358" y="8274"/>
                    <a:pt x="15360" y="8272"/>
                  </a:cubicBezTo>
                  <a:close/>
                  <a:moveTo>
                    <a:pt x="43179" y="7239"/>
                  </a:moveTo>
                  <a:lnTo>
                    <a:pt x="43179" y="7239"/>
                  </a:lnTo>
                  <a:cubicBezTo>
                    <a:pt x="42911" y="7628"/>
                    <a:pt x="42642" y="8012"/>
                    <a:pt x="42371" y="8399"/>
                  </a:cubicBezTo>
                  <a:cubicBezTo>
                    <a:pt x="42293" y="7787"/>
                    <a:pt x="42495" y="7299"/>
                    <a:pt x="43179" y="7239"/>
                  </a:cubicBezTo>
                  <a:close/>
                  <a:moveTo>
                    <a:pt x="55960" y="1588"/>
                  </a:moveTo>
                  <a:cubicBezTo>
                    <a:pt x="56013" y="1588"/>
                    <a:pt x="55782" y="1923"/>
                    <a:pt x="55100" y="2787"/>
                  </a:cubicBezTo>
                  <a:cubicBezTo>
                    <a:pt x="54632" y="3379"/>
                    <a:pt x="54147" y="3956"/>
                    <a:pt x="53668" y="4539"/>
                  </a:cubicBezTo>
                  <a:cubicBezTo>
                    <a:pt x="52227" y="5850"/>
                    <a:pt x="50792" y="7161"/>
                    <a:pt x="49386" y="8500"/>
                  </a:cubicBezTo>
                  <a:lnTo>
                    <a:pt x="49383" y="8500"/>
                  </a:lnTo>
                  <a:cubicBezTo>
                    <a:pt x="49915" y="7911"/>
                    <a:pt x="50440" y="7322"/>
                    <a:pt x="50963" y="6728"/>
                  </a:cubicBezTo>
                  <a:cubicBezTo>
                    <a:pt x="51390" y="6315"/>
                    <a:pt x="51817" y="5899"/>
                    <a:pt x="52239" y="5481"/>
                  </a:cubicBezTo>
                  <a:cubicBezTo>
                    <a:pt x="52752" y="4971"/>
                    <a:pt x="55791" y="1588"/>
                    <a:pt x="55960" y="1588"/>
                  </a:cubicBezTo>
                  <a:close/>
                  <a:moveTo>
                    <a:pt x="30629" y="4155"/>
                  </a:moveTo>
                  <a:cubicBezTo>
                    <a:pt x="30777" y="4207"/>
                    <a:pt x="30915" y="4271"/>
                    <a:pt x="31057" y="4332"/>
                  </a:cubicBezTo>
                  <a:cubicBezTo>
                    <a:pt x="29879" y="5700"/>
                    <a:pt x="28724" y="7117"/>
                    <a:pt x="27592" y="8564"/>
                  </a:cubicBezTo>
                  <a:cubicBezTo>
                    <a:pt x="28588" y="7048"/>
                    <a:pt x="29590" y="5561"/>
                    <a:pt x="30629" y="4155"/>
                  </a:cubicBezTo>
                  <a:close/>
                  <a:moveTo>
                    <a:pt x="43595" y="7262"/>
                  </a:moveTo>
                  <a:cubicBezTo>
                    <a:pt x="43687" y="7270"/>
                    <a:pt x="43759" y="7265"/>
                    <a:pt x="43863" y="7288"/>
                  </a:cubicBezTo>
                  <a:cubicBezTo>
                    <a:pt x="44210" y="7366"/>
                    <a:pt x="44550" y="7467"/>
                    <a:pt x="44880" y="7594"/>
                  </a:cubicBezTo>
                  <a:cubicBezTo>
                    <a:pt x="44530" y="7845"/>
                    <a:pt x="44195" y="8108"/>
                    <a:pt x="43872" y="8382"/>
                  </a:cubicBezTo>
                  <a:cubicBezTo>
                    <a:pt x="44060" y="8142"/>
                    <a:pt x="44250" y="7906"/>
                    <a:pt x="44435" y="7666"/>
                  </a:cubicBezTo>
                  <a:cubicBezTo>
                    <a:pt x="44532" y="7538"/>
                    <a:pt x="44401" y="7413"/>
                    <a:pt x="44273" y="7413"/>
                  </a:cubicBezTo>
                  <a:cubicBezTo>
                    <a:pt x="44233" y="7413"/>
                    <a:pt x="44193" y="7425"/>
                    <a:pt x="44161" y="7452"/>
                  </a:cubicBezTo>
                  <a:cubicBezTo>
                    <a:pt x="43368" y="8116"/>
                    <a:pt x="42733" y="8726"/>
                    <a:pt x="42565" y="8726"/>
                  </a:cubicBezTo>
                  <a:cubicBezTo>
                    <a:pt x="42451" y="8726"/>
                    <a:pt x="42550" y="8446"/>
                    <a:pt x="42959" y="7714"/>
                  </a:cubicBezTo>
                  <a:lnTo>
                    <a:pt x="42959" y="7714"/>
                  </a:lnTo>
                  <a:cubicBezTo>
                    <a:pt x="42891" y="7837"/>
                    <a:pt x="42999" y="7952"/>
                    <a:pt x="43107" y="7952"/>
                  </a:cubicBezTo>
                  <a:cubicBezTo>
                    <a:pt x="43156" y="7952"/>
                    <a:pt x="43204" y="7929"/>
                    <a:pt x="43237" y="7874"/>
                  </a:cubicBezTo>
                  <a:lnTo>
                    <a:pt x="43595" y="7262"/>
                  </a:lnTo>
                  <a:close/>
                  <a:moveTo>
                    <a:pt x="33612" y="6774"/>
                  </a:moveTo>
                  <a:cubicBezTo>
                    <a:pt x="33840" y="7172"/>
                    <a:pt x="34045" y="7559"/>
                    <a:pt x="34253" y="7940"/>
                  </a:cubicBezTo>
                  <a:cubicBezTo>
                    <a:pt x="34248" y="7940"/>
                    <a:pt x="34243" y="7940"/>
                    <a:pt x="34238" y="7940"/>
                  </a:cubicBezTo>
                  <a:cubicBezTo>
                    <a:pt x="34214" y="7940"/>
                    <a:pt x="34191" y="7946"/>
                    <a:pt x="34172" y="7958"/>
                  </a:cubicBezTo>
                  <a:cubicBezTo>
                    <a:pt x="33799" y="8232"/>
                    <a:pt x="33447" y="8529"/>
                    <a:pt x="33109" y="8844"/>
                  </a:cubicBezTo>
                  <a:cubicBezTo>
                    <a:pt x="33369" y="8454"/>
                    <a:pt x="33629" y="8067"/>
                    <a:pt x="33880" y="7669"/>
                  </a:cubicBezTo>
                  <a:cubicBezTo>
                    <a:pt x="33969" y="7528"/>
                    <a:pt x="33848" y="7401"/>
                    <a:pt x="33717" y="7401"/>
                  </a:cubicBezTo>
                  <a:cubicBezTo>
                    <a:pt x="33674" y="7401"/>
                    <a:pt x="33629" y="7415"/>
                    <a:pt x="33591" y="7447"/>
                  </a:cubicBezTo>
                  <a:cubicBezTo>
                    <a:pt x="33274" y="7709"/>
                    <a:pt x="32988" y="7998"/>
                    <a:pt x="32691" y="8275"/>
                  </a:cubicBezTo>
                  <a:cubicBezTo>
                    <a:pt x="33000" y="7776"/>
                    <a:pt x="33314" y="7279"/>
                    <a:pt x="33612" y="6774"/>
                  </a:cubicBezTo>
                  <a:close/>
                  <a:moveTo>
                    <a:pt x="15626" y="8027"/>
                  </a:moveTo>
                  <a:cubicBezTo>
                    <a:pt x="15444" y="8223"/>
                    <a:pt x="15253" y="8420"/>
                    <a:pt x="15080" y="8619"/>
                  </a:cubicBezTo>
                  <a:cubicBezTo>
                    <a:pt x="15217" y="8446"/>
                    <a:pt x="15313" y="8323"/>
                    <a:pt x="15354" y="8279"/>
                  </a:cubicBezTo>
                  <a:lnTo>
                    <a:pt x="15354" y="8279"/>
                  </a:lnTo>
                  <a:cubicBezTo>
                    <a:pt x="15111" y="8530"/>
                    <a:pt x="14718" y="8920"/>
                    <a:pt x="14300" y="9338"/>
                  </a:cubicBezTo>
                  <a:cubicBezTo>
                    <a:pt x="14286" y="9320"/>
                    <a:pt x="14269" y="9303"/>
                    <a:pt x="14251" y="9286"/>
                  </a:cubicBezTo>
                  <a:cubicBezTo>
                    <a:pt x="14471" y="8980"/>
                    <a:pt x="14667" y="8700"/>
                    <a:pt x="14832" y="8474"/>
                  </a:cubicBezTo>
                  <a:lnTo>
                    <a:pt x="14829" y="8474"/>
                  </a:lnTo>
                  <a:cubicBezTo>
                    <a:pt x="15103" y="8316"/>
                    <a:pt x="15372" y="8165"/>
                    <a:pt x="15626" y="8027"/>
                  </a:cubicBezTo>
                  <a:close/>
                  <a:moveTo>
                    <a:pt x="61901" y="3916"/>
                  </a:moveTo>
                  <a:cubicBezTo>
                    <a:pt x="61948" y="4072"/>
                    <a:pt x="62008" y="4222"/>
                    <a:pt x="62040" y="4392"/>
                  </a:cubicBezTo>
                  <a:cubicBezTo>
                    <a:pt x="60507" y="6113"/>
                    <a:pt x="58934" y="7779"/>
                    <a:pt x="57346" y="9427"/>
                  </a:cubicBezTo>
                  <a:cubicBezTo>
                    <a:pt x="58858" y="7585"/>
                    <a:pt x="60366" y="5737"/>
                    <a:pt x="61901" y="3916"/>
                  </a:cubicBezTo>
                  <a:close/>
                  <a:moveTo>
                    <a:pt x="38929" y="8428"/>
                  </a:moveTo>
                  <a:cubicBezTo>
                    <a:pt x="38470" y="8956"/>
                    <a:pt x="38032" y="9496"/>
                    <a:pt x="37610" y="10054"/>
                  </a:cubicBezTo>
                  <a:cubicBezTo>
                    <a:pt x="37821" y="9652"/>
                    <a:pt x="38020" y="9239"/>
                    <a:pt x="38196" y="8809"/>
                  </a:cubicBezTo>
                  <a:cubicBezTo>
                    <a:pt x="38225" y="8737"/>
                    <a:pt x="38188" y="8674"/>
                    <a:pt x="38133" y="8636"/>
                  </a:cubicBezTo>
                  <a:cubicBezTo>
                    <a:pt x="38393" y="8549"/>
                    <a:pt x="38658" y="8480"/>
                    <a:pt x="38927" y="8428"/>
                  </a:cubicBezTo>
                  <a:close/>
                  <a:moveTo>
                    <a:pt x="26634" y="3916"/>
                  </a:moveTo>
                  <a:cubicBezTo>
                    <a:pt x="24720" y="6055"/>
                    <a:pt x="22863" y="8238"/>
                    <a:pt x="21062" y="10466"/>
                  </a:cubicBezTo>
                  <a:cubicBezTo>
                    <a:pt x="22707" y="8362"/>
                    <a:pt x="24327" y="6237"/>
                    <a:pt x="25898" y="4109"/>
                  </a:cubicBezTo>
                  <a:cubicBezTo>
                    <a:pt x="25915" y="4083"/>
                    <a:pt x="25924" y="4051"/>
                    <a:pt x="25921" y="4023"/>
                  </a:cubicBezTo>
                  <a:cubicBezTo>
                    <a:pt x="26157" y="3982"/>
                    <a:pt x="26397" y="3948"/>
                    <a:pt x="26634" y="3916"/>
                  </a:cubicBezTo>
                  <a:close/>
                  <a:moveTo>
                    <a:pt x="62147" y="5400"/>
                  </a:moveTo>
                  <a:lnTo>
                    <a:pt x="62147" y="5400"/>
                  </a:lnTo>
                  <a:cubicBezTo>
                    <a:pt x="60842" y="6635"/>
                    <a:pt x="59159" y="9182"/>
                    <a:pt x="57588" y="10770"/>
                  </a:cubicBezTo>
                  <a:cubicBezTo>
                    <a:pt x="57539" y="10819"/>
                    <a:pt x="57493" y="10871"/>
                    <a:pt x="57444" y="10923"/>
                  </a:cubicBezTo>
                  <a:cubicBezTo>
                    <a:pt x="58639" y="9531"/>
                    <a:pt x="59800" y="8113"/>
                    <a:pt x="60900" y="6641"/>
                  </a:cubicBezTo>
                  <a:cubicBezTo>
                    <a:pt x="61315" y="6225"/>
                    <a:pt x="61720" y="5804"/>
                    <a:pt x="62147" y="5400"/>
                  </a:cubicBezTo>
                  <a:close/>
                  <a:moveTo>
                    <a:pt x="65230" y="8330"/>
                  </a:moveTo>
                  <a:cubicBezTo>
                    <a:pt x="65242" y="8598"/>
                    <a:pt x="65250" y="8867"/>
                    <a:pt x="65268" y="9133"/>
                  </a:cubicBezTo>
                  <a:lnTo>
                    <a:pt x="65268" y="9130"/>
                  </a:lnTo>
                  <a:cubicBezTo>
                    <a:pt x="65268" y="9150"/>
                    <a:pt x="65271" y="9173"/>
                    <a:pt x="65273" y="9193"/>
                  </a:cubicBezTo>
                  <a:cubicBezTo>
                    <a:pt x="64575" y="9750"/>
                    <a:pt x="63902" y="10345"/>
                    <a:pt x="63241" y="10963"/>
                  </a:cubicBezTo>
                  <a:cubicBezTo>
                    <a:pt x="63937" y="10103"/>
                    <a:pt x="64612" y="9231"/>
                    <a:pt x="65230" y="8330"/>
                  </a:cubicBezTo>
                  <a:close/>
                  <a:moveTo>
                    <a:pt x="19096" y="7322"/>
                  </a:moveTo>
                  <a:cubicBezTo>
                    <a:pt x="17941" y="8627"/>
                    <a:pt x="16812" y="9955"/>
                    <a:pt x="15675" y="11278"/>
                  </a:cubicBezTo>
                  <a:lnTo>
                    <a:pt x="15672" y="11278"/>
                  </a:lnTo>
                  <a:cubicBezTo>
                    <a:pt x="16679" y="9857"/>
                    <a:pt x="17866" y="8558"/>
                    <a:pt x="19096" y="7322"/>
                  </a:cubicBezTo>
                  <a:close/>
                  <a:moveTo>
                    <a:pt x="40558" y="8495"/>
                  </a:moveTo>
                  <a:cubicBezTo>
                    <a:pt x="40795" y="8570"/>
                    <a:pt x="41023" y="8668"/>
                    <a:pt x="41239" y="8795"/>
                  </a:cubicBezTo>
                  <a:cubicBezTo>
                    <a:pt x="40494" y="9646"/>
                    <a:pt x="39749" y="10498"/>
                    <a:pt x="39007" y="11353"/>
                  </a:cubicBezTo>
                  <a:cubicBezTo>
                    <a:pt x="39579" y="10443"/>
                    <a:pt x="40093" y="9499"/>
                    <a:pt x="40555" y="8526"/>
                  </a:cubicBezTo>
                  <a:cubicBezTo>
                    <a:pt x="40558" y="8518"/>
                    <a:pt x="40555" y="8506"/>
                    <a:pt x="40558" y="8495"/>
                  </a:cubicBezTo>
                  <a:close/>
                  <a:moveTo>
                    <a:pt x="34397" y="8203"/>
                  </a:moveTo>
                  <a:cubicBezTo>
                    <a:pt x="34417" y="8243"/>
                    <a:pt x="34443" y="8281"/>
                    <a:pt x="34463" y="8321"/>
                  </a:cubicBezTo>
                  <a:cubicBezTo>
                    <a:pt x="33802" y="9058"/>
                    <a:pt x="32581" y="10166"/>
                    <a:pt x="31293" y="11434"/>
                  </a:cubicBezTo>
                  <a:cubicBezTo>
                    <a:pt x="31371" y="11327"/>
                    <a:pt x="31452" y="11220"/>
                    <a:pt x="31530" y="11113"/>
                  </a:cubicBezTo>
                  <a:cubicBezTo>
                    <a:pt x="32362" y="10054"/>
                    <a:pt x="33271" y="9072"/>
                    <a:pt x="34354" y="8272"/>
                  </a:cubicBezTo>
                  <a:cubicBezTo>
                    <a:pt x="34377" y="8252"/>
                    <a:pt x="34382" y="8226"/>
                    <a:pt x="34394" y="8203"/>
                  </a:cubicBezTo>
                  <a:close/>
                  <a:moveTo>
                    <a:pt x="34677" y="8691"/>
                  </a:moveTo>
                  <a:cubicBezTo>
                    <a:pt x="34813" y="8919"/>
                    <a:pt x="34963" y="9144"/>
                    <a:pt x="35124" y="9366"/>
                  </a:cubicBezTo>
                  <a:cubicBezTo>
                    <a:pt x="34359" y="10030"/>
                    <a:pt x="33638" y="10732"/>
                    <a:pt x="32948" y="11462"/>
                  </a:cubicBezTo>
                  <a:cubicBezTo>
                    <a:pt x="33537" y="10547"/>
                    <a:pt x="34108" y="9620"/>
                    <a:pt x="34677" y="8691"/>
                  </a:cubicBezTo>
                  <a:close/>
                  <a:moveTo>
                    <a:pt x="31233" y="7657"/>
                  </a:moveTo>
                  <a:cubicBezTo>
                    <a:pt x="31308" y="8682"/>
                    <a:pt x="30947" y="9491"/>
                    <a:pt x="30150" y="10077"/>
                  </a:cubicBezTo>
                  <a:cubicBezTo>
                    <a:pt x="29726" y="10547"/>
                    <a:pt x="29313" y="11029"/>
                    <a:pt x="28900" y="11511"/>
                  </a:cubicBezTo>
                  <a:cubicBezTo>
                    <a:pt x="29671" y="10233"/>
                    <a:pt x="30436" y="8945"/>
                    <a:pt x="31233" y="7657"/>
                  </a:cubicBezTo>
                  <a:close/>
                  <a:moveTo>
                    <a:pt x="48789" y="5492"/>
                  </a:moveTo>
                  <a:lnTo>
                    <a:pt x="48789" y="5492"/>
                  </a:lnTo>
                  <a:cubicBezTo>
                    <a:pt x="47666" y="7152"/>
                    <a:pt x="46228" y="8656"/>
                    <a:pt x="44888" y="10152"/>
                  </a:cubicBezTo>
                  <a:cubicBezTo>
                    <a:pt x="44400" y="10697"/>
                    <a:pt x="43938" y="11257"/>
                    <a:pt x="43459" y="11812"/>
                  </a:cubicBezTo>
                  <a:cubicBezTo>
                    <a:pt x="44343" y="10585"/>
                    <a:pt x="45145" y="9314"/>
                    <a:pt x="45789" y="7966"/>
                  </a:cubicBezTo>
                  <a:cubicBezTo>
                    <a:pt x="45974" y="8050"/>
                    <a:pt x="46161" y="8139"/>
                    <a:pt x="46346" y="8229"/>
                  </a:cubicBezTo>
                  <a:cubicBezTo>
                    <a:pt x="46375" y="8243"/>
                    <a:pt x="46404" y="8249"/>
                    <a:pt x="46432" y="8249"/>
                  </a:cubicBezTo>
                  <a:cubicBezTo>
                    <a:pt x="46559" y="8249"/>
                    <a:pt x="46663" y="8118"/>
                    <a:pt x="46592" y="7984"/>
                  </a:cubicBezTo>
                  <a:cubicBezTo>
                    <a:pt x="46493" y="7802"/>
                    <a:pt x="46392" y="7626"/>
                    <a:pt x="46288" y="7449"/>
                  </a:cubicBezTo>
                  <a:cubicBezTo>
                    <a:pt x="46629" y="7187"/>
                    <a:pt x="48682" y="5648"/>
                    <a:pt x="48789" y="5492"/>
                  </a:cubicBezTo>
                  <a:close/>
                  <a:moveTo>
                    <a:pt x="17456" y="7045"/>
                  </a:moveTo>
                  <a:lnTo>
                    <a:pt x="13660" y="11226"/>
                  </a:lnTo>
                  <a:cubicBezTo>
                    <a:pt x="12926" y="12033"/>
                    <a:pt x="12589" y="12349"/>
                    <a:pt x="12512" y="12349"/>
                  </a:cubicBezTo>
                  <a:cubicBezTo>
                    <a:pt x="12433" y="12349"/>
                    <a:pt x="12630" y="12014"/>
                    <a:pt x="12952" y="11535"/>
                  </a:cubicBezTo>
                  <a:cubicBezTo>
                    <a:pt x="14208" y="10247"/>
                    <a:pt x="15317" y="8832"/>
                    <a:pt x="16570" y="7519"/>
                  </a:cubicBezTo>
                  <a:cubicBezTo>
                    <a:pt x="16708" y="7447"/>
                    <a:pt x="16835" y="7377"/>
                    <a:pt x="16939" y="7320"/>
                  </a:cubicBezTo>
                  <a:lnTo>
                    <a:pt x="16936" y="7320"/>
                  </a:lnTo>
                  <a:cubicBezTo>
                    <a:pt x="17107" y="7224"/>
                    <a:pt x="17286" y="7141"/>
                    <a:pt x="17456" y="7045"/>
                  </a:cubicBezTo>
                  <a:close/>
                  <a:moveTo>
                    <a:pt x="13793" y="9108"/>
                  </a:moveTo>
                  <a:cubicBezTo>
                    <a:pt x="13657" y="9272"/>
                    <a:pt x="13527" y="9439"/>
                    <a:pt x="13394" y="9606"/>
                  </a:cubicBezTo>
                  <a:cubicBezTo>
                    <a:pt x="12614" y="10521"/>
                    <a:pt x="11829" y="11428"/>
                    <a:pt x="11079" y="12372"/>
                  </a:cubicBezTo>
                  <a:cubicBezTo>
                    <a:pt x="10877" y="11286"/>
                    <a:pt x="12267" y="10091"/>
                    <a:pt x="13793" y="9108"/>
                  </a:cubicBezTo>
                  <a:close/>
                  <a:moveTo>
                    <a:pt x="37832" y="8740"/>
                  </a:moveTo>
                  <a:lnTo>
                    <a:pt x="37832" y="8740"/>
                  </a:lnTo>
                  <a:cubicBezTo>
                    <a:pt x="36707" y="10004"/>
                    <a:pt x="35618" y="11295"/>
                    <a:pt x="34544" y="12600"/>
                  </a:cubicBezTo>
                  <a:cubicBezTo>
                    <a:pt x="35110" y="11641"/>
                    <a:pt x="35641" y="10671"/>
                    <a:pt x="36132" y="9710"/>
                  </a:cubicBezTo>
                  <a:cubicBezTo>
                    <a:pt x="36167" y="9644"/>
                    <a:pt x="36155" y="9563"/>
                    <a:pt x="36100" y="9514"/>
                  </a:cubicBezTo>
                  <a:cubicBezTo>
                    <a:pt x="36698" y="9216"/>
                    <a:pt x="37275" y="8945"/>
                    <a:pt x="37832" y="8740"/>
                  </a:cubicBezTo>
                  <a:close/>
                  <a:moveTo>
                    <a:pt x="42198" y="9543"/>
                  </a:moveTo>
                  <a:cubicBezTo>
                    <a:pt x="42270" y="9615"/>
                    <a:pt x="42345" y="9696"/>
                    <a:pt x="42417" y="9774"/>
                  </a:cubicBezTo>
                  <a:cubicBezTo>
                    <a:pt x="41788" y="10443"/>
                    <a:pt x="41196" y="11145"/>
                    <a:pt x="40644" y="11878"/>
                  </a:cubicBezTo>
                  <a:cubicBezTo>
                    <a:pt x="40399" y="12144"/>
                    <a:pt x="40206" y="12360"/>
                    <a:pt x="40119" y="12467"/>
                  </a:cubicBezTo>
                  <a:cubicBezTo>
                    <a:pt x="40064" y="12531"/>
                    <a:pt x="40012" y="12600"/>
                    <a:pt x="39957" y="12666"/>
                  </a:cubicBezTo>
                  <a:cubicBezTo>
                    <a:pt x="40575" y="11763"/>
                    <a:pt x="41164" y="10836"/>
                    <a:pt x="41724" y="9889"/>
                  </a:cubicBezTo>
                  <a:cubicBezTo>
                    <a:pt x="41756" y="9886"/>
                    <a:pt x="41791" y="9875"/>
                    <a:pt x="41819" y="9854"/>
                  </a:cubicBezTo>
                  <a:cubicBezTo>
                    <a:pt x="41967" y="9730"/>
                    <a:pt x="42079" y="9641"/>
                    <a:pt x="42198" y="9543"/>
                  </a:cubicBezTo>
                  <a:close/>
                  <a:moveTo>
                    <a:pt x="28314" y="3795"/>
                  </a:moveTo>
                  <a:cubicBezTo>
                    <a:pt x="28531" y="3795"/>
                    <a:pt x="28747" y="3806"/>
                    <a:pt x="28958" y="3821"/>
                  </a:cubicBezTo>
                  <a:cubicBezTo>
                    <a:pt x="26354" y="6832"/>
                    <a:pt x="23729" y="9817"/>
                    <a:pt x="21232" y="12909"/>
                  </a:cubicBezTo>
                  <a:cubicBezTo>
                    <a:pt x="21530" y="12499"/>
                    <a:pt x="21833" y="12080"/>
                    <a:pt x="22142" y="11659"/>
                  </a:cubicBezTo>
                  <a:cubicBezTo>
                    <a:pt x="24249" y="9078"/>
                    <a:pt x="26354" y="6494"/>
                    <a:pt x="28314" y="3797"/>
                  </a:cubicBezTo>
                  <a:lnTo>
                    <a:pt x="28314" y="3795"/>
                  </a:lnTo>
                  <a:close/>
                  <a:moveTo>
                    <a:pt x="12499" y="11959"/>
                  </a:moveTo>
                  <a:cubicBezTo>
                    <a:pt x="12210" y="12395"/>
                    <a:pt x="11936" y="12854"/>
                    <a:pt x="11668" y="13316"/>
                  </a:cubicBezTo>
                  <a:cubicBezTo>
                    <a:pt x="11610" y="13241"/>
                    <a:pt x="11546" y="13166"/>
                    <a:pt x="11480" y="13096"/>
                  </a:cubicBezTo>
                  <a:lnTo>
                    <a:pt x="11474" y="13096"/>
                  </a:lnTo>
                  <a:cubicBezTo>
                    <a:pt x="11387" y="13001"/>
                    <a:pt x="11310" y="12897"/>
                    <a:pt x="11243" y="12785"/>
                  </a:cubicBezTo>
                  <a:lnTo>
                    <a:pt x="11393" y="12750"/>
                  </a:lnTo>
                  <a:cubicBezTo>
                    <a:pt x="11428" y="12790"/>
                    <a:pt x="11478" y="12810"/>
                    <a:pt x="11527" y="12810"/>
                  </a:cubicBezTo>
                  <a:cubicBezTo>
                    <a:pt x="11568" y="12810"/>
                    <a:pt x="11609" y="12796"/>
                    <a:pt x="11642" y="12767"/>
                  </a:cubicBezTo>
                  <a:cubicBezTo>
                    <a:pt x="11942" y="12510"/>
                    <a:pt x="12219" y="12233"/>
                    <a:pt x="12499" y="11959"/>
                  </a:cubicBezTo>
                  <a:close/>
                  <a:moveTo>
                    <a:pt x="15129" y="11477"/>
                  </a:moveTo>
                  <a:lnTo>
                    <a:pt x="15129" y="11477"/>
                  </a:lnTo>
                  <a:cubicBezTo>
                    <a:pt x="14777" y="11988"/>
                    <a:pt x="14445" y="12510"/>
                    <a:pt x="14133" y="13044"/>
                  </a:cubicBezTo>
                  <a:cubicBezTo>
                    <a:pt x="13688" y="13539"/>
                    <a:pt x="13489" y="13739"/>
                    <a:pt x="13456" y="13739"/>
                  </a:cubicBezTo>
                  <a:cubicBezTo>
                    <a:pt x="13374" y="13739"/>
                    <a:pt x="14341" y="12484"/>
                    <a:pt x="15129" y="11477"/>
                  </a:cubicBezTo>
                  <a:close/>
                  <a:moveTo>
                    <a:pt x="39645" y="8367"/>
                  </a:moveTo>
                  <a:cubicBezTo>
                    <a:pt x="39831" y="8367"/>
                    <a:pt x="40016" y="8382"/>
                    <a:pt x="40200" y="8414"/>
                  </a:cubicBezTo>
                  <a:lnTo>
                    <a:pt x="40203" y="8414"/>
                  </a:lnTo>
                  <a:cubicBezTo>
                    <a:pt x="38687" y="10221"/>
                    <a:pt x="37269" y="12106"/>
                    <a:pt x="35843" y="13983"/>
                  </a:cubicBezTo>
                  <a:cubicBezTo>
                    <a:pt x="37157" y="12173"/>
                    <a:pt x="38401" y="10273"/>
                    <a:pt x="39438" y="8373"/>
                  </a:cubicBezTo>
                  <a:cubicBezTo>
                    <a:pt x="39507" y="8369"/>
                    <a:pt x="39576" y="8367"/>
                    <a:pt x="39645" y="8367"/>
                  </a:cubicBezTo>
                  <a:close/>
                  <a:moveTo>
                    <a:pt x="22205" y="4941"/>
                  </a:moveTo>
                  <a:cubicBezTo>
                    <a:pt x="19613" y="7380"/>
                    <a:pt x="17433" y="10149"/>
                    <a:pt x="15149" y="12880"/>
                  </a:cubicBezTo>
                  <a:cubicBezTo>
                    <a:pt x="14357" y="13828"/>
                    <a:pt x="14010" y="14176"/>
                    <a:pt x="13927" y="14176"/>
                  </a:cubicBezTo>
                  <a:cubicBezTo>
                    <a:pt x="13835" y="14176"/>
                    <a:pt x="14074" y="13739"/>
                    <a:pt x="14390" y="13218"/>
                  </a:cubicBezTo>
                  <a:cubicBezTo>
                    <a:pt x="16798" y="10567"/>
                    <a:pt x="19084" y="7816"/>
                    <a:pt x="21521" y="5189"/>
                  </a:cubicBezTo>
                  <a:cubicBezTo>
                    <a:pt x="21749" y="5105"/>
                    <a:pt x="21974" y="5019"/>
                    <a:pt x="22205" y="4941"/>
                  </a:cubicBezTo>
                  <a:close/>
                  <a:moveTo>
                    <a:pt x="15117" y="10966"/>
                  </a:moveTo>
                  <a:cubicBezTo>
                    <a:pt x="14150" y="12196"/>
                    <a:pt x="13232" y="13469"/>
                    <a:pt x="12401" y="14832"/>
                  </a:cubicBezTo>
                  <a:lnTo>
                    <a:pt x="12398" y="14832"/>
                  </a:lnTo>
                  <a:cubicBezTo>
                    <a:pt x="12329" y="14647"/>
                    <a:pt x="12259" y="14459"/>
                    <a:pt x="12181" y="14271"/>
                  </a:cubicBezTo>
                  <a:cubicBezTo>
                    <a:pt x="13163" y="13244"/>
                    <a:pt x="14150" y="12103"/>
                    <a:pt x="15117" y="10966"/>
                  </a:cubicBezTo>
                  <a:close/>
                  <a:moveTo>
                    <a:pt x="25459" y="4106"/>
                  </a:moveTo>
                  <a:cubicBezTo>
                    <a:pt x="24217" y="5717"/>
                    <a:pt x="22941" y="7296"/>
                    <a:pt x="21674" y="8887"/>
                  </a:cubicBezTo>
                  <a:cubicBezTo>
                    <a:pt x="21186" y="9401"/>
                    <a:pt x="20707" y="9921"/>
                    <a:pt x="20277" y="10443"/>
                  </a:cubicBezTo>
                  <a:cubicBezTo>
                    <a:pt x="19032" y="11945"/>
                    <a:pt x="16457" y="14476"/>
                    <a:pt x="15683" y="16044"/>
                  </a:cubicBezTo>
                  <a:cubicBezTo>
                    <a:pt x="17863" y="11630"/>
                    <a:pt x="22410" y="8512"/>
                    <a:pt x="25026" y="4317"/>
                  </a:cubicBezTo>
                  <a:cubicBezTo>
                    <a:pt x="25046" y="4277"/>
                    <a:pt x="25049" y="4230"/>
                    <a:pt x="25029" y="4187"/>
                  </a:cubicBezTo>
                  <a:cubicBezTo>
                    <a:pt x="25173" y="4158"/>
                    <a:pt x="25314" y="4132"/>
                    <a:pt x="25459" y="4106"/>
                  </a:cubicBezTo>
                  <a:close/>
                  <a:moveTo>
                    <a:pt x="13521" y="14153"/>
                  </a:moveTo>
                  <a:lnTo>
                    <a:pt x="13521" y="14153"/>
                  </a:lnTo>
                  <a:cubicBezTo>
                    <a:pt x="13336" y="14514"/>
                    <a:pt x="13149" y="14875"/>
                    <a:pt x="12984" y="15247"/>
                  </a:cubicBezTo>
                  <a:cubicBezTo>
                    <a:pt x="12928" y="15374"/>
                    <a:pt x="13026" y="15515"/>
                    <a:pt x="13140" y="15515"/>
                  </a:cubicBezTo>
                  <a:cubicBezTo>
                    <a:pt x="13179" y="15515"/>
                    <a:pt x="13220" y="15498"/>
                    <a:pt x="13258" y="15458"/>
                  </a:cubicBezTo>
                  <a:cubicBezTo>
                    <a:pt x="13515" y="15190"/>
                    <a:pt x="13755" y="14904"/>
                    <a:pt x="14006" y="14629"/>
                  </a:cubicBezTo>
                  <a:lnTo>
                    <a:pt x="14006" y="14629"/>
                  </a:lnTo>
                  <a:cubicBezTo>
                    <a:pt x="13712" y="15109"/>
                    <a:pt x="13443" y="15602"/>
                    <a:pt x="13203" y="16110"/>
                  </a:cubicBezTo>
                  <a:cubicBezTo>
                    <a:pt x="13195" y="16142"/>
                    <a:pt x="13192" y="16174"/>
                    <a:pt x="13201" y="16206"/>
                  </a:cubicBezTo>
                  <a:lnTo>
                    <a:pt x="13198" y="16206"/>
                  </a:lnTo>
                  <a:cubicBezTo>
                    <a:pt x="12894" y="15972"/>
                    <a:pt x="12701" y="15597"/>
                    <a:pt x="12531" y="15172"/>
                  </a:cubicBezTo>
                  <a:cubicBezTo>
                    <a:pt x="12560" y="15169"/>
                    <a:pt x="12588" y="15155"/>
                    <a:pt x="12612" y="15135"/>
                  </a:cubicBezTo>
                  <a:cubicBezTo>
                    <a:pt x="12920" y="14814"/>
                    <a:pt x="13218" y="14479"/>
                    <a:pt x="13521" y="14153"/>
                  </a:cubicBezTo>
                  <a:close/>
                  <a:moveTo>
                    <a:pt x="44713" y="8825"/>
                  </a:moveTo>
                  <a:cubicBezTo>
                    <a:pt x="44871" y="8825"/>
                    <a:pt x="42923" y="11924"/>
                    <a:pt x="42264" y="12738"/>
                  </a:cubicBezTo>
                  <a:cubicBezTo>
                    <a:pt x="41268" y="13968"/>
                    <a:pt x="40269" y="15181"/>
                    <a:pt x="39273" y="16399"/>
                  </a:cubicBezTo>
                  <a:cubicBezTo>
                    <a:pt x="39481" y="16108"/>
                    <a:pt x="39697" y="15825"/>
                    <a:pt x="39902" y="15527"/>
                  </a:cubicBezTo>
                  <a:cubicBezTo>
                    <a:pt x="40266" y="14993"/>
                    <a:pt x="40639" y="14465"/>
                    <a:pt x="41008" y="13934"/>
                  </a:cubicBezTo>
                  <a:cubicBezTo>
                    <a:pt x="42359" y="12354"/>
                    <a:pt x="43632" y="10718"/>
                    <a:pt x="44608" y="8913"/>
                  </a:cubicBezTo>
                  <a:cubicBezTo>
                    <a:pt x="44664" y="8853"/>
                    <a:pt x="44698" y="8825"/>
                    <a:pt x="44713" y="8825"/>
                  </a:cubicBezTo>
                  <a:close/>
                  <a:moveTo>
                    <a:pt x="15438" y="14142"/>
                  </a:moveTo>
                  <a:cubicBezTo>
                    <a:pt x="14869" y="14892"/>
                    <a:pt x="14315" y="15657"/>
                    <a:pt x="13789" y="16442"/>
                  </a:cubicBezTo>
                  <a:cubicBezTo>
                    <a:pt x="13662" y="16428"/>
                    <a:pt x="13538" y="16393"/>
                    <a:pt x="13420" y="16341"/>
                  </a:cubicBezTo>
                  <a:lnTo>
                    <a:pt x="13417" y="16341"/>
                  </a:lnTo>
                  <a:cubicBezTo>
                    <a:pt x="13434" y="16333"/>
                    <a:pt x="13455" y="16333"/>
                    <a:pt x="13469" y="16318"/>
                  </a:cubicBezTo>
                  <a:cubicBezTo>
                    <a:pt x="14139" y="15608"/>
                    <a:pt x="14788" y="14875"/>
                    <a:pt x="15438" y="14142"/>
                  </a:cubicBezTo>
                  <a:close/>
                  <a:moveTo>
                    <a:pt x="60773" y="5105"/>
                  </a:moveTo>
                  <a:cubicBezTo>
                    <a:pt x="58785" y="7283"/>
                    <a:pt x="56717" y="9710"/>
                    <a:pt x="54658" y="12216"/>
                  </a:cubicBezTo>
                  <a:cubicBezTo>
                    <a:pt x="53255" y="13671"/>
                    <a:pt x="51866" y="15135"/>
                    <a:pt x="50506" y="16630"/>
                  </a:cubicBezTo>
                  <a:cubicBezTo>
                    <a:pt x="53844" y="12715"/>
                    <a:pt x="57312" y="8893"/>
                    <a:pt x="60773" y="5105"/>
                  </a:cubicBezTo>
                  <a:close/>
                  <a:moveTo>
                    <a:pt x="18611" y="13558"/>
                  </a:moveTo>
                  <a:lnTo>
                    <a:pt x="18611" y="13558"/>
                  </a:lnTo>
                  <a:cubicBezTo>
                    <a:pt x="17970" y="14384"/>
                    <a:pt x="17329" y="15213"/>
                    <a:pt x="16700" y="16047"/>
                  </a:cubicBezTo>
                  <a:cubicBezTo>
                    <a:pt x="15895" y="17119"/>
                    <a:pt x="15586" y="17522"/>
                    <a:pt x="15578" y="17522"/>
                  </a:cubicBezTo>
                  <a:cubicBezTo>
                    <a:pt x="15565" y="17522"/>
                    <a:pt x="16339" y="16462"/>
                    <a:pt x="17060" y="15472"/>
                  </a:cubicBezTo>
                  <a:cubicBezTo>
                    <a:pt x="17580" y="14837"/>
                    <a:pt x="18097" y="14199"/>
                    <a:pt x="18611" y="13558"/>
                  </a:cubicBezTo>
                  <a:close/>
                  <a:moveTo>
                    <a:pt x="70503" y="12383"/>
                  </a:moveTo>
                  <a:cubicBezTo>
                    <a:pt x="70537" y="12383"/>
                    <a:pt x="70288" y="12690"/>
                    <a:pt x="69514" y="13555"/>
                  </a:cubicBezTo>
                  <a:cubicBezTo>
                    <a:pt x="68308" y="14907"/>
                    <a:pt x="67034" y="16200"/>
                    <a:pt x="65802" y="17531"/>
                  </a:cubicBezTo>
                  <a:cubicBezTo>
                    <a:pt x="66801" y="16428"/>
                    <a:pt x="67788" y="15308"/>
                    <a:pt x="68738" y="14156"/>
                  </a:cubicBezTo>
                  <a:cubicBezTo>
                    <a:pt x="68941" y="13909"/>
                    <a:pt x="70426" y="12383"/>
                    <a:pt x="70503" y="12383"/>
                  </a:cubicBezTo>
                  <a:close/>
                  <a:moveTo>
                    <a:pt x="24043" y="5082"/>
                  </a:moveTo>
                  <a:cubicBezTo>
                    <a:pt x="24194" y="5082"/>
                    <a:pt x="23784" y="5718"/>
                    <a:pt x="22147" y="7669"/>
                  </a:cubicBezTo>
                  <a:cubicBezTo>
                    <a:pt x="19494" y="10833"/>
                    <a:pt x="16131" y="13732"/>
                    <a:pt x="14658" y="17675"/>
                  </a:cubicBezTo>
                  <a:cubicBezTo>
                    <a:pt x="14583" y="17309"/>
                    <a:pt x="14503" y="16942"/>
                    <a:pt x="14396" y="16570"/>
                  </a:cubicBezTo>
                  <a:lnTo>
                    <a:pt x="14393" y="16570"/>
                  </a:lnTo>
                  <a:cubicBezTo>
                    <a:pt x="14373" y="16503"/>
                    <a:pt x="14315" y="16457"/>
                    <a:pt x="14246" y="16451"/>
                  </a:cubicBezTo>
                  <a:cubicBezTo>
                    <a:pt x="15709" y="14820"/>
                    <a:pt x="17037" y="13102"/>
                    <a:pt x="18357" y="11350"/>
                  </a:cubicBezTo>
                  <a:cubicBezTo>
                    <a:pt x="19500" y="9831"/>
                    <a:pt x="20658" y="8391"/>
                    <a:pt x="21928" y="6985"/>
                  </a:cubicBezTo>
                  <a:cubicBezTo>
                    <a:pt x="22490" y="6362"/>
                    <a:pt x="23830" y="5082"/>
                    <a:pt x="24043" y="5082"/>
                  </a:cubicBezTo>
                  <a:close/>
                  <a:moveTo>
                    <a:pt x="35012" y="13708"/>
                  </a:moveTo>
                  <a:cubicBezTo>
                    <a:pt x="33889" y="15345"/>
                    <a:pt x="32740" y="16965"/>
                    <a:pt x="31409" y="18446"/>
                  </a:cubicBezTo>
                  <a:cubicBezTo>
                    <a:pt x="32673" y="16977"/>
                    <a:pt x="33788" y="15244"/>
                    <a:pt x="35012" y="13708"/>
                  </a:cubicBezTo>
                  <a:close/>
                  <a:moveTo>
                    <a:pt x="34495" y="8821"/>
                  </a:moveTo>
                  <a:cubicBezTo>
                    <a:pt x="33285" y="10157"/>
                    <a:pt x="32336" y="11740"/>
                    <a:pt x="31331" y="13273"/>
                  </a:cubicBezTo>
                  <a:cubicBezTo>
                    <a:pt x="29928" y="14921"/>
                    <a:pt x="28611" y="16647"/>
                    <a:pt x="27246" y="18342"/>
                  </a:cubicBezTo>
                  <a:cubicBezTo>
                    <a:pt x="27145" y="18468"/>
                    <a:pt x="27245" y="18633"/>
                    <a:pt x="27367" y="18633"/>
                  </a:cubicBezTo>
                  <a:cubicBezTo>
                    <a:pt x="27405" y="18633"/>
                    <a:pt x="27445" y="18617"/>
                    <a:pt x="27483" y="18579"/>
                  </a:cubicBezTo>
                  <a:cubicBezTo>
                    <a:pt x="29065" y="16953"/>
                    <a:pt x="30436" y="15175"/>
                    <a:pt x="31712" y="13322"/>
                  </a:cubicBezTo>
                  <a:cubicBezTo>
                    <a:pt x="32312" y="12611"/>
                    <a:pt x="32927" y="11910"/>
                    <a:pt x="33568" y="11226"/>
                  </a:cubicBezTo>
                  <a:cubicBezTo>
                    <a:pt x="34089" y="10672"/>
                    <a:pt x="34334" y="10447"/>
                    <a:pt x="34387" y="10447"/>
                  </a:cubicBezTo>
                  <a:cubicBezTo>
                    <a:pt x="34600" y="10447"/>
                    <a:pt x="31738" y="14060"/>
                    <a:pt x="31288" y="14615"/>
                  </a:cubicBezTo>
                  <a:cubicBezTo>
                    <a:pt x="30144" y="16021"/>
                    <a:pt x="29079" y="17459"/>
                    <a:pt x="28106" y="18986"/>
                  </a:cubicBezTo>
                  <a:cubicBezTo>
                    <a:pt x="27808" y="18904"/>
                    <a:pt x="27508" y="18858"/>
                    <a:pt x="27214" y="18858"/>
                  </a:cubicBezTo>
                  <a:cubicBezTo>
                    <a:pt x="26839" y="18858"/>
                    <a:pt x="26475" y="18932"/>
                    <a:pt x="26143" y="19096"/>
                  </a:cubicBezTo>
                  <a:cubicBezTo>
                    <a:pt x="26351" y="18807"/>
                    <a:pt x="26556" y="18518"/>
                    <a:pt x="26767" y="18232"/>
                  </a:cubicBezTo>
                  <a:cubicBezTo>
                    <a:pt x="26769" y="18426"/>
                    <a:pt x="26798" y="18619"/>
                    <a:pt x="26853" y="18807"/>
                  </a:cubicBezTo>
                  <a:cubicBezTo>
                    <a:pt x="26865" y="18848"/>
                    <a:pt x="26897" y="18865"/>
                    <a:pt x="26929" y="18865"/>
                  </a:cubicBezTo>
                  <a:cubicBezTo>
                    <a:pt x="26978" y="18865"/>
                    <a:pt x="27027" y="18826"/>
                    <a:pt x="27012" y="18764"/>
                  </a:cubicBezTo>
                  <a:cubicBezTo>
                    <a:pt x="26943" y="18495"/>
                    <a:pt x="26943" y="18209"/>
                    <a:pt x="26998" y="17912"/>
                  </a:cubicBezTo>
                  <a:cubicBezTo>
                    <a:pt x="27006" y="17900"/>
                    <a:pt x="27015" y="17886"/>
                    <a:pt x="27026" y="17874"/>
                  </a:cubicBezTo>
                  <a:cubicBezTo>
                    <a:pt x="27887" y="16662"/>
                    <a:pt x="28678" y="15351"/>
                    <a:pt x="29501" y="14058"/>
                  </a:cubicBezTo>
                  <a:cubicBezTo>
                    <a:pt x="30410" y="13088"/>
                    <a:pt x="31340" y="12230"/>
                    <a:pt x="31862" y="11662"/>
                  </a:cubicBezTo>
                  <a:cubicBezTo>
                    <a:pt x="32734" y="10709"/>
                    <a:pt x="33629" y="9776"/>
                    <a:pt x="34495" y="8821"/>
                  </a:cubicBezTo>
                  <a:close/>
                  <a:moveTo>
                    <a:pt x="27858" y="3809"/>
                  </a:moveTo>
                  <a:lnTo>
                    <a:pt x="27858" y="3809"/>
                  </a:lnTo>
                  <a:cubicBezTo>
                    <a:pt x="26166" y="5986"/>
                    <a:pt x="24466" y="8154"/>
                    <a:pt x="22797" y="10342"/>
                  </a:cubicBezTo>
                  <a:cubicBezTo>
                    <a:pt x="21864" y="11471"/>
                    <a:pt x="20926" y="12594"/>
                    <a:pt x="20002" y="13723"/>
                  </a:cubicBezTo>
                  <a:cubicBezTo>
                    <a:pt x="18713" y="15295"/>
                    <a:pt x="16570" y="17387"/>
                    <a:pt x="15774" y="19265"/>
                  </a:cubicBezTo>
                  <a:lnTo>
                    <a:pt x="15774" y="19265"/>
                  </a:lnTo>
                  <a:cubicBezTo>
                    <a:pt x="18246" y="13421"/>
                    <a:pt x="23543" y="9033"/>
                    <a:pt x="27119" y="3858"/>
                  </a:cubicBezTo>
                  <a:cubicBezTo>
                    <a:pt x="27366" y="3835"/>
                    <a:pt x="27613" y="3818"/>
                    <a:pt x="27858" y="3809"/>
                  </a:cubicBezTo>
                  <a:close/>
                  <a:moveTo>
                    <a:pt x="35211" y="10545"/>
                  </a:moveTo>
                  <a:cubicBezTo>
                    <a:pt x="35436" y="10545"/>
                    <a:pt x="34014" y="12709"/>
                    <a:pt x="33805" y="13027"/>
                  </a:cubicBezTo>
                  <a:cubicBezTo>
                    <a:pt x="33098" y="14116"/>
                    <a:pt x="32362" y="15192"/>
                    <a:pt x="31631" y="16266"/>
                  </a:cubicBezTo>
                  <a:cubicBezTo>
                    <a:pt x="30829" y="17317"/>
                    <a:pt x="30038" y="18377"/>
                    <a:pt x="29267" y="19454"/>
                  </a:cubicBezTo>
                  <a:cubicBezTo>
                    <a:pt x="29252" y="19474"/>
                    <a:pt x="29258" y="19491"/>
                    <a:pt x="29255" y="19508"/>
                  </a:cubicBezTo>
                  <a:cubicBezTo>
                    <a:pt x="28998" y="19344"/>
                    <a:pt x="28727" y="19208"/>
                    <a:pt x="28441" y="19099"/>
                  </a:cubicBezTo>
                  <a:cubicBezTo>
                    <a:pt x="30485" y="16567"/>
                    <a:pt x="32232" y="13812"/>
                    <a:pt x="34377" y="11361"/>
                  </a:cubicBezTo>
                  <a:cubicBezTo>
                    <a:pt x="34892" y="10772"/>
                    <a:pt x="35138" y="10545"/>
                    <a:pt x="35211" y="10545"/>
                  </a:cubicBezTo>
                  <a:close/>
                  <a:moveTo>
                    <a:pt x="37051" y="10278"/>
                  </a:moveTo>
                  <a:cubicBezTo>
                    <a:pt x="37106" y="10278"/>
                    <a:pt x="37052" y="10428"/>
                    <a:pt x="36839" y="10793"/>
                  </a:cubicBezTo>
                  <a:cubicBezTo>
                    <a:pt x="35015" y="13931"/>
                    <a:pt x="32044" y="16988"/>
                    <a:pt x="29824" y="19936"/>
                  </a:cubicBezTo>
                  <a:cubicBezTo>
                    <a:pt x="29720" y="19843"/>
                    <a:pt x="29607" y="19757"/>
                    <a:pt x="29495" y="19673"/>
                  </a:cubicBezTo>
                  <a:cubicBezTo>
                    <a:pt x="29506" y="19664"/>
                    <a:pt x="29518" y="19667"/>
                    <a:pt x="29529" y="19659"/>
                  </a:cubicBezTo>
                  <a:cubicBezTo>
                    <a:pt x="30808" y="18178"/>
                    <a:pt x="32027" y="16552"/>
                    <a:pt x="33141" y="14858"/>
                  </a:cubicBezTo>
                  <a:cubicBezTo>
                    <a:pt x="33485" y="14422"/>
                    <a:pt x="33817" y="13974"/>
                    <a:pt x="34166" y="13544"/>
                  </a:cubicBezTo>
                  <a:cubicBezTo>
                    <a:pt x="34427" y="13217"/>
                    <a:pt x="36807" y="10278"/>
                    <a:pt x="37051" y="10278"/>
                  </a:cubicBezTo>
                  <a:close/>
                  <a:moveTo>
                    <a:pt x="53226" y="13010"/>
                  </a:moveTo>
                  <a:lnTo>
                    <a:pt x="53226" y="13010"/>
                  </a:lnTo>
                  <a:cubicBezTo>
                    <a:pt x="51228" y="15296"/>
                    <a:pt x="49265" y="17606"/>
                    <a:pt x="47336" y="19942"/>
                  </a:cubicBezTo>
                  <a:cubicBezTo>
                    <a:pt x="47403" y="19849"/>
                    <a:pt x="47466" y="19754"/>
                    <a:pt x="47533" y="19662"/>
                  </a:cubicBezTo>
                  <a:cubicBezTo>
                    <a:pt x="49251" y="17303"/>
                    <a:pt x="51225" y="15143"/>
                    <a:pt x="53226" y="13010"/>
                  </a:cubicBezTo>
                  <a:close/>
                  <a:moveTo>
                    <a:pt x="25908" y="5044"/>
                  </a:moveTo>
                  <a:cubicBezTo>
                    <a:pt x="25931" y="5044"/>
                    <a:pt x="25496" y="5615"/>
                    <a:pt x="24313" y="7117"/>
                  </a:cubicBezTo>
                  <a:cubicBezTo>
                    <a:pt x="20984" y="11350"/>
                    <a:pt x="17306" y="15126"/>
                    <a:pt x="15094" y="20103"/>
                  </a:cubicBezTo>
                  <a:cubicBezTo>
                    <a:pt x="15028" y="19760"/>
                    <a:pt x="14967" y="19413"/>
                    <a:pt x="14910" y="19067"/>
                  </a:cubicBezTo>
                  <a:lnTo>
                    <a:pt x="14907" y="19067"/>
                  </a:lnTo>
                  <a:cubicBezTo>
                    <a:pt x="16980" y="16194"/>
                    <a:pt x="19119" y="13374"/>
                    <a:pt x="21327" y="10605"/>
                  </a:cubicBezTo>
                  <a:cubicBezTo>
                    <a:pt x="22031" y="9723"/>
                    <a:pt x="25844" y="5044"/>
                    <a:pt x="25908" y="5044"/>
                  </a:cubicBezTo>
                  <a:close/>
                  <a:moveTo>
                    <a:pt x="55573" y="12002"/>
                  </a:moveTo>
                  <a:lnTo>
                    <a:pt x="55573" y="12002"/>
                  </a:lnTo>
                  <a:cubicBezTo>
                    <a:pt x="54415" y="13431"/>
                    <a:pt x="53301" y="14901"/>
                    <a:pt x="52221" y="16396"/>
                  </a:cubicBezTo>
                  <a:cubicBezTo>
                    <a:pt x="50994" y="17710"/>
                    <a:pt x="49779" y="19023"/>
                    <a:pt x="48592" y="20354"/>
                  </a:cubicBezTo>
                  <a:cubicBezTo>
                    <a:pt x="50385" y="18053"/>
                    <a:pt x="52192" y="15764"/>
                    <a:pt x="54020" y="13489"/>
                  </a:cubicBezTo>
                  <a:cubicBezTo>
                    <a:pt x="54540" y="12995"/>
                    <a:pt x="55056" y="12499"/>
                    <a:pt x="55573" y="12002"/>
                  </a:cubicBezTo>
                  <a:close/>
                  <a:moveTo>
                    <a:pt x="32154" y="18085"/>
                  </a:moveTo>
                  <a:lnTo>
                    <a:pt x="32154" y="18085"/>
                  </a:lnTo>
                  <a:cubicBezTo>
                    <a:pt x="31568" y="18908"/>
                    <a:pt x="30979" y="19722"/>
                    <a:pt x="30381" y="20530"/>
                  </a:cubicBezTo>
                  <a:cubicBezTo>
                    <a:pt x="30289" y="20412"/>
                    <a:pt x="30191" y="20297"/>
                    <a:pt x="30087" y="20187"/>
                  </a:cubicBezTo>
                  <a:cubicBezTo>
                    <a:pt x="30823" y="19534"/>
                    <a:pt x="31516" y="18833"/>
                    <a:pt x="32154" y="18085"/>
                  </a:cubicBezTo>
                  <a:close/>
                  <a:moveTo>
                    <a:pt x="31324" y="6277"/>
                  </a:moveTo>
                  <a:cubicBezTo>
                    <a:pt x="31400" y="6277"/>
                    <a:pt x="29210" y="9473"/>
                    <a:pt x="28750" y="10120"/>
                  </a:cubicBezTo>
                  <a:cubicBezTo>
                    <a:pt x="27263" y="12216"/>
                    <a:pt x="25843" y="14347"/>
                    <a:pt x="24301" y="16405"/>
                  </a:cubicBezTo>
                  <a:cubicBezTo>
                    <a:pt x="23192" y="17886"/>
                    <a:pt x="22072" y="19350"/>
                    <a:pt x="20975" y="20825"/>
                  </a:cubicBezTo>
                  <a:cubicBezTo>
                    <a:pt x="23675" y="16289"/>
                    <a:pt x="27067" y="12040"/>
                    <a:pt x="30170" y="7793"/>
                  </a:cubicBezTo>
                  <a:cubicBezTo>
                    <a:pt x="30974" y="6693"/>
                    <a:pt x="31297" y="6277"/>
                    <a:pt x="31324" y="6277"/>
                  </a:cubicBezTo>
                  <a:close/>
                  <a:moveTo>
                    <a:pt x="64049" y="4730"/>
                  </a:moveTo>
                  <a:cubicBezTo>
                    <a:pt x="64456" y="4955"/>
                    <a:pt x="64760" y="5339"/>
                    <a:pt x="64947" y="5986"/>
                  </a:cubicBezTo>
                  <a:cubicBezTo>
                    <a:pt x="65129" y="6595"/>
                    <a:pt x="65181" y="7244"/>
                    <a:pt x="65210" y="7894"/>
                  </a:cubicBezTo>
                  <a:cubicBezTo>
                    <a:pt x="63925" y="8264"/>
                    <a:pt x="62678" y="9109"/>
                    <a:pt x="61480" y="10186"/>
                  </a:cubicBezTo>
                  <a:cubicBezTo>
                    <a:pt x="62571" y="8907"/>
                    <a:pt x="63688" y="7660"/>
                    <a:pt x="64863" y="6491"/>
                  </a:cubicBezTo>
                  <a:cubicBezTo>
                    <a:pt x="64966" y="6390"/>
                    <a:pt x="64867" y="6243"/>
                    <a:pt x="64754" y="6243"/>
                  </a:cubicBezTo>
                  <a:cubicBezTo>
                    <a:pt x="64721" y="6243"/>
                    <a:pt x="64686" y="6256"/>
                    <a:pt x="64656" y="6286"/>
                  </a:cubicBezTo>
                  <a:cubicBezTo>
                    <a:pt x="62626" y="8307"/>
                    <a:pt x="60764" y="10510"/>
                    <a:pt x="58974" y="12788"/>
                  </a:cubicBezTo>
                  <a:cubicBezTo>
                    <a:pt x="57375" y="14624"/>
                    <a:pt x="55902" y="16564"/>
                    <a:pt x="54600" y="17883"/>
                  </a:cubicBezTo>
                  <a:cubicBezTo>
                    <a:pt x="53656" y="18839"/>
                    <a:pt x="52741" y="19838"/>
                    <a:pt x="51834" y="20851"/>
                  </a:cubicBezTo>
                  <a:cubicBezTo>
                    <a:pt x="53344" y="18920"/>
                    <a:pt x="54877" y="17005"/>
                    <a:pt x="56474" y="15132"/>
                  </a:cubicBezTo>
                  <a:cubicBezTo>
                    <a:pt x="59188" y="11942"/>
                    <a:pt x="61364" y="8290"/>
                    <a:pt x="64448" y="5434"/>
                  </a:cubicBezTo>
                  <a:cubicBezTo>
                    <a:pt x="64576" y="5315"/>
                    <a:pt x="64456" y="5144"/>
                    <a:pt x="64320" y="5144"/>
                  </a:cubicBezTo>
                  <a:cubicBezTo>
                    <a:pt x="64281" y="5144"/>
                    <a:pt x="64241" y="5158"/>
                    <a:pt x="64205" y="5192"/>
                  </a:cubicBezTo>
                  <a:cubicBezTo>
                    <a:pt x="63914" y="5460"/>
                    <a:pt x="63636" y="5755"/>
                    <a:pt x="63348" y="6035"/>
                  </a:cubicBezTo>
                  <a:cubicBezTo>
                    <a:pt x="63608" y="5613"/>
                    <a:pt x="63841" y="5177"/>
                    <a:pt x="64049" y="4730"/>
                  </a:cubicBezTo>
                  <a:close/>
                  <a:moveTo>
                    <a:pt x="25912" y="8601"/>
                  </a:moveTo>
                  <a:lnTo>
                    <a:pt x="25912" y="8601"/>
                  </a:lnTo>
                  <a:cubicBezTo>
                    <a:pt x="25173" y="9641"/>
                    <a:pt x="24440" y="10686"/>
                    <a:pt x="23715" y="11740"/>
                  </a:cubicBezTo>
                  <a:cubicBezTo>
                    <a:pt x="23178" y="12516"/>
                    <a:pt x="22627" y="13284"/>
                    <a:pt x="22081" y="14058"/>
                  </a:cubicBezTo>
                  <a:cubicBezTo>
                    <a:pt x="21954" y="14231"/>
                    <a:pt x="21824" y="14404"/>
                    <a:pt x="21700" y="14580"/>
                  </a:cubicBezTo>
                  <a:cubicBezTo>
                    <a:pt x="21200" y="15270"/>
                    <a:pt x="20672" y="15963"/>
                    <a:pt x="20138" y="16662"/>
                  </a:cubicBezTo>
                  <a:cubicBezTo>
                    <a:pt x="18975" y="17984"/>
                    <a:pt x="17190" y="19742"/>
                    <a:pt x="16601" y="20940"/>
                  </a:cubicBezTo>
                  <a:lnTo>
                    <a:pt x="16599" y="20940"/>
                  </a:lnTo>
                  <a:cubicBezTo>
                    <a:pt x="18871" y="16310"/>
                    <a:pt x="22621" y="12603"/>
                    <a:pt x="25912" y="8601"/>
                  </a:cubicBezTo>
                  <a:close/>
                  <a:moveTo>
                    <a:pt x="39689" y="9545"/>
                  </a:moveTo>
                  <a:lnTo>
                    <a:pt x="39689" y="9545"/>
                  </a:lnTo>
                  <a:cubicBezTo>
                    <a:pt x="39140" y="10712"/>
                    <a:pt x="38462" y="11812"/>
                    <a:pt x="37714" y="12871"/>
                  </a:cubicBezTo>
                  <a:cubicBezTo>
                    <a:pt x="35589" y="15363"/>
                    <a:pt x="33519" y="17892"/>
                    <a:pt x="31614" y="20565"/>
                  </a:cubicBezTo>
                  <a:cubicBezTo>
                    <a:pt x="31744" y="20383"/>
                    <a:pt x="31920" y="20158"/>
                    <a:pt x="32119" y="19916"/>
                  </a:cubicBezTo>
                  <a:lnTo>
                    <a:pt x="32119" y="19916"/>
                  </a:lnTo>
                  <a:cubicBezTo>
                    <a:pt x="31703" y="20464"/>
                    <a:pt x="31305" y="21021"/>
                    <a:pt x="30930" y="21590"/>
                  </a:cubicBezTo>
                  <a:cubicBezTo>
                    <a:pt x="30855" y="21330"/>
                    <a:pt x="30742" y="21082"/>
                    <a:pt x="30600" y="20851"/>
                  </a:cubicBezTo>
                  <a:cubicBezTo>
                    <a:pt x="31917" y="19471"/>
                    <a:pt x="33173" y="18051"/>
                    <a:pt x="34339" y="16535"/>
                  </a:cubicBezTo>
                  <a:cubicBezTo>
                    <a:pt x="35956" y="14433"/>
                    <a:pt x="38583" y="11895"/>
                    <a:pt x="39689" y="9545"/>
                  </a:cubicBezTo>
                  <a:close/>
                  <a:moveTo>
                    <a:pt x="29781" y="3936"/>
                  </a:moveTo>
                  <a:lnTo>
                    <a:pt x="29781" y="3936"/>
                  </a:lnTo>
                  <a:cubicBezTo>
                    <a:pt x="29948" y="3968"/>
                    <a:pt x="30113" y="4005"/>
                    <a:pt x="30271" y="4051"/>
                  </a:cubicBezTo>
                  <a:cubicBezTo>
                    <a:pt x="28940" y="5769"/>
                    <a:pt x="27687" y="7539"/>
                    <a:pt x="26484" y="9343"/>
                  </a:cubicBezTo>
                  <a:cubicBezTo>
                    <a:pt x="25869" y="10224"/>
                    <a:pt x="25254" y="11107"/>
                    <a:pt x="24642" y="11988"/>
                  </a:cubicBezTo>
                  <a:cubicBezTo>
                    <a:pt x="23106" y="14196"/>
                    <a:pt x="21527" y="16365"/>
                    <a:pt x="19913" y="18515"/>
                  </a:cubicBezTo>
                  <a:cubicBezTo>
                    <a:pt x="19116" y="19708"/>
                    <a:pt x="18261" y="20860"/>
                    <a:pt x="17346" y="21968"/>
                  </a:cubicBezTo>
                  <a:lnTo>
                    <a:pt x="17343" y="21968"/>
                  </a:lnTo>
                  <a:cubicBezTo>
                    <a:pt x="18204" y="20929"/>
                    <a:pt x="19015" y="18868"/>
                    <a:pt x="19930" y="17713"/>
                  </a:cubicBezTo>
                  <a:cubicBezTo>
                    <a:pt x="23395" y="13330"/>
                    <a:pt x="26556" y="8575"/>
                    <a:pt x="29772" y="4000"/>
                  </a:cubicBezTo>
                  <a:cubicBezTo>
                    <a:pt x="29786" y="3976"/>
                    <a:pt x="29778" y="3956"/>
                    <a:pt x="29781" y="3936"/>
                  </a:cubicBezTo>
                  <a:close/>
                  <a:moveTo>
                    <a:pt x="28226" y="4971"/>
                  </a:moveTo>
                  <a:cubicBezTo>
                    <a:pt x="28263" y="4971"/>
                    <a:pt x="28078" y="5282"/>
                    <a:pt x="27520" y="6113"/>
                  </a:cubicBezTo>
                  <a:cubicBezTo>
                    <a:pt x="23790" y="11664"/>
                    <a:pt x="18671" y="15960"/>
                    <a:pt x="15686" y="22040"/>
                  </a:cubicBezTo>
                  <a:lnTo>
                    <a:pt x="15683" y="22040"/>
                  </a:lnTo>
                  <a:cubicBezTo>
                    <a:pt x="15675" y="22066"/>
                    <a:pt x="15672" y="22092"/>
                    <a:pt x="15675" y="22121"/>
                  </a:cubicBezTo>
                  <a:cubicBezTo>
                    <a:pt x="15475" y="21628"/>
                    <a:pt x="15317" y="21117"/>
                    <a:pt x="15201" y="20597"/>
                  </a:cubicBezTo>
                  <a:cubicBezTo>
                    <a:pt x="15204" y="20594"/>
                    <a:pt x="15210" y="20594"/>
                    <a:pt x="15213" y="20591"/>
                  </a:cubicBezTo>
                  <a:cubicBezTo>
                    <a:pt x="16373" y="18934"/>
                    <a:pt x="17597" y="17329"/>
                    <a:pt x="18847" y="15744"/>
                  </a:cubicBezTo>
                  <a:lnTo>
                    <a:pt x="18847" y="15744"/>
                  </a:lnTo>
                  <a:cubicBezTo>
                    <a:pt x="17713" y="17378"/>
                    <a:pt x="16613" y="19041"/>
                    <a:pt x="15582" y="20750"/>
                  </a:cubicBezTo>
                  <a:cubicBezTo>
                    <a:pt x="15506" y="20876"/>
                    <a:pt x="15616" y="20991"/>
                    <a:pt x="15727" y="20991"/>
                  </a:cubicBezTo>
                  <a:cubicBezTo>
                    <a:pt x="15776" y="20991"/>
                    <a:pt x="15826" y="20968"/>
                    <a:pt x="15859" y="20914"/>
                  </a:cubicBezTo>
                  <a:cubicBezTo>
                    <a:pt x="17918" y="17594"/>
                    <a:pt x="20259" y="14511"/>
                    <a:pt x="22748" y="11503"/>
                  </a:cubicBezTo>
                  <a:cubicBezTo>
                    <a:pt x="23822" y="10207"/>
                    <a:pt x="24936" y="8945"/>
                    <a:pt x="26039" y="7675"/>
                  </a:cubicBezTo>
                  <a:cubicBezTo>
                    <a:pt x="26350" y="7319"/>
                    <a:pt x="28125" y="4971"/>
                    <a:pt x="28226" y="4971"/>
                  </a:cubicBezTo>
                  <a:close/>
                  <a:moveTo>
                    <a:pt x="40708" y="9785"/>
                  </a:moveTo>
                  <a:cubicBezTo>
                    <a:pt x="40258" y="10539"/>
                    <a:pt x="39755" y="11266"/>
                    <a:pt x="39238" y="11985"/>
                  </a:cubicBezTo>
                  <a:cubicBezTo>
                    <a:pt x="38852" y="12476"/>
                    <a:pt x="38479" y="12978"/>
                    <a:pt x="38115" y="13489"/>
                  </a:cubicBezTo>
                  <a:cubicBezTo>
                    <a:pt x="37593" y="14165"/>
                    <a:pt x="37062" y="14837"/>
                    <a:pt x="36533" y="15498"/>
                  </a:cubicBezTo>
                  <a:cubicBezTo>
                    <a:pt x="34749" y="17745"/>
                    <a:pt x="32893" y="19924"/>
                    <a:pt x="31207" y="22245"/>
                  </a:cubicBezTo>
                  <a:cubicBezTo>
                    <a:pt x="31149" y="22326"/>
                    <a:pt x="31094" y="22413"/>
                    <a:pt x="31034" y="22494"/>
                  </a:cubicBezTo>
                  <a:cubicBezTo>
                    <a:pt x="31048" y="22338"/>
                    <a:pt x="31045" y="22182"/>
                    <a:pt x="31025" y="22026"/>
                  </a:cubicBezTo>
                  <a:cubicBezTo>
                    <a:pt x="31039" y="22014"/>
                    <a:pt x="31057" y="22014"/>
                    <a:pt x="31068" y="21997"/>
                  </a:cubicBezTo>
                  <a:cubicBezTo>
                    <a:pt x="33375" y="18567"/>
                    <a:pt x="35973" y="15389"/>
                    <a:pt x="38667" y="12262"/>
                  </a:cubicBezTo>
                  <a:cubicBezTo>
                    <a:pt x="39264" y="11569"/>
                    <a:pt x="40260" y="10533"/>
                    <a:pt x="40708" y="9785"/>
                  </a:cubicBezTo>
                  <a:close/>
                  <a:moveTo>
                    <a:pt x="26972" y="15588"/>
                  </a:moveTo>
                  <a:lnTo>
                    <a:pt x="26972" y="15588"/>
                  </a:lnTo>
                  <a:cubicBezTo>
                    <a:pt x="26394" y="16489"/>
                    <a:pt x="25817" y="17392"/>
                    <a:pt x="25231" y="18290"/>
                  </a:cubicBezTo>
                  <a:cubicBezTo>
                    <a:pt x="24073" y="19768"/>
                    <a:pt x="22901" y="21244"/>
                    <a:pt x="21737" y="22722"/>
                  </a:cubicBezTo>
                  <a:cubicBezTo>
                    <a:pt x="22185" y="22046"/>
                    <a:pt x="22632" y="21373"/>
                    <a:pt x="23091" y="20704"/>
                  </a:cubicBezTo>
                  <a:cubicBezTo>
                    <a:pt x="24313" y="18934"/>
                    <a:pt x="25641" y="17260"/>
                    <a:pt x="26972" y="15588"/>
                  </a:cubicBezTo>
                  <a:close/>
                  <a:moveTo>
                    <a:pt x="35231" y="17635"/>
                  </a:moveTo>
                  <a:lnTo>
                    <a:pt x="35231" y="17635"/>
                  </a:lnTo>
                  <a:cubicBezTo>
                    <a:pt x="33903" y="19485"/>
                    <a:pt x="32523" y="21296"/>
                    <a:pt x="31143" y="23106"/>
                  </a:cubicBezTo>
                  <a:cubicBezTo>
                    <a:pt x="32082" y="21729"/>
                    <a:pt x="33040" y="20369"/>
                    <a:pt x="34085" y="19061"/>
                  </a:cubicBezTo>
                  <a:cubicBezTo>
                    <a:pt x="34466" y="18585"/>
                    <a:pt x="34847" y="18111"/>
                    <a:pt x="35231" y="17635"/>
                  </a:cubicBezTo>
                  <a:close/>
                  <a:moveTo>
                    <a:pt x="37197" y="16826"/>
                  </a:moveTo>
                  <a:lnTo>
                    <a:pt x="37197" y="16826"/>
                  </a:lnTo>
                  <a:cubicBezTo>
                    <a:pt x="35650" y="19044"/>
                    <a:pt x="33952" y="21117"/>
                    <a:pt x="32281" y="23201"/>
                  </a:cubicBezTo>
                  <a:cubicBezTo>
                    <a:pt x="32304" y="23166"/>
                    <a:pt x="32327" y="23129"/>
                    <a:pt x="32350" y="23094"/>
                  </a:cubicBezTo>
                  <a:cubicBezTo>
                    <a:pt x="33935" y="20975"/>
                    <a:pt x="35560" y="18896"/>
                    <a:pt x="37197" y="16826"/>
                  </a:cubicBezTo>
                  <a:close/>
                  <a:moveTo>
                    <a:pt x="60475" y="16610"/>
                  </a:moveTo>
                  <a:lnTo>
                    <a:pt x="60475" y="16610"/>
                  </a:lnTo>
                  <a:cubicBezTo>
                    <a:pt x="58934" y="18287"/>
                    <a:pt x="57450" y="20019"/>
                    <a:pt x="55937" y="21708"/>
                  </a:cubicBezTo>
                  <a:cubicBezTo>
                    <a:pt x="55333" y="22384"/>
                    <a:pt x="54742" y="23077"/>
                    <a:pt x="54144" y="23761"/>
                  </a:cubicBezTo>
                  <a:cubicBezTo>
                    <a:pt x="55553" y="22069"/>
                    <a:pt x="56959" y="20375"/>
                    <a:pt x="58431" y="18732"/>
                  </a:cubicBezTo>
                  <a:cubicBezTo>
                    <a:pt x="59075" y="18013"/>
                    <a:pt x="59771" y="17314"/>
                    <a:pt x="60475" y="16610"/>
                  </a:cubicBezTo>
                  <a:close/>
                  <a:moveTo>
                    <a:pt x="63899" y="8743"/>
                  </a:moveTo>
                  <a:lnTo>
                    <a:pt x="63899" y="8743"/>
                  </a:lnTo>
                  <a:cubicBezTo>
                    <a:pt x="63893" y="9675"/>
                    <a:pt x="63495" y="10388"/>
                    <a:pt x="62704" y="10885"/>
                  </a:cubicBezTo>
                  <a:cubicBezTo>
                    <a:pt x="60784" y="12854"/>
                    <a:pt x="58962" y="14921"/>
                    <a:pt x="57129" y="16971"/>
                  </a:cubicBezTo>
                  <a:lnTo>
                    <a:pt x="57126" y="16971"/>
                  </a:lnTo>
                  <a:cubicBezTo>
                    <a:pt x="54929" y="19431"/>
                    <a:pt x="52790" y="21939"/>
                    <a:pt x="50711" y="24497"/>
                  </a:cubicBezTo>
                  <a:cubicBezTo>
                    <a:pt x="52960" y="21475"/>
                    <a:pt x="55172" y="18302"/>
                    <a:pt x="57484" y="15216"/>
                  </a:cubicBezTo>
                  <a:cubicBezTo>
                    <a:pt x="58853" y="13798"/>
                    <a:pt x="60215" y="12375"/>
                    <a:pt x="61538" y="10902"/>
                  </a:cubicBezTo>
                  <a:cubicBezTo>
                    <a:pt x="62254" y="10106"/>
                    <a:pt x="63045" y="9384"/>
                    <a:pt x="63899" y="8743"/>
                  </a:cubicBezTo>
                  <a:close/>
                  <a:moveTo>
                    <a:pt x="65288" y="9413"/>
                  </a:moveTo>
                  <a:cubicBezTo>
                    <a:pt x="65308" y="9729"/>
                    <a:pt x="65345" y="10043"/>
                    <a:pt x="65403" y="10357"/>
                  </a:cubicBezTo>
                  <a:lnTo>
                    <a:pt x="65403" y="10357"/>
                  </a:lnTo>
                  <a:cubicBezTo>
                    <a:pt x="65380" y="10357"/>
                    <a:pt x="65357" y="10363"/>
                    <a:pt x="65340" y="10374"/>
                  </a:cubicBezTo>
                  <a:cubicBezTo>
                    <a:pt x="60383" y="14017"/>
                    <a:pt x="56405" y="19419"/>
                    <a:pt x="52374" y="24021"/>
                  </a:cubicBezTo>
                  <a:cubicBezTo>
                    <a:pt x="52164" y="24260"/>
                    <a:pt x="51964" y="24512"/>
                    <a:pt x="51756" y="24754"/>
                  </a:cubicBezTo>
                  <a:cubicBezTo>
                    <a:pt x="54003" y="21916"/>
                    <a:pt x="56301" y="18888"/>
                    <a:pt x="58749" y="16021"/>
                  </a:cubicBezTo>
                  <a:cubicBezTo>
                    <a:pt x="59880" y="14829"/>
                    <a:pt x="60998" y="13628"/>
                    <a:pt x="62063" y="12392"/>
                  </a:cubicBezTo>
                  <a:cubicBezTo>
                    <a:pt x="63105" y="11335"/>
                    <a:pt x="64173" y="10331"/>
                    <a:pt x="65288" y="9413"/>
                  </a:cubicBezTo>
                  <a:close/>
                  <a:moveTo>
                    <a:pt x="52172" y="6347"/>
                  </a:moveTo>
                  <a:cubicBezTo>
                    <a:pt x="52106" y="6427"/>
                    <a:pt x="52037" y="6505"/>
                    <a:pt x="51967" y="6583"/>
                  </a:cubicBezTo>
                  <a:cubicBezTo>
                    <a:pt x="50428" y="8168"/>
                    <a:pt x="48973" y="9831"/>
                    <a:pt x="47608" y="11569"/>
                  </a:cubicBezTo>
                  <a:cubicBezTo>
                    <a:pt x="43748" y="15897"/>
                    <a:pt x="39850" y="20196"/>
                    <a:pt x="36334" y="24841"/>
                  </a:cubicBezTo>
                  <a:cubicBezTo>
                    <a:pt x="36663" y="24356"/>
                    <a:pt x="36992" y="23871"/>
                    <a:pt x="37321" y="23386"/>
                  </a:cubicBezTo>
                  <a:cubicBezTo>
                    <a:pt x="38944" y="21264"/>
                    <a:pt x="40564" y="19136"/>
                    <a:pt x="42177" y="17000"/>
                  </a:cubicBezTo>
                  <a:cubicBezTo>
                    <a:pt x="45186" y="13030"/>
                    <a:pt x="48566" y="9652"/>
                    <a:pt x="52172" y="6347"/>
                  </a:cubicBezTo>
                  <a:close/>
                  <a:moveTo>
                    <a:pt x="71371" y="13501"/>
                  </a:moveTo>
                  <a:cubicBezTo>
                    <a:pt x="71307" y="13931"/>
                    <a:pt x="71073" y="14364"/>
                    <a:pt x="70672" y="14797"/>
                  </a:cubicBezTo>
                  <a:lnTo>
                    <a:pt x="70675" y="14797"/>
                  </a:lnTo>
                  <a:cubicBezTo>
                    <a:pt x="70415" y="15230"/>
                    <a:pt x="70132" y="15643"/>
                    <a:pt x="69846" y="16053"/>
                  </a:cubicBezTo>
                  <a:cubicBezTo>
                    <a:pt x="69834" y="16049"/>
                    <a:pt x="69822" y="16047"/>
                    <a:pt x="69810" y="16047"/>
                  </a:cubicBezTo>
                  <a:cubicBezTo>
                    <a:pt x="69775" y="16047"/>
                    <a:pt x="69740" y="16062"/>
                    <a:pt x="69717" y="16087"/>
                  </a:cubicBezTo>
                  <a:cubicBezTo>
                    <a:pt x="67462" y="18616"/>
                    <a:pt x="65230" y="21169"/>
                    <a:pt x="63022" y="23738"/>
                  </a:cubicBezTo>
                  <a:cubicBezTo>
                    <a:pt x="62410" y="24292"/>
                    <a:pt x="61795" y="24844"/>
                    <a:pt x="61177" y="25389"/>
                  </a:cubicBezTo>
                  <a:cubicBezTo>
                    <a:pt x="62219" y="24107"/>
                    <a:pt x="63284" y="22846"/>
                    <a:pt x="64416" y="21639"/>
                  </a:cubicBezTo>
                  <a:cubicBezTo>
                    <a:pt x="66890" y="18997"/>
                    <a:pt x="69439" y="16555"/>
                    <a:pt x="71371" y="13501"/>
                  </a:cubicBezTo>
                  <a:close/>
                  <a:moveTo>
                    <a:pt x="69411" y="12054"/>
                  </a:moveTo>
                  <a:cubicBezTo>
                    <a:pt x="68744" y="12863"/>
                    <a:pt x="68059" y="13657"/>
                    <a:pt x="67358" y="14430"/>
                  </a:cubicBezTo>
                  <a:cubicBezTo>
                    <a:pt x="63888" y="18348"/>
                    <a:pt x="59988" y="21850"/>
                    <a:pt x="56316" y="25572"/>
                  </a:cubicBezTo>
                  <a:lnTo>
                    <a:pt x="56316" y="25572"/>
                  </a:lnTo>
                  <a:cubicBezTo>
                    <a:pt x="58874" y="22854"/>
                    <a:pt x="61506" y="20232"/>
                    <a:pt x="63966" y="17418"/>
                  </a:cubicBezTo>
                  <a:cubicBezTo>
                    <a:pt x="64988" y="16249"/>
                    <a:pt x="66036" y="15114"/>
                    <a:pt x="67112" y="14000"/>
                  </a:cubicBezTo>
                  <a:cubicBezTo>
                    <a:pt x="67791" y="13255"/>
                    <a:pt x="68562" y="12600"/>
                    <a:pt x="69411" y="12054"/>
                  </a:cubicBezTo>
                  <a:close/>
                  <a:moveTo>
                    <a:pt x="60440" y="4124"/>
                  </a:moveTo>
                  <a:cubicBezTo>
                    <a:pt x="60626" y="4124"/>
                    <a:pt x="55900" y="9463"/>
                    <a:pt x="55365" y="10022"/>
                  </a:cubicBezTo>
                  <a:cubicBezTo>
                    <a:pt x="53209" y="12268"/>
                    <a:pt x="51147" y="14592"/>
                    <a:pt x="49181" y="17000"/>
                  </a:cubicBezTo>
                  <a:lnTo>
                    <a:pt x="49181" y="17003"/>
                  </a:lnTo>
                  <a:cubicBezTo>
                    <a:pt x="47657" y="18873"/>
                    <a:pt x="46271" y="20839"/>
                    <a:pt x="44920" y="22829"/>
                  </a:cubicBezTo>
                  <a:cubicBezTo>
                    <a:pt x="44054" y="23848"/>
                    <a:pt x="43173" y="24867"/>
                    <a:pt x="42296" y="25895"/>
                  </a:cubicBezTo>
                  <a:cubicBezTo>
                    <a:pt x="43303" y="24388"/>
                    <a:pt x="44268" y="22889"/>
                    <a:pt x="45215" y="21501"/>
                  </a:cubicBezTo>
                  <a:cubicBezTo>
                    <a:pt x="45671" y="20831"/>
                    <a:pt x="46150" y="20181"/>
                    <a:pt x="46629" y="19532"/>
                  </a:cubicBezTo>
                  <a:cubicBezTo>
                    <a:pt x="50821" y="14681"/>
                    <a:pt x="54892" y="9739"/>
                    <a:pt x="59372" y="5146"/>
                  </a:cubicBezTo>
                  <a:cubicBezTo>
                    <a:pt x="60080" y="4421"/>
                    <a:pt x="60397" y="4124"/>
                    <a:pt x="60440" y="4124"/>
                  </a:cubicBezTo>
                  <a:close/>
                  <a:moveTo>
                    <a:pt x="31420" y="4516"/>
                  </a:moveTo>
                  <a:cubicBezTo>
                    <a:pt x="31602" y="4617"/>
                    <a:pt x="31778" y="4730"/>
                    <a:pt x="31949" y="4854"/>
                  </a:cubicBezTo>
                  <a:cubicBezTo>
                    <a:pt x="29059" y="8714"/>
                    <a:pt x="26250" y="12632"/>
                    <a:pt x="23478" y="16578"/>
                  </a:cubicBezTo>
                  <a:cubicBezTo>
                    <a:pt x="22361" y="18169"/>
                    <a:pt x="21223" y="19748"/>
                    <a:pt x="20222" y="21417"/>
                  </a:cubicBezTo>
                  <a:cubicBezTo>
                    <a:pt x="19809" y="22141"/>
                    <a:pt x="19396" y="22866"/>
                    <a:pt x="18977" y="23591"/>
                  </a:cubicBezTo>
                  <a:cubicBezTo>
                    <a:pt x="18908" y="23706"/>
                    <a:pt x="18833" y="23816"/>
                    <a:pt x="18752" y="23923"/>
                  </a:cubicBezTo>
                  <a:cubicBezTo>
                    <a:pt x="18726" y="23963"/>
                    <a:pt x="18697" y="24001"/>
                    <a:pt x="18671" y="24041"/>
                  </a:cubicBezTo>
                  <a:cubicBezTo>
                    <a:pt x="17896" y="25056"/>
                    <a:pt x="16512" y="26224"/>
                    <a:pt x="16216" y="26845"/>
                  </a:cubicBezTo>
                  <a:lnTo>
                    <a:pt x="16216" y="26845"/>
                  </a:lnTo>
                  <a:cubicBezTo>
                    <a:pt x="18026" y="23044"/>
                    <a:pt x="20935" y="19745"/>
                    <a:pt x="23481" y="16431"/>
                  </a:cubicBezTo>
                  <a:cubicBezTo>
                    <a:pt x="26383" y="12652"/>
                    <a:pt x="28822" y="8512"/>
                    <a:pt x="31420" y="4516"/>
                  </a:cubicBezTo>
                  <a:close/>
                  <a:moveTo>
                    <a:pt x="30404" y="23400"/>
                  </a:moveTo>
                  <a:lnTo>
                    <a:pt x="30404" y="23400"/>
                  </a:lnTo>
                  <a:cubicBezTo>
                    <a:pt x="29578" y="24636"/>
                    <a:pt x="28802" y="25912"/>
                    <a:pt x="27979" y="27148"/>
                  </a:cubicBezTo>
                  <a:cubicBezTo>
                    <a:pt x="27808" y="27195"/>
                    <a:pt x="27674" y="27219"/>
                    <a:pt x="27575" y="27219"/>
                  </a:cubicBezTo>
                  <a:cubicBezTo>
                    <a:pt x="27174" y="27219"/>
                    <a:pt x="27373" y="26822"/>
                    <a:pt x="28173" y="26027"/>
                  </a:cubicBezTo>
                  <a:cubicBezTo>
                    <a:pt x="28655" y="25282"/>
                    <a:pt x="29148" y="24546"/>
                    <a:pt x="29654" y="23819"/>
                  </a:cubicBezTo>
                  <a:cubicBezTo>
                    <a:pt x="29662" y="23801"/>
                    <a:pt x="29665" y="23778"/>
                    <a:pt x="29662" y="23758"/>
                  </a:cubicBezTo>
                  <a:cubicBezTo>
                    <a:pt x="29899" y="23631"/>
                    <a:pt x="30144" y="23513"/>
                    <a:pt x="30404" y="23400"/>
                  </a:cubicBezTo>
                  <a:close/>
                  <a:moveTo>
                    <a:pt x="29018" y="24145"/>
                  </a:moveTo>
                  <a:cubicBezTo>
                    <a:pt x="28207" y="25199"/>
                    <a:pt x="27410" y="26267"/>
                    <a:pt x="26593" y="27321"/>
                  </a:cubicBezTo>
                  <a:cubicBezTo>
                    <a:pt x="26969" y="26056"/>
                    <a:pt x="27780" y="24974"/>
                    <a:pt x="29018" y="24145"/>
                  </a:cubicBezTo>
                  <a:close/>
                  <a:moveTo>
                    <a:pt x="57871" y="10931"/>
                  </a:moveTo>
                  <a:lnTo>
                    <a:pt x="57871" y="10931"/>
                  </a:lnTo>
                  <a:cubicBezTo>
                    <a:pt x="55305" y="14046"/>
                    <a:pt x="52885" y="17303"/>
                    <a:pt x="50454" y="20464"/>
                  </a:cubicBezTo>
                  <a:cubicBezTo>
                    <a:pt x="48653" y="22808"/>
                    <a:pt x="46889" y="25181"/>
                    <a:pt x="45160" y="27586"/>
                  </a:cubicBezTo>
                  <a:cubicBezTo>
                    <a:pt x="46436" y="25571"/>
                    <a:pt x="47712" y="23553"/>
                    <a:pt x="49080" y="21602"/>
                  </a:cubicBezTo>
                  <a:cubicBezTo>
                    <a:pt x="51445" y="18232"/>
                    <a:pt x="53890" y="14973"/>
                    <a:pt x="56783" y="12037"/>
                  </a:cubicBezTo>
                  <a:cubicBezTo>
                    <a:pt x="57147" y="11667"/>
                    <a:pt x="57510" y="11298"/>
                    <a:pt x="57871" y="10931"/>
                  </a:cubicBezTo>
                  <a:close/>
                  <a:moveTo>
                    <a:pt x="27015" y="16942"/>
                  </a:moveTo>
                  <a:cubicBezTo>
                    <a:pt x="26928" y="17170"/>
                    <a:pt x="26865" y="17404"/>
                    <a:pt x="26819" y="17643"/>
                  </a:cubicBezTo>
                  <a:cubicBezTo>
                    <a:pt x="26391" y="18287"/>
                    <a:pt x="25958" y="18928"/>
                    <a:pt x="25516" y="19566"/>
                  </a:cubicBezTo>
                  <a:cubicBezTo>
                    <a:pt x="25488" y="19598"/>
                    <a:pt x="25453" y="19618"/>
                    <a:pt x="25427" y="19653"/>
                  </a:cubicBezTo>
                  <a:cubicBezTo>
                    <a:pt x="25280" y="19835"/>
                    <a:pt x="25153" y="20034"/>
                    <a:pt x="25049" y="20245"/>
                  </a:cubicBezTo>
                  <a:cubicBezTo>
                    <a:pt x="23267" y="22777"/>
                    <a:pt x="21388" y="25254"/>
                    <a:pt x="19506" y="27722"/>
                  </a:cubicBezTo>
                  <a:cubicBezTo>
                    <a:pt x="20360" y="26302"/>
                    <a:pt x="21212" y="24873"/>
                    <a:pt x="22113" y="23478"/>
                  </a:cubicBezTo>
                  <a:cubicBezTo>
                    <a:pt x="22930" y="22352"/>
                    <a:pt x="23738" y="21223"/>
                    <a:pt x="24526" y="20080"/>
                  </a:cubicBezTo>
                  <a:cubicBezTo>
                    <a:pt x="25349" y="19023"/>
                    <a:pt x="26183" y="17987"/>
                    <a:pt x="27015" y="16942"/>
                  </a:cubicBezTo>
                  <a:close/>
                  <a:moveTo>
                    <a:pt x="30395" y="5526"/>
                  </a:moveTo>
                  <a:cubicBezTo>
                    <a:pt x="30489" y="5526"/>
                    <a:pt x="27391" y="10027"/>
                    <a:pt x="26784" y="11050"/>
                  </a:cubicBezTo>
                  <a:cubicBezTo>
                    <a:pt x="23322" y="16867"/>
                    <a:pt x="18432" y="21645"/>
                    <a:pt x="15426" y="27754"/>
                  </a:cubicBezTo>
                  <a:cubicBezTo>
                    <a:pt x="15346" y="27529"/>
                    <a:pt x="15279" y="27298"/>
                    <a:pt x="15224" y="27067"/>
                  </a:cubicBezTo>
                  <a:cubicBezTo>
                    <a:pt x="15224" y="27067"/>
                    <a:pt x="15227" y="27067"/>
                    <a:pt x="15227" y="27064"/>
                  </a:cubicBezTo>
                  <a:cubicBezTo>
                    <a:pt x="16916" y="24870"/>
                    <a:pt x="18466" y="22592"/>
                    <a:pt x="19965" y="20276"/>
                  </a:cubicBezTo>
                  <a:cubicBezTo>
                    <a:pt x="20938" y="18980"/>
                    <a:pt x="21908" y="17684"/>
                    <a:pt x="22808" y="16344"/>
                  </a:cubicBezTo>
                  <a:cubicBezTo>
                    <a:pt x="24679" y="13555"/>
                    <a:pt x="26518" y="10755"/>
                    <a:pt x="28499" y="8044"/>
                  </a:cubicBezTo>
                  <a:cubicBezTo>
                    <a:pt x="29839" y="6208"/>
                    <a:pt x="30359" y="5526"/>
                    <a:pt x="30395" y="5526"/>
                  </a:cubicBezTo>
                  <a:close/>
                  <a:moveTo>
                    <a:pt x="43780" y="12562"/>
                  </a:moveTo>
                  <a:lnTo>
                    <a:pt x="43780" y="12562"/>
                  </a:lnTo>
                  <a:cubicBezTo>
                    <a:pt x="42351" y="14390"/>
                    <a:pt x="40948" y="16200"/>
                    <a:pt x="39542" y="17898"/>
                  </a:cubicBezTo>
                  <a:cubicBezTo>
                    <a:pt x="36926" y="21059"/>
                    <a:pt x="34599" y="24477"/>
                    <a:pt x="31920" y="27575"/>
                  </a:cubicBezTo>
                  <a:cubicBezTo>
                    <a:pt x="31865" y="27638"/>
                    <a:pt x="31807" y="27699"/>
                    <a:pt x="31752" y="27762"/>
                  </a:cubicBezTo>
                  <a:cubicBezTo>
                    <a:pt x="32171" y="27197"/>
                    <a:pt x="32578" y="26631"/>
                    <a:pt x="32979" y="26056"/>
                  </a:cubicBezTo>
                  <a:cubicBezTo>
                    <a:pt x="33620" y="25291"/>
                    <a:pt x="34264" y="24526"/>
                    <a:pt x="34888" y="23747"/>
                  </a:cubicBezTo>
                  <a:cubicBezTo>
                    <a:pt x="36978" y="21128"/>
                    <a:pt x="38924" y="18397"/>
                    <a:pt x="40997" y="15767"/>
                  </a:cubicBezTo>
                  <a:cubicBezTo>
                    <a:pt x="41868" y="14661"/>
                    <a:pt x="42813" y="13605"/>
                    <a:pt x="43780" y="12562"/>
                  </a:cubicBezTo>
                  <a:close/>
                  <a:moveTo>
                    <a:pt x="29425" y="9929"/>
                  </a:moveTo>
                  <a:cubicBezTo>
                    <a:pt x="28822" y="10946"/>
                    <a:pt x="28239" y="11979"/>
                    <a:pt x="27644" y="13004"/>
                  </a:cubicBezTo>
                  <a:cubicBezTo>
                    <a:pt x="26767" y="14069"/>
                    <a:pt x="25918" y="15158"/>
                    <a:pt x="25083" y="16261"/>
                  </a:cubicBezTo>
                  <a:cubicBezTo>
                    <a:pt x="23770" y="18001"/>
                    <a:pt x="22644" y="19884"/>
                    <a:pt x="21463" y="21714"/>
                  </a:cubicBezTo>
                  <a:cubicBezTo>
                    <a:pt x="20127" y="23779"/>
                    <a:pt x="17565" y="26042"/>
                    <a:pt x="16589" y="27849"/>
                  </a:cubicBezTo>
                  <a:lnTo>
                    <a:pt x="16589" y="27849"/>
                  </a:lnTo>
                  <a:cubicBezTo>
                    <a:pt x="16815" y="27430"/>
                    <a:pt x="17052" y="27019"/>
                    <a:pt x="17289" y="26611"/>
                  </a:cubicBezTo>
                  <a:cubicBezTo>
                    <a:pt x="18409" y="25308"/>
                    <a:pt x="19269" y="23799"/>
                    <a:pt x="20129" y="22280"/>
                  </a:cubicBezTo>
                  <a:cubicBezTo>
                    <a:pt x="23135" y="18105"/>
                    <a:pt x="26579" y="14202"/>
                    <a:pt x="29425" y="9929"/>
                  </a:cubicBezTo>
                  <a:close/>
                  <a:moveTo>
                    <a:pt x="16483" y="27462"/>
                  </a:moveTo>
                  <a:lnTo>
                    <a:pt x="16483" y="27462"/>
                  </a:lnTo>
                  <a:cubicBezTo>
                    <a:pt x="16241" y="27872"/>
                    <a:pt x="16007" y="28291"/>
                    <a:pt x="15779" y="28715"/>
                  </a:cubicBezTo>
                  <a:cubicBezTo>
                    <a:pt x="15718" y="28551"/>
                    <a:pt x="15654" y="28383"/>
                    <a:pt x="15594" y="28219"/>
                  </a:cubicBezTo>
                  <a:cubicBezTo>
                    <a:pt x="15906" y="27985"/>
                    <a:pt x="16203" y="27731"/>
                    <a:pt x="16483" y="27462"/>
                  </a:cubicBezTo>
                  <a:close/>
                  <a:moveTo>
                    <a:pt x="24203" y="18654"/>
                  </a:moveTo>
                  <a:lnTo>
                    <a:pt x="24203" y="18654"/>
                  </a:lnTo>
                  <a:cubicBezTo>
                    <a:pt x="22401" y="21249"/>
                    <a:pt x="20629" y="23862"/>
                    <a:pt x="18845" y="26426"/>
                  </a:cubicBezTo>
                  <a:cubicBezTo>
                    <a:pt x="17651" y="28138"/>
                    <a:pt x="17189" y="28739"/>
                    <a:pt x="17131" y="28739"/>
                  </a:cubicBezTo>
                  <a:cubicBezTo>
                    <a:pt x="17031" y="28739"/>
                    <a:pt x="18122" y="26966"/>
                    <a:pt x="18741" y="26004"/>
                  </a:cubicBezTo>
                  <a:cubicBezTo>
                    <a:pt x="19766" y="24711"/>
                    <a:pt x="20710" y="23363"/>
                    <a:pt x="21631" y="21991"/>
                  </a:cubicBezTo>
                  <a:cubicBezTo>
                    <a:pt x="22410" y="20972"/>
                    <a:pt x="23201" y="19965"/>
                    <a:pt x="23981" y="18951"/>
                  </a:cubicBezTo>
                  <a:cubicBezTo>
                    <a:pt x="24056" y="18853"/>
                    <a:pt x="24128" y="18752"/>
                    <a:pt x="24203" y="18654"/>
                  </a:cubicBezTo>
                  <a:close/>
                  <a:moveTo>
                    <a:pt x="67014" y="25837"/>
                  </a:moveTo>
                  <a:lnTo>
                    <a:pt x="67014" y="25837"/>
                  </a:lnTo>
                  <a:cubicBezTo>
                    <a:pt x="66948" y="26388"/>
                    <a:pt x="66824" y="26934"/>
                    <a:pt x="66645" y="27459"/>
                  </a:cubicBezTo>
                  <a:cubicBezTo>
                    <a:pt x="66033" y="28011"/>
                    <a:pt x="65441" y="28579"/>
                    <a:pt x="64866" y="29163"/>
                  </a:cubicBezTo>
                  <a:cubicBezTo>
                    <a:pt x="65643" y="28077"/>
                    <a:pt x="66359" y="26969"/>
                    <a:pt x="67014" y="25837"/>
                  </a:cubicBezTo>
                  <a:close/>
                  <a:moveTo>
                    <a:pt x="27835" y="25972"/>
                  </a:moveTo>
                  <a:lnTo>
                    <a:pt x="27835" y="25972"/>
                  </a:lnTo>
                  <a:cubicBezTo>
                    <a:pt x="27220" y="26986"/>
                    <a:pt x="26720" y="28063"/>
                    <a:pt x="26345" y="29186"/>
                  </a:cubicBezTo>
                  <a:cubicBezTo>
                    <a:pt x="26339" y="28782"/>
                    <a:pt x="26371" y="28380"/>
                    <a:pt x="26440" y="27985"/>
                  </a:cubicBezTo>
                  <a:lnTo>
                    <a:pt x="26440" y="27982"/>
                  </a:lnTo>
                  <a:cubicBezTo>
                    <a:pt x="26463" y="27979"/>
                    <a:pt x="26487" y="27967"/>
                    <a:pt x="26504" y="27950"/>
                  </a:cubicBezTo>
                  <a:cubicBezTo>
                    <a:pt x="27006" y="27309"/>
                    <a:pt x="27419" y="26642"/>
                    <a:pt x="27835" y="25972"/>
                  </a:cubicBezTo>
                  <a:close/>
                  <a:moveTo>
                    <a:pt x="17138" y="27898"/>
                  </a:moveTo>
                  <a:cubicBezTo>
                    <a:pt x="16789" y="28452"/>
                    <a:pt x="16446" y="29013"/>
                    <a:pt x="16116" y="29584"/>
                  </a:cubicBezTo>
                  <a:cubicBezTo>
                    <a:pt x="16108" y="29596"/>
                    <a:pt x="16116" y="29607"/>
                    <a:pt x="16111" y="29619"/>
                  </a:cubicBezTo>
                  <a:cubicBezTo>
                    <a:pt x="16096" y="29625"/>
                    <a:pt x="16088" y="29636"/>
                    <a:pt x="16073" y="29642"/>
                  </a:cubicBezTo>
                  <a:cubicBezTo>
                    <a:pt x="16038" y="29486"/>
                    <a:pt x="15986" y="29321"/>
                    <a:pt x="15929" y="29148"/>
                  </a:cubicBezTo>
                  <a:cubicBezTo>
                    <a:pt x="16347" y="28741"/>
                    <a:pt x="16749" y="28325"/>
                    <a:pt x="17138" y="27898"/>
                  </a:cubicBezTo>
                  <a:close/>
                  <a:moveTo>
                    <a:pt x="63642" y="12098"/>
                  </a:moveTo>
                  <a:cubicBezTo>
                    <a:pt x="63380" y="12378"/>
                    <a:pt x="62476" y="13980"/>
                    <a:pt x="61855" y="14586"/>
                  </a:cubicBezTo>
                  <a:cubicBezTo>
                    <a:pt x="58890" y="17490"/>
                    <a:pt x="56179" y="20753"/>
                    <a:pt x="53558" y="23963"/>
                  </a:cubicBezTo>
                  <a:cubicBezTo>
                    <a:pt x="51898" y="25996"/>
                    <a:pt x="50108" y="27962"/>
                    <a:pt x="48315" y="29931"/>
                  </a:cubicBezTo>
                  <a:cubicBezTo>
                    <a:pt x="52247" y="24610"/>
                    <a:pt x="56303" y="19431"/>
                    <a:pt x="61073" y="14774"/>
                  </a:cubicBezTo>
                  <a:cubicBezTo>
                    <a:pt x="61956" y="13908"/>
                    <a:pt x="62788" y="12993"/>
                    <a:pt x="63642" y="12098"/>
                  </a:cubicBezTo>
                  <a:close/>
                  <a:moveTo>
                    <a:pt x="21781" y="27875"/>
                  </a:moveTo>
                  <a:lnTo>
                    <a:pt x="21781" y="27875"/>
                  </a:lnTo>
                  <a:cubicBezTo>
                    <a:pt x="21726" y="27956"/>
                    <a:pt x="21671" y="28040"/>
                    <a:pt x="21622" y="28118"/>
                  </a:cubicBezTo>
                  <a:cubicBezTo>
                    <a:pt x="21484" y="28324"/>
                    <a:pt x="20080" y="29959"/>
                    <a:pt x="20018" y="29959"/>
                  </a:cubicBezTo>
                  <a:cubicBezTo>
                    <a:pt x="19993" y="29959"/>
                    <a:pt x="20181" y="29700"/>
                    <a:pt x="20747" y="28987"/>
                  </a:cubicBezTo>
                  <a:cubicBezTo>
                    <a:pt x="21062" y="28591"/>
                    <a:pt x="21420" y="28233"/>
                    <a:pt x="21781" y="27875"/>
                  </a:cubicBezTo>
                  <a:close/>
                  <a:moveTo>
                    <a:pt x="65822" y="24324"/>
                  </a:moveTo>
                  <a:lnTo>
                    <a:pt x="65822" y="24324"/>
                  </a:lnTo>
                  <a:cubicBezTo>
                    <a:pt x="64803" y="25866"/>
                    <a:pt x="63449" y="27275"/>
                    <a:pt x="62225" y="28640"/>
                  </a:cubicBezTo>
                  <a:cubicBezTo>
                    <a:pt x="61740" y="29183"/>
                    <a:pt x="61269" y="29734"/>
                    <a:pt x="60801" y="30289"/>
                  </a:cubicBezTo>
                  <a:cubicBezTo>
                    <a:pt x="61777" y="29116"/>
                    <a:pt x="62753" y="27941"/>
                    <a:pt x="63712" y="26755"/>
                  </a:cubicBezTo>
                  <a:cubicBezTo>
                    <a:pt x="64300" y="26027"/>
                    <a:pt x="65213" y="25147"/>
                    <a:pt x="65822" y="24324"/>
                  </a:cubicBezTo>
                  <a:close/>
                  <a:moveTo>
                    <a:pt x="23227" y="24841"/>
                  </a:moveTo>
                  <a:cubicBezTo>
                    <a:pt x="23267" y="24841"/>
                    <a:pt x="23252" y="24968"/>
                    <a:pt x="23149" y="25285"/>
                  </a:cubicBezTo>
                  <a:cubicBezTo>
                    <a:pt x="22996" y="25759"/>
                    <a:pt x="22780" y="26212"/>
                    <a:pt x="22534" y="26654"/>
                  </a:cubicBezTo>
                  <a:cubicBezTo>
                    <a:pt x="21483" y="27846"/>
                    <a:pt x="20213" y="28816"/>
                    <a:pt x="19589" y="30315"/>
                  </a:cubicBezTo>
                  <a:cubicBezTo>
                    <a:pt x="19615" y="30173"/>
                    <a:pt x="19644" y="30032"/>
                    <a:pt x="19662" y="29884"/>
                  </a:cubicBezTo>
                  <a:cubicBezTo>
                    <a:pt x="19665" y="29841"/>
                    <a:pt x="19644" y="29798"/>
                    <a:pt x="19610" y="29772"/>
                  </a:cubicBezTo>
                  <a:cubicBezTo>
                    <a:pt x="20441" y="28796"/>
                    <a:pt x="21255" y="27823"/>
                    <a:pt x="22003" y="26775"/>
                  </a:cubicBezTo>
                  <a:cubicBezTo>
                    <a:pt x="22166" y="26548"/>
                    <a:pt x="23077" y="24841"/>
                    <a:pt x="23227" y="24841"/>
                  </a:cubicBezTo>
                  <a:close/>
                  <a:moveTo>
                    <a:pt x="24275" y="22554"/>
                  </a:moveTo>
                  <a:lnTo>
                    <a:pt x="24275" y="22554"/>
                  </a:lnTo>
                  <a:cubicBezTo>
                    <a:pt x="24122" y="23169"/>
                    <a:pt x="23986" y="23761"/>
                    <a:pt x="23836" y="24232"/>
                  </a:cubicBezTo>
                  <a:cubicBezTo>
                    <a:pt x="23045" y="26680"/>
                    <a:pt x="22453" y="29197"/>
                    <a:pt x="20069" y="30502"/>
                  </a:cubicBezTo>
                  <a:cubicBezTo>
                    <a:pt x="20054" y="30456"/>
                    <a:pt x="20020" y="30418"/>
                    <a:pt x="19973" y="30404"/>
                  </a:cubicBezTo>
                  <a:cubicBezTo>
                    <a:pt x="21163" y="29391"/>
                    <a:pt x="22142" y="28152"/>
                    <a:pt x="22849" y="26761"/>
                  </a:cubicBezTo>
                  <a:cubicBezTo>
                    <a:pt x="22881" y="26726"/>
                    <a:pt x="22915" y="26691"/>
                    <a:pt x="22947" y="26654"/>
                  </a:cubicBezTo>
                  <a:cubicBezTo>
                    <a:pt x="22982" y="26613"/>
                    <a:pt x="22990" y="26556"/>
                    <a:pt x="22970" y="26507"/>
                  </a:cubicBezTo>
                  <a:cubicBezTo>
                    <a:pt x="23311" y="25811"/>
                    <a:pt x="23571" y="25078"/>
                    <a:pt x="23744" y="24324"/>
                  </a:cubicBezTo>
                  <a:cubicBezTo>
                    <a:pt x="23769" y="24220"/>
                    <a:pt x="23678" y="24118"/>
                    <a:pt x="23583" y="24118"/>
                  </a:cubicBezTo>
                  <a:cubicBezTo>
                    <a:pt x="23546" y="24118"/>
                    <a:pt x="23509" y="24133"/>
                    <a:pt x="23478" y="24168"/>
                  </a:cubicBezTo>
                  <a:cubicBezTo>
                    <a:pt x="23195" y="24494"/>
                    <a:pt x="22933" y="24832"/>
                    <a:pt x="22676" y="25179"/>
                  </a:cubicBezTo>
                  <a:cubicBezTo>
                    <a:pt x="23221" y="24312"/>
                    <a:pt x="23753" y="23438"/>
                    <a:pt x="24275" y="22554"/>
                  </a:cubicBezTo>
                  <a:close/>
                  <a:moveTo>
                    <a:pt x="40986" y="10409"/>
                  </a:moveTo>
                  <a:cubicBezTo>
                    <a:pt x="41013" y="10409"/>
                    <a:pt x="40977" y="10500"/>
                    <a:pt x="40858" y="10709"/>
                  </a:cubicBezTo>
                  <a:cubicBezTo>
                    <a:pt x="40067" y="12095"/>
                    <a:pt x="39111" y="13391"/>
                    <a:pt x="38188" y="14687"/>
                  </a:cubicBezTo>
                  <a:cubicBezTo>
                    <a:pt x="37350" y="15856"/>
                    <a:pt x="36478" y="17000"/>
                    <a:pt x="35604" y="18137"/>
                  </a:cubicBezTo>
                  <a:cubicBezTo>
                    <a:pt x="35465" y="18313"/>
                    <a:pt x="35329" y="18486"/>
                    <a:pt x="35191" y="18660"/>
                  </a:cubicBezTo>
                  <a:cubicBezTo>
                    <a:pt x="32211" y="22419"/>
                    <a:pt x="28738" y="26316"/>
                    <a:pt x="26515" y="30597"/>
                  </a:cubicBezTo>
                  <a:cubicBezTo>
                    <a:pt x="26466" y="30346"/>
                    <a:pt x="26426" y="30095"/>
                    <a:pt x="26397" y="29850"/>
                  </a:cubicBezTo>
                  <a:cubicBezTo>
                    <a:pt x="26423" y="29850"/>
                    <a:pt x="26446" y="29838"/>
                    <a:pt x="26461" y="29815"/>
                  </a:cubicBezTo>
                  <a:cubicBezTo>
                    <a:pt x="26726" y="29440"/>
                    <a:pt x="26998" y="29067"/>
                    <a:pt x="27266" y="28695"/>
                  </a:cubicBezTo>
                  <a:cubicBezTo>
                    <a:pt x="27592" y="28256"/>
                    <a:pt x="27916" y="27812"/>
                    <a:pt x="28230" y="27364"/>
                  </a:cubicBezTo>
                  <a:cubicBezTo>
                    <a:pt x="31530" y="22895"/>
                    <a:pt x="35070" y="18614"/>
                    <a:pt x="38173" y="13994"/>
                  </a:cubicBezTo>
                  <a:cubicBezTo>
                    <a:pt x="38248" y="13885"/>
                    <a:pt x="40821" y="10409"/>
                    <a:pt x="40986" y="10409"/>
                  </a:cubicBezTo>
                  <a:close/>
                  <a:moveTo>
                    <a:pt x="61953" y="24956"/>
                  </a:moveTo>
                  <a:lnTo>
                    <a:pt x="61953" y="24956"/>
                  </a:lnTo>
                  <a:cubicBezTo>
                    <a:pt x="60267" y="26914"/>
                    <a:pt x="58604" y="28888"/>
                    <a:pt x="56936" y="30863"/>
                  </a:cubicBezTo>
                  <a:cubicBezTo>
                    <a:pt x="58027" y="29402"/>
                    <a:pt x="59130" y="27953"/>
                    <a:pt x="60259" y="26521"/>
                  </a:cubicBezTo>
                  <a:cubicBezTo>
                    <a:pt x="60822" y="25996"/>
                    <a:pt x="61388" y="25476"/>
                    <a:pt x="61953" y="24956"/>
                  </a:cubicBezTo>
                  <a:close/>
                  <a:moveTo>
                    <a:pt x="37740" y="17681"/>
                  </a:moveTo>
                  <a:lnTo>
                    <a:pt x="37740" y="17681"/>
                  </a:lnTo>
                  <a:cubicBezTo>
                    <a:pt x="36906" y="18931"/>
                    <a:pt x="36083" y="20187"/>
                    <a:pt x="35251" y="21440"/>
                  </a:cubicBezTo>
                  <a:cubicBezTo>
                    <a:pt x="33909" y="23189"/>
                    <a:pt x="32679" y="25011"/>
                    <a:pt x="31484" y="26859"/>
                  </a:cubicBezTo>
                  <a:cubicBezTo>
                    <a:pt x="30325" y="28409"/>
                    <a:pt x="29112" y="29902"/>
                    <a:pt x="27795" y="31306"/>
                  </a:cubicBezTo>
                  <a:lnTo>
                    <a:pt x="27795" y="31306"/>
                  </a:lnTo>
                  <a:cubicBezTo>
                    <a:pt x="29397" y="29597"/>
                    <a:pt x="30571" y="27078"/>
                    <a:pt x="31891" y="25138"/>
                  </a:cubicBezTo>
                  <a:cubicBezTo>
                    <a:pt x="33666" y="22534"/>
                    <a:pt x="35679" y="20126"/>
                    <a:pt x="37705" y="17721"/>
                  </a:cubicBezTo>
                  <a:cubicBezTo>
                    <a:pt x="37717" y="17707"/>
                    <a:pt x="37729" y="17695"/>
                    <a:pt x="37740" y="17681"/>
                  </a:cubicBezTo>
                  <a:close/>
                  <a:moveTo>
                    <a:pt x="42931" y="17964"/>
                  </a:moveTo>
                  <a:cubicBezTo>
                    <a:pt x="39604" y="22773"/>
                    <a:pt x="36443" y="27693"/>
                    <a:pt x="32904" y="31969"/>
                  </a:cubicBezTo>
                  <a:cubicBezTo>
                    <a:pt x="33895" y="30623"/>
                    <a:pt x="34830" y="29238"/>
                    <a:pt x="35774" y="27861"/>
                  </a:cubicBezTo>
                  <a:cubicBezTo>
                    <a:pt x="38083" y="24489"/>
                    <a:pt x="40444" y="21198"/>
                    <a:pt x="42931" y="17964"/>
                  </a:cubicBezTo>
                  <a:close/>
                  <a:moveTo>
                    <a:pt x="44383" y="8740"/>
                  </a:moveTo>
                  <a:cubicBezTo>
                    <a:pt x="44331" y="8858"/>
                    <a:pt x="44268" y="8977"/>
                    <a:pt x="44210" y="9095"/>
                  </a:cubicBezTo>
                  <a:cubicBezTo>
                    <a:pt x="42149" y="11370"/>
                    <a:pt x="40327" y="13864"/>
                    <a:pt x="38583" y="16428"/>
                  </a:cubicBezTo>
                  <a:cubicBezTo>
                    <a:pt x="37474" y="17612"/>
                    <a:pt x="36386" y="18761"/>
                    <a:pt x="35459" y="19864"/>
                  </a:cubicBezTo>
                  <a:cubicBezTo>
                    <a:pt x="32266" y="23669"/>
                    <a:pt x="29674" y="27904"/>
                    <a:pt x="26902" y="32015"/>
                  </a:cubicBezTo>
                  <a:cubicBezTo>
                    <a:pt x="26894" y="31989"/>
                    <a:pt x="26882" y="31969"/>
                    <a:pt x="26873" y="31943"/>
                  </a:cubicBezTo>
                  <a:cubicBezTo>
                    <a:pt x="26836" y="31833"/>
                    <a:pt x="26813" y="31732"/>
                    <a:pt x="26781" y="31628"/>
                  </a:cubicBezTo>
                  <a:cubicBezTo>
                    <a:pt x="26911" y="31487"/>
                    <a:pt x="27041" y="31342"/>
                    <a:pt x="27171" y="31201"/>
                  </a:cubicBezTo>
                  <a:cubicBezTo>
                    <a:pt x="27191" y="31178"/>
                    <a:pt x="27171" y="31147"/>
                    <a:pt x="27146" y="31147"/>
                  </a:cubicBezTo>
                  <a:cubicBezTo>
                    <a:pt x="27139" y="31147"/>
                    <a:pt x="27131" y="31149"/>
                    <a:pt x="27125" y="31155"/>
                  </a:cubicBezTo>
                  <a:cubicBezTo>
                    <a:pt x="27662" y="30667"/>
                    <a:pt x="28198" y="29717"/>
                    <a:pt x="28712" y="28758"/>
                  </a:cubicBezTo>
                  <a:cubicBezTo>
                    <a:pt x="29630" y="27503"/>
                    <a:pt x="30436" y="26166"/>
                    <a:pt x="31256" y="24829"/>
                  </a:cubicBezTo>
                  <a:cubicBezTo>
                    <a:pt x="32783" y="22834"/>
                    <a:pt x="34408" y="20909"/>
                    <a:pt x="35985" y="18960"/>
                  </a:cubicBezTo>
                  <a:cubicBezTo>
                    <a:pt x="37125" y="17551"/>
                    <a:pt x="38150" y="16079"/>
                    <a:pt x="39160" y="14575"/>
                  </a:cubicBezTo>
                  <a:cubicBezTo>
                    <a:pt x="39562" y="13974"/>
                    <a:pt x="39977" y="13382"/>
                    <a:pt x="40396" y="12790"/>
                  </a:cubicBezTo>
                  <a:cubicBezTo>
                    <a:pt x="40581" y="12559"/>
                    <a:pt x="40766" y="12326"/>
                    <a:pt x="40950" y="12092"/>
                  </a:cubicBezTo>
                  <a:cubicBezTo>
                    <a:pt x="41776" y="11281"/>
                    <a:pt x="44216" y="9118"/>
                    <a:pt x="44383" y="8740"/>
                  </a:cubicBezTo>
                  <a:close/>
                  <a:moveTo>
                    <a:pt x="57142" y="17706"/>
                  </a:moveTo>
                  <a:cubicBezTo>
                    <a:pt x="55448" y="19804"/>
                    <a:pt x="53810" y="21931"/>
                    <a:pt x="52155" y="23923"/>
                  </a:cubicBezTo>
                  <a:cubicBezTo>
                    <a:pt x="49906" y="26631"/>
                    <a:pt x="47657" y="29345"/>
                    <a:pt x="45408" y="32064"/>
                  </a:cubicBezTo>
                  <a:cubicBezTo>
                    <a:pt x="47484" y="29295"/>
                    <a:pt x="49473" y="26455"/>
                    <a:pt x="51577" y="23856"/>
                  </a:cubicBezTo>
                  <a:cubicBezTo>
                    <a:pt x="53298" y="21735"/>
                    <a:pt x="55214" y="19721"/>
                    <a:pt x="57142" y="17706"/>
                  </a:cubicBezTo>
                  <a:close/>
                  <a:moveTo>
                    <a:pt x="59089" y="954"/>
                  </a:moveTo>
                  <a:lnTo>
                    <a:pt x="59089" y="954"/>
                  </a:lnTo>
                  <a:cubicBezTo>
                    <a:pt x="59364" y="1069"/>
                    <a:pt x="59629" y="1205"/>
                    <a:pt x="59886" y="1361"/>
                  </a:cubicBezTo>
                  <a:cubicBezTo>
                    <a:pt x="59843" y="1361"/>
                    <a:pt x="59805" y="1378"/>
                    <a:pt x="59777" y="1410"/>
                  </a:cubicBezTo>
                  <a:cubicBezTo>
                    <a:pt x="55212" y="6716"/>
                    <a:pt x="50235" y="11572"/>
                    <a:pt x="45786" y="16994"/>
                  </a:cubicBezTo>
                  <a:cubicBezTo>
                    <a:pt x="41687" y="21988"/>
                    <a:pt x="38465" y="27953"/>
                    <a:pt x="34102" y="32722"/>
                  </a:cubicBezTo>
                  <a:cubicBezTo>
                    <a:pt x="38574" y="27739"/>
                    <a:pt x="41808" y="21085"/>
                    <a:pt x="45977" y="15926"/>
                  </a:cubicBezTo>
                  <a:cubicBezTo>
                    <a:pt x="48332" y="13007"/>
                    <a:pt x="50801" y="10195"/>
                    <a:pt x="53382" y="7484"/>
                  </a:cubicBezTo>
                  <a:cubicBezTo>
                    <a:pt x="55359" y="5405"/>
                    <a:pt x="57672" y="3616"/>
                    <a:pt x="59084" y="1087"/>
                  </a:cubicBezTo>
                  <a:cubicBezTo>
                    <a:pt x="59104" y="1046"/>
                    <a:pt x="59107" y="997"/>
                    <a:pt x="59089" y="954"/>
                  </a:cubicBezTo>
                  <a:close/>
                  <a:moveTo>
                    <a:pt x="29783" y="29411"/>
                  </a:moveTo>
                  <a:cubicBezTo>
                    <a:pt x="29529" y="29821"/>
                    <a:pt x="29290" y="30237"/>
                    <a:pt x="29062" y="30655"/>
                  </a:cubicBezTo>
                  <a:cubicBezTo>
                    <a:pt x="28525" y="31490"/>
                    <a:pt x="28005" y="32330"/>
                    <a:pt x="27514" y="33176"/>
                  </a:cubicBezTo>
                  <a:cubicBezTo>
                    <a:pt x="27327" y="32924"/>
                    <a:pt x="27168" y="32656"/>
                    <a:pt x="27044" y="32370"/>
                  </a:cubicBezTo>
                  <a:cubicBezTo>
                    <a:pt x="28089" y="31464"/>
                    <a:pt x="28969" y="30465"/>
                    <a:pt x="29783" y="29411"/>
                  </a:cubicBezTo>
                  <a:close/>
                  <a:moveTo>
                    <a:pt x="39946" y="18972"/>
                  </a:moveTo>
                  <a:lnTo>
                    <a:pt x="39946" y="18972"/>
                  </a:lnTo>
                  <a:cubicBezTo>
                    <a:pt x="37558" y="22104"/>
                    <a:pt x="35182" y="25248"/>
                    <a:pt x="32849" y="28418"/>
                  </a:cubicBezTo>
                  <a:cubicBezTo>
                    <a:pt x="32292" y="29215"/>
                    <a:pt x="31744" y="30020"/>
                    <a:pt x="31204" y="30828"/>
                  </a:cubicBezTo>
                  <a:cubicBezTo>
                    <a:pt x="29981" y="32638"/>
                    <a:pt x="29486" y="33269"/>
                    <a:pt x="29397" y="33269"/>
                  </a:cubicBezTo>
                  <a:cubicBezTo>
                    <a:pt x="29214" y="33269"/>
                    <a:pt x="30747" y="30605"/>
                    <a:pt x="31201" y="30035"/>
                  </a:cubicBezTo>
                  <a:cubicBezTo>
                    <a:pt x="32269" y="28692"/>
                    <a:pt x="33450" y="27445"/>
                    <a:pt x="34498" y="26085"/>
                  </a:cubicBezTo>
                  <a:cubicBezTo>
                    <a:pt x="36334" y="23709"/>
                    <a:pt x="38115" y="21322"/>
                    <a:pt x="39946" y="18972"/>
                  </a:cubicBezTo>
                  <a:close/>
                  <a:moveTo>
                    <a:pt x="20187" y="31481"/>
                  </a:moveTo>
                  <a:cubicBezTo>
                    <a:pt x="20476" y="31772"/>
                    <a:pt x="20675" y="32099"/>
                    <a:pt x="20779" y="32442"/>
                  </a:cubicBezTo>
                  <a:cubicBezTo>
                    <a:pt x="20776" y="32448"/>
                    <a:pt x="20770" y="32445"/>
                    <a:pt x="20764" y="32451"/>
                  </a:cubicBezTo>
                  <a:cubicBezTo>
                    <a:pt x="20562" y="32691"/>
                    <a:pt x="20375" y="32939"/>
                    <a:pt x="20181" y="33187"/>
                  </a:cubicBezTo>
                  <a:cubicBezTo>
                    <a:pt x="20323" y="32867"/>
                    <a:pt x="20438" y="32535"/>
                    <a:pt x="20531" y="32197"/>
                  </a:cubicBezTo>
                  <a:cubicBezTo>
                    <a:pt x="20566" y="32061"/>
                    <a:pt x="20468" y="31978"/>
                    <a:pt x="20362" y="31978"/>
                  </a:cubicBezTo>
                  <a:cubicBezTo>
                    <a:pt x="20304" y="31978"/>
                    <a:pt x="20244" y="32003"/>
                    <a:pt x="20201" y="32058"/>
                  </a:cubicBezTo>
                  <a:cubicBezTo>
                    <a:pt x="19887" y="32471"/>
                    <a:pt x="19581" y="32890"/>
                    <a:pt x="19275" y="33311"/>
                  </a:cubicBezTo>
                  <a:cubicBezTo>
                    <a:pt x="19601" y="32711"/>
                    <a:pt x="19916" y="32107"/>
                    <a:pt x="20187" y="31481"/>
                  </a:cubicBezTo>
                  <a:close/>
                  <a:moveTo>
                    <a:pt x="14638" y="29498"/>
                  </a:moveTo>
                  <a:cubicBezTo>
                    <a:pt x="14757" y="29567"/>
                    <a:pt x="14875" y="29636"/>
                    <a:pt x="14988" y="29705"/>
                  </a:cubicBezTo>
                  <a:cubicBezTo>
                    <a:pt x="14160" y="30833"/>
                    <a:pt x="13024" y="32410"/>
                    <a:pt x="12475" y="33326"/>
                  </a:cubicBezTo>
                  <a:lnTo>
                    <a:pt x="12475" y="33326"/>
                  </a:lnTo>
                  <a:cubicBezTo>
                    <a:pt x="13239" y="32051"/>
                    <a:pt x="14032" y="30856"/>
                    <a:pt x="14638" y="29498"/>
                  </a:cubicBezTo>
                  <a:close/>
                  <a:moveTo>
                    <a:pt x="63354" y="5319"/>
                  </a:moveTo>
                  <a:cubicBezTo>
                    <a:pt x="63471" y="5319"/>
                    <a:pt x="62297" y="6873"/>
                    <a:pt x="61506" y="7926"/>
                  </a:cubicBezTo>
                  <a:cubicBezTo>
                    <a:pt x="59101" y="10530"/>
                    <a:pt x="56861" y="13405"/>
                    <a:pt x="54693" y="16298"/>
                  </a:cubicBezTo>
                  <a:cubicBezTo>
                    <a:pt x="55588" y="15164"/>
                    <a:pt x="56520" y="14061"/>
                    <a:pt x="57473" y="12981"/>
                  </a:cubicBezTo>
                  <a:lnTo>
                    <a:pt x="57473" y="12981"/>
                  </a:lnTo>
                  <a:cubicBezTo>
                    <a:pt x="55316" y="15666"/>
                    <a:pt x="53235" y="18368"/>
                    <a:pt x="51188" y="21117"/>
                  </a:cubicBezTo>
                  <a:cubicBezTo>
                    <a:pt x="51563" y="20559"/>
                    <a:pt x="51944" y="20008"/>
                    <a:pt x="52334" y="19459"/>
                  </a:cubicBezTo>
                  <a:lnTo>
                    <a:pt x="52334" y="19459"/>
                  </a:lnTo>
                  <a:cubicBezTo>
                    <a:pt x="51537" y="20528"/>
                    <a:pt x="50740" y="21590"/>
                    <a:pt x="49946" y="22615"/>
                  </a:cubicBezTo>
                  <a:cubicBezTo>
                    <a:pt x="47229" y="26116"/>
                    <a:pt x="44049" y="29617"/>
                    <a:pt x="41360" y="33354"/>
                  </a:cubicBezTo>
                  <a:lnTo>
                    <a:pt x="41360" y="33354"/>
                  </a:lnTo>
                  <a:cubicBezTo>
                    <a:pt x="41610" y="32999"/>
                    <a:pt x="41858" y="32641"/>
                    <a:pt x="42102" y="32281"/>
                  </a:cubicBezTo>
                  <a:cubicBezTo>
                    <a:pt x="44054" y="29780"/>
                    <a:pt x="45858" y="27156"/>
                    <a:pt x="47738" y="24613"/>
                  </a:cubicBezTo>
                  <a:cubicBezTo>
                    <a:pt x="50657" y="20666"/>
                    <a:pt x="53737" y="16861"/>
                    <a:pt x="56768" y="13007"/>
                  </a:cubicBezTo>
                  <a:cubicBezTo>
                    <a:pt x="58108" y="11304"/>
                    <a:pt x="59453" y="9615"/>
                    <a:pt x="60853" y="7963"/>
                  </a:cubicBezTo>
                  <a:cubicBezTo>
                    <a:pt x="61543" y="7164"/>
                    <a:pt x="62262" y="6387"/>
                    <a:pt x="63004" y="5636"/>
                  </a:cubicBezTo>
                  <a:cubicBezTo>
                    <a:pt x="63217" y="5415"/>
                    <a:pt x="63325" y="5319"/>
                    <a:pt x="63354" y="5319"/>
                  </a:cubicBezTo>
                  <a:close/>
                  <a:moveTo>
                    <a:pt x="7666" y="32382"/>
                  </a:moveTo>
                  <a:lnTo>
                    <a:pt x="7666" y="32382"/>
                  </a:lnTo>
                  <a:cubicBezTo>
                    <a:pt x="7649" y="32411"/>
                    <a:pt x="7634" y="32439"/>
                    <a:pt x="7617" y="32468"/>
                  </a:cubicBezTo>
                  <a:cubicBezTo>
                    <a:pt x="7392" y="32832"/>
                    <a:pt x="7155" y="33187"/>
                    <a:pt x="6915" y="33545"/>
                  </a:cubicBezTo>
                  <a:lnTo>
                    <a:pt x="6913" y="33545"/>
                  </a:lnTo>
                  <a:cubicBezTo>
                    <a:pt x="6895" y="33522"/>
                    <a:pt x="6878" y="33499"/>
                    <a:pt x="6861" y="33479"/>
                  </a:cubicBezTo>
                  <a:cubicBezTo>
                    <a:pt x="6269" y="32743"/>
                    <a:pt x="6967" y="32439"/>
                    <a:pt x="7666" y="32382"/>
                  </a:cubicBezTo>
                  <a:close/>
                  <a:moveTo>
                    <a:pt x="18957" y="27705"/>
                  </a:moveTo>
                  <a:lnTo>
                    <a:pt x="18957" y="27705"/>
                  </a:lnTo>
                  <a:cubicBezTo>
                    <a:pt x="18311" y="28834"/>
                    <a:pt x="17658" y="29959"/>
                    <a:pt x="16971" y="31065"/>
                  </a:cubicBezTo>
                  <a:cubicBezTo>
                    <a:pt x="16350" y="31888"/>
                    <a:pt x="15738" y="32714"/>
                    <a:pt x="15129" y="33539"/>
                  </a:cubicBezTo>
                  <a:cubicBezTo>
                    <a:pt x="14913" y="33554"/>
                    <a:pt x="14696" y="33568"/>
                    <a:pt x="14479" y="33591"/>
                  </a:cubicBezTo>
                  <a:cubicBezTo>
                    <a:pt x="14494" y="33568"/>
                    <a:pt x="14505" y="33545"/>
                    <a:pt x="14520" y="33525"/>
                  </a:cubicBezTo>
                  <a:cubicBezTo>
                    <a:pt x="14527" y="33527"/>
                    <a:pt x="14535" y="33528"/>
                    <a:pt x="14542" y="33528"/>
                  </a:cubicBezTo>
                  <a:cubicBezTo>
                    <a:pt x="14580" y="33528"/>
                    <a:pt x="14614" y="33503"/>
                    <a:pt x="14624" y="33464"/>
                  </a:cubicBezTo>
                  <a:cubicBezTo>
                    <a:pt x="14661" y="33343"/>
                    <a:pt x="14725" y="33228"/>
                    <a:pt x="14771" y="33109"/>
                  </a:cubicBezTo>
                  <a:cubicBezTo>
                    <a:pt x="15080" y="32618"/>
                    <a:pt x="15357" y="32107"/>
                    <a:pt x="15602" y="31582"/>
                  </a:cubicBezTo>
                  <a:cubicBezTo>
                    <a:pt x="16561" y="30208"/>
                    <a:pt x="17903" y="28955"/>
                    <a:pt x="18957" y="27705"/>
                  </a:cubicBezTo>
                  <a:close/>
                  <a:moveTo>
                    <a:pt x="33297" y="29090"/>
                  </a:moveTo>
                  <a:cubicBezTo>
                    <a:pt x="32685" y="30020"/>
                    <a:pt x="32102" y="30964"/>
                    <a:pt x="31556" y="31957"/>
                  </a:cubicBezTo>
                  <a:cubicBezTo>
                    <a:pt x="31250" y="32780"/>
                    <a:pt x="30670" y="33329"/>
                    <a:pt x="29815" y="33603"/>
                  </a:cubicBezTo>
                  <a:cubicBezTo>
                    <a:pt x="29977" y="33245"/>
                    <a:pt x="30159" y="32896"/>
                    <a:pt x="30358" y="32558"/>
                  </a:cubicBezTo>
                  <a:cubicBezTo>
                    <a:pt x="31386" y="31487"/>
                    <a:pt x="32359" y="30312"/>
                    <a:pt x="33297" y="29090"/>
                  </a:cubicBezTo>
                  <a:close/>
                  <a:moveTo>
                    <a:pt x="8567" y="32460"/>
                  </a:moveTo>
                  <a:lnTo>
                    <a:pt x="8567" y="32460"/>
                  </a:lnTo>
                  <a:cubicBezTo>
                    <a:pt x="8671" y="32488"/>
                    <a:pt x="8766" y="32517"/>
                    <a:pt x="8861" y="32546"/>
                  </a:cubicBezTo>
                  <a:cubicBezTo>
                    <a:pt x="8570" y="32947"/>
                    <a:pt x="8220" y="33297"/>
                    <a:pt x="7848" y="33623"/>
                  </a:cubicBezTo>
                  <a:cubicBezTo>
                    <a:pt x="8067" y="33262"/>
                    <a:pt x="8313" y="32916"/>
                    <a:pt x="8550" y="32564"/>
                  </a:cubicBezTo>
                  <a:cubicBezTo>
                    <a:pt x="8567" y="32532"/>
                    <a:pt x="8576" y="32494"/>
                    <a:pt x="8567" y="32460"/>
                  </a:cubicBezTo>
                  <a:close/>
                  <a:moveTo>
                    <a:pt x="15328" y="29925"/>
                  </a:moveTo>
                  <a:cubicBezTo>
                    <a:pt x="15449" y="30003"/>
                    <a:pt x="15551" y="30075"/>
                    <a:pt x="15637" y="30136"/>
                  </a:cubicBezTo>
                  <a:cubicBezTo>
                    <a:pt x="14676" y="31328"/>
                    <a:pt x="13613" y="32442"/>
                    <a:pt x="12678" y="33629"/>
                  </a:cubicBezTo>
                  <a:cubicBezTo>
                    <a:pt x="12730" y="33562"/>
                    <a:pt x="12698" y="33464"/>
                    <a:pt x="12617" y="33441"/>
                  </a:cubicBezTo>
                  <a:cubicBezTo>
                    <a:pt x="13619" y="32347"/>
                    <a:pt x="14445" y="31132"/>
                    <a:pt x="15328" y="29925"/>
                  </a:cubicBezTo>
                  <a:close/>
                  <a:moveTo>
                    <a:pt x="23916" y="22709"/>
                  </a:moveTo>
                  <a:cubicBezTo>
                    <a:pt x="23973" y="22709"/>
                    <a:pt x="23052" y="23981"/>
                    <a:pt x="22912" y="24209"/>
                  </a:cubicBezTo>
                  <a:cubicBezTo>
                    <a:pt x="21732" y="26143"/>
                    <a:pt x="20450" y="28014"/>
                    <a:pt x="19122" y="29847"/>
                  </a:cubicBezTo>
                  <a:cubicBezTo>
                    <a:pt x="19001" y="30011"/>
                    <a:pt x="18873" y="30173"/>
                    <a:pt x="18752" y="30335"/>
                  </a:cubicBezTo>
                  <a:cubicBezTo>
                    <a:pt x="17811" y="31429"/>
                    <a:pt x="16879" y="32523"/>
                    <a:pt x="16064" y="33727"/>
                  </a:cubicBezTo>
                  <a:cubicBezTo>
                    <a:pt x="15909" y="33652"/>
                    <a:pt x="15744" y="33591"/>
                    <a:pt x="15577" y="33551"/>
                  </a:cubicBezTo>
                  <a:cubicBezTo>
                    <a:pt x="15680" y="33424"/>
                    <a:pt x="15773" y="33288"/>
                    <a:pt x="15874" y="33158"/>
                  </a:cubicBezTo>
                  <a:cubicBezTo>
                    <a:pt x="17774" y="30869"/>
                    <a:pt x="19690" y="28499"/>
                    <a:pt x="21402" y="26068"/>
                  </a:cubicBezTo>
                  <a:cubicBezTo>
                    <a:pt x="22092" y="25089"/>
                    <a:pt x="22739" y="24105"/>
                    <a:pt x="23504" y="23175"/>
                  </a:cubicBezTo>
                  <a:cubicBezTo>
                    <a:pt x="23780" y="22839"/>
                    <a:pt x="23898" y="22709"/>
                    <a:pt x="23916" y="22709"/>
                  </a:cubicBezTo>
                  <a:close/>
                  <a:moveTo>
                    <a:pt x="14918" y="31868"/>
                  </a:moveTo>
                  <a:cubicBezTo>
                    <a:pt x="14981" y="31868"/>
                    <a:pt x="15001" y="31929"/>
                    <a:pt x="14962" y="32070"/>
                  </a:cubicBezTo>
                  <a:cubicBezTo>
                    <a:pt x="14632" y="32590"/>
                    <a:pt x="14309" y="33112"/>
                    <a:pt x="13997" y="33640"/>
                  </a:cubicBezTo>
                  <a:lnTo>
                    <a:pt x="14000" y="33640"/>
                  </a:lnTo>
                  <a:cubicBezTo>
                    <a:pt x="13582" y="33687"/>
                    <a:pt x="13163" y="33727"/>
                    <a:pt x="12744" y="33753"/>
                  </a:cubicBezTo>
                  <a:cubicBezTo>
                    <a:pt x="13509" y="33047"/>
                    <a:pt x="14640" y="31868"/>
                    <a:pt x="14918" y="31868"/>
                  </a:cubicBezTo>
                  <a:close/>
                  <a:moveTo>
                    <a:pt x="18744" y="31879"/>
                  </a:moveTo>
                  <a:lnTo>
                    <a:pt x="18744" y="31879"/>
                  </a:lnTo>
                  <a:cubicBezTo>
                    <a:pt x="18576" y="32246"/>
                    <a:pt x="18391" y="32607"/>
                    <a:pt x="18201" y="32962"/>
                  </a:cubicBezTo>
                  <a:cubicBezTo>
                    <a:pt x="17932" y="33279"/>
                    <a:pt x="17618" y="33551"/>
                    <a:pt x="17263" y="33767"/>
                  </a:cubicBezTo>
                  <a:cubicBezTo>
                    <a:pt x="17280" y="33710"/>
                    <a:pt x="17289" y="33646"/>
                    <a:pt x="17306" y="33591"/>
                  </a:cubicBezTo>
                  <a:cubicBezTo>
                    <a:pt x="17704" y="32985"/>
                    <a:pt x="18209" y="32413"/>
                    <a:pt x="18744" y="31879"/>
                  </a:cubicBezTo>
                  <a:close/>
                  <a:moveTo>
                    <a:pt x="66440" y="29578"/>
                  </a:moveTo>
                  <a:cubicBezTo>
                    <a:pt x="66659" y="29907"/>
                    <a:pt x="66792" y="30176"/>
                    <a:pt x="66864" y="30398"/>
                  </a:cubicBezTo>
                  <a:cubicBezTo>
                    <a:pt x="66844" y="30404"/>
                    <a:pt x="66824" y="30404"/>
                    <a:pt x="66806" y="30424"/>
                  </a:cubicBezTo>
                  <a:cubicBezTo>
                    <a:pt x="65836" y="31550"/>
                    <a:pt x="64861" y="32667"/>
                    <a:pt x="63879" y="33779"/>
                  </a:cubicBezTo>
                  <a:cubicBezTo>
                    <a:pt x="64869" y="32445"/>
                    <a:pt x="65744" y="31054"/>
                    <a:pt x="66440" y="29578"/>
                  </a:cubicBezTo>
                  <a:close/>
                  <a:moveTo>
                    <a:pt x="53696" y="2429"/>
                  </a:moveTo>
                  <a:cubicBezTo>
                    <a:pt x="53845" y="2429"/>
                    <a:pt x="53297" y="3167"/>
                    <a:pt x="52019" y="4485"/>
                  </a:cubicBezTo>
                  <a:cubicBezTo>
                    <a:pt x="50824" y="5717"/>
                    <a:pt x="49660" y="6999"/>
                    <a:pt x="48514" y="8301"/>
                  </a:cubicBezTo>
                  <a:cubicBezTo>
                    <a:pt x="45630" y="11396"/>
                    <a:pt x="42893" y="14647"/>
                    <a:pt x="40330" y="17788"/>
                  </a:cubicBezTo>
                  <a:cubicBezTo>
                    <a:pt x="37691" y="21018"/>
                    <a:pt x="35448" y="24564"/>
                    <a:pt x="32760" y="27754"/>
                  </a:cubicBezTo>
                  <a:cubicBezTo>
                    <a:pt x="31094" y="29728"/>
                    <a:pt x="29356" y="31542"/>
                    <a:pt x="28432" y="33984"/>
                  </a:cubicBezTo>
                  <a:cubicBezTo>
                    <a:pt x="28314" y="33912"/>
                    <a:pt x="28201" y="33834"/>
                    <a:pt x="28092" y="33747"/>
                  </a:cubicBezTo>
                  <a:cubicBezTo>
                    <a:pt x="28109" y="33733"/>
                    <a:pt x="28123" y="33713"/>
                    <a:pt x="28129" y="33689"/>
                  </a:cubicBezTo>
                  <a:cubicBezTo>
                    <a:pt x="28222" y="33135"/>
                    <a:pt x="28415" y="32595"/>
                    <a:pt x="28666" y="32070"/>
                  </a:cubicBezTo>
                  <a:cubicBezTo>
                    <a:pt x="28837" y="31747"/>
                    <a:pt x="29013" y="31426"/>
                    <a:pt x="29197" y="31114"/>
                  </a:cubicBezTo>
                  <a:lnTo>
                    <a:pt x="29252" y="31031"/>
                  </a:lnTo>
                  <a:cubicBezTo>
                    <a:pt x="29815" y="30323"/>
                    <a:pt x="30447" y="29495"/>
                    <a:pt x="30794" y="29033"/>
                  </a:cubicBezTo>
                  <a:cubicBezTo>
                    <a:pt x="32027" y="27624"/>
                    <a:pt x="33418" y="26299"/>
                    <a:pt x="34388" y="25008"/>
                  </a:cubicBezTo>
                  <a:cubicBezTo>
                    <a:pt x="38208" y="19918"/>
                    <a:pt x="42382" y="15126"/>
                    <a:pt x="46416" y="10209"/>
                  </a:cubicBezTo>
                  <a:cubicBezTo>
                    <a:pt x="47270" y="9164"/>
                    <a:pt x="48142" y="8142"/>
                    <a:pt x="49037" y="7141"/>
                  </a:cubicBezTo>
                  <a:cubicBezTo>
                    <a:pt x="49969" y="6176"/>
                    <a:pt x="50882" y="5200"/>
                    <a:pt x="51754" y="4199"/>
                  </a:cubicBezTo>
                  <a:cubicBezTo>
                    <a:pt x="51771" y="4181"/>
                    <a:pt x="51785" y="4161"/>
                    <a:pt x="51803" y="4147"/>
                  </a:cubicBezTo>
                  <a:cubicBezTo>
                    <a:pt x="52931" y="2969"/>
                    <a:pt x="53569" y="2429"/>
                    <a:pt x="53696" y="2429"/>
                  </a:cubicBezTo>
                  <a:close/>
                  <a:moveTo>
                    <a:pt x="67121" y="24491"/>
                  </a:moveTo>
                  <a:lnTo>
                    <a:pt x="67121" y="24491"/>
                  </a:lnTo>
                  <a:cubicBezTo>
                    <a:pt x="67110" y="24740"/>
                    <a:pt x="67095" y="24985"/>
                    <a:pt x="67075" y="25233"/>
                  </a:cubicBezTo>
                  <a:cubicBezTo>
                    <a:pt x="67060" y="25239"/>
                    <a:pt x="67043" y="25239"/>
                    <a:pt x="67029" y="25257"/>
                  </a:cubicBezTo>
                  <a:cubicBezTo>
                    <a:pt x="64604" y="28204"/>
                    <a:pt x="62127" y="31114"/>
                    <a:pt x="59635" y="34010"/>
                  </a:cubicBezTo>
                  <a:cubicBezTo>
                    <a:pt x="60022" y="33502"/>
                    <a:pt x="60403" y="32991"/>
                    <a:pt x="60784" y="32480"/>
                  </a:cubicBezTo>
                  <a:cubicBezTo>
                    <a:pt x="63030" y="29913"/>
                    <a:pt x="65210" y="27298"/>
                    <a:pt x="67121" y="24491"/>
                  </a:cubicBezTo>
                  <a:close/>
                  <a:moveTo>
                    <a:pt x="17060" y="33314"/>
                  </a:moveTo>
                  <a:lnTo>
                    <a:pt x="17060" y="33314"/>
                  </a:lnTo>
                  <a:cubicBezTo>
                    <a:pt x="16965" y="33551"/>
                    <a:pt x="16899" y="33796"/>
                    <a:pt x="16861" y="34045"/>
                  </a:cubicBezTo>
                  <a:cubicBezTo>
                    <a:pt x="16855" y="34085"/>
                    <a:pt x="16864" y="34125"/>
                    <a:pt x="16884" y="34163"/>
                  </a:cubicBezTo>
                  <a:cubicBezTo>
                    <a:pt x="16881" y="34163"/>
                    <a:pt x="16881" y="34163"/>
                    <a:pt x="16881" y="34166"/>
                  </a:cubicBezTo>
                  <a:cubicBezTo>
                    <a:pt x="16723" y="34073"/>
                    <a:pt x="16549" y="33972"/>
                    <a:pt x="16362" y="33874"/>
                  </a:cubicBezTo>
                  <a:cubicBezTo>
                    <a:pt x="16506" y="33701"/>
                    <a:pt x="16636" y="33525"/>
                    <a:pt x="16778" y="33352"/>
                  </a:cubicBezTo>
                  <a:cubicBezTo>
                    <a:pt x="16814" y="33375"/>
                    <a:pt x="16850" y="33385"/>
                    <a:pt x="16886" y="33385"/>
                  </a:cubicBezTo>
                  <a:cubicBezTo>
                    <a:pt x="16944" y="33385"/>
                    <a:pt x="17002" y="33359"/>
                    <a:pt x="17060" y="33314"/>
                  </a:cubicBezTo>
                  <a:close/>
                  <a:moveTo>
                    <a:pt x="29769" y="33150"/>
                  </a:moveTo>
                  <a:cubicBezTo>
                    <a:pt x="29553" y="33536"/>
                    <a:pt x="29350" y="33932"/>
                    <a:pt x="29157" y="34336"/>
                  </a:cubicBezTo>
                  <a:cubicBezTo>
                    <a:pt x="29004" y="34278"/>
                    <a:pt x="28854" y="34215"/>
                    <a:pt x="28709" y="34143"/>
                  </a:cubicBezTo>
                  <a:cubicBezTo>
                    <a:pt x="29070" y="33825"/>
                    <a:pt x="29423" y="33493"/>
                    <a:pt x="29769" y="33150"/>
                  </a:cubicBezTo>
                  <a:close/>
                  <a:moveTo>
                    <a:pt x="43609" y="23005"/>
                  </a:moveTo>
                  <a:lnTo>
                    <a:pt x="43609" y="23005"/>
                  </a:lnTo>
                  <a:cubicBezTo>
                    <a:pt x="41254" y="26273"/>
                    <a:pt x="38961" y="29596"/>
                    <a:pt x="36447" y="32748"/>
                  </a:cubicBezTo>
                  <a:cubicBezTo>
                    <a:pt x="36161" y="33107"/>
                    <a:pt x="34846" y="34546"/>
                    <a:pt x="34637" y="34546"/>
                  </a:cubicBezTo>
                  <a:cubicBezTo>
                    <a:pt x="34529" y="34546"/>
                    <a:pt x="34715" y="34164"/>
                    <a:pt x="35485" y="33057"/>
                  </a:cubicBezTo>
                  <a:cubicBezTo>
                    <a:pt x="36750" y="31241"/>
                    <a:pt x="38150" y="29521"/>
                    <a:pt x="39542" y="27800"/>
                  </a:cubicBezTo>
                  <a:cubicBezTo>
                    <a:pt x="40861" y="26172"/>
                    <a:pt x="42232" y="24584"/>
                    <a:pt x="43609" y="23005"/>
                  </a:cubicBezTo>
                  <a:close/>
                  <a:moveTo>
                    <a:pt x="64792" y="12711"/>
                  </a:moveTo>
                  <a:cubicBezTo>
                    <a:pt x="64973" y="12711"/>
                    <a:pt x="62293" y="16014"/>
                    <a:pt x="61982" y="16327"/>
                  </a:cubicBezTo>
                  <a:cubicBezTo>
                    <a:pt x="60871" y="17450"/>
                    <a:pt x="59759" y="18550"/>
                    <a:pt x="58685" y="19713"/>
                  </a:cubicBezTo>
                  <a:cubicBezTo>
                    <a:pt x="55798" y="22843"/>
                    <a:pt x="53148" y="26189"/>
                    <a:pt x="50440" y="29469"/>
                  </a:cubicBezTo>
                  <a:cubicBezTo>
                    <a:pt x="48965" y="31253"/>
                    <a:pt x="47394" y="32945"/>
                    <a:pt x="45835" y="34642"/>
                  </a:cubicBezTo>
                  <a:cubicBezTo>
                    <a:pt x="47438" y="32543"/>
                    <a:pt x="48999" y="30421"/>
                    <a:pt x="50633" y="28435"/>
                  </a:cubicBezTo>
                  <a:cubicBezTo>
                    <a:pt x="55053" y="23068"/>
                    <a:pt x="59520" y="17652"/>
                    <a:pt x="64581" y="12877"/>
                  </a:cubicBezTo>
                  <a:cubicBezTo>
                    <a:pt x="64702" y="12762"/>
                    <a:pt x="64769" y="12711"/>
                    <a:pt x="64792" y="12711"/>
                  </a:cubicBezTo>
                  <a:close/>
                  <a:moveTo>
                    <a:pt x="19171" y="32794"/>
                  </a:moveTo>
                  <a:lnTo>
                    <a:pt x="19171" y="32794"/>
                  </a:lnTo>
                  <a:cubicBezTo>
                    <a:pt x="18810" y="33461"/>
                    <a:pt x="18446" y="34125"/>
                    <a:pt x="18129" y="34815"/>
                  </a:cubicBezTo>
                  <a:cubicBezTo>
                    <a:pt x="18004" y="34763"/>
                    <a:pt x="17880" y="34703"/>
                    <a:pt x="17756" y="34639"/>
                  </a:cubicBezTo>
                  <a:cubicBezTo>
                    <a:pt x="18293" y="34073"/>
                    <a:pt x="18738" y="33438"/>
                    <a:pt x="19171" y="32794"/>
                  </a:cubicBezTo>
                  <a:close/>
                  <a:moveTo>
                    <a:pt x="20860" y="33043"/>
                  </a:moveTo>
                  <a:lnTo>
                    <a:pt x="20860" y="33043"/>
                  </a:lnTo>
                  <a:cubicBezTo>
                    <a:pt x="20834" y="33614"/>
                    <a:pt x="20542" y="34186"/>
                    <a:pt x="19878" y="34654"/>
                  </a:cubicBezTo>
                  <a:cubicBezTo>
                    <a:pt x="19716" y="34769"/>
                    <a:pt x="19535" y="34856"/>
                    <a:pt x="19344" y="34914"/>
                  </a:cubicBezTo>
                  <a:cubicBezTo>
                    <a:pt x="19517" y="34671"/>
                    <a:pt x="19696" y="34431"/>
                    <a:pt x="19872" y="34192"/>
                  </a:cubicBezTo>
                  <a:cubicBezTo>
                    <a:pt x="19874" y="34293"/>
                    <a:pt x="19961" y="34370"/>
                    <a:pt x="20050" y="34370"/>
                  </a:cubicBezTo>
                  <a:cubicBezTo>
                    <a:pt x="20100" y="34370"/>
                    <a:pt x="20151" y="34345"/>
                    <a:pt x="20187" y="34284"/>
                  </a:cubicBezTo>
                  <a:cubicBezTo>
                    <a:pt x="20427" y="33880"/>
                    <a:pt x="20637" y="33458"/>
                    <a:pt x="20860" y="33043"/>
                  </a:cubicBezTo>
                  <a:close/>
                  <a:moveTo>
                    <a:pt x="19763" y="33248"/>
                  </a:moveTo>
                  <a:lnTo>
                    <a:pt x="19763" y="33248"/>
                  </a:lnTo>
                  <a:cubicBezTo>
                    <a:pt x="19535" y="33756"/>
                    <a:pt x="19272" y="34250"/>
                    <a:pt x="19015" y="34752"/>
                  </a:cubicBezTo>
                  <a:cubicBezTo>
                    <a:pt x="18972" y="34827"/>
                    <a:pt x="18992" y="34925"/>
                    <a:pt x="19067" y="34977"/>
                  </a:cubicBezTo>
                  <a:cubicBezTo>
                    <a:pt x="19008" y="34983"/>
                    <a:pt x="18949" y="34987"/>
                    <a:pt x="18890" y="34987"/>
                  </a:cubicBezTo>
                  <a:cubicBezTo>
                    <a:pt x="18761" y="34987"/>
                    <a:pt x="18632" y="34971"/>
                    <a:pt x="18507" y="34940"/>
                  </a:cubicBezTo>
                  <a:cubicBezTo>
                    <a:pt x="18931" y="34379"/>
                    <a:pt x="19347" y="33814"/>
                    <a:pt x="19763" y="33248"/>
                  </a:cubicBezTo>
                  <a:close/>
                  <a:moveTo>
                    <a:pt x="39025" y="30502"/>
                  </a:moveTo>
                  <a:cubicBezTo>
                    <a:pt x="38164" y="31689"/>
                    <a:pt x="37382" y="32901"/>
                    <a:pt x="36735" y="34146"/>
                  </a:cubicBezTo>
                  <a:cubicBezTo>
                    <a:pt x="36222" y="34733"/>
                    <a:pt x="35956" y="34999"/>
                    <a:pt x="35891" y="34999"/>
                  </a:cubicBezTo>
                  <a:cubicBezTo>
                    <a:pt x="35802" y="34999"/>
                    <a:pt x="36089" y="34502"/>
                    <a:pt x="36634" y="33652"/>
                  </a:cubicBezTo>
                  <a:cubicBezTo>
                    <a:pt x="37339" y="32552"/>
                    <a:pt x="38170" y="31516"/>
                    <a:pt x="39025" y="30502"/>
                  </a:cubicBezTo>
                  <a:close/>
                  <a:moveTo>
                    <a:pt x="57147" y="2550"/>
                  </a:moveTo>
                  <a:lnTo>
                    <a:pt x="57300" y="3093"/>
                  </a:lnTo>
                  <a:cubicBezTo>
                    <a:pt x="56667" y="3731"/>
                    <a:pt x="56026" y="4360"/>
                    <a:pt x="55374" y="4978"/>
                  </a:cubicBezTo>
                  <a:cubicBezTo>
                    <a:pt x="54234" y="6075"/>
                    <a:pt x="53151" y="7239"/>
                    <a:pt x="52060" y="8385"/>
                  </a:cubicBezTo>
                  <a:cubicBezTo>
                    <a:pt x="49453" y="11119"/>
                    <a:pt x="47059" y="14043"/>
                    <a:pt x="44686" y="16977"/>
                  </a:cubicBezTo>
                  <a:cubicBezTo>
                    <a:pt x="40018" y="22751"/>
                    <a:pt x="36216" y="29174"/>
                    <a:pt x="31660" y="35041"/>
                  </a:cubicBezTo>
                  <a:cubicBezTo>
                    <a:pt x="31657" y="35049"/>
                    <a:pt x="31657" y="35052"/>
                    <a:pt x="31654" y="35058"/>
                  </a:cubicBezTo>
                  <a:cubicBezTo>
                    <a:pt x="31553" y="35026"/>
                    <a:pt x="31449" y="34994"/>
                    <a:pt x="31348" y="34966"/>
                  </a:cubicBezTo>
                  <a:cubicBezTo>
                    <a:pt x="30814" y="34815"/>
                    <a:pt x="30309" y="34697"/>
                    <a:pt x="29838" y="34561"/>
                  </a:cubicBezTo>
                  <a:cubicBezTo>
                    <a:pt x="31262" y="33513"/>
                    <a:pt x="31986" y="31848"/>
                    <a:pt x="32855" y="30283"/>
                  </a:cubicBezTo>
                  <a:cubicBezTo>
                    <a:pt x="35026" y="26368"/>
                    <a:pt x="38240" y="22595"/>
                    <a:pt x="41098" y="19191"/>
                  </a:cubicBezTo>
                  <a:cubicBezTo>
                    <a:pt x="42088" y="18013"/>
                    <a:pt x="43116" y="16855"/>
                    <a:pt x="44155" y="15701"/>
                  </a:cubicBezTo>
                  <a:lnTo>
                    <a:pt x="44155" y="15701"/>
                  </a:lnTo>
                  <a:cubicBezTo>
                    <a:pt x="39365" y="21778"/>
                    <a:pt x="35254" y="28403"/>
                    <a:pt x="30566" y="34547"/>
                  </a:cubicBezTo>
                  <a:cubicBezTo>
                    <a:pt x="30481" y="34656"/>
                    <a:pt x="30599" y="34785"/>
                    <a:pt x="30714" y="34785"/>
                  </a:cubicBezTo>
                  <a:cubicBezTo>
                    <a:pt x="30751" y="34785"/>
                    <a:pt x="30788" y="34772"/>
                    <a:pt x="30817" y="34740"/>
                  </a:cubicBezTo>
                  <a:cubicBezTo>
                    <a:pt x="35275" y="30037"/>
                    <a:pt x="38771" y="24636"/>
                    <a:pt x="42460" y="19332"/>
                  </a:cubicBezTo>
                  <a:cubicBezTo>
                    <a:pt x="44663" y="16162"/>
                    <a:pt x="47059" y="13151"/>
                    <a:pt x="49609" y="10276"/>
                  </a:cubicBezTo>
                  <a:cubicBezTo>
                    <a:pt x="51326" y="8477"/>
                    <a:pt x="53064" y="6702"/>
                    <a:pt x="54739" y="4871"/>
                  </a:cubicBezTo>
                  <a:cubicBezTo>
                    <a:pt x="55533" y="4089"/>
                    <a:pt x="56335" y="3315"/>
                    <a:pt x="57147" y="2550"/>
                  </a:cubicBezTo>
                  <a:close/>
                  <a:moveTo>
                    <a:pt x="13477" y="29024"/>
                  </a:moveTo>
                  <a:cubicBezTo>
                    <a:pt x="13662" y="29024"/>
                    <a:pt x="13948" y="29135"/>
                    <a:pt x="14260" y="29293"/>
                  </a:cubicBezTo>
                  <a:cubicBezTo>
                    <a:pt x="12935" y="31365"/>
                    <a:pt x="11474" y="33329"/>
                    <a:pt x="9941" y="35246"/>
                  </a:cubicBezTo>
                  <a:cubicBezTo>
                    <a:pt x="10227" y="34830"/>
                    <a:pt x="10510" y="34411"/>
                    <a:pt x="10781" y="33990"/>
                  </a:cubicBezTo>
                  <a:cubicBezTo>
                    <a:pt x="11148" y="33458"/>
                    <a:pt x="11486" y="32913"/>
                    <a:pt x="11800" y="32356"/>
                  </a:cubicBezTo>
                  <a:cubicBezTo>
                    <a:pt x="12144" y="32081"/>
                    <a:pt x="12280" y="31810"/>
                    <a:pt x="12239" y="31536"/>
                  </a:cubicBezTo>
                  <a:cubicBezTo>
                    <a:pt x="12381" y="31259"/>
                    <a:pt x="12519" y="30979"/>
                    <a:pt x="12643" y="30693"/>
                  </a:cubicBezTo>
                  <a:lnTo>
                    <a:pt x="12877" y="30782"/>
                  </a:lnTo>
                  <a:cubicBezTo>
                    <a:pt x="12892" y="30788"/>
                    <a:pt x="12907" y="30791"/>
                    <a:pt x="12921" y="30791"/>
                  </a:cubicBezTo>
                  <a:cubicBezTo>
                    <a:pt x="13000" y="30791"/>
                    <a:pt x="13063" y="30711"/>
                    <a:pt x="13068" y="30635"/>
                  </a:cubicBezTo>
                  <a:cubicBezTo>
                    <a:pt x="13105" y="30150"/>
                    <a:pt x="13232" y="29677"/>
                    <a:pt x="13267" y="29192"/>
                  </a:cubicBezTo>
                  <a:cubicBezTo>
                    <a:pt x="13276" y="29074"/>
                    <a:pt x="13354" y="29024"/>
                    <a:pt x="13477" y="29024"/>
                  </a:cubicBezTo>
                  <a:close/>
                  <a:moveTo>
                    <a:pt x="60059" y="1470"/>
                  </a:moveTo>
                  <a:cubicBezTo>
                    <a:pt x="60276" y="1618"/>
                    <a:pt x="60484" y="1782"/>
                    <a:pt x="60677" y="1961"/>
                  </a:cubicBezTo>
                  <a:cubicBezTo>
                    <a:pt x="50605" y="12536"/>
                    <a:pt x="42610" y="24899"/>
                    <a:pt x="32356" y="35272"/>
                  </a:cubicBezTo>
                  <a:cubicBezTo>
                    <a:pt x="32252" y="35240"/>
                    <a:pt x="32145" y="35202"/>
                    <a:pt x="32041" y="35170"/>
                  </a:cubicBezTo>
                  <a:cubicBezTo>
                    <a:pt x="37394" y="30771"/>
                    <a:pt x="40670" y="23940"/>
                    <a:pt x="44952" y="18590"/>
                  </a:cubicBezTo>
                  <a:cubicBezTo>
                    <a:pt x="49701" y="12655"/>
                    <a:pt x="55094" y="7415"/>
                    <a:pt x="60042" y="1673"/>
                  </a:cubicBezTo>
                  <a:cubicBezTo>
                    <a:pt x="60088" y="1615"/>
                    <a:pt x="60097" y="1534"/>
                    <a:pt x="60059" y="1470"/>
                  </a:cubicBezTo>
                  <a:close/>
                  <a:moveTo>
                    <a:pt x="10467" y="32714"/>
                  </a:moveTo>
                  <a:lnTo>
                    <a:pt x="10467" y="32714"/>
                  </a:lnTo>
                  <a:cubicBezTo>
                    <a:pt x="9823" y="33637"/>
                    <a:pt x="9127" y="34524"/>
                    <a:pt x="8376" y="35367"/>
                  </a:cubicBezTo>
                  <a:cubicBezTo>
                    <a:pt x="8934" y="34530"/>
                    <a:pt x="9470" y="33698"/>
                    <a:pt x="9921" y="32786"/>
                  </a:cubicBezTo>
                  <a:cubicBezTo>
                    <a:pt x="9966" y="32790"/>
                    <a:pt x="10009" y="32791"/>
                    <a:pt x="10051" y="32791"/>
                  </a:cubicBezTo>
                  <a:cubicBezTo>
                    <a:pt x="10207" y="32791"/>
                    <a:pt x="10344" y="32766"/>
                    <a:pt x="10467" y="32714"/>
                  </a:cubicBezTo>
                  <a:close/>
                  <a:moveTo>
                    <a:pt x="9188" y="32636"/>
                  </a:moveTo>
                  <a:cubicBezTo>
                    <a:pt x="9280" y="32662"/>
                    <a:pt x="9375" y="32688"/>
                    <a:pt x="9459" y="32708"/>
                  </a:cubicBezTo>
                  <a:cubicBezTo>
                    <a:pt x="8809" y="33637"/>
                    <a:pt x="8171" y="34576"/>
                    <a:pt x="7542" y="35517"/>
                  </a:cubicBezTo>
                  <a:cubicBezTo>
                    <a:pt x="7565" y="35263"/>
                    <a:pt x="7556" y="35006"/>
                    <a:pt x="7510" y="34752"/>
                  </a:cubicBezTo>
                  <a:cubicBezTo>
                    <a:pt x="7738" y="34382"/>
                    <a:pt x="7992" y="34030"/>
                    <a:pt x="8270" y="33695"/>
                  </a:cubicBezTo>
                  <a:lnTo>
                    <a:pt x="8267" y="33695"/>
                  </a:lnTo>
                  <a:cubicBezTo>
                    <a:pt x="8596" y="33392"/>
                    <a:pt x="8893" y="33057"/>
                    <a:pt x="9153" y="32696"/>
                  </a:cubicBezTo>
                  <a:lnTo>
                    <a:pt x="9156" y="32693"/>
                  </a:lnTo>
                  <a:cubicBezTo>
                    <a:pt x="9164" y="32682"/>
                    <a:pt x="9173" y="32673"/>
                    <a:pt x="9182" y="32662"/>
                  </a:cubicBezTo>
                  <a:cubicBezTo>
                    <a:pt x="9190" y="32650"/>
                    <a:pt x="9182" y="32644"/>
                    <a:pt x="9188" y="32636"/>
                  </a:cubicBezTo>
                  <a:close/>
                  <a:moveTo>
                    <a:pt x="36435" y="31311"/>
                  </a:moveTo>
                  <a:lnTo>
                    <a:pt x="36435" y="31311"/>
                  </a:lnTo>
                  <a:cubicBezTo>
                    <a:pt x="35376" y="32717"/>
                    <a:pt x="34348" y="34148"/>
                    <a:pt x="33375" y="35627"/>
                  </a:cubicBezTo>
                  <a:cubicBezTo>
                    <a:pt x="33372" y="35632"/>
                    <a:pt x="33372" y="35635"/>
                    <a:pt x="33372" y="35641"/>
                  </a:cubicBezTo>
                  <a:cubicBezTo>
                    <a:pt x="33124" y="35537"/>
                    <a:pt x="32873" y="35442"/>
                    <a:pt x="32619" y="35355"/>
                  </a:cubicBezTo>
                  <a:cubicBezTo>
                    <a:pt x="33929" y="34042"/>
                    <a:pt x="35194" y="32685"/>
                    <a:pt x="36435" y="31311"/>
                  </a:cubicBezTo>
                  <a:close/>
                  <a:moveTo>
                    <a:pt x="52190" y="15265"/>
                  </a:moveTo>
                  <a:cubicBezTo>
                    <a:pt x="50896" y="16876"/>
                    <a:pt x="49623" y="18489"/>
                    <a:pt x="48393" y="20063"/>
                  </a:cubicBezTo>
                  <a:cubicBezTo>
                    <a:pt x="47212" y="21573"/>
                    <a:pt x="46078" y="23143"/>
                    <a:pt x="44952" y="24725"/>
                  </a:cubicBezTo>
                  <a:cubicBezTo>
                    <a:pt x="43171" y="27015"/>
                    <a:pt x="41490" y="29391"/>
                    <a:pt x="39865" y="31798"/>
                  </a:cubicBezTo>
                  <a:cubicBezTo>
                    <a:pt x="38771" y="33248"/>
                    <a:pt x="37645" y="34662"/>
                    <a:pt x="36455" y="36005"/>
                  </a:cubicBezTo>
                  <a:cubicBezTo>
                    <a:pt x="36608" y="35477"/>
                    <a:pt x="36761" y="34951"/>
                    <a:pt x="36914" y="34426"/>
                  </a:cubicBezTo>
                  <a:cubicBezTo>
                    <a:pt x="36995" y="34293"/>
                    <a:pt x="37088" y="34169"/>
                    <a:pt x="37168" y="34036"/>
                  </a:cubicBezTo>
                  <a:cubicBezTo>
                    <a:pt x="38635" y="32347"/>
                    <a:pt x="39977" y="30571"/>
                    <a:pt x="41259" y="28756"/>
                  </a:cubicBezTo>
                  <a:cubicBezTo>
                    <a:pt x="41612" y="28337"/>
                    <a:pt x="41967" y="27924"/>
                    <a:pt x="42313" y="27500"/>
                  </a:cubicBezTo>
                  <a:cubicBezTo>
                    <a:pt x="44467" y="24858"/>
                    <a:pt x="46340" y="21971"/>
                    <a:pt x="48471" y="19301"/>
                  </a:cubicBezTo>
                  <a:cubicBezTo>
                    <a:pt x="49594" y="17898"/>
                    <a:pt x="50867" y="16567"/>
                    <a:pt x="52190" y="15265"/>
                  </a:cubicBezTo>
                  <a:close/>
                  <a:moveTo>
                    <a:pt x="55850" y="16910"/>
                  </a:moveTo>
                  <a:cubicBezTo>
                    <a:pt x="52885" y="20975"/>
                    <a:pt x="50042" y="25141"/>
                    <a:pt x="46941" y="28987"/>
                  </a:cubicBezTo>
                  <a:cubicBezTo>
                    <a:pt x="45610" y="30635"/>
                    <a:pt x="44230" y="32243"/>
                    <a:pt x="42905" y="33897"/>
                  </a:cubicBezTo>
                  <a:cubicBezTo>
                    <a:pt x="42403" y="34550"/>
                    <a:pt x="41880" y="35188"/>
                    <a:pt x="41343" y="35811"/>
                  </a:cubicBezTo>
                  <a:cubicBezTo>
                    <a:pt x="41069" y="36139"/>
                    <a:pt x="40929" y="36271"/>
                    <a:pt x="40883" y="36271"/>
                  </a:cubicBezTo>
                  <a:cubicBezTo>
                    <a:pt x="40856" y="36271"/>
                    <a:pt x="40861" y="36225"/>
                    <a:pt x="40890" y="36146"/>
                  </a:cubicBezTo>
                  <a:lnTo>
                    <a:pt x="40887" y="36146"/>
                  </a:lnTo>
                  <a:cubicBezTo>
                    <a:pt x="41531" y="35179"/>
                    <a:pt x="42151" y="34189"/>
                    <a:pt x="42815" y="33204"/>
                  </a:cubicBezTo>
                  <a:cubicBezTo>
                    <a:pt x="43843" y="31680"/>
                    <a:pt x="44897" y="30170"/>
                    <a:pt x="45954" y="28666"/>
                  </a:cubicBezTo>
                  <a:cubicBezTo>
                    <a:pt x="48405" y="25407"/>
                    <a:pt x="50954" y="22179"/>
                    <a:pt x="53665" y="19234"/>
                  </a:cubicBezTo>
                  <a:cubicBezTo>
                    <a:pt x="54387" y="18449"/>
                    <a:pt x="55117" y="17678"/>
                    <a:pt x="55850" y="16910"/>
                  </a:cubicBezTo>
                  <a:close/>
                  <a:moveTo>
                    <a:pt x="50994" y="18114"/>
                  </a:moveTo>
                  <a:lnTo>
                    <a:pt x="50994" y="18114"/>
                  </a:lnTo>
                  <a:cubicBezTo>
                    <a:pt x="47042" y="23738"/>
                    <a:pt x="43384" y="29607"/>
                    <a:pt x="39057" y="34841"/>
                  </a:cubicBezTo>
                  <a:cubicBezTo>
                    <a:pt x="38701" y="35270"/>
                    <a:pt x="37633" y="36419"/>
                    <a:pt x="37411" y="36419"/>
                  </a:cubicBezTo>
                  <a:cubicBezTo>
                    <a:pt x="37280" y="36419"/>
                    <a:pt x="37445" y="36018"/>
                    <a:pt x="38225" y="34830"/>
                  </a:cubicBezTo>
                  <a:cubicBezTo>
                    <a:pt x="39175" y="33386"/>
                    <a:pt x="40154" y="31966"/>
                    <a:pt x="41132" y="30546"/>
                  </a:cubicBezTo>
                  <a:cubicBezTo>
                    <a:pt x="43653" y="26896"/>
                    <a:pt x="46349" y="23383"/>
                    <a:pt x="49274" y="20048"/>
                  </a:cubicBezTo>
                  <a:cubicBezTo>
                    <a:pt x="49842" y="19399"/>
                    <a:pt x="50417" y="18755"/>
                    <a:pt x="50994" y="18114"/>
                  </a:cubicBezTo>
                  <a:close/>
                  <a:moveTo>
                    <a:pt x="1925" y="33554"/>
                  </a:moveTo>
                  <a:cubicBezTo>
                    <a:pt x="2971" y="33554"/>
                    <a:pt x="3816" y="33809"/>
                    <a:pt x="4571" y="34252"/>
                  </a:cubicBezTo>
                  <a:cubicBezTo>
                    <a:pt x="4542" y="34255"/>
                    <a:pt x="4514" y="34264"/>
                    <a:pt x="4490" y="34281"/>
                  </a:cubicBezTo>
                  <a:cubicBezTo>
                    <a:pt x="3643" y="34959"/>
                    <a:pt x="2933" y="35723"/>
                    <a:pt x="2212" y="36531"/>
                  </a:cubicBezTo>
                  <a:lnTo>
                    <a:pt x="2212" y="36531"/>
                  </a:lnTo>
                  <a:cubicBezTo>
                    <a:pt x="2601" y="36094"/>
                    <a:pt x="3137" y="35207"/>
                    <a:pt x="3489" y="34506"/>
                  </a:cubicBezTo>
                  <a:cubicBezTo>
                    <a:pt x="3566" y="34369"/>
                    <a:pt x="3453" y="34230"/>
                    <a:pt x="3327" y="34230"/>
                  </a:cubicBezTo>
                  <a:cubicBezTo>
                    <a:pt x="3284" y="34230"/>
                    <a:pt x="3239" y="34246"/>
                    <a:pt x="3200" y="34284"/>
                  </a:cubicBezTo>
                  <a:cubicBezTo>
                    <a:pt x="2455" y="34947"/>
                    <a:pt x="2159" y="35311"/>
                    <a:pt x="2103" y="35311"/>
                  </a:cubicBezTo>
                  <a:cubicBezTo>
                    <a:pt x="2040" y="35311"/>
                    <a:pt x="2285" y="34843"/>
                    <a:pt x="2530" y="33814"/>
                  </a:cubicBezTo>
                  <a:cubicBezTo>
                    <a:pt x="2557" y="33690"/>
                    <a:pt x="2458" y="33594"/>
                    <a:pt x="2351" y="33594"/>
                  </a:cubicBezTo>
                  <a:cubicBezTo>
                    <a:pt x="2310" y="33594"/>
                    <a:pt x="2269" y="33608"/>
                    <a:pt x="2233" y="33640"/>
                  </a:cubicBezTo>
                  <a:cubicBezTo>
                    <a:pt x="1748" y="34100"/>
                    <a:pt x="1531" y="34357"/>
                    <a:pt x="1466" y="34357"/>
                  </a:cubicBezTo>
                  <a:cubicBezTo>
                    <a:pt x="1401" y="34357"/>
                    <a:pt x="1483" y="34109"/>
                    <a:pt x="1601" y="33562"/>
                  </a:cubicBezTo>
                  <a:cubicBezTo>
                    <a:pt x="1711" y="33557"/>
                    <a:pt x="1819" y="33554"/>
                    <a:pt x="1925" y="33554"/>
                  </a:cubicBezTo>
                  <a:close/>
                  <a:moveTo>
                    <a:pt x="65539" y="32604"/>
                  </a:moveTo>
                  <a:cubicBezTo>
                    <a:pt x="65533" y="32679"/>
                    <a:pt x="65533" y="32754"/>
                    <a:pt x="65542" y="32826"/>
                  </a:cubicBezTo>
                  <a:cubicBezTo>
                    <a:pt x="65574" y="32997"/>
                    <a:pt x="65614" y="33167"/>
                    <a:pt x="65663" y="33331"/>
                  </a:cubicBezTo>
                  <a:cubicBezTo>
                    <a:pt x="65164" y="33903"/>
                    <a:pt x="64658" y="34472"/>
                    <a:pt x="64153" y="35038"/>
                  </a:cubicBezTo>
                  <a:cubicBezTo>
                    <a:pt x="63504" y="35500"/>
                    <a:pt x="62912" y="36054"/>
                    <a:pt x="62358" y="36657"/>
                  </a:cubicBezTo>
                  <a:cubicBezTo>
                    <a:pt x="63437" y="35323"/>
                    <a:pt x="64497" y="33972"/>
                    <a:pt x="65539" y="32604"/>
                  </a:cubicBezTo>
                  <a:close/>
                  <a:moveTo>
                    <a:pt x="1874" y="34625"/>
                  </a:moveTo>
                  <a:cubicBezTo>
                    <a:pt x="2081" y="34625"/>
                    <a:pt x="1602" y="35525"/>
                    <a:pt x="1323" y="36198"/>
                  </a:cubicBezTo>
                  <a:cubicBezTo>
                    <a:pt x="1273" y="36319"/>
                    <a:pt x="1393" y="36423"/>
                    <a:pt x="1507" y="36423"/>
                  </a:cubicBezTo>
                  <a:cubicBezTo>
                    <a:pt x="1551" y="36423"/>
                    <a:pt x="1594" y="36408"/>
                    <a:pt x="1627" y="36371"/>
                  </a:cubicBezTo>
                  <a:cubicBezTo>
                    <a:pt x="2343" y="35567"/>
                    <a:pt x="2639" y="35252"/>
                    <a:pt x="2688" y="35252"/>
                  </a:cubicBezTo>
                  <a:cubicBezTo>
                    <a:pt x="2772" y="35252"/>
                    <a:pt x="2160" y="36140"/>
                    <a:pt x="1678" y="37090"/>
                  </a:cubicBezTo>
                  <a:cubicBezTo>
                    <a:pt x="1254" y="36758"/>
                    <a:pt x="1139" y="36074"/>
                    <a:pt x="994" y="35381"/>
                  </a:cubicBezTo>
                  <a:cubicBezTo>
                    <a:pt x="1514" y="34835"/>
                    <a:pt x="1774" y="34625"/>
                    <a:pt x="1874" y="34625"/>
                  </a:cubicBezTo>
                  <a:close/>
                  <a:moveTo>
                    <a:pt x="4799" y="34405"/>
                  </a:moveTo>
                  <a:lnTo>
                    <a:pt x="4799" y="34405"/>
                  </a:lnTo>
                  <a:cubicBezTo>
                    <a:pt x="5212" y="34677"/>
                    <a:pt x="5602" y="34983"/>
                    <a:pt x="5963" y="35321"/>
                  </a:cubicBezTo>
                  <a:cubicBezTo>
                    <a:pt x="5934" y="35323"/>
                    <a:pt x="5908" y="35335"/>
                    <a:pt x="5885" y="35352"/>
                  </a:cubicBezTo>
                  <a:cubicBezTo>
                    <a:pt x="5157" y="35982"/>
                    <a:pt x="4551" y="36822"/>
                    <a:pt x="4222" y="37382"/>
                  </a:cubicBezTo>
                  <a:cubicBezTo>
                    <a:pt x="4661" y="36631"/>
                    <a:pt x="4955" y="35820"/>
                    <a:pt x="5241" y="35000"/>
                  </a:cubicBezTo>
                  <a:cubicBezTo>
                    <a:pt x="5285" y="34871"/>
                    <a:pt x="5162" y="34755"/>
                    <a:pt x="5042" y="34755"/>
                  </a:cubicBezTo>
                  <a:cubicBezTo>
                    <a:pt x="4996" y="34755"/>
                    <a:pt x="4950" y="34772"/>
                    <a:pt x="4915" y="34812"/>
                  </a:cubicBezTo>
                  <a:cubicBezTo>
                    <a:pt x="4277" y="35534"/>
                    <a:pt x="3645" y="36259"/>
                    <a:pt x="3024" y="36995"/>
                  </a:cubicBezTo>
                  <a:cubicBezTo>
                    <a:pt x="3486" y="36447"/>
                    <a:pt x="4306" y="35419"/>
                    <a:pt x="4782" y="34506"/>
                  </a:cubicBezTo>
                  <a:cubicBezTo>
                    <a:pt x="4799" y="34475"/>
                    <a:pt x="4805" y="34440"/>
                    <a:pt x="4799" y="34405"/>
                  </a:cubicBezTo>
                  <a:close/>
                  <a:moveTo>
                    <a:pt x="36530" y="33305"/>
                  </a:moveTo>
                  <a:cubicBezTo>
                    <a:pt x="35907" y="34238"/>
                    <a:pt x="35306" y="35182"/>
                    <a:pt x="34769" y="36161"/>
                  </a:cubicBezTo>
                  <a:cubicBezTo>
                    <a:pt x="34702" y="36280"/>
                    <a:pt x="34804" y="36404"/>
                    <a:pt x="34913" y="36404"/>
                  </a:cubicBezTo>
                  <a:cubicBezTo>
                    <a:pt x="34950" y="36404"/>
                    <a:pt x="34988" y="36390"/>
                    <a:pt x="35020" y="36357"/>
                  </a:cubicBezTo>
                  <a:cubicBezTo>
                    <a:pt x="35474" y="35907"/>
                    <a:pt x="35901" y="35439"/>
                    <a:pt x="36328" y="34971"/>
                  </a:cubicBezTo>
                  <a:lnTo>
                    <a:pt x="36328" y="34971"/>
                  </a:lnTo>
                  <a:cubicBezTo>
                    <a:pt x="36057" y="35549"/>
                    <a:pt x="35820" y="36138"/>
                    <a:pt x="35615" y="36741"/>
                  </a:cubicBezTo>
                  <a:cubicBezTo>
                    <a:pt x="35578" y="36858"/>
                    <a:pt x="35671" y="36934"/>
                    <a:pt x="35768" y="36934"/>
                  </a:cubicBezTo>
                  <a:cubicBezTo>
                    <a:pt x="35808" y="36934"/>
                    <a:pt x="35848" y="36922"/>
                    <a:pt x="35881" y="36894"/>
                  </a:cubicBezTo>
                  <a:cubicBezTo>
                    <a:pt x="36669" y="36236"/>
                    <a:pt x="37324" y="35494"/>
                    <a:pt x="37928" y="34706"/>
                  </a:cubicBezTo>
                  <a:lnTo>
                    <a:pt x="37928" y="34706"/>
                  </a:lnTo>
                  <a:cubicBezTo>
                    <a:pt x="37310" y="35647"/>
                    <a:pt x="36695" y="36591"/>
                    <a:pt x="36086" y="37532"/>
                  </a:cubicBezTo>
                  <a:cubicBezTo>
                    <a:pt x="35462" y="36738"/>
                    <a:pt x="34602" y="36187"/>
                    <a:pt x="33672" y="35771"/>
                  </a:cubicBezTo>
                  <a:cubicBezTo>
                    <a:pt x="34680" y="35055"/>
                    <a:pt x="35627" y="34218"/>
                    <a:pt x="36530" y="33305"/>
                  </a:cubicBezTo>
                  <a:close/>
                  <a:moveTo>
                    <a:pt x="4125" y="35050"/>
                  </a:moveTo>
                  <a:lnTo>
                    <a:pt x="4125" y="35050"/>
                  </a:lnTo>
                  <a:cubicBezTo>
                    <a:pt x="3465" y="35698"/>
                    <a:pt x="2961" y="36802"/>
                    <a:pt x="2487" y="37627"/>
                  </a:cubicBezTo>
                  <a:cubicBezTo>
                    <a:pt x="2323" y="37521"/>
                    <a:pt x="2156" y="37414"/>
                    <a:pt x="1992" y="37305"/>
                  </a:cubicBezTo>
                  <a:lnTo>
                    <a:pt x="1992" y="37305"/>
                  </a:lnTo>
                  <a:cubicBezTo>
                    <a:pt x="2702" y="36549"/>
                    <a:pt x="3384" y="35775"/>
                    <a:pt x="4125" y="35050"/>
                  </a:cubicBezTo>
                  <a:close/>
                  <a:moveTo>
                    <a:pt x="66356" y="35967"/>
                  </a:moveTo>
                  <a:lnTo>
                    <a:pt x="66356" y="35967"/>
                  </a:lnTo>
                  <a:cubicBezTo>
                    <a:pt x="66469" y="36718"/>
                    <a:pt x="66422" y="37359"/>
                    <a:pt x="66004" y="37604"/>
                  </a:cubicBezTo>
                  <a:lnTo>
                    <a:pt x="66001" y="37601"/>
                  </a:lnTo>
                  <a:cubicBezTo>
                    <a:pt x="66027" y="37570"/>
                    <a:pt x="66053" y="37538"/>
                    <a:pt x="66079" y="37506"/>
                  </a:cubicBezTo>
                  <a:cubicBezTo>
                    <a:pt x="66162" y="37393"/>
                    <a:pt x="66054" y="37283"/>
                    <a:pt x="65942" y="37283"/>
                  </a:cubicBezTo>
                  <a:cubicBezTo>
                    <a:pt x="65894" y="37283"/>
                    <a:pt x="65846" y="37303"/>
                    <a:pt x="65810" y="37350"/>
                  </a:cubicBezTo>
                  <a:cubicBezTo>
                    <a:pt x="65649" y="37570"/>
                    <a:pt x="65478" y="37786"/>
                    <a:pt x="65311" y="38006"/>
                  </a:cubicBezTo>
                  <a:cubicBezTo>
                    <a:pt x="65689" y="37336"/>
                    <a:pt x="66041" y="36657"/>
                    <a:pt x="66356" y="35967"/>
                  </a:cubicBezTo>
                  <a:close/>
                  <a:moveTo>
                    <a:pt x="6199" y="35542"/>
                  </a:moveTo>
                  <a:cubicBezTo>
                    <a:pt x="6337" y="35677"/>
                    <a:pt x="6477" y="35809"/>
                    <a:pt x="6618" y="35950"/>
                  </a:cubicBezTo>
                  <a:cubicBezTo>
                    <a:pt x="6583" y="35956"/>
                    <a:pt x="6552" y="35970"/>
                    <a:pt x="6529" y="35993"/>
                  </a:cubicBezTo>
                  <a:cubicBezTo>
                    <a:pt x="5947" y="36638"/>
                    <a:pt x="5033" y="37437"/>
                    <a:pt x="4679" y="38223"/>
                  </a:cubicBezTo>
                  <a:lnTo>
                    <a:pt x="4679" y="38223"/>
                  </a:lnTo>
                  <a:cubicBezTo>
                    <a:pt x="5092" y="37305"/>
                    <a:pt x="5750" y="36499"/>
                    <a:pt x="6191" y="35589"/>
                  </a:cubicBezTo>
                  <a:cubicBezTo>
                    <a:pt x="6199" y="35573"/>
                    <a:pt x="6194" y="35559"/>
                    <a:pt x="6199" y="35542"/>
                  </a:cubicBezTo>
                  <a:close/>
                  <a:moveTo>
                    <a:pt x="12051" y="30950"/>
                  </a:moveTo>
                  <a:cubicBezTo>
                    <a:pt x="11722" y="31619"/>
                    <a:pt x="11373" y="32275"/>
                    <a:pt x="10992" y="32910"/>
                  </a:cubicBezTo>
                  <a:lnTo>
                    <a:pt x="10799" y="33207"/>
                  </a:lnTo>
                  <a:cubicBezTo>
                    <a:pt x="9854" y="34683"/>
                    <a:pt x="8685" y="36013"/>
                    <a:pt x="7504" y="37301"/>
                  </a:cubicBezTo>
                  <a:cubicBezTo>
                    <a:pt x="7144" y="37685"/>
                    <a:pt x="6774" y="38060"/>
                    <a:pt x="6396" y="38424"/>
                  </a:cubicBezTo>
                  <a:cubicBezTo>
                    <a:pt x="6959" y="37870"/>
                    <a:pt x="7372" y="36882"/>
                    <a:pt x="7808" y="36221"/>
                  </a:cubicBezTo>
                  <a:lnTo>
                    <a:pt x="7914" y="36060"/>
                  </a:lnTo>
                  <a:cubicBezTo>
                    <a:pt x="9514" y="34556"/>
                    <a:pt x="10833" y="32777"/>
                    <a:pt x="12051" y="30950"/>
                  </a:cubicBezTo>
                  <a:close/>
                  <a:moveTo>
                    <a:pt x="38569" y="35794"/>
                  </a:moveTo>
                  <a:cubicBezTo>
                    <a:pt x="37858" y="36672"/>
                    <a:pt x="37200" y="37581"/>
                    <a:pt x="36640" y="38540"/>
                  </a:cubicBezTo>
                  <a:cubicBezTo>
                    <a:pt x="36530" y="38251"/>
                    <a:pt x="36435" y="38029"/>
                    <a:pt x="36360" y="37904"/>
                  </a:cubicBezTo>
                  <a:cubicBezTo>
                    <a:pt x="36331" y="37861"/>
                    <a:pt x="36299" y="37824"/>
                    <a:pt x="36271" y="37783"/>
                  </a:cubicBezTo>
                  <a:cubicBezTo>
                    <a:pt x="36273" y="37783"/>
                    <a:pt x="36276" y="37783"/>
                    <a:pt x="36282" y="37780"/>
                  </a:cubicBezTo>
                  <a:cubicBezTo>
                    <a:pt x="37088" y="37171"/>
                    <a:pt x="37850" y="36507"/>
                    <a:pt x="38569" y="35794"/>
                  </a:cubicBezTo>
                  <a:close/>
                  <a:moveTo>
                    <a:pt x="4541" y="35822"/>
                  </a:moveTo>
                  <a:lnTo>
                    <a:pt x="4541" y="35822"/>
                  </a:lnTo>
                  <a:cubicBezTo>
                    <a:pt x="4108" y="36320"/>
                    <a:pt x="3828" y="37286"/>
                    <a:pt x="3486" y="37873"/>
                  </a:cubicBezTo>
                  <a:cubicBezTo>
                    <a:pt x="3404" y="38013"/>
                    <a:pt x="3533" y="38171"/>
                    <a:pt x="3665" y="38171"/>
                  </a:cubicBezTo>
                  <a:cubicBezTo>
                    <a:pt x="3709" y="38171"/>
                    <a:pt x="3754" y="38153"/>
                    <a:pt x="3792" y="38109"/>
                  </a:cubicBezTo>
                  <a:cubicBezTo>
                    <a:pt x="4329" y="37483"/>
                    <a:pt x="5189" y="36764"/>
                    <a:pt x="5541" y="36042"/>
                  </a:cubicBezTo>
                  <a:lnTo>
                    <a:pt x="5541" y="36042"/>
                  </a:lnTo>
                  <a:cubicBezTo>
                    <a:pt x="5111" y="36926"/>
                    <a:pt x="4519" y="37708"/>
                    <a:pt x="4092" y="38597"/>
                  </a:cubicBezTo>
                  <a:cubicBezTo>
                    <a:pt x="3668" y="38358"/>
                    <a:pt x="3250" y="38107"/>
                    <a:pt x="2835" y="37851"/>
                  </a:cubicBezTo>
                  <a:lnTo>
                    <a:pt x="2835" y="37851"/>
                  </a:lnTo>
                  <a:cubicBezTo>
                    <a:pt x="3393" y="37163"/>
                    <a:pt x="3960" y="36487"/>
                    <a:pt x="4541" y="35822"/>
                  </a:cubicBezTo>
                  <a:close/>
                  <a:moveTo>
                    <a:pt x="15421" y="37148"/>
                  </a:moveTo>
                  <a:cubicBezTo>
                    <a:pt x="15419" y="37150"/>
                    <a:pt x="15418" y="37150"/>
                    <a:pt x="15416" y="37150"/>
                  </a:cubicBezTo>
                  <a:cubicBezTo>
                    <a:pt x="15414" y="37150"/>
                    <a:pt x="15412" y="37150"/>
                    <a:pt x="15409" y="37151"/>
                  </a:cubicBezTo>
                  <a:cubicBezTo>
                    <a:pt x="14774" y="37587"/>
                    <a:pt x="14173" y="38072"/>
                    <a:pt x="13616" y="38603"/>
                  </a:cubicBezTo>
                  <a:cubicBezTo>
                    <a:pt x="13613" y="38606"/>
                    <a:pt x="13613" y="38606"/>
                    <a:pt x="13610" y="38606"/>
                  </a:cubicBezTo>
                  <a:cubicBezTo>
                    <a:pt x="13870" y="38176"/>
                    <a:pt x="14136" y="37751"/>
                    <a:pt x="14378" y="37307"/>
                  </a:cubicBezTo>
                  <a:cubicBezTo>
                    <a:pt x="14390" y="37284"/>
                    <a:pt x="14393" y="37258"/>
                    <a:pt x="14393" y="37232"/>
                  </a:cubicBezTo>
                  <a:cubicBezTo>
                    <a:pt x="14517" y="37217"/>
                    <a:pt x="14638" y="37206"/>
                    <a:pt x="14762" y="37191"/>
                  </a:cubicBezTo>
                  <a:cubicBezTo>
                    <a:pt x="15005" y="37165"/>
                    <a:pt x="15219" y="37154"/>
                    <a:pt x="15421" y="37148"/>
                  </a:cubicBezTo>
                  <a:close/>
                  <a:moveTo>
                    <a:pt x="43390" y="31542"/>
                  </a:moveTo>
                  <a:lnTo>
                    <a:pt x="43390" y="31542"/>
                  </a:lnTo>
                  <a:cubicBezTo>
                    <a:pt x="42125" y="33317"/>
                    <a:pt x="40896" y="35101"/>
                    <a:pt x="39697" y="36877"/>
                  </a:cubicBezTo>
                  <a:cubicBezTo>
                    <a:pt x="39054" y="37708"/>
                    <a:pt x="38482" y="38467"/>
                    <a:pt x="38335" y="38794"/>
                  </a:cubicBezTo>
                  <a:cubicBezTo>
                    <a:pt x="39544" y="36103"/>
                    <a:pt x="41456" y="33802"/>
                    <a:pt x="43390" y="31542"/>
                  </a:cubicBezTo>
                  <a:close/>
                  <a:moveTo>
                    <a:pt x="6206" y="36944"/>
                  </a:moveTo>
                  <a:lnTo>
                    <a:pt x="6206" y="36944"/>
                  </a:lnTo>
                  <a:cubicBezTo>
                    <a:pt x="6208" y="36944"/>
                    <a:pt x="6102" y="37077"/>
                    <a:pt x="5888" y="37344"/>
                  </a:cubicBezTo>
                  <a:cubicBezTo>
                    <a:pt x="5556" y="37948"/>
                    <a:pt x="5273" y="38453"/>
                    <a:pt x="5053" y="39071"/>
                  </a:cubicBezTo>
                  <a:lnTo>
                    <a:pt x="5053" y="39074"/>
                  </a:lnTo>
                  <a:cubicBezTo>
                    <a:pt x="4877" y="38996"/>
                    <a:pt x="4690" y="38935"/>
                    <a:pt x="4525" y="38846"/>
                  </a:cubicBezTo>
                  <a:cubicBezTo>
                    <a:pt x="4514" y="38837"/>
                    <a:pt x="4502" y="38831"/>
                    <a:pt x="4490" y="38825"/>
                  </a:cubicBezTo>
                  <a:cubicBezTo>
                    <a:pt x="4900" y="38476"/>
                    <a:pt x="5276" y="38086"/>
                    <a:pt x="5611" y="37665"/>
                  </a:cubicBezTo>
                  <a:cubicBezTo>
                    <a:pt x="6005" y="37185"/>
                    <a:pt x="6203" y="36944"/>
                    <a:pt x="6206" y="36944"/>
                  </a:cubicBezTo>
                  <a:close/>
                  <a:moveTo>
                    <a:pt x="15591" y="37154"/>
                  </a:moveTo>
                  <a:lnTo>
                    <a:pt x="15591" y="37154"/>
                  </a:lnTo>
                  <a:cubicBezTo>
                    <a:pt x="15839" y="37157"/>
                    <a:pt x="16088" y="37177"/>
                    <a:pt x="16333" y="37214"/>
                  </a:cubicBezTo>
                  <a:cubicBezTo>
                    <a:pt x="15989" y="37506"/>
                    <a:pt x="15660" y="37818"/>
                    <a:pt x="15351" y="38150"/>
                  </a:cubicBezTo>
                  <a:cubicBezTo>
                    <a:pt x="15037" y="38441"/>
                    <a:pt x="14762" y="38773"/>
                    <a:pt x="14529" y="39134"/>
                  </a:cubicBezTo>
                  <a:cubicBezTo>
                    <a:pt x="14904" y="38551"/>
                    <a:pt x="15325" y="38023"/>
                    <a:pt x="15678" y="37419"/>
                  </a:cubicBezTo>
                  <a:cubicBezTo>
                    <a:pt x="15738" y="37318"/>
                    <a:pt x="15678" y="37203"/>
                    <a:pt x="15591" y="37154"/>
                  </a:cubicBezTo>
                  <a:close/>
                  <a:moveTo>
                    <a:pt x="13850" y="37278"/>
                  </a:moveTo>
                  <a:lnTo>
                    <a:pt x="13850" y="37278"/>
                  </a:lnTo>
                  <a:cubicBezTo>
                    <a:pt x="13143" y="37870"/>
                    <a:pt x="12470" y="38491"/>
                    <a:pt x="11809" y="39137"/>
                  </a:cubicBezTo>
                  <a:cubicBezTo>
                    <a:pt x="12066" y="38886"/>
                    <a:pt x="12741" y="38023"/>
                    <a:pt x="13085" y="37417"/>
                  </a:cubicBezTo>
                  <a:cubicBezTo>
                    <a:pt x="13105" y="37379"/>
                    <a:pt x="13111" y="37333"/>
                    <a:pt x="13102" y="37290"/>
                  </a:cubicBezTo>
                  <a:lnTo>
                    <a:pt x="13102" y="37290"/>
                  </a:lnTo>
                  <a:cubicBezTo>
                    <a:pt x="13190" y="37294"/>
                    <a:pt x="13279" y="37296"/>
                    <a:pt x="13367" y="37296"/>
                  </a:cubicBezTo>
                  <a:cubicBezTo>
                    <a:pt x="13528" y="37296"/>
                    <a:pt x="13690" y="37289"/>
                    <a:pt x="13850" y="37278"/>
                  </a:cubicBezTo>
                  <a:close/>
                  <a:moveTo>
                    <a:pt x="16861" y="38612"/>
                  </a:moveTo>
                  <a:cubicBezTo>
                    <a:pt x="16968" y="38612"/>
                    <a:pt x="16955" y="38798"/>
                    <a:pt x="16708" y="39308"/>
                  </a:cubicBezTo>
                  <a:cubicBezTo>
                    <a:pt x="16437" y="39374"/>
                    <a:pt x="16165" y="39429"/>
                    <a:pt x="15891" y="39478"/>
                  </a:cubicBezTo>
                  <a:cubicBezTo>
                    <a:pt x="16213" y="39089"/>
                    <a:pt x="16691" y="38612"/>
                    <a:pt x="16861" y="38612"/>
                  </a:cubicBezTo>
                  <a:close/>
                  <a:moveTo>
                    <a:pt x="7782" y="37601"/>
                  </a:moveTo>
                  <a:cubicBezTo>
                    <a:pt x="7669" y="37757"/>
                    <a:pt x="7556" y="37913"/>
                    <a:pt x="7444" y="38069"/>
                  </a:cubicBezTo>
                  <a:lnTo>
                    <a:pt x="7441" y="38069"/>
                  </a:lnTo>
                  <a:cubicBezTo>
                    <a:pt x="7210" y="38225"/>
                    <a:pt x="7103" y="38372"/>
                    <a:pt x="7123" y="38511"/>
                  </a:cubicBezTo>
                  <a:cubicBezTo>
                    <a:pt x="6915" y="38799"/>
                    <a:pt x="6705" y="39088"/>
                    <a:pt x="6500" y="39377"/>
                  </a:cubicBezTo>
                  <a:cubicBezTo>
                    <a:pt x="6465" y="39429"/>
                    <a:pt x="6462" y="39498"/>
                    <a:pt x="6497" y="39550"/>
                  </a:cubicBezTo>
                  <a:cubicBezTo>
                    <a:pt x="6156" y="39472"/>
                    <a:pt x="5818" y="39374"/>
                    <a:pt x="5486" y="39258"/>
                  </a:cubicBezTo>
                  <a:cubicBezTo>
                    <a:pt x="5709" y="38941"/>
                    <a:pt x="5934" y="38618"/>
                    <a:pt x="6159" y="38291"/>
                  </a:cubicBezTo>
                  <a:lnTo>
                    <a:pt x="6159" y="38291"/>
                  </a:lnTo>
                  <a:cubicBezTo>
                    <a:pt x="6044" y="38522"/>
                    <a:pt x="5931" y="38753"/>
                    <a:pt x="5830" y="38993"/>
                  </a:cubicBezTo>
                  <a:cubicBezTo>
                    <a:pt x="5770" y="39136"/>
                    <a:pt x="5903" y="39239"/>
                    <a:pt x="6031" y="39239"/>
                  </a:cubicBezTo>
                  <a:cubicBezTo>
                    <a:pt x="6081" y="39239"/>
                    <a:pt x="6131" y="39224"/>
                    <a:pt x="6168" y="39189"/>
                  </a:cubicBezTo>
                  <a:cubicBezTo>
                    <a:pt x="6716" y="38681"/>
                    <a:pt x="7253" y="38150"/>
                    <a:pt x="7782" y="37601"/>
                  </a:cubicBezTo>
                  <a:close/>
                  <a:moveTo>
                    <a:pt x="16069" y="38133"/>
                  </a:moveTo>
                  <a:cubicBezTo>
                    <a:pt x="16174" y="38133"/>
                    <a:pt x="16057" y="38430"/>
                    <a:pt x="15551" y="39267"/>
                  </a:cubicBezTo>
                  <a:cubicBezTo>
                    <a:pt x="15493" y="39362"/>
                    <a:pt x="15536" y="39466"/>
                    <a:pt x="15608" y="39527"/>
                  </a:cubicBezTo>
                  <a:cubicBezTo>
                    <a:pt x="15305" y="39573"/>
                    <a:pt x="14999" y="39614"/>
                    <a:pt x="14693" y="39637"/>
                  </a:cubicBezTo>
                  <a:cubicBezTo>
                    <a:pt x="14531" y="39654"/>
                    <a:pt x="14361" y="39668"/>
                    <a:pt x="14197" y="39686"/>
                  </a:cubicBezTo>
                  <a:cubicBezTo>
                    <a:pt x="14867" y="39200"/>
                    <a:pt x="15868" y="38133"/>
                    <a:pt x="16069" y="38133"/>
                  </a:cubicBezTo>
                  <a:close/>
                  <a:moveTo>
                    <a:pt x="14959" y="37938"/>
                  </a:moveTo>
                  <a:cubicBezTo>
                    <a:pt x="15084" y="37938"/>
                    <a:pt x="14009" y="39205"/>
                    <a:pt x="13830" y="39484"/>
                  </a:cubicBezTo>
                  <a:cubicBezTo>
                    <a:pt x="13781" y="39562"/>
                    <a:pt x="13795" y="39660"/>
                    <a:pt x="13862" y="39720"/>
                  </a:cubicBezTo>
                  <a:cubicBezTo>
                    <a:pt x="13576" y="39749"/>
                    <a:pt x="13281" y="39775"/>
                    <a:pt x="12984" y="39798"/>
                  </a:cubicBezTo>
                  <a:cubicBezTo>
                    <a:pt x="13463" y="39313"/>
                    <a:pt x="13942" y="38831"/>
                    <a:pt x="14442" y="38364"/>
                  </a:cubicBezTo>
                  <a:cubicBezTo>
                    <a:pt x="14769" y="38058"/>
                    <a:pt x="14921" y="37938"/>
                    <a:pt x="14959" y="37938"/>
                  </a:cubicBezTo>
                  <a:close/>
                  <a:moveTo>
                    <a:pt x="10802" y="35207"/>
                  </a:moveTo>
                  <a:cubicBezTo>
                    <a:pt x="10820" y="35207"/>
                    <a:pt x="10740" y="35417"/>
                    <a:pt x="10495" y="35988"/>
                  </a:cubicBezTo>
                  <a:cubicBezTo>
                    <a:pt x="10241" y="36582"/>
                    <a:pt x="9892" y="37137"/>
                    <a:pt x="9537" y="37679"/>
                  </a:cubicBezTo>
                  <a:cubicBezTo>
                    <a:pt x="8974" y="38358"/>
                    <a:pt x="8448" y="39071"/>
                    <a:pt x="7963" y="39807"/>
                  </a:cubicBezTo>
                  <a:cubicBezTo>
                    <a:pt x="7614" y="39767"/>
                    <a:pt x="7268" y="39715"/>
                    <a:pt x="6930" y="39651"/>
                  </a:cubicBezTo>
                  <a:cubicBezTo>
                    <a:pt x="6959" y="39637"/>
                    <a:pt x="6979" y="39619"/>
                    <a:pt x="7008" y="39605"/>
                  </a:cubicBezTo>
                  <a:cubicBezTo>
                    <a:pt x="7032" y="39594"/>
                    <a:pt x="7016" y="39561"/>
                    <a:pt x="6993" y="39561"/>
                  </a:cubicBezTo>
                  <a:cubicBezTo>
                    <a:pt x="6991" y="39561"/>
                    <a:pt x="6990" y="39561"/>
                    <a:pt x="6988" y="39562"/>
                  </a:cubicBezTo>
                  <a:cubicBezTo>
                    <a:pt x="6915" y="39573"/>
                    <a:pt x="6875" y="39582"/>
                    <a:pt x="6835" y="39588"/>
                  </a:cubicBezTo>
                  <a:lnTo>
                    <a:pt x="6864" y="39550"/>
                  </a:lnTo>
                  <a:cubicBezTo>
                    <a:pt x="7071" y="39489"/>
                    <a:pt x="7450" y="39377"/>
                    <a:pt x="7580" y="39290"/>
                  </a:cubicBezTo>
                  <a:cubicBezTo>
                    <a:pt x="8128" y="38926"/>
                    <a:pt x="8576" y="38398"/>
                    <a:pt x="9011" y="37913"/>
                  </a:cubicBezTo>
                  <a:cubicBezTo>
                    <a:pt x="9274" y="37622"/>
                    <a:pt x="9629" y="37125"/>
                    <a:pt x="9863" y="36810"/>
                  </a:cubicBezTo>
                  <a:cubicBezTo>
                    <a:pt x="10123" y="36464"/>
                    <a:pt x="10757" y="35207"/>
                    <a:pt x="10802" y="35207"/>
                  </a:cubicBezTo>
                  <a:close/>
                  <a:moveTo>
                    <a:pt x="13764" y="37831"/>
                  </a:moveTo>
                  <a:cubicBezTo>
                    <a:pt x="13356" y="38194"/>
                    <a:pt x="12876" y="39093"/>
                    <a:pt x="12542" y="39703"/>
                  </a:cubicBezTo>
                  <a:cubicBezTo>
                    <a:pt x="12519" y="39744"/>
                    <a:pt x="12513" y="39790"/>
                    <a:pt x="12522" y="39833"/>
                  </a:cubicBezTo>
                  <a:cubicBezTo>
                    <a:pt x="12216" y="39856"/>
                    <a:pt x="11907" y="39876"/>
                    <a:pt x="11595" y="39891"/>
                  </a:cubicBezTo>
                  <a:cubicBezTo>
                    <a:pt x="12304" y="39185"/>
                    <a:pt x="13016" y="38493"/>
                    <a:pt x="13764" y="37831"/>
                  </a:cubicBezTo>
                  <a:close/>
                  <a:moveTo>
                    <a:pt x="10917" y="36508"/>
                  </a:moveTo>
                  <a:cubicBezTo>
                    <a:pt x="10977" y="36508"/>
                    <a:pt x="10931" y="36695"/>
                    <a:pt x="10703" y="37200"/>
                  </a:cubicBezTo>
                  <a:lnTo>
                    <a:pt x="10703" y="37197"/>
                  </a:lnTo>
                  <a:cubicBezTo>
                    <a:pt x="10406" y="37853"/>
                    <a:pt x="10028" y="38476"/>
                    <a:pt x="9647" y="39091"/>
                  </a:cubicBezTo>
                  <a:cubicBezTo>
                    <a:pt x="9499" y="39334"/>
                    <a:pt x="9352" y="39573"/>
                    <a:pt x="9208" y="39813"/>
                  </a:cubicBezTo>
                  <a:cubicBezTo>
                    <a:pt x="9196" y="39842"/>
                    <a:pt x="9193" y="39871"/>
                    <a:pt x="9196" y="39899"/>
                  </a:cubicBezTo>
                  <a:cubicBezTo>
                    <a:pt x="8928" y="39888"/>
                    <a:pt x="8659" y="39871"/>
                    <a:pt x="8394" y="39847"/>
                  </a:cubicBezTo>
                  <a:cubicBezTo>
                    <a:pt x="8838" y="39267"/>
                    <a:pt x="9263" y="38678"/>
                    <a:pt x="9658" y="38072"/>
                  </a:cubicBezTo>
                  <a:cubicBezTo>
                    <a:pt x="9670" y="38057"/>
                    <a:pt x="9681" y="38040"/>
                    <a:pt x="9693" y="38026"/>
                  </a:cubicBezTo>
                  <a:cubicBezTo>
                    <a:pt x="9925" y="37735"/>
                    <a:pt x="10765" y="36508"/>
                    <a:pt x="10917" y="36508"/>
                  </a:cubicBezTo>
                  <a:close/>
                  <a:moveTo>
                    <a:pt x="12365" y="38005"/>
                  </a:moveTo>
                  <a:cubicBezTo>
                    <a:pt x="12491" y="38005"/>
                    <a:pt x="11398" y="39439"/>
                    <a:pt x="11249" y="39703"/>
                  </a:cubicBezTo>
                  <a:cubicBezTo>
                    <a:pt x="11214" y="39767"/>
                    <a:pt x="11223" y="39847"/>
                    <a:pt x="11269" y="39902"/>
                  </a:cubicBezTo>
                  <a:cubicBezTo>
                    <a:pt x="11053" y="39911"/>
                    <a:pt x="10842" y="39917"/>
                    <a:pt x="10625" y="39920"/>
                  </a:cubicBezTo>
                  <a:cubicBezTo>
                    <a:pt x="11058" y="39339"/>
                    <a:pt x="11535" y="38791"/>
                    <a:pt x="12046" y="38277"/>
                  </a:cubicBezTo>
                  <a:cubicBezTo>
                    <a:pt x="12238" y="38085"/>
                    <a:pt x="12335" y="38005"/>
                    <a:pt x="12365" y="38005"/>
                  </a:cubicBezTo>
                  <a:close/>
                  <a:moveTo>
                    <a:pt x="11796" y="37384"/>
                  </a:moveTo>
                  <a:cubicBezTo>
                    <a:pt x="11154" y="38054"/>
                    <a:pt x="10636" y="39118"/>
                    <a:pt x="10129" y="39922"/>
                  </a:cubicBezTo>
                  <a:cubicBezTo>
                    <a:pt x="9947" y="39922"/>
                    <a:pt x="9771" y="39922"/>
                    <a:pt x="9592" y="39917"/>
                  </a:cubicBezTo>
                  <a:cubicBezTo>
                    <a:pt x="10297" y="39045"/>
                    <a:pt x="11017" y="38193"/>
                    <a:pt x="11796" y="37384"/>
                  </a:cubicBezTo>
                  <a:close/>
                  <a:moveTo>
                    <a:pt x="65978" y="28885"/>
                  </a:moveTo>
                  <a:cubicBezTo>
                    <a:pt x="65978" y="28894"/>
                    <a:pt x="65978" y="28906"/>
                    <a:pt x="65981" y="28914"/>
                  </a:cubicBezTo>
                  <a:cubicBezTo>
                    <a:pt x="65063" y="30563"/>
                    <a:pt x="63022" y="32272"/>
                    <a:pt x="61870" y="33666"/>
                  </a:cubicBezTo>
                  <a:lnTo>
                    <a:pt x="61867" y="33666"/>
                  </a:lnTo>
                  <a:cubicBezTo>
                    <a:pt x="59982" y="35950"/>
                    <a:pt x="58059" y="38213"/>
                    <a:pt x="56064" y="40402"/>
                  </a:cubicBezTo>
                  <a:cubicBezTo>
                    <a:pt x="55997" y="40474"/>
                    <a:pt x="55937" y="40549"/>
                    <a:pt x="55870" y="40621"/>
                  </a:cubicBezTo>
                  <a:cubicBezTo>
                    <a:pt x="56145" y="40255"/>
                    <a:pt x="56413" y="39894"/>
                    <a:pt x="56685" y="39539"/>
                  </a:cubicBezTo>
                  <a:cubicBezTo>
                    <a:pt x="57978" y="37844"/>
                    <a:pt x="59280" y="36155"/>
                    <a:pt x="60594" y="34472"/>
                  </a:cubicBezTo>
                  <a:cubicBezTo>
                    <a:pt x="61174" y="33811"/>
                    <a:pt x="61745" y="33141"/>
                    <a:pt x="62306" y="32462"/>
                  </a:cubicBezTo>
                  <a:cubicBezTo>
                    <a:pt x="63498" y="31325"/>
                    <a:pt x="65268" y="29933"/>
                    <a:pt x="65978" y="28885"/>
                  </a:cubicBezTo>
                  <a:close/>
                  <a:moveTo>
                    <a:pt x="40993" y="33870"/>
                  </a:moveTo>
                  <a:cubicBezTo>
                    <a:pt x="39628" y="35813"/>
                    <a:pt x="38405" y="37823"/>
                    <a:pt x="37457" y="39931"/>
                  </a:cubicBezTo>
                  <a:cubicBezTo>
                    <a:pt x="37399" y="40056"/>
                    <a:pt x="37493" y="40187"/>
                    <a:pt x="37606" y="40187"/>
                  </a:cubicBezTo>
                  <a:cubicBezTo>
                    <a:pt x="37645" y="40187"/>
                    <a:pt x="37685" y="40172"/>
                    <a:pt x="37723" y="40136"/>
                  </a:cubicBezTo>
                  <a:cubicBezTo>
                    <a:pt x="38730" y="39152"/>
                    <a:pt x="39568" y="38069"/>
                    <a:pt x="40347" y="36946"/>
                  </a:cubicBezTo>
                  <a:cubicBezTo>
                    <a:pt x="41282" y="36299"/>
                    <a:pt x="42169" y="35502"/>
                    <a:pt x="43017" y="34616"/>
                  </a:cubicBezTo>
                  <a:lnTo>
                    <a:pt x="43017" y="34616"/>
                  </a:lnTo>
                  <a:cubicBezTo>
                    <a:pt x="41300" y="36842"/>
                    <a:pt x="39475" y="38970"/>
                    <a:pt x="37373" y="40789"/>
                  </a:cubicBezTo>
                  <a:cubicBezTo>
                    <a:pt x="37157" y="40090"/>
                    <a:pt x="36963" y="39472"/>
                    <a:pt x="36796" y="38981"/>
                  </a:cubicBezTo>
                  <a:cubicBezTo>
                    <a:pt x="38334" y="37381"/>
                    <a:pt x="39708" y="35659"/>
                    <a:pt x="40993" y="33870"/>
                  </a:cubicBezTo>
                  <a:close/>
                  <a:moveTo>
                    <a:pt x="48994" y="28175"/>
                  </a:moveTo>
                  <a:lnTo>
                    <a:pt x="48994" y="28175"/>
                  </a:lnTo>
                  <a:cubicBezTo>
                    <a:pt x="47637" y="29942"/>
                    <a:pt x="46323" y="31755"/>
                    <a:pt x="45024" y="33574"/>
                  </a:cubicBezTo>
                  <a:cubicBezTo>
                    <a:pt x="43474" y="35332"/>
                    <a:pt x="41970" y="37116"/>
                    <a:pt x="40607" y="38978"/>
                  </a:cubicBezTo>
                  <a:cubicBezTo>
                    <a:pt x="40245" y="39472"/>
                    <a:pt x="38898" y="40868"/>
                    <a:pt x="38731" y="40868"/>
                  </a:cubicBezTo>
                  <a:cubicBezTo>
                    <a:pt x="38642" y="40868"/>
                    <a:pt x="38888" y="40472"/>
                    <a:pt x="39796" y="39334"/>
                  </a:cubicBezTo>
                  <a:cubicBezTo>
                    <a:pt x="40927" y="37916"/>
                    <a:pt x="42094" y="36527"/>
                    <a:pt x="43251" y="35136"/>
                  </a:cubicBezTo>
                  <a:cubicBezTo>
                    <a:pt x="45177" y="32823"/>
                    <a:pt x="47091" y="30502"/>
                    <a:pt x="48994" y="28175"/>
                  </a:cubicBezTo>
                  <a:close/>
                  <a:moveTo>
                    <a:pt x="65662" y="30178"/>
                  </a:moveTo>
                  <a:cubicBezTo>
                    <a:pt x="65773" y="30178"/>
                    <a:pt x="65661" y="30504"/>
                    <a:pt x="65141" y="31403"/>
                  </a:cubicBezTo>
                  <a:cubicBezTo>
                    <a:pt x="63735" y="33834"/>
                    <a:pt x="61503" y="35895"/>
                    <a:pt x="59577" y="37913"/>
                  </a:cubicBezTo>
                  <a:cubicBezTo>
                    <a:pt x="58567" y="38976"/>
                    <a:pt x="57559" y="40076"/>
                    <a:pt x="56563" y="41190"/>
                  </a:cubicBezTo>
                  <a:lnTo>
                    <a:pt x="56563" y="41187"/>
                  </a:lnTo>
                  <a:cubicBezTo>
                    <a:pt x="58893" y="38271"/>
                    <a:pt x="61203" y="35326"/>
                    <a:pt x="63573" y="32393"/>
                  </a:cubicBezTo>
                  <a:cubicBezTo>
                    <a:pt x="63884" y="32009"/>
                    <a:pt x="65399" y="30178"/>
                    <a:pt x="65662" y="30178"/>
                  </a:cubicBezTo>
                  <a:close/>
                  <a:moveTo>
                    <a:pt x="66244" y="26642"/>
                  </a:moveTo>
                  <a:lnTo>
                    <a:pt x="66244" y="26642"/>
                  </a:lnTo>
                  <a:cubicBezTo>
                    <a:pt x="65602" y="27787"/>
                    <a:pt x="64856" y="28915"/>
                    <a:pt x="64038" y="30029"/>
                  </a:cubicBezTo>
                  <a:cubicBezTo>
                    <a:pt x="62300" y="31882"/>
                    <a:pt x="60692" y="33848"/>
                    <a:pt x="59127" y="35858"/>
                  </a:cubicBezTo>
                  <a:lnTo>
                    <a:pt x="59124" y="35858"/>
                  </a:lnTo>
                  <a:cubicBezTo>
                    <a:pt x="57398" y="37717"/>
                    <a:pt x="55625" y="39515"/>
                    <a:pt x="53979" y="41251"/>
                  </a:cubicBezTo>
                  <a:cubicBezTo>
                    <a:pt x="54961" y="40035"/>
                    <a:pt x="55931" y="38811"/>
                    <a:pt x="56892" y="37572"/>
                  </a:cubicBezTo>
                  <a:cubicBezTo>
                    <a:pt x="58160" y="36091"/>
                    <a:pt x="59427" y="34610"/>
                    <a:pt x="60698" y="33126"/>
                  </a:cubicBezTo>
                  <a:cubicBezTo>
                    <a:pt x="62442" y="31100"/>
                    <a:pt x="64933" y="28979"/>
                    <a:pt x="66244" y="26642"/>
                  </a:cubicBezTo>
                  <a:close/>
                  <a:moveTo>
                    <a:pt x="65591" y="38130"/>
                  </a:moveTo>
                  <a:cubicBezTo>
                    <a:pt x="65623" y="38335"/>
                    <a:pt x="65675" y="38580"/>
                    <a:pt x="65727" y="38843"/>
                  </a:cubicBezTo>
                  <a:cubicBezTo>
                    <a:pt x="64819" y="39609"/>
                    <a:pt x="63949" y="40473"/>
                    <a:pt x="63113" y="41403"/>
                  </a:cubicBezTo>
                  <a:lnTo>
                    <a:pt x="63113" y="41403"/>
                  </a:lnTo>
                  <a:cubicBezTo>
                    <a:pt x="63387" y="41018"/>
                    <a:pt x="63660" y="40630"/>
                    <a:pt x="63922" y="40240"/>
                  </a:cubicBezTo>
                  <a:cubicBezTo>
                    <a:pt x="64497" y="39553"/>
                    <a:pt x="65045" y="38843"/>
                    <a:pt x="65591" y="38130"/>
                  </a:cubicBezTo>
                  <a:close/>
                  <a:moveTo>
                    <a:pt x="59855" y="31435"/>
                  </a:moveTo>
                  <a:cubicBezTo>
                    <a:pt x="58570" y="33002"/>
                    <a:pt x="57317" y="34596"/>
                    <a:pt x="56029" y="36158"/>
                  </a:cubicBezTo>
                  <a:cubicBezTo>
                    <a:pt x="54540" y="37962"/>
                    <a:pt x="53047" y="39769"/>
                    <a:pt x="51549" y="41577"/>
                  </a:cubicBezTo>
                  <a:cubicBezTo>
                    <a:pt x="54239" y="38144"/>
                    <a:pt x="57051" y="34789"/>
                    <a:pt x="59855" y="31435"/>
                  </a:cubicBezTo>
                  <a:close/>
                  <a:moveTo>
                    <a:pt x="40976" y="37495"/>
                  </a:moveTo>
                  <a:lnTo>
                    <a:pt x="40976" y="37495"/>
                  </a:lnTo>
                  <a:cubicBezTo>
                    <a:pt x="39856" y="38883"/>
                    <a:pt x="38748" y="40280"/>
                    <a:pt x="37645" y="41681"/>
                  </a:cubicBezTo>
                  <a:lnTo>
                    <a:pt x="37417" y="40936"/>
                  </a:lnTo>
                  <a:cubicBezTo>
                    <a:pt x="37425" y="40933"/>
                    <a:pt x="37434" y="40936"/>
                    <a:pt x="37440" y="40930"/>
                  </a:cubicBezTo>
                  <a:cubicBezTo>
                    <a:pt x="38696" y="39882"/>
                    <a:pt x="39856" y="38716"/>
                    <a:pt x="40976" y="37495"/>
                  </a:cubicBezTo>
                  <a:close/>
                  <a:moveTo>
                    <a:pt x="50620" y="27915"/>
                  </a:moveTo>
                  <a:cubicBezTo>
                    <a:pt x="48266" y="30770"/>
                    <a:pt x="45971" y="33679"/>
                    <a:pt x="43774" y="36631"/>
                  </a:cubicBezTo>
                  <a:cubicBezTo>
                    <a:pt x="42546" y="38286"/>
                    <a:pt x="40229" y="40425"/>
                    <a:pt x="39251" y="41857"/>
                  </a:cubicBezTo>
                  <a:lnTo>
                    <a:pt x="39251" y="41857"/>
                  </a:lnTo>
                  <a:cubicBezTo>
                    <a:pt x="40731" y="39688"/>
                    <a:pt x="42410" y="37689"/>
                    <a:pt x="44037" y="35641"/>
                  </a:cubicBezTo>
                  <a:cubicBezTo>
                    <a:pt x="46254" y="33106"/>
                    <a:pt x="48364" y="30470"/>
                    <a:pt x="50593" y="27944"/>
                  </a:cubicBezTo>
                  <a:cubicBezTo>
                    <a:pt x="50602" y="27935"/>
                    <a:pt x="50611" y="27925"/>
                    <a:pt x="50620" y="27915"/>
                  </a:cubicBezTo>
                  <a:close/>
                  <a:moveTo>
                    <a:pt x="70279" y="11347"/>
                  </a:moveTo>
                  <a:cubicBezTo>
                    <a:pt x="70453" y="11497"/>
                    <a:pt x="70614" y="11659"/>
                    <a:pt x="70765" y="11832"/>
                  </a:cubicBezTo>
                  <a:cubicBezTo>
                    <a:pt x="68071" y="14020"/>
                    <a:pt x="66030" y="17011"/>
                    <a:pt x="63616" y="19491"/>
                  </a:cubicBezTo>
                  <a:cubicBezTo>
                    <a:pt x="59621" y="23588"/>
                    <a:pt x="55648" y="27641"/>
                    <a:pt x="51959" y="32021"/>
                  </a:cubicBezTo>
                  <a:cubicBezTo>
                    <a:pt x="49305" y="35168"/>
                    <a:pt x="46883" y="38534"/>
                    <a:pt x="44014" y="41484"/>
                  </a:cubicBezTo>
                  <a:cubicBezTo>
                    <a:pt x="43731" y="41773"/>
                    <a:pt x="43396" y="42088"/>
                    <a:pt x="43038" y="42420"/>
                  </a:cubicBezTo>
                  <a:cubicBezTo>
                    <a:pt x="46846" y="37746"/>
                    <a:pt x="50189" y="32737"/>
                    <a:pt x="54193" y="28190"/>
                  </a:cubicBezTo>
                  <a:cubicBezTo>
                    <a:pt x="59335" y="22349"/>
                    <a:pt x="65380" y="17418"/>
                    <a:pt x="70279" y="11347"/>
                  </a:cubicBezTo>
                  <a:close/>
                  <a:moveTo>
                    <a:pt x="41609" y="38335"/>
                  </a:moveTo>
                  <a:lnTo>
                    <a:pt x="41609" y="38335"/>
                  </a:lnTo>
                  <a:cubicBezTo>
                    <a:pt x="40491" y="39862"/>
                    <a:pt x="39354" y="41375"/>
                    <a:pt x="38167" y="42844"/>
                  </a:cubicBezTo>
                  <a:cubicBezTo>
                    <a:pt x="38089" y="42929"/>
                    <a:pt x="38164" y="43039"/>
                    <a:pt x="38251" y="43039"/>
                  </a:cubicBezTo>
                  <a:cubicBezTo>
                    <a:pt x="38277" y="43039"/>
                    <a:pt x="38304" y="43029"/>
                    <a:pt x="38329" y="43006"/>
                  </a:cubicBezTo>
                  <a:cubicBezTo>
                    <a:pt x="39010" y="42428"/>
                    <a:pt x="39660" y="41811"/>
                    <a:pt x="40295" y="41175"/>
                  </a:cubicBezTo>
                  <a:lnTo>
                    <a:pt x="40295" y="41175"/>
                  </a:lnTo>
                  <a:cubicBezTo>
                    <a:pt x="39617" y="42094"/>
                    <a:pt x="38961" y="43032"/>
                    <a:pt x="38367" y="44025"/>
                  </a:cubicBezTo>
                  <a:cubicBezTo>
                    <a:pt x="38153" y="43352"/>
                    <a:pt x="37951" y="42694"/>
                    <a:pt x="37760" y="42068"/>
                  </a:cubicBezTo>
                  <a:lnTo>
                    <a:pt x="37763" y="42068"/>
                  </a:lnTo>
                  <a:cubicBezTo>
                    <a:pt x="39475" y="41320"/>
                    <a:pt x="40393" y="39741"/>
                    <a:pt x="41609" y="38335"/>
                  </a:cubicBezTo>
                  <a:close/>
                  <a:moveTo>
                    <a:pt x="47830" y="35023"/>
                  </a:moveTo>
                  <a:lnTo>
                    <a:pt x="47830" y="35023"/>
                  </a:lnTo>
                  <a:cubicBezTo>
                    <a:pt x="47279" y="35768"/>
                    <a:pt x="46730" y="36516"/>
                    <a:pt x="46173" y="37255"/>
                  </a:cubicBezTo>
                  <a:cubicBezTo>
                    <a:pt x="44891" y="38961"/>
                    <a:pt x="43552" y="40598"/>
                    <a:pt x="42157" y="42215"/>
                  </a:cubicBezTo>
                  <a:cubicBezTo>
                    <a:pt x="41470" y="42997"/>
                    <a:pt x="40754" y="43754"/>
                    <a:pt x="40012" y="44484"/>
                  </a:cubicBezTo>
                  <a:cubicBezTo>
                    <a:pt x="40644" y="43618"/>
                    <a:pt x="41306" y="42775"/>
                    <a:pt x="42001" y="41955"/>
                  </a:cubicBezTo>
                  <a:cubicBezTo>
                    <a:pt x="43907" y="39628"/>
                    <a:pt x="45850" y="37316"/>
                    <a:pt x="47830" y="35023"/>
                  </a:cubicBezTo>
                  <a:close/>
                  <a:moveTo>
                    <a:pt x="64716" y="35248"/>
                  </a:moveTo>
                  <a:cubicBezTo>
                    <a:pt x="63818" y="36496"/>
                    <a:pt x="62072" y="38641"/>
                    <a:pt x="61653" y="39172"/>
                  </a:cubicBezTo>
                  <a:cubicBezTo>
                    <a:pt x="60172" y="41048"/>
                    <a:pt x="58570" y="42830"/>
                    <a:pt x="56956" y="44594"/>
                  </a:cubicBezTo>
                  <a:cubicBezTo>
                    <a:pt x="58830" y="41825"/>
                    <a:pt x="60752" y="39094"/>
                    <a:pt x="62903" y="36608"/>
                  </a:cubicBezTo>
                  <a:cubicBezTo>
                    <a:pt x="63302" y="36146"/>
                    <a:pt x="64199" y="35422"/>
                    <a:pt x="64716" y="35248"/>
                  </a:cubicBezTo>
                  <a:close/>
                  <a:moveTo>
                    <a:pt x="53229" y="35809"/>
                  </a:moveTo>
                  <a:lnTo>
                    <a:pt x="53229" y="35811"/>
                  </a:lnTo>
                  <a:cubicBezTo>
                    <a:pt x="50867" y="38791"/>
                    <a:pt x="48526" y="41808"/>
                    <a:pt x="46101" y="44839"/>
                  </a:cubicBezTo>
                  <a:cubicBezTo>
                    <a:pt x="45798" y="45217"/>
                    <a:pt x="45460" y="45636"/>
                    <a:pt x="45108" y="46069"/>
                  </a:cubicBezTo>
                  <a:cubicBezTo>
                    <a:pt x="45832" y="45160"/>
                    <a:pt x="46548" y="44244"/>
                    <a:pt x="47259" y="43329"/>
                  </a:cubicBezTo>
                  <a:cubicBezTo>
                    <a:pt x="49227" y="40797"/>
                    <a:pt x="51217" y="38291"/>
                    <a:pt x="53229" y="35809"/>
                  </a:cubicBezTo>
                  <a:close/>
                  <a:moveTo>
                    <a:pt x="52112" y="30150"/>
                  </a:moveTo>
                  <a:lnTo>
                    <a:pt x="52112" y="30150"/>
                  </a:lnTo>
                  <a:cubicBezTo>
                    <a:pt x="47625" y="35451"/>
                    <a:pt x="43976" y="41360"/>
                    <a:pt x="39152" y="46424"/>
                  </a:cubicBezTo>
                  <a:cubicBezTo>
                    <a:pt x="39074" y="46190"/>
                    <a:pt x="38993" y="45956"/>
                    <a:pt x="38915" y="45722"/>
                  </a:cubicBezTo>
                  <a:lnTo>
                    <a:pt x="38915" y="45722"/>
                  </a:lnTo>
                  <a:cubicBezTo>
                    <a:pt x="38942" y="45743"/>
                    <a:pt x="38974" y="45754"/>
                    <a:pt x="39005" y="45754"/>
                  </a:cubicBezTo>
                  <a:cubicBezTo>
                    <a:pt x="39039" y="45754"/>
                    <a:pt x="39073" y="45742"/>
                    <a:pt x="39100" y="45717"/>
                  </a:cubicBezTo>
                  <a:cubicBezTo>
                    <a:pt x="43445" y="41649"/>
                    <a:pt x="46857" y="36799"/>
                    <a:pt x="50414" y="32064"/>
                  </a:cubicBezTo>
                  <a:cubicBezTo>
                    <a:pt x="50980" y="31426"/>
                    <a:pt x="51543" y="30785"/>
                    <a:pt x="52112" y="30150"/>
                  </a:cubicBezTo>
                  <a:close/>
                  <a:moveTo>
                    <a:pt x="63443" y="20083"/>
                  </a:moveTo>
                  <a:lnTo>
                    <a:pt x="63443" y="20083"/>
                  </a:lnTo>
                  <a:cubicBezTo>
                    <a:pt x="60859" y="22869"/>
                    <a:pt x="58232" y="25615"/>
                    <a:pt x="55738" y="28481"/>
                  </a:cubicBezTo>
                  <a:cubicBezTo>
                    <a:pt x="50391" y="34625"/>
                    <a:pt x="45570" y="41005"/>
                    <a:pt x="39897" y="46860"/>
                  </a:cubicBezTo>
                  <a:cubicBezTo>
                    <a:pt x="40047" y="46222"/>
                    <a:pt x="40408" y="45575"/>
                    <a:pt x="40890" y="44949"/>
                  </a:cubicBezTo>
                  <a:cubicBezTo>
                    <a:pt x="41204" y="44591"/>
                    <a:pt x="41519" y="44230"/>
                    <a:pt x="41828" y="43866"/>
                  </a:cubicBezTo>
                  <a:cubicBezTo>
                    <a:pt x="42862" y="42786"/>
                    <a:pt x="44065" y="41793"/>
                    <a:pt x="44848" y="40999"/>
                  </a:cubicBezTo>
                  <a:cubicBezTo>
                    <a:pt x="47504" y="38303"/>
                    <a:pt x="49750" y="35142"/>
                    <a:pt x="52166" y="32232"/>
                  </a:cubicBezTo>
                  <a:cubicBezTo>
                    <a:pt x="55703" y="27973"/>
                    <a:pt x="59650" y="24096"/>
                    <a:pt x="63443" y="20083"/>
                  </a:cubicBezTo>
                  <a:close/>
                  <a:moveTo>
                    <a:pt x="71027" y="12173"/>
                  </a:moveTo>
                  <a:cubicBezTo>
                    <a:pt x="71163" y="12380"/>
                    <a:pt x="71264" y="12609"/>
                    <a:pt x="71322" y="12848"/>
                  </a:cubicBezTo>
                  <a:cubicBezTo>
                    <a:pt x="66134" y="17488"/>
                    <a:pt x="61590" y="23452"/>
                    <a:pt x="56965" y="28660"/>
                  </a:cubicBezTo>
                  <a:cubicBezTo>
                    <a:pt x="55128" y="30725"/>
                    <a:pt x="53330" y="32820"/>
                    <a:pt x="51537" y="34922"/>
                  </a:cubicBezTo>
                  <a:cubicBezTo>
                    <a:pt x="54135" y="32090"/>
                    <a:pt x="56829" y="29330"/>
                    <a:pt x="59318" y="26432"/>
                  </a:cubicBezTo>
                  <a:cubicBezTo>
                    <a:pt x="62970" y="22179"/>
                    <a:pt x="66824" y="17938"/>
                    <a:pt x="70649" y="13847"/>
                  </a:cubicBezTo>
                  <a:lnTo>
                    <a:pt x="70649" y="13847"/>
                  </a:lnTo>
                  <a:cubicBezTo>
                    <a:pt x="69029" y="15579"/>
                    <a:pt x="67179" y="18365"/>
                    <a:pt x="65204" y="20380"/>
                  </a:cubicBezTo>
                  <a:cubicBezTo>
                    <a:pt x="63267" y="22364"/>
                    <a:pt x="61503" y="24460"/>
                    <a:pt x="59788" y="26625"/>
                  </a:cubicBezTo>
                  <a:cubicBezTo>
                    <a:pt x="58983" y="27347"/>
                    <a:pt x="58186" y="28068"/>
                    <a:pt x="57429" y="28808"/>
                  </a:cubicBezTo>
                  <a:cubicBezTo>
                    <a:pt x="53650" y="32494"/>
                    <a:pt x="50567" y="36744"/>
                    <a:pt x="47062" y="40664"/>
                  </a:cubicBezTo>
                  <a:cubicBezTo>
                    <a:pt x="46193" y="41640"/>
                    <a:pt x="45307" y="42579"/>
                    <a:pt x="44458" y="43534"/>
                  </a:cubicBezTo>
                  <a:cubicBezTo>
                    <a:pt x="45012" y="42827"/>
                    <a:pt x="45547" y="42105"/>
                    <a:pt x="46078" y="41389"/>
                  </a:cubicBezTo>
                  <a:cubicBezTo>
                    <a:pt x="46326" y="41057"/>
                    <a:pt x="46589" y="40731"/>
                    <a:pt x="46846" y="40402"/>
                  </a:cubicBezTo>
                  <a:lnTo>
                    <a:pt x="46846" y="40402"/>
                  </a:lnTo>
                  <a:cubicBezTo>
                    <a:pt x="45440" y="42039"/>
                    <a:pt x="44028" y="43670"/>
                    <a:pt x="42596" y="45278"/>
                  </a:cubicBezTo>
                  <a:cubicBezTo>
                    <a:pt x="42220" y="45700"/>
                    <a:pt x="40613" y="47000"/>
                    <a:pt x="40395" y="47000"/>
                  </a:cubicBezTo>
                  <a:cubicBezTo>
                    <a:pt x="40281" y="47000"/>
                    <a:pt x="40542" y="46649"/>
                    <a:pt x="41545" y="45642"/>
                  </a:cubicBezTo>
                  <a:cubicBezTo>
                    <a:pt x="43156" y="44022"/>
                    <a:pt x="44727" y="42362"/>
                    <a:pt x="46271" y="40679"/>
                  </a:cubicBezTo>
                  <a:cubicBezTo>
                    <a:pt x="49357" y="37307"/>
                    <a:pt x="51956" y="33536"/>
                    <a:pt x="54846" y="30003"/>
                  </a:cubicBezTo>
                  <a:cubicBezTo>
                    <a:pt x="59921" y="23796"/>
                    <a:pt x="66024" y="18429"/>
                    <a:pt x="71027" y="12173"/>
                  </a:cubicBezTo>
                  <a:close/>
                  <a:moveTo>
                    <a:pt x="40050" y="45867"/>
                  </a:moveTo>
                  <a:lnTo>
                    <a:pt x="40050" y="45867"/>
                  </a:lnTo>
                  <a:cubicBezTo>
                    <a:pt x="39859" y="46236"/>
                    <a:pt x="39723" y="46615"/>
                    <a:pt x="39663" y="46996"/>
                  </a:cubicBezTo>
                  <a:cubicBezTo>
                    <a:pt x="39657" y="47025"/>
                    <a:pt x="39666" y="47056"/>
                    <a:pt x="39689" y="47079"/>
                  </a:cubicBezTo>
                  <a:cubicBezTo>
                    <a:pt x="39612" y="47154"/>
                    <a:pt x="39540" y="47231"/>
                    <a:pt x="39466" y="47305"/>
                  </a:cubicBezTo>
                  <a:lnTo>
                    <a:pt x="39466" y="47305"/>
                  </a:lnTo>
                  <a:cubicBezTo>
                    <a:pt x="39397" y="47115"/>
                    <a:pt x="39328" y="46923"/>
                    <a:pt x="39259" y="46730"/>
                  </a:cubicBezTo>
                  <a:cubicBezTo>
                    <a:pt x="39530" y="46447"/>
                    <a:pt x="39784" y="46153"/>
                    <a:pt x="40050" y="45867"/>
                  </a:cubicBezTo>
                  <a:close/>
                  <a:moveTo>
                    <a:pt x="60937" y="35222"/>
                  </a:moveTo>
                  <a:lnTo>
                    <a:pt x="60937" y="35222"/>
                  </a:lnTo>
                  <a:cubicBezTo>
                    <a:pt x="58922" y="37855"/>
                    <a:pt x="57005" y="40578"/>
                    <a:pt x="54869" y="43101"/>
                  </a:cubicBezTo>
                  <a:cubicBezTo>
                    <a:pt x="53422" y="44807"/>
                    <a:pt x="51904" y="46462"/>
                    <a:pt x="50371" y="48101"/>
                  </a:cubicBezTo>
                  <a:lnTo>
                    <a:pt x="50622" y="47755"/>
                  </a:lnTo>
                  <a:cubicBezTo>
                    <a:pt x="51456" y="46684"/>
                    <a:pt x="52259" y="45593"/>
                    <a:pt x="53047" y="44510"/>
                  </a:cubicBezTo>
                  <a:cubicBezTo>
                    <a:pt x="53448" y="43990"/>
                    <a:pt x="53847" y="43471"/>
                    <a:pt x="54262" y="42963"/>
                  </a:cubicBezTo>
                  <a:cubicBezTo>
                    <a:pt x="56413" y="40324"/>
                    <a:pt x="58714" y="37803"/>
                    <a:pt x="60937" y="35222"/>
                  </a:cubicBezTo>
                  <a:close/>
                  <a:moveTo>
                    <a:pt x="58714" y="27991"/>
                  </a:moveTo>
                  <a:cubicBezTo>
                    <a:pt x="55071" y="32662"/>
                    <a:pt x="51497" y="37304"/>
                    <a:pt x="47565" y="41750"/>
                  </a:cubicBezTo>
                  <a:cubicBezTo>
                    <a:pt x="45746" y="43806"/>
                    <a:pt x="44204" y="46078"/>
                    <a:pt x="42371" y="48116"/>
                  </a:cubicBezTo>
                  <a:cubicBezTo>
                    <a:pt x="42151" y="47908"/>
                    <a:pt x="41935" y="47697"/>
                    <a:pt x="41715" y="47489"/>
                  </a:cubicBezTo>
                  <a:cubicBezTo>
                    <a:pt x="42460" y="46277"/>
                    <a:pt x="43324" y="45136"/>
                    <a:pt x="44291" y="44091"/>
                  </a:cubicBezTo>
                  <a:cubicBezTo>
                    <a:pt x="45235" y="42980"/>
                    <a:pt x="46271" y="41938"/>
                    <a:pt x="47264" y="40869"/>
                  </a:cubicBezTo>
                  <a:cubicBezTo>
                    <a:pt x="51173" y="36663"/>
                    <a:pt x="54534" y="32055"/>
                    <a:pt x="58671" y="28031"/>
                  </a:cubicBezTo>
                  <a:cubicBezTo>
                    <a:pt x="58685" y="28016"/>
                    <a:pt x="58700" y="28002"/>
                    <a:pt x="58714" y="27991"/>
                  </a:cubicBezTo>
                  <a:close/>
                  <a:moveTo>
                    <a:pt x="66036" y="34582"/>
                  </a:moveTo>
                  <a:cubicBezTo>
                    <a:pt x="66140" y="34942"/>
                    <a:pt x="66235" y="35318"/>
                    <a:pt x="66304" y="35681"/>
                  </a:cubicBezTo>
                  <a:cubicBezTo>
                    <a:pt x="66288" y="35676"/>
                    <a:pt x="66271" y="35673"/>
                    <a:pt x="66254" y="35673"/>
                  </a:cubicBezTo>
                  <a:cubicBezTo>
                    <a:pt x="66220" y="35673"/>
                    <a:pt x="66187" y="35684"/>
                    <a:pt x="66160" y="35707"/>
                  </a:cubicBezTo>
                  <a:cubicBezTo>
                    <a:pt x="65756" y="36034"/>
                    <a:pt x="65377" y="36395"/>
                    <a:pt x="64996" y="36753"/>
                  </a:cubicBezTo>
                  <a:cubicBezTo>
                    <a:pt x="65046" y="36728"/>
                    <a:pt x="65096" y="36716"/>
                    <a:pt x="65146" y="36716"/>
                  </a:cubicBezTo>
                  <a:cubicBezTo>
                    <a:pt x="65285" y="36716"/>
                    <a:pt x="65423" y="36812"/>
                    <a:pt x="65559" y="37012"/>
                  </a:cubicBezTo>
                  <a:lnTo>
                    <a:pt x="65562" y="37012"/>
                  </a:lnTo>
                  <a:cubicBezTo>
                    <a:pt x="65155" y="37907"/>
                    <a:pt x="64644" y="38762"/>
                    <a:pt x="64081" y="39596"/>
                  </a:cubicBezTo>
                  <a:cubicBezTo>
                    <a:pt x="61506" y="42807"/>
                    <a:pt x="58700" y="45835"/>
                    <a:pt x="56084" y="49019"/>
                  </a:cubicBezTo>
                  <a:cubicBezTo>
                    <a:pt x="57175" y="47533"/>
                    <a:pt x="58264" y="46063"/>
                    <a:pt x="59375" y="44654"/>
                  </a:cubicBezTo>
                  <a:cubicBezTo>
                    <a:pt x="60247" y="43543"/>
                    <a:pt x="61009" y="42339"/>
                    <a:pt x="61792" y="41167"/>
                  </a:cubicBezTo>
                  <a:cubicBezTo>
                    <a:pt x="62574" y="39977"/>
                    <a:pt x="63432" y="38837"/>
                    <a:pt x="64355" y="37754"/>
                  </a:cubicBezTo>
                  <a:cubicBezTo>
                    <a:pt x="64491" y="37396"/>
                    <a:pt x="64627" y="37139"/>
                    <a:pt x="64762" y="36963"/>
                  </a:cubicBezTo>
                  <a:lnTo>
                    <a:pt x="64762" y="36963"/>
                  </a:lnTo>
                  <a:cubicBezTo>
                    <a:pt x="64725" y="37001"/>
                    <a:pt x="64682" y="37033"/>
                    <a:pt x="64644" y="37070"/>
                  </a:cubicBezTo>
                  <a:cubicBezTo>
                    <a:pt x="65155" y="36268"/>
                    <a:pt x="65620" y="35436"/>
                    <a:pt x="66036" y="34582"/>
                  </a:cubicBezTo>
                  <a:close/>
                  <a:moveTo>
                    <a:pt x="58029" y="40401"/>
                  </a:moveTo>
                  <a:cubicBezTo>
                    <a:pt x="56729" y="41891"/>
                    <a:pt x="55431" y="43387"/>
                    <a:pt x="54158" y="44908"/>
                  </a:cubicBezTo>
                  <a:cubicBezTo>
                    <a:pt x="52862" y="46462"/>
                    <a:pt x="51583" y="48058"/>
                    <a:pt x="50296" y="49657"/>
                  </a:cubicBezTo>
                  <a:cubicBezTo>
                    <a:pt x="51364" y="48145"/>
                    <a:pt x="52449" y="46638"/>
                    <a:pt x="53630" y="45209"/>
                  </a:cubicBezTo>
                  <a:cubicBezTo>
                    <a:pt x="54978" y="43583"/>
                    <a:pt x="56496" y="42000"/>
                    <a:pt x="58029" y="40401"/>
                  </a:cubicBezTo>
                  <a:close/>
                  <a:moveTo>
                    <a:pt x="43145" y="45090"/>
                  </a:moveTo>
                  <a:lnTo>
                    <a:pt x="43145" y="45090"/>
                  </a:lnTo>
                  <a:cubicBezTo>
                    <a:pt x="42042" y="46470"/>
                    <a:pt x="41080" y="47951"/>
                    <a:pt x="40419" y="49681"/>
                  </a:cubicBezTo>
                  <a:cubicBezTo>
                    <a:pt x="40162" y="49118"/>
                    <a:pt x="39905" y="48491"/>
                    <a:pt x="39654" y="47821"/>
                  </a:cubicBezTo>
                  <a:cubicBezTo>
                    <a:pt x="41002" y="47140"/>
                    <a:pt x="42134" y="46184"/>
                    <a:pt x="43145" y="45090"/>
                  </a:cubicBezTo>
                  <a:close/>
                  <a:moveTo>
                    <a:pt x="60039" y="39729"/>
                  </a:moveTo>
                  <a:lnTo>
                    <a:pt x="60039" y="39732"/>
                  </a:lnTo>
                  <a:cubicBezTo>
                    <a:pt x="59468" y="40604"/>
                    <a:pt x="58931" y="41479"/>
                    <a:pt x="58408" y="42293"/>
                  </a:cubicBezTo>
                  <a:cubicBezTo>
                    <a:pt x="57874" y="43124"/>
                    <a:pt x="57331" y="43956"/>
                    <a:pt x="56780" y="44790"/>
                  </a:cubicBezTo>
                  <a:cubicBezTo>
                    <a:pt x="56338" y="45269"/>
                    <a:pt x="55899" y="45751"/>
                    <a:pt x="55460" y="46233"/>
                  </a:cubicBezTo>
                  <a:cubicBezTo>
                    <a:pt x="54274" y="47533"/>
                    <a:pt x="53142" y="48864"/>
                    <a:pt x="52042" y="50212"/>
                  </a:cubicBezTo>
                  <a:cubicBezTo>
                    <a:pt x="54667" y="46716"/>
                    <a:pt x="57224" y="43095"/>
                    <a:pt x="60039" y="39729"/>
                  </a:cubicBezTo>
                  <a:close/>
                  <a:moveTo>
                    <a:pt x="49935" y="39394"/>
                  </a:moveTo>
                  <a:lnTo>
                    <a:pt x="49935" y="39394"/>
                  </a:lnTo>
                  <a:cubicBezTo>
                    <a:pt x="46981" y="43179"/>
                    <a:pt x="44083" y="47007"/>
                    <a:pt x="40858" y="50570"/>
                  </a:cubicBezTo>
                  <a:cubicBezTo>
                    <a:pt x="40754" y="50376"/>
                    <a:pt x="40650" y="50174"/>
                    <a:pt x="40546" y="49958"/>
                  </a:cubicBezTo>
                  <a:cubicBezTo>
                    <a:pt x="40561" y="49952"/>
                    <a:pt x="40572" y="49958"/>
                    <a:pt x="40584" y="49946"/>
                  </a:cubicBezTo>
                  <a:cubicBezTo>
                    <a:pt x="43101" y="48136"/>
                    <a:pt x="44724" y="45633"/>
                    <a:pt x="46646" y="43243"/>
                  </a:cubicBezTo>
                  <a:cubicBezTo>
                    <a:pt x="47706" y="41926"/>
                    <a:pt x="48817" y="40659"/>
                    <a:pt x="49935" y="39394"/>
                  </a:cubicBezTo>
                  <a:close/>
                  <a:moveTo>
                    <a:pt x="67528" y="20031"/>
                  </a:moveTo>
                  <a:lnTo>
                    <a:pt x="67528" y="20031"/>
                  </a:lnTo>
                  <a:cubicBezTo>
                    <a:pt x="67130" y="21397"/>
                    <a:pt x="67173" y="22857"/>
                    <a:pt x="67127" y="24310"/>
                  </a:cubicBezTo>
                  <a:cubicBezTo>
                    <a:pt x="67100" y="24275"/>
                    <a:pt x="67060" y="24257"/>
                    <a:pt x="67019" y="24257"/>
                  </a:cubicBezTo>
                  <a:cubicBezTo>
                    <a:pt x="66986" y="24257"/>
                    <a:pt x="66952" y="24269"/>
                    <a:pt x="66925" y="24292"/>
                  </a:cubicBezTo>
                  <a:cubicBezTo>
                    <a:pt x="63798" y="27254"/>
                    <a:pt x="61116" y="30912"/>
                    <a:pt x="58532" y="34527"/>
                  </a:cubicBezTo>
                  <a:cubicBezTo>
                    <a:pt x="57588" y="35604"/>
                    <a:pt x="56644" y="36680"/>
                    <a:pt x="55715" y="37772"/>
                  </a:cubicBezTo>
                  <a:cubicBezTo>
                    <a:pt x="53578" y="40272"/>
                    <a:pt x="51347" y="42708"/>
                    <a:pt x="49326" y="45304"/>
                  </a:cubicBezTo>
                  <a:cubicBezTo>
                    <a:pt x="48358" y="46548"/>
                    <a:pt x="47674" y="47458"/>
                    <a:pt x="46724" y="48607"/>
                  </a:cubicBezTo>
                  <a:cubicBezTo>
                    <a:pt x="46534" y="48837"/>
                    <a:pt x="43793" y="51310"/>
                    <a:pt x="43624" y="51310"/>
                  </a:cubicBezTo>
                  <a:cubicBezTo>
                    <a:pt x="43588" y="51310"/>
                    <a:pt x="43671" y="51195"/>
                    <a:pt x="43924" y="50919"/>
                  </a:cubicBezTo>
                  <a:cubicBezTo>
                    <a:pt x="44242" y="50570"/>
                    <a:pt x="44545" y="50212"/>
                    <a:pt x="44859" y="49860"/>
                  </a:cubicBezTo>
                  <a:cubicBezTo>
                    <a:pt x="46008" y="48806"/>
                    <a:pt x="47010" y="47570"/>
                    <a:pt x="47960" y="46300"/>
                  </a:cubicBezTo>
                  <a:cubicBezTo>
                    <a:pt x="50743" y="43014"/>
                    <a:pt x="53445" y="39657"/>
                    <a:pt x="56226" y="36354"/>
                  </a:cubicBezTo>
                  <a:cubicBezTo>
                    <a:pt x="59906" y="31980"/>
                    <a:pt x="64173" y="27633"/>
                    <a:pt x="67141" y="22736"/>
                  </a:cubicBezTo>
                  <a:cubicBezTo>
                    <a:pt x="67202" y="22637"/>
                    <a:pt x="67110" y="22526"/>
                    <a:pt x="67016" y="22526"/>
                  </a:cubicBezTo>
                  <a:cubicBezTo>
                    <a:pt x="66984" y="22526"/>
                    <a:pt x="66952" y="22539"/>
                    <a:pt x="66925" y="22569"/>
                  </a:cubicBezTo>
                  <a:cubicBezTo>
                    <a:pt x="66532" y="23013"/>
                    <a:pt x="66151" y="23475"/>
                    <a:pt x="65761" y="23926"/>
                  </a:cubicBezTo>
                  <a:cubicBezTo>
                    <a:pt x="66495" y="22800"/>
                    <a:pt x="67095" y="21587"/>
                    <a:pt x="67473" y="20224"/>
                  </a:cubicBezTo>
                  <a:cubicBezTo>
                    <a:pt x="67482" y="20184"/>
                    <a:pt x="67473" y="20144"/>
                    <a:pt x="67444" y="20112"/>
                  </a:cubicBezTo>
                  <a:cubicBezTo>
                    <a:pt x="67473" y="20086"/>
                    <a:pt x="67499" y="20060"/>
                    <a:pt x="67528" y="20031"/>
                  </a:cubicBezTo>
                  <a:close/>
                  <a:moveTo>
                    <a:pt x="65900" y="21636"/>
                  </a:moveTo>
                  <a:lnTo>
                    <a:pt x="65900" y="21636"/>
                  </a:lnTo>
                  <a:cubicBezTo>
                    <a:pt x="61310" y="26827"/>
                    <a:pt x="57077" y="32307"/>
                    <a:pt x="52802" y="37760"/>
                  </a:cubicBezTo>
                  <a:cubicBezTo>
                    <a:pt x="49259" y="42278"/>
                    <a:pt x="44845" y="46378"/>
                    <a:pt x="41571" y="51046"/>
                  </a:cubicBezTo>
                  <a:cubicBezTo>
                    <a:pt x="41496" y="51151"/>
                    <a:pt x="41596" y="51254"/>
                    <a:pt x="41699" y="51254"/>
                  </a:cubicBezTo>
                  <a:cubicBezTo>
                    <a:pt x="41743" y="51254"/>
                    <a:pt x="41787" y="51235"/>
                    <a:pt x="41819" y="51190"/>
                  </a:cubicBezTo>
                  <a:cubicBezTo>
                    <a:pt x="45414" y="46072"/>
                    <a:pt x="50218" y="41528"/>
                    <a:pt x="54095" y="36571"/>
                  </a:cubicBezTo>
                  <a:cubicBezTo>
                    <a:pt x="56260" y="33802"/>
                    <a:pt x="58414" y="31022"/>
                    <a:pt x="60608" y="28276"/>
                  </a:cubicBezTo>
                  <a:cubicBezTo>
                    <a:pt x="61702" y="26911"/>
                    <a:pt x="62825" y="25565"/>
                    <a:pt x="63951" y="24226"/>
                  </a:cubicBezTo>
                  <a:lnTo>
                    <a:pt x="63951" y="24226"/>
                  </a:lnTo>
                  <a:cubicBezTo>
                    <a:pt x="63950" y="24228"/>
                    <a:pt x="63949" y="24228"/>
                    <a:pt x="63949" y="24228"/>
                  </a:cubicBezTo>
                  <a:cubicBezTo>
                    <a:pt x="63951" y="24228"/>
                    <a:pt x="66083" y="21685"/>
                    <a:pt x="66525" y="21685"/>
                  </a:cubicBezTo>
                  <a:cubicBezTo>
                    <a:pt x="66647" y="21685"/>
                    <a:pt x="66640" y="21880"/>
                    <a:pt x="66422" y="22378"/>
                  </a:cubicBezTo>
                  <a:cubicBezTo>
                    <a:pt x="66111" y="23094"/>
                    <a:pt x="65715" y="23801"/>
                    <a:pt x="65268" y="24500"/>
                  </a:cubicBezTo>
                  <a:cubicBezTo>
                    <a:pt x="64165" y="25785"/>
                    <a:pt x="63074" y="27081"/>
                    <a:pt x="61997" y="28386"/>
                  </a:cubicBezTo>
                  <a:cubicBezTo>
                    <a:pt x="62796" y="27572"/>
                    <a:pt x="63579" y="26743"/>
                    <a:pt x="64306" y="25880"/>
                  </a:cubicBezTo>
                  <a:lnTo>
                    <a:pt x="64306" y="25880"/>
                  </a:lnTo>
                  <a:cubicBezTo>
                    <a:pt x="63232" y="27303"/>
                    <a:pt x="61962" y="28689"/>
                    <a:pt x="60643" y="30037"/>
                  </a:cubicBezTo>
                  <a:cubicBezTo>
                    <a:pt x="58203" y="33034"/>
                    <a:pt x="55792" y="36054"/>
                    <a:pt x="53318" y="39019"/>
                  </a:cubicBezTo>
                  <a:cubicBezTo>
                    <a:pt x="51670" y="40996"/>
                    <a:pt x="50073" y="43014"/>
                    <a:pt x="48532" y="45076"/>
                  </a:cubicBezTo>
                  <a:cubicBezTo>
                    <a:pt x="48257" y="45442"/>
                    <a:pt x="47980" y="45789"/>
                    <a:pt x="47703" y="46147"/>
                  </a:cubicBezTo>
                  <a:cubicBezTo>
                    <a:pt x="46600" y="47440"/>
                    <a:pt x="45483" y="48719"/>
                    <a:pt x="44351" y="49989"/>
                  </a:cubicBezTo>
                  <a:cubicBezTo>
                    <a:pt x="44135" y="49949"/>
                    <a:pt x="43921" y="49721"/>
                    <a:pt x="43719" y="49279"/>
                  </a:cubicBezTo>
                  <a:cubicBezTo>
                    <a:pt x="44415" y="48396"/>
                    <a:pt x="45125" y="47518"/>
                    <a:pt x="45844" y="46652"/>
                  </a:cubicBezTo>
                  <a:cubicBezTo>
                    <a:pt x="49675" y="41981"/>
                    <a:pt x="53731" y="37466"/>
                    <a:pt x="57735" y="32933"/>
                  </a:cubicBezTo>
                  <a:lnTo>
                    <a:pt x="57735" y="32933"/>
                  </a:lnTo>
                  <a:cubicBezTo>
                    <a:pt x="56595" y="34062"/>
                    <a:pt x="55510" y="35162"/>
                    <a:pt x="54580" y="36227"/>
                  </a:cubicBezTo>
                  <a:cubicBezTo>
                    <a:pt x="50160" y="41308"/>
                    <a:pt x="45623" y="46267"/>
                    <a:pt x="41584" y="51665"/>
                  </a:cubicBezTo>
                  <a:lnTo>
                    <a:pt x="41584" y="51665"/>
                  </a:lnTo>
                  <a:cubicBezTo>
                    <a:pt x="41359" y="51400"/>
                    <a:pt x="41161" y="51112"/>
                    <a:pt x="40991" y="50807"/>
                  </a:cubicBezTo>
                  <a:cubicBezTo>
                    <a:pt x="41008" y="50798"/>
                    <a:pt x="41025" y="50801"/>
                    <a:pt x="41043" y="50786"/>
                  </a:cubicBezTo>
                  <a:cubicBezTo>
                    <a:pt x="45177" y="46707"/>
                    <a:pt x="48638" y="42114"/>
                    <a:pt x="52086" y="37457"/>
                  </a:cubicBezTo>
                  <a:cubicBezTo>
                    <a:pt x="56306" y="31755"/>
                    <a:pt x="60908" y="26608"/>
                    <a:pt x="65900" y="21636"/>
                  </a:cubicBezTo>
                  <a:close/>
                  <a:moveTo>
                    <a:pt x="62805" y="47351"/>
                  </a:moveTo>
                  <a:cubicBezTo>
                    <a:pt x="61760" y="48843"/>
                    <a:pt x="60542" y="50232"/>
                    <a:pt x="59355" y="51595"/>
                  </a:cubicBezTo>
                  <a:cubicBezTo>
                    <a:pt x="59323" y="51629"/>
                    <a:pt x="59294" y="51661"/>
                    <a:pt x="59266" y="51696"/>
                  </a:cubicBezTo>
                  <a:cubicBezTo>
                    <a:pt x="60149" y="50584"/>
                    <a:pt x="61047" y="49481"/>
                    <a:pt x="61982" y="48407"/>
                  </a:cubicBezTo>
                  <a:cubicBezTo>
                    <a:pt x="62248" y="48107"/>
                    <a:pt x="62531" y="47735"/>
                    <a:pt x="62805" y="47351"/>
                  </a:cubicBezTo>
                  <a:close/>
                  <a:moveTo>
                    <a:pt x="57920" y="47204"/>
                  </a:moveTo>
                  <a:cubicBezTo>
                    <a:pt x="57764" y="47409"/>
                    <a:pt x="57600" y="47611"/>
                    <a:pt x="57450" y="47818"/>
                  </a:cubicBezTo>
                  <a:cubicBezTo>
                    <a:pt x="56379" y="49285"/>
                    <a:pt x="55253" y="50705"/>
                    <a:pt x="54121" y="52126"/>
                  </a:cubicBezTo>
                  <a:cubicBezTo>
                    <a:pt x="55212" y="50645"/>
                    <a:pt x="56309" y="49172"/>
                    <a:pt x="57464" y="47746"/>
                  </a:cubicBezTo>
                  <a:cubicBezTo>
                    <a:pt x="57611" y="47562"/>
                    <a:pt x="57770" y="47385"/>
                    <a:pt x="57920" y="47204"/>
                  </a:cubicBezTo>
                  <a:close/>
                  <a:moveTo>
                    <a:pt x="43514" y="50925"/>
                  </a:moveTo>
                  <a:lnTo>
                    <a:pt x="43514" y="50925"/>
                  </a:lnTo>
                  <a:cubicBezTo>
                    <a:pt x="43196" y="51277"/>
                    <a:pt x="42885" y="51638"/>
                    <a:pt x="42567" y="51987"/>
                  </a:cubicBezTo>
                  <a:cubicBezTo>
                    <a:pt x="42518" y="52042"/>
                    <a:pt x="42518" y="52123"/>
                    <a:pt x="42570" y="52175"/>
                  </a:cubicBezTo>
                  <a:lnTo>
                    <a:pt x="42567" y="52172"/>
                  </a:lnTo>
                  <a:cubicBezTo>
                    <a:pt x="42523" y="52182"/>
                    <a:pt x="42478" y="52187"/>
                    <a:pt x="42433" y="52187"/>
                  </a:cubicBezTo>
                  <a:cubicBezTo>
                    <a:pt x="42230" y="52187"/>
                    <a:pt x="42023" y="52087"/>
                    <a:pt x="41811" y="51901"/>
                  </a:cubicBezTo>
                  <a:cubicBezTo>
                    <a:pt x="42408" y="51629"/>
                    <a:pt x="42977" y="51303"/>
                    <a:pt x="43514" y="50925"/>
                  </a:cubicBezTo>
                  <a:close/>
                  <a:moveTo>
                    <a:pt x="56670" y="37119"/>
                  </a:moveTo>
                  <a:lnTo>
                    <a:pt x="56670" y="37119"/>
                  </a:lnTo>
                  <a:cubicBezTo>
                    <a:pt x="56257" y="37694"/>
                    <a:pt x="55844" y="38265"/>
                    <a:pt x="55429" y="38825"/>
                  </a:cubicBezTo>
                  <a:cubicBezTo>
                    <a:pt x="55339" y="38944"/>
                    <a:pt x="55253" y="39059"/>
                    <a:pt x="55163" y="39178"/>
                  </a:cubicBezTo>
                  <a:lnTo>
                    <a:pt x="55051" y="39308"/>
                  </a:lnTo>
                  <a:cubicBezTo>
                    <a:pt x="51653" y="43205"/>
                    <a:pt x="48578" y="47429"/>
                    <a:pt x="45142" y="51303"/>
                  </a:cubicBezTo>
                  <a:cubicBezTo>
                    <a:pt x="44167" y="52218"/>
                    <a:pt x="43182" y="53128"/>
                    <a:pt x="42261" y="54101"/>
                  </a:cubicBezTo>
                  <a:cubicBezTo>
                    <a:pt x="42547" y="53483"/>
                    <a:pt x="42700" y="53240"/>
                    <a:pt x="42781" y="52472"/>
                  </a:cubicBezTo>
                  <a:lnTo>
                    <a:pt x="42778" y="52469"/>
                  </a:lnTo>
                  <a:cubicBezTo>
                    <a:pt x="42888" y="52400"/>
                    <a:pt x="42896" y="52247"/>
                    <a:pt x="42798" y="52166"/>
                  </a:cubicBezTo>
                  <a:cubicBezTo>
                    <a:pt x="47741" y="49398"/>
                    <a:pt x="51124" y="43572"/>
                    <a:pt x="54730" y="39348"/>
                  </a:cubicBezTo>
                  <a:cubicBezTo>
                    <a:pt x="55368" y="38603"/>
                    <a:pt x="56015" y="37858"/>
                    <a:pt x="56670" y="37119"/>
                  </a:cubicBezTo>
                  <a:close/>
                  <a:moveTo>
                    <a:pt x="64937" y="35211"/>
                  </a:moveTo>
                  <a:lnTo>
                    <a:pt x="64937" y="35211"/>
                  </a:lnTo>
                  <a:cubicBezTo>
                    <a:pt x="65201" y="35232"/>
                    <a:pt x="65198" y="35605"/>
                    <a:pt x="64589" y="36640"/>
                  </a:cubicBezTo>
                  <a:cubicBezTo>
                    <a:pt x="64202" y="37304"/>
                    <a:pt x="63738" y="37933"/>
                    <a:pt x="63247" y="38551"/>
                  </a:cubicBezTo>
                  <a:cubicBezTo>
                    <a:pt x="62857" y="38993"/>
                    <a:pt x="62479" y="39452"/>
                    <a:pt x="62106" y="39920"/>
                  </a:cubicBezTo>
                  <a:cubicBezTo>
                    <a:pt x="61688" y="40396"/>
                    <a:pt x="61266" y="40867"/>
                    <a:pt x="60856" y="41331"/>
                  </a:cubicBezTo>
                  <a:cubicBezTo>
                    <a:pt x="58809" y="43641"/>
                    <a:pt x="56823" y="45907"/>
                    <a:pt x="54978" y="48381"/>
                  </a:cubicBezTo>
                  <a:cubicBezTo>
                    <a:pt x="53411" y="50483"/>
                    <a:pt x="51745" y="52533"/>
                    <a:pt x="50076" y="54580"/>
                  </a:cubicBezTo>
                  <a:cubicBezTo>
                    <a:pt x="50515" y="53922"/>
                    <a:pt x="50951" y="53278"/>
                    <a:pt x="51404" y="52669"/>
                  </a:cubicBezTo>
                  <a:cubicBezTo>
                    <a:pt x="52914" y="50625"/>
                    <a:pt x="54346" y="48482"/>
                    <a:pt x="55784" y="46337"/>
                  </a:cubicBezTo>
                  <a:cubicBezTo>
                    <a:pt x="59014" y="42758"/>
                    <a:pt x="62229" y="39200"/>
                    <a:pt x="64937" y="35211"/>
                  </a:cubicBezTo>
                  <a:close/>
                  <a:moveTo>
                    <a:pt x="65805" y="47917"/>
                  </a:moveTo>
                  <a:cubicBezTo>
                    <a:pt x="65903" y="48289"/>
                    <a:pt x="65955" y="48673"/>
                    <a:pt x="65961" y="49057"/>
                  </a:cubicBezTo>
                  <a:cubicBezTo>
                    <a:pt x="65922" y="49022"/>
                    <a:pt x="65870" y="48998"/>
                    <a:pt x="65820" y="48998"/>
                  </a:cubicBezTo>
                  <a:cubicBezTo>
                    <a:pt x="65780" y="48998"/>
                    <a:pt x="65742" y="49013"/>
                    <a:pt x="65712" y="49048"/>
                  </a:cubicBezTo>
                  <a:cubicBezTo>
                    <a:pt x="64107" y="50994"/>
                    <a:pt x="61899" y="53055"/>
                    <a:pt x="60568" y="55102"/>
                  </a:cubicBezTo>
                  <a:cubicBezTo>
                    <a:pt x="62181" y="52617"/>
                    <a:pt x="64162" y="50388"/>
                    <a:pt x="65805" y="47917"/>
                  </a:cubicBezTo>
                  <a:close/>
                  <a:moveTo>
                    <a:pt x="65963" y="49325"/>
                  </a:moveTo>
                  <a:lnTo>
                    <a:pt x="65963" y="49325"/>
                  </a:lnTo>
                  <a:cubicBezTo>
                    <a:pt x="65894" y="51315"/>
                    <a:pt x="64684" y="53301"/>
                    <a:pt x="63001" y="54733"/>
                  </a:cubicBezTo>
                  <a:lnTo>
                    <a:pt x="63001" y="54730"/>
                  </a:lnTo>
                  <a:cubicBezTo>
                    <a:pt x="63700" y="53818"/>
                    <a:pt x="64399" y="52905"/>
                    <a:pt x="65100" y="51996"/>
                  </a:cubicBezTo>
                  <a:cubicBezTo>
                    <a:pt x="65205" y="51860"/>
                    <a:pt x="65088" y="51683"/>
                    <a:pt x="64965" y="51683"/>
                  </a:cubicBezTo>
                  <a:cubicBezTo>
                    <a:pt x="64926" y="51683"/>
                    <a:pt x="64886" y="51701"/>
                    <a:pt x="64852" y="51745"/>
                  </a:cubicBezTo>
                  <a:cubicBezTo>
                    <a:pt x="64432" y="52288"/>
                    <a:pt x="62405" y="55181"/>
                    <a:pt x="62379" y="55181"/>
                  </a:cubicBezTo>
                  <a:cubicBezTo>
                    <a:pt x="62370" y="55181"/>
                    <a:pt x="62558" y="54896"/>
                    <a:pt x="63053" y="54167"/>
                  </a:cubicBezTo>
                  <a:cubicBezTo>
                    <a:pt x="64156" y="52547"/>
                    <a:pt x="65210" y="51127"/>
                    <a:pt x="65963" y="49325"/>
                  </a:cubicBezTo>
                  <a:close/>
                  <a:moveTo>
                    <a:pt x="57854" y="37506"/>
                  </a:moveTo>
                  <a:lnTo>
                    <a:pt x="57854" y="37506"/>
                  </a:lnTo>
                  <a:cubicBezTo>
                    <a:pt x="56728" y="38973"/>
                    <a:pt x="55608" y="40445"/>
                    <a:pt x="54456" y="41889"/>
                  </a:cubicBezTo>
                  <a:cubicBezTo>
                    <a:pt x="52776" y="44002"/>
                    <a:pt x="51075" y="46095"/>
                    <a:pt x="49441" y="48243"/>
                  </a:cubicBezTo>
                  <a:lnTo>
                    <a:pt x="49438" y="48240"/>
                  </a:lnTo>
                  <a:cubicBezTo>
                    <a:pt x="47370" y="50958"/>
                    <a:pt x="43825" y="53775"/>
                    <a:pt x="42252" y="55435"/>
                  </a:cubicBezTo>
                  <a:lnTo>
                    <a:pt x="42252" y="55435"/>
                  </a:lnTo>
                  <a:cubicBezTo>
                    <a:pt x="44034" y="53550"/>
                    <a:pt x="46006" y="52132"/>
                    <a:pt x="47553" y="49995"/>
                  </a:cubicBezTo>
                  <a:cubicBezTo>
                    <a:pt x="50018" y="46594"/>
                    <a:pt x="52412" y="43349"/>
                    <a:pt x="55287" y="40263"/>
                  </a:cubicBezTo>
                  <a:cubicBezTo>
                    <a:pt x="56125" y="39360"/>
                    <a:pt x="56988" y="38439"/>
                    <a:pt x="57854" y="37506"/>
                  </a:cubicBezTo>
                  <a:close/>
                  <a:moveTo>
                    <a:pt x="52605" y="42579"/>
                  </a:moveTo>
                  <a:lnTo>
                    <a:pt x="52605" y="42579"/>
                  </a:lnTo>
                  <a:cubicBezTo>
                    <a:pt x="52317" y="42960"/>
                    <a:pt x="52028" y="43341"/>
                    <a:pt x="51739" y="43719"/>
                  </a:cubicBezTo>
                  <a:cubicBezTo>
                    <a:pt x="51147" y="44418"/>
                    <a:pt x="50587" y="45134"/>
                    <a:pt x="50042" y="45861"/>
                  </a:cubicBezTo>
                  <a:cubicBezTo>
                    <a:pt x="49750" y="46233"/>
                    <a:pt x="49458" y="46606"/>
                    <a:pt x="49164" y="46973"/>
                  </a:cubicBezTo>
                  <a:cubicBezTo>
                    <a:pt x="49305" y="46811"/>
                    <a:pt x="49447" y="46646"/>
                    <a:pt x="49588" y="46482"/>
                  </a:cubicBezTo>
                  <a:lnTo>
                    <a:pt x="49588" y="46482"/>
                  </a:lnTo>
                  <a:cubicBezTo>
                    <a:pt x="49089" y="47175"/>
                    <a:pt x="48601" y="47876"/>
                    <a:pt x="48125" y="48601"/>
                  </a:cubicBezTo>
                  <a:cubicBezTo>
                    <a:pt x="46260" y="51442"/>
                    <a:pt x="43918" y="53359"/>
                    <a:pt x="41635" y="55688"/>
                  </a:cubicBezTo>
                  <a:cubicBezTo>
                    <a:pt x="41707" y="55481"/>
                    <a:pt x="41782" y="55270"/>
                    <a:pt x="41866" y="55050"/>
                  </a:cubicBezTo>
                  <a:lnTo>
                    <a:pt x="41863" y="55050"/>
                  </a:lnTo>
                  <a:cubicBezTo>
                    <a:pt x="43840" y="53237"/>
                    <a:pt x="45619" y="51231"/>
                    <a:pt x="47322" y="49155"/>
                  </a:cubicBezTo>
                  <a:lnTo>
                    <a:pt x="47322" y="49155"/>
                  </a:lnTo>
                  <a:cubicBezTo>
                    <a:pt x="46901" y="49603"/>
                    <a:pt x="46465" y="50039"/>
                    <a:pt x="46023" y="50463"/>
                  </a:cubicBezTo>
                  <a:cubicBezTo>
                    <a:pt x="46745" y="49689"/>
                    <a:pt x="47463" y="48913"/>
                    <a:pt x="48174" y="48113"/>
                  </a:cubicBezTo>
                  <a:cubicBezTo>
                    <a:pt x="49655" y="46274"/>
                    <a:pt x="51101" y="44397"/>
                    <a:pt x="52605" y="42579"/>
                  </a:cubicBezTo>
                  <a:close/>
                  <a:moveTo>
                    <a:pt x="64871" y="48529"/>
                  </a:moveTo>
                  <a:cubicBezTo>
                    <a:pt x="65033" y="48529"/>
                    <a:pt x="62071" y="52456"/>
                    <a:pt x="62080" y="52456"/>
                  </a:cubicBezTo>
                  <a:cubicBezTo>
                    <a:pt x="62080" y="52456"/>
                    <a:pt x="62092" y="52442"/>
                    <a:pt x="62115" y="52412"/>
                  </a:cubicBezTo>
                  <a:lnTo>
                    <a:pt x="62115" y="52412"/>
                  </a:lnTo>
                  <a:cubicBezTo>
                    <a:pt x="61162" y="53642"/>
                    <a:pt x="60279" y="54895"/>
                    <a:pt x="59433" y="56199"/>
                  </a:cubicBezTo>
                  <a:cubicBezTo>
                    <a:pt x="59346" y="56332"/>
                    <a:pt x="59467" y="56462"/>
                    <a:pt x="59594" y="56462"/>
                  </a:cubicBezTo>
                  <a:cubicBezTo>
                    <a:pt x="59636" y="56462"/>
                    <a:pt x="59678" y="56448"/>
                    <a:pt x="59713" y="56416"/>
                  </a:cubicBezTo>
                  <a:cubicBezTo>
                    <a:pt x="61687" y="54628"/>
                    <a:pt x="63311" y="52604"/>
                    <a:pt x="64961" y="50521"/>
                  </a:cubicBezTo>
                  <a:lnTo>
                    <a:pt x="64961" y="50521"/>
                  </a:lnTo>
                  <a:cubicBezTo>
                    <a:pt x="63779" y="52017"/>
                    <a:pt x="62644" y="53934"/>
                    <a:pt x="61673" y="55686"/>
                  </a:cubicBezTo>
                  <a:lnTo>
                    <a:pt x="61673" y="55683"/>
                  </a:lnTo>
                  <a:cubicBezTo>
                    <a:pt x="60712" y="56257"/>
                    <a:pt x="59670" y="56653"/>
                    <a:pt x="58636" y="56791"/>
                  </a:cubicBezTo>
                  <a:cubicBezTo>
                    <a:pt x="58685" y="56710"/>
                    <a:pt x="58642" y="56612"/>
                    <a:pt x="58564" y="56560"/>
                  </a:cubicBezTo>
                  <a:cubicBezTo>
                    <a:pt x="60501" y="54268"/>
                    <a:pt x="62080" y="51707"/>
                    <a:pt x="64041" y="49421"/>
                  </a:cubicBezTo>
                  <a:cubicBezTo>
                    <a:pt x="64586" y="48783"/>
                    <a:pt x="64830" y="48529"/>
                    <a:pt x="64871" y="48529"/>
                  </a:cubicBezTo>
                  <a:close/>
                  <a:moveTo>
                    <a:pt x="44968" y="54583"/>
                  </a:moveTo>
                  <a:cubicBezTo>
                    <a:pt x="44608" y="55002"/>
                    <a:pt x="44261" y="55428"/>
                    <a:pt x="43889" y="55839"/>
                  </a:cubicBezTo>
                  <a:cubicBezTo>
                    <a:pt x="42746" y="57104"/>
                    <a:pt x="42195" y="57641"/>
                    <a:pt x="42141" y="57641"/>
                  </a:cubicBezTo>
                  <a:cubicBezTo>
                    <a:pt x="42073" y="57641"/>
                    <a:pt x="42780" y="56804"/>
                    <a:pt x="44074" y="55504"/>
                  </a:cubicBezTo>
                  <a:cubicBezTo>
                    <a:pt x="44383" y="55203"/>
                    <a:pt x="44671" y="54890"/>
                    <a:pt x="44968" y="54583"/>
                  </a:cubicBezTo>
                  <a:close/>
                  <a:moveTo>
                    <a:pt x="44810" y="54040"/>
                  </a:moveTo>
                  <a:lnTo>
                    <a:pt x="44810" y="54040"/>
                  </a:lnTo>
                  <a:cubicBezTo>
                    <a:pt x="43566" y="55400"/>
                    <a:pt x="42353" y="56783"/>
                    <a:pt x="41190" y="58200"/>
                  </a:cubicBezTo>
                  <a:cubicBezTo>
                    <a:pt x="41196" y="57611"/>
                    <a:pt x="41274" y="57025"/>
                    <a:pt x="41418" y="56453"/>
                  </a:cubicBezTo>
                  <a:lnTo>
                    <a:pt x="41415" y="56451"/>
                  </a:lnTo>
                  <a:cubicBezTo>
                    <a:pt x="42605" y="55772"/>
                    <a:pt x="43736" y="54958"/>
                    <a:pt x="44810" y="54040"/>
                  </a:cubicBezTo>
                  <a:close/>
                  <a:moveTo>
                    <a:pt x="64943" y="39709"/>
                  </a:moveTo>
                  <a:cubicBezTo>
                    <a:pt x="65081" y="39709"/>
                    <a:pt x="64998" y="40181"/>
                    <a:pt x="64693" y="41123"/>
                  </a:cubicBezTo>
                  <a:lnTo>
                    <a:pt x="64696" y="41126"/>
                  </a:lnTo>
                  <a:cubicBezTo>
                    <a:pt x="63807" y="42772"/>
                    <a:pt x="62519" y="44201"/>
                    <a:pt x="61321" y="45627"/>
                  </a:cubicBezTo>
                  <a:cubicBezTo>
                    <a:pt x="59367" y="47957"/>
                    <a:pt x="57403" y="50261"/>
                    <a:pt x="55518" y="52651"/>
                  </a:cubicBezTo>
                  <a:cubicBezTo>
                    <a:pt x="53939" y="54655"/>
                    <a:pt x="52340" y="56606"/>
                    <a:pt x="50772" y="58575"/>
                  </a:cubicBezTo>
                  <a:cubicBezTo>
                    <a:pt x="50925" y="58359"/>
                    <a:pt x="51075" y="58139"/>
                    <a:pt x="51231" y="57929"/>
                  </a:cubicBezTo>
                  <a:cubicBezTo>
                    <a:pt x="55180" y="52614"/>
                    <a:pt x="59621" y="47527"/>
                    <a:pt x="63319" y="42044"/>
                  </a:cubicBezTo>
                  <a:cubicBezTo>
                    <a:pt x="64225" y="40488"/>
                    <a:pt x="64766" y="39709"/>
                    <a:pt x="64943" y="39709"/>
                  </a:cubicBezTo>
                  <a:close/>
                  <a:moveTo>
                    <a:pt x="64318" y="45468"/>
                  </a:moveTo>
                  <a:cubicBezTo>
                    <a:pt x="64967" y="46098"/>
                    <a:pt x="65403" y="46776"/>
                    <a:pt x="65663" y="47478"/>
                  </a:cubicBezTo>
                  <a:lnTo>
                    <a:pt x="65666" y="47478"/>
                  </a:lnTo>
                  <a:cubicBezTo>
                    <a:pt x="62513" y="50067"/>
                    <a:pt x="60608" y="53656"/>
                    <a:pt x="58001" y="56748"/>
                  </a:cubicBezTo>
                  <a:cubicBezTo>
                    <a:pt x="58088" y="55963"/>
                    <a:pt x="58414" y="55224"/>
                    <a:pt x="58931" y="54629"/>
                  </a:cubicBezTo>
                  <a:cubicBezTo>
                    <a:pt x="59811" y="53214"/>
                    <a:pt x="61064" y="51924"/>
                    <a:pt x="62153" y="50653"/>
                  </a:cubicBezTo>
                  <a:cubicBezTo>
                    <a:pt x="63247" y="49375"/>
                    <a:pt x="64208" y="48049"/>
                    <a:pt x="65011" y="46565"/>
                  </a:cubicBezTo>
                  <a:cubicBezTo>
                    <a:pt x="65075" y="46447"/>
                    <a:pt x="64969" y="46311"/>
                    <a:pt x="64860" y="46311"/>
                  </a:cubicBezTo>
                  <a:cubicBezTo>
                    <a:pt x="64823" y="46311"/>
                    <a:pt x="64785" y="46326"/>
                    <a:pt x="64754" y="46363"/>
                  </a:cubicBezTo>
                  <a:cubicBezTo>
                    <a:pt x="62817" y="48644"/>
                    <a:pt x="61032" y="51032"/>
                    <a:pt x="59191" y="53385"/>
                  </a:cubicBezTo>
                  <a:cubicBezTo>
                    <a:pt x="57819" y="55134"/>
                    <a:pt x="54860" y="57221"/>
                    <a:pt x="53925" y="58769"/>
                  </a:cubicBezTo>
                  <a:cubicBezTo>
                    <a:pt x="54135" y="58420"/>
                    <a:pt x="54372" y="58090"/>
                    <a:pt x="54597" y="57753"/>
                  </a:cubicBezTo>
                  <a:cubicBezTo>
                    <a:pt x="55481" y="56598"/>
                    <a:pt x="56361" y="55440"/>
                    <a:pt x="57245" y="54282"/>
                  </a:cubicBezTo>
                  <a:cubicBezTo>
                    <a:pt x="59678" y="51410"/>
                    <a:pt x="62332" y="48708"/>
                    <a:pt x="64318" y="45468"/>
                  </a:cubicBezTo>
                  <a:close/>
                  <a:moveTo>
                    <a:pt x="51407" y="47475"/>
                  </a:moveTo>
                  <a:lnTo>
                    <a:pt x="51407" y="47475"/>
                  </a:lnTo>
                  <a:cubicBezTo>
                    <a:pt x="51367" y="47527"/>
                    <a:pt x="51326" y="47579"/>
                    <a:pt x="51286" y="47631"/>
                  </a:cubicBezTo>
                  <a:cubicBezTo>
                    <a:pt x="50018" y="49363"/>
                    <a:pt x="48832" y="51193"/>
                    <a:pt x="47585" y="52980"/>
                  </a:cubicBezTo>
                  <a:cubicBezTo>
                    <a:pt x="45613" y="55339"/>
                    <a:pt x="43566" y="57620"/>
                    <a:pt x="41337" y="59675"/>
                  </a:cubicBezTo>
                  <a:cubicBezTo>
                    <a:pt x="41282" y="59366"/>
                    <a:pt x="41242" y="59052"/>
                    <a:pt x="41222" y="58740"/>
                  </a:cubicBezTo>
                  <a:cubicBezTo>
                    <a:pt x="43722" y="56627"/>
                    <a:pt x="45818" y="54167"/>
                    <a:pt x="47781" y="51595"/>
                  </a:cubicBezTo>
                  <a:cubicBezTo>
                    <a:pt x="49017" y="50238"/>
                    <a:pt x="50223" y="48864"/>
                    <a:pt x="51407" y="47475"/>
                  </a:cubicBezTo>
                  <a:close/>
                  <a:moveTo>
                    <a:pt x="60975" y="38369"/>
                  </a:moveTo>
                  <a:lnTo>
                    <a:pt x="60975" y="38369"/>
                  </a:lnTo>
                  <a:cubicBezTo>
                    <a:pt x="60721" y="38719"/>
                    <a:pt x="60475" y="39074"/>
                    <a:pt x="60236" y="39435"/>
                  </a:cubicBezTo>
                  <a:lnTo>
                    <a:pt x="60233" y="39435"/>
                  </a:lnTo>
                  <a:cubicBezTo>
                    <a:pt x="58379" y="41522"/>
                    <a:pt x="56552" y="43638"/>
                    <a:pt x="54820" y="45867"/>
                  </a:cubicBezTo>
                  <a:cubicBezTo>
                    <a:pt x="50971" y="50812"/>
                    <a:pt x="47729" y="56846"/>
                    <a:pt x="42688" y="60686"/>
                  </a:cubicBezTo>
                  <a:cubicBezTo>
                    <a:pt x="43572" y="60013"/>
                    <a:pt x="44709" y="57839"/>
                    <a:pt x="45572" y="56921"/>
                  </a:cubicBezTo>
                  <a:cubicBezTo>
                    <a:pt x="46612" y="55810"/>
                    <a:pt x="47663" y="54718"/>
                    <a:pt x="48667" y="53572"/>
                  </a:cubicBezTo>
                  <a:cubicBezTo>
                    <a:pt x="50896" y="51037"/>
                    <a:pt x="52819" y="48202"/>
                    <a:pt x="54967" y="45593"/>
                  </a:cubicBezTo>
                  <a:cubicBezTo>
                    <a:pt x="56962" y="43173"/>
                    <a:pt x="58986" y="40783"/>
                    <a:pt x="60975" y="38369"/>
                  </a:cubicBezTo>
                  <a:close/>
                  <a:moveTo>
                    <a:pt x="65611" y="32240"/>
                  </a:moveTo>
                  <a:cubicBezTo>
                    <a:pt x="65603" y="32260"/>
                    <a:pt x="65594" y="32281"/>
                    <a:pt x="65585" y="32304"/>
                  </a:cubicBezTo>
                  <a:cubicBezTo>
                    <a:pt x="63818" y="34296"/>
                    <a:pt x="62089" y="36568"/>
                    <a:pt x="60360" y="38661"/>
                  </a:cubicBezTo>
                  <a:cubicBezTo>
                    <a:pt x="57025" y="42703"/>
                    <a:pt x="53595" y="46655"/>
                    <a:pt x="50382" y="50798"/>
                  </a:cubicBezTo>
                  <a:cubicBezTo>
                    <a:pt x="47625" y="54355"/>
                    <a:pt x="44207" y="57409"/>
                    <a:pt x="41710" y="61156"/>
                  </a:cubicBezTo>
                  <a:cubicBezTo>
                    <a:pt x="41672" y="61032"/>
                    <a:pt x="41632" y="60917"/>
                    <a:pt x="41597" y="60793"/>
                  </a:cubicBezTo>
                  <a:cubicBezTo>
                    <a:pt x="41525" y="60539"/>
                    <a:pt x="41467" y="60296"/>
                    <a:pt x="41412" y="60056"/>
                  </a:cubicBezTo>
                  <a:cubicBezTo>
                    <a:pt x="44190" y="57911"/>
                    <a:pt x="46317" y="55232"/>
                    <a:pt x="48327" y="52443"/>
                  </a:cubicBezTo>
                  <a:cubicBezTo>
                    <a:pt x="49568" y="50856"/>
                    <a:pt x="50801" y="49262"/>
                    <a:pt x="52117" y="47772"/>
                  </a:cubicBezTo>
                  <a:cubicBezTo>
                    <a:pt x="54785" y="44752"/>
                    <a:pt x="57233" y="41548"/>
                    <a:pt x="59849" y="38491"/>
                  </a:cubicBezTo>
                  <a:cubicBezTo>
                    <a:pt x="60744" y="37541"/>
                    <a:pt x="61621" y="36576"/>
                    <a:pt x="62447" y="35586"/>
                  </a:cubicBezTo>
                  <a:cubicBezTo>
                    <a:pt x="63501" y="34466"/>
                    <a:pt x="64566" y="33363"/>
                    <a:pt x="65611" y="32240"/>
                  </a:cubicBezTo>
                  <a:close/>
                  <a:moveTo>
                    <a:pt x="58804" y="54311"/>
                  </a:moveTo>
                  <a:cubicBezTo>
                    <a:pt x="58189" y="55252"/>
                    <a:pt x="57655" y="56217"/>
                    <a:pt x="57268" y="57169"/>
                  </a:cubicBezTo>
                  <a:lnTo>
                    <a:pt x="57271" y="57169"/>
                  </a:lnTo>
                  <a:cubicBezTo>
                    <a:pt x="55281" y="58307"/>
                    <a:pt x="53483" y="59719"/>
                    <a:pt x="51840" y="61333"/>
                  </a:cubicBezTo>
                  <a:cubicBezTo>
                    <a:pt x="51748" y="61425"/>
                    <a:pt x="51676" y="61520"/>
                    <a:pt x="51589" y="61613"/>
                  </a:cubicBezTo>
                  <a:cubicBezTo>
                    <a:pt x="52016" y="61081"/>
                    <a:pt x="52438" y="60541"/>
                    <a:pt x="52859" y="60004"/>
                  </a:cubicBezTo>
                  <a:cubicBezTo>
                    <a:pt x="52889" y="60072"/>
                    <a:pt x="52954" y="60110"/>
                    <a:pt x="53021" y="60110"/>
                  </a:cubicBezTo>
                  <a:cubicBezTo>
                    <a:pt x="53059" y="60110"/>
                    <a:pt x="53098" y="60097"/>
                    <a:pt x="53131" y="60071"/>
                  </a:cubicBezTo>
                  <a:cubicBezTo>
                    <a:pt x="55261" y="58350"/>
                    <a:pt x="57086" y="56378"/>
                    <a:pt x="58804" y="54311"/>
                  </a:cubicBezTo>
                  <a:close/>
                  <a:moveTo>
                    <a:pt x="55648" y="46488"/>
                  </a:moveTo>
                  <a:cubicBezTo>
                    <a:pt x="53232" y="50091"/>
                    <a:pt x="50682" y="53676"/>
                    <a:pt x="48041" y="57100"/>
                  </a:cubicBezTo>
                  <a:cubicBezTo>
                    <a:pt x="47420" y="57877"/>
                    <a:pt x="46805" y="58656"/>
                    <a:pt x="46199" y="59439"/>
                  </a:cubicBezTo>
                  <a:cubicBezTo>
                    <a:pt x="46055" y="59621"/>
                    <a:pt x="45913" y="59800"/>
                    <a:pt x="45772" y="59981"/>
                  </a:cubicBezTo>
                  <a:cubicBezTo>
                    <a:pt x="45553" y="60250"/>
                    <a:pt x="43291" y="62352"/>
                    <a:pt x="43057" y="62352"/>
                  </a:cubicBezTo>
                  <a:cubicBezTo>
                    <a:pt x="42992" y="62352"/>
                    <a:pt x="43086" y="62187"/>
                    <a:pt x="43430" y="61768"/>
                  </a:cubicBezTo>
                  <a:cubicBezTo>
                    <a:pt x="44129" y="60923"/>
                    <a:pt x="44871" y="59880"/>
                    <a:pt x="45521" y="58997"/>
                  </a:cubicBezTo>
                  <a:cubicBezTo>
                    <a:pt x="48107" y="55489"/>
                    <a:pt x="50691" y="52045"/>
                    <a:pt x="53587" y="48786"/>
                  </a:cubicBezTo>
                  <a:cubicBezTo>
                    <a:pt x="54271" y="48015"/>
                    <a:pt x="54958" y="47250"/>
                    <a:pt x="55648" y="46488"/>
                  </a:cubicBezTo>
                  <a:close/>
                  <a:moveTo>
                    <a:pt x="45590" y="58483"/>
                  </a:moveTo>
                  <a:cubicBezTo>
                    <a:pt x="44504" y="59892"/>
                    <a:pt x="43401" y="61295"/>
                    <a:pt x="42267" y="62681"/>
                  </a:cubicBezTo>
                  <a:cubicBezTo>
                    <a:pt x="42117" y="62320"/>
                    <a:pt x="41972" y="61950"/>
                    <a:pt x="41840" y="61563"/>
                  </a:cubicBezTo>
                  <a:cubicBezTo>
                    <a:pt x="43263" y="60715"/>
                    <a:pt x="44484" y="59655"/>
                    <a:pt x="45590" y="58483"/>
                  </a:cubicBezTo>
                  <a:close/>
                  <a:moveTo>
                    <a:pt x="58737" y="44504"/>
                  </a:moveTo>
                  <a:cubicBezTo>
                    <a:pt x="57556" y="46196"/>
                    <a:pt x="56381" y="47873"/>
                    <a:pt x="55123" y="49403"/>
                  </a:cubicBezTo>
                  <a:cubicBezTo>
                    <a:pt x="51308" y="54035"/>
                    <a:pt x="48203" y="59277"/>
                    <a:pt x="43809" y="63402"/>
                  </a:cubicBezTo>
                  <a:lnTo>
                    <a:pt x="43809" y="63402"/>
                  </a:lnTo>
                  <a:cubicBezTo>
                    <a:pt x="45707" y="61620"/>
                    <a:pt x="47619" y="58452"/>
                    <a:pt x="49409" y="56277"/>
                  </a:cubicBezTo>
                  <a:cubicBezTo>
                    <a:pt x="51116" y="54210"/>
                    <a:pt x="52703" y="52039"/>
                    <a:pt x="54285" y="49874"/>
                  </a:cubicBezTo>
                  <a:cubicBezTo>
                    <a:pt x="55637" y="48023"/>
                    <a:pt x="57181" y="46265"/>
                    <a:pt x="58737" y="44504"/>
                  </a:cubicBezTo>
                  <a:close/>
                  <a:moveTo>
                    <a:pt x="44571" y="61618"/>
                  </a:moveTo>
                  <a:cubicBezTo>
                    <a:pt x="43993" y="62409"/>
                    <a:pt x="43430" y="63209"/>
                    <a:pt x="42890" y="64023"/>
                  </a:cubicBezTo>
                  <a:cubicBezTo>
                    <a:pt x="42729" y="63703"/>
                    <a:pt x="42576" y="63377"/>
                    <a:pt x="42429" y="63047"/>
                  </a:cubicBezTo>
                  <a:lnTo>
                    <a:pt x="42429" y="63045"/>
                  </a:lnTo>
                  <a:cubicBezTo>
                    <a:pt x="43194" y="62655"/>
                    <a:pt x="43912" y="62176"/>
                    <a:pt x="44571" y="61618"/>
                  </a:cubicBezTo>
                  <a:close/>
                  <a:moveTo>
                    <a:pt x="48924" y="59006"/>
                  </a:moveTo>
                  <a:lnTo>
                    <a:pt x="48924" y="59006"/>
                  </a:lnTo>
                  <a:cubicBezTo>
                    <a:pt x="47530" y="61038"/>
                    <a:pt x="46159" y="63047"/>
                    <a:pt x="44579" y="64956"/>
                  </a:cubicBezTo>
                  <a:cubicBezTo>
                    <a:pt x="45676" y="63628"/>
                    <a:pt x="47284" y="61021"/>
                    <a:pt x="48705" y="59286"/>
                  </a:cubicBezTo>
                  <a:cubicBezTo>
                    <a:pt x="48780" y="59190"/>
                    <a:pt x="48849" y="59095"/>
                    <a:pt x="48924" y="59006"/>
                  </a:cubicBezTo>
                  <a:close/>
                  <a:moveTo>
                    <a:pt x="46947" y="60683"/>
                  </a:moveTo>
                  <a:lnTo>
                    <a:pt x="46947" y="60683"/>
                  </a:lnTo>
                  <a:cubicBezTo>
                    <a:pt x="45783" y="62288"/>
                    <a:pt x="44704" y="63931"/>
                    <a:pt x="43771" y="65640"/>
                  </a:cubicBezTo>
                  <a:cubicBezTo>
                    <a:pt x="43534" y="65230"/>
                    <a:pt x="43312" y="64823"/>
                    <a:pt x="43098" y="64413"/>
                  </a:cubicBezTo>
                  <a:cubicBezTo>
                    <a:pt x="44449" y="63264"/>
                    <a:pt x="45726" y="62008"/>
                    <a:pt x="46947" y="60683"/>
                  </a:cubicBezTo>
                  <a:close/>
                  <a:moveTo>
                    <a:pt x="59055" y="46557"/>
                  </a:moveTo>
                  <a:lnTo>
                    <a:pt x="59055" y="46557"/>
                  </a:lnTo>
                  <a:cubicBezTo>
                    <a:pt x="57926" y="48119"/>
                    <a:pt x="56835" y="49683"/>
                    <a:pt x="55764" y="51118"/>
                  </a:cubicBezTo>
                  <a:cubicBezTo>
                    <a:pt x="53795" y="53757"/>
                    <a:pt x="51938" y="56477"/>
                    <a:pt x="49978" y="59124"/>
                  </a:cubicBezTo>
                  <a:cubicBezTo>
                    <a:pt x="49141" y="60253"/>
                    <a:pt x="48399" y="61512"/>
                    <a:pt x="47596" y="62715"/>
                  </a:cubicBezTo>
                  <a:cubicBezTo>
                    <a:pt x="47259" y="63177"/>
                    <a:pt x="46918" y="63639"/>
                    <a:pt x="46589" y="64107"/>
                  </a:cubicBezTo>
                  <a:cubicBezTo>
                    <a:pt x="45988" y="64875"/>
                    <a:pt x="45330" y="65591"/>
                    <a:pt x="44553" y="66183"/>
                  </a:cubicBezTo>
                  <a:cubicBezTo>
                    <a:pt x="44637" y="66118"/>
                    <a:pt x="44584" y="65987"/>
                    <a:pt x="44505" y="65987"/>
                  </a:cubicBezTo>
                  <a:cubicBezTo>
                    <a:pt x="44488" y="65987"/>
                    <a:pt x="44470" y="65993"/>
                    <a:pt x="44452" y="66007"/>
                  </a:cubicBezTo>
                  <a:lnTo>
                    <a:pt x="44126" y="66249"/>
                  </a:lnTo>
                  <a:lnTo>
                    <a:pt x="44002" y="66038"/>
                  </a:lnTo>
                  <a:cubicBezTo>
                    <a:pt x="48306" y="61350"/>
                    <a:pt x="51638" y="55743"/>
                    <a:pt x="55593" y="50757"/>
                  </a:cubicBezTo>
                  <a:cubicBezTo>
                    <a:pt x="56690" y="49372"/>
                    <a:pt x="57871" y="47974"/>
                    <a:pt x="59055" y="46557"/>
                  </a:cubicBezTo>
                  <a:close/>
                  <a:moveTo>
                    <a:pt x="65829" y="39399"/>
                  </a:moveTo>
                  <a:lnTo>
                    <a:pt x="65829" y="39399"/>
                  </a:lnTo>
                  <a:cubicBezTo>
                    <a:pt x="65903" y="39825"/>
                    <a:pt x="65949" y="40262"/>
                    <a:pt x="65917" y="40647"/>
                  </a:cubicBezTo>
                  <a:cubicBezTo>
                    <a:pt x="62724" y="44894"/>
                    <a:pt x="59592" y="49181"/>
                    <a:pt x="56381" y="53411"/>
                  </a:cubicBezTo>
                  <a:cubicBezTo>
                    <a:pt x="54866" y="55316"/>
                    <a:pt x="53356" y="57230"/>
                    <a:pt x="51849" y="59159"/>
                  </a:cubicBezTo>
                  <a:cubicBezTo>
                    <a:pt x="51144" y="60025"/>
                    <a:pt x="50440" y="60891"/>
                    <a:pt x="49721" y="61745"/>
                  </a:cubicBezTo>
                  <a:cubicBezTo>
                    <a:pt x="49260" y="62294"/>
                    <a:pt x="45788" y="66515"/>
                    <a:pt x="45444" y="66515"/>
                  </a:cubicBezTo>
                  <a:cubicBezTo>
                    <a:pt x="45343" y="66515"/>
                    <a:pt x="45514" y="66148"/>
                    <a:pt x="46115" y="65210"/>
                  </a:cubicBezTo>
                  <a:cubicBezTo>
                    <a:pt x="46343" y="64849"/>
                    <a:pt x="46592" y="64500"/>
                    <a:pt x="46828" y="64144"/>
                  </a:cubicBezTo>
                  <a:cubicBezTo>
                    <a:pt x="47899" y="62909"/>
                    <a:pt x="48817" y="61506"/>
                    <a:pt x="49724" y="60123"/>
                  </a:cubicBezTo>
                  <a:cubicBezTo>
                    <a:pt x="52628" y="56332"/>
                    <a:pt x="55821" y="52703"/>
                    <a:pt x="58781" y="49019"/>
                  </a:cubicBezTo>
                  <a:cubicBezTo>
                    <a:pt x="61317" y="45868"/>
                    <a:pt x="64134" y="43095"/>
                    <a:pt x="65829" y="39399"/>
                  </a:cubicBezTo>
                  <a:close/>
                  <a:moveTo>
                    <a:pt x="45887" y="65129"/>
                  </a:moveTo>
                  <a:lnTo>
                    <a:pt x="45887" y="65129"/>
                  </a:lnTo>
                  <a:cubicBezTo>
                    <a:pt x="45448" y="65773"/>
                    <a:pt x="45021" y="66422"/>
                    <a:pt x="44605" y="67086"/>
                  </a:cubicBezTo>
                  <a:lnTo>
                    <a:pt x="44605" y="67083"/>
                  </a:lnTo>
                  <a:cubicBezTo>
                    <a:pt x="44478" y="66861"/>
                    <a:pt x="44354" y="66647"/>
                    <a:pt x="44230" y="66434"/>
                  </a:cubicBezTo>
                  <a:cubicBezTo>
                    <a:pt x="44833" y="66061"/>
                    <a:pt x="45376" y="65614"/>
                    <a:pt x="45887" y="65129"/>
                  </a:cubicBezTo>
                  <a:close/>
                  <a:moveTo>
                    <a:pt x="65103" y="42544"/>
                  </a:moveTo>
                  <a:cubicBezTo>
                    <a:pt x="64863" y="43263"/>
                    <a:pt x="64621" y="43982"/>
                    <a:pt x="64381" y="44698"/>
                  </a:cubicBezTo>
                  <a:cubicBezTo>
                    <a:pt x="61745" y="48581"/>
                    <a:pt x="58449" y="52065"/>
                    <a:pt x="55665" y="55856"/>
                  </a:cubicBezTo>
                  <a:cubicBezTo>
                    <a:pt x="53694" y="58538"/>
                    <a:pt x="51673" y="61177"/>
                    <a:pt x="49528" y="63723"/>
                  </a:cubicBezTo>
                  <a:cubicBezTo>
                    <a:pt x="49214" y="64093"/>
                    <a:pt x="46444" y="67302"/>
                    <a:pt x="46232" y="67302"/>
                  </a:cubicBezTo>
                  <a:cubicBezTo>
                    <a:pt x="46163" y="67302"/>
                    <a:pt x="46367" y="66960"/>
                    <a:pt x="47019" y="66064"/>
                  </a:cubicBezTo>
                  <a:cubicBezTo>
                    <a:pt x="52854" y="58050"/>
                    <a:pt x="59678" y="50850"/>
                    <a:pt x="65103" y="42544"/>
                  </a:cubicBezTo>
                  <a:close/>
                  <a:moveTo>
                    <a:pt x="48589" y="63431"/>
                  </a:moveTo>
                  <a:cubicBezTo>
                    <a:pt x="47429" y="64979"/>
                    <a:pt x="46288" y="66535"/>
                    <a:pt x="45191" y="68100"/>
                  </a:cubicBezTo>
                  <a:cubicBezTo>
                    <a:pt x="45076" y="67906"/>
                    <a:pt x="44963" y="67716"/>
                    <a:pt x="44857" y="67525"/>
                  </a:cubicBezTo>
                  <a:cubicBezTo>
                    <a:pt x="46133" y="66186"/>
                    <a:pt x="47377" y="64820"/>
                    <a:pt x="48589" y="63431"/>
                  </a:cubicBezTo>
                  <a:close/>
                  <a:moveTo>
                    <a:pt x="51130" y="62173"/>
                  </a:moveTo>
                  <a:lnTo>
                    <a:pt x="51130" y="62173"/>
                  </a:lnTo>
                  <a:cubicBezTo>
                    <a:pt x="50045" y="63665"/>
                    <a:pt x="49926" y="65272"/>
                    <a:pt x="49883" y="67266"/>
                  </a:cubicBezTo>
                  <a:lnTo>
                    <a:pt x="49883" y="67266"/>
                  </a:lnTo>
                  <a:cubicBezTo>
                    <a:pt x="49853" y="67243"/>
                    <a:pt x="49817" y="67231"/>
                    <a:pt x="49781" y="67231"/>
                  </a:cubicBezTo>
                  <a:cubicBezTo>
                    <a:pt x="49741" y="67231"/>
                    <a:pt x="49701" y="67245"/>
                    <a:pt x="49669" y="67274"/>
                  </a:cubicBezTo>
                  <a:cubicBezTo>
                    <a:pt x="49453" y="67491"/>
                    <a:pt x="49245" y="67721"/>
                    <a:pt x="49048" y="67961"/>
                  </a:cubicBezTo>
                  <a:cubicBezTo>
                    <a:pt x="49274" y="67551"/>
                    <a:pt x="49484" y="67133"/>
                    <a:pt x="49635" y="66682"/>
                  </a:cubicBezTo>
                  <a:cubicBezTo>
                    <a:pt x="49674" y="66557"/>
                    <a:pt x="49563" y="66456"/>
                    <a:pt x="49452" y="66456"/>
                  </a:cubicBezTo>
                  <a:cubicBezTo>
                    <a:pt x="49409" y="66456"/>
                    <a:pt x="49366" y="66471"/>
                    <a:pt x="49331" y="66506"/>
                  </a:cubicBezTo>
                  <a:cubicBezTo>
                    <a:pt x="48587" y="67274"/>
                    <a:pt x="47908" y="68103"/>
                    <a:pt x="47198" y="68902"/>
                  </a:cubicBezTo>
                  <a:cubicBezTo>
                    <a:pt x="48234" y="67343"/>
                    <a:pt x="49372" y="65851"/>
                    <a:pt x="50140" y="64133"/>
                  </a:cubicBezTo>
                  <a:cubicBezTo>
                    <a:pt x="50201" y="63997"/>
                    <a:pt x="50105" y="63889"/>
                    <a:pt x="49998" y="63889"/>
                  </a:cubicBezTo>
                  <a:cubicBezTo>
                    <a:pt x="49949" y="63889"/>
                    <a:pt x="49897" y="63912"/>
                    <a:pt x="49857" y="63965"/>
                  </a:cubicBezTo>
                  <a:cubicBezTo>
                    <a:pt x="48549" y="65675"/>
                    <a:pt x="47123" y="67277"/>
                    <a:pt x="45708" y="68896"/>
                  </a:cubicBezTo>
                  <a:cubicBezTo>
                    <a:pt x="45601" y="68746"/>
                    <a:pt x="45492" y="68596"/>
                    <a:pt x="45396" y="68437"/>
                  </a:cubicBezTo>
                  <a:cubicBezTo>
                    <a:pt x="47466" y="66477"/>
                    <a:pt x="49343" y="64361"/>
                    <a:pt x="51130" y="62173"/>
                  </a:cubicBezTo>
                  <a:close/>
                  <a:moveTo>
                    <a:pt x="49886" y="67516"/>
                  </a:moveTo>
                  <a:lnTo>
                    <a:pt x="49886" y="67516"/>
                  </a:lnTo>
                  <a:cubicBezTo>
                    <a:pt x="49966" y="68641"/>
                    <a:pt x="49425" y="69325"/>
                    <a:pt x="48261" y="69568"/>
                  </a:cubicBezTo>
                  <a:lnTo>
                    <a:pt x="48261" y="69568"/>
                  </a:lnTo>
                  <a:cubicBezTo>
                    <a:pt x="48809" y="68890"/>
                    <a:pt x="49355" y="68209"/>
                    <a:pt x="49886" y="67516"/>
                  </a:cubicBezTo>
                  <a:close/>
                  <a:moveTo>
                    <a:pt x="49109" y="65377"/>
                  </a:moveTo>
                  <a:cubicBezTo>
                    <a:pt x="48249" y="66832"/>
                    <a:pt x="47207" y="68178"/>
                    <a:pt x="46320" y="69618"/>
                  </a:cubicBezTo>
                  <a:cubicBezTo>
                    <a:pt x="46133" y="69442"/>
                    <a:pt x="45962" y="69249"/>
                    <a:pt x="45806" y="69044"/>
                  </a:cubicBezTo>
                  <a:lnTo>
                    <a:pt x="45809" y="69041"/>
                  </a:lnTo>
                  <a:cubicBezTo>
                    <a:pt x="45844" y="69000"/>
                    <a:pt x="45879" y="68954"/>
                    <a:pt x="45916" y="68911"/>
                  </a:cubicBezTo>
                  <a:lnTo>
                    <a:pt x="45916" y="68908"/>
                  </a:lnTo>
                  <a:cubicBezTo>
                    <a:pt x="46112" y="68755"/>
                    <a:pt x="46346" y="68562"/>
                    <a:pt x="46421" y="68481"/>
                  </a:cubicBezTo>
                  <a:cubicBezTo>
                    <a:pt x="46857" y="68013"/>
                    <a:pt x="47284" y="67542"/>
                    <a:pt x="47706" y="67063"/>
                  </a:cubicBezTo>
                  <a:cubicBezTo>
                    <a:pt x="48191" y="66518"/>
                    <a:pt x="48644" y="65943"/>
                    <a:pt x="49109" y="65377"/>
                  </a:cubicBezTo>
                  <a:close/>
                  <a:moveTo>
                    <a:pt x="48884" y="67528"/>
                  </a:moveTo>
                  <a:lnTo>
                    <a:pt x="48884" y="67528"/>
                  </a:lnTo>
                  <a:cubicBezTo>
                    <a:pt x="48511" y="68253"/>
                    <a:pt x="48050" y="68934"/>
                    <a:pt x="47657" y="69653"/>
                  </a:cubicBezTo>
                  <a:cubicBezTo>
                    <a:pt x="47471" y="69667"/>
                    <a:pt x="47280" y="69674"/>
                    <a:pt x="47091" y="69674"/>
                  </a:cubicBezTo>
                  <a:cubicBezTo>
                    <a:pt x="47055" y="69674"/>
                    <a:pt x="47018" y="69674"/>
                    <a:pt x="46981" y="69673"/>
                  </a:cubicBezTo>
                  <a:lnTo>
                    <a:pt x="46984" y="69670"/>
                  </a:lnTo>
                  <a:cubicBezTo>
                    <a:pt x="47637" y="68974"/>
                    <a:pt x="48249" y="68241"/>
                    <a:pt x="48884" y="67528"/>
                  </a:cubicBezTo>
                  <a:close/>
                  <a:moveTo>
                    <a:pt x="56030" y="1"/>
                  </a:moveTo>
                  <a:cubicBezTo>
                    <a:pt x="52889" y="1"/>
                    <a:pt x="49939" y="1620"/>
                    <a:pt x="50763" y="4375"/>
                  </a:cubicBezTo>
                  <a:cubicBezTo>
                    <a:pt x="49929" y="5218"/>
                    <a:pt x="49118" y="6095"/>
                    <a:pt x="48330" y="6999"/>
                  </a:cubicBezTo>
                  <a:cubicBezTo>
                    <a:pt x="48162" y="7172"/>
                    <a:pt x="47989" y="7346"/>
                    <a:pt x="47827" y="7522"/>
                  </a:cubicBezTo>
                  <a:cubicBezTo>
                    <a:pt x="47599" y="7767"/>
                    <a:pt x="47374" y="8012"/>
                    <a:pt x="47146" y="8261"/>
                  </a:cubicBezTo>
                  <a:cubicBezTo>
                    <a:pt x="48093" y="7034"/>
                    <a:pt x="49020" y="5789"/>
                    <a:pt x="49883" y="4502"/>
                  </a:cubicBezTo>
                  <a:cubicBezTo>
                    <a:pt x="49941" y="4560"/>
                    <a:pt x="49998" y="4617"/>
                    <a:pt x="50053" y="4672"/>
                  </a:cubicBezTo>
                  <a:cubicBezTo>
                    <a:pt x="50084" y="4704"/>
                    <a:pt x="50119" y="4718"/>
                    <a:pt x="50154" y="4718"/>
                  </a:cubicBezTo>
                  <a:cubicBezTo>
                    <a:pt x="50254" y="4718"/>
                    <a:pt x="50345" y="4601"/>
                    <a:pt x="50287" y="4493"/>
                  </a:cubicBezTo>
                  <a:cubicBezTo>
                    <a:pt x="49949" y="3835"/>
                    <a:pt x="49253" y="3278"/>
                    <a:pt x="48497" y="3035"/>
                  </a:cubicBezTo>
                  <a:cubicBezTo>
                    <a:pt x="48462" y="3005"/>
                    <a:pt x="48418" y="2988"/>
                    <a:pt x="48372" y="2988"/>
                  </a:cubicBezTo>
                  <a:cubicBezTo>
                    <a:pt x="48366" y="2988"/>
                    <a:pt x="48359" y="2988"/>
                    <a:pt x="48353" y="2989"/>
                  </a:cubicBezTo>
                  <a:cubicBezTo>
                    <a:pt x="48153" y="2937"/>
                    <a:pt x="47951" y="2908"/>
                    <a:pt x="47744" y="2905"/>
                  </a:cubicBezTo>
                  <a:cubicBezTo>
                    <a:pt x="47711" y="2845"/>
                    <a:pt x="47651" y="2815"/>
                    <a:pt x="47592" y="2815"/>
                  </a:cubicBezTo>
                  <a:cubicBezTo>
                    <a:pt x="47537" y="2815"/>
                    <a:pt x="47482" y="2841"/>
                    <a:pt x="47449" y="2894"/>
                  </a:cubicBezTo>
                  <a:cubicBezTo>
                    <a:pt x="47438" y="2911"/>
                    <a:pt x="47423" y="2928"/>
                    <a:pt x="47412" y="2943"/>
                  </a:cubicBezTo>
                  <a:cubicBezTo>
                    <a:pt x="47172" y="2986"/>
                    <a:pt x="46938" y="3053"/>
                    <a:pt x="46722" y="3194"/>
                  </a:cubicBezTo>
                  <a:cubicBezTo>
                    <a:pt x="46527" y="3318"/>
                    <a:pt x="46202" y="3928"/>
                    <a:pt x="45956" y="3928"/>
                  </a:cubicBezTo>
                  <a:cubicBezTo>
                    <a:pt x="45950" y="3928"/>
                    <a:pt x="45945" y="3928"/>
                    <a:pt x="45939" y="3927"/>
                  </a:cubicBezTo>
                  <a:cubicBezTo>
                    <a:pt x="45894" y="3921"/>
                    <a:pt x="45848" y="3918"/>
                    <a:pt x="45802" y="3918"/>
                  </a:cubicBezTo>
                  <a:cubicBezTo>
                    <a:pt x="45586" y="3918"/>
                    <a:pt x="45373" y="3986"/>
                    <a:pt x="45191" y="4112"/>
                  </a:cubicBezTo>
                  <a:cubicBezTo>
                    <a:pt x="44819" y="4381"/>
                    <a:pt x="44851" y="5108"/>
                    <a:pt x="44813" y="5550"/>
                  </a:cubicBezTo>
                  <a:cubicBezTo>
                    <a:pt x="44735" y="5478"/>
                    <a:pt x="44663" y="5397"/>
                    <a:pt x="44579" y="5330"/>
                  </a:cubicBezTo>
                  <a:cubicBezTo>
                    <a:pt x="44545" y="5303"/>
                    <a:pt x="44508" y="5292"/>
                    <a:pt x="44472" y="5292"/>
                  </a:cubicBezTo>
                  <a:cubicBezTo>
                    <a:pt x="44338" y="5292"/>
                    <a:pt x="44223" y="5449"/>
                    <a:pt x="44348" y="5558"/>
                  </a:cubicBezTo>
                  <a:cubicBezTo>
                    <a:pt x="44894" y="6035"/>
                    <a:pt x="45318" y="6592"/>
                    <a:pt x="45720" y="7190"/>
                  </a:cubicBezTo>
                  <a:cubicBezTo>
                    <a:pt x="45947" y="7526"/>
                    <a:pt x="46197" y="7719"/>
                    <a:pt x="46136" y="7719"/>
                  </a:cubicBezTo>
                  <a:cubicBezTo>
                    <a:pt x="46109" y="7719"/>
                    <a:pt x="46024" y="7682"/>
                    <a:pt x="45853" y="7605"/>
                  </a:cubicBezTo>
                  <a:cubicBezTo>
                    <a:pt x="45134" y="7279"/>
                    <a:pt x="44377" y="7031"/>
                    <a:pt x="43604" y="6869"/>
                  </a:cubicBezTo>
                  <a:cubicBezTo>
                    <a:pt x="43386" y="6822"/>
                    <a:pt x="43155" y="6792"/>
                    <a:pt x="42931" y="6792"/>
                  </a:cubicBezTo>
                  <a:cubicBezTo>
                    <a:pt x="42352" y="6792"/>
                    <a:pt x="41822" y="6997"/>
                    <a:pt x="41695" y="7660"/>
                  </a:cubicBezTo>
                  <a:cubicBezTo>
                    <a:pt x="41635" y="7981"/>
                    <a:pt x="41770" y="8399"/>
                    <a:pt x="41909" y="8714"/>
                  </a:cubicBezTo>
                  <a:cubicBezTo>
                    <a:pt x="41851" y="8659"/>
                    <a:pt x="41782" y="8604"/>
                    <a:pt x="41707" y="8547"/>
                  </a:cubicBezTo>
                  <a:cubicBezTo>
                    <a:pt x="41689" y="8529"/>
                    <a:pt x="41669" y="8512"/>
                    <a:pt x="41646" y="8503"/>
                  </a:cubicBezTo>
                  <a:cubicBezTo>
                    <a:pt x="41447" y="8359"/>
                    <a:pt x="41219" y="8223"/>
                    <a:pt x="41031" y="8154"/>
                  </a:cubicBezTo>
                  <a:cubicBezTo>
                    <a:pt x="40608" y="8000"/>
                    <a:pt x="40192" y="7933"/>
                    <a:pt x="39782" y="7933"/>
                  </a:cubicBezTo>
                  <a:cubicBezTo>
                    <a:pt x="38319" y="7933"/>
                    <a:pt x="36941" y="8782"/>
                    <a:pt x="35656" y="9519"/>
                  </a:cubicBezTo>
                  <a:cubicBezTo>
                    <a:pt x="35627" y="9485"/>
                    <a:pt x="35604" y="9447"/>
                    <a:pt x="35572" y="9413"/>
                  </a:cubicBezTo>
                  <a:cubicBezTo>
                    <a:pt x="35578" y="9404"/>
                    <a:pt x="35583" y="9395"/>
                    <a:pt x="35589" y="9387"/>
                  </a:cubicBezTo>
                  <a:cubicBezTo>
                    <a:pt x="35670" y="9260"/>
                    <a:pt x="35562" y="9153"/>
                    <a:pt x="35445" y="9153"/>
                  </a:cubicBezTo>
                  <a:cubicBezTo>
                    <a:pt x="35424" y="9153"/>
                    <a:pt x="35402" y="9157"/>
                    <a:pt x="35381" y="9164"/>
                  </a:cubicBezTo>
                  <a:cubicBezTo>
                    <a:pt x="35188" y="8910"/>
                    <a:pt x="35009" y="8653"/>
                    <a:pt x="34844" y="8396"/>
                  </a:cubicBezTo>
                  <a:cubicBezTo>
                    <a:pt x="34891" y="8284"/>
                    <a:pt x="34801" y="8168"/>
                    <a:pt x="34694" y="8160"/>
                  </a:cubicBezTo>
                  <a:cubicBezTo>
                    <a:pt x="33935" y="6921"/>
                    <a:pt x="33395" y="5706"/>
                    <a:pt x="32364" y="4773"/>
                  </a:cubicBezTo>
                  <a:cubicBezTo>
                    <a:pt x="32364" y="4686"/>
                    <a:pt x="32292" y="4618"/>
                    <a:pt x="32207" y="4618"/>
                  </a:cubicBezTo>
                  <a:cubicBezTo>
                    <a:pt x="32199" y="4618"/>
                    <a:pt x="32191" y="4619"/>
                    <a:pt x="32183" y="4620"/>
                  </a:cubicBezTo>
                  <a:cubicBezTo>
                    <a:pt x="32004" y="4470"/>
                    <a:pt x="31813" y="4332"/>
                    <a:pt x="31614" y="4207"/>
                  </a:cubicBezTo>
                  <a:cubicBezTo>
                    <a:pt x="31680" y="4085"/>
                    <a:pt x="31564" y="3950"/>
                    <a:pt x="31446" y="3950"/>
                  </a:cubicBezTo>
                  <a:cubicBezTo>
                    <a:pt x="31405" y="3950"/>
                    <a:pt x="31364" y="3967"/>
                    <a:pt x="31331" y="4005"/>
                  </a:cubicBezTo>
                  <a:cubicBezTo>
                    <a:pt x="31325" y="4014"/>
                    <a:pt x="31316" y="4023"/>
                    <a:pt x="31308" y="4034"/>
                  </a:cubicBezTo>
                  <a:cubicBezTo>
                    <a:pt x="31111" y="3927"/>
                    <a:pt x="30912" y="3832"/>
                    <a:pt x="30704" y="3748"/>
                  </a:cubicBezTo>
                  <a:cubicBezTo>
                    <a:pt x="30035" y="3477"/>
                    <a:pt x="29258" y="3370"/>
                    <a:pt x="28444" y="3359"/>
                  </a:cubicBezTo>
                  <a:cubicBezTo>
                    <a:pt x="28407" y="3326"/>
                    <a:pt x="28361" y="3305"/>
                    <a:pt x="28316" y="3305"/>
                  </a:cubicBezTo>
                  <a:cubicBezTo>
                    <a:pt x="28277" y="3305"/>
                    <a:pt x="28240" y="3321"/>
                    <a:pt x="28210" y="3359"/>
                  </a:cubicBezTo>
                  <a:cubicBezTo>
                    <a:pt x="26795" y="3370"/>
                    <a:pt x="25280" y="3662"/>
                    <a:pt x="23926" y="4031"/>
                  </a:cubicBezTo>
                  <a:cubicBezTo>
                    <a:pt x="23890" y="3992"/>
                    <a:pt x="23840" y="3965"/>
                    <a:pt x="23790" y="3965"/>
                  </a:cubicBezTo>
                  <a:cubicBezTo>
                    <a:pt x="23755" y="3965"/>
                    <a:pt x="23721" y="3979"/>
                    <a:pt x="23692" y="4011"/>
                  </a:cubicBezTo>
                  <a:cubicBezTo>
                    <a:pt x="23657" y="4049"/>
                    <a:pt x="23623" y="4089"/>
                    <a:pt x="23588" y="4127"/>
                  </a:cubicBezTo>
                  <a:cubicBezTo>
                    <a:pt x="23094" y="4268"/>
                    <a:pt x="22618" y="4412"/>
                    <a:pt x="22194" y="4551"/>
                  </a:cubicBezTo>
                  <a:cubicBezTo>
                    <a:pt x="22110" y="4580"/>
                    <a:pt x="22015" y="4614"/>
                    <a:pt x="21925" y="4643"/>
                  </a:cubicBezTo>
                  <a:cubicBezTo>
                    <a:pt x="21908" y="4555"/>
                    <a:pt x="21832" y="4501"/>
                    <a:pt x="21753" y="4501"/>
                  </a:cubicBezTo>
                  <a:cubicBezTo>
                    <a:pt x="21712" y="4501"/>
                    <a:pt x="21671" y="4515"/>
                    <a:pt x="21636" y="4545"/>
                  </a:cubicBezTo>
                  <a:cubicBezTo>
                    <a:pt x="21506" y="4652"/>
                    <a:pt x="21382" y="4767"/>
                    <a:pt x="21252" y="4874"/>
                  </a:cubicBezTo>
                  <a:cubicBezTo>
                    <a:pt x="17407" y="6225"/>
                    <a:pt x="11050" y="8936"/>
                    <a:pt x="10123" y="12848"/>
                  </a:cubicBezTo>
                  <a:cubicBezTo>
                    <a:pt x="10100" y="12938"/>
                    <a:pt x="10155" y="13033"/>
                    <a:pt x="10244" y="13059"/>
                  </a:cubicBezTo>
                  <a:cubicBezTo>
                    <a:pt x="11803" y="14017"/>
                    <a:pt x="12493" y="15276"/>
                    <a:pt x="12311" y="16835"/>
                  </a:cubicBezTo>
                  <a:cubicBezTo>
                    <a:pt x="12311" y="16914"/>
                    <a:pt x="12378" y="17006"/>
                    <a:pt x="12466" y="17006"/>
                  </a:cubicBezTo>
                  <a:cubicBezTo>
                    <a:pt x="12471" y="17006"/>
                    <a:pt x="12476" y="17006"/>
                    <a:pt x="12482" y="17005"/>
                  </a:cubicBezTo>
                  <a:cubicBezTo>
                    <a:pt x="12543" y="16998"/>
                    <a:pt x="12602" y="16994"/>
                    <a:pt x="12660" y="16994"/>
                  </a:cubicBezTo>
                  <a:cubicBezTo>
                    <a:pt x="13880" y="16994"/>
                    <a:pt x="14436" y="18635"/>
                    <a:pt x="14970" y="20360"/>
                  </a:cubicBezTo>
                  <a:cubicBezTo>
                    <a:pt x="14962" y="20383"/>
                    <a:pt x="14947" y="20406"/>
                    <a:pt x="14938" y="20429"/>
                  </a:cubicBezTo>
                  <a:cubicBezTo>
                    <a:pt x="14889" y="20528"/>
                    <a:pt x="14953" y="20646"/>
                    <a:pt x="15063" y="20658"/>
                  </a:cubicBezTo>
                  <a:cubicBezTo>
                    <a:pt x="15424" y="21824"/>
                    <a:pt x="15796" y="22990"/>
                    <a:pt x="16373" y="23677"/>
                  </a:cubicBezTo>
                  <a:cubicBezTo>
                    <a:pt x="16386" y="23692"/>
                    <a:pt x="16403" y="23699"/>
                    <a:pt x="16419" y="23699"/>
                  </a:cubicBezTo>
                  <a:cubicBezTo>
                    <a:pt x="16469" y="23699"/>
                    <a:pt x="16520" y="23641"/>
                    <a:pt x="16483" y="23591"/>
                  </a:cubicBezTo>
                  <a:cubicBezTo>
                    <a:pt x="16189" y="23178"/>
                    <a:pt x="15940" y="22730"/>
                    <a:pt x="15744" y="22263"/>
                  </a:cubicBezTo>
                  <a:lnTo>
                    <a:pt x="15744" y="22263"/>
                  </a:lnTo>
                  <a:cubicBezTo>
                    <a:pt x="15771" y="22286"/>
                    <a:pt x="15806" y="22298"/>
                    <a:pt x="15840" y="22298"/>
                  </a:cubicBezTo>
                  <a:cubicBezTo>
                    <a:pt x="15882" y="22298"/>
                    <a:pt x="15923" y="22280"/>
                    <a:pt x="15952" y="22245"/>
                  </a:cubicBezTo>
                  <a:cubicBezTo>
                    <a:pt x="16460" y="21703"/>
                    <a:pt x="16951" y="21148"/>
                    <a:pt x="17433" y="20591"/>
                  </a:cubicBezTo>
                  <a:lnTo>
                    <a:pt x="17433" y="20591"/>
                  </a:lnTo>
                  <a:cubicBezTo>
                    <a:pt x="16994" y="21350"/>
                    <a:pt x="16610" y="22133"/>
                    <a:pt x="16318" y="22944"/>
                  </a:cubicBezTo>
                  <a:cubicBezTo>
                    <a:pt x="16277" y="23062"/>
                    <a:pt x="16378" y="23146"/>
                    <a:pt x="16480" y="23146"/>
                  </a:cubicBezTo>
                  <a:cubicBezTo>
                    <a:pt x="16520" y="23146"/>
                    <a:pt x="16561" y="23132"/>
                    <a:pt x="16593" y="23103"/>
                  </a:cubicBezTo>
                  <a:cubicBezTo>
                    <a:pt x="17387" y="22381"/>
                    <a:pt x="18143" y="21604"/>
                    <a:pt x="18871" y="20793"/>
                  </a:cubicBezTo>
                  <a:lnTo>
                    <a:pt x="18871" y="20793"/>
                  </a:lnTo>
                  <a:cubicBezTo>
                    <a:pt x="18241" y="21746"/>
                    <a:pt x="17621" y="22696"/>
                    <a:pt x="17008" y="23646"/>
                  </a:cubicBezTo>
                  <a:cubicBezTo>
                    <a:pt x="17003" y="23625"/>
                    <a:pt x="17006" y="23608"/>
                    <a:pt x="17000" y="23588"/>
                  </a:cubicBezTo>
                  <a:cubicBezTo>
                    <a:pt x="16986" y="23516"/>
                    <a:pt x="16924" y="23484"/>
                    <a:pt x="16861" y="23484"/>
                  </a:cubicBezTo>
                  <a:cubicBezTo>
                    <a:pt x="16782" y="23484"/>
                    <a:pt x="16701" y="23535"/>
                    <a:pt x="16711" y="23625"/>
                  </a:cubicBezTo>
                  <a:cubicBezTo>
                    <a:pt x="16731" y="23790"/>
                    <a:pt x="16728" y="23954"/>
                    <a:pt x="16700" y="24119"/>
                  </a:cubicBezTo>
                  <a:cubicBezTo>
                    <a:pt x="16512" y="24411"/>
                    <a:pt x="16327" y="24699"/>
                    <a:pt x="16142" y="24991"/>
                  </a:cubicBezTo>
                  <a:cubicBezTo>
                    <a:pt x="15455" y="25505"/>
                    <a:pt x="14451" y="25672"/>
                    <a:pt x="14754" y="26798"/>
                  </a:cubicBezTo>
                  <a:cubicBezTo>
                    <a:pt x="14849" y="27145"/>
                    <a:pt x="14976" y="27480"/>
                    <a:pt x="15135" y="27803"/>
                  </a:cubicBezTo>
                  <a:cubicBezTo>
                    <a:pt x="15164" y="27863"/>
                    <a:pt x="15207" y="27970"/>
                    <a:pt x="15250" y="28092"/>
                  </a:cubicBezTo>
                  <a:cubicBezTo>
                    <a:pt x="15224" y="28172"/>
                    <a:pt x="15259" y="28262"/>
                    <a:pt x="15331" y="28308"/>
                  </a:cubicBezTo>
                  <a:cubicBezTo>
                    <a:pt x="15415" y="28551"/>
                    <a:pt x="15504" y="28828"/>
                    <a:pt x="15582" y="29079"/>
                  </a:cubicBezTo>
                  <a:cubicBezTo>
                    <a:pt x="15559" y="29142"/>
                    <a:pt x="15579" y="29215"/>
                    <a:pt x="15637" y="29255"/>
                  </a:cubicBezTo>
                  <a:cubicBezTo>
                    <a:pt x="15716" y="29537"/>
                    <a:pt x="15763" y="29744"/>
                    <a:pt x="15733" y="29744"/>
                  </a:cubicBezTo>
                  <a:cubicBezTo>
                    <a:pt x="15730" y="29744"/>
                    <a:pt x="15726" y="29742"/>
                    <a:pt x="15721" y="29737"/>
                  </a:cubicBezTo>
                  <a:cubicBezTo>
                    <a:pt x="14996" y="29064"/>
                    <a:pt x="14101" y="28782"/>
                    <a:pt x="13137" y="28727"/>
                  </a:cubicBezTo>
                  <a:cubicBezTo>
                    <a:pt x="13134" y="28726"/>
                    <a:pt x="13131" y="28726"/>
                    <a:pt x="13128" y="28726"/>
                  </a:cubicBezTo>
                  <a:cubicBezTo>
                    <a:pt x="13043" y="28726"/>
                    <a:pt x="12987" y="28804"/>
                    <a:pt x="12981" y="28883"/>
                  </a:cubicBezTo>
                  <a:cubicBezTo>
                    <a:pt x="12921" y="29707"/>
                    <a:pt x="13015" y="30240"/>
                    <a:pt x="12508" y="30240"/>
                  </a:cubicBezTo>
                  <a:cubicBezTo>
                    <a:pt x="12478" y="30240"/>
                    <a:pt x="12445" y="30238"/>
                    <a:pt x="12409" y="30234"/>
                  </a:cubicBezTo>
                  <a:cubicBezTo>
                    <a:pt x="12377" y="30184"/>
                    <a:pt x="12324" y="30152"/>
                    <a:pt x="12269" y="30152"/>
                  </a:cubicBezTo>
                  <a:cubicBezTo>
                    <a:pt x="12238" y="30152"/>
                    <a:pt x="12205" y="30163"/>
                    <a:pt x="12176" y="30188"/>
                  </a:cubicBezTo>
                  <a:cubicBezTo>
                    <a:pt x="12109" y="30167"/>
                    <a:pt x="12051" y="30159"/>
                    <a:pt x="11974" y="30130"/>
                  </a:cubicBezTo>
                  <a:cubicBezTo>
                    <a:pt x="11354" y="29917"/>
                    <a:pt x="10734" y="29803"/>
                    <a:pt x="10098" y="29803"/>
                  </a:cubicBezTo>
                  <a:cubicBezTo>
                    <a:pt x="9872" y="29803"/>
                    <a:pt x="9644" y="29817"/>
                    <a:pt x="9413" y="29847"/>
                  </a:cubicBezTo>
                  <a:cubicBezTo>
                    <a:pt x="9303" y="29861"/>
                    <a:pt x="9242" y="29977"/>
                    <a:pt x="9320" y="30066"/>
                  </a:cubicBezTo>
                  <a:cubicBezTo>
                    <a:pt x="9488" y="30263"/>
                    <a:pt x="9647" y="30468"/>
                    <a:pt x="9794" y="30681"/>
                  </a:cubicBezTo>
                  <a:cubicBezTo>
                    <a:pt x="9797" y="30696"/>
                    <a:pt x="9814" y="30701"/>
                    <a:pt x="9820" y="30716"/>
                  </a:cubicBezTo>
                  <a:cubicBezTo>
                    <a:pt x="10025" y="31002"/>
                    <a:pt x="10227" y="31290"/>
                    <a:pt x="10458" y="31559"/>
                  </a:cubicBezTo>
                  <a:cubicBezTo>
                    <a:pt x="10471" y="31574"/>
                    <a:pt x="10486" y="31580"/>
                    <a:pt x="10503" y="31580"/>
                  </a:cubicBezTo>
                  <a:cubicBezTo>
                    <a:pt x="10553" y="31580"/>
                    <a:pt x="10605" y="31520"/>
                    <a:pt x="10568" y="31472"/>
                  </a:cubicBezTo>
                  <a:cubicBezTo>
                    <a:pt x="10556" y="31458"/>
                    <a:pt x="10518" y="31409"/>
                    <a:pt x="10472" y="31348"/>
                  </a:cubicBezTo>
                  <a:cubicBezTo>
                    <a:pt x="10510" y="31342"/>
                    <a:pt x="10544" y="31328"/>
                    <a:pt x="10570" y="31305"/>
                  </a:cubicBezTo>
                  <a:cubicBezTo>
                    <a:pt x="10637" y="31253"/>
                    <a:pt x="10703" y="31204"/>
                    <a:pt x="10770" y="31155"/>
                  </a:cubicBezTo>
                  <a:lnTo>
                    <a:pt x="10770" y="31155"/>
                  </a:lnTo>
                  <a:cubicBezTo>
                    <a:pt x="10709" y="32116"/>
                    <a:pt x="10374" y="32405"/>
                    <a:pt x="9906" y="32416"/>
                  </a:cubicBezTo>
                  <a:cubicBezTo>
                    <a:pt x="9874" y="32395"/>
                    <a:pt x="9838" y="32384"/>
                    <a:pt x="9803" y="32384"/>
                  </a:cubicBezTo>
                  <a:cubicBezTo>
                    <a:pt x="9771" y="32384"/>
                    <a:pt x="9739" y="32393"/>
                    <a:pt x="9710" y="32411"/>
                  </a:cubicBezTo>
                  <a:cubicBezTo>
                    <a:pt x="9248" y="32361"/>
                    <a:pt x="8694" y="32130"/>
                    <a:pt x="8151" y="32029"/>
                  </a:cubicBezTo>
                  <a:cubicBezTo>
                    <a:pt x="8145" y="32027"/>
                    <a:pt x="8142" y="32018"/>
                    <a:pt x="8134" y="32018"/>
                  </a:cubicBezTo>
                  <a:cubicBezTo>
                    <a:pt x="8132" y="32017"/>
                    <a:pt x="8130" y="32017"/>
                    <a:pt x="8129" y="32017"/>
                  </a:cubicBezTo>
                  <a:cubicBezTo>
                    <a:pt x="8122" y="32017"/>
                    <a:pt x="8114" y="32021"/>
                    <a:pt x="8105" y="32021"/>
                  </a:cubicBezTo>
                  <a:cubicBezTo>
                    <a:pt x="7960" y="31995"/>
                    <a:pt x="7816" y="31978"/>
                    <a:pt x="7675" y="31978"/>
                  </a:cubicBezTo>
                  <a:cubicBezTo>
                    <a:pt x="7579" y="31978"/>
                    <a:pt x="7486" y="31986"/>
                    <a:pt x="7395" y="32003"/>
                  </a:cubicBezTo>
                  <a:cubicBezTo>
                    <a:pt x="6878" y="32102"/>
                    <a:pt x="5997" y="32543"/>
                    <a:pt x="6237" y="33181"/>
                  </a:cubicBezTo>
                  <a:cubicBezTo>
                    <a:pt x="6324" y="33415"/>
                    <a:pt x="6534" y="33637"/>
                    <a:pt x="6716" y="33842"/>
                  </a:cubicBezTo>
                  <a:cubicBezTo>
                    <a:pt x="6685" y="33892"/>
                    <a:pt x="6653" y="33944"/>
                    <a:pt x="6621" y="33993"/>
                  </a:cubicBezTo>
                  <a:cubicBezTo>
                    <a:pt x="6539" y="34112"/>
                    <a:pt x="6654" y="34269"/>
                    <a:pt x="6781" y="34269"/>
                  </a:cubicBezTo>
                  <a:cubicBezTo>
                    <a:pt x="6811" y="34269"/>
                    <a:pt x="6841" y="34261"/>
                    <a:pt x="6869" y="34241"/>
                  </a:cubicBezTo>
                  <a:cubicBezTo>
                    <a:pt x="6901" y="34221"/>
                    <a:pt x="6927" y="34195"/>
                    <a:pt x="6956" y="34174"/>
                  </a:cubicBezTo>
                  <a:cubicBezTo>
                    <a:pt x="7086" y="34379"/>
                    <a:pt x="7175" y="34610"/>
                    <a:pt x="7216" y="34850"/>
                  </a:cubicBezTo>
                  <a:cubicBezTo>
                    <a:pt x="7187" y="34905"/>
                    <a:pt x="7155" y="34951"/>
                    <a:pt x="7126" y="35006"/>
                  </a:cubicBezTo>
                  <a:cubicBezTo>
                    <a:pt x="7093" y="35072"/>
                    <a:pt x="7143" y="35146"/>
                    <a:pt x="7211" y="35146"/>
                  </a:cubicBezTo>
                  <a:cubicBezTo>
                    <a:pt x="7220" y="35146"/>
                    <a:pt x="7230" y="35144"/>
                    <a:pt x="7239" y="35142"/>
                  </a:cubicBezTo>
                  <a:lnTo>
                    <a:pt x="7239" y="35142"/>
                  </a:lnTo>
                  <a:cubicBezTo>
                    <a:pt x="7248" y="35370"/>
                    <a:pt x="7236" y="35598"/>
                    <a:pt x="7201" y="35826"/>
                  </a:cubicBezTo>
                  <a:cubicBezTo>
                    <a:pt x="7198" y="35845"/>
                    <a:pt x="7187" y="35854"/>
                    <a:pt x="7168" y="35854"/>
                  </a:cubicBezTo>
                  <a:cubicBezTo>
                    <a:pt x="6972" y="35854"/>
                    <a:pt x="6004" y="34900"/>
                    <a:pt x="5917" y="34818"/>
                  </a:cubicBezTo>
                  <a:cubicBezTo>
                    <a:pt x="4813" y="33776"/>
                    <a:pt x="3606" y="33350"/>
                    <a:pt x="2205" y="33350"/>
                  </a:cubicBezTo>
                  <a:cubicBezTo>
                    <a:pt x="2020" y="33350"/>
                    <a:pt x="1831" y="33357"/>
                    <a:pt x="1638" y="33372"/>
                  </a:cubicBezTo>
                  <a:lnTo>
                    <a:pt x="1638" y="33369"/>
                  </a:lnTo>
                  <a:cubicBezTo>
                    <a:pt x="1659" y="33267"/>
                    <a:pt x="1579" y="33182"/>
                    <a:pt x="1492" y="33182"/>
                  </a:cubicBezTo>
                  <a:cubicBezTo>
                    <a:pt x="1458" y="33182"/>
                    <a:pt x="1423" y="33195"/>
                    <a:pt x="1393" y="33225"/>
                  </a:cubicBezTo>
                  <a:cubicBezTo>
                    <a:pt x="827" y="33773"/>
                    <a:pt x="965" y="33516"/>
                    <a:pt x="755" y="34163"/>
                  </a:cubicBezTo>
                  <a:cubicBezTo>
                    <a:pt x="734" y="34232"/>
                    <a:pt x="800" y="34288"/>
                    <a:pt x="860" y="34288"/>
                  </a:cubicBezTo>
                  <a:cubicBezTo>
                    <a:pt x="891" y="34288"/>
                    <a:pt x="921" y="34273"/>
                    <a:pt x="937" y="34238"/>
                  </a:cubicBezTo>
                  <a:lnTo>
                    <a:pt x="937" y="34238"/>
                  </a:lnTo>
                  <a:cubicBezTo>
                    <a:pt x="899" y="34394"/>
                    <a:pt x="859" y="34547"/>
                    <a:pt x="821" y="34700"/>
                  </a:cubicBezTo>
                  <a:cubicBezTo>
                    <a:pt x="711" y="34356"/>
                    <a:pt x="564" y="34039"/>
                    <a:pt x="319" y="33811"/>
                  </a:cubicBezTo>
                  <a:cubicBezTo>
                    <a:pt x="286" y="33780"/>
                    <a:pt x="250" y="33767"/>
                    <a:pt x="216" y="33767"/>
                  </a:cubicBezTo>
                  <a:cubicBezTo>
                    <a:pt x="100" y="33767"/>
                    <a:pt x="0" y="33915"/>
                    <a:pt x="105" y="34021"/>
                  </a:cubicBezTo>
                  <a:cubicBezTo>
                    <a:pt x="1058" y="35015"/>
                    <a:pt x="411" y="36545"/>
                    <a:pt x="1511" y="37393"/>
                  </a:cubicBezTo>
                  <a:cubicBezTo>
                    <a:pt x="2495" y="38156"/>
                    <a:pt x="3647" y="38759"/>
                    <a:pt x="4739" y="39351"/>
                  </a:cubicBezTo>
                  <a:cubicBezTo>
                    <a:pt x="4814" y="39394"/>
                    <a:pt x="4900" y="39414"/>
                    <a:pt x="4978" y="39452"/>
                  </a:cubicBezTo>
                  <a:cubicBezTo>
                    <a:pt x="5017" y="39519"/>
                    <a:pt x="5087" y="39558"/>
                    <a:pt x="5160" y="39558"/>
                  </a:cubicBezTo>
                  <a:cubicBezTo>
                    <a:pt x="5176" y="39558"/>
                    <a:pt x="5191" y="39556"/>
                    <a:pt x="5206" y="39553"/>
                  </a:cubicBezTo>
                  <a:cubicBezTo>
                    <a:pt x="5989" y="39899"/>
                    <a:pt x="6884" y="40099"/>
                    <a:pt x="7825" y="40208"/>
                  </a:cubicBezTo>
                  <a:cubicBezTo>
                    <a:pt x="7862" y="40265"/>
                    <a:pt x="7923" y="40305"/>
                    <a:pt x="7983" y="40305"/>
                  </a:cubicBezTo>
                  <a:cubicBezTo>
                    <a:pt x="8022" y="40305"/>
                    <a:pt x="8060" y="40288"/>
                    <a:pt x="8091" y="40249"/>
                  </a:cubicBezTo>
                  <a:lnTo>
                    <a:pt x="8102" y="40234"/>
                  </a:lnTo>
                  <a:cubicBezTo>
                    <a:pt x="8694" y="40292"/>
                    <a:pt x="9302" y="40317"/>
                    <a:pt x="9915" y="40317"/>
                  </a:cubicBezTo>
                  <a:cubicBezTo>
                    <a:pt x="11853" y="40317"/>
                    <a:pt x="13825" y="40075"/>
                    <a:pt x="15400" y="39908"/>
                  </a:cubicBezTo>
                  <a:cubicBezTo>
                    <a:pt x="15816" y="39853"/>
                    <a:pt x="16226" y="39775"/>
                    <a:pt x="16633" y="39680"/>
                  </a:cubicBezTo>
                  <a:cubicBezTo>
                    <a:pt x="16673" y="39745"/>
                    <a:pt x="16742" y="39779"/>
                    <a:pt x="16810" y="39779"/>
                  </a:cubicBezTo>
                  <a:cubicBezTo>
                    <a:pt x="16875" y="39779"/>
                    <a:pt x="16940" y="39749"/>
                    <a:pt x="16982" y="39689"/>
                  </a:cubicBezTo>
                  <a:cubicBezTo>
                    <a:pt x="17017" y="39645"/>
                    <a:pt x="17052" y="39605"/>
                    <a:pt x="17086" y="39562"/>
                  </a:cubicBezTo>
                  <a:cubicBezTo>
                    <a:pt x="18209" y="39250"/>
                    <a:pt x="19387" y="38722"/>
                    <a:pt x="18937" y="37951"/>
                  </a:cubicBezTo>
                  <a:cubicBezTo>
                    <a:pt x="18579" y="37344"/>
                    <a:pt x="17901" y="37090"/>
                    <a:pt x="17101" y="36986"/>
                  </a:cubicBezTo>
                  <a:cubicBezTo>
                    <a:pt x="17092" y="36884"/>
                    <a:pt x="17004" y="36791"/>
                    <a:pt x="16906" y="36791"/>
                  </a:cubicBezTo>
                  <a:cubicBezTo>
                    <a:pt x="16874" y="36791"/>
                    <a:pt x="16841" y="36801"/>
                    <a:pt x="16809" y="36825"/>
                  </a:cubicBezTo>
                  <a:cubicBezTo>
                    <a:pt x="16754" y="36862"/>
                    <a:pt x="16711" y="36906"/>
                    <a:pt x="16659" y="36946"/>
                  </a:cubicBezTo>
                  <a:cubicBezTo>
                    <a:pt x="16285" y="36920"/>
                    <a:pt x="15895" y="36916"/>
                    <a:pt x="15505" y="36916"/>
                  </a:cubicBezTo>
                  <a:cubicBezTo>
                    <a:pt x="15350" y="36916"/>
                    <a:pt x="15195" y="36917"/>
                    <a:pt x="15041" y="36917"/>
                  </a:cubicBezTo>
                  <a:cubicBezTo>
                    <a:pt x="13126" y="36917"/>
                    <a:pt x="11418" y="36826"/>
                    <a:pt x="12121" y="34382"/>
                  </a:cubicBezTo>
                  <a:cubicBezTo>
                    <a:pt x="12138" y="34320"/>
                    <a:pt x="12090" y="34281"/>
                    <a:pt x="12042" y="34281"/>
                  </a:cubicBezTo>
                  <a:cubicBezTo>
                    <a:pt x="12010" y="34281"/>
                    <a:pt x="11978" y="34298"/>
                    <a:pt x="11965" y="34339"/>
                  </a:cubicBezTo>
                  <a:cubicBezTo>
                    <a:pt x="11769" y="34922"/>
                    <a:pt x="11327" y="36227"/>
                    <a:pt x="11832" y="36865"/>
                  </a:cubicBezTo>
                  <a:cubicBezTo>
                    <a:pt x="11408" y="37275"/>
                    <a:pt x="10998" y="37691"/>
                    <a:pt x="10599" y="38133"/>
                  </a:cubicBezTo>
                  <a:cubicBezTo>
                    <a:pt x="10597" y="38138"/>
                    <a:pt x="10591" y="38141"/>
                    <a:pt x="10588" y="38146"/>
                  </a:cubicBezTo>
                  <a:lnTo>
                    <a:pt x="10588" y="38146"/>
                  </a:lnTo>
                  <a:cubicBezTo>
                    <a:pt x="10969" y="37442"/>
                    <a:pt x="11313" y="36729"/>
                    <a:pt x="11590" y="35967"/>
                  </a:cubicBezTo>
                  <a:cubicBezTo>
                    <a:pt x="11635" y="35839"/>
                    <a:pt x="11523" y="35743"/>
                    <a:pt x="11410" y="35743"/>
                  </a:cubicBezTo>
                  <a:cubicBezTo>
                    <a:pt x="11366" y="35743"/>
                    <a:pt x="11321" y="35758"/>
                    <a:pt x="11286" y="35791"/>
                  </a:cubicBezTo>
                  <a:cubicBezTo>
                    <a:pt x="11038" y="36028"/>
                    <a:pt x="10804" y="36273"/>
                    <a:pt x="10570" y="36522"/>
                  </a:cubicBezTo>
                  <a:cubicBezTo>
                    <a:pt x="10874" y="35927"/>
                    <a:pt x="11154" y="35321"/>
                    <a:pt x="11367" y="34671"/>
                  </a:cubicBezTo>
                  <a:cubicBezTo>
                    <a:pt x="11412" y="34540"/>
                    <a:pt x="11310" y="34457"/>
                    <a:pt x="11203" y="34457"/>
                  </a:cubicBezTo>
                  <a:cubicBezTo>
                    <a:pt x="11145" y="34457"/>
                    <a:pt x="11085" y="34482"/>
                    <a:pt x="11047" y="34535"/>
                  </a:cubicBezTo>
                  <a:cubicBezTo>
                    <a:pt x="9834" y="36204"/>
                    <a:pt x="8804" y="38037"/>
                    <a:pt x="7126" y="39244"/>
                  </a:cubicBezTo>
                  <a:cubicBezTo>
                    <a:pt x="8752" y="37353"/>
                    <a:pt x="10348" y="35445"/>
                    <a:pt x="11867" y="33464"/>
                  </a:cubicBezTo>
                  <a:cubicBezTo>
                    <a:pt x="12054" y="33222"/>
                    <a:pt x="12242" y="32959"/>
                    <a:pt x="12427" y="32693"/>
                  </a:cubicBezTo>
                  <a:lnTo>
                    <a:pt x="12427" y="32693"/>
                  </a:lnTo>
                  <a:cubicBezTo>
                    <a:pt x="12167" y="33086"/>
                    <a:pt x="11910" y="33482"/>
                    <a:pt x="11670" y="33877"/>
                  </a:cubicBezTo>
                  <a:cubicBezTo>
                    <a:pt x="11581" y="34027"/>
                    <a:pt x="11713" y="34177"/>
                    <a:pt x="11853" y="34177"/>
                  </a:cubicBezTo>
                  <a:cubicBezTo>
                    <a:pt x="11900" y="34177"/>
                    <a:pt x="11947" y="34160"/>
                    <a:pt x="11988" y="34123"/>
                  </a:cubicBezTo>
                  <a:cubicBezTo>
                    <a:pt x="11997" y="34114"/>
                    <a:pt x="12002" y="34105"/>
                    <a:pt x="12011" y="34097"/>
                  </a:cubicBezTo>
                  <a:cubicBezTo>
                    <a:pt x="12020" y="34098"/>
                    <a:pt x="12028" y="34098"/>
                    <a:pt x="12037" y="34098"/>
                  </a:cubicBezTo>
                  <a:cubicBezTo>
                    <a:pt x="12045" y="34098"/>
                    <a:pt x="12053" y="34098"/>
                    <a:pt x="12060" y="34099"/>
                  </a:cubicBezTo>
                  <a:cubicBezTo>
                    <a:pt x="12069" y="34159"/>
                    <a:pt x="12110" y="34212"/>
                    <a:pt x="12165" y="34212"/>
                  </a:cubicBezTo>
                  <a:cubicBezTo>
                    <a:pt x="12186" y="34212"/>
                    <a:pt x="12207" y="34205"/>
                    <a:pt x="12230" y="34189"/>
                  </a:cubicBezTo>
                  <a:cubicBezTo>
                    <a:pt x="12256" y="34172"/>
                    <a:pt x="12294" y="34140"/>
                    <a:pt x="12329" y="34114"/>
                  </a:cubicBezTo>
                  <a:cubicBezTo>
                    <a:pt x="12457" y="34122"/>
                    <a:pt x="12586" y="34126"/>
                    <a:pt x="12715" y="34126"/>
                  </a:cubicBezTo>
                  <a:cubicBezTo>
                    <a:pt x="12991" y="34126"/>
                    <a:pt x="13267" y="34107"/>
                    <a:pt x="13541" y="34068"/>
                  </a:cubicBezTo>
                  <a:cubicBezTo>
                    <a:pt x="13642" y="34053"/>
                    <a:pt x="13735" y="34045"/>
                    <a:pt x="13830" y="34036"/>
                  </a:cubicBezTo>
                  <a:cubicBezTo>
                    <a:pt x="13862" y="34110"/>
                    <a:pt x="13933" y="34150"/>
                    <a:pt x="14004" y="34150"/>
                  </a:cubicBezTo>
                  <a:cubicBezTo>
                    <a:pt x="14061" y="34150"/>
                    <a:pt x="14118" y="34124"/>
                    <a:pt x="14156" y="34071"/>
                  </a:cubicBezTo>
                  <a:cubicBezTo>
                    <a:pt x="14171" y="34047"/>
                    <a:pt x="14185" y="34024"/>
                    <a:pt x="14202" y="34001"/>
                  </a:cubicBezTo>
                  <a:cubicBezTo>
                    <a:pt x="14342" y="33992"/>
                    <a:pt x="14475" y="33987"/>
                    <a:pt x="14605" y="33987"/>
                  </a:cubicBezTo>
                  <a:cubicBezTo>
                    <a:pt x="15423" y="33987"/>
                    <a:pt x="16084" y="34174"/>
                    <a:pt x="16971" y="34625"/>
                  </a:cubicBezTo>
                  <a:cubicBezTo>
                    <a:pt x="17092" y="34688"/>
                    <a:pt x="17205" y="34749"/>
                    <a:pt x="17314" y="34804"/>
                  </a:cubicBezTo>
                  <a:cubicBezTo>
                    <a:pt x="17340" y="34861"/>
                    <a:pt x="17397" y="34895"/>
                    <a:pt x="17458" y="34895"/>
                  </a:cubicBezTo>
                  <a:cubicBezTo>
                    <a:pt x="17465" y="34895"/>
                    <a:pt x="17472" y="34894"/>
                    <a:pt x="17479" y="34893"/>
                  </a:cubicBezTo>
                  <a:cubicBezTo>
                    <a:pt x="17684" y="35006"/>
                    <a:pt x="17898" y="35110"/>
                    <a:pt x="18117" y="35199"/>
                  </a:cubicBezTo>
                  <a:cubicBezTo>
                    <a:pt x="18120" y="35202"/>
                    <a:pt x="18123" y="35202"/>
                    <a:pt x="18129" y="35202"/>
                  </a:cubicBezTo>
                  <a:cubicBezTo>
                    <a:pt x="18345" y="35286"/>
                    <a:pt x="18557" y="35336"/>
                    <a:pt x="18794" y="35336"/>
                  </a:cubicBezTo>
                  <a:cubicBezTo>
                    <a:pt x="19058" y="35336"/>
                    <a:pt x="19352" y="35274"/>
                    <a:pt x="19719" y="35127"/>
                  </a:cubicBezTo>
                  <a:cubicBezTo>
                    <a:pt x="21602" y="34379"/>
                    <a:pt x="21509" y="32364"/>
                    <a:pt x="20279" y="31279"/>
                  </a:cubicBezTo>
                  <a:cubicBezTo>
                    <a:pt x="20288" y="31261"/>
                    <a:pt x="20300" y="31244"/>
                    <a:pt x="20305" y="31224"/>
                  </a:cubicBezTo>
                  <a:cubicBezTo>
                    <a:pt x="20351" y="31109"/>
                    <a:pt x="20241" y="31010"/>
                    <a:pt x="20136" y="31010"/>
                  </a:cubicBezTo>
                  <a:cubicBezTo>
                    <a:pt x="20095" y="31010"/>
                    <a:pt x="20055" y="31025"/>
                    <a:pt x="20025" y="31059"/>
                  </a:cubicBezTo>
                  <a:cubicBezTo>
                    <a:pt x="20023" y="31062"/>
                    <a:pt x="20020" y="31068"/>
                    <a:pt x="20017" y="31074"/>
                  </a:cubicBezTo>
                  <a:cubicBezTo>
                    <a:pt x="19962" y="31036"/>
                    <a:pt x="19910" y="30996"/>
                    <a:pt x="19852" y="30961"/>
                  </a:cubicBezTo>
                  <a:cubicBezTo>
                    <a:pt x="19913" y="30854"/>
                    <a:pt x="19973" y="30748"/>
                    <a:pt x="20034" y="30644"/>
                  </a:cubicBezTo>
                  <a:cubicBezTo>
                    <a:pt x="22153" y="30265"/>
                    <a:pt x="23022" y="27742"/>
                    <a:pt x="23646" y="25958"/>
                  </a:cubicBezTo>
                  <a:cubicBezTo>
                    <a:pt x="24122" y="24587"/>
                    <a:pt x="24604" y="23198"/>
                    <a:pt x="25029" y="21809"/>
                  </a:cubicBezTo>
                  <a:cubicBezTo>
                    <a:pt x="25297" y="20920"/>
                    <a:pt x="25384" y="19757"/>
                    <a:pt x="26458" y="19350"/>
                  </a:cubicBezTo>
                  <a:cubicBezTo>
                    <a:pt x="26744" y="19241"/>
                    <a:pt x="27038" y="19191"/>
                    <a:pt x="27330" y="19191"/>
                  </a:cubicBezTo>
                  <a:cubicBezTo>
                    <a:pt x="29057" y="19191"/>
                    <a:pt x="30742" y="20928"/>
                    <a:pt x="30728" y="22528"/>
                  </a:cubicBezTo>
                  <a:cubicBezTo>
                    <a:pt x="30728" y="22627"/>
                    <a:pt x="30793" y="22669"/>
                    <a:pt x="30865" y="22669"/>
                  </a:cubicBezTo>
                  <a:cubicBezTo>
                    <a:pt x="30884" y="22669"/>
                    <a:pt x="30903" y="22666"/>
                    <a:pt x="30921" y="22661"/>
                  </a:cubicBezTo>
                  <a:lnTo>
                    <a:pt x="30921" y="22661"/>
                  </a:lnTo>
                  <a:cubicBezTo>
                    <a:pt x="30817" y="22808"/>
                    <a:pt x="30713" y="22956"/>
                    <a:pt x="30612" y="23106"/>
                  </a:cubicBezTo>
                  <a:cubicBezTo>
                    <a:pt x="26954" y="24292"/>
                    <a:pt x="25765" y="25895"/>
                    <a:pt x="26100" y="29757"/>
                  </a:cubicBezTo>
                  <a:cubicBezTo>
                    <a:pt x="26137" y="30188"/>
                    <a:pt x="26198" y="30615"/>
                    <a:pt x="26282" y="31036"/>
                  </a:cubicBezTo>
                  <a:cubicBezTo>
                    <a:pt x="26270" y="31057"/>
                    <a:pt x="26258" y="31074"/>
                    <a:pt x="26250" y="31094"/>
                  </a:cubicBezTo>
                  <a:cubicBezTo>
                    <a:pt x="26204" y="31184"/>
                    <a:pt x="26250" y="31296"/>
                    <a:pt x="26348" y="31328"/>
                  </a:cubicBezTo>
                  <a:cubicBezTo>
                    <a:pt x="26374" y="31449"/>
                    <a:pt x="26411" y="31559"/>
                    <a:pt x="26446" y="31674"/>
                  </a:cubicBezTo>
                  <a:cubicBezTo>
                    <a:pt x="26406" y="31747"/>
                    <a:pt x="26362" y="31819"/>
                    <a:pt x="26325" y="31891"/>
                  </a:cubicBezTo>
                  <a:cubicBezTo>
                    <a:pt x="26295" y="31951"/>
                    <a:pt x="26345" y="32018"/>
                    <a:pt x="26399" y="32018"/>
                  </a:cubicBezTo>
                  <a:cubicBezTo>
                    <a:pt x="26417" y="32018"/>
                    <a:pt x="26436" y="32010"/>
                    <a:pt x="26452" y="31992"/>
                  </a:cubicBezTo>
                  <a:lnTo>
                    <a:pt x="26515" y="31923"/>
                  </a:lnTo>
                  <a:cubicBezTo>
                    <a:pt x="26712" y="32526"/>
                    <a:pt x="26983" y="33028"/>
                    <a:pt x="27350" y="33450"/>
                  </a:cubicBezTo>
                  <a:lnTo>
                    <a:pt x="27338" y="33473"/>
                  </a:lnTo>
                  <a:cubicBezTo>
                    <a:pt x="27271" y="33591"/>
                    <a:pt x="27370" y="33691"/>
                    <a:pt x="27473" y="33691"/>
                  </a:cubicBezTo>
                  <a:cubicBezTo>
                    <a:pt x="27498" y="33691"/>
                    <a:pt x="27523" y="33685"/>
                    <a:pt x="27546" y="33672"/>
                  </a:cubicBezTo>
                  <a:cubicBezTo>
                    <a:pt x="27933" y="34053"/>
                    <a:pt x="28424" y="34356"/>
                    <a:pt x="29021" y="34616"/>
                  </a:cubicBezTo>
                  <a:cubicBezTo>
                    <a:pt x="28998" y="34668"/>
                    <a:pt x="28972" y="34711"/>
                    <a:pt x="28949" y="34761"/>
                  </a:cubicBezTo>
                  <a:cubicBezTo>
                    <a:pt x="28895" y="34878"/>
                    <a:pt x="28974" y="35002"/>
                    <a:pt x="29086" y="35002"/>
                  </a:cubicBezTo>
                  <a:cubicBezTo>
                    <a:pt x="29112" y="35002"/>
                    <a:pt x="29140" y="34995"/>
                    <a:pt x="29169" y="34980"/>
                  </a:cubicBezTo>
                  <a:cubicBezTo>
                    <a:pt x="29272" y="34928"/>
                    <a:pt x="29359" y="34862"/>
                    <a:pt x="29457" y="34801"/>
                  </a:cubicBezTo>
                  <a:cubicBezTo>
                    <a:pt x="29714" y="34893"/>
                    <a:pt x="29988" y="34980"/>
                    <a:pt x="30286" y="35061"/>
                  </a:cubicBezTo>
                  <a:cubicBezTo>
                    <a:pt x="33259" y="35863"/>
                    <a:pt x="35145" y="37061"/>
                    <a:pt x="36372" y="39054"/>
                  </a:cubicBezTo>
                  <a:cubicBezTo>
                    <a:pt x="36377" y="39105"/>
                    <a:pt x="36406" y="39152"/>
                    <a:pt x="36450" y="39178"/>
                  </a:cubicBezTo>
                  <a:cubicBezTo>
                    <a:pt x="36900" y="39934"/>
                    <a:pt x="37258" y="40800"/>
                    <a:pt x="37547" y="41805"/>
                  </a:cubicBezTo>
                  <a:cubicBezTo>
                    <a:pt x="37500" y="41863"/>
                    <a:pt x="37454" y="41920"/>
                    <a:pt x="37408" y="41978"/>
                  </a:cubicBezTo>
                  <a:cubicBezTo>
                    <a:pt x="37352" y="42052"/>
                    <a:pt x="37388" y="42185"/>
                    <a:pt x="37482" y="42185"/>
                  </a:cubicBezTo>
                  <a:cubicBezTo>
                    <a:pt x="37494" y="42185"/>
                    <a:pt x="37508" y="42183"/>
                    <a:pt x="37524" y="42177"/>
                  </a:cubicBezTo>
                  <a:cubicBezTo>
                    <a:pt x="37561" y="42163"/>
                    <a:pt x="37593" y="42143"/>
                    <a:pt x="37630" y="42128"/>
                  </a:cubicBezTo>
                  <a:cubicBezTo>
                    <a:pt x="37694" y="42371"/>
                    <a:pt x="37760" y="42607"/>
                    <a:pt x="37815" y="42864"/>
                  </a:cubicBezTo>
                  <a:cubicBezTo>
                    <a:pt x="38014" y="43762"/>
                    <a:pt x="38566" y="45194"/>
                    <a:pt x="38984" y="46603"/>
                  </a:cubicBezTo>
                  <a:cubicBezTo>
                    <a:pt x="38918" y="46672"/>
                    <a:pt x="38860" y="46744"/>
                    <a:pt x="38794" y="46811"/>
                  </a:cubicBezTo>
                  <a:cubicBezTo>
                    <a:pt x="38694" y="46913"/>
                    <a:pt x="38791" y="47056"/>
                    <a:pt x="38900" y="47056"/>
                  </a:cubicBezTo>
                  <a:cubicBezTo>
                    <a:pt x="38932" y="47056"/>
                    <a:pt x="38966" y="47044"/>
                    <a:pt x="38996" y="47013"/>
                  </a:cubicBezTo>
                  <a:cubicBezTo>
                    <a:pt x="39022" y="46984"/>
                    <a:pt x="39048" y="46952"/>
                    <a:pt x="39077" y="46923"/>
                  </a:cubicBezTo>
                  <a:cubicBezTo>
                    <a:pt x="39134" y="47134"/>
                    <a:pt x="39184" y="47339"/>
                    <a:pt x="39233" y="47544"/>
                  </a:cubicBezTo>
                  <a:cubicBezTo>
                    <a:pt x="39120" y="47660"/>
                    <a:pt x="39013" y="47775"/>
                    <a:pt x="38901" y="47888"/>
                  </a:cubicBezTo>
                  <a:cubicBezTo>
                    <a:pt x="38819" y="47971"/>
                    <a:pt x="38881" y="48138"/>
                    <a:pt x="38991" y="48138"/>
                  </a:cubicBezTo>
                  <a:cubicBezTo>
                    <a:pt x="39006" y="48138"/>
                    <a:pt x="39022" y="48134"/>
                    <a:pt x="39039" y="48127"/>
                  </a:cubicBezTo>
                  <a:cubicBezTo>
                    <a:pt x="39143" y="48084"/>
                    <a:pt x="39236" y="48026"/>
                    <a:pt x="39337" y="47980"/>
                  </a:cubicBezTo>
                  <a:cubicBezTo>
                    <a:pt x="39527" y="48898"/>
                    <a:pt x="39588" y="49721"/>
                    <a:pt x="39342" y="50261"/>
                  </a:cubicBezTo>
                  <a:cubicBezTo>
                    <a:pt x="38595" y="51905"/>
                    <a:pt x="40324" y="52654"/>
                    <a:pt x="41728" y="52654"/>
                  </a:cubicBezTo>
                  <a:cubicBezTo>
                    <a:pt x="42033" y="52654"/>
                    <a:pt x="42322" y="52619"/>
                    <a:pt x="42567" y="52550"/>
                  </a:cubicBezTo>
                  <a:lnTo>
                    <a:pt x="42567" y="52550"/>
                  </a:lnTo>
                  <a:cubicBezTo>
                    <a:pt x="42356" y="53486"/>
                    <a:pt x="41840" y="54259"/>
                    <a:pt x="41392" y="55071"/>
                  </a:cubicBezTo>
                  <a:cubicBezTo>
                    <a:pt x="41320" y="55157"/>
                    <a:pt x="41239" y="55238"/>
                    <a:pt x="41167" y="55328"/>
                  </a:cubicBezTo>
                  <a:cubicBezTo>
                    <a:pt x="41124" y="55377"/>
                    <a:pt x="41121" y="55455"/>
                    <a:pt x="41164" y="55507"/>
                  </a:cubicBezTo>
                  <a:cubicBezTo>
                    <a:pt x="40994" y="55841"/>
                    <a:pt x="40858" y="56197"/>
                    <a:pt x="40763" y="56563"/>
                  </a:cubicBezTo>
                  <a:cubicBezTo>
                    <a:pt x="40592" y="57236"/>
                    <a:pt x="40636" y="57984"/>
                    <a:pt x="40757" y="58728"/>
                  </a:cubicBezTo>
                  <a:cubicBezTo>
                    <a:pt x="40745" y="58740"/>
                    <a:pt x="40734" y="58754"/>
                    <a:pt x="40725" y="58766"/>
                  </a:cubicBezTo>
                  <a:cubicBezTo>
                    <a:pt x="40644" y="58855"/>
                    <a:pt x="40693" y="59000"/>
                    <a:pt x="40812" y="59020"/>
                  </a:cubicBezTo>
                  <a:cubicBezTo>
                    <a:pt x="40875" y="59355"/>
                    <a:pt x="40948" y="59684"/>
                    <a:pt x="41023" y="60004"/>
                  </a:cubicBezTo>
                  <a:cubicBezTo>
                    <a:pt x="40999" y="60062"/>
                    <a:pt x="41014" y="60132"/>
                    <a:pt x="41063" y="60175"/>
                  </a:cubicBezTo>
                  <a:cubicBezTo>
                    <a:pt x="41121" y="60420"/>
                    <a:pt x="41178" y="60663"/>
                    <a:pt x="41230" y="60894"/>
                  </a:cubicBezTo>
                  <a:cubicBezTo>
                    <a:pt x="41643" y="62770"/>
                    <a:pt x="42483" y="64500"/>
                    <a:pt x="43500" y="66113"/>
                  </a:cubicBezTo>
                  <a:lnTo>
                    <a:pt x="43494" y="66122"/>
                  </a:lnTo>
                  <a:cubicBezTo>
                    <a:pt x="43438" y="66233"/>
                    <a:pt x="43521" y="66362"/>
                    <a:pt x="43643" y="66362"/>
                  </a:cubicBezTo>
                  <a:cubicBezTo>
                    <a:pt x="43648" y="66362"/>
                    <a:pt x="43653" y="66362"/>
                    <a:pt x="43658" y="66362"/>
                  </a:cubicBezTo>
                  <a:cubicBezTo>
                    <a:pt x="43866" y="66685"/>
                    <a:pt x="44077" y="67003"/>
                    <a:pt x="44296" y="67317"/>
                  </a:cubicBezTo>
                  <a:cubicBezTo>
                    <a:pt x="44325" y="67355"/>
                    <a:pt x="44351" y="67398"/>
                    <a:pt x="44377" y="67439"/>
                  </a:cubicBezTo>
                  <a:cubicBezTo>
                    <a:pt x="44270" y="67615"/>
                    <a:pt x="44155" y="67785"/>
                    <a:pt x="44048" y="67961"/>
                  </a:cubicBezTo>
                  <a:cubicBezTo>
                    <a:pt x="43983" y="68069"/>
                    <a:pt x="44079" y="68184"/>
                    <a:pt x="44180" y="68184"/>
                  </a:cubicBezTo>
                  <a:cubicBezTo>
                    <a:pt x="44214" y="68184"/>
                    <a:pt x="44249" y="68171"/>
                    <a:pt x="44279" y="68140"/>
                  </a:cubicBezTo>
                  <a:cubicBezTo>
                    <a:pt x="44389" y="68025"/>
                    <a:pt x="44496" y="67906"/>
                    <a:pt x="44602" y="67791"/>
                  </a:cubicBezTo>
                  <a:cubicBezTo>
                    <a:pt x="44724" y="67990"/>
                    <a:pt x="44845" y="68198"/>
                    <a:pt x="44966" y="68409"/>
                  </a:cubicBezTo>
                  <a:cubicBezTo>
                    <a:pt x="44946" y="68437"/>
                    <a:pt x="44923" y="68466"/>
                    <a:pt x="44903" y="68498"/>
                  </a:cubicBezTo>
                  <a:cubicBezTo>
                    <a:pt x="44825" y="68609"/>
                    <a:pt x="44931" y="68721"/>
                    <a:pt x="45040" y="68721"/>
                  </a:cubicBezTo>
                  <a:cubicBezTo>
                    <a:pt x="45073" y="68721"/>
                    <a:pt x="45105" y="68711"/>
                    <a:pt x="45134" y="68689"/>
                  </a:cubicBezTo>
                  <a:cubicBezTo>
                    <a:pt x="45235" y="68859"/>
                    <a:pt x="45339" y="69026"/>
                    <a:pt x="45448" y="69194"/>
                  </a:cubicBezTo>
                  <a:cubicBezTo>
                    <a:pt x="45396" y="69252"/>
                    <a:pt x="45344" y="69312"/>
                    <a:pt x="45292" y="69370"/>
                  </a:cubicBezTo>
                  <a:cubicBezTo>
                    <a:pt x="45231" y="69442"/>
                    <a:pt x="45298" y="69538"/>
                    <a:pt x="45365" y="69538"/>
                  </a:cubicBezTo>
                  <a:cubicBezTo>
                    <a:pt x="45387" y="69538"/>
                    <a:pt x="45408" y="69529"/>
                    <a:pt x="45425" y="69506"/>
                  </a:cubicBezTo>
                  <a:cubicBezTo>
                    <a:pt x="45469" y="69451"/>
                    <a:pt x="45515" y="69399"/>
                    <a:pt x="45558" y="69347"/>
                  </a:cubicBezTo>
                  <a:cubicBezTo>
                    <a:pt x="45717" y="69575"/>
                    <a:pt x="45896" y="69791"/>
                    <a:pt x="46089" y="69991"/>
                  </a:cubicBezTo>
                  <a:cubicBezTo>
                    <a:pt x="46046" y="70063"/>
                    <a:pt x="46000" y="70135"/>
                    <a:pt x="45959" y="70207"/>
                  </a:cubicBezTo>
                  <a:cubicBezTo>
                    <a:pt x="45882" y="70343"/>
                    <a:pt x="45994" y="70475"/>
                    <a:pt x="46117" y="70475"/>
                  </a:cubicBezTo>
                  <a:cubicBezTo>
                    <a:pt x="46159" y="70475"/>
                    <a:pt x="46202" y="70460"/>
                    <a:pt x="46239" y="70424"/>
                  </a:cubicBezTo>
                  <a:cubicBezTo>
                    <a:pt x="46294" y="70375"/>
                    <a:pt x="46343" y="70317"/>
                    <a:pt x="46398" y="70265"/>
                  </a:cubicBezTo>
                  <a:cubicBezTo>
                    <a:pt x="46491" y="70346"/>
                    <a:pt x="46589" y="70418"/>
                    <a:pt x="46690" y="70487"/>
                  </a:cubicBezTo>
                  <a:cubicBezTo>
                    <a:pt x="47228" y="70816"/>
                    <a:pt x="47744" y="70978"/>
                    <a:pt x="48208" y="70978"/>
                  </a:cubicBezTo>
                  <a:cubicBezTo>
                    <a:pt x="49125" y="70978"/>
                    <a:pt x="49842" y="70346"/>
                    <a:pt x="50137" y="69119"/>
                  </a:cubicBezTo>
                  <a:cubicBezTo>
                    <a:pt x="50807" y="66344"/>
                    <a:pt x="49819" y="64118"/>
                    <a:pt x="52100" y="61595"/>
                  </a:cubicBezTo>
                  <a:cubicBezTo>
                    <a:pt x="53500" y="60051"/>
                    <a:pt x="55241" y="58763"/>
                    <a:pt x="57066" y="57701"/>
                  </a:cubicBezTo>
                  <a:lnTo>
                    <a:pt x="57066" y="57701"/>
                  </a:lnTo>
                  <a:cubicBezTo>
                    <a:pt x="57060" y="57718"/>
                    <a:pt x="57051" y="57735"/>
                    <a:pt x="57045" y="57750"/>
                  </a:cubicBezTo>
                  <a:cubicBezTo>
                    <a:pt x="57004" y="57872"/>
                    <a:pt x="57111" y="57969"/>
                    <a:pt x="57219" y="57969"/>
                  </a:cubicBezTo>
                  <a:cubicBezTo>
                    <a:pt x="57261" y="57969"/>
                    <a:pt x="57304" y="57954"/>
                    <a:pt x="57337" y="57920"/>
                  </a:cubicBezTo>
                  <a:cubicBezTo>
                    <a:pt x="57580" y="57672"/>
                    <a:pt x="57811" y="57415"/>
                    <a:pt x="58041" y="57158"/>
                  </a:cubicBezTo>
                  <a:cubicBezTo>
                    <a:pt x="58157" y="57097"/>
                    <a:pt x="58272" y="57025"/>
                    <a:pt x="58388" y="56964"/>
                  </a:cubicBezTo>
                  <a:cubicBezTo>
                    <a:pt x="58396" y="57006"/>
                    <a:pt x="58433" y="57034"/>
                    <a:pt x="58477" y="57034"/>
                  </a:cubicBezTo>
                  <a:cubicBezTo>
                    <a:pt x="58479" y="57034"/>
                    <a:pt x="58481" y="57034"/>
                    <a:pt x="58483" y="57034"/>
                  </a:cubicBezTo>
                  <a:cubicBezTo>
                    <a:pt x="59456" y="56967"/>
                    <a:pt x="60458" y="56653"/>
                    <a:pt x="61402" y="56165"/>
                  </a:cubicBezTo>
                  <a:lnTo>
                    <a:pt x="61402" y="56165"/>
                  </a:lnTo>
                  <a:cubicBezTo>
                    <a:pt x="61359" y="56246"/>
                    <a:pt x="61307" y="56332"/>
                    <a:pt x="61263" y="56413"/>
                  </a:cubicBezTo>
                  <a:cubicBezTo>
                    <a:pt x="61195" y="56540"/>
                    <a:pt x="61313" y="56689"/>
                    <a:pt x="61431" y="56689"/>
                  </a:cubicBezTo>
                  <a:cubicBezTo>
                    <a:pt x="61471" y="56689"/>
                    <a:pt x="61511" y="56672"/>
                    <a:pt x="61543" y="56630"/>
                  </a:cubicBezTo>
                  <a:cubicBezTo>
                    <a:pt x="61800" y="56298"/>
                    <a:pt x="62054" y="55963"/>
                    <a:pt x="62311" y="55631"/>
                  </a:cubicBezTo>
                  <a:cubicBezTo>
                    <a:pt x="65894" y="53249"/>
                    <a:pt x="68238" y="48393"/>
                    <a:pt x="64517" y="45197"/>
                  </a:cubicBezTo>
                  <a:cubicBezTo>
                    <a:pt x="65432" y="44348"/>
                    <a:pt x="65854" y="41779"/>
                    <a:pt x="66668" y="41288"/>
                  </a:cubicBezTo>
                  <a:cubicBezTo>
                    <a:pt x="66743" y="41245"/>
                    <a:pt x="66769" y="41147"/>
                    <a:pt x="66726" y="41072"/>
                  </a:cubicBezTo>
                  <a:cubicBezTo>
                    <a:pt x="66610" y="40849"/>
                    <a:pt x="66509" y="40647"/>
                    <a:pt x="66417" y="40457"/>
                  </a:cubicBezTo>
                  <a:cubicBezTo>
                    <a:pt x="66425" y="40402"/>
                    <a:pt x="66399" y="40347"/>
                    <a:pt x="66353" y="40318"/>
                  </a:cubicBezTo>
                  <a:cubicBezTo>
                    <a:pt x="66142" y="39876"/>
                    <a:pt x="65995" y="39513"/>
                    <a:pt x="65909" y="39224"/>
                  </a:cubicBezTo>
                  <a:cubicBezTo>
                    <a:pt x="65963" y="39103"/>
                    <a:pt x="66027" y="38990"/>
                    <a:pt x="66079" y="38866"/>
                  </a:cubicBezTo>
                  <a:cubicBezTo>
                    <a:pt x="66120" y="38765"/>
                    <a:pt x="66030" y="38701"/>
                    <a:pt x="65942" y="38701"/>
                  </a:cubicBezTo>
                  <a:cubicBezTo>
                    <a:pt x="65907" y="38701"/>
                    <a:pt x="65871" y="38711"/>
                    <a:pt x="65845" y="38733"/>
                  </a:cubicBezTo>
                  <a:cubicBezTo>
                    <a:pt x="65833" y="38742"/>
                    <a:pt x="65825" y="38753"/>
                    <a:pt x="65813" y="38762"/>
                  </a:cubicBezTo>
                  <a:cubicBezTo>
                    <a:pt x="65735" y="37954"/>
                    <a:pt x="66382" y="37948"/>
                    <a:pt x="67289" y="37806"/>
                  </a:cubicBezTo>
                  <a:cubicBezTo>
                    <a:pt x="67381" y="37789"/>
                    <a:pt x="67418" y="37682"/>
                    <a:pt x="67404" y="37604"/>
                  </a:cubicBezTo>
                  <a:cubicBezTo>
                    <a:pt x="66887" y="35145"/>
                    <a:pt x="66090" y="33057"/>
                    <a:pt x="67254" y="30722"/>
                  </a:cubicBezTo>
                  <a:cubicBezTo>
                    <a:pt x="67336" y="30559"/>
                    <a:pt x="67049" y="27985"/>
                    <a:pt x="66940" y="27985"/>
                  </a:cubicBezTo>
                  <a:cubicBezTo>
                    <a:pt x="66934" y="27985"/>
                    <a:pt x="66929" y="27991"/>
                    <a:pt x="66925" y="28004"/>
                  </a:cubicBezTo>
                  <a:lnTo>
                    <a:pt x="66925" y="28004"/>
                  </a:lnTo>
                  <a:cubicBezTo>
                    <a:pt x="68183" y="24358"/>
                    <a:pt x="67219" y="20490"/>
                    <a:pt x="69486" y="17107"/>
                  </a:cubicBezTo>
                  <a:cubicBezTo>
                    <a:pt x="71016" y="14817"/>
                    <a:pt x="72552" y="13105"/>
                    <a:pt x="72246" y="10264"/>
                  </a:cubicBezTo>
                  <a:cubicBezTo>
                    <a:pt x="72237" y="10172"/>
                    <a:pt x="72174" y="10082"/>
                    <a:pt x="72076" y="10082"/>
                  </a:cubicBezTo>
                  <a:cubicBezTo>
                    <a:pt x="72073" y="10082"/>
                    <a:pt x="72070" y="10082"/>
                    <a:pt x="72067" y="10082"/>
                  </a:cubicBezTo>
                  <a:cubicBezTo>
                    <a:pt x="70210" y="10178"/>
                    <a:pt x="68749" y="10871"/>
                    <a:pt x="67003" y="11491"/>
                  </a:cubicBezTo>
                  <a:cubicBezTo>
                    <a:pt x="66906" y="11525"/>
                    <a:pt x="66933" y="11669"/>
                    <a:pt x="67023" y="11669"/>
                  </a:cubicBezTo>
                  <a:cubicBezTo>
                    <a:pt x="67032" y="11669"/>
                    <a:pt x="67042" y="11668"/>
                    <a:pt x="67052" y="11664"/>
                  </a:cubicBezTo>
                  <a:cubicBezTo>
                    <a:pt x="67909" y="11428"/>
                    <a:pt x="68755" y="11148"/>
                    <a:pt x="69587" y="10821"/>
                  </a:cubicBezTo>
                  <a:cubicBezTo>
                    <a:pt x="69740" y="10925"/>
                    <a:pt x="69867" y="11029"/>
                    <a:pt x="70002" y="11133"/>
                  </a:cubicBezTo>
                  <a:cubicBezTo>
                    <a:pt x="64390" y="15516"/>
                    <a:pt x="59727" y="21547"/>
                    <a:pt x="54866" y="26717"/>
                  </a:cubicBezTo>
                  <a:cubicBezTo>
                    <a:pt x="54288" y="27332"/>
                    <a:pt x="53711" y="27950"/>
                    <a:pt x="53134" y="28574"/>
                  </a:cubicBezTo>
                  <a:cubicBezTo>
                    <a:pt x="57724" y="22803"/>
                    <a:pt x="62756" y="17381"/>
                    <a:pt x="67664" y="11881"/>
                  </a:cubicBezTo>
                  <a:cubicBezTo>
                    <a:pt x="67759" y="11775"/>
                    <a:pt x="67662" y="11631"/>
                    <a:pt x="67555" y="11631"/>
                  </a:cubicBezTo>
                  <a:cubicBezTo>
                    <a:pt x="67522" y="11631"/>
                    <a:pt x="67488" y="11644"/>
                    <a:pt x="67459" y="11676"/>
                  </a:cubicBezTo>
                  <a:cubicBezTo>
                    <a:pt x="62554" y="17026"/>
                    <a:pt x="57441" y="22188"/>
                    <a:pt x="52672" y="27659"/>
                  </a:cubicBezTo>
                  <a:cubicBezTo>
                    <a:pt x="50319" y="30358"/>
                    <a:pt x="47974" y="33072"/>
                    <a:pt x="45697" y="35837"/>
                  </a:cubicBezTo>
                  <a:cubicBezTo>
                    <a:pt x="44626" y="37137"/>
                    <a:pt x="43615" y="38485"/>
                    <a:pt x="42570" y="39804"/>
                  </a:cubicBezTo>
                  <a:cubicBezTo>
                    <a:pt x="42192" y="40237"/>
                    <a:pt x="41825" y="40682"/>
                    <a:pt x="41476" y="41135"/>
                  </a:cubicBezTo>
                  <a:cubicBezTo>
                    <a:pt x="41357" y="41574"/>
                    <a:pt x="41196" y="41926"/>
                    <a:pt x="40991" y="42197"/>
                  </a:cubicBezTo>
                  <a:cubicBezTo>
                    <a:pt x="41591" y="41499"/>
                    <a:pt x="42143" y="40734"/>
                    <a:pt x="42758" y="39992"/>
                  </a:cubicBezTo>
                  <a:cubicBezTo>
                    <a:pt x="45344" y="36862"/>
                    <a:pt x="47862" y="33692"/>
                    <a:pt x="50504" y="30606"/>
                  </a:cubicBezTo>
                  <a:cubicBezTo>
                    <a:pt x="55611" y="24633"/>
                    <a:pt x="61307" y="18611"/>
                    <a:pt x="66344" y="12932"/>
                  </a:cubicBezTo>
                  <a:lnTo>
                    <a:pt x="66344" y="12932"/>
                  </a:lnTo>
                  <a:cubicBezTo>
                    <a:pt x="61474" y="18423"/>
                    <a:pt x="56529" y="23836"/>
                    <a:pt x="51953" y="29581"/>
                  </a:cubicBezTo>
                  <a:cubicBezTo>
                    <a:pt x="51526" y="30118"/>
                    <a:pt x="51118" y="30673"/>
                    <a:pt x="50700" y="31221"/>
                  </a:cubicBezTo>
                  <a:cubicBezTo>
                    <a:pt x="46537" y="35809"/>
                    <a:pt x="42460" y="40607"/>
                    <a:pt x="38880" y="45549"/>
                  </a:cubicBezTo>
                  <a:cubicBezTo>
                    <a:pt x="38869" y="45567"/>
                    <a:pt x="38875" y="45581"/>
                    <a:pt x="38872" y="45598"/>
                  </a:cubicBezTo>
                  <a:cubicBezTo>
                    <a:pt x="38719" y="45142"/>
                    <a:pt x="38574" y="44683"/>
                    <a:pt x="38430" y="44227"/>
                  </a:cubicBezTo>
                  <a:lnTo>
                    <a:pt x="38430" y="44227"/>
                  </a:lnTo>
                  <a:cubicBezTo>
                    <a:pt x="38445" y="44232"/>
                    <a:pt x="38461" y="44235"/>
                    <a:pt x="38476" y="44235"/>
                  </a:cubicBezTo>
                  <a:cubicBezTo>
                    <a:pt x="38494" y="44235"/>
                    <a:pt x="38511" y="44232"/>
                    <a:pt x="38528" y="44224"/>
                  </a:cubicBezTo>
                  <a:cubicBezTo>
                    <a:pt x="39475" y="43756"/>
                    <a:pt x="40203" y="43098"/>
                    <a:pt x="40861" y="42353"/>
                  </a:cubicBezTo>
                  <a:lnTo>
                    <a:pt x="40861" y="42353"/>
                  </a:lnTo>
                  <a:cubicBezTo>
                    <a:pt x="40543" y="42693"/>
                    <a:pt x="40143" y="42867"/>
                    <a:pt x="39651" y="42867"/>
                  </a:cubicBezTo>
                  <a:cubicBezTo>
                    <a:pt x="39562" y="42867"/>
                    <a:pt x="39469" y="42861"/>
                    <a:pt x="39374" y="42850"/>
                  </a:cubicBezTo>
                  <a:cubicBezTo>
                    <a:pt x="39856" y="42044"/>
                    <a:pt x="40387" y="41262"/>
                    <a:pt x="40945" y="40494"/>
                  </a:cubicBezTo>
                  <a:cubicBezTo>
                    <a:pt x="42677" y="38672"/>
                    <a:pt x="44273" y="36686"/>
                    <a:pt x="45821" y="34662"/>
                  </a:cubicBezTo>
                  <a:cubicBezTo>
                    <a:pt x="48240" y="32041"/>
                    <a:pt x="50763" y="29492"/>
                    <a:pt x="52957" y="26830"/>
                  </a:cubicBezTo>
                  <a:cubicBezTo>
                    <a:pt x="55276" y="24012"/>
                    <a:pt x="57634" y="21238"/>
                    <a:pt x="60109" y="18553"/>
                  </a:cubicBezTo>
                  <a:cubicBezTo>
                    <a:pt x="62158" y="16330"/>
                    <a:pt x="64370" y="14528"/>
                    <a:pt x="65845" y="11849"/>
                  </a:cubicBezTo>
                  <a:cubicBezTo>
                    <a:pt x="65897" y="11760"/>
                    <a:pt x="65831" y="11647"/>
                    <a:pt x="65727" y="11644"/>
                  </a:cubicBezTo>
                  <a:cubicBezTo>
                    <a:pt x="64996" y="11644"/>
                    <a:pt x="63729" y="13304"/>
                    <a:pt x="63270" y="13737"/>
                  </a:cubicBezTo>
                  <a:cubicBezTo>
                    <a:pt x="63166" y="13836"/>
                    <a:pt x="63071" y="13942"/>
                    <a:pt x="62967" y="14041"/>
                  </a:cubicBezTo>
                  <a:cubicBezTo>
                    <a:pt x="63925" y="12984"/>
                    <a:pt x="64797" y="11869"/>
                    <a:pt x="65464" y="10642"/>
                  </a:cubicBezTo>
                  <a:cubicBezTo>
                    <a:pt x="65646" y="11390"/>
                    <a:pt x="66012" y="12060"/>
                    <a:pt x="66806" y="12158"/>
                  </a:cubicBezTo>
                  <a:cubicBezTo>
                    <a:pt x="66812" y="12159"/>
                    <a:pt x="66817" y="12159"/>
                    <a:pt x="66822" y="12159"/>
                  </a:cubicBezTo>
                  <a:cubicBezTo>
                    <a:pt x="66952" y="12159"/>
                    <a:pt x="66995" y="11951"/>
                    <a:pt x="66879" y="11895"/>
                  </a:cubicBezTo>
                  <a:cubicBezTo>
                    <a:pt x="64563" y="10747"/>
                    <a:pt x="66607" y="4132"/>
                    <a:pt x="63347" y="4132"/>
                  </a:cubicBezTo>
                  <a:cubicBezTo>
                    <a:pt x="63132" y="4132"/>
                    <a:pt x="62893" y="4161"/>
                    <a:pt x="62629" y="4222"/>
                  </a:cubicBezTo>
                  <a:lnTo>
                    <a:pt x="62638" y="4210"/>
                  </a:lnTo>
                  <a:cubicBezTo>
                    <a:pt x="62713" y="4096"/>
                    <a:pt x="62599" y="3965"/>
                    <a:pt x="62486" y="3965"/>
                  </a:cubicBezTo>
                  <a:cubicBezTo>
                    <a:pt x="62449" y="3965"/>
                    <a:pt x="62411" y="3979"/>
                    <a:pt x="62381" y="4014"/>
                  </a:cubicBezTo>
                  <a:cubicBezTo>
                    <a:pt x="62360" y="4037"/>
                    <a:pt x="62340" y="4057"/>
                    <a:pt x="62320" y="4080"/>
                  </a:cubicBezTo>
                  <a:cubicBezTo>
                    <a:pt x="62219" y="3601"/>
                    <a:pt x="62040" y="3142"/>
                    <a:pt x="61795" y="2721"/>
                  </a:cubicBezTo>
                  <a:cubicBezTo>
                    <a:pt x="61792" y="2666"/>
                    <a:pt x="61757" y="2617"/>
                    <a:pt x="61708" y="2594"/>
                  </a:cubicBezTo>
                  <a:cubicBezTo>
                    <a:pt x="60561" y="808"/>
                    <a:pt x="58248" y="1"/>
                    <a:pt x="560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41" name="Google Shape;7241;p71"/>
            <p:cNvSpPr/>
            <p:nvPr/>
          </p:nvSpPr>
          <p:spPr>
            <a:xfrm>
              <a:off x="1156325" y="1192300"/>
              <a:ext cx="429675" cy="394375"/>
            </a:xfrm>
            <a:custGeom>
              <a:avLst/>
              <a:gdLst/>
              <a:ahLst/>
              <a:cxnLst/>
              <a:rect l="l" t="t" r="r" b="b"/>
              <a:pathLst>
                <a:path w="17187" h="15775" extrusionOk="0">
                  <a:moveTo>
                    <a:pt x="11450" y="1377"/>
                  </a:moveTo>
                  <a:cubicBezTo>
                    <a:pt x="11655" y="1755"/>
                    <a:pt x="11857" y="2303"/>
                    <a:pt x="12051" y="3016"/>
                  </a:cubicBezTo>
                  <a:lnTo>
                    <a:pt x="12051" y="3016"/>
                  </a:lnTo>
                  <a:cubicBezTo>
                    <a:pt x="11692" y="3283"/>
                    <a:pt x="11562" y="3384"/>
                    <a:pt x="11159" y="3716"/>
                  </a:cubicBezTo>
                  <a:cubicBezTo>
                    <a:pt x="10929" y="3984"/>
                    <a:pt x="10803" y="4119"/>
                    <a:pt x="10783" y="4119"/>
                  </a:cubicBezTo>
                  <a:cubicBezTo>
                    <a:pt x="10759" y="4119"/>
                    <a:pt x="10875" y="3938"/>
                    <a:pt x="11133" y="3577"/>
                  </a:cubicBezTo>
                  <a:cubicBezTo>
                    <a:pt x="11372" y="3207"/>
                    <a:pt x="11577" y="2815"/>
                    <a:pt x="11739" y="2405"/>
                  </a:cubicBezTo>
                  <a:cubicBezTo>
                    <a:pt x="11795" y="2280"/>
                    <a:pt x="11705" y="2163"/>
                    <a:pt x="11596" y="2163"/>
                  </a:cubicBezTo>
                  <a:cubicBezTo>
                    <a:pt x="11558" y="2163"/>
                    <a:pt x="11519" y="2177"/>
                    <a:pt x="11482" y="2209"/>
                  </a:cubicBezTo>
                  <a:cubicBezTo>
                    <a:pt x="11089" y="2543"/>
                    <a:pt x="10682" y="2881"/>
                    <a:pt x="10272" y="3222"/>
                  </a:cubicBezTo>
                  <a:cubicBezTo>
                    <a:pt x="10691" y="2627"/>
                    <a:pt x="11084" y="2012"/>
                    <a:pt x="11450" y="1377"/>
                  </a:cubicBezTo>
                  <a:close/>
                  <a:moveTo>
                    <a:pt x="11796" y="3664"/>
                  </a:moveTo>
                  <a:cubicBezTo>
                    <a:pt x="11910" y="3664"/>
                    <a:pt x="11269" y="4389"/>
                    <a:pt x="11130" y="4611"/>
                  </a:cubicBezTo>
                  <a:cubicBezTo>
                    <a:pt x="11124" y="4619"/>
                    <a:pt x="11130" y="4628"/>
                    <a:pt x="11127" y="4637"/>
                  </a:cubicBezTo>
                  <a:cubicBezTo>
                    <a:pt x="11086" y="4638"/>
                    <a:pt x="11045" y="4639"/>
                    <a:pt x="11005" y="4639"/>
                  </a:cubicBezTo>
                  <a:cubicBezTo>
                    <a:pt x="10855" y="4639"/>
                    <a:pt x="10706" y="4627"/>
                    <a:pt x="10558" y="4602"/>
                  </a:cubicBezTo>
                  <a:cubicBezTo>
                    <a:pt x="10870" y="4368"/>
                    <a:pt x="11009" y="4258"/>
                    <a:pt x="11390" y="3947"/>
                  </a:cubicBezTo>
                  <a:cubicBezTo>
                    <a:pt x="11638" y="3743"/>
                    <a:pt x="11758" y="3664"/>
                    <a:pt x="11796" y="3664"/>
                  </a:cubicBezTo>
                  <a:close/>
                  <a:moveTo>
                    <a:pt x="11320" y="2772"/>
                  </a:moveTo>
                  <a:lnTo>
                    <a:pt x="11320" y="2772"/>
                  </a:lnTo>
                  <a:cubicBezTo>
                    <a:pt x="10844" y="3176"/>
                    <a:pt x="10495" y="3961"/>
                    <a:pt x="10163" y="4504"/>
                  </a:cubicBezTo>
                  <a:cubicBezTo>
                    <a:pt x="10154" y="4518"/>
                    <a:pt x="10157" y="4535"/>
                    <a:pt x="10154" y="4550"/>
                  </a:cubicBezTo>
                  <a:cubicBezTo>
                    <a:pt x="10101" y="4546"/>
                    <a:pt x="10048" y="4544"/>
                    <a:pt x="9994" y="4544"/>
                  </a:cubicBezTo>
                  <a:cubicBezTo>
                    <a:pt x="9755" y="4544"/>
                    <a:pt x="9505" y="4589"/>
                    <a:pt x="9239" y="4749"/>
                  </a:cubicBezTo>
                  <a:cubicBezTo>
                    <a:pt x="9149" y="4804"/>
                    <a:pt x="9080" y="4847"/>
                    <a:pt x="8999" y="4899"/>
                  </a:cubicBezTo>
                  <a:cubicBezTo>
                    <a:pt x="9118" y="4752"/>
                    <a:pt x="9239" y="4605"/>
                    <a:pt x="9354" y="4455"/>
                  </a:cubicBezTo>
                  <a:cubicBezTo>
                    <a:pt x="9565" y="4273"/>
                    <a:pt x="9776" y="4085"/>
                    <a:pt x="9987" y="3903"/>
                  </a:cubicBezTo>
                  <a:cubicBezTo>
                    <a:pt x="10428" y="3522"/>
                    <a:pt x="10873" y="3147"/>
                    <a:pt x="11320" y="2772"/>
                  </a:cubicBezTo>
                  <a:close/>
                  <a:moveTo>
                    <a:pt x="11263" y="1088"/>
                  </a:moveTo>
                  <a:cubicBezTo>
                    <a:pt x="10717" y="2125"/>
                    <a:pt x="10041" y="3092"/>
                    <a:pt x="9311" y="4022"/>
                  </a:cubicBezTo>
                  <a:cubicBezTo>
                    <a:pt x="8944" y="4328"/>
                    <a:pt x="8584" y="4642"/>
                    <a:pt x="8223" y="4966"/>
                  </a:cubicBezTo>
                  <a:cubicBezTo>
                    <a:pt x="8459" y="4657"/>
                    <a:pt x="8696" y="4351"/>
                    <a:pt x="8930" y="4039"/>
                  </a:cubicBezTo>
                  <a:cubicBezTo>
                    <a:pt x="9603" y="3147"/>
                    <a:pt x="10700" y="1995"/>
                    <a:pt x="11263" y="1088"/>
                  </a:cubicBezTo>
                  <a:close/>
                  <a:moveTo>
                    <a:pt x="8145" y="3696"/>
                  </a:moveTo>
                  <a:cubicBezTo>
                    <a:pt x="7411" y="5133"/>
                    <a:pt x="6164" y="6340"/>
                    <a:pt x="5073" y="7509"/>
                  </a:cubicBezTo>
                  <a:cubicBezTo>
                    <a:pt x="4833" y="7766"/>
                    <a:pt x="4602" y="8026"/>
                    <a:pt x="4369" y="8283"/>
                  </a:cubicBezTo>
                  <a:cubicBezTo>
                    <a:pt x="4715" y="7549"/>
                    <a:pt x="5087" y="6831"/>
                    <a:pt x="5503" y="6132"/>
                  </a:cubicBezTo>
                  <a:cubicBezTo>
                    <a:pt x="5809" y="5635"/>
                    <a:pt x="6156" y="5165"/>
                    <a:pt x="6537" y="4723"/>
                  </a:cubicBezTo>
                  <a:lnTo>
                    <a:pt x="6540" y="4723"/>
                  </a:lnTo>
                  <a:cubicBezTo>
                    <a:pt x="6842" y="4357"/>
                    <a:pt x="8099" y="3783"/>
                    <a:pt x="8145" y="3696"/>
                  </a:cubicBezTo>
                  <a:close/>
                  <a:moveTo>
                    <a:pt x="10733" y="751"/>
                  </a:moveTo>
                  <a:cubicBezTo>
                    <a:pt x="10844" y="751"/>
                    <a:pt x="10955" y="794"/>
                    <a:pt x="11063" y="881"/>
                  </a:cubicBezTo>
                  <a:cubicBezTo>
                    <a:pt x="9600" y="2546"/>
                    <a:pt x="8327" y="4362"/>
                    <a:pt x="6950" y="6100"/>
                  </a:cubicBezTo>
                  <a:cubicBezTo>
                    <a:pt x="6516" y="6649"/>
                    <a:pt x="6049" y="7163"/>
                    <a:pt x="5575" y="7674"/>
                  </a:cubicBezTo>
                  <a:cubicBezTo>
                    <a:pt x="5385" y="7879"/>
                    <a:pt x="5015" y="8147"/>
                    <a:pt x="4675" y="8421"/>
                  </a:cubicBezTo>
                  <a:cubicBezTo>
                    <a:pt x="6037" y="6935"/>
                    <a:pt x="7443" y="5488"/>
                    <a:pt x="8448" y="3727"/>
                  </a:cubicBezTo>
                  <a:cubicBezTo>
                    <a:pt x="8454" y="3728"/>
                    <a:pt x="8460" y="3728"/>
                    <a:pt x="8466" y="3728"/>
                  </a:cubicBezTo>
                  <a:cubicBezTo>
                    <a:pt x="8514" y="3728"/>
                    <a:pt x="8558" y="3708"/>
                    <a:pt x="8586" y="3669"/>
                  </a:cubicBezTo>
                  <a:cubicBezTo>
                    <a:pt x="8921" y="3222"/>
                    <a:pt x="9190" y="2751"/>
                    <a:pt x="9461" y="2261"/>
                  </a:cubicBezTo>
                  <a:cubicBezTo>
                    <a:pt x="9597" y="2009"/>
                    <a:pt x="9741" y="1758"/>
                    <a:pt x="9894" y="1516"/>
                  </a:cubicBezTo>
                  <a:cubicBezTo>
                    <a:pt x="10182" y="1005"/>
                    <a:pt x="10462" y="751"/>
                    <a:pt x="10733" y="751"/>
                  </a:cubicBezTo>
                  <a:close/>
                  <a:moveTo>
                    <a:pt x="7715" y="5970"/>
                  </a:moveTo>
                  <a:cubicBezTo>
                    <a:pt x="6840" y="7001"/>
                    <a:pt x="5936" y="8011"/>
                    <a:pt x="5067" y="9045"/>
                  </a:cubicBezTo>
                  <a:lnTo>
                    <a:pt x="5061" y="9051"/>
                  </a:lnTo>
                  <a:cubicBezTo>
                    <a:pt x="5090" y="9013"/>
                    <a:pt x="5116" y="8976"/>
                    <a:pt x="5131" y="8950"/>
                  </a:cubicBezTo>
                  <a:cubicBezTo>
                    <a:pt x="5662" y="8072"/>
                    <a:pt x="6389" y="7313"/>
                    <a:pt x="7094" y="6571"/>
                  </a:cubicBezTo>
                  <a:cubicBezTo>
                    <a:pt x="7290" y="6363"/>
                    <a:pt x="7507" y="6172"/>
                    <a:pt x="7712" y="5970"/>
                  </a:cubicBezTo>
                  <a:close/>
                  <a:moveTo>
                    <a:pt x="2212" y="8317"/>
                  </a:moveTo>
                  <a:lnTo>
                    <a:pt x="2212" y="8317"/>
                  </a:lnTo>
                  <a:cubicBezTo>
                    <a:pt x="1825" y="8903"/>
                    <a:pt x="1471" y="9566"/>
                    <a:pt x="1122" y="10146"/>
                  </a:cubicBezTo>
                  <a:lnTo>
                    <a:pt x="1122" y="10146"/>
                  </a:lnTo>
                  <a:cubicBezTo>
                    <a:pt x="1021" y="10063"/>
                    <a:pt x="938" y="9962"/>
                    <a:pt x="878" y="9845"/>
                  </a:cubicBezTo>
                  <a:cubicBezTo>
                    <a:pt x="1274" y="9605"/>
                    <a:pt x="1764" y="8935"/>
                    <a:pt x="2212" y="8317"/>
                  </a:cubicBezTo>
                  <a:close/>
                  <a:moveTo>
                    <a:pt x="4989" y="8609"/>
                  </a:moveTo>
                  <a:lnTo>
                    <a:pt x="4989" y="8609"/>
                  </a:lnTo>
                  <a:cubicBezTo>
                    <a:pt x="4672" y="9097"/>
                    <a:pt x="4395" y="9614"/>
                    <a:pt x="4166" y="10148"/>
                  </a:cubicBezTo>
                  <a:cubicBezTo>
                    <a:pt x="4007" y="10107"/>
                    <a:pt x="3849" y="10089"/>
                    <a:pt x="3687" y="10089"/>
                  </a:cubicBezTo>
                  <a:cubicBezTo>
                    <a:pt x="3528" y="10089"/>
                    <a:pt x="3366" y="10106"/>
                    <a:pt x="3199" y="10136"/>
                  </a:cubicBezTo>
                  <a:lnTo>
                    <a:pt x="3202" y="10133"/>
                  </a:lnTo>
                  <a:cubicBezTo>
                    <a:pt x="3321" y="9980"/>
                    <a:pt x="3442" y="9830"/>
                    <a:pt x="3566" y="9683"/>
                  </a:cubicBezTo>
                  <a:cubicBezTo>
                    <a:pt x="3585" y="9696"/>
                    <a:pt x="3607" y="9703"/>
                    <a:pt x="3630" y="9703"/>
                  </a:cubicBezTo>
                  <a:cubicBezTo>
                    <a:pt x="3656" y="9703"/>
                    <a:pt x="3682" y="9694"/>
                    <a:pt x="3702" y="9677"/>
                  </a:cubicBezTo>
                  <a:cubicBezTo>
                    <a:pt x="4149" y="9345"/>
                    <a:pt x="4579" y="8990"/>
                    <a:pt x="4989" y="8609"/>
                  </a:cubicBezTo>
                  <a:close/>
                  <a:moveTo>
                    <a:pt x="7931" y="7116"/>
                  </a:moveTo>
                  <a:cubicBezTo>
                    <a:pt x="8021" y="7333"/>
                    <a:pt x="8139" y="7570"/>
                    <a:pt x="8292" y="7847"/>
                  </a:cubicBezTo>
                  <a:cubicBezTo>
                    <a:pt x="8326" y="7909"/>
                    <a:pt x="8379" y="7935"/>
                    <a:pt x="8433" y="7935"/>
                  </a:cubicBezTo>
                  <a:cubicBezTo>
                    <a:pt x="8472" y="7935"/>
                    <a:pt x="8512" y="7922"/>
                    <a:pt x="8546" y="7899"/>
                  </a:cubicBezTo>
                  <a:lnTo>
                    <a:pt x="8546" y="7899"/>
                  </a:lnTo>
                  <a:cubicBezTo>
                    <a:pt x="8084" y="8439"/>
                    <a:pt x="7608" y="8961"/>
                    <a:pt x="7105" y="9469"/>
                  </a:cubicBezTo>
                  <a:lnTo>
                    <a:pt x="6369" y="10203"/>
                  </a:lnTo>
                  <a:cubicBezTo>
                    <a:pt x="7007" y="9230"/>
                    <a:pt x="7605" y="8263"/>
                    <a:pt x="7931" y="7116"/>
                  </a:cubicBezTo>
                  <a:close/>
                  <a:moveTo>
                    <a:pt x="4568" y="6014"/>
                  </a:moveTo>
                  <a:lnTo>
                    <a:pt x="4568" y="6014"/>
                  </a:lnTo>
                  <a:cubicBezTo>
                    <a:pt x="3869" y="6883"/>
                    <a:pt x="3277" y="7830"/>
                    <a:pt x="2636" y="8759"/>
                  </a:cubicBezTo>
                  <a:cubicBezTo>
                    <a:pt x="2530" y="8913"/>
                    <a:pt x="1531" y="10232"/>
                    <a:pt x="1474" y="10232"/>
                  </a:cubicBezTo>
                  <a:cubicBezTo>
                    <a:pt x="1452" y="10232"/>
                    <a:pt x="1570" y="10037"/>
                    <a:pt x="1932" y="9504"/>
                  </a:cubicBezTo>
                  <a:lnTo>
                    <a:pt x="1935" y="9504"/>
                  </a:lnTo>
                  <a:cubicBezTo>
                    <a:pt x="2524" y="8644"/>
                    <a:pt x="3055" y="7743"/>
                    <a:pt x="3526" y="6810"/>
                  </a:cubicBezTo>
                  <a:cubicBezTo>
                    <a:pt x="3531" y="6799"/>
                    <a:pt x="3526" y="6790"/>
                    <a:pt x="3531" y="6779"/>
                  </a:cubicBezTo>
                  <a:cubicBezTo>
                    <a:pt x="3872" y="6516"/>
                    <a:pt x="4218" y="6265"/>
                    <a:pt x="4568" y="6014"/>
                  </a:cubicBezTo>
                  <a:close/>
                  <a:moveTo>
                    <a:pt x="7732" y="6432"/>
                  </a:moveTo>
                  <a:cubicBezTo>
                    <a:pt x="7749" y="6562"/>
                    <a:pt x="7778" y="6692"/>
                    <a:pt x="7821" y="6816"/>
                  </a:cubicBezTo>
                  <a:cubicBezTo>
                    <a:pt x="7769" y="6816"/>
                    <a:pt x="7723" y="6839"/>
                    <a:pt x="7691" y="6877"/>
                  </a:cubicBezTo>
                  <a:cubicBezTo>
                    <a:pt x="6745" y="8115"/>
                    <a:pt x="5621" y="9172"/>
                    <a:pt x="4568" y="10312"/>
                  </a:cubicBezTo>
                  <a:cubicBezTo>
                    <a:pt x="4542" y="10304"/>
                    <a:pt x="4522" y="10283"/>
                    <a:pt x="4496" y="10275"/>
                  </a:cubicBezTo>
                  <a:lnTo>
                    <a:pt x="4496" y="10272"/>
                  </a:lnTo>
                  <a:cubicBezTo>
                    <a:pt x="5535" y="8961"/>
                    <a:pt x="6646" y="7705"/>
                    <a:pt x="7732" y="6432"/>
                  </a:cubicBezTo>
                  <a:close/>
                  <a:moveTo>
                    <a:pt x="5150" y="5666"/>
                  </a:moveTo>
                  <a:cubicBezTo>
                    <a:pt x="5228" y="5666"/>
                    <a:pt x="4267" y="7260"/>
                    <a:pt x="4042" y="7633"/>
                  </a:cubicBezTo>
                  <a:cubicBezTo>
                    <a:pt x="3534" y="8485"/>
                    <a:pt x="3090" y="9334"/>
                    <a:pt x="2720" y="10249"/>
                  </a:cubicBezTo>
                  <a:cubicBezTo>
                    <a:pt x="2440" y="10332"/>
                    <a:pt x="2146" y="10439"/>
                    <a:pt x="1815" y="10566"/>
                  </a:cubicBezTo>
                  <a:lnTo>
                    <a:pt x="1815" y="10566"/>
                  </a:lnTo>
                  <a:cubicBezTo>
                    <a:pt x="1706" y="10517"/>
                    <a:pt x="1614" y="10465"/>
                    <a:pt x="1522" y="10416"/>
                  </a:cubicBezTo>
                  <a:cubicBezTo>
                    <a:pt x="2694" y="9348"/>
                    <a:pt x="3476" y="8014"/>
                    <a:pt x="4386" y="6695"/>
                  </a:cubicBezTo>
                  <a:cubicBezTo>
                    <a:pt x="4906" y="5941"/>
                    <a:pt x="5118" y="5666"/>
                    <a:pt x="5150" y="5666"/>
                  </a:cubicBezTo>
                  <a:close/>
                  <a:moveTo>
                    <a:pt x="8864" y="8179"/>
                  </a:moveTo>
                  <a:cubicBezTo>
                    <a:pt x="8970" y="8251"/>
                    <a:pt x="9126" y="8329"/>
                    <a:pt x="9328" y="8447"/>
                  </a:cubicBezTo>
                  <a:cubicBezTo>
                    <a:pt x="9327" y="8449"/>
                    <a:pt x="9326" y="8449"/>
                    <a:pt x="9324" y="8449"/>
                  </a:cubicBezTo>
                  <a:cubicBezTo>
                    <a:pt x="9323" y="8449"/>
                    <a:pt x="9321" y="8449"/>
                    <a:pt x="9320" y="8450"/>
                  </a:cubicBezTo>
                  <a:cubicBezTo>
                    <a:pt x="8633" y="9169"/>
                    <a:pt x="7983" y="9923"/>
                    <a:pt x="7313" y="10656"/>
                  </a:cubicBezTo>
                  <a:cubicBezTo>
                    <a:pt x="7486" y="10457"/>
                    <a:pt x="7665" y="10237"/>
                    <a:pt x="7772" y="10067"/>
                  </a:cubicBezTo>
                  <a:cubicBezTo>
                    <a:pt x="8153" y="9449"/>
                    <a:pt x="8508" y="8814"/>
                    <a:pt x="8864" y="8179"/>
                  </a:cubicBezTo>
                  <a:close/>
                  <a:moveTo>
                    <a:pt x="9600" y="8609"/>
                  </a:moveTo>
                  <a:cubicBezTo>
                    <a:pt x="9718" y="8681"/>
                    <a:pt x="9839" y="8753"/>
                    <a:pt x="9961" y="8828"/>
                  </a:cubicBezTo>
                  <a:cubicBezTo>
                    <a:pt x="10103" y="8916"/>
                    <a:pt x="10204" y="8944"/>
                    <a:pt x="10286" y="8944"/>
                  </a:cubicBezTo>
                  <a:cubicBezTo>
                    <a:pt x="10418" y="8944"/>
                    <a:pt x="10496" y="8872"/>
                    <a:pt x="10602" y="8872"/>
                  </a:cubicBezTo>
                  <a:cubicBezTo>
                    <a:pt x="10630" y="8872"/>
                    <a:pt x="10660" y="8876"/>
                    <a:pt x="10693" y="8889"/>
                  </a:cubicBezTo>
                  <a:lnTo>
                    <a:pt x="10693" y="8889"/>
                  </a:lnTo>
                  <a:cubicBezTo>
                    <a:pt x="10673" y="8881"/>
                    <a:pt x="10654" y="8878"/>
                    <a:pt x="10635" y="8878"/>
                  </a:cubicBezTo>
                  <a:cubicBezTo>
                    <a:pt x="10505" y="8878"/>
                    <a:pt x="10420" y="9047"/>
                    <a:pt x="10486" y="9160"/>
                  </a:cubicBezTo>
                  <a:cubicBezTo>
                    <a:pt x="10561" y="9299"/>
                    <a:pt x="10642" y="9440"/>
                    <a:pt x="10720" y="9579"/>
                  </a:cubicBezTo>
                  <a:cubicBezTo>
                    <a:pt x="10677" y="9582"/>
                    <a:pt x="10636" y="9599"/>
                    <a:pt x="10607" y="9628"/>
                  </a:cubicBezTo>
                  <a:cubicBezTo>
                    <a:pt x="10272" y="9946"/>
                    <a:pt x="9961" y="10272"/>
                    <a:pt x="9655" y="10607"/>
                  </a:cubicBezTo>
                  <a:cubicBezTo>
                    <a:pt x="9917" y="10142"/>
                    <a:pt x="10171" y="9669"/>
                    <a:pt x="10371" y="9160"/>
                  </a:cubicBezTo>
                  <a:cubicBezTo>
                    <a:pt x="10422" y="9028"/>
                    <a:pt x="10308" y="8940"/>
                    <a:pt x="10195" y="8940"/>
                  </a:cubicBezTo>
                  <a:cubicBezTo>
                    <a:pt x="10150" y="8940"/>
                    <a:pt x="10105" y="8954"/>
                    <a:pt x="10070" y="8984"/>
                  </a:cubicBezTo>
                  <a:cubicBezTo>
                    <a:pt x="9461" y="9510"/>
                    <a:pt x="8921" y="10090"/>
                    <a:pt x="8396" y="10691"/>
                  </a:cubicBezTo>
                  <a:cubicBezTo>
                    <a:pt x="8800" y="10015"/>
                    <a:pt x="9207" y="9345"/>
                    <a:pt x="9594" y="8661"/>
                  </a:cubicBezTo>
                  <a:cubicBezTo>
                    <a:pt x="9600" y="8644"/>
                    <a:pt x="9594" y="8626"/>
                    <a:pt x="9597" y="8609"/>
                  </a:cubicBezTo>
                  <a:close/>
                  <a:moveTo>
                    <a:pt x="15091" y="8618"/>
                  </a:moveTo>
                  <a:cubicBezTo>
                    <a:pt x="15232" y="8690"/>
                    <a:pt x="15374" y="8762"/>
                    <a:pt x="15512" y="8834"/>
                  </a:cubicBezTo>
                  <a:cubicBezTo>
                    <a:pt x="15535" y="8849"/>
                    <a:pt x="15553" y="8866"/>
                    <a:pt x="15576" y="8880"/>
                  </a:cubicBezTo>
                  <a:cubicBezTo>
                    <a:pt x="14978" y="9591"/>
                    <a:pt x="14294" y="10240"/>
                    <a:pt x="13604" y="10890"/>
                  </a:cubicBezTo>
                  <a:cubicBezTo>
                    <a:pt x="14291" y="10217"/>
                    <a:pt x="14978" y="9426"/>
                    <a:pt x="15091" y="8618"/>
                  </a:cubicBezTo>
                  <a:close/>
                  <a:moveTo>
                    <a:pt x="7548" y="7534"/>
                  </a:moveTo>
                  <a:cubicBezTo>
                    <a:pt x="7404" y="7692"/>
                    <a:pt x="6784" y="9006"/>
                    <a:pt x="6493" y="9469"/>
                  </a:cubicBezTo>
                  <a:cubicBezTo>
                    <a:pt x="6170" y="9986"/>
                    <a:pt x="5824" y="10483"/>
                    <a:pt x="5486" y="10988"/>
                  </a:cubicBezTo>
                  <a:lnTo>
                    <a:pt x="5486" y="10985"/>
                  </a:lnTo>
                  <a:lnTo>
                    <a:pt x="5474" y="10976"/>
                  </a:lnTo>
                  <a:cubicBezTo>
                    <a:pt x="5246" y="10748"/>
                    <a:pt x="4989" y="10552"/>
                    <a:pt x="4709" y="10396"/>
                  </a:cubicBezTo>
                  <a:cubicBezTo>
                    <a:pt x="5650" y="9435"/>
                    <a:pt x="6634" y="8521"/>
                    <a:pt x="7548" y="7534"/>
                  </a:cubicBezTo>
                  <a:close/>
                  <a:moveTo>
                    <a:pt x="10882" y="9871"/>
                  </a:moveTo>
                  <a:cubicBezTo>
                    <a:pt x="10991" y="10070"/>
                    <a:pt x="11101" y="10266"/>
                    <a:pt x="11214" y="10462"/>
                  </a:cubicBezTo>
                  <a:cubicBezTo>
                    <a:pt x="11192" y="10455"/>
                    <a:pt x="11170" y="10452"/>
                    <a:pt x="11149" y="10452"/>
                  </a:cubicBezTo>
                  <a:cubicBezTo>
                    <a:pt x="11108" y="10452"/>
                    <a:pt x="11068" y="10464"/>
                    <a:pt x="11035" y="10488"/>
                  </a:cubicBezTo>
                  <a:cubicBezTo>
                    <a:pt x="10604" y="10829"/>
                    <a:pt x="10197" y="11196"/>
                    <a:pt x="9816" y="11588"/>
                  </a:cubicBezTo>
                  <a:cubicBezTo>
                    <a:pt x="10203" y="11043"/>
                    <a:pt x="10584" y="10491"/>
                    <a:pt x="10882" y="9874"/>
                  </a:cubicBezTo>
                  <a:lnTo>
                    <a:pt x="10882" y="9871"/>
                  </a:lnTo>
                  <a:close/>
                  <a:moveTo>
                    <a:pt x="8125" y="8843"/>
                  </a:moveTo>
                  <a:cubicBezTo>
                    <a:pt x="8032" y="8999"/>
                    <a:pt x="7946" y="9158"/>
                    <a:pt x="7853" y="9313"/>
                  </a:cubicBezTo>
                  <a:cubicBezTo>
                    <a:pt x="7391" y="10096"/>
                    <a:pt x="6889" y="10855"/>
                    <a:pt x="6389" y="11612"/>
                  </a:cubicBezTo>
                  <a:cubicBezTo>
                    <a:pt x="6359" y="11654"/>
                    <a:pt x="6355" y="11709"/>
                    <a:pt x="6379" y="11755"/>
                  </a:cubicBezTo>
                  <a:lnTo>
                    <a:pt x="6379" y="11755"/>
                  </a:lnTo>
                  <a:cubicBezTo>
                    <a:pt x="6178" y="11597"/>
                    <a:pt x="5987" y="11428"/>
                    <a:pt x="5792" y="11256"/>
                  </a:cubicBezTo>
                  <a:cubicBezTo>
                    <a:pt x="6568" y="10451"/>
                    <a:pt x="7359" y="9660"/>
                    <a:pt x="8125" y="8843"/>
                  </a:cubicBezTo>
                  <a:close/>
                  <a:moveTo>
                    <a:pt x="8480" y="9876"/>
                  </a:moveTo>
                  <a:lnTo>
                    <a:pt x="8480" y="9876"/>
                  </a:lnTo>
                  <a:cubicBezTo>
                    <a:pt x="8442" y="9934"/>
                    <a:pt x="8410" y="9992"/>
                    <a:pt x="8376" y="10050"/>
                  </a:cubicBezTo>
                  <a:cubicBezTo>
                    <a:pt x="7957" y="10745"/>
                    <a:pt x="7536" y="11438"/>
                    <a:pt x="7134" y="12146"/>
                  </a:cubicBezTo>
                  <a:cubicBezTo>
                    <a:pt x="7108" y="12198"/>
                    <a:pt x="7111" y="12261"/>
                    <a:pt x="7146" y="12310"/>
                  </a:cubicBezTo>
                  <a:cubicBezTo>
                    <a:pt x="6926" y="12166"/>
                    <a:pt x="6716" y="12010"/>
                    <a:pt x="6505" y="11851"/>
                  </a:cubicBezTo>
                  <a:lnTo>
                    <a:pt x="6508" y="11851"/>
                  </a:lnTo>
                  <a:cubicBezTo>
                    <a:pt x="6519" y="11854"/>
                    <a:pt x="6530" y="11855"/>
                    <a:pt x="6542" y="11855"/>
                  </a:cubicBezTo>
                  <a:cubicBezTo>
                    <a:pt x="6581" y="11855"/>
                    <a:pt x="6621" y="11840"/>
                    <a:pt x="6652" y="11814"/>
                  </a:cubicBezTo>
                  <a:cubicBezTo>
                    <a:pt x="7299" y="11202"/>
                    <a:pt x="7891" y="10540"/>
                    <a:pt x="8480" y="9876"/>
                  </a:cubicBezTo>
                  <a:close/>
                  <a:moveTo>
                    <a:pt x="9871" y="9625"/>
                  </a:moveTo>
                  <a:lnTo>
                    <a:pt x="9871" y="9625"/>
                  </a:lnTo>
                  <a:cubicBezTo>
                    <a:pt x="9092" y="10387"/>
                    <a:pt x="8506" y="11834"/>
                    <a:pt x="7992" y="12789"/>
                  </a:cubicBezTo>
                  <a:cubicBezTo>
                    <a:pt x="7977" y="12815"/>
                    <a:pt x="7986" y="12836"/>
                    <a:pt x="7986" y="12856"/>
                  </a:cubicBezTo>
                  <a:cubicBezTo>
                    <a:pt x="7755" y="12711"/>
                    <a:pt x="7530" y="12567"/>
                    <a:pt x="7302" y="12414"/>
                  </a:cubicBezTo>
                  <a:cubicBezTo>
                    <a:pt x="7342" y="12411"/>
                    <a:pt x="7383" y="12394"/>
                    <a:pt x="7409" y="12359"/>
                  </a:cubicBezTo>
                  <a:cubicBezTo>
                    <a:pt x="8220" y="11438"/>
                    <a:pt x="8991" y="10483"/>
                    <a:pt x="9871" y="9625"/>
                  </a:cubicBezTo>
                  <a:close/>
                  <a:moveTo>
                    <a:pt x="16699" y="10653"/>
                  </a:moveTo>
                  <a:cubicBezTo>
                    <a:pt x="16716" y="10835"/>
                    <a:pt x="16719" y="11017"/>
                    <a:pt x="16708" y="11199"/>
                  </a:cubicBezTo>
                  <a:cubicBezTo>
                    <a:pt x="16664" y="11210"/>
                    <a:pt x="16624" y="11239"/>
                    <a:pt x="16601" y="11277"/>
                  </a:cubicBezTo>
                  <a:cubicBezTo>
                    <a:pt x="16197" y="11894"/>
                    <a:pt x="15717" y="12440"/>
                    <a:pt x="15206" y="12954"/>
                  </a:cubicBezTo>
                  <a:cubicBezTo>
                    <a:pt x="15732" y="12206"/>
                    <a:pt x="16263" y="11459"/>
                    <a:pt x="16699" y="10653"/>
                  </a:cubicBezTo>
                  <a:close/>
                  <a:moveTo>
                    <a:pt x="10088" y="10607"/>
                  </a:moveTo>
                  <a:lnTo>
                    <a:pt x="10088" y="10607"/>
                  </a:lnTo>
                  <a:cubicBezTo>
                    <a:pt x="9591" y="11473"/>
                    <a:pt x="8921" y="12255"/>
                    <a:pt x="8393" y="13101"/>
                  </a:cubicBezTo>
                  <a:lnTo>
                    <a:pt x="8252" y="13015"/>
                  </a:lnTo>
                  <a:cubicBezTo>
                    <a:pt x="8269" y="13000"/>
                    <a:pt x="8292" y="12997"/>
                    <a:pt x="8306" y="12974"/>
                  </a:cubicBezTo>
                  <a:cubicBezTo>
                    <a:pt x="8820" y="12198"/>
                    <a:pt x="9608" y="11363"/>
                    <a:pt x="10088" y="10607"/>
                  </a:cubicBezTo>
                  <a:close/>
                  <a:moveTo>
                    <a:pt x="16546" y="9966"/>
                  </a:moveTo>
                  <a:cubicBezTo>
                    <a:pt x="16595" y="10096"/>
                    <a:pt x="16635" y="10229"/>
                    <a:pt x="16661" y="10364"/>
                  </a:cubicBezTo>
                  <a:cubicBezTo>
                    <a:pt x="16627" y="10340"/>
                    <a:pt x="16588" y="10328"/>
                    <a:pt x="16549" y="10328"/>
                  </a:cubicBezTo>
                  <a:cubicBezTo>
                    <a:pt x="16486" y="10328"/>
                    <a:pt x="16425" y="10359"/>
                    <a:pt x="16387" y="10416"/>
                  </a:cubicBezTo>
                  <a:cubicBezTo>
                    <a:pt x="15665" y="11386"/>
                    <a:pt x="14895" y="12310"/>
                    <a:pt x="14095" y="13214"/>
                  </a:cubicBezTo>
                  <a:cubicBezTo>
                    <a:pt x="14528" y="12590"/>
                    <a:pt x="14975" y="11975"/>
                    <a:pt x="15437" y="11375"/>
                  </a:cubicBezTo>
                  <a:cubicBezTo>
                    <a:pt x="15824" y="10922"/>
                    <a:pt x="16194" y="10454"/>
                    <a:pt x="16546" y="9966"/>
                  </a:cubicBezTo>
                  <a:close/>
                  <a:moveTo>
                    <a:pt x="15891" y="9088"/>
                  </a:moveTo>
                  <a:cubicBezTo>
                    <a:pt x="16072" y="9233"/>
                    <a:pt x="16231" y="9406"/>
                    <a:pt x="16355" y="9602"/>
                  </a:cubicBezTo>
                  <a:cubicBezTo>
                    <a:pt x="15937" y="10119"/>
                    <a:pt x="15527" y="10644"/>
                    <a:pt x="15123" y="11173"/>
                  </a:cubicBezTo>
                  <a:cubicBezTo>
                    <a:pt x="14395" y="12010"/>
                    <a:pt x="13618" y="12804"/>
                    <a:pt x="12801" y="13552"/>
                  </a:cubicBezTo>
                  <a:lnTo>
                    <a:pt x="12801" y="13549"/>
                  </a:lnTo>
                  <a:cubicBezTo>
                    <a:pt x="13910" y="12120"/>
                    <a:pt x="14941" y="10630"/>
                    <a:pt x="15891" y="9088"/>
                  </a:cubicBezTo>
                  <a:close/>
                  <a:moveTo>
                    <a:pt x="11335" y="10679"/>
                  </a:moveTo>
                  <a:cubicBezTo>
                    <a:pt x="11419" y="10829"/>
                    <a:pt x="11499" y="10982"/>
                    <a:pt x="11589" y="11129"/>
                  </a:cubicBezTo>
                  <a:cubicBezTo>
                    <a:pt x="11592" y="11135"/>
                    <a:pt x="11598" y="11135"/>
                    <a:pt x="11600" y="11141"/>
                  </a:cubicBezTo>
                  <a:cubicBezTo>
                    <a:pt x="11491" y="11271"/>
                    <a:pt x="11378" y="11401"/>
                    <a:pt x="11266" y="11528"/>
                  </a:cubicBezTo>
                  <a:cubicBezTo>
                    <a:pt x="10698" y="12179"/>
                    <a:pt x="9930" y="13030"/>
                    <a:pt x="9671" y="13576"/>
                  </a:cubicBezTo>
                  <a:lnTo>
                    <a:pt x="9671" y="13576"/>
                  </a:lnTo>
                  <a:cubicBezTo>
                    <a:pt x="10141" y="12582"/>
                    <a:pt x="10741" y="11645"/>
                    <a:pt x="11326" y="10717"/>
                  </a:cubicBezTo>
                  <a:cubicBezTo>
                    <a:pt x="11335" y="10702"/>
                    <a:pt x="11329" y="10693"/>
                    <a:pt x="11335" y="10679"/>
                  </a:cubicBezTo>
                  <a:close/>
                  <a:moveTo>
                    <a:pt x="10786" y="11152"/>
                  </a:moveTo>
                  <a:cubicBezTo>
                    <a:pt x="10180" y="11718"/>
                    <a:pt x="9672" y="12710"/>
                    <a:pt x="9240" y="13608"/>
                  </a:cubicBezTo>
                  <a:lnTo>
                    <a:pt x="9240" y="13608"/>
                  </a:lnTo>
                  <a:cubicBezTo>
                    <a:pt x="9070" y="13507"/>
                    <a:pt x="8903" y="13407"/>
                    <a:pt x="8734" y="13306"/>
                  </a:cubicBezTo>
                  <a:cubicBezTo>
                    <a:pt x="9412" y="12582"/>
                    <a:pt x="10059" y="11831"/>
                    <a:pt x="10786" y="11152"/>
                  </a:cubicBezTo>
                  <a:close/>
                  <a:moveTo>
                    <a:pt x="14294" y="8205"/>
                  </a:moveTo>
                  <a:cubicBezTo>
                    <a:pt x="14467" y="8294"/>
                    <a:pt x="14640" y="8384"/>
                    <a:pt x="14814" y="8473"/>
                  </a:cubicBezTo>
                  <a:cubicBezTo>
                    <a:pt x="14069" y="9305"/>
                    <a:pt x="13474" y="10240"/>
                    <a:pt x="12903" y="11190"/>
                  </a:cubicBezTo>
                  <a:cubicBezTo>
                    <a:pt x="12510" y="11557"/>
                    <a:pt x="12120" y="11900"/>
                    <a:pt x="11808" y="12200"/>
                  </a:cubicBezTo>
                  <a:cubicBezTo>
                    <a:pt x="11390" y="12602"/>
                    <a:pt x="10183" y="13367"/>
                    <a:pt x="9854" y="13979"/>
                  </a:cubicBezTo>
                  <a:cubicBezTo>
                    <a:pt x="9790" y="13941"/>
                    <a:pt x="9730" y="13898"/>
                    <a:pt x="9666" y="13860"/>
                  </a:cubicBezTo>
                  <a:cubicBezTo>
                    <a:pt x="11306" y="12050"/>
                    <a:pt x="12966" y="10266"/>
                    <a:pt x="14294" y="8205"/>
                  </a:cubicBezTo>
                  <a:close/>
                  <a:moveTo>
                    <a:pt x="15813" y="12893"/>
                  </a:moveTo>
                  <a:lnTo>
                    <a:pt x="15813" y="12893"/>
                  </a:lnTo>
                  <a:cubicBezTo>
                    <a:pt x="15660" y="13153"/>
                    <a:pt x="15492" y="13407"/>
                    <a:pt x="15310" y="13650"/>
                  </a:cubicBezTo>
                  <a:cubicBezTo>
                    <a:pt x="15224" y="13762"/>
                    <a:pt x="15296" y="13860"/>
                    <a:pt x="15400" y="13901"/>
                  </a:cubicBezTo>
                  <a:cubicBezTo>
                    <a:pt x="15065" y="14112"/>
                    <a:pt x="14684" y="14253"/>
                    <a:pt x="14280" y="14369"/>
                  </a:cubicBezTo>
                  <a:cubicBezTo>
                    <a:pt x="14811" y="13892"/>
                    <a:pt x="15330" y="13410"/>
                    <a:pt x="15813" y="12893"/>
                  </a:cubicBezTo>
                  <a:close/>
                  <a:moveTo>
                    <a:pt x="12392" y="12027"/>
                  </a:moveTo>
                  <a:cubicBezTo>
                    <a:pt x="12366" y="12071"/>
                    <a:pt x="12340" y="12111"/>
                    <a:pt x="12314" y="12154"/>
                  </a:cubicBezTo>
                  <a:cubicBezTo>
                    <a:pt x="11647" y="12853"/>
                    <a:pt x="11052" y="13606"/>
                    <a:pt x="10619" y="14473"/>
                  </a:cubicBezTo>
                  <a:cubicBezTo>
                    <a:pt x="10431" y="14348"/>
                    <a:pt x="10241" y="14227"/>
                    <a:pt x="10047" y="14109"/>
                  </a:cubicBezTo>
                  <a:cubicBezTo>
                    <a:pt x="10218" y="13889"/>
                    <a:pt x="10697" y="13580"/>
                    <a:pt x="10853" y="13442"/>
                  </a:cubicBezTo>
                  <a:cubicBezTo>
                    <a:pt x="11375" y="12983"/>
                    <a:pt x="11886" y="12506"/>
                    <a:pt x="12392" y="12027"/>
                  </a:cubicBezTo>
                  <a:close/>
                  <a:moveTo>
                    <a:pt x="14594" y="10448"/>
                  </a:moveTo>
                  <a:cubicBezTo>
                    <a:pt x="13555" y="11990"/>
                    <a:pt x="12441" y="13479"/>
                    <a:pt x="11251" y="14908"/>
                  </a:cubicBezTo>
                  <a:cubicBezTo>
                    <a:pt x="11248" y="14911"/>
                    <a:pt x="11251" y="14914"/>
                    <a:pt x="11248" y="14917"/>
                  </a:cubicBezTo>
                  <a:cubicBezTo>
                    <a:pt x="11147" y="14845"/>
                    <a:pt x="11055" y="14761"/>
                    <a:pt x="10954" y="14692"/>
                  </a:cubicBezTo>
                  <a:cubicBezTo>
                    <a:pt x="11494" y="14042"/>
                    <a:pt x="11956" y="13329"/>
                    <a:pt x="12383" y="12602"/>
                  </a:cubicBezTo>
                  <a:lnTo>
                    <a:pt x="12383" y="12599"/>
                  </a:lnTo>
                  <a:cubicBezTo>
                    <a:pt x="13076" y="11848"/>
                    <a:pt x="13855" y="11161"/>
                    <a:pt x="14594" y="10448"/>
                  </a:cubicBezTo>
                  <a:close/>
                  <a:moveTo>
                    <a:pt x="11914" y="1"/>
                  </a:moveTo>
                  <a:cubicBezTo>
                    <a:pt x="11876" y="1"/>
                    <a:pt x="11837" y="16"/>
                    <a:pt x="11803" y="52"/>
                  </a:cubicBezTo>
                  <a:cubicBezTo>
                    <a:pt x="11745" y="113"/>
                    <a:pt x="11696" y="176"/>
                    <a:pt x="11641" y="234"/>
                  </a:cubicBezTo>
                  <a:cubicBezTo>
                    <a:pt x="11559" y="214"/>
                    <a:pt x="11477" y="204"/>
                    <a:pt x="11396" y="204"/>
                  </a:cubicBezTo>
                  <a:cubicBezTo>
                    <a:pt x="10335" y="204"/>
                    <a:pt x="9419" y="1871"/>
                    <a:pt x="8641" y="3046"/>
                  </a:cubicBezTo>
                  <a:cubicBezTo>
                    <a:pt x="8621" y="3035"/>
                    <a:pt x="8598" y="3028"/>
                    <a:pt x="8575" y="3028"/>
                  </a:cubicBezTo>
                  <a:cubicBezTo>
                    <a:pt x="8562" y="3028"/>
                    <a:pt x="8550" y="3030"/>
                    <a:pt x="8537" y="3034"/>
                  </a:cubicBezTo>
                  <a:cubicBezTo>
                    <a:pt x="8506" y="3046"/>
                    <a:pt x="8480" y="3063"/>
                    <a:pt x="8451" y="3075"/>
                  </a:cubicBezTo>
                  <a:cubicBezTo>
                    <a:pt x="8447" y="3074"/>
                    <a:pt x="8443" y="3074"/>
                    <a:pt x="8439" y="3074"/>
                  </a:cubicBezTo>
                  <a:cubicBezTo>
                    <a:pt x="8427" y="3074"/>
                    <a:pt x="8416" y="3076"/>
                    <a:pt x="8407" y="3080"/>
                  </a:cubicBezTo>
                  <a:lnTo>
                    <a:pt x="8318" y="3132"/>
                  </a:lnTo>
                  <a:cubicBezTo>
                    <a:pt x="7795" y="3334"/>
                    <a:pt x="7307" y="3620"/>
                    <a:pt x="6874" y="3978"/>
                  </a:cubicBezTo>
                  <a:cubicBezTo>
                    <a:pt x="4331" y="5448"/>
                    <a:pt x="1057" y="7385"/>
                    <a:pt x="266" y="9874"/>
                  </a:cubicBezTo>
                  <a:cubicBezTo>
                    <a:pt x="0" y="10706"/>
                    <a:pt x="656" y="10965"/>
                    <a:pt x="1296" y="10965"/>
                  </a:cubicBezTo>
                  <a:cubicBezTo>
                    <a:pt x="1511" y="10965"/>
                    <a:pt x="1724" y="10936"/>
                    <a:pt x="1900" y="10890"/>
                  </a:cubicBezTo>
                  <a:cubicBezTo>
                    <a:pt x="2659" y="10691"/>
                    <a:pt x="3057" y="10327"/>
                    <a:pt x="3582" y="10327"/>
                  </a:cubicBezTo>
                  <a:cubicBezTo>
                    <a:pt x="3986" y="10327"/>
                    <a:pt x="4464" y="10542"/>
                    <a:pt x="5238" y="11210"/>
                  </a:cubicBezTo>
                  <a:cubicBezTo>
                    <a:pt x="5258" y="11228"/>
                    <a:pt x="5275" y="11251"/>
                    <a:pt x="5295" y="11268"/>
                  </a:cubicBezTo>
                  <a:cubicBezTo>
                    <a:pt x="5266" y="11314"/>
                    <a:pt x="5235" y="11357"/>
                    <a:pt x="5206" y="11404"/>
                  </a:cubicBezTo>
                  <a:cubicBezTo>
                    <a:pt x="5132" y="11519"/>
                    <a:pt x="5241" y="11643"/>
                    <a:pt x="5352" y="11643"/>
                  </a:cubicBezTo>
                  <a:cubicBezTo>
                    <a:pt x="5389" y="11643"/>
                    <a:pt x="5426" y="11629"/>
                    <a:pt x="5457" y="11597"/>
                  </a:cubicBezTo>
                  <a:cubicBezTo>
                    <a:pt x="5486" y="11568"/>
                    <a:pt x="5515" y="11539"/>
                    <a:pt x="5544" y="11510"/>
                  </a:cubicBezTo>
                  <a:cubicBezTo>
                    <a:pt x="5878" y="11866"/>
                    <a:pt x="6208" y="12273"/>
                    <a:pt x="6615" y="12495"/>
                  </a:cubicBezTo>
                  <a:cubicBezTo>
                    <a:pt x="7463" y="12957"/>
                    <a:pt x="8292" y="13410"/>
                    <a:pt x="9106" y="13889"/>
                  </a:cubicBezTo>
                  <a:cubicBezTo>
                    <a:pt x="9092" y="13918"/>
                    <a:pt x="9077" y="13947"/>
                    <a:pt x="9066" y="13976"/>
                  </a:cubicBezTo>
                  <a:cubicBezTo>
                    <a:pt x="9001" y="14110"/>
                    <a:pt x="9113" y="14264"/>
                    <a:pt x="9237" y="14264"/>
                  </a:cubicBezTo>
                  <a:cubicBezTo>
                    <a:pt x="9279" y="14264"/>
                    <a:pt x="9322" y="14246"/>
                    <a:pt x="9360" y="14204"/>
                  </a:cubicBezTo>
                  <a:cubicBezTo>
                    <a:pt x="9389" y="14167"/>
                    <a:pt x="9421" y="14135"/>
                    <a:pt x="9453" y="14100"/>
                  </a:cubicBezTo>
                  <a:cubicBezTo>
                    <a:pt x="9799" y="14308"/>
                    <a:pt x="10140" y="14527"/>
                    <a:pt x="10477" y="14753"/>
                  </a:cubicBezTo>
                  <a:cubicBezTo>
                    <a:pt x="10435" y="14873"/>
                    <a:pt x="10528" y="15005"/>
                    <a:pt x="10634" y="15005"/>
                  </a:cubicBezTo>
                  <a:cubicBezTo>
                    <a:pt x="10672" y="15005"/>
                    <a:pt x="10713" y="14988"/>
                    <a:pt x="10749" y="14946"/>
                  </a:cubicBezTo>
                  <a:cubicBezTo>
                    <a:pt x="10752" y="14943"/>
                    <a:pt x="10755" y="14940"/>
                    <a:pt x="10757" y="14940"/>
                  </a:cubicBezTo>
                  <a:cubicBezTo>
                    <a:pt x="11130" y="15191"/>
                    <a:pt x="11497" y="15457"/>
                    <a:pt x="11857" y="15740"/>
                  </a:cubicBezTo>
                  <a:cubicBezTo>
                    <a:pt x="11888" y="15764"/>
                    <a:pt x="11921" y="15774"/>
                    <a:pt x="11953" y="15774"/>
                  </a:cubicBezTo>
                  <a:cubicBezTo>
                    <a:pt x="12070" y="15774"/>
                    <a:pt x="12171" y="15636"/>
                    <a:pt x="12060" y="15541"/>
                  </a:cubicBezTo>
                  <a:cubicBezTo>
                    <a:pt x="11895" y="15396"/>
                    <a:pt x="11713" y="15278"/>
                    <a:pt x="11543" y="15145"/>
                  </a:cubicBezTo>
                  <a:cubicBezTo>
                    <a:pt x="12227" y="14576"/>
                    <a:pt x="12885" y="13982"/>
                    <a:pt x="13526" y="13370"/>
                  </a:cubicBezTo>
                  <a:lnTo>
                    <a:pt x="13526" y="13370"/>
                  </a:lnTo>
                  <a:cubicBezTo>
                    <a:pt x="13214" y="13829"/>
                    <a:pt x="12914" y="14296"/>
                    <a:pt x="12622" y="14770"/>
                  </a:cubicBezTo>
                  <a:cubicBezTo>
                    <a:pt x="12464" y="14810"/>
                    <a:pt x="12308" y="14848"/>
                    <a:pt x="12152" y="14894"/>
                  </a:cubicBezTo>
                  <a:cubicBezTo>
                    <a:pt x="12049" y="14926"/>
                    <a:pt x="12079" y="15077"/>
                    <a:pt x="12174" y="15077"/>
                  </a:cubicBezTo>
                  <a:cubicBezTo>
                    <a:pt x="12182" y="15077"/>
                    <a:pt x="12191" y="15076"/>
                    <a:pt x="12201" y="15073"/>
                  </a:cubicBezTo>
                  <a:cubicBezTo>
                    <a:pt x="12296" y="15047"/>
                    <a:pt x="12403" y="15030"/>
                    <a:pt x="12501" y="15007"/>
                  </a:cubicBezTo>
                  <a:lnTo>
                    <a:pt x="12501" y="15007"/>
                  </a:lnTo>
                  <a:cubicBezTo>
                    <a:pt x="12478" y="15123"/>
                    <a:pt x="12578" y="15230"/>
                    <a:pt x="12686" y="15230"/>
                  </a:cubicBezTo>
                  <a:cubicBezTo>
                    <a:pt x="12728" y="15230"/>
                    <a:pt x="12772" y="15213"/>
                    <a:pt x="12810" y="15174"/>
                  </a:cubicBezTo>
                  <a:cubicBezTo>
                    <a:pt x="12905" y="15079"/>
                    <a:pt x="12992" y="14975"/>
                    <a:pt x="13084" y="14880"/>
                  </a:cubicBezTo>
                  <a:cubicBezTo>
                    <a:pt x="13901" y="14729"/>
                    <a:pt x="14765" y="14611"/>
                    <a:pt x="15463" y="14253"/>
                  </a:cubicBezTo>
                  <a:cubicBezTo>
                    <a:pt x="16373" y="13783"/>
                    <a:pt x="16679" y="12899"/>
                    <a:pt x="16924" y="11955"/>
                  </a:cubicBezTo>
                  <a:cubicBezTo>
                    <a:pt x="17187" y="10933"/>
                    <a:pt x="17071" y="10226"/>
                    <a:pt x="16728" y="9677"/>
                  </a:cubicBezTo>
                  <a:cubicBezTo>
                    <a:pt x="16739" y="9582"/>
                    <a:pt x="16676" y="9495"/>
                    <a:pt x="16581" y="9475"/>
                  </a:cubicBezTo>
                  <a:cubicBezTo>
                    <a:pt x="16404" y="9256"/>
                    <a:pt x="16197" y="9059"/>
                    <a:pt x="15971" y="8889"/>
                  </a:cubicBezTo>
                  <a:cubicBezTo>
                    <a:pt x="15961" y="8794"/>
                    <a:pt x="15882" y="8725"/>
                    <a:pt x="15792" y="8725"/>
                  </a:cubicBezTo>
                  <a:cubicBezTo>
                    <a:pt x="15778" y="8725"/>
                    <a:pt x="15763" y="8727"/>
                    <a:pt x="15749" y="8730"/>
                  </a:cubicBezTo>
                  <a:cubicBezTo>
                    <a:pt x="15172" y="8332"/>
                    <a:pt x="14479" y="7991"/>
                    <a:pt x="13809" y="7552"/>
                  </a:cubicBezTo>
                  <a:cubicBezTo>
                    <a:pt x="13784" y="7479"/>
                    <a:pt x="13712" y="7431"/>
                    <a:pt x="13634" y="7431"/>
                  </a:cubicBezTo>
                  <a:cubicBezTo>
                    <a:pt x="13632" y="7431"/>
                    <a:pt x="13629" y="7431"/>
                    <a:pt x="13627" y="7431"/>
                  </a:cubicBezTo>
                  <a:cubicBezTo>
                    <a:pt x="13610" y="7417"/>
                    <a:pt x="13593" y="7408"/>
                    <a:pt x="13572" y="7394"/>
                  </a:cubicBezTo>
                  <a:cubicBezTo>
                    <a:pt x="13543" y="7373"/>
                    <a:pt x="13514" y="7365"/>
                    <a:pt x="13488" y="7365"/>
                  </a:cubicBezTo>
                  <a:cubicBezTo>
                    <a:pt x="13374" y="7365"/>
                    <a:pt x="13302" y="7525"/>
                    <a:pt x="13379" y="7630"/>
                  </a:cubicBezTo>
                  <a:cubicBezTo>
                    <a:pt x="13113" y="7928"/>
                    <a:pt x="12888" y="8289"/>
                    <a:pt x="12680" y="8664"/>
                  </a:cubicBezTo>
                  <a:cubicBezTo>
                    <a:pt x="12695" y="8592"/>
                    <a:pt x="12718" y="8520"/>
                    <a:pt x="12729" y="8444"/>
                  </a:cubicBezTo>
                  <a:cubicBezTo>
                    <a:pt x="12741" y="8354"/>
                    <a:pt x="12665" y="8294"/>
                    <a:pt x="12596" y="8294"/>
                  </a:cubicBezTo>
                  <a:cubicBezTo>
                    <a:pt x="12550" y="8294"/>
                    <a:pt x="12509" y="8320"/>
                    <a:pt x="12498" y="8381"/>
                  </a:cubicBezTo>
                  <a:cubicBezTo>
                    <a:pt x="12420" y="8820"/>
                    <a:pt x="12282" y="9212"/>
                    <a:pt x="12123" y="9608"/>
                  </a:cubicBezTo>
                  <a:cubicBezTo>
                    <a:pt x="12109" y="9625"/>
                    <a:pt x="12097" y="9648"/>
                    <a:pt x="12083" y="9669"/>
                  </a:cubicBezTo>
                  <a:cubicBezTo>
                    <a:pt x="12071" y="9692"/>
                    <a:pt x="12065" y="9718"/>
                    <a:pt x="12065" y="9744"/>
                  </a:cubicBezTo>
                  <a:cubicBezTo>
                    <a:pt x="11973" y="9963"/>
                    <a:pt x="11878" y="10185"/>
                    <a:pt x="11777" y="10416"/>
                  </a:cubicBezTo>
                  <a:cubicBezTo>
                    <a:pt x="11725" y="10540"/>
                    <a:pt x="11817" y="10783"/>
                    <a:pt x="11846" y="10858"/>
                  </a:cubicBezTo>
                  <a:cubicBezTo>
                    <a:pt x="11843" y="10861"/>
                    <a:pt x="11843" y="10861"/>
                    <a:pt x="11840" y="10864"/>
                  </a:cubicBezTo>
                  <a:cubicBezTo>
                    <a:pt x="11829" y="10841"/>
                    <a:pt x="11805" y="10797"/>
                    <a:pt x="11753" y="10702"/>
                  </a:cubicBezTo>
                  <a:cubicBezTo>
                    <a:pt x="11589" y="10402"/>
                    <a:pt x="11421" y="10102"/>
                    <a:pt x="11257" y="9801"/>
                  </a:cubicBezTo>
                  <a:cubicBezTo>
                    <a:pt x="11150" y="9608"/>
                    <a:pt x="11046" y="9417"/>
                    <a:pt x="10939" y="9227"/>
                  </a:cubicBezTo>
                  <a:cubicBezTo>
                    <a:pt x="10928" y="9172"/>
                    <a:pt x="10905" y="9120"/>
                    <a:pt x="10870" y="9077"/>
                  </a:cubicBezTo>
                  <a:cubicBezTo>
                    <a:pt x="10873" y="9031"/>
                    <a:pt x="10853" y="8987"/>
                    <a:pt x="10818" y="8958"/>
                  </a:cubicBezTo>
                  <a:cubicBezTo>
                    <a:pt x="10267" y="8531"/>
                    <a:pt x="9681" y="8156"/>
                    <a:pt x="9063" y="7832"/>
                  </a:cubicBezTo>
                  <a:cubicBezTo>
                    <a:pt x="9092" y="7783"/>
                    <a:pt x="9121" y="7734"/>
                    <a:pt x="9149" y="7685"/>
                  </a:cubicBezTo>
                  <a:cubicBezTo>
                    <a:pt x="9212" y="7571"/>
                    <a:pt x="9107" y="7440"/>
                    <a:pt x="9000" y="7440"/>
                  </a:cubicBezTo>
                  <a:cubicBezTo>
                    <a:pt x="8963" y="7440"/>
                    <a:pt x="8926" y="7455"/>
                    <a:pt x="8895" y="7492"/>
                  </a:cubicBezTo>
                  <a:cubicBezTo>
                    <a:pt x="8846" y="7555"/>
                    <a:pt x="8791" y="7613"/>
                    <a:pt x="8739" y="7674"/>
                  </a:cubicBezTo>
                  <a:cubicBezTo>
                    <a:pt x="8676" y="7642"/>
                    <a:pt x="8610" y="7607"/>
                    <a:pt x="8546" y="7575"/>
                  </a:cubicBezTo>
                  <a:cubicBezTo>
                    <a:pt x="8515" y="7562"/>
                    <a:pt x="8484" y="7555"/>
                    <a:pt x="8453" y="7555"/>
                  </a:cubicBezTo>
                  <a:cubicBezTo>
                    <a:pt x="8356" y="7555"/>
                    <a:pt x="8273" y="7623"/>
                    <a:pt x="8266" y="7737"/>
                  </a:cubicBezTo>
                  <a:cubicBezTo>
                    <a:pt x="8312" y="6909"/>
                    <a:pt x="7588" y="6233"/>
                    <a:pt x="8552" y="5592"/>
                  </a:cubicBezTo>
                  <a:cubicBezTo>
                    <a:pt x="9093" y="5233"/>
                    <a:pt x="9728" y="4992"/>
                    <a:pt x="10373" y="4992"/>
                  </a:cubicBezTo>
                  <a:cubicBezTo>
                    <a:pt x="10547" y="4992"/>
                    <a:pt x="10722" y="5009"/>
                    <a:pt x="10896" y="5046"/>
                  </a:cubicBezTo>
                  <a:cubicBezTo>
                    <a:pt x="10997" y="5068"/>
                    <a:pt x="11091" y="5078"/>
                    <a:pt x="11178" y="5078"/>
                  </a:cubicBezTo>
                  <a:cubicBezTo>
                    <a:pt x="11522" y="5078"/>
                    <a:pt x="11778" y="4922"/>
                    <a:pt x="12088" y="4691"/>
                  </a:cubicBezTo>
                  <a:cubicBezTo>
                    <a:pt x="12917" y="4076"/>
                    <a:pt x="13569" y="2529"/>
                    <a:pt x="12995" y="1542"/>
                  </a:cubicBezTo>
                  <a:cubicBezTo>
                    <a:pt x="12646" y="944"/>
                    <a:pt x="12311" y="580"/>
                    <a:pt x="11987" y="384"/>
                  </a:cubicBezTo>
                  <a:cubicBezTo>
                    <a:pt x="12010" y="341"/>
                    <a:pt x="12039" y="297"/>
                    <a:pt x="12060" y="251"/>
                  </a:cubicBezTo>
                  <a:cubicBezTo>
                    <a:pt x="12120" y="131"/>
                    <a:pt x="12023" y="1"/>
                    <a:pt x="119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42" name="Google Shape;7242;p71"/>
            <p:cNvSpPr/>
            <p:nvPr/>
          </p:nvSpPr>
          <p:spPr>
            <a:xfrm>
              <a:off x="1539350" y="1278375"/>
              <a:ext cx="75750" cy="77625"/>
            </a:xfrm>
            <a:custGeom>
              <a:avLst/>
              <a:gdLst/>
              <a:ahLst/>
              <a:cxnLst/>
              <a:rect l="l" t="t" r="r" b="b"/>
              <a:pathLst>
                <a:path w="3030" h="3105" extrusionOk="0">
                  <a:moveTo>
                    <a:pt x="2033" y="1173"/>
                  </a:moveTo>
                  <a:cubicBezTo>
                    <a:pt x="2224" y="1326"/>
                    <a:pt x="2385" y="1514"/>
                    <a:pt x="2507" y="1728"/>
                  </a:cubicBezTo>
                  <a:cubicBezTo>
                    <a:pt x="2712" y="2109"/>
                    <a:pt x="2553" y="2487"/>
                    <a:pt x="2186" y="2683"/>
                  </a:cubicBezTo>
                  <a:cubicBezTo>
                    <a:pt x="2175" y="2689"/>
                    <a:pt x="2160" y="2689"/>
                    <a:pt x="2146" y="2698"/>
                  </a:cubicBezTo>
                  <a:cubicBezTo>
                    <a:pt x="2308" y="2507"/>
                    <a:pt x="2423" y="2031"/>
                    <a:pt x="2484" y="1837"/>
                  </a:cubicBezTo>
                  <a:cubicBezTo>
                    <a:pt x="2523" y="1718"/>
                    <a:pt x="2408" y="1605"/>
                    <a:pt x="2298" y="1605"/>
                  </a:cubicBezTo>
                  <a:cubicBezTo>
                    <a:pt x="2256" y="1605"/>
                    <a:pt x="2215" y="1622"/>
                    <a:pt x="2183" y="1661"/>
                  </a:cubicBezTo>
                  <a:cubicBezTo>
                    <a:pt x="2039" y="1837"/>
                    <a:pt x="1886" y="2002"/>
                    <a:pt x="1721" y="2155"/>
                  </a:cubicBezTo>
                  <a:cubicBezTo>
                    <a:pt x="1851" y="1837"/>
                    <a:pt x="1958" y="1508"/>
                    <a:pt x="2033" y="1173"/>
                  </a:cubicBezTo>
                  <a:close/>
                  <a:moveTo>
                    <a:pt x="576" y="0"/>
                  </a:moveTo>
                  <a:cubicBezTo>
                    <a:pt x="441" y="0"/>
                    <a:pt x="372" y="202"/>
                    <a:pt x="503" y="278"/>
                  </a:cubicBezTo>
                  <a:cubicBezTo>
                    <a:pt x="555" y="307"/>
                    <a:pt x="613" y="333"/>
                    <a:pt x="668" y="362"/>
                  </a:cubicBezTo>
                  <a:cubicBezTo>
                    <a:pt x="497" y="605"/>
                    <a:pt x="359" y="870"/>
                    <a:pt x="255" y="1150"/>
                  </a:cubicBezTo>
                  <a:cubicBezTo>
                    <a:pt x="238" y="963"/>
                    <a:pt x="229" y="775"/>
                    <a:pt x="232" y="587"/>
                  </a:cubicBezTo>
                  <a:cubicBezTo>
                    <a:pt x="233" y="528"/>
                    <a:pt x="189" y="498"/>
                    <a:pt x="144" y="498"/>
                  </a:cubicBezTo>
                  <a:cubicBezTo>
                    <a:pt x="99" y="498"/>
                    <a:pt x="53" y="528"/>
                    <a:pt x="50" y="587"/>
                  </a:cubicBezTo>
                  <a:cubicBezTo>
                    <a:pt x="1" y="1381"/>
                    <a:pt x="122" y="2282"/>
                    <a:pt x="789" y="2802"/>
                  </a:cubicBezTo>
                  <a:cubicBezTo>
                    <a:pt x="884" y="2874"/>
                    <a:pt x="988" y="2931"/>
                    <a:pt x="1098" y="2978"/>
                  </a:cubicBezTo>
                  <a:cubicBezTo>
                    <a:pt x="1135" y="3017"/>
                    <a:pt x="1186" y="3037"/>
                    <a:pt x="1239" y="3037"/>
                  </a:cubicBezTo>
                  <a:cubicBezTo>
                    <a:pt x="1249" y="3037"/>
                    <a:pt x="1259" y="3037"/>
                    <a:pt x="1268" y="3035"/>
                  </a:cubicBezTo>
                  <a:cubicBezTo>
                    <a:pt x="1415" y="3082"/>
                    <a:pt x="1566" y="3104"/>
                    <a:pt x="1717" y="3104"/>
                  </a:cubicBezTo>
                  <a:cubicBezTo>
                    <a:pt x="1934" y="3104"/>
                    <a:pt x="2150" y="3057"/>
                    <a:pt x="2351" y="2963"/>
                  </a:cubicBezTo>
                  <a:cubicBezTo>
                    <a:pt x="2807" y="2750"/>
                    <a:pt x="3029" y="2227"/>
                    <a:pt x="2871" y="1751"/>
                  </a:cubicBezTo>
                  <a:cubicBezTo>
                    <a:pt x="2596" y="882"/>
                    <a:pt x="1418" y="244"/>
                    <a:pt x="619" y="7"/>
                  </a:cubicBezTo>
                  <a:cubicBezTo>
                    <a:pt x="604" y="2"/>
                    <a:pt x="589" y="0"/>
                    <a:pt x="57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43" name="Google Shape;7243;p71"/>
            <p:cNvSpPr/>
            <p:nvPr/>
          </p:nvSpPr>
          <p:spPr>
            <a:xfrm>
              <a:off x="1546875" y="1112825"/>
              <a:ext cx="224550" cy="180650"/>
            </a:xfrm>
            <a:custGeom>
              <a:avLst/>
              <a:gdLst/>
              <a:ahLst/>
              <a:cxnLst/>
              <a:rect l="l" t="t" r="r" b="b"/>
              <a:pathLst>
                <a:path w="8982" h="7226" extrusionOk="0">
                  <a:moveTo>
                    <a:pt x="1738" y="363"/>
                  </a:moveTo>
                  <a:cubicBezTo>
                    <a:pt x="1981" y="363"/>
                    <a:pt x="2234" y="440"/>
                    <a:pt x="2480" y="610"/>
                  </a:cubicBezTo>
                  <a:cubicBezTo>
                    <a:pt x="2462" y="603"/>
                    <a:pt x="2444" y="600"/>
                    <a:pt x="2426" y="600"/>
                  </a:cubicBezTo>
                  <a:cubicBezTo>
                    <a:pt x="2388" y="600"/>
                    <a:pt x="2351" y="614"/>
                    <a:pt x="2324" y="641"/>
                  </a:cubicBezTo>
                  <a:cubicBezTo>
                    <a:pt x="1799" y="1218"/>
                    <a:pt x="1349" y="1849"/>
                    <a:pt x="845" y="2438"/>
                  </a:cubicBezTo>
                  <a:lnTo>
                    <a:pt x="845" y="2438"/>
                  </a:lnTo>
                  <a:cubicBezTo>
                    <a:pt x="1150" y="2080"/>
                    <a:pt x="1441" y="946"/>
                    <a:pt x="1588" y="373"/>
                  </a:cubicBezTo>
                  <a:cubicBezTo>
                    <a:pt x="1637" y="366"/>
                    <a:pt x="1688" y="363"/>
                    <a:pt x="1738" y="363"/>
                  </a:cubicBezTo>
                  <a:close/>
                  <a:moveTo>
                    <a:pt x="2567" y="664"/>
                  </a:moveTo>
                  <a:cubicBezTo>
                    <a:pt x="2590" y="682"/>
                    <a:pt x="2616" y="690"/>
                    <a:pt x="2639" y="711"/>
                  </a:cubicBezTo>
                  <a:cubicBezTo>
                    <a:pt x="2850" y="895"/>
                    <a:pt x="2994" y="1115"/>
                    <a:pt x="3118" y="1340"/>
                  </a:cubicBezTo>
                  <a:cubicBezTo>
                    <a:pt x="2613" y="1767"/>
                    <a:pt x="2160" y="2249"/>
                    <a:pt x="1709" y="2734"/>
                  </a:cubicBezTo>
                  <a:cubicBezTo>
                    <a:pt x="2047" y="2111"/>
                    <a:pt x="2362" y="1481"/>
                    <a:pt x="2598" y="803"/>
                  </a:cubicBezTo>
                  <a:cubicBezTo>
                    <a:pt x="2616" y="754"/>
                    <a:pt x="2601" y="702"/>
                    <a:pt x="2567" y="664"/>
                  </a:cubicBezTo>
                  <a:close/>
                  <a:moveTo>
                    <a:pt x="3317" y="1756"/>
                  </a:moveTo>
                  <a:cubicBezTo>
                    <a:pt x="3384" y="1917"/>
                    <a:pt x="3450" y="2082"/>
                    <a:pt x="3519" y="2241"/>
                  </a:cubicBezTo>
                  <a:lnTo>
                    <a:pt x="3522" y="2241"/>
                  </a:lnTo>
                  <a:cubicBezTo>
                    <a:pt x="3514" y="2246"/>
                    <a:pt x="3508" y="2244"/>
                    <a:pt x="3499" y="2249"/>
                  </a:cubicBezTo>
                  <a:cubicBezTo>
                    <a:pt x="3176" y="2538"/>
                    <a:pt x="2867" y="2844"/>
                    <a:pt x="2564" y="3153"/>
                  </a:cubicBezTo>
                  <a:cubicBezTo>
                    <a:pt x="2829" y="2694"/>
                    <a:pt x="3081" y="2229"/>
                    <a:pt x="3317" y="1756"/>
                  </a:cubicBezTo>
                  <a:close/>
                  <a:moveTo>
                    <a:pt x="2277" y="1183"/>
                  </a:moveTo>
                  <a:cubicBezTo>
                    <a:pt x="2305" y="1183"/>
                    <a:pt x="1758" y="1964"/>
                    <a:pt x="1625" y="2226"/>
                  </a:cubicBezTo>
                  <a:cubicBezTo>
                    <a:pt x="1371" y="2714"/>
                    <a:pt x="1074" y="3188"/>
                    <a:pt x="800" y="3664"/>
                  </a:cubicBezTo>
                  <a:cubicBezTo>
                    <a:pt x="707" y="3569"/>
                    <a:pt x="635" y="3456"/>
                    <a:pt x="589" y="3332"/>
                  </a:cubicBezTo>
                  <a:lnTo>
                    <a:pt x="586" y="3332"/>
                  </a:lnTo>
                  <a:cubicBezTo>
                    <a:pt x="563" y="3266"/>
                    <a:pt x="543" y="3196"/>
                    <a:pt x="528" y="3127"/>
                  </a:cubicBezTo>
                  <a:cubicBezTo>
                    <a:pt x="961" y="2775"/>
                    <a:pt x="1354" y="2371"/>
                    <a:pt x="1689" y="1923"/>
                  </a:cubicBezTo>
                  <a:cubicBezTo>
                    <a:pt x="2108" y="1376"/>
                    <a:pt x="2264" y="1183"/>
                    <a:pt x="2277" y="1183"/>
                  </a:cubicBezTo>
                  <a:close/>
                  <a:moveTo>
                    <a:pt x="3713" y="2616"/>
                  </a:moveTo>
                  <a:cubicBezTo>
                    <a:pt x="3811" y="2778"/>
                    <a:pt x="3935" y="2922"/>
                    <a:pt x="4082" y="3043"/>
                  </a:cubicBezTo>
                  <a:lnTo>
                    <a:pt x="4085" y="3043"/>
                  </a:lnTo>
                  <a:cubicBezTo>
                    <a:pt x="3719" y="3294"/>
                    <a:pt x="3372" y="3577"/>
                    <a:pt x="3049" y="3883"/>
                  </a:cubicBezTo>
                  <a:lnTo>
                    <a:pt x="3049" y="3883"/>
                  </a:lnTo>
                  <a:cubicBezTo>
                    <a:pt x="3285" y="3471"/>
                    <a:pt x="3514" y="3052"/>
                    <a:pt x="3713" y="2616"/>
                  </a:cubicBezTo>
                  <a:close/>
                  <a:moveTo>
                    <a:pt x="2659" y="2246"/>
                  </a:moveTo>
                  <a:lnTo>
                    <a:pt x="2659" y="2246"/>
                  </a:lnTo>
                  <a:cubicBezTo>
                    <a:pt x="2321" y="2864"/>
                    <a:pt x="1969" y="3473"/>
                    <a:pt x="1617" y="4083"/>
                  </a:cubicBezTo>
                  <a:cubicBezTo>
                    <a:pt x="1438" y="4002"/>
                    <a:pt x="1253" y="3950"/>
                    <a:pt x="1086" y="3869"/>
                  </a:cubicBezTo>
                  <a:cubicBezTo>
                    <a:pt x="1634" y="3352"/>
                    <a:pt x="2131" y="2783"/>
                    <a:pt x="2659" y="2246"/>
                  </a:cubicBezTo>
                  <a:close/>
                  <a:moveTo>
                    <a:pt x="2994" y="3240"/>
                  </a:moveTo>
                  <a:cubicBezTo>
                    <a:pt x="2743" y="3693"/>
                    <a:pt x="2480" y="4137"/>
                    <a:pt x="2226" y="4588"/>
                  </a:cubicBezTo>
                  <a:lnTo>
                    <a:pt x="2226" y="4591"/>
                  </a:lnTo>
                  <a:cubicBezTo>
                    <a:pt x="2142" y="4484"/>
                    <a:pt x="2053" y="4386"/>
                    <a:pt x="1955" y="4296"/>
                  </a:cubicBezTo>
                  <a:cubicBezTo>
                    <a:pt x="2298" y="3941"/>
                    <a:pt x="2645" y="3589"/>
                    <a:pt x="2994" y="3240"/>
                  </a:cubicBezTo>
                  <a:close/>
                  <a:moveTo>
                    <a:pt x="4420" y="3248"/>
                  </a:moveTo>
                  <a:cubicBezTo>
                    <a:pt x="4538" y="3306"/>
                    <a:pt x="4663" y="3349"/>
                    <a:pt x="4792" y="3375"/>
                  </a:cubicBezTo>
                  <a:cubicBezTo>
                    <a:pt x="4850" y="3387"/>
                    <a:pt x="4911" y="3393"/>
                    <a:pt x="4971" y="3398"/>
                  </a:cubicBezTo>
                  <a:cubicBezTo>
                    <a:pt x="4946" y="3404"/>
                    <a:pt x="4920" y="3413"/>
                    <a:pt x="4896" y="3430"/>
                  </a:cubicBezTo>
                  <a:cubicBezTo>
                    <a:pt x="4429" y="3846"/>
                    <a:pt x="3975" y="4273"/>
                    <a:pt x="3528" y="4709"/>
                  </a:cubicBezTo>
                  <a:cubicBezTo>
                    <a:pt x="3840" y="4233"/>
                    <a:pt x="4169" y="3768"/>
                    <a:pt x="4420" y="3248"/>
                  </a:cubicBezTo>
                  <a:close/>
                  <a:moveTo>
                    <a:pt x="3687" y="3817"/>
                  </a:moveTo>
                  <a:cubicBezTo>
                    <a:pt x="3361" y="4337"/>
                    <a:pt x="3008" y="4836"/>
                    <a:pt x="2734" y="5388"/>
                  </a:cubicBezTo>
                  <a:cubicBezTo>
                    <a:pt x="2653" y="5243"/>
                    <a:pt x="2572" y="5099"/>
                    <a:pt x="2486" y="4963"/>
                  </a:cubicBezTo>
                  <a:cubicBezTo>
                    <a:pt x="2878" y="4562"/>
                    <a:pt x="3265" y="4175"/>
                    <a:pt x="3684" y="3817"/>
                  </a:cubicBezTo>
                  <a:close/>
                  <a:moveTo>
                    <a:pt x="5139" y="3421"/>
                  </a:moveTo>
                  <a:lnTo>
                    <a:pt x="5139" y="3421"/>
                  </a:lnTo>
                  <a:cubicBezTo>
                    <a:pt x="5256" y="3429"/>
                    <a:pt x="5373" y="3432"/>
                    <a:pt x="5489" y="3432"/>
                  </a:cubicBezTo>
                  <a:cubicBezTo>
                    <a:pt x="5655" y="3432"/>
                    <a:pt x="5821" y="3427"/>
                    <a:pt x="5986" y="3427"/>
                  </a:cubicBezTo>
                  <a:cubicBezTo>
                    <a:pt x="6350" y="3427"/>
                    <a:pt x="6707" y="3450"/>
                    <a:pt x="7044" y="3595"/>
                  </a:cubicBezTo>
                  <a:cubicBezTo>
                    <a:pt x="6660" y="3953"/>
                    <a:pt x="6291" y="4322"/>
                    <a:pt x="5942" y="4706"/>
                  </a:cubicBezTo>
                  <a:cubicBezTo>
                    <a:pt x="6115" y="4478"/>
                    <a:pt x="6276" y="4247"/>
                    <a:pt x="6455" y="4019"/>
                  </a:cubicBezTo>
                  <a:cubicBezTo>
                    <a:pt x="6569" y="3872"/>
                    <a:pt x="6461" y="3701"/>
                    <a:pt x="6318" y="3701"/>
                  </a:cubicBezTo>
                  <a:cubicBezTo>
                    <a:pt x="6276" y="3701"/>
                    <a:pt x="6230" y="3716"/>
                    <a:pt x="6187" y="3751"/>
                  </a:cubicBezTo>
                  <a:cubicBezTo>
                    <a:pt x="5448" y="4351"/>
                    <a:pt x="4749" y="4989"/>
                    <a:pt x="4074" y="5650"/>
                  </a:cubicBezTo>
                  <a:cubicBezTo>
                    <a:pt x="4460" y="4995"/>
                    <a:pt x="4870" y="4351"/>
                    <a:pt x="5188" y="3655"/>
                  </a:cubicBezTo>
                  <a:cubicBezTo>
                    <a:pt x="5228" y="3575"/>
                    <a:pt x="5208" y="3479"/>
                    <a:pt x="5139" y="3421"/>
                  </a:cubicBezTo>
                  <a:close/>
                  <a:moveTo>
                    <a:pt x="8237" y="5194"/>
                  </a:moveTo>
                  <a:lnTo>
                    <a:pt x="8237" y="5194"/>
                  </a:lnTo>
                  <a:cubicBezTo>
                    <a:pt x="8248" y="5382"/>
                    <a:pt x="8214" y="5569"/>
                    <a:pt x="8139" y="5740"/>
                  </a:cubicBezTo>
                  <a:cubicBezTo>
                    <a:pt x="7960" y="6130"/>
                    <a:pt x="7541" y="6265"/>
                    <a:pt x="7088" y="6294"/>
                  </a:cubicBezTo>
                  <a:cubicBezTo>
                    <a:pt x="7287" y="6072"/>
                    <a:pt x="7495" y="5855"/>
                    <a:pt x="7700" y="5639"/>
                  </a:cubicBezTo>
                  <a:cubicBezTo>
                    <a:pt x="7741" y="5673"/>
                    <a:pt x="7793" y="5694"/>
                    <a:pt x="7844" y="5694"/>
                  </a:cubicBezTo>
                  <a:cubicBezTo>
                    <a:pt x="7902" y="5694"/>
                    <a:pt x="7959" y="5668"/>
                    <a:pt x="8000" y="5604"/>
                  </a:cubicBezTo>
                  <a:cubicBezTo>
                    <a:pt x="8092" y="5474"/>
                    <a:pt x="8159" y="5330"/>
                    <a:pt x="8237" y="5194"/>
                  </a:cubicBezTo>
                  <a:close/>
                  <a:moveTo>
                    <a:pt x="4354" y="4438"/>
                  </a:moveTo>
                  <a:lnTo>
                    <a:pt x="4354" y="4438"/>
                  </a:lnTo>
                  <a:cubicBezTo>
                    <a:pt x="3990" y="5064"/>
                    <a:pt x="3603" y="5676"/>
                    <a:pt x="3280" y="6326"/>
                  </a:cubicBezTo>
                  <a:cubicBezTo>
                    <a:pt x="3158" y="6153"/>
                    <a:pt x="3049" y="5974"/>
                    <a:pt x="2951" y="5789"/>
                  </a:cubicBezTo>
                  <a:cubicBezTo>
                    <a:pt x="3413" y="5333"/>
                    <a:pt x="3880" y="4882"/>
                    <a:pt x="4354" y="4438"/>
                  </a:cubicBezTo>
                  <a:close/>
                  <a:moveTo>
                    <a:pt x="5156" y="5139"/>
                  </a:moveTo>
                  <a:lnTo>
                    <a:pt x="5156" y="5139"/>
                  </a:lnTo>
                  <a:cubicBezTo>
                    <a:pt x="4775" y="5673"/>
                    <a:pt x="4426" y="6231"/>
                    <a:pt x="4111" y="6808"/>
                  </a:cubicBezTo>
                  <a:cubicBezTo>
                    <a:pt x="4103" y="6822"/>
                    <a:pt x="4111" y="6837"/>
                    <a:pt x="4105" y="6851"/>
                  </a:cubicBezTo>
                  <a:cubicBezTo>
                    <a:pt x="3918" y="6851"/>
                    <a:pt x="3736" y="6785"/>
                    <a:pt x="3594" y="6666"/>
                  </a:cubicBezTo>
                  <a:lnTo>
                    <a:pt x="3594" y="6664"/>
                  </a:lnTo>
                  <a:cubicBezTo>
                    <a:pt x="4094" y="6132"/>
                    <a:pt x="4616" y="5627"/>
                    <a:pt x="5156" y="5139"/>
                  </a:cubicBezTo>
                  <a:close/>
                  <a:moveTo>
                    <a:pt x="1518" y="0"/>
                  </a:moveTo>
                  <a:cubicBezTo>
                    <a:pt x="577" y="0"/>
                    <a:pt x="135" y="796"/>
                    <a:pt x="40" y="1646"/>
                  </a:cubicBezTo>
                  <a:cubicBezTo>
                    <a:pt x="0" y="2018"/>
                    <a:pt x="6" y="2599"/>
                    <a:pt x="130" y="3115"/>
                  </a:cubicBezTo>
                  <a:cubicBezTo>
                    <a:pt x="124" y="3153"/>
                    <a:pt x="136" y="3193"/>
                    <a:pt x="162" y="3222"/>
                  </a:cubicBezTo>
                  <a:cubicBezTo>
                    <a:pt x="286" y="3655"/>
                    <a:pt x="497" y="4031"/>
                    <a:pt x="863" y="4166"/>
                  </a:cubicBezTo>
                  <a:cubicBezTo>
                    <a:pt x="2266" y="4698"/>
                    <a:pt x="2307" y="5951"/>
                    <a:pt x="3268" y="6921"/>
                  </a:cubicBezTo>
                  <a:cubicBezTo>
                    <a:pt x="3483" y="7138"/>
                    <a:pt x="3713" y="7225"/>
                    <a:pt x="3945" y="7225"/>
                  </a:cubicBezTo>
                  <a:cubicBezTo>
                    <a:pt x="4568" y="7225"/>
                    <a:pt x="5204" y="6595"/>
                    <a:pt x="5598" y="6176"/>
                  </a:cubicBezTo>
                  <a:cubicBezTo>
                    <a:pt x="5658" y="6111"/>
                    <a:pt x="5600" y="6025"/>
                    <a:pt x="5534" y="6025"/>
                  </a:cubicBezTo>
                  <a:cubicBezTo>
                    <a:pt x="5513" y="6025"/>
                    <a:pt x="5493" y="6033"/>
                    <a:pt x="5474" y="6052"/>
                  </a:cubicBezTo>
                  <a:cubicBezTo>
                    <a:pt x="5257" y="6268"/>
                    <a:pt x="5018" y="6462"/>
                    <a:pt x="4761" y="6629"/>
                  </a:cubicBezTo>
                  <a:cubicBezTo>
                    <a:pt x="5350" y="5951"/>
                    <a:pt x="5933" y="5266"/>
                    <a:pt x="6548" y="4617"/>
                  </a:cubicBezTo>
                  <a:lnTo>
                    <a:pt x="6548" y="4617"/>
                  </a:lnTo>
                  <a:cubicBezTo>
                    <a:pt x="6343" y="4914"/>
                    <a:pt x="6152" y="5217"/>
                    <a:pt x="5939" y="5512"/>
                  </a:cubicBezTo>
                  <a:cubicBezTo>
                    <a:pt x="5838" y="5652"/>
                    <a:pt x="5975" y="5793"/>
                    <a:pt x="6114" y="5793"/>
                  </a:cubicBezTo>
                  <a:cubicBezTo>
                    <a:pt x="6159" y="5793"/>
                    <a:pt x="6204" y="5779"/>
                    <a:pt x="6242" y="5746"/>
                  </a:cubicBezTo>
                  <a:cubicBezTo>
                    <a:pt x="6533" y="5477"/>
                    <a:pt x="6834" y="5223"/>
                    <a:pt x="7134" y="4966"/>
                  </a:cubicBezTo>
                  <a:lnTo>
                    <a:pt x="7134" y="4966"/>
                  </a:lnTo>
                  <a:cubicBezTo>
                    <a:pt x="6912" y="5396"/>
                    <a:pt x="6704" y="5829"/>
                    <a:pt x="6516" y="6277"/>
                  </a:cubicBezTo>
                  <a:cubicBezTo>
                    <a:pt x="6239" y="6251"/>
                    <a:pt x="5985" y="6205"/>
                    <a:pt x="5800" y="6173"/>
                  </a:cubicBezTo>
                  <a:cubicBezTo>
                    <a:pt x="5788" y="6170"/>
                    <a:pt x="5775" y="6169"/>
                    <a:pt x="5764" y="6169"/>
                  </a:cubicBezTo>
                  <a:cubicBezTo>
                    <a:pt x="5580" y="6169"/>
                    <a:pt x="5512" y="6452"/>
                    <a:pt x="5711" y="6490"/>
                  </a:cubicBezTo>
                  <a:cubicBezTo>
                    <a:pt x="5973" y="6542"/>
                    <a:pt x="6239" y="6580"/>
                    <a:pt x="6504" y="6603"/>
                  </a:cubicBezTo>
                  <a:cubicBezTo>
                    <a:pt x="6548" y="6643"/>
                    <a:pt x="6604" y="6668"/>
                    <a:pt x="6659" y="6668"/>
                  </a:cubicBezTo>
                  <a:cubicBezTo>
                    <a:pt x="6704" y="6668"/>
                    <a:pt x="6747" y="6652"/>
                    <a:pt x="6782" y="6615"/>
                  </a:cubicBezTo>
                  <a:cubicBezTo>
                    <a:pt x="6793" y="6615"/>
                    <a:pt x="6803" y="6615"/>
                    <a:pt x="6814" y="6615"/>
                  </a:cubicBezTo>
                  <a:cubicBezTo>
                    <a:pt x="7432" y="6615"/>
                    <a:pt x="8019" y="6452"/>
                    <a:pt x="8424" y="5904"/>
                  </a:cubicBezTo>
                  <a:cubicBezTo>
                    <a:pt x="8982" y="5154"/>
                    <a:pt x="8202" y="4129"/>
                    <a:pt x="7697" y="3618"/>
                  </a:cubicBezTo>
                  <a:cubicBezTo>
                    <a:pt x="7757" y="3523"/>
                    <a:pt x="7827" y="3430"/>
                    <a:pt x="7887" y="3335"/>
                  </a:cubicBezTo>
                  <a:cubicBezTo>
                    <a:pt x="7983" y="3187"/>
                    <a:pt x="7853" y="3058"/>
                    <a:pt x="7717" y="3058"/>
                  </a:cubicBezTo>
                  <a:cubicBezTo>
                    <a:pt x="7672" y="3058"/>
                    <a:pt x="7626" y="3072"/>
                    <a:pt x="7587" y="3104"/>
                  </a:cubicBezTo>
                  <a:cubicBezTo>
                    <a:pt x="7495" y="3179"/>
                    <a:pt x="7411" y="3266"/>
                    <a:pt x="7322" y="3344"/>
                  </a:cubicBezTo>
                  <a:cubicBezTo>
                    <a:pt x="6222" y="2760"/>
                    <a:pt x="4634" y="3624"/>
                    <a:pt x="3872" y="2336"/>
                  </a:cubicBezTo>
                  <a:cubicBezTo>
                    <a:pt x="3704" y="2056"/>
                    <a:pt x="3574" y="1773"/>
                    <a:pt x="3447" y="1505"/>
                  </a:cubicBezTo>
                  <a:lnTo>
                    <a:pt x="3453" y="1493"/>
                  </a:lnTo>
                  <a:cubicBezTo>
                    <a:pt x="3514" y="1383"/>
                    <a:pt x="3441" y="1250"/>
                    <a:pt x="3317" y="1242"/>
                  </a:cubicBezTo>
                  <a:cubicBezTo>
                    <a:pt x="2982" y="581"/>
                    <a:pt x="2601" y="61"/>
                    <a:pt x="1623" y="3"/>
                  </a:cubicBezTo>
                  <a:cubicBezTo>
                    <a:pt x="1587" y="1"/>
                    <a:pt x="1553" y="0"/>
                    <a:pt x="15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44" name="Google Shape;7244;p71"/>
            <p:cNvSpPr/>
            <p:nvPr/>
          </p:nvSpPr>
          <p:spPr>
            <a:xfrm>
              <a:off x="1737125" y="905350"/>
              <a:ext cx="192825" cy="321850"/>
            </a:xfrm>
            <a:custGeom>
              <a:avLst/>
              <a:gdLst/>
              <a:ahLst/>
              <a:cxnLst/>
              <a:rect l="l" t="t" r="r" b="b"/>
              <a:pathLst>
                <a:path w="7713" h="12874" extrusionOk="0">
                  <a:moveTo>
                    <a:pt x="2523" y="1009"/>
                  </a:moveTo>
                  <a:cubicBezTo>
                    <a:pt x="1921" y="1856"/>
                    <a:pt x="1371" y="2721"/>
                    <a:pt x="901" y="3654"/>
                  </a:cubicBezTo>
                  <a:cubicBezTo>
                    <a:pt x="1260" y="2540"/>
                    <a:pt x="1908" y="1342"/>
                    <a:pt x="2523" y="1009"/>
                  </a:cubicBezTo>
                  <a:close/>
                  <a:moveTo>
                    <a:pt x="3306" y="1189"/>
                  </a:moveTo>
                  <a:cubicBezTo>
                    <a:pt x="3418" y="1342"/>
                    <a:pt x="3508" y="1512"/>
                    <a:pt x="3569" y="1694"/>
                  </a:cubicBezTo>
                  <a:cubicBezTo>
                    <a:pt x="3561" y="1693"/>
                    <a:pt x="3554" y="1692"/>
                    <a:pt x="3546" y="1692"/>
                  </a:cubicBezTo>
                  <a:cubicBezTo>
                    <a:pt x="3496" y="1692"/>
                    <a:pt x="3446" y="1717"/>
                    <a:pt x="3416" y="1757"/>
                  </a:cubicBezTo>
                  <a:cubicBezTo>
                    <a:pt x="2864" y="2551"/>
                    <a:pt x="2310" y="3319"/>
                    <a:pt x="1698" y="4067"/>
                  </a:cubicBezTo>
                  <a:cubicBezTo>
                    <a:pt x="1571" y="4229"/>
                    <a:pt x="1213" y="4696"/>
                    <a:pt x="982" y="4979"/>
                  </a:cubicBezTo>
                  <a:lnTo>
                    <a:pt x="979" y="4979"/>
                  </a:lnTo>
                  <a:cubicBezTo>
                    <a:pt x="988" y="4950"/>
                    <a:pt x="982" y="4922"/>
                    <a:pt x="967" y="4896"/>
                  </a:cubicBezTo>
                  <a:cubicBezTo>
                    <a:pt x="1028" y="4803"/>
                    <a:pt x="1097" y="4699"/>
                    <a:pt x="1193" y="4561"/>
                  </a:cubicBezTo>
                  <a:cubicBezTo>
                    <a:pt x="1686" y="3839"/>
                    <a:pt x="2128" y="3120"/>
                    <a:pt x="2509" y="2369"/>
                  </a:cubicBezTo>
                  <a:cubicBezTo>
                    <a:pt x="2769" y="1971"/>
                    <a:pt x="3032" y="1576"/>
                    <a:pt x="3306" y="1189"/>
                  </a:cubicBezTo>
                  <a:close/>
                  <a:moveTo>
                    <a:pt x="3667" y="2009"/>
                  </a:moveTo>
                  <a:cubicBezTo>
                    <a:pt x="3742" y="2297"/>
                    <a:pt x="3800" y="2589"/>
                    <a:pt x="3840" y="2883"/>
                  </a:cubicBezTo>
                  <a:cubicBezTo>
                    <a:pt x="3872" y="3062"/>
                    <a:pt x="3903" y="3227"/>
                    <a:pt x="3938" y="3397"/>
                  </a:cubicBezTo>
                  <a:lnTo>
                    <a:pt x="3932" y="3397"/>
                  </a:lnTo>
                  <a:cubicBezTo>
                    <a:pt x="3903" y="3323"/>
                    <a:pt x="3834" y="3282"/>
                    <a:pt x="3763" y="3282"/>
                  </a:cubicBezTo>
                  <a:cubicBezTo>
                    <a:pt x="3721" y="3282"/>
                    <a:pt x="3678" y="3297"/>
                    <a:pt x="3644" y="3328"/>
                  </a:cubicBezTo>
                  <a:cubicBezTo>
                    <a:pt x="3330" y="3617"/>
                    <a:pt x="1992" y="5145"/>
                    <a:pt x="1930" y="5145"/>
                  </a:cubicBezTo>
                  <a:cubicBezTo>
                    <a:pt x="1911" y="5145"/>
                    <a:pt x="2006" y="5009"/>
                    <a:pt x="2275" y="4665"/>
                  </a:cubicBezTo>
                  <a:cubicBezTo>
                    <a:pt x="2913" y="3848"/>
                    <a:pt x="3349" y="2979"/>
                    <a:pt x="3667" y="2009"/>
                  </a:cubicBezTo>
                  <a:close/>
                  <a:moveTo>
                    <a:pt x="3941" y="3446"/>
                  </a:moveTo>
                  <a:lnTo>
                    <a:pt x="3941" y="3446"/>
                  </a:lnTo>
                  <a:cubicBezTo>
                    <a:pt x="4004" y="3790"/>
                    <a:pt x="4097" y="4128"/>
                    <a:pt x="4218" y="4454"/>
                  </a:cubicBezTo>
                  <a:cubicBezTo>
                    <a:pt x="4211" y="4453"/>
                    <a:pt x="4203" y="4452"/>
                    <a:pt x="4196" y="4452"/>
                  </a:cubicBezTo>
                  <a:cubicBezTo>
                    <a:pt x="4166" y="4452"/>
                    <a:pt x="4137" y="4461"/>
                    <a:pt x="4111" y="4480"/>
                  </a:cubicBezTo>
                  <a:lnTo>
                    <a:pt x="4108" y="4480"/>
                  </a:lnTo>
                  <a:cubicBezTo>
                    <a:pt x="3297" y="5054"/>
                    <a:pt x="2541" y="5701"/>
                    <a:pt x="1854" y="6420"/>
                  </a:cubicBezTo>
                  <a:cubicBezTo>
                    <a:pt x="2342" y="5909"/>
                    <a:pt x="3369" y="4543"/>
                    <a:pt x="3927" y="3547"/>
                  </a:cubicBezTo>
                  <a:cubicBezTo>
                    <a:pt x="3941" y="3516"/>
                    <a:pt x="3947" y="3481"/>
                    <a:pt x="3941" y="3446"/>
                  </a:cubicBezTo>
                  <a:close/>
                  <a:moveTo>
                    <a:pt x="4752" y="5456"/>
                  </a:moveTo>
                  <a:cubicBezTo>
                    <a:pt x="4816" y="5551"/>
                    <a:pt x="4868" y="5646"/>
                    <a:pt x="4940" y="5742"/>
                  </a:cubicBezTo>
                  <a:cubicBezTo>
                    <a:pt x="4975" y="5785"/>
                    <a:pt x="5015" y="5822"/>
                    <a:pt x="5050" y="5863"/>
                  </a:cubicBezTo>
                  <a:lnTo>
                    <a:pt x="5047" y="5863"/>
                  </a:lnTo>
                  <a:cubicBezTo>
                    <a:pt x="4703" y="6088"/>
                    <a:pt x="4380" y="6336"/>
                    <a:pt x="4077" y="6610"/>
                  </a:cubicBezTo>
                  <a:cubicBezTo>
                    <a:pt x="4316" y="6235"/>
                    <a:pt x="4541" y="5851"/>
                    <a:pt x="4752" y="5456"/>
                  </a:cubicBezTo>
                  <a:close/>
                  <a:moveTo>
                    <a:pt x="3168" y="2472"/>
                  </a:moveTo>
                  <a:cubicBezTo>
                    <a:pt x="3184" y="2472"/>
                    <a:pt x="3110" y="2651"/>
                    <a:pt x="2879" y="3146"/>
                  </a:cubicBezTo>
                  <a:cubicBezTo>
                    <a:pt x="2448" y="4064"/>
                    <a:pt x="1730" y="4838"/>
                    <a:pt x="1068" y="5594"/>
                  </a:cubicBezTo>
                  <a:cubicBezTo>
                    <a:pt x="967" y="5710"/>
                    <a:pt x="1060" y="5901"/>
                    <a:pt x="1188" y="5901"/>
                  </a:cubicBezTo>
                  <a:cubicBezTo>
                    <a:pt x="1217" y="5901"/>
                    <a:pt x="1248" y="5892"/>
                    <a:pt x="1279" y="5869"/>
                  </a:cubicBezTo>
                  <a:cubicBezTo>
                    <a:pt x="2036" y="5311"/>
                    <a:pt x="2714" y="4694"/>
                    <a:pt x="3398" y="4044"/>
                  </a:cubicBezTo>
                  <a:lnTo>
                    <a:pt x="3398" y="4044"/>
                  </a:lnTo>
                  <a:cubicBezTo>
                    <a:pt x="2711" y="4696"/>
                    <a:pt x="2004" y="5782"/>
                    <a:pt x="1484" y="6778"/>
                  </a:cubicBezTo>
                  <a:cubicBezTo>
                    <a:pt x="1331" y="6408"/>
                    <a:pt x="1149" y="6024"/>
                    <a:pt x="800" y="5661"/>
                  </a:cubicBezTo>
                  <a:cubicBezTo>
                    <a:pt x="757" y="5612"/>
                    <a:pt x="725" y="5554"/>
                    <a:pt x="705" y="5493"/>
                  </a:cubicBezTo>
                  <a:cubicBezTo>
                    <a:pt x="1328" y="4945"/>
                    <a:pt x="1914" y="4367"/>
                    <a:pt x="2420" y="3698"/>
                  </a:cubicBezTo>
                  <a:cubicBezTo>
                    <a:pt x="2588" y="3474"/>
                    <a:pt x="3130" y="2472"/>
                    <a:pt x="3168" y="2472"/>
                  </a:cubicBezTo>
                  <a:close/>
                  <a:moveTo>
                    <a:pt x="3647" y="5141"/>
                  </a:moveTo>
                  <a:cubicBezTo>
                    <a:pt x="3104" y="5952"/>
                    <a:pt x="2544" y="6755"/>
                    <a:pt x="1995" y="7563"/>
                  </a:cubicBezTo>
                  <a:cubicBezTo>
                    <a:pt x="1902" y="7698"/>
                    <a:pt x="2038" y="7853"/>
                    <a:pt x="2173" y="7853"/>
                  </a:cubicBezTo>
                  <a:cubicBezTo>
                    <a:pt x="2218" y="7853"/>
                    <a:pt x="2262" y="7836"/>
                    <a:pt x="2298" y="7797"/>
                  </a:cubicBezTo>
                  <a:cubicBezTo>
                    <a:pt x="2959" y="7082"/>
                    <a:pt x="3653" y="6407"/>
                    <a:pt x="4354" y="5730"/>
                  </a:cubicBezTo>
                  <a:lnTo>
                    <a:pt x="4354" y="5730"/>
                  </a:lnTo>
                  <a:cubicBezTo>
                    <a:pt x="3760" y="6305"/>
                    <a:pt x="3074" y="7394"/>
                    <a:pt x="2489" y="8221"/>
                  </a:cubicBezTo>
                  <a:cubicBezTo>
                    <a:pt x="2054" y="7965"/>
                    <a:pt x="1843" y="7616"/>
                    <a:pt x="1673" y="7224"/>
                  </a:cubicBezTo>
                  <a:lnTo>
                    <a:pt x="1673" y="7224"/>
                  </a:lnTo>
                  <a:cubicBezTo>
                    <a:pt x="2282" y="6512"/>
                    <a:pt x="3130" y="5909"/>
                    <a:pt x="3647" y="5141"/>
                  </a:cubicBezTo>
                  <a:close/>
                  <a:moveTo>
                    <a:pt x="5341" y="6195"/>
                  </a:moveTo>
                  <a:cubicBezTo>
                    <a:pt x="5431" y="6290"/>
                    <a:pt x="5526" y="6380"/>
                    <a:pt x="5624" y="6472"/>
                  </a:cubicBezTo>
                  <a:cubicBezTo>
                    <a:pt x="4873" y="7054"/>
                    <a:pt x="4158" y="7676"/>
                    <a:pt x="3475" y="8336"/>
                  </a:cubicBezTo>
                  <a:lnTo>
                    <a:pt x="3475" y="8336"/>
                  </a:lnTo>
                  <a:cubicBezTo>
                    <a:pt x="4217" y="7616"/>
                    <a:pt x="4762" y="7090"/>
                    <a:pt x="5341" y="6195"/>
                  </a:cubicBezTo>
                  <a:close/>
                  <a:moveTo>
                    <a:pt x="4694" y="6532"/>
                  </a:moveTo>
                  <a:cubicBezTo>
                    <a:pt x="4276" y="7214"/>
                    <a:pt x="3720" y="7854"/>
                    <a:pt x="3199" y="8496"/>
                  </a:cubicBezTo>
                  <a:cubicBezTo>
                    <a:pt x="3094" y="8470"/>
                    <a:pt x="2988" y="8439"/>
                    <a:pt x="2886" y="8402"/>
                  </a:cubicBezTo>
                  <a:lnTo>
                    <a:pt x="2886" y="8402"/>
                  </a:lnTo>
                  <a:cubicBezTo>
                    <a:pt x="3467" y="7826"/>
                    <a:pt x="4295" y="7182"/>
                    <a:pt x="4694" y="6532"/>
                  </a:cubicBezTo>
                  <a:close/>
                  <a:moveTo>
                    <a:pt x="6386" y="7188"/>
                  </a:moveTo>
                  <a:cubicBezTo>
                    <a:pt x="6447" y="7246"/>
                    <a:pt x="6508" y="7300"/>
                    <a:pt x="6565" y="7358"/>
                  </a:cubicBezTo>
                  <a:cubicBezTo>
                    <a:pt x="6643" y="7439"/>
                    <a:pt x="6718" y="7526"/>
                    <a:pt x="6785" y="7615"/>
                  </a:cubicBezTo>
                  <a:cubicBezTo>
                    <a:pt x="6779" y="7621"/>
                    <a:pt x="6767" y="7618"/>
                    <a:pt x="6762" y="7627"/>
                  </a:cubicBezTo>
                  <a:cubicBezTo>
                    <a:pt x="6227" y="8221"/>
                    <a:pt x="5676" y="8787"/>
                    <a:pt x="5102" y="9342"/>
                  </a:cubicBezTo>
                  <a:lnTo>
                    <a:pt x="4894" y="9538"/>
                  </a:lnTo>
                  <a:cubicBezTo>
                    <a:pt x="5468" y="8816"/>
                    <a:pt x="5991" y="8077"/>
                    <a:pt x="6386" y="7188"/>
                  </a:cubicBezTo>
                  <a:close/>
                  <a:moveTo>
                    <a:pt x="5310" y="6989"/>
                  </a:moveTo>
                  <a:cubicBezTo>
                    <a:pt x="5339" y="6989"/>
                    <a:pt x="5232" y="7161"/>
                    <a:pt x="4888" y="7635"/>
                  </a:cubicBezTo>
                  <a:cubicBezTo>
                    <a:pt x="4296" y="8452"/>
                    <a:pt x="3684" y="9232"/>
                    <a:pt x="3110" y="10043"/>
                  </a:cubicBezTo>
                  <a:cubicBezTo>
                    <a:pt x="3245" y="9616"/>
                    <a:pt x="3410" y="9191"/>
                    <a:pt x="3545" y="8822"/>
                  </a:cubicBezTo>
                  <a:cubicBezTo>
                    <a:pt x="3771" y="8600"/>
                    <a:pt x="3996" y="8377"/>
                    <a:pt x="4224" y="8158"/>
                  </a:cubicBezTo>
                  <a:cubicBezTo>
                    <a:pt x="4377" y="8009"/>
                    <a:pt x="5242" y="6989"/>
                    <a:pt x="5310" y="6989"/>
                  </a:cubicBezTo>
                  <a:close/>
                  <a:moveTo>
                    <a:pt x="7013" y="7944"/>
                  </a:moveTo>
                  <a:cubicBezTo>
                    <a:pt x="7091" y="8080"/>
                    <a:pt x="7154" y="8219"/>
                    <a:pt x="7206" y="8366"/>
                  </a:cubicBezTo>
                  <a:cubicBezTo>
                    <a:pt x="6557" y="9085"/>
                    <a:pt x="5872" y="9766"/>
                    <a:pt x="5182" y="10442"/>
                  </a:cubicBezTo>
                  <a:cubicBezTo>
                    <a:pt x="5774" y="9599"/>
                    <a:pt x="6386" y="8764"/>
                    <a:pt x="7013" y="7944"/>
                  </a:cubicBezTo>
                  <a:close/>
                  <a:moveTo>
                    <a:pt x="5792" y="7590"/>
                  </a:moveTo>
                  <a:lnTo>
                    <a:pt x="5792" y="7590"/>
                  </a:lnTo>
                  <a:cubicBezTo>
                    <a:pt x="5160" y="9057"/>
                    <a:pt x="3800" y="10240"/>
                    <a:pt x="2841" y="11527"/>
                  </a:cubicBezTo>
                  <a:cubicBezTo>
                    <a:pt x="2838" y="11438"/>
                    <a:pt x="2838" y="11348"/>
                    <a:pt x="2847" y="11259"/>
                  </a:cubicBezTo>
                  <a:lnTo>
                    <a:pt x="2844" y="11259"/>
                  </a:lnTo>
                  <a:cubicBezTo>
                    <a:pt x="3802" y="10079"/>
                    <a:pt x="5259" y="8825"/>
                    <a:pt x="5792" y="7590"/>
                  </a:cubicBezTo>
                  <a:close/>
                  <a:moveTo>
                    <a:pt x="5087" y="9896"/>
                  </a:moveTo>
                  <a:lnTo>
                    <a:pt x="5087" y="9896"/>
                  </a:lnTo>
                  <a:cubicBezTo>
                    <a:pt x="4513" y="10693"/>
                    <a:pt x="3955" y="11498"/>
                    <a:pt x="3387" y="12301"/>
                  </a:cubicBezTo>
                  <a:lnTo>
                    <a:pt x="3390" y="12301"/>
                  </a:lnTo>
                  <a:cubicBezTo>
                    <a:pt x="3358" y="12347"/>
                    <a:pt x="3352" y="12405"/>
                    <a:pt x="3372" y="12457"/>
                  </a:cubicBezTo>
                  <a:cubicBezTo>
                    <a:pt x="3164" y="12350"/>
                    <a:pt x="3006" y="12171"/>
                    <a:pt x="2925" y="11951"/>
                  </a:cubicBezTo>
                  <a:cubicBezTo>
                    <a:pt x="2974" y="11951"/>
                    <a:pt x="3023" y="11931"/>
                    <a:pt x="3055" y="11897"/>
                  </a:cubicBezTo>
                  <a:cubicBezTo>
                    <a:pt x="3713" y="11212"/>
                    <a:pt x="4400" y="10554"/>
                    <a:pt x="5087" y="9896"/>
                  </a:cubicBezTo>
                  <a:close/>
                  <a:moveTo>
                    <a:pt x="2533" y="0"/>
                  </a:moveTo>
                  <a:cubicBezTo>
                    <a:pt x="2472" y="0"/>
                    <a:pt x="2411" y="36"/>
                    <a:pt x="2379" y="86"/>
                  </a:cubicBezTo>
                  <a:cubicBezTo>
                    <a:pt x="1334" y="1737"/>
                    <a:pt x="817" y="3559"/>
                    <a:pt x="168" y="5386"/>
                  </a:cubicBezTo>
                  <a:cubicBezTo>
                    <a:pt x="159" y="5424"/>
                    <a:pt x="162" y="5464"/>
                    <a:pt x="182" y="5499"/>
                  </a:cubicBezTo>
                  <a:cubicBezTo>
                    <a:pt x="150" y="5545"/>
                    <a:pt x="116" y="5591"/>
                    <a:pt x="84" y="5638"/>
                  </a:cubicBezTo>
                  <a:cubicBezTo>
                    <a:pt x="1" y="5758"/>
                    <a:pt x="112" y="5868"/>
                    <a:pt x="227" y="5868"/>
                  </a:cubicBezTo>
                  <a:cubicBezTo>
                    <a:pt x="263" y="5868"/>
                    <a:pt x="301" y="5857"/>
                    <a:pt x="332" y="5831"/>
                  </a:cubicBezTo>
                  <a:cubicBezTo>
                    <a:pt x="352" y="5811"/>
                    <a:pt x="373" y="5791"/>
                    <a:pt x="396" y="5773"/>
                  </a:cubicBezTo>
                  <a:cubicBezTo>
                    <a:pt x="1100" y="6660"/>
                    <a:pt x="1230" y="7794"/>
                    <a:pt x="2163" y="8519"/>
                  </a:cubicBezTo>
                  <a:cubicBezTo>
                    <a:pt x="2165" y="8522"/>
                    <a:pt x="2630" y="8701"/>
                    <a:pt x="2902" y="8871"/>
                  </a:cubicBezTo>
                  <a:cubicBezTo>
                    <a:pt x="2850" y="8937"/>
                    <a:pt x="2795" y="9001"/>
                    <a:pt x="2746" y="9067"/>
                  </a:cubicBezTo>
                  <a:cubicBezTo>
                    <a:pt x="2644" y="9205"/>
                    <a:pt x="2778" y="9345"/>
                    <a:pt x="2917" y="9345"/>
                  </a:cubicBezTo>
                  <a:cubicBezTo>
                    <a:pt x="2947" y="9345"/>
                    <a:pt x="2978" y="9339"/>
                    <a:pt x="3006" y="9324"/>
                  </a:cubicBezTo>
                  <a:lnTo>
                    <a:pt x="3006" y="9324"/>
                  </a:lnTo>
                  <a:cubicBezTo>
                    <a:pt x="2780" y="9936"/>
                    <a:pt x="2538" y="10534"/>
                    <a:pt x="2368" y="11163"/>
                  </a:cubicBezTo>
                  <a:cubicBezTo>
                    <a:pt x="2368" y="11166"/>
                    <a:pt x="2368" y="11169"/>
                    <a:pt x="2368" y="11172"/>
                  </a:cubicBezTo>
                  <a:cubicBezTo>
                    <a:pt x="2313" y="11261"/>
                    <a:pt x="2255" y="11345"/>
                    <a:pt x="2203" y="11435"/>
                  </a:cubicBezTo>
                  <a:cubicBezTo>
                    <a:pt x="2131" y="11556"/>
                    <a:pt x="2194" y="11660"/>
                    <a:pt x="2290" y="11703"/>
                  </a:cubicBezTo>
                  <a:cubicBezTo>
                    <a:pt x="2262" y="12611"/>
                    <a:pt x="2964" y="12874"/>
                    <a:pt x="3791" y="12874"/>
                  </a:cubicBezTo>
                  <a:cubicBezTo>
                    <a:pt x="4174" y="12874"/>
                    <a:pt x="4584" y="12817"/>
                    <a:pt x="4960" y="12742"/>
                  </a:cubicBezTo>
                  <a:cubicBezTo>
                    <a:pt x="5070" y="12723"/>
                    <a:pt x="5028" y="12571"/>
                    <a:pt x="4930" y="12571"/>
                  </a:cubicBezTo>
                  <a:cubicBezTo>
                    <a:pt x="4925" y="12571"/>
                    <a:pt x="4919" y="12571"/>
                    <a:pt x="4914" y="12572"/>
                  </a:cubicBezTo>
                  <a:cubicBezTo>
                    <a:pt x="4663" y="12612"/>
                    <a:pt x="4441" y="12631"/>
                    <a:pt x="4245" y="12631"/>
                  </a:cubicBezTo>
                  <a:cubicBezTo>
                    <a:pt x="4016" y="12631"/>
                    <a:pt x="3821" y="12606"/>
                    <a:pt x="3655" y="12561"/>
                  </a:cubicBezTo>
                  <a:cubicBezTo>
                    <a:pt x="3670" y="12552"/>
                    <a:pt x="3690" y="12555"/>
                    <a:pt x="3704" y="12540"/>
                  </a:cubicBezTo>
                  <a:cubicBezTo>
                    <a:pt x="4163" y="12027"/>
                    <a:pt x="4643" y="11533"/>
                    <a:pt x="5133" y="11051"/>
                  </a:cubicBezTo>
                  <a:lnTo>
                    <a:pt x="5133" y="11051"/>
                  </a:lnTo>
                  <a:cubicBezTo>
                    <a:pt x="5032" y="11189"/>
                    <a:pt x="4928" y="11339"/>
                    <a:pt x="4787" y="11541"/>
                  </a:cubicBezTo>
                  <a:cubicBezTo>
                    <a:pt x="4680" y="11694"/>
                    <a:pt x="4823" y="11842"/>
                    <a:pt x="4971" y="11842"/>
                  </a:cubicBezTo>
                  <a:cubicBezTo>
                    <a:pt x="5019" y="11842"/>
                    <a:pt x="5067" y="11826"/>
                    <a:pt x="5107" y="11790"/>
                  </a:cubicBezTo>
                  <a:cubicBezTo>
                    <a:pt x="5844" y="11123"/>
                    <a:pt x="6461" y="10248"/>
                    <a:pt x="7244" y="9636"/>
                  </a:cubicBezTo>
                  <a:lnTo>
                    <a:pt x="7244" y="9636"/>
                  </a:lnTo>
                  <a:cubicBezTo>
                    <a:pt x="6889" y="10984"/>
                    <a:pt x="5408" y="12142"/>
                    <a:pt x="4062" y="12263"/>
                  </a:cubicBezTo>
                  <a:cubicBezTo>
                    <a:pt x="3843" y="12283"/>
                    <a:pt x="3837" y="12616"/>
                    <a:pt x="4044" y="12616"/>
                  </a:cubicBezTo>
                  <a:cubicBezTo>
                    <a:pt x="4050" y="12616"/>
                    <a:pt x="4056" y="12616"/>
                    <a:pt x="4062" y="12615"/>
                  </a:cubicBezTo>
                  <a:cubicBezTo>
                    <a:pt x="6305" y="12408"/>
                    <a:pt x="7662" y="10765"/>
                    <a:pt x="7472" y="8706"/>
                  </a:cubicBezTo>
                  <a:cubicBezTo>
                    <a:pt x="7518" y="8640"/>
                    <a:pt x="7570" y="8579"/>
                    <a:pt x="7616" y="8513"/>
                  </a:cubicBezTo>
                  <a:cubicBezTo>
                    <a:pt x="7713" y="8373"/>
                    <a:pt x="7574" y="8224"/>
                    <a:pt x="7433" y="8224"/>
                  </a:cubicBezTo>
                  <a:cubicBezTo>
                    <a:pt x="7414" y="8224"/>
                    <a:pt x="7395" y="8227"/>
                    <a:pt x="7377" y="8233"/>
                  </a:cubicBezTo>
                  <a:cubicBezTo>
                    <a:pt x="7348" y="8089"/>
                    <a:pt x="7336" y="7944"/>
                    <a:pt x="7290" y="7794"/>
                  </a:cubicBezTo>
                  <a:cubicBezTo>
                    <a:pt x="6866" y="6382"/>
                    <a:pt x="4986" y="5565"/>
                    <a:pt x="4406" y="4073"/>
                  </a:cubicBezTo>
                  <a:cubicBezTo>
                    <a:pt x="3846" y="2638"/>
                    <a:pt x="4097" y="1587"/>
                    <a:pt x="3237" y="597"/>
                  </a:cubicBezTo>
                  <a:cubicBezTo>
                    <a:pt x="3248" y="556"/>
                    <a:pt x="3265" y="519"/>
                    <a:pt x="3277" y="478"/>
                  </a:cubicBezTo>
                  <a:cubicBezTo>
                    <a:pt x="3311" y="364"/>
                    <a:pt x="3227" y="294"/>
                    <a:pt x="3136" y="294"/>
                  </a:cubicBezTo>
                  <a:cubicBezTo>
                    <a:pt x="3088" y="294"/>
                    <a:pt x="3038" y="314"/>
                    <a:pt x="3003" y="357"/>
                  </a:cubicBezTo>
                  <a:cubicBezTo>
                    <a:pt x="2879" y="236"/>
                    <a:pt x="2749" y="126"/>
                    <a:pt x="2613" y="25"/>
                  </a:cubicBezTo>
                  <a:cubicBezTo>
                    <a:pt x="2588" y="8"/>
                    <a:pt x="2561" y="0"/>
                    <a:pt x="25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45" name="Google Shape;7245;p71"/>
            <p:cNvSpPr/>
            <p:nvPr/>
          </p:nvSpPr>
          <p:spPr>
            <a:xfrm>
              <a:off x="3134800" y="2033550"/>
              <a:ext cx="230750" cy="177850"/>
            </a:xfrm>
            <a:custGeom>
              <a:avLst/>
              <a:gdLst/>
              <a:ahLst/>
              <a:cxnLst/>
              <a:rect l="l" t="t" r="r" b="b"/>
              <a:pathLst>
                <a:path w="9230" h="7114" extrusionOk="0">
                  <a:moveTo>
                    <a:pt x="3043" y="477"/>
                  </a:moveTo>
                  <a:lnTo>
                    <a:pt x="3043" y="477"/>
                  </a:lnTo>
                  <a:cubicBezTo>
                    <a:pt x="2523" y="1006"/>
                    <a:pt x="2033" y="1551"/>
                    <a:pt x="1571" y="2123"/>
                  </a:cubicBezTo>
                  <a:cubicBezTo>
                    <a:pt x="1776" y="1698"/>
                    <a:pt x="1983" y="1277"/>
                    <a:pt x="2177" y="850"/>
                  </a:cubicBezTo>
                  <a:cubicBezTo>
                    <a:pt x="2188" y="821"/>
                    <a:pt x="2191" y="790"/>
                    <a:pt x="2186" y="762"/>
                  </a:cubicBezTo>
                  <a:lnTo>
                    <a:pt x="2186" y="762"/>
                  </a:lnTo>
                  <a:cubicBezTo>
                    <a:pt x="2465" y="644"/>
                    <a:pt x="2750" y="549"/>
                    <a:pt x="3043" y="477"/>
                  </a:cubicBezTo>
                  <a:close/>
                  <a:moveTo>
                    <a:pt x="1718" y="982"/>
                  </a:moveTo>
                  <a:lnTo>
                    <a:pt x="1718" y="982"/>
                  </a:lnTo>
                  <a:cubicBezTo>
                    <a:pt x="1337" y="1338"/>
                    <a:pt x="996" y="1730"/>
                    <a:pt x="696" y="2157"/>
                  </a:cubicBezTo>
                  <a:cubicBezTo>
                    <a:pt x="693" y="2146"/>
                    <a:pt x="690" y="2132"/>
                    <a:pt x="687" y="2123"/>
                  </a:cubicBezTo>
                  <a:cubicBezTo>
                    <a:pt x="546" y="1522"/>
                    <a:pt x="1054" y="1329"/>
                    <a:pt x="1501" y="1084"/>
                  </a:cubicBezTo>
                  <a:cubicBezTo>
                    <a:pt x="1573" y="1046"/>
                    <a:pt x="1646" y="1020"/>
                    <a:pt x="1718" y="982"/>
                  </a:cubicBezTo>
                  <a:close/>
                  <a:moveTo>
                    <a:pt x="8338" y="1791"/>
                  </a:moveTo>
                  <a:cubicBezTo>
                    <a:pt x="8572" y="2215"/>
                    <a:pt x="8349" y="2631"/>
                    <a:pt x="7965" y="2983"/>
                  </a:cubicBezTo>
                  <a:lnTo>
                    <a:pt x="7965" y="2980"/>
                  </a:lnTo>
                  <a:cubicBezTo>
                    <a:pt x="7991" y="2911"/>
                    <a:pt x="7962" y="2833"/>
                    <a:pt x="7896" y="2796"/>
                  </a:cubicBezTo>
                  <a:cubicBezTo>
                    <a:pt x="8052" y="2466"/>
                    <a:pt x="8199" y="2129"/>
                    <a:pt x="8338" y="1791"/>
                  </a:cubicBezTo>
                  <a:close/>
                  <a:moveTo>
                    <a:pt x="1689" y="1185"/>
                  </a:moveTo>
                  <a:cubicBezTo>
                    <a:pt x="1733" y="1185"/>
                    <a:pt x="1695" y="1324"/>
                    <a:pt x="1510" y="1696"/>
                  </a:cubicBezTo>
                  <a:lnTo>
                    <a:pt x="863" y="3001"/>
                  </a:lnTo>
                  <a:cubicBezTo>
                    <a:pt x="829" y="2778"/>
                    <a:pt x="782" y="2559"/>
                    <a:pt x="733" y="2339"/>
                  </a:cubicBezTo>
                  <a:cubicBezTo>
                    <a:pt x="733" y="2336"/>
                    <a:pt x="736" y="2339"/>
                    <a:pt x="739" y="2334"/>
                  </a:cubicBezTo>
                  <a:lnTo>
                    <a:pt x="739" y="2334"/>
                  </a:lnTo>
                  <a:cubicBezTo>
                    <a:pt x="739" y="2334"/>
                    <a:pt x="738" y="2335"/>
                    <a:pt x="738" y="2335"/>
                  </a:cubicBezTo>
                  <a:cubicBezTo>
                    <a:pt x="737" y="2335"/>
                    <a:pt x="1559" y="1185"/>
                    <a:pt x="1689" y="1185"/>
                  </a:cubicBezTo>
                  <a:close/>
                  <a:moveTo>
                    <a:pt x="6886" y="809"/>
                  </a:moveTo>
                  <a:cubicBezTo>
                    <a:pt x="7226" y="942"/>
                    <a:pt x="7550" y="1107"/>
                    <a:pt x="7856" y="1306"/>
                  </a:cubicBezTo>
                  <a:cubicBezTo>
                    <a:pt x="7913" y="1340"/>
                    <a:pt x="7957" y="1378"/>
                    <a:pt x="8003" y="1418"/>
                  </a:cubicBezTo>
                  <a:cubicBezTo>
                    <a:pt x="7512" y="1961"/>
                    <a:pt x="7059" y="2530"/>
                    <a:pt x="6611" y="3107"/>
                  </a:cubicBezTo>
                  <a:cubicBezTo>
                    <a:pt x="6903" y="2631"/>
                    <a:pt x="7189" y="2155"/>
                    <a:pt x="7408" y="1638"/>
                  </a:cubicBezTo>
                  <a:cubicBezTo>
                    <a:pt x="7466" y="1502"/>
                    <a:pt x="7367" y="1360"/>
                    <a:pt x="7247" y="1360"/>
                  </a:cubicBezTo>
                  <a:cubicBezTo>
                    <a:pt x="7206" y="1360"/>
                    <a:pt x="7163" y="1377"/>
                    <a:pt x="7122" y="1416"/>
                  </a:cubicBezTo>
                  <a:cubicBezTo>
                    <a:pt x="6793" y="1736"/>
                    <a:pt x="6487" y="2074"/>
                    <a:pt x="6190" y="2414"/>
                  </a:cubicBezTo>
                  <a:cubicBezTo>
                    <a:pt x="6441" y="1898"/>
                    <a:pt x="6675" y="1375"/>
                    <a:pt x="6886" y="838"/>
                  </a:cubicBezTo>
                  <a:cubicBezTo>
                    <a:pt x="6888" y="827"/>
                    <a:pt x="6883" y="821"/>
                    <a:pt x="6886" y="809"/>
                  </a:cubicBezTo>
                  <a:close/>
                  <a:moveTo>
                    <a:pt x="4273" y="336"/>
                  </a:moveTo>
                  <a:lnTo>
                    <a:pt x="4273" y="339"/>
                  </a:lnTo>
                  <a:cubicBezTo>
                    <a:pt x="4258" y="344"/>
                    <a:pt x="4241" y="344"/>
                    <a:pt x="4230" y="356"/>
                  </a:cubicBezTo>
                  <a:cubicBezTo>
                    <a:pt x="3274" y="1286"/>
                    <a:pt x="2564" y="2394"/>
                    <a:pt x="1744" y="3436"/>
                  </a:cubicBezTo>
                  <a:cubicBezTo>
                    <a:pt x="2434" y="2559"/>
                    <a:pt x="2979" y="1554"/>
                    <a:pt x="3410" y="509"/>
                  </a:cubicBezTo>
                  <a:cubicBezTo>
                    <a:pt x="3421" y="477"/>
                    <a:pt x="3421" y="446"/>
                    <a:pt x="3410" y="417"/>
                  </a:cubicBezTo>
                  <a:cubicBezTo>
                    <a:pt x="3693" y="368"/>
                    <a:pt x="3984" y="342"/>
                    <a:pt x="4273" y="336"/>
                  </a:cubicBezTo>
                  <a:close/>
                  <a:moveTo>
                    <a:pt x="3005" y="935"/>
                  </a:moveTo>
                  <a:cubicBezTo>
                    <a:pt x="3014" y="935"/>
                    <a:pt x="2926" y="1043"/>
                    <a:pt x="2740" y="1260"/>
                  </a:cubicBezTo>
                  <a:cubicBezTo>
                    <a:pt x="2318" y="2123"/>
                    <a:pt x="1796" y="2917"/>
                    <a:pt x="1423" y="3803"/>
                  </a:cubicBezTo>
                  <a:cubicBezTo>
                    <a:pt x="1348" y="3685"/>
                    <a:pt x="1233" y="3465"/>
                    <a:pt x="1094" y="3292"/>
                  </a:cubicBezTo>
                  <a:lnTo>
                    <a:pt x="1091" y="3292"/>
                  </a:lnTo>
                  <a:cubicBezTo>
                    <a:pt x="1348" y="2865"/>
                    <a:pt x="1637" y="2455"/>
                    <a:pt x="1952" y="2065"/>
                  </a:cubicBezTo>
                  <a:cubicBezTo>
                    <a:pt x="2174" y="1802"/>
                    <a:pt x="2405" y="1548"/>
                    <a:pt x="2645" y="1303"/>
                  </a:cubicBezTo>
                  <a:cubicBezTo>
                    <a:pt x="2875" y="1057"/>
                    <a:pt x="2996" y="935"/>
                    <a:pt x="3005" y="935"/>
                  </a:cubicBezTo>
                  <a:close/>
                  <a:moveTo>
                    <a:pt x="4691" y="332"/>
                  </a:moveTo>
                  <a:cubicBezTo>
                    <a:pt x="4738" y="332"/>
                    <a:pt x="4785" y="333"/>
                    <a:pt x="4833" y="336"/>
                  </a:cubicBezTo>
                  <a:lnTo>
                    <a:pt x="4833" y="339"/>
                  </a:lnTo>
                  <a:cubicBezTo>
                    <a:pt x="5422" y="379"/>
                    <a:pt x="6005" y="495"/>
                    <a:pt x="6562" y="685"/>
                  </a:cubicBezTo>
                  <a:cubicBezTo>
                    <a:pt x="5584" y="1675"/>
                    <a:pt x="4665" y="2706"/>
                    <a:pt x="3831" y="3803"/>
                  </a:cubicBezTo>
                  <a:cubicBezTo>
                    <a:pt x="4414" y="2758"/>
                    <a:pt x="5029" y="1730"/>
                    <a:pt x="5560" y="656"/>
                  </a:cubicBezTo>
                  <a:cubicBezTo>
                    <a:pt x="5619" y="538"/>
                    <a:pt x="5523" y="410"/>
                    <a:pt x="5414" y="410"/>
                  </a:cubicBezTo>
                  <a:cubicBezTo>
                    <a:pt x="5377" y="410"/>
                    <a:pt x="5338" y="425"/>
                    <a:pt x="5303" y="460"/>
                  </a:cubicBezTo>
                  <a:cubicBezTo>
                    <a:pt x="4622" y="1164"/>
                    <a:pt x="3984" y="1909"/>
                    <a:pt x="3395" y="2689"/>
                  </a:cubicBezTo>
                  <a:cubicBezTo>
                    <a:pt x="3776" y="1984"/>
                    <a:pt x="4146" y="1277"/>
                    <a:pt x="4478" y="547"/>
                  </a:cubicBezTo>
                  <a:cubicBezTo>
                    <a:pt x="4512" y="471"/>
                    <a:pt x="4484" y="382"/>
                    <a:pt x="4414" y="336"/>
                  </a:cubicBezTo>
                  <a:cubicBezTo>
                    <a:pt x="4507" y="336"/>
                    <a:pt x="4598" y="332"/>
                    <a:pt x="4691" y="332"/>
                  </a:cubicBezTo>
                  <a:close/>
                  <a:moveTo>
                    <a:pt x="3736" y="1352"/>
                  </a:moveTo>
                  <a:lnTo>
                    <a:pt x="3736" y="1352"/>
                  </a:lnTo>
                  <a:cubicBezTo>
                    <a:pt x="3170" y="2472"/>
                    <a:pt x="2546" y="3558"/>
                    <a:pt x="1960" y="4666"/>
                  </a:cubicBezTo>
                  <a:cubicBezTo>
                    <a:pt x="1836" y="4461"/>
                    <a:pt x="1709" y="4259"/>
                    <a:pt x="1582" y="4057"/>
                  </a:cubicBezTo>
                  <a:lnTo>
                    <a:pt x="1579" y="4057"/>
                  </a:lnTo>
                  <a:cubicBezTo>
                    <a:pt x="1605" y="4054"/>
                    <a:pt x="1628" y="4043"/>
                    <a:pt x="1646" y="4023"/>
                  </a:cubicBezTo>
                  <a:cubicBezTo>
                    <a:pt x="2382" y="3162"/>
                    <a:pt x="3008" y="2215"/>
                    <a:pt x="3736" y="1352"/>
                  </a:cubicBezTo>
                  <a:close/>
                  <a:moveTo>
                    <a:pt x="4671" y="1638"/>
                  </a:moveTo>
                  <a:cubicBezTo>
                    <a:pt x="3947" y="2951"/>
                    <a:pt x="3161" y="4230"/>
                    <a:pt x="2544" y="5599"/>
                  </a:cubicBezTo>
                  <a:cubicBezTo>
                    <a:pt x="2416" y="5397"/>
                    <a:pt x="2289" y="5195"/>
                    <a:pt x="2165" y="4990"/>
                  </a:cubicBezTo>
                  <a:lnTo>
                    <a:pt x="2162" y="4993"/>
                  </a:lnTo>
                  <a:cubicBezTo>
                    <a:pt x="2933" y="3820"/>
                    <a:pt x="3756" y="2692"/>
                    <a:pt x="4671" y="1638"/>
                  </a:cubicBezTo>
                  <a:close/>
                  <a:moveTo>
                    <a:pt x="6453" y="2660"/>
                  </a:moveTo>
                  <a:lnTo>
                    <a:pt x="6453" y="2660"/>
                  </a:lnTo>
                  <a:cubicBezTo>
                    <a:pt x="6034" y="3358"/>
                    <a:pt x="5581" y="4034"/>
                    <a:pt x="5260" y="4790"/>
                  </a:cubicBezTo>
                  <a:cubicBezTo>
                    <a:pt x="5243" y="4831"/>
                    <a:pt x="5240" y="4877"/>
                    <a:pt x="5252" y="4923"/>
                  </a:cubicBezTo>
                  <a:cubicBezTo>
                    <a:pt x="5047" y="5076"/>
                    <a:pt x="4856" y="5247"/>
                    <a:pt x="4680" y="5434"/>
                  </a:cubicBezTo>
                  <a:lnTo>
                    <a:pt x="4677" y="5434"/>
                  </a:lnTo>
                  <a:cubicBezTo>
                    <a:pt x="4486" y="5636"/>
                    <a:pt x="4307" y="5867"/>
                    <a:pt x="4111" y="6072"/>
                  </a:cubicBezTo>
                  <a:cubicBezTo>
                    <a:pt x="4498" y="5440"/>
                    <a:pt x="4882" y="4808"/>
                    <a:pt x="5249" y="4164"/>
                  </a:cubicBezTo>
                  <a:cubicBezTo>
                    <a:pt x="5624" y="3641"/>
                    <a:pt x="6025" y="3139"/>
                    <a:pt x="6453" y="2660"/>
                  </a:cubicBezTo>
                  <a:close/>
                  <a:moveTo>
                    <a:pt x="6129" y="1661"/>
                  </a:moveTo>
                  <a:lnTo>
                    <a:pt x="6129" y="1661"/>
                  </a:lnTo>
                  <a:cubicBezTo>
                    <a:pt x="5780" y="2429"/>
                    <a:pt x="5399" y="3182"/>
                    <a:pt x="4980" y="3916"/>
                  </a:cubicBezTo>
                  <a:cubicBezTo>
                    <a:pt x="4383" y="4764"/>
                    <a:pt x="3843" y="5648"/>
                    <a:pt x="3363" y="6569"/>
                  </a:cubicBezTo>
                  <a:cubicBezTo>
                    <a:pt x="3356" y="6570"/>
                    <a:pt x="3348" y="6570"/>
                    <a:pt x="3341" y="6570"/>
                  </a:cubicBezTo>
                  <a:cubicBezTo>
                    <a:pt x="3092" y="6570"/>
                    <a:pt x="2906" y="6204"/>
                    <a:pt x="2777" y="5977"/>
                  </a:cubicBezTo>
                  <a:lnTo>
                    <a:pt x="2774" y="5977"/>
                  </a:lnTo>
                  <a:cubicBezTo>
                    <a:pt x="3716" y="4395"/>
                    <a:pt x="4870" y="2989"/>
                    <a:pt x="6129" y="1661"/>
                  </a:cubicBezTo>
                  <a:close/>
                  <a:moveTo>
                    <a:pt x="4351" y="0"/>
                  </a:moveTo>
                  <a:cubicBezTo>
                    <a:pt x="3302" y="0"/>
                    <a:pt x="2322" y="273"/>
                    <a:pt x="1325" y="783"/>
                  </a:cubicBezTo>
                  <a:cubicBezTo>
                    <a:pt x="0" y="1462"/>
                    <a:pt x="364" y="1984"/>
                    <a:pt x="554" y="3289"/>
                  </a:cubicBezTo>
                  <a:cubicBezTo>
                    <a:pt x="563" y="3347"/>
                    <a:pt x="609" y="3393"/>
                    <a:pt x="667" y="3405"/>
                  </a:cubicBezTo>
                  <a:cubicBezTo>
                    <a:pt x="629" y="3480"/>
                    <a:pt x="589" y="3552"/>
                    <a:pt x="554" y="3630"/>
                  </a:cubicBezTo>
                  <a:cubicBezTo>
                    <a:pt x="503" y="3742"/>
                    <a:pt x="597" y="3844"/>
                    <a:pt x="690" y="3844"/>
                  </a:cubicBezTo>
                  <a:cubicBezTo>
                    <a:pt x="731" y="3844"/>
                    <a:pt x="772" y="3823"/>
                    <a:pt x="800" y="3774"/>
                  </a:cubicBezTo>
                  <a:cubicBezTo>
                    <a:pt x="826" y="3728"/>
                    <a:pt x="852" y="3688"/>
                    <a:pt x="878" y="3641"/>
                  </a:cubicBezTo>
                  <a:cubicBezTo>
                    <a:pt x="959" y="3757"/>
                    <a:pt x="1037" y="3875"/>
                    <a:pt x="1114" y="3994"/>
                  </a:cubicBezTo>
                  <a:cubicBezTo>
                    <a:pt x="1354" y="4366"/>
                    <a:pt x="1585" y="4744"/>
                    <a:pt x="1819" y="5122"/>
                  </a:cubicBezTo>
                  <a:cubicBezTo>
                    <a:pt x="1998" y="5411"/>
                    <a:pt x="2171" y="5709"/>
                    <a:pt x="2353" y="6000"/>
                  </a:cubicBezTo>
                  <a:cubicBezTo>
                    <a:pt x="2350" y="6009"/>
                    <a:pt x="2344" y="6017"/>
                    <a:pt x="2341" y="6026"/>
                  </a:cubicBezTo>
                  <a:cubicBezTo>
                    <a:pt x="2290" y="6148"/>
                    <a:pt x="2401" y="6234"/>
                    <a:pt x="2512" y="6234"/>
                  </a:cubicBezTo>
                  <a:cubicBezTo>
                    <a:pt x="2514" y="6234"/>
                    <a:pt x="2516" y="6234"/>
                    <a:pt x="2518" y="6234"/>
                  </a:cubicBezTo>
                  <a:cubicBezTo>
                    <a:pt x="2645" y="6436"/>
                    <a:pt x="2786" y="6632"/>
                    <a:pt x="2936" y="6817"/>
                  </a:cubicBezTo>
                  <a:cubicBezTo>
                    <a:pt x="3005" y="6901"/>
                    <a:pt x="3101" y="6933"/>
                    <a:pt x="3205" y="6941"/>
                  </a:cubicBezTo>
                  <a:cubicBezTo>
                    <a:pt x="3214" y="7039"/>
                    <a:pt x="3299" y="7113"/>
                    <a:pt x="3386" y="7113"/>
                  </a:cubicBezTo>
                  <a:cubicBezTo>
                    <a:pt x="3438" y="7113"/>
                    <a:pt x="3490" y="7087"/>
                    <a:pt x="3528" y="7025"/>
                  </a:cubicBezTo>
                  <a:cubicBezTo>
                    <a:pt x="3563" y="6970"/>
                    <a:pt x="3597" y="6912"/>
                    <a:pt x="3632" y="6858"/>
                  </a:cubicBezTo>
                  <a:cubicBezTo>
                    <a:pt x="3742" y="6811"/>
                    <a:pt x="3846" y="6754"/>
                    <a:pt x="3941" y="6681"/>
                  </a:cubicBezTo>
                  <a:cubicBezTo>
                    <a:pt x="4518" y="6196"/>
                    <a:pt x="4934" y="5486"/>
                    <a:pt x="5523" y="5030"/>
                  </a:cubicBezTo>
                  <a:cubicBezTo>
                    <a:pt x="5532" y="5024"/>
                    <a:pt x="5540" y="5027"/>
                    <a:pt x="5549" y="5016"/>
                  </a:cubicBezTo>
                  <a:cubicBezTo>
                    <a:pt x="5555" y="5007"/>
                    <a:pt x="5558" y="5004"/>
                    <a:pt x="5563" y="4998"/>
                  </a:cubicBezTo>
                  <a:cubicBezTo>
                    <a:pt x="5817" y="4811"/>
                    <a:pt x="6095" y="4666"/>
                    <a:pt x="6441" y="4611"/>
                  </a:cubicBezTo>
                  <a:cubicBezTo>
                    <a:pt x="6504" y="4603"/>
                    <a:pt x="6488" y="4502"/>
                    <a:pt x="6426" y="4502"/>
                  </a:cubicBezTo>
                  <a:cubicBezTo>
                    <a:pt x="6425" y="4502"/>
                    <a:pt x="6425" y="4502"/>
                    <a:pt x="6424" y="4502"/>
                  </a:cubicBezTo>
                  <a:cubicBezTo>
                    <a:pt x="6250" y="4502"/>
                    <a:pt x="6077" y="4528"/>
                    <a:pt x="5913" y="4577"/>
                  </a:cubicBezTo>
                  <a:cubicBezTo>
                    <a:pt x="6528" y="3826"/>
                    <a:pt x="7102" y="3047"/>
                    <a:pt x="7723" y="2302"/>
                  </a:cubicBezTo>
                  <a:lnTo>
                    <a:pt x="7723" y="2302"/>
                  </a:lnTo>
                  <a:cubicBezTo>
                    <a:pt x="7590" y="2593"/>
                    <a:pt x="7449" y="2882"/>
                    <a:pt x="7304" y="3177"/>
                  </a:cubicBezTo>
                  <a:cubicBezTo>
                    <a:pt x="7252" y="3263"/>
                    <a:pt x="7284" y="3373"/>
                    <a:pt x="7373" y="3422"/>
                  </a:cubicBezTo>
                  <a:cubicBezTo>
                    <a:pt x="7177" y="3537"/>
                    <a:pt x="6975" y="3644"/>
                    <a:pt x="6767" y="3740"/>
                  </a:cubicBezTo>
                  <a:cubicBezTo>
                    <a:pt x="6577" y="3825"/>
                    <a:pt x="6695" y="4082"/>
                    <a:pt x="6874" y="4082"/>
                  </a:cubicBezTo>
                  <a:cubicBezTo>
                    <a:pt x="6901" y="4082"/>
                    <a:pt x="6929" y="4076"/>
                    <a:pt x="6958" y="4063"/>
                  </a:cubicBezTo>
                  <a:cubicBezTo>
                    <a:pt x="7694" y="3711"/>
                    <a:pt x="9230" y="2908"/>
                    <a:pt x="8710" y="1825"/>
                  </a:cubicBezTo>
                  <a:cubicBezTo>
                    <a:pt x="8647" y="1693"/>
                    <a:pt x="8569" y="1569"/>
                    <a:pt x="8476" y="1456"/>
                  </a:cubicBezTo>
                  <a:cubicBezTo>
                    <a:pt x="8488" y="1430"/>
                    <a:pt x="8499" y="1404"/>
                    <a:pt x="8508" y="1378"/>
                  </a:cubicBezTo>
                  <a:cubicBezTo>
                    <a:pt x="8556" y="1251"/>
                    <a:pt x="8442" y="1151"/>
                    <a:pt x="8327" y="1151"/>
                  </a:cubicBezTo>
                  <a:cubicBezTo>
                    <a:pt x="8288" y="1151"/>
                    <a:pt x="8249" y="1162"/>
                    <a:pt x="8216" y="1187"/>
                  </a:cubicBezTo>
                  <a:cubicBezTo>
                    <a:pt x="7532" y="573"/>
                    <a:pt x="6467" y="292"/>
                    <a:pt x="5636" y="131"/>
                  </a:cubicBezTo>
                  <a:cubicBezTo>
                    <a:pt x="5193" y="43"/>
                    <a:pt x="4766" y="0"/>
                    <a:pt x="43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46" name="Google Shape;7246;p71"/>
            <p:cNvSpPr/>
            <p:nvPr/>
          </p:nvSpPr>
          <p:spPr>
            <a:xfrm>
              <a:off x="3451425" y="1868325"/>
              <a:ext cx="900375" cy="1164925"/>
            </a:xfrm>
            <a:custGeom>
              <a:avLst/>
              <a:gdLst/>
              <a:ahLst/>
              <a:cxnLst/>
              <a:rect l="l" t="t" r="r" b="b"/>
              <a:pathLst>
                <a:path w="36015" h="46597" extrusionOk="0">
                  <a:moveTo>
                    <a:pt x="3990" y="38947"/>
                  </a:moveTo>
                  <a:lnTo>
                    <a:pt x="3990" y="38947"/>
                  </a:lnTo>
                  <a:cubicBezTo>
                    <a:pt x="3280" y="39727"/>
                    <a:pt x="3499" y="39473"/>
                    <a:pt x="2642" y="40625"/>
                  </a:cubicBezTo>
                  <a:cubicBezTo>
                    <a:pt x="2186" y="41240"/>
                    <a:pt x="1938" y="41502"/>
                    <a:pt x="1819" y="41557"/>
                  </a:cubicBezTo>
                  <a:cubicBezTo>
                    <a:pt x="2379" y="40838"/>
                    <a:pt x="2873" y="40067"/>
                    <a:pt x="3292" y="39256"/>
                  </a:cubicBezTo>
                  <a:cubicBezTo>
                    <a:pt x="3520" y="39138"/>
                    <a:pt x="3751" y="39037"/>
                    <a:pt x="3990" y="38947"/>
                  </a:cubicBezTo>
                  <a:close/>
                  <a:moveTo>
                    <a:pt x="2882" y="40864"/>
                  </a:moveTo>
                  <a:cubicBezTo>
                    <a:pt x="2815" y="40968"/>
                    <a:pt x="2749" y="41066"/>
                    <a:pt x="2668" y="41188"/>
                  </a:cubicBezTo>
                  <a:cubicBezTo>
                    <a:pt x="2013" y="42186"/>
                    <a:pt x="1375" y="43180"/>
                    <a:pt x="760" y="44196"/>
                  </a:cubicBezTo>
                  <a:cubicBezTo>
                    <a:pt x="647" y="43875"/>
                    <a:pt x="586" y="43538"/>
                    <a:pt x="584" y="43197"/>
                  </a:cubicBezTo>
                  <a:cubicBezTo>
                    <a:pt x="1513" y="42524"/>
                    <a:pt x="2163" y="41811"/>
                    <a:pt x="2882" y="40864"/>
                  </a:cubicBezTo>
                  <a:close/>
                  <a:moveTo>
                    <a:pt x="4595" y="40283"/>
                  </a:moveTo>
                  <a:cubicBezTo>
                    <a:pt x="3392" y="41799"/>
                    <a:pt x="2445" y="43674"/>
                    <a:pt x="1496" y="45391"/>
                  </a:cubicBezTo>
                  <a:cubicBezTo>
                    <a:pt x="1300" y="45195"/>
                    <a:pt x="1129" y="44970"/>
                    <a:pt x="991" y="44727"/>
                  </a:cubicBezTo>
                  <a:cubicBezTo>
                    <a:pt x="2271" y="43297"/>
                    <a:pt x="3387" y="41802"/>
                    <a:pt x="4595" y="40283"/>
                  </a:cubicBezTo>
                  <a:close/>
                  <a:moveTo>
                    <a:pt x="35747" y="0"/>
                  </a:moveTo>
                  <a:cubicBezTo>
                    <a:pt x="35706" y="0"/>
                    <a:pt x="35664" y="15"/>
                    <a:pt x="35626" y="51"/>
                  </a:cubicBezTo>
                  <a:cubicBezTo>
                    <a:pt x="32162" y="3264"/>
                    <a:pt x="29569" y="7580"/>
                    <a:pt x="26595" y="11255"/>
                  </a:cubicBezTo>
                  <a:cubicBezTo>
                    <a:pt x="23322" y="15300"/>
                    <a:pt x="20025" y="19318"/>
                    <a:pt x="17037" y="23583"/>
                  </a:cubicBezTo>
                  <a:cubicBezTo>
                    <a:pt x="13936" y="28005"/>
                    <a:pt x="11159" y="32651"/>
                    <a:pt x="8127" y="37123"/>
                  </a:cubicBezTo>
                  <a:cubicBezTo>
                    <a:pt x="6337" y="39753"/>
                    <a:pt x="4397" y="42279"/>
                    <a:pt x="2316" y="44687"/>
                  </a:cubicBezTo>
                  <a:cubicBezTo>
                    <a:pt x="3667" y="43119"/>
                    <a:pt x="4660" y="40844"/>
                    <a:pt x="5731" y="39066"/>
                  </a:cubicBezTo>
                  <a:cubicBezTo>
                    <a:pt x="5809" y="38936"/>
                    <a:pt x="5692" y="38796"/>
                    <a:pt x="5571" y="38796"/>
                  </a:cubicBezTo>
                  <a:cubicBezTo>
                    <a:pt x="5530" y="38796"/>
                    <a:pt x="5489" y="38812"/>
                    <a:pt x="5454" y="38849"/>
                  </a:cubicBezTo>
                  <a:cubicBezTo>
                    <a:pt x="3962" y="40433"/>
                    <a:pt x="2736" y="42118"/>
                    <a:pt x="1377" y="43823"/>
                  </a:cubicBezTo>
                  <a:lnTo>
                    <a:pt x="1377" y="43823"/>
                  </a:lnTo>
                  <a:cubicBezTo>
                    <a:pt x="2375" y="42570"/>
                    <a:pt x="3584" y="40456"/>
                    <a:pt x="4539" y="38846"/>
                  </a:cubicBezTo>
                  <a:cubicBezTo>
                    <a:pt x="4550" y="38820"/>
                    <a:pt x="4556" y="38791"/>
                    <a:pt x="4550" y="38762"/>
                  </a:cubicBezTo>
                  <a:cubicBezTo>
                    <a:pt x="5015" y="38637"/>
                    <a:pt x="5487" y="38568"/>
                    <a:pt x="5948" y="38568"/>
                  </a:cubicBezTo>
                  <a:cubicBezTo>
                    <a:pt x="6189" y="38568"/>
                    <a:pt x="6428" y="38587"/>
                    <a:pt x="6661" y="38627"/>
                  </a:cubicBezTo>
                  <a:cubicBezTo>
                    <a:pt x="6666" y="38628"/>
                    <a:pt x="6672" y="38628"/>
                    <a:pt x="6677" y="38628"/>
                  </a:cubicBezTo>
                  <a:cubicBezTo>
                    <a:pt x="6769" y="38628"/>
                    <a:pt x="6805" y="38490"/>
                    <a:pt x="6704" y="38465"/>
                  </a:cubicBezTo>
                  <a:cubicBezTo>
                    <a:pt x="6387" y="38393"/>
                    <a:pt x="6066" y="38359"/>
                    <a:pt x="5747" y="38359"/>
                  </a:cubicBezTo>
                  <a:cubicBezTo>
                    <a:pt x="4963" y="38359"/>
                    <a:pt x="4185" y="38564"/>
                    <a:pt x="3471" y="38913"/>
                  </a:cubicBezTo>
                  <a:cubicBezTo>
                    <a:pt x="3502" y="38852"/>
                    <a:pt x="3534" y="38797"/>
                    <a:pt x="3566" y="38734"/>
                  </a:cubicBezTo>
                  <a:cubicBezTo>
                    <a:pt x="3626" y="38609"/>
                    <a:pt x="3531" y="38486"/>
                    <a:pt x="3419" y="38486"/>
                  </a:cubicBezTo>
                  <a:cubicBezTo>
                    <a:pt x="3380" y="38486"/>
                    <a:pt x="3340" y="38500"/>
                    <a:pt x="3303" y="38534"/>
                  </a:cubicBezTo>
                  <a:cubicBezTo>
                    <a:pt x="3098" y="38725"/>
                    <a:pt x="2905" y="38913"/>
                    <a:pt x="2720" y="39097"/>
                  </a:cubicBezTo>
                  <a:cubicBezTo>
                    <a:pt x="2724" y="39000"/>
                    <a:pt x="2648" y="38905"/>
                    <a:pt x="2556" y="38905"/>
                  </a:cubicBezTo>
                  <a:cubicBezTo>
                    <a:pt x="2529" y="38905"/>
                    <a:pt x="2500" y="38914"/>
                    <a:pt x="2472" y="38933"/>
                  </a:cubicBezTo>
                  <a:cubicBezTo>
                    <a:pt x="2423" y="38970"/>
                    <a:pt x="2379" y="39011"/>
                    <a:pt x="2333" y="39045"/>
                  </a:cubicBezTo>
                  <a:cubicBezTo>
                    <a:pt x="2302" y="39023"/>
                    <a:pt x="2265" y="39012"/>
                    <a:pt x="2229" y="39012"/>
                  </a:cubicBezTo>
                  <a:cubicBezTo>
                    <a:pt x="2185" y="39012"/>
                    <a:pt x="2141" y="39028"/>
                    <a:pt x="2108" y="39060"/>
                  </a:cubicBezTo>
                  <a:cubicBezTo>
                    <a:pt x="1519" y="39626"/>
                    <a:pt x="910" y="40166"/>
                    <a:pt x="275" y="40679"/>
                  </a:cubicBezTo>
                  <a:cubicBezTo>
                    <a:pt x="146" y="40789"/>
                    <a:pt x="265" y="40992"/>
                    <a:pt x="405" y="40992"/>
                  </a:cubicBezTo>
                  <a:cubicBezTo>
                    <a:pt x="435" y="40992"/>
                    <a:pt x="465" y="40983"/>
                    <a:pt x="494" y="40962"/>
                  </a:cubicBezTo>
                  <a:cubicBezTo>
                    <a:pt x="737" y="40792"/>
                    <a:pt x="985" y="40633"/>
                    <a:pt x="1242" y="40489"/>
                  </a:cubicBezTo>
                  <a:lnTo>
                    <a:pt x="1242" y="40489"/>
                  </a:lnTo>
                  <a:cubicBezTo>
                    <a:pt x="1167" y="40662"/>
                    <a:pt x="1100" y="40841"/>
                    <a:pt x="1040" y="41026"/>
                  </a:cubicBezTo>
                  <a:cubicBezTo>
                    <a:pt x="702" y="41531"/>
                    <a:pt x="462" y="42068"/>
                    <a:pt x="344" y="42614"/>
                  </a:cubicBezTo>
                  <a:cubicBezTo>
                    <a:pt x="234" y="42801"/>
                    <a:pt x="133" y="42998"/>
                    <a:pt x="47" y="43200"/>
                  </a:cubicBezTo>
                  <a:cubicBezTo>
                    <a:pt x="0" y="43309"/>
                    <a:pt x="73" y="43453"/>
                    <a:pt x="183" y="43453"/>
                  </a:cubicBezTo>
                  <a:cubicBezTo>
                    <a:pt x="210" y="43453"/>
                    <a:pt x="239" y="43445"/>
                    <a:pt x="269" y="43425"/>
                  </a:cubicBezTo>
                  <a:cubicBezTo>
                    <a:pt x="278" y="43821"/>
                    <a:pt x="367" y="44207"/>
                    <a:pt x="532" y="44568"/>
                  </a:cubicBezTo>
                  <a:cubicBezTo>
                    <a:pt x="439" y="44721"/>
                    <a:pt x="341" y="44871"/>
                    <a:pt x="252" y="45027"/>
                  </a:cubicBezTo>
                  <a:cubicBezTo>
                    <a:pt x="178" y="45157"/>
                    <a:pt x="292" y="45294"/>
                    <a:pt x="412" y="45294"/>
                  </a:cubicBezTo>
                  <a:cubicBezTo>
                    <a:pt x="452" y="45294"/>
                    <a:pt x="494" y="45278"/>
                    <a:pt x="529" y="45241"/>
                  </a:cubicBezTo>
                  <a:cubicBezTo>
                    <a:pt x="610" y="45154"/>
                    <a:pt x="682" y="45065"/>
                    <a:pt x="763" y="44978"/>
                  </a:cubicBezTo>
                  <a:cubicBezTo>
                    <a:pt x="930" y="45224"/>
                    <a:pt x="1129" y="45449"/>
                    <a:pt x="1354" y="45642"/>
                  </a:cubicBezTo>
                  <a:cubicBezTo>
                    <a:pt x="1308" y="45723"/>
                    <a:pt x="1265" y="45807"/>
                    <a:pt x="1219" y="45888"/>
                  </a:cubicBezTo>
                  <a:cubicBezTo>
                    <a:pt x="1145" y="46017"/>
                    <a:pt x="1260" y="46159"/>
                    <a:pt x="1382" y="46159"/>
                  </a:cubicBezTo>
                  <a:cubicBezTo>
                    <a:pt x="1424" y="46159"/>
                    <a:pt x="1466" y="46143"/>
                    <a:pt x="1502" y="46104"/>
                  </a:cubicBezTo>
                  <a:cubicBezTo>
                    <a:pt x="1562" y="46038"/>
                    <a:pt x="1617" y="45968"/>
                    <a:pt x="1678" y="45899"/>
                  </a:cubicBezTo>
                  <a:cubicBezTo>
                    <a:pt x="1917" y="46072"/>
                    <a:pt x="2171" y="46225"/>
                    <a:pt x="2437" y="46355"/>
                  </a:cubicBezTo>
                  <a:cubicBezTo>
                    <a:pt x="2789" y="46528"/>
                    <a:pt x="3170" y="46596"/>
                    <a:pt x="3559" y="46596"/>
                  </a:cubicBezTo>
                  <a:cubicBezTo>
                    <a:pt x="4390" y="46596"/>
                    <a:pt x="5261" y="46284"/>
                    <a:pt x="5976" y="46003"/>
                  </a:cubicBezTo>
                  <a:cubicBezTo>
                    <a:pt x="6609" y="45755"/>
                    <a:pt x="8684" y="44049"/>
                    <a:pt x="9556" y="44049"/>
                  </a:cubicBezTo>
                  <a:cubicBezTo>
                    <a:pt x="9639" y="44049"/>
                    <a:pt x="9711" y="44064"/>
                    <a:pt x="9770" y="44098"/>
                  </a:cubicBezTo>
                  <a:cubicBezTo>
                    <a:pt x="9951" y="44202"/>
                    <a:pt x="10133" y="44253"/>
                    <a:pt x="10306" y="44253"/>
                  </a:cubicBezTo>
                  <a:cubicBezTo>
                    <a:pt x="10433" y="44253"/>
                    <a:pt x="10555" y="44225"/>
                    <a:pt x="10668" y="44173"/>
                  </a:cubicBezTo>
                  <a:cubicBezTo>
                    <a:pt x="10281" y="44069"/>
                    <a:pt x="9727" y="43642"/>
                    <a:pt x="9574" y="43642"/>
                  </a:cubicBezTo>
                  <a:cubicBezTo>
                    <a:pt x="8843" y="43642"/>
                    <a:pt x="8199" y="44430"/>
                    <a:pt x="7596" y="44808"/>
                  </a:cubicBezTo>
                  <a:cubicBezTo>
                    <a:pt x="6410" y="45547"/>
                    <a:pt x="5090" y="46127"/>
                    <a:pt x="3687" y="46248"/>
                  </a:cubicBezTo>
                  <a:cubicBezTo>
                    <a:pt x="3612" y="46255"/>
                    <a:pt x="3537" y="46258"/>
                    <a:pt x="3464" y="46258"/>
                  </a:cubicBezTo>
                  <a:cubicBezTo>
                    <a:pt x="2847" y="46258"/>
                    <a:pt x="2296" y="46046"/>
                    <a:pt x="1842" y="45709"/>
                  </a:cubicBezTo>
                  <a:cubicBezTo>
                    <a:pt x="7504" y="39418"/>
                    <a:pt x="11774" y="32119"/>
                    <a:pt x="16451" y="25104"/>
                  </a:cubicBezTo>
                  <a:cubicBezTo>
                    <a:pt x="19618" y="20352"/>
                    <a:pt x="23267" y="15949"/>
                    <a:pt x="26858" y="11521"/>
                  </a:cubicBezTo>
                  <a:cubicBezTo>
                    <a:pt x="29783" y="7909"/>
                    <a:pt x="32488" y="3472"/>
                    <a:pt x="35880" y="305"/>
                  </a:cubicBezTo>
                  <a:cubicBezTo>
                    <a:pt x="36015" y="181"/>
                    <a:pt x="35890" y="0"/>
                    <a:pt x="357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47" name="Google Shape;7247;p71"/>
            <p:cNvSpPr/>
            <p:nvPr/>
          </p:nvSpPr>
          <p:spPr>
            <a:xfrm>
              <a:off x="3718175" y="2963250"/>
              <a:ext cx="10100" cy="10000"/>
            </a:xfrm>
            <a:custGeom>
              <a:avLst/>
              <a:gdLst/>
              <a:ahLst/>
              <a:cxnLst/>
              <a:rect l="l" t="t" r="r" b="b"/>
              <a:pathLst>
                <a:path w="404" h="400" extrusionOk="0">
                  <a:moveTo>
                    <a:pt x="379" y="0"/>
                  </a:moveTo>
                  <a:lnTo>
                    <a:pt x="379" y="0"/>
                  </a:lnTo>
                  <a:cubicBezTo>
                    <a:pt x="278" y="174"/>
                    <a:pt x="154" y="309"/>
                    <a:pt x="1" y="379"/>
                  </a:cubicBezTo>
                  <a:cubicBezTo>
                    <a:pt x="51" y="392"/>
                    <a:pt x="99" y="399"/>
                    <a:pt x="142" y="399"/>
                  </a:cubicBezTo>
                  <a:cubicBezTo>
                    <a:pt x="303" y="399"/>
                    <a:pt x="404" y="294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48" name="Google Shape;7248;p71"/>
            <p:cNvSpPr/>
            <p:nvPr/>
          </p:nvSpPr>
          <p:spPr>
            <a:xfrm>
              <a:off x="3701000" y="2861350"/>
              <a:ext cx="59850" cy="102000"/>
            </a:xfrm>
            <a:custGeom>
              <a:avLst/>
              <a:gdLst/>
              <a:ahLst/>
              <a:cxnLst/>
              <a:rect l="l" t="t" r="r" b="b"/>
              <a:pathLst>
                <a:path w="2394" h="4080" extrusionOk="0">
                  <a:moveTo>
                    <a:pt x="2166" y="1"/>
                  </a:moveTo>
                  <a:cubicBezTo>
                    <a:pt x="2158" y="1"/>
                    <a:pt x="2149" y="1"/>
                    <a:pt x="2140" y="3"/>
                  </a:cubicBezTo>
                  <a:cubicBezTo>
                    <a:pt x="777" y="199"/>
                    <a:pt x="532" y="878"/>
                    <a:pt x="474" y="2240"/>
                  </a:cubicBezTo>
                  <a:cubicBezTo>
                    <a:pt x="468" y="2393"/>
                    <a:pt x="552" y="2546"/>
                    <a:pt x="616" y="2688"/>
                  </a:cubicBezTo>
                  <a:cubicBezTo>
                    <a:pt x="916" y="3372"/>
                    <a:pt x="1043" y="3805"/>
                    <a:pt x="1066" y="4079"/>
                  </a:cubicBezTo>
                  <a:cubicBezTo>
                    <a:pt x="1121" y="3987"/>
                    <a:pt x="1179" y="3903"/>
                    <a:pt x="1213" y="3782"/>
                  </a:cubicBezTo>
                  <a:cubicBezTo>
                    <a:pt x="1565" y="2503"/>
                    <a:pt x="1" y="678"/>
                    <a:pt x="2218" y="283"/>
                  </a:cubicBezTo>
                  <a:cubicBezTo>
                    <a:pt x="2393" y="250"/>
                    <a:pt x="2329" y="1"/>
                    <a:pt x="21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49" name="Google Shape;7249;p71"/>
            <p:cNvSpPr/>
            <p:nvPr/>
          </p:nvSpPr>
          <p:spPr>
            <a:xfrm>
              <a:off x="4162850" y="3176950"/>
              <a:ext cx="825" cy="1400"/>
            </a:xfrm>
            <a:custGeom>
              <a:avLst/>
              <a:gdLst/>
              <a:ahLst/>
              <a:cxnLst/>
              <a:rect l="l" t="t" r="r" b="b"/>
              <a:pathLst>
                <a:path w="33" h="56" extrusionOk="0">
                  <a:moveTo>
                    <a:pt x="32" y="1"/>
                  </a:moveTo>
                  <a:cubicBezTo>
                    <a:pt x="24" y="12"/>
                    <a:pt x="15" y="27"/>
                    <a:pt x="6" y="41"/>
                  </a:cubicBezTo>
                  <a:lnTo>
                    <a:pt x="1" y="56"/>
                  </a:lnTo>
                  <a:cubicBezTo>
                    <a:pt x="9" y="35"/>
                    <a:pt x="24" y="18"/>
                    <a:pt x="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50" name="Google Shape;7250;p71"/>
            <p:cNvSpPr/>
            <p:nvPr/>
          </p:nvSpPr>
          <p:spPr>
            <a:xfrm>
              <a:off x="3697825" y="3288025"/>
              <a:ext cx="7975" cy="11300"/>
            </a:xfrm>
            <a:custGeom>
              <a:avLst/>
              <a:gdLst/>
              <a:ahLst/>
              <a:cxnLst/>
              <a:rect l="l" t="t" r="r" b="b"/>
              <a:pathLst>
                <a:path w="319" h="452" extrusionOk="0">
                  <a:moveTo>
                    <a:pt x="318" y="1"/>
                  </a:moveTo>
                  <a:lnTo>
                    <a:pt x="318" y="1"/>
                  </a:lnTo>
                  <a:cubicBezTo>
                    <a:pt x="211" y="151"/>
                    <a:pt x="107" y="301"/>
                    <a:pt x="1" y="451"/>
                  </a:cubicBezTo>
                  <a:cubicBezTo>
                    <a:pt x="38" y="399"/>
                    <a:pt x="79" y="347"/>
                    <a:pt x="116" y="295"/>
                  </a:cubicBezTo>
                  <a:cubicBezTo>
                    <a:pt x="185" y="200"/>
                    <a:pt x="249" y="99"/>
                    <a:pt x="3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51" name="Google Shape;7251;p71"/>
            <p:cNvSpPr/>
            <p:nvPr/>
          </p:nvSpPr>
          <p:spPr>
            <a:xfrm>
              <a:off x="3909450" y="3369675"/>
              <a:ext cx="62600" cy="80850"/>
            </a:xfrm>
            <a:custGeom>
              <a:avLst/>
              <a:gdLst/>
              <a:ahLst/>
              <a:cxnLst/>
              <a:rect l="l" t="t" r="r" b="b"/>
              <a:pathLst>
                <a:path w="2504" h="3234" extrusionOk="0">
                  <a:moveTo>
                    <a:pt x="2503" y="0"/>
                  </a:moveTo>
                  <a:lnTo>
                    <a:pt x="2503" y="0"/>
                  </a:lnTo>
                  <a:cubicBezTo>
                    <a:pt x="1712" y="1025"/>
                    <a:pt x="910" y="2038"/>
                    <a:pt x="110" y="3055"/>
                  </a:cubicBezTo>
                  <a:lnTo>
                    <a:pt x="0" y="3234"/>
                  </a:lnTo>
                  <a:cubicBezTo>
                    <a:pt x="846" y="2162"/>
                    <a:pt x="1689" y="1091"/>
                    <a:pt x="25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52" name="Google Shape;7252;p71"/>
            <p:cNvSpPr/>
            <p:nvPr/>
          </p:nvSpPr>
          <p:spPr>
            <a:xfrm>
              <a:off x="3285550" y="3006625"/>
              <a:ext cx="1042475" cy="1050600"/>
            </a:xfrm>
            <a:custGeom>
              <a:avLst/>
              <a:gdLst/>
              <a:ahLst/>
              <a:cxnLst/>
              <a:rect l="l" t="t" r="r" b="b"/>
              <a:pathLst>
                <a:path w="41699" h="42024" extrusionOk="0">
                  <a:moveTo>
                    <a:pt x="18354" y="344"/>
                  </a:moveTo>
                  <a:lnTo>
                    <a:pt x="18354" y="344"/>
                  </a:lnTo>
                  <a:cubicBezTo>
                    <a:pt x="17640" y="1006"/>
                    <a:pt x="16960" y="1703"/>
                    <a:pt x="16321" y="2434"/>
                  </a:cubicBezTo>
                  <a:lnTo>
                    <a:pt x="16321" y="2434"/>
                  </a:lnTo>
                  <a:cubicBezTo>
                    <a:pt x="16682" y="1813"/>
                    <a:pt x="17010" y="1172"/>
                    <a:pt x="17306" y="517"/>
                  </a:cubicBezTo>
                  <a:cubicBezTo>
                    <a:pt x="17314" y="491"/>
                    <a:pt x="17314" y="465"/>
                    <a:pt x="17309" y="436"/>
                  </a:cubicBezTo>
                  <a:cubicBezTo>
                    <a:pt x="17655" y="396"/>
                    <a:pt x="18004" y="364"/>
                    <a:pt x="18354" y="344"/>
                  </a:cubicBezTo>
                  <a:close/>
                  <a:moveTo>
                    <a:pt x="19205" y="327"/>
                  </a:moveTo>
                  <a:lnTo>
                    <a:pt x="19205" y="327"/>
                  </a:lnTo>
                  <a:cubicBezTo>
                    <a:pt x="19402" y="335"/>
                    <a:pt x="19589" y="356"/>
                    <a:pt x="19777" y="384"/>
                  </a:cubicBezTo>
                  <a:cubicBezTo>
                    <a:pt x="19234" y="1072"/>
                    <a:pt x="18706" y="1770"/>
                    <a:pt x="18178" y="2469"/>
                  </a:cubicBezTo>
                  <a:cubicBezTo>
                    <a:pt x="18536" y="1773"/>
                    <a:pt x="18882" y="1072"/>
                    <a:pt x="19202" y="364"/>
                  </a:cubicBezTo>
                  <a:cubicBezTo>
                    <a:pt x="19208" y="353"/>
                    <a:pt x="19202" y="338"/>
                    <a:pt x="19205" y="327"/>
                  </a:cubicBezTo>
                  <a:close/>
                  <a:moveTo>
                    <a:pt x="16985" y="486"/>
                  </a:moveTo>
                  <a:cubicBezTo>
                    <a:pt x="16965" y="488"/>
                    <a:pt x="16948" y="497"/>
                    <a:pt x="16933" y="506"/>
                  </a:cubicBezTo>
                  <a:cubicBezTo>
                    <a:pt x="15628" y="1643"/>
                    <a:pt x="14468" y="2888"/>
                    <a:pt x="13391" y="4192"/>
                  </a:cubicBezTo>
                  <a:cubicBezTo>
                    <a:pt x="14029" y="3081"/>
                    <a:pt x="14661" y="1967"/>
                    <a:pt x="15268" y="841"/>
                  </a:cubicBezTo>
                  <a:cubicBezTo>
                    <a:pt x="15273" y="829"/>
                    <a:pt x="15268" y="818"/>
                    <a:pt x="15273" y="806"/>
                  </a:cubicBezTo>
                  <a:cubicBezTo>
                    <a:pt x="15833" y="670"/>
                    <a:pt x="16405" y="566"/>
                    <a:pt x="16985" y="486"/>
                  </a:cubicBezTo>
                  <a:close/>
                  <a:moveTo>
                    <a:pt x="14834" y="921"/>
                  </a:moveTo>
                  <a:cubicBezTo>
                    <a:pt x="13561" y="2420"/>
                    <a:pt x="12392" y="3987"/>
                    <a:pt x="11281" y="5598"/>
                  </a:cubicBezTo>
                  <a:cubicBezTo>
                    <a:pt x="12103" y="4161"/>
                    <a:pt x="12889" y="2720"/>
                    <a:pt x="13619" y="1294"/>
                  </a:cubicBezTo>
                  <a:cubicBezTo>
                    <a:pt x="14020" y="1155"/>
                    <a:pt x="14425" y="1031"/>
                    <a:pt x="14834" y="921"/>
                  </a:cubicBezTo>
                  <a:close/>
                  <a:moveTo>
                    <a:pt x="15992" y="1704"/>
                  </a:moveTo>
                  <a:cubicBezTo>
                    <a:pt x="14520" y="3476"/>
                    <a:pt x="13096" y="5287"/>
                    <a:pt x="11679" y="7105"/>
                  </a:cubicBezTo>
                  <a:cubicBezTo>
                    <a:pt x="11953" y="6652"/>
                    <a:pt x="12225" y="6199"/>
                    <a:pt x="12493" y="5746"/>
                  </a:cubicBezTo>
                  <a:cubicBezTo>
                    <a:pt x="13330" y="4637"/>
                    <a:pt x="14211" y="3557"/>
                    <a:pt x="15161" y="2532"/>
                  </a:cubicBezTo>
                  <a:cubicBezTo>
                    <a:pt x="15568" y="2094"/>
                    <a:pt x="15833" y="1834"/>
                    <a:pt x="15992" y="1704"/>
                  </a:cubicBezTo>
                  <a:close/>
                  <a:moveTo>
                    <a:pt x="29628" y="7043"/>
                  </a:moveTo>
                  <a:cubicBezTo>
                    <a:pt x="29765" y="7080"/>
                    <a:pt x="29903" y="7106"/>
                    <a:pt x="30043" y="7123"/>
                  </a:cubicBezTo>
                  <a:cubicBezTo>
                    <a:pt x="29760" y="7481"/>
                    <a:pt x="29486" y="7844"/>
                    <a:pt x="29206" y="8205"/>
                  </a:cubicBezTo>
                  <a:cubicBezTo>
                    <a:pt x="29356" y="7844"/>
                    <a:pt x="29498" y="7481"/>
                    <a:pt x="29627" y="7111"/>
                  </a:cubicBezTo>
                  <a:cubicBezTo>
                    <a:pt x="29633" y="7088"/>
                    <a:pt x="29633" y="7066"/>
                    <a:pt x="29628" y="7043"/>
                  </a:cubicBezTo>
                  <a:close/>
                  <a:moveTo>
                    <a:pt x="20442" y="2184"/>
                  </a:moveTo>
                  <a:cubicBezTo>
                    <a:pt x="20528" y="2184"/>
                    <a:pt x="20320" y="2661"/>
                    <a:pt x="19589" y="3961"/>
                  </a:cubicBezTo>
                  <a:cubicBezTo>
                    <a:pt x="18570" y="5777"/>
                    <a:pt x="17156" y="7466"/>
                    <a:pt x="15914" y="9132"/>
                  </a:cubicBezTo>
                  <a:cubicBezTo>
                    <a:pt x="15490" y="9701"/>
                    <a:pt x="15057" y="10261"/>
                    <a:pt x="14624" y="10818"/>
                  </a:cubicBezTo>
                  <a:cubicBezTo>
                    <a:pt x="15747" y="9095"/>
                    <a:pt x="16887" y="7380"/>
                    <a:pt x="17944" y="5610"/>
                  </a:cubicBezTo>
                  <a:cubicBezTo>
                    <a:pt x="18377" y="4882"/>
                    <a:pt x="20239" y="2184"/>
                    <a:pt x="20442" y="2184"/>
                  </a:cubicBezTo>
                  <a:close/>
                  <a:moveTo>
                    <a:pt x="16971" y="11027"/>
                  </a:moveTo>
                  <a:cubicBezTo>
                    <a:pt x="16916" y="11105"/>
                    <a:pt x="16861" y="11182"/>
                    <a:pt x="16806" y="11260"/>
                  </a:cubicBezTo>
                  <a:cubicBezTo>
                    <a:pt x="16861" y="11182"/>
                    <a:pt x="16916" y="11105"/>
                    <a:pt x="16971" y="11027"/>
                  </a:cubicBezTo>
                  <a:close/>
                  <a:moveTo>
                    <a:pt x="28761" y="8358"/>
                  </a:moveTo>
                  <a:lnTo>
                    <a:pt x="28761" y="8358"/>
                  </a:lnTo>
                  <a:cubicBezTo>
                    <a:pt x="28675" y="8641"/>
                    <a:pt x="28559" y="8913"/>
                    <a:pt x="28450" y="9187"/>
                  </a:cubicBezTo>
                  <a:cubicBezTo>
                    <a:pt x="27843" y="9978"/>
                    <a:pt x="27246" y="10772"/>
                    <a:pt x="26651" y="11575"/>
                  </a:cubicBezTo>
                  <a:cubicBezTo>
                    <a:pt x="26801" y="11335"/>
                    <a:pt x="26948" y="11095"/>
                    <a:pt x="27101" y="10859"/>
                  </a:cubicBezTo>
                  <a:cubicBezTo>
                    <a:pt x="27641" y="10016"/>
                    <a:pt x="28196" y="9181"/>
                    <a:pt x="28761" y="8358"/>
                  </a:cubicBezTo>
                  <a:close/>
                  <a:moveTo>
                    <a:pt x="14211" y="2071"/>
                  </a:moveTo>
                  <a:cubicBezTo>
                    <a:pt x="12943" y="3661"/>
                    <a:pt x="11893" y="5633"/>
                    <a:pt x="10859" y="7590"/>
                  </a:cubicBezTo>
                  <a:cubicBezTo>
                    <a:pt x="10215" y="8537"/>
                    <a:pt x="9595" y="9505"/>
                    <a:pt x="8994" y="10486"/>
                  </a:cubicBezTo>
                  <a:cubicBezTo>
                    <a:pt x="8347" y="11283"/>
                    <a:pt x="7701" y="12080"/>
                    <a:pt x="7031" y="12856"/>
                  </a:cubicBezTo>
                  <a:lnTo>
                    <a:pt x="6404" y="13578"/>
                  </a:lnTo>
                  <a:cubicBezTo>
                    <a:pt x="8945" y="9704"/>
                    <a:pt x="11315" y="5705"/>
                    <a:pt x="14211" y="2071"/>
                  </a:cubicBezTo>
                  <a:close/>
                  <a:moveTo>
                    <a:pt x="9430" y="3315"/>
                  </a:moveTo>
                  <a:lnTo>
                    <a:pt x="9430" y="3315"/>
                  </a:lnTo>
                  <a:cubicBezTo>
                    <a:pt x="6869" y="6860"/>
                    <a:pt x="4577" y="10587"/>
                    <a:pt x="1739" y="13927"/>
                  </a:cubicBezTo>
                  <a:cubicBezTo>
                    <a:pt x="2954" y="12495"/>
                    <a:pt x="5024" y="9242"/>
                    <a:pt x="5925" y="6606"/>
                  </a:cubicBezTo>
                  <a:cubicBezTo>
                    <a:pt x="6918" y="5379"/>
                    <a:pt x="8018" y="4233"/>
                    <a:pt x="9430" y="3315"/>
                  </a:cubicBezTo>
                  <a:close/>
                  <a:moveTo>
                    <a:pt x="14684" y="7051"/>
                  </a:moveTo>
                  <a:lnTo>
                    <a:pt x="14684" y="7051"/>
                  </a:lnTo>
                  <a:cubicBezTo>
                    <a:pt x="14332" y="7640"/>
                    <a:pt x="13980" y="8226"/>
                    <a:pt x="13622" y="8806"/>
                  </a:cubicBezTo>
                  <a:cubicBezTo>
                    <a:pt x="12782" y="10030"/>
                    <a:pt x="11950" y="11263"/>
                    <a:pt x="11130" y="12498"/>
                  </a:cubicBezTo>
                  <a:cubicBezTo>
                    <a:pt x="10645" y="13159"/>
                    <a:pt x="10163" y="13821"/>
                    <a:pt x="9681" y="14485"/>
                  </a:cubicBezTo>
                  <a:cubicBezTo>
                    <a:pt x="10435" y="13269"/>
                    <a:pt x="11182" y="12051"/>
                    <a:pt x="11933" y="10833"/>
                  </a:cubicBezTo>
                  <a:cubicBezTo>
                    <a:pt x="12842" y="9577"/>
                    <a:pt x="13775" y="8321"/>
                    <a:pt x="14684" y="7051"/>
                  </a:cubicBezTo>
                  <a:close/>
                  <a:moveTo>
                    <a:pt x="33728" y="6625"/>
                  </a:moveTo>
                  <a:lnTo>
                    <a:pt x="33728" y="6625"/>
                  </a:lnTo>
                  <a:cubicBezTo>
                    <a:pt x="33763" y="6625"/>
                    <a:pt x="32544" y="8578"/>
                    <a:pt x="32350" y="8918"/>
                  </a:cubicBezTo>
                  <a:cubicBezTo>
                    <a:pt x="31100" y="11110"/>
                    <a:pt x="29607" y="13165"/>
                    <a:pt x="28089" y="15203"/>
                  </a:cubicBezTo>
                  <a:cubicBezTo>
                    <a:pt x="28998" y="13766"/>
                    <a:pt x="29913" y="12334"/>
                    <a:pt x="30872" y="10925"/>
                  </a:cubicBezTo>
                  <a:cubicBezTo>
                    <a:pt x="31501" y="9984"/>
                    <a:pt x="32125" y="9040"/>
                    <a:pt x="32743" y="8090"/>
                  </a:cubicBezTo>
                  <a:cubicBezTo>
                    <a:pt x="33451" y="7009"/>
                    <a:pt x="33713" y="6625"/>
                    <a:pt x="33728" y="6625"/>
                  </a:cubicBezTo>
                  <a:close/>
                  <a:moveTo>
                    <a:pt x="11379" y="2226"/>
                  </a:moveTo>
                  <a:lnTo>
                    <a:pt x="11379" y="2226"/>
                  </a:lnTo>
                  <a:cubicBezTo>
                    <a:pt x="9794" y="4389"/>
                    <a:pt x="8226" y="6554"/>
                    <a:pt x="6670" y="8725"/>
                  </a:cubicBezTo>
                  <a:lnTo>
                    <a:pt x="6670" y="8728"/>
                  </a:lnTo>
                  <a:cubicBezTo>
                    <a:pt x="5099" y="10766"/>
                    <a:pt x="3561" y="12874"/>
                    <a:pt x="2181" y="15071"/>
                  </a:cubicBezTo>
                  <a:cubicBezTo>
                    <a:pt x="2010" y="15286"/>
                    <a:pt x="1915" y="15380"/>
                    <a:pt x="1880" y="15380"/>
                  </a:cubicBezTo>
                  <a:cubicBezTo>
                    <a:pt x="1705" y="15380"/>
                    <a:pt x="3071" y="12960"/>
                    <a:pt x="3898" y="11600"/>
                  </a:cubicBezTo>
                  <a:cubicBezTo>
                    <a:pt x="5221" y="9854"/>
                    <a:pt x="6453" y="8041"/>
                    <a:pt x="7689" y="6225"/>
                  </a:cubicBezTo>
                  <a:cubicBezTo>
                    <a:pt x="8472" y="5148"/>
                    <a:pt x="9248" y="4068"/>
                    <a:pt x="9996" y="2963"/>
                  </a:cubicBezTo>
                  <a:cubicBezTo>
                    <a:pt x="10449" y="2700"/>
                    <a:pt x="10911" y="2454"/>
                    <a:pt x="11379" y="2226"/>
                  </a:cubicBezTo>
                  <a:close/>
                  <a:moveTo>
                    <a:pt x="15998" y="2050"/>
                  </a:moveTo>
                  <a:lnTo>
                    <a:pt x="15998" y="2050"/>
                  </a:lnTo>
                  <a:cubicBezTo>
                    <a:pt x="15695" y="2587"/>
                    <a:pt x="15071" y="3508"/>
                    <a:pt x="14572" y="4236"/>
                  </a:cubicBezTo>
                  <a:cubicBezTo>
                    <a:pt x="14047" y="4964"/>
                    <a:pt x="13619" y="5554"/>
                    <a:pt x="13622" y="5554"/>
                  </a:cubicBezTo>
                  <a:cubicBezTo>
                    <a:pt x="13623" y="5554"/>
                    <a:pt x="13727" y="5412"/>
                    <a:pt x="13974" y="5076"/>
                  </a:cubicBezTo>
                  <a:lnTo>
                    <a:pt x="13974" y="5076"/>
                  </a:lnTo>
                  <a:cubicBezTo>
                    <a:pt x="13804" y="5310"/>
                    <a:pt x="13631" y="5546"/>
                    <a:pt x="13460" y="5777"/>
                  </a:cubicBezTo>
                  <a:cubicBezTo>
                    <a:pt x="12713" y="6684"/>
                    <a:pt x="13177" y="6066"/>
                    <a:pt x="11982" y="7778"/>
                  </a:cubicBezTo>
                  <a:cubicBezTo>
                    <a:pt x="11589" y="8335"/>
                    <a:pt x="11188" y="8890"/>
                    <a:pt x="10793" y="9444"/>
                  </a:cubicBezTo>
                  <a:cubicBezTo>
                    <a:pt x="10478" y="9883"/>
                    <a:pt x="10163" y="10327"/>
                    <a:pt x="9849" y="10772"/>
                  </a:cubicBezTo>
                  <a:cubicBezTo>
                    <a:pt x="8726" y="12337"/>
                    <a:pt x="7605" y="13901"/>
                    <a:pt x="6485" y="15466"/>
                  </a:cubicBezTo>
                  <a:cubicBezTo>
                    <a:pt x="7854" y="13312"/>
                    <a:pt x="9216" y="11153"/>
                    <a:pt x="10547" y="8976"/>
                  </a:cubicBezTo>
                  <a:cubicBezTo>
                    <a:pt x="11061" y="8327"/>
                    <a:pt x="11581" y="7686"/>
                    <a:pt x="12086" y="7027"/>
                  </a:cubicBezTo>
                  <a:cubicBezTo>
                    <a:pt x="13374" y="5350"/>
                    <a:pt x="14664" y="3687"/>
                    <a:pt x="15998" y="2050"/>
                  </a:cubicBezTo>
                  <a:close/>
                  <a:moveTo>
                    <a:pt x="2348" y="13552"/>
                  </a:moveTo>
                  <a:lnTo>
                    <a:pt x="2348" y="13552"/>
                  </a:lnTo>
                  <a:cubicBezTo>
                    <a:pt x="1808" y="14389"/>
                    <a:pt x="1286" y="15244"/>
                    <a:pt x="801" y="16119"/>
                  </a:cubicBezTo>
                  <a:cubicBezTo>
                    <a:pt x="818" y="15807"/>
                    <a:pt x="856" y="15495"/>
                    <a:pt x="908" y="15186"/>
                  </a:cubicBezTo>
                  <a:lnTo>
                    <a:pt x="910" y="15186"/>
                  </a:lnTo>
                  <a:cubicBezTo>
                    <a:pt x="1407" y="14655"/>
                    <a:pt x="1883" y="14106"/>
                    <a:pt x="2348" y="13552"/>
                  </a:cubicBezTo>
                  <a:close/>
                  <a:moveTo>
                    <a:pt x="15666" y="8537"/>
                  </a:moveTo>
                  <a:lnTo>
                    <a:pt x="15666" y="8537"/>
                  </a:lnTo>
                  <a:cubicBezTo>
                    <a:pt x="15011" y="9611"/>
                    <a:pt x="14361" y="10685"/>
                    <a:pt x="13683" y="11719"/>
                  </a:cubicBezTo>
                  <a:cubicBezTo>
                    <a:pt x="13362" y="12210"/>
                    <a:pt x="13059" y="12715"/>
                    <a:pt x="12747" y="13209"/>
                  </a:cubicBezTo>
                  <a:cubicBezTo>
                    <a:pt x="11924" y="14242"/>
                    <a:pt x="11104" y="15273"/>
                    <a:pt x="10293" y="16306"/>
                  </a:cubicBezTo>
                  <a:cubicBezTo>
                    <a:pt x="10628" y="15772"/>
                    <a:pt x="10975" y="15247"/>
                    <a:pt x="11335" y="14730"/>
                  </a:cubicBezTo>
                  <a:cubicBezTo>
                    <a:pt x="12788" y="12654"/>
                    <a:pt x="14271" y="10622"/>
                    <a:pt x="15666" y="8537"/>
                  </a:cubicBezTo>
                  <a:close/>
                  <a:moveTo>
                    <a:pt x="17802" y="1187"/>
                  </a:moveTo>
                  <a:cubicBezTo>
                    <a:pt x="17542" y="1458"/>
                    <a:pt x="17092" y="2327"/>
                    <a:pt x="16624" y="3231"/>
                  </a:cubicBezTo>
                  <a:cubicBezTo>
                    <a:pt x="15224" y="5148"/>
                    <a:pt x="13922" y="7134"/>
                    <a:pt x="12663" y="9147"/>
                  </a:cubicBezTo>
                  <a:cubicBezTo>
                    <a:pt x="12346" y="9582"/>
                    <a:pt x="12023" y="10016"/>
                    <a:pt x="11719" y="10463"/>
                  </a:cubicBezTo>
                  <a:cubicBezTo>
                    <a:pt x="10328" y="12530"/>
                    <a:pt x="8933" y="14574"/>
                    <a:pt x="7493" y="16583"/>
                  </a:cubicBezTo>
                  <a:cubicBezTo>
                    <a:pt x="8165" y="15524"/>
                    <a:pt x="8829" y="14459"/>
                    <a:pt x="9468" y="13376"/>
                  </a:cubicBezTo>
                  <a:cubicBezTo>
                    <a:pt x="10966" y="10824"/>
                    <a:pt x="12406" y="8269"/>
                    <a:pt x="14058" y="5855"/>
                  </a:cubicBezTo>
                  <a:cubicBezTo>
                    <a:pt x="14352" y="5454"/>
                    <a:pt x="14638" y="5053"/>
                    <a:pt x="14918" y="4646"/>
                  </a:cubicBezTo>
                  <a:cubicBezTo>
                    <a:pt x="15802" y="3445"/>
                    <a:pt x="16746" y="2281"/>
                    <a:pt x="17802" y="1187"/>
                  </a:cubicBezTo>
                  <a:close/>
                  <a:moveTo>
                    <a:pt x="1976" y="15411"/>
                  </a:moveTo>
                  <a:lnTo>
                    <a:pt x="1976" y="15411"/>
                  </a:lnTo>
                  <a:cubicBezTo>
                    <a:pt x="1557" y="16087"/>
                    <a:pt x="1159" y="16774"/>
                    <a:pt x="781" y="17467"/>
                  </a:cubicBezTo>
                  <a:cubicBezTo>
                    <a:pt x="769" y="17129"/>
                    <a:pt x="772" y="16797"/>
                    <a:pt x="781" y="16477"/>
                  </a:cubicBezTo>
                  <a:lnTo>
                    <a:pt x="783" y="16477"/>
                  </a:lnTo>
                  <a:cubicBezTo>
                    <a:pt x="797" y="16481"/>
                    <a:pt x="811" y="16483"/>
                    <a:pt x="824" y="16483"/>
                  </a:cubicBezTo>
                  <a:cubicBezTo>
                    <a:pt x="854" y="16483"/>
                    <a:pt x="884" y="16472"/>
                    <a:pt x="908" y="16451"/>
                  </a:cubicBezTo>
                  <a:cubicBezTo>
                    <a:pt x="1277" y="16124"/>
                    <a:pt x="1624" y="15766"/>
                    <a:pt x="1976" y="15411"/>
                  </a:cubicBezTo>
                  <a:close/>
                  <a:moveTo>
                    <a:pt x="13163" y="1456"/>
                  </a:moveTo>
                  <a:cubicBezTo>
                    <a:pt x="9635" y="6996"/>
                    <a:pt x="5712" y="13353"/>
                    <a:pt x="1087" y="17946"/>
                  </a:cubicBezTo>
                  <a:cubicBezTo>
                    <a:pt x="1237" y="17796"/>
                    <a:pt x="2360" y="15186"/>
                    <a:pt x="2617" y="14768"/>
                  </a:cubicBezTo>
                  <a:cubicBezTo>
                    <a:pt x="2631" y="14744"/>
                    <a:pt x="2648" y="14721"/>
                    <a:pt x="2663" y="14698"/>
                  </a:cubicBezTo>
                  <a:cubicBezTo>
                    <a:pt x="5333" y="11782"/>
                    <a:pt x="7501" y="8200"/>
                    <a:pt x="9771" y="4914"/>
                  </a:cubicBezTo>
                  <a:cubicBezTo>
                    <a:pt x="10498" y="3944"/>
                    <a:pt x="11214" y="2963"/>
                    <a:pt x="11910" y="1967"/>
                  </a:cubicBezTo>
                  <a:cubicBezTo>
                    <a:pt x="12323" y="1779"/>
                    <a:pt x="12741" y="1611"/>
                    <a:pt x="13163" y="1456"/>
                  </a:cubicBezTo>
                  <a:close/>
                  <a:moveTo>
                    <a:pt x="28288" y="6462"/>
                  </a:moveTo>
                  <a:cubicBezTo>
                    <a:pt x="28631" y="6667"/>
                    <a:pt x="28995" y="6837"/>
                    <a:pt x="29371" y="6967"/>
                  </a:cubicBezTo>
                  <a:lnTo>
                    <a:pt x="29371" y="6970"/>
                  </a:lnTo>
                  <a:cubicBezTo>
                    <a:pt x="29362" y="6978"/>
                    <a:pt x="29350" y="6978"/>
                    <a:pt x="29342" y="6987"/>
                  </a:cubicBezTo>
                  <a:cubicBezTo>
                    <a:pt x="27537" y="9551"/>
                    <a:pt x="25880" y="12213"/>
                    <a:pt x="24209" y="14863"/>
                  </a:cubicBezTo>
                  <a:cubicBezTo>
                    <a:pt x="23236" y="16179"/>
                    <a:pt x="22254" y="17490"/>
                    <a:pt x="21246" y="18780"/>
                  </a:cubicBezTo>
                  <a:cubicBezTo>
                    <a:pt x="23648" y="14649"/>
                    <a:pt x="25805" y="10270"/>
                    <a:pt x="28288" y="6462"/>
                  </a:cubicBezTo>
                  <a:close/>
                  <a:moveTo>
                    <a:pt x="20037" y="10174"/>
                  </a:moveTo>
                  <a:lnTo>
                    <a:pt x="20037" y="10174"/>
                  </a:lnTo>
                  <a:cubicBezTo>
                    <a:pt x="18917" y="11849"/>
                    <a:pt x="17747" y="13494"/>
                    <a:pt x="16593" y="15146"/>
                  </a:cubicBezTo>
                  <a:cubicBezTo>
                    <a:pt x="16419" y="15394"/>
                    <a:pt x="16261" y="15642"/>
                    <a:pt x="16090" y="15891"/>
                  </a:cubicBezTo>
                  <a:cubicBezTo>
                    <a:pt x="15724" y="16387"/>
                    <a:pt x="15369" y="16887"/>
                    <a:pt x="14996" y="17380"/>
                  </a:cubicBezTo>
                  <a:cubicBezTo>
                    <a:pt x="14352" y="18232"/>
                    <a:pt x="13709" y="19078"/>
                    <a:pt x="13071" y="19924"/>
                  </a:cubicBezTo>
                  <a:cubicBezTo>
                    <a:pt x="14982" y="17210"/>
                    <a:pt x="16867" y="14479"/>
                    <a:pt x="18726" y="11730"/>
                  </a:cubicBezTo>
                  <a:cubicBezTo>
                    <a:pt x="19159" y="11217"/>
                    <a:pt x="19601" y="10700"/>
                    <a:pt x="20037" y="10174"/>
                  </a:cubicBezTo>
                  <a:close/>
                  <a:moveTo>
                    <a:pt x="17742" y="7336"/>
                  </a:moveTo>
                  <a:cubicBezTo>
                    <a:pt x="15115" y="11211"/>
                    <a:pt x="12568" y="15160"/>
                    <a:pt x="9846" y="18957"/>
                  </a:cubicBezTo>
                  <a:cubicBezTo>
                    <a:pt x="9574" y="19332"/>
                    <a:pt x="9315" y="19716"/>
                    <a:pt x="9052" y="20094"/>
                  </a:cubicBezTo>
                  <a:cubicBezTo>
                    <a:pt x="10123" y="18290"/>
                    <a:pt x="11185" y="16477"/>
                    <a:pt x="12236" y="14658"/>
                  </a:cubicBezTo>
                  <a:cubicBezTo>
                    <a:pt x="12539" y="14130"/>
                    <a:pt x="12863" y="13613"/>
                    <a:pt x="13183" y="13093"/>
                  </a:cubicBezTo>
                  <a:cubicBezTo>
                    <a:pt x="14742" y="11219"/>
                    <a:pt x="16327" y="9323"/>
                    <a:pt x="17742" y="7336"/>
                  </a:cubicBezTo>
                  <a:close/>
                  <a:moveTo>
                    <a:pt x="5325" y="13587"/>
                  </a:moveTo>
                  <a:lnTo>
                    <a:pt x="5325" y="13587"/>
                  </a:lnTo>
                  <a:cubicBezTo>
                    <a:pt x="3841" y="15810"/>
                    <a:pt x="2377" y="18039"/>
                    <a:pt x="1000" y="20195"/>
                  </a:cubicBezTo>
                  <a:cubicBezTo>
                    <a:pt x="928" y="19635"/>
                    <a:pt x="867" y="19063"/>
                    <a:pt x="830" y="18498"/>
                  </a:cubicBezTo>
                  <a:cubicBezTo>
                    <a:pt x="2458" y="17060"/>
                    <a:pt x="3942" y="15382"/>
                    <a:pt x="5325" y="13587"/>
                  </a:cubicBezTo>
                  <a:close/>
                  <a:moveTo>
                    <a:pt x="26059" y="7599"/>
                  </a:moveTo>
                  <a:cubicBezTo>
                    <a:pt x="23564" y="10833"/>
                    <a:pt x="21533" y="14582"/>
                    <a:pt x="19231" y="17981"/>
                  </a:cubicBezTo>
                  <a:cubicBezTo>
                    <a:pt x="18720" y="18734"/>
                    <a:pt x="18186" y="19482"/>
                    <a:pt x="17646" y="20230"/>
                  </a:cubicBezTo>
                  <a:lnTo>
                    <a:pt x="17644" y="20230"/>
                  </a:lnTo>
                  <a:cubicBezTo>
                    <a:pt x="20329" y="15939"/>
                    <a:pt x="22960" y="11614"/>
                    <a:pt x="26059" y="7599"/>
                  </a:cubicBezTo>
                  <a:close/>
                  <a:moveTo>
                    <a:pt x="23505" y="3891"/>
                  </a:moveTo>
                  <a:cubicBezTo>
                    <a:pt x="23514" y="3891"/>
                    <a:pt x="23517" y="3896"/>
                    <a:pt x="23516" y="3907"/>
                  </a:cubicBezTo>
                  <a:cubicBezTo>
                    <a:pt x="23458" y="4230"/>
                    <a:pt x="23363" y="4548"/>
                    <a:pt x="23233" y="4851"/>
                  </a:cubicBezTo>
                  <a:lnTo>
                    <a:pt x="23236" y="4851"/>
                  </a:lnTo>
                  <a:cubicBezTo>
                    <a:pt x="21189" y="7256"/>
                    <a:pt x="19390" y="9923"/>
                    <a:pt x="17641" y="12605"/>
                  </a:cubicBezTo>
                  <a:cubicBezTo>
                    <a:pt x="17286" y="13047"/>
                    <a:pt x="16933" y="13491"/>
                    <a:pt x="16596" y="13945"/>
                  </a:cubicBezTo>
                  <a:cubicBezTo>
                    <a:pt x="14953" y="16162"/>
                    <a:pt x="13353" y="18411"/>
                    <a:pt x="11699" y="20622"/>
                  </a:cubicBezTo>
                  <a:cubicBezTo>
                    <a:pt x="11627" y="20718"/>
                    <a:pt x="11549" y="20810"/>
                    <a:pt x="11477" y="20905"/>
                  </a:cubicBezTo>
                  <a:cubicBezTo>
                    <a:pt x="14644" y="15945"/>
                    <a:pt x="17288" y="10752"/>
                    <a:pt x="20992" y="6132"/>
                  </a:cubicBezTo>
                  <a:cubicBezTo>
                    <a:pt x="21116" y="5978"/>
                    <a:pt x="23328" y="3891"/>
                    <a:pt x="23505" y="3891"/>
                  </a:cubicBezTo>
                  <a:close/>
                  <a:moveTo>
                    <a:pt x="24652" y="5956"/>
                  </a:moveTo>
                  <a:cubicBezTo>
                    <a:pt x="24822" y="5956"/>
                    <a:pt x="22994" y="9464"/>
                    <a:pt x="22707" y="9978"/>
                  </a:cubicBezTo>
                  <a:cubicBezTo>
                    <a:pt x="21449" y="12244"/>
                    <a:pt x="19959" y="14386"/>
                    <a:pt x="18487" y="16514"/>
                  </a:cubicBezTo>
                  <a:cubicBezTo>
                    <a:pt x="17436" y="18036"/>
                    <a:pt x="16367" y="19537"/>
                    <a:pt x="15305" y="21047"/>
                  </a:cubicBezTo>
                  <a:cubicBezTo>
                    <a:pt x="18348" y="16555"/>
                    <a:pt x="20987" y="11699"/>
                    <a:pt x="23764" y="7238"/>
                  </a:cubicBezTo>
                  <a:cubicBezTo>
                    <a:pt x="24340" y="6313"/>
                    <a:pt x="24598" y="5956"/>
                    <a:pt x="24652" y="5956"/>
                  </a:cubicBezTo>
                  <a:close/>
                  <a:moveTo>
                    <a:pt x="18969" y="16676"/>
                  </a:moveTo>
                  <a:cubicBezTo>
                    <a:pt x="18905" y="16777"/>
                    <a:pt x="18842" y="16878"/>
                    <a:pt x="18775" y="16979"/>
                  </a:cubicBezTo>
                  <a:cubicBezTo>
                    <a:pt x="17848" y="18382"/>
                    <a:pt x="16826" y="19750"/>
                    <a:pt x="15796" y="21119"/>
                  </a:cubicBezTo>
                  <a:lnTo>
                    <a:pt x="15793" y="21116"/>
                  </a:lnTo>
                  <a:cubicBezTo>
                    <a:pt x="16769" y="19675"/>
                    <a:pt x="17805" y="18272"/>
                    <a:pt x="18827" y="16869"/>
                  </a:cubicBezTo>
                  <a:lnTo>
                    <a:pt x="18969" y="16676"/>
                  </a:lnTo>
                  <a:close/>
                  <a:moveTo>
                    <a:pt x="1956" y="19736"/>
                  </a:moveTo>
                  <a:lnTo>
                    <a:pt x="1956" y="19736"/>
                  </a:lnTo>
                  <a:cubicBezTo>
                    <a:pt x="1658" y="20337"/>
                    <a:pt x="1404" y="20957"/>
                    <a:pt x="1205" y="21598"/>
                  </a:cubicBezTo>
                  <a:cubicBezTo>
                    <a:pt x="1159" y="21333"/>
                    <a:pt x="1115" y="21058"/>
                    <a:pt x="1075" y="20778"/>
                  </a:cubicBezTo>
                  <a:lnTo>
                    <a:pt x="1078" y="20778"/>
                  </a:lnTo>
                  <a:cubicBezTo>
                    <a:pt x="1375" y="20435"/>
                    <a:pt x="1670" y="20085"/>
                    <a:pt x="1956" y="19736"/>
                  </a:cubicBezTo>
                  <a:close/>
                  <a:moveTo>
                    <a:pt x="8085" y="11984"/>
                  </a:moveTo>
                  <a:lnTo>
                    <a:pt x="8085" y="11984"/>
                  </a:lnTo>
                  <a:cubicBezTo>
                    <a:pt x="7732" y="12579"/>
                    <a:pt x="7380" y="13177"/>
                    <a:pt x="7028" y="13774"/>
                  </a:cubicBezTo>
                  <a:cubicBezTo>
                    <a:pt x="6312" y="14998"/>
                    <a:pt x="5587" y="16211"/>
                    <a:pt x="4848" y="17421"/>
                  </a:cubicBezTo>
                  <a:cubicBezTo>
                    <a:pt x="4259" y="18388"/>
                    <a:pt x="1629" y="21055"/>
                    <a:pt x="1280" y="22069"/>
                  </a:cubicBezTo>
                  <a:lnTo>
                    <a:pt x="1274" y="22037"/>
                  </a:lnTo>
                  <a:cubicBezTo>
                    <a:pt x="1445" y="21125"/>
                    <a:pt x="1803" y="20224"/>
                    <a:pt x="2282" y="19346"/>
                  </a:cubicBezTo>
                  <a:cubicBezTo>
                    <a:pt x="3359" y="18001"/>
                    <a:pt x="4363" y="16604"/>
                    <a:pt x="5330" y="15177"/>
                  </a:cubicBezTo>
                  <a:cubicBezTo>
                    <a:pt x="5992" y="14418"/>
                    <a:pt x="6641" y="13699"/>
                    <a:pt x="7207" y="13035"/>
                  </a:cubicBezTo>
                  <a:cubicBezTo>
                    <a:pt x="7507" y="12689"/>
                    <a:pt x="7793" y="12334"/>
                    <a:pt x="8085" y="11984"/>
                  </a:cubicBezTo>
                  <a:close/>
                  <a:moveTo>
                    <a:pt x="29846" y="8109"/>
                  </a:moveTo>
                  <a:cubicBezTo>
                    <a:pt x="28896" y="11804"/>
                    <a:pt x="25698" y="15158"/>
                    <a:pt x="23469" y="18137"/>
                  </a:cubicBezTo>
                  <a:lnTo>
                    <a:pt x="23467" y="18134"/>
                  </a:lnTo>
                  <a:cubicBezTo>
                    <a:pt x="22488" y="19442"/>
                    <a:pt x="21518" y="20764"/>
                    <a:pt x="20594" y="22121"/>
                  </a:cubicBezTo>
                  <a:cubicBezTo>
                    <a:pt x="21847" y="20054"/>
                    <a:pt x="23132" y="18013"/>
                    <a:pt x="24555" y="16035"/>
                  </a:cubicBezTo>
                  <a:cubicBezTo>
                    <a:pt x="25707" y="14436"/>
                    <a:pt x="26810" y="12827"/>
                    <a:pt x="27765" y="11136"/>
                  </a:cubicBezTo>
                  <a:cubicBezTo>
                    <a:pt x="28723" y="10034"/>
                    <a:pt x="29646" y="8886"/>
                    <a:pt x="29846" y="8109"/>
                  </a:cubicBezTo>
                  <a:close/>
                  <a:moveTo>
                    <a:pt x="35563" y="5399"/>
                  </a:moveTo>
                  <a:lnTo>
                    <a:pt x="35563" y="5399"/>
                  </a:lnTo>
                  <a:cubicBezTo>
                    <a:pt x="32038" y="11658"/>
                    <a:pt x="27350" y="17106"/>
                    <a:pt x="23181" y="22918"/>
                  </a:cubicBezTo>
                  <a:cubicBezTo>
                    <a:pt x="23449" y="22467"/>
                    <a:pt x="23721" y="22017"/>
                    <a:pt x="23995" y="21569"/>
                  </a:cubicBezTo>
                  <a:cubicBezTo>
                    <a:pt x="24939" y="20181"/>
                    <a:pt x="25845" y="18763"/>
                    <a:pt x="26746" y="17331"/>
                  </a:cubicBezTo>
                  <a:lnTo>
                    <a:pt x="26807" y="17233"/>
                  </a:lnTo>
                  <a:cubicBezTo>
                    <a:pt x="26997" y="16962"/>
                    <a:pt x="27185" y="16684"/>
                    <a:pt x="27381" y="16416"/>
                  </a:cubicBezTo>
                  <a:cubicBezTo>
                    <a:pt x="29928" y="12900"/>
                    <a:pt x="32624" y="9588"/>
                    <a:pt x="34348" y="5581"/>
                  </a:cubicBezTo>
                  <a:cubicBezTo>
                    <a:pt x="34746" y="5480"/>
                    <a:pt x="35153" y="5419"/>
                    <a:pt x="35563" y="5399"/>
                  </a:cubicBezTo>
                  <a:close/>
                  <a:moveTo>
                    <a:pt x="11751" y="8910"/>
                  </a:moveTo>
                  <a:lnTo>
                    <a:pt x="11751" y="8913"/>
                  </a:lnTo>
                  <a:cubicBezTo>
                    <a:pt x="11399" y="9499"/>
                    <a:pt x="11047" y="10091"/>
                    <a:pt x="10700" y="10685"/>
                  </a:cubicBezTo>
                  <a:cubicBezTo>
                    <a:pt x="8884" y="13806"/>
                    <a:pt x="6944" y="16840"/>
                    <a:pt x="5027" y="19895"/>
                  </a:cubicBezTo>
                  <a:cubicBezTo>
                    <a:pt x="4185" y="20982"/>
                    <a:pt x="3317" y="22058"/>
                    <a:pt x="2413" y="23112"/>
                  </a:cubicBezTo>
                  <a:lnTo>
                    <a:pt x="2413" y="23112"/>
                  </a:lnTo>
                  <a:cubicBezTo>
                    <a:pt x="4881" y="20228"/>
                    <a:pt x="7227" y="15573"/>
                    <a:pt x="9444" y="12140"/>
                  </a:cubicBezTo>
                  <a:cubicBezTo>
                    <a:pt x="10149" y="11049"/>
                    <a:pt x="10940" y="9981"/>
                    <a:pt x="11751" y="8910"/>
                  </a:cubicBezTo>
                  <a:close/>
                  <a:moveTo>
                    <a:pt x="22297" y="17854"/>
                  </a:moveTo>
                  <a:lnTo>
                    <a:pt x="22297" y="17854"/>
                  </a:lnTo>
                  <a:cubicBezTo>
                    <a:pt x="21073" y="19739"/>
                    <a:pt x="19803" y="21590"/>
                    <a:pt x="18440" y="23377"/>
                  </a:cubicBezTo>
                  <a:cubicBezTo>
                    <a:pt x="18524" y="23200"/>
                    <a:pt x="18611" y="23021"/>
                    <a:pt x="18703" y="22845"/>
                  </a:cubicBezTo>
                  <a:cubicBezTo>
                    <a:pt x="19280" y="21999"/>
                    <a:pt x="19838" y="21128"/>
                    <a:pt x="20378" y="20238"/>
                  </a:cubicBezTo>
                  <a:cubicBezTo>
                    <a:pt x="20995" y="19413"/>
                    <a:pt x="21656" y="18616"/>
                    <a:pt x="22297" y="17854"/>
                  </a:cubicBezTo>
                  <a:close/>
                  <a:moveTo>
                    <a:pt x="9283" y="14606"/>
                  </a:moveTo>
                  <a:lnTo>
                    <a:pt x="9283" y="14606"/>
                  </a:lnTo>
                  <a:cubicBezTo>
                    <a:pt x="7932" y="16788"/>
                    <a:pt x="6552" y="18954"/>
                    <a:pt x="5053" y="21038"/>
                  </a:cubicBezTo>
                  <a:cubicBezTo>
                    <a:pt x="3676" y="22954"/>
                    <a:pt x="3152" y="23622"/>
                    <a:pt x="3091" y="23622"/>
                  </a:cubicBezTo>
                  <a:cubicBezTo>
                    <a:pt x="2973" y="23622"/>
                    <a:pt x="4620" y="21074"/>
                    <a:pt x="5123" y="20287"/>
                  </a:cubicBezTo>
                  <a:cubicBezTo>
                    <a:pt x="5201" y="20163"/>
                    <a:pt x="5281" y="20042"/>
                    <a:pt x="5359" y="19918"/>
                  </a:cubicBezTo>
                  <a:cubicBezTo>
                    <a:pt x="6719" y="18189"/>
                    <a:pt x="8027" y="16419"/>
                    <a:pt x="9283" y="14606"/>
                  </a:cubicBezTo>
                  <a:close/>
                  <a:moveTo>
                    <a:pt x="23187" y="6250"/>
                  </a:moveTo>
                  <a:cubicBezTo>
                    <a:pt x="23189" y="6250"/>
                    <a:pt x="22911" y="6665"/>
                    <a:pt x="22150" y="7798"/>
                  </a:cubicBezTo>
                  <a:cubicBezTo>
                    <a:pt x="20473" y="10301"/>
                    <a:pt x="18793" y="12799"/>
                    <a:pt x="17109" y="15299"/>
                  </a:cubicBezTo>
                  <a:cubicBezTo>
                    <a:pt x="15253" y="18076"/>
                    <a:pt x="13437" y="20882"/>
                    <a:pt x="11667" y="23714"/>
                  </a:cubicBezTo>
                  <a:cubicBezTo>
                    <a:pt x="12164" y="22658"/>
                    <a:pt x="12646" y="21610"/>
                    <a:pt x="13218" y="20683"/>
                  </a:cubicBezTo>
                  <a:cubicBezTo>
                    <a:pt x="14679" y="18304"/>
                    <a:pt x="16269" y="16015"/>
                    <a:pt x="17860" y="13728"/>
                  </a:cubicBezTo>
                  <a:cubicBezTo>
                    <a:pt x="18943" y="12244"/>
                    <a:pt x="20025" y="10763"/>
                    <a:pt x="21108" y="9279"/>
                  </a:cubicBezTo>
                  <a:cubicBezTo>
                    <a:pt x="21446" y="8812"/>
                    <a:pt x="23181" y="6250"/>
                    <a:pt x="23187" y="6250"/>
                  </a:cubicBezTo>
                  <a:close/>
                  <a:moveTo>
                    <a:pt x="3974" y="19623"/>
                  </a:moveTo>
                  <a:cubicBezTo>
                    <a:pt x="3145" y="20998"/>
                    <a:pt x="2363" y="22381"/>
                    <a:pt x="1626" y="23772"/>
                  </a:cubicBezTo>
                  <a:cubicBezTo>
                    <a:pt x="1592" y="23636"/>
                    <a:pt x="1560" y="23495"/>
                    <a:pt x="1528" y="23339"/>
                  </a:cubicBezTo>
                  <a:lnTo>
                    <a:pt x="1531" y="23339"/>
                  </a:lnTo>
                  <a:cubicBezTo>
                    <a:pt x="2325" y="22086"/>
                    <a:pt x="3142" y="20850"/>
                    <a:pt x="3974" y="19623"/>
                  </a:cubicBezTo>
                  <a:close/>
                  <a:moveTo>
                    <a:pt x="7224" y="20772"/>
                  </a:moveTo>
                  <a:lnTo>
                    <a:pt x="7224" y="20772"/>
                  </a:lnTo>
                  <a:cubicBezTo>
                    <a:pt x="6543" y="22005"/>
                    <a:pt x="5867" y="23247"/>
                    <a:pt x="5137" y="24459"/>
                  </a:cubicBezTo>
                  <a:cubicBezTo>
                    <a:pt x="4683" y="25218"/>
                    <a:pt x="4498" y="25504"/>
                    <a:pt x="4478" y="25504"/>
                  </a:cubicBezTo>
                  <a:cubicBezTo>
                    <a:pt x="4419" y="25504"/>
                    <a:pt x="5804" y="22992"/>
                    <a:pt x="5917" y="22802"/>
                  </a:cubicBezTo>
                  <a:lnTo>
                    <a:pt x="5917" y="22799"/>
                  </a:lnTo>
                  <a:cubicBezTo>
                    <a:pt x="6324" y="22109"/>
                    <a:pt x="6768" y="21437"/>
                    <a:pt x="7224" y="20772"/>
                  </a:cubicBezTo>
                  <a:close/>
                  <a:moveTo>
                    <a:pt x="26862" y="12163"/>
                  </a:moveTo>
                  <a:cubicBezTo>
                    <a:pt x="26065" y="13442"/>
                    <a:pt x="25158" y="14664"/>
                    <a:pt x="24292" y="15882"/>
                  </a:cubicBezTo>
                  <a:cubicBezTo>
                    <a:pt x="23100" y="17553"/>
                    <a:pt x="21925" y="19205"/>
                    <a:pt x="20857" y="20960"/>
                  </a:cubicBezTo>
                  <a:cubicBezTo>
                    <a:pt x="20250" y="21994"/>
                    <a:pt x="19650" y="23030"/>
                    <a:pt x="19052" y="24072"/>
                  </a:cubicBezTo>
                  <a:cubicBezTo>
                    <a:pt x="19021" y="24300"/>
                    <a:pt x="18980" y="24497"/>
                    <a:pt x="18937" y="24676"/>
                  </a:cubicBezTo>
                  <a:cubicBezTo>
                    <a:pt x="18741" y="25002"/>
                    <a:pt x="18544" y="25322"/>
                    <a:pt x="18357" y="25652"/>
                  </a:cubicBezTo>
                  <a:cubicBezTo>
                    <a:pt x="18341" y="25654"/>
                    <a:pt x="18325" y="25655"/>
                    <a:pt x="18308" y="25655"/>
                  </a:cubicBezTo>
                  <a:cubicBezTo>
                    <a:pt x="18150" y="25655"/>
                    <a:pt x="17972" y="25540"/>
                    <a:pt x="17773" y="25302"/>
                  </a:cubicBezTo>
                  <a:cubicBezTo>
                    <a:pt x="17840" y="25011"/>
                    <a:pt x="17921" y="24725"/>
                    <a:pt x="18019" y="24445"/>
                  </a:cubicBezTo>
                  <a:cubicBezTo>
                    <a:pt x="20224" y="21676"/>
                    <a:pt x="22165" y="18711"/>
                    <a:pt x="24053" y="15706"/>
                  </a:cubicBezTo>
                  <a:cubicBezTo>
                    <a:pt x="24604" y="15013"/>
                    <a:pt x="25147" y="14317"/>
                    <a:pt x="25664" y="13598"/>
                  </a:cubicBezTo>
                  <a:cubicBezTo>
                    <a:pt x="25938" y="13214"/>
                    <a:pt x="26374" y="12715"/>
                    <a:pt x="26862" y="12163"/>
                  </a:cubicBezTo>
                  <a:close/>
                  <a:moveTo>
                    <a:pt x="18597" y="2935"/>
                  </a:moveTo>
                  <a:cubicBezTo>
                    <a:pt x="19053" y="2935"/>
                    <a:pt x="18859" y="3386"/>
                    <a:pt x="18019" y="4291"/>
                  </a:cubicBezTo>
                  <a:cubicBezTo>
                    <a:pt x="17519" y="5186"/>
                    <a:pt x="16994" y="6063"/>
                    <a:pt x="16440" y="6924"/>
                  </a:cubicBezTo>
                  <a:cubicBezTo>
                    <a:pt x="14531" y="10001"/>
                    <a:pt x="12279" y="12865"/>
                    <a:pt x="10207" y="15833"/>
                  </a:cubicBezTo>
                  <a:cubicBezTo>
                    <a:pt x="9468" y="16889"/>
                    <a:pt x="8812" y="17989"/>
                    <a:pt x="8174" y="19101"/>
                  </a:cubicBezTo>
                  <a:cubicBezTo>
                    <a:pt x="6433" y="21483"/>
                    <a:pt x="4822" y="23957"/>
                    <a:pt x="3523" y="26679"/>
                  </a:cubicBezTo>
                  <a:cubicBezTo>
                    <a:pt x="3494" y="26749"/>
                    <a:pt x="3515" y="26827"/>
                    <a:pt x="3569" y="26873"/>
                  </a:cubicBezTo>
                  <a:cubicBezTo>
                    <a:pt x="2695" y="26139"/>
                    <a:pt x="2033" y="25320"/>
                    <a:pt x="1808" y="24517"/>
                  </a:cubicBezTo>
                  <a:lnTo>
                    <a:pt x="1808" y="24517"/>
                  </a:lnTo>
                  <a:lnTo>
                    <a:pt x="1811" y="24520"/>
                  </a:lnTo>
                  <a:cubicBezTo>
                    <a:pt x="1791" y="24445"/>
                    <a:pt x="1765" y="24344"/>
                    <a:pt x="1742" y="24254"/>
                  </a:cubicBezTo>
                  <a:cubicBezTo>
                    <a:pt x="2446" y="23466"/>
                    <a:pt x="3136" y="22666"/>
                    <a:pt x="3809" y="21858"/>
                  </a:cubicBezTo>
                  <a:lnTo>
                    <a:pt x="3809" y="21858"/>
                  </a:lnTo>
                  <a:cubicBezTo>
                    <a:pt x="3240" y="22782"/>
                    <a:pt x="2669" y="23706"/>
                    <a:pt x="2114" y="24638"/>
                  </a:cubicBezTo>
                  <a:cubicBezTo>
                    <a:pt x="2056" y="24735"/>
                    <a:pt x="2146" y="24845"/>
                    <a:pt x="2239" y="24845"/>
                  </a:cubicBezTo>
                  <a:cubicBezTo>
                    <a:pt x="2270" y="24845"/>
                    <a:pt x="2302" y="24833"/>
                    <a:pt x="2328" y="24803"/>
                  </a:cubicBezTo>
                  <a:cubicBezTo>
                    <a:pt x="3159" y="23856"/>
                    <a:pt x="3948" y="22877"/>
                    <a:pt x="4704" y="21881"/>
                  </a:cubicBezTo>
                  <a:lnTo>
                    <a:pt x="4704" y="21881"/>
                  </a:lnTo>
                  <a:cubicBezTo>
                    <a:pt x="3959" y="23094"/>
                    <a:pt x="3249" y="24326"/>
                    <a:pt x="2579" y="25579"/>
                  </a:cubicBezTo>
                  <a:cubicBezTo>
                    <a:pt x="2519" y="25693"/>
                    <a:pt x="2611" y="25792"/>
                    <a:pt x="2707" y="25792"/>
                  </a:cubicBezTo>
                  <a:cubicBezTo>
                    <a:pt x="2751" y="25792"/>
                    <a:pt x="2795" y="25772"/>
                    <a:pt x="2827" y="25724"/>
                  </a:cubicBezTo>
                  <a:cubicBezTo>
                    <a:pt x="4591" y="23065"/>
                    <a:pt x="6326" y="20383"/>
                    <a:pt x="8064" y="17706"/>
                  </a:cubicBezTo>
                  <a:cubicBezTo>
                    <a:pt x="11307" y="13286"/>
                    <a:pt x="14681" y="8809"/>
                    <a:pt x="17323" y="4068"/>
                  </a:cubicBezTo>
                  <a:cubicBezTo>
                    <a:pt x="17580" y="3725"/>
                    <a:pt x="17834" y="3375"/>
                    <a:pt x="18091" y="3032"/>
                  </a:cubicBezTo>
                  <a:cubicBezTo>
                    <a:pt x="18306" y="2967"/>
                    <a:pt x="18475" y="2935"/>
                    <a:pt x="18597" y="2935"/>
                  </a:cubicBezTo>
                  <a:close/>
                  <a:moveTo>
                    <a:pt x="25785" y="15821"/>
                  </a:moveTo>
                  <a:lnTo>
                    <a:pt x="25785" y="15821"/>
                  </a:lnTo>
                  <a:cubicBezTo>
                    <a:pt x="25739" y="15899"/>
                    <a:pt x="25692" y="15971"/>
                    <a:pt x="25646" y="16049"/>
                  </a:cubicBezTo>
                  <a:cubicBezTo>
                    <a:pt x="24821" y="17415"/>
                    <a:pt x="23978" y="18772"/>
                    <a:pt x="23126" y="20123"/>
                  </a:cubicBezTo>
                  <a:cubicBezTo>
                    <a:pt x="22407" y="21073"/>
                    <a:pt x="21708" y="22037"/>
                    <a:pt x="21056" y="23033"/>
                  </a:cubicBezTo>
                  <a:cubicBezTo>
                    <a:pt x="19800" y="24525"/>
                    <a:pt x="18326" y="26084"/>
                    <a:pt x="17854" y="27083"/>
                  </a:cubicBezTo>
                  <a:lnTo>
                    <a:pt x="17854" y="27083"/>
                  </a:lnTo>
                  <a:cubicBezTo>
                    <a:pt x="19775" y="22998"/>
                    <a:pt x="23015" y="19518"/>
                    <a:pt x="25785" y="15821"/>
                  </a:cubicBezTo>
                  <a:close/>
                  <a:moveTo>
                    <a:pt x="33834" y="5728"/>
                  </a:moveTo>
                  <a:cubicBezTo>
                    <a:pt x="31732" y="9158"/>
                    <a:pt x="29437" y="12455"/>
                    <a:pt x="27303" y="15862"/>
                  </a:cubicBezTo>
                  <a:cubicBezTo>
                    <a:pt x="26720" y="16791"/>
                    <a:pt x="26137" y="17715"/>
                    <a:pt x="25551" y="18642"/>
                  </a:cubicBezTo>
                  <a:cubicBezTo>
                    <a:pt x="24913" y="19531"/>
                    <a:pt x="24284" y="20429"/>
                    <a:pt x="23698" y="21347"/>
                  </a:cubicBezTo>
                  <a:cubicBezTo>
                    <a:pt x="23490" y="21670"/>
                    <a:pt x="23288" y="22017"/>
                    <a:pt x="23091" y="22369"/>
                  </a:cubicBezTo>
                  <a:cubicBezTo>
                    <a:pt x="22794" y="22793"/>
                    <a:pt x="22508" y="23226"/>
                    <a:pt x="22205" y="23645"/>
                  </a:cubicBezTo>
                  <a:cubicBezTo>
                    <a:pt x="22251" y="23581"/>
                    <a:pt x="22272" y="23551"/>
                    <a:pt x="22272" y="23551"/>
                  </a:cubicBezTo>
                  <a:lnTo>
                    <a:pt x="22272" y="23551"/>
                  </a:lnTo>
                  <a:cubicBezTo>
                    <a:pt x="22271" y="23551"/>
                    <a:pt x="19729" y="27113"/>
                    <a:pt x="19302" y="27113"/>
                  </a:cubicBezTo>
                  <a:cubicBezTo>
                    <a:pt x="19170" y="27113"/>
                    <a:pt x="19239" y="26775"/>
                    <a:pt x="19644" y="25891"/>
                  </a:cubicBezTo>
                  <a:cubicBezTo>
                    <a:pt x="19780" y="25597"/>
                    <a:pt x="19930" y="25311"/>
                    <a:pt x="20074" y="25025"/>
                  </a:cubicBezTo>
                  <a:cubicBezTo>
                    <a:pt x="21590" y="23027"/>
                    <a:pt x="22984" y="20949"/>
                    <a:pt x="24324" y="18798"/>
                  </a:cubicBezTo>
                  <a:cubicBezTo>
                    <a:pt x="24541" y="18451"/>
                    <a:pt x="24748" y="18105"/>
                    <a:pt x="24959" y="17758"/>
                  </a:cubicBezTo>
                  <a:lnTo>
                    <a:pt x="24959" y="17758"/>
                  </a:lnTo>
                  <a:cubicBezTo>
                    <a:pt x="24408" y="18457"/>
                    <a:pt x="23862" y="19162"/>
                    <a:pt x="23322" y="19869"/>
                  </a:cubicBezTo>
                  <a:cubicBezTo>
                    <a:pt x="23891" y="19098"/>
                    <a:pt x="24477" y="18336"/>
                    <a:pt x="25069" y="17579"/>
                  </a:cubicBezTo>
                  <a:cubicBezTo>
                    <a:pt x="25874" y="16257"/>
                    <a:pt x="26671" y="14929"/>
                    <a:pt x="27477" y="13607"/>
                  </a:cubicBezTo>
                  <a:cubicBezTo>
                    <a:pt x="28438" y="12031"/>
                    <a:pt x="30586" y="9868"/>
                    <a:pt x="31238" y="8523"/>
                  </a:cubicBezTo>
                  <a:lnTo>
                    <a:pt x="31238" y="8523"/>
                  </a:lnTo>
                  <a:cubicBezTo>
                    <a:pt x="30196" y="10674"/>
                    <a:pt x="28874" y="12631"/>
                    <a:pt x="27459" y="14525"/>
                  </a:cubicBezTo>
                  <a:cubicBezTo>
                    <a:pt x="29448" y="11947"/>
                    <a:pt x="31313" y="9288"/>
                    <a:pt x="32581" y="6234"/>
                  </a:cubicBezTo>
                  <a:cubicBezTo>
                    <a:pt x="32988" y="6040"/>
                    <a:pt x="33407" y="5870"/>
                    <a:pt x="33834" y="5728"/>
                  </a:cubicBezTo>
                  <a:close/>
                  <a:moveTo>
                    <a:pt x="15161" y="16381"/>
                  </a:moveTo>
                  <a:lnTo>
                    <a:pt x="15161" y="16381"/>
                  </a:lnTo>
                  <a:cubicBezTo>
                    <a:pt x="14961" y="16679"/>
                    <a:pt x="14765" y="16976"/>
                    <a:pt x="14566" y="17271"/>
                  </a:cubicBezTo>
                  <a:cubicBezTo>
                    <a:pt x="12946" y="19641"/>
                    <a:pt x="11298" y="21991"/>
                    <a:pt x="9621" y="24318"/>
                  </a:cubicBezTo>
                  <a:cubicBezTo>
                    <a:pt x="9372" y="24665"/>
                    <a:pt x="7707" y="27131"/>
                    <a:pt x="7608" y="27131"/>
                  </a:cubicBezTo>
                  <a:cubicBezTo>
                    <a:pt x="7567" y="27131"/>
                    <a:pt x="7784" y="26725"/>
                    <a:pt x="8457" y="25608"/>
                  </a:cubicBezTo>
                  <a:cubicBezTo>
                    <a:pt x="8933" y="24817"/>
                    <a:pt x="9433" y="24041"/>
                    <a:pt x="9941" y="23267"/>
                  </a:cubicBezTo>
                  <a:cubicBezTo>
                    <a:pt x="11754" y="21032"/>
                    <a:pt x="13463" y="18714"/>
                    <a:pt x="15161" y="16381"/>
                  </a:cubicBezTo>
                  <a:close/>
                  <a:moveTo>
                    <a:pt x="11633" y="14973"/>
                  </a:moveTo>
                  <a:lnTo>
                    <a:pt x="11633" y="14973"/>
                  </a:lnTo>
                  <a:cubicBezTo>
                    <a:pt x="9107" y="19072"/>
                    <a:pt x="6725" y="23307"/>
                    <a:pt x="4323" y="27450"/>
                  </a:cubicBezTo>
                  <a:cubicBezTo>
                    <a:pt x="4065" y="27269"/>
                    <a:pt x="3819" y="27082"/>
                    <a:pt x="3586" y="26888"/>
                  </a:cubicBezTo>
                  <a:lnTo>
                    <a:pt x="3586" y="26888"/>
                  </a:lnTo>
                  <a:cubicBezTo>
                    <a:pt x="3606" y="26901"/>
                    <a:pt x="3629" y="26908"/>
                    <a:pt x="3652" y="26908"/>
                  </a:cubicBezTo>
                  <a:cubicBezTo>
                    <a:pt x="3689" y="26908"/>
                    <a:pt x="3726" y="26891"/>
                    <a:pt x="3748" y="26858"/>
                  </a:cubicBezTo>
                  <a:cubicBezTo>
                    <a:pt x="5928" y="24098"/>
                    <a:pt x="7527" y="20951"/>
                    <a:pt x="9312" y="17917"/>
                  </a:cubicBezTo>
                  <a:cubicBezTo>
                    <a:pt x="9661" y="17461"/>
                    <a:pt x="10013" y="17011"/>
                    <a:pt x="10365" y="16560"/>
                  </a:cubicBezTo>
                  <a:cubicBezTo>
                    <a:pt x="10775" y="16029"/>
                    <a:pt x="11203" y="15501"/>
                    <a:pt x="11633" y="14973"/>
                  </a:cubicBezTo>
                  <a:close/>
                  <a:moveTo>
                    <a:pt x="17635" y="24907"/>
                  </a:moveTo>
                  <a:cubicBezTo>
                    <a:pt x="17395" y="25660"/>
                    <a:pt x="17251" y="26437"/>
                    <a:pt x="17202" y="27225"/>
                  </a:cubicBezTo>
                  <a:cubicBezTo>
                    <a:pt x="17196" y="27316"/>
                    <a:pt x="17267" y="27366"/>
                    <a:pt x="17342" y="27366"/>
                  </a:cubicBezTo>
                  <a:cubicBezTo>
                    <a:pt x="17381" y="27366"/>
                    <a:pt x="17420" y="27352"/>
                    <a:pt x="17450" y="27323"/>
                  </a:cubicBezTo>
                  <a:lnTo>
                    <a:pt x="17450" y="27323"/>
                  </a:lnTo>
                  <a:cubicBezTo>
                    <a:pt x="17369" y="27482"/>
                    <a:pt x="17294" y="27641"/>
                    <a:pt x="17216" y="27799"/>
                  </a:cubicBezTo>
                  <a:cubicBezTo>
                    <a:pt x="16832" y="27566"/>
                    <a:pt x="16518" y="27268"/>
                    <a:pt x="16341" y="26838"/>
                  </a:cubicBezTo>
                  <a:cubicBezTo>
                    <a:pt x="16469" y="26702"/>
                    <a:pt x="16604" y="26575"/>
                    <a:pt x="16723" y="26431"/>
                  </a:cubicBezTo>
                  <a:cubicBezTo>
                    <a:pt x="16821" y="26313"/>
                    <a:pt x="16725" y="26160"/>
                    <a:pt x="16616" y="26142"/>
                  </a:cubicBezTo>
                  <a:cubicBezTo>
                    <a:pt x="16965" y="25738"/>
                    <a:pt x="17297" y="25322"/>
                    <a:pt x="17635" y="24907"/>
                  </a:cubicBezTo>
                  <a:close/>
                  <a:moveTo>
                    <a:pt x="14338" y="18555"/>
                  </a:moveTo>
                  <a:lnTo>
                    <a:pt x="14338" y="18555"/>
                  </a:lnTo>
                  <a:cubicBezTo>
                    <a:pt x="12961" y="20735"/>
                    <a:pt x="11691" y="22949"/>
                    <a:pt x="10495" y="25288"/>
                  </a:cubicBezTo>
                  <a:cubicBezTo>
                    <a:pt x="10205" y="25858"/>
                    <a:pt x="8640" y="27964"/>
                    <a:pt x="8349" y="27964"/>
                  </a:cubicBezTo>
                  <a:cubicBezTo>
                    <a:pt x="8226" y="27964"/>
                    <a:pt x="8329" y="27590"/>
                    <a:pt x="8850" y="26570"/>
                  </a:cubicBezTo>
                  <a:cubicBezTo>
                    <a:pt x="9802" y="24705"/>
                    <a:pt x="11096" y="22998"/>
                    <a:pt x="12329" y="21309"/>
                  </a:cubicBezTo>
                  <a:cubicBezTo>
                    <a:pt x="12998" y="20394"/>
                    <a:pt x="13668" y="19476"/>
                    <a:pt x="14338" y="18555"/>
                  </a:cubicBezTo>
                  <a:close/>
                  <a:moveTo>
                    <a:pt x="15071" y="12198"/>
                  </a:moveTo>
                  <a:lnTo>
                    <a:pt x="15071" y="12198"/>
                  </a:lnTo>
                  <a:cubicBezTo>
                    <a:pt x="14471" y="13171"/>
                    <a:pt x="13867" y="14138"/>
                    <a:pt x="13267" y="15108"/>
                  </a:cubicBezTo>
                  <a:cubicBezTo>
                    <a:pt x="12632" y="16130"/>
                    <a:pt x="12008" y="17155"/>
                    <a:pt x="11376" y="18177"/>
                  </a:cubicBezTo>
                  <a:cubicBezTo>
                    <a:pt x="10746" y="19084"/>
                    <a:pt x="10114" y="19996"/>
                    <a:pt x="9491" y="20914"/>
                  </a:cubicBezTo>
                  <a:cubicBezTo>
                    <a:pt x="7943" y="22981"/>
                    <a:pt x="6451" y="25089"/>
                    <a:pt x="5099" y="27312"/>
                  </a:cubicBezTo>
                  <a:cubicBezTo>
                    <a:pt x="5039" y="27415"/>
                    <a:pt x="5130" y="27523"/>
                    <a:pt x="5226" y="27523"/>
                  </a:cubicBezTo>
                  <a:cubicBezTo>
                    <a:pt x="5258" y="27523"/>
                    <a:pt x="5291" y="27511"/>
                    <a:pt x="5319" y="27482"/>
                  </a:cubicBezTo>
                  <a:cubicBezTo>
                    <a:pt x="5515" y="27283"/>
                    <a:pt x="5694" y="27066"/>
                    <a:pt x="5879" y="26858"/>
                  </a:cubicBezTo>
                  <a:lnTo>
                    <a:pt x="5879" y="26858"/>
                  </a:lnTo>
                  <a:cubicBezTo>
                    <a:pt x="5674" y="27257"/>
                    <a:pt x="5469" y="27652"/>
                    <a:pt x="5281" y="28059"/>
                  </a:cubicBezTo>
                  <a:cubicBezTo>
                    <a:pt x="5036" y="27918"/>
                    <a:pt x="4791" y="27771"/>
                    <a:pt x="4557" y="27615"/>
                  </a:cubicBezTo>
                  <a:lnTo>
                    <a:pt x="4557" y="27612"/>
                  </a:lnTo>
                  <a:cubicBezTo>
                    <a:pt x="7704" y="22228"/>
                    <a:pt x="11448" y="17262"/>
                    <a:pt x="15071" y="12198"/>
                  </a:cubicBezTo>
                  <a:close/>
                  <a:moveTo>
                    <a:pt x="19356" y="25963"/>
                  </a:moveTo>
                  <a:lnTo>
                    <a:pt x="19356" y="25963"/>
                  </a:lnTo>
                  <a:cubicBezTo>
                    <a:pt x="18966" y="26720"/>
                    <a:pt x="18616" y="27496"/>
                    <a:pt x="18305" y="28287"/>
                  </a:cubicBezTo>
                  <a:cubicBezTo>
                    <a:pt x="18305" y="28293"/>
                    <a:pt x="18308" y="28299"/>
                    <a:pt x="18305" y="28305"/>
                  </a:cubicBezTo>
                  <a:cubicBezTo>
                    <a:pt x="18074" y="28215"/>
                    <a:pt x="17846" y="28123"/>
                    <a:pt x="17623" y="28019"/>
                  </a:cubicBezTo>
                  <a:cubicBezTo>
                    <a:pt x="18221" y="27346"/>
                    <a:pt x="18801" y="26662"/>
                    <a:pt x="19356" y="25963"/>
                  </a:cubicBezTo>
                  <a:close/>
                  <a:moveTo>
                    <a:pt x="20118" y="445"/>
                  </a:moveTo>
                  <a:cubicBezTo>
                    <a:pt x="22684" y="988"/>
                    <a:pt x="24367" y="3162"/>
                    <a:pt x="26238" y="4906"/>
                  </a:cubicBezTo>
                  <a:lnTo>
                    <a:pt x="26238" y="4903"/>
                  </a:lnTo>
                  <a:cubicBezTo>
                    <a:pt x="26645" y="5284"/>
                    <a:pt x="27286" y="5829"/>
                    <a:pt x="28005" y="6288"/>
                  </a:cubicBezTo>
                  <a:cubicBezTo>
                    <a:pt x="22921" y="12357"/>
                    <a:pt x="19667" y="19664"/>
                    <a:pt x="14705" y="25825"/>
                  </a:cubicBezTo>
                  <a:cubicBezTo>
                    <a:pt x="13990" y="26712"/>
                    <a:pt x="13678" y="27039"/>
                    <a:pt x="13604" y="27039"/>
                  </a:cubicBezTo>
                  <a:cubicBezTo>
                    <a:pt x="13434" y="27039"/>
                    <a:pt x="14564" y="25267"/>
                    <a:pt x="14944" y="24702"/>
                  </a:cubicBezTo>
                  <a:cubicBezTo>
                    <a:pt x="16102" y="22972"/>
                    <a:pt x="17326" y="21283"/>
                    <a:pt x="18510" y="19569"/>
                  </a:cubicBezTo>
                  <a:cubicBezTo>
                    <a:pt x="21492" y="15244"/>
                    <a:pt x="24350" y="10838"/>
                    <a:pt x="27081" y="6352"/>
                  </a:cubicBezTo>
                  <a:cubicBezTo>
                    <a:pt x="27143" y="6249"/>
                    <a:pt x="27046" y="6131"/>
                    <a:pt x="26949" y="6131"/>
                  </a:cubicBezTo>
                  <a:cubicBezTo>
                    <a:pt x="26916" y="6131"/>
                    <a:pt x="26883" y="6145"/>
                    <a:pt x="26856" y="6179"/>
                  </a:cubicBezTo>
                  <a:cubicBezTo>
                    <a:pt x="21177" y="13125"/>
                    <a:pt x="17158" y="21194"/>
                    <a:pt x="11887" y="28432"/>
                  </a:cubicBezTo>
                  <a:cubicBezTo>
                    <a:pt x="12637" y="27398"/>
                    <a:pt x="13177" y="25885"/>
                    <a:pt x="13786" y="24531"/>
                  </a:cubicBezTo>
                  <a:cubicBezTo>
                    <a:pt x="16887" y="20331"/>
                    <a:pt x="19944" y="15980"/>
                    <a:pt x="22557" y="11629"/>
                  </a:cubicBezTo>
                  <a:cubicBezTo>
                    <a:pt x="23911" y="9629"/>
                    <a:pt x="25184" y="7579"/>
                    <a:pt x="26290" y="5405"/>
                  </a:cubicBezTo>
                  <a:cubicBezTo>
                    <a:pt x="26346" y="5292"/>
                    <a:pt x="26261" y="5200"/>
                    <a:pt x="26168" y="5200"/>
                  </a:cubicBezTo>
                  <a:cubicBezTo>
                    <a:pt x="26126" y="5200"/>
                    <a:pt x="26083" y="5219"/>
                    <a:pt x="26050" y="5264"/>
                  </a:cubicBezTo>
                  <a:cubicBezTo>
                    <a:pt x="23816" y="8295"/>
                    <a:pt x="22049" y="11681"/>
                    <a:pt x="20080" y="14915"/>
                  </a:cubicBezTo>
                  <a:cubicBezTo>
                    <a:pt x="18169" y="17551"/>
                    <a:pt x="16203" y="20149"/>
                    <a:pt x="14459" y="22892"/>
                  </a:cubicBezTo>
                  <a:cubicBezTo>
                    <a:pt x="13172" y="24608"/>
                    <a:pt x="11918" y="26339"/>
                    <a:pt x="10862" y="28142"/>
                  </a:cubicBezTo>
                  <a:lnTo>
                    <a:pt x="10862" y="28142"/>
                  </a:lnTo>
                  <a:cubicBezTo>
                    <a:pt x="15565" y="20103"/>
                    <a:pt x="21964" y="13260"/>
                    <a:pt x="25658" y="4617"/>
                  </a:cubicBezTo>
                  <a:cubicBezTo>
                    <a:pt x="25699" y="4520"/>
                    <a:pt x="25618" y="4401"/>
                    <a:pt x="25530" y="4401"/>
                  </a:cubicBezTo>
                  <a:cubicBezTo>
                    <a:pt x="25500" y="4401"/>
                    <a:pt x="25469" y="4415"/>
                    <a:pt x="25441" y="4449"/>
                  </a:cubicBezTo>
                  <a:cubicBezTo>
                    <a:pt x="20196" y="11240"/>
                    <a:pt x="16572" y="19164"/>
                    <a:pt x="11304" y="25946"/>
                  </a:cubicBezTo>
                  <a:cubicBezTo>
                    <a:pt x="10660" y="26773"/>
                    <a:pt x="9749" y="27895"/>
                    <a:pt x="9587" y="27895"/>
                  </a:cubicBezTo>
                  <a:cubicBezTo>
                    <a:pt x="9482" y="27895"/>
                    <a:pt x="9695" y="27419"/>
                    <a:pt x="10507" y="26076"/>
                  </a:cubicBezTo>
                  <a:cubicBezTo>
                    <a:pt x="12063" y="23498"/>
                    <a:pt x="13706" y="20969"/>
                    <a:pt x="15351" y="18448"/>
                  </a:cubicBezTo>
                  <a:cubicBezTo>
                    <a:pt x="18313" y="13907"/>
                    <a:pt x="21382" y="9435"/>
                    <a:pt x="24396" y="4929"/>
                  </a:cubicBezTo>
                  <a:cubicBezTo>
                    <a:pt x="24465" y="4828"/>
                    <a:pt x="24375" y="4739"/>
                    <a:pt x="24280" y="4739"/>
                  </a:cubicBezTo>
                  <a:cubicBezTo>
                    <a:pt x="24238" y="4739"/>
                    <a:pt x="24196" y="4756"/>
                    <a:pt x="24165" y="4796"/>
                  </a:cubicBezTo>
                  <a:cubicBezTo>
                    <a:pt x="23288" y="5933"/>
                    <a:pt x="22436" y="7088"/>
                    <a:pt x="21593" y="8252"/>
                  </a:cubicBezTo>
                  <a:cubicBezTo>
                    <a:pt x="22404" y="7007"/>
                    <a:pt x="23192" y="5751"/>
                    <a:pt x="23931" y="4461"/>
                  </a:cubicBezTo>
                  <a:cubicBezTo>
                    <a:pt x="23990" y="4360"/>
                    <a:pt x="23897" y="4246"/>
                    <a:pt x="23802" y="4246"/>
                  </a:cubicBezTo>
                  <a:cubicBezTo>
                    <a:pt x="23769" y="4246"/>
                    <a:pt x="23736" y="4259"/>
                    <a:pt x="23709" y="4291"/>
                  </a:cubicBezTo>
                  <a:cubicBezTo>
                    <a:pt x="23663" y="4340"/>
                    <a:pt x="23623" y="4395"/>
                    <a:pt x="23579" y="4444"/>
                  </a:cubicBezTo>
                  <a:cubicBezTo>
                    <a:pt x="23738" y="3976"/>
                    <a:pt x="23859" y="3497"/>
                    <a:pt x="23940" y="3009"/>
                  </a:cubicBezTo>
                  <a:cubicBezTo>
                    <a:pt x="23955" y="2915"/>
                    <a:pt x="23884" y="2835"/>
                    <a:pt x="23805" y="2835"/>
                  </a:cubicBezTo>
                  <a:cubicBezTo>
                    <a:pt x="23774" y="2835"/>
                    <a:pt x="23741" y="2848"/>
                    <a:pt x="23712" y="2876"/>
                  </a:cubicBezTo>
                  <a:cubicBezTo>
                    <a:pt x="20464" y="5971"/>
                    <a:pt x="17978" y="9582"/>
                    <a:pt x="15626" y="13382"/>
                  </a:cubicBezTo>
                  <a:cubicBezTo>
                    <a:pt x="13512" y="16786"/>
                    <a:pt x="11350" y="20207"/>
                    <a:pt x="9283" y="23665"/>
                  </a:cubicBezTo>
                  <a:cubicBezTo>
                    <a:pt x="8702" y="24367"/>
                    <a:pt x="8116" y="25063"/>
                    <a:pt x="7513" y="25753"/>
                  </a:cubicBezTo>
                  <a:cubicBezTo>
                    <a:pt x="6883" y="26475"/>
                    <a:pt x="6416" y="26954"/>
                    <a:pt x="6282" y="26954"/>
                  </a:cubicBezTo>
                  <a:cubicBezTo>
                    <a:pt x="6176" y="26954"/>
                    <a:pt x="6277" y="26654"/>
                    <a:pt x="6670" y="25937"/>
                  </a:cubicBezTo>
                  <a:cubicBezTo>
                    <a:pt x="8448" y="23735"/>
                    <a:pt x="9883" y="21246"/>
                    <a:pt x="11333" y="18801"/>
                  </a:cubicBezTo>
                  <a:cubicBezTo>
                    <a:pt x="13082" y="16430"/>
                    <a:pt x="14806" y="14083"/>
                    <a:pt x="16492" y="11707"/>
                  </a:cubicBezTo>
                  <a:lnTo>
                    <a:pt x="16492" y="11707"/>
                  </a:lnTo>
                  <a:cubicBezTo>
                    <a:pt x="15091" y="13642"/>
                    <a:pt x="13631" y="15524"/>
                    <a:pt x="12176" y="17403"/>
                  </a:cubicBezTo>
                  <a:cubicBezTo>
                    <a:pt x="12308" y="17184"/>
                    <a:pt x="12441" y="16965"/>
                    <a:pt x="12577" y="16748"/>
                  </a:cubicBezTo>
                  <a:cubicBezTo>
                    <a:pt x="12773" y="16433"/>
                    <a:pt x="12969" y="16122"/>
                    <a:pt x="13163" y="15807"/>
                  </a:cubicBezTo>
                  <a:cubicBezTo>
                    <a:pt x="14716" y="13569"/>
                    <a:pt x="16287" y="11355"/>
                    <a:pt x="17799" y="9161"/>
                  </a:cubicBezTo>
                  <a:cubicBezTo>
                    <a:pt x="19099" y="7274"/>
                    <a:pt x="20587" y="5321"/>
                    <a:pt x="21744" y="3466"/>
                  </a:cubicBezTo>
                  <a:lnTo>
                    <a:pt x="21744" y="3466"/>
                  </a:lnTo>
                  <a:cubicBezTo>
                    <a:pt x="20160" y="6008"/>
                    <a:pt x="18692" y="8572"/>
                    <a:pt x="16971" y="11027"/>
                  </a:cubicBezTo>
                  <a:lnTo>
                    <a:pt x="16971" y="11027"/>
                  </a:lnTo>
                  <a:cubicBezTo>
                    <a:pt x="18983" y="8172"/>
                    <a:pt x="20943" y="5277"/>
                    <a:pt x="22823" y="2255"/>
                  </a:cubicBezTo>
                  <a:cubicBezTo>
                    <a:pt x="22891" y="2147"/>
                    <a:pt x="22800" y="2054"/>
                    <a:pt x="22702" y="2054"/>
                  </a:cubicBezTo>
                  <a:cubicBezTo>
                    <a:pt x="22660" y="2054"/>
                    <a:pt x="22616" y="2072"/>
                    <a:pt x="22583" y="2114"/>
                  </a:cubicBezTo>
                  <a:cubicBezTo>
                    <a:pt x="20109" y="5385"/>
                    <a:pt x="17745" y="8728"/>
                    <a:pt x="15458" y="12126"/>
                  </a:cubicBezTo>
                  <a:cubicBezTo>
                    <a:pt x="17580" y="8719"/>
                    <a:pt x="19705" y="5315"/>
                    <a:pt x="21882" y="1941"/>
                  </a:cubicBezTo>
                  <a:cubicBezTo>
                    <a:pt x="21952" y="1832"/>
                    <a:pt x="21857" y="1736"/>
                    <a:pt x="21756" y="1736"/>
                  </a:cubicBezTo>
                  <a:cubicBezTo>
                    <a:pt x="21713" y="1736"/>
                    <a:pt x="21668" y="1754"/>
                    <a:pt x="21636" y="1796"/>
                  </a:cubicBezTo>
                  <a:cubicBezTo>
                    <a:pt x="20655" y="3121"/>
                    <a:pt x="19702" y="4472"/>
                    <a:pt x="18761" y="5835"/>
                  </a:cubicBezTo>
                  <a:cubicBezTo>
                    <a:pt x="19739" y="4328"/>
                    <a:pt x="20606" y="2769"/>
                    <a:pt x="21267" y="1118"/>
                  </a:cubicBezTo>
                  <a:cubicBezTo>
                    <a:pt x="21306" y="1020"/>
                    <a:pt x="21214" y="940"/>
                    <a:pt x="21123" y="940"/>
                  </a:cubicBezTo>
                  <a:cubicBezTo>
                    <a:pt x="21088" y="940"/>
                    <a:pt x="21054" y="952"/>
                    <a:pt x="21027" y="979"/>
                  </a:cubicBezTo>
                  <a:cubicBezTo>
                    <a:pt x="19789" y="2284"/>
                    <a:pt x="18715" y="3756"/>
                    <a:pt x="17707" y="5281"/>
                  </a:cubicBezTo>
                  <a:cubicBezTo>
                    <a:pt x="18611" y="3733"/>
                    <a:pt x="19433" y="2137"/>
                    <a:pt x="20118" y="445"/>
                  </a:cubicBezTo>
                  <a:close/>
                  <a:moveTo>
                    <a:pt x="28747" y="16390"/>
                  </a:moveTo>
                  <a:lnTo>
                    <a:pt x="28747" y="16390"/>
                  </a:lnTo>
                  <a:cubicBezTo>
                    <a:pt x="27924" y="17603"/>
                    <a:pt x="27119" y="18812"/>
                    <a:pt x="26371" y="19990"/>
                  </a:cubicBezTo>
                  <a:cubicBezTo>
                    <a:pt x="24893" y="22323"/>
                    <a:pt x="23588" y="24771"/>
                    <a:pt x="22170" y="27144"/>
                  </a:cubicBezTo>
                  <a:cubicBezTo>
                    <a:pt x="21519" y="28233"/>
                    <a:pt x="21229" y="28656"/>
                    <a:pt x="21171" y="28656"/>
                  </a:cubicBezTo>
                  <a:cubicBezTo>
                    <a:pt x="20989" y="28656"/>
                    <a:pt x="23065" y="24554"/>
                    <a:pt x="23533" y="23752"/>
                  </a:cubicBezTo>
                  <a:cubicBezTo>
                    <a:pt x="25046" y="21154"/>
                    <a:pt x="26879" y="18757"/>
                    <a:pt x="28747" y="16390"/>
                  </a:cubicBezTo>
                  <a:close/>
                  <a:moveTo>
                    <a:pt x="22153" y="24147"/>
                  </a:moveTo>
                  <a:lnTo>
                    <a:pt x="22153" y="24147"/>
                  </a:lnTo>
                  <a:cubicBezTo>
                    <a:pt x="22003" y="24448"/>
                    <a:pt x="21856" y="24745"/>
                    <a:pt x="21708" y="25039"/>
                  </a:cubicBezTo>
                  <a:cubicBezTo>
                    <a:pt x="20891" y="26246"/>
                    <a:pt x="20095" y="27467"/>
                    <a:pt x="19350" y="28729"/>
                  </a:cubicBezTo>
                  <a:cubicBezTo>
                    <a:pt x="19107" y="28614"/>
                    <a:pt x="18850" y="28510"/>
                    <a:pt x="18585" y="28409"/>
                  </a:cubicBezTo>
                  <a:cubicBezTo>
                    <a:pt x="19872" y="27055"/>
                    <a:pt x="21044" y="25626"/>
                    <a:pt x="22153" y="24147"/>
                  </a:cubicBezTo>
                  <a:close/>
                  <a:moveTo>
                    <a:pt x="27377" y="7335"/>
                  </a:moveTo>
                  <a:cubicBezTo>
                    <a:pt x="27407" y="7335"/>
                    <a:pt x="25807" y="9741"/>
                    <a:pt x="25326" y="10515"/>
                  </a:cubicBezTo>
                  <a:cubicBezTo>
                    <a:pt x="24122" y="12452"/>
                    <a:pt x="22970" y="14424"/>
                    <a:pt x="21804" y="16387"/>
                  </a:cubicBezTo>
                  <a:cubicBezTo>
                    <a:pt x="19535" y="20212"/>
                    <a:pt x="17228" y="24009"/>
                    <a:pt x="14710" y="27675"/>
                  </a:cubicBezTo>
                  <a:cubicBezTo>
                    <a:pt x="13807" y="28244"/>
                    <a:pt x="12767" y="28700"/>
                    <a:pt x="11757" y="29012"/>
                  </a:cubicBezTo>
                  <a:cubicBezTo>
                    <a:pt x="12213" y="28397"/>
                    <a:pt x="12675" y="27782"/>
                    <a:pt x="13114" y="27156"/>
                  </a:cubicBezTo>
                  <a:lnTo>
                    <a:pt x="13114" y="27156"/>
                  </a:lnTo>
                  <a:cubicBezTo>
                    <a:pt x="12955" y="27465"/>
                    <a:pt x="12790" y="27773"/>
                    <a:pt x="12646" y="28094"/>
                  </a:cubicBezTo>
                  <a:cubicBezTo>
                    <a:pt x="12592" y="28208"/>
                    <a:pt x="12683" y="28335"/>
                    <a:pt x="12787" y="28335"/>
                  </a:cubicBezTo>
                  <a:cubicBezTo>
                    <a:pt x="12823" y="28335"/>
                    <a:pt x="12861" y="28320"/>
                    <a:pt x="12894" y="28284"/>
                  </a:cubicBezTo>
                  <a:cubicBezTo>
                    <a:pt x="18114" y="22814"/>
                    <a:pt x="21388" y="16015"/>
                    <a:pt x="25638" y="9831"/>
                  </a:cubicBezTo>
                  <a:cubicBezTo>
                    <a:pt x="26909" y="7980"/>
                    <a:pt x="27362" y="7335"/>
                    <a:pt x="27377" y="7335"/>
                  </a:cubicBezTo>
                  <a:close/>
                  <a:moveTo>
                    <a:pt x="10311" y="23792"/>
                  </a:moveTo>
                  <a:cubicBezTo>
                    <a:pt x="9211" y="25447"/>
                    <a:pt x="8209" y="27167"/>
                    <a:pt x="7392" y="29026"/>
                  </a:cubicBezTo>
                  <a:cubicBezTo>
                    <a:pt x="6754" y="28804"/>
                    <a:pt x="6133" y="28527"/>
                    <a:pt x="5538" y="28204"/>
                  </a:cubicBezTo>
                  <a:cubicBezTo>
                    <a:pt x="6563" y="27173"/>
                    <a:pt x="7539" y="26105"/>
                    <a:pt x="8480" y="25011"/>
                  </a:cubicBezTo>
                  <a:lnTo>
                    <a:pt x="8480" y="25011"/>
                  </a:lnTo>
                  <a:cubicBezTo>
                    <a:pt x="7816" y="26142"/>
                    <a:pt x="7158" y="27277"/>
                    <a:pt x="6526" y="28420"/>
                  </a:cubicBezTo>
                  <a:cubicBezTo>
                    <a:pt x="6474" y="28515"/>
                    <a:pt x="6562" y="28626"/>
                    <a:pt x="6648" y="28626"/>
                  </a:cubicBezTo>
                  <a:cubicBezTo>
                    <a:pt x="6678" y="28626"/>
                    <a:pt x="6707" y="28613"/>
                    <a:pt x="6731" y="28582"/>
                  </a:cubicBezTo>
                  <a:cubicBezTo>
                    <a:pt x="7949" y="27003"/>
                    <a:pt x="9136" y="25400"/>
                    <a:pt x="10311" y="23792"/>
                  </a:cubicBezTo>
                  <a:close/>
                  <a:moveTo>
                    <a:pt x="12490" y="26275"/>
                  </a:moveTo>
                  <a:lnTo>
                    <a:pt x="12490" y="26275"/>
                  </a:lnTo>
                  <a:cubicBezTo>
                    <a:pt x="11997" y="27216"/>
                    <a:pt x="11546" y="28189"/>
                    <a:pt x="11136" y="29185"/>
                  </a:cubicBezTo>
                  <a:cubicBezTo>
                    <a:pt x="10813" y="29269"/>
                    <a:pt x="10487" y="29332"/>
                    <a:pt x="10158" y="29382"/>
                  </a:cubicBezTo>
                  <a:cubicBezTo>
                    <a:pt x="10928" y="28360"/>
                    <a:pt x="11708" y="27323"/>
                    <a:pt x="12490" y="26275"/>
                  </a:cubicBezTo>
                  <a:close/>
                  <a:moveTo>
                    <a:pt x="13911" y="23036"/>
                  </a:moveTo>
                  <a:lnTo>
                    <a:pt x="13911" y="23036"/>
                  </a:lnTo>
                  <a:cubicBezTo>
                    <a:pt x="12484" y="25100"/>
                    <a:pt x="11096" y="27187"/>
                    <a:pt x="9826" y="29361"/>
                  </a:cubicBezTo>
                  <a:cubicBezTo>
                    <a:pt x="9817" y="29384"/>
                    <a:pt x="9811" y="29408"/>
                    <a:pt x="9817" y="29431"/>
                  </a:cubicBezTo>
                  <a:cubicBezTo>
                    <a:pt x="9715" y="29441"/>
                    <a:pt x="9609" y="29446"/>
                    <a:pt x="9500" y="29446"/>
                  </a:cubicBezTo>
                  <a:cubicBezTo>
                    <a:pt x="9000" y="29446"/>
                    <a:pt x="8420" y="29341"/>
                    <a:pt x="7807" y="29159"/>
                  </a:cubicBezTo>
                  <a:cubicBezTo>
                    <a:pt x="8212" y="28879"/>
                    <a:pt x="8587" y="28559"/>
                    <a:pt x="8925" y="28201"/>
                  </a:cubicBezTo>
                  <a:lnTo>
                    <a:pt x="8925" y="28201"/>
                  </a:lnTo>
                  <a:cubicBezTo>
                    <a:pt x="8754" y="28484"/>
                    <a:pt x="8581" y="28764"/>
                    <a:pt x="8414" y="29050"/>
                  </a:cubicBezTo>
                  <a:cubicBezTo>
                    <a:pt x="8353" y="29149"/>
                    <a:pt x="8440" y="29250"/>
                    <a:pt x="8533" y="29250"/>
                  </a:cubicBezTo>
                  <a:cubicBezTo>
                    <a:pt x="8565" y="29250"/>
                    <a:pt x="8597" y="29238"/>
                    <a:pt x="8625" y="29211"/>
                  </a:cubicBezTo>
                  <a:cubicBezTo>
                    <a:pt x="10562" y="27346"/>
                    <a:pt x="12300" y="25253"/>
                    <a:pt x="13911" y="23036"/>
                  </a:cubicBezTo>
                  <a:close/>
                  <a:moveTo>
                    <a:pt x="25242" y="20602"/>
                  </a:moveTo>
                  <a:lnTo>
                    <a:pt x="25242" y="20602"/>
                  </a:lnTo>
                  <a:cubicBezTo>
                    <a:pt x="23256" y="23443"/>
                    <a:pt x="21524" y="26431"/>
                    <a:pt x="20441" y="29763"/>
                  </a:cubicBezTo>
                  <a:cubicBezTo>
                    <a:pt x="20288" y="29373"/>
                    <a:pt x="19999" y="29096"/>
                    <a:pt x="19636" y="28882"/>
                  </a:cubicBezTo>
                  <a:cubicBezTo>
                    <a:pt x="20043" y="28215"/>
                    <a:pt x="20444" y="27548"/>
                    <a:pt x="20839" y="26876"/>
                  </a:cubicBezTo>
                  <a:cubicBezTo>
                    <a:pt x="22179" y="24705"/>
                    <a:pt x="23700" y="22638"/>
                    <a:pt x="25242" y="20602"/>
                  </a:cubicBezTo>
                  <a:close/>
                  <a:moveTo>
                    <a:pt x="18762" y="1"/>
                  </a:moveTo>
                  <a:cubicBezTo>
                    <a:pt x="18729" y="1"/>
                    <a:pt x="18697" y="13"/>
                    <a:pt x="18671" y="38"/>
                  </a:cubicBezTo>
                  <a:cubicBezTo>
                    <a:pt x="18660" y="50"/>
                    <a:pt x="18648" y="61"/>
                    <a:pt x="18634" y="73"/>
                  </a:cubicBezTo>
                  <a:cubicBezTo>
                    <a:pt x="16902" y="81"/>
                    <a:pt x="15247" y="419"/>
                    <a:pt x="13651" y="973"/>
                  </a:cubicBezTo>
                  <a:cubicBezTo>
                    <a:pt x="13625" y="951"/>
                    <a:pt x="13592" y="940"/>
                    <a:pt x="13561" y="940"/>
                  </a:cubicBezTo>
                  <a:cubicBezTo>
                    <a:pt x="13515" y="940"/>
                    <a:pt x="13470" y="963"/>
                    <a:pt x="13446" y="1005"/>
                  </a:cubicBezTo>
                  <a:cubicBezTo>
                    <a:pt x="13434" y="1025"/>
                    <a:pt x="13423" y="1043"/>
                    <a:pt x="13408" y="1063"/>
                  </a:cubicBezTo>
                  <a:cubicBezTo>
                    <a:pt x="13007" y="1207"/>
                    <a:pt x="12611" y="1363"/>
                    <a:pt x="12219" y="1531"/>
                  </a:cubicBezTo>
                  <a:cubicBezTo>
                    <a:pt x="12233" y="1508"/>
                    <a:pt x="12251" y="1484"/>
                    <a:pt x="12268" y="1458"/>
                  </a:cubicBezTo>
                  <a:cubicBezTo>
                    <a:pt x="12339" y="1358"/>
                    <a:pt x="12246" y="1264"/>
                    <a:pt x="12149" y="1264"/>
                  </a:cubicBezTo>
                  <a:cubicBezTo>
                    <a:pt x="12107" y="1264"/>
                    <a:pt x="12064" y="1281"/>
                    <a:pt x="12034" y="1323"/>
                  </a:cubicBezTo>
                  <a:cubicBezTo>
                    <a:pt x="11933" y="1461"/>
                    <a:pt x="11826" y="1609"/>
                    <a:pt x="11722" y="1753"/>
                  </a:cubicBezTo>
                  <a:cubicBezTo>
                    <a:pt x="10666" y="2241"/>
                    <a:pt x="9635" y="2786"/>
                    <a:pt x="8636" y="3384"/>
                  </a:cubicBezTo>
                  <a:cubicBezTo>
                    <a:pt x="7357" y="4149"/>
                    <a:pt x="6355" y="5197"/>
                    <a:pt x="5455" y="6346"/>
                  </a:cubicBezTo>
                  <a:cubicBezTo>
                    <a:pt x="4118" y="7715"/>
                    <a:pt x="2980" y="9239"/>
                    <a:pt x="2100" y="10910"/>
                  </a:cubicBezTo>
                  <a:cubicBezTo>
                    <a:pt x="1670" y="11436"/>
                    <a:pt x="1222" y="11941"/>
                    <a:pt x="720" y="12392"/>
                  </a:cubicBezTo>
                  <a:cubicBezTo>
                    <a:pt x="598" y="12500"/>
                    <a:pt x="711" y="12662"/>
                    <a:pt x="839" y="12662"/>
                  </a:cubicBezTo>
                  <a:cubicBezTo>
                    <a:pt x="875" y="12662"/>
                    <a:pt x="912" y="12649"/>
                    <a:pt x="945" y="12620"/>
                  </a:cubicBezTo>
                  <a:cubicBezTo>
                    <a:pt x="1153" y="12432"/>
                    <a:pt x="1355" y="12241"/>
                    <a:pt x="1548" y="12045"/>
                  </a:cubicBezTo>
                  <a:lnTo>
                    <a:pt x="1548" y="12045"/>
                  </a:lnTo>
                  <a:cubicBezTo>
                    <a:pt x="1225" y="12773"/>
                    <a:pt x="951" y="13520"/>
                    <a:pt x="726" y="14283"/>
                  </a:cubicBezTo>
                  <a:cubicBezTo>
                    <a:pt x="705" y="14348"/>
                    <a:pt x="759" y="14391"/>
                    <a:pt x="813" y="14391"/>
                  </a:cubicBezTo>
                  <a:cubicBezTo>
                    <a:pt x="849" y="14391"/>
                    <a:pt x="885" y="14372"/>
                    <a:pt x="899" y="14329"/>
                  </a:cubicBezTo>
                  <a:cubicBezTo>
                    <a:pt x="1190" y="13362"/>
                    <a:pt x="1577" y="12449"/>
                    <a:pt x="2016" y="11557"/>
                  </a:cubicBezTo>
                  <a:cubicBezTo>
                    <a:pt x="3284" y="10186"/>
                    <a:pt x="4314" y="8670"/>
                    <a:pt x="5429" y="7224"/>
                  </a:cubicBezTo>
                  <a:lnTo>
                    <a:pt x="5429" y="7224"/>
                  </a:lnTo>
                  <a:cubicBezTo>
                    <a:pt x="5374" y="7446"/>
                    <a:pt x="5247" y="7781"/>
                    <a:pt x="5013" y="8292"/>
                  </a:cubicBezTo>
                  <a:cubicBezTo>
                    <a:pt x="4181" y="10111"/>
                    <a:pt x="2862" y="11696"/>
                    <a:pt x="1722" y="13373"/>
                  </a:cubicBezTo>
                  <a:cubicBezTo>
                    <a:pt x="1720" y="13367"/>
                    <a:pt x="1716" y="13362"/>
                    <a:pt x="1711" y="13362"/>
                  </a:cubicBezTo>
                  <a:cubicBezTo>
                    <a:pt x="1709" y="13362"/>
                    <a:pt x="1707" y="13363"/>
                    <a:pt x="1704" y="13364"/>
                  </a:cubicBezTo>
                  <a:cubicBezTo>
                    <a:pt x="1208" y="13572"/>
                    <a:pt x="962" y="14130"/>
                    <a:pt x="838" y="14788"/>
                  </a:cubicBezTo>
                  <a:cubicBezTo>
                    <a:pt x="792" y="14869"/>
                    <a:pt x="743" y="14947"/>
                    <a:pt x="697" y="15027"/>
                  </a:cubicBezTo>
                  <a:cubicBezTo>
                    <a:pt x="662" y="15100"/>
                    <a:pt x="700" y="15189"/>
                    <a:pt x="781" y="15212"/>
                  </a:cubicBezTo>
                  <a:cubicBezTo>
                    <a:pt x="746" y="15547"/>
                    <a:pt x="729" y="15888"/>
                    <a:pt x="731" y="16225"/>
                  </a:cubicBezTo>
                  <a:cubicBezTo>
                    <a:pt x="720" y="16246"/>
                    <a:pt x="708" y="16266"/>
                    <a:pt x="697" y="16286"/>
                  </a:cubicBezTo>
                  <a:cubicBezTo>
                    <a:pt x="662" y="16344"/>
                    <a:pt x="677" y="16416"/>
                    <a:pt x="731" y="16454"/>
                  </a:cubicBezTo>
                  <a:cubicBezTo>
                    <a:pt x="740" y="16849"/>
                    <a:pt x="755" y="17201"/>
                    <a:pt x="763" y="17484"/>
                  </a:cubicBezTo>
                  <a:cubicBezTo>
                    <a:pt x="524" y="17923"/>
                    <a:pt x="278" y="18356"/>
                    <a:pt x="59" y="18804"/>
                  </a:cubicBezTo>
                  <a:cubicBezTo>
                    <a:pt x="1" y="18907"/>
                    <a:pt x="86" y="19011"/>
                    <a:pt x="181" y="19011"/>
                  </a:cubicBezTo>
                  <a:cubicBezTo>
                    <a:pt x="213" y="19011"/>
                    <a:pt x="246" y="18999"/>
                    <a:pt x="275" y="18971"/>
                  </a:cubicBezTo>
                  <a:cubicBezTo>
                    <a:pt x="446" y="18832"/>
                    <a:pt x="607" y="18682"/>
                    <a:pt x="772" y="18538"/>
                  </a:cubicBezTo>
                  <a:cubicBezTo>
                    <a:pt x="772" y="19144"/>
                    <a:pt x="772" y="19811"/>
                    <a:pt x="795" y="20498"/>
                  </a:cubicBezTo>
                  <a:cubicBezTo>
                    <a:pt x="653" y="20721"/>
                    <a:pt x="506" y="20946"/>
                    <a:pt x="371" y="21165"/>
                  </a:cubicBezTo>
                  <a:cubicBezTo>
                    <a:pt x="303" y="21267"/>
                    <a:pt x="402" y="21382"/>
                    <a:pt x="500" y="21382"/>
                  </a:cubicBezTo>
                  <a:cubicBezTo>
                    <a:pt x="533" y="21382"/>
                    <a:pt x="566" y="21369"/>
                    <a:pt x="593" y="21338"/>
                  </a:cubicBezTo>
                  <a:cubicBezTo>
                    <a:pt x="674" y="21249"/>
                    <a:pt x="746" y="21154"/>
                    <a:pt x="827" y="21064"/>
                  </a:cubicBezTo>
                  <a:cubicBezTo>
                    <a:pt x="853" y="21546"/>
                    <a:pt x="896" y="22028"/>
                    <a:pt x="962" y="22502"/>
                  </a:cubicBezTo>
                  <a:cubicBezTo>
                    <a:pt x="919" y="22698"/>
                    <a:pt x="876" y="22894"/>
                    <a:pt x="844" y="23094"/>
                  </a:cubicBezTo>
                  <a:cubicBezTo>
                    <a:pt x="831" y="23171"/>
                    <a:pt x="901" y="23256"/>
                    <a:pt x="974" y="23256"/>
                  </a:cubicBezTo>
                  <a:cubicBezTo>
                    <a:pt x="1002" y="23256"/>
                    <a:pt x="1030" y="23244"/>
                    <a:pt x="1055" y="23215"/>
                  </a:cubicBezTo>
                  <a:cubicBezTo>
                    <a:pt x="1063" y="23203"/>
                    <a:pt x="1072" y="23189"/>
                    <a:pt x="1084" y="23177"/>
                  </a:cubicBezTo>
                  <a:cubicBezTo>
                    <a:pt x="1101" y="23276"/>
                    <a:pt x="1118" y="23374"/>
                    <a:pt x="1141" y="23466"/>
                  </a:cubicBezTo>
                  <a:cubicBezTo>
                    <a:pt x="1141" y="23475"/>
                    <a:pt x="1141" y="23481"/>
                    <a:pt x="1144" y="23489"/>
                  </a:cubicBezTo>
                  <a:cubicBezTo>
                    <a:pt x="1205" y="23740"/>
                    <a:pt x="1280" y="23989"/>
                    <a:pt x="1367" y="24234"/>
                  </a:cubicBezTo>
                  <a:cubicBezTo>
                    <a:pt x="1352" y="24263"/>
                    <a:pt x="1335" y="24292"/>
                    <a:pt x="1320" y="24318"/>
                  </a:cubicBezTo>
                  <a:cubicBezTo>
                    <a:pt x="1276" y="24412"/>
                    <a:pt x="1344" y="24520"/>
                    <a:pt x="1447" y="24520"/>
                  </a:cubicBezTo>
                  <a:cubicBezTo>
                    <a:pt x="1451" y="24520"/>
                    <a:pt x="1455" y="24520"/>
                    <a:pt x="1459" y="24520"/>
                  </a:cubicBezTo>
                  <a:cubicBezTo>
                    <a:pt x="1569" y="24803"/>
                    <a:pt x="1707" y="25074"/>
                    <a:pt x="1872" y="25331"/>
                  </a:cubicBezTo>
                  <a:cubicBezTo>
                    <a:pt x="3162" y="27306"/>
                    <a:pt x="5143" y="28619"/>
                    <a:pt x="7305" y="29205"/>
                  </a:cubicBezTo>
                  <a:cubicBezTo>
                    <a:pt x="7268" y="29298"/>
                    <a:pt x="7330" y="29409"/>
                    <a:pt x="7421" y="29409"/>
                  </a:cubicBezTo>
                  <a:cubicBezTo>
                    <a:pt x="7443" y="29409"/>
                    <a:pt x="7468" y="29403"/>
                    <a:pt x="7493" y="29387"/>
                  </a:cubicBezTo>
                  <a:cubicBezTo>
                    <a:pt x="7539" y="29361"/>
                    <a:pt x="7574" y="29324"/>
                    <a:pt x="7620" y="29295"/>
                  </a:cubicBezTo>
                  <a:cubicBezTo>
                    <a:pt x="8355" y="29466"/>
                    <a:pt x="9107" y="29552"/>
                    <a:pt x="9865" y="29552"/>
                  </a:cubicBezTo>
                  <a:cubicBezTo>
                    <a:pt x="9889" y="29552"/>
                    <a:pt x="9914" y="29552"/>
                    <a:pt x="9938" y="29552"/>
                  </a:cubicBezTo>
                  <a:lnTo>
                    <a:pt x="9979" y="29552"/>
                  </a:lnTo>
                  <a:cubicBezTo>
                    <a:pt x="10322" y="29546"/>
                    <a:pt x="10666" y="29523"/>
                    <a:pt x="11006" y="29483"/>
                  </a:cubicBezTo>
                  <a:lnTo>
                    <a:pt x="11006" y="29483"/>
                  </a:lnTo>
                  <a:cubicBezTo>
                    <a:pt x="10977" y="29558"/>
                    <a:pt x="10943" y="29633"/>
                    <a:pt x="10914" y="29708"/>
                  </a:cubicBezTo>
                  <a:cubicBezTo>
                    <a:pt x="10873" y="29810"/>
                    <a:pt x="10953" y="29870"/>
                    <a:pt x="11038" y="29870"/>
                  </a:cubicBezTo>
                  <a:cubicBezTo>
                    <a:pt x="11085" y="29870"/>
                    <a:pt x="11134" y="29852"/>
                    <a:pt x="11165" y="29812"/>
                  </a:cubicBezTo>
                  <a:cubicBezTo>
                    <a:pt x="11263" y="29685"/>
                    <a:pt x="11356" y="29549"/>
                    <a:pt x="11451" y="29422"/>
                  </a:cubicBezTo>
                  <a:cubicBezTo>
                    <a:pt x="13186" y="29127"/>
                    <a:pt x="14840" y="28351"/>
                    <a:pt x="16160" y="27026"/>
                  </a:cubicBezTo>
                  <a:cubicBezTo>
                    <a:pt x="16232" y="27505"/>
                    <a:pt x="16373" y="28045"/>
                    <a:pt x="16847" y="28201"/>
                  </a:cubicBezTo>
                  <a:cubicBezTo>
                    <a:pt x="16893" y="28215"/>
                    <a:pt x="16942" y="28227"/>
                    <a:pt x="16991" y="28241"/>
                  </a:cubicBezTo>
                  <a:cubicBezTo>
                    <a:pt x="16962" y="28296"/>
                    <a:pt x="16933" y="28354"/>
                    <a:pt x="16907" y="28409"/>
                  </a:cubicBezTo>
                  <a:cubicBezTo>
                    <a:pt x="16858" y="28514"/>
                    <a:pt x="16941" y="28632"/>
                    <a:pt x="17037" y="28632"/>
                  </a:cubicBezTo>
                  <a:cubicBezTo>
                    <a:pt x="17070" y="28632"/>
                    <a:pt x="17104" y="28618"/>
                    <a:pt x="17135" y="28585"/>
                  </a:cubicBezTo>
                  <a:cubicBezTo>
                    <a:pt x="17213" y="28501"/>
                    <a:pt x="17280" y="28412"/>
                    <a:pt x="17358" y="28328"/>
                  </a:cubicBezTo>
                  <a:cubicBezTo>
                    <a:pt x="18007" y="28455"/>
                    <a:pt x="18677" y="28487"/>
                    <a:pt x="19269" y="28847"/>
                  </a:cubicBezTo>
                  <a:cubicBezTo>
                    <a:pt x="19263" y="28856"/>
                    <a:pt x="19257" y="28865"/>
                    <a:pt x="19254" y="28873"/>
                  </a:cubicBezTo>
                  <a:cubicBezTo>
                    <a:pt x="19178" y="28998"/>
                    <a:pt x="19291" y="29116"/>
                    <a:pt x="19404" y="29116"/>
                  </a:cubicBezTo>
                  <a:cubicBezTo>
                    <a:pt x="19453" y="29116"/>
                    <a:pt x="19501" y="29094"/>
                    <a:pt x="19535" y="29041"/>
                  </a:cubicBezTo>
                  <a:cubicBezTo>
                    <a:pt x="19540" y="29047"/>
                    <a:pt x="19549" y="29050"/>
                    <a:pt x="19555" y="29055"/>
                  </a:cubicBezTo>
                  <a:cubicBezTo>
                    <a:pt x="21428" y="30678"/>
                    <a:pt x="19520" y="31382"/>
                    <a:pt x="19656" y="32742"/>
                  </a:cubicBezTo>
                  <a:cubicBezTo>
                    <a:pt x="19760" y="33767"/>
                    <a:pt x="20302" y="34414"/>
                    <a:pt x="21001" y="35147"/>
                  </a:cubicBezTo>
                  <a:cubicBezTo>
                    <a:pt x="22930" y="37168"/>
                    <a:pt x="24422" y="39070"/>
                    <a:pt x="24991" y="41905"/>
                  </a:cubicBezTo>
                  <a:cubicBezTo>
                    <a:pt x="25007" y="41988"/>
                    <a:pt x="25066" y="42024"/>
                    <a:pt x="25128" y="42024"/>
                  </a:cubicBezTo>
                  <a:cubicBezTo>
                    <a:pt x="25222" y="42024"/>
                    <a:pt x="25325" y="41942"/>
                    <a:pt x="25303" y="41819"/>
                  </a:cubicBezTo>
                  <a:cubicBezTo>
                    <a:pt x="24997" y="40078"/>
                    <a:pt x="24235" y="38681"/>
                    <a:pt x="23380" y="37139"/>
                  </a:cubicBezTo>
                  <a:cubicBezTo>
                    <a:pt x="22254" y="35115"/>
                    <a:pt x="19370" y="34434"/>
                    <a:pt x="20337" y="31573"/>
                  </a:cubicBezTo>
                  <a:cubicBezTo>
                    <a:pt x="20528" y="31010"/>
                    <a:pt x="20577" y="30571"/>
                    <a:pt x="20539" y="30201"/>
                  </a:cubicBezTo>
                  <a:cubicBezTo>
                    <a:pt x="20577" y="30193"/>
                    <a:pt x="20611" y="30170"/>
                    <a:pt x="20632" y="30138"/>
                  </a:cubicBezTo>
                  <a:cubicBezTo>
                    <a:pt x="23319" y="26001"/>
                    <a:pt x="25632" y="21636"/>
                    <a:pt x="28337" y="17504"/>
                  </a:cubicBezTo>
                  <a:cubicBezTo>
                    <a:pt x="29151" y="16260"/>
                    <a:pt x="29974" y="15024"/>
                    <a:pt x="30794" y="13792"/>
                  </a:cubicBezTo>
                  <a:cubicBezTo>
                    <a:pt x="31573" y="12796"/>
                    <a:pt x="32347" y="11791"/>
                    <a:pt x="33083" y="10769"/>
                  </a:cubicBezTo>
                  <a:cubicBezTo>
                    <a:pt x="33166" y="10651"/>
                    <a:pt x="33058" y="10545"/>
                    <a:pt x="32945" y="10545"/>
                  </a:cubicBezTo>
                  <a:cubicBezTo>
                    <a:pt x="32928" y="10545"/>
                    <a:pt x="32912" y="10548"/>
                    <a:pt x="32896" y="10552"/>
                  </a:cubicBezTo>
                  <a:cubicBezTo>
                    <a:pt x="33661" y="9346"/>
                    <a:pt x="34391" y="8116"/>
                    <a:pt x="35093" y="6866"/>
                  </a:cubicBezTo>
                  <a:lnTo>
                    <a:pt x="35093" y="6866"/>
                  </a:lnTo>
                  <a:cubicBezTo>
                    <a:pt x="34045" y="8601"/>
                    <a:pt x="32792" y="10472"/>
                    <a:pt x="31484" y="12389"/>
                  </a:cubicBezTo>
                  <a:cubicBezTo>
                    <a:pt x="30981" y="13050"/>
                    <a:pt x="30473" y="13711"/>
                    <a:pt x="29959" y="14369"/>
                  </a:cubicBezTo>
                  <a:cubicBezTo>
                    <a:pt x="31770" y="11935"/>
                    <a:pt x="33525" y="9467"/>
                    <a:pt x="35098" y="6854"/>
                  </a:cubicBezTo>
                  <a:cubicBezTo>
                    <a:pt x="35367" y="6372"/>
                    <a:pt x="35653" y="5902"/>
                    <a:pt x="35910" y="5411"/>
                  </a:cubicBezTo>
                  <a:cubicBezTo>
                    <a:pt x="35912" y="5405"/>
                    <a:pt x="35910" y="5399"/>
                    <a:pt x="35910" y="5393"/>
                  </a:cubicBezTo>
                  <a:cubicBezTo>
                    <a:pt x="35933" y="5393"/>
                    <a:pt x="35957" y="5393"/>
                    <a:pt x="35981" y="5393"/>
                  </a:cubicBezTo>
                  <a:cubicBezTo>
                    <a:pt x="36240" y="5393"/>
                    <a:pt x="36499" y="5407"/>
                    <a:pt x="36758" y="5434"/>
                  </a:cubicBezTo>
                  <a:cubicBezTo>
                    <a:pt x="37299" y="5496"/>
                    <a:pt x="37809" y="5531"/>
                    <a:pt x="38304" y="5531"/>
                  </a:cubicBezTo>
                  <a:cubicBezTo>
                    <a:pt x="39417" y="5531"/>
                    <a:pt x="40455" y="5356"/>
                    <a:pt x="41600" y="4929"/>
                  </a:cubicBezTo>
                  <a:cubicBezTo>
                    <a:pt x="41699" y="4895"/>
                    <a:pt x="41673" y="4753"/>
                    <a:pt x="41587" y="4753"/>
                  </a:cubicBezTo>
                  <a:cubicBezTo>
                    <a:pt x="41577" y="4753"/>
                    <a:pt x="41567" y="4755"/>
                    <a:pt x="41557" y="4758"/>
                  </a:cubicBezTo>
                  <a:cubicBezTo>
                    <a:pt x="40494" y="5096"/>
                    <a:pt x="39462" y="5203"/>
                    <a:pt x="38435" y="5203"/>
                  </a:cubicBezTo>
                  <a:cubicBezTo>
                    <a:pt x="36804" y="5203"/>
                    <a:pt x="35185" y="4936"/>
                    <a:pt x="33473" y="4906"/>
                  </a:cubicBezTo>
                  <a:cubicBezTo>
                    <a:pt x="33458" y="4905"/>
                    <a:pt x="33443" y="4905"/>
                    <a:pt x="33428" y="4905"/>
                  </a:cubicBezTo>
                  <a:cubicBezTo>
                    <a:pt x="32304" y="4905"/>
                    <a:pt x="32296" y="5650"/>
                    <a:pt x="32177" y="6268"/>
                  </a:cubicBezTo>
                  <a:cubicBezTo>
                    <a:pt x="32110" y="6352"/>
                    <a:pt x="32050" y="6441"/>
                    <a:pt x="31980" y="6528"/>
                  </a:cubicBezTo>
                  <a:cubicBezTo>
                    <a:pt x="31709" y="6667"/>
                    <a:pt x="31435" y="6805"/>
                    <a:pt x="31146" y="6955"/>
                  </a:cubicBezTo>
                  <a:cubicBezTo>
                    <a:pt x="31080" y="6987"/>
                    <a:pt x="31010" y="7016"/>
                    <a:pt x="30941" y="7039"/>
                  </a:cubicBezTo>
                  <a:cubicBezTo>
                    <a:pt x="31078" y="7061"/>
                    <a:pt x="31198" y="7072"/>
                    <a:pt x="31304" y="7072"/>
                  </a:cubicBezTo>
                  <a:cubicBezTo>
                    <a:pt x="31417" y="7072"/>
                    <a:pt x="31514" y="7060"/>
                    <a:pt x="31599" y="7039"/>
                  </a:cubicBezTo>
                  <a:lnTo>
                    <a:pt x="31599" y="7039"/>
                  </a:lnTo>
                  <a:cubicBezTo>
                    <a:pt x="30733" y="8185"/>
                    <a:pt x="29902" y="9354"/>
                    <a:pt x="29108" y="10547"/>
                  </a:cubicBezTo>
                  <a:cubicBezTo>
                    <a:pt x="29639" y="9455"/>
                    <a:pt x="30084" y="8327"/>
                    <a:pt x="30393" y="7134"/>
                  </a:cubicBezTo>
                  <a:cubicBezTo>
                    <a:pt x="30580" y="7131"/>
                    <a:pt x="30765" y="7097"/>
                    <a:pt x="30941" y="7036"/>
                  </a:cubicBezTo>
                  <a:cubicBezTo>
                    <a:pt x="30372" y="6941"/>
                    <a:pt x="29529" y="6641"/>
                    <a:pt x="28259" y="6023"/>
                  </a:cubicBezTo>
                  <a:cubicBezTo>
                    <a:pt x="25173" y="4527"/>
                    <a:pt x="23623" y="431"/>
                    <a:pt x="19881" y="110"/>
                  </a:cubicBezTo>
                  <a:cubicBezTo>
                    <a:pt x="19543" y="81"/>
                    <a:pt x="19214" y="84"/>
                    <a:pt x="18879" y="78"/>
                  </a:cubicBezTo>
                  <a:cubicBezTo>
                    <a:pt x="18858" y="28"/>
                    <a:pt x="18810" y="1"/>
                    <a:pt x="187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53" name="Google Shape;7253;p71"/>
            <p:cNvSpPr/>
            <p:nvPr/>
          </p:nvSpPr>
          <p:spPr>
            <a:xfrm>
              <a:off x="4020600" y="4528725"/>
              <a:ext cx="89650" cy="23625"/>
            </a:xfrm>
            <a:custGeom>
              <a:avLst/>
              <a:gdLst/>
              <a:ahLst/>
              <a:cxnLst/>
              <a:rect l="l" t="t" r="r" b="b"/>
              <a:pathLst>
                <a:path w="3586" h="945" extrusionOk="0">
                  <a:moveTo>
                    <a:pt x="0" y="1"/>
                  </a:moveTo>
                  <a:cubicBezTo>
                    <a:pt x="567" y="575"/>
                    <a:pt x="1293" y="944"/>
                    <a:pt x="2237" y="944"/>
                  </a:cubicBezTo>
                  <a:cubicBezTo>
                    <a:pt x="2645" y="944"/>
                    <a:pt x="3093" y="876"/>
                    <a:pt x="3586" y="725"/>
                  </a:cubicBezTo>
                  <a:lnTo>
                    <a:pt x="3586" y="725"/>
                  </a:lnTo>
                  <a:cubicBezTo>
                    <a:pt x="3152" y="825"/>
                    <a:pt x="2752" y="872"/>
                    <a:pt x="2381" y="872"/>
                  </a:cubicBezTo>
                  <a:cubicBezTo>
                    <a:pt x="1399" y="872"/>
                    <a:pt x="625" y="543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54" name="Google Shape;7254;p71"/>
            <p:cNvSpPr/>
            <p:nvPr/>
          </p:nvSpPr>
          <p:spPr>
            <a:xfrm>
              <a:off x="3817925" y="4050975"/>
              <a:ext cx="202775" cy="477700"/>
            </a:xfrm>
            <a:custGeom>
              <a:avLst/>
              <a:gdLst/>
              <a:ahLst/>
              <a:cxnLst/>
              <a:rect l="l" t="t" r="r" b="b"/>
              <a:pathLst>
                <a:path w="8111" h="19108" extrusionOk="0">
                  <a:moveTo>
                    <a:pt x="3197" y="1"/>
                  </a:moveTo>
                  <a:cubicBezTo>
                    <a:pt x="3182" y="1"/>
                    <a:pt x="3167" y="5"/>
                    <a:pt x="3153" y="16"/>
                  </a:cubicBezTo>
                  <a:cubicBezTo>
                    <a:pt x="1" y="2265"/>
                    <a:pt x="3583" y="8105"/>
                    <a:pt x="4626" y="10626"/>
                  </a:cubicBezTo>
                  <a:cubicBezTo>
                    <a:pt x="5587" y="12941"/>
                    <a:pt x="5982" y="17263"/>
                    <a:pt x="8110" y="19108"/>
                  </a:cubicBezTo>
                  <a:cubicBezTo>
                    <a:pt x="6863" y="17846"/>
                    <a:pt x="6378" y="15597"/>
                    <a:pt x="6034" y="14104"/>
                  </a:cubicBezTo>
                  <a:cubicBezTo>
                    <a:pt x="5327" y="11050"/>
                    <a:pt x="154" y="2802"/>
                    <a:pt x="3260" y="157"/>
                  </a:cubicBezTo>
                  <a:cubicBezTo>
                    <a:pt x="3324" y="103"/>
                    <a:pt x="3265" y="1"/>
                    <a:pt x="31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55" name="Google Shape;7255;p71"/>
            <p:cNvSpPr/>
            <p:nvPr/>
          </p:nvSpPr>
          <p:spPr>
            <a:xfrm>
              <a:off x="4110175" y="3244525"/>
              <a:ext cx="798225" cy="1302350"/>
            </a:xfrm>
            <a:custGeom>
              <a:avLst/>
              <a:gdLst/>
              <a:ahLst/>
              <a:cxnLst/>
              <a:rect l="l" t="t" r="r" b="b"/>
              <a:pathLst>
                <a:path w="31929" h="52094" extrusionOk="0">
                  <a:moveTo>
                    <a:pt x="8813" y="0"/>
                  </a:moveTo>
                  <a:cubicBezTo>
                    <a:pt x="8739" y="0"/>
                    <a:pt x="8678" y="70"/>
                    <a:pt x="8667" y="147"/>
                  </a:cubicBezTo>
                  <a:cubicBezTo>
                    <a:pt x="8277" y="3060"/>
                    <a:pt x="10133" y="5982"/>
                    <a:pt x="11568" y="8367"/>
                  </a:cubicBezTo>
                  <a:cubicBezTo>
                    <a:pt x="13811" y="12091"/>
                    <a:pt x="17059" y="13428"/>
                    <a:pt x="20278" y="16078"/>
                  </a:cubicBezTo>
                  <a:cubicBezTo>
                    <a:pt x="19357" y="17126"/>
                    <a:pt x="18699" y="18477"/>
                    <a:pt x="17787" y="19531"/>
                  </a:cubicBezTo>
                  <a:cubicBezTo>
                    <a:pt x="16289" y="21257"/>
                    <a:pt x="14530" y="22689"/>
                    <a:pt x="13133" y="24511"/>
                  </a:cubicBezTo>
                  <a:cubicBezTo>
                    <a:pt x="12253" y="25660"/>
                    <a:pt x="12299" y="26985"/>
                    <a:pt x="12362" y="28342"/>
                  </a:cubicBezTo>
                  <a:cubicBezTo>
                    <a:pt x="12374" y="28584"/>
                    <a:pt x="12989" y="32606"/>
                    <a:pt x="13026" y="32632"/>
                  </a:cubicBezTo>
                  <a:cubicBezTo>
                    <a:pt x="13225" y="34970"/>
                    <a:pt x="12105" y="37765"/>
                    <a:pt x="11225" y="39829"/>
                  </a:cubicBezTo>
                  <a:cubicBezTo>
                    <a:pt x="10211" y="42202"/>
                    <a:pt x="8667" y="44359"/>
                    <a:pt x="7154" y="46432"/>
                  </a:cubicBezTo>
                  <a:cubicBezTo>
                    <a:pt x="5814" y="48274"/>
                    <a:pt x="4302" y="49665"/>
                    <a:pt x="2402" y="50907"/>
                  </a:cubicBezTo>
                  <a:cubicBezTo>
                    <a:pt x="1498" y="51498"/>
                    <a:pt x="704" y="51877"/>
                    <a:pt x="0" y="52093"/>
                  </a:cubicBezTo>
                  <a:cubicBezTo>
                    <a:pt x="46" y="52082"/>
                    <a:pt x="87" y="52082"/>
                    <a:pt x="133" y="52070"/>
                  </a:cubicBezTo>
                  <a:cubicBezTo>
                    <a:pt x="5878" y="50618"/>
                    <a:pt x="10324" y="43790"/>
                    <a:pt x="12146" y="38527"/>
                  </a:cubicBezTo>
                  <a:cubicBezTo>
                    <a:pt x="12642" y="37092"/>
                    <a:pt x="13194" y="35597"/>
                    <a:pt x="13280" y="34064"/>
                  </a:cubicBezTo>
                  <a:cubicBezTo>
                    <a:pt x="13439" y="31240"/>
                    <a:pt x="12082" y="27155"/>
                    <a:pt x="13428" y="24684"/>
                  </a:cubicBezTo>
                  <a:cubicBezTo>
                    <a:pt x="14421" y="22854"/>
                    <a:pt x="16569" y="21257"/>
                    <a:pt x="18027" y="19770"/>
                  </a:cubicBezTo>
                  <a:cubicBezTo>
                    <a:pt x="19254" y="18520"/>
                    <a:pt x="19943" y="16776"/>
                    <a:pt x="21179" y="15581"/>
                  </a:cubicBezTo>
                  <a:cubicBezTo>
                    <a:pt x="21283" y="15482"/>
                    <a:pt x="21188" y="15350"/>
                    <a:pt x="21077" y="15350"/>
                  </a:cubicBezTo>
                  <a:cubicBezTo>
                    <a:pt x="21045" y="15350"/>
                    <a:pt x="21013" y="15360"/>
                    <a:pt x="20983" y="15385"/>
                  </a:cubicBezTo>
                  <a:cubicBezTo>
                    <a:pt x="20752" y="15575"/>
                    <a:pt x="20535" y="15783"/>
                    <a:pt x="20339" y="16009"/>
                  </a:cubicBezTo>
                  <a:cubicBezTo>
                    <a:pt x="18330" y="14132"/>
                    <a:pt x="15815" y="12989"/>
                    <a:pt x="13843" y="11054"/>
                  </a:cubicBezTo>
                  <a:cubicBezTo>
                    <a:pt x="11649" y="8901"/>
                    <a:pt x="9902" y="5159"/>
                    <a:pt x="9068" y="2278"/>
                  </a:cubicBezTo>
                  <a:cubicBezTo>
                    <a:pt x="8740" y="1144"/>
                    <a:pt x="8844" y="756"/>
                    <a:pt x="9139" y="756"/>
                  </a:cubicBezTo>
                  <a:cubicBezTo>
                    <a:pt x="9616" y="756"/>
                    <a:pt x="10593" y="1766"/>
                    <a:pt x="11060" y="2272"/>
                  </a:cubicBezTo>
                  <a:cubicBezTo>
                    <a:pt x="12175" y="3485"/>
                    <a:pt x="13044" y="4963"/>
                    <a:pt x="13973" y="6317"/>
                  </a:cubicBezTo>
                  <a:cubicBezTo>
                    <a:pt x="15044" y="7873"/>
                    <a:pt x="16222" y="9288"/>
                    <a:pt x="17827" y="10312"/>
                  </a:cubicBezTo>
                  <a:cubicBezTo>
                    <a:pt x="18447" y="10708"/>
                    <a:pt x="19242" y="10882"/>
                    <a:pt x="20120" y="10882"/>
                  </a:cubicBezTo>
                  <a:cubicBezTo>
                    <a:pt x="24818" y="10882"/>
                    <a:pt x="31928" y="5900"/>
                    <a:pt x="27736" y="3072"/>
                  </a:cubicBezTo>
                  <a:cubicBezTo>
                    <a:pt x="27706" y="3052"/>
                    <a:pt x="27677" y="3044"/>
                    <a:pt x="27650" y="3044"/>
                  </a:cubicBezTo>
                  <a:cubicBezTo>
                    <a:pt x="27514" y="3044"/>
                    <a:pt x="27424" y="3259"/>
                    <a:pt x="27568" y="3358"/>
                  </a:cubicBezTo>
                  <a:cubicBezTo>
                    <a:pt x="31148" y="5774"/>
                    <a:pt x="25302" y="9097"/>
                    <a:pt x="23749" y="9882"/>
                  </a:cubicBezTo>
                  <a:cubicBezTo>
                    <a:pt x="22728" y="10400"/>
                    <a:pt x="21723" y="10650"/>
                    <a:pt x="20749" y="10650"/>
                  </a:cubicBezTo>
                  <a:cubicBezTo>
                    <a:pt x="19138" y="10650"/>
                    <a:pt x="17613" y="9965"/>
                    <a:pt x="16239" y="8673"/>
                  </a:cubicBezTo>
                  <a:cubicBezTo>
                    <a:pt x="13436" y="6028"/>
                    <a:pt x="12212" y="2183"/>
                    <a:pt x="8886" y="23"/>
                  </a:cubicBezTo>
                  <a:cubicBezTo>
                    <a:pt x="8861" y="7"/>
                    <a:pt x="8837" y="0"/>
                    <a:pt x="881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56" name="Google Shape;7256;p71"/>
            <p:cNvSpPr/>
            <p:nvPr/>
          </p:nvSpPr>
          <p:spPr>
            <a:xfrm>
              <a:off x="3835550" y="2303200"/>
              <a:ext cx="19500" cy="20300"/>
            </a:xfrm>
            <a:custGeom>
              <a:avLst/>
              <a:gdLst/>
              <a:ahLst/>
              <a:cxnLst/>
              <a:rect l="l" t="t" r="r" b="b"/>
              <a:pathLst>
                <a:path w="780" h="812" extrusionOk="0">
                  <a:moveTo>
                    <a:pt x="779" y="1"/>
                  </a:moveTo>
                  <a:cubicBezTo>
                    <a:pt x="638" y="145"/>
                    <a:pt x="494" y="289"/>
                    <a:pt x="352" y="434"/>
                  </a:cubicBezTo>
                  <a:cubicBezTo>
                    <a:pt x="231" y="555"/>
                    <a:pt x="121" y="691"/>
                    <a:pt x="0" y="812"/>
                  </a:cubicBezTo>
                  <a:cubicBezTo>
                    <a:pt x="263" y="549"/>
                    <a:pt x="517" y="269"/>
                    <a:pt x="7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57" name="Google Shape;7257;p71"/>
            <p:cNvSpPr/>
            <p:nvPr/>
          </p:nvSpPr>
          <p:spPr>
            <a:xfrm>
              <a:off x="3855025" y="2280550"/>
              <a:ext cx="21675" cy="22675"/>
            </a:xfrm>
            <a:custGeom>
              <a:avLst/>
              <a:gdLst/>
              <a:ahLst/>
              <a:cxnLst/>
              <a:rect l="l" t="t" r="r" b="b"/>
              <a:pathLst>
                <a:path w="867" h="907" extrusionOk="0">
                  <a:moveTo>
                    <a:pt x="867" y="0"/>
                  </a:moveTo>
                  <a:lnTo>
                    <a:pt x="867" y="0"/>
                  </a:lnTo>
                  <a:cubicBezTo>
                    <a:pt x="578" y="306"/>
                    <a:pt x="289" y="607"/>
                    <a:pt x="0" y="907"/>
                  </a:cubicBezTo>
                  <a:cubicBezTo>
                    <a:pt x="289" y="607"/>
                    <a:pt x="581" y="306"/>
                    <a:pt x="8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58" name="Google Shape;7258;p71"/>
            <p:cNvSpPr/>
            <p:nvPr/>
          </p:nvSpPr>
          <p:spPr>
            <a:xfrm>
              <a:off x="3876675" y="2249375"/>
              <a:ext cx="28750" cy="31200"/>
            </a:xfrm>
            <a:custGeom>
              <a:avLst/>
              <a:gdLst/>
              <a:ahLst/>
              <a:cxnLst/>
              <a:rect l="l" t="t" r="r" b="b"/>
              <a:pathLst>
                <a:path w="1150" h="1248" extrusionOk="0">
                  <a:moveTo>
                    <a:pt x="1150" y="0"/>
                  </a:moveTo>
                  <a:lnTo>
                    <a:pt x="1150" y="0"/>
                  </a:lnTo>
                  <a:cubicBezTo>
                    <a:pt x="902" y="272"/>
                    <a:pt x="654" y="544"/>
                    <a:pt x="405" y="814"/>
                  </a:cubicBezTo>
                  <a:lnTo>
                    <a:pt x="405" y="814"/>
                  </a:lnTo>
                  <a:cubicBezTo>
                    <a:pt x="654" y="546"/>
                    <a:pt x="902" y="275"/>
                    <a:pt x="1150" y="0"/>
                  </a:cubicBezTo>
                  <a:close/>
                  <a:moveTo>
                    <a:pt x="405" y="814"/>
                  </a:moveTo>
                  <a:cubicBezTo>
                    <a:pt x="270" y="959"/>
                    <a:pt x="135" y="1103"/>
                    <a:pt x="1" y="1247"/>
                  </a:cubicBezTo>
                  <a:cubicBezTo>
                    <a:pt x="136" y="1104"/>
                    <a:pt x="271" y="959"/>
                    <a:pt x="405" y="814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59" name="Google Shape;7259;p71"/>
            <p:cNvSpPr/>
            <p:nvPr/>
          </p:nvSpPr>
          <p:spPr>
            <a:xfrm>
              <a:off x="3514925" y="1774450"/>
              <a:ext cx="981275" cy="1252850"/>
            </a:xfrm>
            <a:custGeom>
              <a:avLst/>
              <a:gdLst/>
              <a:ahLst/>
              <a:cxnLst/>
              <a:rect l="l" t="t" r="r" b="b"/>
              <a:pathLst>
                <a:path w="39251" h="50114" extrusionOk="0">
                  <a:moveTo>
                    <a:pt x="28510" y="607"/>
                  </a:moveTo>
                  <a:lnTo>
                    <a:pt x="28510" y="607"/>
                  </a:lnTo>
                  <a:cubicBezTo>
                    <a:pt x="28758" y="656"/>
                    <a:pt x="29004" y="719"/>
                    <a:pt x="29243" y="797"/>
                  </a:cubicBezTo>
                  <a:cubicBezTo>
                    <a:pt x="29238" y="800"/>
                    <a:pt x="29232" y="800"/>
                    <a:pt x="29226" y="803"/>
                  </a:cubicBezTo>
                  <a:cubicBezTo>
                    <a:pt x="27800" y="2215"/>
                    <a:pt x="26455" y="3681"/>
                    <a:pt x="25150" y="5171"/>
                  </a:cubicBezTo>
                  <a:cubicBezTo>
                    <a:pt x="26290" y="3673"/>
                    <a:pt x="27410" y="2172"/>
                    <a:pt x="28499" y="670"/>
                  </a:cubicBezTo>
                  <a:cubicBezTo>
                    <a:pt x="28510" y="650"/>
                    <a:pt x="28513" y="627"/>
                    <a:pt x="28510" y="607"/>
                  </a:cubicBezTo>
                  <a:close/>
                  <a:moveTo>
                    <a:pt x="21958" y="1924"/>
                  </a:moveTo>
                  <a:lnTo>
                    <a:pt x="21958" y="1924"/>
                  </a:lnTo>
                  <a:cubicBezTo>
                    <a:pt x="20344" y="3328"/>
                    <a:pt x="18839" y="4833"/>
                    <a:pt x="17355" y="6364"/>
                  </a:cubicBezTo>
                  <a:cubicBezTo>
                    <a:pt x="18385" y="5295"/>
                    <a:pt x="19390" y="4233"/>
                    <a:pt x="20305" y="3038"/>
                  </a:cubicBezTo>
                  <a:cubicBezTo>
                    <a:pt x="20377" y="2945"/>
                    <a:pt x="20302" y="2853"/>
                    <a:pt x="20210" y="2827"/>
                  </a:cubicBezTo>
                  <a:cubicBezTo>
                    <a:pt x="20777" y="2496"/>
                    <a:pt x="21360" y="2194"/>
                    <a:pt x="21958" y="1924"/>
                  </a:cubicBezTo>
                  <a:close/>
                  <a:moveTo>
                    <a:pt x="19916" y="3441"/>
                  </a:moveTo>
                  <a:cubicBezTo>
                    <a:pt x="19946" y="3441"/>
                    <a:pt x="17312" y="6062"/>
                    <a:pt x="17124" y="6260"/>
                  </a:cubicBezTo>
                  <a:cubicBezTo>
                    <a:pt x="16818" y="6586"/>
                    <a:pt x="16607" y="6820"/>
                    <a:pt x="16431" y="7022"/>
                  </a:cubicBezTo>
                  <a:cubicBezTo>
                    <a:pt x="17037" y="5855"/>
                    <a:pt x="18414" y="4877"/>
                    <a:pt x="19344" y="3982"/>
                  </a:cubicBezTo>
                  <a:cubicBezTo>
                    <a:pt x="19742" y="3597"/>
                    <a:pt x="19908" y="3441"/>
                    <a:pt x="19916" y="3441"/>
                  </a:cubicBezTo>
                  <a:close/>
                  <a:moveTo>
                    <a:pt x="19875" y="3032"/>
                  </a:moveTo>
                  <a:cubicBezTo>
                    <a:pt x="18642" y="4187"/>
                    <a:pt x="16925" y="5399"/>
                    <a:pt x="16162" y="6872"/>
                  </a:cubicBezTo>
                  <a:cubicBezTo>
                    <a:pt x="16100" y="6992"/>
                    <a:pt x="16204" y="7103"/>
                    <a:pt x="16305" y="7103"/>
                  </a:cubicBezTo>
                  <a:cubicBezTo>
                    <a:pt x="16332" y="7103"/>
                    <a:pt x="16358" y="7095"/>
                    <a:pt x="16381" y="7078"/>
                  </a:cubicBezTo>
                  <a:lnTo>
                    <a:pt x="16381" y="7078"/>
                  </a:lnTo>
                  <a:cubicBezTo>
                    <a:pt x="16025" y="7492"/>
                    <a:pt x="15805" y="7796"/>
                    <a:pt x="15276" y="8488"/>
                  </a:cubicBezTo>
                  <a:cubicBezTo>
                    <a:pt x="15392" y="8099"/>
                    <a:pt x="15530" y="7718"/>
                    <a:pt x="15698" y="7345"/>
                  </a:cubicBezTo>
                  <a:cubicBezTo>
                    <a:pt x="16523" y="5558"/>
                    <a:pt x="18091" y="4132"/>
                    <a:pt x="19875" y="3032"/>
                  </a:cubicBezTo>
                  <a:close/>
                  <a:moveTo>
                    <a:pt x="23272" y="1373"/>
                  </a:moveTo>
                  <a:cubicBezTo>
                    <a:pt x="20868" y="4227"/>
                    <a:pt x="18194" y="6812"/>
                    <a:pt x="15637" y="9525"/>
                  </a:cubicBezTo>
                  <a:cubicBezTo>
                    <a:pt x="17482" y="7567"/>
                    <a:pt x="20028" y="4501"/>
                    <a:pt x="22222" y="2099"/>
                  </a:cubicBezTo>
                  <a:cubicBezTo>
                    <a:pt x="22309" y="2007"/>
                    <a:pt x="22251" y="1857"/>
                    <a:pt x="22127" y="1842"/>
                  </a:cubicBezTo>
                  <a:cubicBezTo>
                    <a:pt x="22510" y="1676"/>
                    <a:pt x="22892" y="1517"/>
                    <a:pt x="23272" y="1373"/>
                  </a:cubicBezTo>
                  <a:close/>
                  <a:moveTo>
                    <a:pt x="34879" y="5645"/>
                  </a:moveTo>
                  <a:lnTo>
                    <a:pt x="34879" y="5645"/>
                  </a:lnTo>
                  <a:cubicBezTo>
                    <a:pt x="35092" y="5925"/>
                    <a:pt x="35306" y="6202"/>
                    <a:pt x="35517" y="6485"/>
                  </a:cubicBezTo>
                  <a:cubicBezTo>
                    <a:pt x="35500" y="6488"/>
                    <a:pt x="35482" y="6496"/>
                    <a:pt x="35468" y="6508"/>
                  </a:cubicBezTo>
                  <a:cubicBezTo>
                    <a:pt x="34452" y="7498"/>
                    <a:pt x="33476" y="8555"/>
                    <a:pt x="32517" y="9640"/>
                  </a:cubicBezTo>
                  <a:cubicBezTo>
                    <a:pt x="33357" y="8379"/>
                    <a:pt x="34151" y="7085"/>
                    <a:pt x="34867" y="5743"/>
                  </a:cubicBezTo>
                  <a:cubicBezTo>
                    <a:pt x="34882" y="5714"/>
                    <a:pt x="34888" y="5679"/>
                    <a:pt x="34879" y="5645"/>
                  </a:cubicBezTo>
                  <a:close/>
                  <a:moveTo>
                    <a:pt x="19656" y="4406"/>
                  </a:moveTo>
                  <a:cubicBezTo>
                    <a:pt x="17846" y="6320"/>
                    <a:pt x="16142" y="8229"/>
                    <a:pt x="14739" y="10466"/>
                  </a:cubicBezTo>
                  <a:cubicBezTo>
                    <a:pt x="14889" y="9884"/>
                    <a:pt x="15033" y="9307"/>
                    <a:pt x="15197" y="8748"/>
                  </a:cubicBezTo>
                  <a:lnTo>
                    <a:pt x="15197" y="8748"/>
                  </a:lnTo>
                  <a:cubicBezTo>
                    <a:pt x="15230" y="8792"/>
                    <a:pt x="15284" y="8823"/>
                    <a:pt x="15337" y="8823"/>
                  </a:cubicBezTo>
                  <a:cubicBezTo>
                    <a:pt x="15371" y="8823"/>
                    <a:pt x="15404" y="8811"/>
                    <a:pt x="15432" y="8783"/>
                  </a:cubicBezTo>
                  <a:cubicBezTo>
                    <a:pt x="16529" y="7663"/>
                    <a:pt x="17617" y="6531"/>
                    <a:pt x="18706" y="5402"/>
                  </a:cubicBezTo>
                  <a:cubicBezTo>
                    <a:pt x="18830" y="5272"/>
                    <a:pt x="19225" y="4857"/>
                    <a:pt x="19656" y="4406"/>
                  </a:cubicBezTo>
                  <a:close/>
                  <a:moveTo>
                    <a:pt x="20089" y="6554"/>
                  </a:moveTo>
                  <a:lnTo>
                    <a:pt x="20089" y="6554"/>
                  </a:lnTo>
                  <a:cubicBezTo>
                    <a:pt x="18778" y="8177"/>
                    <a:pt x="17430" y="9764"/>
                    <a:pt x="16105" y="11367"/>
                  </a:cubicBezTo>
                  <a:lnTo>
                    <a:pt x="16102" y="11367"/>
                  </a:lnTo>
                  <a:cubicBezTo>
                    <a:pt x="16760" y="10495"/>
                    <a:pt x="17418" y="9623"/>
                    <a:pt x="18074" y="8748"/>
                  </a:cubicBezTo>
                  <a:cubicBezTo>
                    <a:pt x="18746" y="8018"/>
                    <a:pt x="19416" y="7284"/>
                    <a:pt x="20089" y="6554"/>
                  </a:cubicBezTo>
                  <a:close/>
                  <a:moveTo>
                    <a:pt x="20787" y="4628"/>
                  </a:moveTo>
                  <a:lnTo>
                    <a:pt x="20787" y="4628"/>
                  </a:lnTo>
                  <a:cubicBezTo>
                    <a:pt x="20123" y="5503"/>
                    <a:pt x="19462" y="6381"/>
                    <a:pt x="18804" y="7261"/>
                  </a:cubicBezTo>
                  <a:cubicBezTo>
                    <a:pt x="17219" y="8916"/>
                    <a:pt x="15640" y="10590"/>
                    <a:pt x="14162" y="12325"/>
                  </a:cubicBezTo>
                  <a:cubicBezTo>
                    <a:pt x="14335" y="11875"/>
                    <a:pt x="14482" y="11419"/>
                    <a:pt x="14606" y="10957"/>
                  </a:cubicBezTo>
                  <a:cubicBezTo>
                    <a:pt x="14630" y="10974"/>
                    <a:pt x="14659" y="10983"/>
                    <a:pt x="14687" y="10983"/>
                  </a:cubicBezTo>
                  <a:cubicBezTo>
                    <a:pt x="14723" y="10983"/>
                    <a:pt x="14759" y="10969"/>
                    <a:pt x="14785" y="10939"/>
                  </a:cubicBezTo>
                  <a:cubicBezTo>
                    <a:pt x="16722" y="8774"/>
                    <a:pt x="18781" y="6724"/>
                    <a:pt x="20787" y="4628"/>
                  </a:cubicBezTo>
                  <a:close/>
                  <a:moveTo>
                    <a:pt x="21760" y="9187"/>
                  </a:moveTo>
                  <a:lnTo>
                    <a:pt x="21760" y="9187"/>
                  </a:lnTo>
                  <a:cubicBezTo>
                    <a:pt x="19751" y="11655"/>
                    <a:pt x="17799" y="14158"/>
                    <a:pt x="15796" y="16633"/>
                  </a:cubicBezTo>
                  <a:cubicBezTo>
                    <a:pt x="16483" y="15674"/>
                    <a:pt x="17167" y="14719"/>
                    <a:pt x="17900" y="13798"/>
                  </a:cubicBezTo>
                  <a:cubicBezTo>
                    <a:pt x="19145" y="12227"/>
                    <a:pt x="20441" y="10697"/>
                    <a:pt x="21760" y="9187"/>
                  </a:cubicBezTo>
                  <a:close/>
                  <a:moveTo>
                    <a:pt x="27226" y="480"/>
                  </a:moveTo>
                  <a:cubicBezTo>
                    <a:pt x="27549" y="480"/>
                    <a:pt x="27873" y="504"/>
                    <a:pt x="28193" y="552"/>
                  </a:cubicBezTo>
                  <a:cubicBezTo>
                    <a:pt x="22944" y="6811"/>
                    <a:pt x="17294" y="12721"/>
                    <a:pt x="12092" y="19043"/>
                  </a:cubicBezTo>
                  <a:cubicBezTo>
                    <a:pt x="12242" y="18853"/>
                    <a:pt x="12363" y="18691"/>
                    <a:pt x="12435" y="18584"/>
                  </a:cubicBezTo>
                  <a:cubicBezTo>
                    <a:pt x="13758" y="16676"/>
                    <a:pt x="15077" y="14765"/>
                    <a:pt x="16431" y="12879"/>
                  </a:cubicBezTo>
                  <a:cubicBezTo>
                    <a:pt x="17181" y="11834"/>
                    <a:pt x="17970" y="10827"/>
                    <a:pt x="18781" y="9839"/>
                  </a:cubicBezTo>
                  <a:cubicBezTo>
                    <a:pt x="21665" y="6820"/>
                    <a:pt x="24616" y="3915"/>
                    <a:pt x="27032" y="483"/>
                  </a:cubicBezTo>
                  <a:cubicBezTo>
                    <a:pt x="27096" y="481"/>
                    <a:pt x="27161" y="480"/>
                    <a:pt x="27226" y="480"/>
                  </a:cubicBezTo>
                  <a:close/>
                  <a:moveTo>
                    <a:pt x="15637" y="11468"/>
                  </a:moveTo>
                  <a:lnTo>
                    <a:pt x="15637" y="11468"/>
                  </a:lnTo>
                  <a:cubicBezTo>
                    <a:pt x="14072" y="13543"/>
                    <a:pt x="12499" y="15611"/>
                    <a:pt x="10894" y="17655"/>
                  </a:cubicBezTo>
                  <a:cubicBezTo>
                    <a:pt x="10703" y="17897"/>
                    <a:pt x="9698" y="19311"/>
                    <a:pt x="9620" y="19311"/>
                  </a:cubicBezTo>
                  <a:cubicBezTo>
                    <a:pt x="9582" y="19311"/>
                    <a:pt x="9763" y="18976"/>
                    <a:pt x="10365" y="18010"/>
                  </a:cubicBezTo>
                  <a:cubicBezTo>
                    <a:pt x="11670" y="15920"/>
                    <a:pt x="13454" y="13982"/>
                    <a:pt x="15062" y="12114"/>
                  </a:cubicBezTo>
                  <a:lnTo>
                    <a:pt x="15060" y="12114"/>
                  </a:lnTo>
                  <a:cubicBezTo>
                    <a:pt x="15247" y="11895"/>
                    <a:pt x="15446" y="11687"/>
                    <a:pt x="15637" y="11468"/>
                  </a:cubicBezTo>
                  <a:close/>
                  <a:moveTo>
                    <a:pt x="34726" y="7697"/>
                  </a:moveTo>
                  <a:cubicBezTo>
                    <a:pt x="34654" y="7787"/>
                    <a:pt x="33170" y="10258"/>
                    <a:pt x="32402" y="11032"/>
                  </a:cubicBezTo>
                  <a:cubicBezTo>
                    <a:pt x="30947" y="12496"/>
                    <a:pt x="29723" y="14248"/>
                    <a:pt x="28432" y="15856"/>
                  </a:cubicBezTo>
                  <a:cubicBezTo>
                    <a:pt x="27485" y="17037"/>
                    <a:pt x="26558" y="18229"/>
                    <a:pt x="25629" y="19421"/>
                  </a:cubicBezTo>
                  <a:cubicBezTo>
                    <a:pt x="28507" y="15385"/>
                    <a:pt x="31521" y="11439"/>
                    <a:pt x="34726" y="7697"/>
                  </a:cubicBezTo>
                  <a:close/>
                  <a:moveTo>
                    <a:pt x="26553" y="509"/>
                  </a:moveTo>
                  <a:lnTo>
                    <a:pt x="26553" y="509"/>
                  </a:lnTo>
                  <a:cubicBezTo>
                    <a:pt x="23819" y="3684"/>
                    <a:pt x="20810" y="6638"/>
                    <a:pt x="18255" y="9955"/>
                  </a:cubicBezTo>
                  <a:cubicBezTo>
                    <a:pt x="18166" y="10073"/>
                    <a:pt x="18082" y="10192"/>
                    <a:pt x="17993" y="10310"/>
                  </a:cubicBezTo>
                  <a:cubicBezTo>
                    <a:pt x="15830" y="12663"/>
                    <a:pt x="13714" y="15088"/>
                    <a:pt x="11855" y="17611"/>
                  </a:cubicBezTo>
                  <a:cubicBezTo>
                    <a:pt x="11257" y="18399"/>
                    <a:pt x="10686" y="19205"/>
                    <a:pt x="10137" y="20025"/>
                  </a:cubicBezTo>
                  <a:cubicBezTo>
                    <a:pt x="10651" y="19133"/>
                    <a:pt x="11197" y="18261"/>
                    <a:pt x="11780" y="17415"/>
                  </a:cubicBezTo>
                  <a:cubicBezTo>
                    <a:pt x="13223" y="15224"/>
                    <a:pt x="14947" y="13217"/>
                    <a:pt x="16624" y="11208"/>
                  </a:cubicBezTo>
                  <a:cubicBezTo>
                    <a:pt x="19410" y="7868"/>
                    <a:pt x="22101" y="4447"/>
                    <a:pt x="24916" y="1132"/>
                  </a:cubicBezTo>
                  <a:cubicBezTo>
                    <a:pt x="25015" y="1016"/>
                    <a:pt x="24911" y="861"/>
                    <a:pt x="24799" y="861"/>
                  </a:cubicBezTo>
                  <a:cubicBezTo>
                    <a:pt x="24764" y="861"/>
                    <a:pt x="24727" y="876"/>
                    <a:pt x="24696" y="913"/>
                  </a:cubicBezTo>
                  <a:cubicBezTo>
                    <a:pt x="23423" y="2408"/>
                    <a:pt x="22043" y="3878"/>
                    <a:pt x="20634" y="5350"/>
                  </a:cubicBezTo>
                  <a:cubicBezTo>
                    <a:pt x="21599" y="4074"/>
                    <a:pt x="22563" y="2798"/>
                    <a:pt x="23539" y="1528"/>
                  </a:cubicBezTo>
                  <a:cubicBezTo>
                    <a:pt x="23608" y="1438"/>
                    <a:pt x="23527" y="1334"/>
                    <a:pt x="23432" y="1311"/>
                  </a:cubicBezTo>
                  <a:cubicBezTo>
                    <a:pt x="23845" y="1158"/>
                    <a:pt x="24249" y="1020"/>
                    <a:pt x="24642" y="898"/>
                  </a:cubicBezTo>
                  <a:lnTo>
                    <a:pt x="24642" y="896"/>
                  </a:lnTo>
                  <a:cubicBezTo>
                    <a:pt x="25262" y="699"/>
                    <a:pt x="25903" y="569"/>
                    <a:pt x="26553" y="509"/>
                  </a:cubicBezTo>
                  <a:close/>
                  <a:moveTo>
                    <a:pt x="33837" y="6961"/>
                  </a:moveTo>
                  <a:cubicBezTo>
                    <a:pt x="33129" y="8292"/>
                    <a:pt x="32327" y="9577"/>
                    <a:pt x="31472" y="10833"/>
                  </a:cubicBezTo>
                  <a:cubicBezTo>
                    <a:pt x="29844" y="12758"/>
                    <a:pt x="28291" y="14788"/>
                    <a:pt x="26795" y="16866"/>
                  </a:cubicBezTo>
                  <a:cubicBezTo>
                    <a:pt x="25828" y="17998"/>
                    <a:pt x="24835" y="19113"/>
                    <a:pt x="23836" y="20221"/>
                  </a:cubicBezTo>
                  <a:cubicBezTo>
                    <a:pt x="24512" y="19190"/>
                    <a:pt x="25179" y="18157"/>
                    <a:pt x="25871" y="17138"/>
                  </a:cubicBezTo>
                  <a:cubicBezTo>
                    <a:pt x="27381" y="14909"/>
                    <a:pt x="28984" y="12752"/>
                    <a:pt x="30638" y="10633"/>
                  </a:cubicBezTo>
                  <a:cubicBezTo>
                    <a:pt x="31518" y="9507"/>
                    <a:pt x="33210" y="8136"/>
                    <a:pt x="33837" y="6961"/>
                  </a:cubicBezTo>
                  <a:close/>
                  <a:moveTo>
                    <a:pt x="16281" y="12611"/>
                  </a:moveTo>
                  <a:lnTo>
                    <a:pt x="16281" y="12611"/>
                  </a:lnTo>
                  <a:cubicBezTo>
                    <a:pt x="13893" y="15888"/>
                    <a:pt x="11636" y="19257"/>
                    <a:pt x="9274" y="22554"/>
                  </a:cubicBezTo>
                  <a:cubicBezTo>
                    <a:pt x="7521" y="21391"/>
                    <a:pt x="9080" y="18859"/>
                    <a:pt x="10763" y="16796"/>
                  </a:cubicBezTo>
                  <a:lnTo>
                    <a:pt x="10763" y="16796"/>
                  </a:lnTo>
                  <a:cubicBezTo>
                    <a:pt x="10005" y="17939"/>
                    <a:pt x="9314" y="19116"/>
                    <a:pt x="8723" y="20342"/>
                  </a:cubicBezTo>
                  <a:cubicBezTo>
                    <a:pt x="8669" y="20454"/>
                    <a:pt x="8766" y="20585"/>
                    <a:pt x="8867" y="20585"/>
                  </a:cubicBezTo>
                  <a:cubicBezTo>
                    <a:pt x="8902" y="20585"/>
                    <a:pt x="8938" y="20570"/>
                    <a:pt x="8968" y="20533"/>
                  </a:cubicBezTo>
                  <a:cubicBezTo>
                    <a:pt x="9860" y="19439"/>
                    <a:pt x="10729" y="18327"/>
                    <a:pt x="11598" y="17216"/>
                  </a:cubicBezTo>
                  <a:lnTo>
                    <a:pt x="11598" y="17216"/>
                  </a:lnTo>
                  <a:cubicBezTo>
                    <a:pt x="10709" y="18500"/>
                    <a:pt x="9892" y="19831"/>
                    <a:pt x="9153" y="21203"/>
                  </a:cubicBezTo>
                  <a:cubicBezTo>
                    <a:pt x="9093" y="21317"/>
                    <a:pt x="9196" y="21448"/>
                    <a:pt x="9299" y="21448"/>
                  </a:cubicBezTo>
                  <a:cubicBezTo>
                    <a:pt x="9334" y="21448"/>
                    <a:pt x="9369" y="21433"/>
                    <a:pt x="9398" y="21396"/>
                  </a:cubicBezTo>
                  <a:cubicBezTo>
                    <a:pt x="11690" y="18451"/>
                    <a:pt x="13859" y="15440"/>
                    <a:pt x="16281" y="12611"/>
                  </a:cubicBezTo>
                  <a:close/>
                  <a:moveTo>
                    <a:pt x="25176" y="4412"/>
                  </a:moveTo>
                  <a:lnTo>
                    <a:pt x="25176" y="4412"/>
                  </a:lnTo>
                  <a:cubicBezTo>
                    <a:pt x="20002" y="10154"/>
                    <a:pt x="14794" y="16485"/>
                    <a:pt x="10339" y="22822"/>
                  </a:cubicBezTo>
                  <a:cubicBezTo>
                    <a:pt x="10302" y="22871"/>
                    <a:pt x="10308" y="22946"/>
                    <a:pt x="10357" y="22990"/>
                  </a:cubicBezTo>
                  <a:cubicBezTo>
                    <a:pt x="10077" y="22926"/>
                    <a:pt x="9805" y="22831"/>
                    <a:pt x="9548" y="22707"/>
                  </a:cubicBezTo>
                  <a:cubicBezTo>
                    <a:pt x="14505" y="16376"/>
                    <a:pt x="19760" y="10333"/>
                    <a:pt x="25176" y="4412"/>
                  </a:cubicBezTo>
                  <a:close/>
                  <a:moveTo>
                    <a:pt x="29489" y="878"/>
                  </a:moveTo>
                  <a:cubicBezTo>
                    <a:pt x="30187" y="1135"/>
                    <a:pt x="30828" y="1505"/>
                    <a:pt x="31432" y="1955"/>
                  </a:cubicBezTo>
                  <a:cubicBezTo>
                    <a:pt x="28250" y="5486"/>
                    <a:pt x="25014" y="8968"/>
                    <a:pt x="21876" y="12530"/>
                  </a:cubicBezTo>
                  <a:cubicBezTo>
                    <a:pt x="24728" y="8916"/>
                    <a:pt x="27592" y="5313"/>
                    <a:pt x="30413" y="1669"/>
                  </a:cubicBezTo>
                  <a:cubicBezTo>
                    <a:pt x="30503" y="1555"/>
                    <a:pt x="30409" y="1401"/>
                    <a:pt x="30298" y="1401"/>
                  </a:cubicBezTo>
                  <a:cubicBezTo>
                    <a:pt x="30263" y="1401"/>
                    <a:pt x="30226" y="1416"/>
                    <a:pt x="30193" y="1453"/>
                  </a:cubicBezTo>
                  <a:cubicBezTo>
                    <a:pt x="25173" y="6990"/>
                    <a:pt x="20591" y="13468"/>
                    <a:pt x="15617" y="18997"/>
                  </a:cubicBezTo>
                  <a:cubicBezTo>
                    <a:pt x="19451" y="14796"/>
                    <a:pt x="22987" y="10336"/>
                    <a:pt x="26657" y="5985"/>
                  </a:cubicBezTo>
                  <a:lnTo>
                    <a:pt x="26657" y="5985"/>
                  </a:lnTo>
                  <a:cubicBezTo>
                    <a:pt x="23697" y="9533"/>
                    <a:pt x="20758" y="13339"/>
                    <a:pt x="17990" y="17077"/>
                  </a:cubicBezTo>
                  <a:cubicBezTo>
                    <a:pt x="16188" y="19254"/>
                    <a:pt x="14439" y="21474"/>
                    <a:pt x="12787" y="23772"/>
                  </a:cubicBezTo>
                  <a:cubicBezTo>
                    <a:pt x="12201" y="23322"/>
                    <a:pt x="11783" y="23209"/>
                    <a:pt x="11029" y="23114"/>
                  </a:cubicBezTo>
                  <a:cubicBezTo>
                    <a:pt x="10853" y="23091"/>
                    <a:pt x="10689" y="23062"/>
                    <a:pt x="10533" y="23030"/>
                  </a:cubicBezTo>
                  <a:cubicBezTo>
                    <a:pt x="10550" y="23024"/>
                    <a:pt x="10570" y="23024"/>
                    <a:pt x="10585" y="23010"/>
                  </a:cubicBezTo>
                  <a:cubicBezTo>
                    <a:pt x="12323" y="21393"/>
                    <a:pt x="13729" y="19511"/>
                    <a:pt x="15103" y="17597"/>
                  </a:cubicBezTo>
                  <a:cubicBezTo>
                    <a:pt x="18123" y="14078"/>
                    <a:pt x="21093" y="10437"/>
                    <a:pt x="23937" y="6750"/>
                  </a:cubicBezTo>
                  <a:cubicBezTo>
                    <a:pt x="25279" y="5287"/>
                    <a:pt x="26645" y="3844"/>
                    <a:pt x="28034" y="2423"/>
                  </a:cubicBezTo>
                  <a:lnTo>
                    <a:pt x="28034" y="2423"/>
                  </a:lnTo>
                  <a:cubicBezTo>
                    <a:pt x="21935" y="8688"/>
                    <a:pt x="17772" y="16613"/>
                    <a:pt x="11549" y="22791"/>
                  </a:cubicBezTo>
                  <a:cubicBezTo>
                    <a:pt x="11440" y="22900"/>
                    <a:pt x="11544" y="23053"/>
                    <a:pt x="11663" y="23053"/>
                  </a:cubicBezTo>
                  <a:cubicBezTo>
                    <a:pt x="11698" y="23053"/>
                    <a:pt x="11735" y="23040"/>
                    <a:pt x="11768" y="23007"/>
                  </a:cubicBezTo>
                  <a:cubicBezTo>
                    <a:pt x="12245" y="22542"/>
                    <a:pt x="12707" y="22060"/>
                    <a:pt x="13174" y="21581"/>
                  </a:cubicBezTo>
                  <a:cubicBezTo>
                    <a:pt x="15914" y="18778"/>
                    <a:pt x="18218" y="15512"/>
                    <a:pt x="20536" y="12368"/>
                  </a:cubicBezTo>
                  <a:cubicBezTo>
                    <a:pt x="23400" y="8485"/>
                    <a:pt x="26720" y="4949"/>
                    <a:pt x="29469" y="991"/>
                  </a:cubicBezTo>
                  <a:cubicBezTo>
                    <a:pt x="29495" y="959"/>
                    <a:pt x="29500" y="916"/>
                    <a:pt x="29489" y="878"/>
                  </a:cubicBezTo>
                  <a:close/>
                  <a:moveTo>
                    <a:pt x="34293" y="4891"/>
                  </a:moveTo>
                  <a:cubicBezTo>
                    <a:pt x="34457" y="5096"/>
                    <a:pt x="34619" y="5301"/>
                    <a:pt x="34778" y="5512"/>
                  </a:cubicBezTo>
                  <a:cubicBezTo>
                    <a:pt x="34756" y="5499"/>
                    <a:pt x="34733" y="5493"/>
                    <a:pt x="34709" y="5493"/>
                  </a:cubicBezTo>
                  <a:cubicBezTo>
                    <a:pt x="34670" y="5493"/>
                    <a:pt x="34632" y="5510"/>
                    <a:pt x="34605" y="5541"/>
                  </a:cubicBezTo>
                  <a:cubicBezTo>
                    <a:pt x="29945" y="10570"/>
                    <a:pt x="26059" y="16162"/>
                    <a:pt x="22332" y="21884"/>
                  </a:cubicBezTo>
                  <a:cubicBezTo>
                    <a:pt x="21636" y="22652"/>
                    <a:pt x="20943" y="23423"/>
                    <a:pt x="20253" y="24194"/>
                  </a:cubicBezTo>
                  <a:cubicBezTo>
                    <a:pt x="22257" y="21009"/>
                    <a:pt x="24292" y="17874"/>
                    <a:pt x="26671" y="14923"/>
                  </a:cubicBezTo>
                  <a:cubicBezTo>
                    <a:pt x="29330" y="11627"/>
                    <a:pt x="32093" y="8523"/>
                    <a:pt x="34293" y="4891"/>
                  </a:cubicBezTo>
                  <a:close/>
                  <a:moveTo>
                    <a:pt x="25981" y="18015"/>
                  </a:moveTo>
                  <a:lnTo>
                    <a:pt x="25981" y="18015"/>
                  </a:lnTo>
                  <a:cubicBezTo>
                    <a:pt x="24353" y="20331"/>
                    <a:pt x="22794" y="22678"/>
                    <a:pt x="21295" y="24985"/>
                  </a:cubicBezTo>
                  <a:cubicBezTo>
                    <a:pt x="20718" y="25727"/>
                    <a:pt x="20144" y="26469"/>
                    <a:pt x="19569" y="27211"/>
                  </a:cubicBezTo>
                  <a:cubicBezTo>
                    <a:pt x="19029" y="27903"/>
                    <a:pt x="18495" y="28596"/>
                    <a:pt x="17958" y="29286"/>
                  </a:cubicBezTo>
                  <a:cubicBezTo>
                    <a:pt x="18218" y="28885"/>
                    <a:pt x="18484" y="28487"/>
                    <a:pt x="18740" y="28085"/>
                  </a:cubicBezTo>
                  <a:cubicBezTo>
                    <a:pt x="20222" y="25787"/>
                    <a:pt x="21703" y="23492"/>
                    <a:pt x="23189" y="21200"/>
                  </a:cubicBezTo>
                  <a:cubicBezTo>
                    <a:pt x="23195" y="21194"/>
                    <a:pt x="23198" y="21191"/>
                    <a:pt x="23201" y="21185"/>
                  </a:cubicBezTo>
                  <a:cubicBezTo>
                    <a:pt x="24131" y="20135"/>
                    <a:pt x="25054" y="19078"/>
                    <a:pt x="25981" y="18015"/>
                  </a:cubicBezTo>
                  <a:close/>
                  <a:moveTo>
                    <a:pt x="15758" y="22814"/>
                  </a:moveTo>
                  <a:lnTo>
                    <a:pt x="15758" y="22814"/>
                  </a:lnTo>
                  <a:cubicBezTo>
                    <a:pt x="14930" y="24084"/>
                    <a:pt x="14104" y="25357"/>
                    <a:pt x="13270" y="26619"/>
                  </a:cubicBezTo>
                  <a:cubicBezTo>
                    <a:pt x="12354" y="28002"/>
                    <a:pt x="11431" y="29384"/>
                    <a:pt x="10504" y="30767"/>
                  </a:cubicBezTo>
                  <a:cubicBezTo>
                    <a:pt x="10769" y="30225"/>
                    <a:pt x="10992" y="29665"/>
                    <a:pt x="11168" y="29087"/>
                  </a:cubicBezTo>
                  <a:cubicBezTo>
                    <a:pt x="11191" y="29012"/>
                    <a:pt x="11153" y="28931"/>
                    <a:pt x="11081" y="28902"/>
                  </a:cubicBezTo>
                  <a:cubicBezTo>
                    <a:pt x="12603" y="26853"/>
                    <a:pt x="14162" y="24823"/>
                    <a:pt x="15758" y="22814"/>
                  </a:cubicBezTo>
                  <a:close/>
                  <a:moveTo>
                    <a:pt x="10022" y="29904"/>
                  </a:moveTo>
                  <a:cubicBezTo>
                    <a:pt x="9721" y="30288"/>
                    <a:pt x="9441" y="30689"/>
                    <a:pt x="9176" y="31102"/>
                  </a:cubicBezTo>
                  <a:cubicBezTo>
                    <a:pt x="8607" y="31870"/>
                    <a:pt x="8035" y="32638"/>
                    <a:pt x="7475" y="33415"/>
                  </a:cubicBezTo>
                  <a:cubicBezTo>
                    <a:pt x="7805" y="31775"/>
                    <a:pt x="9020" y="30998"/>
                    <a:pt x="10022" y="29904"/>
                  </a:cubicBezTo>
                  <a:close/>
                  <a:moveTo>
                    <a:pt x="19000" y="28466"/>
                  </a:moveTo>
                  <a:cubicBezTo>
                    <a:pt x="17467" y="30689"/>
                    <a:pt x="15802" y="32846"/>
                    <a:pt x="14118" y="34997"/>
                  </a:cubicBezTo>
                  <a:cubicBezTo>
                    <a:pt x="14621" y="34278"/>
                    <a:pt x="15120" y="33556"/>
                    <a:pt x="15614" y="32832"/>
                  </a:cubicBezTo>
                  <a:cubicBezTo>
                    <a:pt x="16734" y="31371"/>
                    <a:pt x="17863" y="29916"/>
                    <a:pt x="19000" y="28466"/>
                  </a:cubicBezTo>
                  <a:close/>
                  <a:moveTo>
                    <a:pt x="4606" y="34702"/>
                  </a:moveTo>
                  <a:lnTo>
                    <a:pt x="4606" y="34702"/>
                  </a:lnTo>
                  <a:cubicBezTo>
                    <a:pt x="4389" y="34994"/>
                    <a:pt x="4176" y="35288"/>
                    <a:pt x="3973" y="35589"/>
                  </a:cubicBezTo>
                  <a:cubicBezTo>
                    <a:pt x="3904" y="35690"/>
                    <a:pt x="3751" y="35900"/>
                    <a:pt x="3584" y="36131"/>
                  </a:cubicBezTo>
                  <a:cubicBezTo>
                    <a:pt x="3578" y="36131"/>
                    <a:pt x="3573" y="36130"/>
                    <a:pt x="3567" y="36130"/>
                  </a:cubicBezTo>
                  <a:cubicBezTo>
                    <a:pt x="3535" y="36130"/>
                    <a:pt x="3502" y="36144"/>
                    <a:pt x="3480" y="36169"/>
                  </a:cubicBezTo>
                  <a:cubicBezTo>
                    <a:pt x="3301" y="36336"/>
                    <a:pt x="3136" y="36518"/>
                    <a:pt x="2986" y="36715"/>
                  </a:cubicBezTo>
                  <a:cubicBezTo>
                    <a:pt x="3272" y="35880"/>
                    <a:pt x="3815" y="35164"/>
                    <a:pt x="4606" y="34702"/>
                  </a:cubicBezTo>
                  <a:close/>
                  <a:moveTo>
                    <a:pt x="33173" y="6112"/>
                  </a:moveTo>
                  <a:cubicBezTo>
                    <a:pt x="33034" y="6314"/>
                    <a:pt x="32806" y="6655"/>
                    <a:pt x="32445" y="7192"/>
                  </a:cubicBezTo>
                  <a:cubicBezTo>
                    <a:pt x="28525" y="13073"/>
                    <a:pt x="23622" y="18093"/>
                    <a:pt x="19861" y="24142"/>
                  </a:cubicBezTo>
                  <a:cubicBezTo>
                    <a:pt x="19465" y="24780"/>
                    <a:pt x="19044" y="25398"/>
                    <a:pt x="18634" y="26027"/>
                  </a:cubicBezTo>
                  <a:cubicBezTo>
                    <a:pt x="17846" y="26939"/>
                    <a:pt x="17075" y="27854"/>
                    <a:pt x="16333" y="28781"/>
                  </a:cubicBezTo>
                  <a:cubicBezTo>
                    <a:pt x="14113" y="31553"/>
                    <a:pt x="11815" y="34405"/>
                    <a:pt x="9618" y="37338"/>
                  </a:cubicBezTo>
                  <a:cubicBezTo>
                    <a:pt x="12386" y="33213"/>
                    <a:pt x="15218" y="29087"/>
                    <a:pt x="18152" y="25051"/>
                  </a:cubicBezTo>
                  <a:cubicBezTo>
                    <a:pt x="20094" y="22612"/>
                    <a:pt x="21959" y="20100"/>
                    <a:pt x="23801" y="17582"/>
                  </a:cubicBezTo>
                  <a:cubicBezTo>
                    <a:pt x="25505" y="15443"/>
                    <a:pt x="27243" y="13333"/>
                    <a:pt x="28989" y="11231"/>
                  </a:cubicBezTo>
                  <a:cubicBezTo>
                    <a:pt x="30075" y="9926"/>
                    <a:pt x="31160" y="8624"/>
                    <a:pt x="32249" y="7322"/>
                  </a:cubicBezTo>
                  <a:cubicBezTo>
                    <a:pt x="32621" y="6872"/>
                    <a:pt x="32973" y="6392"/>
                    <a:pt x="33173" y="6112"/>
                  </a:cubicBezTo>
                  <a:close/>
                  <a:moveTo>
                    <a:pt x="5778" y="34258"/>
                  </a:moveTo>
                  <a:lnTo>
                    <a:pt x="5778" y="34258"/>
                  </a:lnTo>
                  <a:cubicBezTo>
                    <a:pt x="5527" y="34653"/>
                    <a:pt x="5281" y="35049"/>
                    <a:pt x="5039" y="35447"/>
                  </a:cubicBezTo>
                  <a:cubicBezTo>
                    <a:pt x="4415" y="36348"/>
                    <a:pt x="3714" y="37237"/>
                    <a:pt x="3289" y="38227"/>
                  </a:cubicBezTo>
                  <a:cubicBezTo>
                    <a:pt x="3281" y="38234"/>
                    <a:pt x="3275" y="38237"/>
                    <a:pt x="3270" y="38237"/>
                  </a:cubicBezTo>
                  <a:cubicBezTo>
                    <a:pt x="3223" y="38237"/>
                    <a:pt x="3354" y="37896"/>
                    <a:pt x="3803" y="36948"/>
                  </a:cubicBezTo>
                  <a:cubicBezTo>
                    <a:pt x="4199" y="36114"/>
                    <a:pt x="4724" y="35352"/>
                    <a:pt x="5105" y="34509"/>
                  </a:cubicBezTo>
                  <a:cubicBezTo>
                    <a:pt x="5114" y="34489"/>
                    <a:pt x="5108" y="34471"/>
                    <a:pt x="5111" y="34457"/>
                  </a:cubicBezTo>
                  <a:cubicBezTo>
                    <a:pt x="5327" y="34370"/>
                    <a:pt x="5550" y="34307"/>
                    <a:pt x="5778" y="34258"/>
                  </a:cubicBezTo>
                  <a:close/>
                  <a:moveTo>
                    <a:pt x="10603" y="29607"/>
                  </a:moveTo>
                  <a:cubicBezTo>
                    <a:pt x="10727" y="29607"/>
                    <a:pt x="9375" y="32145"/>
                    <a:pt x="9104" y="32557"/>
                  </a:cubicBezTo>
                  <a:cubicBezTo>
                    <a:pt x="7761" y="34598"/>
                    <a:pt x="6003" y="36345"/>
                    <a:pt x="4730" y="38438"/>
                  </a:cubicBezTo>
                  <a:cubicBezTo>
                    <a:pt x="4727" y="38450"/>
                    <a:pt x="4718" y="38455"/>
                    <a:pt x="4715" y="38464"/>
                  </a:cubicBezTo>
                  <a:cubicBezTo>
                    <a:pt x="4640" y="38453"/>
                    <a:pt x="4565" y="38427"/>
                    <a:pt x="4499" y="38389"/>
                  </a:cubicBezTo>
                  <a:cubicBezTo>
                    <a:pt x="5486" y="36614"/>
                    <a:pt x="6886" y="35109"/>
                    <a:pt x="8079" y="33452"/>
                  </a:cubicBezTo>
                  <a:lnTo>
                    <a:pt x="8076" y="33452"/>
                  </a:lnTo>
                  <a:cubicBezTo>
                    <a:pt x="8737" y="32537"/>
                    <a:pt x="9303" y="31553"/>
                    <a:pt x="9909" y="30597"/>
                  </a:cubicBezTo>
                  <a:cubicBezTo>
                    <a:pt x="10361" y="29882"/>
                    <a:pt x="10562" y="29607"/>
                    <a:pt x="10603" y="29607"/>
                  </a:cubicBezTo>
                  <a:close/>
                  <a:moveTo>
                    <a:pt x="7461" y="35257"/>
                  </a:moveTo>
                  <a:cubicBezTo>
                    <a:pt x="7126" y="35747"/>
                    <a:pt x="6797" y="36238"/>
                    <a:pt x="6462" y="36726"/>
                  </a:cubicBezTo>
                  <a:cubicBezTo>
                    <a:pt x="6116" y="37306"/>
                    <a:pt x="5781" y="37892"/>
                    <a:pt x="5452" y="38484"/>
                  </a:cubicBezTo>
                  <a:cubicBezTo>
                    <a:pt x="5379" y="38490"/>
                    <a:pt x="5322" y="38490"/>
                    <a:pt x="5255" y="38490"/>
                  </a:cubicBezTo>
                  <a:cubicBezTo>
                    <a:pt x="5980" y="37506"/>
                    <a:pt x="6589" y="36351"/>
                    <a:pt x="7169" y="35620"/>
                  </a:cubicBezTo>
                  <a:lnTo>
                    <a:pt x="7461" y="35257"/>
                  </a:lnTo>
                  <a:close/>
                  <a:moveTo>
                    <a:pt x="6841" y="34147"/>
                  </a:moveTo>
                  <a:cubicBezTo>
                    <a:pt x="6879" y="34147"/>
                    <a:pt x="6917" y="34147"/>
                    <a:pt x="6956" y="34148"/>
                  </a:cubicBezTo>
                  <a:cubicBezTo>
                    <a:pt x="6575" y="34682"/>
                    <a:pt x="6191" y="35213"/>
                    <a:pt x="5812" y="35753"/>
                  </a:cubicBezTo>
                  <a:cubicBezTo>
                    <a:pt x="5024" y="36882"/>
                    <a:pt x="4031" y="37927"/>
                    <a:pt x="3647" y="39169"/>
                  </a:cubicBezTo>
                  <a:cubicBezTo>
                    <a:pt x="3633" y="39169"/>
                    <a:pt x="3619" y="39169"/>
                    <a:pt x="3605" y="39169"/>
                  </a:cubicBezTo>
                  <a:cubicBezTo>
                    <a:pt x="3477" y="39169"/>
                    <a:pt x="3350" y="39157"/>
                    <a:pt x="3226" y="39134"/>
                  </a:cubicBezTo>
                  <a:cubicBezTo>
                    <a:pt x="3255" y="38952"/>
                    <a:pt x="3307" y="38773"/>
                    <a:pt x="3373" y="38603"/>
                  </a:cubicBezTo>
                  <a:cubicBezTo>
                    <a:pt x="3994" y="37693"/>
                    <a:pt x="4571" y="36764"/>
                    <a:pt x="5131" y="35817"/>
                  </a:cubicBezTo>
                  <a:cubicBezTo>
                    <a:pt x="5212" y="35681"/>
                    <a:pt x="5290" y="35545"/>
                    <a:pt x="5362" y="35415"/>
                  </a:cubicBezTo>
                  <a:cubicBezTo>
                    <a:pt x="5639" y="35020"/>
                    <a:pt x="5905" y="34616"/>
                    <a:pt x="6142" y="34194"/>
                  </a:cubicBezTo>
                  <a:cubicBezTo>
                    <a:pt x="6375" y="34162"/>
                    <a:pt x="6608" y="34147"/>
                    <a:pt x="6841" y="34147"/>
                  </a:cubicBezTo>
                  <a:close/>
                  <a:moveTo>
                    <a:pt x="4577" y="34959"/>
                  </a:moveTo>
                  <a:cubicBezTo>
                    <a:pt x="3973" y="36305"/>
                    <a:pt x="3145" y="37327"/>
                    <a:pt x="2899" y="38813"/>
                  </a:cubicBezTo>
                  <a:cubicBezTo>
                    <a:pt x="2879" y="38900"/>
                    <a:pt x="2946" y="38981"/>
                    <a:pt x="3035" y="38984"/>
                  </a:cubicBezTo>
                  <a:cubicBezTo>
                    <a:pt x="2992" y="39134"/>
                    <a:pt x="2960" y="39290"/>
                    <a:pt x="2937" y="39446"/>
                  </a:cubicBezTo>
                  <a:lnTo>
                    <a:pt x="2934" y="39446"/>
                  </a:lnTo>
                  <a:cubicBezTo>
                    <a:pt x="2764" y="38839"/>
                    <a:pt x="2712" y="38201"/>
                    <a:pt x="2787" y="37575"/>
                  </a:cubicBezTo>
                  <a:cubicBezTo>
                    <a:pt x="2798" y="37566"/>
                    <a:pt x="2810" y="37569"/>
                    <a:pt x="2822" y="37558"/>
                  </a:cubicBezTo>
                  <a:cubicBezTo>
                    <a:pt x="3535" y="36758"/>
                    <a:pt x="4193" y="35814"/>
                    <a:pt x="4577" y="34959"/>
                  </a:cubicBezTo>
                  <a:close/>
                  <a:moveTo>
                    <a:pt x="31706" y="2166"/>
                  </a:moveTo>
                  <a:cubicBezTo>
                    <a:pt x="32555" y="2850"/>
                    <a:pt x="33320" y="3696"/>
                    <a:pt x="34056" y="4602"/>
                  </a:cubicBezTo>
                  <a:cubicBezTo>
                    <a:pt x="31683" y="7495"/>
                    <a:pt x="29290" y="10362"/>
                    <a:pt x="26928" y="13252"/>
                  </a:cubicBezTo>
                  <a:cubicBezTo>
                    <a:pt x="26940" y="13237"/>
                    <a:pt x="26951" y="13223"/>
                    <a:pt x="26960" y="13206"/>
                  </a:cubicBezTo>
                  <a:cubicBezTo>
                    <a:pt x="27404" y="12623"/>
                    <a:pt x="27852" y="12039"/>
                    <a:pt x="28291" y="11453"/>
                  </a:cubicBezTo>
                  <a:cubicBezTo>
                    <a:pt x="29905" y="9305"/>
                    <a:pt x="32569" y="7039"/>
                    <a:pt x="33164" y="4302"/>
                  </a:cubicBezTo>
                  <a:cubicBezTo>
                    <a:pt x="33187" y="4192"/>
                    <a:pt x="33086" y="4077"/>
                    <a:pt x="32986" y="4077"/>
                  </a:cubicBezTo>
                  <a:cubicBezTo>
                    <a:pt x="32948" y="4077"/>
                    <a:pt x="32909" y="4094"/>
                    <a:pt x="32878" y="4135"/>
                  </a:cubicBezTo>
                  <a:cubicBezTo>
                    <a:pt x="28562" y="9591"/>
                    <a:pt x="24722" y="15388"/>
                    <a:pt x="20634" y="21015"/>
                  </a:cubicBezTo>
                  <a:cubicBezTo>
                    <a:pt x="19944" y="21942"/>
                    <a:pt x="19251" y="22869"/>
                    <a:pt x="18570" y="23801"/>
                  </a:cubicBezTo>
                  <a:cubicBezTo>
                    <a:pt x="17225" y="25585"/>
                    <a:pt x="15848" y="27346"/>
                    <a:pt x="14401" y="29058"/>
                  </a:cubicBezTo>
                  <a:cubicBezTo>
                    <a:pt x="11598" y="32375"/>
                    <a:pt x="8962" y="35698"/>
                    <a:pt x="6502" y="39275"/>
                  </a:cubicBezTo>
                  <a:cubicBezTo>
                    <a:pt x="6240" y="39659"/>
                    <a:pt x="5940" y="40064"/>
                    <a:pt x="5619" y="40476"/>
                  </a:cubicBezTo>
                  <a:cubicBezTo>
                    <a:pt x="6638" y="39062"/>
                    <a:pt x="7441" y="37364"/>
                    <a:pt x="8324" y="35996"/>
                  </a:cubicBezTo>
                  <a:cubicBezTo>
                    <a:pt x="10541" y="32560"/>
                    <a:pt x="12747" y="29142"/>
                    <a:pt x="15140" y="25828"/>
                  </a:cubicBezTo>
                  <a:cubicBezTo>
                    <a:pt x="20683" y="18145"/>
                    <a:pt x="26735" y="10772"/>
                    <a:pt x="32690" y="3410"/>
                  </a:cubicBezTo>
                  <a:cubicBezTo>
                    <a:pt x="32802" y="3272"/>
                    <a:pt x="32700" y="3115"/>
                    <a:pt x="32566" y="3115"/>
                  </a:cubicBezTo>
                  <a:cubicBezTo>
                    <a:pt x="32526" y="3115"/>
                    <a:pt x="32483" y="3129"/>
                    <a:pt x="32442" y="3162"/>
                  </a:cubicBezTo>
                  <a:cubicBezTo>
                    <a:pt x="31155" y="4172"/>
                    <a:pt x="29933" y="5278"/>
                    <a:pt x="28758" y="6450"/>
                  </a:cubicBezTo>
                  <a:cubicBezTo>
                    <a:pt x="29783" y="5053"/>
                    <a:pt x="30779" y="3635"/>
                    <a:pt x="31706" y="2169"/>
                  </a:cubicBezTo>
                  <a:lnTo>
                    <a:pt x="31706" y="2166"/>
                  </a:lnTo>
                  <a:close/>
                  <a:moveTo>
                    <a:pt x="31533" y="4314"/>
                  </a:moveTo>
                  <a:cubicBezTo>
                    <a:pt x="30167" y="5532"/>
                    <a:pt x="29059" y="7365"/>
                    <a:pt x="27921" y="8797"/>
                  </a:cubicBezTo>
                  <a:cubicBezTo>
                    <a:pt x="24959" y="12524"/>
                    <a:pt x="22011" y="16266"/>
                    <a:pt x="19078" y="20022"/>
                  </a:cubicBezTo>
                  <a:cubicBezTo>
                    <a:pt x="16561" y="23250"/>
                    <a:pt x="14147" y="26549"/>
                    <a:pt x="11835" y="29924"/>
                  </a:cubicBezTo>
                  <a:cubicBezTo>
                    <a:pt x="10515" y="31856"/>
                    <a:pt x="9294" y="33859"/>
                    <a:pt x="8041" y="35831"/>
                  </a:cubicBezTo>
                  <a:cubicBezTo>
                    <a:pt x="7948" y="35978"/>
                    <a:pt x="4548" y="41393"/>
                    <a:pt x="3972" y="41393"/>
                  </a:cubicBezTo>
                  <a:cubicBezTo>
                    <a:pt x="3960" y="41393"/>
                    <a:pt x="3949" y="41391"/>
                    <a:pt x="3939" y="41386"/>
                  </a:cubicBezTo>
                  <a:lnTo>
                    <a:pt x="3936" y="41383"/>
                  </a:lnTo>
                  <a:cubicBezTo>
                    <a:pt x="3807" y="41224"/>
                    <a:pt x="3688" y="41061"/>
                    <a:pt x="3576" y="40887"/>
                  </a:cubicBezTo>
                  <a:lnTo>
                    <a:pt x="3576" y="40887"/>
                  </a:lnTo>
                  <a:cubicBezTo>
                    <a:pt x="3606" y="40922"/>
                    <a:pt x="3649" y="40944"/>
                    <a:pt x="3692" y="40944"/>
                  </a:cubicBezTo>
                  <a:cubicBezTo>
                    <a:pt x="3716" y="40944"/>
                    <a:pt x="3739" y="40937"/>
                    <a:pt x="3760" y="40921"/>
                  </a:cubicBezTo>
                  <a:cubicBezTo>
                    <a:pt x="5521" y="39616"/>
                    <a:pt x="6323" y="37462"/>
                    <a:pt x="7542" y="35693"/>
                  </a:cubicBezTo>
                  <a:cubicBezTo>
                    <a:pt x="10198" y="31841"/>
                    <a:pt x="12790" y="27921"/>
                    <a:pt x="15357" y="24012"/>
                  </a:cubicBezTo>
                  <a:cubicBezTo>
                    <a:pt x="17233" y="21154"/>
                    <a:pt x="19312" y="18454"/>
                    <a:pt x="21437" y="15790"/>
                  </a:cubicBezTo>
                  <a:cubicBezTo>
                    <a:pt x="23374" y="13431"/>
                    <a:pt x="25314" y="11084"/>
                    <a:pt x="27225" y="8745"/>
                  </a:cubicBezTo>
                  <a:cubicBezTo>
                    <a:pt x="28536" y="7143"/>
                    <a:pt x="29988" y="5691"/>
                    <a:pt x="31533" y="4314"/>
                  </a:cubicBezTo>
                  <a:close/>
                  <a:moveTo>
                    <a:pt x="21434" y="23270"/>
                  </a:moveTo>
                  <a:cubicBezTo>
                    <a:pt x="20733" y="24358"/>
                    <a:pt x="20031" y="25450"/>
                    <a:pt x="19332" y="26544"/>
                  </a:cubicBezTo>
                  <a:cubicBezTo>
                    <a:pt x="17851" y="28862"/>
                    <a:pt x="16338" y="31148"/>
                    <a:pt x="14794" y="33409"/>
                  </a:cubicBezTo>
                  <a:cubicBezTo>
                    <a:pt x="13925" y="34549"/>
                    <a:pt x="13056" y="35690"/>
                    <a:pt x="12204" y="36842"/>
                  </a:cubicBezTo>
                  <a:cubicBezTo>
                    <a:pt x="11410" y="37924"/>
                    <a:pt x="10645" y="39024"/>
                    <a:pt x="9886" y="40133"/>
                  </a:cubicBezTo>
                  <a:cubicBezTo>
                    <a:pt x="8954" y="41236"/>
                    <a:pt x="7937" y="42321"/>
                    <a:pt x="6956" y="43430"/>
                  </a:cubicBezTo>
                  <a:cubicBezTo>
                    <a:pt x="10972" y="38129"/>
                    <a:pt x="14895" y="32707"/>
                    <a:pt x="18411" y="27127"/>
                  </a:cubicBezTo>
                  <a:cubicBezTo>
                    <a:pt x="18608" y="26818"/>
                    <a:pt x="18801" y="26509"/>
                    <a:pt x="18995" y="26200"/>
                  </a:cubicBezTo>
                  <a:cubicBezTo>
                    <a:pt x="19791" y="25213"/>
                    <a:pt x="20614" y="24240"/>
                    <a:pt x="21434" y="23270"/>
                  </a:cubicBezTo>
                  <a:close/>
                  <a:moveTo>
                    <a:pt x="15042" y="29047"/>
                  </a:moveTo>
                  <a:cubicBezTo>
                    <a:pt x="12756" y="32312"/>
                    <a:pt x="10461" y="35571"/>
                    <a:pt x="8203" y="38854"/>
                  </a:cubicBezTo>
                  <a:cubicBezTo>
                    <a:pt x="6990" y="40615"/>
                    <a:pt x="5850" y="42428"/>
                    <a:pt x="4669" y="44212"/>
                  </a:cubicBezTo>
                  <a:cubicBezTo>
                    <a:pt x="4294" y="44783"/>
                    <a:pt x="1895" y="47604"/>
                    <a:pt x="1659" y="47604"/>
                  </a:cubicBezTo>
                  <a:cubicBezTo>
                    <a:pt x="1584" y="47604"/>
                    <a:pt x="1725" y="47323"/>
                    <a:pt x="2212" y="46603"/>
                  </a:cubicBezTo>
                  <a:lnTo>
                    <a:pt x="2209" y="46603"/>
                  </a:lnTo>
                  <a:cubicBezTo>
                    <a:pt x="6248" y="40635"/>
                    <a:pt x="10674" y="34838"/>
                    <a:pt x="15042" y="29047"/>
                  </a:cubicBezTo>
                  <a:close/>
                  <a:moveTo>
                    <a:pt x="8760" y="41776"/>
                  </a:moveTo>
                  <a:lnTo>
                    <a:pt x="8763" y="41778"/>
                  </a:lnTo>
                  <a:cubicBezTo>
                    <a:pt x="8630" y="41975"/>
                    <a:pt x="8497" y="42168"/>
                    <a:pt x="8365" y="42362"/>
                  </a:cubicBezTo>
                  <a:cubicBezTo>
                    <a:pt x="7140" y="44160"/>
                    <a:pt x="4796" y="46043"/>
                    <a:pt x="3962" y="47931"/>
                  </a:cubicBezTo>
                  <a:cubicBezTo>
                    <a:pt x="4915" y="45765"/>
                    <a:pt x="6907" y="43733"/>
                    <a:pt x="8760" y="41776"/>
                  </a:cubicBezTo>
                  <a:close/>
                  <a:moveTo>
                    <a:pt x="16087" y="29852"/>
                  </a:moveTo>
                  <a:lnTo>
                    <a:pt x="16087" y="29852"/>
                  </a:lnTo>
                  <a:cubicBezTo>
                    <a:pt x="13524" y="33574"/>
                    <a:pt x="10850" y="37208"/>
                    <a:pt x="8203" y="40901"/>
                  </a:cubicBezTo>
                  <a:cubicBezTo>
                    <a:pt x="7172" y="42338"/>
                    <a:pt x="6139" y="43776"/>
                    <a:pt x="5105" y="45211"/>
                  </a:cubicBezTo>
                  <a:cubicBezTo>
                    <a:pt x="4867" y="45542"/>
                    <a:pt x="3102" y="48268"/>
                    <a:pt x="2957" y="48268"/>
                  </a:cubicBezTo>
                  <a:cubicBezTo>
                    <a:pt x="2903" y="48268"/>
                    <a:pt x="3072" y="47893"/>
                    <a:pt x="3624" y="46883"/>
                  </a:cubicBezTo>
                  <a:lnTo>
                    <a:pt x="3627" y="46883"/>
                  </a:lnTo>
                  <a:cubicBezTo>
                    <a:pt x="3783" y="46597"/>
                    <a:pt x="3965" y="46325"/>
                    <a:pt x="4129" y="46045"/>
                  </a:cubicBezTo>
                  <a:cubicBezTo>
                    <a:pt x="4744" y="45162"/>
                    <a:pt x="5325" y="44235"/>
                    <a:pt x="5882" y="43306"/>
                  </a:cubicBezTo>
                  <a:cubicBezTo>
                    <a:pt x="7132" y="41501"/>
                    <a:pt x="8480" y="39763"/>
                    <a:pt x="9808" y="38037"/>
                  </a:cubicBezTo>
                  <a:cubicBezTo>
                    <a:pt x="11910" y="35300"/>
                    <a:pt x="13980" y="32560"/>
                    <a:pt x="16087" y="29852"/>
                  </a:cubicBezTo>
                  <a:close/>
                  <a:moveTo>
                    <a:pt x="14318" y="29714"/>
                  </a:moveTo>
                  <a:lnTo>
                    <a:pt x="14318" y="29714"/>
                  </a:lnTo>
                  <a:cubicBezTo>
                    <a:pt x="11641" y="33455"/>
                    <a:pt x="8858" y="37104"/>
                    <a:pt x="6144" y="40817"/>
                  </a:cubicBezTo>
                  <a:cubicBezTo>
                    <a:pt x="4155" y="43537"/>
                    <a:pt x="1698" y="46190"/>
                    <a:pt x="339" y="49311"/>
                  </a:cubicBezTo>
                  <a:cubicBezTo>
                    <a:pt x="1107" y="45875"/>
                    <a:pt x="4886" y="42159"/>
                    <a:pt x="6785" y="39440"/>
                  </a:cubicBezTo>
                  <a:lnTo>
                    <a:pt x="6783" y="39440"/>
                  </a:lnTo>
                  <a:cubicBezTo>
                    <a:pt x="9150" y="36056"/>
                    <a:pt x="11702" y="32878"/>
                    <a:pt x="14318" y="29714"/>
                  </a:cubicBezTo>
                  <a:close/>
                  <a:moveTo>
                    <a:pt x="27060" y="1"/>
                  </a:moveTo>
                  <a:cubicBezTo>
                    <a:pt x="27025" y="1"/>
                    <a:pt x="26989" y="15"/>
                    <a:pt x="26960" y="50"/>
                  </a:cubicBezTo>
                  <a:cubicBezTo>
                    <a:pt x="26931" y="84"/>
                    <a:pt x="26902" y="116"/>
                    <a:pt x="26873" y="148"/>
                  </a:cubicBezTo>
                  <a:cubicBezTo>
                    <a:pt x="23077" y="162"/>
                    <a:pt x="19202" y="2789"/>
                    <a:pt x="16725" y="5281"/>
                  </a:cubicBezTo>
                  <a:cubicBezTo>
                    <a:pt x="15129" y="6886"/>
                    <a:pt x="14569" y="9014"/>
                    <a:pt x="14075" y="11144"/>
                  </a:cubicBezTo>
                  <a:cubicBezTo>
                    <a:pt x="13203" y="14918"/>
                    <a:pt x="9317" y="15764"/>
                    <a:pt x="8255" y="19049"/>
                  </a:cubicBezTo>
                  <a:cubicBezTo>
                    <a:pt x="7871" y="20233"/>
                    <a:pt x="7493" y="21829"/>
                    <a:pt x="8512" y="22848"/>
                  </a:cubicBezTo>
                  <a:cubicBezTo>
                    <a:pt x="8861" y="23198"/>
                    <a:pt x="9234" y="23244"/>
                    <a:pt x="9684" y="23359"/>
                  </a:cubicBezTo>
                  <a:cubicBezTo>
                    <a:pt x="9912" y="23391"/>
                    <a:pt x="10143" y="23414"/>
                    <a:pt x="10374" y="23429"/>
                  </a:cubicBezTo>
                  <a:cubicBezTo>
                    <a:pt x="10460" y="23420"/>
                    <a:pt x="10543" y="23416"/>
                    <a:pt x="10621" y="23416"/>
                  </a:cubicBezTo>
                  <a:cubicBezTo>
                    <a:pt x="11886" y="23416"/>
                    <a:pt x="12124" y="24488"/>
                    <a:pt x="11341" y="26630"/>
                  </a:cubicBezTo>
                  <a:cubicBezTo>
                    <a:pt x="11201" y="26665"/>
                    <a:pt x="11247" y="26864"/>
                    <a:pt x="11376" y="26864"/>
                  </a:cubicBezTo>
                  <a:cubicBezTo>
                    <a:pt x="11385" y="26864"/>
                    <a:pt x="11395" y="26863"/>
                    <a:pt x="11405" y="26861"/>
                  </a:cubicBezTo>
                  <a:cubicBezTo>
                    <a:pt x="12626" y="26613"/>
                    <a:pt x="14390" y="25279"/>
                    <a:pt x="13010" y="23968"/>
                  </a:cubicBezTo>
                  <a:cubicBezTo>
                    <a:pt x="14762" y="21639"/>
                    <a:pt x="16541" y="19326"/>
                    <a:pt x="18339" y="17037"/>
                  </a:cubicBezTo>
                  <a:cubicBezTo>
                    <a:pt x="20100" y="14944"/>
                    <a:pt x="21919" y="12900"/>
                    <a:pt x="23741" y="10870"/>
                  </a:cubicBezTo>
                  <a:cubicBezTo>
                    <a:pt x="25280" y="9158"/>
                    <a:pt x="26839" y="7469"/>
                    <a:pt x="28392" y="5772"/>
                  </a:cubicBezTo>
                  <a:cubicBezTo>
                    <a:pt x="28720" y="5412"/>
                    <a:pt x="30516" y="3132"/>
                    <a:pt x="30650" y="3132"/>
                  </a:cubicBezTo>
                  <a:cubicBezTo>
                    <a:pt x="30703" y="3132"/>
                    <a:pt x="30493" y="3493"/>
                    <a:pt x="29824" y="4478"/>
                  </a:cubicBezTo>
                  <a:cubicBezTo>
                    <a:pt x="28851" y="5907"/>
                    <a:pt x="27794" y="7279"/>
                    <a:pt x="26700" y="8627"/>
                  </a:cubicBezTo>
                  <a:cubicBezTo>
                    <a:pt x="25513" y="9949"/>
                    <a:pt x="24370" y="11326"/>
                    <a:pt x="23256" y="12735"/>
                  </a:cubicBezTo>
                  <a:cubicBezTo>
                    <a:pt x="22401" y="13743"/>
                    <a:pt x="21552" y="14756"/>
                    <a:pt x="20727" y="15781"/>
                  </a:cubicBezTo>
                  <a:cubicBezTo>
                    <a:pt x="19246" y="17623"/>
                    <a:pt x="17906" y="19563"/>
                    <a:pt x="16598" y="21532"/>
                  </a:cubicBezTo>
                  <a:cubicBezTo>
                    <a:pt x="15859" y="22499"/>
                    <a:pt x="15120" y="23452"/>
                    <a:pt x="14367" y="24378"/>
                  </a:cubicBezTo>
                  <a:cubicBezTo>
                    <a:pt x="13085" y="25961"/>
                    <a:pt x="11838" y="27557"/>
                    <a:pt x="10614" y="29168"/>
                  </a:cubicBezTo>
                  <a:cubicBezTo>
                    <a:pt x="10755" y="28966"/>
                    <a:pt x="10879" y="28752"/>
                    <a:pt x="10983" y="28527"/>
                  </a:cubicBezTo>
                  <a:cubicBezTo>
                    <a:pt x="11003" y="28483"/>
                    <a:pt x="10967" y="28444"/>
                    <a:pt x="10931" y="28444"/>
                  </a:cubicBezTo>
                  <a:cubicBezTo>
                    <a:pt x="10915" y="28444"/>
                    <a:pt x="10899" y="28452"/>
                    <a:pt x="10888" y="28472"/>
                  </a:cubicBezTo>
                  <a:cubicBezTo>
                    <a:pt x="10062" y="29947"/>
                    <a:pt x="8030" y="30528"/>
                    <a:pt x="7421" y="32081"/>
                  </a:cubicBezTo>
                  <a:cubicBezTo>
                    <a:pt x="7045" y="33028"/>
                    <a:pt x="7184" y="33727"/>
                    <a:pt x="5934" y="33787"/>
                  </a:cubicBezTo>
                  <a:cubicBezTo>
                    <a:pt x="5172" y="33822"/>
                    <a:pt x="4499" y="34174"/>
                    <a:pt x="3887" y="34593"/>
                  </a:cubicBezTo>
                  <a:cubicBezTo>
                    <a:pt x="1421" y="36284"/>
                    <a:pt x="2143" y="39954"/>
                    <a:pt x="3898" y="41865"/>
                  </a:cubicBezTo>
                  <a:lnTo>
                    <a:pt x="4002" y="42041"/>
                  </a:lnTo>
                  <a:cubicBezTo>
                    <a:pt x="4023" y="42076"/>
                    <a:pt x="4062" y="42096"/>
                    <a:pt x="4102" y="42096"/>
                  </a:cubicBezTo>
                  <a:cubicBezTo>
                    <a:pt x="4111" y="42096"/>
                    <a:pt x="4120" y="42095"/>
                    <a:pt x="4129" y="42093"/>
                  </a:cubicBezTo>
                  <a:cubicBezTo>
                    <a:pt x="4164" y="42131"/>
                    <a:pt x="4202" y="42171"/>
                    <a:pt x="4242" y="42206"/>
                  </a:cubicBezTo>
                  <a:cubicBezTo>
                    <a:pt x="4242" y="42206"/>
                    <a:pt x="4245" y="42206"/>
                    <a:pt x="4248" y="42209"/>
                  </a:cubicBezTo>
                  <a:cubicBezTo>
                    <a:pt x="2371" y="44559"/>
                    <a:pt x="350" y="47192"/>
                    <a:pt x="10" y="49703"/>
                  </a:cubicBezTo>
                  <a:cubicBezTo>
                    <a:pt x="1" y="49767"/>
                    <a:pt x="41" y="49827"/>
                    <a:pt x="105" y="49848"/>
                  </a:cubicBezTo>
                  <a:cubicBezTo>
                    <a:pt x="96" y="49868"/>
                    <a:pt x="88" y="49885"/>
                    <a:pt x="79" y="49905"/>
                  </a:cubicBezTo>
                  <a:cubicBezTo>
                    <a:pt x="40" y="50010"/>
                    <a:pt x="142" y="50114"/>
                    <a:pt x="242" y="50114"/>
                  </a:cubicBezTo>
                  <a:cubicBezTo>
                    <a:pt x="269" y="50114"/>
                    <a:pt x="295" y="50106"/>
                    <a:pt x="319" y="50090"/>
                  </a:cubicBezTo>
                  <a:cubicBezTo>
                    <a:pt x="1231" y="49452"/>
                    <a:pt x="2051" y="48658"/>
                    <a:pt x="2804" y="47775"/>
                  </a:cubicBezTo>
                  <a:lnTo>
                    <a:pt x="2804" y="47775"/>
                  </a:lnTo>
                  <a:cubicBezTo>
                    <a:pt x="2507" y="48326"/>
                    <a:pt x="2201" y="48875"/>
                    <a:pt x="1924" y="49435"/>
                  </a:cubicBezTo>
                  <a:cubicBezTo>
                    <a:pt x="1866" y="49553"/>
                    <a:pt x="1970" y="49695"/>
                    <a:pt x="2079" y="49695"/>
                  </a:cubicBezTo>
                  <a:cubicBezTo>
                    <a:pt x="2116" y="49695"/>
                    <a:pt x="2154" y="49678"/>
                    <a:pt x="2186" y="49637"/>
                  </a:cubicBezTo>
                  <a:cubicBezTo>
                    <a:pt x="2804" y="48837"/>
                    <a:pt x="3422" y="48037"/>
                    <a:pt x="4043" y="47235"/>
                  </a:cubicBezTo>
                  <a:lnTo>
                    <a:pt x="4043" y="47235"/>
                  </a:lnTo>
                  <a:cubicBezTo>
                    <a:pt x="3734" y="47734"/>
                    <a:pt x="3460" y="48254"/>
                    <a:pt x="3220" y="48788"/>
                  </a:cubicBezTo>
                  <a:cubicBezTo>
                    <a:pt x="3166" y="48908"/>
                    <a:pt x="3258" y="49041"/>
                    <a:pt x="3365" y="49041"/>
                  </a:cubicBezTo>
                  <a:cubicBezTo>
                    <a:pt x="3402" y="49041"/>
                    <a:pt x="3441" y="49025"/>
                    <a:pt x="3477" y="48987"/>
                  </a:cubicBezTo>
                  <a:cubicBezTo>
                    <a:pt x="4629" y="47804"/>
                    <a:pt x="5671" y="46545"/>
                    <a:pt x="6661" y="45249"/>
                  </a:cubicBezTo>
                  <a:lnTo>
                    <a:pt x="6661" y="45249"/>
                  </a:lnTo>
                  <a:cubicBezTo>
                    <a:pt x="6055" y="46230"/>
                    <a:pt x="5478" y="47229"/>
                    <a:pt x="4949" y="48251"/>
                  </a:cubicBezTo>
                  <a:cubicBezTo>
                    <a:pt x="4889" y="48367"/>
                    <a:pt x="4986" y="48495"/>
                    <a:pt x="5092" y="48495"/>
                  </a:cubicBezTo>
                  <a:cubicBezTo>
                    <a:pt x="5128" y="48495"/>
                    <a:pt x="5165" y="48480"/>
                    <a:pt x="5198" y="48444"/>
                  </a:cubicBezTo>
                  <a:cubicBezTo>
                    <a:pt x="5295" y="48338"/>
                    <a:pt x="6277" y="47005"/>
                    <a:pt x="6573" y="47005"/>
                  </a:cubicBezTo>
                  <a:cubicBezTo>
                    <a:pt x="6679" y="47005"/>
                    <a:pt x="6697" y="47178"/>
                    <a:pt x="6552" y="47645"/>
                  </a:cubicBezTo>
                  <a:cubicBezTo>
                    <a:pt x="6514" y="47760"/>
                    <a:pt x="6607" y="47836"/>
                    <a:pt x="6704" y="47836"/>
                  </a:cubicBezTo>
                  <a:cubicBezTo>
                    <a:pt x="6743" y="47836"/>
                    <a:pt x="6782" y="47824"/>
                    <a:pt x="6814" y="47798"/>
                  </a:cubicBezTo>
                  <a:cubicBezTo>
                    <a:pt x="7030" y="47455"/>
                    <a:pt x="7198" y="47283"/>
                    <a:pt x="7316" y="47283"/>
                  </a:cubicBezTo>
                  <a:cubicBezTo>
                    <a:pt x="7421" y="47283"/>
                    <a:pt x="7487" y="47417"/>
                    <a:pt x="7516" y="47685"/>
                  </a:cubicBezTo>
                  <a:cubicBezTo>
                    <a:pt x="7506" y="47785"/>
                    <a:pt x="7578" y="47835"/>
                    <a:pt x="7655" y="47835"/>
                  </a:cubicBezTo>
                  <a:cubicBezTo>
                    <a:pt x="7733" y="47835"/>
                    <a:pt x="7816" y="47785"/>
                    <a:pt x="7828" y="47685"/>
                  </a:cubicBezTo>
                  <a:lnTo>
                    <a:pt x="7934" y="46715"/>
                  </a:lnTo>
                  <a:cubicBezTo>
                    <a:pt x="7946" y="46621"/>
                    <a:pt x="7864" y="46565"/>
                    <a:pt x="7781" y="46565"/>
                  </a:cubicBezTo>
                  <a:cubicBezTo>
                    <a:pt x="7740" y="46565"/>
                    <a:pt x="7699" y="46579"/>
                    <a:pt x="7669" y="46608"/>
                  </a:cubicBezTo>
                  <a:cubicBezTo>
                    <a:pt x="7357" y="46910"/>
                    <a:pt x="7192" y="47092"/>
                    <a:pt x="7125" y="47092"/>
                  </a:cubicBezTo>
                  <a:cubicBezTo>
                    <a:pt x="7055" y="47092"/>
                    <a:pt x="7091" y="46897"/>
                    <a:pt x="7178" y="46435"/>
                  </a:cubicBezTo>
                  <a:cubicBezTo>
                    <a:pt x="7199" y="46325"/>
                    <a:pt x="7115" y="46238"/>
                    <a:pt x="7023" y="46238"/>
                  </a:cubicBezTo>
                  <a:cubicBezTo>
                    <a:pt x="6986" y="46238"/>
                    <a:pt x="6949" y="46251"/>
                    <a:pt x="6915" y="46282"/>
                  </a:cubicBezTo>
                  <a:cubicBezTo>
                    <a:pt x="6263" y="46881"/>
                    <a:pt x="5949" y="47112"/>
                    <a:pt x="5851" y="47112"/>
                  </a:cubicBezTo>
                  <a:cubicBezTo>
                    <a:pt x="5557" y="47112"/>
                    <a:pt x="7177" y="45064"/>
                    <a:pt x="7467" y="44625"/>
                  </a:cubicBezTo>
                  <a:cubicBezTo>
                    <a:pt x="8861" y="42523"/>
                    <a:pt x="10541" y="40606"/>
                    <a:pt x="12144" y="38663"/>
                  </a:cubicBezTo>
                  <a:cubicBezTo>
                    <a:pt x="14491" y="35817"/>
                    <a:pt x="16595" y="32837"/>
                    <a:pt x="18611" y="29745"/>
                  </a:cubicBezTo>
                  <a:cubicBezTo>
                    <a:pt x="19751" y="27999"/>
                    <a:pt x="20909" y="26258"/>
                    <a:pt x="22087" y="24520"/>
                  </a:cubicBezTo>
                  <a:cubicBezTo>
                    <a:pt x="25398" y="20250"/>
                    <a:pt x="28715" y="15986"/>
                    <a:pt x="32148" y="11811"/>
                  </a:cubicBezTo>
                  <a:cubicBezTo>
                    <a:pt x="33430" y="10252"/>
                    <a:pt x="35589" y="8939"/>
                    <a:pt x="35733" y="6771"/>
                  </a:cubicBezTo>
                  <a:cubicBezTo>
                    <a:pt x="36727" y="8099"/>
                    <a:pt x="37723" y="9412"/>
                    <a:pt x="38843" y="10452"/>
                  </a:cubicBezTo>
                  <a:cubicBezTo>
                    <a:pt x="38883" y="10489"/>
                    <a:pt x="38927" y="10504"/>
                    <a:pt x="38970" y="10504"/>
                  </a:cubicBezTo>
                  <a:cubicBezTo>
                    <a:pt x="39119" y="10504"/>
                    <a:pt x="39250" y="10313"/>
                    <a:pt x="39111" y="10183"/>
                  </a:cubicBezTo>
                  <a:cubicBezTo>
                    <a:pt x="36285" y="7559"/>
                    <a:pt x="34815" y="4013"/>
                    <a:pt x="31859" y="1854"/>
                  </a:cubicBezTo>
                  <a:cubicBezTo>
                    <a:pt x="31839" y="1781"/>
                    <a:pt x="31770" y="1730"/>
                    <a:pt x="31695" y="1730"/>
                  </a:cubicBezTo>
                  <a:cubicBezTo>
                    <a:pt x="31693" y="1730"/>
                    <a:pt x="31691" y="1730"/>
                    <a:pt x="31689" y="1730"/>
                  </a:cubicBezTo>
                  <a:cubicBezTo>
                    <a:pt x="30967" y="1225"/>
                    <a:pt x="30179" y="823"/>
                    <a:pt x="29347" y="538"/>
                  </a:cubicBezTo>
                  <a:cubicBezTo>
                    <a:pt x="28660" y="309"/>
                    <a:pt x="27947" y="182"/>
                    <a:pt x="27225" y="159"/>
                  </a:cubicBezTo>
                  <a:cubicBezTo>
                    <a:pt x="27221" y="75"/>
                    <a:pt x="27141" y="1"/>
                    <a:pt x="270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60" name="Google Shape;7260;p71"/>
            <p:cNvSpPr/>
            <p:nvPr/>
          </p:nvSpPr>
          <p:spPr>
            <a:xfrm>
              <a:off x="4676950" y="2073550"/>
              <a:ext cx="20750" cy="22675"/>
            </a:xfrm>
            <a:custGeom>
              <a:avLst/>
              <a:gdLst/>
              <a:ahLst/>
              <a:cxnLst/>
              <a:rect l="l" t="t" r="r" b="b"/>
              <a:pathLst>
                <a:path w="830" h="907" extrusionOk="0">
                  <a:moveTo>
                    <a:pt x="829" y="0"/>
                  </a:moveTo>
                  <a:cubicBezTo>
                    <a:pt x="748" y="87"/>
                    <a:pt x="662" y="174"/>
                    <a:pt x="581" y="260"/>
                  </a:cubicBezTo>
                  <a:cubicBezTo>
                    <a:pt x="388" y="477"/>
                    <a:pt x="194" y="693"/>
                    <a:pt x="1" y="907"/>
                  </a:cubicBezTo>
                  <a:cubicBezTo>
                    <a:pt x="278" y="604"/>
                    <a:pt x="555" y="301"/>
                    <a:pt x="8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61" name="Google Shape;7261;p71"/>
            <p:cNvSpPr/>
            <p:nvPr/>
          </p:nvSpPr>
          <p:spPr>
            <a:xfrm>
              <a:off x="4104175" y="2561150"/>
              <a:ext cx="133900" cy="132250"/>
            </a:xfrm>
            <a:custGeom>
              <a:avLst/>
              <a:gdLst/>
              <a:ahLst/>
              <a:cxnLst/>
              <a:rect l="l" t="t" r="r" b="b"/>
              <a:pathLst>
                <a:path w="5356" h="5290" extrusionOk="0">
                  <a:moveTo>
                    <a:pt x="5356" y="1"/>
                  </a:moveTo>
                  <a:lnTo>
                    <a:pt x="5356" y="1"/>
                  </a:lnTo>
                  <a:cubicBezTo>
                    <a:pt x="3525" y="1727"/>
                    <a:pt x="1701" y="3480"/>
                    <a:pt x="0" y="5290"/>
                  </a:cubicBezTo>
                  <a:cubicBezTo>
                    <a:pt x="249" y="5056"/>
                    <a:pt x="497" y="4822"/>
                    <a:pt x="748" y="4591"/>
                  </a:cubicBezTo>
                  <a:cubicBezTo>
                    <a:pt x="2333" y="3110"/>
                    <a:pt x="3852" y="1563"/>
                    <a:pt x="53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62" name="Google Shape;7262;p71"/>
            <p:cNvSpPr/>
            <p:nvPr/>
          </p:nvSpPr>
          <p:spPr>
            <a:xfrm>
              <a:off x="4529425" y="2080700"/>
              <a:ext cx="100725" cy="115050"/>
            </a:xfrm>
            <a:custGeom>
              <a:avLst/>
              <a:gdLst/>
              <a:ahLst/>
              <a:cxnLst/>
              <a:rect l="l" t="t" r="r" b="b"/>
              <a:pathLst>
                <a:path w="4029" h="4602" extrusionOk="0">
                  <a:moveTo>
                    <a:pt x="4028" y="0"/>
                  </a:moveTo>
                  <a:cubicBezTo>
                    <a:pt x="2686" y="1533"/>
                    <a:pt x="1343" y="3066"/>
                    <a:pt x="1" y="4602"/>
                  </a:cubicBezTo>
                  <a:cubicBezTo>
                    <a:pt x="468" y="4088"/>
                    <a:pt x="939" y="3577"/>
                    <a:pt x="1404" y="3060"/>
                  </a:cubicBezTo>
                  <a:cubicBezTo>
                    <a:pt x="2302" y="2067"/>
                    <a:pt x="3168" y="1039"/>
                    <a:pt x="40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63" name="Google Shape;7263;p71"/>
            <p:cNvSpPr/>
            <p:nvPr/>
          </p:nvSpPr>
          <p:spPr>
            <a:xfrm>
              <a:off x="4023550" y="2864950"/>
              <a:ext cx="12525" cy="11925"/>
            </a:xfrm>
            <a:custGeom>
              <a:avLst/>
              <a:gdLst/>
              <a:ahLst/>
              <a:cxnLst/>
              <a:rect l="l" t="t" r="r" b="b"/>
              <a:pathLst>
                <a:path w="501" h="477" extrusionOk="0">
                  <a:moveTo>
                    <a:pt x="500" y="0"/>
                  </a:moveTo>
                  <a:lnTo>
                    <a:pt x="500" y="0"/>
                  </a:lnTo>
                  <a:cubicBezTo>
                    <a:pt x="336" y="159"/>
                    <a:pt x="168" y="318"/>
                    <a:pt x="1" y="477"/>
                  </a:cubicBezTo>
                  <a:cubicBezTo>
                    <a:pt x="136" y="468"/>
                    <a:pt x="301" y="312"/>
                    <a:pt x="50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64" name="Google Shape;7264;p71"/>
            <p:cNvSpPr/>
            <p:nvPr/>
          </p:nvSpPr>
          <p:spPr>
            <a:xfrm>
              <a:off x="4146900" y="2619550"/>
              <a:ext cx="291675" cy="383175"/>
            </a:xfrm>
            <a:custGeom>
              <a:avLst/>
              <a:gdLst/>
              <a:ahLst/>
              <a:cxnLst/>
              <a:rect l="l" t="t" r="r" b="b"/>
              <a:pathLst>
                <a:path w="11667" h="15327" extrusionOk="0">
                  <a:moveTo>
                    <a:pt x="11667" y="0"/>
                  </a:moveTo>
                  <a:lnTo>
                    <a:pt x="11667" y="0"/>
                  </a:lnTo>
                  <a:cubicBezTo>
                    <a:pt x="10873" y="933"/>
                    <a:pt x="10076" y="1860"/>
                    <a:pt x="9259" y="2772"/>
                  </a:cubicBezTo>
                  <a:lnTo>
                    <a:pt x="9236" y="2795"/>
                  </a:lnTo>
                  <a:cubicBezTo>
                    <a:pt x="7764" y="4830"/>
                    <a:pt x="6317" y="6886"/>
                    <a:pt x="4900" y="8962"/>
                  </a:cubicBezTo>
                  <a:cubicBezTo>
                    <a:pt x="3734" y="10678"/>
                    <a:pt x="2482" y="12334"/>
                    <a:pt x="1150" y="13927"/>
                  </a:cubicBezTo>
                  <a:lnTo>
                    <a:pt x="1150" y="13927"/>
                  </a:lnTo>
                  <a:cubicBezTo>
                    <a:pt x="1636" y="13343"/>
                    <a:pt x="2727" y="11050"/>
                    <a:pt x="3436" y="10050"/>
                  </a:cubicBezTo>
                  <a:cubicBezTo>
                    <a:pt x="4856" y="8047"/>
                    <a:pt x="6398" y="6101"/>
                    <a:pt x="7992" y="4190"/>
                  </a:cubicBezTo>
                  <a:lnTo>
                    <a:pt x="7992" y="4190"/>
                  </a:lnTo>
                  <a:cubicBezTo>
                    <a:pt x="4972" y="7579"/>
                    <a:pt x="2091" y="10983"/>
                    <a:pt x="53" y="15105"/>
                  </a:cubicBezTo>
                  <a:cubicBezTo>
                    <a:pt x="1" y="15211"/>
                    <a:pt x="87" y="15326"/>
                    <a:pt x="183" y="15326"/>
                  </a:cubicBezTo>
                  <a:cubicBezTo>
                    <a:pt x="215" y="15326"/>
                    <a:pt x="248" y="15313"/>
                    <a:pt x="278" y="15281"/>
                  </a:cubicBezTo>
                  <a:cubicBezTo>
                    <a:pt x="3274" y="12085"/>
                    <a:pt x="5593" y="8405"/>
                    <a:pt x="8110" y="4833"/>
                  </a:cubicBezTo>
                  <a:cubicBezTo>
                    <a:pt x="9265" y="3196"/>
                    <a:pt x="10457" y="1594"/>
                    <a:pt x="116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65" name="Google Shape;7265;p71"/>
            <p:cNvSpPr/>
            <p:nvPr/>
          </p:nvSpPr>
          <p:spPr>
            <a:xfrm>
              <a:off x="4438500" y="2570050"/>
              <a:ext cx="41375" cy="49525"/>
            </a:xfrm>
            <a:custGeom>
              <a:avLst/>
              <a:gdLst/>
              <a:ahLst/>
              <a:cxnLst/>
              <a:rect l="l" t="t" r="r" b="b"/>
              <a:pathLst>
                <a:path w="1655" h="1981" extrusionOk="0">
                  <a:moveTo>
                    <a:pt x="1654" y="0"/>
                  </a:moveTo>
                  <a:lnTo>
                    <a:pt x="1654" y="0"/>
                  </a:lnTo>
                  <a:cubicBezTo>
                    <a:pt x="1305" y="396"/>
                    <a:pt x="956" y="794"/>
                    <a:pt x="603" y="1192"/>
                  </a:cubicBezTo>
                  <a:cubicBezTo>
                    <a:pt x="404" y="1455"/>
                    <a:pt x="202" y="1718"/>
                    <a:pt x="0" y="1980"/>
                  </a:cubicBezTo>
                  <a:cubicBezTo>
                    <a:pt x="557" y="1325"/>
                    <a:pt x="1106" y="664"/>
                    <a:pt x="16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66" name="Google Shape;7266;p71"/>
            <p:cNvSpPr/>
            <p:nvPr/>
          </p:nvSpPr>
          <p:spPr>
            <a:xfrm>
              <a:off x="4346675" y="2672675"/>
              <a:ext cx="43475" cy="51550"/>
            </a:xfrm>
            <a:custGeom>
              <a:avLst/>
              <a:gdLst/>
              <a:ahLst/>
              <a:cxnLst/>
              <a:rect l="l" t="t" r="r" b="b"/>
              <a:pathLst>
                <a:path w="1739" h="2062" extrusionOk="0">
                  <a:moveTo>
                    <a:pt x="1739" y="0"/>
                  </a:moveTo>
                  <a:lnTo>
                    <a:pt x="1739" y="0"/>
                  </a:lnTo>
                  <a:cubicBezTo>
                    <a:pt x="1153" y="685"/>
                    <a:pt x="575" y="1372"/>
                    <a:pt x="1" y="2062"/>
                  </a:cubicBezTo>
                  <a:cubicBezTo>
                    <a:pt x="414" y="1597"/>
                    <a:pt x="829" y="1135"/>
                    <a:pt x="1245" y="670"/>
                  </a:cubicBezTo>
                  <a:cubicBezTo>
                    <a:pt x="1407" y="445"/>
                    <a:pt x="1574" y="226"/>
                    <a:pt x="17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67" name="Google Shape;7267;p71"/>
            <p:cNvSpPr/>
            <p:nvPr/>
          </p:nvSpPr>
          <p:spPr>
            <a:xfrm>
              <a:off x="3715150" y="1348850"/>
              <a:ext cx="1605150" cy="1793100"/>
            </a:xfrm>
            <a:custGeom>
              <a:avLst/>
              <a:gdLst/>
              <a:ahLst/>
              <a:cxnLst/>
              <a:rect l="l" t="t" r="r" b="b"/>
              <a:pathLst>
                <a:path w="64206" h="71724" extrusionOk="0">
                  <a:moveTo>
                    <a:pt x="50004" y="923"/>
                  </a:moveTo>
                  <a:cubicBezTo>
                    <a:pt x="50129" y="923"/>
                    <a:pt x="48748" y="2564"/>
                    <a:pt x="48675" y="2665"/>
                  </a:cubicBezTo>
                  <a:cubicBezTo>
                    <a:pt x="47824" y="3614"/>
                    <a:pt x="46767" y="4405"/>
                    <a:pt x="45774" y="5199"/>
                  </a:cubicBezTo>
                  <a:cubicBezTo>
                    <a:pt x="45540" y="5387"/>
                    <a:pt x="45318" y="5586"/>
                    <a:pt x="45087" y="5777"/>
                  </a:cubicBezTo>
                  <a:cubicBezTo>
                    <a:pt x="46605" y="4137"/>
                    <a:pt x="48167" y="2529"/>
                    <a:pt x="49830" y="1051"/>
                  </a:cubicBezTo>
                  <a:cubicBezTo>
                    <a:pt x="49930" y="962"/>
                    <a:pt x="49985" y="923"/>
                    <a:pt x="50004" y="923"/>
                  </a:cubicBezTo>
                  <a:close/>
                  <a:moveTo>
                    <a:pt x="46698" y="2105"/>
                  </a:moveTo>
                  <a:lnTo>
                    <a:pt x="46698" y="2105"/>
                  </a:lnTo>
                  <a:cubicBezTo>
                    <a:pt x="45416" y="3196"/>
                    <a:pt x="44074" y="4203"/>
                    <a:pt x="42780" y="5280"/>
                  </a:cubicBezTo>
                  <a:cubicBezTo>
                    <a:pt x="42384" y="5612"/>
                    <a:pt x="41454" y="6614"/>
                    <a:pt x="41429" y="6614"/>
                  </a:cubicBezTo>
                  <a:cubicBezTo>
                    <a:pt x="41414" y="6614"/>
                    <a:pt x="41698" y="6284"/>
                    <a:pt x="42552" y="5306"/>
                  </a:cubicBezTo>
                  <a:cubicBezTo>
                    <a:pt x="43464" y="4267"/>
                    <a:pt x="44619" y="3421"/>
                    <a:pt x="45745" y="2636"/>
                  </a:cubicBezTo>
                  <a:cubicBezTo>
                    <a:pt x="45754" y="2633"/>
                    <a:pt x="45751" y="2627"/>
                    <a:pt x="45757" y="2621"/>
                  </a:cubicBezTo>
                  <a:cubicBezTo>
                    <a:pt x="46063" y="2445"/>
                    <a:pt x="46380" y="2272"/>
                    <a:pt x="46698" y="2105"/>
                  </a:cubicBezTo>
                  <a:close/>
                  <a:moveTo>
                    <a:pt x="50407" y="718"/>
                  </a:moveTo>
                  <a:cubicBezTo>
                    <a:pt x="51022" y="718"/>
                    <a:pt x="51244" y="1089"/>
                    <a:pt x="50737" y="2073"/>
                  </a:cubicBezTo>
                  <a:cubicBezTo>
                    <a:pt x="49596" y="4281"/>
                    <a:pt x="46920" y="5716"/>
                    <a:pt x="44914" y="7151"/>
                  </a:cubicBezTo>
                  <a:cubicBezTo>
                    <a:pt x="46169" y="5852"/>
                    <a:pt x="47466" y="4593"/>
                    <a:pt x="48762" y="3334"/>
                  </a:cubicBezTo>
                  <a:cubicBezTo>
                    <a:pt x="49453" y="2664"/>
                    <a:pt x="49748" y="2409"/>
                    <a:pt x="49795" y="2409"/>
                  </a:cubicBezTo>
                  <a:cubicBezTo>
                    <a:pt x="49933" y="2409"/>
                    <a:pt x="48016" y="4531"/>
                    <a:pt x="47639" y="4916"/>
                  </a:cubicBezTo>
                  <a:cubicBezTo>
                    <a:pt x="47552" y="5006"/>
                    <a:pt x="47637" y="5133"/>
                    <a:pt x="47735" y="5133"/>
                  </a:cubicBezTo>
                  <a:cubicBezTo>
                    <a:pt x="47764" y="5133"/>
                    <a:pt x="47794" y="5122"/>
                    <a:pt x="47821" y="5095"/>
                  </a:cubicBezTo>
                  <a:cubicBezTo>
                    <a:pt x="49054" y="3868"/>
                    <a:pt x="50243" y="2907"/>
                    <a:pt x="50884" y="1270"/>
                  </a:cubicBezTo>
                  <a:cubicBezTo>
                    <a:pt x="50923" y="1171"/>
                    <a:pt x="50833" y="1098"/>
                    <a:pt x="50745" y="1098"/>
                  </a:cubicBezTo>
                  <a:cubicBezTo>
                    <a:pt x="50711" y="1098"/>
                    <a:pt x="50676" y="1109"/>
                    <a:pt x="50650" y="1134"/>
                  </a:cubicBezTo>
                  <a:cubicBezTo>
                    <a:pt x="50027" y="1726"/>
                    <a:pt x="49417" y="2333"/>
                    <a:pt x="48800" y="2930"/>
                  </a:cubicBezTo>
                  <a:cubicBezTo>
                    <a:pt x="49420" y="2272"/>
                    <a:pt x="49957" y="1550"/>
                    <a:pt x="50350" y="719"/>
                  </a:cubicBezTo>
                  <a:cubicBezTo>
                    <a:pt x="50369" y="718"/>
                    <a:pt x="50388" y="718"/>
                    <a:pt x="50407" y="718"/>
                  </a:cubicBezTo>
                  <a:close/>
                  <a:moveTo>
                    <a:pt x="48802" y="1123"/>
                  </a:moveTo>
                  <a:cubicBezTo>
                    <a:pt x="48315" y="1530"/>
                    <a:pt x="47841" y="1949"/>
                    <a:pt x="47368" y="2373"/>
                  </a:cubicBezTo>
                  <a:cubicBezTo>
                    <a:pt x="47304" y="2416"/>
                    <a:pt x="47258" y="2448"/>
                    <a:pt x="47255" y="2451"/>
                  </a:cubicBezTo>
                  <a:cubicBezTo>
                    <a:pt x="45315" y="4123"/>
                    <a:pt x="43401" y="5861"/>
                    <a:pt x="41663" y="7749"/>
                  </a:cubicBezTo>
                  <a:cubicBezTo>
                    <a:pt x="40927" y="8444"/>
                    <a:pt x="40188" y="9137"/>
                    <a:pt x="39425" y="9807"/>
                  </a:cubicBezTo>
                  <a:cubicBezTo>
                    <a:pt x="40531" y="8834"/>
                    <a:pt x="41897" y="6807"/>
                    <a:pt x="43256" y="5543"/>
                  </a:cubicBezTo>
                  <a:cubicBezTo>
                    <a:pt x="44463" y="4420"/>
                    <a:pt x="45716" y="3349"/>
                    <a:pt x="46935" y="2237"/>
                  </a:cubicBezTo>
                  <a:cubicBezTo>
                    <a:pt x="46949" y="2229"/>
                    <a:pt x="46958" y="2220"/>
                    <a:pt x="46969" y="2211"/>
                  </a:cubicBezTo>
                  <a:cubicBezTo>
                    <a:pt x="46972" y="2209"/>
                    <a:pt x="46973" y="2209"/>
                    <a:pt x="46972" y="2209"/>
                  </a:cubicBezTo>
                  <a:lnTo>
                    <a:pt x="46972" y="2209"/>
                  </a:lnTo>
                  <a:cubicBezTo>
                    <a:pt x="46972" y="2209"/>
                    <a:pt x="46970" y="2209"/>
                    <a:pt x="46969" y="2209"/>
                  </a:cubicBezTo>
                  <a:cubicBezTo>
                    <a:pt x="46969" y="2209"/>
                    <a:pt x="46969" y="2209"/>
                    <a:pt x="46969" y="2208"/>
                  </a:cubicBezTo>
                  <a:cubicBezTo>
                    <a:pt x="47168" y="2024"/>
                    <a:pt x="47376" y="1848"/>
                    <a:pt x="47573" y="1663"/>
                  </a:cubicBezTo>
                  <a:cubicBezTo>
                    <a:pt x="48000" y="1458"/>
                    <a:pt x="48416" y="1273"/>
                    <a:pt x="48802" y="1123"/>
                  </a:cubicBezTo>
                  <a:close/>
                  <a:moveTo>
                    <a:pt x="49643" y="840"/>
                  </a:moveTo>
                  <a:lnTo>
                    <a:pt x="49643" y="840"/>
                  </a:lnTo>
                  <a:cubicBezTo>
                    <a:pt x="47310" y="2722"/>
                    <a:pt x="45269" y="5101"/>
                    <a:pt x="43285" y="7356"/>
                  </a:cubicBezTo>
                  <a:cubicBezTo>
                    <a:pt x="41937" y="8595"/>
                    <a:pt x="40641" y="9882"/>
                    <a:pt x="39339" y="11181"/>
                  </a:cubicBezTo>
                  <a:cubicBezTo>
                    <a:pt x="38820" y="11700"/>
                    <a:pt x="38595" y="11896"/>
                    <a:pt x="38551" y="11896"/>
                  </a:cubicBezTo>
                  <a:cubicBezTo>
                    <a:pt x="38422" y="11896"/>
                    <a:pt x="39849" y="10211"/>
                    <a:pt x="40006" y="10006"/>
                  </a:cubicBezTo>
                  <a:cubicBezTo>
                    <a:pt x="40531" y="9325"/>
                    <a:pt x="41109" y="8681"/>
                    <a:pt x="41700" y="8052"/>
                  </a:cubicBezTo>
                  <a:cubicBezTo>
                    <a:pt x="42624" y="7186"/>
                    <a:pt x="43531" y="6305"/>
                    <a:pt x="44437" y="5419"/>
                  </a:cubicBezTo>
                  <a:cubicBezTo>
                    <a:pt x="45231" y="4645"/>
                    <a:pt x="46040" y="3886"/>
                    <a:pt x="46851" y="3135"/>
                  </a:cubicBezTo>
                  <a:cubicBezTo>
                    <a:pt x="47676" y="2419"/>
                    <a:pt x="48502" y="1706"/>
                    <a:pt x="49328" y="996"/>
                  </a:cubicBezTo>
                  <a:cubicBezTo>
                    <a:pt x="49348" y="979"/>
                    <a:pt x="49360" y="953"/>
                    <a:pt x="49362" y="924"/>
                  </a:cubicBezTo>
                  <a:cubicBezTo>
                    <a:pt x="49458" y="892"/>
                    <a:pt x="49553" y="866"/>
                    <a:pt x="49643" y="840"/>
                  </a:cubicBezTo>
                  <a:close/>
                  <a:moveTo>
                    <a:pt x="54467" y="11600"/>
                  </a:moveTo>
                  <a:cubicBezTo>
                    <a:pt x="54501" y="11727"/>
                    <a:pt x="54516" y="11857"/>
                    <a:pt x="54539" y="11987"/>
                  </a:cubicBezTo>
                  <a:cubicBezTo>
                    <a:pt x="54529" y="11984"/>
                    <a:pt x="54519" y="11983"/>
                    <a:pt x="54509" y="11983"/>
                  </a:cubicBezTo>
                  <a:cubicBezTo>
                    <a:pt x="54476" y="11983"/>
                    <a:pt x="54445" y="11997"/>
                    <a:pt x="54421" y="12021"/>
                  </a:cubicBezTo>
                  <a:cubicBezTo>
                    <a:pt x="53568" y="12877"/>
                    <a:pt x="53191" y="13192"/>
                    <a:pt x="53116" y="13192"/>
                  </a:cubicBezTo>
                  <a:cubicBezTo>
                    <a:pt x="52992" y="13192"/>
                    <a:pt x="53707" y="12316"/>
                    <a:pt x="54467" y="11600"/>
                  </a:cubicBezTo>
                  <a:close/>
                  <a:moveTo>
                    <a:pt x="40600" y="11840"/>
                  </a:moveTo>
                  <a:cubicBezTo>
                    <a:pt x="40427" y="12273"/>
                    <a:pt x="40326" y="12706"/>
                    <a:pt x="40329" y="13133"/>
                  </a:cubicBezTo>
                  <a:cubicBezTo>
                    <a:pt x="39394" y="13968"/>
                    <a:pt x="38963" y="14281"/>
                    <a:pt x="38844" y="14281"/>
                  </a:cubicBezTo>
                  <a:cubicBezTo>
                    <a:pt x="38568" y="14281"/>
                    <a:pt x="39954" y="12607"/>
                    <a:pt x="40600" y="11840"/>
                  </a:cubicBezTo>
                  <a:close/>
                  <a:moveTo>
                    <a:pt x="47994" y="3713"/>
                  </a:moveTo>
                  <a:lnTo>
                    <a:pt x="47994" y="3713"/>
                  </a:lnTo>
                  <a:cubicBezTo>
                    <a:pt x="46484" y="5191"/>
                    <a:pt x="44994" y="6680"/>
                    <a:pt x="43548" y="8213"/>
                  </a:cubicBezTo>
                  <a:cubicBezTo>
                    <a:pt x="42708" y="8929"/>
                    <a:pt x="41755" y="9873"/>
                    <a:pt x="41103" y="10890"/>
                  </a:cubicBezTo>
                  <a:cubicBezTo>
                    <a:pt x="40029" y="12105"/>
                    <a:pt x="38987" y="13352"/>
                    <a:pt x="37979" y="14631"/>
                  </a:cubicBezTo>
                  <a:cubicBezTo>
                    <a:pt x="37093" y="11225"/>
                    <a:pt x="40820" y="6473"/>
                    <a:pt x="42916" y="4478"/>
                  </a:cubicBezTo>
                  <a:cubicBezTo>
                    <a:pt x="43072" y="4328"/>
                    <a:pt x="43404" y="4085"/>
                    <a:pt x="43840" y="3793"/>
                  </a:cubicBezTo>
                  <a:lnTo>
                    <a:pt x="43840" y="3793"/>
                  </a:lnTo>
                  <a:cubicBezTo>
                    <a:pt x="42714" y="4743"/>
                    <a:pt x="41700" y="5806"/>
                    <a:pt x="40944" y="7102"/>
                  </a:cubicBezTo>
                  <a:cubicBezTo>
                    <a:pt x="40894" y="7188"/>
                    <a:pt x="40972" y="7283"/>
                    <a:pt x="41053" y="7283"/>
                  </a:cubicBezTo>
                  <a:cubicBezTo>
                    <a:pt x="41081" y="7283"/>
                    <a:pt x="41108" y="7272"/>
                    <a:pt x="41132" y="7246"/>
                  </a:cubicBezTo>
                  <a:cubicBezTo>
                    <a:pt x="41937" y="6360"/>
                    <a:pt x="42815" y="5575"/>
                    <a:pt x="43730" y="4824"/>
                  </a:cubicBezTo>
                  <a:lnTo>
                    <a:pt x="43730" y="4824"/>
                  </a:lnTo>
                  <a:cubicBezTo>
                    <a:pt x="41859" y="6525"/>
                    <a:pt x="40081" y="8288"/>
                    <a:pt x="38686" y="10442"/>
                  </a:cubicBezTo>
                  <a:cubicBezTo>
                    <a:pt x="38630" y="10532"/>
                    <a:pt x="38708" y="10610"/>
                    <a:pt x="38791" y="10610"/>
                  </a:cubicBezTo>
                  <a:cubicBezTo>
                    <a:pt x="38818" y="10610"/>
                    <a:pt x="38845" y="10602"/>
                    <a:pt x="38868" y="10584"/>
                  </a:cubicBezTo>
                  <a:cubicBezTo>
                    <a:pt x="39373" y="10159"/>
                    <a:pt x="39850" y="9709"/>
                    <a:pt x="40338" y="9270"/>
                  </a:cubicBezTo>
                  <a:lnTo>
                    <a:pt x="40338" y="9270"/>
                  </a:lnTo>
                  <a:cubicBezTo>
                    <a:pt x="39469" y="10324"/>
                    <a:pt x="38655" y="11424"/>
                    <a:pt x="37936" y="12599"/>
                  </a:cubicBezTo>
                  <a:cubicBezTo>
                    <a:pt x="37884" y="12681"/>
                    <a:pt x="37959" y="12769"/>
                    <a:pt x="38038" y="12769"/>
                  </a:cubicBezTo>
                  <a:cubicBezTo>
                    <a:pt x="38064" y="12769"/>
                    <a:pt x="38090" y="12759"/>
                    <a:pt x="38112" y="12737"/>
                  </a:cubicBezTo>
                  <a:cubicBezTo>
                    <a:pt x="38793" y="12056"/>
                    <a:pt x="39475" y="11369"/>
                    <a:pt x="40159" y="10685"/>
                  </a:cubicBezTo>
                  <a:lnTo>
                    <a:pt x="40159" y="10685"/>
                  </a:lnTo>
                  <a:cubicBezTo>
                    <a:pt x="39010" y="11961"/>
                    <a:pt x="37942" y="13349"/>
                    <a:pt x="38187" y="13967"/>
                  </a:cubicBezTo>
                  <a:cubicBezTo>
                    <a:pt x="38199" y="13997"/>
                    <a:pt x="38225" y="14010"/>
                    <a:pt x="38251" y="14010"/>
                  </a:cubicBezTo>
                  <a:cubicBezTo>
                    <a:pt x="38288" y="14010"/>
                    <a:pt x="38324" y="13982"/>
                    <a:pt x="38308" y="13935"/>
                  </a:cubicBezTo>
                  <a:cubicBezTo>
                    <a:pt x="37924" y="12810"/>
                    <a:pt x="42416" y="8713"/>
                    <a:pt x="43127" y="7925"/>
                  </a:cubicBezTo>
                  <a:cubicBezTo>
                    <a:pt x="43326" y="7702"/>
                    <a:pt x="43531" y="7483"/>
                    <a:pt x="43733" y="7261"/>
                  </a:cubicBezTo>
                  <a:cubicBezTo>
                    <a:pt x="44267" y="6781"/>
                    <a:pt x="44810" y="6308"/>
                    <a:pt x="45370" y="5858"/>
                  </a:cubicBezTo>
                  <a:cubicBezTo>
                    <a:pt x="46239" y="5162"/>
                    <a:pt x="47154" y="4472"/>
                    <a:pt x="47994" y="3713"/>
                  </a:cubicBezTo>
                  <a:close/>
                  <a:moveTo>
                    <a:pt x="54588" y="12249"/>
                  </a:moveTo>
                  <a:cubicBezTo>
                    <a:pt x="54675" y="12876"/>
                    <a:pt x="54698" y="13523"/>
                    <a:pt x="54738" y="14161"/>
                  </a:cubicBezTo>
                  <a:cubicBezTo>
                    <a:pt x="53967" y="14533"/>
                    <a:pt x="53225" y="14969"/>
                    <a:pt x="52527" y="15466"/>
                  </a:cubicBezTo>
                  <a:cubicBezTo>
                    <a:pt x="53199" y="14830"/>
                    <a:pt x="53863" y="14184"/>
                    <a:pt x="54510" y="13511"/>
                  </a:cubicBezTo>
                  <a:cubicBezTo>
                    <a:pt x="54611" y="13407"/>
                    <a:pt x="54519" y="13277"/>
                    <a:pt x="54408" y="13277"/>
                  </a:cubicBezTo>
                  <a:cubicBezTo>
                    <a:pt x="54377" y="13277"/>
                    <a:pt x="54344" y="13288"/>
                    <a:pt x="54314" y="13312"/>
                  </a:cubicBezTo>
                  <a:cubicBezTo>
                    <a:pt x="52459" y="14787"/>
                    <a:pt x="51730" y="15317"/>
                    <a:pt x="51628" y="15317"/>
                  </a:cubicBezTo>
                  <a:cubicBezTo>
                    <a:pt x="51423" y="15317"/>
                    <a:pt x="53777" y="13155"/>
                    <a:pt x="54588" y="12249"/>
                  </a:cubicBezTo>
                  <a:close/>
                  <a:moveTo>
                    <a:pt x="40727" y="14498"/>
                  </a:moveTo>
                  <a:cubicBezTo>
                    <a:pt x="40831" y="14712"/>
                    <a:pt x="40947" y="14920"/>
                    <a:pt x="41074" y="15119"/>
                  </a:cubicBezTo>
                  <a:cubicBezTo>
                    <a:pt x="41061" y="15116"/>
                    <a:pt x="41048" y="15114"/>
                    <a:pt x="41036" y="15114"/>
                  </a:cubicBezTo>
                  <a:cubicBezTo>
                    <a:pt x="41004" y="15114"/>
                    <a:pt x="40973" y="15124"/>
                    <a:pt x="40947" y="15142"/>
                  </a:cubicBezTo>
                  <a:cubicBezTo>
                    <a:pt x="40232" y="15737"/>
                    <a:pt x="39896" y="15955"/>
                    <a:pt x="39788" y="15955"/>
                  </a:cubicBezTo>
                  <a:cubicBezTo>
                    <a:pt x="39555" y="15955"/>
                    <a:pt x="40365" y="14953"/>
                    <a:pt x="40727" y="14498"/>
                  </a:cubicBezTo>
                  <a:close/>
                  <a:moveTo>
                    <a:pt x="53846" y="10874"/>
                  </a:moveTo>
                  <a:cubicBezTo>
                    <a:pt x="54053" y="10874"/>
                    <a:pt x="54232" y="10994"/>
                    <a:pt x="54363" y="11285"/>
                  </a:cubicBezTo>
                  <a:cubicBezTo>
                    <a:pt x="53786" y="11758"/>
                    <a:pt x="53186" y="12328"/>
                    <a:pt x="53100" y="12328"/>
                  </a:cubicBezTo>
                  <a:cubicBezTo>
                    <a:pt x="53039" y="12328"/>
                    <a:pt x="53232" y="12047"/>
                    <a:pt x="53866" y="11253"/>
                  </a:cubicBezTo>
                  <a:cubicBezTo>
                    <a:pt x="53954" y="11144"/>
                    <a:pt x="53859" y="10998"/>
                    <a:pt x="53756" y="10998"/>
                  </a:cubicBezTo>
                  <a:cubicBezTo>
                    <a:pt x="53723" y="10998"/>
                    <a:pt x="53690" y="11013"/>
                    <a:pt x="53661" y="11048"/>
                  </a:cubicBezTo>
                  <a:lnTo>
                    <a:pt x="51938" y="13202"/>
                  </a:lnTo>
                  <a:cubicBezTo>
                    <a:pt x="51846" y="13316"/>
                    <a:pt x="51931" y="13449"/>
                    <a:pt x="52041" y="13449"/>
                  </a:cubicBezTo>
                  <a:cubicBezTo>
                    <a:pt x="52074" y="13449"/>
                    <a:pt x="52109" y="13437"/>
                    <a:pt x="52143" y="13410"/>
                  </a:cubicBezTo>
                  <a:cubicBezTo>
                    <a:pt x="53119" y="12638"/>
                    <a:pt x="53493" y="12341"/>
                    <a:pt x="53512" y="12341"/>
                  </a:cubicBezTo>
                  <a:lnTo>
                    <a:pt x="53512" y="12341"/>
                  </a:lnTo>
                  <a:cubicBezTo>
                    <a:pt x="53557" y="12341"/>
                    <a:pt x="51462" y="14126"/>
                    <a:pt x="50841" y="15067"/>
                  </a:cubicBezTo>
                  <a:cubicBezTo>
                    <a:pt x="50778" y="15160"/>
                    <a:pt x="50867" y="15284"/>
                    <a:pt x="50965" y="15284"/>
                  </a:cubicBezTo>
                  <a:cubicBezTo>
                    <a:pt x="50988" y="15284"/>
                    <a:pt x="51012" y="15277"/>
                    <a:pt x="51034" y="15261"/>
                  </a:cubicBezTo>
                  <a:cubicBezTo>
                    <a:pt x="52531" y="14177"/>
                    <a:pt x="52106" y="14519"/>
                    <a:pt x="53195" y="13591"/>
                  </a:cubicBezTo>
                  <a:lnTo>
                    <a:pt x="53195" y="13591"/>
                  </a:lnTo>
                  <a:cubicBezTo>
                    <a:pt x="52455" y="14222"/>
                    <a:pt x="51158" y="15350"/>
                    <a:pt x="50434" y="16118"/>
                  </a:cubicBezTo>
                  <a:cubicBezTo>
                    <a:pt x="50346" y="16211"/>
                    <a:pt x="50424" y="16358"/>
                    <a:pt x="50529" y="16358"/>
                  </a:cubicBezTo>
                  <a:cubicBezTo>
                    <a:pt x="50552" y="16358"/>
                    <a:pt x="50577" y="16351"/>
                    <a:pt x="50601" y="16335"/>
                  </a:cubicBezTo>
                  <a:cubicBezTo>
                    <a:pt x="50709" y="16265"/>
                    <a:pt x="53112" y="14499"/>
                    <a:pt x="53174" y="14499"/>
                  </a:cubicBezTo>
                  <a:lnTo>
                    <a:pt x="53174" y="14499"/>
                  </a:lnTo>
                  <a:cubicBezTo>
                    <a:pt x="53177" y="14499"/>
                    <a:pt x="53175" y="14503"/>
                    <a:pt x="53168" y="14510"/>
                  </a:cubicBezTo>
                  <a:cubicBezTo>
                    <a:pt x="52039" y="15691"/>
                    <a:pt x="50786" y="16762"/>
                    <a:pt x="49559" y="17859"/>
                  </a:cubicBezTo>
                  <a:cubicBezTo>
                    <a:pt x="49977" y="16381"/>
                    <a:pt x="50436" y="14975"/>
                    <a:pt x="51297" y="13537"/>
                  </a:cubicBezTo>
                  <a:lnTo>
                    <a:pt x="51297" y="13540"/>
                  </a:lnTo>
                  <a:cubicBezTo>
                    <a:pt x="51619" y="13006"/>
                    <a:pt x="52977" y="10874"/>
                    <a:pt x="53846" y="10874"/>
                  </a:cubicBezTo>
                  <a:close/>
                  <a:moveTo>
                    <a:pt x="41178" y="15284"/>
                  </a:moveTo>
                  <a:cubicBezTo>
                    <a:pt x="41674" y="16034"/>
                    <a:pt x="42310" y="16710"/>
                    <a:pt x="43031" y="17307"/>
                  </a:cubicBezTo>
                  <a:cubicBezTo>
                    <a:pt x="42631" y="17623"/>
                    <a:pt x="42161" y="17998"/>
                    <a:pt x="41980" y="17998"/>
                  </a:cubicBezTo>
                  <a:cubicBezTo>
                    <a:pt x="41826" y="17998"/>
                    <a:pt x="41879" y="17730"/>
                    <a:pt x="42356" y="16932"/>
                  </a:cubicBezTo>
                  <a:cubicBezTo>
                    <a:pt x="42412" y="16839"/>
                    <a:pt x="42328" y="16713"/>
                    <a:pt x="42231" y="16713"/>
                  </a:cubicBezTo>
                  <a:cubicBezTo>
                    <a:pt x="42208" y="16713"/>
                    <a:pt x="42185" y="16720"/>
                    <a:pt x="42162" y="16736"/>
                  </a:cubicBezTo>
                  <a:cubicBezTo>
                    <a:pt x="41644" y="17109"/>
                    <a:pt x="41314" y="17354"/>
                    <a:pt x="41193" y="17354"/>
                  </a:cubicBezTo>
                  <a:cubicBezTo>
                    <a:pt x="41059" y="17354"/>
                    <a:pt x="41184" y="17051"/>
                    <a:pt x="41599" y="16285"/>
                  </a:cubicBezTo>
                  <a:cubicBezTo>
                    <a:pt x="41659" y="16176"/>
                    <a:pt x="41576" y="16077"/>
                    <a:pt x="41475" y="16077"/>
                  </a:cubicBezTo>
                  <a:cubicBezTo>
                    <a:pt x="41454" y="16077"/>
                    <a:pt x="41431" y="16082"/>
                    <a:pt x="41409" y="16092"/>
                  </a:cubicBezTo>
                  <a:cubicBezTo>
                    <a:pt x="40960" y="16295"/>
                    <a:pt x="40699" y="16391"/>
                    <a:pt x="40577" y="16391"/>
                  </a:cubicBezTo>
                  <a:cubicBezTo>
                    <a:pt x="40328" y="16391"/>
                    <a:pt x="40660" y="15995"/>
                    <a:pt x="41169" y="15315"/>
                  </a:cubicBezTo>
                  <a:cubicBezTo>
                    <a:pt x="41178" y="15304"/>
                    <a:pt x="41175" y="15295"/>
                    <a:pt x="41178" y="15284"/>
                  </a:cubicBezTo>
                  <a:close/>
                  <a:moveTo>
                    <a:pt x="39788" y="14044"/>
                  </a:moveTo>
                  <a:cubicBezTo>
                    <a:pt x="39870" y="14044"/>
                    <a:pt x="39479" y="14454"/>
                    <a:pt x="38770" y="15494"/>
                  </a:cubicBezTo>
                  <a:cubicBezTo>
                    <a:pt x="38701" y="15594"/>
                    <a:pt x="38796" y="15709"/>
                    <a:pt x="38897" y="15709"/>
                  </a:cubicBezTo>
                  <a:cubicBezTo>
                    <a:pt x="38920" y="15709"/>
                    <a:pt x="38942" y="15703"/>
                    <a:pt x="38964" y="15691"/>
                  </a:cubicBezTo>
                  <a:cubicBezTo>
                    <a:pt x="39628" y="15297"/>
                    <a:pt x="39916" y="15129"/>
                    <a:pt x="39983" y="15129"/>
                  </a:cubicBezTo>
                  <a:cubicBezTo>
                    <a:pt x="40105" y="15129"/>
                    <a:pt x="39496" y="15686"/>
                    <a:pt x="39093" y="16464"/>
                  </a:cubicBezTo>
                  <a:cubicBezTo>
                    <a:pt x="39042" y="16565"/>
                    <a:pt x="39118" y="16681"/>
                    <a:pt x="39216" y="16681"/>
                  </a:cubicBezTo>
                  <a:cubicBezTo>
                    <a:pt x="39239" y="16681"/>
                    <a:pt x="39263" y="16675"/>
                    <a:pt x="39287" y="16661"/>
                  </a:cubicBezTo>
                  <a:cubicBezTo>
                    <a:pt x="39899" y="16298"/>
                    <a:pt x="40190" y="16081"/>
                    <a:pt x="40243" y="16081"/>
                  </a:cubicBezTo>
                  <a:cubicBezTo>
                    <a:pt x="40303" y="16081"/>
                    <a:pt x="40061" y="16355"/>
                    <a:pt x="39633" y="17004"/>
                  </a:cubicBezTo>
                  <a:cubicBezTo>
                    <a:pt x="39565" y="17106"/>
                    <a:pt x="39657" y="17215"/>
                    <a:pt x="39759" y="17215"/>
                  </a:cubicBezTo>
                  <a:cubicBezTo>
                    <a:pt x="39782" y="17215"/>
                    <a:pt x="39805" y="17210"/>
                    <a:pt x="39827" y="17198"/>
                  </a:cubicBezTo>
                  <a:cubicBezTo>
                    <a:pt x="40261" y="16961"/>
                    <a:pt x="40527" y="16852"/>
                    <a:pt x="40670" y="16852"/>
                  </a:cubicBezTo>
                  <a:cubicBezTo>
                    <a:pt x="40967" y="16852"/>
                    <a:pt x="40737" y="17319"/>
                    <a:pt x="40387" y="18084"/>
                  </a:cubicBezTo>
                  <a:cubicBezTo>
                    <a:pt x="40372" y="18113"/>
                    <a:pt x="40369" y="18148"/>
                    <a:pt x="40375" y="18179"/>
                  </a:cubicBezTo>
                  <a:cubicBezTo>
                    <a:pt x="39402" y="17224"/>
                    <a:pt x="38525" y="16193"/>
                    <a:pt x="38080" y="14998"/>
                  </a:cubicBezTo>
                  <a:cubicBezTo>
                    <a:pt x="39186" y="14429"/>
                    <a:pt x="39709" y="14044"/>
                    <a:pt x="39788" y="14044"/>
                  </a:cubicBezTo>
                  <a:close/>
                  <a:moveTo>
                    <a:pt x="41470" y="17765"/>
                  </a:moveTo>
                  <a:cubicBezTo>
                    <a:pt x="41642" y="17765"/>
                    <a:pt x="41476" y="18095"/>
                    <a:pt x="40976" y="18751"/>
                  </a:cubicBezTo>
                  <a:cubicBezTo>
                    <a:pt x="40808" y="18598"/>
                    <a:pt x="40647" y="18439"/>
                    <a:pt x="40482" y="18280"/>
                  </a:cubicBezTo>
                  <a:lnTo>
                    <a:pt x="40482" y="18280"/>
                  </a:lnTo>
                  <a:cubicBezTo>
                    <a:pt x="40493" y="18283"/>
                    <a:pt x="40505" y="18285"/>
                    <a:pt x="40517" y="18285"/>
                  </a:cubicBezTo>
                  <a:cubicBezTo>
                    <a:pt x="40549" y="18285"/>
                    <a:pt x="40581" y="18274"/>
                    <a:pt x="40609" y="18254"/>
                  </a:cubicBezTo>
                  <a:cubicBezTo>
                    <a:pt x="41063" y="17928"/>
                    <a:pt x="41350" y="17765"/>
                    <a:pt x="41470" y="17765"/>
                  </a:cubicBezTo>
                  <a:close/>
                  <a:moveTo>
                    <a:pt x="43317" y="17547"/>
                  </a:moveTo>
                  <a:cubicBezTo>
                    <a:pt x="43531" y="17715"/>
                    <a:pt x="43753" y="17873"/>
                    <a:pt x="43978" y="18026"/>
                  </a:cubicBezTo>
                  <a:cubicBezTo>
                    <a:pt x="43275" y="18408"/>
                    <a:pt x="42747" y="18764"/>
                    <a:pt x="42594" y="18764"/>
                  </a:cubicBezTo>
                  <a:cubicBezTo>
                    <a:pt x="42450" y="18764"/>
                    <a:pt x="42636" y="18450"/>
                    <a:pt x="43317" y="17550"/>
                  </a:cubicBezTo>
                  <a:lnTo>
                    <a:pt x="43317" y="17547"/>
                  </a:lnTo>
                  <a:close/>
                  <a:moveTo>
                    <a:pt x="42438" y="18157"/>
                  </a:moveTo>
                  <a:cubicBezTo>
                    <a:pt x="42487" y="18157"/>
                    <a:pt x="42222" y="18466"/>
                    <a:pt x="41579" y="19302"/>
                  </a:cubicBezTo>
                  <a:cubicBezTo>
                    <a:pt x="41461" y="19196"/>
                    <a:pt x="41342" y="19086"/>
                    <a:pt x="41224" y="18979"/>
                  </a:cubicBezTo>
                  <a:cubicBezTo>
                    <a:pt x="41953" y="18527"/>
                    <a:pt x="42384" y="18157"/>
                    <a:pt x="42438" y="18157"/>
                  </a:cubicBezTo>
                  <a:close/>
                  <a:moveTo>
                    <a:pt x="44319" y="18252"/>
                  </a:moveTo>
                  <a:cubicBezTo>
                    <a:pt x="44518" y="18379"/>
                    <a:pt x="44714" y="18506"/>
                    <a:pt x="44919" y="18621"/>
                  </a:cubicBezTo>
                  <a:cubicBezTo>
                    <a:pt x="44432" y="18997"/>
                    <a:pt x="43697" y="19550"/>
                    <a:pt x="43496" y="19550"/>
                  </a:cubicBezTo>
                  <a:cubicBezTo>
                    <a:pt x="43341" y="19550"/>
                    <a:pt x="43499" y="19226"/>
                    <a:pt x="44319" y="18252"/>
                  </a:cubicBezTo>
                  <a:close/>
                  <a:moveTo>
                    <a:pt x="57896" y="13713"/>
                  </a:moveTo>
                  <a:lnTo>
                    <a:pt x="57896" y="13713"/>
                  </a:lnTo>
                  <a:cubicBezTo>
                    <a:pt x="56785" y="14882"/>
                    <a:pt x="55671" y="16052"/>
                    <a:pt x="54553" y="17218"/>
                  </a:cubicBezTo>
                  <a:cubicBezTo>
                    <a:pt x="52766" y="18887"/>
                    <a:pt x="51049" y="20622"/>
                    <a:pt x="49400" y="22423"/>
                  </a:cubicBezTo>
                  <a:cubicBezTo>
                    <a:pt x="50076" y="21612"/>
                    <a:pt x="50745" y="20801"/>
                    <a:pt x="51409" y="19987"/>
                  </a:cubicBezTo>
                  <a:cubicBezTo>
                    <a:pt x="52789" y="18537"/>
                    <a:pt x="54126" y="17042"/>
                    <a:pt x="55373" y="15451"/>
                  </a:cubicBezTo>
                  <a:cubicBezTo>
                    <a:pt x="55414" y="15396"/>
                    <a:pt x="55414" y="15318"/>
                    <a:pt x="55367" y="15266"/>
                  </a:cubicBezTo>
                  <a:cubicBezTo>
                    <a:pt x="56153" y="14530"/>
                    <a:pt x="57042" y="13855"/>
                    <a:pt x="57896" y="13713"/>
                  </a:cubicBezTo>
                  <a:close/>
                  <a:moveTo>
                    <a:pt x="57466" y="15010"/>
                  </a:moveTo>
                  <a:cubicBezTo>
                    <a:pt x="57599" y="15010"/>
                    <a:pt x="56095" y="16565"/>
                    <a:pt x="55832" y="16834"/>
                  </a:cubicBezTo>
                  <a:cubicBezTo>
                    <a:pt x="54828" y="17859"/>
                    <a:pt x="53806" y="18875"/>
                    <a:pt x="52795" y="19897"/>
                  </a:cubicBezTo>
                  <a:cubicBezTo>
                    <a:pt x="51837" y="20864"/>
                    <a:pt x="50901" y="21857"/>
                    <a:pt x="49969" y="22848"/>
                  </a:cubicBezTo>
                  <a:cubicBezTo>
                    <a:pt x="51964" y="20648"/>
                    <a:pt x="53967" y="18454"/>
                    <a:pt x="55974" y="16265"/>
                  </a:cubicBezTo>
                  <a:cubicBezTo>
                    <a:pt x="56040" y="16205"/>
                    <a:pt x="56107" y="16141"/>
                    <a:pt x="56176" y="16081"/>
                  </a:cubicBezTo>
                  <a:cubicBezTo>
                    <a:pt x="57053" y="15293"/>
                    <a:pt x="57409" y="15010"/>
                    <a:pt x="57466" y="15010"/>
                  </a:cubicBezTo>
                  <a:close/>
                  <a:moveTo>
                    <a:pt x="36149" y="21730"/>
                  </a:moveTo>
                  <a:lnTo>
                    <a:pt x="36149" y="21730"/>
                  </a:lnTo>
                  <a:cubicBezTo>
                    <a:pt x="35903" y="22054"/>
                    <a:pt x="35658" y="22380"/>
                    <a:pt x="35424" y="22715"/>
                  </a:cubicBezTo>
                  <a:cubicBezTo>
                    <a:pt x="35350" y="22820"/>
                    <a:pt x="35453" y="22930"/>
                    <a:pt x="35559" y="22930"/>
                  </a:cubicBezTo>
                  <a:cubicBezTo>
                    <a:pt x="35582" y="22930"/>
                    <a:pt x="35605" y="22925"/>
                    <a:pt x="35626" y="22914"/>
                  </a:cubicBezTo>
                  <a:cubicBezTo>
                    <a:pt x="35803" y="22822"/>
                    <a:pt x="35926" y="22780"/>
                    <a:pt x="36003" y="22780"/>
                  </a:cubicBezTo>
                  <a:cubicBezTo>
                    <a:pt x="36273" y="22780"/>
                    <a:pt x="35983" y="23294"/>
                    <a:pt x="35505" y="23948"/>
                  </a:cubicBezTo>
                  <a:cubicBezTo>
                    <a:pt x="35005" y="22472"/>
                    <a:pt x="35389" y="21892"/>
                    <a:pt x="36149" y="21730"/>
                  </a:cubicBezTo>
                  <a:close/>
                  <a:moveTo>
                    <a:pt x="46089" y="19230"/>
                  </a:moveTo>
                  <a:cubicBezTo>
                    <a:pt x="46372" y="19366"/>
                    <a:pt x="46657" y="19490"/>
                    <a:pt x="46943" y="19603"/>
                  </a:cubicBezTo>
                  <a:cubicBezTo>
                    <a:pt x="44608" y="21320"/>
                    <a:pt x="42468" y="23289"/>
                    <a:pt x="40450" y="25408"/>
                  </a:cubicBezTo>
                  <a:cubicBezTo>
                    <a:pt x="42278" y="23307"/>
                    <a:pt x="44146" y="21234"/>
                    <a:pt x="46089" y="19230"/>
                  </a:cubicBezTo>
                  <a:close/>
                  <a:moveTo>
                    <a:pt x="49611" y="22848"/>
                  </a:moveTo>
                  <a:cubicBezTo>
                    <a:pt x="48869" y="23670"/>
                    <a:pt x="48121" y="24487"/>
                    <a:pt x="47379" y="25310"/>
                  </a:cubicBezTo>
                  <a:cubicBezTo>
                    <a:pt x="45800" y="27071"/>
                    <a:pt x="44247" y="28861"/>
                    <a:pt x="42694" y="30651"/>
                  </a:cubicBezTo>
                  <a:cubicBezTo>
                    <a:pt x="43912" y="29179"/>
                    <a:pt x="45139" y="27712"/>
                    <a:pt x="46377" y="26254"/>
                  </a:cubicBezTo>
                  <a:cubicBezTo>
                    <a:pt x="47454" y="25117"/>
                    <a:pt x="48531" y="23979"/>
                    <a:pt x="49611" y="22848"/>
                  </a:cubicBezTo>
                  <a:close/>
                  <a:moveTo>
                    <a:pt x="28713" y="28360"/>
                  </a:moveTo>
                  <a:cubicBezTo>
                    <a:pt x="28755" y="28360"/>
                    <a:pt x="27453" y="30067"/>
                    <a:pt x="26119" y="31685"/>
                  </a:cubicBezTo>
                  <a:cubicBezTo>
                    <a:pt x="25233" y="32762"/>
                    <a:pt x="24321" y="33818"/>
                    <a:pt x="23408" y="34875"/>
                  </a:cubicBezTo>
                  <a:cubicBezTo>
                    <a:pt x="24592" y="33452"/>
                    <a:pt x="25770" y="32025"/>
                    <a:pt x="26919" y="30570"/>
                  </a:cubicBezTo>
                  <a:cubicBezTo>
                    <a:pt x="28183" y="28969"/>
                    <a:pt x="28688" y="28360"/>
                    <a:pt x="28713" y="28360"/>
                  </a:cubicBezTo>
                  <a:close/>
                  <a:moveTo>
                    <a:pt x="48750" y="22695"/>
                  </a:moveTo>
                  <a:lnTo>
                    <a:pt x="48750" y="22695"/>
                  </a:lnTo>
                  <a:cubicBezTo>
                    <a:pt x="44406" y="27698"/>
                    <a:pt x="39988" y="32637"/>
                    <a:pt x="35496" y="37511"/>
                  </a:cubicBezTo>
                  <a:cubicBezTo>
                    <a:pt x="38314" y="34072"/>
                    <a:pt x="41045" y="30570"/>
                    <a:pt x="44125" y="27354"/>
                  </a:cubicBezTo>
                  <a:cubicBezTo>
                    <a:pt x="45644" y="25769"/>
                    <a:pt x="47206" y="24239"/>
                    <a:pt x="48750" y="22695"/>
                  </a:cubicBezTo>
                  <a:close/>
                  <a:moveTo>
                    <a:pt x="46258" y="20583"/>
                  </a:moveTo>
                  <a:cubicBezTo>
                    <a:pt x="46470" y="20583"/>
                    <a:pt x="46135" y="21188"/>
                    <a:pt x="44616" y="23015"/>
                  </a:cubicBezTo>
                  <a:cubicBezTo>
                    <a:pt x="43626" y="24207"/>
                    <a:pt x="42601" y="25388"/>
                    <a:pt x="41562" y="26566"/>
                  </a:cubicBezTo>
                  <a:cubicBezTo>
                    <a:pt x="40805" y="27369"/>
                    <a:pt x="40052" y="28177"/>
                    <a:pt x="39304" y="28988"/>
                  </a:cubicBezTo>
                  <a:cubicBezTo>
                    <a:pt x="39737" y="28523"/>
                    <a:pt x="40182" y="28062"/>
                    <a:pt x="40638" y="27605"/>
                  </a:cubicBezTo>
                  <a:lnTo>
                    <a:pt x="40638" y="27605"/>
                  </a:lnTo>
                  <a:cubicBezTo>
                    <a:pt x="39241" y="29164"/>
                    <a:pt x="37809" y="30709"/>
                    <a:pt x="36362" y="32236"/>
                  </a:cubicBezTo>
                  <a:cubicBezTo>
                    <a:pt x="37061" y="31454"/>
                    <a:pt x="37765" y="30674"/>
                    <a:pt x="38473" y="29895"/>
                  </a:cubicBezTo>
                  <a:lnTo>
                    <a:pt x="38473" y="29895"/>
                  </a:lnTo>
                  <a:cubicBezTo>
                    <a:pt x="37523" y="30928"/>
                    <a:pt x="36576" y="31968"/>
                    <a:pt x="35632" y="33007"/>
                  </a:cubicBezTo>
                  <a:cubicBezTo>
                    <a:pt x="34125" y="34586"/>
                    <a:pt x="32603" y="36145"/>
                    <a:pt x="31091" y="37681"/>
                  </a:cubicBezTo>
                  <a:cubicBezTo>
                    <a:pt x="32286" y="36154"/>
                    <a:pt x="33478" y="34632"/>
                    <a:pt x="34691" y="33134"/>
                  </a:cubicBezTo>
                  <a:cubicBezTo>
                    <a:pt x="36651" y="30709"/>
                    <a:pt x="38660" y="28316"/>
                    <a:pt x="40673" y="25931"/>
                  </a:cubicBezTo>
                  <a:cubicBezTo>
                    <a:pt x="41654" y="24765"/>
                    <a:pt x="42702" y="23665"/>
                    <a:pt x="43770" y="22579"/>
                  </a:cubicBezTo>
                  <a:cubicBezTo>
                    <a:pt x="44411" y="21928"/>
                    <a:pt x="45943" y="20583"/>
                    <a:pt x="46258" y="20583"/>
                  </a:cubicBezTo>
                  <a:close/>
                  <a:moveTo>
                    <a:pt x="38830" y="23803"/>
                  </a:moveTo>
                  <a:cubicBezTo>
                    <a:pt x="38936" y="23803"/>
                    <a:pt x="38791" y="24073"/>
                    <a:pt x="38233" y="24776"/>
                  </a:cubicBezTo>
                  <a:cubicBezTo>
                    <a:pt x="37852" y="25258"/>
                    <a:pt x="37456" y="25729"/>
                    <a:pt x="37067" y="26202"/>
                  </a:cubicBezTo>
                  <a:cubicBezTo>
                    <a:pt x="36397" y="26924"/>
                    <a:pt x="35742" y="27660"/>
                    <a:pt x="35101" y="28408"/>
                  </a:cubicBezTo>
                  <a:cubicBezTo>
                    <a:pt x="33262" y="30311"/>
                    <a:pt x="31501" y="32311"/>
                    <a:pt x="29685" y="34217"/>
                  </a:cubicBezTo>
                  <a:cubicBezTo>
                    <a:pt x="27825" y="36168"/>
                    <a:pt x="26007" y="38149"/>
                    <a:pt x="24228" y="40161"/>
                  </a:cubicBezTo>
                  <a:cubicBezTo>
                    <a:pt x="23977" y="40415"/>
                    <a:pt x="23732" y="40675"/>
                    <a:pt x="23483" y="40932"/>
                  </a:cubicBezTo>
                  <a:cubicBezTo>
                    <a:pt x="24941" y="39073"/>
                    <a:pt x="26382" y="37205"/>
                    <a:pt x="27846" y="35357"/>
                  </a:cubicBezTo>
                  <a:cubicBezTo>
                    <a:pt x="30663" y="32262"/>
                    <a:pt x="33467" y="29150"/>
                    <a:pt x="36209" y="25992"/>
                  </a:cubicBezTo>
                  <a:cubicBezTo>
                    <a:pt x="37168" y="25093"/>
                    <a:pt x="38599" y="23803"/>
                    <a:pt x="38830" y="23803"/>
                  </a:cubicBezTo>
                  <a:close/>
                  <a:moveTo>
                    <a:pt x="42968" y="27320"/>
                  </a:moveTo>
                  <a:lnTo>
                    <a:pt x="42968" y="27320"/>
                  </a:lnTo>
                  <a:cubicBezTo>
                    <a:pt x="39538" y="31321"/>
                    <a:pt x="36244" y="35435"/>
                    <a:pt x="32632" y="39286"/>
                  </a:cubicBezTo>
                  <a:cubicBezTo>
                    <a:pt x="31529" y="40461"/>
                    <a:pt x="30415" y="41628"/>
                    <a:pt x="29306" y="42797"/>
                  </a:cubicBezTo>
                  <a:cubicBezTo>
                    <a:pt x="30323" y="41365"/>
                    <a:pt x="31350" y="39973"/>
                    <a:pt x="32413" y="38663"/>
                  </a:cubicBezTo>
                  <a:cubicBezTo>
                    <a:pt x="35678" y="34641"/>
                    <a:pt x="39313" y="30977"/>
                    <a:pt x="42968" y="27320"/>
                  </a:cubicBezTo>
                  <a:close/>
                  <a:moveTo>
                    <a:pt x="33213" y="34029"/>
                  </a:moveTo>
                  <a:cubicBezTo>
                    <a:pt x="31541" y="36200"/>
                    <a:pt x="29895" y="38397"/>
                    <a:pt x="28233" y="40559"/>
                  </a:cubicBezTo>
                  <a:cubicBezTo>
                    <a:pt x="26630" y="42162"/>
                    <a:pt x="25022" y="43761"/>
                    <a:pt x="23411" y="45355"/>
                  </a:cubicBezTo>
                  <a:cubicBezTo>
                    <a:pt x="26821" y="41708"/>
                    <a:pt x="30025" y="37877"/>
                    <a:pt x="33213" y="34029"/>
                  </a:cubicBezTo>
                  <a:close/>
                  <a:moveTo>
                    <a:pt x="54776" y="14576"/>
                  </a:moveTo>
                  <a:cubicBezTo>
                    <a:pt x="54796" y="14833"/>
                    <a:pt x="54833" y="15090"/>
                    <a:pt x="54885" y="15341"/>
                  </a:cubicBezTo>
                  <a:lnTo>
                    <a:pt x="54882" y="15341"/>
                  </a:lnTo>
                  <a:cubicBezTo>
                    <a:pt x="54897" y="15399"/>
                    <a:pt x="54940" y="15442"/>
                    <a:pt x="54995" y="15460"/>
                  </a:cubicBezTo>
                  <a:cubicBezTo>
                    <a:pt x="53485" y="17218"/>
                    <a:pt x="51972" y="18976"/>
                    <a:pt x="50454" y="20729"/>
                  </a:cubicBezTo>
                  <a:cubicBezTo>
                    <a:pt x="48323" y="22917"/>
                    <a:pt x="46063" y="24998"/>
                    <a:pt x="43929" y="27152"/>
                  </a:cubicBezTo>
                  <a:cubicBezTo>
                    <a:pt x="40011" y="31119"/>
                    <a:pt x="36703" y="35652"/>
                    <a:pt x="33129" y="39919"/>
                  </a:cubicBezTo>
                  <a:cubicBezTo>
                    <a:pt x="32479" y="40695"/>
                    <a:pt x="31801" y="41446"/>
                    <a:pt x="31120" y="42191"/>
                  </a:cubicBezTo>
                  <a:cubicBezTo>
                    <a:pt x="29439" y="43957"/>
                    <a:pt x="27756" y="45721"/>
                    <a:pt x="26067" y="47480"/>
                  </a:cubicBezTo>
                  <a:cubicBezTo>
                    <a:pt x="26798" y="46408"/>
                    <a:pt x="27528" y="45349"/>
                    <a:pt x="28256" y="44292"/>
                  </a:cubicBezTo>
                  <a:cubicBezTo>
                    <a:pt x="29786" y="42696"/>
                    <a:pt x="31316" y="41099"/>
                    <a:pt x="32840" y="39497"/>
                  </a:cubicBezTo>
                  <a:cubicBezTo>
                    <a:pt x="36775" y="35363"/>
                    <a:pt x="40309" y="30798"/>
                    <a:pt x="43938" y="26344"/>
                  </a:cubicBezTo>
                  <a:cubicBezTo>
                    <a:pt x="43946" y="26335"/>
                    <a:pt x="43955" y="26326"/>
                    <a:pt x="43964" y="26318"/>
                  </a:cubicBezTo>
                  <a:cubicBezTo>
                    <a:pt x="47443" y="22833"/>
                    <a:pt x="51632" y="19392"/>
                    <a:pt x="54429" y="15318"/>
                  </a:cubicBezTo>
                  <a:cubicBezTo>
                    <a:pt x="54493" y="15226"/>
                    <a:pt x="54415" y="15116"/>
                    <a:pt x="54322" y="15099"/>
                  </a:cubicBezTo>
                  <a:cubicBezTo>
                    <a:pt x="54472" y="14926"/>
                    <a:pt x="54628" y="14755"/>
                    <a:pt x="54776" y="14576"/>
                  </a:cubicBezTo>
                  <a:close/>
                  <a:moveTo>
                    <a:pt x="48001" y="21382"/>
                  </a:moveTo>
                  <a:cubicBezTo>
                    <a:pt x="47628" y="21864"/>
                    <a:pt x="47250" y="22337"/>
                    <a:pt x="46871" y="22807"/>
                  </a:cubicBezTo>
                  <a:cubicBezTo>
                    <a:pt x="45837" y="23953"/>
                    <a:pt x="44798" y="25082"/>
                    <a:pt x="43767" y="26119"/>
                  </a:cubicBezTo>
                  <a:cubicBezTo>
                    <a:pt x="39778" y="30126"/>
                    <a:pt x="35843" y="34119"/>
                    <a:pt x="32217" y="38463"/>
                  </a:cubicBezTo>
                  <a:cubicBezTo>
                    <a:pt x="30522" y="40496"/>
                    <a:pt x="28960" y="42621"/>
                    <a:pt x="27436" y="44774"/>
                  </a:cubicBezTo>
                  <a:cubicBezTo>
                    <a:pt x="25981" y="46302"/>
                    <a:pt x="24526" y="47832"/>
                    <a:pt x="23071" y="49359"/>
                  </a:cubicBezTo>
                  <a:cubicBezTo>
                    <a:pt x="26079" y="45733"/>
                    <a:pt x="29006" y="42043"/>
                    <a:pt x="31986" y="38487"/>
                  </a:cubicBezTo>
                  <a:cubicBezTo>
                    <a:pt x="35822" y="33908"/>
                    <a:pt x="39821" y="29482"/>
                    <a:pt x="43981" y="25209"/>
                  </a:cubicBezTo>
                  <a:cubicBezTo>
                    <a:pt x="45269" y="23889"/>
                    <a:pt x="46632" y="22633"/>
                    <a:pt x="48001" y="21382"/>
                  </a:cubicBezTo>
                  <a:close/>
                  <a:moveTo>
                    <a:pt x="29306" y="35562"/>
                  </a:moveTo>
                  <a:cubicBezTo>
                    <a:pt x="27701" y="37577"/>
                    <a:pt x="26079" y="39581"/>
                    <a:pt x="24352" y="41480"/>
                  </a:cubicBezTo>
                  <a:cubicBezTo>
                    <a:pt x="21806" y="44284"/>
                    <a:pt x="19202" y="47032"/>
                    <a:pt x="16615" y="49795"/>
                  </a:cubicBezTo>
                  <a:cubicBezTo>
                    <a:pt x="18994" y="46755"/>
                    <a:pt x="21416" y="43761"/>
                    <a:pt x="23954" y="40845"/>
                  </a:cubicBezTo>
                  <a:cubicBezTo>
                    <a:pt x="25669" y="39099"/>
                    <a:pt x="27491" y="37346"/>
                    <a:pt x="29306" y="35562"/>
                  </a:cubicBezTo>
                  <a:close/>
                  <a:moveTo>
                    <a:pt x="33649" y="23688"/>
                  </a:moveTo>
                  <a:cubicBezTo>
                    <a:pt x="34136" y="23711"/>
                    <a:pt x="34676" y="23875"/>
                    <a:pt x="35257" y="24213"/>
                  </a:cubicBezTo>
                  <a:cubicBezTo>
                    <a:pt x="35271" y="24219"/>
                    <a:pt x="35285" y="24222"/>
                    <a:pt x="35300" y="24222"/>
                  </a:cubicBezTo>
                  <a:cubicBezTo>
                    <a:pt x="34506" y="25261"/>
                    <a:pt x="33397" y="26503"/>
                    <a:pt x="33259" y="26653"/>
                  </a:cubicBezTo>
                  <a:cubicBezTo>
                    <a:pt x="31795" y="28223"/>
                    <a:pt x="30302" y="29771"/>
                    <a:pt x="28836" y="31341"/>
                  </a:cubicBezTo>
                  <a:cubicBezTo>
                    <a:pt x="27161" y="33137"/>
                    <a:pt x="25553" y="34999"/>
                    <a:pt x="23957" y="36870"/>
                  </a:cubicBezTo>
                  <a:cubicBezTo>
                    <a:pt x="23137" y="37768"/>
                    <a:pt x="22329" y="38674"/>
                    <a:pt x="21543" y="39604"/>
                  </a:cubicBezTo>
                  <a:cubicBezTo>
                    <a:pt x="20588" y="40736"/>
                    <a:pt x="19612" y="41873"/>
                    <a:pt x="18633" y="43013"/>
                  </a:cubicBezTo>
                  <a:cubicBezTo>
                    <a:pt x="16500" y="45392"/>
                    <a:pt x="14277" y="47760"/>
                    <a:pt x="12091" y="50170"/>
                  </a:cubicBezTo>
                  <a:cubicBezTo>
                    <a:pt x="14332" y="47358"/>
                    <a:pt x="16572" y="44549"/>
                    <a:pt x="18850" y="41769"/>
                  </a:cubicBezTo>
                  <a:cubicBezTo>
                    <a:pt x="23827" y="35701"/>
                    <a:pt x="29884" y="30501"/>
                    <a:pt x="34616" y="24274"/>
                  </a:cubicBezTo>
                  <a:cubicBezTo>
                    <a:pt x="34698" y="24165"/>
                    <a:pt x="34584" y="24022"/>
                    <a:pt x="34467" y="24022"/>
                  </a:cubicBezTo>
                  <a:cubicBezTo>
                    <a:pt x="34441" y="24022"/>
                    <a:pt x="34415" y="24029"/>
                    <a:pt x="34390" y="24046"/>
                  </a:cubicBezTo>
                  <a:cubicBezTo>
                    <a:pt x="33882" y="24394"/>
                    <a:pt x="33151" y="25036"/>
                    <a:pt x="32959" y="25036"/>
                  </a:cubicBezTo>
                  <a:cubicBezTo>
                    <a:pt x="32823" y="25036"/>
                    <a:pt x="32959" y="24712"/>
                    <a:pt x="33640" y="23731"/>
                  </a:cubicBezTo>
                  <a:cubicBezTo>
                    <a:pt x="33649" y="23717"/>
                    <a:pt x="33646" y="23702"/>
                    <a:pt x="33649" y="23688"/>
                  </a:cubicBezTo>
                  <a:close/>
                  <a:moveTo>
                    <a:pt x="9455" y="50032"/>
                  </a:moveTo>
                  <a:lnTo>
                    <a:pt x="9455" y="50032"/>
                  </a:lnTo>
                  <a:cubicBezTo>
                    <a:pt x="8130" y="51692"/>
                    <a:pt x="6799" y="53346"/>
                    <a:pt x="5483" y="55012"/>
                  </a:cubicBezTo>
                  <a:cubicBezTo>
                    <a:pt x="5196" y="55374"/>
                    <a:pt x="2346" y="58789"/>
                    <a:pt x="2248" y="58789"/>
                  </a:cubicBezTo>
                  <a:cubicBezTo>
                    <a:pt x="2222" y="58789"/>
                    <a:pt x="2380" y="58562"/>
                    <a:pt x="2812" y="57997"/>
                  </a:cubicBezTo>
                  <a:cubicBezTo>
                    <a:pt x="4761" y="55448"/>
                    <a:pt x="6834" y="53020"/>
                    <a:pt x="8950" y="50609"/>
                  </a:cubicBezTo>
                  <a:cubicBezTo>
                    <a:pt x="9118" y="50419"/>
                    <a:pt x="9288" y="50225"/>
                    <a:pt x="9455" y="50032"/>
                  </a:cubicBezTo>
                  <a:close/>
                  <a:moveTo>
                    <a:pt x="17784" y="50970"/>
                  </a:moveTo>
                  <a:lnTo>
                    <a:pt x="17784" y="50970"/>
                  </a:lnTo>
                  <a:cubicBezTo>
                    <a:pt x="16736" y="52029"/>
                    <a:pt x="15694" y="53092"/>
                    <a:pt x="14655" y="54160"/>
                  </a:cubicBezTo>
                  <a:cubicBezTo>
                    <a:pt x="13705" y="55145"/>
                    <a:pt x="12825" y="56204"/>
                    <a:pt x="11906" y="57220"/>
                  </a:cubicBezTo>
                  <a:cubicBezTo>
                    <a:pt x="11642" y="57513"/>
                    <a:pt x="10210" y="58917"/>
                    <a:pt x="10066" y="58917"/>
                  </a:cubicBezTo>
                  <a:cubicBezTo>
                    <a:pt x="9995" y="58917"/>
                    <a:pt x="10242" y="58569"/>
                    <a:pt x="11113" y="57564"/>
                  </a:cubicBezTo>
                  <a:cubicBezTo>
                    <a:pt x="13154" y="55202"/>
                    <a:pt x="15495" y="53092"/>
                    <a:pt x="17784" y="50970"/>
                  </a:cubicBezTo>
                  <a:close/>
                  <a:moveTo>
                    <a:pt x="9917" y="51039"/>
                  </a:moveTo>
                  <a:cubicBezTo>
                    <a:pt x="8835" y="52442"/>
                    <a:pt x="7743" y="53843"/>
                    <a:pt x="6626" y="55225"/>
                  </a:cubicBezTo>
                  <a:cubicBezTo>
                    <a:pt x="5535" y="56579"/>
                    <a:pt x="4441" y="57933"/>
                    <a:pt x="3381" y="59316"/>
                  </a:cubicBezTo>
                  <a:lnTo>
                    <a:pt x="3381" y="59313"/>
                  </a:lnTo>
                  <a:cubicBezTo>
                    <a:pt x="3488" y="59129"/>
                    <a:pt x="3615" y="58918"/>
                    <a:pt x="3771" y="58647"/>
                  </a:cubicBezTo>
                  <a:cubicBezTo>
                    <a:pt x="4796" y="56966"/>
                    <a:pt x="6130" y="55474"/>
                    <a:pt x="7409" y="53984"/>
                  </a:cubicBezTo>
                  <a:cubicBezTo>
                    <a:pt x="8252" y="53005"/>
                    <a:pt x="9080" y="52021"/>
                    <a:pt x="9917" y="51039"/>
                  </a:cubicBezTo>
                  <a:close/>
                  <a:moveTo>
                    <a:pt x="54504" y="18791"/>
                  </a:moveTo>
                  <a:lnTo>
                    <a:pt x="54504" y="18791"/>
                  </a:lnTo>
                  <a:cubicBezTo>
                    <a:pt x="47457" y="26543"/>
                    <a:pt x="40875" y="34809"/>
                    <a:pt x="34466" y="43114"/>
                  </a:cubicBezTo>
                  <a:cubicBezTo>
                    <a:pt x="31428" y="46790"/>
                    <a:pt x="28409" y="50471"/>
                    <a:pt x="25334" y="54111"/>
                  </a:cubicBezTo>
                  <a:cubicBezTo>
                    <a:pt x="23761" y="55976"/>
                    <a:pt x="22095" y="57749"/>
                    <a:pt x="20461" y="59547"/>
                  </a:cubicBezTo>
                  <a:cubicBezTo>
                    <a:pt x="26073" y="52278"/>
                    <a:pt x="31688" y="44994"/>
                    <a:pt x="37436" y="37843"/>
                  </a:cubicBezTo>
                  <a:cubicBezTo>
                    <a:pt x="40973" y="33440"/>
                    <a:pt x="44639" y="29144"/>
                    <a:pt x="48439" y="24949"/>
                  </a:cubicBezTo>
                  <a:cubicBezTo>
                    <a:pt x="50350" y="22839"/>
                    <a:pt x="52483" y="20856"/>
                    <a:pt x="54504" y="18791"/>
                  </a:cubicBezTo>
                  <a:close/>
                  <a:moveTo>
                    <a:pt x="38139" y="23513"/>
                  </a:moveTo>
                  <a:cubicBezTo>
                    <a:pt x="38242" y="23513"/>
                    <a:pt x="36313" y="25473"/>
                    <a:pt x="35770" y="26064"/>
                  </a:cubicBezTo>
                  <a:cubicBezTo>
                    <a:pt x="32326" y="29413"/>
                    <a:pt x="29185" y="33073"/>
                    <a:pt x="26148" y="36829"/>
                  </a:cubicBezTo>
                  <a:cubicBezTo>
                    <a:pt x="23437" y="39809"/>
                    <a:pt x="20723" y="42788"/>
                    <a:pt x="18056" y="45805"/>
                  </a:cubicBezTo>
                  <a:cubicBezTo>
                    <a:pt x="15071" y="49183"/>
                    <a:pt x="12057" y="52538"/>
                    <a:pt x="9141" y="55976"/>
                  </a:cubicBezTo>
                  <a:cubicBezTo>
                    <a:pt x="8070" y="57241"/>
                    <a:pt x="6886" y="58390"/>
                    <a:pt x="5757" y="59585"/>
                  </a:cubicBezTo>
                  <a:cubicBezTo>
                    <a:pt x="6193" y="59036"/>
                    <a:pt x="6606" y="58468"/>
                    <a:pt x="7004" y="57905"/>
                  </a:cubicBezTo>
                  <a:cubicBezTo>
                    <a:pt x="7033" y="57930"/>
                    <a:pt x="7072" y="57947"/>
                    <a:pt x="7111" y="57947"/>
                  </a:cubicBezTo>
                  <a:cubicBezTo>
                    <a:pt x="7151" y="57947"/>
                    <a:pt x="7192" y="57930"/>
                    <a:pt x="7221" y="57887"/>
                  </a:cubicBezTo>
                  <a:cubicBezTo>
                    <a:pt x="8373" y="56195"/>
                    <a:pt x="9594" y="54521"/>
                    <a:pt x="10859" y="52864"/>
                  </a:cubicBezTo>
                  <a:cubicBezTo>
                    <a:pt x="12911" y="50341"/>
                    <a:pt x="15053" y="47895"/>
                    <a:pt x="17204" y="45438"/>
                  </a:cubicBezTo>
                  <a:cubicBezTo>
                    <a:pt x="21875" y="40106"/>
                    <a:pt x="26616" y="34820"/>
                    <a:pt x="31472" y="29647"/>
                  </a:cubicBezTo>
                  <a:cubicBezTo>
                    <a:pt x="31668" y="29456"/>
                    <a:pt x="31867" y="29265"/>
                    <a:pt x="32066" y="29078"/>
                  </a:cubicBezTo>
                  <a:cubicBezTo>
                    <a:pt x="33672" y="27553"/>
                    <a:pt x="35303" y="26064"/>
                    <a:pt x="36928" y="24568"/>
                  </a:cubicBezTo>
                  <a:cubicBezTo>
                    <a:pt x="37760" y="23802"/>
                    <a:pt x="38099" y="23513"/>
                    <a:pt x="38139" y="23513"/>
                  </a:cubicBezTo>
                  <a:close/>
                  <a:moveTo>
                    <a:pt x="14080" y="54039"/>
                  </a:moveTo>
                  <a:cubicBezTo>
                    <a:pt x="12264" y="55892"/>
                    <a:pt x="10503" y="57798"/>
                    <a:pt x="8875" y="59824"/>
                  </a:cubicBezTo>
                  <a:cubicBezTo>
                    <a:pt x="8892" y="59495"/>
                    <a:pt x="9040" y="59134"/>
                    <a:pt x="9259" y="58756"/>
                  </a:cubicBezTo>
                  <a:cubicBezTo>
                    <a:pt x="9744" y="58147"/>
                    <a:pt x="10241" y="57547"/>
                    <a:pt x="10746" y="56955"/>
                  </a:cubicBezTo>
                  <a:cubicBezTo>
                    <a:pt x="11956" y="55762"/>
                    <a:pt x="13388" y="54680"/>
                    <a:pt x="13870" y="54238"/>
                  </a:cubicBezTo>
                  <a:cubicBezTo>
                    <a:pt x="13942" y="54172"/>
                    <a:pt x="14008" y="54102"/>
                    <a:pt x="14080" y="54039"/>
                  </a:cubicBezTo>
                  <a:close/>
                  <a:moveTo>
                    <a:pt x="27314" y="43429"/>
                  </a:moveTo>
                  <a:lnTo>
                    <a:pt x="27314" y="43429"/>
                  </a:lnTo>
                  <a:cubicBezTo>
                    <a:pt x="24038" y="47361"/>
                    <a:pt x="20793" y="51325"/>
                    <a:pt x="17493" y="55220"/>
                  </a:cubicBezTo>
                  <a:cubicBezTo>
                    <a:pt x="17184" y="55586"/>
                    <a:pt x="16863" y="55936"/>
                    <a:pt x="16549" y="56294"/>
                  </a:cubicBezTo>
                  <a:cubicBezTo>
                    <a:pt x="15703" y="57209"/>
                    <a:pt x="14843" y="58110"/>
                    <a:pt x="13930" y="58935"/>
                  </a:cubicBezTo>
                  <a:cubicBezTo>
                    <a:pt x="13304" y="59501"/>
                    <a:pt x="12712" y="59983"/>
                    <a:pt x="12227" y="60540"/>
                  </a:cubicBezTo>
                  <a:cubicBezTo>
                    <a:pt x="13344" y="58753"/>
                    <a:pt x="14718" y="57134"/>
                    <a:pt x="16078" y="55531"/>
                  </a:cubicBezTo>
                  <a:cubicBezTo>
                    <a:pt x="19641" y="51339"/>
                    <a:pt x="23657" y="47540"/>
                    <a:pt x="27314" y="43429"/>
                  </a:cubicBezTo>
                  <a:close/>
                  <a:moveTo>
                    <a:pt x="12184" y="57342"/>
                  </a:moveTo>
                  <a:lnTo>
                    <a:pt x="12184" y="57342"/>
                  </a:lnTo>
                  <a:cubicBezTo>
                    <a:pt x="11404" y="58323"/>
                    <a:pt x="10731" y="59383"/>
                    <a:pt x="10232" y="60561"/>
                  </a:cubicBezTo>
                  <a:cubicBezTo>
                    <a:pt x="9929" y="60370"/>
                    <a:pt x="9594" y="60240"/>
                    <a:pt x="9242" y="60177"/>
                  </a:cubicBezTo>
                  <a:cubicBezTo>
                    <a:pt x="9380" y="59980"/>
                    <a:pt x="9519" y="59781"/>
                    <a:pt x="9658" y="59585"/>
                  </a:cubicBezTo>
                  <a:cubicBezTo>
                    <a:pt x="10544" y="58889"/>
                    <a:pt x="11390" y="58141"/>
                    <a:pt x="12184" y="57342"/>
                  </a:cubicBezTo>
                  <a:close/>
                  <a:moveTo>
                    <a:pt x="26994" y="42144"/>
                  </a:moveTo>
                  <a:lnTo>
                    <a:pt x="26994" y="42144"/>
                  </a:lnTo>
                  <a:cubicBezTo>
                    <a:pt x="26873" y="42300"/>
                    <a:pt x="26751" y="42456"/>
                    <a:pt x="26630" y="42609"/>
                  </a:cubicBezTo>
                  <a:cubicBezTo>
                    <a:pt x="26437" y="42803"/>
                    <a:pt x="26249" y="43005"/>
                    <a:pt x="26053" y="43198"/>
                  </a:cubicBezTo>
                  <a:cubicBezTo>
                    <a:pt x="24312" y="44933"/>
                    <a:pt x="22620" y="46720"/>
                    <a:pt x="20914" y="48493"/>
                  </a:cubicBezTo>
                  <a:cubicBezTo>
                    <a:pt x="22317" y="47168"/>
                    <a:pt x="23714" y="45857"/>
                    <a:pt x="25063" y="44546"/>
                  </a:cubicBezTo>
                  <a:lnTo>
                    <a:pt x="25063" y="44546"/>
                  </a:lnTo>
                  <a:cubicBezTo>
                    <a:pt x="23914" y="45935"/>
                    <a:pt x="22747" y="47289"/>
                    <a:pt x="21532" y="48580"/>
                  </a:cubicBezTo>
                  <a:cubicBezTo>
                    <a:pt x="19329" y="50921"/>
                    <a:pt x="16898" y="53049"/>
                    <a:pt x="14851" y="55537"/>
                  </a:cubicBezTo>
                  <a:cubicBezTo>
                    <a:pt x="14384" y="56103"/>
                    <a:pt x="13725" y="57079"/>
                    <a:pt x="13298" y="57676"/>
                  </a:cubicBezTo>
                  <a:cubicBezTo>
                    <a:pt x="12591" y="58750"/>
                    <a:pt x="11768" y="59744"/>
                    <a:pt x="10844" y="60639"/>
                  </a:cubicBezTo>
                  <a:cubicBezTo>
                    <a:pt x="10856" y="59270"/>
                    <a:pt x="11430" y="58133"/>
                    <a:pt x="12568" y="57226"/>
                  </a:cubicBezTo>
                  <a:cubicBezTo>
                    <a:pt x="13494" y="56048"/>
                    <a:pt x="14505" y="54905"/>
                    <a:pt x="15559" y="53782"/>
                  </a:cubicBezTo>
                  <a:lnTo>
                    <a:pt x="15559" y="53782"/>
                  </a:lnTo>
                  <a:cubicBezTo>
                    <a:pt x="15371" y="53958"/>
                    <a:pt x="15186" y="54134"/>
                    <a:pt x="15001" y="54313"/>
                  </a:cubicBezTo>
                  <a:cubicBezTo>
                    <a:pt x="15775" y="53453"/>
                    <a:pt x="16546" y="52592"/>
                    <a:pt x="17343" y="51770"/>
                  </a:cubicBezTo>
                  <a:cubicBezTo>
                    <a:pt x="20504" y="48504"/>
                    <a:pt x="23752" y="45329"/>
                    <a:pt x="26994" y="42144"/>
                  </a:cubicBezTo>
                  <a:close/>
                  <a:moveTo>
                    <a:pt x="32167" y="37436"/>
                  </a:moveTo>
                  <a:lnTo>
                    <a:pt x="32167" y="37436"/>
                  </a:lnTo>
                  <a:cubicBezTo>
                    <a:pt x="29485" y="40525"/>
                    <a:pt x="26824" y="43628"/>
                    <a:pt x="24067" y="46654"/>
                  </a:cubicBezTo>
                  <a:cubicBezTo>
                    <a:pt x="19629" y="51521"/>
                    <a:pt x="14822" y="55927"/>
                    <a:pt x="11303" y="61531"/>
                  </a:cubicBezTo>
                  <a:cubicBezTo>
                    <a:pt x="11141" y="61331"/>
                    <a:pt x="10965" y="61141"/>
                    <a:pt x="10778" y="60968"/>
                  </a:cubicBezTo>
                  <a:cubicBezTo>
                    <a:pt x="12149" y="59712"/>
                    <a:pt x="13209" y="58271"/>
                    <a:pt x="14300" y="56735"/>
                  </a:cubicBezTo>
                  <a:cubicBezTo>
                    <a:pt x="16399" y="53776"/>
                    <a:pt x="19196" y="51348"/>
                    <a:pt x="21722" y="48767"/>
                  </a:cubicBezTo>
                  <a:cubicBezTo>
                    <a:pt x="23867" y="46576"/>
                    <a:pt x="25859" y="44229"/>
                    <a:pt x="27799" y="41830"/>
                  </a:cubicBezTo>
                  <a:cubicBezTo>
                    <a:pt x="29263" y="40366"/>
                    <a:pt x="30718" y="38902"/>
                    <a:pt x="32167" y="37436"/>
                  </a:cubicBezTo>
                  <a:close/>
                  <a:moveTo>
                    <a:pt x="21815" y="52266"/>
                  </a:moveTo>
                  <a:lnTo>
                    <a:pt x="21815" y="52266"/>
                  </a:lnTo>
                  <a:cubicBezTo>
                    <a:pt x="20412" y="53941"/>
                    <a:pt x="19046" y="55650"/>
                    <a:pt x="17715" y="57391"/>
                  </a:cubicBezTo>
                  <a:cubicBezTo>
                    <a:pt x="17247" y="57884"/>
                    <a:pt x="16780" y="58378"/>
                    <a:pt x="16329" y="58889"/>
                  </a:cubicBezTo>
                  <a:cubicBezTo>
                    <a:pt x="15652" y="59642"/>
                    <a:pt x="13299" y="61075"/>
                    <a:pt x="12915" y="61737"/>
                  </a:cubicBezTo>
                  <a:lnTo>
                    <a:pt x="12915" y="61737"/>
                  </a:lnTo>
                  <a:cubicBezTo>
                    <a:pt x="14896" y="58313"/>
                    <a:pt x="18807" y="55176"/>
                    <a:pt x="21815" y="52266"/>
                  </a:cubicBezTo>
                  <a:close/>
                  <a:moveTo>
                    <a:pt x="13119" y="49498"/>
                  </a:moveTo>
                  <a:cubicBezTo>
                    <a:pt x="11958" y="50817"/>
                    <a:pt x="10821" y="52154"/>
                    <a:pt x="9773" y="53537"/>
                  </a:cubicBezTo>
                  <a:cubicBezTo>
                    <a:pt x="7720" y="56242"/>
                    <a:pt x="5979" y="59960"/>
                    <a:pt x="3069" y="61880"/>
                  </a:cubicBezTo>
                  <a:cubicBezTo>
                    <a:pt x="4195" y="60168"/>
                    <a:pt x="5417" y="58502"/>
                    <a:pt x="6713" y="56877"/>
                  </a:cubicBezTo>
                  <a:cubicBezTo>
                    <a:pt x="6768" y="56807"/>
                    <a:pt x="6825" y="56738"/>
                    <a:pt x="6880" y="56669"/>
                  </a:cubicBezTo>
                  <a:cubicBezTo>
                    <a:pt x="8852" y="54212"/>
                    <a:pt x="10974" y="51839"/>
                    <a:pt x="13119" y="49498"/>
                  </a:cubicBezTo>
                  <a:close/>
                  <a:moveTo>
                    <a:pt x="3909" y="60278"/>
                  </a:moveTo>
                  <a:lnTo>
                    <a:pt x="3909" y="60278"/>
                  </a:lnTo>
                  <a:cubicBezTo>
                    <a:pt x="3502" y="60875"/>
                    <a:pt x="3090" y="61467"/>
                    <a:pt x="2708" y="62079"/>
                  </a:cubicBezTo>
                  <a:cubicBezTo>
                    <a:pt x="2703" y="62088"/>
                    <a:pt x="2708" y="62094"/>
                    <a:pt x="2706" y="62102"/>
                  </a:cubicBezTo>
                  <a:cubicBezTo>
                    <a:pt x="2657" y="62131"/>
                    <a:pt x="2610" y="62160"/>
                    <a:pt x="2561" y="62186"/>
                  </a:cubicBezTo>
                  <a:cubicBezTo>
                    <a:pt x="2544" y="62114"/>
                    <a:pt x="2532" y="62042"/>
                    <a:pt x="2512" y="61972"/>
                  </a:cubicBezTo>
                  <a:cubicBezTo>
                    <a:pt x="2983" y="61412"/>
                    <a:pt x="3442" y="60841"/>
                    <a:pt x="3909" y="60278"/>
                  </a:cubicBezTo>
                  <a:close/>
                  <a:moveTo>
                    <a:pt x="9138" y="60324"/>
                  </a:moveTo>
                  <a:cubicBezTo>
                    <a:pt x="9216" y="60341"/>
                    <a:pt x="9297" y="60347"/>
                    <a:pt x="9372" y="60367"/>
                  </a:cubicBezTo>
                  <a:cubicBezTo>
                    <a:pt x="9363" y="60384"/>
                    <a:pt x="9351" y="60399"/>
                    <a:pt x="9351" y="60422"/>
                  </a:cubicBezTo>
                  <a:cubicBezTo>
                    <a:pt x="9360" y="60483"/>
                    <a:pt x="9383" y="60532"/>
                    <a:pt x="9395" y="60589"/>
                  </a:cubicBezTo>
                  <a:cubicBezTo>
                    <a:pt x="8843" y="61106"/>
                    <a:pt x="8012" y="61995"/>
                    <a:pt x="7836" y="62278"/>
                  </a:cubicBezTo>
                  <a:cubicBezTo>
                    <a:pt x="8185" y="61715"/>
                    <a:pt x="8563" y="61170"/>
                    <a:pt x="8939" y="60624"/>
                  </a:cubicBezTo>
                  <a:cubicBezTo>
                    <a:pt x="8953" y="60644"/>
                    <a:pt x="8962" y="60662"/>
                    <a:pt x="8976" y="60679"/>
                  </a:cubicBezTo>
                  <a:cubicBezTo>
                    <a:pt x="8994" y="60701"/>
                    <a:pt x="9015" y="60710"/>
                    <a:pt x="9035" y="60710"/>
                  </a:cubicBezTo>
                  <a:cubicBezTo>
                    <a:pt x="9097" y="60710"/>
                    <a:pt x="9155" y="60622"/>
                    <a:pt x="9100" y="60555"/>
                  </a:cubicBezTo>
                  <a:cubicBezTo>
                    <a:pt x="9083" y="60523"/>
                    <a:pt x="9066" y="60491"/>
                    <a:pt x="9051" y="60457"/>
                  </a:cubicBezTo>
                  <a:cubicBezTo>
                    <a:pt x="9080" y="60413"/>
                    <a:pt x="9109" y="60370"/>
                    <a:pt x="9138" y="60324"/>
                  </a:cubicBezTo>
                  <a:close/>
                  <a:moveTo>
                    <a:pt x="32938" y="40684"/>
                  </a:moveTo>
                  <a:cubicBezTo>
                    <a:pt x="26701" y="47967"/>
                    <a:pt x="20711" y="55457"/>
                    <a:pt x="14108" y="62423"/>
                  </a:cubicBezTo>
                  <a:lnTo>
                    <a:pt x="14108" y="62423"/>
                  </a:lnTo>
                  <a:cubicBezTo>
                    <a:pt x="15022" y="61455"/>
                    <a:pt x="15976" y="60288"/>
                    <a:pt x="16947" y="59042"/>
                  </a:cubicBezTo>
                  <a:cubicBezTo>
                    <a:pt x="19941" y="56103"/>
                    <a:pt x="22519" y="52607"/>
                    <a:pt x="24982" y="49053"/>
                  </a:cubicBezTo>
                  <a:cubicBezTo>
                    <a:pt x="26954" y="46914"/>
                    <a:pt x="29009" y="44850"/>
                    <a:pt x="30992" y="42719"/>
                  </a:cubicBezTo>
                  <a:cubicBezTo>
                    <a:pt x="31639" y="42038"/>
                    <a:pt x="32292" y="41362"/>
                    <a:pt x="32938" y="40684"/>
                  </a:cubicBezTo>
                  <a:close/>
                  <a:moveTo>
                    <a:pt x="26393" y="46247"/>
                  </a:moveTo>
                  <a:cubicBezTo>
                    <a:pt x="25712" y="47226"/>
                    <a:pt x="25028" y="48207"/>
                    <a:pt x="24349" y="49189"/>
                  </a:cubicBezTo>
                  <a:cubicBezTo>
                    <a:pt x="24263" y="49310"/>
                    <a:pt x="24173" y="49428"/>
                    <a:pt x="24090" y="49550"/>
                  </a:cubicBezTo>
                  <a:cubicBezTo>
                    <a:pt x="22897" y="50794"/>
                    <a:pt x="21705" y="52041"/>
                    <a:pt x="20516" y="53288"/>
                  </a:cubicBezTo>
                  <a:cubicBezTo>
                    <a:pt x="17669" y="56259"/>
                    <a:pt x="14170" y="59097"/>
                    <a:pt x="12074" y="62674"/>
                  </a:cubicBezTo>
                  <a:cubicBezTo>
                    <a:pt x="12019" y="62573"/>
                    <a:pt x="11961" y="62478"/>
                    <a:pt x="11909" y="62391"/>
                  </a:cubicBezTo>
                  <a:cubicBezTo>
                    <a:pt x="11814" y="62235"/>
                    <a:pt x="11707" y="62082"/>
                    <a:pt x="11603" y="61932"/>
                  </a:cubicBezTo>
                  <a:cubicBezTo>
                    <a:pt x="11629" y="61877"/>
                    <a:pt x="11641" y="61819"/>
                    <a:pt x="11670" y="61764"/>
                  </a:cubicBezTo>
                  <a:cubicBezTo>
                    <a:pt x="11895" y="61551"/>
                    <a:pt x="12114" y="61334"/>
                    <a:pt x="12337" y="61124"/>
                  </a:cubicBezTo>
                  <a:lnTo>
                    <a:pt x="12337" y="61124"/>
                  </a:lnTo>
                  <a:cubicBezTo>
                    <a:pt x="12335" y="61124"/>
                    <a:pt x="12333" y="61124"/>
                    <a:pt x="12331" y="61124"/>
                  </a:cubicBezTo>
                  <a:cubicBezTo>
                    <a:pt x="12261" y="61124"/>
                    <a:pt x="12205" y="61072"/>
                    <a:pt x="12152" y="60991"/>
                  </a:cubicBezTo>
                  <a:cubicBezTo>
                    <a:pt x="12712" y="60237"/>
                    <a:pt x="13471" y="59527"/>
                    <a:pt x="14216" y="58857"/>
                  </a:cubicBezTo>
                  <a:lnTo>
                    <a:pt x="14216" y="58857"/>
                  </a:lnTo>
                  <a:cubicBezTo>
                    <a:pt x="13890" y="59198"/>
                    <a:pt x="13575" y="59547"/>
                    <a:pt x="13246" y="59885"/>
                  </a:cubicBezTo>
                  <a:cubicBezTo>
                    <a:pt x="13125" y="60148"/>
                    <a:pt x="12986" y="60399"/>
                    <a:pt x="12836" y="60644"/>
                  </a:cubicBezTo>
                  <a:cubicBezTo>
                    <a:pt x="15429" y="58133"/>
                    <a:pt x="17883" y="55448"/>
                    <a:pt x="20261" y="52688"/>
                  </a:cubicBezTo>
                  <a:cubicBezTo>
                    <a:pt x="20747" y="52185"/>
                    <a:pt x="21232" y="51686"/>
                    <a:pt x="21708" y="51178"/>
                  </a:cubicBezTo>
                  <a:cubicBezTo>
                    <a:pt x="23261" y="49524"/>
                    <a:pt x="24823" y="47881"/>
                    <a:pt x="26393" y="46247"/>
                  </a:cubicBezTo>
                  <a:close/>
                  <a:moveTo>
                    <a:pt x="9499" y="61020"/>
                  </a:moveTo>
                  <a:cubicBezTo>
                    <a:pt x="9556" y="61170"/>
                    <a:pt x="9626" y="61314"/>
                    <a:pt x="9707" y="61453"/>
                  </a:cubicBezTo>
                  <a:cubicBezTo>
                    <a:pt x="9242" y="61860"/>
                    <a:pt x="8685" y="62275"/>
                    <a:pt x="8428" y="62749"/>
                  </a:cubicBezTo>
                  <a:cubicBezTo>
                    <a:pt x="8751" y="62151"/>
                    <a:pt x="9147" y="61600"/>
                    <a:pt x="9499" y="61020"/>
                  </a:cubicBezTo>
                  <a:close/>
                  <a:moveTo>
                    <a:pt x="16993" y="48323"/>
                  </a:moveTo>
                  <a:lnTo>
                    <a:pt x="16993" y="48323"/>
                  </a:lnTo>
                  <a:cubicBezTo>
                    <a:pt x="16237" y="49249"/>
                    <a:pt x="15475" y="50170"/>
                    <a:pt x="14701" y="51077"/>
                  </a:cubicBezTo>
                  <a:cubicBezTo>
                    <a:pt x="13630" y="52333"/>
                    <a:pt x="12596" y="53612"/>
                    <a:pt x="11583" y="54908"/>
                  </a:cubicBezTo>
                  <a:cubicBezTo>
                    <a:pt x="9522" y="56865"/>
                    <a:pt x="7414" y="58947"/>
                    <a:pt x="6332" y="61196"/>
                  </a:cubicBezTo>
                  <a:cubicBezTo>
                    <a:pt x="6282" y="61299"/>
                    <a:pt x="6363" y="61408"/>
                    <a:pt x="6456" y="61408"/>
                  </a:cubicBezTo>
                  <a:cubicBezTo>
                    <a:pt x="6488" y="61408"/>
                    <a:pt x="6521" y="61395"/>
                    <a:pt x="6551" y="61366"/>
                  </a:cubicBezTo>
                  <a:cubicBezTo>
                    <a:pt x="7045" y="60875"/>
                    <a:pt x="7530" y="60361"/>
                    <a:pt x="8015" y="59853"/>
                  </a:cubicBezTo>
                  <a:lnTo>
                    <a:pt x="8015" y="59853"/>
                  </a:lnTo>
                  <a:cubicBezTo>
                    <a:pt x="7582" y="60471"/>
                    <a:pt x="7157" y="61095"/>
                    <a:pt x="6756" y="61730"/>
                  </a:cubicBezTo>
                  <a:cubicBezTo>
                    <a:pt x="6686" y="61840"/>
                    <a:pt x="6787" y="61945"/>
                    <a:pt x="6890" y="61945"/>
                  </a:cubicBezTo>
                  <a:cubicBezTo>
                    <a:pt x="6935" y="61945"/>
                    <a:pt x="6979" y="61925"/>
                    <a:pt x="7010" y="61877"/>
                  </a:cubicBezTo>
                  <a:cubicBezTo>
                    <a:pt x="7530" y="61051"/>
                    <a:pt x="8093" y="60263"/>
                    <a:pt x="8676" y="59495"/>
                  </a:cubicBezTo>
                  <a:lnTo>
                    <a:pt x="8676" y="59495"/>
                  </a:lnTo>
                  <a:cubicBezTo>
                    <a:pt x="8630" y="59723"/>
                    <a:pt x="8641" y="59960"/>
                    <a:pt x="8708" y="60182"/>
                  </a:cubicBezTo>
                  <a:cubicBezTo>
                    <a:pt x="8237" y="60708"/>
                    <a:pt x="7781" y="61239"/>
                    <a:pt x="7397" y="61834"/>
                  </a:cubicBezTo>
                  <a:cubicBezTo>
                    <a:pt x="7323" y="61950"/>
                    <a:pt x="7429" y="62060"/>
                    <a:pt x="7536" y="62060"/>
                  </a:cubicBezTo>
                  <a:cubicBezTo>
                    <a:pt x="7582" y="62060"/>
                    <a:pt x="7628" y="62039"/>
                    <a:pt x="7660" y="61990"/>
                  </a:cubicBezTo>
                  <a:cubicBezTo>
                    <a:pt x="7709" y="61915"/>
                    <a:pt x="7764" y="61848"/>
                    <a:pt x="7813" y="61776"/>
                  </a:cubicBezTo>
                  <a:lnTo>
                    <a:pt x="7813" y="61776"/>
                  </a:lnTo>
                  <a:cubicBezTo>
                    <a:pt x="7668" y="62004"/>
                    <a:pt x="7518" y="62232"/>
                    <a:pt x="7377" y="62463"/>
                  </a:cubicBezTo>
                  <a:lnTo>
                    <a:pt x="7377" y="62466"/>
                  </a:lnTo>
                  <a:cubicBezTo>
                    <a:pt x="6924" y="61975"/>
                    <a:pt x="6307" y="61580"/>
                    <a:pt x="5750" y="61580"/>
                  </a:cubicBezTo>
                  <a:cubicBezTo>
                    <a:pt x="5601" y="61580"/>
                    <a:pt x="5455" y="61609"/>
                    <a:pt x="5318" y="61672"/>
                  </a:cubicBezTo>
                  <a:cubicBezTo>
                    <a:pt x="5474" y="61340"/>
                    <a:pt x="5604" y="60999"/>
                    <a:pt x="5708" y="60650"/>
                  </a:cubicBezTo>
                  <a:cubicBezTo>
                    <a:pt x="5731" y="60562"/>
                    <a:pt x="5660" y="60500"/>
                    <a:pt x="5588" y="60500"/>
                  </a:cubicBezTo>
                  <a:cubicBezTo>
                    <a:pt x="5550" y="60500"/>
                    <a:pt x="5511" y="60518"/>
                    <a:pt x="5486" y="60558"/>
                  </a:cubicBezTo>
                  <a:cubicBezTo>
                    <a:pt x="4920" y="61473"/>
                    <a:pt x="4158" y="62267"/>
                    <a:pt x="3580" y="63173"/>
                  </a:cubicBezTo>
                  <a:cubicBezTo>
                    <a:pt x="5916" y="59368"/>
                    <a:pt x="9984" y="55936"/>
                    <a:pt x="12963" y="52688"/>
                  </a:cubicBezTo>
                  <a:cubicBezTo>
                    <a:pt x="14303" y="51227"/>
                    <a:pt x="15654" y="49778"/>
                    <a:pt x="16993" y="48323"/>
                  </a:cubicBezTo>
                  <a:close/>
                  <a:moveTo>
                    <a:pt x="33074" y="42052"/>
                  </a:moveTo>
                  <a:cubicBezTo>
                    <a:pt x="29332" y="46625"/>
                    <a:pt x="25660" y="51244"/>
                    <a:pt x="22060" y="55907"/>
                  </a:cubicBezTo>
                  <a:cubicBezTo>
                    <a:pt x="20781" y="57564"/>
                    <a:pt x="19508" y="59224"/>
                    <a:pt x="18189" y="60852"/>
                  </a:cubicBezTo>
                  <a:cubicBezTo>
                    <a:pt x="17702" y="61450"/>
                    <a:pt x="15982" y="63204"/>
                    <a:pt x="15741" y="63204"/>
                  </a:cubicBezTo>
                  <a:cubicBezTo>
                    <a:pt x="15598" y="63204"/>
                    <a:pt x="15979" y="62584"/>
                    <a:pt x="17452" y="60731"/>
                  </a:cubicBezTo>
                  <a:cubicBezTo>
                    <a:pt x="19381" y="58314"/>
                    <a:pt x="21503" y="56016"/>
                    <a:pt x="23492" y="53646"/>
                  </a:cubicBezTo>
                  <a:cubicBezTo>
                    <a:pt x="26720" y="49801"/>
                    <a:pt x="29858" y="45897"/>
                    <a:pt x="33074" y="42052"/>
                  </a:cubicBezTo>
                  <a:close/>
                  <a:moveTo>
                    <a:pt x="9943" y="61834"/>
                  </a:moveTo>
                  <a:cubicBezTo>
                    <a:pt x="10053" y="61984"/>
                    <a:pt x="10166" y="62134"/>
                    <a:pt x="10287" y="62278"/>
                  </a:cubicBezTo>
                  <a:cubicBezTo>
                    <a:pt x="9707" y="62792"/>
                    <a:pt x="8737" y="63450"/>
                    <a:pt x="8485" y="64031"/>
                  </a:cubicBezTo>
                  <a:cubicBezTo>
                    <a:pt x="8829" y="63237"/>
                    <a:pt x="9424" y="62547"/>
                    <a:pt x="9943" y="61834"/>
                  </a:cubicBezTo>
                  <a:close/>
                  <a:moveTo>
                    <a:pt x="58304" y="13690"/>
                  </a:moveTo>
                  <a:cubicBezTo>
                    <a:pt x="59002" y="13725"/>
                    <a:pt x="59655" y="14190"/>
                    <a:pt x="60180" y="15376"/>
                  </a:cubicBezTo>
                  <a:cubicBezTo>
                    <a:pt x="60202" y="15420"/>
                    <a:pt x="60248" y="15448"/>
                    <a:pt x="60300" y="15448"/>
                  </a:cubicBezTo>
                  <a:cubicBezTo>
                    <a:pt x="60302" y="15448"/>
                    <a:pt x="60305" y="15448"/>
                    <a:pt x="60307" y="15448"/>
                  </a:cubicBezTo>
                  <a:lnTo>
                    <a:pt x="60307" y="15448"/>
                  </a:lnTo>
                  <a:cubicBezTo>
                    <a:pt x="58895" y="16964"/>
                    <a:pt x="57605" y="18534"/>
                    <a:pt x="56338" y="20180"/>
                  </a:cubicBezTo>
                  <a:cubicBezTo>
                    <a:pt x="52385" y="25316"/>
                    <a:pt x="48211" y="30224"/>
                    <a:pt x="44050" y="35184"/>
                  </a:cubicBezTo>
                  <a:lnTo>
                    <a:pt x="44053" y="35181"/>
                  </a:lnTo>
                  <a:lnTo>
                    <a:pt x="44053" y="35181"/>
                  </a:lnTo>
                  <a:cubicBezTo>
                    <a:pt x="36345" y="44376"/>
                    <a:pt x="28859" y="53753"/>
                    <a:pt x="21246" y="63023"/>
                  </a:cubicBezTo>
                  <a:cubicBezTo>
                    <a:pt x="20432" y="64015"/>
                    <a:pt x="20090" y="64394"/>
                    <a:pt x="20044" y="64394"/>
                  </a:cubicBezTo>
                  <a:cubicBezTo>
                    <a:pt x="19907" y="64394"/>
                    <a:pt x="22316" y="61123"/>
                    <a:pt x="22744" y="60529"/>
                  </a:cubicBezTo>
                  <a:cubicBezTo>
                    <a:pt x="24661" y="57864"/>
                    <a:pt x="26827" y="55370"/>
                    <a:pt x="28940" y="52861"/>
                  </a:cubicBezTo>
                  <a:cubicBezTo>
                    <a:pt x="32566" y="48556"/>
                    <a:pt x="36025" y="44122"/>
                    <a:pt x="39515" y="39708"/>
                  </a:cubicBezTo>
                  <a:cubicBezTo>
                    <a:pt x="43184" y="35063"/>
                    <a:pt x="47047" y="30562"/>
                    <a:pt x="50884" y="26055"/>
                  </a:cubicBezTo>
                  <a:cubicBezTo>
                    <a:pt x="53941" y="22467"/>
                    <a:pt x="57513" y="19037"/>
                    <a:pt x="59816" y="14888"/>
                  </a:cubicBezTo>
                  <a:cubicBezTo>
                    <a:pt x="59875" y="14783"/>
                    <a:pt x="59783" y="14667"/>
                    <a:pt x="59686" y="14667"/>
                  </a:cubicBezTo>
                  <a:cubicBezTo>
                    <a:pt x="59653" y="14667"/>
                    <a:pt x="59620" y="14681"/>
                    <a:pt x="59591" y="14712"/>
                  </a:cubicBezTo>
                  <a:cubicBezTo>
                    <a:pt x="57533" y="16938"/>
                    <a:pt x="55500" y="19187"/>
                    <a:pt x="53494" y="21459"/>
                  </a:cubicBezTo>
                  <a:cubicBezTo>
                    <a:pt x="55408" y="19129"/>
                    <a:pt x="57279" y="16771"/>
                    <a:pt x="59074" y="14354"/>
                  </a:cubicBezTo>
                  <a:cubicBezTo>
                    <a:pt x="59156" y="14244"/>
                    <a:pt x="59040" y="14118"/>
                    <a:pt x="58927" y="14118"/>
                  </a:cubicBezTo>
                  <a:cubicBezTo>
                    <a:pt x="58891" y="14118"/>
                    <a:pt x="58855" y="14131"/>
                    <a:pt x="58826" y="14161"/>
                  </a:cubicBezTo>
                  <a:cubicBezTo>
                    <a:pt x="58093" y="14920"/>
                    <a:pt x="57383" y="15699"/>
                    <a:pt x="56661" y="16470"/>
                  </a:cubicBezTo>
                  <a:cubicBezTo>
                    <a:pt x="57354" y="15679"/>
                    <a:pt x="58024" y="14871"/>
                    <a:pt x="58636" y="14025"/>
                  </a:cubicBezTo>
                  <a:cubicBezTo>
                    <a:pt x="58717" y="13911"/>
                    <a:pt x="58610" y="13809"/>
                    <a:pt x="58501" y="13809"/>
                  </a:cubicBezTo>
                  <a:cubicBezTo>
                    <a:pt x="58466" y="13809"/>
                    <a:pt x="58431" y="13819"/>
                    <a:pt x="58402" y="13843"/>
                  </a:cubicBezTo>
                  <a:cubicBezTo>
                    <a:pt x="58052" y="14126"/>
                    <a:pt x="57726" y="14432"/>
                    <a:pt x="57385" y="14721"/>
                  </a:cubicBezTo>
                  <a:cubicBezTo>
                    <a:pt x="57686" y="14389"/>
                    <a:pt x="57986" y="14060"/>
                    <a:pt x="58289" y="13730"/>
                  </a:cubicBezTo>
                  <a:cubicBezTo>
                    <a:pt x="58301" y="13716"/>
                    <a:pt x="58298" y="13702"/>
                    <a:pt x="58304" y="13690"/>
                  </a:cubicBezTo>
                  <a:close/>
                  <a:moveTo>
                    <a:pt x="23310" y="40383"/>
                  </a:moveTo>
                  <a:lnTo>
                    <a:pt x="23310" y="40383"/>
                  </a:lnTo>
                  <a:cubicBezTo>
                    <a:pt x="22167" y="41833"/>
                    <a:pt x="21027" y="43279"/>
                    <a:pt x="19883" y="44725"/>
                  </a:cubicBezTo>
                  <a:cubicBezTo>
                    <a:pt x="19857" y="44754"/>
                    <a:pt x="19826" y="44786"/>
                    <a:pt x="19800" y="44815"/>
                  </a:cubicBezTo>
                  <a:cubicBezTo>
                    <a:pt x="16607" y="48250"/>
                    <a:pt x="13442" y="51712"/>
                    <a:pt x="10307" y="55202"/>
                  </a:cubicBezTo>
                  <a:cubicBezTo>
                    <a:pt x="7931" y="57835"/>
                    <a:pt x="4894" y="60491"/>
                    <a:pt x="3173" y="63606"/>
                  </a:cubicBezTo>
                  <a:cubicBezTo>
                    <a:pt x="3150" y="63650"/>
                    <a:pt x="3186" y="63688"/>
                    <a:pt x="3224" y="63688"/>
                  </a:cubicBezTo>
                  <a:cubicBezTo>
                    <a:pt x="3241" y="63688"/>
                    <a:pt x="3259" y="63680"/>
                    <a:pt x="3271" y="63661"/>
                  </a:cubicBezTo>
                  <a:cubicBezTo>
                    <a:pt x="3339" y="63541"/>
                    <a:pt x="3422" y="63422"/>
                    <a:pt x="3501" y="63303"/>
                  </a:cubicBezTo>
                  <a:lnTo>
                    <a:pt x="3501" y="63303"/>
                  </a:lnTo>
                  <a:cubicBezTo>
                    <a:pt x="3332" y="63574"/>
                    <a:pt x="3186" y="63862"/>
                    <a:pt x="3066" y="64161"/>
                  </a:cubicBezTo>
                  <a:cubicBezTo>
                    <a:pt x="3053" y="64193"/>
                    <a:pt x="3085" y="64220"/>
                    <a:pt x="3116" y="64220"/>
                  </a:cubicBezTo>
                  <a:cubicBezTo>
                    <a:pt x="3132" y="64220"/>
                    <a:pt x="3147" y="64213"/>
                    <a:pt x="3156" y="64195"/>
                  </a:cubicBezTo>
                  <a:cubicBezTo>
                    <a:pt x="3673" y="63162"/>
                    <a:pt x="4432" y="62307"/>
                    <a:pt x="5139" y="61409"/>
                  </a:cubicBezTo>
                  <a:lnTo>
                    <a:pt x="5139" y="61409"/>
                  </a:lnTo>
                  <a:cubicBezTo>
                    <a:pt x="4637" y="62397"/>
                    <a:pt x="3866" y="63220"/>
                    <a:pt x="3462" y="64256"/>
                  </a:cubicBezTo>
                  <a:cubicBezTo>
                    <a:pt x="3439" y="64315"/>
                    <a:pt x="3496" y="64369"/>
                    <a:pt x="3549" y="64369"/>
                  </a:cubicBezTo>
                  <a:cubicBezTo>
                    <a:pt x="3570" y="64369"/>
                    <a:pt x="3589" y="64361"/>
                    <a:pt x="3603" y="64343"/>
                  </a:cubicBezTo>
                  <a:cubicBezTo>
                    <a:pt x="3933" y="63930"/>
                    <a:pt x="4262" y="63468"/>
                    <a:pt x="4571" y="62994"/>
                  </a:cubicBezTo>
                  <a:lnTo>
                    <a:pt x="4571" y="62994"/>
                  </a:lnTo>
                  <a:cubicBezTo>
                    <a:pt x="4562" y="63046"/>
                    <a:pt x="4550" y="63101"/>
                    <a:pt x="4542" y="63150"/>
                  </a:cubicBezTo>
                  <a:cubicBezTo>
                    <a:pt x="4458" y="63622"/>
                    <a:pt x="3971" y="64644"/>
                    <a:pt x="3487" y="64644"/>
                  </a:cubicBezTo>
                  <a:cubicBezTo>
                    <a:pt x="3267" y="64644"/>
                    <a:pt x="3047" y="64432"/>
                    <a:pt x="2867" y="63858"/>
                  </a:cubicBezTo>
                  <a:cubicBezTo>
                    <a:pt x="2723" y="63396"/>
                    <a:pt x="2694" y="62862"/>
                    <a:pt x="2602" y="62359"/>
                  </a:cubicBezTo>
                  <a:cubicBezTo>
                    <a:pt x="3318" y="62004"/>
                    <a:pt x="3944" y="61513"/>
                    <a:pt x="4522" y="60956"/>
                  </a:cubicBezTo>
                  <a:lnTo>
                    <a:pt x="4522" y="60956"/>
                  </a:lnTo>
                  <a:cubicBezTo>
                    <a:pt x="3907" y="61681"/>
                    <a:pt x="3321" y="62437"/>
                    <a:pt x="2812" y="63263"/>
                  </a:cubicBezTo>
                  <a:cubicBezTo>
                    <a:pt x="2768" y="63337"/>
                    <a:pt x="2831" y="63401"/>
                    <a:pt x="2898" y="63401"/>
                  </a:cubicBezTo>
                  <a:cubicBezTo>
                    <a:pt x="2927" y="63401"/>
                    <a:pt x="2958" y="63388"/>
                    <a:pt x="2980" y="63358"/>
                  </a:cubicBezTo>
                  <a:cubicBezTo>
                    <a:pt x="5468" y="59845"/>
                    <a:pt x="8754" y="56897"/>
                    <a:pt x="11563" y="53635"/>
                  </a:cubicBezTo>
                  <a:cubicBezTo>
                    <a:pt x="14511" y="50214"/>
                    <a:pt x="17556" y="46876"/>
                    <a:pt x="20539" y="43484"/>
                  </a:cubicBezTo>
                  <a:cubicBezTo>
                    <a:pt x="21454" y="42442"/>
                    <a:pt x="22383" y="41414"/>
                    <a:pt x="23310" y="40383"/>
                  </a:cubicBezTo>
                  <a:close/>
                  <a:moveTo>
                    <a:pt x="10503" y="62524"/>
                  </a:moveTo>
                  <a:cubicBezTo>
                    <a:pt x="10570" y="62602"/>
                    <a:pt x="10636" y="62680"/>
                    <a:pt x="10703" y="62755"/>
                  </a:cubicBezTo>
                  <a:cubicBezTo>
                    <a:pt x="10036" y="63433"/>
                    <a:pt x="9392" y="64135"/>
                    <a:pt x="8742" y="64833"/>
                  </a:cubicBezTo>
                  <a:cubicBezTo>
                    <a:pt x="8815" y="64735"/>
                    <a:pt x="8881" y="64634"/>
                    <a:pt x="8950" y="64539"/>
                  </a:cubicBezTo>
                  <a:cubicBezTo>
                    <a:pt x="9444" y="63849"/>
                    <a:pt x="9966" y="63182"/>
                    <a:pt x="10503" y="62524"/>
                  </a:cubicBezTo>
                  <a:close/>
                  <a:moveTo>
                    <a:pt x="11657" y="64457"/>
                  </a:moveTo>
                  <a:cubicBezTo>
                    <a:pt x="11781" y="64457"/>
                    <a:pt x="11263" y="65140"/>
                    <a:pt x="11240" y="65263"/>
                  </a:cubicBezTo>
                  <a:lnTo>
                    <a:pt x="11240" y="65263"/>
                  </a:lnTo>
                  <a:cubicBezTo>
                    <a:pt x="11246" y="65227"/>
                    <a:pt x="11218" y="65204"/>
                    <a:pt x="11192" y="65204"/>
                  </a:cubicBezTo>
                  <a:cubicBezTo>
                    <a:pt x="11174" y="65204"/>
                    <a:pt x="11158" y="65214"/>
                    <a:pt x="11153" y="65238"/>
                  </a:cubicBezTo>
                  <a:lnTo>
                    <a:pt x="11150" y="65240"/>
                  </a:lnTo>
                  <a:lnTo>
                    <a:pt x="11110" y="65391"/>
                  </a:lnTo>
                  <a:cubicBezTo>
                    <a:pt x="11107" y="65399"/>
                    <a:pt x="11113" y="65405"/>
                    <a:pt x="11115" y="65414"/>
                  </a:cubicBezTo>
                  <a:cubicBezTo>
                    <a:pt x="11076" y="65412"/>
                    <a:pt x="11036" y="65410"/>
                    <a:pt x="10997" y="65410"/>
                  </a:cubicBezTo>
                  <a:cubicBezTo>
                    <a:pt x="10872" y="65410"/>
                    <a:pt x="10747" y="65421"/>
                    <a:pt x="10622" y="65445"/>
                  </a:cubicBezTo>
                  <a:cubicBezTo>
                    <a:pt x="10547" y="65460"/>
                    <a:pt x="10472" y="65486"/>
                    <a:pt x="10402" y="65520"/>
                  </a:cubicBezTo>
                  <a:cubicBezTo>
                    <a:pt x="10674" y="65278"/>
                    <a:pt x="10942" y="65030"/>
                    <a:pt x="11214" y="64787"/>
                  </a:cubicBezTo>
                  <a:cubicBezTo>
                    <a:pt x="11482" y="64548"/>
                    <a:pt x="11612" y="64457"/>
                    <a:pt x="11657" y="64457"/>
                  </a:cubicBezTo>
                  <a:close/>
                  <a:moveTo>
                    <a:pt x="11840" y="64623"/>
                  </a:moveTo>
                  <a:lnTo>
                    <a:pt x="11840" y="64623"/>
                  </a:lnTo>
                  <a:cubicBezTo>
                    <a:pt x="11970" y="65112"/>
                    <a:pt x="12015" y="65608"/>
                    <a:pt x="11771" y="65608"/>
                  </a:cubicBezTo>
                  <a:cubicBezTo>
                    <a:pt x="11728" y="65608"/>
                    <a:pt x="11675" y="65593"/>
                    <a:pt x="11612" y="65558"/>
                  </a:cubicBezTo>
                  <a:cubicBezTo>
                    <a:pt x="11494" y="65497"/>
                    <a:pt x="11370" y="65454"/>
                    <a:pt x="11237" y="65434"/>
                  </a:cubicBezTo>
                  <a:cubicBezTo>
                    <a:pt x="11465" y="65353"/>
                    <a:pt x="11684" y="64960"/>
                    <a:pt x="11840" y="64623"/>
                  </a:cubicBezTo>
                  <a:close/>
                  <a:moveTo>
                    <a:pt x="11439" y="63676"/>
                  </a:moveTo>
                  <a:cubicBezTo>
                    <a:pt x="11456" y="63699"/>
                    <a:pt x="11476" y="63719"/>
                    <a:pt x="11494" y="63742"/>
                  </a:cubicBezTo>
                  <a:lnTo>
                    <a:pt x="11494" y="63745"/>
                  </a:lnTo>
                  <a:cubicBezTo>
                    <a:pt x="11560" y="63837"/>
                    <a:pt x="11644" y="64016"/>
                    <a:pt x="11719" y="64224"/>
                  </a:cubicBezTo>
                  <a:cubicBezTo>
                    <a:pt x="11081" y="64631"/>
                    <a:pt x="10555" y="65134"/>
                    <a:pt x="9987" y="65645"/>
                  </a:cubicBezTo>
                  <a:cubicBezTo>
                    <a:pt x="10541" y="65145"/>
                    <a:pt x="11012" y="64334"/>
                    <a:pt x="11439" y="63676"/>
                  </a:cubicBezTo>
                  <a:close/>
                  <a:moveTo>
                    <a:pt x="9306" y="61069"/>
                  </a:moveTo>
                  <a:cubicBezTo>
                    <a:pt x="8924" y="61454"/>
                    <a:pt x="8318" y="62341"/>
                    <a:pt x="7946" y="63023"/>
                  </a:cubicBezTo>
                  <a:cubicBezTo>
                    <a:pt x="7892" y="63118"/>
                    <a:pt x="7971" y="63247"/>
                    <a:pt x="8069" y="63247"/>
                  </a:cubicBezTo>
                  <a:cubicBezTo>
                    <a:pt x="8093" y="63247"/>
                    <a:pt x="8118" y="63240"/>
                    <a:pt x="8142" y="63222"/>
                  </a:cubicBezTo>
                  <a:cubicBezTo>
                    <a:pt x="8448" y="62997"/>
                    <a:pt x="8627" y="62862"/>
                    <a:pt x="8921" y="62625"/>
                  </a:cubicBezTo>
                  <a:cubicBezTo>
                    <a:pt x="9083" y="62492"/>
                    <a:pt x="9236" y="62348"/>
                    <a:pt x="9389" y="62209"/>
                  </a:cubicBezTo>
                  <a:lnTo>
                    <a:pt x="9389" y="62209"/>
                  </a:lnTo>
                  <a:cubicBezTo>
                    <a:pt x="8910" y="62890"/>
                    <a:pt x="8393" y="63528"/>
                    <a:pt x="8052" y="64317"/>
                  </a:cubicBezTo>
                  <a:cubicBezTo>
                    <a:pt x="8005" y="64428"/>
                    <a:pt x="8082" y="64531"/>
                    <a:pt x="8177" y="64531"/>
                  </a:cubicBezTo>
                  <a:cubicBezTo>
                    <a:pt x="8210" y="64531"/>
                    <a:pt x="8245" y="64519"/>
                    <a:pt x="8278" y="64490"/>
                  </a:cubicBezTo>
                  <a:cubicBezTo>
                    <a:pt x="8633" y="64184"/>
                    <a:pt x="8988" y="63875"/>
                    <a:pt x="9337" y="63563"/>
                  </a:cubicBezTo>
                  <a:lnTo>
                    <a:pt x="9337" y="63563"/>
                  </a:lnTo>
                  <a:cubicBezTo>
                    <a:pt x="8780" y="64305"/>
                    <a:pt x="8246" y="65059"/>
                    <a:pt x="7720" y="65821"/>
                  </a:cubicBezTo>
                  <a:cubicBezTo>
                    <a:pt x="7769" y="65544"/>
                    <a:pt x="7844" y="65261"/>
                    <a:pt x="7896" y="65009"/>
                  </a:cubicBezTo>
                  <a:cubicBezTo>
                    <a:pt x="7995" y="64519"/>
                    <a:pt x="8119" y="63921"/>
                    <a:pt x="7977" y="63433"/>
                  </a:cubicBezTo>
                  <a:cubicBezTo>
                    <a:pt x="7911" y="63200"/>
                    <a:pt x="7773" y="62952"/>
                    <a:pt x="7592" y="62710"/>
                  </a:cubicBezTo>
                  <a:lnTo>
                    <a:pt x="7592" y="62710"/>
                  </a:lnTo>
                  <a:cubicBezTo>
                    <a:pt x="8209" y="62208"/>
                    <a:pt x="8743" y="61634"/>
                    <a:pt x="9306" y="61069"/>
                  </a:cubicBezTo>
                  <a:close/>
                  <a:moveTo>
                    <a:pt x="43848" y="29704"/>
                  </a:moveTo>
                  <a:lnTo>
                    <a:pt x="43848" y="29704"/>
                  </a:lnTo>
                  <a:cubicBezTo>
                    <a:pt x="37843" y="36737"/>
                    <a:pt x="32248" y="44113"/>
                    <a:pt x="26549" y="51400"/>
                  </a:cubicBezTo>
                  <a:cubicBezTo>
                    <a:pt x="24352" y="54215"/>
                    <a:pt x="22132" y="57010"/>
                    <a:pt x="19924" y="59816"/>
                  </a:cubicBezTo>
                  <a:cubicBezTo>
                    <a:pt x="19003" y="60985"/>
                    <a:pt x="18085" y="62157"/>
                    <a:pt x="17172" y="63332"/>
                  </a:cubicBezTo>
                  <a:cubicBezTo>
                    <a:pt x="16814" y="63771"/>
                    <a:pt x="16462" y="64218"/>
                    <a:pt x="16116" y="64672"/>
                  </a:cubicBezTo>
                  <a:cubicBezTo>
                    <a:pt x="16070" y="64602"/>
                    <a:pt x="16029" y="64542"/>
                    <a:pt x="15997" y="64498"/>
                  </a:cubicBezTo>
                  <a:cubicBezTo>
                    <a:pt x="15959" y="64445"/>
                    <a:pt x="15903" y="64419"/>
                    <a:pt x="15849" y="64419"/>
                  </a:cubicBezTo>
                  <a:cubicBezTo>
                    <a:pt x="15783" y="64419"/>
                    <a:pt x="15718" y="64459"/>
                    <a:pt x="15691" y="64539"/>
                  </a:cubicBezTo>
                  <a:cubicBezTo>
                    <a:pt x="15328" y="65578"/>
                    <a:pt x="14942" y="65975"/>
                    <a:pt x="14554" y="65975"/>
                  </a:cubicBezTo>
                  <a:cubicBezTo>
                    <a:pt x="13715" y="65975"/>
                    <a:pt x="12864" y="64113"/>
                    <a:pt x="12198" y="62890"/>
                  </a:cubicBezTo>
                  <a:cubicBezTo>
                    <a:pt x="12207" y="62888"/>
                    <a:pt x="12218" y="62890"/>
                    <a:pt x="12230" y="62885"/>
                  </a:cubicBezTo>
                  <a:cubicBezTo>
                    <a:pt x="13298" y="62183"/>
                    <a:pt x="14314" y="61415"/>
                    <a:pt x="15279" y="60581"/>
                  </a:cubicBezTo>
                  <a:lnTo>
                    <a:pt x="15279" y="60581"/>
                  </a:lnTo>
                  <a:cubicBezTo>
                    <a:pt x="14467" y="61643"/>
                    <a:pt x="13653" y="62706"/>
                    <a:pt x="12825" y="63754"/>
                  </a:cubicBezTo>
                  <a:cubicBezTo>
                    <a:pt x="12743" y="63855"/>
                    <a:pt x="12824" y="63988"/>
                    <a:pt x="12923" y="63988"/>
                  </a:cubicBezTo>
                  <a:cubicBezTo>
                    <a:pt x="12953" y="63988"/>
                    <a:pt x="12986" y="63975"/>
                    <a:pt x="13015" y="63944"/>
                  </a:cubicBezTo>
                  <a:cubicBezTo>
                    <a:pt x="22245" y="54385"/>
                    <a:pt x="30337" y="43833"/>
                    <a:pt x="39232" y="33974"/>
                  </a:cubicBezTo>
                  <a:cubicBezTo>
                    <a:pt x="40248" y="32848"/>
                    <a:pt x="41270" y="31731"/>
                    <a:pt x="42301" y="30619"/>
                  </a:cubicBezTo>
                  <a:lnTo>
                    <a:pt x="42301" y="30619"/>
                  </a:lnTo>
                  <a:cubicBezTo>
                    <a:pt x="39934" y="33469"/>
                    <a:pt x="37584" y="36333"/>
                    <a:pt x="35156" y="39125"/>
                  </a:cubicBezTo>
                  <a:cubicBezTo>
                    <a:pt x="31082" y="43807"/>
                    <a:pt x="27248" y="48660"/>
                    <a:pt x="23284" y="53433"/>
                  </a:cubicBezTo>
                  <a:cubicBezTo>
                    <a:pt x="20443" y="56851"/>
                    <a:pt x="16586" y="60159"/>
                    <a:pt x="14932" y="64348"/>
                  </a:cubicBezTo>
                  <a:cubicBezTo>
                    <a:pt x="14890" y="64452"/>
                    <a:pt x="14987" y="64532"/>
                    <a:pt x="15080" y="64532"/>
                  </a:cubicBezTo>
                  <a:cubicBezTo>
                    <a:pt x="15117" y="64532"/>
                    <a:pt x="15153" y="64520"/>
                    <a:pt x="15180" y="64493"/>
                  </a:cubicBezTo>
                  <a:cubicBezTo>
                    <a:pt x="22539" y="57333"/>
                    <a:pt x="28579" y="48401"/>
                    <a:pt x="34942" y="40352"/>
                  </a:cubicBezTo>
                  <a:cubicBezTo>
                    <a:pt x="37812" y="36720"/>
                    <a:pt x="40800" y="33186"/>
                    <a:pt x="43848" y="29704"/>
                  </a:cubicBezTo>
                  <a:close/>
                  <a:moveTo>
                    <a:pt x="10887" y="62986"/>
                  </a:moveTo>
                  <a:cubicBezTo>
                    <a:pt x="11029" y="63150"/>
                    <a:pt x="11162" y="63318"/>
                    <a:pt x="11294" y="63491"/>
                  </a:cubicBezTo>
                  <a:lnTo>
                    <a:pt x="11292" y="63491"/>
                  </a:lnTo>
                  <a:cubicBezTo>
                    <a:pt x="10249" y="64366"/>
                    <a:pt x="9470" y="65468"/>
                    <a:pt x="8558" y="66470"/>
                  </a:cubicBezTo>
                  <a:cubicBezTo>
                    <a:pt x="8806" y="66095"/>
                    <a:pt x="9054" y="65723"/>
                    <a:pt x="9305" y="65353"/>
                  </a:cubicBezTo>
                  <a:cubicBezTo>
                    <a:pt x="9839" y="64568"/>
                    <a:pt x="10368" y="63780"/>
                    <a:pt x="10887" y="62986"/>
                  </a:cubicBezTo>
                  <a:close/>
                  <a:moveTo>
                    <a:pt x="58961" y="15873"/>
                  </a:moveTo>
                  <a:cubicBezTo>
                    <a:pt x="59031" y="15873"/>
                    <a:pt x="58588" y="16499"/>
                    <a:pt x="57155" y="18318"/>
                  </a:cubicBezTo>
                  <a:cubicBezTo>
                    <a:pt x="54351" y="21881"/>
                    <a:pt x="51210" y="25221"/>
                    <a:pt x="48277" y="28679"/>
                  </a:cubicBezTo>
                  <a:cubicBezTo>
                    <a:pt x="43040" y="34855"/>
                    <a:pt x="38031" y="41192"/>
                    <a:pt x="32979" y="47517"/>
                  </a:cubicBezTo>
                  <a:cubicBezTo>
                    <a:pt x="28169" y="53539"/>
                    <a:pt x="22848" y="59134"/>
                    <a:pt x="18939" y="65821"/>
                  </a:cubicBezTo>
                  <a:cubicBezTo>
                    <a:pt x="18881" y="65922"/>
                    <a:pt x="18971" y="66034"/>
                    <a:pt x="19066" y="66043"/>
                  </a:cubicBezTo>
                  <a:cubicBezTo>
                    <a:pt x="18794" y="66431"/>
                    <a:pt x="18503" y="66584"/>
                    <a:pt x="18213" y="66584"/>
                  </a:cubicBezTo>
                  <a:cubicBezTo>
                    <a:pt x="17471" y="66584"/>
                    <a:pt x="16730" y="65580"/>
                    <a:pt x="16292" y="64934"/>
                  </a:cubicBezTo>
                  <a:lnTo>
                    <a:pt x="16292" y="64932"/>
                  </a:lnTo>
                  <a:cubicBezTo>
                    <a:pt x="17164" y="63808"/>
                    <a:pt x="18036" y="62683"/>
                    <a:pt x="18905" y="61557"/>
                  </a:cubicBezTo>
                  <a:cubicBezTo>
                    <a:pt x="19251" y="61202"/>
                    <a:pt x="19592" y="60846"/>
                    <a:pt x="19906" y="60491"/>
                  </a:cubicBezTo>
                  <a:cubicBezTo>
                    <a:pt x="23293" y="56657"/>
                    <a:pt x="26665" y="52844"/>
                    <a:pt x="29973" y="48958"/>
                  </a:cubicBezTo>
                  <a:lnTo>
                    <a:pt x="29973" y="48958"/>
                  </a:lnTo>
                  <a:lnTo>
                    <a:pt x="29223" y="49939"/>
                  </a:lnTo>
                  <a:cubicBezTo>
                    <a:pt x="28466" y="50930"/>
                    <a:pt x="27739" y="51943"/>
                    <a:pt x="27003" y="52950"/>
                  </a:cubicBezTo>
                  <a:cubicBezTo>
                    <a:pt x="27840" y="51975"/>
                    <a:pt x="28686" y="51005"/>
                    <a:pt x="29540" y="50037"/>
                  </a:cubicBezTo>
                  <a:cubicBezTo>
                    <a:pt x="31968" y="46868"/>
                    <a:pt x="34471" y="43755"/>
                    <a:pt x="36974" y="40640"/>
                  </a:cubicBezTo>
                  <a:lnTo>
                    <a:pt x="37073" y="40519"/>
                  </a:lnTo>
                  <a:cubicBezTo>
                    <a:pt x="39039" y="38224"/>
                    <a:pt x="41028" y="35946"/>
                    <a:pt x="43023" y="33674"/>
                  </a:cubicBezTo>
                  <a:lnTo>
                    <a:pt x="43023" y="33674"/>
                  </a:lnTo>
                  <a:cubicBezTo>
                    <a:pt x="41031" y="36059"/>
                    <a:pt x="39053" y="38452"/>
                    <a:pt x="37090" y="40857"/>
                  </a:cubicBezTo>
                  <a:cubicBezTo>
                    <a:pt x="34919" y="43516"/>
                    <a:pt x="32780" y="46204"/>
                    <a:pt x="30591" y="48848"/>
                  </a:cubicBezTo>
                  <a:cubicBezTo>
                    <a:pt x="32872" y="46264"/>
                    <a:pt x="35156" y="43689"/>
                    <a:pt x="37295" y="41062"/>
                  </a:cubicBezTo>
                  <a:cubicBezTo>
                    <a:pt x="42385" y="34809"/>
                    <a:pt x="47613" y="28671"/>
                    <a:pt x="52905" y="22588"/>
                  </a:cubicBezTo>
                  <a:cubicBezTo>
                    <a:pt x="54037" y="21286"/>
                    <a:pt x="55183" y="19998"/>
                    <a:pt x="56329" y="18711"/>
                  </a:cubicBezTo>
                  <a:cubicBezTo>
                    <a:pt x="56933" y="18033"/>
                    <a:pt x="58832" y="15873"/>
                    <a:pt x="58961" y="15873"/>
                  </a:cubicBezTo>
                  <a:close/>
                  <a:moveTo>
                    <a:pt x="10598" y="63243"/>
                  </a:moveTo>
                  <a:cubicBezTo>
                    <a:pt x="9668" y="64201"/>
                    <a:pt x="8787" y="65610"/>
                    <a:pt x="7974" y="66872"/>
                  </a:cubicBezTo>
                  <a:cubicBezTo>
                    <a:pt x="7862" y="66713"/>
                    <a:pt x="7761" y="66549"/>
                    <a:pt x="7672" y="66380"/>
                  </a:cubicBezTo>
                  <a:lnTo>
                    <a:pt x="7672" y="66380"/>
                  </a:lnTo>
                  <a:cubicBezTo>
                    <a:pt x="8634" y="65323"/>
                    <a:pt x="9602" y="64269"/>
                    <a:pt x="10598" y="63243"/>
                  </a:cubicBezTo>
                  <a:close/>
                  <a:moveTo>
                    <a:pt x="11047" y="63873"/>
                  </a:moveTo>
                  <a:lnTo>
                    <a:pt x="11047" y="63873"/>
                  </a:lnTo>
                  <a:cubicBezTo>
                    <a:pt x="11057" y="63873"/>
                    <a:pt x="10983" y="63989"/>
                    <a:pt x="10757" y="64311"/>
                  </a:cubicBezTo>
                  <a:cubicBezTo>
                    <a:pt x="10371" y="64859"/>
                    <a:pt x="9969" y="65393"/>
                    <a:pt x="9603" y="65956"/>
                  </a:cubicBezTo>
                  <a:cubicBezTo>
                    <a:pt x="9553" y="66032"/>
                    <a:pt x="9619" y="66098"/>
                    <a:pt x="9689" y="66098"/>
                  </a:cubicBezTo>
                  <a:cubicBezTo>
                    <a:pt x="9712" y="66098"/>
                    <a:pt x="9736" y="66091"/>
                    <a:pt x="9756" y="66075"/>
                  </a:cubicBezTo>
                  <a:cubicBezTo>
                    <a:pt x="9839" y="66011"/>
                    <a:pt x="9912" y="65942"/>
                    <a:pt x="9990" y="65876"/>
                  </a:cubicBezTo>
                  <a:lnTo>
                    <a:pt x="9990" y="65876"/>
                  </a:lnTo>
                  <a:cubicBezTo>
                    <a:pt x="9718" y="66196"/>
                    <a:pt x="9513" y="66618"/>
                    <a:pt x="9343" y="66886"/>
                  </a:cubicBezTo>
                  <a:lnTo>
                    <a:pt x="9343" y="66889"/>
                  </a:lnTo>
                  <a:cubicBezTo>
                    <a:pt x="9143" y="67234"/>
                    <a:pt x="8931" y="67404"/>
                    <a:pt x="8706" y="67404"/>
                  </a:cubicBezTo>
                  <a:cubicBezTo>
                    <a:pt x="8547" y="67404"/>
                    <a:pt x="8381" y="67319"/>
                    <a:pt x="8208" y="67149"/>
                  </a:cubicBezTo>
                  <a:cubicBezTo>
                    <a:pt x="9048" y="66387"/>
                    <a:pt x="9712" y="65468"/>
                    <a:pt x="10446" y="64605"/>
                  </a:cubicBezTo>
                  <a:cubicBezTo>
                    <a:pt x="10589" y="64436"/>
                    <a:pt x="11024" y="63873"/>
                    <a:pt x="11047" y="63873"/>
                  </a:cubicBezTo>
                  <a:close/>
                  <a:moveTo>
                    <a:pt x="51544" y="0"/>
                  </a:moveTo>
                  <a:cubicBezTo>
                    <a:pt x="51532" y="0"/>
                    <a:pt x="51520" y="1"/>
                    <a:pt x="51508" y="3"/>
                  </a:cubicBezTo>
                  <a:cubicBezTo>
                    <a:pt x="45670" y="863"/>
                    <a:pt x="40863" y="4740"/>
                    <a:pt x="38597" y="10125"/>
                  </a:cubicBezTo>
                  <a:cubicBezTo>
                    <a:pt x="37809" y="12001"/>
                    <a:pt x="37656" y="13439"/>
                    <a:pt x="37939" y="14675"/>
                  </a:cubicBezTo>
                  <a:cubicBezTo>
                    <a:pt x="37901" y="14724"/>
                    <a:pt x="37858" y="14770"/>
                    <a:pt x="37820" y="14819"/>
                  </a:cubicBezTo>
                  <a:cubicBezTo>
                    <a:pt x="37739" y="14922"/>
                    <a:pt x="37806" y="15060"/>
                    <a:pt x="37917" y="15060"/>
                  </a:cubicBezTo>
                  <a:cubicBezTo>
                    <a:pt x="37940" y="15060"/>
                    <a:pt x="37965" y="15055"/>
                    <a:pt x="37991" y="15041"/>
                  </a:cubicBezTo>
                  <a:cubicBezTo>
                    <a:pt x="38002" y="15035"/>
                    <a:pt x="38014" y="15030"/>
                    <a:pt x="38025" y="15024"/>
                  </a:cubicBezTo>
                  <a:cubicBezTo>
                    <a:pt x="38467" y="16459"/>
                    <a:pt x="39524" y="17634"/>
                    <a:pt x="40895" y="18927"/>
                  </a:cubicBezTo>
                  <a:cubicBezTo>
                    <a:pt x="40906" y="18996"/>
                    <a:pt x="40964" y="19048"/>
                    <a:pt x="41033" y="19057"/>
                  </a:cubicBezTo>
                  <a:cubicBezTo>
                    <a:pt x="41172" y="19187"/>
                    <a:pt x="41316" y="19320"/>
                    <a:pt x="41461" y="19453"/>
                  </a:cubicBezTo>
                  <a:lnTo>
                    <a:pt x="41443" y="19476"/>
                  </a:lnTo>
                  <a:cubicBezTo>
                    <a:pt x="41360" y="19588"/>
                    <a:pt x="41477" y="19713"/>
                    <a:pt x="41594" y="19713"/>
                  </a:cubicBezTo>
                  <a:cubicBezTo>
                    <a:pt x="41618" y="19713"/>
                    <a:pt x="41643" y="19708"/>
                    <a:pt x="41666" y="19695"/>
                  </a:cubicBezTo>
                  <a:lnTo>
                    <a:pt x="41700" y="19675"/>
                  </a:lnTo>
                  <a:cubicBezTo>
                    <a:pt x="42102" y="20041"/>
                    <a:pt x="42520" y="20423"/>
                    <a:pt x="42956" y="20830"/>
                  </a:cubicBezTo>
                  <a:cubicBezTo>
                    <a:pt x="42973" y="20846"/>
                    <a:pt x="42992" y="20853"/>
                    <a:pt x="43011" y="20853"/>
                  </a:cubicBezTo>
                  <a:cubicBezTo>
                    <a:pt x="43074" y="20853"/>
                    <a:pt x="43130" y="20772"/>
                    <a:pt x="43072" y="20711"/>
                  </a:cubicBezTo>
                  <a:cubicBezTo>
                    <a:pt x="42702" y="20333"/>
                    <a:pt x="42292" y="19958"/>
                    <a:pt x="41871" y="19574"/>
                  </a:cubicBezTo>
                  <a:cubicBezTo>
                    <a:pt x="42528" y="19185"/>
                    <a:pt x="43050" y="18782"/>
                    <a:pt x="43210" y="18782"/>
                  </a:cubicBezTo>
                  <a:cubicBezTo>
                    <a:pt x="43351" y="18782"/>
                    <a:pt x="43210" y="19097"/>
                    <a:pt x="42630" y="20013"/>
                  </a:cubicBezTo>
                  <a:cubicBezTo>
                    <a:pt x="42554" y="20134"/>
                    <a:pt x="42661" y="20248"/>
                    <a:pt x="42777" y="20248"/>
                  </a:cubicBezTo>
                  <a:cubicBezTo>
                    <a:pt x="42801" y="20248"/>
                    <a:pt x="42826" y="20243"/>
                    <a:pt x="42849" y="20232"/>
                  </a:cubicBezTo>
                  <a:cubicBezTo>
                    <a:pt x="43877" y="19756"/>
                    <a:pt x="44340" y="19479"/>
                    <a:pt x="44403" y="19479"/>
                  </a:cubicBezTo>
                  <a:cubicBezTo>
                    <a:pt x="44484" y="19479"/>
                    <a:pt x="43912" y="19931"/>
                    <a:pt x="43028" y="21003"/>
                  </a:cubicBezTo>
                  <a:cubicBezTo>
                    <a:pt x="42973" y="21069"/>
                    <a:pt x="43031" y="21156"/>
                    <a:pt x="43095" y="21156"/>
                  </a:cubicBezTo>
                  <a:cubicBezTo>
                    <a:pt x="43116" y="21156"/>
                    <a:pt x="43137" y="21148"/>
                    <a:pt x="43155" y="21127"/>
                  </a:cubicBezTo>
                  <a:cubicBezTo>
                    <a:pt x="43860" y="20356"/>
                    <a:pt x="44561" y="19582"/>
                    <a:pt x="45263" y="18809"/>
                  </a:cubicBezTo>
                  <a:cubicBezTo>
                    <a:pt x="45448" y="18910"/>
                    <a:pt x="45632" y="19014"/>
                    <a:pt x="45820" y="19103"/>
                  </a:cubicBezTo>
                  <a:cubicBezTo>
                    <a:pt x="42353" y="22085"/>
                    <a:pt x="39524" y="25740"/>
                    <a:pt x="36596" y="29274"/>
                  </a:cubicBezTo>
                  <a:cubicBezTo>
                    <a:pt x="37751" y="27952"/>
                    <a:pt x="38917" y="26641"/>
                    <a:pt x="40092" y="25339"/>
                  </a:cubicBezTo>
                  <a:lnTo>
                    <a:pt x="40092" y="25339"/>
                  </a:lnTo>
                  <a:cubicBezTo>
                    <a:pt x="39373" y="26162"/>
                    <a:pt x="38660" y="26988"/>
                    <a:pt x="37950" y="27819"/>
                  </a:cubicBezTo>
                  <a:cubicBezTo>
                    <a:pt x="34610" y="31722"/>
                    <a:pt x="31397" y="35738"/>
                    <a:pt x="28111" y="39685"/>
                  </a:cubicBezTo>
                  <a:cubicBezTo>
                    <a:pt x="24855" y="43594"/>
                    <a:pt x="21159" y="47075"/>
                    <a:pt x="17527" y="50609"/>
                  </a:cubicBezTo>
                  <a:cubicBezTo>
                    <a:pt x="20007" y="47996"/>
                    <a:pt x="22378" y="45239"/>
                    <a:pt x="24800" y="42621"/>
                  </a:cubicBezTo>
                  <a:cubicBezTo>
                    <a:pt x="27441" y="39760"/>
                    <a:pt x="30008" y="36821"/>
                    <a:pt x="32569" y="33876"/>
                  </a:cubicBezTo>
                  <a:lnTo>
                    <a:pt x="32569" y="33876"/>
                  </a:lnTo>
                  <a:cubicBezTo>
                    <a:pt x="28357" y="38507"/>
                    <a:pt x="24052" y="43054"/>
                    <a:pt x="19797" y="47638"/>
                  </a:cubicBezTo>
                  <a:cubicBezTo>
                    <a:pt x="17285" y="50343"/>
                    <a:pt x="14666" y="52875"/>
                    <a:pt x="12048" y="55433"/>
                  </a:cubicBezTo>
                  <a:cubicBezTo>
                    <a:pt x="12778" y="54587"/>
                    <a:pt x="13509" y="53736"/>
                    <a:pt x="14216" y="52858"/>
                  </a:cubicBezTo>
                  <a:cubicBezTo>
                    <a:pt x="18076" y="48715"/>
                    <a:pt x="21916" y="44552"/>
                    <a:pt x="25738" y="40372"/>
                  </a:cubicBezTo>
                  <a:cubicBezTo>
                    <a:pt x="27820" y="38085"/>
                    <a:pt x="29731" y="35657"/>
                    <a:pt x="31639" y="33226"/>
                  </a:cubicBezTo>
                  <a:cubicBezTo>
                    <a:pt x="32673" y="32170"/>
                    <a:pt x="33686" y="31096"/>
                    <a:pt x="34656" y="29999"/>
                  </a:cubicBezTo>
                  <a:cubicBezTo>
                    <a:pt x="36983" y="27657"/>
                    <a:pt x="39197" y="25250"/>
                    <a:pt x="41059" y="22648"/>
                  </a:cubicBezTo>
                  <a:cubicBezTo>
                    <a:pt x="41136" y="22543"/>
                    <a:pt x="41035" y="22440"/>
                    <a:pt x="40932" y="22440"/>
                  </a:cubicBezTo>
                  <a:cubicBezTo>
                    <a:pt x="40899" y="22440"/>
                    <a:pt x="40865" y="22451"/>
                    <a:pt x="40837" y="22475"/>
                  </a:cubicBezTo>
                  <a:cubicBezTo>
                    <a:pt x="40294" y="22952"/>
                    <a:pt x="39781" y="23457"/>
                    <a:pt x="39264" y="23959"/>
                  </a:cubicBezTo>
                  <a:cubicBezTo>
                    <a:pt x="39555" y="23491"/>
                    <a:pt x="39832" y="23021"/>
                    <a:pt x="40095" y="22545"/>
                  </a:cubicBezTo>
                  <a:cubicBezTo>
                    <a:pt x="40160" y="22428"/>
                    <a:pt x="40068" y="22324"/>
                    <a:pt x="39964" y="22324"/>
                  </a:cubicBezTo>
                  <a:cubicBezTo>
                    <a:pt x="39929" y="22324"/>
                    <a:pt x="39893" y="22336"/>
                    <a:pt x="39861" y="22363"/>
                  </a:cubicBezTo>
                  <a:cubicBezTo>
                    <a:pt x="39134" y="22969"/>
                    <a:pt x="38427" y="23590"/>
                    <a:pt x="37725" y="24225"/>
                  </a:cubicBezTo>
                  <a:cubicBezTo>
                    <a:pt x="38256" y="23604"/>
                    <a:pt x="38802" y="22992"/>
                    <a:pt x="39324" y="22366"/>
                  </a:cubicBezTo>
                  <a:cubicBezTo>
                    <a:pt x="39422" y="22248"/>
                    <a:pt x="39327" y="22098"/>
                    <a:pt x="39209" y="22098"/>
                  </a:cubicBezTo>
                  <a:cubicBezTo>
                    <a:pt x="39174" y="22098"/>
                    <a:pt x="39137" y="22111"/>
                    <a:pt x="39102" y="22143"/>
                  </a:cubicBezTo>
                  <a:cubicBezTo>
                    <a:pt x="37711" y="23437"/>
                    <a:pt x="36319" y="24727"/>
                    <a:pt x="34925" y="26015"/>
                  </a:cubicBezTo>
                  <a:cubicBezTo>
                    <a:pt x="36097" y="24793"/>
                    <a:pt x="37266" y="23567"/>
                    <a:pt x="38461" y="22363"/>
                  </a:cubicBezTo>
                  <a:cubicBezTo>
                    <a:pt x="38568" y="22253"/>
                    <a:pt x="38464" y="22101"/>
                    <a:pt x="38346" y="22101"/>
                  </a:cubicBezTo>
                  <a:cubicBezTo>
                    <a:pt x="38312" y="22101"/>
                    <a:pt x="38276" y="22115"/>
                    <a:pt x="38245" y="22146"/>
                  </a:cubicBezTo>
                  <a:cubicBezTo>
                    <a:pt x="36354" y="24043"/>
                    <a:pt x="34489" y="25969"/>
                    <a:pt x="32653" y="27920"/>
                  </a:cubicBezTo>
                  <a:cubicBezTo>
                    <a:pt x="34359" y="26012"/>
                    <a:pt x="36053" y="24095"/>
                    <a:pt x="37705" y="22146"/>
                  </a:cubicBezTo>
                  <a:cubicBezTo>
                    <a:pt x="37802" y="22044"/>
                    <a:pt x="37725" y="21881"/>
                    <a:pt x="37595" y="21881"/>
                  </a:cubicBezTo>
                  <a:cubicBezTo>
                    <a:pt x="37582" y="21881"/>
                    <a:pt x="37568" y="21883"/>
                    <a:pt x="37555" y="21886"/>
                  </a:cubicBezTo>
                  <a:cubicBezTo>
                    <a:pt x="37146" y="21974"/>
                    <a:pt x="36679" y="22165"/>
                    <a:pt x="36457" y="22165"/>
                  </a:cubicBezTo>
                  <a:cubicBezTo>
                    <a:pt x="36285" y="22165"/>
                    <a:pt x="36261" y="22051"/>
                    <a:pt x="36524" y="21687"/>
                  </a:cubicBezTo>
                  <a:cubicBezTo>
                    <a:pt x="36582" y="21684"/>
                    <a:pt x="36642" y="21683"/>
                    <a:pt x="36703" y="21683"/>
                  </a:cubicBezTo>
                  <a:cubicBezTo>
                    <a:pt x="37627" y="21683"/>
                    <a:pt x="38824" y="22014"/>
                    <a:pt x="39734" y="22163"/>
                  </a:cubicBezTo>
                  <a:cubicBezTo>
                    <a:pt x="40128" y="22228"/>
                    <a:pt x="40556" y="22279"/>
                    <a:pt x="40983" y="22279"/>
                  </a:cubicBezTo>
                  <a:cubicBezTo>
                    <a:pt x="41775" y="22279"/>
                    <a:pt x="42562" y="22105"/>
                    <a:pt x="43109" y="21525"/>
                  </a:cubicBezTo>
                  <a:cubicBezTo>
                    <a:pt x="43199" y="21431"/>
                    <a:pt x="43118" y="21295"/>
                    <a:pt x="43012" y="21295"/>
                  </a:cubicBezTo>
                  <a:cubicBezTo>
                    <a:pt x="42991" y="21295"/>
                    <a:pt x="42969" y="21300"/>
                    <a:pt x="42948" y="21312"/>
                  </a:cubicBezTo>
                  <a:cubicBezTo>
                    <a:pt x="42221" y="21715"/>
                    <a:pt x="41484" y="21855"/>
                    <a:pt x="40740" y="21855"/>
                  </a:cubicBezTo>
                  <a:cubicBezTo>
                    <a:pt x="39417" y="21855"/>
                    <a:pt x="38071" y="21412"/>
                    <a:pt x="36715" y="21216"/>
                  </a:cubicBezTo>
                  <a:cubicBezTo>
                    <a:pt x="36524" y="21189"/>
                    <a:pt x="36333" y="21171"/>
                    <a:pt x="36148" y="21171"/>
                  </a:cubicBezTo>
                  <a:cubicBezTo>
                    <a:pt x="35552" y="21171"/>
                    <a:pt x="35022" y="21357"/>
                    <a:pt x="34795" y="22005"/>
                  </a:cubicBezTo>
                  <a:cubicBezTo>
                    <a:pt x="34694" y="22288"/>
                    <a:pt x="34873" y="23572"/>
                    <a:pt x="34881" y="23578"/>
                  </a:cubicBezTo>
                  <a:cubicBezTo>
                    <a:pt x="34411" y="23308"/>
                    <a:pt x="33916" y="23209"/>
                    <a:pt x="33407" y="23209"/>
                  </a:cubicBezTo>
                  <a:cubicBezTo>
                    <a:pt x="33197" y="23209"/>
                    <a:pt x="32985" y="23226"/>
                    <a:pt x="32771" y="23255"/>
                  </a:cubicBezTo>
                  <a:cubicBezTo>
                    <a:pt x="30943" y="23503"/>
                    <a:pt x="30984" y="25859"/>
                    <a:pt x="31319" y="27149"/>
                  </a:cubicBezTo>
                  <a:cubicBezTo>
                    <a:pt x="31330" y="27194"/>
                    <a:pt x="31363" y="27213"/>
                    <a:pt x="31396" y="27213"/>
                  </a:cubicBezTo>
                  <a:cubicBezTo>
                    <a:pt x="31447" y="27213"/>
                    <a:pt x="31501" y="27169"/>
                    <a:pt x="31489" y="27103"/>
                  </a:cubicBezTo>
                  <a:cubicBezTo>
                    <a:pt x="31313" y="26156"/>
                    <a:pt x="31426" y="25348"/>
                    <a:pt x="31746" y="24753"/>
                  </a:cubicBezTo>
                  <a:cubicBezTo>
                    <a:pt x="31761" y="24823"/>
                    <a:pt x="31819" y="24884"/>
                    <a:pt x="31890" y="24884"/>
                  </a:cubicBezTo>
                  <a:cubicBezTo>
                    <a:pt x="31913" y="24884"/>
                    <a:pt x="31938" y="24878"/>
                    <a:pt x="31963" y="24863"/>
                  </a:cubicBezTo>
                  <a:cubicBezTo>
                    <a:pt x="32381" y="24606"/>
                    <a:pt x="32607" y="24503"/>
                    <a:pt x="32702" y="24503"/>
                  </a:cubicBezTo>
                  <a:cubicBezTo>
                    <a:pt x="33011" y="24503"/>
                    <a:pt x="31969" y="25574"/>
                    <a:pt x="31636" y="26049"/>
                  </a:cubicBezTo>
                  <a:cubicBezTo>
                    <a:pt x="31561" y="26157"/>
                    <a:pt x="31667" y="26296"/>
                    <a:pt x="31781" y="26296"/>
                  </a:cubicBezTo>
                  <a:cubicBezTo>
                    <a:pt x="31807" y="26296"/>
                    <a:pt x="31834" y="26288"/>
                    <a:pt x="31859" y="26272"/>
                  </a:cubicBezTo>
                  <a:cubicBezTo>
                    <a:pt x="31884" y="26253"/>
                    <a:pt x="32747" y="25579"/>
                    <a:pt x="32959" y="25579"/>
                  </a:cubicBezTo>
                  <a:cubicBezTo>
                    <a:pt x="33084" y="25579"/>
                    <a:pt x="32982" y="25814"/>
                    <a:pt x="32346" y="26557"/>
                  </a:cubicBezTo>
                  <a:cubicBezTo>
                    <a:pt x="30897" y="28252"/>
                    <a:pt x="29234" y="29788"/>
                    <a:pt x="27649" y="31359"/>
                  </a:cubicBezTo>
                  <a:cubicBezTo>
                    <a:pt x="24835" y="34147"/>
                    <a:pt x="22262" y="37164"/>
                    <a:pt x="19710" y="40193"/>
                  </a:cubicBezTo>
                  <a:cubicBezTo>
                    <a:pt x="14493" y="46397"/>
                    <a:pt x="9611" y="52872"/>
                    <a:pt x="4470" y="59134"/>
                  </a:cubicBezTo>
                  <a:cubicBezTo>
                    <a:pt x="4369" y="59259"/>
                    <a:pt x="4276" y="59374"/>
                    <a:pt x="4190" y="59484"/>
                  </a:cubicBezTo>
                  <a:cubicBezTo>
                    <a:pt x="4250" y="59394"/>
                    <a:pt x="4314" y="59308"/>
                    <a:pt x="4386" y="59207"/>
                  </a:cubicBezTo>
                  <a:cubicBezTo>
                    <a:pt x="5991" y="56911"/>
                    <a:pt x="7801" y="54761"/>
                    <a:pt x="9582" y="52598"/>
                  </a:cubicBezTo>
                  <a:cubicBezTo>
                    <a:pt x="11751" y="49965"/>
                    <a:pt x="13896" y="47318"/>
                    <a:pt x="15977" y="44610"/>
                  </a:cubicBezTo>
                  <a:cubicBezTo>
                    <a:pt x="20553" y="38660"/>
                    <a:pt x="25877" y="33186"/>
                    <a:pt x="30086" y="26967"/>
                  </a:cubicBezTo>
                  <a:cubicBezTo>
                    <a:pt x="30164" y="26852"/>
                    <a:pt x="30051" y="26724"/>
                    <a:pt x="29938" y="26724"/>
                  </a:cubicBezTo>
                  <a:cubicBezTo>
                    <a:pt x="29900" y="26724"/>
                    <a:pt x="29863" y="26738"/>
                    <a:pt x="29832" y="26771"/>
                  </a:cubicBezTo>
                  <a:cubicBezTo>
                    <a:pt x="25395" y="31431"/>
                    <a:pt x="21338" y="36630"/>
                    <a:pt x="17297" y="41700"/>
                  </a:cubicBezTo>
                  <a:cubicBezTo>
                    <a:pt x="21177" y="36382"/>
                    <a:pt x="25602" y="31509"/>
                    <a:pt x="29330" y="26104"/>
                  </a:cubicBezTo>
                  <a:cubicBezTo>
                    <a:pt x="29405" y="25994"/>
                    <a:pt x="29290" y="25861"/>
                    <a:pt x="29179" y="25861"/>
                  </a:cubicBezTo>
                  <a:cubicBezTo>
                    <a:pt x="29143" y="25861"/>
                    <a:pt x="29107" y="25875"/>
                    <a:pt x="29078" y="25911"/>
                  </a:cubicBezTo>
                  <a:cubicBezTo>
                    <a:pt x="24803" y="31356"/>
                    <a:pt x="20490" y="36725"/>
                    <a:pt x="16003" y="41983"/>
                  </a:cubicBezTo>
                  <a:cubicBezTo>
                    <a:pt x="16029" y="41945"/>
                    <a:pt x="16058" y="41908"/>
                    <a:pt x="16084" y="41870"/>
                  </a:cubicBezTo>
                  <a:cubicBezTo>
                    <a:pt x="18498" y="38515"/>
                    <a:pt x="20732" y="35063"/>
                    <a:pt x="23564" y="32040"/>
                  </a:cubicBezTo>
                  <a:cubicBezTo>
                    <a:pt x="25487" y="29993"/>
                    <a:pt x="27326" y="28056"/>
                    <a:pt x="28371" y="25420"/>
                  </a:cubicBezTo>
                  <a:cubicBezTo>
                    <a:pt x="28413" y="25316"/>
                    <a:pt x="28310" y="25220"/>
                    <a:pt x="28212" y="25220"/>
                  </a:cubicBezTo>
                  <a:cubicBezTo>
                    <a:pt x="28175" y="25220"/>
                    <a:pt x="28138" y="25234"/>
                    <a:pt x="28111" y="25267"/>
                  </a:cubicBezTo>
                  <a:cubicBezTo>
                    <a:pt x="23368" y="30960"/>
                    <a:pt x="18379" y="36532"/>
                    <a:pt x="13870" y="42407"/>
                  </a:cubicBezTo>
                  <a:cubicBezTo>
                    <a:pt x="11150" y="45955"/>
                    <a:pt x="8595" y="49648"/>
                    <a:pt x="5702" y="53057"/>
                  </a:cubicBezTo>
                  <a:cubicBezTo>
                    <a:pt x="3632" y="55503"/>
                    <a:pt x="1603" y="57769"/>
                    <a:pt x="32" y="60581"/>
                  </a:cubicBezTo>
                  <a:cubicBezTo>
                    <a:pt x="0" y="60637"/>
                    <a:pt x="48" y="60687"/>
                    <a:pt x="96" y="60687"/>
                  </a:cubicBezTo>
                  <a:cubicBezTo>
                    <a:pt x="118" y="60687"/>
                    <a:pt x="139" y="60677"/>
                    <a:pt x="153" y="60653"/>
                  </a:cubicBezTo>
                  <a:cubicBezTo>
                    <a:pt x="2579" y="56579"/>
                    <a:pt x="6060" y="53280"/>
                    <a:pt x="8918" y="49515"/>
                  </a:cubicBezTo>
                  <a:cubicBezTo>
                    <a:pt x="12749" y="44471"/>
                    <a:pt x="16644" y="39540"/>
                    <a:pt x="20726" y="34699"/>
                  </a:cubicBezTo>
                  <a:cubicBezTo>
                    <a:pt x="22187" y="32967"/>
                    <a:pt x="23625" y="31211"/>
                    <a:pt x="25063" y="29465"/>
                  </a:cubicBezTo>
                  <a:cubicBezTo>
                    <a:pt x="25790" y="28584"/>
                    <a:pt x="26515" y="27701"/>
                    <a:pt x="27239" y="26817"/>
                  </a:cubicBezTo>
                  <a:lnTo>
                    <a:pt x="27239" y="26817"/>
                  </a:lnTo>
                  <a:cubicBezTo>
                    <a:pt x="26281" y="27987"/>
                    <a:pt x="25438" y="29557"/>
                    <a:pt x="24344" y="30761"/>
                  </a:cubicBezTo>
                  <a:cubicBezTo>
                    <a:pt x="21185" y="34246"/>
                    <a:pt x="18547" y="37875"/>
                    <a:pt x="15818" y="41714"/>
                  </a:cubicBezTo>
                  <a:cubicBezTo>
                    <a:pt x="15001" y="42863"/>
                    <a:pt x="14167" y="43995"/>
                    <a:pt x="13312" y="45115"/>
                  </a:cubicBezTo>
                  <a:cubicBezTo>
                    <a:pt x="10717" y="48074"/>
                    <a:pt x="8127" y="51039"/>
                    <a:pt x="5584" y="54039"/>
                  </a:cubicBezTo>
                  <a:cubicBezTo>
                    <a:pt x="3999" y="55910"/>
                    <a:pt x="1764" y="58052"/>
                    <a:pt x="1132" y="60471"/>
                  </a:cubicBezTo>
                  <a:cubicBezTo>
                    <a:pt x="1107" y="60569"/>
                    <a:pt x="1198" y="60666"/>
                    <a:pt x="1289" y="60666"/>
                  </a:cubicBezTo>
                  <a:cubicBezTo>
                    <a:pt x="1324" y="60666"/>
                    <a:pt x="1358" y="60652"/>
                    <a:pt x="1386" y="60618"/>
                  </a:cubicBezTo>
                  <a:cubicBezTo>
                    <a:pt x="5376" y="55710"/>
                    <a:pt x="9392" y="50800"/>
                    <a:pt x="13209" y="45750"/>
                  </a:cubicBezTo>
                  <a:cubicBezTo>
                    <a:pt x="14970" y="43732"/>
                    <a:pt x="16719" y="41708"/>
                    <a:pt x="18457" y="39673"/>
                  </a:cubicBezTo>
                  <a:lnTo>
                    <a:pt x="18457" y="39673"/>
                  </a:lnTo>
                  <a:cubicBezTo>
                    <a:pt x="16762" y="41937"/>
                    <a:pt x="15079" y="44209"/>
                    <a:pt x="13385" y="46472"/>
                  </a:cubicBezTo>
                  <a:cubicBezTo>
                    <a:pt x="9383" y="51091"/>
                    <a:pt x="4891" y="55578"/>
                    <a:pt x="2114" y="60973"/>
                  </a:cubicBezTo>
                  <a:cubicBezTo>
                    <a:pt x="2050" y="61098"/>
                    <a:pt x="2145" y="61199"/>
                    <a:pt x="2249" y="61199"/>
                  </a:cubicBezTo>
                  <a:cubicBezTo>
                    <a:pt x="2296" y="61199"/>
                    <a:pt x="2345" y="61178"/>
                    <a:pt x="2382" y="61129"/>
                  </a:cubicBezTo>
                  <a:cubicBezTo>
                    <a:pt x="3332" y="59882"/>
                    <a:pt x="4299" y="58647"/>
                    <a:pt x="5269" y="57417"/>
                  </a:cubicBezTo>
                  <a:lnTo>
                    <a:pt x="5269" y="57417"/>
                  </a:lnTo>
                  <a:cubicBezTo>
                    <a:pt x="4276" y="58805"/>
                    <a:pt x="3300" y="60203"/>
                    <a:pt x="2368" y="61614"/>
                  </a:cubicBezTo>
                  <a:cubicBezTo>
                    <a:pt x="2249" y="61378"/>
                    <a:pt x="2076" y="61178"/>
                    <a:pt x="1860" y="61031"/>
                  </a:cubicBezTo>
                  <a:cubicBezTo>
                    <a:pt x="1850" y="61025"/>
                    <a:pt x="1839" y="61022"/>
                    <a:pt x="1830" y="61022"/>
                  </a:cubicBezTo>
                  <a:cubicBezTo>
                    <a:pt x="1783" y="61022"/>
                    <a:pt x="1747" y="61085"/>
                    <a:pt x="1788" y="61124"/>
                  </a:cubicBezTo>
                  <a:cubicBezTo>
                    <a:pt x="1993" y="61323"/>
                    <a:pt x="2120" y="61585"/>
                    <a:pt x="2209" y="61883"/>
                  </a:cubicBezTo>
                  <a:cubicBezTo>
                    <a:pt x="2197" y="61929"/>
                    <a:pt x="2212" y="61975"/>
                    <a:pt x="2241" y="62010"/>
                  </a:cubicBezTo>
                  <a:cubicBezTo>
                    <a:pt x="2553" y="63217"/>
                    <a:pt x="2316" y="64866"/>
                    <a:pt x="3836" y="64866"/>
                  </a:cubicBezTo>
                  <a:cubicBezTo>
                    <a:pt x="3890" y="64866"/>
                    <a:pt x="3946" y="64864"/>
                    <a:pt x="4005" y="64859"/>
                  </a:cubicBezTo>
                  <a:cubicBezTo>
                    <a:pt x="5312" y="64767"/>
                    <a:pt x="4321" y="61950"/>
                    <a:pt x="5736" y="61950"/>
                  </a:cubicBezTo>
                  <a:cubicBezTo>
                    <a:pt x="5827" y="61950"/>
                    <a:pt x="5928" y="61962"/>
                    <a:pt x="6040" y="61987"/>
                  </a:cubicBezTo>
                  <a:cubicBezTo>
                    <a:pt x="6649" y="62120"/>
                    <a:pt x="7036" y="62339"/>
                    <a:pt x="7290" y="62607"/>
                  </a:cubicBezTo>
                  <a:cubicBezTo>
                    <a:pt x="7235" y="62715"/>
                    <a:pt x="7323" y="62801"/>
                    <a:pt x="7421" y="62801"/>
                  </a:cubicBezTo>
                  <a:cubicBezTo>
                    <a:pt x="7431" y="62801"/>
                    <a:pt x="7442" y="62800"/>
                    <a:pt x="7452" y="62798"/>
                  </a:cubicBezTo>
                  <a:lnTo>
                    <a:pt x="7452" y="62798"/>
                  </a:lnTo>
                  <a:cubicBezTo>
                    <a:pt x="8390" y="64230"/>
                    <a:pt x="6167" y="66822"/>
                    <a:pt x="7879" y="67576"/>
                  </a:cubicBezTo>
                  <a:cubicBezTo>
                    <a:pt x="8108" y="67677"/>
                    <a:pt x="8309" y="67721"/>
                    <a:pt x="8488" y="67721"/>
                  </a:cubicBezTo>
                  <a:cubicBezTo>
                    <a:pt x="9668" y="67721"/>
                    <a:pt x="9904" y="65812"/>
                    <a:pt x="11065" y="65812"/>
                  </a:cubicBezTo>
                  <a:cubicBezTo>
                    <a:pt x="11282" y="65812"/>
                    <a:pt x="11532" y="65879"/>
                    <a:pt x="11826" y="66037"/>
                  </a:cubicBezTo>
                  <a:cubicBezTo>
                    <a:pt x="11850" y="66051"/>
                    <a:pt x="11877" y="66057"/>
                    <a:pt x="11902" y="66057"/>
                  </a:cubicBezTo>
                  <a:cubicBezTo>
                    <a:pt x="11970" y="66057"/>
                    <a:pt x="12034" y="66014"/>
                    <a:pt x="12057" y="65945"/>
                  </a:cubicBezTo>
                  <a:cubicBezTo>
                    <a:pt x="12657" y="64366"/>
                    <a:pt x="11572" y="63381"/>
                    <a:pt x="10659" y="62296"/>
                  </a:cubicBezTo>
                  <a:cubicBezTo>
                    <a:pt x="10698" y="62199"/>
                    <a:pt x="10632" y="62106"/>
                    <a:pt x="10544" y="62106"/>
                  </a:cubicBezTo>
                  <a:cubicBezTo>
                    <a:pt x="10533" y="62106"/>
                    <a:pt x="10521" y="62108"/>
                    <a:pt x="10509" y="62111"/>
                  </a:cubicBezTo>
                  <a:cubicBezTo>
                    <a:pt x="10371" y="61941"/>
                    <a:pt x="10238" y="61762"/>
                    <a:pt x="10117" y="61574"/>
                  </a:cubicBezTo>
                  <a:lnTo>
                    <a:pt x="10134" y="61548"/>
                  </a:lnTo>
                  <a:cubicBezTo>
                    <a:pt x="10310" y="61406"/>
                    <a:pt x="10460" y="61253"/>
                    <a:pt x="10625" y="61106"/>
                  </a:cubicBezTo>
                  <a:cubicBezTo>
                    <a:pt x="10827" y="61297"/>
                    <a:pt x="11014" y="61499"/>
                    <a:pt x="11182" y="61718"/>
                  </a:cubicBezTo>
                  <a:cubicBezTo>
                    <a:pt x="11110" y="61834"/>
                    <a:pt x="11032" y="61941"/>
                    <a:pt x="10962" y="62059"/>
                  </a:cubicBezTo>
                  <a:cubicBezTo>
                    <a:pt x="10898" y="62167"/>
                    <a:pt x="10990" y="62270"/>
                    <a:pt x="11089" y="62270"/>
                  </a:cubicBezTo>
                  <a:cubicBezTo>
                    <a:pt x="11122" y="62270"/>
                    <a:pt x="11156" y="62259"/>
                    <a:pt x="11185" y="62232"/>
                  </a:cubicBezTo>
                  <a:cubicBezTo>
                    <a:pt x="11231" y="62189"/>
                    <a:pt x="11274" y="62148"/>
                    <a:pt x="11318" y="62105"/>
                  </a:cubicBezTo>
                  <a:lnTo>
                    <a:pt x="11318" y="62105"/>
                  </a:lnTo>
                  <a:cubicBezTo>
                    <a:pt x="11283" y="62212"/>
                    <a:pt x="11242" y="62313"/>
                    <a:pt x="11214" y="62428"/>
                  </a:cubicBezTo>
                  <a:cubicBezTo>
                    <a:pt x="11196" y="62498"/>
                    <a:pt x="11252" y="62542"/>
                    <a:pt x="11305" y="62542"/>
                  </a:cubicBezTo>
                  <a:cubicBezTo>
                    <a:pt x="11341" y="62542"/>
                    <a:pt x="11375" y="62523"/>
                    <a:pt x="11387" y="62478"/>
                  </a:cubicBezTo>
                  <a:cubicBezTo>
                    <a:pt x="11416" y="62374"/>
                    <a:pt x="11471" y="62275"/>
                    <a:pt x="11508" y="62174"/>
                  </a:cubicBezTo>
                  <a:cubicBezTo>
                    <a:pt x="12360" y="63442"/>
                    <a:pt x="12978" y="65053"/>
                    <a:pt x="13708" y="66055"/>
                  </a:cubicBezTo>
                  <a:cubicBezTo>
                    <a:pt x="13961" y="66400"/>
                    <a:pt x="14296" y="66615"/>
                    <a:pt x="14622" y="66615"/>
                  </a:cubicBezTo>
                  <a:cubicBezTo>
                    <a:pt x="14899" y="66615"/>
                    <a:pt x="15168" y="66460"/>
                    <a:pt x="15374" y="66095"/>
                  </a:cubicBezTo>
                  <a:cubicBezTo>
                    <a:pt x="15446" y="65968"/>
                    <a:pt x="15524" y="65844"/>
                    <a:pt x="15611" y="65725"/>
                  </a:cubicBezTo>
                  <a:cubicBezTo>
                    <a:pt x="15614" y="65726"/>
                    <a:pt x="15617" y="65726"/>
                    <a:pt x="15621" y="65726"/>
                  </a:cubicBezTo>
                  <a:cubicBezTo>
                    <a:pt x="15657" y="65726"/>
                    <a:pt x="15691" y="65711"/>
                    <a:pt x="15714" y="65682"/>
                  </a:cubicBezTo>
                  <a:lnTo>
                    <a:pt x="15908" y="65428"/>
                  </a:lnTo>
                  <a:cubicBezTo>
                    <a:pt x="15981" y="65381"/>
                    <a:pt x="16050" y="65360"/>
                    <a:pt x="16115" y="65360"/>
                  </a:cubicBezTo>
                  <a:cubicBezTo>
                    <a:pt x="16759" y="65360"/>
                    <a:pt x="17034" y="67467"/>
                    <a:pt x="18012" y="67467"/>
                  </a:cubicBezTo>
                  <a:cubicBezTo>
                    <a:pt x="18155" y="67467"/>
                    <a:pt x="18313" y="67422"/>
                    <a:pt x="18489" y="67319"/>
                  </a:cubicBezTo>
                  <a:cubicBezTo>
                    <a:pt x="18849" y="67108"/>
                    <a:pt x="19112" y="67024"/>
                    <a:pt x="19330" y="67024"/>
                  </a:cubicBezTo>
                  <a:cubicBezTo>
                    <a:pt x="19846" y="67024"/>
                    <a:pt x="20115" y="67494"/>
                    <a:pt x="20839" y="67894"/>
                  </a:cubicBezTo>
                  <a:cubicBezTo>
                    <a:pt x="22098" y="68589"/>
                    <a:pt x="26073" y="68647"/>
                    <a:pt x="24500" y="71531"/>
                  </a:cubicBezTo>
                  <a:cubicBezTo>
                    <a:pt x="24444" y="71635"/>
                    <a:pt x="24527" y="71724"/>
                    <a:pt x="24615" y="71724"/>
                  </a:cubicBezTo>
                  <a:cubicBezTo>
                    <a:pt x="24654" y="71724"/>
                    <a:pt x="24693" y="71706"/>
                    <a:pt x="24722" y="71664"/>
                  </a:cubicBezTo>
                  <a:cubicBezTo>
                    <a:pt x="25660" y="70281"/>
                    <a:pt x="25091" y="69161"/>
                    <a:pt x="23931" y="68113"/>
                  </a:cubicBezTo>
                  <a:cubicBezTo>
                    <a:pt x="23807" y="68001"/>
                    <a:pt x="23607" y="67923"/>
                    <a:pt x="23429" y="67923"/>
                  </a:cubicBezTo>
                  <a:cubicBezTo>
                    <a:pt x="23391" y="67923"/>
                    <a:pt x="23354" y="67926"/>
                    <a:pt x="23319" y="67934"/>
                  </a:cubicBezTo>
                  <a:cubicBezTo>
                    <a:pt x="23073" y="67985"/>
                    <a:pt x="22844" y="68009"/>
                    <a:pt x="22631" y="68009"/>
                  </a:cubicBezTo>
                  <a:cubicBezTo>
                    <a:pt x="21191" y="68009"/>
                    <a:pt x="20434" y="66922"/>
                    <a:pt x="19470" y="65783"/>
                  </a:cubicBezTo>
                  <a:cubicBezTo>
                    <a:pt x="19447" y="65762"/>
                    <a:pt x="19417" y="65751"/>
                    <a:pt x="19384" y="65751"/>
                  </a:cubicBezTo>
                  <a:cubicBezTo>
                    <a:pt x="19380" y="65751"/>
                    <a:pt x="19376" y="65751"/>
                    <a:pt x="19372" y="65751"/>
                  </a:cubicBezTo>
                  <a:cubicBezTo>
                    <a:pt x="26948" y="56597"/>
                    <a:pt x="34382" y="47324"/>
                    <a:pt x="41960" y="38172"/>
                  </a:cubicBezTo>
                  <a:cubicBezTo>
                    <a:pt x="49308" y="29303"/>
                    <a:pt x="57117" y="20659"/>
                    <a:pt x="64130" y="11551"/>
                  </a:cubicBezTo>
                  <a:cubicBezTo>
                    <a:pt x="64205" y="11452"/>
                    <a:pt x="64101" y="11322"/>
                    <a:pt x="63996" y="11322"/>
                  </a:cubicBezTo>
                  <a:cubicBezTo>
                    <a:pt x="63973" y="11322"/>
                    <a:pt x="63949" y="11328"/>
                    <a:pt x="63927" y="11343"/>
                  </a:cubicBezTo>
                  <a:cubicBezTo>
                    <a:pt x="63696" y="11504"/>
                    <a:pt x="61783" y="13157"/>
                    <a:pt x="61682" y="13157"/>
                  </a:cubicBezTo>
                  <a:cubicBezTo>
                    <a:pt x="61647" y="13157"/>
                    <a:pt x="61830" y="12958"/>
                    <a:pt x="62377" y="12428"/>
                  </a:cubicBezTo>
                  <a:cubicBezTo>
                    <a:pt x="62474" y="12336"/>
                    <a:pt x="62380" y="12201"/>
                    <a:pt x="62275" y="12201"/>
                  </a:cubicBezTo>
                  <a:cubicBezTo>
                    <a:pt x="62245" y="12201"/>
                    <a:pt x="62214" y="12212"/>
                    <a:pt x="62187" y="12238"/>
                  </a:cubicBezTo>
                  <a:cubicBezTo>
                    <a:pt x="61664" y="12688"/>
                    <a:pt x="61191" y="13194"/>
                    <a:pt x="60781" y="13745"/>
                  </a:cubicBezTo>
                  <a:cubicBezTo>
                    <a:pt x="60703" y="13837"/>
                    <a:pt x="60773" y="13991"/>
                    <a:pt x="60876" y="13991"/>
                  </a:cubicBezTo>
                  <a:cubicBezTo>
                    <a:pt x="60900" y="13991"/>
                    <a:pt x="60925" y="13983"/>
                    <a:pt x="60951" y="13964"/>
                  </a:cubicBezTo>
                  <a:cubicBezTo>
                    <a:pt x="61309" y="13713"/>
                    <a:pt x="61661" y="13453"/>
                    <a:pt x="62005" y="13185"/>
                  </a:cubicBezTo>
                  <a:cubicBezTo>
                    <a:pt x="62545" y="12728"/>
                    <a:pt x="62796" y="12548"/>
                    <a:pt x="62858" y="12548"/>
                  </a:cubicBezTo>
                  <a:cubicBezTo>
                    <a:pt x="63082" y="12548"/>
                    <a:pt x="60778" y="14941"/>
                    <a:pt x="60714" y="15009"/>
                  </a:cubicBezTo>
                  <a:cubicBezTo>
                    <a:pt x="60630" y="15096"/>
                    <a:pt x="60561" y="15177"/>
                    <a:pt x="60483" y="15258"/>
                  </a:cubicBezTo>
                  <a:cubicBezTo>
                    <a:pt x="60483" y="15255"/>
                    <a:pt x="60486" y="15252"/>
                    <a:pt x="60483" y="15249"/>
                  </a:cubicBezTo>
                  <a:cubicBezTo>
                    <a:pt x="60096" y="14183"/>
                    <a:pt x="59382" y="13162"/>
                    <a:pt x="58298" y="13162"/>
                  </a:cubicBezTo>
                  <a:cubicBezTo>
                    <a:pt x="58032" y="13162"/>
                    <a:pt x="57743" y="13223"/>
                    <a:pt x="57432" y="13361"/>
                  </a:cubicBezTo>
                  <a:cubicBezTo>
                    <a:pt x="56987" y="13560"/>
                    <a:pt x="56566" y="13800"/>
                    <a:pt x="56167" y="14080"/>
                  </a:cubicBezTo>
                  <a:cubicBezTo>
                    <a:pt x="55841" y="14306"/>
                    <a:pt x="55550" y="14758"/>
                    <a:pt x="55340" y="14758"/>
                  </a:cubicBezTo>
                  <a:cubicBezTo>
                    <a:pt x="55210" y="14758"/>
                    <a:pt x="55110" y="14584"/>
                    <a:pt x="55053" y="14074"/>
                  </a:cubicBezTo>
                  <a:cubicBezTo>
                    <a:pt x="54943" y="13113"/>
                    <a:pt x="54929" y="12232"/>
                    <a:pt x="54735" y="11349"/>
                  </a:cubicBezTo>
                  <a:cubicBezTo>
                    <a:pt x="54810" y="11274"/>
                    <a:pt x="54767" y="11187"/>
                    <a:pt x="54692" y="11147"/>
                  </a:cubicBezTo>
                  <a:cubicBezTo>
                    <a:pt x="54608" y="10809"/>
                    <a:pt x="54493" y="10477"/>
                    <a:pt x="54348" y="10162"/>
                  </a:cubicBezTo>
                  <a:cubicBezTo>
                    <a:pt x="54322" y="10101"/>
                    <a:pt x="54255" y="10069"/>
                    <a:pt x="54190" y="10069"/>
                  </a:cubicBezTo>
                  <a:cubicBezTo>
                    <a:pt x="54156" y="10069"/>
                    <a:pt x="54122" y="10078"/>
                    <a:pt x="54094" y="10096"/>
                  </a:cubicBezTo>
                  <a:cubicBezTo>
                    <a:pt x="51762" y="11571"/>
                    <a:pt x="49007" y="15399"/>
                    <a:pt x="48791" y="18569"/>
                  </a:cubicBezTo>
                  <a:cubicBezTo>
                    <a:pt x="48623" y="18725"/>
                    <a:pt x="48450" y="18875"/>
                    <a:pt x="48286" y="19034"/>
                  </a:cubicBezTo>
                  <a:cubicBezTo>
                    <a:pt x="48191" y="19124"/>
                    <a:pt x="48277" y="19247"/>
                    <a:pt x="48378" y="19247"/>
                  </a:cubicBezTo>
                  <a:cubicBezTo>
                    <a:pt x="48407" y="19247"/>
                    <a:pt x="48437" y="19237"/>
                    <a:pt x="48465" y="19213"/>
                  </a:cubicBezTo>
                  <a:cubicBezTo>
                    <a:pt x="48574" y="19123"/>
                    <a:pt x="48675" y="19031"/>
                    <a:pt x="48782" y="18942"/>
                  </a:cubicBezTo>
                  <a:lnTo>
                    <a:pt x="48782" y="18942"/>
                  </a:lnTo>
                  <a:cubicBezTo>
                    <a:pt x="48776" y="19265"/>
                    <a:pt x="48802" y="19591"/>
                    <a:pt x="48863" y="19912"/>
                  </a:cubicBezTo>
                  <a:cubicBezTo>
                    <a:pt x="48870" y="19944"/>
                    <a:pt x="48897" y="19959"/>
                    <a:pt x="48925" y="19959"/>
                  </a:cubicBezTo>
                  <a:cubicBezTo>
                    <a:pt x="48954" y="19959"/>
                    <a:pt x="48984" y="19943"/>
                    <a:pt x="48993" y="19912"/>
                  </a:cubicBezTo>
                  <a:cubicBezTo>
                    <a:pt x="49137" y="19395"/>
                    <a:pt x="49273" y="18892"/>
                    <a:pt x="49409" y="18399"/>
                  </a:cubicBezTo>
                  <a:cubicBezTo>
                    <a:pt x="50786" y="17201"/>
                    <a:pt x="52125" y="15994"/>
                    <a:pt x="53679" y="14981"/>
                  </a:cubicBezTo>
                  <a:lnTo>
                    <a:pt x="53679" y="14981"/>
                  </a:lnTo>
                  <a:cubicBezTo>
                    <a:pt x="53243" y="15266"/>
                    <a:pt x="52512" y="16118"/>
                    <a:pt x="51747" y="17027"/>
                  </a:cubicBezTo>
                  <a:cubicBezTo>
                    <a:pt x="50924" y="17810"/>
                    <a:pt x="50171" y="18676"/>
                    <a:pt x="49440" y="19568"/>
                  </a:cubicBezTo>
                  <a:cubicBezTo>
                    <a:pt x="48479" y="20440"/>
                    <a:pt x="47532" y="21326"/>
                    <a:pt x="46600" y="22224"/>
                  </a:cubicBezTo>
                  <a:cubicBezTo>
                    <a:pt x="47105" y="21621"/>
                    <a:pt x="47601" y="21009"/>
                    <a:pt x="48060" y="20379"/>
                  </a:cubicBezTo>
                  <a:cubicBezTo>
                    <a:pt x="48133" y="20281"/>
                    <a:pt x="48034" y="20177"/>
                    <a:pt x="47935" y="20177"/>
                  </a:cubicBezTo>
                  <a:cubicBezTo>
                    <a:pt x="47904" y="20177"/>
                    <a:pt x="47873" y="20187"/>
                    <a:pt x="47847" y="20212"/>
                  </a:cubicBezTo>
                  <a:cubicBezTo>
                    <a:pt x="46906" y="21104"/>
                    <a:pt x="45979" y="22010"/>
                    <a:pt x="45064" y="22931"/>
                  </a:cubicBezTo>
                  <a:cubicBezTo>
                    <a:pt x="45881" y="21932"/>
                    <a:pt x="46620" y="20882"/>
                    <a:pt x="47194" y="19730"/>
                  </a:cubicBezTo>
                  <a:cubicBezTo>
                    <a:pt x="47200" y="19721"/>
                    <a:pt x="47194" y="19712"/>
                    <a:pt x="47197" y="19707"/>
                  </a:cubicBezTo>
                  <a:lnTo>
                    <a:pt x="47197" y="19707"/>
                  </a:lnTo>
                  <a:cubicBezTo>
                    <a:pt x="47544" y="19839"/>
                    <a:pt x="47887" y="19958"/>
                    <a:pt x="48225" y="20062"/>
                  </a:cubicBezTo>
                  <a:cubicBezTo>
                    <a:pt x="48245" y="20068"/>
                    <a:pt x="48264" y="20071"/>
                    <a:pt x="48281" y="20071"/>
                  </a:cubicBezTo>
                  <a:cubicBezTo>
                    <a:pt x="48456" y="20071"/>
                    <a:pt x="48514" y="19784"/>
                    <a:pt x="48317" y="19724"/>
                  </a:cubicBezTo>
                  <a:cubicBezTo>
                    <a:pt x="47342" y="19403"/>
                    <a:pt x="46398" y="19002"/>
                    <a:pt x="45491" y="18523"/>
                  </a:cubicBezTo>
                  <a:cubicBezTo>
                    <a:pt x="45516" y="18426"/>
                    <a:pt x="45449" y="18312"/>
                    <a:pt x="45357" y="18312"/>
                  </a:cubicBezTo>
                  <a:cubicBezTo>
                    <a:pt x="45332" y="18312"/>
                    <a:pt x="45305" y="18321"/>
                    <a:pt x="45277" y="18341"/>
                  </a:cubicBezTo>
                  <a:cubicBezTo>
                    <a:pt x="45263" y="18353"/>
                    <a:pt x="45243" y="18370"/>
                    <a:pt x="45225" y="18381"/>
                  </a:cubicBezTo>
                  <a:cubicBezTo>
                    <a:pt x="44616" y="18049"/>
                    <a:pt x="44030" y="17671"/>
                    <a:pt x="43473" y="17256"/>
                  </a:cubicBezTo>
                  <a:cubicBezTo>
                    <a:pt x="43450" y="17201"/>
                    <a:pt x="43401" y="17160"/>
                    <a:pt x="43340" y="17154"/>
                  </a:cubicBezTo>
                  <a:cubicBezTo>
                    <a:pt x="41920" y="16046"/>
                    <a:pt x="40852" y="14660"/>
                    <a:pt x="40869" y="13066"/>
                  </a:cubicBezTo>
                  <a:cubicBezTo>
                    <a:pt x="40895" y="13026"/>
                    <a:pt x="40927" y="12986"/>
                    <a:pt x="40953" y="12945"/>
                  </a:cubicBezTo>
                  <a:cubicBezTo>
                    <a:pt x="41008" y="12862"/>
                    <a:pt x="40958" y="12786"/>
                    <a:pt x="40886" y="12755"/>
                  </a:cubicBezTo>
                  <a:cubicBezTo>
                    <a:pt x="40892" y="12700"/>
                    <a:pt x="40886" y="12642"/>
                    <a:pt x="40895" y="12584"/>
                  </a:cubicBezTo>
                  <a:cubicBezTo>
                    <a:pt x="41010" y="11819"/>
                    <a:pt x="41348" y="11115"/>
                    <a:pt x="41816" y="10465"/>
                  </a:cubicBezTo>
                  <a:cubicBezTo>
                    <a:pt x="42275" y="9951"/>
                    <a:pt x="42734" y="9440"/>
                    <a:pt x="43205" y="8938"/>
                  </a:cubicBezTo>
                  <a:cubicBezTo>
                    <a:pt x="44180" y="8058"/>
                    <a:pt x="45283" y="7298"/>
                    <a:pt x="46172" y="6657"/>
                  </a:cubicBezTo>
                  <a:cubicBezTo>
                    <a:pt x="48505" y="4966"/>
                    <a:pt x="51216" y="3271"/>
                    <a:pt x="51730" y="225"/>
                  </a:cubicBezTo>
                  <a:cubicBezTo>
                    <a:pt x="51751" y="93"/>
                    <a:pt x="51666" y="0"/>
                    <a:pt x="515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68" name="Google Shape;7268;p71"/>
            <p:cNvSpPr/>
            <p:nvPr/>
          </p:nvSpPr>
          <p:spPr>
            <a:xfrm>
              <a:off x="5218275" y="1585725"/>
              <a:ext cx="162200" cy="137000"/>
            </a:xfrm>
            <a:custGeom>
              <a:avLst/>
              <a:gdLst/>
              <a:ahLst/>
              <a:cxnLst/>
              <a:rect l="l" t="t" r="r" b="b"/>
              <a:pathLst>
                <a:path w="6488" h="5480" extrusionOk="0">
                  <a:moveTo>
                    <a:pt x="6328" y="0"/>
                  </a:moveTo>
                  <a:cubicBezTo>
                    <a:pt x="6297" y="0"/>
                    <a:pt x="6266" y="11"/>
                    <a:pt x="6242" y="35"/>
                  </a:cubicBezTo>
                  <a:cubicBezTo>
                    <a:pt x="5003" y="1207"/>
                    <a:pt x="3508" y="1478"/>
                    <a:pt x="1987" y="2157"/>
                  </a:cubicBezTo>
                  <a:cubicBezTo>
                    <a:pt x="581" y="2783"/>
                    <a:pt x="0" y="3906"/>
                    <a:pt x="321" y="5407"/>
                  </a:cubicBezTo>
                  <a:cubicBezTo>
                    <a:pt x="331" y="5458"/>
                    <a:pt x="367" y="5480"/>
                    <a:pt x="404" y="5480"/>
                  </a:cubicBezTo>
                  <a:cubicBezTo>
                    <a:pt x="461" y="5480"/>
                    <a:pt x="523" y="5430"/>
                    <a:pt x="511" y="5355"/>
                  </a:cubicBezTo>
                  <a:cubicBezTo>
                    <a:pt x="147" y="3202"/>
                    <a:pt x="1784" y="2518"/>
                    <a:pt x="3514" y="1934"/>
                  </a:cubicBezTo>
                  <a:cubicBezTo>
                    <a:pt x="4481" y="1611"/>
                    <a:pt x="6049" y="1230"/>
                    <a:pt x="6453" y="159"/>
                  </a:cubicBezTo>
                  <a:cubicBezTo>
                    <a:pt x="6488" y="68"/>
                    <a:pt x="6407" y="0"/>
                    <a:pt x="63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69" name="Google Shape;7269;p71"/>
            <p:cNvSpPr/>
            <p:nvPr/>
          </p:nvSpPr>
          <p:spPr>
            <a:xfrm>
              <a:off x="4237700" y="3191475"/>
              <a:ext cx="64175" cy="89875"/>
            </a:xfrm>
            <a:custGeom>
              <a:avLst/>
              <a:gdLst/>
              <a:ahLst/>
              <a:cxnLst/>
              <a:rect l="l" t="t" r="r" b="b"/>
              <a:pathLst>
                <a:path w="2567" h="3595" extrusionOk="0">
                  <a:moveTo>
                    <a:pt x="2567" y="0"/>
                  </a:moveTo>
                  <a:lnTo>
                    <a:pt x="2567" y="0"/>
                  </a:lnTo>
                  <a:cubicBezTo>
                    <a:pt x="1698" y="1192"/>
                    <a:pt x="841" y="2391"/>
                    <a:pt x="0" y="3594"/>
                  </a:cubicBezTo>
                  <a:cubicBezTo>
                    <a:pt x="852" y="2393"/>
                    <a:pt x="1707" y="1195"/>
                    <a:pt x="25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70" name="Google Shape;7270;p71"/>
            <p:cNvSpPr/>
            <p:nvPr/>
          </p:nvSpPr>
          <p:spPr>
            <a:xfrm>
              <a:off x="4212000" y="3281400"/>
              <a:ext cx="25725" cy="37050"/>
            </a:xfrm>
            <a:custGeom>
              <a:avLst/>
              <a:gdLst/>
              <a:ahLst/>
              <a:cxnLst/>
              <a:rect l="l" t="t" r="r" b="b"/>
              <a:pathLst>
                <a:path w="1029" h="1482" extrusionOk="0">
                  <a:moveTo>
                    <a:pt x="1028" y="0"/>
                  </a:moveTo>
                  <a:lnTo>
                    <a:pt x="1028" y="0"/>
                  </a:lnTo>
                  <a:cubicBezTo>
                    <a:pt x="988" y="57"/>
                    <a:pt x="948" y="115"/>
                    <a:pt x="908" y="172"/>
                  </a:cubicBezTo>
                  <a:lnTo>
                    <a:pt x="908" y="172"/>
                  </a:lnTo>
                  <a:cubicBezTo>
                    <a:pt x="948" y="115"/>
                    <a:pt x="988" y="58"/>
                    <a:pt x="1028" y="0"/>
                  </a:cubicBezTo>
                  <a:close/>
                  <a:moveTo>
                    <a:pt x="908" y="172"/>
                  </a:moveTo>
                  <a:lnTo>
                    <a:pt x="908" y="172"/>
                  </a:lnTo>
                  <a:cubicBezTo>
                    <a:pt x="698" y="468"/>
                    <a:pt x="486" y="763"/>
                    <a:pt x="281" y="1063"/>
                  </a:cubicBezTo>
                  <a:cubicBezTo>
                    <a:pt x="185" y="1201"/>
                    <a:pt x="93" y="1343"/>
                    <a:pt x="1" y="1481"/>
                  </a:cubicBezTo>
                  <a:cubicBezTo>
                    <a:pt x="304" y="1045"/>
                    <a:pt x="603" y="607"/>
                    <a:pt x="908" y="172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71" name="Google Shape;7271;p71"/>
            <p:cNvSpPr/>
            <p:nvPr/>
          </p:nvSpPr>
          <p:spPr>
            <a:xfrm>
              <a:off x="3872150" y="3337350"/>
              <a:ext cx="734525" cy="1216250"/>
            </a:xfrm>
            <a:custGeom>
              <a:avLst/>
              <a:gdLst/>
              <a:ahLst/>
              <a:cxnLst/>
              <a:rect l="l" t="t" r="r" b="b"/>
              <a:pathLst>
                <a:path w="29381" h="48650" extrusionOk="0">
                  <a:moveTo>
                    <a:pt x="21014" y="7933"/>
                  </a:moveTo>
                  <a:cubicBezTo>
                    <a:pt x="19328" y="10105"/>
                    <a:pt x="17651" y="12280"/>
                    <a:pt x="15985" y="14467"/>
                  </a:cubicBezTo>
                  <a:cubicBezTo>
                    <a:pt x="16242" y="14057"/>
                    <a:pt x="16499" y="13650"/>
                    <a:pt x="16750" y="13240"/>
                  </a:cubicBezTo>
                  <a:cubicBezTo>
                    <a:pt x="18199" y="11469"/>
                    <a:pt x="19639" y="9704"/>
                    <a:pt x="21014" y="7933"/>
                  </a:cubicBezTo>
                  <a:close/>
                  <a:moveTo>
                    <a:pt x="19403" y="3982"/>
                  </a:moveTo>
                  <a:cubicBezTo>
                    <a:pt x="19486" y="3982"/>
                    <a:pt x="19117" y="4641"/>
                    <a:pt x="17963" y="6446"/>
                  </a:cubicBezTo>
                  <a:cubicBezTo>
                    <a:pt x="17504" y="7168"/>
                    <a:pt x="17016" y="7873"/>
                    <a:pt x="16536" y="8583"/>
                  </a:cubicBezTo>
                  <a:cubicBezTo>
                    <a:pt x="13854" y="11802"/>
                    <a:pt x="11357" y="15194"/>
                    <a:pt x="8568" y="18318"/>
                  </a:cubicBezTo>
                  <a:cubicBezTo>
                    <a:pt x="8277" y="18641"/>
                    <a:pt x="7985" y="18970"/>
                    <a:pt x="7691" y="19302"/>
                  </a:cubicBezTo>
                  <a:cubicBezTo>
                    <a:pt x="8534" y="18116"/>
                    <a:pt x="9365" y="16923"/>
                    <a:pt x="10220" y="15748"/>
                  </a:cubicBezTo>
                  <a:cubicBezTo>
                    <a:pt x="12223" y="13003"/>
                    <a:pt x="14302" y="10315"/>
                    <a:pt x="16418" y="7659"/>
                  </a:cubicBezTo>
                  <a:cubicBezTo>
                    <a:pt x="17555" y="6230"/>
                    <a:pt x="19249" y="3982"/>
                    <a:pt x="19403" y="3982"/>
                  </a:cubicBezTo>
                  <a:close/>
                  <a:moveTo>
                    <a:pt x="20097" y="6907"/>
                  </a:moveTo>
                  <a:cubicBezTo>
                    <a:pt x="20241" y="6907"/>
                    <a:pt x="18773" y="9115"/>
                    <a:pt x="18485" y="9622"/>
                  </a:cubicBezTo>
                  <a:cubicBezTo>
                    <a:pt x="18197" y="10133"/>
                    <a:pt x="17890" y="10638"/>
                    <a:pt x="17582" y="11138"/>
                  </a:cubicBezTo>
                  <a:cubicBezTo>
                    <a:pt x="15927" y="13219"/>
                    <a:pt x="14438" y="15454"/>
                    <a:pt x="12821" y="17564"/>
                  </a:cubicBezTo>
                  <a:cubicBezTo>
                    <a:pt x="11279" y="19577"/>
                    <a:pt x="9726" y="21574"/>
                    <a:pt x="8196" y="23589"/>
                  </a:cubicBezTo>
                  <a:cubicBezTo>
                    <a:pt x="11813" y="18465"/>
                    <a:pt x="15139" y="13087"/>
                    <a:pt x="18993" y="8187"/>
                  </a:cubicBezTo>
                  <a:cubicBezTo>
                    <a:pt x="19729" y="7253"/>
                    <a:pt x="20039" y="6907"/>
                    <a:pt x="20097" y="6907"/>
                  </a:cubicBezTo>
                  <a:close/>
                  <a:moveTo>
                    <a:pt x="21779" y="8381"/>
                  </a:moveTo>
                  <a:cubicBezTo>
                    <a:pt x="20639" y="9657"/>
                    <a:pt x="19626" y="12509"/>
                    <a:pt x="18612" y="14123"/>
                  </a:cubicBezTo>
                  <a:cubicBezTo>
                    <a:pt x="17582" y="15760"/>
                    <a:pt x="16473" y="17351"/>
                    <a:pt x="15341" y="18927"/>
                  </a:cubicBezTo>
                  <a:cubicBezTo>
                    <a:pt x="14039" y="20518"/>
                    <a:pt x="12659" y="22048"/>
                    <a:pt x="11282" y="23604"/>
                  </a:cubicBezTo>
                  <a:cubicBezTo>
                    <a:pt x="11181" y="23719"/>
                    <a:pt x="11080" y="23838"/>
                    <a:pt x="10979" y="23953"/>
                  </a:cubicBezTo>
                  <a:cubicBezTo>
                    <a:pt x="14429" y="18632"/>
                    <a:pt x="17599" y="13046"/>
                    <a:pt x="21779" y="8381"/>
                  </a:cubicBezTo>
                  <a:close/>
                  <a:moveTo>
                    <a:pt x="26096" y="11711"/>
                  </a:moveTo>
                  <a:cubicBezTo>
                    <a:pt x="26434" y="11711"/>
                    <a:pt x="25243" y="13816"/>
                    <a:pt x="24984" y="14262"/>
                  </a:cubicBezTo>
                  <a:cubicBezTo>
                    <a:pt x="24900" y="14406"/>
                    <a:pt x="24805" y="14547"/>
                    <a:pt x="24721" y="14689"/>
                  </a:cubicBezTo>
                  <a:lnTo>
                    <a:pt x="24718" y="14689"/>
                  </a:lnTo>
                  <a:cubicBezTo>
                    <a:pt x="23229" y="16785"/>
                    <a:pt x="21701" y="18849"/>
                    <a:pt x="20134" y="20887"/>
                  </a:cubicBezTo>
                  <a:cubicBezTo>
                    <a:pt x="18572" y="22741"/>
                    <a:pt x="16952" y="24545"/>
                    <a:pt x="15454" y="26341"/>
                  </a:cubicBezTo>
                  <a:cubicBezTo>
                    <a:pt x="15105" y="26759"/>
                    <a:pt x="14747" y="27172"/>
                    <a:pt x="14397" y="27588"/>
                  </a:cubicBezTo>
                  <a:cubicBezTo>
                    <a:pt x="15463" y="25977"/>
                    <a:pt x="16525" y="24360"/>
                    <a:pt x="17587" y="22741"/>
                  </a:cubicBezTo>
                  <a:cubicBezTo>
                    <a:pt x="19773" y="19961"/>
                    <a:pt x="21898" y="17128"/>
                    <a:pt x="23768" y="14175"/>
                  </a:cubicBezTo>
                  <a:cubicBezTo>
                    <a:pt x="24178" y="13684"/>
                    <a:pt x="24583" y="13190"/>
                    <a:pt x="25013" y="12714"/>
                  </a:cubicBezTo>
                  <a:cubicBezTo>
                    <a:pt x="25651" y="11986"/>
                    <a:pt x="25974" y="11711"/>
                    <a:pt x="26096" y="11711"/>
                  </a:cubicBezTo>
                  <a:close/>
                  <a:moveTo>
                    <a:pt x="12717" y="13984"/>
                  </a:moveTo>
                  <a:lnTo>
                    <a:pt x="12717" y="13984"/>
                  </a:lnTo>
                  <a:cubicBezTo>
                    <a:pt x="11294" y="15919"/>
                    <a:pt x="9847" y="17839"/>
                    <a:pt x="8424" y="19764"/>
                  </a:cubicBezTo>
                  <a:cubicBezTo>
                    <a:pt x="6804" y="21950"/>
                    <a:pt x="5225" y="24164"/>
                    <a:pt x="3686" y="26404"/>
                  </a:cubicBezTo>
                  <a:cubicBezTo>
                    <a:pt x="2768" y="27741"/>
                    <a:pt x="1905" y="29115"/>
                    <a:pt x="1045" y="30489"/>
                  </a:cubicBezTo>
                  <a:cubicBezTo>
                    <a:pt x="857" y="30792"/>
                    <a:pt x="755" y="30919"/>
                    <a:pt x="719" y="30919"/>
                  </a:cubicBezTo>
                  <a:cubicBezTo>
                    <a:pt x="539" y="30919"/>
                    <a:pt x="1891" y="27883"/>
                    <a:pt x="2159" y="27221"/>
                  </a:cubicBezTo>
                  <a:cubicBezTo>
                    <a:pt x="3545" y="25198"/>
                    <a:pt x="4945" y="23182"/>
                    <a:pt x="6354" y="21176"/>
                  </a:cubicBezTo>
                  <a:cubicBezTo>
                    <a:pt x="7991" y="19265"/>
                    <a:pt x="9752" y="17446"/>
                    <a:pt x="11357" y="15613"/>
                  </a:cubicBezTo>
                  <a:cubicBezTo>
                    <a:pt x="11822" y="15081"/>
                    <a:pt x="12269" y="14533"/>
                    <a:pt x="12717" y="13984"/>
                  </a:cubicBezTo>
                  <a:close/>
                  <a:moveTo>
                    <a:pt x="17235" y="24629"/>
                  </a:moveTo>
                  <a:lnTo>
                    <a:pt x="17235" y="24629"/>
                  </a:lnTo>
                  <a:cubicBezTo>
                    <a:pt x="15393" y="26973"/>
                    <a:pt x="13546" y="29309"/>
                    <a:pt x="11686" y="31638"/>
                  </a:cubicBezTo>
                  <a:lnTo>
                    <a:pt x="11683" y="31638"/>
                  </a:lnTo>
                  <a:cubicBezTo>
                    <a:pt x="12174" y="30922"/>
                    <a:pt x="12659" y="30204"/>
                    <a:pt x="13138" y="29485"/>
                  </a:cubicBezTo>
                  <a:cubicBezTo>
                    <a:pt x="14513" y="27874"/>
                    <a:pt x="15878" y="26254"/>
                    <a:pt x="17235" y="24629"/>
                  </a:cubicBezTo>
                  <a:close/>
                  <a:moveTo>
                    <a:pt x="25482" y="10711"/>
                  </a:moveTo>
                  <a:cubicBezTo>
                    <a:pt x="25525" y="10711"/>
                    <a:pt x="25505" y="10800"/>
                    <a:pt x="25400" y="11008"/>
                  </a:cubicBezTo>
                  <a:cubicBezTo>
                    <a:pt x="24903" y="11992"/>
                    <a:pt x="24340" y="12939"/>
                    <a:pt x="23754" y="13872"/>
                  </a:cubicBezTo>
                  <a:cubicBezTo>
                    <a:pt x="21828" y="16167"/>
                    <a:pt x="20073" y="18592"/>
                    <a:pt x="18399" y="21081"/>
                  </a:cubicBezTo>
                  <a:cubicBezTo>
                    <a:pt x="16773" y="23050"/>
                    <a:pt x="15116" y="24993"/>
                    <a:pt x="13572" y="26970"/>
                  </a:cubicBezTo>
                  <a:cubicBezTo>
                    <a:pt x="12194" y="28740"/>
                    <a:pt x="10823" y="30527"/>
                    <a:pt x="9458" y="32334"/>
                  </a:cubicBezTo>
                  <a:cubicBezTo>
                    <a:pt x="10771" y="30383"/>
                    <a:pt x="12021" y="28379"/>
                    <a:pt x="13289" y="26381"/>
                  </a:cubicBezTo>
                  <a:cubicBezTo>
                    <a:pt x="13505" y="26041"/>
                    <a:pt x="13736" y="25709"/>
                    <a:pt x="13958" y="25371"/>
                  </a:cubicBezTo>
                  <a:cubicBezTo>
                    <a:pt x="14539" y="24689"/>
                    <a:pt x="15096" y="24011"/>
                    <a:pt x="15616" y="23341"/>
                  </a:cubicBezTo>
                  <a:cubicBezTo>
                    <a:pt x="17180" y="21320"/>
                    <a:pt x="18817" y="19372"/>
                    <a:pt x="20269" y="17270"/>
                  </a:cubicBezTo>
                  <a:cubicBezTo>
                    <a:pt x="21051" y="16141"/>
                    <a:pt x="21797" y="14987"/>
                    <a:pt x="22581" y="13854"/>
                  </a:cubicBezTo>
                  <a:lnTo>
                    <a:pt x="22581" y="13854"/>
                  </a:lnTo>
                  <a:cubicBezTo>
                    <a:pt x="22384" y="14140"/>
                    <a:pt x="22310" y="14260"/>
                    <a:pt x="22328" y="14260"/>
                  </a:cubicBezTo>
                  <a:cubicBezTo>
                    <a:pt x="22426" y="14260"/>
                    <a:pt x="25212" y="10711"/>
                    <a:pt x="25482" y="10711"/>
                  </a:cubicBezTo>
                  <a:close/>
                  <a:moveTo>
                    <a:pt x="20681" y="26993"/>
                  </a:moveTo>
                  <a:cubicBezTo>
                    <a:pt x="19190" y="28772"/>
                    <a:pt x="17651" y="30699"/>
                    <a:pt x="16118" y="32707"/>
                  </a:cubicBezTo>
                  <a:cubicBezTo>
                    <a:pt x="16516" y="32138"/>
                    <a:pt x="16912" y="31566"/>
                    <a:pt x="17299" y="30989"/>
                  </a:cubicBezTo>
                  <a:cubicBezTo>
                    <a:pt x="18426" y="29656"/>
                    <a:pt x="19553" y="28324"/>
                    <a:pt x="20681" y="26993"/>
                  </a:cubicBezTo>
                  <a:close/>
                  <a:moveTo>
                    <a:pt x="22917" y="12674"/>
                  </a:moveTo>
                  <a:lnTo>
                    <a:pt x="22917" y="12674"/>
                  </a:lnTo>
                  <a:cubicBezTo>
                    <a:pt x="22645" y="13061"/>
                    <a:pt x="22380" y="13450"/>
                    <a:pt x="22103" y="13831"/>
                  </a:cubicBezTo>
                  <a:cubicBezTo>
                    <a:pt x="21084" y="15093"/>
                    <a:pt x="20113" y="16415"/>
                    <a:pt x="19175" y="17761"/>
                  </a:cubicBezTo>
                  <a:cubicBezTo>
                    <a:pt x="17680" y="19732"/>
                    <a:pt x="16170" y="21696"/>
                    <a:pt x="14712" y="23691"/>
                  </a:cubicBezTo>
                  <a:cubicBezTo>
                    <a:pt x="14097" y="24534"/>
                    <a:pt x="13520" y="25411"/>
                    <a:pt x="12957" y="26295"/>
                  </a:cubicBezTo>
                  <a:cubicBezTo>
                    <a:pt x="11207" y="28408"/>
                    <a:pt x="9319" y="30515"/>
                    <a:pt x="7581" y="32712"/>
                  </a:cubicBezTo>
                  <a:cubicBezTo>
                    <a:pt x="9221" y="30463"/>
                    <a:pt x="10760" y="28139"/>
                    <a:pt x="12327" y="25821"/>
                  </a:cubicBezTo>
                  <a:lnTo>
                    <a:pt x="12327" y="25818"/>
                  </a:lnTo>
                  <a:cubicBezTo>
                    <a:pt x="15503" y="21118"/>
                    <a:pt x="19435" y="17102"/>
                    <a:pt x="22917" y="12674"/>
                  </a:cubicBezTo>
                  <a:close/>
                  <a:moveTo>
                    <a:pt x="13081" y="17749"/>
                  </a:moveTo>
                  <a:lnTo>
                    <a:pt x="13081" y="17749"/>
                  </a:lnTo>
                  <a:cubicBezTo>
                    <a:pt x="9775" y="22452"/>
                    <a:pt x="6449" y="27210"/>
                    <a:pt x="2861" y="31685"/>
                  </a:cubicBezTo>
                  <a:cubicBezTo>
                    <a:pt x="2266" y="32426"/>
                    <a:pt x="2009" y="32719"/>
                    <a:pt x="1973" y="32719"/>
                  </a:cubicBezTo>
                  <a:cubicBezTo>
                    <a:pt x="1846" y="32719"/>
                    <a:pt x="4538" y="28994"/>
                    <a:pt x="4838" y="28561"/>
                  </a:cubicBezTo>
                  <a:cubicBezTo>
                    <a:pt x="6778" y="25778"/>
                    <a:pt x="8883" y="23104"/>
                    <a:pt x="10962" y="20422"/>
                  </a:cubicBezTo>
                  <a:cubicBezTo>
                    <a:pt x="11655" y="19527"/>
                    <a:pt x="12368" y="18638"/>
                    <a:pt x="13081" y="17749"/>
                  </a:cubicBezTo>
                  <a:close/>
                  <a:moveTo>
                    <a:pt x="20621" y="24669"/>
                  </a:moveTo>
                  <a:cubicBezTo>
                    <a:pt x="20805" y="24669"/>
                    <a:pt x="18785" y="28194"/>
                    <a:pt x="18505" y="28647"/>
                  </a:cubicBezTo>
                  <a:cubicBezTo>
                    <a:pt x="18312" y="28962"/>
                    <a:pt x="18110" y="29274"/>
                    <a:pt x="17908" y="29583"/>
                  </a:cubicBezTo>
                  <a:cubicBezTo>
                    <a:pt x="15904" y="31771"/>
                    <a:pt x="13837" y="34009"/>
                    <a:pt x="11935" y="36333"/>
                  </a:cubicBezTo>
                  <a:cubicBezTo>
                    <a:pt x="14576" y="32816"/>
                    <a:pt x="17302" y="29352"/>
                    <a:pt x="19796" y="25737"/>
                  </a:cubicBezTo>
                  <a:cubicBezTo>
                    <a:pt x="20325" y="24970"/>
                    <a:pt x="20567" y="24669"/>
                    <a:pt x="20621" y="24669"/>
                  </a:cubicBezTo>
                  <a:close/>
                  <a:moveTo>
                    <a:pt x="13011" y="22126"/>
                  </a:moveTo>
                  <a:lnTo>
                    <a:pt x="13011" y="22126"/>
                  </a:lnTo>
                  <a:cubicBezTo>
                    <a:pt x="11071" y="24764"/>
                    <a:pt x="9094" y="27374"/>
                    <a:pt x="7171" y="30025"/>
                  </a:cubicBezTo>
                  <a:cubicBezTo>
                    <a:pt x="5678" y="32080"/>
                    <a:pt x="3340" y="34603"/>
                    <a:pt x="2511" y="37020"/>
                  </a:cubicBezTo>
                  <a:cubicBezTo>
                    <a:pt x="3074" y="35377"/>
                    <a:pt x="3863" y="33812"/>
                    <a:pt x="4783" y="32311"/>
                  </a:cubicBezTo>
                  <a:cubicBezTo>
                    <a:pt x="6634" y="30232"/>
                    <a:pt x="8294" y="27978"/>
                    <a:pt x="9865" y="25639"/>
                  </a:cubicBezTo>
                  <a:cubicBezTo>
                    <a:pt x="10918" y="24438"/>
                    <a:pt x="11984" y="23269"/>
                    <a:pt x="13011" y="22126"/>
                  </a:cubicBezTo>
                  <a:close/>
                  <a:moveTo>
                    <a:pt x="12411" y="27158"/>
                  </a:moveTo>
                  <a:lnTo>
                    <a:pt x="12411" y="27158"/>
                  </a:lnTo>
                  <a:cubicBezTo>
                    <a:pt x="11490" y="28630"/>
                    <a:pt x="10598" y="30126"/>
                    <a:pt x="9663" y="31575"/>
                  </a:cubicBezTo>
                  <a:cubicBezTo>
                    <a:pt x="8525" y="33339"/>
                    <a:pt x="7304" y="35031"/>
                    <a:pt x="6016" y="36691"/>
                  </a:cubicBezTo>
                  <a:cubicBezTo>
                    <a:pt x="5887" y="36859"/>
                    <a:pt x="3749" y="38965"/>
                    <a:pt x="3681" y="38965"/>
                  </a:cubicBezTo>
                  <a:cubicBezTo>
                    <a:pt x="3679" y="38965"/>
                    <a:pt x="3679" y="38964"/>
                    <a:pt x="3681" y="38960"/>
                  </a:cubicBezTo>
                  <a:cubicBezTo>
                    <a:pt x="5505" y="34808"/>
                    <a:pt x="9131" y="30882"/>
                    <a:pt x="12411" y="27158"/>
                  </a:cubicBezTo>
                  <a:close/>
                  <a:moveTo>
                    <a:pt x="15933" y="24825"/>
                  </a:moveTo>
                  <a:lnTo>
                    <a:pt x="15933" y="24825"/>
                  </a:lnTo>
                  <a:cubicBezTo>
                    <a:pt x="15058" y="26179"/>
                    <a:pt x="14181" y="27533"/>
                    <a:pt x="13303" y="28884"/>
                  </a:cubicBezTo>
                  <a:cubicBezTo>
                    <a:pt x="10993" y="31607"/>
                    <a:pt x="8669" y="34318"/>
                    <a:pt x="6389" y="37063"/>
                  </a:cubicBezTo>
                  <a:cubicBezTo>
                    <a:pt x="6066" y="37451"/>
                    <a:pt x="4223" y="39951"/>
                    <a:pt x="4214" y="39951"/>
                  </a:cubicBezTo>
                  <a:cubicBezTo>
                    <a:pt x="4211" y="39951"/>
                    <a:pt x="4467" y="39597"/>
                    <a:pt x="5162" y="38642"/>
                  </a:cubicBezTo>
                  <a:cubicBezTo>
                    <a:pt x="6776" y="36419"/>
                    <a:pt x="8545" y="34300"/>
                    <a:pt x="10200" y="32103"/>
                  </a:cubicBezTo>
                  <a:cubicBezTo>
                    <a:pt x="12033" y="29669"/>
                    <a:pt x="13990" y="27259"/>
                    <a:pt x="15933" y="24825"/>
                  </a:cubicBezTo>
                  <a:close/>
                  <a:moveTo>
                    <a:pt x="22758" y="18119"/>
                  </a:moveTo>
                  <a:lnTo>
                    <a:pt x="22758" y="18119"/>
                  </a:lnTo>
                  <a:cubicBezTo>
                    <a:pt x="21508" y="20111"/>
                    <a:pt x="20324" y="22155"/>
                    <a:pt x="18990" y="23999"/>
                  </a:cubicBezTo>
                  <a:cubicBezTo>
                    <a:pt x="14565" y="30105"/>
                    <a:pt x="9862" y="36006"/>
                    <a:pt x="5251" y="41971"/>
                  </a:cubicBezTo>
                  <a:cubicBezTo>
                    <a:pt x="8395" y="37903"/>
                    <a:pt x="11963" y="32588"/>
                    <a:pt x="15194" y="27949"/>
                  </a:cubicBezTo>
                  <a:cubicBezTo>
                    <a:pt x="17567" y="24539"/>
                    <a:pt x="20249" y="21395"/>
                    <a:pt x="22758" y="18119"/>
                  </a:cubicBezTo>
                  <a:close/>
                  <a:moveTo>
                    <a:pt x="21384" y="29247"/>
                  </a:moveTo>
                  <a:cubicBezTo>
                    <a:pt x="21655" y="29247"/>
                    <a:pt x="21385" y="30039"/>
                    <a:pt x="21008" y="30902"/>
                  </a:cubicBezTo>
                  <a:cubicBezTo>
                    <a:pt x="18664" y="33717"/>
                    <a:pt x="16649" y="36873"/>
                    <a:pt x="14542" y="39936"/>
                  </a:cubicBezTo>
                  <a:cubicBezTo>
                    <a:pt x="13600" y="40969"/>
                    <a:pt x="12639" y="41983"/>
                    <a:pt x="11681" y="42999"/>
                  </a:cubicBezTo>
                  <a:cubicBezTo>
                    <a:pt x="12356" y="41933"/>
                    <a:pt x="13023" y="40860"/>
                    <a:pt x="13678" y="39783"/>
                  </a:cubicBezTo>
                  <a:cubicBezTo>
                    <a:pt x="15800" y="36766"/>
                    <a:pt x="17876" y="33717"/>
                    <a:pt x="19903" y="30634"/>
                  </a:cubicBezTo>
                  <a:cubicBezTo>
                    <a:pt x="20128" y="30383"/>
                    <a:pt x="20342" y="30120"/>
                    <a:pt x="20575" y="29874"/>
                  </a:cubicBezTo>
                  <a:lnTo>
                    <a:pt x="20575" y="29872"/>
                  </a:lnTo>
                  <a:cubicBezTo>
                    <a:pt x="21001" y="29428"/>
                    <a:pt x="21255" y="29247"/>
                    <a:pt x="21384" y="29247"/>
                  </a:cubicBezTo>
                  <a:close/>
                  <a:moveTo>
                    <a:pt x="21439" y="21950"/>
                  </a:moveTo>
                  <a:lnTo>
                    <a:pt x="21439" y="21950"/>
                  </a:lnTo>
                  <a:cubicBezTo>
                    <a:pt x="20139" y="23734"/>
                    <a:pt x="18852" y="25532"/>
                    <a:pt x="17538" y="27311"/>
                  </a:cubicBezTo>
                  <a:cubicBezTo>
                    <a:pt x="15673" y="29837"/>
                    <a:pt x="13981" y="32481"/>
                    <a:pt x="12261" y="35106"/>
                  </a:cubicBezTo>
                  <a:cubicBezTo>
                    <a:pt x="10350" y="38013"/>
                    <a:pt x="7077" y="41243"/>
                    <a:pt x="5583" y="43669"/>
                  </a:cubicBezTo>
                  <a:lnTo>
                    <a:pt x="5583" y="43669"/>
                  </a:lnTo>
                  <a:cubicBezTo>
                    <a:pt x="9147" y="37872"/>
                    <a:pt x="13534" y="32460"/>
                    <a:pt x="17486" y="26921"/>
                  </a:cubicBezTo>
                  <a:cubicBezTo>
                    <a:pt x="18676" y="25249"/>
                    <a:pt x="20050" y="23610"/>
                    <a:pt x="21439" y="21950"/>
                  </a:cubicBezTo>
                  <a:close/>
                  <a:moveTo>
                    <a:pt x="15307" y="33339"/>
                  </a:moveTo>
                  <a:lnTo>
                    <a:pt x="15307" y="33339"/>
                  </a:lnTo>
                  <a:cubicBezTo>
                    <a:pt x="15171" y="33527"/>
                    <a:pt x="15035" y="33717"/>
                    <a:pt x="14900" y="33905"/>
                  </a:cubicBezTo>
                  <a:cubicBezTo>
                    <a:pt x="12541" y="37187"/>
                    <a:pt x="10174" y="40418"/>
                    <a:pt x="7968" y="43807"/>
                  </a:cubicBezTo>
                  <a:cubicBezTo>
                    <a:pt x="7404" y="44673"/>
                    <a:pt x="7126" y="44998"/>
                    <a:pt x="7031" y="44998"/>
                  </a:cubicBezTo>
                  <a:cubicBezTo>
                    <a:pt x="6792" y="44998"/>
                    <a:pt x="7718" y="42922"/>
                    <a:pt x="8138" y="42245"/>
                  </a:cubicBezTo>
                  <a:lnTo>
                    <a:pt x="8138" y="42242"/>
                  </a:lnTo>
                  <a:cubicBezTo>
                    <a:pt x="9486" y="40071"/>
                    <a:pt x="11224" y="38134"/>
                    <a:pt x="12884" y="36194"/>
                  </a:cubicBezTo>
                  <a:cubicBezTo>
                    <a:pt x="13696" y="35247"/>
                    <a:pt x="14498" y="34292"/>
                    <a:pt x="15307" y="33339"/>
                  </a:cubicBezTo>
                  <a:close/>
                  <a:moveTo>
                    <a:pt x="13421" y="41532"/>
                  </a:moveTo>
                  <a:cubicBezTo>
                    <a:pt x="12844" y="42338"/>
                    <a:pt x="12261" y="43134"/>
                    <a:pt x="11652" y="43902"/>
                  </a:cubicBezTo>
                  <a:cubicBezTo>
                    <a:pt x="10436" y="45439"/>
                    <a:pt x="9601" y="46523"/>
                    <a:pt x="9523" y="46523"/>
                  </a:cubicBezTo>
                  <a:cubicBezTo>
                    <a:pt x="9461" y="46523"/>
                    <a:pt x="9874" y="45844"/>
                    <a:pt x="10947" y="44174"/>
                  </a:cubicBezTo>
                  <a:lnTo>
                    <a:pt x="10944" y="44171"/>
                  </a:lnTo>
                  <a:cubicBezTo>
                    <a:pt x="10953" y="44159"/>
                    <a:pt x="10959" y="44148"/>
                    <a:pt x="10967" y="44136"/>
                  </a:cubicBezTo>
                  <a:cubicBezTo>
                    <a:pt x="11776" y="43259"/>
                    <a:pt x="12599" y="42395"/>
                    <a:pt x="13421" y="41532"/>
                  </a:cubicBezTo>
                  <a:close/>
                  <a:moveTo>
                    <a:pt x="18775" y="1"/>
                  </a:moveTo>
                  <a:cubicBezTo>
                    <a:pt x="18725" y="1"/>
                    <a:pt x="18675" y="20"/>
                    <a:pt x="18644" y="63"/>
                  </a:cubicBezTo>
                  <a:cubicBezTo>
                    <a:pt x="12835" y="8095"/>
                    <a:pt x="6836" y="15988"/>
                    <a:pt x="1215" y="24152"/>
                  </a:cubicBezTo>
                  <a:cubicBezTo>
                    <a:pt x="2673" y="22033"/>
                    <a:pt x="4195" y="19802"/>
                    <a:pt x="5748" y="17518"/>
                  </a:cubicBezTo>
                  <a:lnTo>
                    <a:pt x="5748" y="17518"/>
                  </a:lnTo>
                  <a:cubicBezTo>
                    <a:pt x="3808" y="20148"/>
                    <a:pt x="1847" y="22761"/>
                    <a:pt x="236" y="25593"/>
                  </a:cubicBezTo>
                  <a:cubicBezTo>
                    <a:pt x="181" y="25691"/>
                    <a:pt x="262" y="25776"/>
                    <a:pt x="348" y="25776"/>
                  </a:cubicBezTo>
                  <a:cubicBezTo>
                    <a:pt x="386" y="25776"/>
                    <a:pt x="425" y="25758"/>
                    <a:pt x="453" y="25717"/>
                  </a:cubicBezTo>
                  <a:cubicBezTo>
                    <a:pt x="3392" y="21378"/>
                    <a:pt x="6452" y="17128"/>
                    <a:pt x="9556" y="12908"/>
                  </a:cubicBezTo>
                  <a:cubicBezTo>
                    <a:pt x="10939" y="11025"/>
                    <a:pt x="12327" y="9146"/>
                    <a:pt x="13722" y="7272"/>
                  </a:cubicBezTo>
                  <a:cubicBezTo>
                    <a:pt x="14417" y="6334"/>
                    <a:pt x="15110" y="5396"/>
                    <a:pt x="15803" y="4454"/>
                  </a:cubicBezTo>
                  <a:cubicBezTo>
                    <a:pt x="15911" y="4308"/>
                    <a:pt x="17634" y="1641"/>
                    <a:pt x="17876" y="1641"/>
                  </a:cubicBezTo>
                  <a:cubicBezTo>
                    <a:pt x="17958" y="1641"/>
                    <a:pt x="17869" y="1950"/>
                    <a:pt x="17486" y="2771"/>
                  </a:cubicBezTo>
                  <a:cubicBezTo>
                    <a:pt x="15468" y="7102"/>
                    <a:pt x="12220" y="10901"/>
                    <a:pt x="9348" y="14672"/>
                  </a:cubicBezTo>
                  <a:cubicBezTo>
                    <a:pt x="8083" y="16332"/>
                    <a:pt x="6744" y="18283"/>
                    <a:pt x="5473" y="20200"/>
                  </a:cubicBezTo>
                  <a:cubicBezTo>
                    <a:pt x="3767" y="22527"/>
                    <a:pt x="2101" y="24886"/>
                    <a:pt x="531" y="27314"/>
                  </a:cubicBezTo>
                  <a:cubicBezTo>
                    <a:pt x="459" y="27426"/>
                    <a:pt x="560" y="27532"/>
                    <a:pt x="663" y="27532"/>
                  </a:cubicBezTo>
                  <a:cubicBezTo>
                    <a:pt x="708" y="27532"/>
                    <a:pt x="753" y="27512"/>
                    <a:pt x="785" y="27464"/>
                  </a:cubicBezTo>
                  <a:cubicBezTo>
                    <a:pt x="4622" y="21577"/>
                    <a:pt x="9561" y="15956"/>
                    <a:pt x="13609" y="9954"/>
                  </a:cubicBezTo>
                  <a:cubicBezTo>
                    <a:pt x="14282" y="9079"/>
                    <a:pt x="14957" y="8210"/>
                    <a:pt x="15624" y="7330"/>
                  </a:cubicBezTo>
                  <a:cubicBezTo>
                    <a:pt x="16008" y="6826"/>
                    <a:pt x="18297" y="3289"/>
                    <a:pt x="18366" y="3289"/>
                  </a:cubicBezTo>
                  <a:cubicBezTo>
                    <a:pt x="18388" y="3289"/>
                    <a:pt x="18176" y="3662"/>
                    <a:pt x="17590" y="4631"/>
                  </a:cubicBezTo>
                  <a:cubicBezTo>
                    <a:pt x="16210" y="6911"/>
                    <a:pt x="14726" y="9131"/>
                    <a:pt x="13199" y="11320"/>
                  </a:cubicBezTo>
                  <a:cubicBezTo>
                    <a:pt x="11008" y="14178"/>
                    <a:pt x="8880" y="17082"/>
                    <a:pt x="6796" y="20018"/>
                  </a:cubicBezTo>
                  <a:cubicBezTo>
                    <a:pt x="4374" y="23035"/>
                    <a:pt x="1827" y="26043"/>
                    <a:pt x="210" y="29516"/>
                  </a:cubicBezTo>
                  <a:cubicBezTo>
                    <a:pt x="148" y="29637"/>
                    <a:pt x="249" y="29743"/>
                    <a:pt x="352" y="29743"/>
                  </a:cubicBezTo>
                  <a:cubicBezTo>
                    <a:pt x="397" y="29743"/>
                    <a:pt x="443" y="29722"/>
                    <a:pt x="476" y="29672"/>
                  </a:cubicBezTo>
                  <a:cubicBezTo>
                    <a:pt x="693" y="29352"/>
                    <a:pt x="915" y="29037"/>
                    <a:pt x="1131" y="28717"/>
                  </a:cubicBezTo>
                  <a:lnTo>
                    <a:pt x="1131" y="28717"/>
                  </a:lnTo>
                  <a:cubicBezTo>
                    <a:pt x="707" y="29747"/>
                    <a:pt x="392" y="30819"/>
                    <a:pt x="199" y="31916"/>
                  </a:cubicBezTo>
                  <a:cubicBezTo>
                    <a:pt x="182" y="32022"/>
                    <a:pt x="266" y="32105"/>
                    <a:pt x="352" y="32105"/>
                  </a:cubicBezTo>
                  <a:cubicBezTo>
                    <a:pt x="396" y="32105"/>
                    <a:pt x="440" y="32083"/>
                    <a:pt x="470" y="32031"/>
                  </a:cubicBezTo>
                  <a:cubicBezTo>
                    <a:pt x="5115" y="24268"/>
                    <a:pt x="10843" y="17252"/>
                    <a:pt x="15994" y="9842"/>
                  </a:cubicBezTo>
                  <a:cubicBezTo>
                    <a:pt x="17285" y="8214"/>
                    <a:pt x="19280" y="5766"/>
                    <a:pt x="19573" y="5766"/>
                  </a:cubicBezTo>
                  <a:cubicBezTo>
                    <a:pt x="19668" y="5766"/>
                    <a:pt x="19585" y="6023"/>
                    <a:pt x="19242" y="6646"/>
                  </a:cubicBezTo>
                  <a:cubicBezTo>
                    <a:pt x="16817" y="11048"/>
                    <a:pt x="12708" y="15206"/>
                    <a:pt x="9732" y="19320"/>
                  </a:cubicBezTo>
                  <a:cubicBezTo>
                    <a:pt x="6461" y="23835"/>
                    <a:pt x="2578" y="28148"/>
                    <a:pt x="55" y="33140"/>
                  </a:cubicBezTo>
                  <a:cubicBezTo>
                    <a:pt x="1" y="33250"/>
                    <a:pt x="90" y="33366"/>
                    <a:pt x="190" y="33366"/>
                  </a:cubicBezTo>
                  <a:cubicBezTo>
                    <a:pt x="223" y="33366"/>
                    <a:pt x="258" y="33353"/>
                    <a:pt x="288" y="33322"/>
                  </a:cubicBezTo>
                  <a:cubicBezTo>
                    <a:pt x="1969" y="31615"/>
                    <a:pt x="3519" y="29797"/>
                    <a:pt x="4994" y="27911"/>
                  </a:cubicBezTo>
                  <a:lnTo>
                    <a:pt x="4994" y="27911"/>
                  </a:lnTo>
                  <a:cubicBezTo>
                    <a:pt x="3548" y="29924"/>
                    <a:pt x="2151" y="31970"/>
                    <a:pt x="840" y="34084"/>
                  </a:cubicBezTo>
                  <a:cubicBezTo>
                    <a:pt x="773" y="34192"/>
                    <a:pt x="877" y="34316"/>
                    <a:pt x="981" y="34316"/>
                  </a:cubicBezTo>
                  <a:cubicBezTo>
                    <a:pt x="1016" y="34316"/>
                    <a:pt x="1051" y="34302"/>
                    <a:pt x="1079" y="34268"/>
                  </a:cubicBezTo>
                  <a:cubicBezTo>
                    <a:pt x="1954" y="33246"/>
                    <a:pt x="2832" y="32201"/>
                    <a:pt x="3712" y="31142"/>
                  </a:cubicBezTo>
                  <a:lnTo>
                    <a:pt x="3712" y="31142"/>
                  </a:lnTo>
                  <a:cubicBezTo>
                    <a:pt x="2777" y="32571"/>
                    <a:pt x="1905" y="34020"/>
                    <a:pt x="1157" y="35501"/>
                  </a:cubicBezTo>
                  <a:cubicBezTo>
                    <a:pt x="1095" y="35616"/>
                    <a:pt x="1187" y="35729"/>
                    <a:pt x="1291" y="35729"/>
                  </a:cubicBezTo>
                  <a:cubicBezTo>
                    <a:pt x="1326" y="35729"/>
                    <a:pt x="1362" y="35716"/>
                    <a:pt x="1394" y="35686"/>
                  </a:cubicBezTo>
                  <a:cubicBezTo>
                    <a:pt x="2393" y="34811"/>
                    <a:pt x="3346" y="33885"/>
                    <a:pt x="4244" y="32909"/>
                  </a:cubicBezTo>
                  <a:lnTo>
                    <a:pt x="4244" y="32909"/>
                  </a:lnTo>
                  <a:cubicBezTo>
                    <a:pt x="3262" y="34589"/>
                    <a:pt x="2405" y="36344"/>
                    <a:pt x="1758" y="38212"/>
                  </a:cubicBezTo>
                  <a:cubicBezTo>
                    <a:pt x="1718" y="38330"/>
                    <a:pt x="1819" y="38414"/>
                    <a:pt x="1920" y="38414"/>
                  </a:cubicBezTo>
                  <a:cubicBezTo>
                    <a:pt x="1972" y="38414"/>
                    <a:pt x="2024" y="38391"/>
                    <a:pt x="2055" y="38339"/>
                  </a:cubicBezTo>
                  <a:cubicBezTo>
                    <a:pt x="5984" y="31817"/>
                    <a:pt x="10762" y="25862"/>
                    <a:pt x="15171" y="19669"/>
                  </a:cubicBezTo>
                  <a:cubicBezTo>
                    <a:pt x="16080" y="18604"/>
                    <a:pt x="16952" y="17515"/>
                    <a:pt x="17749" y="16323"/>
                  </a:cubicBezTo>
                  <a:cubicBezTo>
                    <a:pt x="18529" y="15154"/>
                    <a:pt x="19244" y="13941"/>
                    <a:pt x="19998" y="12757"/>
                  </a:cubicBezTo>
                  <a:cubicBezTo>
                    <a:pt x="20338" y="12224"/>
                    <a:pt x="22267" y="9564"/>
                    <a:pt x="22610" y="9564"/>
                  </a:cubicBezTo>
                  <a:cubicBezTo>
                    <a:pt x="22733" y="9564"/>
                    <a:pt x="22651" y="9907"/>
                    <a:pt x="22218" y="10814"/>
                  </a:cubicBezTo>
                  <a:cubicBezTo>
                    <a:pt x="20012" y="15434"/>
                    <a:pt x="15564" y="19903"/>
                    <a:pt x="12578" y="24103"/>
                  </a:cubicBezTo>
                  <a:cubicBezTo>
                    <a:pt x="8952" y="29208"/>
                    <a:pt x="5306" y="34318"/>
                    <a:pt x="1931" y="39592"/>
                  </a:cubicBezTo>
                  <a:cubicBezTo>
                    <a:pt x="1853" y="39715"/>
                    <a:pt x="1966" y="39832"/>
                    <a:pt x="2081" y="39832"/>
                  </a:cubicBezTo>
                  <a:cubicBezTo>
                    <a:pt x="2130" y="39832"/>
                    <a:pt x="2180" y="39810"/>
                    <a:pt x="2214" y="39757"/>
                  </a:cubicBezTo>
                  <a:cubicBezTo>
                    <a:pt x="2644" y="39087"/>
                    <a:pt x="3089" y="38426"/>
                    <a:pt x="3528" y="37759"/>
                  </a:cubicBezTo>
                  <a:cubicBezTo>
                    <a:pt x="4379" y="36812"/>
                    <a:pt x="5193" y="35839"/>
                    <a:pt x="5973" y="34840"/>
                  </a:cubicBezTo>
                  <a:lnTo>
                    <a:pt x="5973" y="34840"/>
                  </a:lnTo>
                  <a:cubicBezTo>
                    <a:pt x="4778" y="36512"/>
                    <a:pt x="3718" y="38247"/>
                    <a:pt x="2907" y="40083"/>
                  </a:cubicBezTo>
                  <a:cubicBezTo>
                    <a:pt x="2866" y="40177"/>
                    <a:pt x="2937" y="40276"/>
                    <a:pt x="3021" y="40276"/>
                  </a:cubicBezTo>
                  <a:cubicBezTo>
                    <a:pt x="3050" y="40276"/>
                    <a:pt x="3081" y="40264"/>
                    <a:pt x="3109" y="40236"/>
                  </a:cubicBezTo>
                  <a:cubicBezTo>
                    <a:pt x="4062" y="39292"/>
                    <a:pt x="4965" y="38299"/>
                    <a:pt x="5817" y="37262"/>
                  </a:cubicBezTo>
                  <a:lnTo>
                    <a:pt x="5817" y="37262"/>
                  </a:lnTo>
                  <a:cubicBezTo>
                    <a:pt x="4882" y="38561"/>
                    <a:pt x="3964" y="39872"/>
                    <a:pt x="3071" y="41189"/>
                  </a:cubicBezTo>
                  <a:cubicBezTo>
                    <a:pt x="3013" y="41273"/>
                    <a:pt x="3100" y="41375"/>
                    <a:pt x="3184" y="41375"/>
                  </a:cubicBezTo>
                  <a:cubicBezTo>
                    <a:pt x="3212" y="41375"/>
                    <a:pt x="3240" y="41363"/>
                    <a:pt x="3262" y="41336"/>
                  </a:cubicBezTo>
                  <a:cubicBezTo>
                    <a:pt x="6106" y="37730"/>
                    <a:pt x="9082" y="34237"/>
                    <a:pt x="12062" y="30746"/>
                  </a:cubicBezTo>
                  <a:lnTo>
                    <a:pt x="12062" y="30746"/>
                  </a:lnTo>
                  <a:cubicBezTo>
                    <a:pt x="11311" y="31861"/>
                    <a:pt x="10537" y="32975"/>
                    <a:pt x="9746" y="34087"/>
                  </a:cubicBezTo>
                  <a:cubicBezTo>
                    <a:pt x="7696" y="36691"/>
                    <a:pt x="5667" y="39309"/>
                    <a:pt x="3707" y="41977"/>
                  </a:cubicBezTo>
                  <a:cubicBezTo>
                    <a:pt x="3646" y="42059"/>
                    <a:pt x="3731" y="42155"/>
                    <a:pt x="3813" y="42155"/>
                  </a:cubicBezTo>
                  <a:cubicBezTo>
                    <a:pt x="3840" y="42155"/>
                    <a:pt x="3867" y="42144"/>
                    <a:pt x="3889" y="42118"/>
                  </a:cubicBezTo>
                  <a:cubicBezTo>
                    <a:pt x="5964" y="39624"/>
                    <a:pt x="7904" y="37037"/>
                    <a:pt x="9769" y="34398"/>
                  </a:cubicBezTo>
                  <a:cubicBezTo>
                    <a:pt x="11741" y="31910"/>
                    <a:pt x="13745" y="29444"/>
                    <a:pt x="15731" y="26967"/>
                  </a:cubicBezTo>
                  <a:cubicBezTo>
                    <a:pt x="15997" y="26638"/>
                    <a:pt x="16254" y="26300"/>
                    <a:pt x="16519" y="25971"/>
                  </a:cubicBezTo>
                  <a:lnTo>
                    <a:pt x="16519" y="25971"/>
                  </a:lnTo>
                  <a:cubicBezTo>
                    <a:pt x="12339" y="31731"/>
                    <a:pt x="8430" y="37666"/>
                    <a:pt x="4163" y="43386"/>
                  </a:cubicBezTo>
                  <a:cubicBezTo>
                    <a:pt x="4088" y="43485"/>
                    <a:pt x="4181" y="43579"/>
                    <a:pt x="4279" y="43579"/>
                  </a:cubicBezTo>
                  <a:cubicBezTo>
                    <a:pt x="4320" y="43579"/>
                    <a:pt x="4363" y="43562"/>
                    <a:pt x="4394" y="43521"/>
                  </a:cubicBezTo>
                  <a:cubicBezTo>
                    <a:pt x="8288" y="38449"/>
                    <a:pt x="12244" y="33420"/>
                    <a:pt x="16106" y="28324"/>
                  </a:cubicBezTo>
                  <a:cubicBezTo>
                    <a:pt x="19969" y="23226"/>
                    <a:pt x="23050" y="16912"/>
                    <a:pt x="27504" y="12350"/>
                  </a:cubicBezTo>
                  <a:lnTo>
                    <a:pt x="27504" y="12350"/>
                  </a:lnTo>
                  <a:lnTo>
                    <a:pt x="27048" y="13956"/>
                  </a:lnTo>
                  <a:cubicBezTo>
                    <a:pt x="26237" y="15223"/>
                    <a:pt x="25330" y="16424"/>
                    <a:pt x="24331" y="17553"/>
                  </a:cubicBezTo>
                  <a:cubicBezTo>
                    <a:pt x="23387" y="18699"/>
                    <a:pt x="22423" y="19822"/>
                    <a:pt x="21511" y="20997"/>
                  </a:cubicBezTo>
                  <a:cubicBezTo>
                    <a:pt x="19675" y="23359"/>
                    <a:pt x="17954" y="25821"/>
                    <a:pt x="16216" y="28258"/>
                  </a:cubicBezTo>
                  <a:cubicBezTo>
                    <a:pt x="12278" y="33786"/>
                    <a:pt x="8037" y="39179"/>
                    <a:pt x="4483" y="44965"/>
                  </a:cubicBezTo>
                  <a:cubicBezTo>
                    <a:pt x="4425" y="45060"/>
                    <a:pt x="4509" y="45158"/>
                    <a:pt x="4598" y="45158"/>
                  </a:cubicBezTo>
                  <a:cubicBezTo>
                    <a:pt x="4628" y="45158"/>
                    <a:pt x="4659" y="45147"/>
                    <a:pt x="4685" y="45121"/>
                  </a:cubicBezTo>
                  <a:cubicBezTo>
                    <a:pt x="5967" y="43853"/>
                    <a:pt x="7136" y="42505"/>
                    <a:pt x="8245" y="41111"/>
                  </a:cubicBezTo>
                  <a:lnTo>
                    <a:pt x="8245" y="41111"/>
                  </a:lnTo>
                  <a:cubicBezTo>
                    <a:pt x="7102" y="42779"/>
                    <a:pt x="6008" y="44483"/>
                    <a:pt x="5003" y="46252"/>
                  </a:cubicBezTo>
                  <a:cubicBezTo>
                    <a:pt x="4971" y="46310"/>
                    <a:pt x="5020" y="46364"/>
                    <a:pt x="5070" y="46364"/>
                  </a:cubicBezTo>
                  <a:cubicBezTo>
                    <a:pt x="5092" y="46364"/>
                    <a:pt x="5115" y="46353"/>
                    <a:pt x="5130" y="46328"/>
                  </a:cubicBezTo>
                  <a:cubicBezTo>
                    <a:pt x="5987" y="44852"/>
                    <a:pt x="6914" y="43417"/>
                    <a:pt x="7870" y="42006"/>
                  </a:cubicBezTo>
                  <a:lnTo>
                    <a:pt x="7870" y="42006"/>
                  </a:lnTo>
                  <a:cubicBezTo>
                    <a:pt x="6868" y="43677"/>
                    <a:pt x="6010" y="45401"/>
                    <a:pt x="5393" y="47197"/>
                  </a:cubicBezTo>
                  <a:cubicBezTo>
                    <a:pt x="5357" y="47297"/>
                    <a:pt x="5455" y="47388"/>
                    <a:pt x="5549" y="47388"/>
                  </a:cubicBezTo>
                  <a:cubicBezTo>
                    <a:pt x="5584" y="47388"/>
                    <a:pt x="5620" y="47375"/>
                    <a:pt x="5647" y="47344"/>
                  </a:cubicBezTo>
                  <a:cubicBezTo>
                    <a:pt x="6946" y="45831"/>
                    <a:pt x="8101" y="44206"/>
                    <a:pt x="9227" y="42554"/>
                  </a:cubicBezTo>
                  <a:lnTo>
                    <a:pt x="9227" y="42554"/>
                  </a:lnTo>
                  <a:cubicBezTo>
                    <a:pt x="8089" y="44350"/>
                    <a:pt x="7009" y="46154"/>
                    <a:pt x="6034" y="47944"/>
                  </a:cubicBezTo>
                  <a:cubicBezTo>
                    <a:pt x="5968" y="48066"/>
                    <a:pt x="6073" y="48178"/>
                    <a:pt x="6178" y="48178"/>
                  </a:cubicBezTo>
                  <a:cubicBezTo>
                    <a:pt x="6225" y="48178"/>
                    <a:pt x="6271" y="48156"/>
                    <a:pt x="6302" y="48103"/>
                  </a:cubicBezTo>
                  <a:cubicBezTo>
                    <a:pt x="9296" y="42947"/>
                    <a:pt x="13147" y="38466"/>
                    <a:pt x="16944" y="33913"/>
                  </a:cubicBezTo>
                  <a:lnTo>
                    <a:pt x="16944" y="33913"/>
                  </a:lnTo>
                  <a:cubicBezTo>
                    <a:pt x="16479" y="34603"/>
                    <a:pt x="16028" y="35308"/>
                    <a:pt x="15584" y="36021"/>
                  </a:cubicBezTo>
                  <a:cubicBezTo>
                    <a:pt x="14521" y="37716"/>
                    <a:pt x="13398" y="39428"/>
                    <a:pt x="12304" y="41163"/>
                  </a:cubicBezTo>
                  <a:cubicBezTo>
                    <a:pt x="11536" y="42237"/>
                    <a:pt x="10765" y="43305"/>
                    <a:pt x="9989" y="44373"/>
                  </a:cubicBezTo>
                  <a:cubicBezTo>
                    <a:pt x="9989" y="44373"/>
                    <a:pt x="9989" y="44373"/>
                    <a:pt x="9989" y="44373"/>
                  </a:cubicBezTo>
                  <a:cubicBezTo>
                    <a:pt x="9986" y="44373"/>
                    <a:pt x="9337" y="45341"/>
                    <a:pt x="8820" y="46157"/>
                  </a:cubicBezTo>
                  <a:cubicBezTo>
                    <a:pt x="8184" y="46890"/>
                    <a:pt x="7561" y="47635"/>
                    <a:pt x="6972" y="48412"/>
                  </a:cubicBezTo>
                  <a:cubicBezTo>
                    <a:pt x="6880" y="48532"/>
                    <a:pt x="6997" y="48649"/>
                    <a:pt x="7118" y="48649"/>
                  </a:cubicBezTo>
                  <a:cubicBezTo>
                    <a:pt x="7169" y="48649"/>
                    <a:pt x="7220" y="48629"/>
                    <a:pt x="7258" y="48579"/>
                  </a:cubicBezTo>
                  <a:cubicBezTo>
                    <a:pt x="7601" y="48126"/>
                    <a:pt x="7933" y="47664"/>
                    <a:pt x="8277" y="47208"/>
                  </a:cubicBezTo>
                  <a:cubicBezTo>
                    <a:pt x="8363" y="47130"/>
                    <a:pt x="8519" y="46957"/>
                    <a:pt x="8785" y="46628"/>
                  </a:cubicBezTo>
                  <a:cubicBezTo>
                    <a:pt x="9085" y="46258"/>
                    <a:pt x="9400" y="45897"/>
                    <a:pt x="9714" y="45536"/>
                  </a:cubicBezTo>
                  <a:lnTo>
                    <a:pt x="9714" y="45536"/>
                  </a:lnTo>
                  <a:cubicBezTo>
                    <a:pt x="9253" y="46388"/>
                    <a:pt x="8808" y="47243"/>
                    <a:pt x="8407" y="48109"/>
                  </a:cubicBezTo>
                  <a:cubicBezTo>
                    <a:pt x="8353" y="48225"/>
                    <a:pt x="8438" y="48320"/>
                    <a:pt x="8532" y="48320"/>
                  </a:cubicBezTo>
                  <a:cubicBezTo>
                    <a:pt x="8575" y="48320"/>
                    <a:pt x="8620" y="48300"/>
                    <a:pt x="8655" y="48253"/>
                  </a:cubicBezTo>
                  <a:cubicBezTo>
                    <a:pt x="12350" y="43351"/>
                    <a:pt x="17668" y="38126"/>
                    <a:pt x="20523" y="32545"/>
                  </a:cubicBezTo>
                  <a:cubicBezTo>
                    <a:pt x="20532" y="32528"/>
                    <a:pt x="20544" y="32513"/>
                    <a:pt x="20552" y="32496"/>
                  </a:cubicBezTo>
                  <a:lnTo>
                    <a:pt x="20552" y="32496"/>
                  </a:lnTo>
                  <a:cubicBezTo>
                    <a:pt x="17726" y="38134"/>
                    <a:pt x="13014" y="42797"/>
                    <a:pt x="9657" y="48103"/>
                  </a:cubicBezTo>
                  <a:cubicBezTo>
                    <a:pt x="9587" y="48214"/>
                    <a:pt x="9692" y="48336"/>
                    <a:pt x="9799" y="48336"/>
                  </a:cubicBezTo>
                  <a:cubicBezTo>
                    <a:pt x="9834" y="48336"/>
                    <a:pt x="9870" y="48322"/>
                    <a:pt x="9899" y="48291"/>
                  </a:cubicBezTo>
                  <a:cubicBezTo>
                    <a:pt x="10751" y="47396"/>
                    <a:pt x="11585" y="46489"/>
                    <a:pt x="12405" y="45571"/>
                  </a:cubicBezTo>
                  <a:lnTo>
                    <a:pt x="12405" y="45571"/>
                  </a:lnTo>
                  <a:cubicBezTo>
                    <a:pt x="11952" y="46198"/>
                    <a:pt x="11502" y="46824"/>
                    <a:pt x="11074" y="47471"/>
                  </a:cubicBezTo>
                  <a:cubicBezTo>
                    <a:pt x="10998" y="47586"/>
                    <a:pt x="11104" y="47702"/>
                    <a:pt x="11216" y="47702"/>
                  </a:cubicBezTo>
                  <a:cubicBezTo>
                    <a:pt x="11252" y="47702"/>
                    <a:pt x="11289" y="47690"/>
                    <a:pt x="11320" y="47661"/>
                  </a:cubicBezTo>
                  <a:cubicBezTo>
                    <a:pt x="12062" y="46980"/>
                    <a:pt x="12752" y="46267"/>
                    <a:pt x="13410" y="45531"/>
                  </a:cubicBezTo>
                  <a:cubicBezTo>
                    <a:pt x="13426" y="45601"/>
                    <a:pt x="13502" y="45656"/>
                    <a:pt x="13580" y="45656"/>
                  </a:cubicBezTo>
                  <a:cubicBezTo>
                    <a:pt x="13616" y="45656"/>
                    <a:pt x="13653" y="45643"/>
                    <a:pt x="13684" y="45614"/>
                  </a:cubicBezTo>
                  <a:cubicBezTo>
                    <a:pt x="16467" y="42973"/>
                    <a:pt x="18627" y="40019"/>
                    <a:pt x="20636" y="36760"/>
                  </a:cubicBezTo>
                  <a:cubicBezTo>
                    <a:pt x="20710" y="36642"/>
                    <a:pt x="20602" y="36529"/>
                    <a:pt x="20494" y="36529"/>
                  </a:cubicBezTo>
                  <a:cubicBezTo>
                    <a:pt x="20447" y="36529"/>
                    <a:pt x="20399" y="36551"/>
                    <a:pt x="20368" y="36604"/>
                  </a:cubicBezTo>
                  <a:cubicBezTo>
                    <a:pt x="19528" y="37966"/>
                    <a:pt x="18663" y="39290"/>
                    <a:pt x="17742" y="40600"/>
                  </a:cubicBezTo>
                  <a:lnTo>
                    <a:pt x="17742" y="40600"/>
                  </a:lnTo>
                  <a:cubicBezTo>
                    <a:pt x="17769" y="40562"/>
                    <a:pt x="17780" y="40544"/>
                    <a:pt x="17777" y="40544"/>
                  </a:cubicBezTo>
                  <a:lnTo>
                    <a:pt x="17777" y="40544"/>
                  </a:lnTo>
                  <a:cubicBezTo>
                    <a:pt x="17732" y="40544"/>
                    <a:pt x="14714" y="44341"/>
                    <a:pt x="14645" y="44341"/>
                  </a:cubicBezTo>
                  <a:cubicBezTo>
                    <a:pt x="14624" y="44341"/>
                    <a:pt x="14875" y="43990"/>
                    <a:pt x="15564" y="43077"/>
                  </a:cubicBezTo>
                  <a:cubicBezTo>
                    <a:pt x="17784" y="40126"/>
                    <a:pt x="19955" y="37257"/>
                    <a:pt x="21577" y="33922"/>
                  </a:cubicBezTo>
                  <a:cubicBezTo>
                    <a:pt x="21649" y="33801"/>
                    <a:pt x="21547" y="33691"/>
                    <a:pt x="21443" y="33691"/>
                  </a:cubicBezTo>
                  <a:cubicBezTo>
                    <a:pt x="21395" y="33691"/>
                    <a:pt x="21347" y="33714"/>
                    <a:pt x="21314" y="33769"/>
                  </a:cubicBezTo>
                  <a:cubicBezTo>
                    <a:pt x="19984" y="35747"/>
                    <a:pt x="18713" y="37765"/>
                    <a:pt x="17417" y="39765"/>
                  </a:cubicBezTo>
                  <a:cubicBezTo>
                    <a:pt x="15943" y="42041"/>
                    <a:pt x="13342" y="44649"/>
                    <a:pt x="12212" y="46332"/>
                  </a:cubicBezTo>
                  <a:lnTo>
                    <a:pt x="12212" y="46332"/>
                  </a:lnTo>
                  <a:cubicBezTo>
                    <a:pt x="12953" y="45228"/>
                    <a:pt x="13737" y="44167"/>
                    <a:pt x="14533" y="43114"/>
                  </a:cubicBezTo>
                  <a:cubicBezTo>
                    <a:pt x="16762" y="40450"/>
                    <a:pt x="18829" y="37664"/>
                    <a:pt x="20650" y="34676"/>
                  </a:cubicBezTo>
                  <a:cubicBezTo>
                    <a:pt x="21135" y="33881"/>
                    <a:pt x="21305" y="33568"/>
                    <a:pt x="21269" y="33568"/>
                  </a:cubicBezTo>
                  <a:cubicBezTo>
                    <a:pt x="21265" y="33568"/>
                    <a:pt x="21258" y="33573"/>
                    <a:pt x="21248" y="33581"/>
                  </a:cubicBezTo>
                  <a:cubicBezTo>
                    <a:pt x="21528" y="33073"/>
                    <a:pt x="21802" y="32562"/>
                    <a:pt x="22054" y="32034"/>
                  </a:cubicBezTo>
                  <a:cubicBezTo>
                    <a:pt x="22109" y="31913"/>
                    <a:pt x="22004" y="31801"/>
                    <a:pt x="21905" y="31801"/>
                  </a:cubicBezTo>
                  <a:cubicBezTo>
                    <a:pt x="21860" y="31801"/>
                    <a:pt x="21816" y="31823"/>
                    <a:pt x="21788" y="31878"/>
                  </a:cubicBezTo>
                  <a:cubicBezTo>
                    <a:pt x="20549" y="34346"/>
                    <a:pt x="19100" y="36633"/>
                    <a:pt x="17501" y="38847"/>
                  </a:cubicBezTo>
                  <a:cubicBezTo>
                    <a:pt x="16883" y="39690"/>
                    <a:pt x="16254" y="40522"/>
                    <a:pt x="15613" y="41345"/>
                  </a:cubicBezTo>
                  <a:cubicBezTo>
                    <a:pt x="14083" y="43233"/>
                    <a:pt x="11883" y="45155"/>
                    <a:pt x="10731" y="46980"/>
                  </a:cubicBezTo>
                  <a:cubicBezTo>
                    <a:pt x="14328" y="41278"/>
                    <a:pt x="19089" y="36509"/>
                    <a:pt x="21889" y="30296"/>
                  </a:cubicBezTo>
                  <a:cubicBezTo>
                    <a:pt x="21935" y="30193"/>
                    <a:pt x="21851" y="30074"/>
                    <a:pt x="21757" y="30074"/>
                  </a:cubicBezTo>
                  <a:cubicBezTo>
                    <a:pt x="21756" y="30074"/>
                    <a:pt x="21754" y="30074"/>
                    <a:pt x="21753" y="30074"/>
                  </a:cubicBezTo>
                  <a:cubicBezTo>
                    <a:pt x="21987" y="29519"/>
                    <a:pt x="22201" y="28954"/>
                    <a:pt x="22388" y="28376"/>
                  </a:cubicBezTo>
                  <a:cubicBezTo>
                    <a:pt x="22420" y="28276"/>
                    <a:pt x="22328" y="28170"/>
                    <a:pt x="22231" y="28170"/>
                  </a:cubicBezTo>
                  <a:cubicBezTo>
                    <a:pt x="22205" y="28170"/>
                    <a:pt x="22179" y="28177"/>
                    <a:pt x="22155" y="28194"/>
                  </a:cubicBezTo>
                  <a:cubicBezTo>
                    <a:pt x="21658" y="28561"/>
                    <a:pt x="21182" y="28956"/>
                    <a:pt x="20728" y="29375"/>
                  </a:cubicBezTo>
                  <a:cubicBezTo>
                    <a:pt x="21112" y="28789"/>
                    <a:pt x="21505" y="28206"/>
                    <a:pt x="21883" y="27617"/>
                  </a:cubicBezTo>
                  <a:cubicBezTo>
                    <a:pt x="21954" y="27508"/>
                    <a:pt x="21858" y="27411"/>
                    <a:pt x="21759" y="27411"/>
                  </a:cubicBezTo>
                  <a:cubicBezTo>
                    <a:pt x="21716" y="27411"/>
                    <a:pt x="21672" y="27429"/>
                    <a:pt x="21641" y="27472"/>
                  </a:cubicBezTo>
                  <a:cubicBezTo>
                    <a:pt x="17330" y="33431"/>
                    <a:pt x="11496" y="39301"/>
                    <a:pt x="7875" y="45291"/>
                  </a:cubicBezTo>
                  <a:cubicBezTo>
                    <a:pt x="12062" y="38016"/>
                    <a:pt x="17561" y="31520"/>
                    <a:pt x="22515" y="24779"/>
                  </a:cubicBezTo>
                  <a:cubicBezTo>
                    <a:pt x="22585" y="24681"/>
                    <a:pt x="22482" y="24565"/>
                    <a:pt x="22384" y="24565"/>
                  </a:cubicBezTo>
                  <a:cubicBezTo>
                    <a:pt x="22351" y="24565"/>
                    <a:pt x="22318" y="24578"/>
                    <a:pt x="22293" y="24609"/>
                  </a:cubicBezTo>
                  <a:cubicBezTo>
                    <a:pt x="21251" y="25876"/>
                    <a:pt x="20122" y="27149"/>
                    <a:pt x="18956" y="28434"/>
                  </a:cubicBezTo>
                  <a:cubicBezTo>
                    <a:pt x="19966" y="26800"/>
                    <a:pt x="20907" y="25120"/>
                    <a:pt x="21739" y="23367"/>
                  </a:cubicBezTo>
                  <a:cubicBezTo>
                    <a:pt x="21793" y="23255"/>
                    <a:pt x="21701" y="23129"/>
                    <a:pt x="21599" y="23129"/>
                  </a:cubicBezTo>
                  <a:cubicBezTo>
                    <a:pt x="21564" y="23129"/>
                    <a:pt x="21528" y="23144"/>
                    <a:pt x="21496" y="23180"/>
                  </a:cubicBezTo>
                  <a:cubicBezTo>
                    <a:pt x="18736" y="26260"/>
                    <a:pt x="16577" y="29860"/>
                    <a:pt x="14085" y="33160"/>
                  </a:cubicBezTo>
                  <a:cubicBezTo>
                    <a:pt x="13445" y="34009"/>
                    <a:pt x="12804" y="34857"/>
                    <a:pt x="12163" y="35706"/>
                  </a:cubicBezTo>
                  <a:cubicBezTo>
                    <a:pt x="13159" y="34234"/>
                    <a:pt x="14134" y="32747"/>
                    <a:pt x="15122" y="31260"/>
                  </a:cubicBezTo>
                  <a:cubicBezTo>
                    <a:pt x="19418" y="24811"/>
                    <a:pt x="24086" y="18286"/>
                    <a:pt x="29277" y="12532"/>
                  </a:cubicBezTo>
                  <a:cubicBezTo>
                    <a:pt x="29381" y="12419"/>
                    <a:pt x="29276" y="12264"/>
                    <a:pt x="29161" y="12264"/>
                  </a:cubicBezTo>
                  <a:cubicBezTo>
                    <a:pt x="29125" y="12264"/>
                    <a:pt x="29089" y="12278"/>
                    <a:pt x="29057" y="12313"/>
                  </a:cubicBezTo>
                  <a:cubicBezTo>
                    <a:pt x="28200" y="13263"/>
                    <a:pt x="27377" y="14238"/>
                    <a:pt x="26572" y="15229"/>
                  </a:cubicBezTo>
                  <a:cubicBezTo>
                    <a:pt x="27325" y="14031"/>
                    <a:pt x="27992" y="12801"/>
                    <a:pt x="28512" y="11513"/>
                  </a:cubicBezTo>
                  <a:cubicBezTo>
                    <a:pt x="28551" y="11414"/>
                    <a:pt x="28465" y="11352"/>
                    <a:pt x="28379" y="11352"/>
                  </a:cubicBezTo>
                  <a:cubicBezTo>
                    <a:pt x="28344" y="11352"/>
                    <a:pt x="28310" y="11362"/>
                    <a:pt x="28284" y="11383"/>
                  </a:cubicBezTo>
                  <a:cubicBezTo>
                    <a:pt x="27397" y="12093"/>
                    <a:pt x="26609" y="12910"/>
                    <a:pt x="25870" y="13774"/>
                  </a:cubicBezTo>
                  <a:cubicBezTo>
                    <a:pt x="26344" y="13046"/>
                    <a:pt x="26806" y="12307"/>
                    <a:pt x="27242" y="11551"/>
                  </a:cubicBezTo>
                  <a:cubicBezTo>
                    <a:pt x="27306" y="11440"/>
                    <a:pt x="27211" y="11341"/>
                    <a:pt x="27113" y="11341"/>
                  </a:cubicBezTo>
                  <a:cubicBezTo>
                    <a:pt x="27071" y="11341"/>
                    <a:pt x="27027" y="11360"/>
                    <a:pt x="26996" y="11406"/>
                  </a:cubicBezTo>
                  <a:cubicBezTo>
                    <a:pt x="26742" y="11790"/>
                    <a:pt x="26471" y="12160"/>
                    <a:pt x="26211" y="12541"/>
                  </a:cubicBezTo>
                  <a:cubicBezTo>
                    <a:pt x="26531" y="11900"/>
                    <a:pt x="26829" y="11245"/>
                    <a:pt x="27088" y="10569"/>
                  </a:cubicBezTo>
                  <a:cubicBezTo>
                    <a:pt x="27124" y="10475"/>
                    <a:pt x="27039" y="10404"/>
                    <a:pt x="26957" y="10404"/>
                  </a:cubicBezTo>
                  <a:cubicBezTo>
                    <a:pt x="26925" y="10404"/>
                    <a:pt x="26893" y="10415"/>
                    <a:pt x="26869" y="10439"/>
                  </a:cubicBezTo>
                  <a:cubicBezTo>
                    <a:pt x="26046" y="11259"/>
                    <a:pt x="25270" y="12108"/>
                    <a:pt x="24510" y="12974"/>
                  </a:cubicBezTo>
                  <a:cubicBezTo>
                    <a:pt x="25137" y="11935"/>
                    <a:pt x="25732" y="10881"/>
                    <a:pt x="26280" y="9807"/>
                  </a:cubicBezTo>
                  <a:cubicBezTo>
                    <a:pt x="26330" y="9716"/>
                    <a:pt x="26255" y="9625"/>
                    <a:pt x="26171" y="9625"/>
                  </a:cubicBezTo>
                  <a:cubicBezTo>
                    <a:pt x="26142" y="9625"/>
                    <a:pt x="26113" y="9636"/>
                    <a:pt x="26087" y="9660"/>
                  </a:cubicBezTo>
                  <a:cubicBezTo>
                    <a:pt x="25218" y="10390"/>
                    <a:pt x="24409" y="11210"/>
                    <a:pt x="23627" y="12065"/>
                  </a:cubicBezTo>
                  <a:cubicBezTo>
                    <a:pt x="24386" y="10970"/>
                    <a:pt x="25131" y="9862"/>
                    <a:pt x="25830" y="8719"/>
                  </a:cubicBezTo>
                  <a:cubicBezTo>
                    <a:pt x="25902" y="8603"/>
                    <a:pt x="25802" y="8499"/>
                    <a:pt x="25698" y="8499"/>
                  </a:cubicBezTo>
                  <a:cubicBezTo>
                    <a:pt x="25652" y="8499"/>
                    <a:pt x="25606" y="8520"/>
                    <a:pt x="25573" y="8568"/>
                  </a:cubicBezTo>
                  <a:cubicBezTo>
                    <a:pt x="22310" y="13240"/>
                    <a:pt x="18214" y="17201"/>
                    <a:pt x="14836" y="21771"/>
                  </a:cubicBezTo>
                  <a:cubicBezTo>
                    <a:pt x="11198" y="26699"/>
                    <a:pt x="8106" y="32025"/>
                    <a:pt x="4197" y="36743"/>
                  </a:cubicBezTo>
                  <a:cubicBezTo>
                    <a:pt x="7307" y="32060"/>
                    <a:pt x="10578" y="27481"/>
                    <a:pt x="13831" y="22899"/>
                  </a:cubicBezTo>
                  <a:cubicBezTo>
                    <a:pt x="17059" y="18358"/>
                    <a:pt x="21678" y="13895"/>
                    <a:pt x="23494" y="8528"/>
                  </a:cubicBezTo>
                  <a:cubicBezTo>
                    <a:pt x="23531" y="8414"/>
                    <a:pt x="23435" y="8330"/>
                    <a:pt x="23336" y="8330"/>
                  </a:cubicBezTo>
                  <a:cubicBezTo>
                    <a:pt x="23297" y="8330"/>
                    <a:pt x="23257" y="8343"/>
                    <a:pt x="23226" y="8372"/>
                  </a:cubicBezTo>
                  <a:cubicBezTo>
                    <a:pt x="22253" y="9293"/>
                    <a:pt x="21418" y="10286"/>
                    <a:pt x="20645" y="11331"/>
                  </a:cubicBezTo>
                  <a:cubicBezTo>
                    <a:pt x="21418" y="10015"/>
                    <a:pt x="22155" y="8675"/>
                    <a:pt x="22847" y="7307"/>
                  </a:cubicBezTo>
                  <a:cubicBezTo>
                    <a:pt x="22906" y="7191"/>
                    <a:pt x="22813" y="7068"/>
                    <a:pt x="22707" y="7068"/>
                  </a:cubicBezTo>
                  <a:cubicBezTo>
                    <a:pt x="22671" y="7068"/>
                    <a:pt x="22633" y="7082"/>
                    <a:pt x="22599" y="7116"/>
                  </a:cubicBezTo>
                  <a:cubicBezTo>
                    <a:pt x="16689" y="13052"/>
                    <a:pt x="12818" y="20532"/>
                    <a:pt x="8101" y="27371"/>
                  </a:cubicBezTo>
                  <a:cubicBezTo>
                    <a:pt x="7145" y="28570"/>
                    <a:pt x="6236" y="29802"/>
                    <a:pt x="5390" y="31075"/>
                  </a:cubicBezTo>
                  <a:cubicBezTo>
                    <a:pt x="5017" y="31549"/>
                    <a:pt x="4636" y="32022"/>
                    <a:pt x="4249" y="32484"/>
                  </a:cubicBezTo>
                  <a:cubicBezTo>
                    <a:pt x="3218" y="33712"/>
                    <a:pt x="2614" y="34275"/>
                    <a:pt x="2434" y="34275"/>
                  </a:cubicBezTo>
                  <a:cubicBezTo>
                    <a:pt x="2213" y="34275"/>
                    <a:pt x="2631" y="33425"/>
                    <a:pt x="3684" y="31913"/>
                  </a:cubicBezTo>
                  <a:cubicBezTo>
                    <a:pt x="5280" y="29620"/>
                    <a:pt x="6931" y="27363"/>
                    <a:pt x="8551" y="25082"/>
                  </a:cubicBezTo>
                  <a:cubicBezTo>
                    <a:pt x="10327" y="22767"/>
                    <a:pt x="12056" y="20391"/>
                    <a:pt x="13696" y="17974"/>
                  </a:cubicBezTo>
                  <a:cubicBezTo>
                    <a:pt x="16525" y="14175"/>
                    <a:pt x="19435" y="10436"/>
                    <a:pt x="22339" y="6698"/>
                  </a:cubicBezTo>
                  <a:cubicBezTo>
                    <a:pt x="22412" y="6604"/>
                    <a:pt x="22346" y="6444"/>
                    <a:pt x="22243" y="6444"/>
                  </a:cubicBezTo>
                  <a:cubicBezTo>
                    <a:pt x="22219" y="6444"/>
                    <a:pt x="22193" y="6452"/>
                    <a:pt x="22166" y="6472"/>
                  </a:cubicBezTo>
                  <a:cubicBezTo>
                    <a:pt x="20936" y="7414"/>
                    <a:pt x="19854" y="8493"/>
                    <a:pt x="18843" y="9637"/>
                  </a:cubicBezTo>
                  <a:cubicBezTo>
                    <a:pt x="19588" y="8288"/>
                    <a:pt x="20295" y="6931"/>
                    <a:pt x="20951" y="5569"/>
                  </a:cubicBezTo>
                  <a:cubicBezTo>
                    <a:pt x="21009" y="5453"/>
                    <a:pt x="20912" y="5351"/>
                    <a:pt x="20812" y="5351"/>
                  </a:cubicBezTo>
                  <a:cubicBezTo>
                    <a:pt x="20768" y="5351"/>
                    <a:pt x="20723" y="5371"/>
                    <a:pt x="20691" y="5419"/>
                  </a:cubicBezTo>
                  <a:cubicBezTo>
                    <a:pt x="17258" y="10136"/>
                    <a:pt x="13612" y="14596"/>
                    <a:pt x="10404" y="19484"/>
                  </a:cubicBezTo>
                  <a:cubicBezTo>
                    <a:pt x="8973" y="21667"/>
                    <a:pt x="7543" y="23846"/>
                    <a:pt x="6048" y="25989"/>
                  </a:cubicBezTo>
                  <a:cubicBezTo>
                    <a:pt x="4867" y="27680"/>
                    <a:pt x="3571" y="29283"/>
                    <a:pt x="2234" y="30853"/>
                  </a:cubicBezTo>
                  <a:cubicBezTo>
                    <a:pt x="1596" y="31599"/>
                    <a:pt x="1207" y="32007"/>
                    <a:pt x="1111" y="32007"/>
                  </a:cubicBezTo>
                  <a:cubicBezTo>
                    <a:pt x="1015" y="32007"/>
                    <a:pt x="1217" y="31593"/>
                    <a:pt x="1764" y="30694"/>
                  </a:cubicBezTo>
                  <a:cubicBezTo>
                    <a:pt x="4717" y="25844"/>
                    <a:pt x="8612" y="21488"/>
                    <a:pt x="11862" y="16831"/>
                  </a:cubicBezTo>
                  <a:cubicBezTo>
                    <a:pt x="14732" y="12723"/>
                    <a:pt x="18641" y="9123"/>
                    <a:pt x="20633" y="4466"/>
                  </a:cubicBezTo>
                  <a:cubicBezTo>
                    <a:pt x="20678" y="4359"/>
                    <a:pt x="20599" y="4243"/>
                    <a:pt x="20504" y="4243"/>
                  </a:cubicBezTo>
                  <a:cubicBezTo>
                    <a:pt x="20472" y="4243"/>
                    <a:pt x="20437" y="4257"/>
                    <a:pt x="20405" y="4290"/>
                  </a:cubicBezTo>
                  <a:cubicBezTo>
                    <a:pt x="19559" y="5136"/>
                    <a:pt x="18757" y="6019"/>
                    <a:pt x="17968" y="6914"/>
                  </a:cubicBezTo>
                  <a:cubicBezTo>
                    <a:pt x="18941" y="5439"/>
                    <a:pt x="19894" y="3946"/>
                    <a:pt x="20795" y="2419"/>
                  </a:cubicBezTo>
                  <a:cubicBezTo>
                    <a:pt x="20857" y="2311"/>
                    <a:pt x="20757" y="2189"/>
                    <a:pt x="20656" y="2189"/>
                  </a:cubicBezTo>
                  <a:cubicBezTo>
                    <a:pt x="20621" y="2189"/>
                    <a:pt x="20587" y="2203"/>
                    <a:pt x="20558" y="2237"/>
                  </a:cubicBezTo>
                  <a:cubicBezTo>
                    <a:pt x="18705" y="4388"/>
                    <a:pt x="16903" y="6579"/>
                    <a:pt x="15154" y="8808"/>
                  </a:cubicBezTo>
                  <a:cubicBezTo>
                    <a:pt x="16707" y="6542"/>
                    <a:pt x="18191" y="4249"/>
                    <a:pt x="19533" y="1946"/>
                  </a:cubicBezTo>
                  <a:cubicBezTo>
                    <a:pt x="19601" y="1830"/>
                    <a:pt x="19503" y="1729"/>
                    <a:pt x="19400" y="1729"/>
                  </a:cubicBezTo>
                  <a:cubicBezTo>
                    <a:pt x="19355" y="1729"/>
                    <a:pt x="19309" y="1749"/>
                    <a:pt x="19276" y="1795"/>
                  </a:cubicBezTo>
                  <a:cubicBezTo>
                    <a:pt x="18069" y="3519"/>
                    <a:pt x="16822" y="5214"/>
                    <a:pt x="15558" y="6897"/>
                  </a:cubicBezTo>
                  <a:cubicBezTo>
                    <a:pt x="16857" y="4729"/>
                    <a:pt x="18012" y="2500"/>
                    <a:pt x="18915" y="179"/>
                  </a:cubicBezTo>
                  <a:cubicBezTo>
                    <a:pt x="18959" y="69"/>
                    <a:pt x="18868" y="1"/>
                    <a:pt x="1877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72" name="Google Shape;7272;p71"/>
            <p:cNvSpPr/>
            <p:nvPr/>
          </p:nvSpPr>
          <p:spPr>
            <a:xfrm>
              <a:off x="4007750" y="3526075"/>
              <a:ext cx="134350" cy="162425"/>
            </a:xfrm>
            <a:custGeom>
              <a:avLst/>
              <a:gdLst/>
              <a:ahLst/>
              <a:cxnLst/>
              <a:rect l="l" t="t" r="r" b="b"/>
              <a:pathLst>
                <a:path w="5374" h="6497" extrusionOk="0">
                  <a:moveTo>
                    <a:pt x="5373" y="0"/>
                  </a:moveTo>
                  <a:lnTo>
                    <a:pt x="5373" y="0"/>
                  </a:lnTo>
                  <a:cubicBezTo>
                    <a:pt x="3600" y="2174"/>
                    <a:pt x="1747" y="4296"/>
                    <a:pt x="0" y="6496"/>
                  </a:cubicBezTo>
                  <a:cubicBezTo>
                    <a:pt x="1724" y="4394"/>
                    <a:pt x="3523" y="2345"/>
                    <a:pt x="5223" y="231"/>
                  </a:cubicBezTo>
                  <a:cubicBezTo>
                    <a:pt x="5272" y="156"/>
                    <a:pt x="5321" y="78"/>
                    <a:pt x="537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73" name="Google Shape;7273;p71"/>
            <p:cNvSpPr/>
            <p:nvPr/>
          </p:nvSpPr>
          <p:spPr>
            <a:xfrm>
              <a:off x="4015750" y="3586775"/>
              <a:ext cx="128225" cy="188550"/>
            </a:xfrm>
            <a:custGeom>
              <a:avLst/>
              <a:gdLst/>
              <a:ahLst/>
              <a:cxnLst/>
              <a:rect l="l" t="t" r="r" b="b"/>
              <a:pathLst>
                <a:path w="5129" h="7542" extrusionOk="0">
                  <a:moveTo>
                    <a:pt x="5128" y="0"/>
                  </a:moveTo>
                  <a:lnTo>
                    <a:pt x="5128" y="0"/>
                  </a:lnTo>
                  <a:cubicBezTo>
                    <a:pt x="3402" y="2535"/>
                    <a:pt x="1684" y="5067"/>
                    <a:pt x="1" y="7541"/>
                  </a:cubicBezTo>
                  <a:cubicBezTo>
                    <a:pt x="1291" y="5794"/>
                    <a:pt x="2570" y="4042"/>
                    <a:pt x="3731" y="2212"/>
                  </a:cubicBezTo>
                  <a:cubicBezTo>
                    <a:pt x="4199" y="1476"/>
                    <a:pt x="4666" y="739"/>
                    <a:pt x="51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74" name="Google Shape;7274;p71"/>
            <p:cNvSpPr/>
            <p:nvPr/>
          </p:nvSpPr>
          <p:spPr>
            <a:xfrm>
              <a:off x="3786475" y="1293300"/>
              <a:ext cx="2115175" cy="2649500"/>
            </a:xfrm>
            <a:custGeom>
              <a:avLst/>
              <a:gdLst/>
              <a:ahLst/>
              <a:cxnLst/>
              <a:rect l="l" t="t" r="r" b="b"/>
              <a:pathLst>
                <a:path w="84607" h="105980" extrusionOk="0">
                  <a:moveTo>
                    <a:pt x="76277" y="1331"/>
                  </a:moveTo>
                  <a:cubicBezTo>
                    <a:pt x="76575" y="1331"/>
                    <a:pt x="76912" y="1381"/>
                    <a:pt x="77288" y="1480"/>
                  </a:cubicBezTo>
                  <a:cubicBezTo>
                    <a:pt x="77106" y="1627"/>
                    <a:pt x="76927" y="1777"/>
                    <a:pt x="76748" y="1925"/>
                  </a:cubicBezTo>
                  <a:cubicBezTo>
                    <a:pt x="76729" y="1910"/>
                    <a:pt x="76707" y="1903"/>
                    <a:pt x="76684" y="1903"/>
                  </a:cubicBezTo>
                  <a:cubicBezTo>
                    <a:pt x="76652" y="1903"/>
                    <a:pt x="76620" y="1918"/>
                    <a:pt x="76598" y="1945"/>
                  </a:cubicBezTo>
                  <a:cubicBezTo>
                    <a:pt x="76485" y="2072"/>
                    <a:pt x="76373" y="2199"/>
                    <a:pt x="76260" y="2326"/>
                  </a:cubicBezTo>
                  <a:cubicBezTo>
                    <a:pt x="75587" y="2900"/>
                    <a:pt x="74923" y="3481"/>
                    <a:pt x="74277" y="4084"/>
                  </a:cubicBezTo>
                  <a:cubicBezTo>
                    <a:pt x="74311" y="3986"/>
                    <a:pt x="74352" y="3853"/>
                    <a:pt x="74427" y="3634"/>
                  </a:cubicBezTo>
                  <a:cubicBezTo>
                    <a:pt x="74482" y="3403"/>
                    <a:pt x="74537" y="3172"/>
                    <a:pt x="74594" y="2944"/>
                  </a:cubicBezTo>
                  <a:cubicBezTo>
                    <a:pt x="74734" y="1866"/>
                    <a:pt x="75297" y="1331"/>
                    <a:pt x="76277" y="1331"/>
                  </a:cubicBezTo>
                  <a:close/>
                  <a:moveTo>
                    <a:pt x="80781" y="3937"/>
                  </a:moveTo>
                  <a:cubicBezTo>
                    <a:pt x="80931" y="4018"/>
                    <a:pt x="81203" y="4096"/>
                    <a:pt x="81494" y="4168"/>
                  </a:cubicBezTo>
                  <a:cubicBezTo>
                    <a:pt x="81001" y="4376"/>
                    <a:pt x="80527" y="4630"/>
                    <a:pt x="80080" y="4921"/>
                  </a:cubicBezTo>
                  <a:cubicBezTo>
                    <a:pt x="80313" y="4592"/>
                    <a:pt x="80553" y="4269"/>
                    <a:pt x="80781" y="3937"/>
                  </a:cubicBezTo>
                  <a:close/>
                  <a:moveTo>
                    <a:pt x="79973" y="3391"/>
                  </a:moveTo>
                  <a:cubicBezTo>
                    <a:pt x="80120" y="3509"/>
                    <a:pt x="80273" y="3619"/>
                    <a:pt x="80432" y="3720"/>
                  </a:cubicBezTo>
                  <a:cubicBezTo>
                    <a:pt x="79837" y="4272"/>
                    <a:pt x="79251" y="4826"/>
                    <a:pt x="78677" y="5395"/>
                  </a:cubicBezTo>
                  <a:cubicBezTo>
                    <a:pt x="79164" y="4765"/>
                    <a:pt x="79597" y="4096"/>
                    <a:pt x="79973" y="3391"/>
                  </a:cubicBezTo>
                  <a:close/>
                  <a:moveTo>
                    <a:pt x="82580" y="4419"/>
                  </a:moveTo>
                  <a:cubicBezTo>
                    <a:pt x="83062" y="4549"/>
                    <a:pt x="83394" y="4754"/>
                    <a:pt x="83613" y="5014"/>
                  </a:cubicBezTo>
                  <a:cubicBezTo>
                    <a:pt x="83570" y="5017"/>
                    <a:pt x="83530" y="5031"/>
                    <a:pt x="83495" y="5060"/>
                  </a:cubicBezTo>
                  <a:cubicBezTo>
                    <a:pt x="83056" y="5447"/>
                    <a:pt x="82640" y="5854"/>
                    <a:pt x="82216" y="6252"/>
                  </a:cubicBezTo>
                  <a:cubicBezTo>
                    <a:pt x="82404" y="5874"/>
                    <a:pt x="82565" y="5481"/>
                    <a:pt x="82701" y="5083"/>
                  </a:cubicBezTo>
                  <a:cubicBezTo>
                    <a:pt x="82742" y="4959"/>
                    <a:pt x="82633" y="4855"/>
                    <a:pt x="82519" y="4855"/>
                  </a:cubicBezTo>
                  <a:cubicBezTo>
                    <a:pt x="82490" y="4855"/>
                    <a:pt x="82460" y="4862"/>
                    <a:pt x="82433" y="4878"/>
                  </a:cubicBezTo>
                  <a:cubicBezTo>
                    <a:pt x="82401" y="4895"/>
                    <a:pt x="82372" y="4915"/>
                    <a:pt x="82337" y="4936"/>
                  </a:cubicBezTo>
                  <a:cubicBezTo>
                    <a:pt x="82424" y="4765"/>
                    <a:pt x="82499" y="4592"/>
                    <a:pt x="82580" y="4419"/>
                  </a:cubicBezTo>
                  <a:close/>
                  <a:moveTo>
                    <a:pt x="70694" y="3917"/>
                  </a:moveTo>
                  <a:lnTo>
                    <a:pt x="70694" y="3917"/>
                  </a:lnTo>
                  <a:cubicBezTo>
                    <a:pt x="70781" y="3986"/>
                    <a:pt x="70861" y="4061"/>
                    <a:pt x="70939" y="4139"/>
                  </a:cubicBezTo>
                  <a:cubicBezTo>
                    <a:pt x="70925" y="4150"/>
                    <a:pt x="70908" y="4150"/>
                    <a:pt x="70896" y="4171"/>
                  </a:cubicBezTo>
                  <a:cubicBezTo>
                    <a:pt x="70691" y="4477"/>
                    <a:pt x="70477" y="4777"/>
                    <a:pt x="70267" y="5080"/>
                  </a:cubicBezTo>
                  <a:cubicBezTo>
                    <a:pt x="70254" y="5075"/>
                    <a:pt x="70241" y="5073"/>
                    <a:pt x="70228" y="5073"/>
                  </a:cubicBezTo>
                  <a:cubicBezTo>
                    <a:pt x="70200" y="5073"/>
                    <a:pt x="70173" y="5083"/>
                    <a:pt x="70151" y="5103"/>
                  </a:cubicBezTo>
                  <a:cubicBezTo>
                    <a:pt x="69689" y="5490"/>
                    <a:pt x="69259" y="5900"/>
                    <a:pt x="68843" y="6324"/>
                  </a:cubicBezTo>
                  <a:cubicBezTo>
                    <a:pt x="69519" y="5605"/>
                    <a:pt x="70145" y="4849"/>
                    <a:pt x="70677" y="4003"/>
                  </a:cubicBezTo>
                  <a:cubicBezTo>
                    <a:pt x="70694" y="3977"/>
                    <a:pt x="70700" y="3948"/>
                    <a:pt x="70694" y="3917"/>
                  </a:cubicBezTo>
                  <a:close/>
                  <a:moveTo>
                    <a:pt x="71136" y="4364"/>
                  </a:moveTo>
                  <a:cubicBezTo>
                    <a:pt x="71231" y="4485"/>
                    <a:pt x="71329" y="4612"/>
                    <a:pt x="71427" y="4760"/>
                  </a:cubicBezTo>
                  <a:cubicBezTo>
                    <a:pt x="71419" y="4765"/>
                    <a:pt x="71404" y="4765"/>
                    <a:pt x="71395" y="4774"/>
                  </a:cubicBezTo>
                  <a:cubicBezTo>
                    <a:pt x="70656" y="5516"/>
                    <a:pt x="69946" y="6290"/>
                    <a:pt x="69224" y="7052"/>
                  </a:cubicBezTo>
                  <a:cubicBezTo>
                    <a:pt x="69883" y="6177"/>
                    <a:pt x="70526" y="5288"/>
                    <a:pt x="71133" y="4364"/>
                  </a:cubicBezTo>
                  <a:close/>
                  <a:moveTo>
                    <a:pt x="70202" y="4401"/>
                  </a:moveTo>
                  <a:lnTo>
                    <a:pt x="70202" y="4401"/>
                  </a:lnTo>
                  <a:cubicBezTo>
                    <a:pt x="70233" y="4401"/>
                    <a:pt x="69227" y="5551"/>
                    <a:pt x="69217" y="5551"/>
                  </a:cubicBezTo>
                  <a:cubicBezTo>
                    <a:pt x="69216" y="5551"/>
                    <a:pt x="69220" y="5546"/>
                    <a:pt x="69230" y="5533"/>
                  </a:cubicBezTo>
                  <a:lnTo>
                    <a:pt x="69230" y="5533"/>
                  </a:lnTo>
                  <a:cubicBezTo>
                    <a:pt x="68197" y="6789"/>
                    <a:pt x="66978" y="7863"/>
                    <a:pt x="65806" y="8972"/>
                  </a:cubicBezTo>
                  <a:cubicBezTo>
                    <a:pt x="66274" y="8464"/>
                    <a:pt x="66739" y="7947"/>
                    <a:pt x="67201" y="7430"/>
                  </a:cubicBezTo>
                  <a:cubicBezTo>
                    <a:pt x="67876" y="6668"/>
                    <a:pt x="68569" y="5929"/>
                    <a:pt x="69294" y="5216"/>
                  </a:cubicBezTo>
                  <a:cubicBezTo>
                    <a:pt x="69582" y="4936"/>
                    <a:pt x="69880" y="4667"/>
                    <a:pt x="70189" y="4410"/>
                  </a:cubicBezTo>
                  <a:cubicBezTo>
                    <a:pt x="70196" y="4404"/>
                    <a:pt x="70201" y="4401"/>
                    <a:pt x="70202" y="4401"/>
                  </a:cubicBezTo>
                  <a:close/>
                  <a:moveTo>
                    <a:pt x="69766" y="3526"/>
                  </a:moveTo>
                  <a:cubicBezTo>
                    <a:pt x="70017" y="3526"/>
                    <a:pt x="70278" y="3609"/>
                    <a:pt x="70550" y="3801"/>
                  </a:cubicBezTo>
                  <a:cubicBezTo>
                    <a:pt x="70515" y="3801"/>
                    <a:pt x="70480" y="3813"/>
                    <a:pt x="70454" y="3836"/>
                  </a:cubicBezTo>
                  <a:cubicBezTo>
                    <a:pt x="69767" y="4393"/>
                    <a:pt x="69132" y="5005"/>
                    <a:pt x="68517" y="5634"/>
                  </a:cubicBezTo>
                  <a:cubicBezTo>
                    <a:pt x="68907" y="5068"/>
                    <a:pt x="69268" y="4480"/>
                    <a:pt x="69556" y="3839"/>
                  </a:cubicBezTo>
                  <a:cubicBezTo>
                    <a:pt x="69604" y="3743"/>
                    <a:pt x="69525" y="3658"/>
                    <a:pt x="69444" y="3658"/>
                  </a:cubicBezTo>
                  <a:cubicBezTo>
                    <a:pt x="69408" y="3658"/>
                    <a:pt x="69371" y="3675"/>
                    <a:pt x="69346" y="3714"/>
                  </a:cubicBezTo>
                  <a:cubicBezTo>
                    <a:pt x="67536" y="6249"/>
                    <a:pt x="64995" y="8169"/>
                    <a:pt x="63257" y="10744"/>
                  </a:cubicBezTo>
                  <a:cubicBezTo>
                    <a:pt x="63032" y="8542"/>
                    <a:pt x="65480" y="8065"/>
                    <a:pt x="66594" y="6835"/>
                  </a:cubicBezTo>
                  <a:cubicBezTo>
                    <a:pt x="67341" y="6011"/>
                    <a:pt x="68397" y="3526"/>
                    <a:pt x="69766" y="3526"/>
                  </a:cubicBezTo>
                  <a:close/>
                  <a:moveTo>
                    <a:pt x="68789" y="4872"/>
                  </a:moveTo>
                  <a:cubicBezTo>
                    <a:pt x="68549" y="5285"/>
                    <a:pt x="68272" y="5681"/>
                    <a:pt x="68000" y="6064"/>
                  </a:cubicBezTo>
                  <a:cubicBezTo>
                    <a:pt x="67891" y="6223"/>
                    <a:pt x="67772" y="6376"/>
                    <a:pt x="67654" y="6529"/>
                  </a:cubicBezTo>
                  <a:cubicBezTo>
                    <a:pt x="66747" y="7514"/>
                    <a:pt x="65873" y="8530"/>
                    <a:pt x="64957" y="9512"/>
                  </a:cubicBezTo>
                  <a:cubicBezTo>
                    <a:pt x="64542" y="9953"/>
                    <a:pt x="64106" y="10372"/>
                    <a:pt x="63661" y="10785"/>
                  </a:cubicBezTo>
                  <a:cubicBezTo>
                    <a:pt x="63496" y="10942"/>
                    <a:pt x="63384" y="11051"/>
                    <a:pt x="63314" y="11120"/>
                  </a:cubicBezTo>
                  <a:lnTo>
                    <a:pt x="63314" y="11120"/>
                  </a:lnTo>
                  <a:cubicBezTo>
                    <a:pt x="63312" y="11107"/>
                    <a:pt x="63309" y="11096"/>
                    <a:pt x="63306" y="11082"/>
                  </a:cubicBezTo>
                  <a:cubicBezTo>
                    <a:pt x="63358" y="11007"/>
                    <a:pt x="63436" y="10894"/>
                    <a:pt x="63528" y="10750"/>
                  </a:cubicBezTo>
                  <a:cubicBezTo>
                    <a:pt x="64340" y="9477"/>
                    <a:pt x="65471" y="8397"/>
                    <a:pt x="66525" y="7329"/>
                  </a:cubicBezTo>
                  <a:cubicBezTo>
                    <a:pt x="67307" y="6535"/>
                    <a:pt x="68075" y="5730"/>
                    <a:pt x="68789" y="4872"/>
                  </a:cubicBezTo>
                  <a:close/>
                  <a:moveTo>
                    <a:pt x="68413" y="6766"/>
                  </a:moveTo>
                  <a:cubicBezTo>
                    <a:pt x="67905" y="7303"/>
                    <a:pt x="67417" y="7860"/>
                    <a:pt x="66935" y="8426"/>
                  </a:cubicBezTo>
                  <a:lnTo>
                    <a:pt x="66938" y="8423"/>
                  </a:lnTo>
                  <a:lnTo>
                    <a:pt x="66938" y="8423"/>
                  </a:lnTo>
                  <a:cubicBezTo>
                    <a:pt x="66427" y="9021"/>
                    <a:pt x="65916" y="9613"/>
                    <a:pt x="65388" y="10193"/>
                  </a:cubicBezTo>
                  <a:cubicBezTo>
                    <a:pt x="64923" y="10706"/>
                    <a:pt x="64025" y="11261"/>
                    <a:pt x="63683" y="11848"/>
                  </a:cubicBezTo>
                  <a:lnTo>
                    <a:pt x="63683" y="11848"/>
                  </a:lnTo>
                  <a:cubicBezTo>
                    <a:pt x="63939" y="11400"/>
                    <a:pt x="64224" y="10965"/>
                    <a:pt x="64533" y="10548"/>
                  </a:cubicBezTo>
                  <a:cubicBezTo>
                    <a:pt x="65760" y="9229"/>
                    <a:pt x="67146" y="8051"/>
                    <a:pt x="68413" y="6766"/>
                  </a:cubicBezTo>
                  <a:close/>
                  <a:moveTo>
                    <a:pt x="81024" y="7953"/>
                  </a:moveTo>
                  <a:cubicBezTo>
                    <a:pt x="80712" y="8510"/>
                    <a:pt x="80259" y="9009"/>
                    <a:pt x="79655" y="9445"/>
                  </a:cubicBezTo>
                  <a:cubicBezTo>
                    <a:pt x="78801" y="10479"/>
                    <a:pt x="77911" y="11478"/>
                    <a:pt x="77063" y="12514"/>
                  </a:cubicBezTo>
                  <a:cubicBezTo>
                    <a:pt x="77198" y="12344"/>
                    <a:pt x="77325" y="12165"/>
                    <a:pt x="77461" y="11994"/>
                  </a:cubicBezTo>
                  <a:cubicBezTo>
                    <a:pt x="78575" y="10574"/>
                    <a:pt x="79779" y="9243"/>
                    <a:pt x="81024" y="7953"/>
                  </a:cubicBezTo>
                  <a:close/>
                  <a:moveTo>
                    <a:pt x="74005" y="5412"/>
                  </a:moveTo>
                  <a:lnTo>
                    <a:pt x="74005" y="5415"/>
                  </a:lnTo>
                  <a:cubicBezTo>
                    <a:pt x="73113" y="6622"/>
                    <a:pt x="72253" y="7872"/>
                    <a:pt x="71390" y="8879"/>
                  </a:cubicBezTo>
                  <a:cubicBezTo>
                    <a:pt x="70197" y="10268"/>
                    <a:pt x="68988" y="11642"/>
                    <a:pt x="67778" y="13014"/>
                  </a:cubicBezTo>
                  <a:cubicBezTo>
                    <a:pt x="69822" y="10453"/>
                    <a:pt x="71898" y="7921"/>
                    <a:pt x="74005" y="5412"/>
                  </a:cubicBezTo>
                  <a:close/>
                  <a:moveTo>
                    <a:pt x="70494" y="6125"/>
                  </a:moveTo>
                  <a:cubicBezTo>
                    <a:pt x="70637" y="6125"/>
                    <a:pt x="68201" y="9121"/>
                    <a:pt x="67642" y="9783"/>
                  </a:cubicBezTo>
                  <a:cubicBezTo>
                    <a:pt x="66144" y="11564"/>
                    <a:pt x="64553" y="13256"/>
                    <a:pt x="62963" y="14939"/>
                  </a:cubicBezTo>
                  <a:cubicBezTo>
                    <a:pt x="63979" y="13637"/>
                    <a:pt x="65001" y="12338"/>
                    <a:pt x="66049" y="11059"/>
                  </a:cubicBezTo>
                  <a:lnTo>
                    <a:pt x="66052" y="11059"/>
                  </a:lnTo>
                  <a:cubicBezTo>
                    <a:pt x="67103" y="9780"/>
                    <a:pt x="68208" y="8550"/>
                    <a:pt x="69320" y="7329"/>
                  </a:cubicBezTo>
                  <a:cubicBezTo>
                    <a:pt x="70110" y="6460"/>
                    <a:pt x="70446" y="6125"/>
                    <a:pt x="70494" y="6125"/>
                  </a:cubicBezTo>
                  <a:close/>
                  <a:moveTo>
                    <a:pt x="74952" y="3807"/>
                  </a:moveTo>
                  <a:lnTo>
                    <a:pt x="74952" y="3810"/>
                  </a:lnTo>
                  <a:cubicBezTo>
                    <a:pt x="71078" y="8192"/>
                    <a:pt x="67169" y="12546"/>
                    <a:pt x="63370" y="16989"/>
                  </a:cubicBezTo>
                  <a:cubicBezTo>
                    <a:pt x="66860" y="12277"/>
                    <a:pt x="70602" y="7779"/>
                    <a:pt x="74952" y="3807"/>
                  </a:cubicBezTo>
                  <a:close/>
                  <a:moveTo>
                    <a:pt x="80921" y="5118"/>
                  </a:moveTo>
                  <a:cubicBezTo>
                    <a:pt x="80988" y="5118"/>
                    <a:pt x="81006" y="5170"/>
                    <a:pt x="80957" y="5288"/>
                  </a:cubicBezTo>
                  <a:cubicBezTo>
                    <a:pt x="79750" y="6512"/>
                    <a:pt x="78564" y="7753"/>
                    <a:pt x="77400" y="9018"/>
                  </a:cubicBezTo>
                  <a:cubicBezTo>
                    <a:pt x="77216" y="9217"/>
                    <a:pt x="77031" y="9422"/>
                    <a:pt x="76849" y="9627"/>
                  </a:cubicBezTo>
                  <a:cubicBezTo>
                    <a:pt x="74583" y="12119"/>
                    <a:pt x="72383" y="14674"/>
                    <a:pt x="70249" y="17289"/>
                  </a:cubicBezTo>
                  <a:cubicBezTo>
                    <a:pt x="70708" y="16671"/>
                    <a:pt x="71165" y="16048"/>
                    <a:pt x="71626" y="15433"/>
                  </a:cubicBezTo>
                  <a:cubicBezTo>
                    <a:pt x="74083" y="12575"/>
                    <a:pt x="76523" y="9702"/>
                    <a:pt x="78783" y="6700"/>
                  </a:cubicBezTo>
                  <a:cubicBezTo>
                    <a:pt x="79527" y="5991"/>
                    <a:pt x="80644" y="5118"/>
                    <a:pt x="80921" y="5118"/>
                  </a:cubicBezTo>
                  <a:close/>
                  <a:moveTo>
                    <a:pt x="73604" y="7774"/>
                  </a:moveTo>
                  <a:cubicBezTo>
                    <a:pt x="71855" y="9974"/>
                    <a:pt x="70125" y="12194"/>
                    <a:pt x="68419" y="14437"/>
                  </a:cubicBezTo>
                  <a:cubicBezTo>
                    <a:pt x="68318" y="14555"/>
                    <a:pt x="68211" y="14676"/>
                    <a:pt x="68110" y="14798"/>
                  </a:cubicBezTo>
                  <a:cubicBezTo>
                    <a:pt x="67342" y="15739"/>
                    <a:pt x="66563" y="16668"/>
                    <a:pt x="65789" y="17604"/>
                  </a:cubicBezTo>
                  <a:lnTo>
                    <a:pt x="65789" y="17601"/>
                  </a:lnTo>
                  <a:cubicBezTo>
                    <a:pt x="66909" y="16080"/>
                    <a:pt x="68026" y="14558"/>
                    <a:pt x="69147" y="13034"/>
                  </a:cubicBezTo>
                  <a:cubicBezTo>
                    <a:pt x="70509" y="11177"/>
                    <a:pt x="72062" y="9477"/>
                    <a:pt x="73604" y="7774"/>
                  </a:cubicBezTo>
                  <a:close/>
                  <a:moveTo>
                    <a:pt x="79265" y="4113"/>
                  </a:moveTo>
                  <a:cubicBezTo>
                    <a:pt x="78957" y="4751"/>
                    <a:pt x="78547" y="5380"/>
                    <a:pt x="78073" y="6004"/>
                  </a:cubicBezTo>
                  <a:cubicBezTo>
                    <a:pt x="76736" y="7346"/>
                    <a:pt x="75437" y="8729"/>
                    <a:pt x="74176" y="10152"/>
                  </a:cubicBezTo>
                  <a:cubicBezTo>
                    <a:pt x="73044" y="11241"/>
                    <a:pt x="71938" y="12295"/>
                    <a:pt x="71069" y="13308"/>
                  </a:cubicBezTo>
                  <a:cubicBezTo>
                    <a:pt x="69695" y="14916"/>
                    <a:pt x="68335" y="16539"/>
                    <a:pt x="66967" y="18152"/>
                  </a:cubicBezTo>
                  <a:cubicBezTo>
                    <a:pt x="69017" y="15343"/>
                    <a:pt x="71162" y="12612"/>
                    <a:pt x="73517" y="10046"/>
                  </a:cubicBezTo>
                  <a:cubicBezTo>
                    <a:pt x="75267" y="8137"/>
                    <a:pt x="78258" y="6180"/>
                    <a:pt x="79265" y="4113"/>
                  </a:cubicBezTo>
                  <a:close/>
                  <a:moveTo>
                    <a:pt x="69187" y="10837"/>
                  </a:moveTo>
                  <a:lnTo>
                    <a:pt x="69187" y="10837"/>
                  </a:lnTo>
                  <a:cubicBezTo>
                    <a:pt x="67723" y="12664"/>
                    <a:pt x="66271" y="14500"/>
                    <a:pt x="64833" y="16348"/>
                  </a:cubicBezTo>
                  <a:lnTo>
                    <a:pt x="63557" y="17792"/>
                  </a:lnTo>
                  <a:cubicBezTo>
                    <a:pt x="61969" y="19602"/>
                    <a:pt x="60419" y="21444"/>
                    <a:pt x="58877" y="23294"/>
                  </a:cubicBezTo>
                  <a:lnTo>
                    <a:pt x="59221" y="22798"/>
                  </a:lnTo>
                  <a:cubicBezTo>
                    <a:pt x="62469" y="18759"/>
                    <a:pt x="65789" y="14772"/>
                    <a:pt x="69187" y="10837"/>
                  </a:cubicBezTo>
                  <a:close/>
                  <a:moveTo>
                    <a:pt x="72978" y="5328"/>
                  </a:moveTo>
                  <a:lnTo>
                    <a:pt x="72978" y="5328"/>
                  </a:lnTo>
                  <a:cubicBezTo>
                    <a:pt x="68462" y="9740"/>
                    <a:pt x="64582" y="14731"/>
                    <a:pt x="60916" y="19890"/>
                  </a:cubicBezTo>
                  <a:cubicBezTo>
                    <a:pt x="59810" y="21215"/>
                    <a:pt x="58719" y="22555"/>
                    <a:pt x="57642" y="23903"/>
                  </a:cubicBezTo>
                  <a:cubicBezTo>
                    <a:pt x="57547" y="24001"/>
                    <a:pt x="57454" y="24103"/>
                    <a:pt x="57359" y="24201"/>
                  </a:cubicBezTo>
                  <a:cubicBezTo>
                    <a:pt x="60047" y="20583"/>
                    <a:pt x="62734" y="16969"/>
                    <a:pt x="65549" y="13447"/>
                  </a:cubicBezTo>
                  <a:cubicBezTo>
                    <a:pt x="67873" y="10773"/>
                    <a:pt x="70203" y="8106"/>
                    <a:pt x="72539" y="5447"/>
                  </a:cubicBezTo>
                  <a:cubicBezTo>
                    <a:pt x="72550" y="5435"/>
                    <a:pt x="72547" y="5424"/>
                    <a:pt x="72553" y="5412"/>
                  </a:cubicBezTo>
                  <a:lnTo>
                    <a:pt x="72550" y="5412"/>
                  </a:lnTo>
                  <a:cubicBezTo>
                    <a:pt x="72698" y="5403"/>
                    <a:pt x="72839" y="5375"/>
                    <a:pt x="72978" y="5328"/>
                  </a:cubicBezTo>
                  <a:close/>
                  <a:moveTo>
                    <a:pt x="61590" y="20516"/>
                  </a:moveTo>
                  <a:lnTo>
                    <a:pt x="61590" y="20516"/>
                  </a:lnTo>
                  <a:cubicBezTo>
                    <a:pt x="59406" y="23329"/>
                    <a:pt x="57213" y="26137"/>
                    <a:pt x="55015" y="28941"/>
                  </a:cubicBezTo>
                  <a:cubicBezTo>
                    <a:pt x="55731" y="27890"/>
                    <a:pt x="56449" y="26839"/>
                    <a:pt x="57165" y="25789"/>
                  </a:cubicBezTo>
                  <a:cubicBezTo>
                    <a:pt x="58618" y="24013"/>
                    <a:pt x="60094" y="22254"/>
                    <a:pt x="61590" y="20516"/>
                  </a:cubicBezTo>
                  <a:close/>
                  <a:moveTo>
                    <a:pt x="79766" y="4813"/>
                  </a:moveTo>
                  <a:lnTo>
                    <a:pt x="79766" y="4813"/>
                  </a:lnTo>
                  <a:cubicBezTo>
                    <a:pt x="79807" y="4813"/>
                    <a:pt x="79597" y="5090"/>
                    <a:pt x="79306" y="5473"/>
                  </a:cubicBezTo>
                  <a:cubicBezTo>
                    <a:pt x="76376" y="7736"/>
                    <a:pt x="73991" y="11584"/>
                    <a:pt x="71921" y="14440"/>
                  </a:cubicBezTo>
                  <a:cubicBezTo>
                    <a:pt x="69811" y="16899"/>
                    <a:pt x="67723" y="19371"/>
                    <a:pt x="65682" y="21894"/>
                  </a:cubicBezTo>
                  <a:cubicBezTo>
                    <a:pt x="63592" y="24481"/>
                    <a:pt x="61467" y="27039"/>
                    <a:pt x="59336" y="29594"/>
                  </a:cubicBezTo>
                  <a:cubicBezTo>
                    <a:pt x="65376" y="21305"/>
                    <a:pt x="71566" y="13086"/>
                    <a:pt x="78648" y="5888"/>
                  </a:cubicBezTo>
                  <a:cubicBezTo>
                    <a:pt x="79414" y="5109"/>
                    <a:pt x="79724" y="4813"/>
                    <a:pt x="79766" y="4813"/>
                  </a:cubicBezTo>
                  <a:close/>
                  <a:moveTo>
                    <a:pt x="70518" y="14454"/>
                  </a:moveTo>
                  <a:cubicBezTo>
                    <a:pt x="66063" y="19925"/>
                    <a:pt x="61949" y="25734"/>
                    <a:pt x="57812" y="31427"/>
                  </a:cubicBezTo>
                  <a:cubicBezTo>
                    <a:pt x="56574" y="32914"/>
                    <a:pt x="55338" y="34400"/>
                    <a:pt x="54111" y="35890"/>
                  </a:cubicBezTo>
                  <a:cubicBezTo>
                    <a:pt x="57619" y="31095"/>
                    <a:pt x="61129" y="26302"/>
                    <a:pt x="64576" y="21464"/>
                  </a:cubicBezTo>
                  <a:cubicBezTo>
                    <a:pt x="64825" y="21172"/>
                    <a:pt x="65067" y="20878"/>
                    <a:pt x="65313" y="20586"/>
                  </a:cubicBezTo>
                  <a:cubicBezTo>
                    <a:pt x="67039" y="18536"/>
                    <a:pt x="68774" y="16492"/>
                    <a:pt x="70518" y="14454"/>
                  </a:cubicBezTo>
                  <a:close/>
                  <a:moveTo>
                    <a:pt x="53207" y="29103"/>
                  </a:moveTo>
                  <a:lnTo>
                    <a:pt x="53207" y="29103"/>
                  </a:lnTo>
                  <a:cubicBezTo>
                    <a:pt x="51192" y="31765"/>
                    <a:pt x="49148" y="34409"/>
                    <a:pt x="47032" y="36984"/>
                  </a:cubicBezTo>
                  <a:cubicBezTo>
                    <a:pt x="46992" y="37033"/>
                    <a:pt x="46951" y="37080"/>
                    <a:pt x="46914" y="37129"/>
                  </a:cubicBezTo>
                  <a:cubicBezTo>
                    <a:pt x="48929" y="34386"/>
                    <a:pt x="51002" y="31687"/>
                    <a:pt x="53207" y="29103"/>
                  </a:cubicBezTo>
                  <a:close/>
                  <a:moveTo>
                    <a:pt x="71606" y="4985"/>
                  </a:moveTo>
                  <a:cubicBezTo>
                    <a:pt x="71777" y="5172"/>
                    <a:pt x="71996" y="5308"/>
                    <a:pt x="72241" y="5375"/>
                  </a:cubicBezTo>
                  <a:cubicBezTo>
                    <a:pt x="69655" y="8085"/>
                    <a:pt x="67224" y="10929"/>
                    <a:pt x="64880" y="13839"/>
                  </a:cubicBezTo>
                  <a:cubicBezTo>
                    <a:pt x="63849" y="15023"/>
                    <a:pt x="62815" y="16204"/>
                    <a:pt x="61790" y="17393"/>
                  </a:cubicBezTo>
                  <a:cubicBezTo>
                    <a:pt x="55573" y="24603"/>
                    <a:pt x="49671" y="32002"/>
                    <a:pt x="43884" y="39511"/>
                  </a:cubicBezTo>
                  <a:lnTo>
                    <a:pt x="43884" y="39511"/>
                  </a:lnTo>
                  <a:cubicBezTo>
                    <a:pt x="44252" y="39024"/>
                    <a:pt x="44619" y="38536"/>
                    <a:pt x="44985" y="38047"/>
                  </a:cubicBezTo>
                  <a:cubicBezTo>
                    <a:pt x="46559" y="35942"/>
                    <a:pt x="48112" y="33806"/>
                    <a:pt x="49671" y="31672"/>
                  </a:cubicBezTo>
                  <a:cubicBezTo>
                    <a:pt x="52815" y="27913"/>
                    <a:pt x="55918" y="24123"/>
                    <a:pt x="58892" y="20225"/>
                  </a:cubicBezTo>
                  <a:cubicBezTo>
                    <a:pt x="59949" y="18837"/>
                    <a:pt x="61011" y="17454"/>
                    <a:pt x="62073" y="16074"/>
                  </a:cubicBezTo>
                  <a:cubicBezTo>
                    <a:pt x="65414" y="12511"/>
                    <a:pt x="68901" y="9116"/>
                    <a:pt x="71606" y="4985"/>
                  </a:cubicBezTo>
                  <a:close/>
                  <a:moveTo>
                    <a:pt x="81546" y="5793"/>
                  </a:moveTo>
                  <a:cubicBezTo>
                    <a:pt x="81546" y="5813"/>
                    <a:pt x="81543" y="5831"/>
                    <a:pt x="81543" y="5848"/>
                  </a:cubicBezTo>
                  <a:cubicBezTo>
                    <a:pt x="80943" y="7020"/>
                    <a:pt x="80192" y="8123"/>
                    <a:pt x="79361" y="9185"/>
                  </a:cubicBezTo>
                  <a:lnTo>
                    <a:pt x="79361" y="9182"/>
                  </a:lnTo>
                  <a:cubicBezTo>
                    <a:pt x="78541" y="10098"/>
                    <a:pt x="77750" y="11039"/>
                    <a:pt x="76979" y="11997"/>
                  </a:cubicBezTo>
                  <a:cubicBezTo>
                    <a:pt x="76243" y="12829"/>
                    <a:pt x="75507" y="13649"/>
                    <a:pt x="74822" y="14466"/>
                  </a:cubicBezTo>
                  <a:cubicBezTo>
                    <a:pt x="70890" y="19174"/>
                    <a:pt x="67588" y="24475"/>
                    <a:pt x="63852" y="29348"/>
                  </a:cubicBezTo>
                  <a:cubicBezTo>
                    <a:pt x="61152" y="32870"/>
                    <a:pt x="58398" y="36355"/>
                    <a:pt x="55653" y="39842"/>
                  </a:cubicBezTo>
                  <a:cubicBezTo>
                    <a:pt x="59720" y="33638"/>
                    <a:pt x="63800" y="27449"/>
                    <a:pt x="68228" y="21550"/>
                  </a:cubicBezTo>
                  <a:cubicBezTo>
                    <a:pt x="71009" y="17849"/>
                    <a:pt x="73864" y="14177"/>
                    <a:pt x="76710" y="10525"/>
                  </a:cubicBezTo>
                  <a:lnTo>
                    <a:pt x="76719" y="10516"/>
                  </a:lnTo>
                  <a:cubicBezTo>
                    <a:pt x="77842" y="9327"/>
                    <a:pt x="79023" y="8207"/>
                    <a:pt x="80068" y="6974"/>
                  </a:cubicBezTo>
                  <a:cubicBezTo>
                    <a:pt x="80542" y="6564"/>
                    <a:pt x="81029" y="6168"/>
                    <a:pt x="81546" y="5793"/>
                  </a:cubicBezTo>
                  <a:close/>
                  <a:moveTo>
                    <a:pt x="55208" y="28167"/>
                  </a:moveTo>
                  <a:lnTo>
                    <a:pt x="55208" y="28167"/>
                  </a:lnTo>
                  <a:cubicBezTo>
                    <a:pt x="54813" y="28751"/>
                    <a:pt x="54417" y="29331"/>
                    <a:pt x="54019" y="29911"/>
                  </a:cubicBezTo>
                  <a:cubicBezTo>
                    <a:pt x="53430" y="30774"/>
                    <a:pt x="52818" y="31623"/>
                    <a:pt x="52214" y="32478"/>
                  </a:cubicBezTo>
                  <a:cubicBezTo>
                    <a:pt x="51311" y="33612"/>
                    <a:pt x="50401" y="34744"/>
                    <a:pt x="49489" y="35876"/>
                  </a:cubicBezTo>
                  <a:cubicBezTo>
                    <a:pt x="48386" y="37233"/>
                    <a:pt x="47280" y="38587"/>
                    <a:pt x="46172" y="39941"/>
                  </a:cubicBezTo>
                  <a:cubicBezTo>
                    <a:pt x="48014" y="37383"/>
                    <a:pt x="49876" y="34857"/>
                    <a:pt x="51761" y="32354"/>
                  </a:cubicBezTo>
                  <a:cubicBezTo>
                    <a:pt x="52919" y="30968"/>
                    <a:pt x="54068" y="29573"/>
                    <a:pt x="55208" y="28167"/>
                  </a:cubicBezTo>
                  <a:close/>
                  <a:moveTo>
                    <a:pt x="53109" y="29827"/>
                  </a:moveTo>
                  <a:lnTo>
                    <a:pt x="53109" y="29827"/>
                  </a:lnTo>
                  <a:cubicBezTo>
                    <a:pt x="52070" y="31236"/>
                    <a:pt x="51036" y="32651"/>
                    <a:pt x="50011" y="34071"/>
                  </a:cubicBezTo>
                  <a:cubicBezTo>
                    <a:pt x="49359" y="34857"/>
                    <a:pt x="48712" y="35648"/>
                    <a:pt x="48051" y="36430"/>
                  </a:cubicBezTo>
                  <a:cubicBezTo>
                    <a:pt x="46709" y="38021"/>
                    <a:pt x="45352" y="39603"/>
                    <a:pt x="43986" y="41176"/>
                  </a:cubicBezTo>
                  <a:cubicBezTo>
                    <a:pt x="44154" y="40937"/>
                    <a:pt x="44324" y="40703"/>
                    <a:pt x="44494" y="40463"/>
                  </a:cubicBezTo>
                  <a:cubicBezTo>
                    <a:pt x="47436" y="36979"/>
                    <a:pt x="50323" y="33445"/>
                    <a:pt x="53109" y="29827"/>
                  </a:cubicBezTo>
                  <a:close/>
                  <a:moveTo>
                    <a:pt x="60344" y="17318"/>
                  </a:moveTo>
                  <a:cubicBezTo>
                    <a:pt x="54911" y="24071"/>
                    <a:pt x="49757" y="31106"/>
                    <a:pt x="44235" y="37680"/>
                  </a:cubicBezTo>
                  <a:cubicBezTo>
                    <a:pt x="42404" y="39854"/>
                    <a:pt x="40626" y="42065"/>
                    <a:pt x="38862" y="44288"/>
                  </a:cubicBezTo>
                  <a:cubicBezTo>
                    <a:pt x="40880" y="41681"/>
                    <a:pt x="42904" y="39083"/>
                    <a:pt x="44968" y="36545"/>
                  </a:cubicBezTo>
                  <a:cubicBezTo>
                    <a:pt x="49599" y="30849"/>
                    <a:pt x="53817" y="24784"/>
                    <a:pt x="58632" y="19244"/>
                  </a:cubicBezTo>
                  <a:cubicBezTo>
                    <a:pt x="59198" y="18594"/>
                    <a:pt x="59767" y="17953"/>
                    <a:pt x="60344" y="17318"/>
                  </a:cubicBezTo>
                  <a:close/>
                  <a:moveTo>
                    <a:pt x="58288" y="27177"/>
                  </a:moveTo>
                  <a:lnTo>
                    <a:pt x="58288" y="27177"/>
                  </a:lnTo>
                  <a:cubicBezTo>
                    <a:pt x="53603" y="33376"/>
                    <a:pt x="48808" y="39484"/>
                    <a:pt x="43954" y="45550"/>
                  </a:cubicBezTo>
                  <a:cubicBezTo>
                    <a:pt x="45632" y="43177"/>
                    <a:pt x="47309" y="40801"/>
                    <a:pt x="49027" y="38460"/>
                  </a:cubicBezTo>
                  <a:cubicBezTo>
                    <a:pt x="51905" y="34533"/>
                    <a:pt x="55104" y="30861"/>
                    <a:pt x="58288" y="27177"/>
                  </a:cubicBezTo>
                  <a:close/>
                  <a:moveTo>
                    <a:pt x="42979" y="42259"/>
                  </a:moveTo>
                  <a:lnTo>
                    <a:pt x="42979" y="42259"/>
                  </a:lnTo>
                  <a:cubicBezTo>
                    <a:pt x="42878" y="42403"/>
                    <a:pt x="42774" y="42548"/>
                    <a:pt x="42673" y="42689"/>
                  </a:cubicBezTo>
                  <a:cubicBezTo>
                    <a:pt x="41448" y="44093"/>
                    <a:pt x="40223" y="45497"/>
                    <a:pt x="38997" y="46901"/>
                  </a:cubicBezTo>
                  <a:lnTo>
                    <a:pt x="38997" y="46901"/>
                  </a:lnTo>
                  <a:cubicBezTo>
                    <a:pt x="40329" y="45358"/>
                    <a:pt x="41655" y="43809"/>
                    <a:pt x="42979" y="42259"/>
                  </a:cubicBezTo>
                  <a:close/>
                  <a:moveTo>
                    <a:pt x="49425" y="36358"/>
                  </a:moveTo>
                  <a:lnTo>
                    <a:pt x="49425" y="36358"/>
                  </a:lnTo>
                  <a:cubicBezTo>
                    <a:pt x="46616" y="40189"/>
                    <a:pt x="43726" y="43954"/>
                    <a:pt x="40793" y="47684"/>
                  </a:cubicBezTo>
                  <a:cubicBezTo>
                    <a:pt x="41841" y="46122"/>
                    <a:pt x="42886" y="44580"/>
                    <a:pt x="43934" y="43076"/>
                  </a:cubicBezTo>
                  <a:cubicBezTo>
                    <a:pt x="45127" y="41627"/>
                    <a:pt x="46319" y="40177"/>
                    <a:pt x="47511" y="38728"/>
                  </a:cubicBezTo>
                  <a:lnTo>
                    <a:pt x="47511" y="38731"/>
                  </a:lnTo>
                  <a:cubicBezTo>
                    <a:pt x="48155" y="37943"/>
                    <a:pt x="48787" y="37149"/>
                    <a:pt x="49425" y="36358"/>
                  </a:cubicBezTo>
                  <a:close/>
                  <a:moveTo>
                    <a:pt x="61496" y="18132"/>
                  </a:moveTo>
                  <a:cubicBezTo>
                    <a:pt x="59388" y="20869"/>
                    <a:pt x="57316" y="23638"/>
                    <a:pt x="55240" y="26403"/>
                  </a:cubicBezTo>
                  <a:cubicBezTo>
                    <a:pt x="51492" y="30494"/>
                    <a:pt x="48198" y="34952"/>
                    <a:pt x="44971" y="39464"/>
                  </a:cubicBezTo>
                  <a:cubicBezTo>
                    <a:pt x="42499" y="42426"/>
                    <a:pt x="39999" y="45365"/>
                    <a:pt x="37476" y="48284"/>
                  </a:cubicBezTo>
                  <a:cubicBezTo>
                    <a:pt x="39223" y="45911"/>
                    <a:pt x="40969" y="43541"/>
                    <a:pt x="42736" y="41185"/>
                  </a:cubicBezTo>
                  <a:lnTo>
                    <a:pt x="42736" y="41188"/>
                  </a:lnTo>
                  <a:cubicBezTo>
                    <a:pt x="48689" y="33263"/>
                    <a:pt x="55029" y="25644"/>
                    <a:pt x="61496" y="18132"/>
                  </a:cubicBezTo>
                  <a:close/>
                  <a:moveTo>
                    <a:pt x="77392" y="14474"/>
                  </a:moveTo>
                  <a:lnTo>
                    <a:pt x="77392" y="14474"/>
                  </a:lnTo>
                  <a:cubicBezTo>
                    <a:pt x="68751" y="25878"/>
                    <a:pt x="60497" y="37625"/>
                    <a:pt x="52018" y="49121"/>
                  </a:cubicBezTo>
                  <a:lnTo>
                    <a:pt x="52015" y="49124"/>
                  </a:lnTo>
                  <a:cubicBezTo>
                    <a:pt x="51827" y="49378"/>
                    <a:pt x="51643" y="49635"/>
                    <a:pt x="51455" y="49892"/>
                  </a:cubicBezTo>
                  <a:cubicBezTo>
                    <a:pt x="52263" y="48680"/>
                    <a:pt x="53080" y="47473"/>
                    <a:pt x="53915" y="46278"/>
                  </a:cubicBezTo>
                  <a:cubicBezTo>
                    <a:pt x="59010" y="38988"/>
                    <a:pt x="64573" y="32030"/>
                    <a:pt x="69611" y="24706"/>
                  </a:cubicBezTo>
                  <a:cubicBezTo>
                    <a:pt x="72010" y="21218"/>
                    <a:pt x="74750" y="17872"/>
                    <a:pt x="77392" y="14474"/>
                  </a:cubicBezTo>
                  <a:close/>
                  <a:moveTo>
                    <a:pt x="46264" y="33283"/>
                  </a:moveTo>
                  <a:lnTo>
                    <a:pt x="46019" y="33647"/>
                  </a:lnTo>
                  <a:cubicBezTo>
                    <a:pt x="42777" y="38410"/>
                    <a:pt x="38847" y="42868"/>
                    <a:pt x="35135" y="47271"/>
                  </a:cubicBezTo>
                  <a:cubicBezTo>
                    <a:pt x="34266" y="48301"/>
                    <a:pt x="33400" y="49335"/>
                    <a:pt x="32536" y="50368"/>
                  </a:cubicBezTo>
                  <a:cubicBezTo>
                    <a:pt x="34742" y="47404"/>
                    <a:pt x="36959" y="44447"/>
                    <a:pt x="39275" y="41557"/>
                  </a:cubicBezTo>
                  <a:lnTo>
                    <a:pt x="39278" y="41557"/>
                  </a:lnTo>
                  <a:cubicBezTo>
                    <a:pt x="41527" y="38748"/>
                    <a:pt x="43882" y="36006"/>
                    <a:pt x="46264" y="33283"/>
                  </a:cubicBezTo>
                  <a:close/>
                  <a:moveTo>
                    <a:pt x="61115" y="25592"/>
                  </a:moveTo>
                  <a:lnTo>
                    <a:pt x="61115" y="25592"/>
                  </a:lnTo>
                  <a:cubicBezTo>
                    <a:pt x="58314" y="29455"/>
                    <a:pt x="55514" y="33315"/>
                    <a:pt x="52711" y="37175"/>
                  </a:cubicBezTo>
                  <a:cubicBezTo>
                    <a:pt x="49267" y="41915"/>
                    <a:pt x="45606" y="46491"/>
                    <a:pt x="41910" y="51044"/>
                  </a:cubicBezTo>
                  <a:cubicBezTo>
                    <a:pt x="44171" y="47721"/>
                    <a:pt x="46394" y="44366"/>
                    <a:pt x="48773" y="41144"/>
                  </a:cubicBezTo>
                  <a:cubicBezTo>
                    <a:pt x="52705" y="35821"/>
                    <a:pt x="56877" y="30676"/>
                    <a:pt x="61115" y="25592"/>
                  </a:cubicBezTo>
                  <a:close/>
                  <a:moveTo>
                    <a:pt x="77715" y="1613"/>
                  </a:moveTo>
                  <a:cubicBezTo>
                    <a:pt x="77857" y="1662"/>
                    <a:pt x="77998" y="1702"/>
                    <a:pt x="78154" y="1763"/>
                  </a:cubicBezTo>
                  <a:cubicBezTo>
                    <a:pt x="75761" y="5245"/>
                    <a:pt x="72559" y="8048"/>
                    <a:pt x="69972" y="11382"/>
                  </a:cubicBezTo>
                  <a:cubicBezTo>
                    <a:pt x="67368" y="14737"/>
                    <a:pt x="64937" y="18242"/>
                    <a:pt x="62414" y="21660"/>
                  </a:cubicBezTo>
                  <a:cubicBezTo>
                    <a:pt x="62414" y="21663"/>
                    <a:pt x="62414" y="21663"/>
                    <a:pt x="62411" y="21663"/>
                  </a:cubicBezTo>
                  <a:cubicBezTo>
                    <a:pt x="58563" y="26259"/>
                    <a:pt x="54691" y="30838"/>
                    <a:pt x="50935" y="35503"/>
                  </a:cubicBezTo>
                  <a:cubicBezTo>
                    <a:pt x="47191" y="40154"/>
                    <a:pt x="43813" y="45094"/>
                    <a:pt x="40366" y="49979"/>
                  </a:cubicBezTo>
                  <a:cubicBezTo>
                    <a:pt x="39125" y="51113"/>
                    <a:pt x="37952" y="52306"/>
                    <a:pt x="36832" y="53547"/>
                  </a:cubicBezTo>
                  <a:cubicBezTo>
                    <a:pt x="37436" y="52667"/>
                    <a:pt x="38036" y="51786"/>
                    <a:pt x="38631" y="50905"/>
                  </a:cubicBezTo>
                  <a:cubicBezTo>
                    <a:pt x="42771" y="45700"/>
                    <a:pt x="46873" y="40469"/>
                    <a:pt x="50753" y="35062"/>
                  </a:cubicBezTo>
                  <a:cubicBezTo>
                    <a:pt x="51481" y="34048"/>
                    <a:pt x="52200" y="33026"/>
                    <a:pt x="52910" y="31996"/>
                  </a:cubicBezTo>
                  <a:cubicBezTo>
                    <a:pt x="56764" y="27114"/>
                    <a:pt x="60561" y="22180"/>
                    <a:pt x="64400" y="17283"/>
                  </a:cubicBezTo>
                  <a:cubicBezTo>
                    <a:pt x="68910" y="12121"/>
                    <a:pt x="73471" y="7000"/>
                    <a:pt x="77715" y="1613"/>
                  </a:cubicBezTo>
                  <a:close/>
                  <a:moveTo>
                    <a:pt x="39950" y="44653"/>
                  </a:moveTo>
                  <a:cubicBezTo>
                    <a:pt x="38376" y="46723"/>
                    <a:pt x="36807" y="48800"/>
                    <a:pt x="35239" y="50882"/>
                  </a:cubicBezTo>
                  <a:cubicBezTo>
                    <a:pt x="34453" y="51791"/>
                    <a:pt x="33669" y="52699"/>
                    <a:pt x="32886" y="53608"/>
                  </a:cubicBezTo>
                  <a:lnTo>
                    <a:pt x="32886" y="53608"/>
                  </a:lnTo>
                  <a:cubicBezTo>
                    <a:pt x="35261" y="50641"/>
                    <a:pt x="37619" y="47661"/>
                    <a:pt x="39950" y="44653"/>
                  </a:cubicBezTo>
                  <a:close/>
                  <a:moveTo>
                    <a:pt x="52411" y="41124"/>
                  </a:moveTo>
                  <a:lnTo>
                    <a:pt x="52411" y="41124"/>
                  </a:lnTo>
                  <a:cubicBezTo>
                    <a:pt x="48406" y="46630"/>
                    <a:pt x="44359" y="52109"/>
                    <a:pt x="40268" y="57569"/>
                  </a:cubicBezTo>
                  <a:cubicBezTo>
                    <a:pt x="44113" y="51945"/>
                    <a:pt x="48204" y="46509"/>
                    <a:pt x="52411" y="41124"/>
                  </a:cubicBezTo>
                  <a:close/>
                  <a:moveTo>
                    <a:pt x="78437" y="1893"/>
                  </a:moveTo>
                  <a:cubicBezTo>
                    <a:pt x="78662" y="1988"/>
                    <a:pt x="78881" y="2080"/>
                    <a:pt x="79124" y="2202"/>
                  </a:cubicBezTo>
                  <a:cubicBezTo>
                    <a:pt x="79242" y="2545"/>
                    <a:pt x="79436" y="2863"/>
                    <a:pt x="79687" y="3128"/>
                  </a:cubicBezTo>
                  <a:cubicBezTo>
                    <a:pt x="77542" y="6073"/>
                    <a:pt x="74655" y="8273"/>
                    <a:pt x="72204" y="10944"/>
                  </a:cubicBezTo>
                  <a:cubicBezTo>
                    <a:pt x="70053" y="13288"/>
                    <a:pt x="68165" y="15883"/>
                    <a:pt x="66294" y="18450"/>
                  </a:cubicBezTo>
                  <a:cubicBezTo>
                    <a:pt x="65460" y="19599"/>
                    <a:pt x="64623" y="20751"/>
                    <a:pt x="63791" y="21903"/>
                  </a:cubicBezTo>
                  <a:cubicBezTo>
                    <a:pt x="63471" y="22284"/>
                    <a:pt x="63147" y="22659"/>
                    <a:pt x="62827" y="23040"/>
                  </a:cubicBezTo>
                  <a:cubicBezTo>
                    <a:pt x="57905" y="28904"/>
                    <a:pt x="53083" y="34854"/>
                    <a:pt x="48490" y="40980"/>
                  </a:cubicBezTo>
                  <a:cubicBezTo>
                    <a:pt x="44988" y="45654"/>
                    <a:pt x="41809" y="50576"/>
                    <a:pt x="38417" y="55334"/>
                  </a:cubicBezTo>
                  <a:cubicBezTo>
                    <a:pt x="37525" y="56431"/>
                    <a:pt x="36636" y="57528"/>
                    <a:pt x="35750" y="58625"/>
                  </a:cubicBezTo>
                  <a:cubicBezTo>
                    <a:pt x="40634" y="51826"/>
                    <a:pt x="45326" y="44898"/>
                    <a:pt x="50378" y="38220"/>
                  </a:cubicBezTo>
                  <a:cubicBezTo>
                    <a:pt x="56421" y="30237"/>
                    <a:pt x="62856" y="22567"/>
                    <a:pt x="68950" y="14627"/>
                  </a:cubicBezTo>
                  <a:cubicBezTo>
                    <a:pt x="69288" y="14189"/>
                    <a:pt x="69640" y="13747"/>
                    <a:pt x="70001" y="13302"/>
                  </a:cubicBezTo>
                  <a:cubicBezTo>
                    <a:pt x="73047" y="9898"/>
                    <a:pt x="76113" y="6451"/>
                    <a:pt x="78255" y="2597"/>
                  </a:cubicBezTo>
                  <a:cubicBezTo>
                    <a:pt x="78319" y="2482"/>
                    <a:pt x="78215" y="2352"/>
                    <a:pt x="78108" y="2352"/>
                  </a:cubicBezTo>
                  <a:cubicBezTo>
                    <a:pt x="78215" y="2196"/>
                    <a:pt x="78333" y="2049"/>
                    <a:pt x="78437" y="1893"/>
                  </a:cubicBezTo>
                  <a:close/>
                  <a:moveTo>
                    <a:pt x="50032" y="47655"/>
                  </a:moveTo>
                  <a:lnTo>
                    <a:pt x="50032" y="47655"/>
                  </a:lnTo>
                  <a:cubicBezTo>
                    <a:pt x="46224" y="53218"/>
                    <a:pt x="42309" y="58761"/>
                    <a:pt x="38166" y="64010"/>
                  </a:cubicBezTo>
                  <a:lnTo>
                    <a:pt x="38166" y="64007"/>
                  </a:lnTo>
                  <a:cubicBezTo>
                    <a:pt x="41983" y="58452"/>
                    <a:pt x="45938" y="53004"/>
                    <a:pt x="50032" y="47655"/>
                  </a:cubicBezTo>
                  <a:close/>
                  <a:moveTo>
                    <a:pt x="39073" y="51699"/>
                  </a:moveTo>
                  <a:lnTo>
                    <a:pt x="39073" y="51699"/>
                  </a:lnTo>
                  <a:cubicBezTo>
                    <a:pt x="35464" y="56249"/>
                    <a:pt x="31887" y="60825"/>
                    <a:pt x="28382" y="65453"/>
                  </a:cubicBezTo>
                  <a:cubicBezTo>
                    <a:pt x="29251" y="64099"/>
                    <a:pt x="30126" y="62754"/>
                    <a:pt x="31006" y="61411"/>
                  </a:cubicBezTo>
                  <a:lnTo>
                    <a:pt x="31006" y="61417"/>
                  </a:lnTo>
                  <a:cubicBezTo>
                    <a:pt x="32409" y="59691"/>
                    <a:pt x="33752" y="57898"/>
                    <a:pt x="35057" y="56073"/>
                  </a:cubicBezTo>
                  <a:cubicBezTo>
                    <a:pt x="36333" y="54563"/>
                    <a:pt x="37684" y="53114"/>
                    <a:pt x="39073" y="51699"/>
                  </a:cubicBezTo>
                  <a:close/>
                  <a:moveTo>
                    <a:pt x="47306" y="48682"/>
                  </a:moveTo>
                  <a:lnTo>
                    <a:pt x="47306" y="48682"/>
                  </a:lnTo>
                  <a:cubicBezTo>
                    <a:pt x="44520" y="52756"/>
                    <a:pt x="41749" y="56835"/>
                    <a:pt x="38899" y="60863"/>
                  </a:cubicBezTo>
                  <a:cubicBezTo>
                    <a:pt x="37534" y="62788"/>
                    <a:pt x="36056" y="64622"/>
                    <a:pt x="34546" y="66426"/>
                  </a:cubicBezTo>
                  <a:cubicBezTo>
                    <a:pt x="35204" y="65338"/>
                    <a:pt x="35854" y="64269"/>
                    <a:pt x="36512" y="63239"/>
                  </a:cubicBezTo>
                  <a:cubicBezTo>
                    <a:pt x="37343" y="61934"/>
                    <a:pt x="38212" y="60658"/>
                    <a:pt x="39070" y="59376"/>
                  </a:cubicBezTo>
                  <a:cubicBezTo>
                    <a:pt x="41322" y="56483"/>
                    <a:pt x="43576" y="53593"/>
                    <a:pt x="45799" y="50683"/>
                  </a:cubicBezTo>
                  <a:cubicBezTo>
                    <a:pt x="46307" y="50019"/>
                    <a:pt x="46804" y="49349"/>
                    <a:pt x="47306" y="48682"/>
                  </a:cubicBezTo>
                  <a:close/>
                  <a:moveTo>
                    <a:pt x="41148" y="46477"/>
                  </a:moveTo>
                  <a:lnTo>
                    <a:pt x="41148" y="46477"/>
                  </a:lnTo>
                  <a:cubicBezTo>
                    <a:pt x="40161" y="47874"/>
                    <a:pt x="39171" y="49266"/>
                    <a:pt x="38175" y="50657"/>
                  </a:cubicBezTo>
                  <a:cubicBezTo>
                    <a:pt x="36275" y="52929"/>
                    <a:pt x="34500" y="55302"/>
                    <a:pt x="32816" y="57745"/>
                  </a:cubicBezTo>
                  <a:cubicBezTo>
                    <a:pt x="30735" y="60366"/>
                    <a:pt x="28656" y="62996"/>
                    <a:pt x="26606" y="65652"/>
                  </a:cubicBezTo>
                  <a:lnTo>
                    <a:pt x="26606" y="65655"/>
                  </a:lnTo>
                  <a:cubicBezTo>
                    <a:pt x="26318" y="66030"/>
                    <a:pt x="26038" y="66414"/>
                    <a:pt x="25749" y="66793"/>
                  </a:cubicBezTo>
                  <a:cubicBezTo>
                    <a:pt x="25660" y="66885"/>
                    <a:pt x="25573" y="66977"/>
                    <a:pt x="25483" y="67067"/>
                  </a:cubicBezTo>
                  <a:cubicBezTo>
                    <a:pt x="27680" y="63790"/>
                    <a:pt x="30036" y="60617"/>
                    <a:pt x="32418" y="57473"/>
                  </a:cubicBezTo>
                  <a:cubicBezTo>
                    <a:pt x="35247" y="53743"/>
                    <a:pt x="38183" y="50100"/>
                    <a:pt x="41148" y="46477"/>
                  </a:cubicBezTo>
                  <a:close/>
                  <a:moveTo>
                    <a:pt x="25481" y="58934"/>
                  </a:moveTo>
                  <a:lnTo>
                    <a:pt x="25481" y="58934"/>
                  </a:lnTo>
                  <a:cubicBezTo>
                    <a:pt x="23200" y="61645"/>
                    <a:pt x="20850" y="64304"/>
                    <a:pt x="18713" y="67113"/>
                  </a:cubicBezTo>
                  <a:cubicBezTo>
                    <a:pt x="20593" y="64116"/>
                    <a:pt x="23076" y="61541"/>
                    <a:pt x="25481" y="58934"/>
                  </a:cubicBezTo>
                  <a:close/>
                  <a:moveTo>
                    <a:pt x="53011" y="25630"/>
                  </a:moveTo>
                  <a:lnTo>
                    <a:pt x="53011" y="25630"/>
                  </a:lnTo>
                  <a:cubicBezTo>
                    <a:pt x="50967" y="28300"/>
                    <a:pt x="48969" y="31008"/>
                    <a:pt x="46893" y="33638"/>
                  </a:cubicBezTo>
                  <a:cubicBezTo>
                    <a:pt x="39119" y="43471"/>
                    <a:pt x="31558" y="53703"/>
                    <a:pt x="23188" y="63028"/>
                  </a:cubicBezTo>
                  <a:cubicBezTo>
                    <a:pt x="22467" y="63822"/>
                    <a:pt x="21730" y="64604"/>
                    <a:pt x="20980" y="65378"/>
                  </a:cubicBezTo>
                  <a:cubicBezTo>
                    <a:pt x="20710" y="65658"/>
                    <a:pt x="18829" y="67682"/>
                    <a:pt x="18705" y="67682"/>
                  </a:cubicBezTo>
                  <a:cubicBezTo>
                    <a:pt x="18654" y="67682"/>
                    <a:pt x="18902" y="67337"/>
                    <a:pt x="19686" y="66383"/>
                  </a:cubicBezTo>
                  <a:cubicBezTo>
                    <a:pt x="21840" y="63767"/>
                    <a:pt x="24190" y="61365"/>
                    <a:pt x="26274" y="58677"/>
                  </a:cubicBezTo>
                  <a:cubicBezTo>
                    <a:pt x="27568" y="57009"/>
                    <a:pt x="28838" y="55323"/>
                    <a:pt x="30103" y="53631"/>
                  </a:cubicBezTo>
                  <a:cubicBezTo>
                    <a:pt x="32230" y="51119"/>
                    <a:pt x="34338" y="48590"/>
                    <a:pt x="36460" y="46073"/>
                  </a:cubicBezTo>
                  <a:cubicBezTo>
                    <a:pt x="39159" y="42871"/>
                    <a:pt x="41841" y="39603"/>
                    <a:pt x="44382" y="36277"/>
                  </a:cubicBezTo>
                  <a:cubicBezTo>
                    <a:pt x="45513" y="34793"/>
                    <a:pt x="46553" y="33246"/>
                    <a:pt x="47630" y="31733"/>
                  </a:cubicBezTo>
                  <a:cubicBezTo>
                    <a:pt x="49425" y="29698"/>
                    <a:pt x="51227" y="27668"/>
                    <a:pt x="53011" y="25630"/>
                  </a:cubicBezTo>
                  <a:close/>
                  <a:moveTo>
                    <a:pt x="31321" y="56174"/>
                  </a:moveTo>
                  <a:cubicBezTo>
                    <a:pt x="28431" y="60103"/>
                    <a:pt x="25521" y="64044"/>
                    <a:pt x="22337" y="67702"/>
                  </a:cubicBezTo>
                  <a:lnTo>
                    <a:pt x="22337" y="67705"/>
                  </a:lnTo>
                  <a:cubicBezTo>
                    <a:pt x="21742" y="68387"/>
                    <a:pt x="21462" y="68656"/>
                    <a:pt x="21392" y="68656"/>
                  </a:cubicBezTo>
                  <a:cubicBezTo>
                    <a:pt x="21150" y="68656"/>
                    <a:pt x="23384" y="65480"/>
                    <a:pt x="23867" y="64916"/>
                  </a:cubicBezTo>
                  <a:cubicBezTo>
                    <a:pt x="24848" y="63767"/>
                    <a:pt x="25853" y="62644"/>
                    <a:pt x="26829" y="61492"/>
                  </a:cubicBezTo>
                  <a:cubicBezTo>
                    <a:pt x="28330" y="59725"/>
                    <a:pt x="29828" y="57950"/>
                    <a:pt x="31321" y="56174"/>
                  </a:cubicBezTo>
                  <a:close/>
                  <a:moveTo>
                    <a:pt x="62989" y="31020"/>
                  </a:moveTo>
                  <a:lnTo>
                    <a:pt x="62989" y="31020"/>
                  </a:lnTo>
                  <a:cubicBezTo>
                    <a:pt x="61744" y="32700"/>
                    <a:pt x="60497" y="34374"/>
                    <a:pt x="59247" y="36046"/>
                  </a:cubicBezTo>
                  <a:cubicBezTo>
                    <a:pt x="53424" y="43772"/>
                    <a:pt x="48071" y="51806"/>
                    <a:pt x="42390" y="59624"/>
                  </a:cubicBezTo>
                  <a:cubicBezTo>
                    <a:pt x="39812" y="63172"/>
                    <a:pt x="37005" y="66530"/>
                    <a:pt x="34271" y="69937"/>
                  </a:cubicBezTo>
                  <a:cubicBezTo>
                    <a:pt x="34860" y="68964"/>
                    <a:pt x="35444" y="68017"/>
                    <a:pt x="36038" y="67116"/>
                  </a:cubicBezTo>
                  <a:lnTo>
                    <a:pt x="36038" y="67113"/>
                  </a:lnTo>
                  <a:cubicBezTo>
                    <a:pt x="42450" y="59679"/>
                    <a:pt x="47970" y="51526"/>
                    <a:pt x="53383" y="43298"/>
                  </a:cubicBezTo>
                  <a:cubicBezTo>
                    <a:pt x="53418" y="43252"/>
                    <a:pt x="53453" y="43209"/>
                    <a:pt x="53487" y="43163"/>
                  </a:cubicBezTo>
                  <a:cubicBezTo>
                    <a:pt x="56649" y="39109"/>
                    <a:pt x="59839" y="35079"/>
                    <a:pt x="62989" y="31020"/>
                  </a:cubicBezTo>
                  <a:close/>
                  <a:moveTo>
                    <a:pt x="48178" y="36597"/>
                  </a:moveTo>
                  <a:lnTo>
                    <a:pt x="48178" y="36597"/>
                  </a:lnTo>
                  <a:cubicBezTo>
                    <a:pt x="46521" y="38901"/>
                    <a:pt x="44875" y="41211"/>
                    <a:pt x="43239" y="43529"/>
                  </a:cubicBezTo>
                  <a:cubicBezTo>
                    <a:pt x="36760" y="51442"/>
                    <a:pt x="30354" y="59402"/>
                    <a:pt x="24640" y="67890"/>
                  </a:cubicBezTo>
                  <a:cubicBezTo>
                    <a:pt x="24236" y="68265"/>
                    <a:pt x="23829" y="68646"/>
                    <a:pt x="23416" y="69019"/>
                  </a:cubicBezTo>
                  <a:lnTo>
                    <a:pt x="23416" y="69021"/>
                  </a:lnTo>
                  <a:cubicBezTo>
                    <a:pt x="22674" y="69691"/>
                    <a:pt x="22299" y="69956"/>
                    <a:pt x="22169" y="69956"/>
                  </a:cubicBezTo>
                  <a:cubicBezTo>
                    <a:pt x="21681" y="69956"/>
                    <a:pt x="24629" y="66248"/>
                    <a:pt x="24617" y="66248"/>
                  </a:cubicBezTo>
                  <a:lnTo>
                    <a:pt x="24617" y="66248"/>
                  </a:lnTo>
                  <a:cubicBezTo>
                    <a:pt x="24616" y="66248"/>
                    <a:pt x="24602" y="66264"/>
                    <a:pt x="24574" y="66298"/>
                  </a:cubicBezTo>
                  <a:lnTo>
                    <a:pt x="24574" y="66298"/>
                  </a:lnTo>
                  <a:cubicBezTo>
                    <a:pt x="28341" y="61744"/>
                    <a:pt x="32084" y="57201"/>
                    <a:pt x="35706" y="52525"/>
                  </a:cubicBezTo>
                  <a:cubicBezTo>
                    <a:pt x="38140" y="49387"/>
                    <a:pt x="40450" y="46142"/>
                    <a:pt x="42762" y="42894"/>
                  </a:cubicBezTo>
                  <a:cubicBezTo>
                    <a:pt x="44575" y="40804"/>
                    <a:pt x="46382" y="38705"/>
                    <a:pt x="48178" y="36597"/>
                  </a:cubicBezTo>
                  <a:close/>
                  <a:moveTo>
                    <a:pt x="80657" y="8715"/>
                  </a:moveTo>
                  <a:cubicBezTo>
                    <a:pt x="79750" y="9968"/>
                    <a:pt x="78818" y="11359"/>
                    <a:pt x="78033" y="12381"/>
                  </a:cubicBezTo>
                  <a:cubicBezTo>
                    <a:pt x="70671" y="21946"/>
                    <a:pt x="63794" y="31946"/>
                    <a:pt x="56709" y="41722"/>
                  </a:cubicBezTo>
                  <a:cubicBezTo>
                    <a:pt x="53776" y="45769"/>
                    <a:pt x="51045" y="49921"/>
                    <a:pt x="48398" y="54116"/>
                  </a:cubicBezTo>
                  <a:cubicBezTo>
                    <a:pt x="43747" y="60620"/>
                    <a:pt x="39217" y="67203"/>
                    <a:pt x="34312" y="73531"/>
                  </a:cubicBezTo>
                  <a:cubicBezTo>
                    <a:pt x="34043" y="73877"/>
                    <a:pt x="33714" y="74250"/>
                    <a:pt x="33342" y="74642"/>
                  </a:cubicBezTo>
                  <a:cubicBezTo>
                    <a:pt x="37291" y="69688"/>
                    <a:pt x="40750" y="64241"/>
                    <a:pt x="44318" y="59206"/>
                  </a:cubicBezTo>
                  <a:lnTo>
                    <a:pt x="44318" y="59208"/>
                  </a:lnTo>
                  <a:cubicBezTo>
                    <a:pt x="51640" y="48870"/>
                    <a:pt x="58684" y="38335"/>
                    <a:pt x="65907" y="27928"/>
                  </a:cubicBezTo>
                  <a:cubicBezTo>
                    <a:pt x="66488" y="27091"/>
                    <a:pt x="67071" y="26253"/>
                    <a:pt x="67654" y="25419"/>
                  </a:cubicBezTo>
                  <a:cubicBezTo>
                    <a:pt x="68416" y="24409"/>
                    <a:pt x="69175" y="23398"/>
                    <a:pt x="69935" y="22391"/>
                  </a:cubicBezTo>
                  <a:cubicBezTo>
                    <a:pt x="72660" y="18764"/>
                    <a:pt x="75380" y="15141"/>
                    <a:pt x="78241" y="11619"/>
                  </a:cubicBezTo>
                  <a:cubicBezTo>
                    <a:pt x="79060" y="10612"/>
                    <a:pt x="79901" y="9688"/>
                    <a:pt x="80657" y="8715"/>
                  </a:cubicBezTo>
                  <a:close/>
                  <a:moveTo>
                    <a:pt x="68685" y="20396"/>
                  </a:moveTo>
                  <a:lnTo>
                    <a:pt x="68685" y="20396"/>
                  </a:lnTo>
                  <a:cubicBezTo>
                    <a:pt x="63580" y="27212"/>
                    <a:pt x="59062" y="34351"/>
                    <a:pt x="54284" y="41404"/>
                  </a:cubicBezTo>
                  <a:cubicBezTo>
                    <a:pt x="53990" y="41840"/>
                    <a:pt x="53692" y="42279"/>
                    <a:pt x="53395" y="42715"/>
                  </a:cubicBezTo>
                  <a:cubicBezTo>
                    <a:pt x="52269" y="44156"/>
                    <a:pt x="51146" y="45599"/>
                    <a:pt x="50029" y="47046"/>
                  </a:cubicBezTo>
                  <a:cubicBezTo>
                    <a:pt x="45008" y="53561"/>
                    <a:pt x="40253" y="60265"/>
                    <a:pt x="35651" y="67076"/>
                  </a:cubicBezTo>
                  <a:cubicBezTo>
                    <a:pt x="33428" y="69662"/>
                    <a:pt x="31116" y="72160"/>
                    <a:pt x="29072" y="74850"/>
                  </a:cubicBezTo>
                  <a:cubicBezTo>
                    <a:pt x="30666" y="72725"/>
                    <a:pt x="32106" y="70430"/>
                    <a:pt x="33492" y="68155"/>
                  </a:cubicBezTo>
                  <a:lnTo>
                    <a:pt x="33492" y="68158"/>
                  </a:lnTo>
                  <a:cubicBezTo>
                    <a:pt x="34797" y="66657"/>
                    <a:pt x="36090" y="65153"/>
                    <a:pt x="37303" y="63579"/>
                  </a:cubicBezTo>
                  <a:cubicBezTo>
                    <a:pt x="45288" y="53209"/>
                    <a:pt x="52359" y="42109"/>
                    <a:pt x="59995" y="31459"/>
                  </a:cubicBezTo>
                  <a:cubicBezTo>
                    <a:pt x="62752" y="27951"/>
                    <a:pt x="65509" y="24440"/>
                    <a:pt x="68263" y="20930"/>
                  </a:cubicBezTo>
                  <a:cubicBezTo>
                    <a:pt x="68402" y="20751"/>
                    <a:pt x="68543" y="20575"/>
                    <a:pt x="68685" y="20396"/>
                  </a:cubicBezTo>
                  <a:close/>
                  <a:moveTo>
                    <a:pt x="54498" y="35931"/>
                  </a:moveTo>
                  <a:lnTo>
                    <a:pt x="54498" y="35931"/>
                  </a:lnTo>
                  <a:cubicBezTo>
                    <a:pt x="53949" y="36664"/>
                    <a:pt x="53398" y="37394"/>
                    <a:pt x="52846" y="38119"/>
                  </a:cubicBezTo>
                  <a:cubicBezTo>
                    <a:pt x="47944" y="44528"/>
                    <a:pt x="42800" y="50778"/>
                    <a:pt x="38123" y="57355"/>
                  </a:cubicBezTo>
                  <a:cubicBezTo>
                    <a:pt x="33729" y="63530"/>
                    <a:pt x="29722" y="69957"/>
                    <a:pt x="24531" y="75509"/>
                  </a:cubicBezTo>
                  <a:cubicBezTo>
                    <a:pt x="25065" y="74717"/>
                    <a:pt x="25639" y="73955"/>
                    <a:pt x="26191" y="73199"/>
                  </a:cubicBezTo>
                  <a:cubicBezTo>
                    <a:pt x="28370" y="70217"/>
                    <a:pt x="30527" y="67223"/>
                    <a:pt x="32692" y="64226"/>
                  </a:cubicBezTo>
                  <a:cubicBezTo>
                    <a:pt x="37005" y="58262"/>
                    <a:pt x="41515" y="52381"/>
                    <a:pt x="46056" y="46558"/>
                  </a:cubicBezTo>
                  <a:cubicBezTo>
                    <a:pt x="46891" y="45504"/>
                    <a:pt x="47719" y="44447"/>
                    <a:pt x="48539" y="43382"/>
                  </a:cubicBezTo>
                  <a:cubicBezTo>
                    <a:pt x="49007" y="42784"/>
                    <a:pt x="49477" y="42181"/>
                    <a:pt x="49945" y="41583"/>
                  </a:cubicBezTo>
                  <a:cubicBezTo>
                    <a:pt x="51441" y="39681"/>
                    <a:pt x="52965" y="37801"/>
                    <a:pt x="54498" y="35931"/>
                  </a:cubicBezTo>
                  <a:close/>
                  <a:moveTo>
                    <a:pt x="35545" y="59815"/>
                  </a:moveTo>
                  <a:lnTo>
                    <a:pt x="35545" y="59815"/>
                  </a:lnTo>
                  <a:cubicBezTo>
                    <a:pt x="31512" y="65081"/>
                    <a:pt x="26647" y="70693"/>
                    <a:pt x="23431" y="76669"/>
                  </a:cubicBezTo>
                  <a:cubicBezTo>
                    <a:pt x="22990" y="77093"/>
                    <a:pt x="22738" y="77263"/>
                    <a:pt x="22616" y="77263"/>
                  </a:cubicBezTo>
                  <a:cubicBezTo>
                    <a:pt x="22453" y="77263"/>
                    <a:pt x="22528" y="76953"/>
                    <a:pt x="22700" y="76536"/>
                  </a:cubicBezTo>
                  <a:cubicBezTo>
                    <a:pt x="23133" y="75892"/>
                    <a:pt x="23572" y="75252"/>
                    <a:pt x="24014" y="74614"/>
                  </a:cubicBezTo>
                  <a:cubicBezTo>
                    <a:pt x="26110" y="71781"/>
                    <a:pt x="28200" y="68949"/>
                    <a:pt x="30290" y="66114"/>
                  </a:cubicBezTo>
                  <a:cubicBezTo>
                    <a:pt x="30351" y="66033"/>
                    <a:pt x="30412" y="65953"/>
                    <a:pt x="30475" y="65875"/>
                  </a:cubicBezTo>
                  <a:cubicBezTo>
                    <a:pt x="32184" y="63871"/>
                    <a:pt x="33899" y="61873"/>
                    <a:pt x="35545" y="59815"/>
                  </a:cubicBezTo>
                  <a:close/>
                  <a:moveTo>
                    <a:pt x="68096" y="19550"/>
                  </a:moveTo>
                  <a:lnTo>
                    <a:pt x="68096" y="19550"/>
                  </a:lnTo>
                  <a:cubicBezTo>
                    <a:pt x="64562" y="24310"/>
                    <a:pt x="61100" y="29132"/>
                    <a:pt x="57633" y="33933"/>
                  </a:cubicBezTo>
                  <a:cubicBezTo>
                    <a:pt x="50514" y="42958"/>
                    <a:pt x="43354" y="51945"/>
                    <a:pt x="37121" y="61628"/>
                  </a:cubicBezTo>
                  <a:cubicBezTo>
                    <a:pt x="37008" y="61804"/>
                    <a:pt x="36893" y="61989"/>
                    <a:pt x="36780" y="62168"/>
                  </a:cubicBezTo>
                  <a:cubicBezTo>
                    <a:pt x="33313" y="66720"/>
                    <a:pt x="29817" y="71250"/>
                    <a:pt x="26251" y="75702"/>
                  </a:cubicBezTo>
                  <a:lnTo>
                    <a:pt x="26251" y="75705"/>
                  </a:lnTo>
                  <a:cubicBezTo>
                    <a:pt x="25859" y="76196"/>
                    <a:pt x="23136" y="77910"/>
                    <a:pt x="23087" y="78020"/>
                  </a:cubicBezTo>
                  <a:cubicBezTo>
                    <a:pt x="23292" y="77570"/>
                    <a:pt x="23523" y="77128"/>
                    <a:pt x="23777" y="76701"/>
                  </a:cubicBezTo>
                  <a:cubicBezTo>
                    <a:pt x="27715" y="72783"/>
                    <a:pt x="30969" y="68297"/>
                    <a:pt x="34139" y="63721"/>
                  </a:cubicBezTo>
                  <a:cubicBezTo>
                    <a:pt x="38435" y="57525"/>
                    <a:pt x="42935" y="51558"/>
                    <a:pt x="47540" y="45590"/>
                  </a:cubicBezTo>
                  <a:cubicBezTo>
                    <a:pt x="50554" y="41687"/>
                    <a:pt x="53487" y="37651"/>
                    <a:pt x="56429" y="33598"/>
                  </a:cubicBezTo>
                  <a:cubicBezTo>
                    <a:pt x="59596" y="29781"/>
                    <a:pt x="62798" y="25991"/>
                    <a:pt x="65933" y="22148"/>
                  </a:cubicBezTo>
                  <a:cubicBezTo>
                    <a:pt x="66643" y="21273"/>
                    <a:pt x="67368" y="20410"/>
                    <a:pt x="68096" y="19550"/>
                  </a:cubicBezTo>
                  <a:close/>
                  <a:moveTo>
                    <a:pt x="31786" y="70133"/>
                  </a:moveTo>
                  <a:lnTo>
                    <a:pt x="31786" y="70133"/>
                  </a:lnTo>
                  <a:cubicBezTo>
                    <a:pt x="29794" y="73216"/>
                    <a:pt x="27672" y="76207"/>
                    <a:pt x="25201" y="78808"/>
                  </a:cubicBezTo>
                  <a:cubicBezTo>
                    <a:pt x="27337" y="76559"/>
                    <a:pt x="29011" y="73410"/>
                    <a:pt x="31076" y="70964"/>
                  </a:cubicBezTo>
                  <a:cubicBezTo>
                    <a:pt x="31309" y="70684"/>
                    <a:pt x="31549" y="70410"/>
                    <a:pt x="31786" y="70133"/>
                  </a:cubicBezTo>
                  <a:close/>
                  <a:moveTo>
                    <a:pt x="34220" y="69195"/>
                  </a:moveTo>
                  <a:lnTo>
                    <a:pt x="34220" y="69195"/>
                  </a:lnTo>
                  <a:cubicBezTo>
                    <a:pt x="33838" y="69763"/>
                    <a:pt x="33452" y="70326"/>
                    <a:pt x="33073" y="70895"/>
                  </a:cubicBezTo>
                  <a:cubicBezTo>
                    <a:pt x="32213" y="72194"/>
                    <a:pt x="31358" y="73499"/>
                    <a:pt x="30513" y="74810"/>
                  </a:cubicBezTo>
                  <a:cubicBezTo>
                    <a:pt x="29736" y="75864"/>
                    <a:pt x="28982" y="76935"/>
                    <a:pt x="28252" y="78026"/>
                  </a:cubicBezTo>
                  <a:cubicBezTo>
                    <a:pt x="27305" y="79247"/>
                    <a:pt x="26268" y="80487"/>
                    <a:pt x="26039" y="80487"/>
                  </a:cubicBezTo>
                  <a:cubicBezTo>
                    <a:pt x="25931" y="80487"/>
                    <a:pt x="26004" y="80209"/>
                    <a:pt x="26352" y="79521"/>
                  </a:cubicBezTo>
                  <a:cubicBezTo>
                    <a:pt x="28301" y="75682"/>
                    <a:pt x="31344" y="72405"/>
                    <a:pt x="34220" y="69195"/>
                  </a:cubicBezTo>
                  <a:close/>
                  <a:moveTo>
                    <a:pt x="48135" y="40766"/>
                  </a:moveTo>
                  <a:lnTo>
                    <a:pt x="48135" y="40766"/>
                  </a:lnTo>
                  <a:cubicBezTo>
                    <a:pt x="45277" y="44612"/>
                    <a:pt x="42479" y="48506"/>
                    <a:pt x="39742" y="52450"/>
                  </a:cubicBezTo>
                  <a:cubicBezTo>
                    <a:pt x="36821" y="56682"/>
                    <a:pt x="33792" y="60837"/>
                    <a:pt x="30732" y="64971"/>
                  </a:cubicBezTo>
                  <a:cubicBezTo>
                    <a:pt x="30547" y="65211"/>
                    <a:pt x="30365" y="65453"/>
                    <a:pt x="30181" y="65693"/>
                  </a:cubicBezTo>
                  <a:cubicBezTo>
                    <a:pt x="27475" y="68796"/>
                    <a:pt x="24779" y="71957"/>
                    <a:pt x="22871" y="75563"/>
                  </a:cubicBezTo>
                  <a:cubicBezTo>
                    <a:pt x="22311" y="76323"/>
                    <a:pt x="21745" y="77079"/>
                    <a:pt x="21188" y="77841"/>
                  </a:cubicBezTo>
                  <a:cubicBezTo>
                    <a:pt x="21158" y="77822"/>
                    <a:pt x="21125" y="77813"/>
                    <a:pt x="21091" y="77813"/>
                  </a:cubicBezTo>
                  <a:cubicBezTo>
                    <a:pt x="21054" y="77813"/>
                    <a:pt x="21016" y="77825"/>
                    <a:pt x="20985" y="77850"/>
                  </a:cubicBezTo>
                  <a:lnTo>
                    <a:pt x="20985" y="77853"/>
                  </a:lnTo>
                  <a:cubicBezTo>
                    <a:pt x="20053" y="78673"/>
                    <a:pt x="19239" y="79611"/>
                    <a:pt x="18485" y="80604"/>
                  </a:cubicBezTo>
                  <a:cubicBezTo>
                    <a:pt x="19083" y="79634"/>
                    <a:pt x="19678" y="78661"/>
                    <a:pt x="20272" y="77691"/>
                  </a:cubicBezTo>
                  <a:cubicBezTo>
                    <a:pt x="20431" y="77466"/>
                    <a:pt x="20593" y="77241"/>
                    <a:pt x="20752" y="77018"/>
                  </a:cubicBezTo>
                  <a:cubicBezTo>
                    <a:pt x="21430" y="76045"/>
                    <a:pt x="22080" y="75061"/>
                    <a:pt x="22738" y="74079"/>
                  </a:cubicBezTo>
                  <a:lnTo>
                    <a:pt x="22738" y="74079"/>
                  </a:lnTo>
                  <a:cubicBezTo>
                    <a:pt x="22441" y="74717"/>
                    <a:pt x="22158" y="75367"/>
                    <a:pt x="21909" y="76037"/>
                  </a:cubicBezTo>
                  <a:cubicBezTo>
                    <a:pt x="21873" y="76136"/>
                    <a:pt x="21954" y="76202"/>
                    <a:pt x="22038" y="76202"/>
                  </a:cubicBezTo>
                  <a:cubicBezTo>
                    <a:pt x="22093" y="76202"/>
                    <a:pt x="22148" y="76174"/>
                    <a:pt x="22172" y="76109"/>
                  </a:cubicBezTo>
                  <a:cubicBezTo>
                    <a:pt x="22654" y="74824"/>
                    <a:pt x="23226" y="73577"/>
                    <a:pt x="23890" y="72376"/>
                  </a:cubicBezTo>
                  <a:cubicBezTo>
                    <a:pt x="24964" y="70748"/>
                    <a:pt x="26026" y="69114"/>
                    <a:pt x="27077" y="67474"/>
                  </a:cubicBezTo>
                  <a:cubicBezTo>
                    <a:pt x="29733" y="63900"/>
                    <a:pt x="32816" y="60580"/>
                    <a:pt x="35501" y="57127"/>
                  </a:cubicBezTo>
                  <a:cubicBezTo>
                    <a:pt x="37219" y="54918"/>
                    <a:pt x="38870" y="52658"/>
                    <a:pt x="40502" y="50386"/>
                  </a:cubicBezTo>
                  <a:cubicBezTo>
                    <a:pt x="43034" y="47170"/>
                    <a:pt x="45577" y="43962"/>
                    <a:pt x="48135" y="40766"/>
                  </a:cubicBezTo>
                  <a:close/>
                  <a:moveTo>
                    <a:pt x="61779" y="33234"/>
                  </a:moveTo>
                  <a:lnTo>
                    <a:pt x="61779" y="33234"/>
                  </a:lnTo>
                  <a:cubicBezTo>
                    <a:pt x="59273" y="36886"/>
                    <a:pt x="56773" y="40541"/>
                    <a:pt x="54284" y="44199"/>
                  </a:cubicBezTo>
                  <a:cubicBezTo>
                    <a:pt x="49524" y="51151"/>
                    <a:pt x="44694" y="58054"/>
                    <a:pt x="39797" y="64907"/>
                  </a:cubicBezTo>
                  <a:cubicBezTo>
                    <a:pt x="37716" y="67806"/>
                    <a:pt x="35657" y="70722"/>
                    <a:pt x="33535" y="73594"/>
                  </a:cubicBezTo>
                  <a:cubicBezTo>
                    <a:pt x="32025" y="75630"/>
                    <a:pt x="30412" y="77584"/>
                    <a:pt x="28697" y="79452"/>
                  </a:cubicBezTo>
                  <a:cubicBezTo>
                    <a:pt x="28226" y="79967"/>
                    <a:pt x="26948" y="81430"/>
                    <a:pt x="26691" y="81430"/>
                  </a:cubicBezTo>
                  <a:cubicBezTo>
                    <a:pt x="26567" y="81430"/>
                    <a:pt x="26679" y="81093"/>
                    <a:pt x="27227" y="80154"/>
                  </a:cubicBezTo>
                  <a:lnTo>
                    <a:pt x="27227" y="80157"/>
                  </a:lnTo>
                  <a:cubicBezTo>
                    <a:pt x="29583" y="77708"/>
                    <a:pt x="31483" y="74608"/>
                    <a:pt x="33290" y="71579"/>
                  </a:cubicBezTo>
                  <a:cubicBezTo>
                    <a:pt x="35770" y="68470"/>
                    <a:pt x="38371" y="65444"/>
                    <a:pt x="40790" y="62309"/>
                  </a:cubicBezTo>
                  <a:cubicBezTo>
                    <a:pt x="45921" y="55666"/>
                    <a:pt x="50407" y="48535"/>
                    <a:pt x="55399" y="41780"/>
                  </a:cubicBezTo>
                  <a:cubicBezTo>
                    <a:pt x="57509" y="38921"/>
                    <a:pt x="59637" y="36072"/>
                    <a:pt x="61779" y="33234"/>
                  </a:cubicBezTo>
                  <a:close/>
                  <a:moveTo>
                    <a:pt x="20334" y="78956"/>
                  </a:moveTo>
                  <a:cubicBezTo>
                    <a:pt x="20346" y="78956"/>
                    <a:pt x="20356" y="78958"/>
                    <a:pt x="20365" y="78964"/>
                  </a:cubicBezTo>
                  <a:cubicBezTo>
                    <a:pt x="20180" y="79215"/>
                    <a:pt x="19992" y="79467"/>
                    <a:pt x="19808" y="79721"/>
                  </a:cubicBezTo>
                  <a:cubicBezTo>
                    <a:pt x="18996" y="80835"/>
                    <a:pt x="18162" y="81947"/>
                    <a:pt x="17319" y="83058"/>
                  </a:cubicBezTo>
                  <a:cubicBezTo>
                    <a:pt x="17527" y="82697"/>
                    <a:pt x="17732" y="82336"/>
                    <a:pt x="17945" y="81981"/>
                  </a:cubicBezTo>
                  <a:cubicBezTo>
                    <a:pt x="18308" y="81375"/>
                    <a:pt x="19986" y="78956"/>
                    <a:pt x="20334" y="78956"/>
                  </a:cubicBezTo>
                  <a:close/>
                  <a:moveTo>
                    <a:pt x="43790" y="61547"/>
                  </a:moveTo>
                  <a:lnTo>
                    <a:pt x="43790" y="61547"/>
                  </a:lnTo>
                  <a:cubicBezTo>
                    <a:pt x="41555" y="65205"/>
                    <a:pt x="39330" y="68877"/>
                    <a:pt x="37040" y="72532"/>
                  </a:cubicBezTo>
                  <a:cubicBezTo>
                    <a:pt x="35348" y="75231"/>
                    <a:pt x="33512" y="77879"/>
                    <a:pt x="31315" y="80191"/>
                  </a:cubicBezTo>
                  <a:cubicBezTo>
                    <a:pt x="30611" y="80875"/>
                    <a:pt x="29906" y="81563"/>
                    <a:pt x="29205" y="82250"/>
                  </a:cubicBezTo>
                  <a:cubicBezTo>
                    <a:pt x="28564" y="82875"/>
                    <a:pt x="28202" y="83124"/>
                    <a:pt x="28033" y="83124"/>
                  </a:cubicBezTo>
                  <a:cubicBezTo>
                    <a:pt x="27420" y="83124"/>
                    <a:pt x="29364" y="79833"/>
                    <a:pt x="29710" y="79420"/>
                  </a:cubicBezTo>
                  <a:cubicBezTo>
                    <a:pt x="32811" y="75725"/>
                    <a:pt x="35894" y="72087"/>
                    <a:pt x="38813" y="68230"/>
                  </a:cubicBezTo>
                  <a:cubicBezTo>
                    <a:pt x="40490" y="66016"/>
                    <a:pt x="42150" y="63787"/>
                    <a:pt x="43790" y="61547"/>
                  </a:cubicBezTo>
                  <a:close/>
                  <a:moveTo>
                    <a:pt x="19045" y="82752"/>
                  </a:moveTo>
                  <a:lnTo>
                    <a:pt x="19045" y="82752"/>
                  </a:lnTo>
                  <a:cubicBezTo>
                    <a:pt x="18061" y="84207"/>
                    <a:pt x="17059" y="85648"/>
                    <a:pt x="16060" y="87091"/>
                  </a:cubicBezTo>
                  <a:cubicBezTo>
                    <a:pt x="15821" y="87440"/>
                    <a:pt x="15584" y="87790"/>
                    <a:pt x="15341" y="88136"/>
                  </a:cubicBezTo>
                  <a:cubicBezTo>
                    <a:pt x="15760" y="87507"/>
                    <a:pt x="16182" y="86880"/>
                    <a:pt x="16606" y="86254"/>
                  </a:cubicBezTo>
                  <a:cubicBezTo>
                    <a:pt x="17131" y="85538"/>
                    <a:pt x="17634" y="84808"/>
                    <a:pt x="18116" y="84063"/>
                  </a:cubicBezTo>
                  <a:cubicBezTo>
                    <a:pt x="18422" y="83624"/>
                    <a:pt x="18728" y="83185"/>
                    <a:pt x="19045" y="82752"/>
                  </a:cubicBezTo>
                  <a:close/>
                  <a:moveTo>
                    <a:pt x="17440" y="75194"/>
                  </a:moveTo>
                  <a:lnTo>
                    <a:pt x="17440" y="75194"/>
                  </a:lnTo>
                  <a:cubicBezTo>
                    <a:pt x="16658" y="76940"/>
                    <a:pt x="15373" y="78514"/>
                    <a:pt x="14239" y="80038"/>
                  </a:cubicBezTo>
                  <a:cubicBezTo>
                    <a:pt x="10797" y="84652"/>
                    <a:pt x="7191" y="89158"/>
                    <a:pt x="3915" y="93896"/>
                  </a:cubicBezTo>
                  <a:cubicBezTo>
                    <a:pt x="5142" y="91962"/>
                    <a:pt x="6435" y="90065"/>
                    <a:pt x="7668" y="88165"/>
                  </a:cubicBezTo>
                  <a:cubicBezTo>
                    <a:pt x="9703" y="85030"/>
                    <a:pt x="11906" y="82016"/>
                    <a:pt x="13970" y="78901"/>
                  </a:cubicBezTo>
                  <a:lnTo>
                    <a:pt x="14741" y="77760"/>
                  </a:lnTo>
                  <a:cubicBezTo>
                    <a:pt x="15255" y="76406"/>
                    <a:pt x="16153" y="75552"/>
                    <a:pt x="17440" y="75194"/>
                  </a:cubicBezTo>
                  <a:close/>
                  <a:moveTo>
                    <a:pt x="19349" y="75603"/>
                  </a:moveTo>
                  <a:cubicBezTo>
                    <a:pt x="19836" y="75603"/>
                    <a:pt x="19547" y="76094"/>
                    <a:pt x="18482" y="77076"/>
                  </a:cubicBezTo>
                  <a:cubicBezTo>
                    <a:pt x="17550" y="78485"/>
                    <a:pt x="16485" y="79801"/>
                    <a:pt x="15538" y="81199"/>
                  </a:cubicBezTo>
                  <a:cubicBezTo>
                    <a:pt x="13159" y="84709"/>
                    <a:pt x="10976" y="88353"/>
                    <a:pt x="8638" y="91889"/>
                  </a:cubicBezTo>
                  <a:cubicBezTo>
                    <a:pt x="7460" y="93668"/>
                    <a:pt x="6192" y="95377"/>
                    <a:pt x="4885" y="97054"/>
                  </a:cubicBezTo>
                  <a:cubicBezTo>
                    <a:pt x="6120" y="94947"/>
                    <a:pt x="7376" y="92857"/>
                    <a:pt x="8655" y="90778"/>
                  </a:cubicBezTo>
                  <a:cubicBezTo>
                    <a:pt x="10725" y="87420"/>
                    <a:pt x="13170" y="84317"/>
                    <a:pt x="15183" y="80925"/>
                  </a:cubicBezTo>
                  <a:cubicBezTo>
                    <a:pt x="16280" y="79080"/>
                    <a:pt x="17371" y="77336"/>
                    <a:pt x="18794" y="75708"/>
                  </a:cubicBezTo>
                  <a:cubicBezTo>
                    <a:pt x="19034" y="75638"/>
                    <a:pt x="19219" y="75603"/>
                    <a:pt x="19349" y="75603"/>
                  </a:cubicBezTo>
                  <a:close/>
                  <a:moveTo>
                    <a:pt x="9452" y="87328"/>
                  </a:moveTo>
                  <a:cubicBezTo>
                    <a:pt x="8675" y="88439"/>
                    <a:pt x="7939" y="89571"/>
                    <a:pt x="7246" y="90726"/>
                  </a:cubicBezTo>
                  <a:cubicBezTo>
                    <a:pt x="6836" y="91335"/>
                    <a:pt x="6415" y="91938"/>
                    <a:pt x="6013" y="92550"/>
                  </a:cubicBezTo>
                  <a:cubicBezTo>
                    <a:pt x="5309" y="93619"/>
                    <a:pt x="4700" y="94759"/>
                    <a:pt x="4045" y="95859"/>
                  </a:cubicBezTo>
                  <a:cubicBezTo>
                    <a:pt x="3563" y="96669"/>
                    <a:pt x="1571" y="99119"/>
                    <a:pt x="1181" y="99119"/>
                  </a:cubicBezTo>
                  <a:cubicBezTo>
                    <a:pt x="1029" y="99119"/>
                    <a:pt x="1121" y="98745"/>
                    <a:pt x="1643" y="97756"/>
                  </a:cubicBezTo>
                  <a:lnTo>
                    <a:pt x="1643" y="97753"/>
                  </a:lnTo>
                  <a:cubicBezTo>
                    <a:pt x="1885" y="97288"/>
                    <a:pt x="2159" y="96835"/>
                    <a:pt x="2422" y="96376"/>
                  </a:cubicBezTo>
                  <a:cubicBezTo>
                    <a:pt x="4561" y="93292"/>
                    <a:pt x="7033" y="90327"/>
                    <a:pt x="9452" y="87328"/>
                  </a:cubicBezTo>
                  <a:close/>
                  <a:moveTo>
                    <a:pt x="14755" y="80789"/>
                  </a:moveTo>
                  <a:cubicBezTo>
                    <a:pt x="13817" y="82354"/>
                    <a:pt x="12925" y="83941"/>
                    <a:pt x="11938" y="85373"/>
                  </a:cubicBezTo>
                  <a:cubicBezTo>
                    <a:pt x="8973" y="89672"/>
                    <a:pt x="6239" y="94118"/>
                    <a:pt x="3637" y="98645"/>
                  </a:cubicBezTo>
                  <a:cubicBezTo>
                    <a:pt x="2736" y="99757"/>
                    <a:pt x="2284" y="100283"/>
                    <a:pt x="2194" y="100283"/>
                  </a:cubicBezTo>
                  <a:cubicBezTo>
                    <a:pt x="2077" y="100283"/>
                    <a:pt x="2571" y="99398"/>
                    <a:pt x="3487" y="97756"/>
                  </a:cubicBezTo>
                  <a:lnTo>
                    <a:pt x="3487" y="97753"/>
                  </a:lnTo>
                  <a:cubicBezTo>
                    <a:pt x="6296" y="92721"/>
                    <a:pt x="9524" y="88081"/>
                    <a:pt x="12807" y="83448"/>
                  </a:cubicBezTo>
                  <a:cubicBezTo>
                    <a:pt x="13465" y="82567"/>
                    <a:pt x="14114" y="81681"/>
                    <a:pt x="14755" y="80789"/>
                  </a:cubicBezTo>
                  <a:close/>
                  <a:moveTo>
                    <a:pt x="20192" y="79781"/>
                  </a:moveTo>
                  <a:cubicBezTo>
                    <a:pt x="20119" y="79966"/>
                    <a:pt x="20030" y="80183"/>
                    <a:pt x="19912" y="80448"/>
                  </a:cubicBezTo>
                  <a:lnTo>
                    <a:pt x="19912" y="80451"/>
                  </a:lnTo>
                  <a:cubicBezTo>
                    <a:pt x="19594" y="81176"/>
                    <a:pt x="19236" y="81874"/>
                    <a:pt x="18861" y="82564"/>
                  </a:cubicBezTo>
                  <a:cubicBezTo>
                    <a:pt x="17238" y="84758"/>
                    <a:pt x="15717" y="87022"/>
                    <a:pt x="14224" y="89314"/>
                  </a:cubicBezTo>
                  <a:cubicBezTo>
                    <a:pt x="14634" y="88809"/>
                    <a:pt x="15041" y="88304"/>
                    <a:pt x="15440" y="87793"/>
                  </a:cubicBezTo>
                  <a:lnTo>
                    <a:pt x="15440" y="87793"/>
                  </a:lnTo>
                  <a:cubicBezTo>
                    <a:pt x="14995" y="88382"/>
                    <a:pt x="14539" y="88965"/>
                    <a:pt x="14074" y="89545"/>
                  </a:cubicBezTo>
                  <a:cubicBezTo>
                    <a:pt x="13742" y="90053"/>
                    <a:pt x="13410" y="90561"/>
                    <a:pt x="13081" y="91069"/>
                  </a:cubicBezTo>
                  <a:cubicBezTo>
                    <a:pt x="11675" y="93255"/>
                    <a:pt x="10243" y="95423"/>
                    <a:pt x="8753" y="97554"/>
                  </a:cubicBezTo>
                  <a:cubicBezTo>
                    <a:pt x="7581" y="99234"/>
                    <a:pt x="6299" y="100830"/>
                    <a:pt x="4980" y="102395"/>
                  </a:cubicBezTo>
                  <a:cubicBezTo>
                    <a:pt x="4415" y="103065"/>
                    <a:pt x="3956" y="103590"/>
                    <a:pt x="3843" y="103590"/>
                  </a:cubicBezTo>
                  <a:cubicBezTo>
                    <a:pt x="3752" y="103590"/>
                    <a:pt x="3887" y="103246"/>
                    <a:pt x="4377" y="102358"/>
                  </a:cubicBezTo>
                  <a:cubicBezTo>
                    <a:pt x="5664" y="100022"/>
                    <a:pt x="7212" y="97880"/>
                    <a:pt x="8851" y="95813"/>
                  </a:cubicBezTo>
                  <a:lnTo>
                    <a:pt x="8851" y="95813"/>
                  </a:lnTo>
                  <a:cubicBezTo>
                    <a:pt x="8000" y="96852"/>
                    <a:pt x="7168" y="97906"/>
                    <a:pt x="6377" y="98989"/>
                  </a:cubicBezTo>
                  <a:cubicBezTo>
                    <a:pt x="8023" y="96537"/>
                    <a:pt x="9735" y="94133"/>
                    <a:pt x="11455" y="91731"/>
                  </a:cubicBezTo>
                  <a:cubicBezTo>
                    <a:pt x="12506" y="90264"/>
                    <a:pt x="13554" y="88797"/>
                    <a:pt x="14582" y="87316"/>
                  </a:cubicBezTo>
                  <a:cubicBezTo>
                    <a:pt x="15442" y="86196"/>
                    <a:pt x="16288" y="85076"/>
                    <a:pt x="17108" y="83956"/>
                  </a:cubicBezTo>
                  <a:cubicBezTo>
                    <a:pt x="18130" y="82559"/>
                    <a:pt x="19167" y="81173"/>
                    <a:pt x="20192" y="79781"/>
                  </a:cubicBezTo>
                  <a:close/>
                  <a:moveTo>
                    <a:pt x="76819" y="0"/>
                  </a:moveTo>
                  <a:cubicBezTo>
                    <a:pt x="76115" y="0"/>
                    <a:pt x="75406" y="391"/>
                    <a:pt x="74704" y="1414"/>
                  </a:cubicBezTo>
                  <a:cubicBezTo>
                    <a:pt x="74317" y="1977"/>
                    <a:pt x="74225" y="2886"/>
                    <a:pt x="74069" y="3535"/>
                  </a:cubicBezTo>
                  <a:cubicBezTo>
                    <a:pt x="73802" y="4642"/>
                    <a:pt x="73395" y="5028"/>
                    <a:pt x="72951" y="5028"/>
                  </a:cubicBezTo>
                  <a:cubicBezTo>
                    <a:pt x="72042" y="5028"/>
                    <a:pt x="70980" y="3406"/>
                    <a:pt x="70656" y="3022"/>
                  </a:cubicBezTo>
                  <a:cubicBezTo>
                    <a:pt x="70431" y="2753"/>
                    <a:pt x="70020" y="2615"/>
                    <a:pt x="69612" y="2615"/>
                  </a:cubicBezTo>
                  <a:cubicBezTo>
                    <a:pt x="69231" y="2615"/>
                    <a:pt x="68854" y="2735"/>
                    <a:pt x="68633" y="2978"/>
                  </a:cubicBezTo>
                  <a:cubicBezTo>
                    <a:pt x="68029" y="3639"/>
                    <a:pt x="67631" y="4312"/>
                    <a:pt x="67198" y="5106"/>
                  </a:cubicBezTo>
                  <a:cubicBezTo>
                    <a:pt x="66306" y="6746"/>
                    <a:pt x="64758" y="7447"/>
                    <a:pt x="63372" y="8495"/>
                  </a:cubicBezTo>
                  <a:cubicBezTo>
                    <a:pt x="62420" y="9217"/>
                    <a:pt x="62919" y="10274"/>
                    <a:pt x="62983" y="11177"/>
                  </a:cubicBezTo>
                  <a:cubicBezTo>
                    <a:pt x="62896" y="11313"/>
                    <a:pt x="62801" y="11443"/>
                    <a:pt x="62723" y="11584"/>
                  </a:cubicBezTo>
                  <a:cubicBezTo>
                    <a:pt x="62664" y="11687"/>
                    <a:pt x="62746" y="11774"/>
                    <a:pt x="62838" y="11774"/>
                  </a:cubicBezTo>
                  <a:cubicBezTo>
                    <a:pt x="62869" y="11774"/>
                    <a:pt x="62900" y="11765"/>
                    <a:pt x="62928" y="11743"/>
                  </a:cubicBezTo>
                  <a:cubicBezTo>
                    <a:pt x="62931" y="11737"/>
                    <a:pt x="62937" y="11732"/>
                    <a:pt x="62942" y="11729"/>
                  </a:cubicBezTo>
                  <a:lnTo>
                    <a:pt x="62942" y="11729"/>
                  </a:lnTo>
                  <a:cubicBezTo>
                    <a:pt x="62899" y="11911"/>
                    <a:pt x="62807" y="12075"/>
                    <a:pt x="62677" y="12211"/>
                  </a:cubicBezTo>
                  <a:cubicBezTo>
                    <a:pt x="62630" y="12258"/>
                    <a:pt x="62674" y="12322"/>
                    <a:pt x="62726" y="12322"/>
                  </a:cubicBezTo>
                  <a:cubicBezTo>
                    <a:pt x="62742" y="12322"/>
                    <a:pt x="62758" y="12316"/>
                    <a:pt x="62772" y="12303"/>
                  </a:cubicBezTo>
                  <a:cubicBezTo>
                    <a:pt x="62887" y="12199"/>
                    <a:pt x="62980" y="12124"/>
                    <a:pt x="63058" y="12058"/>
                  </a:cubicBezTo>
                  <a:lnTo>
                    <a:pt x="63058" y="12058"/>
                  </a:lnTo>
                  <a:cubicBezTo>
                    <a:pt x="62841" y="12373"/>
                    <a:pt x="62642" y="12699"/>
                    <a:pt x="62460" y="13034"/>
                  </a:cubicBezTo>
                  <a:cubicBezTo>
                    <a:pt x="62432" y="13088"/>
                    <a:pt x="62477" y="13136"/>
                    <a:pt x="62523" y="13136"/>
                  </a:cubicBezTo>
                  <a:cubicBezTo>
                    <a:pt x="62544" y="13136"/>
                    <a:pt x="62564" y="13126"/>
                    <a:pt x="62579" y="13103"/>
                  </a:cubicBezTo>
                  <a:cubicBezTo>
                    <a:pt x="62859" y="12632"/>
                    <a:pt x="63168" y="12179"/>
                    <a:pt x="63502" y="11749"/>
                  </a:cubicBezTo>
                  <a:lnTo>
                    <a:pt x="63502" y="11749"/>
                  </a:lnTo>
                  <a:cubicBezTo>
                    <a:pt x="63404" y="11908"/>
                    <a:pt x="63303" y="12061"/>
                    <a:pt x="63211" y="12222"/>
                  </a:cubicBezTo>
                  <a:cubicBezTo>
                    <a:pt x="63161" y="12312"/>
                    <a:pt x="63232" y="12388"/>
                    <a:pt x="63311" y="12388"/>
                  </a:cubicBezTo>
                  <a:cubicBezTo>
                    <a:pt x="63337" y="12388"/>
                    <a:pt x="63363" y="12380"/>
                    <a:pt x="63387" y="12361"/>
                  </a:cubicBezTo>
                  <a:cubicBezTo>
                    <a:pt x="65795" y="10438"/>
                    <a:pt x="67538" y="7878"/>
                    <a:pt x="69779" y="5787"/>
                  </a:cubicBezTo>
                  <a:lnTo>
                    <a:pt x="69779" y="5787"/>
                  </a:lnTo>
                  <a:cubicBezTo>
                    <a:pt x="68477" y="7609"/>
                    <a:pt x="67065" y="9338"/>
                    <a:pt x="65610" y="11027"/>
                  </a:cubicBezTo>
                  <a:cubicBezTo>
                    <a:pt x="65136" y="11567"/>
                    <a:pt x="64651" y="12098"/>
                    <a:pt x="64187" y="12647"/>
                  </a:cubicBezTo>
                  <a:cubicBezTo>
                    <a:pt x="62945" y="14041"/>
                    <a:pt x="61686" y="15418"/>
                    <a:pt x="60425" y="16798"/>
                  </a:cubicBezTo>
                  <a:cubicBezTo>
                    <a:pt x="61456" y="15493"/>
                    <a:pt x="62466" y="14174"/>
                    <a:pt x="63445" y="12832"/>
                  </a:cubicBezTo>
                  <a:cubicBezTo>
                    <a:pt x="63525" y="12720"/>
                    <a:pt x="63412" y="12598"/>
                    <a:pt x="63299" y="12598"/>
                  </a:cubicBezTo>
                  <a:cubicBezTo>
                    <a:pt x="63263" y="12598"/>
                    <a:pt x="63226" y="12611"/>
                    <a:pt x="63196" y="12641"/>
                  </a:cubicBezTo>
                  <a:cubicBezTo>
                    <a:pt x="54498" y="21530"/>
                    <a:pt x="46484" y="30953"/>
                    <a:pt x="38504" y="40478"/>
                  </a:cubicBezTo>
                  <a:cubicBezTo>
                    <a:pt x="30954" y="49488"/>
                    <a:pt x="23468" y="58579"/>
                    <a:pt x="17100" y="68479"/>
                  </a:cubicBezTo>
                  <a:cubicBezTo>
                    <a:pt x="17067" y="68529"/>
                    <a:pt x="17112" y="68575"/>
                    <a:pt x="17159" y="68575"/>
                  </a:cubicBezTo>
                  <a:cubicBezTo>
                    <a:pt x="17179" y="68575"/>
                    <a:pt x="17200" y="68566"/>
                    <a:pt x="17215" y="68545"/>
                  </a:cubicBezTo>
                  <a:cubicBezTo>
                    <a:pt x="24098" y="58302"/>
                    <a:pt x="31950" y="48809"/>
                    <a:pt x="39866" y="39357"/>
                  </a:cubicBezTo>
                  <a:cubicBezTo>
                    <a:pt x="43646" y="34848"/>
                    <a:pt x="47390" y="30312"/>
                    <a:pt x="51282" y="25898"/>
                  </a:cubicBezTo>
                  <a:cubicBezTo>
                    <a:pt x="54762" y="21945"/>
                    <a:pt x="59123" y="18257"/>
                    <a:pt x="62185" y="14032"/>
                  </a:cubicBezTo>
                  <a:lnTo>
                    <a:pt x="62185" y="14032"/>
                  </a:lnTo>
                  <a:cubicBezTo>
                    <a:pt x="58591" y="18993"/>
                    <a:pt x="54110" y="23305"/>
                    <a:pt x="50092" y="27913"/>
                  </a:cubicBezTo>
                  <a:cubicBezTo>
                    <a:pt x="46290" y="32276"/>
                    <a:pt x="42684" y="36828"/>
                    <a:pt x="39055" y="41338"/>
                  </a:cubicBezTo>
                  <a:cubicBezTo>
                    <a:pt x="35680" y="45533"/>
                    <a:pt x="32484" y="49829"/>
                    <a:pt x="29291" y="54159"/>
                  </a:cubicBezTo>
                  <a:cubicBezTo>
                    <a:pt x="29187" y="54298"/>
                    <a:pt x="29078" y="54433"/>
                    <a:pt x="28974" y="54572"/>
                  </a:cubicBezTo>
                  <a:cubicBezTo>
                    <a:pt x="27903" y="55836"/>
                    <a:pt x="26832" y="57104"/>
                    <a:pt x="25740" y="58351"/>
                  </a:cubicBezTo>
                  <a:cubicBezTo>
                    <a:pt x="23084" y="61382"/>
                    <a:pt x="20171" y="64139"/>
                    <a:pt x="18211" y="67693"/>
                  </a:cubicBezTo>
                  <a:cubicBezTo>
                    <a:pt x="18197" y="67719"/>
                    <a:pt x="18205" y="67751"/>
                    <a:pt x="18231" y="67766"/>
                  </a:cubicBezTo>
                  <a:cubicBezTo>
                    <a:pt x="17989" y="68095"/>
                    <a:pt x="17738" y="68418"/>
                    <a:pt x="17501" y="68750"/>
                  </a:cubicBezTo>
                  <a:cubicBezTo>
                    <a:pt x="17424" y="68859"/>
                    <a:pt x="17530" y="68969"/>
                    <a:pt x="17637" y="68969"/>
                  </a:cubicBezTo>
                  <a:cubicBezTo>
                    <a:pt x="17672" y="68969"/>
                    <a:pt x="17706" y="68958"/>
                    <a:pt x="17735" y="68932"/>
                  </a:cubicBezTo>
                  <a:cubicBezTo>
                    <a:pt x="18973" y="67780"/>
                    <a:pt x="20180" y="66596"/>
                    <a:pt x="21355" y="65381"/>
                  </a:cubicBezTo>
                  <a:lnTo>
                    <a:pt x="21355" y="65381"/>
                  </a:lnTo>
                  <a:cubicBezTo>
                    <a:pt x="20356" y="66677"/>
                    <a:pt x="19435" y="68014"/>
                    <a:pt x="18667" y="69420"/>
                  </a:cubicBezTo>
                  <a:cubicBezTo>
                    <a:pt x="18635" y="69478"/>
                    <a:pt x="18687" y="69533"/>
                    <a:pt x="18738" y="69533"/>
                  </a:cubicBezTo>
                  <a:cubicBezTo>
                    <a:pt x="18761" y="69533"/>
                    <a:pt x="18783" y="69522"/>
                    <a:pt x="18797" y="69495"/>
                  </a:cubicBezTo>
                  <a:cubicBezTo>
                    <a:pt x="19834" y="67639"/>
                    <a:pt x="21124" y="65863"/>
                    <a:pt x="22539" y="64139"/>
                  </a:cubicBezTo>
                  <a:cubicBezTo>
                    <a:pt x="24334" y="62237"/>
                    <a:pt x="26070" y="60274"/>
                    <a:pt x="27761" y="58270"/>
                  </a:cubicBezTo>
                  <a:cubicBezTo>
                    <a:pt x="29237" y="56665"/>
                    <a:pt x="30683" y="55071"/>
                    <a:pt x="31976" y="53458"/>
                  </a:cubicBezTo>
                  <a:cubicBezTo>
                    <a:pt x="36896" y="47323"/>
                    <a:pt x="41706" y="41127"/>
                    <a:pt x="46775" y="35114"/>
                  </a:cubicBezTo>
                  <a:cubicBezTo>
                    <a:pt x="47006" y="34839"/>
                    <a:pt x="47234" y="34568"/>
                    <a:pt x="47462" y="34294"/>
                  </a:cubicBezTo>
                  <a:lnTo>
                    <a:pt x="47462" y="34294"/>
                  </a:lnTo>
                  <a:cubicBezTo>
                    <a:pt x="45453" y="36973"/>
                    <a:pt x="43446" y="39655"/>
                    <a:pt x="41440" y="42337"/>
                  </a:cubicBezTo>
                  <a:cubicBezTo>
                    <a:pt x="38007" y="46942"/>
                    <a:pt x="34494" y="51474"/>
                    <a:pt x="30897" y="55929"/>
                  </a:cubicBezTo>
                  <a:cubicBezTo>
                    <a:pt x="29537" y="57517"/>
                    <a:pt x="28183" y="59110"/>
                    <a:pt x="26837" y="60710"/>
                  </a:cubicBezTo>
                  <a:cubicBezTo>
                    <a:pt x="25651" y="62058"/>
                    <a:pt x="24493" y="63432"/>
                    <a:pt x="23408" y="64841"/>
                  </a:cubicBezTo>
                  <a:cubicBezTo>
                    <a:pt x="22013" y="66544"/>
                    <a:pt x="20633" y="68262"/>
                    <a:pt x="19268" y="69991"/>
                  </a:cubicBezTo>
                  <a:cubicBezTo>
                    <a:pt x="19187" y="70092"/>
                    <a:pt x="19275" y="70228"/>
                    <a:pt x="19371" y="70228"/>
                  </a:cubicBezTo>
                  <a:cubicBezTo>
                    <a:pt x="19401" y="70228"/>
                    <a:pt x="19432" y="70215"/>
                    <a:pt x="19458" y="70182"/>
                  </a:cubicBezTo>
                  <a:lnTo>
                    <a:pt x="20945" y="68355"/>
                  </a:lnTo>
                  <a:lnTo>
                    <a:pt x="20945" y="68355"/>
                  </a:lnTo>
                  <a:cubicBezTo>
                    <a:pt x="20694" y="68753"/>
                    <a:pt x="20431" y="69146"/>
                    <a:pt x="20197" y="69550"/>
                  </a:cubicBezTo>
                  <a:cubicBezTo>
                    <a:pt x="20149" y="69633"/>
                    <a:pt x="20221" y="69746"/>
                    <a:pt x="20308" y="69746"/>
                  </a:cubicBezTo>
                  <a:cubicBezTo>
                    <a:pt x="20329" y="69746"/>
                    <a:pt x="20352" y="69739"/>
                    <a:pt x="20373" y="69723"/>
                  </a:cubicBezTo>
                  <a:cubicBezTo>
                    <a:pt x="24392" y="66712"/>
                    <a:pt x="27143" y="62041"/>
                    <a:pt x="30163" y="58083"/>
                  </a:cubicBezTo>
                  <a:cubicBezTo>
                    <a:pt x="31384" y="56483"/>
                    <a:pt x="32597" y="54872"/>
                    <a:pt x="33795" y="53255"/>
                  </a:cubicBezTo>
                  <a:cubicBezTo>
                    <a:pt x="33991" y="53025"/>
                    <a:pt x="34185" y="52791"/>
                    <a:pt x="34381" y="52563"/>
                  </a:cubicBezTo>
                  <a:cubicBezTo>
                    <a:pt x="36720" y="49843"/>
                    <a:pt x="39070" y="47132"/>
                    <a:pt x="41428" y="44430"/>
                  </a:cubicBezTo>
                  <a:lnTo>
                    <a:pt x="41428" y="44430"/>
                  </a:lnTo>
                  <a:cubicBezTo>
                    <a:pt x="40819" y="45282"/>
                    <a:pt x="40204" y="46133"/>
                    <a:pt x="39589" y="46982"/>
                  </a:cubicBezTo>
                  <a:cubicBezTo>
                    <a:pt x="36252" y="51564"/>
                    <a:pt x="32689" y="55989"/>
                    <a:pt x="29176" y="60438"/>
                  </a:cubicBezTo>
                  <a:cubicBezTo>
                    <a:pt x="26465" y="63874"/>
                    <a:pt x="23243" y="66937"/>
                    <a:pt x="21147" y="70811"/>
                  </a:cubicBezTo>
                  <a:cubicBezTo>
                    <a:pt x="21103" y="70893"/>
                    <a:pt x="21171" y="71004"/>
                    <a:pt x="21255" y="71004"/>
                  </a:cubicBezTo>
                  <a:cubicBezTo>
                    <a:pt x="21275" y="71004"/>
                    <a:pt x="21297" y="70997"/>
                    <a:pt x="21317" y="70982"/>
                  </a:cubicBezTo>
                  <a:cubicBezTo>
                    <a:pt x="22276" y="70271"/>
                    <a:pt x="23194" y="69504"/>
                    <a:pt x="24095" y="68712"/>
                  </a:cubicBezTo>
                  <a:lnTo>
                    <a:pt x="24095" y="68712"/>
                  </a:lnTo>
                  <a:cubicBezTo>
                    <a:pt x="23526" y="69567"/>
                    <a:pt x="22949" y="70410"/>
                    <a:pt x="22397" y="71276"/>
                  </a:cubicBezTo>
                  <a:cubicBezTo>
                    <a:pt x="22329" y="71382"/>
                    <a:pt x="22421" y="71476"/>
                    <a:pt x="22518" y="71476"/>
                  </a:cubicBezTo>
                  <a:cubicBezTo>
                    <a:pt x="22561" y="71476"/>
                    <a:pt x="22605" y="71458"/>
                    <a:pt x="22637" y="71415"/>
                  </a:cubicBezTo>
                  <a:cubicBezTo>
                    <a:pt x="23725" y="69934"/>
                    <a:pt x="24828" y="68461"/>
                    <a:pt x="25945" y="67000"/>
                  </a:cubicBezTo>
                  <a:cubicBezTo>
                    <a:pt x="26835" y="66132"/>
                    <a:pt x="27692" y="65219"/>
                    <a:pt x="28535" y="64287"/>
                  </a:cubicBezTo>
                  <a:lnTo>
                    <a:pt x="28535" y="64287"/>
                  </a:lnTo>
                  <a:cubicBezTo>
                    <a:pt x="27357" y="66152"/>
                    <a:pt x="26185" y="68017"/>
                    <a:pt x="25019" y="69885"/>
                  </a:cubicBezTo>
                  <a:cubicBezTo>
                    <a:pt x="24923" y="70029"/>
                    <a:pt x="24828" y="70173"/>
                    <a:pt x="24733" y="70318"/>
                  </a:cubicBezTo>
                  <a:cubicBezTo>
                    <a:pt x="23353" y="72180"/>
                    <a:pt x="21973" y="74045"/>
                    <a:pt x="20619" y="75924"/>
                  </a:cubicBezTo>
                  <a:cubicBezTo>
                    <a:pt x="21759" y="74362"/>
                    <a:pt x="22931" y="72815"/>
                    <a:pt x="24109" y="71273"/>
                  </a:cubicBezTo>
                  <a:lnTo>
                    <a:pt x="24109" y="71273"/>
                  </a:lnTo>
                  <a:cubicBezTo>
                    <a:pt x="23382" y="72382"/>
                    <a:pt x="22646" y="73479"/>
                    <a:pt x="21904" y="74570"/>
                  </a:cubicBezTo>
                  <a:cubicBezTo>
                    <a:pt x="20287" y="76932"/>
                    <a:pt x="18739" y="79328"/>
                    <a:pt x="17204" y="81730"/>
                  </a:cubicBezTo>
                  <a:cubicBezTo>
                    <a:pt x="16190" y="83217"/>
                    <a:pt x="15177" y="84698"/>
                    <a:pt x="14155" y="86179"/>
                  </a:cubicBezTo>
                  <a:cubicBezTo>
                    <a:pt x="14729" y="85396"/>
                    <a:pt x="15295" y="84611"/>
                    <a:pt x="15867" y="83829"/>
                  </a:cubicBezTo>
                  <a:lnTo>
                    <a:pt x="15867" y="83829"/>
                  </a:lnTo>
                  <a:cubicBezTo>
                    <a:pt x="14342" y="86225"/>
                    <a:pt x="12818" y="88616"/>
                    <a:pt x="11248" y="90974"/>
                  </a:cubicBezTo>
                  <a:cubicBezTo>
                    <a:pt x="9244" y="93607"/>
                    <a:pt x="7298" y="96280"/>
                    <a:pt x="5497" y="99014"/>
                  </a:cubicBezTo>
                  <a:cubicBezTo>
                    <a:pt x="4391" y="100435"/>
                    <a:pt x="3248" y="101832"/>
                    <a:pt x="2044" y="103192"/>
                  </a:cubicBezTo>
                  <a:cubicBezTo>
                    <a:pt x="3011" y="101743"/>
                    <a:pt x="3995" y="100302"/>
                    <a:pt x="4997" y="98873"/>
                  </a:cubicBezTo>
                  <a:cubicBezTo>
                    <a:pt x="6224" y="97277"/>
                    <a:pt x="7396" y="95642"/>
                    <a:pt x="8528" y="93980"/>
                  </a:cubicBezTo>
                  <a:cubicBezTo>
                    <a:pt x="9697" y="92461"/>
                    <a:pt x="10861" y="90937"/>
                    <a:pt x="11958" y="89366"/>
                  </a:cubicBezTo>
                  <a:cubicBezTo>
                    <a:pt x="12697" y="88309"/>
                    <a:pt x="13424" y="87241"/>
                    <a:pt x="14158" y="86179"/>
                  </a:cubicBezTo>
                  <a:lnTo>
                    <a:pt x="14158" y="86179"/>
                  </a:lnTo>
                  <a:cubicBezTo>
                    <a:pt x="12550" y="88376"/>
                    <a:pt x="10944" y="90573"/>
                    <a:pt x="9342" y="92773"/>
                  </a:cubicBezTo>
                  <a:cubicBezTo>
                    <a:pt x="11935" y="88878"/>
                    <a:pt x="14386" y="84880"/>
                    <a:pt x="17025" y="81005"/>
                  </a:cubicBezTo>
                  <a:lnTo>
                    <a:pt x="17025" y="81005"/>
                  </a:lnTo>
                  <a:cubicBezTo>
                    <a:pt x="14444" y="84683"/>
                    <a:pt x="11909" y="88393"/>
                    <a:pt x="9455" y="92158"/>
                  </a:cubicBezTo>
                  <a:cubicBezTo>
                    <a:pt x="7333" y="95414"/>
                    <a:pt x="3796" y="98856"/>
                    <a:pt x="2122" y="101873"/>
                  </a:cubicBezTo>
                  <a:cubicBezTo>
                    <a:pt x="2760" y="100721"/>
                    <a:pt x="3430" y="99586"/>
                    <a:pt x="4088" y="98446"/>
                  </a:cubicBezTo>
                  <a:cubicBezTo>
                    <a:pt x="6475" y="95570"/>
                    <a:pt x="8594" y="92499"/>
                    <a:pt x="10650" y="89343"/>
                  </a:cubicBezTo>
                  <a:cubicBezTo>
                    <a:pt x="13924" y="84323"/>
                    <a:pt x="17590" y="79429"/>
                    <a:pt x="20599" y="74258"/>
                  </a:cubicBezTo>
                  <a:cubicBezTo>
                    <a:pt x="20657" y="74156"/>
                    <a:pt x="20571" y="74026"/>
                    <a:pt x="20467" y="74026"/>
                  </a:cubicBezTo>
                  <a:cubicBezTo>
                    <a:pt x="20442" y="74026"/>
                    <a:pt x="20416" y="74033"/>
                    <a:pt x="20391" y="74051"/>
                  </a:cubicBezTo>
                  <a:cubicBezTo>
                    <a:pt x="19276" y="74810"/>
                    <a:pt x="18335" y="75765"/>
                    <a:pt x="17478" y="76811"/>
                  </a:cubicBezTo>
                  <a:cubicBezTo>
                    <a:pt x="17992" y="76066"/>
                    <a:pt x="18506" y="75321"/>
                    <a:pt x="19014" y="74567"/>
                  </a:cubicBezTo>
                  <a:cubicBezTo>
                    <a:pt x="19084" y="74462"/>
                    <a:pt x="18988" y="74366"/>
                    <a:pt x="18889" y="74366"/>
                  </a:cubicBezTo>
                  <a:cubicBezTo>
                    <a:pt x="18847" y="74366"/>
                    <a:pt x="18804" y="74383"/>
                    <a:pt x="18774" y="74426"/>
                  </a:cubicBezTo>
                  <a:cubicBezTo>
                    <a:pt x="17911" y="75621"/>
                    <a:pt x="17042" y="76822"/>
                    <a:pt x="16173" y="78026"/>
                  </a:cubicBezTo>
                  <a:cubicBezTo>
                    <a:pt x="16929" y="76747"/>
                    <a:pt x="17625" y="75439"/>
                    <a:pt x="18217" y="74088"/>
                  </a:cubicBezTo>
                  <a:cubicBezTo>
                    <a:pt x="18254" y="74005"/>
                    <a:pt x="18195" y="73887"/>
                    <a:pt x="18109" y="73887"/>
                  </a:cubicBezTo>
                  <a:cubicBezTo>
                    <a:pt x="18088" y="73887"/>
                    <a:pt x="18065" y="73895"/>
                    <a:pt x="18041" y="73912"/>
                  </a:cubicBezTo>
                  <a:cubicBezTo>
                    <a:pt x="14698" y="76317"/>
                    <a:pt x="12642" y="80411"/>
                    <a:pt x="10332" y="83728"/>
                  </a:cubicBezTo>
                  <a:cubicBezTo>
                    <a:pt x="7206" y="88229"/>
                    <a:pt x="3946" y="92871"/>
                    <a:pt x="1368" y="97762"/>
                  </a:cubicBezTo>
                  <a:cubicBezTo>
                    <a:pt x="1264" y="97926"/>
                    <a:pt x="1155" y="98088"/>
                    <a:pt x="1051" y="98255"/>
                  </a:cubicBezTo>
                  <a:cubicBezTo>
                    <a:pt x="1036" y="98278"/>
                    <a:pt x="1045" y="98307"/>
                    <a:pt x="1068" y="98322"/>
                  </a:cubicBezTo>
                  <a:cubicBezTo>
                    <a:pt x="710" y="99014"/>
                    <a:pt x="366" y="99716"/>
                    <a:pt x="37" y="100420"/>
                  </a:cubicBezTo>
                  <a:cubicBezTo>
                    <a:pt x="0" y="100504"/>
                    <a:pt x="62" y="100618"/>
                    <a:pt x="149" y="100618"/>
                  </a:cubicBezTo>
                  <a:cubicBezTo>
                    <a:pt x="169" y="100618"/>
                    <a:pt x="191" y="100612"/>
                    <a:pt x="213" y="100597"/>
                  </a:cubicBezTo>
                  <a:cubicBezTo>
                    <a:pt x="1622" y="99627"/>
                    <a:pt x="2693" y="98371"/>
                    <a:pt x="3629" y="97002"/>
                  </a:cubicBezTo>
                  <a:lnTo>
                    <a:pt x="3629" y="97002"/>
                  </a:lnTo>
                  <a:cubicBezTo>
                    <a:pt x="2731" y="98579"/>
                    <a:pt x="1816" y="100146"/>
                    <a:pt x="820" y="101676"/>
                  </a:cubicBezTo>
                  <a:cubicBezTo>
                    <a:pt x="757" y="101774"/>
                    <a:pt x="849" y="101878"/>
                    <a:pt x="943" y="101878"/>
                  </a:cubicBezTo>
                  <a:cubicBezTo>
                    <a:pt x="974" y="101878"/>
                    <a:pt x="1005" y="101867"/>
                    <a:pt x="1031" y="101841"/>
                  </a:cubicBezTo>
                  <a:cubicBezTo>
                    <a:pt x="1752" y="101110"/>
                    <a:pt x="2439" y="100354"/>
                    <a:pt x="3109" y="99589"/>
                  </a:cubicBezTo>
                  <a:lnTo>
                    <a:pt x="3109" y="99589"/>
                  </a:lnTo>
                  <a:cubicBezTo>
                    <a:pt x="2445" y="100755"/>
                    <a:pt x="1784" y="101919"/>
                    <a:pt x="1134" y="103094"/>
                  </a:cubicBezTo>
                  <a:cubicBezTo>
                    <a:pt x="1081" y="103193"/>
                    <a:pt x="1166" y="103301"/>
                    <a:pt x="1258" y="103301"/>
                  </a:cubicBezTo>
                  <a:cubicBezTo>
                    <a:pt x="1289" y="103301"/>
                    <a:pt x="1321" y="103289"/>
                    <a:pt x="1348" y="103258"/>
                  </a:cubicBezTo>
                  <a:cubicBezTo>
                    <a:pt x="2038" y="102508"/>
                    <a:pt x="2696" y="101734"/>
                    <a:pt x="3343" y="100955"/>
                  </a:cubicBezTo>
                  <a:lnTo>
                    <a:pt x="3343" y="100955"/>
                  </a:lnTo>
                  <a:cubicBezTo>
                    <a:pt x="2820" y="101720"/>
                    <a:pt x="2312" y="102496"/>
                    <a:pt x="1830" y="103290"/>
                  </a:cubicBezTo>
                  <a:cubicBezTo>
                    <a:pt x="1803" y="103334"/>
                    <a:pt x="1837" y="103362"/>
                    <a:pt x="1876" y="103362"/>
                  </a:cubicBezTo>
                  <a:cubicBezTo>
                    <a:pt x="1883" y="103362"/>
                    <a:pt x="1890" y="103361"/>
                    <a:pt x="1897" y="103359"/>
                  </a:cubicBezTo>
                  <a:lnTo>
                    <a:pt x="1897" y="103359"/>
                  </a:lnTo>
                  <a:cubicBezTo>
                    <a:pt x="1876" y="103383"/>
                    <a:pt x="1856" y="103406"/>
                    <a:pt x="1836" y="103432"/>
                  </a:cubicBezTo>
                  <a:cubicBezTo>
                    <a:pt x="1791" y="103481"/>
                    <a:pt x="1836" y="103547"/>
                    <a:pt x="1885" y="103547"/>
                  </a:cubicBezTo>
                  <a:cubicBezTo>
                    <a:pt x="1900" y="103547"/>
                    <a:pt x="1915" y="103541"/>
                    <a:pt x="1928" y="103527"/>
                  </a:cubicBezTo>
                  <a:cubicBezTo>
                    <a:pt x="2719" y="102693"/>
                    <a:pt x="3482" y="101835"/>
                    <a:pt x="4229" y="100972"/>
                  </a:cubicBezTo>
                  <a:lnTo>
                    <a:pt x="4229" y="100972"/>
                  </a:lnTo>
                  <a:cubicBezTo>
                    <a:pt x="3499" y="102150"/>
                    <a:pt x="2792" y="103339"/>
                    <a:pt x="2136" y="104546"/>
                  </a:cubicBezTo>
                  <a:cubicBezTo>
                    <a:pt x="2106" y="104602"/>
                    <a:pt x="2155" y="104652"/>
                    <a:pt x="2203" y="104652"/>
                  </a:cubicBezTo>
                  <a:cubicBezTo>
                    <a:pt x="2225" y="104652"/>
                    <a:pt x="2246" y="104642"/>
                    <a:pt x="2260" y="104618"/>
                  </a:cubicBezTo>
                  <a:cubicBezTo>
                    <a:pt x="3213" y="102915"/>
                    <a:pt x="4273" y="101249"/>
                    <a:pt x="5387" y="99601"/>
                  </a:cubicBezTo>
                  <a:cubicBezTo>
                    <a:pt x="5979" y="98890"/>
                    <a:pt x="6559" y="98171"/>
                    <a:pt x="7128" y="97444"/>
                  </a:cubicBezTo>
                  <a:lnTo>
                    <a:pt x="7128" y="97444"/>
                  </a:lnTo>
                  <a:cubicBezTo>
                    <a:pt x="5367" y="100060"/>
                    <a:pt x="3675" y="102721"/>
                    <a:pt x="2139" y="105490"/>
                  </a:cubicBezTo>
                  <a:cubicBezTo>
                    <a:pt x="2109" y="105544"/>
                    <a:pt x="2156" y="105594"/>
                    <a:pt x="2203" y="105594"/>
                  </a:cubicBezTo>
                  <a:cubicBezTo>
                    <a:pt x="2223" y="105594"/>
                    <a:pt x="2244" y="105583"/>
                    <a:pt x="2257" y="105559"/>
                  </a:cubicBezTo>
                  <a:cubicBezTo>
                    <a:pt x="2618" y="104930"/>
                    <a:pt x="3002" y="104321"/>
                    <a:pt x="3378" y="103700"/>
                  </a:cubicBezTo>
                  <a:lnTo>
                    <a:pt x="3378" y="103700"/>
                  </a:lnTo>
                  <a:cubicBezTo>
                    <a:pt x="3204" y="104023"/>
                    <a:pt x="3025" y="104341"/>
                    <a:pt x="2867" y="104670"/>
                  </a:cubicBezTo>
                  <a:cubicBezTo>
                    <a:pt x="2817" y="104769"/>
                    <a:pt x="2898" y="104876"/>
                    <a:pt x="2989" y="104876"/>
                  </a:cubicBezTo>
                  <a:cubicBezTo>
                    <a:pt x="3020" y="104876"/>
                    <a:pt x="3052" y="104864"/>
                    <a:pt x="3080" y="104835"/>
                  </a:cubicBezTo>
                  <a:cubicBezTo>
                    <a:pt x="4408" y="103455"/>
                    <a:pt x="5630" y="101997"/>
                    <a:pt x="6805" y="100504"/>
                  </a:cubicBezTo>
                  <a:lnTo>
                    <a:pt x="6805" y="100504"/>
                  </a:lnTo>
                  <a:cubicBezTo>
                    <a:pt x="5655" y="102182"/>
                    <a:pt x="4590" y="103914"/>
                    <a:pt x="3793" y="105802"/>
                  </a:cubicBezTo>
                  <a:cubicBezTo>
                    <a:pt x="3751" y="105901"/>
                    <a:pt x="3846" y="105979"/>
                    <a:pt x="3936" y="105979"/>
                  </a:cubicBezTo>
                  <a:cubicBezTo>
                    <a:pt x="3982" y="105979"/>
                    <a:pt x="4026" y="105959"/>
                    <a:pt x="4050" y="105912"/>
                  </a:cubicBezTo>
                  <a:cubicBezTo>
                    <a:pt x="6776" y="100530"/>
                    <a:pt x="10494" y="95879"/>
                    <a:pt x="14293" y="91222"/>
                  </a:cubicBezTo>
                  <a:cubicBezTo>
                    <a:pt x="14698" y="90732"/>
                    <a:pt x="15128" y="90232"/>
                    <a:pt x="15572" y="89733"/>
                  </a:cubicBezTo>
                  <a:lnTo>
                    <a:pt x="15572" y="89733"/>
                  </a:lnTo>
                  <a:cubicBezTo>
                    <a:pt x="15148" y="90400"/>
                    <a:pt x="14724" y="91067"/>
                    <a:pt x="14302" y="91736"/>
                  </a:cubicBezTo>
                  <a:cubicBezTo>
                    <a:pt x="14871" y="90902"/>
                    <a:pt x="15440" y="90071"/>
                    <a:pt x="16008" y="89239"/>
                  </a:cubicBezTo>
                  <a:cubicBezTo>
                    <a:pt x="18301" y="86670"/>
                    <a:pt x="20844" y="83950"/>
                    <a:pt x="21875" y="80835"/>
                  </a:cubicBezTo>
                  <a:cubicBezTo>
                    <a:pt x="21912" y="80722"/>
                    <a:pt x="21824" y="80652"/>
                    <a:pt x="21733" y="80652"/>
                  </a:cubicBezTo>
                  <a:cubicBezTo>
                    <a:pt x="21682" y="80652"/>
                    <a:pt x="21630" y="80673"/>
                    <a:pt x="21598" y="80720"/>
                  </a:cubicBezTo>
                  <a:cubicBezTo>
                    <a:pt x="20168" y="82674"/>
                    <a:pt x="18823" y="84683"/>
                    <a:pt x="17507" y="86710"/>
                  </a:cubicBezTo>
                  <a:cubicBezTo>
                    <a:pt x="15555" y="89199"/>
                    <a:pt x="13540" y="91650"/>
                    <a:pt x="11574" y="94141"/>
                  </a:cubicBezTo>
                  <a:cubicBezTo>
                    <a:pt x="11782" y="93838"/>
                    <a:pt x="11992" y="93538"/>
                    <a:pt x="12195" y="93235"/>
                  </a:cubicBezTo>
                  <a:cubicBezTo>
                    <a:pt x="15188" y="88699"/>
                    <a:pt x="18364" y="84288"/>
                    <a:pt x="21369" y="79758"/>
                  </a:cubicBezTo>
                  <a:cubicBezTo>
                    <a:pt x="21430" y="79666"/>
                    <a:pt x="21337" y="79557"/>
                    <a:pt x="21247" y="79557"/>
                  </a:cubicBezTo>
                  <a:cubicBezTo>
                    <a:pt x="21216" y="79557"/>
                    <a:pt x="21186" y="79569"/>
                    <a:pt x="21162" y="79599"/>
                  </a:cubicBezTo>
                  <a:cubicBezTo>
                    <a:pt x="20610" y="80272"/>
                    <a:pt x="20085" y="80962"/>
                    <a:pt x="19559" y="81652"/>
                  </a:cubicBezTo>
                  <a:cubicBezTo>
                    <a:pt x="20062" y="80722"/>
                    <a:pt x="20518" y="79767"/>
                    <a:pt x="20919" y="78791"/>
                  </a:cubicBezTo>
                  <a:cubicBezTo>
                    <a:pt x="21156" y="78471"/>
                    <a:pt x="21393" y="78150"/>
                    <a:pt x="21629" y="77830"/>
                  </a:cubicBezTo>
                  <a:cubicBezTo>
                    <a:pt x="21647" y="77872"/>
                    <a:pt x="21686" y="77895"/>
                    <a:pt x="21727" y="77895"/>
                  </a:cubicBezTo>
                  <a:cubicBezTo>
                    <a:pt x="21753" y="77895"/>
                    <a:pt x="21779" y="77885"/>
                    <a:pt x="21800" y="77864"/>
                  </a:cubicBezTo>
                  <a:lnTo>
                    <a:pt x="21800" y="77864"/>
                  </a:lnTo>
                  <a:cubicBezTo>
                    <a:pt x="21727" y="78040"/>
                    <a:pt x="21652" y="78214"/>
                    <a:pt x="21583" y="78393"/>
                  </a:cubicBezTo>
                  <a:cubicBezTo>
                    <a:pt x="21544" y="78500"/>
                    <a:pt x="21637" y="78574"/>
                    <a:pt x="21729" y="78574"/>
                  </a:cubicBezTo>
                  <a:cubicBezTo>
                    <a:pt x="21766" y="78574"/>
                    <a:pt x="21803" y="78562"/>
                    <a:pt x="21831" y="78537"/>
                  </a:cubicBezTo>
                  <a:cubicBezTo>
                    <a:pt x="22250" y="78165"/>
                    <a:pt x="22648" y="77775"/>
                    <a:pt x="23053" y="77391"/>
                  </a:cubicBezTo>
                  <a:lnTo>
                    <a:pt x="23053" y="77391"/>
                  </a:lnTo>
                  <a:cubicBezTo>
                    <a:pt x="22755" y="77968"/>
                    <a:pt x="22469" y="78546"/>
                    <a:pt x="22207" y="79132"/>
                  </a:cubicBezTo>
                  <a:cubicBezTo>
                    <a:pt x="22153" y="79250"/>
                    <a:pt x="22234" y="79393"/>
                    <a:pt x="22353" y="79393"/>
                  </a:cubicBezTo>
                  <a:cubicBezTo>
                    <a:pt x="22381" y="79393"/>
                    <a:pt x="22412" y="79385"/>
                    <a:pt x="22443" y="79366"/>
                  </a:cubicBezTo>
                  <a:cubicBezTo>
                    <a:pt x="26410" y="77004"/>
                    <a:pt x="28593" y="72956"/>
                    <a:pt x="31321" y="69379"/>
                  </a:cubicBezTo>
                  <a:cubicBezTo>
                    <a:pt x="32935" y="67266"/>
                    <a:pt x="34575" y="65167"/>
                    <a:pt x="36206" y="63068"/>
                  </a:cubicBezTo>
                  <a:lnTo>
                    <a:pt x="36206" y="63068"/>
                  </a:lnTo>
                  <a:cubicBezTo>
                    <a:pt x="35120" y="64801"/>
                    <a:pt x="34041" y="66567"/>
                    <a:pt x="32935" y="68329"/>
                  </a:cubicBezTo>
                  <a:cubicBezTo>
                    <a:pt x="29808" y="71998"/>
                    <a:pt x="26644" y="75630"/>
                    <a:pt x="24092" y="79758"/>
                  </a:cubicBezTo>
                  <a:cubicBezTo>
                    <a:pt x="24009" y="79895"/>
                    <a:pt x="24126" y="80019"/>
                    <a:pt x="24252" y="80019"/>
                  </a:cubicBezTo>
                  <a:cubicBezTo>
                    <a:pt x="24293" y="80019"/>
                    <a:pt x="24335" y="80005"/>
                    <a:pt x="24372" y="79975"/>
                  </a:cubicBezTo>
                  <a:cubicBezTo>
                    <a:pt x="26049" y="78546"/>
                    <a:pt x="27542" y="76863"/>
                    <a:pt x="28919" y="75047"/>
                  </a:cubicBezTo>
                  <a:lnTo>
                    <a:pt x="28919" y="75047"/>
                  </a:lnTo>
                  <a:cubicBezTo>
                    <a:pt x="27348" y="77134"/>
                    <a:pt x="25945" y="79342"/>
                    <a:pt x="24877" y="81805"/>
                  </a:cubicBezTo>
                  <a:cubicBezTo>
                    <a:pt x="24826" y="81920"/>
                    <a:pt x="24910" y="82089"/>
                    <a:pt x="25028" y="82089"/>
                  </a:cubicBezTo>
                  <a:cubicBezTo>
                    <a:pt x="25058" y="82089"/>
                    <a:pt x="25090" y="82078"/>
                    <a:pt x="25123" y="82053"/>
                  </a:cubicBezTo>
                  <a:cubicBezTo>
                    <a:pt x="25561" y="81718"/>
                    <a:pt x="25980" y="81352"/>
                    <a:pt x="26387" y="80974"/>
                  </a:cubicBezTo>
                  <a:lnTo>
                    <a:pt x="26387" y="80974"/>
                  </a:lnTo>
                  <a:cubicBezTo>
                    <a:pt x="26098" y="81464"/>
                    <a:pt x="25792" y="81941"/>
                    <a:pt x="25515" y="82440"/>
                  </a:cubicBezTo>
                  <a:cubicBezTo>
                    <a:pt x="25442" y="82572"/>
                    <a:pt x="25548" y="82693"/>
                    <a:pt x="25667" y="82693"/>
                  </a:cubicBezTo>
                  <a:cubicBezTo>
                    <a:pt x="25706" y="82693"/>
                    <a:pt x="25747" y="82679"/>
                    <a:pt x="25784" y="82648"/>
                  </a:cubicBezTo>
                  <a:cubicBezTo>
                    <a:pt x="26650" y="81903"/>
                    <a:pt x="27487" y="81121"/>
                    <a:pt x="28301" y="80310"/>
                  </a:cubicBezTo>
                  <a:lnTo>
                    <a:pt x="28301" y="80310"/>
                  </a:lnTo>
                  <a:cubicBezTo>
                    <a:pt x="27380" y="81736"/>
                    <a:pt x="26849" y="83202"/>
                    <a:pt x="27219" y="84623"/>
                  </a:cubicBezTo>
                  <a:cubicBezTo>
                    <a:pt x="27239" y="84703"/>
                    <a:pt x="27323" y="84758"/>
                    <a:pt x="27404" y="84758"/>
                  </a:cubicBezTo>
                  <a:cubicBezTo>
                    <a:pt x="27448" y="84758"/>
                    <a:pt x="27491" y="84741"/>
                    <a:pt x="27522" y="84704"/>
                  </a:cubicBezTo>
                  <a:cubicBezTo>
                    <a:pt x="29392" y="82411"/>
                    <a:pt x="31768" y="80581"/>
                    <a:pt x="33538" y="78211"/>
                  </a:cubicBezTo>
                  <a:cubicBezTo>
                    <a:pt x="35894" y="75061"/>
                    <a:pt x="37987" y="71764"/>
                    <a:pt x="39999" y="68386"/>
                  </a:cubicBezTo>
                  <a:cubicBezTo>
                    <a:pt x="41859" y="65260"/>
                    <a:pt x="43715" y="62150"/>
                    <a:pt x="45606" y="59067"/>
                  </a:cubicBezTo>
                  <a:cubicBezTo>
                    <a:pt x="58222" y="41791"/>
                    <a:pt x="70206" y="24007"/>
                    <a:pt x="83440" y="7211"/>
                  </a:cubicBezTo>
                  <a:cubicBezTo>
                    <a:pt x="83549" y="7071"/>
                    <a:pt x="83428" y="6887"/>
                    <a:pt x="83300" y="6887"/>
                  </a:cubicBezTo>
                  <a:cubicBezTo>
                    <a:pt x="83260" y="6887"/>
                    <a:pt x="83218" y="6906"/>
                    <a:pt x="83183" y="6951"/>
                  </a:cubicBezTo>
                  <a:cubicBezTo>
                    <a:pt x="81916" y="8556"/>
                    <a:pt x="80663" y="10173"/>
                    <a:pt x="79418" y="11798"/>
                  </a:cubicBezTo>
                  <a:cubicBezTo>
                    <a:pt x="80989" y="9682"/>
                    <a:pt x="82487" y="7528"/>
                    <a:pt x="83787" y="5285"/>
                  </a:cubicBezTo>
                  <a:cubicBezTo>
                    <a:pt x="83789" y="5279"/>
                    <a:pt x="83787" y="5273"/>
                    <a:pt x="83789" y="5268"/>
                  </a:cubicBezTo>
                  <a:lnTo>
                    <a:pt x="83789" y="5268"/>
                  </a:lnTo>
                  <a:cubicBezTo>
                    <a:pt x="84606" y="6867"/>
                    <a:pt x="82213" y="9913"/>
                    <a:pt x="81624" y="11068"/>
                  </a:cubicBezTo>
                  <a:cubicBezTo>
                    <a:pt x="81566" y="11180"/>
                    <a:pt x="81621" y="11293"/>
                    <a:pt x="81734" y="11336"/>
                  </a:cubicBezTo>
                  <a:lnTo>
                    <a:pt x="82828" y="11772"/>
                  </a:lnTo>
                  <a:cubicBezTo>
                    <a:pt x="82853" y="11782"/>
                    <a:pt x="82876" y="11787"/>
                    <a:pt x="82898" y="11787"/>
                  </a:cubicBezTo>
                  <a:cubicBezTo>
                    <a:pt x="83068" y="11787"/>
                    <a:pt x="83121" y="11503"/>
                    <a:pt x="82929" y="11426"/>
                  </a:cubicBezTo>
                  <a:cubicBezTo>
                    <a:pt x="81197" y="10730"/>
                    <a:pt x="84592" y="8527"/>
                    <a:pt x="84474" y="7196"/>
                  </a:cubicBezTo>
                  <a:cubicBezTo>
                    <a:pt x="84335" y="5629"/>
                    <a:pt x="84110" y="4728"/>
                    <a:pt x="82727" y="4101"/>
                  </a:cubicBezTo>
                  <a:cubicBezTo>
                    <a:pt x="82762" y="4023"/>
                    <a:pt x="82802" y="3945"/>
                    <a:pt x="82837" y="3865"/>
                  </a:cubicBezTo>
                  <a:cubicBezTo>
                    <a:pt x="82893" y="3733"/>
                    <a:pt x="82795" y="3593"/>
                    <a:pt x="82677" y="3593"/>
                  </a:cubicBezTo>
                  <a:cubicBezTo>
                    <a:pt x="82636" y="3593"/>
                    <a:pt x="82594" y="3609"/>
                    <a:pt x="82554" y="3648"/>
                  </a:cubicBezTo>
                  <a:cubicBezTo>
                    <a:pt x="82470" y="3732"/>
                    <a:pt x="82392" y="3818"/>
                    <a:pt x="82308" y="3899"/>
                  </a:cubicBezTo>
                  <a:cubicBezTo>
                    <a:pt x="80683" y="3002"/>
                    <a:pt x="78770" y="0"/>
                    <a:pt x="768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75" name="Google Shape;7275;p71"/>
            <p:cNvSpPr/>
            <p:nvPr/>
          </p:nvSpPr>
          <p:spPr>
            <a:xfrm>
              <a:off x="5490650" y="3675725"/>
              <a:ext cx="84675" cy="91500"/>
            </a:xfrm>
            <a:custGeom>
              <a:avLst/>
              <a:gdLst/>
              <a:ahLst/>
              <a:cxnLst/>
              <a:rect l="l" t="t" r="r" b="b"/>
              <a:pathLst>
                <a:path w="3387" h="3660" extrusionOk="0">
                  <a:moveTo>
                    <a:pt x="1251" y="0"/>
                  </a:moveTo>
                  <a:cubicBezTo>
                    <a:pt x="1029" y="0"/>
                    <a:pt x="828" y="94"/>
                    <a:pt x="673" y="328"/>
                  </a:cubicBezTo>
                  <a:cubicBezTo>
                    <a:pt x="1" y="1344"/>
                    <a:pt x="1260" y="2918"/>
                    <a:pt x="1892" y="3608"/>
                  </a:cubicBezTo>
                  <a:cubicBezTo>
                    <a:pt x="1926" y="3644"/>
                    <a:pt x="1964" y="3660"/>
                    <a:pt x="2001" y="3660"/>
                  </a:cubicBezTo>
                  <a:cubicBezTo>
                    <a:pt x="2122" y="3660"/>
                    <a:pt x="2229" y="3496"/>
                    <a:pt x="2123" y="3377"/>
                  </a:cubicBezTo>
                  <a:cubicBezTo>
                    <a:pt x="1545" y="2719"/>
                    <a:pt x="578" y="1578"/>
                    <a:pt x="876" y="602"/>
                  </a:cubicBezTo>
                  <a:cubicBezTo>
                    <a:pt x="944" y="377"/>
                    <a:pt x="1090" y="287"/>
                    <a:pt x="1277" y="287"/>
                  </a:cubicBezTo>
                  <a:cubicBezTo>
                    <a:pt x="1930" y="287"/>
                    <a:pt x="3091" y="1367"/>
                    <a:pt x="3286" y="1555"/>
                  </a:cubicBezTo>
                  <a:cubicBezTo>
                    <a:pt x="3297" y="1565"/>
                    <a:pt x="3308" y="1569"/>
                    <a:pt x="3319" y="1569"/>
                  </a:cubicBezTo>
                  <a:cubicBezTo>
                    <a:pt x="3356" y="1569"/>
                    <a:pt x="3387" y="1521"/>
                    <a:pt x="3356" y="1486"/>
                  </a:cubicBezTo>
                  <a:cubicBezTo>
                    <a:pt x="3049" y="1123"/>
                    <a:pt x="2020" y="0"/>
                    <a:pt x="12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76" name="Google Shape;7276;p71"/>
            <p:cNvSpPr/>
            <p:nvPr/>
          </p:nvSpPr>
          <p:spPr>
            <a:xfrm>
              <a:off x="5646325" y="3602300"/>
              <a:ext cx="178375" cy="319450"/>
            </a:xfrm>
            <a:custGeom>
              <a:avLst/>
              <a:gdLst/>
              <a:ahLst/>
              <a:cxnLst/>
              <a:rect l="l" t="t" r="r" b="b"/>
              <a:pathLst>
                <a:path w="7135" h="12778" extrusionOk="0">
                  <a:moveTo>
                    <a:pt x="1104" y="0"/>
                  </a:moveTo>
                  <a:cubicBezTo>
                    <a:pt x="568" y="0"/>
                    <a:pt x="0" y="114"/>
                    <a:pt x="7" y="953"/>
                  </a:cubicBezTo>
                  <a:cubicBezTo>
                    <a:pt x="24" y="2691"/>
                    <a:pt x="957" y="4423"/>
                    <a:pt x="1546" y="6031"/>
                  </a:cubicBezTo>
                  <a:cubicBezTo>
                    <a:pt x="2394" y="8355"/>
                    <a:pt x="5856" y="9432"/>
                    <a:pt x="5919" y="12125"/>
                  </a:cubicBezTo>
                  <a:cubicBezTo>
                    <a:pt x="5919" y="12180"/>
                    <a:pt x="5948" y="12232"/>
                    <a:pt x="5997" y="12261"/>
                  </a:cubicBezTo>
                  <a:cubicBezTo>
                    <a:pt x="6376" y="12449"/>
                    <a:pt x="6754" y="12610"/>
                    <a:pt x="7135" y="12778"/>
                  </a:cubicBezTo>
                  <a:cubicBezTo>
                    <a:pt x="6687" y="12431"/>
                    <a:pt x="6352" y="12024"/>
                    <a:pt x="6214" y="11519"/>
                  </a:cubicBezTo>
                  <a:cubicBezTo>
                    <a:pt x="5818" y="10076"/>
                    <a:pt x="4308" y="8837"/>
                    <a:pt x="3330" y="7812"/>
                  </a:cubicBezTo>
                  <a:cubicBezTo>
                    <a:pt x="2481" y="6917"/>
                    <a:pt x="1846" y="5936"/>
                    <a:pt x="1407" y="4778"/>
                  </a:cubicBezTo>
                  <a:cubicBezTo>
                    <a:pt x="1176" y="4177"/>
                    <a:pt x="960" y="3571"/>
                    <a:pt x="755" y="2965"/>
                  </a:cubicBezTo>
                  <a:cubicBezTo>
                    <a:pt x="340" y="2143"/>
                    <a:pt x="394" y="1733"/>
                    <a:pt x="917" y="1733"/>
                  </a:cubicBezTo>
                  <a:cubicBezTo>
                    <a:pt x="1336" y="1733"/>
                    <a:pt x="2058" y="1998"/>
                    <a:pt x="3082" y="2526"/>
                  </a:cubicBezTo>
                  <a:cubicBezTo>
                    <a:pt x="3106" y="2596"/>
                    <a:pt x="3167" y="2639"/>
                    <a:pt x="3232" y="2639"/>
                  </a:cubicBezTo>
                  <a:cubicBezTo>
                    <a:pt x="3269" y="2639"/>
                    <a:pt x="3306" y="2626"/>
                    <a:pt x="3338" y="2595"/>
                  </a:cubicBezTo>
                  <a:cubicBezTo>
                    <a:pt x="4268" y="1700"/>
                    <a:pt x="3942" y="2174"/>
                    <a:pt x="4459" y="1031"/>
                  </a:cubicBezTo>
                  <a:cubicBezTo>
                    <a:pt x="4516" y="908"/>
                    <a:pt x="4406" y="793"/>
                    <a:pt x="4305" y="793"/>
                  </a:cubicBezTo>
                  <a:cubicBezTo>
                    <a:pt x="4259" y="793"/>
                    <a:pt x="4215" y="817"/>
                    <a:pt x="4190" y="875"/>
                  </a:cubicBezTo>
                  <a:cubicBezTo>
                    <a:pt x="3921" y="1472"/>
                    <a:pt x="3675" y="1691"/>
                    <a:pt x="3441" y="1691"/>
                  </a:cubicBezTo>
                  <a:cubicBezTo>
                    <a:pt x="2799" y="1691"/>
                    <a:pt x="2249" y="36"/>
                    <a:pt x="1557" y="14"/>
                  </a:cubicBezTo>
                  <a:cubicBezTo>
                    <a:pt x="1419" y="10"/>
                    <a:pt x="1263" y="0"/>
                    <a:pt x="11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77" name="Google Shape;7277;p71"/>
            <p:cNvSpPr/>
            <p:nvPr/>
          </p:nvSpPr>
          <p:spPr>
            <a:xfrm>
              <a:off x="5824675" y="3921725"/>
              <a:ext cx="90675" cy="31725"/>
            </a:xfrm>
            <a:custGeom>
              <a:avLst/>
              <a:gdLst/>
              <a:ahLst/>
              <a:cxnLst/>
              <a:rect l="l" t="t" r="r" b="b"/>
              <a:pathLst>
                <a:path w="3627" h="1269" extrusionOk="0">
                  <a:moveTo>
                    <a:pt x="1" y="1"/>
                  </a:moveTo>
                  <a:cubicBezTo>
                    <a:pt x="853" y="653"/>
                    <a:pt x="2163" y="1049"/>
                    <a:pt x="3627" y="1268"/>
                  </a:cubicBezTo>
                  <a:cubicBezTo>
                    <a:pt x="2386" y="945"/>
                    <a:pt x="1173" y="520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78" name="Google Shape;7278;p71"/>
            <p:cNvSpPr/>
            <p:nvPr/>
          </p:nvSpPr>
          <p:spPr>
            <a:xfrm>
              <a:off x="5516775" y="3755850"/>
              <a:ext cx="747050" cy="258800"/>
            </a:xfrm>
            <a:custGeom>
              <a:avLst/>
              <a:gdLst/>
              <a:ahLst/>
              <a:cxnLst/>
              <a:rect l="l" t="t" r="r" b="b"/>
              <a:pathLst>
                <a:path w="29882" h="10352" extrusionOk="0">
                  <a:moveTo>
                    <a:pt x="86" y="1"/>
                  </a:moveTo>
                  <a:cubicBezTo>
                    <a:pt x="33" y="1"/>
                    <a:pt x="1" y="85"/>
                    <a:pt x="56" y="126"/>
                  </a:cubicBezTo>
                  <a:cubicBezTo>
                    <a:pt x="4539" y="3446"/>
                    <a:pt x="7842" y="7499"/>
                    <a:pt x="13411" y="8980"/>
                  </a:cubicBezTo>
                  <a:cubicBezTo>
                    <a:pt x="16414" y="9779"/>
                    <a:pt x="19137" y="10352"/>
                    <a:pt x="21849" y="10352"/>
                  </a:cubicBezTo>
                  <a:cubicBezTo>
                    <a:pt x="24413" y="10352"/>
                    <a:pt x="26966" y="9840"/>
                    <a:pt x="29737" y="8521"/>
                  </a:cubicBezTo>
                  <a:cubicBezTo>
                    <a:pt x="29882" y="8449"/>
                    <a:pt x="29791" y="8251"/>
                    <a:pt x="29654" y="8251"/>
                  </a:cubicBezTo>
                  <a:cubicBezTo>
                    <a:pt x="29633" y="8251"/>
                    <a:pt x="29610" y="8256"/>
                    <a:pt x="29587" y="8267"/>
                  </a:cubicBezTo>
                  <a:cubicBezTo>
                    <a:pt x="29269" y="8414"/>
                    <a:pt x="28958" y="8544"/>
                    <a:pt x="28649" y="8674"/>
                  </a:cubicBezTo>
                  <a:cubicBezTo>
                    <a:pt x="27571" y="7997"/>
                    <a:pt x="26612" y="7735"/>
                    <a:pt x="25494" y="7735"/>
                  </a:cubicBezTo>
                  <a:cubicBezTo>
                    <a:pt x="24990" y="7735"/>
                    <a:pt x="24455" y="7788"/>
                    <a:pt x="23862" y="7880"/>
                  </a:cubicBezTo>
                  <a:cubicBezTo>
                    <a:pt x="23082" y="8000"/>
                    <a:pt x="21466" y="8147"/>
                    <a:pt x="19645" y="8147"/>
                  </a:cubicBezTo>
                  <a:cubicBezTo>
                    <a:pt x="18440" y="8147"/>
                    <a:pt x="17145" y="8083"/>
                    <a:pt x="15943" y="7903"/>
                  </a:cubicBezTo>
                  <a:lnTo>
                    <a:pt x="15943" y="7903"/>
                  </a:lnTo>
                  <a:cubicBezTo>
                    <a:pt x="16659" y="8088"/>
                    <a:pt x="17386" y="8253"/>
                    <a:pt x="18149" y="8374"/>
                  </a:cubicBezTo>
                  <a:cubicBezTo>
                    <a:pt x="18631" y="8449"/>
                    <a:pt x="19122" y="8479"/>
                    <a:pt x="19617" y="8479"/>
                  </a:cubicBezTo>
                  <a:cubicBezTo>
                    <a:pt x="21451" y="8479"/>
                    <a:pt x="23355" y="8073"/>
                    <a:pt x="25177" y="8073"/>
                  </a:cubicBezTo>
                  <a:cubicBezTo>
                    <a:pt x="26320" y="8073"/>
                    <a:pt x="27431" y="8233"/>
                    <a:pt x="28473" y="8752"/>
                  </a:cubicBezTo>
                  <a:cubicBezTo>
                    <a:pt x="26183" y="9663"/>
                    <a:pt x="24022" y="10020"/>
                    <a:pt x="21877" y="10020"/>
                  </a:cubicBezTo>
                  <a:cubicBezTo>
                    <a:pt x="18680" y="10020"/>
                    <a:pt x="15520" y="9227"/>
                    <a:pt x="12028" y="8296"/>
                  </a:cubicBezTo>
                  <a:cubicBezTo>
                    <a:pt x="7337" y="7043"/>
                    <a:pt x="4020" y="2678"/>
                    <a:pt x="122" y="13"/>
                  </a:cubicBezTo>
                  <a:cubicBezTo>
                    <a:pt x="110" y="5"/>
                    <a:pt x="98" y="1"/>
                    <a:pt x="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79" name="Google Shape;7279;p71"/>
            <p:cNvSpPr/>
            <p:nvPr/>
          </p:nvSpPr>
          <p:spPr>
            <a:xfrm>
              <a:off x="5788675" y="3606475"/>
              <a:ext cx="8175" cy="6375"/>
            </a:xfrm>
            <a:custGeom>
              <a:avLst/>
              <a:gdLst/>
              <a:ahLst/>
              <a:cxnLst/>
              <a:rect l="l" t="t" r="r" b="b"/>
              <a:pathLst>
                <a:path w="327" h="255" extrusionOk="0">
                  <a:moveTo>
                    <a:pt x="165" y="0"/>
                  </a:moveTo>
                  <a:cubicBezTo>
                    <a:pt x="0" y="0"/>
                    <a:pt x="0" y="254"/>
                    <a:pt x="165" y="254"/>
                  </a:cubicBezTo>
                  <a:cubicBezTo>
                    <a:pt x="326" y="254"/>
                    <a:pt x="326" y="0"/>
                    <a:pt x="1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80" name="Google Shape;7280;p71"/>
            <p:cNvSpPr/>
            <p:nvPr/>
          </p:nvSpPr>
          <p:spPr>
            <a:xfrm>
              <a:off x="5590950" y="3167925"/>
              <a:ext cx="491425" cy="517425"/>
            </a:xfrm>
            <a:custGeom>
              <a:avLst/>
              <a:gdLst/>
              <a:ahLst/>
              <a:cxnLst/>
              <a:rect l="l" t="t" r="r" b="b"/>
              <a:pathLst>
                <a:path w="19657" h="20697" extrusionOk="0">
                  <a:moveTo>
                    <a:pt x="19231" y="1"/>
                  </a:moveTo>
                  <a:cubicBezTo>
                    <a:pt x="19186" y="1"/>
                    <a:pt x="19144" y="22"/>
                    <a:pt x="19122" y="73"/>
                  </a:cubicBezTo>
                  <a:cubicBezTo>
                    <a:pt x="18487" y="1557"/>
                    <a:pt x="17136" y="2518"/>
                    <a:pt x="16466" y="3999"/>
                  </a:cubicBezTo>
                  <a:cubicBezTo>
                    <a:pt x="16423" y="4089"/>
                    <a:pt x="16449" y="4239"/>
                    <a:pt x="16570" y="4256"/>
                  </a:cubicBezTo>
                  <a:cubicBezTo>
                    <a:pt x="17197" y="4346"/>
                    <a:pt x="19405" y="4441"/>
                    <a:pt x="18915" y="5584"/>
                  </a:cubicBezTo>
                  <a:cubicBezTo>
                    <a:pt x="18915" y="5583"/>
                    <a:pt x="18915" y="5583"/>
                    <a:pt x="18915" y="5583"/>
                  </a:cubicBezTo>
                  <a:lnTo>
                    <a:pt x="18915" y="5583"/>
                  </a:lnTo>
                  <a:cubicBezTo>
                    <a:pt x="18901" y="5583"/>
                    <a:pt x="17691" y="7559"/>
                    <a:pt x="17128" y="7559"/>
                  </a:cubicBezTo>
                  <a:cubicBezTo>
                    <a:pt x="17058" y="7559"/>
                    <a:pt x="16998" y="7528"/>
                    <a:pt x="16951" y="7458"/>
                  </a:cubicBezTo>
                  <a:cubicBezTo>
                    <a:pt x="16564" y="6881"/>
                    <a:pt x="15886" y="5888"/>
                    <a:pt x="15083" y="5888"/>
                  </a:cubicBezTo>
                  <a:cubicBezTo>
                    <a:pt x="14015" y="5888"/>
                    <a:pt x="13646" y="7640"/>
                    <a:pt x="12237" y="7640"/>
                  </a:cubicBezTo>
                  <a:cubicBezTo>
                    <a:pt x="12021" y="7640"/>
                    <a:pt x="11327" y="8376"/>
                    <a:pt x="11362" y="8376"/>
                  </a:cubicBezTo>
                  <a:cubicBezTo>
                    <a:pt x="11369" y="8376"/>
                    <a:pt x="11398" y="8353"/>
                    <a:pt x="11457" y="8298"/>
                  </a:cubicBezTo>
                  <a:lnTo>
                    <a:pt x="11457" y="8298"/>
                  </a:lnTo>
                  <a:cubicBezTo>
                    <a:pt x="10118" y="9540"/>
                    <a:pt x="9295" y="9947"/>
                    <a:pt x="7416" y="10074"/>
                  </a:cubicBezTo>
                  <a:cubicBezTo>
                    <a:pt x="7326" y="10079"/>
                    <a:pt x="7237" y="10166"/>
                    <a:pt x="7271" y="10261"/>
                  </a:cubicBezTo>
                  <a:cubicBezTo>
                    <a:pt x="7571" y="11096"/>
                    <a:pt x="7938" y="11598"/>
                    <a:pt x="8533" y="12251"/>
                  </a:cubicBezTo>
                  <a:cubicBezTo>
                    <a:pt x="9338" y="13128"/>
                    <a:pt x="9535" y="13841"/>
                    <a:pt x="9379" y="14534"/>
                  </a:cubicBezTo>
                  <a:cubicBezTo>
                    <a:pt x="9342" y="14477"/>
                    <a:pt x="9284" y="14434"/>
                    <a:pt x="9223" y="14434"/>
                  </a:cubicBezTo>
                  <a:cubicBezTo>
                    <a:pt x="9183" y="14434"/>
                    <a:pt x="9141" y="14453"/>
                    <a:pt x="9104" y="14499"/>
                  </a:cubicBezTo>
                  <a:cubicBezTo>
                    <a:pt x="8516" y="15233"/>
                    <a:pt x="7973" y="16001"/>
                    <a:pt x="7427" y="16763"/>
                  </a:cubicBezTo>
                  <a:cubicBezTo>
                    <a:pt x="8019" y="15738"/>
                    <a:pt x="8605" y="14710"/>
                    <a:pt x="9087" y="13625"/>
                  </a:cubicBezTo>
                  <a:cubicBezTo>
                    <a:pt x="9147" y="13489"/>
                    <a:pt x="9043" y="13340"/>
                    <a:pt x="8921" y="13340"/>
                  </a:cubicBezTo>
                  <a:cubicBezTo>
                    <a:pt x="8879" y="13340"/>
                    <a:pt x="8835" y="13357"/>
                    <a:pt x="8796" y="13400"/>
                  </a:cubicBezTo>
                  <a:cubicBezTo>
                    <a:pt x="8074" y="14144"/>
                    <a:pt x="7404" y="14921"/>
                    <a:pt x="6749" y="15724"/>
                  </a:cubicBezTo>
                  <a:cubicBezTo>
                    <a:pt x="6748" y="15724"/>
                    <a:pt x="6748" y="15724"/>
                    <a:pt x="6747" y="15724"/>
                  </a:cubicBezTo>
                  <a:lnTo>
                    <a:pt x="6747" y="15724"/>
                  </a:lnTo>
                  <a:cubicBezTo>
                    <a:pt x="7295" y="14850"/>
                    <a:pt x="7803" y="13953"/>
                    <a:pt x="8152" y="12946"/>
                  </a:cubicBezTo>
                  <a:cubicBezTo>
                    <a:pt x="8197" y="12818"/>
                    <a:pt x="8089" y="12732"/>
                    <a:pt x="7979" y="12732"/>
                  </a:cubicBezTo>
                  <a:cubicBezTo>
                    <a:pt x="7934" y="12732"/>
                    <a:pt x="7890" y="12745"/>
                    <a:pt x="7854" y="12776"/>
                  </a:cubicBezTo>
                  <a:cubicBezTo>
                    <a:pt x="7566" y="13027"/>
                    <a:pt x="7291" y="13296"/>
                    <a:pt x="7032" y="13579"/>
                  </a:cubicBezTo>
                  <a:cubicBezTo>
                    <a:pt x="7300" y="13076"/>
                    <a:pt x="7514" y="12545"/>
                    <a:pt x="7670" y="11999"/>
                  </a:cubicBezTo>
                  <a:cubicBezTo>
                    <a:pt x="7703" y="11881"/>
                    <a:pt x="7608" y="11793"/>
                    <a:pt x="7507" y="11793"/>
                  </a:cubicBezTo>
                  <a:cubicBezTo>
                    <a:pt x="7467" y="11793"/>
                    <a:pt x="7427" y="11807"/>
                    <a:pt x="7392" y="11838"/>
                  </a:cubicBezTo>
                  <a:cubicBezTo>
                    <a:pt x="6059" y="13079"/>
                    <a:pt x="4918" y="14474"/>
                    <a:pt x="3810" y="15917"/>
                  </a:cubicBezTo>
                  <a:cubicBezTo>
                    <a:pt x="3082" y="16864"/>
                    <a:pt x="2369" y="17820"/>
                    <a:pt x="1621" y="18752"/>
                  </a:cubicBezTo>
                  <a:cubicBezTo>
                    <a:pt x="1367" y="19061"/>
                    <a:pt x="1110" y="19367"/>
                    <a:pt x="848" y="19667"/>
                  </a:cubicBezTo>
                  <a:cubicBezTo>
                    <a:pt x="822" y="19699"/>
                    <a:pt x="403" y="20327"/>
                    <a:pt x="393" y="20327"/>
                  </a:cubicBezTo>
                  <a:cubicBezTo>
                    <a:pt x="389" y="20327"/>
                    <a:pt x="443" y="20239"/>
                    <a:pt x="596" y="19999"/>
                  </a:cubicBezTo>
                  <a:cubicBezTo>
                    <a:pt x="605" y="19984"/>
                    <a:pt x="591" y="19967"/>
                    <a:pt x="577" y="19967"/>
                  </a:cubicBezTo>
                  <a:cubicBezTo>
                    <a:pt x="573" y="19967"/>
                    <a:pt x="568" y="19969"/>
                    <a:pt x="565" y="19973"/>
                  </a:cubicBezTo>
                  <a:cubicBezTo>
                    <a:pt x="391" y="20170"/>
                    <a:pt x="221" y="20366"/>
                    <a:pt x="51" y="20565"/>
                  </a:cubicBezTo>
                  <a:cubicBezTo>
                    <a:pt x="0" y="20622"/>
                    <a:pt x="47" y="20696"/>
                    <a:pt x="104" y="20696"/>
                  </a:cubicBezTo>
                  <a:cubicBezTo>
                    <a:pt x="122" y="20696"/>
                    <a:pt x="140" y="20689"/>
                    <a:pt x="158" y="20672"/>
                  </a:cubicBezTo>
                  <a:cubicBezTo>
                    <a:pt x="2199" y="18743"/>
                    <a:pt x="3743" y="16359"/>
                    <a:pt x="5542" y="14217"/>
                  </a:cubicBezTo>
                  <a:cubicBezTo>
                    <a:pt x="5926" y="13758"/>
                    <a:pt x="6339" y="13324"/>
                    <a:pt x="6754" y="12891"/>
                  </a:cubicBezTo>
                  <a:cubicBezTo>
                    <a:pt x="7023" y="12614"/>
                    <a:pt x="7161" y="12504"/>
                    <a:pt x="7213" y="12504"/>
                  </a:cubicBezTo>
                  <a:cubicBezTo>
                    <a:pt x="7380" y="12504"/>
                    <a:pt x="6651" y="13639"/>
                    <a:pt x="6477" y="13945"/>
                  </a:cubicBezTo>
                  <a:cubicBezTo>
                    <a:pt x="6067" y="14664"/>
                    <a:pt x="5556" y="15322"/>
                    <a:pt x="5034" y="15975"/>
                  </a:cubicBezTo>
                  <a:cubicBezTo>
                    <a:pt x="4569" y="16431"/>
                    <a:pt x="4370" y="16685"/>
                    <a:pt x="4430" y="16734"/>
                  </a:cubicBezTo>
                  <a:cubicBezTo>
                    <a:pt x="4303" y="16896"/>
                    <a:pt x="4173" y="17060"/>
                    <a:pt x="4049" y="17222"/>
                  </a:cubicBezTo>
                  <a:cubicBezTo>
                    <a:pt x="3962" y="17339"/>
                    <a:pt x="4088" y="17481"/>
                    <a:pt x="4209" y="17481"/>
                  </a:cubicBezTo>
                  <a:cubicBezTo>
                    <a:pt x="4248" y="17481"/>
                    <a:pt x="4287" y="17466"/>
                    <a:pt x="4318" y="17430"/>
                  </a:cubicBezTo>
                  <a:cubicBezTo>
                    <a:pt x="5459" y="16095"/>
                    <a:pt x="6422" y="14616"/>
                    <a:pt x="7681" y="13382"/>
                  </a:cubicBezTo>
                  <a:lnTo>
                    <a:pt x="7681" y="13382"/>
                  </a:lnTo>
                  <a:cubicBezTo>
                    <a:pt x="7096" y="13959"/>
                    <a:pt x="6721" y="15160"/>
                    <a:pt x="6267" y="15865"/>
                  </a:cubicBezTo>
                  <a:cubicBezTo>
                    <a:pt x="5735" y="16685"/>
                    <a:pt x="5175" y="17485"/>
                    <a:pt x="4670" y="18319"/>
                  </a:cubicBezTo>
                  <a:cubicBezTo>
                    <a:pt x="4590" y="18449"/>
                    <a:pt x="4715" y="18599"/>
                    <a:pt x="4840" y="18599"/>
                  </a:cubicBezTo>
                  <a:cubicBezTo>
                    <a:pt x="4882" y="18599"/>
                    <a:pt x="4925" y="18582"/>
                    <a:pt x="4959" y="18541"/>
                  </a:cubicBezTo>
                  <a:cubicBezTo>
                    <a:pt x="6027" y="17222"/>
                    <a:pt x="7060" y="15877"/>
                    <a:pt x="8186" y="14606"/>
                  </a:cubicBezTo>
                  <a:lnTo>
                    <a:pt x="8186" y="14606"/>
                  </a:lnTo>
                  <a:cubicBezTo>
                    <a:pt x="7424" y="16076"/>
                    <a:pt x="6532" y="17473"/>
                    <a:pt x="5767" y="18945"/>
                  </a:cubicBezTo>
                  <a:cubicBezTo>
                    <a:pt x="5696" y="19081"/>
                    <a:pt x="5815" y="19237"/>
                    <a:pt x="5940" y="19237"/>
                  </a:cubicBezTo>
                  <a:cubicBezTo>
                    <a:pt x="5984" y="19237"/>
                    <a:pt x="6027" y="19218"/>
                    <a:pt x="6064" y="19174"/>
                  </a:cubicBezTo>
                  <a:cubicBezTo>
                    <a:pt x="7208" y="17820"/>
                    <a:pt x="8158" y="16324"/>
                    <a:pt x="9249" y="14930"/>
                  </a:cubicBezTo>
                  <a:lnTo>
                    <a:pt x="9249" y="14930"/>
                  </a:lnTo>
                  <a:cubicBezTo>
                    <a:pt x="9012" y="15513"/>
                    <a:pt x="8567" y="16102"/>
                    <a:pt x="8056" y="16783"/>
                  </a:cubicBezTo>
                  <a:cubicBezTo>
                    <a:pt x="8050" y="16793"/>
                    <a:pt x="8060" y="16804"/>
                    <a:pt x="8069" y="16804"/>
                  </a:cubicBezTo>
                  <a:cubicBezTo>
                    <a:pt x="8073" y="16804"/>
                    <a:pt x="8077" y="16802"/>
                    <a:pt x="8080" y="16798"/>
                  </a:cubicBezTo>
                  <a:cubicBezTo>
                    <a:pt x="8449" y="16313"/>
                    <a:pt x="10158" y="14702"/>
                    <a:pt x="9893" y="13925"/>
                  </a:cubicBezTo>
                  <a:cubicBezTo>
                    <a:pt x="9474" y="12698"/>
                    <a:pt x="6985" y="10608"/>
                    <a:pt x="8960" y="10244"/>
                  </a:cubicBezTo>
                  <a:cubicBezTo>
                    <a:pt x="10864" y="9889"/>
                    <a:pt x="11629" y="7984"/>
                    <a:pt x="13540" y="7984"/>
                  </a:cubicBezTo>
                  <a:cubicBezTo>
                    <a:pt x="13542" y="7984"/>
                    <a:pt x="13543" y="7984"/>
                    <a:pt x="13545" y="7984"/>
                  </a:cubicBezTo>
                  <a:cubicBezTo>
                    <a:pt x="13712" y="7984"/>
                    <a:pt x="14112" y="7559"/>
                    <a:pt x="14099" y="7559"/>
                  </a:cubicBezTo>
                  <a:lnTo>
                    <a:pt x="14099" y="7559"/>
                  </a:lnTo>
                  <a:cubicBezTo>
                    <a:pt x="14098" y="7559"/>
                    <a:pt x="14095" y="7561"/>
                    <a:pt x="14090" y="7565"/>
                  </a:cubicBezTo>
                  <a:cubicBezTo>
                    <a:pt x="14490" y="7222"/>
                    <a:pt x="15202" y="6670"/>
                    <a:pt x="15781" y="6670"/>
                  </a:cubicBezTo>
                  <a:cubicBezTo>
                    <a:pt x="16197" y="6670"/>
                    <a:pt x="16545" y="6955"/>
                    <a:pt x="16657" y="7810"/>
                  </a:cubicBezTo>
                  <a:cubicBezTo>
                    <a:pt x="16670" y="7907"/>
                    <a:pt x="16742" y="7985"/>
                    <a:pt x="16830" y="7985"/>
                  </a:cubicBezTo>
                  <a:cubicBezTo>
                    <a:pt x="16858" y="7985"/>
                    <a:pt x="16887" y="7978"/>
                    <a:pt x="16917" y="7960"/>
                  </a:cubicBezTo>
                  <a:cubicBezTo>
                    <a:pt x="18320" y="7169"/>
                    <a:pt x="18972" y="6315"/>
                    <a:pt x="19610" y="4831"/>
                  </a:cubicBezTo>
                  <a:cubicBezTo>
                    <a:pt x="19656" y="4741"/>
                    <a:pt x="19633" y="4597"/>
                    <a:pt x="19512" y="4577"/>
                  </a:cubicBezTo>
                  <a:cubicBezTo>
                    <a:pt x="17610" y="4251"/>
                    <a:pt x="16429" y="4089"/>
                    <a:pt x="18138" y="2158"/>
                  </a:cubicBezTo>
                  <a:cubicBezTo>
                    <a:pt x="18715" y="1508"/>
                    <a:pt x="19117" y="1011"/>
                    <a:pt x="19382" y="183"/>
                  </a:cubicBezTo>
                  <a:cubicBezTo>
                    <a:pt x="19415" y="82"/>
                    <a:pt x="19319" y="1"/>
                    <a:pt x="192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81" name="Google Shape;7281;p71"/>
            <p:cNvSpPr/>
            <p:nvPr/>
          </p:nvSpPr>
          <p:spPr>
            <a:xfrm>
              <a:off x="5996400" y="2979625"/>
              <a:ext cx="227725" cy="171275"/>
            </a:xfrm>
            <a:custGeom>
              <a:avLst/>
              <a:gdLst/>
              <a:ahLst/>
              <a:cxnLst/>
              <a:rect l="l" t="t" r="r" b="b"/>
              <a:pathLst>
                <a:path w="9109" h="6851" extrusionOk="0">
                  <a:moveTo>
                    <a:pt x="4161" y="1"/>
                  </a:moveTo>
                  <a:cubicBezTo>
                    <a:pt x="3709" y="1"/>
                    <a:pt x="3360" y="207"/>
                    <a:pt x="3020" y="624"/>
                  </a:cubicBezTo>
                  <a:cubicBezTo>
                    <a:pt x="2122" y="1730"/>
                    <a:pt x="1934" y="3159"/>
                    <a:pt x="358" y="3581"/>
                  </a:cubicBezTo>
                  <a:cubicBezTo>
                    <a:pt x="254" y="3610"/>
                    <a:pt x="222" y="3722"/>
                    <a:pt x="266" y="3812"/>
                  </a:cubicBezTo>
                  <a:cubicBezTo>
                    <a:pt x="797" y="4972"/>
                    <a:pt x="1588" y="6274"/>
                    <a:pt x="2783" y="6846"/>
                  </a:cubicBezTo>
                  <a:cubicBezTo>
                    <a:pt x="2790" y="6849"/>
                    <a:pt x="2797" y="6851"/>
                    <a:pt x="2805" y="6851"/>
                  </a:cubicBezTo>
                  <a:cubicBezTo>
                    <a:pt x="2848" y="6851"/>
                    <a:pt x="2889" y="6797"/>
                    <a:pt x="2847" y="6762"/>
                  </a:cubicBezTo>
                  <a:cubicBezTo>
                    <a:pt x="2298" y="6338"/>
                    <a:pt x="0" y="4115"/>
                    <a:pt x="1065" y="3682"/>
                  </a:cubicBezTo>
                  <a:cubicBezTo>
                    <a:pt x="1761" y="3399"/>
                    <a:pt x="2212" y="2665"/>
                    <a:pt x="2575" y="2048"/>
                  </a:cubicBezTo>
                  <a:cubicBezTo>
                    <a:pt x="2755" y="1740"/>
                    <a:pt x="3571" y="215"/>
                    <a:pt x="4146" y="215"/>
                  </a:cubicBezTo>
                  <a:cubicBezTo>
                    <a:pt x="4272" y="215"/>
                    <a:pt x="4387" y="288"/>
                    <a:pt x="4481" y="466"/>
                  </a:cubicBezTo>
                  <a:cubicBezTo>
                    <a:pt x="4767" y="997"/>
                    <a:pt x="5133" y="1496"/>
                    <a:pt x="5485" y="1984"/>
                  </a:cubicBezTo>
                  <a:cubicBezTo>
                    <a:pt x="6066" y="2792"/>
                    <a:pt x="6972" y="4276"/>
                    <a:pt x="8061" y="4424"/>
                  </a:cubicBezTo>
                  <a:cubicBezTo>
                    <a:pt x="8096" y="4429"/>
                    <a:pt x="8131" y="4431"/>
                    <a:pt x="8163" y="4431"/>
                  </a:cubicBezTo>
                  <a:cubicBezTo>
                    <a:pt x="9108" y="4431"/>
                    <a:pt x="8736" y="2396"/>
                    <a:pt x="8641" y="1944"/>
                  </a:cubicBezTo>
                  <a:cubicBezTo>
                    <a:pt x="8627" y="1875"/>
                    <a:pt x="8568" y="1843"/>
                    <a:pt x="8509" y="1843"/>
                  </a:cubicBezTo>
                  <a:cubicBezTo>
                    <a:pt x="8434" y="1843"/>
                    <a:pt x="8357" y="1893"/>
                    <a:pt x="8364" y="1981"/>
                  </a:cubicBezTo>
                  <a:cubicBezTo>
                    <a:pt x="8385" y="2350"/>
                    <a:pt x="8673" y="4050"/>
                    <a:pt x="8055" y="4050"/>
                  </a:cubicBezTo>
                  <a:cubicBezTo>
                    <a:pt x="7990" y="4050"/>
                    <a:pt x="7916" y="4031"/>
                    <a:pt x="7830" y="3991"/>
                  </a:cubicBezTo>
                  <a:cubicBezTo>
                    <a:pt x="7307" y="3742"/>
                    <a:pt x="6880" y="3179"/>
                    <a:pt x="6513" y="2749"/>
                  </a:cubicBezTo>
                  <a:cubicBezTo>
                    <a:pt x="5942" y="2079"/>
                    <a:pt x="4983" y="1060"/>
                    <a:pt x="4729" y="183"/>
                  </a:cubicBezTo>
                  <a:cubicBezTo>
                    <a:pt x="4712" y="122"/>
                    <a:pt x="4665" y="76"/>
                    <a:pt x="4608" y="58"/>
                  </a:cubicBezTo>
                  <a:cubicBezTo>
                    <a:pt x="4447" y="20"/>
                    <a:pt x="4299" y="1"/>
                    <a:pt x="41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82" name="Google Shape;7282;p71"/>
            <p:cNvSpPr/>
            <p:nvPr/>
          </p:nvSpPr>
          <p:spPr>
            <a:xfrm>
              <a:off x="6186125" y="2701725"/>
              <a:ext cx="225450" cy="340000"/>
            </a:xfrm>
            <a:custGeom>
              <a:avLst/>
              <a:gdLst/>
              <a:ahLst/>
              <a:cxnLst/>
              <a:rect l="l" t="t" r="r" b="b"/>
              <a:pathLst>
                <a:path w="9018" h="13600" extrusionOk="0">
                  <a:moveTo>
                    <a:pt x="8802" y="1"/>
                  </a:moveTo>
                  <a:cubicBezTo>
                    <a:pt x="8731" y="1"/>
                    <a:pt x="8659" y="39"/>
                    <a:pt x="8630" y="126"/>
                  </a:cubicBezTo>
                  <a:cubicBezTo>
                    <a:pt x="7501" y="3530"/>
                    <a:pt x="4773" y="6177"/>
                    <a:pt x="1791" y="8088"/>
                  </a:cubicBezTo>
                  <a:cubicBezTo>
                    <a:pt x="1" y="9234"/>
                    <a:pt x="1369" y="12104"/>
                    <a:pt x="215" y="13490"/>
                  </a:cubicBezTo>
                  <a:cubicBezTo>
                    <a:pt x="175" y="13538"/>
                    <a:pt x="214" y="13600"/>
                    <a:pt x="261" y="13600"/>
                  </a:cubicBezTo>
                  <a:cubicBezTo>
                    <a:pt x="275" y="13600"/>
                    <a:pt x="290" y="13594"/>
                    <a:pt x="304" y="13579"/>
                  </a:cubicBezTo>
                  <a:cubicBezTo>
                    <a:pt x="1006" y="12840"/>
                    <a:pt x="1087" y="12430"/>
                    <a:pt x="977" y="11379"/>
                  </a:cubicBezTo>
                  <a:cubicBezTo>
                    <a:pt x="755" y="9191"/>
                    <a:pt x="1912" y="8692"/>
                    <a:pt x="3229" y="7525"/>
                  </a:cubicBezTo>
                  <a:cubicBezTo>
                    <a:pt x="5723" y="5311"/>
                    <a:pt x="7894" y="3469"/>
                    <a:pt x="8974" y="221"/>
                  </a:cubicBezTo>
                  <a:cubicBezTo>
                    <a:pt x="9017" y="87"/>
                    <a:pt x="8910" y="1"/>
                    <a:pt x="880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83" name="Google Shape;7283;p71"/>
            <p:cNvSpPr/>
            <p:nvPr/>
          </p:nvSpPr>
          <p:spPr>
            <a:xfrm>
              <a:off x="6187425" y="2719500"/>
              <a:ext cx="405000" cy="468050"/>
            </a:xfrm>
            <a:custGeom>
              <a:avLst/>
              <a:gdLst/>
              <a:ahLst/>
              <a:cxnLst/>
              <a:rect l="l" t="t" r="r" b="b"/>
              <a:pathLst>
                <a:path w="16200" h="18722" extrusionOk="0">
                  <a:moveTo>
                    <a:pt x="9192" y="0"/>
                  </a:moveTo>
                  <a:cubicBezTo>
                    <a:pt x="9126" y="0"/>
                    <a:pt x="9058" y="44"/>
                    <a:pt x="9066" y="119"/>
                  </a:cubicBezTo>
                  <a:cubicBezTo>
                    <a:pt x="9355" y="2894"/>
                    <a:pt x="7559" y="5362"/>
                    <a:pt x="6820" y="7955"/>
                  </a:cubicBezTo>
                  <a:cubicBezTo>
                    <a:pt x="6739" y="8232"/>
                    <a:pt x="6797" y="8552"/>
                    <a:pt x="6875" y="8827"/>
                  </a:cubicBezTo>
                  <a:cubicBezTo>
                    <a:pt x="7516" y="11055"/>
                    <a:pt x="5657" y="12161"/>
                    <a:pt x="4190" y="13007"/>
                  </a:cubicBezTo>
                  <a:cubicBezTo>
                    <a:pt x="1725" y="14427"/>
                    <a:pt x="310" y="15553"/>
                    <a:pt x="13" y="18521"/>
                  </a:cubicBezTo>
                  <a:cubicBezTo>
                    <a:pt x="1" y="18628"/>
                    <a:pt x="111" y="18709"/>
                    <a:pt x="206" y="18715"/>
                  </a:cubicBezTo>
                  <a:cubicBezTo>
                    <a:pt x="277" y="18719"/>
                    <a:pt x="349" y="18721"/>
                    <a:pt x="420" y="18721"/>
                  </a:cubicBezTo>
                  <a:cubicBezTo>
                    <a:pt x="3416" y="18721"/>
                    <a:pt x="6998" y="15027"/>
                    <a:pt x="9020" y="13183"/>
                  </a:cubicBezTo>
                  <a:cubicBezTo>
                    <a:pt x="10544" y="11789"/>
                    <a:pt x="10908" y="10504"/>
                    <a:pt x="11379" y="8454"/>
                  </a:cubicBezTo>
                  <a:cubicBezTo>
                    <a:pt x="12046" y="5558"/>
                    <a:pt x="15256" y="5195"/>
                    <a:pt x="16154" y="2576"/>
                  </a:cubicBezTo>
                  <a:cubicBezTo>
                    <a:pt x="16199" y="2444"/>
                    <a:pt x="16090" y="2356"/>
                    <a:pt x="15979" y="2356"/>
                  </a:cubicBezTo>
                  <a:cubicBezTo>
                    <a:pt x="15907" y="2356"/>
                    <a:pt x="15834" y="2394"/>
                    <a:pt x="15804" y="2481"/>
                  </a:cubicBezTo>
                  <a:cubicBezTo>
                    <a:pt x="14930" y="4970"/>
                    <a:pt x="12871" y="4565"/>
                    <a:pt x="11875" y="6378"/>
                  </a:cubicBezTo>
                  <a:cubicBezTo>
                    <a:pt x="10784" y="8359"/>
                    <a:pt x="10842" y="10770"/>
                    <a:pt x="9216" y="12461"/>
                  </a:cubicBezTo>
                  <a:cubicBezTo>
                    <a:pt x="7972" y="13758"/>
                    <a:pt x="6494" y="14863"/>
                    <a:pt x="5053" y="15920"/>
                  </a:cubicBezTo>
                  <a:cubicBezTo>
                    <a:pt x="4445" y="16366"/>
                    <a:pt x="2233" y="18074"/>
                    <a:pt x="1173" y="18074"/>
                  </a:cubicBezTo>
                  <a:cubicBezTo>
                    <a:pt x="703" y="18074"/>
                    <a:pt x="460" y="17737"/>
                    <a:pt x="685" y="16803"/>
                  </a:cubicBezTo>
                  <a:cubicBezTo>
                    <a:pt x="1418" y="13769"/>
                    <a:pt x="5873" y="13186"/>
                    <a:pt x="7380" y="10513"/>
                  </a:cubicBezTo>
                  <a:cubicBezTo>
                    <a:pt x="8393" y="8714"/>
                    <a:pt x="7906" y="5836"/>
                    <a:pt x="8847" y="3734"/>
                  </a:cubicBezTo>
                  <a:cubicBezTo>
                    <a:pt x="9424" y="2446"/>
                    <a:pt x="9528" y="1479"/>
                    <a:pt x="9303" y="88"/>
                  </a:cubicBezTo>
                  <a:cubicBezTo>
                    <a:pt x="9294" y="28"/>
                    <a:pt x="9244" y="0"/>
                    <a:pt x="91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84" name="Google Shape;7284;p71"/>
            <p:cNvSpPr/>
            <p:nvPr/>
          </p:nvSpPr>
          <p:spPr>
            <a:xfrm>
              <a:off x="6328025" y="2219625"/>
              <a:ext cx="575775" cy="590850"/>
            </a:xfrm>
            <a:custGeom>
              <a:avLst/>
              <a:gdLst/>
              <a:ahLst/>
              <a:cxnLst/>
              <a:rect l="l" t="t" r="r" b="b"/>
              <a:pathLst>
                <a:path w="23031" h="23634" extrusionOk="0">
                  <a:moveTo>
                    <a:pt x="22854" y="0"/>
                  </a:moveTo>
                  <a:cubicBezTo>
                    <a:pt x="22850" y="0"/>
                    <a:pt x="22847" y="0"/>
                    <a:pt x="22843" y="1"/>
                  </a:cubicBezTo>
                  <a:cubicBezTo>
                    <a:pt x="21490" y="130"/>
                    <a:pt x="20759" y="1531"/>
                    <a:pt x="19663" y="1531"/>
                  </a:cubicBezTo>
                  <a:cubicBezTo>
                    <a:pt x="19287" y="1531"/>
                    <a:pt x="18869" y="1366"/>
                    <a:pt x="18368" y="930"/>
                  </a:cubicBezTo>
                  <a:cubicBezTo>
                    <a:pt x="18331" y="899"/>
                    <a:pt x="18282" y="877"/>
                    <a:pt x="18234" y="877"/>
                  </a:cubicBezTo>
                  <a:cubicBezTo>
                    <a:pt x="18206" y="877"/>
                    <a:pt x="18179" y="884"/>
                    <a:pt x="18154" y="901"/>
                  </a:cubicBezTo>
                  <a:cubicBezTo>
                    <a:pt x="16208" y="2299"/>
                    <a:pt x="15426" y="5639"/>
                    <a:pt x="12864" y="5639"/>
                  </a:cubicBezTo>
                  <a:cubicBezTo>
                    <a:pt x="12326" y="5639"/>
                    <a:pt x="11709" y="5492"/>
                    <a:pt x="10986" y="5148"/>
                  </a:cubicBezTo>
                  <a:cubicBezTo>
                    <a:pt x="10473" y="4904"/>
                    <a:pt x="9883" y="4794"/>
                    <a:pt x="9287" y="4794"/>
                  </a:cubicBezTo>
                  <a:cubicBezTo>
                    <a:pt x="8579" y="4794"/>
                    <a:pt x="7861" y="4949"/>
                    <a:pt x="7253" y="5217"/>
                  </a:cubicBezTo>
                  <a:cubicBezTo>
                    <a:pt x="6032" y="5754"/>
                    <a:pt x="1" y="9268"/>
                    <a:pt x="2048" y="11603"/>
                  </a:cubicBezTo>
                  <a:cubicBezTo>
                    <a:pt x="3500" y="13264"/>
                    <a:pt x="6950" y="12536"/>
                    <a:pt x="7322" y="15423"/>
                  </a:cubicBezTo>
                  <a:cubicBezTo>
                    <a:pt x="7579" y="17427"/>
                    <a:pt x="6525" y="19909"/>
                    <a:pt x="6603" y="22008"/>
                  </a:cubicBezTo>
                  <a:cubicBezTo>
                    <a:pt x="6649" y="23211"/>
                    <a:pt x="7077" y="23633"/>
                    <a:pt x="7646" y="23633"/>
                  </a:cubicBezTo>
                  <a:cubicBezTo>
                    <a:pt x="8439" y="23633"/>
                    <a:pt x="9507" y="22812"/>
                    <a:pt x="10195" y="22144"/>
                  </a:cubicBezTo>
                  <a:cubicBezTo>
                    <a:pt x="10256" y="22085"/>
                    <a:pt x="10201" y="22008"/>
                    <a:pt x="10135" y="22008"/>
                  </a:cubicBezTo>
                  <a:cubicBezTo>
                    <a:pt x="10117" y="22008"/>
                    <a:pt x="10097" y="22014"/>
                    <a:pt x="10079" y="22028"/>
                  </a:cubicBezTo>
                  <a:cubicBezTo>
                    <a:pt x="9209" y="22752"/>
                    <a:pt x="8568" y="23055"/>
                    <a:pt x="8103" y="23055"/>
                  </a:cubicBezTo>
                  <a:cubicBezTo>
                    <a:pt x="5994" y="23055"/>
                    <a:pt x="7520" y="16814"/>
                    <a:pt x="7669" y="15423"/>
                  </a:cubicBezTo>
                  <a:cubicBezTo>
                    <a:pt x="7813" y="14057"/>
                    <a:pt x="6147" y="13113"/>
                    <a:pt x="5154" y="12594"/>
                  </a:cubicBezTo>
                  <a:cubicBezTo>
                    <a:pt x="4138" y="12065"/>
                    <a:pt x="1961" y="12319"/>
                    <a:pt x="2377" y="10125"/>
                  </a:cubicBezTo>
                  <a:cubicBezTo>
                    <a:pt x="2917" y="7273"/>
                    <a:pt x="6416" y="5350"/>
                    <a:pt x="9345" y="5350"/>
                  </a:cubicBezTo>
                  <a:cubicBezTo>
                    <a:pt x="10143" y="5350"/>
                    <a:pt x="10898" y="5492"/>
                    <a:pt x="11540" y="5798"/>
                  </a:cubicBezTo>
                  <a:cubicBezTo>
                    <a:pt x="12185" y="6105"/>
                    <a:pt x="12733" y="6258"/>
                    <a:pt x="13243" y="6258"/>
                  </a:cubicBezTo>
                  <a:cubicBezTo>
                    <a:pt x="14041" y="6258"/>
                    <a:pt x="14745" y="5882"/>
                    <a:pt x="15576" y="5134"/>
                  </a:cubicBezTo>
                  <a:cubicBezTo>
                    <a:pt x="17094" y="3768"/>
                    <a:pt x="16916" y="1685"/>
                    <a:pt x="18517" y="1685"/>
                  </a:cubicBezTo>
                  <a:cubicBezTo>
                    <a:pt x="18836" y="1685"/>
                    <a:pt x="19227" y="1768"/>
                    <a:pt x="19716" y="1956"/>
                  </a:cubicBezTo>
                  <a:lnTo>
                    <a:pt x="19716" y="1956"/>
                  </a:lnTo>
                  <a:cubicBezTo>
                    <a:pt x="19716" y="1956"/>
                    <a:pt x="19716" y="1956"/>
                    <a:pt x="19716" y="1956"/>
                  </a:cubicBezTo>
                  <a:lnTo>
                    <a:pt x="19716" y="1956"/>
                  </a:lnTo>
                  <a:cubicBezTo>
                    <a:pt x="19716" y="1956"/>
                    <a:pt x="19722" y="1958"/>
                    <a:pt x="19736" y="1964"/>
                  </a:cubicBezTo>
                  <a:cubicBezTo>
                    <a:pt x="19730" y="1961"/>
                    <a:pt x="19723" y="1959"/>
                    <a:pt x="19716" y="1956"/>
                  </a:cubicBezTo>
                  <a:lnTo>
                    <a:pt x="19716" y="1956"/>
                  </a:lnTo>
                  <a:cubicBezTo>
                    <a:pt x="19723" y="1957"/>
                    <a:pt x="20154" y="2108"/>
                    <a:pt x="20398" y="2108"/>
                  </a:cubicBezTo>
                  <a:cubicBezTo>
                    <a:pt x="20449" y="2108"/>
                    <a:pt x="20493" y="2101"/>
                    <a:pt x="20522" y="2085"/>
                  </a:cubicBezTo>
                  <a:cubicBezTo>
                    <a:pt x="20715" y="2004"/>
                    <a:pt x="20897" y="1897"/>
                    <a:pt x="21062" y="1767"/>
                  </a:cubicBezTo>
                  <a:cubicBezTo>
                    <a:pt x="21070" y="1756"/>
                    <a:pt x="21079" y="1744"/>
                    <a:pt x="21088" y="1733"/>
                  </a:cubicBezTo>
                  <a:cubicBezTo>
                    <a:pt x="21282" y="1374"/>
                    <a:pt x="21414" y="1194"/>
                    <a:pt x="21484" y="1194"/>
                  </a:cubicBezTo>
                  <a:cubicBezTo>
                    <a:pt x="21615" y="1194"/>
                    <a:pt x="21534" y="1811"/>
                    <a:pt x="21243" y="3044"/>
                  </a:cubicBezTo>
                  <a:cubicBezTo>
                    <a:pt x="19465" y="5064"/>
                    <a:pt x="16985" y="6208"/>
                    <a:pt x="15412" y="8465"/>
                  </a:cubicBezTo>
                  <a:cubicBezTo>
                    <a:pt x="13371" y="11396"/>
                    <a:pt x="15432" y="16101"/>
                    <a:pt x="14127" y="19410"/>
                  </a:cubicBezTo>
                  <a:cubicBezTo>
                    <a:pt x="14076" y="19539"/>
                    <a:pt x="14182" y="19623"/>
                    <a:pt x="14292" y="19623"/>
                  </a:cubicBezTo>
                  <a:cubicBezTo>
                    <a:pt x="14364" y="19623"/>
                    <a:pt x="14437" y="19587"/>
                    <a:pt x="14471" y="19505"/>
                  </a:cubicBezTo>
                  <a:cubicBezTo>
                    <a:pt x="15210" y="17646"/>
                    <a:pt x="15391" y="16309"/>
                    <a:pt x="15241" y="14335"/>
                  </a:cubicBezTo>
                  <a:cubicBezTo>
                    <a:pt x="14964" y="10671"/>
                    <a:pt x="15533" y="8226"/>
                    <a:pt x="18406" y="5858"/>
                  </a:cubicBezTo>
                  <a:cubicBezTo>
                    <a:pt x="20403" y="4213"/>
                    <a:pt x="22664" y="2916"/>
                    <a:pt x="23022" y="180"/>
                  </a:cubicBezTo>
                  <a:cubicBezTo>
                    <a:pt x="23030" y="91"/>
                    <a:pt x="22938" y="0"/>
                    <a:pt x="228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85" name="Google Shape;7285;p71"/>
            <p:cNvSpPr/>
            <p:nvPr/>
          </p:nvSpPr>
          <p:spPr>
            <a:xfrm>
              <a:off x="6705250" y="2055250"/>
              <a:ext cx="527450" cy="644225"/>
            </a:xfrm>
            <a:custGeom>
              <a:avLst/>
              <a:gdLst/>
              <a:ahLst/>
              <a:cxnLst/>
              <a:rect l="l" t="t" r="r" b="b"/>
              <a:pathLst>
                <a:path w="21098" h="25769" extrusionOk="0">
                  <a:moveTo>
                    <a:pt x="20872" y="0"/>
                  </a:moveTo>
                  <a:cubicBezTo>
                    <a:pt x="20801" y="0"/>
                    <a:pt x="20735" y="40"/>
                    <a:pt x="20719" y="132"/>
                  </a:cubicBezTo>
                  <a:cubicBezTo>
                    <a:pt x="20151" y="1200"/>
                    <a:pt x="19582" y="2268"/>
                    <a:pt x="19013" y="3336"/>
                  </a:cubicBezTo>
                  <a:cubicBezTo>
                    <a:pt x="18953" y="3397"/>
                    <a:pt x="18941" y="3487"/>
                    <a:pt x="18984" y="3562"/>
                  </a:cubicBezTo>
                  <a:cubicBezTo>
                    <a:pt x="20887" y="7471"/>
                    <a:pt x="15352" y="6304"/>
                    <a:pt x="13889" y="8161"/>
                  </a:cubicBezTo>
                  <a:cubicBezTo>
                    <a:pt x="12961" y="9337"/>
                    <a:pt x="12262" y="11520"/>
                    <a:pt x="10665" y="11520"/>
                  </a:cubicBezTo>
                  <a:cubicBezTo>
                    <a:pt x="10424" y="11520"/>
                    <a:pt x="10162" y="11470"/>
                    <a:pt x="9876" y="11359"/>
                  </a:cubicBezTo>
                  <a:cubicBezTo>
                    <a:pt x="9715" y="11297"/>
                    <a:pt x="9576" y="11270"/>
                    <a:pt x="9453" y="11270"/>
                  </a:cubicBezTo>
                  <a:cubicBezTo>
                    <a:pt x="9162" y="11270"/>
                    <a:pt x="8953" y="11421"/>
                    <a:pt x="8724" y="11628"/>
                  </a:cubicBezTo>
                  <a:cubicBezTo>
                    <a:pt x="6284" y="13819"/>
                    <a:pt x="5144" y="25480"/>
                    <a:pt x="983" y="25480"/>
                  </a:cubicBezTo>
                  <a:cubicBezTo>
                    <a:pt x="703" y="25480"/>
                    <a:pt x="409" y="25427"/>
                    <a:pt x="100" y="25315"/>
                  </a:cubicBezTo>
                  <a:cubicBezTo>
                    <a:pt x="93" y="25312"/>
                    <a:pt x="85" y="25311"/>
                    <a:pt x="78" y="25311"/>
                  </a:cubicBezTo>
                  <a:cubicBezTo>
                    <a:pt x="24" y="25311"/>
                    <a:pt x="0" y="25394"/>
                    <a:pt x="51" y="25428"/>
                  </a:cubicBezTo>
                  <a:cubicBezTo>
                    <a:pt x="417" y="25666"/>
                    <a:pt x="766" y="25769"/>
                    <a:pt x="1098" y="25769"/>
                  </a:cubicBezTo>
                  <a:cubicBezTo>
                    <a:pt x="2632" y="25769"/>
                    <a:pt x="3788" y="23564"/>
                    <a:pt x="4445" y="22356"/>
                  </a:cubicBezTo>
                  <a:cubicBezTo>
                    <a:pt x="5444" y="20514"/>
                    <a:pt x="6160" y="18496"/>
                    <a:pt x="6911" y="16542"/>
                  </a:cubicBezTo>
                  <a:cubicBezTo>
                    <a:pt x="7782" y="14270"/>
                    <a:pt x="7979" y="12054"/>
                    <a:pt x="10347" y="12054"/>
                  </a:cubicBezTo>
                  <a:cubicBezTo>
                    <a:pt x="10630" y="12054"/>
                    <a:pt x="10945" y="12086"/>
                    <a:pt x="11296" y="12153"/>
                  </a:cubicBezTo>
                  <a:cubicBezTo>
                    <a:pt x="11372" y="12168"/>
                    <a:pt x="11447" y="12175"/>
                    <a:pt x="11519" y="12175"/>
                  </a:cubicBezTo>
                  <a:cubicBezTo>
                    <a:pt x="12526" y="12175"/>
                    <a:pt x="13213" y="10847"/>
                    <a:pt x="13534" y="10153"/>
                  </a:cubicBezTo>
                  <a:cubicBezTo>
                    <a:pt x="14937" y="7136"/>
                    <a:pt x="16649" y="7626"/>
                    <a:pt x="19178" y="6772"/>
                  </a:cubicBezTo>
                  <a:cubicBezTo>
                    <a:pt x="19888" y="6529"/>
                    <a:pt x="19995" y="5920"/>
                    <a:pt x="20038" y="5282"/>
                  </a:cubicBezTo>
                  <a:cubicBezTo>
                    <a:pt x="20162" y="3492"/>
                    <a:pt x="20751" y="2040"/>
                    <a:pt x="21072" y="230"/>
                  </a:cubicBezTo>
                  <a:cubicBezTo>
                    <a:pt x="21098" y="91"/>
                    <a:pt x="20979" y="0"/>
                    <a:pt x="208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86" name="Google Shape;7286;p71"/>
            <p:cNvSpPr/>
            <p:nvPr/>
          </p:nvSpPr>
          <p:spPr>
            <a:xfrm>
              <a:off x="5768900" y="1995950"/>
              <a:ext cx="164800" cy="211150"/>
            </a:xfrm>
            <a:custGeom>
              <a:avLst/>
              <a:gdLst/>
              <a:ahLst/>
              <a:cxnLst/>
              <a:rect l="l" t="t" r="r" b="b"/>
              <a:pathLst>
                <a:path w="6592" h="8446" extrusionOk="0">
                  <a:moveTo>
                    <a:pt x="6591" y="1"/>
                  </a:moveTo>
                  <a:lnTo>
                    <a:pt x="6591" y="1"/>
                  </a:lnTo>
                  <a:cubicBezTo>
                    <a:pt x="6233" y="442"/>
                    <a:pt x="5875" y="887"/>
                    <a:pt x="5517" y="1329"/>
                  </a:cubicBezTo>
                  <a:cubicBezTo>
                    <a:pt x="3797" y="3477"/>
                    <a:pt x="2102" y="5648"/>
                    <a:pt x="413" y="7825"/>
                  </a:cubicBezTo>
                  <a:cubicBezTo>
                    <a:pt x="277" y="8032"/>
                    <a:pt x="139" y="8240"/>
                    <a:pt x="0" y="8445"/>
                  </a:cubicBezTo>
                  <a:cubicBezTo>
                    <a:pt x="2223" y="5651"/>
                    <a:pt x="4429" y="2842"/>
                    <a:pt x="65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87" name="Google Shape;7287;p71"/>
            <p:cNvSpPr/>
            <p:nvPr/>
          </p:nvSpPr>
          <p:spPr>
            <a:xfrm>
              <a:off x="5705950" y="2238400"/>
              <a:ext cx="36900" cy="47575"/>
            </a:xfrm>
            <a:custGeom>
              <a:avLst/>
              <a:gdLst/>
              <a:ahLst/>
              <a:cxnLst/>
              <a:rect l="l" t="t" r="r" b="b"/>
              <a:pathLst>
                <a:path w="1476" h="1903" extrusionOk="0">
                  <a:moveTo>
                    <a:pt x="1476" y="0"/>
                  </a:moveTo>
                  <a:lnTo>
                    <a:pt x="1476" y="0"/>
                  </a:lnTo>
                  <a:cubicBezTo>
                    <a:pt x="985" y="635"/>
                    <a:pt x="494" y="1271"/>
                    <a:pt x="1" y="1903"/>
                  </a:cubicBezTo>
                  <a:cubicBezTo>
                    <a:pt x="425" y="1377"/>
                    <a:pt x="847" y="846"/>
                    <a:pt x="1268" y="318"/>
                  </a:cubicBezTo>
                  <a:lnTo>
                    <a:pt x="147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88" name="Google Shape;7288;p71"/>
            <p:cNvSpPr/>
            <p:nvPr/>
          </p:nvSpPr>
          <p:spPr>
            <a:xfrm>
              <a:off x="5166150" y="3442125"/>
              <a:ext cx="4425" cy="5725"/>
            </a:xfrm>
            <a:custGeom>
              <a:avLst/>
              <a:gdLst/>
              <a:ahLst/>
              <a:cxnLst/>
              <a:rect l="l" t="t" r="r" b="b"/>
              <a:pathLst>
                <a:path w="177" h="229" extrusionOk="0">
                  <a:moveTo>
                    <a:pt x="177" y="1"/>
                  </a:moveTo>
                  <a:cubicBezTo>
                    <a:pt x="108" y="76"/>
                    <a:pt x="59" y="151"/>
                    <a:pt x="1" y="229"/>
                  </a:cubicBezTo>
                  <a:cubicBezTo>
                    <a:pt x="59" y="154"/>
                    <a:pt x="119" y="76"/>
                    <a:pt x="1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89" name="Google Shape;7289;p71"/>
            <p:cNvSpPr/>
            <p:nvPr/>
          </p:nvSpPr>
          <p:spPr>
            <a:xfrm>
              <a:off x="5451900" y="3109550"/>
              <a:ext cx="52075" cy="70600"/>
            </a:xfrm>
            <a:custGeom>
              <a:avLst/>
              <a:gdLst/>
              <a:ahLst/>
              <a:cxnLst/>
              <a:rect l="l" t="t" r="r" b="b"/>
              <a:pathLst>
                <a:path w="2083" h="2824" extrusionOk="0">
                  <a:moveTo>
                    <a:pt x="2082" y="0"/>
                  </a:moveTo>
                  <a:cubicBezTo>
                    <a:pt x="1386" y="942"/>
                    <a:pt x="693" y="1883"/>
                    <a:pt x="0" y="2824"/>
                  </a:cubicBezTo>
                  <a:cubicBezTo>
                    <a:pt x="249" y="2492"/>
                    <a:pt x="500" y="2163"/>
                    <a:pt x="745" y="1831"/>
                  </a:cubicBezTo>
                  <a:cubicBezTo>
                    <a:pt x="1199" y="1224"/>
                    <a:pt x="1637" y="612"/>
                    <a:pt x="20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90" name="Google Shape;7290;p71"/>
            <p:cNvSpPr/>
            <p:nvPr/>
          </p:nvSpPr>
          <p:spPr>
            <a:xfrm>
              <a:off x="6131925" y="2028500"/>
              <a:ext cx="71475" cy="94575"/>
            </a:xfrm>
            <a:custGeom>
              <a:avLst/>
              <a:gdLst/>
              <a:ahLst/>
              <a:cxnLst/>
              <a:rect l="l" t="t" r="r" b="b"/>
              <a:pathLst>
                <a:path w="2859" h="3783" extrusionOk="0">
                  <a:moveTo>
                    <a:pt x="2859" y="1"/>
                  </a:moveTo>
                  <a:lnTo>
                    <a:pt x="2859" y="1"/>
                  </a:lnTo>
                  <a:cubicBezTo>
                    <a:pt x="1898" y="1251"/>
                    <a:pt x="945" y="2513"/>
                    <a:pt x="1" y="3783"/>
                  </a:cubicBezTo>
                  <a:cubicBezTo>
                    <a:pt x="399" y="3260"/>
                    <a:pt x="795" y="2732"/>
                    <a:pt x="1196" y="2212"/>
                  </a:cubicBezTo>
                  <a:cubicBezTo>
                    <a:pt x="1753" y="1488"/>
                    <a:pt x="2308" y="749"/>
                    <a:pt x="28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91" name="Google Shape;7291;p71"/>
            <p:cNvSpPr/>
            <p:nvPr/>
          </p:nvSpPr>
          <p:spPr>
            <a:xfrm>
              <a:off x="6257025" y="2090000"/>
              <a:ext cx="175750" cy="248300"/>
            </a:xfrm>
            <a:custGeom>
              <a:avLst/>
              <a:gdLst/>
              <a:ahLst/>
              <a:cxnLst/>
              <a:rect l="l" t="t" r="r" b="b"/>
              <a:pathLst>
                <a:path w="7030" h="9932" extrusionOk="0">
                  <a:moveTo>
                    <a:pt x="7030" y="1"/>
                  </a:moveTo>
                  <a:cubicBezTo>
                    <a:pt x="4631" y="3257"/>
                    <a:pt x="2295" y="6580"/>
                    <a:pt x="0" y="9932"/>
                  </a:cubicBezTo>
                  <a:cubicBezTo>
                    <a:pt x="2295" y="6791"/>
                    <a:pt x="4585" y="3650"/>
                    <a:pt x="6747" y="422"/>
                  </a:cubicBezTo>
                  <a:cubicBezTo>
                    <a:pt x="6842" y="281"/>
                    <a:pt x="6935" y="142"/>
                    <a:pt x="70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92" name="Google Shape;7292;p71"/>
            <p:cNvSpPr/>
            <p:nvPr/>
          </p:nvSpPr>
          <p:spPr>
            <a:xfrm>
              <a:off x="6294325" y="2124500"/>
              <a:ext cx="299850" cy="401100"/>
            </a:xfrm>
            <a:custGeom>
              <a:avLst/>
              <a:gdLst/>
              <a:ahLst/>
              <a:cxnLst/>
              <a:rect l="l" t="t" r="r" b="b"/>
              <a:pathLst>
                <a:path w="11994" h="16044" extrusionOk="0">
                  <a:moveTo>
                    <a:pt x="11993" y="1"/>
                  </a:moveTo>
                  <a:lnTo>
                    <a:pt x="11993" y="1"/>
                  </a:lnTo>
                  <a:cubicBezTo>
                    <a:pt x="10339" y="1926"/>
                    <a:pt x="8690" y="3849"/>
                    <a:pt x="7253" y="5858"/>
                  </a:cubicBezTo>
                  <a:cubicBezTo>
                    <a:pt x="4807" y="9274"/>
                    <a:pt x="2382" y="12648"/>
                    <a:pt x="1" y="16044"/>
                  </a:cubicBezTo>
                  <a:cubicBezTo>
                    <a:pt x="2128" y="13122"/>
                    <a:pt x="4328" y="10252"/>
                    <a:pt x="6496" y="7362"/>
                  </a:cubicBezTo>
                  <a:cubicBezTo>
                    <a:pt x="8341" y="4900"/>
                    <a:pt x="10099" y="2405"/>
                    <a:pt x="1199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93" name="Google Shape;7293;p71"/>
            <p:cNvSpPr/>
            <p:nvPr/>
          </p:nvSpPr>
          <p:spPr>
            <a:xfrm>
              <a:off x="6594150" y="2032400"/>
              <a:ext cx="76950" cy="92050"/>
            </a:xfrm>
            <a:custGeom>
              <a:avLst/>
              <a:gdLst/>
              <a:ahLst/>
              <a:cxnLst/>
              <a:rect l="l" t="t" r="r" b="b"/>
              <a:pathLst>
                <a:path w="3078" h="3682" extrusionOk="0">
                  <a:moveTo>
                    <a:pt x="3078" y="1"/>
                  </a:moveTo>
                  <a:lnTo>
                    <a:pt x="3078" y="1"/>
                  </a:lnTo>
                  <a:cubicBezTo>
                    <a:pt x="2858" y="255"/>
                    <a:pt x="2648" y="503"/>
                    <a:pt x="2425" y="754"/>
                  </a:cubicBezTo>
                  <a:cubicBezTo>
                    <a:pt x="1579" y="1707"/>
                    <a:pt x="780" y="2689"/>
                    <a:pt x="0" y="3682"/>
                  </a:cubicBezTo>
                  <a:cubicBezTo>
                    <a:pt x="1045" y="2463"/>
                    <a:pt x="2082" y="1242"/>
                    <a:pt x="30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94" name="Google Shape;7294;p71"/>
            <p:cNvSpPr/>
            <p:nvPr/>
          </p:nvSpPr>
          <p:spPr>
            <a:xfrm>
              <a:off x="6161675" y="2525575"/>
              <a:ext cx="132675" cy="194325"/>
            </a:xfrm>
            <a:custGeom>
              <a:avLst/>
              <a:gdLst/>
              <a:ahLst/>
              <a:cxnLst/>
              <a:rect l="l" t="t" r="r" b="b"/>
              <a:pathLst>
                <a:path w="5307" h="7773" extrusionOk="0">
                  <a:moveTo>
                    <a:pt x="5307" y="1"/>
                  </a:moveTo>
                  <a:lnTo>
                    <a:pt x="5307" y="1"/>
                  </a:lnTo>
                  <a:cubicBezTo>
                    <a:pt x="3459" y="2535"/>
                    <a:pt x="1672" y="5116"/>
                    <a:pt x="0" y="7772"/>
                  </a:cubicBezTo>
                  <a:cubicBezTo>
                    <a:pt x="1733" y="5154"/>
                    <a:pt x="3499" y="2564"/>
                    <a:pt x="530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95" name="Google Shape;7295;p71"/>
            <p:cNvSpPr/>
            <p:nvPr/>
          </p:nvSpPr>
          <p:spPr>
            <a:xfrm>
              <a:off x="6379550" y="3041325"/>
              <a:ext cx="23100" cy="28100"/>
            </a:xfrm>
            <a:custGeom>
              <a:avLst/>
              <a:gdLst/>
              <a:ahLst/>
              <a:cxnLst/>
              <a:rect l="l" t="t" r="r" b="b"/>
              <a:pathLst>
                <a:path w="924" h="1124" extrusionOk="0">
                  <a:moveTo>
                    <a:pt x="691" y="1"/>
                  </a:moveTo>
                  <a:cubicBezTo>
                    <a:pt x="643" y="1"/>
                    <a:pt x="594" y="21"/>
                    <a:pt x="558" y="70"/>
                  </a:cubicBezTo>
                  <a:cubicBezTo>
                    <a:pt x="350" y="408"/>
                    <a:pt x="166" y="706"/>
                    <a:pt x="76" y="867"/>
                  </a:cubicBezTo>
                  <a:cubicBezTo>
                    <a:pt x="0" y="1001"/>
                    <a:pt x="116" y="1124"/>
                    <a:pt x="232" y="1124"/>
                  </a:cubicBezTo>
                  <a:cubicBezTo>
                    <a:pt x="284" y="1124"/>
                    <a:pt x="336" y="1099"/>
                    <a:pt x="371" y="1040"/>
                  </a:cubicBezTo>
                  <a:cubicBezTo>
                    <a:pt x="529" y="778"/>
                    <a:pt x="688" y="515"/>
                    <a:pt x="844" y="252"/>
                  </a:cubicBezTo>
                  <a:cubicBezTo>
                    <a:pt x="924" y="122"/>
                    <a:pt x="808" y="1"/>
                    <a:pt x="6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96" name="Google Shape;7296;p71"/>
            <p:cNvSpPr/>
            <p:nvPr/>
          </p:nvSpPr>
          <p:spPr>
            <a:xfrm>
              <a:off x="6393200" y="3039675"/>
              <a:ext cx="2425" cy="3650"/>
            </a:xfrm>
            <a:custGeom>
              <a:avLst/>
              <a:gdLst/>
              <a:ahLst/>
              <a:cxnLst/>
              <a:rect l="l" t="t" r="r" b="b"/>
              <a:pathLst>
                <a:path w="97" h="146" extrusionOk="0">
                  <a:moveTo>
                    <a:pt x="96" y="1"/>
                  </a:moveTo>
                  <a:cubicBezTo>
                    <a:pt x="91" y="9"/>
                    <a:pt x="85" y="18"/>
                    <a:pt x="80" y="26"/>
                  </a:cubicBezTo>
                  <a:lnTo>
                    <a:pt x="80" y="26"/>
                  </a:lnTo>
                  <a:cubicBezTo>
                    <a:pt x="86" y="18"/>
                    <a:pt x="91" y="9"/>
                    <a:pt x="96" y="1"/>
                  </a:cubicBezTo>
                  <a:close/>
                  <a:moveTo>
                    <a:pt x="80" y="26"/>
                  </a:moveTo>
                  <a:lnTo>
                    <a:pt x="80" y="26"/>
                  </a:lnTo>
                  <a:cubicBezTo>
                    <a:pt x="55" y="66"/>
                    <a:pt x="25" y="104"/>
                    <a:pt x="2" y="144"/>
                  </a:cubicBezTo>
                  <a:lnTo>
                    <a:pt x="2" y="144"/>
                  </a:lnTo>
                  <a:cubicBezTo>
                    <a:pt x="5" y="139"/>
                    <a:pt x="10" y="139"/>
                    <a:pt x="12" y="136"/>
                  </a:cubicBezTo>
                  <a:cubicBezTo>
                    <a:pt x="36" y="99"/>
                    <a:pt x="57" y="63"/>
                    <a:pt x="80" y="26"/>
                  </a:cubicBezTo>
                  <a:close/>
                  <a:moveTo>
                    <a:pt x="2" y="144"/>
                  </a:moveTo>
                  <a:cubicBezTo>
                    <a:pt x="1" y="144"/>
                    <a:pt x="1" y="145"/>
                    <a:pt x="1" y="145"/>
                  </a:cubicBezTo>
                  <a:cubicBezTo>
                    <a:pt x="1" y="145"/>
                    <a:pt x="1" y="144"/>
                    <a:pt x="2" y="144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97" name="Google Shape;7297;p71"/>
            <p:cNvSpPr/>
            <p:nvPr/>
          </p:nvSpPr>
          <p:spPr>
            <a:xfrm>
              <a:off x="6013550" y="3351625"/>
              <a:ext cx="475" cy="600"/>
            </a:xfrm>
            <a:custGeom>
              <a:avLst/>
              <a:gdLst/>
              <a:ahLst/>
              <a:cxnLst/>
              <a:rect l="l" t="t" r="r" b="b"/>
              <a:pathLst>
                <a:path w="19" h="24" extrusionOk="0">
                  <a:moveTo>
                    <a:pt x="18" y="0"/>
                  </a:moveTo>
                  <a:cubicBezTo>
                    <a:pt x="8" y="14"/>
                    <a:pt x="1" y="23"/>
                    <a:pt x="1" y="23"/>
                  </a:cubicBezTo>
                  <a:cubicBezTo>
                    <a:pt x="1" y="23"/>
                    <a:pt x="6" y="16"/>
                    <a:pt x="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98" name="Google Shape;7298;p71"/>
            <p:cNvSpPr/>
            <p:nvPr/>
          </p:nvSpPr>
          <p:spPr>
            <a:xfrm>
              <a:off x="6661050" y="2225050"/>
              <a:ext cx="3275" cy="4200"/>
            </a:xfrm>
            <a:custGeom>
              <a:avLst/>
              <a:gdLst/>
              <a:ahLst/>
              <a:cxnLst/>
              <a:rect l="l" t="t" r="r" b="b"/>
              <a:pathLst>
                <a:path w="131" h="168" extrusionOk="0">
                  <a:moveTo>
                    <a:pt x="129" y="0"/>
                  </a:moveTo>
                  <a:cubicBezTo>
                    <a:pt x="128" y="0"/>
                    <a:pt x="118" y="11"/>
                    <a:pt x="102" y="32"/>
                  </a:cubicBezTo>
                  <a:cubicBezTo>
                    <a:pt x="72" y="71"/>
                    <a:pt x="45" y="110"/>
                    <a:pt x="17" y="147"/>
                  </a:cubicBezTo>
                  <a:lnTo>
                    <a:pt x="17" y="147"/>
                  </a:lnTo>
                  <a:cubicBezTo>
                    <a:pt x="97" y="44"/>
                    <a:pt x="130" y="0"/>
                    <a:pt x="129" y="0"/>
                  </a:cubicBezTo>
                  <a:close/>
                  <a:moveTo>
                    <a:pt x="17" y="147"/>
                  </a:moveTo>
                  <a:lnTo>
                    <a:pt x="17" y="147"/>
                  </a:lnTo>
                  <a:cubicBezTo>
                    <a:pt x="12" y="153"/>
                    <a:pt x="6" y="160"/>
                    <a:pt x="0" y="168"/>
                  </a:cubicBezTo>
                  <a:cubicBezTo>
                    <a:pt x="6" y="161"/>
                    <a:pt x="11" y="154"/>
                    <a:pt x="17" y="147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99" name="Google Shape;7299;p71"/>
            <p:cNvSpPr/>
            <p:nvPr/>
          </p:nvSpPr>
          <p:spPr>
            <a:xfrm>
              <a:off x="4492925" y="1558725"/>
              <a:ext cx="2898050" cy="2460325"/>
            </a:xfrm>
            <a:custGeom>
              <a:avLst/>
              <a:gdLst/>
              <a:ahLst/>
              <a:cxnLst/>
              <a:rect l="l" t="t" r="r" b="b"/>
              <a:pathLst>
                <a:path w="115922" h="98413" extrusionOk="0">
                  <a:moveTo>
                    <a:pt x="61043" y="3433"/>
                  </a:moveTo>
                  <a:cubicBezTo>
                    <a:pt x="61363" y="3488"/>
                    <a:pt x="61675" y="3546"/>
                    <a:pt x="61969" y="3618"/>
                  </a:cubicBezTo>
                  <a:cubicBezTo>
                    <a:pt x="61253" y="4259"/>
                    <a:pt x="60549" y="4917"/>
                    <a:pt x="59853" y="5592"/>
                  </a:cubicBezTo>
                  <a:cubicBezTo>
                    <a:pt x="60275" y="4891"/>
                    <a:pt x="60673" y="4172"/>
                    <a:pt x="61043" y="3433"/>
                  </a:cubicBezTo>
                  <a:close/>
                  <a:moveTo>
                    <a:pt x="59591" y="3190"/>
                  </a:moveTo>
                  <a:cubicBezTo>
                    <a:pt x="59881" y="3251"/>
                    <a:pt x="60186" y="3300"/>
                    <a:pt x="60491" y="3349"/>
                  </a:cubicBezTo>
                  <a:lnTo>
                    <a:pt x="60491" y="3349"/>
                  </a:lnTo>
                  <a:cubicBezTo>
                    <a:pt x="59606" y="4142"/>
                    <a:pt x="58747" y="4961"/>
                    <a:pt x="57919" y="5800"/>
                  </a:cubicBezTo>
                  <a:cubicBezTo>
                    <a:pt x="58493" y="4943"/>
                    <a:pt x="59054" y="4077"/>
                    <a:pt x="59591" y="3190"/>
                  </a:cubicBezTo>
                  <a:close/>
                  <a:moveTo>
                    <a:pt x="65678" y="2890"/>
                  </a:moveTo>
                  <a:cubicBezTo>
                    <a:pt x="65824" y="2890"/>
                    <a:pt x="65972" y="2906"/>
                    <a:pt x="66121" y="2939"/>
                  </a:cubicBezTo>
                  <a:cubicBezTo>
                    <a:pt x="64747" y="4140"/>
                    <a:pt x="63471" y="5523"/>
                    <a:pt x="62261" y="7001"/>
                  </a:cubicBezTo>
                  <a:cubicBezTo>
                    <a:pt x="62833" y="6049"/>
                    <a:pt x="63378" y="5087"/>
                    <a:pt x="63860" y="4114"/>
                  </a:cubicBezTo>
                  <a:cubicBezTo>
                    <a:pt x="63909" y="4028"/>
                    <a:pt x="63870" y="3917"/>
                    <a:pt x="63776" y="3881"/>
                  </a:cubicBezTo>
                  <a:lnTo>
                    <a:pt x="63776" y="3881"/>
                  </a:lnTo>
                  <a:cubicBezTo>
                    <a:pt x="64389" y="3222"/>
                    <a:pt x="65021" y="2890"/>
                    <a:pt x="65678" y="2890"/>
                  </a:cubicBezTo>
                  <a:close/>
                  <a:moveTo>
                    <a:pt x="58505" y="4354"/>
                  </a:moveTo>
                  <a:lnTo>
                    <a:pt x="58505" y="4354"/>
                  </a:lnTo>
                  <a:cubicBezTo>
                    <a:pt x="57985" y="5220"/>
                    <a:pt x="57431" y="6063"/>
                    <a:pt x="56865" y="6897"/>
                  </a:cubicBezTo>
                  <a:cubicBezTo>
                    <a:pt x="56380" y="7411"/>
                    <a:pt x="55904" y="7934"/>
                    <a:pt x="55436" y="8462"/>
                  </a:cubicBezTo>
                  <a:cubicBezTo>
                    <a:pt x="56724" y="6788"/>
                    <a:pt x="58095" y="5035"/>
                    <a:pt x="58505" y="4354"/>
                  </a:cubicBezTo>
                  <a:close/>
                  <a:moveTo>
                    <a:pt x="69051" y="7732"/>
                  </a:moveTo>
                  <a:cubicBezTo>
                    <a:pt x="69092" y="8159"/>
                    <a:pt x="69201" y="8578"/>
                    <a:pt x="69377" y="8970"/>
                  </a:cubicBezTo>
                  <a:cubicBezTo>
                    <a:pt x="68638" y="9626"/>
                    <a:pt x="67920" y="10304"/>
                    <a:pt x="67221" y="11006"/>
                  </a:cubicBezTo>
                  <a:cubicBezTo>
                    <a:pt x="67870" y="9946"/>
                    <a:pt x="68488" y="8861"/>
                    <a:pt x="69051" y="7732"/>
                  </a:cubicBezTo>
                  <a:close/>
                  <a:moveTo>
                    <a:pt x="84084" y="7608"/>
                  </a:moveTo>
                  <a:cubicBezTo>
                    <a:pt x="84373" y="7711"/>
                    <a:pt x="84656" y="7833"/>
                    <a:pt x="84927" y="7977"/>
                  </a:cubicBezTo>
                  <a:cubicBezTo>
                    <a:pt x="84904" y="7980"/>
                    <a:pt x="84884" y="7992"/>
                    <a:pt x="84866" y="8006"/>
                  </a:cubicBezTo>
                  <a:cubicBezTo>
                    <a:pt x="83931" y="9060"/>
                    <a:pt x="83019" y="10125"/>
                    <a:pt x="82109" y="11190"/>
                  </a:cubicBezTo>
                  <a:cubicBezTo>
                    <a:pt x="82857" y="10047"/>
                    <a:pt x="83518" y="8849"/>
                    <a:pt x="84084" y="7608"/>
                  </a:cubicBezTo>
                  <a:close/>
                  <a:moveTo>
                    <a:pt x="87444" y="9709"/>
                  </a:moveTo>
                  <a:cubicBezTo>
                    <a:pt x="87779" y="9955"/>
                    <a:pt x="88143" y="10163"/>
                    <a:pt x="88524" y="10333"/>
                  </a:cubicBezTo>
                  <a:cubicBezTo>
                    <a:pt x="88019" y="10867"/>
                    <a:pt x="87537" y="11427"/>
                    <a:pt x="87043" y="11973"/>
                  </a:cubicBezTo>
                  <a:cubicBezTo>
                    <a:pt x="87358" y="11407"/>
                    <a:pt x="87672" y="10838"/>
                    <a:pt x="87961" y="10255"/>
                  </a:cubicBezTo>
                  <a:cubicBezTo>
                    <a:pt x="88024" y="10128"/>
                    <a:pt x="87927" y="10002"/>
                    <a:pt x="87813" y="10002"/>
                  </a:cubicBezTo>
                  <a:cubicBezTo>
                    <a:pt x="87775" y="10002"/>
                    <a:pt x="87735" y="10016"/>
                    <a:pt x="87698" y="10050"/>
                  </a:cubicBezTo>
                  <a:cubicBezTo>
                    <a:pt x="86997" y="10697"/>
                    <a:pt x="86350" y="11413"/>
                    <a:pt x="85721" y="12152"/>
                  </a:cubicBezTo>
                  <a:cubicBezTo>
                    <a:pt x="86292" y="11338"/>
                    <a:pt x="86876" y="10529"/>
                    <a:pt x="87444" y="9709"/>
                  </a:cubicBezTo>
                  <a:close/>
                  <a:moveTo>
                    <a:pt x="72219" y="7833"/>
                  </a:moveTo>
                  <a:cubicBezTo>
                    <a:pt x="72233" y="7833"/>
                    <a:pt x="72247" y="7833"/>
                    <a:pt x="72262" y="7833"/>
                  </a:cubicBezTo>
                  <a:cubicBezTo>
                    <a:pt x="70729" y="9279"/>
                    <a:pt x="69250" y="10772"/>
                    <a:pt x="67830" y="12310"/>
                  </a:cubicBezTo>
                  <a:cubicBezTo>
                    <a:pt x="68442" y="11366"/>
                    <a:pt x="69040" y="10414"/>
                    <a:pt x="69626" y="9452"/>
                  </a:cubicBezTo>
                  <a:cubicBezTo>
                    <a:pt x="69654" y="9474"/>
                    <a:pt x="69686" y="9484"/>
                    <a:pt x="69718" y="9484"/>
                  </a:cubicBezTo>
                  <a:cubicBezTo>
                    <a:pt x="69767" y="9484"/>
                    <a:pt x="69816" y="9463"/>
                    <a:pt x="69854" y="9426"/>
                  </a:cubicBezTo>
                  <a:lnTo>
                    <a:pt x="69854" y="9429"/>
                  </a:lnTo>
                  <a:cubicBezTo>
                    <a:pt x="69888" y="9453"/>
                    <a:pt x="69931" y="9467"/>
                    <a:pt x="69973" y="9467"/>
                  </a:cubicBezTo>
                  <a:cubicBezTo>
                    <a:pt x="70036" y="9467"/>
                    <a:pt x="70096" y="9435"/>
                    <a:pt x="70122" y="9357"/>
                  </a:cubicBezTo>
                  <a:cubicBezTo>
                    <a:pt x="70540" y="8021"/>
                    <a:pt x="71319" y="7833"/>
                    <a:pt x="72219" y="7833"/>
                  </a:cubicBezTo>
                  <a:close/>
                  <a:moveTo>
                    <a:pt x="88876" y="10483"/>
                  </a:moveTo>
                  <a:cubicBezTo>
                    <a:pt x="89237" y="10630"/>
                    <a:pt x="89610" y="10766"/>
                    <a:pt x="89982" y="10905"/>
                  </a:cubicBezTo>
                  <a:cubicBezTo>
                    <a:pt x="89102" y="11704"/>
                    <a:pt x="88256" y="12544"/>
                    <a:pt x="87430" y="13402"/>
                  </a:cubicBezTo>
                  <a:cubicBezTo>
                    <a:pt x="87970" y="12458"/>
                    <a:pt x="88452" y="11482"/>
                    <a:pt x="88876" y="10483"/>
                  </a:cubicBezTo>
                  <a:close/>
                  <a:moveTo>
                    <a:pt x="104289" y="11818"/>
                  </a:moveTo>
                  <a:cubicBezTo>
                    <a:pt x="104309" y="11818"/>
                    <a:pt x="104330" y="11819"/>
                    <a:pt x="104351" y="11820"/>
                  </a:cubicBezTo>
                  <a:cubicBezTo>
                    <a:pt x="103669" y="12539"/>
                    <a:pt x="103026" y="13286"/>
                    <a:pt x="102393" y="14046"/>
                  </a:cubicBezTo>
                  <a:cubicBezTo>
                    <a:pt x="102720" y="13523"/>
                    <a:pt x="103002" y="12998"/>
                    <a:pt x="103282" y="12443"/>
                  </a:cubicBezTo>
                  <a:cubicBezTo>
                    <a:pt x="103511" y="11992"/>
                    <a:pt x="103868" y="11818"/>
                    <a:pt x="104289" y="11818"/>
                  </a:cubicBezTo>
                  <a:close/>
                  <a:moveTo>
                    <a:pt x="55404" y="8959"/>
                  </a:moveTo>
                  <a:cubicBezTo>
                    <a:pt x="54042" y="10812"/>
                    <a:pt x="52592" y="12608"/>
                    <a:pt x="51109" y="14375"/>
                  </a:cubicBezTo>
                  <a:cubicBezTo>
                    <a:pt x="52047" y="13119"/>
                    <a:pt x="52997" y="11872"/>
                    <a:pt x="53981" y="10648"/>
                  </a:cubicBezTo>
                  <a:cubicBezTo>
                    <a:pt x="54440" y="10073"/>
                    <a:pt x="54919" y="9513"/>
                    <a:pt x="55404" y="8959"/>
                  </a:cubicBezTo>
                  <a:close/>
                  <a:moveTo>
                    <a:pt x="102055" y="14949"/>
                  </a:moveTo>
                  <a:lnTo>
                    <a:pt x="102055" y="14949"/>
                  </a:lnTo>
                  <a:cubicBezTo>
                    <a:pt x="102054" y="14951"/>
                    <a:pt x="102053" y="14953"/>
                    <a:pt x="102051" y="14955"/>
                  </a:cubicBezTo>
                  <a:lnTo>
                    <a:pt x="102051" y="14955"/>
                  </a:lnTo>
                  <a:cubicBezTo>
                    <a:pt x="102053" y="14953"/>
                    <a:pt x="102054" y="14951"/>
                    <a:pt x="102055" y="14949"/>
                  </a:cubicBezTo>
                  <a:close/>
                  <a:moveTo>
                    <a:pt x="50733" y="10997"/>
                  </a:moveTo>
                  <a:cubicBezTo>
                    <a:pt x="49674" y="12443"/>
                    <a:pt x="48568" y="13858"/>
                    <a:pt x="47445" y="15249"/>
                  </a:cubicBezTo>
                  <a:lnTo>
                    <a:pt x="47442" y="15249"/>
                  </a:lnTo>
                  <a:cubicBezTo>
                    <a:pt x="48528" y="13823"/>
                    <a:pt x="49625" y="12406"/>
                    <a:pt x="50733" y="10997"/>
                  </a:cubicBezTo>
                  <a:close/>
                  <a:moveTo>
                    <a:pt x="86929" y="11333"/>
                  </a:moveTo>
                  <a:cubicBezTo>
                    <a:pt x="87008" y="11333"/>
                    <a:pt x="86834" y="11743"/>
                    <a:pt x="86220" y="12839"/>
                  </a:cubicBezTo>
                  <a:lnTo>
                    <a:pt x="86217" y="12839"/>
                  </a:lnTo>
                  <a:cubicBezTo>
                    <a:pt x="86191" y="12888"/>
                    <a:pt x="86160" y="12934"/>
                    <a:pt x="86134" y="12983"/>
                  </a:cubicBezTo>
                  <a:cubicBezTo>
                    <a:pt x="85366" y="13849"/>
                    <a:pt x="84615" y="14733"/>
                    <a:pt x="83876" y="15628"/>
                  </a:cubicBezTo>
                  <a:cubicBezTo>
                    <a:pt x="84061" y="15327"/>
                    <a:pt x="84254" y="15030"/>
                    <a:pt x="84436" y="14724"/>
                  </a:cubicBezTo>
                  <a:cubicBezTo>
                    <a:pt x="84900" y="13954"/>
                    <a:pt x="86727" y="11333"/>
                    <a:pt x="86929" y="11333"/>
                  </a:cubicBezTo>
                  <a:close/>
                  <a:moveTo>
                    <a:pt x="85135" y="8078"/>
                  </a:moveTo>
                  <a:cubicBezTo>
                    <a:pt x="85810" y="8459"/>
                    <a:pt x="86471" y="8953"/>
                    <a:pt x="87141" y="9478"/>
                  </a:cubicBezTo>
                  <a:cubicBezTo>
                    <a:pt x="84756" y="11429"/>
                    <a:pt x="82818" y="13748"/>
                    <a:pt x="81039" y="16204"/>
                  </a:cubicBezTo>
                  <a:lnTo>
                    <a:pt x="81039" y="16204"/>
                  </a:lnTo>
                  <a:cubicBezTo>
                    <a:pt x="82739" y="13791"/>
                    <a:pt x="84376" y="11342"/>
                    <a:pt x="85914" y="8837"/>
                  </a:cubicBezTo>
                  <a:cubicBezTo>
                    <a:pt x="85990" y="8714"/>
                    <a:pt x="85878" y="8583"/>
                    <a:pt x="85762" y="8583"/>
                  </a:cubicBezTo>
                  <a:cubicBezTo>
                    <a:pt x="85723" y="8583"/>
                    <a:pt x="85684" y="8598"/>
                    <a:pt x="85652" y="8632"/>
                  </a:cubicBezTo>
                  <a:cubicBezTo>
                    <a:pt x="84615" y="9721"/>
                    <a:pt x="83610" y="10835"/>
                    <a:pt x="82635" y="11978"/>
                  </a:cubicBezTo>
                  <a:cubicBezTo>
                    <a:pt x="83509" y="10760"/>
                    <a:pt x="84347" y="9510"/>
                    <a:pt x="85123" y="8205"/>
                  </a:cubicBezTo>
                  <a:lnTo>
                    <a:pt x="85123" y="8202"/>
                  </a:lnTo>
                  <a:cubicBezTo>
                    <a:pt x="85146" y="8165"/>
                    <a:pt x="85149" y="8119"/>
                    <a:pt x="85135" y="8078"/>
                  </a:cubicBezTo>
                  <a:close/>
                  <a:moveTo>
                    <a:pt x="103692" y="12878"/>
                  </a:moveTo>
                  <a:lnTo>
                    <a:pt x="103692" y="12878"/>
                  </a:lnTo>
                  <a:cubicBezTo>
                    <a:pt x="103709" y="12878"/>
                    <a:pt x="103679" y="12942"/>
                    <a:pt x="103588" y="13093"/>
                  </a:cubicBezTo>
                  <a:cubicBezTo>
                    <a:pt x="102616" y="14710"/>
                    <a:pt x="101351" y="16156"/>
                    <a:pt x="100066" y="17556"/>
                  </a:cubicBezTo>
                  <a:cubicBezTo>
                    <a:pt x="100723" y="16680"/>
                    <a:pt x="101380" y="15807"/>
                    <a:pt x="102051" y="14955"/>
                  </a:cubicBezTo>
                  <a:lnTo>
                    <a:pt x="102051" y="14955"/>
                  </a:lnTo>
                  <a:cubicBezTo>
                    <a:pt x="102040" y="14969"/>
                    <a:pt x="102035" y="14975"/>
                    <a:pt x="102034" y="14975"/>
                  </a:cubicBezTo>
                  <a:cubicBezTo>
                    <a:pt x="102025" y="14975"/>
                    <a:pt x="103600" y="12878"/>
                    <a:pt x="103692" y="12878"/>
                  </a:cubicBezTo>
                  <a:close/>
                  <a:moveTo>
                    <a:pt x="111392" y="17729"/>
                  </a:moveTo>
                  <a:cubicBezTo>
                    <a:pt x="111513" y="17854"/>
                    <a:pt x="111643" y="17975"/>
                    <a:pt x="111767" y="18099"/>
                  </a:cubicBezTo>
                  <a:cubicBezTo>
                    <a:pt x="110771" y="19136"/>
                    <a:pt x="110258" y="19642"/>
                    <a:pt x="110167" y="19642"/>
                  </a:cubicBezTo>
                  <a:cubicBezTo>
                    <a:pt x="110064" y="19642"/>
                    <a:pt x="110501" y="18993"/>
                    <a:pt x="111389" y="17729"/>
                  </a:cubicBezTo>
                  <a:close/>
                  <a:moveTo>
                    <a:pt x="107154" y="13298"/>
                  </a:moveTo>
                  <a:cubicBezTo>
                    <a:pt x="108193" y="14150"/>
                    <a:pt x="109085" y="15108"/>
                    <a:pt x="109328" y="15397"/>
                  </a:cubicBezTo>
                  <a:cubicBezTo>
                    <a:pt x="109946" y="16133"/>
                    <a:pt x="110535" y="16814"/>
                    <a:pt x="111144" y="17464"/>
                  </a:cubicBezTo>
                  <a:cubicBezTo>
                    <a:pt x="110730" y="17777"/>
                    <a:pt x="110330" y="18111"/>
                    <a:pt x="109930" y="18448"/>
                  </a:cubicBezTo>
                  <a:lnTo>
                    <a:pt x="109930" y="18448"/>
                  </a:lnTo>
                  <a:cubicBezTo>
                    <a:pt x="110079" y="18071"/>
                    <a:pt x="110229" y="17696"/>
                    <a:pt x="110350" y="17302"/>
                  </a:cubicBezTo>
                  <a:cubicBezTo>
                    <a:pt x="110385" y="17185"/>
                    <a:pt x="110281" y="17087"/>
                    <a:pt x="110176" y="17087"/>
                  </a:cubicBezTo>
                  <a:cubicBezTo>
                    <a:pt x="110136" y="17087"/>
                    <a:pt x="110096" y="17101"/>
                    <a:pt x="110064" y="17135"/>
                  </a:cubicBezTo>
                  <a:cubicBezTo>
                    <a:pt x="109334" y="17903"/>
                    <a:pt x="108638" y="18699"/>
                    <a:pt x="107936" y="19490"/>
                  </a:cubicBezTo>
                  <a:cubicBezTo>
                    <a:pt x="108606" y="18483"/>
                    <a:pt x="109247" y="17455"/>
                    <a:pt x="109853" y="16396"/>
                  </a:cubicBezTo>
                  <a:cubicBezTo>
                    <a:pt x="109923" y="16270"/>
                    <a:pt x="109820" y="16154"/>
                    <a:pt x="109707" y="16154"/>
                  </a:cubicBezTo>
                  <a:cubicBezTo>
                    <a:pt x="109669" y="16154"/>
                    <a:pt x="109630" y="16167"/>
                    <a:pt x="109596" y="16196"/>
                  </a:cubicBezTo>
                  <a:cubicBezTo>
                    <a:pt x="108603" y="17063"/>
                    <a:pt x="107676" y="18001"/>
                    <a:pt x="106782" y="18977"/>
                  </a:cubicBezTo>
                  <a:cubicBezTo>
                    <a:pt x="107570" y="17750"/>
                    <a:pt x="108291" y="16479"/>
                    <a:pt x="108903" y="15134"/>
                  </a:cubicBezTo>
                  <a:cubicBezTo>
                    <a:pt x="108968" y="15013"/>
                    <a:pt x="108870" y="14896"/>
                    <a:pt x="108762" y="14896"/>
                  </a:cubicBezTo>
                  <a:cubicBezTo>
                    <a:pt x="108726" y="14896"/>
                    <a:pt x="108688" y="14909"/>
                    <a:pt x="108655" y="14941"/>
                  </a:cubicBezTo>
                  <a:cubicBezTo>
                    <a:pt x="108011" y="15463"/>
                    <a:pt x="107405" y="16023"/>
                    <a:pt x="106813" y="16598"/>
                  </a:cubicBezTo>
                  <a:cubicBezTo>
                    <a:pt x="107220" y="15919"/>
                    <a:pt x="107616" y="15229"/>
                    <a:pt x="107977" y="14513"/>
                  </a:cubicBezTo>
                  <a:cubicBezTo>
                    <a:pt x="108041" y="14384"/>
                    <a:pt x="107931" y="14239"/>
                    <a:pt x="107814" y="14239"/>
                  </a:cubicBezTo>
                  <a:cubicBezTo>
                    <a:pt x="107773" y="14239"/>
                    <a:pt x="107732" y="14256"/>
                    <a:pt x="107697" y="14297"/>
                  </a:cubicBezTo>
                  <a:cubicBezTo>
                    <a:pt x="106042" y="16162"/>
                    <a:pt x="104229" y="18050"/>
                    <a:pt x="102454" y="19973"/>
                  </a:cubicBezTo>
                  <a:cubicBezTo>
                    <a:pt x="104227" y="17923"/>
                    <a:pt x="105910" y="15801"/>
                    <a:pt x="107154" y="13298"/>
                  </a:cubicBezTo>
                  <a:close/>
                  <a:moveTo>
                    <a:pt x="112036" y="18362"/>
                  </a:moveTo>
                  <a:cubicBezTo>
                    <a:pt x="112247" y="18567"/>
                    <a:pt x="112469" y="18774"/>
                    <a:pt x="112691" y="18977"/>
                  </a:cubicBezTo>
                  <a:cubicBezTo>
                    <a:pt x="112687" y="18976"/>
                    <a:pt x="112683" y="18976"/>
                    <a:pt x="112678" y="18976"/>
                  </a:cubicBezTo>
                  <a:cubicBezTo>
                    <a:pt x="112657" y="18976"/>
                    <a:pt x="112635" y="18982"/>
                    <a:pt x="112616" y="18994"/>
                  </a:cubicBezTo>
                  <a:cubicBezTo>
                    <a:pt x="111554" y="19788"/>
                    <a:pt x="111816" y="19577"/>
                    <a:pt x="110806" y="20446"/>
                  </a:cubicBezTo>
                  <a:cubicBezTo>
                    <a:pt x="111178" y="20123"/>
                    <a:pt x="111770" y="18887"/>
                    <a:pt x="112033" y="18365"/>
                  </a:cubicBezTo>
                  <a:lnTo>
                    <a:pt x="112036" y="18362"/>
                  </a:lnTo>
                  <a:close/>
                  <a:moveTo>
                    <a:pt x="58309" y="7680"/>
                  </a:moveTo>
                  <a:cubicBezTo>
                    <a:pt x="55220" y="12345"/>
                    <a:pt x="50950" y="16439"/>
                    <a:pt x="47459" y="20712"/>
                  </a:cubicBezTo>
                  <a:cubicBezTo>
                    <a:pt x="50846" y="16147"/>
                    <a:pt x="54437" y="11756"/>
                    <a:pt x="58309" y="7680"/>
                  </a:cubicBezTo>
                  <a:close/>
                  <a:moveTo>
                    <a:pt x="64978" y="14060"/>
                  </a:moveTo>
                  <a:lnTo>
                    <a:pt x="64978" y="14060"/>
                  </a:lnTo>
                  <a:cubicBezTo>
                    <a:pt x="63321" y="16430"/>
                    <a:pt x="61482" y="18685"/>
                    <a:pt x="59671" y="20948"/>
                  </a:cubicBezTo>
                  <a:cubicBezTo>
                    <a:pt x="60959" y="19104"/>
                    <a:pt x="62275" y="17279"/>
                    <a:pt x="63658" y="15501"/>
                  </a:cubicBezTo>
                  <a:cubicBezTo>
                    <a:pt x="63999" y="15062"/>
                    <a:pt x="64464" y="14568"/>
                    <a:pt x="64978" y="14060"/>
                  </a:cubicBezTo>
                  <a:close/>
                  <a:moveTo>
                    <a:pt x="112876" y="19132"/>
                  </a:moveTo>
                  <a:cubicBezTo>
                    <a:pt x="113118" y="19346"/>
                    <a:pt x="113352" y="19557"/>
                    <a:pt x="113618" y="19765"/>
                  </a:cubicBezTo>
                  <a:cubicBezTo>
                    <a:pt x="113962" y="20039"/>
                    <a:pt x="114132" y="20339"/>
                    <a:pt x="114187" y="20639"/>
                  </a:cubicBezTo>
                  <a:cubicBezTo>
                    <a:pt x="113634" y="21001"/>
                    <a:pt x="113032" y="21425"/>
                    <a:pt x="112783" y="21425"/>
                  </a:cubicBezTo>
                  <a:cubicBezTo>
                    <a:pt x="112568" y="21425"/>
                    <a:pt x="112613" y="21113"/>
                    <a:pt x="113170" y="20180"/>
                  </a:cubicBezTo>
                  <a:cubicBezTo>
                    <a:pt x="113251" y="20044"/>
                    <a:pt x="113137" y="19922"/>
                    <a:pt x="113014" y="19922"/>
                  </a:cubicBezTo>
                  <a:cubicBezTo>
                    <a:pt x="112973" y="19922"/>
                    <a:pt x="112930" y="19936"/>
                    <a:pt x="112893" y="19967"/>
                  </a:cubicBezTo>
                  <a:cubicBezTo>
                    <a:pt x="112069" y="20670"/>
                    <a:pt x="111717" y="20928"/>
                    <a:pt x="111637" y="20928"/>
                  </a:cubicBezTo>
                  <a:cubicBezTo>
                    <a:pt x="111470" y="20928"/>
                    <a:pt x="112479" y="19808"/>
                    <a:pt x="112856" y="19236"/>
                  </a:cubicBezTo>
                  <a:cubicBezTo>
                    <a:pt x="112876" y="19205"/>
                    <a:pt x="112882" y="19167"/>
                    <a:pt x="112876" y="19132"/>
                  </a:cubicBezTo>
                  <a:close/>
                  <a:moveTo>
                    <a:pt x="112032" y="19730"/>
                  </a:moveTo>
                  <a:cubicBezTo>
                    <a:pt x="112106" y="19730"/>
                    <a:pt x="111824" y="20149"/>
                    <a:pt x="110846" y="21384"/>
                  </a:cubicBezTo>
                  <a:cubicBezTo>
                    <a:pt x="110835" y="21402"/>
                    <a:pt x="110829" y="21425"/>
                    <a:pt x="110826" y="21448"/>
                  </a:cubicBezTo>
                  <a:cubicBezTo>
                    <a:pt x="110688" y="21370"/>
                    <a:pt x="110546" y="21304"/>
                    <a:pt x="110402" y="21249"/>
                  </a:cubicBezTo>
                  <a:cubicBezTo>
                    <a:pt x="110972" y="20708"/>
                    <a:pt x="111918" y="19730"/>
                    <a:pt x="112032" y="19730"/>
                  </a:cubicBezTo>
                  <a:close/>
                  <a:moveTo>
                    <a:pt x="112314" y="20826"/>
                  </a:moveTo>
                  <a:cubicBezTo>
                    <a:pt x="112392" y="20826"/>
                    <a:pt x="112197" y="21153"/>
                    <a:pt x="111767" y="22051"/>
                  </a:cubicBezTo>
                  <a:cubicBezTo>
                    <a:pt x="111701" y="22019"/>
                    <a:pt x="111637" y="21982"/>
                    <a:pt x="111574" y="21942"/>
                  </a:cubicBezTo>
                  <a:cubicBezTo>
                    <a:pt x="111375" y="21806"/>
                    <a:pt x="111233" y="21711"/>
                    <a:pt x="111112" y="21630"/>
                  </a:cubicBezTo>
                  <a:lnTo>
                    <a:pt x="111115" y="21630"/>
                  </a:lnTo>
                  <a:cubicBezTo>
                    <a:pt x="111847" y="21190"/>
                    <a:pt x="112232" y="20826"/>
                    <a:pt x="112314" y="20826"/>
                  </a:cubicBezTo>
                  <a:close/>
                  <a:moveTo>
                    <a:pt x="113767" y="21222"/>
                  </a:moveTo>
                  <a:cubicBezTo>
                    <a:pt x="113905" y="21222"/>
                    <a:pt x="113920" y="21384"/>
                    <a:pt x="113742" y="21817"/>
                  </a:cubicBezTo>
                  <a:cubicBezTo>
                    <a:pt x="113422" y="22108"/>
                    <a:pt x="113009" y="22264"/>
                    <a:pt x="112587" y="22264"/>
                  </a:cubicBezTo>
                  <a:cubicBezTo>
                    <a:pt x="112438" y="22264"/>
                    <a:pt x="112288" y="22244"/>
                    <a:pt x="112140" y="22204"/>
                  </a:cubicBezTo>
                  <a:lnTo>
                    <a:pt x="112143" y="22204"/>
                  </a:lnTo>
                  <a:cubicBezTo>
                    <a:pt x="112813" y="21792"/>
                    <a:pt x="113507" y="21222"/>
                    <a:pt x="113767" y="21222"/>
                  </a:cubicBezTo>
                  <a:close/>
                  <a:moveTo>
                    <a:pt x="109609" y="18024"/>
                  </a:moveTo>
                  <a:cubicBezTo>
                    <a:pt x="109711" y="18024"/>
                    <a:pt x="109671" y="18268"/>
                    <a:pt x="109397" y="18907"/>
                  </a:cubicBezTo>
                  <a:cubicBezTo>
                    <a:pt x="108107" y="20048"/>
                    <a:pt x="106888" y="21298"/>
                    <a:pt x="105725" y="22608"/>
                  </a:cubicBezTo>
                  <a:cubicBezTo>
                    <a:pt x="105910" y="22363"/>
                    <a:pt x="106094" y="22123"/>
                    <a:pt x="106273" y="21875"/>
                  </a:cubicBezTo>
                  <a:cubicBezTo>
                    <a:pt x="106689" y="21393"/>
                    <a:pt x="107093" y="20899"/>
                    <a:pt x="107512" y="20420"/>
                  </a:cubicBezTo>
                  <a:cubicBezTo>
                    <a:pt x="107964" y="19902"/>
                    <a:pt x="109329" y="18024"/>
                    <a:pt x="109609" y="18024"/>
                  </a:cubicBezTo>
                  <a:close/>
                  <a:moveTo>
                    <a:pt x="63918" y="17279"/>
                  </a:moveTo>
                  <a:lnTo>
                    <a:pt x="63918" y="17279"/>
                  </a:lnTo>
                  <a:cubicBezTo>
                    <a:pt x="62431" y="19234"/>
                    <a:pt x="60890" y="21153"/>
                    <a:pt x="59354" y="23067"/>
                  </a:cubicBezTo>
                  <a:cubicBezTo>
                    <a:pt x="60823" y="21096"/>
                    <a:pt x="62353" y="19173"/>
                    <a:pt x="63918" y="17279"/>
                  </a:cubicBezTo>
                  <a:close/>
                  <a:moveTo>
                    <a:pt x="71488" y="9475"/>
                  </a:moveTo>
                  <a:lnTo>
                    <a:pt x="71488" y="9475"/>
                  </a:lnTo>
                  <a:cubicBezTo>
                    <a:pt x="70731" y="10740"/>
                    <a:pt x="69943" y="11990"/>
                    <a:pt x="69123" y="13220"/>
                  </a:cubicBezTo>
                  <a:cubicBezTo>
                    <a:pt x="67169" y="15864"/>
                    <a:pt x="65238" y="18529"/>
                    <a:pt x="63329" y="21211"/>
                  </a:cubicBezTo>
                  <a:cubicBezTo>
                    <a:pt x="62784" y="21916"/>
                    <a:pt x="62232" y="22620"/>
                    <a:pt x="61678" y="23319"/>
                  </a:cubicBezTo>
                  <a:cubicBezTo>
                    <a:pt x="63768" y="20362"/>
                    <a:pt x="65838" y="17395"/>
                    <a:pt x="67798" y="14349"/>
                  </a:cubicBezTo>
                  <a:cubicBezTo>
                    <a:pt x="68142" y="13815"/>
                    <a:pt x="68832" y="12492"/>
                    <a:pt x="69574" y="11364"/>
                  </a:cubicBezTo>
                  <a:cubicBezTo>
                    <a:pt x="70264" y="10731"/>
                    <a:pt x="70899" y="10108"/>
                    <a:pt x="71384" y="9519"/>
                  </a:cubicBezTo>
                  <a:cubicBezTo>
                    <a:pt x="71401" y="9513"/>
                    <a:pt x="71419" y="9504"/>
                    <a:pt x="71436" y="9504"/>
                  </a:cubicBezTo>
                  <a:cubicBezTo>
                    <a:pt x="71456" y="9499"/>
                    <a:pt x="71473" y="9490"/>
                    <a:pt x="71488" y="9475"/>
                  </a:cubicBezTo>
                  <a:close/>
                  <a:moveTo>
                    <a:pt x="101022" y="19684"/>
                  </a:moveTo>
                  <a:lnTo>
                    <a:pt x="101022" y="19684"/>
                  </a:lnTo>
                  <a:cubicBezTo>
                    <a:pt x="100522" y="20411"/>
                    <a:pt x="100029" y="21148"/>
                    <a:pt x="99526" y="21884"/>
                  </a:cubicBezTo>
                  <a:lnTo>
                    <a:pt x="99526" y="21881"/>
                  </a:lnTo>
                  <a:cubicBezTo>
                    <a:pt x="99483" y="21944"/>
                    <a:pt x="99425" y="22025"/>
                    <a:pt x="99359" y="22118"/>
                  </a:cubicBezTo>
                  <a:cubicBezTo>
                    <a:pt x="98836" y="22721"/>
                    <a:pt x="98305" y="23310"/>
                    <a:pt x="97754" y="23887"/>
                  </a:cubicBezTo>
                  <a:cubicBezTo>
                    <a:pt x="98779" y="22444"/>
                    <a:pt x="99882" y="21049"/>
                    <a:pt x="101022" y="19684"/>
                  </a:cubicBezTo>
                  <a:close/>
                  <a:moveTo>
                    <a:pt x="55740" y="2785"/>
                  </a:moveTo>
                  <a:lnTo>
                    <a:pt x="55740" y="2785"/>
                  </a:lnTo>
                  <a:cubicBezTo>
                    <a:pt x="55134" y="4169"/>
                    <a:pt x="54344" y="5473"/>
                    <a:pt x="53577" y="6770"/>
                  </a:cubicBezTo>
                  <a:cubicBezTo>
                    <a:pt x="53412" y="7050"/>
                    <a:pt x="53225" y="7319"/>
                    <a:pt x="53051" y="7593"/>
                  </a:cubicBezTo>
                  <a:lnTo>
                    <a:pt x="53049" y="7593"/>
                  </a:lnTo>
                  <a:cubicBezTo>
                    <a:pt x="48776" y="12752"/>
                    <a:pt x="44725" y="18108"/>
                    <a:pt x="40796" y="23552"/>
                  </a:cubicBezTo>
                  <a:cubicBezTo>
                    <a:pt x="40701" y="23674"/>
                    <a:pt x="40603" y="23795"/>
                    <a:pt x="40507" y="23916"/>
                  </a:cubicBezTo>
                  <a:cubicBezTo>
                    <a:pt x="40513" y="23908"/>
                    <a:pt x="40519" y="23899"/>
                    <a:pt x="40528" y="23890"/>
                  </a:cubicBezTo>
                  <a:cubicBezTo>
                    <a:pt x="44497" y="18209"/>
                    <a:pt x="48730" y="12715"/>
                    <a:pt x="52656" y="7001"/>
                  </a:cubicBezTo>
                  <a:cubicBezTo>
                    <a:pt x="53495" y="5784"/>
                    <a:pt x="55169" y="4087"/>
                    <a:pt x="55740" y="2785"/>
                  </a:cubicBezTo>
                  <a:close/>
                  <a:moveTo>
                    <a:pt x="79755" y="8431"/>
                  </a:moveTo>
                  <a:cubicBezTo>
                    <a:pt x="79287" y="9074"/>
                    <a:pt x="78316" y="10792"/>
                    <a:pt x="77328" y="12412"/>
                  </a:cubicBezTo>
                  <a:cubicBezTo>
                    <a:pt x="76861" y="13110"/>
                    <a:pt x="76407" y="13823"/>
                    <a:pt x="75966" y="14531"/>
                  </a:cubicBezTo>
                  <a:cubicBezTo>
                    <a:pt x="75908" y="14614"/>
                    <a:pt x="75850" y="14698"/>
                    <a:pt x="75795" y="14773"/>
                  </a:cubicBezTo>
                  <a:cubicBezTo>
                    <a:pt x="73292" y="18209"/>
                    <a:pt x="70388" y="21361"/>
                    <a:pt x="67634" y="24595"/>
                  </a:cubicBezTo>
                  <a:cubicBezTo>
                    <a:pt x="67605" y="24632"/>
                    <a:pt x="67573" y="24670"/>
                    <a:pt x="67541" y="24707"/>
                  </a:cubicBezTo>
                  <a:cubicBezTo>
                    <a:pt x="71636" y="19295"/>
                    <a:pt x="75750" y="13900"/>
                    <a:pt x="79755" y="8431"/>
                  </a:cubicBezTo>
                  <a:close/>
                  <a:moveTo>
                    <a:pt x="101781" y="14776"/>
                  </a:moveTo>
                  <a:lnTo>
                    <a:pt x="101781" y="14776"/>
                  </a:lnTo>
                  <a:cubicBezTo>
                    <a:pt x="100150" y="16794"/>
                    <a:pt x="98623" y="18896"/>
                    <a:pt x="97000" y="20922"/>
                  </a:cubicBezTo>
                  <a:cubicBezTo>
                    <a:pt x="96368" y="21636"/>
                    <a:pt x="95759" y="22360"/>
                    <a:pt x="95167" y="23099"/>
                  </a:cubicBezTo>
                  <a:cubicBezTo>
                    <a:pt x="94815" y="23495"/>
                    <a:pt x="94463" y="23893"/>
                    <a:pt x="94096" y="24274"/>
                  </a:cubicBezTo>
                  <a:cubicBezTo>
                    <a:pt x="93851" y="24537"/>
                    <a:pt x="93224" y="24996"/>
                    <a:pt x="92583" y="25443"/>
                  </a:cubicBezTo>
                  <a:lnTo>
                    <a:pt x="92583" y="25441"/>
                  </a:lnTo>
                  <a:cubicBezTo>
                    <a:pt x="93123" y="24785"/>
                    <a:pt x="93663" y="24124"/>
                    <a:pt x="94197" y="23457"/>
                  </a:cubicBezTo>
                  <a:cubicBezTo>
                    <a:pt x="96351" y="20769"/>
                    <a:pt x="99039" y="18310"/>
                    <a:pt x="100716" y="15290"/>
                  </a:cubicBezTo>
                  <a:cubicBezTo>
                    <a:pt x="100725" y="15273"/>
                    <a:pt x="100727" y="15252"/>
                    <a:pt x="100727" y="15232"/>
                  </a:cubicBezTo>
                  <a:cubicBezTo>
                    <a:pt x="101120" y="15143"/>
                    <a:pt x="101472" y="15010"/>
                    <a:pt x="101781" y="14776"/>
                  </a:cubicBezTo>
                  <a:close/>
                  <a:moveTo>
                    <a:pt x="104677" y="11854"/>
                  </a:moveTo>
                  <a:lnTo>
                    <a:pt x="104677" y="11854"/>
                  </a:lnTo>
                  <a:cubicBezTo>
                    <a:pt x="104948" y="11918"/>
                    <a:pt x="105208" y="12016"/>
                    <a:pt x="105453" y="12143"/>
                  </a:cubicBezTo>
                  <a:cubicBezTo>
                    <a:pt x="103349" y="15059"/>
                    <a:pt x="101215" y="17943"/>
                    <a:pt x="98917" y="20715"/>
                  </a:cubicBezTo>
                  <a:cubicBezTo>
                    <a:pt x="97575" y="22334"/>
                    <a:pt x="94177" y="24690"/>
                    <a:pt x="93429" y="25989"/>
                  </a:cubicBezTo>
                  <a:lnTo>
                    <a:pt x="93429" y="25986"/>
                  </a:lnTo>
                  <a:cubicBezTo>
                    <a:pt x="93802" y="25340"/>
                    <a:pt x="94206" y="24716"/>
                    <a:pt x="94639" y="24113"/>
                  </a:cubicBezTo>
                  <a:cubicBezTo>
                    <a:pt x="96195" y="22548"/>
                    <a:pt x="97592" y="20816"/>
                    <a:pt x="98940" y="19043"/>
                  </a:cubicBezTo>
                  <a:cubicBezTo>
                    <a:pt x="101005" y="16814"/>
                    <a:pt x="103089" y="14594"/>
                    <a:pt x="104665" y="11987"/>
                  </a:cubicBezTo>
                  <a:cubicBezTo>
                    <a:pt x="104688" y="11947"/>
                    <a:pt x="104694" y="11898"/>
                    <a:pt x="104677" y="11854"/>
                  </a:cubicBezTo>
                  <a:close/>
                  <a:moveTo>
                    <a:pt x="99397" y="16199"/>
                  </a:moveTo>
                  <a:lnTo>
                    <a:pt x="99397" y="16199"/>
                  </a:lnTo>
                  <a:cubicBezTo>
                    <a:pt x="97635" y="17767"/>
                    <a:pt x="95438" y="21361"/>
                    <a:pt x="93960" y="23220"/>
                  </a:cubicBezTo>
                  <a:cubicBezTo>
                    <a:pt x="93187" y="24193"/>
                    <a:pt x="92401" y="25155"/>
                    <a:pt x="91605" y="26105"/>
                  </a:cubicBezTo>
                  <a:cubicBezTo>
                    <a:pt x="91426" y="26229"/>
                    <a:pt x="91264" y="26336"/>
                    <a:pt x="91134" y="26419"/>
                  </a:cubicBezTo>
                  <a:lnTo>
                    <a:pt x="91134" y="26416"/>
                  </a:lnTo>
                  <a:cubicBezTo>
                    <a:pt x="92866" y="24159"/>
                    <a:pt x="94627" y="21615"/>
                    <a:pt x="96102" y="19202"/>
                  </a:cubicBezTo>
                  <a:cubicBezTo>
                    <a:pt x="97119" y="18113"/>
                    <a:pt x="98219" y="17109"/>
                    <a:pt x="99397" y="16199"/>
                  </a:cubicBezTo>
                  <a:close/>
                  <a:moveTo>
                    <a:pt x="105760" y="12310"/>
                  </a:moveTo>
                  <a:cubicBezTo>
                    <a:pt x="106149" y="12539"/>
                    <a:pt x="106525" y="12793"/>
                    <a:pt x="106877" y="13073"/>
                  </a:cubicBezTo>
                  <a:cubicBezTo>
                    <a:pt x="106591" y="13286"/>
                    <a:pt x="106322" y="13511"/>
                    <a:pt x="106060" y="13740"/>
                  </a:cubicBezTo>
                  <a:cubicBezTo>
                    <a:pt x="106172" y="13575"/>
                    <a:pt x="106285" y="13413"/>
                    <a:pt x="106398" y="13252"/>
                  </a:cubicBezTo>
                  <a:cubicBezTo>
                    <a:pt x="106482" y="13128"/>
                    <a:pt x="106356" y="12982"/>
                    <a:pt x="106235" y="12982"/>
                  </a:cubicBezTo>
                  <a:cubicBezTo>
                    <a:pt x="106194" y="12982"/>
                    <a:pt x="106154" y="12999"/>
                    <a:pt x="106123" y="13038"/>
                  </a:cubicBezTo>
                  <a:cubicBezTo>
                    <a:pt x="102887" y="17057"/>
                    <a:pt x="99431" y="20879"/>
                    <a:pt x="96495" y="25120"/>
                  </a:cubicBezTo>
                  <a:cubicBezTo>
                    <a:pt x="96273" y="25331"/>
                    <a:pt x="96065" y="25553"/>
                    <a:pt x="95840" y="25758"/>
                  </a:cubicBezTo>
                  <a:cubicBezTo>
                    <a:pt x="95327" y="26227"/>
                    <a:pt x="95067" y="26419"/>
                    <a:pt x="94986" y="26419"/>
                  </a:cubicBezTo>
                  <a:cubicBezTo>
                    <a:pt x="94643" y="26419"/>
                    <a:pt x="97473" y="23000"/>
                    <a:pt x="97858" y="22530"/>
                  </a:cubicBezTo>
                  <a:cubicBezTo>
                    <a:pt x="98888" y="21272"/>
                    <a:pt x="99942" y="20030"/>
                    <a:pt x="100982" y="18777"/>
                  </a:cubicBezTo>
                  <a:cubicBezTo>
                    <a:pt x="102696" y="16705"/>
                    <a:pt x="104293" y="14568"/>
                    <a:pt x="105760" y="12310"/>
                  </a:cubicBezTo>
                  <a:close/>
                  <a:moveTo>
                    <a:pt x="94734" y="16888"/>
                  </a:moveTo>
                  <a:cubicBezTo>
                    <a:pt x="94764" y="16888"/>
                    <a:pt x="94757" y="16933"/>
                    <a:pt x="94699" y="17037"/>
                  </a:cubicBezTo>
                  <a:lnTo>
                    <a:pt x="94699" y="17034"/>
                  </a:lnTo>
                  <a:cubicBezTo>
                    <a:pt x="92933" y="20238"/>
                    <a:pt x="90404" y="23021"/>
                    <a:pt x="87961" y="25718"/>
                  </a:cubicBezTo>
                  <a:cubicBezTo>
                    <a:pt x="87288" y="26457"/>
                    <a:pt x="86596" y="27176"/>
                    <a:pt x="85900" y="27892"/>
                  </a:cubicBezTo>
                  <a:cubicBezTo>
                    <a:pt x="86344" y="27303"/>
                    <a:pt x="86725" y="26809"/>
                    <a:pt x="86827" y="26682"/>
                  </a:cubicBezTo>
                  <a:cubicBezTo>
                    <a:pt x="87620" y="25648"/>
                    <a:pt x="88394" y="24603"/>
                    <a:pt x="89148" y="23544"/>
                  </a:cubicBezTo>
                  <a:cubicBezTo>
                    <a:pt x="90274" y="21965"/>
                    <a:pt x="91388" y="20414"/>
                    <a:pt x="92612" y="18904"/>
                  </a:cubicBezTo>
                  <a:lnTo>
                    <a:pt x="92612" y="18904"/>
                  </a:lnTo>
                  <a:cubicBezTo>
                    <a:pt x="92602" y="18917"/>
                    <a:pt x="92598" y="18923"/>
                    <a:pt x="92600" y="18923"/>
                  </a:cubicBezTo>
                  <a:cubicBezTo>
                    <a:pt x="92627" y="18923"/>
                    <a:pt x="94532" y="16888"/>
                    <a:pt x="94734" y="16888"/>
                  </a:cubicBezTo>
                  <a:close/>
                  <a:moveTo>
                    <a:pt x="85172" y="14597"/>
                  </a:moveTo>
                  <a:cubicBezTo>
                    <a:pt x="82300" y="19234"/>
                    <a:pt x="78653" y="23495"/>
                    <a:pt x="75434" y="27897"/>
                  </a:cubicBezTo>
                  <a:lnTo>
                    <a:pt x="75434" y="27897"/>
                  </a:lnTo>
                  <a:cubicBezTo>
                    <a:pt x="77464" y="24953"/>
                    <a:pt x="79499" y="22014"/>
                    <a:pt x="81613" y="19127"/>
                  </a:cubicBezTo>
                  <a:cubicBezTo>
                    <a:pt x="82747" y="17574"/>
                    <a:pt x="83948" y="16081"/>
                    <a:pt x="85172" y="14597"/>
                  </a:cubicBezTo>
                  <a:close/>
                  <a:moveTo>
                    <a:pt x="92666" y="14951"/>
                  </a:moveTo>
                  <a:cubicBezTo>
                    <a:pt x="92900" y="14951"/>
                    <a:pt x="91331" y="17215"/>
                    <a:pt x="90998" y="17654"/>
                  </a:cubicBezTo>
                  <a:cubicBezTo>
                    <a:pt x="88914" y="20383"/>
                    <a:pt x="86956" y="23203"/>
                    <a:pt x="84783" y="25862"/>
                  </a:cubicBezTo>
                  <a:cubicBezTo>
                    <a:pt x="84185" y="26595"/>
                    <a:pt x="83532" y="27271"/>
                    <a:pt x="82866" y="27929"/>
                  </a:cubicBezTo>
                  <a:cubicBezTo>
                    <a:pt x="83657" y="26180"/>
                    <a:pt x="84705" y="24520"/>
                    <a:pt x="85859" y="22938"/>
                  </a:cubicBezTo>
                  <a:cubicBezTo>
                    <a:pt x="86879" y="21713"/>
                    <a:pt x="87877" y="20478"/>
                    <a:pt x="88795" y="19196"/>
                  </a:cubicBezTo>
                  <a:lnTo>
                    <a:pt x="89041" y="18896"/>
                  </a:lnTo>
                  <a:cubicBezTo>
                    <a:pt x="89913" y="17842"/>
                    <a:pt x="90837" y="16829"/>
                    <a:pt x="91755" y="15815"/>
                  </a:cubicBezTo>
                  <a:cubicBezTo>
                    <a:pt x="92321" y="15192"/>
                    <a:pt x="92589" y="14951"/>
                    <a:pt x="92666" y="14951"/>
                  </a:cubicBezTo>
                  <a:close/>
                  <a:moveTo>
                    <a:pt x="90544" y="20084"/>
                  </a:moveTo>
                  <a:cubicBezTo>
                    <a:pt x="90414" y="20267"/>
                    <a:pt x="90282" y="20448"/>
                    <a:pt x="90152" y="20631"/>
                  </a:cubicBezTo>
                  <a:cubicBezTo>
                    <a:pt x="89012" y="22259"/>
                    <a:pt x="87849" y="23856"/>
                    <a:pt x="86622" y="25426"/>
                  </a:cubicBezTo>
                  <a:cubicBezTo>
                    <a:pt x="86012" y="26185"/>
                    <a:pt x="85374" y="26916"/>
                    <a:pt x="84707" y="27623"/>
                  </a:cubicBezTo>
                  <a:cubicBezTo>
                    <a:pt x="84563" y="27949"/>
                    <a:pt x="84399" y="28186"/>
                    <a:pt x="84222" y="28354"/>
                  </a:cubicBezTo>
                  <a:cubicBezTo>
                    <a:pt x="84344" y="28134"/>
                    <a:pt x="84456" y="27938"/>
                    <a:pt x="84531" y="27802"/>
                  </a:cubicBezTo>
                  <a:cubicBezTo>
                    <a:pt x="86111" y="24957"/>
                    <a:pt x="88344" y="22532"/>
                    <a:pt x="90544" y="20084"/>
                  </a:cubicBezTo>
                  <a:close/>
                  <a:moveTo>
                    <a:pt x="92396" y="12207"/>
                  </a:moveTo>
                  <a:cubicBezTo>
                    <a:pt x="92814" y="12582"/>
                    <a:pt x="93146" y="13044"/>
                    <a:pt x="93371" y="13558"/>
                  </a:cubicBezTo>
                  <a:cubicBezTo>
                    <a:pt x="93594" y="14080"/>
                    <a:pt x="93955" y="14531"/>
                    <a:pt x="94414" y="14865"/>
                  </a:cubicBezTo>
                  <a:cubicBezTo>
                    <a:pt x="93337" y="16202"/>
                    <a:pt x="92326" y="17585"/>
                    <a:pt x="91330" y="18979"/>
                  </a:cubicBezTo>
                  <a:cubicBezTo>
                    <a:pt x="88689" y="22118"/>
                    <a:pt x="85776" y="24993"/>
                    <a:pt x="83821" y="28596"/>
                  </a:cubicBezTo>
                  <a:cubicBezTo>
                    <a:pt x="83751" y="28617"/>
                    <a:pt x="83679" y="28627"/>
                    <a:pt x="83605" y="28627"/>
                  </a:cubicBezTo>
                  <a:cubicBezTo>
                    <a:pt x="83375" y="28627"/>
                    <a:pt x="83124" y="28530"/>
                    <a:pt x="82854" y="28345"/>
                  </a:cubicBezTo>
                  <a:lnTo>
                    <a:pt x="82854" y="28342"/>
                  </a:lnTo>
                  <a:cubicBezTo>
                    <a:pt x="84335" y="26919"/>
                    <a:pt x="85663" y="25340"/>
                    <a:pt x="86913" y="23671"/>
                  </a:cubicBezTo>
                  <a:cubicBezTo>
                    <a:pt x="89061" y="20795"/>
                    <a:pt x="92722" y="17559"/>
                    <a:pt x="93464" y="13985"/>
                  </a:cubicBezTo>
                  <a:cubicBezTo>
                    <a:pt x="93482" y="13891"/>
                    <a:pt x="93405" y="13807"/>
                    <a:pt x="93323" y="13807"/>
                  </a:cubicBezTo>
                  <a:cubicBezTo>
                    <a:pt x="93291" y="13807"/>
                    <a:pt x="93258" y="13819"/>
                    <a:pt x="93230" y="13849"/>
                  </a:cubicBezTo>
                  <a:cubicBezTo>
                    <a:pt x="92193" y="14941"/>
                    <a:pt x="91148" y="16055"/>
                    <a:pt x="90123" y="17195"/>
                  </a:cubicBezTo>
                  <a:cubicBezTo>
                    <a:pt x="91068" y="15642"/>
                    <a:pt x="91856" y="14002"/>
                    <a:pt x="92396" y="12207"/>
                  </a:cubicBezTo>
                  <a:close/>
                  <a:moveTo>
                    <a:pt x="65801" y="3548"/>
                  </a:moveTo>
                  <a:cubicBezTo>
                    <a:pt x="65939" y="3548"/>
                    <a:pt x="64792" y="5298"/>
                    <a:pt x="64793" y="5298"/>
                  </a:cubicBezTo>
                  <a:cubicBezTo>
                    <a:pt x="64793" y="5298"/>
                    <a:pt x="64793" y="5298"/>
                    <a:pt x="64793" y="5298"/>
                  </a:cubicBezTo>
                  <a:lnTo>
                    <a:pt x="64793" y="5298"/>
                  </a:lnTo>
                  <a:cubicBezTo>
                    <a:pt x="63390" y="7469"/>
                    <a:pt x="61715" y="9464"/>
                    <a:pt x="60090" y="11465"/>
                  </a:cubicBezTo>
                  <a:cubicBezTo>
                    <a:pt x="55351" y="17297"/>
                    <a:pt x="50759" y="23326"/>
                    <a:pt x="46357" y="29484"/>
                  </a:cubicBezTo>
                  <a:lnTo>
                    <a:pt x="46357" y="29484"/>
                  </a:lnTo>
                  <a:cubicBezTo>
                    <a:pt x="46424" y="29388"/>
                    <a:pt x="46491" y="29292"/>
                    <a:pt x="46559" y="29197"/>
                  </a:cubicBezTo>
                  <a:cubicBezTo>
                    <a:pt x="50866" y="23067"/>
                    <a:pt x="55136" y="16904"/>
                    <a:pt x="59891" y="11112"/>
                  </a:cubicBezTo>
                  <a:cubicBezTo>
                    <a:pt x="61637" y="8988"/>
                    <a:pt x="63170" y="6739"/>
                    <a:pt x="64882" y="4588"/>
                  </a:cubicBezTo>
                  <a:cubicBezTo>
                    <a:pt x="65491" y="3822"/>
                    <a:pt x="65747" y="3548"/>
                    <a:pt x="65801" y="3548"/>
                  </a:cubicBezTo>
                  <a:close/>
                  <a:moveTo>
                    <a:pt x="84145" y="24987"/>
                  </a:moveTo>
                  <a:lnTo>
                    <a:pt x="84145" y="24987"/>
                  </a:lnTo>
                  <a:cubicBezTo>
                    <a:pt x="83460" y="26107"/>
                    <a:pt x="82848" y="27271"/>
                    <a:pt x="82314" y="28469"/>
                  </a:cubicBezTo>
                  <a:cubicBezTo>
                    <a:pt x="82118" y="28657"/>
                    <a:pt x="81927" y="28850"/>
                    <a:pt x="81728" y="29038"/>
                  </a:cubicBezTo>
                  <a:lnTo>
                    <a:pt x="81725" y="29035"/>
                  </a:lnTo>
                  <a:cubicBezTo>
                    <a:pt x="81197" y="29531"/>
                    <a:pt x="80921" y="29734"/>
                    <a:pt x="80825" y="29734"/>
                  </a:cubicBezTo>
                  <a:cubicBezTo>
                    <a:pt x="80424" y="29734"/>
                    <a:pt x="83152" y="26191"/>
                    <a:pt x="83697" y="25527"/>
                  </a:cubicBezTo>
                  <a:cubicBezTo>
                    <a:pt x="83844" y="25348"/>
                    <a:pt x="83994" y="25166"/>
                    <a:pt x="84145" y="24987"/>
                  </a:cubicBezTo>
                  <a:close/>
                  <a:moveTo>
                    <a:pt x="94676" y="15039"/>
                  </a:moveTo>
                  <a:cubicBezTo>
                    <a:pt x="95427" y="15480"/>
                    <a:pt x="96349" y="15622"/>
                    <a:pt x="97293" y="15622"/>
                  </a:cubicBezTo>
                  <a:cubicBezTo>
                    <a:pt x="98252" y="15622"/>
                    <a:pt x="99234" y="15476"/>
                    <a:pt x="100084" y="15348"/>
                  </a:cubicBezTo>
                  <a:lnTo>
                    <a:pt x="100084" y="15348"/>
                  </a:lnTo>
                  <a:cubicBezTo>
                    <a:pt x="98932" y="16104"/>
                    <a:pt x="97855" y="16964"/>
                    <a:pt x="96865" y="17923"/>
                  </a:cubicBezTo>
                  <a:cubicBezTo>
                    <a:pt x="97168" y="17400"/>
                    <a:pt x="97456" y="16886"/>
                    <a:pt x="97722" y="16390"/>
                  </a:cubicBezTo>
                  <a:cubicBezTo>
                    <a:pt x="97784" y="16274"/>
                    <a:pt x="97684" y="16144"/>
                    <a:pt x="97577" y="16144"/>
                  </a:cubicBezTo>
                  <a:cubicBezTo>
                    <a:pt x="97540" y="16144"/>
                    <a:pt x="97503" y="16159"/>
                    <a:pt x="97471" y="16196"/>
                  </a:cubicBezTo>
                  <a:cubicBezTo>
                    <a:pt x="96746" y="17016"/>
                    <a:pt x="96053" y="17865"/>
                    <a:pt x="95355" y="18705"/>
                  </a:cubicBezTo>
                  <a:cubicBezTo>
                    <a:pt x="95909" y="17856"/>
                    <a:pt x="96446" y="16987"/>
                    <a:pt x="96934" y="16078"/>
                  </a:cubicBezTo>
                  <a:lnTo>
                    <a:pt x="96934" y="16075"/>
                  </a:lnTo>
                  <a:cubicBezTo>
                    <a:pt x="96996" y="15957"/>
                    <a:pt x="96897" y="15831"/>
                    <a:pt x="96789" y="15831"/>
                  </a:cubicBezTo>
                  <a:cubicBezTo>
                    <a:pt x="96752" y="15831"/>
                    <a:pt x="96713" y="15846"/>
                    <a:pt x="96680" y="15882"/>
                  </a:cubicBezTo>
                  <a:cubicBezTo>
                    <a:pt x="92471" y="20307"/>
                    <a:pt x="89364" y="25637"/>
                    <a:pt x="84933" y="29863"/>
                  </a:cubicBezTo>
                  <a:cubicBezTo>
                    <a:pt x="84551" y="30227"/>
                    <a:pt x="84351" y="30378"/>
                    <a:pt x="84283" y="30378"/>
                  </a:cubicBezTo>
                  <a:cubicBezTo>
                    <a:pt x="84181" y="30378"/>
                    <a:pt x="84371" y="30043"/>
                    <a:pt x="84687" y="29575"/>
                  </a:cubicBezTo>
                  <a:cubicBezTo>
                    <a:pt x="88813" y="25403"/>
                    <a:pt x="92817" y="21084"/>
                    <a:pt x="95669" y="15916"/>
                  </a:cubicBezTo>
                  <a:cubicBezTo>
                    <a:pt x="95734" y="15795"/>
                    <a:pt x="95639" y="15689"/>
                    <a:pt x="95533" y="15689"/>
                  </a:cubicBezTo>
                  <a:cubicBezTo>
                    <a:pt x="95497" y="15689"/>
                    <a:pt x="95460" y="15701"/>
                    <a:pt x="95427" y="15729"/>
                  </a:cubicBezTo>
                  <a:cubicBezTo>
                    <a:pt x="92791" y="17934"/>
                    <a:pt x="90851" y="20599"/>
                    <a:pt x="88879" y="23385"/>
                  </a:cubicBezTo>
                  <a:cubicBezTo>
                    <a:pt x="87456" y="25394"/>
                    <a:pt x="85631" y="27219"/>
                    <a:pt x="84439" y="29378"/>
                  </a:cubicBezTo>
                  <a:cubicBezTo>
                    <a:pt x="83961" y="29844"/>
                    <a:pt x="83702" y="30026"/>
                    <a:pt x="83587" y="30026"/>
                  </a:cubicBezTo>
                  <a:cubicBezTo>
                    <a:pt x="83353" y="30026"/>
                    <a:pt x="83728" y="29261"/>
                    <a:pt x="84093" y="28590"/>
                  </a:cubicBezTo>
                  <a:cubicBezTo>
                    <a:pt x="87196" y="25611"/>
                    <a:pt x="89621" y="22002"/>
                    <a:pt x="92014" y="18414"/>
                  </a:cubicBezTo>
                  <a:cubicBezTo>
                    <a:pt x="92959" y="17325"/>
                    <a:pt x="93865" y="16214"/>
                    <a:pt x="94676" y="15039"/>
                  </a:cubicBezTo>
                  <a:close/>
                  <a:moveTo>
                    <a:pt x="60272" y="4276"/>
                  </a:moveTo>
                  <a:cubicBezTo>
                    <a:pt x="59954" y="4931"/>
                    <a:pt x="59599" y="5569"/>
                    <a:pt x="59230" y="6199"/>
                  </a:cubicBezTo>
                  <a:cubicBezTo>
                    <a:pt x="53086" y="12261"/>
                    <a:pt x="47716" y="19418"/>
                    <a:pt x="42785" y="26616"/>
                  </a:cubicBezTo>
                  <a:cubicBezTo>
                    <a:pt x="41775" y="27912"/>
                    <a:pt x="40767" y="29214"/>
                    <a:pt x="39765" y="30519"/>
                  </a:cubicBezTo>
                  <a:cubicBezTo>
                    <a:pt x="42442" y="26743"/>
                    <a:pt x="45089" y="22946"/>
                    <a:pt x="47708" y="19124"/>
                  </a:cubicBezTo>
                  <a:cubicBezTo>
                    <a:pt x="48196" y="18411"/>
                    <a:pt x="48709" y="17715"/>
                    <a:pt x="49209" y="17013"/>
                  </a:cubicBezTo>
                  <a:cubicBezTo>
                    <a:pt x="51839" y="13869"/>
                    <a:pt x="54449" y="10726"/>
                    <a:pt x="56816" y="7388"/>
                  </a:cubicBezTo>
                  <a:cubicBezTo>
                    <a:pt x="56851" y="7354"/>
                    <a:pt x="56885" y="7313"/>
                    <a:pt x="56917" y="7276"/>
                  </a:cubicBezTo>
                  <a:cubicBezTo>
                    <a:pt x="57552" y="6580"/>
                    <a:pt x="60032" y="4767"/>
                    <a:pt x="60272" y="4276"/>
                  </a:cubicBezTo>
                  <a:close/>
                  <a:moveTo>
                    <a:pt x="108320" y="18370"/>
                  </a:moveTo>
                  <a:lnTo>
                    <a:pt x="108320" y="18370"/>
                  </a:lnTo>
                  <a:cubicBezTo>
                    <a:pt x="107775" y="19271"/>
                    <a:pt x="107203" y="20154"/>
                    <a:pt x="106594" y="21015"/>
                  </a:cubicBezTo>
                  <a:cubicBezTo>
                    <a:pt x="104870" y="23039"/>
                    <a:pt x="103225" y="25129"/>
                    <a:pt x="101622" y="27251"/>
                  </a:cubicBezTo>
                  <a:cubicBezTo>
                    <a:pt x="100863" y="28137"/>
                    <a:pt x="100098" y="29018"/>
                    <a:pt x="99345" y="29898"/>
                  </a:cubicBezTo>
                  <a:cubicBezTo>
                    <a:pt x="99143" y="30132"/>
                    <a:pt x="98946" y="30372"/>
                    <a:pt x="98747" y="30608"/>
                  </a:cubicBezTo>
                  <a:cubicBezTo>
                    <a:pt x="97760" y="30527"/>
                    <a:pt x="97682" y="30123"/>
                    <a:pt x="98533" y="29396"/>
                  </a:cubicBezTo>
                  <a:cubicBezTo>
                    <a:pt x="99740" y="27606"/>
                    <a:pt x="101409" y="26061"/>
                    <a:pt x="102884" y="24494"/>
                  </a:cubicBezTo>
                  <a:cubicBezTo>
                    <a:pt x="104743" y="22513"/>
                    <a:pt x="106169" y="20065"/>
                    <a:pt x="108320" y="18370"/>
                  </a:cubicBezTo>
                  <a:close/>
                  <a:moveTo>
                    <a:pt x="84049" y="9366"/>
                  </a:moveTo>
                  <a:cubicBezTo>
                    <a:pt x="80899" y="14664"/>
                    <a:pt x="76419" y="19124"/>
                    <a:pt x="72579" y="23913"/>
                  </a:cubicBezTo>
                  <a:cubicBezTo>
                    <a:pt x="70561" y="26428"/>
                    <a:pt x="68589" y="28983"/>
                    <a:pt x="66635" y="31552"/>
                  </a:cubicBezTo>
                  <a:cubicBezTo>
                    <a:pt x="68139" y="29454"/>
                    <a:pt x="69643" y="27355"/>
                    <a:pt x="71147" y="25253"/>
                  </a:cubicBezTo>
                  <a:cubicBezTo>
                    <a:pt x="72998" y="22672"/>
                    <a:pt x="74970" y="20175"/>
                    <a:pt x="76979" y="17715"/>
                  </a:cubicBezTo>
                  <a:cubicBezTo>
                    <a:pt x="77865" y="16705"/>
                    <a:pt x="78737" y="15685"/>
                    <a:pt x="79577" y="14649"/>
                  </a:cubicBezTo>
                  <a:cubicBezTo>
                    <a:pt x="81145" y="12954"/>
                    <a:pt x="82932" y="11245"/>
                    <a:pt x="84049" y="9366"/>
                  </a:cubicBezTo>
                  <a:close/>
                  <a:moveTo>
                    <a:pt x="87815" y="11646"/>
                  </a:moveTo>
                  <a:cubicBezTo>
                    <a:pt x="87936" y="11646"/>
                    <a:pt x="87864" y="11955"/>
                    <a:pt x="87444" y="12793"/>
                  </a:cubicBezTo>
                  <a:cubicBezTo>
                    <a:pt x="87213" y="13255"/>
                    <a:pt x="86968" y="13705"/>
                    <a:pt x="86708" y="14150"/>
                  </a:cubicBezTo>
                  <a:cubicBezTo>
                    <a:pt x="83582" y="17519"/>
                    <a:pt x="80819" y="21272"/>
                    <a:pt x="78217" y="25155"/>
                  </a:cubicBezTo>
                  <a:cubicBezTo>
                    <a:pt x="76456" y="27352"/>
                    <a:pt x="74727" y="29572"/>
                    <a:pt x="73032" y="31818"/>
                  </a:cubicBezTo>
                  <a:cubicBezTo>
                    <a:pt x="74002" y="30461"/>
                    <a:pt x="74972" y="29098"/>
                    <a:pt x="75940" y="27736"/>
                  </a:cubicBezTo>
                  <a:cubicBezTo>
                    <a:pt x="79416" y="22828"/>
                    <a:pt x="83414" y="18194"/>
                    <a:pt x="86466" y="12998"/>
                  </a:cubicBezTo>
                  <a:cubicBezTo>
                    <a:pt x="87004" y="12351"/>
                    <a:pt x="87631" y="11646"/>
                    <a:pt x="87815" y="11646"/>
                  </a:cubicBezTo>
                  <a:close/>
                  <a:moveTo>
                    <a:pt x="66554" y="3078"/>
                  </a:moveTo>
                  <a:cubicBezTo>
                    <a:pt x="66687" y="3136"/>
                    <a:pt x="66817" y="3199"/>
                    <a:pt x="66941" y="3274"/>
                  </a:cubicBezTo>
                  <a:cubicBezTo>
                    <a:pt x="67051" y="3323"/>
                    <a:pt x="67146" y="3384"/>
                    <a:pt x="67244" y="3436"/>
                  </a:cubicBezTo>
                  <a:cubicBezTo>
                    <a:pt x="67227" y="3447"/>
                    <a:pt x="67209" y="3450"/>
                    <a:pt x="67195" y="3470"/>
                  </a:cubicBezTo>
                  <a:cubicBezTo>
                    <a:pt x="65601" y="5543"/>
                    <a:pt x="64002" y="7613"/>
                    <a:pt x="62391" y="9678"/>
                  </a:cubicBezTo>
                  <a:cubicBezTo>
                    <a:pt x="61282" y="11032"/>
                    <a:pt x="60205" y="12417"/>
                    <a:pt x="59157" y="13832"/>
                  </a:cubicBezTo>
                  <a:cubicBezTo>
                    <a:pt x="54446" y="19866"/>
                    <a:pt x="49731" y="25900"/>
                    <a:pt x="45127" y="32014"/>
                  </a:cubicBezTo>
                  <a:cubicBezTo>
                    <a:pt x="48204" y="27750"/>
                    <a:pt x="51357" y="23538"/>
                    <a:pt x="54449" y="19288"/>
                  </a:cubicBezTo>
                  <a:cubicBezTo>
                    <a:pt x="58413" y="13838"/>
                    <a:pt x="63090" y="8878"/>
                    <a:pt x="66554" y="3078"/>
                  </a:cubicBezTo>
                  <a:close/>
                  <a:moveTo>
                    <a:pt x="84725" y="10134"/>
                  </a:moveTo>
                  <a:lnTo>
                    <a:pt x="84725" y="10134"/>
                  </a:lnTo>
                  <a:cubicBezTo>
                    <a:pt x="83232" y="12567"/>
                    <a:pt x="81509" y="14857"/>
                    <a:pt x="79794" y="17135"/>
                  </a:cubicBezTo>
                  <a:cubicBezTo>
                    <a:pt x="75530" y="22785"/>
                    <a:pt x="71251" y="28388"/>
                    <a:pt x="67053" y="34067"/>
                  </a:cubicBezTo>
                  <a:cubicBezTo>
                    <a:pt x="68979" y="31336"/>
                    <a:pt x="70910" y="28605"/>
                    <a:pt x="72807" y="25856"/>
                  </a:cubicBezTo>
                  <a:cubicBezTo>
                    <a:pt x="75631" y="21765"/>
                    <a:pt x="78451" y="17686"/>
                    <a:pt x="81540" y="13792"/>
                  </a:cubicBezTo>
                  <a:lnTo>
                    <a:pt x="81540" y="13794"/>
                  </a:lnTo>
                  <a:cubicBezTo>
                    <a:pt x="82458" y="12640"/>
                    <a:pt x="84104" y="11144"/>
                    <a:pt x="84725" y="10134"/>
                  </a:cubicBezTo>
                  <a:close/>
                  <a:moveTo>
                    <a:pt x="107735" y="16116"/>
                  </a:moveTo>
                  <a:cubicBezTo>
                    <a:pt x="107787" y="16116"/>
                    <a:pt x="106195" y="19367"/>
                    <a:pt x="105783" y="19973"/>
                  </a:cubicBezTo>
                  <a:cubicBezTo>
                    <a:pt x="105575" y="20276"/>
                    <a:pt x="105347" y="20564"/>
                    <a:pt x="105127" y="20862"/>
                  </a:cubicBezTo>
                  <a:cubicBezTo>
                    <a:pt x="103716" y="22528"/>
                    <a:pt x="102350" y="24245"/>
                    <a:pt x="100909" y="25879"/>
                  </a:cubicBezTo>
                  <a:cubicBezTo>
                    <a:pt x="100520" y="26304"/>
                    <a:pt x="100130" y="26728"/>
                    <a:pt x="99743" y="27150"/>
                  </a:cubicBezTo>
                  <a:cubicBezTo>
                    <a:pt x="99604" y="27303"/>
                    <a:pt x="99463" y="27453"/>
                    <a:pt x="99324" y="27603"/>
                  </a:cubicBezTo>
                  <a:cubicBezTo>
                    <a:pt x="96469" y="30591"/>
                    <a:pt x="93545" y="33475"/>
                    <a:pt x="90915" y="36642"/>
                  </a:cubicBezTo>
                  <a:cubicBezTo>
                    <a:pt x="91492" y="35747"/>
                    <a:pt x="92058" y="34800"/>
                    <a:pt x="92520" y="34079"/>
                  </a:cubicBezTo>
                  <a:lnTo>
                    <a:pt x="92523" y="34079"/>
                  </a:lnTo>
                  <a:cubicBezTo>
                    <a:pt x="94688" y="31483"/>
                    <a:pt x="96859" y="28893"/>
                    <a:pt x="99099" y="26373"/>
                  </a:cubicBezTo>
                  <a:cubicBezTo>
                    <a:pt x="101527" y="23639"/>
                    <a:pt x="103958" y="20943"/>
                    <a:pt x="105970" y="17931"/>
                  </a:cubicBezTo>
                  <a:cubicBezTo>
                    <a:pt x="106542" y="17311"/>
                    <a:pt x="107125" y="16705"/>
                    <a:pt x="107731" y="16118"/>
                  </a:cubicBezTo>
                  <a:cubicBezTo>
                    <a:pt x="107733" y="16117"/>
                    <a:pt x="107734" y="16116"/>
                    <a:pt x="107735" y="16116"/>
                  </a:cubicBezTo>
                  <a:close/>
                  <a:moveTo>
                    <a:pt x="95285" y="33458"/>
                  </a:moveTo>
                  <a:cubicBezTo>
                    <a:pt x="93796" y="35150"/>
                    <a:pt x="92231" y="37277"/>
                    <a:pt x="90811" y="39474"/>
                  </a:cubicBezTo>
                  <a:cubicBezTo>
                    <a:pt x="90490" y="39855"/>
                    <a:pt x="90208" y="40238"/>
                    <a:pt x="90009" y="40629"/>
                  </a:cubicBezTo>
                  <a:lnTo>
                    <a:pt x="90009" y="40629"/>
                  </a:lnTo>
                  <a:cubicBezTo>
                    <a:pt x="90044" y="40529"/>
                    <a:pt x="89965" y="40400"/>
                    <a:pt x="89866" y="40400"/>
                  </a:cubicBezTo>
                  <a:cubicBezTo>
                    <a:pt x="89840" y="40400"/>
                    <a:pt x="89813" y="40409"/>
                    <a:pt x="89786" y="40430"/>
                  </a:cubicBezTo>
                  <a:cubicBezTo>
                    <a:pt x="89372" y="40741"/>
                    <a:pt x="89221" y="40864"/>
                    <a:pt x="89216" y="40864"/>
                  </a:cubicBezTo>
                  <a:cubicBezTo>
                    <a:pt x="89208" y="40864"/>
                    <a:pt x="89615" y="40513"/>
                    <a:pt x="89869" y="40133"/>
                  </a:cubicBezTo>
                  <a:cubicBezTo>
                    <a:pt x="91454" y="37754"/>
                    <a:pt x="93400" y="35597"/>
                    <a:pt x="95285" y="33458"/>
                  </a:cubicBezTo>
                  <a:close/>
                  <a:moveTo>
                    <a:pt x="89291" y="12009"/>
                  </a:moveTo>
                  <a:cubicBezTo>
                    <a:pt x="89483" y="12009"/>
                    <a:pt x="86058" y="16573"/>
                    <a:pt x="86101" y="16573"/>
                  </a:cubicBezTo>
                  <a:cubicBezTo>
                    <a:pt x="86109" y="16573"/>
                    <a:pt x="86249" y="16400"/>
                    <a:pt x="86573" y="15986"/>
                  </a:cubicBezTo>
                  <a:lnTo>
                    <a:pt x="86573" y="15986"/>
                  </a:lnTo>
                  <a:cubicBezTo>
                    <a:pt x="80264" y="24045"/>
                    <a:pt x="74310" y="32497"/>
                    <a:pt x="68490" y="40969"/>
                  </a:cubicBezTo>
                  <a:lnTo>
                    <a:pt x="68490" y="40969"/>
                  </a:lnTo>
                  <a:cubicBezTo>
                    <a:pt x="68664" y="40714"/>
                    <a:pt x="68838" y="40458"/>
                    <a:pt x="69011" y="40202"/>
                  </a:cubicBezTo>
                  <a:cubicBezTo>
                    <a:pt x="72536" y="34985"/>
                    <a:pt x="75954" y="29699"/>
                    <a:pt x="79427" y="24447"/>
                  </a:cubicBezTo>
                  <a:cubicBezTo>
                    <a:pt x="79797" y="23887"/>
                    <a:pt x="80175" y="23333"/>
                    <a:pt x="80550" y="22779"/>
                  </a:cubicBezTo>
                  <a:cubicBezTo>
                    <a:pt x="82672" y="20183"/>
                    <a:pt x="84811" y="17617"/>
                    <a:pt x="86587" y="14808"/>
                  </a:cubicBezTo>
                  <a:cubicBezTo>
                    <a:pt x="87410" y="13878"/>
                    <a:pt x="88273" y="12989"/>
                    <a:pt x="89156" y="12117"/>
                  </a:cubicBezTo>
                  <a:cubicBezTo>
                    <a:pt x="89231" y="12043"/>
                    <a:pt x="89275" y="12009"/>
                    <a:pt x="89291" y="12009"/>
                  </a:cubicBezTo>
                  <a:close/>
                  <a:moveTo>
                    <a:pt x="61220" y="4814"/>
                  </a:moveTo>
                  <a:cubicBezTo>
                    <a:pt x="61609" y="4814"/>
                    <a:pt x="58071" y="9421"/>
                    <a:pt x="57653" y="10004"/>
                  </a:cubicBezTo>
                  <a:cubicBezTo>
                    <a:pt x="55745" y="12668"/>
                    <a:pt x="53767" y="15281"/>
                    <a:pt x="51784" y="17888"/>
                  </a:cubicBezTo>
                  <a:cubicBezTo>
                    <a:pt x="47133" y="23991"/>
                    <a:pt x="42329" y="29973"/>
                    <a:pt x="37615" y="36024"/>
                  </a:cubicBezTo>
                  <a:cubicBezTo>
                    <a:pt x="36243" y="37785"/>
                    <a:pt x="34886" y="39558"/>
                    <a:pt x="33544" y="41339"/>
                  </a:cubicBezTo>
                  <a:cubicBezTo>
                    <a:pt x="33859" y="40831"/>
                    <a:pt x="34176" y="40320"/>
                    <a:pt x="34497" y="39824"/>
                  </a:cubicBezTo>
                  <a:cubicBezTo>
                    <a:pt x="37514" y="35118"/>
                    <a:pt x="40611" y="30357"/>
                    <a:pt x="43868" y="25695"/>
                  </a:cubicBezTo>
                  <a:cubicBezTo>
                    <a:pt x="45961" y="23030"/>
                    <a:pt x="48083" y="20388"/>
                    <a:pt x="50254" y="17796"/>
                  </a:cubicBezTo>
                  <a:cubicBezTo>
                    <a:pt x="53254" y="14216"/>
                    <a:pt x="56447" y="10827"/>
                    <a:pt x="59002" y="6955"/>
                  </a:cubicBezTo>
                  <a:cubicBezTo>
                    <a:pt x="59438" y="6505"/>
                    <a:pt x="59856" y="6037"/>
                    <a:pt x="60298" y="5595"/>
                  </a:cubicBezTo>
                  <a:cubicBezTo>
                    <a:pt x="60852" y="5042"/>
                    <a:pt x="61134" y="4814"/>
                    <a:pt x="61220" y="4814"/>
                  </a:cubicBezTo>
                  <a:close/>
                  <a:moveTo>
                    <a:pt x="68873" y="10082"/>
                  </a:moveTo>
                  <a:cubicBezTo>
                    <a:pt x="68097" y="11383"/>
                    <a:pt x="67261" y="12649"/>
                    <a:pt x="66395" y="13893"/>
                  </a:cubicBezTo>
                  <a:cubicBezTo>
                    <a:pt x="61912" y="18933"/>
                    <a:pt x="57902" y="24372"/>
                    <a:pt x="54019" y="29907"/>
                  </a:cubicBezTo>
                  <a:cubicBezTo>
                    <a:pt x="51085" y="33770"/>
                    <a:pt x="48213" y="37681"/>
                    <a:pt x="45309" y="41565"/>
                  </a:cubicBezTo>
                  <a:cubicBezTo>
                    <a:pt x="45164" y="41758"/>
                    <a:pt x="45020" y="41951"/>
                    <a:pt x="44875" y="42145"/>
                  </a:cubicBezTo>
                  <a:cubicBezTo>
                    <a:pt x="45358" y="41452"/>
                    <a:pt x="45837" y="40750"/>
                    <a:pt x="46322" y="40063"/>
                  </a:cubicBezTo>
                  <a:cubicBezTo>
                    <a:pt x="49010" y="36261"/>
                    <a:pt x="51689" y="32447"/>
                    <a:pt x="54356" y="28628"/>
                  </a:cubicBezTo>
                  <a:cubicBezTo>
                    <a:pt x="55355" y="27233"/>
                    <a:pt x="56357" y="25839"/>
                    <a:pt x="57356" y="24442"/>
                  </a:cubicBezTo>
                  <a:cubicBezTo>
                    <a:pt x="60076" y="20665"/>
                    <a:pt x="63069" y="17164"/>
                    <a:pt x="65679" y="13376"/>
                  </a:cubicBezTo>
                  <a:cubicBezTo>
                    <a:pt x="67000" y="12113"/>
                    <a:pt x="68421" y="10838"/>
                    <a:pt x="68873" y="10082"/>
                  </a:cubicBezTo>
                  <a:close/>
                  <a:moveTo>
                    <a:pt x="75076" y="19886"/>
                  </a:moveTo>
                  <a:lnTo>
                    <a:pt x="75076" y="19886"/>
                  </a:lnTo>
                  <a:cubicBezTo>
                    <a:pt x="70166" y="26232"/>
                    <a:pt x="65497" y="32742"/>
                    <a:pt x="60693" y="39243"/>
                  </a:cubicBezTo>
                  <a:lnTo>
                    <a:pt x="60690" y="39240"/>
                  </a:lnTo>
                  <a:cubicBezTo>
                    <a:pt x="59605" y="40713"/>
                    <a:pt x="58508" y="42191"/>
                    <a:pt x="57408" y="43672"/>
                  </a:cubicBezTo>
                  <a:cubicBezTo>
                    <a:pt x="58595" y="41928"/>
                    <a:pt x="59793" y="40193"/>
                    <a:pt x="61005" y="38473"/>
                  </a:cubicBezTo>
                  <a:cubicBezTo>
                    <a:pt x="65356" y="32315"/>
                    <a:pt x="69733" y="26087"/>
                    <a:pt x="74655" y="20368"/>
                  </a:cubicBezTo>
                  <a:cubicBezTo>
                    <a:pt x="74793" y="20206"/>
                    <a:pt x="74935" y="20048"/>
                    <a:pt x="75076" y="19886"/>
                  </a:cubicBezTo>
                  <a:close/>
                  <a:moveTo>
                    <a:pt x="55344" y="31778"/>
                  </a:moveTo>
                  <a:lnTo>
                    <a:pt x="55344" y="31778"/>
                  </a:lnTo>
                  <a:cubicBezTo>
                    <a:pt x="54515" y="32918"/>
                    <a:pt x="53689" y="34058"/>
                    <a:pt x="52864" y="35196"/>
                  </a:cubicBezTo>
                  <a:cubicBezTo>
                    <a:pt x="50797" y="38037"/>
                    <a:pt x="48640" y="40860"/>
                    <a:pt x="46458" y="43681"/>
                  </a:cubicBezTo>
                  <a:cubicBezTo>
                    <a:pt x="46983" y="42936"/>
                    <a:pt x="47508" y="42194"/>
                    <a:pt x="48034" y="41449"/>
                  </a:cubicBezTo>
                  <a:cubicBezTo>
                    <a:pt x="50358" y="38164"/>
                    <a:pt x="52832" y="34962"/>
                    <a:pt x="55344" y="31778"/>
                  </a:cubicBezTo>
                  <a:close/>
                  <a:moveTo>
                    <a:pt x="55774" y="396"/>
                  </a:moveTo>
                  <a:cubicBezTo>
                    <a:pt x="56683" y="462"/>
                    <a:pt x="56995" y="1372"/>
                    <a:pt x="57668" y="2200"/>
                  </a:cubicBezTo>
                  <a:cubicBezTo>
                    <a:pt x="56542" y="3468"/>
                    <a:pt x="55430" y="4747"/>
                    <a:pt x="54333" y="6040"/>
                  </a:cubicBezTo>
                  <a:lnTo>
                    <a:pt x="54330" y="6037"/>
                  </a:lnTo>
                  <a:cubicBezTo>
                    <a:pt x="55176" y="4599"/>
                    <a:pt x="55936" y="3112"/>
                    <a:pt x="56608" y="1585"/>
                  </a:cubicBezTo>
                  <a:cubicBezTo>
                    <a:pt x="56656" y="1471"/>
                    <a:pt x="56564" y="1338"/>
                    <a:pt x="56463" y="1338"/>
                  </a:cubicBezTo>
                  <a:cubicBezTo>
                    <a:pt x="56428" y="1338"/>
                    <a:pt x="56392" y="1354"/>
                    <a:pt x="56360" y="1392"/>
                  </a:cubicBezTo>
                  <a:cubicBezTo>
                    <a:pt x="51966" y="6586"/>
                    <a:pt x="48302" y="12550"/>
                    <a:pt x="44304" y="18061"/>
                  </a:cubicBezTo>
                  <a:cubicBezTo>
                    <a:pt x="41772" y="21546"/>
                    <a:pt x="39301" y="25074"/>
                    <a:pt x="36829" y="28602"/>
                  </a:cubicBezTo>
                  <a:cubicBezTo>
                    <a:pt x="32811" y="33735"/>
                    <a:pt x="28853" y="38914"/>
                    <a:pt x="24955" y="44134"/>
                  </a:cubicBezTo>
                  <a:cubicBezTo>
                    <a:pt x="25198" y="43787"/>
                    <a:pt x="25452" y="43450"/>
                    <a:pt x="25688" y="43098"/>
                  </a:cubicBezTo>
                  <a:cubicBezTo>
                    <a:pt x="33639" y="31396"/>
                    <a:pt x="41639" y="19950"/>
                    <a:pt x="50098" y="8604"/>
                  </a:cubicBezTo>
                  <a:cubicBezTo>
                    <a:pt x="51129" y="7224"/>
                    <a:pt x="52116" y="5725"/>
                    <a:pt x="53043" y="4256"/>
                  </a:cubicBezTo>
                  <a:cubicBezTo>
                    <a:pt x="54019" y="3029"/>
                    <a:pt x="54945" y="1764"/>
                    <a:pt x="55774" y="396"/>
                  </a:cubicBezTo>
                  <a:close/>
                  <a:moveTo>
                    <a:pt x="58043" y="2552"/>
                  </a:moveTo>
                  <a:cubicBezTo>
                    <a:pt x="58364" y="2804"/>
                    <a:pt x="58765" y="2977"/>
                    <a:pt x="59218" y="3095"/>
                  </a:cubicBezTo>
                  <a:cubicBezTo>
                    <a:pt x="54423" y="7749"/>
                    <a:pt x="50768" y="13953"/>
                    <a:pt x="46697" y="19239"/>
                  </a:cubicBezTo>
                  <a:cubicBezTo>
                    <a:pt x="45909" y="20264"/>
                    <a:pt x="45150" y="21306"/>
                    <a:pt x="44379" y="22340"/>
                  </a:cubicBezTo>
                  <a:cubicBezTo>
                    <a:pt x="40525" y="27069"/>
                    <a:pt x="36997" y="32081"/>
                    <a:pt x="33587" y="37188"/>
                  </a:cubicBezTo>
                  <a:cubicBezTo>
                    <a:pt x="32753" y="38322"/>
                    <a:pt x="31921" y="39463"/>
                    <a:pt x="31067" y="40586"/>
                  </a:cubicBezTo>
                  <a:cubicBezTo>
                    <a:pt x="29892" y="42127"/>
                    <a:pt x="28702" y="43658"/>
                    <a:pt x="27499" y="45179"/>
                  </a:cubicBezTo>
                  <a:cubicBezTo>
                    <a:pt x="28229" y="44073"/>
                    <a:pt x="28965" y="42970"/>
                    <a:pt x="29698" y="41871"/>
                  </a:cubicBezTo>
                  <a:cubicBezTo>
                    <a:pt x="34246" y="35098"/>
                    <a:pt x="38836" y="28356"/>
                    <a:pt x="43689" y="21797"/>
                  </a:cubicBezTo>
                  <a:cubicBezTo>
                    <a:pt x="48406" y="15417"/>
                    <a:pt x="54189" y="9533"/>
                    <a:pt x="58043" y="2552"/>
                  </a:cubicBezTo>
                  <a:close/>
                  <a:moveTo>
                    <a:pt x="74839" y="40649"/>
                  </a:moveTo>
                  <a:cubicBezTo>
                    <a:pt x="74854" y="40649"/>
                    <a:pt x="72536" y="44019"/>
                    <a:pt x="72161" y="44541"/>
                  </a:cubicBezTo>
                  <a:cubicBezTo>
                    <a:pt x="71817" y="45023"/>
                    <a:pt x="71476" y="45502"/>
                    <a:pt x="71136" y="45979"/>
                  </a:cubicBezTo>
                  <a:cubicBezTo>
                    <a:pt x="72042" y="44668"/>
                    <a:pt x="72946" y="43360"/>
                    <a:pt x="73855" y="42050"/>
                  </a:cubicBezTo>
                  <a:cubicBezTo>
                    <a:pt x="74561" y="41035"/>
                    <a:pt x="74834" y="40649"/>
                    <a:pt x="74839" y="40649"/>
                  </a:cubicBezTo>
                  <a:close/>
                  <a:moveTo>
                    <a:pt x="56409" y="34416"/>
                  </a:moveTo>
                  <a:lnTo>
                    <a:pt x="56409" y="34419"/>
                  </a:lnTo>
                  <a:cubicBezTo>
                    <a:pt x="54763" y="36864"/>
                    <a:pt x="53109" y="39310"/>
                    <a:pt x="51412" y="41720"/>
                  </a:cubicBezTo>
                  <a:cubicBezTo>
                    <a:pt x="50026" y="43692"/>
                    <a:pt x="48626" y="45655"/>
                    <a:pt x="47214" y="47607"/>
                  </a:cubicBezTo>
                  <a:cubicBezTo>
                    <a:pt x="47399" y="47333"/>
                    <a:pt x="47578" y="47053"/>
                    <a:pt x="47762" y="46778"/>
                  </a:cubicBezTo>
                  <a:cubicBezTo>
                    <a:pt x="50586" y="42615"/>
                    <a:pt x="53490" y="38510"/>
                    <a:pt x="56409" y="34416"/>
                  </a:cubicBezTo>
                  <a:close/>
                  <a:moveTo>
                    <a:pt x="51454" y="21673"/>
                  </a:moveTo>
                  <a:lnTo>
                    <a:pt x="51454" y="21673"/>
                  </a:lnTo>
                  <a:cubicBezTo>
                    <a:pt x="48295" y="26079"/>
                    <a:pt x="45229" y="30553"/>
                    <a:pt x="42075" y="34965"/>
                  </a:cubicBezTo>
                  <a:cubicBezTo>
                    <a:pt x="38374" y="40138"/>
                    <a:pt x="34399" y="45090"/>
                    <a:pt x="30484" y="50098"/>
                  </a:cubicBezTo>
                  <a:cubicBezTo>
                    <a:pt x="33111" y="46057"/>
                    <a:pt x="35781" y="42044"/>
                    <a:pt x="38694" y="38213"/>
                  </a:cubicBezTo>
                  <a:cubicBezTo>
                    <a:pt x="42907" y="32669"/>
                    <a:pt x="47260" y="27232"/>
                    <a:pt x="51454" y="21673"/>
                  </a:cubicBezTo>
                  <a:close/>
                  <a:moveTo>
                    <a:pt x="62414" y="3751"/>
                  </a:moveTo>
                  <a:cubicBezTo>
                    <a:pt x="62729" y="3860"/>
                    <a:pt x="63017" y="3999"/>
                    <a:pt x="63248" y="4186"/>
                  </a:cubicBezTo>
                  <a:cubicBezTo>
                    <a:pt x="63283" y="4211"/>
                    <a:pt x="63324" y="4225"/>
                    <a:pt x="63365" y="4225"/>
                  </a:cubicBezTo>
                  <a:cubicBezTo>
                    <a:pt x="63373" y="4225"/>
                    <a:pt x="63380" y="4225"/>
                    <a:pt x="63387" y="4224"/>
                  </a:cubicBezTo>
                  <a:lnTo>
                    <a:pt x="63387" y="4224"/>
                  </a:lnTo>
                  <a:cubicBezTo>
                    <a:pt x="59498" y="10215"/>
                    <a:pt x="54763" y="15553"/>
                    <a:pt x="50320" y="21127"/>
                  </a:cubicBezTo>
                  <a:cubicBezTo>
                    <a:pt x="46296" y="26180"/>
                    <a:pt x="42511" y="31434"/>
                    <a:pt x="38599" y="36573"/>
                  </a:cubicBezTo>
                  <a:cubicBezTo>
                    <a:pt x="34681" y="41720"/>
                    <a:pt x="30738" y="46836"/>
                    <a:pt x="27068" y="52163"/>
                  </a:cubicBezTo>
                  <a:cubicBezTo>
                    <a:pt x="28861" y="49175"/>
                    <a:pt x="30599" y="46169"/>
                    <a:pt x="32360" y="43262"/>
                  </a:cubicBezTo>
                  <a:cubicBezTo>
                    <a:pt x="42263" y="30008"/>
                    <a:pt x="53132" y="17395"/>
                    <a:pt x="62414" y="3751"/>
                  </a:cubicBezTo>
                  <a:close/>
                  <a:moveTo>
                    <a:pt x="51706" y="5878"/>
                  </a:moveTo>
                  <a:lnTo>
                    <a:pt x="51706" y="5878"/>
                  </a:lnTo>
                  <a:cubicBezTo>
                    <a:pt x="44362" y="16468"/>
                    <a:pt x="36174" y="26465"/>
                    <a:pt x="29130" y="37295"/>
                  </a:cubicBezTo>
                  <a:cubicBezTo>
                    <a:pt x="25593" y="42731"/>
                    <a:pt x="21860" y="47962"/>
                    <a:pt x="17951" y="53101"/>
                  </a:cubicBezTo>
                  <a:cubicBezTo>
                    <a:pt x="20015" y="49426"/>
                    <a:pt x="22123" y="45808"/>
                    <a:pt x="24545" y="42514"/>
                  </a:cubicBezTo>
                  <a:cubicBezTo>
                    <a:pt x="29866" y="35274"/>
                    <a:pt x="35091" y="27949"/>
                    <a:pt x="40334" y="20651"/>
                  </a:cubicBezTo>
                  <a:cubicBezTo>
                    <a:pt x="43285" y="16543"/>
                    <a:pt x="46114" y="12331"/>
                    <a:pt x="49440" y="8511"/>
                  </a:cubicBezTo>
                  <a:lnTo>
                    <a:pt x="49440" y="8508"/>
                  </a:lnTo>
                  <a:cubicBezTo>
                    <a:pt x="50205" y="7628"/>
                    <a:pt x="50961" y="6756"/>
                    <a:pt x="51706" y="5878"/>
                  </a:cubicBezTo>
                  <a:close/>
                  <a:moveTo>
                    <a:pt x="82556" y="7316"/>
                  </a:moveTo>
                  <a:cubicBezTo>
                    <a:pt x="82900" y="7316"/>
                    <a:pt x="83235" y="7359"/>
                    <a:pt x="83564" y="7437"/>
                  </a:cubicBezTo>
                  <a:cubicBezTo>
                    <a:pt x="74360" y="16650"/>
                    <a:pt x="67631" y="28010"/>
                    <a:pt x="60076" y="38539"/>
                  </a:cubicBezTo>
                  <a:cubicBezTo>
                    <a:pt x="56522" y="43493"/>
                    <a:pt x="52867" y="48369"/>
                    <a:pt x="49194" y="53237"/>
                  </a:cubicBezTo>
                  <a:cubicBezTo>
                    <a:pt x="51163" y="50410"/>
                    <a:pt x="53121" y="47578"/>
                    <a:pt x="55069" y="44737"/>
                  </a:cubicBezTo>
                  <a:cubicBezTo>
                    <a:pt x="59478" y="38314"/>
                    <a:pt x="63852" y="31881"/>
                    <a:pt x="68485" y="25617"/>
                  </a:cubicBezTo>
                  <a:cubicBezTo>
                    <a:pt x="70882" y="22377"/>
                    <a:pt x="73298" y="19153"/>
                    <a:pt x="75677" y="15899"/>
                  </a:cubicBezTo>
                  <a:cubicBezTo>
                    <a:pt x="77481" y="13434"/>
                    <a:pt x="79343" y="9487"/>
                    <a:pt x="81907" y="7781"/>
                  </a:cubicBezTo>
                  <a:cubicBezTo>
                    <a:pt x="82044" y="7689"/>
                    <a:pt x="81961" y="7492"/>
                    <a:pt x="81834" y="7492"/>
                  </a:cubicBezTo>
                  <a:cubicBezTo>
                    <a:pt x="81809" y="7492"/>
                    <a:pt x="81782" y="7500"/>
                    <a:pt x="81754" y="7518"/>
                  </a:cubicBezTo>
                  <a:cubicBezTo>
                    <a:pt x="80923" y="8069"/>
                    <a:pt x="80152" y="8800"/>
                    <a:pt x="79421" y="9631"/>
                  </a:cubicBezTo>
                  <a:cubicBezTo>
                    <a:pt x="79811" y="8950"/>
                    <a:pt x="80184" y="8254"/>
                    <a:pt x="80536" y="7544"/>
                  </a:cubicBezTo>
                  <a:cubicBezTo>
                    <a:pt x="80540" y="7629"/>
                    <a:pt x="80612" y="7711"/>
                    <a:pt x="80705" y="7711"/>
                  </a:cubicBezTo>
                  <a:cubicBezTo>
                    <a:pt x="80727" y="7711"/>
                    <a:pt x="80749" y="7707"/>
                    <a:pt x="80772" y="7697"/>
                  </a:cubicBezTo>
                  <a:cubicBezTo>
                    <a:pt x="80845" y="7668"/>
                    <a:pt x="80911" y="7645"/>
                    <a:pt x="80980" y="7619"/>
                  </a:cubicBezTo>
                  <a:cubicBezTo>
                    <a:pt x="81021" y="7680"/>
                    <a:pt x="81053" y="7749"/>
                    <a:pt x="81099" y="7807"/>
                  </a:cubicBezTo>
                  <a:cubicBezTo>
                    <a:pt x="81108" y="7817"/>
                    <a:pt x="81118" y="7821"/>
                    <a:pt x="81127" y="7821"/>
                  </a:cubicBezTo>
                  <a:cubicBezTo>
                    <a:pt x="81156" y="7821"/>
                    <a:pt x="81183" y="7784"/>
                    <a:pt x="81168" y="7752"/>
                  </a:cubicBezTo>
                  <a:cubicBezTo>
                    <a:pt x="81139" y="7697"/>
                    <a:pt x="81116" y="7636"/>
                    <a:pt x="81090" y="7579"/>
                  </a:cubicBezTo>
                  <a:cubicBezTo>
                    <a:pt x="81599" y="7397"/>
                    <a:pt x="82086" y="7316"/>
                    <a:pt x="82556" y="7316"/>
                  </a:cubicBezTo>
                  <a:close/>
                  <a:moveTo>
                    <a:pt x="54007" y="23772"/>
                  </a:moveTo>
                  <a:cubicBezTo>
                    <a:pt x="50823" y="28270"/>
                    <a:pt x="47693" y="32808"/>
                    <a:pt x="44529" y="37283"/>
                  </a:cubicBezTo>
                  <a:cubicBezTo>
                    <a:pt x="40753" y="42624"/>
                    <a:pt x="36971" y="47962"/>
                    <a:pt x="33186" y="53297"/>
                  </a:cubicBezTo>
                  <a:cubicBezTo>
                    <a:pt x="36162" y="48724"/>
                    <a:pt x="39012" y="44091"/>
                    <a:pt x="41962" y="39728"/>
                  </a:cubicBezTo>
                  <a:cubicBezTo>
                    <a:pt x="43363" y="37653"/>
                    <a:pt x="44754" y="35539"/>
                    <a:pt x="46146" y="33409"/>
                  </a:cubicBezTo>
                  <a:cubicBezTo>
                    <a:pt x="48718" y="30201"/>
                    <a:pt x="51380" y="27005"/>
                    <a:pt x="54007" y="23772"/>
                  </a:cubicBezTo>
                  <a:close/>
                  <a:moveTo>
                    <a:pt x="81428" y="18162"/>
                  </a:moveTo>
                  <a:lnTo>
                    <a:pt x="81428" y="18162"/>
                  </a:lnTo>
                  <a:cubicBezTo>
                    <a:pt x="80677" y="19332"/>
                    <a:pt x="79935" y="20495"/>
                    <a:pt x="79179" y="21624"/>
                  </a:cubicBezTo>
                  <a:lnTo>
                    <a:pt x="79179" y="21627"/>
                  </a:lnTo>
                  <a:cubicBezTo>
                    <a:pt x="78235" y="22900"/>
                    <a:pt x="77305" y="24188"/>
                    <a:pt x="76390" y="25490"/>
                  </a:cubicBezTo>
                  <a:cubicBezTo>
                    <a:pt x="72213" y="31062"/>
                    <a:pt x="68038" y="36619"/>
                    <a:pt x="63999" y="42298"/>
                  </a:cubicBezTo>
                  <a:cubicBezTo>
                    <a:pt x="61242" y="46172"/>
                    <a:pt x="58459" y="50029"/>
                    <a:pt x="55647" y="53866"/>
                  </a:cubicBezTo>
                  <a:cubicBezTo>
                    <a:pt x="57053" y="51574"/>
                    <a:pt x="58479" y="49296"/>
                    <a:pt x="59960" y="47056"/>
                  </a:cubicBezTo>
                  <a:cubicBezTo>
                    <a:pt x="60878" y="45667"/>
                    <a:pt x="61799" y="44273"/>
                    <a:pt x="62723" y="42872"/>
                  </a:cubicBezTo>
                  <a:cubicBezTo>
                    <a:pt x="69025" y="34682"/>
                    <a:pt x="75354" y="26509"/>
                    <a:pt x="81428" y="18162"/>
                  </a:cubicBezTo>
                  <a:close/>
                  <a:moveTo>
                    <a:pt x="73341" y="42226"/>
                  </a:moveTo>
                  <a:lnTo>
                    <a:pt x="73341" y="42226"/>
                  </a:lnTo>
                  <a:cubicBezTo>
                    <a:pt x="70174" y="46776"/>
                    <a:pt x="67042" y="51349"/>
                    <a:pt x="63884" y="55907"/>
                  </a:cubicBezTo>
                  <a:cubicBezTo>
                    <a:pt x="64129" y="55081"/>
                    <a:pt x="64923" y="53341"/>
                    <a:pt x="65281" y="52674"/>
                  </a:cubicBezTo>
                  <a:cubicBezTo>
                    <a:pt x="66667" y="50078"/>
                    <a:pt x="68673" y="47812"/>
                    <a:pt x="70538" y="45557"/>
                  </a:cubicBezTo>
                  <a:cubicBezTo>
                    <a:pt x="71465" y="44437"/>
                    <a:pt x="72386" y="43317"/>
                    <a:pt x="73341" y="42226"/>
                  </a:cubicBezTo>
                  <a:close/>
                  <a:moveTo>
                    <a:pt x="86412" y="10525"/>
                  </a:moveTo>
                  <a:cubicBezTo>
                    <a:pt x="85555" y="11323"/>
                    <a:pt x="84770" y="12897"/>
                    <a:pt x="84081" y="13858"/>
                  </a:cubicBezTo>
                  <a:cubicBezTo>
                    <a:pt x="81962" y="16797"/>
                    <a:pt x="79745" y="19664"/>
                    <a:pt x="77539" y="22536"/>
                  </a:cubicBezTo>
                  <a:cubicBezTo>
                    <a:pt x="73867" y="27320"/>
                    <a:pt x="70264" y="32153"/>
                    <a:pt x="66646" y="36974"/>
                  </a:cubicBezTo>
                  <a:cubicBezTo>
                    <a:pt x="67940" y="35040"/>
                    <a:pt x="69245" y="33108"/>
                    <a:pt x="70564" y="31183"/>
                  </a:cubicBezTo>
                  <a:lnTo>
                    <a:pt x="70564" y="31183"/>
                  </a:lnTo>
                  <a:cubicBezTo>
                    <a:pt x="68549" y="33940"/>
                    <a:pt x="66534" y="36697"/>
                    <a:pt x="64608" y="39515"/>
                  </a:cubicBezTo>
                  <a:cubicBezTo>
                    <a:pt x="64276" y="40003"/>
                    <a:pt x="63956" y="40502"/>
                    <a:pt x="63627" y="40993"/>
                  </a:cubicBezTo>
                  <a:cubicBezTo>
                    <a:pt x="59810" y="46048"/>
                    <a:pt x="55985" y="51097"/>
                    <a:pt x="52208" y="56179"/>
                  </a:cubicBezTo>
                  <a:cubicBezTo>
                    <a:pt x="55468" y="51198"/>
                    <a:pt x="58719" y="46210"/>
                    <a:pt x="62163" y="41351"/>
                  </a:cubicBezTo>
                  <a:cubicBezTo>
                    <a:pt x="67932" y="33211"/>
                    <a:pt x="74429" y="25449"/>
                    <a:pt x="80260" y="17301"/>
                  </a:cubicBezTo>
                  <a:lnTo>
                    <a:pt x="80260" y="17301"/>
                  </a:lnTo>
                  <a:cubicBezTo>
                    <a:pt x="79353" y="18600"/>
                    <a:pt x="78478" y="19928"/>
                    <a:pt x="77594" y="21252"/>
                  </a:cubicBezTo>
                  <a:lnTo>
                    <a:pt x="77594" y="21252"/>
                  </a:lnTo>
                  <a:cubicBezTo>
                    <a:pt x="79517" y="18639"/>
                    <a:pt x="81477" y="16064"/>
                    <a:pt x="83492" y="13555"/>
                  </a:cubicBezTo>
                  <a:cubicBezTo>
                    <a:pt x="84375" y="12456"/>
                    <a:pt x="85382" y="11483"/>
                    <a:pt x="86412" y="10525"/>
                  </a:cubicBezTo>
                  <a:close/>
                  <a:moveTo>
                    <a:pt x="65570" y="6487"/>
                  </a:moveTo>
                  <a:lnTo>
                    <a:pt x="65570" y="6487"/>
                  </a:lnTo>
                  <a:cubicBezTo>
                    <a:pt x="64718" y="7766"/>
                    <a:pt x="63476" y="9553"/>
                    <a:pt x="63153" y="10010"/>
                  </a:cubicBezTo>
                  <a:cubicBezTo>
                    <a:pt x="61357" y="12536"/>
                    <a:pt x="59518" y="15030"/>
                    <a:pt x="57630" y="17493"/>
                  </a:cubicBezTo>
                  <a:cubicBezTo>
                    <a:pt x="59974" y="14600"/>
                    <a:pt x="62327" y="11742"/>
                    <a:pt x="64420" y="8690"/>
                  </a:cubicBezTo>
                  <a:lnTo>
                    <a:pt x="64420" y="8690"/>
                  </a:lnTo>
                  <a:cubicBezTo>
                    <a:pt x="63742" y="9888"/>
                    <a:pt x="63075" y="11104"/>
                    <a:pt x="62368" y="12082"/>
                  </a:cubicBezTo>
                  <a:cubicBezTo>
                    <a:pt x="60151" y="15154"/>
                    <a:pt x="57734" y="18087"/>
                    <a:pt x="55410" y="21078"/>
                  </a:cubicBezTo>
                  <a:cubicBezTo>
                    <a:pt x="53046" y="24118"/>
                    <a:pt x="50655" y="27138"/>
                    <a:pt x="48268" y="30158"/>
                  </a:cubicBezTo>
                  <a:cubicBezTo>
                    <a:pt x="49186" y="28749"/>
                    <a:pt x="50110" y="27343"/>
                    <a:pt x="51039" y="25934"/>
                  </a:cubicBezTo>
                  <a:lnTo>
                    <a:pt x="51039" y="25934"/>
                  </a:lnTo>
                  <a:cubicBezTo>
                    <a:pt x="50623" y="26460"/>
                    <a:pt x="50208" y="26982"/>
                    <a:pt x="49789" y="27505"/>
                  </a:cubicBezTo>
                  <a:cubicBezTo>
                    <a:pt x="48779" y="29044"/>
                    <a:pt x="47765" y="30577"/>
                    <a:pt x="46749" y="32095"/>
                  </a:cubicBezTo>
                  <a:cubicBezTo>
                    <a:pt x="45057" y="34240"/>
                    <a:pt x="43363" y="36379"/>
                    <a:pt x="41697" y="38542"/>
                  </a:cubicBezTo>
                  <a:cubicBezTo>
                    <a:pt x="37363" y="44157"/>
                    <a:pt x="33252" y="49830"/>
                    <a:pt x="29519" y="55864"/>
                  </a:cubicBezTo>
                  <a:cubicBezTo>
                    <a:pt x="29095" y="56551"/>
                    <a:pt x="28642" y="57232"/>
                    <a:pt x="28174" y="57908"/>
                  </a:cubicBezTo>
                  <a:cubicBezTo>
                    <a:pt x="30925" y="53684"/>
                    <a:pt x="33544" y="49362"/>
                    <a:pt x="36240" y="45098"/>
                  </a:cubicBezTo>
                  <a:cubicBezTo>
                    <a:pt x="38507" y="41998"/>
                    <a:pt x="40819" y="38932"/>
                    <a:pt x="43207" y="35918"/>
                  </a:cubicBezTo>
                  <a:cubicBezTo>
                    <a:pt x="44994" y="33654"/>
                    <a:pt x="46761" y="31373"/>
                    <a:pt x="48525" y="29093"/>
                  </a:cubicBezTo>
                  <a:lnTo>
                    <a:pt x="48525" y="29093"/>
                  </a:lnTo>
                  <a:cubicBezTo>
                    <a:pt x="45002" y="33495"/>
                    <a:pt x="41466" y="37886"/>
                    <a:pt x="38007" y="42335"/>
                  </a:cubicBezTo>
                  <a:cubicBezTo>
                    <a:pt x="38287" y="41902"/>
                    <a:pt x="38570" y="41469"/>
                    <a:pt x="38856" y="41039"/>
                  </a:cubicBezTo>
                  <a:cubicBezTo>
                    <a:pt x="41307" y="37676"/>
                    <a:pt x="43770" y="34324"/>
                    <a:pt x="46281" y="31004"/>
                  </a:cubicBezTo>
                  <a:cubicBezTo>
                    <a:pt x="48773" y="27707"/>
                    <a:pt x="51363" y="24479"/>
                    <a:pt x="53941" y="21243"/>
                  </a:cubicBezTo>
                  <a:lnTo>
                    <a:pt x="53941" y="21243"/>
                  </a:lnTo>
                  <a:cubicBezTo>
                    <a:pt x="52610" y="23218"/>
                    <a:pt x="51302" y="25207"/>
                    <a:pt x="49997" y="27190"/>
                  </a:cubicBezTo>
                  <a:cubicBezTo>
                    <a:pt x="50482" y="26564"/>
                    <a:pt x="50967" y="25940"/>
                    <a:pt x="51455" y="25316"/>
                  </a:cubicBezTo>
                  <a:cubicBezTo>
                    <a:pt x="52991" y="23001"/>
                    <a:pt x="54553" y="20703"/>
                    <a:pt x="56152" y="18440"/>
                  </a:cubicBezTo>
                  <a:cubicBezTo>
                    <a:pt x="56984" y="17383"/>
                    <a:pt x="57815" y="16326"/>
                    <a:pt x="58632" y="15258"/>
                  </a:cubicBezTo>
                  <a:cubicBezTo>
                    <a:pt x="60269" y="13122"/>
                    <a:pt x="61897" y="10982"/>
                    <a:pt x="63520" y="8835"/>
                  </a:cubicBezTo>
                  <a:cubicBezTo>
                    <a:pt x="64192" y="8038"/>
                    <a:pt x="64877" y="7255"/>
                    <a:pt x="65570" y="6487"/>
                  </a:cubicBezTo>
                  <a:close/>
                  <a:moveTo>
                    <a:pt x="64591" y="53266"/>
                  </a:moveTo>
                  <a:cubicBezTo>
                    <a:pt x="64057" y="54386"/>
                    <a:pt x="63624" y="55552"/>
                    <a:pt x="63297" y="56750"/>
                  </a:cubicBezTo>
                  <a:cubicBezTo>
                    <a:pt x="62887" y="57336"/>
                    <a:pt x="62475" y="57922"/>
                    <a:pt x="62068" y="58508"/>
                  </a:cubicBezTo>
                  <a:cubicBezTo>
                    <a:pt x="62385" y="57824"/>
                    <a:pt x="62619" y="57102"/>
                    <a:pt x="62763" y="56360"/>
                  </a:cubicBezTo>
                  <a:cubicBezTo>
                    <a:pt x="62785" y="56264"/>
                    <a:pt x="62711" y="56174"/>
                    <a:pt x="62614" y="56174"/>
                  </a:cubicBezTo>
                  <a:cubicBezTo>
                    <a:pt x="62607" y="56174"/>
                    <a:pt x="62600" y="56175"/>
                    <a:pt x="62593" y="56176"/>
                  </a:cubicBezTo>
                  <a:cubicBezTo>
                    <a:pt x="63260" y="55203"/>
                    <a:pt x="63924" y="54233"/>
                    <a:pt x="64591" y="53266"/>
                  </a:cubicBezTo>
                  <a:close/>
                  <a:moveTo>
                    <a:pt x="43409" y="43767"/>
                  </a:moveTo>
                  <a:lnTo>
                    <a:pt x="43409" y="43767"/>
                  </a:lnTo>
                  <a:cubicBezTo>
                    <a:pt x="42153" y="45609"/>
                    <a:pt x="40891" y="47451"/>
                    <a:pt x="39627" y="49299"/>
                  </a:cubicBezTo>
                  <a:cubicBezTo>
                    <a:pt x="37814" y="51825"/>
                    <a:pt x="36033" y="54374"/>
                    <a:pt x="34283" y="56946"/>
                  </a:cubicBezTo>
                  <a:cubicBezTo>
                    <a:pt x="33379" y="58211"/>
                    <a:pt x="32467" y="59467"/>
                    <a:pt x="31543" y="60711"/>
                  </a:cubicBezTo>
                  <a:cubicBezTo>
                    <a:pt x="31976" y="60047"/>
                    <a:pt x="32406" y="59383"/>
                    <a:pt x="32834" y="58716"/>
                  </a:cubicBezTo>
                  <a:cubicBezTo>
                    <a:pt x="36139" y="53566"/>
                    <a:pt x="39780" y="48684"/>
                    <a:pt x="43409" y="43767"/>
                  </a:cubicBezTo>
                  <a:close/>
                  <a:moveTo>
                    <a:pt x="67957" y="3956"/>
                  </a:moveTo>
                  <a:cubicBezTo>
                    <a:pt x="68708" y="4703"/>
                    <a:pt x="68973" y="5766"/>
                    <a:pt x="69002" y="6981"/>
                  </a:cubicBezTo>
                  <a:cubicBezTo>
                    <a:pt x="69005" y="7056"/>
                    <a:pt x="69011" y="7117"/>
                    <a:pt x="69014" y="7186"/>
                  </a:cubicBezTo>
                  <a:cubicBezTo>
                    <a:pt x="68994" y="7195"/>
                    <a:pt x="68973" y="7195"/>
                    <a:pt x="68956" y="7218"/>
                  </a:cubicBezTo>
                  <a:cubicBezTo>
                    <a:pt x="60615" y="17308"/>
                    <a:pt x="53588" y="28325"/>
                    <a:pt x="45906" y="38906"/>
                  </a:cubicBezTo>
                  <a:cubicBezTo>
                    <a:pt x="41997" y="44284"/>
                    <a:pt x="37999" y="49599"/>
                    <a:pt x="33968" y="54885"/>
                  </a:cubicBezTo>
                  <a:cubicBezTo>
                    <a:pt x="32057" y="57391"/>
                    <a:pt x="30126" y="59880"/>
                    <a:pt x="28194" y="62368"/>
                  </a:cubicBezTo>
                  <a:cubicBezTo>
                    <a:pt x="34378" y="53762"/>
                    <a:pt x="40369" y="45014"/>
                    <a:pt x="46746" y="36535"/>
                  </a:cubicBezTo>
                  <a:cubicBezTo>
                    <a:pt x="50667" y="31321"/>
                    <a:pt x="54483" y="26032"/>
                    <a:pt x="58332" y="20767"/>
                  </a:cubicBezTo>
                  <a:cubicBezTo>
                    <a:pt x="62018" y="15723"/>
                    <a:pt x="66066" y="10991"/>
                    <a:pt x="68581" y="5211"/>
                  </a:cubicBezTo>
                  <a:cubicBezTo>
                    <a:pt x="68630" y="5095"/>
                    <a:pt x="68535" y="4957"/>
                    <a:pt x="68430" y="4957"/>
                  </a:cubicBezTo>
                  <a:cubicBezTo>
                    <a:pt x="68394" y="4957"/>
                    <a:pt x="68357" y="4973"/>
                    <a:pt x="68324" y="5012"/>
                  </a:cubicBezTo>
                  <a:cubicBezTo>
                    <a:pt x="67053" y="6502"/>
                    <a:pt x="65815" y="8020"/>
                    <a:pt x="64591" y="9553"/>
                  </a:cubicBezTo>
                  <a:cubicBezTo>
                    <a:pt x="65786" y="7723"/>
                    <a:pt x="66915" y="5861"/>
                    <a:pt x="67957" y="3956"/>
                  </a:cubicBezTo>
                  <a:close/>
                  <a:moveTo>
                    <a:pt x="75198" y="57281"/>
                  </a:moveTo>
                  <a:cubicBezTo>
                    <a:pt x="74233" y="58820"/>
                    <a:pt x="73260" y="60298"/>
                    <a:pt x="72045" y="61687"/>
                  </a:cubicBezTo>
                  <a:cubicBezTo>
                    <a:pt x="71353" y="62621"/>
                    <a:pt x="70864" y="63081"/>
                    <a:pt x="70571" y="63081"/>
                  </a:cubicBezTo>
                  <a:cubicBezTo>
                    <a:pt x="70463" y="63081"/>
                    <a:pt x="70382" y="63018"/>
                    <a:pt x="70327" y="62894"/>
                  </a:cubicBezTo>
                  <a:cubicBezTo>
                    <a:pt x="72005" y="61086"/>
                    <a:pt x="73676" y="59236"/>
                    <a:pt x="75198" y="57281"/>
                  </a:cubicBezTo>
                  <a:close/>
                  <a:moveTo>
                    <a:pt x="14357" y="58207"/>
                  </a:moveTo>
                  <a:cubicBezTo>
                    <a:pt x="14232" y="58428"/>
                    <a:pt x="14104" y="58645"/>
                    <a:pt x="13982" y="58866"/>
                  </a:cubicBezTo>
                  <a:cubicBezTo>
                    <a:pt x="12671" y="60512"/>
                    <a:pt x="11372" y="62166"/>
                    <a:pt x="10081" y="63829"/>
                  </a:cubicBezTo>
                  <a:cubicBezTo>
                    <a:pt x="11034" y="62536"/>
                    <a:pt x="11990" y="61245"/>
                    <a:pt x="12968" y="59981"/>
                  </a:cubicBezTo>
                  <a:cubicBezTo>
                    <a:pt x="13428" y="59388"/>
                    <a:pt x="13894" y="58796"/>
                    <a:pt x="14357" y="58207"/>
                  </a:cubicBezTo>
                  <a:close/>
                  <a:moveTo>
                    <a:pt x="60636" y="56236"/>
                  </a:moveTo>
                  <a:lnTo>
                    <a:pt x="60636" y="56236"/>
                  </a:lnTo>
                  <a:cubicBezTo>
                    <a:pt x="60552" y="56378"/>
                    <a:pt x="60468" y="56516"/>
                    <a:pt x="60384" y="56658"/>
                  </a:cubicBezTo>
                  <a:cubicBezTo>
                    <a:pt x="60090" y="57059"/>
                    <a:pt x="59798" y="57466"/>
                    <a:pt x="59501" y="57862"/>
                  </a:cubicBezTo>
                  <a:cubicBezTo>
                    <a:pt x="57864" y="60033"/>
                    <a:pt x="56077" y="62212"/>
                    <a:pt x="54290" y="64432"/>
                  </a:cubicBezTo>
                  <a:cubicBezTo>
                    <a:pt x="54966" y="63454"/>
                    <a:pt x="55635" y="62469"/>
                    <a:pt x="56305" y="61485"/>
                  </a:cubicBezTo>
                  <a:cubicBezTo>
                    <a:pt x="57777" y="59730"/>
                    <a:pt x="59241" y="57983"/>
                    <a:pt x="60636" y="56236"/>
                  </a:cubicBezTo>
                  <a:close/>
                  <a:moveTo>
                    <a:pt x="27995" y="49270"/>
                  </a:moveTo>
                  <a:cubicBezTo>
                    <a:pt x="27434" y="50172"/>
                    <a:pt x="26870" y="51068"/>
                    <a:pt x="26318" y="51969"/>
                  </a:cubicBezTo>
                  <a:cubicBezTo>
                    <a:pt x="23699" y="56254"/>
                    <a:pt x="21170" y="60599"/>
                    <a:pt x="18130" y="64574"/>
                  </a:cubicBezTo>
                  <a:cubicBezTo>
                    <a:pt x="21149" y="59295"/>
                    <a:pt x="24484" y="54224"/>
                    <a:pt x="27995" y="49270"/>
                  </a:cubicBezTo>
                  <a:close/>
                  <a:moveTo>
                    <a:pt x="71762" y="32239"/>
                  </a:moveTo>
                  <a:lnTo>
                    <a:pt x="71762" y="32239"/>
                  </a:lnTo>
                  <a:cubicBezTo>
                    <a:pt x="69190" y="36079"/>
                    <a:pt x="66661" y="39930"/>
                    <a:pt x="64091" y="43684"/>
                  </a:cubicBezTo>
                  <a:cubicBezTo>
                    <a:pt x="59686" y="50119"/>
                    <a:pt x="55321" y="56568"/>
                    <a:pt x="50534" y="62726"/>
                  </a:cubicBezTo>
                  <a:cubicBezTo>
                    <a:pt x="50017" y="63390"/>
                    <a:pt x="49506" y="64054"/>
                    <a:pt x="48998" y="64724"/>
                  </a:cubicBezTo>
                  <a:cubicBezTo>
                    <a:pt x="50557" y="62247"/>
                    <a:pt x="52073" y="59744"/>
                    <a:pt x="53588" y="57244"/>
                  </a:cubicBezTo>
                  <a:cubicBezTo>
                    <a:pt x="56822" y="52841"/>
                    <a:pt x="60029" y="48421"/>
                    <a:pt x="63211" y="43984"/>
                  </a:cubicBezTo>
                  <a:cubicBezTo>
                    <a:pt x="66029" y="40043"/>
                    <a:pt x="68881" y="36128"/>
                    <a:pt x="71762" y="32239"/>
                  </a:cubicBezTo>
                  <a:close/>
                  <a:moveTo>
                    <a:pt x="32510" y="50277"/>
                  </a:moveTo>
                  <a:cubicBezTo>
                    <a:pt x="30106" y="54137"/>
                    <a:pt x="27721" y="58006"/>
                    <a:pt x="25180" y="61779"/>
                  </a:cubicBezTo>
                  <a:cubicBezTo>
                    <a:pt x="24248" y="63162"/>
                    <a:pt x="23275" y="64513"/>
                    <a:pt x="22273" y="65844"/>
                  </a:cubicBezTo>
                  <a:cubicBezTo>
                    <a:pt x="22744" y="64886"/>
                    <a:pt x="23200" y="63962"/>
                    <a:pt x="23650" y="63246"/>
                  </a:cubicBezTo>
                  <a:cubicBezTo>
                    <a:pt x="25449" y="60388"/>
                    <a:pt x="27374" y="57608"/>
                    <a:pt x="29306" y="54836"/>
                  </a:cubicBezTo>
                  <a:cubicBezTo>
                    <a:pt x="30365" y="53312"/>
                    <a:pt x="31434" y="51793"/>
                    <a:pt x="32510" y="50277"/>
                  </a:cubicBezTo>
                  <a:close/>
                  <a:moveTo>
                    <a:pt x="74382" y="38202"/>
                  </a:moveTo>
                  <a:cubicBezTo>
                    <a:pt x="72998" y="39793"/>
                    <a:pt x="71878" y="42293"/>
                    <a:pt x="70518" y="44114"/>
                  </a:cubicBezTo>
                  <a:cubicBezTo>
                    <a:pt x="66932" y="48909"/>
                    <a:pt x="63670" y="54013"/>
                    <a:pt x="60315" y="58970"/>
                  </a:cubicBezTo>
                  <a:cubicBezTo>
                    <a:pt x="58404" y="61794"/>
                    <a:pt x="56412" y="64539"/>
                    <a:pt x="54336" y="67207"/>
                  </a:cubicBezTo>
                  <a:cubicBezTo>
                    <a:pt x="56597" y="63693"/>
                    <a:pt x="58713" y="60076"/>
                    <a:pt x="60815" y="56450"/>
                  </a:cubicBezTo>
                  <a:cubicBezTo>
                    <a:pt x="63497" y="52977"/>
                    <a:pt x="66138" y="49475"/>
                    <a:pt x="68595" y="45846"/>
                  </a:cubicBezTo>
                  <a:cubicBezTo>
                    <a:pt x="70392" y="43191"/>
                    <a:pt x="72272" y="40622"/>
                    <a:pt x="74382" y="38202"/>
                  </a:cubicBezTo>
                  <a:close/>
                  <a:moveTo>
                    <a:pt x="67127" y="42958"/>
                  </a:moveTo>
                  <a:lnTo>
                    <a:pt x="67127" y="42958"/>
                  </a:lnTo>
                  <a:cubicBezTo>
                    <a:pt x="66047" y="44535"/>
                    <a:pt x="64971" y="46113"/>
                    <a:pt x="63898" y="47688"/>
                  </a:cubicBezTo>
                  <a:cubicBezTo>
                    <a:pt x="59946" y="53485"/>
                    <a:pt x="56392" y="59579"/>
                    <a:pt x="52081" y="65120"/>
                  </a:cubicBezTo>
                  <a:cubicBezTo>
                    <a:pt x="51441" y="65942"/>
                    <a:pt x="50776" y="66748"/>
                    <a:pt x="50121" y="67556"/>
                  </a:cubicBezTo>
                  <a:cubicBezTo>
                    <a:pt x="55480" y="59167"/>
                    <a:pt x="61474" y="51145"/>
                    <a:pt x="67127" y="42958"/>
                  </a:cubicBezTo>
                  <a:close/>
                  <a:moveTo>
                    <a:pt x="68422" y="12400"/>
                  </a:moveTo>
                  <a:lnTo>
                    <a:pt x="68422" y="12400"/>
                  </a:lnTo>
                  <a:cubicBezTo>
                    <a:pt x="67639" y="13693"/>
                    <a:pt x="66967" y="15021"/>
                    <a:pt x="66594" y="15593"/>
                  </a:cubicBezTo>
                  <a:cubicBezTo>
                    <a:pt x="64192" y="19300"/>
                    <a:pt x="61666" y="22943"/>
                    <a:pt x="59097" y="26555"/>
                  </a:cubicBezTo>
                  <a:cubicBezTo>
                    <a:pt x="55563" y="30952"/>
                    <a:pt x="51995" y="35320"/>
                    <a:pt x="48764" y="39853"/>
                  </a:cubicBezTo>
                  <a:cubicBezTo>
                    <a:pt x="46570" y="42933"/>
                    <a:pt x="44379" y="46060"/>
                    <a:pt x="42182" y="49192"/>
                  </a:cubicBezTo>
                  <a:cubicBezTo>
                    <a:pt x="37340" y="55437"/>
                    <a:pt x="32545" y="61759"/>
                    <a:pt x="28396" y="68391"/>
                  </a:cubicBezTo>
                  <a:cubicBezTo>
                    <a:pt x="28206" y="68645"/>
                    <a:pt x="28021" y="68899"/>
                    <a:pt x="27831" y="69150"/>
                  </a:cubicBezTo>
                  <a:cubicBezTo>
                    <a:pt x="33870" y="58898"/>
                    <a:pt x="40938" y="49238"/>
                    <a:pt x="47757" y="39515"/>
                  </a:cubicBezTo>
                  <a:cubicBezTo>
                    <a:pt x="49114" y="37578"/>
                    <a:pt x="50465" y="35637"/>
                    <a:pt x="51804" y="33692"/>
                  </a:cubicBezTo>
                  <a:cubicBezTo>
                    <a:pt x="56914" y="27236"/>
                    <a:pt x="62146" y="20795"/>
                    <a:pt x="66716" y="13994"/>
                  </a:cubicBezTo>
                  <a:cubicBezTo>
                    <a:pt x="67215" y="13483"/>
                    <a:pt x="67813" y="12943"/>
                    <a:pt x="68422" y="12400"/>
                  </a:cubicBezTo>
                  <a:close/>
                  <a:moveTo>
                    <a:pt x="44162" y="35909"/>
                  </a:moveTo>
                  <a:lnTo>
                    <a:pt x="44162" y="35909"/>
                  </a:lnTo>
                  <a:cubicBezTo>
                    <a:pt x="36575" y="47030"/>
                    <a:pt x="29707" y="59571"/>
                    <a:pt x="20535" y="69470"/>
                  </a:cubicBezTo>
                  <a:cubicBezTo>
                    <a:pt x="20550" y="69424"/>
                    <a:pt x="20564" y="69381"/>
                    <a:pt x="20576" y="69337"/>
                  </a:cubicBezTo>
                  <a:cubicBezTo>
                    <a:pt x="21393" y="68105"/>
                    <a:pt x="22282" y="66921"/>
                    <a:pt x="23240" y="65792"/>
                  </a:cubicBezTo>
                  <a:cubicBezTo>
                    <a:pt x="23945" y="64909"/>
                    <a:pt x="24499" y="64124"/>
                    <a:pt x="25163" y="63200"/>
                  </a:cubicBezTo>
                  <a:cubicBezTo>
                    <a:pt x="27158" y="60428"/>
                    <a:pt x="28905" y="57472"/>
                    <a:pt x="30700" y="54573"/>
                  </a:cubicBezTo>
                  <a:cubicBezTo>
                    <a:pt x="34751" y="48029"/>
                    <a:pt x="39428" y="41963"/>
                    <a:pt x="44162" y="35909"/>
                  </a:cubicBezTo>
                  <a:close/>
                  <a:moveTo>
                    <a:pt x="40253" y="30366"/>
                  </a:moveTo>
                  <a:lnTo>
                    <a:pt x="40253" y="30366"/>
                  </a:lnTo>
                  <a:cubicBezTo>
                    <a:pt x="39514" y="31474"/>
                    <a:pt x="38781" y="32577"/>
                    <a:pt x="38059" y="33677"/>
                  </a:cubicBezTo>
                  <a:cubicBezTo>
                    <a:pt x="35299" y="37869"/>
                    <a:pt x="32539" y="42078"/>
                    <a:pt x="29846" y="46322"/>
                  </a:cubicBezTo>
                  <a:cubicBezTo>
                    <a:pt x="25229" y="52665"/>
                    <a:pt x="20864" y="59181"/>
                    <a:pt x="16996" y="66003"/>
                  </a:cubicBezTo>
                  <a:cubicBezTo>
                    <a:pt x="16118" y="67074"/>
                    <a:pt x="15211" y="68119"/>
                    <a:pt x="14230" y="69112"/>
                  </a:cubicBezTo>
                  <a:cubicBezTo>
                    <a:pt x="13963" y="69383"/>
                    <a:pt x="13808" y="69496"/>
                    <a:pt x="13735" y="69496"/>
                  </a:cubicBezTo>
                  <a:cubicBezTo>
                    <a:pt x="13445" y="69496"/>
                    <a:pt x="14461" y="67700"/>
                    <a:pt x="14946" y="66892"/>
                  </a:cubicBezTo>
                  <a:cubicBezTo>
                    <a:pt x="18254" y="63018"/>
                    <a:pt x="20781" y="58055"/>
                    <a:pt x="23517" y="53932"/>
                  </a:cubicBezTo>
                  <a:cubicBezTo>
                    <a:pt x="23650" y="53730"/>
                    <a:pt x="23786" y="53528"/>
                    <a:pt x="23922" y="53323"/>
                  </a:cubicBezTo>
                  <a:cubicBezTo>
                    <a:pt x="24770" y="52056"/>
                    <a:pt x="25622" y="50788"/>
                    <a:pt x="26477" y="49521"/>
                  </a:cubicBezTo>
                  <a:cubicBezTo>
                    <a:pt x="29390" y="45234"/>
                    <a:pt x="32375" y="40996"/>
                    <a:pt x="35432" y="36807"/>
                  </a:cubicBezTo>
                  <a:cubicBezTo>
                    <a:pt x="37014" y="34647"/>
                    <a:pt x="38622" y="32499"/>
                    <a:pt x="40253" y="30366"/>
                  </a:cubicBezTo>
                  <a:close/>
                  <a:moveTo>
                    <a:pt x="22611" y="61289"/>
                  </a:moveTo>
                  <a:cubicBezTo>
                    <a:pt x="21638" y="62755"/>
                    <a:pt x="20651" y="64210"/>
                    <a:pt x="19637" y="65648"/>
                  </a:cubicBezTo>
                  <a:cubicBezTo>
                    <a:pt x="18817" y="66811"/>
                    <a:pt x="17157" y="68489"/>
                    <a:pt x="16632" y="69563"/>
                  </a:cubicBezTo>
                  <a:cubicBezTo>
                    <a:pt x="17709" y="67360"/>
                    <a:pt x="19473" y="65353"/>
                    <a:pt x="20954" y="63436"/>
                  </a:cubicBezTo>
                  <a:cubicBezTo>
                    <a:pt x="21508" y="62723"/>
                    <a:pt x="22059" y="62004"/>
                    <a:pt x="22611" y="61289"/>
                  </a:cubicBezTo>
                  <a:close/>
                  <a:moveTo>
                    <a:pt x="46463" y="20302"/>
                  </a:moveTo>
                  <a:lnTo>
                    <a:pt x="46463" y="20302"/>
                  </a:lnTo>
                  <a:cubicBezTo>
                    <a:pt x="43683" y="24370"/>
                    <a:pt x="40978" y="28501"/>
                    <a:pt x="38048" y="32447"/>
                  </a:cubicBezTo>
                  <a:cubicBezTo>
                    <a:pt x="35242" y="36224"/>
                    <a:pt x="32542" y="40072"/>
                    <a:pt x="29892" y="43955"/>
                  </a:cubicBezTo>
                  <a:cubicBezTo>
                    <a:pt x="26918" y="48210"/>
                    <a:pt x="24023" y="52526"/>
                    <a:pt x="21173" y="56860"/>
                  </a:cubicBezTo>
                  <a:cubicBezTo>
                    <a:pt x="19516" y="59374"/>
                    <a:pt x="18075" y="62045"/>
                    <a:pt x="16294" y="64470"/>
                  </a:cubicBezTo>
                  <a:cubicBezTo>
                    <a:pt x="15561" y="65466"/>
                    <a:pt x="14784" y="66422"/>
                    <a:pt x="14175" y="67461"/>
                  </a:cubicBezTo>
                  <a:cubicBezTo>
                    <a:pt x="13618" y="68061"/>
                    <a:pt x="13049" y="68633"/>
                    <a:pt x="12454" y="69164"/>
                  </a:cubicBezTo>
                  <a:cubicBezTo>
                    <a:pt x="12378" y="69232"/>
                    <a:pt x="12449" y="69335"/>
                    <a:pt x="12531" y="69335"/>
                  </a:cubicBezTo>
                  <a:cubicBezTo>
                    <a:pt x="12554" y="69335"/>
                    <a:pt x="12577" y="69327"/>
                    <a:pt x="12599" y="69309"/>
                  </a:cubicBezTo>
                  <a:cubicBezTo>
                    <a:pt x="13020" y="68936"/>
                    <a:pt x="13422" y="68538"/>
                    <a:pt x="13817" y="68128"/>
                  </a:cubicBezTo>
                  <a:lnTo>
                    <a:pt x="13817" y="68128"/>
                  </a:lnTo>
                  <a:cubicBezTo>
                    <a:pt x="13523" y="68728"/>
                    <a:pt x="13295" y="69363"/>
                    <a:pt x="13176" y="70053"/>
                  </a:cubicBezTo>
                  <a:cubicBezTo>
                    <a:pt x="12772" y="69944"/>
                    <a:pt x="12365" y="69843"/>
                    <a:pt x="11958" y="69771"/>
                  </a:cubicBezTo>
                  <a:cubicBezTo>
                    <a:pt x="13528" y="67530"/>
                    <a:pt x="15035" y="65255"/>
                    <a:pt x="16568" y="63156"/>
                  </a:cubicBezTo>
                  <a:cubicBezTo>
                    <a:pt x="21476" y="56435"/>
                    <a:pt x="26020" y="49449"/>
                    <a:pt x="30660" y="42540"/>
                  </a:cubicBezTo>
                  <a:cubicBezTo>
                    <a:pt x="35565" y="35236"/>
                    <a:pt x="40314" y="27788"/>
                    <a:pt x="45900" y="20980"/>
                  </a:cubicBezTo>
                  <a:cubicBezTo>
                    <a:pt x="46088" y="20752"/>
                    <a:pt x="46276" y="20527"/>
                    <a:pt x="46463" y="20302"/>
                  </a:cubicBezTo>
                  <a:close/>
                  <a:moveTo>
                    <a:pt x="32860" y="38282"/>
                  </a:moveTo>
                  <a:lnTo>
                    <a:pt x="32860" y="38282"/>
                  </a:lnTo>
                  <a:cubicBezTo>
                    <a:pt x="28584" y="44726"/>
                    <a:pt x="24467" y="51291"/>
                    <a:pt x="20096" y="57602"/>
                  </a:cubicBezTo>
                  <a:cubicBezTo>
                    <a:pt x="17296" y="61652"/>
                    <a:pt x="14418" y="65717"/>
                    <a:pt x="11444" y="69698"/>
                  </a:cubicBezTo>
                  <a:lnTo>
                    <a:pt x="11444" y="69695"/>
                  </a:lnTo>
                  <a:cubicBezTo>
                    <a:pt x="11409" y="69704"/>
                    <a:pt x="11389" y="69736"/>
                    <a:pt x="11389" y="69768"/>
                  </a:cubicBezTo>
                  <a:cubicBezTo>
                    <a:pt x="11187" y="70042"/>
                    <a:pt x="10985" y="70316"/>
                    <a:pt x="10780" y="70588"/>
                  </a:cubicBezTo>
                  <a:cubicBezTo>
                    <a:pt x="11028" y="70004"/>
                    <a:pt x="11242" y="69410"/>
                    <a:pt x="11421" y="68803"/>
                  </a:cubicBezTo>
                  <a:cubicBezTo>
                    <a:pt x="11421" y="68795"/>
                    <a:pt x="11418" y="68789"/>
                    <a:pt x="11418" y="68783"/>
                  </a:cubicBezTo>
                  <a:cubicBezTo>
                    <a:pt x="16739" y="61808"/>
                    <a:pt x="21482" y="54363"/>
                    <a:pt x="26286" y="47024"/>
                  </a:cubicBezTo>
                  <a:cubicBezTo>
                    <a:pt x="28500" y="44125"/>
                    <a:pt x="30692" y="41209"/>
                    <a:pt x="32860" y="38282"/>
                  </a:cubicBezTo>
                  <a:close/>
                  <a:moveTo>
                    <a:pt x="26534" y="62865"/>
                  </a:moveTo>
                  <a:lnTo>
                    <a:pt x="26534" y="62865"/>
                  </a:lnTo>
                  <a:cubicBezTo>
                    <a:pt x="24577" y="65616"/>
                    <a:pt x="22518" y="68287"/>
                    <a:pt x="20148" y="70741"/>
                  </a:cubicBezTo>
                  <a:cubicBezTo>
                    <a:pt x="20206" y="70556"/>
                    <a:pt x="20261" y="70371"/>
                    <a:pt x="20319" y="70189"/>
                  </a:cubicBezTo>
                  <a:lnTo>
                    <a:pt x="20316" y="70189"/>
                  </a:lnTo>
                  <a:cubicBezTo>
                    <a:pt x="22524" y="67906"/>
                    <a:pt x="24580" y="65440"/>
                    <a:pt x="26534" y="62865"/>
                  </a:cubicBezTo>
                  <a:close/>
                  <a:moveTo>
                    <a:pt x="26003" y="58884"/>
                  </a:moveTo>
                  <a:cubicBezTo>
                    <a:pt x="23864" y="62129"/>
                    <a:pt x="21834" y="65454"/>
                    <a:pt x="19923" y="68861"/>
                  </a:cubicBezTo>
                  <a:cubicBezTo>
                    <a:pt x="19403" y="69499"/>
                    <a:pt x="18881" y="70134"/>
                    <a:pt x="18347" y="70764"/>
                  </a:cubicBezTo>
                  <a:cubicBezTo>
                    <a:pt x="19048" y="69935"/>
                    <a:pt x="19634" y="67761"/>
                    <a:pt x="20345" y="66707"/>
                  </a:cubicBezTo>
                  <a:cubicBezTo>
                    <a:pt x="21505" y="64984"/>
                    <a:pt x="22801" y="63338"/>
                    <a:pt x="24017" y="61655"/>
                  </a:cubicBezTo>
                  <a:cubicBezTo>
                    <a:pt x="24681" y="60734"/>
                    <a:pt x="25342" y="59810"/>
                    <a:pt x="26003" y="58884"/>
                  </a:cubicBezTo>
                  <a:close/>
                  <a:moveTo>
                    <a:pt x="58837" y="11179"/>
                  </a:moveTo>
                  <a:cubicBezTo>
                    <a:pt x="51576" y="21237"/>
                    <a:pt x="43764" y="30888"/>
                    <a:pt x="36315" y="40805"/>
                  </a:cubicBezTo>
                  <a:cubicBezTo>
                    <a:pt x="32848" y="45422"/>
                    <a:pt x="29698" y="50246"/>
                    <a:pt x="26598" y="55110"/>
                  </a:cubicBezTo>
                  <a:cubicBezTo>
                    <a:pt x="22735" y="60044"/>
                    <a:pt x="18419" y="65174"/>
                    <a:pt x="15691" y="70726"/>
                  </a:cubicBezTo>
                  <a:cubicBezTo>
                    <a:pt x="15665" y="70784"/>
                    <a:pt x="15676" y="70850"/>
                    <a:pt x="15717" y="70899"/>
                  </a:cubicBezTo>
                  <a:cubicBezTo>
                    <a:pt x="15001" y="70637"/>
                    <a:pt x="14288" y="70377"/>
                    <a:pt x="13566" y="70163"/>
                  </a:cubicBezTo>
                  <a:lnTo>
                    <a:pt x="13566" y="70160"/>
                  </a:lnTo>
                  <a:cubicBezTo>
                    <a:pt x="14461" y="69323"/>
                    <a:pt x="15318" y="68443"/>
                    <a:pt x="16153" y="67533"/>
                  </a:cubicBezTo>
                  <a:lnTo>
                    <a:pt x="16153" y="67533"/>
                  </a:lnTo>
                  <a:cubicBezTo>
                    <a:pt x="15682" y="68385"/>
                    <a:pt x="15200" y="69231"/>
                    <a:pt x="14744" y="70097"/>
                  </a:cubicBezTo>
                  <a:cubicBezTo>
                    <a:pt x="14674" y="70230"/>
                    <a:pt x="14777" y="70339"/>
                    <a:pt x="14889" y="70339"/>
                  </a:cubicBezTo>
                  <a:cubicBezTo>
                    <a:pt x="14940" y="70339"/>
                    <a:pt x="14993" y="70316"/>
                    <a:pt x="15032" y="70264"/>
                  </a:cubicBezTo>
                  <a:cubicBezTo>
                    <a:pt x="23679" y="58855"/>
                    <a:pt x="31292" y="46724"/>
                    <a:pt x="39985" y="35320"/>
                  </a:cubicBezTo>
                  <a:cubicBezTo>
                    <a:pt x="44532" y="29355"/>
                    <a:pt x="48955" y="23284"/>
                    <a:pt x="53713" y="17484"/>
                  </a:cubicBezTo>
                  <a:cubicBezTo>
                    <a:pt x="55430" y="15391"/>
                    <a:pt x="57177" y="13321"/>
                    <a:pt x="58837" y="11179"/>
                  </a:cubicBezTo>
                  <a:close/>
                  <a:moveTo>
                    <a:pt x="44533" y="32057"/>
                  </a:moveTo>
                  <a:lnTo>
                    <a:pt x="44533" y="32057"/>
                  </a:lnTo>
                  <a:cubicBezTo>
                    <a:pt x="42264" y="35288"/>
                    <a:pt x="40048" y="38552"/>
                    <a:pt x="37892" y="41839"/>
                  </a:cubicBezTo>
                  <a:cubicBezTo>
                    <a:pt x="34439" y="46617"/>
                    <a:pt x="31009" y="51412"/>
                    <a:pt x="27545" y="56184"/>
                  </a:cubicBezTo>
                  <a:cubicBezTo>
                    <a:pt x="24060" y="60991"/>
                    <a:pt x="19496" y="65888"/>
                    <a:pt x="17429" y="71529"/>
                  </a:cubicBezTo>
                  <a:cubicBezTo>
                    <a:pt x="16912" y="71347"/>
                    <a:pt x="16398" y="71156"/>
                    <a:pt x="15884" y="70963"/>
                  </a:cubicBezTo>
                  <a:cubicBezTo>
                    <a:pt x="15910" y="70957"/>
                    <a:pt x="15933" y="70946"/>
                    <a:pt x="15951" y="70928"/>
                  </a:cubicBezTo>
                  <a:cubicBezTo>
                    <a:pt x="19816" y="66292"/>
                    <a:pt x="23206" y="61294"/>
                    <a:pt x="26508" y="56230"/>
                  </a:cubicBezTo>
                  <a:cubicBezTo>
                    <a:pt x="32632" y="48263"/>
                    <a:pt x="38704" y="40231"/>
                    <a:pt x="44533" y="32057"/>
                  </a:cubicBezTo>
                  <a:close/>
                  <a:moveTo>
                    <a:pt x="19066" y="70411"/>
                  </a:moveTo>
                  <a:cubicBezTo>
                    <a:pt x="18838" y="70833"/>
                    <a:pt x="18598" y="71246"/>
                    <a:pt x="18370" y="71673"/>
                  </a:cubicBezTo>
                  <a:cubicBezTo>
                    <a:pt x="18341" y="71728"/>
                    <a:pt x="18347" y="71794"/>
                    <a:pt x="18390" y="71843"/>
                  </a:cubicBezTo>
                  <a:lnTo>
                    <a:pt x="18387" y="71843"/>
                  </a:lnTo>
                  <a:cubicBezTo>
                    <a:pt x="18240" y="71797"/>
                    <a:pt x="18093" y="71754"/>
                    <a:pt x="17948" y="71705"/>
                  </a:cubicBezTo>
                  <a:cubicBezTo>
                    <a:pt x="18324" y="71278"/>
                    <a:pt x="18699" y="70847"/>
                    <a:pt x="19066" y="70411"/>
                  </a:cubicBezTo>
                  <a:close/>
                  <a:moveTo>
                    <a:pt x="67452" y="6539"/>
                  </a:moveTo>
                  <a:cubicBezTo>
                    <a:pt x="66733" y="7411"/>
                    <a:pt x="64937" y="11263"/>
                    <a:pt x="63722" y="13024"/>
                  </a:cubicBezTo>
                  <a:cubicBezTo>
                    <a:pt x="61929" y="15619"/>
                    <a:pt x="59943" y="18085"/>
                    <a:pt x="58052" y="20602"/>
                  </a:cubicBezTo>
                  <a:cubicBezTo>
                    <a:pt x="53770" y="26312"/>
                    <a:pt x="49648" y="32141"/>
                    <a:pt x="45358" y="37849"/>
                  </a:cubicBezTo>
                  <a:cubicBezTo>
                    <a:pt x="36881" y="49120"/>
                    <a:pt x="29170" y="60982"/>
                    <a:pt x="20576" y="72147"/>
                  </a:cubicBezTo>
                  <a:cubicBezTo>
                    <a:pt x="20524" y="72216"/>
                    <a:pt x="20555" y="72291"/>
                    <a:pt x="20610" y="72340"/>
                  </a:cubicBezTo>
                  <a:cubicBezTo>
                    <a:pt x="20123" y="72277"/>
                    <a:pt x="19638" y="72185"/>
                    <a:pt x="19162" y="72060"/>
                  </a:cubicBezTo>
                  <a:lnTo>
                    <a:pt x="19162" y="72060"/>
                  </a:lnTo>
                  <a:cubicBezTo>
                    <a:pt x="19194" y="72057"/>
                    <a:pt x="19224" y="72046"/>
                    <a:pt x="19248" y="72022"/>
                  </a:cubicBezTo>
                  <a:cubicBezTo>
                    <a:pt x="28180" y="63462"/>
                    <a:pt x="34647" y="51851"/>
                    <a:pt x="41760" y="41795"/>
                  </a:cubicBezTo>
                  <a:cubicBezTo>
                    <a:pt x="47289" y="33977"/>
                    <a:pt x="52699" y="25992"/>
                    <a:pt x="58392" y="18243"/>
                  </a:cubicBezTo>
                  <a:cubicBezTo>
                    <a:pt x="59420" y="16912"/>
                    <a:pt x="60422" y="15567"/>
                    <a:pt x="61406" y="14210"/>
                  </a:cubicBezTo>
                  <a:cubicBezTo>
                    <a:pt x="63375" y="11612"/>
                    <a:pt x="65382" y="9048"/>
                    <a:pt x="67452" y="6539"/>
                  </a:cubicBezTo>
                  <a:close/>
                  <a:moveTo>
                    <a:pt x="83172" y="8243"/>
                  </a:moveTo>
                  <a:lnTo>
                    <a:pt x="83172" y="8243"/>
                  </a:lnTo>
                  <a:cubicBezTo>
                    <a:pt x="82652" y="8780"/>
                    <a:pt x="80530" y="12943"/>
                    <a:pt x="79511" y="14320"/>
                  </a:cubicBezTo>
                  <a:cubicBezTo>
                    <a:pt x="79133" y="14782"/>
                    <a:pt x="78746" y="15241"/>
                    <a:pt x="78373" y="15708"/>
                  </a:cubicBezTo>
                  <a:cubicBezTo>
                    <a:pt x="76786" y="17588"/>
                    <a:pt x="75091" y="19387"/>
                    <a:pt x="73486" y="21249"/>
                  </a:cubicBezTo>
                  <a:cubicBezTo>
                    <a:pt x="69256" y="26157"/>
                    <a:pt x="65538" y="31575"/>
                    <a:pt x="61773" y="36841"/>
                  </a:cubicBezTo>
                  <a:cubicBezTo>
                    <a:pt x="58534" y="41374"/>
                    <a:pt x="55399" y="45976"/>
                    <a:pt x="52295" y="50595"/>
                  </a:cubicBezTo>
                  <a:cubicBezTo>
                    <a:pt x="47003" y="57810"/>
                    <a:pt x="41818" y="65154"/>
                    <a:pt x="37280" y="72733"/>
                  </a:cubicBezTo>
                  <a:cubicBezTo>
                    <a:pt x="36949" y="72523"/>
                    <a:pt x="36552" y="72392"/>
                    <a:pt x="36045" y="72392"/>
                  </a:cubicBezTo>
                  <a:cubicBezTo>
                    <a:pt x="36034" y="72392"/>
                    <a:pt x="36023" y="72392"/>
                    <a:pt x="36012" y="72392"/>
                  </a:cubicBezTo>
                  <a:cubicBezTo>
                    <a:pt x="35914" y="72395"/>
                    <a:pt x="35819" y="72424"/>
                    <a:pt x="35732" y="72473"/>
                  </a:cubicBezTo>
                  <a:cubicBezTo>
                    <a:pt x="36240" y="71803"/>
                    <a:pt x="36734" y="71113"/>
                    <a:pt x="37213" y="70414"/>
                  </a:cubicBezTo>
                  <a:lnTo>
                    <a:pt x="37213" y="70414"/>
                  </a:lnTo>
                  <a:cubicBezTo>
                    <a:pt x="36974" y="70989"/>
                    <a:pt x="36777" y="71578"/>
                    <a:pt x="36665" y="72193"/>
                  </a:cubicBezTo>
                  <a:cubicBezTo>
                    <a:pt x="36647" y="72287"/>
                    <a:pt x="36727" y="72349"/>
                    <a:pt x="36799" y="72349"/>
                  </a:cubicBezTo>
                  <a:cubicBezTo>
                    <a:pt x="36847" y="72349"/>
                    <a:pt x="36892" y="72322"/>
                    <a:pt x="36904" y="72259"/>
                  </a:cubicBezTo>
                  <a:cubicBezTo>
                    <a:pt x="37427" y="69482"/>
                    <a:pt x="39529" y="67146"/>
                    <a:pt x="41076" y="64866"/>
                  </a:cubicBezTo>
                  <a:cubicBezTo>
                    <a:pt x="42907" y="62163"/>
                    <a:pt x="44841" y="59533"/>
                    <a:pt x="46792" y="56920"/>
                  </a:cubicBezTo>
                  <a:cubicBezTo>
                    <a:pt x="50970" y="51323"/>
                    <a:pt x="55220" y="45780"/>
                    <a:pt x="59325" y="40127"/>
                  </a:cubicBezTo>
                  <a:cubicBezTo>
                    <a:pt x="67108" y="29413"/>
                    <a:pt x="73922" y="17793"/>
                    <a:pt x="83172" y="8243"/>
                  </a:cubicBezTo>
                  <a:close/>
                  <a:moveTo>
                    <a:pt x="75258" y="29705"/>
                  </a:moveTo>
                  <a:lnTo>
                    <a:pt x="75258" y="29705"/>
                  </a:lnTo>
                  <a:cubicBezTo>
                    <a:pt x="72724" y="33697"/>
                    <a:pt x="70275" y="37725"/>
                    <a:pt x="67706" y="41530"/>
                  </a:cubicBezTo>
                  <a:cubicBezTo>
                    <a:pt x="61383" y="50887"/>
                    <a:pt x="54527" y="59955"/>
                    <a:pt x="48525" y="69537"/>
                  </a:cubicBezTo>
                  <a:cubicBezTo>
                    <a:pt x="47644" y="70616"/>
                    <a:pt x="46764" y="71696"/>
                    <a:pt x="45906" y="72793"/>
                  </a:cubicBezTo>
                  <a:cubicBezTo>
                    <a:pt x="47425" y="70336"/>
                    <a:pt x="48961" y="67897"/>
                    <a:pt x="50511" y="65478"/>
                  </a:cubicBezTo>
                  <a:cubicBezTo>
                    <a:pt x="52027" y="63214"/>
                    <a:pt x="53499" y="60922"/>
                    <a:pt x="54960" y="58621"/>
                  </a:cubicBezTo>
                  <a:cubicBezTo>
                    <a:pt x="59351" y="51958"/>
                    <a:pt x="63881" y="45401"/>
                    <a:pt x="68615" y="38923"/>
                  </a:cubicBezTo>
                  <a:cubicBezTo>
                    <a:pt x="70847" y="35871"/>
                    <a:pt x="73027" y="32768"/>
                    <a:pt x="75258" y="29705"/>
                  </a:cubicBezTo>
                  <a:close/>
                  <a:moveTo>
                    <a:pt x="77022" y="19046"/>
                  </a:moveTo>
                  <a:lnTo>
                    <a:pt x="77022" y="19046"/>
                  </a:lnTo>
                  <a:cubicBezTo>
                    <a:pt x="72302" y="25394"/>
                    <a:pt x="67992" y="32101"/>
                    <a:pt x="63410" y="38464"/>
                  </a:cubicBezTo>
                  <a:cubicBezTo>
                    <a:pt x="59126" y="44414"/>
                    <a:pt x="54853" y="50376"/>
                    <a:pt x="50595" y="56343"/>
                  </a:cubicBezTo>
                  <a:cubicBezTo>
                    <a:pt x="46769" y="61687"/>
                    <a:pt x="41815" y="67091"/>
                    <a:pt x="38793" y="72889"/>
                  </a:cubicBezTo>
                  <a:cubicBezTo>
                    <a:pt x="40453" y="69704"/>
                    <a:pt x="42274" y="66583"/>
                    <a:pt x="44188" y="63506"/>
                  </a:cubicBezTo>
                  <a:cubicBezTo>
                    <a:pt x="46484" y="60116"/>
                    <a:pt x="48744" y="56695"/>
                    <a:pt x="51002" y="53274"/>
                  </a:cubicBezTo>
                  <a:cubicBezTo>
                    <a:pt x="54177" y="48756"/>
                    <a:pt x="57463" y="44327"/>
                    <a:pt x="60714" y="39962"/>
                  </a:cubicBezTo>
                  <a:lnTo>
                    <a:pt x="60714" y="39965"/>
                  </a:lnTo>
                  <a:cubicBezTo>
                    <a:pt x="65281" y="33833"/>
                    <a:pt x="69883" y="27664"/>
                    <a:pt x="74750" y="21765"/>
                  </a:cubicBezTo>
                  <a:cubicBezTo>
                    <a:pt x="75504" y="20853"/>
                    <a:pt x="76266" y="19950"/>
                    <a:pt x="77022" y="19046"/>
                  </a:cubicBezTo>
                  <a:close/>
                  <a:moveTo>
                    <a:pt x="41593" y="67291"/>
                  </a:moveTo>
                  <a:lnTo>
                    <a:pt x="41593" y="67291"/>
                  </a:lnTo>
                  <a:cubicBezTo>
                    <a:pt x="40380" y="69358"/>
                    <a:pt x="39202" y="71445"/>
                    <a:pt x="38091" y="73561"/>
                  </a:cubicBezTo>
                  <a:lnTo>
                    <a:pt x="38091" y="73558"/>
                  </a:lnTo>
                  <a:cubicBezTo>
                    <a:pt x="37944" y="73336"/>
                    <a:pt x="37768" y="73131"/>
                    <a:pt x="37568" y="72949"/>
                  </a:cubicBezTo>
                  <a:cubicBezTo>
                    <a:pt x="38934" y="71084"/>
                    <a:pt x="40276" y="69196"/>
                    <a:pt x="41593" y="67291"/>
                  </a:cubicBezTo>
                  <a:close/>
                  <a:moveTo>
                    <a:pt x="48239" y="38247"/>
                  </a:moveTo>
                  <a:lnTo>
                    <a:pt x="48239" y="38247"/>
                  </a:lnTo>
                  <a:cubicBezTo>
                    <a:pt x="40767" y="49022"/>
                    <a:pt x="33033" y="59628"/>
                    <a:pt x="26448" y="70966"/>
                  </a:cubicBezTo>
                  <a:cubicBezTo>
                    <a:pt x="25672" y="71973"/>
                    <a:pt x="24897" y="72982"/>
                    <a:pt x="24116" y="73973"/>
                  </a:cubicBezTo>
                  <a:lnTo>
                    <a:pt x="24116" y="73973"/>
                  </a:lnTo>
                  <a:cubicBezTo>
                    <a:pt x="27803" y="69279"/>
                    <a:pt x="30449" y="63788"/>
                    <a:pt x="33544" y="58708"/>
                  </a:cubicBezTo>
                  <a:cubicBezTo>
                    <a:pt x="33743" y="58378"/>
                    <a:pt x="33951" y="58058"/>
                    <a:pt x="34156" y="57732"/>
                  </a:cubicBezTo>
                  <a:cubicBezTo>
                    <a:pt x="36287" y="54723"/>
                    <a:pt x="38365" y="51675"/>
                    <a:pt x="40429" y="48638"/>
                  </a:cubicBezTo>
                  <a:cubicBezTo>
                    <a:pt x="42139" y="46317"/>
                    <a:pt x="43882" y="44021"/>
                    <a:pt x="45591" y="41729"/>
                  </a:cubicBezTo>
                  <a:cubicBezTo>
                    <a:pt x="46460" y="40563"/>
                    <a:pt x="47344" y="39402"/>
                    <a:pt x="48239" y="38247"/>
                  </a:cubicBezTo>
                  <a:close/>
                  <a:moveTo>
                    <a:pt x="30331" y="33796"/>
                  </a:moveTo>
                  <a:lnTo>
                    <a:pt x="30331" y="33796"/>
                  </a:lnTo>
                  <a:cubicBezTo>
                    <a:pt x="25022" y="41126"/>
                    <a:pt x="19926" y="48551"/>
                    <a:pt x="15388" y="56401"/>
                  </a:cubicBezTo>
                  <a:cubicBezTo>
                    <a:pt x="14882" y="57048"/>
                    <a:pt x="14389" y="57697"/>
                    <a:pt x="13878" y="58341"/>
                  </a:cubicBezTo>
                  <a:cubicBezTo>
                    <a:pt x="11727" y="61058"/>
                    <a:pt x="9640" y="63823"/>
                    <a:pt x="7584" y="66609"/>
                  </a:cubicBezTo>
                  <a:cubicBezTo>
                    <a:pt x="6305" y="68344"/>
                    <a:pt x="4991" y="70048"/>
                    <a:pt x="3617" y="71702"/>
                  </a:cubicBezTo>
                  <a:cubicBezTo>
                    <a:pt x="3177" y="72234"/>
                    <a:pt x="1685" y="73996"/>
                    <a:pt x="1492" y="73996"/>
                  </a:cubicBezTo>
                  <a:cubicBezTo>
                    <a:pt x="1398" y="73996"/>
                    <a:pt x="1612" y="73578"/>
                    <a:pt x="2405" y="72398"/>
                  </a:cubicBezTo>
                  <a:cubicBezTo>
                    <a:pt x="6406" y="66442"/>
                    <a:pt x="11201" y="61239"/>
                    <a:pt x="14981" y="55105"/>
                  </a:cubicBezTo>
                  <a:cubicBezTo>
                    <a:pt x="19074" y="48453"/>
                    <a:pt x="23728" y="42390"/>
                    <a:pt x="28489" y="36209"/>
                  </a:cubicBezTo>
                  <a:cubicBezTo>
                    <a:pt x="29107" y="35407"/>
                    <a:pt x="29716" y="34601"/>
                    <a:pt x="30331" y="33796"/>
                  </a:cubicBezTo>
                  <a:close/>
                  <a:moveTo>
                    <a:pt x="27828" y="69312"/>
                  </a:moveTo>
                  <a:lnTo>
                    <a:pt x="27828" y="69312"/>
                  </a:lnTo>
                  <a:cubicBezTo>
                    <a:pt x="26809" y="70974"/>
                    <a:pt x="25836" y="72658"/>
                    <a:pt x="24909" y="74364"/>
                  </a:cubicBezTo>
                  <a:cubicBezTo>
                    <a:pt x="25013" y="74144"/>
                    <a:pt x="25154" y="73864"/>
                    <a:pt x="25354" y="73501"/>
                  </a:cubicBezTo>
                  <a:cubicBezTo>
                    <a:pt x="26041" y="72248"/>
                    <a:pt x="26757" y="71009"/>
                    <a:pt x="27475" y="69776"/>
                  </a:cubicBezTo>
                  <a:cubicBezTo>
                    <a:pt x="27594" y="69623"/>
                    <a:pt x="27709" y="69465"/>
                    <a:pt x="27828" y="69312"/>
                  </a:cubicBezTo>
                  <a:close/>
                  <a:moveTo>
                    <a:pt x="12521" y="61338"/>
                  </a:moveTo>
                  <a:cubicBezTo>
                    <a:pt x="10119" y="64776"/>
                    <a:pt x="7757" y="68240"/>
                    <a:pt x="5436" y="71722"/>
                  </a:cubicBezTo>
                  <a:cubicBezTo>
                    <a:pt x="4787" y="72461"/>
                    <a:pt x="4122" y="73186"/>
                    <a:pt x="3415" y="73879"/>
                  </a:cubicBezTo>
                  <a:lnTo>
                    <a:pt x="3415" y="73876"/>
                  </a:lnTo>
                  <a:cubicBezTo>
                    <a:pt x="2760" y="74518"/>
                    <a:pt x="2467" y="74754"/>
                    <a:pt x="2390" y="74754"/>
                  </a:cubicBezTo>
                  <a:cubicBezTo>
                    <a:pt x="2195" y="74754"/>
                    <a:pt x="3396" y="73227"/>
                    <a:pt x="3560" y="72995"/>
                  </a:cubicBezTo>
                  <a:cubicBezTo>
                    <a:pt x="4538" y="71610"/>
                    <a:pt x="5563" y="70253"/>
                    <a:pt x="6585" y="68893"/>
                  </a:cubicBezTo>
                  <a:cubicBezTo>
                    <a:pt x="8508" y="66332"/>
                    <a:pt x="10506" y="63829"/>
                    <a:pt x="12521" y="61338"/>
                  </a:cubicBezTo>
                  <a:close/>
                  <a:moveTo>
                    <a:pt x="68163" y="8657"/>
                  </a:moveTo>
                  <a:cubicBezTo>
                    <a:pt x="68217" y="8657"/>
                    <a:pt x="68048" y="9021"/>
                    <a:pt x="67492" y="10041"/>
                  </a:cubicBezTo>
                  <a:cubicBezTo>
                    <a:pt x="67189" y="10598"/>
                    <a:pt x="66866" y="11144"/>
                    <a:pt x="66534" y="11684"/>
                  </a:cubicBezTo>
                  <a:cubicBezTo>
                    <a:pt x="60812" y="17585"/>
                    <a:pt x="56247" y="24814"/>
                    <a:pt x="51669" y="31717"/>
                  </a:cubicBezTo>
                  <a:cubicBezTo>
                    <a:pt x="49411" y="34893"/>
                    <a:pt x="47168" y="38086"/>
                    <a:pt x="44873" y="41230"/>
                  </a:cubicBezTo>
                  <a:cubicBezTo>
                    <a:pt x="41293" y="46123"/>
                    <a:pt x="37540" y="50892"/>
                    <a:pt x="34211" y="55962"/>
                  </a:cubicBezTo>
                  <a:cubicBezTo>
                    <a:pt x="32473" y="58612"/>
                    <a:pt x="30585" y="61647"/>
                    <a:pt x="28674" y="64487"/>
                  </a:cubicBezTo>
                  <a:cubicBezTo>
                    <a:pt x="26679" y="67048"/>
                    <a:pt x="24629" y="69557"/>
                    <a:pt x="22490" y="71956"/>
                  </a:cubicBezTo>
                  <a:cubicBezTo>
                    <a:pt x="22381" y="72078"/>
                    <a:pt x="22487" y="72240"/>
                    <a:pt x="22611" y="72240"/>
                  </a:cubicBezTo>
                  <a:cubicBezTo>
                    <a:pt x="22648" y="72240"/>
                    <a:pt x="22688" y="72225"/>
                    <a:pt x="22723" y="72190"/>
                  </a:cubicBezTo>
                  <a:cubicBezTo>
                    <a:pt x="24239" y="70651"/>
                    <a:pt x="25622" y="69014"/>
                    <a:pt x="26927" y="67322"/>
                  </a:cubicBezTo>
                  <a:cubicBezTo>
                    <a:pt x="28428" y="65486"/>
                    <a:pt x="29877" y="63587"/>
                    <a:pt x="31304" y="61664"/>
                  </a:cubicBezTo>
                  <a:lnTo>
                    <a:pt x="31304" y="61664"/>
                  </a:lnTo>
                  <a:cubicBezTo>
                    <a:pt x="28645" y="66139"/>
                    <a:pt x="26208" y="70735"/>
                    <a:pt x="22980" y="74872"/>
                  </a:cubicBezTo>
                  <a:cubicBezTo>
                    <a:pt x="22943" y="74029"/>
                    <a:pt x="23116" y="73267"/>
                    <a:pt x="23584" y="72658"/>
                  </a:cubicBezTo>
                  <a:lnTo>
                    <a:pt x="23581" y="72658"/>
                  </a:lnTo>
                  <a:cubicBezTo>
                    <a:pt x="23618" y="72608"/>
                    <a:pt x="23572" y="72554"/>
                    <a:pt x="23520" y="72545"/>
                  </a:cubicBezTo>
                  <a:cubicBezTo>
                    <a:pt x="23751" y="72490"/>
                    <a:pt x="23982" y="72427"/>
                    <a:pt x="24216" y="72346"/>
                  </a:cubicBezTo>
                  <a:cubicBezTo>
                    <a:pt x="24401" y="72281"/>
                    <a:pt x="24349" y="72006"/>
                    <a:pt x="24184" y="72006"/>
                  </a:cubicBezTo>
                  <a:cubicBezTo>
                    <a:pt x="24166" y="72006"/>
                    <a:pt x="24147" y="72010"/>
                    <a:pt x="24127" y="72017"/>
                  </a:cubicBezTo>
                  <a:cubicBezTo>
                    <a:pt x="23312" y="72299"/>
                    <a:pt x="22513" y="72415"/>
                    <a:pt x="21726" y="72415"/>
                  </a:cubicBezTo>
                  <a:cubicBezTo>
                    <a:pt x="21412" y="72415"/>
                    <a:pt x="21100" y="72397"/>
                    <a:pt x="20789" y="72363"/>
                  </a:cubicBezTo>
                  <a:cubicBezTo>
                    <a:pt x="20804" y="72357"/>
                    <a:pt x="20818" y="72357"/>
                    <a:pt x="20830" y="72343"/>
                  </a:cubicBezTo>
                  <a:cubicBezTo>
                    <a:pt x="29063" y="61846"/>
                    <a:pt x="37222" y="51291"/>
                    <a:pt x="45118" y="40534"/>
                  </a:cubicBezTo>
                  <a:cubicBezTo>
                    <a:pt x="48984" y="35265"/>
                    <a:pt x="52647" y="29863"/>
                    <a:pt x="56377" y="24497"/>
                  </a:cubicBezTo>
                  <a:cubicBezTo>
                    <a:pt x="58410" y="21575"/>
                    <a:pt x="60483" y="18685"/>
                    <a:pt x="62602" y="15827"/>
                  </a:cubicBezTo>
                  <a:cubicBezTo>
                    <a:pt x="64008" y="13927"/>
                    <a:pt x="65463" y="12065"/>
                    <a:pt x="66929" y="10212"/>
                  </a:cubicBezTo>
                  <a:cubicBezTo>
                    <a:pt x="67456" y="9548"/>
                    <a:pt x="68080" y="8657"/>
                    <a:pt x="68163" y="8657"/>
                  </a:cubicBezTo>
                  <a:close/>
                  <a:moveTo>
                    <a:pt x="52457" y="66136"/>
                  </a:moveTo>
                  <a:cubicBezTo>
                    <a:pt x="51256" y="67903"/>
                    <a:pt x="50049" y="69669"/>
                    <a:pt x="48808" y="71413"/>
                  </a:cubicBezTo>
                  <a:cubicBezTo>
                    <a:pt x="47944" y="72626"/>
                    <a:pt x="47029" y="73798"/>
                    <a:pt x="46100" y="74958"/>
                  </a:cubicBezTo>
                  <a:cubicBezTo>
                    <a:pt x="47965" y="71895"/>
                    <a:pt x="50159" y="68980"/>
                    <a:pt x="52457" y="66136"/>
                  </a:cubicBezTo>
                  <a:close/>
                  <a:moveTo>
                    <a:pt x="60229" y="25605"/>
                  </a:moveTo>
                  <a:lnTo>
                    <a:pt x="60229" y="25605"/>
                  </a:lnTo>
                  <a:cubicBezTo>
                    <a:pt x="55754" y="31983"/>
                    <a:pt x="51342" y="38406"/>
                    <a:pt x="46902" y="44792"/>
                  </a:cubicBezTo>
                  <a:cubicBezTo>
                    <a:pt x="43132" y="50217"/>
                    <a:pt x="39529" y="55760"/>
                    <a:pt x="35727" y="61164"/>
                  </a:cubicBezTo>
                  <a:cubicBezTo>
                    <a:pt x="33527" y="64291"/>
                    <a:pt x="31223" y="67340"/>
                    <a:pt x="28812" y="70310"/>
                  </a:cubicBezTo>
                  <a:cubicBezTo>
                    <a:pt x="28312" y="70930"/>
                    <a:pt x="25198" y="74969"/>
                    <a:pt x="24772" y="74969"/>
                  </a:cubicBezTo>
                  <a:cubicBezTo>
                    <a:pt x="24743" y="74969"/>
                    <a:pt x="24727" y="74951"/>
                    <a:pt x="24724" y="74912"/>
                  </a:cubicBezTo>
                  <a:cubicBezTo>
                    <a:pt x="24843" y="74739"/>
                    <a:pt x="25007" y="74491"/>
                    <a:pt x="25203" y="74141"/>
                  </a:cubicBezTo>
                  <a:cubicBezTo>
                    <a:pt x="26015" y="72712"/>
                    <a:pt x="26889" y="71324"/>
                    <a:pt x="27776" y="69938"/>
                  </a:cubicBezTo>
                  <a:cubicBezTo>
                    <a:pt x="29291" y="67571"/>
                    <a:pt x="30934" y="65284"/>
                    <a:pt x="32606" y="63021"/>
                  </a:cubicBezTo>
                  <a:cubicBezTo>
                    <a:pt x="32744" y="62833"/>
                    <a:pt x="32880" y="62648"/>
                    <a:pt x="33019" y="62464"/>
                  </a:cubicBezTo>
                  <a:cubicBezTo>
                    <a:pt x="33504" y="61808"/>
                    <a:pt x="33991" y="61156"/>
                    <a:pt x="34479" y="60500"/>
                  </a:cubicBezTo>
                  <a:cubicBezTo>
                    <a:pt x="38960" y="54501"/>
                    <a:pt x="43374" y="48453"/>
                    <a:pt x="47872" y="42465"/>
                  </a:cubicBezTo>
                  <a:cubicBezTo>
                    <a:pt x="51553" y="37563"/>
                    <a:pt x="55110" y="32586"/>
                    <a:pt x="58655" y="27591"/>
                  </a:cubicBezTo>
                  <a:cubicBezTo>
                    <a:pt x="59181" y="26930"/>
                    <a:pt x="59703" y="26269"/>
                    <a:pt x="60229" y="25605"/>
                  </a:cubicBezTo>
                  <a:close/>
                  <a:moveTo>
                    <a:pt x="10506" y="72132"/>
                  </a:moveTo>
                  <a:lnTo>
                    <a:pt x="10506" y="72132"/>
                  </a:lnTo>
                  <a:cubicBezTo>
                    <a:pt x="9980" y="72701"/>
                    <a:pt x="9489" y="73749"/>
                    <a:pt x="9013" y="74800"/>
                  </a:cubicBezTo>
                  <a:lnTo>
                    <a:pt x="9010" y="74800"/>
                  </a:lnTo>
                  <a:cubicBezTo>
                    <a:pt x="8987" y="74823"/>
                    <a:pt x="8967" y="74852"/>
                    <a:pt x="8944" y="74875"/>
                  </a:cubicBezTo>
                  <a:cubicBezTo>
                    <a:pt x="8756" y="75080"/>
                    <a:pt x="8548" y="75319"/>
                    <a:pt x="8361" y="75539"/>
                  </a:cubicBezTo>
                  <a:cubicBezTo>
                    <a:pt x="8312" y="75444"/>
                    <a:pt x="8271" y="75342"/>
                    <a:pt x="8239" y="75241"/>
                  </a:cubicBezTo>
                  <a:cubicBezTo>
                    <a:pt x="8283" y="75169"/>
                    <a:pt x="8326" y="75097"/>
                    <a:pt x="8378" y="75013"/>
                  </a:cubicBezTo>
                  <a:cubicBezTo>
                    <a:pt x="8696" y="74499"/>
                    <a:pt x="9004" y="73991"/>
                    <a:pt x="9305" y="73480"/>
                  </a:cubicBezTo>
                  <a:cubicBezTo>
                    <a:pt x="9674" y="73004"/>
                    <a:pt x="10075" y="72554"/>
                    <a:pt x="10506" y="72132"/>
                  </a:cubicBezTo>
                  <a:close/>
                  <a:moveTo>
                    <a:pt x="60552" y="45696"/>
                  </a:moveTo>
                  <a:lnTo>
                    <a:pt x="60552" y="45696"/>
                  </a:lnTo>
                  <a:cubicBezTo>
                    <a:pt x="58499" y="48921"/>
                    <a:pt x="56493" y="52180"/>
                    <a:pt x="54489" y="55445"/>
                  </a:cubicBezTo>
                  <a:cubicBezTo>
                    <a:pt x="53277" y="57099"/>
                    <a:pt x="52073" y="58760"/>
                    <a:pt x="50852" y="60408"/>
                  </a:cubicBezTo>
                  <a:cubicBezTo>
                    <a:pt x="47176" y="65377"/>
                    <a:pt x="43080" y="70238"/>
                    <a:pt x="40224" y="75752"/>
                  </a:cubicBezTo>
                  <a:cubicBezTo>
                    <a:pt x="40206" y="75744"/>
                    <a:pt x="40192" y="75729"/>
                    <a:pt x="40170" y="75729"/>
                  </a:cubicBezTo>
                  <a:cubicBezTo>
                    <a:pt x="40168" y="75729"/>
                    <a:pt x="40166" y="75729"/>
                    <a:pt x="40164" y="75729"/>
                  </a:cubicBezTo>
                  <a:cubicBezTo>
                    <a:pt x="40121" y="75734"/>
                    <a:pt x="40079" y="75736"/>
                    <a:pt x="40038" y="75736"/>
                  </a:cubicBezTo>
                  <a:cubicBezTo>
                    <a:pt x="39192" y="75736"/>
                    <a:pt x="38840" y="74813"/>
                    <a:pt x="38331" y="73939"/>
                  </a:cubicBezTo>
                  <a:cubicBezTo>
                    <a:pt x="44896" y="64866"/>
                    <a:pt x="51507" y="55806"/>
                    <a:pt x="58055" y="46706"/>
                  </a:cubicBezTo>
                  <a:lnTo>
                    <a:pt x="58055" y="46706"/>
                  </a:lnTo>
                  <a:cubicBezTo>
                    <a:pt x="54798" y="51530"/>
                    <a:pt x="51651" y="56421"/>
                    <a:pt x="48447" y="61280"/>
                  </a:cubicBezTo>
                  <a:cubicBezTo>
                    <a:pt x="45228" y="65688"/>
                    <a:pt x="42064" y="70140"/>
                    <a:pt x="39000" y="74661"/>
                  </a:cubicBezTo>
                  <a:cubicBezTo>
                    <a:pt x="38912" y="74792"/>
                    <a:pt x="39027" y="74906"/>
                    <a:pt x="39148" y="74906"/>
                  </a:cubicBezTo>
                  <a:cubicBezTo>
                    <a:pt x="39200" y="74906"/>
                    <a:pt x="39254" y="74885"/>
                    <a:pt x="39292" y="74834"/>
                  </a:cubicBezTo>
                  <a:cubicBezTo>
                    <a:pt x="42595" y="70527"/>
                    <a:pt x="45664" y="66061"/>
                    <a:pt x="48666" y="61548"/>
                  </a:cubicBezTo>
                  <a:cubicBezTo>
                    <a:pt x="49362" y="60596"/>
                    <a:pt x="50052" y="59637"/>
                    <a:pt x="50753" y="58687"/>
                  </a:cubicBezTo>
                  <a:cubicBezTo>
                    <a:pt x="53967" y="54322"/>
                    <a:pt x="57249" y="50003"/>
                    <a:pt x="60552" y="45696"/>
                  </a:cubicBezTo>
                  <a:close/>
                  <a:moveTo>
                    <a:pt x="57691" y="53569"/>
                  </a:moveTo>
                  <a:lnTo>
                    <a:pt x="57691" y="53569"/>
                  </a:lnTo>
                  <a:cubicBezTo>
                    <a:pt x="56626" y="55255"/>
                    <a:pt x="55560" y="56944"/>
                    <a:pt x="54504" y="58635"/>
                  </a:cubicBezTo>
                  <a:cubicBezTo>
                    <a:pt x="53184" y="60682"/>
                    <a:pt x="51876" y="62729"/>
                    <a:pt x="50574" y="64779"/>
                  </a:cubicBezTo>
                  <a:cubicBezTo>
                    <a:pt x="48920" y="67288"/>
                    <a:pt x="47200" y="69750"/>
                    <a:pt x="45410" y="72163"/>
                  </a:cubicBezTo>
                  <a:lnTo>
                    <a:pt x="45410" y="72163"/>
                  </a:lnTo>
                  <a:cubicBezTo>
                    <a:pt x="45444" y="72118"/>
                    <a:pt x="45461" y="72096"/>
                    <a:pt x="45463" y="72096"/>
                  </a:cubicBezTo>
                  <a:lnTo>
                    <a:pt x="45463" y="72096"/>
                  </a:lnTo>
                  <a:cubicBezTo>
                    <a:pt x="45491" y="72096"/>
                    <a:pt x="42851" y="75906"/>
                    <a:pt x="42459" y="75906"/>
                  </a:cubicBezTo>
                  <a:cubicBezTo>
                    <a:pt x="42339" y="75906"/>
                    <a:pt x="42431" y="75546"/>
                    <a:pt x="42878" y="74606"/>
                  </a:cubicBezTo>
                  <a:cubicBezTo>
                    <a:pt x="43764" y="72738"/>
                    <a:pt x="44930" y="70998"/>
                    <a:pt x="46074" y="69283"/>
                  </a:cubicBezTo>
                  <a:cubicBezTo>
                    <a:pt x="49581" y="64011"/>
                    <a:pt x="53753" y="59167"/>
                    <a:pt x="57405" y="53982"/>
                  </a:cubicBezTo>
                  <a:cubicBezTo>
                    <a:pt x="57500" y="53843"/>
                    <a:pt x="57593" y="53707"/>
                    <a:pt x="57691" y="53569"/>
                  </a:cubicBezTo>
                  <a:close/>
                  <a:moveTo>
                    <a:pt x="34303" y="32716"/>
                  </a:moveTo>
                  <a:cubicBezTo>
                    <a:pt x="33039" y="34523"/>
                    <a:pt x="31777" y="36327"/>
                    <a:pt x="30518" y="38135"/>
                  </a:cubicBezTo>
                  <a:lnTo>
                    <a:pt x="30518" y="38132"/>
                  </a:lnTo>
                  <a:cubicBezTo>
                    <a:pt x="26107" y="44443"/>
                    <a:pt x="21482" y="50592"/>
                    <a:pt x="17027" y="56866"/>
                  </a:cubicBezTo>
                  <a:cubicBezTo>
                    <a:pt x="12420" y="63356"/>
                    <a:pt x="8381" y="70189"/>
                    <a:pt x="2947" y="76056"/>
                  </a:cubicBezTo>
                  <a:cubicBezTo>
                    <a:pt x="4287" y="74609"/>
                    <a:pt x="5404" y="72767"/>
                    <a:pt x="6513" y="70983"/>
                  </a:cubicBezTo>
                  <a:cubicBezTo>
                    <a:pt x="8924" y="68186"/>
                    <a:pt x="11014" y="65088"/>
                    <a:pt x="12954" y="61863"/>
                  </a:cubicBezTo>
                  <a:cubicBezTo>
                    <a:pt x="13739" y="60772"/>
                    <a:pt x="14516" y="59675"/>
                    <a:pt x="15266" y="58555"/>
                  </a:cubicBezTo>
                  <a:cubicBezTo>
                    <a:pt x="16248" y="57091"/>
                    <a:pt x="17253" y="55647"/>
                    <a:pt x="18257" y="54212"/>
                  </a:cubicBezTo>
                  <a:cubicBezTo>
                    <a:pt x="23809" y="47188"/>
                    <a:pt x="29110" y="39997"/>
                    <a:pt x="34303" y="32716"/>
                  </a:cubicBezTo>
                  <a:close/>
                  <a:moveTo>
                    <a:pt x="74698" y="16563"/>
                  </a:moveTo>
                  <a:lnTo>
                    <a:pt x="74698" y="16563"/>
                  </a:lnTo>
                  <a:cubicBezTo>
                    <a:pt x="74248" y="17270"/>
                    <a:pt x="73806" y="17940"/>
                    <a:pt x="73364" y="18538"/>
                  </a:cubicBezTo>
                  <a:cubicBezTo>
                    <a:pt x="68855" y="24664"/>
                    <a:pt x="64291" y="30735"/>
                    <a:pt x="59989" y="37009"/>
                  </a:cubicBezTo>
                  <a:cubicBezTo>
                    <a:pt x="55829" y="43083"/>
                    <a:pt x="51741" y="49293"/>
                    <a:pt x="47543" y="55428"/>
                  </a:cubicBezTo>
                  <a:cubicBezTo>
                    <a:pt x="47205" y="55875"/>
                    <a:pt x="46870" y="56323"/>
                    <a:pt x="46530" y="56770"/>
                  </a:cubicBezTo>
                  <a:cubicBezTo>
                    <a:pt x="44567" y="59374"/>
                    <a:pt x="42678" y="62033"/>
                    <a:pt x="40834" y="64724"/>
                  </a:cubicBezTo>
                  <a:cubicBezTo>
                    <a:pt x="40008" y="65931"/>
                    <a:pt x="39064" y="67135"/>
                    <a:pt x="38270" y="68402"/>
                  </a:cubicBezTo>
                  <a:cubicBezTo>
                    <a:pt x="36471" y="70784"/>
                    <a:pt x="34650" y="73140"/>
                    <a:pt x="32762" y="75432"/>
                  </a:cubicBezTo>
                  <a:cubicBezTo>
                    <a:pt x="32372" y="75905"/>
                    <a:pt x="32185" y="76098"/>
                    <a:pt x="32141" y="76098"/>
                  </a:cubicBezTo>
                  <a:cubicBezTo>
                    <a:pt x="31958" y="76098"/>
                    <a:pt x="34248" y="72748"/>
                    <a:pt x="34655" y="72271"/>
                  </a:cubicBezTo>
                  <a:cubicBezTo>
                    <a:pt x="35701" y="71047"/>
                    <a:pt x="36702" y="69779"/>
                    <a:pt x="37690" y="68509"/>
                  </a:cubicBezTo>
                  <a:cubicBezTo>
                    <a:pt x="39725" y="65896"/>
                    <a:pt x="41466" y="63050"/>
                    <a:pt x="43230" y="60252"/>
                  </a:cubicBezTo>
                  <a:cubicBezTo>
                    <a:pt x="47257" y="53863"/>
                    <a:pt x="51490" y="47604"/>
                    <a:pt x="55742" y="41365"/>
                  </a:cubicBezTo>
                  <a:cubicBezTo>
                    <a:pt x="60200" y="34835"/>
                    <a:pt x="64741" y="28385"/>
                    <a:pt x="69886" y="22372"/>
                  </a:cubicBezTo>
                  <a:cubicBezTo>
                    <a:pt x="71525" y="20455"/>
                    <a:pt x="73154" y="18535"/>
                    <a:pt x="74698" y="16563"/>
                  </a:cubicBezTo>
                  <a:close/>
                  <a:moveTo>
                    <a:pt x="52298" y="58990"/>
                  </a:moveTo>
                  <a:cubicBezTo>
                    <a:pt x="49079" y="64187"/>
                    <a:pt x="45788" y="69335"/>
                    <a:pt x="42150" y="74240"/>
                  </a:cubicBezTo>
                  <a:cubicBezTo>
                    <a:pt x="41483" y="75140"/>
                    <a:pt x="41016" y="75744"/>
                    <a:pt x="40698" y="76128"/>
                  </a:cubicBezTo>
                  <a:lnTo>
                    <a:pt x="40441" y="75969"/>
                  </a:lnTo>
                  <a:cubicBezTo>
                    <a:pt x="41119" y="74696"/>
                    <a:pt x="42777" y="72051"/>
                    <a:pt x="43270" y="71309"/>
                  </a:cubicBezTo>
                  <a:cubicBezTo>
                    <a:pt x="45037" y="68659"/>
                    <a:pt x="47009" y="66124"/>
                    <a:pt x="48917" y="63575"/>
                  </a:cubicBezTo>
                  <a:cubicBezTo>
                    <a:pt x="50055" y="62054"/>
                    <a:pt x="51172" y="60518"/>
                    <a:pt x="52298" y="58990"/>
                  </a:cubicBezTo>
                  <a:close/>
                  <a:moveTo>
                    <a:pt x="23512" y="50630"/>
                  </a:moveTo>
                  <a:cubicBezTo>
                    <a:pt x="20313" y="55451"/>
                    <a:pt x="17097" y="60261"/>
                    <a:pt x="13768" y="64993"/>
                  </a:cubicBezTo>
                  <a:cubicBezTo>
                    <a:pt x="12778" y="66396"/>
                    <a:pt x="11756" y="67773"/>
                    <a:pt x="10714" y="69138"/>
                  </a:cubicBezTo>
                  <a:cubicBezTo>
                    <a:pt x="9227" y="70795"/>
                    <a:pt x="7818" y="72510"/>
                    <a:pt x="6574" y="74341"/>
                  </a:cubicBezTo>
                  <a:lnTo>
                    <a:pt x="6571" y="74338"/>
                  </a:lnTo>
                  <a:cubicBezTo>
                    <a:pt x="6023" y="75008"/>
                    <a:pt x="4963" y="76259"/>
                    <a:pt x="4695" y="76259"/>
                  </a:cubicBezTo>
                  <a:cubicBezTo>
                    <a:pt x="4569" y="76259"/>
                    <a:pt x="4618" y="75983"/>
                    <a:pt x="4977" y="75241"/>
                  </a:cubicBezTo>
                  <a:cubicBezTo>
                    <a:pt x="5771" y="73596"/>
                    <a:pt x="7067" y="72193"/>
                    <a:pt x="8205" y="70781"/>
                  </a:cubicBezTo>
                  <a:cubicBezTo>
                    <a:pt x="12911" y="64943"/>
                    <a:pt x="17152" y="58731"/>
                    <a:pt x="21791" y="52838"/>
                  </a:cubicBezTo>
                  <a:cubicBezTo>
                    <a:pt x="22368" y="52105"/>
                    <a:pt x="22937" y="51366"/>
                    <a:pt x="23512" y="50630"/>
                  </a:cubicBezTo>
                  <a:close/>
                  <a:moveTo>
                    <a:pt x="43316" y="73171"/>
                  </a:moveTo>
                  <a:lnTo>
                    <a:pt x="43316" y="73171"/>
                  </a:lnTo>
                  <a:cubicBezTo>
                    <a:pt x="42684" y="74309"/>
                    <a:pt x="42110" y="75478"/>
                    <a:pt x="41587" y="76682"/>
                  </a:cubicBezTo>
                  <a:lnTo>
                    <a:pt x="40958" y="76289"/>
                  </a:lnTo>
                  <a:cubicBezTo>
                    <a:pt x="41766" y="75267"/>
                    <a:pt x="42549" y="74225"/>
                    <a:pt x="43316" y="73171"/>
                  </a:cubicBezTo>
                  <a:close/>
                  <a:moveTo>
                    <a:pt x="90326" y="11037"/>
                  </a:moveTo>
                  <a:cubicBezTo>
                    <a:pt x="90920" y="11268"/>
                    <a:pt x="91498" y="11531"/>
                    <a:pt x="92012" y="11901"/>
                  </a:cubicBezTo>
                  <a:cubicBezTo>
                    <a:pt x="91948" y="11961"/>
                    <a:pt x="91887" y="12025"/>
                    <a:pt x="91824" y="12085"/>
                  </a:cubicBezTo>
                  <a:cubicBezTo>
                    <a:pt x="91799" y="12071"/>
                    <a:pt x="91772" y="12063"/>
                    <a:pt x="91746" y="12063"/>
                  </a:cubicBezTo>
                  <a:cubicBezTo>
                    <a:pt x="91695" y="12063"/>
                    <a:pt x="91646" y="12090"/>
                    <a:pt x="91619" y="12137"/>
                  </a:cubicBezTo>
                  <a:cubicBezTo>
                    <a:pt x="91538" y="12267"/>
                    <a:pt x="91454" y="12397"/>
                    <a:pt x="91374" y="12530"/>
                  </a:cubicBezTo>
                  <a:cubicBezTo>
                    <a:pt x="88813" y="15183"/>
                    <a:pt x="87095" y="18451"/>
                    <a:pt x="85005" y="21500"/>
                  </a:cubicBezTo>
                  <a:cubicBezTo>
                    <a:pt x="81688" y="26336"/>
                    <a:pt x="77943" y="30810"/>
                    <a:pt x="74834" y="35802"/>
                  </a:cubicBezTo>
                  <a:cubicBezTo>
                    <a:pt x="74796" y="35862"/>
                    <a:pt x="74849" y="35919"/>
                    <a:pt x="74903" y="35919"/>
                  </a:cubicBezTo>
                  <a:cubicBezTo>
                    <a:pt x="74926" y="35919"/>
                    <a:pt x="74950" y="35908"/>
                    <a:pt x="74967" y="35883"/>
                  </a:cubicBezTo>
                  <a:cubicBezTo>
                    <a:pt x="77591" y="31841"/>
                    <a:pt x="80481" y="27998"/>
                    <a:pt x="83379" y="24153"/>
                  </a:cubicBezTo>
                  <a:cubicBezTo>
                    <a:pt x="85940" y="20758"/>
                    <a:pt x="88013" y="17028"/>
                    <a:pt x="90643" y="13690"/>
                  </a:cubicBezTo>
                  <a:cubicBezTo>
                    <a:pt x="90655" y="13676"/>
                    <a:pt x="90663" y="13667"/>
                    <a:pt x="90675" y="13653"/>
                  </a:cubicBezTo>
                  <a:lnTo>
                    <a:pt x="90675" y="13653"/>
                  </a:lnTo>
                  <a:cubicBezTo>
                    <a:pt x="89826" y="15010"/>
                    <a:pt x="88969" y="16361"/>
                    <a:pt x="88097" y="17706"/>
                  </a:cubicBezTo>
                  <a:cubicBezTo>
                    <a:pt x="87779" y="18122"/>
                    <a:pt x="87456" y="18538"/>
                    <a:pt x="87127" y="18951"/>
                  </a:cubicBezTo>
                  <a:cubicBezTo>
                    <a:pt x="87335" y="18711"/>
                    <a:pt x="87545" y="18471"/>
                    <a:pt x="87750" y="18232"/>
                  </a:cubicBezTo>
                  <a:lnTo>
                    <a:pt x="87750" y="18232"/>
                  </a:lnTo>
                  <a:cubicBezTo>
                    <a:pt x="82736" y="25911"/>
                    <a:pt x="77314" y="33377"/>
                    <a:pt x="71860" y="40762"/>
                  </a:cubicBezTo>
                  <a:cubicBezTo>
                    <a:pt x="69845" y="43253"/>
                    <a:pt x="67963" y="45866"/>
                    <a:pt x="66121" y="48514"/>
                  </a:cubicBezTo>
                  <a:cubicBezTo>
                    <a:pt x="65108" y="49876"/>
                    <a:pt x="64086" y="51236"/>
                    <a:pt x="63058" y="52590"/>
                  </a:cubicBezTo>
                  <a:cubicBezTo>
                    <a:pt x="64037" y="50916"/>
                    <a:pt x="65024" y="49244"/>
                    <a:pt x="66031" y="47590"/>
                  </a:cubicBezTo>
                  <a:cubicBezTo>
                    <a:pt x="66265" y="47206"/>
                    <a:pt x="66511" y="46828"/>
                    <a:pt x="66750" y="46446"/>
                  </a:cubicBezTo>
                  <a:lnTo>
                    <a:pt x="66750" y="46446"/>
                  </a:lnTo>
                  <a:cubicBezTo>
                    <a:pt x="65093" y="48949"/>
                    <a:pt x="63482" y="51496"/>
                    <a:pt x="61915" y="54085"/>
                  </a:cubicBezTo>
                  <a:cubicBezTo>
                    <a:pt x="60341" y="56141"/>
                    <a:pt x="58753" y="58188"/>
                    <a:pt x="57154" y="60223"/>
                  </a:cubicBezTo>
                  <a:cubicBezTo>
                    <a:pt x="60214" y="55659"/>
                    <a:pt x="63222" y="51063"/>
                    <a:pt x="66369" y="46625"/>
                  </a:cubicBezTo>
                  <a:cubicBezTo>
                    <a:pt x="74522" y="35135"/>
                    <a:pt x="82294" y="23385"/>
                    <a:pt x="90799" y="12149"/>
                  </a:cubicBezTo>
                  <a:cubicBezTo>
                    <a:pt x="90896" y="12021"/>
                    <a:pt x="90774" y="11897"/>
                    <a:pt x="90647" y="11897"/>
                  </a:cubicBezTo>
                  <a:cubicBezTo>
                    <a:pt x="90593" y="11897"/>
                    <a:pt x="90538" y="11920"/>
                    <a:pt x="90499" y="11973"/>
                  </a:cubicBezTo>
                  <a:cubicBezTo>
                    <a:pt x="81991" y="23206"/>
                    <a:pt x="74225" y="34962"/>
                    <a:pt x="66078" y="46455"/>
                  </a:cubicBezTo>
                  <a:cubicBezTo>
                    <a:pt x="62197" y="51929"/>
                    <a:pt x="58372" y="57437"/>
                    <a:pt x="54596" y="62980"/>
                  </a:cubicBezTo>
                  <a:cubicBezTo>
                    <a:pt x="53900" y="64005"/>
                    <a:pt x="53204" y="65027"/>
                    <a:pt x="52512" y="66052"/>
                  </a:cubicBezTo>
                  <a:cubicBezTo>
                    <a:pt x="50014" y="69158"/>
                    <a:pt x="47552" y="72265"/>
                    <a:pt x="45528" y="75660"/>
                  </a:cubicBezTo>
                  <a:cubicBezTo>
                    <a:pt x="45245" y="76006"/>
                    <a:pt x="44971" y="76356"/>
                    <a:pt x="44688" y="76699"/>
                  </a:cubicBezTo>
                  <a:lnTo>
                    <a:pt x="44688" y="76699"/>
                  </a:lnTo>
                  <a:cubicBezTo>
                    <a:pt x="44697" y="76685"/>
                    <a:pt x="46351" y="73691"/>
                    <a:pt x="46382" y="73636"/>
                  </a:cubicBezTo>
                  <a:cubicBezTo>
                    <a:pt x="47098" y="72403"/>
                    <a:pt x="47843" y="71185"/>
                    <a:pt x="48594" y="69970"/>
                  </a:cubicBezTo>
                  <a:cubicBezTo>
                    <a:pt x="50543" y="67542"/>
                    <a:pt x="52529" y="65143"/>
                    <a:pt x="54397" y="62648"/>
                  </a:cubicBezTo>
                  <a:cubicBezTo>
                    <a:pt x="58635" y="56981"/>
                    <a:pt x="62206" y="50748"/>
                    <a:pt x="66216" y="44911"/>
                  </a:cubicBezTo>
                  <a:cubicBezTo>
                    <a:pt x="70278" y="39004"/>
                    <a:pt x="74583" y="33270"/>
                    <a:pt x="78688" y="27395"/>
                  </a:cubicBezTo>
                  <a:cubicBezTo>
                    <a:pt x="82479" y="21973"/>
                    <a:pt x="87193" y="16866"/>
                    <a:pt x="90326" y="11046"/>
                  </a:cubicBezTo>
                  <a:lnTo>
                    <a:pt x="90326" y="11037"/>
                  </a:lnTo>
                  <a:close/>
                  <a:moveTo>
                    <a:pt x="52546" y="69479"/>
                  </a:moveTo>
                  <a:cubicBezTo>
                    <a:pt x="52486" y="69571"/>
                    <a:pt x="52425" y="69664"/>
                    <a:pt x="52364" y="69759"/>
                  </a:cubicBezTo>
                  <a:cubicBezTo>
                    <a:pt x="51163" y="71324"/>
                    <a:pt x="50020" y="73013"/>
                    <a:pt x="48819" y="74661"/>
                  </a:cubicBezTo>
                  <a:cubicBezTo>
                    <a:pt x="48184" y="75469"/>
                    <a:pt x="47537" y="76266"/>
                    <a:pt x="46879" y="77057"/>
                  </a:cubicBezTo>
                  <a:cubicBezTo>
                    <a:pt x="46943" y="76956"/>
                    <a:pt x="47000" y="76870"/>
                    <a:pt x="47041" y="76809"/>
                  </a:cubicBezTo>
                  <a:cubicBezTo>
                    <a:pt x="48767" y="74286"/>
                    <a:pt x="50641" y="71872"/>
                    <a:pt x="52546" y="69479"/>
                  </a:cubicBezTo>
                  <a:close/>
                  <a:moveTo>
                    <a:pt x="10635" y="69851"/>
                  </a:moveTo>
                  <a:cubicBezTo>
                    <a:pt x="10854" y="69851"/>
                    <a:pt x="10375" y="70881"/>
                    <a:pt x="9980" y="71662"/>
                  </a:cubicBezTo>
                  <a:lnTo>
                    <a:pt x="9977" y="71659"/>
                  </a:lnTo>
                  <a:cubicBezTo>
                    <a:pt x="8719" y="73310"/>
                    <a:pt x="7443" y="74938"/>
                    <a:pt x="6143" y="76543"/>
                  </a:cubicBezTo>
                  <a:cubicBezTo>
                    <a:pt x="5570" y="77251"/>
                    <a:pt x="5257" y="77559"/>
                    <a:pt x="5155" y="77559"/>
                  </a:cubicBezTo>
                  <a:cubicBezTo>
                    <a:pt x="5031" y="77559"/>
                    <a:pt x="5226" y="77094"/>
                    <a:pt x="5650" y="76333"/>
                  </a:cubicBezTo>
                  <a:cubicBezTo>
                    <a:pt x="5996" y="75703"/>
                    <a:pt x="6392" y="75097"/>
                    <a:pt x="6805" y="74502"/>
                  </a:cubicBezTo>
                  <a:cubicBezTo>
                    <a:pt x="8101" y="72987"/>
                    <a:pt x="9360" y="71439"/>
                    <a:pt x="10586" y="69863"/>
                  </a:cubicBezTo>
                  <a:cubicBezTo>
                    <a:pt x="10605" y="69855"/>
                    <a:pt x="10621" y="69851"/>
                    <a:pt x="10635" y="69851"/>
                  </a:cubicBezTo>
                  <a:close/>
                  <a:moveTo>
                    <a:pt x="74467" y="7700"/>
                  </a:moveTo>
                  <a:lnTo>
                    <a:pt x="74467" y="7700"/>
                  </a:lnTo>
                  <a:cubicBezTo>
                    <a:pt x="65650" y="18673"/>
                    <a:pt x="57792" y="30617"/>
                    <a:pt x="49922" y="42272"/>
                  </a:cubicBezTo>
                  <a:cubicBezTo>
                    <a:pt x="45652" y="48594"/>
                    <a:pt x="41420" y="54949"/>
                    <a:pt x="36864" y="61072"/>
                  </a:cubicBezTo>
                  <a:cubicBezTo>
                    <a:pt x="32649" y="66736"/>
                    <a:pt x="27885" y="71956"/>
                    <a:pt x="23728" y="77666"/>
                  </a:cubicBezTo>
                  <a:cubicBezTo>
                    <a:pt x="23385" y="76868"/>
                    <a:pt x="23134" y="76077"/>
                    <a:pt x="23036" y="75339"/>
                  </a:cubicBezTo>
                  <a:lnTo>
                    <a:pt x="23036" y="75339"/>
                  </a:lnTo>
                  <a:cubicBezTo>
                    <a:pt x="23036" y="75338"/>
                    <a:pt x="23037" y="75338"/>
                    <a:pt x="23038" y="75337"/>
                  </a:cubicBezTo>
                  <a:cubicBezTo>
                    <a:pt x="24083" y="74066"/>
                    <a:pt x="25117" y="72785"/>
                    <a:pt x="26136" y="71494"/>
                  </a:cubicBezTo>
                  <a:lnTo>
                    <a:pt x="26136" y="71494"/>
                  </a:lnTo>
                  <a:cubicBezTo>
                    <a:pt x="25201" y="73114"/>
                    <a:pt x="24291" y="74748"/>
                    <a:pt x="23408" y="76399"/>
                  </a:cubicBezTo>
                  <a:cubicBezTo>
                    <a:pt x="23343" y="76520"/>
                    <a:pt x="23445" y="76650"/>
                    <a:pt x="23556" y="76650"/>
                  </a:cubicBezTo>
                  <a:cubicBezTo>
                    <a:pt x="23595" y="76650"/>
                    <a:pt x="23634" y="76634"/>
                    <a:pt x="23668" y="76598"/>
                  </a:cubicBezTo>
                  <a:cubicBezTo>
                    <a:pt x="32392" y="67429"/>
                    <a:pt x="39153" y="56724"/>
                    <a:pt x="46258" y="46308"/>
                  </a:cubicBezTo>
                  <a:cubicBezTo>
                    <a:pt x="52390" y="37321"/>
                    <a:pt x="58586" y="28310"/>
                    <a:pt x="64963" y="19470"/>
                  </a:cubicBezTo>
                  <a:cubicBezTo>
                    <a:pt x="65855" y="18284"/>
                    <a:pt x="66727" y="17088"/>
                    <a:pt x="67585" y="15882"/>
                  </a:cubicBezTo>
                  <a:cubicBezTo>
                    <a:pt x="68497" y="14637"/>
                    <a:pt x="69398" y="13382"/>
                    <a:pt x="70316" y="12143"/>
                  </a:cubicBezTo>
                  <a:cubicBezTo>
                    <a:pt x="70376" y="12065"/>
                    <a:pt x="70342" y="11990"/>
                    <a:pt x="70281" y="11947"/>
                  </a:cubicBezTo>
                  <a:cubicBezTo>
                    <a:pt x="71162" y="10598"/>
                    <a:pt x="72010" y="9233"/>
                    <a:pt x="72827" y="7847"/>
                  </a:cubicBezTo>
                  <a:cubicBezTo>
                    <a:pt x="72979" y="7853"/>
                    <a:pt x="73133" y="7858"/>
                    <a:pt x="73287" y="7858"/>
                  </a:cubicBezTo>
                  <a:cubicBezTo>
                    <a:pt x="73681" y="7858"/>
                    <a:pt x="74079" y="7827"/>
                    <a:pt x="74467" y="7700"/>
                  </a:cubicBezTo>
                  <a:close/>
                  <a:moveTo>
                    <a:pt x="37955" y="61000"/>
                  </a:moveTo>
                  <a:lnTo>
                    <a:pt x="37955" y="61003"/>
                  </a:lnTo>
                  <a:cubicBezTo>
                    <a:pt x="34987" y="65659"/>
                    <a:pt x="32109" y="70374"/>
                    <a:pt x="29381" y="75152"/>
                  </a:cubicBezTo>
                  <a:cubicBezTo>
                    <a:pt x="28723" y="76327"/>
                    <a:pt x="27943" y="77433"/>
                    <a:pt x="27060" y="78446"/>
                  </a:cubicBezTo>
                  <a:cubicBezTo>
                    <a:pt x="26901" y="78215"/>
                    <a:pt x="26768" y="77967"/>
                    <a:pt x="26664" y="77704"/>
                  </a:cubicBezTo>
                  <a:cubicBezTo>
                    <a:pt x="27513" y="76084"/>
                    <a:pt x="28414" y="74491"/>
                    <a:pt x="29366" y="72920"/>
                  </a:cubicBezTo>
                  <a:cubicBezTo>
                    <a:pt x="30282" y="71708"/>
                    <a:pt x="31177" y="70475"/>
                    <a:pt x="32066" y="69242"/>
                  </a:cubicBezTo>
                  <a:cubicBezTo>
                    <a:pt x="34041" y="66502"/>
                    <a:pt x="36004" y="63754"/>
                    <a:pt x="37955" y="61000"/>
                  </a:cubicBezTo>
                  <a:close/>
                  <a:moveTo>
                    <a:pt x="59556" y="58072"/>
                  </a:moveTo>
                  <a:cubicBezTo>
                    <a:pt x="57316" y="61929"/>
                    <a:pt x="55023" y="65752"/>
                    <a:pt x="52555" y="69467"/>
                  </a:cubicBezTo>
                  <a:cubicBezTo>
                    <a:pt x="51824" y="70368"/>
                    <a:pt x="51085" y="71272"/>
                    <a:pt x="50329" y="72161"/>
                  </a:cubicBezTo>
                  <a:cubicBezTo>
                    <a:pt x="48597" y="74191"/>
                    <a:pt x="46899" y="76278"/>
                    <a:pt x="45548" y="78564"/>
                  </a:cubicBezTo>
                  <a:cubicBezTo>
                    <a:pt x="45435" y="78664"/>
                    <a:pt x="45360" y="78710"/>
                    <a:pt x="45316" y="78710"/>
                  </a:cubicBezTo>
                  <a:cubicBezTo>
                    <a:pt x="44894" y="78710"/>
                    <a:pt x="47405" y="74485"/>
                    <a:pt x="47852" y="73815"/>
                  </a:cubicBezTo>
                  <a:cubicBezTo>
                    <a:pt x="51481" y="68385"/>
                    <a:pt x="55540" y="63246"/>
                    <a:pt x="59556" y="58072"/>
                  </a:cubicBezTo>
                  <a:close/>
                  <a:moveTo>
                    <a:pt x="46657" y="70986"/>
                  </a:moveTo>
                  <a:cubicBezTo>
                    <a:pt x="45360" y="73053"/>
                    <a:pt x="44067" y="75117"/>
                    <a:pt x="42779" y="77181"/>
                  </a:cubicBezTo>
                  <a:cubicBezTo>
                    <a:pt x="42697" y="77310"/>
                    <a:pt x="42812" y="77430"/>
                    <a:pt x="42930" y="77430"/>
                  </a:cubicBezTo>
                  <a:cubicBezTo>
                    <a:pt x="42982" y="77430"/>
                    <a:pt x="43034" y="77407"/>
                    <a:pt x="43071" y="77352"/>
                  </a:cubicBezTo>
                  <a:cubicBezTo>
                    <a:pt x="44341" y="75444"/>
                    <a:pt x="45713" y="73613"/>
                    <a:pt x="47127" y="71815"/>
                  </a:cubicBezTo>
                  <a:lnTo>
                    <a:pt x="47127" y="71815"/>
                  </a:lnTo>
                  <a:cubicBezTo>
                    <a:pt x="45900" y="73841"/>
                    <a:pt x="44699" y="75885"/>
                    <a:pt x="43571" y="77973"/>
                  </a:cubicBezTo>
                  <a:cubicBezTo>
                    <a:pt x="43508" y="78089"/>
                    <a:pt x="43611" y="78221"/>
                    <a:pt x="43720" y="78221"/>
                  </a:cubicBezTo>
                  <a:cubicBezTo>
                    <a:pt x="43757" y="78221"/>
                    <a:pt x="43795" y="78206"/>
                    <a:pt x="43827" y="78169"/>
                  </a:cubicBezTo>
                  <a:cubicBezTo>
                    <a:pt x="44128" y="77828"/>
                    <a:pt x="44408" y="77467"/>
                    <a:pt x="44702" y="77124"/>
                  </a:cubicBezTo>
                  <a:lnTo>
                    <a:pt x="44702" y="77124"/>
                  </a:lnTo>
                  <a:cubicBezTo>
                    <a:pt x="44203" y="78050"/>
                    <a:pt x="43726" y="78997"/>
                    <a:pt x="43302" y="79979"/>
                  </a:cubicBezTo>
                  <a:cubicBezTo>
                    <a:pt x="43120" y="79067"/>
                    <a:pt x="42918" y="78186"/>
                    <a:pt x="42742" y="77392"/>
                  </a:cubicBezTo>
                  <a:cubicBezTo>
                    <a:pt x="42725" y="77323"/>
                    <a:pt x="42648" y="77262"/>
                    <a:pt x="42574" y="77262"/>
                  </a:cubicBezTo>
                  <a:cubicBezTo>
                    <a:pt x="42559" y="77262"/>
                    <a:pt x="42543" y="77265"/>
                    <a:pt x="42528" y="77271"/>
                  </a:cubicBezTo>
                  <a:cubicBezTo>
                    <a:pt x="42352" y="77161"/>
                    <a:pt x="42176" y="77052"/>
                    <a:pt x="42000" y="76942"/>
                  </a:cubicBezTo>
                  <a:cubicBezTo>
                    <a:pt x="43625" y="75010"/>
                    <a:pt x="45173" y="73021"/>
                    <a:pt x="46657" y="70986"/>
                  </a:cubicBezTo>
                  <a:close/>
                  <a:moveTo>
                    <a:pt x="74251" y="8477"/>
                  </a:moveTo>
                  <a:lnTo>
                    <a:pt x="74251" y="8477"/>
                  </a:lnTo>
                  <a:cubicBezTo>
                    <a:pt x="73890" y="8941"/>
                    <a:pt x="72562" y="10821"/>
                    <a:pt x="72149" y="11447"/>
                  </a:cubicBezTo>
                  <a:cubicBezTo>
                    <a:pt x="70509" y="13945"/>
                    <a:pt x="68815" y="16407"/>
                    <a:pt x="67114" y="18867"/>
                  </a:cubicBezTo>
                  <a:cubicBezTo>
                    <a:pt x="66560" y="19667"/>
                    <a:pt x="65991" y="20461"/>
                    <a:pt x="65431" y="21260"/>
                  </a:cubicBezTo>
                  <a:cubicBezTo>
                    <a:pt x="64299" y="22837"/>
                    <a:pt x="63185" y="24421"/>
                    <a:pt x="62088" y="26018"/>
                  </a:cubicBezTo>
                  <a:cubicBezTo>
                    <a:pt x="57209" y="32875"/>
                    <a:pt x="52249" y="39676"/>
                    <a:pt x="47491" y="46620"/>
                  </a:cubicBezTo>
                  <a:cubicBezTo>
                    <a:pt x="45554" y="49449"/>
                    <a:pt x="43634" y="52301"/>
                    <a:pt x="41737" y="55177"/>
                  </a:cubicBezTo>
                  <a:cubicBezTo>
                    <a:pt x="40917" y="56308"/>
                    <a:pt x="40112" y="57452"/>
                    <a:pt x="39295" y="58586"/>
                  </a:cubicBezTo>
                  <a:cubicBezTo>
                    <a:pt x="37811" y="60552"/>
                    <a:pt x="36350" y="62530"/>
                    <a:pt x="34924" y="64534"/>
                  </a:cubicBezTo>
                  <a:cubicBezTo>
                    <a:pt x="35911" y="63185"/>
                    <a:pt x="36904" y="61846"/>
                    <a:pt x="37909" y="60512"/>
                  </a:cubicBezTo>
                  <a:cubicBezTo>
                    <a:pt x="37993" y="60399"/>
                    <a:pt x="38077" y="60284"/>
                    <a:pt x="38163" y="60171"/>
                  </a:cubicBezTo>
                  <a:lnTo>
                    <a:pt x="38163" y="60171"/>
                  </a:lnTo>
                  <a:cubicBezTo>
                    <a:pt x="37447" y="61173"/>
                    <a:pt x="36723" y="62163"/>
                    <a:pt x="36015" y="63171"/>
                  </a:cubicBezTo>
                  <a:cubicBezTo>
                    <a:pt x="34560" y="65235"/>
                    <a:pt x="33105" y="67308"/>
                    <a:pt x="31618" y="69361"/>
                  </a:cubicBezTo>
                  <a:cubicBezTo>
                    <a:pt x="32687" y="67732"/>
                    <a:pt x="33789" y="66124"/>
                    <a:pt x="34927" y="64534"/>
                  </a:cubicBezTo>
                  <a:lnTo>
                    <a:pt x="34927" y="64534"/>
                  </a:lnTo>
                  <a:cubicBezTo>
                    <a:pt x="33391" y="66627"/>
                    <a:pt x="31898" y="68746"/>
                    <a:pt x="30481" y="70914"/>
                  </a:cubicBezTo>
                  <a:cubicBezTo>
                    <a:pt x="29638" y="72057"/>
                    <a:pt x="28789" y="73192"/>
                    <a:pt x="27914" y="74306"/>
                  </a:cubicBezTo>
                  <a:cubicBezTo>
                    <a:pt x="27637" y="74661"/>
                    <a:pt x="27369" y="75002"/>
                    <a:pt x="27106" y="75340"/>
                  </a:cubicBezTo>
                  <a:cubicBezTo>
                    <a:pt x="27369" y="75054"/>
                    <a:pt x="27709" y="74782"/>
                    <a:pt x="28134" y="74528"/>
                  </a:cubicBezTo>
                  <a:cubicBezTo>
                    <a:pt x="28295" y="74332"/>
                    <a:pt x="28440" y="74124"/>
                    <a:pt x="28599" y="73925"/>
                  </a:cubicBezTo>
                  <a:lnTo>
                    <a:pt x="28599" y="73925"/>
                  </a:lnTo>
                  <a:cubicBezTo>
                    <a:pt x="27900" y="75091"/>
                    <a:pt x="27224" y="76269"/>
                    <a:pt x="26592" y="77476"/>
                  </a:cubicBezTo>
                  <a:cubicBezTo>
                    <a:pt x="26387" y="76780"/>
                    <a:pt x="26497" y="76145"/>
                    <a:pt x="26933" y="75565"/>
                  </a:cubicBezTo>
                  <a:lnTo>
                    <a:pt x="26933" y="75565"/>
                  </a:lnTo>
                  <a:cubicBezTo>
                    <a:pt x="25925" y="76890"/>
                    <a:pt x="25128" y="78198"/>
                    <a:pt x="24987" y="79985"/>
                  </a:cubicBezTo>
                  <a:cubicBezTo>
                    <a:pt x="24557" y="79324"/>
                    <a:pt x="24173" y="78634"/>
                    <a:pt x="23841" y="77918"/>
                  </a:cubicBezTo>
                  <a:lnTo>
                    <a:pt x="23838" y="77918"/>
                  </a:lnTo>
                  <a:cubicBezTo>
                    <a:pt x="30166" y="69369"/>
                    <a:pt x="37210" y="61453"/>
                    <a:pt x="43285" y="52697"/>
                  </a:cubicBezTo>
                  <a:cubicBezTo>
                    <a:pt x="49642" y="43542"/>
                    <a:pt x="55837" y="34286"/>
                    <a:pt x="62275" y="25187"/>
                  </a:cubicBezTo>
                  <a:cubicBezTo>
                    <a:pt x="65249" y="20986"/>
                    <a:pt x="68119" y="16710"/>
                    <a:pt x="71147" y="12550"/>
                  </a:cubicBezTo>
                  <a:cubicBezTo>
                    <a:pt x="72158" y="11173"/>
                    <a:pt x="73194" y="9816"/>
                    <a:pt x="74251" y="8477"/>
                  </a:cubicBezTo>
                  <a:close/>
                  <a:moveTo>
                    <a:pt x="62180" y="57662"/>
                  </a:moveTo>
                  <a:cubicBezTo>
                    <a:pt x="62033" y="58225"/>
                    <a:pt x="61814" y="58768"/>
                    <a:pt x="61531" y="59273"/>
                  </a:cubicBezTo>
                  <a:cubicBezTo>
                    <a:pt x="60930" y="60134"/>
                    <a:pt x="60335" y="60994"/>
                    <a:pt x="59729" y="61851"/>
                  </a:cubicBezTo>
                  <a:cubicBezTo>
                    <a:pt x="59689" y="61906"/>
                    <a:pt x="59648" y="61958"/>
                    <a:pt x="59608" y="62016"/>
                  </a:cubicBezTo>
                  <a:cubicBezTo>
                    <a:pt x="59019" y="62749"/>
                    <a:pt x="58430" y="63445"/>
                    <a:pt x="57959" y="64080"/>
                  </a:cubicBezTo>
                  <a:cubicBezTo>
                    <a:pt x="56291" y="66332"/>
                    <a:pt x="54720" y="68659"/>
                    <a:pt x="53046" y="70908"/>
                  </a:cubicBezTo>
                  <a:cubicBezTo>
                    <a:pt x="52965" y="71021"/>
                    <a:pt x="52881" y="71133"/>
                    <a:pt x="52800" y="71246"/>
                  </a:cubicBezTo>
                  <a:cubicBezTo>
                    <a:pt x="52003" y="72288"/>
                    <a:pt x="51221" y="73342"/>
                    <a:pt x="50410" y="74375"/>
                  </a:cubicBezTo>
                  <a:cubicBezTo>
                    <a:pt x="48987" y="76194"/>
                    <a:pt x="47511" y="77975"/>
                    <a:pt x="46027" y="79745"/>
                  </a:cubicBezTo>
                  <a:cubicBezTo>
                    <a:pt x="45372" y="80526"/>
                    <a:pt x="45044" y="80832"/>
                    <a:pt x="44933" y="80832"/>
                  </a:cubicBezTo>
                  <a:cubicBezTo>
                    <a:pt x="44705" y="80832"/>
                    <a:pt x="45407" y="79523"/>
                    <a:pt x="46076" y="78380"/>
                  </a:cubicBezTo>
                  <a:cubicBezTo>
                    <a:pt x="46535" y="77851"/>
                    <a:pt x="46971" y="77309"/>
                    <a:pt x="47416" y="76772"/>
                  </a:cubicBezTo>
                  <a:cubicBezTo>
                    <a:pt x="47699" y="76440"/>
                    <a:pt x="47979" y="76110"/>
                    <a:pt x="48250" y="75770"/>
                  </a:cubicBezTo>
                  <a:cubicBezTo>
                    <a:pt x="48279" y="75732"/>
                    <a:pt x="48308" y="75698"/>
                    <a:pt x="48337" y="75660"/>
                  </a:cubicBezTo>
                  <a:cubicBezTo>
                    <a:pt x="48825" y="75045"/>
                    <a:pt x="49304" y="74419"/>
                    <a:pt x="49772" y="73783"/>
                  </a:cubicBezTo>
                  <a:cubicBezTo>
                    <a:pt x="50323" y="73047"/>
                    <a:pt x="50863" y="72305"/>
                    <a:pt x="51394" y="71555"/>
                  </a:cubicBezTo>
                  <a:cubicBezTo>
                    <a:pt x="52188" y="70449"/>
                    <a:pt x="52979" y="69358"/>
                    <a:pt x="53793" y="68318"/>
                  </a:cubicBezTo>
                  <a:cubicBezTo>
                    <a:pt x="55217" y="66505"/>
                    <a:pt x="56626" y="64681"/>
                    <a:pt x="58023" y="62850"/>
                  </a:cubicBezTo>
                  <a:cubicBezTo>
                    <a:pt x="58927" y="61664"/>
                    <a:pt x="61617" y="59184"/>
                    <a:pt x="62180" y="57662"/>
                  </a:cubicBezTo>
                  <a:close/>
                  <a:moveTo>
                    <a:pt x="78645" y="5265"/>
                  </a:moveTo>
                  <a:cubicBezTo>
                    <a:pt x="78867" y="5265"/>
                    <a:pt x="79090" y="5308"/>
                    <a:pt x="79312" y="5408"/>
                  </a:cubicBezTo>
                  <a:cubicBezTo>
                    <a:pt x="75186" y="9268"/>
                    <a:pt x="71823" y="14187"/>
                    <a:pt x="68416" y="18792"/>
                  </a:cubicBezTo>
                  <a:cubicBezTo>
                    <a:pt x="71696" y="14525"/>
                    <a:pt x="75079" y="10359"/>
                    <a:pt x="78642" y="6398"/>
                  </a:cubicBezTo>
                  <a:lnTo>
                    <a:pt x="78642" y="6398"/>
                  </a:lnTo>
                  <a:cubicBezTo>
                    <a:pt x="78575" y="6822"/>
                    <a:pt x="78509" y="7244"/>
                    <a:pt x="78446" y="7668"/>
                  </a:cubicBezTo>
                  <a:cubicBezTo>
                    <a:pt x="77816" y="8800"/>
                    <a:pt x="77071" y="9862"/>
                    <a:pt x="76223" y="10844"/>
                  </a:cubicBezTo>
                  <a:cubicBezTo>
                    <a:pt x="75406" y="11872"/>
                    <a:pt x="74499" y="12842"/>
                    <a:pt x="73639" y="13835"/>
                  </a:cubicBezTo>
                  <a:cubicBezTo>
                    <a:pt x="71525" y="16269"/>
                    <a:pt x="69721" y="18994"/>
                    <a:pt x="67778" y="21563"/>
                  </a:cubicBezTo>
                  <a:cubicBezTo>
                    <a:pt x="62758" y="28203"/>
                    <a:pt x="57795" y="34887"/>
                    <a:pt x="52890" y="41616"/>
                  </a:cubicBezTo>
                  <a:cubicBezTo>
                    <a:pt x="43498" y="54536"/>
                    <a:pt x="34517" y="68087"/>
                    <a:pt x="26298" y="81789"/>
                  </a:cubicBezTo>
                  <a:lnTo>
                    <a:pt x="26295" y="81789"/>
                  </a:lnTo>
                  <a:cubicBezTo>
                    <a:pt x="25902" y="81304"/>
                    <a:pt x="25518" y="80787"/>
                    <a:pt x="25157" y="80253"/>
                  </a:cubicBezTo>
                  <a:cubicBezTo>
                    <a:pt x="25175" y="80250"/>
                    <a:pt x="25192" y="80247"/>
                    <a:pt x="25206" y="80239"/>
                  </a:cubicBezTo>
                  <a:cubicBezTo>
                    <a:pt x="29756" y="77453"/>
                    <a:pt x="32080" y="71153"/>
                    <a:pt x="34788" y="66788"/>
                  </a:cubicBezTo>
                  <a:cubicBezTo>
                    <a:pt x="37485" y="62438"/>
                    <a:pt x="40259" y="58133"/>
                    <a:pt x="43071" y="53854"/>
                  </a:cubicBezTo>
                  <a:cubicBezTo>
                    <a:pt x="43969" y="52607"/>
                    <a:pt x="44855" y="51357"/>
                    <a:pt x="45744" y="50110"/>
                  </a:cubicBezTo>
                  <a:cubicBezTo>
                    <a:pt x="47355" y="47979"/>
                    <a:pt x="48940" y="45846"/>
                    <a:pt x="50462" y="43698"/>
                  </a:cubicBezTo>
                  <a:cubicBezTo>
                    <a:pt x="55416" y="36706"/>
                    <a:pt x="60370" y="29537"/>
                    <a:pt x="65558" y="22574"/>
                  </a:cubicBezTo>
                  <a:lnTo>
                    <a:pt x="65558" y="22574"/>
                  </a:lnTo>
                  <a:cubicBezTo>
                    <a:pt x="62475" y="26610"/>
                    <a:pt x="59440" y="30683"/>
                    <a:pt x="56461" y="34800"/>
                  </a:cubicBezTo>
                  <a:cubicBezTo>
                    <a:pt x="58159" y="32326"/>
                    <a:pt x="59850" y="29846"/>
                    <a:pt x="61536" y="27360"/>
                  </a:cubicBezTo>
                  <a:cubicBezTo>
                    <a:pt x="64438" y="23076"/>
                    <a:pt x="67504" y="18902"/>
                    <a:pt x="70596" y="14753"/>
                  </a:cubicBezTo>
                  <a:cubicBezTo>
                    <a:pt x="72680" y="11955"/>
                    <a:pt x="75853" y="9294"/>
                    <a:pt x="77403" y="6158"/>
                  </a:cubicBezTo>
                  <a:cubicBezTo>
                    <a:pt x="77469" y="6027"/>
                    <a:pt x="77354" y="5907"/>
                    <a:pt x="77245" y="5907"/>
                  </a:cubicBezTo>
                  <a:cubicBezTo>
                    <a:pt x="77195" y="5907"/>
                    <a:pt x="77147" y="5931"/>
                    <a:pt x="77118" y="5991"/>
                  </a:cubicBezTo>
                  <a:cubicBezTo>
                    <a:pt x="76133" y="7983"/>
                    <a:pt x="74242" y="9418"/>
                    <a:pt x="72900" y="11161"/>
                  </a:cubicBezTo>
                  <a:cubicBezTo>
                    <a:pt x="72288" y="11955"/>
                    <a:pt x="71693" y="12758"/>
                    <a:pt x="71092" y="13555"/>
                  </a:cubicBezTo>
                  <a:cubicBezTo>
                    <a:pt x="72490" y="11488"/>
                    <a:pt x="73870" y="9409"/>
                    <a:pt x="75221" y="7307"/>
                  </a:cubicBezTo>
                  <a:cubicBezTo>
                    <a:pt x="76163" y="6624"/>
                    <a:pt x="77403" y="5265"/>
                    <a:pt x="78645" y="5265"/>
                  </a:cubicBezTo>
                  <a:close/>
                  <a:moveTo>
                    <a:pt x="79574" y="5552"/>
                  </a:moveTo>
                  <a:cubicBezTo>
                    <a:pt x="79623" y="5584"/>
                    <a:pt x="79670" y="5607"/>
                    <a:pt x="79719" y="5647"/>
                  </a:cubicBezTo>
                  <a:cubicBezTo>
                    <a:pt x="80108" y="5950"/>
                    <a:pt x="80334" y="6404"/>
                    <a:pt x="80556" y="6860"/>
                  </a:cubicBezTo>
                  <a:cubicBezTo>
                    <a:pt x="71017" y="19742"/>
                    <a:pt x="61028" y="32346"/>
                    <a:pt x="51972" y="45572"/>
                  </a:cubicBezTo>
                  <a:cubicBezTo>
                    <a:pt x="48181" y="51103"/>
                    <a:pt x="44405" y="56629"/>
                    <a:pt x="40441" y="62033"/>
                  </a:cubicBezTo>
                  <a:cubicBezTo>
                    <a:pt x="44440" y="56638"/>
                    <a:pt x="48458" y="51253"/>
                    <a:pt x="52232" y="45722"/>
                  </a:cubicBezTo>
                  <a:cubicBezTo>
                    <a:pt x="54123" y="42947"/>
                    <a:pt x="56068" y="40211"/>
                    <a:pt x="58040" y="37488"/>
                  </a:cubicBezTo>
                  <a:lnTo>
                    <a:pt x="58040" y="37488"/>
                  </a:lnTo>
                  <a:cubicBezTo>
                    <a:pt x="57189" y="38732"/>
                    <a:pt x="56337" y="39974"/>
                    <a:pt x="55488" y="41218"/>
                  </a:cubicBezTo>
                  <a:cubicBezTo>
                    <a:pt x="51215" y="47440"/>
                    <a:pt x="46995" y="53713"/>
                    <a:pt x="42970" y="60099"/>
                  </a:cubicBezTo>
                  <a:cubicBezTo>
                    <a:pt x="39278" y="65957"/>
                    <a:pt x="34150" y="71024"/>
                    <a:pt x="30836" y="77040"/>
                  </a:cubicBezTo>
                  <a:cubicBezTo>
                    <a:pt x="30785" y="77131"/>
                    <a:pt x="30862" y="77253"/>
                    <a:pt x="30957" y="77253"/>
                  </a:cubicBezTo>
                  <a:cubicBezTo>
                    <a:pt x="30980" y="77253"/>
                    <a:pt x="31003" y="77246"/>
                    <a:pt x="31026" y="77231"/>
                  </a:cubicBezTo>
                  <a:cubicBezTo>
                    <a:pt x="32502" y="76206"/>
                    <a:pt x="33818" y="74852"/>
                    <a:pt x="35037" y="73353"/>
                  </a:cubicBezTo>
                  <a:lnTo>
                    <a:pt x="35037" y="73353"/>
                  </a:lnTo>
                  <a:cubicBezTo>
                    <a:pt x="34217" y="75536"/>
                    <a:pt x="32840" y="76613"/>
                    <a:pt x="30709" y="77672"/>
                  </a:cubicBezTo>
                  <a:cubicBezTo>
                    <a:pt x="30591" y="77733"/>
                    <a:pt x="30478" y="77799"/>
                    <a:pt x="30374" y="77877"/>
                  </a:cubicBezTo>
                  <a:cubicBezTo>
                    <a:pt x="30504" y="77646"/>
                    <a:pt x="30637" y="77415"/>
                    <a:pt x="30758" y="77179"/>
                  </a:cubicBezTo>
                  <a:cubicBezTo>
                    <a:pt x="30812" y="77073"/>
                    <a:pt x="30724" y="76978"/>
                    <a:pt x="30634" y="76978"/>
                  </a:cubicBezTo>
                  <a:cubicBezTo>
                    <a:pt x="30594" y="76978"/>
                    <a:pt x="30553" y="76997"/>
                    <a:pt x="30524" y="77043"/>
                  </a:cubicBezTo>
                  <a:cubicBezTo>
                    <a:pt x="30100" y="77724"/>
                    <a:pt x="29710" y="78426"/>
                    <a:pt x="29340" y="79133"/>
                  </a:cubicBezTo>
                  <a:cubicBezTo>
                    <a:pt x="29202" y="79367"/>
                    <a:pt x="29060" y="79601"/>
                    <a:pt x="28925" y="79835"/>
                  </a:cubicBezTo>
                  <a:cubicBezTo>
                    <a:pt x="28368" y="80810"/>
                    <a:pt x="27937" y="81812"/>
                    <a:pt x="27669" y="82901"/>
                  </a:cubicBezTo>
                  <a:cubicBezTo>
                    <a:pt x="27666" y="82909"/>
                    <a:pt x="27672" y="82915"/>
                    <a:pt x="27672" y="82924"/>
                  </a:cubicBezTo>
                  <a:cubicBezTo>
                    <a:pt x="27637" y="83016"/>
                    <a:pt x="27608" y="83109"/>
                    <a:pt x="27577" y="83201"/>
                  </a:cubicBezTo>
                  <a:cubicBezTo>
                    <a:pt x="27213" y="82834"/>
                    <a:pt x="26843" y="82442"/>
                    <a:pt x="26479" y="82006"/>
                  </a:cubicBezTo>
                  <a:cubicBezTo>
                    <a:pt x="30169" y="76125"/>
                    <a:pt x="34228" y="70466"/>
                    <a:pt x="38359" y="64857"/>
                  </a:cubicBezTo>
                  <a:lnTo>
                    <a:pt x="38359" y="64857"/>
                  </a:lnTo>
                  <a:cubicBezTo>
                    <a:pt x="36188" y="67755"/>
                    <a:pt x="33997" y="70640"/>
                    <a:pt x="31861" y="73567"/>
                  </a:cubicBezTo>
                  <a:cubicBezTo>
                    <a:pt x="31338" y="74283"/>
                    <a:pt x="30839" y="75019"/>
                    <a:pt x="30331" y="75747"/>
                  </a:cubicBezTo>
                  <a:cubicBezTo>
                    <a:pt x="38175" y="63188"/>
                    <a:pt x="46504" y="50803"/>
                    <a:pt x="55222" y="38865"/>
                  </a:cubicBezTo>
                  <a:cubicBezTo>
                    <a:pt x="59784" y="32615"/>
                    <a:pt x="64406" y="26411"/>
                    <a:pt x="69083" y="20253"/>
                  </a:cubicBezTo>
                  <a:cubicBezTo>
                    <a:pt x="72516" y="15726"/>
                    <a:pt x="77767" y="11069"/>
                    <a:pt x="79574" y="5552"/>
                  </a:cubicBezTo>
                  <a:close/>
                  <a:moveTo>
                    <a:pt x="29381" y="81847"/>
                  </a:moveTo>
                  <a:cubicBezTo>
                    <a:pt x="28982" y="82193"/>
                    <a:pt x="28662" y="83195"/>
                    <a:pt x="28394" y="83966"/>
                  </a:cubicBezTo>
                  <a:lnTo>
                    <a:pt x="28391" y="83966"/>
                  </a:lnTo>
                  <a:cubicBezTo>
                    <a:pt x="28157" y="83764"/>
                    <a:pt x="27917" y="83544"/>
                    <a:pt x="27675" y="83302"/>
                  </a:cubicBezTo>
                  <a:cubicBezTo>
                    <a:pt x="27704" y="83224"/>
                    <a:pt x="27732" y="83146"/>
                    <a:pt x="27761" y="83068"/>
                  </a:cubicBezTo>
                  <a:cubicBezTo>
                    <a:pt x="27778" y="83076"/>
                    <a:pt x="27796" y="83080"/>
                    <a:pt x="27814" y="83080"/>
                  </a:cubicBezTo>
                  <a:cubicBezTo>
                    <a:pt x="27849" y="83080"/>
                    <a:pt x="27883" y="83066"/>
                    <a:pt x="27906" y="83039"/>
                  </a:cubicBezTo>
                  <a:cubicBezTo>
                    <a:pt x="28342" y="82551"/>
                    <a:pt x="28896" y="82268"/>
                    <a:pt x="29381" y="81847"/>
                  </a:cubicBezTo>
                  <a:close/>
                  <a:moveTo>
                    <a:pt x="29929" y="82909"/>
                  </a:moveTo>
                  <a:lnTo>
                    <a:pt x="29929" y="82909"/>
                  </a:lnTo>
                  <a:cubicBezTo>
                    <a:pt x="29817" y="83132"/>
                    <a:pt x="29693" y="83348"/>
                    <a:pt x="29577" y="83553"/>
                  </a:cubicBezTo>
                  <a:cubicBezTo>
                    <a:pt x="29485" y="83721"/>
                    <a:pt x="29136" y="84177"/>
                    <a:pt x="29092" y="84514"/>
                  </a:cubicBezTo>
                  <a:cubicBezTo>
                    <a:pt x="28982" y="84437"/>
                    <a:pt x="28879" y="84373"/>
                    <a:pt x="28766" y="84286"/>
                  </a:cubicBezTo>
                  <a:lnTo>
                    <a:pt x="28763" y="84286"/>
                  </a:lnTo>
                  <a:cubicBezTo>
                    <a:pt x="29098" y="83856"/>
                    <a:pt x="29433" y="83429"/>
                    <a:pt x="29791" y="83022"/>
                  </a:cubicBezTo>
                  <a:cubicBezTo>
                    <a:pt x="29854" y="82993"/>
                    <a:pt x="29883" y="82947"/>
                    <a:pt x="29929" y="82909"/>
                  </a:cubicBezTo>
                  <a:close/>
                  <a:moveTo>
                    <a:pt x="29300" y="79719"/>
                  </a:moveTo>
                  <a:cubicBezTo>
                    <a:pt x="29300" y="79748"/>
                    <a:pt x="29291" y="79774"/>
                    <a:pt x="29291" y="79800"/>
                  </a:cubicBezTo>
                  <a:cubicBezTo>
                    <a:pt x="29291" y="80045"/>
                    <a:pt x="29323" y="80337"/>
                    <a:pt x="29465" y="80539"/>
                  </a:cubicBezTo>
                  <a:cubicBezTo>
                    <a:pt x="29589" y="80732"/>
                    <a:pt x="29719" y="80923"/>
                    <a:pt x="29860" y="81105"/>
                  </a:cubicBezTo>
                  <a:cubicBezTo>
                    <a:pt x="31044" y="81968"/>
                    <a:pt x="30911" y="83189"/>
                    <a:pt x="29459" y="84769"/>
                  </a:cubicBezTo>
                  <a:cubicBezTo>
                    <a:pt x="29453" y="84766"/>
                    <a:pt x="29447" y="84763"/>
                    <a:pt x="29444" y="84760"/>
                  </a:cubicBezTo>
                  <a:cubicBezTo>
                    <a:pt x="29526" y="84691"/>
                    <a:pt x="29492" y="84551"/>
                    <a:pt x="29381" y="84551"/>
                  </a:cubicBezTo>
                  <a:cubicBezTo>
                    <a:pt x="29370" y="84551"/>
                    <a:pt x="29358" y="84552"/>
                    <a:pt x="29346" y="84555"/>
                  </a:cubicBezTo>
                  <a:cubicBezTo>
                    <a:pt x="29748" y="84463"/>
                    <a:pt x="30348" y="82768"/>
                    <a:pt x="30469" y="82349"/>
                  </a:cubicBezTo>
                  <a:cubicBezTo>
                    <a:pt x="30502" y="82240"/>
                    <a:pt x="30414" y="82163"/>
                    <a:pt x="30322" y="82163"/>
                  </a:cubicBezTo>
                  <a:cubicBezTo>
                    <a:pt x="30286" y="82163"/>
                    <a:pt x="30249" y="82175"/>
                    <a:pt x="30218" y="82202"/>
                  </a:cubicBezTo>
                  <a:cubicBezTo>
                    <a:pt x="29534" y="82802"/>
                    <a:pt x="29029" y="83415"/>
                    <a:pt x="28659" y="84197"/>
                  </a:cubicBezTo>
                  <a:lnTo>
                    <a:pt x="28656" y="84194"/>
                  </a:lnTo>
                  <a:cubicBezTo>
                    <a:pt x="29058" y="83316"/>
                    <a:pt x="29482" y="82520"/>
                    <a:pt x="29675" y="81558"/>
                  </a:cubicBezTo>
                  <a:cubicBezTo>
                    <a:pt x="29706" y="81455"/>
                    <a:pt x="29624" y="81373"/>
                    <a:pt x="29537" y="81373"/>
                  </a:cubicBezTo>
                  <a:cubicBezTo>
                    <a:pt x="29502" y="81373"/>
                    <a:pt x="29466" y="81386"/>
                    <a:pt x="29436" y="81417"/>
                  </a:cubicBezTo>
                  <a:cubicBezTo>
                    <a:pt x="29060" y="81743"/>
                    <a:pt x="28630" y="81974"/>
                    <a:pt x="28258" y="82294"/>
                  </a:cubicBezTo>
                  <a:cubicBezTo>
                    <a:pt x="28189" y="82343"/>
                    <a:pt x="28137" y="82378"/>
                    <a:pt x="28090" y="82413"/>
                  </a:cubicBezTo>
                  <a:cubicBezTo>
                    <a:pt x="28145" y="82216"/>
                    <a:pt x="28209" y="82020"/>
                    <a:pt x="28287" y="81830"/>
                  </a:cubicBezTo>
                  <a:cubicBezTo>
                    <a:pt x="28599" y="81119"/>
                    <a:pt x="28933" y="80421"/>
                    <a:pt x="29291" y="79736"/>
                  </a:cubicBezTo>
                  <a:cubicBezTo>
                    <a:pt x="29294" y="79731"/>
                    <a:pt x="29297" y="79725"/>
                    <a:pt x="29300" y="79719"/>
                  </a:cubicBezTo>
                  <a:close/>
                  <a:moveTo>
                    <a:pt x="56855" y="95539"/>
                  </a:moveTo>
                  <a:cubicBezTo>
                    <a:pt x="56854" y="95540"/>
                    <a:pt x="56854" y="95540"/>
                    <a:pt x="56854" y="95540"/>
                  </a:cubicBezTo>
                  <a:cubicBezTo>
                    <a:pt x="56854" y="95540"/>
                    <a:pt x="56854" y="95540"/>
                    <a:pt x="56855" y="95539"/>
                  </a:cubicBezTo>
                  <a:close/>
                  <a:moveTo>
                    <a:pt x="56012" y="1"/>
                  </a:moveTo>
                  <a:cubicBezTo>
                    <a:pt x="55592" y="1"/>
                    <a:pt x="55116" y="195"/>
                    <a:pt x="54573" y="462"/>
                  </a:cubicBezTo>
                  <a:cubicBezTo>
                    <a:pt x="54488" y="503"/>
                    <a:pt x="54534" y="642"/>
                    <a:pt x="54616" y="642"/>
                  </a:cubicBezTo>
                  <a:cubicBezTo>
                    <a:pt x="54626" y="642"/>
                    <a:pt x="54637" y="640"/>
                    <a:pt x="54648" y="635"/>
                  </a:cubicBezTo>
                  <a:cubicBezTo>
                    <a:pt x="54879" y="534"/>
                    <a:pt x="55124" y="462"/>
                    <a:pt x="55373" y="419"/>
                  </a:cubicBezTo>
                  <a:lnTo>
                    <a:pt x="55373" y="419"/>
                  </a:lnTo>
                  <a:cubicBezTo>
                    <a:pt x="54628" y="1574"/>
                    <a:pt x="53863" y="2711"/>
                    <a:pt x="53092" y="3849"/>
                  </a:cubicBezTo>
                  <a:cubicBezTo>
                    <a:pt x="52182" y="5012"/>
                    <a:pt x="51189" y="6124"/>
                    <a:pt x="50193" y="7224"/>
                  </a:cubicBezTo>
                  <a:cubicBezTo>
                    <a:pt x="51787" y="5015"/>
                    <a:pt x="53199" y="2729"/>
                    <a:pt x="54102" y="286"/>
                  </a:cubicBezTo>
                  <a:cubicBezTo>
                    <a:pt x="54144" y="174"/>
                    <a:pt x="54045" y="93"/>
                    <a:pt x="53946" y="93"/>
                  </a:cubicBezTo>
                  <a:cubicBezTo>
                    <a:pt x="53908" y="93"/>
                    <a:pt x="53870" y="106"/>
                    <a:pt x="53840" y="133"/>
                  </a:cubicBezTo>
                  <a:cubicBezTo>
                    <a:pt x="49272" y="4328"/>
                    <a:pt x="46010" y="10356"/>
                    <a:pt x="42283" y="15287"/>
                  </a:cubicBezTo>
                  <a:cubicBezTo>
                    <a:pt x="37309" y="21866"/>
                    <a:pt x="32233" y="28385"/>
                    <a:pt x="27418" y="35086"/>
                  </a:cubicBezTo>
                  <a:cubicBezTo>
                    <a:pt x="22420" y="42041"/>
                    <a:pt x="17816" y="49264"/>
                    <a:pt x="12567" y="56043"/>
                  </a:cubicBezTo>
                  <a:cubicBezTo>
                    <a:pt x="8283" y="61574"/>
                    <a:pt x="3407" y="66482"/>
                    <a:pt x="29" y="72666"/>
                  </a:cubicBezTo>
                  <a:cubicBezTo>
                    <a:pt x="1" y="72716"/>
                    <a:pt x="46" y="72764"/>
                    <a:pt x="90" y="72764"/>
                  </a:cubicBezTo>
                  <a:cubicBezTo>
                    <a:pt x="109" y="72764"/>
                    <a:pt x="127" y="72755"/>
                    <a:pt x="138" y="72733"/>
                  </a:cubicBezTo>
                  <a:cubicBezTo>
                    <a:pt x="3866" y="66176"/>
                    <a:pt x="9258" y="60864"/>
                    <a:pt x="13843" y="54934"/>
                  </a:cubicBezTo>
                  <a:cubicBezTo>
                    <a:pt x="18402" y="49045"/>
                    <a:pt x="22438" y="42763"/>
                    <a:pt x="26702" y="36665"/>
                  </a:cubicBezTo>
                  <a:cubicBezTo>
                    <a:pt x="31081" y="30400"/>
                    <a:pt x="35816" y="24381"/>
                    <a:pt x="40421" y="18284"/>
                  </a:cubicBezTo>
                  <a:cubicBezTo>
                    <a:pt x="42811" y="15117"/>
                    <a:pt x="45222" y="11964"/>
                    <a:pt x="47586" y="8780"/>
                  </a:cubicBezTo>
                  <a:cubicBezTo>
                    <a:pt x="48398" y="7686"/>
                    <a:pt x="49131" y="6525"/>
                    <a:pt x="49893" y="5396"/>
                  </a:cubicBezTo>
                  <a:cubicBezTo>
                    <a:pt x="50365" y="4696"/>
                    <a:pt x="52762" y="1490"/>
                    <a:pt x="53130" y="1490"/>
                  </a:cubicBezTo>
                  <a:cubicBezTo>
                    <a:pt x="53247" y="1490"/>
                    <a:pt x="53157" y="1819"/>
                    <a:pt x="52728" y="2665"/>
                  </a:cubicBezTo>
                  <a:cubicBezTo>
                    <a:pt x="51415" y="5255"/>
                    <a:pt x="49212" y="7290"/>
                    <a:pt x="47532" y="9626"/>
                  </a:cubicBezTo>
                  <a:cubicBezTo>
                    <a:pt x="45222" y="12839"/>
                    <a:pt x="42973" y="16095"/>
                    <a:pt x="40707" y="19340"/>
                  </a:cubicBezTo>
                  <a:cubicBezTo>
                    <a:pt x="35724" y="26477"/>
                    <a:pt x="30351" y="33360"/>
                    <a:pt x="25004" y="40225"/>
                  </a:cubicBezTo>
                  <a:cubicBezTo>
                    <a:pt x="20957" y="45422"/>
                    <a:pt x="17342" y="50690"/>
                    <a:pt x="13889" y="56303"/>
                  </a:cubicBezTo>
                  <a:cubicBezTo>
                    <a:pt x="9810" y="62934"/>
                    <a:pt x="4394" y="68549"/>
                    <a:pt x="271" y="75146"/>
                  </a:cubicBezTo>
                  <a:cubicBezTo>
                    <a:pt x="202" y="75257"/>
                    <a:pt x="300" y="75365"/>
                    <a:pt x="404" y="75365"/>
                  </a:cubicBezTo>
                  <a:cubicBezTo>
                    <a:pt x="439" y="75365"/>
                    <a:pt x="475" y="75353"/>
                    <a:pt x="505" y="75325"/>
                  </a:cubicBezTo>
                  <a:cubicBezTo>
                    <a:pt x="2283" y="73668"/>
                    <a:pt x="3894" y="71855"/>
                    <a:pt x="5425" y="69964"/>
                  </a:cubicBezTo>
                  <a:lnTo>
                    <a:pt x="5425" y="69964"/>
                  </a:lnTo>
                  <a:cubicBezTo>
                    <a:pt x="4047" y="71829"/>
                    <a:pt x="2691" y="73708"/>
                    <a:pt x="1377" y="75620"/>
                  </a:cubicBezTo>
                  <a:cubicBezTo>
                    <a:pt x="1298" y="75731"/>
                    <a:pt x="1402" y="75832"/>
                    <a:pt x="1509" y="75832"/>
                  </a:cubicBezTo>
                  <a:cubicBezTo>
                    <a:pt x="1543" y="75832"/>
                    <a:pt x="1577" y="75822"/>
                    <a:pt x="1605" y="75799"/>
                  </a:cubicBezTo>
                  <a:cubicBezTo>
                    <a:pt x="2624" y="74976"/>
                    <a:pt x="3571" y="74087"/>
                    <a:pt x="4486" y="73169"/>
                  </a:cubicBezTo>
                  <a:lnTo>
                    <a:pt x="4486" y="73169"/>
                  </a:lnTo>
                  <a:cubicBezTo>
                    <a:pt x="3600" y="74508"/>
                    <a:pt x="2705" y="75845"/>
                    <a:pt x="1839" y="77190"/>
                  </a:cubicBezTo>
                  <a:cubicBezTo>
                    <a:pt x="1765" y="77303"/>
                    <a:pt x="1873" y="77424"/>
                    <a:pt x="1983" y="77424"/>
                  </a:cubicBezTo>
                  <a:cubicBezTo>
                    <a:pt x="2020" y="77424"/>
                    <a:pt x="2056" y="77411"/>
                    <a:pt x="2087" y="77381"/>
                  </a:cubicBezTo>
                  <a:cubicBezTo>
                    <a:pt x="6213" y="73206"/>
                    <a:pt x="9564" y="68474"/>
                    <a:pt x="12841" y="63621"/>
                  </a:cubicBezTo>
                  <a:cubicBezTo>
                    <a:pt x="16941" y="57544"/>
                    <a:pt x="21297" y="51681"/>
                    <a:pt x="25570" y="45722"/>
                  </a:cubicBezTo>
                  <a:cubicBezTo>
                    <a:pt x="31047" y="38086"/>
                    <a:pt x="36373" y="30334"/>
                    <a:pt x="41893" y="22727"/>
                  </a:cubicBezTo>
                  <a:cubicBezTo>
                    <a:pt x="43051" y="21240"/>
                    <a:pt x="44214" y="19756"/>
                    <a:pt x="45401" y="18292"/>
                  </a:cubicBezTo>
                  <a:cubicBezTo>
                    <a:pt x="48118" y="14941"/>
                    <a:pt x="50828" y="11583"/>
                    <a:pt x="53144" y="7971"/>
                  </a:cubicBezTo>
                  <a:cubicBezTo>
                    <a:pt x="54134" y="6759"/>
                    <a:pt x="55150" y="5566"/>
                    <a:pt x="56169" y="4377"/>
                  </a:cubicBezTo>
                  <a:cubicBezTo>
                    <a:pt x="56823" y="3617"/>
                    <a:pt x="57324" y="2991"/>
                    <a:pt x="57398" y="2991"/>
                  </a:cubicBezTo>
                  <a:cubicBezTo>
                    <a:pt x="57456" y="2991"/>
                    <a:pt x="57254" y="3372"/>
                    <a:pt x="56660" y="4368"/>
                  </a:cubicBezTo>
                  <a:cubicBezTo>
                    <a:pt x="54703" y="7662"/>
                    <a:pt x="52087" y="10570"/>
                    <a:pt x="49671" y="13529"/>
                  </a:cubicBezTo>
                  <a:cubicBezTo>
                    <a:pt x="45306" y="18878"/>
                    <a:pt x="41246" y="24488"/>
                    <a:pt x="37286" y="30141"/>
                  </a:cubicBezTo>
                  <a:cubicBezTo>
                    <a:pt x="33146" y="36053"/>
                    <a:pt x="29173" y="42081"/>
                    <a:pt x="25189" y="48101"/>
                  </a:cubicBezTo>
                  <a:cubicBezTo>
                    <a:pt x="22146" y="51929"/>
                    <a:pt x="19092" y="55751"/>
                    <a:pt x="16158" y="59669"/>
                  </a:cubicBezTo>
                  <a:cubicBezTo>
                    <a:pt x="13442" y="63304"/>
                    <a:pt x="10815" y="67013"/>
                    <a:pt x="7982" y="70562"/>
                  </a:cubicBezTo>
                  <a:cubicBezTo>
                    <a:pt x="6233" y="72756"/>
                    <a:pt x="4590" y="74843"/>
                    <a:pt x="3710" y="77542"/>
                  </a:cubicBezTo>
                  <a:cubicBezTo>
                    <a:pt x="3674" y="77650"/>
                    <a:pt x="3772" y="77743"/>
                    <a:pt x="3869" y="77743"/>
                  </a:cubicBezTo>
                  <a:cubicBezTo>
                    <a:pt x="3907" y="77743"/>
                    <a:pt x="3945" y="77729"/>
                    <a:pt x="3975" y="77695"/>
                  </a:cubicBezTo>
                  <a:cubicBezTo>
                    <a:pt x="4501" y="77130"/>
                    <a:pt x="5015" y="76555"/>
                    <a:pt x="5528" y="75975"/>
                  </a:cubicBezTo>
                  <a:lnTo>
                    <a:pt x="5528" y="75975"/>
                  </a:lnTo>
                  <a:cubicBezTo>
                    <a:pt x="5049" y="76777"/>
                    <a:pt x="4602" y="77597"/>
                    <a:pt x="4195" y="78446"/>
                  </a:cubicBezTo>
                  <a:cubicBezTo>
                    <a:pt x="4128" y="78569"/>
                    <a:pt x="4229" y="78691"/>
                    <a:pt x="4341" y="78691"/>
                  </a:cubicBezTo>
                  <a:cubicBezTo>
                    <a:pt x="4379" y="78691"/>
                    <a:pt x="4418" y="78677"/>
                    <a:pt x="4452" y="78645"/>
                  </a:cubicBezTo>
                  <a:cubicBezTo>
                    <a:pt x="5670" y="77586"/>
                    <a:pt x="6807" y="76396"/>
                    <a:pt x="7890" y="75129"/>
                  </a:cubicBezTo>
                  <a:lnTo>
                    <a:pt x="7890" y="75129"/>
                  </a:lnTo>
                  <a:cubicBezTo>
                    <a:pt x="7777" y="75337"/>
                    <a:pt x="7674" y="75556"/>
                    <a:pt x="7572" y="75773"/>
                  </a:cubicBezTo>
                  <a:cubicBezTo>
                    <a:pt x="7278" y="76240"/>
                    <a:pt x="6989" y="76711"/>
                    <a:pt x="6718" y="77187"/>
                  </a:cubicBezTo>
                  <a:cubicBezTo>
                    <a:pt x="6651" y="77306"/>
                    <a:pt x="6754" y="77430"/>
                    <a:pt x="6865" y="77430"/>
                  </a:cubicBezTo>
                  <a:cubicBezTo>
                    <a:pt x="6902" y="77430"/>
                    <a:pt x="6939" y="77416"/>
                    <a:pt x="6972" y="77384"/>
                  </a:cubicBezTo>
                  <a:cubicBezTo>
                    <a:pt x="7015" y="77337"/>
                    <a:pt x="7056" y="77291"/>
                    <a:pt x="7102" y="77248"/>
                  </a:cubicBezTo>
                  <a:cubicBezTo>
                    <a:pt x="7126" y="77262"/>
                    <a:pt x="7154" y="77269"/>
                    <a:pt x="7182" y="77269"/>
                  </a:cubicBezTo>
                  <a:cubicBezTo>
                    <a:pt x="7207" y="77269"/>
                    <a:pt x="7232" y="77263"/>
                    <a:pt x="7255" y="77251"/>
                  </a:cubicBezTo>
                  <a:cubicBezTo>
                    <a:pt x="7555" y="77069"/>
                    <a:pt x="7844" y="76873"/>
                    <a:pt x="8121" y="76668"/>
                  </a:cubicBezTo>
                  <a:lnTo>
                    <a:pt x="8121" y="76668"/>
                  </a:lnTo>
                  <a:cubicBezTo>
                    <a:pt x="8020" y="76852"/>
                    <a:pt x="7919" y="77028"/>
                    <a:pt x="7815" y="77184"/>
                  </a:cubicBezTo>
                  <a:cubicBezTo>
                    <a:pt x="7739" y="77299"/>
                    <a:pt x="7857" y="77439"/>
                    <a:pt x="7973" y="77439"/>
                  </a:cubicBezTo>
                  <a:cubicBezTo>
                    <a:pt x="8011" y="77439"/>
                    <a:pt x="8050" y="77423"/>
                    <a:pt x="8081" y="77386"/>
                  </a:cubicBezTo>
                  <a:cubicBezTo>
                    <a:pt x="8765" y="76604"/>
                    <a:pt x="9420" y="75799"/>
                    <a:pt x="10050" y="74967"/>
                  </a:cubicBezTo>
                  <a:cubicBezTo>
                    <a:pt x="10696" y="74142"/>
                    <a:pt x="11002" y="73838"/>
                    <a:pt x="11104" y="73838"/>
                  </a:cubicBezTo>
                  <a:cubicBezTo>
                    <a:pt x="11345" y="73838"/>
                    <a:pt x="10424" y="75567"/>
                    <a:pt x="10179" y="76082"/>
                  </a:cubicBezTo>
                  <a:cubicBezTo>
                    <a:pt x="10119" y="76204"/>
                    <a:pt x="10218" y="76339"/>
                    <a:pt x="10330" y="76339"/>
                  </a:cubicBezTo>
                  <a:cubicBezTo>
                    <a:pt x="10368" y="76339"/>
                    <a:pt x="10407" y="76323"/>
                    <a:pt x="10442" y="76287"/>
                  </a:cubicBezTo>
                  <a:cubicBezTo>
                    <a:pt x="10846" y="75900"/>
                    <a:pt x="11216" y="75478"/>
                    <a:pt x="11545" y="75025"/>
                  </a:cubicBezTo>
                  <a:cubicBezTo>
                    <a:pt x="11646" y="74898"/>
                    <a:pt x="11534" y="74731"/>
                    <a:pt x="11416" y="74731"/>
                  </a:cubicBezTo>
                  <a:cubicBezTo>
                    <a:pt x="11378" y="74731"/>
                    <a:pt x="11340" y="74748"/>
                    <a:pt x="11308" y="74788"/>
                  </a:cubicBezTo>
                  <a:cubicBezTo>
                    <a:pt x="11031" y="75135"/>
                    <a:pt x="10888" y="75276"/>
                    <a:pt x="10838" y="75276"/>
                  </a:cubicBezTo>
                  <a:cubicBezTo>
                    <a:pt x="10642" y="75276"/>
                    <a:pt x="11880" y="73099"/>
                    <a:pt x="12062" y="72588"/>
                  </a:cubicBezTo>
                  <a:cubicBezTo>
                    <a:pt x="12101" y="72476"/>
                    <a:pt x="11999" y="72386"/>
                    <a:pt x="11895" y="72386"/>
                  </a:cubicBezTo>
                  <a:cubicBezTo>
                    <a:pt x="11876" y="72386"/>
                    <a:pt x="11857" y="72389"/>
                    <a:pt x="11839" y="72395"/>
                  </a:cubicBezTo>
                  <a:cubicBezTo>
                    <a:pt x="12018" y="72106"/>
                    <a:pt x="12189" y="71815"/>
                    <a:pt x="12353" y="71523"/>
                  </a:cubicBezTo>
                  <a:cubicBezTo>
                    <a:pt x="12416" y="71407"/>
                    <a:pt x="12312" y="71277"/>
                    <a:pt x="12205" y="71277"/>
                  </a:cubicBezTo>
                  <a:cubicBezTo>
                    <a:pt x="12168" y="71277"/>
                    <a:pt x="12130" y="71292"/>
                    <a:pt x="12099" y="71330"/>
                  </a:cubicBezTo>
                  <a:cubicBezTo>
                    <a:pt x="11658" y="71843"/>
                    <a:pt x="11199" y="72340"/>
                    <a:pt x="10748" y="72851"/>
                  </a:cubicBezTo>
                  <a:cubicBezTo>
                    <a:pt x="10985" y="72352"/>
                    <a:pt x="11213" y="71846"/>
                    <a:pt x="11424" y="71327"/>
                  </a:cubicBezTo>
                  <a:cubicBezTo>
                    <a:pt x="11471" y="71209"/>
                    <a:pt x="11368" y="71132"/>
                    <a:pt x="11265" y="71132"/>
                  </a:cubicBezTo>
                  <a:cubicBezTo>
                    <a:pt x="11224" y="71132"/>
                    <a:pt x="11184" y="71144"/>
                    <a:pt x="11152" y="71171"/>
                  </a:cubicBezTo>
                  <a:cubicBezTo>
                    <a:pt x="10930" y="71358"/>
                    <a:pt x="10742" y="71563"/>
                    <a:pt x="10535" y="71760"/>
                  </a:cubicBezTo>
                  <a:cubicBezTo>
                    <a:pt x="10976" y="71156"/>
                    <a:pt x="11415" y="70547"/>
                    <a:pt x="11845" y="69935"/>
                  </a:cubicBezTo>
                  <a:cubicBezTo>
                    <a:pt x="12307" y="70033"/>
                    <a:pt x="12766" y="70160"/>
                    <a:pt x="13225" y="70305"/>
                  </a:cubicBezTo>
                  <a:cubicBezTo>
                    <a:pt x="13251" y="70331"/>
                    <a:pt x="13289" y="70343"/>
                    <a:pt x="13326" y="70343"/>
                  </a:cubicBezTo>
                  <a:cubicBezTo>
                    <a:pt x="13330" y="70343"/>
                    <a:pt x="13334" y="70342"/>
                    <a:pt x="13338" y="70342"/>
                  </a:cubicBezTo>
                  <a:cubicBezTo>
                    <a:pt x="14674" y="70769"/>
                    <a:pt x="15997" y="71338"/>
                    <a:pt x="17322" y="71820"/>
                  </a:cubicBezTo>
                  <a:cubicBezTo>
                    <a:pt x="17299" y="71890"/>
                    <a:pt x="17270" y="71959"/>
                    <a:pt x="17247" y="72028"/>
                  </a:cubicBezTo>
                  <a:cubicBezTo>
                    <a:pt x="17207" y="72145"/>
                    <a:pt x="17315" y="72245"/>
                    <a:pt x="17420" y="72245"/>
                  </a:cubicBezTo>
                  <a:cubicBezTo>
                    <a:pt x="17461" y="72245"/>
                    <a:pt x="17501" y="72230"/>
                    <a:pt x="17533" y="72196"/>
                  </a:cubicBezTo>
                  <a:cubicBezTo>
                    <a:pt x="17599" y="72118"/>
                    <a:pt x="17663" y="72040"/>
                    <a:pt x="17729" y="71965"/>
                  </a:cubicBezTo>
                  <a:cubicBezTo>
                    <a:pt x="19047" y="72420"/>
                    <a:pt x="20375" y="72762"/>
                    <a:pt x="21735" y="72762"/>
                  </a:cubicBezTo>
                  <a:cubicBezTo>
                    <a:pt x="22307" y="72762"/>
                    <a:pt x="22886" y="72701"/>
                    <a:pt x="23471" y="72562"/>
                  </a:cubicBezTo>
                  <a:lnTo>
                    <a:pt x="23471" y="72562"/>
                  </a:lnTo>
                  <a:cubicBezTo>
                    <a:pt x="23468" y="72565"/>
                    <a:pt x="23465" y="72562"/>
                    <a:pt x="23463" y="72568"/>
                  </a:cubicBezTo>
                  <a:cubicBezTo>
                    <a:pt x="22111" y="74156"/>
                    <a:pt x="22446" y="76151"/>
                    <a:pt x="23422" y="78088"/>
                  </a:cubicBezTo>
                  <a:cubicBezTo>
                    <a:pt x="23327" y="78218"/>
                    <a:pt x="23232" y="78345"/>
                    <a:pt x="23139" y="78475"/>
                  </a:cubicBezTo>
                  <a:cubicBezTo>
                    <a:pt x="23079" y="78560"/>
                    <a:pt x="23158" y="78641"/>
                    <a:pt x="23241" y="78641"/>
                  </a:cubicBezTo>
                  <a:cubicBezTo>
                    <a:pt x="23276" y="78641"/>
                    <a:pt x="23312" y="78626"/>
                    <a:pt x="23338" y="78590"/>
                  </a:cubicBezTo>
                  <a:cubicBezTo>
                    <a:pt x="23405" y="78501"/>
                    <a:pt x="23474" y="78414"/>
                    <a:pt x="23540" y="78322"/>
                  </a:cubicBezTo>
                  <a:cubicBezTo>
                    <a:pt x="24239" y="79641"/>
                    <a:pt x="25221" y="80920"/>
                    <a:pt x="26162" y="82017"/>
                  </a:cubicBezTo>
                  <a:cubicBezTo>
                    <a:pt x="26147" y="82040"/>
                    <a:pt x="26133" y="82066"/>
                    <a:pt x="26119" y="82089"/>
                  </a:cubicBezTo>
                  <a:cubicBezTo>
                    <a:pt x="26058" y="82190"/>
                    <a:pt x="26148" y="82282"/>
                    <a:pt x="26238" y="82282"/>
                  </a:cubicBezTo>
                  <a:cubicBezTo>
                    <a:pt x="26277" y="82282"/>
                    <a:pt x="26317" y="82264"/>
                    <a:pt x="26344" y="82222"/>
                  </a:cubicBezTo>
                  <a:cubicBezTo>
                    <a:pt x="26748" y="82684"/>
                    <a:pt x="27129" y="83097"/>
                    <a:pt x="27484" y="83475"/>
                  </a:cubicBezTo>
                  <a:cubicBezTo>
                    <a:pt x="27369" y="83819"/>
                    <a:pt x="27242" y="84156"/>
                    <a:pt x="27138" y="84506"/>
                  </a:cubicBezTo>
                  <a:cubicBezTo>
                    <a:pt x="27129" y="84536"/>
                    <a:pt x="27153" y="84555"/>
                    <a:pt x="27178" y="84555"/>
                  </a:cubicBezTo>
                  <a:cubicBezTo>
                    <a:pt x="27193" y="84555"/>
                    <a:pt x="27209" y="84547"/>
                    <a:pt x="27216" y="84529"/>
                  </a:cubicBezTo>
                  <a:cubicBezTo>
                    <a:pt x="27325" y="84206"/>
                    <a:pt x="27455" y="83891"/>
                    <a:pt x="27577" y="83570"/>
                  </a:cubicBezTo>
                  <a:cubicBezTo>
                    <a:pt x="27640" y="83640"/>
                    <a:pt x="27709" y="83715"/>
                    <a:pt x="27770" y="83781"/>
                  </a:cubicBezTo>
                  <a:cubicBezTo>
                    <a:pt x="27900" y="83917"/>
                    <a:pt x="28073" y="84099"/>
                    <a:pt x="28275" y="84295"/>
                  </a:cubicBezTo>
                  <a:cubicBezTo>
                    <a:pt x="28235" y="84408"/>
                    <a:pt x="28191" y="84512"/>
                    <a:pt x="28151" y="84601"/>
                  </a:cubicBezTo>
                  <a:cubicBezTo>
                    <a:pt x="28104" y="84704"/>
                    <a:pt x="28194" y="84831"/>
                    <a:pt x="28290" y="84831"/>
                  </a:cubicBezTo>
                  <a:cubicBezTo>
                    <a:pt x="28323" y="84831"/>
                    <a:pt x="28356" y="84816"/>
                    <a:pt x="28385" y="84780"/>
                  </a:cubicBezTo>
                  <a:cubicBezTo>
                    <a:pt x="28443" y="84708"/>
                    <a:pt x="28497" y="84633"/>
                    <a:pt x="28555" y="84561"/>
                  </a:cubicBezTo>
                  <a:cubicBezTo>
                    <a:pt x="29148" y="85095"/>
                    <a:pt x="29899" y="85641"/>
                    <a:pt x="30565" y="85641"/>
                  </a:cubicBezTo>
                  <a:cubicBezTo>
                    <a:pt x="30752" y="85641"/>
                    <a:pt x="30933" y="85598"/>
                    <a:pt x="31102" y="85499"/>
                  </a:cubicBezTo>
                  <a:cubicBezTo>
                    <a:pt x="32340" y="84771"/>
                    <a:pt x="31806" y="82710"/>
                    <a:pt x="31136" y="81838"/>
                  </a:cubicBezTo>
                  <a:cubicBezTo>
                    <a:pt x="27787" y="77485"/>
                    <a:pt x="33532" y="78022"/>
                    <a:pt x="34858" y="75559"/>
                  </a:cubicBezTo>
                  <a:cubicBezTo>
                    <a:pt x="35008" y="75279"/>
                    <a:pt x="35086" y="74681"/>
                    <a:pt x="35143" y="74378"/>
                  </a:cubicBezTo>
                  <a:cubicBezTo>
                    <a:pt x="35273" y="73714"/>
                    <a:pt x="35805" y="73429"/>
                    <a:pt x="36394" y="73429"/>
                  </a:cubicBezTo>
                  <a:cubicBezTo>
                    <a:pt x="36911" y="73429"/>
                    <a:pt x="37472" y="73648"/>
                    <a:pt x="37843" y="74020"/>
                  </a:cubicBezTo>
                  <a:cubicBezTo>
                    <a:pt x="37811" y="74081"/>
                    <a:pt x="37779" y="74139"/>
                    <a:pt x="37747" y="74196"/>
                  </a:cubicBezTo>
                  <a:cubicBezTo>
                    <a:pt x="37680" y="74325"/>
                    <a:pt x="37780" y="74432"/>
                    <a:pt x="37889" y="74432"/>
                  </a:cubicBezTo>
                  <a:cubicBezTo>
                    <a:pt x="37938" y="74432"/>
                    <a:pt x="37990" y="74410"/>
                    <a:pt x="38027" y="74358"/>
                  </a:cubicBezTo>
                  <a:lnTo>
                    <a:pt x="38065" y="74306"/>
                  </a:lnTo>
                  <a:cubicBezTo>
                    <a:pt x="38186" y="74499"/>
                    <a:pt x="38256" y="74719"/>
                    <a:pt x="38264" y="74947"/>
                  </a:cubicBezTo>
                  <a:cubicBezTo>
                    <a:pt x="38273" y="75256"/>
                    <a:pt x="38334" y="75796"/>
                    <a:pt x="38648" y="75980"/>
                  </a:cubicBezTo>
                  <a:cubicBezTo>
                    <a:pt x="38859" y="76102"/>
                    <a:pt x="39254" y="76494"/>
                    <a:pt x="39676" y="76896"/>
                  </a:cubicBezTo>
                  <a:cubicBezTo>
                    <a:pt x="39503" y="77257"/>
                    <a:pt x="39318" y="77606"/>
                    <a:pt x="39159" y="77973"/>
                  </a:cubicBezTo>
                  <a:cubicBezTo>
                    <a:pt x="39106" y="78093"/>
                    <a:pt x="39205" y="78236"/>
                    <a:pt x="39314" y="78236"/>
                  </a:cubicBezTo>
                  <a:cubicBezTo>
                    <a:pt x="39352" y="78236"/>
                    <a:pt x="39391" y="78219"/>
                    <a:pt x="39425" y="78177"/>
                  </a:cubicBezTo>
                  <a:cubicBezTo>
                    <a:pt x="39664" y="77895"/>
                    <a:pt x="39892" y="77606"/>
                    <a:pt x="40126" y="77320"/>
                  </a:cubicBezTo>
                  <a:cubicBezTo>
                    <a:pt x="40513" y="77672"/>
                    <a:pt x="40871" y="77955"/>
                    <a:pt x="41065" y="77955"/>
                  </a:cubicBezTo>
                  <a:cubicBezTo>
                    <a:pt x="42855" y="77961"/>
                    <a:pt x="42658" y="78619"/>
                    <a:pt x="42927" y="80349"/>
                  </a:cubicBezTo>
                  <a:cubicBezTo>
                    <a:pt x="43213" y="82190"/>
                    <a:pt x="43689" y="84506"/>
                    <a:pt x="43288" y="86377"/>
                  </a:cubicBezTo>
                  <a:cubicBezTo>
                    <a:pt x="43285" y="86391"/>
                    <a:pt x="43293" y="86400"/>
                    <a:pt x="43293" y="86411"/>
                  </a:cubicBezTo>
                  <a:cubicBezTo>
                    <a:pt x="42888" y="86760"/>
                    <a:pt x="42590" y="87066"/>
                    <a:pt x="42448" y="87066"/>
                  </a:cubicBezTo>
                  <a:cubicBezTo>
                    <a:pt x="42330" y="87066"/>
                    <a:pt x="42319" y="86856"/>
                    <a:pt x="42442" y="86287"/>
                  </a:cubicBezTo>
                  <a:cubicBezTo>
                    <a:pt x="42461" y="86200"/>
                    <a:pt x="42402" y="86099"/>
                    <a:pt x="42305" y="86099"/>
                  </a:cubicBezTo>
                  <a:cubicBezTo>
                    <a:pt x="42303" y="86099"/>
                    <a:pt x="42300" y="86099"/>
                    <a:pt x="42297" y="86099"/>
                  </a:cubicBezTo>
                  <a:cubicBezTo>
                    <a:pt x="42276" y="86100"/>
                    <a:pt x="42255" y="86101"/>
                    <a:pt x="42234" y="86101"/>
                  </a:cubicBezTo>
                  <a:cubicBezTo>
                    <a:pt x="41971" y="86101"/>
                    <a:pt x="41804" y="86034"/>
                    <a:pt x="41691" y="85975"/>
                  </a:cubicBezTo>
                  <a:cubicBezTo>
                    <a:pt x="41763" y="85715"/>
                    <a:pt x="41835" y="85453"/>
                    <a:pt x="41908" y="85193"/>
                  </a:cubicBezTo>
                  <a:cubicBezTo>
                    <a:pt x="41948" y="85119"/>
                    <a:pt x="41885" y="85052"/>
                    <a:pt x="41821" y="85052"/>
                  </a:cubicBezTo>
                  <a:cubicBezTo>
                    <a:pt x="41793" y="85052"/>
                    <a:pt x="41764" y="85066"/>
                    <a:pt x="41743" y="85098"/>
                  </a:cubicBezTo>
                  <a:cubicBezTo>
                    <a:pt x="41469" y="85510"/>
                    <a:pt x="41192" y="85923"/>
                    <a:pt x="40917" y="86333"/>
                  </a:cubicBezTo>
                  <a:cubicBezTo>
                    <a:pt x="40851" y="86436"/>
                    <a:pt x="40945" y="86544"/>
                    <a:pt x="41047" y="86544"/>
                  </a:cubicBezTo>
                  <a:cubicBezTo>
                    <a:pt x="41057" y="86544"/>
                    <a:pt x="41067" y="86543"/>
                    <a:pt x="41076" y="86541"/>
                  </a:cubicBezTo>
                  <a:cubicBezTo>
                    <a:pt x="42043" y="86657"/>
                    <a:pt x="42240" y="87069"/>
                    <a:pt x="41671" y="87780"/>
                  </a:cubicBezTo>
                  <a:cubicBezTo>
                    <a:pt x="41625" y="87900"/>
                    <a:pt x="41727" y="87975"/>
                    <a:pt x="41829" y="87975"/>
                  </a:cubicBezTo>
                  <a:cubicBezTo>
                    <a:pt x="41868" y="87975"/>
                    <a:pt x="41908" y="87964"/>
                    <a:pt x="41939" y="87938"/>
                  </a:cubicBezTo>
                  <a:cubicBezTo>
                    <a:pt x="42456" y="87518"/>
                    <a:pt x="42732" y="87406"/>
                    <a:pt x="42899" y="87406"/>
                  </a:cubicBezTo>
                  <a:cubicBezTo>
                    <a:pt x="42998" y="87406"/>
                    <a:pt x="43058" y="87445"/>
                    <a:pt x="43109" y="87482"/>
                  </a:cubicBezTo>
                  <a:cubicBezTo>
                    <a:pt x="42843" y="87881"/>
                    <a:pt x="42566" y="88276"/>
                    <a:pt x="42312" y="88683"/>
                  </a:cubicBezTo>
                  <a:cubicBezTo>
                    <a:pt x="42231" y="88812"/>
                    <a:pt x="42347" y="88932"/>
                    <a:pt x="42463" y="88932"/>
                  </a:cubicBezTo>
                  <a:cubicBezTo>
                    <a:pt x="42514" y="88932"/>
                    <a:pt x="42565" y="88909"/>
                    <a:pt x="42600" y="88854"/>
                  </a:cubicBezTo>
                  <a:cubicBezTo>
                    <a:pt x="43265" y="87826"/>
                    <a:pt x="43305" y="87866"/>
                    <a:pt x="43435" y="87427"/>
                  </a:cubicBezTo>
                  <a:cubicBezTo>
                    <a:pt x="43573" y="87289"/>
                    <a:pt x="43781" y="87018"/>
                    <a:pt x="44136" y="86492"/>
                  </a:cubicBezTo>
                  <a:cubicBezTo>
                    <a:pt x="44616" y="85780"/>
                    <a:pt x="44843" y="85500"/>
                    <a:pt x="44902" y="85500"/>
                  </a:cubicBezTo>
                  <a:cubicBezTo>
                    <a:pt x="45106" y="85500"/>
                    <a:pt x="43328" y="88828"/>
                    <a:pt x="43097" y="89316"/>
                  </a:cubicBezTo>
                  <a:cubicBezTo>
                    <a:pt x="43020" y="89447"/>
                    <a:pt x="43132" y="89568"/>
                    <a:pt x="43247" y="89568"/>
                  </a:cubicBezTo>
                  <a:cubicBezTo>
                    <a:pt x="43298" y="89568"/>
                    <a:pt x="43351" y="89543"/>
                    <a:pt x="43386" y="89483"/>
                  </a:cubicBezTo>
                  <a:cubicBezTo>
                    <a:pt x="44061" y="88526"/>
                    <a:pt x="44749" y="87584"/>
                    <a:pt x="45458" y="86655"/>
                  </a:cubicBezTo>
                  <a:lnTo>
                    <a:pt x="45458" y="86655"/>
                  </a:lnTo>
                  <a:cubicBezTo>
                    <a:pt x="44885" y="87425"/>
                    <a:pt x="44410" y="89190"/>
                    <a:pt x="43882" y="90098"/>
                  </a:cubicBezTo>
                  <a:cubicBezTo>
                    <a:pt x="43802" y="90236"/>
                    <a:pt x="43913" y="90349"/>
                    <a:pt x="44032" y="90349"/>
                  </a:cubicBezTo>
                  <a:cubicBezTo>
                    <a:pt x="44085" y="90349"/>
                    <a:pt x="44140" y="90326"/>
                    <a:pt x="44180" y="90274"/>
                  </a:cubicBezTo>
                  <a:cubicBezTo>
                    <a:pt x="45392" y="88670"/>
                    <a:pt x="45891" y="88107"/>
                    <a:pt x="46005" y="88107"/>
                  </a:cubicBezTo>
                  <a:cubicBezTo>
                    <a:pt x="46203" y="88107"/>
                    <a:pt x="45225" y="89828"/>
                    <a:pt x="44821" y="90727"/>
                  </a:cubicBezTo>
                  <a:cubicBezTo>
                    <a:pt x="44763" y="90861"/>
                    <a:pt x="44862" y="90997"/>
                    <a:pt x="44979" y="90997"/>
                  </a:cubicBezTo>
                  <a:cubicBezTo>
                    <a:pt x="45019" y="90997"/>
                    <a:pt x="45062" y="90981"/>
                    <a:pt x="45101" y="90944"/>
                  </a:cubicBezTo>
                  <a:cubicBezTo>
                    <a:pt x="45727" y="90375"/>
                    <a:pt x="46319" y="89769"/>
                    <a:pt x="46876" y="89134"/>
                  </a:cubicBezTo>
                  <a:lnTo>
                    <a:pt x="46876" y="89134"/>
                  </a:lnTo>
                  <a:cubicBezTo>
                    <a:pt x="46674" y="90190"/>
                    <a:pt x="46296" y="91207"/>
                    <a:pt x="45762" y="92139"/>
                  </a:cubicBezTo>
                  <a:cubicBezTo>
                    <a:pt x="45680" y="92284"/>
                    <a:pt x="45801" y="92414"/>
                    <a:pt x="45925" y="92414"/>
                  </a:cubicBezTo>
                  <a:cubicBezTo>
                    <a:pt x="45981" y="92414"/>
                    <a:pt x="46038" y="92388"/>
                    <a:pt x="46076" y="92324"/>
                  </a:cubicBezTo>
                  <a:cubicBezTo>
                    <a:pt x="47117" y="90894"/>
                    <a:pt x="47551" y="90400"/>
                    <a:pt x="47651" y="90400"/>
                  </a:cubicBezTo>
                  <a:cubicBezTo>
                    <a:pt x="47831" y="90400"/>
                    <a:pt x="46932" y="91997"/>
                    <a:pt x="46550" y="92613"/>
                  </a:cubicBezTo>
                  <a:cubicBezTo>
                    <a:pt x="46465" y="92747"/>
                    <a:pt x="46586" y="92886"/>
                    <a:pt x="46715" y="92886"/>
                  </a:cubicBezTo>
                  <a:cubicBezTo>
                    <a:pt x="46758" y="92886"/>
                    <a:pt x="46801" y="92871"/>
                    <a:pt x="46839" y="92835"/>
                  </a:cubicBezTo>
                  <a:cubicBezTo>
                    <a:pt x="47401" y="92275"/>
                    <a:pt x="48790" y="90873"/>
                    <a:pt x="48961" y="90873"/>
                  </a:cubicBezTo>
                  <a:cubicBezTo>
                    <a:pt x="49068" y="90873"/>
                    <a:pt x="48701" y="91417"/>
                    <a:pt x="47367" y="93048"/>
                  </a:cubicBezTo>
                  <a:cubicBezTo>
                    <a:pt x="47257" y="93187"/>
                    <a:pt x="47368" y="93364"/>
                    <a:pt x="47500" y="93364"/>
                  </a:cubicBezTo>
                  <a:cubicBezTo>
                    <a:pt x="47541" y="93364"/>
                    <a:pt x="47585" y="93347"/>
                    <a:pt x="47624" y="93305"/>
                  </a:cubicBezTo>
                  <a:cubicBezTo>
                    <a:pt x="48458" y="92442"/>
                    <a:pt x="48947" y="92034"/>
                    <a:pt x="49124" y="92034"/>
                  </a:cubicBezTo>
                  <a:cubicBezTo>
                    <a:pt x="49356" y="92034"/>
                    <a:pt x="49052" y="92734"/>
                    <a:pt x="48282" y="94027"/>
                  </a:cubicBezTo>
                  <a:cubicBezTo>
                    <a:pt x="48195" y="94175"/>
                    <a:pt x="48314" y="94296"/>
                    <a:pt x="48444" y="94296"/>
                  </a:cubicBezTo>
                  <a:cubicBezTo>
                    <a:pt x="48487" y="94296"/>
                    <a:pt x="48532" y="94283"/>
                    <a:pt x="48571" y="94252"/>
                  </a:cubicBezTo>
                  <a:cubicBezTo>
                    <a:pt x="49526" y="93511"/>
                    <a:pt x="49983" y="93213"/>
                    <a:pt x="50130" y="93213"/>
                  </a:cubicBezTo>
                  <a:cubicBezTo>
                    <a:pt x="50384" y="93213"/>
                    <a:pt x="49709" y="94105"/>
                    <a:pt x="49070" y="95133"/>
                  </a:cubicBezTo>
                  <a:cubicBezTo>
                    <a:pt x="48988" y="95262"/>
                    <a:pt x="49111" y="95409"/>
                    <a:pt x="49236" y="95409"/>
                  </a:cubicBezTo>
                  <a:cubicBezTo>
                    <a:pt x="49278" y="95409"/>
                    <a:pt x="49321" y="95392"/>
                    <a:pt x="49356" y="95352"/>
                  </a:cubicBezTo>
                  <a:cubicBezTo>
                    <a:pt x="49896" y="94574"/>
                    <a:pt x="50228" y="94184"/>
                    <a:pt x="50354" y="94184"/>
                  </a:cubicBezTo>
                  <a:cubicBezTo>
                    <a:pt x="50492" y="94184"/>
                    <a:pt x="50379" y="94657"/>
                    <a:pt x="50014" y="95603"/>
                  </a:cubicBezTo>
                  <a:cubicBezTo>
                    <a:pt x="49941" y="95746"/>
                    <a:pt x="50050" y="95875"/>
                    <a:pt x="50175" y="95875"/>
                  </a:cubicBezTo>
                  <a:cubicBezTo>
                    <a:pt x="50218" y="95875"/>
                    <a:pt x="50263" y="95860"/>
                    <a:pt x="50303" y="95826"/>
                  </a:cubicBezTo>
                  <a:cubicBezTo>
                    <a:pt x="51031" y="95235"/>
                    <a:pt x="51505" y="94939"/>
                    <a:pt x="51728" y="94939"/>
                  </a:cubicBezTo>
                  <a:cubicBezTo>
                    <a:pt x="51967" y="94939"/>
                    <a:pt x="51914" y="95281"/>
                    <a:pt x="51570" y="95964"/>
                  </a:cubicBezTo>
                  <a:cubicBezTo>
                    <a:pt x="51531" y="96091"/>
                    <a:pt x="51643" y="96195"/>
                    <a:pt x="51756" y="96195"/>
                  </a:cubicBezTo>
                  <a:cubicBezTo>
                    <a:pt x="51800" y="96195"/>
                    <a:pt x="51844" y="96180"/>
                    <a:pt x="51879" y="96143"/>
                  </a:cubicBezTo>
                  <a:cubicBezTo>
                    <a:pt x="52408" y="95574"/>
                    <a:pt x="52755" y="95290"/>
                    <a:pt x="52922" y="95290"/>
                  </a:cubicBezTo>
                  <a:cubicBezTo>
                    <a:pt x="53101" y="95290"/>
                    <a:pt x="53070" y="95619"/>
                    <a:pt x="52829" y="96279"/>
                  </a:cubicBezTo>
                  <a:cubicBezTo>
                    <a:pt x="52806" y="96402"/>
                    <a:pt x="52909" y="96518"/>
                    <a:pt x="53017" y="96518"/>
                  </a:cubicBezTo>
                  <a:cubicBezTo>
                    <a:pt x="53059" y="96518"/>
                    <a:pt x="53101" y="96501"/>
                    <a:pt x="53138" y="96461"/>
                  </a:cubicBezTo>
                  <a:cubicBezTo>
                    <a:pt x="53402" y="95934"/>
                    <a:pt x="53614" y="95671"/>
                    <a:pt x="53774" y="95671"/>
                  </a:cubicBezTo>
                  <a:cubicBezTo>
                    <a:pt x="53920" y="95671"/>
                    <a:pt x="54023" y="95890"/>
                    <a:pt x="54082" y="96328"/>
                  </a:cubicBezTo>
                  <a:cubicBezTo>
                    <a:pt x="54071" y="96438"/>
                    <a:pt x="54176" y="96512"/>
                    <a:pt x="54276" y="96512"/>
                  </a:cubicBezTo>
                  <a:cubicBezTo>
                    <a:pt x="54306" y="96512"/>
                    <a:pt x="54336" y="96505"/>
                    <a:pt x="54362" y="96490"/>
                  </a:cubicBezTo>
                  <a:cubicBezTo>
                    <a:pt x="54671" y="96168"/>
                    <a:pt x="54897" y="96008"/>
                    <a:pt x="55041" y="96008"/>
                  </a:cubicBezTo>
                  <a:cubicBezTo>
                    <a:pt x="55219" y="96008"/>
                    <a:pt x="55270" y="96256"/>
                    <a:pt x="55194" y="96752"/>
                  </a:cubicBezTo>
                  <a:cubicBezTo>
                    <a:pt x="55159" y="96890"/>
                    <a:pt x="55258" y="96978"/>
                    <a:pt x="55369" y="96978"/>
                  </a:cubicBezTo>
                  <a:cubicBezTo>
                    <a:pt x="55414" y="96978"/>
                    <a:pt x="55462" y="96963"/>
                    <a:pt x="55503" y="96931"/>
                  </a:cubicBezTo>
                  <a:cubicBezTo>
                    <a:pt x="56061" y="96419"/>
                    <a:pt x="56445" y="96163"/>
                    <a:pt x="56656" y="96163"/>
                  </a:cubicBezTo>
                  <a:cubicBezTo>
                    <a:pt x="56870" y="96163"/>
                    <a:pt x="56905" y="96428"/>
                    <a:pt x="56761" y="96957"/>
                  </a:cubicBezTo>
                  <a:cubicBezTo>
                    <a:pt x="56750" y="97065"/>
                    <a:pt x="56852" y="97143"/>
                    <a:pt x="56952" y="97143"/>
                  </a:cubicBezTo>
                  <a:cubicBezTo>
                    <a:pt x="56983" y="97143"/>
                    <a:pt x="57014" y="97136"/>
                    <a:pt x="57041" y="97119"/>
                  </a:cubicBezTo>
                  <a:cubicBezTo>
                    <a:pt x="57508" y="96832"/>
                    <a:pt x="57739" y="96673"/>
                    <a:pt x="57792" y="96673"/>
                  </a:cubicBezTo>
                  <a:cubicBezTo>
                    <a:pt x="57859" y="96673"/>
                    <a:pt x="57640" y="96928"/>
                    <a:pt x="57258" y="97494"/>
                  </a:cubicBezTo>
                  <a:cubicBezTo>
                    <a:pt x="57167" y="97626"/>
                    <a:pt x="57298" y="97776"/>
                    <a:pt x="57428" y="97776"/>
                  </a:cubicBezTo>
                  <a:cubicBezTo>
                    <a:pt x="57471" y="97776"/>
                    <a:pt x="57515" y="97759"/>
                    <a:pt x="57549" y="97720"/>
                  </a:cubicBezTo>
                  <a:cubicBezTo>
                    <a:pt x="57876" y="97348"/>
                    <a:pt x="58421" y="96504"/>
                    <a:pt x="58635" y="96504"/>
                  </a:cubicBezTo>
                  <a:cubicBezTo>
                    <a:pt x="58737" y="96504"/>
                    <a:pt x="58763" y="96696"/>
                    <a:pt x="58655" y="97223"/>
                  </a:cubicBezTo>
                  <a:cubicBezTo>
                    <a:pt x="58633" y="97332"/>
                    <a:pt x="58713" y="97465"/>
                    <a:pt x="58828" y="97465"/>
                  </a:cubicBezTo>
                  <a:cubicBezTo>
                    <a:pt x="58846" y="97465"/>
                    <a:pt x="58866" y="97462"/>
                    <a:pt x="58886" y="97454"/>
                  </a:cubicBezTo>
                  <a:cubicBezTo>
                    <a:pt x="59343" y="97276"/>
                    <a:pt x="59839" y="96976"/>
                    <a:pt x="60093" y="96976"/>
                  </a:cubicBezTo>
                  <a:cubicBezTo>
                    <a:pt x="60332" y="96976"/>
                    <a:pt x="60357" y="97242"/>
                    <a:pt x="59931" y="98124"/>
                  </a:cubicBezTo>
                  <a:cubicBezTo>
                    <a:pt x="59867" y="98259"/>
                    <a:pt x="59978" y="98412"/>
                    <a:pt x="60102" y="98412"/>
                  </a:cubicBezTo>
                  <a:cubicBezTo>
                    <a:pt x="60144" y="98412"/>
                    <a:pt x="60187" y="98395"/>
                    <a:pt x="60226" y="98352"/>
                  </a:cubicBezTo>
                  <a:cubicBezTo>
                    <a:pt x="60562" y="97982"/>
                    <a:pt x="61209" y="96902"/>
                    <a:pt x="61404" y="96902"/>
                  </a:cubicBezTo>
                  <a:cubicBezTo>
                    <a:pt x="61490" y="96902"/>
                    <a:pt x="61487" y="97114"/>
                    <a:pt x="61329" y="97697"/>
                  </a:cubicBezTo>
                  <a:cubicBezTo>
                    <a:pt x="61289" y="97837"/>
                    <a:pt x="61396" y="97927"/>
                    <a:pt x="61512" y="97927"/>
                  </a:cubicBezTo>
                  <a:cubicBezTo>
                    <a:pt x="61558" y="97927"/>
                    <a:pt x="61606" y="97913"/>
                    <a:pt x="61646" y="97881"/>
                  </a:cubicBezTo>
                  <a:cubicBezTo>
                    <a:pt x="62251" y="97396"/>
                    <a:pt x="62857" y="96844"/>
                    <a:pt x="63162" y="96844"/>
                  </a:cubicBezTo>
                  <a:cubicBezTo>
                    <a:pt x="63389" y="96844"/>
                    <a:pt x="63450" y="97149"/>
                    <a:pt x="63219" y="98011"/>
                  </a:cubicBezTo>
                  <a:cubicBezTo>
                    <a:pt x="63186" y="98134"/>
                    <a:pt x="63302" y="98257"/>
                    <a:pt x="63415" y="98257"/>
                  </a:cubicBezTo>
                  <a:cubicBezTo>
                    <a:pt x="63458" y="98257"/>
                    <a:pt x="63501" y="98239"/>
                    <a:pt x="63534" y="98196"/>
                  </a:cubicBezTo>
                  <a:cubicBezTo>
                    <a:pt x="63549" y="98177"/>
                    <a:pt x="64616" y="96649"/>
                    <a:pt x="64793" y="96649"/>
                  </a:cubicBezTo>
                  <a:cubicBezTo>
                    <a:pt x="64860" y="96649"/>
                    <a:pt x="64798" y="96873"/>
                    <a:pt x="64496" y="97492"/>
                  </a:cubicBezTo>
                  <a:cubicBezTo>
                    <a:pt x="64418" y="97636"/>
                    <a:pt x="64536" y="97778"/>
                    <a:pt x="64667" y="97778"/>
                  </a:cubicBezTo>
                  <a:cubicBezTo>
                    <a:pt x="64711" y="97778"/>
                    <a:pt x="64756" y="97762"/>
                    <a:pt x="64796" y="97725"/>
                  </a:cubicBezTo>
                  <a:cubicBezTo>
                    <a:pt x="65078" y="97483"/>
                    <a:pt x="65798" y="96507"/>
                    <a:pt x="65984" y="96507"/>
                  </a:cubicBezTo>
                  <a:cubicBezTo>
                    <a:pt x="66057" y="96507"/>
                    <a:pt x="66047" y="96658"/>
                    <a:pt x="65896" y="97064"/>
                  </a:cubicBezTo>
                  <a:cubicBezTo>
                    <a:pt x="65850" y="97190"/>
                    <a:pt x="65967" y="97303"/>
                    <a:pt x="66085" y="97303"/>
                  </a:cubicBezTo>
                  <a:cubicBezTo>
                    <a:pt x="66116" y="97303"/>
                    <a:pt x="66148" y="97295"/>
                    <a:pt x="66176" y="97278"/>
                  </a:cubicBezTo>
                  <a:cubicBezTo>
                    <a:pt x="66511" y="97072"/>
                    <a:pt x="67379" y="96294"/>
                    <a:pt x="67730" y="96294"/>
                  </a:cubicBezTo>
                  <a:cubicBezTo>
                    <a:pt x="67890" y="96294"/>
                    <a:pt x="67942" y="96456"/>
                    <a:pt x="67787" y="96908"/>
                  </a:cubicBezTo>
                  <a:cubicBezTo>
                    <a:pt x="67748" y="97025"/>
                    <a:pt x="67861" y="97151"/>
                    <a:pt x="67976" y="97151"/>
                  </a:cubicBezTo>
                  <a:cubicBezTo>
                    <a:pt x="68006" y="97151"/>
                    <a:pt x="68036" y="97142"/>
                    <a:pt x="68064" y="97122"/>
                  </a:cubicBezTo>
                  <a:lnTo>
                    <a:pt x="68529" y="96784"/>
                  </a:lnTo>
                  <a:cubicBezTo>
                    <a:pt x="68633" y="96706"/>
                    <a:pt x="68647" y="96588"/>
                    <a:pt x="68566" y="96487"/>
                  </a:cubicBezTo>
                  <a:cubicBezTo>
                    <a:pt x="68520" y="96426"/>
                    <a:pt x="68468" y="96371"/>
                    <a:pt x="68413" y="96317"/>
                  </a:cubicBezTo>
                  <a:cubicBezTo>
                    <a:pt x="68508" y="96192"/>
                    <a:pt x="68534" y="96008"/>
                    <a:pt x="68468" y="95748"/>
                  </a:cubicBezTo>
                  <a:cubicBezTo>
                    <a:pt x="68486" y="95634"/>
                    <a:pt x="68399" y="95505"/>
                    <a:pt x="68287" y="95505"/>
                  </a:cubicBezTo>
                  <a:cubicBezTo>
                    <a:pt x="68256" y="95505"/>
                    <a:pt x="68224" y="95515"/>
                    <a:pt x="68191" y="95537"/>
                  </a:cubicBezTo>
                  <a:cubicBezTo>
                    <a:pt x="67897" y="95735"/>
                    <a:pt x="67058" y="96533"/>
                    <a:pt x="66743" y="96533"/>
                  </a:cubicBezTo>
                  <a:cubicBezTo>
                    <a:pt x="66599" y="96533"/>
                    <a:pt x="66565" y="96368"/>
                    <a:pt x="66739" y="95907"/>
                  </a:cubicBezTo>
                  <a:cubicBezTo>
                    <a:pt x="66791" y="95772"/>
                    <a:pt x="66670" y="95670"/>
                    <a:pt x="66550" y="95670"/>
                  </a:cubicBezTo>
                  <a:cubicBezTo>
                    <a:pt x="66502" y="95670"/>
                    <a:pt x="66455" y="95686"/>
                    <a:pt x="66418" y="95722"/>
                  </a:cubicBezTo>
                  <a:cubicBezTo>
                    <a:pt x="65945" y="96184"/>
                    <a:pt x="65463" y="96833"/>
                    <a:pt x="65348" y="96833"/>
                  </a:cubicBezTo>
                  <a:cubicBezTo>
                    <a:pt x="65279" y="96833"/>
                    <a:pt x="65341" y="96600"/>
                    <a:pt x="65616" y="95953"/>
                  </a:cubicBezTo>
                  <a:cubicBezTo>
                    <a:pt x="65678" y="95809"/>
                    <a:pt x="65576" y="95665"/>
                    <a:pt x="65449" y="95665"/>
                  </a:cubicBezTo>
                  <a:cubicBezTo>
                    <a:pt x="65405" y="95665"/>
                    <a:pt x="65359" y="95682"/>
                    <a:pt x="65315" y="95722"/>
                  </a:cubicBezTo>
                  <a:cubicBezTo>
                    <a:pt x="64635" y="96344"/>
                    <a:pt x="64219" y="96925"/>
                    <a:pt x="64052" y="96925"/>
                  </a:cubicBezTo>
                  <a:cubicBezTo>
                    <a:pt x="63936" y="96925"/>
                    <a:pt x="63940" y="96646"/>
                    <a:pt x="64060" y="95907"/>
                  </a:cubicBezTo>
                  <a:cubicBezTo>
                    <a:pt x="64080" y="95768"/>
                    <a:pt x="63988" y="95672"/>
                    <a:pt x="63877" y="95672"/>
                  </a:cubicBezTo>
                  <a:cubicBezTo>
                    <a:pt x="63833" y="95672"/>
                    <a:pt x="63786" y="95687"/>
                    <a:pt x="63742" y="95722"/>
                  </a:cubicBezTo>
                  <a:cubicBezTo>
                    <a:pt x="63282" y="96090"/>
                    <a:pt x="62532" y="96911"/>
                    <a:pt x="62213" y="96911"/>
                  </a:cubicBezTo>
                  <a:cubicBezTo>
                    <a:pt x="62048" y="96911"/>
                    <a:pt x="61999" y="96689"/>
                    <a:pt x="62169" y="96065"/>
                  </a:cubicBezTo>
                  <a:cubicBezTo>
                    <a:pt x="62202" y="95940"/>
                    <a:pt x="62088" y="95820"/>
                    <a:pt x="61974" y="95820"/>
                  </a:cubicBezTo>
                  <a:cubicBezTo>
                    <a:pt x="61930" y="95820"/>
                    <a:pt x="61886" y="95838"/>
                    <a:pt x="61851" y="95881"/>
                  </a:cubicBezTo>
                  <a:cubicBezTo>
                    <a:pt x="61263" y="96604"/>
                    <a:pt x="60916" y="97161"/>
                    <a:pt x="60856" y="97161"/>
                  </a:cubicBezTo>
                  <a:cubicBezTo>
                    <a:pt x="60811" y="97161"/>
                    <a:pt x="60926" y="96849"/>
                    <a:pt x="61222" y="96062"/>
                  </a:cubicBezTo>
                  <a:cubicBezTo>
                    <a:pt x="61275" y="95922"/>
                    <a:pt x="61158" y="95838"/>
                    <a:pt x="61041" y="95838"/>
                  </a:cubicBezTo>
                  <a:cubicBezTo>
                    <a:pt x="60993" y="95838"/>
                    <a:pt x="60946" y="95852"/>
                    <a:pt x="60910" y="95881"/>
                  </a:cubicBezTo>
                  <a:cubicBezTo>
                    <a:pt x="60148" y="96452"/>
                    <a:pt x="59636" y="96738"/>
                    <a:pt x="59375" y="96738"/>
                  </a:cubicBezTo>
                  <a:cubicBezTo>
                    <a:pt x="59118" y="96738"/>
                    <a:pt x="59103" y="96461"/>
                    <a:pt x="59331" y="95907"/>
                  </a:cubicBezTo>
                  <a:cubicBezTo>
                    <a:pt x="59364" y="95771"/>
                    <a:pt x="59261" y="95674"/>
                    <a:pt x="59150" y="95674"/>
                  </a:cubicBezTo>
                  <a:cubicBezTo>
                    <a:pt x="59105" y="95674"/>
                    <a:pt x="59059" y="95690"/>
                    <a:pt x="59019" y="95725"/>
                  </a:cubicBezTo>
                  <a:cubicBezTo>
                    <a:pt x="58551" y="96130"/>
                    <a:pt x="58150" y="96808"/>
                    <a:pt x="58148" y="96808"/>
                  </a:cubicBezTo>
                  <a:cubicBezTo>
                    <a:pt x="58147" y="96808"/>
                    <a:pt x="58257" y="96621"/>
                    <a:pt x="58525" y="96109"/>
                  </a:cubicBezTo>
                  <a:cubicBezTo>
                    <a:pt x="58588" y="95988"/>
                    <a:pt x="58489" y="95821"/>
                    <a:pt x="58363" y="95821"/>
                  </a:cubicBezTo>
                  <a:cubicBezTo>
                    <a:pt x="58333" y="95821"/>
                    <a:pt x="58300" y="95831"/>
                    <a:pt x="58268" y="95855"/>
                  </a:cubicBezTo>
                  <a:cubicBezTo>
                    <a:pt x="57911" y="96114"/>
                    <a:pt x="57642" y="96331"/>
                    <a:pt x="57453" y="96331"/>
                  </a:cubicBezTo>
                  <a:cubicBezTo>
                    <a:pt x="57285" y="96331"/>
                    <a:pt x="57180" y="96161"/>
                    <a:pt x="57131" y="95699"/>
                  </a:cubicBezTo>
                  <a:cubicBezTo>
                    <a:pt x="57120" y="95600"/>
                    <a:pt x="57038" y="95512"/>
                    <a:pt x="56944" y="95512"/>
                  </a:cubicBezTo>
                  <a:cubicBezTo>
                    <a:pt x="56915" y="95512"/>
                    <a:pt x="56884" y="95521"/>
                    <a:pt x="56855" y="95539"/>
                  </a:cubicBezTo>
                  <a:lnTo>
                    <a:pt x="56855" y="95539"/>
                  </a:lnTo>
                  <a:cubicBezTo>
                    <a:pt x="56856" y="95539"/>
                    <a:pt x="56856" y="95538"/>
                    <a:pt x="56857" y="95538"/>
                  </a:cubicBezTo>
                  <a:lnTo>
                    <a:pt x="56857" y="95538"/>
                  </a:lnTo>
                  <a:cubicBezTo>
                    <a:pt x="56869" y="95538"/>
                    <a:pt x="56287" y="96052"/>
                    <a:pt x="55993" y="96052"/>
                  </a:cubicBezTo>
                  <a:cubicBezTo>
                    <a:pt x="55852" y="96052"/>
                    <a:pt x="55778" y="95936"/>
                    <a:pt x="55863" y="95592"/>
                  </a:cubicBezTo>
                  <a:cubicBezTo>
                    <a:pt x="55895" y="95467"/>
                    <a:pt x="55798" y="95359"/>
                    <a:pt x="55684" y="95359"/>
                  </a:cubicBezTo>
                  <a:cubicBezTo>
                    <a:pt x="55654" y="95359"/>
                    <a:pt x="55622" y="95367"/>
                    <a:pt x="55592" y="95384"/>
                  </a:cubicBezTo>
                  <a:cubicBezTo>
                    <a:pt x="55357" y="95613"/>
                    <a:pt x="55163" y="95727"/>
                    <a:pt x="55012" y="95727"/>
                  </a:cubicBezTo>
                  <a:cubicBezTo>
                    <a:pt x="54779" y="95727"/>
                    <a:pt x="54645" y="95456"/>
                    <a:pt x="54610" y="94913"/>
                  </a:cubicBezTo>
                  <a:cubicBezTo>
                    <a:pt x="54624" y="94798"/>
                    <a:pt x="54527" y="94735"/>
                    <a:pt x="54429" y="94735"/>
                  </a:cubicBezTo>
                  <a:cubicBezTo>
                    <a:pt x="54380" y="94735"/>
                    <a:pt x="54331" y="94751"/>
                    <a:pt x="54296" y="94784"/>
                  </a:cubicBezTo>
                  <a:cubicBezTo>
                    <a:pt x="53851" y="95190"/>
                    <a:pt x="53588" y="95450"/>
                    <a:pt x="53485" y="95450"/>
                  </a:cubicBezTo>
                  <a:cubicBezTo>
                    <a:pt x="53379" y="95450"/>
                    <a:pt x="53445" y="95171"/>
                    <a:pt x="53658" y="94489"/>
                  </a:cubicBezTo>
                  <a:cubicBezTo>
                    <a:pt x="53701" y="94351"/>
                    <a:pt x="53594" y="94268"/>
                    <a:pt x="53482" y="94268"/>
                  </a:cubicBezTo>
                  <a:cubicBezTo>
                    <a:pt x="53436" y="94268"/>
                    <a:pt x="53390" y="94281"/>
                    <a:pt x="53352" y="94310"/>
                  </a:cubicBezTo>
                  <a:cubicBezTo>
                    <a:pt x="52840" y="94705"/>
                    <a:pt x="52504" y="95092"/>
                    <a:pt x="52368" y="95092"/>
                  </a:cubicBezTo>
                  <a:cubicBezTo>
                    <a:pt x="52269" y="95092"/>
                    <a:pt x="52276" y="94887"/>
                    <a:pt x="52399" y="94330"/>
                  </a:cubicBezTo>
                  <a:cubicBezTo>
                    <a:pt x="52429" y="94207"/>
                    <a:pt x="52329" y="94099"/>
                    <a:pt x="52216" y="94099"/>
                  </a:cubicBezTo>
                  <a:cubicBezTo>
                    <a:pt x="52187" y="94099"/>
                    <a:pt x="52157" y="94106"/>
                    <a:pt x="52128" y="94122"/>
                  </a:cubicBezTo>
                  <a:cubicBezTo>
                    <a:pt x="51521" y="94454"/>
                    <a:pt x="51200" y="94631"/>
                    <a:pt x="51063" y="94631"/>
                  </a:cubicBezTo>
                  <a:cubicBezTo>
                    <a:pt x="50838" y="94631"/>
                    <a:pt x="51119" y="94146"/>
                    <a:pt x="51452" y="93072"/>
                  </a:cubicBezTo>
                  <a:cubicBezTo>
                    <a:pt x="51491" y="92943"/>
                    <a:pt x="51382" y="92840"/>
                    <a:pt x="51270" y="92840"/>
                  </a:cubicBezTo>
                  <a:cubicBezTo>
                    <a:pt x="51226" y="92840"/>
                    <a:pt x="51182" y="92856"/>
                    <a:pt x="51146" y="92893"/>
                  </a:cubicBezTo>
                  <a:cubicBezTo>
                    <a:pt x="50353" y="93700"/>
                    <a:pt x="50055" y="94011"/>
                    <a:pt x="50026" y="94011"/>
                  </a:cubicBezTo>
                  <a:cubicBezTo>
                    <a:pt x="49976" y="94011"/>
                    <a:pt x="50736" y="93072"/>
                    <a:pt x="51117" y="92171"/>
                  </a:cubicBezTo>
                  <a:cubicBezTo>
                    <a:pt x="51177" y="92029"/>
                    <a:pt x="51081" y="91897"/>
                    <a:pt x="50958" y="91897"/>
                  </a:cubicBezTo>
                  <a:cubicBezTo>
                    <a:pt x="50916" y="91897"/>
                    <a:pt x="50871" y="91912"/>
                    <a:pt x="50828" y="91949"/>
                  </a:cubicBezTo>
                  <a:cubicBezTo>
                    <a:pt x="49992" y="92662"/>
                    <a:pt x="49588" y="92941"/>
                    <a:pt x="49443" y="92941"/>
                  </a:cubicBezTo>
                  <a:cubicBezTo>
                    <a:pt x="49140" y="92941"/>
                    <a:pt x="49978" y="91715"/>
                    <a:pt x="50349" y="90710"/>
                  </a:cubicBezTo>
                  <a:cubicBezTo>
                    <a:pt x="50399" y="90574"/>
                    <a:pt x="50284" y="90488"/>
                    <a:pt x="50170" y="90488"/>
                  </a:cubicBezTo>
                  <a:cubicBezTo>
                    <a:pt x="50124" y="90488"/>
                    <a:pt x="50079" y="90501"/>
                    <a:pt x="50043" y="90531"/>
                  </a:cubicBezTo>
                  <a:cubicBezTo>
                    <a:pt x="49662" y="90840"/>
                    <a:pt x="49298" y="91166"/>
                    <a:pt x="48955" y="91515"/>
                  </a:cubicBezTo>
                  <a:cubicBezTo>
                    <a:pt x="49238" y="91071"/>
                    <a:pt x="49486" y="90603"/>
                    <a:pt x="49700" y="90124"/>
                  </a:cubicBezTo>
                  <a:cubicBezTo>
                    <a:pt x="49762" y="89984"/>
                    <a:pt x="49662" y="89852"/>
                    <a:pt x="49540" y="89852"/>
                  </a:cubicBezTo>
                  <a:cubicBezTo>
                    <a:pt x="49498" y="89852"/>
                    <a:pt x="49455" y="89867"/>
                    <a:pt x="49414" y="89902"/>
                  </a:cubicBezTo>
                  <a:cubicBezTo>
                    <a:pt x="48269" y="90911"/>
                    <a:pt x="47793" y="91465"/>
                    <a:pt x="47717" y="91465"/>
                  </a:cubicBezTo>
                  <a:cubicBezTo>
                    <a:pt x="47639" y="91465"/>
                    <a:pt x="47983" y="90881"/>
                    <a:pt x="48458" y="89607"/>
                  </a:cubicBezTo>
                  <a:cubicBezTo>
                    <a:pt x="48508" y="89476"/>
                    <a:pt x="48392" y="89380"/>
                    <a:pt x="48276" y="89380"/>
                  </a:cubicBezTo>
                  <a:cubicBezTo>
                    <a:pt x="48232" y="89380"/>
                    <a:pt x="48187" y="89394"/>
                    <a:pt x="48152" y="89425"/>
                  </a:cubicBezTo>
                  <a:cubicBezTo>
                    <a:pt x="47077" y="90430"/>
                    <a:pt x="46638" y="90847"/>
                    <a:pt x="46557" y="90847"/>
                  </a:cubicBezTo>
                  <a:cubicBezTo>
                    <a:pt x="46422" y="90847"/>
                    <a:pt x="47270" y="89701"/>
                    <a:pt x="47826" y="88187"/>
                  </a:cubicBezTo>
                  <a:cubicBezTo>
                    <a:pt x="47874" y="88060"/>
                    <a:pt x="47760" y="87963"/>
                    <a:pt x="47647" y="87963"/>
                  </a:cubicBezTo>
                  <a:cubicBezTo>
                    <a:pt x="47603" y="87963"/>
                    <a:pt x="47560" y="87978"/>
                    <a:pt x="47526" y="88011"/>
                  </a:cubicBezTo>
                  <a:cubicBezTo>
                    <a:pt x="46481" y="89017"/>
                    <a:pt x="46019" y="89453"/>
                    <a:pt x="45893" y="89453"/>
                  </a:cubicBezTo>
                  <a:cubicBezTo>
                    <a:pt x="45710" y="89453"/>
                    <a:pt x="46239" y="88527"/>
                    <a:pt x="46720" y="87084"/>
                  </a:cubicBezTo>
                  <a:cubicBezTo>
                    <a:pt x="46758" y="86967"/>
                    <a:pt x="46647" y="86860"/>
                    <a:pt x="46539" y="86860"/>
                  </a:cubicBezTo>
                  <a:cubicBezTo>
                    <a:pt x="46498" y="86860"/>
                    <a:pt x="46457" y="86876"/>
                    <a:pt x="46426" y="86914"/>
                  </a:cubicBezTo>
                  <a:cubicBezTo>
                    <a:pt x="45282" y="88285"/>
                    <a:pt x="44869" y="88815"/>
                    <a:pt x="44843" y="88815"/>
                  </a:cubicBezTo>
                  <a:cubicBezTo>
                    <a:pt x="44797" y="88815"/>
                    <a:pt x="45916" y="87219"/>
                    <a:pt x="46400" y="85663"/>
                  </a:cubicBezTo>
                  <a:cubicBezTo>
                    <a:pt x="46435" y="85545"/>
                    <a:pt x="46333" y="85451"/>
                    <a:pt x="46229" y="85451"/>
                  </a:cubicBezTo>
                  <a:cubicBezTo>
                    <a:pt x="46189" y="85451"/>
                    <a:pt x="46147" y="85466"/>
                    <a:pt x="46114" y="85499"/>
                  </a:cubicBezTo>
                  <a:cubicBezTo>
                    <a:pt x="45228" y="86400"/>
                    <a:pt x="44509" y="87318"/>
                    <a:pt x="43787" y="88348"/>
                  </a:cubicBezTo>
                  <a:cubicBezTo>
                    <a:pt x="44665" y="87095"/>
                    <a:pt x="45277" y="85548"/>
                    <a:pt x="45906" y="84128"/>
                  </a:cubicBezTo>
                  <a:cubicBezTo>
                    <a:pt x="45958" y="84012"/>
                    <a:pt x="45858" y="83869"/>
                    <a:pt x="45753" y="83869"/>
                  </a:cubicBezTo>
                  <a:cubicBezTo>
                    <a:pt x="45716" y="83869"/>
                    <a:pt x="45678" y="83887"/>
                    <a:pt x="45646" y="83928"/>
                  </a:cubicBezTo>
                  <a:cubicBezTo>
                    <a:pt x="44953" y="84820"/>
                    <a:pt x="44295" y="85730"/>
                    <a:pt x="43657" y="86651"/>
                  </a:cubicBezTo>
                  <a:cubicBezTo>
                    <a:pt x="43677" y="86587"/>
                    <a:pt x="43698" y="86524"/>
                    <a:pt x="43718" y="86452"/>
                  </a:cubicBezTo>
                  <a:cubicBezTo>
                    <a:pt x="43744" y="86382"/>
                    <a:pt x="43715" y="86307"/>
                    <a:pt x="43651" y="86276"/>
                  </a:cubicBezTo>
                  <a:cubicBezTo>
                    <a:pt x="44021" y="84442"/>
                    <a:pt x="43747" y="82242"/>
                    <a:pt x="43345" y="80193"/>
                  </a:cubicBezTo>
                  <a:cubicBezTo>
                    <a:pt x="43882" y="78971"/>
                    <a:pt x="44486" y="77779"/>
                    <a:pt x="45138" y="76607"/>
                  </a:cubicBezTo>
                  <a:cubicBezTo>
                    <a:pt x="45834" y="75784"/>
                    <a:pt x="46530" y="74958"/>
                    <a:pt x="47202" y="74113"/>
                  </a:cubicBezTo>
                  <a:lnTo>
                    <a:pt x="47202" y="74113"/>
                  </a:lnTo>
                  <a:cubicBezTo>
                    <a:pt x="46042" y="75986"/>
                    <a:pt x="45020" y="77909"/>
                    <a:pt x="44197" y="79898"/>
                  </a:cubicBezTo>
                  <a:cubicBezTo>
                    <a:pt x="44128" y="79956"/>
                    <a:pt x="44067" y="80019"/>
                    <a:pt x="44001" y="80077"/>
                  </a:cubicBezTo>
                  <a:cubicBezTo>
                    <a:pt x="43966" y="80105"/>
                    <a:pt x="43998" y="80147"/>
                    <a:pt x="44034" y="80147"/>
                  </a:cubicBezTo>
                  <a:cubicBezTo>
                    <a:pt x="44043" y="80147"/>
                    <a:pt x="44053" y="80144"/>
                    <a:pt x="44061" y="80138"/>
                  </a:cubicBezTo>
                  <a:cubicBezTo>
                    <a:pt x="44079" y="80120"/>
                    <a:pt x="44096" y="80103"/>
                    <a:pt x="44113" y="80089"/>
                  </a:cubicBezTo>
                  <a:lnTo>
                    <a:pt x="44113" y="80089"/>
                  </a:lnTo>
                  <a:cubicBezTo>
                    <a:pt x="44096" y="80135"/>
                    <a:pt x="44073" y="80181"/>
                    <a:pt x="44056" y="80227"/>
                  </a:cubicBezTo>
                  <a:cubicBezTo>
                    <a:pt x="44016" y="80323"/>
                    <a:pt x="44107" y="80401"/>
                    <a:pt x="44195" y="80401"/>
                  </a:cubicBezTo>
                  <a:cubicBezTo>
                    <a:pt x="44228" y="80401"/>
                    <a:pt x="44262" y="80389"/>
                    <a:pt x="44287" y="80363"/>
                  </a:cubicBezTo>
                  <a:cubicBezTo>
                    <a:pt x="44512" y="80123"/>
                    <a:pt x="44725" y="79878"/>
                    <a:pt x="44945" y="79638"/>
                  </a:cubicBezTo>
                  <a:lnTo>
                    <a:pt x="44945" y="79638"/>
                  </a:lnTo>
                  <a:cubicBezTo>
                    <a:pt x="44471" y="80536"/>
                    <a:pt x="44064" y="81469"/>
                    <a:pt x="43726" y="82427"/>
                  </a:cubicBezTo>
                  <a:cubicBezTo>
                    <a:pt x="43691" y="82529"/>
                    <a:pt x="43788" y="82620"/>
                    <a:pt x="43881" y="82620"/>
                  </a:cubicBezTo>
                  <a:cubicBezTo>
                    <a:pt x="43917" y="82620"/>
                    <a:pt x="43953" y="82607"/>
                    <a:pt x="43980" y="82574"/>
                  </a:cubicBezTo>
                  <a:cubicBezTo>
                    <a:pt x="45513" y="80816"/>
                    <a:pt x="47015" y="79032"/>
                    <a:pt x="48484" y="77225"/>
                  </a:cubicBezTo>
                  <a:lnTo>
                    <a:pt x="48484" y="77225"/>
                  </a:lnTo>
                  <a:cubicBezTo>
                    <a:pt x="46919" y="79480"/>
                    <a:pt x="45421" y="81775"/>
                    <a:pt x="44058" y="84125"/>
                  </a:cubicBezTo>
                  <a:cubicBezTo>
                    <a:pt x="43990" y="84243"/>
                    <a:pt x="44091" y="84348"/>
                    <a:pt x="44194" y="84348"/>
                  </a:cubicBezTo>
                  <a:cubicBezTo>
                    <a:pt x="44240" y="84348"/>
                    <a:pt x="44286" y="84327"/>
                    <a:pt x="44318" y="84278"/>
                  </a:cubicBezTo>
                  <a:cubicBezTo>
                    <a:pt x="46795" y="80395"/>
                    <a:pt x="49827" y="76977"/>
                    <a:pt x="52815" y="73486"/>
                  </a:cubicBezTo>
                  <a:cubicBezTo>
                    <a:pt x="53320" y="72894"/>
                    <a:pt x="53805" y="72288"/>
                    <a:pt x="54278" y="71679"/>
                  </a:cubicBezTo>
                  <a:lnTo>
                    <a:pt x="54278" y="71679"/>
                  </a:lnTo>
                  <a:cubicBezTo>
                    <a:pt x="53785" y="72432"/>
                    <a:pt x="53277" y="73174"/>
                    <a:pt x="52728" y="73890"/>
                  </a:cubicBezTo>
                  <a:cubicBezTo>
                    <a:pt x="52649" y="73993"/>
                    <a:pt x="52753" y="74103"/>
                    <a:pt x="52859" y="74103"/>
                  </a:cubicBezTo>
                  <a:cubicBezTo>
                    <a:pt x="52892" y="74103"/>
                    <a:pt x="52926" y="74092"/>
                    <a:pt x="52953" y="74066"/>
                  </a:cubicBezTo>
                  <a:cubicBezTo>
                    <a:pt x="54645" y="72461"/>
                    <a:pt x="56175" y="70732"/>
                    <a:pt x="57645" y="68945"/>
                  </a:cubicBezTo>
                  <a:lnTo>
                    <a:pt x="57645" y="68945"/>
                  </a:lnTo>
                  <a:cubicBezTo>
                    <a:pt x="56787" y="70131"/>
                    <a:pt x="55973" y="71338"/>
                    <a:pt x="55234" y="72623"/>
                  </a:cubicBezTo>
                  <a:cubicBezTo>
                    <a:pt x="55167" y="72740"/>
                    <a:pt x="55268" y="72863"/>
                    <a:pt x="55377" y="72863"/>
                  </a:cubicBezTo>
                  <a:cubicBezTo>
                    <a:pt x="55413" y="72863"/>
                    <a:pt x="55450" y="72849"/>
                    <a:pt x="55482" y="72816"/>
                  </a:cubicBezTo>
                  <a:cubicBezTo>
                    <a:pt x="57720" y="70501"/>
                    <a:pt x="59458" y="67848"/>
                    <a:pt x="61473" y="65342"/>
                  </a:cubicBezTo>
                  <a:lnTo>
                    <a:pt x="61473" y="65342"/>
                  </a:lnTo>
                  <a:cubicBezTo>
                    <a:pt x="60777" y="66208"/>
                    <a:pt x="58681" y="69138"/>
                    <a:pt x="57749" y="70891"/>
                  </a:cubicBezTo>
                  <a:cubicBezTo>
                    <a:pt x="57682" y="71016"/>
                    <a:pt x="57779" y="71125"/>
                    <a:pt x="57891" y="71125"/>
                  </a:cubicBezTo>
                  <a:cubicBezTo>
                    <a:pt x="57929" y="71125"/>
                    <a:pt x="57968" y="71113"/>
                    <a:pt x="58003" y="71084"/>
                  </a:cubicBezTo>
                  <a:cubicBezTo>
                    <a:pt x="59103" y="70207"/>
                    <a:pt x="59693" y="69620"/>
                    <a:pt x="59828" y="69620"/>
                  </a:cubicBezTo>
                  <a:cubicBezTo>
                    <a:pt x="59958" y="69620"/>
                    <a:pt x="59667" y="70164"/>
                    <a:pt x="59004" y="71517"/>
                  </a:cubicBezTo>
                  <a:cubicBezTo>
                    <a:pt x="58944" y="71642"/>
                    <a:pt x="59042" y="71767"/>
                    <a:pt x="59154" y="71767"/>
                  </a:cubicBezTo>
                  <a:cubicBezTo>
                    <a:pt x="59192" y="71767"/>
                    <a:pt x="59231" y="71753"/>
                    <a:pt x="59267" y="71719"/>
                  </a:cubicBezTo>
                  <a:cubicBezTo>
                    <a:pt x="59779" y="71235"/>
                    <a:pt x="60510" y="70314"/>
                    <a:pt x="60762" y="70314"/>
                  </a:cubicBezTo>
                  <a:cubicBezTo>
                    <a:pt x="60911" y="70314"/>
                    <a:pt x="60893" y="70636"/>
                    <a:pt x="60563" y="71558"/>
                  </a:cubicBezTo>
                  <a:cubicBezTo>
                    <a:pt x="60524" y="71668"/>
                    <a:pt x="60632" y="71771"/>
                    <a:pt x="60734" y="71771"/>
                  </a:cubicBezTo>
                  <a:cubicBezTo>
                    <a:pt x="60773" y="71771"/>
                    <a:pt x="60812" y="71755"/>
                    <a:pt x="60841" y="71719"/>
                  </a:cubicBezTo>
                  <a:cubicBezTo>
                    <a:pt x="60947" y="71589"/>
                    <a:pt x="61525" y="70853"/>
                    <a:pt x="61880" y="70322"/>
                  </a:cubicBezTo>
                  <a:cubicBezTo>
                    <a:pt x="61900" y="70316"/>
                    <a:pt x="61923" y="70319"/>
                    <a:pt x="61946" y="70302"/>
                  </a:cubicBezTo>
                  <a:cubicBezTo>
                    <a:pt x="62192" y="70134"/>
                    <a:pt x="62405" y="69921"/>
                    <a:pt x="62576" y="69672"/>
                  </a:cubicBezTo>
                  <a:cubicBezTo>
                    <a:pt x="62677" y="69547"/>
                    <a:pt x="62570" y="69380"/>
                    <a:pt x="62450" y="69380"/>
                  </a:cubicBezTo>
                  <a:cubicBezTo>
                    <a:pt x="62412" y="69380"/>
                    <a:pt x="62373" y="69396"/>
                    <a:pt x="62339" y="69436"/>
                  </a:cubicBezTo>
                  <a:cubicBezTo>
                    <a:pt x="62200" y="69589"/>
                    <a:pt x="62073" y="69736"/>
                    <a:pt x="61964" y="69869"/>
                  </a:cubicBezTo>
                  <a:cubicBezTo>
                    <a:pt x="61874" y="69929"/>
                    <a:pt x="61790" y="69993"/>
                    <a:pt x="61710" y="70062"/>
                  </a:cubicBezTo>
                  <a:cubicBezTo>
                    <a:pt x="61663" y="70100"/>
                    <a:pt x="61649" y="70163"/>
                    <a:pt x="61675" y="70218"/>
                  </a:cubicBezTo>
                  <a:cubicBezTo>
                    <a:pt x="61526" y="70394"/>
                    <a:pt x="61427" y="70502"/>
                    <a:pt x="61385" y="70502"/>
                  </a:cubicBezTo>
                  <a:cubicBezTo>
                    <a:pt x="61315" y="70502"/>
                    <a:pt x="61400" y="70209"/>
                    <a:pt x="61675" y="69439"/>
                  </a:cubicBezTo>
                  <a:cubicBezTo>
                    <a:pt x="61720" y="69315"/>
                    <a:pt x="61619" y="69236"/>
                    <a:pt x="61514" y="69236"/>
                  </a:cubicBezTo>
                  <a:cubicBezTo>
                    <a:pt x="61472" y="69236"/>
                    <a:pt x="61429" y="69249"/>
                    <a:pt x="61395" y="69277"/>
                  </a:cubicBezTo>
                  <a:cubicBezTo>
                    <a:pt x="60446" y="70065"/>
                    <a:pt x="60002" y="70453"/>
                    <a:pt x="59914" y="70453"/>
                  </a:cubicBezTo>
                  <a:cubicBezTo>
                    <a:pt x="59801" y="70453"/>
                    <a:pt x="60279" y="69806"/>
                    <a:pt x="61025" y="68532"/>
                  </a:cubicBezTo>
                  <a:cubicBezTo>
                    <a:pt x="61099" y="68404"/>
                    <a:pt x="60995" y="68292"/>
                    <a:pt x="60880" y="68292"/>
                  </a:cubicBezTo>
                  <a:cubicBezTo>
                    <a:pt x="60842" y="68292"/>
                    <a:pt x="60803" y="68305"/>
                    <a:pt x="60768" y="68333"/>
                  </a:cubicBezTo>
                  <a:cubicBezTo>
                    <a:pt x="60240" y="68765"/>
                    <a:pt x="59003" y="70007"/>
                    <a:pt x="58765" y="70007"/>
                  </a:cubicBezTo>
                  <a:cubicBezTo>
                    <a:pt x="58641" y="70007"/>
                    <a:pt x="58790" y="69667"/>
                    <a:pt x="59458" y="68694"/>
                  </a:cubicBezTo>
                  <a:cubicBezTo>
                    <a:pt x="60523" y="67140"/>
                    <a:pt x="61704" y="65795"/>
                    <a:pt x="62596" y="64118"/>
                  </a:cubicBezTo>
                  <a:cubicBezTo>
                    <a:pt x="62656" y="64004"/>
                    <a:pt x="62559" y="63878"/>
                    <a:pt x="62453" y="63878"/>
                  </a:cubicBezTo>
                  <a:cubicBezTo>
                    <a:pt x="62417" y="63878"/>
                    <a:pt x="62380" y="63893"/>
                    <a:pt x="62348" y="63927"/>
                  </a:cubicBezTo>
                  <a:cubicBezTo>
                    <a:pt x="60483" y="65954"/>
                    <a:pt x="58927" y="68197"/>
                    <a:pt x="57229" y="70354"/>
                  </a:cubicBezTo>
                  <a:cubicBezTo>
                    <a:pt x="58828" y="68272"/>
                    <a:pt x="60402" y="65824"/>
                    <a:pt x="61805" y="63641"/>
                  </a:cubicBezTo>
                  <a:cubicBezTo>
                    <a:pt x="61879" y="63523"/>
                    <a:pt x="61778" y="63423"/>
                    <a:pt x="61670" y="63423"/>
                  </a:cubicBezTo>
                  <a:cubicBezTo>
                    <a:pt x="61623" y="63423"/>
                    <a:pt x="61575" y="63442"/>
                    <a:pt x="61539" y="63488"/>
                  </a:cubicBezTo>
                  <a:cubicBezTo>
                    <a:pt x="59388" y="66297"/>
                    <a:pt x="57255" y="69107"/>
                    <a:pt x="54888" y="71739"/>
                  </a:cubicBezTo>
                  <a:cubicBezTo>
                    <a:pt x="54159" y="72550"/>
                    <a:pt x="53871" y="72867"/>
                    <a:pt x="53847" y="72867"/>
                  </a:cubicBezTo>
                  <a:cubicBezTo>
                    <a:pt x="53814" y="72867"/>
                    <a:pt x="54235" y="72320"/>
                    <a:pt x="54706" y="71624"/>
                  </a:cubicBezTo>
                  <a:cubicBezTo>
                    <a:pt x="55390" y="70614"/>
                    <a:pt x="56005" y="69548"/>
                    <a:pt x="56620" y="68489"/>
                  </a:cubicBezTo>
                  <a:cubicBezTo>
                    <a:pt x="57884" y="66679"/>
                    <a:pt x="59097" y="64837"/>
                    <a:pt x="60370" y="63003"/>
                  </a:cubicBezTo>
                  <a:cubicBezTo>
                    <a:pt x="60435" y="62910"/>
                    <a:pt x="60339" y="62800"/>
                    <a:pt x="60246" y="62800"/>
                  </a:cubicBezTo>
                  <a:cubicBezTo>
                    <a:pt x="60215" y="62800"/>
                    <a:pt x="60184" y="62812"/>
                    <a:pt x="60159" y="62842"/>
                  </a:cubicBezTo>
                  <a:cubicBezTo>
                    <a:pt x="58589" y="64721"/>
                    <a:pt x="57318" y="66797"/>
                    <a:pt x="56045" y="68876"/>
                  </a:cubicBezTo>
                  <a:cubicBezTo>
                    <a:pt x="55563" y="69563"/>
                    <a:pt x="55072" y="70247"/>
                    <a:pt x="54547" y="70925"/>
                  </a:cubicBezTo>
                  <a:cubicBezTo>
                    <a:pt x="52361" y="73743"/>
                    <a:pt x="49913" y="76362"/>
                    <a:pt x="47650" y="79119"/>
                  </a:cubicBezTo>
                  <a:cubicBezTo>
                    <a:pt x="47295" y="79549"/>
                    <a:pt x="46241" y="81157"/>
                    <a:pt x="45617" y="82121"/>
                  </a:cubicBezTo>
                  <a:lnTo>
                    <a:pt x="45906" y="81674"/>
                  </a:lnTo>
                  <a:cubicBezTo>
                    <a:pt x="47892" y="78559"/>
                    <a:pt x="50069" y="75510"/>
                    <a:pt x="52234" y="72516"/>
                  </a:cubicBezTo>
                  <a:cubicBezTo>
                    <a:pt x="52327" y="72389"/>
                    <a:pt x="52416" y="72259"/>
                    <a:pt x="52509" y="72132"/>
                  </a:cubicBezTo>
                  <a:cubicBezTo>
                    <a:pt x="55427" y="68350"/>
                    <a:pt x="58248" y="64496"/>
                    <a:pt x="61014" y="60593"/>
                  </a:cubicBezTo>
                  <a:cubicBezTo>
                    <a:pt x="61718" y="59600"/>
                    <a:pt x="62408" y="58598"/>
                    <a:pt x="63104" y="57599"/>
                  </a:cubicBezTo>
                  <a:cubicBezTo>
                    <a:pt x="63118" y="57681"/>
                    <a:pt x="63187" y="57728"/>
                    <a:pt x="63256" y="57728"/>
                  </a:cubicBezTo>
                  <a:cubicBezTo>
                    <a:pt x="63303" y="57728"/>
                    <a:pt x="63351" y="57706"/>
                    <a:pt x="63381" y="57660"/>
                  </a:cubicBezTo>
                  <a:cubicBezTo>
                    <a:pt x="65578" y="54758"/>
                    <a:pt x="67403" y="51611"/>
                    <a:pt x="69502" y="48643"/>
                  </a:cubicBezTo>
                  <a:cubicBezTo>
                    <a:pt x="71488" y="45837"/>
                    <a:pt x="73616" y="43227"/>
                    <a:pt x="75290" y="40236"/>
                  </a:cubicBezTo>
                  <a:lnTo>
                    <a:pt x="75290" y="40236"/>
                  </a:lnTo>
                  <a:cubicBezTo>
                    <a:pt x="75313" y="40424"/>
                    <a:pt x="75227" y="40831"/>
                    <a:pt x="75024" y="41466"/>
                  </a:cubicBezTo>
                  <a:cubicBezTo>
                    <a:pt x="74106" y="43236"/>
                    <a:pt x="72698" y="44905"/>
                    <a:pt x="71488" y="46444"/>
                  </a:cubicBezTo>
                  <a:cubicBezTo>
                    <a:pt x="68832" y="49824"/>
                    <a:pt x="66219" y="53208"/>
                    <a:pt x="64224" y="57033"/>
                  </a:cubicBezTo>
                  <a:cubicBezTo>
                    <a:pt x="64171" y="57138"/>
                    <a:pt x="64263" y="57259"/>
                    <a:pt x="64358" y="57259"/>
                  </a:cubicBezTo>
                  <a:cubicBezTo>
                    <a:pt x="64391" y="57259"/>
                    <a:pt x="64425" y="57244"/>
                    <a:pt x="64452" y="57209"/>
                  </a:cubicBezTo>
                  <a:cubicBezTo>
                    <a:pt x="66228" y="54960"/>
                    <a:pt x="68006" y="52711"/>
                    <a:pt x="69782" y="50462"/>
                  </a:cubicBezTo>
                  <a:lnTo>
                    <a:pt x="69782" y="50462"/>
                  </a:lnTo>
                  <a:cubicBezTo>
                    <a:pt x="68003" y="52893"/>
                    <a:pt x="66236" y="55333"/>
                    <a:pt x="64548" y="57827"/>
                  </a:cubicBezTo>
                  <a:cubicBezTo>
                    <a:pt x="64482" y="57922"/>
                    <a:pt x="64579" y="58032"/>
                    <a:pt x="64673" y="58032"/>
                  </a:cubicBezTo>
                  <a:cubicBezTo>
                    <a:pt x="64705" y="58032"/>
                    <a:pt x="64736" y="58020"/>
                    <a:pt x="64761" y="57992"/>
                  </a:cubicBezTo>
                  <a:cubicBezTo>
                    <a:pt x="69328" y="52766"/>
                    <a:pt x="72674" y="46585"/>
                    <a:pt x="77706" y="41755"/>
                  </a:cubicBezTo>
                  <a:lnTo>
                    <a:pt x="77706" y="41755"/>
                  </a:lnTo>
                  <a:cubicBezTo>
                    <a:pt x="77620" y="42200"/>
                    <a:pt x="77533" y="42644"/>
                    <a:pt x="77447" y="43089"/>
                  </a:cubicBezTo>
                  <a:cubicBezTo>
                    <a:pt x="76696" y="44330"/>
                    <a:pt x="75836" y="45502"/>
                    <a:pt x="74880" y="46594"/>
                  </a:cubicBezTo>
                  <a:cubicBezTo>
                    <a:pt x="73656" y="48092"/>
                    <a:pt x="72308" y="49492"/>
                    <a:pt x="71043" y="50956"/>
                  </a:cubicBezTo>
                  <a:cubicBezTo>
                    <a:pt x="68953" y="53375"/>
                    <a:pt x="66926" y="55893"/>
                    <a:pt x="65009" y="58453"/>
                  </a:cubicBezTo>
                  <a:cubicBezTo>
                    <a:pt x="64929" y="58558"/>
                    <a:pt x="65036" y="58672"/>
                    <a:pt x="65145" y="58672"/>
                  </a:cubicBezTo>
                  <a:cubicBezTo>
                    <a:pt x="65180" y="58672"/>
                    <a:pt x="65215" y="58660"/>
                    <a:pt x="65243" y="58632"/>
                  </a:cubicBezTo>
                  <a:cubicBezTo>
                    <a:pt x="66199" y="57741"/>
                    <a:pt x="66746" y="57188"/>
                    <a:pt x="66890" y="57188"/>
                  </a:cubicBezTo>
                  <a:cubicBezTo>
                    <a:pt x="67035" y="57188"/>
                    <a:pt x="66774" y="57747"/>
                    <a:pt x="66112" y="59083"/>
                  </a:cubicBezTo>
                  <a:cubicBezTo>
                    <a:pt x="66055" y="59202"/>
                    <a:pt x="66143" y="59297"/>
                    <a:pt x="66240" y="59297"/>
                  </a:cubicBezTo>
                  <a:cubicBezTo>
                    <a:pt x="66284" y="59297"/>
                    <a:pt x="66331" y="59277"/>
                    <a:pt x="66366" y="59230"/>
                  </a:cubicBezTo>
                  <a:cubicBezTo>
                    <a:pt x="67334" y="57932"/>
                    <a:pt x="67742" y="57475"/>
                    <a:pt x="67841" y="57475"/>
                  </a:cubicBezTo>
                  <a:cubicBezTo>
                    <a:pt x="68036" y="57475"/>
                    <a:pt x="67034" y="59245"/>
                    <a:pt x="66745" y="59871"/>
                  </a:cubicBezTo>
                  <a:cubicBezTo>
                    <a:pt x="66689" y="59990"/>
                    <a:pt x="66775" y="60084"/>
                    <a:pt x="66871" y="60084"/>
                  </a:cubicBezTo>
                  <a:cubicBezTo>
                    <a:pt x="66914" y="60084"/>
                    <a:pt x="66960" y="60064"/>
                    <a:pt x="66996" y="60018"/>
                  </a:cubicBezTo>
                  <a:cubicBezTo>
                    <a:pt x="67476" y="59395"/>
                    <a:pt x="67703" y="59167"/>
                    <a:pt x="67789" y="59167"/>
                  </a:cubicBezTo>
                  <a:cubicBezTo>
                    <a:pt x="67986" y="59167"/>
                    <a:pt x="67452" y="60362"/>
                    <a:pt x="67553" y="60772"/>
                  </a:cubicBezTo>
                  <a:cubicBezTo>
                    <a:pt x="67570" y="60838"/>
                    <a:pt x="67637" y="60881"/>
                    <a:pt x="67703" y="60881"/>
                  </a:cubicBezTo>
                  <a:cubicBezTo>
                    <a:pt x="67740" y="60881"/>
                    <a:pt x="67775" y="60868"/>
                    <a:pt x="67801" y="60838"/>
                  </a:cubicBezTo>
                  <a:cubicBezTo>
                    <a:pt x="67894" y="60731"/>
                    <a:pt x="67986" y="60627"/>
                    <a:pt x="68078" y="60523"/>
                  </a:cubicBezTo>
                  <a:cubicBezTo>
                    <a:pt x="68173" y="60413"/>
                    <a:pt x="68074" y="60264"/>
                    <a:pt x="67966" y="60264"/>
                  </a:cubicBezTo>
                  <a:cubicBezTo>
                    <a:pt x="67932" y="60264"/>
                    <a:pt x="67898" y="60279"/>
                    <a:pt x="67868" y="60313"/>
                  </a:cubicBezTo>
                  <a:cubicBezTo>
                    <a:pt x="68150" y="59588"/>
                    <a:pt x="68390" y="58846"/>
                    <a:pt x="68586" y="58093"/>
                  </a:cubicBezTo>
                  <a:cubicBezTo>
                    <a:pt x="68618" y="57994"/>
                    <a:pt x="68528" y="57906"/>
                    <a:pt x="68437" y="57906"/>
                  </a:cubicBezTo>
                  <a:cubicBezTo>
                    <a:pt x="68403" y="57906"/>
                    <a:pt x="68369" y="57919"/>
                    <a:pt x="68341" y="57948"/>
                  </a:cubicBezTo>
                  <a:cubicBezTo>
                    <a:pt x="67771" y="58585"/>
                    <a:pt x="67506" y="58828"/>
                    <a:pt x="67428" y="58828"/>
                  </a:cubicBezTo>
                  <a:cubicBezTo>
                    <a:pt x="67225" y="58828"/>
                    <a:pt x="68314" y="57155"/>
                    <a:pt x="68569" y="56551"/>
                  </a:cubicBezTo>
                  <a:cubicBezTo>
                    <a:pt x="68614" y="56448"/>
                    <a:pt x="68533" y="56327"/>
                    <a:pt x="68439" y="56327"/>
                  </a:cubicBezTo>
                  <a:cubicBezTo>
                    <a:pt x="68407" y="56327"/>
                    <a:pt x="68374" y="56341"/>
                    <a:pt x="68344" y="56375"/>
                  </a:cubicBezTo>
                  <a:cubicBezTo>
                    <a:pt x="67450" y="57359"/>
                    <a:pt x="67099" y="57751"/>
                    <a:pt x="67041" y="57751"/>
                  </a:cubicBezTo>
                  <a:cubicBezTo>
                    <a:pt x="66954" y="57751"/>
                    <a:pt x="67551" y="56841"/>
                    <a:pt x="67957" y="55731"/>
                  </a:cubicBezTo>
                  <a:cubicBezTo>
                    <a:pt x="67995" y="55631"/>
                    <a:pt x="67899" y="55542"/>
                    <a:pt x="67807" y="55542"/>
                  </a:cubicBezTo>
                  <a:cubicBezTo>
                    <a:pt x="67772" y="55542"/>
                    <a:pt x="67737" y="55555"/>
                    <a:pt x="67712" y="55587"/>
                  </a:cubicBezTo>
                  <a:cubicBezTo>
                    <a:pt x="67157" y="56262"/>
                    <a:pt x="66577" y="56915"/>
                    <a:pt x="65971" y="57544"/>
                  </a:cubicBezTo>
                  <a:cubicBezTo>
                    <a:pt x="66765" y="56626"/>
                    <a:pt x="67547" y="55699"/>
                    <a:pt x="68318" y="54764"/>
                  </a:cubicBezTo>
                  <a:cubicBezTo>
                    <a:pt x="69912" y="52844"/>
                    <a:pt x="71456" y="50898"/>
                    <a:pt x="73116" y="49036"/>
                  </a:cubicBezTo>
                  <a:cubicBezTo>
                    <a:pt x="73451" y="48661"/>
                    <a:pt x="73780" y="48288"/>
                    <a:pt x="74106" y="47913"/>
                  </a:cubicBezTo>
                  <a:lnTo>
                    <a:pt x="74106" y="47913"/>
                  </a:lnTo>
                  <a:cubicBezTo>
                    <a:pt x="72859" y="49533"/>
                    <a:pt x="71626" y="51158"/>
                    <a:pt x="70425" y="52815"/>
                  </a:cubicBezTo>
                  <a:cubicBezTo>
                    <a:pt x="70386" y="52869"/>
                    <a:pt x="70445" y="52935"/>
                    <a:pt x="70500" y="52935"/>
                  </a:cubicBezTo>
                  <a:cubicBezTo>
                    <a:pt x="70518" y="52935"/>
                    <a:pt x="70536" y="52928"/>
                    <a:pt x="70550" y="52910"/>
                  </a:cubicBezTo>
                  <a:cubicBezTo>
                    <a:pt x="72698" y="50130"/>
                    <a:pt x="74863" y="47359"/>
                    <a:pt x="77066" y="44622"/>
                  </a:cubicBezTo>
                  <a:cubicBezTo>
                    <a:pt x="77750" y="43773"/>
                    <a:pt x="79003" y="42610"/>
                    <a:pt x="79479" y="41634"/>
                  </a:cubicBezTo>
                  <a:lnTo>
                    <a:pt x="79479" y="41634"/>
                  </a:lnTo>
                  <a:cubicBezTo>
                    <a:pt x="78616" y="43409"/>
                    <a:pt x="77311" y="45017"/>
                    <a:pt x="76179" y="46628"/>
                  </a:cubicBezTo>
                  <a:cubicBezTo>
                    <a:pt x="76099" y="46746"/>
                    <a:pt x="76213" y="46874"/>
                    <a:pt x="76330" y="46874"/>
                  </a:cubicBezTo>
                  <a:cubicBezTo>
                    <a:pt x="76368" y="46874"/>
                    <a:pt x="76407" y="46860"/>
                    <a:pt x="76439" y="46828"/>
                  </a:cubicBezTo>
                  <a:cubicBezTo>
                    <a:pt x="77403" y="45835"/>
                    <a:pt x="78344" y="44821"/>
                    <a:pt x="79274" y="43794"/>
                  </a:cubicBezTo>
                  <a:lnTo>
                    <a:pt x="79274" y="43794"/>
                  </a:lnTo>
                  <a:cubicBezTo>
                    <a:pt x="78315" y="44854"/>
                    <a:pt x="77620" y="46623"/>
                    <a:pt x="76970" y="47890"/>
                  </a:cubicBezTo>
                  <a:cubicBezTo>
                    <a:pt x="76912" y="48006"/>
                    <a:pt x="77014" y="48140"/>
                    <a:pt x="77120" y="48140"/>
                  </a:cubicBezTo>
                  <a:cubicBezTo>
                    <a:pt x="77157" y="48140"/>
                    <a:pt x="77193" y="48124"/>
                    <a:pt x="77224" y="48086"/>
                  </a:cubicBezTo>
                  <a:cubicBezTo>
                    <a:pt x="77490" y="47755"/>
                    <a:pt x="78778" y="45948"/>
                    <a:pt x="78983" y="45948"/>
                  </a:cubicBezTo>
                  <a:cubicBezTo>
                    <a:pt x="79077" y="45948"/>
                    <a:pt x="78945" y="46324"/>
                    <a:pt x="78388" y="47390"/>
                  </a:cubicBezTo>
                  <a:cubicBezTo>
                    <a:pt x="77727" y="48658"/>
                    <a:pt x="76774" y="49821"/>
                    <a:pt x="76029" y="51043"/>
                  </a:cubicBezTo>
                  <a:cubicBezTo>
                    <a:pt x="75962" y="51155"/>
                    <a:pt x="76066" y="51282"/>
                    <a:pt x="76173" y="51282"/>
                  </a:cubicBezTo>
                  <a:cubicBezTo>
                    <a:pt x="76209" y="51282"/>
                    <a:pt x="76245" y="51267"/>
                    <a:pt x="76275" y="51233"/>
                  </a:cubicBezTo>
                  <a:cubicBezTo>
                    <a:pt x="76780" y="50661"/>
                    <a:pt x="79003" y="48693"/>
                    <a:pt x="79086" y="48511"/>
                  </a:cubicBezTo>
                  <a:lnTo>
                    <a:pt x="79086" y="48511"/>
                  </a:lnTo>
                  <a:cubicBezTo>
                    <a:pt x="78125" y="50618"/>
                    <a:pt x="76387" y="52451"/>
                    <a:pt x="75085" y="54351"/>
                  </a:cubicBezTo>
                  <a:cubicBezTo>
                    <a:pt x="75009" y="54462"/>
                    <a:pt x="75119" y="54587"/>
                    <a:pt x="75229" y="54587"/>
                  </a:cubicBezTo>
                  <a:cubicBezTo>
                    <a:pt x="75265" y="54587"/>
                    <a:pt x="75301" y="54574"/>
                    <a:pt x="75330" y="54542"/>
                  </a:cubicBezTo>
                  <a:cubicBezTo>
                    <a:pt x="76139" y="53645"/>
                    <a:pt x="78141" y="51245"/>
                    <a:pt x="78508" y="51245"/>
                  </a:cubicBezTo>
                  <a:cubicBezTo>
                    <a:pt x="78673" y="51245"/>
                    <a:pt x="78507" y="51729"/>
                    <a:pt x="77756" y="53052"/>
                  </a:cubicBezTo>
                  <a:cubicBezTo>
                    <a:pt x="76035" y="56080"/>
                    <a:pt x="73618" y="58722"/>
                    <a:pt x="71312" y="61312"/>
                  </a:cubicBezTo>
                  <a:cubicBezTo>
                    <a:pt x="70962" y="61701"/>
                    <a:pt x="70604" y="62085"/>
                    <a:pt x="70252" y="62472"/>
                  </a:cubicBezTo>
                  <a:cubicBezTo>
                    <a:pt x="70246" y="62348"/>
                    <a:pt x="70246" y="62221"/>
                    <a:pt x="70252" y="62094"/>
                  </a:cubicBezTo>
                  <a:cubicBezTo>
                    <a:pt x="70512" y="61670"/>
                    <a:pt x="70778" y="61216"/>
                    <a:pt x="70991" y="60827"/>
                  </a:cubicBezTo>
                  <a:cubicBezTo>
                    <a:pt x="71569" y="60041"/>
                    <a:pt x="72285" y="59025"/>
                    <a:pt x="72360" y="58918"/>
                  </a:cubicBezTo>
                  <a:cubicBezTo>
                    <a:pt x="72436" y="58812"/>
                    <a:pt x="72323" y="58682"/>
                    <a:pt x="72215" y="58682"/>
                  </a:cubicBezTo>
                  <a:cubicBezTo>
                    <a:pt x="72180" y="58682"/>
                    <a:pt x="72145" y="58696"/>
                    <a:pt x="72117" y="58731"/>
                  </a:cubicBezTo>
                  <a:cubicBezTo>
                    <a:pt x="70662" y="60587"/>
                    <a:pt x="69224" y="62212"/>
                    <a:pt x="68445" y="64467"/>
                  </a:cubicBezTo>
                  <a:cubicBezTo>
                    <a:pt x="68405" y="64580"/>
                    <a:pt x="68510" y="64676"/>
                    <a:pt x="68613" y="64676"/>
                  </a:cubicBezTo>
                  <a:cubicBezTo>
                    <a:pt x="68653" y="64676"/>
                    <a:pt x="68692" y="64662"/>
                    <a:pt x="68722" y="64629"/>
                  </a:cubicBezTo>
                  <a:cubicBezTo>
                    <a:pt x="69005" y="64320"/>
                    <a:pt x="69294" y="64011"/>
                    <a:pt x="69580" y="63705"/>
                  </a:cubicBezTo>
                  <a:cubicBezTo>
                    <a:pt x="69594" y="63702"/>
                    <a:pt x="69611" y="63699"/>
                    <a:pt x="69626" y="63696"/>
                  </a:cubicBezTo>
                  <a:cubicBezTo>
                    <a:pt x="71857" y="62700"/>
                    <a:pt x="73177" y="60939"/>
                    <a:pt x="74525" y="58964"/>
                  </a:cubicBezTo>
                  <a:cubicBezTo>
                    <a:pt x="75437" y="57636"/>
                    <a:pt x="76237" y="56228"/>
                    <a:pt x="77120" y="54879"/>
                  </a:cubicBezTo>
                  <a:cubicBezTo>
                    <a:pt x="78190" y="53250"/>
                    <a:pt x="80126" y="51953"/>
                    <a:pt x="81132" y="50448"/>
                  </a:cubicBezTo>
                  <a:lnTo>
                    <a:pt x="81132" y="50448"/>
                  </a:lnTo>
                  <a:cubicBezTo>
                    <a:pt x="79011" y="53625"/>
                    <a:pt x="76781" y="56714"/>
                    <a:pt x="74332" y="59637"/>
                  </a:cubicBezTo>
                  <a:cubicBezTo>
                    <a:pt x="73373" y="60688"/>
                    <a:pt x="72423" y="61748"/>
                    <a:pt x="71482" y="62816"/>
                  </a:cubicBezTo>
                  <a:cubicBezTo>
                    <a:pt x="71374" y="62940"/>
                    <a:pt x="71481" y="63104"/>
                    <a:pt x="71604" y="63104"/>
                  </a:cubicBezTo>
                  <a:cubicBezTo>
                    <a:pt x="71642" y="63104"/>
                    <a:pt x="71681" y="63089"/>
                    <a:pt x="71716" y="63052"/>
                  </a:cubicBezTo>
                  <a:cubicBezTo>
                    <a:pt x="72920" y="61805"/>
                    <a:pt x="74052" y="60506"/>
                    <a:pt x="75143" y="59175"/>
                  </a:cubicBezTo>
                  <a:cubicBezTo>
                    <a:pt x="75449" y="58875"/>
                    <a:pt x="75738" y="58583"/>
                    <a:pt x="75974" y="58326"/>
                  </a:cubicBezTo>
                  <a:cubicBezTo>
                    <a:pt x="76657" y="57586"/>
                    <a:pt x="76985" y="57303"/>
                    <a:pt x="77089" y="57303"/>
                  </a:cubicBezTo>
                  <a:cubicBezTo>
                    <a:pt x="77292" y="57303"/>
                    <a:pt x="76645" y="58377"/>
                    <a:pt x="76113" y="59239"/>
                  </a:cubicBezTo>
                  <a:cubicBezTo>
                    <a:pt x="76762" y="58208"/>
                    <a:pt x="77698" y="57186"/>
                    <a:pt x="78220" y="55890"/>
                  </a:cubicBezTo>
                  <a:cubicBezTo>
                    <a:pt x="78266" y="55776"/>
                    <a:pt x="78156" y="55681"/>
                    <a:pt x="78050" y="55681"/>
                  </a:cubicBezTo>
                  <a:cubicBezTo>
                    <a:pt x="78009" y="55681"/>
                    <a:pt x="77968" y="55695"/>
                    <a:pt x="77937" y="55728"/>
                  </a:cubicBezTo>
                  <a:cubicBezTo>
                    <a:pt x="77747" y="55930"/>
                    <a:pt x="77562" y="56135"/>
                    <a:pt x="77372" y="56340"/>
                  </a:cubicBezTo>
                  <a:cubicBezTo>
                    <a:pt x="79084" y="54057"/>
                    <a:pt x="80700" y="51698"/>
                    <a:pt x="82300" y="49319"/>
                  </a:cubicBezTo>
                  <a:cubicBezTo>
                    <a:pt x="82385" y="49191"/>
                    <a:pt x="82268" y="49067"/>
                    <a:pt x="82146" y="49067"/>
                  </a:cubicBezTo>
                  <a:cubicBezTo>
                    <a:pt x="82106" y="49067"/>
                    <a:pt x="82065" y="49081"/>
                    <a:pt x="82031" y="49111"/>
                  </a:cubicBezTo>
                  <a:cubicBezTo>
                    <a:pt x="80472" y="50497"/>
                    <a:pt x="79035" y="52015"/>
                    <a:pt x="77741" y="53652"/>
                  </a:cubicBezTo>
                  <a:cubicBezTo>
                    <a:pt x="78529" y="52356"/>
                    <a:pt x="79225" y="51011"/>
                    <a:pt x="79785" y="49590"/>
                  </a:cubicBezTo>
                  <a:cubicBezTo>
                    <a:pt x="79829" y="49482"/>
                    <a:pt x="79723" y="49390"/>
                    <a:pt x="79623" y="49390"/>
                  </a:cubicBezTo>
                  <a:cubicBezTo>
                    <a:pt x="79585" y="49390"/>
                    <a:pt x="79547" y="49403"/>
                    <a:pt x="79520" y="49434"/>
                  </a:cubicBezTo>
                  <a:cubicBezTo>
                    <a:pt x="78370" y="50708"/>
                    <a:pt x="77085" y="51990"/>
                    <a:pt x="76134" y="53374"/>
                  </a:cubicBezTo>
                  <a:lnTo>
                    <a:pt x="76134" y="53374"/>
                  </a:lnTo>
                  <a:cubicBezTo>
                    <a:pt x="77490" y="51398"/>
                    <a:pt x="78922" y="49621"/>
                    <a:pt x="79924" y="47419"/>
                  </a:cubicBezTo>
                  <a:cubicBezTo>
                    <a:pt x="79977" y="47303"/>
                    <a:pt x="79892" y="47185"/>
                    <a:pt x="79787" y="47185"/>
                  </a:cubicBezTo>
                  <a:cubicBezTo>
                    <a:pt x="79752" y="47185"/>
                    <a:pt x="79714" y="47199"/>
                    <a:pt x="79678" y="47232"/>
                  </a:cubicBezTo>
                  <a:cubicBezTo>
                    <a:pt x="78856" y="48000"/>
                    <a:pt x="77398" y="49400"/>
                    <a:pt x="77040" y="49986"/>
                  </a:cubicBezTo>
                  <a:cubicBezTo>
                    <a:pt x="78099" y="48245"/>
                    <a:pt x="79162" y="46813"/>
                    <a:pt x="79782" y="44864"/>
                  </a:cubicBezTo>
                  <a:cubicBezTo>
                    <a:pt x="79816" y="44760"/>
                    <a:pt x="79717" y="44662"/>
                    <a:pt x="79622" y="44662"/>
                  </a:cubicBezTo>
                  <a:cubicBezTo>
                    <a:pt x="79586" y="44662"/>
                    <a:pt x="79550" y="44677"/>
                    <a:pt x="79522" y="44711"/>
                  </a:cubicBezTo>
                  <a:cubicBezTo>
                    <a:pt x="78479" y="46001"/>
                    <a:pt x="78048" y="46490"/>
                    <a:pt x="77983" y="46490"/>
                  </a:cubicBezTo>
                  <a:cubicBezTo>
                    <a:pt x="77838" y="46490"/>
                    <a:pt x="79495" y="44082"/>
                    <a:pt x="80247" y="42699"/>
                  </a:cubicBezTo>
                  <a:cubicBezTo>
                    <a:pt x="80312" y="42581"/>
                    <a:pt x="80208" y="42448"/>
                    <a:pt x="80097" y="42448"/>
                  </a:cubicBezTo>
                  <a:cubicBezTo>
                    <a:pt x="80059" y="42448"/>
                    <a:pt x="80020" y="42463"/>
                    <a:pt x="79987" y="42500"/>
                  </a:cubicBezTo>
                  <a:cubicBezTo>
                    <a:pt x="79234" y="43346"/>
                    <a:pt x="77649" y="45110"/>
                    <a:pt x="77328" y="45566"/>
                  </a:cubicBezTo>
                  <a:cubicBezTo>
                    <a:pt x="78480" y="43926"/>
                    <a:pt x="79528" y="42298"/>
                    <a:pt x="80406" y="40496"/>
                  </a:cubicBezTo>
                  <a:cubicBezTo>
                    <a:pt x="80464" y="40376"/>
                    <a:pt x="80361" y="40236"/>
                    <a:pt x="80253" y="40236"/>
                  </a:cubicBezTo>
                  <a:cubicBezTo>
                    <a:pt x="80215" y="40236"/>
                    <a:pt x="80176" y="40253"/>
                    <a:pt x="80143" y="40294"/>
                  </a:cubicBezTo>
                  <a:cubicBezTo>
                    <a:pt x="79115" y="41567"/>
                    <a:pt x="78093" y="42846"/>
                    <a:pt x="77074" y="44125"/>
                  </a:cubicBezTo>
                  <a:cubicBezTo>
                    <a:pt x="77761" y="43080"/>
                    <a:pt x="78362" y="41974"/>
                    <a:pt x="78830" y="40765"/>
                  </a:cubicBezTo>
                  <a:cubicBezTo>
                    <a:pt x="78871" y="40657"/>
                    <a:pt x="78778" y="40586"/>
                    <a:pt x="78685" y="40586"/>
                  </a:cubicBezTo>
                  <a:cubicBezTo>
                    <a:pt x="78649" y="40586"/>
                    <a:pt x="78613" y="40597"/>
                    <a:pt x="78584" y="40620"/>
                  </a:cubicBezTo>
                  <a:cubicBezTo>
                    <a:pt x="73994" y="44538"/>
                    <a:pt x="70841" y="49657"/>
                    <a:pt x="67293" y="54467"/>
                  </a:cubicBezTo>
                  <a:cubicBezTo>
                    <a:pt x="66167" y="55992"/>
                    <a:pt x="65731" y="56571"/>
                    <a:pt x="65717" y="56571"/>
                  </a:cubicBezTo>
                  <a:cubicBezTo>
                    <a:pt x="65676" y="56571"/>
                    <a:pt x="69073" y="51862"/>
                    <a:pt x="69718" y="50979"/>
                  </a:cubicBezTo>
                  <a:cubicBezTo>
                    <a:pt x="70919" y="49333"/>
                    <a:pt x="72126" y="47694"/>
                    <a:pt x="73327" y="46048"/>
                  </a:cubicBezTo>
                  <a:cubicBezTo>
                    <a:pt x="74984" y="44070"/>
                    <a:pt x="76889" y="42304"/>
                    <a:pt x="77718" y="39818"/>
                  </a:cubicBezTo>
                  <a:cubicBezTo>
                    <a:pt x="77752" y="39716"/>
                    <a:pt x="77670" y="39649"/>
                    <a:pt x="77585" y="39649"/>
                  </a:cubicBezTo>
                  <a:cubicBezTo>
                    <a:pt x="77540" y="39649"/>
                    <a:pt x="77494" y="39668"/>
                    <a:pt x="77464" y="39711"/>
                  </a:cubicBezTo>
                  <a:cubicBezTo>
                    <a:pt x="76020" y="41853"/>
                    <a:pt x="74516" y="43949"/>
                    <a:pt x="73001" y="46039"/>
                  </a:cubicBezTo>
                  <a:cubicBezTo>
                    <a:pt x="72230" y="46960"/>
                    <a:pt x="71456" y="47881"/>
                    <a:pt x="70703" y="48817"/>
                  </a:cubicBezTo>
                  <a:cubicBezTo>
                    <a:pt x="69617" y="50168"/>
                    <a:pt x="68552" y="51536"/>
                    <a:pt x="67481" y="52899"/>
                  </a:cubicBezTo>
                  <a:cubicBezTo>
                    <a:pt x="67173" y="53285"/>
                    <a:pt x="65443" y="55717"/>
                    <a:pt x="65318" y="55717"/>
                  </a:cubicBezTo>
                  <a:cubicBezTo>
                    <a:pt x="65267" y="55717"/>
                    <a:pt x="65482" y="55314"/>
                    <a:pt x="66167" y="54207"/>
                  </a:cubicBezTo>
                  <a:cubicBezTo>
                    <a:pt x="69375" y="49022"/>
                    <a:pt x="74170" y="44752"/>
                    <a:pt x="76459" y="39033"/>
                  </a:cubicBezTo>
                  <a:cubicBezTo>
                    <a:pt x="76503" y="38927"/>
                    <a:pt x="76410" y="38854"/>
                    <a:pt x="76317" y="38854"/>
                  </a:cubicBezTo>
                  <a:cubicBezTo>
                    <a:pt x="76280" y="38854"/>
                    <a:pt x="76243" y="38866"/>
                    <a:pt x="76214" y="38891"/>
                  </a:cubicBezTo>
                  <a:cubicBezTo>
                    <a:pt x="76087" y="39001"/>
                    <a:pt x="75957" y="39122"/>
                    <a:pt x="75830" y="39235"/>
                  </a:cubicBezTo>
                  <a:cubicBezTo>
                    <a:pt x="75897" y="39104"/>
                    <a:pt x="75796" y="38993"/>
                    <a:pt x="75685" y="38993"/>
                  </a:cubicBezTo>
                  <a:cubicBezTo>
                    <a:pt x="75635" y="38993"/>
                    <a:pt x="75583" y="39016"/>
                    <a:pt x="75544" y="39070"/>
                  </a:cubicBezTo>
                  <a:cubicBezTo>
                    <a:pt x="75267" y="39463"/>
                    <a:pt x="74996" y="39858"/>
                    <a:pt x="74718" y="40254"/>
                  </a:cubicBezTo>
                  <a:cubicBezTo>
                    <a:pt x="73616" y="41287"/>
                    <a:pt x="72487" y="42413"/>
                    <a:pt x="71378" y="43620"/>
                  </a:cubicBezTo>
                  <a:cubicBezTo>
                    <a:pt x="72966" y="41527"/>
                    <a:pt x="74528" y="39405"/>
                    <a:pt x="75518" y="36989"/>
                  </a:cubicBezTo>
                  <a:cubicBezTo>
                    <a:pt x="75560" y="36885"/>
                    <a:pt x="75463" y="36802"/>
                    <a:pt x="75368" y="36802"/>
                  </a:cubicBezTo>
                  <a:cubicBezTo>
                    <a:pt x="75331" y="36802"/>
                    <a:pt x="75295" y="36815"/>
                    <a:pt x="75267" y="36844"/>
                  </a:cubicBezTo>
                  <a:cubicBezTo>
                    <a:pt x="74845" y="37283"/>
                    <a:pt x="74450" y="37748"/>
                    <a:pt x="74043" y="38204"/>
                  </a:cubicBezTo>
                  <a:cubicBezTo>
                    <a:pt x="77178" y="33842"/>
                    <a:pt x="80308" y="29474"/>
                    <a:pt x="83426" y="25100"/>
                  </a:cubicBezTo>
                  <a:cubicBezTo>
                    <a:pt x="85083" y="22790"/>
                    <a:pt x="86697" y="20449"/>
                    <a:pt x="88273" y="18082"/>
                  </a:cubicBezTo>
                  <a:cubicBezTo>
                    <a:pt x="88417" y="17865"/>
                    <a:pt x="88914" y="17039"/>
                    <a:pt x="89434" y="16156"/>
                  </a:cubicBezTo>
                  <a:cubicBezTo>
                    <a:pt x="90251" y="15076"/>
                    <a:pt x="90987" y="13936"/>
                    <a:pt x="91633" y="12744"/>
                  </a:cubicBezTo>
                  <a:lnTo>
                    <a:pt x="91633" y="12744"/>
                  </a:lnTo>
                  <a:cubicBezTo>
                    <a:pt x="92023" y="12824"/>
                    <a:pt x="90704" y="15714"/>
                    <a:pt x="90282" y="16488"/>
                  </a:cubicBezTo>
                  <a:cubicBezTo>
                    <a:pt x="89933" y="17126"/>
                    <a:pt x="89535" y="17735"/>
                    <a:pt x="89119" y="18336"/>
                  </a:cubicBezTo>
                  <a:cubicBezTo>
                    <a:pt x="87817" y="19834"/>
                    <a:pt x="86570" y="21387"/>
                    <a:pt x="85438" y="23013"/>
                  </a:cubicBezTo>
                  <a:cubicBezTo>
                    <a:pt x="83356" y="25516"/>
                    <a:pt x="81234" y="27955"/>
                    <a:pt x="79494" y="30730"/>
                  </a:cubicBezTo>
                  <a:cubicBezTo>
                    <a:pt x="79431" y="30830"/>
                    <a:pt x="79522" y="30958"/>
                    <a:pt x="79627" y="30958"/>
                  </a:cubicBezTo>
                  <a:cubicBezTo>
                    <a:pt x="79651" y="30958"/>
                    <a:pt x="79677" y="30951"/>
                    <a:pt x="79701" y="30935"/>
                  </a:cubicBezTo>
                  <a:cubicBezTo>
                    <a:pt x="80518" y="30369"/>
                    <a:pt x="81301" y="29754"/>
                    <a:pt x="82043" y="29093"/>
                  </a:cubicBezTo>
                  <a:lnTo>
                    <a:pt x="82043" y="29093"/>
                  </a:lnTo>
                  <a:cubicBezTo>
                    <a:pt x="81858" y="29540"/>
                    <a:pt x="81682" y="29991"/>
                    <a:pt x="81520" y="30450"/>
                  </a:cubicBezTo>
                  <a:cubicBezTo>
                    <a:pt x="81486" y="30545"/>
                    <a:pt x="81580" y="30652"/>
                    <a:pt x="81677" y="30652"/>
                  </a:cubicBezTo>
                  <a:cubicBezTo>
                    <a:pt x="81703" y="30652"/>
                    <a:pt x="81730" y="30644"/>
                    <a:pt x="81754" y="30626"/>
                  </a:cubicBezTo>
                  <a:cubicBezTo>
                    <a:pt x="82375" y="30155"/>
                    <a:pt x="82967" y="29656"/>
                    <a:pt x="83535" y="29139"/>
                  </a:cubicBezTo>
                  <a:lnTo>
                    <a:pt x="83535" y="29139"/>
                  </a:lnTo>
                  <a:cubicBezTo>
                    <a:pt x="83189" y="29817"/>
                    <a:pt x="82886" y="30519"/>
                    <a:pt x="82626" y="31238"/>
                  </a:cubicBezTo>
                  <a:cubicBezTo>
                    <a:pt x="82586" y="31346"/>
                    <a:pt x="82683" y="31430"/>
                    <a:pt x="82780" y="31430"/>
                  </a:cubicBezTo>
                  <a:cubicBezTo>
                    <a:pt x="82818" y="31430"/>
                    <a:pt x="82856" y="31417"/>
                    <a:pt x="82886" y="31388"/>
                  </a:cubicBezTo>
                  <a:cubicBezTo>
                    <a:pt x="83258" y="31015"/>
                    <a:pt x="83631" y="30640"/>
                    <a:pt x="84003" y="30265"/>
                  </a:cubicBezTo>
                  <a:lnTo>
                    <a:pt x="84003" y="30265"/>
                  </a:lnTo>
                  <a:cubicBezTo>
                    <a:pt x="83908" y="30481"/>
                    <a:pt x="83807" y="30698"/>
                    <a:pt x="83726" y="30920"/>
                  </a:cubicBezTo>
                  <a:cubicBezTo>
                    <a:pt x="83685" y="31038"/>
                    <a:pt x="83782" y="31114"/>
                    <a:pt x="83881" y="31114"/>
                  </a:cubicBezTo>
                  <a:cubicBezTo>
                    <a:pt x="83921" y="31114"/>
                    <a:pt x="83960" y="31102"/>
                    <a:pt x="83992" y="31076"/>
                  </a:cubicBezTo>
                  <a:cubicBezTo>
                    <a:pt x="88712" y="27095"/>
                    <a:pt x="91850" y="21812"/>
                    <a:pt x="95877" y="17198"/>
                  </a:cubicBezTo>
                  <a:lnTo>
                    <a:pt x="95877" y="17198"/>
                  </a:lnTo>
                  <a:cubicBezTo>
                    <a:pt x="94113" y="19219"/>
                    <a:pt x="92491" y="22279"/>
                    <a:pt x="90634" y="24531"/>
                  </a:cubicBezTo>
                  <a:cubicBezTo>
                    <a:pt x="88686" y="26899"/>
                    <a:pt x="86682" y="29214"/>
                    <a:pt x="84840" y="31668"/>
                  </a:cubicBezTo>
                  <a:cubicBezTo>
                    <a:pt x="84757" y="31779"/>
                    <a:pt x="84877" y="31911"/>
                    <a:pt x="84991" y="31911"/>
                  </a:cubicBezTo>
                  <a:cubicBezTo>
                    <a:pt x="85029" y="31911"/>
                    <a:pt x="85065" y="31897"/>
                    <a:pt x="85094" y="31864"/>
                  </a:cubicBezTo>
                  <a:cubicBezTo>
                    <a:pt x="87294" y="29370"/>
                    <a:pt x="89353" y="26771"/>
                    <a:pt x="91394" y="24147"/>
                  </a:cubicBezTo>
                  <a:cubicBezTo>
                    <a:pt x="92107" y="23232"/>
                    <a:pt x="92982" y="22291"/>
                    <a:pt x="93848" y="21327"/>
                  </a:cubicBezTo>
                  <a:lnTo>
                    <a:pt x="93848" y="21327"/>
                  </a:lnTo>
                  <a:cubicBezTo>
                    <a:pt x="92777" y="22735"/>
                    <a:pt x="91801" y="24216"/>
                    <a:pt x="90932" y="25758"/>
                  </a:cubicBezTo>
                  <a:cubicBezTo>
                    <a:pt x="89298" y="27788"/>
                    <a:pt x="87661" y="29814"/>
                    <a:pt x="86258" y="31983"/>
                  </a:cubicBezTo>
                  <a:cubicBezTo>
                    <a:pt x="86180" y="32101"/>
                    <a:pt x="86288" y="32225"/>
                    <a:pt x="86401" y="32225"/>
                  </a:cubicBezTo>
                  <a:cubicBezTo>
                    <a:pt x="86439" y="32225"/>
                    <a:pt x="86477" y="32211"/>
                    <a:pt x="86509" y="32179"/>
                  </a:cubicBezTo>
                  <a:cubicBezTo>
                    <a:pt x="88224" y="30487"/>
                    <a:pt x="89820" y="28709"/>
                    <a:pt x="91368" y="26884"/>
                  </a:cubicBezTo>
                  <a:cubicBezTo>
                    <a:pt x="92193" y="26307"/>
                    <a:pt x="92985" y="25698"/>
                    <a:pt x="93721" y="25025"/>
                  </a:cubicBezTo>
                  <a:lnTo>
                    <a:pt x="93721" y="25025"/>
                  </a:lnTo>
                  <a:cubicBezTo>
                    <a:pt x="93253" y="25692"/>
                    <a:pt x="92806" y="26376"/>
                    <a:pt x="92390" y="27095"/>
                  </a:cubicBezTo>
                  <a:cubicBezTo>
                    <a:pt x="92312" y="27231"/>
                    <a:pt x="92421" y="27347"/>
                    <a:pt x="92543" y="27347"/>
                  </a:cubicBezTo>
                  <a:cubicBezTo>
                    <a:pt x="92583" y="27347"/>
                    <a:pt x="92625" y="27334"/>
                    <a:pt x="92661" y="27306"/>
                  </a:cubicBezTo>
                  <a:cubicBezTo>
                    <a:pt x="93819" y="26388"/>
                    <a:pt x="94927" y="25406"/>
                    <a:pt x="95981" y="24364"/>
                  </a:cubicBezTo>
                  <a:lnTo>
                    <a:pt x="95981" y="24364"/>
                  </a:lnTo>
                  <a:cubicBezTo>
                    <a:pt x="95187" y="25366"/>
                    <a:pt x="94405" y="26376"/>
                    <a:pt x="93654" y="27412"/>
                  </a:cubicBezTo>
                  <a:cubicBezTo>
                    <a:pt x="93577" y="27523"/>
                    <a:pt x="93689" y="27668"/>
                    <a:pt x="93805" y="27668"/>
                  </a:cubicBezTo>
                  <a:cubicBezTo>
                    <a:pt x="93831" y="27668"/>
                    <a:pt x="93858" y="27660"/>
                    <a:pt x="93882" y="27643"/>
                  </a:cubicBezTo>
                  <a:cubicBezTo>
                    <a:pt x="94538" y="27190"/>
                    <a:pt x="95164" y="26705"/>
                    <a:pt x="95770" y="26200"/>
                  </a:cubicBezTo>
                  <a:lnTo>
                    <a:pt x="95770" y="26200"/>
                  </a:lnTo>
                  <a:cubicBezTo>
                    <a:pt x="95641" y="26393"/>
                    <a:pt x="95508" y="26581"/>
                    <a:pt x="95381" y="26777"/>
                  </a:cubicBezTo>
                  <a:cubicBezTo>
                    <a:pt x="95301" y="26907"/>
                    <a:pt x="95415" y="27035"/>
                    <a:pt x="95537" y="27035"/>
                  </a:cubicBezTo>
                  <a:cubicBezTo>
                    <a:pt x="95578" y="27035"/>
                    <a:pt x="95620" y="27021"/>
                    <a:pt x="95655" y="26988"/>
                  </a:cubicBezTo>
                  <a:cubicBezTo>
                    <a:pt x="97041" y="25698"/>
                    <a:pt x="98213" y="24237"/>
                    <a:pt x="99316" y="22721"/>
                  </a:cubicBezTo>
                  <a:cubicBezTo>
                    <a:pt x="101533" y="20227"/>
                    <a:pt x="103470" y="17458"/>
                    <a:pt x="105373" y="14718"/>
                  </a:cubicBezTo>
                  <a:cubicBezTo>
                    <a:pt x="105757" y="14325"/>
                    <a:pt x="105964" y="14167"/>
                    <a:pt x="106050" y="14167"/>
                  </a:cubicBezTo>
                  <a:cubicBezTo>
                    <a:pt x="106391" y="14167"/>
                    <a:pt x="104797" y="16674"/>
                    <a:pt x="104723" y="16782"/>
                  </a:cubicBezTo>
                  <a:cubicBezTo>
                    <a:pt x="103655" y="18370"/>
                    <a:pt x="102312" y="19814"/>
                    <a:pt x="101045" y="21249"/>
                  </a:cubicBezTo>
                  <a:cubicBezTo>
                    <a:pt x="99102" y="23449"/>
                    <a:pt x="97188" y="25605"/>
                    <a:pt x="95540" y="28036"/>
                  </a:cubicBezTo>
                  <a:cubicBezTo>
                    <a:pt x="95453" y="28164"/>
                    <a:pt x="95574" y="28300"/>
                    <a:pt x="95698" y="28300"/>
                  </a:cubicBezTo>
                  <a:cubicBezTo>
                    <a:pt x="95739" y="28300"/>
                    <a:pt x="95780" y="28285"/>
                    <a:pt x="95814" y="28250"/>
                  </a:cubicBezTo>
                  <a:cubicBezTo>
                    <a:pt x="98914" y="25083"/>
                    <a:pt x="101775" y="21711"/>
                    <a:pt x="104648" y="18336"/>
                  </a:cubicBezTo>
                  <a:cubicBezTo>
                    <a:pt x="104978" y="17948"/>
                    <a:pt x="106705" y="15615"/>
                    <a:pt x="106899" y="15615"/>
                  </a:cubicBezTo>
                  <a:cubicBezTo>
                    <a:pt x="106971" y="15615"/>
                    <a:pt x="106831" y="15937"/>
                    <a:pt x="106328" y="16803"/>
                  </a:cubicBezTo>
                  <a:cubicBezTo>
                    <a:pt x="106178" y="17063"/>
                    <a:pt x="106002" y="17305"/>
                    <a:pt x="105840" y="17559"/>
                  </a:cubicBezTo>
                  <a:cubicBezTo>
                    <a:pt x="103135" y="20388"/>
                    <a:pt x="100843" y="23639"/>
                    <a:pt x="98305" y="26601"/>
                  </a:cubicBezTo>
                  <a:cubicBezTo>
                    <a:pt x="96175" y="29081"/>
                    <a:pt x="94067" y="31555"/>
                    <a:pt x="92095" y="34133"/>
                  </a:cubicBezTo>
                  <a:cubicBezTo>
                    <a:pt x="91963" y="34286"/>
                    <a:pt x="91835" y="34442"/>
                    <a:pt x="91703" y="34595"/>
                  </a:cubicBezTo>
                  <a:cubicBezTo>
                    <a:pt x="91356" y="34997"/>
                    <a:pt x="89555" y="37434"/>
                    <a:pt x="89352" y="37434"/>
                  </a:cubicBezTo>
                  <a:cubicBezTo>
                    <a:pt x="89278" y="37434"/>
                    <a:pt x="89419" y="37107"/>
                    <a:pt x="89924" y="36232"/>
                  </a:cubicBezTo>
                  <a:cubicBezTo>
                    <a:pt x="91371" y="33729"/>
                    <a:pt x="93530" y="31607"/>
                    <a:pt x="95499" y="29508"/>
                  </a:cubicBezTo>
                  <a:cubicBezTo>
                    <a:pt x="95617" y="29384"/>
                    <a:pt x="95499" y="29210"/>
                    <a:pt x="95367" y="29210"/>
                  </a:cubicBezTo>
                  <a:cubicBezTo>
                    <a:pt x="95327" y="29210"/>
                    <a:pt x="95287" y="29226"/>
                    <a:pt x="95251" y="29263"/>
                  </a:cubicBezTo>
                  <a:cubicBezTo>
                    <a:pt x="93282" y="31345"/>
                    <a:pt x="91264" y="33363"/>
                    <a:pt x="89428" y="35565"/>
                  </a:cubicBezTo>
                  <a:cubicBezTo>
                    <a:pt x="89320" y="35693"/>
                    <a:pt x="89434" y="35864"/>
                    <a:pt x="89556" y="35864"/>
                  </a:cubicBezTo>
                  <a:cubicBezTo>
                    <a:pt x="89595" y="35864"/>
                    <a:pt x="89634" y="35848"/>
                    <a:pt x="89667" y="35808"/>
                  </a:cubicBezTo>
                  <a:cubicBezTo>
                    <a:pt x="89901" y="35528"/>
                    <a:pt x="90144" y="35262"/>
                    <a:pt x="90380" y="34988"/>
                  </a:cubicBezTo>
                  <a:lnTo>
                    <a:pt x="90380" y="34988"/>
                  </a:lnTo>
                  <a:cubicBezTo>
                    <a:pt x="89595" y="36125"/>
                    <a:pt x="88888" y="37315"/>
                    <a:pt x="88290" y="38588"/>
                  </a:cubicBezTo>
                  <a:cubicBezTo>
                    <a:pt x="88230" y="38717"/>
                    <a:pt x="88337" y="38866"/>
                    <a:pt x="88453" y="38866"/>
                  </a:cubicBezTo>
                  <a:cubicBezTo>
                    <a:pt x="88493" y="38866"/>
                    <a:pt x="88535" y="38848"/>
                    <a:pt x="88570" y="38805"/>
                  </a:cubicBezTo>
                  <a:cubicBezTo>
                    <a:pt x="88925" y="38383"/>
                    <a:pt x="89280" y="37956"/>
                    <a:pt x="89636" y="37531"/>
                  </a:cubicBezTo>
                  <a:lnTo>
                    <a:pt x="89636" y="37531"/>
                  </a:lnTo>
                  <a:cubicBezTo>
                    <a:pt x="89145" y="38253"/>
                    <a:pt x="88663" y="38984"/>
                    <a:pt x="88201" y="39731"/>
                  </a:cubicBezTo>
                  <a:cubicBezTo>
                    <a:pt x="88161" y="39796"/>
                    <a:pt x="88220" y="39885"/>
                    <a:pt x="88287" y="39885"/>
                  </a:cubicBezTo>
                  <a:cubicBezTo>
                    <a:pt x="88303" y="39885"/>
                    <a:pt x="88320" y="39880"/>
                    <a:pt x="88336" y="39867"/>
                  </a:cubicBezTo>
                  <a:lnTo>
                    <a:pt x="88772" y="39535"/>
                  </a:lnTo>
                  <a:cubicBezTo>
                    <a:pt x="88807" y="39592"/>
                    <a:pt x="88871" y="39633"/>
                    <a:pt x="88934" y="39633"/>
                  </a:cubicBezTo>
                  <a:cubicBezTo>
                    <a:pt x="88970" y="39633"/>
                    <a:pt x="89006" y="39620"/>
                    <a:pt x="89035" y="39587"/>
                  </a:cubicBezTo>
                  <a:cubicBezTo>
                    <a:pt x="92185" y="36134"/>
                    <a:pt x="95228" y="32597"/>
                    <a:pt x="98369" y="29139"/>
                  </a:cubicBezTo>
                  <a:lnTo>
                    <a:pt x="98369" y="29139"/>
                  </a:lnTo>
                  <a:cubicBezTo>
                    <a:pt x="97765" y="29970"/>
                    <a:pt x="97223" y="30845"/>
                    <a:pt x="96801" y="31818"/>
                  </a:cubicBezTo>
                  <a:cubicBezTo>
                    <a:pt x="96749" y="31939"/>
                    <a:pt x="96810" y="32072"/>
                    <a:pt x="96951" y="32078"/>
                  </a:cubicBezTo>
                  <a:cubicBezTo>
                    <a:pt x="96985" y="32079"/>
                    <a:pt x="97018" y="32080"/>
                    <a:pt x="97052" y="32080"/>
                  </a:cubicBezTo>
                  <a:cubicBezTo>
                    <a:pt x="97218" y="32080"/>
                    <a:pt x="97386" y="32062"/>
                    <a:pt x="97549" y="32029"/>
                  </a:cubicBezTo>
                  <a:lnTo>
                    <a:pt x="97549" y="32029"/>
                  </a:lnTo>
                  <a:cubicBezTo>
                    <a:pt x="96524" y="33259"/>
                    <a:pt x="95514" y="34497"/>
                    <a:pt x="94509" y="35747"/>
                  </a:cubicBezTo>
                  <a:cubicBezTo>
                    <a:pt x="93856" y="36564"/>
                    <a:pt x="92875" y="37407"/>
                    <a:pt x="91965" y="38276"/>
                  </a:cubicBezTo>
                  <a:cubicBezTo>
                    <a:pt x="93406" y="36195"/>
                    <a:pt x="94994" y="34200"/>
                    <a:pt x="96455" y="32144"/>
                  </a:cubicBezTo>
                  <a:cubicBezTo>
                    <a:pt x="96533" y="32035"/>
                    <a:pt x="96421" y="31907"/>
                    <a:pt x="96311" y="31907"/>
                  </a:cubicBezTo>
                  <a:cubicBezTo>
                    <a:pt x="96275" y="31907"/>
                    <a:pt x="96239" y="31921"/>
                    <a:pt x="96209" y="31954"/>
                  </a:cubicBezTo>
                  <a:cubicBezTo>
                    <a:pt x="93498" y="34991"/>
                    <a:pt x="90889" y="38048"/>
                    <a:pt x="88625" y="41435"/>
                  </a:cubicBezTo>
                  <a:cubicBezTo>
                    <a:pt x="88547" y="41550"/>
                    <a:pt x="88656" y="41669"/>
                    <a:pt x="88768" y="41669"/>
                  </a:cubicBezTo>
                  <a:cubicBezTo>
                    <a:pt x="88804" y="41669"/>
                    <a:pt x="88840" y="41657"/>
                    <a:pt x="88871" y="41628"/>
                  </a:cubicBezTo>
                  <a:lnTo>
                    <a:pt x="89410" y="41123"/>
                  </a:lnTo>
                  <a:lnTo>
                    <a:pt x="89410" y="41123"/>
                  </a:lnTo>
                  <a:cubicBezTo>
                    <a:pt x="89346" y="41241"/>
                    <a:pt x="89442" y="41358"/>
                    <a:pt x="89550" y="41358"/>
                  </a:cubicBezTo>
                  <a:cubicBezTo>
                    <a:pt x="89587" y="41358"/>
                    <a:pt x="89625" y="41345"/>
                    <a:pt x="89659" y="41313"/>
                  </a:cubicBezTo>
                  <a:lnTo>
                    <a:pt x="89685" y="41290"/>
                  </a:lnTo>
                  <a:lnTo>
                    <a:pt x="89685" y="41290"/>
                  </a:lnTo>
                  <a:cubicBezTo>
                    <a:pt x="89370" y="41816"/>
                    <a:pt x="89067" y="42335"/>
                    <a:pt x="88778" y="42852"/>
                  </a:cubicBezTo>
                  <a:cubicBezTo>
                    <a:pt x="88716" y="42968"/>
                    <a:pt x="88817" y="43097"/>
                    <a:pt x="88923" y="43097"/>
                  </a:cubicBezTo>
                  <a:cubicBezTo>
                    <a:pt x="88960" y="43097"/>
                    <a:pt x="88998" y="43082"/>
                    <a:pt x="89029" y="43046"/>
                  </a:cubicBezTo>
                  <a:cubicBezTo>
                    <a:pt x="89664" y="42324"/>
                    <a:pt x="90323" y="41628"/>
                    <a:pt x="90972" y="40924"/>
                  </a:cubicBezTo>
                  <a:lnTo>
                    <a:pt x="90972" y="40924"/>
                  </a:lnTo>
                  <a:cubicBezTo>
                    <a:pt x="90008" y="42197"/>
                    <a:pt x="89119" y="43525"/>
                    <a:pt x="88305" y="44899"/>
                  </a:cubicBezTo>
                  <a:cubicBezTo>
                    <a:pt x="88236" y="45020"/>
                    <a:pt x="88339" y="45142"/>
                    <a:pt x="88450" y="45142"/>
                  </a:cubicBezTo>
                  <a:cubicBezTo>
                    <a:pt x="88488" y="45142"/>
                    <a:pt x="88526" y="45128"/>
                    <a:pt x="88559" y="45095"/>
                  </a:cubicBezTo>
                  <a:cubicBezTo>
                    <a:pt x="90009" y="43660"/>
                    <a:pt x="91324" y="42117"/>
                    <a:pt x="92667" y="40580"/>
                  </a:cubicBezTo>
                  <a:lnTo>
                    <a:pt x="92667" y="40580"/>
                  </a:lnTo>
                  <a:cubicBezTo>
                    <a:pt x="91520" y="41894"/>
                    <a:pt x="90231" y="43807"/>
                    <a:pt x="89093" y="45375"/>
                  </a:cubicBezTo>
                  <a:cubicBezTo>
                    <a:pt x="89012" y="45489"/>
                    <a:pt x="89127" y="45618"/>
                    <a:pt x="89242" y="45618"/>
                  </a:cubicBezTo>
                  <a:cubicBezTo>
                    <a:pt x="89279" y="45618"/>
                    <a:pt x="89316" y="45604"/>
                    <a:pt x="89347" y="45572"/>
                  </a:cubicBezTo>
                  <a:cubicBezTo>
                    <a:pt x="89578" y="45323"/>
                    <a:pt x="90848" y="43938"/>
                    <a:pt x="91544" y="43080"/>
                  </a:cubicBezTo>
                  <a:cubicBezTo>
                    <a:pt x="92104" y="42636"/>
                    <a:pt x="92632" y="42151"/>
                    <a:pt x="93126" y="41631"/>
                  </a:cubicBezTo>
                  <a:cubicBezTo>
                    <a:pt x="93243" y="41517"/>
                    <a:pt x="93133" y="41359"/>
                    <a:pt x="93006" y="41359"/>
                  </a:cubicBezTo>
                  <a:cubicBezTo>
                    <a:pt x="92970" y="41359"/>
                    <a:pt x="92932" y="41372"/>
                    <a:pt x="92898" y="41403"/>
                  </a:cubicBezTo>
                  <a:cubicBezTo>
                    <a:pt x="92595" y="41671"/>
                    <a:pt x="92228" y="42050"/>
                    <a:pt x="91861" y="42445"/>
                  </a:cubicBezTo>
                  <a:cubicBezTo>
                    <a:pt x="91694" y="42555"/>
                    <a:pt x="91532" y="42673"/>
                    <a:pt x="91382" y="42800"/>
                  </a:cubicBezTo>
                  <a:cubicBezTo>
                    <a:pt x="92211" y="41689"/>
                    <a:pt x="93036" y="40583"/>
                    <a:pt x="93781" y="39393"/>
                  </a:cubicBezTo>
                  <a:cubicBezTo>
                    <a:pt x="93855" y="39277"/>
                    <a:pt x="93747" y="39150"/>
                    <a:pt x="93634" y="39150"/>
                  </a:cubicBezTo>
                  <a:cubicBezTo>
                    <a:pt x="93597" y="39150"/>
                    <a:pt x="93559" y="39164"/>
                    <a:pt x="93527" y="39197"/>
                  </a:cubicBezTo>
                  <a:cubicBezTo>
                    <a:pt x="92269" y="40534"/>
                    <a:pt x="90222" y="42283"/>
                    <a:pt x="89361" y="43741"/>
                  </a:cubicBezTo>
                  <a:cubicBezTo>
                    <a:pt x="90900" y="41131"/>
                    <a:pt x="93022" y="38856"/>
                    <a:pt x="95017" y="36590"/>
                  </a:cubicBezTo>
                  <a:cubicBezTo>
                    <a:pt x="95121" y="36473"/>
                    <a:pt x="95015" y="36314"/>
                    <a:pt x="94896" y="36314"/>
                  </a:cubicBezTo>
                  <a:cubicBezTo>
                    <a:pt x="94860" y="36314"/>
                    <a:pt x="94822" y="36329"/>
                    <a:pt x="94789" y="36365"/>
                  </a:cubicBezTo>
                  <a:cubicBezTo>
                    <a:pt x="93576" y="37656"/>
                    <a:pt x="92358" y="38946"/>
                    <a:pt x="91137" y="40231"/>
                  </a:cubicBezTo>
                  <a:cubicBezTo>
                    <a:pt x="90408" y="41004"/>
                    <a:pt x="89957" y="41554"/>
                    <a:pt x="89906" y="41554"/>
                  </a:cubicBezTo>
                  <a:cubicBezTo>
                    <a:pt x="89869" y="41554"/>
                    <a:pt x="90050" y="41254"/>
                    <a:pt x="90499" y="40522"/>
                  </a:cubicBezTo>
                  <a:cubicBezTo>
                    <a:pt x="93308" y="37858"/>
                    <a:pt x="95742" y="34829"/>
                    <a:pt x="98201" y="31830"/>
                  </a:cubicBezTo>
                  <a:cubicBezTo>
                    <a:pt x="98245" y="31812"/>
                    <a:pt x="98288" y="31792"/>
                    <a:pt x="98331" y="31769"/>
                  </a:cubicBezTo>
                  <a:cubicBezTo>
                    <a:pt x="98342" y="31787"/>
                    <a:pt x="98360" y="31801"/>
                    <a:pt x="98379" y="31801"/>
                  </a:cubicBezTo>
                  <a:cubicBezTo>
                    <a:pt x="98391" y="31801"/>
                    <a:pt x="98404" y="31795"/>
                    <a:pt x="98415" y="31780"/>
                  </a:cubicBezTo>
                  <a:cubicBezTo>
                    <a:pt x="98444" y="31743"/>
                    <a:pt x="98467" y="31714"/>
                    <a:pt x="98493" y="31679"/>
                  </a:cubicBezTo>
                  <a:cubicBezTo>
                    <a:pt x="100153" y="30738"/>
                    <a:pt x="101400" y="28377"/>
                    <a:pt x="102523" y="27161"/>
                  </a:cubicBezTo>
                  <a:cubicBezTo>
                    <a:pt x="103996" y="25565"/>
                    <a:pt x="105321" y="23827"/>
                    <a:pt x="106724" y="22170"/>
                  </a:cubicBezTo>
                  <a:cubicBezTo>
                    <a:pt x="107431" y="21335"/>
                    <a:pt x="108182" y="20553"/>
                    <a:pt x="108950" y="19776"/>
                  </a:cubicBezTo>
                  <a:cubicBezTo>
                    <a:pt x="108976" y="19747"/>
                    <a:pt x="108996" y="19730"/>
                    <a:pt x="109022" y="19704"/>
                  </a:cubicBezTo>
                  <a:lnTo>
                    <a:pt x="109022" y="19704"/>
                  </a:lnTo>
                  <a:cubicBezTo>
                    <a:pt x="106767" y="24274"/>
                    <a:pt x="102292" y="27586"/>
                    <a:pt x="99321" y="31665"/>
                  </a:cubicBezTo>
                  <a:cubicBezTo>
                    <a:pt x="99235" y="31784"/>
                    <a:pt x="99360" y="31925"/>
                    <a:pt x="99480" y="31925"/>
                  </a:cubicBezTo>
                  <a:cubicBezTo>
                    <a:pt x="99520" y="31925"/>
                    <a:pt x="99559" y="31909"/>
                    <a:pt x="99590" y="31873"/>
                  </a:cubicBezTo>
                  <a:cubicBezTo>
                    <a:pt x="101241" y="29933"/>
                    <a:pt x="102948" y="28045"/>
                    <a:pt x="104662" y="26159"/>
                  </a:cubicBezTo>
                  <a:cubicBezTo>
                    <a:pt x="105272" y="25493"/>
                    <a:pt x="106112" y="24569"/>
                    <a:pt x="106588" y="23902"/>
                  </a:cubicBezTo>
                  <a:lnTo>
                    <a:pt x="106588" y="23902"/>
                  </a:lnTo>
                  <a:cubicBezTo>
                    <a:pt x="105849" y="25057"/>
                    <a:pt x="105035" y="26165"/>
                    <a:pt x="104206" y="27257"/>
                  </a:cubicBezTo>
                  <a:cubicBezTo>
                    <a:pt x="104112" y="27382"/>
                    <a:pt x="104236" y="27505"/>
                    <a:pt x="104362" y="27505"/>
                  </a:cubicBezTo>
                  <a:cubicBezTo>
                    <a:pt x="104402" y="27505"/>
                    <a:pt x="104442" y="27493"/>
                    <a:pt x="104475" y="27464"/>
                  </a:cubicBezTo>
                  <a:cubicBezTo>
                    <a:pt x="104949" y="27052"/>
                    <a:pt x="106133" y="25638"/>
                    <a:pt x="106351" y="25638"/>
                  </a:cubicBezTo>
                  <a:cubicBezTo>
                    <a:pt x="106458" y="25638"/>
                    <a:pt x="106333" y="25978"/>
                    <a:pt x="105780" y="26942"/>
                  </a:cubicBezTo>
                  <a:cubicBezTo>
                    <a:pt x="105704" y="27074"/>
                    <a:pt x="105812" y="27192"/>
                    <a:pt x="105933" y="27192"/>
                  </a:cubicBezTo>
                  <a:cubicBezTo>
                    <a:pt x="105973" y="27192"/>
                    <a:pt x="106015" y="27179"/>
                    <a:pt x="106051" y="27150"/>
                  </a:cubicBezTo>
                  <a:cubicBezTo>
                    <a:pt x="106351" y="26899"/>
                    <a:pt x="106268" y="26974"/>
                    <a:pt x="106516" y="26621"/>
                  </a:cubicBezTo>
                  <a:cubicBezTo>
                    <a:pt x="106583" y="26528"/>
                    <a:pt x="106489" y="26421"/>
                    <a:pt x="106394" y="26421"/>
                  </a:cubicBezTo>
                  <a:cubicBezTo>
                    <a:pt x="106364" y="26421"/>
                    <a:pt x="106333" y="26433"/>
                    <a:pt x="106308" y="26460"/>
                  </a:cubicBezTo>
                  <a:cubicBezTo>
                    <a:pt x="106597" y="26142"/>
                    <a:pt x="106833" y="25516"/>
                    <a:pt x="107038" y="25025"/>
                  </a:cubicBezTo>
                  <a:cubicBezTo>
                    <a:pt x="107089" y="24906"/>
                    <a:pt x="106976" y="24813"/>
                    <a:pt x="106867" y="24813"/>
                  </a:cubicBezTo>
                  <a:cubicBezTo>
                    <a:pt x="106825" y="24813"/>
                    <a:pt x="106784" y="24826"/>
                    <a:pt x="106753" y="24857"/>
                  </a:cubicBezTo>
                  <a:cubicBezTo>
                    <a:pt x="106357" y="25259"/>
                    <a:pt x="105956" y="25651"/>
                    <a:pt x="105552" y="26041"/>
                  </a:cubicBezTo>
                  <a:cubicBezTo>
                    <a:pt x="105537" y="26050"/>
                    <a:pt x="105526" y="26058"/>
                    <a:pt x="105511" y="26070"/>
                  </a:cubicBezTo>
                  <a:cubicBezTo>
                    <a:pt x="106268" y="25031"/>
                    <a:pt x="106975" y="23954"/>
                    <a:pt x="107651" y="22862"/>
                  </a:cubicBezTo>
                  <a:cubicBezTo>
                    <a:pt x="107723" y="22744"/>
                    <a:pt x="107625" y="22623"/>
                    <a:pt x="107515" y="22608"/>
                  </a:cubicBezTo>
                  <a:cubicBezTo>
                    <a:pt x="108341" y="21511"/>
                    <a:pt x="109065" y="20351"/>
                    <a:pt x="109643" y="19101"/>
                  </a:cubicBezTo>
                  <a:cubicBezTo>
                    <a:pt x="109886" y="18880"/>
                    <a:pt x="110021" y="18784"/>
                    <a:pt x="110077" y="18784"/>
                  </a:cubicBezTo>
                  <a:cubicBezTo>
                    <a:pt x="110261" y="18784"/>
                    <a:pt x="109590" y="19813"/>
                    <a:pt x="109085" y="20795"/>
                  </a:cubicBezTo>
                  <a:cubicBezTo>
                    <a:pt x="109012" y="20927"/>
                    <a:pt x="109121" y="21059"/>
                    <a:pt x="109242" y="21059"/>
                  </a:cubicBezTo>
                  <a:cubicBezTo>
                    <a:pt x="109283" y="21059"/>
                    <a:pt x="109325" y="21044"/>
                    <a:pt x="109363" y="21009"/>
                  </a:cubicBezTo>
                  <a:cubicBezTo>
                    <a:pt x="110396" y="20056"/>
                    <a:pt x="110946" y="19490"/>
                    <a:pt x="111018" y="19490"/>
                  </a:cubicBezTo>
                  <a:cubicBezTo>
                    <a:pt x="111084" y="19490"/>
                    <a:pt x="110740" y="19976"/>
                    <a:pt x="109992" y="21090"/>
                  </a:cubicBezTo>
                  <a:cubicBezTo>
                    <a:pt x="109946" y="21070"/>
                    <a:pt x="109908" y="21055"/>
                    <a:pt x="109856" y="21035"/>
                  </a:cubicBezTo>
                  <a:cubicBezTo>
                    <a:pt x="109844" y="21030"/>
                    <a:pt x="109832" y="21027"/>
                    <a:pt x="109820" y="21027"/>
                  </a:cubicBezTo>
                  <a:cubicBezTo>
                    <a:pt x="109725" y="21027"/>
                    <a:pt x="109669" y="21194"/>
                    <a:pt x="109772" y="21240"/>
                  </a:cubicBezTo>
                  <a:cubicBezTo>
                    <a:pt x="109798" y="21252"/>
                    <a:pt x="109833" y="21275"/>
                    <a:pt x="109868" y="21292"/>
                  </a:cubicBezTo>
                  <a:cubicBezTo>
                    <a:pt x="109806" y="21416"/>
                    <a:pt x="109915" y="21527"/>
                    <a:pt x="110032" y="21527"/>
                  </a:cubicBezTo>
                  <a:cubicBezTo>
                    <a:pt x="110073" y="21527"/>
                    <a:pt x="110115" y="21514"/>
                    <a:pt x="110151" y="21483"/>
                  </a:cubicBezTo>
                  <a:lnTo>
                    <a:pt x="110159" y="21477"/>
                  </a:lnTo>
                  <a:cubicBezTo>
                    <a:pt x="111055" y="22101"/>
                    <a:pt x="112684" y="23551"/>
                    <a:pt x="113576" y="23551"/>
                  </a:cubicBezTo>
                  <a:cubicBezTo>
                    <a:pt x="113682" y="23551"/>
                    <a:pt x="113778" y="23531"/>
                    <a:pt x="113860" y="23486"/>
                  </a:cubicBezTo>
                  <a:cubicBezTo>
                    <a:pt x="114481" y="23145"/>
                    <a:pt x="115922" y="22496"/>
                    <a:pt x="115417" y="21445"/>
                  </a:cubicBezTo>
                  <a:cubicBezTo>
                    <a:pt x="114395" y="19320"/>
                    <a:pt x="111860" y="18024"/>
                    <a:pt x="110376" y="16208"/>
                  </a:cubicBezTo>
                  <a:cubicBezTo>
                    <a:pt x="109075" y="14616"/>
                    <a:pt x="106938" y="11528"/>
                    <a:pt x="104501" y="11528"/>
                  </a:cubicBezTo>
                  <a:cubicBezTo>
                    <a:pt x="104494" y="11528"/>
                    <a:pt x="104487" y="11528"/>
                    <a:pt x="104481" y="11528"/>
                  </a:cubicBezTo>
                  <a:cubicBezTo>
                    <a:pt x="103173" y="11537"/>
                    <a:pt x="102968" y="12308"/>
                    <a:pt x="102393" y="13436"/>
                  </a:cubicBezTo>
                  <a:cubicBezTo>
                    <a:pt x="101555" y="15087"/>
                    <a:pt x="99546" y="15250"/>
                    <a:pt x="97834" y="15250"/>
                  </a:cubicBezTo>
                  <a:cubicBezTo>
                    <a:pt x="97453" y="15250"/>
                    <a:pt x="97087" y="15242"/>
                    <a:pt x="96752" y="15241"/>
                  </a:cubicBezTo>
                  <a:cubicBezTo>
                    <a:pt x="93882" y="15229"/>
                    <a:pt x="93571" y="12547"/>
                    <a:pt x="92292" y="10907"/>
                  </a:cubicBezTo>
                  <a:cubicBezTo>
                    <a:pt x="91807" y="10284"/>
                    <a:pt x="90718" y="10067"/>
                    <a:pt x="90046" y="9859"/>
                  </a:cubicBezTo>
                  <a:cubicBezTo>
                    <a:pt x="82126" y="7423"/>
                    <a:pt x="88103" y="8604"/>
                    <a:pt x="84938" y="6753"/>
                  </a:cubicBezTo>
                  <a:cubicBezTo>
                    <a:pt x="84413" y="6444"/>
                    <a:pt x="83948" y="6324"/>
                    <a:pt x="83512" y="6324"/>
                  </a:cubicBezTo>
                  <a:cubicBezTo>
                    <a:pt x="82630" y="6324"/>
                    <a:pt x="81865" y="6818"/>
                    <a:pt x="80951" y="7252"/>
                  </a:cubicBezTo>
                  <a:cubicBezTo>
                    <a:pt x="80914" y="7157"/>
                    <a:pt x="80874" y="7059"/>
                    <a:pt x="80833" y="6961"/>
                  </a:cubicBezTo>
                  <a:cubicBezTo>
                    <a:pt x="80839" y="6952"/>
                    <a:pt x="80845" y="6941"/>
                    <a:pt x="80850" y="6932"/>
                  </a:cubicBezTo>
                  <a:cubicBezTo>
                    <a:pt x="80897" y="6845"/>
                    <a:pt x="80839" y="6739"/>
                    <a:pt x="80741" y="6736"/>
                  </a:cubicBezTo>
                  <a:cubicBezTo>
                    <a:pt x="80481" y="6109"/>
                    <a:pt x="80172" y="5497"/>
                    <a:pt x="79583" y="5154"/>
                  </a:cubicBezTo>
                  <a:cubicBezTo>
                    <a:pt x="79303" y="4989"/>
                    <a:pt x="79013" y="4921"/>
                    <a:pt x="78722" y="4921"/>
                  </a:cubicBezTo>
                  <a:cubicBezTo>
                    <a:pt x="77823" y="4921"/>
                    <a:pt x="76913" y="5575"/>
                    <a:pt x="76237" y="6075"/>
                  </a:cubicBezTo>
                  <a:cubicBezTo>
                    <a:pt x="75914" y="6314"/>
                    <a:pt x="75593" y="6606"/>
                    <a:pt x="75258" y="6868"/>
                  </a:cubicBezTo>
                  <a:cubicBezTo>
                    <a:pt x="75236" y="6860"/>
                    <a:pt x="75214" y="6855"/>
                    <a:pt x="75191" y="6855"/>
                  </a:cubicBezTo>
                  <a:cubicBezTo>
                    <a:pt x="75158" y="6855"/>
                    <a:pt x="75126" y="6867"/>
                    <a:pt x="75100" y="6900"/>
                  </a:cubicBezTo>
                  <a:cubicBezTo>
                    <a:pt x="75045" y="6967"/>
                    <a:pt x="74993" y="7036"/>
                    <a:pt x="74941" y="7102"/>
                  </a:cubicBezTo>
                  <a:cubicBezTo>
                    <a:pt x="74513" y="7398"/>
                    <a:pt x="74055" y="7615"/>
                    <a:pt x="73525" y="7615"/>
                  </a:cubicBezTo>
                  <a:cubicBezTo>
                    <a:pt x="73407" y="7615"/>
                    <a:pt x="73285" y="7605"/>
                    <a:pt x="73159" y="7582"/>
                  </a:cubicBezTo>
                  <a:cubicBezTo>
                    <a:pt x="73105" y="7570"/>
                    <a:pt x="73053" y="7556"/>
                    <a:pt x="72998" y="7541"/>
                  </a:cubicBezTo>
                  <a:cubicBezTo>
                    <a:pt x="73038" y="7426"/>
                    <a:pt x="72946" y="7329"/>
                    <a:pt x="72846" y="7329"/>
                  </a:cubicBezTo>
                  <a:cubicBezTo>
                    <a:pt x="72808" y="7329"/>
                    <a:pt x="72769" y="7342"/>
                    <a:pt x="72735" y="7374"/>
                  </a:cubicBezTo>
                  <a:cubicBezTo>
                    <a:pt x="72706" y="7400"/>
                    <a:pt x="72680" y="7429"/>
                    <a:pt x="72651" y="7455"/>
                  </a:cubicBezTo>
                  <a:cubicBezTo>
                    <a:pt x="72267" y="7345"/>
                    <a:pt x="71892" y="7221"/>
                    <a:pt x="71479" y="7195"/>
                  </a:cubicBezTo>
                  <a:cubicBezTo>
                    <a:pt x="71452" y="7193"/>
                    <a:pt x="71426" y="7192"/>
                    <a:pt x="71399" y="7192"/>
                  </a:cubicBezTo>
                  <a:cubicBezTo>
                    <a:pt x="70626" y="7192"/>
                    <a:pt x="70229" y="7960"/>
                    <a:pt x="69984" y="8658"/>
                  </a:cubicBezTo>
                  <a:cubicBezTo>
                    <a:pt x="69951" y="8616"/>
                    <a:pt x="69901" y="8594"/>
                    <a:pt x="69851" y="8594"/>
                  </a:cubicBezTo>
                  <a:cubicBezTo>
                    <a:pt x="69813" y="8594"/>
                    <a:pt x="69775" y="8606"/>
                    <a:pt x="69744" y="8632"/>
                  </a:cubicBezTo>
                  <a:cubicBezTo>
                    <a:pt x="69715" y="8656"/>
                    <a:pt x="69692" y="8682"/>
                    <a:pt x="69663" y="8705"/>
                  </a:cubicBezTo>
                  <a:cubicBezTo>
                    <a:pt x="68719" y="6412"/>
                    <a:pt x="69741" y="4458"/>
                    <a:pt x="67131" y="2942"/>
                  </a:cubicBezTo>
                  <a:cubicBezTo>
                    <a:pt x="66996" y="2864"/>
                    <a:pt x="66857" y="2795"/>
                    <a:pt x="66716" y="2734"/>
                  </a:cubicBezTo>
                  <a:cubicBezTo>
                    <a:pt x="66701" y="2661"/>
                    <a:pt x="66630" y="2611"/>
                    <a:pt x="66552" y="2611"/>
                  </a:cubicBezTo>
                  <a:cubicBezTo>
                    <a:pt x="66520" y="2611"/>
                    <a:pt x="66486" y="2619"/>
                    <a:pt x="66456" y="2639"/>
                  </a:cubicBezTo>
                  <a:cubicBezTo>
                    <a:pt x="66096" y="2512"/>
                    <a:pt x="65727" y="2444"/>
                    <a:pt x="65367" y="2444"/>
                  </a:cubicBezTo>
                  <a:cubicBezTo>
                    <a:pt x="64654" y="2444"/>
                    <a:pt x="63976" y="2714"/>
                    <a:pt x="63474" y="3338"/>
                  </a:cubicBezTo>
                  <a:cubicBezTo>
                    <a:pt x="63416" y="3410"/>
                    <a:pt x="63333" y="3439"/>
                    <a:pt x="63234" y="3439"/>
                  </a:cubicBezTo>
                  <a:cubicBezTo>
                    <a:pt x="62844" y="3439"/>
                    <a:pt x="62216" y="2989"/>
                    <a:pt x="62016" y="2948"/>
                  </a:cubicBezTo>
                  <a:cubicBezTo>
                    <a:pt x="60699" y="2665"/>
                    <a:pt x="59345" y="2792"/>
                    <a:pt x="58294" y="2116"/>
                  </a:cubicBezTo>
                  <a:cubicBezTo>
                    <a:pt x="58361" y="1992"/>
                    <a:pt x="58439" y="1871"/>
                    <a:pt x="58505" y="1747"/>
                  </a:cubicBezTo>
                  <a:cubicBezTo>
                    <a:pt x="58567" y="1626"/>
                    <a:pt x="58464" y="1493"/>
                    <a:pt x="58354" y="1493"/>
                  </a:cubicBezTo>
                  <a:cubicBezTo>
                    <a:pt x="58317" y="1493"/>
                    <a:pt x="58278" y="1508"/>
                    <a:pt x="58245" y="1545"/>
                  </a:cubicBezTo>
                  <a:cubicBezTo>
                    <a:pt x="58150" y="1655"/>
                    <a:pt x="58058" y="1761"/>
                    <a:pt x="57962" y="1868"/>
                  </a:cubicBezTo>
                  <a:cubicBezTo>
                    <a:pt x="57665" y="1600"/>
                    <a:pt x="57419" y="1279"/>
                    <a:pt x="57238" y="921"/>
                  </a:cubicBezTo>
                  <a:cubicBezTo>
                    <a:pt x="56888" y="249"/>
                    <a:pt x="56486" y="1"/>
                    <a:pt x="5601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00" name="Google Shape;7300;p71"/>
            <p:cNvSpPr/>
            <p:nvPr/>
          </p:nvSpPr>
          <p:spPr>
            <a:xfrm>
              <a:off x="3821825" y="993775"/>
              <a:ext cx="392800" cy="417775"/>
            </a:xfrm>
            <a:custGeom>
              <a:avLst/>
              <a:gdLst/>
              <a:ahLst/>
              <a:cxnLst/>
              <a:rect l="l" t="t" r="r" b="b"/>
              <a:pathLst>
                <a:path w="15712" h="16711" extrusionOk="0">
                  <a:moveTo>
                    <a:pt x="8892" y="351"/>
                  </a:moveTo>
                  <a:lnTo>
                    <a:pt x="8892" y="351"/>
                  </a:lnTo>
                  <a:cubicBezTo>
                    <a:pt x="8237" y="625"/>
                    <a:pt x="7645" y="1027"/>
                    <a:pt x="7149" y="1535"/>
                  </a:cubicBezTo>
                  <a:cubicBezTo>
                    <a:pt x="7154" y="1437"/>
                    <a:pt x="7160" y="1344"/>
                    <a:pt x="7160" y="1237"/>
                  </a:cubicBezTo>
                  <a:cubicBezTo>
                    <a:pt x="7160" y="1125"/>
                    <a:pt x="7081" y="1071"/>
                    <a:pt x="6996" y="1071"/>
                  </a:cubicBezTo>
                  <a:cubicBezTo>
                    <a:pt x="6959" y="1071"/>
                    <a:pt x="6921" y="1081"/>
                    <a:pt x="6889" y="1102"/>
                  </a:cubicBezTo>
                  <a:cubicBezTo>
                    <a:pt x="7342" y="588"/>
                    <a:pt x="8073" y="389"/>
                    <a:pt x="8892" y="351"/>
                  </a:cubicBezTo>
                  <a:close/>
                  <a:moveTo>
                    <a:pt x="3410" y="2629"/>
                  </a:moveTo>
                  <a:lnTo>
                    <a:pt x="3410" y="2629"/>
                  </a:lnTo>
                  <a:cubicBezTo>
                    <a:pt x="3408" y="2631"/>
                    <a:pt x="3407" y="2634"/>
                    <a:pt x="3405" y="2636"/>
                  </a:cubicBezTo>
                  <a:lnTo>
                    <a:pt x="3405" y="2636"/>
                  </a:lnTo>
                  <a:cubicBezTo>
                    <a:pt x="3407" y="2633"/>
                    <a:pt x="3408" y="2631"/>
                    <a:pt x="3410" y="2629"/>
                  </a:cubicBezTo>
                  <a:close/>
                  <a:moveTo>
                    <a:pt x="9943" y="377"/>
                  </a:moveTo>
                  <a:cubicBezTo>
                    <a:pt x="10304" y="409"/>
                    <a:pt x="10665" y="458"/>
                    <a:pt x="11020" y="513"/>
                  </a:cubicBezTo>
                  <a:cubicBezTo>
                    <a:pt x="9585" y="1705"/>
                    <a:pt x="7951" y="3050"/>
                    <a:pt x="6433" y="4471"/>
                  </a:cubicBezTo>
                  <a:cubicBezTo>
                    <a:pt x="6964" y="3908"/>
                    <a:pt x="7486" y="3336"/>
                    <a:pt x="7971" y="2739"/>
                  </a:cubicBezTo>
                  <a:cubicBezTo>
                    <a:pt x="8673" y="1988"/>
                    <a:pt x="9343" y="1211"/>
                    <a:pt x="9943" y="377"/>
                  </a:cubicBezTo>
                  <a:close/>
                  <a:moveTo>
                    <a:pt x="3407" y="2537"/>
                  </a:moveTo>
                  <a:lnTo>
                    <a:pt x="3407" y="2537"/>
                  </a:lnTo>
                  <a:cubicBezTo>
                    <a:pt x="2573" y="3564"/>
                    <a:pt x="1741" y="4586"/>
                    <a:pt x="994" y="5686"/>
                  </a:cubicBezTo>
                  <a:cubicBezTo>
                    <a:pt x="1074" y="5132"/>
                    <a:pt x="1251" y="4595"/>
                    <a:pt x="1516" y="4101"/>
                  </a:cubicBezTo>
                  <a:cubicBezTo>
                    <a:pt x="1935" y="3154"/>
                    <a:pt x="2625" y="2687"/>
                    <a:pt x="3407" y="2537"/>
                  </a:cubicBezTo>
                  <a:close/>
                  <a:moveTo>
                    <a:pt x="5038" y="2609"/>
                  </a:moveTo>
                  <a:cubicBezTo>
                    <a:pt x="5217" y="2652"/>
                    <a:pt x="5393" y="2704"/>
                    <a:pt x="5570" y="2765"/>
                  </a:cubicBezTo>
                  <a:cubicBezTo>
                    <a:pt x="4548" y="3841"/>
                    <a:pt x="3554" y="4938"/>
                    <a:pt x="2584" y="6062"/>
                  </a:cubicBezTo>
                  <a:cubicBezTo>
                    <a:pt x="3364" y="4881"/>
                    <a:pt x="4169" y="3726"/>
                    <a:pt x="5038" y="2609"/>
                  </a:cubicBezTo>
                  <a:close/>
                  <a:moveTo>
                    <a:pt x="4010" y="2481"/>
                  </a:moveTo>
                  <a:cubicBezTo>
                    <a:pt x="4220" y="2481"/>
                    <a:pt x="4431" y="2499"/>
                    <a:pt x="4640" y="2531"/>
                  </a:cubicBezTo>
                  <a:cubicBezTo>
                    <a:pt x="3427" y="3631"/>
                    <a:pt x="2394" y="4861"/>
                    <a:pt x="1375" y="6151"/>
                  </a:cubicBezTo>
                  <a:cubicBezTo>
                    <a:pt x="2232" y="5066"/>
                    <a:pt x="3032" y="3720"/>
                    <a:pt x="3849" y="2485"/>
                  </a:cubicBezTo>
                  <a:cubicBezTo>
                    <a:pt x="3902" y="2482"/>
                    <a:pt x="3956" y="2481"/>
                    <a:pt x="4010" y="2481"/>
                  </a:cubicBezTo>
                  <a:close/>
                  <a:moveTo>
                    <a:pt x="2656" y="3727"/>
                  </a:moveTo>
                  <a:cubicBezTo>
                    <a:pt x="2041" y="4656"/>
                    <a:pt x="1471" y="5609"/>
                    <a:pt x="959" y="6604"/>
                  </a:cubicBezTo>
                  <a:cubicBezTo>
                    <a:pt x="956" y="6500"/>
                    <a:pt x="953" y="6396"/>
                    <a:pt x="956" y="6293"/>
                  </a:cubicBezTo>
                  <a:lnTo>
                    <a:pt x="953" y="6293"/>
                  </a:lnTo>
                  <a:cubicBezTo>
                    <a:pt x="1022" y="6212"/>
                    <a:pt x="1089" y="6131"/>
                    <a:pt x="1155" y="6050"/>
                  </a:cubicBezTo>
                  <a:cubicBezTo>
                    <a:pt x="1210" y="5986"/>
                    <a:pt x="1153" y="5901"/>
                    <a:pt x="1091" y="5901"/>
                  </a:cubicBezTo>
                  <a:cubicBezTo>
                    <a:pt x="1071" y="5901"/>
                    <a:pt x="1051" y="5909"/>
                    <a:pt x="1034" y="5929"/>
                  </a:cubicBezTo>
                  <a:cubicBezTo>
                    <a:pt x="1522" y="5359"/>
                    <a:pt x="2147" y="4469"/>
                    <a:pt x="2656" y="3727"/>
                  </a:cubicBezTo>
                  <a:close/>
                  <a:moveTo>
                    <a:pt x="4328" y="3022"/>
                  </a:moveTo>
                  <a:lnTo>
                    <a:pt x="4328" y="3022"/>
                  </a:lnTo>
                  <a:cubicBezTo>
                    <a:pt x="3176" y="4486"/>
                    <a:pt x="2192" y="6085"/>
                    <a:pt x="1170" y="7644"/>
                  </a:cubicBezTo>
                  <a:cubicBezTo>
                    <a:pt x="1124" y="7528"/>
                    <a:pt x="1080" y="7410"/>
                    <a:pt x="1031" y="7294"/>
                  </a:cubicBezTo>
                  <a:cubicBezTo>
                    <a:pt x="1017" y="7213"/>
                    <a:pt x="1017" y="7136"/>
                    <a:pt x="1005" y="7055"/>
                  </a:cubicBezTo>
                  <a:cubicBezTo>
                    <a:pt x="1017" y="7049"/>
                    <a:pt x="1028" y="7049"/>
                    <a:pt x="1040" y="7037"/>
                  </a:cubicBezTo>
                  <a:cubicBezTo>
                    <a:pt x="2065" y="5750"/>
                    <a:pt x="3560" y="3998"/>
                    <a:pt x="4328" y="3022"/>
                  </a:cubicBezTo>
                  <a:close/>
                  <a:moveTo>
                    <a:pt x="8566" y="1428"/>
                  </a:moveTo>
                  <a:lnTo>
                    <a:pt x="8566" y="1428"/>
                  </a:lnTo>
                  <a:cubicBezTo>
                    <a:pt x="7948" y="2337"/>
                    <a:pt x="7186" y="3160"/>
                    <a:pt x="6444" y="3963"/>
                  </a:cubicBezTo>
                  <a:cubicBezTo>
                    <a:pt x="5136" y="5383"/>
                    <a:pt x="3719" y="6702"/>
                    <a:pt x="2420" y="8134"/>
                  </a:cubicBezTo>
                  <a:cubicBezTo>
                    <a:pt x="3551" y="6887"/>
                    <a:pt x="4588" y="5343"/>
                    <a:pt x="5561" y="3792"/>
                  </a:cubicBezTo>
                  <a:lnTo>
                    <a:pt x="5561" y="3792"/>
                  </a:lnTo>
                  <a:cubicBezTo>
                    <a:pt x="5549" y="3815"/>
                    <a:pt x="5535" y="3839"/>
                    <a:pt x="5523" y="3862"/>
                  </a:cubicBezTo>
                  <a:cubicBezTo>
                    <a:pt x="5457" y="3982"/>
                    <a:pt x="5557" y="4107"/>
                    <a:pt x="5668" y="4107"/>
                  </a:cubicBezTo>
                  <a:cubicBezTo>
                    <a:pt x="5706" y="4107"/>
                    <a:pt x="5746" y="4093"/>
                    <a:pt x="5780" y="4058"/>
                  </a:cubicBezTo>
                  <a:cubicBezTo>
                    <a:pt x="6681" y="3160"/>
                    <a:pt x="7590" y="2277"/>
                    <a:pt x="8543" y="1431"/>
                  </a:cubicBezTo>
                  <a:cubicBezTo>
                    <a:pt x="8552" y="1431"/>
                    <a:pt x="8558" y="1431"/>
                    <a:pt x="8566" y="1428"/>
                  </a:cubicBezTo>
                  <a:close/>
                  <a:moveTo>
                    <a:pt x="10618" y="1071"/>
                  </a:moveTo>
                  <a:cubicBezTo>
                    <a:pt x="10624" y="1071"/>
                    <a:pt x="10465" y="1255"/>
                    <a:pt x="10030" y="1751"/>
                  </a:cubicBezTo>
                  <a:cubicBezTo>
                    <a:pt x="7507" y="4630"/>
                    <a:pt x="4475" y="6962"/>
                    <a:pt x="2131" y="10005"/>
                  </a:cubicBezTo>
                  <a:cubicBezTo>
                    <a:pt x="1851" y="9344"/>
                    <a:pt x="1583" y="8680"/>
                    <a:pt x="1320" y="8013"/>
                  </a:cubicBezTo>
                  <a:lnTo>
                    <a:pt x="1317" y="8013"/>
                  </a:lnTo>
                  <a:cubicBezTo>
                    <a:pt x="2798" y="6269"/>
                    <a:pt x="4288" y="4540"/>
                    <a:pt x="5858" y="2880"/>
                  </a:cubicBezTo>
                  <a:lnTo>
                    <a:pt x="5858" y="2880"/>
                  </a:lnTo>
                  <a:cubicBezTo>
                    <a:pt x="4380" y="4445"/>
                    <a:pt x="3130" y="6855"/>
                    <a:pt x="1900" y="8744"/>
                  </a:cubicBezTo>
                  <a:cubicBezTo>
                    <a:pt x="1825" y="8857"/>
                    <a:pt x="1934" y="8981"/>
                    <a:pt x="2045" y="8981"/>
                  </a:cubicBezTo>
                  <a:cubicBezTo>
                    <a:pt x="2075" y="8981"/>
                    <a:pt x="2105" y="8972"/>
                    <a:pt x="2131" y="8951"/>
                  </a:cubicBezTo>
                  <a:lnTo>
                    <a:pt x="2131" y="8951"/>
                  </a:lnTo>
                  <a:cubicBezTo>
                    <a:pt x="2105" y="8989"/>
                    <a:pt x="2079" y="9021"/>
                    <a:pt x="2053" y="9058"/>
                  </a:cubicBezTo>
                  <a:cubicBezTo>
                    <a:pt x="1971" y="9180"/>
                    <a:pt x="2084" y="9301"/>
                    <a:pt x="2203" y="9301"/>
                  </a:cubicBezTo>
                  <a:cubicBezTo>
                    <a:pt x="2242" y="9301"/>
                    <a:pt x="2282" y="9288"/>
                    <a:pt x="2316" y="9257"/>
                  </a:cubicBezTo>
                  <a:cubicBezTo>
                    <a:pt x="3982" y="7733"/>
                    <a:pt x="5570" y="6128"/>
                    <a:pt x="7169" y="4531"/>
                  </a:cubicBezTo>
                  <a:cubicBezTo>
                    <a:pt x="7853" y="3847"/>
                    <a:pt x="8549" y="3180"/>
                    <a:pt x="9253" y="2519"/>
                  </a:cubicBezTo>
                  <a:cubicBezTo>
                    <a:pt x="9525" y="2264"/>
                    <a:pt x="10604" y="1071"/>
                    <a:pt x="10618" y="1071"/>
                  </a:cubicBezTo>
                  <a:close/>
                  <a:moveTo>
                    <a:pt x="11465" y="588"/>
                  </a:moveTo>
                  <a:cubicBezTo>
                    <a:pt x="12097" y="700"/>
                    <a:pt x="12683" y="822"/>
                    <a:pt x="13128" y="885"/>
                  </a:cubicBezTo>
                  <a:cubicBezTo>
                    <a:pt x="13691" y="966"/>
                    <a:pt x="15446" y="764"/>
                    <a:pt x="15258" y="1460"/>
                  </a:cubicBezTo>
                  <a:cubicBezTo>
                    <a:pt x="14987" y="2441"/>
                    <a:pt x="13792" y="3076"/>
                    <a:pt x="12983" y="3544"/>
                  </a:cubicBezTo>
                  <a:cubicBezTo>
                    <a:pt x="12221" y="3986"/>
                    <a:pt x="10913" y="4595"/>
                    <a:pt x="10059" y="5311"/>
                  </a:cubicBezTo>
                  <a:cubicBezTo>
                    <a:pt x="10382" y="5014"/>
                    <a:pt x="10697" y="4705"/>
                    <a:pt x="11032" y="4413"/>
                  </a:cubicBezTo>
                  <a:cubicBezTo>
                    <a:pt x="11421" y="4070"/>
                    <a:pt x="11823" y="3738"/>
                    <a:pt x="12224" y="3408"/>
                  </a:cubicBezTo>
                  <a:lnTo>
                    <a:pt x="12224" y="3408"/>
                  </a:lnTo>
                  <a:cubicBezTo>
                    <a:pt x="12201" y="3440"/>
                    <a:pt x="12172" y="3466"/>
                    <a:pt x="12149" y="3498"/>
                  </a:cubicBezTo>
                  <a:cubicBezTo>
                    <a:pt x="12055" y="3620"/>
                    <a:pt x="12138" y="3816"/>
                    <a:pt x="12273" y="3816"/>
                  </a:cubicBezTo>
                  <a:cubicBezTo>
                    <a:pt x="12304" y="3816"/>
                    <a:pt x="12337" y="3806"/>
                    <a:pt x="12371" y="3784"/>
                  </a:cubicBezTo>
                  <a:cubicBezTo>
                    <a:pt x="13200" y="3229"/>
                    <a:pt x="13913" y="2655"/>
                    <a:pt x="14482" y="1829"/>
                  </a:cubicBezTo>
                  <a:cubicBezTo>
                    <a:pt x="14577" y="1694"/>
                    <a:pt x="14451" y="1564"/>
                    <a:pt x="14321" y="1564"/>
                  </a:cubicBezTo>
                  <a:cubicBezTo>
                    <a:pt x="14266" y="1564"/>
                    <a:pt x="14210" y="1587"/>
                    <a:pt x="14170" y="1644"/>
                  </a:cubicBezTo>
                  <a:lnTo>
                    <a:pt x="14161" y="1656"/>
                  </a:lnTo>
                  <a:cubicBezTo>
                    <a:pt x="14125" y="1603"/>
                    <a:pt x="14063" y="1565"/>
                    <a:pt x="13998" y="1565"/>
                  </a:cubicBezTo>
                  <a:cubicBezTo>
                    <a:pt x="13960" y="1565"/>
                    <a:pt x="13921" y="1577"/>
                    <a:pt x="13884" y="1607"/>
                  </a:cubicBezTo>
                  <a:cubicBezTo>
                    <a:pt x="12868" y="2418"/>
                    <a:pt x="11863" y="3235"/>
                    <a:pt x="10884" y="4081"/>
                  </a:cubicBezTo>
                  <a:cubicBezTo>
                    <a:pt x="11719" y="3195"/>
                    <a:pt x="12550" y="2308"/>
                    <a:pt x="13353" y="1393"/>
                  </a:cubicBezTo>
                  <a:cubicBezTo>
                    <a:pt x="13478" y="1259"/>
                    <a:pt x="13358" y="1082"/>
                    <a:pt x="13217" y="1082"/>
                  </a:cubicBezTo>
                  <a:cubicBezTo>
                    <a:pt x="13175" y="1082"/>
                    <a:pt x="13132" y="1097"/>
                    <a:pt x="13093" y="1133"/>
                  </a:cubicBezTo>
                  <a:cubicBezTo>
                    <a:pt x="9577" y="4127"/>
                    <a:pt x="6453" y="7528"/>
                    <a:pt x="3107" y="10707"/>
                  </a:cubicBezTo>
                  <a:cubicBezTo>
                    <a:pt x="4389" y="9488"/>
                    <a:pt x="5953" y="7358"/>
                    <a:pt x="7400" y="5859"/>
                  </a:cubicBezTo>
                  <a:cubicBezTo>
                    <a:pt x="8924" y="4280"/>
                    <a:pt x="10535" y="2779"/>
                    <a:pt x="12091" y="1234"/>
                  </a:cubicBezTo>
                  <a:cubicBezTo>
                    <a:pt x="12218" y="1107"/>
                    <a:pt x="12099" y="932"/>
                    <a:pt x="11961" y="932"/>
                  </a:cubicBezTo>
                  <a:cubicBezTo>
                    <a:pt x="11920" y="932"/>
                    <a:pt x="11878" y="947"/>
                    <a:pt x="11840" y="983"/>
                  </a:cubicBezTo>
                  <a:cubicBezTo>
                    <a:pt x="11603" y="1200"/>
                    <a:pt x="11378" y="1428"/>
                    <a:pt x="11147" y="1647"/>
                  </a:cubicBezTo>
                  <a:cubicBezTo>
                    <a:pt x="11123" y="1641"/>
                    <a:pt x="11099" y="1638"/>
                    <a:pt x="11075" y="1638"/>
                  </a:cubicBezTo>
                  <a:cubicBezTo>
                    <a:pt x="10883" y="1638"/>
                    <a:pt x="10705" y="1835"/>
                    <a:pt x="10535" y="2233"/>
                  </a:cubicBezTo>
                  <a:cubicBezTo>
                    <a:pt x="8145" y="4552"/>
                    <a:pt x="5867" y="6985"/>
                    <a:pt x="3335" y="9159"/>
                  </a:cubicBezTo>
                  <a:cubicBezTo>
                    <a:pt x="4573" y="8094"/>
                    <a:pt x="5809" y="6408"/>
                    <a:pt x="7082" y="5195"/>
                  </a:cubicBezTo>
                  <a:cubicBezTo>
                    <a:pt x="8621" y="3729"/>
                    <a:pt x="10117" y="2251"/>
                    <a:pt x="11459" y="602"/>
                  </a:cubicBezTo>
                  <a:cubicBezTo>
                    <a:pt x="11462" y="596"/>
                    <a:pt x="11459" y="591"/>
                    <a:pt x="11465" y="588"/>
                  </a:cubicBezTo>
                  <a:close/>
                  <a:moveTo>
                    <a:pt x="8791" y="9180"/>
                  </a:moveTo>
                  <a:cubicBezTo>
                    <a:pt x="8431" y="9653"/>
                    <a:pt x="8061" y="10124"/>
                    <a:pt x="7686" y="10588"/>
                  </a:cubicBezTo>
                  <a:cubicBezTo>
                    <a:pt x="7670" y="10576"/>
                    <a:pt x="7650" y="10569"/>
                    <a:pt x="7630" y="10569"/>
                  </a:cubicBezTo>
                  <a:cubicBezTo>
                    <a:pt x="7618" y="10569"/>
                    <a:pt x="7605" y="10571"/>
                    <a:pt x="7593" y="10577"/>
                  </a:cubicBezTo>
                  <a:cubicBezTo>
                    <a:pt x="7480" y="10628"/>
                    <a:pt x="7376" y="10680"/>
                    <a:pt x="7280" y="10732"/>
                  </a:cubicBezTo>
                  <a:lnTo>
                    <a:pt x="7280" y="10732"/>
                  </a:lnTo>
                  <a:cubicBezTo>
                    <a:pt x="7288" y="10718"/>
                    <a:pt x="7287" y="10701"/>
                    <a:pt x="7270" y="10687"/>
                  </a:cubicBezTo>
                  <a:cubicBezTo>
                    <a:pt x="7128" y="10562"/>
                    <a:pt x="8047" y="9780"/>
                    <a:pt x="8791" y="9180"/>
                  </a:cubicBezTo>
                  <a:close/>
                  <a:moveTo>
                    <a:pt x="4319" y="8741"/>
                  </a:moveTo>
                  <a:lnTo>
                    <a:pt x="4319" y="8741"/>
                  </a:lnTo>
                  <a:cubicBezTo>
                    <a:pt x="3705" y="9503"/>
                    <a:pt x="3124" y="10294"/>
                    <a:pt x="2570" y="11108"/>
                  </a:cubicBezTo>
                  <a:cubicBezTo>
                    <a:pt x="2495" y="10900"/>
                    <a:pt x="2423" y="10692"/>
                    <a:pt x="2327" y="10479"/>
                  </a:cubicBezTo>
                  <a:cubicBezTo>
                    <a:pt x="2319" y="10458"/>
                    <a:pt x="2313" y="10438"/>
                    <a:pt x="2304" y="10418"/>
                  </a:cubicBezTo>
                  <a:cubicBezTo>
                    <a:pt x="2994" y="9881"/>
                    <a:pt x="3664" y="9318"/>
                    <a:pt x="4319" y="8741"/>
                  </a:cubicBezTo>
                  <a:close/>
                  <a:moveTo>
                    <a:pt x="9577" y="9777"/>
                  </a:moveTo>
                  <a:cubicBezTo>
                    <a:pt x="9118" y="10343"/>
                    <a:pt x="8667" y="10915"/>
                    <a:pt x="8214" y="11483"/>
                  </a:cubicBezTo>
                  <a:cubicBezTo>
                    <a:pt x="8078" y="11339"/>
                    <a:pt x="7925" y="11212"/>
                    <a:pt x="7755" y="11108"/>
                  </a:cubicBezTo>
                  <a:cubicBezTo>
                    <a:pt x="8399" y="10713"/>
                    <a:pt x="8991" y="10251"/>
                    <a:pt x="9577" y="9777"/>
                  </a:cubicBezTo>
                  <a:close/>
                  <a:moveTo>
                    <a:pt x="10353" y="10473"/>
                  </a:moveTo>
                  <a:lnTo>
                    <a:pt x="10353" y="10473"/>
                  </a:lnTo>
                  <a:cubicBezTo>
                    <a:pt x="9903" y="11180"/>
                    <a:pt x="9435" y="11876"/>
                    <a:pt x="8947" y="12560"/>
                  </a:cubicBezTo>
                  <a:cubicBezTo>
                    <a:pt x="8826" y="12355"/>
                    <a:pt x="8705" y="12147"/>
                    <a:pt x="8575" y="11954"/>
                  </a:cubicBezTo>
                  <a:cubicBezTo>
                    <a:pt x="9152" y="11440"/>
                    <a:pt x="9735" y="10938"/>
                    <a:pt x="10353" y="10473"/>
                  </a:cubicBezTo>
                  <a:close/>
                  <a:moveTo>
                    <a:pt x="10633" y="3830"/>
                  </a:moveTo>
                  <a:lnTo>
                    <a:pt x="10633" y="3830"/>
                  </a:lnTo>
                  <a:cubicBezTo>
                    <a:pt x="9484" y="5060"/>
                    <a:pt x="8332" y="6284"/>
                    <a:pt x="7267" y="7595"/>
                  </a:cubicBezTo>
                  <a:cubicBezTo>
                    <a:pt x="7215" y="7661"/>
                    <a:pt x="7212" y="7753"/>
                    <a:pt x="7264" y="7820"/>
                  </a:cubicBezTo>
                  <a:cubicBezTo>
                    <a:pt x="5751" y="9171"/>
                    <a:pt x="4293" y="10571"/>
                    <a:pt x="2934" y="12081"/>
                  </a:cubicBezTo>
                  <a:cubicBezTo>
                    <a:pt x="2885" y="12136"/>
                    <a:pt x="2933" y="12211"/>
                    <a:pt x="2988" y="12211"/>
                  </a:cubicBezTo>
                  <a:cubicBezTo>
                    <a:pt x="3005" y="12211"/>
                    <a:pt x="3022" y="12204"/>
                    <a:pt x="3038" y="12188"/>
                  </a:cubicBezTo>
                  <a:cubicBezTo>
                    <a:pt x="3782" y="11403"/>
                    <a:pt x="4533" y="10623"/>
                    <a:pt x="5301" y="9864"/>
                  </a:cubicBezTo>
                  <a:cubicBezTo>
                    <a:pt x="5999" y="9171"/>
                    <a:pt x="7212" y="8356"/>
                    <a:pt x="7705" y="7745"/>
                  </a:cubicBezTo>
                  <a:lnTo>
                    <a:pt x="7705" y="7745"/>
                  </a:lnTo>
                  <a:cubicBezTo>
                    <a:pt x="6263" y="9543"/>
                    <a:pt x="4606" y="11160"/>
                    <a:pt x="3069" y="12878"/>
                  </a:cubicBezTo>
                  <a:cubicBezTo>
                    <a:pt x="2965" y="12433"/>
                    <a:pt x="2859" y="11994"/>
                    <a:pt x="2723" y="11556"/>
                  </a:cubicBezTo>
                  <a:cubicBezTo>
                    <a:pt x="5353" y="9113"/>
                    <a:pt x="7827" y="6515"/>
                    <a:pt x="10417" y="4029"/>
                  </a:cubicBezTo>
                  <a:cubicBezTo>
                    <a:pt x="10489" y="3963"/>
                    <a:pt x="10564" y="3899"/>
                    <a:pt x="10633" y="3830"/>
                  </a:cubicBezTo>
                  <a:close/>
                  <a:moveTo>
                    <a:pt x="6684" y="9999"/>
                  </a:moveTo>
                  <a:lnTo>
                    <a:pt x="6684" y="9999"/>
                  </a:lnTo>
                  <a:cubicBezTo>
                    <a:pt x="5477" y="11221"/>
                    <a:pt x="4340" y="12505"/>
                    <a:pt x="3309" y="13882"/>
                  </a:cubicBezTo>
                  <a:cubicBezTo>
                    <a:pt x="3260" y="13683"/>
                    <a:pt x="3217" y="13493"/>
                    <a:pt x="3170" y="13299"/>
                  </a:cubicBezTo>
                  <a:cubicBezTo>
                    <a:pt x="3973" y="12497"/>
                    <a:pt x="4781" y="11703"/>
                    <a:pt x="5613" y="10929"/>
                  </a:cubicBezTo>
                  <a:cubicBezTo>
                    <a:pt x="5959" y="10609"/>
                    <a:pt x="6323" y="10303"/>
                    <a:pt x="6684" y="9999"/>
                  </a:cubicBezTo>
                  <a:close/>
                  <a:moveTo>
                    <a:pt x="10867" y="8683"/>
                  </a:moveTo>
                  <a:cubicBezTo>
                    <a:pt x="11947" y="9413"/>
                    <a:pt x="12602" y="10542"/>
                    <a:pt x="12403" y="11885"/>
                  </a:cubicBezTo>
                  <a:cubicBezTo>
                    <a:pt x="12295" y="12613"/>
                    <a:pt x="11454" y="14017"/>
                    <a:pt x="10547" y="14017"/>
                  </a:cubicBezTo>
                  <a:cubicBezTo>
                    <a:pt x="10408" y="14017"/>
                    <a:pt x="10268" y="13984"/>
                    <a:pt x="10128" y="13911"/>
                  </a:cubicBezTo>
                  <a:cubicBezTo>
                    <a:pt x="9730" y="13701"/>
                    <a:pt x="9447" y="13343"/>
                    <a:pt x="9190" y="12950"/>
                  </a:cubicBezTo>
                  <a:cubicBezTo>
                    <a:pt x="9675" y="12396"/>
                    <a:pt x="10189" y="11870"/>
                    <a:pt x="10729" y="11374"/>
                  </a:cubicBezTo>
                  <a:lnTo>
                    <a:pt x="10729" y="11374"/>
                  </a:lnTo>
                  <a:cubicBezTo>
                    <a:pt x="10411" y="11925"/>
                    <a:pt x="10030" y="12433"/>
                    <a:pt x="9623" y="12944"/>
                  </a:cubicBezTo>
                  <a:cubicBezTo>
                    <a:pt x="9505" y="13091"/>
                    <a:pt x="9615" y="13269"/>
                    <a:pt x="9760" y="13269"/>
                  </a:cubicBezTo>
                  <a:cubicBezTo>
                    <a:pt x="9803" y="13269"/>
                    <a:pt x="9850" y="13253"/>
                    <a:pt x="9894" y="13216"/>
                  </a:cubicBezTo>
                  <a:cubicBezTo>
                    <a:pt x="10362" y="12820"/>
                    <a:pt x="10798" y="12393"/>
                    <a:pt x="11237" y="11968"/>
                  </a:cubicBezTo>
                  <a:lnTo>
                    <a:pt x="11237" y="11968"/>
                  </a:lnTo>
                  <a:cubicBezTo>
                    <a:pt x="11026" y="12373"/>
                    <a:pt x="10795" y="12762"/>
                    <a:pt x="10538" y="13140"/>
                  </a:cubicBezTo>
                  <a:cubicBezTo>
                    <a:pt x="10469" y="13295"/>
                    <a:pt x="10583" y="13425"/>
                    <a:pt x="10708" y="13425"/>
                  </a:cubicBezTo>
                  <a:cubicBezTo>
                    <a:pt x="10765" y="13425"/>
                    <a:pt x="10825" y="13398"/>
                    <a:pt x="10870" y="13334"/>
                  </a:cubicBezTo>
                  <a:cubicBezTo>
                    <a:pt x="11058" y="12915"/>
                    <a:pt x="11384" y="12595"/>
                    <a:pt x="11641" y="12222"/>
                  </a:cubicBezTo>
                  <a:cubicBezTo>
                    <a:pt x="11681" y="12162"/>
                    <a:pt x="11664" y="12101"/>
                    <a:pt x="11629" y="12052"/>
                  </a:cubicBezTo>
                  <a:cubicBezTo>
                    <a:pt x="11794" y="11743"/>
                    <a:pt x="11956" y="11431"/>
                    <a:pt x="12129" y="11128"/>
                  </a:cubicBezTo>
                  <a:cubicBezTo>
                    <a:pt x="12215" y="10979"/>
                    <a:pt x="12094" y="10846"/>
                    <a:pt x="11960" y="10846"/>
                  </a:cubicBezTo>
                  <a:cubicBezTo>
                    <a:pt x="11915" y="10846"/>
                    <a:pt x="11869" y="10860"/>
                    <a:pt x="11829" y="10894"/>
                  </a:cubicBezTo>
                  <a:cubicBezTo>
                    <a:pt x="11534" y="11140"/>
                    <a:pt x="11263" y="11408"/>
                    <a:pt x="10988" y="11674"/>
                  </a:cubicBezTo>
                  <a:cubicBezTo>
                    <a:pt x="11196" y="11336"/>
                    <a:pt x="11375" y="10981"/>
                    <a:pt x="11520" y="10609"/>
                  </a:cubicBezTo>
                  <a:cubicBezTo>
                    <a:pt x="11571" y="10468"/>
                    <a:pt x="11454" y="10377"/>
                    <a:pt x="11334" y="10377"/>
                  </a:cubicBezTo>
                  <a:cubicBezTo>
                    <a:pt x="11286" y="10377"/>
                    <a:pt x="11237" y="10392"/>
                    <a:pt x="11199" y="10424"/>
                  </a:cubicBezTo>
                  <a:cubicBezTo>
                    <a:pt x="10890" y="10687"/>
                    <a:pt x="10599" y="10967"/>
                    <a:pt x="10307" y="11247"/>
                  </a:cubicBezTo>
                  <a:cubicBezTo>
                    <a:pt x="10607" y="10790"/>
                    <a:pt x="10905" y="10337"/>
                    <a:pt x="11182" y="9864"/>
                  </a:cubicBezTo>
                  <a:cubicBezTo>
                    <a:pt x="11254" y="9738"/>
                    <a:pt x="11148" y="9580"/>
                    <a:pt x="11019" y="9580"/>
                  </a:cubicBezTo>
                  <a:cubicBezTo>
                    <a:pt x="10988" y="9580"/>
                    <a:pt x="10956" y="9589"/>
                    <a:pt x="10925" y="9610"/>
                  </a:cubicBezTo>
                  <a:cubicBezTo>
                    <a:pt x="10229" y="10063"/>
                    <a:pt x="9588" y="10585"/>
                    <a:pt x="8962" y="11125"/>
                  </a:cubicBezTo>
                  <a:cubicBezTo>
                    <a:pt x="9588" y="10352"/>
                    <a:pt x="10218" y="9581"/>
                    <a:pt x="10833" y="8796"/>
                  </a:cubicBezTo>
                  <a:cubicBezTo>
                    <a:pt x="10856" y="8764"/>
                    <a:pt x="10867" y="8723"/>
                    <a:pt x="10867" y="8683"/>
                  </a:cubicBezTo>
                  <a:close/>
                  <a:moveTo>
                    <a:pt x="5015" y="12629"/>
                  </a:moveTo>
                  <a:lnTo>
                    <a:pt x="5015" y="12629"/>
                  </a:lnTo>
                  <a:cubicBezTo>
                    <a:pt x="4957" y="12716"/>
                    <a:pt x="4897" y="12800"/>
                    <a:pt x="4839" y="12886"/>
                  </a:cubicBezTo>
                  <a:cubicBezTo>
                    <a:pt x="4392" y="13556"/>
                    <a:pt x="3990" y="14258"/>
                    <a:pt x="3595" y="14959"/>
                  </a:cubicBezTo>
                  <a:cubicBezTo>
                    <a:pt x="3523" y="14743"/>
                    <a:pt x="3465" y="14526"/>
                    <a:pt x="3413" y="14315"/>
                  </a:cubicBezTo>
                  <a:cubicBezTo>
                    <a:pt x="3419" y="14310"/>
                    <a:pt x="3424" y="14313"/>
                    <a:pt x="3427" y="14310"/>
                  </a:cubicBezTo>
                  <a:cubicBezTo>
                    <a:pt x="3961" y="13753"/>
                    <a:pt x="4481" y="13184"/>
                    <a:pt x="5015" y="12629"/>
                  </a:cubicBezTo>
                  <a:close/>
                  <a:moveTo>
                    <a:pt x="5870" y="13285"/>
                  </a:moveTo>
                  <a:cubicBezTo>
                    <a:pt x="5344" y="13811"/>
                    <a:pt x="4579" y="14881"/>
                    <a:pt x="3961" y="15629"/>
                  </a:cubicBezTo>
                  <a:cubicBezTo>
                    <a:pt x="3950" y="15646"/>
                    <a:pt x="3941" y="15669"/>
                    <a:pt x="3938" y="15693"/>
                  </a:cubicBezTo>
                  <a:cubicBezTo>
                    <a:pt x="3872" y="15594"/>
                    <a:pt x="3814" y="15493"/>
                    <a:pt x="3765" y="15389"/>
                  </a:cubicBezTo>
                  <a:lnTo>
                    <a:pt x="5870" y="13285"/>
                  </a:lnTo>
                  <a:close/>
                  <a:moveTo>
                    <a:pt x="6280" y="12880"/>
                  </a:moveTo>
                  <a:cubicBezTo>
                    <a:pt x="6336" y="13421"/>
                    <a:pt x="6491" y="14002"/>
                    <a:pt x="6545" y="14443"/>
                  </a:cubicBezTo>
                  <a:cubicBezTo>
                    <a:pt x="6504" y="15465"/>
                    <a:pt x="6056" y="15969"/>
                    <a:pt x="5209" y="15969"/>
                  </a:cubicBezTo>
                  <a:cubicBezTo>
                    <a:pt x="5179" y="15969"/>
                    <a:pt x="5148" y="15968"/>
                    <a:pt x="5116" y="15967"/>
                  </a:cubicBezTo>
                  <a:cubicBezTo>
                    <a:pt x="5512" y="15404"/>
                    <a:pt x="5893" y="14832"/>
                    <a:pt x="6291" y="14272"/>
                  </a:cubicBezTo>
                  <a:cubicBezTo>
                    <a:pt x="6382" y="14146"/>
                    <a:pt x="6253" y="13999"/>
                    <a:pt x="6126" y="13999"/>
                  </a:cubicBezTo>
                  <a:cubicBezTo>
                    <a:pt x="6084" y="13999"/>
                    <a:pt x="6042" y="14015"/>
                    <a:pt x="6008" y="14053"/>
                  </a:cubicBezTo>
                  <a:cubicBezTo>
                    <a:pt x="5705" y="14437"/>
                    <a:pt x="5339" y="14766"/>
                    <a:pt x="4923" y="15023"/>
                  </a:cubicBezTo>
                  <a:lnTo>
                    <a:pt x="4897" y="15043"/>
                  </a:lnTo>
                  <a:cubicBezTo>
                    <a:pt x="4929" y="15005"/>
                    <a:pt x="4960" y="14974"/>
                    <a:pt x="4992" y="14933"/>
                  </a:cubicBezTo>
                  <a:cubicBezTo>
                    <a:pt x="5496" y="14300"/>
                    <a:pt x="5928" y="13611"/>
                    <a:pt x="6280" y="12880"/>
                  </a:cubicBezTo>
                  <a:close/>
                  <a:moveTo>
                    <a:pt x="9420" y="0"/>
                  </a:moveTo>
                  <a:cubicBezTo>
                    <a:pt x="7823" y="0"/>
                    <a:pt x="6529" y="434"/>
                    <a:pt x="6309" y="1979"/>
                  </a:cubicBezTo>
                  <a:cubicBezTo>
                    <a:pt x="6228" y="2063"/>
                    <a:pt x="6150" y="2150"/>
                    <a:pt x="6069" y="2236"/>
                  </a:cubicBezTo>
                  <a:cubicBezTo>
                    <a:pt x="5885" y="2286"/>
                    <a:pt x="5680" y="2307"/>
                    <a:pt x="5460" y="2307"/>
                  </a:cubicBezTo>
                  <a:cubicBezTo>
                    <a:pt x="5359" y="2307"/>
                    <a:pt x="5255" y="2302"/>
                    <a:pt x="5148" y="2294"/>
                  </a:cubicBezTo>
                  <a:cubicBezTo>
                    <a:pt x="5123" y="2248"/>
                    <a:pt x="5077" y="2223"/>
                    <a:pt x="5029" y="2223"/>
                  </a:cubicBezTo>
                  <a:cubicBezTo>
                    <a:pt x="4994" y="2223"/>
                    <a:pt x="4959" y="2237"/>
                    <a:pt x="4931" y="2265"/>
                  </a:cubicBezTo>
                  <a:cubicBezTo>
                    <a:pt x="4926" y="2268"/>
                    <a:pt x="4923" y="2271"/>
                    <a:pt x="4920" y="2274"/>
                  </a:cubicBezTo>
                  <a:cubicBezTo>
                    <a:pt x="4628" y="2242"/>
                    <a:pt x="4337" y="2207"/>
                    <a:pt x="4060" y="2176"/>
                  </a:cubicBezTo>
                  <a:cubicBezTo>
                    <a:pt x="4106" y="2106"/>
                    <a:pt x="4152" y="2031"/>
                    <a:pt x="4204" y="1959"/>
                  </a:cubicBezTo>
                  <a:cubicBezTo>
                    <a:pt x="4265" y="1870"/>
                    <a:pt x="4171" y="1763"/>
                    <a:pt x="4082" y="1763"/>
                  </a:cubicBezTo>
                  <a:cubicBezTo>
                    <a:pt x="4053" y="1763"/>
                    <a:pt x="4024" y="1775"/>
                    <a:pt x="4002" y="1803"/>
                  </a:cubicBezTo>
                  <a:cubicBezTo>
                    <a:pt x="3909" y="1919"/>
                    <a:pt x="3817" y="2034"/>
                    <a:pt x="3725" y="2147"/>
                  </a:cubicBezTo>
                  <a:cubicBezTo>
                    <a:pt x="3644" y="2143"/>
                    <a:pt x="3566" y="2140"/>
                    <a:pt x="3491" y="2140"/>
                  </a:cubicBezTo>
                  <a:cubicBezTo>
                    <a:pt x="3350" y="2140"/>
                    <a:pt x="3220" y="2149"/>
                    <a:pt x="3107" y="2176"/>
                  </a:cubicBezTo>
                  <a:cubicBezTo>
                    <a:pt x="1981" y="2435"/>
                    <a:pt x="1326" y="3619"/>
                    <a:pt x="907" y="4566"/>
                  </a:cubicBezTo>
                  <a:cubicBezTo>
                    <a:pt x="0" y="6625"/>
                    <a:pt x="1025" y="8466"/>
                    <a:pt x="1886" y="10334"/>
                  </a:cubicBezTo>
                  <a:cubicBezTo>
                    <a:pt x="1842" y="10424"/>
                    <a:pt x="1900" y="10522"/>
                    <a:pt x="1987" y="10562"/>
                  </a:cubicBezTo>
                  <a:cubicBezTo>
                    <a:pt x="2120" y="10854"/>
                    <a:pt x="2244" y="11148"/>
                    <a:pt x="2353" y="11446"/>
                  </a:cubicBezTo>
                  <a:cubicBezTo>
                    <a:pt x="2319" y="11521"/>
                    <a:pt x="2350" y="11610"/>
                    <a:pt x="2426" y="11648"/>
                  </a:cubicBezTo>
                  <a:cubicBezTo>
                    <a:pt x="2564" y="12029"/>
                    <a:pt x="2668" y="12422"/>
                    <a:pt x="2737" y="12823"/>
                  </a:cubicBezTo>
                  <a:cubicBezTo>
                    <a:pt x="2755" y="12936"/>
                    <a:pt x="2775" y="13057"/>
                    <a:pt x="2795" y="13184"/>
                  </a:cubicBezTo>
                  <a:cubicBezTo>
                    <a:pt x="2766" y="13213"/>
                    <a:pt x="2737" y="13242"/>
                    <a:pt x="2711" y="13273"/>
                  </a:cubicBezTo>
                  <a:cubicBezTo>
                    <a:pt x="2611" y="13384"/>
                    <a:pt x="2693" y="13554"/>
                    <a:pt x="2836" y="13554"/>
                  </a:cubicBezTo>
                  <a:cubicBezTo>
                    <a:pt x="2841" y="13554"/>
                    <a:pt x="2847" y="13554"/>
                    <a:pt x="2853" y="13553"/>
                  </a:cubicBezTo>
                  <a:cubicBezTo>
                    <a:pt x="3075" y="14902"/>
                    <a:pt x="3497" y="16625"/>
                    <a:pt x="4966" y="16709"/>
                  </a:cubicBezTo>
                  <a:cubicBezTo>
                    <a:pt x="4982" y="16710"/>
                    <a:pt x="4998" y="16710"/>
                    <a:pt x="5014" y="16710"/>
                  </a:cubicBezTo>
                  <a:cubicBezTo>
                    <a:pt x="5713" y="16710"/>
                    <a:pt x="6378" y="15921"/>
                    <a:pt x="6747" y="15439"/>
                  </a:cubicBezTo>
                  <a:cubicBezTo>
                    <a:pt x="7865" y="13969"/>
                    <a:pt x="5209" y="12269"/>
                    <a:pt x="7449" y="10883"/>
                  </a:cubicBezTo>
                  <a:lnTo>
                    <a:pt x="7449" y="10883"/>
                  </a:lnTo>
                  <a:lnTo>
                    <a:pt x="7432" y="10906"/>
                  </a:lnTo>
                  <a:cubicBezTo>
                    <a:pt x="7420" y="10920"/>
                    <a:pt x="7423" y="10935"/>
                    <a:pt x="7417" y="10949"/>
                  </a:cubicBezTo>
                  <a:cubicBezTo>
                    <a:pt x="7299" y="10949"/>
                    <a:pt x="7235" y="11111"/>
                    <a:pt x="7316" y="11203"/>
                  </a:cubicBezTo>
                  <a:cubicBezTo>
                    <a:pt x="7518" y="11428"/>
                    <a:pt x="7700" y="11662"/>
                    <a:pt x="7891" y="11893"/>
                  </a:cubicBezTo>
                  <a:cubicBezTo>
                    <a:pt x="7738" y="12090"/>
                    <a:pt x="7579" y="12277"/>
                    <a:pt x="7429" y="12474"/>
                  </a:cubicBezTo>
                  <a:lnTo>
                    <a:pt x="7426" y="12476"/>
                  </a:lnTo>
                  <a:cubicBezTo>
                    <a:pt x="7417" y="12488"/>
                    <a:pt x="7406" y="12500"/>
                    <a:pt x="7397" y="12511"/>
                  </a:cubicBezTo>
                  <a:cubicBezTo>
                    <a:pt x="7296" y="12645"/>
                    <a:pt x="7431" y="12780"/>
                    <a:pt x="7566" y="12780"/>
                  </a:cubicBezTo>
                  <a:cubicBezTo>
                    <a:pt x="7608" y="12780"/>
                    <a:pt x="7651" y="12767"/>
                    <a:pt x="7686" y="12736"/>
                  </a:cubicBezTo>
                  <a:cubicBezTo>
                    <a:pt x="7862" y="12583"/>
                    <a:pt x="8032" y="12430"/>
                    <a:pt x="8205" y="12277"/>
                  </a:cubicBezTo>
                  <a:cubicBezTo>
                    <a:pt x="8373" y="12485"/>
                    <a:pt x="8543" y="12693"/>
                    <a:pt x="8708" y="12904"/>
                  </a:cubicBezTo>
                  <a:cubicBezTo>
                    <a:pt x="8690" y="12930"/>
                    <a:pt x="8673" y="12956"/>
                    <a:pt x="8653" y="12982"/>
                  </a:cubicBezTo>
                  <a:cubicBezTo>
                    <a:pt x="8559" y="13114"/>
                    <a:pt x="8696" y="13270"/>
                    <a:pt x="8829" y="13270"/>
                  </a:cubicBezTo>
                  <a:cubicBezTo>
                    <a:pt x="8873" y="13270"/>
                    <a:pt x="8916" y="13253"/>
                    <a:pt x="8950" y="13213"/>
                  </a:cubicBezTo>
                  <a:cubicBezTo>
                    <a:pt x="9080" y="13377"/>
                    <a:pt x="9207" y="13545"/>
                    <a:pt x="9343" y="13709"/>
                  </a:cubicBezTo>
                  <a:cubicBezTo>
                    <a:pt x="9685" y="14124"/>
                    <a:pt x="10090" y="14388"/>
                    <a:pt x="10549" y="14388"/>
                  </a:cubicBezTo>
                  <a:cubicBezTo>
                    <a:pt x="10745" y="14388"/>
                    <a:pt x="10950" y="14340"/>
                    <a:pt x="11165" y="14235"/>
                  </a:cubicBezTo>
                  <a:cubicBezTo>
                    <a:pt x="12227" y="13709"/>
                    <a:pt x="12836" y="12349"/>
                    <a:pt x="12801" y="11226"/>
                  </a:cubicBezTo>
                  <a:cubicBezTo>
                    <a:pt x="12761" y="9959"/>
                    <a:pt x="11834" y="8925"/>
                    <a:pt x="10755" y="8388"/>
                  </a:cubicBezTo>
                  <a:cubicBezTo>
                    <a:pt x="10740" y="8381"/>
                    <a:pt x="10726" y="8378"/>
                    <a:pt x="10712" y="8378"/>
                  </a:cubicBezTo>
                  <a:cubicBezTo>
                    <a:pt x="10650" y="8378"/>
                    <a:pt x="10600" y="8443"/>
                    <a:pt x="10633" y="8507"/>
                  </a:cubicBezTo>
                  <a:cubicBezTo>
                    <a:pt x="10630" y="8510"/>
                    <a:pt x="10627" y="8510"/>
                    <a:pt x="10623" y="8510"/>
                  </a:cubicBezTo>
                  <a:cubicBezTo>
                    <a:pt x="10620" y="8510"/>
                    <a:pt x="10616" y="8510"/>
                    <a:pt x="10613" y="8513"/>
                  </a:cubicBezTo>
                  <a:cubicBezTo>
                    <a:pt x="9860" y="9067"/>
                    <a:pt x="9152" y="9682"/>
                    <a:pt x="8402" y="10239"/>
                  </a:cubicBezTo>
                  <a:cubicBezTo>
                    <a:pt x="8866" y="9650"/>
                    <a:pt x="9320" y="9055"/>
                    <a:pt x="9735" y="8432"/>
                  </a:cubicBezTo>
                  <a:cubicBezTo>
                    <a:pt x="9812" y="8314"/>
                    <a:pt x="9706" y="8209"/>
                    <a:pt x="9595" y="8209"/>
                  </a:cubicBezTo>
                  <a:cubicBezTo>
                    <a:pt x="9560" y="8209"/>
                    <a:pt x="9524" y="8220"/>
                    <a:pt x="9493" y="8244"/>
                  </a:cubicBezTo>
                  <a:cubicBezTo>
                    <a:pt x="9239" y="8452"/>
                    <a:pt x="6623" y="10487"/>
                    <a:pt x="7218" y="10756"/>
                  </a:cubicBezTo>
                  <a:cubicBezTo>
                    <a:pt x="7223" y="10758"/>
                    <a:pt x="7227" y="10759"/>
                    <a:pt x="7232" y="10759"/>
                  </a:cubicBezTo>
                  <a:lnTo>
                    <a:pt x="7232" y="10759"/>
                  </a:lnTo>
                  <a:cubicBezTo>
                    <a:pt x="6631" y="11102"/>
                    <a:pt x="6384" y="11495"/>
                    <a:pt x="6277" y="12283"/>
                  </a:cubicBezTo>
                  <a:cubicBezTo>
                    <a:pt x="6265" y="12413"/>
                    <a:pt x="6262" y="12543"/>
                    <a:pt x="6274" y="12676"/>
                  </a:cubicBezTo>
                  <a:cubicBezTo>
                    <a:pt x="6239" y="12622"/>
                    <a:pt x="6184" y="12584"/>
                    <a:pt x="6125" y="12584"/>
                  </a:cubicBezTo>
                  <a:cubicBezTo>
                    <a:pt x="6087" y="12584"/>
                    <a:pt x="6046" y="12600"/>
                    <a:pt x="6008" y="12638"/>
                  </a:cubicBezTo>
                  <a:cubicBezTo>
                    <a:pt x="5351" y="13295"/>
                    <a:pt x="4398" y="14274"/>
                    <a:pt x="4113" y="14778"/>
                  </a:cubicBezTo>
                  <a:lnTo>
                    <a:pt x="4113" y="14778"/>
                  </a:lnTo>
                  <a:cubicBezTo>
                    <a:pt x="4768" y="13618"/>
                    <a:pt x="5507" y="12513"/>
                    <a:pt x="6294" y="11440"/>
                  </a:cubicBezTo>
                  <a:cubicBezTo>
                    <a:pt x="6393" y="11304"/>
                    <a:pt x="6261" y="11181"/>
                    <a:pt x="6128" y="11181"/>
                  </a:cubicBezTo>
                  <a:cubicBezTo>
                    <a:pt x="6086" y="11181"/>
                    <a:pt x="6044" y="11193"/>
                    <a:pt x="6008" y="11221"/>
                  </a:cubicBezTo>
                  <a:cubicBezTo>
                    <a:pt x="5959" y="11255"/>
                    <a:pt x="5922" y="11299"/>
                    <a:pt x="5876" y="11336"/>
                  </a:cubicBezTo>
                  <a:cubicBezTo>
                    <a:pt x="6900" y="10230"/>
                    <a:pt x="7995" y="9188"/>
                    <a:pt x="9095" y="8163"/>
                  </a:cubicBezTo>
                  <a:cubicBezTo>
                    <a:pt x="9214" y="8054"/>
                    <a:pt x="9104" y="7861"/>
                    <a:pt x="8970" y="7861"/>
                  </a:cubicBezTo>
                  <a:cubicBezTo>
                    <a:pt x="8942" y="7861"/>
                    <a:pt x="8912" y="7869"/>
                    <a:pt x="8884" y="7889"/>
                  </a:cubicBezTo>
                  <a:cubicBezTo>
                    <a:pt x="7902" y="8565"/>
                    <a:pt x="6978" y="9304"/>
                    <a:pt x="6086" y="10080"/>
                  </a:cubicBezTo>
                  <a:cubicBezTo>
                    <a:pt x="6106" y="10057"/>
                    <a:pt x="6130" y="10037"/>
                    <a:pt x="6150" y="10014"/>
                  </a:cubicBezTo>
                  <a:cubicBezTo>
                    <a:pt x="7082" y="9006"/>
                    <a:pt x="7966" y="7955"/>
                    <a:pt x="8791" y="6861"/>
                  </a:cubicBezTo>
                  <a:cubicBezTo>
                    <a:pt x="8866" y="6760"/>
                    <a:pt x="8789" y="6671"/>
                    <a:pt x="8690" y="6645"/>
                  </a:cubicBezTo>
                  <a:cubicBezTo>
                    <a:pt x="9045" y="6284"/>
                    <a:pt x="9406" y="5923"/>
                    <a:pt x="9773" y="5577"/>
                  </a:cubicBezTo>
                  <a:lnTo>
                    <a:pt x="9773" y="5577"/>
                  </a:lnTo>
                  <a:cubicBezTo>
                    <a:pt x="9022" y="6342"/>
                    <a:pt x="8866" y="7219"/>
                    <a:pt x="10411" y="8158"/>
                  </a:cubicBezTo>
                  <a:cubicBezTo>
                    <a:pt x="10435" y="8172"/>
                    <a:pt x="10460" y="8178"/>
                    <a:pt x="10484" y="8178"/>
                  </a:cubicBezTo>
                  <a:cubicBezTo>
                    <a:pt x="10602" y="8178"/>
                    <a:pt x="10699" y="8020"/>
                    <a:pt x="10593" y="7927"/>
                  </a:cubicBezTo>
                  <a:cubicBezTo>
                    <a:pt x="9646" y="7075"/>
                    <a:pt x="9164" y="6327"/>
                    <a:pt x="10359" y="5444"/>
                  </a:cubicBezTo>
                  <a:cubicBezTo>
                    <a:pt x="11136" y="4872"/>
                    <a:pt x="12054" y="4474"/>
                    <a:pt x="12900" y="4018"/>
                  </a:cubicBezTo>
                  <a:cubicBezTo>
                    <a:pt x="14158" y="3333"/>
                    <a:pt x="15706" y="2412"/>
                    <a:pt x="15712" y="801"/>
                  </a:cubicBezTo>
                  <a:cubicBezTo>
                    <a:pt x="15712" y="711"/>
                    <a:pt x="15636" y="613"/>
                    <a:pt x="15542" y="613"/>
                  </a:cubicBezTo>
                  <a:cubicBezTo>
                    <a:pt x="15537" y="613"/>
                    <a:pt x="15532" y="613"/>
                    <a:pt x="15527" y="614"/>
                  </a:cubicBezTo>
                  <a:cubicBezTo>
                    <a:pt x="15412" y="627"/>
                    <a:pt x="15286" y="633"/>
                    <a:pt x="15151" y="633"/>
                  </a:cubicBezTo>
                  <a:cubicBezTo>
                    <a:pt x="13883" y="633"/>
                    <a:pt x="11786" y="107"/>
                    <a:pt x="9946" y="13"/>
                  </a:cubicBezTo>
                  <a:lnTo>
                    <a:pt x="9917" y="13"/>
                  </a:lnTo>
                  <a:cubicBezTo>
                    <a:pt x="9749" y="5"/>
                    <a:pt x="9583" y="0"/>
                    <a:pt x="94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01" name="Google Shape;7301;p71"/>
            <p:cNvSpPr/>
            <p:nvPr/>
          </p:nvSpPr>
          <p:spPr>
            <a:xfrm>
              <a:off x="4492625" y="804475"/>
              <a:ext cx="446125" cy="296800"/>
            </a:xfrm>
            <a:custGeom>
              <a:avLst/>
              <a:gdLst/>
              <a:ahLst/>
              <a:cxnLst/>
              <a:rect l="l" t="t" r="r" b="b"/>
              <a:pathLst>
                <a:path w="17845" h="11872" extrusionOk="0">
                  <a:moveTo>
                    <a:pt x="11999" y="965"/>
                  </a:moveTo>
                  <a:lnTo>
                    <a:pt x="11999" y="965"/>
                  </a:lnTo>
                  <a:cubicBezTo>
                    <a:pt x="11996" y="971"/>
                    <a:pt x="11990" y="977"/>
                    <a:pt x="11987" y="983"/>
                  </a:cubicBezTo>
                  <a:cubicBezTo>
                    <a:pt x="11456" y="1445"/>
                    <a:pt x="10942" y="1915"/>
                    <a:pt x="10440" y="2406"/>
                  </a:cubicBezTo>
                  <a:cubicBezTo>
                    <a:pt x="10206" y="2637"/>
                    <a:pt x="9984" y="2885"/>
                    <a:pt x="9779" y="3145"/>
                  </a:cubicBezTo>
                  <a:cubicBezTo>
                    <a:pt x="10197" y="2562"/>
                    <a:pt x="10656" y="2008"/>
                    <a:pt x="11153" y="1485"/>
                  </a:cubicBezTo>
                  <a:cubicBezTo>
                    <a:pt x="11456" y="1167"/>
                    <a:pt x="11742" y="1009"/>
                    <a:pt x="11999" y="965"/>
                  </a:cubicBezTo>
                  <a:close/>
                  <a:moveTo>
                    <a:pt x="14773" y="4565"/>
                  </a:moveTo>
                  <a:lnTo>
                    <a:pt x="14773" y="4565"/>
                  </a:lnTo>
                  <a:cubicBezTo>
                    <a:pt x="14383" y="4892"/>
                    <a:pt x="13997" y="5215"/>
                    <a:pt x="13601" y="5533"/>
                  </a:cubicBezTo>
                  <a:cubicBezTo>
                    <a:pt x="13601" y="5530"/>
                    <a:pt x="13607" y="5527"/>
                    <a:pt x="13607" y="5524"/>
                  </a:cubicBezTo>
                  <a:cubicBezTo>
                    <a:pt x="13589" y="5371"/>
                    <a:pt x="13595" y="5085"/>
                    <a:pt x="13607" y="4733"/>
                  </a:cubicBezTo>
                  <a:cubicBezTo>
                    <a:pt x="13722" y="4783"/>
                    <a:pt x="13835" y="4811"/>
                    <a:pt x="13959" y="4811"/>
                  </a:cubicBezTo>
                  <a:cubicBezTo>
                    <a:pt x="14079" y="4811"/>
                    <a:pt x="14209" y="4785"/>
                    <a:pt x="14360" y="4727"/>
                  </a:cubicBezTo>
                  <a:cubicBezTo>
                    <a:pt x="14508" y="4669"/>
                    <a:pt x="14640" y="4617"/>
                    <a:pt x="14773" y="4565"/>
                  </a:cubicBezTo>
                  <a:close/>
                  <a:moveTo>
                    <a:pt x="12143" y="2265"/>
                  </a:moveTo>
                  <a:cubicBezTo>
                    <a:pt x="11430" y="3318"/>
                    <a:pt x="10544" y="4254"/>
                    <a:pt x="9605" y="5128"/>
                  </a:cubicBezTo>
                  <a:cubicBezTo>
                    <a:pt x="9565" y="5166"/>
                    <a:pt x="9522" y="5203"/>
                    <a:pt x="9478" y="5244"/>
                  </a:cubicBezTo>
                  <a:cubicBezTo>
                    <a:pt x="9187" y="5515"/>
                    <a:pt x="8892" y="5781"/>
                    <a:pt x="8595" y="6041"/>
                  </a:cubicBezTo>
                  <a:cubicBezTo>
                    <a:pt x="8606" y="5642"/>
                    <a:pt x="8682" y="5250"/>
                    <a:pt x="8823" y="4877"/>
                  </a:cubicBezTo>
                  <a:lnTo>
                    <a:pt x="8826" y="4877"/>
                  </a:lnTo>
                  <a:cubicBezTo>
                    <a:pt x="8853" y="4903"/>
                    <a:pt x="8889" y="4916"/>
                    <a:pt x="8925" y="4916"/>
                  </a:cubicBezTo>
                  <a:cubicBezTo>
                    <a:pt x="8953" y="4916"/>
                    <a:pt x="8981" y="4908"/>
                    <a:pt x="9005" y="4892"/>
                  </a:cubicBezTo>
                  <a:cubicBezTo>
                    <a:pt x="10079" y="4150"/>
                    <a:pt x="11488" y="3232"/>
                    <a:pt x="12143" y="2265"/>
                  </a:cubicBezTo>
                  <a:close/>
                  <a:moveTo>
                    <a:pt x="12455" y="1014"/>
                  </a:moveTo>
                  <a:cubicBezTo>
                    <a:pt x="13029" y="1254"/>
                    <a:pt x="13387" y="2132"/>
                    <a:pt x="13367" y="3004"/>
                  </a:cubicBezTo>
                  <a:cubicBezTo>
                    <a:pt x="13356" y="3422"/>
                    <a:pt x="13318" y="3838"/>
                    <a:pt x="13292" y="4254"/>
                  </a:cubicBezTo>
                  <a:cubicBezTo>
                    <a:pt x="13272" y="4259"/>
                    <a:pt x="13255" y="4254"/>
                    <a:pt x="13231" y="4265"/>
                  </a:cubicBezTo>
                  <a:cubicBezTo>
                    <a:pt x="12305" y="4915"/>
                    <a:pt x="11381" y="5567"/>
                    <a:pt x="10486" y="6260"/>
                  </a:cubicBezTo>
                  <a:lnTo>
                    <a:pt x="10486" y="6257"/>
                  </a:lnTo>
                  <a:cubicBezTo>
                    <a:pt x="10324" y="6384"/>
                    <a:pt x="10165" y="6517"/>
                    <a:pt x="10004" y="6644"/>
                  </a:cubicBezTo>
                  <a:cubicBezTo>
                    <a:pt x="11101" y="5437"/>
                    <a:pt x="12131" y="4176"/>
                    <a:pt x="13003" y="2781"/>
                  </a:cubicBezTo>
                  <a:cubicBezTo>
                    <a:pt x="13073" y="2667"/>
                    <a:pt x="12968" y="2517"/>
                    <a:pt x="12850" y="2517"/>
                  </a:cubicBezTo>
                  <a:cubicBezTo>
                    <a:pt x="12822" y="2517"/>
                    <a:pt x="12794" y="2525"/>
                    <a:pt x="12767" y="2545"/>
                  </a:cubicBezTo>
                  <a:cubicBezTo>
                    <a:pt x="12414" y="2799"/>
                    <a:pt x="12065" y="3061"/>
                    <a:pt x="11719" y="3327"/>
                  </a:cubicBezTo>
                  <a:cubicBezTo>
                    <a:pt x="12120" y="2851"/>
                    <a:pt x="12495" y="2351"/>
                    <a:pt x="12847" y="1837"/>
                  </a:cubicBezTo>
                  <a:cubicBezTo>
                    <a:pt x="12935" y="1707"/>
                    <a:pt x="12815" y="1583"/>
                    <a:pt x="12690" y="1583"/>
                  </a:cubicBezTo>
                  <a:cubicBezTo>
                    <a:pt x="12649" y="1583"/>
                    <a:pt x="12608" y="1596"/>
                    <a:pt x="12573" y="1626"/>
                  </a:cubicBezTo>
                  <a:cubicBezTo>
                    <a:pt x="12135" y="2007"/>
                    <a:pt x="9835" y="4153"/>
                    <a:pt x="9557" y="4153"/>
                  </a:cubicBezTo>
                  <a:cubicBezTo>
                    <a:pt x="9458" y="4153"/>
                    <a:pt x="9618" y="3879"/>
                    <a:pt x="10212" y="3154"/>
                  </a:cubicBezTo>
                  <a:cubicBezTo>
                    <a:pt x="10861" y="2360"/>
                    <a:pt x="11664" y="1684"/>
                    <a:pt x="12455" y="1014"/>
                  </a:cubicBezTo>
                  <a:close/>
                  <a:moveTo>
                    <a:pt x="3179" y="4756"/>
                  </a:moveTo>
                  <a:cubicBezTo>
                    <a:pt x="3808" y="4756"/>
                    <a:pt x="4411" y="4956"/>
                    <a:pt x="5015" y="5215"/>
                  </a:cubicBezTo>
                  <a:cubicBezTo>
                    <a:pt x="5003" y="5212"/>
                    <a:pt x="4991" y="5211"/>
                    <a:pt x="4978" y="5211"/>
                  </a:cubicBezTo>
                  <a:cubicBezTo>
                    <a:pt x="4949" y="5211"/>
                    <a:pt x="4921" y="5218"/>
                    <a:pt x="4897" y="5232"/>
                  </a:cubicBezTo>
                  <a:cubicBezTo>
                    <a:pt x="4065" y="5689"/>
                    <a:pt x="3300" y="6211"/>
                    <a:pt x="2547" y="6765"/>
                  </a:cubicBezTo>
                  <a:cubicBezTo>
                    <a:pt x="2682" y="6612"/>
                    <a:pt x="2818" y="6459"/>
                    <a:pt x="2951" y="6303"/>
                  </a:cubicBezTo>
                  <a:cubicBezTo>
                    <a:pt x="3343" y="5853"/>
                    <a:pt x="3505" y="5613"/>
                    <a:pt x="3852" y="5137"/>
                  </a:cubicBezTo>
                  <a:cubicBezTo>
                    <a:pt x="3930" y="5027"/>
                    <a:pt x="3821" y="4913"/>
                    <a:pt x="3711" y="4913"/>
                  </a:cubicBezTo>
                  <a:cubicBezTo>
                    <a:pt x="3688" y="4913"/>
                    <a:pt x="3665" y="4918"/>
                    <a:pt x="3644" y="4929"/>
                  </a:cubicBezTo>
                  <a:cubicBezTo>
                    <a:pt x="3159" y="5178"/>
                    <a:pt x="2827" y="5333"/>
                    <a:pt x="2394" y="5683"/>
                  </a:cubicBezTo>
                  <a:cubicBezTo>
                    <a:pt x="2070" y="5944"/>
                    <a:pt x="1922" y="6047"/>
                    <a:pt x="1888" y="6047"/>
                  </a:cubicBezTo>
                  <a:cubicBezTo>
                    <a:pt x="1786" y="6047"/>
                    <a:pt x="2654" y="5164"/>
                    <a:pt x="2893" y="4811"/>
                  </a:cubicBezTo>
                  <a:lnTo>
                    <a:pt x="2893" y="4814"/>
                  </a:lnTo>
                  <a:cubicBezTo>
                    <a:pt x="2902" y="4799"/>
                    <a:pt x="2905" y="4782"/>
                    <a:pt x="2905" y="4768"/>
                  </a:cubicBezTo>
                  <a:lnTo>
                    <a:pt x="2916" y="4768"/>
                  </a:lnTo>
                  <a:cubicBezTo>
                    <a:pt x="3004" y="4759"/>
                    <a:pt x="3092" y="4756"/>
                    <a:pt x="3179" y="4756"/>
                  </a:cubicBezTo>
                  <a:close/>
                  <a:moveTo>
                    <a:pt x="16751" y="4147"/>
                  </a:moveTo>
                  <a:cubicBezTo>
                    <a:pt x="17651" y="4147"/>
                    <a:pt x="17244" y="4378"/>
                    <a:pt x="16800" y="4909"/>
                  </a:cubicBezTo>
                  <a:cubicBezTo>
                    <a:pt x="16615" y="5131"/>
                    <a:pt x="16439" y="5359"/>
                    <a:pt x="16274" y="5596"/>
                  </a:cubicBezTo>
                  <a:cubicBezTo>
                    <a:pt x="15659" y="6046"/>
                    <a:pt x="15073" y="6529"/>
                    <a:pt x="14505" y="7025"/>
                  </a:cubicBezTo>
                  <a:cubicBezTo>
                    <a:pt x="15192" y="6214"/>
                    <a:pt x="15862" y="5391"/>
                    <a:pt x="16488" y="4528"/>
                  </a:cubicBezTo>
                  <a:cubicBezTo>
                    <a:pt x="16593" y="4383"/>
                    <a:pt x="16452" y="4242"/>
                    <a:pt x="16308" y="4242"/>
                  </a:cubicBezTo>
                  <a:cubicBezTo>
                    <a:pt x="16263" y="4242"/>
                    <a:pt x="16217" y="4256"/>
                    <a:pt x="16179" y="4288"/>
                  </a:cubicBezTo>
                  <a:cubicBezTo>
                    <a:pt x="15685" y="4716"/>
                    <a:pt x="15212" y="5157"/>
                    <a:pt x="14724" y="5590"/>
                  </a:cubicBezTo>
                  <a:cubicBezTo>
                    <a:pt x="15128" y="5154"/>
                    <a:pt x="15506" y="4698"/>
                    <a:pt x="15879" y="4233"/>
                  </a:cubicBezTo>
                  <a:cubicBezTo>
                    <a:pt x="16168" y="4176"/>
                    <a:pt x="16459" y="4147"/>
                    <a:pt x="16751" y="4147"/>
                  </a:cubicBezTo>
                  <a:close/>
                  <a:moveTo>
                    <a:pt x="2376" y="4834"/>
                  </a:moveTo>
                  <a:lnTo>
                    <a:pt x="2376" y="4834"/>
                  </a:lnTo>
                  <a:cubicBezTo>
                    <a:pt x="2096" y="5024"/>
                    <a:pt x="1727" y="5279"/>
                    <a:pt x="1548" y="5408"/>
                  </a:cubicBezTo>
                  <a:cubicBezTo>
                    <a:pt x="1575" y="5371"/>
                    <a:pt x="1561" y="5309"/>
                    <a:pt x="1517" y="5309"/>
                  </a:cubicBezTo>
                  <a:cubicBezTo>
                    <a:pt x="1511" y="5309"/>
                    <a:pt x="1504" y="5310"/>
                    <a:pt x="1496" y="5313"/>
                  </a:cubicBezTo>
                  <a:cubicBezTo>
                    <a:pt x="1360" y="5377"/>
                    <a:pt x="1222" y="5429"/>
                    <a:pt x="1077" y="5469"/>
                  </a:cubicBezTo>
                  <a:cubicBezTo>
                    <a:pt x="1011" y="5486"/>
                    <a:pt x="979" y="5564"/>
                    <a:pt x="1014" y="5622"/>
                  </a:cubicBezTo>
                  <a:lnTo>
                    <a:pt x="1094" y="5746"/>
                  </a:lnTo>
                  <a:cubicBezTo>
                    <a:pt x="1116" y="5785"/>
                    <a:pt x="1156" y="5807"/>
                    <a:pt x="1198" y="5807"/>
                  </a:cubicBezTo>
                  <a:cubicBezTo>
                    <a:pt x="1219" y="5807"/>
                    <a:pt x="1240" y="5801"/>
                    <a:pt x="1259" y="5790"/>
                  </a:cubicBezTo>
                  <a:cubicBezTo>
                    <a:pt x="1770" y="5466"/>
                    <a:pt x="2034" y="5326"/>
                    <a:pt x="2130" y="5326"/>
                  </a:cubicBezTo>
                  <a:cubicBezTo>
                    <a:pt x="2315" y="5326"/>
                    <a:pt x="1878" y="5843"/>
                    <a:pt x="1386" y="6557"/>
                  </a:cubicBezTo>
                  <a:cubicBezTo>
                    <a:pt x="1312" y="6666"/>
                    <a:pt x="1414" y="6775"/>
                    <a:pt x="1519" y="6775"/>
                  </a:cubicBezTo>
                  <a:cubicBezTo>
                    <a:pt x="1553" y="6775"/>
                    <a:pt x="1588" y="6764"/>
                    <a:pt x="1617" y="6736"/>
                  </a:cubicBezTo>
                  <a:cubicBezTo>
                    <a:pt x="1910" y="6464"/>
                    <a:pt x="2992" y="5467"/>
                    <a:pt x="3137" y="5467"/>
                  </a:cubicBezTo>
                  <a:cubicBezTo>
                    <a:pt x="3196" y="5467"/>
                    <a:pt x="3100" y="5633"/>
                    <a:pt x="2731" y="6081"/>
                  </a:cubicBezTo>
                  <a:cubicBezTo>
                    <a:pt x="2399" y="6485"/>
                    <a:pt x="2047" y="6875"/>
                    <a:pt x="1698" y="7268"/>
                  </a:cubicBezTo>
                  <a:cubicBezTo>
                    <a:pt x="1525" y="7040"/>
                    <a:pt x="1340" y="6820"/>
                    <a:pt x="1138" y="6601"/>
                  </a:cubicBezTo>
                  <a:cubicBezTo>
                    <a:pt x="119" y="5486"/>
                    <a:pt x="1314" y="5016"/>
                    <a:pt x="2376" y="4834"/>
                  </a:cubicBezTo>
                  <a:close/>
                  <a:moveTo>
                    <a:pt x="13272" y="4776"/>
                  </a:moveTo>
                  <a:lnTo>
                    <a:pt x="13272" y="4776"/>
                  </a:lnTo>
                  <a:cubicBezTo>
                    <a:pt x="13260" y="5024"/>
                    <a:pt x="13269" y="5273"/>
                    <a:pt x="13292" y="5521"/>
                  </a:cubicBezTo>
                  <a:cubicBezTo>
                    <a:pt x="13304" y="5599"/>
                    <a:pt x="13367" y="5660"/>
                    <a:pt x="13442" y="5663"/>
                  </a:cubicBezTo>
                  <a:cubicBezTo>
                    <a:pt x="12440" y="6474"/>
                    <a:pt x="11442" y="7288"/>
                    <a:pt x="10443" y="8105"/>
                  </a:cubicBezTo>
                  <a:cubicBezTo>
                    <a:pt x="10564" y="7963"/>
                    <a:pt x="10682" y="7819"/>
                    <a:pt x="10803" y="7678"/>
                  </a:cubicBezTo>
                  <a:cubicBezTo>
                    <a:pt x="11632" y="6716"/>
                    <a:pt x="12461" y="5755"/>
                    <a:pt x="13272" y="4776"/>
                  </a:cubicBezTo>
                  <a:close/>
                  <a:moveTo>
                    <a:pt x="4357" y="5902"/>
                  </a:moveTo>
                  <a:cubicBezTo>
                    <a:pt x="3719" y="6716"/>
                    <a:pt x="2971" y="7444"/>
                    <a:pt x="2316" y="8252"/>
                  </a:cubicBezTo>
                  <a:cubicBezTo>
                    <a:pt x="2284" y="8189"/>
                    <a:pt x="2249" y="8119"/>
                    <a:pt x="2218" y="8059"/>
                  </a:cubicBezTo>
                  <a:cubicBezTo>
                    <a:pt x="2137" y="7914"/>
                    <a:pt x="2044" y="7787"/>
                    <a:pt x="1955" y="7655"/>
                  </a:cubicBezTo>
                  <a:cubicBezTo>
                    <a:pt x="2729" y="7141"/>
                    <a:pt x="3953" y="6416"/>
                    <a:pt x="4357" y="5902"/>
                  </a:cubicBezTo>
                  <a:close/>
                  <a:moveTo>
                    <a:pt x="5032" y="6936"/>
                  </a:moveTo>
                  <a:cubicBezTo>
                    <a:pt x="4354" y="7325"/>
                    <a:pt x="3531" y="8613"/>
                    <a:pt x="2939" y="9439"/>
                  </a:cubicBezTo>
                  <a:cubicBezTo>
                    <a:pt x="2780" y="9159"/>
                    <a:pt x="2633" y="8873"/>
                    <a:pt x="2492" y="8593"/>
                  </a:cubicBezTo>
                  <a:lnTo>
                    <a:pt x="2492" y="8590"/>
                  </a:lnTo>
                  <a:cubicBezTo>
                    <a:pt x="3320" y="8004"/>
                    <a:pt x="4149" y="7441"/>
                    <a:pt x="5032" y="6936"/>
                  </a:cubicBezTo>
                  <a:close/>
                  <a:moveTo>
                    <a:pt x="5037" y="5222"/>
                  </a:moveTo>
                  <a:cubicBezTo>
                    <a:pt x="6084" y="5675"/>
                    <a:pt x="7123" y="6289"/>
                    <a:pt x="8257" y="6335"/>
                  </a:cubicBezTo>
                  <a:lnTo>
                    <a:pt x="8260" y="6335"/>
                  </a:lnTo>
                  <a:cubicBezTo>
                    <a:pt x="8205" y="6381"/>
                    <a:pt x="8153" y="6430"/>
                    <a:pt x="8098" y="6477"/>
                  </a:cubicBezTo>
                  <a:cubicBezTo>
                    <a:pt x="7238" y="7222"/>
                    <a:pt x="6349" y="7929"/>
                    <a:pt x="5457" y="8636"/>
                  </a:cubicBezTo>
                  <a:cubicBezTo>
                    <a:pt x="5965" y="8085"/>
                    <a:pt x="6435" y="7496"/>
                    <a:pt x="6860" y="6878"/>
                  </a:cubicBezTo>
                  <a:cubicBezTo>
                    <a:pt x="6949" y="6751"/>
                    <a:pt x="6829" y="6628"/>
                    <a:pt x="6705" y="6628"/>
                  </a:cubicBezTo>
                  <a:cubicBezTo>
                    <a:pt x="6665" y="6628"/>
                    <a:pt x="6625" y="6641"/>
                    <a:pt x="6591" y="6670"/>
                  </a:cubicBezTo>
                  <a:cubicBezTo>
                    <a:pt x="5590" y="7548"/>
                    <a:pt x="4152" y="8483"/>
                    <a:pt x="3378" y="9453"/>
                  </a:cubicBezTo>
                  <a:cubicBezTo>
                    <a:pt x="4160" y="8472"/>
                    <a:pt x="5041" y="7600"/>
                    <a:pt x="5754" y="6560"/>
                  </a:cubicBezTo>
                  <a:cubicBezTo>
                    <a:pt x="5840" y="6436"/>
                    <a:pt x="5722" y="6316"/>
                    <a:pt x="5601" y="6316"/>
                  </a:cubicBezTo>
                  <a:cubicBezTo>
                    <a:pt x="5575" y="6316"/>
                    <a:pt x="5550" y="6321"/>
                    <a:pt x="5526" y="6332"/>
                  </a:cubicBezTo>
                  <a:cubicBezTo>
                    <a:pt x="4588" y="6783"/>
                    <a:pt x="3736" y="7320"/>
                    <a:pt x="2882" y="7912"/>
                  </a:cubicBezTo>
                  <a:cubicBezTo>
                    <a:pt x="3566" y="7438"/>
                    <a:pt x="4464" y="6298"/>
                    <a:pt x="5096" y="5489"/>
                  </a:cubicBezTo>
                  <a:cubicBezTo>
                    <a:pt x="5169" y="5403"/>
                    <a:pt x="5138" y="5270"/>
                    <a:pt x="5037" y="5222"/>
                  </a:cubicBezTo>
                  <a:close/>
                  <a:moveTo>
                    <a:pt x="15593" y="4398"/>
                  </a:moveTo>
                  <a:cubicBezTo>
                    <a:pt x="13604" y="6070"/>
                    <a:pt x="11756" y="7903"/>
                    <a:pt x="10070" y="9878"/>
                  </a:cubicBezTo>
                  <a:cubicBezTo>
                    <a:pt x="9909" y="9690"/>
                    <a:pt x="9738" y="9511"/>
                    <a:pt x="9559" y="9341"/>
                  </a:cubicBezTo>
                  <a:lnTo>
                    <a:pt x="9556" y="9338"/>
                  </a:lnTo>
                  <a:cubicBezTo>
                    <a:pt x="11545" y="7663"/>
                    <a:pt x="13601" y="6070"/>
                    <a:pt x="15593" y="4398"/>
                  </a:cubicBezTo>
                  <a:close/>
                  <a:moveTo>
                    <a:pt x="12492" y="3160"/>
                  </a:moveTo>
                  <a:cubicBezTo>
                    <a:pt x="11614" y="3801"/>
                    <a:pt x="10818" y="5233"/>
                    <a:pt x="10015" y="6136"/>
                  </a:cubicBezTo>
                  <a:cubicBezTo>
                    <a:pt x="9429" y="6794"/>
                    <a:pt x="8814" y="7421"/>
                    <a:pt x="8191" y="8044"/>
                  </a:cubicBezTo>
                  <a:cubicBezTo>
                    <a:pt x="8018" y="8128"/>
                    <a:pt x="7922" y="8223"/>
                    <a:pt x="7905" y="8333"/>
                  </a:cubicBezTo>
                  <a:cubicBezTo>
                    <a:pt x="7818" y="8420"/>
                    <a:pt x="7732" y="8506"/>
                    <a:pt x="7645" y="8593"/>
                  </a:cubicBezTo>
                  <a:cubicBezTo>
                    <a:pt x="6684" y="8795"/>
                    <a:pt x="5858" y="9159"/>
                    <a:pt x="5090" y="9846"/>
                  </a:cubicBezTo>
                  <a:lnTo>
                    <a:pt x="5090" y="9843"/>
                  </a:lnTo>
                  <a:cubicBezTo>
                    <a:pt x="4868" y="10045"/>
                    <a:pt x="4459" y="10686"/>
                    <a:pt x="4042" y="10686"/>
                  </a:cubicBezTo>
                  <a:cubicBezTo>
                    <a:pt x="3934" y="10686"/>
                    <a:pt x="3825" y="10643"/>
                    <a:pt x="3719" y="10539"/>
                  </a:cubicBezTo>
                  <a:cubicBezTo>
                    <a:pt x="3520" y="10345"/>
                    <a:pt x="3346" y="10103"/>
                    <a:pt x="3185" y="9849"/>
                  </a:cubicBezTo>
                  <a:cubicBezTo>
                    <a:pt x="4005" y="9263"/>
                    <a:pt x="4793" y="8653"/>
                    <a:pt x="5566" y="8010"/>
                  </a:cubicBezTo>
                  <a:cubicBezTo>
                    <a:pt x="6045" y="7611"/>
                    <a:pt x="6224" y="7466"/>
                    <a:pt x="6233" y="7466"/>
                  </a:cubicBezTo>
                  <a:lnTo>
                    <a:pt x="6233" y="7466"/>
                  </a:lnTo>
                  <a:cubicBezTo>
                    <a:pt x="6256" y="7466"/>
                    <a:pt x="5306" y="8296"/>
                    <a:pt x="5154" y="8463"/>
                  </a:cubicBezTo>
                  <a:cubicBezTo>
                    <a:pt x="4643" y="9029"/>
                    <a:pt x="4109" y="9569"/>
                    <a:pt x="3598" y="10134"/>
                  </a:cubicBezTo>
                  <a:cubicBezTo>
                    <a:pt x="3481" y="10265"/>
                    <a:pt x="3591" y="10424"/>
                    <a:pt x="3724" y="10424"/>
                  </a:cubicBezTo>
                  <a:cubicBezTo>
                    <a:pt x="3762" y="10424"/>
                    <a:pt x="3803" y="10411"/>
                    <a:pt x="3840" y="10380"/>
                  </a:cubicBezTo>
                  <a:cubicBezTo>
                    <a:pt x="5084" y="9346"/>
                    <a:pt x="6363" y="8356"/>
                    <a:pt x="7608" y="7323"/>
                  </a:cubicBezTo>
                  <a:lnTo>
                    <a:pt x="7608" y="7323"/>
                  </a:lnTo>
                  <a:cubicBezTo>
                    <a:pt x="7319" y="7698"/>
                    <a:pt x="7039" y="8076"/>
                    <a:pt x="6785" y="8474"/>
                  </a:cubicBezTo>
                  <a:cubicBezTo>
                    <a:pt x="6739" y="8550"/>
                    <a:pt x="6803" y="8618"/>
                    <a:pt x="6872" y="8618"/>
                  </a:cubicBezTo>
                  <a:cubicBezTo>
                    <a:pt x="6902" y="8618"/>
                    <a:pt x="6933" y="8605"/>
                    <a:pt x="6955" y="8573"/>
                  </a:cubicBezTo>
                  <a:cubicBezTo>
                    <a:pt x="7590" y="7631"/>
                    <a:pt x="8344" y="6780"/>
                    <a:pt x="9152" y="5980"/>
                  </a:cubicBezTo>
                  <a:cubicBezTo>
                    <a:pt x="9452" y="5706"/>
                    <a:pt x="9753" y="5429"/>
                    <a:pt x="10041" y="5143"/>
                  </a:cubicBezTo>
                  <a:cubicBezTo>
                    <a:pt x="10829" y="4444"/>
                    <a:pt x="11646" y="3778"/>
                    <a:pt x="12492" y="3160"/>
                  </a:cubicBezTo>
                  <a:close/>
                  <a:moveTo>
                    <a:pt x="14857" y="6000"/>
                  </a:moveTo>
                  <a:cubicBezTo>
                    <a:pt x="13595" y="7551"/>
                    <a:pt x="12235" y="9009"/>
                    <a:pt x="10824" y="10432"/>
                  </a:cubicBezTo>
                  <a:cubicBezTo>
                    <a:pt x="10683" y="10573"/>
                    <a:pt x="10816" y="10767"/>
                    <a:pt x="10970" y="10767"/>
                  </a:cubicBezTo>
                  <a:cubicBezTo>
                    <a:pt x="11015" y="10767"/>
                    <a:pt x="11061" y="10751"/>
                    <a:pt x="11104" y="10712"/>
                  </a:cubicBezTo>
                  <a:cubicBezTo>
                    <a:pt x="12394" y="9522"/>
                    <a:pt x="13630" y="8284"/>
                    <a:pt x="14961" y="7149"/>
                  </a:cubicBezTo>
                  <a:lnTo>
                    <a:pt x="14961" y="7149"/>
                  </a:lnTo>
                  <a:cubicBezTo>
                    <a:pt x="14040" y="8209"/>
                    <a:pt x="13139" y="9286"/>
                    <a:pt x="12322" y="10429"/>
                  </a:cubicBezTo>
                  <a:cubicBezTo>
                    <a:pt x="12291" y="10413"/>
                    <a:pt x="12256" y="10405"/>
                    <a:pt x="12220" y="10405"/>
                  </a:cubicBezTo>
                  <a:cubicBezTo>
                    <a:pt x="12150" y="10405"/>
                    <a:pt x="12079" y="10439"/>
                    <a:pt x="12045" y="10521"/>
                  </a:cubicBezTo>
                  <a:cubicBezTo>
                    <a:pt x="11935" y="10784"/>
                    <a:pt x="11828" y="11044"/>
                    <a:pt x="11719" y="11307"/>
                  </a:cubicBezTo>
                  <a:cubicBezTo>
                    <a:pt x="11710" y="11324"/>
                    <a:pt x="11722" y="11338"/>
                    <a:pt x="11719" y="11356"/>
                  </a:cubicBezTo>
                  <a:cubicBezTo>
                    <a:pt x="11237" y="11211"/>
                    <a:pt x="10795" y="10723"/>
                    <a:pt x="10356" y="10210"/>
                  </a:cubicBezTo>
                  <a:cubicBezTo>
                    <a:pt x="11820" y="8766"/>
                    <a:pt x="13324" y="7369"/>
                    <a:pt x="14857" y="6000"/>
                  </a:cubicBezTo>
                  <a:close/>
                  <a:moveTo>
                    <a:pt x="15108" y="7579"/>
                  </a:moveTo>
                  <a:lnTo>
                    <a:pt x="15108" y="7579"/>
                  </a:lnTo>
                  <a:cubicBezTo>
                    <a:pt x="14519" y="8653"/>
                    <a:pt x="13919" y="9725"/>
                    <a:pt x="13142" y="10683"/>
                  </a:cubicBezTo>
                  <a:cubicBezTo>
                    <a:pt x="12778" y="11133"/>
                    <a:pt x="12446" y="11333"/>
                    <a:pt x="12134" y="11382"/>
                  </a:cubicBezTo>
                  <a:cubicBezTo>
                    <a:pt x="13018" y="10025"/>
                    <a:pt x="14051" y="8795"/>
                    <a:pt x="15108" y="7579"/>
                  </a:cubicBezTo>
                  <a:close/>
                  <a:moveTo>
                    <a:pt x="13168" y="1"/>
                  </a:moveTo>
                  <a:cubicBezTo>
                    <a:pt x="13140" y="1"/>
                    <a:pt x="13112" y="9"/>
                    <a:pt x="13084" y="27"/>
                  </a:cubicBezTo>
                  <a:cubicBezTo>
                    <a:pt x="12920" y="140"/>
                    <a:pt x="12888" y="166"/>
                    <a:pt x="12810" y="281"/>
                  </a:cubicBezTo>
                  <a:cubicBezTo>
                    <a:pt x="12736" y="254"/>
                    <a:pt x="12656" y="239"/>
                    <a:pt x="12568" y="239"/>
                  </a:cubicBezTo>
                  <a:cubicBezTo>
                    <a:pt x="12299" y="239"/>
                    <a:pt x="11965" y="378"/>
                    <a:pt x="11548" y="706"/>
                  </a:cubicBezTo>
                  <a:cubicBezTo>
                    <a:pt x="10232" y="1736"/>
                    <a:pt x="9068" y="3341"/>
                    <a:pt x="8503" y="4921"/>
                  </a:cubicBezTo>
                  <a:cubicBezTo>
                    <a:pt x="8384" y="5250"/>
                    <a:pt x="8292" y="5553"/>
                    <a:pt x="8240" y="5899"/>
                  </a:cubicBezTo>
                  <a:cubicBezTo>
                    <a:pt x="8223" y="6011"/>
                    <a:pt x="8118" y="6056"/>
                    <a:pt x="7959" y="6056"/>
                  </a:cubicBezTo>
                  <a:cubicBezTo>
                    <a:pt x="7318" y="6056"/>
                    <a:pt x="5804" y="5321"/>
                    <a:pt x="5774" y="5307"/>
                  </a:cubicBezTo>
                  <a:cubicBezTo>
                    <a:pt x="4824" y="4857"/>
                    <a:pt x="3970" y="4499"/>
                    <a:pt x="2916" y="4410"/>
                  </a:cubicBezTo>
                  <a:cubicBezTo>
                    <a:pt x="2872" y="4406"/>
                    <a:pt x="2819" y="4404"/>
                    <a:pt x="2758" y="4404"/>
                  </a:cubicBezTo>
                  <a:cubicBezTo>
                    <a:pt x="1977" y="4404"/>
                    <a:pt x="0" y="4727"/>
                    <a:pt x="0" y="5628"/>
                  </a:cubicBezTo>
                  <a:cubicBezTo>
                    <a:pt x="0" y="6009"/>
                    <a:pt x="393" y="6347"/>
                    <a:pt x="624" y="6592"/>
                  </a:cubicBezTo>
                  <a:cubicBezTo>
                    <a:pt x="910" y="6904"/>
                    <a:pt x="1175" y="7236"/>
                    <a:pt x="1418" y="7585"/>
                  </a:cubicBezTo>
                  <a:cubicBezTo>
                    <a:pt x="1360" y="7652"/>
                    <a:pt x="1302" y="7715"/>
                    <a:pt x="1245" y="7779"/>
                  </a:cubicBezTo>
                  <a:cubicBezTo>
                    <a:pt x="1131" y="7894"/>
                    <a:pt x="1237" y="8052"/>
                    <a:pt x="1360" y="8052"/>
                  </a:cubicBezTo>
                  <a:cubicBezTo>
                    <a:pt x="1397" y="8052"/>
                    <a:pt x="1435" y="8038"/>
                    <a:pt x="1470" y="8004"/>
                  </a:cubicBezTo>
                  <a:cubicBezTo>
                    <a:pt x="1510" y="7969"/>
                    <a:pt x="1568" y="7926"/>
                    <a:pt x="1623" y="7888"/>
                  </a:cubicBezTo>
                  <a:cubicBezTo>
                    <a:pt x="2013" y="8477"/>
                    <a:pt x="2362" y="9089"/>
                    <a:pt x="2729" y="9722"/>
                  </a:cubicBezTo>
                  <a:cubicBezTo>
                    <a:pt x="2705" y="9753"/>
                    <a:pt x="2677" y="9791"/>
                    <a:pt x="2656" y="9820"/>
                  </a:cubicBezTo>
                  <a:cubicBezTo>
                    <a:pt x="2567" y="9933"/>
                    <a:pt x="2646" y="10117"/>
                    <a:pt x="2771" y="10117"/>
                  </a:cubicBezTo>
                  <a:cubicBezTo>
                    <a:pt x="2799" y="10117"/>
                    <a:pt x="2830" y="10107"/>
                    <a:pt x="2861" y="10085"/>
                  </a:cubicBezTo>
                  <a:cubicBezTo>
                    <a:pt x="2882" y="10071"/>
                    <a:pt x="2899" y="10057"/>
                    <a:pt x="2916" y="10045"/>
                  </a:cubicBezTo>
                  <a:cubicBezTo>
                    <a:pt x="3152" y="10454"/>
                    <a:pt x="3578" y="11155"/>
                    <a:pt x="4053" y="11155"/>
                  </a:cubicBezTo>
                  <a:cubicBezTo>
                    <a:pt x="4118" y="11155"/>
                    <a:pt x="4184" y="11142"/>
                    <a:pt x="4250" y="11113"/>
                  </a:cubicBezTo>
                  <a:cubicBezTo>
                    <a:pt x="4622" y="10949"/>
                    <a:pt x="4871" y="10585"/>
                    <a:pt x="5136" y="10290"/>
                  </a:cubicBezTo>
                  <a:cubicBezTo>
                    <a:pt x="5754" y="9606"/>
                    <a:pt x="6513" y="9190"/>
                    <a:pt x="7351" y="8919"/>
                  </a:cubicBezTo>
                  <a:lnTo>
                    <a:pt x="7351" y="8919"/>
                  </a:lnTo>
                  <a:cubicBezTo>
                    <a:pt x="7292" y="9038"/>
                    <a:pt x="7391" y="9172"/>
                    <a:pt x="7510" y="9172"/>
                  </a:cubicBezTo>
                  <a:cubicBezTo>
                    <a:pt x="7550" y="9172"/>
                    <a:pt x="7592" y="9157"/>
                    <a:pt x="7631" y="9121"/>
                  </a:cubicBezTo>
                  <a:cubicBezTo>
                    <a:pt x="7787" y="8983"/>
                    <a:pt x="7951" y="8858"/>
                    <a:pt x="8110" y="8720"/>
                  </a:cubicBezTo>
                  <a:cubicBezTo>
                    <a:pt x="8147" y="8711"/>
                    <a:pt x="8185" y="8700"/>
                    <a:pt x="8222" y="8691"/>
                  </a:cubicBezTo>
                  <a:cubicBezTo>
                    <a:pt x="8283" y="8682"/>
                    <a:pt x="8315" y="8619"/>
                    <a:pt x="8292" y="8567"/>
                  </a:cubicBezTo>
                  <a:cubicBezTo>
                    <a:pt x="9757" y="7295"/>
                    <a:pt x="11283" y="6097"/>
                    <a:pt x="12864" y="4975"/>
                  </a:cubicBezTo>
                  <a:lnTo>
                    <a:pt x="12864" y="4975"/>
                  </a:lnTo>
                  <a:cubicBezTo>
                    <a:pt x="11733" y="5779"/>
                    <a:pt x="10326" y="7595"/>
                    <a:pt x="9167" y="9023"/>
                  </a:cubicBezTo>
                  <a:cubicBezTo>
                    <a:pt x="9091" y="8974"/>
                    <a:pt x="9014" y="8931"/>
                    <a:pt x="8930" y="8893"/>
                  </a:cubicBezTo>
                  <a:cubicBezTo>
                    <a:pt x="8905" y="8882"/>
                    <a:pt x="8881" y="8878"/>
                    <a:pt x="8859" y="8878"/>
                  </a:cubicBezTo>
                  <a:cubicBezTo>
                    <a:pt x="8716" y="8878"/>
                    <a:pt x="8624" y="9067"/>
                    <a:pt x="8774" y="9162"/>
                  </a:cubicBezTo>
                  <a:cubicBezTo>
                    <a:pt x="8835" y="9199"/>
                    <a:pt x="8892" y="9245"/>
                    <a:pt x="8947" y="9291"/>
                  </a:cubicBezTo>
                  <a:cubicBezTo>
                    <a:pt x="8895" y="9358"/>
                    <a:pt x="8837" y="9427"/>
                    <a:pt x="8785" y="9491"/>
                  </a:cubicBezTo>
                  <a:cubicBezTo>
                    <a:pt x="8654" y="9626"/>
                    <a:pt x="8778" y="9812"/>
                    <a:pt x="8923" y="9812"/>
                  </a:cubicBezTo>
                  <a:cubicBezTo>
                    <a:pt x="8966" y="9812"/>
                    <a:pt x="9011" y="9795"/>
                    <a:pt x="9051" y="9756"/>
                  </a:cubicBezTo>
                  <a:cubicBezTo>
                    <a:pt x="9117" y="9701"/>
                    <a:pt x="9187" y="9649"/>
                    <a:pt x="9250" y="9592"/>
                  </a:cubicBezTo>
                  <a:cubicBezTo>
                    <a:pt x="9418" y="9777"/>
                    <a:pt x="9594" y="9990"/>
                    <a:pt x="9779" y="10212"/>
                  </a:cubicBezTo>
                  <a:cubicBezTo>
                    <a:pt x="9761" y="10233"/>
                    <a:pt x="9744" y="10253"/>
                    <a:pt x="9727" y="10273"/>
                  </a:cubicBezTo>
                  <a:cubicBezTo>
                    <a:pt x="9607" y="10419"/>
                    <a:pt x="9726" y="10608"/>
                    <a:pt x="9869" y="10608"/>
                  </a:cubicBezTo>
                  <a:cubicBezTo>
                    <a:pt x="9913" y="10608"/>
                    <a:pt x="9959" y="10590"/>
                    <a:pt x="10001" y="10547"/>
                  </a:cubicBezTo>
                  <a:cubicBezTo>
                    <a:pt x="10012" y="10539"/>
                    <a:pt x="10024" y="10527"/>
                    <a:pt x="10033" y="10518"/>
                  </a:cubicBezTo>
                  <a:cubicBezTo>
                    <a:pt x="10608" y="11204"/>
                    <a:pt x="11251" y="11871"/>
                    <a:pt x="11924" y="11871"/>
                  </a:cubicBezTo>
                  <a:cubicBezTo>
                    <a:pt x="12081" y="11871"/>
                    <a:pt x="12240" y="11835"/>
                    <a:pt x="12400" y="11754"/>
                  </a:cubicBezTo>
                  <a:cubicBezTo>
                    <a:pt x="14031" y="10931"/>
                    <a:pt x="14961" y="8590"/>
                    <a:pt x="15778" y="7077"/>
                  </a:cubicBezTo>
                  <a:cubicBezTo>
                    <a:pt x="15957" y="6742"/>
                    <a:pt x="16165" y="6430"/>
                    <a:pt x="16370" y="6119"/>
                  </a:cubicBezTo>
                  <a:cubicBezTo>
                    <a:pt x="16453" y="6021"/>
                    <a:pt x="16537" y="5925"/>
                    <a:pt x="16621" y="5827"/>
                  </a:cubicBezTo>
                  <a:cubicBezTo>
                    <a:pt x="16655" y="5784"/>
                    <a:pt x="16673" y="5729"/>
                    <a:pt x="16664" y="5674"/>
                  </a:cubicBezTo>
                  <a:cubicBezTo>
                    <a:pt x="16924" y="5310"/>
                    <a:pt x="17192" y="4955"/>
                    <a:pt x="17490" y="4609"/>
                  </a:cubicBezTo>
                  <a:cubicBezTo>
                    <a:pt x="17631" y="4438"/>
                    <a:pt x="17845" y="4213"/>
                    <a:pt x="17703" y="3985"/>
                  </a:cubicBezTo>
                  <a:cubicBezTo>
                    <a:pt x="17607" y="3829"/>
                    <a:pt x="17341" y="3791"/>
                    <a:pt x="17072" y="3791"/>
                  </a:cubicBezTo>
                  <a:cubicBezTo>
                    <a:pt x="16818" y="3791"/>
                    <a:pt x="16561" y="3825"/>
                    <a:pt x="16439" y="3826"/>
                  </a:cubicBezTo>
                  <a:lnTo>
                    <a:pt x="16188" y="3826"/>
                  </a:lnTo>
                  <a:cubicBezTo>
                    <a:pt x="16213" y="3713"/>
                    <a:pt x="16105" y="3617"/>
                    <a:pt x="15993" y="3617"/>
                  </a:cubicBezTo>
                  <a:cubicBezTo>
                    <a:pt x="15950" y="3617"/>
                    <a:pt x="15907" y="3630"/>
                    <a:pt x="15870" y="3662"/>
                  </a:cubicBezTo>
                  <a:cubicBezTo>
                    <a:pt x="15795" y="3725"/>
                    <a:pt x="15717" y="3786"/>
                    <a:pt x="15642" y="3849"/>
                  </a:cubicBezTo>
                  <a:cubicBezTo>
                    <a:pt x="15417" y="3867"/>
                    <a:pt x="15195" y="3919"/>
                    <a:pt x="14984" y="4002"/>
                  </a:cubicBezTo>
                  <a:cubicBezTo>
                    <a:pt x="14492" y="4206"/>
                    <a:pt x="14345" y="4586"/>
                    <a:pt x="13932" y="4586"/>
                  </a:cubicBezTo>
                  <a:cubicBezTo>
                    <a:pt x="13842" y="4586"/>
                    <a:pt x="13738" y="4568"/>
                    <a:pt x="13615" y="4525"/>
                  </a:cubicBezTo>
                  <a:cubicBezTo>
                    <a:pt x="13662" y="3217"/>
                    <a:pt x="13725" y="1156"/>
                    <a:pt x="13084" y="472"/>
                  </a:cubicBezTo>
                  <a:cubicBezTo>
                    <a:pt x="13151" y="411"/>
                    <a:pt x="13223" y="353"/>
                    <a:pt x="13289" y="293"/>
                  </a:cubicBezTo>
                  <a:cubicBezTo>
                    <a:pt x="13406" y="187"/>
                    <a:pt x="13300" y="1"/>
                    <a:pt x="131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02" name="Google Shape;7302;p71"/>
            <p:cNvSpPr/>
            <p:nvPr/>
          </p:nvSpPr>
          <p:spPr>
            <a:xfrm>
              <a:off x="5432550" y="952075"/>
              <a:ext cx="328650" cy="322675"/>
            </a:xfrm>
            <a:custGeom>
              <a:avLst/>
              <a:gdLst/>
              <a:ahLst/>
              <a:cxnLst/>
              <a:rect l="l" t="t" r="r" b="b"/>
              <a:pathLst>
                <a:path w="13146" h="12907" extrusionOk="0">
                  <a:moveTo>
                    <a:pt x="3747" y="539"/>
                  </a:moveTo>
                  <a:cubicBezTo>
                    <a:pt x="4006" y="539"/>
                    <a:pt x="4243" y="605"/>
                    <a:pt x="4435" y="731"/>
                  </a:cubicBezTo>
                  <a:cubicBezTo>
                    <a:pt x="3436" y="1638"/>
                    <a:pt x="2536" y="2640"/>
                    <a:pt x="1537" y="3549"/>
                  </a:cubicBezTo>
                  <a:lnTo>
                    <a:pt x="1467" y="3613"/>
                  </a:lnTo>
                  <a:cubicBezTo>
                    <a:pt x="1467" y="3601"/>
                    <a:pt x="1470" y="3590"/>
                    <a:pt x="1470" y="3578"/>
                  </a:cubicBezTo>
                  <a:cubicBezTo>
                    <a:pt x="1811" y="3255"/>
                    <a:pt x="2261" y="2833"/>
                    <a:pt x="2305" y="2790"/>
                  </a:cubicBezTo>
                  <a:cubicBezTo>
                    <a:pt x="2911" y="2161"/>
                    <a:pt x="3477" y="1511"/>
                    <a:pt x="4028" y="832"/>
                  </a:cubicBezTo>
                  <a:cubicBezTo>
                    <a:pt x="4132" y="726"/>
                    <a:pt x="4035" y="580"/>
                    <a:pt x="3922" y="580"/>
                  </a:cubicBezTo>
                  <a:cubicBezTo>
                    <a:pt x="3888" y="580"/>
                    <a:pt x="3852" y="593"/>
                    <a:pt x="3820" y="625"/>
                  </a:cubicBezTo>
                  <a:cubicBezTo>
                    <a:pt x="3327" y="1055"/>
                    <a:pt x="1583" y="2397"/>
                    <a:pt x="1306" y="3399"/>
                  </a:cubicBezTo>
                  <a:cubicBezTo>
                    <a:pt x="1081" y="3630"/>
                    <a:pt x="852" y="3855"/>
                    <a:pt x="630" y="4092"/>
                  </a:cubicBezTo>
                  <a:cubicBezTo>
                    <a:pt x="884" y="3125"/>
                    <a:pt x="1381" y="2262"/>
                    <a:pt x="2013" y="1488"/>
                  </a:cubicBezTo>
                  <a:cubicBezTo>
                    <a:pt x="2545" y="838"/>
                    <a:pt x="3196" y="539"/>
                    <a:pt x="3747" y="539"/>
                  </a:cubicBezTo>
                  <a:close/>
                  <a:moveTo>
                    <a:pt x="4764" y="1089"/>
                  </a:moveTo>
                  <a:cubicBezTo>
                    <a:pt x="4909" y="1349"/>
                    <a:pt x="4955" y="1696"/>
                    <a:pt x="4865" y="2117"/>
                  </a:cubicBezTo>
                  <a:cubicBezTo>
                    <a:pt x="4271" y="2533"/>
                    <a:pt x="3685" y="2954"/>
                    <a:pt x="3113" y="3405"/>
                  </a:cubicBezTo>
                  <a:cubicBezTo>
                    <a:pt x="2847" y="3613"/>
                    <a:pt x="2169" y="4233"/>
                    <a:pt x="1690" y="4681"/>
                  </a:cubicBezTo>
                  <a:cubicBezTo>
                    <a:pt x="2862" y="3575"/>
                    <a:pt x="3970" y="2478"/>
                    <a:pt x="4764" y="1089"/>
                  </a:cubicBezTo>
                  <a:close/>
                  <a:moveTo>
                    <a:pt x="4424" y="1188"/>
                  </a:moveTo>
                  <a:lnTo>
                    <a:pt x="4424" y="1188"/>
                  </a:lnTo>
                  <a:cubicBezTo>
                    <a:pt x="3269" y="2308"/>
                    <a:pt x="1898" y="3922"/>
                    <a:pt x="567" y="5247"/>
                  </a:cubicBezTo>
                  <a:cubicBezTo>
                    <a:pt x="518" y="5056"/>
                    <a:pt x="500" y="4857"/>
                    <a:pt x="518" y="4658"/>
                  </a:cubicBezTo>
                  <a:lnTo>
                    <a:pt x="518" y="4658"/>
                  </a:lnTo>
                  <a:lnTo>
                    <a:pt x="518" y="4661"/>
                  </a:lnTo>
                  <a:cubicBezTo>
                    <a:pt x="522" y="4658"/>
                    <a:pt x="526" y="4658"/>
                    <a:pt x="531" y="4658"/>
                  </a:cubicBezTo>
                  <a:cubicBezTo>
                    <a:pt x="535" y="4658"/>
                    <a:pt x="539" y="4658"/>
                    <a:pt x="544" y="4655"/>
                  </a:cubicBezTo>
                  <a:cubicBezTo>
                    <a:pt x="2051" y="3722"/>
                    <a:pt x="3159" y="2412"/>
                    <a:pt x="4424" y="1188"/>
                  </a:cubicBezTo>
                  <a:close/>
                  <a:moveTo>
                    <a:pt x="4747" y="3116"/>
                  </a:moveTo>
                  <a:cubicBezTo>
                    <a:pt x="4897" y="3249"/>
                    <a:pt x="5039" y="3393"/>
                    <a:pt x="5174" y="3543"/>
                  </a:cubicBezTo>
                  <a:lnTo>
                    <a:pt x="5171" y="3546"/>
                  </a:lnTo>
                  <a:cubicBezTo>
                    <a:pt x="5145" y="3546"/>
                    <a:pt x="5117" y="3552"/>
                    <a:pt x="5093" y="3566"/>
                  </a:cubicBezTo>
                  <a:cubicBezTo>
                    <a:pt x="4034" y="4320"/>
                    <a:pt x="3061" y="5172"/>
                    <a:pt x="2235" y="6176"/>
                  </a:cubicBezTo>
                  <a:cubicBezTo>
                    <a:pt x="3078" y="5149"/>
                    <a:pt x="3947" y="4164"/>
                    <a:pt x="4747" y="3116"/>
                  </a:cubicBezTo>
                  <a:close/>
                  <a:moveTo>
                    <a:pt x="4695" y="2643"/>
                  </a:moveTo>
                  <a:cubicBezTo>
                    <a:pt x="3584" y="3474"/>
                    <a:pt x="2449" y="5322"/>
                    <a:pt x="1516" y="6482"/>
                  </a:cubicBezTo>
                  <a:cubicBezTo>
                    <a:pt x="1177" y="6200"/>
                    <a:pt x="909" y="5935"/>
                    <a:pt x="732" y="5636"/>
                  </a:cubicBezTo>
                  <a:lnTo>
                    <a:pt x="732" y="5636"/>
                  </a:lnTo>
                  <a:cubicBezTo>
                    <a:pt x="2100" y="4695"/>
                    <a:pt x="3365" y="3633"/>
                    <a:pt x="4695" y="2643"/>
                  </a:cubicBezTo>
                  <a:close/>
                  <a:moveTo>
                    <a:pt x="4670" y="4324"/>
                  </a:moveTo>
                  <a:cubicBezTo>
                    <a:pt x="4733" y="4324"/>
                    <a:pt x="4598" y="4547"/>
                    <a:pt x="4268" y="4996"/>
                  </a:cubicBezTo>
                  <a:cubicBezTo>
                    <a:pt x="3777" y="5792"/>
                    <a:pt x="3119" y="6520"/>
                    <a:pt x="2504" y="7233"/>
                  </a:cubicBezTo>
                  <a:cubicBezTo>
                    <a:pt x="2328" y="7022"/>
                    <a:pt x="2149" y="6817"/>
                    <a:pt x="1973" y="6618"/>
                  </a:cubicBezTo>
                  <a:cubicBezTo>
                    <a:pt x="2715" y="6052"/>
                    <a:pt x="3402" y="5437"/>
                    <a:pt x="4095" y="4799"/>
                  </a:cubicBezTo>
                  <a:cubicBezTo>
                    <a:pt x="4426" y="4482"/>
                    <a:pt x="4618" y="4324"/>
                    <a:pt x="4670" y="4324"/>
                  </a:cubicBezTo>
                  <a:close/>
                  <a:moveTo>
                    <a:pt x="5024" y="5828"/>
                  </a:moveTo>
                  <a:lnTo>
                    <a:pt x="5024" y="5828"/>
                  </a:lnTo>
                  <a:cubicBezTo>
                    <a:pt x="4428" y="6609"/>
                    <a:pt x="3863" y="7399"/>
                    <a:pt x="3327" y="8215"/>
                  </a:cubicBezTo>
                  <a:cubicBezTo>
                    <a:pt x="3139" y="7992"/>
                    <a:pt x="2954" y="7773"/>
                    <a:pt x="2769" y="7551"/>
                  </a:cubicBezTo>
                  <a:lnTo>
                    <a:pt x="2772" y="7551"/>
                  </a:lnTo>
                  <a:cubicBezTo>
                    <a:pt x="3579" y="7055"/>
                    <a:pt x="4570" y="6421"/>
                    <a:pt x="5024" y="5828"/>
                  </a:cubicBezTo>
                  <a:close/>
                  <a:moveTo>
                    <a:pt x="6222" y="6976"/>
                  </a:moveTo>
                  <a:lnTo>
                    <a:pt x="6222" y="6976"/>
                  </a:lnTo>
                  <a:cubicBezTo>
                    <a:pt x="5558" y="7452"/>
                    <a:pt x="4932" y="8601"/>
                    <a:pt x="4403" y="9378"/>
                  </a:cubicBezTo>
                  <a:cubicBezTo>
                    <a:pt x="4190" y="9173"/>
                    <a:pt x="3985" y="8957"/>
                    <a:pt x="3783" y="8737"/>
                  </a:cubicBezTo>
                  <a:cubicBezTo>
                    <a:pt x="4603" y="8157"/>
                    <a:pt x="5405" y="7559"/>
                    <a:pt x="6222" y="6976"/>
                  </a:cubicBezTo>
                  <a:close/>
                  <a:moveTo>
                    <a:pt x="8913" y="7588"/>
                  </a:moveTo>
                  <a:cubicBezTo>
                    <a:pt x="9124" y="7637"/>
                    <a:pt x="9340" y="7669"/>
                    <a:pt x="9557" y="7678"/>
                  </a:cubicBezTo>
                  <a:cubicBezTo>
                    <a:pt x="8668" y="8316"/>
                    <a:pt x="7738" y="9150"/>
                    <a:pt x="7143" y="9748"/>
                  </a:cubicBezTo>
                  <a:cubicBezTo>
                    <a:pt x="7799" y="9084"/>
                    <a:pt x="8390" y="8362"/>
                    <a:pt x="8913" y="7588"/>
                  </a:cubicBezTo>
                  <a:close/>
                  <a:moveTo>
                    <a:pt x="5345" y="3751"/>
                  </a:moveTo>
                  <a:lnTo>
                    <a:pt x="5345" y="3751"/>
                  </a:lnTo>
                  <a:cubicBezTo>
                    <a:pt x="6381" y="5042"/>
                    <a:pt x="6956" y="6745"/>
                    <a:pt x="8388" y="7406"/>
                  </a:cubicBezTo>
                  <a:cubicBezTo>
                    <a:pt x="7396" y="8199"/>
                    <a:pt x="6419" y="9005"/>
                    <a:pt x="5434" y="9804"/>
                  </a:cubicBezTo>
                  <a:lnTo>
                    <a:pt x="5434" y="9804"/>
                  </a:lnTo>
                  <a:cubicBezTo>
                    <a:pt x="6262" y="9132"/>
                    <a:pt x="6821" y="8340"/>
                    <a:pt x="7394" y="7441"/>
                  </a:cubicBezTo>
                  <a:cubicBezTo>
                    <a:pt x="7477" y="7312"/>
                    <a:pt x="7358" y="7154"/>
                    <a:pt x="7226" y="7154"/>
                  </a:cubicBezTo>
                  <a:cubicBezTo>
                    <a:pt x="7195" y="7154"/>
                    <a:pt x="7164" y="7162"/>
                    <a:pt x="7135" y="7181"/>
                  </a:cubicBezTo>
                  <a:cubicBezTo>
                    <a:pt x="6644" y="7501"/>
                    <a:pt x="6170" y="7854"/>
                    <a:pt x="5723" y="8235"/>
                  </a:cubicBezTo>
                  <a:cubicBezTo>
                    <a:pt x="6141" y="7666"/>
                    <a:pt x="6543" y="7094"/>
                    <a:pt x="6918" y="6494"/>
                  </a:cubicBezTo>
                  <a:cubicBezTo>
                    <a:pt x="6995" y="6370"/>
                    <a:pt x="6882" y="6213"/>
                    <a:pt x="6753" y="6213"/>
                  </a:cubicBezTo>
                  <a:cubicBezTo>
                    <a:pt x="6724" y="6213"/>
                    <a:pt x="6693" y="6221"/>
                    <a:pt x="6664" y="6240"/>
                  </a:cubicBezTo>
                  <a:cubicBezTo>
                    <a:pt x="5599" y="6947"/>
                    <a:pt x="4588" y="7730"/>
                    <a:pt x="3552" y="8474"/>
                  </a:cubicBezTo>
                  <a:lnTo>
                    <a:pt x="3549" y="8472"/>
                  </a:lnTo>
                  <a:cubicBezTo>
                    <a:pt x="4383" y="7845"/>
                    <a:pt x="5171" y="6231"/>
                    <a:pt x="5812" y="5388"/>
                  </a:cubicBezTo>
                  <a:cubicBezTo>
                    <a:pt x="5899" y="5271"/>
                    <a:pt x="5775" y="5111"/>
                    <a:pt x="5650" y="5111"/>
                  </a:cubicBezTo>
                  <a:cubicBezTo>
                    <a:pt x="5620" y="5111"/>
                    <a:pt x="5591" y="5120"/>
                    <a:pt x="5564" y="5140"/>
                  </a:cubicBezTo>
                  <a:cubicBezTo>
                    <a:pt x="4767" y="5723"/>
                    <a:pt x="3656" y="6430"/>
                    <a:pt x="3113" y="7063"/>
                  </a:cubicBezTo>
                  <a:cubicBezTo>
                    <a:pt x="3979" y="6049"/>
                    <a:pt x="4733" y="5007"/>
                    <a:pt x="5339" y="3812"/>
                  </a:cubicBezTo>
                  <a:cubicBezTo>
                    <a:pt x="5345" y="3792"/>
                    <a:pt x="5348" y="3771"/>
                    <a:pt x="5345" y="3751"/>
                  </a:cubicBezTo>
                  <a:close/>
                  <a:moveTo>
                    <a:pt x="6653" y="7898"/>
                  </a:moveTo>
                  <a:lnTo>
                    <a:pt x="6653" y="7898"/>
                  </a:lnTo>
                  <a:cubicBezTo>
                    <a:pt x="6197" y="8610"/>
                    <a:pt x="5606" y="9275"/>
                    <a:pt x="5062" y="9947"/>
                  </a:cubicBezTo>
                  <a:cubicBezTo>
                    <a:pt x="4943" y="9857"/>
                    <a:pt x="4831" y="9759"/>
                    <a:pt x="4718" y="9661"/>
                  </a:cubicBezTo>
                  <a:cubicBezTo>
                    <a:pt x="5331" y="9111"/>
                    <a:pt x="6341" y="8383"/>
                    <a:pt x="6653" y="7898"/>
                  </a:cubicBezTo>
                  <a:close/>
                  <a:moveTo>
                    <a:pt x="10397" y="7672"/>
                  </a:moveTo>
                  <a:cubicBezTo>
                    <a:pt x="10976" y="7672"/>
                    <a:pt x="11410" y="7774"/>
                    <a:pt x="11578" y="8581"/>
                  </a:cubicBezTo>
                  <a:cubicBezTo>
                    <a:pt x="11563" y="8584"/>
                    <a:pt x="11552" y="8581"/>
                    <a:pt x="11540" y="8587"/>
                  </a:cubicBezTo>
                  <a:cubicBezTo>
                    <a:pt x="10550" y="9216"/>
                    <a:pt x="9724" y="9973"/>
                    <a:pt x="8875" y="10775"/>
                  </a:cubicBezTo>
                  <a:cubicBezTo>
                    <a:pt x="9057" y="10585"/>
                    <a:pt x="9254" y="10371"/>
                    <a:pt x="9421" y="10160"/>
                  </a:cubicBezTo>
                  <a:cubicBezTo>
                    <a:pt x="9929" y="9531"/>
                    <a:pt x="10414" y="8902"/>
                    <a:pt x="10870" y="8229"/>
                  </a:cubicBezTo>
                  <a:cubicBezTo>
                    <a:pt x="10962" y="8095"/>
                    <a:pt x="10831" y="7930"/>
                    <a:pt x="10691" y="7930"/>
                  </a:cubicBezTo>
                  <a:cubicBezTo>
                    <a:pt x="10659" y="7930"/>
                    <a:pt x="10626" y="7938"/>
                    <a:pt x="10596" y="7958"/>
                  </a:cubicBezTo>
                  <a:cubicBezTo>
                    <a:pt x="9964" y="8353"/>
                    <a:pt x="9384" y="8801"/>
                    <a:pt x="8818" y="9268"/>
                  </a:cubicBezTo>
                  <a:cubicBezTo>
                    <a:pt x="9239" y="8786"/>
                    <a:pt x="9652" y="8301"/>
                    <a:pt x="10048" y="7796"/>
                  </a:cubicBezTo>
                  <a:cubicBezTo>
                    <a:pt x="10071" y="7761"/>
                    <a:pt x="10085" y="7721"/>
                    <a:pt x="10085" y="7678"/>
                  </a:cubicBezTo>
                  <a:cubicBezTo>
                    <a:pt x="10193" y="7675"/>
                    <a:pt x="10297" y="7672"/>
                    <a:pt x="10397" y="7672"/>
                  </a:cubicBezTo>
                  <a:close/>
                  <a:moveTo>
                    <a:pt x="8434" y="7894"/>
                  </a:moveTo>
                  <a:cubicBezTo>
                    <a:pt x="8558" y="7894"/>
                    <a:pt x="6647" y="9702"/>
                    <a:pt x="6309" y="10045"/>
                  </a:cubicBezTo>
                  <a:cubicBezTo>
                    <a:pt x="6183" y="10168"/>
                    <a:pt x="6295" y="10378"/>
                    <a:pt x="6442" y="10378"/>
                  </a:cubicBezTo>
                  <a:cubicBezTo>
                    <a:pt x="6474" y="10378"/>
                    <a:pt x="6507" y="10368"/>
                    <a:pt x="6540" y="10345"/>
                  </a:cubicBezTo>
                  <a:cubicBezTo>
                    <a:pt x="7452" y="9730"/>
                    <a:pt x="8664" y="8934"/>
                    <a:pt x="9288" y="8140"/>
                  </a:cubicBezTo>
                  <a:lnTo>
                    <a:pt x="9288" y="8140"/>
                  </a:lnTo>
                  <a:cubicBezTo>
                    <a:pt x="8696" y="8893"/>
                    <a:pt x="8041" y="9598"/>
                    <a:pt x="7392" y="10305"/>
                  </a:cubicBezTo>
                  <a:cubicBezTo>
                    <a:pt x="7384" y="10305"/>
                    <a:pt x="7378" y="10296"/>
                    <a:pt x="7369" y="10296"/>
                  </a:cubicBezTo>
                  <a:cubicBezTo>
                    <a:pt x="7368" y="10296"/>
                    <a:pt x="7367" y="10296"/>
                    <a:pt x="7366" y="10296"/>
                  </a:cubicBezTo>
                  <a:cubicBezTo>
                    <a:pt x="7008" y="10464"/>
                    <a:pt x="6765" y="10643"/>
                    <a:pt x="6606" y="10824"/>
                  </a:cubicBezTo>
                  <a:cubicBezTo>
                    <a:pt x="6203" y="10677"/>
                    <a:pt x="5834" y="10473"/>
                    <a:pt x="5485" y="10243"/>
                  </a:cubicBezTo>
                  <a:lnTo>
                    <a:pt x="5485" y="10243"/>
                  </a:lnTo>
                  <a:cubicBezTo>
                    <a:pt x="6235" y="9640"/>
                    <a:pt x="6982" y="9037"/>
                    <a:pt x="7726" y="8428"/>
                  </a:cubicBezTo>
                  <a:cubicBezTo>
                    <a:pt x="8191" y="8046"/>
                    <a:pt x="8398" y="7894"/>
                    <a:pt x="8434" y="7894"/>
                  </a:cubicBezTo>
                  <a:close/>
                  <a:moveTo>
                    <a:pt x="11618" y="9883"/>
                  </a:moveTo>
                  <a:lnTo>
                    <a:pt x="11618" y="9883"/>
                  </a:lnTo>
                  <a:cubicBezTo>
                    <a:pt x="11468" y="10989"/>
                    <a:pt x="10827" y="11907"/>
                    <a:pt x="9742" y="12329"/>
                  </a:cubicBezTo>
                  <a:lnTo>
                    <a:pt x="9742" y="12331"/>
                  </a:lnTo>
                  <a:cubicBezTo>
                    <a:pt x="9594" y="12386"/>
                    <a:pt x="9441" y="12421"/>
                    <a:pt x="9285" y="12438"/>
                  </a:cubicBezTo>
                  <a:cubicBezTo>
                    <a:pt x="9707" y="11930"/>
                    <a:pt x="10143" y="11442"/>
                    <a:pt x="10605" y="10960"/>
                  </a:cubicBezTo>
                  <a:cubicBezTo>
                    <a:pt x="10735" y="10807"/>
                    <a:pt x="10853" y="10645"/>
                    <a:pt x="10957" y="10478"/>
                  </a:cubicBezTo>
                  <a:cubicBezTo>
                    <a:pt x="10969" y="10472"/>
                    <a:pt x="10977" y="10478"/>
                    <a:pt x="10986" y="10469"/>
                  </a:cubicBezTo>
                  <a:cubicBezTo>
                    <a:pt x="11220" y="10299"/>
                    <a:pt x="11430" y="10103"/>
                    <a:pt x="11618" y="9883"/>
                  </a:cubicBezTo>
                  <a:close/>
                  <a:moveTo>
                    <a:pt x="10091" y="8670"/>
                  </a:moveTo>
                  <a:cubicBezTo>
                    <a:pt x="9347" y="9758"/>
                    <a:pt x="8435" y="10723"/>
                    <a:pt x="7689" y="11812"/>
                  </a:cubicBezTo>
                  <a:cubicBezTo>
                    <a:pt x="7586" y="11965"/>
                    <a:pt x="7725" y="12101"/>
                    <a:pt x="7869" y="12101"/>
                  </a:cubicBezTo>
                  <a:cubicBezTo>
                    <a:pt x="7916" y="12101"/>
                    <a:pt x="7963" y="12087"/>
                    <a:pt x="8004" y="12054"/>
                  </a:cubicBezTo>
                  <a:cubicBezTo>
                    <a:pt x="9087" y="11178"/>
                    <a:pt x="10041" y="10167"/>
                    <a:pt x="11148" y="9313"/>
                  </a:cubicBezTo>
                  <a:lnTo>
                    <a:pt x="11148" y="9313"/>
                  </a:lnTo>
                  <a:cubicBezTo>
                    <a:pt x="10512" y="9805"/>
                    <a:pt x="9954" y="10668"/>
                    <a:pt x="9418" y="11480"/>
                  </a:cubicBezTo>
                  <a:cubicBezTo>
                    <a:pt x="9257" y="11598"/>
                    <a:pt x="9181" y="11716"/>
                    <a:pt x="9184" y="11835"/>
                  </a:cubicBezTo>
                  <a:cubicBezTo>
                    <a:pt x="9037" y="12054"/>
                    <a:pt x="8890" y="12262"/>
                    <a:pt x="8746" y="12453"/>
                  </a:cubicBezTo>
                  <a:cubicBezTo>
                    <a:pt x="7703" y="12404"/>
                    <a:pt x="6520" y="11921"/>
                    <a:pt x="6745" y="11185"/>
                  </a:cubicBezTo>
                  <a:lnTo>
                    <a:pt x="6745" y="11185"/>
                  </a:lnTo>
                  <a:cubicBezTo>
                    <a:pt x="6774" y="11268"/>
                    <a:pt x="6850" y="11314"/>
                    <a:pt x="6928" y="11314"/>
                  </a:cubicBezTo>
                  <a:cubicBezTo>
                    <a:pt x="6973" y="11314"/>
                    <a:pt x="7019" y="11299"/>
                    <a:pt x="7057" y="11266"/>
                  </a:cubicBezTo>
                  <a:cubicBezTo>
                    <a:pt x="7952" y="10550"/>
                    <a:pt x="9498" y="9535"/>
                    <a:pt x="10091" y="8670"/>
                  </a:cubicBezTo>
                  <a:close/>
                  <a:moveTo>
                    <a:pt x="4438" y="0"/>
                  </a:moveTo>
                  <a:cubicBezTo>
                    <a:pt x="4048" y="0"/>
                    <a:pt x="3634" y="102"/>
                    <a:pt x="3361" y="192"/>
                  </a:cubicBezTo>
                  <a:cubicBezTo>
                    <a:pt x="1179" y="913"/>
                    <a:pt x="330" y="3465"/>
                    <a:pt x="12" y="5489"/>
                  </a:cubicBezTo>
                  <a:cubicBezTo>
                    <a:pt x="1" y="5561"/>
                    <a:pt x="18" y="5634"/>
                    <a:pt x="87" y="5674"/>
                  </a:cubicBezTo>
                  <a:cubicBezTo>
                    <a:pt x="604" y="5954"/>
                    <a:pt x="942" y="6381"/>
                    <a:pt x="1395" y="6725"/>
                  </a:cubicBezTo>
                  <a:cubicBezTo>
                    <a:pt x="1404" y="6817"/>
                    <a:pt x="1470" y="6903"/>
                    <a:pt x="1557" y="6903"/>
                  </a:cubicBezTo>
                  <a:cubicBezTo>
                    <a:pt x="1586" y="6903"/>
                    <a:pt x="1619" y="6893"/>
                    <a:pt x="1652" y="6869"/>
                  </a:cubicBezTo>
                  <a:cubicBezTo>
                    <a:pt x="1721" y="6820"/>
                    <a:pt x="1782" y="6760"/>
                    <a:pt x="1851" y="6710"/>
                  </a:cubicBezTo>
                  <a:cubicBezTo>
                    <a:pt x="2019" y="6936"/>
                    <a:pt x="2192" y="7167"/>
                    <a:pt x="2368" y="7406"/>
                  </a:cubicBezTo>
                  <a:cubicBezTo>
                    <a:pt x="2297" y="7525"/>
                    <a:pt x="2377" y="7673"/>
                    <a:pt x="2503" y="7673"/>
                  </a:cubicBezTo>
                  <a:cubicBezTo>
                    <a:pt x="2520" y="7673"/>
                    <a:pt x="2539" y="7670"/>
                    <a:pt x="2559" y="7663"/>
                  </a:cubicBezTo>
                  <a:cubicBezTo>
                    <a:pt x="2755" y="7926"/>
                    <a:pt x="2954" y="8191"/>
                    <a:pt x="3168" y="8454"/>
                  </a:cubicBezTo>
                  <a:cubicBezTo>
                    <a:pt x="3055" y="8633"/>
                    <a:pt x="2928" y="8801"/>
                    <a:pt x="2821" y="8983"/>
                  </a:cubicBezTo>
                  <a:cubicBezTo>
                    <a:pt x="2747" y="9106"/>
                    <a:pt x="2853" y="9262"/>
                    <a:pt x="2979" y="9262"/>
                  </a:cubicBezTo>
                  <a:cubicBezTo>
                    <a:pt x="3009" y="9262"/>
                    <a:pt x="3040" y="9254"/>
                    <a:pt x="3070" y="9234"/>
                  </a:cubicBezTo>
                  <a:cubicBezTo>
                    <a:pt x="3228" y="9130"/>
                    <a:pt x="3387" y="9008"/>
                    <a:pt x="3546" y="8899"/>
                  </a:cubicBezTo>
                  <a:cubicBezTo>
                    <a:pt x="3765" y="9156"/>
                    <a:pt x="3993" y="9401"/>
                    <a:pt x="4230" y="9632"/>
                  </a:cubicBezTo>
                  <a:cubicBezTo>
                    <a:pt x="4161" y="9756"/>
                    <a:pt x="4277" y="9874"/>
                    <a:pt x="4399" y="9874"/>
                  </a:cubicBezTo>
                  <a:cubicBezTo>
                    <a:pt x="4425" y="9874"/>
                    <a:pt x="4451" y="9869"/>
                    <a:pt x="4476" y="9857"/>
                  </a:cubicBezTo>
                  <a:cubicBezTo>
                    <a:pt x="4603" y="9973"/>
                    <a:pt x="4735" y="10082"/>
                    <a:pt x="4868" y="10186"/>
                  </a:cubicBezTo>
                  <a:cubicBezTo>
                    <a:pt x="4813" y="10256"/>
                    <a:pt x="4756" y="10325"/>
                    <a:pt x="4701" y="10397"/>
                  </a:cubicBezTo>
                  <a:cubicBezTo>
                    <a:pt x="4593" y="10540"/>
                    <a:pt x="4734" y="10671"/>
                    <a:pt x="4877" y="10671"/>
                  </a:cubicBezTo>
                  <a:cubicBezTo>
                    <a:pt x="4922" y="10671"/>
                    <a:pt x="4967" y="10658"/>
                    <a:pt x="5004" y="10628"/>
                  </a:cubicBezTo>
                  <a:cubicBezTo>
                    <a:pt x="5082" y="10567"/>
                    <a:pt x="5157" y="10504"/>
                    <a:pt x="5235" y="10443"/>
                  </a:cubicBezTo>
                  <a:cubicBezTo>
                    <a:pt x="5619" y="10697"/>
                    <a:pt x="6020" y="10914"/>
                    <a:pt x="6456" y="11041"/>
                  </a:cubicBezTo>
                  <a:cubicBezTo>
                    <a:pt x="6055" y="11864"/>
                    <a:pt x="7288" y="12701"/>
                    <a:pt x="8491" y="12828"/>
                  </a:cubicBezTo>
                  <a:cubicBezTo>
                    <a:pt x="8515" y="12830"/>
                    <a:pt x="8538" y="12831"/>
                    <a:pt x="8561" y="12831"/>
                  </a:cubicBezTo>
                  <a:cubicBezTo>
                    <a:pt x="8586" y="12831"/>
                    <a:pt x="8611" y="12830"/>
                    <a:pt x="8636" y="12830"/>
                  </a:cubicBezTo>
                  <a:cubicBezTo>
                    <a:pt x="8650" y="12830"/>
                    <a:pt x="8665" y="12830"/>
                    <a:pt x="8679" y="12831"/>
                  </a:cubicBezTo>
                  <a:cubicBezTo>
                    <a:pt x="8718" y="12876"/>
                    <a:pt x="8770" y="12907"/>
                    <a:pt x="8822" y="12907"/>
                  </a:cubicBezTo>
                  <a:cubicBezTo>
                    <a:pt x="8865" y="12907"/>
                    <a:pt x="8908" y="12887"/>
                    <a:pt x="8945" y="12840"/>
                  </a:cubicBezTo>
                  <a:lnTo>
                    <a:pt x="8948" y="12837"/>
                  </a:lnTo>
                  <a:cubicBezTo>
                    <a:pt x="11254" y="12684"/>
                    <a:pt x="13145" y="9612"/>
                    <a:pt x="11540" y="7652"/>
                  </a:cubicBezTo>
                  <a:cubicBezTo>
                    <a:pt x="11355" y="7424"/>
                    <a:pt x="10919" y="7340"/>
                    <a:pt x="10657" y="7334"/>
                  </a:cubicBezTo>
                  <a:cubicBezTo>
                    <a:pt x="10082" y="7320"/>
                    <a:pt x="9589" y="7317"/>
                    <a:pt x="9141" y="7242"/>
                  </a:cubicBezTo>
                  <a:cubicBezTo>
                    <a:pt x="9188" y="7110"/>
                    <a:pt x="9076" y="7004"/>
                    <a:pt x="8954" y="7004"/>
                  </a:cubicBezTo>
                  <a:cubicBezTo>
                    <a:pt x="8911" y="7004"/>
                    <a:pt x="8866" y="7018"/>
                    <a:pt x="8826" y="7048"/>
                  </a:cubicBezTo>
                  <a:cubicBezTo>
                    <a:pt x="8789" y="7080"/>
                    <a:pt x="8751" y="7112"/>
                    <a:pt x="8714" y="7141"/>
                  </a:cubicBezTo>
                  <a:cubicBezTo>
                    <a:pt x="8174" y="6970"/>
                    <a:pt x="7680" y="6638"/>
                    <a:pt x="7163" y="5957"/>
                  </a:cubicBezTo>
                  <a:cubicBezTo>
                    <a:pt x="6577" y="5186"/>
                    <a:pt x="6251" y="4225"/>
                    <a:pt x="5610" y="3491"/>
                  </a:cubicBezTo>
                  <a:cubicBezTo>
                    <a:pt x="5287" y="3119"/>
                    <a:pt x="5235" y="2761"/>
                    <a:pt x="5267" y="2394"/>
                  </a:cubicBezTo>
                  <a:cubicBezTo>
                    <a:pt x="5342" y="2288"/>
                    <a:pt x="5423" y="2186"/>
                    <a:pt x="5495" y="2080"/>
                  </a:cubicBezTo>
                  <a:cubicBezTo>
                    <a:pt x="5570" y="1970"/>
                    <a:pt x="5480" y="1831"/>
                    <a:pt x="5368" y="1811"/>
                  </a:cubicBezTo>
                  <a:cubicBezTo>
                    <a:pt x="5440" y="1488"/>
                    <a:pt x="5512" y="1150"/>
                    <a:pt x="5477" y="786"/>
                  </a:cubicBezTo>
                  <a:cubicBezTo>
                    <a:pt x="5423" y="176"/>
                    <a:pt x="4952" y="0"/>
                    <a:pt x="44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03" name="Google Shape;7303;p71"/>
            <p:cNvSpPr/>
            <p:nvPr/>
          </p:nvSpPr>
          <p:spPr>
            <a:xfrm>
              <a:off x="6326800" y="1440800"/>
              <a:ext cx="161475" cy="100175"/>
            </a:xfrm>
            <a:custGeom>
              <a:avLst/>
              <a:gdLst/>
              <a:ahLst/>
              <a:cxnLst/>
              <a:rect l="l" t="t" r="r" b="b"/>
              <a:pathLst>
                <a:path w="6459" h="4007" extrusionOk="0">
                  <a:moveTo>
                    <a:pt x="6014" y="1169"/>
                  </a:moveTo>
                  <a:cubicBezTo>
                    <a:pt x="6055" y="1299"/>
                    <a:pt x="6072" y="1432"/>
                    <a:pt x="6066" y="1565"/>
                  </a:cubicBezTo>
                  <a:cubicBezTo>
                    <a:pt x="6058" y="1949"/>
                    <a:pt x="5844" y="2298"/>
                    <a:pt x="5558" y="2546"/>
                  </a:cubicBezTo>
                  <a:cubicBezTo>
                    <a:pt x="5512" y="2581"/>
                    <a:pt x="5463" y="2613"/>
                    <a:pt x="5411" y="2639"/>
                  </a:cubicBezTo>
                  <a:cubicBezTo>
                    <a:pt x="5387" y="2619"/>
                    <a:pt x="5359" y="2607"/>
                    <a:pt x="5329" y="2607"/>
                  </a:cubicBezTo>
                  <a:cubicBezTo>
                    <a:pt x="5316" y="2607"/>
                    <a:pt x="5304" y="2609"/>
                    <a:pt x="5292" y="2614"/>
                  </a:cubicBezTo>
                  <a:lnTo>
                    <a:pt x="5292" y="2614"/>
                  </a:lnTo>
                  <a:cubicBezTo>
                    <a:pt x="5458" y="2544"/>
                    <a:pt x="5826" y="1681"/>
                    <a:pt x="6014" y="1169"/>
                  </a:cubicBezTo>
                  <a:close/>
                  <a:moveTo>
                    <a:pt x="5024" y="1429"/>
                  </a:moveTo>
                  <a:cubicBezTo>
                    <a:pt x="4718" y="1998"/>
                    <a:pt x="4360" y="2532"/>
                    <a:pt x="3988" y="3075"/>
                  </a:cubicBezTo>
                  <a:cubicBezTo>
                    <a:pt x="3843" y="3132"/>
                    <a:pt x="3699" y="3187"/>
                    <a:pt x="3555" y="3242"/>
                  </a:cubicBezTo>
                  <a:cubicBezTo>
                    <a:pt x="4054" y="2644"/>
                    <a:pt x="4542" y="2041"/>
                    <a:pt x="5024" y="1429"/>
                  </a:cubicBezTo>
                  <a:close/>
                  <a:moveTo>
                    <a:pt x="4592" y="353"/>
                  </a:moveTo>
                  <a:cubicBezTo>
                    <a:pt x="4866" y="353"/>
                    <a:pt x="5140" y="398"/>
                    <a:pt x="5376" y="499"/>
                  </a:cubicBezTo>
                  <a:cubicBezTo>
                    <a:pt x="4966" y="1059"/>
                    <a:pt x="4536" y="1605"/>
                    <a:pt x="4100" y="2142"/>
                  </a:cubicBezTo>
                  <a:cubicBezTo>
                    <a:pt x="4311" y="1755"/>
                    <a:pt x="4499" y="1351"/>
                    <a:pt x="4658" y="938"/>
                  </a:cubicBezTo>
                  <a:cubicBezTo>
                    <a:pt x="4663" y="927"/>
                    <a:pt x="4666" y="915"/>
                    <a:pt x="4672" y="904"/>
                  </a:cubicBezTo>
                  <a:cubicBezTo>
                    <a:pt x="4710" y="802"/>
                    <a:pt x="4626" y="737"/>
                    <a:pt x="4540" y="737"/>
                  </a:cubicBezTo>
                  <a:cubicBezTo>
                    <a:pt x="4495" y="737"/>
                    <a:pt x="4449" y="756"/>
                    <a:pt x="4421" y="797"/>
                  </a:cubicBezTo>
                  <a:cubicBezTo>
                    <a:pt x="3814" y="1657"/>
                    <a:pt x="3240" y="2526"/>
                    <a:pt x="2492" y="3254"/>
                  </a:cubicBezTo>
                  <a:cubicBezTo>
                    <a:pt x="2882" y="2503"/>
                    <a:pt x="3249" y="1752"/>
                    <a:pt x="3410" y="904"/>
                  </a:cubicBezTo>
                  <a:cubicBezTo>
                    <a:pt x="3427" y="816"/>
                    <a:pt x="3350" y="725"/>
                    <a:pt x="3270" y="725"/>
                  </a:cubicBezTo>
                  <a:cubicBezTo>
                    <a:pt x="3240" y="725"/>
                    <a:pt x="3209" y="739"/>
                    <a:pt x="3182" y="771"/>
                  </a:cubicBezTo>
                  <a:cubicBezTo>
                    <a:pt x="2538" y="1553"/>
                    <a:pt x="1909" y="2347"/>
                    <a:pt x="1242" y="3109"/>
                  </a:cubicBezTo>
                  <a:cubicBezTo>
                    <a:pt x="1514" y="2529"/>
                    <a:pt x="1805" y="1957"/>
                    <a:pt x="2126" y="1400"/>
                  </a:cubicBezTo>
                  <a:cubicBezTo>
                    <a:pt x="2169" y="1322"/>
                    <a:pt x="2120" y="1256"/>
                    <a:pt x="2053" y="1233"/>
                  </a:cubicBezTo>
                  <a:cubicBezTo>
                    <a:pt x="2680" y="849"/>
                    <a:pt x="3364" y="548"/>
                    <a:pt x="4083" y="404"/>
                  </a:cubicBezTo>
                  <a:cubicBezTo>
                    <a:pt x="4247" y="371"/>
                    <a:pt x="4419" y="353"/>
                    <a:pt x="4592" y="353"/>
                  </a:cubicBezTo>
                  <a:close/>
                  <a:moveTo>
                    <a:pt x="1756" y="1432"/>
                  </a:moveTo>
                  <a:lnTo>
                    <a:pt x="1756" y="1432"/>
                  </a:lnTo>
                  <a:cubicBezTo>
                    <a:pt x="1196" y="1975"/>
                    <a:pt x="757" y="2627"/>
                    <a:pt x="466" y="3352"/>
                  </a:cubicBezTo>
                  <a:cubicBezTo>
                    <a:pt x="405" y="3280"/>
                    <a:pt x="370" y="3190"/>
                    <a:pt x="359" y="3095"/>
                  </a:cubicBezTo>
                  <a:cubicBezTo>
                    <a:pt x="304" y="2471"/>
                    <a:pt x="1109" y="1888"/>
                    <a:pt x="1537" y="1576"/>
                  </a:cubicBezTo>
                  <a:cubicBezTo>
                    <a:pt x="1609" y="1524"/>
                    <a:pt x="1681" y="1481"/>
                    <a:pt x="1756" y="1432"/>
                  </a:cubicBezTo>
                  <a:close/>
                  <a:moveTo>
                    <a:pt x="1508" y="2021"/>
                  </a:moveTo>
                  <a:lnTo>
                    <a:pt x="1508" y="2021"/>
                  </a:lnTo>
                  <a:cubicBezTo>
                    <a:pt x="1236" y="2523"/>
                    <a:pt x="982" y="3034"/>
                    <a:pt x="757" y="3560"/>
                  </a:cubicBezTo>
                  <a:cubicBezTo>
                    <a:pt x="685" y="3531"/>
                    <a:pt x="621" y="3493"/>
                    <a:pt x="561" y="3447"/>
                  </a:cubicBezTo>
                  <a:cubicBezTo>
                    <a:pt x="812" y="2933"/>
                    <a:pt x="1130" y="2451"/>
                    <a:pt x="1508" y="2021"/>
                  </a:cubicBezTo>
                  <a:close/>
                  <a:moveTo>
                    <a:pt x="2977" y="1455"/>
                  </a:moveTo>
                  <a:cubicBezTo>
                    <a:pt x="2735" y="2220"/>
                    <a:pt x="2354" y="2919"/>
                    <a:pt x="1981" y="3638"/>
                  </a:cubicBezTo>
                  <a:cubicBezTo>
                    <a:pt x="1848" y="3652"/>
                    <a:pt x="1716" y="3675"/>
                    <a:pt x="1580" y="3678"/>
                  </a:cubicBezTo>
                  <a:cubicBezTo>
                    <a:pt x="1549" y="3679"/>
                    <a:pt x="1518" y="3680"/>
                    <a:pt x="1486" y="3680"/>
                  </a:cubicBezTo>
                  <a:cubicBezTo>
                    <a:pt x="1362" y="3680"/>
                    <a:pt x="1238" y="3670"/>
                    <a:pt x="1115" y="3652"/>
                  </a:cubicBezTo>
                  <a:cubicBezTo>
                    <a:pt x="1768" y="2948"/>
                    <a:pt x="2374" y="2203"/>
                    <a:pt x="2977" y="1455"/>
                  </a:cubicBezTo>
                  <a:close/>
                  <a:moveTo>
                    <a:pt x="4571" y="1"/>
                  </a:moveTo>
                  <a:cubicBezTo>
                    <a:pt x="4443" y="1"/>
                    <a:pt x="4316" y="10"/>
                    <a:pt x="4193" y="29"/>
                  </a:cubicBezTo>
                  <a:cubicBezTo>
                    <a:pt x="3073" y="196"/>
                    <a:pt x="2027" y="756"/>
                    <a:pt x="1132" y="1435"/>
                  </a:cubicBezTo>
                  <a:cubicBezTo>
                    <a:pt x="624" y="1822"/>
                    <a:pt x="1" y="2399"/>
                    <a:pt x="9" y="3095"/>
                  </a:cubicBezTo>
                  <a:cubicBezTo>
                    <a:pt x="15" y="3490"/>
                    <a:pt x="301" y="3727"/>
                    <a:pt x="633" y="3863"/>
                  </a:cubicBezTo>
                  <a:cubicBezTo>
                    <a:pt x="629" y="3935"/>
                    <a:pt x="699" y="3989"/>
                    <a:pt x="767" y="3989"/>
                  </a:cubicBezTo>
                  <a:cubicBezTo>
                    <a:pt x="797" y="3989"/>
                    <a:pt x="827" y="3979"/>
                    <a:pt x="850" y="3955"/>
                  </a:cubicBezTo>
                  <a:cubicBezTo>
                    <a:pt x="855" y="3949"/>
                    <a:pt x="861" y="3941"/>
                    <a:pt x="867" y="3935"/>
                  </a:cubicBezTo>
                  <a:cubicBezTo>
                    <a:pt x="933" y="3949"/>
                    <a:pt x="997" y="3970"/>
                    <a:pt x="1060" y="3981"/>
                  </a:cubicBezTo>
                  <a:cubicBezTo>
                    <a:pt x="1189" y="3996"/>
                    <a:pt x="1319" y="4004"/>
                    <a:pt x="1449" y="4004"/>
                  </a:cubicBezTo>
                  <a:cubicBezTo>
                    <a:pt x="1612" y="4004"/>
                    <a:pt x="1775" y="3992"/>
                    <a:pt x="1938" y="3970"/>
                  </a:cubicBezTo>
                  <a:cubicBezTo>
                    <a:pt x="1959" y="3994"/>
                    <a:pt x="1988" y="4006"/>
                    <a:pt x="2018" y="4006"/>
                  </a:cubicBezTo>
                  <a:cubicBezTo>
                    <a:pt x="2043" y="4006"/>
                    <a:pt x="2067" y="3998"/>
                    <a:pt x="2088" y="3981"/>
                  </a:cubicBezTo>
                  <a:cubicBezTo>
                    <a:pt x="2108" y="3967"/>
                    <a:pt x="2123" y="3949"/>
                    <a:pt x="2140" y="3932"/>
                  </a:cubicBezTo>
                  <a:cubicBezTo>
                    <a:pt x="2469" y="3877"/>
                    <a:pt x="2792" y="3791"/>
                    <a:pt x="3107" y="3681"/>
                  </a:cubicBezTo>
                  <a:cubicBezTo>
                    <a:pt x="3116" y="3684"/>
                    <a:pt x="3126" y="3685"/>
                    <a:pt x="3135" y="3685"/>
                  </a:cubicBezTo>
                  <a:cubicBezTo>
                    <a:pt x="3167" y="3685"/>
                    <a:pt x="3197" y="3670"/>
                    <a:pt x="3220" y="3643"/>
                  </a:cubicBezTo>
                  <a:cubicBezTo>
                    <a:pt x="3436" y="3563"/>
                    <a:pt x="3650" y="3476"/>
                    <a:pt x="3855" y="3389"/>
                  </a:cubicBezTo>
                  <a:cubicBezTo>
                    <a:pt x="3890" y="3372"/>
                    <a:pt x="3927" y="3355"/>
                    <a:pt x="3962" y="3334"/>
                  </a:cubicBezTo>
                  <a:cubicBezTo>
                    <a:pt x="3995" y="3366"/>
                    <a:pt x="4038" y="3388"/>
                    <a:pt x="4079" y="3388"/>
                  </a:cubicBezTo>
                  <a:cubicBezTo>
                    <a:pt x="4113" y="3388"/>
                    <a:pt x="4145" y="3374"/>
                    <a:pt x="4172" y="3340"/>
                  </a:cubicBezTo>
                  <a:lnTo>
                    <a:pt x="4274" y="3216"/>
                  </a:lnTo>
                  <a:cubicBezTo>
                    <a:pt x="4395" y="3247"/>
                    <a:pt x="4516" y="3261"/>
                    <a:pt x="4637" y="3261"/>
                  </a:cubicBezTo>
                  <a:cubicBezTo>
                    <a:pt x="5535" y="3261"/>
                    <a:pt x="6357" y="2453"/>
                    <a:pt x="6416" y="1565"/>
                  </a:cubicBezTo>
                  <a:cubicBezTo>
                    <a:pt x="6459" y="950"/>
                    <a:pt x="6159" y="528"/>
                    <a:pt x="5720" y="280"/>
                  </a:cubicBezTo>
                  <a:cubicBezTo>
                    <a:pt x="5711" y="274"/>
                    <a:pt x="5700" y="268"/>
                    <a:pt x="5691" y="266"/>
                  </a:cubicBezTo>
                  <a:cubicBezTo>
                    <a:pt x="5361" y="87"/>
                    <a:pt x="4960" y="1"/>
                    <a:pt x="45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04" name="Google Shape;7304;p71"/>
            <p:cNvSpPr/>
            <p:nvPr/>
          </p:nvSpPr>
          <p:spPr>
            <a:xfrm>
              <a:off x="6512725" y="1459400"/>
              <a:ext cx="130525" cy="109825"/>
            </a:xfrm>
            <a:custGeom>
              <a:avLst/>
              <a:gdLst/>
              <a:ahLst/>
              <a:cxnLst/>
              <a:rect l="l" t="t" r="r" b="b"/>
              <a:pathLst>
                <a:path w="5221" h="4393" extrusionOk="0">
                  <a:moveTo>
                    <a:pt x="3659" y="2908"/>
                  </a:moveTo>
                  <a:cubicBezTo>
                    <a:pt x="3543" y="3272"/>
                    <a:pt x="3404" y="3627"/>
                    <a:pt x="3249" y="3973"/>
                  </a:cubicBezTo>
                  <a:cubicBezTo>
                    <a:pt x="3240" y="3996"/>
                    <a:pt x="3240" y="4022"/>
                    <a:pt x="3243" y="4045"/>
                  </a:cubicBezTo>
                  <a:cubicBezTo>
                    <a:pt x="2940" y="3965"/>
                    <a:pt x="2663" y="3780"/>
                    <a:pt x="2411" y="3563"/>
                  </a:cubicBezTo>
                  <a:cubicBezTo>
                    <a:pt x="2414" y="3558"/>
                    <a:pt x="2420" y="3560"/>
                    <a:pt x="2423" y="3558"/>
                  </a:cubicBezTo>
                  <a:cubicBezTo>
                    <a:pt x="2599" y="3341"/>
                    <a:pt x="2790" y="3136"/>
                    <a:pt x="2992" y="2943"/>
                  </a:cubicBezTo>
                  <a:lnTo>
                    <a:pt x="2992" y="2946"/>
                  </a:lnTo>
                  <a:cubicBezTo>
                    <a:pt x="2925" y="3081"/>
                    <a:pt x="2856" y="3214"/>
                    <a:pt x="2778" y="3344"/>
                  </a:cubicBezTo>
                  <a:cubicBezTo>
                    <a:pt x="2696" y="3482"/>
                    <a:pt x="2809" y="3597"/>
                    <a:pt x="2930" y="3597"/>
                  </a:cubicBezTo>
                  <a:cubicBezTo>
                    <a:pt x="2984" y="3597"/>
                    <a:pt x="3040" y="3574"/>
                    <a:pt x="3081" y="3520"/>
                  </a:cubicBezTo>
                  <a:cubicBezTo>
                    <a:pt x="3254" y="3301"/>
                    <a:pt x="3448" y="3093"/>
                    <a:pt x="3659" y="2908"/>
                  </a:cubicBezTo>
                  <a:close/>
                  <a:moveTo>
                    <a:pt x="362" y="1"/>
                  </a:moveTo>
                  <a:cubicBezTo>
                    <a:pt x="354" y="1"/>
                    <a:pt x="346" y="1"/>
                    <a:pt x="338" y="1"/>
                  </a:cubicBezTo>
                  <a:cubicBezTo>
                    <a:pt x="185" y="1"/>
                    <a:pt x="145" y="238"/>
                    <a:pt x="301" y="269"/>
                  </a:cubicBezTo>
                  <a:cubicBezTo>
                    <a:pt x="951" y="399"/>
                    <a:pt x="1629" y="714"/>
                    <a:pt x="2227" y="982"/>
                  </a:cubicBezTo>
                  <a:cubicBezTo>
                    <a:pt x="2668" y="1182"/>
                    <a:pt x="3280" y="1470"/>
                    <a:pt x="3757" y="1854"/>
                  </a:cubicBezTo>
                  <a:cubicBezTo>
                    <a:pt x="3740" y="1848"/>
                    <a:pt x="3723" y="1845"/>
                    <a:pt x="3706" y="1845"/>
                  </a:cubicBezTo>
                  <a:cubicBezTo>
                    <a:pt x="3666" y="1845"/>
                    <a:pt x="3625" y="1861"/>
                    <a:pt x="3595" y="1892"/>
                  </a:cubicBezTo>
                  <a:cubicBezTo>
                    <a:pt x="3298" y="2178"/>
                    <a:pt x="3000" y="2455"/>
                    <a:pt x="2712" y="2741"/>
                  </a:cubicBezTo>
                  <a:cubicBezTo>
                    <a:pt x="2787" y="2515"/>
                    <a:pt x="2862" y="2287"/>
                    <a:pt x="2937" y="2059"/>
                  </a:cubicBezTo>
                  <a:cubicBezTo>
                    <a:pt x="2976" y="1943"/>
                    <a:pt x="2871" y="1845"/>
                    <a:pt x="2766" y="1845"/>
                  </a:cubicBezTo>
                  <a:cubicBezTo>
                    <a:pt x="2725" y="1845"/>
                    <a:pt x="2683" y="1860"/>
                    <a:pt x="2651" y="1895"/>
                  </a:cubicBezTo>
                  <a:cubicBezTo>
                    <a:pt x="2579" y="1973"/>
                    <a:pt x="2518" y="2059"/>
                    <a:pt x="2452" y="2140"/>
                  </a:cubicBezTo>
                  <a:cubicBezTo>
                    <a:pt x="2510" y="1955"/>
                    <a:pt x="2556" y="1768"/>
                    <a:pt x="2616" y="1586"/>
                  </a:cubicBezTo>
                  <a:cubicBezTo>
                    <a:pt x="2657" y="1461"/>
                    <a:pt x="2564" y="1387"/>
                    <a:pt x="2465" y="1387"/>
                  </a:cubicBezTo>
                  <a:cubicBezTo>
                    <a:pt x="2410" y="1387"/>
                    <a:pt x="2353" y="1409"/>
                    <a:pt x="2316" y="1459"/>
                  </a:cubicBezTo>
                  <a:cubicBezTo>
                    <a:pt x="2100" y="1747"/>
                    <a:pt x="1848" y="2010"/>
                    <a:pt x="1603" y="2276"/>
                  </a:cubicBezTo>
                  <a:cubicBezTo>
                    <a:pt x="1646" y="1926"/>
                    <a:pt x="1669" y="1577"/>
                    <a:pt x="1669" y="1228"/>
                  </a:cubicBezTo>
                  <a:cubicBezTo>
                    <a:pt x="1669" y="1130"/>
                    <a:pt x="1593" y="1074"/>
                    <a:pt x="1514" y="1074"/>
                  </a:cubicBezTo>
                  <a:cubicBezTo>
                    <a:pt x="1463" y="1074"/>
                    <a:pt x="1411" y="1097"/>
                    <a:pt x="1378" y="1147"/>
                  </a:cubicBezTo>
                  <a:cubicBezTo>
                    <a:pt x="1222" y="1387"/>
                    <a:pt x="1005" y="1554"/>
                    <a:pt x="774" y="1704"/>
                  </a:cubicBezTo>
                  <a:cubicBezTo>
                    <a:pt x="757" y="1678"/>
                    <a:pt x="740" y="1649"/>
                    <a:pt x="722" y="1620"/>
                  </a:cubicBezTo>
                  <a:cubicBezTo>
                    <a:pt x="731" y="1340"/>
                    <a:pt x="751" y="1060"/>
                    <a:pt x="847" y="789"/>
                  </a:cubicBezTo>
                  <a:cubicBezTo>
                    <a:pt x="879" y="695"/>
                    <a:pt x="804" y="634"/>
                    <a:pt x="727" y="634"/>
                  </a:cubicBezTo>
                  <a:cubicBezTo>
                    <a:pt x="685" y="634"/>
                    <a:pt x="643" y="652"/>
                    <a:pt x="616" y="691"/>
                  </a:cubicBezTo>
                  <a:cubicBezTo>
                    <a:pt x="538" y="809"/>
                    <a:pt x="471" y="939"/>
                    <a:pt x="416" y="1075"/>
                  </a:cubicBezTo>
                  <a:cubicBezTo>
                    <a:pt x="336" y="899"/>
                    <a:pt x="252" y="725"/>
                    <a:pt x="206" y="552"/>
                  </a:cubicBezTo>
                  <a:cubicBezTo>
                    <a:pt x="194" y="507"/>
                    <a:pt x="162" y="488"/>
                    <a:pt x="128" y="488"/>
                  </a:cubicBezTo>
                  <a:cubicBezTo>
                    <a:pt x="84" y="488"/>
                    <a:pt x="36" y="521"/>
                    <a:pt x="30" y="575"/>
                  </a:cubicBezTo>
                  <a:cubicBezTo>
                    <a:pt x="1" y="847"/>
                    <a:pt x="139" y="1135"/>
                    <a:pt x="289" y="1398"/>
                  </a:cubicBezTo>
                  <a:cubicBezTo>
                    <a:pt x="261" y="1493"/>
                    <a:pt x="229" y="1583"/>
                    <a:pt x="194" y="1684"/>
                  </a:cubicBezTo>
                  <a:cubicBezTo>
                    <a:pt x="181" y="1726"/>
                    <a:pt x="221" y="1759"/>
                    <a:pt x="257" y="1759"/>
                  </a:cubicBezTo>
                  <a:cubicBezTo>
                    <a:pt x="276" y="1759"/>
                    <a:pt x="294" y="1751"/>
                    <a:pt x="304" y="1730"/>
                  </a:cubicBezTo>
                  <a:cubicBezTo>
                    <a:pt x="330" y="1675"/>
                    <a:pt x="359" y="1620"/>
                    <a:pt x="385" y="1563"/>
                  </a:cubicBezTo>
                  <a:lnTo>
                    <a:pt x="431" y="1641"/>
                  </a:lnTo>
                  <a:cubicBezTo>
                    <a:pt x="425" y="1765"/>
                    <a:pt x="422" y="1889"/>
                    <a:pt x="419" y="2013"/>
                  </a:cubicBezTo>
                  <a:cubicBezTo>
                    <a:pt x="417" y="2102"/>
                    <a:pt x="489" y="2159"/>
                    <a:pt x="566" y="2159"/>
                  </a:cubicBezTo>
                  <a:cubicBezTo>
                    <a:pt x="592" y="2159"/>
                    <a:pt x="618" y="2153"/>
                    <a:pt x="642" y="2140"/>
                  </a:cubicBezTo>
                  <a:cubicBezTo>
                    <a:pt x="673" y="2123"/>
                    <a:pt x="699" y="2103"/>
                    <a:pt x="731" y="2085"/>
                  </a:cubicBezTo>
                  <a:cubicBezTo>
                    <a:pt x="881" y="2313"/>
                    <a:pt x="1028" y="2541"/>
                    <a:pt x="1199" y="2755"/>
                  </a:cubicBezTo>
                  <a:cubicBezTo>
                    <a:pt x="1199" y="2758"/>
                    <a:pt x="1199" y="2758"/>
                    <a:pt x="1199" y="2758"/>
                  </a:cubicBezTo>
                  <a:cubicBezTo>
                    <a:pt x="1167" y="2878"/>
                    <a:pt x="1254" y="2947"/>
                    <a:pt x="1347" y="2947"/>
                  </a:cubicBezTo>
                  <a:cubicBezTo>
                    <a:pt x="1355" y="2947"/>
                    <a:pt x="1362" y="2946"/>
                    <a:pt x="1369" y="2946"/>
                  </a:cubicBezTo>
                  <a:cubicBezTo>
                    <a:pt x="1577" y="3200"/>
                    <a:pt x="1799" y="3439"/>
                    <a:pt x="2033" y="3667"/>
                  </a:cubicBezTo>
                  <a:cubicBezTo>
                    <a:pt x="2493" y="4099"/>
                    <a:pt x="3030" y="4392"/>
                    <a:pt x="3525" y="4392"/>
                  </a:cubicBezTo>
                  <a:cubicBezTo>
                    <a:pt x="3981" y="4392"/>
                    <a:pt x="4403" y="4143"/>
                    <a:pt x="4698" y="3523"/>
                  </a:cubicBezTo>
                  <a:cubicBezTo>
                    <a:pt x="5220" y="2429"/>
                    <a:pt x="3950" y="1531"/>
                    <a:pt x="3150" y="1069"/>
                  </a:cubicBezTo>
                  <a:cubicBezTo>
                    <a:pt x="2406" y="640"/>
                    <a:pt x="1257" y="1"/>
                    <a:pt x="3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05" name="Google Shape;7305;p71"/>
            <p:cNvSpPr/>
            <p:nvPr/>
          </p:nvSpPr>
          <p:spPr>
            <a:xfrm>
              <a:off x="6382025" y="1568650"/>
              <a:ext cx="133400" cy="76300"/>
            </a:xfrm>
            <a:custGeom>
              <a:avLst/>
              <a:gdLst/>
              <a:ahLst/>
              <a:cxnLst/>
              <a:rect l="l" t="t" r="r" b="b"/>
              <a:pathLst>
                <a:path w="5336" h="3052" extrusionOk="0">
                  <a:moveTo>
                    <a:pt x="1828" y="975"/>
                  </a:moveTo>
                  <a:cubicBezTo>
                    <a:pt x="1793" y="1321"/>
                    <a:pt x="1802" y="1670"/>
                    <a:pt x="1718" y="2014"/>
                  </a:cubicBezTo>
                  <a:cubicBezTo>
                    <a:pt x="1718" y="2031"/>
                    <a:pt x="1718" y="2049"/>
                    <a:pt x="1724" y="2063"/>
                  </a:cubicBezTo>
                  <a:cubicBezTo>
                    <a:pt x="1582" y="2000"/>
                    <a:pt x="1452" y="1919"/>
                    <a:pt x="1334" y="1818"/>
                  </a:cubicBezTo>
                  <a:cubicBezTo>
                    <a:pt x="1464" y="1500"/>
                    <a:pt x="1603" y="1217"/>
                    <a:pt x="1828" y="975"/>
                  </a:cubicBezTo>
                  <a:close/>
                  <a:moveTo>
                    <a:pt x="2916" y="943"/>
                  </a:moveTo>
                  <a:cubicBezTo>
                    <a:pt x="3505" y="1107"/>
                    <a:pt x="4033" y="1442"/>
                    <a:pt x="4429" y="1910"/>
                  </a:cubicBezTo>
                  <a:cubicBezTo>
                    <a:pt x="4409" y="1899"/>
                    <a:pt x="4388" y="1894"/>
                    <a:pt x="4368" y="1894"/>
                  </a:cubicBezTo>
                  <a:cubicBezTo>
                    <a:pt x="4343" y="1894"/>
                    <a:pt x="4318" y="1902"/>
                    <a:pt x="4296" y="1916"/>
                  </a:cubicBezTo>
                  <a:cubicBezTo>
                    <a:pt x="4166" y="2005"/>
                    <a:pt x="4071" y="2121"/>
                    <a:pt x="3976" y="2239"/>
                  </a:cubicBezTo>
                  <a:cubicBezTo>
                    <a:pt x="3984" y="2092"/>
                    <a:pt x="3953" y="1945"/>
                    <a:pt x="3883" y="1818"/>
                  </a:cubicBezTo>
                  <a:cubicBezTo>
                    <a:pt x="3856" y="1768"/>
                    <a:pt x="3796" y="1737"/>
                    <a:pt x="3738" y="1737"/>
                  </a:cubicBezTo>
                  <a:cubicBezTo>
                    <a:pt x="3699" y="1737"/>
                    <a:pt x="3661" y="1751"/>
                    <a:pt x="3635" y="1783"/>
                  </a:cubicBezTo>
                  <a:cubicBezTo>
                    <a:pt x="3554" y="1884"/>
                    <a:pt x="3479" y="2023"/>
                    <a:pt x="3390" y="2141"/>
                  </a:cubicBezTo>
                  <a:cubicBezTo>
                    <a:pt x="3445" y="1913"/>
                    <a:pt x="3494" y="1685"/>
                    <a:pt x="3580" y="1465"/>
                  </a:cubicBezTo>
                  <a:cubicBezTo>
                    <a:pt x="3624" y="1355"/>
                    <a:pt x="3525" y="1273"/>
                    <a:pt x="3427" y="1273"/>
                  </a:cubicBezTo>
                  <a:cubicBezTo>
                    <a:pt x="3389" y="1273"/>
                    <a:pt x="3352" y="1285"/>
                    <a:pt x="3323" y="1312"/>
                  </a:cubicBezTo>
                  <a:cubicBezTo>
                    <a:pt x="3089" y="1538"/>
                    <a:pt x="2853" y="1751"/>
                    <a:pt x="2627" y="1974"/>
                  </a:cubicBezTo>
                  <a:cubicBezTo>
                    <a:pt x="2714" y="1627"/>
                    <a:pt x="2809" y="1284"/>
                    <a:pt x="2916" y="943"/>
                  </a:cubicBezTo>
                  <a:close/>
                  <a:moveTo>
                    <a:pt x="2713" y="1"/>
                  </a:moveTo>
                  <a:cubicBezTo>
                    <a:pt x="2702" y="1"/>
                    <a:pt x="2691" y="2"/>
                    <a:pt x="2679" y="5"/>
                  </a:cubicBezTo>
                  <a:cubicBezTo>
                    <a:pt x="1871" y="186"/>
                    <a:pt x="0" y="1139"/>
                    <a:pt x="1126" y="2109"/>
                  </a:cubicBezTo>
                  <a:cubicBezTo>
                    <a:pt x="1865" y="2741"/>
                    <a:pt x="3084" y="2961"/>
                    <a:pt x="4158" y="2981"/>
                  </a:cubicBezTo>
                  <a:cubicBezTo>
                    <a:pt x="4175" y="3001"/>
                    <a:pt x="4192" y="3019"/>
                    <a:pt x="4212" y="3030"/>
                  </a:cubicBezTo>
                  <a:cubicBezTo>
                    <a:pt x="4236" y="3045"/>
                    <a:pt x="4261" y="3052"/>
                    <a:pt x="4286" y="3052"/>
                  </a:cubicBezTo>
                  <a:cubicBezTo>
                    <a:pt x="4311" y="3052"/>
                    <a:pt x="4337" y="3045"/>
                    <a:pt x="4360" y="3030"/>
                  </a:cubicBezTo>
                  <a:cubicBezTo>
                    <a:pt x="4377" y="3019"/>
                    <a:pt x="4383" y="2996"/>
                    <a:pt x="4397" y="2978"/>
                  </a:cubicBezTo>
                  <a:cubicBezTo>
                    <a:pt x="4654" y="2975"/>
                    <a:pt x="4902" y="2967"/>
                    <a:pt x="5128" y="2946"/>
                  </a:cubicBezTo>
                  <a:cubicBezTo>
                    <a:pt x="5226" y="2935"/>
                    <a:pt x="5336" y="2843"/>
                    <a:pt x="5289" y="2733"/>
                  </a:cubicBezTo>
                  <a:cubicBezTo>
                    <a:pt x="4926" y="1812"/>
                    <a:pt x="3976" y="897"/>
                    <a:pt x="2939" y="732"/>
                  </a:cubicBezTo>
                  <a:cubicBezTo>
                    <a:pt x="2911" y="680"/>
                    <a:pt x="2857" y="652"/>
                    <a:pt x="2804" y="652"/>
                  </a:cubicBezTo>
                  <a:cubicBezTo>
                    <a:pt x="2760" y="652"/>
                    <a:pt x="2716" y="670"/>
                    <a:pt x="2685" y="709"/>
                  </a:cubicBezTo>
                  <a:cubicBezTo>
                    <a:pt x="2657" y="708"/>
                    <a:pt x="2629" y="707"/>
                    <a:pt x="2601" y="707"/>
                  </a:cubicBezTo>
                  <a:cubicBezTo>
                    <a:pt x="2441" y="707"/>
                    <a:pt x="2280" y="728"/>
                    <a:pt x="2125" y="770"/>
                  </a:cubicBezTo>
                  <a:cubicBezTo>
                    <a:pt x="2131" y="738"/>
                    <a:pt x="2134" y="703"/>
                    <a:pt x="2140" y="671"/>
                  </a:cubicBezTo>
                  <a:cubicBezTo>
                    <a:pt x="2148" y="637"/>
                    <a:pt x="2142" y="599"/>
                    <a:pt x="2122" y="570"/>
                  </a:cubicBezTo>
                  <a:cubicBezTo>
                    <a:pt x="2382" y="458"/>
                    <a:pt x="2633" y="365"/>
                    <a:pt x="2795" y="276"/>
                  </a:cubicBezTo>
                  <a:cubicBezTo>
                    <a:pt x="2934" y="198"/>
                    <a:pt x="2855" y="1"/>
                    <a:pt x="271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06" name="Google Shape;7306;p71"/>
            <p:cNvSpPr/>
            <p:nvPr/>
          </p:nvSpPr>
          <p:spPr>
            <a:xfrm>
              <a:off x="7159050" y="1734200"/>
              <a:ext cx="125325" cy="71225"/>
            </a:xfrm>
            <a:custGeom>
              <a:avLst/>
              <a:gdLst/>
              <a:ahLst/>
              <a:cxnLst/>
              <a:rect l="l" t="t" r="r" b="b"/>
              <a:pathLst>
                <a:path w="5013" h="2849" extrusionOk="0">
                  <a:moveTo>
                    <a:pt x="4164" y="877"/>
                  </a:moveTo>
                  <a:cubicBezTo>
                    <a:pt x="4660" y="1273"/>
                    <a:pt x="4923" y="1856"/>
                    <a:pt x="4190" y="2327"/>
                  </a:cubicBezTo>
                  <a:cubicBezTo>
                    <a:pt x="4057" y="2404"/>
                    <a:pt x="3913" y="2462"/>
                    <a:pt x="3760" y="2491"/>
                  </a:cubicBezTo>
                  <a:cubicBezTo>
                    <a:pt x="3786" y="2480"/>
                    <a:pt x="3809" y="2462"/>
                    <a:pt x="3823" y="2436"/>
                  </a:cubicBezTo>
                  <a:cubicBezTo>
                    <a:pt x="3982" y="2133"/>
                    <a:pt x="4279" y="1986"/>
                    <a:pt x="4343" y="1622"/>
                  </a:cubicBezTo>
                  <a:cubicBezTo>
                    <a:pt x="4364" y="1502"/>
                    <a:pt x="4270" y="1393"/>
                    <a:pt x="4164" y="1393"/>
                  </a:cubicBezTo>
                  <a:cubicBezTo>
                    <a:pt x="4122" y="1393"/>
                    <a:pt x="4079" y="1410"/>
                    <a:pt x="4040" y="1449"/>
                  </a:cubicBezTo>
                  <a:lnTo>
                    <a:pt x="3875" y="1613"/>
                  </a:lnTo>
                  <a:cubicBezTo>
                    <a:pt x="3959" y="1414"/>
                    <a:pt x="4054" y="1221"/>
                    <a:pt x="4164" y="1036"/>
                  </a:cubicBezTo>
                  <a:cubicBezTo>
                    <a:pt x="4193" y="987"/>
                    <a:pt x="4193" y="926"/>
                    <a:pt x="4164" y="877"/>
                  </a:cubicBezTo>
                  <a:close/>
                  <a:moveTo>
                    <a:pt x="3063" y="1"/>
                  </a:moveTo>
                  <a:cubicBezTo>
                    <a:pt x="3020" y="1"/>
                    <a:pt x="2977" y="17"/>
                    <a:pt x="2946" y="52"/>
                  </a:cubicBezTo>
                  <a:cubicBezTo>
                    <a:pt x="2934" y="51"/>
                    <a:pt x="2922" y="51"/>
                    <a:pt x="2910" y="51"/>
                  </a:cubicBezTo>
                  <a:cubicBezTo>
                    <a:pt x="1862" y="51"/>
                    <a:pt x="782" y="563"/>
                    <a:pt x="642" y="1596"/>
                  </a:cubicBezTo>
                  <a:cubicBezTo>
                    <a:pt x="630" y="1687"/>
                    <a:pt x="714" y="1771"/>
                    <a:pt x="792" y="1771"/>
                  </a:cubicBezTo>
                  <a:cubicBezTo>
                    <a:pt x="830" y="1771"/>
                    <a:pt x="867" y="1751"/>
                    <a:pt x="890" y="1700"/>
                  </a:cubicBezTo>
                  <a:cubicBezTo>
                    <a:pt x="1268" y="877"/>
                    <a:pt x="1851" y="438"/>
                    <a:pt x="2654" y="410"/>
                  </a:cubicBezTo>
                  <a:lnTo>
                    <a:pt x="2654" y="410"/>
                  </a:lnTo>
                  <a:cubicBezTo>
                    <a:pt x="2492" y="620"/>
                    <a:pt x="2331" y="831"/>
                    <a:pt x="2163" y="1036"/>
                  </a:cubicBezTo>
                  <a:cubicBezTo>
                    <a:pt x="2195" y="981"/>
                    <a:pt x="2218" y="921"/>
                    <a:pt x="2253" y="866"/>
                  </a:cubicBezTo>
                  <a:cubicBezTo>
                    <a:pt x="2324" y="749"/>
                    <a:pt x="2223" y="638"/>
                    <a:pt x="2114" y="638"/>
                  </a:cubicBezTo>
                  <a:cubicBezTo>
                    <a:pt x="2079" y="638"/>
                    <a:pt x="2042" y="650"/>
                    <a:pt x="2010" y="678"/>
                  </a:cubicBezTo>
                  <a:cubicBezTo>
                    <a:pt x="1675" y="975"/>
                    <a:pt x="1306" y="1420"/>
                    <a:pt x="1378" y="1893"/>
                  </a:cubicBezTo>
                  <a:cubicBezTo>
                    <a:pt x="1366" y="1917"/>
                    <a:pt x="1355" y="1940"/>
                    <a:pt x="1346" y="1963"/>
                  </a:cubicBezTo>
                  <a:cubicBezTo>
                    <a:pt x="1286" y="2087"/>
                    <a:pt x="1382" y="2218"/>
                    <a:pt x="1493" y="2218"/>
                  </a:cubicBezTo>
                  <a:cubicBezTo>
                    <a:pt x="1532" y="2218"/>
                    <a:pt x="1572" y="2202"/>
                    <a:pt x="1609" y="2165"/>
                  </a:cubicBezTo>
                  <a:cubicBezTo>
                    <a:pt x="1817" y="1957"/>
                    <a:pt x="2004" y="1732"/>
                    <a:pt x="2195" y="1510"/>
                  </a:cubicBezTo>
                  <a:lnTo>
                    <a:pt x="2195" y="1510"/>
                  </a:lnTo>
                  <a:lnTo>
                    <a:pt x="1970" y="1960"/>
                  </a:lnTo>
                  <a:cubicBezTo>
                    <a:pt x="1905" y="2089"/>
                    <a:pt x="2008" y="2223"/>
                    <a:pt x="2125" y="2223"/>
                  </a:cubicBezTo>
                  <a:cubicBezTo>
                    <a:pt x="2165" y="2223"/>
                    <a:pt x="2207" y="2207"/>
                    <a:pt x="2244" y="2171"/>
                  </a:cubicBezTo>
                  <a:cubicBezTo>
                    <a:pt x="2351" y="2061"/>
                    <a:pt x="2461" y="1951"/>
                    <a:pt x="2570" y="1844"/>
                  </a:cubicBezTo>
                  <a:lnTo>
                    <a:pt x="2570" y="1844"/>
                  </a:lnTo>
                  <a:cubicBezTo>
                    <a:pt x="2475" y="1989"/>
                    <a:pt x="2385" y="2133"/>
                    <a:pt x="2282" y="2275"/>
                  </a:cubicBezTo>
                  <a:cubicBezTo>
                    <a:pt x="2244" y="2321"/>
                    <a:pt x="2244" y="2384"/>
                    <a:pt x="2279" y="2433"/>
                  </a:cubicBezTo>
                  <a:cubicBezTo>
                    <a:pt x="1961" y="2370"/>
                    <a:pt x="1658" y="2295"/>
                    <a:pt x="1413" y="2240"/>
                  </a:cubicBezTo>
                  <a:cubicBezTo>
                    <a:pt x="1069" y="2162"/>
                    <a:pt x="731" y="2061"/>
                    <a:pt x="388" y="1989"/>
                  </a:cubicBezTo>
                  <a:cubicBezTo>
                    <a:pt x="362" y="1983"/>
                    <a:pt x="336" y="1983"/>
                    <a:pt x="310" y="1980"/>
                  </a:cubicBezTo>
                  <a:cubicBezTo>
                    <a:pt x="249" y="1957"/>
                    <a:pt x="186" y="1934"/>
                    <a:pt x="122" y="1917"/>
                  </a:cubicBezTo>
                  <a:cubicBezTo>
                    <a:pt x="114" y="1914"/>
                    <a:pt x="106" y="1913"/>
                    <a:pt x="98" y="1913"/>
                  </a:cubicBezTo>
                  <a:cubicBezTo>
                    <a:pt x="68" y="1913"/>
                    <a:pt x="40" y="1929"/>
                    <a:pt x="24" y="1954"/>
                  </a:cubicBezTo>
                  <a:cubicBezTo>
                    <a:pt x="1" y="1995"/>
                    <a:pt x="15" y="2049"/>
                    <a:pt x="56" y="2072"/>
                  </a:cubicBezTo>
                  <a:cubicBezTo>
                    <a:pt x="621" y="2362"/>
                    <a:pt x="2084" y="2849"/>
                    <a:pt x="3268" y="2849"/>
                  </a:cubicBezTo>
                  <a:cubicBezTo>
                    <a:pt x="4187" y="2849"/>
                    <a:pt x="4938" y="2555"/>
                    <a:pt x="4972" y="1648"/>
                  </a:cubicBezTo>
                  <a:cubicBezTo>
                    <a:pt x="5013" y="684"/>
                    <a:pt x="4158" y="158"/>
                    <a:pt x="3197" y="72"/>
                  </a:cubicBezTo>
                  <a:cubicBezTo>
                    <a:pt x="3165" y="25"/>
                    <a:pt x="3114" y="1"/>
                    <a:pt x="30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07" name="Google Shape;7307;p71"/>
            <p:cNvSpPr/>
            <p:nvPr/>
          </p:nvSpPr>
          <p:spPr>
            <a:xfrm>
              <a:off x="5991550" y="3413900"/>
              <a:ext cx="83825" cy="164550"/>
            </a:xfrm>
            <a:custGeom>
              <a:avLst/>
              <a:gdLst/>
              <a:ahLst/>
              <a:cxnLst/>
              <a:rect l="l" t="t" r="r" b="b"/>
              <a:pathLst>
                <a:path w="3353" h="6582" extrusionOk="0">
                  <a:moveTo>
                    <a:pt x="1886" y="674"/>
                  </a:moveTo>
                  <a:cubicBezTo>
                    <a:pt x="1542" y="1225"/>
                    <a:pt x="1294" y="1802"/>
                    <a:pt x="1034" y="2394"/>
                  </a:cubicBezTo>
                  <a:cubicBezTo>
                    <a:pt x="1009" y="2446"/>
                    <a:pt x="1050" y="2496"/>
                    <a:pt x="1098" y="2496"/>
                  </a:cubicBezTo>
                  <a:cubicBezTo>
                    <a:pt x="1111" y="2496"/>
                    <a:pt x="1125" y="2492"/>
                    <a:pt x="1138" y="2484"/>
                  </a:cubicBezTo>
                  <a:lnTo>
                    <a:pt x="1138" y="2484"/>
                  </a:lnTo>
                  <a:cubicBezTo>
                    <a:pt x="1023" y="2752"/>
                    <a:pt x="901" y="3021"/>
                    <a:pt x="789" y="3289"/>
                  </a:cubicBezTo>
                  <a:cubicBezTo>
                    <a:pt x="737" y="3411"/>
                    <a:pt x="839" y="3562"/>
                    <a:pt x="948" y="3562"/>
                  </a:cubicBezTo>
                  <a:cubicBezTo>
                    <a:pt x="987" y="3562"/>
                    <a:pt x="1026" y="3544"/>
                    <a:pt x="1060" y="3500"/>
                  </a:cubicBezTo>
                  <a:cubicBezTo>
                    <a:pt x="1493" y="2954"/>
                    <a:pt x="1889" y="2386"/>
                    <a:pt x="2270" y="1805"/>
                  </a:cubicBezTo>
                  <a:lnTo>
                    <a:pt x="2270" y="1805"/>
                  </a:lnTo>
                  <a:cubicBezTo>
                    <a:pt x="2013" y="2683"/>
                    <a:pt x="1632" y="3520"/>
                    <a:pt x="1259" y="4369"/>
                  </a:cubicBezTo>
                  <a:cubicBezTo>
                    <a:pt x="373" y="3252"/>
                    <a:pt x="188" y="1854"/>
                    <a:pt x="1658" y="818"/>
                  </a:cubicBezTo>
                  <a:cubicBezTo>
                    <a:pt x="1704" y="786"/>
                    <a:pt x="1788" y="731"/>
                    <a:pt x="1886" y="674"/>
                  </a:cubicBezTo>
                  <a:close/>
                  <a:moveTo>
                    <a:pt x="3004" y="1"/>
                  </a:moveTo>
                  <a:cubicBezTo>
                    <a:pt x="2989" y="1"/>
                    <a:pt x="2975" y="3"/>
                    <a:pt x="2960" y="7"/>
                  </a:cubicBezTo>
                  <a:cubicBezTo>
                    <a:pt x="1606" y="243"/>
                    <a:pt x="477" y="1017"/>
                    <a:pt x="217" y="2426"/>
                  </a:cubicBezTo>
                  <a:cubicBezTo>
                    <a:pt x="1" y="3598"/>
                    <a:pt x="777" y="4865"/>
                    <a:pt x="1843" y="5316"/>
                  </a:cubicBezTo>
                  <a:cubicBezTo>
                    <a:pt x="1859" y="5322"/>
                    <a:pt x="1876" y="5325"/>
                    <a:pt x="1894" y="5325"/>
                  </a:cubicBezTo>
                  <a:cubicBezTo>
                    <a:pt x="1945" y="5325"/>
                    <a:pt x="1996" y="5298"/>
                    <a:pt x="2022" y="5252"/>
                  </a:cubicBezTo>
                  <a:lnTo>
                    <a:pt x="2022" y="5252"/>
                  </a:lnTo>
                  <a:cubicBezTo>
                    <a:pt x="2019" y="5360"/>
                    <a:pt x="2113" y="5459"/>
                    <a:pt x="2211" y="5459"/>
                  </a:cubicBezTo>
                  <a:cubicBezTo>
                    <a:pt x="2252" y="5459"/>
                    <a:pt x="2295" y="5441"/>
                    <a:pt x="2330" y="5400"/>
                  </a:cubicBezTo>
                  <a:cubicBezTo>
                    <a:pt x="2504" y="5192"/>
                    <a:pt x="2622" y="4923"/>
                    <a:pt x="2792" y="4721"/>
                  </a:cubicBezTo>
                  <a:cubicBezTo>
                    <a:pt x="2795" y="4718"/>
                    <a:pt x="2798" y="4718"/>
                    <a:pt x="2801" y="4715"/>
                  </a:cubicBezTo>
                  <a:lnTo>
                    <a:pt x="2844" y="4652"/>
                  </a:lnTo>
                  <a:cubicBezTo>
                    <a:pt x="2920" y="4534"/>
                    <a:pt x="2814" y="4406"/>
                    <a:pt x="2697" y="4406"/>
                  </a:cubicBezTo>
                  <a:cubicBezTo>
                    <a:pt x="2671" y="4406"/>
                    <a:pt x="2644" y="4412"/>
                    <a:pt x="2619" y="4427"/>
                  </a:cubicBezTo>
                  <a:cubicBezTo>
                    <a:pt x="2556" y="4464"/>
                    <a:pt x="2501" y="4510"/>
                    <a:pt x="2455" y="4565"/>
                  </a:cubicBezTo>
                  <a:cubicBezTo>
                    <a:pt x="2466" y="4291"/>
                    <a:pt x="2475" y="4017"/>
                    <a:pt x="2535" y="3742"/>
                  </a:cubicBezTo>
                  <a:cubicBezTo>
                    <a:pt x="2562" y="3622"/>
                    <a:pt x="2459" y="3510"/>
                    <a:pt x="2350" y="3510"/>
                  </a:cubicBezTo>
                  <a:cubicBezTo>
                    <a:pt x="2331" y="3510"/>
                    <a:pt x="2312" y="3513"/>
                    <a:pt x="2293" y="3520"/>
                  </a:cubicBezTo>
                  <a:cubicBezTo>
                    <a:pt x="2463" y="3026"/>
                    <a:pt x="2596" y="2521"/>
                    <a:pt x="2691" y="2010"/>
                  </a:cubicBezTo>
                  <a:cubicBezTo>
                    <a:pt x="2706" y="1947"/>
                    <a:pt x="2683" y="1883"/>
                    <a:pt x="2636" y="1840"/>
                  </a:cubicBezTo>
                  <a:cubicBezTo>
                    <a:pt x="2723" y="1534"/>
                    <a:pt x="2792" y="1219"/>
                    <a:pt x="2841" y="904"/>
                  </a:cubicBezTo>
                  <a:cubicBezTo>
                    <a:pt x="2862" y="778"/>
                    <a:pt x="2762" y="679"/>
                    <a:pt x="2660" y="679"/>
                  </a:cubicBezTo>
                  <a:cubicBezTo>
                    <a:pt x="2608" y="679"/>
                    <a:pt x="2555" y="705"/>
                    <a:pt x="2518" y="766"/>
                  </a:cubicBezTo>
                  <a:cubicBezTo>
                    <a:pt x="2247" y="1216"/>
                    <a:pt x="1961" y="1655"/>
                    <a:pt x="1666" y="2085"/>
                  </a:cubicBezTo>
                  <a:cubicBezTo>
                    <a:pt x="1854" y="1644"/>
                    <a:pt x="2033" y="1199"/>
                    <a:pt x="2183" y="740"/>
                  </a:cubicBezTo>
                  <a:cubicBezTo>
                    <a:pt x="2212" y="650"/>
                    <a:pt x="2157" y="590"/>
                    <a:pt x="2088" y="570"/>
                  </a:cubicBezTo>
                  <a:cubicBezTo>
                    <a:pt x="2270" y="480"/>
                    <a:pt x="2471" y="404"/>
                    <a:pt x="2626" y="404"/>
                  </a:cubicBezTo>
                  <a:cubicBezTo>
                    <a:pt x="2766" y="404"/>
                    <a:pt x="2868" y="466"/>
                    <a:pt x="2885" y="636"/>
                  </a:cubicBezTo>
                  <a:cubicBezTo>
                    <a:pt x="2945" y="1257"/>
                    <a:pt x="2971" y="1880"/>
                    <a:pt x="2986" y="2504"/>
                  </a:cubicBezTo>
                  <a:cubicBezTo>
                    <a:pt x="3015" y="3852"/>
                    <a:pt x="2853" y="5197"/>
                    <a:pt x="2504" y="6502"/>
                  </a:cubicBezTo>
                  <a:cubicBezTo>
                    <a:pt x="2490" y="6550"/>
                    <a:pt x="2527" y="6581"/>
                    <a:pt x="2565" y="6581"/>
                  </a:cubicBezTo>
                  <a:cubicBezTo>
                    <a:pt x="2591" y="6581"/>
                    <a:pt x="2617" y="6567"/>
                    <a:pt x="2628" y="6534"/>
                  </a:cubicBezTo>
                  <a:cubicBezTo>
                    <a:pt x="3350" y="4461"/>
                    <a:pt x="3352" y="2331"/>
                    <a:pt x="3171" y="165"/>
                  </a:cubicBezTo>
                  <a:cubicBezTo>
                    <a:pt x="3168" y="71"/>
                    <a:pt x="3091" y="1"/>
                    <a:pt x="300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08" name="Google Shape;7308;p71"/>
            <p:cNvSpPr/>
            <p:nvPr/>
          </p:nvSpPr>
          <p:spPr>
            <a:xfrm>
              <a:off x="5981225" y="3763550"/>
              <a:ext cx="150150" cy="137775"/>
            </a:xfrm>
            <a:custGeom>
              <a:avLst/>
              <a:gdLst/>
              <a:ahLst/>
              <a:cxnLst/>
              <a:rect l="l" t="t" r="r" b="b"/>
              <a:pathLst>
                <a:path w="6006" h="5511" extrusionOk="0">
                  <a:moveTo>
                    <a:pt x="4571" y="248"/>
                  </a:moveTo>
                  <a:lnTo>
                    <a:pt x="4571" y="248"/>
                  </a:lnTo>
                  <a:cubicBezTo>
                    <a:pt x="5010" y="268"/>
                    <a:pt x="5391" y="493"/>
                    <a:pt x="5622" y="1047"/>
                  </a:cubicBezTo>
                  <a:cubicBezTo>
                    <a:pt x="5437" y="1169"/>
                    <a:pt x="5267" y="1313"/>
                    <a:pt x="5111" y="1472"/>
                  </a:cubicBezTo>
                  <a:cubicBezTo>
                    <a:pt x="5189" y="1299"/>
                    <a:pt x="5255" y="1120"/>
                    <a:pt x="5310" y="938"/>
                  </a:cubicBezTo>
                  <a:cubicBezTo>
                    <a:pt x="5349" y="822"/>
                    <a:pt x="5240" y="698"/>
                    <a:pt x="5126" y="698"/>
                  </a:cubicBezTo>
                  <a:cubicBezTo>
                    <a:pt x="5095" y="698"/>
                    <a:pt x="5064" y="707"/>
                    <a:pt x="5036" y="727"/>
                  </a:cubicBezTo>
                  <a:cubicBezTo>
                    <a:pt x="4828" y="883"/>
                    <a:pt x="4629" y="1053"/>
                    <a:pt x="4444" y="1238"/>
                  </a:cubicBezTo>
                  <a:cubicBezTo>
                    <a:pt x="4548" y="990"/>
                    <a:pt x="4629" y="730"/>
                    <a:pt x="4684" y="467"/>
                  </a:cubicBezTo>
                  <a:cubicBezTo>
                    <a:pt x="4695" y="378"/>
                    <a:pt x="4652" y="288"/>
                    <a:pt x="4571" y="248"/>
                  </a:cubicBezTo>
                  <a:close/>
                  <a:moveTo>
                    <a:pt x="3607" y="461"/>
                  </a:moveTo>
                  <a:cubicBezTo>
                    <a:pt x="2833" y="1429"/>
                    <a:pt x="2235" y="2540"/>
                    <a:pt x="1404" y="3449"/>
                  </a:cubicBezTo>
                  <a:cubicBezTo>
                    <a:pt x="1837" y="2560"/>
                    <a:pt x="2365" y="1726"/>
                    <a:pt x="2862" y="869"/>
                  </a:cubicBezTo>
                  <a:cubicBezTo>
                    <a:pt x="3096" y="710"/>
                    <a:pt x="3344" y="574"/>
                    <a:pt x="3607" y="461"/>
                  </a:cubicBezTo>
                  <a:close/>
                  <a:moveTo>
                    <a:pt x="4149" y="952"/>
                  </a:moveTo>
                  <a:cubicBezTo>
                    <a:pt x="3809" y="1876"/>
                    <a:pt x="3159" y="2661"/>
                    <a:pt x="2605" y="3473"/>
                  </a:cubicBezTo>
                  <a:cubicBezTo>
                    <a:pt x="2516" y="3604"/>
                    <a:pt x="2651" y="3760"/>
                    <a:pt x="2781" y="3760"/>
                  </a:cubicBezTo>
                  <a:cubicBezTo>
                    <a:pt x="2825" y="3760"/>
                    <a:pt x="2868" y="3743"/>
                    <a:pt x="2902" y="3701"/>
                  </a:cubicBezTo>
                  <a:cubicBezTo>
                    <a:pt x="2914" y="3689"/>
                    <a:pt x="2922" y="3675"/>
                    <a:pt x="2931" y="3663"/>
                  </a:cubicBezTo>
                  <a:cubicBezTo>
                    <a:pt x="3494" y="2964"/>
                    <a:pt x="3996" y="2199"/>
                    <a:pt x="4634" y="1570"/>
                  </a:cubicBezTo>
                  <a:lnTo>
                    <a:pt x="4634" y="1570"/>
                  </a:lnTo>
                  <a:cubicBezTo>
                    <a:pt x="4562" y="1706"/>
                    <a:pt x="4484" y="1839"/>
                    <a:pt x="4398" y="1966"/>
                  </a:cubicBezTo>
                  <a:cubicBezTo>
                    <a:pt x="4346" y="2038"/>
                    <a:pt x="4297" y="2095"/>
                    <a:pt x="4326" y="2188"/>
                  </a:cubicBezTo>
                  <a:cubicBezTo>
                    <a:pt x="4337" y="2231"/>
                    <a:pt x="4372" y="2269"/>
                    <a:pt x="4415" y="2286"/>
                  </a:cubicBezTo>
                  <a:cubicBezTo>
                    <a:pt x="4253" y="2491"/>
                    <a:pt x="4097" y="2693"/>
                    <a:pt x="3947" y="2866"/>
                  </a:cubicBezTo>
                  <a:cubicBezTo>
                    <a:pt x="3243" y="3672"/>
                    <a:pt x="2388" y="4838"/>
                    <a:pt x="1340" y="5208"/>
                  </a:cubicBezTo>
                  <a:cubicBezTo>
                    <a:pt x="1275" y="5231"/>
                    <a:pt x="1216" y="5241"/>
                    <a:pt x="1164" y="5241"/>
                  </a:cubicBezTo>
                  <a:cubicBezTo>
                    <a:pt x="733" y="5241"/>
                    <a:pt x="696" y="4536"/>
                    <a:pt x="691" y="4119"/>
                  </a:cubicBezTo>
                  <a:lnTo>
                    <a:pt x="691" y="4119"/>
                  </a:lnTo>
                  <a:cubicBezTo>
                    <a:pt x="702" y="4122"/>
                    <a:pt x="711" y="4122"/>
                    <a:pt x="720" y="4122"/>
                  </a:cubicBezTo>
                  <a:cubicBezTo>
                    <a:pt x="717" y="4131"/>
                    <a:pt x="711" y="4139"/>
                    <a:pt x="708" y="4151"/>
                  </a:cubicBezTo>
                  <a:cubicBezTo>
                    <a:pt x="654" y="4281"/>
                    <a:pt x="766" y="4361"/>
                    <a:pt x="879" y="4361"/>
                  </a:cubicBezTo>
                  <a:cubicBezTo>
                    <a:pt x="923" y="4361"/>
                    <a:pt x="968" y="4348"/>
                    <a:pt x="1003" y="4321"/>
                  </a:cubicBezTo>
                  <a:cubicBezTo>
                    <a:pt x="1467" y="3955"/>
                    <a:pt x="1851" y="3519"/>
                    <a:pt x="2204" y="3054"/>
                  </a:cubicBezTo>
                  <a:lnTo>
                    <a:pt x="2204" y="3054"/>
                  </a:lnTo>
                  <a:cubicBezTo>
                    <a:pt x="1932" y="3519"/>
                    <a:pt x="1661" y="3984"/>
                    <a:pt x="1346" y="4417"/>
                  </a:cubicBezTo>
                  <a:cubicBezTo>
                    <a:pt x="1245" y="4557"/>
                    <a:pt x="1374" y="4686"/>
                    <a:pt x="1510" y="4686"/>
                  </a:cubicBezTo>
                  <a:cubicBezTo>
                    <a:pt x="1568" y="4686"/>
                    <a:pt x="1626" y="4663"/>
                    <a:pt x="1669" y="4607"/>
                  </a:cubicBezTo>
                  <a:cubicBezTo>
                    <a:pt x="2449" y="3574"/>
                    <a:pt x="3266" y="2563"/>
                    <a:pt x="3751" y="1374"/>
                  </a:cubicBezTo>
                  <a:cubicBezTo>
                    <a:pt x="3875" y="1226"/>
                    <a:pt x="4008" y="1085"/>
                    <a:pt x="4149" y="952"/>
                  </a:cubicBezTo>
                  <a:close/>
                  <a:moveTo>
                    <a:pt x="4508" y="1"/>
                  </a:moveTo>
                  <a:cubicBezTo>
                    <a:pt x="3949" y="1"/>
                    <a:pt x="3318" y="250"/>
                    <a:pt x="2767" y="588"/>
                  </a:cubicBezTo>
                  <a:cubicBezTo>
                    <a:pt x="2763" y="588"/>
                    <a:pt x="2760" y="588"/>
                    <a:pt x="2757" y="588"/>
                  </a:cubicBezTo>
                  <a:cubicBezTo>
                    <a:pt x="2723" y="588"/>
                    <a:pt x="2689" y="602"/>
                    <a:pt x="2663" y="626"/>
                  </a:cubicBezTo>
                  <a:cubicBezTo>
                    <a:pt x="2642" y="646"/>
                    <a:pt x="2625" y="669"/>
                    <a:pt x="2605" y="690"/>
                  </a:cubicBezTo>
                  <a:cubicBezTo>
                    <a:pt x="2582" y="710"/>
                    <a:pt x="2547" y="721"/>
                    <a:pt x="2521" y="739"/>
                  </a:cubicBezTo>
                  <a:cubicBezTo>
                    <a:pt x="1118" y="1709"/>
                    <a:pt x="1" y="3204"/>
                    <a:pt x="494" y="4977"/>
                  </a:cubicBezTo>
                  <a:cubicBezTo>
                    <a:pt x="599" y="5353"/>
                    <a:pt x="800" y="5511"/>
                    <a:pt x="1067" y="5511"/>
                  </a:cubicBezTo>
                  <a:cubicBezTo>
                    <a:pt x="2301" y="5511"/>
                    <a:pt x="4929" y="2122"/>
                    <a:pt x="5734" y="1336"/>
                  </a:cubicBezTo>
                  <a:cubicBezTo>
                    <a:pt x="5754" y="1378"/>
                    <a:pt x="5790" y="1396"/>
                    <a:pt x="5825" y="1396"/>
                  </a:cubicBezTo>
                  <a:cubicBezTo>
                    <a:pt x="5888" y="1396"/>
                    <a:pt x="5950" y="1341"/>
                    <a:pt x="5928" y="1264"/>
                  </a:cubicBezTo>
                  <a:cubicBezTo>
                    <a:pt x="5919" y="1235"/>
                    <a:pt x="5910" y="1212"/>
                    <a:pt x="5905" y="1186"/>
                  </a:cubicBezTo>
                  <a:cubicBezTo>
                    <a:pt x="6006" y="1111"/>
                    <a:pt x="5957" y="949"/>
                    <a:pt x="5830" y="944"/>
                  </a:cubicBezTo>
                  <a:cubicBezTo>
                    <a:pt x="5569" y="258"/>
                    <a:pt x="5076" y="1"/>
                    <a:pt x="45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09" name="Google Shape;7309;p71"/>
            <p:cNvSpPr/>
            <p:nvPr/>
          </p:nvSpPr>
          <p:spPr>
            <a:xfrm>
              <a:off x="6073900" y="3620300"/>
              <a:ext cx="92475" cy="102900"/>
            </a:xfrm>
            <a:custGeom>
              <a:avLst/>
              <a:gdLst/>
              <a:ahLst/>
              <a:cxnLst/>
              <a:rect l="l" t="t" r="r" b="b"/>
              <a:pathLst>
                <a:path w="3699" h="4116" extrusionOk="0">
                  <a:moveTo>
                    <a:pt x="1898" y="334"/>
                  </a:moveTo>
                  <a:cubicBezTo>
                    <a:pt x="2336" y="334"/>
                    <a:pt x="2717" y="589"/>
                    <a:pt x="2980" y="931"/>
                  </a:cubicBezTo>
                  <a:cubicBezTo>
                    <a:pt x="2922" y="934"/>
                    <a:pt x="2870" y="963"/>
                    <a:pt x="2836" y="1009"/>
                  </a:cubicBezTo>
                  <a:cubicBezTo>
                    <a:pt x="2645" y="1269"/>
                    <a:pt x="2469" y="1538"/>
                    <a:pt x="2293" y="1809"/>
                  </a:cubicBezTo>
                  <a:cubicBezTo>
                    <a:pt x="2388" y="1489"/>
                    <a:pt x="2484" y="1168"/>
                    <a:pt x="2553" y="842"/>
                  </a:cubicBezTo>
                  <a:cubicBezTo>
                    <a:pt x="2583" y="699"/>
                    <a:pt x="2480" y="606"/>
                    <a:pt x="2370" y="606"/>
                  </a:cubicBezTo>
                  <a:cubicBezTo>
                    <a:pt x="2310" y="606"/>
                    <a:pt x="2248" y="633"/>
                    <a:pt x="2203" y="695"/>
                  </a:cubicBezTo>
                  <a:cubicBezTo>
                    <a:pt x="1981" y="1009"/>
                    <a:pt x="1782" y="1338"/>
                    <a:pt x="1603" y="1679"/>
                  </a:cubicBezTo>
                  <a:cubicBezTo>
                    <a:pt x="1692" y="1240"/>
                    <a:pt x="1747" y="793"/>
                    <a:pt x="1768" y="345"/>
                  </a:cubicBezTo>
                  <a:cubicBezTo>
                    <a:pt x="1805" y="342"/>
                    <a:pt x="1840" y="334"/>
                    <a:pt x="1883" y="334"/>
                  </a:cubicBezTo>
                  <a:cubicBezTo>
                    <a:pt x="1888" y="334"/>
                    <a:pt x="1893" y="334"/>
                    <a:pt x="1898" y="334"/>
                  </a:cubicBezTo>
                  <a:close/>
                  <a:moveTo>
                    <a:pt x="1288" y="1263"/>
                  </a:moveTo>
                  <a:cubicBezTo>
                    <a:pt x="1193" y="1849"/>
                    <a:pt x="1052" y="2430"/>
                    <a:pt x="942" y="3019"/>
                  </a:cubicBezTo>
                  <a:cubicBezTo>
                    <a:pt x="858" y="2929"/>
                    <a:pt x="783" y="2834"/>
                    <a:pt x="714" y="2736"/>
                  </a:cubicBezTo>
                  <a:cubicBezTo>
                    <a:pt x="653" y="2638"/>
                    <a:pt x="601" y="2536"/>
                    <a:pt x="561" y="2433"/>
                  </a:cubicBezTo>
                  <a:cubicBezTo>
                    <a:pt x="564" y="2427"/>
                    <a:pt x="569" y="2427"/>
                    <a:pt x="572" y="2421"/>
                  </a:cubicBezTo>
                  <a:cubicBezTo>
                    <a:pt x="613" y="2332"/>
                    <a:pt x="653" y="2245"/>
                    <a:pt x="694" y="2155"/>
                  </a:cubicBezTo>
                  <a:cubicBezTo>
                    <a:pt x="907" y="1867"/>
                    <a:pt x="1106" y="1566"/>
                    <a:pt x="1288" y="1263"/>
                  </a:cubicBezTo>
                  <a:close/>
                  <a:moveTo>
                    <a:pt x="1845" y="2008"/>
                  </a:moveTo>
                  <a:lnTo>
                    <a:pt x="1845" y="2008"/>
                  </a:lnTo>
                  <a:cubicBezTo>
                    <a:pt x="1710" y="2430"/>
                    <a:pt x="1560" y="2845"/>
                    <a:pt x="1398" y="3258"/>
                  </a:cubicBezTo>
                  <a:cubicBezTo>
                    <a:pt x="1343" y="3395"/>
                    <a:pt x="1464" y="3494"/>
                    <a:pt x="1585" y="3494"/>
                  </a:cubicBezTo>
                  <a:cubicBezTo>
                    <a:pt x="1647" y="3494"/>
                    <a:pt x="1710" y="3468"/>
                    <a:pt x="1747" y="3405"/>
                  </a:cubicBezTo>
                  <a:cubicBezTo>
                    <a:pt x="2007" y="2970"/>
                    <a:pt x="2273" y="2539"/>
                    <a:pt x="2547" y="2112"/>
                  </a:cubicBezTo>
                  <a:lnTo>
                    <a:pt x="2547" y="2112"/>
                  </a:lnTo>
                  <a:cubicBezTo>
                    <a:pt x="2446" y="2499"/>
                    <a:pt x="2325" y="2883"/>
                    <a:pt x="2186" y="3258"/>
                  </a:cubicBezTo>
                  <a:cubicBezTo>
                    <a:pt x="2135" y="3394"/>
                    <a:pt x="2260" y="3498"/>
                    <a:pt x="2379" y="3498"/>
                  </a:cubicBezTo>
                  <a:cubicBezTo>
                    <a:pt x="2440" y="3498"/>
                    <a:pt x="2499" y="3470"/>
                    <a:pt x="2533" y="3405"/>
                  </a:cubicBezTo>
                  <a:cubicBezTo>
                    <a:pt x="2570" y="3333"/>
                    <a:pt x="2611" y="3264"/>
                    <a:pt x="2651" y="3195"/>
                  </a:cubicBezTo>
                  <a:cubicBezTo>
                    <a:pt x="2665" y="3224"/>
                    <a:pt x="2683" y="3252"/>
                    <a:pt x="2703" y="3281"/>
                  </a:cubicBezTo>
                  <a:cubicBezTo>
                    <a:pt x="2544" y="3449"/>
                    <a:pt x="2368" y="3599"/>
                    <a:pt x="2178" y="3735"/>
                  </a:cubicBezTo>
                  <a:cubicBezTo>
                    <a:pt x="2131" y="3769"/>
                    <a:pt x="2077" y="3784"/>
                    <a:pt x="2017" y="3784"/>
                  </a:cubicBezTo>
                  <a:cubicBezTo>
                    <a:pt x="1785" y="3784"/>
                    <a:pt x="1473" y="3549"/>
                    <a:pt x="1210" y="3296"/>
                  </a:cubicBezTo>
                  <a:cubicBezTo>
                    <a:pt x="1248" y="3276"/>
                    <a:pt x="1277" y="3244"/>
                    <a:pt x="1294" y="3203"/>
                  </a:cubicBezTo>
                  <a:cubicBezTo>
                    <a:pt x="1459" y="2796"/>
                    <a:pt x="1641" y="2395"/>
                    <a:pt x="1845" y="2008"/>
                  </a:cubicBezTo>
                  <a:close/>
                  <a:moveTo>
                    <a:pt x="1401" y="0"/>
                  </a:moveTo>
                  <a:cubicBezTo>
                    <a:pt x="1357" y="0"/>
                    <a:pt x="1314" y="23"/>
                    <a:pt x="1285" y="80"/>
                  </a:cubicBezTo>
                  <a:cubicBezTo>
                    <a:pt x="1268" y="109"/>
                    <a:pt x="1254" y="140"/>
                    <a:pt x="1236" y="172"/>
                  </a:cubicBezTo>
                  <a:cubicBezTo>
                    <a:pt x="823" y="360"/>
                    <a:pt x="477" y="723"/>
                    <a:pt x="252" y="1136"/>
                  </a:cubicBezTo>
                  <a:cubicBezTo>
                    <a:pt x="252" y="1128"/>
                    <a:pt x="249" y="1119"/>
                    <a:pt x="249" y="1107"/>
                  </a:cubicBezTo>
                  <a:cubicBezTo>
                    <a:pt x="245" y="1042"/>
                    <a:pt x="194" y="1010"/>
                    <a:pt x="144" y="1010"/>
                  </a:cubicBezTo>
                  <a:cubicBezTo>
                    <a:pt x="95" y="1010"/>
                    <a:pt x="45" y="1042"/>
                    <a:pt x="44" y="1107"/>
                  </a:cubicBezTo>
                  <a:cubicBezTo>
                    <a:pt x="41" y="1263"/>
                    <a:pt x="50" y="1419"/>
                    <a:pt x="67" y="1572"/>
                  </a:cubicBezTo>
                  <a:cubicBezTo>
                    <a:pt x="53" y="1624"/>
                    <a:pt x="30" y="1679"/>
                    <a:pt x="18" y="1731"/>
                  </a:cubicBezTo>
                  <a:cubicBezTo>
                    <a:pt x="1" y="1803"/>
                    <a:pt x="50" y="1875"/>
                    <a:pt x="125" y="1890"/>
                  </a:cubicBezTo>
                  <a:cubicBezTo>
                    <a:pt x="145" y="1985"/>
                    <a:pt x="191" y="2069"/>
                    <a:pt x="220" y="2158"/>
                  </a:cubicBezTo>
                  <a:cubicBezTo>
                    <a:pt x="200" y="2196"/>
                    <a:pt x="183" y="2236"/>
                    <a:pt x="162" y="2274"/>
                  </a:cubicBezTo>
                  <a:cubicBezTo>
                    <a:pt x="85" y="2420"/>
                    <a:pt x="197" y="2539"/>
                    <a:pt x="321" y="2539"/>
                  </a:cubicBezTo>
                  <a:cubicBezTo>
                    <a:pt x="331" y="2539"/>
                    <a:pt x="342" y="2538"/>
                    <a:pt x="353" y="2536"/>
                  </a:cubicBezTo>
                  <a:cubicBezTo>
                    <a:pt x="682" y="3247"/>
                    <a:pt x="1271" y="3801"/>
                    <a:pt x="2079" y="4104"/>
                  </a:cubicBezTo>
                  <a:cubicBezTo>
                    <a:pt x="2100" y="4112"/>
                    <a:pt x="2122" y="4115"/>
                    <a:pt x="2145" y="4115"/>
                  </a:cubicBezTo>
                  <a:cubicBezTo>
                    <a:pt x="2495" y="4115"/>
                    <a:pt x="3131" y="3299"/>
                    <a:pt x="3280" y="3085"/>
                  </a:cubicBezTo>
                  <a:cubicBezTo>
                    <a:pt x="3557" y="2692"/>
                    <a:pt x="3699" y="2176"/>
                    <a:pt x="3633" y="1696"/>
                  </a:cubicBezTo>
                  <a:cubicBezTo>
                    <a:pt x="3520" y="885"/>
                    <a:pt x="2911" y="186"/>
                    <a:pt x="2088" y="51"/>
                  </a:cubicBezTo>
                  <a:cubicBezTo>
                    <a:pt x="2010" y="37"/>
                    <a:pt x="1931" y="31"/>
                    <a:pt x="1851" y="31"/>
                  </a:cubicBezTo>
                  <a:cubicBezTo>
                    <a:pt x="1744" y="31"/>
                    <a:pt x="1636" y="43"/>
                    <a:pt x="1531" y="68"/>
                  </a:cubicBezTo>
                  <a:cubicBezTo>
                    <a:pt x="1498" y="27"/>
                    <a:pt x="1449" y="0"/>
                    <a:pt x="14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10" name="Google Shape;7310;p71"/>
            <p:cNvSpPr/>
            <p:nvPr/>
          </p:nvSpPr>
          <p:spPr>
            <a:xfrm>
              <a:off x="5776700" y="3655450"/>
              <a:ext cx="255650" cy="229725"/>
            </a:xfrm>
            <a:custGeom>
              <a:avLst/>
              <a:gdLst/>
              <a:ahLst/>
              <a:cxnLst/>
              <a:rect l="l" t="t" r="r" b="b"/>
              <a:pathLst>
                <a:path w="10226" h="9189" extrusionOk="0">
                  <a:moveTo>
                    <a:pt x="7218" y="594"/>
                  </a:moveTo>
                  <a:cubicBezTo>
                    <a:pt x="7145" y="654"/>
                    <a:pt x="7070" y="715"/>
                    <a:pt x="6998" y="775"/>
                  </a:cubicBezTo>
                  <a:cubicBezTo>
                    <a:pt x="6305" y="1258"/>
                    <a:pt x="5736" y="1835"/>
                    <a:pt x="5283" y="2600"/>
                  </a:cubicBezTo>
                  <a:cubicBezTo>
                    <a:pt x="5208" y="2727"/>
                    <a:pt x="5327" y="2872"/>
                    <a:pt x="5447" y="2872"/>
                  </a:cubicBezTo>
                  <a:cubicBezTo>
                    <a:pt x="5487" y="2872"/>
                    <a:pt x="5528" y="2856"/>
                    <a:pt x="5560" y="2816"/>
                  </a:cubicBezTo>
                  <a:cubicBezTo>
                    <a:pt x="6144" y="2121"/>
                    <a:pt x="6730" y="1468"/>
                    <a:pt x="7417" y="888"/>
                  </a:cubicBezTo>
                  <a:lnTo>
                    <a:pt x="7417" y="888"/>
                  </a:lnTo>
                  <a:cubicBezTo>
                    <a:pt x="7345" y="1102"/>
                    <a:pt x="6929" y="1693"/>
                    <a:pt x="6779" y="1933"/>
                  </a:cubicBezTo>
                  <a:cubicBezTo>
                    <a:pt x="6435" y="2473"/>
                    <a:pt x="6060" y="2998"/>
                    <a:pt x="5690" y="3521"/>
                  </a:cubicBezTo>
                  <a:cubicBezTo>
                    <a:pt x="5627" y="3567"/>
                    <a:pt x="5583" y="3634"/>
                    <a:pt x="5560" y="3706"/>
                  </a:cubicBezTo>
                  <a:cubicBezTo>
                    <a:pt x="5413" y="3914"/>
                    <a:pt x="5266" y="4121"/>
                    <a:pt x="5127" y="4332"/>
                  </a:cubicBezTo>
                  <a:cubicBezTo>
                    <a:pt x="5084" y="4401"/>
                    <a:pt x="5107" y="4468"/>
                    <a:pt x="5150" y="4523"/>
                  </a:cubicBezTo>
                  <a:cubicBezTo>
                    <a:pt x="5003" y="4448"/>
                    <a:pt x="4853" y="4373"/>
                    <a:pt x="4703" y="4300"/>
                  </a:cubicBezTo>
                  <a:cubicBezTo>
                    <a:pt x="4726" y="3388"/>
                    <a:pt x="4798" y="2404"/>
                    <a:pt x="5367" y="1705"/>
                  </a:cubicBezTo>
                  <a:cubicBezTo>
                    <a:pt x="5630" y="1379"/>
                    <a:pt x="6409" y="905"/>
                    <a:pt x="7218" y="594"/>
                  </a:cubicBezTo>
                  <a:close/>
                  <a:moveTo>
                    <a:pt x="2142" y="3823"/>
                  </a:moveTo>
                  <a:cubicBezTo>
                    <a:pt x="2505" y="3823"/>
                    <a:pt x="2867" y="3881"/>
                    <a:pt x="3213" y="3997"/>
                  </a:cubicBezTo>
                  <a:lnTo>
                    <a:pt x="3216" y="3997"/>
                  </a:lnTo>
                  <a:cubicBezTo>
                    <a:pt x="3646" y="4110"/>
                    <a:pt x="4062" y="4306"/>
                    <a:pt x="4472" y="4514"/>
                  </a:cubicBezTo>
                  <a:cubicBezTo>
                    <a:pt x="4475" y="4586"/>
                    <a:pt x="4475" y="4650"/>
                    <a:pt x="4478" y="4722"/>
                  </a:cubicBezTo>
                  <a:cubicBezTo>
                    <a:pt x="4473" y="4721"/>
                    <a:pt x="4469" y="4721"/>
                    <a:pt x="4465" y="4721"/>
                  </a:cubicBezTo>
                  <a:cubicBezTo>
                    <a:pt x="4442" y="4721"/>
                    <a:pt x="4419" y="4727"/>
                    <a:pt x="4400" y="4739"/>
                  </a:cubicBezTo>
                  <a:cubicBezTo>
                    <a:pt x="3782" y="5172"/>
                    <a:pt x="3288" y="5672"/>
                    <a:pt x="2798" y="6238"/>
                  </a:cubicBezTo>
                  <a:cubicBezTo>
                    <a:pt x="2803" y="6183"/>
                    <a:pt x="2812" y="6142"/>
                    <a:pt x="2818" y="6070"/>
                  </a:cubicBezTo>
                  <a:cubicBezTo>
                    <a:pt x="2919" y="5579"/>
                    <a:pt x="3063" y="5097"/>
                    <a:pt x="3251" y="4630"/>
                  </a:cubicBezTo>
                  <a:cubicBezTo>
                    <a:pt x="3299" y="4509"/>
                    <a:pt x="3178" y="4400"/>
                    <a:pt x="3064" y="4400"/>
                  </a:cubicBezTo>
                  <a:cubicBezTo>
                    <a:pt x="3020" y="4400"/>
                    <a:pt x="2977" y="4416"/>
                    <a:pt x="2945" y="4453"/>
                  </a:cubicBezTo>
                  <a:cubicBezTo>
                    <a:pt x="2630" y="4835"/>
                    <a:pt x="2269" y="5158"/>
                    <a:pt x="1943" y="5513"/>
                  </a:cubicBezTo>
                  <a:cubicBezTo>
                    <a:pt x="2006" y="5115"/>
                    <a:pt x="2070" y="4713"/>
                    <a:pt x="2142" y="4315"/>
                  </a:cubicBezTo>
                  <a:cubicBezTo>
                    <a:pt x="2165" y="4182"/>
                    <a:pt x="2073" y="4098"/>
                    <a:pt x="1973" y="4098"/>
                  </a:cubicBezTo>
                  <a:cubicBezTo>
                    <a:pt x="1919" y="4098"/>
                    <a:pt x="1862" y="4123"/>
                    <a:pt x="1819" y="4179"/>
                  </a:cubicBezTo>
                  <a:cubicBezTo>
                    <a:pt x="1706" y="4228"/>
                    <a:pt x="1597" y="4286"/>
                    <a:pt x="1493" y="4352"/>
                  </a:cubicBezTo>
                  <a:cubicBezTo>
                    <a:pt x="1519" y="4191"/>
                    <a:pt x="1553" y="4035"/>
                    <a:pt x="1576" y="3870"/>
                  </a:cubicBezTo>
                  <a:cubicBezTo>
                    <a:pt x="1764" y="3839"/>
                    <a:pt x="1953" y="3823"/>
                    <a:pt x="2142" y="3823"/>
                  </a:cubicBezTo>
                  <a:close/>
                  <a:moveTo>
                    <a:pt x="8594" y="289"/>
                  </a:moveTo>
                  <a:cubicBezTo>
                    <a:pt x="9159" y="289"/>
                    <a:pt x="9534" y="547"/>
                    <a:pt x="9415" y="1266"/>
                  </a:cubicBezTo>
                  <a:lnTo>
                    <a:pt x="9415" y="1269"/>
                  </a:lnTo>
                  <a:cubicBezTo>
                    <a:pt x="9094" y="3200"/>
                    <a:pt x="8834" y="4803"/>
                    <a:pt x="7804" y="6547"/>
                  </a:cubicBezTo>
                  <a:cubicBezTo>
                    <a:pt x="7945" y="6125"/>
                    <a:pt x="8058" y="5698"/>
                    <a:pt x="8144" y="5265"/>
                  </a:cubicBezTo>
                  <a:cubicBezTo>
                    <a:pt x="8174" y="5146"/>
                    <a:pt x="8083" y="5035"/>
                    <a:pt x="7965" y="5035"/>
                  </a:cubicBezTo>
                  <a:cubicBezTo>
                    <a:pt x="7956" y="5035"/>
                    <a:pt x="7948" y="5035"/>
                    <a:pt x="7939" y="5037"/>
                  </a:cubicBezTo>
                  <a:cubicBezTo>
                    <a:pt x="8277" y="4560"/>
                    <a:pt x="8606" y="4078"/>
                    <a:pt x="8909" y="3579"/>
                  </a:cubicBezTo>
                  <a:cubicBezTo>
                    <a:pt x="8996" y="3438"/>
                    <a:pt x="8870" y="3289"/>
                    <a:pt x="8737" y="3289"/>
                  </a:cubicBezTo>
                  <a:cubicBezTo>
                    <a:pt x="8693" y="3289"/>
                    <a:pt x="8647" y="3306"/>
                    <a:pt x="8609" y="3345"/>
                  </a:cubicBezTo>
                  <a:cubicBezTo>
                    <a:pt x="8499" y="3460"/>
                    <a:pt x="8398" y="3587"/>
                    <a:pt x="8291" y="3706"/>
                  </a:cubicBezTo>
                  <a:cubicBezTo>
                    <a:pt x="8765" y="2871"/>
                    <a:pt x="9166" y="1988"/>
                    <a:pt x="9397" y="1012"/>
                  </a:cubicBezTo>
                  <a:cubicBezTo>
                    <a:pt x="9428" y="890"/>
                    <a:pt x="9321" y="772"/>
                    <a:pt x="9210" y="772"/>
                  </a:cubicBezTo>
                  <a:cubicBezTo>
                    <a:pt x="9166" y="772"/>
                    <a:pt x="9122" y="790"/>
                    <a:pt x="9085" y="833"/>
                  </a:cubicBezTo>
                  <a:cubicBezTo>
                    <a:pt x="8557" y="1448"/>
                    <a:pt x="8040" y="2075"/>
                    <a:pt x="7524" y="2704"/>
                  </a:cubicBezTo>
                  <a:cubicBezTo>
                    <a:pt x="7714" y="2308"/>
                    <a:pt x="7873" y="1901"/>
                    <a:pt x="8006" y="1486"/>
                  </a:cubicBezTo>
                  <a:cubicBezTo>
                    <a:pt x="8092" y="1341"/>
                    <a:pt x="8185" y="1200"/>
                    <a:pt x="8271" y="1055"/>
                  </a:cubicBezTo>
                  <a:cubicBezTo>
                    <a:pt x="8343" y="934"/>
                    <a:pt x="8268" y="839"/>
                    <a:pt x="8164" y="813"/>
                  </a:cubicBezTo>
                  <a:cubicBezTo>
                    <a:pt x="8202" y="645"/>
                    <a:pt x="8242" y="481"/>
                    <a:pt x="8266" y="313"/>
                  </a:cubicBezTo>
                  <a:cubicBezTo>
                    <a:pt x="8380" y="297"/>
                    <a:pt x="8490" y="289"/>
                    <a:pt x="8594" y="289"/>
                  </a:cubicBezTo>
                  <a:close/>
                  <a:moveTo>
                    <a:pt x="2604" y="5343"/>
                  </a:moveTo>
                  <a:cubicBezTo>
                    <a:pt x="2474" y="5790"/>
                    <a:pt x="2399" y="6266"/>
                    <a:pt x="2304" y="6720"/>
                  </a:cubicBezTo>
                  <a:cubicBezTo>
                    <a:pt x="2174" y="6503"/>
                    <a:pt x="2047" y="6295"/>
                    <a:pt x="1923" y="6102"/>
                  </a:cubicBezTo>
                  <a:cubicBezTo>
                    <a:pt x="2119" y="5822"/>
                    <a:pt x="2347" y="5568"/>
                    <a:pt x="2601" y="5343"/>
                  </a:cubicBezTo>
                  <a:close/>
                  <a:moveTo>
                    <a:pt x="6262" y="3530"/>
                  </a:moveTo>
                  <a:cubicBezTo>
                    <a:pt x="5901" y="4075"/>
                    <a:pt x="5540" y="4621"/>
                    <a:pt x="5159" y="5155"/>
                  </a:cubicBezTo>
                  <a:cubicBezTo>
                    <a:pt x="4691" y="5815"/>
                    <a:pt x="3979" y="6646"/>
                    <a:pt x="3774" y="7200"/>
                  </a:cubicBezTo>
                  <a:lnTo>
                    <a:pt x="3774" y="7200"/>
                  </a:lnTo>
                  <a:cubicBezTo>
                    <a:pt x="4039" y="6473"/>
                    <a:pt x="4361" y="5766"/>
                    <a:pt x="4628" y="5039"/>
                  </a:cubicBezTo>
                  <a:cubicBezTo>
                    <a:pt x="4663" y="5028"/>
                    <a:pt x="4686" y="4993"/>
                    <a:pt x="4689" y="4959"/>
                  </a:cubicBezTo>
                  <a:cubicBezTo>
                    <a:pt x="4691" y="4852"/>
                    <a:pt x="4691" y="4739"/>
                    <a:pt x="4694" y="4627"/>
                  </a:cubicBezTo>
                  <a:cubicBezTo>
                    <a:pt x="4853" y="4710"/>
                    <a:pt x="5012" y="4794"/>
                    <a:pt x="5168" y="4875"/>
                  </a:cubicBezTo>
                  <a:cubicBezTo>
                    <a:pt x="5192" y="4887"/>
                    <a:pt x="5215" y="4892"/>
                    <a:pt x="5238" y="4892"/>
                  </a:cubicBezTo>
                  <a:cubicBezTo>
                    <a:pt x="5378" y="4892"/>
                    <a:pt x="5473" y="4686"/>
                    <a:pt x="5321" y="4609"/>
                  </a:cubicBezTo>
                  <a:lnTo>
                    <a:pt x="5301" y="4601"/>
                  </a:lnTo>
                  <a:cubicBezTo>
                    <a:pt x="5338" y="4598"/>
                    <a:pt x="5379" y="4580"/>
                    <a:pt x="5404" y="4549"/>
                  </a:cubicBezTo>
                  <a:cubicBezTo>
                    <a:pt x="5693" y="4211"/>
                    <a:pt x="5976" y="3870"/>
                    <a:pt x="6262" y="3530"/>
                  </a:cubicBezTo>
                  <a:close/>
                  <a:moveTo>
                    <a:pt x="4111" y="5415"/>
                  </a:moveTo>
                  <a:cubicBezTo>
                    <a:pt x="3834" y="6180"/>
                    <a:pt x="3490" y="6919"/>
                    <a:pt x="3213" y="7684"/>
                  </a:cubicBezTo>
                  <a:cubicBezTo>
                    <a:pt x="3184" y="7762"/>
                    <a:pt x="3228" y="7834"/>
                    <a:pt x="3288" y="7877"/>
                  </a:cubicBezTo>
                  <a:lnTo>
                    <a:pt x="3257" y="7915"/>
                  </a:lnTo>
                  <a:cubicBezTo>
                    <a:pt x="3245" y="7926"/>
                    <a:pt x="3251" y="7941"/>
                    <a:pt x="3245" y="7955"/>
                  </a:cubicBezTo>
                  <a:cubicBezTo>
                    <a:pt x="2977" y="7710"/>
                    <a:pt x="2748" y="7407"/>
                    <a:pt x="2541" y="7092"/>
                  </a:cubicBezTo>
                  <a:cubicBezTo>
                    <a:pt x="2552" y="7083"/>
                    <a:pt x="2564" y="7086"/>
                    <a:pt x="2572" y="7072"/>
                  </a:cubicBezTo>
                  <a:cubicBezTo>
                    <a:pt x="2913" y="6653"/>
                    <a:pt x="3944" y="5874"/>
                    <a:pt x="4111" y="5415"/>
                  </a:cubicBezTo>
                  <a:close/>
                  <a:moveTo>
                    <a:pt x="7547" y="6085"/>
                  </a:moveTo>
                  <a:lnTo>
                    <a:pt x="7547" y="6085"/>
                  </a:lnTo>
                  <a:cubicBezTo>
                    <a:pt x="7394" y="6607"/>
                    <a:pt x="7206" y="7121"/>
                    <a:pt x="6984" y="7620"/>
                  </a:cubicBezTo>
                  <a:cubicBezTo>
                    <a:pt x="6608" y="8004"/>
                    <a:pt x="6178" y="8302"/>
                    <a:pt x="5699" y="8461"/>
                  </a:cubicBezTo>
                  <a:cubicBezTo>
                    <a:pt x="6337" y="7687"/>
                    <a:pt x="6952" y="6893"/>
                    <a:pt x="7547" y="6085"/>
                  </a:cubicBezTo>
                  <a:close/>
                  <a:moveTo>
                    <a:pt x="8839" y="1488"/>
                  </a:moveTo>
                  <a:cubicBezTo>
                    <a:pt x="8874" y="1488"/>
                    <a:pt x="8858" y="1610"/>
                    <a:pt x="8756" y="1933"/>
                  </a:cubicBezTo>
                  <a:cubicBezTo>
                    <a:pt x="7971" y="4442"/>
                    <a:pt x="5907" y="6393"/>
                    <a:pt x="4426" y="8533"/>
                  </a:cubicBezTo>
                  <a:cubicBezTo>
                    <a:pt x="4224" y="8492"/>
                    <a:pt x="4024" y="8429"/>
                    <a:pt x="3834" y="8348"/>
                  </a:cubicBezTo>
                  <a:cubicBezTo>
                    <a:pt x="3727" y="8302"/>
                    <a:pt x="3623" y="8244"/>
                    <a:pt x="3525" y="8178"/>
                  </a:cubicBezTo>
                  <a:cubicBezTo>
                    <a:pt x="4296" y="7265"/>
                    <a:pt x="5148" y="6298"/>
                    <a:pt x="5921" y="5276"/>
                  </a:cubicBezTo>
                  <a:cubicBezTo>
                    <a:pt x="6092" y="5063"/>
                    <a:pt x="6265" y="4852"/>
                    <a:pt x="6438" y="4638"/>
                  </a:cubicBezTo>
                  <a:cubicBezTo>
                    <a:pt x="6978" y="3960"/>
                    <a:pt x="7524" y="3284"/>
                    <a:pt x="8072" y="2612"/>
                  </a:cubicBezTo>
                  <a:cubicBezTo>
                    <a:pt x="8286" y="2347"/>
                    <a:pt x="8745" y="1488"/>
                    <a:pt x="8839" y="1488"/>
                  </a:cubicBezTo>
                  <a:close/>
                  <a:moveTo>
                    <a:pt x="8108" y="0"/>
                  </a:moveTo>
                  <a:cubicBezTo>
                    <a:pt x="8095" y="0"/>
                    <a:pt x="8082" y="2"/>
                    <a:pt x="8069" y="5"/>
                  </a:cubicBezTo>
                  <a:cubicBezTo>
                    <a:pt x="8060" y="4"/>
                    <a:pt x="8050" y="4"/>
                    <a:pt x="8040" y="4"/>
                  </a:cubicBezTo>
                  <a:cubicBezTo>
                    <a:pt x="6835" y="4"/>
                    <a:pt x="5647" y="892"/>
                    <a:pt x="4919" y="1789"/>
                  </a:cubicBezTo>
                  <a:cubicBezTo>
                    <a:pt x="4455" y="2360"/>
                    <a:pt x="4432" y="3348"/>
                    <a:pt x="4458" y="4185"/>
                  </a:cubicBezTo>
                  <a:cubicBezTo>
                    <a:pt x="3680" y="3827"/>
                    <a:pt x="2901" y="3552"/>
                    <a:pt x="2138" y="3552"/>
                  </a:cubicBezTo>
                  <a:cubicBezTo>
                    <a:pt x="1965" y="3552"/>
                    <a:pt x="1793" y="3566"/>
                    <a:pt x="1623" y="3596"/>
                  </a:cubicBezTo>
                  <a:cubicBezTo>
                    <a:pt x="1625" y="3570"/>
                    <a:pt x="1628" y="3541"/>
                    <a:pt x="1634" y="3515"/>
                  </a:cubicBezTo>
                  <a:cubicBezTo>
                    <a:pt x="1652" y="3431"/>
                    <a:pt x="1580" y="3331"/>
                    <a:pt x="1496" y="3331"/>
                  </a:cubicBezTo>
                  <a:cubicBezTo>
                    <a:pt x="1473" y="3331"/>
                    <a:pt x="1449" y="3339"/>
                    <a:pt x="1426" y="3356"/>
                  </a:cubicBezTo>
                  <a:cubicBezTo>
                    <a:pt x="1224" y="3504"/>
                    <a:pt x="1036" y="3674"/>
                    <a:pt x="866" y="3859"/>
                  </a:cubicBezTo>
                  <a:cubicBezTo>
                    <a:pt x="580" y="4000"/>
                    <a:pt x="318" y="4182"/>
                    <a:pt x="84" y="4401"/>
                  </a:cubicBezTo>
                  <a:cubicBezTo>
                    <a:pt x="0" y="4482"/>
                    <a:pt x="32" y="4609"/>
                    <a:pt x="121" y="4670"/>
                  </a:cubicBezTo>
                  <a:cubicBezTo>
                    <a:pt x="286" y="4788"/>
                    <a:pt x="442" y="4918"/>
                    <a:pt x="586" y="5063"/>
                  </a:cubicBezTo>
                  <a:cubicBezTo>
                    <a:pt x="601" y="5120"/>
                    <a:pt x="609" y="5175"/>
                    <a:pt x="629" y="5236"/>
                  </a:cubicBezTo>
                  <a:cubicBezTo>
                    <a:pt x="643" y="5273"/>
                    <a:pt x="677" y="5293"/>
                    <a:pt x="712" y="5293"/>
                  </a:cubicBezTo>
                  <a:cubicBezTo>
                    <a:pt x="737" y="5293"/>
                    <a:pt x="762" y="5283"/>
                    <a:pt x="780" y="5262"/>
                  </a:cubicBezTo>
                  <a:cubicBezTo>
                    <a:pt x="808" y="5294"/>
                    <a:pt x="837" y="5331"/>
                    <a:pt x="866" y="5366"/>
                  </a:cubicBezTo>
                  <a:cubicBezTo>
                    <a:pt x="866" y="5447"/>
                    <a:pt x="927" y="5516"/>
                    <a:pt x="1008" y="5527"/>
                  </a:cubicBezTo>
                  <a:cubicBezTo>
                    <a:pt x="1175" y="5732"/>
                    <a:pt x="1337" y="5955"/>
                    <a:pt x="1495" y="6180"/>
                  </a:cubicBezTo>
                  <a:cubicBezTo>
                    <a:pt x="1501" y="6240"/>
                    <a:pt x="1539" y="6292"/>
                    <a:pt x="1591" y="6318"/>
                  </a:cubicBezTo>
                  <a:cubicBezTo>
                    <a:pt x="2333" y="7390"/>
                    <a:pt x="3052" y="8533"/>
                    <a:pt x="4201" y="8850"/>
                  </a:cubicBezTo>
                  <a:cubicBezTo>
                    <a:pt x="4192" y="8868"/>
                    <a:pt x="4180" y="8882"/>
                    <a:pt x="4172" y="8897"/>
                  </a:cubicBezTo>
                  <a:cubicBezTo>
                    <a:pt x="4083" y="9030"/>
                    <a:pt x="4217" y="9188"/>
                    <a:pt x="4348" y="9188"/>
                  </a:cubicBezTo>
                  <a:cubicBezTo>
                    <a:pt x="4391" y="9188"/>
                    <a:pt x="4435" y="9170"/>
                    <a:pt x="4469" y="9127"/>
                  </a:cubicBezTo>
                  <a:cubicBezTo>
                    <a:pt x="4481" y="9113"/>
                    <a:pt x="4489" y="9102"/>
                    <a:pt x="4498" y="9087"/>
                  </a:cubicBezTo>
                  <a:cubicBezTo>
                    <a:pt x="4541" y="9035"/>
                    <a:pt x="4582" y="8980"/>
                    <a:pt x="4625" y="8925"/>
                  </a:cubicBezTo>
                  <a:cubicBezTo>
                    <a:pt x="4713" y="8935"/>
                    <a:pt x="4801" y="8940"/>
                    <a:pt x="4890" y="8940"/>
                  </a:cubicBezTo>
                  <a:cubicBezTo>
                    <a:pt x="5013" y="8940"/>
                    <a:pt x="5136" y="8931"/>
                    <a:pt x="5257" y="8914"/>
                  </a:cubicBezTo>
                  <a:cubicBezTo>
                    <a:pt x="5788" y="8836"/>
                    <a:pt x="6262" y="8625"/>
                    <a:pt x="6686" y="8328"/>
                  </a:cubicBezTo>
                  <a:lnTo>
                    <a:pt x="6686" y="8328"/>
                  </a:lnTo>
                  <a:cubicBezTo>
                    <a:pt x="6671" y="8455"/>
                    <a:pt x="6779" y="8558"/>
                    <a:pt x="6882" y="8558"/>
                  </a:cubicBezTo>
                  <a:cubicBezTo>
                    <a:pt x="6936" y="8558"/>
                    <a:pt x="6988" y="8529"/>
                    <a:pt x="7021" y="8461"/>
                  </a:cubicBezTo>
                  <a:cubicBezTo>
                    <a:pt x="7131" y="8230"/>
                    <a:pt x="7238" y="7999"/>
                    <a:pt x="7339" y="7771"/>
                  </a:cubicBezTo>
                  <a:cubicBezTo>
                    <a:pt x="8514" y="6552"/>
                    <a:pt x="9198" y="4627"/>
                    <a:pt x="9495" y="3154"/>
                  </a:cubicBezTo>
                  <a:cubicBezTo>
                    <a:pt x="9848" y="1419"/>
                    <a:pt x="10226" y="146"/>
                    <a:pt x="8205" y="5"/>
                  </a:cubicBezTo>
                  <a:lnTo>
                    <a:pt x="8147" y="5"/>
                  </a:lnTo>
                  <a:cubicBezTo>
                    <a:pt x="8134" y="2"/>
                    <a:pt x="8121" y="0"/>
                    <a:pt x="81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11" name="Google Shape;7311;p71"/>
            <p:cNvSpPr/>
            <p:nvPr/>
          </p:nvSpPr>
          <p:spPr>
            <a:xfrm>
              <a:off x="6225900" y="3825325"/>
              <a:ext cx="398875" cy="192375"/>
            </a:xfrm>
            <a:custGeom>
              <a:avLst/>
              <a:gdLst/>
              <a:ahLst/>
              <a:cxnLst/>
              <a:rect l="l" t="t" r="r" b="b"/>
              <a:pathLst>
                <a:path w="15955" h="7695" extrusionOk="0">
                  <a:moveTo>
                    <a:pt x="1482" y="889"/>
                  </a:moveTo>
                  <a:cubicBezTo>
                    <a:pt x="1467" y="915"/>
                    <a:pt x="1453" y="944"/>
                    <a:pt x="1462" y="967"/>
                  </a:cubicBezTo>
                  <a:cubicBezTo>
                    <a:pt x="1586" y="1313"/>
                    <a:pt x="1568" y="1273"/>
                    <a:pt x="1730" y="1611"/>
                  </a:cubicBezTo>
                  <a:cubicBezTo>
                    <a:pt x="1742" y="1633"/>
                    <a:pt x="1765" y="1647"/>
                    <a:pt x="1789" y="1647"/>
                  </a:cubicBezTo>
                  <a:cubicBezTo>
                    <a:pt x="1794" y="1647"/>
                    <a:pt x="1798" y="1646"/>
                    <a:pt x="1802" y="1645"/>
                  </a:cubicBezTo>
                  <a:cubicBezTo>
                    <a:pt x="1808" y="1677"/>
                    <a:pt x="1811" y="1715"/>
                    <a:pt x="1814" y="1749"/>
                  </a:cubicBezTo>
                  <a:cubicBezTo>
                    <a:pt x="1516" y="1539"/>
                    <a:pt x="1219" y="1331"/>
                    <a:pt x="922" y="1120"/>
                  </a:cubicBezTo>
                  <a:lnTo>
                    <a:pt x="1482" y="889"/>
                  </a:lnTo>
                  <a:close/>
                  <a:moveTo>
                    <a:pt x="2667" y="1481"/>
                  </a:moveTo>
                  <a:cubicBezTo>
                    <a:pt x="2752" y="1481"/>
                    <a:pt x="2647" y="1773"/>
                    <a:pt x="2616" y="2318"/>
                  </a:cubicBezTo>
                  <a:cubicBezTo>
                    <a:pt x="2536" y="2257"/>
                    <a:pt x="2452" y="2200"/>
                    <a:pt x="2368" y="2142"/>
                  </a:cubicBezTo>
                  <a:cubicBezTo>
                    <a:pt x="2276" y="2078"/>
                    <a:pt x="2183" y="2012"/>
                    <a:pt x="2091" y="1946"/>
                  </a:cubicBezTo>
                  <a:cubicBezTo>
                    <a:pt x="2446" y="1631"/>
                    <a:pt x="2606" y="1481"/>
                    <a:pt x="2667" y="1481"/>
                  </a:cubicBezTo>
                  <a:close/>
                  <a:moveTo>
                    <a:pt x="3643" y="1612"/>
                  </a:moveTo>
                  <a:cubicBezTo>
                    <a:pt x="3764" y="1612"/>
                    <a:pt x="3545" y="2219"/>
                    <a:pt x="3295" y="2806"/>
                  </a:cubicBezTo>
                  <a:cubicBezTo>
                    <a:pt x="3168" y="2711"/>
                    <a:pt x="3038" y="2618"/>
                    <a:pt x="2908" y="2526"/>
                  </a:cubicBezTo>
                  <a:cubicBezTo>
                    <a:pt x="3348" y="1861"/>
                    <a:pt x="3566" y="1612"/>
                    <a:pt x="3643" y="1612"/>
                  </a:cubicBezTo>
                  <a:close/>
                  <a:moveTo>
                    <a:pt x="2567" y="439"/>
                  </a:moveTo>
                  <a:cubicBezTo>
                    <a:pt x="3586" y="658"/>
                    <a:pt x="4435" y="1146"/>
                    <a:pt x="5117" y="1902"/>
                  </a:cubicBezTo>
                  <a:cubicBezTo>
                    <a:pt x="5148" y="1940"/>
                    <a:pt x="5194" y="1992"/>
                    <a:pt x="5235" y="2038"/>
                  </a:cubicBezTo>
                  <a:cubicBezTo>
                    <a:pt x="4840" y="2537"/>
                    <a:pt x="4569" y="3038"/>
                    <a:pt x="4480" y="3038"/>
                  </a:cubicBezTo>
                  <a:cubicBezTo>
                    <a:pt x="4411" y="3038"/>
                    <a:pt x="4449" y="2742"/>
                    <a:pt x="4620" y="1923"/>
                  </a:cubicBezTo>
                  <a:cubicBezTo>
                    <a:pt x="4641" y="1827"/>
                    <a:pt x="4556" y="1731"/>
                    <a:pt x="4469" y="1731"/>
                  </a:cubicBezTo>
                  <a:cubicBezTo>
                    <a:pt x="4436" y="1731"/>
                    <a:pt x="4403" y="1745"/>
                    <a:pt x="4375" y="1778"/>
                  </a:cubicBezTo>
                  <a:cubicBezTo>
                    <a:pt x="3960" y="2275"/>
                    <a:pt x="3763" y="2482"/>
                    <a:pt x="3693" y="2482"/>
                  </a:cubicBezTo>
                  <a:cubicBezTo>
                    <a:pt x="3576" y="2482"/>
                    <a:pt x="3816" y="1901"/>
                    <a:pt x="3988" y="1134"/>
                  </a:cubicBezTo>
                  <a:cubicBezTo>
                    <a:pt x="4006" y="1040"/>
                    <a:pt x="3923" y="946"/>
                    <a:pt x="3839" y="946"/>
                  </a:cubicBezTo>
                  <a:cubicBezTo>
                    <a:pt x="3807" y="946"/>
                    <a:pt x="3774" y="960"/>
                    <a:pt x="3748" y="993"/>
                  </a:cubicBezTo>
                  <a:cubicBezTo>
                    <a:pt x="3446" y="1365"/>
                    <a:pt x="3084" y="1946"/>
                    <a:pt x="2945" y="1946"/>
                  </a:cubicBezTo>
                  <a:cubicBezTo>
                    <a:pt x="2853" y="1946"/>
                    <a:pt x="2857" y="1697"/>
                    <a:pt x="3035" y="976"/>
                  </a:cubicBezTo>
                  <a:cubicBezTo>
                    <a:pt x="3058" y="884"/>
                    <a:pt x="2977" y="797"/>
                    <a:pt x="2894" y="797"/>
                  </a:cubicBezTo>
                  <a:cubicBezTo>
                    <a:pt x="2862" y="797"/>
                    <a:pt x="2830" y="809"/>
                    <a:pt x="2804" y="840"/>
                  </a:cubicBezTo>
                  <a:cubicBezTo>
                    <a:pt x="2547" y="1135"/>
                    <a:pt x="2352" y="1310"/>
                    <a:pt x="2228" y="1310"/>
                  </a:cubicBezTo>
                  <a:cubicBezTo>
                    <a:pt x="2096" y="1310"/>
                    <a:pt x="2044" y="1110"/>
                    <a:pt x="2082" y="641"/>
                  </a:cubicBezTo>
                  <a:lnTo>
                    <a:pt x="2567" y="439"/>
                  </a:lnTo>
                  <a:close/>
                  <a:moveTo>
                    <a:pt x="4183" y="2425"/>
                  </a:moveTo>
                  <a:cubicBezTo>
                    <a:pt x="4257" y="2425"/>
                    <a:pt x="4209" y="2679"/>
                    <a:pt x="4063" y="3372"/>
                  </a:cubicBezTo>
                  <a:lnTo>
                    <a:pt x="4063" y="3375"/>
                  </a:lnTo>
                  <a:cubicBezTo>
                    <a:pt x="3898" y="3248"/>
                    <a:pt x="3734" y="3126"/>
                    <a:pt x="3569" y="3005"/>
                  </a:cubicBezTo>
                  <a:cubicBezTo>
                    <a:pt x="3911" y="2682"/>
                    <a:pt x="4108" y="2425"/>
                    <a:pt x="4183" y="2425"/>
                  </a:cubicBezTo>
                  <a:close/>
                  <a:moveTo>
                    <a:pt x="5506" y="2338"/>
                  </a:moveTo>
                  <a:cubicBezTo>
                    <a:pt x="5625" y="2465"/>
                    <a:pt x="5766" y="2572"/>
                    <a:pt x="5925" y="2650"/>
                  </a:cubicBezTo>
                  <a:cubicBezTo>
                    <a:pt x="5587" y="3054"/>
                    <a:pt x="5267" y="3464"/>
                    <a:pt x="4952" y="3897"/>
                  </a:cubicBezTo>
                  <a:cubicBezTo>
                    <a:pt x="5119" y="3666"/>
                    <a:pt x="5356" y="2916"/>
                    <a:pt x="5506" y="2338"/>
                  </a:cubicBezTo>
                  <a:close/>
                  <a:moveTo>
                    <a:pt x="5153" y="2627"/>
                  </a:moveTo>
                  <a:cubicBezTo>
                    <a:pt x="5278" y="2627"/>
                    <a:pt x="4986" y="3335"/>
                    <a:pt x="4738" y="3923"/>
                  </a:cubicBezTo>
                  <a:cubicBezTo>
                    <a:pt x="4611" y="3816"/>
                    <a:pt x="4481" y="3710"/>
                    <a:pt x="4351" y="3606"/>
                  </a:cubicBezTo>
                  <a:lnTo>
                    <a:pt x="4354" y="3606"/>
                  </a:lnTo>
                  <a:cubicBezTo>
                    <a:pt x="4845" y="2890"/>
                    <a:pt x="5077" y="2627"/>
                    <a:pt x="5153" y="2627"/>
                  </a:cubicBezTo>
                  <a:close/>
                  <a:moveTo>
                    <a:pt x="6852" y="2699"/>
                  </a:moveTo>
                  <a:lnTo>
                    <a:pt x="6852" y="2699"/>
                  </a:lnTo>
                  <a:cubicBezTo>
                    <a:pt x="6435" y="3207"/>
                    <a:pt x="6033" y="3727"/>
                    <a:pt x="5620" y="4252"/>
                  </a:cubicBezTo>
                  <a:lnTo>
                    <a:pt x="5620" y="4252"/>
                  </a:lnTo>
                  <a:cubicBezTo>
                    <a:pt x="5872" y="3929"/>
                    <a:pt x="6152" y="3300"/>
                    <a:pt x="6390" y="2716"/>
                  </a:cubicBezTo>
                  <a:cubicBezTo>
                    <a:pt x="6554" y="2714"/>
                    <a:pt x="6710" y="2711"/>
                    <a:pt x="6852" y="2699"/>
                  </a:cubicBezTo>
                  <a:close/>
                  <a:moveTo>
                    <a:pt x="6051" y="2982"/>
                  </a:moveTo>
                  <a:cubicBezTo>
                    <a:pt x="6137" y="2982"/>
                    <a:pt x="5623" y="3913"/>
                    <a:pt x="5321" y="4460"/>
                  </a:cubicBezTo>
                  <a:cubicBezTo>
                    <a:pt x="5238" y="4379"/>
                    <a:pt x="5160" y="4301"/>
                    <a:pt x="5076" y="4223"/>
                  </a:cubicBezTo>
                  <a:cubicBezTo>
                    <a:pt x="5267" y="3975"/>
                    <a:pt x="5454" y="3730"/>
                    <a:pt x="5636" y="3476"/>
                  </a:cubicBezTo>
                  <a:cubicBezTo>
                    <a:pt x="5895" y="3121"/>
                    <a:pt x="6018" y="2982"/>
                    <a:pt x="6051" y="2982"/>
                  </a:cubicBezTo>
                  <a:close/>
                  <a:moveTo>
                    <a:pt x="7894" y="2566"/>
                  </a:moveTo>
                  <a:lnTo>
                    <a:pt x="7894" y="2566"/>
                  </a:lnTo>
                  <a:cubicBezTo>
                    <a:pt x="7426" y="3199"/>
                    <a:pt x="6976" y="3845"/>
                    <a:pt x="6546" y="4512"/>
                  </a:cubicBezTo>
                  <a:cubicBezTo>
                    <a:pt x="6791" y="4128"/>
                    <a:pt x="7192" y="3363"/>
                    <a:pt x="7478" y="2621"/>
                  </a:cubicBezTo>
                  <a:lnTo>
                    <a:pt x="7478" y="2624"/>
                  </a:lnTo>
                  <a:cubicBezTo>
                    <a:pt x="7620" y="2601"/>
                    <a:pt x="7758" y="2584"/>
                    <a:pt x="7894" y="2566"/>
                  </a:cubicBezTo>
                  <a:close/>
                  <a:moveTo>
                    <a:pt x="7155" y="2898"/>
                  </a:moveTo>
                  <a:cubicBezTo>
                    <a:pt x="7326" y="2898"/>
                    <a:pt x="6364" y="4611"/>
                    <a:pt x="6075" y="5269"/>
                  </a:cubicBezTo>
                  <a:cubicBezTo>
                    <a:pt x="6072" y="5274"/>
                    <a:pt x="6075" y="5280"/>
                    <a:pt x="6075" y="5289"/>
                  </a:cubicBezTo>
                  <a:cubicBezTo>
                    <a:pt x="5922" y="5098"/>
                    <a:pt x="5763" y="4916"/>
                    <a:pt x="5596" y="4737"/>
                  </a:cubicBezTo>
                  <a:cubicBezTo>
                    <a:pt x="5835" y="4469"/>
                    <a:pt x="6055" y="4212"/>
                    <a:pt x="6292" y="3897"/>
                  </a:cubicBezTo>
                  <a:cubicBezTo>
                    <a:pt x="6838" y="3172"/>
                    <a:pt x="7087" y="2898"/>
                    <a:pt x="7155" y="2898"/>
                  </a:cubicBezTo>
                  <a:close/>
                  <a:moveTo>
                    <a:pt x="8618" y="2546"/>
                  </a:moveTo>
                  <a:cubicBezTo>
                    <a:pt x="8800" y="2563"/>
                    <a:pt x="8985" y="2595"/>
                    <a:pt x="9164" y="2644"/>
                  </a:cubicBezTo>
                  <a:cubicBezTo>
                    <a:pt x="8323" y="3574"/>
                    <a:pt x="7627" y="4577"/>
                    <a:pt x="6921" y="5613"/>
                  </a:cubicBezTo>
                  <a:lnTo>
                    <a:pt x="6921" y="5613"/>
                  </a:lnTo>
                  <a:cubicBezTo>
                    <a:pt x="7533" y="4712"/>
                    <a:pt x="8175" y="3695"/>
                    <a:pt x="8618" y="2546"/>
                  </a:cubicBezTo>
                  <a:close/>
                  <a:moveTo>
                    <a:pt x="9513" y="2754"/>
                  </a:moveTo>
                  <a:cubicBezTo>
                    <a:pt x="9788" y="2849"/>
                    <a:pt x="10050" y="2962"/>
                    <a:pt x="10307" y="3092"/>
                  </a:cubicBezTo>
                  <a:cubicBezTo>
                    <a:pt x="10440" y="3158"/>
                    <a:pt x="10570" y="3236"/>
                    <a:pt x="10703" y="3308"/>
                  </a:cubicBezTo>
                  <a:lnTo>
                    <a:pt x="10703" y="3311"/>
                  </a:lnTo>
                  <a:cubicBezTo>
                    <a:pt x="10686" y="3317"/>
                    <a:pt x="10668" y="3317"/>
                    <a:pt x="10654" y="3334"/>
                  </a:cubicBezTo>
                  <a:cubicBezTo>
                    <a:pt x="9931" y="4126"/>
                    <a:pt x="9334" y="4954"/>
                    <a:pt x="8735" y="5842"/>
                  </a:cubicBezTo>
                  <a:lnTo>
                    <a:pt x="8735" y="5842"/>
                  </a:lnTo>
                  <a:cubicBezTo>
                    <a:pt x="9040" y="5388"/>
                    <a:pt x="9546" y="4495"/>
                    <a:pt x="9843" y="3663"/>
                  </a:cubicBezTo>
                  <a:cubicBezTo>
                    <a:pt x="9884" y="3549"/>
                    <a:pt x="9770" y="3440"/>
                    <a:pt x="9664" y="3440"/>
                  </a:cubicBezTo>
                  <a:cubicBezTo>
                    <a:pt x="9623" y="3440"/>
                    <a:pt x="9583" y="3456"/>
                    <a:pt x="9554" y="3493"/>
                  </a:cubicBezTo>
                  <a:cubicBezTo>
                    <a:pt x="9360" y="3747"/>
                    <a:pt x="9184" y="4007"/>
                    <a:pt x="9002" y="4264"/>
                  </a:cubicBezTo>
                  <a:cubicBezTo>
                    <a:pt x="9233" y="3741"/>
                    <a:pt x="9352" y="3317"/>
                    <a:pt x="9513" y="2754"/>
                  </a:cubicBezTo>
                  <a:close/>
                  <a:moveTo>
                    <a:pt x="8333" y="2535"/>
                  </a:moveTo>
                  <a:cubicBezTo>
                    <a:pt x="7998" y="3689"/>
                    <a:pt x="7250" y="4821"/>
                    <a:pt x="6641" y="5898"/>
                  </a:cubicBezTo>
                  <a:cubicBezTo>
                    <a:pt x="6616" y="5883"/>
                    <a:pt x="6588" y="5875"/>
                    <a:pt x="6561" y="5875"/>
                  </a:cubicBezTo>
                  <a:cubicBezTo>
                    <a:pt x="6541" y="5875"/>
                    <a:pt x="6521" y="5879"/>
                    <a:pt x="6502" y="5886"/>
                  </a:cubicBezTo>
                  <a:lnTo>
                    <a:pt x="6502" y="5884"/>
                  </a:lnTo>
                  <a:cubicBezTo>
                    <a:pt x="6419" y="5751"/>
                    <a:pt x="6323" y="5624"/>
                    <a:pt x="6228" y="5497"/>
                  </a:cubicBezTo>
                  <a:cubicBezTo>
                    <a:pt x="6280" y="5497"/>
                    <a:pt x="6326" y="5468"/>
                    <a:pt x="6349" y="5424"/>
                  </a:cubicBezTo>
                  <a:cubicBezTo>
                    <a:pt x="6852" y="4631"/>
                    <a:pt x="8041" y="3424"/>
                    <a:pt x="8330" y="2535"/>
                  </a:cubicBezTo>
                  <a:close/>
                  <a:moveTo>
                    <a:pt x="10948" y="3447"/>
                  </a:moveTo>
                  <a:lnTo>
                    <a:pt x="10948" y="3447"/>
                  </a:lnTo>
                  <a:cubicBezTo>
                    <a:pt x="11373" y="3684"/>
                    <a:pt x="11788" y="3935"/>
                    <a:pt x="12201" y="4197"/>
                  </a:cubicBezTo>
                  <a:cubicBezTo>
                    <a:pt x="11884" y="4584"/>
                    <a:pt x="11575" y="4977"/>
                    <a:pt x="11263" y="5367"/>
                  </a:cubicBezTo>
                  <a:cubicBezTo>
                    <a:pt x="11404" y="5015"/>
                    <a:pt x="11477" y="4703"/>
                    <a:pt x="11581" y="4293"/>
                  </a:cubicBezTo>
                  <a:cubicBezTo>
                    <a:pt x="11612" y="4172"/>
                    <a:pt x="11510" y="4066"/>
                    <a:pt x="11403" y="4066"/>
                  </a:cubicBezTo>
                  <a:cubicBezTo>
                    <a:pt x="11361" y="4066"/>
                    <a:pt x="11319" y="4082"/>
                    <a:pt x="11283" y="4120"/>
                  </a:cubicBezTo>
                  <a:cubicBezTo>
                    <a:pt x="10719" y="4716"/>
                    <a:pt x="10186" y="5341"/>
                    <a:pt x="9687" y="5992"/>
                  </a:cubicBezTo>
                  <a:lnTo>
                    <a:pt x="9687" y="5992"/>
                  </a:lnTo>
                  <a:cubicBezTo>
                    <a:pt x="10151" y="5385"/>
                    <a:pt x="10631" y="4423"/>
                    <a:pt x="10951" y="3505"/>
                  </a:cubicBezTo>
                  <a:cubicBezTo>
                    <a:pt x="10954" y="3484"/>
                    <a:pt x="10954" y="3464"/>
                    <a:pt x="10948" y="3447"/>
                  </a:cubicBezTo>
                  <a:close/>
                  <a:moveTo>
                    <a:pt x="12594" y="4443"/>
                  </a:moveTo>
                  <a:lnTo>
                    <a:pt x="12594" y="4446"/>
                  </a:lnTo>
                  <a:cubicBezTo>
                    <a:pt x="12744" y="4541"/>
                    <a:pt x="12894" y="4639"/>
                    <a:pt x="13047" y="4737"/>
                  </a:cubicBezTo>
                  <a:cubicBezTo>
                    <a:pt x="13036" y="4743"/>
                    <a:pt x="13027" y="4740"/>
                    <a:pt x="13018" y="4752"/>
                  </a:cubicBezTo>
                  <a:cubicBezTo>
                    <a:pt x="12603" y="5199"/>
                    <a:pt x="12262" y="5563"/>
                    <a:pt x="11895" y="6048"/>
                  </a:cubicBezTo>
                  <a:cubicBezTo>
                    <a:pt x="12028" y="5869"/>
                    <a:pt x="12389" y="5090"/>
                    <a:pt x="12594" y="4443"/>
                  </a:cubicBezTo>
                  <a:close/>
                  <a:moveTo>
                    <a:pt x="8956" y="3363"/>
                  </a:moveTo>
                  <a:cubicBezTo>
                    <a:pt x="8486" y="3961"/>
                    <a:pt x="8018" y="5413"/>
                    <a:pt x="7628" y="6354"/>
                  </a:cubicBezTo>
                  <a:cubicBezTo>
                    <a:pt x="7415" y="6267"/>
                    <a:pt x="7204" y="6169"/>
                    <a:pt x="6999" y="6068"/>
                  </a:cubicBezTo>
                  <a:cubicBezTo>
                    <a:pt x="7640" y="5162"/>
                    <a:pt x="8260" y="4238"/>
                    <a:pt x="8953" y="3366"/>
                  </a:cubicBezTo>
                  <a:lnTo>
                    <a:pt x="8956" y="3363"/>
                  </a:lnTo>
                  <a:close/>
                  <a:moveTo>
                    <a:pt x="9332" y="4353"/>
                  </a:moveTo>
                  <a:cubicBezTo>
                    <a:pt x="9409" y="4353"/>
                    <a:pt x="8430" y="6183"/>
                    <a:pt x="8269" y="6519"/>
                  </a:cubicBezTo>
                  <a:cubicBezTo>
                    <a:pt x="8260" y="6542"/>
                    <a:pt x="8258" y="6565"/>
                    <a:pt x="8263" y="6591"/>
                  </a:cubicBezTo>
                  <a:cubicBezTo>
                    <a:pt x="8171" y="6559"/>
                    <a:pt x="8084" y="6522"/>
                    <a:pt x="7995" y="6490"/>
                  </a:cubicBezTo>
                  <a:cubicBezTo>
                    <a:pt x="8304" y="5959"/>
                    <a:pt x="8616" y="5427"/>
                    <a:pt x="8948" y="4902"/>
                  </a:cubicBezTo>
                  <a:lnTo>
                    <a:pt x="8950" y="4899"/>
                  </a:lnTo>
                  <a:cubicBezTo>
                    <a:pt x="9198" y="4507"/>
                    <a:pt x="9309" y="4353"/>
                    <a:pt x="9332" y="4353"/>
                  </a:cubicBezTo>
                  <a:close/>
                  <a:moveTo>
                    <a:pt x="10362" y="4180"/>
                  </a:moveTo>
                  <a:lnTo>
                    <a:pt x="10362" y="4180"/>
                  </a:lnTo>
                  <a:cubicBezTo>
                    <a:pt x="9862" y="4826"/>
                    <a:pt x="9546" y="5934"/>
                    <a:pt x="9210" y="6677"/>
                  </a:cubicBezTo>
                  <a:cubicBezTo>
                    <a:pt x="9181" y="6735"/>
                    <a:pt x="9190" y="6804"/>
                    <a:pt x="9230" y="6856"/>
                  </a:cubicBezTo>
                  <a:cubicBezTo>
                    <a:pt x="9011" y="6807"/>
                    <a:pt x="8795" y="6750"/>
                    <a:pt x="8578" y="6683"/>
                  </a:cubicBezTo>
                  <a:cubicBezTo>
                    <a:pt x="9164" y="5838"/>
                    <a:pt x="9730" y="4991"/>
                    <a:pt x="10362" y="4180"/>
                  </a:cubicBezTo>
                  <a:close/>
                  <a:moveTo>
                    <a:pt x="11109" y="4843"/>
                  </a:moveTo>
                  <a:cubicBezTo>
                    <a:pt x="11250" y="4843"/>
                    <a:pt x="10183" y="6783"/>
                    <a:pt x="10157" y="6833"/>
                  </a:cubicBezTo>
                  <a:cubicBezTo>
                    <a:pt x="10117" y="6903"/>
                    <a:pt x="10134" y="6992"/>
                    <a:pt x="10198" y="7041"/>
                  </a:cubicBezTo>
                  <a:cubicBezTo>
                    <a:pt x="10111" y="7027"/>
                    <a:pt x="10022" y="7012"/>
                    <a:pt x="9935" y="7001"/>
                  </a:cubicBezTo>
                  <a:cubicBezTo>
                    <a:pt x="9773" y="6972"/>
                    <a:pt x="9612" y="6934"/>
                    <a:pt x="9450" y="6900"/>
                  </a:cubicBezTo>
                  <a:lnTo>
                    <a:pt x="9453" y="6900"/>
                  </a:lnTo>
                  <a:cubicBezTo>
                    <a:pt x="9476" y="6888"/>
                    <a:pt x="9499" y="6874"/>
                    <a:pt x="9519" y="6854"/>
                  </a:cubicBezTo>
                  <a:cubicBezTo>
                    <a:pt x="9955" y="6190"/>
                    <a:pt x="10443" y="5557"/>
                    <a:pt x="10974" y="4965"/>
                  </a:cubicBezTo>
                  <a:cubicBezTo>
                    <a:pt x="11046" y="4881"/>
                    <a:pt x="11089" y="4843"/>
                    <a:pt x="11109" y="4843"/>
                  </a:cubicBezTo>
                  <a:close/>
                  <a:moveTo>
                    <a:pt x="12727" y="7223"/>
                  </a:moveTo>
                  <a:cubicBezTo>
                    <a:pt x="12727" y="7223"/>
                    <a:pt x="12727" y="7223"/>
                    <a:pt x="12728" y="7223"/>
                  </a:cubicBezTo>
                  <a:lnTo>
                    <a:pt x="12728" y="7223"/>
                  </a:lnTo>
                  <a:cubicBezTo>
                    <a:pt x="12728" y="7223"/>
                    <a:pt x="12729" y="7223"/>
                    <a:pt x="12730" y="7223"/>
                  </a:cubicBezTo>
                  <a:close/>
                  <a:moveTo>
                    <a:pt x="12175" y="4749"/>
                  </a:moveTo>
                  <a:lnTo>
                    <a:pt x="12175" y="4749"/>
                  </a:lnTo>
                  <a:cubicBezTo>
                    <a:pt x="12014" y="5422"/>
                    <a:pt x="11667" y="6083"/>
                    <a:pt x="11399" y="6721"/>
                  </a:cubicBezTo>
                  <a:cubicBezTo>
                    <a:pt x="11346" y="6848"/>
                    <a:pt x="11451" y="6926"/>
                    <a:pt x="11560" y="6926"/>
                  </a:cubicBezTo>
                  <a:cubicBezTo>
                    <a:pt x="11619" y="6926"/>
                    <a:pt x="11679" y="6903"/>
                    <a:pt x="11716" y="6854"/>
                  </a:cubicBezTo>
                  <a:cubicBezTo>
                    <a:pt x="12453" y="5887"/>
                    <a:pt x="12726" y="5550"/>
                    <a:pt x="12755" y="5550"/>
                  </a:cubicBezTo>
                  <a:cubicBezTo>
                    <a:pt x="12802" y="5550"/>
                    <a:pt x="12179" y="6475"/>
                    <a:pt x="11884" y="6992"/>
                  </a:cubicBezTo>
                  <a:cubicBezTo>
                    <a:pt x="11823" y="7099"/>
                    <a:pt x="11898" y="7206"/>
                    <a:pt x="11990" y="7240"/>
                  </a:cubicBezTo>
                  <a:lnTo>
                    <a:pt x="11990" y="7243"/>
                  </a:lnTo>
                  <a:cubicBezTo>
                    <a:pt x="11451" y="7226"/>
                    <a:pt x="10902" y="7154"/>
                    <a:pt x="10374" y="7070"/>
                  </a:cubicBezTo>
                  <a:cubicBezTo>
                    <a:pt x="10408" y="7059"/>
                    <a:pt x="10437" y="7041"/>
                    <a:pt x="10460" y="7012"/>
                  </a:cubicBezTo>
                  <a:cubicBezTo>
                    <a:pt x="10931" y="6343"/>
                    <a:pt x="12008" y="5445"/>
                    <a:pt x="12175" y="4749"/>
                  </a:cubicBezTo>
                  <a:close/>
                  <a:moveTo>
                    <a:pt x="14268" y="5491"/>
                  </a:moveTo>
                  <a:lnTo>
                    <a:pt x="14268" y="5491"/>
                  </a:lnTo>
                  <a:cubicBezTo>
                    <a:pt x="14416" y="5580"/>
                    <a:pt x="14560" y="5673"/>
                    <a:pt x="14710" y="5756"/>
                  </a:cubicBezTo>
                  <a:cubicBezTo>
                    <a:pt x="14527" y="6757"/>
                    <a:pt x="14007" y="7259"/>
                    <a:pt x="13148" y="7259"/>
                  </a:cubicBezTo>
                  <a:cubicBezTo>
                    <a:pt x="13016" y="7259"/>
                    <a:pt x="12876" y="7247"/>
                    <a:pt x="12728" y="7223"/>
                  </a:cubicBezTo>
                  <a:lnTo>
                    <a:pt x="12728" y="7223"/>
                  </a:lnTo>
                  <a:cubicBezTo>
                    <a:pt x="12552" y="7238"/>
                    <a:pt x="12376" y="7244"/>
                    <a:pt x="12198" y="7244"/>
                  </a:cubicBezTo>
                  <a:cubicBezTo>
                    <a:pt x="12164" y="7244"/>
                    <a:pt x="12129" y="7244"/>
                    <a:pt x="12094" y="7243"/>
                  </a:cubicBezTo>
                  <a:cubicBezTo>
                    <a:pt x="12123" y="7238"/>
                    <a:pt x="12146" y="7226"/>
                    <a:pt x="12167" y="7206"/>
                  </a:cubicBezTo>
                  <a:cubicBezTo>
                    <a:pt x="12686" y="6625"/>
                    <a:pt x="13125" y="5550"/>
                    <a:pt x="13251" y="5550"/>
                  </a:cubicBezTo>
                  <a:cubicBezTo>
                    <a:pt x="13323" y="5550"/>
                    <a:pt x="13295" y="5896"/>
                    <a:pt x="13125" y="6874"/>
                  </a:cubicBezTo>
                  <a:cubicBezTo>
                    <a:pt x="13102" y="7001"/>
                    <a:pt x="13213" y="7108"/>
                    <a:pt x="13320" y="7108"/>
                  </a:cubicBezTo>
                  <a:cubicBezTo>
                    <a:pt x="13374" y="7108"/>
                    <a:pt x="13426" y="7081"/>
                    <a:pt x="13460" y="7015"/>
                  </a:cubicBezTo>
                  <a:cubicBezTo>
                    <a:pt x="13552" y="6833"/>
                    <a:pt x="13630" y="6646"/>
                    <a:pt x="13697" y="6452"/>
                  </a:cubicBezTo>
                  <a:lnTo>
                    <a:pt x="13697" y="6452"/>
                  </a:lnTo>
                  <a:cubicBezTo>
                    <a:pt x="13682" y="6530"/>
                    <a:pt x="13665" y="6617"/>
                    <a:pt x="13648" y="6732"/>
                  </a:cubicBezTo>
                  <a:cubicBezTo>
                    <a:pt x="13627" y="6864"/>
                    <a:pt x="13732" y="6967"/>
                    <a:pt x="13839" y="6967"/>
                  </a:cubicBezTo>
                  <a:cubicBezTo>
                    <a:pt x="13894" y="6967"/>
                    <a:pt x="13949" y="6940"/>
                    <a:pt x="13988" y="6877"/>
                  </a:cubicBezTo>
                  <a:cubicBezTo>
                    <a:pt x="14023" y="6819"/>
                    <a:pt x="14058" y="6761"/>
                    <a:pt x="14092" y="6703"/>
                  </a:cubicBezTo>
                  <a:cubicBezTo>
                    <a:pt x="14121" y="6657"/>
                    <a:pt x="14127" y="6602"/>
                    <a:pt x="14110" y="6553"/>
                  </a:cubicBezTo>
                  <a:cubicBezTo>
                    <a:pt x="14121" y="6481"/>
                    <a:pt x="14124" y="6403"/>
                    <a:pt x="14121" y="6328"/>
                  </a:cubicBezTo>
                  <a:cubicBezTo>
                    <a:pt x="14216" y="5967"/>
                    <a:pt x="14228" y="5860"/>
                    <a:pt x="14274" y="5505"/>
                  </a:cubicBezTo>
                  <a:cubicBezTo>
                    <a:pt x="14274" y="5500"/>
                    <a:pt x="14268" y="5497"/>
                    <a:pt x="14268" y="5491"/>
                  </a:cubicBezTo>
                  <a:close/>
                  <a:moveTo>
                    <a:pt x="1796" y="0"/>
                  </a:moveTo>
                  <a:cubicBezTo>
                    <a:pt x="1272" y="0"/>
                    <a:pt x="775" y="193"/>
                    <a:pt x="113" y="649"/>
                  </a:cubicBezTo>
                  <a:cubicBezTo>
                    <a:pt x="1" y="727"/>
                    <a:pt x="7" y="866"/>
                    <a:pt x="113" y="944"/>
                  </a:cubicBezTo>
                  <a:cubicBezTo>
                    <a:pt x="1615" y="2067"/>
                    <a:pt x="3188" y="3069"/>
                    <a:pt x="4588" y="4275"/>
                  </a:cubicBezTo>
                  <a:cubicBezTo>
                    <a:pt x="4551" y="4371"/>
                    <a:pt x="4516" y="4457"/>
                    <a:pt x="4490" y="4521"/>
                  </a:cubicBezTo>
                  <a:cubicBezTo>
                    <a:pt x="4447" y="4635"/>
                    <a:pt x="4536" y="4703"/>
                    <a:pt x="4630" y="4703"/>
                  </a:cubicBezTo>
                  <a:cubicBezTo>
                    <a:pt x="4681" y="4703"/>
                    <a:pt x="4734" y="4683"/>
                    <a:pt x="4767" y="4639"/>
                  </a:cubicBezTo>
                  <a:cubicBezTo>
                    <a:pt x="4799" y="4599"/>
                    <a:pt x="4825" y="4558"/>
                    <a:pt x="4857" y="4518"/>
                  </a:cubicBezTo>
                  <a:cubicBezTo>
                    <a:pt x="4952" y="4605"/>
                    <a:pt x="5050" y="4688"/>
                    <a:pt x="5145" y="4778"/>
                  </a:cubicBezTo>
                  <a:cubicBezTo>
                    <a:pt x="5140" y="4784"/>
                    <a:pt x="5134" y="4795"/>
                    <a:pt x="5131" y="4801"/>
                  </a:cubicBezTo>
                  <a:cubicBezTo>
                    <a:pt x="5072" y="4911"/>
                    <a:pt x="5168" y="5032"/>
                    <a:pt x="5270" y="5032"/>
                  </a:cubicBezTo>
                  <a:cubicBezTo>
                    <a:pt x="5303" y="5032"/>
                    <a:pt x="5336" y="5020"/>
                    <a:pt x="5365" y="4991"/>
                  </a:cubicBezTo>
                  <a:cubicBezTo>
                    <a:pt x="5757" y="5375"/>
                    <a:pt x="6124" y="5785"/>
                    <a:pt x="6465" y="6218"/>
                  </a:cubicBezTo>
                  <a:cubicBezTo>
                    <a:pt x="6436" y="6267"/>
                    <a:pt x="6407" y="6319"/>
                    <a:pt x="6381" y="6369"/>
                  </a:cubicBezTo>
                  <a:cubicBezTo>
                    <a:pt x="6311" y="6502"/>
                    <a:pt x="6416" y="6612"/>
                    <a:pt x="6528" y="6612"/>
                  </a:cubicBezTo>
                  <a:cubicBezTo>
                    <a:pt x="6579" y="6612"/>
                    <a:pt x="6631" y="6589"/>
                    <a:pt x="6670" y="6536"/>
                  </a:cubicBezTo>
                  <a:cubicBezTo>
                    <a:pt x="6678" y="6524"/>
                    <a:pt x="6687" y="6513"/>
                    <a:pt x="6696" y="6498"/>
                  </a:cubicBezTo>
                  <a:cubicBezTo>
                    <a:pt x="6701" y="6507"/>
                    <a:pt x="6707" y="6516"/>
                    <a:pt x="6713" y="6524"/>
                  </a:cubicBezTo>
                  <a:cubicBezTo>
                    <a:pt x="6728" y="6545"/>
                    <a:pt x="6748" y="6554"/>
                    <a:pt x="6768" y="6554"/>
                  </a:cubicBezTo>
                  <a:cubicBezTo>
                    <a:pt x="6814" y="6554"/>
                    <a:pt x="6858" y="6507"/>
                    <a:pt x="6831" y="6455"/>
                  </a:cubicBezTo>
                  <a:cubicBezTo>
                    <a:pt x="6817" y="6426"/>
                    <a:pt x="6800" y="6400"/>
                    <a:pt x="6782" y="6374"/>
                  </a:cubicBezTo>
                  <a:cubicBezTo>
                    <a:pt x="6785" y="6371"/>
                    <a:pt x="6785" y="6369"/>
                    <a:pt x="6788" y="6369"/>
                  </a:cubicBezTo>
                  <a:cubicBezTo>
                    <a:pt x="7002" y="6475"/>
                    <a:pt x="7238" y="6579"/>
                    <a:pt x="7484" y="6683"/>
                  </a:cubicBezTo>
                  <a:cubicBezTo>
                    <a:pt x="7422" y="6816"/>
                    <a:pt x="7531" y="6935"/>
                    <a:pt x="7641" y="6935"/>
                  </a:cubicBezTo>
                  <a:cubicBezTo>
                    <a:pt x="7691" y="6935"/>
                    <a:pt x="7741" y="6910"/>
                    <a:pt x="7775" y="6851"/>
                  </a:cubicBezTo>
                  <a:cubicBezTo>
                    <a:pt x="7784" y="6836"/>
                    <a:pt x="7793" y="6825"/>
                    <a:pt x="7799" y="6813"/>
                  </a:cubicBezTo>
                  <a:cubicBezTo>
                    <a:pt x="9081" y="7310"/>
                    <a:pt x="10659" y="7694"/>
                    <a:pt x="12129" y="7694"/>
                  </a:cubicBezTo>
                  <a:cubicBezTo>
                    <a:pt x="13658" y="7694"/>
                    <a:pt x="15069" y="7278"/>
                    <a:pt x="15905" y="6140"/>
                  </a:cubicBezTo>
                  <a:cubicBezTo>
                    <a:pt x="15954" y="6057"/>
                    <a:pt x="15925" y="5950"/>
                    <a:pt x="15842" y="5904"/>
                  </a:cubicBezTo>
                  <a:cubicBezTo>
                    <a:pt x="13812" y="4954"/>
                    <a:pt x="11208" y="2347"/>
                    <a:pt x="8769" y="2113"/>
                  </a:cubicBezTo>
                  <a:cubicBezTo>
                    <a:pt x="8806" y="1998"/>
                    <a:pt x="8858" y="1891"/>
                    <a:pt x="8890" y="1770"/>
                  </a:cubicBezTo>
                  <a:cubicBezTo>
                    <a:pt x="8919" y="1662"/>
                    <a:pt x="8820" y="1557"/>
                    <a:pt x="8721" y="1557"/>
                  </a:cubicBezTo>
                  <a:cubicBezTo>
                    <a:pt x="8682" y="1557"/>
                    <a:pt x="8643" y="1573"/>
                    <a:pt x="8613" y="1611"/>
                  </a:cubicBezTo>
                  <a:cubicBezTo>
                    <a:pt x="8483" y="1770"/>
                    <a:pt x="8367" y="1940"/>
                    <a:pt x="8240" y="2104"/>
                  </a:cubicBezTo>
                  <a:cubicBezTo>
                    <a:pt x="8032" y="2113"/>
                    <a:pt x="7822" y="2148"/>
                    <a:pt x="7620" y="2203"/>
                  </a:cubicBezTo>
                  <a:cubicBezTo>
                    <a:pt x="7622" y="2114"/>
                    <a:pt x="7542" y="2044"/>
                    <a:pt x="7461" y="2044"/>
                  </a:cubicBezTo>
                  <a:cubicBezTo>
                    <a:pt x="7425" y="2044"/>
                    <a:pt x="7389" y="2058"/>
                    <a:pt x="7360" y="2090"/>
                  </a:cubicBezTo>
                  <a:cubicBezTo>
                    <a:pt x="7308" y="2148"/>
                    <a:pt x="7262" y="2208"/>
                    <a:pt x="7212" y="2269"/>
                  </a:cubicBezTo>
                  <a:cubicBezTo>
                    <a:pt x="7179" y="2272"/>
                    <a:pt x="7144" y="2273"/>
                    <a:pt x="7109" y="2273"/>
                  </a:cubicBezTo>
                  <a:cubicBezTo>
                    <a:pt x="6015" y="2273"/>
                    <a:pt x="4457" y="822"/>
                    <a:pt x="3511" y="450"/>
                  </a:cubicBezTo>
                  <a:cubicBezTo>
                    <a:pt x="2808" y="170"/>
                    <a:pt x="2290" y="0"/>
                    <a:pt x="17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12" name="Google Shape;7312;p71"/>
            <p:cNvSpPr/>
            <p:nvPr/>
          </p:nvSpPr>
          <p:spPr>
            <a:xfrm>
              <a:off x="6167800" y="4229200"/>
              <a:ext cx="43975" cy="65425"/>
            </a:xfrm>
            <a:custGeom>
              <a:avLst/>
              <a:gdLst/>
              <a:ahLst/>
              <a:cxnLst/>
              <a:rect l="l" t="t" r="r" b="b"/>
              <a:pathLst>
                <a:path w="1759" h="2617" extrusionOk="0">
                  <a:moveTo>
                    <a:pt x="1759" y="0"/>
                  </a:moveTo>
                  <a:cubicBezTo>
                    <a:pt x="1236" y="792"/>
                    <a:pt x="702" y="1574"/>
                    <a:pt x="168" y="2359"/>
                  </a:cubicBezTo>
                  <a:cubicBezTo>
                    <a:pt x="113" y="2446"/>
                    <a:pt x="56" y="2529"/>
                    <a:pt x="1" y="2616"/>
                  </a:cubicBezTo>
                  <a:cubicBezTo>
                    <a:pt x="598" y="1750"/>
                    <a:pt x="1190" y="881"/>
                    <a:pt x="17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13" name="Google Shape;7313;p71"/>
            <p:cNvSpPr/>
            <p:nvPr/>
          </p:nvSpPr>
          <p:spPr>
            <a:xfrm>
              <a:off x="6091225" y="4333200"/>
              <a:ext cx="12375" cy="16700"/>
            </a:xfrm>
            <a:custGeom>
              <a:avLst/>
              <a:gdLst/>
              <a:ahLst/>
              <a:cxnLst/>
              <a:rect l="l" t="t" r="r" b="b"/>
              <a:pathLst>
                <a:path w="495" h="668" extrusionOk="0">
                  <a:moveTo>
                    <a:pt x="494" y="1"/>
                  </a:moveTo>
                  <a:lnTo>
                    <a:pt x="494" y="1"/>
                  </a:lnTo>
                  <a:cubicBezTo>
                    <a:pt x="330" y="223"/>
                    <a:pt x="165" y="445"/>
                    <a:pt x="1" y="668"/>
                  </a:cubicBezTo>
                  <a:lnTo>
                    <a:pt x="451" y="73"/>
                  </a:lnTo>
                  <a:cubicBezTo>
                    <a:pt x="465" y="50"/>
                    <a:pt x="483" y="27"/>
                    <a:pt x="49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14" name="Google Shape;7314;p71"/>
            <p:cNvSpPr/>
            <p:nvPr/>
          </p:nvSpPr>
          <p:spPr>
            <a:xfrm>
              <a:off x="6144775" y="4219175"/>
              <a:ext cx="40950" cy="59275"/>
            </a:xfrm>
            <a:custGeom>
              <a:avLst/>
              <a:gdLst/>
              <a:ahLst/>
              <a:cxnLst/>
              <a:rect l="l" t="t" r="r" b="b"/>
              <a:pathLst>
                <a:path w="1638" h="2371" extrusionOk="0">
                  <a:moveTo>
                    <a:pt x="1638" y="0"/>
                  </a:moveTo>
                  <a:cubicBezTo>
                    <a:pt x="1147" y="736"/>
                    <a:pt x="639" y="1464"/>
                    <a:pt x="113" y="2180"/>
                  </a:cubicBezTo>
                  <a:lnTo>
                    <a:pt x="1" y="2370"/>
                  </a:lnTo>
                  <a:cubicBezTo>
                    <a:pt x="569" y="1591"/>
                    <a:pt x="1118" y="803"/>
                    <a:pt x="16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15" name="Google Shape;7315;p71"/>
            <p:cNvSpPr/>
            <p:nvPr/>
          </p:nvSpPr>
          <p:spPr>
            <a:xfrm>
              <a:off x="5868925" y="3998175"/>
              <a:ext cx="673275" cy="683025"/>
            </a:xfrm>
            <a:custGeom>
              <a:avLst/>
              <a:gdLst/>
              <a:ahLst/>
              <a:cxnLst/>
              <a:rect l="l" t="t" r="r" b="b"/>
              <a:pathLst>
                <a:path w="26931" h="27321" extrusionOk="0">
                  <a:moveTo>
                    <a:pt x="16994" y="936"/>
                  </a:moveTo>
                  <a:lnTo>
                    <a:pt x="16994" y="936"/>
                  </a:lnTo>
                  <a:cubicBezTo>
                    <a:pt x="16693" y="1244"/>
                    <a:pt x="16407" y="1565"/>
                    <a:pt x="16133" y="1903"/>
                  </a:cubicBezTo>
                  <a:cubicBezTo>
                    <a:pt x="16217" y="1628"/>
                    <a:pt x="16286" y="1348"/>
                    <a:pt x="16358" y="1065"/>
                  </a:cubicBezTo>
                  <a:cubicBezTo>
                    <a:pt x="16569" y="1022"/>
                    <a:pt x="16783" y="976"/>
                    <a:pt x="16994" y="936"/>
                  </a:cubicBezTo>
                  <a:close/>
                  <a:moveTo>
                    <a:pt x="19886" y="684"/>
                  </a:moveTo>
                  <a:cubicBezTo>
                    <a:pt x="20394" y="693"/>
                    <a:pt x="20905" y="742"/>
                    <a:pt x="21408" y="835"/>
                  </a:cubicBezTo>
                  <a:cubicBezTo>
                    <a:pt x="20911" y="1571"/>
                    <a:pt x="20409" y="2316"/>
                    <a:pt x="19901" y="3063"/>
                  </a:cubicBezTo>
                  <a:cubicBezTo>
                    <a:pt x="20227" y="2388"/>
                    <a:pt x="20533" y="1703"/>
                    <a:pt x="20804" y="996"/>
                  </a:cubicBezTo>
                  <a:cubicBezTo>
                    <a:pt x="20846" y="888"/>
                    <a:pt x="20740" y="793"/>
                    <a:pt x="20639" y="793"/>
                  </a:cubicBezTo>
                  <a:cubicBezTo>
                    <a:pt x="20600" y="793"/>
                    <a:pt x="20562" y="807"/>
                    <a:pt x="20533" y="840"/>
                  </a:cubicBezTo>
                  <a:cubicBezTo>
                    <a:pt x="19941" y="1527"/>
                    <a:pt x="19361" y="2240"/>
                    <a:pt x="18789" y="2971"/>
                  </a:cubicBezTo>
                  <a:cubicBezTo>
                    <a:pt x="19182" y="2217"/>
                    <a:pt x="19549" y="1455"/>
                    <a:pt x="19886" y="684"/>
                  </a:cubicBezTo>
                  <a:close/>
                  <a:moveTo>
                    <a:pt x="8844" y="4002"/>
                  </a:moveTo>
                  <a:cubicBezTo>
                    <a:pt x="8220" y="4807"/>
                    <a:pt x="7602" y="5615"/>
                    <a:pt x="7002" y="6432"/>
                  </a:cubicBezTo>
                  <a:cubicBezTo>
                    <a:pt x="7253" y="5887"/>
                    <a:pt x="7489" y="5335"/>
                    <a:pt x="7706" y="4769"/>
                  </a:cubicBezTo>
                  <a:lnTo>
                    <a:pt x="7706" y="4764"/>
                  </a:lnTo>
                  <a:cubicBezTo>
                    <a:pt x="7937" y="4602"/>
                    <a:pt x="8171" y="4437"/>
                    <a:pt x="8399" y="4282"/>
                  </a:cubicBezTo>
                  <a:cubicBezTo>
                    <a:pt x="8532" y="4189"/>
                    <a:pt x="8693" y="4094"/>
                    <a:pt x="8844" y="4002"/>
                  </a:cubicBezTo>
                  <a:close/>
                  <a:moveTo>
                    <a:pt x="7071" y="5676"/>
                  </a:moveTo>
                  <a:cubicBezTo>
                    <a:pt x="7267" y="5676"/>
                    <a:pt x="6872" y="6451"/>
                    <a:pt x="6447" y="7206"/>
                  </a:cubicBezTo>
                  <a:cubicBezTo>
                    <a:pt x="5535" y="8468"/>
                    <a:pt x="4649" y="9747"/>
                    <a:pt x="3785" y="11040"/>
                  </a:cubicBezTo>
                  <a:lnTo>
                    <a:pt x="3785" y="11037"/>
                  </a:lnTo>
                  <a:cubicBezTo>
                    <a:pt x="4735" y="9360"/>
                    <a:pt x="5824" y="7755"/>
                    <a:pt x="6739" y="6057"/>
                  </a:cubicBezTo>
                  <a:cubicBezTo>
                    <a:pt x="6762" y="6008"/>
                    <a:pt x="6750" y="5950"/>
                    <a:pt x="6713" y="5913"/>
                  </a:cubicBezTo>
                  <a:cubicBezTo>
                    <a:pt x="6897" y="5747"/>
                    <a:pt x="7011" y="5676"/>
                    <a:pt x="7071" y="5676"/>
                  </a:cubicBezTo>
                  <a:close/>
                  <a:moveTo>
                    <a:pt x="4123" y="7529"/>
                  </a:moveTo>
                  <a:cubicBezTo>
                    <a:pt x="4016" y="7662"/>
                    <a:pt x="3907" y="7789"/>
                    <a:pt x="3803" y="7925"/>
                  </a:cubicBezTo>
                  <a:cubicBezTo>
                    <a:pt x="3367" y="8491"/>
                    <a:pt x="2940" y="9065"/>
                    <a:pt x="2489" y="9623"/>
                  </a:cubicBezTo>
                  <a:cubicBezTo>
                    <a:pt x="2264" y="9897"/>
                    <a:pt x="2030" y="10160"/>
                    <a:pt x="1782" y="10414"/>
                  </a:cubicBezTo>
                  <a:cubicBezTo>
                    <a:pt x="1548" y="10529"/>
                    <a:pt x="1383" y="10754"/>
                    <a:pt x="1346" y="11011"/>
                  </a:cubicBezTo>
                  <a:cubicBezTo>
                    <a:pt x="1335" y="10978"/>
                    <a:pt x="1304" y="10955"/>
                    <a:pt x="1270" y="10955"/>
                  </a:cubicBezTo>
                  <a:cubicBezTo>
                    <a:pt x="1258" y="10955"/>
                    <a:pt x="1245" y="10958"/>
                    <a:pt x="1233" y="10965"/>
                  </a:cubicBezTo>
                  <a:lnTo>
                    <a:pt x="1066" y="11049"/>
                  </a:lnTo>
                  <a:cubicBezTo>
                    <a:pt x="1265" y="10630"/>
                    <a:pt x="1557" y="10186"/>
                    <a:pt x="1967" y="9698"/>
                  </a:cubicBezTo>
                  <a:cubicBezTo>
                    <a:pt x="2599" y="8947"/>
                    <a:pt x="3338" y="8222"/>
                    <a:pt x="4123" y="7529"/>
                  </a:cubicBezTo>
                  <a:close/>
                  <a:moveTo>
                    <a:pt x="2105" y="10339"/>
                  </a:moveTo>
                  <a:cubicBezTo>
                    <a:pt x="1753" y="10870"/>
                    <a:pt x="1404" y="11404"/>
                    <a:pt x="1037" y="11929"/>
                  </a:cubicBezTo>
                  <a:cubicBezTo>
                    <a:pt x="948" y="12059"/>
                    <a:pt x="872" y="12169"/>
                    <a:pt x="806" y="12270"/>
                  </a:cubicBezTo>
                  <a:cubicBezTo>
                    <a:pt x="774" y="12305"/>
                    <a:pt x="745" y="12345"/>
                    <a:pt x="714" y="12383"/>
                  </a:cubicBezTo>
                  <a:cubicBezTo>
                    <a:pt x="734" y="12056"/>
                    <a:pt x="800" y="11733"/>
                    <a:pt x="910" y="11424"/>
                  </a:cubicBezTo>
                  <a:cubicBezTo>
                    <a:pt x="1049" y="11317"/>
                    <a:pt x="1187" y="11210"/>
                    <a:pt x="1317" y="11098"/>
                  </a:cubicBezTo>
                  <a:lnTo>
                    <a:pt x="1317" y="11101"/>
                  </a:lnTo>
                  <a:cubicBezTo>
                    <a:pt x="1317" y="11101"/>
                    <a:pt x="1317" y="11101"/>
                    <a:pt x="1317" y="11101"/>
                  </a:cubicBezTo>
                  <a:cubicBezTo>
                    <a:pt x="1317" y="11101"/>
                    <a:pt x="1318" y="11097"/>
                    <a:pt x="1320" y="11095"/>
                  </a:cubicBezTo>
                  <a:cubicBezTo>
                    <a:pt x="1597" y="10855"/>
                    <a:pt x="1857" y="10601"/>
                    <a:pt x="2105" y="10339"/>
                  </a:cubicBezTo>
                  <a:close/>
                  <a:moveTo>
                    <a:pt x="15556" y="1250"/>
                  </a:moveTo>
                  <a:lnTo>
                    <a:pt x="15556" y="1250"/>
                  </a:lnTo>
                  <a:cubicBezTo>
                    <a:pt x="15461" y="1383"/>
                    <a:pt x="15365" y="1519"/>
                    <a:pt x="15270" y="1652"/>
                  </a:cubicBezTo>
                  <a:cubicBezTo>
                    <a:pt x="15311" y="1534"/>
                    <a:pt x="15215" y="1428"/>
                    <a:pt x="15122" y="1428"/>
                  </a:cubicBezTo>
                  <a:cubicBezTo>
                    <a:pt x="15078" y="1428"/>
                    <a:pt x="15035" y="1451"/>
                    <a:pt x="15007" y="1507"/>
                  </a:cubicBezTo>
                  <a:cubicBezTo>
                    <a:pt x="14566" y="2411"/>
                    <a:pt x="14081" y="3297"/>
                    <a:pt x="13578" y="4181"/>
                  </a:cubicBezTo>
                  <a:cubicBezTo>
                    <a:pt x="12900" y="5249"/>
                    <a:pt x="12242" y="6331"/>
                    <a:pt x="11595" y="7428"/>
                  </a:cubicBezTo>
                  <a:cubicBezTo>
                    <a:pt x="10381" y="9311"/>
                    <a:pt x="9103" y="11155"/>
                    <a:pt x="7840" y="12967"/>
                  </a:cubicBezTo>
                  <a:lnTo>
                    <a:pt x="7840" y="12967"/>
                  </a:lnTo>
                  <a:cubicBezTo>
                    <a:pt x="10239" y="9490"/>
                    <a:pt x="12558" y="5988"/>
                    <a:pt x="14023" y="1940"/>
                  </a:cubicBezTo>
                  <a:lnTo>
                    <a:pt x="14023" y="1937"/>
                  </a:lnTo>
                  <a:cubicBezTo>
                    <a:pt x="14060" y="1835"/>
                    <a:pt x="13964" y="1745"/>
                    <a:pt x="13871" y="1745"/>
                  </a:cubicBezTo>
                  <a:cubicBezTo>
                    <a:pt x="13835" y="1745"/>
                    <a:pt x="13799" y="1759"/>
                    <a:pt x="13772" y="1790"/>
                  </a:cubicBezTo>
                  <a:cubicBezTo>
                    <a:pt x="12132" y="3661"/>
                    <a:pt x="11029" y="5864"/>
                    <a:pt x="9609" y="7890"/>
                  </a:cubicBezTo>
                  <a:cubicBezTo>
                    <a:pt x="9305" y="8323"/>
                    <a:pt x="8991" y="8748"/>
                    <a:pt x="8682" y="9172"/>
                  </a:cubicBezTo>
                  <a:cubicBezTo>
                    <a:pt x="10146" y="7030"/>
                    <a:pt x="11534" y="4865"/>
                    <a:pt x="12591" y="2445"/>
                  </a:cubicBezTo>
                  <a:cubicBezTo>
                    <a:pt x="12625" y="2359"/>
                    <a:pt x="12579" y="2258"/>
                    <a:pt x="12487" y="2229"/>
                  </a:cubicBezTo>
                  <a:cubicBezTo>
                    <a:pt x="13489" y="1839"/>
                    <a:pt x="14514" y="1513"/>
                    <a:pt x="15556" y="1250"/>
                  </a:cubicBezTo>
                  <a:close/>
                  <a:moveTo>
                    <a:pt x="5163" y="9432"/>
                  </a:moveTo>
                  <a:lnTo>
                    <a:pt x="5163" y="9432"/>
                  </a:lnTo>
                  <a:cubicBezTo>
                    <a:pt x="4556" y="10442"/>
                    <a:pt x="3875" y="11418"/>
                    <a:pt x="3214" y="12391"/>
                  </a:cubicBezTo>
                  <a:cubicBezTo>
                    <a:pt x="3227" y="12372"/>
                    <a:pt x="3234" y="12363"/>
                    <a:pt x="3234" y="12363"/>
                  </a:cubicBezTo>
                  <a:lnTo>
                    <a:pt x="3234" y="12363"/>
                  </a:lnTo>
                  <a:cubicBezTo>
                    <a:pt x="3239" y="12363"/>
                    <a:pt x="2983" y="12764"/>
                    <a:pt x="2674" y="13243"/>
                  </a:cubicBezTo>
                  <a:cubicBezTo>
                    <a:pt x="2706" y="13168"/>
                    <a:pt x="2737" y="13096"/>
                    <a:pt x="2769" y="13021"/>
                  </a:cubicBezTo>
                  <a:cubicBezTo>
                    <a:pt x="3269" y="12247"/>
                    <a:pt x="3774" y="11479"/>
                    <a:pt x="4282" y="10711"/>
                  </a:cubicBezTo>
                  <a:cubicBezTo>
                    <a:pt x="4568" y="10278"/>
                    <a:pt x="4868" y="9856"/>
                    <a:pt x="5163" y="9432"/>
                  </a:cubicBezTo>
                  <a:close/>
                  <a:moveTo>
                    <a:pt x="8994" y="4166"/>
                  </a:moveTo>
                  <a:lnTo>
                    <a:pt x="8994" y="4166"/>
                  </a:lnTo>
                  <a:cubicBezTo>
                    <a:pt x="8523" y="4974"/>
                    <a:pt x="8021" y="5763"/>
                    <a:pt x="7492" y="6533"/>
                  </a:cubicBezTo>
                  <a:cubicBezTo>
                    <a:pt x="6101" y="8641"/>
                    <a:pt x="4750" y="10656"/>
                    <a:pt x="3549" y="12882"/>
                  </a:cubicBezTo>
                  <a:cubicBezTo>
                    <a:pt x="3269" y="13402"/>
                    <a:pt x="2752" y="13904"/>
                    <a:pt x="2299" y="14164"/>
                  </a:cubicBezTo>
                  <a:cubicBezTo>
                    <a:pt x="2316" y="14123"/>
                    <a:pt x="2330" y="14083"/>
                    <a:pt x="2348" y="14043"/>
                  </a:cubicBezTo>
                  <a:lnTo>
                    <a:pt x="2348" y="14040"/>
                  </a:lnTo>
                  <a:cubicBezTo>
                    <a:pt x="3823" y="12007"/>
                    <a:pt x="5226" y="9931"/>
                    <a:pt x="6378" y="7708"/>
                  </a:cubicBezTo>
                  <a:cubicBezTo>
                    <a:pt x="6589" y="7417"/>
                    <a:pt x="6797" y="7122"/>
                    <a:pt x="7007" y="6831"/>
                  </a:cubicBezTo>
                  <a:cubicBezTo>
                    <a:pt x="7668" y="5942"/>
                    <a:pt x="8330" y="5052"/>
                    <a:pt x="8994" y="4166"/>
                  </a:cubicBezTo>
                  <a:close/>
                  <a:moveTo>
                    <a:pt x="6263" y="6614"/>
                  </a:moveTo>
                  <a:cubicBezTo>
                    <a:pt x="5549" y="7460"/>
                    <a:pt x="5047" y="8523"/>
                    <a:pt x="4470" y="9461"/>
                  </a:cubicBezTo>
                  <a:cubicBezTo>
                    <a:pt x="3785" y="10575"/>
                    <a:pt x="3159" y="11667"/>
                    <a:pt x="2619" y="12792"/>
                  </a:cubicBezTo>
                  <a:cubicBezTo>
                    <a:pt x="2293" y="13298"/>
                    <a:pt x="1975" y="13812"/>
                    <a:pt x="1652" y="14323"/>
                  </a:cubicBezTo>
                  <a:cubicBezTo>
                    <a:pt x="1343" y="14227"/>
                    <a:pt x="1317" y="13685"/>
                    <a:pt x="1990" y="12377"/>
                  </a:cubicBezTo>
                  <a:cubicBezTo>
                    <a:pt x="2489" y="11407"/>
                    <a:pt x="3171" y="10520"/>
                    <a:pt x="3809" y="9643"/>
                  </a:cubicBezTo>
                  <a:cubicBezTo>
                    <a:pt x="4571" y="8595"/>
                    <a:pt x="5425" y="7605"/>
                    <a:pt x="6263" y="6614"/>
                  </a:cubicBezTo>
                  <a:close/>
                  <a:moveTo>
                    <a:pt x="12334" y="2287"/>
                  </a:moveTo>
                  <a:lnTo>
                    <a:pt x="12334" y="2287"/>
                  </a:lnTo>
                  <a:cubicBezTo>
                    <a:pt x="11475" y="3200"/>
                    <a:pt x="10664" y="4157"/>
                    <a:pt x="9905" y="5153"/>
                  </a:cubicBezTo>
                  <a:lnTo>
                    <a:pt x="9905" y="5153"/>
                  </a:lnTo>
                  <a:cubicBezTo>
                    <a:pt x="10232" y="4572"/>
                    <a:pt x="10558" y="3994"/>
                    <a:pt x="10859" y="3392"/>
                  </a:cubicBezTo>
                  <a:cubicBezTo>
                    <a:pt x="10920" y="3270"/>
                    <a:pt x="10826" y="3168"/>
                    <a:pt x="10725" y="3168"/>
                  </a:cubicBezTo>
                  <a:cubicBezTo>
                    <a:pt x="10679" y="3168"/>
                    <a:pt x="10631" y="3190"/>
                    <a:pt x="10596" y="3239"/>
                  </a:cubicBezTo>
                  <a:cubicBezTo>
                    <a:pt x="8217" y="6557"/>
                    <a:pt x="6248" y="10128"/>
                    <a:pt x="3990" y="13526"/>
                  </a:cubicBezTo>
                  <a:cubicBezTo>
                    <a:pt x="2786" y="15340"/>
                    <a:pt x="2185" y="16002"/>
                    <a:pt x="1960" y="16002"/>
                  </a:cubicBezTo>
                  <a:cubicBezTo>
                    <a:pt x="1854" y="16002"/>
                    <a:pt x="1831" y="15858"/>
                    <a:pt x="1866" y="15619"/>
                  </a:cubicBezTo>
                  <a:cubicBezTo>
                    <a:pt x="2902" y="14585"/>
                    <a:pt x="3606" y="13370"/>
                    <a:pt x="4340" y="12013"/>
                  </a:cubicBezTo>
                  <a:cubicBezTo>
                    <a:pt x="5925" y="9077"/>
                    <a:pt x="7983" y="6456"/>
                    <a:pt x="9617" y="3548"/>
                  </a:cubicBezTo>
                  <a:cubicBezTo>
                    <a:pt x="10498" y="3072"/>
                    <a:pt x="11404" y="2650"/>
                    <a:pt x="12334" y="2287"/>
                  </a:cubicBezTo>
                  <a:close/>
                  <a:moveTo>
                    <a:pt x="4579" y="13018"/>
                  </a:moveTo>
                  <a:cubicBezTo>
                    <a:pt x="3693" y="14519"/>
                    <a:pt x="2856" y="16037"/>
                    <a:pt x="2102" y="17568"/>
                  </a:cubicBezTo>
                  <a:cubicBezTo>
                    <a:pt x="2050" y="17264"/>
                    <a:pt x="1978" y="16967"/>
                    <a:pt x="1889" y="16673"/>
                  </a:cubicBezTo>
                  <a:cubicBezTo>
                    <a:pt x="1886" y="16661"/>
                    <a:pt x="1880" y="16650"/>
                    <a:pt x="1877" y="16635"/>
                  </a:cubicBezTo>
                  <a:cubicBezTo>
                    <a:pt x="2841" y="15472"/>
                    <a:pt x="3734" y="14262"/>
                    <a:pt x="4579" y="13018"/>
                  </a:cubicBezTo>
                  <a:close/>
                  <a:moveTo>
                    <a:pt x="8829" y="18663"/>
                  </a:moveTo>
                  <a:cubicBezTo>
                    <a:pt x="8810" y="18696"/>
                    <a:pt x="8792" y="18728"/>
                    <a:pt x="8774" y="18760"/>
                  </a:cubicBezTo>
                  <a:lnTo>
                    <a:pt x="8829" y="18663"/>
                  </a:lnTo>
                  <a:close/>
                  <a:moveTo>
                    <a:pt x="9352" y="11343"/>
                  </a:moveTo>
                  <a:lnTo>
                    <a:pt x="9352" y="11343"/>
                  </a:lnTo>
                  <a:cubicBezTo>
                    <a:pt x="7853" y="13988"/>
                    <a:pt x="6346" y="16618"/>
                    <a:pt x="4698" y="19109"/>
                  </a:cubicBezTo>
                  <a:cubicBezTo>
                    <a:pt x="5639" y="17599"/>
                    <a:pt x="7028" y="14874"/>
                    <a:pt x="8468" y="12562"/>
                  </a:cubicBezTo>
                  <a:cubicBezTo>
                    <a:pt x="8763" y="12157"/>
                    <a:pt x="9057" y="11750"/>
                    <a:pt x="9352" y="11343"/>
                  </a:cubicBezTo>
                  <a:close/>
                  <a:moveTo>
                    <a:pt x="19424" y="684"/>
                  </a:moveTo>
                  <a:cubicBezTo>
                    <a:pt x="17421" y="3805"/>
                    <a:pt x="15391" y="6912"/>
                    <a:pt x="13376" y="10027"/>
                  </a:cubicBezTo>
                  <a:cubicBezTo>
                    <a:pt x="12166" y="11898"/>
                    <a:pt x="10980" y="13783"/>
                    <a:pt x="9814" y="15679"/>
                  </a:cubicBezTo>
                  <a:cubicBezTo>
                    <a:pt x="9545" y="16113"/>
                    <a:pt x="7640" y="19711"/>
                    <a:pt x="7514" y="19711"/>
                  </a:cubicBezTo>
                  <a:cubicBezTo>
                    <a:pt x="7484" y="19711"/>
                    <a:pt x="7555" y="19507"/>
                    <a:pt x="7772" y="19008"/>
                  </a:cubicBezTo>
                  <a:cubicBezTo>
                    <a:pt x="8615" y="17083"/>
                    <a:pt x="9684" y="15293"/>
                    <a:pt x="10824" y="13549"/>
                  </a:cubicBezTo>
                  <a:cubicBezTo>
                    <a:pt x="11205" y="12989"/>
                    <a:pt x="11583" y="12423"/>
                    <a:pt x="11956" y="11857"/>
                  </a:cubicBezTo>
                  <a:lnTo>
                    <a:pt x="11956" y="11857"/>
                  </a:lnTo>
                  <a:cubicBezTo>
                    <a:pt x="11889" y="11953"/>
                    <a:pt x="11822" y="12050"/>
                    <a:pt x="11755" y="12146"/>
                  </a:cubicBezTo>
                  <a:lnTo>
                    <a:pt x="11755" y="12146"/>
                  </a:lnTo>
                  <a:cubicBezTo>
                    <a:pt x="11879" y="11964"/>
                    <a:pt x="12003" y="11782"/>
                    <a:pt x="12126" y="11600"/>
                  </a:cubicBezTo>
                  <a:cubicBezTo>
                    <a:pt x="13463" y="9556"/>
                    <a:pt x="14713" y="7466"/>
                    <a:pt x="15720" y="5312"/>
                  </a:cubicBezTo>
                  <a:cubicBezTo>
                    <a:pt x="16342" y="4233"/>
                    <a:pt x="16975" y="3076"/>
                    <a:pt x="17251" y="2211"/>
                  </a:cubicBezTo>
                  <a:lnTo>
                    <a:pt x="17251" y="2211"/>
                  </a:lnTo>
                  <a:cubicBezTo>
                    <a:pt x="16448" y="4737"/>
                    <a:pt x="15159" y="7024"/>
                    <a:pt x="13717" y="9241"/>
                  </a:cubicBezTo>
                  <a:cubicBezTo>
                    <a:pt x="15426" y="6666"/>
                    <a:pt x="17011" y="4019"/>
                    <a:pt x="17969" y="996"/>
                  </a:cubicBezTo>
                  <a:cubicBezTo>
                    <a:pt x="17995" y="915"/>
                    <a:pt x="17938" y="840"/>
                    <a:pt x="17865" y="809"/>
                  </a:cubicBezTo>
                  <a:cubicBezTo>
                    <a:pt x="18382" y="739"/>
                    <a:pt x="18902" y="699"/>
                    <a:pt x="19424" y="684"/>
                  </a:cubicBezTo>
                  <a:close/>
                  <a:moveTo>
                    <a:pt x="21422" y="1490"/>
                  </a:moveTo>
                  <a:cubicBezTo>
                    <a:pt x="20126" y="5232"/>
                    <a:pt x="17819" y="8667"/>
                    <a:pt x="15807" y="12048"/>
                  </a:cubicBezTo>
                  <a:cubicBezTo>
                    <a:pt x="14297" y="14580"/>
                    <a:pt x="13108" y="17371"/>
                    <a:pt x="11439" y="19799"/>
                  </a:cubicBezTo>
                  <a:cubicBezTo>
                    <a:pt x="9975" y="19909"/>
                    <a:pt x="8581" y="20492"/>
                    <a:pt x="7126" y="20911"/>
                  </a:cubicBezTo>
                  <a:cubicBezTo>
                    <a:pt x="10844" y="14392"/>
                    <a:pt x="15016" y="8159"/>
                    <a:pt x="19084" y="1857"/>
                  </a:cubicBezTo>
                  <a:lnTo>
                    <a:pt x="19084" y="1857"/>
                  </a:lnTo>
                  <a:cubicBezTo>
                    <a:pt x="17202" y="4773"/>
                    <a:pt x="15083" y="8086"/>
                    <a:pt x="13021" y="11473"/>
                  </a:cubicBezTo>
                  <a:cubicBezTo>
                    <a:pt x="12880" y="11707"/>
                    <a:pt x="12735" y="11941"/>
                    <a:pt x="12594" y="12175"/>
                  </a:cubicBezTo>
                  <a:cubicBezTo>
                    <a:pt x="11375" y="14190"/>
                    <a:pt x="10189" y="16219"/>
                    <a:pt x="9086" y="18211"/>
                  </a:cubicBezTo>
                  <a:lnTo>
                    <a:pt x="8829" y="18663"/>
                  </a:lnTo>
                  <a:lnTo>
                    <a:pt x="8829" y="18663"/>
                  </a:lnTo>
                  <a:cubicBezTo>
                    <a:pt x="8875" y="18585"/>
                    <a:pt x="8923" y="18506"/>
                    <a:pt x="8968" y="18428"/>
                  </a:cubicBezTo>
                  <a:lnTo>
                    <a:pt x="8968" y="18428"/>
                  </a:lnTo>
                  <a:cubicBezTo>
                    <a:pt x="8662" y="18985"/>
                    <a:pt x="8353" y="19542"/>
                    <a:pt x="8064" y="20088"/>
                  </a:cubicBezTo>
                  <a:cubicBezTo>
                    <a:pt x="7994" y="20217"/>
                    <a:pt x="8107" y="20335"/>
                    <a:pt x="8217" y="20335"/>
                  </a:cubicBezTo>
                  <a:cubicBezTo>
                    <a:pt x="8266" y="20335"/>
                    <a:pt x="8315" y="20311"/>
                    <a:pt x="8347" y="20253"/>
                  </a:cubicBezTo>
                  <a:cubicBezTo>
                    <a:pt x="11471" y="14398"/>
                    <a:pt x="15385" y="9013"/>
                    <a:pt x="18936" y="3418"/>
                  </a:cubicBezTo>
                  <a:cubicBezTo>
                    <a:pt x="18998" y="3321"/>
                    <a:pt x="19035" y="3278"/>
                    <a:pt x="19052" y="3278"/>
                  </a:cubicBezTo>
                  <a:cubicBezTo>
                    <a:pt x="19148" y="3278"/>
                    <a:pt x="18615" y="4646"/>
                    <a:pt x="18281" y="5465"/>
                  </a:cubicBezTo>
                  <a:cubicBezTo>
                    <a:pt x="16618" y="7948"/>
                    <a:pt x="14981" y="10480"/>
                    <a:pt x="13506" y="13052"/>
                  </a:cubicBezTo>
                  <a:cubicBezTo>
                    <a:pt x="12120" y="15206"/>
                    <a:pt x="10836" y="17403"/>
                    <a:pt x="9796" y="19773"/>
                  </a:cubicBezTo>
                  <a:cubicBezTo>
                    <a:pt x="9739" y="19902"/>
                    <a:pt x="9844" y="20021"/>
                    <a:pt x="9950" y="20021"/>
                  </a:cubicBezTo>
                  <a:cubicBezTo>
                    <a:pt x="9998" y="20021"/>
                    <a:pt x="10046" y="19996"/>
                    <a:pt x="10079" y="19938"/>
                  </a:cubicBezTo>
                  <a:cubicBezTo>
                    <a:pt x="12002" y="16592"/>
                    <a:pt x="13965" y="13272"/>
                    <a:pt x="15972" y="9978"/>
                  </a:cubicBezTo>
                  <a:cubicBezTo>
                    <a:pt x="17559" y="7377"/>
                    <a:pt x="20438" y="4331"/>
                    <a:pt x="21422" y="1490"/>
                  </a:cubicBezTo>
                  <a:close/>
                  <a:moveTo>
                    <a:pt x="9868" y="14938"/>
                  </a:moveTo>
                  <a:cubicBezTo>
                    <a:pt x="8598" y="16880"/>
                    <a:pt x="7440" y="18884"/>
                    <a:pt x="6606" y="21049"/>
                  </a:cubicBezTo>
                  <a:cubicBezTo>
                    <a:pt x="6303" y="21127"/>
                    <a:pt x="5994" y="21188"/>
                    <a:pt x="5679" y="21234"/>
                  </a:cubicBezTo>
                  <a:cubicBezTo>
                    <a:pt x="6929" y="19306"/>
                    <a:pt x="8208" y="17394"/>
                    <a:pt x="9490" y="15486"/>
                  </a:cubicBezTo>
                  <a:lnTo>
                    <a:pt x="9868" y="14938"/>
                  </a:lnTo>
                  <a:close/>
                  <a:moveTo>
                    <a:pt x="22067" y="0"/>
                  </a:moveTo>
                  <a:cubicBezTo>
                    <a:pt x="22010" y="0"/>
                    <a:pt x="21952" y="24"/>
                    <a:pt x="21916" y="78"/>
                  </a:cubicBezTo>
                  <a:cubicBezTo>
                    <a:pt x="21841" y="191"/>
                    <a:pt x="21763" y="306"/>
                    <a:pt x="21688" y="419"/>
                  </a:cubicBezTo>
                  <a:cubicBezTo>
                    <a:pt x="21131" y="306"/>
                    <a:pt x="20562" y="246"/>
                    <a:pt x="19993" y="246"/>
                  </a:cubicBezTo>
                  <a:cubicBezTo>
                    <a:pt x="19961" y="191"/>
                    <a:pt x="19905" y="155"/>
                    <a:pt x="19846" y="155"/>
                  </a:cubicBezTo>
                  <a:cubicBezTo>
                    <a:pt x="19799" y="155"/>
                    <a:pt x="19751" y="179"/>
                    <a:pt x="19713" y="237"/>
                  </a:cubicBezTo>
                  <a:cubicBezTo>
                    <a:pt x="19713" y="240"/>
                    <a:pt x="19710" y="240"/>
                    <a:pt x="19707" y="243"/>
                  </a:cubicBezTo>
                  <a:cubicBezTo>
                    <a:pt x="18668" y="257"/>
                    <a:pt x="17565" y="416"/>
                    <a:pt x="16459" y="667"/>
                  </a:cubicBezTo>
                  <a:cubicBezTo>
                    <a:pt x="16485" y="563"/>
                    <a:pt x="16517" y="465"/>
                    <a:pt x="16540" y="364"/>
                  </a:cubicBezTo>
                  <a:cubicBezTo>
                    <a:pt x="16563" y="252"/>
                    <a:pt x="16482" y="181"/>
                    <a:pt x="16396" y="181"/>
                  </a:cubicBezTo>
                  <a:cubicBezTo>
                    <a:pt x="16349" y="181"/>
                    <a:pt x="16301" y="202"/>
                    <a:pt x="16266" y="248"/>
                  </a:cubicBezTo>
                  <a:cubicBezTo>
                    <a:pt x="16127" y="430"/>
                    <a:pt x="16000" y="624"/>
                    <a:pt x="15868" y="809"/>
                  </a:cubicBezTo>
                  <a:cubicBezTo>
                    <a:pt x="13691" y="1363"/>
                    <a:pt x="11552" y="2240"/>
                    <a:pt x="9900" y="3058"/>
                  </a:cubicBezTo>
                  <a:cubicBezTo>
                    <a:pt x="9938" y="2962"/>
                    <a:pt x="9855" y="2858"/>
                    <a:pt x="9770" y="2858"/>
                  </a:cubicBezTo>
                  <a:cubicBezTo>
                    <a:pt x="9738" y="2858"/>
                    <a:pt x="9707" y="2871"/>
                    <a:pt x="9681" y="2904"/>
                  </a:cubicBezTo>
                  <a:cubicBezTo>
                    <a:pt x="9568" y="3049"/>
                    <a:pt x="9461" y="3193"/>
                    <a:pt x="9349" y="3338"/>
                  </a:cubicBezTo>
                  <a:cubicBezTo>
                    <a:pt x="8927" y="3557"/>
                    <a:pt x="8543" y="3771"/>
                    <a:pt x="8211" y="3964"/>
                  </a:cubicBezTo>
                  <a:cubicBezTo>
                    <a:pt x="5310" y="5688"/>
                    <a:pt x="1617" y="8606"/>
                    <a:pt x="200" y="11727"/>
                  </a:cubicBezTo>
                  <a:cubicBezTo>
                    <a:pt x="6" y="12160"/>
                    <a:pt x="1" y="12651"/>
                    <a:pt x="90" y="13148"/>
                  </a:cubicBezTo>
                  <a:cubicBezTo>
                    <a:pt x="87" y="13148"/>
                    <a:pt x="87" y="13150"/>
                    <a:pt x="84" y="13153"/>
                  </a:cubicBezTo>
                  <a:cubicBezTo>
                    <a:pt x="32" y="13220"/>
                    <a:pt x="58" y="13318"/>
                    <a:pt x="139" y="13350"/>
                  </a:cubicBezTo>
                  <a:cubicBezTo>
                    <a:pt x="217" y="13676"/>
                    <a:pt x="321" y="13996"/>
                    <a:pt x="448" y="14308"/>
                  </a:cubicBezTo>
                  <a:cubicBezTo>
                    <a:pt x="448" y="14372"/>
                    <a:pt x="437" y="14435"/>
                    <a:pt x="442" y="14499"/>
                  </a:cubicBezTo>
                  <a:cubicBezTo>
                    <a:pt x="442" y="14525"/>
                    <a:pt x="462" y="14539"/>
                    <a:pt x="483" y="14539"/>
                  </a:cubicBezTo>
                  <a:cubicBezTo>
                    <a:pt x="502" y="14539"/>
                    <a:pt x="522" y="14527"/>
                    <a:pt x="526" y="14502"/>
                  </a:cubicBezTo>
                  <a:cubicBezTo>
                    <a:pt x="592" y="14660"/>
                    <a:pt x="659" y="14813"/>
                    <a:pt x="725" y="14958"/>
                  </a:cubicBezTo>
                  <a:cubicBezTo>
                    <a:pt x="708" y="15223"/>
                    <a:pt x="717" y="15492"/>
                    <a:pt x="745" y="15755"/>
                  </a:cubicBezTo>
                  <a:cubicBezTo>
                    <a:pt x="725" y="15786"/>
                    <a:pt x="705" y="15818"/>
                    <a:pt x="688" y="15850"/>
                  </a:cubicBezTo>
                  <a:cubicBezTo>
                    <a:pt x="627" y="15948"/>
                    <a:pt x="702" y="16023"/>
                    <a:pt x="786" y="16032"/>
                  </a:cubicBezTo>
                  <a:cubicBezTo>
                    <a:pt x="800" y="16110"/>
                    <a:pt x="803" y="16188"/>
                    <a:pt x="823" y="16268"/>
                  </a:cubicBezTo>
                  <a:cubicBezTo>
                    <a:pt x="838" y="16325"/>
                    <a:pt x="904" y="16373"/>
                    <a:pt x="965" y="16373"/>
                  </a:cubicBezTo>
                  <a:cubicBezTo>
                    <a:pt x="988" y="16373"/>
                    <a:pt x="1010" y="16367"/>
                    <a:pt x="1028" y="16352"/>
                  </a:cubicBezTo>
                  <a:cubicBezTo>
                    <a:pt x="1101" y="16297"/>
                    <a:pt x="1158" y="16242"/>
                    <a:pt x="1222" y="16190"/>
                  </a:cubicBezTo>
                  <a:cubicBezTo>
                    <a:pt x="1254" y="16286"/>
                    <a:pt x="1280" y="16381"/>
                    <a:pt x="1306" y="16473"/>
                  </a:cubicBezTo>
                  <a:cubicBezTo>
                    <a:pt x="1254" y="16696"/>
                    <a:pt x="1199" y="16915"/>
                    <a:pt x="1158" y="17143"/>
                  </a:cubicBezTo>
                  <a:cubicBezTo>
                    <a:pt x="1144" y="17222"/>
                    <a:pt x="1210" y="17300"/>
                    <a:pt x="1280" y="17300"/>
                  </a:cubicBezTo>
                  <a:cubicBezTo>
                    <a:pt x="1307" y="17300"/>
                    <a:pt x="1334" y="17289"/>
                    <a:pt x="1357" y="17262"/>
                  </a:cubicBezTo>
                  <a:cubicBezTo>
                    <a:pt x="1395" y="17221"/>
                    <a:pt x="1424" y="17178"/>
                    <a:pt x="1459" y="17140"/>
                  </a:cubicBezTo>
                  <a:cubicBezTo>
                    <a:pt x="1811" y="18994"/>
                    <a:pt x="1554" y="20538"/>
                    <a:pt x="3003" y="22002"/>
                  </a:cubicBezTo>
                  <a:cubicBezTo>
                    <a:pt x="3029" y="22028"/>
                    <a:pt x="3057" y="22039"/>
                    <a:pt x="3084" y="22039"/>
                  </a:cubicBezTo>
                  <a:cubicBezTo>
                    <a:pt x="3172" y="22039"/>
                    <a:pt x="3246" y="21923"/>
                    <a:pt x="3171" y="21835"/>
                  </a:cubicBezTo>
                  <a:cubicBezTo>
                    <a:pt x="2590" y="21153"/>
                    <a:pt x="2414" y="19438"/>
                    <a:pt x="2186" y="18038"/>
                  </a:cubicBezTo>
                  <a:lnTo>
                    <a:pt x="2186" y="18035"/>
                  </a:lnTo>
                  <a:cubicBezTo>
                    <a:pt x="3580" y="15734"/>
                    <a:pt x="4917" y="13402"/>
                    <a:pt x="6297" y="11092"/>
                  </a:cubicBezTo>
                  <a:cubicBezTo>
                    <a:pt x="7689" y="8762"/>
                    <a:pt x="11000" y="5356"/>
                    <a:pt x="11779" y="3560"/>
                  </a:cubicBezTo>
                  <a:lnTo>
                    <a:pt x="11779" y="3560"/>
                  </a:lnTo>
                  <a:cubicBezTo>
                    <a:pt x="10099" y="7431"/>
                    <a:pt x="7357" y="10673"/>
                    <a:pt x="5067" y="14196"/>
                  </a:cubicBezTo>
                  <a:cubicBezTo>
                    <a:pt x="4553" y="14958"/>
                    <a:pt x="4054" y="15734"/>
                    <a:pt x="3589" y="16540"/>
                  </a:cubicBezTo>
                  <a:cubicBezTo>
                    <a:pt x="2837" y="17841"/>
                    <a:pt x="2609" y="18271"/>
                    <a:pt x="2640" y="18271"/>
                  </a:cubicBezTo>
                  <a:cubicBezTo>
                    <a:pt x="2665" y="18271"/>
                    <a:pt x="2844" y="18014"/>
                    <a:pt x="3055" y="17703"/>
                  </a:cubicBezTo>
                  <a:lnTo>
                    <a:pt x="3055" y="17703"/>
                  </a:lnTo>
                  <a:cubicBezTo>
                    <a:pt x="2818" y="18188"/>
                    <a:pt x="2593" y="18676"/>
                    <a:pt x="2391" y="19181"/>
                  </a:cubicBezTo>
                  <a:cubicBezTo>
                    <a:pt x="2347" y="19290"/>
                    <a:pt x="2436" y="19360"/>
                    <a:pt x="2528" y="19360"/>
                  </a:cubicBezTo>
                  <a:cubicBezTo>
                    <a:pt x="2588" y="19360"/>
                    <a:pt x="2650" y="19330"/>
                    <a:pt x="2677" y="19262"/>
                  </a:cubicBezTo>
                  <a:cubicBezTo>
                    <a:pt x="4978" y="13616"/>
                    <a:pt x="9305" y="8896"/>
                    <a:pt x="12570" y="3783"/>
                  </a:cubicBezTo>
                  <a:lnTo>
                    <a:pt x="12570" y="3783"/>
                  </a:lnTo>
                  <a:cubicBezTo>
                    <a:pt x="12206" y="4354"/>
                    <a:pt x="11788" y="6271"/>
                    <a:pt x="11332" y="7111"/>
                  </a:cubicBezTo>
                  <a:cubicBezTo>
                    <a:pt x="10610" y="8439"/>
                    <a:pt x="9753" y="9695"/>
                    <a:pt x="8921" y="10956"/>
                  </a:cubicBezTo>
                  <a:cubicBezTo>
                    <a:pt x="6993" y="13869"/>
                    <a:pt x="4897" y="16661"/>
                    <a:pt x="3032" y="19617"/>
                  </a:cubicBezTo>
                  <a:cubicBezTo>
                    <a:pt x="2960" y="19734"/>
                    <a:pt x="3062" y="19839"/>
                    <a:pt x="3168" y="19839"/>
                  </a:cubicBezTo>
                  <a:cubicBezTo>
                    <a:pt x="3214" y="19839"/>
                    <a:pt x="3261" y="19819"/>
                    <a:pt x="3295" y="19770"/>
                  </a:cubicBezTo>
                  <a:cubicBezTo>
                    <a:pt x="3895" y="18898"/>
                    <a:pt x="4519" y="18044"/>
                    <a:pt x="5137" y="17184"/>
                  </a:cubicBezTo>
                  <a:lnTo>
                    <a:pt x="5137" y="17184"/>
                  </a:lnTo>
                  <a:cubicBezTo>
                    <a:pt x="4493" y="18364"/>
                    <a:pt x="3924" y="19594"/>
                    <a:pt x="3488" y="20911"/>
                  </a:cubicBezTo>
                  <a:cubicBezTo>
                    <a:pt x="3450" y="21026"/>
                    <a:pt x="3543" y="21101"/>
                    <a:pt x="3638" y="21101"/>
                  </a:cubicBezTo>
                  <a:cubicBezTo>
                    <a:pt x="3688" y="21101"/>
                    <a:pt x="3739" y="21080"/>
                    <a:pt x="3771" y="21032"/>
                  </a:cubicBezTo>
                  <a:cubicBezTo>
                    <a:pt x="6289" y="17345"/>
                    <a:pt x="8705" y="13595"/>
                    <a:pt x="11020" y="9784"/>
                  </a:cubicBezTo>
                  <a:cubicBezTo>
                    <a:pt x="12088" y="8017"/>
                    <a:pt x="13064" y="6199"/>
                    <a:pt x="14150" y="4443"/>
                  </a:cubicBezTo>
                  <a:cubicBezTo>
                    <a:pt x="14439" y="3975"/>
                    <a:pt x="15635" y="1450"/>
                    <a:pt x="15865" y="1450"/>
                  </a:cubicBezTo>
                  <a:cubicBezTo>
                    <a:pt x="15942" y="1450"/>
                    <a:pt x="15909" y="1738"/>
                    <a:pt x="15694" y="2489"/>
                  </a:cubicBezTo>
                  <a:cubicBezTo>
                    <a:pt x="13962" y="4856"/>
                    <a:pt x="12738" y="7758"/>
                    <a:pt x="11280" y="10223"/>
                  </a:cubicBezTo>
                  <a:cubicBezTo>
                    <a:pt x="10657" y="11285"/>
                    <a:pt x="10024" y="12342"/>
                    <a:pt x="9389" y="13396"/>
                  </a:cubicBezTo>
                  <a:cubicBezTo>
                    <a:pt x="9978" y="12602"/>
                    <a:pt x="10567" y="11811"/>
                    <a:pt x="11147" y="11014"/>
                  </a:cubicBezTo>
                  <a:cubicBezTo>
                    <a:pt x="12556" y="8598"/>
                    <a:pt x="13928" y="6158"/>
                    <a:pt x="15290" y="3713"/>
                  </a:cubicBezTo>
                  <a:lnTo>
                    <a:pt x="15290" y="3713"/>
                  </a:lnTo>
                  <a:cubicBezTo>
                    <a:pt x="14638" y="5520"/>
                    <a:pt x="13725" y="7209"/>
                    <a:pt x="12672" y="8837"/>
                  </a:cubicBezTo>
                  <a:cubicBezTo>
                    <a:pt x="13959" y="6912"/>
                    <a:pt x="15088" y="4899"/>
                    <a:pt x="15868" y="2682"/>
                  </a:cubicBezTo>
                  <a:cubicBezTo>
                    <a:pt x="16099" y="2280"/>
                    <a:pt x="16224" y="2110"/>
                    <a:pt x="16269" y="2110"/>
                  </a:cubicBezTo>
                  <a:cubicBezTo>
                    <a:pt x="16390" y="2110"/>
                    <a:pt x="15953" y="3301"/>
                    <a:pt x="15455" y="4536"/>
                  </a:cubicBezTo>
                  <a:cubicBezTo>
                    <a:pt x="14799" y="5838"/>
                    <a:pt x="14193" y="7174"/>
                    <a:pt x="13518" y="8471"/>
                  </a:cubicBezTo>
                  <a:cubicBezTo>
                    <a:pt x="12732" y="9698"/>
                    <a:pt x="11878" y="10887"/>
                    <a:pt x="11046" y="12079"/>
                  </a:cubicBezTo>
                  <a:cubicBezTo>
                    <a:pt x="8962" y="15070"/>
                    <a:pt x="7209" y="18209"/>
                    <a:pt x="5275" y="21292"/>
                  </a:cubicBezTo>
                  <a:cubicBezTo>
                    <a:pt x="5070" y="21312"/>
                    <a:pt x="4865" y="21324"/>
                    <a:pt x="4654" y="21326"/>
                  </a:cubicBezTo>
                  <a:cubicBezTo>
                    <a:pt x="6929" y="18044"/>
                    <a:pt x="9025" y="14652"/>
                    <a:pt x="11038" y="11208"/>
                  </a:cubicBezTo>
                  <a:lnTo>
                    <a:pt x="11038" y="11208"/>
                  </a:lnTo>
                  <a:cubicBezTo>
                    <a:pt x="10483" y="11964"/>
                    <a:pt x="9917" y="12717"/>
                    <a:pt x="9346" y="13468"/>
                  </a:cubicBezTo>
                  <a:cubicBezTo>
                    <a:pt x="8607" y="14692"/>
                    <a:pt x="7862" y="15908"/>
                    <a:pt x="7108" y="17120"/>
                  </a:cubicBezTo>
                  <a:cubicBezTo>
                    <a:pt x="6815" y="17587"/>
                    <a:pt x="4598" y="21245"/>
                    <a:pt x="4452" y="21245"/>
                  </a:cubicBezTo>
                  <a:cubicBezTo>
                    <a:pt x="4413" y="21245"/>
                    <a:pt x="4523" y="20983"/>
                    <a:pt x="4857" y="20328"/>
                  </a:cubicBezTo>
                  <a:cubicBezTo>
                    <a:pt x="5991" y="18102"/>
                    <a:pt x="7420" y="16063"/>
                    <a:pt x="8898" y="14063"/>
                  </a:cubicBezTo>
                  <a:lnTo>
                    <a:pt x="8898" y="14063"/>
                  </a:lnTo>
                  <a:cubicBezTo>
                    <a:pt x="7120" y="16398"/>
                    <a:pt x="5368" y="18748"/>
                    <a:pt x="4063" y="21306"/>
                  </a:cubicBezTo>
                  <a:cubicBezTo>
                    <a:pt x="3742" y="21289"/>
                    <a:pt x="3427" y="21243"/>
                    <a:pt x="3116" y="21176"/>
                  </a:cubicBezTo>
                  <a:cubicBezTo>
                    <a:pt x="3108" y="21175"/>
                    <a:pt x="3101" y="21174"/>
                    <a:pt x="3094" y="21174"/>
                  </a:cubicBezTo>
                  <a:cubicBezTo>
                    <a:pt x="3001" y="21174"/>
                    <a:pt x="2970" y="21314"/>
                    <a:pt x="3069" y="21341"/>
                  </a:cubicBezTo>
                  <a:cubicBezTo>
                    <a:pt x="3358" y="21422"/>
                    <a:pt x="3653" y="21488"/>
                    <a:pt x="3950" y="21537"/>
                  </a:cubicBezTo>
                  <a:cubicBezTo>
                    <a:pt x="3800" y="21840"/>
                    <a:pt x="3647" y="22143"/>
                    <a:pt x="3511" y="22452"/>
                  </a:cubicBezTo>
                  <a:cubicBezTo>
                    <a:pt x="3456" y="22574"/>
                    <a:pt x="3546" y="22676"/>
                    <a:pt x="3645" y="22676"/>
                  </a:cubicBezTo>
                  <a:cubicBezTo>
                    <a:pt x="3690" y="22676"/>
                    <a:pt x="3736" y="22655"/>
                    <a:pt x="3771" y="22605"/>
                  </a:cubicBezTo>
                  <a:cubicBezTo>
                    <a:pt x="4008" y="22273"/>
                    <a:pt x="4236" y="21933"/>
                    <a:pt x="4470" y="21598"/>
                  </a:cubicBezTo>
                  <a:cubicBezTo>
                    <a:pt x="4694" y="21621"/>
                    <a:pt x="4919" y="21632"/>
                    <a:pt x="5143" y="21632"/>
                  </a:cubicBezTo>
                  <a:cubicBezTo>
                    <a:pt x="5593" y="21632"/>
                    <a:pt x="6041" y="21586"/>
                    <a:pt x="6482" y="21494"/>
                  </a:cubicBezTo>
                  <a:cubicBezTo>
                    <a:pt x="6511" y="21550"/>
                    <a:pt x="6576" y="21584"/>
                    <a:pt x="6640" y="21584"/>
                  </a:cubicBezTo>
                  <a:cubicBezTo>
                    <a:pt x="6693" y="21584"/>
                    <a:pt x="6744" y="21561"/>
                    <a:pt x="6774" y="21508"/>
                  </a:cubicBezTo>
                  <a:cubicBezTo>
                    <a:pt x="6794" y="21474"/>
                    <a:pt x="6814" y="21439"/>
                    <a:pt x="6834" y="21407"/>
                  </a:cubicBezTo>
                  <a:cubicBezTo>
                    <a:pt x="7784" y="21165"/>
                    <a:pt x="8745" y="20766"/>
                    <a:pt x="9923" y="20316"/>
                  </a:cubicBezTo>
                  <a:cubicBezTo>
                    <a:pt x="10379" y="20137"/>
                    <a:pt x="10862" y="20024"/>
                    <a:pt x="11352" y="19987"/>
                  </a:cubicBezTo>
                  <a:lnTo>
                    <a:pt x="11352" y="19987"/>
                  </a:lnTo>
                  <a:cubicBezTo>
                    <a:pt x="11335" y="20090"/>
                    <a:pt x="11430" y="20175"/>
                    <a:pt x="11528" y="20175"/>
                  </a:cubicBezTo>
                  <a:cubicBezTo>
                    <a:pt x="11579" y="20175"/>
                    <a:pt x="11631" y="20152"/>
                    <a:pt x="11670" y="20097"/>
                  </a:cubicBezTo>
                  <a:cubicBezTo>
                    <a:pt x="11693" y="20059"/>
                    <a:pt x="11716" y="20019"/>
                    <a:pt x="11742" y="19984"/>
                  </a:cubicBezTo>
                  <a:cubicBezTo>
                    <a:pt x="14212" y="20064"/>
                    <a:pt x="15408" y="22542"/>
                    <a:pt x="17853" y="22542"/>
                  </a:cubicBezTo>
                  <a:cubicBezTo>
                    <a:pt x="17969" y="22542"/>
                    <a:pt x="18087" y="22536"/>
                    <a:pt x="18209" y="22525"/>
                  </a:cubicBezTo>
                  <a:cubicBezTo>
                    <a:pt x="19004" y="22447"/>
                    <a:pt x="19748" y="22165"/>
                    <a:pt x="20413" y="22165"/>
                  </a:cubicBezTo>
                  <a:cubicBezTo>
                    <a:pt x="21091" y="22165"/>
                    <a:pt x="21686" y="22459"/>
                    <a:pt x="22167" y="23564"/>
                  </a:cubicBezTo>
                  <a:cubicBezTo>
                    <a:pt x="22892" y="25221"/>
                    <a:pt x="26267" y="26084"/>
                    <a:pt x="26607" y="27213"/>
                  </a:cubicBezTo>
                  <a:cubicBezTo>
                    <a:pt x="26629" y="27288"/>
                    <a:pt x="26688" y="27321"/>
                    <a:pt x="26748" y="27321"/>
                  </a:cubicBezTo>
                  <a:cubicBezTo>
                    <a:pt x="26838" y="27321"/>
                    <a:pt x="26930" y="27247"/>
                    <a:pt x="26899" y="27132"/>
                  </a:cubicBezTo>
                  <a:cubicBezTo>
                    <a:pt x="26573" y="25960"/>
                    <a:pt x="26396" y="25516"/>
                    <a:pt x="25123" y="25414"/>
                  </a:cubicBezTo>
                  <a:cubicBezTo>
                    <a:pt x="23098" y="25247"/>
                    <a:pt x="22452" y="21302"/>
                    <a:pt x="20729" y="21302"/>
                  </a:cubicBezTo>
                  <a:cubicBezTo>
                    <a:pt x="20666" y="21302"/>
                    <a:pt x="20602" y="21307"/>
                    <a:pt x="20536" y="21318"/>
                  </a:cubicBezTo>
                  <a:cubicBezTo>
                    <a:pt x="19880" y="21426"/>
                    <a:pt x="19307" y="21475"/>
                    <a:pt x="18785" y="21475"/>
                  </a:cubicBezTo>
                  <a:cubicBezTo>
                    <a:pt x="16999" y="21475"/>
                    <a:pt x="15812" y="20901"/>
                    <a:pt x="13954" y="20166"/>
                  </a:cubicBezTo>
                  <a:cubicBezTo>
                    <a:pt x="13313" y="19908"/>
                    <a:pt x="12628" y="19776"/>
                    <a:pt x="11938" y="19776"/>
                  </a:cubicBezTo>
                  <a:cubicBezTo>
                    <a:pt x="11916" y="19776"/>
                    <a:pt x="11894" y="19776"/>
                    <a:pt x="11872" y="19776"/>
                  </a:cubicBezTo>
                  <a:cubicBezTo>
                    <a:pt x="13749" y="16996"/>
                    <a:pt x="15154" y="13820"/>
                    <a:pt x="16872" y="10942"/>
                  </a:cubicBezTo>
                  <a:cubicBezTo>
                    <a:pt x="18801" y="7700"/>
                    <a:pt x="20651" y="4469"/>
                    <a:pt x="21965" y="938"/>
                  </a:cubicBezTo>
                  <a:cubicBezTo>
                    <a:pt x="23351" y="1296"/>
                    <a:pt x="24480" y="2047"/>
                    <a:pt x="25132" y="3349"/>
                  </a:cubicBezTo>
                  <a:cubicBezTo>
                    <a:pt x="25149" y="3383"/>
                    <a:pt x="25176" y="3397"/>
                    <a:pt x="25203" y="3397"/>
                  </a:cubicBezTo>
                  <a:cubicBezTo>
                    <a:pt x="25264" y="3397"/>
                    <a:pt x="25328" y="3327"/>
                    <a:pt x="25297" y="3251"/>
                  </a:cubicBezTo>
                  <a:cubicBezTo>
                    <a:pt x="24661" y="1761"/>
                    <a:pt x="23527" y="915"/>
                    <a:pt x="22121" y="520"/>
                  </a:cubicBezTo>
                  <a:cubicBezTo>
                    <a:pt x="22155" y="419"/>
                    <a:pt x="22199" y="318"/>
                    <a:pt x="22233" y="211"/>
                  </a:cubicBezTo>
                  <a:cubicBezTo>
                    <a:pt x="22279" y="85"/>
                    <a:pt x="22174" y="0"/>
                    <a:pt x="220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16" name="Google Shape;7316;p71"/>
            <p:cNvSpPr/>
            <p:nvPr/>
          </p:nvSpPr>
          <p:spPr>
            <a:xfrm>
              <a:off x="6158125" y="4021950"/>
              <a:ext cx="552250" cy="774725"/>
            </a:xfrm>
            <a:custGeom>
              <a:avLst/>
              <a:gdLst/>
              <a:ahLst/>
              <a:cxnLst/>
              <a:rect l="l" t="t" r="r" b="b"/>
              <a:pathLst>
                <a:path w="22090" h="30989" extrusionOk="0">
                  <a:moveTo>
                    <a:pt x="15989" y="6166"/>
                  </a:moveTo>
                  <a:cubicBezTo>
                    <a:pt x="16269" y="6541"/>
                    <a:pt x="16558" y="6913"/>
                    <a:pt x="16855" y="7280"/>
                  </a:cubicBezTo>
                  <a:cubicBezTo>
                    <a:pt x="16849" y="7283"/>
                    <a:pt x="16844" y="7280"/>
                    <a:pt x="16838" y="7286"/>
                  </a:cubicBezTo>
                  <a:cubicBezTo>
                    <a:pt x="16162" y="8045"/>
                    <a:pt x="15547" y="8845"/>
                    <a:pt x="14956" y="9659"/>
                  </a:cubicBezTo>
                  <a:lnTo>
                    <a:pt x="14956" y="9656"/>
                  </a:lnTo>
                  <a:cubicBezTo>
                    <a:pt x="15412" y="8495"/>
                    <a:pt x="15773" y="7326"/>
                    <a:pt x="15989" y="6166"/>
                  </a:cubicBezTo>
                  <a:close/>
                  <a:moveTo>
                    <a:pt x="12229" y="1494"/>
                  </a:moveTo>
                  <a:cubicBezTo>
                    <a:pt x="12401" y="1494"/>
                    <a:pt x="10586" y="5644"/>
                    <a:pt x="10598" y="5644"/>
                  </a:cubicBezTo>
                  <a:cubicBezTo>
                    <a:pt x="10598" y="5644"/>
                    <a:pt x="10601" y="5640"/>
                    <a:pt x="10605" y="5631"/>
                  </a:cubicBezTo>
                  <a:lnTo>
                    <a:pt x="10605" y="5631"/>
                  </a:lnTo>
                  <a:cubicBezTo>
                    <a:pt x="9737" y="7439"/>
                    <a:pt x="8644" y="9155"/>
                    <a:pt x="7605" y="10869"/>
                  </a:cubicBezTo>
                  <a:cubicBezTo>
                    <a:pt x="7195" y="11544"/>
                    <a:pt x="6794" y="12217"/>
                    <a:pt x="6401" y="12889"/>
                  </a:cubicBezTo>
                  <a:cubicBezTo>
                    <a:pt x="8252" y="9607"/>
                    <a:pt x="9753" y="6033"/>
                    <a:pt x="11416" y="2874"/>
                  </a:cubicBezTo>
                  <a:cubicBezTo>
                    <a:pt x="11941" y="1877"/>
                    <a:pt x="12177" y="1494"/>
                    <a:pt x="12229" y="1494"/>
                  </a:cubicBezTo>
                  <a:close/>
                  <a:moveTo>
                    <a:pt x="10980" y="1051"/>
                  </a:moveTo>
                  <a:cubicBezTo>
                    <a:pt x="11092" y="1051"/>
                    <a:pt x="8823" y="4849"/>
                    <a:pt x="8414" y="5646"/>
                  </a:cubicBezTo>
                  <a:cubicBezTo>
                    <a:pt x="6950" y="8493"/>
                    <a:pt x="5674" y="11385"/>
                    <a:pt x="4011" y="14036"/>
                  </a:cubicBezTo>
                  <a:cubicBezTo>
                    <a:pt x="4857" y="12292"/>
                    <a:pt x="5685" y="10545"/>
                    <a:pt x="6485" y="8767"/>
                  </a:cubicBezTo>
                  <a:cubicBezTo>
                    <a:pt x="7409" y="6717"/>
                    <a:pt x="8492" y="4742"/>
                    <a:pt x="9724" y="2860"/>
                  </a:cubicBezTo>
                  <a:cubicBezTo>
                    <a:pt x="10587" y="1547"/>
                    <a:pt x="10939" y="1051"/>
                    <a:pt x="10980" y="1051"/>
                  </a:cubicBezTo>
                  <a:close/>
                  <a:moveTo>
                    <a:pt x="19378" y="10386"/>
                  </a:moveTo>
                  <a:cubicBezTo>
                    <a:pt x="19549" y="10606"/>
                    <a:pt x="19719" y="10825"/>
                    <a:pt x="19884" y="11048"/>
                  </a:cubicBezTo>
                  <a:cubicBezTo>
                    <a:pt x="18937" y="12361"/>
                    <a:pt x="18022" y="13805"/>
                    <a:pt x="17167" y="15271"/>
                  </a:cubicBezTo>
                  <a:cubicBezTo>
                    <a:pt x="17987" y="13686"/>
                    <a:pt x="18758" y="12078"/>
                    <a:pt x="19378" y="10386"/>
                  </a:cubicBezTo>
                  <a:close/>
                  <a:moveTo>
                    <a:pt x="15325" y="5219"/>
                  </a:moveTo>
                  <a:cubicBezTo>
                    <a:pt x="15469" y="5432"/>
                    <a:pt x="15608" y="5652"/>
                    <a:pt x="15761" y="5860"/>
                  </a:cubicBezTo>
                  <a:cubicBezTo>
                    <a:pt x="15744" y="5874"/>
                    <a:pt x="15723" y="5880"/>
                    <a:pt x="15709" y="5903"/>
                  </a:cubicBezTo>
                  <a:cubicBezTo>
                    <a:pt x="14315" y="8207"/>
                    <a:pt x="13041" y="10568"/>
                    <a:pt x="11762" y="12936"/>
                  </a:cubicBezTo>
                  <a:cubicBezTo>
                    <a:pt x="10821" y="14682"/>
                    <a:pt x="8728" y="17041"/>
                    <a:pt x="8070" y="18427"/>
                  </a:cubicBezTo>
                  <a:cubicBezTo>
                    <a:pt x="10238" y="13857"/>
                    <a:pt x="13503" y="9979"/>
                    <a:pt x="15325" y="5219"/>
                  </a:cubicBezTo>
                  <a:close/>
                  <a:moveTo>
                    <a:pt x="21610" y="16456"/>
                  </a:moveTo>
                  <a:cubicBezTo>
                    <a:pt x="21523" y="17572"/>
                    <a:pt x="21127" y="18653"/>
                    <a:pt x="20331" y="19590"/>
                  </a:cubicBezTo>
                  <a:cubicBezTo>
                    <a:pt x="20851" y="18592"/>
                    <a:pt x="21289" y="17564"/>
                    <a:pt x="21610" y="16456"/>
                  </a:cubicBezTo>
                  <a:close/>
                  <a:moveTo>
                    <a:pt x="14419" y="3703"/>
                  </a:moveTo>
                  <a:cubicBezTo>
                    <a:pt x="14638" y="4125"/>
                    <a:pt x="14875" y="4532"/>
                    <a:pt x="15129" y="4930"/>
                  </a:cubicBezTo>
                  <a:cubicBezTo>
                    <a:pt x="15114" y="4942"/>
                    <a:pt x="15094" y="4944"/>
                    <a:pt x="15083" y="4962"/>
                  </a:cubicBezTo>
                  <a:cubicBezTo>
                    <a:pt x="11806" y="9624"/>
                    <a:pt x="9632" y="14922"/>
                    <a:pt x="6422" y="19625"/>
                  </a:cubicBezTo>
                  <a:cubicBezTo>
                    <a:pt x="7646" y="17832"/>
                    <a:pt x="8642" y="14477"/>
                    <a:pt x="9851" y="12312"/>
                  </a:cubicBezTo>
                  <a:cubicBezTo>
                    <a:pt x="11439" y="9468"/>
                    <a:pt x="13062" y="6671"/>
                    <a:pt x="14419" y="3706"/>
                  </a:cubicBezTo>
                  <a:lnTo>
                    <a:pt x="14419" y="3703"/>
                  </a:lnTo>
                  <a:close/>
                  <a:moveTo>
                    <a:pt x="20143" y="11423"/>
                  </a:moveTo>
                  <a:cubicBezTo>
                    <a:pt x="20914" y="12578"/>
                    <a:pt x="21454" y="13932"/>
                    <a:pt x="21593" y="15294"/>
                  </a:cubicBezTo>
                  <a:cubicBezTo>
                    <a:pt x="21564" y="15303"/>
                    <a:pt x="21541" y="15323"/>
                    <a:pt x="21521" y="15346"/>
                  </a:cubicBezTo>
                  <a:cubicBezTo>
                    <a:pt x="21056" y="16016"/>
                    <a:pt x="20620" y="16703"/>
                    <a:pt x="20198" y="17396"/>
                  </a:cubicBezTo>
                  <a:cubicBezTo>
                    <a:pt x="20458" y="16611"/>
                    <a:pt x="20704" y="15817"/>
                    <a:pt x="20903" y="15011"/>
                  </a:cubicBezTo>
                  <a:cubicBezTo>
                    <a:pt x="20934" y="14899"/>
                    <a:pt x="20828" y="14783"/>
                    <a:pt x="20725" y="14783"/>
                  </a:cubicBezTo>
                  <a:cubicBezTo>
                    <a:pt x="20685" y="14783"/>
                    <a:pt x="20645" y="14800"/>
                    <a:pt x="20614" y="14841"/>
                  </a:cubicBezTo>
                  <a:lnTo>
                    <a:pt x="20611" y="14841"/>
                  </a:lnTo>
                  <a:cubicBezTo>
                    <a:pt x="20418" y="15089"/>
                    <a:pt x="20227" y="15341"/>
                    <a:pt x="20037" y="15589"/>
                  </a:cubicBezTo>
                  <a:cubicBezTo>
                    <a:pt x="20377" y="14887"/>
                    <a:pt x="20721" y="14189"/>
                    <a:pt x="21038" y="13476"/>
                  </a:cubicBezTo>
                  <a:cubicBezTo>
                    <a:pt x="21096" y="13342"/>
                    <a:pt x="20989" y="13221"/>
                    <a:pt x="20881" y="13221"/>
                  </a:cubicBezTo>
                  <a:cubicBezTo>
                    <a:pt x="20833" y="13221"/>
                    <a:pt x="20784" y="13246"/>
                    <a:pt x="20750" y="13305"/>
                  </a:cubicBezTo>
                  <a:cubicBezTo>
                    <a:pt x="19312" y="15750"/>
                    <a:pt x="17635" y="18034"/>
                    <a:pt x="16116" y="20407"/>
                  </a:cubicBezTo>
                  <a:cubicBezTo>
                    <a:pt x="17583" y="17468"/>
                    <a:pt x="19075" y="14549"/>
                    <a:pt x="20143" y="11423"/>
                  </a:cubicBezTo>
                  <a:close/>
                  <a:moveTo>
                    <a:pt x="17077" y="7557"/>
                  </a:moveTo>
                  <a:cubicBezTo>
                    <a:pt x="17756" y="8389"/>
                    <a:pt x="18457" y="9209"/>
                    <a:pt x="19133" y="10063"/>
                  </a:cubicBezTo>
                  <a:cubicBezTo>
                    <a:pt x="16942" y="13802"/>
                    <a:pt x="14932" y="17639"/>
                    <a:pt x="12707" y="21351"/>
                  </a:cubicBezTo>
                  <a:cubicBezTo>
                    <a:pt x="14785" y="17754"/>
                    <a:pt x="16561" y="13819"/>
                    <a:pt x="18518" y="10167"/>
                  </a:cubicBezTo>
                  <a:cubicBezTo>
                    <a:pt x="18590" y="10034"/>
                    <a:pt x="18481" y="9918"/>
                    <a:pt x="18367" y="9918"/>
                  </a:cubicBezTo>
                  <a:cubicBezTo>
                    <a:pt x="18316" y="9918"/>
                    <a:pt x="18264" y="9941"/>
                    <a:pt x="18227" y="9997"/>
                  </a:cubicBezTo>
                  <a:cubicBezTo>
                    <a:pt x="16662" y="12301"/>
                    <a:pt x="15172" y="14651"/>
                    <a:pt x="13685" y="17006"/>
                  </a:cubicBezTo>
                  <a:cubicBezTo>
                    <a:pt x="13390" y="17477"/>
                    <a:pt x="11134" y="21307"/>
                    <a:pt x="11066" y="21307"/>
                  </a:cubicBezTo>
                  <a:cubicBezTo>
                    <a:pt x="11047" y="21307"/>
                    <a:pt x="11201" y="21005"/>
                    <a:pt x="11618" y="20243"/>
                  </a:cubicBezTo>
                  <a:cubicBezTo>
                    <a:pt x="13700" y="16449"/>
                    <a:pt x="16439" y="13213"/>
                    <a:pt x="17747" y="9024"/>
                  </a:cubicBezTo>
                  <a:cubicBezTo>
                    <a:pt x="17787" y="8898"/>
                    <a:pt x="17691" y="8821"/>
                    <a:pt x="17590" y="8821"/>
                  </a:cubicBezTo>
                  <a:cubicBezTo>
                    <a:pt x="17535" y="8821"/>
                    <a:pt x="17479" y="8844"/>
                    <a:pt x="17441" y="8894"/>
                  </a:cubicBezTo>
                  <a:cubicBezTo>
                    <a:pt x="16601" y="10028"/>
                    <a:pt x="15784" y="11175"/>
                    <a:pt x="14987" y="12332"/>
                  </a:cubicBezTo>
                  <a:lnTo>
                    <a:pt x="14987" y="12332"/>
                  </a:lnTo>
                  <a:cubicBezTo>
                    <a:pt x="15787" y="10793"/>
                    <a:pt x="16512" y="9217"/>
                    <a:pt x="17077" y="7557"/>
                  </a:cubicBezTo>
                  <a:close/>
                  <a:moveTo>
                    <a:pt x="21052" y="16721"/>
                  </a:moveTo>
                  <a:cubicBezTo>
                    <a:pt x="21243" y="16721"/>
                    <a:pt x="20090" y="19347"/>
                    <a:pt x="19612" y="20211"/>
                  </a:cubicBezTo>
                  <a:cubicBezTo>
                    <a:pt x="18865" y="21568"/>
                    <a:pt x="18013" y="22829"/>
                    <a:pt x="17190" y="24103"/>
                  </a:cubicBezTo>
                  <a:cubicBezTo>
                    <a:pt x="18091" y="22518"/>
                    <a:pt x="18882" y="20872"/>
                    <a:pt x="19552" y="19177"/>
                  </a:cubicBezTo>
                  <a:cubicBezTo>
                    <a:pt x="19734" y="18845"/>
                    <a:pt x="19907" y="18510"/>
                    <a:pt x="20094" y="18181"/>
                  </a:cubicBezTo>
                  <a:cubicBezTo>
                    <a:pt x="20698" y="17121"/>
                    <a:pt x="20977" y="16721"/>
                    <a:pt x="21052" y="16721"/>
                  </a:cubicBezTo>
                  <a:close/>
                  <a:moveTo>
                    <a:pt x="16702" y="25358"/>
                  </a:moveTo>
                  <a:lnTo>
                    <a:pt x="16702" y="25358"/>
                  </a:lnTo>
                  <a:cubicBezTo>
                    <a:pt x="16653" y="25604"/>
                    <a:pt x="16621" y="25852"/>
                    <a:pt x="16613" y="26100"/>
                  </a:cubicBezTo>
                  <a:cubicBezTo>
                    <a:pt x="16587" y="26796"/>
                    <a:pt x="16624" y="27475"/>
                    <a:pt x="16610" y="28153"/>
                  </a:cubicBezTo>
                  <a:cubicBezTo>
                    <a:pt x="16361" y="28597"/>
                    <a:pt x="16251" y="28779"/>
                    <a:pt x="16213" y="28779"/>
                  </a:cubicBezTo>
                  <a:cubicBezTo>
                    <a:pt x="16144" y="28779"/>
                    <a:pt x="16328" y="28151"/>
                    <a:pt x="16353" y="27408"/>
                  </a:cubicBezTo>
                  <a:cubicBezTo>
                    <a:pt x="16356" y="27292"/>
                    <a:pt x="16266" y="27229"/>
                    <a:pt x="16173" y="27229"/>
                  </a:cubicBezTo>
                  <a:cubicBezTo>
                    <a:pt x="16111" y="27229"/>
                    <a:pt x="16047" y="27257"/>
                    <a:pt x="16009" y="27316"/>
                  </a:cubicBezTo>
                  <a:cubicBezTo>
                    <a:pt x="15485" y="28108"/>
                    <a:pt x="15254" y="28401"/>
                    <a:pt x="15200" y="28401"/>
                  </a:cubicBezTo>
                  <a:cubicBezTo>
                    <a:pt x="15058" y="28401"/>
                    <a:pt x="16122" y="26395"/>
                    <a:pt x="16281" y="26095"/>
                  </a:cubicBezTo>
                  <a:cubicBezTo>
                    <a:pt x="16413" y="25846"/>
                    <a:pt x="16558" y="25601"/>
                    <a:pt x="16702" y="25358"/>
                  </a:cubicBezTo>
                  <a:close/>
                  <a:moveTo>
                    <a:pt x="15911" y="26207"/>
                  </a:moveTo>
                  <a:cubicBezTo>
                    <a:pt x="15348" y="27212"/>
                    <a:pt x="14852" y="28257"/>
                    <a:pt x="14479" y="29392"/>
                  </a:cubicBezTo>
                  <a:cubicBezTo>
                    <a:pt x="14320" y="29244"/>
                    <a:pt x="14170" y="29088"/>
                    <a:pt x="14032" y="28921"/>
                  </a:cubicBezTo>
                  <a:lnTo>
                    <a:pt x="14032" y="28918"/>
                  </a:lnTo>
                  <a:cubicBezTo>
                    <a:pt x="14687" y="28038"/>
                    <a:pt x="15316" y="27134"/>
                    <a:pt x="15911" y="26207"/>
                  </a:cubicBezTo>
                  <a:close/>
                  <a:moveTo>
                    <a:pt x="15552" y="28593"/>
                  </a:moveTo>
                  <a:cubicBezTo>
                    <a:pt x="15706" y="28593"/>
                    <a:pt x="15748" y="28968"/>
                    <a:pt x="15674" y="29721"/>
                  </a:cubicBezTo>
                  <a:cubicBezTo>
                    <a:pt x="15643" y="29855"/>
                    <a:pt x="15743" y="29945"/>
                    <a:pt x="15850" y="29945"/>
                  </a:cubicBezTo>
                  <a:cubicBezTo>
                    <a:pt x="15899" y="29945"/>
                    <a:pt x="15950" y="29925"/>
                    <a:pt x="15989" y="29882"/>
                  </a:cubicBezTo>
                  <a:lnTo>
                    <a:pt x="15989" y="29882"/>
                  </a:lnTo>
                  <a:lnTo>
                    <a:pt x="15931" y="30154"/>
                  </a:lnTo>
                  <a:cubicBezTo>
                    <a:pt x="15917" y="30217"/>
                    <a:pt x="15937" y="30281"/>
                    <a:pt x="15983" y="30324"/>
                  </a:cubicBezTo>
                  <a:cubicBezTo>
                    <a:pt x="15951" y="30333"/>
                    <a:pt x="15917" y="30338"/>
                    <a:pt x="15882" y="30338"/>
                  </a:cubicBezTo>
                  <a:cubicBezTo>
                    <a:pt x="15588" y="30338"/>
                    <a:pt x="15218" y="30024"/>
                    <a:pt x="14779" y="29660"/>
                  </a:cubicBezTo>
                  <a:lnTo>
                    <a:pt x="14779" y="29657"/>
                  </a:lnTo>
                  <a:cubicBezTo>
                    <a:pt x="15144" y="28948"/>
                    <a:pt x="15402" y="28593"/>
                    <a:pt x="15552" y="28593"/>
                  </a:cubicBezTo>
                  <a:close/>
                  <a:moveTo>
                    <a:pt x="11906" y="0"/>
                  </a:moveTo>
                  <a:cubicBezTo>
                    <a:pt x="11868" y="0"/>
                    <a:pt x="11829" y="13"/>
                    <a:pt x="11797" y="42"/>
                  </a:cubicBezTo>
                  <a:cubicBezTo>
                    <a:pt x="9228" y="2407"/>
                    <a:pt x="7680" y="5484"/>
                    <a:pt x="6214" y="8611"/>
                  </a:cubicBezTo>
                  <a:cubicBezTo>
                    <a:pt x="5082" y="11022"/>
                    <a:pt x="3774" y="13455"/>
                    <a:pt x="2706" y="15944"/>
                  </a:cubicBezTo>
                  <a:cubicBezTo>
                    <a:pt x="1918" y="16998"/>
                    <a:pt x="1029" y="17973"/>
                    <a:pt x="53" y="18857"/>
                  </a:cubicBezTo>
                  <a:cubicBezTo>
                    <a:pt x="1" y="18902"/>
                    <a:pt x="50" y="18970"/>
                    <a:pt x="105" y="18970"/>
                  </a:cubicBezTo>
                  <a:cubicBezTo>
                    <a:pt x="120" y="18970"/>
                    <a:pt x="136" y="18965"/>
                    <a:pt x="151" y="18952"/>
                  </a:cubicBezTo>
                  <a:cubicBezTo>
                    <a:pt x="971" y="18239"/>
                    <a:pt x="1730" y="17460"/>
                    <a:pt x="2426" y="16622"/>
                  </a:cubicBezTo>
                  <a:lnTo>
                    <a:pt x="2426" y="16622"/>
                  </a:lnTo>
                  <a:cubicBezTo>
                    <a:pt x="2100" y="17416"/>
                    <a:pt x="1799" y="18219"/>
                    <a:pt x="1548" y="19027"/>
                  </a:cubicBezTo>
                  <a:cubicBezTo>
                    <a:pt x="1517" y="19123"/>
                    <a:pt x="1599" y="19197"/>
                    <a:pt x="1684" y="19197"/>
                  </a:cubicBezTo>
                  <a:cubicBezTo>
                    <a:pt x="1716" y="19197"/>
                    <a:pt x="1750" y="19186"/>
                    <a:pt x="1776" y="19160"/>
                  </a:cubicBezTo>
                  <a:cubicBezTo>
                    <a:pt x="3433" y="17564"/>
                    <a:pt x="4802" y="15641"/>
                    <a:pt x="6012" y="13582"/>
                  </a:cubicBezTo>
                  <a:lnTo>
                    <a:pt x="6012" y="13582"/>
                  </a:lnTo>
                  <a:cubicBezTo>
                    <a:pt x="4782" y="15736"/>
                    <a:pt x="3653" y="17927"/>
                    <a:pt x="2784" y="20280"/>
                  </a:cubicBezTo>
                  <a:cubicBezTo>
                    <a:pt x="2742" y="20396"/>
                    <a:pt x="2841" y="20475"/>
                    <a:pt x="2940" y="20475"/>
                  </a:cubicBezTo>
                  <a:cubicBezTo>
                    <a:pt x="2992" y="20475"/>
                    <a:pt x="3044" y="20454"/>
                    <a:pt x="3075" y="20404"/>
                  </a:cubicBezTo>
                  <a:cubicBezTo>
                    <a:pt x="6471" y="15136"/>
                    <a:pt x="9687" y="9766"/>
                    <a:pt x="12678" y="4254"/>
                  </a:cubicBezTo>
                  <a:lnTo>
                    <a:pt x="12678" y="4254"/>
                  </a:lnTo>
                  <a:cubicBezTo>
                    <a:pt x="10045" y="9110"/>
                    <a:pt x="6621" y="15072"/>
                    <a:pt x="4216" y="20557"/>
                  </a:cubicBezTo>
                  <a:cubicBezTo>
                    <a:pt x="4160" y="20684"/>
                    <a:pt x="4262" y="20799"/>
                    <a:pt x="4366" y="20799"/>
                  </a:cubicBezTo>
                  <a:cubicBezTo>
                    <a:pt x="4414" y="20799"/>
                    <a:pt x="4462" y="20776"/>
                    <a:pt x="4496" y="20719"/>
                  </a:cubicBezTo>
                  <a:cubicBezTo>
                    <a:pt x="6055" y="18147"/>
                    <a:pt x="7703" y="15531"/>
                    <a:pt x="9268" y="12881"/>
                  </a:cubicBezTo>
                  <a:lnTo>
                    <a:pt x="9268" y="12881"/>
                  </a:lnTo>
                  <a:cubicBezTo>
                    <a:pt x="7828" y="15465"/>
                    <a:pt x="6448" y="18077"/>
                    <a:pt x="5460" y="20910"/>
                  </a:cubicBezTo>
                  <a:cubicBezTo>
                    <a:pt x="5417" y="21032"/>
                    <a:pt x="5510" y="21104"/>
                    <a:pt x="5609" y="21104"/>
                  </a:cubicBezTo>
                  <a:cubicBezTo>
                    <a:pt x="5663" y="21104"/>
                    <a:pt x="5720" y="21082"/>
                    <a:pt x="5758" y="21034"/>
                  </a:cubicBezTo>
                  <a:cubicBezTo>
                    <a:pt x="6615" y="19905"/>
                    <a:pt x="7397" y="18730"/>
                    <a:pt x="8134" y="17532"/>
                  </a:cubicBezTo>
                  <a:lnTo>
                    <a:pt x="8134" y="17532"/>
                  </a:lnTo>
                  <a:cubicBezTo>
                    <a:pt x="7562" y="18713"/>
                    <a:pt x="7028" y="19896"/>
                    <a:pt x="6560" y="21068"/>
                  </a:cubicBezTo>
                  <a:cubicBezTo>
                    <a:pt x="6516" y="21177"/>
                    <a:pt x="6627" y="21279"/>
                    <a:pt x="6730" y="21279"/>
                  </a:cubicBezTo>
                  <a:cubicBezTo>
                    <a:pt x="6770" y="21279"/>
                    <a:pt x="6809" y="21263"/>
                    <a:pt x="6837" y="21227"/>
                  </a:cubicBezTo>
                  <a:cubicBezTo>
                    <a:pt x="8838" y="18675"/>
                    <a:pt x="10489" y="15950"/>
                    <a:pt x="12051" y="13109"/>
                  </a:cubicBezTo>
                  <a:cubicBezTo>
                    <a:pt x="12828" y="11697"/>
                    <a:pt x="13584" y="10274"/>
                    <a:pt x="14361" y="8865"/>
                  </a:cubicBezTo>
                  <a:cubicBezTo>
                    <a:pt x="14969" y="7759"/>
                    <a:pt x="15248" y="7342"/>
                    <a:pt x="15319" y="7342"/>
                  </a:cubicBezTo>
                  <a:cubicBezTo>
                    <a:pt x="15504" y="7342"/>
                    <a:pt x="14303" y="10133"/>
                    <a:pt x="13818" y="11045"/>
                  </a:cubicBezTo>
                  <a:cubicBezTo>
                    <a:pt x="13463" y="11714"/>
                    <a:pt x="13096" y="12378"/>
                    <a:pt x="12727" y="13040"/>
                  </a:cubicBezTo>
                  <a:cubicBezTo>
                    <a:pt x="11122" y="15701"/>
                    <a:pt x="9704" y="18487"/>
                    <a:pt x="8148" y="21184"/>
                  </a:cubicBezTo>
                  <a:cubicBezTo>
                    <a:pt x="8072" y="21316"/>
                    <a:pt x="8187" y="21436"/>
                    <a:pt x="8301" y="21436"/>
                  </a:cubicBezTo>
                  <a:cubicBezTo>
                    <a:pt x="8352" y="21436"/>
                    <a:pt x="8403" y="21412"/>
                    <a:pt x="8437" y="21354"/>
                  </a:cubicBezTo>
                  <a:cubicBezTo>
                    <a:pt x="10287" y="18193"/>
                    <a:pt x="12727" y="14656"/>
                    <a:pt x="14375" y="11030"/>
                  </a:cubicBezTo>
                  <a:cubicBezTo>
                    <a:pt x="15112" y="9964"/>
                    <a:pt x="16126" y="8556"/>
                    <a:pt x="16320" y="8556"/>
                  </a:cubicBezTo>
                  <a:cubicBezTo>
                    <a:pt x="16366" y="8556"/>
                    <a:pt x="16365" y="8636"/>
                    <a:pt x="16304" y="8819"/>
                  </a:cubicBezTo>
                  <a:cubicBezTo>
                    <a:pt x="15475" y="11290"/>
                    <a:pt x="13980" y="13608"/>
                    <a:pt x="12660" y="15840"/>
                  </a:cubicBezTo>
                  <a:cubicBezTo>
                    <a:pt x="12432" y="16221"/>
                    <a:pt x="12219" y="16605"/>
                    <a:pt x="11993" y="16986"/>
                  </a:cubicBezTo>
                  <a:cubicBezTo>
                    <a:pt x="11607" y="17633"/>
                    <a:pt x="11228" y="18285"/>
                    <a:pt x="10859" y="18944"/>
                  </a:cubicBezTo>
                  <a:cubicBezTo>
                    <a:pt x="10663" y="19287"/>
                    <a:pt x="10458" y="19625"/>
                    <a:pt x="10264" y="19971"/>
                  </a:cubicBezTo>
                  <a:cubicBezTo>
                    <a:pt x="10339" y="19838"/>
                    <a:pt x="10452" y="19659"/>
                    <a:pt x="10579" y="19466"/>
                  </a:cubicBezTo>
                  <a:lnTo>
                    <a:pt x="10579" y="19466"/>
                  </a:lnTo>
                  <a:cubicBezTo>
                    <a:pt x="10238" y="20090"/>
                    <a:pt x="9886" y="20705"/>
                    <a:pt x="9565" y="21343"/>
                  </a:cubicBezTo>
                  <a:cubicBezTo>
                    <a:pt x="9498" y="21476"/>
                    <a:pt x="9614" y="21599"/>
                    <a:pt x="9725" y="21599"/>
                  </a:cubicBezTo>
                  <a:cubicBezTo>
                    <a:pt x="9776" y="21599"/>
                    <a:pt x="9826" y="21574"/>
                    <a:pt x="9857" y="21513"/>
                  </a:cubicBezTo>
                  <a:cubicBezTo>
                    <a:pt x="10873" y="19521"/>
                    <a:pt x="12022" y="17607"/>
                    <a:pt x="13140" y="15678"/>
                  </a:cubicBezTo>
                  <a:cubicBezTo>
                    <a:pt x="13988" y="14310"/>
                    <a:pt x="14909" y="12993"/>
                    <a:pt x="15830" y="11674"/>
                  </a:cubicBezTo>
                  <a:cubicBezTo>
                    <a:pt x="16516" y="10689"/>
                    <a:pt x="16835" y="10314"/>
                    <a:pt x="16922" y="10314"/>
                  </a:cubicBezTo>
                  <a:cubicBezTo>
                    <a:pt x="17161" y="10314"/>
                    <a:pt x="15654" y="13144"/>
                    <a:pt x="15178" y="13984"/>
                  </a:cubicBezTo>
                  <a:cubicBezTo>
                    <a:pt x="13518" y="16908"/>
                    <a:pt x="11488" y="19553"/>
                    <a:pt x="10039" y="22604"/>
                  </a:cubicBezTo>
                  <a:cubicBezTo>
                    <a:pt x="9971" y="22734"/>
                    <a:pt x="10079" y="22850"/>
                    <a:pt x="10190" y="22850"/>
                  </a:cubicBezTo>
                  <a:cubicBezTo>
                    <a:pt x="10240" y="22850"/>
                    <a:pt x="10291" y="22827"/>
                    <a:pt x="10328" y="22772"/>
                  </a:cubicBezTo>
                  <a:cubicBezTo>
                    <a:pt x="12824" y="19094"/>
                    <a:pt x="15126" y="15291"/>
                    <a:pt x="17567" y="11579"/>
                  </a:cubicBezTo>
                  <a:lnTo>
                    <a:pt x="17567" y="11579"/>
                  </a:lnTo>
                  <a:cubicBezTo>
                    <a:pt x="15017" y="15458"/>
                    <a:pt x="12826" y="20014"/>
                    <a:pt x="10824" y="24336"/>
                  </a:cubicBezTo>
                  <a:cubicBezTo>
                    <a:pt x="10761" y="24471"/>
                    <a:pt x="10865" y="24589"/>
                    <a:pt x="10976" y="24589"/>
                  </a:cubicBezTo>
                  <a:cubicBezTo>
                    <a:pt x="11026" y="24589"/>
                    <a:pt x="11078" y="24564"/>
                    <a:pt x="11116" y="24507"/>
                  </a:cubicBezTo>
                  <a:cubicBezTo>
                    <a:pt x="13877" y="20366"/>
                    <a:pt x="16156" y="15959"/>
                    <a:pt x="18608" y="11633"/>
                  </a:cubicBezTo>
                  <a:lnTo>
                    <a:pt x="18608" y="11633"/>
                  </a:lnTo>
                  <a:cubicBezTo>
                    <a:pt x="16584" y="15205"/>
                    <a:pt x="14306" y="19782"/>
                    <a:pt x="12556" y="23863"/>
                  </a:cubicBezTo>
                  <a:cubicBezTo>
                    <a:pt x="12497" y="23999"/>
                    <a:pt x="12615" y="24123"/>
                    <a:pt x="12723" y="24123"/>
                  </a:cubicBezTo>
                  <a:cubicBezTo>
                    <a:pt x="12773" y="24123"/>
                    <a:pt x="12821" y="24097"/>
                    <a:pt x="12848" y="24033"/>
                  </a:cubicBezTo>
                  <a:cubicBezTo>
                    <a:pt x="14465" y="20364"/>
                    <a:pt x="16382" y="16885"/>
                    <a:pt x="18561" y="13522"/>
                  </a:cubicBezTo>
                  <a:cubicBezTo>
                    <a:pt x="19072" y="12733"/>
                    <a:pt x="19325" y="12419"/>
                    <a:pt x="19404" y="12419"/>
                  </a:cubicBezTo>
                  <a:cubicBezTo>
                    <a:pt x="19679" y="12419"/>
                    <a:pt x="17844" y="16232"/>
                    <a:pt x="17435" y="17076"/>
                  </a:cubicBezTo>
                  <a:cubicBezTo>
                    <a:pt x="16246" y="19535"/>
                    <a:pt x="14921" y="21920"/>
                    <a:pt x="13789" y="24409"/>
                  </a:cubicBezTo>
                  <a:cubicBezTo>
                    <a:pt x="14113" y="23698"/>
                    <a:pt x="14531" y="22968"/>
                    <a:pt x="15005" y="22232"/>
                  </a:cubicBezTo>
                  <a:lnTo>
                    <a:pt x="15005" y="22232"/>
                  </a:lnTo>
                  <a:cubicBezTo>
                    <a:pt x="14315" y="23421"/>
                    <a:pt x="13682" y="24648"/>
                    <a:pt x="13166" y="25947"/>
                  </a:cubicBezTo>
                  <a:cubicBezTo>
                    <a:pt x="13117" y="26073"/>
                    <a:pt x="13219" y="26154"/>
                    <a:pt x="13325" y="26154"/>
                  </a:cubicBezTo>
                  <a:cubicBezTo>
                    <a:pt x="13394" y="26154"/>
                    <a:pt x="13466" y="26120"/>
                    <a:pt x="13498" y="26040"/>
                  </a:cubicBezTo>
                  <a:cubicBezTo>
                    <a:pt x="14190" y="24339"/>
                    <a:pt x="14984" y="22688"/>
                    <a:pt x="15799" y="21048"/>
                  </a:cubicBezTo>
                  <a:cubicBezTo>
                    <a:pt x="17014" y="19316"/>
                    <a:pt x="18408" y="17581"/>
                    <a:pt x="19494" y="15981"/>
                  </a:cubicBezTo>
                  <a:cubicBezTo>
                    <a:pt x="20062" y="15146"/>
                    <a:pt x="20292" y="14830"/>
                    <a:pt x="20316" y="14830"/>
                  </a:cubicBezTo>
                  <a:lnTo>
                    <a:pt x="20316" y="14830"/>
                  </a:lnTo>
                  <a:cubicBezTo>
                    <a:pt x="20359" y="14830"/>
                    <a:pt x="19789" y="15772"/>
                    <a:pt x="19286" y="16611"/>
                  </a:cubicBezTo>
                  <a:cubicBezTo>
                    <a:pt x="17389" y="19247"/>
                    <a:pt x="15781" y="22053"/>
                    <a:pt x="14733" y="25159"/>
                  </a:cubicBezTo>
                  <a:cubicBezTo>
                    <a:pt x="14691" y="25285"/>
                    <a:pt x="14810" y="25385"/>
                    <a:pt x="14921" y="25385"/>
                  </a:cubicBezTo>
                  <a:cubicBezTo>
                    <a:pt x="14978" y="25385"/>
                    <a:pt x="15032" y="25359"/>
                    <a:pt x="15062" y="25298"/>
                  </a:cubicBezTo>
                  <a:cubicBezTo>
                    <a:pt x="16399" y="22596"/>
                    <a:pt x="17848" y="19960"/>
                    <a:pt x="19211" y="17275"/>
                  </a:cubicBezTo>
                  <a:cubicBezTo>
                    <a:pt x="19689" y="16565"/>
                    <a:pt x="19946" y="16277"/>
                    <a:pt x="20051" y="16277"/>
                  </a:cubicBezTo>
                  <a:cubicBezTo>
                    <a:pt x="20292" y="16277"/>
                    <a:pt x="19713" y="17816"/>
                    <a:pt x="19130" y="19226"/>
                  </a:cubicBezTo>
                  <a:cubicBezTo>
                    <a:pt x="17375" y="22347"/>
                    <a:pt x="15813" y="25578"/>
                    <a:pt x="13812" y="28560"/>
                  </a:cubicBezTo>
                  <a:cubicBezTo>
                    <a:pt x="13746" y="28199"/>
                    <a:pt x="13679" y="27835"/>
                    <a:pt x="13613" y="27475"/>
                  </a:cubicBezTo>
                  <a:cubicBezTo>
                    <a:pt x="13663" y="26901"/>
                    <a:pt x="13917" y="26615"/>
                    <a:pt x="14371" y="26615"/>
                  </a:cubicBezTo>
                  <a:cubicBezTo>
                    <a:pt x="14472" y="26615"/>
                    <a:pt x="14583" y="26629"/>
                    <a:pt x="14704" y="26658"/>
                  </a:cubicBezTo>
                  <a:cubicBezTo>
                    <a:pt x="14697" y="26686"/>
                    <a:pt x="14721" y="26705"/>
                    <a:pt x="14744" y="26705"/>
                  </a:cubicBezTo>
                  <a:cubicBezTo>
                    <a:pt x="14758" y="26705"/>
                    <a:pt x="14772" y="26697"/>
                    <a:pt x="14777" y="26678"/>
                  </a:cubicBezTo>
                  <a:cubicBezTo>
                    <a:pt x="14916" y="26096"/>
                    <a:pt x="14838" y="25879"/>
                    <a:pt x="14660" y="25879"/>
                  </a:cubicBezTo>
                  <a:cubicBezTo>
                    <a:pt x="14439" y="25879"/>
                    <a:pt x="14063" y="26218"/>
                    <a:pt x="13766" y="26611"/>
                  </a:cubicBezTo>
                  <a:cubicBezTo>
                    <a:pt x="13131" y="27457"/>
                    <a:pt x="13212" y="28196"/>
                    <a:pt x="13619" y="28855"/>
                  </a:cubicBezTo>
                  <a:cubicBezTo>
                    <a:pt x="13576" y="28918"/>
                    <a:pt x="13535" y="28987"/>
                    <a:pt x="13489" y="29054"/>
                  </a:cubicBezTo>
                  <a:cubicBezTo>
                    <a:pt x="13394" y="29189"/>
                    <a:pt x="13518" y="29313"/>
                    <a:pt x="13649" y="29313"/>
                  </a:cubicBezTo>
                  <a:cubicBezTo>
                    <a:pt x="13705" y="29313"/>
                    <a:pt x="13762" y="29290"/>
                    <a:pt x="13804" y="29236"/>
                  </a:cubicBezTo>
                  <a:cubicBezTo>
                    <a:pt x="13818" y="29215"/>
                    <a:pt x="13832" y="29192"/>
                    <a:pt x="13850" y="29172"/>
                  </a:cubicBezTo>
                  <a:cubicBezTo>
                    <a:pt x="14410" y="29865"/>
                    <a:pt x="15290" y="30457"/>
                    <a:pt x="15975" y="30965"/>
                  </a:cubicBezTo>
                  <a:cubicBezTo>
                    <a:pt x="15996" y="30981"/>
                    <a:pt x="16021" y="30989"/>
                    <a:pt x="16047" y="30989"/>
                  </a:cubicBezTo>
                  <a:cubicBezTo>
                    <a:pt x="16102" y="30989"/>
                    <a:pt x="16161" y="30955"/>
                    <a:pt x="16188" y="30910"/>
                  </a:cubicBezTo>
                  <a:cubicBezTo>
                    <a:pt x="16627" y="30154"/>
                    <a:pt x="16821" y="29383"/>
                    <a:pt x="16898" y="28569"/>
                  </a:cubicBezTo>
                  <a:cubicBezTo>
                    <a:pt x="16922" y="28462"/>
                    <a:pt x="16956" y="28358"/>
                    <a:pt x="16974" y="28248"/>
                  </a:cubicBezTo>
                  <a:cubicBezTo>
                    <a:pt x="16985" y="28193"/>
                    <a:pt x="16971" y="28139"/>
                    <a:pt x="16936" y="28095"/>
                  </a:cubicBezTo>
                  <a:cubicBezTo>
                    <a:pt x="16945" y="27864"/>
                    <a:pt x="16953" y="27631"/>
                    <a:pt x="16950" y="27388"/>
                  </a:cubicBezTo>
                  <a:cubicBezTo>
                    <a:pt x="16913" y="25396"/>
                    <a:pt x="16976" y="24025"/>
                    <a:pt x="19159" y="23303"/>
                  </a:cubicBezTo>
                  <a:cubicBezTo>
                    <a:pt x="19320" y="23250"/>
                    <a:pt x="19273" y="23016"/>
                    <a:pt x="19125" y="23016"/>
                  </a:cubicBezTo>
                  <a:cubicBezTo>
                    <a:pt x="19111" y="23016"/>
                    <a:pt x="19097" y="23018"/>
                    <a:pt x="19081" y="23023"/>
                  </a:cubicBezTo>
                  <a:cubicBezTo>
                    <a:pt x="18654" y="23135"/>
                    <a:pt x="18247" y="23314"/>
                    <a:pt x="17877" y="23554"/>
                  </a:cubicBezTo>
                  <a:cubicBezTo>
                    <a:pt x="18076" y="23262"/>
                    <a:pt x="18276" y="22971"/>
                    <a:pt x="18472" y="22682"/>
                  </a:cubicBezTo>
                  <a:cubicBezTo>
                    <a:pt x="18810" y="22177"/>
                    <a:pt x="19133" y="21672"/>
                    <a:pt x="19442" y="21167"/>
                  </a:cubicBezTo>
                  <a:lnTo>
                    <a:pt x="19442" y="21167"/>
                  </a:lnTo>
                  <a:cubicBezTo>
                    <a:pt x="19352" y="21499"/>
                    <a:pt x="19300" y="21856"/>
                    <a:pt x="19249" y="22287"/>
                  </a:cubicBezTo>
                  <a:cubicBezTo>
                    <a:pt x="19242" y="22341"/>
                    <a:pt x="19293" y="22373"/>
                    <a:pt x="19342" y="22373"/>
                  </a:cubicBezTo>
                  <a:cubicBezTo>
                    <a:pt x="19381" y="22373"/>
                    <a:pt x="19418" y="22353"/>
                    <a:pt x="19425" y="22310"/>
                  </a:cubicBezTo>
                  <a:cubicBezTo>
                    <a:pt x="19739" y="20321"/>
                    <a:pt x="21645" y="19483"/>
                    <a:pt x="21887" y="17725"/>
                  </a:cubicBezTo>
                  <a:cubicBezTo>
                    <a:pt x="22089" y="16276"/>
                    <a:pt x="21861" y="15084"/>
                    <a:pt x="21474" y="13669"/>
                  </a:cubicBezTo>
                  <a:cubicBezTo>
                    <a:pt x="21209" y="12690"/>
                    <a:pt x="20782" y="11801"/>
                    <a:pt x="20265" y="10958"/>
                  </a:cubicBezTo>
                  <a:cubicBezTo>
                    <a:pt x="20262" y="10952"/>
                    <a:pt x="20259" y="10947"/>
                    <a:pt x="20256" y="10941"/>
                  </a:cubicBezTo>
                  <a:cubicBezTo>
                    <a:pt x="18391" y="7904"/>
                    <a:pt x="15319" y="5499"/>
                    <a:pt x="14003" y="2092"/>
                  </a:cubicBezTo>
                  <a:cubicBezTo>
                    <a:pt x="13976" y="2025"/>
                    <a:pt x="13917" y="1996"/>
                    <a:pt x="13859" y="1996"/>
                  </a:cubicBezTo>
                  <a:cubicBezTo>
                    <a:pt x="13772" y="1996"/>
                    <a:pt x="13687" y="2063"/>
                    <a:pt x="13726" y="2167"/>
                  </a:cubicBezTo>
                  <a:cubicBezTo>
                    <a:pt x="13890" y="2615"/>
                    <a:pt x="14081" y="3051"/>
                    <a:pt x="14292" y="3475"/>
                  </a:cubicBezTo>
                  <a:cubicBezTo>
                    <a:pt x="14280" y="3472"/>
                    <a:pt x="14269" y="3471"/>
                    <a:pt x="14258" y="3471"/>
                  </a:cubicBezTo>
                  <a:cubicBezTo>
                    <a:pt x="14209" y="3471"/>
                    <a:pt x="14162" y="3497"/>
                    <a:pt x="14138" y="3544"/>
                  </a:cubicBezTo>
                  <a:cubicBezTo>
                    <a:pt x="12343" y="6630"/>
                    <a:pt x="10573" y="9728"/>
                    <a:pt x="8789" y="12823"/>
                  </a:cubicBezTo>
                  <a:cubicBezTo>
                    <a:pt x="7894" y="14373"/>
                    <a:pt x="6990" y="15921"/>
                    <a:pt x="6078" y="17462"/>
                  </a:cubicBezTo>
                  <a:cubicBezTo>
                    <a:pt x="5916" y="17734"/>
                    <a:pt x="5089" y="19388"/>
                    <a:pt x="5080" y="19388"/>
                  </a:cubicBezTo>
                  <a:cubicBezTo>
                    <a:pt x="5076" y="19388"/>
                    <a:pt x="5258" y="19012"/>
                    <a:pt x="5786" y="17930"/>
                  </a:cubicBezTo>
                  <a:cubicBezTo>
                    <a:pt x="8304" y="12783"/>
                    <a:pt x="11690" y="8218"/>
                    <a:pt x="13486" y="2721"/>
                  </a:cubicBezTo>
                  <a:cubicBezTo>
                    <a:pt x="13524" y="2608"/>
                    <a:pt x="13424" y="2521"/>
                    <a:pt x="13326" y="2521"/>
                  </a:cubicBezTo>
                  <a:cubicBezTo>
                    <a:pt x="13275" y="2521"/>
                    <a:pt x="13224" y="2545"/>
                    <a:pt x="13194" y="2600"/>
                  </a:cubicBezTo>
                  <a:cubicBezTo>
                    <a:pt x="11604" y="5594"/>
                    <a:pt x="9949" y="8553"/>
                    <a:pt x="8235" y="11478"/>
                  </a:cubicBezTo>
                  <a:cubicBezTo>
                    <a:pt x="7368" y="12953"/>
                    <a:pt x="6474" y="14408"/>
                    <a:pt x="5576" y="15866"/>
                  </a:cubicBezTo>
                  <a:cubicBezTo>
                    <a:pt x="4969" y="16842"/>
                    <a:pt x="4357" y="17812"/>
                    <a:pt x="3740" y="18782"/>
                  </a:cubicBezTo>
                  <a:cubicBezTo>
                    <a:pt x="4037" y="17916"/>
                    <a:pt x="4406" y="17079"/>
                    <a:pt x="4848" y="16276"/>
                  </a:cubicBezTo>
                  <a:cubicBezTo>
                    <a:pt x="7527" y="10814"/>
                    <a:pt x="11355" y="6148"/>
                    <a:pt x="13013" y="204"/>
                  </a:cubicBezTo>
                  <a:cubicBezTo>
                    <a:pt x="13045" y="87"/>
                    <a:pt x="12952" y="7"/>
                    <a:pt x="12857" y="7"/>
                  </a:cubicBezTo>
                  <a:cubicBezTo>
                    <a:pt x="12807" y="7"/>
                    <a:pt x="12757" y="29"/>
                    <a:pt x="12724" y="80"/>
                  </a:cubicBezTo>
                  <a:cubicBezTo>
                    <a:pt x="9915" y="4483"/>
                    <a:pt x="7790" y="9289"/>
                    <a:pt x="5336" y="13888"/>
                  </a:cubicBezTo>
                  <a:cubicBezTo>
                    <a:pt x="4903" y="14682"/>
                    <a:pt x="4438" y="15456"/>
                    <a:pt x="3939" y="16207"/>
                  </a:cubicBezTo>
                  <a:cubicBezTo>
                    <a:pt x="2957" y="17756"/>
                    <a:pt x="2504" y="18300"/>
                    <a:pt x="2356" y="18300"/>
                  </a:cubicBezTo>
                  <a:cubicBezTo>
                    <a:pt x="2071" y="18300"/>
                    <a:pt x="2905" y="16302"/>
                    <a:pt x="3269" y="15566"/>
                  </a:cubicBezTo>
                  <a:cubicBezTo>
                    <a:pt x="3278" y="15548"/>
                    <a:pt x="3283" y="15531"/>
                    <a:pt x="3292" y="15514"/>
                  </a:cubicBezTo>
                  <a:cubicBezTo>
                    <a:pt x="6762" y="10822"/>
                    <a:pt x="8587" y="5002"/>
                    <a:pt x="12057" y="244"/>
                  </a:cubicBezTo>
                  <a:cubicBezTo>
                    <a:pt x="12145" y="124"/>
                    <a:pt x="12026" y="0"/>
                    <a:pt x="119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17" name="Google Shape;7317;p71"/>
            <p:cNvSpPr/>
            <p:nvPr/>
          </p:nvSpPr>
          <p:spPr>
            <a:xfrm>
              <a:off x="6920800" y="4536575"/>
              <a:ext cx="288650" cy="364500"/>
            </a:xfrm>
            <a:custGeom>
              <a:avLst/>
              <a:gdLst/>
              <a:ahLst/>
              <a:cxnLst/>
              <a:rect l="l" t="t" r="r" b="b"/>
              <a:pathLst>
                <a:path w="11546" h="14580" extrusionOk="0">
                  <a:moveTo>
                    <a:pt x="6419" y="882"/>
                  </a:moveTo>
                  <a:lnTo>
                    <a:pt x="6419" y="882"/>
                  </a:lnTo>
                  <a:cubicBezTo>
                    <a:pt x="6707" y="1162"/>
                    <a:pt x="6999" y="1436"/>
                    <a:pt x="7293" y="1707"/>
                  </a:cubicBezTo>
                  <a:cubicBezTo>
                    <a:pt x="7178" y="1898"/>
                    <a:pt x="7068" y="2094"/>
                    <a:pt x="6956" y="2288"/>
                  </a:cubicBezTo>
                  <a:cubicBezTo>
                    <a:pt x="7028" y="2074"/>
                    <a:pt x="7071" y="1855"/>
                    <a:pt x="7088" y="1629"/>
                  </a:cubicBezTo>
                  <a:cubicBezTo>
                    <a:pt x="7094" y="1529"/>
                    <a:pt x="7008" y="1467"/>
                    <a:pt x="6922" y="1467"/>
                  </a:cubicBezTo>
                  <a:cubicBezTo>
                    <a:pt x="6881" y="1467"/>
                    <a:pt x="6840" y="1481"/>
                    <a:pt x="6808" y="1511"/>
                  </a:cubicBezTo>
                  <a:lnTo>
                    <a:pt x="6808" y="1514"/>
                  </a:lnTo>
                  <a:cubicBezTo>
                    <a:pt x="6678" y="1644"/>
                    <a:pt x="6557" y="1777"/>
                    <a:pt x="6445" y="1918"/>
                  </a:cubicBezTo>
                  <a:cubicBezTo>
                    <a:pt x="6439" y="1572"/>
                    <a:pt x="6430" y="1228"/>
                    <a:pt x="6419" y="882"/>
                  </a:cubicBezTo>
                  <a:close/>
                  <a:moveTo>
                    <a:pt x="8951" y="2513"/>
                  </a:moveTo>
                  <a:cubicBezTo>
                    <a:pt x="9335" y="3044"/>
                    <a:pt x="9718" y="3572"/>
                    <a:pt x="10102" y="4101"/>
                  </a:cubicBezTo>
                  <a:cubicBezTo>
                    <a:pt x="9791" y="4378"/>
                    <a:pt x="9485" y="4658"/>
                    <a:pt x="9182" y="4944"/>
                  </a:cubicBezTo>
                  <a:lnTo>
                    <a:pt x="9182" y="4947"/>
                  </a:lnTo>
                  <a:cubicBezTo>
                    <a:pt x="9156" y="4970"/>
                    <a:pt x="9135" y="5004"/>
                    <a:pt x="9109" y="5027"/>
                  </a:cubicBezTo>
                  <a:cubicBezTo>
                    <a:pt x="9153" y="4886"/>
                    <a:pt x="9193" y="4745"/>
                    <a:pt x="9231" y="4600"/>
                  </a:cubicBezTo>
                  <a:cubicBezTo>
                    <a:pt x="9340" y="4447"/>
                    <a:pt x="9349" y="4384"/>
                    <a:pt x="9473" y="4043"/>
                  </a:cubicBezTo>
                  <a:cubicBezTo>
                    <a:pt x="9502" y="3962"/>
                    <a:pt x="9462" y="3899"/>
                    <a:pt x="9407" y="3858"/>
                  </a:cubicBezTo>
                  <a:cubicBezTo>
                    <a:pt x="9427" y="3760"/>
                    <a:pt x="9450" y="3668"/>
                    <a:pt x="9467" y="3570"/>
                  </a:cubicBezTo>
                  <a:cubicBezTo>
                    <a:pt x="9494" y="3435"/>
                    <a:pt x="9387" y="3330"/>
                    <a:pt x="9277" y="3330"/>
                  </a:cubicBezTo>
                  <a:cubicBezTo>
                    <a:pt x="9221" y="3330"/>
                    <a:pt x="9163" y="3358"/>
                    <a:pt x="9124" y="3425"/>
                  </a:cubicBezTo>
                  <a:cubicBezTo>
                    <a:pt x="8541" y="4407"/>
                    <a:pt x="7940" y="5377"/>
                    <a:pt x="7354" y="6358"/>
                  </a:cubicBezTo>
                  <a:cubicBezTo>
                    <a:pt x="7337" y="6393"/>
                    <a:pt x="7319" y="6428"/>
                    <a:pt x="7299" y="6459"/>
                  </a:cubicBezTo>
                  <a:cubicBezTo>
                    <a:pt x="7744" y="5204"/>
                    <a:pt x="8125" y="3933"/>
                    <a:pt x="8313" y="2594"/>
                  </a:cubicBezTo>
                  <a:cubicBezTo>
                    <a:pt x="8353" y="2628"/>
                    <a:pt x="8390" y="2663"/>
                    <a:pt x="8431" y="2698"/>
                  </a:cubicBezTo>
                  <a:cubicBezTo>
                    <a:pt x="8466" y="2725"/>
                    <a:pt x="8513" y="2747"/>
                    <a:pt x="8560" y="2747"/>
                  </a:cubicBezTo>
                  <a:cubicBezTo>
                    <a:pt x="8586" y="2747"/>
                    <a:pt x="8612" y="2740"/>
                    <a:pt x="8636" y="2724"/>
                  </a:cubicBezTo>
                  <a:cubicBezTo>
                    <a:pt x="8737" y="2649"/>
                    <a:pt x="8841" y="2576"/>
                    <a:pt x="8951" y="2513"/>
                  </a:cubicBezTo>
                  <a:close/>
                  <a:moveTo>
                    <a:pt x="8572" y="5068"/>
                  </a:moveTo>
                  <a:lnTo>
                    <a:pt x="8572" y="5068"/>
                  </a:lnTo>
                  <a:cubicBezTo>
                    <a:pt x="8419" y="5466"/>
                    <a:pt x="8295" y="5873"/>
                    <a:pt x="8203" y="6286"/>
                  </a:cubicBezTo>
                  <a:cubicBezTo>
                    <a:pt x="7949" y="6728"/>
                    <a:pt x="7715" y="7184"/>
                    <a:pt x="7452" y="7577"/>
                  </a:cubicBezTo>
                  <a:cubicBezTo>
                    <a:pt x="7132" y="8065"/>
                    <a:pt x="6780" y="8529"/>
                    <a:pt x="6419" y="8986"/>
                  </a:cubicBezTo>
                  <a:lnTo>
                    <a:pt x="6416" y="8988"/>
                  </a:lnTo>
                  <a:cubicBezTo>
                    <a:pt x="7042" y="7629"/>
                    <a:pt x="7787" y="6350"/>
                    <a:pt x="8572" y="5068"/>
                  </a:cubicBezTo>
                  <a:close/>
                  <a:moveTo>
                    <a:pt x="7959" y="3159"/>
                  </a:moveTo>
                  <a:cubicBezTo>
                    <a:pt x="8064" y="3159"/>
                    <a:pt x="7620" y="4366"/>
                    <a:pt x="7545" y="4649"/>
                  </a:cubicBezTo>
                  <a:cubicBezTo>
                    <a:pt x="7114" y="6292"/>
                    <a:pt x="6390" y="7865"/>
                    <a:pt x="5801" y="9456"/>
                  </a:cubicBezTo>
                  <a:cubicBezTo>
                    <a:pt x="5772" y="9537"/>
                    <a:pt x="5818" y="9603"/>
                    <a:pt x="5882" y="9644"/>
                  </a:cubicBezTo>
                  <a:cubicBezTo>
                    <a:pt x="5325" y="10295"/>
                    <a:pt x="4731" y="10915"/>
                    <a:pt x="4114" y="11518"/>
                  </a:cubicBezTo>
                  <a:lnTo>
                    <a:pt x="4114" y="11518"/>
                  </a:lnTo>
                  <a:cubicBezTo>
                    <a:pt x="5049" y="9493"/>
                    <a:pt x="5989" y="7480"/>
                    <a:pt x="6736" y="5394"/>
                  </a:cubicBezTo>
                  <a:cubicBezTo>
                    <a:pt x="6982" y="4912"/>
                    <a:pt x="7224" y="4427"/>
                    <a:pt x="7472" y="3948"/>
                  </a:cubicBezTo>
                  <a:cubicBezTo>
                    <a:pt x="7775" y="3370"/>
                    <a:pt x="7915" y="3159"/>
                    <a:pt x="7959" y="3159"/>
                  </a:cubicBezTo>
                  <a:close/>
                  <a:moveTo>
                    <a:pt x="5362" y="5264"/>
                  </a:moveTo>
                  <a:lnTo>
                    <a:pt x="5362" y="5264"/>
                  </a:lnTo>
                  <a:cubicBezTo>
                    <a:pt x="4857" y="6301"/>
                    <a:pt x="4369" y="7346"/>
                    <a:pt x="3884" y="8397"/>
                  </a:cubicBezTo>
                  <a:cubicBezTo>
                    <a:pt x="4011" y="8050"/>
                    <a:pt x="4129" y="7701"/>
                    <a:pt x="4225" y="7337"/>
                  </a:cubicBezTo>
                  <a:cubicBezTo>
                    <a:pt x="4254" y="7231"/>
                    <a:pt x="4177" y="7165"/>
                    <a:pt x="4093" y="7165"/>
                  </a:cubicBezTo>
                  <a:cubicBezTo>
                    <a:pt x="4047" y="7165"/>
                    <a:pt x="4000" y="7185"/>
                    <a:pt x="3968" y="7227"/>
                  </a:cubicBezTo>
                  <a:cubicBezTo>
                    <a:pt x="3332" y="8073"/>
                    <a:pt x="2749" y="8954"/>
                    <a:pt x="2221" y="9869"/>
                  </a:cubicBezTo>
                  <a:cubicBezTo>
                    <a:pt x="1955" y="10342"/>
                    <a:pt x="1707" y="10822"/>
                    <a:pt x="1473" y="11307"/>
                  </a:cubicBezTo>
                  <a:cubicBezTo>
                    <a:pt x="1215" y="11822"/>
                    <a:pt x="1100" y="12017"/>
                    <a:pt x="1073" y="12017"/>
                  </a:cubicBezTo>
                  <a:cubicBezTo>
                    <a:pt x="996" y="12017"/>
                    <a:pt x="1661" y="10382"/>
                    <a:pt x="1753" y="10152"/>
                  </a:cubicBezTo>
                  <a:cubicBezTo>
                    <a:pt x="2068" y="9762"/>
                    <a:pt x="2374" y="9367"/>
                    <a:pt x="2622" y="8936"/>
                  </a:cubicBezTo>
                  <a:cubicBezTo>
                    <a:pt x="2676" y="8846"/>
                    <a:pt x="2593" y="8744"/>
                    <a:pt x="2508" y="8744"/>
                  </a:cubicBezTo>
                  <a:cubicBezTo>
                    <a:pt x="2479" y="8744"/>
                    <a:pt x="2450" y="8756"/>
                    <a:pt x="2426" y="8783"/>
                  </a:cubicBezTo>
                  <a:cubicBezTo>
                    <a:pt x="2316" y="8913"/>
                    <a:pt x="2218" y="9043"/>
                    <a:pt x="2123" y="9176"/>
                  </a:cubicBezTo>
                  <a:cubicBezTo>
                    <a:pt x="2122" y="9171"/>
                    <a:pt x="2120" y="9169"/>
                    <a:pt x="2116" y="9169"/>
                  </a:cubicBezTo>
                  <a:cubicBezTo>
                    <a:pt x="2047" y="9169"/>
                    <a:pt x="1493" y="10194"/>
                    <a:pt x="1239" y="10533"/>
                  </a:cubicBezTo>
                  <a:cubicBezTo>
                    <a:pt x="1121" y="10692"/>
                    <a:pt x="994" y="10851"/>
                    <a:pt x="867" y="11006"/>
                  </a:cubicBezTo>
                  <a:cubicBezTo>
                    <a:pt x="956" y="10669"/>
                    <a:pt x="1031" y="10435"/>
                    <a:pt x="1034" y="10426"/>
                  </a:cubicBezTo>
                  <a:cubicBezTo>
                    <a:pt x="2114" y="8469"/>
                    <a:pt x="4086" y="7109"/>
                    <a:pt x="5362" y="5264"/>
                  </a:cubicBezTo>
                  <a:close/>
                  <a:moveTo>
                    <a:pt x="7418" y="2074"/>
                  </a:moveTo>
                  <a:cubicBezTo>
                    <a:pt x="6889" y="2960"/>
                    <a:pt x="6647" y="4280"/>
                    <a:pt x="6335" y="5432"/>
                  </a:cubicBezTo>
                  <a:cubicBezTo>
                    <a:pt x="5247" y="7606"/>
                    <a:pt x="4250" y="9823"/>
                    <a:pt x="3451" y="12130"/>
                  </a:cubicBezTo>
                  <a:lnTo>
                    <a:pt x="3451" y="12132"/>
                  </a:lnTo>
                  <a:cubicBezTo>
                    <a:pt x="2850" y="12649"/>
                    <a:pt x="2206" y="13111"/>
                    <a:pt x="1548" y="13547"/>
                  </a:cubicBezTo>
                  <a:cubicBezTo>
                    <a:pt x="3073" y="11027"/>
                    <a:pt x="4242" y="8333"/>
                    <a:pt x="5495" y="5674"/>
                  </a:cubicBezTo>
                  <a:cubicBezTo>
                    <a:pt x="6078" y="4441"/>
                    <a:pt x="6719" y="3243"/>
                    <a:pt x="7418" y="2074"/>
                  </a:cubicBezTo>
                  <a:close/>
                  <a:moveTo>
                    <a:pt x="3757" y="7993"/>
                  </a:moveTo>
                  <a:cubicBezTo>
                    <a:pt x="3214" y="9999"/>
                    <a:pt x="1877" y="11786"/>
                    <a:pt x="1109" y="13717"/>
                  </a:cubicBezTo>
                  <a:cubicBezTo>
                    <a:pt x="1095" y="13752"/>
                    <a:pt x="1098" y="13792"/>
                    <a:pt x="1118" y="13824"/>
                  </a:cubicBezTo>
                  <a:cubicBezTo>
                    <a:pt x="993" y="13901"/>
                    <a:pt x="889" y="13936"/>
                    <a:pt x="804" y="13936"/>
                  </a:cubicBezTo>
                  <a:cubicBezTo>
                    <a:pt x="251" y="13936"/>
                    <a:pt x="513" y="12438"/>
                    <a:pt x="766" y="11399"/>
                  </a:cubicBezTo>
                  <a:lnTo>
                    <a:pt x="766" y="11399"/>
                  </a:lnTo>
                  <a:lnTo>
                    <a:pt x="766" y="11402"/>
                  </a:lnTo>
                  <a:cubicBezTo>
                    <a:pt x="933" y="11174"/>
                    <a:pt x="1112" y="10955"/>
                    <a:pt x="1291" y="10732"/>
                  </a:cubicBezTo>
                  <a:lnTo>
                    <a:pt x="1291" y="10732"/>
                  </a:lnTo>
                  <a:cubicBezTo>
                    <a:pt x="1057" y="11376"/>
                    <a:pt x="913" y="12057"/>
                    <a:pt x="812" y="12811"/>
                  </a:cubicBezTo>
                  <a:cubicBezTo>
                    <a:pt x="801" y="12888"/>
                    <a:pt x="876" y="12937"/>
                    <a:pt x="946" y="12937"/>
                  </a:cubicBezTo>
                  <a:cubicBezTo>
                    <a:pt x="989" y="12937"/>
                    <a:pt x="1030" y="12919"/>
                    <a:pt x="1049" y="12877"/>
                  </a:cubicBezTo>
                  <a:cubicBezTo>
                    <a:pt x="1476" y="11896"/>
                    <a:pt x="1944" y="10946"/>
                    <a:pt x="2455" y="10005"/>
                  </a:cubicBezTo>
                  <a:cubicBezTo>
                    <a:pt x="2769" y="9427"/>
                    <a:pt x="3598" y="8579"/>
                    <a:pt x="3757" y="7993"/>
                  </a:cubicBezTo>
                  <a:close/>
                  <a:moveTo>
                    <a:pt x="5927" y="1"/>
                  </a:moveTo>
                  <a:cubicBezTo>
                    <a:pt x="5797" y="1"/>
                    <a:pt x="5683" y="169"/>
                    <a:pt x="5801" y="287"/>
                  </a:cubicBezTo>
                  <a:cubicBezTo>
                    <a:pt x="5954" y="440"/>
                    <a:pt x="6104" y="576"/>
                    <a:pt x="6254" y="723"/>
                  </a:cubicBezTo>
                  <a:cubicBezTo>
                    <a:pt x="6225" y="732"/>
                    <a:pt x="6202" y="752"/>
                    <a:pt x="6188" y="778"/>
                  </a:cubicBezTo>
                  <a:cubicBezTo>
                    <a:pt x="6049" y="1052"/>
                    <a:pt x="5879" y="1306"/>
                    <a:pt x="5740" y="1580"/>
                  </a:cubicBezTo>
                  <a:cubicBezTo>
                    <a:pt x="5702" y="1656"/>
                    <a:pt x="5764" y="1722"/>
                    <a:pt x="5826" y="1722"/>
                  </a:cubicBezTo>
                  <a:cubicBezTo>
                    <a:pt x="5855" y="1722"/>
                    <a:pt x="5883" y="1708"/>
                    <a:pt x="5902" y="1676"/>
                  </a:cubicBezTo>
                  <a:cubicBezTo>
                    <a:pt x="5983" y="1537"/>
                    <a:pt x="6072" y="1407"/>
                    <a:pt x="6159" y="1277"/>
                  </a:cubicBezTo>
                  <a:lnTo>
                    <a:pt x="6159" y="1277"/>
                  </a:lnTo>
                  <a:cubicBezTo>
                    <a:pt x="6147" y="1655"/>
                    <a:pt x="6133" y="2037"/>
                    <a:pt x="6130" y="2415"/>
                  </a:cubicBezTo>
                  <a:cubicBezTo>
                    <a:pt x="6133" y="2516"/>
                    <a:pt x="6215" y="2576"/>
                    <a:pt x="6297" y="2576"/>
                  </a:cubicBezTo>
                  <a:cubicBezTo>
                    <a:pt x="6349" y="2576"/>
                    <a:pt x="6401" y="2552"/>
                    <a:pt x="6433" y="2498"/>
                  </a:cubicBezTo>
                  <a:cubicBezTo>
                    <a:pt x="6497" y="2392"/>
                    <a:pt x="6569" y="2291"/>
                    <a:pt x="6647" y="2195"/>
                  </a:cubicBezTo>
                  <a:lnTo>
                    <a:pt x="6647" y="2195"/>
                  </a:lnTo>
                  <a:cubicBezTo>
                    <a:pt x="6471" y="2741"/>
                    <a:pt x="6141" y="3249"/>
                    <a:pt x="6014" y="3801"/>
                  </a:cubicBezTo>
                  <a:cubicBezTo>
                    <a:pt x="6009" y="3838"/>
                    <a:pt x="6020" y="3878"/>
                    <a:pt x="6046" y="3907"/>
                  </a:cubicBezTo>
                  <a:cubicBezTo>
                    <a:pt x="5986" y="4029"/>
                    <a:pt x="5925" y="4150"/>
                    <a:pt x="5864" y="4271"/>
                  </a:cubicBezTo>
                  <a:cubicBezTo>
                    <a:pt x="6170" y="3038"/>
                    <a:pt x="5570" y="1468"/>
                    <a:pt x="5365" y="359"/>
                  </a:cubicBezTo>
                  <a:cubicBezTo>
                    <a:pt x="5356" y="308"/>
                    <a:pt x="5311" y="285"/>
                    <a:pt x="5266" y="285"/>
                  </a:cubicBezTo>
                  <a:cubicBezTo>
                    <a:pt x="5208" y="285"/>
                    <a:pt x="5149" y="322"/>
                    <a:pt x="5157" y="388"/>
                  </a:cubicBezTo>
                  <a:cubicBezTo>
                    <a:pt x="5336" y="1806"/>
                    <a:pt x="5925" y="3336"/>
                    <a:pt x="5342" y="4716"/>
                  </a:cubicBezTo>
                  <a:cubicBezTo>
                    <a:pt x="4741" y="6130"/>
                    <a:pt x="3127" y="7435"/>
                    <a:pt x="2077" y="8558"/>
                  </a:cubicBezTo>
                  <a:cubicBezTo>
                    <a:pt x="1034" y="9670"/>
                    <a:pt x="316" y="10796"/>
                    <a:pt x="105" y="12080"/>
                  </a:cubicBezTo>
                  <a:cubicBezTo>
                    <a:pt x="96" y="12101"/>
                    <a:pt x="82" y="12118"/>
                    <a:pt x="73" y="12135"/>
                  </a:cubicBezTo>
                  <a:cubicBezTo>
                    <a:pt x="53" y="12170"/>
                    <a:pt x="61" y="12213"/>
                    <a:pt x="90" y="12239"/>
                  </a:cubicBezTo>
                  <a:cubicBezTo>
                    <a:pt x="1" y="12923"/>
                    <a:pt x="44" y="13654"/>
                    <a:pt x="278" y="14454"/>
                  </a:cubicBezTo>
                  <a:cubicBezTo>
                    <a:pt x="301" y="14531"/>
                    <a:pt x="373" y="14580"/>
                    <a:pt x="448" y="14580"/>
                  </a:cubicBezTo>
                  <a:cubicBezTo>
                    <a:pt x="476" y="14580"/>
                    <a:pt x="505" y="14573"/>
                    <a:pt x="532" y="14557"/>
                  </a:cubicBezTo>
                  <a:cubicBezTo>
                    <a:pt x="1638" y="13922"/>
                    <a:pt x="2680" y="13183"/>
                    <a:pt x="3644" y="12349"/>
                  </a:cubicBezTo>
                  <a:cubicBezTo>
                    <a:pt x="3696" y="12349"/>
                    <a:pt x="3745" y="12320"/>
                    <a:pt x="3768" y="12271"/>
                  </a:cubicBezTo>
                  <a:lnTo>
                    <a:pt x="3783" y="12239"/>
                  </a:lnTo>
                  <a:cubicBezTo>
                    <a:pt x="4825" y="11318"/>
                    <a:pt x="5789" y="10314"/>
                    <a:pt x="6661" y="9231"/>
                  </a:cubicBezTo>
                  <a:cubicBezTo>
                    <a:pt x="7316" y="8428"/>
                    <a:pt x="7882" y="7557"/>
                    <a:pt x="8434" y="6676"/>
                  </a:cubicBezTo>
                  <a:cubicBezTo>
                    <a:pt x="8466" y="6664"/>
                    <a:pt x="8489" y="6638"/>
                    <a:pt x="8506" y="6610"/>
                  </a:cubicBezTo>
                  <a:cubicBezTo>
                    <a:pt x="8526" y="6563"/>
                    <a:pt x="8543" y="6517"/>
                    <a:pt x="8564" y="6471"/>
                  </a:cubicBezTo>
                  <a:cubicBezTo>
                    <a:pt x="8607" y="6399"/>
                    <a:pt x="8653" y="6332"/>
                    <a:pt x="8696" y="6263"/>
                  </a:cubicBezTo>
                  <a:cubicBezTo>
                    <a:pt x="9372" y="5172"/>
                    <a:pt x="10362" y="4502"/>
                    <a:pt x="11064" y="3463"/>
                  </a:cubicBezTo>
                  <a:cubicBezTo>
                    <a:pt x="11546" y="2750"/>
                    <a:pt x="10613" y="1996"/>
                    <a:pt x="10050" y="1849"/>
                  </a:cubicBezTo>
                  <a:cubicBezTo>
                    <a:pt x="10013" y="1839"/>
                    <a:pt x="9970" y="1835"/>
                    <a:pt x="9922" y="1835"/>
                  </a:cubicBezTo>
                  <a:cubicBezTo>
                    <a:pt x="9665" y="1835"/>
                    <a:pt x="9283" y="1963"/>
                    <a:pt x="9112" y="2051"/>
                  </a:cubicBezTo>
                  <a:cubicBezTo>
                    <a:pt x="8957" y="2131"/>
                    <a:pt x="8802" y="2167"/>
                    <a:pt x="8648" y="2167"/>
                  </a:cubicBezTo>
                  <a:cubicBezTo>
                    <a:pt x="8348" y="2167"/>
                    <a:pt x="8052" y="2031"/>
                    <a:pt x="7764" y="1823"/>
                  </a:cubicBezTo>
                  <a:cubicBezTo>
                    <a:pt x="7799" y="1667"/>
                    <a:pt x="7839" y="1514"/>
                    <a:pt x="7868" y="1355"/>
                  </a:cubicBezTo>
                  <a:cubicBezTo>
                    <a:pt x="7893" y="1238"/>
                    <a:pt x="7802" y="1152"/>
                    <a:pt x="7707" y="1152"/>
                  </a:cubicBezTo>
                  <a:cubicBezTo>
                    <a:pt x="7657" y="1152"/>
                    <a:pt x="7606" y="1175"/>
                    <a:pt x="7571" y="1231"/>
                  </a:cubicBezTo>
                  <a:cubicBezTo>
                    <a:pt x="7510" y="1326"/>
                    <a:pt x="7461" y="1427"/>
                    <a:pt x="7400" y="1523"/>
                  </a:cubicBezTo>
                  <a:cubicBezTo>
                    <a:pt x="6898" y="1052"/>
                    <a:pt x="6433" y="440"/>
                    <a:pt x="6040" y="50"/>
                  </a:cubicBezTo>
                  <a:cubicBezTo>
                    <a:pt x="6005" y="15"/>
                    <a:pt x="5965" y="1"/>
                    <a:pt x="59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18" name="Google Shape;7318;p71"/>
            <p:cNvSpPr/>
            <p:nvPr/>
          </p:nvSpPr>
          <p:spPr>
            <a:xfrm>
              <a:off x="4490450" y="4030275"/>
              <a:ext cx="166950" cy="327500"/>
            </a:xfrm>
            <a:custGeom>
              <a:avLst/>
              <a:gdLst/>
              <a:ahLst/>
              <a:cxnLst/>
              <a:rect l="l" t="t" r="r" b="b"/>
              <a:pathLst>
                <a:path w="6678" h="13100" extrusionOk="0">
                  <a:moveTo>
                    <a:pt x="5313" y="627"/>
                  </a:moveTo>
                  <a:cubicBezTo>
                    <a:pt x="5708" y="988"/>
                    <a:pt x="5962" y="1620"/>
                    <a:pt x="6066" y="2212"/>
                  </a:cubicBezTo>
                  <a:cubicBezTo>
                    <a:pt x="6045" y="2201"/>
                    <a:pt x="6022" y="2196"/>
                    <a:pt x="5999" y="2196"/>
                  </a:cubicBezTo>
                  <a:cubicBezTo>
                    <a:pt x="5963" y="2196"/>
                    <a:pt x="5927" y="2209"/>
                    <a:pt x="5899" y="2235"/>
                  </a:cubicBezTo>
                  <a:cubicBezTo>
                    <a:pt x="5437" y="2692"/>
                    <a:pt x="4998" y="3174"/>
                    <a:pt x="4582" y="3673"/>
                  </a:cubicBezTo>
                  <a:cubicBezTo>
                    <a:pt x="4929" y="3000"/>
                    <a:pt x="5246" y="2310"/>
                    <a:pt x="5529" y="1600"/>
                  </a:cubicBezTo>
                  <a:cubicBezTo>
                    <a:pt x="5573" y="1492"/>
                    <a:pt x="5473" y="1411"/>
                    <a:pt x="5375" y="1411"/>
                  </a:cubicBezTo>
                  <a:cubicBezTo>
                    <a:pt x="5338" y="1411"/>
                    <a:pt x="5301" y="1423"/>
                    <a:pt x="5272" y="1450"/>
                  </a:cubicBezTo>
                  <a:cubicBezTo>
                    <a:pt x="5024" y="1693"/>
                    <a:pt x="4802" y="1955"/>
                    <a:pt x="4571" y="2212"/>
                  </a:cubicBezTo>
                  <a:cubicBezTo>
                    <a:pt x="4836" y="1693"/>
                    <a:pt x="5085" y="1167"/>
                    <a:pt x="5313" y="627"/>
                  </a:cubicBezTo>
                  <a:close/>
                  <a:moveTo>
                    <a:pt x="4610" y="335"/>
                  </a:moveTo>
                  <a:cubicBezTo>
                    <a:pt x="4766" y="335"/>
                    <a:pt x="4909" y="371"/>
                    <a:pt x="5041" y="437"/>
                  </a:cubicBezTo>
                  <a:cubicBezTo>
                    <a:pt x="4002" y="1577"/>
                    <a:pt x="3145" y="2842"/>
                    <a:pt x="2172" y="4037"/>
                  </a:cubicBezTo>
                  <a:cubicBezTo>
                    <a:pt x="2966" y="3061"/>
                    <a:pt x="3462" y="1600"/>
                    <a:pt x="4126" y="443"/>
                  </a:cubicBezTo>
                  <a:cubicBezTo>
                    <a:pt x="4298" y="369"/>
                    <a:pt x="4460" y="335"/>
                    <a:pt x="4610" y="335"/>
                  </a:cubicBezTo>
                  <a:close/>
                  <a:moveTo>
                    <a:pt x="6107" y="2495"/>
                  </a:moveTo>
                  <a:cubicBezTo>
                    <a:pt x="6121" y="2648"/>
                    <a:pt x="6127" y="2801"/>
                    <a:pt x="6121" y="2957"/>
                  </a:cubicBezTo>
                  <a:cubicBezTo>
                    <a:pt x="6115" y="3078"/>
                    <a:pt x="6084" y="3203"/>
                    <a:pt x="6069" y="3324"/>
                  </a:cubicBezTo>
                  <a:cubicBezTo>
                    <a:pt x="5411" y="4066"/>
                    <a:pt x="4799" y="4837"/>
                    <a:pt x="4210" y="5628"/>
                  </a:cubicBezTo>
                  <a:cubicBezTo>
                    <a:pt x="4834" y="4580"/>
                    <a:pt x="5457" y="3532"/>
                    <a:pt x="6107" y="2495"/>
                  </a:cubicBezTo>
                  <a:close/>
                  <a:moveTo>
                    <a:pt x="5806" y="4611"/>
                  </a:moveTo>
                  <a:lnTo>
                    <a:pt x="5806" y="4611"/>
                  </a:lnTo>
                  <a:cubicBezTo>
                    <a:pt x="5711" y="4941"/>
                    <a:pt x="5604" y="5267"/>
                    <a:pt x="5486" y="5587"/>
                  </a:cubicBezTo>
                  <a:cubicBezTo>
                    <a:pt x="5076" y="6173"/>
                    <a:pt x="4675" y="6759"/>
                    <a:pt x="4285" y="7354"/>
                  </a:cubicBezTo>
                  <a:cubicBezTo>
                    <a:pt x="4793" y="6442"/>
                    <a:pt x="5304" y="5529"/>
                    <a:pt x="5806" y="4611"/>
                  </a:cubicBezTo>
                  <a:close/>
                  <a:moveTo>
                    <a:pt x="3494" y="879"/>
                  </a:moveTo>
                  <a:lnTo>
                    <a:pt x="3494" y="879"/>
                  </a:lnTo>
                  <a:cubicBezTo>
                    <a:pt x="3456" y="939"/>
                    <a:pt x="3428" y="1003"/>
                    <a:pt x="3396" y="1063"/>
                  </a:cubicBezTo>
                  <a:cubicBezTo>
                    <a:pt x="2449" y="2668"/>
                    <a:pt x="1638" y="4314"/>
                    <a:pt x="1063" y="6110"/>
                  </a:cubicBezTo>
                  <a:cubicBezTo>
                    <a:pt x="1047" y="6160"/>
                    <a:pt x="1087" y="6192"/>
                    <a:pt x="1128" y="6192"/>
                  </a:cubicBezTo>
                  <a:cubicBezTo>
                    <a:pt x="1155" y="6192"/>
                    <a:pt x="1182" y="6178"/>
                    <a:pt x="1193" y="6147"/>
                  </a:cubicBezTo>
                  <a:cubicBezTo>
                    <a:pt x="1349" y="5703"/>
                    <a:pt x="1519" y="5270"/>
                    <a:pt x="1701" y="4842"/>
                  </a:cubicBezTo>
                  <a:cubicBezTo>
                    <a:pt x="1722" y="4856"/>
                    <a:pt x="1747" y="4863"/>
                    <a:pt x="1771" y="4863"/>
                  </a:cubicBezTo>
                  <a:cubicBezTo>
                    <a:pt x="1806" y="4863"/>
                    <a:pt x="1842" y="4848"/>
                    <a:pt x="1866" y="4819"/>
                  </a:cubicBezTo>
                  <a:cubicBezTo>
                    <a:pt x="2411" y="4227"/>
                    <a:pt x="2902" y="3621"/>
                    <a:pt x="3387" y="2983"/>
                  </a:cubicBezTo>
                  <a:cubicBezTo>
                    <a:pt x="3840" y="2351"/>
                    <a:pt x="4317" y="1733"/>
                    <a:pt x="4808" y="1130"/>
                  </a:cubicBezTo>
                  <a:lnTo>
                    <a:pt x="4808" y="1130"/>
                  </a:lnTo>
                  <a:cubicBezTo>
                    <a:pt x="4556" y="1641"/>
                    <a:pt x="4297" y="2149"/>
                    <a:pt x="4031" y="2648"/>
                  </a:cubicBezTo>
                  <a:cubicBezTo>
                    <a:pt x="3933" y="2836"/>
                    <a:pt x="3820" y="3018"/>
                    <a:pt x="3719" y="3200"/>
                  </a:cubicBezTo>
                  <a:cubicBezTo>
                    <a:pt x="2576" y="4649"/>
                    <a:pt x="1652" y="6260"/>
                    <a:pt x="982" y="7978"/>
                  </a:cubicBezTo>
                  <a:cubicBezTo>
                    <a:pt x="940" y="8085"/>
                    <a:pt x="1042" y="8168"/>
                    <a:pt x="1137" y="8168"/>
                  </a:cubicBezTo>
                  <a:cubicBezTo>
                    <a:pt x="1186" y="8168"/>
                    <a:pt x="1233" y="8147"/>
                    <a:pt x="1259" y="8096"/>
                  </a:cubicBezTo>
                  <a:cubicBezTo>
                    <a:pt x="2105" y="6476"/>
                    <a:pt x="3087" y="4932"/>
                    <a:pt x="3973" y="3338"/>
                  </a:cubicBezTo>
                  <a:cubicBezTo>
                    <a:pt x="4135" y="3133"/>
                    <a:pt x="4294" y="2931"/>
                    <a:pt x="4458" y="2732"/>
                  </a:cubicBezTo>
                  <a:cubicBezTo>
                    <a:pt x="4733" y="2399"/>
                    <a:pt x="4873" y="2266"/>
                    <a:pt x="4922" y="2266"/>
                  </a:cubicBezTo>
                  <a:cubicBezTo>
                    <a:pt x="5102" y="2266"/>
                    <a:pt x="4032" y="4082"/>
                    <a:pt x="3887" y="4346"/>
                  </a:cubicBezTo>
                  <a:cubicBezTo>
                    <a:pt x="3690" y="4710"/>
                    <a:pt x="3480" y="5068"/>
                    <a:pt x="3269" y="5426"/>
                  </a:cubicBezTo>
                  <a:cubicBezTo>
                    <a:pt x="2455" y="6615"/>
                    <a:pt x="1733" y="7871"/>
                    <a:pt x="1037" y="9156"/>
                  </a:cubicBezTo>
                  <a:lnTo>
                    <a:pt x="1049" y="9164"/>
                  </a:lnTo>
                  <a:cubicBezTo>
                    <a:pt x="925" y="9384"/>
                    <a:pt x="798" y="9603"/>
                    <a:pt x="679" y="9828"/>
                  </a:cubicBezTo>
                  <a:cubicBezTo>
                    <a:pt x="653" y="8639"/>
                    <a:pt x="806" y="7377"/>
                    <a:pt x="901" y="6780"/>
                  </a:cubicBezTo>
                  <a:cubicBezTo>
                    <a:pt x="1219" y="4828"/>
                    <a:pt x="1883" y="2227"/>
                    <a:pt x="3494" y="879"/>
                  </a:cubicBezTo>
                  <a:close/>
                  <a:moveTo>
                    <a:pt x="5381" y="3053"/>
                  </a:moveTo>
                  <a:lnTo>
                    <a:pt x="5381" y="3053"/>
                  </a:lnTo>
                  <a:cubicBezTo>
                    <a:pt x="3828" y="5524"/>
                    <a:pt x="2378" y="8054"/>
                    <a:pt x="959" y="10602"/>
                  </a:cubicBezTo>
                  <a:cubicBezTo>
                    <a:pt x="945" y="10631"/>
                    <a:pt x="927" y="10657"/>
                    <a:pt x="910" y="10686"/>
                  </a:cubicBezTo>
                  <a:lnTo>
                    <a:pt x="913" y="10686"/>
                  </a:lnTo>
                  <a:cubicBezTo>
                    <a:pt x="867" y="10769"/>
                    <a:pt x="818" y="10850"/>
                    <a:pt x="772" y="10934"/>
                  </a:cubicBezTo>
                  <a:cubicBezTo>
                    <a:pt x="722" y="10614"/>
                    <a:pt x="694" y="10293"/>
                    <a:pt x="682" y="9973"/>
                  </a:cubicBezTo>
                  <a:lnTo>
                    <a:pt x="682" y="9973"/>
                  </a:lnTo>
                  <a:cubicBezTo>
                    <a:pt x="713" y="10026"/>
                    <a:pt x="772" y="10063"/>
                    <a:pt x="830" y="10063"/>
                  </a:cubicBezTo>
                  <a:cubicBezTo>
                    <a:pt x="875" y="10063"/>
                    <a:pt x="919" y="10041"/>
                    <a:pt x="948" y="9987"/>
                  </a:cubicBezTo>
                  <a:cubicBezTo>
                    <a:pt x="2203" y="7633"/>
                    <a:pt x="4248" y="4853"/>
                    <a:pt x="5381" y="3053"/>
                  </a:cubicBezTo>
                  <a:close/>
                  <a:moveTo>
                    <a:pt x="4758" y="7299"/>
                  </a:moveTo>
                  <a:lnTo>
                    <a:pt x="4758" y="7299"/>
                  </a:lnTo>
                  <a:cubicBezTo>
                    <a:pt x="4138" y="8671"/>
                    <a:pt x="3462" y="10166"/>
                    <a:pt x="2472" y="10989"/>
                  </a:cubicBezTo>
                  <a:cubicBezTo>
                    <a:pt x="3122" y="9883"/>
                    <a:pt x="3786" y="8783"/>
                    <a:pt x="4481" y="7706"/>
                  </a:cubicBezTo>
                  <a:cubicBezTo>
                    <a:pt x="4571" y="7568"/>
                    <a:pt x="4666" y="7438"/>
                    <a:pt x="4758" y="7299"/>
                  </a:cubicBezTo>
                  <a:close/>
                  <a:moveTo>
                    <a:pt x="4111" y="0"/>
                  </a:moveTo>
                  <a:cubicBezTo>
                    <a:pt x="4067" y="0"/>
                    <a:pt x="4024" y="20"/>
                    <a:pt x="3993" y="67"/>
                  </a:cubicBezTo>
                  <a:cubicBezTo>
                    <a:pt x="3976" y="96"/>
                    <a:pt x="3962" y="125"/>
                    <a:pt x="3944" y="151"/>
                  </a:cubicBezTo>
                  <a:cubicBezTo>
                    <a:pt x="1880" y="688"/>
                    <a:pt x="1008" y="4577"/>
                    <a:pt x="659" y="6173"/>
                  </a:cubicBezTo>
                  <a:cubicBezTo>
                    <a:pt x="359" y="7550"/>
                    <a:pt x="1" y="9762"/>
                    <a:pt x="509" y="11416"/>
                  </a:cubicBezTo>
                  <a:cubicBezTo>
                    <a:pt x="474" y="11494"/>
                    <a:pt x="503" y="11584"/>
                    <a:pt x="578" y="11624"/>
                  </a:cubicBezTo>
                  <a:cubicBezTo>
                    <a:pt x="795" y="12219"/>
                    <a:pt x="1132" y="12730"/>
                    <a:pt x="1643" y="13082"/>
                  </a:cubicBezTo>
                  <a:cubicBezTo>
                    <a:pt x="1664" y="13093"/>
                    <a:pt x="1686" y="13099"/>
                    <a:pt x="1708" y="13099"/>
                  </a:cubicBezTo>
                  <a:cubicBezTo>
                    <a:pt x="1731" y="13099"/>
                    <a:pt x="1753" y="13093"/>
                    <a:pt x="1773" y="13082"/>
                  </a:cubicBezTo>
                  <a:cubicBezTo>
                    <a:pt x="2111" y="12816"/>
                    <a:pt x="2463" y="12577"/>
                    <a:pt x="2833" y="12360"/>
                  </a:cubicBezTo>
                  <a:cubicBezTo>
                    <a:pt x="2884" y="12328"/>
                    <a:pt x="2853" y="12257"/>
                    <a:pt x="2805" y="12257"/>
                  </a:cubicBezTo>
                  <a:cubicBezTo>
                    <a:pt x="2796" y="12257"/>
                    <a:pt x="2787" y="12260"/>
                    <a:pt x="2778" y="12265"/>
                  </a:cubicBezTo>
                  <a:cubicBezTo>
                    <a:pt x="2454" y="12449"/>
                    <a:pt x="2177" y="12532"/>
                    <a:pt x="1941" y="12532"/>
                  </a:cubicBezTo>
                  <a:cubicBezTo>
                    <a:pt x="1391" y="12532"/>
                    <a:pt x="1065" y="12082"/>
                    <a:pt x="881" y="11431"/>
                  </a:cubicBezTo>
                  <a:cubicBezTo>
                    <a:pt x="2357" y="8825"/>
                    <a:pt x="3954" y="6320"/>
                    <a:pt x="5898" y="4031"/>
                  </a:cubicBezTo>
                  <a:lnTo>
                    <a:pt x="5898" y="4031"/>
                  </a:lnTo>
                  <a:cubicBezTo>
                    <a:pt x="4387" y="5812"/>
                    <a:pt x="3160" y="8413"/>
                    <a:pt x="2053" y="10743"/>
                  </a:cubicBezTo>
                  <a:cubicBezTo>
                    <a:pt x="1874" y="10922"/>
                    <a:pt x="1808" y="11064"/>
                    <a:pt x="1845" y="11176"/>
                  </a:cubicBezTo>
                  <a:cubicBezTo>
                    <a:pt x="1710" y="11462"/>
                    <a:pt x="1577" y="11748"/>
                    <a:pt x="1444" y="12019"/>
                  </a:cubicBezTo>
                  <a:cubicBezTo>
                    <a:pt x="1373" y="12165"/>
                    <a:pt x="1493" y="12296"/>
                    <a:pt x="1613" y="12296"/>
                  </a:cubicBezTo>
                  <a:cubicBezTo>
                    <a:pt x="1667" y="12296"/>
                    <a:pt x="1722" y="12269"/>
                    <a:pt x="1759" y="12204"/>
                  </a:cubicBezTo>
                  <a:cubicBezTo>
                    <a:pt x="1958" y="11858"/>
                    <a:pt x="2163" y="11520"/>
                    <a:pt x="2365" y="11176"/>
                  </a:cubicBezTo>
                  <a:cubicBezTo>
                    <a:pt x="2383" y="11272"/>
                    <a:pt x="2467" y="11332"/>
                    <a:pt x="2556" y="11332"/>
                  </a:cubicBezTo>
                  <a:cubicBezTo>
                    <a:pt x="2593" y="11332"/>
                    <a:pt x="2631" y="11321"/>
                    <a:pt x="2665" y="11298"/>
                  </a:cubicBezTo>
                  <a:lnTo>
                    <a:pt x="2665" y="11298"/>
                  </a:lnTo>
                  <a:cubicBezTo>
                    <a:pt x="2512" y="11532"/>
                    <a:pt x="2365" y="11771"/>
                    <a:pt x="2206" y="11999"/>
                  </a:cubicBezTo>
                  <a:cubicBezTo>
                    <a:pt x="2111" y="12137"/>
                    <a:pt x="2240" y="12268"/>
                    <a:pt x="2372" y="12268"/>
                  </a:cubicBezTo>
                  <a:cubicBezTo>
                    <a:pt x="2428" y="12268"/>
                    <a:pt x="2484" y="12244"/>
                    <a:pt x="2524" y="12187"/>
                  </a:cubicBezTo>
                  <a:cubicBezTo>
                    <a:pt x="2746" y="11864"/>
                    <a:pt x="3188" y="11127"/>
                    <a:pt x="3696" y="10172"/>
                  </a:cubicBezTo>
                  <a:cubicBezTo>
                    <a:pt x="4831" y="8581"/>
                    <a:pt x="5538" y="6300"/>
                    <a:pt x="6485" y="4802"/>
                  </a:cubicBezTo>
                  <a:cubicBezTo>
                    <a:pt x="6575" y="4660"/>
                    <a:pt x="6453" y="4534"/>
                    <a:pt x="6324" y="4534"/>
                  </a:cubicBezTo>
                  <a:cubicBezTo>
                    <a:pt x="6267" y="4534"/>
                    <a:pt x="6209" y="4559"/>
                    <a:pt x="6167" y="4617"/>
                  </a:cubicBezTo>
                  <a:cubicBezTo>
                    <a:pt x="6110" y="4695"/>
                    <a:pt x="6058" y="4773"/>
                    <a:pt x="6003" y="4851"/>
                  </a:cubicBezTo>
                  <a:cubicBezTo>
                    <a:pt x="6121" y="4458"/>
                    <a:pt x="6225" y="4072"/>
                    <a:pt x="6303" y="3702"/>
                  </a:cubicBezTo>
                  <a:cubicBezTo>
                    <a:pt x="6361" y="3592"/>
                    <a:pt x="6421" y="3488"/>
                    <a:pt x="6479" y="3382"/>
                  </a:cubicBezTo>
                  <a:cubicBezTo>
                    <a:pt x="6520" y="3295"/>
                    <a:pt x="6488" y="3191"/>
                    <a:pt x="6407" y="3145"/>
                  </a:cubicBezTo>
                  <a:cubicBezTo>
                    <a:pt x="6678" y="1384"/>
                    <a:pt x="6301" y="73"/>
                    <a:pt x="4607" y="73"/>
                  </a:cubicBezTo>
                  <a:cubicBezTo>
                    <a:pt x="4496" y="73"/>
                    <a:pt x="4379" y="79"/>
                    <a:pt x="4256" y="90"/>
                  </a:cubicBezTo>
                  <a:cubicBezTo>
                    <a:pt x="4229" y="37"/>
                    <a:pt x="4170" y="0"/>
                    <a:pt x="41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19" name="Google Shape;7319;p71"/>
            <p:cNvSpPr/>
            <p:nvPr/>
          </p:nvSpPr>
          <p:spPr>
            <a:xfrm>
              <a:off x="2233550" y="2129125"/>
              <a:ext cx="18850" cy="19225"/>
            </a:xfrm>
            <a:custGeom>
              <a:avLst/>
              <a:gdLst/>
              <a:ahLst/>
              <a:cxnLst/>
              <a:rect l="l" t="t" r="r" b="b"/>
              <a:pathLst>
                <a:path w="754" h="769" extrusionOk="0">
                  <a:moveTo>
                    <a:pt x="754" y="0"/>
                  </a:moveTo>
                  <a:lnTo>
                    <a:pt x="754" y="0"/>
                  </a:lnTo>
                  <a:cubicBezTo>
                    <a:pt x="658" y="93"/>
                    <a:pt x="563" y="188"/>
                    <a:pt x="471" y="280"/>
                  </a:cubicBezTo>
                  <a:cubicBezTo>
                    <a:pt x="312" y="442"/>
                    <a:pt x="162" y="609"/>
                    <a:pt x="0" y="768"/>
                  </a:cubicBezTo>
                  <a:cubicBezTo>
                    <a:pt x="245" y="529"/>
                    <a:pt x="497" y="272"/>
                    <a:pt x="7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20" name="Google Shape;7320;p71"/>
            <p:cNvSpPr/>
            <p:nvPr/>
          </p:nvSpPr>
          <p:spPr>
            <a:xfrm>
              <a:off x="1535825" y="2847850"/>
              <a:ext cx="14525" cy="17925"/>
            </a:xfrm>
            <a:custGeom>
              <a:avLst/>
              <a:gdLst/>
              <a:ahLst/>
              <a:cxnLst/>
              <a:rect l="l" t="t" r="r" b="b"/>
              <a:pathLst>
                <a:path w="581" h="717" extrusionOk="0">
                  <a:moveTo>
                    <a:pt x="581" y="0"/>
                  </a:moveTo>
                  <a:cubicBezTo>
                    <a:pt x="387" y="234"/>
                    <a:pt x="194" y="474"/>
                    <a:pt x="0" y="716"/>
                  </a:cubicBezTo>
                  <a:lnTo>
                    <a:pt x="58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21" name="Google Shape;7321;p71"/>
            <p:cNvSpPr/>
            <p:nvPr/>
          </p:nvSpPr>
          <p:spPr>
            <a:xfrm>
              <a:off x="1637725" y="3318000"/>
              <a:ext cx="22850" cy="21675"/>
            </a:xfrm>
            <a:custGeom>
              <a:avLst/>
              <a:gdLst/>
              <a:ahLst/>
              <a:cxnLst/>
              <a:rect l="l" t="t" r="r" b="b"/>
              <a:pathLst>
                <a:path w="914" h="867" extrusionOk="0">
                  <a:moveTo>
                    <a:pt x="913" y="0"/>
                  </a:moveTo>
                  <a:cubicBezTo>
                    <a:pt x="598" y="286"/>
                    <a:pt x="292" y="575"/>
                    <a:pt x="1" y="866"/>
                  </a:cubicBezTo>
                  <a:cubicBezTo>
                    <a:pt x="177" y="716"/>
                    <a:pt x="356" y="563"/>
                    <a:pt x="535" y="413"/>
                  </a:cubicBezTo>
                  <a:cubicBezTo>
                    <a:pt x="659" y="274"/>
                    <a:pt x="786" y="139"/>
                    <a:pt x="91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22" name="Google Shape;7322;p71"/>
            <p:cNvSpPr/>
            <p:nvPr/>
          </p:nvSpPr>
          <p:spPr>
            <a:xfrm>
              <a:off x="1580550" y="3339650"/>
              <a:ext cx="57200" cy="68650"/>
            </a:xfrm>
            <a:custGeom>
              <a:avLst/>
              <a:gdLst/>
              <a:ahLst/>
              <a:cxnLst/>
              <a:rect l="l" t="t" r="r" b="b"/>
              <a:pathLst>
                <a:path w="2288" h="2746" extrusionOk="0">
                  <a:moveTo>
                    <a:pt x="2288" y="0"/>
                  </a:moveTo>
                  <a:cubicBezTo>
                    <a:pt x="1404" y="748"/>
                    <a:pt x="570" y="1519"/>
                    <a:pt x="39" y="2598"/>
                  </a:cubicBezTo>
                  <a:cubicBezTo>
                    <a:pt x="1" y="2674"/>
                    <a:pt x="69" y="2746"/>
                    <a:pt x="134" y="2746"/>
                  </a:cubicBezTo>
                  <a:cubicBezTo>
                    <a:pt x="163" y="2746"/>
                    <a:pt x="191" y="2731"/>
                    <a:pt x="209" y="2697"/>
                  </a:cubicBezTo>
                  <a:cubicBezTo>
                    <a:pt x="697" y="1755"/>
                    <a:pt x="1433" y="858"/>
                    <a:pt x="22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23" name="Google Shape;7323;p71"/>
            <p:cNvSpPr/>
            <p:nvPr/>
          </p:nvSpPr>
          <p:spPr>
            <a:xfrm>
              <a:off x="1583350" y="3416000"/>
              <a:ext cx="9150" cy="13450"/>
            </a:xfrm>
            <a:custGeom>
              <a:avLst/>
              <a:gdLst/>
              <a:ahLst/>
              <a:cxnLst/>
              <a:rect l="l" t="t" r="r" b="b"/>
              <a:pathLst>
                <a:path w="366" h="538" extrusionOk="0">
                  <a:moveTo>
                    <a:pt x="348" y="1"/>
                  </a:moveTo>
                  <a:cubicBezTo>
                    <a:pt x="247" y="139"/>
                    <a:pt x="140" y="269"/>
                    <a:pt x="45" y="411"/>
                  </a:cubicBezTo>
                  <a:cubicBezTo>
                    <a:pt x="1" y="475"/>
                    <a:pt x="62" y="538"/>
                    <a:pt x="123" y="538"/>
                  </a:cubicBezTo>
                  <a:cubicBezTo>
                    <a:pt x="150" y="538"/>
                    <a:pt x="177" y="526"/>
                    <a:pt x="195" y="497"/>
                  </a:cubicBezTo>
                  <a:cubicBezTo>
                    <a:pt x="366" y="237"/>
                    <a:pt x="314" y="364"/>
                    <a:pt x="366" y="32"/>
                  </a:cubicBezTo>
                  <a:cubicBezTo>
                    <a:pt x="366" y="18"/>
                    <a:pt x="360" y="6"/>
                    <a:pt x="3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24" name="Google Shape;7324;p71"/>
            <p:cNvSpPr/>
            <p:nvPr/>
          </p:nvSpPr>
          <p:spPr>
            <a:xfrm>
              <a:off x="989675" y="1551075"/>
              <a:ext cx="1615425" cy="1865375"/>
            </a:xfrm>
            <a:custGeom>
              <a:avLst/>
              <a:gdLst/>
              <a:ahLst/>
              <a:cxnLst/>
              <a:rect l="l" t="t" r="r" b="b"/>
              <a:pathLst>
                <a:path w="64617" h="74615" extrusionOk="0">
                  <a:moveTo>
                    <a:pt x="11291" y="720"/>
                  </a:moveTo>
                  <a:cubicBezTo>
                    <a:pt x="11481" y="783"/>
                    <a:pt x="11676" y="855"/>
                    <a:pt x="11883" y="944"/>
                  </a:cubicBezTo>
                  <a:cubicBezTo>
                    <a:pt x="11901" y="950"/>
                    <a:pt x="11918" y="962"/>
                    <a:pt x="11938" y="970"/>
                  </a:cubicBezTo>
                  <a:cubicBezTo>
                    <a:pt x="11525" y="1198"/>
                    <a:pt x="11136" y="1467"/>
                    <a:pt x="10775" y="1773"/>
                  </a:cubicBezTo>
                  <a:cubicBezTo>
                    <a:pt x="10997" y="1447"/>
                    <a:pt x="11170" y="1092"/>
                    <a:pt x="11291" y="720"/>
                  </a:cubicBezTo>
                  <a:close/>
                  <a:moveTo>
                    <a:pt x="8786" y="696"/>
                  </a:moveTo>
                  <a:lnTo>
                    <a:pt x="8783" y="699"/>
                  </a:lnTo>
                  <a:cubicBezTo>
                    <a:pt x="8277" y="1253"/>
                    <a:pt x="7841" y="1845"/>
                    <a:pt x="7426" y="2466"/>
                  </a:cubicBezTo>
                  <a:cubicBezTo>
                    <a:pt x="7680" y="1657"/>
                    <a:pt x="8116" y="1022"/>
                    <a:pt x="8786" y="696"/>
                  </a:cubicBezTo>
                  <a:close/>
                  <a:moveTo>
                    <a:pt x="13024" y="1504"/>
                  </a:moveTo>
                  <a:cubicBezTo>
                    <a:pt x="13182" y="1591"/>
                    <a:pt x="13341" y="1683"/>
                    <a:pt x="13497" y="1776"/>
                  </a:cubicBezTo>
                  <a:cubicBezTo>
                    <a:pt x="13122" y="2085"/>
                    <a:pt x="12755" y="2405"/>
                    <a:pt x="12406" y="2734"/>
                  </a:cubicBezTo>
                  <a:cubicBezTo>
                    <a:pt x="12648" y="2345"/>
                    <a:pt x="12856" y="1932"/>
                    <a:pt x="13024" y="1504"/>
                  </a:cubicBezTo>
                  <a:close/>
                  <a:moveTo>
                    <a:pt x="9998" y="1502"/>
                  </a:moveTo>
                  <a:lnTo>
                    <a:pt x="9998" y="1502"/>
                  </a:lnTo>
                  <a:cubicBezTo>
                    <a:pt x="9470" y="2137"/>
                    <a:pt x="8973" y="2798"/>
                    <a:pt x="8511" y="3485"/>
                  </a:cubicBezTo>
                  <a:cubicBezTo>
                    <a:pt x="8454" y="3537"/>
                    <a:pt x="8404" y="3592"/>
                    <a:pt x="8341" y="3647"/>
                  </a:cubicBezTo>
                  <a:lnTo>
                    <a:pt x="8303" y="3675"/>
                  </a:lnTo>
                  <a:cubicBezTo>
                    <a:pt x="8598" y="3147"/>
                    <a:pt x="8884" y="2610"/>
                    <a:pt x="9195" y="2093"/>
                  </a:cubicBezTo>
                  <a:cubicBezTo>
                    <a:pt x="9588" y="1747"/>
                    <a:pt x="9845" y="1559"/>
                    <a:pt x="9998" y="1502"/>
                  </a:cubicBezTo>
                  <a:close/>
                  <a:moveTo>
                    <a:pt x="34203" y="2004"/>
                  </a:moveTo>
                  <a:lnTo>
                    <a:pt x="34206" y="2007"/>
                  </a:lnTo>
                  <a:cubicBezTo>
                    <a:pt x="33493" y="2766"/>
                    <a:pt x="32751" y="3494"/>
                    <a:pt x="32006" y="4224"/>
                  </a:cubicBezTo>
                  <a:cubicBezTo>
                    <a:pt x="32603" y="3569"/>
                    <a:pt x="33181" y="2899"/>
                    <a:pt x="33677" y="2154"/>
                  </a:cubicBezTo>
                  <a:cubicBezTo>
                    <a:pt x="33706" y="2114"/>
                    <a:pt x="33700" y="2056"/>
                    <a:pt x="33666" y="2021"/>
                  </a:cubicBezTo>
                  <a:cubicBezTo>
                    <a:pt x="33845" y="2015"/>
                    <a:pt x="34021" y="2007"/>
                    <a:pt x="34203" y="2004"/>
                  </a:cubicBezTo>
                  <a:close/>
                  <a:moveTo>
                    <a:pt x="8898" y="1049"/>
                  </a:moveTo>
                  <a:cubicBezTo>
                    <a:pt x="8960" y="1049"/>
                    <a:pt x="8863" y="1315"/>
                    <a:pt x="8503" y="2013"/>
                  </a:cubicBezTo>
                  <a:cubicBezTo>
                    <a:pt x="8090" y="2815"/>
                    <a:pt x="7605" y="3589"/>
                    <a:pt x="7143" y="4371"/>
                  </a:cubicBezTo>
                  <a:lnTo>
                    <a:pt x="7143" y="4371"/>
                  </a:lnTo>
                  <a:cubicBezTo>
                    <a:pt x="7149" y="3988"/>
                    <a:pt x="7183" y="3608"/>
                    <a:pt x="7244" y="3234"/>
                  </a:cubicBezTo>
                  <a:cubicBezTo>
                    <a:pt x="7777" y="2451"/>
                    <a:pt x="8756" y="1049"/>
                    <a:pt x="8898" y="1049"/>
                  </a:cubicBezTo>
                  <a:close/>
                  <a:moveTo>
                    <a:pt x="9878" y="464"/>
                  </a:moveTo>
                  <a:cubicBezTo>
                    <a:pt x="9987" y="464"/>
                    <a:pt x="10095" y="469"/>
                    <a:pt x="10203" y="480"/>
                  </a:cubicBezTo>
                  <a:cubicBezTo>
                    <a:pt x="9129" y="1608"/>
                    <a:pt x="8407" y="2928"/>
                    <a:pt x="7625" y="4244"/>
                  </a:cubicBezTo>
                  <a:cubicBezTo>
                    <a:pt x="7508" y="4340"/>
                    <a:pt x="7445" y="4387"/>
                    <a:pt x="7426" y="4387"/>
                  </a:cubicBezTo>
                  <a:cubicBezTo>
                    <a:pt x="7369" y="4387"/>
                    <a:pt x="7716" y="3958"/>
                    <a:pt x="8208" y="3138"/>
                  </a:cubicBezTo>
                  <a:cubicBezTo>
                    <a:pt x="8719" y="2284"/>
                    <a:pt x="9167" y="1395"/>
                    <a:pt x="9553" y="480"/>
                  </a:cubicBezTo>
                  <a:cubicBezTo>
                    <a:pt x="9662" y="469"/>
                    <a:pt x="9770" y="464"/>
                    <a:pt x="9878" y="464"/>
                  </a:cubicBezTo>
                  <a:close/>
                  <a:moveTo>
                    <a:pt x="33455" y="2027"/>
                  </a:moveTo>
                  <a:cubicBezTo>
                    <a:pt x="32557" y="2847"/>
                    <a:pt x="31726" y="3730"/>
                    <a:pt x="30891" y="4614"/>
                  </a:cubicBezTo>
                  <a:cubicBezTo>
                    <a:pt x="31584" y="3831"/>
                    <a:pt x="32240" y="2994"/>
                    <a:pt x="32719" y="2163"/>
                  </a:cubicBezTo>
                  <a:cubicBezTo>
                    <a:pt x="32739" y="2128"/>
                    <a:pt x="32742" y="2085"/>
                    <a:pt x="32725" y="2047"/>
                  </a:cubicBezTo>
                  <a:lnTo>
                    <a:pt x="32725" y="2047"/>
                  </a:lnTo>
                  <a:lnTo>
                    <a:pt x="32727" y="2050"/>
                  </a:lnTo>
                  <a:cubicBezTo>
                    <a:pt x="32970" y="2041"/>
                    <a:pt x="33210" y="2033"/>
                    <a:pt x="33455" y="2027"/>
                  </a:cubicBezTo>
                  <a:close/>
                  <a:moveTo>
                    <a:pt x="11814" y="1320"/>
                  </a:moveTo>
                  <a:cubicBezTo>
                    <a:pt x="11199" y="1767"/>
                    <a:pt x="10500" y="3075"/>
                    <a:pt x="9834" y="3661"/>
                  </a:cubicBezTo>
                  <a:cubicBezTo>
                    <a:pt x="9548" y="3912"/>
                    <a:pt x="9066" y="4426"/>
                    <a:pt x="8653" y="4865"/>
                  </a:cubicBezTo>
                  <a:cubicBezTo>
                    <a:pt x="9224" y="4039"/>
                    <a:pt x="9851" y="3211"/>
                    <a:pt x="10001" y="3017"/>
                  </a:cubicBezTo>
                  <a:cubicBezTo>
                    <a:pt x="10521" y="2365"/>
                    <a:pt x="11130" y="1793"/>
                    <a:pt x="11814" y="1320"/>
                  </a:cubicBezTo>
                  <a:close/>
                  <a:moveTo>
                    <a:pt x="13729" y="2767"/>
                  </a:moveTo>
                  <a:cubicBezTo>
                    <a:pt x="13890" y="2767"/>
                    <a:pt x="13580" y="3384"/>
                    <a:pt x="12983" y="3981"/>
                  </a:cubicBezTo>
                  <a:cubicBezTo>
                    <a:pt x="12605" y="4360"/>
                    <a:pt x="12218" y="4723"/>
                    <a:pt x="11831" y="5090"/>
                  </a:cubicBezTo>
                  <a:cubicBezTo>
                    <a:pt x="12129" y="4599"/>
                    <a:pt x="12455" y="4129"/>
                    <a:pt x="12810" y="3675"/>
                  </a:cubicBezTo>
                  <a:cubicBezTo>
                    <a:pt x="13337" y="3015"/>
                    <a:pt x="13628" y="2767"/>
                    <a:pt x="13729" y="2767"/>
                  </a:cubicBezTo>
                  <a:close/>
                  <a:moveTo>
                    <a:pt x="27687" y="3751"/>
                  </a:moveTo>
                  <a:lnTo>
                    <a:pt x="27687" y="3751"/>
                  </a:lnTo>
                  <a:cubicBezTo>
                    <a:pt x="27514" y="3840"/>
                    <a:pt x="27346" y="3938"/>
                    <a:pt x="27184" y="4045"/>
                  </a:cubicBezTo>
                  <a:cubicBezTo>
                    <a:pt x="27164" y="4014"/>
                    <a:pt x="27132" y="3999"/>
                    <a:pt x="27098" y="3999"/>
                  </a:cubicBezTo>
                  <a:cubicBezTo>
                    <a:pt x="27075" y="3999"/>
                    <a:pt x="27052" y="4006"/>
                    <a:pt x="27031" y="4022"/>
                  </a:cubicBezTo>
                  <a:cubicBezTo>
                    <a:pt x="26538" y="4377"/>
                    <a:pt x="26157" y="4781"/>
                    <a:pt x="25781" y="5252"/>
                  </a:cubicBezTo>
                  <a:cubicBezTo>
                    <a:pt x="25582" y="4758"/>
                    <a:pt x="25848" y="4236"/>
                    <a:pt x="27254" y="3837"/>
                  </a:cubicBezTo>
                  <a:cubicBezTo>
                    <a:pt x="27395" y="3800"/>
                    <a:pt x="27540" y="3771"/>
                    <a:pt x="27687" y="3751"/>
                  </a:cubicBezTo>
                  <a:close/>
                  <a:moveTo>
                    <a:pt x="35086" y="1998"/>
                  </a:moveTo>
                  <a:cubicBezTo>
                    <a:pt x="34073" y="3098"/>
                    <a:pt x="33019" y="4181"/>
                    <a:pt x="31994" y="5275"/>
                  </a:cubicBezTo>
                  <a:cubicBezTo>
                    <a:pt x="32944" y="4250"/>
                    <a:pt x="33868" y="3219"/>
                    <a:pt x="34633" y="2001"/>
                  </a:cubicBezTo>
                  <a:cubicBezTo>
                    <a:pt x="34780" y="1998"/>
                    <a:pt x="34933" y="1998"/>
                    <a:pt x="35083" y="1998"/>
                  </a:cubicBezTo>
                  <a:close/>
                  <a:moveTo>
                    <a:pt x="29197" y="3658"/>
                  </a:moveTo>
                  <a:cubicBezTo>
                    <a:pt x="28844" y="4033"/>
                    <a:pt x="28484" y="4400"/>
                    <a:pt x="28126" y="4770"/>
                  </a:cubicBezTo>
                  <a:cubicBezTo>
                    <a:pt x="28336" y="4484"/>
                    <a:pt x="28536" y="4192"/>
                    <a:pt x="28723" y="3880"/>
                  </a:cubicBezTo>
                  <a:cubicBezTo>
                    <a:pt x="28784" y="3783"/>
                    <a:pt x="28696" y="3682"/>
                    <a:pt x="28604" y="3682"/>
                  </a:cubicBezTo>
                  <a:cubicBezTo>
                    <a:pt x="28573" y="3682"/>
                    <a:pt x="28542" y="3693"/>
                    <a:pt x="28515" y="3719"/>
                  </a:cubicBezTo>
                  <a:cubicBezTo>
                    <a:pt x="27931" y="4300"/>
                    <a:pt x="27352" y="4854"/>
                    <a:pt x="26696" y="5355"/>
                  </a:cubicBezTo>
                  <a:lnTo>
                    <a:pt x="26696" y="5355"/>
                  </a:lnTo>
                  <a:cubicBezTo>
                    <a:pt x="27239" y="4939"/>
                    <a:pt x="27685" y="4292"/>
                    <a:pt x="28169" y="3805"/>
                  </a:cubicBezTo>
                  <a:cubicBezTo>
                    <a:pt x="28198" y="3776"/>
                    <a:pt x="28212" y="3730"/>
                    <a:pt x="28201" y="3690"/>
                  </a:cubicBezTo>
                  <a:cubicBezTo>
                    <a:pt x="28533" y="3664"/>
                    <a:pt x="28868" y="3658"/>
                    <a:pt x="29197" y="3658"/>
                  </a:cubicBezTo>
                  <a:close/>
                  <a:moveTo>
                    <a:pt x="32430" y="2059"/>
                  </a:moveTo>
                  <a:cubicBezTo>
                    <a:pt x="31229" y="3086"/>
                    <a:pt x="30196" y="4273"/>
                    <a:pt x="29148" y="5451"/>
                  </a:cubicBezTo>
                  <a:cubicBezTo>
                    <a:pt x="29482" y="5012"/>
                    <a:pt x="29835" y="4588"/>
                    <a:pt x="30187" y="4166"/>
                  </a:cubicBezTo>
                  <a:lnTo>
                    <a:pt x="30187" y="4169"/>
                  </a:lnTo>
                  <a:cubicBezTo>
                    <a:pt x="30767" y="3473"/>
                    <a:pt x="31350" y="2783"/>
                    <a:pt x="31910" y="2076"/>
                  </a:cubicBezTo>
                  <a:cubicBezTo>
                    <a:pt x="32081" y="2067"/>
                    <a:pt x="32257" y="2064"/>
                    <a:pt x="32430" y="2059"/>
                  </a:cubicBezTo>
                  <a:close/>
                  <a:moveTo>
                    <a:pt x="21419" y="3285"/>
                  </a:moveTo>
                  <a:cubicBezTo>
                    <a:pt x="21443" y="3285"/>
                    <a:pt x="21467" y="3289"/>
                    <a:pt x="21491" y="3294"/>
                  </a:cubicBezTo>
                  <a:cubicBezTo>
                    <a:pt x="20847" y="4051"/>
                    <a:pt x="20227" y="4822"/>
                    <a:pt x="19615" y="5601"/>
                  </a:cubicBezTo>
                  <a:cubicBezTo>
                    <a:pt x="19583" y="5581"/>
                    <a:pt x="19554" y="5561"/>
                    <a:pt x="19522" y="5540"/>
                  </a:cubicBezTo>
                  <a:cubicBezTo>
                    <a:pt x="20028" y="4796"/>
                    <a:pt x="20530" y="4036"/>
                    <a:pt x="21168" y="3407"/>
                  </a:cubicBezTo>
                  <a:cubicBezTo>
                    <a:pt x="21253" y="3322"/>
                    <a:pt x="21336" y="3285"/>
                    <a:pt x="21419" y="3285"/>
                  </a:cubicBezTo>
                  <a:close/>
                  <a:moveTo>
                    <a:pt x="9126" y="3450"/>
                  </a:moveTo>
                  <a:cubicBezTo>
                    <a:pt x="9112" y="3473"/>
                    <a:pt x="9103" y="3491"/>
                    <a:pt x="9086" y="3517"/>
                  </a:cubicBezTo>
                  <a:cubicBezTo>
                    <a:pt x="8543" y="4371"/>
                    <a:pt x="7914" y="5171"/>
                    <a:pt x="7209" y="5901"/>
                  </a:cubicBezTo>
                  <a:cubicBezTo>
                    <a:pt x="7195" y="5771"/>
                    <a:pt x="7183" y="5639"/>
                    <a:pt x="7175" y="5506"/>
                  </a:cubicBezTo>
                  <a:cubicBezTo>
                    <a:pt x="7175" y="5506"/>
                    <a:pt x="7175" y="5506"/>
                    <a:pt x="7177" y="5503"/>
                  </a:cubicBezTo>
                  <a:cubicBezTo>
                    <a:pt x="7458" y="5102"/>
                    <a:pt x="7740" y="4703"/>
                    <a:pt x="8032" y="4313"/>
                  </a:cubicBezTo>
                  <a:cubicBezTo>
                    <a:pt x="8393" y="4031"/>
                    <a:pt x="8762" y="3745"/>
                    <a:pt x="9126" y="3450"/>
                  </a:cubicBezTo>
                  <a:close/>
                  <a:moveTo>
                    <a:pt x="46761" y="5915"/>
                  </a:moveTo>
                  <a:cubicBezTo>
                    <a:pt x="46762" y="5917"/>
                    <a:pt x="46763" y="5919"/>
                    <a:pt x="46764" y="5922"/>
                  </a:cubicBezTo>
                  <a:cubicBezTo>
                    <a:pt x="46763" y="5919"/>
                    <a:pt x="46762" y="5917"/>
                    <a:pt x="46761" y="5915"/>
                  </a:cubicBezTo>
                  <a:close/>
                  <a:moveTo>
                    <a:pt x="38568" y="2090"/>
                  </a:moveTo>
                  <a:cubicBezTo>
                    <a:pt x="39215" y="2131"/>
                    <a:pt x="39858" y="2192"/>
                    <a:pt x="40499" y="2269"/>
                  </a:cubicBezTo>
                  <a:lnTo>
                    <a:pt x="40502" y="2269"/>
                  </a:lnTo>
                  <a:cubicBezTo>
                    <a:pt x="39209" y="3499"/>
                    <a:pt x="37947" y="4752"/>
                    <a:pt x="36729" y="6054"/>
                  </a:cubicBezTo>
                  <a:cubicBezTo>
                    <a:pt x="37598" y="4793"/>
                    <a:pt x="38464" y="3551"/>
                    <a:pt x="39483" y="2402"/>
                  </a:cubicBezTo>
                  <a:cubicBezTo>
                    <a:pt x="39572" y="2302"/>
                    <a:pt x="39488" y="2174"/>
                    <a:pt x="39386" y="2174"/>
                  </a:cubicBezTo>
                  <a:cubicBezTo>
                    <a:pt x="39356" y="2174"/>
                    <a:pt x="39324" y="2185"/>
                    <a:pt x="39295" y="2212"/>
                  </a:cubicBezTo>
                  <a:cubicBezTo>
                    <a:pt x="38525" y="2925"/>
                    <a:pt x="37835" y="3687"/>
                    <a:pt x="37150" y="4481"/>
                  </a:cubicBezTo>
                  <a:cubicBezTo>
                    <a:pt x="36983" y="4677"/>
                    <a:pt x="36258" y="5309"/>
                    <a:pt x="35623" y="5872"/>
                  </a:cubicBezTo>
                  <a:cubicBezTo>
                    <a:pt x="35762" y="5685"/>
                    <a:pt x="35892" y="5512"/>
                    <a:pt x="36007" y="5373"/>
                  </a:cubicBezTo>
                  <a:cubicBezTo>
                    <a:pt x="36896" y="4319"/>
                    <a:pt x="37814" y="3251"/>
                    <a:pt x="38568" y="2090"/>
                  </a:cubicBezTo>
                  <a:close/>
                  <a:moveTo>
                    <a:pt x="27636" y="3943"/>
                  </a:moveTo>
                  <a:cubicBezTo>
                    <a:pt x="27639" y="3943"/>
                    <a:pt x="27624" y="3960"/>
                    <a:pt x="27586" y="3999"/>
                  </a:cubicBezTo>
                  <a:cubicBezTo>
                    <a:pt x="27075" y="4510"/>
                    <a:pt x="26619" y="5076"/>
                    <a:pt x="26229" y="5685"/>
                  </a:cubicBezTo>
                  <a:cubicBezTo>
                    <a:pt x="26171" y="5778"/>
                    <a:pt x="26254" y="5894"/>
                    <a:pt x="26347" y="5894"/>
                  </a:cubicBezTo>
                  <a:cubicBezTo>
                    <a:pt x="26369" y="5894"/>
                    <a:pt x="26392" y="5887"/>
                    <a:pt x="26414" y="5872"/>
                  </a:cubicBezTo>
                  <a:cubicBezTo>
                    <a:pt x="26904" y="5538"/>
                    <a:pt x="27372" y="5168"/>
                    <a:pt x="27811" y="4770"/>
                  </a:cubicBezTo>
                  <a:lnTo>
                    <a:pt x="27811" y="4770"/>
                  </a:lnTo>
                  <a:cubicBezTo>
                    <a:pt x="27742" y="4850"/>
                    <a:pt x="27669" y="4937"/>
                    <a:pt x="27586" y="5041"/>
                  </a:cubicBezTo>
                  <a:cubicBezTo>
                    <a:pt x="27280" y="5428"/>
                    <a:pt x="26936" y="5792"/>
                    <a:pt x="26613" y="6161"/>
                  </a:cubicBezTo>
                  <a:cubicBezTo>
                    <a:pt x="26350" y="5971"/>
                    <a:pt x="26096" y="5745"/>
                    <a:pt x="25926" y="5506"/>
                  </a:cubicBezTo>
                  <a:cubicBezTo>
                    <a:pt x="26142" y="5286"/>
                    <a:pt x="26362" y="5073"/>
                    <a:pt x="26587" y="4865"/>
                  </a:cubicBezTo>
                  <a:lnTo>
                    <a:pt x="26587" y="4865"/>
                  </a:lnTo>
                  <a:cubicBezTo>
                    <a:pt x="26544" y="4906"/>
                    <a:pt x="26525" y="4923"/>
                    <a:pt x="26526" y="4923"/>
                  </a:cubicBezTo>
                  <a:cubicBezTo>
                    <a:pt x="26535" y="4923"/>
                    <a:pt x="27612" y="3943"/>
                    <a:pt x="27636" y="3943"/>
                  </a:cubicBezTo>
                  <a:close/>
                  <a:moveTo>
                    <a:pt x="15235" y="2905"/>
                  </a:moveTo>
                  <a:cubicBezTo>
                    <a:pt x="15407" y="3028"/>
                    <a:pt x="15582" y="3151"/>
                    <a:pt x="15754" y="3277"/>
                  </a:cubicBezTo>
                  <a:lnTo>
                    <a:pt x="15754" y="3277"/>
                  </a:lnTo>
                  <a:lnTo>
                    <a:pt x="12546" y="6486"/>
                  </a:lnTo>
                  <a:lnTo>
                    <a:pt x="12546" y="6486"/>
                  </a:lnTo>
                  <a:cubicBezTo>
                    <a:pt x="13673" y="5356"/>
                    <a:pt x="14479" y="4316"/>
                    <a:pt x="15235" y="2905"/>
                  </a:cubicBezTo>
                  <a:close/>
                  <a:moveTo>
                    <a:pt x="28247" y="5027"/>
                  </a:moveTo>
                  <a:lnTo>
                    <a:pt x="28247" y="5027"/>
                  </a:lnTo>
                  <a:cubicBezTo>
                    <a:pt x="27886" y="5526"/>
                    <a:pt x="27534" y="6030"/>
                    <a:pt x="27185" y="6535"/>
                  </a:cubicBezTo>
                  <a:lnTo>
                    <a:pt x="27185" y="6535"/>
                  </a:lnTo>
                  <a:cubicBezTo>
                    <a:pt x="27079" y="6472"/>
                    <a:pt x="26961" y="6400"/>
                    <a:pt x="26838" y="6317"/>
                  </a:cubicBezTo>
                  <a:cubicBezTo>
                    <a:pt x="26962" y="6213"/>
                    <a:pt x="27078" y="6103"/>
                    <a:pt x="27199" y="5997"/>
                  </a:cubicBezTo>
                  <a:cubicBezTo>
                    <a:pt x="27222" y="5982"/>
                    <a:pt x="27245" y="5962"/>
                    <a:pt x="27265" y="5939"/>
                  </a:cubicBezTo>
                  <a:cubicBezTo>
                    <a:pt x="27600" y="5641"/>
                    <a:pt x="27929" y="5338"/>
                    <a:pt x="28247" y="5027"/>
                  </a:cubicBezTo>
                  <a:close/>
                  <a:moveTo>
                    <a:pt x="37855" y="2555"/>
                  </a:moveTo>
                  <a:cubicBezTo>
                    <a:pt x="37298" y="3306"/>
                    <a:pt x="36703" y="4033"/>
                    <a:pt x="36114" y="4758"/>
                  </a:cubicBezTo>
                  <a:cubicBezTo>
                    <a:pt x="35730" y="5234"/>
                    <a:pt x="35205" y="6103"/>
                    <a:pt x="34642" y="6704"/>
                  </a:cubicBezTo>
                  <a:cubicBezTo>
                    <a:pt x="35014" y="5128"/>
                    <a:pt x="36712" y="3597"/>
                    <a:pt x="37852" y="2555"/>
                  </a:cubicBezTo>
                  <a:close/>
                  <a:moveTo>
                    <a:pt x="12348" y="1164"/>
                  </a:moveTo>
                  <a:cubicBezTo>
                    <a:pt x="12461" y="1219"/>
                    <a:pt x="12576" y="1271"/>
                    <a:pt x="12689" y="1328"/>
                  </a:cubicBezTo>
                  <a:cubicBezTo>
                    <a:pt x="11410" y="2645"/>
                    <a:pt x="10301" y="4062"/>
                    <a:pt x="9308" y="5572"/>
                  </a:cubicBezTo>
                  <a:cubicBezTo>
                    <a:pt x="9100" y="5748"/>
                    <a:pt x="8892" y="5922"/>
                    <a:pt x="8696" y="6092"/>
                  </a:cubicBezTo>
                  <a:cubicBezTo>
                    <a:pt x="8140" y="6564"/>
                    <a:pt x="7834" y="6757"/>
                    <a:pt x="7704" y="6757"/>
                  </a:cubicBezTo>
                  <a:cubicBezTo>
                    <a:pt x="7459" y="6757"/>
                    <a:pt x="7849" y="6064"/>
                    <a:pt x="8378" y="5272"/>
                  </a:cubicBezTo>
                  <a:cubicBezTo>
                    <a:pt x="9836" y="4013"/>
                    <a:pt x="11378" y="2864"/>
                    <a:pt x="12348" y="1164"/>
                  </a:cubicBezTo>
                  <a:close/>
                  <a:moveTo>
                    <a:pt x="35493" y="1995"/>
                  </a:moveTo>
                  <a:cubicBezTo>
                    <a:pt x="35710" y="1995"/>
                    <a:pt x="35926" y="1998"/>
                    <a:pt x="36146" y="2001"/>
                  </a:cubicBezTo>
                  <a:lnTo>
                    <a:pt x="36149" y="2001"/>
                  </a:lnTo>
                  <a:cubicBezTo>
                    <a:pt x="34509" y="3546"/>
                    <a:pt x="32771" y="5255"/>
                    <a:pt x="31385" y="6868"/>
                  </a:cubicBezTo>
                  <a:cubicBezTo>
                    <a:pt x="32748" y="5240"/>
                    <a:pt x="34214" y="3701"/>
                    <a:pt x="35493" y="1995"/>
                  </a:cubicBezTo>
                  <a:close/>
                  <a:moveTo>
                    <a:pt x="16768" y="4028"/>
                  </a:moveTo>
                  <a:lnTo>
                    <a:pt x="17236" y="4377"/>
                  </a:lnTo>
                  <a:cubicBezTo>
                    <a:pt x="16324" y="5234"/>
                    <a:pt x="15550" y="6204"/>
                    <a:pt x="14779" y="7180"/>
                  </a:cubicBezTo>
                  <a:cubicBezTo>
                    <a:pt x="15521" y="6181"/>
                    <a:pt x="16188" y="5128"/>
                    <a:pt x="16768" y="4028"/>
                  </a:cubicBezTo>
                  <a:close/>
                  <a:moveTo>
                    <a:pt x="32234" y="2448"/>
                  </a:moveTo>
                  <a:cubicBezTo>
                    <a:pt x="31212" y="4241"/>
                    <a:pt x="29425" y="5480"/>
                    <a:pt x="28264" y="7189"/>
                  </a:cubicBezTo>
                  <a:cubicBezTo>
                    <a:pt x="28193" y="7141"/>
                    <a:pt x="28125" y="7090"/>
                    <a:pt x="28051" y="7044"/>
                  </a:cubicBezTo>
                  <a:lnTo>
                    <a:pt x="28051" y="7044"/>
                  </a:lnTo>
                  <a:cubicBezTo>
                    <a:pt x="28761" y="6311"/>
                    <a:pt x="29434" y="5552"/>
                    <a:pt x="30109" y="4787"/>
                  </a:cubicBezTo>
                  <a:cubicBezTo>
                    <a:pt x="30759" y="4048"/>
                    <a:pt x="31824" y="3167"/>
                    <a:pt x="32234" y="2448"/>
                  </a:cubicBezTo>
                  <a:close/>
                  <a:moveTo>
                    <a:pt x="16029" y="3482"/>
                  </a:moveTo>
                  <a:cubicBezTo>
                    <a:pt x="16168" y="3580"/>
                    <a:pt x="16300" y="3678"/>
                    <a:pt x="16436" y="3779"/>
                  </a:cubicBezTo>
                  <a:cubicBezTo>
                    <a:pt x="15243" y="4950"/>
                    <a:pt x="14058" y="6110"/>
                    <a:pt x="12978" y="7388"/>
                  </a:cubicBezTo>
                  <a:lnTo>
                    <a:pt x="12978" y="7388"/>
                  </a:lnTo>
                  <a:cubicBezTo>
                    <a:pt x="13837" y="6370"/>
                    <a:pt x="15192" y="4873"/>
                    <a:pt x="16029" y="3482"/>
                  </a:cubicBezTo>
                  <a:close/>
                  <a:moveTo>
                    <a:pt x="36504" y="2007"/>
                  </a:moveTo>
                  <a:cubicBezTo>
                    <a:pt x="36668" y="2010"/>
                    <a:pt x="36836" y="2010"/>
                    <a:pt x="37000" y="2015"/>
                  </a:cubicBezTo>
                  <a:cubicBezTo>
                    <a:pt x="35987" y="3098"/>
                    <a:pt x="34968" y="4178"/>
                    <a:pt x="33946" y="5255"/>
                  </a:cubicBezTo>
                  <a:cubicBezTo>
                    <a:pt x="33233" y="6005"/>
                    <a:pt x="32523" y="6762"/>
                    <a:pt x="31821" y="7521"/>
                  </a:cubicBezTo>
                  <a:cubicBezTo>
                    <a:pt x="33357" y="5682"/>
                    <a:pt x="35075" y="4002"/>
                    <a:pt x="36492" y="2056"/>
                  </a:cubicBezTo>
                  <a:cubicBezTo>
                    <a:pt x="36501" y="2039"/>
                    <a:pt x="36498" y="2021"/>
                    <a:pt x="36501" y="2007"/>
                  </a:cubicBezTo>
                  <a:close/>
                  <a:moveTo>
                    <a:pt x="30623" y="5399"/>
                  </a:moveTo>
                  <a:lnTo>
                    <a:pt x="30623" y="5399"/>
                  </a:lnTo>
                  <a:cubicBezTo>
                    <a:pt x="30196" y="5852"/>
                    <a:pt x="29797" y="6331"/>
                    <a:pt x="29425" y="6837"/>
                  </a:cubicBezTo>
                  <a:cubicBezTo>
                    <a:pt x="29200" y="7076"/>
                    <a:pt x="28969" y="7313"/>
                    <a:pt x="28749" y="7561"/>
                  </a:cubicBezTo>
                  <a:cubicBezTo>
                    <a:pt x="28669" y="7487"/>
                    <a:pt x="28576" y="7430"/>
                    <a:pt x="28493" y="7365"/>
                  </a:cubicBezTo>
                  <a:lnTo>
                    <a:pt x="28493" y="7365"/>
                  </a:lnTo>
                  <a:cubicBezTo>
                    <a:pt x="29177" y="6773"/>
                    <a:pt x="29913" y="6100"/>
                    <a:pt x="30623" y="5399"/>
                  </a:cubicBezTo>
                  <a:close/>
                  <a:moveTo>
                    <a:pt x="34792" y="5543"/>
                  </a:moveTo>
                  <a:cubicBezTo>
                    <a:pt x="34526" y="6049"/>
                    <a:pt x="34344" y="6554"/>
                    <a:pt x="34304" y="7024"/>
                  </a:cubicBezTo>
                  <a:cubicBezTo>
                    <a:pt x="34191" y="7117"/>
                    <a:pt x="34067" y="7198"/>
                    <a:pt x="33937" y="7264"/>
                  </a:cubicBezTo>
                  <a:cubicBezTo>
                    <a:pt x="33853" y="7299"/>
                    <a:pt x="33853" y="7374"/>
                    <a:pt x="33894" y="7428"/>
                  </a:cubicBezTo>
                  <a:lnTo>
                    <a:pt x="33894" y="7428"/>
                  </a:lnTo>
                  <a:cubicBezTo>
                    <a:pt x="33869" y="7427"/>
                    <a:pt x="33843" y="7427"/>
                    <a:pt x="33818" y="7427"/>
                  </a:cubicBezTo>
                  <a:cubicBezTo>
                    <a:pt x="33522" y="7427"/>
                    <a:pt x="33230" y="7502"/>
                    <a:pt x="32973" y="7645"/>
                  </a:cubicBezTo>
                  <a:cubicBezTo>
                    <a:pt x="33585" y="6938"/>
                    <a:pt x="34194" y="6245"/>
                    <a:pt x="34792" y="5543"/>
                  </a:cubicBezTo>
                  <a:close/>
                  <a:moveTo>
                    <a:pt x="40886" y="2316"/>
                  </a:moveTo>
                  <a:cubicBezTo>
                    <a:pt x="40981" y="2327"/>
                    <a:pt x="41080" y="2339"/>
                    <a:pt x="41178" y="2353"/>
                  </a:cubicBezTo>
                  <a:lnTo>
                    <a:pt x="41181" y="2353"/>
                  </a:lnTo>
                  <a:cubicBezTo>
                    <a:pt x="39431" y="4134"/>
                    <a:pt x="37713" y="5945"/>
                    <a:pt x="36027" y="7781"/>
                  </a:cubicBezTo>
                  <a:cubicBezTo>
                    <a:pt x="36934" y="6791"/>
                    <a:pt x="38559" y="4824"/>
                    <a:pt x="40032" y="3222"/>
                  </a:cubicBezTo>
                  <a:cubicBezTo>
                    <a:pt x="40268" y="3107"/>
                    <a:pt x="40392" y="2974"/>
                    <a:pt x="40401" y="2821"/>
                  </a:cubicBezTo>
                  <a:cubicBezTo>
                    <a:pt x="40566" y="2645"/>
                    <a:pt x="40727" y="2477"/>
                    <a:pt x="40886" y="2316"/>
                  </a:cubicBezTo>
                  <a:close/>
                  <a:moveTo>
                    <a:pt x="38770" y="2801"/>
                  </a:moveTo>
                  <a:cubicBezTo>
                    <a:pt x="37376" y="4374"/>
                    <a:pt x="36310" y="6236"/>
                    <a:pt x="35060" y="7922"/>
                  </a:cubicBezTo>
                  <a:cubicBezTo>
                    <a:pt x="34965" y="7824"/>
                    <a:pt x="34855" y="7737"/>
                    <a:pt x="34734" y="7671"/>
                  </a:cubicBezTo>
                  <a:cubicBezTo>
                    <a:pt x="34541" y="7564"/>
                    <a:pt x="34330" y="7492"/>
                    <a:pt x="34110" y="7457"/>
                  </a:cubicBezTo>
                  <a:cubicBezTo>
                    <a:pt x="34174" y="7426"/>
                    <a:pt x="34234" y="7388"/>
                    <a:pt x="34295" y="7348"/>
                  </a:cubicBezTo>
                  <a:lnTo>
                    <a:pt x="34298" y="7351"/>
                  </a:lnTo>
                  <a:lnTo>
                    <a:pt x="34298" y="7371"/>
                  </a:lnTo>
                  <a:cubicBezTo>
                    <a:pt x="34304" y="7454"/>
                    <a:pt x="34363" y="7502"/>
                    <a:pt x="34429" y="7502"/>
                  </a:cubicBezTo>
                  <a:cubicBezTo>
                    <a:pt x="34462" y="7502"/>
                    <a:pt x="34496" y="7491"/>
                    <a:pt x="34526" y="7466"/>
                  </a:cubicBezTo>
                  <a:cubicBezTo>
                    <a:pt x="36192" y="6155"/>
                    <a:pt x="37615" y="4103"/>
                    <a:pt x="38770" y="2801"/>
                  </a:cubicBezTo>
                  <a:close/>
                  <a:moveTo>
                    <a:pt x="41735" y="2443"/>
                  </a:moveTo>
                  <a:lnTo>
                    <a:pt x="41735" y="2446"/>
                  </a:lnTo>
                  <a:cubicBezTo>
                    <a:pt x="41911" y="2474"/>
                    <a:pt x="42087" y="2498"/>
                    <a:pt x="42260" y="2529"/>
                  </a:cubicBezTo>
                  <a:cubicBezTo>
                    <a:pt x="42304" y="2538"/>
                    <a:pt x="42347" y="2552"/>
                    <a:pt x="42390" y="2561"/>
                  </a:cubicBezTo>
                  <a:cubicBezTo>
                    <a:pt x="42249" y="2717"/>
                    <a:pt x="42116" y="2876"/>
                    <a:pt x="41977" y="3032"/>
                  </a:cubicBezTo>
                  <a:cubicBezTo>
                    <a:pt x="41957" y="3016"/>
                    <a:pt x="41935" y="3008"/>
                    <a:pt x="41912" y="3008"/>
                  </a:cubicBezTo>
                  <a:cubicBezTo>
                    <a:pt x="41800" y="3008"/>
                    <a:pt x="41658" y="3203"/>
                    <a:pt x="41490" y="3592"/>
                  </a:cubicBezTo>
                  <a:cubicBezTo>
                    <a:pt x="41149" y="3984"/>
                    <a:pt x="40814" y="4380"/>
                    <a:pt x="40479" y="4778"/>
                  </a:cubicBezTo>
                  <a:cubicBezTo>
                    <a:pt x="40433" y="4827"/>
                    <a:pt x="40390" y="4882"/>
                    <a:pt x="40343" y="4931"/>
                  </a:cubicBezTo>
                  <a:cubicBezTo>
                    <a:pt x="39593" y="5774"/>
                    <a:pt x="38805" y="6583"/>
                    <a:pt x="38008" y="7379"/>
                  </a:cubicBezTo>
                  <a:cubicBezTo>
                    <a:pt x="37754" y="7628"/>
                    <a:pt x="37494" y="7867"/>
                    <a:pt x="37237" y="8110"/>
                  </a:cubicBezTo>
                  <a:cubicBezTo>
                    <a:pt x="37442" y="7818"/>
                    <a:pt x="37638" y="7521"/>
                    <a:pt x="37837" y="7244"/>
                  </a:cubicBezTo>
                  <a:cubicBezTo>
                    <a:pt x="39059" y="5526"/>
                    <a:pt x="40690" y="4264"/>
                    <a:pt x="41735" y="2443"/>
                  </a:cubicBezTo>
                  <a:close/>
                  <a:moveTo>
                    <a:pt x="15183" y="4334"/>
                  </a:moveTo>
                  <a:cubicBezTo>
                    <a:pt x="14124" y="5393"/>
                    <a:pt x="13214" y="6869"/>
                    <a:pt x="12380" y="8171"/>
                  </a:cubicBezTo>
                  <a:cubicBezTo>
                    <a:pt x="12210" y="7986"/>
                    <a:pt x="12072" y="7773"/>
                    <a:pt x="11977" y="7540"/>
                  </a:cubicBezTo>
                  <a:lnTo>
                    <a:pt x="11977" y="7540"/>
                  </a:lnTo>
                  <a:lnTo>
                    <a:pt x="15183" y="4334"/>
                  </a:lnTo>
                  <a:close/>
                  <a:moveTo>
                    <a:pt x="8670" y="6551"/>
                  </a:moveTo>
                  <a:lnTo>
                    <a:pt x="8670" y="6551"/>
                  </a:lnTo>
                  <a:cubicBezTo>
                    <a:pt x="8327" y="7114"/>
                    <a:pt x="8003" y="7694"/>
                    <a:pt x="7688" y="8283"/>
                  </a:cubicBezTo>
                  <a:cubicBezTo>
                    <a:pt x="7611" y="8015"/>
                    <a:pt x="7536" y="7739"/>
                    <a:pt x="7473" y="7451"/>
                  </a:cubicBezTo>
                  <a:lnTo>
                    <a:pt x="7473" y="7451"/>
                  </a:lnTo>
                  <a:cubicBezTo>
                    <a:pt x="7862" y="7163"/>
                    <a:pt x="8266" y="6863"/>
                    <a:pt x="8670" y="6551"/>
                  </a:cubicBezTo>
                  <a:close/>
                  <a:moveTo>
                    <a:pt x="13783" y="1937"/>
                  </a:moveTo>
                  <a:cubicBezTo>
                    <a:pt x="13953" y="2041"/>
                    <a:pt x="14121" y="2154"/>
                    <a:pt x="14291" y="2264"/>
                  </a:cubicBezTo>
                  <a:lnTo>
                    <a:pt x="14288" y="2264"/>
                  </a:lnTo>
                  <a:cubicBezTo>
                    <a:pt x="12576" y="2775"/>
                    <a:pt x="11470" y="4608"/>
                    <a:pt x="10474" y="6398"/>
                  </a:cubicBezTo>
                  <a:cubicBezTo>
                    <a:pt x="10114" y="6747"/>
                    <a:pt x="9747" y="7091"/>
                    <a:pt x="9392" y="7446"/>
                  </a:cubicBezTo>
                  <a:cubicBezTo>
                    <a:pt x="8758" y="8088"/>
                    <a:pt x="8512" y="8327"/>
                    <a:pt x="8492" y="8327"/>
                  </a:cubicBezTo>
                  <a:cubicBezTo>
                    <a:pt x="8446" y="8327"/>
                    <a:pt x="9639" y="7017"/>
                    <a:pt x="9989" y="6508"/>
                  </a:cubicBezTo>
                  <a:cubicBezTo>
                    <a:pt x="11115" y="4868"/>
                    <a:pt x="12412" y="3372"/>
                    <a:pt x="13783" y="1937"/>
                  </a:cubicBezTo>
                  <a:close/>
                  <a:moveTo>
                    <a:pt x="37142" y="6005"/>
                  </a:moveTo>
                  <a:cubicBezTo>
                    <a:pt x="36522" y="6790"/>
                    <a:pt x="35930" y="7594"/>
                    <a:pt x="35408" y="8451"/>
                  </a:cubicBezTo>
                  <a:lnTo>
                    <a:pt x="35408" y="8451"/>
                  </a:lnTo>
                  <a:cubicBezTo>
                    <a:pt x="35359" y="8345"/>
                    <a:pt x="35302" y="8245"/>
                    <a:pt x="35236" y="8147"/>
                  </a:cubicBezTo>
                  <a:cubicBezTo>
                    <a:pt x="35848" y="7411"/>
                    <a:pt x="36486" y="6704"/>
                    <a:pt x="37142" y="6005"/>
                  </a:cubicBezTo>
                  <a:close/>
                  <a:moveTo>
                    <a:pt x="33520" y="3197"/>
                  </a:moveTo>
                  <a:cubicBezTo>
                    <a:pt x="32024" y="4645"/>
                    <a:pt x="30610" y="6331"/>
                    <a:pt x="29257" y="7914"/>
                  </a:cubicBezTo>
                  <a:cubicBezTo>
                    <a:pt x="29164" y="8025"/>
                    <a:pt x="29255" y="8168"/>
                    <a:pt x="29368" y="8168"/>
                  </a:cubicBezTo>
                  <a:cubicBezTo>
                    <a:pt x="29402" y="8168"/>
                    <a:pt x="29438" y="8155"/>
                    <a:pt x="29471" y="8124"/>
                  </a:cubicBezTo>
                  <a:cubicBezTo>
                    <a:pt x="31157" y="6560"/>
                    <a:pt x="32765" y="4940"/>
                    <a:pt x="34338" y="3263"/>
                  </a:cubicBezTo>
                  <a:lnTo>
                    <a:pt x="34338" y="3263"/>
                  </a:lnTo>
                  <a:cubicBezTo>
                    <a:pt x="32676" y="5038"/>
                    <a:pt x="31039" y="6796"/>
                    <a:pt x="29529" y="8710"/>
                  </a:cubicBezTo>
                  <a:cubicBezTo>
                    <a:pt x="29471" y="8537"/>
                    <a:pt x="29393" y="8367"/>
                    <a:pt x="29298" y="8208"/>
                  </a:cubicBezTo>
                  <a:cubicBezTo>
                    <a:pt x="29200" y="8052"/>
                    <a:pt x="29084" y="7902"/>
                    <a:pt x="28960" y="7766"/>
                  </a:cubicBezTo>
                  <a:cubicBezTo>
                    <a:pt x="30391" y="6146"/>
                    <a:pt x="31965" y="4700"/>
                    <a:pt x="33520" y="3197"/>
                  </a:cubicBezTo>
                  <a:close/>
                  <a:moveTo>
                    <a:pt x="17568" y="4619"/>
                  </a:moveTo>
                  <a:cubicBezTo>
                    <a:pt x="18099" y="5012"/>
                    <a:pt x="18632" y="5396"/>
                    <a:pt x="19183" y="5756"/>
                  </a:cubicBezTo>
                  <a:lnTo>
                    <a:pt x="19183" y="5756"/>
                  </a:lnTo>
                  <a:cubicBezTo>
                    <a:pt x="19120" y="5868"/>
                    <a:pt x="19063" y="5977"/>
                    <a:pt x="19008" y="6077"/>
                  </a:cubicBezTo>
                  <a:cubicBezTo>
                    <a:pt x="18981" y="6125"/>
                    <a:pt x="19021" y="6169"/>
                    <a:pt x="19062" y="6169"/>
                  </a:cubicBezTo>
                  <a:cubicBezTo>
                    <a:pt x="19081" y="6169"/>
                    <a:pt x="19100" y="6160"/>
                    <a:pt x="19112" y="6138"/>
                  </a:cubicBezTo>
                  <a:cubicBezTo>
                    <a:pt x="19182" y="6043"/>
                    <a:pt x="19248" y="5942"/>
                    <a:pt x="19317" y="5844"/>
                  </a:cubicBezTo>
                  <a:lnTo>
                    <a:pt x="19390" y="5890"/>
                  </a:lnTo>
                  <a:cubicBezTo>
                    <a:pt x="18596" y="6906"/>
                    <a:pt x="17810" y="7931"/>
                    <a:pt x="16999" y="8936"/>
                  </a:cubicBezTo>
                  <a:cubicBezTo>
                    <a:pt x="17628" y="7986"/>
                    <a:pt x="18243" y="7024"/>
                    <a:pt x="18844" y="6057"/>
                  </a:cubicBezTo>
                  <a:cubicBezTo>
                    <a:pt x="18914" y="5946"/>
                    <a:pt x="18809" y="5791"/>
                    <a:pt x="18692" y="5791"/>
                  </a:cubicBezTo>
                  <a:cubicBezTo>
                    <a:pt x="18664" y="5791"/>
                    <a:pt x="18635" y="5800"/>
                    <a:pt x="18607" y="5820"/>
                  </a:cubicBezTo>
                  <a:cubicBezTo>
                    <a:pt x="18376" y="5991"/>
                    <a:pt x="18145" y="6167"/>
                    <a:pt x="17914" y="6343"/>
                  </a:cubicBezTo>
                  <a:cubicBezTo>
                    <a:pt x="18047" y="6103"/>
                    <a:pt x="18177" y="5864"/>
                    <a:pt x="18304" y="5627"/>
                  </a:cubicBezTo>
                  <a:cubicBezTo>
                    <a:pt x="18367" y="5510"/>
                    <a:pt x="18272" y="5360"/>
                    <a:pt x="18153" y="5360"/>
                  </a:cubicBezTo>
                  <a:cubicBezTo>
                    <a:pt x="18125" y="5360"/>
                    <a:pt x="18096" y="5368"/>
                    <a:pt x="18067" y="5387"/>
                  </a:cubicBezTo>
                  <a:cubicBezTo>
                    <a:pt x="17383" y="5849"/>
                    <a:pt x="16768" y="6372"/>
                    <a:pt x="16185" y="6929"/>
                  </a:cubicBezTo>
                  <a:cubicBezTo>
                    <a:pt x="16733" y="6216"/>
                    <a:pt x="17198" y="5439"/>
                    <a:pt x="17568" y="4619"/>
                  </a:cubicBezTo>
                  <a:close/>
                  <a:moveTo>
                    <a:pt x="12822" y="2503"/>
                  </a:moveTo>
                  <a:lnTo>
                    <a:pt x="12822" y="2503"/>
                  </a:lnTo>
                  <a:cubicBezTo>
                    <a:pt x="10939" y="4464"/>
                    <a:pt x="9366" y="6750"/>
                    <a:pt x="7948" y="9063"/>
                  </a:cubicBezTo>
                  <a:cubicBezTo>
                    <a:pt x="7899" y="8930"/>
                    <a:pt x="7850" y="8791"/>
                    <a:pt x="7801" y="8647"/>
                  </a:cubicBezTo>
                  <a:cubicBezTo>
                    <a:pt x="7810" y="8641"/>
                    <a:pt x="7821" y="8641"/>
                    <a:pt x="7827" y="8632"/>
                  </a:cubicBezTo>
                  <a:cubicBezTo>
                    <a:pt x="8771" y="7264"/>
                    <a:pt x="10099" y="5595"/>
                    <a:pt x="11280" y="4221"/>
                  </a:cubicBezTo>
                  <a:cubicBezTo>
                    <a:pt x="11407" y="4083"/>
                    <a:pt x="11525" y="3941"/>
                    <a:pt x="11644" y="3797"/>
                  </a:cubicBezTo>
                  <a:cubicBezTo>
                    <a:pt x="12077" y="3303"/>
                    <a:pt x="12478" y="2858"/>
                    <a:pt x="12822" y="2503"/>
                  </a:cubicBezTo>
                  <a:close/>
                  <a:moveTo>
                    <a:pt x="14770" y="2578"/>
                  </a:moveTo>
                  <a:cubicBezTo>
                    <a:pt x="14828" y="2619"/>
                    <a:pt x="14886" y="2659"/>
                    <a:pt x="14944" y="2700"/>
                  </a:cubicBezTo>
                  <a:cubicBezTo>
                    <a:pt x="12966" y="4784"/>
                    <a:pt x="11069" y="6995"/>
                    <a:pt x="9250" y="9115"/>
                  </a:cubicBezTo>
                  <a:cubicBezTo>
                    <a:pt x="10015" y="8220"/>
                    <a:pt x="10607" y="7183"/>
                    <a:pt x="11205" y="6150"/>
                  </a:cubicBezTo>
                  <a:cubicBezTo>
                    <a:pt x="12406" y="4975"/>
                    <a:pt x="13627" y="3817"/>
                    <a:pt x="14770" y="2578"/>
                  </a:cubicBezTo>
                  <a:close/>
                  <a:moveTo>
                    <a:pt x="14415" y="3822"/>
                  </a:moveTo>
                  <a:cubicBezTo>
                    <a:pt x="14558" y="3822"/>
                    <a:pt x="12588" y="6205"/>
                    <a:pt x="11840" y="7151"/>
                  </a:cubicBezTo>
                  <a:cubicBezTo>
                    <a:pt x="11820" y="7082"/>
                    <a:pt x="11800" y="7019"/>
                    <a:pt x="11776" y="6941"/>
                  </a:cubicBezTo>
                  <a:cubicBezTo>
                    <a:pt x="11753" y="6856"/>
                    <a:pt x="11691" y="6819"/>
                    <a:pt x="11625" y="6819"/>
                  </a:cubicBezTo>
                  <a:cubicBezTo>
                    <a:pt x="11554" y="6819"/>
                    <a:pt x="11479" y="6864"/>
                    <a:pt x="11447" y="6941"/>
                  </a:cubicBezTo>
                  <a:cubicBezTo>
                    <a:pt x="10925" y="8240"/>
                    <a:pt x="10229" y="9167"/>
                    <a:pt x="9008" y="9412"/>
                  </a:cubicBezTo>
                  <a:lnTo>
                    <a:pt x="13411" y="4793"/>
                  </a:lnTo>
                  <a:cubicBezTo>
                    <a:pt x="14075" y="4096"/>
                    <a:pt x="14367" y="3822"/>
                    <a:pt x="14415" y="3822"/>
                  </a:cubicBezTo>
                  <a:close/>
                  <a:moveTo>
                    <a:pt x="41400" y="2460"/>
                  </a:moveTo>
                  <a:cubicBezTo>
                    <a:pt x="40759" y="3768"/>
                    <a:pt x="39544" y="4822"/>
                    <a:pt x="38556" y="5872"/>
                  </a:cubicBezTo>
                  <a:lnTo>
                    <a:pt x="38559" y="5872"/>
                  </a:lnTo>
                  <a:cubicBezTo>
                    <a:pt x="37710" y="6782"/>
                    <a:pt x="37055" y="7839"/>
                    <a:pt x="36273" y="8797"/>
                  </a:cubicBezTo>
                  <a:cubicBezTo>
                    <a:pt x="36253" y="8814"/>
                    <a:pt x="36238" y="8832"/>
                    <a:pt x="36224" y="8855"/>
                  </a:cubicBezTo>
                  <a:cubicBezTo>
                    <a:pt x="36062" y="9048"/>
                    <a:pt x="35900" y="9239"/>
                    <a:pt x="35727" y="9421"/>
                  </a:cubicBezTo>
                  <a:cubicBezTo>
                    <a:pt x="35661" y="9178"/>
                    <a:pt x="35594" y="8933"/>
                    <a:pt x="35511" y="8696"/>
                  </a:cubicBezTo>
                  <a:lnTo>
                    <a:pt x="35511" y="8696"/>
                  </a:lnTo>
                  <a:cubicBezTo>
                    <a:pt x="35513" y="8696"/>
                    <a:pt x="35516" y="8696"/>
                    <a:pt x="35518" y="8696"/>
                  </a:cubicBezTo>
                  <a:cubicBezTo>
                    <a:pt x="35551" y="8696"/>
                    <a:pt x="35584" y="8680"/>
                    <a:pt x="35606" y="8656"/>
                  </a:cubicBezTo>
                  <a:cubicBezTo>
                    <a:pt x="36639" y="7515"/>
                    <a:pt x="37687" y="6392"/>
                    <a:pt x="38750" y="5281"/>
                  </a:cubicBezTo>
                  <a:cubicBezTo>
                    <a:pt x="39544" y="4446"/>
                    <a:pt x="40898" y="3482"/>
                    <a:pt x="41400" y="2460"/>
                  </a:cubicBezTo>
                  <a:close/>
                  <a:moveTo>
                    <a:pt x="9874" y="7483"/>
                  </a:moveTo>
                  <a:lnTo>
                    <a:pt x="9874" y="7483"/>
                  </a:lnTo>
                  <a:cubicBezTo>
                    <a:pt x="9478" y="8176"/>
                    <a:pt x="9089" y="8814"/>
                    <a:pt x="8664" y="9305"/>
                  </a:cubicBezTo>
                  <a:lnTo>
                    <a:pt x="8664" y="9308"/>
                  </a:lnTo>
                  <a:cubicBezTo>
                    <a:pt x="8627" y="9351"/>
                    <a:pt x="8618" y="9415"/>
                    <a:pt x="8641" y="9467"/>
                  </a:cubicBezTo>
                  <a:cubicBezTo>
                    <a:pt x="8520" y="9479"/>
                    <a:pt x="8398" y="9484"/>
                    <a:pt x="8276" y="9484"/>
                  </a:cubicBezTo>
                  <a:cubicBezTo>
                    <a:pt x="8222" y="9484"/>
                    <a:pt x="8169" y="9483"/>
                    <a:pt x="8116" y="9481"/>
                  </a:cubicBezTo>
                  <a:cubicBezTo>
                    <a:pt x="8113" y="9473"/>
                    <a:pt x="8107" y="9461"/>
                    <a:pt x="8104" y="9452"/>
                  </a:cubicBezTo>
                  <a:cubicBezTo>
                    <a:pt x="8664" y="8765"/>
                    <a:pt x="9259" y="8116"/>
                    <a:pt x="9874" y="7483"/>
                  </a:cubicBezTo>
                  <a:close/>
                  <a:moveTo>
                    <a:pt x="42719" y="2639"/>
                  </a:moveTo>
                  <a:cubicBezTo>
                    <a:pt x="42861" y="2674"/>
                    <a:pt x="43005" y="2714"/>
                    <a:pt x="43147" y="2760"/>
                  </a:cubicBezTo>
                  <a:lnTo>
                    <a:pt x="43150" y="2760"/>
                  </a:lnTo>
                  <a:cubicBezTo>
                    <a:pt x="42976" y="2962"/>
                    <a:pt x="42803" y="3162"/>
                    <a:pt x="42630" y="3364"/>
                  </a:cubicBezTo>
                  <a:cubicBezTo>
                    <a:pt x="42609" y="3348"/>
                    <a:pt x="42587" y="3341"/>
                    <a:pt x="42564" y="3341"/>
                  </a:cubicBezTo>
                  <a:cubicBezTo>
                    <a:pt x="42448" y="3341"/>
                    <a:pt x="42309" y="3533"/>
                    <a:pt x="42148" y="3921"/>
                  </a:cubicBezTo>
                  <a:cubicBezTo>
                    <a:pt x="41695" y="4446"/>
                    <a:pt x="41247" y="4975"/>
                    <a:pt x="40805" y="5509"/>
                  </a:cubicBezTo>
                  <a:cubicBezTo>
                    <a:pt x="39601" y="6848"/>
                    <a:pt x="37918" y="8407"/>
                    <a:pt x="37107" y="9542"/>
                  </a:cubicBezTo>
                  <a:cubicBezTo>
                    <a:pt x="38279" y="7899"/>
                    <a:pt x="39549" y="6334"/>
                    <a:pt x="40854" y="4796"/>
                  </a:cubicBezTo>
                  <a:cubicBezTo>
                    <a:pt x="41487" y="4088"/>
                    <a:pt x="42110" y="3369"/>
                    <a:pt x="42719" y="2639"/>
                  </a:cubicBezTo>
                  <a:close/>
                  <a:moveTo>
                    <a:pt x="35258" y="3129"/>
                  </a:moveTo>
                  <a:cubicBezTo>
                    <a:pt x="35294" y="3129"/>
                    <a:pt x="35137" y="3342"/>
                    <a:pt x="34668" y="3898"/>
                  </a:cubicBezTo>
                  <a:cubicBezTo>
                    <a:pt x="32970" y="5904"/>
                    <a:pt x="31148" y="7749"/>
                    <a:pt x="29635" y="9900"/>
                  </a:cubicBezTo>
                  <a:cubicBezTo>
                    <a:pt x="29682" y="9608"/>
                    <a:pt x="29676" y="9308"/>
                    <a:pt x="29618" y="9016"/>
                  </a:cubicBezTo>
                  <a:lnTo>
                    <a:pt x="29621" y="9016"/>
                  </a:lnTo>
                  <a:cubicBezTo>
                    <a:pt x="29647" y="9014"/>
                    <a:pt x="29667" y="9002"/>
                    <a:pt x="29685" y="8985"/>
                  </a:cubicBezTo>
                  <a:cubicBezTo>
                    <a:pt x="30727" y="7735"/>
                    <a:pt x="31809" y="6568"/>
                    <a:pt x="32958" y="5413"/>
                  </a:cubicBezTo>
                  <a:cubicBezTo>
                    <a:pt x="32998" y="5374"/>
                    <a:pt x="35142" y="3129"/>
                    <a:pt x="35258" y="3129"/>
                  </a:cubicBezTo>
                  <a:close/>
                  <a:moveTo>
                    <a:pt x="43401" y="2850"/>
                  </a:moveTo>
                  <a:lnTo>
                    <a:pt x="43401" y="2850"/>
                  </a:lnTo>
                  <a:cubicBezTo>
                    <a:pt x="43626" y="2933"/>
                    <a:pt x="43845" y="3026"/>
                    <a:pt x="44059" y="3133"/>
                  </a:cubicBezTo>
                  <a:cubicBezTo>
                    <a:pt x="42448" y="4712"/>
                    <a:pt x="40944" y="6389"/>
                    <a:pt x="39414" y="8046"/>
                  </a:cubicBezTo>
                  <a:cubicBezTo>
                    <a:pt x="38888" y="8615"/>
                    <a:pt x="38034" y="9499"/>
                    <a:pt x="37736" y="9949"/>
                  </a:cubicBezTo>
                  <a:cubicBezTo>
                    <a:pt x="38553" y="8710"/>
                    <a:pt x="39492" y="7550"/>
                    <a:pt x="40427" y="6398"/>
                  </a:cubicBezTo>
                  <a:cubicBezTo>
                    <a:pt x="40733" y="6020"/>
                    <a:pt x="41056" y="5656"/>
                    <a:pt x="41374" y="5286"/>
                  </a:cubicBezTo>
                  <a:cubicBezTo>
                    <a:pt x="42047" y="4516"/>
                    <a:pt x="42714" y="3736"/>
                    <a:pt x="43372" y="2951"/>
                  </a:cubicBezTo>
                  <a:cubicBezTo>
                    <a:pt x="43392" y="2922"/>
                    <a:pt x="43404" y="2884"/>
                    <a:pt x="43401" y="2850"/>
                  </a:cubicBezTo>
                  <a:close/>
                  <a:moveTo>
                    <a:pt x="16054" y="4697"/>
                  </a:moveTo>
                  <a:lnTo>
                    <a:pt x="16054" y="4697"/>
                  </a:lnTo>
                  <a:cubicBezTo>
                    <a:pt x="15049" y="6645"/>
                    <a:pt x="13447" y="8318"/>
                    <a:pt x="12062" y="10030"/>
                  </a:cubicBezTo>
                  <a:cubicBezTo>
                    <a:pt x="12189" y="9646"/>
                    <a:pt x="12432" y="9253"/>
                    <a:pt x="12827" y="8858"/>
                  </a:cubicBezTo>
                  <a:cubicBezTo>
                    <a:pt x="12891" y="8791"/>
                    <a:pt x="12891" y="8684"/>
                    <a:pt x="12827" y="8621"/>
                  </a:cubicBezTo>
                  <a:cubicBezTo>
                    <a:pt x="12761" y="8554"/>
                    <a:pt x="12700" y="8497"/>
                    <a:pt x="12643" y="8442"/>
                  </a:cubicBezTo>
                  <a:cubicBezTo>
                    <a:pt x="13537" y="7317"/>
                    <a:pt x="15635" y="5506"/>
                    <a:pt x="16054" y="4697"/>
                  </a:cubicBezTo>
                  <a:close/>
                  <a:moveTo>
                    <a:pt x="44348" y="3274"/>
                  </a:moveTo>
                  <a:cubicBezTo>
                    <a:pt x="44530" y="3378"/>
                    <a:pt x="44703" y="3491"/>
                    <a:pt x="44873" y="3609"/>
                  </a:cubicBezTo>
                  <a:cubicBezTo>
                    <a:pt x="43155" y="5789"/>
                    <a:pt x="41403" y="7931"/>
                    <a:pt x="39336" y="9787"/>
                  </a:cubicBezTo>
                  <a:cubicBezTo>
                    <a:pt x="38774" y="10292"/>
                    <a:pt x="38498" y="10495"/>
                    <a:pt x="38418" y="10495"/>
                  </a:cubicBezTo>
                  <a:cubicBezTo>
                    <a:pt x="38123" y="10495"/>
                    <a:pt x="40460" y="7764"/>
                    <a:pt x="40950" y="7183"/>
                  </a:cubicBezTo>
                  <a:cubicBezTo>
                    <a:pt x="42064" y="5867"/>
                    <a:pt x="43233" y="4596"/>
                    <a:pt x="44348" y="3280"/>
                  </a:cubicBezTo>
                  <a:cubicBezTo>
                    <a:pt x="44348" y="3277"/>
                    <a:pt x="44345" y="3274"/>
                    <a:pt x="44348" y="3274"/>
                  </a:cubicBezTo>
                  <a:close/>
                  <a:moveTo>
                    <a:pt x="21820" y="3566"/>
                  </a:moveTo>
                  <a:cubicBezTo>
                    <a:pt x="22106" y="3953"/>
                    <a:pt x="22360" y="4671"/>
                    <a:pt x="22548" y="5318"/>
                  </a:cubicBezTo>
                  <a:cubicBezTo>
                    <a:pt x="20974" y="7004"/>
                    <a:pt x="19678" y="8898"/>
                    <a:pt x="18304" y="10731"/>
                  </a:cubicBezTo>
                  <a:cubicBezTo>
                    <a:pt x="19684" y="8860"/>
                    <a:pt x="20946" y="6903"/>
                    <a:pt x="22077" y="4871"/>
                  </a:cubicBezTo>
                  <a:cubicBezTo>
                    <a:pt x="22148" y="4746"/>
                    <a:pt x="22034" y="4602"/>
                    <a:pt x="21917" y="4602"/>
                  </a:cubicBezTo>
                  <a:cubicBezTo>
                    <a:pt x="21877" y="4602"/>
                    <a:pt x="21836" y="4619"/>
                    <a:pt x="21803" y="4660"/>
                  </a:cubicBezTo>
                  <a:cubicBezTo>
                    <a:pt x="21379" y="5162"/>
                    <a:pt x="20946" y="5659"/>
                    <a:pt x="20510" y="6155"/>
                  </a:cubicBezTo>
                  <a:cubicBezTo>
                    <a:pt x="20980" y="5298"/>
                    <a:pt x="21413" y="4429"/>
                    <a:pt x="21820" y="3566"/>
                  </a:cubicBezTo>
                  <a:close/>
                  <a:moveTo>
                    <a:pt x="47959" y="7047"/>
                  </a:moveTo>
                  <a:cubicBezTo>
                    <a:pt x="48159" y="7189"/>
                    <a:pt x="48352" y="7339"/>
                    <a:pt x="48542" y="7501"/>
                  </a:cubicBezTo>
                  <a:cubicBezTo>
                    <a:pt x="47209" y="8613"/>
                    <a:pt x="46033" y="9842"/>
                    <a:pt x="44843" y="11103"/>
                  </a:cubicBezTo>
                  <a:lnTo>
                    <a:pt x="44843" y="11103"/>
                  </a:lnTo>
                  <a:cubicBezTo>
                    <a:pt x="46022" y="9852"/>
                    <a:pt x="47013" y="8481"/>
                    <a:pt x="47959" y="7047"/>
                  </a:cubicBezTo>
                  <a:close/>
                  <a:moveTo>
                    <a:pt x="41022" y="6678"/>
                  </a:moveTo>
                  <a:lnTo>
                    <a:pt x="41022" y="6678"/>
                  </a:lnTo>
                  <a:cubicBezTo>
                    <a:pt x="39818" y="8078"/>
                    <a:pt x="38649" y="9504"/>
                    <a:pt x="37644" y="11072"/>
                  </a:cubicBezTo>
                  <a:cubicBezTo>
                    <a:pt x="37633" y="11089"/>
                    <a:pt x="37630" y="11112"/>
                    <a:pt x="37630" y="11133"/>
                  </a:cubicBezTo>
                  <a:cubicBezTo>
                    <a:pt x="37194" y="10945"/>
                    <a:pt x="36709" y="10801"/>
                    <a:pt x="36460" y="10656"/>
                  </a:cubicBezTo>
                  <a:cubicBezTo>
                    <a:pt x="36117" y="10457"/>
                    <a:pt x="35946" y="10116"/>
                    <a:pt x="35822" y="9735"/>
                  </a:cubicBezTo>
                  <a:cubicBezTo>
                    <a:pt x="36723" y="8979"/>
                    <a:pt x="37578" y="8173"/>
                    <a:pt x="38412" y="7353"/>
                  </a:cubicBezTo>
                  <a:lnTo>
                    <a:pt x="38412" y="7353"/>
                  </a:lnTo>
                  <a:cubicBezTo>
                    <a:pt x="37713" y="8260"/>
                    <a:pt x="37023" y="9172"/>
                    <a:pt x="36354" y="10105"/>
                  </a:cubicBezTo>
                  <a:cubicBezTo>
                    <a:pt x="36279" y="10205"/>
                    <a:pt x="36381" y="10311"/>
                    <a:pt x="36483" y="10311"/>
                  </a:cubicBezTo>
                  <a:cubicBezTo>
                    <a:pt x="36516" y="10311"/>
                    <a:pt x="36549" y="10300"/>
                    <a:pt x="36576" y="10275"/>
                  </a:cubicBezTo>
                  <a:lnTo>
                    <a:pt x="36579" y="10275"/>
                  </a:lnTo>
                  <a:cubicBezTo>
                    <a:pt x="37237" y="9666"/>
                    <a:pt x="37878" y="9037"/>
                    <a:pt x="38501" y="8396"/>
                  </a:cubicBezTo>
                  <a:lnTo>
                    <a:pt x="38501" y="8396"/>
                  </a:lnTo>
                  <a:cubicBezTo>
                    <a:pt x="37982" y="9094"/>
                    <a:pt x="37477" y="9805"/>
                    <a:pt x="36994" y="10532"/>
                  </a:cubicBezTo>
                  <a:cubicBezTo>
                    <a:pt x="36923" y="10640"/>
                    <a:pt x="37024" y="10752"/>
                    <a:pt x="37129" y="10752"/>
                  </a:cubicBezTo>
                  <a:cubicBezTo>
                    <a:pt x="37164" y="10752"/>
                    <a:pt x="37199" y="10740"/>
                    <a:pt x="37228" y="10711"/>
                  </a:cubicBezTo>
                  <a:cubicBezTo>
                    <a:pt x="38496" y="9475"/>
                    <a:pt x="39801" y="8058"/>
                    <a:pt x="41022" y="6678"/>
                  </a:cubicBezTo>
                  <a:close/>
                  <a:moveTo>
                    <a:pt x="45119" y="3800"/>
                  </a:moveTo>
                  <a:cubicBezTo>
                    <a:pt x="45315" y="3955"/>
                    <a:pt x="45502" y="4126"/>
                    <a:pt x="45679" y="4305"/>
                  </a:cubicBezTo>
                  <a:lnTo>
                    <a:pt x="45679" y="4308"/>
                  </a:lnTo>
                  <a:cubicBezTo>
                    <a:pt x="44437" y="5488"/>
                    <a:pt x="43279" y="6741"/>
                    <a:pt x="42136" y="8020"/>
                  </a:cubicBezTo>
                  <a:cubicBezTo>
                    <a:pt x="41209" y="9054"/>
                    <a:pt x="39878" y="10150"/>
                    <a:pt x="39186" y="11281"/>
                  </a:cubicBezTo>
                  <a:lnTo>
                    <a:pt x="39186" y="11281"/>
                  </a:lnTo>
                  <a:cubicBezTo>
                    <a:pt x="40843" y="8567"/>
                    <a:pt x="43348" y="6449"/>
                    <a:pt x="45119" y="3800"/>
                  </a:cubicBezTo>
                  <a:close/>
                  <a:moveTo>
                    <a:pt x="16676" y="7787"/>
                  </a:moveTo>
                  <a:lnTo>
                    <a:pt x="16676" y="7787"/>
                  </a:lnTo>
                  <a:cubicBezTo>
                    <a:pt x="16029" y="8863"/>
                    <a:pt x="15296" y="9877"/>
                    <a:pt x="14508" y="10858"/>
                  </a:cubicBezTo>
                  <a:cubicBezTo>
                    <a:pt x="14139" y="11316"/>
                    <a:pt x="13950" y="11493"/>
                    <a:pt x="13881" y="11493"/>
                  </a:cubicBezTo>
                  <a:cubicBezTo>
                    <a:pt x="13671" y="11493"/>
                    <a:pt x="14566" y="9861"/>
                    <a:pt x="14909" y="9464"/>
                  </a:cubicBezTo>
                  <a:cubicBezTo>
                    <a:pt x="15434" y="8852"/>
                    <a:pt x="16052" y="8312"/>
                    <a:pt x="16676" y="7787"/>
                  </a:cubicBezTo>
                  <a:close/>
                  <a:moveTo>
                    <a:pt x="16973" y="5182"/>
                  </a:moveTo>
                  <a:lnTo>
                    <a:pt x="16973" y="5182"/>
                  </a:lnTo>
                  <a:cubicBezTo>
                    <a:pt x="16578" y="6121"/>
                    <a:pt x="15986" y="6984"/>
                    <a:pt x="15322" y="7810"/>
                  </a:cubicBezTo>
                  <a:cubicBezTo>
                    <a:pt x="14799" y="8381"/>
                    <a:pt x="14297" y="8973"/>
                    <a:pt x="13803" y="9579"/>
                  </a:cubicBezTo>
                  <a:cubicBezTo>
                    <a:pt x="13237" y="10220"/>
                    <a:pt x="12683" y="10861"/>
                    <a:pt x="12192" y="11522"/>
                  </a:cubicBezTo>
                  <a:cubicBezTo>
                    <a:pt x="12042" y="11251"/>
                    <a:pt x="11961" y="10948"/>
                    <a:pt x="11961" y="10642"/>
                  </a:cubicBezTo>
                  <a:cubicBezTo>
                    <a:pt x="11981" y="10633"/>
                    <a:pt x="12005" y="10636"/>
                    <a:pt x="12028" y="10619"/>
                  </a:cubicBezTo>
                  <a:cubicBezTo>
                    <a:pt x="13520" y="9441"/>
                    <a:pt x="16300" y="6773"/>
                    <a:pt x="16973" y="5182"/>
                  </a:cubicBezTo>
                  <a:close/>
                  <a:moveTo>
                    <a:pt x="40297" y="9299"/>
                  </a:moveTo>
                  <a:cubicBezTo>
                    <a:pt x="39656" y="10105"/>
                    <a:pt x="39041" y="10930"/>
                    <a:pt x="38501" y="11820"/>
                  </a:cubicBezTo>
                  <a:lnTo>
                    <a:pt x="38501" y="11823"/>
                  </a:lnTo>
                  <a:cubicBezTo>
                    <a:pt x="38493" y="11837"/>
                    <a:pt x="38499" y="11851"/>
                    <a:pt x="38493" y="11866"/>
                  </a:cubicBezTo>
                  <a:cubicBezTo>
                    <a:pt x="38478" y="11828"/>
                    <a:pt x="38470" y="11782"/>
                    <a:pt x="38452" y="11745"/>
                  </a:cubicBezTo>
                  <a:cubicBezTo>
                    <a:pt x="38366" y="11545"/>
                    <a:pt x="38144" y="11387"/>
                    <a:pt x="37875" y="11248"/>
                  </a:cubicBezTo>
                  <a:cubicBezTo>
                    <a:pt x="38741" y="10668"/>
                    <a:pt x="39541" y="10007"/>
                    <a:pt x="40297" y="9299"/>
                  </a:cubicBezTo>
                  <a:close/>
                  <a:moveTo>
                    <a:pt x="46608" y="5636"/>
                  </a:moveTo>
                  <a:cubicBezTo>
                    <a:pt x="46656" y="5732"/>
                    <a:pt x="46718" y="5814"/>
                    <a:pt x="46761" y="5915"/>
                  </a:cubicBezTo>
                  <a:lnTo>
                    <a:pt x="46761" y="5915"/>
                  </a:lnTo>
                  <a:cubicBezTo>
                    <a:pt x="46723" y="5824"/>
                    <a:pt x="46710" y="5786"/>
                    <a:pt x="46715" y="5786"/>
                  </a:cubicBezTo>
                  <a:cubicBezTo>
                    <a:pt x="46740" y="5786"/>
                    <a:pt x="47114" y="6498"/>
                    <a:pt x="47252" y="6580"/>
                  </a:cubicBezTo>
                  <a:cubicBezTo>
                    <a:pt x="47396" y="6663"/>
                    <a:pt x="47538" y="6759"/>
                    <a:pt x="47679" y="6857"/>
                  </a:cubicBezTo>
                  <a:lnTo>
                    <a:pt x="43770" y="10763"/>
                  </a:lnTo>
                  <a:cubicBezTo>
                    <a:pt x="45015" y="9519"/>
                    <a:pt x="46039" y="8017"/>
                    <a:pt x="47053" y="6583"/>
                  </a:cubicBezTo>
                  <a:cubicBezTo>
                    <a:pt x="47127" y="6478"/>
                    <a:pt x="47025" y="6367"/>
                    <a:pt x="46921" y="6367"/>
                  </a:cubicBezTo>
                  <a:cubicBezTo>
                    <a:pt x="46887" y="6367"/>
                    <a:pt x="46853" y="6379"/>
                    <a:pt x="46825" y="6407"/>
                  </a:cubicBezTo>
                  <a:cubicBezTo>
                    <a:pt x="45038" y="8162"/>
                    <a:pt x="43363" y="10015"/>
                    <a:pt x="41677" y="11869"/>
                  </a:cubicBezTo>
                  <a:cubicBezTo>
                    <a:pt x="43343" y="9807"/>
                    <a:pt x="44994" y="7735"/>
                    <a:pt x="46608" y="5636"/>
                  </a:cubicBezTo>
                  <a:close/>
                  <a:moveTo>
                    <a:pt x="48753" y="7685"/>
                  </a:moveTo>
                  <a:cubicBezTo>
                    <a:pt x="48941" y="7850"/>
                    <a:pt x="49126" y="8020"/>
                    <a:pt x="49308" y="8199"/>
                  </a:cubicBezTo>
                  <a:cubicBezTo>
                    <a:pt x="47974" y="9346"/>
                    <a:pt x="46721" y="10665"/>
                    <a:pt x="45702" y="11877"/>
                  </a:cubicBezTo>
                  <a:cubicBezTo>
                    <a:pt x="46813" y="10555"/>
                    <a:pt x="47795" y="9123"/>
                    <a:pt x="48753" y="7685"/>
                  </a:cubicBezTo>
                  <a:close/>
                  <a:moveTo>
                    <a:pt x="47070" y="7859"/>
                  </a:moveTo>
                  <a:lnTo>
                    <a:pt x="47070" y="7859"/>
                  </a:lnTo>
                  <a:cubicBezTo>
                    <a:pt x="46169" y="8760"/>
                    <a:pt x="45023" y="10555"/>
                    <a:pt x="44013" y="11889"/>
                  </a:cubicBezTo>
                  <a:cubicBezTo>
                    <a:pt x="43773" y="11788"/>
                    <a:pt x="43528" y="11710"/>
                    <a:pt x="43274" y="11658"/>
                  </a:cubicBezTo>
                  <a:lnTo>
                    <a:pt x="43271" y="11658"/>
                  </a:lnTo>
                  <a:lnTo>
                    <a:pt x="47070" y="7859"/>
                  </a:lnTo>
                  <a:close/>
                  <a:moveTo>
                    <a:pt x="17648" y="6045"/>
                  </a:moveTo>
                  <a:cubicBezTo>
                    <a:pt x="17761" y="6045"/>
                    <a:pt x="17541" y="6430"/>
                    <a:pt x="17285" y="6837"/>
                  </a:cubicBezTo>
                  <a:cubicBezTo>
                    <a:pt x="15409" y="8314"/>
                    <a:pt x="13642" y="9980"/>
                    <a:pt x="12762" y="12211"/>
                  </a:cubicBezTo>
                  <a:lnTo>
                    <a:pt x="12762" y="12211"/>
                  </a:lnTo>
                  <a:cubicBezTo>
                    <a:pt x="12627" y="12098"/>
                    <a:pt x="12506" y="11972"/>
                    <a:pt x="12397" y="11837"/>
                  </a:cubicBezTo>
                  <a:cubicBezTo>
                    <a:pt x="13792" y="10183"/>
                    <a:pt x="15097" y="8471"/>
                    <a:pt x="16624" y="6929"/>
                  </a:cubicBezTo>
                  <a:cubicBezTo>
                    <a:pt x="17265" y="6281"/>
                    <a:pt x="17559" y="6045"/>
                    <a:pt x="17648" y="6045"/>
                  </a:cubicBezTo>
                  <a:close/>
                  <a:moveTo>
                    <a:pt x="32124" y="8566"/>
                  </a:moveTo>
                  <a:cubicBezTo>
                    <a:pt x="32150" y="8598"/>
                    <a:pt x="32185" y="8624"/>
                    <a:pt x="32225" y="8638"/>
                  </a:cubicBezTo>
                  <a:cubicBezTo>
                    <a:pt x="32318" y="9152"/>
                    <a:pt x="32447" y="9654"/>
                    <a:pt x="32577" y="10154"/>
                  </a:cubicBezTo>
                  <a:cubicBezTo>
                    <a:pt x="32548" y="10130"/>
                    <a:pt x="32514" y="10114"/>
                    <a:pt x="32479" y="10114"/>
                  </a:cubicBezTo>
                  <a:cubicBezTo>
                    <a:pt x="32455" y="10114"/>
                    <a:pt x="32431" y="10122"/>
                    <a:pt x="32407" y="10139"/>
                  </a:cubicBezTo>
                  <a:lnTo>
                    <a:pt x="32404" y="10142"/>
                  </a:lnTo>
                  <a:cubicBezTo>
                    <a:pt x="31215" y="11032"/>
                    <a:pt x="31694" y="10616"/>
                    <a:pt x="30623" y="11672"/>
                  </a:cubicBezTo>
                  <a:cubicBezTo>
                    <a:pt x="30134" y="12154"/>
                    <a:pt x="29917" y="12345"/>
                    <a:pt x="29882" y="12345"/>
                  </a:cubicBezTo>
                  <a:cubicBezTo>
                    <a:pt x="29754" y="12345"/>
                    <a:pt x="31957" y="9885"/>
                    <a:pt x="32277" y="9530"/>
                  </a:cubicBezTo>
                  <a:cubicBezTo>
                    <a:pt x="32382" y="9415"/>
                    <a:pt x="32282" y="9263"/>
                    <a:pt x="32161" y="9263"/>
                  </a:cubicBezTo>
                  <a:cubicBezTo>
                    <a:pt x="32125" y="9263"/>
                    <a:pt x="32087" y="9276"/>
                    <a:pt x="32052" y="9308"/>
                  </a:cubicBezTo>
                  <a:cubicBezTo>
                    <a:pt x="31965" y="9388"/>
                    <a:pt x="30108" y="11213"/>
                    <a:pt x="29905" y="11213"/>
                  </a:cubicBezTo>
                  <a:cubicBezTo>
                    <a:pt x="29837" y="11213"/>
                    <a:pt x="29956" y="11007"/>
                    <a:pt x="30392" y="10460"/>
                  </a:cubicBezTo>
                  <a:cubicBezTo>
                    <a:pt x="30920" y="9796"/>
                    <a:pt x="31529" y="9187"/>
                    <a:pt x="32124" y="8566"/>
                  </a:cubicBezTo>
                  <a:close/>
                  <a:moveTo>
                    <a:pt x="47751" y="8517"/>
                  </a:moveTo>
                  <a:cubicBezTo>
                    <a:pt x="46755" y="9487"/>
                    <a:pt x="45858" y="11164"/>
                    <a:pt x="44870" y="12412"/>
                  </a:cubicBezTo>
                  <a:lnTo>
                    <a:pt x="44870" y="12414"/>
                  </a:lnTo>
                  <a:cubicBezTo>
                    <a:pt x="44697" y="12261"/>
                    <a:pt x="44506" y="12131"/>
                    <a:pt x="44301" y="12025"/>
                  </a:cubicBezTo>
                  <a:cubicBezTo>
                    <a:pt x="45462" y="10867"/>
                    <a:pt x="46574" y="9663"/>
                    <a:pt x="47751" y="8517"/>
                  </a:cubicBezTo>
                  <a:close/>
                  <a:moveTo>
                    <a:pt x="45901" y="4544"/>
                  </a:moveTo>
                  <a:cubicBezTo>
                    <a:pt x="45982" y="4640"/>
                    <a:pt x="46060" y="4741"/>
                    <a:pt x="46135" y="4845"/>
                  </a:cubicBezTo>
                  <a:lnTo>
                    <a:pt x="46138" y="4848"/>
                  </a:lnTo>
                  <a:cubicBezTo>
                    <a:pt x="46094" y="4856"/>
                    <a:pt x="46057" y="4879"/>
                    <a:pt x="46031" y="4917"/>
                  </a:cubicBezTo>
                  <a:cubicBezTo>
                    <a:pt x="44104" y="7776"/>
                    <a:pt x="41756" y="10309"/>
                    <a:pt x="39108" y="12511"/>
                  </a:cubicBezTo>
                  <a:lnTo>
                    <a:pt x="39108" y="12511"/>
                  </a:lnTo>
                  <a:cubicBezTo>
                    <a:pt x="40433" y="11408"/>
                    <a:pt x="41451" y="9777"/>
                    <a:pt x="42555" y="8459"/>
                  </a:cubicBezTo>
                  <a:cubicBezTo>
                    <a:pt x="43663" y="7143"/>
                    <a:pt x="44787" y="5849"/>
                    <a:pt x="45901" y="4544"/>
                  </a:cubicBezTo>
                  <a:close/>
                  <a:moveTo>
                    <a:pt x="43317" y="7082"/>
                  </a:moveTo>
                  <a:cubicBezTo>
                    <a:pt x="41744" y="8930"/>
                    <a:pt x="40193" y="10792"/>
                    <a:pt x="38718" y="12720"/>
                  </a:cubicBezTo>
                  <a:cubicBezTo>
                    <a:pt x="38680" y="12481"/>
                    <a:pt x="38620" y="12244"/>
                    <a:pt x="38542" y="12016"/>
                  </a:cubicBezTo>
                  <a:lnTo>
                    <a:pt x="38542" y="12016"/>
                  </a:lnTo>
                  <a:cubicBezTo>
                    <a:pt x="38570" y="12037"/>
                    <a:pt x="38602" y="12047"/>
                    <a:pt x="38634" y="12047"/>
                  </a:cubicBezTo>
                  <a:cubicBezTo>
                    <a:pt x="38672" y="12047"/>
                    <a:pt x="38710" y="12033"/>
                    <a:pt x="38738" y="12004"/>
                  </a:cubicBezTo>
                  <a:lnTo>
                    <a:pt x="38738" y="12007"/>
                  </a:lnTo>
                  <a:cubicBezTo>
                    <a:pt x="40303" y="10526"/>
                    <a:pt x="41888" y="8742"/>
                    <a:pt x="43317" y="7082"/>
                  </a:cubicBezTo>
                  <a:close/>
                  <a:moveTo>
                    <a:pt x="49567" y="8462"/>
                  </a:moveTo>
                  <a:cubicBezTo>
                    <a:pt x="49683" y="8580"/>
                    <a:pt x="49795" y="8699"/>
                    <a:pt x="49908" y="8823"/>
                  </a:cubicBezTo>
                  <a:cubicBezTo>
                    <a:pt x="48603" y="10209"/>
                    <a:pt x="47194" y="11473"/>
                    <a:pt x="45791" y="12758"/>
                  </a:cubicBezTo>
                  <a:cubicBezTo>
                    <a:pt x="47171" y="11493"/>
                    <a:pt x="48401" y="9986"/>
                    <a:pt x="49567" y="8462"/>
                  </a:cubicBezTo>
                  <a:close/>
                  <a:moveTo>
                    <a:pt x="17883" y="6875"/>
                  </a:moveTo>
                  <a:cubicBezTo>
                    <a:pt x="18182" y="6875"/>
                    <a:pt x="16693" y="8775"/>
                    <a:pt x="16632" y="8869"/>
                  </a:cubicBezTo>
                  <a:cubicBezTo>
                    <a:pt x="15755" y="10203"/>
                    <a:pt x="14808" y="11485"/>
                    <a:pt x="13829" y="12746"/>
                  </a:cubicBezTo>
                  <a:cubicBezTo>
                    <a:pt x="13818" y="12761"/>
                    <a:pt x="13820" y="12778"/>
                    <a:pt x="13815" y="12795"/>
                  </a:cubicBezTo>
                  <a:cubicBezTo>
                    <a:pt x="13604" y="12723"/>
                    <a:pt x="13402" y="12631"/>
                    <a:pt x="13208" y="12521"/>
                  </a:cubicBezTo>
                  <a:cubicBezTo>
                    <a:pt x="15036" y="11121"/>
                    <a:pt x="16352" y="9129"/>
                    <a:pt x="17490" y="7111"/>
                  </a:cubicBezTo>
                  <a:cubicBezTo>
                    <a:pt x="17702" y="6945"/>
                    <a:pt x="17825" y="6875"/>
                    <a:pt x="17883" y="6875"/>
                  </a:cubicBezTo>
                  <a:close/>
                  <a:moveTo>
                    <a:pt x="52050" y="11551"/>
                  </a:moveTo>
                  <a:cubicBezTo>
                    <a:pt x="52111" y="11638"/>
                    <a:pt x="52169" y="11724"/>
                    <a:pt x="52229" y="11814"/>
                  </a:cubicBezTo>
                  <a:cubicBezTo>
                    <a:pt x="51790" y="12175"/>
                    <a:pt x="51372" y="12547"/>
                    <a:pt x="50973" y="12940"/>
                  </a:cubicBezTo>
                  <a:cubicBezTo>
                    <a:pt x="51337" y="12484"/>
                    <a:pt x="51695" y="12019"/>
                    <a:pt x="52050" y="11551"/>
                  </a:cubicBezTo>
                  <a:close/>
                  <a:moveTo>
                    <a:pt x="21315" y="3849"/>
                  </a:moveTo>
                  <a:lnTo>
                    <a:pt x="21315" y="3849"/>
                  </a:lnTo>
                  <a:cubicBezTo>
                    <a:pt x="21035" y="4429"/>
                    <a:pt x="20738" y="5001"/>
                    <a:pt x="20426" y="5566"/>
                  </a:cubicBezTo>
                  <a:cubicBezTo>
                    <a:pt x="20036" y="6297"/>
                    <a:pt x="19609" y="6998"/>
                    <a:pt x="19164" y="7691"/>
                  </a:cubicBezTo>
                  <a:cubicBezTo>
                    <a:pt x="17657" y="9395"/>
                    <a:pt x="16147" y="11098"/>
                    <a:pt x="14770" y="12888"/>
                  </a:cubicBezTo>
                  <a:cubicBezTo>
                    <a:pt x="14744" y="12917"/>
                    <a:pt x="14736" y="12957"/>
                    <a:pt x="14741" y="12998"/>
                  </a:cubicBezTo>
                  <a:cubicBezTo>
                    <a:pt x="14542" y="12977"/>
                    <a:pt x="14346" y="12946"/>
                    <a:pt x="14150" y="12897"/>
                  </a:cubicBezTo>
                  <a:cubicBezTo>
                    <a:pt x="15963" y="10653"/>
                    <a:pt x="17955" y="8566"/>
                    <a:pt x="19704" y="6274"/>
                  </a:cubicBezTo>
                  <a:cubicBezTo>
                    <a:pt x="20261" y="5477"/>
                    <a:pt x="20795" y="4669"/>
                    <a:pt x="21315" y="3849"/>
                  </a:cubicBezTo>
                  <a:close/>
                  <a:moveTo>
                    <a:pt x="48768" y="8993"/>
                  </a:moveTo>
                  <a:cubicBezTo>
                    <a:pt x="47518" y="10154"/>
                    <a:pt x="46426" y="11742"/>
                    <a:pt x="45326" y="13110"/>
                  </a:cubicBezTo>
                  <a:lnTo>
                    <a:pt x="45323" y="13110"/>
                  </a:lnTo>
                  <a:cubicBezTo>
                    <a:pt x="45321" y="13099"/>
                    <a:pt x="45321" y="13087"/>
                    <a:pt x="45318" y="13073"/>
                  </a:cubicBezTo>
                  <a:cubicBezTo>
                    <a:pt x="45263" y="12920"/>
                    <a:pt x="45182" y="12775"/>
                    <a:pt x="45078" y="12648"/>
                  </a:cubicBezTo>
                  <a:cubicBezTo>
                    <a:pt x="46294" y="11410"/>
                    <a:pt x="47497" y="10171"/>
                    <a:pt x="48768" y="8993"/>
                  </a:cubicBezTo>
                  <a:close/>
                  <a:moveTo>
                    <a:pt x="22675" y="5789"/>
                  </a:moveTo>
                  <a:cubicBezTo>
                    <a:pt x="22782" y="6196"/>
                    <a:pt x="22851" y="6510"/>
                    <a:pt x="22874" y="6591"/>
                  </a:cubicBezTo>
                  <a:cubicBezTo>
                    <a:pt x="22992" y="7059"/>
                    <a:pt x="23143" y="7506"/>
                    <a:pt x="23293" y="7954"/>
                  </a:cubicBezTo>
                  <a:cubicBezTo>
                    <a:pt x="23244" y="7963"/>
                    <a:pt x="23203" y="7994"/>
                    <a:pt x="23177" y="8035"/>
                  </a:cubicBezTo>
                  <a:cubicBezTo>
                    <a:pt x="21911" y="9993"/>
                    <a:pt x="19856" y="12208"/>
                    <a:pt x="18804" y="13680"/>
                  </a:cubicBezTo>
                  <a:lnTo>
                    <a:pt x="18804" y="13680"/>
                  </a:lnTo>
                  <a:cubicBezTo>
                    <a:pt x="20310" y="11571"/>
                    <a:pt x="21726" y="9425"/>
                    <a:pt x="22941" y="7134"/>
                  </a:cubicBezTo>
                  <a:cubicBezTo>
                    <a:pt x="23007" y="7010"/>
                    <a:pt x="22895" y="6864"/>
                    <a:pt x="22780" y="6864"/>
                  </a:cubicBezTo>
                  <a:cubicBezTo>
                    <a:pt x="22740" y="6864"/>
                    <a:pt x="22700" y="6882"/>
                    <a:pt x="22666" y="6923"/>
                  </a:cubicBezTo>
                  <a:cubicBezTo>
                    <a:pt x="20908" y="9045"/>
                    <a:pt x="19372" y="11338"/>
                    <a:pt x="17559" y="13413"/>
                  </a:cubicBezTo>
                  <a:cubicBezTo>
                    <a:pt x="19488" y="11205"/>
                    <a:pt x="21159" y="8468"/>
                    <a:pt x="22675" y="5789"/>
                  </a:cubicBezTo>
                  <a:close/>
                  <a:moveTo>
                    <a:pt x="36760" y="2729"/>
                  </a:moveTo>
                  <a:cubicBezTo>
                    <a:pt x="36796" y="2729"/>
                    <a:pt x="36288" y="3352"/>
                    <a:pt x="34728" y="5171"/>
                  </a:cubicBezTo>
                  <a:cubicBezTo>
                    <a:pt x="32742" y="7483"/>
                    <a:pt x="30320" y="9600"/>
                    <a:pt x="28798" y="12250"/>
                  </a:cubicBezTo>
                  <a:cubicBezTo>
                    <a:pt x="28731" y="12367"/>
                    <a:pt x="28831" y="12484"/>
                    <a:pt x="28939" y="12484"/>
                  </a:cubicBezTo>
                  <a:cubicBezTo>
                    <a:pt x="28975" y="12484"/>
                    <a:pt x="29012" y="12471"/>
                    <a:pt x="29044" y="12440"/>
                  </a:cubicBezTo>
                  <a:cubicBezTo>
                    <a:pt x="30376" y="11154"/>
                    <a:pt x="30879" y="10669"/>
                    <a:pt x="30903" y="10669"/>
                  </a:cubicBezTo>
                  <a:cubicBezTo>
                    <a:pt x="30952" y="10669"/>
                    <a:pt x="29162" y="12533"/>
                    <a:pt x="28193" y="13866"/>
                  </a:cubicBezTo>
                  <a:lnTo>
                    <a:pt x="28193" y="13866"/>
                  </a:lnTo>
                  <a:cubicBezTo>
                    <a:pt x="28373" y="12741"/>
                    <a:pt x="29128" y="11651"/>
                    <a:pt x="29485" y="10549"/>
                  </a:cubicBezTo>
                  <a:cubicBezTo>
                    <a:pt x="29523" y="10549"/>
                    <a:pt x="29560" y="10532"/>
                    <a:pt x="29586" y="10503"/>
                  </a:cubicBezTo>
                  <a:cubicBezTo>
                    <a:pt x="31079" y="8794"/>
                    <a:pt x="32612" y="7131"/>
                    <a:pt x="34171" y="5480"/>
                  </a:cubicBezTo>
                  <a:cubicBezTo>
                    <a:pt x="34796" y="4817"/>
                    <a:pt x="36692" y="2729"/>
                    <a:pt x="36760" y="2729"/>
                  </a:cubicBezTo>
                  <a:close/>
                  <a:moveTo>
                    <a:pt x="23414" y="8329"/>
                  </a:moveTo>
                  <a:cubicBezTo>
                    <a:pt x="23602" y="8858"/>
                    <a:pt x="23810" y="9377"/>
                    <a:pt x="24035" y="9903"/>
                  </a:cubicBezTo>
                  <a:cubicBezTo>
                    <a:pt x="24064" y="9969"/>
                    <a:pt x="24098" y="10038"/>
                    <a:pt x="24130" y="10105"/>
                  </a:cubicBezTo>
                  <a:cubicBezTo>
                    <a:pt x="23169" y="11491"/>
                    <a:pt x="22173" y="12764"/>
                    <a:pt x="20937" y="13910"/>
                  </a:cubicBezTo>
                  <a:cubicBezTo>
                    <a:pt x="22077" y="12850"/>
                    <a:pt x="23010" y="10890"/>
                    <a:pt x="23694" y="9507"/>
                  </a:cubicBezTo>
                  <a:cubicBezTo>
                    <a:pt x="23759" y="9378"/>
                    <a:pt x="23655" y="9239"/>
                    <a:pt x="23538" y="9239"/>
                  </a:cubicBezTo>
                  <a:cubicBezTo>
                    <a:pt x="23498" y="9239"/>
                    <a:pt x="23456" y="9255"/>
                    <a:pt x="23420" y="9294"/>
                  </a:cubicBezTo>
                  <a:cubicBezTo>
                    <a:pt x="22222" y="10554"/>
                    <a:pt x="21095" y="11878"/>
                    <a:pt x="20046" y="13260"/>
                  </a:cubicBezTo>
                  <a:lnTo>
                    <a:pt x="20046" y="13260"/>
                  </a:lnTo>
                  <a:cubicBezTo>
                    <a:pt x="21050" y="11933"/>
                    <a:pt x="22463" y="10057"/>
                    <a:pt x="23414" y="8329"/>
                  </a:cubicBezTo>
                  <a:close/>
                  <a:moveTo>
                    <a:pt x="32950" y="11941"/>
                  </a:moveTo>
                  <a:cubicBezTo>
                    <a:pt x="32976" y="12137"/>
                    <a:pt x="33016" y="12331"/>
                    <a:pt x="33028" y="12533"/>
                  </a:cubicBezTo>
                  <a:cubicBezTo>
                    <a:pt x="33042" y="12755"/>
                    <a:pt x="33100" y="12974"/>
                    <a:pt x="33201" y="13174"/>
                  </a:cubicBezTo>
                  <a:cubicBezTo>
                    <a:pt x="33176" y="13161"/>
                    <a:pt x="33148" y="13155"/>
                    <a:pt x="33121" y="13155"/>
                  </a:cubicBezTo>
                  <a:cubicBezTo>
                    <a:pt x="33086" y="13155"/>
                    <a:pt x="33051" y="13165"/>
                    <a:pt x="33022" y="13188"/>
                  </a:cubicBezTo>
                  <a:cubicBezTo>
                    <a:pt x="32667" y="13474"/>
                    <a:pt x="32335" y="13794"/>
                    <a:pt x="31991" y="14100"/>
                  </a:cubicBezTo>
                  <a:cubicBezTo>
                    <a:pt x="32378" y="13396"/>
                    <a:pt x="32710" y="12677"/>
                    <a:pt x="32950" y="11941"/>
                  </a:cubicBezTo>
                  <a:close/>
                  <a:moveTo>
                    <a:pt x="49156" y="9696"/>
                  </a:moveTo>
                  <a:cubicBezTo>
                    <a:pt x="47790" y="11240"/>
                    <a:pt x="46398" y="12738"/>
                    <a:pt x="45119" y="14343"/>
                  </a:cubicBezTo>
                  <a:cubicBezTo>
                    <a:pt x="45246" y="14089"/>
                    <a:pt x="45341" y="13826"/>
                    <a:pt x="45364" y="13561"/>
                  </a:cubicBezTo>
                  <a:lnTo>
                    <a:pt x="45364" y="13563"/>
                  </a:lnTo>
                  <a:cubicBezTo>
                    <a:pt x="46623" y="12347"/>
                    <a:pt x="48532" y="10399"/>
                    <a:pt x="49156" y="9696"/>
                  </a:cubicBezTo>
                  <a:close/>
                  <a:moveTo>
                    <a:pt x="24309" y="10483"/>
                  </a:moveTo>
                  <a:cubicBezTo>
                    <a:pt x="24393" y="10650"/>
                    <a:pt x="24476" y="10815"/>
                    <a:pt x="24563" y="10985"/>
                  </a:cubicBezTo>
                  <a:cubicBezTo>
                    <a:pt x="24540" y="10994"/>
                    <a:pt x="24514" y="10994"/>
                    <a:pt x="24497" y="11017"/>
                  </a:cubicBezTo>
                  <a:cubicBezTo>
                    <a:pt x="23512" y="12172"/>
                    <a:pt x="22444" y="13237"/>
                    <a:pt x="21416" y="14352"/>
                  </a:cubicBezTo>
                  <a:lnTo>
                    <a:pt x="21416" y="14349"/>
                  </a:lnTo>
                  <a:cubicBezTo>
                    <a:pt x="22314" y="13376"/>
                    <a:pt x="23457" y="11932"/>
                    <a:pt x="24309" y="10483"/>
                  </a:cubicBezTo>
                  <a:close/>
                  <a:moveTo>
                    <a:pt x="25571" y="13240"/>
                  </a:moveTo>
                  <a:cubicBezTo>
                    <a:pt x="25620" y="13393"/>
                    <a:pt x="25660" y="13549"/>
                    <a:pt x="25692" y="13702"/>
                  </a:cubicBezTo>
                  <a:cubicBezTo>
                    <a:pt x="25311" y="13950"/>
                    <a:pt x="24944" y="14222"/>
                    <a:pt x="24595" y="14513"/>
                  </a:cubicBezTo>
                  <a:cubicBezTo>
                    <a:pt x="24921" y="14089"/>
                    <a:pt x="25250" y="13667"/>
                    <a:pt x="25571" y="13240"/>
                  </a:cubicBezTo>
                  <a:close/>
                  <a:moveTo>
                    <a:pt x="50113" y="9051"/>
                  </a:moveTo>
                  <a:cubicBezTo>
                    <a:pt x="50148" y="9089"/>
                    <a:pt x="50185" y="9129"/>
                    <a:pt x="50220" y="9169"/>
                  </a:cubicBezTo>
                  <a:cubicBezTo>
                    <a:pt x="48497" y="10942"/>
                    <a:pt x="46932" y="12852"/>
                    <a:pt x="45230" y="14643"/>
                  </a:cubicBezTo>
                  <a:lnTo>
                    <a:pt x="45230" y="14643"/>
                  </a:lnTo>
                  <a:cubicBezTo>
                    <a:pt x="46919" y="12863"/>
                    <a:pt x="48491" y="10895"/>
                    <a:pt x="50113" y="9051"/>
                  </a:cubicBezTo>
                  <a:close/>
                  <a:moveTo>
                    <a:pt x="31480" y="11443"/>
                  </a:moveTo>
                  <a:cubicBezTo>
                    <a:pt x="31564" y="11443"/>
                    <a:pt x="31101" y="12041"/>
                    <a:pt x="29627" y="13766"/>
                  </a:cubicBezTo>
                  <a:cubicBezTo>
                    <a:pt x="29370" y="14066"/>
                    <a:pt x="29096" y="14354"/>
                    <a:pt x="28830" y="14646"/>
                  </a:cubicBezTo>
                  <a:cubicBezTo>
                    <a:pt x="28856" y="14432"/>
                    <a:pt x="28868" y="14216"/>
                    <a:pt x="28862" y="13996"/>
                  </a:cubicBezTo>
                  <a:cubicBezTo>
                    <a:pt x="28862" y="13945"/>
                    <a:pt x="28833" y="13895"/>
                    <a:pt x="28784" y="13869"/>
                  </a:cubicBezTo>
                  <a:cubicBezTo>
                    <a:pt x="29811" y="12974"/>
                    <a:pt x="31345" y="11443"/>
                    <a:pt x="31480" y="11443"/>
                  </a:cubicBezTo>
                  <a:close/>
                  <a:moveTo>
                    <a:pt x="24722" y="11294"/>
                  </a:moveTo>
                  <a:cubicBezTo>
                    <a:pt x="24912" y="11667"/>
                    <a:pt x="25103" y="12045"/>
                    <a:pt x="25270" y="12423"/>
                  </a:cubicBezTo>
                  <a:cubicBezTo>
                    <a:pt x="25253" y="12435"/>
                    <a:pt x="25233" y="12435"/>
                    <a:pt x="25221" y="12452"/>
                  </a:cubicBezTo>
                  <a:cubicBezTo>
                    <a:pt x="24843" y="12992"/>
                    <a:pt x="24450" y="13523"/>
                    <a:pt x="24049" y="14040"/>
                  </a:cubicBezTo>
                  <a:lnTo>
                    <a:pt x="24049" y="14037"/>
                  </a:lnTo>
                  <a:cubicBezTo>
                    <a:pt x="23963" y="14118"/>
                    <a:pt x="23879" y="14201"/>
                    <a:pt x="23795" y="14285"/>
                  </a:cubicBezTo>
                  <a:cubicBezTo>
                    <a:pt x="24318" y="13613"/>
                    <a:pt x="24733" y="12920"/>
                    <a:pt x="25005" y="12051"/>
                  </a:cubicBezTo>
                  <a:cubicBezTo>
                    <a:pt x="25044" y="11920"/>
                    <a:pt x="24944" y="11837"/>
                    <a:pt x="24838" y="11837"/>
                  </a:cubicBezTo>
                  <a:cubicBezTo>
                    <a:pt x="24781" y="11837"/>
                    <a:pt x="24723" y="11861"/>
                    <a:pt x="24684" y="11915"/>
                  </a:cubicBezTo>
                  <a:cubicBezTo>
                    <a:pt x="24174" y="12627"/>
                    <a:pt x="22457" y="14287"/>
                    <a:pt x="22168" y="14809"/>
                  </a:cubicBezTo>
                  <a:lnTo>
                    <a:pt x="22168" y="14809"/>
                  </a:lnTo>
                  <a:cubicBezTo>
                    <a:pt x="22858" y="13559"/>
                    <a:pt x="23897" y="12460"/>
                    <a:pt x="24722" y="11294"/>
                  </a:cubicBezTo>
                  <a:close/>
                  <a:moveTo>
                    <a:pt x="46314" y="5099"/>
                  </a:moveTo>
                  <a:cubicBezTo>
                    <a:pt x="46374" y="5194"/>
                    <a:pt x="46421" y="5298"/>
                    <a:pt x="46475" y="5396"/>
                  </a:cubicBezTo>
                  <a:cubicBezTo>
                    <a:pt x="46444" y="5396"/>
                    <a:pt x="46415" y="5411"/>
                    <a:pt x="46395" y="5437"/>
                  </a:cubicBezTo>
                  <a:cubicBezTo>
                    <a:pt x="43831" y="8751"/>
                    <a:pt x="41166" y="11973"/>
                    <a:pt x="38458" y="15157"/>
                  </a:cubicBezTo>
                  <a:cubicBezTo>
                    <a:pt x="38553" y="14969"/>
                    <a:pt x="38626" y="14770"/>
                    <a:pt x="38675" y="14562"/>
                  </a:cubicBezTo>
                  <a:cubicBezTo>
                    <a:pt x="38779" y="14106"/>
                    <a:pt x="38813" y="13636"/>
                    <a:pt x="38779" y="13171"/>
                  </a:cubicBezTo>
                  <a:cubicBezTo>
                    <a:pt x="41692" y="10881"/>
                    <a:pt x="44232" y="8159"/>
                    <a:pt x="46314" y="5099"/>
                  </a:cubicBezTo>
                  <a:close/>
                  <a:moveTo>
                    <a:pt x="33737" y="7939"/>
                  </a:moveTo>
                  <a:cubicBezTo>
                    <a:pt x="34643" y="7939"/>
                    <a:pt x="35313" y="8946"/>
                    <a:pt x="35537" y="10038"/>
                  </a:cubicBezTo>
                  <a:cubicBezTo>
                    <a:pt x="35603" y="10365"/>
                    <a:pt x="35727" y="10653"/>
                    <a:pt x="36004" y="10853"/>
                  </a:cubicBezTo>
                  <a:cubicBezTo>
                    <a:pt x="36434" y="11159"/>
                    <a:pt x="36891" y="11430"/>
                    <a:pt x="37384" y="11620"/>
                  </a:cubicBezTo>
                  <a:cubicBezTo>
                    <a:pt x="38383" y="12004"/>
                    <a:pt x="38331" y="12790"/>
                    <a:pt x="38325" y="13797"/>
                  </a:cubicBezTo>
                  <a:cubicBezTo>
                    <a:pt x="38325" y="14045"/>
                    <a:pt x="38215" y="15462"/>
                    <a:pt x="37565" y="15462"/>
                  </a:cubicBezTo>
                  <a:cubicBezTo>
                    <a:pt x="37367" y="15462"/>
                    <a:pt x="37120" y="15331"/>
                    <a:pt x="36810" y="14995"/>
                  </a:cubicBezTo>
                  <a:cubicBezTo>
                    <a:pt x="36680" y="14854"/>
                    <a:pt x="36356" y="14406"/>
                    <a:pt x="36195" y="14213"/>
                  </a:cubicBezTo>
                  <a:cubicBezTo>
                    <a:pt x="35744" y="13670"/>
                    <a:pt x="34916" y="13916"/>
                    <a:pt x="34318" y="13656"/>
                  </a:cubicBezTo>
                  <a:cubicBezTo>
                    <a:pt x="33270" y="13200"/>
                    <a:pt x="33458" y="12131"/>
                    <a:pt x="33325" y="11199"/>
                  </a:cubicBezTo>
                  <a:cubicBezTo>
                    <a:pt x="33198" y="10284"/>
                    <a:pt x="32742" y="9429"/>
                    <a:pt x="32488" y="8537"/>
                  </a:cubicBezTo>
                  <a:cubicBezTo>
                    <a:pt x="32935" y="8116"/>
                    <a:pt x="33357" y="7939"/>
                    <a:pt x="33737" y="7939"/>
                  </a:cubicBezTo>
                  <a:close/>
                  <a:moveTo>
                    <a:pt x="50448" y="9438"/>
                  </a:moveTo>
                  <a:cubicBezTo>
                    <a:pt x="50540" y="9548"/>
                    <a:pt x="50633" y="9657"/>
                    <a:pt x="50722" y="9770"/>
                  </a:cubicBezTo>
                  <a:cubicBezTo>
                    <a:pt x="50024" y="10613"/>
                    <a:pt x="49334" y="11462"/>
                    <a:pt x="48641" y="12308"/>
                  </a:cubicBezTo>
                  <a:cubicBezTo>
                    <a:pt x="48118" y="12951"/>
                    <a:pt x="47572" y="13575"/>
                    <a:pt x="47004" y="14178"/>
                  </a:cubicBezTo>
                  <a:cubicBezTo>
                    <a:pt x="46490" y="14834"/>
                    <a:pt x="45817" y="15348"/>
                    <a:pt x="45052" y="15674"/>
                  </a:cubicBezTo>
                  <a:cubicBezTo>
                    <a:pt x="45335" y="15114"/>
                    <a:pt x="45705" y="14600"/>
                    <a:pt x="46109" y="14112"/>
                  </a:cubicBezTo>
                  <a:cubicBezTo>
                    <a:pt x="46426" y="13774"/>
                    <a:pt x="46744" y="13442"/>
                    <a:pt x="47059" y="13093"/>
                  </a:cubicBezTo>
                  <a:cubicBezTo>
                    <a:pt x="47096" y="13050"/>
                    <a:pt x="47180" y="12951"/>
                    <a:pt x="47295" y="12819"/>
                  </a:cubicBezTo>
                  <a:cubicBezTo>
                    <a:pt x="48392" y="11727"/>
                    <a:pt x="49570" y="10676"/>
                    <a:pt x="50448" y="9438"/>
                  </a:cubicBezTo>
                  <a:close/>
                  <a:moveTo>
                    <a:pt x="50927" y="10021"/>
                  </a:moveTo>
                  <a:lnTo>
                    <a:pt x="50927" y="10024"/>
                  </a:lnTo>
                  <a:cubicBezTo>
                    <a:pt x="51074" y="10212"/>
                    <a:pt x="51222" y="10402"/>
                    <a:pt x="51366" y="10598"/>
                  </a:cubicBezTo>
                  <a:cubicBezTo>
                    <a:pt x="51360" y="10601"/>
                    <a:pt x="51354" y="10598"/>
                    <a:pt x="51349" y="10607"/>
                  </a:cubicBezTo>
                  <a:cubicBezTo>
                    <a:pt x="50384" y="11693"/>
                    <a:pt x="49391" y="12735"/>
                    <a:pt x="48358" y="13760"/>
                  </a:cubicBezTo>
                  <a:cubicBezTo>
                    <a:pt x="48166" y="13951"/>
                    <a:pt x="46433" y="15850"/>
                    <a:pt x="46337" y="15850"/>
                  </a:cubicBezTo>
                  <a:cubicBezTo>
                    <a:pt x="46302" y="15850"/>
                    <a:pt x="46492" y="15588"/>
                    <a:pt x="47070" y="14880"/>
                  </a:cubicBezTo>
                  <a:cubicBezTo>
                    <a:pt x="48387" y="13269"/>
                    <a:pt x="49720" y="11713"/>
                    <a:pt x="50927" y="10021"/>
                  </a:cubicBezTo>
                  <a:close/>
                  <a:moveTo>
                    <a:pt x="51548" y="10844"/>
                  </a:moveTo>
                  <a:cubicBezTo>
                    <a:pt x="51655" y="10991"/>
                    <a:pt x="51764" y="11141"/>
                    <a:pt x="51871" y="11294"/>
                  </a:cubicBezTo>
                  <a:cubicBezTo>
                    <a:pt x="50361" y="13032"/>
                    <a:pt x="48467" y="14811"/>
                    <a:pt x="47030" y="16286"/>
                  </a:cubicBezTo>
                  <a:cubicBezTo>
                    <a:pt x="48678" y="14594"/>
                    <a:pt x="50145" y="12741"/>
                    <a:pt x="51548" y="10844"/>
                  </a:cubicBezTo>
                  <a:close/>
                  <a:moveTo>
                    <a:pt x="25778" y="14297"/>
                  </a:moveTo>
                  <a:lnTo>
                    <a:pt x="25778" y="14297"/>
                  </a:lnTo>
                  <a:cubicBezTo>
                    <a:pt x="25781" y="14481"/>
                    <a:pt x="25776" y="14704"/>
                    <a:pt x="25767" y="14946"/>
                  </a:cubicBezTo>
                  <a:cubicBezTo>
                    <a:pt x="25369" y="15466"/>
                    <a:pt x="24959" y="15977"/>
                    <a:pt x="24557" y="16497"/>
                  </a:cubicBezTo>
                  <a:cubicBezTo>
                    <a:pt x="25022" y="15798"/>
                    <a:pt x="25432" y="15062"/>
                    <a:pt x="25778" y="14297"/>
                  </a:cubicBezTo>
                  <a:close/>
                  <a:moveTo>
                    <a:pt x="41186" y="13592"/>
                  </a:moveTo>
                  <a:lnTo>
                    <a:pt x="41186" y="13592"/>
                  </a:lnTo>
                  <a:cubicBezTo>
                    <a:pt x="41005" y="14323"/>
                    <a:pt x="40906" y="15091"/>
                    <a:pt x="40843" y="15864"/>
                  </a:cubicBezTo>
                  <a:lnTo>
                    <a:pt x="40840" y="15864"/>
                  </a:lnTo>
                  <a:cubicBezTo>
                    <a:pt x="40820" y="15853"/>
                    <a:pt x="40797" y="15848"/>
                    <a:pt x="40775" y="15848"/>
                  </a:cubicBezTo>
                  <a:cubicBezTo>
                    <a:pt x="40740" y="15848"/>
                    <a:pt x="40705" y="15861"/>
                    <a:pt x="40678" y="15887"/>
                  </a:cubicBezTo>
                  <a:cubicBezTo>
                    <a:pt x="40392" y="16176"/>
                    <a:pt x="40118" y="16479"/>
                    <a:pt x="39844" y="16782"/>
                  </a:cubicBezTo>
                  <a:cubicBezTo>
                    <a:pt x="40225" y="16168"/>
                    <a:pt x="40586" y="15541"/>
                    <a:pt x="40912" y="14883"/>
                  </a:cubicBezTo>
                  <a:cubicBezTo>
                    <a:pt x="40979" y="14771"/>
                    <a:pt x="40886" y="14657"/>
                    <a:pt x="40784" y="14657"/>
                  </a:cubicBezTo>
                  <a:cubicBezTo>
                    <a:pt x="40749" y="14657"/>
                    <a:pt x="40713" y="14670"/>
                    <a:pt x="40681" y="14701"/>
                  </a:cubicBezTo>
                  <a:cubicBezTo>
                    <a:pt x="40265" y="15076"/>
                    <a:pt x="39870" y="15472"/>
                    <a:pt x="39498" y="15893"/>
                  </a:cubicBezTo>
                  <a:cubicBezTo>
                    <a:pt x="40069" y="15131"/>
                    <a:pt x="40632" y="14366"/>
                    <a:pt x="41186" y="13592"/>
                  </a:cubicBezTo>
                  <a:close/>
                  <a:moveTo>
                    <a:pt x="32120" y="14295"/>
                  </a:moveTo>
                  <a:cubicBezTo>
                    <a:pt x="32271" y="14295"/>
                    <a:pt x="30475" y="16489"/>
                    <a:pt x="30239" y="16762"/>
                  </a:cubicBezTo>
                  <a:cubicBezTo>
                    <a:pt x="30158" y="16858"/>
                    <a:pt x="30071" y="16950"/>
                    <a:pt x="29988" y="17042"/>
                  </a:cubicBezTo>
                  <a:cubicBezTo>
                    <a:pt x="30585" y="16306"/>
                    <a:pt x="31137" y="15529"/>
                    <a:pt x="31636" y="14721"/>
                  </a:cubicBezTo>
                  <a:cubicBezTo>
                    <a:pt x="31939" y="14419"/>
                    <a:pt x="32084" y="14295"/>
                    <a:pt x="32120" y="14295"/>
                  </a:cubicBezTo>
                  <a:close/>
                  <a:moveTo>
                    <a:pt x="35233" y="14262"/>
                  </a:moveTo>
                  <a:cubicBezTo>
                    <a:pt x="35467" y="14279"/>
                    <a:pt x="35695" y="14326"/>
                    <a:pt x="35895" y="14510"/>
                  </a:cubicBezTo>
                  <a:cubicBezTo>
                    <a:pt x="35912" y="14528"/>
                    <a:pt x="35941" y="14565"/>
                    <a:pt x="35967" y="14597"/>
                  </a:cubicBezTo>
                  <a:cubicBezTo>
                    <a:pt x="35961" y="14600"/>
                    <a:pt x="35952" y="14597"/>
                    <a:pt x="35946" y="14603"/>
                  </a:cubicBezTo>
                  <a:cubicBezTo>
                    <a:pt x="35086" y="15498"/>
                    <a:pt x="34255" y="16419"/>
                    <a:pt x="33438" y="17345"/>
                  </a:cubicBezTo>
                  <a:cubicBezTo>
                    <a:pt x="34081" y="16393"/>
                    <a:pt x="34694" y="15411"/>
                    <a:pt x="35222" y="14354"/>
                  </a:cubicBezTo>
                  <a:cubicBezTo>
                    <a:pt x="35233" y="14326"/>
                    <a:pt x="35236" y="14294"/>
                    <a:pt x="35233" y="14262"/>
                  </a:cubicBezTo>
                  <a:close/>
                  <a:moveTo>
                    <a:pt x="52480" y="12189"/>
                  </a:moveTo>
                  <a:cubicBezTo>
                    <a:pt x="52654" y="12446"/>
                    <a:pt x="52824" y="12709"/>
                    <a:pt x="52991" y="12972"/>
                  </a:cubicBezTo>
                  <a:lnTo>
                    <a:pt x="52991" y="12974"/>
                  </a:lnTo>
                  <a:cubicBezTo>
                    <a:pt x="52983" y="12980"/>
                    <a:pt x="52974" y="12974"/>
                    <a:pt x="52965" y="12983"/>
                  </a:cubicBezTo>
                  <a:cubicBezTo>
                    <a:pt x="51323" y="14311"/>
                    <a:pt x="49160" y="16084"/>
                    <a:pt x="47847" y="17692"/>
                  </a:cubicBezTo>
                  <a:cubicBezTo>
                    <a:pt x="49374" y="15821"/>
                    <a:pt x="51060" y="14138"/>
                    <a:pt x="52480" y="12189"/>
                  </a:cubicBezTo>
                  <a:close/>
                  <a:moveTo>
                    <a:pt x="50610" y="11894"/>
                  </a:moveTo>
                  <a:lnTo>
                    <a:pt x="50610" y="11894"/>
                  </a:lnTo>
                  <a:cubicBezTo>
                    <a:pt x="48990" y="13587"/>
                    <a:pt x="47496" y="15393"/>
                    <a:pt x="45860" y="17080"/>
                  </a:cubicBezTo>
                  <a:cubicBezTo>
                    <a:pt x="45760" y="17183"/>
                    <a:pt x="45852" y="17317"/>
                    <a:pt x="45963" y="17317"/>
                  </a:cubicBezTo>
                  <a:cubicBezTo>
                    <a:pt x="45995" y="17317"/>
                    <a:pt x="46029" y="17306"/>
                    <a:pt x="46060" y="17279"/>
                  </a:cubicBezTo>
                  <a:cubicBezTo>
                    <a:pt x="47870" y="15737"/>
                    <a:pt x="49622" y="14176"/>
                    <a:pt x="51262" y="12449"/>
                  </a:cubicBezTo>
                  <a:lnTo>
                    <a:pt x="51262" y="12449"/>
                  </a:lnTo>
                  <a:cubicBezTo>
                    <a:pt x="49680" y="14115"/>
                    <a:pt x="48187" y="15801"/>
                    <a:pt x="46802" y="17643"/>
                  </a:cubicBezTo>
                  <a:cubicBezTo>
                    <a:pt x="46779" y="17669"/>
                    <a:pt x="46773" y="17706"/>
                    <a:pt x="46781" y="17738"/>
                  </a:cubicBezTo>
                  <a:cubicBezTo>
                    <a:pt x="46221" y="17464"/>
                    <a:pt x="45517" y="17279"/>
                    <a:pt x="45121" y="17048"/>
                  </a:cubicBezTo>
                  <a:cubicBezTo>
                    <a:pt x="44876" y="16904"/>
                    <a:pt x="44706" y="16759"/>
                    <a:pt x="44587" y="16609"/>
                  </a:cubicBezTo>
                  <a:cubicBezTo>
                    <a:pt x="45462" y="15994"/>
                    <a:pt x="46239" y="15301"/>
                    <a:pt x="46975" y="14562"/>
                  </a:cubicBezTo>
                  <a:lnTo>
                    <a:pt x="46975" y="14562"/>
                  </a:lnTo>
                  <a:cubicBezTo>
                    <a:pt x="46369" y="15296"/>
                    <a:pt x="45762" y="16026"/>
                    <a:pt x="45182" y="16780"/>
                  </a:cubicBezTo>
                  <a:cubicBezTo>
                    <a:pt x="45099" y="16885"/>
                    <a:pt x="45209" y="17000"/>
                    <a:pt x="45319" y="17000"/>
                  </a:cubicBezTo>
                  <a:cubicBezTo>
                    <a:pt x="45354" y="17000"/>
                    <a:pt x="45390" y="16989"/>
                    <a:pt x="45419" y="16961"/>
                  </a:cubicBezTo>
                  <a:cubicBezTo>
                    <a:pt x="47181" y="15303"/>
                    <a:pt x="48934" y="13645"/>
                    <a:pt x="50610" y="11894"/>
                  </a:cubicBezTo>
                  <a:close/>
                  <a:moveTo>
                    <a:pt x="50353" y="13991"/>
                  </a:moveTo>
                  <a:lnTo>
                    <a:pt x="50353" y="13991"/>
                  </a:lnTo>
                  <a:cubicBezTo>
                    <a:pt x="49342" y="15192"/>
                    <a:pt x="48219" y="16713"/>
                    <a:pt x="47203" y="17998"/>
                  </a:cubicBezTo>
                  <a:cubicBezTo>
                    <a:pt x="47134" y="17943"/>
                    <a:pt x="47059" y="17891"/>
                    <a:pt x="46984" y="17845"/>
                  </a:cubicBezTo>
                  <a:lnTo>
                    <a:pt x="46981" y="17845"/>
                  </a:lnTo>
                  <a:cubicBezTo>
                    <a:pt x="46998" y="17839"/>
                    <a:pt x="47018" y="17839"/>
                    <a:pt x="47033" y="17822"/>
                  </a:cubicBezTo>
                  <a:cubicBezTo>
                    <a:pt x="48161" y="16563"/>
                    <a:pt x="49232" y="15255"/>
                    <a:pt x="50353" y="13991"/>
                  </a:cubicBezTo>
                  <a:close/>
                  <a:moveTo>
                    <a:pt x="49614" y="16476"/>
                  </a:moveTo>
                  <a:lnTo>
                    <a:pt x="49614" y="16476"/>
                  </a:lnTo>
                  <a:cubicBezTo>
                    <a:pt x="48950" y="17233"/>
                    <a:pt x="48300" y="18007"/>
                    <a:pt x="47665" y="18789"/>
                  </a:cubicBezTo>
                  <a:cubicBezTo>
                    <a:pt x="47645" y="18635"/>
                    <a:pt x="47597" y="18486"/>
                    <a:pt x="47517" y="18351"/>
                  </a:cubicBezTo>
                  <a:lnTo>
                    <a:pt x="47517" y="18351"/>
                  </a:lnTo>
                  <a:cubicBezTo>
                    <a:pt x="48244" y="17817"/>
                    <a:pt x="48956" y="17151"/>
                    <a:pt x="49614" y="16476"/>
                  </a:cubicBezTo>
                  <a:close/>
                  <a:moveTo>
                    <a:pt x="26203" y="16448"/>
                  </a:moveTo>
                  <a:cubicBezTo>
                    <a:pt x="26343" y="16546"/>
                    <a:pt x="26506" y="16598"/>
                    <a:pt x="26675" y="16598"/>
                  </a:cubicBezTo>
                  <a:cubicBezTo>
                    <a:pt x="26684" y="16598"/>
                    <a:pt x="26693" y="16598"/>
                    <a:pt x="26702" y="16598"/>
                  </a:cubicBezTo>
                  <a:cubicBezTo>
                    <a:pt x="26809" y="16595"/>
                    <a:pt x="26916" y="16583"/>
                    <a:pt x="27020" y="16569"/>
                  </a:cubicBezTo>
                  <a:lnTo>
                    <a:pt x="27020" y="16569"/>
                  </a:lnTo>
                  <a:cubicBezTo>
                    <a:pt x="25963" y="17651"/>
                    <a:pt x="24895" y="18728"/>
                    <a:pt x="23856" y="19825"/>
                  </a:cubicBezTo>
                  <a:cubicBezTo>
                    <a:pt x="24664" y="18717"/>
                    <a:pt x="25452" y="17594"/>
                    <a:pt x="26203" y="16448"/>
                  </a:cubicBezTo>
                  <a:close/>
                  <a:moveTo>
                    <a:pt x="53144" y="13223"/>
                  </a:moveTo>
                  <a:cubicBezTo>
                    <a:pt x="53243" y="13370"/>
                    <a:pt x="53341" y="13523"/>
                    <a:pt x="53433" y="13673"/>
                  </a:cubicBezTo>
                  <a:lnTo>
                    <a:pt x="53433" y="13676"/>
                  </a:lnTo>
                  <a:cubicBezTo>
                    <a:pt x="52070" y="14871"/>
                    <a:pt x="50887" y="16225"/>
                    <a:pt x="49726" y="17602"/>
                  </a:cubicBezTo>
                  <a:cubicBezTo>
                    <a:pt x="48759" y="18552"/>
                    <a:pt x="47812" y="19528"/>
                    <a:pt x="46932" y="20547"/>
                  </a:cubicBezTo>
                  <a:cubicBezTo>
                    <a:pt x="46981" y="20475"/>
                    <a:pt x="47030" y="20400"/>
                    <a:pt x="47079" y="20336"/>
                  </a:cubicBezTo>
                  <a:cubicBezTo>
                    <a:pt x="47269" y="20074"/>
                    <a:pt x="47454" y="19773"/>
                    <a:pt x="47567" y="19462"/>
                  </a:cubicBezTo>
                  <a:cubicBezTo>
                    <a:pt x="47887" y="19069"/>
                    <a:pt x="48210" y="18679"/>
                    <a:pt x="48531" y="18287"/>
                  </a:cubicBezTo>
                  <a:cubicBezTo>
                    <a:pt x="49983" y="16514"/>
                    <a:pt x="51507" y="14822"/>
                    <a:pt x="53144" y="13223"/>
                  </a:cubicBezTo>
                  <a:close/>
                  <a:moveTo>
                    <a:pt x="28169" y="16560"/>
                  </a:moveTo>
                  <a:lnTo>
                    <a:pt x="28169" y="16560"/>
                  </a:lnTo>
                  <a:cubicBezTo>
                    <a:pt x="26812" y="18131"/>
                    <a:pt x="25415" y="19669"/>
                    <a:pt x="24003" y="21197"/>
                  </a:cubicBezTo>
                  <a:cubicBezTo>
                    <a:pt x="25129" y="19770"/>
                    <a:pt x="26304" y="18388"/>
                    <a:pt x="27600" y="17112"/>
                  </a:cubicBezTo>
                  <a:cubicBezTo>
                    <a:pt x="27788" y="16927"/>
                    <a:pt x="27978" y="16745"/>
                    <a:pt x="28169" y="16560"/>
                  </a:cubicBezTo>
                  <a:close/>
                  <a:moveTo>
                    <a:pt x="55259" y="16718"/>
                  </a:moveTo>
                  <a:lnTo>
                    <a:pt x="55259" y="16718"/>
                  </a:lnTo>
                  <a:cubicBezTo>
                    <a:pt x="55391" y="16940"/>
                    <a:pt x="55524" y="17159"/>
                    <a:pt x="55650" y="17369"/>
                  </a:cubicBezTo>
                  <a:cubicBezTo>
                    <a:pt x="55691" y="17435"/>
                    <a:pt x="55714" y="17501"/>
                    <a:pt x="55748" y="17571"/>
                  </a:cubicBezTo>
                  <a:cubicBezTo>
                    <a:pt x="55746" y="17570"/>
                    <a:pt x="55743" y="17570"/>
                    <a:pt x="55740" y="17570"/>
                  </a:cubicBezTo>
                  <a:cubicBezTo>
                    <a:pt x="55708" y="17570"/>
                    <a:pt x="55677" y="17584"/>
                    <a:pt x="55650" y="17605"/>
                  </a:cubicBezTo>
                  <a:cubicBezTo>
                    <a:pt x="54317" y="18850"/>
                    <a:pt x="52974" y="20403"/>
                    <a:pt x="51712" y="21809"/>
                  </a:cubicBezTo>
                  <a:cubicBezTo>
                    <a:pt x="53078" y="20250"/>
                    <a:pt x="54296" y="18569"/>
                    <a:pt x="55258" y="16722"/>
                  </a:cubicBezTo>
                  <a:cubicBezTo>
                    <a:pt x="55259" y="16721"/>
                    <a:pt x="55259" y="16720"/>
                    <a:pt x="55259" y="16718"/>
                  </a:cubicBezTo>
                  <a:close/>
                  <a:moveTo>
                    <a:pt x="40667" y="18353"/>
                  </a:moveTo>
                  <a:lnTo>
                    <a:pt x="40667" y="18353"/>
                  </a:lnTo>
                  <a:cubicBezTo>
                    <a:pt x="40632" y="18731"/>
                    <a:pt x="40592" y="19135"/>
                    <a:pt x="40563" y="19551"/>
                  </a:cubicBezTo>
                  <a:cubicBezTo>
                    <a:pt x="39942" y="20169"/>
                    <a:pt x="39313" y="20781"/>
                    <a:pt x="38698" y="21407"/>
                  </a:cubicBezTo>
                  <a:lnTo>
                    <a:pt x="38695" y="21407"/>
                  </a:lnTo>
                  <a:cubicBezTo>
                    <a:pt x="38539" y="21566"/>
                    <a:pt x="38389" y="21728"/>
                    <a:pt x="38239" y="21890"/>
                  </a:cubicBezTo>
                  <a:cubicBezTo>
                    <a:pt x="39059" y="20720"/>
                    <a:pt x="39959" y="19606"/>
                    <a:pt x="40667" y="18353"/>
                  </a:cubicBezTo>
                  <a:close/>
                  <a:moveTo>
                    <a:pt x="54100" y="14773"/>
                  </a:moveTo>
                  <a:cubicBezTo>
                    <a:pt x="54279" y="15065"/>
                    <a:pt x="54452" y="15353"/>
                    <a:pt x="54623" y="15639"/>
                  </a:cubicBezTo>
                  <a:lnTo>
                    <a:pt x="54620" y="15642"/>
                  </a:lnTo>
                  <a:cubicBezTo>
                    <a:pt x="54605" y="15651"/>
                    <a:pt x="54588" y="15651"/>
                    <a:pt x="54576" y="15668"/>
                  </a:cubicBezTo>
                  <a:cubicBezTo>
                    <a:pt x="52665" y="18131"/>
                    <a:pt x="49972" y="19753"/>
                    <a:pt x="48020" y="22077"/>
                  </a:cubicBezTo>
                  <a:cubicBezTo>
                    <a:pt x="50075" y="19629"/>
                    <a:pt x="52307" y="17426"/>
                    <a:pt x="54100" y="14773"/>
                  </a:cubicBezTo>
                  <a:close/>
                  <a:moveTo>
                    <a:pt x="40814" y="16222"/>
                  </a:moveTo>
                  <a:cubicBezTo>
                    <a:pt x="40774" y="16788"/>
                    <a:pt x="40742" y="17351"/>
                    <a:pt x="40701" y="17897"/>
                  </a:cubicBezTo>
                  <a:cubicBezTo>
                    <a:pt x="40688" y="17892"/>
                    <a:pt x="40675" y="17890"/>
                    <a:pt x="40662" y="17890"/>
                  </a:cubicBezTo>
                  <a:cubicBezTo>
                    <a:pt x="40628" y="17890"/>
                    <a:pt x="40594" y="17905"/>
                    <a:pt x="40571" y="17934"/>
                  </a:cubicBezTo>
                  <a:cubicBezTo>
                    <a:pt x="39408" y="19248"/>
                    <a:pt x="38484" y="20781"/>
                    <a:pt x="37315" y="22086"/>
                  </a:cubicBezTo>
                  <a:lnTo>
                    <a:pt x="37312" y="22086"/>
                  </a:lnTo>
                  <a:cubicBezTo>
                    <a:pt x="38484" y="20616"/>
                    <a:pt x="39596" y="19098"/>
                    <a:pt x="40595" y="17472"/>
                  </a:cubicBezTo>
                  <a:cubicBezTo>
                    <a:pt x="40664" y="17360"/>
                    <a:pt x="40562" y="17238"/>
                    <a:pt x="40455" y="17238"/>
                  </a:cubicBezTo>
                  <a:cubicBezTo>
                    <a:pt x="40419" y="17238"/>
                    <a:pt x="40383" y="17252"/>
                    <a:pt x="40352" y="17285"/>
                  </a:cubicBezTo>
                  <a:cubicBezTo>
                    <a:pt x="39959" y="17718"/>
                    <a:pt x="39587" y="18168"/>
                    <a:pt x="39223" y="18621"/>
                  </a:cubicBezTo>
                  <a:cubicBezTo>
                    <a:pt x="39772" y="17839"/>
                    <a:pt x="40303" y="17039"/>
                    <a:pt x="40814" y="16222"/>
                  </a:cubicBezTo>
                  <a:close/>
                  <a:moveTo>
                    <a:pt x="39772" y="15789"/>
                  </a:moveTo>
                  <a:lnTo>
                    <a:pt x="39772" y="15789"/>
                  </a:lnTo>
                  <a:cubicBezTo>
                    <a:pt x="39799" y="15789"/>
                    <a:pt x="37608" y="19396"/>
                    <a:pt x="37656" y="19396"/>
                  </a:cubicBezTo>
                  <a:cubicBezTo>
                    <a:pt x="37656" y="19396"/>
                    <a:pt x="37656" y="19396"/>
                    <a:pt x="37656" y="19396"/>
                  </a:cubicBezTo>
                  <a:lnTo>
                    <a:pt x="37656" y="19396"/>
                  </a:lnTo>
                  <a:cubicBezTo>
                    <a:pt x="36820" y="20466"/>
                    <a:pt x="35915" y="21482"/>
                    <a:pt x="35000" y="22493"/>
                  </a:cubicBezTo>
                  <a:cubicBezTo>
                    <a:pt x="35871" y="21402"/>
                    <a:pt x="36732" y="20302"/>
                    <a:pt x="37578" y="19193"/>
                  </a:cubicBezTo>
                  <a:cubicBezTo>
                    <a:pt x="38106" y="18440"/>
                    <a:pt x="38608" y="17666"/>
                    <a:pt x="39082" y="16875"/>
                  </a:cubicBezTo>
                  <a:cubicBezTo>
                    <a:pt x="39571" y="16092"/>
                    <a:pt x="39765" y="15789"/>
                    <a:pt x="39772" y="15789"/>
                  </a:cubicBezTo>
                  <a:close/>
                  <a:moveTo>
                    <a:pt x="54787" y="15925"/>
                  </a:moveTo>
                  <a:lnTo>
                    <a:pt x="55119" y="16479"/>
                  </a:lnTo>
                  <a:cubicBezTo>
                    <a:pt x="55116" y="16479"/>
                    <a:pt x="55114" y="16479"/>
                    <a:pt x="55111" y="16479"/>
                  </a:cubicBezTo>
                  <a:cubicBezTo>
                    <a:pt x="55070" y="16479"/>
                    <a:pt x="55031" y="16499"/>
                    <a:pt x="55006" y="16528"/>
                  </a:cubicBezTo>
                  <a:cubicBezTo>
                    <a:pt x="53153" y="18649"/>
                    <a:pt x="51018" y="20606"/>
                    <a:pt x="49180" y="22668"/>
                  </a:cubicBezTo>
                  <a:lnTo>
                    <a:pt x="49180" y="22668"/>
                  </a:lnTo>
                  <a:cubicBezTo>
                    <a:pt x="51159" y="20447"/>
                    <a:pt x="53282" y="18525"/>
                    <a:pt x="54787" y="15925"/>
                  </a:cubicBezTo>
                  <a:close/>
                  <a:moveTo>
                    <a:pt x="36137" y="14805"/>
                  </a:moveTo>
                  <a:cubicBezTo>
                    <a:pt x="36276" y="14981"/>
                    <a:pt x="36426" y="15186"/>
                    <a:pt x="36509" y="15293"/>
                  </a:cubicBezTo>
                  <a:cubicBezTo>
                    <a:pt x="36559" y="15356"/>
                    <a:pt x="36613" y="15417"/>
                    <a:pt x="36674" y="15469"/>
                  </a:cubicBezTo>
                  <a:cubicBezTo>
                    <a:pt x="34696" y="17178"/>
                    <a:pt x="33296" y="19545"/>
                    <a:pt x="31512" y="21442"/>
                  </a:cubicBezTo>
                  <a:cubicBezTo>
                    <a:pt x="31079" y="21907"/>
                    <a:pt x="30655" y="22377"/>
                    <a:pt x="30227" y="22848"/>
                  </a:cubicBezTo>
                  <a:cubicBezTo>
                    <a:pt x="32369" y="20258"/>
                    <a:pt x="34428" y="17623"/>
                    <a:pt x="36137" y="14805"/>
                  </a:cubicBezTo>
                  <a:close/>
                  <a:moveTo>
                    <a:pt x="49735" y="19742"/>
                  </a:moveTo>
                  <a:lnTo>
                    <a:pt x="49735" y="19742"/>
                  </a:lnTo>
                  <a:cubicBezTo>
                    <a:pt x="48788" y="20781"/>
                    <a:pt x="47829" y="21809"/>
                    <a:pt x="46923" y="22886"/>
                  </a:cubicBezTo>
                  <a:cubicBezTo>
                    <a:pt x="46914" y="22900"/>
                    <a:pt x="46914" y="22917"/>
                    <a:pt x="46908" y="22935"/>
                  </a:cubicBezTo>
                  <a:cubicBezTo>
                    <a:pt x="46833" y="22909"/>
                    <a:pt x="46761" y="22891"/>
                    <a:pt x="46683" y="22874"/>
                  </a:cubicBezTo>
                  <a:cubicBezTo>
                    <a:pt x="46595" y="22863"/>
                    <a:pt x="46508" y="22857"/>
                    <a:pt x="46420" y="22857"/>
                  </a:cubicBezTo>
                  <a:cubicBezTo>
                    <a:pt x="46389" y="22857"/>
                    <a:pt x="46359" y="22858"/>
                    <a:pt x="46328" y="22860"/>
                  </a:cubicBezTo>
                  <a:cubicBezTo>
                    <a:pt x="47509" y="21869"/>
                    <a:pt x="48641" y="20824"/>
                    <a:pt x="49735" y="19742"/>
                  </a:cubicBezTo>
                  <a:close/>
                  <a:moveTo>
                    <a:pt x="53624" y="13985"/>
                  </a:moveTo>
                  <a:cubicBezTo>
                    <a:pt x="53730" y="14155"/>
                    <a:pt x="53834" y="14326"/>
                    <a:pt x="53938" y="14496"/>
                  </a:cubicBezTo>
                  <a:lnTo>
                    <a:pt x="53938" y="14499"/>
                  </a:lnTo>
                  <a:cubicBezTo>
                    <a:pt x="53927" y="14507"/>
                    <a:pt x="53915" y="14507"/>
                    <a:pt x="53909" y="14516"/>
                  </a:cubicBezTo>
                  <a:cubicBezTo>
                    <a:pt x="52527" y="16344"/>
                    <a:pt x="51057" y="18012"/>
                    <a:pt x="49461" y="19643"/>
                  </a:cubicBezTo>
                  <a:cubicBezTo>
                    <a:pt x="48836" y="20281"/>
                    <a:pt x="45783" y="23189"/>
                    <a:pt x="45405" y="23189"/>
                  </a:cubicBezTo>
                  <a:cubicBezTo>
                    <a:pt x="45271" y="23189"/>
                    <a:pt x="45473" y="22825"/>
                    <a:pt x="46236" y="21866"/>
                  </a:cubicBezTo>
                  <a:cubicBezTo>
                    <a:pt x="47431" y="20769"/>
                    <a:pt x="48496" y="19548"/>
                    <a:pt x="49544" y="18301"/>
                  </a:cubicBezTo>
                  <a:cubicBezTo>
                    <a:pt x="50959" y="16918"/>
                    <a:pt x="52391" y="15550"/>
                    <a:pt x="53624" y="13985"/>
                  </a:cubicBezTo>
                  <a:close/>
                  <a:moveTo>
                    <a:pt x="55881" y="17836"/>
                  </a:moveTo>
                  <a:cubicBezTo>
                    <a:pt x="55991" y="18064"/>
                    <a:pt x="56080" y="18301"/>
                    <a:pt x="56156" y="18544"/>
                  </a:cubicBezTo>
                  <a:lnTo>
                    <a:pt x="56156" y="18546"/>
                  </a:lnTo>
                  <a:cubicBezTo>
                    <a:pt x="56131" y="18534"/>
                    <a:pt x="56105" y="18528"/>
                    <a:pt x="56079" y="18528"/>
                  </a:cubicBezTo>
                  <a:cubicBezTo>
                    <a:pt x="56039" y="18528"/>
                    <a:pt x="55999" y="18542"/>
                    <a:pt x="55968" y="18569"/>
                  </a:cubicBezTo>
                  <a:cubicBezTo>
                    <a:pt x="54403" y="20022"/>
                    <a:pt x="52454" y="22195"/>
                    <a:pt x="51410" y="23425"/>
                  </a:cubicBezTo>
                  <a:lnTo>
                    <a:pt x="51410" y="23425"/>
                  </a:lnTo>
                  <a:cubicBezTo>
                    <a:pt x="52952" y="21603"/>
                    <a:pt x="54422" y="19725"/>
                    <a:pt x="55881" y="17836"/>
                  </a:cubicBezTo>
                  <a:close/>
                  <a:moveTo>
                    <a:pt x="54082" y="16954"/>
                  </a:moveTo>
                  <a:cubicBezTo>
                    <a:pt x="54130" y="16954"/>
                    <a:pt x="51975" y="19262"/>
                    <a:pt x="51476" y="19814"/>
                  </a:cubicBezTo>
                  <a:cubicBezTo>
                    <a:pt x="50350" y="21052"/>
                    <a:pt x="49157" y="22222"/>
                    <a:pt x="48043" y="23475"/>
                  </a:cubicBezTo>
                  <a:cubicBezTo>
                    <a:pt x="47792" y="23298"/>
                    <a:pt x="47526" y="23151"/>
                    <a:pt x="47243" y="23036"/>
                  </a:cubicBezTo>
                  <a:cubicBezTo>
                    <a:pt x="49325" y="21436"/>
                    <a:pt x="51311" y="19762"/>
                    <a:pt x="53150" y="17882"/>
                  </a:cubicBezTo>
                  <a:cubicBezTo>
                    <a:pt x="53804" y="17213"/>
                    <a:pt x="54066" y="16954"/>
                    <a:pt x="54082" y="16954"/>
                  </a:cubicBezTo>
                  <a:close/>
                  <a:moveTo>
                    <a:pt x="40716" y="21777"/>
                  </a:moveTo>
                  <a:cubicBezTo>
                    <a:pt x="40753" y="21910"/>
                    <a:pt x="40800" y="22040"/>
                    <a:pt x="40857" y="22167"/>
                  </a:cubicBezTo>
                  <a:lnTo>
                    <a:pt x="40854" y="22167"/>
                  </a:lnTo>
                  <a:cubicBezTo>
                    <a:pt x="40869" y="22196"/>
                    <a:pt x="40892" y="22219"/>
                    <a:pt x="40924" y="22227"/>
                  </a:cubicBezTo>
                  <a:cubicBezTo>
                    <a:pt x="40912" y="22233"/>
                    <a:pt x="40901" y="22233"/>
                    <a:pt x="40892" y="22242"/>
                  </a:cubicBezTo>
                  <a:cubicBezTo>
                    <a:pt x="40364" y="22721"/>
                    <a:pt x="39841" y="23212"/>
                    <a:pt x="39330" y="23711"/>
                  </a:cubicBezTo>
                  <a:cubicBezTo>
                    <a:pt x="39301" y="23740"/>
                    <a:pt x="39272" y="23769"/>
                    <a:pt x="39243" y="23795"/>
                  </a:cubicBezTo>
                  <a:cubicBezTo>
                    <a:pt x="39740" y="23128"/>
                    <a:pt x="40234" y="22455"/>
                    <a:pt x="40716" y="21777"/>
                  </a:cubicBezTo>
                  <a:close/>
                  <a:moveTo>
                    <a:pt x="45176" y="22770"/>
                  </a:moveTo>
                  <a:cubicBezTo>
                    <a:pt x="44925" y="23131"/>
                    <a:pt x="44691" y="23498"/>
                    <a:pt x="44466" y="23870"/>
                  </a:cubicBezTo>
                  <a:cubicBezTo>
                    <a:pt x="44366" y="23752"/>
                    <a:pt x="44279" y="23623"/>
                    <a:pt x="44204" y="23485"/>
                  </a:cubicBezTo>
                  <a:lnTo>
                    <a:pt x="44204" y="23485"/>
                  </a:lnTo>
                  <a:cubicBezTo>
                    <a:pt x="44539" y="23260"/>
                    <a:pt x="44862" y="23018"/>
                    <a:pt x="45176" y="22770"/>
                  </a:cubicBezTo>
                  <a:close/>
                  <a:moveTo>
                    <a:pt x="40537" y="20154"/>
                  </a:moveTo>
                  <a:lnTo>
                    <a:pt x="40537" y="20154"/>
                  </a:lnTo>
                  <a:cubicBezTo>
                    <a:pt x="40525" y="20544"/>
                    <a:pt x="40551" y="20934"/>
                    <a:pt x="40612" y="21321"/>
                  </a:cubicBezTo>
                  <a:cubicBezTo>
                    <a:pt x="39985" y="21878"/>
                    <a:pt x="39344" y="22429"/>
                    <a:pt x="38721" y="22998"/>
                  </a:cubicBezTo>
                  <a:cubicBezTo>
                    <a:pt x="38450" y="23252"/>
                    <a:pt x="38187" y="23512"/>
                    <a:pt x="37933" y="23781"/>
                  </a:cubicBezTo>
                  <a:cubicBezTo>
                    <a:pt x="37654" y="24067"/>
                    <a:pt x="37551" y="24170"/>
                    <a:pt x="37543" y="24170"/>
                  </a:cubicBezTo>
                  <a:cubicBezTo>
                    <a:pt x="37527" y="24170"/>
                    <a:pt x="37935" y="23714"/>
                    <a:pt x="38037" y="23532"/>
                  </a:cubicBezTo>
                  <a:cubicBezTo>
                    <a:pt x="38724" y="22305"/>
                    <a:pt x="39772" y="21332"/>
                    <a:pt x="40537" y="20154"/>
                  </a:cubicBezTo>
                  <a:close/>
                  <a:moveTo>
                    <a:pt x="54296" y="17825"/>
                  </a:moveTo>
                  <a:cubicBezTo>
                    <a:pt x="53156" y="19109"/>
                    <a:pt x="50861" y="22222"/>
                    <a:pt x="48950" y="24173"/>
                  </a:cubicBezTo>
                  <a:cubicBezTo>
                    <a:pt x="48747" y="24006"/>
                    <a:pt x="48545" y="23841"/>
                    <a:pt x="48335" y="23685"/>
                  </a:cubicBezTo>
                  <a:cubicBezTo>
                    <a:pt x="50517" y="21916"/>
                    <a:pt x="52428" y="19926"/>
                    <a:pt x="54296" y="17825"/>
                  </a:cubicBezTo>
                  <a:close/>
                  <a:moveTo>
                    <a:pt x="45476" y="23552"/>
                  </a:moveTo>
                  <a:lnTo>
                    <a:pt x="45476" y="23552"/>
                  </a:lnTo>
                  <a:cubicBezTo>
                    <a:pt x="45401" y="23925"/>
                    <a:pt x="45451" y="24395"/>
                    <a:pt x="45534" y="24860"/>
                  </a:cubicBezTo>
                  <a:cubicBezTo>
                    <a:pt x="45252" y="24641"/>
                    <a:pt x="44984" y="24408"/>
                    <a:pt x="44733" y="24157"/>
                  </a:cubicBezTo>
                  <a:lnTo>
                    <a:pt x="44733" y="24157"/>
                  </a:lnTo>
                  <a:cubicBezTo>
                    <a:pt x="44984" y="23959"/>
                    <a:pt x="45229" y="23751"/>
                    <a:pt x="45476" y="23552"/>
                  </a:cubicBezTo>
                  <a:close/>
                  <a:moveTo>
                    <a:pt x="56228" y="18789"/>
                  </a:moveTo>
                  <a:cubicBezTo>
                    <a:pt x="56303" y="19083"/>
                    <a:pt x="56352" y="19381"/>
                    <a:pt x="56381" y="19681"/>
                  </a:cubicBezTo>
                  <a:lnTo>
                    <a:pt x="56378" y="19684"/>
                  </a:lnTo>
                  <a:cubicBezTo>
                    <a:pt x="54893" y="21434"/>
                    <a:pt x="53204" y="23135"/>
                    <a:pt x="51807" y="24864"/>
                  </a:cubicBezTo>
                  <a:lnTo>
                    <a:pt x="51807" y="24864"/>
                  </a:lnTo>
                  <a:cubicBezTo>
                    <a:pt x="53390" y="22903"/>
                    <a:pt x="54924" y="20951"/>
                    <a:pt x="56228" y="18789"/>
                  </a:cubicBezTo>
                  <a:close/>
                  <a:moveTo>
                    <a:pt x="56398" y="20215"/>
                  </a:moveTo>
                  <a:lnTo>
                    <a:pt x="56398" y="20215"/>
                  </a:lnTo>
                  <a:cubicBezTo>
                    <a:pt x="56404" y="20616"/>
                    <a:pt x="56386" y="21021"/>
                    <a:pt x="56343" y="21422"/>
                  </a:cubicBezTo>
                  <a:lnTo>
                    <a:pt x="56340" y="21425"/>
                  </a:lnTo>
                  <a:cubicBezTo>
                    <a:pt x="55174" y="22603"/>
                    <a:pt x="53035" y="24144"/>
                    <a:pt x="52350" y="25493"/>
                  </a:cubicBezTo>
                  <a:cubicBezTo>
                    <a:pt x="53332" y="23552"/>
                    <a:pt x="55004" y="21910"/>
                    <a:pt x="56398" y="20215"/>
                  </a:cubicBezTo>
                  <a:close/>
                  <a:moveTo>
                    <a:pt x="56254" y="22060"/>
                  </a:moveTo>
                  <a:lnTo>
                    <a:pt x="56254" y="22060"/>
                  </a:lnTo>
                  <a:cubicBezTo>
                    <a:pt x="56193" y="22484"/>
                    <a:pt x="56118" y="22912"/>
                    <a:pt x="56046" y="23336"/>
                  </a:cubicBezTo>
                  <a:lnTo>
                    <a:pt x="56046" y="23339"/>
                  </a:lnTo>
                  <a:cubicBezTo>
                    <a:pt x="55567" y="23878"/>
                    <a:pt x="53872" y="25112"/>
                    <a:pt x="53662" y="25538"/>
                  </a:cubicBezTo>
                  <a:lnTo>
                    <a:pt x="53662" y="25538"/>
                  </a:lnTo>
                  <a:cubicBezTo>
                    <a:pt x="54297" y="24248"/>
                    <a:pt x="55284" y="23134"/>
                    <a:pt x="56254" y="22060"/>
                  </a:cubicBezTo>
                  <a:close/>
                  <a:moveTo>
                    <a:pt x="54901" y="18772"/>
                  </a:moveTo>
                  <a:cubicBezTo>
                    <a:pt x="54987" y="18772"/>
                    <a:pt x="53204" y="20718"/>
                    <a:pt x="52983" y="20995"/>
                  </a:cubicBezTo>
                  <a:cubicBezTo>
                    <a:pt x="52059" y="22144"/>
                    <a:pt x="51106" y="23267"/>
                    <a:pt x="50151" y="24387"/>
                  </a:cubicBezTo>
                  <a:cubicBezTo>
                    <a:pt x="50044" y="24513"/>
                    <a:pt x="50150" y="24678"/>
                    <a:pt x="50276" y="24678"/>
                  </a:cubicBezTo>
                  <a:cubicBezTo>
                    <a:pt x="50314" y="24678"/>
                    <a:pt x="50354" y="24663"/>
                    <a:pt x="50390" y="24626"/>
                  </a:cubicBezTo>
                  <a:cubicBezTo>
                    <a:pt x="51987" y="23004"/>
                    <a:pt x="53558" y="21352"/>
                    <a:pt x="55186" y="19758"/>
                  </a:cubicBezTo>
                  <a:lnTo>
                    <a:pt x="55186" y="19758"/>
                  </a:lnTo>
                  <a:cubicBezTo>
                    <a:pt x="53907" y="21016"/>
                    <a:pt x="52249" y="23759"/>
                    <a:pt x="50815" y="25544"/>
                  </a:cubicBezTo>
                  <a:cubicBezTo>
                    <a:pt x="50630" y="25429"/>
                    <a:pt x="50454" y="25316"/>
                    <a:pt x="50295" y="25218"/>
                  </a:cubicBezTo>
                  <a:cubicBezTo>
                    <a:pt x="49946" y="25005"/>
                    <a:pt x="49588" y="24707"/>
                    <a:pt x="49221" y="24401"/>
                  </a:cubicBezTo>
                  <a:cubicBezTo>
                    <a:pt x="49559" y="24069"/>
                    <a:pt x="49891" y="23737"/>
                    <a:pt x="50226" y="23402"/>
                  </a:cubicBezTo>
                  <a:cubicBezTo>
                    <a:pt x="50416" y="23212"/>
                    <a:pt x="50601" y="23015"/>
                    <a:pt x="50789" y="22819"/>
                  </a:cubicBezTo>
                  <a:lnTo>
                    <a:pt x="50789" y="22819"/>
                  </a:lnTo>
                  <a:cubicBezTo>
                    <a:pt x="50693" y="22920"/>
                    <a:pt x="50601" y="23024"/>
                    <a:pt x="50506" y="23122"/>
                  </a:cubicBezTo>
                  <a:cubicBezTo>
                    <a:pt x="51632" y="21999"/>
                    <a:pt x="52749" y="20870"/>
                    <a:pt x="53872" y="19747"/>
                  </a:cubicBezTo>
                  <a:cubicBezTo>
                    <a:pt x="54584" y="19036"/>
                    <a:pt x="54869" y="18772"/>
                    <a:pt x="54901" y="18772"/>
                  </a:cubicBezTo>
                  <a:close/>
                  <a:moveTo>
                    <a:pt x="19452" y="18048"/>
                  </a:moveTo>
                  <a:cubicBezTo>
                    <a:pt x="19091" y="18484"/>
                    <a:pt x="17065" y="21841"/>
                    <a:pt x="16373" y="22698"/>
                  </a:cubicBezTo>
                  <a:cubicBezTo>
                    <a:pt x="15538" y="23729"/>
                    <a:pt x="14661" y="24716"/>
                    <a:pt x="13780" y="25700"/>
                  </a:cubicBezTo>
                  <a:cubicBezTo>
                    <a:pt x="14014" y="25389"/>
                    <a:pt x="14256" y="25083"/>
                    <a:pt x="14487" y="24771"/>
                  </a:cubicBezTo>
                  <a:cubicBezTo>
                    <a:pt x="16141" y="22511"/>
                    <a:pt x="17657" y="20210"/>
                    <a:pt x="19452" y="18048"/>
                  </a:cubicBezTo>
                  <a:close/>
                  <a:moveTo>
                    <a:pt x="35099" y="22772"/>
                  </a:moveTo>
                  <a:cubicBezTo>
                    <a:pt x="34352" y="23745"/>
                    <a:pt x="33584" y="24708"/>
                    <a:pt x="32765" y="25620"/>
                  </a:cubicBezTo>
                  <a:cubicBezTo>
                    <a:pt x="32644" y="25755"/>
                    <a:pt x="32514" y="25885"/>
                    <a:pt x="32390" y="26021"/>
                  </a:cubicBezTo>
                  <a:cubicBezTo>
                    <a:pt x="33207" y="24967"/>
                    <a:pt x="34050" y="23934"/>
                    <a:pt x="34956" y="22932"/>
                  </a:cubicBezTo>
                  <a:cubicBezTo>
                    <a:pt x="35004" y="22879"/>
                    <a:pt x="35051" y="22826"/>
                    <a:pt x="35099" y="22772"/>
                  </a:cubicBezTo>
                  <a:close/>
                  <a:moveTo>
                    <a:pt x="53525" y="23272"/>
                  </a:moveTo>
                  <a:lnTo>
                    <a:pt x="53525" y="23272"/>
                  </a:lnTo>
                  <a:cubicBezTo>
                    <a:pt x="52853" y="24147"/>
                    <a:pt x="52232" y="25059"/>
                    <a:pt x="51695" y="26064"/>
                  </a:cubicBezTo>
                  <a:lnTo>
                    <a:pt x="51692" y="26064"/>
                  </a:lnTo>
                  <a:cubicBezTo>
                    <a:pt x="51496" y="25957"/>
                    <a:pt x="51305" y="25845"/>
                    <a:pt x="51123" y="25735"/>
                  </a:cubicBezTo>
                  <a:cubicBezTo>
                    <a:pt x="51998" y="24976"/>
                    <a:pt x="52792" y="24133"/>
                    <a:pt x="53525" y="23272"/>
                  </a:cubicBezTo>
                  <a:close/>
                  <a:moveTo>
                    <a:pt x="24396" y="14253"/>
                  </a:moveTo>
                  <a:cubicBezTo>
                    <a:pt x="23870" y="14955"/>
                    <a:pt x="23316" y="15633"/>
                    <a:pt x="22773" y="16321"/>
                  </a:cubicBezTo>
                  <a:cubicBezTo>
                    <a:pt x="22291" y="16883"/>
                    <a:pt x="21835" y="17478"/>
                    <a:pt x="21384" y="18084"/>
                  </a:cubicBezTo>
                  <a:cubicBezTo>
                    <a:pt x="20391" y="19300"/>
                    <a:pt x="19381" y="20501"/>
                    <a:pt x="18353" y="21685"/>
                  </a:cubicBezTo>
                  <a:cubicBezTo>
                    <a:pt x="16993" y="23258"/>
                    <a:pt x="15616" y="24814"/>
                    <a:pt x="14256" y="26379"/>
                  </a:cubicBezTo>
                  <a:cubicBezTo>
                    <a:pt x="16292" y="23858"/>
                    <a:pt x="18604" y="21569"/>
                    <a:pt x="20556" y="18979"/>
                  </a:cubicBezTo>
                  <a:cubicBezTo>
                    <a:pt x="21766" y="17377"/>
                    <a:pt x="23241" y="15792"/>
                    <a:pt x="24396" y="14253"/>
                  </a:cubicBezTo>
                  <a:close/>
                  <a:moveTo>
                    <a:pt x="32820" y="11173"/>
                  </a:moveTo>
                  <a:cubicBezTo>
                    <a:pt x="32869" y="11390"/>
                    <a:pt x="32901" y="11612"/>
                    <a:pt x="32935" y="11834"/>
                  </a:cubicBezTo>
                  <a:cubicBezTo>
                    <a:pt x="32907" y="11786"/>
                    <a:pt x="32852" y="11751"/>
                    <a:pt x="32799" y="11751"/>
                  </a:cubicBezTo>
                  <a:cubicBezTo>
                    <a:pt x="32766" y="11751"/>
                    <a:pt x="32734" y="11765"/>
                    <a:pt x="32710" y="11797"/>
                  </a:cubicBezTo>
                  <a:cubicBezTo>
                    <a:pt x="28720" y="16878"/>
                    <a:pt x="24254" y="21572"/>
                    <a:pt x="20036" y="26468"/>
                  </a:cubicBezTo>
                  <a:cubicBezTo>
                    <a:pt x="21194" y="24932"/>
                    <a:pt x="22320" y="23368"/>
                    <a:pt x="23498" y="21843"/>
                  </a:cubicBezTo>
                  <a:cubicBezTo>
                    <a:pt x="25666" y="19528"/>
                    <a:pt x="27869" y="17253"/>
                    <a:pt x="29939" y="14845"/>
                  </a:cubicBezTo>
                  <a:cubicBezTo>
                    <a:pt x="31039" y="13748"/>
                    <a:pt x="32043" y="12593"/>
                    <a:pt x="32820" y="11173"/>
                  </a:cubicBezTo>
                  <a:close/>
                  <a:moveTo>
                    <a:pt x="55628" y="22239"/>
                  </a:moveTo>
                  <a:lnTo>
                    <a:pt x="55628" y="22239"/>
                  </a:lnTo>
                  <a:cubicBezTo>
                    <a:pt x="54494" y="23522"/>
                    <a:pt x="53573" y="24933"/>
                    <a:pt x="52812" y="26465"/>
                  </a:cubicBezTo>
                  <a:cubicBezTo>
                    <a:pt x="52801" y="26494"/>
                    <a:pt x="52798" y="26526"/>
                    <a:pt x="52801" y="26558"/>
                  </a:cubicBezTo>
                  <a:cubicBezTo>
                    <a:pt x="52558" y="26480"/>
                    <a:pt x="52322" y="26382"/>
                    <a:pt x="52091" y="26269"/>
                  </a:cubicBezTo>
                  <a:cubicBezTo>
                    <a:pt x="53363" y="24992"/>
                    <a:pt x="54612" y="23386"/>
                    <a:pt x="55628" y="22239"/>
                  </a:cubicBezTo>
                  <a:close/>
                  <a:moveTo>
                    <a:pt x="55870" y="24271"/>
                  </a:moveTo>
                  <a:lnTo>
                    <a:pt x="55870" y="24271"/>
                  </a:lnTo>
                  <a:cubicBezTo>
                    <a:pt x="55561" y="25744"/>
                    <a:pt x="54983" y="26439"/>
                    <a:pt x="54291" y="26653"/>
                  </a:cubicBezTo>
                  <a:lnTo>
                    <a:pt x="54288" y="26653"/>
                  </a:lnTo>
                  <a:cubicBezTo>
                    <a:pt x="54291" y="26650"/>
                    <a:pt x="54299" y="26650"/>
                    <a:pt x="54302" y="26644"/>
                  </a:cubicBezTo>
                  <a:cubicBezTo>
                    <a:pt x="54828" y="25851"/>
                    <a:pt x="55359" y="25068"/>
                    <a:pt x="55870" y="24271"/>
                  </a:cubicBezTo>
                  <a:close/>
                  <a:moveTo>
                    <a:pt x="55503" y="24647"/>
                  </a:moveTo>
                  <a:cubicBezTo>
                    <a:pt x="55252" y="24924"/>
                    <a:pt x="54634" y="25654"/>
                    <a:pt x="54426" y="26281"/>
                  </a:cubicBezTo>
                  <a:cubicBezTo>
                    <a:pt x="54470" y="26148"/>
                    <a:pt x="54364" y="26063"/>
                    <a:pt x="54258" y="26063"/>
                  </a:cubicBezTo>
                  <a:cubicBezTo>
                    <a:pt x="54188" y="26063"/>
                    <a:pt x="54117" y="26100"/>
                    <a:pt x="54088" y="26185"/>
                  </a:cubicBezTo>
                  <a:lnTo>
                    <a:pt x="53979" y="26509"/>
                  </a:lnTo>
                  <a:cubicBezTo>
                    <a:pt x="53953" y="26584"/>
                    <a:pt x="53987" y="26668"/>
                    <a:pt x="54062" y="26699"/>
                  </a:cubicBezTo>
                  <a:cubicBezTo>
                    <a:pt x="53945" y="26717"/>
                    <a:pt x="53826" y="26726"/>
                    <a:pt x="53707" y="26726"/>
                  </a:cubicBezTo>
                  <a:cubicBezTo>
                    <a:pt x="53514" y="26726"/>
                    <a:pt x="53320" y="26702"/>
                    <a:pt x="53133" y="26656"/>
                  </a:cubicBezTo>
                  <a:cubicBezTo>
                    <a:pt x="54273" y="25934"/>
                    <a:pt x="53820" y="26289"/>
                    <a:pt x="54865" y="25279"/>
                  </a:cubicBezTo>
                  <a:cubicBezTo>
                    <a:pt x="55191" y="24964"/>
                    <a:pt x="55393" y="24762"/>
                    <a:pt x="55503" y="24647"/>
                  </a:cubicBezTo>
                  <a:close/>
                  <a:moveTo>
                    <a:pt x="34321" y="15394"/>
                  </a:moveTo>
                  <a:lnTo>
                    <a:pt x="34321" y="15394"/>
                  </a:lnTo>
                  <a:cubicBezTo>
                    <a:pt x="33504" y="17025"/>
                    <a:pt x="32292" y="18535"/>
                    <a:pt x="31168" y="19941"/>
                  </a:cubicBezTo>
                  <a:cubicBezTo>
                    <a:pt x="29090" y="22545"/>
                    <a:pt x="26671" y="24863"/>
                    <a:pt x="24318" y="27231"/>
                  </a:cubicBezTo>
                  <a:lnTo>
                    <a:pt x="24318" y="27231"/>
                  </a:lnTo>
                  <a:cubicBezTo>
                    <a:pt x="25291" y="25900"/>
                    <a:pt x="26287" y="24589"/>
                    <a:pt x="27323" y="23327"/>
                  </a:cubicBezTo>
                  <a:cubicBezTo>
                    <a:pt x="28755" y="21581"/>
                    <a:pt x="30591" y="20094"/>
                    <a:pt x="31876" y="18229"/>
                  </a:cubicBezTo>
                  <a:cubicBezTo>
                    <a:pt x="32531" y="17158"/>
                    <a:pt x="33357" y="16199"/>
                    <a:pt x="34321" y="15394"/>
                  </a:cubicBezTo>
                  <a:close/>
                  <a:moveTo>
                    <a:pt x="47336" y="27886"/>
                  </a:moveTo>
                  <a:lnTo>
                    <a:pt x="47336" y="27886"/>
                  </a:lnTo>
                  <a:cubicBezTo>
                    <a:pt x="47308" y="27915"/>
                    <a:pt x="47280" y="27944"/>
                    <a:pt x="47252" y="27973"/>
                  </a:cubicBezTo>
                  <a:lnTo>
                    <a:pt x="47252" y="27973"/>
                  </a:lnTo>
                  <a:cubicBezTo>
                    <a:pt x="47280" y="27944"/>
                    <a:pt x="47308" y="27915"/>
                    <a:pt x="47336" y="27886"/>
                  </a:cubicBezTo>
                  <a:close/>
                  <a:moveTo>
                    <a:pt x="33285" y="13324"/>
                  </a:moveTo>
                  <a:cubicBezTo>
                    <a:pt x="33441" y="13569"/>
                    <a:pt x="33651" y="13774"/>
                    <a:pt x="33897" y="13927"/>
                  </a:cubicBezTo>
                  <a:cubicBezTo>
                    <a:pt x="29436" y="18035"/>
                    <a:pt x="25602" y="23347"/>
                    <a:pt x="21751" y="28039"/>
                  </a:cubicBezTo>
                  <a:cubicBezTo>
                    <a:pt x="21327" y="28559"/>
                    <a:pt x="20891" y="29070"/>
                    <a:pt x="20463" y="29583"/>
                  </a:cubicBezTo>
                  <a:cubicBezTo>
                    <a:pt x="22715" y="26477"/>
                    <a:pt x="24794" y="23270"/>
                    <a:pt x="27352" y="20385"/>
                  </a:cubicBezTo>
                  <a:cubicBezTo>
                    <a:pt x="29396" y="18084"/>
                    <a:pt x="31509" y="15913"/>
                    <a:pt x="33270" y="13382"/>
                  </a:cubicBezTo>
                  <a:cubicBezTo>
                    <a:pt x="33285" y="13361"/>
                    <a:pt x="33282" y="13344"/>
                    <a:pt x="33285" y="13324"/>
                  </a:cubicBezTo>
                  <a:close/>
                  <a:moveTo>
                    <a:pt x="39821" y="17267"/>
                  </a:moveTo>
                  <a:lnTo>
                    <a:pt x="39821" y="17267"/>
                  </a:lnTo>
                  <a:cubicBezTo>
                    <a:pt x="38724" y="19046"/>
                    <a:pt x="37422" y="20715"/>
                    <a:pt x="36134" y="22351"/>
                  </a:cubicBezTo>
                  <a:lnTo>
                    <a:pt x="36134" y="22349"/>
                  </a:lnTo>
                  <a:cubicBezTo>
                    <a:pt x="34076" y="24964"/>
                    <a:pt x="31815" y="27418"/>
                    <a:pt x="29555" y="29866"/>
                  </a:cubicBezTo>
                  <a:cubicBezTo>
                    <a:pt x="30051" y="29168"/>
                    <a:pt x="30554" y="28472"/>
                    <a:pt x="31062" y="27779"/>
                  </a:cubicBezTo>
                  <a:cubicBezTo>
                    <a:pt x="32520" y="26281"/>
                    <a:pt x="33966" y="24768"/>
                    <a:pt x="35334" y="23177"/>
                  </a:cubicBezTo>
                  <a:cubicBezTo>
                    <a:pt x="36411" y="21927"/>
                    <a:pt x="37407" y="20625"/>
                    <a:pt x="38360" y="19283"/>
                  </a:cubicBezTo>
                  <a:cubicBezTo>
                    <a:pt x="38793" y="18575"/>
                    <a:pt x="39281" y="17903"/>
                    <a:pt x="39821" y="17267"/>
                  </a:cubicBezTo>
                  <a:close/>
                  <a:moveTo>
                    <a:pt x="28131" y="23705"/>
                  </a:moveTo>
                  <a:lnTo>
                    <a:pt x="28131" y="23705"/>
                  </a:lnTo>
                  <a:cubicBezTo>
                    <a:pt x="25929" y="26413"/>
                    <a:pt x="23714" y="29119"/>
                    <a:pt x="21304" y="31656"/>
                  </a:cubicBezTo>
                  <a:cubicBezTo>
                    <a:pt x="21127" y="31841"/>
                    <a:pt x="20951" y="32026"/>
                    <a:pt x="20775" y="32211"/>
                  </a:cubicBezTo>
                  <a:cubicBezTo>
                    <a:pt x="21540" y="31116"/>
                    <a:pt x="22308" y="30028"/>
                    <a:pt x="23079" y="28943"/>
                  </a:cubicBezTo>
                  <a:cubicBezTo>
                    <a:pt x="24728" y="27153"/>
                    <a:pt x="26451" y="25443"/>
                    <a:pt x="28131" y="23705"/>
                  </a:cubicBezTo>
                  <a:close/>
                  <a:moveTo>
                    <a:pt x="11309" y="24124"/>
                  </a:moveTo>
                  <a:cubicBezTo>
                    <a:pt x="9169" y="26905"/>
                    <a:pt x="7137" y="29774"/>
                    <a:pt x="5095" y="32636"/>
                  </a:cubicBezTo>
                  <a:lnTo>
                    <a:pt x="5095" y="32636"/>
                  </a:lnTo>
                  <a:cubicBezTo>
                    <a:pt x="6248" y="30910"/>
                    <a:pt x="7430" y="29208"/>
                    <a:pt x="8624" y="27513"/>
                  </a:cubicBezTo>
                  <a:cubicBezTo>
                    <a:pt x="9455" y="26336"/>
                    <a:pt x="10371" y="25221"/>
                    <a:pt x="11309" y="24124"/>
                  </a:cubicBezTo>
                  <a:close/>
                  <a:moveTo>
                    <a:pt x="37041" y="21543"/>
                  </a:moveTo>
                  <a:lnTo>
                    <a:pt x="37041" y="21543"/>
                  </a:lnTo>
                  <a:cubicBezTo>
                    <a:pt x="35996" y="23010"/>
                    <a:pt x="34948" y="24482"/>
                    <a:pt x="33744" y="25839"/>
                  </a:cubicBezTo>
                  <a:cubicBezTo>
                    <a:pt x="32589" y="27141"/>
                    <a:pt x="31423" y="28434"/>
                    <a:pt x="30256" y="29728"/>
                  </a:cubicBezTo>
                  <a:cubicBezTo>
                    <a:pt x="29226" y="30842"/>
                    <a:pt x="28212" y="31977"/>
                    <a:pt x="27216" y="33134"/>
                  </a:cubicBezTo>
                  <a:cubicBezTo>
                    <a:pt x="27208" y="33146"/>
                    <a:pt x="27202" y="33155"/>
                    <a:pt x="27193" y="33163"/>
                  </a:cubicBezTo>
                  <a:cubicBezTo>
                    <a:pt x="27600" y="32600"/>
                    <a:pt x="28007" y="32037"/>
                    <a:pt x="28409" y="31474"/>
                  </a:cubicBezTo>
                  <a:cubicBezTo>
                    <a:pt x="31347" y="28203"/>
                    <a:pt x="34330" y="24990"/>
                    <a:pt x="37041" y="21543"/>
                  </a:cubicBezTo>
                  <a:close/>
                  <a:moveTo>
                    <a:pt x="12507" y="28989"/>
                  </a:moveTo>
                  <a:lnTo>
                    <a:pt x="12507" y="28989"/>
                  </a:lnTo>
                  <a:cubicBezTo>
                    <a:pt x="11355" y="30490"/>
                    <a:pt x="10217" y="32006"/>
                    <a:pt x="9083" y="33518"/>
                  </a:cubicBezTo>
                  <a:cubicBezTo>
                    <a:pt x="9871" y="32450"/>
                    <a:pt x="10642" y="31379"/>
                    <a:pt x="11395" y="30305"/>
                  </a:cubicBezTo>
                  <a:cubicBezTo>
                    <a:pt x="11765" y="29866"/>
                    <a:pt x="12137" y="29428"/>
                    <a:pt x="12507" y="28989"/>
                  </a:cubicBezTo>
                  <a:close/>
                  <a:moveTo>
                    <a:pt x="37075" y="19020"/>
                  </a:moveTo>
                  <a:cubicBezTo>
                    <a:pt x="36169" y="20325"/>
                    <a:pt x="35291" y="21650"/>
                    <a:pt x="34327" y="22842"/>
                  </a:cubicBezTo>
                  <a:cubicBezTo>
                    <a:pt x="31544" y="26289"/>
                    <a:pt x="28622" y="29627"/>
                    <a:pt x="25602" y="32869"/>
                  </a:cubicBezTo>
                  <a:cubicBezTo>
                    <a:pt x="25386" y="33100"/>
                    <a:pt x="25169" y="33328"/>
                    <a:pt x="24953" y="33559"/>
                  </a:cubicBezTo>
                  <a:cubicBezTo>
                    <a:pt x="26382" y="31743"/>
                    <a:pt x="27802" y="29933"/>
                    <a:pt x="29240" y="28157"/>
                  </a:cubicBezTo>
                  <a:lnTo>
                    <a:pt x="29243" y="28160"/>
                  </a:lnTo>
                  <a:cubicBezTo>
                    <a:pt x="31942" y="25189"/>
                    <a:pt x="34572" y="22158"/>
                    <a:pt x="37075" y="19020"/>
                  </a:cubicBezTo>
                  <a:close/>
                  <a:moveTo>
                    <a:pt x="36291" y="16946"/>
                  </a:moveTo>
                  <a:cubicBezTo>
                    <a:pt x="36398" y="16946"/>
                    <a:pt x="33371" y="20880"/>
                    <a:pt x="33436" y="20880"/>
                  </a:cubicBezTo>
                  <a:cubicBezTo>
                    <a:pt x="33438" y="20880"/>
                    <a:pt x="33445" y="20875"/>
                    <a:pt x="33455" y="20865"/>
                  </a:cubicBezTo>
                  <a:lnTo>
                    <a:pt x="33455" y="20868"/>
                  </a:lnTo>
                  <a:cubicBezTo>
                    <a:pt x="31602" y="23088"/>
                    <a:pt x="29650" y="25244"/>
                    <a:pt x="27753" y="27430"/>
                  </a:cubicBezTo>
                  <a:cubicBezTo>
                    <a:pt x="25952" y="29511"/>
                    <a:pt x="24193" y="31616"/>
                    <a:pt x="22404" y="33692"/>
                  </a:cubicBezTo>
                  <a:cubicBezTo>
                    <a:pt x="26145" y="29113"/>
                    <a:pt x="29843" y="24502"/>
                    <a:pt x="33654" y="19978"/>
                  </a:cubicBezTo>
                  <a:cubicBezTo>
                    <a:pt x="34411" y="19080"/>
                    <a:pt x="35176" y="18191"/>
                    <a:pt x="35949" y="17308"/>
                  </a:cubicBezTo>
                  <a:cubicBezTo>
                    <a:pt x="36169" y="17054"/>
                    <a:pt x="36273" y="16946"/>
                    <a:pt x="36291" y="16946"/>
                  </a:cubicBezTo>
                  <a:close/>
                  <a:moveTo>
                    <a:pt x="26339" y="21070"/>
                  </a:moveTo>
                  <a:lnTo>
                    <a:pt x="26339" y="21070"/>
                  </a:lnTo>
                  <a:cubicBezTo>
                    <a:pt x="24846" y="22811"/>
                    <a:pt x="23521" y="24670"/>
                    <a:pt x="22193" y="26549"/>
                  </a:cubicBezTo>
                  <a:cubicBezTo>
                    <a:pt x="20195" y="29376"/>
                    <a:pt x="17956" y="31985"/>
                    <a:pt x="15719" y="34590"/>
                  </a:cubicBezTo>
                  <a:lnTo>
                    <a:pt x="15719" y="34590"/>
                  </a:lnTo>
                  <a:cubicBezTo>
                    <a:pt x="16524" y="33531"/>
                    <a:pt x="17332" y="32483"/>
                    <a:pt x="18148" y="31480"/>
                  </a:cubicBezTo>
                  <a:cubicBezTo>
                    <a:pt x="20631" y="28426"/>
                    <a:pt x="22981" y="25169"/>
                    <a:pt x="25420" y="22014"/>
                  </a:cubicBezTo>
                  <a:cubicBezTo>
                    <a:pt x="25724" y="21699"/>
                    <a:pt x="26030" y="21384"/>
                    <a:pt x="26339" y="21070"/>
                  </a:cubicBezTo>
                  <a:close/>
                  <a:moveTo>
                    <a:pt x="25109" y="17685"/>
                  </a:moveTo>
                  <a:cubicBezTo>
                    <a:pt x="25168" y="17685"/>
                    <a:pt x="21789" y="21943"/>
                    <a:pt x="21217" y="22652"/>
                  </a:cubicBezTo>
                  <a:cubicBezTo>
                    <a:pt x="19456" y="24820"/>
                    <a:pt x="17643" y="26939"/>
                    <a:pt x="15911" y="29130"/>
                  </a:cubicBezTo>
                  <a:lnTo>
                    <a:pt x="15911" y="29127"/>
                  </a:lnTo>
                  <a:cubicBezTo>
                    <a:pt x="14395" y="31050"/>
                    <a:pt x="12879" y="32967"/>
                    <a:pt x="11364" y="34878"/>
                  </a:cubicBezTo>
                  <a:cubicBezTo>
                    <a:pt x="11762" y="34353"/>
                    <a:pt x="12149" y="33839"/>
                    <a:pt x="12524" y="33363"/>
                  </a:cubicBezTo>
                  <a:cubicBezTo>
                    <a:pt x="16364" y="28492"/>
                    <a:pt x="20195" y="23604"/>
                    <a:pt x="24144" y="18821"/>
                  </a:cubicBezTo>
                  <a:cubicBezTo>
                    <a:pt x="24815" y="18009"/>
                    <a:pt x="25093" y="17685"/>
                    <a:pt x="25109" y="17685"/>
                  </a:cubicBezTo>
                  <a:close/>
                  <a:moveTo>
                    <a:pt x="29295" y="22811"/>
                  </a:moveTo>
                  <a:cubicBezTo>
                    <a:pt x="27612" y="24935"/>
                    <a:pt x="25955" y="27115"/>
                    <a:pt x="24361" y="29266"/>
                  </a:cubicBezTo>
                  <a:cubicBezTo>
                    <a:pt x="24228" y="29399"/>
                    <a:pt x="24101" y="29540"/>
                    <a:pt x="23968" y="29673"/>
                  </a:cubicBezTo>
                  <a:cubicBezTo>
                    <a:pt x="22051" y="31587"/>
                    <a:pt x="20207" y="33556"/>
                    <a:pt x="18402" y="35560"/>
                  </a:cubicBezTo>
                  <a:cubicBezTo>
                    <a:pt x="18795" y="35014"/>
                    <a:pt x="19185" y="34465"/>
                    <a:pt x="19574" y="33917"/>
                  </a:cubicBezTo>
                  <a:cubicBezTo>
                    <a:pt x="20221" y="33238"/>
                    <a:pt x="20871" y="32557"/>
                    <a:pt x="21526" y="31879"/>
                  </a:cubicBezTo>
                  <a:cubicBezTo>
                    <a:pt x="24300" y="28997"/>
                    <a:pt x="26795" y="25902"/>
                    <a:pt x="29295" y="22811"/>
                  </a:cubicBezTo>
                  <a:close/>
                  <a:moveTo>
                    <a:pt x="51400" y="31694"/>
                  </a:moveTo>
                  <a:cubicBezTo>
                    <a:pt x="51433" y="31694"/>
                    <a:pt x="51301" y="31889"/>
                    <a:pt x="50875" y="32430"/>
                  </a:cubicBezTo>
                  <a:cubicBezTo>
                    <a:pt x="50442" y="32981"/>
                    <a:pt x="49983" y="33507"/>
                    <a:pt x="49527" y="34038"/>
                  </a:cubicBezTo>
                  <a:cubicBezTo>
                    <a:pt x="48713" y="34621"/>
                    <a:pt x="47919" y="35225"/>
                    <a:pt x="47145" y="35854"/>
                  </a:cubicBezTo>
                  <a:cubicBezTo>
                    <a:pt x="47440" y="35585"/>
                    <a:pt x="47737" y="35326"/>
                    <a:pt x="48023" y="35049"/>
                  </a:cubicBezTo>
                  <a:cubicBezTo>
                    <a:pt x="48713" y="34382"/>
                    <a:pt x="49388" y="33700"/>
                    <a:pt x="50075" y="33030"/>
                  </a:cubicBezTo>
                  <a:cubicBezTo>
                    <a:pt x="50258" y="32855"/>
                    <a:pt x="51319" y="31694"/>
                    <a:pt x="51400" y="31694"/>
                  </a:cubicBezTo>
                  <a:close/>
                  <a:moveTo>
                    <a:pt x="31861" y="13341"/>
                  </a:moveTo>
                  <a:cubicBezTo>
                    <a:pt x="27485" y="18679"/>
                    <a:pt x="22828" y="24219"/>
                    <a:pt x="18365" y="29673"/>
                  </a:cubicBezTo>
                  <a:cubicBezTo>
                    <a:pt x="16549" y="31893"/>
                    <a:pt x="14643" y="34096"/>
                    <a:pt x="12755" y="36319"/>
                  </a:cubicBezTo>
                  <a:cubicBezTo>
                    <a:pt x="13783" y="34832"/>
                    <a:pt x="14796" y="33351"/>
                    <a:pt x="15870" y="31988"/>
                  </a:cubicBezTo>
                  <a:cubicBezTo>
                    <a:pt x="20954" y="25553"/>
                    <a:pt x="26665" y="19675"/>
                    <a:pt x="31861" y="13341"/>
                  </a:cubicBezTo>
                  <a:close/>
                  <a:moveTo>
                    <a:pt x="51174" y="33267"/>
                  </a:moveTo>
                  <a:cubicBezTo>
                    <a:pt x="51207" y="33267"/>
                    <a:pt x="50915" y="33543"/>
                    <a:pt x="50448" y="34073"/>
                  </a:cubicBezTo>
                  <a:cubicBezTo>
                    <a:pt x="49544" y="35095"/>
                    <a:pt x="48557" y="35964"/>
                    <a:pt x="47457" y="36763"/>
                  </a:cubicBezTo>
                  <a:lnTo>
                    <a:pt x="47425" y="36786"/>
                  </a:lnTo>
                  <a:cubicBezTo>
                    <a:pt x="48231" y="35975"/>
                    <a:pt x="49004" y="35135"/>
                    <a:pt x="49746" y="34263"/>
                  </a:cubicBezTo>
                  <a:cubicBezTo>
                    <a:pt x="49972" y="34102"/>
                    <a:pt x="50197" y="33943"/>
                    <a:pt x="50425" y="33784"/>
                  </a:cubicBezTo>
                  <a:cubicBezTo>
                    <a:pt x="50923" y="33436"/>
                    <a:pt x="51148" y="33267"/>
                    <a:pt x="51174" y="33267"/>
                  </a:cubicBezTo>
                  <a:close/>
                  <a:moveTo>
                    <a:pt x="45939" y="7670"/>
                  </a:moveTo>
                  <a:cubicBezTo>
                    <a:pt x="45168" y="8448"/>
                    <a:pt x="43844" y="10297"/>
                    <a:pt x="42881" y="11603"/>
                  </a:cubicBezTo>
                  <a:cubicBezTo>
                    <a:pt x="42803" y="11597"/>
                    <a:pt x="42727" y="11593"/>
                    <a:pt x="42650" y="11593"/>
                  </a:cubicBezTo>
                  <a:cubicBezTo>
                    <a:pt x="42624" y="11593"/>
                    <a:pt x="42598" y="11594"/>
                    <a:pt x="42572" y="11594"/>
                  </a:cubicBezTo>
                  <a:cubicBezTo>
                    <a:pt x="41876" y="11623"/>
                    <a:pt x="41530" y="12420"/>
                    <a:pt x="41331" y="13067"/>
                  </a:cubicBezTo>
                  <a:cubicBezTo>
                    <a:pt x="41324" y="13065"/>
                    <a:pt x="41317" y="13064"/>
                    <a:pt x="41310" y="13064"/>
                  </a:cubicBezTo>
                  <a:cubicBezTo>
                    <a:pt x="41282" y="13064"/>
                    <a:pt x="41254" y="13078"/>
                    <a:pt x="41235" y="13102"/>
                  </a:cubicBezTo>
                  <a:cubicBezTo>
                    <a:pt x="37303" y="18122"/>
                    <a:pt x="33189" y="22989"/>
                    <a:pt x="29096" y="27883"/>
                  </a:cubicBezTo>
                  <a:cubicBezTo>
                    <a:pt x="28180" y="28879"/>
                    <a:pt x="27262" y="29872"/>
                    <a:pt x="26339" y="30862"/>
                  </a:cubicBezTo>
                  <a:cubicBezTo>
                    <a:pt x="24454" y="32868"/>
                    <a:pt x="22543" y="34854"/>
                    <a:pt x="20632" y="36839"/>
                  </a:cubicBezTo>
                  <a:lnTo>
                    <a:pt x="20632" y="36839"/>
                  </a:lnTo>
                  <a:cubicBezTo>
                    <a:pt x="22384" y="34520"/>
                    <a:pt x="24128" y="32224"/>
                    <a:pt x="26001" y="30164"/>
                  </a:cubicBezTo>
                  <a:cubicBezTo>
                    <a:pt x="27283" y="28752"/>
                    <a:pt x="28547" y="27323"/>
                    <a:pt x="29812" y="25894"/>
                  </a:cubicBezTo>
                  <a:cubicBezTo>
                    <a:pt x="31024" y="24586"/>
                    <a:pt x="32214" y="23255"/>
                    <a:pt x="33316" y="21881"/>
                  </a:cubicBezTo>
                  <a:cubicBezTo>
                    <a:pt x="36128" y="18624"/>
                    <a:pt x="38888" y="15325"/>
                    <a:pt x="41593" y="11978"/>
                  </a:cubicBezTo>
                  <a:lnTo>
                    <a:pt x="41593" y="11978"/>
                  </a:lnTo>
                  <a:cubicBezTo>
                    <a:pt x="41572" y="12025"/>
                    <a:pt x="41609" y="12079"/>
                    <a:pt x="41653" y="12079"/>
                  </a:cubicBezTo>
                  <a:cubicBezTo>
                    <a:pt x="41669" y="12079"/>
                    <a:pt x="41685" y="12072"/>
                    <a:pt x="41700" y="12056"/>
                  </a:cubicBezTo>
                  <a:cubicBezTo>
                    <a:pt x="43106" y="10588"/>
                    <a:pt x="44508" y="9113"/>
                    <a:pt x="45939" y="7670"/>
                  </a:cubicBezTo>
                  <a:close/>
                  <a:moveTo>
                    <a:pt x="21384" y="24147"/>
                  </a:moveTo>
                  <a:cubicBezTo>
                    <a:pt x="19040" y="27202"/>
                    <a:pt x="16748" y="30294"/>
                    <a:pt x="14320" y="33282"/>
                  </a:cubicBezTo>
                  <a:cubicBezTo>
                    <a:pt x="13289" y="34546"/>
                    <a:pt x="12189" y="35796"/>
                    <a:pt x="11086" y="37049"/>
                  </a:cubicBezTo>
                  <a:cubicBezTo>
                    <a:pt x="11167" y="36934"/>
                    <a:pt x="11245" y="36833"/>
                    <a:pt x="11312" y="36752"/>
                  </a:cubicBezTo>
                  <a:cubicBezTo>
                    <a:pt x="14623" y="32597"/>
                    <a:pt x="17738" y="28250"/>
                    <a:pt x="21266" y="24274"/>
                  </a:cubicBezTo>
                  <a:cubicBezTo>
                    <a:pt x="21304" y="24231"/>
                    <a:pt x="21344" y="24190"/>
                    <a:pt x="21384" y="24147"/>
                  </a:cubicBezTo>
                  <a:close/>
                  <a:moveTo>
                    <a:pt x="22698" y="18873"/>
                  </a:moveTo>
                  <a:lnTo>
                    <a:pt x="22698" y="18873"/>
                  </a:lnTo>
                  <a:cubicBezTo>
                    <a:pt x="19984" y="22340"/>
                    <a:pt x="17244" y="25787"/>
                    <a:pt x="14479" y="29211"/>
                  </a:cubicBezTo>
                  <a:cubicBezTo>
                    <a:pt x="12663" y="31451"/>
                    <a:pt x="10838" y="33680"/>
                    <a:pt x="8999" y="35897"/>
                  </a:cubicBezTo>
                  <a:cubicBezTo>
                    <a:pt x="8624" y="36353"/>
                    <a:pt x="8246" y="36804"/>
                    <a:pt x="7867" y="37257"/>
                  </a:cubicBezTo>
                  <a:cubicBezTo>
                    <a:pt x="11349" y="32496"/>
                    <a:pt x="14612" y="27609"/>
                    <a:pt x="18598" y="23226"/>
                  </a:cubicBezTo>
                  <a:lnTo>
                    <a:pt x="18598" y="23223"/>
                  </a:lnTo>
                  <a:cubicBezTo>
                    <a:pt x="19947" y="21742"/>
                    <a:pt x="21393" y="20357"/>
                    <a:pt x="22698" y="18873"/>
                  </a:cubicBezTo>
                  <a:close/>
                  <a:moveTo>
                    <a:pt x="29912" y="33039"/>
                  </a:moveTo>
                  <a:cubicBezTo>
                    <a:pt x="29988" y="33039"/>
                    <a:pt x="29587" y="33598"/>
                    <a:pt x="28264" y="35196"/>
                  </a:cubicBezTo>
                  <a:cubicBezTo>
                    <a:pt x="27043" y="36671"/>
                    <a:pt x="25599" y="37990"/>
                    <a:pt x="24274" y="39388"/>
                  </a:cubicBezTo>
                  <a:lnTo>
                    <a:pt x="24274" y="39388"/>
                  </a:lnTo>
                  <a:cubicBezTo>
                    <a:pt x="25458" y="38028"/>
                    <a:pt x="26633" y="36665"/>
                    <a:pt x="27788" y="35282"/>
                  </a:cubicBezTo>
                  <a:lnTo>
                    <a:pt x="27785" y="35279"/>
                  </a:lnTo>
                  <a:cubicBezTo>
                    <a:pt x="28531" y="34383"/>
                    <a:pt x="29794" y="33039"/>
                    <a:pt x="29912" y="33039"/>
                  </a:cubicBezTo>
                  <a:close/>
                  <a:moveTo>
                    <a:pt x="5959" y="36804"/>
                  </a:moveTo>
                  <a:lnTo>
                    <a:pt x="5959" y="36804"/>
                  </a:lnTo>
                  <a:cubicBezTo>
                    <a:pt x="5500" y="37604"/>
                    <a:pt x="5009" y="38383"/>
                    <a:pt x="4438" y="39116"/>
                  </a:cubicBezTo>
                  <a:cubicBezTo>
                    <a:pt x="3987" y="39698"/>
                    <a:pt x="3791" y="39930"/>
                    <a:pt x="3766" y="39930"/>
                  </a:cubicBezTo>
                  <a:cubicBezTo>
                    <a:pt x="3694" y="39930"/>
                    <a:pt x="5171" y="37837"/>
                    <a:pt x="5959" y="36804"/>
                  </a:cubicBezTo>
                  <a:close/>
                  <a:moveTo>
                    <a:pt x="48618" y="35077"/>
                  </a:moveTo>
                  <a:cubicBezTo>
                    <a:pt x="48081" y="35666"/>
                    <a:pt x="47538" y="36255"/>
                    <a:pt x="46978" y="36827"/>
                  </a:cubicBezTo>
                  <a:cubicBezTo>
                    <a:pt x="46576" y="37231"/>
                    <a:pt x="46161" y="37618"/>
                    <a:pt x="45736" y="37996"/>
                  </a:cubicBezTo>
                  <a:cubicBezTo>
                    <a:pt x="45035" y="38513"/>
                    <a:pt x="44359" y="39059"/>
                    <a:pt x="43776" y="39682"/>
                  </a:cubicBezTo>
                  <a:cubicBezTo>
                    <a:pt x="43551" y="39859"/>
                    <a:pt x="43435" y="39934"/>
                    <a:pt x="43400" y="39934"/>
                  </a:cubicBezTo>
                  <a:cubicBezTo>
                    <a:pt x="43235" y="39934"/>
                    <a:pt x="44867" y="38277"/>
                    <a:pt x="45300" y="37843"/>
                  </a:cubicBezTo>
                  <a:cubicBezTo>
                    <a:pt x="46317" y="36824"/>
                    <a:pt x="47451" y="35929"/>
                    <a:pt x="48618" y="35077"/>
                  </a:cubicBezTo>
                  <a:close/>
                  <a:moveTo>
                    <a:pt x="54946" y="37347"/>
                  </a:moveTo>
                  <a:lnTo>
                    <a:pt x="54946" y="37347"/>
                  </a:lnTo>
                  <a:cubicBezTo>
                    <a:pt x="54507" y="37869"/>
                    <a:pt x="54019" y="38444"/>
                    <a:pt x="53525" y="38836"/>
                  </a:cubicBezTo>
                  <a:cubicBezTo>
                    <a:pt x="52997" y="39258"/>
                    <a:pt x="52475" y="39688"/>
                    <a:pt x="51955" y="40121"/>
                  </a:cubicBezTo>
                  <a:cubicBezTo>
                    <a:pt x="52960" y="39206"/>
                    <a:pt x="53956" y="38282"/>
                    <a:pt x="54946" y="37347"/>
                  </a:cubicBezTo>
                  <a:close/>
                  <a:moveTo>
                    <a:pt x="25781" y="15521"/>
                  </a:moveTo>
                  <a:cubicBezTo>
                    <a:pt x="25793" y="15749"/>
                    <a:pt x="25854" y="15971"/>
                    <a:pt x="25957" y="16176"/>
                  </a:cubicBezTo>
                  <a:cubicBezTo>
                    <a:pt x="22320" y="20385"/>
                    <a:pt x="18919" y="24785"/>
                    <a:pt x="15449" y="29130"/>
                  </a:cubicBezTo>
                  <a:cubicBezTo>
                    <a:pt x="12285" y="33088"/>
                    <a:pt x="8985" y="38891"/>
                    <a:pt x="4588" y="41723"/>
                  </a:cubicBezTo>
                  <a:cubicBezTo>
                    <a:pt x="11811" y="33120"/>
                    <a:pt x="18939" y="24430"/>
                    <a:pt x="25781" y="15521"/>
                  </a:cubicBezTo>
                  <a:close/>
                  <a:moveTo>
                    <a:pt x="38074" y="15613"/>
                  </a:moveTo>
                  <a:lnTo>
                    <a:pt x="38074" y="15613"/>
                  </a:lnTo>
                  <a:cubicBezTo>
                    <a:pt x="37413" y="16387"/>
                    <a:pt x="36749" y="17161"/>
                    <a:pt x="36085" y="17934"/>
                  </a:cubicBezTo>
                  <a:cubicBezTo>
                    <a:pt x="36466" y="17288"/>
                    <a:pt x="36824" y="16635"/>
                    <a:pt x="37139" y="15960"/>
                  </a:cubicBezTo>
                  <a:cubicBezTo>
                    <a:pt x="37186" y="15857"/>
                    <a:pt x="37102" y="15739"/>
                    <a:pt x="37010" y="15739"/>
                  </a:cubicBezTo>
                  <a:cubicBezTo>
                    <a:pt x="36978" y="15739"/>
                    <a:pt x="36945" y="15753"/>
                    <a:pt x="36917" y="15786"/>
                  </a:cubicBezTo>
                  <a:cubicBezTo>
                    <a:pt x="30380" y="23313"/>
                    <a:pt x="24234" y="31171"/>
                    <a:pt x="17819" y="38796"/>
                  </a:cubicBezTo>
                  <a:lnTo>
                    <a:pt x="17819" y="38799"/>
                  </a:lnTo>
                  <a:cubicBezTo>
                    <a:pt x="16999" y="39662"/>
                    <a:pt x="16168" y="40517"/>
                    <a:pt x="15307" y="41345"/>
                  </a:cubicBezTo>
                  <a:cubicBezTo>
                    <a:pt x="14998" y="41642"/>
                    <a:pt x="14661" y="41940"/>
                    <a:pt x="14305" y="42240"/>
                  </a:cubicBezTo>
                  <a:cubicBezTo>
                    <a:pt x="17233" y="39085"/>
                    <a:pt x="19964" y="35753"/>
                    <a:pt x="22542" y="32268"/>
                  </a:cubicBezTo>
                  <a:cubicBezTo>
                    <a:pt x="23402" y="31108"/>
                    <a:pt x="24312" y="29967"/>
                    <a:pt x="25239" y="28836"/>
                  </a:cubicBezTo>
                  <a:cubicBezTo>
                    <a:pt x="27488" y="26523"/>
                    <a:pt x="29578" y="24063"/>
                    <a:pt x="31740" y="21673"/>
                  </a:cubicBezTo>
                  <a:cubicBezTo>
                    <a:pt x="33501" y="19730"/>
                    <a:pt x="34948" y="17348"/>
                    <a:pt x="36922" y="15639"/>
                  </a:cubicBezTo>
                  <a:cubicBezTo>
                    <a:pt x="37046" y="15708"/>
                    <a:pt x="37179" y="15752"/>
                    <a:pt x="37318" y="15766"/>
                  </a:cubicBezTo>
                  <a:cubicBezTo>
                    <a:pt x="37374" y="15772"/>
                    <a:pt x="37428" y="15775"/>
                    <a:pt x="37480" y="15775"/>
                  </a:cubicBezTo>
                  <a:cubicBezTo>
                    <a:pt x="37721" y="15775"/>
                    <a:pt x="37915" y="15715"/>
                    <a:pt x="38074" y="15613"/>
                  </a:cubicBezTo>
                  <a:close/>
                  <a:moveTo>
                    <a:pt x="12801" y="35427"/>
                  </a:moveTo>
                  <a:lnTo>
                    <a:pt x="12801" y="35427"/>
                  </a:lnTo>
                  <a:cubicBezTo>
                    <a:pt x="12752" y="35493"/>
                    <a:pt x="12703" y="35554"/>
                    <a:pt x="12657" y="35620"/>
                  </a:cubicBezTo>
                  <a:cubicBezTo>
                    <a:pt x="11912" y="36659"/>
                    <a:pt x="11190" y="37713"/>
                    <a:pt x="10469" y="38770"/>
                  </a:cubicBezTo>
                  <a:cubicBezTo>
                    <a:pt x="9744" y="39844"/>
                    <a:pt x="8965" y="40877"/>
                    <a:pt x="8133" y="41871"/>
                  </a:cubicBezTo>
                  <a:cubicBezTo>
                    <a:pt x="8032" y="42047"/>
                    <a:pt x="7943" y="42191"/>
                    <a:pt x="7859" y="42321"/>
                  </a:cubicBezTo>
                  <a:cubicBezTo>
                    <a:pt x="7752" y="42465"/>
                    <a:pt x="7639" y="42607"/>
                    <a:pt x="7533" y="42751"/>
                  </a:cubicBezTo>
                  <a:cubicBezTo>
                    <a:pt x="7464" y="42816"/>
                    <a:pt x="7406" y="42847"/>
                    <a:pt x="7358" y="42847"/>
                  </a:cubicBezTo>
                  <a:cubicBezTo>
                    <a:pt x="7253" y="42847"/>
                    <a:pt x="7199" y="42690"/>
                    <a:pt x="7195" y="42381"/>
                  </a:cubicBezTo>
                  <a:lnTo>
                    <a:pt x="7195" y="42381"/>
                  </a:lnTo>
                  <a:cubicBezTo>
                    <a:pt x="7925" y="41556"/>
                    <a:pt x="8664" y="40554"/>
                    <a:pt x="9328" y="39604"/>
                  </a:cubicBezTo>
                  <a:cubicBezTo>
                    <a:pt x="10477" y="38207"/>
                    <a:pt x="11635" y="36815"/>
                    <a:pt x="12801" y="35427"/>
                  </a:cubicBezTo>
                  <a:close/>
                  <a:moveTo>
                    <a:pt x="18682" y="38354"/>
                  </a:moveTo>
                  <a:lnTo>
                    <a:pt x="18682" y="38354"/>
                  </a:lnTo>
                  <a:cubicBezTo>
                    <a:pt x="18067" y="39168"/>
                    <a:pt x="17452" y="39991"/>
                    <a:pt x="16832" y="40808"/>
                  </a:cubicBezTo>
                  <a:lnTo>
                    <a:pt x="16835" y="40811"/>
                  </a:lnTo>
                  <a:cubicBezTo>
                    <a:pt x="16468" y="41195"/>
                    <a:pt x="16098" y="41573"/>
                    <a:pt x="15735" y="41960"/>
                  </a:cubicBezTo>
                  <a:cubicBezTo>
                    <a:pt x="15515" y="42191"/>
                    <a:pt x="15140" y="42537"/>
                    <a:pt x="14678" y="42956"/>
                  </a:cubicBezTo>
                  <a:cubicBezTo>
                    <a:pt x="15787" y="41683"/>
                    <a:pt x="16881" y="40395"/>
                    <a:pt x="17960" y="39096"/>
                  </a:cubicBezTo>
                  <a:cubicBezTo>
                    <a:pt x="18203" y="38848"/>
                    <a:pt x="18445" y="38602"/>
                    <a:pt x="18682" y="38354"/>
                  </a:cubicBezTo>
                  <a:close/>
                  <a:moveTo>
                    <a:pt x="28651" y="30262"/>
                  </a:moveTo>
                  <a:lnTo>
                    <a:pt x="28651" y="30262"/>
                  </a:lnTo>
                  <a:cubicBezTo>
                    <a:pt x="28033" y="31131"/>
                    <a:pt x="27418" y="32003"/>
                    <a:pt x="26803" y="32875"/>
                  </a:cubicBezTo>
                  <a:cubicBezTo>
                    <a:pt x="26772" y="32909"/>
                    <a:pt x="26737" y="32947"/>
                    <a:pt x="26705" y="32981"/>
                  </a:cubicBezTo>
                  <a:cubicBezTo>
                    <a:pt x="24843" y="35043"/>
                    <a:pt x="23186" y="37240"/>
                    <a:pt x="21520" y="39434"/>
                  </a:cubicBezTo>
                  <a:cubicBezTo>
                    <a:pt x="20354" y="40643"/>
                    <a:pt x="19163" y="41837"/>
                    <a:pt x="17957" y="43032"/>
                  </a:cubicBezTo>
                  <a:lnTo>
                    <a:pt x="17957" y="43032"/>
                  </a:lnTo>
                  <a:cubicBezTo>
                    <a:pt x="20165" y="40086"/>
                    <a:pt x="22311" y="37086"/>
                    <a:pt x="24719" y="34408"/>
                  </a:cubicBezTo>
                  <a:cubicBezTo>
                    <a:pt x="25992" y="32987"/>
                    <a:pt x="27320" y="31622"/>
                    <a:pt x="28651" y="30262"/>
                  </a:cubicBezTo>
                  <a:close/>
                  <a:moveTo>
                    <a:pt x="56141" y="38068"/>
                  </a:moveTo>
                  <a:lnTo>
                    <a:pt x="56141" y="38068"/>
                  </a:lnTo>
                  <a:cubicBezTo>
                    <a:pt x="54094" y="40147"/>
                    <a:pt x="51860" y="42058"/>
                    <a:pt x="49585" y="43932"/>
                  </a:cubicBezTo>
                  <a:cubicBezTo>
                    <a:pt x="51718" y="41908"/>
                    <a:pt x="53898" y="39945"/>
                    <a:pt x="56141" y="38068"/>
                  </a:cubicBezTo>
                  <a:close/>
                  <a:moveTo>
                    <a:pt x="23264" y="24315"/>
                  </a:moveTo>
                  <a:cubicBezTo>
                    <a:pt x="21875" y="26203"/>
                    <a:pt x="20498" y="28082"/>
                    <a:pt x="19060" y="29849"/>
                  </a:cubicBezTo>
                  <a:cubicBezTo>
                    <a:pt x="16829" y="32589"/>
                    <a:pt x="14516" y="35279"/>
                    <a:pt x="12360" y="38077"/>
                  </a:cubicBezTo>
                  <a:lnTo>
                    <a:pt x="12360" y="38080"/>
                  </a:lnTo>
                  <a:cubicBezTo>
                    <a:pt x="11162" y="39630"/>
                    <a:pt x="9966" y="41178"/>
                    <a:pt x="8690" y="42667"/>
                  </a:cubicBezTo>
                  <a:cubicBezTo>
                    <a:pt x="8041" y="43401"/>
                    <a:pt x="7339" y="44088"/>
                    <a:pt x="6597" y="44726"/>
                  </a:cubicBezTo>
                  <a:cubicBezTo>
                    <a:pt x="7068" y="43883"/>
                    <a:pt x="7654" y="43106"/>
                    <a:pt x="8335" y="42419"/>
                  </a:cubicBezTo>
                  <a:cubicBezTo>
                    <a:pt x="13301" y="36685"/>
                    <a:pt x="17903" y="30649"/>
                    <a:pt x="22796" y="24849"/>
                  </a:cubicBezTo>
                  <a:cubicBezTo>
                    <a:pt x="22946" y="24673"/>
                    <a:pt x="23105" y="24494"/>
                    <a:pt x="23264" y="24315"/>
                  </a:cubicBezTo>
                  <a:close/>
                  <a:moveTo>
                    <a:pt x="59762" y="38778"/>
                  </a:moveTo>
                  <a:cubicBezTo>
                    <a:pt x="59887" y="38778"/>
                    <a:pt x="59708" y="39087"/>
                    <a:pt x="59002" y="39913"/>
                  </a:cubicBezTo>
                  <a:cubicBezTo>
                    <a:pt x="58084" y="40984"/>
                    <a:pt x="56973" y="41931"/>
                    <a:pt x="55979" y="42936"/>
                  </a:cubicBezTo>
                  <a:cubicBezTo>
                    <a:pt x="55477" y="43444"/>
                    <a:pt x="54975" y="43949"/>
                    <a:pt x="54472" y="44451"/>
                  </a:cubicBezTo>
                  <a:cubicBezTo>
                    <a:pt x="54475" y="44386"/>
                    <a:pt x="54429" y="44319"/>
                    <a:pt x="54368" y="44319"/>
                  </a:cubicBezTo>
                  <a:cubicBezTo>
                    <a:pt x="54348" y="44319"/>
                    <a:pt x="54327" y="44326"/>
                    <a:pt x="54305" y="44342"/>
                  </a:cubicBezTo>
                  <a:cubicBezTo>
                    <a:pt x="54039" y="44535"/>
                    <a:pt x="53791" y="44743"/>
                    <a:pt x="53531" y="44937"/>
                  </a:cubicBezTo>
                  <a:cubicBezTo>
                    <a:pt x="54530" y="43782"/>
                    <a:pt x="55526" y="42621"/>
                    <a:pt x="56537" y="41455"/>
                  </a:cubicBezTo>
                  <a:cubicBezTo>
                    <a:pt x="56975" y="40946"/>
                    <a:pt x="59432" y="38778"/>
                    <a:pt x="59762" y="38778"/>
                  </a:cubicBezTo>
                  <a:close/>
                  <a:moveTo>
                    <a:pt x="34203" y="14089"/>
                  </a:moveTo>
                  <a:cubicBezTo>
                    <a:pt x="34304" y="14132"/>
                    <a:pt x="34408" y="14170"/>
                    <a:pt x="34515" y="14201"/>
                  </a:cubicBezTo>
                  <a:cubicBezTo>
                    <a:pt x="34621" y="14227"/>
                    <a:pt x="34731" y="14242"/>
                    <a:pt x="34841" y="14245"/>
                  </a:cubicBezTo>
                  <a:cubicBezTo>
                    <a:pt x="33008" y="15645"/>
                    <a:pt x="32049" y="17530"/>
                    <a:pt x="30533" y="19311"/>
                  </a:cubicBezTo>
                  <a:cubicBezTo>
                    <a:pt x="27874" y="22441"/>
                    <a:pt x="25143" y="25443"/>
                    <a:pt x="22620" y="28691"/>
                  </a:cubicBezTo>
                  <a:cubicBezTo>
                    <a:pt x="22242" y="29182"/>
                    <a:pt x="21875" y="29679"/>
                    <a:pt x="21509" y="30175"/>
                  </a:cubicBezTo>
                  <a:cubicBezTo>
                    <a:pt x="21465" y="30224"/>
                    <a:pt x="21419" y="30271"/>
                    <a:pt x="21379" y="30320"/>
                  </a:cubicBezTo>
                  <a:cubicBezTo>
                    <a:pt x="18855" y="33134"/>
                    <a:pt x="16638" y="36200"/>
                    <a:pt x="14280" y="39151"/>
                  </a:cubicBezTo>
                  <a:cubicBezTo>
                    <a:pt x="13038" y="40525"/>
                    <a:pt x="11820" y="41920"/>
                    <a:pt x="10645" y="43340"/>
                  </a:cubicBezTo>
                  <a:cubicBezTo>
                    <a:pt x="9739" y="44264"/>
                    <a:pt x="8508" y="45486"/>
                    <a:pt x="8369" y="45486"/>
                  </a:cubicBezTo>
                  <a:cubicBezTo>
                    <a:pt x="8296" y="45486"/>
                    <a:pt x="8530" y="45142"/>
                    <a:pt x="9285" y="44226"/>
                  </a:cubicBezTo>
                  <a:cubicBezTo>
                    <a:pt x="10994" y="42151"/>
                    <a:pt x="12830" y="40176"/>
                    <a:pt x="14623" y="38172"/>
                  </a:cubicBezTo>
                  <a:cubicBezTo>
                    <a:pt x="18469" y="33871"/>
                    <a:pt x="22008" y="29295"/>
                    <a:pt x="25565" y="24756"/>
                  </a:cubicBezTo>
                  <a:cubicBezTo>
                    <a:pt x="28380" y="21162"/>
                    <a:pt x="31789" y="17975"/>
                    <a:pt x="34203" y="14089"/>
                  </a:cubicBezTo>
                  <a:close/>
                  <a:moveTo>
                    <a:pt x="16416" y="37358"/>
                  </a:moveTo>
                  <a:lnTo>
                    <a:pt x="16416" y="37358"/>
                  </a:lnTo>
                  <a:cubicBezTo>
                    <a:pt x="15521" y="38614"/>
                    <a:pt x="14597" y="39855"/>
                    <a:pt x="13633" y="41065"/>
                  </a:cubicBezTo>
                  <a:cubicBezTo>
                    <a:pt x="13333" y="41426"/>
                    <a:pt x="13035" y="41787"/>
                    <a:pt x="12735" y="42148"/>
                  </a:cubicBezTo>
                  <a:cubicBezTo>
                    <a:pt x="11823" y="43233"/>
                    <a:pt x="10876" y="44298"/>
                    <a:pt x="9845" y="45309"/>
                  </a:cubicBezTo>
                  <a:lnTo>
                    <a:pt x="9845" y="45312"/>
                  </a:lnTo>
                  <a:cubicBezTo>
                    <a:pt x="9065" y="46076"/>
                    <a:pt x="8751" y="46359"/>
                    <a:pt x="8713" y="46359"/>
                  </a:cubicBezTo>
                  <a:cubicBezTo>
                    <a:pt x="8610" y="46359"/>
                    <a:pt x="10502" y="44318"/>
                    <a:pt x="10746" y="44062"/>
                  </a:cubicBezTo>
                  <a:cubicBezTo>
                    <a:pt x="11852" y="42918"/>
                    <a:pt x="12819" y="41694"/>
                    <a:pt x="13806" y="40450"/>
                  </a:cubicBezTo>
                  <a:cubicBezTo>
                    <a:pt x="14649" y="39385"/>
                    <a:pt x="15527" y="38363"/>
                    <a:pt x="16416" y="37358"/>
                  </a:cubicBezTo>
                  <a:close/>
                  <a:moveTo>
                    <a:pt x="28454" y="35957"/>
                  </a:moveTo>
                  <a:cubicBezTo>
                    <a:pt x="28687" y="35957"/>
                    <a:pt x="28945" y="36054"/>
                    <a:pt x="29228" y="36250"/>
                  </a:cubicBezTo>
                  <a:lnTo>
                    <a:pt x="29228" y="36250"/>
                  </a:lnTo>
                  <a:cubicBezTo>
                    <a:pt x="28385" y="37719"/>
                    <a:pt x="26829" y="38998"/>
                    <a:pt x="25591" y="40153"/>
                  </a:cubicBezTo>
                  <a:cubicBezTo>
                    <a:pt x="23489" y="42104"/>
                    <a:pt x="21517" y="44197"/>
                    <a:pt x="19693" y="46412"/>
                  </a:cubicBezTo>
                  <a:cubicBezTo>
                    <a:pt x="19620" y="46501"/>
                    <a:pt x="19543" y="46585"/>
                    <a:pt x="19467" y="46674"/>
                  </a:cubicBezTo>
                  <a:cubicBezTo>
                    <a:pt x="22155" y="43467"/>
                    <a:pt x="24655" y="40112"/>
                    <a:pt x="27404" y="36951"/>
                  </a:cubicBezTo>
                  <a:cubicBezTo>
                    <a:pt x="27421" y="36908"/>
                    <a:pt x="27438" y="36873"/>
                    <a:pt x="27459" y="36833"/>
                  </a:cubicBezTo>
                  <a:cubicBezTo>
                    <a:pt x="27707" y="36558"/>
                    <a:pt x="27949" y="36284"/>
                    <a:pt x="28183" y="36004"/>
                  </a:cubicBezTo>
                  <a:cubicBezTo>
                    <a:pt x="28269" y="35973"/>
                    <a:pt x="28359" y="35957"/>
                    <a:pt x="28454" y="35957"/>
                  </a:cubicBezTo>
                  <a:close/>
                  <a:moveTo>
                    <a:pt x="22926" y="31209"/>
                  </a:moveTo>
                  <a:lnTo>
                    <a:pt x="22926" y="31209"/>
                  </a:lnTo>
                  <a:cubicBezTo>
                    <a:pt x="20749" y="34168"/>
                    <a:pt x="18509" y="37064"/>
                    <a:pt x="16107" y="39847"/>
                  </a:cubicBezTo>
                  <a:cubicBezTo>
                    <a:pt x="14456" y="41758"/>
                    <a:pt x="12339" y="43585"/>
                    <a:pt x="10596" y="45413"/>
                  </a:cubicBezTo>
                  <a:lnTo>
                    <a:pt x="10596" y="45416"/>
                  </a:lnTo>
                  <a:cubicBezTo>
                    <a:pt x="10157" y="45840"/>
                    <a:pt x="9750" y="46296"/>
                    <a:pt x="9377" y="46781"/>
                  </a:cubicBezTo>
                  <a:cubicBezTo>
                    <a:pt x="9336" y="46833"/>
                    <a:pt x="9291" y="46883"/>
                    <a:pt x="9249" y="46934"/>
                  </a:cubicBezTo>
                  <a:lnTo>
                    <a:pt x="9249" y="46934"/>
                  </a:lnTo>
                  <a:cubicBezTo>
                    <a:pt x="10130" y="45823"/>
                    <a:pt x="11020" y="44717"/>
                    <a:pt x="11921" y="43620"/>
                  </a:cubicBezTo>
                  <a:cubicBezTo>
                    <a:pt x="13543" y="41896"/>
                    <a:pt x="15047" y="40052"/>
                    <a:pt x="16491" y="38149"/>
                  </a:cubicBezTo>
                  <a:cubicBezTo>
                    <a:pt x="18558" y="35767"/>
                    <a:pt x="20703" y="33452"/>
                    <a:pt x="22926" y="31209"/>
                  </a:cubicBezTo>
                  <a:close/>
                  <a:moveTo>
                    <a:pt x="60925" y="40077"/>
                  </a:moveTo>
                  <a:lnTo>
                    <a:pt x="60925" y="40077"/>
                  </a:lnTo>
                  <a:cubicBezTo>
                    <a:pt x="60941" y="40077"/>
                    <a:pt x="56972" y="44563"/>
                    <a:pt x="56427" y="45072"/>
                  </a:cubicBezTo>
                  <a:cubicBezTo>
                    <a:pt x="55772" y="45687"/>
                    <a:pt x="55134" y="46311"/>
                    <a:pt x="54490" y="46934"/>
                  </a:cubicBezTo>
                  <a:cubicBezTo>
                    <a:pt x="56464" y="44925"/>
                    <a:pt x="58405" y="42890"/>
                    <a:pt x="60267" y="40808"/>
                  </a:cubicBezTo>
                  <a:cubicBezTo>
                    <a:pt x="60728" y="40291"/>
                    <a:pt x="60922" y="40077"/>
                    <a:pt x="60925" y="40077"/>
                  </a:cubicBezTo>
                  <a:close/>
                  <a:moveTo>
                    <a:pt x="55777" y="34757"/>
                  </a:moveTo>
                  <a:cubicBezTo>
                    <a:pt x="54660" y="36021"/>
                    <a:pt x="53468" y="37237"/>
                    <a:pt x="52241" y="38423"/>
                  </a:cubicBezTo>
                  <a:cubicBezTo>
                    <a:pt x="51123" y="39408"/>
                    <a:pt x="50018" y="40395"/>
                    <a:pt x="48877" y="41264"/>
                  </a:cubicBezTo>
                  <a:cubicBezTo>
                    <a:pt x="46268" y="43253"/>
                    <a:pt x="43741" y="45315"/>
                    <a:pt x="41311" y="47489"/>
                  </a:cubicBezTo>
                  <a:cubicBezTo>
                    <a:pt x="41721" y="47087"/>
                    <a:pt x="42130" y="46683"/>
                    <a:pt x="42543" y="46282"/>
                  </a:cubicBezTo>
                  <a:cubicBezTo>
                    <a:pt x="44642" y="44339"/>
                    <a:pt x="46767" y="42410"/>
                    <a:pt x="48854" y="40450"/>
                  </a:cubicBezTo>
                  <a:cubicBezTo>
                    <a:pt x="51239" y="38565"/>
                    <a:pt x="53999" y="36769"/>
                    <a:pt x="55777" y="34757"/>
                  </a:cubicBezTo>
                  <a:close/>
                  <a:moveTo>
                    <a:pt x="54215" y="44711"/>
                  </a:moveTo>
                  <a:lnTo>
                    <a:pt x="54215" y="44711"/>
                  </a:lnTo>
                  <a:cubicBezTo>
                    <a:pt x="53144" y="45777"/>
                    <a:pt x="52062" y="46827"/>
                    <a:pt x="50965" y="47867"/>
                  </a:cubicBezTo>
                  <a:cubicBezTo>
                    <a:pt x="51545" y="47214"/>
                    <a:pt x="52119" y="46553"/>
                    <a:pt x="52694" y="45895"/>
                  </a:cubicBezTo>
                  <a:cubicBezTo>
                    <a:pt x="53196" y="45494"/>
                    <a:pt x="53702" y="45101"/>
                    <a:pt x="54215" y="44711"/>
                  </a:cubicBezTo>
                  <a:close/>
                  <a:moveTo>
                    <a:pt x="14698" y="43519"/>
                  </a:moveTo>
                  <a:cubicBezTo>
                    <a:pt x="13722" y="44711"/>
                    <a:pt x="12712" y="45881"/>
                    <a:pt x="11600" y="46975"/>
                  </a:cubicBezTo>
                  <a:lnTo>
                    <a:pt x="11600" y="46978"/>
                  </a:lnTo>
                  <a:cubicBezTo>
                    <a:pt x="11302" y="47271"/>
                    <a:pt x="9989" y="48488"/>
                    <a:pt x="9857" y="48488"/>
                  </a:cubicBezTo>
                  <a:cubicBezTo>
                    <a:pt x="9847" y="48488"/>
                    <a:pt x="9844" y="48481"/>
                    <a:pt x="9848" y="48467"/>
                  </a:cubicBezTo>
                  <a:cubicBezTo>
                    <a:pt x="11000" y="46917"/>
                    <a:pt x="13419" y="44882"/>
                    <a:pt x="14028" y="44226"/>
                  </a:cubicBezTo>
                  <a:cubicBezTo>
                    <a:pt x="14251" y="43990"/>
                    <a:pt x="14479" y="43759"/>
                    <a:pt x="14698" y="43519"/>
                  </a:cubicBezTo>
                  <a:close/>
                  <a:moveTo>
                    <a:pt x="55160" y="42653"/>
                  </a:moveTo>
                  <a:lnTo>
                    <a:pt x="55160" y="42653"/>
                  </a:lnTo>
                  <a:cubicBezTo>
                    <a:pt x="54432" y="43525"/>
                    <a:pt x="53728" y="44426"/>
                    <a:pt x="53017" y="45335"/>
                  </a:cubicBezTo>
                  <a:cubicBezTo>
                    <a:pt x="51533" y="46458"/>
                    <a:pt x="50093" y="47630"/>
                    <a:pt x="48696" y="48848"/>
                  </a:cubicBezTo>
                  <a:cubicBezTo>
                    <a:pt x="50901" y="46836"/>
                    <a:pt x="53081" y="44772"/>
                    <a:pt x="55160" y="42653"/>
                  </a:cubicBezTo>
                  <a:close/>
                  <a:moveTo>
                    <a:pt x="34160" y="33335"/>
                  </a:moveTo>
                  <a:cubicBezTo>
                    <a:pt x="34475" y="33335"/>
                    <a:pt x="31107" y="37483"/>
                    <a:pt x="30649" y="37930"/>
                  </a:cubicBezTo>
                  <a:cubicBezTo>
                    <a:pt x="28813" y="39717"/>
                    <a:pt x="27049" y="41501"/>
                    <a:pt x="25371" y="43438"/>
                  </a:cubicBezTo>
                  <a:cubicBezTo>
                    <a:pt x="25192" y="43646"/>
                    <a:pt x="25011" y="43851"/>
                    <a:pt x="24832" y="44056"/>
                  </a:cubicBezTo>
                  <a:cubicBezTo>
                    <a:pt x="23628" y="45277"/>
                    <a:pt x="22424" y="46487"/>
                    <a:pt x="21205" y="47662"/>
                  </a:cubicBezTo>
                  <a:cubicBezTo>
                    <a:pt x="20484" y="48360"/>
                    <a:pt x="19776" y="49074"/>
                    <a:pt x="19078" y="49795"/>
                  </a:cubicBezTo>
                  <a:lnTo>
                    <a:pt x="19078" y="49795"/>
                  </a:lnTo>
                  <a:cubicBezTo>
                    <a:pt x="21514" y="47006"/>
                    <a:pt x="23908" y="44189"/>
                    <a:pt x="26457" y="41680"/>
                  </a:cubicBezTo>
                  <a:lnTo>
                    <a:pt x="26457" y="41683"/>
                  </a:lnTo>
                  <a:cubicBezTo>
                    <a:pt x="28966" y="39212"/>
                    <a:pt x="30958" y="36304"/>
                    <a:pt x="33498" y="33874"/>
                  </a:cubicBezTo>
                  <a:cubicBezTo>
                    <a:pt x="33894" y="33495"/>
                    <a:pt x="34098" y="33335"/>
                    <a:pt x="34160" y="33335"/>
                  </a:cubicBezTo>
                  <a:close/>
                  <a:moveTo>
                    <a:pt x="56736" y="40043"/>
                  </a:moveTo>
                  <a:lnTo>
                    <a:pt x="56736" y="40043"/>
                  </a:lnTo>
                  <a:cubicBezTo>
                    <a:pt x="53211" y="43230"/>
                    <a:pt x="49758" y="46839"/>
                    <a:pt x="46253" y="50318"/>
                  </a:cubicBezTo>
                  <a:cubicBezTo>
                    <a:pt x="49642" y="46761"/>
                    <a:pt x="53092" y="43285"/>
                    <a:pt x="56736" y="40043"/>
                  </a:cubicBezTo>
                  <a:close/>
                  <a:moveTo>
                    <a:pt x="54604" y="32657"/>
                  </a:moveTo>
                  <a:cubicBezTo>
                    <a:pt x="54727" y="32657"/>
                    <a:pt x="54577" y="32909"/>
                    <a:pt x="53987" y="33559"/>
                  </a:cubicBezTo>
                  <a:cubicBezTo>
                    <a:pt x="53035" y="34610"/>
                    <a:pt x="51828" y="35531"/>
                    <a:pt x="50757" y="36457"/>
                  </a:cubicBezTo>
                  <a:cubicBezTo>
                    <a:pt x="45765" y="40779"/>
                    <a:pt x="41007" y="45497"/>
                    <a:pt x="36186" y="50015"/>
                  </a:cubicBezTo>
                  <a:cubicBezTo>
                    <a:pt x="36048" y="50142"/>
                    <a:pt x="35918" y="50275"/>
                    <a:pt x="35782" y="50402"/>
                  </a:cubicBezTo>
                  <a:cubicBezTo>
                    <a:pt x="37012" y="49042"/>
                    <a:pt x="38247" y="47685"/>
                    <a:pt x="39489" y="46337"/>
                  </a:cubicBezTo>
                  <a:cubicBezTo>
                    <a:pt x="41311" y="44654"/>
                    <a:pt x="43124" y="42965"/>
                    <a:pt x="44928" y="41270"/>
                  </a:cubicBezTo>
                  <a:cubicBezTo>
                    <a:pt x="46294" y="39985"/>
                    <a:pt x="47639" y="38677"/>
                    <a:pt x="48981" y="37367"/>
                  </a:cubicBezTo>
                  <a:lnTo>
                    <a:pt x="48978" y="37367"/>
                  </a:lnTo>
                  <a:cubicBezTo>
                    <a:pt x="50292" y="36278"/>
                    <a:pt x="51545" y="35141"/>
                    <a:pt x="52700" y="33934"/>
                  </a:cubicBezTo>
                  <a:cubicBezTo>
                    <a:pt x="53568" y="33266"/>
                    <a:pt x="54415" y="32657"/>
                    <a:pt x="54604" y="32657"/>
                  </a:cubicBezTo>
                  <a:close/>
                  <a:moveTo>
                    <a:pt x="57258" y="47047"/>
                  </a:moveTo>
                  <a:cubicBezTo>
                    <a:pt x="56052" y="48320"/>
                    <a:pt x="54848" y="49593"/>
                    <a:pt x="53647" y="50872"/>
                  </a:cubicBezTo>
                  <a:cubicBezTo>
                    <a:pt x="53627" y="50805"/>
                    <a:pt x="53567" y="50759"/>
                    <a:pt x="53497" y="50759"/>
                  </a:cubicBezTo>
                  <a:cubicBezTo>
                    <a:pt x="53495" y="50759"/>
                    <a:pt x="53493" y="50760"/>
                    <a:pt x="53491" y="50760"/>
                  </a:cubicBezTo>
                  <a:cubicBezTo>
                    <a:pt x="54470" y="49755"/>
                    <a:pt x="55451" y="48756"/>
                    <a:pt x="56464" y="47783"/>
                  </a:cubicBezTo>
                  <a:lnTo>
                    <a:pt x="56462" y="47783"/>
                  </a:lnTo>
                  <a:cubicBezTo>
                    <a:pt x="56721" y="47535"/>
                    <a:pt x="56990" y="47289"/>
                    <a:pt x="57258" y="47047"/>
                  </a:cubicBezTo>
                  <a:close/>
                  <a:moveTo>
                    <a:pt x="52096" y="39261"/>
                  </a:moveTo>
                  <a:lnTo>
                    <a:pt x="52096" y="39261"/>
                  </a:lnTo>
                  <a:cubicBezTo>
                    <a:pt x="51857" y="39486"/>
                    <a:pt x="51617" y="39711"/>
                    <a:pt x="51375" y="39925"/>
                  </a:cubicBezTo>
                  <a:cubicBezTo>
                    <a:pt x="49166" y="41902"/>
                    <a:pt x="47027" y="43955"/>
                    <a:pt x="44922" y="46039"/>
                  </a:cubicBezTo>
                  <a:cubicBezTo>
                    <a:pt x="42956" y="47772"/>
                    <a:pt x="41005" y="49512"/>
                    <a:pt x="39067" y="51271"/>
                  </a:cubicBezTo>
                  <a:cubicBezTo>
                    <a:pt x="42855" y="47581"/>
                    <a:pt x="46845" y="44044"/>
                    <a:pt x="50662" y="40372"/>
                  </a:cubicBezTo>
                  <a:cubicBezTo>
                    <a:pt x="51144" y="40008"/>
                    <a:pt x="51620" y="39633"/>
                    <a:pt x="52096" y="39261"/>
                  </a:cubicBezTo>
                  <a:close/>
                  <a:moveTo>
                    <a:pt x="30463" y="36349"/>
                  </a:moveTo>
                  <a:cubicBezTo>
                    <a:pt x="30506" y="36349"/>
                    <a:pt x="27598" y="39367"/>
                    <a:pt x="27170" y="39841"/>
                  </a:cubicBezTo>
                  <a:cubicBezTo>
                    <a:pt x="25328" y="41876"/>
                    <a:pt x="23371" y="43813"/>
                    <a:pt x="21442" y="45762"/>
                  </a:cubicBezTo>
                  <a:cubicBezTo>
                    <a:pt x="19626" y="47595"/>
                    <a:pt x="17859" y="49458"/>
                    <a:pt x="16113" y="51343"/>
                  </a:cubicBezTo>
                  <a:cubicBezTo>
                    <a:pt x="16719" y="50656"/>
                    <a:pt x="17322" y="49986"/>
                    <a:pt x="17932" y="49351"/>
                  </a:cubicBezTo>
                  <a:lnTo>
                    <a:pt x="17934" y="49354"/>
                  </a:lnTo>
                  <a:cubicBezTo>
                    <a:pt x="21737" y="45398"/>
                    <a:pt x="25444" y="41377"/>
                    <a:pt x="29315" y="37482"/>
                  </a:cubicBezTo>
                  <a:cubicBezTo>
                    <a:pt x="30128" y="36664"/>
                    <a:pt x="30450" y="36349"/>
                    <a:pt x="30463" y="36349"/>
                  </a:cubicBezTo>
                  <a:close/>
                  <a:moveTo>
                    <a:pt x="12735" y="48897"/>
                  </a:moveTo>
                  <a:lnTo>
                    <a:pt x="12735" y="48897"/>
                  </a:lnTo>
                  <a:cubicBezTo>
                    <a:pt x="12617" y="49036"/>
                    <a:pt x="12510" y="49180"/>
                    <a:pt x="12391" y="49316"/>
                  </a:cubicBezTo>
                  <a:lnTo>
                    <a:pt x="12391" y="49313"/>
                  </a:lnTo>
                  <a:cubicBezTo>
                    <a:pt x="12034" y="49724"/>
                    <a:pt x="9646" y="52019"/>
                    <a:pt x="9603" y="52019"/>
                  </a:cubicBezTo>
                  <a:cubicBezTo>
                    <a:pt x="9588" y="52019"/>
                    <a:pt x="9860" y="51738"/>
                    <a:pt x="10607" y="50996"/>
                  </a:cubicBezTo>
                  <a:cubicBezTo>
                    <a:pt x="11312" y="50295"/>
                    <a:pt x="12022" y="49596"/>
                    <a:pt x="12735" y="48897"/>
                  </a:cubicBezTo>
                  <a:close/>
                  <a:moveTo>
                    <a:pt x="35855" y="34006"/>
                  </a:moveTo>
                  <a:cubicBezTo>
                    <a:pt x="35976" y="34006"/>
                    <a:pt x="34591" y="35688"/>
                    <a:pt x="33752" y="36651"/>
                  </a:cubicBezTo>
                  <a:cubicBezTo>
                    <a:pt x="30507" y="39318"/>
                    <a:pt x="27534" y="42390"/>
                    <a:pt x="24641" y="45358"/>
                  </a:cubicBezTo>
                  <a:cubicBezTo>
                    <a:pt x="22510" y="47541"/>
                    <a:pt x="20403" y="49778"/>
                    <a:pt x="18318" y="52039"/>
                  </a:cubicBezTo>
                  <a:cubicBezTo>
                    <a:pt x="19811" y="50384"/>
                    <a:pt x="21278" y="48716"/>
                    <a:pt x="22727" y="47035"/>
                  </a:cubicBezTo>
                  <a:cubicBezTo>
                    <a:pt x="26890" y="43020"/>
                    <a:pt x="31027" y="38949"/>
                    <a:pt x="34985" y="34832"/>
                  </a:cubicBezTo>
                  <a:cubicBezTo>
                    <a:pt x="35555" y="34240"/>
                    <a:pt x="35810" y="34006"/>
                    <a:pt x="35855" y="34006"/>
                  </a:cubicBezTo>
                  <a:close/>
                  <a:moveTo>
                    <a:pt x="25002" y="39324"/>
                  </a:moveTo>
                  <a:lnTo>
                    <a:pt x="25002" y="39324"/>
                  </a:lnTo>
                  <a:cubicBezTo>
                    <a:pt x="23576" y="41094"/>
                    <a:pt x="22242" y="42950"/>
                    <a:pt x="20833" y="44688"/>
                  </a:cubicBezTo>
                  <a:cubicBezTo>
                    <a:pt x="18699" y="47315"/>
                    <a:pt x="16413" y="49815"/>
                    <a:pt x="14049" y="52240"/>
                  </a:cubicBezTo>
                  <a:lnTo>
                    <a:pt x="14049" y="52240"/>
                  </a:lnTo>
                  <a:cubicBezTo>
                    <a:pt x="16741" y="49033"/>
                    <a:pt x="19231" y="45643"/>
                    <a:pt x="21939" y="42448"/>
                  </a:cubicBezTo>
                  <a:cubicBezTo>
                    <a:pt x="22802" y="41429"/>
                    <a:pt x="23887" y="40395"/>
                    <a:pt x="25002" y="39324"/>
                  </a:cubicBezTo>
                  <a:close/>
                  <a:moveTo>
                    <a:pt x="36531" y="35056"/>
                  </a:moveTo>
                  <a:cubicBezTo>
                    <a:pt x="36636" y="35056"/>
                    <a:pt x="36311" y="35417"/>
                    <a:pt x="35236" y="36385"/>
                  </a:cubicBezTo>
                  <a:lnTo>
                    <a:pt x="35236" y="36388"/>
                  </a:lnTo>
                  <a:cubicBezTo>
                    <a:pt x="33288" y="38143"/>
                    <a:pt x="31506" y="40095"/>
                    <a:pt x="29679" y="41977"/>
                  </a:cubicBezTo>
                  <a:cubicBezTo>
                    <a:pt x="26336" y="45413"/>
                    <a:pt x="22915" y="48765"/>
                    <a:pt x="19655" y="52281"/>
                  </a:cubicBezTo>
                  <a:cubicBezTo>
                    <a:pt x="19144" y="52763"/>
                    <a:pt x="18630" y="53245"/>
                    <a:pt x="18113" y="53733"/>
                  </a:cubicBezTo>
                  <a:cubicBezTo>
                    <a:pt x="20380" y="51302"/>
                    <a:pt x="22577" y="48802"/>
                    <a:pt x="24791" y="46371"/>
                  </a:cubicBezTo>
                  <a:cubicBezTo>
                    <a:pt x="27782" y="43089"/>
                    <a:pt x="31622" y="39977"/>
                    <a:pt x="34546" y="36431"/>
                  </a:cubicBezTo>
                  <a:cubicBezTo>
                    <a:pt x="35465" y="35715"/>
                    <a:pt x="36390" y="35056"/>
                    <a:pt x="36531" y="35056"/>
                  </a:cubicBezTo>
                  <a:close/>
                  <a:moveTo>
                    <a:pt x="38602" y="40586"/>
                  </a:moveTo>
                  <a:cubicBezTo>
                    <a:pt x="38631" y="40586"/>
                    <a:pt x="37746" y="41562"/>
                    <a:pt x="36457" y="43057"/>
                  </a:cubicBezTo>
                  <a:cubicBezTo>
                    <a:pt x="35537" y="44128"/>
                    <a:pt x="34595" y="45185"/>
                    <a:pt x="33666" y="46247"/>
                  </a:cubicBezTo>
                  <a:cubicBezTo>
                    <a:pt x="31529" y="48236"/>
                    <a:pt x="29462" y="50306"/>
                    <a:pt x="27361" y="52281"/>
                  </a:cubicBezTo>
                  <a:cubicBezTo>
                    <a:pt x="26783" y="52827"/>
                    <a:pt x="26188" y="53375"/>
                    <a:pt x="25585" y="53930"/>
                  </a:cubicBezTo>
                  <a:cubicBezTo>
                    <a:pt x="29220" y="50064"/>
                    <a:pt x="32982" y="46302"/>
                    <a:pt x="36691" y="42517"/>
                  </a:cubicBezTo>
                  <a:cubicBezTo>
                    <a:pt x="38020" y="41161"/>
                    <a:pt x="38580" y="40586"/>
                    <a:pt x="38602" y="40586"/>
                  </a:cubicBezTo>
                  <a:close/>
                  <a:moveTo>
                    <a:pt x="37928" y="42923"/>
                  </a:moveTo>
                  <a:lnTo>
                    <a:pt x="37928" y="42923"/>
                  </a:lnTo>
                  <a:cubicBezTo>
                    <a:pt x="37113" y="43623"/>
                    <a:pt x="34997" y="46518"/>
                    <a:pt x="33686" y="47780"/>
                  </a:cubicBezTo>
                  <a:cubicBezTo>
                    <a:pt x="31659" y="49726"/>
                    <a:pt x="29638" y="51678"/>
                    <a:pt x="27620" y="53635"/>
                  </a:cubicBezTo>
                  <a:cubicBezTo>
                    <a:pt x="27078" y="54160"/>
                    <a:pt x="26538" y="54689"/>
                    <a:pt x="25995" y="55223"/>
                  </a:cubicBezTo>
                  <a:cubicBezTo>
                    <a:pt x="26038" y="55177"/>
                    <a:pt x="26082" y="55128"/>
                    <a:pt x="26125" y="55084"/>
                  </a:cubicBezTo>
                  <a:cubicBezTo>
                    <a:pt x="28850" y="52264"/>
                    <a:pt x="31463" y="49336"/>
                    <a:pt x="34038" y="46374"/>
                  </a:cubicBezTo>
                  <a:cubicBezTo>
                    <a:pt x="35324" y="45204"/>
                    <a:pt x="36619" y="44045"/>
                    <a:pt x="37928" y="42923"/>
                  </a:cubicBezTo>
                  <a:close/>
                  <a:moveTo>
                    <a:pt x="44163" y="41155"/>
                  </a:moveTo>
                  <a:cubicBezTo>
                    <a:pt x="42792" y="42497"/>
                    <a:pt x="41452" y="43868"/>
                    <a:pt x="40124" y="45254"/>
                  </a:cubicBezTo>
                  <a:cubicBezTo>
                    <a:pt x="36432" y="48675"/>
                    <a:pt x="32719" y="52079"/>
                    <a:pt x="29047" y="55520"/>
                  </a:cubicBezTo>
                  <a:cubicBezTo>
                    <a:pt x="29130" y="55425"/>
                    <a:pt x="29214" y="55330"/>
                    <a:pt x="29298" y="55237"/>
                  </a:cubicBezTo>
                  <a:lnTo>
                    <a:pt x="29298" y="55234"/>
                  </a:lnTo>
                  <a:cubicBezTo>
                    <a:pt x="31013" y="53419"/>
                    <a:pt x="32727" y="51600"/>
                    <a:pt x="34483" y="49824"/>
                  </a:cubicBezTo>
                  <a:cubicBezTo>
                    <a:pt x="36362" y="47922"/>
                    <a:pt x="38308" y="46080"/>
                    <a:pt x="40274" y="44258"/>
                  </a:cubicBezTo>
                  <a:cubicBezTo>
                    <a:pt x="41518" y="43204"/>
                    <a:pt x="42829" y="42177"/>
                    <a:pt x="44163" y="41155"/>
                  </a:cubicBezTo>
                  <a:close/>
                  <a:moveTo>
                    <a:pt x="25842" y="35539"/>
                  </a:moveTo>
                  <a:cubicBezTo>
                    <a:pt x="24283" y="37679"/>
                    <a:pt x="22738" y="39829"/>
                    <a:pt x="21067" y="41888"/>
                  </a:cubicBezTo>
                  <a:cubicBezTo>
                    <a:pt x="18036" y="45615"/>
                    <a:pt x="14741" y="49117"/>
                    <a:pt x="11722" y="52861"/>
                  </a:cubicBezTo>
                  <a:lnTo>
                    <a:pt x="11725" y="52864"/>
                  </a:lnTo>
                  <a:cubicBezTo>
                    <a:pt x="11147" y="53578"/>
                    <a:pt x="8895" y="55848"/>
                    <a:pt x="8638" y="55848"/>
                  </a:cubicBezTo>
                  <a:cubicBezTo>
                    <a:pt x="8507" y="55848"/>
                    <a:pt x="8893" y="55259"/>
                    <a:pt x="10281" y="53577"/>
                  </a:cubicBezTo>
                  <a:cubicBezTo>
                    <a:pt x="11831" y="51695"/>
                    <a:pt x="13633" y="50000"/>
                    <a:pt x="15304" y="48225"/>
                  </a:cubicBezTo>
                  <a:cubicBezTo>
                    <a:pt x="19063" y="44232"/>
                    <a:pt x="22395" y="39832"/>
                    <a:pt x="25842" y="35539"/>
                  </a:cubicBezTo>
                  <a:close/>
                  <a:moveTo>
                    <a:pt x="19427" y="50202"/>
                  </a:moveTo>
                  <a:lnTo>
                    <a:pt x="19427" y="50202"/>
                  </a:lnTo>
                  <a:cubicBezTo>
                    <a:pt x="18532" y="51210"/>
                    <a:pt x="17640" y="52218"/>
                    <a:pt x="16739" y="53219"/>
                  </a:cubicBezTo>
                  <a:cubicBezTo>
                    <a:pt x="15284" y="54842"/>
                    <a:pt x="13803" y="56438"/>
                    <a:pt x="12293" y="58006"/>
                  </a:cubicBezTo>
                  <a:cubicBezTo>
                    <a:pt x="11690" y="58634"/>
                    <a:pt x="11411" y="58888"/>
                    <a:pt x="11356" y="58888"/>
                  </a:cubicBezTo>
                  <a:cubicBezTo>
                    <a:pt x="11142" y="58888"/>
                    <a:pt x="14296" y="55071"/>
                    <a:pt x="14944" y="54458"/>
                  </a:cubicBezTo>
                  <a:cubicBezTo>
                    <a:pt x="16430" y="53052"/>
                    <a:pt x="17926" y="51634"/>
                    <a:pt x="19427" y="50202"/>
                  </a:cubicBezTo>
                  <a:close/>
                  <a:moveTo>
                    <a:pt x="26333" y="44027"/>
                  </a:moveTo>
                  <a:lnTo>
                    <a:pt x="26333" y="44027"/>
                  </a:lnTo>
                  <a:cubicBezTo>
                    <a:pt x="23781" y="46773"/>
                    <a:pt x="21315" y="49634"/>
                    <a:pt x="18789" y="52379"/>
                  </a:cubicBezTo>
                  <a:cubicBezTo>
                    <a:pt x="17265" y="54033"/>
                    <a:pt x="15761" y="55705"/>
                    <a:pt x="14202" y="57330"/>
                  </a:cubicBezTo>
                  <a:cubicBezTo>
                    <a:pt x="13774" y="57776"/>
                    <a:pt x="11925" y="59679"/>
                    <a:pt x="11856" y="59679"/>
                  </a:cubicBezTo>
                  <a:cubicBezTo>
                    <a:pt x="11826" y="59679"/>
                    <a:pt x="12148" y="59301"/>
                    <a:pt x="13107" y="58248"/>
                  </a:cubicBezTo>
                  <a:cubicBezTo>
                    <a:pt x="16624" y="54394"/>
                    <a:pt x="20201" y="50598"/>
                    <a:pt x="23717" y="46744"/>
                  </a:cubicBezTo>
                  <a:cubicBezTo>
                    <a:pt x="24563" y="45817"/>
                    <a:pt x="25444" y="44916"/>
                    <a:pt x="26333" y="44027"/>
                  </a:cubicBezTo>
                  <a:close/>
                  <a:moveTo>
                    <a:pt x="39269" y="43479"/>
                  </a:moveTo>
                  <a:cubicBezTo>
                    <a:pt x="36806" y="46006"/>
                    <a:pt x="34507" y="48672"/>
                    <a:pt x="31994" y="51155"/>
                  </a:cubicBezTo>
                  <a:cubicBezTo>
                    <a:pt x="29107" y="54010"/>
                    <a:pt x="26287" y="56955"/>
                    <a:pt x="23420" y="59845"/>
                  </a:cubicBezTo>
                  <a:cubicBezTo>
                    <a:pt x="26532" y="56349"/>
                    <a:pt x="29563" y="52795"/>
                    <a:pt x="32676" y="49281"/>
                  </a:cubicBezTo>
                  <a:cubicBezTo>
                    <a:pt x="34162" y="47887"/>
                    <a:pt x="35632" y="46470"/>
                    <a:pt x="37029" y="44994"/>
                  </a:cubicBezTo>
                  <a:cubicBezTo>
                    <a:pt x="37848" y="44457"/>
                    <a:pt x="38791" y="43968"/>
                    <a:pt x="39269" y="43479"/>
                  </a:cubicBezTo>
                  <a:close/>
                  <a:moveTo>
                    <a:pt x="36795" y="37566"/>
                  </a:moveTo>
                  <a:cubicBezTo>
                    <a:pt x="32930" y="40603"/>
                    <a:pt x="29433" y="45370"/>
                    <a:pt x="26174" y="48909"/>
                  </a:cubicBezTo>
                  <a:cubicBezTo>
                    <a:pt x="23654" y="51643"/>
                    <a:pt x="20850" y="55142"/>
                    <a:pt x="17706" y="57908"/>
                  </a:cubicBezTo>
                  <a:cubicBezTo>
                    <a:pt x="19130" y="56170"/>
                    <a:pt x="20463" y="54311"/>
                    <a:pt x="21846" y="52587"/>
                  </a:cubicBezTo>
                  <a:lnTo>
                    <a:pt x="21846" y="52587"/>
                  </a:lnTo>
                  <a:cubicBezTo>
                    <a:pt x="20022" y="54839"/>
                    <a:pt x="18174" y="57114"/>
                    <a:pt x="16191" y="59152"/>
                  </a:cubicBezTo>
                  <a:cubicBezTo>
                    <a:pt x="14987" y="60076"/>
                    <a:pt x="13731" y="60864"/>
                    <a:pt x="12423" y="61444"/>
                  </a:cubicBezTo>
                  <a:cubicBezTo>
                    <a:pt x="14031" y="59429"/>
                    <a:pt x="16283" y="57662"/>
                    <a:pt x="18053" y="55875"/>
                  </a:cubicBezTo>
                  <a:cubicBezTo>
                    <a:pt x="20435" y="53476"/>
                    <a:pt x="22646" y="50890"/>
                    <a:pt x="24924" y="48392"/>
                  </a:cubicBezTo>
                  <a:cubicBezTo>
                    <a:pt x="26454" y="46718"/>
                    <a:pt x="28120" y="45118"/>
                    <a:pt x="29812" y="43545"/>
                  </a:cubicBezTo>
                  <a:lnTo>
                    <a:pt x="29812" y="43545"/>
                  </a:lnTo>
                  <a:cubicBezTo>
                    <a:pt x="28755" y="44656"/>
                    <a:pt x="27713" y="45785"/>
                    <a:pt x="26673" y="46900"/>
                  </a:cubicBezTo>
                  <a:cubicBezTo>
                    <a:pt x="25230" y="48444"/>
                    <a:pt x="23830" y="50142"/>
                    <a:pt x="22427" y="51871"/>
                  </a:cubicBezTo>
                  <a:lnTo>
                    <a:pt x="22427" y="51871"/>
                  </a:lnTo>
                  <a:cubicBezTo>
                    <a:pt x="22788" y="51438"/>
                    <a:pt x="23154" y="51011"/>
                    <a:pt x="23529" y="50607"/>
                  </a:cubicBezTo>
                  <a:cubicBezTo>
                    <a:pt x="27690" y="46117"/>
                    <a:pt x="31856" y="41247"/>
                    <a:pt x="36795" y="37566"/>
                  </a:cubicBezTo>
                  <a:close/>
                  <a:moveTo>
                    <a:pt x="27387" y="45315"/>
                  </a:moveTo>
                  <a:cubicBezTo>
                    <a:pt x="26867" y="45840"/>
                    <a:pt x="26344" y="46366"/>
                    <a:pt x="25836" y="46908"/>
                  </a:cubicBezTo>
                  <a:cubicBezTo>
                    <a:pt x="23131" y="49790"/>
                    <a:pt x="20518" y="52755"/>
                    <a:pt x="17825" y="55644"/>
                  </a:cubicBezTo>
                  <a:cubicBezTo>
                    <a:pt x="15951" y="57651"/>
                    <a:pt x="13578" y="59435"/>
                    <a:pt x="11944" y="61655"/>
                  </a:cubicBezTo>
                  <a:cubicBezTo>
                    <a:pt x="11906" y="61672"/>
                    <a:pt x="11869" y="61693"/>
                    <a:pt x="11828" y="61707"/>
                  </a:cubicBezTo>
                  <a:cubicBezTo>
                    <a:pt x="12195" y="60587"/>
                    <a:pt x="12868" y="59718"/>
                    <a:pt x="13844" y="59100"/>
                  </a:cubicBezTo>
                  <a:cubicBezTo>
                    <a:pt x="15004" y="58119"/>
                    <a:pt x="15971" y="56744"/>
                    <a:pt x="16953" y="55592"/>
                  </a:cubicBezTo>
                  <a:cubicBezTo>
                    <a:pt x="17123" y="55393"/>
                    <a:pt x="17311" y="55206"/>
                    <a:pt x="17484" y="55009"/>
                  </a:cubicBezTo>
                  <a:cubicBezTo>
                    <a:pt x="17634" y="54859"/>
                    <a:pt x="17790" y="54712"/>
                    <a:pt x="17934" y="54559"/>
                  </a:cubicBezTo>
                  <a:cubicBezTo>
                    <a:pt x="18572" y="53895"/>
                    <a:pt x="19199" y="53219"/>
                    <a:pt x="19828" y="52550"/>
                  </a:cubicBezTo>
                  <a:cubicBezTo>
                    <a:pt x="21275" y="51112"/>
                    <a:pt x="22770" y="49717"/>
                    <a:pt x="24202" y="48283"/>
                  </a:cubicBezTo>
                  <a:cubicBezTo>
                    <a:pt x="25230" y="47255"/>
                    <a:pt x="26298" y="46276"/>
                    <a:pt x="27387" y="45315"/>
                  </a:cubicBezTo>
                  <a:close/>
                  <a:moveTo>
                    <a:pt x="45612" y="47341"/>
                  </a:moveTo>
                  <a:lnTo>
                    <a:pt x="45612" y="47341"/>
                  </a:lnTo>
                  <a:cubicBezTo>
                    <a:pt x="41784" y="51152"/>
                    <a:pt x="38068" y="55084"/>
                    <a:pt x="34347" y="58912"/>
                  </a:cubicBezTo>
                  <a:lnTo>
                    <a:pt x="34350" y="58912"/>
                  </a:lnTo>
                  <a:cubicBezTo>
                    <a:pt x="33432" y="59854"/>
                    <a:pt x="32523" y="60803"/>
                    <a:pt x="31619" y="61759"/>
                  </a:cubicBezTo>
                  <a:cubicBezTo>
                    <a:pt x="31763" y="61589"/>
                    <a:pt x="31913" y="61424"/>
                    <a:pt x="32058" y="61257"/>
                  </a:cubicBezTo>
                  <a:cubicBezTo>
                    <a:pt x="35978" y="56684"/>
                    <a:pt x="40049" y="52342"/>
                    <a:pt x="44512" y="48294"/>
                  </a:cubicBezTo>
                  <a:cubicBezTo>
                    <a:pt x="44870" y="47968"/>
                    <a:pt x="45246" y="47659"/>
                    <a:pt x="45612" y="47341"/>
                  </a:cubicBezTo>
                  <a:close/>
                  <a:moveTo>
                    <a:pt x="52348" y="46163"/>
                  </a:moveTo>
                  <a:lnTo>
                    <a:pt x="52348" y="46163"/>
                  </a:lnTo>
                  <a:cubicBezTo>
                    <a:pt x="51750" y="46900"/>
                    <a:pt x="51129" y="47619"/>
                    <a:pt x="50488" y="48320"/>
                  </a:cubicBezTo>
                  <a:cubicBezTo>
                    <a:pt x="49879" y="48886"/>
                    <a:pt x="49264" y="49449"/>
                    <a:pt x="48641" y="50003"/>
                  </a:cubicBezTo>
                  <a:cubicBezTo>
                    <a:pt x="44377" y="53797"/>
                    <a:pt x="40329" y="57807"/>
                    <a:pt x="36264" y="61811"/>
                  </a:cubicBezTo>
                  <a:cubicBezTo>
                    <a:pt x="36065" y="61981"/>
                    <a:pt x="35869" y="62155"/>
                    <a:pt x="35672" y="62328"/>
                  </a:cubicBezTo>
                  <a:cubicBezTo>
                    <a:pt x="40955" y="56652"/>
                    <a:pt x="46282" y="51031"/>
                    <a:pt x="52348" y="46163"/>
                  </a:cubicBezTo>
                  <a:close/>
                  <a:moveTo>
                    <a:pt x="61488" y="39142"/>
                  </a:moveTo>
                  <a:lnTo>
                    <a:pt x="61488" y="39142"/>
                  </a:lnTo>
                  <a:cubicBezTo>
                    <a:pt x="56394" y="43598"/>
                    <a:pt x="51997" y="49062"/>
                    <a:pt x="47099" y="53756"/>
                  </a:cubicBezTo>
                  <a:cubicBezTo>
                    <a:pt x="43975" y="56747"/>
                    <a:pt x="40315" y="59525"/>
                    <a:pt x="37124" y="62614"/>
                  </a:cubicBezTo>
                  <a:cubicBezTo>
                    <a:pt x="39050" y="60731"/>
                    <a:pt x="40941" y="58806"/>
                    <a:pt x="42875" y="56952"/>
                  </a:cubicBezTo>
                  <a:cubicBezTo>
                    <a:pt x="49002" y="51084"/>
                    <a:pt x="54965" y="44545"/>
                    <a:pt x="61488" y="39142"/>
                  </a:cubicBezTo>
                  <a:close/>
                  <a:moveTo>
                    <a:pt x="32346" y="46293"/>
                  </a:moveTo>
                  <a:lnTo>
                    <a:pt x="32346" y="46293"/>
                  </a:lnTo>
                  <a:cubicBezTo>
                    <a:pt x="26393" y="52359"/>
                    <a:pt x="20664" y="58843"/>
                    <a:pt x="15056" y="64032"/>
                  </a:cubicBezTo>
                  <a:lnTo>
                    <a:pt x="15056" y="64032"/>
                  </a:lnTo>
                  <a:cubicBezTo>
                    <a:pt x="19543" y="59881"/>
                    <a:pt x="23537" y="55056"/>
                    <a:pt x="27828" y="50690"/>
                  </a:cubicBezTo>
                  <a:cubicBezTo>
                    <a:pt x="29280" y="49212"/>
                    <a:pt x="30825" y="47766"/>
                    <a:pt x="32346" y="46293"/>
                  </a:cubicBezTo>
                  <a:close/>
                  <a:moveTo>
                    <a:pt x="31521" y="48698"/>
                  </a:moveTo>
                  <a:cubicBezTo>
                    <a:pt x="31232" y="49022"/>
                    <a:pt x="30952" y="49354"/>
                    <a:pt x="30660" y="49680"/>
                  </a:cubicBezTo>
                  <a:cubicBezTo>
                    <a:pt x="26480" y="54374"/>
                    <a:pt x="22048" y="58846"/>
                    <a:pt x="17605" y="63295"/>
                  </a:cubicBezTo>
                  <a:cubicBezTo>
                    <a:pt x="16587" y="64315"/>
                    <a:pt x="16136" y="64710"/>
                    <a:pt x="16051" y="64710"/>
                  </a:cubicBezTo>
                  <a:cubicBezTo>
                    <a:pt x="15803" y="64710"/>
                    <a:pt x="18670" y="61353"/>
                    <a:pt x="19687" y="60336"/>
                  </a:cubicBezTo>
                  <a:cubicBezTo>
                    <a:pt x="21540" y="58482"/>
                    <a:pt x="23414" y="56646"/>
                    <a:pt x="25265" y="54790"/>
                  </a:cubicBezTo>
                  <a:cubicBezTo>
                    <a:pt x="27306" y="52743"/>
                    <a:pt x="29396" y="50699"/>
                    <a:pt x="31521" y="48698"/>
                  </a:cubicBezTo>
                  <a:close/>
                  <a:moveTo>
                    <a:pt x="49625" y="54417"/>
                  </a:moveTo>
                  <a:lnTo>
                    <a:pt x="49625" y="54417"/>
                  </a:lnTo>
                  <a:cubicBezTo>
                    <a:pt x="47853" y="56337"/>
                    <a:pt x="46077" y="58254"/>
                    <a:pt x="44235" y="60113"/>
                  </a:cubicBezTo>
                  <a:cubicBezTo>
                    <a:pt x="43095" y="61262"/>
                    <a:pt x="39063" y="64918"/>
                    <a:pt x="38652" y="64918"/>
                  </a:cubicBezTo>
                  <a:cubicBezTo>
                    <a:pt x="38502" y="64918"/>
                    <a:pt x="38835" y="64432"/>
                    <a:pt x="39965" y="63159"/>
                  </a:cubicBezTo>
                  <a:cubicBezTo>
                    <a:pt x="42523" y="60394"/>
                    <a:pt x="45690" y="58139"/>
                    <a:pt x="48398" y="55552"/>
                  </a:cubicBezTo>
                  <a:cubicBezTo>
                    <a:pt x="48802" y="55168"/>
                    <a:pt x="49215" y="54796"/>
                    <a:pt x="49625" y="54417"/>
                  </a:cubicBezTo>
                  <a:close/>
                  <a:moveTo>
                    <a:pt x="44789" y="60596"/>
                  </a:moveTo>
                  <a:cubicBezTo>
                    <a:pt x="43759" y="61667"/>
                    <a:pt x="42725" y="62738"/>
                    <a:pt x="41654" y="63766"/>
                  </a:cubicBezTo>
                  <a:cubicBezTo>
                    <a:pt x="40692" y="64687"/>
                    <a:pt x="40301" y="65031"/>
                    <a:pt x="40256" y="65031"/>
                  </a:cubicBezTo>
                  <a:cubicBezTo>
                    <a:pt x="40163" y="65031"/>
                    <a:pt x="41619" y="63497"/>
                    <a:pt x="42503" y="62648"/>
                  </a:cubicBezTo>
                  <a:cubicBezTo>
                    <a:pt x="43239" y="61938"/>
                    <a:pt x="44019" y="61271"/>
                    <a:pt x="44789" y="60596"/>
                  </a:cubicBezTo>
                  <a:close/>
                  <a:moveTo>
                    <a:pt x="30585" y="51239"/>
                  </a:moveTo>
                  <a:cubicBezTo>
                    <a:pt x="30274" y="51600"/>
                    <a:pt x="29962" y="51961"/>
                    <a:pt x="29653" y="52327"/>
                  </a:cubicBezTo>
                  <a:cubicBezTo>
                    <a:pt x="26307" y="56274"/>
                    <a:pt x="22811" y="60064"/>
                    <a:pt x="19320" y="63867"/>
                  </a:cubicBezTo>
                  <a:cubicBezTo>
                    <a:pt x="19066" y="64106"/>
                    <a:pt x="18827" y="64352"/>
                    <a:pt x="18572" y="64588"/>
                  </a:cubicBezTo>
                  <a:cubicBezTo>
                    <a:pt x="17284" y="65796"/>
                    <a:pt x="16706" y="66261"/>
                    <a:pt x="16582" y="66261"/>
                  </a:cubicBezTo>
                  <a:cubicBezTo>
                    <a:pt x="16201" y="66261"/>
                    <a:pt x="20054" y="61918"/>
                    <a:pt x="20807" y="61133"/>
                  </a:cubicBezTo>
                  <a:lnTo>
                    <a:pt x="20804" y="61133"/>
                  </a:lnTo>
                  <a:cubicBezTo>
                    <a:pt x="23140" y="58699"/>
                    <a:pt x="25455" y="56242"/>
                    <a:pt x="27851" y="53863"/>
                  </a:cubicBezTo>
                  <a:cubicBezTo>
                    <a:pt x="28743" y="52977"/>
                    <a:pt x="29661" y="52108"/>
                    <a:pt x="30585" y="51239"/>
                  </a:cubicBezTo>
                  <a:close/>
                  <a:moveTo>
                    <a:pt x="55535" y="39477"/>
                  </a:moveTo>
                  <a:lnTo>
                    <a:pt x="55535" y="39477"/>
                  </a:lnTo>
                  <a:cubicBezTo>
                    <a:pt x="54738" y="40352"/>
                    <a:pt x="53993" y="41293"/>
                    <a:pt x="53179" y="42177"/>
                  </a:cubicBezTo>
                  <a:cubicBezTo>
                    <a:pt x="49443" y="46233"/>
                    <a:pt x="45292" y="50018"/>
                    <a:pt x="41348" y="53875"/>
                  </a:cubicBezTo>
                  <a:cubicBezTo>
                    <a:pt x="40208" y="54992"/>
                    <a:pt x="39047" y="56095"/>
                    <a:pt x="37892" y="57195"/>
                  </a:cubicBezTo>
                  <a:cubicBezTo>
                    <a:pt x="34994" y="59833"/>
                    <a:pt x="32110" y="62472"/>
                    <a:pt x="29350" y="65235"/>
                  </a:cubicBezTo>
                  <a:cubicBezTo>
                    <a:pt x="28899" y="65657"/>
                    <a:pt x="28449" y="66078"/>
                    <a:pt x="27999" y="66500"/>
                  </a:cubicBezTo>
                  <a:cubicBezTo>
                    <a:pt x="32046" y="62492"/>
                    <a:pt x="35903" y="58217"/>
                    <a:pt x="40066" y="54400"/>
                  </a:cubicBezTo>
                  <a:cubicBezTo>
                    <a:pt x="45349" y="49559"/>
                    <a:pt x="50338" y="44414"/>
                    <a:pt x="55535" y="39477"/>
                  </a:cubicBezTo>
                  <a:close/>
                  <a:moveTo>
                    <a:pt x="36668" y="48938"/>
                  </a:moveTo>
                  <a:cubicBezTo>
                    <a:pt x="34812" y="50947"/>
                    <a:pt x="32967" y="52974"/>
                    <a:pt x="31108" y="54989"/>
                  </a:cubicBezTo>
                  <a:cubicBezTo>
                    <a:pt x="28192" y="57925"/>
                    <a:pt x="25311" y="60899"/>
                    <a:pt x="22291" y="63731"/>
                  </a:cubicBezTo>
                  <a:cubicBezTo>
                    <a:pt x="20775" y="65151"/>
                    <a:pt x="19164" y="66450"/>
                    <a:pt x="17504" y="67698"/>
                  </a:cubicBezTo>
                  <a:cubicBezTo>
                    <a:pt x="17833" y="67449"/>
                    <a:pt x="19453" y="66058"/>
                    <a:pt x="19889" y="65636"/>
                  </a:cubicBezTo>
                  <a:cubicBezTo>
                    <a:pt x="22161" y="63436"/>
                    <a:pt x="24222" y="61020"/>
                    <a:pt x="26301" y="58638"/>
                  </a:cubicBezTo>
                  <a:cubicBezTo>
                    <a:pt x="26379" y="58546"/>
                    <a:pt x="26460" y="58456"/>
                    <a:pt x="26541" y="58364"/>
                  </a:cubicBezTo>
                  <a:cubicBezTo>
                    <a:pt x="29252" y="55795"/>
                    <a:pt x="31983" y="53248"/>
                    <a:pt x="34734" y="50722"/>
                  </a:cubicBezTo>
                  <a:cubicBezTo>
                    <a:pt x="35381" y="50127"/>
                    <a:pt x="36024" y="49533"/>
                    <a:pt x="36668" y="48938"/>
                  </a:cubicBezTo>
                  <a:close/>
                  <a:moveTo>
                    <a:pt x="20839" y="66116"/>
                  </a:moveTo>
                  <a:lnTo>
                    <a:pt x="20839" y="66116"/>
                  </a:lnTo>
                  <a:cubicBezTo>
                    <a:pt x="20712" y="66260"/>
                    <a:pt x="20582" y="66401"/>
                    <a:pt x="20455" y="66549"/>
                  </a:cubicBezTo>
                  <a:lnTo>
                    <a:pt x="20455" y="66546"/>
                  </a:lnTo>
                  <a:cubicBezTo>
                    <a:pt x="20249" y="66781"/>
                    <a:pt x="18656" y="68156"/>
                    <a:pt x="18579" y="68156"/>
                  </a:cubicBezTo>
                  <a:cubicBezTo>
                    <a:pt x="18546" y="68156"/>
                    <a:pt x="18798" y="67897"/>
                    <a:pt x="19571" y="67175"/>
                  </a:cubicBezTo>
                  <a:cubicBezTo>
                    <a:pt x="19970" y="66803"/>
                    <a:pt x="20400" y="66456"/>
                    <a:pt x="20839" y="66116"/>
                  </a:cubicBezTo>
                  <a:close/>
                  <a:moveTo>
                    <a:pt x="41689" y="49284"/>
                  </a:moveTo>
                  <a:lnTo>
                    <a:pt x="41689" y="49284"/>
                  </a:lnTo>
                  <a:cubicBezTo>
                    <a:pt x="39639" y="51418"/>
                    <a:pt x="37633" y="53589"/>
                    <a:pt x="35629" y="55763"/>
                  </a:cubicBezTo>
                  <a:cubicBezTo>
                    <a:pt x="34047" y="57417"/>
                    <a:pt x="32491" y="59091"/>
                    <a:pt x="30964" y="60789"/>
                  </a:cubicBezTo>
                  <a:cubicBezTo>
                    <a:pt x="28492" y="63416"/>
                    <a:pt x="25981" y="66003"/>
                    <a:pt x="23348" y="68480"/>
                  </a:cubicBezTo>
                  <a:cubicBezTo>
                    <a:pt x="23261" y="68561"/>
                    <a:pt x="23203" y="68619"/>
                    <a:pt x="23125" y="68694"/>
                  </a:cubicBezTo>
                  <a:cubicBezTo>
                    <a:pt x="23197" y="68613"/>
                    <a:pt x="23264" y="68544"/>
                    <a:pt x="23345" y="68451"/>
                  </a:cubicBezTo>
                  <a:cubicBezTo>
                    <a:pt x="24858" y="66748"/>
                    <a:pt x="26321" y="65001"/>
                    <a:pt x="27808" y="63272"/>
                  </a:cubicBezTo>
                  <a:cubicBezTo>
                    <a:pt x="30796" y="59793"/>
                    <a:pt x="33954" y="56513"/>
                    <a:pt x="37277" y="53355"/>
                  </a:cubicBezTo>
                  <a:cubicBezTo>
                    <a:pt x="38727" y="51975"/>
                    <a:pt x="40205" y="50624"/>
                    <a:pt x="41689" y="49284"/>
                  </a:cubicBezTo>
                  <a:close/>
                  <a:moveTo>
                    <a:pt x="47803" y="42529"/>
                  </a:moveTo>
                  <a:lnTo>
                    <a:pt x="47803" y="42529"/>
                  </a:lnTo>
                  <a:cubicBezTo>
                    <a:pt x="45658" y="44463"/>
                    <a:pt x="43502" y="46389"/>
                    <a:pt x="41484" y="48398"/>
                  </a:cubicBezTo>
                  <a:cubicBezTo>
                    <a:pt x="36137" y="53727"/>
                    <a:pt x="30704" y="59025"/>
                    <a:pt x="25614" y="64603"/>
                  </a:cubicBezTo>
                  <a:cubicBezTo>
                    <a:pt x="24603" y="65711"/>
                    <a:pt x="23668" y="66866"/>
                    <a:pt x="22637" y="67955"/>
                  </a:cubicBezTo>
                  <a:cubicBezTo>
                    <a:pt x="22066" y="68557"/>
                    <a:pt x="21642" y="68832"/>
                    <a:pt x="21476" y="68832"/>
                  </a:cubicBezTo>
                  <a:cubicBezTo>
                    <a:pt x="21266" y="68832"/>
                    <a:pt x="21469" y="68390"/>
                    <a:pt x="22308" y="67614"/>
                  </a:cubicBezTo>
                  <a:cubicBezTo>
                    <a:pt x="24603" y="65492"/>
                    <a:pt x="26855" y="63272"/>
                    <a:pt x="28943" y="60942"/>
                  </a:cubicBezTo>
                  <a:cubicBezTo>
                    <a:pt x="34027" y="55266"/>
                    <a:pt x="39007" y="49657"/>
                    <a:pt x="44908" y="44795"/>
                  </a:cubicBezTo>
                  <a:cubicBezTo>
                    <a:pt x="45855" y="44016"/>
                    <a:pt x="46828" y="43268"/>
                    <a:pt x="47803" y="42529"/>
                  </a:cubicBezTo>
                  <a:close/>
                  <a:moveTo>
                    <a:pt x="25547" y="63047"/>
                  </a:moveTo>
                  <a:cubicBezTo>
                    <a:pt x="24173" y="64493"/>
                    <a:pt x="22802" y="65942"/>
                    <a:pt x="21431" y="67395"/>
                  </a:cubicBezTo>
                  <a:cubicBezTo>
                    <a:pt x="21084" y="67761"/>
                    <a:pt x="19699" y="69322"/>
                    <a:pt x="19638" y="69322"/>
                  </a:cubicBezTo>
                  <a:cubicBezTo>
                    <a:pt x="19601" y="69322"/>
                    <a:pt x="20054" y="68745"/>
                    <a:pt x="21526" y="66973"/>
                  </a:cubicBezTo>
                  <a:cubicBezTo>
                    <a:pt x="22718" y="65541"/>
                    <a:pt x="24168" y="64303"/>
                    <a:pt x="25542" y="63052"/>
                  </a:cubicBezTo>
                  <a:lnTo>
                    <a:pt x="25547" y="63047"/>
                  </a:lnTo>
                  <a:close/>
                  <a:moveTo>
                    <a:pt x="44726" y="51178"/>
                  </a:moveTo>
                  <a:cubicBezTo>
                    <a:pt x="42893" y="53089"/>
                    <a:pt x="41074" y="55018"/>
                    <a:pt x="39249" y="56938"/>
                  </a:cubicBezTo>
                  <a:lnTo>
                    <a:pt x="39252" y="56938"/>
                  </a:lnTo>
                  <a:cubicBezTo>
                    <a:pt x="36192" y="59816"/>
                    <a:pt x="33302" y="62801"/>
                    <a:pt x="30464" y="65847"/>
                  </a:cubicBezTo>
                  <a:cubicBezTo>
                    <a:pt x="28723" y="67513"/>
                    <a:pt x="26953" y="69138"/>
                    <a:pt x="25126" y="70697"/>
                  </a:cubicBezTo>
                  <a:cubicBezTo>
                    <a:pt x="24395" y="71319"/>
                    <a:pt x="24060" y="71558"/>
                    <a:pt x="23976" y="71558"/>
                  </a:cubicBezTo>
                  <a:cubicBezTo>
                    <a:pt x="23713" y="71558"/>
                    <a:pt x="25931" y="69199"/>
                    <a:pt x="26131" y="68971"/>
                  </a:cubicBezTo>
                  <a:cubicBezTo>
                    <a:pt x="26136" y="68965"/>
                    <a:pt x="26142" y="68959"/>
                    <a:pt x="26151" y="68953"/>
                  </a:cubicBezTo>
                  <a:cubicBezTo>
                    <a:pt x="29494" y="66032"/>
                    <a:pt x="32600" y="62550"/>
                    <a:pt x="35791" y="59438"/>
                  </a:cubicBezTo>
                  <a:cubicBezTo>
                    <a:pt x="37433" y="57954"/>
                    <a:pt x="39090" y="56487"/>
                    <a:pt x="40730" y="55001"/>
                  </a:cubicBezTo>
                  <a:cubicBezTo>
                    <a:pt x="42096" y="53762"/>
                    <a:pt x="43418" y="52477"/>
                    <a:pt x="44726" y="51178"/>
                  </a:cubicBezTo>
                  <a:close/>
                  <a:moveTo>
                    <a:pt x="9695" y="0"/>
                  </a:moveTo>
                  <a:cubicBezTo>
                    <a:pt x="9637" y="0"/>
                    <a:pt x="9579" y="1"/>
                    <a:pt x="9522" y="3"/>
                  </a:cubicBezTo>
                  <a:lnTo>
                    <a:pt x="9513" y="3"/>
                  </a:lnTo>
                  <a:cubicBezTo>
                    <a:pt x="9395" y="6"/>
                    <a:pt x="9279" y="3"/>
                    <a:pt x="9164" y="15"/>
                  </a:cubicBezTo>
                  <a:cubicBezTo>
                    <a:pt x="6479" y="295"/>
                    <a:pt x="6363" y="3525"/>
                    <a:pt x="6923" y="6268"/>
                  </a:cubicBezTo>
                  <a:cubicBezTo>
                    <a:pt x="6918" y="6300"/>
                    <a:pt x="6923" y="6331"/>
                    <a:pt x="6938" y="6357"/>
                  </a:cubicBezTo>
                  <a:cubicBezTo>
                    <a:pt x="6996" y="6632"/>
                    <a:pt x="7059" y="6897"/>
                    <a:pt x="7128" y="7160"/>
                  </a:cubicBezTo>
                  <a:cubicBezTo>
                    <a:pt x="7088" y="7252"/>
                    <a:pt x="7045" y="7345"/>
                    <a:pt x="7007" y="7437"/>
                  </a:cubicBezTo>
                  <a:cubicBezTo>
                    <a:pt x="6966" y="7537"/>
                    <a:pt x="7069" y="7641"/>
                    <a:pt x="7167" y="7641"/>
                  </a:cubicBezTo>
                  <a:cubicBezTo>
                    <a:pt x="7194" y="7641"/>
                    <a:pt x="7221" y="7633"/>
                    <a:pt x="7244" y="7616"/>
                  </a:cubicBezTo>
                  <a:lnTo>
                    <a:pt x="7258" y="7608"/>
                  </a:lnTo>
                  <a:cubicBezTo>
                    <a:pt x="7356" y="7942"/>
                    <a:pt x="7460" y="8260"/>
                    <a:pt x="7567" y="8549"/>
                  </a:cubicBezTo>
                  <a:cubicBezTo>
                    <a:pt x="7564" y="8589"/>
                    <a:pt x="7579" y="8630"/>
                    <a:pt x="7611" y="8656"/>
                  </a:cubicBezTo>
                  <a:cubicBezTo>
                    <a:pt x="7691" y="8863"/>
                    <a:pt x="7769" y="9051"/>
                    <a:pt x="7850" y="9221"/>
                  </a:cubicBezTo>
                  <a:cubicBezTo>
                    <a:pt x="7824" y="9259"/>
                    <a:pt x="7801" y="9299"/>
                    <a:pt x="7778" y="9337"/>
                  </a:cubicBezTo>
                  <a:cubicBezTo>
                    <a:pt x="7709" y="9451"/>
                    <a:pt x="7813" y="9575"/>
                    <a:pt x="7920" y="9575"/>
                  </a:cubicBezTo>
                  <a:cubicBezTo>
                    <a:pt x="7947" y="9575"/>
                    <a:pt x="7975" y="9567"/>
                    <a:pt x="8000" y="9548"/>
                  </a:cubicBezTo>
                  <a:lnTo>
                    <a:pt x="8000" y="9548"/>
                  </a:lnTo>
                  <a:cubicBezTo>
                    <a:pt x="7969" y="9617"/>
                    <a:pt x="7983" y="9715"/>
                    <a:pt x="8072" y="9744"/>
                  </a:cubicBezTo>
                  <a:cubicBezTo>
                    <a:pt x="8337" y="9829"/>
                    <a:pt x="8587" y="9867"/>
                    <a:pt x="8824" y="9867"/>
                  </a:cubicBezTo>
                  <a:cubicBezTo>
                    <a:pt x="10122" y="9867"/>
                    <a:pt x="11009" y="8700"/>
                    <a:pt x="11566" y="7518"/>
                  </a:cubicBezTo>
                  <a:cubicBezTo>
                    <a:pt x="11638" y="7821"/>
                    <a:pt x="11730" y="8110"/>
                    <a:pt x="11987" y="8312"/>
                  </a:cubicBezTo>
                  <a:cubicBezTo>
                    <a:pt x="12065" y="8370"/>
                    <a:pt x="12129" y="8442"/>
                    <a:pt x="12181" y="8526"/>
                  </a:cubicBezTo>
                  <a:cubicBezTo>
                    <a:pt x="12166" y="8575"/>
                    <a:pt x="12181" y="8632"/>
                    <a:pt x="12224" y="8667"/>
                  </a:cubicBezTo>
                  <a:cubicBezTo>
                    <a:pt x="12325" y="9141"/>
                    <a:pt x="11664" y="9649"/>
                    <a:pt x="11592" y="10255"/>
                  </a:cubicBezTo>
                  <a:cubicBezTo>
                    <a:pt x="11514" y="10890"/>
                    <a:pt x="11675" y="11413"/>
                    <a:pt x="11967" y="11843"/>
                  </a:cubicBezTo>
                  <a:cubicBezTo>
                    <a:pt x="11921" y="11952"/>
                    <a:pt x="12016" y="12065"/>
                    <a:pt x="12126" y="12071"/>
                  </a:cubicBezTo>
                  <a:cubicBezTo>
                    <a:pt x="12276" y="12241"/>
                    <a:pt x="12449" y="12391"/>
                    <a:pt x="12637" y="12521"/>
                  </a:cubicBezTo>
                  <a:cubicBezTo>
                    <a:pt x="12625" y="12550"/>
                    <a:pt x="12611" y="12576"/>
                    <a:pt x="12599" y="12605"/>
                  </a:cubicBezTo>
                  <a:cubicBezTo>
                    <a:pt x="12563" y="12716"/>
                    <a:pt x="12666" y="12828"/>
                    <a:pt x="12772" y="12828"/>
                  </a:cubicBezTo>
                  <a:cubicBezTo>
                    <a:pt x="12801" y="12828"/>
                    <a:pt x="12830" y="12820"/>
                    <a:pt x="12856" y="12801"/>
                  </a:cubicBezTo>
                  <a:cubicBezTo>
                    <a:pt x="12891" y="12778"/>
                    <a:pt x="12923" y="12746"/>
                    <a:pt x="12960" y="12720"/>
                  </a:cubicBezTo>
                  <a:cubicBezTo>
                    <a:pt x="13540" y="13032"/>
                    <a:pt x="14228" y="13203"/>
                    <a:pt x="14900" y="13223"/>
                  </a:cubicBezTo>
                  <a:cubicBezTo>
                    <a:pt x="14903" y="13223"/>
                    <a:pt x="14906" y="13223"/>
                    <a:pt x="14909" y="13223"/>
                  </a:cubicBezTo>
                  <a:cubicBezTo>
                    <a:pt x="14965" y="13223"/>
                    <a:pt x="15007" y="13171"/>
                    <a:pt x="14998" y="13116"/>
                  </a:cubicBezTo>
                  <a:cubicBezTo>
                    <a:pt x="15013" y="13107"/>
                    <a:pt x="15033" y="13110"/>
                    <a:pt x="15047" y="13099"/>
                  </a:cubicBezTo>
                  <a:cubicBezTo>
                    <a:pt x="16485" y="11941"/>
                    <a:pt x="17704" y="10523"/>
                    <a:pt x="18769" y="8988"/>
                  </a:cubicBezTo>
                  <a:cubicBezTo>
                    <a:pt x="19320" y="8396"/>
                    <a:pt x="19854" y="7787"/>
                    <a:pt x="20357" y="7134"/>
                  </a:cubicBezTo>
                  <a:cubicBezTo>
                    <a:pt x="21180" y="6065"/>
                    <a:pt x="21477" y="5680"/>
                    <a:pt x="21481" y="5680"/>
                  </a:cubicBezTo>
                  <a:lnTo>
                    <a:pt x="21481" y="5680"/>
                  </a:lnTo>
                  <a:cubicBezTo>
                    <a:pt x="21489" y="5680"/>
                    <a:pt x="20134" y="7473"/>
                    <a:pt x="19771" y="8043"/>
                  </a:cubicBezTo>
                  <a:cubicBezTo>
                    <a:pt x="18601" y="9880"/>
                    <a:pt x="17311" y="11641"/>
                    <a:pt x="16067" y="13425"/>
                  </a:cubicBezTo>
                  <a:cubicBezTo>
                    <a:pt x="15979" y="13549"/>
                    <a:pt x="16103" y="13688"/>
                    <a:pt x="16227" y="13688"/>
                  </a:cubicBezTo>
                  <a:cubicBezTo>
                    <a:pt x="16267" y="13688"/>
                    <a:pt x="16308" y="13673"/>
                    <a:pt x="16341" y="13638"/>
                  </a:cubicBezTo>
                  <a:cubicBezTo>
                    <a:pt x="18445" y="11387"/>
                    <a:pt x="20048" y="8765"/>
                    <a:pt x="22014" y="6404"/>
                  </a:cubicBezTo>
                  <a:lnTo>
                    <a:pt x="22014" y="6404"/>
                  </a:lnTo>
                  <a:cubicBezTo>
                    <a:pt x="20039" y="8777"/>
                    <a:pt x="18596" y="11785"/>
                    <a:pt x="16713" y="14288"/>
                  </a:cubicBezTo>
                  <a:cubicBezTo>
                    <a:pt x="16619" y="14410"/>
                    <a:pt x="16746" y="14547"/>
                    <a:pt x="16873" y="14547"/>
                  </a:cubicBezTo>
                  <a:cubicBezTo>
                    <a:pt x="16914" y="14547"/>
                    <a:pt x="16954" y="14533"/>
                    <a:pt x="16988" y="14499"/>
                  </a:cubicBezTo>
                  <a:cubicBezTo>
                    <a:pt x="18665" y="12790"/>
                    <a:pt x="20045" y="10896"/>
                    <a:pt x="21471" y="8979"/>
                  </a:cubicBezTo>
                  <a:cubicBezTo>
                    <a:pt x="21931" y="8360"/>
                    <a:pt x="22116" y="8127"/>
                    <a:pt x="22134" y="8127"/>
                  </a:cubicBezTo>
                  <a:cubicBezTo>
                    <a:pt x="22186" y="8127"/>
                    <a:pt x="20816" y="10110"/>
                    <a:pt x="20697" y="10301"/>
                  </a:cubicBezTo>
                  <a:cubicBezTo>
                    <a:pt x="19791" y="11742"/>
                    <a:pt x="18777" y="13119"/>
                    <a:pt x="17790" y="14502"/>
                  </a:cubicBezTo>
                  <a:cubicBezTo>
                    <a:pt x="17698" y="14631"/>
                    <a:pt x="17822" y="14760"/>
                    <a:pt x="17948" y="14760"/>
                  </a:cubicBezTo>
                  <a:cubicBezTo>
                    <a:pt x="17989" y="14760"/>
                    <a:pt x="18030" y="14746"/>
                    <a:pt x="18064" y="14715"/>
                  </a:cubicBezTo>
                  <a:cubicBezTo>
                    <a:pt x="19014" y="13864"/>
                    <a:pt x="19872" y="12954"/>
                    <a:pt x="20689" y="11999"/>
                  </a:cubicBezTo>
                  <a:lnTo>
                    <a:pt x="20689" y="11999"/>
                  </a:lnTo>
                  <a:cubicBezTo>
                    <a:pt x="20160" y="12775"/>
                    <a:pt x="19644" y="13555"/>
                    <a:pt x="19190" y="14395"/>
                  </a:cubicBezTo>
                  <a:cubicBezTo>
                    <a:pt x="19115" y="14536"/>
                    <a:pt x="19224" y="14649"/>
                    <a:pt x="19342" y="14649"/>
                  </a:cubicBezTo>
                  <a:cubicBezTo>
                    <a:pt x="19396" y="14649"/>
                    <a:pt x="19452" y="14626"/>
                    <a:pt x="19493" y="14571"/>
                  </a:cubicBezTo>
                  <a:cubicBezTo>
                    <a:pt x="20296" y="13509"/>
                    <a:pt x="22227" y="11681"/>
                    <a:pt x="22860" y="10408"/>
                  </a:cubicBezTo>
                  <a:lnTo>
                    <a:pt x="22860" y="10408"/>
                  </a:lnTo>
                  <a:cubicBezTo>
                    <a:pt x="22124" y="11892"/>
                    <a:pt x="20946" y="13214"/>
                    <a:pt x="20054" y="14611"/>
                  </a:cubicBezTo>
                  <a:cubicBezTo>
                    <a:pt x="19964" y="14748"/>
                    <a:pt x="20083" y="14862"/>
                    <a:pt x="20209" y="14862"/>
                  </a:cubicBezTo>
                  <a:cubicBezTo>
                    <a:pt x="20250" y="14862"/>
                    <a:pt x="20292" y="14850"/>
                    <a:pt x="20328" y="14822"/>
                  </a:cubicBezTo>
                  <a:cubicBezTo>
                    <a:pt x="21151" y="14184"/>
                    <a:pt x="21913" y="13514"/>
                    <a:pt x="22594" y="12749"/>
                  </a:cubicBezTo>
                  <a:lnTo>
                    <a:pt x="22594" y="12749"/>
                  </a:lnTo>
                  <a:cubicBezTo>
                    <a:pt x="21835" y="13745"/>
                    <a:pt x="20917" y="14964"/>
                    <a:pt x="20700" y="15258"/>
                  </a:cubicBezTo>
                  <a:cubicBezTo>
                    <a:pt x="20611" y="15377"/>
                    <a:pt x="20740" y="15524"/>
                    <a:pt x="20863" y="15524"/>
                  </a:cubicBezTo>
                  <a:cubicBezTo>
                    <a:pt x="20903" y="15524"/>
                    <a:pt x="20943" y="15508"/>
                    <a:pt x="20974" y="15469"/>
                  </a:cubicBezTo>
                  <a:cubicBezTo>
                    <a:pt x="21913" y="14288"/>
                    <a:pt x="22964" y="13231"/>
                    <a:pt x="24003" y="12137"/>
                  </a:cubicBezTo>
                  <a:lnTo>
                    <a:pt x="24003" y="12137"/>
                  </a:lnTo>
                  <a:cubicBezTo>
                    <a:pt x="23336" y="12842"/>
                    <a:pt x="22054" y="14294"/>
                    <a:pt x="21347" y="15581"/>
                  </a:cubicBezTo>
                  <a:cubicBezTo>
                    <a:pt x="21276" y="15708"/>
                    <a:pt x="21385" y="15847"/>
                    <a:pt x="21503" y="15847"/>
                  </a:cubicBezTo>
                  <a:cubicBezTo>
                    <a:pt x="21543" y="15847"/>
                    <a:pt x="21585" y="15830"/>
                    <a:pt x="21621" y="15792"/>
                  </a:cubicBezTo>
                  <a:cubicBezTo>
                    <a:pt x="22533" y="14848"/>
                    <a:pt x="23648" y="13970"/>
                    <a:pt x="24416" y="12899"/>
                  </a:cubicBezTo>
                  <a:lnTo>
                    <a:pt x="24416" y="12899"/>
                  </a:lnTo>
                  <a:cubicBezTo>
                    <a:pt x="23408" y="14311"/>
                    <a:pt x="22149" y="15506"/>
                    <a:pt x="21240" y="16982"/>
                  </a:cubicBezTo>
                  <a:cubicBezTo>
                    <a:pt x="21155" y="17118"/>
                    <a:pt x="21269" y="17229"/>
                    <a:pt x="21392" y="17229"/>
                  </a:cubicBezTo>
                  <a:cubicBezTo>
                    <a:pt x="21402" y="17229"/>
                    <a:pt x="21412" y="17229"/>
                    <a:pt x="21422" y="17227"/>
                  </a:cubicBezTo>
                  <a:lnTo>
                    <a:pt x="21422" y="17227"/>
                  </a:lnTo>
                  <a:cubicBezTo>
                    <a:pt x="19514" y="19846"/>
                    <a:pt x="17328" y="22236"/>
                    <a:pt x="15224" y="24699"/>
                  </a:cubicBezTo>
                  <a:cubicBezTo>
                    <a:pt x="13431" y="26792"/>
                    <a:pt x="11759" y="29012"/>
                    <a:pt x="10142" y="31284"/>
                  </a:cubicBezTo>
                  <a:cubicBezTo>
                    <a:pt x="10062" y="31382"/>
                    <a:pt x="9981" y="31477"/>
                    <a:pt x="9900" y="31575"/>
                  </a:cubicBezTo>
                  <a:cubicBezTo>
                    <a:pt x="9380" y="32234"/>
                    <a:pt x="8814" y="32877"/>
                    <a:pt x="8240" y="33521"/>
                  </a:cubicBezTo>
                  <a:cubicBezTo>
                    <a:pt x="8719" y="32641"/>
                    <a:pt x="9216" y="31772"/>
                    <a:pt x="9773" y="30937"/>
                  </a:cubicBezTo>
                  <a:cubicBezTo>
                    <a:pt x="10659" y="29809"/>
                    <a:pt x="11528" y="28668"/>
                    <a:pt x="12400" y="27528"/>
                  </a:cubicBezTo>
                  <a:cubicBezTo>
                    <a:pt x="15325" y="24107"/>
                    <a:pt x="18598" y="21038"/>
                    <a:pt x="20576" y="16837"/>
                  </a:cubicBezTo>
                  <a:cubicBezTo>
                    <a:pt x="20636" y="16708"/>
                    <a:pt x="20533" y="16564"/>
                    <a:pt x="20415" y="16564"/>
                  </a:cubicBezTo>
                  <a:cubicBezTo>
                    <a:pt x="20375" y="16564"/>
                    <a:pt x="20333" y="16581"/>
                    <a:pt x="20296" y="16621"/>
                  </a:cubicBezTo>
                  <a:cubicBezTo>
                    <a:pt x="17582" y="19511"/>
                    <a:pt x="15463" y="22805"/>
                    <a:pt x="13136" y="26001"/>
                  </a:cubicBezTo>
                  <a:cubicBezTo>
                    <a:pt x="12311" y="27135"/>
                    <a:pt x="11462" y="28255"/>
                    <a:pt x="10604" y="29370"/>
                  </a:cubicBezTo>
                  <a:cubicBezTo>
                    <a:pt x="10252" y="29797"/>
                    <a:pt x="9897" y="30219"/>
                    <a:pt x="9562" y="30660"/>
                  </a:cubicBezTo>
                  <a:cubicBezTo>
                    <a:pt x="9478" y="30770"/>
                    <a:pt x="9403" y="30888"/>
                    <a:pt x="9323" y="31001"/>
                  </a:cubicBezTo>
                  <a:cubicBezTo>
                    <a:pt x="8578" y="31948"/>
                    <a:pt x="7827" y="32892"/>
                    <a:pt x="7076" y="33833"/>
                  </a:cubicBezTo>
                  <a:cubicBezTo>
                    <a:pt x="7611" y="32990"/>
                    <a:pt x="8136" y="32138"/>
                    <a:pt x="8664" y="31290"/>
                  </a:cubicBezTo>
                  <a:cubicBezTo>
                    <a:pt x="9294" y="30285"/>
                    <a:pt x="9958" y="29300"/>
                    <a:pt x="10636" y="28328"/>
                  </a:cubicBezTo>
                  <a:cubicBezTo>
                    <a:pt x="11875" y="26838"/>
                    <a:pt x="13076" y="25316"/>
                    <a:pt x="14210" y="23731"/>
                  </a:cubicBezTo>
                  <a:cubicBezTo>
                    <a:pt x="14519" y="23296"/>
                    <a:pt x="14972" y="22649"/>
                    <a:pt x="15460" y="21950"/>
                  </a:cubicBezTo>
                  <a:cubicBezTo>
                    <a:pt x="16748" y="20348"/>
                    <a:pt x="18053" y="18766"/>
                    <a:pt x="19343" y="17181"/>
                  </a:cubicBezTo>
                  <a:cubicBezTo>
                    <a:pt x="19440" y="17064"/>
                    <a:pt x="19339" y="16907"/>
                    <a:pt x="19225" y="16907"/>
                  </a:cubicBezTo>
                  <a:cubicBezTo>
                    <a:pt x="19190" y="16907"/>
                    <a:pt x="19153" y="16922"/>
                    <a:pt x="19121" y="16959"/>
                  </a:cubicBezTo>
                  <a:cubicBezTo>
                    <a:pt x="17813" y="18480"/>
                    <a:pt x="16583" y="20062"/>
                    <a:pt x="15365" y="21653"/>
                  </a:cubicBezTo>
                  <a:cubicBezTo>
                    <a:pt x="14765" y="22403"/>
                    <a:pt x="14158" y="23151"/>
                    <a:pt x="13564" y="23910"/>
                  </a:cubicBezTo>
                  <a:cubicBezTo>
                    <a:pt x="12772" y="24918"/>
                    <a:pt x="12019" y="25946"/>
                    <a:pt x="11277" y="26982"/>
                  </a:cubicBezTo>
                  <a:cubicBezTo>
                    <a:pt x="10521" y="27949"/>
                    <a:pt x="9750" y="28911"/>
                    <a:pt x="8947" y="29849"/>
                  </a:cubicBezTo>
                  <a:cubicBezTo>
                    <a:pt x="8442" y="30441"/>
                    <a:pt x="7908" y="31021"/>
                    <a:pt x="7365" y="31604"/>
                  </a:cubicBezTo>
                  <a:cubicBezTo>
                    <a:pt x="7931" y="30701"/>
                    <a:pt x="8497" y="29803"/>
                    <a:pt x="9071" y="28911"/>
                  </a:cubicBezTo>
                  <a:cubicBezTo>
                    <a:pt x="11854" y="24592"/>
                    <a:pt x="16121" y="21176"/>
                    <a:pt x="18301" y="16508"/>
                  </a:cubicBezTo>
                  <a:cubicBezTo>
                    <a:pt x="18357" y="16386"/>
                    <a:pt x="18261" y="16254"/>
                    <a:pt x="18150" y="16254"/>
                  </a:cubicBezTo>
                  <a:cubicBezTo>
                    <a:pt x="18112" y="16254"/>
                    <a:pt x="18072" y="16269"/>
                    <a:pt x="18036" y="16306"/>
                  </a:cubicBezTo>
                  <a:cubicBezTo>
                    <a:pt x="17383" y="16964"/>
                    <a:pt x="16751" y="17643"/>
                    <a:pt x="16127" y="18327"/>
                  </a:cubicBezTo>
                  <a:cubicBezTo>
                    <a:pt x="16586" y="17701"/>
                    <a:pt x="17028" y="17062"/>
                    <a:pt x="17432" y="16396"/>
                  </a:cubicBezTo>
                  <a:cubicBezTo>
                    <a:pt x="17506" y="16276"/>
                    <a:pt x="17400" y="16156"/>
                    <a:pt x="17286" y="16156"/>
                  </a:cubicBezTo>
                  <a:cubicBezTo>
                    <a:pt x="17249" y="16156"/>
                    <a:pt x="17211" y="16169"/>
                    <a:pt x="17178" y="16199"/>
                  </a:cubicBezTo>
                  <a:cubicBezTo>
                    <a:pt x="10480" y="22444"/>
                    <a:pt x="5783" y="30891"/>
                    <a:pt x="73" y="37999"/>
                  </a:cubicBezTo>
                  <a:cubicBezTo>
                    <a:pt x="0" y="38091"/>
                    <a:pt x="78" y="38210"/>
                    <a:pt x="163" y="38210"/>
                  </a:cubicBezTo>
                  <a:cubicBezTo>
                    <a:pt x="191" y="38210"/>
                    <a:pt x="219" y="38198"/>
                    <a:pt x="243" y="38169"/>
                  </a:cubicBezTo>
                  <a:cubicBezTo>
                    <a:pt x="5056" y="32369"/>
                    <a:pt x="9172" y="25960"/>
                    <a:pt x="13994" y="20163"/>
                  </a:cubicBezTo>
                  <a:lnTo>
                    <a:pt x="13994" y="20163"/>
                  </a:lnTo>
                  <a:cubicBezTo>
                    <a:pt x="9138" y="26009"/>
                    <a:pt x="5107" y="32436"/>
                    <a:pt x="664" y="38651"/>
                  </a:cubicBezTo>
                  <a:cubicBezTo>
                    <a:pt x="579" y="38771"/>
                    <a:pt x="690" y="38882"/>
                    <a:pt x="807" y="38882"/>
                  </a:cubicBezTo>
                  <a:cubicBezTo>
                    <a:pt x="856" y="38882"/>
                    <a:pt x="907" y="38862"/>
                    <a:pt x="944" y="38813"/>
                  </a:cubicBezTo>
                  <a:cubicBezTo>
                    <a:pt x="6028" y="32159"/>
                    <a:pt x="10529" y="25065"/>
                    <a:pt x="16110" y="18800"/>
                  </a:cubicBezTo>
                  <a:cubicBezTo>
                    <a:pt x="16782" y="18047"/>
                    <a:pt x="17289" y="17560"/>
                    <a:pt x="17401" y="17560"/>
                  </a:cubicBezTo>
                  <a:cubicBezTo>
                    <a:pt x="17536" y="17560"/>
                    <a:pt x="17097" y="18266"/>
                    <a:pt x="15683" y="20065"/>
                  </a:cubicBezTo>
                  <a:cubicBezTo>
                    <a:pt x="14433" y="21656"/>
                    <a:pt x="13003" y="23128"/>
                    <a:pt x="11707" y="24684"/>
                  </a:cubicBezTo>
                  <a:cubicBezTo>
                    <a:pt x="9548" y="27282"/>
                    <a:pt x="7775" y="30236"/>
                    <a:pt x="5971" y="33106"/>
                  </a:cubicBezTo>
                  <a:cubicBezTo>
                    <a:pt x="4227" y="34997"/>
                    <a:pt x="2564" y="36971"/>
                    <a:pt x="1617" y="39336"/>
                  </a:cubicBezTo>
                  <a:cubicBezTo>
                    <a:pt x="1575" y="39442"/>
                    <a:pt x="1682" y="39538"/>
                    <a:pt x="1782" y="39538"/>
                  </a:cubicBezTo>
                  <a:cubicBezTo>
                    <a:pt x="1820" y="39538"/>
                    <a:pt x="1858" y="39524"/>
                    <a:pt x="1886" y="39492"/>
                  </a:cubicBezTo>
                  <a:cubicBezTo>
                    <a:pt x="3488" y="37569"/>
                    <a:pt x="4888" y="35490"/>
                    <a:pt x="6239" y="33380"/>
                  </a:cubicBezTo>
                  <a:cubicBezTo>
                    <a:pt x="6519" y="33080"/>
                    <a:pt x="6796" y="32782"/>
                    <a:pt x="7059" y="32485"/>
                  </a:cubicBezTo>
                  <a:cubicBezTo>
                    <a:pt x="7735" y="31714"/>
                    <a:pt x="8410" y="30940"/>
                    <a:pt x="9077" y="30164"/>
                  </a:cubicBezTo>
                  <a:lnTo>
                    <a:pt x="9077" y="30164"/>
                  </a:lnTo>
                  <a:cubicBezTo>
                    <a:pt x="8257" y="31388"/>
                    <a:pt x="7449" y="32623"/>
                    <a:pt x="6649" y="33868"/>
                  </a:cubicBezTo>
                  <a:cubicBezTo>
                    <a:pt x="6034" y="34829"/>
                    <a:pt x="5419" y="35767"/>
                    <a:pt x="4778" y="36694"/>
                  </a:cubicBezTo>
                  <a:cubicBezTo>
                    <a:pt x="3950" y="37725"/>
                    <a:pt x="3124" y="38761"/>
                    <a:pt x="2301" y="39801"/>
                  </a:cubicBezTo>
                  <a:cubicBezTo>
                    <a:pt x="2204" y="39924"/>
                    <a:pt x="2306" y="40088"/>
                    <a:pt x="2425" y="40088"/>
                  </a:cubicBezTo>
                  <a:cubicBezTo>
                    <a:pt x="2462" y="40088"/>
                    <a:pt x="2500" y="40072"/>
                    <a:pt x="2535" y="40034"/>
                  </a:cubicBezTo>
                  <a:cubicBezTo>
                    <a:pt x="3690" y="38770"/>
                    <a:pt x="4709" y="37404"/>
                    <a:pt x="5662" y="35998"/>
                  </a:cubicBezTo>
                  <a:cubicBezTo>
                    <a:pt x="6095" y="35510"/>
                    <a:pt x="6522" y="35025"/>
                    <a:pt x="6900" y="34555"/>
                  </a:cubicBezTo>
                  <a:cubicBezTo>
                    <a:pt x="7215" y="34159"/>
                    <a:pt x="7524" y="33764"/>
                    <a:pt x="7839" y="33368"/>
                  </a:cubicBezTo>
                  <a:lnTo>
                    <a:pt x="7839" y="33368"/>
                  </a:lnTo>
                  <a:cubicBezTo>
                    <a:pt x="7564" y="33859"/>
                    <a:pt x="7299" y="34350"/>
                    <a:pt x="7036" y="34846"/>
                  </a:cubicBezTo>
                  <a:cubicBezTo>
                    <a:pt x="5382" y="36674"/>
                    <a:pt x="3748" y="38542"/>
                    <a:pt x="2706" y="40693"/>
                  </a:cubicBezTo>
                  <a:cubicBezTo>
                    <a:pt x="2639" y="40826"/>
                    <a:pt x="2736" y="40941"/>
                    <a:pt x="2852" y="40941"/>
                  </a:cubicBezTo>
                  <a:cubicBezTo>
                    <a:pt x="2892" y="40941"/>
                    <a:pt x="2933" y="40928"/>
                    <a:pt x="2971" y="40898"/>
                  </a:cubicBezTo>
                  <a:cubicBezTo>
                    <a:pt x="3563" y="40433"/>
                    <a:pt x="4074" y="39910"/>
                    <a:pt x="4553" y="39365"/>
                  </a:cubicBezTo>
                  <a:lnTo>
                    <a:pt x="4553" y="39365"/>
                  </a:lnTo>
                  <a:cubicBezTo>
                    <a:pt x="4120" y="39991"/>
                    <a:pt x="3684" y="40615"/>
                    <a:pt x="3248" y="41235"/>
                  </a:cubicBezTo>
                  <a:cubicBezTo>
                    <a:pt x="3161" y="41357"/>
                    <a:pt x="3273" y="41467"/>
                    <a:pt x="3392" y="41467"/>
                  </a:cubicBezTo>
                  <a:cubicBezTo>
                    <a:pt x="3442" y="41467"/>
                    <a:pt x="3493" y="41447"/>
                    <a:pt x="3531" y="41400"/>
                  </a:cubicBezTo>
                  <a:cubicBezTo>
                    <a:pt x="7365" y="36437"/>
                    <a:pt x="11032" y="31350"/>
                    <a:pt x="14944" y="26448"/>
                  </a:cubicBezTo>
                  <a:cubicBezTo>
                    <a:pt x="16604" y="24369"/>
                    <a:pt x="18408" y="22418"/>
                    <a:pt x="20117" y="20383"/>
                  </a:cubicBezTo>
                  <a:cubicBezTo>
                    <a:pt x="20619" y="19785"/>
                    <a:pt x="21200" y="18939"/>
                    <a:pt x="21656" y="18310"/>
                  </a:cubicBezTo>
                  <a:cubicBezTo>
                    <a:pt x="22175" y="17640"/>
                    <a:pt x="22692" y="16970"/>
                    <a:pt x="23209" y="16300"/>
                  </a:cubicBezTo>
                  <a:cubicBezTo>
                    <a:pt x="23215" y="16289"/>
                    <a:pt x="23221" y="16280"/>
                    <a:pt x="23223" y="16266"/>
                  </a:cubicBezTo>
                  <a:cubicBezTo>
                    <a:pt x="23460" y="15971"/>
                    <a:pt x="23697" y="15677"/>
                    <a:pt x="23928" y="15379"/>
                  </a:cubicBezTo>
                  <a:cubicBezTo>
                    <a:pt x="23943" y="15377"/>
                    <a:pt x="23958" y="15376"/>
                    <a:pt x="23973" y="15376"/>
                  </a:cubicBezTo>
                  <a:cubicBezTo>
                    <a:pt x="24174" y="15376"/>
                    <a:pt x="24369" y="15574"/>
                    <a:pt x="24560" y="15980"/>
                  </a:cubicBezTo>
                  <a:cubicBezTo>
                    <a:pt x="22014" y="20463"/>
                    <a:pt x="17201" y="24063"/>
                    <a:pt x="13988" y="28097"/>
                  </a:cubicBezTo>
                  <a:cubicBezTo>
                    <a:pt x="10327" y="32696"/>
                    <a:pt x="7117" y="37716"/>
                    <a:pt x="3563" y="42416"/>
                  </a:cubicBezTo>
                  <a:cubicBezTo>
                    <a:pt x="3476" y="42532"/>
                    <a:pt x="3603" y="42675"/>
                    <a:pt x="3723" y="42675"/>
                  </a:cubicBezTo>
                  <a:cubicBezTo>
                    <a:pt x="3762" y="42675"/>
                    <a:pt x="3801" y="42660"/>
                    <a:pt x="3831" y="42624"/>
                  </a:cubicBezTo>
                  <a:cubicBezTo>
                    <a:pt x="3956" y="42477"/>
                    <a:pt x="4085" y="42321"/>
                    <a:pt x="4210" y="42171"/>
                  </a:cubicBezTo>
                  <a:cubicBezTo>
                    <a:pt x="4225" y="42178"/>
                    <a:pt x="4241" y="42181"/>
                    <a:pt x="4256" y="42181"/>
                  </a:cubicBezTo>
                  <a:cubicBezTo>
                    <a:pt x="4274" y="42181"/>
                    <a:pt x="4291" y="42177"/>
                    <a:pt x="4308" y="42168"/>
                  </a:cubicBezTo>
                  <a:cubicBezTo>
                    <a:pt x="5642" y="41437"/>
                    <a:pt x="6857" y="40329"/>
                    <a:pt x="7989" y="39087"/>
                  </a:cubicBezTo>
                  <a:lnTo>
                    <a:pt x="7989" y="39087"/>
                  </a:lnTo>
                  <a:cubicBezTo>
                    <a:pt x="6817" y="40548"/>
                    <a:pt x="5653" y="42012"/>
                    <a:pt x="4458" y="43464"/>
                  </a:cubicBezTo>
                  <a:cubicBezTo>
                    <a:pt x="4359" y="43585"/>
                    <a:pt x="4462" y="43747"/>
                    <a:pt x="4580" y="43747"/>
                  </a:cubicBezTo>
                  <a:cubicBezTo>
                    <a:pt x="4617" y="43747"/>
                    <a:pt x="4655" y="43732"/>
                    <a:pt x="4689" y="43695"/>
                  </a:cubicBezTo>
                  <a:cubicBezTo>
                    <a:pt x="6949" y="41221"/>
                    <a:pt x="9080" y="38646"/>
                    <a:pt x="11162" y="36033"/>
                  </a:cubicBezTo>
                  <a:cubicBezTo>
                    <a:pt x="11872" y="35170"/>
                    <a:pt x="12570" y="34301"/>
                    <a:pt x="13243" y="33406"/>
                  </a:cubicBezTo>
                  <a:cubicBezTo>
                    <a:pt x="13379" y="33224"/>
                    <a:pt x="13520" y="33048"/>
                    <a:pt x="13656" y="32866"/>
                  </a:cubicBezTo>
                  <a:cubicBezTo>
                    <a:pt x="14355" y="31971"/>
                    <a:pt x="15050" y="31076"/>
                    <a:pt x="15749" y="30178"/>
                  </a:cubicBezTo>
                  <a:cubicBezTo>
                    <a:pt x="17354" y="28149"/>
                    <a:pt x="18991" y="26136"/>
                    <a:pt x="20599" y="24098"/>
                  </a:cubicBezTo>
                  <a:cubicBezTo>
                    <a:pt x="22906" y="21431"/>
                    <a:pt x="25444" y="18933"/>
                    <a:pt x="27828" y="16326"/>
                  </a:cubicBezTo>
                  <a:cubicBezTo>
                    <a:pt x="28195" y="16127"/>
                    <a:pt x="28478" y="15804"/>
                    <a:pt x="28634" y="15420"/>
                  </a:cubicBezTo>
                  <a:cubicBezTo>
                    <a:pt x="30066" y="13809"/>
                    <a:pt x="31434" y="12149"/>
                    <a:pt x="32626" y="10362"/>
                  </a:cubicBezTo>
                  <a:lnTo>
                    <a:pt x="32626" y="10356"/>
                  </a:lnTo>
                  <a:cubicBezTo>
                    <a:pt x="32667" y="10512"/>
                    <a:pt x="32699" y="10671"/>
                    <a:pt x="32739" y="10829"/>
                  </a:cubicBezTo>
                  <a:cubicBezTo>
                    <a:pt x="32722" y="10838"/>
                    <a:pt x="32707" y="10841"/>
                    <a:pt x="32693" y="10858"/>
                  </a:cubicBezTo>
                  <a:cubicBezTo>
                    <a:pt x="31708" y="12250"/>
                    <a:pt x="30649" y="13587"/>
                    <a:pt x="29563" y="14900"/>
                  </a:cubicBezTo>
                  <a:cubicBezTo>
                    <a:pt x="29537" y="14926"/>
                    <a:pt x="29506" y="14958"/>
                    <a:pt x="29482" y="14981"/>
                  </a:cubicBezTo>
                  <a:cubicBezTo>
                    <a:pt x="27794" y="16676"/>
                    <a:pt x="26090" y="18214"/>
                    <a:pt x="24575" y="20079"/>
                  </a:cubicBezTo>
                  <a:cubicBezTo>
                    <a:pt x="23639" y="21231"/>
                    <a:pt x="22724" y="22401"/>
                    <a:pt x="21817" y="23576"/>
                  </a:cubicBezTo>
                  <a:cubicBezTo>
                    <a:pt x="19762" y="25819"/>
                    <a:pt x="17738" y="28088"/>
                    <a:pt x="15867" y="30484"/>
                  </a:cubicBezTo>
                  <a:cubicBezTo>
                    <a:pt x="13714" y="33250"/>
                    <a:pt x="11548" y="36013"/>
                    <a:pt x="9349" y="38747"/>
                  </a:cubicBezTo>
                  <a:cubicBezTo>
                    <a:pt x="9066" y="39096"/>
                    <a:pt x="8531" y="39913"/>
                    <a:pt x="7908" y="40791"/>
                  </a:cubicBezTo>
                  <a:cubicBezTo>
                    <a:pt x="7458" y="41354"/>
                    <a:pt x="7019" y="41925"/>
                    <a:pt x="6597" y="42503"/>
                  </a:cubicBezTo>
                  <a:cubicBezTo>
                    <a:pt x="5936" y="43274"/>
                    <a:pt x="5286" y="43860"/>
                    <a:pt x="4793" y="43894"/>
                  </a:cubicBezTo>
                  <a:cubicBezTo>
                    <a:pt x="4643" y="43906"/>
                    <a:pt x="4640" y="44131"/>
                    <a:pt x="4782" y="44131"/>
                  </a:cubicBezTo>
                  <a:cubicBezTo>
                    <a:pt x="4786" y="44131"/>
                    <a:pt x="4789" y="44131"/>
                    <a:pt x="4793" y="44131"/>
                  </a:cubicBezTo>
                  <a:cubicBezTo>
                    <a:pt x="5082" y="44114"/>
                    <a:pt x="5405" y="43961"/>
                    <a:pt x="5746" y="43730"/>
                  </a:cubicBezTo>
                  <a:lnTo>
                    <a:pt x="5746" y="43730"/>
                  </a:lnTo>
                  <a:cubicBezTo>
                    <a:pt x="5601" y="43946"/>
                    <a:pt x="5451" y="44154"/>
                    <a:pt x="5315" y="44374"/>
                  </a:cubicBezTo>
                  <a:cubicBezTo>
                    <a:pt x="5257" y="44466"/>
                    <a:pt x="5343" y="44591"/>
                    <a:pt x="5441" y="44591"/>
                  </a:cubicBezTo>
                  <a:cubicBezTo>
                    <a:pt x="5464" y="44591"/>
                    <a:pt x="5489" y="44584"/>
                    <a:pt x="5512" y="44567"/>
                  </a:cubicBezTo>
                  <a:cubicBezTo>
                    <a:pt x="6109" y="44134"/>
                    <a:pt x="6681" y="43663"/>
                    <a:pt x="7221" y="43155"/>
                  </a:cubicBezTo>
                  <a:lnTo>
                    <a:pt x="7221" y="43155"/>
                  </a:lnTo>
                  <a:cubicBezTo>
                    <a:pt x="6600" y="43981"/>
                    <a:pt x="5991" y="44815"/>
                    <a:pt x="5411" y="45658"/>
                  </a:cubicBezTo>
                  <a:cubicBezTo>
                    <a:pt x="5326" y="45780"/>
                    <a:pt x="5437" y="45884"/>
                    <a:pt x="5552" y="45884"/>
                  </a:cubicBezTo>
                  <a:cubicBezTo>
                    <a:pt x="5589" y="45884"/>
                    <a:pt x="5627" y="45874"/>
                    <a:pt x="5659" y="45849"/>
                  </a:cubicBezTo>
                  <a:cubicBezTo>
                    <a:pt x="7024" y="44792"/>
                    <a:pt x="8280" y="43585"/>
                    <a:pt x="9478" y="42301"/>
                  </a:cubicBezTo>
                  <a:lnTo>
                    <a:pt x="9478" y="42301"/>
                  </a:lnTo>
                  <a:cubicBezTo>
                    <a:pt x="9398" y="42410"/>
                    <a:pt x="9314" y="42517"/>
                    <a:pt x="9236" y="42627"/>
                  </a:cubicBezTo>
                  <a:cubicBezTo>
                    <a:pt x="8327" y="43663"/>
                    <a:pt x="7417" y="44697"/>
                    <a:pt x="6508" y="45730"/>
                  </a:cubicBezTo>
                  <a:cubicBezTo>
                    <a:pt x="6401" y="45851"/>
                    <a:pt x="6503" y="46008"/>
                    <a:pt x="6627" y="46008"/>
                  </a:cubicBezTo>
                  <a:cubicBezTo>
                    <a:pt x="6664" y="46008"/>
                    <a:pt x="6703" y="45994"/>
                    <a:pt x="6739" y="45961"/>
                  </a:cubicBezTo>
                  <a:cubicBezTo>
                    <a:pt x="7795" y="44974"/>
                    <a:pt x="8705" y="43868"/>
                    <a:pt x="9579" y="42731"/>
                  </a:cubicBezTo>
                  <a:cubicBezTo>
                    <a:pt x="10604" y="41562"/>
                    <a:pt x="11626" y="40392"/>
                    <a:pt x="12651" y="39223"/>
                  </a:cubicBezTo>
                  <a:cubicBezTo>
                    <a:pt x="15019" y="36512"/>
                    <a:pt x="17366" y="33781"/>
                    <a:pt x="19687" y="31030"/>
                  </a:cubicBezTo>
                  <a:cubicBezTo>
                    <a:pt x="24219" y="25663"/>
                    <a:pt x="28651" y="20157"/>
                    <a:pt x="33296" y="14903"/>
                  </a:cubicBezTo>
                  <a:lnTo>
                    <a:pt x="33296" y="14903"/>
                  </a:lnTo>
                  <a:cubicBezTo>
                    <a:pt x="28966" y="19802"/>
                    <a:pt x="24961" y="25054"/>
                    <a:pt x="20868" y="30172"/>
                  </a:cubicBezTo>
                  <a:cubicBezTo>
                    <a:pt x="16413" y="35744"/>
                    <a:pt x="11459" y="40886"/>
                    <a:pt x="7048" y="46484"/>
                  </a:cubicBezTo>
                  <a:cubicBezTo>
                    <a:pt x="6947" y="46613"/>
                    <a:pt x="7041" y="46757"/>
                    <a:pt x="7165" y="46757"/>
                  </a:cubicBezTo>
                  <a:cubicBezTo>
                    <a:pt x="7201" y="46757"/>
                    <a:pt x="7241" y="46745"/>
                    <a:pt x="7279" y="46715"/>
                  </a:cubicBezTo>
                  <a:cubicBezTo>
                    <a:pt x="7989" y="46161"/>
                    <a:pt x="8664" y="45575"/>
                    <a:pt x="9323" y="44974"/>
                  </a:cubicBezTo>
                  <a:lnTo>
                    <a:pt x="9323" y="44974"/>
                  </a:lnTo>
                  <a:cubicBezTo>
                    <a:pt x="8722" y="45733"/>
                    <a:pt x="8130" y="46498"/>
                    <a:pt x="7564" y="47272"/>
                  </a:cubicBezTo>
                  <a:cubicBezTo>
                    <a:pt x="7476" y="47393"/>
                    <a:pt x="7593" y="47504"/>
                    <a:pt x="7712" y="47504"/>
                  </a:cubicBezTo>
                  <a:cubicBezTo>
                    <a:pt x="7749" y="47504"/>
                    <a:pt x="7787" y="47493"/>
                    <a:pt x="7818" y="47468"/>
                  </a:cubicBezTo>
                  <a:cubicBezTo>
                    <a:pt x="8526" y="46891"/>
                    <a:pt x="9204" y="46282"/>
                    <a:pt x="9868" y="45661"/>
                  </a:cubicBezTo>
                  <a:lnTo>
                    <a:pt x="9868" y="45661"/>
                  </a:lnTo>
                  <a:cubicBezTo>
                    <a:pt x="9216" y="46472"/>
                    <a:pt x="8563" y="47287"/>
                    <a:pt x="7917" y="48104"/>
                  </a:cubicBezTo>
                  <a:cubicBezTo>
                    <a:pt x="7819" y="48225"/>
                    <a:pt x="7912" y="48376"/>
                    <a:pt x="8029" y="48376"/>
                  </a:cubicBezTo>
                  <a:cubicBezTo>
                    <a:pt x="8065" y="48376"/>
                    <a:pt x="8103" y="48362"/>
                    <a:pt x="8139" y="48329"/>
                  </a:cubicBezTo>
                  <a:cubicBezTo>
                    <a:pt x="8338" y="48150"/>
                    <a:pt x="8531" y="47965"/>
                    <a:pt x="8728" y="47783"/>
                  </a:cubicBezTo>
                  <a:lnTo>
                    <a:pt x="8728" y="47783"/>
                  </a:lnTo>
                  <a:cubicBezTo>
                    <a:pt x="8529" y="48153"/>
                    <a:pt x="8367" y="48539"/>
                    <a:pt x="8246" y="48941"/>
                  </a:cubicBezTo>
                  <a:cubicBezTo>
                    <a:pt x="8223" y="49022"/>
                    <a:pt x="8288" y="49075"/>
                    <a:pt x="8353" y="49075"/>
                  </a:cubicBezTo>
                  <a:cubicBezTo>
                    <a:pt x="8396" y="49075"/>
                    <a:pt x="8439" y="49052"/>
                    <a:pt x="8456" y="48999"/>
                  </a:cubicBezTo>
                  <a:cubicBezTo>
                    <a:pt x="8710" y="48216"/>
                    <a:pt x="9190" y="47500"/>
                    <a:pt x="9767" y="46822"/>
                  </a:cubicBezTo>
                  <a:cubicBezTo>
                    <a:pt x="10469" y="46158"/>
                    <a:pt x="11162" y="45488"/>
                    <a:pt x="11843" y="44804"/>
                  </a:cubicBezTo>
                  <a:cubicBezTo>
                    <a:pt x="12703" y="44073"/>
                    <a:pt x="13578" y="43389"/>
                    <a:pt x="14285" y="42725"/>
                  </a:cubicBezTo>
                  <a:cubicBezTo>
                    <a:pt x="14669" y="42361"/>
                    <a:pt x="15042" y="41992"/>
                    <a:pt x="15423" y="41625"/>
                  </a:cubicBezTo>
                  <a:lnTo>
                    <a:pt x="15423" y="41625"/>
                  </a:lnTo>
                  <a:cubicBezTo>
                    <a:pt x="14461" y="42745"/>
                    <a:pt x="13488" y="43857"/>
                    <a:pt x="12504" y="44960"/>
                  </a:cubicBezTo>
                  <a:cubicBezTo>
                    <a:pt x="11433" y="45984"/>
                    <a:pt x="10362" y="47096"/>
                    <a:pt x="9683" y="48072"/>
                  </a:cubicBezTo>
                  <a:cubicBezTo>
                    <a:pt x="9276" y="48514"/>
                    <a:pt x="8875" y="48967"/>
                    <a:pt x="8462" y="49406"/>
                  </a:cubicBezTo>
                  <a:cubicBezTo>
                    <a:pt x="8372" y="49503"/>
                    <a:pt x="8456" y="49661"/>
                    <a:pt x="8567" y="49661"/>
                  </a:cubicBezTo>
                  <a:cubicBezTo>
                    <a:pt x="8591" y="49661"/>
                    <a:pt x="8616" y="49653"/>
                    <a:pt x="8641" y="49637"/>
                  </a:cubicBezTo>
                  <a:cubicBezTo>
                    <a:pt x="8771" y="49550"/>
                    <a:pt x="8895" y="49452"/>
                    <a:pt x="9025" y="49362"/>
                  </a:cubicBezTo>
                  <a:lnTo>
                    <a:pt x="9025" y="49362"/>
                  </a:lnTo>
                  <a:cubicBezTo>
                    <a:pt x="8982" y="49515"/>
                    <a:pt x="8965" y="49674"/>
                    <a:pt x="8976" y="49833"/>
                  </a:cubicBezTo>
                  <a:cubicBezTo>
                    <a:pt x="8985" y="49916"/>
                    <a:pt x="9055" y="49957"/>
                    <a:pt x="9120" y="49957"/>
                  </a:cubicBezTo>
                  <a:cubicBezTo>
                    <a:pt x="9184" y="49957"/>
                    <a:pt x="9245" y="49916"/>
                    <a:pt x="9236" y="49833"/>
                  </a:cubicBezTo>
                  <a:cubicBezTo>
                    <a:pt x="9213" y="49616"/>
                    <a:pt x="9311" y="49342"/>
                    <a:pt x="9478" y="49039"/>
                  </a:cubicBezTo>
                  <a:cubicBezTo>
                    <a:pt x="13168" y="46360"/>
                    <a:pt x="16159" y="42722"/>
                    <a:pt x="19014" y="38981"/>
                  </a:cubicBezTo>
                  <a:cubicBezTo>
                    <a:pt x="19984" y="37970"/>
                    <a:pt x="20957" y="36960"/>
                    <a:pt x="21930" y="35949"/>
                  </a:cubicBezTo>
                  <a:cubicBezTo>
                    <a:pt x="23325" y="34500"/>
                    <a:pt x="24707" y="33042"/>
                    <a:pt x="26084" y="31575"/>
                  </a:cubicBezTo>
                  <a:lnTo>
                    <a:pt x="26084" y="31575"/>
                  </a:lnTo>
                  <a:cubicBezTo>
                    <a:pt x="24808" y="33184"/>
                    <a:pt x="23553" y="34806"/>
                    <a:pt x="22279" y="36417"/>
                  </a:cubicBezTo>
                  <a:cubicBezTo>
                    <a:pt x="20403" y="38429"/>
                    <a:pt x="18544" y="40453"/>
                    <a:pt x="16777" y="42578"/>
                  </a:cubicBezTo>
                  <a:cubicBezTo>
                    <a:pt x="14285" y="45577"/>
                    <a:pt x="11141" y="47913"/>
                    <a:pt x="8682" y="50915"/>
                  </a:cubicBezTo>
                  <a:cubicBezTo>
                    <a:pt x="8602" y="51022"/>
                    <a:pt x="8690" y="51149"/>
                    <a:pt x="8796" y="51149"/>
                  </a:cubicBezTo>
                  <a:cubicBezTo>
                    <a:pt x="8825" y="51149"/>
                    <a:pt x="8855" y="51139"/>
                    <a:pt x="8884" y="51118"/>
                  </a:cubicBezTo>
                  <a:cubicBezTo>
                    <a:pt x="12215" y="48410"/>
                    <a:pt x="15215" y="45309"/>
                    <a:pt x="18053" y="42035"/>
                  </a:cubicBezTo>
                  <a:lnTo>
                    <a:pt x="18053" y="42035"/>
                  </a:lnTo>
                  <a:cubicBezTo>
                    <a:pt x="17654" y="42572"/>
                    <a:pt x="17259" y="43109"/>
                    <a:pt x="16860" y="43649"/>
                  </a:cubicBezTo>
                  <a:cubicBezTo>
                    <a:pt x="16410" y="44270"/>
                    <a:pt x="15945" y="44873"/>
                    <a:pt x="15483" y="45479"/>
                  </a:cubicBezTo>
                  <a:cubicBezTo>
                    <a:pt x="12983" y="47953"/>
                    <a:pt x="10506" y="50445"/>
                    <a:pt x="8234" y="53058"/>
                  </a:cubicBezTo>
                  <a:cubicBezTo>
                    <a:pt x="8143" y="53165"/>
                    <a:pt x="8228" y="53344"/>
                    <a:pt x="8345" y="53344"/>
                  </a:cubicBezTo>
                  <a:cubicBezTo>
                    <a:pt x="8373" y="53344"/>
                    <a:pt x="8402" y="53334"/>
                    <a:pt x="8430" y="53312"/>
                  </a:cubicBezTo>
                  <a:cubicBezTo>
                    <a:pt x="11138" y="51282"/>
                    <a:pt x="13425" y="48785"/>
                    <a:pt x="15561" y="46126"/>
                  </a:cubicBezTo>
                  <a:cubicBezTo>
                    <a:pt x="16329" y="45370"/>
                    <a:pt x="17094" y="44607"/>
                    <a:pt x="17854" y="43842"/>
                  </a:cubicBezTo>
                  <a:lnTo>
                    <a:pt x="17854" y="43842"/>
                  </a:lnTo>
                  <a:cubicBezTo>
                    <a:pt x="14554" y="47601"/>
                    <a:pt x="11214" y="51323"/>
                    <a:pt x="7709" y="54902"/>
                  </a:cubicBezTo>
                  <a:cubicBezTo>
                    <a:pt x="7609" y="55005"/>
                    <a:pt x="7704" y="55147"/>
                    <a:pt x="7815" y="55147"/>
                  </a:cubicBezTo>
                  <a:cubicBezTo>
                    <a:pt x="7848" y="55147"/>
                    <a:pt x="7883" y="55134"/>
                    <a:pt x="7914" y="55105"/>
                  </a:cubicBezTo>
                  <a:cubicBezTo>
                    <a:pt x="10835" y="52327"/>
                    <a:pt x="13477" y="49354"/>
                    <a:pt x="16029" y="46308"/>
                  </a:cubicBezTo>
                  <a:cubicBezTo>
                    <a:pt x="17213" y="45012"/>
                    <a:pt x="18385" y="43710"/>
                    <a:pt x="19528" y="42402"/>
                  </a:cubicBezTo>
                  <a:cubicBezTo>
                    <a:pt x="19967" y="41899"/>
                    <a:pt x="20420" y="41400"/>
                    <a:pt x="20868" y="40900"/>
                  </a:cubicBezTo>
                  <a:lnTo>
                    <a:pt x="20868" y="40900"/>
                  </a:lnTo>
                  <a:cubicBezTo>
                    <a:pt x="20616" y="41215"/>
                    <a:pt x="20362" y="41533"/>
                    <a:pt x="20114" y="41845"/>
                  </a:cubicBezTo>
                  <a:cubicBezTo>
                    <a:pt x="16104" y="46885"/>
                    <a:pt x="11040" y="51340"/>
                    <a:pt x="7573" y="56759"/>
                  </a:cubicBezTo>
                  <a:cubicBezTo>
                    <a:pt x="7510" y="56860"/>
                    <a:pt x="7603" y="56989"/>
                    <a:pt x="7708" y="56989"/>
                  </a:cubicBezTo>
                  <a:cubicBezTo>
                    <a:pt x="7732" y="56989"/>
                    <a:pt x="7757" y="56982"/>
                    <a:pt x="7781" y="56967"/>
                  </a:cubicBezTo>
                  <a:cubicBezTo>
                    <a:pt x="10578" y="55061"/>
                    <a:pt x="12521" y="52347"/>
                    <a:pt x="14600" y="49723"/>
                  </a:cubicBezTo>
                  <a:cubicBezTo>
                    <a:pt x="16257" y="47630"/>
                    <a:pt x="18090" y="45687"/>
                    <a:pt x="19869" y="43698"/>
                  </a:cubicBezTo>
                  <a:lnTo>
                    <a:pt x="19869" y="43698"/>
                  </a:lnTo>
                  <a:cubicBezTo>
                    <a:pt x="19623" y="43987"/>
                    <a:pt x="19378" y="44272"/>
                    <a:pt x="19135" y="44564"/>
                  </a:cubicBezTo>
                  <a:cubicBezTo>
                    <a:pt x="15755" y="48661"/>
                    <a:pt x="12481" y="53935"/>
                    <a:pt x="7977" y="56863"/>
                  </a:cubicBezTo>
                  <a:cubicBezTo>
                    <a:pt x="7893" y="56918"/>
                    <a:pt x="7943" y="57040"/>
                    <a:pt x="8023" y="57040"/>
                  </a:cubicBezTo>
                  <a:cubicBezTo>
                    <a:pt x="8039" y="57040"/>
                    <a:pt x="8055" y="57035"/>
                    <a:pt x="8072" y="57024"/>
                  </a:cubicBezTo>
                  <a:cubicBezTo>
                    <a:pt x="11502" y="54865"/>
                    <a:pt x="13855" y="51377"/>
                    <a:pt x="16459" y="48340"/>
                  </a:cubicBezTo>
                  <a:cubicBezTo>
                    <a:pt x="17958" y="46588"/>
                    <a:pt x="19485" y="44853"/>
                    <a:pt x="21012" y="43118"/>
                  </a:cubicBezTo>
                  <a:lnTo>
                    <a:pt x="21012" y="43118"/>
                  </a:lnTo>
                  <a:cubicBezTo>
                    <a:pt x="18197" y="46521"/>
                    <a:pt x="15561" y="50070"/>
                    <a:pt x="12706" y="53442"/>
                  </a:cubicBezTo>
                  <a:cubicBezTo>
                    <a:pt x="12510" y="53670"/>
                    <a:pt x="11866" y="54371"/>
                    <a:pt x="11214" y="55084"/>
                  </a:cubicBezTo>
                  <a:cubicBezTo>
                    <a:pt x="10235" y="56043"/>
                    <a:pt x="9250" y="56990"/>
                    <a:pt x="8254" y="57931"/>
                  </a:cubicBezTo>
                  <a:cubicBezTo>
                    <a:pt x="8160" y="58021"/>
                    <a:pt x="8249" y="58147"/>
                    <a:pt x="8352" y="58147"/>
                  </a:cubicBezTo>
                  <a:cubicBezTo>
                    <a:pt x="8381" y="58147"/>
                    <a:pt x="8412" y="58137"/>
                    <a:pt x="8439" y="58113"/>
                  </a:cubicBezTo>
                  <a:cubicBezTo>
                    <a:pt x="9178" y="57457"/>
                    <a:pt x="9883" y="56770"/>
                    <a:pt x="10573" y="56072"/>
                  </a:cubicBezTo>
                  <a:cubicBezTo>
                    <a:pt x="10665" y="55985"/>
                    <a:pt x="10743" y="55910"/>
                    <a:pt x="10850" y="55809"/>
                  </a:cubicBezTo>
                  <a:cubicBezTo>
                    <a:pt x="12721" y="54005"/>
                    <a:pt x="14525" y="52134"/>
                    <a:pt x="16303" y="50240"/>
                  </a:cubicBezTo>
                  <a:lnTo>
                    <a:pt x="16303" y="50240"/>
                  </a:lnTo>
                  <a:cubicBezTo>
                    <a:pt x="13719" y="53037"/>
                    <a:pt x="11046" y="55711"/>
                    <a:pt x="8465" y="58572"/>
                  </a:cubicBezTo>
                  <a:cubicBezTo>
                    <a:pt x="8382" y="58662"/>
                    <a:pt x="8459" y="58812"/>
                    <a:pt x="8562" y="58812"/>
                  </a:cubicBezTo>
                  <a:cubicBezTo>
                    <a:pt x="8585" y="58812"/>
                    <a:pt x="8609" y="58805"/>
                    <a:pt x="8633" y="58788"/>
                  </a:cubicBezTo>
                  <a:cubicBezTo>
                    <a:pt x="9894" y="57896"/>
                    <a:pt x="11066" y="56819"/>
                    <a:pt x="12195" y="55665"/>
                  </a:cubicBezTo>
                  <a:lnTo>
                    <a:pt x="12195" y="55665"/>
                  </a:lnTo>
                  <a:cubicBezTo>
                    <a:pt x="11193" y="56802"/>
                    <a:pt x="10200" y="57948"/>
                    <a:pt x="9216" y="59109"/>
                  </a:cubicBezTo>
                  <a:cubicBezTo>
                    <a:pt x="9138" y="59201"/>
                    <a:pt x="9212" y="59358"/>
                    <a:pt x="9316" y="59358"/>
                  </a:cubicBezTo>
                  <a:cubicBezTo>
                    <a:pt x="9339" y="59358"/>
                    <a:pt x="9364" y="59350"/>
                    <a:pt x="9389" y="59331"/>
                  </a:cubicBezTo>
                  <a:cubicBezTo>
                    <a:pt x="10111" y="58788"/>
                    <a:pt x="10806" y="58214"/>
                    <a:pt x="11494" y="57619"/>
                  </a:cubicBezTo>
                  <a:lnTo>
                    <a:pt x="11494" y="57619"/>
                  </a:lnTo>
                  <a:cubicBezTo>
                    <a:pt x="10856" y="58436"/>
                    <a:pt x="10321" y="59322"/>
                    <a:pt x="9935" y="60356"/>
                  </a:cubicBezTo>
                  <a:cubicBezTo>
                    <a:pt x="9897" y="60456"/>
                    <a:pt x="9987" y="60532"/>
                    <a:pt x="10076" y="60532"/>
                  </a:cubicBezTo>
                  <a:cubicBezTo>
                    <a:pt x="10110" y="60532"/>
                    <a:pt x="10145" y="60520"/>
                    <a:pt x="10171" y="60495"/>
                  </a:cubicBezTo>
                  <a:cubicBezTo>
                    <a:pt x="12259" y="58497"/>
                    <a:pt x="14274" y="56412"/>
                    <a:pt x="16251" y="54288"/>
                  </a:cubicBezTo>
                  <a:lnTo>
                    <a:pt x="16251" y="54288"/>
                  </a:lnTo>
                  <a:cubicBezTo>
                    <a:pt x="14311" y="56421"/>
                    <a:pt x="12397" y="58566"/>
                    <a:pt x="10506" y="60720"/>
                  </a:cubicBezTo>
                  <a:cubicBezTo>
                    <a:pt x="10410" y="60827"/>
                    <a:pt x="10504" y="60967"/>
                    <a:pt x="10616" y="60967"/>
                  </a:cubicBezTo>
                  <a:cubicBezTo>
                    <a:pt x="10649" y="60967"/>
                    <a:pt x="10683" y="60956"/>
                    <a:pt x="10714" y="60928"/>
                  </a:cubicBezTo>
                  <a:cubicBezTo>
                    <a:pt x="11185" y="60529"/>
                    <a:pt x="11647" y="60113"/>
                    <a:pt x="12106" y="59701"/>
                  </a:cubicBezTo>
                  <a:lnTo>
                    <a:pt x="12106" y="59701"/>
                  </a:lnTo>
                  <a:cubicBezTo>
                    <a:pt x="11606" y="60241"/>
                    <a:pt x="11133" y="60803"/>
                    <a:pt x="10694" y="61392"/>
                  </a:cubicBezTo>
                  <a:cubicBezTo>
                    <a:pt x="10611" y="61506"/>
                    <a:pt x="10717" y="61615"/>
                    <a:pt x="10828" y="61615"/>
                  </a:cubicBezTo>
                  <a:cubicBezTo>
                    <a:pt x="10875" y="61615"/>
                    <a:pt x="10922" y="61596"/>
                    <a:pt x="10957" y="61548"/>
                  </a:cubicBezTo>
                  <a:cubicBezTo>
                    <a:pt x="11242" y="61164"/>
                    <a:pt x="11551" y="60792"/>
                    <a:pt x="11869" y="60428"/>
                  </a:cubicBezTo>
                  <a:lnTo>
                    <a:pt x="11869" y="60428"/>
                  </a:lnTo>
                  <a:cubicBezTo>
                    <a:pt x="11496" y="60925"/>
                    <a:pt x="11136" y="61424"/>
                    <a:pt x="10806" y="61935"/>
                  </a:cubicBezTo>
                  <a:cubicBezTo>
                    <a:pt x="10737" y="62045"/>
                    <a:pt x="10838" y="62154"/>
                    <a:pt x="10945" y="62154"/>
                  </a:cubicBezTo>
                  <a:cubicBezTo>
                    <a:pt x="10953" y="62154"/>
                    <a:pt x="10962" y="62153"/>
                    <a:pt x="10971" y="62152"/>
                  </a:cubicBezTo>
                  <a:cubicBezTo>
                    <a:pt x="11219" y="62108"/>
                    <a:pt x="11465" y="62048"/>
                    <a:pt x="11707" y="61978"/>
                  </a:cubicBezTo>
                  <a:lnTo>
                    <a:pt x="11707" y="61978"/>
                  </a:lnTo>
                  <a:cubicBezTo>
                    <a:pt x="11667" y="62042"/>
                    <a:pt x="11618" y="62100"/>
                    <a:pt x="11577" y="62160"/>
                  </a:cubicBezTo>
                  <a:cubicBezTo>
                    <a:pt x="11513" y="62257"/>
                    <a:pt x="11602" y="62348"/>
                    <a:pt x="11693" y="62348"/>
                  </a:cubicBezTo>
                  <a:cubicBezTo>
                    <a:pt x="11732" y="62348"/>
                    <a:pt x="11772" y="62331"/>
                    <a:pt x="11800" y="62290"/>
                  </a:cubicBezTo>
                  <a:cubicBezTo>
                    <a:pt x="11898" y="62143"/>
                    <a:pt x="12016" y="61999"/>
                    <a:pt x="12120" y="61854"/>
                  </a:cubicBezTo>
                  <a:cubicBezTo>
                    <a:pt x="12986" y="61574"/>
                    <a:pt x="13823" y="61164"/>
                    <a:pt x="14632" y="60659"/>
                  </a:cubicBezTo>
                  <a:lnTo>
                    <a:pt x="14632" y="60659"/>
                  </a:lnTo>
                  <a:cubicBezTo>
                    <a:pt x="13878" y="61361"/>
                    <a:pt x="13084" y="62022"/>
                    <a:pt x="12261" y="62637"/>
                  </a:cubicBezTo>
                  <a:cubicBezTo>
                    <a:pt x="12136" y="62729"/>
                    <a:pt x="12209" y="62914"/>
                    <a:pt x="12332" y="62914"/>
                  </a:cubicBezTo>
                  <a:cubicBezTo>
                    <a:pt x="12356" y="62914"/>
                    <a:pt x="12382" y="62907"/>
                    <a:pt x="12409" y="62891"/>
                  </a:cubicBezTo>
                  <a:cubicBezTo>
                    <a:pt x="14860" y="61407"/>
                    <a:pt x="17022" y="59579"/>
                    <a:pt x="19078" y="57625"/>
                  </a:cubicBezTo>
                  <a:lnTo>
                    <a:pt x="19078" y="57625"/>
                  </a:lnTo>
                  <a:cubicBezTo>
                    <a:pt x="17138" y="59712"/>
                    <a:pt x="15174" y="61779"/>
                    <a:pt x="13087" y="63734"/>
                  </a:cubicBezTo>
                  <a:cubicBezTo>
                    <a:pt x="12972" y="63842"/>
                    <a:pt x="13078" y="63987"/>
                    <a:pt x="13202" y="63987"/>
                  </a:cubicBezTo>
                  <a:cubicBezTo>
                    <a:pt x="13236" y="63987"/>
                    <a:pt x="13271" y="63976"/>
                    <a:pt x="13304" y="63950"/>
                  </a:cubicBezTo>
                  <a:cubicBezTo>
                    <a:pt x="20045" y="58710"/>
                    <a:pt x="25851" y="52356"/>
                    <a:pt x="31714" y="46114"/>
                  </a:cubicBezTo>
                  <a:lnTo>
                    <a:pt x="31714" y="46114"/>
                  </a:lnTo>
                  <a:cubicBezTo>
                    <a:pt x="25773" y="52469"/>
                    <a:pt x="19976" y="59031"/>
                    <a:pt x="13618" y="64909"/>
                  </a:cubicBezTo>
                  <a:cubicBezTo>
                    <a:pt x="13501" y="65017"/>
                    <a:pt x="13607" y="65192"/>
                    <a:pt x="13737" y="65192"/>
                  </a:cubicBezTo>
                  <a:cubicBezTo>
                    <a:pt x="13763" y="65192"/>
                    <a:pt x="13791" y="65185"/>
                    <a:pt x="13818" y="65169"/>
                  </a:cubicBezTo>
                  <a:cubicBezTo>
                    <a:pt x="14802" y="64559"/>
                    <a:pt x="15743" y="63881"/>
                    <a:pt x="16632" y="63139"/>
                  </a:cubicBezTo>
                  <a:lnTo>
                    <a:pt x="16632" y="63139"/>
                  </a:lnTo>
                  <a:cubicBezTo>
                    <a:pt x="15919" y="64074"/>
                    <a:pt x="15247" y="65027"/>
                    <a:pt x="14672" y="66020"/>
                  </a:cubicBezTo>
                  <a:cubicBezTo>
                    <a:pt x="14607" y="66132"/>
                    <a:pt x="14701" y="66272"/>
                    <a:pt x="14815" y="66272"/>
                  </a:cubicBezTo>
                  <a:cubicBezTo>
                    <a:pt x="14842" y="66272"/>
                    <a:pt x="14870" y="66264"/>
                    <a:pt x="14897" y="66245"/>
                  </a:cubicBezTo>
                  <a:cubicBezTo>
                    <a:pt x="15763" y="65680"/>
                    <a:pt x="16589" y="65013"/>
                    <a:pt x="17400" y="64305"/>
                  </a:cubicBezTo>
                  <a:lnTo>
                    <a:pt x="17400" y="64305"/>
                  </a:lnTo>
                  <a:cubicBezTo>
                    <a:pt x="16624" y="65215"/>
                    <a:pt x="15859" y="66130"/>
                    <a:pt x="15128" y="67065"/>
                  </a:cubicBezTo>
                  <a:cubicBezTo>
                    <a:pt x="15038" y="67179"/>
                    <a:pt x="15114" y="67352"/>
                    <a:pt x="15240" y="67352"/>
                  </a:cubicBezTo>
                  <a:cubicBezTo>
                    <a:pt x="15267" y="67352"/>
                    <a:pt x="15297" y="67344"/>
                    <a:pt x="15327" y="67325"/>
                  </a:cubicBezTo>
                  <a:cubicBezTo>
                    <a:pt x="16113" y="66855"/>
                    <a:pt x="16855" y="66323"/>
                    <a:pt x="17579" y="65769"/>
                  </a:cubicBezTo>
                  <a:lnTo>
                    <a:pt x="17579" y="65769"/>
                  </a:lnTo>
                  <a:cubicBezTo>
                    <a:pt x="17051" y="66347"/>
                    <a:pt x="16523" y="66924"/>
                    <a:pt x="15994" y="67501"/>
                  </a:cubicBezTo>
                  <a:cubicBezTo>
                    <a:pt x="15887" y="67622"/>
                    <a:pt x="15986" y="67762"/>
                    <a:pt x="16109" y="67762"/>
                  </a:cubicBezTo>
                  <a:cubicBezTo>
                    <a:pt x="16144" y="67762"/>
                    <a:pt x="16182" y="67751"/>
                    <a:pt x="16217" y="67724"/>
                  </a:cubicBezTo>
                  <a:cubicBezTo>
                    <a:pt x="16933" y="67166"/>
                    <a:pt x="17626" y="66589"/>
                    <a:pt x="18313" y="66006"/>
                  </a:cubicBezTo>
                  <a:lnTo>
                    <a:pt x="18313" y="66006"/>
                  </a:lnTo>
                  <a:cubicBezTo>
                    <a:pt x="17473" y="66869"/>
                    <a:pt x="16624" y="67721"/>
                    <a:pt x="15798" y="68598"/>
                  </a:cubicBezTo>
                  <a:cubicBezTo>
                    <a:pt x="15707" y="68694"/>
                    <a:pt x="15796" y="68826"/>
                    <a:pt x="15897" y="68826"/>
                  </a:cubicBezTo>
                  <a:cubicBezTo>
                    <a:pt x="15927" y="68826"/>
                    <a:pt x="15958" y="68814"/>
                    <a:pt x="15986" y="68786"/>
                  </a:cubicBezTo>
                  <a:cubicBezTo>
                    <a:pt x="18549" y="66113"/>
                    <a:pt x="21182" y="63511"/>
                    <a:pt x="23847" y="60942"/>
                  </a:cubicBezTo>
                  <a:lnTo>
                    <a:pt x="23847" y="60942"/>
                  </a:lnTo>
                  <a:cubicBezTo>
                    <a:pt x="21434" y="63618"/>
                    <a:pt x="18948" y="66222"/>
                    <a:pt x="16217" y="68584"/>
                  </a:cubicBezTo>
                  <a:cubicBezTo>
                    <a:pt x="16109" y="68677"/>
                    <a:pt x="16208" y="68844"/>
                    <a:pt x="16323" y="68844"/>
                  </a:cubicBezTo>
                  <a:cubicBezTo>
                    <a:pt x="16347" y="68844"/>
                    <a:pt x="16372" y="68837"/>
                    <a:pt x="16396" y="68821"/>
                  </a:cubicBezTo>
                  <a:cubicBezTo>
                    <a:pt x="19147" y="66912"/>
                    <a:pt x="21685" y="64741"/>
                    <a:pt x="24121" y="62452"/>
                  </a:cubicBezTo>
                  <a:lnTo>
                    <a:pt x="24121" y="62452"/>
                  </a:lnTo>
                  <a:cubicBezTo>
                    <a:pt x="23902" y="62694"/>
                    <a:pt x="23677" y="62928"/>
                    <a:pt x="23457" y="63171"/>
                  </a:cubicBezTo>
                  <a:cubicBezTo>
                    <a:pt x="21344" y="64993"/>
                    <a:pt x="19219" y="66846"/>
                    <a:pt x="17501" y="68904"/>
                  </a:cubicBezTo>
                  <a:cubicBezTo>
                    <a:pt x="17413" y="69012"/>
                    <a:pt x="17491" y="69173"/>
                    <a:pt x="17612" y="69173"/>
                  </a:cubicBezTo>
                  <a:cubicBezTo>
                    <a:pt x="17637" y="69173"/>
                    <a:pt x="17664" y="69166"/>
                    <a:pt x="17692" y="69150"/>
                  </a:cubicBezTo>
                  <a:cubicBezTo>
                    <a:pt x="19987" y="67813"/>
                    <a:pt x="22031" y="65772"/>
                    <a:pt x="23960" y="63592"/>
                  </a:cubicBezTo>
                  <a:cubicBezTo>
                    <a:pt x="28856" y="59346"/>
                    <a:pt x="33198" y="54236"/>
                    <a:pt x="37754" y="49665"/>
                  </a:cubicBezTo>
                  <a:cubicBezTo>
                    <a:pt x="40499" y="46911"/>
                    <a:pt x="43450" y="44385"/>
                    <a:pt x="46409" y="41871"/>
                  </a:cubicBezTo>
                  <a:lnTo>
                    <a:pt x="46409" y="41871"/>
                  </a:lnTo>
                  <a:cubicBezTo>
                    <a:pt x="45306" y="42881"/>
                    <a:pt x="44215" y="43906"/>
                    <a:pt x="43161" y="44980"/>
                  </a:cubicBezTo>
                  <a:cubicBezTo>
                    <a:pt x="38686" y="49544"/>
                    <a:pt x="34151" y="54039"/>
                    <a:pt x="29722" y="58650"/>
                  </a:cubicBezTo>
                  <a:cubicBezTo>
                    <a:pt x="28611" y="59744"/>
                    <a:pt x="27485" y="60832"/>
                    <a:pt x="26339" y="61889"/>
                  </a:cubicBezTo>
                  <a:cubicBezTo>
                    <a:pt x="23610" y="64406"/>
                    <a:pt x="20871" y="66774"/>
                    <a:pt x="18980" y="70010"/>
                  </a:cubicBezTo>
                  <a:cubicBezTo>
                    <a:pt x="18913" y="70127"/>
                    <a:pt x="19017" y="70255"/>
                    <a:pt x="19127" y="70255"/>
                  </a:cubicBezTo>
                  <a:cubicBezTo>
                    <a:pt x="19164" y="70255"/>
                    <a:pt x="19202" y="70241"/>
                    <a:pt x="19234" y="70206"/>
                  </a:cubicBezTo>
                  <a:cubicBezTo>
                    <a:pt x="22649" y="66549"/>
                    <a:pt x="26082" y="62905"/>
                    <a:pt x="29529" y="59273"/>
                  </a:cubicBezTo>
                  <a:cubicBezTo>
                    <a:pt x="30770" y="58069"/>
                    <a:pt x="31997" y="56851"/>
                    <a:pt x="33215" y="55621"/>
                  </a:cubicBezTo>
                  <a:lnTo>
                    <a:pt x="33215" y="55621"/>
                  </a:lnTo>
                  <a:cubicBezTo>
                    <a:pt x="31339" y="57697"/>
                    <a:pt x="29503" y="59810"/>
                    <a:pt x="27632" y="61901"/>
                  </a:cubicBezTo>
                  <a:cubicBezTo>
                    <a:pt x="24967" y="64877"/>
                    <a:pt x="21376" y="67216"/>
                    <a:pt x="19300" y="70654"/>
                  </a:cubicBezTo>
                  <a:cubicBezTo>
                    <a:pt x="19232" y="70766"/>
                    <a:pt x="19331" y="70908"/>
                    <a:pt x="19444" y="70908"/>
                  </a:cubicBezTo>
                  <a:cubicBezTo>
                    <a:pt x="19471" y="70908"/>
                    <a:pt x="19499" y="70900"/>
                    <a:pt x="19525" y="70882"/>
                  </a:cubicBezTo>
                  <a:cubicBezTo>
                    <a:pt x="22473" y="68873"/>
                    <a:pt x="24601" y="66196"/>
                    <a:pt x="26985" y="63578"/>
                  </a:cubicBezTo>
                  <a:cubicBezTo>
                    <a:pt x="27872" y="62605"/>
                    <a:pt x="28784" y="61649"/>
                    <a:pt x="29702" y="60700"/>
                  </a:cubicBezTo>
                  <a:lnTo>
                    <a:pt x="29702" y="60700"/>
                  </a:lnTo>
                  <a:cubicBezTo>
                    <a:pt x="26728" y="64020"/>
                    <a:pt x="23847" y="67426"/>
                    <a:pt x="20833" y="70726"/>
                  </a:cubicBezTo>
                  <a:cubicBezTo>
                    <a:pt x="20719" y="70851"/>
                    <a:pt x="20826" y="71012"/>
                    <a:pt x="20955" y="71012"/>
                  </a:cubicBezTo>
                  <a:cubicBezTo>
                    <a:pt x="20993" y="71012"/>
                    <a:pt x="21033" y="70998"/>
                    <a:pt x="21070" y="70966"/>
                  </a:cubicBezTo>
                  <a:cubicBezTo>
                    <a:pt x="23047" y="69222"/>
                    <a:pt x="24941" y="67400"/>
                    <a:pt x="26800" y="65547"/>
                  </a:cubicBezTo>
                  <a:lnTo>
                    <a:pt x="26800" y="65547"/>
                  </a:lnTo>
                  <a:cubicBezTo>
                    <a:pt x="26512" y="65887"/>
                    <a:pt x="26217" y="66219"/>
                    <a:pt x="25931" y="66566"/>
                  </a:cubicBezTo>
                  <a:cubicBezTo>
                    <a:pt x="25057" y="67620"/>
                    <a:pt x="23939" y="68881"/>
                    <a:pt x="23350" y="69615"/>
                  </a:cubicBezTo>
                  <a:cubicBezTo>
                    <a:pt x="22681" y="70258"/>
                    <a:pt x="22017" y="70914"/>
                    <a:pt x="21367" y="71586"/>
                  </a:cubicBezTo>
                  <a:cubicBezTo>
                    <a:pt x="21249" y="71709"/>
                    <a:pt x="21367" y="71883"/>
                    <a:pt x="21498" y="71883"/>
                  </a:cubicBezTo>
                  <a:cubicBezTo>
                    <a:pt x="21537" y="71883"/>
                    <a:pt x="21577" y="71868"/>
                    <a:pt x="21613" y="71832"/>
                  </a:cubicBezTo>
                  <a:cubicBezTo>
                    <a:pt x="22277" y="71159"/>
                    <a:pt x="22929" y="70478"/>
                    <a:pt x="23576" y="69794"/>
                  </a:cubicBezTo>
                  <a:cubicBezTo>
                    <a:pt x="23948" y="69490"/>
                    <a:pt x="24485" y="69026"/>
                    <a:pt x="25267" y="68321"/>
                  </a:cubicBezTo>
                  <a:cubicBezTo>
                    <a:pt x="26012" y="67651"/>
                    <a:pt x="26731" y="66959"/>
                    <a:pt x="27436" y="66260"/>
                  </a:cubicBezTo>
                  <a:lnTo>
                    <a:pt x="27436" y="66260"/>
                  </a:lnTo>
                  <a:cubicBezTo>
                    <a:pt x="27130" y="66635"/>
                    <a:pt x="26803" y="67034"/>
                    <a:pt x="26466" y="67441"/>
                  </a:cubicBezTo>
                  <a:cubicBezTo>
                    <a:pt x="26503" y="67400"/>
                    <a:pt x="26544" y="67354"/>
                    <a:pt x="26578" y="67319"/>
                  </a:cubicBezTo>
                  <a:cubicBezTo>
                    <a:pt x="28813" y="65079"/>
                    <a:pt x="30992" y="62793"/>
                    <a:pt x="33201" y="60532"/>
                  </a:cubicBezTo>
                  <a:cubicBezTo>
                    <a:pt x="38291" y="55327"/>
                    <a:pt x="43337" y="49917"/>
                    <a:pt x="48632" y="44824"/>
                  </a:cubicBezTo>
                  <a:cubicBezTo>
                    <a:pt x="50511" y="43317"/>
                    <a:pt x="52411" y="41830"/>
                    <a:pt x="54218" y="40248"/>
                  </a:cubicBezTo>
                  <a:lnTo>
                    <a:pt x="54218" y="40248"/>
                  </a:lnTo>
                  <a:cubicBezTo>
                    <a:pt x="49374" y="44838"/>
                    <a:pt x="44732" y="49634"/>
                    <a:pt x="39850" y="54186"/>
                  </a:cubicBezTo>
                  <a:cubicBezTo>
                    <a:pt x="34890" y="58811"/>
                    <a:pt x="30314" y="63988"/>
                    <a:pt x="25397" y="68688"/>
                  </a:cubicBezTo>
                  <a:cubicBezTo>
                    <a:pt x="25764" y="68287"/>
                    <a:pt x="26125" y="67862"/>
                    <a:pt x="26471" y="67444"/>
                  </a:cubicBezTo>
                  <a:lnTo>
                    <a:pt x="26471" y="67444"/>
                  </a:lnTo>
                  <a:cubicBezTo>
                    <a:pt x="26113" y="67819"/>
                    <a:pt x="25701" y="68315"/>
                    <a:pt x="25247" y="68829"/>
                  </a:cubicBezTo>
                  <a:cubicBezTo>
                    <a:pt x="24748" y="69306"/>
                    <a:pt x="24245" y="69782"/>
                    <a:pt x="23737" y="70247"/>
                  </a:cubicBezTo>
                  <a:cubicBezTo>
                    <a:pt x="23342" y="70544"/>
                    <a:pt x="22949" y="70778"/>
                    <a:pt x="22562" y="70917"/>
                  </a:cubicBezTo>
                  <a:cubicBezTo>
                    <a:pt x="22517" y="70933"/>
                    <a:pt x="22531" y="70999"/>
                    <a:pt x="22575" y="70999"/>
                  </a:cubicBezTo>
                  <a:cubicBezTo>
                    <a:pt x="22578" y="70999"/>
                    <a:pt x="22582" y="70998"/>
                    <a:pt x="22585" y="70997"/>
                  </a:cubicBezTo>
                  <a:cubicBezTo>
                    <a:pt x="22811" y="70931"/>
                    <a:pt x="23036" y="70810"/>
                    <a:pt x="23264" y="70668"/>
                  </a:cubicBezTo>
                  <a:lnTo>
                    <a:pt x="23264" y="70668"/>
                  </a:lnTo>
                  <a:cubicBezTo>
                    <a:pt x="22733" y="71148"/>
                    <a:pt x="22204" y="71630"/>
                    <a:pt x="21662" y="72095"/>
                  </a:cubicBezTo>
                  <a:cubicBezTo>
                    <a:pt x="21607" y="72140"/>
                    <a:pt x="21657" y="72209"/>
                    <a:pt x="21714" y="72209"/>
                  </a:cubicBezTo>
                  <a:cubicBezTo>
                    <a:pt x="21729" y="72209"/>
                    <a:pt x="21745" y="72204"/>
                    <a:pt x="21760" y="72193"/>
                  </a:cubicBezTo>
                  <a:cubicBezTo>
                    <a:pt x="22542" y="71555"/>
                    <a:pt x="23310" y="70896"/>
                    <a:pt x="24066" y="70221"/>
                  </a:cubicBezTo>
                  <a:lnTo>
                    <a:pt x="24066" y="70221"/>
                  </a:lnTo>
                  <a:cubicBezTo>
                    <a:pt x="23437" y="70821"/>
                    <a:pt x="22802" y="71416"/>
                    <a:pt x="22175" y="72017"/>
                  </a:cubicBezTo>
                  <a:cubicBezTo>
                    <a:pt x="22116" y="72076"/>
                    <a:pt x="22171" y="72175"/>
                    <a:pt x="22240" y="72175"/>
                  </a:cubicBezTo>
                  <a:cubicBezTo>
                    <a:pt x="22255" y="72175"/>
                    <a:pt x="22270" y="72171"/>
                    <a:pt x="22285" y="72161"/>
                  </a:cubicBezTo>
                  <a:lnTo>
                    <a:pt x="22510" y="72002"/>
                  </a:lnTo>
                  <a:cubicBezTo>
                    <a:pt x="22584" y="71950"/>
                    <a:pt x="22540" y="71836"/>
                    <a:pt x="22468" y="71836"/>
                  </a:cubicBezTo>
                  <a:cubicBezTo>
                    <a:pt x="22454" y="71836"/>
                    <a:pt x="22439" y="71840"/>
                    <a:pt x="22424" y="71850"/>
                  </a:cubicBezTo>
                  <a:lnTo>
                    <a:pt x="22424" y="71850"/>
                  </a:lnTo>
                  <a:cubicBezTo>
                    <a:pt x="23220" y="71314"/>
                    <a:pt x="23998" y="70731"/>
                    <a:pt x="24765" y="70114"/>
                  </a:cubicBezTo>
                  <a:lnTo>
                    <a:pt x="24765" y="70114"/>
                  </a:lnTo>
                  <a:cubicBezTo>
                    <a:pt x="24058" y="70922"/>
                    <a:pt x="23362" y="71739"/>
                    <a:pt x="22684" y="72580"/>
                  </a:cubicBezTo>
                  <a:cubicBezTo>
                    <a:pt x="22606" y="72676"/>
                    <a:pt x="22677" y="72836"/>
                    <a:pt x="22784" y="72836"/>
                  </a:cubicBezTo>
                  <a:cubicBezTo>
                    <a:pt x="22809" y="72836"/>
                    <a:pt x="22835" y="72828"/>
                    <a:pt x="22863" y="72808"/>
                  </a:cubicBezTo>
                  <a:cubicBezTo>
                    <a:pt x="24410" y="71653"/>
                    <a:pt x="25911" y="70440"/>
                    <a:pt x="27378" y="69187"/>
                  </a:cubicBezTo>
                  <a:lnTo>
                    <a:pt x="27378" y="69187"/>
                  </a:lnTo>
                  <a:cubicBezTo>
                    <a:pt x="26030" y="70663"/>
                    <a:pt x="24676" y="72147"/>
                    <a:pt x="23319" y="73642"/>
                  </a:cubicBezTo>
                  <a:cubicBezTo>
                    <a:pt x="23208" y="73763"/>
                    <a:pt x="23319" y="73930"/>
                    <a:pt x="23441" y="73930"/>
                  </a:cubicBezTo>
                  <a:cubicBezTo>
                    <a:pt x="23479" y="73930"/>
                    <a:pt x="23518" y="73914"/>
                    <a:pt x="23553" y="73876"/>
                  </a:cubicBezTo>
                  <a:cubicBezTo>
                    <a:pt x="25608" y="71627"/>
                    <a:pt x="27629" y="69387"/>
                    <a:pt x="29670" y="67172"/>
                  </a:cubicBezTo>
                  <a:cubicBezTo>
                    <a:pt x="33900" y="63350"/>
                    <a:pt x="37863" y="59204"/>
                    <a:pt x="41801" y="55029"/>
                  </a:cubicBezTo>
                  <a:cubicBezTo>
                    <a:pt x="43248" y="53736"/>
                    <a:pt x="44723" y="52425"/>
                    <a:pt x="46204" y="51100"/>
                  </a:cubicBezTo>
                  <a:lnTo>
                    <a:pt x="46204" y="51100"/>
                  </a:lnTo>
                  <a:cubicBezTo>
                    <a:pt x="41784" y="55223"/>
                    <a:pt x="37684" y="59698"/>
                    <a:pt x="33588" y="64158"/>
                  </a:cubicBezTo>
                  <a:cubicBezTo>
                    <a:pt x="31229" y="66243"/>
                    <a:pt x="28937" y="68382"/>
                    <a:pt x="26835" y="70680"/>
                  </a:cubicBezTo>
                  <a:cubicBezTo>
                    <a:pt x="27291" y="70267"/>
                    <a:pt x="27768" y="69863"/>
                    <a:pt x="28250" y="69467"/>
                  </a:cubicBezTo>
                  <a:lnTo>
                    <a:pt x="28250" y="69467"/>
                  </a:lnTo>
                  <a:cubicBezTo>
                    <a:pt x="27903" y="69785"/>
                    <a:pt x="27563" y="70108"/>
                    <a:pt x="27216" y="70429"/>
                  </a:cubicBezTo>
                  <a:cubicBezTo>
                    <a:pt x="26968" y="70657"/>
                    <a:pt x="26711" y="70873"/>
                    <a:pt x="26454" y="71090"/>
                  </a:cubicBezTo>
                  <a:cubicBezTo>
                    <a:pt x="25547" y="72103"/>
                    <a:pt x="24667" y="73140"/>
                    <a:pt x="23856" y="74231"/>
                  </a:cubicBezTo>
                  <a:cubicBezTo>
                    <a:pt x="23784" y="74327"/>
                    <a:pt x="23884" y="74432"/>
                    <a:pt x="23981" y="74432"/>
                  </a:cubicBezTo>
                  <a:cubicBezTo>
                    <a:pt x="24013" y="74432"/>
                    <a:pt x="24044" y="74421"/>
                    <a:pt x="24069" y="74395"/>
                  </a:cubicBezTo>
                  <a:cubicBezTo>
                    <a:pt x="24124" y="74344"/>
                    <a:pt x="24173" y="74292"/>
                    <a:pt x="24228" y="74240"/>
                  </a:cubicBezTo>
                  <a:lnTo>
                    <a:pt x="24228" y="74240"/>
                  </a:lnTo>
                  <a:cubicBezTo>
                    <a:pt x="24166" y="74362"/>
                    <a:pt x="24100" y="74487"/>
                    <a:pt x="24054" y="74610"/>
                  </a:cubicBezTo>
                  <a:lnTo>
                    <a:pt x="24054" y="74610"/>
                  </a:lnTo>
                  <a:cubicBezTo>
                    <a:pt x="24059" y="74600"/>
                    <a:pt x="24067" y="74595"/>
                    <a:pt x="24076" y="74595"/>
                  </a:cubicBezTo>
                  <a:cubicBezTo>
                    <a:pt x="24082" y="74595"/>
                    <a:pt x="24087" y="74597"/>
                    <a:pt x="24092" y="74600"/>
                  </a:cubicBezTo>
                  <a:cubicBezTo>
                    <a:pt x="24332" y="74271"/>
                    <a:pt x="24575" y="73948"/>
                    <a:pt x="24832" y="73639"/>
                  </a:cubicBezTo>
                  <a:cubicBezTo>
                    <a:pt x="26087" y="72406"/>
                    <a:pt x="27326" y="71159"/>
                    <a:pt x="28544" y="69892"/>
                  </a:cubicBezTo>
                  <a:cubicBezTo>
                    <a:pt x="28790" y="69675"/>
                    <a:pt x="29038" y="69464"/>
                    <a:pt x="29286" y="69251"/>
                  </a:cubicBezTo>
                  <a:lnTo>
                    <a:pt x="29286" y="69251"/>
                  </a:lnTo>
                  <a:cubicBezTo>
                    <a:pt x="29136" y="69363"/>
                    <a:pt x="28986" y="69476"/>
                    <a:pt x="28836" y="69589"/>
                  </a:cubicBezTo>
                  <a:cubicBezTo>
                    <a:pt x="29670" y="68723"/>
                    <a:pt x="30504" y="67854"/>
                    <a:pt x="31330" y="66976"/>
                  </a:cubicBezTo>
                  <a:cubicBezTo>
                    <a:pt x="31691" y="66673"/>
                    <a:pt x="32035" y="66373"/>
                    <a:pt x="32349" y="66078"/>
                  </a:cubicBezTo>
                  <a:cubicBezTo>
                    <a:pt x="33810" y="64707"/>
                    <a:pt x="35242" y="63304"/>
                    <a:pt x="36668" y="61895"/>
                  </a:cubicBezTo>
                  <a:cubicBezTo>
                    <a:pt x="39443" y="59377"/>
                    <a:pt x="42197" y="56843"/>
                    <a:pt x="44908" y="54224"/>
                  </a:cubicBezTo>
                  <a:cubicBezTo>
                    <a:pt x="45803" y="53364"/>
                    <a:pt x="46660" y="52483"/>
                    <a:pt x="47506" y="51597"/>
                  </a:cubicBezTo>
                  <a:cubicBezTo>
                    <a:pt x="48280" y="50927"/>
                    <a:pt x="49053" y="50254"/>
                    <a:pt x="49833" y="49579"/>
                  </a:cubicBezTo>
                  <a:lnTo>
                    <a:pt x="49833" y="49579"/>
                  </a:lnTo>
                  <a:cubicBezTo>
                    <a:pt x="47018" y="52394"/>
                    <a:pt x="44229" y="55226"/>
                    <a:pt x="41409" y="57928"/>
                  </a:cubicBezTo>
                  <a:cubicBezTo>
                    <a:pt x="38210" y="60994"/>
                    <a:pt x="35118" y="64201"/>
                    <a:pt x="31778" y="67114"/>
                  </a:cubicBezTo>
                  <a:cubicBezTo>
                    <a:pt x="30946" y="67836"/>
                    <a:pt x="30112" y="68541"/>
                    <a:pt x="29283" y="69251"/>
                  </a:cubicBezTo>
                  <a:cubicBezTo>
                    <a:pt x="30707" y="68194"/>
                    <a:pt x="32098" y="67230"/>
                    <a:pt x="33025" y="66427"/>
                  </a:cubicBezTo>
                  <a:cubicBezTo>
                    <a:pt x="34229" y="65385"/>
                    <a:pt x="35392" y="64285"/>
                    <a:pt x="36544" y="63171"/>
                  </a:cubicBezTo>
                  <a:lnTo>
                    <a:pt x="36544" y="63171"/>
                  </a:lnTo>
                  <a:cubicBezTo>
                    <a:pt x="35490" y="64225"/>
                    <a:pt x="34494" y="65316"/>
                    <a:pt x="33602" y="66468"/>
                  </a:cubicBezTo>
                  <a:cubicBezTo>
                    <a:pt x="33545" y="66542"/>
                    <a:pt x="33610" y="66640"/>
                    <a:pt x="33678" y="66640"/>
                  </a:cubicBezTo>
                  <a:cubicBezTo>
                    <a:pt x="33700" y="66640"/>
                    <a:pt x="33722" y="66630"/>
                    <a:pt x="33741" y="66606"/>
                  </a:cubicBezTo>
                  <a:cubicBezTo>
                    <a:pt x="37133" y="62296"/>
                    <a:pt x="42050" y="58861"/>
                    <a:pt x="46057" y="55125"/>
                  </a:cubicBezTo>
                  <a:cubicBezTo>
                    <a:pt x="47391" y="53880"/>
                    <a:pt x="48716" y="52622"/>
                    <a:pt x="50038" y="51349"/>
                  </a:cubicBezTo>
                  <a:lnTo>
                    <a:pt x="50038" y="51349"/>
                  </a:lnTo>
                  <a:cubicBezTo>
                    <a:pt x="44937" y="56568"/>
                    <a:pt x="39549" y="61453"/>
                    <a:pt x="34330" y="66546"/>
                  </a:cubicBezTo>
                  <a:cubicBezTo>
                    <a:pt x="34235" y="66640"/>
                    <a:pt x="34322" y="66779"/>
                    <a:pt x="34432" y="66779"/>
                  </a:cubicBezTo>
                  <a:cubicBezTo>
                    <a:pt x="34453" y="66779"/>
                    <a:pt x="34475" y="66774"/>
                    <a:pt x="34497" y="66762"/>
                  </a:cubicBezTo>
                  <a:cubicBezTo>
                    <a:pt x="36530" y="65680"/>
                    <a:pt x="38343" y="64210"/>
                    <a:pt x="40046" y="62579"/>
                  </a:cubicBezTo>
                  <a:lnTo>
                    <a:pt x="40046" y="62579"/>
                  </a:lnTo>
                  <a:cubicBezTo>
                    <a:pt x="39038" y="63734"/>
                    <a:pt x="38068" y="64909"/>
                    <a:pt x="37127" y="66113"/>
                  </a:cubicBezTo>
                  <a:cubicBezTo>
                    <a:pt x="37052" y="66207"/>
                    <a:pt x="37118" y="66366"/>
                    <a:pt x="37225" y="66366"/>
                  </a:cubicBezTo>
                  <a:cubicBezTo>
                    <a:pt x="37249" y="66366"/>
                    <a:pt x="37276" y="66357"/>
                    <a:pt x="37303" y="66338"/>
                  </a:cubicBezTo>
                  <a:cubicBezTo>
                    <a:pt x="42009" y="63000"/>
                    <a:pt x="45933" y="58858"/>
                    <a:pt x="49827" y="54631"/>
                  </a:cubicBezTo>
                  <a:cubicBezTo>
                    <a:pt x="50725" y="53655"/>
                    <a:pt x="51629" y="52694"/>
                    <a:pt x="52544" y="51744"/>
                  </a:cubicBezTo>
                  <a:cubicBezTo>
                    <a:pt x="52650" y="51662"/>
                    <a:pt x="52728" y="51613"/>
                    <a:pt x="52763" y="51613"/>
                  </a:cubicBezTo>
                  <a:cubicBezTo>
                    <a:pt x="52876" y="51613"/>
                    <a:pt x="52571" y="52102"/>
                    <a:pt x="51401" y="53592"/>
                  </a:cubicBezTo>
                  <a:cubicBezTo>
                    <a:pt x="50003" y="55367"/>
                    <a:pt x="48366" y="56964"/>
                    <a:pt x="46770" y="58563"/>
                  </a:cubicBezTo>
                  <a:cubicBezTo>
                    <a:pt x="46750" y="58551"/>
                    <a:pt x="46728" y="58545"/>
                    <a:pt x="46706" y="58545"/>
                  </a:cubicBezTo>
                  <a:cubicBezTo>
                    <a:pt x="46675" y="58545"/>
                    <a:pt x="46645" y="58556"/>
                    <a:pt x="46620" y="58578"/>
                  </a:cubicBezTo>
                  <a:cubicBezTo>
                    <a:pt x="44068" y="60971"/>
                    <a:pt x="41365" y="63151"/>
                    <a:pt x="39191" y="65916"/>
                  </a:cubicBezTo>
                  <a:cubicBezTo>
                    <a:pt x="39111" y="66003"/>
                    <a:pt x="39189" y="66119"/>
                    <a:pt x="39280" y="66119"/>
                  </a:cubicBezTo>
                  <a:cubicBezTo>
                    <a:pt x="39307" y="66119"/>
                    <a:pt x="39336" y="66108"/>
                    <a:pt x="39362" y="66084"/>
                  </a:cubicBezTo>
                  <a:cubicBezTo>
                    <a:pt x="41184" y="64577"/>
                    <a:pt x="43046" y="62949"/>
                    <a:pt x="44856" y="61228"/>
                  </a:cubicBezTo>
                  <a:lnTo>
                    <a:pt x="44856" y="61228"/>
                  </a:lnTo>
                  <a:cubicBezTo>
                    <a:pt x="43251" y="63347"/>
                    <a:pt x="41235" y="65198"/>
                    <a:pt x="39402" y="67094"/>
                  </a:cubicBezTo>
                  <a:cubicBezTo>
                    <a:pt x="39324" y="67177"/>
                    <a:pt x="39399" y="67317"/>
                    <a:pt x="39491" y="67317"/>
                  </a:cubicBezTo>
                  <a:cubicBezTo>
                    <a:pt x="39512" y="67317"/>
                    <a:pt x="39534" y="67310"/>
                    <a:pt x="39555" y="67293"/>
                  </a:cubicBezTo>
                  <a:cubicBezTo>
                    <a:pt x="39844" y="67083"/>
                    <a:pt x="40130" y="66869"/>
                    <a:pt x="40416" y="66650"/>
                  </a:cubicBezTo>
                  <a:cubicBezTo>
                    <a:pt x="41014" y="66133"/>
                    <a:pt x="41309" y="65939"/>
                    <a:pt x="41416" y="65939"/>
                  </a:cubicBezTo>
                  <a:cubicBezTo>
                    <a:pt x="41686" y="65939"/>
                    <a:pt x="40781" y="67159"/>
                    <a:pt x="40569" y="67553"/>
                  </a:cubicBezTo>
                  <a:cubicBezTo>
                    <a:pt x="40520" y="67642"/>
                    <a:pt x="40589" y="67746"/>
                    <a:pt x="40677" y="67746"/>
                  </a:cubicBezTo>
                  <a:cubicBezTo>
                    <a:pt x="40698" y="67746"/>
                    <a:pt x="40720" y="67740"/>
                    <a:pt x="40742" y="67727"/>
                  </a:cubicBezTo>
                  <a:cubicBezTo>
                    <a:pt x="41068" y="67436"/>
                    <a:pt x="41289" y="67291"/>
                    <a:pt x="41406" y="67291"/>
                  </a:cubicBezTo>
                  <a:cubicBezTo>
                    <a:pt x="41585" y="67291"/>
                    <a:pt x="41521" y="67629"/>
                    <a:pt x="41212" y="68304"/>
                  </a:cubicBezTo>
                  <a:cubicBezTo>
                    <a:pt x="41159" y="68398"/>
                    <a:pt x="41234" y="68505"/>
                    <a:pt x="41326" y="68505"/>
                  </a:cubicBezTo>
                  <a:cubicBezTo>
                    <a:pt x="41347" y="68505"/>
                    <a:pt x="41370" y="68499"/>
                    <a:pt x="41391" y="68486"/>
                  </a:cubicBezTo>
                  <a:cubicBezTo>
                    <a:pt x="41622" y="68367"/>
                    <a:pt x="41842" y="68223"/>
                    <a:pt x="42038" y="68056"/>
                  </a:cubicBezTo>
                  <a:cubicBezTo>
                    <a:pt x="42150" y="67970"/>
                    <a:pt x="42080" y="67798"/>
                    <a:pt x="41975" y="67798"/>
                  </a:cubicBezTo>
                  <a:cubicBezTo>
                    <a:pt x="41953" y="67798"/>
                    <a:pt x="41929" y="67806"/>
                    <a:pt x="41905" y="67825"/>
                  </a:cubicBezTo>
                  <a:cubicBezTo>
                    <a:pt x="41817" y="67892"/>
                    <a:pt x="41761" y="67921"/>
                    <a:pt x="41729" y="67921"/>
                  </a:cubicBezTo>
                  <a:cubicBezTo>
                    <a:pt x="41557" y="67921"/>
                    <a:pt x="42106" y="67061"/>
                    <a:pt x="42206" y="66788"/>
                  </a:cubicBezTo>
                  <a:cubicBezTo>
                    <a:pt x="42238" y="66703"/>
                    <a:pt x="42156" y="66625"/>
                    <a:pt x="42075" y="66625"/>
                  </a:cubicBezTo>
                  <a:cubicBezTo>
                    <a:pt x="42054" y="66625"/>
                    <a:pt x="42034" y="66630"/>
                    <a:pt x="42015" y="66641"/>
                  </a:cubicBezTo>
                  <a:cubicBezTo>
                    <a:pt x="41644" y="66870"/>
                    <a:pt x="41425" y="66964"/>
                    <a:pt x="41313" y="66964"/>
                  </a:cubicBezTo>
                  <a:cubicBezTo>
                    <a:pt x="40924" y="66964"/>
                    <a:pt x="41820" y="65832"/>
                    <a:pt x="42076" y="65307"/>
                  </a:cubicBezTo>
                  <a:cubicBezTo>
                    <a:pt x="42113" y="65231"/>
                    <a:pt x="42053" y="65121"/>
                    <a:pt x="41973" y="65121"/>
                  </a:cubicBezTo>
                  <a:cubicBezTo>
                    <a:pt x="41953" y="65121"/>
                    <a:pt x="41932" y="65127"/>
                    <a:pt x="41911" y="65143"/>
                  </a:cubicBezTo>
                  <a:cubicBezTo>
                    <a:pt x="41105" y="65745"/>
                    <a:pt x="41131" y="65686"/>
                    <a:pt x="40696" y="66131"/>
                  </a:cubicBezTo>
                  <a:lnTo>
                    <a:pt x="40696" y="66131"/>
                  </a:lnTo>
                  <a:cubicBezTo>
                    <a:pt x="41366" y="65444"/>
                    <a:pt x="42037" y="64759"/>
                    <a:pt x="42702" y="64063"/>
                  </a:cubicBezTo>
                  <a:cubicBezTo>
                    <a:pt x="43834" y="62879"/>
                    <a:pt x="44870" y="61644"/>
                    <a:pt x="45800" y="60318"/>
                  </a:cubicBezTo>
                  <a:cubicBezTo>
                    <a:pt x="48649" y="57524"/>
                    <a:pt x="51317" y="54501"/>
                    <a:pt x="53407" y="51328"/>
                  </a:cubicBezTo>
                  <a:cubicBezTo>
                    <a:pt x="53436" y="51360"/>
                    <a:pt x="53478" y="51379"/>
                    <a:pt x="53520" y="51379"/>
                  </a:cubicBezTo>
                  <a:cubicBezTo>
                    <a:pt x="53528" y="51379"/>
                    <a:pt x="53535" y="51379"/>
                    <a:pt x="53543" y="51377"/>
                  </a:cubicBezTo>
                  <a:cubicBezTo>
                    <a:pt x="54065" y="51276"/>
                    <a:pt x="54571" y="51097"/>
                    <a:pt x="55038" y="50840"/>
                  </a:cubicBezTo>
                  <a:lnTo>
                    <a:pt x="55038" y="50840"/>
                  </a:lnTo>
                  <a:cubicBezTo>
                    <a:pt x="54839" y="51123"/>
                    <a:pt x="54640" y="51403"/>
                    <a:pt x="54458" y="51701"/>
                  </a:cubicBezTo>
                  <a:cubicBezTo>
                    <a:pt x="54400" y="51795"/>
                    <a:pt x="54477" y="51922"/>
                    <a:pt x="54579" y="51922"/>
                  </a:cubicBezTo>
                  <a:cubicBezTo>
                    <a:pt x="54593" y="51922"/>
                    <a:pt x="54608" y="51920"/>
                    <a:pt x="54623" y="51914"/>
                  </a:cubicBezTo>
                  <a:cubicBezTo>
                    <a:pt x="55295" y="51683"/>
                    <a:pt x="55939" y="51366"/>
                    <a:pt x="56534" y="50973"/>
                  </a:cubicBezTo>
                  <a:lnTo>
                    <a:pt x="56534" y="50973"/>
                  </a:lnTo>
                  <a:cubicBezTo>
                    <a:pt x="56098" y="51455"/>
                    <a:pt x="55656" y="51932"/>
                    <a:pt x="55229" y="52423"/>
                  </a:cubicBezTo>
                  <a:cubicBezTo>
                    <a:pt x="55131" y="52539"/>
                    <a:pt x="55222" y="52675"/>
                    <a:pt x="55338" y="52675"/>
                  </a:cubicBezTo>
                  <a:cubicBezTo>
                    <a:pt x="55372" y="52675"/>
                    <a:pt x="55408" y="52664"/>
                    <a:pt x="55442" y="52636"/>
                  </a:cubicBezTo>
                  <a:cubicBezTo>
                    <a:pt x="57178" y="51222"/>
                    <a:pt x="58869" y="49758"/>
                    <a:pt x="60570" y="48303"/>
                  </a:cubicBezTo>
                  <a:cubicBezTo>
                    <a:pt x="61572" y="47444"/>
                    <a:pt x="61961" y="47129"/>
                    <a:pt x="62007" y="47129"/>
                  </a:cubicBezTo>
                  <a:cubicBezTo>
                    <a:pt x="62094" y="47129"/>
                    <a:pt x="60901" y="48304"/>
                    <a:pt x="60376" y="49004"/>
                  </a:cubicBezTo>
                  <a:cubicBezTo>
                    <a:pt x="60290" y="49118"/>
                    <a:pt x="60408" y="49229"/>
                    <a:pt x="60522" y="49229"/>
                  </a:cubicBezTo>
                  <a:cubicBezTo>
                    <a:pt x="60544" y="49229"/>
                    <a:pt x="60567" y="49225"/>
                    <a:pt x="60587" y="49215"/>
                  </a:cubicBezTo>
                  <a:cubicBezTo>
                    <a:pt x="61404" y="48836"/>
                    <a:pt x="62747" y="47558"/>
                    <a:pt x="62958" y="47558"/>
                  </a:cubicBezTo>
                  <a:cubicBezTo>
                    <a:pt x="63044" y="47558"/>
                    <a:pt x="62940" y="47773"/>
                    <a:pt x="62530" y="48355"/>
                  </a:cubicBezTo>
                  <a:cubicBezTo>
                    <a:pt x="62446" y="48473"/>
                    <a:pt x="62563" y="48585"/>
                    <a:pt x="62679" y="48585"/>
                  </a:cubicBezTo>
                  <a:cubicBezTo>
                    <a:pt x="62702" y="48585"/>
                    <a:pt x="62725" y="48581"/>
                    <a:pt x="62747" y="48571"/>
                  </a:cubicBezTo>
                  <a:cubicBezTo>
                    <a:pt x="63448" y="48242"/>
                    <a:pt x="63927" y="47901"/>
                    <a:pt x="64502" y="47362"/>
                  </a:cubicBezTo>
                  <a:cubicBezTo>
                    <a:pt x="64616" y="47249"/>
                    <a:pt x="64506" y="47090"/>
                    <a:pt x="64381" y="47090"/>
                  </a:cubicBezTo>
                  <a:cubicBezTo>
                    <a:pt x="64346" y="47090"/>
                    <a:pt x="64309" y="47103"/>
                    <a:pt x="64277" y="47134"/>
                  </a:cubicBezTo>
                  <a:cubicBezTo>
                    <a:pt x="63979" y="47415"/>
                    <a:pt x="63662" y="47683"/>
                    <a:pt x="63560" y="47683"/>
                  </a:cubicBezTo>
                  <a:cubicBezTo>
                    <a:pt x="63461" y="47683"/>
                    <a:pt x="63566" y="47428"/>
                    <a:pt x="64092" y="46680"/>
                  </a:cubicBezTo>
                  <a:cubicBezTo>
                    <a:pt x="64172" y="46567"/>
                    <a:pt x="64063" y="46447"/>
                    <a:pt x="63950" y="46447"/>
                  </a:cubicBezTo>
                  <a:cubicBezTo>
                    <a:pt x="63914" y="46447"/>
                    <a:pt x="63877" y="46460"/>
                    <a:pt x="63847" y="46490"/>
                  </a:cubicBezTo>
                  <a:cubicBezTo>
                    <a:pt x="62292" y="48027"/>
                    <a:pt x="61648" y="48558"/>
                    <a:pt x="61504" y="48558"/>
                  </a:cubicBezTo>
                  <a:cubicBezTo>
                    <a:pt x="61245" y="48558"/>
                    <a:pt x="62614" y="46830"/>
                    <a:pt x="63203" y="46169"/>
                  </a:cubicBezTo>
                  <a:cubicBezTo>
                    <a:pt x="63308" y="46053"/>
                    <a:pt x="63212" y="45914"/>
                    <a:pt x="63092" y="45914"/>
                  </a:cubicBezTo>
                  <a:cubicBezTo>
                    <a:pt x="63057" y="45914"/>
                    <a:pt x="63021" y="45926"/>
                    <a:pt x="62986" y="45953"/>
                  </a:cubicBezTo>
                  <a:cubicBezTo>
                    <a:pt x="60777" y="47695"/>
                    <a:pt x="58666" y="49546"/>
                    <a:pt x="56520" y="51366"/>
                  </a:cubicBezTo>
                  <a:lnTo>
                    <a:pt x="56520" y="51366"/>
                  </a:lnTo>
                  <a:cubicBezTo>
                    <a:pt x="58680" y="49533"/>
                    <a:pt x="60566" y="47235"/>
                    <a:pt x="62660" y="45303"/>
                  </a:cubicBezTo>
                  <a:cubicBezTo>
                    <a:pt x="62773" y="45202"/>
                    <a:pt x="62670" y="45058"/>
                    <a:pt x="62551" y="45058"/>
                  </a:cubicBezTo>
                  <a:cubicBezTo>
                    <a:pt x="62518" y="45058"/>
                    <a:pt x="62484" y="45069"/>
                    <a:pt x="62452" y="45095"/>
                  </a:cubicBezTo>
                  <a:cubicBezTo>
                    <a:pt x="61777" y="45655"/>
                    <a:pt x="61153" y="46265"/>
                    <a:pt x="60535" y="46882"/>
                  </a:cubicBezTo>
                  <a:cubicBezTo>
                    <a:pt x="60368" y="47041"/>
                    <a:pt x="60180" y="47214"/>
                    <a:pt x="59958" y="47425"/>
                  </a:cubicBezTo>
                  <a:cubicBezTo>
                    <a:pt x="59196" y="48144"/>
                    <a:pt x="58465" y="48892"/>
                    <a:pt x="57746" y="49648"/>
                  </a:cubicBezTo>
                  <a:cubicBezTo>
                    <a:pt x="57325" y="50035"/>
                    <a:pt x="56900" y="50416"/>
                    <a:pt x="56447" y="50768"/>
                  </a:cubicBezTo>
                  <a:lnTo>
                    <a:pt x="56216" y="50047"/>
                  </a:lnTo>
                  <a:cubicBezTo>
                    <a:pt x="57305" y="49160"/>
                    <a:pt x="58246" y="47991"/>
                    <a:pt x="59138" y="46952"/>
                  </a:cubicBezTo>
                  <a:cubicBezTo>
                    <a:pt x="60079" y="46103"/>
                    <a:pt x="61023" y="45260"/>
                    <a:pt x="61904" y="44330"/>
                  </a:cubicBezTo>
                  <a:cubicBezTo>
                    <a:pt x="61991" y="44238"/>
                    <a:pt x="61910" y="44080"/>
                    <a:pt x="61803" y="44080"/>
                  </a:cubicBezTo>
                  <a:cubicBezTo>
                    <a:pt x="61780" y="44080"/>
                    <a:pt x="61755" y="44087"/>
                    <a:pt x="61730" y="44105"/>
                  </a:cubicBezTo>
                  <a:cubicBezTo>
                    <a:pt x="60651" y="44879"/>
                    <a:pt x="59744" y="45820"/>
                    <a:pt x="58861" y="46796"/>
                  </a:cubicBezTo>
                  <a:cubicBezTo>
                    <a:pt x="58433" y="47197"/>
                    <a:pt x="58044" y="47564"/>
                    <a:pt x="57847" y="47737"/>
                  </a:cubicBezTo>
                  <a:cubicBezTo>
                    <a:pt x="57048" y="48441"/>
                    <a:pt x="56311" y="49212"/>
                    <a:pt x="55645" y="50041"/>
                  </a:cubicBezTo>
                  <a:cubicBezTo>
                    <a:pt x="55408" y="50237"/>
                    <a:pt x="55165" y="50428"/>
                    <a:pt x="54905" y="50612"/>
                  </a:cubicBezTo>
                  <a:cubicBezTo>
                    <a:pt x="55379" y="50275"/>
                    <a:pt x="57331" y="47382"/>
                    <a:pt x="58130" y="46539"/>
                  </a:cubicBezTo>
                  <a:cubicBezTo>
                    <a:pt x="58555" y="46091"/>
                    <a:pt x="58979" y="45641"/>
                    <a:pt x="59403" y="45193"/>
                  </a:cubicBezTo>
                  <a:cubicBezTo>
                    <a:pt x="60613" y="44140"/>
                    <a:pt x="61777" y="43040"/>
                    <a:pt x="62680" y="41715"/>
                  </a:cubicBezTo>
                  <a:cubicBezTo>
                    <a:pt x="62750" y="41614"/>
                    <a:pt x="62649" y="41501"/>
                    <a:pt x="62549" y="41501"/>
                  </a:cubicBezTo>
                  <a:cubicBezTo>
                    <a:pt x="62516" y="41501"/>
                    <a:pt x="62484" y="41513"/>
                    <a:pt x="62458" y="41541"/>
                  </a:cubicBezTo>
                  <a:cubicBezTo>
                    <a:pt x="61468" y="42604"/>
                    <a:pt x="60469" y="43655"/>
                    <a:pt x="59470" y="44708"/>
                  </a:cubicBezTo>
                  <a:cubicBezTo>
                    <a:pt x="59204" y="44919"/>
                    <a:pt x="58944" y="45127"/>
                    <a:pt x="58705" y="45335"/>
                  </a:cubicBezTo>
                  <a:cubicBezTo>
                    <a:pt x="56257" y="47460"/>
                    <a:pt x="53979" y="49775"/>
                    <a:pt x="51759" y="52134"/>
                  </a:cubicBezTo>
                  <a:cubicBezTo>
                    <a:pt x="49692" y="53883"/>
                    <a:pt x="47763" y="55780"/>
                    <a:pt x="45768" y="57625"/>
                  </a:cubicBezTo>
                  <a:cubicBezTo>
                    <a:pt x="44616" y="58693"/>
                    <a:pt x="43407" y="59683"/>
                    <a:pt x="42240" y="60705"/>
                  </a:cubicBezTo>
                  <a:cubicBezTo>
                    <a:pt x="46966" y="55766"/>
                    <a:pt x="52183" y="51250"/>
                    <a:pt x="56915" y="46314"/>
                  </a:cubicBezTo>
                  <a:cubicBezTo>
                    <a:pt x="57524" y="45678"/>
                    <a:pt x="58119" y="45032"/>
                    <a:pt x="58719" y="44391"/>
                  </a:cubicBezTo>
                  <a:cubicBezTo>
                    <a:pt x="60105" y="43028"/>
                    <a:pt x="61436" y="41619"/>
                    <a:pt x="62660" y="40130"/>
                  </a:cubicBezTo>
                  <a:cubicBezTo>
                    <a:pt x="62748" y="40022"/>
                    <a:pt x="62656" y="39878"/>
                    <a:pt x="62551" y="39878"/>
                  </a:cubicBezTo>
                  <a:cubicBezTo>
                    <a:pt x="62519" y="39878"/>
                    <a:pt x="62485" y="39892"/>
                    <a:pt x="62455" y="39925"/>
                  </a:cubicBezTo>
                  <a:cubicBezTo>
                    <a:pt x="60760" y="41787"/>
                    <a:pt x="58985" y="43597"/>
                    <a:pt x="57180" y="45384"/>
                  </a:cubicBezTo>
                  <a:cubicBezTo>
                    <a:pt x="55422" y="46949"/>
                    <a:pt x="53601" y="48456"/>
                    <a:pt x="51897" y="50058"/>
                  </a:cubicBezTo>
                  <a:cubicBezTo>
                    <a:pt x="47009" y="54648"/>
                    <a:pt x="42627" y="59787"/>
                    <a:pt x="37690" y="64305"/>
                  </a:cubicBezTo>
                  <a:cubicBezTo>
                    <a:pt x="36450" y="65439"/>
                    <a:pt x="35935" y="65876"/>
                    <a:pt x="35879" y="65876"/>
                  </a:cubicBezTo>
                  <a:cubicBezTo>
                    <a:pt x="35706" y="65876"/>
                    <a:pt x="39810" y="61803"/>
                    <a:pt x="40606" y="61075"/>
                  </a:cubicBezTo>
                  <a:cubicBezTo>
                    <a:pt x="43516" y="58416"/>
                    <a:pt x="46250" y="55558"/>
                    <a:pt x="49025" y="52755"/>
                  </a:cubicBezTo>
                  <a:cubicBezTo>
                    <a:pt x="53361" y="48375"/>
                    <a:pt x="58742" y="44272"/>
                    <a:pt x="62025" y="39015"/>
                  </a:cubicBezTo>
                  <a:cubicBezTo>
                    <a:pt x="62088" y="38915"/>
                    <a:pt x="62000" y="38824"/>
                    <a:pt x="61907" y="38824"/>
                  </a:cubicBezTo>
                  <a:cubicBezTo>
                    <a:pt x="61876" y="38824"/>
                    <a:pt x="61844" y="38834"/>
                    <a:pt x="61817" y="38856"/>
                  </a:cubicBezTo>
                  <a:cubicBezTo>
                    <a:pt x="61750" y="38914"/>
                    <a:pt x="61683" y="38972"/>
                    <a:pt x="61616" y="39030"/>
                  </a:cubicBezTo>
                  <a:lnTo>
                    <a:pt x="61616" y="39030"/>
                  </a:lnTo>
                  <a:cubicBezTo>
                    <a:pt x="61689" y="38932"/>
                    <a:pt x="61588" y="38803"/>
                    <a:pt x="61474" y="38803"/>
                  </a:cubicBezTo>
                  <a:cubicBezTo>
                    <a:pt x="61440" y="38803"/>
                    <a:pt x="61404" y="38815"/>
                    <a:pt x="61372" y="38842"/>
                  </a:cubicBezTo>
                  <a:cubicBezTo>
                    <a:pt x="60122" y="39876"/>
                    <a:pt x="58895" y="40958"/>
                    <a:pt x="57680" y="42058"/>
                  </a:cubicBezTo>
                  <a:cubicBezTo>
                    <a:pt x="58838" y="40745"/>
                    <a:pt x="59917" y="39388"/>
                    <a:pt x="60856" y="37947"/>
                  </a:cubicBezTo>
                  <a:cubicBezTo>
                    <a:pt x="60922" y="37843"/>
                    <a:pt x="60828" y="37726"/>
                    <a:pt x="60723" y="37726"/>
                  </a:cubicBezTo>
                  <a:cubicBezTo>
                    <a:pt x="60700" y="37726"/>
                    <a:pt x="60676" y="37732"/>
                    <a:pt x="60653" y="37745"/>
                  </a:cubicBezTo>
                  <a:cubicBezTo>
                    <a:pt x="59608" y="38348"/>
                    <a:pt x="58685" y="39064"/>
                    <a:pt x="57824" y="39844"/>
                  </a:cubicBezTo>
                  <a:cubicBezTo>
                    <a:pt x="58638" y="38946"/>
                    <a:pt x="59432" y="38042"/>
                    <a:pt x="60192" y="37121"/>
                  </a:cubicBezTo>
                  <a:cubicBezTo>
                    <a:pt x="60294" y="36999"/>
                    <a:pt x="60201" y="36858"/>
                    <a:pt x="60080" y="36858"/>
                  </a:cubicBezTo>
                  <a:cubicBezTo>
                    <a:pt x="60044" y="36858"/>
                    <a:pt x="60006" y="36870"/>
                    <a:pt x="59969" y="36899"/>
                  </a:cubicBezTo>
                  <a:cubicBezTo>
                    <a:pt x="56467" y="39659"/>
                    <a:pt x="53188" y="42676"/>
                    <a:pt x="50009" y="45808"/>
                  </a:cubicBezTo>
                  <a:cubicBezTo>
                    <a:pt x="52977" y="42760"/>
                    <a:pt x="55971" y="39746"/>
                    <a:pt x="59216" y="37006"/>
                  </a:cubicBezTo>
                  <a:cubicBezTo>
                    <a:pt x="59338" y="36904"/>
                    <a:pt x="59220" y="36757"/>
                    <a:pt x="59092" y="36757"/>
                  </a:cubicBezTo>
                  <a:cubicBezTo>
                    <a:pt x="59072" y="36757"/>
                    <a:pt x="59051" y="36761"/>
                    <a:pt x="59031" y="36769"/>
                  </a:cubicBezTo>
                  <a:cubicBezTo>
                    <a:pt x="58685" y="36925"/>
                    <a:pt x="58350" y="37104"/>
                    <a:pt x="58029" y="37306"/>
                  </a:cubicBezTo>
                  <a:cubicBezTo>
                    <a:pt x="57740" y="37667"/>
                    <a:pt x="56828" y="38701"/>
                    <a:pt x="56398" y="39090"/>
                  </a:cubicBezTo>
                  <a:cubicBezTo>
                    <a:pt x="56049" y="39408"/>
                    <a:pt x="55722" y="39751"/>
                    <a:pt x="55382" y="40081"/>
                  </a:cubicBezTo>
                  <a:cubicBezTo>
                    <a:pt x="55748" y="39682"/>
                    <a:pt x="56124" y="39292"/>
                    <a:pt x="56488" y="38894"/>
                  </a:cubicBezTo>
                  <a:cubicBezTo>
                    <a:pt x="57189" y="38126"/>
                    <a:pt x="57613" y="37673"/>
                    <a:pt x="57859" y="37422"/>
                  </a:cubicBezTo>
                  <a:lnTo>
                    <a:pt x="57859" y="37422"/>
                  </a:lnTo>
                  <a:cubicBezTo>
                    <a:pt x="57697" y="37528"/>
                    <a:pt x="57536" y="37632"/>
                    <a:pt x="57385" y="37748"/>
                  </a:cubicBezTo>
                  <a:cubicBezTo>
                    <a:pt x="57922" y="37248"/>
                    <a:pt x="58448" y="36737"/>
                    <a:pt x="58991" y="36244"/>
                  </a:cubicBezTo>
                  <a:cubicBezTo>
                    <a:pt x="59094" y="36151"/>
                    <a:pt x="58999" y="36013"/>
                    <a:pt x="58889" y="36013"/>
                  </a:cubicBezTo>
                  <a:cubicBezTo>
                    <a:pt x="58858" y="36013"/>
                    <a:pt x="58826" y="36024"/>
                    <a:pt x="58797" y="36050"/>
                  </a:cubicBezTo>
                  <a:cubicBezTo>
                    <a:pt x="58110" y="36654"/>
                    <a:pt x="57437" y="37266"/>
                    <a:pt x="56765" y="37884"/>
                  </a:cubicBezTo>
                  <a:cubicBezTo>
                    <a:pt x="57313" y="37326"/>
                    <a:pt x="57850" y="36752"/>
                    <a:pt x="58364" y="36154"/>
                  </a:cubicBezTo>
                  <a:cubicBezTo>
                    <a:pt x="58470" y="36033"/>
                    <a:pt x="58359" y="35869"/>
                    <a:pt x="58239" y="35869"/>
                  </a:cubicBezTo>
                  <a:cubicBezTo>
                    <a:pt x="58202" y="35869"/>
                    <a:pt x="58163" y="35885"/>
                    <a:pt x="58130" y="35923"/>
                  </a:cubicBezTo>
                  <a:cubicBezTo>
                    <a:pt x="58003" y="36071"/>
                    <a:pt x="57862" y="36206"/>
                    <a:pt x="57732" y="36353"/>
                  </a:cubicBezTo>
                  <a:cubicBezTo>
                    <a:pt x="57723" y="36359"/>
                    <a:pt x="57715" y="36353"/>
                    <a:pt x="57706" y="36362"/>
                  </a:cubicBezTo>
                  <a:cubicBezTo>
                    <a:pt x="53849" y="39448"/>
                    <a:pt x="50194" y="42838"/>
                    <a:pt x="46637" y="46337"/>
                  </a:cubicBezTo>
                  <a:cubicBezTo>
                    <a:pt x="44172" y="48346"/>
                    <a:pt x="41726" y="50373"/>
                    <a:pt x="39489" y="52581"/>
                  </a:cubicBezTo>
                  <a:cubicBezTo>
                    <a:pt x="36394" y="55630"/>
                    <a:pt x="33596" y="58938"/>
                    <a:pt x="30773" y="62233"/>
                  </a:cubicBezTo>
                  <a:cubicBezTo>
                    <a:pt x="29468" y="63754"/>
                    <a:pt x="28056" y="65151"/>
                    <a:pt x="26616" y="66523"/>
                  </a:cubicBezTo>
                  <a:cubicBezTo>
                    <a:pt x="31010" y="61670"/>
                    <a:pt x="35228" y="56646"/>
                    <a:pt x="39815" y="51958"/>
                  </a:cubicBezTo>
                  <a:cubicBezTo>
                    <a:pt x="43100" y="48603"/>
                    <a:pt x="46600" y="45476"/>
                    <a:pt x="50084" y="42335"/>
                  </a:cubicBezTo>
                  <a:cubicBezTo>
                    <a:pt x="52645" y="40026"/>
                    <a:pt x="55757" y="37993"/>
                    <a:pt x="57743" y="35152"/>
                  </a:cubicBezTo>
                  <a:cubicBezTo>
                    <a:pt x="57830" y="35030"/>
                    <a:pt x="57711" y="34912"/>
                    <a:pt x="57590" y="34912"/>
                  </a:cubicBezTo>
                  <a:cubicBezTo>
                    <a:pt x="57566" y="34912"/>
                    <a:pt x="57541" y="34917"/>
                    <a:pt x="57518" y="34927"/>
                  </a:cubicBezTo>
                  <a:cubicBezTo>
                    <a:pt x="57458" y="34956"/>
                    <a:pt x="57403" y="34991"/>
                    <a:pt x="57342" y="35020"/>
                  </a:cubicBezTo>
                  <a:cubicBezTo>
                    <a:pt x="57432" y="34933"/>
                    <a:pt x="57524" y="34846"/>
                    <a:pt x="57613" y="34757"/>
                  </a:cubicBezTo>
                  <a:cubicBezTo>
                    <a:pt x="57726" y="34644"/>
                    <a:pt x="57623" y="34471"/>
                    <a:pt x="57491" y="34471"/>
                  </a:cubicBezTo>
                  <a:cubicBezTo>
                    <a:pt x="57464" y="34471"/>
                    <a:pt x="57436" y="34478"/>
                    <a:pt x="57408" y="34494"/>
                  </a:cubicBezTo>
                  <a:cubicBezTo>
                    <a:pt x="56464" y="35023"/>
                    <a:pt x="55567" y="35669"/>
                    <a:pt x="54692" y="36359"/>
                  </a:cubicBezTo>
                  <a:cubicBezTo>
                    <a:pt x="55500" y="35513"/>
                    <a:pt x="56291" y="34653"/>
                    <a:pt x="57068" y="33781"/>
                  </a:cubicBezTo>
                  <a:cubicBezTo>
                    <a:pt x="57160" y="33674"/>
                    <a:pt x="57075" y="33503"/>
                    <a:pt x="56956" y="33503"/>
                  </a:cubicBezTo>
                  <a:cubicBezTo>
                    <a:pt x="56930" y="33503"/>
                    <a:pt x="56902" y="33511"/>
                    <a:pt x="56874" y="33530"/>
                  </a:cubicBezTo>
                  <a:cubicBezTo>
                    <a:pt x="55552" y="34431"/>
                    <a:pt x="54276" y="35392"/>
                    <a:pt x="53014" y="36377"/>
                  </a:cubicBezTo>
                  <a:cubicBezTo>
                    <a:pt x="54187" y="35178"/>
                    <a:pt x="55336" y="33966"/>
                    <a:pt x="56424" y="32707"/>
                  </a:cubicBezTo>
                  <a:cubicBezTo>
                    <a:pt x="56530" y="32586"/>
                    <a:pt x="56423" y="32422"/>
                    <a:pt x="56301" y="32422"/>
                  </a:cubicBezTo>
                  <a:cubicBezTo>
                    <a:pt x="56263" y="32422"/>
                    <a:pt x="56225" y="32437"/>
                    <a:pt x="56190" y="32473"/>
                  </a:cubicBezTo>
                  <a:cubicBezTo>
                    <a:pt x="50026" y="39009"/>
                    <a:pt x="42676" y="44275"/>
                    <a:pt x="36336" y="50641"/>
                  </a:cubicBezTo>
                  <a:cubicBezTo>
                    <a:pt x="33218" y="53768"/>
                    <a:pt x="30227" y="57001"/>
                    <a:pt x="27011" y="60030"/>
                  </a:cubicBezTo>
                  <a:cubicBezTo>
                    <a:pt x="27825" y="59071"/>
                    <a:pt x="28631" y="58145"/>
                    <a:pt x="29436" y="57302"/>
                  </a:cubicBezTo>
                  <a:cubicBezTo>
                    <a:pt x="29993" y="56724"/>
                    <a:pt x="30533" y="56127"/>
                    <a:pt x="31082" y="55540"/>
                  </a:cubicBezTo>
                  <a:cubicBezTo>
                    <a:pt x="32840" y="53745"/>
                    <a:pt x="34604" y="51961"/>
                    <a:pt x="36417" y="50246"/>
                  </a:cubicBezTo>
                  <a:cubicBezTo>
                    <a:pt x="40055" y="46802"/>
                    <a:pt x="43845" y="43528"/>
                    <a:pt x="47434" y="40031"/>
                  </a:cubicBezTo>
                  <a:cubicBezTo>
                    <a:pt x="50249" y="37289"/>
                    <a:pt x="53736" y="34907"/>
                    <a:pt x="55896" y="31587"/>
                  </a:cubicBezTo>
                  <a:cubicBezTo>
                    <a:pt x="55959" y="31491"/>
                    <a:pt x="55867" y="31364"/>
                    <a:pt x="55766" y="31364"/>
                  </a:cubicBezTo>
                  <a:cubicBezTo>
                    <a:pt x="55742" y="31364"/>
                    <a:pt x="55717" y="31371"/>
                    <a:pt x="55694" y="31388"/>
                  </a:cubicBezTo>
                  <a:cubicBezTo>
                    <a:pt x="55012" y="31870"/>
                    <a:pt x="54340" y="32361"/>
                    <a:pt x="53678" y="32863"/>
                  </a:cubicBezTo>
                  <a:cubicBezTo>
                    <a:pt x="54071" y="32410"/>
                    <a:pt x="54464" y="31959"/>
                    <a:pt x="54822" y="31483"/>
                  </a:cubicBezTo>
                  <a:cubicBezTo>
                    <a:pt x="54900" y="31376"/>
                    <a:pt x="54790" y="31257"/>
                    <a:pt x="54682" y="31257"/>
                  </a:cubicBezTo>
                  <a:cubicBezTo>
                    <a:pt x="54648" y="31257"/>
                    <a:pt x="54613" y="31270"/>
                    <a:pt x="54585" y="31298"/>
                  </a:cubicBezTo>
                  <a:cubicBezTo>
                    <a:pt x="53228" y="32698"/>
                    <a:pt x="51845" y="34070"/>
                    <a:pt x="50459" y="35438"/>
                  </a:cubicBezTo>
                  <a:cubicBezTo>
                    <a:pt x="48696" y="36914"/>
                    <a:pt x="46986" y="38447"/>
                    <a:pt x="45335" y="40034"/>
                  </a:cubicBezTo>
                  <a:cubicBezTo>
                    <a:pt x="44097" y="41033"/>
                    <a:pt x="42852" y="42026"/>
                    <a:pt x="41614" y="43028"/>
                  </a:cubicBezTo>
                  <a:cubicBezTo>
                    <a:pt x="45595" y="39385"/>
                    <a:pt x="49651" y="35814"/>
                    <a:pt x="53508" y="32052"/>
                  </a:cubicBezTo>
                  <a:cubicBezTo>
                    <a:pt x="53616" y="31946"/>
                    <a:pt x="53511" y="31792"/>
                    <a:pt x="53392" y="31792"/>
                  </a:cubicBezTo>
                  <a:cubicBezTo>
                    <a:pt x="53358" y="31792"/>
                    <a:pt x="53323" y="31805"/>
                    <a:pt x="53292" y="31835"/>
                  </a:cubicBezTo>
                  <a:cubicBezTo>
                    <a:pt x="52310" y="32785"/>
                    <a:pt x="51323" y="33729"/>
                    <a:pt x="50332" y="34665"/>
                  </a:cubicBezTo>
                  <a:cubicBezTo>
                    <a:pt x="50933" y="34032"/>
                    <a:pt x="51499" y="33368"/>
                    <a:pt x="52027" y="32673"/>
                  </a:cubicBezTo>
                  <a:cubicBezTo>
                    <a:pt x="52107" y="32567"/>
                    <a:pt x="51996" y="32429"/>
                    <a:pt x="51884" y="32429"/>
                  </a:cubicBezTo>
                  <a:cubicBezTo>
                    <a:pt x="51858" y="32429"/>
                    <a:pt x="51832" y="32436"/>
                    <a:pt x="51808" y="32453"/>
                  </a:cubicBezTo>
                  <a:cubicBezTo>
                    <a:pt x="51378" y="32745"/>
                    <a:pt x="50950" y="33036"/>
                    <a:pt x="50526" y="33331"/>
                  </a:cubicBezTo>
                  <a:cubicBezTo>
                    <a:pt x="51106" y="32618"/>
                    <a:pt x="51675" y="31893"/>
                    <a:pt x="52229" y="31154"/>
                  </a:cubicBezTo>
                  <a:cubicBezTo>
                    <a:pt x="52308" y="31046"/>
                    <a:pt x="52204" y="30949"/>
                    <a:pt x="52097" y="30949"/>
                  </a:cubicBezTo>
                  <a:cubicBezTo>
                    <a:pt x="52063" y="30949"/>
                    <a:pt x="52030" y="30959"/>
                    <a:pt x="52001" y="30981"/>
                  </a:cubicBezTo>
                  <a:cubicBezTo>
                    <a:pt x="50765" y="31974"/>
                    <a:pt x="49631" y="33056"/>
                    <a:pt x="48505" y="34171"/>
                  </a:cubicBezTo>
                  <a:cubicBezTo>
                    <a:pt x="47824" y="34844"/>
                    <a:pt x="47137" y="35508"/>
                    <a:pt x="46435" y="36157"/>
                  </a:cubicBezTo>
                  <a:cubicBezTo>
                    <a:pt x="46281" y="36298"/>
                    <a:pt x="45080" y="37457"/>
                    <a:pt x="45008" y="37457"/>
                  </a:cubicBezTo>
                  <a:cubicBezTo>
                    <a:pt x="44980" y="37457"/>
                    <a:pt x="45125" y="37280"/>
                    <a:pt x="45572" y="36795"/>
                  </a:cubicBezTo>
                  <a:cubicBezTo>
                    <a:pt x="47578" y="34621"/>
                    <a:pt x="50009" y="32981"/>
                    <a:pt x="51707" y="30519"/>
                  </a:cubicBezTo>
                  <a:cubicBezTo>
                    <a:pt x="51782" y="30408"/>
                    <a:pt x="51675" y="30267"/>
                    <a:pt x="51559" y="30267"/>
                  </a:cubicBezTo>
                  <a:cubicBezTo>
                    <a:pt x="51533" y="30267"/>
                    <a:pt x="51507" y="30274"/>
                    <a:pt x="51481" y="30291"/>
                  </a:cubicBezTo>
                  <a:cubicBezTo>
                    <a:pt x="49365" y="31714"/>
                    <a:pt x="47512" y="33412"/>
                    <a:pt x="45667" y="35167"/>
                  </a:cubicBezTo>
                  <a:cubicBezTo>
                    <a:pt x="47119" y="33784"/>
                    <a:pt x="48958" y="31974"/>
                    <a:pt x="50555" y="30230"/>
                  </a:cubicBezTo>
                  <a:cubicBezTo>
                    <a:pt x="50586" y="30198"/>
                    <a:pt x="50618" y="30169"/>
                    <a:pt x="50650" y="30138"/>
                  </a:cubicBezTo>
                  <a:cubicBezTo>
                    <a:pt x="50647" y="30138"/>
                    <a:pt x="50644" y="30138"/>
                    <a:pt x="50641" y="30135"/>
                  </a:cubicBezTo>
                  <a:cubicBezTo>
                    <a:pt x="50843" y="29913"/>
                    <a:pt x="51057" y="29687"/>
                    <a:pt x="51248" y="29471"/>
                  </a:cubicBezTo>
                  <a:cubicBezTo>
                    <a:pt x="51353" y="29352"/>
                    <a:pt x="51246" y="29189"/>
                    <a:pt x="51126" y="29189"/>
                  </a:cubicBezTo>
                  <a:cubicBezTo>
                    <a:pt x="51089" y="29189"/>
                    <a:pt x="51050" y="29205"/>
                    <a:pt x="51017" y="29243"/>
                  </a:cubicBezTo>
                  <a:cubicBezTo>
                    <a:pt x="50783" y="29505"/>
                    <a:pt x="50532" y="29751"/>
                    <a:pt x="50286" y="30002"/>
                  </a:cubicBezTo>
                  <a:cubicBezTo>
                    <a:pt x="50084" y="30002"/>
                    <a:pt x="49914" y="30178"/>
                    <a:pt x="49772" y="30516"/>
                  </a:cubicBezTo>
                  <a:cubicBezTo>
                    <a:pt x="48670" y="31573"/>
                    <a:pt x="47483" y="32531"/>
                    <a:pt x="46276" y="33490"/>
                  </a:cubicBezTo>
                  <a:cubicBezTo>
                    <a:pt x="45869" y="33813"/>
                    <a:pt x="45683" y="33942"/>
                    <a:pt x="45644" y="33942"/>
                  </a:cubicBezTo>
                  <a:cubicBezTo>
                    <a:pt x="45501" y="33942"/>
                    <a:pt x="47372" y="32183"/>
                    <a:pt x="47622" y="31922"/>
                  </a:cubicBezTo>
                  <a:cubicBezTo>
                    <a:pt x="48528" y="30981"/>
                    <a:pt x="49475" y="30083"/>
                    <a:pt x="50384" y="29145"/>
                  </a:cubicBezTo>
                  <a:cubicBezTo>
                    <a:pt x="50484" y="29040"/>
                    <a:pt x="50393" y="28870"/>
                    <a:pt x="50272" y="28870"/>
                  </a:cubicBezTo>
                  <a:cubicBezTo>
                    <a:pt x="50246" y="28870"/>
                    <a:pt x="50218" y="28878"/>
                    <a:pt x="50191" y="28896"/>
                  </a:cubicBezTo>
                  <a:cubicBezTo>
                    <a:pt x="48823" y="29809"/>
                    <a:pt x="47633" y="30859"/>
                    <a:pt x="46423" y="31971"/>
                  </a:cubicBezTo>
                  <a:cubicBezTo>
                    <a:pt x="45907" y="32446"/>
                    <a:pt x="45704" y="32622"/>
                    <a:pt x="45687" y="32622"/>
                  </a:cubicBezTo>
                  <a:cubicBezTo>
                    <a:pt x="45641" y="32622"/>
                    <a:pt x="46859" y="31423"/>
                    <a:pt x="47024" y="31252"/>
                  </a:cubicBezTo>
                  <a:cubicBezTo>
                    <a:pt x="47902" y="30348"/>
                    <a:pt x="48915" y="29560"/>
                    <a:pt x="49847" y="28717"/>
                  </a:cubicBezTo>
                  <a:cubicBezTo>
                    <a:pt x="49963" y="28614"/>
                    <a:pt x="49858" y="28437"/>
                    <a:pt x="49728" y="28437"/>
                  </a:cubicBezTo>
                  <a:cubicBezTo>
                    <a:pt x="49702" y="28437"/>
                    <a:pt x="49675" y="28444"/>
                    <a:pt x="49648" y="28460"/>
                  </a:cubicBezTo>
                  <a:cubicBezTo>
                    <a:pt x="48245" y="29344"/>
                    <a:pt x="46986" y="30366"/>
                    <a:pt x="45699" y="31411"/>
                  </a:cubicBezTo>
                  <a:cubicBezTo>
                    <a:pt x="46305" y="30917"/>
                    <a:pt x="47928" y="29093"/>
                    <a:pt x="48880" y="28180"/>
                  </a:cubicBezTo>
                  <a:cubicBezTo>
                    <a:pt x="48990" y="28073"/>
                    <a:pt x="48889" y="27895"/>
                    <a:pt x="48761" y="27895"/>
                  </a:cubicBezTo>
                  <a:cubicBezTo>
                    <a:pt x="48734" y="27895"/>
                    <a:pt x="48706" y="27902"/>
                    <a:pt x="48678" y="27921"/>
                  </a:cubicBezTo>
                  <a:cubicBezTo>
                    <a:pt x="47590" y="28631"/>
                    <a:pt x="46617" y="29416"/>
                    <a:pt x="45635" y="30268"/>
                  </a:cubicBezTo>
                  <a:cubicBezTo>
                    <a:pt x="45124" y="30712"/>
                    <a:pt x="44917" y="30878"/>
                    <a:pt x="44892" y="30878"/>
                  </a:cubicBezTo>
                  <a:cubicBezTo>
                    <a:pt x="44823" y="30878"/>
                    <a:pt x="46059" y="29688"/>
                    <a:pt x="46227" y="29503"/>
                  </a:cubicBezTo>
                  <a:cubicBezTo>
                    <a:pt x="46871" y="28789"/>
                    <a:pt x="47572" y="28123"/>
                    <a:pt x="48234" y="27427"/>
                  </a:cubicBezTo>
                  <a:cubicBezTo>
                    <a:pt x="48338" y="27318"/>
                    <a:pt x="48242" y="27134"/>
                    <a:pt x="48117" y="27134"/>
                  </a:cubicBezTo>
                  <a:cubicBezTo>
                    <a:pt x="48090" y="27134"/>
                    <a:pt x="48060" y="27143"/>
                    <a:pt x="48031" y="27164"/>
                  </a:cubicBezTo>
                  <a:cubicBezTo>
                    <a:pt x="47284" y="27707"/>
                    <a:pt x="46623" y="28278"/>
                    <a:pt x="45950" y="28914"/>
                  </a:cubicBezTo>
                  <a:cubicBezTo>
                    <a:pt x="45459" y="29378"/>
                    <a:pt x="45245" y="29556"/>
                    <a:pt x="45207" y="29556"/>
                  </a:cubicBezTo>
                  <a:cubicBezTo>
                    <a:pt x="45095" y="29556"/>
                    <a:pt x="46504" y="28010"/>
                    <a:pt x="46833" y="27643"/>
                  </a:cubicBezTo>
                  <a:cubicBezTo>
                    <a:pt x="46948" y="27516"/>
                    <a:pt x="46841" y="27364"/>
                    <a:pt x="46711" y="27364"/>
                  </a:cubicBezTo>
                  <a:cubicBezTo>
                    <a:pt x="46673" y="27364"/>
                    <a:pt x="46634" y="27377"/>
                    <a:pt x="46597" y="27407"/>
                  </a:cubicBezTo>
                  <a:cubicBezTo>
                    <a:pt x="45816" y="28027"/>
                    <a:pt x="45098" y="28690"/>
                    <a:pt x="44366" y="29364"/>
                  </a:cubicBezTo>
                  <a:lnTo>
                    <a:pt x="44366" y="29364"/>
                  </a:lnTo>
                  <a:cubicBezTo>
                    <a:pt x="45005" y="28774"/>
                    <a:pt x="45559" y="28041"/>
                    <a:pt x="46184" y="27427"/>
                  </a:cubicBezTo>
                  <a:cubicBezTo>
                    <a:pt x="46302" y="27311"/>
                    <a:pt x="46189" y="27145"/>
                    <a:pt x="46061" y="27145"/>
                  </a:cubicBezTo>
                  <a:cubicBezTo>
                    <a:pt x="46024" y="27145"/>
                    <a:pt x="45985" y="27159"/>
                    <a:pt x="45950" y="27193"/>
                  </a:cubicBezTo>
                  <a:cubicBezTo>
                    <a:pt x="45052" y="28076"/>
                    <a:pt x="44189" y="28934"/>
                    <a:pt x="43554" y="30028"/>
                  </a:cubicBezTo>
                  <a:cubicBezTo>
                    <a:pt x="43476" y="30160"/>
                    <a:pt x="43581" y="30271"/>
                    <a:pt x="43698" y="30271"/>
                  </a:cubicBezTo>
                  <a:cubicBezTo>
                    <a:pt x="43738" y="30271"/>
                    <a:pt x="43778" y="30258"/>
                    <a:pt x="43814" y="30230"/>
                  </a:cubicBezTo>
                  <a:cubicBezTo>
                    <a:pt x="44229" y="29895"/>
                    <a:pt x="44622" y="29534"/>
                    <a:pt x="44994" y="29150"/>
                  </a:cubicBezTo>
                  <a:lnTo>
                    <a:pt x="44994" y="29150"/>
                  </a:lnTo>
                  <a:cubicBezTo>
                    <a:pt x="44576" y="29609"/>
                    <a:pt x="44186" y="30083"/>
                    <a:pt x="43877" y="30675"/>
                  </a:cubicBezTo>
                  <a:cubicBezTo>
                    <a:pt x="43819" y="30783"/>
                    <a:pt x="43908" y="30933"/>
                    <a:pt x="44020" y="30933"/>
                  </a:cubicBezTo>
                  <a:cubicBezTo>
                    <a:pt x="44047" y="30933"/>
                    <a:pt x="44077" y="30924"/>
                    <a:pt x="44105" y="30903"/>
                  </a:cubicBezTo>
                  <a:cubicBezTo>
                    <a:pt x="45095" y="30183"/>
                    <a:pt x="45921" y="29362"/>
                    <a:pt x="46748" y="28501"/>
                  </a:cubicBezTo>
                  <a:lnTo>
                    <a:pt x="46748" y="28501"/>
                  </a:lnTo>
                  <a:cubicBezTo>
                    <a:pt x="45832" y="29463"/>
                    <a:pt x="44950" y="30418"/>
                    <a:pt x="44200" y="31535"/>
                  </a:cubicBezTo>
                  <a:cubicBezTo>
                    <a:pt x="44115" y="31662"/>
                    <a:pt x="44231" y="31781"/>
                    <a:pt x="44352" y="31781"/>
                  </a:cubicBezTo>
                  <a:cubicBezTo>
                    <a:pt x="44391" y="31781"/>
                    <a:pt x="44430" y="31769"/>
                    <a:pt x="44463" y="31740"/>
                  </a:cubicBezTo>
                  <a:cubicBezTo>
                    <a:pt x="45084" y="31200"/>
                    <a:pt x="45702" y="30657"/>
                    <a:pt x="46320" y="30115"/>
                  </a:cubicBezTo>
                  <a:lnTo>
                    <a:pt x="46320" y="30115"/>
                  </a:lnTo>
                  <a:cubicBezTo>
                    <a:pt x="45514" y="30888"/>
                    <a:pt x="44761" y="31691"/>
                    <a:pt x="44094" y="32615"/>
                  </a:cubicBezTo>
                  <a:cubicBezTo>
                    <a:pt x="44016" y="32723"/>
                    <a:pt x="44126" y="32865"/>
                    <a:pt x="44241" y="32865"/>
                  </a:cubicBezTo>
                  <a:cubicBezTo>
                    <a:pt x="44267" y="32865"/>
                    <a:pt x="44294" y="32857"/>
                    <a:pt x="44319" y="32840"/>
                  </a:cubicBezTo>
                  <a:cubicBezTo>
                    <a:pt x="45915" y="31709"/>
                    <a:pt x="47565" y="30342"/>
                    <a:pt x="48891" y="29143"/>
                  </a:cubicBezTo>
                  <a:lnTo>
                    <a:pt x="48891" y="29143"/>
                  </a:lnTo>
                  <a:cubicBezTo>
                    <a:pt x="47453" y="30442"/>
                    <a:pt x="46062" y="31653"/>
                    <a:pt x="44960" y="33261"/>
                  </a:cubicBezTo>
                  <a:cubicBezTo>
                    <a:pt x="44877" y="33384"/>
                    <a:pt x="44989" y="33496"/>
                    <a:pt x="45104" y="33496"/>
                  </a:cubicBezTo>
                  <a:cubicBezTo>
                    <a:pt x="45142" y="33496"/>
                    <a:pt x="45179" y="33484"/>
                    <a:pt x="45211" y="33458"/>
                  </a:cubicBezTo>
                  <a:cubicBezTo>
                    <a:pt x="45944" y="32837"/>
                    <a:pt x="46654" y="32193"/>
                    <a:pt x="47362" y="31544"/>
                  </a:cubicBezTo>
                  <a:cubicBezTo>
                    <a:pt x="47764" y="31171"/>
                    <a:pt x="49411" y="29619"/>
                    <a:pt x="49457" y="29619"/>
                  </a:cubicBezTo>
                  <a:cubicBezTo>
                    <a:pt x="49473" y="29619"/>
                    <a:pt x="49288" y="29815"/>
                    <a:pt x="48773" y="30328"/>
                  </a:cubicBezTo>
                  <a:cubicBezTo>
                    <a:pt x="47382" y="31714"/>
                    <a:pt x="46025" y="33085"/>
                    <a:pt x="44850" y="34662"/>
                  </a:cubicBezTo>
                  <a:cubicBezTo>
                    <a:pt x="44760" y="34783"/>
                    <a:pt x="44879" y="34897"/>
                    <a:pt x="45000" y="34897"/>
                  </a:cubicBezTo>
                  <a:cubicBezTo>
                    <a:pt x="45038" y="34897"/>
                    <a:pt x="45075" y="34886"/>
                    <a:pt x="45107" y="34861"/>
                  </a:cubicBezTo>
                  <a:cubicBezTo>
                    <a:pt x="46037" y="34093"/>
                    <a:pt x="46986" y="33351"/>
                    <a:pt x="47916" y="32586"/>
                  </a:cubicBezTo>
                  <a:lnTo>
                    <a:pt x="47916" y="32586"/>
                  </a:lnTo>
                  <a:cubicBezTo>
                    <a:pt x="46908" y="33640"/>
                    <a:pt x="45921" y="34699"/>
                    <a:pt x="44986" y="35816"/>
                  </a:cubicBezTo>
                  <a:cubicBezTo>
                    <a:pt x="44884" y="35938"/>
                    <a:pt x="44982" y="36094"/>
                    <a:pt x="45102" y="36094"/>
                  </a:cubicBezTo>
                  <a:cubicBezTo>
                    <a:pt x="45139" y="36094"/>
                    <a:pt x="45178" y="36079"/>
                    <a:pt x="45214" y="36045"/>
                  </a:cubicBezTo>
                  <a:cubicBezTo>
                    <a:pt x="46126" y="35176"/>
                    <a:pt x="47041" y="34304"/>
                    <a:pt x="47971" y="33452"/>
                  </a:cubicBezTo>
                  <a:cubicBezTo>
                    <a:pt x="48439" y="33028"/>
                    <a:pt x="48915" y="32615"/>
                    <a:pt x="49403" y="32213"/>
                  </a:cubicBezTo>
                  <a:cubicBezTo>
                    <a:pt x="50483" y="31302"/>
                    <a:pt x="50910" y="30988"/>
                    <a:pt x="50989" y="30988"/>
                  </a:cubicBezTo>
                  <a:cubicBezTo>
                    <a:pt x="51124" y="30988"/>
                    <a:pt x="50211" y="31932"/>
                    <a:pt x="49836" y="32346"/>
                  </a:cubicBezTo>
                  <a:cubicBezTo>
                    <a:pt x="48072" y="34301"/>
                    <a:pt x="45907" y="35816"/>
                    <a:pt x="44238" y="37872"/>
                  </a:cubicBezTo>
                  <a:cubicBezTo>
                    <a:pt x="44158" y="37971"/>
                    <a:pt x="44230" y="38136"/>
                    <a:pt x="44341" y="38136"/>
                  </a:cubicBezTo>
                  <a:cubicBezTo>
                    <a:pt x="44366" y="38136"/>
                    <a:pt x="44392" y="38128"/>
                    <a:pt x="44420" y="38109"/>
                  </a:cubicBezTo>
                  <a:cubicBezTo>
                    <a:pt x="44847" y="37806"/>
                    <a:pt x="45246" y="37471"/>
                    <a:pt x="45647" y="37144"/>
                  </a:cubicBezTo>
                  <a:lnTo>
                    <a:pt x="45647" y="37144"/>
                  </a:lnTo>
                  <a:cubicBezTo>
                    <a:pt x="44544" y="38158"/>
                    <a:pt x="43513" y="39258"/>
                    <a:pt x="42592" y="40488"/>
                  </a:cubicBezTo>
                  <a:cubicBezTo>
                    <a:pt x="42517" y="40588"/>
                    <a:pt x="42623" y="40722"/>
                    <a:pt x="42732" y="40722"/>
                  </a:cubicBezTo>
                  <a:cubicBezTo>
                    <a:pt x="42757" y="40722"/>
                    <a:pt x="42783" y="40715"/>
                    <a:pt x="42806" y="40698"/>
                  </a:cubicBezTo>
                  <a:cubicBezTo>
                    <a:pt x="42919" y="40620"/>
                    <a:pt x="43028" y="40534"/>
                    <a:pt x="43141" y="40453"/>
                  </a:cubicBezTo>
                  <a:lnTo>
                    <a:pt x="43141" y="40453"/>
                  </a:lnTo>
                  <a:cubicBezTo>
                    <a:pt x="42858" y="40846"/>
                    <a:pt x="42604" y="41261"/>
                    <a:pt x="42413" y="41723"/>
                  </a:cubicBezTo>
                  <a:cubicBezTo>
                    <a:pt x="42386" y="41793"/>
                    <a:pt x="42457" y="41850"/>
                    <a:pt x="42521" y="41850"/>
                  </a:cubicBezTo>
                  <a:cubicBezTo>
                    <a:pt x="42553" y="41850"/>
                    <a:pt x="42583" y="41836"/>
                    <a:pt x="42598" y="41801"/>
                  </a:cubicBezTo>
                  <a:cubicBezTo>
                    <a:pt x="42924" y="41056"/>
                    <a:pt x="43404" y="40421"/>
                    <a:pt x="43961" y="39852"/>
                  </a:cubicBezTo>
                  <a:cubicBezTo>
                    <a:pt x="44633" y="39339"/>
                    <a:pt x="45280" y="38796"/>
                    <a:pt x="45907" y="38233"/>
                  </a:cubicBezTo>
                  <a:cubicBezTo>
                    <a:pt x="46481" y="37823"/>
                    <a:pt x="47064" y="37433"/>
                    <a:pt x="47619" y="37041"/>
                  </a:cubicBezTo>
                  <a:cubicBezTo>
                    <a:pt x="47982" y="36784"/>
                    <a:pt x="48329" y="36509"/>
                    <a:pt x="48667" y="36229"/>
                  </a:cubicBezTo>
                  <a:lnTo>
                    <a:pt x="48667" y="36229"/>
                  </a:lnTo>
                  <a:cubicBezTo>
                    <a:pt x="45707" y="39007"/>
                    <a:pt x="42725" y="41758"/>
                    <a:pt x="39766" y="44532"/>
                  </a:cubicBezTo>
                  <a:cubicBezTo>
                    <a:pt x="37647" y="46285"/>
                    <a:pt x="35571" y="48089"/>
                    <a:pt x="33648" y="50064"/>
                  </a:cubicBezTo>
                  <a:cubicBezTo>
                    <a:pt x="32159" y="51594"/>
                    <a:pt x="30721" y="53179"/>
                    <a:pt x="29303" y="54778"/>
                  </a:cubicBezTo>
                  <a:cubicBezTo>
                    <a:pt x="28729" y="55373"/>
                    <a:pt x="28154" y="55965"/>
                    <a:pt x="27589" y="56568"/>
                  </a:cubicBezTo>
                  <a:cubicBezTo>
                    <a:pt x="25397" y="58907"/>
                    <a:pt x="23163" y="61199"/>
                    <a:pt x="20836" y="63408"/>
                  </a:cubicBezTo>
                  <a:cubicBezTo>
                    <a:pt x="19685" y="64495"/>
                    <a:pt x="18475" y="65510"/>
                    <a:pt x="17255" y="66520"/>
                  </a:cubicBezTo>
                  <a:lnTo>
                    <a:pt x="17255" y="66520"/>
                  </a:lnTo>
                  <a:cubicBezTo>
                    <a:pt x="18013" y="65891"/>
                    <a:pt x="18747" y="65017"/>
                    <a:pt x="19439" y="64233"/>
                  </a:cubicBezTo>
                  <a:cubicBezTo>
                    <a:pt x="22248" y="61727"/>
                    <a:pt x="24733" y="58783"/>
                    <a:pt x="27375" y="56164"/>
                  </a:cubicBezTo>
                  <a:cubicBezTo>
                    <a:pt x="29797" y="53765"/>
                    <a:pt x="32237" y="51383"/>
                    <a:pt x="34650" y="48978"/>
                  </a:cubicBezTo>
                  <a:cubicBezTo>
                    <a:pt x="36738" y="46900"/>
                    <a:pt x="39518" y="44498"/>
                    <a:pt x="40805" y="41824"/>
                  </a:cubicBezTo>
                  <a:cubicBezTo>
                    <a:pt x="40851" y="41730"/>
                    <a:pt x="40778" y="41597"/>
                    <a:pt x="40680" y="41597"/>
                  </a:cubicBezTo>
                  <a:cubicBezTo>
                    <a:pt x="40656" y="41597"/>
                    <a:pt x="40629" y="41605"/>
                    <a:pt x="40603" y="41625"/>
                  </a:cubicBezTo>
                  <a:cubicBezTo>
                    <a:pt x="40000" y="42064"/>
                    <a:pt x="39417" y="42523"/>
                    <a:pt x="38845" y="42988"/>
                  </a:cubicBezTo>
                  <a:cubicBezTo>
                    <a:pt x="39376" y="42367"/>
                    <a:pt x="39893" y="41732"/>
                    <a:pt x="40384" y="41079"/>
                  </a:cubicBezTo>
                  <a:cubicBezTo>
                    <a:pt x="40464" y="40974"/>
                    <a:pt x="40354" y="40833"/>
                    <a:pt x="40240" y="40833"/>
                  </a:cubicBezTo>
                  <a:cubicBezTo>
                    <a:pt x="40215" y="40833"/>
                    <a:pt x="40188" y="40841"/>
                    <a:pt x="40164" y="40857"/>
                  </a:cubicBezTo>
                  <a:cubicBezTo>
                    <a:pt x="38663" y="41914"/>
                    <a:pt x="37234" y="43077"/>
                    <a:pt x="35843" y="44293"/>
                  </a:cubicBezTo>
                  <a:cubicBezTo>
                    <a:pt x="37280" y="42624"/>
                    <a:pt x="38715" y="40952"/>
                    <a:pt x="40150" y="39284"/>
                  </a:cubicBezTo>
                  <a:cubicBezTo>
                    <a:pt x="40259" y="39161"/>
                    <a:pt x="40151" y="39000"/>
                    <a:pt x="40025" y="39000"/>
                  </a:cubicBezTo>
                  <a:cubicBezTo>
                    <a:pt x="39987" y="39000"/>
                    <a:pt x="39949" y="39014"/>
                    <a:pt x="39913" y="39047"/>
                  </a:cubicBezTo>
                  <a:cubicBezTo>
                    <a:pt x="38288" y="40476"/>
                    <a:pt x="36683" y="41986"/>
                    <a:pt x="35092" y="43542"/>
                  </a:cubicBezTo>
                  <a:cubicBezTo>
                    <a:pt x="36714" y="41850"/>
                    <a:pt x="38239" y="40086"/>
                    <a:pt x="39515" y="38164"/>
                  </a:cubicBezTo>
                  <a:cubicBezTo>
                    <a:pt x="39588" y="38051"/>
                    <a:pt x="39487" y="37942"/>
                    <a:pt x="39380" y="37942"/>
                  </a:cubicBezTo>
                  <a:cubicBezTo>
                    <a:pt x="39344" y="37942"/>
                    <a:pt x="39308" y="37954"/>
                    <a:pt x="39278" y="37982"/>
                  </a:cubicBezTo>
                  <a:cubicBezTo>
                    <a:pt x="35020" y="41891"/>
                    <a:pt x="31111" y="46262"/>
                    <a:pt x="27101" y="50425"/>
                  </a:cubicBezTo>
                  <a:cubicBezTo>
                    <a:pt x="22935" y="54749"/>
                    <a:pt x="18529" y="58696"/>
                    <a:pt x="14213" y="62862"/>
                  </a:cubicBezTo>
                  <a:cubicBezTo>
                    <a:pt x="22704" y="54666"/>
                    <a:pt x="31469" y="45984"/>
                    <a:pt x="39379" y="37113"/>
                  </a:cubicBezTo>
                  <a:cubicBezTo>
                    <a:pt x="39483" y="37006"/>
                    <a:pt x="39387" y="36863"/>
                    <a:pt x="39275" y="36863"/>
                  </a:cubicBezTo>
                  <a:cubicBezTo>
                    <a:pt x="39241" y="36863"/>
                    <a:pt x="39206" y="36876"/>
                    <a:pt x="39174" y="36908"/>
                  </a:cubicBezTo>
                  <a:cubicBezTo>
                    <a:pt x="34743" y="40693"/>
                    <a:pt x="30785" y="45113"/>
                    <a:pt x="26780" y="49466"/>
                  </a:cubicBezTo>
                  <a:cubicBezTo>
                    <a:pt x="24863" y="51372"/>
                    <a:pt x="23024" y="53349"/>
                    <a:pt x="21197" y="55335"/>
                  </a:cubicBezTo>
                  <a:cubicBezTo>
                    <a:pt x="18775" y="57749"/>
                    <a:pt x="16263" y="60036"/>
                    <a:pt x="13546" y="62048"/>
                  </a:cubicBezTo>
                  <a:cubicBezTo>
                    <a:pt x="14600" y="61265"/>
                    <a:pt x="15567" y="60333"/>
                    <a:pt x="16482" y="59322"/>
                  </a:cubicBezTo>
                  <a:cubicBezTo>
                    <a:pt x="18887" y="57356"/>
                    <a:pt x="21012" y="54799"/>
                    <a:pt x="22871" y="52882"/>
                  </a:cubicBezTo>
                  <a:cubicBezTo>
                    <a:pt x="28256" y="47324"/>
                    <a:pt x="33530" y="41671"/>
                    <a:pt x="38943" y="36137"/>
                  </a:cubicBezTo>
                  <a:cubicBezTo>
                    <a:pt x="39034" y="36044"/>
                    <a:pt x="38953" y="35897"/>
                    <a:pt x="38843" y="35897"/>
                  </a:cubicBezTo>
                  <a:cubicBezTo>
                    <a:pt x="38820" y="35897"/>
                    <a:pt x="38797" y="35903"/>
                    <a:pt x="38773" y="35918"/>
                  </a:cubicBezTo>
                  <a:cubicBezTo>
                    <a:pt x="37863" y="36457"/>
                    <a:pt x="37003" y="37067"/>
                    <a:pt x="36163" y="37702"/>
                  </a:cubicBezTo>
                  <a:cubicBezTo>
                    <a:pt x="37078" y="36847"/>
                    <a:pt x="37979" y="35975"/>
                    <a:pt x="38836" y="35057"/>
                  </a:cubicBezTo>
                  <a:cubicBezTo>
                    <a:pt x="38916" y="34972"/>
                    <a:pt x="38856" y="34819"/>
                    <a:pt x="38744" y="34819"/>
                  </a:cubicBezTo>
                  <a:cubicBezTo>
                    <a:pt x="38730" y="34819"/>
                    <a:pt x="38716" y="34821"/>
                    <a:pt x="38701" y="34826"/>
                  </a:cubicBezTo>
                  <a:cubicBezTo>
                    <a:pt x="36888" y="35424"/>
                    <a:pt x="35802" y="37231"/>
                    <a:pt x="34457" y="38524"/>
                  </a:cubicBezTo>
                  <a:cubicBezTo>
                    <a:pt x="32494" y="40413"/>
                    <a:pt x="30507" y="42243"/>
                    <a:pt x="28570" y="44134"/>
                  </a:cubicBezTo>
                  <a:cubicBezTo>
                    <a:pt x="27083" y="45367"/>
                    <a:pt x="25611" y="46614"/>
                    <a:pt x="24208" y="47916"/>
                  </a:cubicBezTo>
                  <a:cubicBezTo>
                    <a:pt x="24476" y="47639"/>
                    <a:pt x="24736" y="47353"/>
                    <a:pt x="25005" y="47079"/>
                  </a:cubicBezTo>
                  <a:cubicBezTo>
                    <a:pt x="29240" y="42754"/>
                    <a:pt x="34353" y="38666"/>
                    <a:pt x="37990" y="33842"/>
                  </a:cubicBezTo>
                  <a:cubicBezTo>
                    <a:pt x="38059" y="33754"/>
                    <a:pt x="37965" y="33639"/>
                    <a:pt x="37868" y="33639"/>
                  </a:cubicBezTo>
                  <a:cubicBezTo>
                    <a:pt x="37847" y="33639"/>
                    <a:pt x="37825" y="33645"/>
                    <a:pt x="37806" y="33657"/>
                  </a:cubicBezTo>
                  <a:cubicBezTo>
                    <a:pt x="36977" y="34191"/>
                    <a:pt x="36172" y="34771"/>
                    <a:pt x="35378" y="35366"/>
                  </a:cubicBezTo>
                  <a:cubicBezTo>
                    <a:pt x="35900" y="34676"/>
                    <a:pt x="36382" y="33954"/>
                    <a:pt x="36821" y="33207"/>
                  </a:cubicBezTo>
                  <a:cubicBezTo>
                    <a:pt x="36893" y="33083"/>
                    <a:pt x="36794" y="32981"/>
                    <a:pt x="36685" y="32981"/>
                  </a:cubicBezTo>
                  <a:cubicBezTo>
                    <a:pt x="36649" y="32981"/>
                    <a:pt x="36611" y="32993"/>
                    <a:pt x="36579" y="33019"/>
                  </a:cubicBezTo>
                  <a:cubicBezTo>
                    <a:pt x="35369" y="33963"/>
                    <a:pt x="34200" y="34973"/>
                    <a:pt x="33048" y="36010"/>
                  </a:cubicBezTo>
                  <a:cubicBezTo>
                    <a:pt x="33972" y="34875"/>
                    <a:pt x="34818" y="33700"/>
                    <a:pt x="35528" y="32453"/>
                  </a:cubicBezTo>
                  <a:cubicBezTo>
                    <a:pt x="35591" y="32343"/>
                    <a:pt x="35502" y="32218"/>
                    <a:pt x="35394" y="32218"/>
                  </a:cubicBezTo>
                  <a:cubicBezTo>
                    <a:pt x="35369" y="32218"/>
                    <a:pt x="35343" y="32224"/>
                    <a:pt x="35317" y="32239"/>
                  </a:cubicBezTo>
                  <a:cubicBezTo>
                    <a:pt x="31541" y="34491"/>
                    <a:pt x="29387" y="38493"/>
                    <a:pt x="26237" y="41463"/>
                  </a:cubicBezTo>
                  <a:cubicBezTo>
                    <a:pt x="22072" y="45398"/>
                    <a:pt x="18422" y="49865"/>
                    <a:pt x="14357" y="53904"/>
                  </a:cubicBezTo>
                  <a:cubicBezTo>
                    <a:pt x="13817" y="54439"/>
                    <a:pt x="10780" y="57810"/>
                    <a:pt x="10724" y="57810"/>
                  </a:cubicBezTo>
                  <a:cubicBezTo>
                    <a:pt x="10708" y="57810"/>
                    <a:pt x="10939" y="57530"/>
                    <a:pt x="11548" y="56822"/>
                  </a:cubicBezTo>
                  <a:cubicBezTo>
                    <a:pt x="13702" y="54322"/>
                    <a:pt x="15937" y="51903"/>
                    <a:pt x="18206" y="49510"/>
                  </a:cubicBezTo>
                  <a:cubicBezTo>
                    <a:pt x="22744" y="44734"/>
                    <a:pt x="27534" y="40251"/>
                    <a:pt x="31630" y="35072"/>
                  </a:cubicBezTo>
                  <a:cubicBezTo>
                    <a:pt x="31725" y="34953"/>
                    <a:pt x="31629" y="34797"/>
                    <a:pt x="31514" y="34797"/>
                  </a:cubicBezTo>
                  <a:cubicBezTo>
                    <a:pt x="31478" y="34797"/>
                    <a:pt x="31440" y="34813"/>
                    <a:pt x="31405" y="34849"/>
                  </a:cubicBezTo>
                  <a:cubicBezTo>
                    <a:pt x="27219" y="39261"/>
                    <a:pt x="22785" y="43409"/>
                    <a:pt x="18775" y="47988"/>
                  </a:cubicBezTo>
                  <a:cubicBezTo>
                    <a:pt x="18518" y="48283"/>
                    <a:pt x="18249" y="48571"/>
                    <a:pt x="17984" y="48860"/>
                  </a:cubicBezTo>
                  <a:cubicBezTo>
                    <a:pt x="19664" y="46877"/>
                    <a:pt x="21327" y="44873"/>
                    <a:pt x="23111" y="42933"/>
                  </a:cubicBezTo>
                  <a:cubicBezTo>
                    <a:pt x="25718" y="40098"/>
                    <a:pt x="29139" y="38013"/>
                    <a:pt x="30473" y="34243"/>
                  </a:cubicBezTo>
                  <a:cubicBezTo>
                    <a:pt x="30505" y="34154"/>
                    <a:pt x="30419" y="34061"/>
                    <a:pt x="30331" y="34061"/>
                  </a:cubicBezTo>
                  <a:cubicBezTo>
                    <a:pt x="30309" y="34061"/>
                    <a:pt x="30286" y="34067"/>
                    <a:pt x="30265" y="34081"/>
                  </a:cubicBezTo>
                  <a:cubicBezTo>
                    <a:pt x="29731" y="34468"/>
                    <a:pt x="29220" y="34881"/>
                    <a:pt x="28729" y="35320"/>
                  </a:cubicBezTo>
                  <a:cubicBezTo>
                    <a:pt x="29670" y="34073"/>
                    <a:pt x="30398" y="32753"/>
                    <a:pt x="30683" y="31333"/>
                  </a:cubicBezTo>
                  <a:cubicBezTo>
                    <a:pt x="30706" y="31233"/>
                    <a:pt x="30627" y="31162"/>
                    <a:pt x="30546" y="31162"/>
                  </a:cubicBezTo>
                  <a:cubicBezTo>
                    <a:pt x="30504" y="31162"/>
                    <a:pt x="30461" y="31181"/>
                    <a:pt x="30432" y="31226"/>
                  </a:cubicBezTo>
                  <a:cubicBezTo>
                    <a:pt x="27805" y="34988"/>
                    <a:pt x="24676" y="38250"/>
                    <a:pt x="21656" y="41645"/>
                  </a:cubicBezTo>
                  <a:cubicBezTo>
                    <a:pt x="22262" y="40924"/>
                    <a:pt x="22857" y="40193"/>
                    <a:pt x="23420" y="39434"/>
                  </a:cubicBezTo>
                  <a:cubicBezTo>
                    <a:pt x="25126" y="37133"/>
                    <a:pt x="26795" y="34826"/>
                    <a:pt x="28527" y="32569"/>
                  </a:cubicBezTo>
                  <a:cubicBezTo>
                    <a:pt x="30314" y="30614"/>
                    <a:pt x="32069" y="28636"/>
                    <a:pt x="33732" y="26607"/>
                  </a:cubicBezTo>
                  <a:cubicBezTo>
                    <a:pt x="34419" y="25928"/>
                    <a:pt x="35103" y="25250"/>
                    <a:pt x="35822" y="24606"/>
                  </a:cubicBezTo>
                  <a:cubicBezTo>
                    <a:pt x="35926" y="24512"/>
                    <a:pt x="35829" y="24373"/>
                    <a:pt x="35719" y="24373"/>
                  </a:cubicBezTo>
                  <a:cubicBezTo>
                    <a:pt x="35687" y="24373"/>
                    <a:pt x="35655" y="24384"/>
                    <a:pt x="35626" y="24410"/>
                  </a:cubicBezTo>
                  <a:cubicBezTo>
                    <a:pt x="35421" y="24592"/>
                    <a:pt x="35222" y="24788"/>
                    <a:pt x="35020" y="24973"/>
                  </a:cubicBezTo>
                  <a:cubicBezTo>
                    <a:pt x="35363" y="24531"/>
                    <a:pt x="35710" y="24089"/>
                    <a:pt x="36045" y="23642"/>
                  </a:cubicBezTo>
                  <a:lnTo>
                    <a:pt x="36045" y="23642"/>
                  </a:lnTo>
                  <a:cubicBezTo>
                    <a:pt x="36045" y="23656"/>
                    <a:pt x="36042" y="23671"/>
                    <a:pt x="36042" y="23682"/>
                  </a:cubicBezTo>
                  <a:cubicBezTo>
                    <a:pt x="36050" y="23708"/>
                    <a:pt x="36074" y="23726"/>
                    <a:pt x="36100" y="23726"/>
                  </a:cubicBezTo>
                  <a:cubicBezTo>
                    <a:pt x="36144" y="23730"/>
                    <a:pt x="36169" y="23733"/>
                    <a:pt x="36187" y="23733"/>
                  </a:cubicBezTo>
                  <a:cubicBezTo>
                    <a:pt x="36232" y="23733"/>
                    <a:pt x="36237" y="23716"/>
                    <a:pt x="36374" y="23656"/>
                  </a:cubicBezTo>
                  <a:cubicBezTo>
                    <a:pt x="36388" y="23651"/>
                    <a:pt x="36388" y="23630"/>
                    <a:pt x="36371" y="23630"/>
                  </a:cubicBezTo>
                  <a:cubicBezTo>
                    <a:pt x="36368" y="23631"/>
                    <a:pt x="36366" y="23631"/>
                    <a:pt x="36364" y="23631"/>
                  </a:cubicBezTo>
                  <a:cubicBezTo>
                    <a:pt x="36129" y="23631"/>
                    <a:pt x="37181" y="22601"/>
                    <a:pt x="37315" y="22470"/>
                  </a:cubicBezTo>
                  <a:cubicBezTo>
                    <a:pt x="38014" y="21800"/>
                    <a:pt x="38571" y="20931"/>
                    <a:pt x="39151" y="20160"/>
                  </a:cubicBezTo>
                  <a:cubicBezTo>
                    <a:pt x="39194" y="20105"/>
                    <a:pt x="39241" y="20053"/>
                    <a:pt x="39284" y="19996"/>
                  </a:cubicBezTo>
                  <a:lnTo>
                    <a:pt x="39284" y="19996"/>
                  </a:lnTo>
                  <a:cubicBezTo>
                    <a:pt x="38611" y="20954"/>
                    <a:pt x="37895" y="21878"/>
                    <a:pt x="37263" y="22862"/>
                  </a:cubicBezTo>
                  <a:cubicBezTo>
                    <a:pt x="37249" y="22880"/>
                    <a:pt x="37240" y="22897"/>
                    <a:pt x="37231" y="22914"/>
                  </a:cubicBezTo>
                  <a:cubicBezTo>
                    <a:pt x="37116" y="23093"/>
                    <a:pt x="36994" y="23272"/>
                    <a:pt x="36888" y="23457"/>
                  </a:cubicBezTo>
                  <a:cubicBezTo>
                    <a:pt x="36823" y="23567"/>
                    <a:pt x="36927" y="23696"/>
                    <a:pt x="37031" y="23696"/>
                  </a:cubicBezTo>
                  <a:cubicBezTo>
                    <a:pt x="37066" y="23696"/>
                    <a:pt x="37101" y="23681"/>
                    <a:pt x="37130" y="23645"/>
                  </a:cubicBezTo>
                  <a:cubicBezTo>
                    <a:pt x="37693" y="22938"/>
                    <a:pt x="38294" y="22274"/>
                    <a:pt x="38920" y="21624"/>
                  </a:cubicBezTo>
                  <a:cubicBezTo>
                    <a:pt x="39217" y="21321"/>
                    <a:pt x="39521" y="21023"/>
                    <a:pt x="39824" y="20726"/>
                  </a:cubicBezTo>
                  <a:lnTo>
                    <a:pt x="39824" y="20726"/>
                  </a:lnTo>
                  <a:cubicBezTo>
                    <a:pt x="38888" y="22040"/>
                    <a:pt x="37728" y="23096"/>
                    <a:pt x="37194" y="24681"/>
                  </a:cubicBezTo>
                  <a:cubicBezTo>
                    <a:pt x="37160" y="24782"/>
                    <a:pt x="37259" y="24878"/>
                    <a:pt x="37353" y="24878"/>
                  </a:cubicBezTo>
                  <a:cubicBezTo>
                    <a:pt x="37389" y="24878"/>
                    <a:pt x="37424" y="24864"/>
                    <a:pt x="37451" y="24831"/>
                  </a:cubicBezTo>
                  <a:cubicBezTo>
                    <a:pt x="38213" y="23876"/>
                    <a:pt x="39099" y="23062"/>
                    <a:pt x="40009" y="22262"/>
                  </a:cubicBezTo>
                  <a:lnTo>
                    <a:pt x="40009" y="22262"/>
                  </a:lnTo>
                  <a:cubicBezTo>
                    <a:pt x="39815" y="22528"/>
                    <a:pt x="39625" y="22790"/>
                    <a:pt x="39428" y="23053"/>
                  </a:cubicBezTo>
                  <a:cubicBezTo>
                    <a:pt x="38877" y="23807"/>
                    <a:pt x="38311" y="24546"/>
                    <a:pt x="37748" y="25290"/>
                  </a:cubicBezTo>
                  <a:cubicBezTo>
                    <a:pt x="37667" y="25400"/>
                    <a:pt x="37778" y="25519"/>
                    <a:pt x="37888" y="25519"/>
                  </a:cubicBezTo>
                  <a:cubicBezTo>
                    <a:pt x="37924" y="25519"/>
                    <a:pt x="37959" y="25507"/>
                    <a:pt x="37988" y="25478"/>
                  </a:cubicBezTo>
                  <a:cubicBezTo>
                    <a:pt x="38885" y="24580"/>
                    <a:pt x="39789" y="23688"/>
                    <a:pt x="40716" y="22825"/>
                  </a:cubicBezTo>
                  <a:lnTo>
                    <a:pt x="40716" y="22825"/>
                  </a:lnTo>
                  <a:cubicBezTo>
                    <a:pt x="39991" y="23501"/>
                    <a:pt x="39125" y="24918"/>
                    <a:pt x="38501" y="25937"/>
                  </a:cubicBezTo>
                  <a:cubicBezTo>
                    <a:pt x="38430" y="26052"/>
                    <a:pt x="38532" y="26169"/>
                    <a:pt x="38640" y="26169"/>
                  </a:cubicBezTo>
                  <a:cubicBezTo>
                    <a:pt x="38676" y="26169"/>
                    <a:pt x="38713" y="26156"/>
                    <a:pt x="38744" y="26125"/>
                  </a:cubicBezTo>
                  <a:cubicBezTo>
                    <a:pt x="39168" y="25706"/>
                    <a:pt x="39601" y="25293"/>
                    <a:pt x="40034" y="24889"/>
                  </a:cubicBezTo>
                  <a:cubicBezTo>
                    <a:pt x="40326" y="24621"/>
                    <a:pt x="40618" y="24352"/>
                    <a:pt x="40912" y="24089"/>
                  </a:cubicBezTo>
                  <a:cubicBezTo>
                    <a:pt x="41173" y="23830"/>
                    <a:pt x="41316" y="23700"/>
                    <a:pt x="41340" y="23700"/>
                  </a:cubicBezTo>
                  <a:cubicBezTo>
                    <a:pt x="41364" y="23700"/>
                    <a:pt x="41269" y="23830"/>
                    <a:pt x="41054" y="24089"/>
                  </a:cubicBezTo>
                  <a:cubicBezTo>
                    <a:pt x="40846" y="24468"/>
                    <a:pt x="40543" y="24779"/>
                    <a:pt x="40326" y="25152"/>
                  </a:cubicBezTo>
                  <a:cubicBezTo>
                    <a:pt x="40239" y="25319"/>
                    <a:pt x="40153" y="25490"/>
                    <a:pt x="40069" y="25657"/>
                  </a:cubicBezTo>
                  <a:cubicBezTo>
                    <a:pt x="40053" y="25650"/>
                    <a:pt x="40036" y="25647"/>
                    <a:pt x="40020" y="25647"/>
                  </a:cubicBezTo>
                  <a:cubicBezTo>
                    <a:pt x="39957" y="25647"/>
                    <a:pt x="39899" y="25692"/>
                    <a:pt x="39887" y="25758"/>
                  </a:cubicBezTo>
                  <a:cubicBezTo>
                    <a:pt x="39853" y="25920"/>
                    <a:pt x="39789" y="26027"/>
                    <a:pt x="39873" y="26162"/>
                  </a:cubicBezTo>
                  <a:cubicBezTo>
                    <a:pt x="39905" y="26215"/>
                    <a:pt x="39956" y="26239"/>
                    <a:pt x="40007" y="26239"/>
                  </a:cubicBezTo>
                  <a:cubicBezTo>
                    <a:pt x="40060" y="26239"/>
                    <a:pt x="40113" y="26212"/>
                    <a:pt x="40147" y="26162"/>
                  </a:cubicBezTo>
                  <a:cubicBezTo>
                    <a:pt x="40768" y="25276"/>
                    <a:pt x="41397" y="24254"/>
                    <a:pt x="41807" y="23255"/>
                  </a:cubicBezTo>
                  <a:cubicBezTo>
                    <a:pt x="41855" y="23139"/>
                    <a:pt x="41751" y="23060"/>
                    <a:pt x="41649" y="23060"/>
                  </a:cubicBezTo>
                  <a:cubicBezTo>
                    <a:pt x="41609" y="23060"/>
                    <a:pt x="41569" y="23072"/>
                    <a:pt x="41539" y="23099"/>
                  </a:cubicBezTo>
                  <a:cubicBezTo>
                    <a:pt x="41108" y="23483"/>
                    <a:pt x="40678" y="23870"/>
                    <a:pt x="40251" y="24260"/>
                  </a:cubicBezTo>
                  <a:cubicBezTo>
                    <a:pt x="39988" y="24499"/>
                    <a:pt x="39731" y="24739"/>
                    <a:pt x="39474" y="24982"/>
                  </a:cubicBezTo>
                  <a:cubicBezTo>
                    <a:pt x="40043" y="24139"/>
                    <a:pt x="40655" y="23330"/>
                    <a:pt x="41140" y="22427"/>
                  </a:cubicBezTo>
                  <a:cubicBezTo>
                    <a:pt x="41198" y="22320"/>
                    <a:pt x="41123" y="22222"/>
                    <a:pt x="41028" y="22204"/>
                  </a:cubicBezTo>
                  <a:cubicBezTo>
                    <a:pt x="41077" y="22178"/>
                    <a:pt x="41106" y="22121"/>
                    <a:pt x="41094" y="22066"/>
                  </a:cubicBezTo>
                  <a:cubicBezTo>
                    <a:pt x="41048" y="21855"/>
                    <a:pt x="41019" y="21633"/>
                    <a:pt x="40987" y="21410"/>
                  </a:cubicBezTo>
                  <a:cubicBezTo>
                    <a:pt x="41002" y="21390"/>
                    <a:pt x="41016" y="21370"/>
                    <a:pt x="41031" y="21350"/>
                  </a:cubicBezTo>
                  <a:cubicBezTo>
                    <a:pt x="41097" y="21254"/>
                    <a:pt x="41028" y="21168"/>
                    <a:pt x="40941" y="21142"/>
                  </a:cubicBezTo>
                  <a:cubicBezTo>
                    <a:pt x="40612" y="18590"/>
                    <a:pt x="41051" y="15452"/>
                    <a:pt x="41654" y="13110"/>
                  </a:cubicBezTo>
                  <a:cubicBezTo>
                    <a:pt x="42557" y="12621"/>
                    <a:pt x="43269" y="12379"/>
                    <a:pt x="43796" y="12379"/>
                  </a:cubicBezTo>
                  <a:cubicBezTo>
                    <a:pt x="44174" y="12379"/>
                    <a:pt x="44457" y="12503"/>
                    <a:pt x="44648" y="12749"/>
                  </a:cubicBezTo>
                  <a:cubicBezTo>
                    <a:pt x="44648" y="12810"/>
                    <a:pt x="44685" y="12862"/>
                    <a:pt x="44740" y="12882"/>
                  </a:cubicBezTo>
                  <a:cubicBezTo>
                    <a:pt x="44899" y="13171"/>
                    <a:pt x="44971" y="13569"/>
                    <a:pt x="44940" y="14106"/>
                  </a:cubicBezTo>
                  <a:cubicBezTo>
                    <a:pt x="44703" y="14406"/>
                    <a:pt x="44457" y="14695"/>
                    <a:pt x="44200" y="14978"/>
                  </a:cubicBezTo>
                  <a:cubicBezTo>
                    <a:pt x="44088" y="15105"/>
                    <a:pt x="43816" y="15469"/>
                    <a:pt x="43840" y="15671"/>
                  </a:cubicBezTo>
                  <a:cubicBezTo>
                    <a:pt x="43926" y="16407"/>
                    <a:pt x="44385" y="16898"/>
                    <a:pt x="44960" y="17328"/>
                  </a:cubicBezTo>
                  <a:cubicBezTo>
                    <a:pt x="45543" y="17767"/>
                    <a:pt x="46423" y="17969"/>
                    <a:pt x="46888" y="18399"/>
                  </a:cubicBezTo>
                  <a:cubicBezTo>
                    <a:pt x="46868" y="18422"/>
                    <a:pt x="46848" y="18448"/>
                    <a:pt x="46828" y="18471"/>
                  </a:cubicBezTo>
                  <a:cubicBezTo>
                    <a:pt x="46747" y="18573"/>
                    <a:pt x="46818" y="18730"/>
                    <a:pt x="46931" y="18730"/>
                  </a:cubicBezTo>
                  <a:cubicBezTo>
                    <a:pt x="46956" y="18730"/>
                    <a:pt x="46982" y="18722"/>
                    <a:pt x="47009" y="18705"/>
                  </a:cubicBezTo>
                  <a:cubicBezTo>
                    <a:pt x="47035" y="18688"/>
                    <a:pt x="47061" y="18668"/>
                    <a:pt x="47087" y="18650"/>
                  </a:cubicBezTo>
                  <a:cubicBezTo>
                    <a:pt x="47203" y="18852"/>
                    <a:pt x="47235" y="19106"/>
                    <a:pt x="47139" y="19436"/>
                  </a:cubicBezTo>
                  <a:cubicBezTo>
                    <a:pt x="46631" y="20062"/>
                    <a:pt x="46120" y="20689"/>
                    <a:pt x="45606" y="21309"/>
                  </a:cubicBezTo>
                  <a:cubicBezTo>
                    <a:pt x="44830" y="21791"/>
                    <a:pt x="43990" y="22077"/>
                    <a:pt x="43438" y="22854"/>
                  </a:cubicBezTo>
                  <a:cubicBezTo>
                    <a:pt x="42573" y="24080"/>
                    <a:pt x="43631" y="25189"/>
                    <a:pt x="44825" y="25189"/>
                  </a:cubicBezTo>
                  <a:cubicBezTo>
                    <a:pt x="45074" y="25189"/>
                    <a:pt x="45328" y="25141"/>
                    <a:pt x="45572" y="25036"/>
                  </a:cubicBezTo>
                  <a:cubicBezTo>
                    <a:pt x="45598" y="25166"/>
                    <a:pt x="45624" y="25299"/>
                    <a:pt x="45650" y="25423"/>
                  </a:cubicBezTo>
                  <a:cubicBezTo>
                    <a:pt x="45663" y="25498"/>
                    <a:pt x="45716" y="25530"/>
                    <a:pt x="45773" y="25530"/>
                  </a:cubicBezTo>
                  <a:cubicBezTo>
                    <a:pt x="45859" y="25530"/>
                    <a:pt x="45955" y="25456"/>
                    <a:pt x="45936" y="25342"/>
                  </a:cubicBezTo>
                  <a:cubicBezTo>
                    <a:pt x="45680" y="23898"/>
                    <a:pt x="46022" y="23422"/>
                    <a:pt x="46590" y="23422"/>
                  </a:cubicBezTo>
                  <a:cubicBezTo>
                    <a:pt x="47189" y="23422"/>
                    <a:pt x="48039" y="23951"/>
                    <a:pt x="48701" y="24433"/>
                  </a:cubicBezTo>
                  <a:cubicBezTo>
                    <a:pt x="48684" y="24450"/>
                    <a:pt x="48664" y="24471"/>
                    <a:pt x="48644" y="24491"/>
                  </a:cubicBezTo>
                  <a:cubicBezTo>
                    <a:pt x="48523" y="24609"/>
                    <a:pt x="48641" y="24782"/>
                    <a:pt x="48774" y="24782"/>
                  </a:cubicBezTo>
                  <a:cubicBezTo>
                    <a:pt x="48812" y="24782"/>
                    <a:pt x="48851" y="24768"/>
                    <a:pt x="48886" y="24733"/>
                  </a:cubicBezTo>
                  <a:cubicBezTo>
                    <a:pt x="48918" y="24701"/>
                    <a:pt x="48950" y="24670"/>
                    <a:pt x="48981" y="24641"/>
                  </a:cubicBezTo>
                  <a:cubicBezTo>
                    <a:pt x="49270" y="24860"/>
                    <a:pt x="49501" y="25048"/>
                    <a:pt x="49622" y="25137"/>
                  </a:cubicBezTo>
                  <a:cubicBezTo>
                    <a:pt x="50226" y="25591"/>
                    <a:pt x="50867" y="25989"/>
                    <a:pt x="51539" y="26333"/>
                  </a:cubicBezTo>
                  <a:cubicBezTo>
                    <a:pt x="51536" y="26341"/>
                    <a:pt x="51531" y="26347"/>
                    <a:pt x="51528" y="26356"/>
                  </a:cubicBezTo>
                  <a:cubicBezTo>
                    <a:pt x="51461" y="26485"/>
                    <a:pt x="51563" y="26616"/>
                    <a:pt x="51681" y="26616"/>
                  </a:cubicBezTo>
                  <a:cubicBezTo>
                    <a:pt x="51721" y="26616"/>
                    <a:pt x="51762" y="26601"/>
                    <a:pt x="51799" y="26566"/>
                  </a:cubicBezTo>
                  <a:cubicBezTo>
                    <a:pt x="51819" y="26546"/>
                    <a:pt x="51839" y="26523"/>
                    <a:pt x="51863" y="26503"/>
                  </a:cubicBezTo>
                  <a:cubicBezTo>
                    <a:pt x="52148" y="26642"/>
                    <a:pt x="52440" y="26771"/>
                    <a:pt x="52737" y="26896"/>
                  </a:cubicBezTo>
                  <a:cubicBezTo>
                    <a:pt x="53032" y="27016"/>
                    <a:pt x="53309" y="27071"/>
                    <a:pt x="53569" y="27071"/>
                  </a:cubicBezTo>
                  <a:cubicBezTo>
                    <a:pt x="54705" y="27071"/>
                    <a:pt x="55506" y="26034"/>
                    <a:pt x="55985" y="25005"/>
                  </a:cubicBezTo>
                  <a:cubicBezTo>
                    <a:pt x="56554" y="23778"/>
                    <a:pt x="56794" y="22574"/>
                    <a:pt x="56791" y="21396"/>
                  </a:cubicBezTo>
                  <a:cubicBezTo>
                    <a:pt x="56794" y="21381"/>
                    <a:pt x="56794" y="21364"/>
                    <a:pt x="56791" y="21350"/>
                  </a:cubicBezTo>
                  <a:cubicBezTo>
                    <a:pt x="56788" y="20859"/>
                    <a:pt x="56744" y="20371"/>
                    <a:pt x="56664" y="19889"/>
                  </a:cubicBezTo>
                  <a:cubicBezTo>
                    <a:pt x="56693" y="19851"/>
                    <a:pt x="56724" y="19814"/>
                    <a:pt x="56753" y="19776"/>
                  </a:cubicBezTo>
                  <a:cubicBezTo>
                    <a:pt x="56857" y="19647"/>
                    <a:pt x="56749" y="19487"/>
                    <a:pt x="56627" y="19487"/>
                  </a:cubicBezTo>
                  <a:cubicBezTo>
                    <a:pt x="56614" y="19487"/>
                    <a:pt x="56600" y="19489"/>
                    <a:pt x="56586" y="19493"/>
                  </a:cubicBezTo>
                  <a:cubicBezTo>
                    <a:pt x="56156" y="17461"/>
                    <a:pt x="55105" y="15501"/>
                    <a:pt x="53881" y="13604"/>
                  </a:cubicBezTo>
                  <a:cubicBezTo>
                    <a:pt x="53875" y="13563"/>
                    <a:pt x="53852" y="13526"/>
                    <a:pt x="53817" y="13506"/>
                  </a:cubicBezTo>
                  <a:cubicBezTo>
                    <a:pt x="53462" y="12954"/>
                    <a:pt x="53090" y="12412"/>
                    <a:pt x="52717" y="11872"/>
                  </a:cubicBezTo>
                  <a:cubicBezTo>
                    <a:pt x="52772" y="11794"/>
                    <a:pt x="52833" y="11727"/>
                    <a:pt x="52885" y="11646"/>
                  </a:cubicBezTo>
                  <a:cubicBezTo>
                    <a:pt x="52952" y="11549"/>
                    <a:pt x="52854" y="11413"/>
                    <a:pt x="52749" y="11413"/>
                  </a:cubicBezTo>
                  <a:cubicBezTo>
                    <a:pt x="52723" y="11413"/>
                    <a:pt x="52698" y="11421"/>
                    <a:pt x="52674" y="11439"/>
                  </a:cubicBezTo>
                  <a:cubicBezTo>
                    <a:pt x="52619" y="11482"/>
                    <a:pt x="52567" y="11531"/>
                    <a:pt x="52512" y="11574"/>
                  </a:cubicBezTo>
                  <a:cubicBezTo>
                    <a:pt x="52059" y="10922"/>
                    <a:pt x="51606" y="10275"/>
                    <a:pt x="51170" y="9637"/>
                  </a:cubicBezTo>
                  <a:cubicBezTo>
                    <a:pt x="51170" y="9576"/>
                    <a:pt x="51132" y="9522"/>
                    <a:pt x="51077" y="9501"/>
                  </a:cubicBezTo>
                  <a:cubicBezTo>
                    <a:pt x="50962" y="9331"/>
                    <a:pt x="50846" y="9161"/>
                    <a:pt x="50734" y="8990"/>
                  </a:cubicBezTo>
                  <a:cubicBezTo>
                    <a:pt x="50737" y="8933"/>
                    <a:pt x="50702" y="8881"/>
                    <a:pt x="50650" y="8860"/>
                  </a:cubicBezTo>
                  <a:cubicBezTo>
                    <a:pt x="50116" y="8049"/>
                    <a:pt x="49625" y="7250"/>
                    <a:pt x="49224" y="6459"/>
                  </a:cubicBezTo>
                  <a:cubicBezTo>
                    <a:pt x="49193" y="6400"/>
                    <a:pt x="49134" y="6377"/>
                    <a:pt x="49072" y="6377"/>
                  </a:cubicBezTo>
                  <a:cubicBezTo>
                    <a:pt x="49058" y="6377"/>
                    <a:pt x="49044" y="6378"/>
                    <a:pt x="49030" y="6381"/>
                  </a:cubicBezTo>
                  <a:cubicBezTo>
                    <a:pt x="48764" y="6423"/>
                    <a:pt x="48534" y="6442"/>
                    <a:pt x="48335" y="6442"/>
                  </a:cubicBezTo>
                  <a:cubicBezTo>
                    <a:pt x="46689" y="6442"/>
                    <a:pt x="47123" y="5107"/>
                    <a:pt x="46299" y="4103"/>
                  </a:cubicBezTo>
                  <a:cubicBezTo>
                    <a:pt x="45482" y="3107"/>
                    <a:pt x="44815" y="2887"/>
                    <a:pt x="43588" y="2498"/>
                  </a:cubicBezTo>
                  <a:cubicBezTo>
                    <a:pt x="43046" y="2327"/>
                    <a:pt x="42494" y="2189"/>
                    <a:pt x="41934" y="2082"/>
                  </a:cubicBezTo>
                  <a:cubicBezTo>
                    <a:pt x="41957" y="2036"/>
                    <a:pt x="41986" y="1998"/>
                    <a:pt x="42006" y="1952"/>
                  </a:cubicBezTo>
                  <a:cubicBezTo>
                    <a:pt x="42064" y="1834"/>
                    <a:pt x="41972" y="1709"/>
                    <a:pt x="41865" y="1709"/>
                  </a:cubicBezTo>
                  <a:cubicBezTo>
                    <a:pt x="41828" y="1709"/>
                    <a:pt x="41790" y="1724"/>
                    <a:pt x="41755" y="1758"/>
                  </a:cubicBezTo>
                  <a:cubicBezTo>
                    <a:pt x="41674" y="1839"/>
                    <a:pt x="41596" y="1923"/>
                    <a:pt x="41513" y="2007"/>
                  </a:cubicBezTo>
                  <a:cubicBezTo>
                    <a:pt x="40257" y="1790"/>
                    <a:pt x="38987" y="1666"/>
                    <a:pt x="37710" y="1640"/>
                  </a:cubicBezTo>
                  <a:cubicBezTo>
                    <a:pt x="37699" y="1561"/>
                    <a:pt x="37624" y="1498"/>
                    <a:pt x="37547" y="1498"/>
                  </a:cubicBezTo>
                  <a:cubicBezTo>
                    <a:pt x="37510" y="1498"/>
                    <a:pt x="37473" y="1512"/>
                    <a:pt x="37442" y="1545"/>
                  </a:cubicBezTo>
                  <a:cubicBezTo>
                    <a:pt x="37413" y="1577"/>
                    <a:pt x="37381" y="1608"/>
                    <a:pt x="37352" y="1637"/>
                  </a:cubicBezTo>
                  <a:cubicBezTo>
                    <a:pt x="37146" y="1634"/>
                    <a:pt x="36939" y="1633"/>
                    <a:pt x="36732" y="1633"/>
                  </a:cubicBezTo>
                  <a:cubicBezTo>
                    <a:pt x="35162" y="1633"/>
                    <a:pt x="33604" y="1715"/>
                    <a:pt x="32130" y="1799"/>
                  </a:cubicBezTo>
                  <a:cubicBezTo>
                    <a:pt x="32147" y="1776"/>
                    <a:pt x="32165" y="1753"/>
                    <a:pt x="32182" y="1732"/>
                  </a:cubicBezTo>
                  <a:cubicBezTo>
                    <a:pt x="32265" y="1627"/>
                    <a:pt x="32160" y="1525"/>
                    <a:pt x="32053" y="1525"/>
                  </a:cubicBezTo>
                  <a:cubicBezTo>
                    <a:pt x="32019" y="1525"/>
                    <a:pt x="31985" y="1536"/>
                    <a:pt x="31957" y="1559"/>
                  </a:cubicBezTo>
                  <a:cubicBezTo>
                    <a:pt x="30513" y="2754"/>
                    <a:pt x="29514" y="4339"/>
                    <a:pt x="28279" y="5731"/>
                  </a:cubicBezTo>
                  <a:cubicBezTo>
                    <a:pt x="27990" y="6054"/>
                    <a:pt x="27667" y="6311"/>
                    <a:pt x="27415" y="6669"/>
                  </a:cubicBezTo>
                  <a:cubicBezTo>
                    <a:pt x="27716" y="6233"/>
                    <a:pt x="28025" y="5803"/>
                    <a:pt x="28331" y="5376"/>
                  </a:cubicBezTo>
                  <a:cubicBezTo>
                    <a:pt x="28983" y="4478"/>
                    <a:pt x="29682" y="3618"/>
                    <a:pt x="30429" y="2798"/>
                  </a:cubicBezTo>
                  <a:cubicBezTo>
                    <a:pt x="30571" y="2714"/>
                    <a:pt x="30646" y="2633"/>
                    <a:pt x="30643" y="2558"/>
                  </a:cubicBezTo>
                  <a:cubicBezTo>
                    <a:pt x="30756" y="2437"/>
                    <a:pt x="30860" y="2307"/>
                    <a:pt x="30975" y="2189"/>
                  </a:cubicBezTo>
                  <a:cubicBezTo>
                    <a:pt x="31007" y="2157"/>
                    <a:pt x="31018" y="2108"/>
                    <a:pt x="31004" y="2062"/>
                  </a:cubicBezTo>
                  <a:lnTo>
                    <a:pt x="31157" y="1883"/>
                  </a:lnTo>
                  <a:cubicBezTo>
                    <a:pt x="31355" y="1833"/>
                    <a:pt x="31278" y="1566"/>
                    <a:pt x="31098" y="1566"/>
                  </a:cubicBezTo>
                  <a:cubicBezTo>
                    <a:pt x="31089" y="1566"/>
                    <a:pt x="31080" y="1567"/>
                    <a:pt x="31070" y="1568"/>
                  </a:cubicBezTo>
                  <a:cubicBezTo>
                    <a:pt x="30600" y="1637"/>
                    <a:pt x="30389" y="1836"/>
                    <a:pt x="30057" y="2168"/>
                  </a:cubicBezTo>
                  <a:cubicBezTo>
                    <a:pt x="29329" y="2899"/>
                    <a:pt x="29451" y="3277"/>
                    <a:pt x="28273" y="3343"/>
                  </a:cubicBezTo>
                  <a:cubicBezTo>
                    <a:pt x="26965" y="3416"/>
                    <a:pt x="25931" y="3667"/>
                    <a:pt x="25550" y="4983"/>
                  </a:cubicBezTo>
                  <a:cubicBezTo>
                    <a:pt x="25311" y="5806"/>
                    <a:pt x="26200" y="6427"/>
                    <a:pt x="26968" y="6854"/>
                  </a:cubicBezTo>
                  <a:lnTo>
                    <a:pt x="26881" y="6978"/>
                  </a:lnTo>
                  <a:cubicBezTo>
                    <a:pt x="26823" y="7065"/>
                    <a:pt x="26908" y="7181"/>
                    <a:pt x="26998" y="7181"/>
                  </a:cubicBezTo>
                  <a:cubicBezTo>
                    <a:pt x="27019" y="7181"/>
                    <a:pt x="27040" y="7175"/>
                    <a:pt x="27060" y="7160"/>
                  </a:cubicBezTo>
                  <a:cubicBezTo>
                    <a:pt x="27127" y="7111"/>
                    <a:pt x="27187" y="7056"/>
                    <a:pt x="27254" y="7007"/>
                  </a:cubicBezTo>
                  <a:cubicBezTo>
                    <a:pt x="27424" y="7097"/>
                    <a:pt x="27589" y="7180"/>
                    <a:pt x="27710" y="7247"/>
                  </a:cubicBezTo>
                  <a:cubicBezTo>
                    <a:pt x="31065" y="9112"/>
                    <a:pt x="27667" y="11846"/>
                    <a:pt x="27938" y="14432"/>
                  </a:cubicBezTo>
                  <a:cubicBezTo>
                    <a:pt x="27945" y="14501"/>
                    <a:pt x="28002" y="14536"/>
                    <a:pt x="28055" y="14536"/>
                  </a:cubicBezTo>
                  <a:cubicBezTo>
                    <a:pt x="28108" y="14536"/>
                    <a:pt x="28157" y="14502"/>
                    <a:pt x="28154" y="14432"/>
                  </a:cubicBezTo>
                  <a:cubicBezTo>
                    <a:pt x="28154" y="14395"/>
                    <a:pt x="28157" y="14360"/>
                    <a:pt x="28157" y="14320"/>
                  </a:cubicBezTo>
                  <a:cubicBezTo>
                    <a:pt x="28166" y="14322"/>
                    <a:pt x="28175" y="14323"/>
                    <a:pt x="28185" y="14323"/>
                  </a:cubicBezTo>
                  <a:cubicBezTo>
                    <a:pt x="28212" y="14323"/>
                    <a:pt x="28240" y="14314"/>
                    <a:pt x="28261" y="14297"/>
                  </a:cubicBezTo>
                  <a:cubicBezTo>
                    <a:pt x="28333" y="14242"/>
                    <a:pt x="28417" y="14178"/>
                    <a:pt x="28504" y="14106"/>
                  </a:cubicBezTo>
                  <a:lnTo>
                    <a:pt x="28504" y="14106"/>
                  </a:lnTo>
                  <a:cubicBezTo>
                    <a:pt x="28340" y="14796"/>
                    <a:pt x="27341" y="15483"/>
                    <a:pt x="26695" y="15483"/>
                  </a:cubicBezTo>
                  <a:cubicBezTo>
                    <a:pt x="26416" y="15483"/>
                    <a:pt x="26203" y="15355"/>
                    <a:pt x="26151" y="15044"/>
                  </a:cubicBezTo>
                  <a:cubicBezTo>
                    <a:pt x="26162" y="15030"/>
                    <a:pt x="26171" y="15018"/>
                    <a:pt x="26183" y="15004"/>
                  </a:cubicBezTo>
                  <a:cubicBezTo>
                    <a:pt x="26249" y="14915"/>
                    <a:pt x="26212" y="14831"/>
                    <a:pt x="26139" y="14782"/>
                  </a:cubicBezTo>
                  <a:cubicBezTo>
                    <a:pt x="26148" y="14458"/>
                    <a:pt x="26160" y="14149"/>
                    <a:pt x="26131" y="13823"/>
                  </a:cubicBezTo>
                  <a:cubicBezTo>
                    <a:pt x="26073" y="13231"/>
                    <a:pt x="25625" y="12498"/>
                    <a:pt x="25392" y="11973"/>
                  </a:cubicBezTo>
                  <a:cubicBezTo>
                    <a:pt x="24277" y="9458"/>
                    <a:pt x="23443" y="7036"/>
                    <a:pt x="22660" y="4406"/>
                  </a:cubicBezTo>
                  <a:cubicBezTo>
                    <a:pt x="22461" y="3733"/>
                    <a:pt x="22227" y="3343"/>
                    <a:pt x="21979" y="3147"/>
                  </a:cubicBezTo>
                  <a:cubicBezTo>
                    <a:pt x="21964" y="3061"/>
                    <a:pt x="21895" y="2997"/>
                    <a:pt x="21818" y="2997"/>
                  </a:cubicBezTo>
                  <a:cubicBezTo>
                    <a:pt x="21794" y="2997"/>
                    <a:pt x="21769" y="3003"/>
                    <a:pt x="21745" y="3017"/>
                  </a:cubicBezTo>
                  <a:cubicBezTo>
                    <a:pt x="21686" y="2999"/>
                    <a:pt x="21627" y="2991"/>
                    <a:pt x="21566" y="2991"/>
                  </a:cubicBezTo>
                  <a:cubicBezTo>
                    <a:pt x="20816" y="2991"/>
                    <a:pt x="19978" y="4327"/>
                    <a:pt x="19364" y="5431"/>
                  </a:cubicBezTo>
                  <a:cubicBezTo>
                    <a:pt x="16574" y="3511"/>
                    <a:pt x="13206" y="0"/>
                    <a:pt x="9695" y="0"/>
                  </a:cubicBezTo>
                  <a:close/>
                  <a:moveTo>
                    <a:pt x="24054" y="74610"/>
                  </a:moveTo>
                  <a:cubicBezTo>
                    <a:pt x="24053" y="74611"/>
                    <a:pt x="24053" y="74613"/>
                    <a:pt x="24052" y="74615"/>
                  </a:cubicBezTo>
                  <a:cubicBezTo>
                    <a:pt x="24053" y="74613"/>
                    <a:pt x="24053" y="74611"/>
                    <a:pt x="24054" y="7461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25" name="Google Shape;7325;p71"/>
            <p:cNvSpPr/>
            <p:nvPr/>
          </p:nvSpPr>
          <p:spPr>
            <a:xfrm>
              <a:off x="2436050" y="2480575"/>
              <a:ext cx="6675" cy="6050"/>
            </a:xfrm>
            <a:custGeom>
              <a:avLst/>
              <a:gdLst/>
              <a:ahLst/>
              <a:cxnLst/>
              <a:rect l="l" t="t" r="r" b="b"/>
              <a:pathLst>
                <a:path w="267" h="242" extrusionOk="0">
                  <a:moveTo>
                    <a:pt x="256" y="1"/>
                  </a:moveTo>
                  <a:cubicBezTo>
                    <a:pt x="243" y="1"/>
                    <a:pt x="165" y="73"/>
                    <a:pt x="1" y="242"/>
                  </a:cubicBezTo>
                  <a:cubicBezTo>
                    <a:pt x="59" y="207"/>
                    <a:pt x="114" y="164"/>
                    <a:pt x="174" y="126"/>
                  </a:cubicBezTo>
                  <a:cubicBezTo>
                    <a:pt x="236" y="47"/>
                    <a:pt x="266" y="1"/>
                    <a:pt x="2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26" name="Google Shape;7326;p71"/>
            <p:cNvSpPr/>
            <p:nvPr/>
          </p:nvSpPr>
          <p:spPr>
            <a:xfrm>
              <a:off x="3237575" y="748750"/>
              <a:ext cx="6150" cy="6250"/>
            </a:xfrm>
            <a:custGeom>
              <a:avLst/>
              <a:gdLst/>
              <a:ahLst/>
              <a:cxnLst/>
              <a:rect l="l" t="t" r="r" b="b"/>
              <a:pathLst>
                <a:path w="246" h="250" extrusionOk="0">
                  <a:moveTo>
                    <a:pt x="123" y="1"/>
                  </a:moveTo>
                  <a:cubicBezTo>
                    <a:pt x="76" y="1"/>
                    <a:pt x="29" y="29"/>
                    <a:pt x="15" y="85"/>
                  </a:cubicBezTo>
                  <a:cubicBezTo>
                    <a:pt x="9" y="97"/>
                    <a:pt x="3" y="111"/>
                    <a:pt x="0" y="128"/>
                  </a:cubicBezTo>
                  <a:cubicBezTo>
                    <a:pt x="0" y="209"/>
                    <a:pt x="62" y="250"/>
                    <a:pt x="123" y="250"/>
                  </a:cubicBezTo>
                  <a:cubicBezTo>
                    <a:pt x="184" y="250"/>
                    <a:pt x="246" y="209"/>
                    <a:pt x="246" y="128"/>
                  </a:cubicBezTo>
                  <a:cubicBezTo>
                    <a:pt x="243" y="111"/>
                    <a:pt x="237" y="97"/>
                    <a:pt x="231" y="85"/>
                  </a:cubicBezTo>
                  <a:cubicBezTo>
                    <a:pt x="217" y="29"/>
                    <a:pt x="170" y="1"/>
                    <a:pt x="12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27" name="Google Shape;7327;p71"/>
            <p:cNvSpPr/>
            <p:nvPr/>
          </p:nvSpPr>
          <p:spPr>
            <a:xfrm>
              <a:off x="3544900" y="2688975"/>
              <a:ext cx="3150" cy="5800"/>
            </a:xfrm>
            <a:custGeom>
              <a:avLst/>
              <a:gdLst/>
              <a:ahLst/>
              <a:cxnLst/>
              <a:rect l="l" t="t" r="r" b="b"/>
              <a:pathLst>
                <a:path w="126" h="232" extrusionOk="0">
                  <a:moveTo>
                    <a:pt x="116" y="0"/>
                  </a:moveTo>
                  <a:cubicBezTo>
                    <a:pt x="114" y="0"/>
                    <a:pt x="111" y="1"/>
                    <a:pt x="110" y="4"/>
                  </a:cubicBezTo>
                  <a:cubicBezTo>
                    <a:pt x="52" y="82"/>
                    <a:pt x="12" y="128"/>
                    <a:pt x="0" y="223"/>
                  </a:cubicBezTo>
                  <a:cubicBezTo>
                    <a:pt x="0" y="229"/>
                    <a:pt x="4" y="232"/>
                    <a:pt x="8" y="232"/>
                  </a:cubicBezTo>
                  <a:cubicBezTo>
                    <a:pt x="12" y="232"/>
                    <a:pt x="16" y="229"/>
                    <a:pt x="17" y="223"/>
                  </a:cubicBezTo>
                  <a:cubicBezTo>
                    <a:pt x="52" y="151"/>
                    <a:pt x="87" y="82"/>
                    <a:pt x="121" y="12"/>
                  </a:cubicBezTo>
                  <a:cubicBezTo>
                    <a:pt x="125" y="6"/>
                    <a:pt x="121" y="0"/>
                    <a:pt x="11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28" name="Google Shape;7328;p71"/>
            <p:cNvSpPr/>
            <p:nvPr/>
          </p:nvSpPr>
          <p:spPr>
            <a:xfrm>
              <a:off x="3431000" y="2330125"/>
              <a:ext cx="228750" cy="311750"/>
            </a:xfrm>
            <a:custGeom>
              <a:avLst/>
              <a:gdLst/>
              <a:ahLst/>
              <a:cxnLst/>
              <a:rect l="l" t="t" r="r" b="b"/>
              <a:pathLst>
                <a:path w="9150" h="12470" extrusionOk="0">
                  <a:moveTo>
                    <a:pt x="5856" y="1042"/>
                  </a:moveTo>
                  <a:cubicBezTo>
                    <a:pt x="6054" y="1042"/>
                    <a:pt x="6249" y="1091"/>
                    <a:pt x="6424" y="1181"/>
                  </a:cubicBezTo>
                  <a:cubicBezTo>
                    <a:pt x="5924" y="1597"/>
                    <a:pt x="5474" y="2065"/>
                    <a:pt x="5079" y="2579"/>
                  </a:cubicBezTo>
                  <a:cubicBezTo>
                    <a:pt x="5113" y="2507"/>
                    <a:pt x="5157" y="2434"/>
                    <a:pt x="5191" y="2362"/>
                  </a:cubicBezTo>
                  <a:cubicBezTo>
                    <a:pt x="5408" y="1932"/>
                    <a:pt x="5592" y="1490"/>
                    <a:pt x="5766" y="1046"/>
                  </a:cubicBezTo>
                  <a:cubicBezTo>
                    <a:pt x="5796" y="1043"/>
                    <a:pt x="5826" y="1042"/>
                    <a:pt x="5856" y="1042"/>
                  </a:cubicBezTo>
                  <a:close/>
                  <a:moveTo>
                    <a:pt x="4816" y="1360"/>
                  </a:moveTo>
                  <a:lnTo>
                    <a:pt x="4816" y="1360"/>
                  </a:lnTo>
                  <a:cubicBezTo>
                    <a:pt x="4227" y="2218"/>
                    <a:pt x="3759" y="3145"/>
                    <a:pt x="3367" y="4123"/>
                  </a:cubicBezTo>
                  <a:cubicBezTo>
                    <a:pt x="3141" y="3009"/>
                    <a:pt x="3906" y="1894"/>
                    <a:pt x="4816" y="1360"/>
                  </a:cubicBezTo>
                  <a:close/>
                  <a:moveTo>
                    <a:pt x="5454" y="1086"/>
                  </a:moveTo>
                  <a:cubicBezTo>
                    <a:pt x="4943" y="2379"/>
                    <a:pt x="4238" y="3601"/>
                    <a:pt x="3505" y="4779"/>
                  </a:cubicBezTo>
                  <a:cubicBezTo>
                    <a:pt x="3479" y="4652"/>
                    <a:pt x="3450" y="4519"/>
                    <a:pt x="3421" y="4389"/>
                  </a:cubicBezTo>
                  <a:cubicBezTo>
                    <a:pt x="3658" y="3762"/>
                    <a:pt x="3941" y="3153"/>
                    <a:pt x="4267" y="2570"/>
                  </a:cubicBezTo>
                  <a:cubicBezTo>
                    <a:pt x="4279" y="2544"/>
                    <a:pt x="4775" y="1750"/>
                    <a:pt x="5162" y="1190"/>
                  </a:cubicBezTo>
                  <a:cubicBezTo>
                    <a:pt x="5255" y="1150"/>
                    <a:pt x="5353" y="1115"/>
                    <a:pt x="5454" y="1086"/>
                  </a:cubicBezTo>
                  <a:close/>
                  <a:moveTo>
                    <a:pt x="6159" y="1765"/>
                  </a:moveTo>
                  <a:cubicBezTo>
                    <a:pt x="5164" y="2807"/>
                    <a:pt x="4477" y="4516"/>
                    <a:pt x="3785" y="5769"/>
                  </a:cubicBezTo>
                  <a:cubicBezTo>
                    <a:pt x="3717" y="5889"/>
                    <a:pt x="3818" y="5996"/>
                    <a:pt x="3922" y="5996"/>
                  </a:cubicBezTo>
                  <a:cubicBezTo>
                    <a:pt x="3968" y="5996"/>
                    <a:pt x="4015" y="5975"/>
                    <a:pt x="4048" y="5925"/>
                  </a:cubicBezTo>
                  <a:cubicBezTo>
                    <a:pt x="4747" y="4860"/>
                    <a:pt x="5561" y="3973"/>
                    <a:pt x="6430" y="3058"/>
                  </a:cubicBezTo>
                  <a:lnTo>
                    <a:pt x="6430" y="3058"/>
                  </a:lnTo>
                  <a:cubicBezTo>
                    <a:pt x="5650" y="3881"/>
                    <a:pt x="4729" y="5169"/>
                    <a:pt x="3906" y="6185"/>
                  </a:cubicBezTo>
                  <a:cubicBezTo>
                    <a:pt x="3829" y="6280"/>
                    <a:pt x="3753" y="6378"/>
                    <a:pt x="3676" y="6473"/>
                  </a:cubicBezTo>
                  <a:cubicBezTo>
                    <a:pt x="3690" y="6043"/>
                    <a:pt x="3658" y="5610"/>
                    <a:pt x="3580" y="5186"/>
                  </a:cubicBezTo>
                  <a:cubicBezTo>
                    <a:pt x="3592" y="5177"/>
                    <a:pt x="3603" y="5177"/>
                    <a:pt x="3612" y="5165"/>
                  </a:cubicBezTo>
                  <a:cubicBezTo>
                    <a:pt x="3777" y="4937"/>
                    <a:pt x="3932" y="4704"/>
                    <a:pt x="4091" y="4473"/>
                  </a:cubicBezTo>
                  <a:cubicBezTo>
                    <a:pt x="4233" y="4432"/>
                    <a:pt x="4331" y="4291"/>
                    <a:pt x="4386" y="4051"/>
                  </a:cubicBezTo>
                  <a:cubicBezTo>
                    <a:pt x="4932" y="3254"/>
                    <a:pt x="5485" y="2468"/>
                    <a:pt x="6159" y="1765"/>
                  </a:cubicBezTo>
                  <a:close/>
                  <a:moveTo>
                    <a:pt x="2001" y="8610"/>
                  </a:moveTo>
                  <a:cubicBezTo>
                    <a:pt x="1513" y="9265"/>
                    <a:pt x="1063" y="9943"/>
                    <a:pt x="641" y="10651"/>
                  </a:cubicBezTo>
                  <a:cubicBezTo>
                    <a:pt x="633" y="10426"/>
                    <a:pt x="708" y="10183"/>
                    <a:pt x="838" y="9946"/>
                  </a:cubicBezTo>
                  <a:cubicBezTo>
                    <a:pt x="1118" y="9441"/>
                    <a:pt x="1548" y="9008"/>
                    <a:pt x="2001" y="8610"/>
                  </a:cubicBezTo>
                  <a:close/>
                  <a:moveTo>
                    <a:pt x="6681" y="1378"/>
                  </a:moveTo>
                  <a:cubicBezTo>
                    <a:pt x="6990" y="1684"/>
                    <a:pt x="7201" y="2201"/>
                    <a:pt x="7206" y="3018"/>
                  </a:cubicBezTo>
                  <a:cubicBezTo>
                    <a:pt x="7215" y="3667"/>
                    <a:pt x="7042" y="4221"/>
                    <a:pt x="7085" y="4877"/>
                  </a:cubicBezTo>
                  <a:cubicBezTo>
                    <a:pt x="7134" y="5601"/>
                    <a:pt x="7498" y="6199"/>
                    <a:pt x="7847" y="6808"/>
                  </a:cubicBezTo>
                  <a:cubicBezTo>
                    <a:pt x="8941" y="8702"/>
                    <a:pt x="7518" y="9594"/>
                    <a:pt x="6360" y="10593"/>
                  </a:cubicBezTo>
                  <a:cubicBezTo>
                    <a:pt x="6493" y="10405"/>
                    <a:pt x="6629" y="10223"/>
                    <a:pt x="6759" y="10030"/>
                  </a:cubicBezTo>
                  <a:cubicBezTo>
                    <a:pt x="6811" y="9955"/>
                    <a:pt x="6788" y="9848"/>
                    <a:pt x="6704" y="9808"/>
                  </a:cubicBezTo>
                  <a:cubicBezTo>
                    <a:pt x="7160" y="9129"/>
                    <a:pt x="7619" y="8457"/>
                    <a:pt x="8055" y="7770"/>
                  </a:cubicBezTo>
                  <a:cubicBezTo>
                    <a:pt x="8135" y="7642"/>
                    <a:pt x="8014" y="7498"/>
                    <a:pt x="7893" y="7498"/>
                  </a:cubicBezTo>
                  <a:cubicBezTo>
                    <a:pt x="7852" y="7498"/>
                    <a:pt x="7811" y="7515"/>
                    <a:pt x="7778" y="7553"/>
                  </a:cubicBezTo>
                  <a:cubicBezTo>
                    <a:pt x="6828" y="8665"/>
                    <a:pt x="5725" y="9952"/>
                    <a:pt x="4989" y="11084"/>
                  </a:cubicBezTo>
                  <a:cubicBezTo>
                    <a:pt x="5829" y="9707"/>
                    <a:pt x="6825" y="8422"/>
                    <a:pt x="7622" y="7010"/>
                  </a:cubicBezTo>
                  <a:cubicBezTo>
                    <a:pt x="7693" y="6881"/>
                    <a:pt x="7585" y="6754"/>
                    <a:pt x="7467" y="6754"/>
                  </a:cubicBezTo>
                  <a:cubicBezTo>
                    <a:pt x="7427" y="6754"/>
                    <a:pt x="7386" y="6769"/>
                    <a:pt x="7351" y="6802"/>
                  </a:cubicBezTo>
                  <a:cubicBezTo>
                    <a:pt x="6210" y="7859"/>
                    <a:pt x="4885" y="9230"/>
                    <a:pt x="4031" y="10472"/>
                  </a:cubicBezTo>
                  <a:cubicBezTo>
                    <a:pt x="5021" y="8921"/>
                    <a:pt x="6179" y="7510"/>
                    <a:pt x="6972" y="5824"/>
                  </a:cubicBezTo>
                  <a:cubicBezTo>
                    <a:pt x="7028" y="5701"/>
                    <a:pt x="6929" y="5564"/>
                    <a:pt x="6819" y="5564"/>
                  </a:cubicBezTo>
                  <a:cubicBezTo>
                    <a:pt x="6781" y="5564"/>
                    <a:pt x="6742" y="5580"/>
                    <a:pt x="6707" y="5619"/>
                  </a:cubicBezTo>
                  <a:cubicBezTo>
                    <a:pt x="5289" y="7163"/>
                    <a:pt x="3286" y="9072"/>
                    <a:pt x="2388" y="10810"/>
                  </a:cubicBezTo>
                  <a:cubicBezTo>
                    <a:pt x="3664" y="8335"/>
                    <a:pt x="5584" y="6257"/>
                    <a:pt x="6863" y="3777"/>
                  </a:cubicBezTo>
                  <a:cubicBezTo>
                    <a:pt x="6927" y="3654"/>
                    <a:pt x="6820" y="3514"/>
                    <a:pt x="6706" y="3514"/>
                  </a:cubicBezTo>
                  <a:cubicBezTo>
                    <a:pt x="6668" y="3514"/>
                    <a:pt x="6628" y="3530"/>
                    <a:pt x="6594" y="3569"/>
                  </a:cubicBezTo>
                  <a:cubicBezTo>
                    <a:pt x="5748" y="4577"/>
                    <a:pt x="4975" y="5624"/>
                    <a:pt x="4207" y="6690"/>
                  </a:cubicBezTo>
                  <a:cubicBezTo>
                    <a:pt x="3225" y="8047"/>
                    <a:pt x="1559" y="9565"/>
                    <a:pt x="869" y="10853"/>
                  </a:cubicBezTo>
                  <a:cubicBezTo>
                    <a:pt x="1441" y="9782"/>
                    <a:pt x="2148" y="8797"/>
                    <a:pt x="2899" y="7839"/>
                  </a:cubicBezTo>
                  <a:cubicBezTo>
                    <a:pt x="2910" y="7830"/>
                    <a:pt x="2925" y="7819"/>
                    <a:pt x="2934" y="7810"/>
                  </a:cubicBezTo>
                  <a:cubicBezTo>
                    <a:pt x="3349" y="7455"/>
                    <a:pt x="4088" y="6981"/>
                    <a:pt x="4230" y="6413"/>
                  </a:cubicBezTo>
                  <a:cubicBezTo>
                    <a:pt x="4244" y="6355"/>
                    <a:pt x="4204" y="6297"/>
                    <a:pt x="4143" y="6289"/>
                  </a:cubicBezTo>
                  <a:cubicBezTo>
                    <a:pt x="5148" y="5062"/>
                    <a:pt x="6150" y="3835"/>
                    <a:pt x="6961" y="2478"/>
                  </a:cubicBezTo>
                  <a:cubicBezTo>
                    <a:pt x="7030" y="2364"/>
                    <a:pt x="6925" y="2238"/>
                    <a:pt x="6816" y="2238"/>
                  </a:cubicBezTo>
                  <a:cubicBezTo>
                    <a:pt x="6779" y="2238"/>
                    <a:pt x="6741" y="2253"/>
                    <a:pt x="6710" y="2287"/>
                  </a:cubicBezTo>
                  <a:cubicBezTo>
                    <a:pt x="5844" y="3220"/>
                    <a:pt x="4969" y="4129"/>
                    <a:pt x="4189" y="5139"/>
                  </a:cubicBezTo>
                  <a:cubicBezTo>
                    <a:pt x="4995" y="4094"/>
                    <a:pt x="5916" y="2686"/>
                    <a:pt x="6681" y="1378"/>
                  </a:cubicBezTo>
                  <a:close/>
                  <a:moveTo>
                    <a:pt x="6378" y="6476"/>
                  </a:moveTo>
                  <a:lnTo>
                    <a:pt x="6378" y="6476"/>
                  </a:lnTo>
                  <a:cubicBezTo>
                    <a:pt x="5497" y="7478"/>
                    <a:pt x="4132" y="9611"/>
                    <a:pt x="3185" y="11191"/>
                  </a:cubicBezTo>
                  <a:cubicBezTo>
                    <a:pt x="3144" y="11170"/>
                    <a:pt x="3101" y="11159"/>
                    <a:pt x="3055" y="11153"/>
                  </a:cubicBezTo>
                  <a:cubicBezTo>
                    <a:pt x="2731" y="11153"/>
                    <a:pt x="2449" y="11277"/>
                    <a:pt x="2163" y="11373"/>
                  </a:cubicBezTo>
                  <a:cubicBezTo>
                    <a:pt x="3609" y="9776"/>
                    <a:pt x="4954" y="8093"/>
                    <a:pt x="6378" y="6476"/>
                  </a:cubicBezTo>
                  <a:close/>
                  <a:moveTo>
                    <a:pt x="6292" y="4432"/>
                  </a:moveTo>
                  <a:cubicBezTo>
                    <a:pt x="6314" y="4432"/>
                    <a:pt x="4737" y="6639"/>
                    <a:pt x="4391" y="7140"/>
                  </a:cubicBezTo>
                  <a:cubicBezTo>
                    <a:pt x="3436" y="8517"/>
                    <a:pt x="2492" y="9874"/>
                    <a:pt x="1724" y="11367"/>
                  </a:cubicBezTo>
                  <a:cubicBezTo>
                    <a:pt x="1709" y="11396"/>
                    <a:pt x="1707" y="11430"/>
                    <a:pt x="1712" y="11462"/>
                  </a:cubicBezTo>
                  <a:cubicBezTo>
                    <a:pt x="1687" y="11464"/>
                    <a:pt x="1662" y="11465"/>
                    <a:pt x="1638" y="11465"/>
                  </a:cubicBezTo>
                  <a:cubicBezTo>
                    <a:pt x="1455" y="11465"/>
                    <a:pt x="1275" y="11418"/>
                    <a:pt x="1115" y="11332"/>
                  </a:cubicBezTo>
                  <a:cubicBezTo>
                    <a:pt x="1031" y="11286"/>
                    <a:pt x="953" y="11231"/>
                    <a:pt x="887" y="11168"/>
                  </a:cubicBezTo>
                  <a:cubicBezTo>
                    <a:pt x="2639" y="9508"/>
                    <a:pt x="4002" y="7536"/>
                    <a:pt x="5428" y="5590"/>
                  </a:cubicBezTo>
                  <a:cubicBezTo>
                    <a:pt x="6046" y="4747"/>
                    <a:pt x="6284" y="4432"/>
                    <a:pt x="6292" y="4432"/>
                  </a:cubicBezTo>
                  <a:close/>
                  <a:moveTo>
                    <a:pt x="5633" y="11540"/>
                  </a:moveTo>
                  <a:cubicBezTo>
                    <a:pt x="5647" y="11560"/>
                    <a:pt x="5656" y="11589"/>
                    <a:pt x="5679" y="11603"/>
                  </a:cubicBezTo>
                  <a:cubicBezTo>
                    <a:pt x="5673" y="11606"/>
                    <a:pt x="5665" y="11606"/>
                    <a:pt x="5659" y="11615"/>
                  </a:cubicBezTo>
                  <a:cubicBezTo>
                    <a:pt x="5592" y="11743"/>
                    <a:pt x="5459" y="11853"/>
                    <a:pt x="5293" y="11935"/>
                  </a:cubicBezTo>
                  <a:lnTo>
                    <a:pt x="5293" y="11935"/>
                  </a:lnTo>
                  <a:cubicBezTo>
                    <a:pt x="5308" y="11927"/>
                    <a:pt x="5322" y="11916"/>
                    <a:pt x="5336" y="11901"/>
                  </a:cubicBezTo>
                  <a:cubicBezTo>
                    <a:pt x="5442" y="11782"/>
                    <a:pt x="5532" y="11658"/>
                    <a:pt x="5633" y="11540"/>
                  </a:cubicBezTo>
                  <a:close/>
                  <a:moveTo>
                    <a:pt x="7007" y="7591"/>
                  </a:moveTo>
                  <a:lnTo>
                    <a:pt x="7007" y="7591"/>
                  </a:lnTo>
                  <a:cubicBezTo>
                    <a:pt x="5985" y="8647"/>
                    <a:pt x="4885" y="10521"/>
                    <a:pt x="4054" y="11993"/>
                  </a:cubicBezTo>
                  <a:cubicBezTo>
                    <a:pt x="3935" y="11944"/>
                    <a:pt x="3834" y="11869"/>
                    <a:pt x="3756" y="11768"/>
                  </a:cubicBezTo>
                  <a:cubicBezTo>
                    <a:pt x="3693" y="11676"/>
                    <a:pt x="3609" y="11552"/>
                    <a:pt x="3511" y="11439"/>
                  </a:cubicBezTo>
                  <a:cubicBezTo>
                    <a:pt x="4729" y="10203"/>
                    <a:pt x="5800" y="8838"/>
                    <a:pt x="7007" y="7591"/>
                  </a:cubicBezTo>
                  <a:close/>
                  <a:moveTo>
                    <a:pt x="7166" y="8823"/>
                  </a:moveTo>
                  <a:cubicBezTo>
                    <a:pt x="6560" y="9565"/>
                    <a:pt x="5642" y="10763"/>
                    <a:pt x="5055" y="11684"/>
                  </a:cubicBezTo>
                  <a:cubicBezTo>
                    <a:pt x="4975" y="11812"/>
                    <a:pt x="5097" y="11954"/>
                    <a:pt x="5219" y="11954"/>
                  </a:cubicBezTo>
                  <a:cubicBezTo>
                    <a:pt x="5239" y="11954"/>
                    <a:pt x="5259" y="11951"/>
                    <a:pt x="5277" y="11943"/>
                  </a:cubicBezTo>
                  <a:lnTo>
                    <a:pt x="5277" y="11943"/>
                  </a:lnTo>
                  <a:cubicBezTo>
                    <a:pt x="5071" y="12041"/>
                    <a:pt x="4815" y="12099"/>
                    <a:pt x="4567" y="12099"/>
                  </a:cubicBezTo>
                  <a:cubicBezTo>
                    <a:pt x="4528" y="12099"/>
                    <a:pt x="4488" y="12097"/>
                    <a:pt x="4449" y="12094"/>
                  </a:cubicBezTo>
                  <a:cubicBezTo>
                    <a:pt x="5336" y="10989"/>
                    <a:pt x="6245" y="9903"/>
                    <a:pt x="7166" y="8823"/>
                  </a:cubicBezTo>
                  <a:close/>
                  <a:moveTo>
                    <a:pt x="5959" y="0"/>
                  </a:moveTo>
                  <a:cubicBezTo>
                    <a:pt x="5925" y="0"/>
                    <a:pt x="5892" y="12"/>
                    <a:pt x="5867" y="38"/>
                  </a:cubicBezTo>
                  <a:cubicBezTo>
                    <a:pt x="5685" y="232"/>
                    <a:pt x="5526" y="439"/>
                    <a:pt x="5362" y="642"/>
                  </a:cubicBezTo>
                  <a:cubicBezTo>
                    <a:pt x="5293" y="637"/>
                    <a:pt x="5225" y="634"/>
                    <a:pt x="5157" y="634"/>
                  </a:cubicBezTo>
                  <a:cubicBezTo>
                    <a:pt x="4595" y="634"/>
                    <a:pt x="4048" y="807"/>
                    <a:pt x="3693" y="1202"/>
                  </a:cubicBezTo>
                  <a:cubicBezTo>
                    <a:pt x="2166" y="2902"/>
                    <a:pt x="3528" y="4692"/>
                    <a:pt x="3522" y="6667"/>
                  </a:cubicBezTo>
                  <a:cubicBezTo>
                    <a:pt x="3401" y="6814"/>
                    <a:pt x="3280" y="6964"/>
                    <a:pt x="3162" y="7114"/>
                  </a:cubicBezTo>
                  <a:cubicBezTo>
                    <a:pt x="2625" y="7588"/>
                    <a:pt x="2082" y="8050"/>
                    <a:pt x="1559" y="8537"/>
                  </a:cubicBezTo>
                  <a:cubicBezTo>
                    <a:pt x="930" y="9126"/>
                    <a:pt x="0" y="10030"/>
                    <a:pt x="295" y="10989"/>
                  </a:cubicBezTo>
                  <a:cubicBezTo>
                    <a:pt x="315" y="11035"/>
                    <a:pt x="338" y="11078"/>
                    <a:pt x="364" y="11121"/>
                  </a:cubicBezTo>
                  <a:cubicBezTo>
                    <a:pt x="318" y="11205"/>
                    <a:pt x="266" y="11283"/>
                    <a:pt x="220" y="11367"/>
                  </a:cubicBezTo>
                  <a:cubicBezTo>
                    <a:pt x="151" y="11494"/>
                    <a:pt x="253" y="11614"/>
                    <a:pt x="368" y="11614"/>
                  </a:cubicBezTo>
                  <a:cubicBezTo>
                    <a:pt x="407" y="11614"/>
                    <a:pt x="447" y="11600"/>
                    <a:pt x="482" y="11569"/>
                  </a:cubicBezTo>
                  <a:cubicBezTo>
                    <a:pt x="529" y="11528"/>
                    <a:pt x="569" y="11482"/>
                    <a:pt x="612" y="11439"/>
                  </a:cubicBezTo>
                  <a:cubicBezTo>
                    <a:pt x="765" y="11566"/>
                    <a:pt x="930" y="11676"/>
                    <a:pt x="1106" y="11765"/>
                  </a:cubicBezTo>
                  <a:cubicBezTo>
                    <a:pt x="1355" y="11898"/>
                    <a:pt x="1587" y="11967"/>
                    <a:pt x="1866" y="11967"/>
                  </a:cubicBezTo>
                  <a:cubicBezTo>
                    <a:pt x="1871" y="11967"/>
                    <a:pt x="1877" y="11967"/>
                    <a:pt x="1883" y="11967"/>
                  </a:cubicBezTo>
                  <a:cubicBezTo>
                    <a:pt x="2234" y="11962"/>
                    <a:pt x="2526" y="11575"/>
                    <a:pt x="2875" y="11575"/>
                  </a:cubicBezTo>
                  <a:cubicBezTo>
                    <a:pt x="2916" y="11575"/>
                    <a:pt x="2957" y="11580"/>
                    <a:pt x="3000" y="11592"/>
                  </a:cubicBezTo>
                  <a:cubicBezTo>
                    <a:pt x="3021" y="11666"/>
                    <a:pt x="3089" y="11716"/>
                    <a:pt x="3163" y="11716"/>
                  </a:cubicBezTo>
                  <a:cubicBezTo>
                    <a:pt x="3180" y="11716"/>
                    <a:pt x="3199" y="11714"/>
                    <a:pt x="3216" y="11707"/>
                  </a:cubicBezTo>
                  <a:cubicBezTo>
                    <a:pt x="3257" y="11736"/>
                    <a:pt x="3294" y="11765"/>
                    <a:pt x="3329" y="11800"/>
                  </a:cubicBezTo>
                  <a:cubicBezTo>
                    <a:pt x="3522" y="12002"/>
                    <a:pt x="3751" y="12169"/>
                    <a:pt x="4005" y="12293"/>
                  </a:cubicBezTo>
                  <a:cubicBezTo>
                    <a:pt x="4032" y="12343"/>
                    <a:pt x="4086" y="12372"/>
                    <a:pt x="4143" y="12372"/>
                  </a:cubicBezTo>
                  <a:cubicBezTo>
                    <a:pt x="4158" y="12372"/>
                    <a:pt x="4174" y="12370"/>
                    <a:pt x="4189" y="12366"/>
                  </a:cubicBezTo>
                  <a:cubicBezTo>
                    <a:pt x="4373" y="12433"/>
                    <a:pt x="4561" y="12470"/>
                    <a:pt x="4742" y="12470"/>
                  </a:cubicBezTo>
                  <a:cubicBezTo>
                    <a:pt x="5185" y="12470"/>
                    <a:pt x="5595" y="12250"/>
                    <a:pt x="5841" y="11716"/>
                  </a:cubicBezTo>
                  <a:cubicBezTo>
                    <a:pt x="5858" y="11676"/>
                    <a:pt x="5849" y="11629"/>
                    <a:pt x="5821" y="11601"/>
                  </a:cubicBezTo>
                  <a:cubicBezTo>
                    <a:pt x="5838" y="11592"/>
                    <a:pt x="5861" y="11595"/>
                    <a:pt x="5878" y="11572"/>
                  </a:cubicBezTo>
                  <a:cubicBezTo>
                    <a:pt x="6779" y="10475"/>
                    <a:pt x="9149" y="9366"/>
                    <a:pt x="8529" y="7544"/>
                  </a:cubicBezTo>
                  <a:cubicBezTo>
                    <a:pt x="8038" y="6104"/>
                    <a:pt x="7258" y="5160"/>
                    <a:pt x="7489" y="3511"/>
                  </a:cubicBezTo>
                  <a:cubicBezTo>
                    <a:pt x="7596" y="2769"/>
                    <a:pt x="7547" y="2284"/>
                    <a:pt x="7177" y="1643"/>
                  </a:cubicBezTo>
                  <a:cubicBezTo>
                    <a:pt x="7068" y="1461"/>
                    <a:pt x="6923" y="1303"/>
                    <a:pt x="6756" y="1176"/>
                  </a:cubicBezTo>
                  <a:cubicBezTo>
                    <a:pt x="6736" y="1118"/>
                    <a:pt x="6684" y="1080"/>
                    <a:pt x="6626" y="1077"/>
                  </a:cubicBezTo>
                  <a:cubicBezTo>
                    <a:pt x="6398" y="922"/>
                    <a:pt x="6150" y="806"/>
                    <a:pt x="5884" y="734"/>
                  </a:cubicBezTo>
                  <a:cubicBezTo>
                    <a:pt x="5956" y="546"/>
                    <a:pt x="6028" y="359"/>
                    <a:pt x="6098" y="171"/>
                  </a:cubicBezTo>
                  <a:cubicBezTo>
                    <a:pt x="6131" y="77"/>
                    <a:pt x="6044" y="0"/>
                    <a:pt x="59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329" name="Google Shape;7329;p71"/>
          <p:cNvGrpSpPr/>
          <p:nvPr/>
        </p:nvGrpSpPr>
        <p:grpSpPr>
          <a:xfrm>
            <a:off x="4731204" y="3799451"/>
            <a:ext cx="3080376" cy="1832296"/>
            <a:chOff x="238125" y="732525"/>
            <a:chExt cx="7130500" cy="4241425"/>
          </a:xfrm>
        </p:grpSpPr>
        <p:sp>
          <p:nvSpPr>
            <p:cNvPr id="7330" name="Google Shape;7330;p71"/>
            <p:cNvSpPr/>
            <p:nvPr/>
          </p:nvSpPr>
          <p:spPr>
            <a:xfrm>
              <a:off x="3175800" y="1003350"/>
              <a:ext cx="3741725" cy="3331975"/>
            </a:xfrm>
            <a:custGeom>
              <a:avLst/>
              <a:gdLst/>
              <a:ahLst/>
              <a:cxnLst/>
              <a:rect l="l" t="t" r="r" b="b"/>
              <a:pathLst>
                <a:path w="149669" h="133279" extrusionOk="0">
                  <a:moveTo>
                    <a:pt x="81445" y="1"/>
                  </a:moveTo>
                  <a:lnTo>
                    <a:pt x="79450" y="1466"/>
                  </a:lnTo>
                  <a:lnTo>
                    <a:pt x="78288" y="3145"/>
                  </a:lnTo>
                  <a:lnTo>
                    <a:pt x="77341" y="834"/>
                  </a:lnTo>
                  <a:lnTo>
                    <a:pt x="75131" y="834"/>
                  </a:lnTo>
                  <a:lnTo>
                    <a:pt x="73868" y="2413"/>
                  </a:lnTo>
                  <a:lnTo>
                    <a:pt x="73161" y="4888"/>
                  </a:lnTo>
                  <a:lnTo>
                    <a:pt x="69891" y="7325"/>
                  </a:lnTo>
                  <a:lnTo>
                    <a:pt x="68313" y="10330"/>
                  </a:lnTo>
                  <a:lnTo>
                    <a:pt x="69474" y="11466"/>
                  </a:lnTo>
                  <a:lnTo>
                    <a:pt x="66318" y="13247"/>
                  </a:lnTo>
                  <a:lnTo>
                    <a:pt x="67782" y="14825"/>
                  </a:lnTo>
                  <a:lnTo>
                    <a:pt x="69790" y="15873"/>
                  </a:lnTo>
                  <a:lnTo>
                    <a:pt x="68729" y="16504"/>
                  </a:lnTo>
                  <a:lnTo>
                    <a:pt x="65888" y="14812"/>
                  </a:lnTo>
                  <a:lnTo>
                    <a:pt x="65257" y="16605"/>
                  </a:lnTo>
                  <a:lnTo>
                    <a:pt x="63994" y="17439"/>
                  </a:lnTo>
                  <a:lnTo>
                    <a:pt x="65358" y="21644"/>
                  </a:lnTo>
                  <a:lnTo>
                    <a:pt x="67050" y="21959"/>
                  </a:lnTo>
                  <a:lnTo>
                    <a:pt x="68199" y="22906"/>
                  </a:lnTo>
                  <a:cubicBezTo>
                    <a:pt x="67252" y="23336"/>
                    <a:pt x="65674" y="23651"/>
                    <a:pt x="65674" y="23651"/>
                  </a:cubicBezTo>
                  <a:lnTo>
                    <a:pt x="66419" y="25230"/>
                  </a:lnTo>
                  <a:lnTo>
                    <a:pt x="65358" y="26593"/>
                  </a:lnTo>
                  <a:lnTo>
                    <a:pt x="63577" y="25962"/>
                  </a:lnTo>
                  <a:lnTo>
                    <a:pt x="64625" y="23967"/>
                  </a:lnTo>
                  <a:lnTo>
                    <a:pt x="63262" y="20394"/>
                  </a:lnTo>
                  <a:lnTo>
                    <a:pt x="62214" y="17439"/>
                  </a:lnTo>
                  <a:lnTo>
                    <a:pt x="61368" y="15343"/>
                  </a:lnTo>
                  <a:lnTo>
                    <a:pt x="59688" y="14711"/>
                  </a:lnTo>
                  <a:lnTo>
                    <a:pt x="58842" y="18386"/>
                  </a:lnTo>
                  <a:lnTo>
                    <a:pt x="58792" y="21012"/>
                  </a:lnTo>
                  <a:lnTo>
                    <a:pt x="60951" y="22906"/>
                  </a:lnTo>
                  <a:lnTo>
                    <a:pt x="60951" y="24485"/>
                  </a:lnTo>
                  <a:lnTo>
                    <a:pt x="58009" y="23020"/>
                  </a:lnTo>
                  <a:lnTo>
                    <a:pt x="55319" y="22389"/>
                  </a:lnTo>
                  <a:lnTo>
                    <a:pt x="54978" y="23437"/>
                  </a:lnTo>
                  <a:lnTo>
                    <a:pt x="55547" y="24598"/>
                  </a:lnTo>
                  <a:lnTo>
                    <a:pt x="52516" y="25230"/>
                  </a:lnTo>
                  <a:lnTo>
                    <a:pt x="48526" y="27326"/>
                  </a:lnTo>
                  <a:lnTo>
                    <a:pt x="46632" y="29535"/>
                  </a:lnTo>
                  <a:lnTo>
                    <a:pt x="46114" y="26909"/>
                  </a:lnTo>
                  <a:lnTo>
                    <a:pt x="44852" y="26391"/>
                  </a:lnTo>
                  <a:lnTo>
                    <a:pt x="44536" y="29119"/>
                  </a:lnTo>
                  <a:lnTo>
                    <a:pt x="42326" y="30381"/>
                  </a:lnTo>
                  <a:lnTo>
                    <a:pt x="43488" y="32162"/>
                  </a:lnTo>
                  <a:lnTo>
                    <a:pt x="41379" y="32061"/>
                  </a:lnTo>
                  <a:lnTo>
                    <a:pt x="40647" y="33223"/>
                  </a:lnTo>
                  <a:lnTo>
                    <a:pt x="39169" y="30381"/>
                  </a:lnTo>
                  <a:lnTo>
                    <a:pt x="37490" y="29119"/>
                  </a:lnTo>
                  <a:lnTo>
                    <a:pt x="37490" y="29119"/>
                  </a:lnTo>
                  <a:lnTo>
                    <a:pt x="40748" y="29750"/>
                  </a:lnTo>
                  <a:lnTo>
                    <a:pt x="42225" y="28803"/>
                  </a:lnTo>
                  <a:lnTo>
                    <a:pt x="41379" y="26593"/>
                  </a:lnTo>
                  <a:lnTo>
                    <a:pt x="37806" y="24699"/>
                  </a:lnTo>
                  <a:lnTo>
                    <a:pt x="35078" y="23538"/>
                  </a:lnTo>
                  <a:lnTo>
                    <a:pt x="32654" y="22906"/>
                  </a:lnTo>
                  <a:lnTo>
                    <a:pt x="29181" y="24068"/>
                  </a:lnTo>
                  <a:lnTo>
                    <a:pt x="25292" y="28172"/>
                  </a:lnTo>
                  <a:lnTo>
                    <a:pt x="22767" y="31745"/>
                  </a:lnTo>
                  <a:lnTo>
                    <a:pt x="21403" y="34586"/>
                  </a:lnTo>
                  <a:lnTo>
                    <a:pt x="18878" y="37112"/>
                  </a:lnTo>
                  <a:lnTo>
                    <a:pt x="18082" y="38892"/>
                  </a:lnTo>
                  <a:lnTo>
                    <a:pt x="19130" y="42680"/>
                  </a:lnTo>
                  <a:lnTo>
                    <a:pt x="20923" y="42364"/>
                  </a:lnTo>
                  <a:lnTo>
                    <a:pt x="22186" y="40786"/>
                  </a:lnTo>
                  <a:lnTo>
                    <a:pt x="23651" y="43311"/>
                  </a:lnTo>
                  <a:lnTo>
                    <a:pt x="23449" y="44776"/>
                  </a:lnTo>
                  <a:lnTo>
                    <a:pt x="26441" y="45092"/>
                  </a:lnTo>
                  <a:cubicBezTo>
                    <a:pt x="26441" y="45092"/>
                    <a:pt x="28058" y="42882"/>
                    <a:pt x="28058" y="42566"/>
                  </a:cubicBezTo>
                  <a:cubicBezTo>
                    <a:pt x="28058" y="42251"/>
                    <a:pt x="28487" y="40256"/>
                    <a:pt x="28487" y="40256"/>
                  </a:cubicBezTo>
                  <a:lnTo>
                    <a:pt x="26909" y="37932"/>
                  </a:lnTo>
                  <a:lnTo>
                    <a:pt x="27111" y="35622"/>
                  </a:lnTo>
                  <a:lnTo>
                    <a:pt x="28904" y="34157"/>
                  </a:lnTo>
                  <a:lnTo>
                    <a:pt x="29535" y="32364"/>
                  </a:lnTo>
                  <a:lnTo>
                    <a:pt x="30899" y="31202"/>
                  </a:lnTo>
                  <a:lnTo>
                    <a:pt x="32376" y="32263"/>
                  </a:lnTo>
                  <a:lnTo>
                    <a:pt x="29535" y="35836"/>
                  </a:lnTo>
                  <a:lnTo>
                    <a:pt x="30684" y="39309"/>
                  </a:lnTo>
                  <a:lnTo>
                    <a:pt x="32477" y="39523"/>
                  </a:lnTo>
                  <a:lnTo>
                    <a:pt x="35002" y="38778"/>
                  </a:lnTo>
                  <a:lnTo>
                    <a:pt x="36467" y="39725"/>
                  </a:lnTo>
                  <a:lnTo>
                    <a:pt x="34257" y="41089"/>
                  </a:lnTo>
                  <a:lnTo>
                    <a:pt x="31416" y="41203"/>
                  </a:lnTo>
                  <a:lnTo>
                    <a:pt x="31101" y="42983"/>
                  </a:lnTo>
                  <a:lnTo>
                    <a:pt x="29952" y="44360"/>
                  </a:lnTo>
                  <a:lnTo>
                    <a:pt x="29219" y="46822"/>
                  </a:lnTo>
                  <a:lnTo>
                    <a:pt x="25532" y="47504"/>
                  </a:lnTo>
                  <a:lnTo>
                    <a:pt x="21555" y="47504"/>
                  </a:lnTo>
                  <a:lnTo>
                    <a:pt x="22287" y="45092"/>
                  </a:lnTo>
                  <a:lnTo>
                    <a:pt x="21239" y="43880"/>
                  </a:lnTo>
                  <a:lnTo>
                    <a:pt x="19976" y="45382"/>
                  </a:lnTo>
                  <a:lnTo>
                    <a:pt x="19762" y="48072"/>
                  </a:lnTo>
                  <a:lnTo>
                    <a:pt x="17022" y="49208"/>
                  </a:lnTo>
                  <a:lnTo>
                    <a:pt x="16075" y="52618"/>
                  </a:lnTo>
                  <a:lnTo>
                    <a:pt x="14294" y="54448"/>
                  </a:lnTo>
                  <a:lnTo>
                    <a:pt x="12716" y="54448"/>
                  </a:lnTo>
                  <a:lnTo>
                    <a:pt x="10822" y="54764"/>
                  </a:lnTo>
                  <a:lnTo>
                    <a:pt x="12501" y="55648"/>
                  </a:lnTo>
                  <a:lnTo>
                    <a:pt x="13448" y="57681"/>
                  </a:lnTo>
                  <a:lnTo>
                    <a:pt x="11971" y="59209"/>
                  </a:lnTo>
                  <a:lnTo>
                    <a:pt x="8460" y="58780"/>
                  </a:lnTo>
                  <a:lnTo>
                    <a:pt x="6087" y="60017"/>
                  </a:lnTo>
                  <a:lnTo>
                    <a:pt x="6087" y="65484"/>
                  </a:lnTo>
                  <a:lnTo>
                    <a:pt x="8612" y="66217"/>
                  </a:lnTo>
                  <a:lnTo>
                    <a:pt x="9723" y="67164"/>
                  </a:lnTo>
                  <a:lnTo>
                    <a:pt x="11150" y="66318"/>
                  </a:lnTo>
                  <a:lnTo>
                    <a:pt x="13233" y="66431"/>
                  </a:lnTo>
                  <a:lnTo>
                    <a:pt x="15115" y="63691"/>
                  </a:lnTo>
                  <a:lnTo>
                    <a:pt x="16176" y="61797"/>
                  </a:lnTo>
                  <a:lnTo>
                    <a:pt x="17123" y="61381"/>
                  </a:lnTo>
                  <a:lnTo>
                    <a:pt x="17438" y="59600"/>
                  </a:lnTo>
                  <a:lnTo>
                    <a:pt x="19850" y="60232"/>
                  </a:lnTo>
                  <a:lnTo>
                    <a:pt x="21226" y="59487"/>
                  </a:lnTo>
                  <a:lnTo>
                    <a:pt x="22805" y="59487"/>
                  </a:lnTo>
                  <a:lnTo>
                    <a:pt x="24699" y="61595"/>
                  </a:lnTo>
                  <a:lnTo>
                    <a:pt x="26113" y="62909"/>
                  </a:lnTo>
                  <a:lnTo>
                    <a:pt x="26896" y="64222"/>
                  </a:lnTo>
                  <a:lnTo>
                    <a:pt x="26896" y="65484"/>
                  </a:lnTo>
                  <a:lnTo>
                    <a:pt x="28159" y="64752"/>
                  </a:lnTo>
                  <a:lnTo>
                    <a:pt x="28159" y="62959"/>
                  </a:lnTo>
                  <a:lnTo>
                    <a:pt x="29421" y="63376"/>
                  </a:lnTo>
                  <a:lnTo>
                    <a:pt x="29787" y="62542"/>
                  </a:lnTo>
                  <a:lnTo>
                    <a:pt x="27035" y="60964"/>
                  </a:lnTo>
                  <a:lnTo>
                    <a:pt x="24661" y="58653"/>
                  </a:lnTo>
                  <a:lnTo>
                    <a:pt x="25103" y="57075"/>
                  </a:lnTo>
                  <a:lnTo>
                    <a:pt x="27527" y="58754"/>
                  </a:lnTo>
                  <a:lnTo>
                    <a:pt x="30368" y="61595"/>
                  </a:lnTo>
                  <a:lnTo>
                    <a:pt x="31846" y="65383"/>
                  </a:lnTo>
                  <a:lnTo>
                    <a:pt x="33525" y="66671"/>
                  </a:lnTo>
                  <a:lnTo>
                    <a:pt x="34889" y="65383"/>
                  </a:lnTo>
                  <a:lnTo>
                    <a:pt x="33740" y="64020"/>
                  </a:lnTo>
                  <a:lnTo>
                    <a:pt x="35002" y="62643"/>
                  </a:lnTo>
                  <a:lnTo>
                    <a:pt x="36366" y="62441"/>
                  </a:lnTo>
                  <a:lnTo>
                    <a:pt x="37945" y="62126"/>
                  </a:lnTo>
                  <a:lnTo>
                    <a:pt x="37831" y="59701"/>
                  </a:lnTo>
                  <a:lnTo>
                    <a:pt x="39409" y="56343"/>
                  </a:lnTo>
                  <a:lnTo>
                    <a:pt x="41101" y="55913"/>
                  </a:lnTo>
                  <a:lnTo>
                    <a:pt x="41733" y="58237"/>
                  </a:lnTo>
                  <a:lnTo>
                    <a:pt x="43627" y="58237"/>
                  </a:lnTo>
                  <a:lnTo>
                    <a:pt x="43513" y="56759"/>
                  </a:lnTo>
                  <a:lnTo>
                    <a:pt x="45407" y="55547"/>
                  </a:lnTo>
                  <a:lnTo>
                    <a:pt x="44776" y="57466"/>
                  </a:lnTo>
                  <a:lnTo>
                    <a:pt x="47402" y="60168"/>
                  </a:lnTo>
                  <a:lnTo>
                    <a:pt x="49195" y="61507"/>
                  </a:lnTo>
                  <a:lnTo>
                    <a:pt x="45306" y="62340"/>
                  </a:lnTo>
                  <a:lnTo>
                    <a:pt x="42149" y="61494"/>
                  </a:lnTo>
                  <a:lnTo>
                    <a:pt x="39624" y="62126"/>
                  </a:lnTo>
                  <a:lnTo>
                    <a:pt x="38147" y="62972"/>
                  </a:lnTo>
                  <a:lnTo>
                    <a:pt x="37099" y="65497"/>
                  </a:lnTo>
                  <a:lnTo>
                    <a:pt x="38892" y="66671"/>
                  </a:lnTo>
                  <a:lnTo>
                    <a:pt x="41619" y="67366"/>
                  </a:lnTo>
                  <a:lnTo>
                    <a:pt x="44031" y="66002"/>
                  </a:lnTo>
                  <a:lnTo>
                    <a:pt x="44978" y="67366"/>
                  </a:lnTo>
                  <a:lnTo>
                    <a:pt x="44144" y="70523"/>
                  </a:lnTo>
                  <a:lnTo>
                    <a:pt x="41404" y="71785"/>
                  </a:lnTo>
                  <a:lnTo>
                    <a:pt x="38046" y="72316"/>
                  </a:lnTo>
                  <a:lnTo>
                    <a:pt x="32578" y="70737"/>
                  </a:lnTo>
                  <a:lnTo>
                    <a:pt x="30684" y="71053"/>
                  </a:lnTo>
                  <a:lnTo>
                    <a:pt x="29005" y="72518"/>
                  </a:lnTo>
                  <a:lnTo>
                    <a:pt x="26441" y="70422"/>
                  </a:lnTo>
                  <a:lnTo>
                    <a:pt x="23966" y="69891"/>
                  </a:lnTo>
                  <a:lnTo>
                    <a:pt x="23600" y="67139"/>
                  </a:lnTo>
                  <a:lnTo>
                    <a:pt x="22186" y="66823"/>
                  </a:lnTo>
                  <a:lnTo>
                    <a:pt x="20077" y="67164"/>
                  </a:lnTo>
                  <a:lnTo>
                    <a:pt x="15948" y="67139"/>
                  </a:lnTo>
                  <a:lnTo>
                    <a:pt x="11554" y="68742"/>
                  </a:lnTo>
                  <a:lnTo>
                    <a:pt x="10291" y="68111"/>
                  </a:lnTo>
                  <a:lnTo>
                    <a:pt x="8511" y="69891"/>
                  </a:lnTo>
                  <a:lnTo>
                    <a:pt x="6718" y="71785"/>
                  </a:lnTo>
                  <a:lnTo>
                    <a:pt x="6087" y="73793"/>
                  </a:lnTo>
                  <a:lnTo>
                    <a:pt x="3460" y="75687"/>
                  </a:lnTo>
                  <a:lnTo>
                    <a:pt x="1048" y="79564"/>
                  </a:lnTo>
                  <a:lnTo>
                    <a:pt x="0" y="82089"/>
                  </a:lnTo>
                  <a:lnTo>
                    <a:pt x="518" y="84501"/>
                  </a:lnTo>
                  <a:lnTo>
                    <a:pt x="0" y="87342"/>
                  </a:lnTo>
                  <a:lnTo>
                    <a:pt x="834" y="90814"/>
                  </a:lnTo>
                  <a:lnTo>
                    <a:pt x="3258" y="93340"/>
                  </a:lnTo>
                  <a:lnTo>
                    <a:pt x="5038" y="95234"/>
                  </a:lnTo>
                  <a:lnTo>
                    <a:pt x="8094" y="97027"/>
                  </a:lnTo>
                  <a:lnTo>
                    <a:pt x="10822" y="96711"/>
                  </a:lnTo>
                  <a:lnTo>
                    <a:pt x="13347" y="96711"/>
                  </a:lnTo>
                  <a:lnTo>
                    <a:pt x="16075" y="95335"/>
                  </a:lnTo>
                  <a:lnTo>
                    <a:pt x="18398" y="95600"/>
                  </a:lnTo>
                  <a:lnTo>
                    <a:pt x="19345" y="97203"/>
                  </a:lnTo>
                  <a:lnTo>
                    <a:pt x="22186" y="97052"/>
                  </a:lnTo>
                  <a:lnTo>
                    <a:pt x="23335" y="98921"/>
                  </a:lnTo>
                  <a:lnTo>
                    <a:pt x="22918" y="103012"/>
                  </a:lnTo>
                  <a:lnTo>
                    <a:pt x="25040" y="106169"/>
                  </a:lnTo>
                  <a:lnTo>
                    <a:pt x="25646" y="109325"/>
                  </a:lnTo>
                  <a:lnTo>
                    <a:pt x="25646" y="112166"/>
                  </a:lnTo>
                  <a:lnTo>
                    <a:pt x="23752" y="114793"/>
                  </a:lnTo>
                  <a:lnTo>
                    <a:pt x="23752" y="117205"/>
                  </a:lnTo>
                  <a:lnTo>
                    <a:pt x="25646" y="119945"/>
                  </a:lnTo>
                  <a:lnTo>
                    <a:pt x="25646" y="123505"/>
                  </a:lnTo>
                  <a:lnTo>
                    <a:pt x="27641" y="126132"/>
                  </a:lnTo>
                  <a:lnTo>
                    <a:pt x="28752" y="128228"/>
                  </a:lnTo>
                  <a:lnTo>
                    <a:pt x="29143" y="130539"/>
                  </a:lnTo>
                  <a:lnTo>
                    <a:pt x="30899" y="133279"/>
                  </a:lnTo>
                  <a:lnTo>
                    <a:pt x="35419" y="133279"/>
                  </a:lnTo>
                  <a:lnTo>
                    <a:pt x="37945" y="131385"/>
                  </a:lnTo>
                  <a:lnTo>
                    <a:pt x="39624" y="129541"/>
                  </a:lnTo>
                  <a:lnTo>
                    <a:pt x="42149" y="126675"/>
                  </a:lnTo>
                  <a:lnTo>
                    <a:pt x="42781" y="123808"/>
                  </a:lnTo>
                  <a:lnTo>
                    <a:pt x="44258" y="123808"/>
                  </a:lnTo>
                  <a:lnTo>
                    <a:pt x="44574" y="119705"/>
                  </a:lnTo>
                  <a:lnTo>
                    <a:pt x="44574" y="118442"/>
                  </a:lnTo>
                  <a:lnTo>
                    <a:pt x="48678" y="115285"/>
                  </a:lnTo>
                  <a:lnTo>
                    <a:pt x="50256" y="112874"/>
                  </a:lnTo>
                  <a:lnTo>
                    <a:pt x="50256" y="110260"/>
                  </a:lnTo>
                  <a:lnTo>
                    <a:pt x="49410" y="108265"/>
                  </a:lnTo>
                  <a:lnTo>
                    <a:pt x="49460" y="105954"/>
                  </a:lnTo>
                  <a:lnTo>
                    <a:pt x="48905" y="104477"/>
                  </a:lnTo>
                  <a:lnTo>
                    <a:pt x="51683" y="101951"/>
                  </a:lnTo>
                  <a:lnTo>
                    <a:pt x="54334" y="99009"/>
                  </a:lnTo>
                  <a:lnTo>
                    <a:pt x="57592" y="97014"/>
                  </a:lnTo>
                  <a:cubicBezTo>
                    <a:pt x="57592" y="97014"/>
                    <a:pt x="59070" y="94388"/>
                    <a:pt x="59070" y="93958"/>
                  </a:cubicBezTo>
                  <a:cubicBezTo>
                    <a:pt x="59070" y="93542"/>
                    <a:pt x="59916" y="91433"/>
                    <a:pt x="59916" y="91433"/>
                  </a:cubicBezTo>
                  <a:lnTo>
                    <a:pt x="59398" y="89754"/>
                  </a:lnTo>
                  <a:lnTo>
                    <a:pt x="57921" y="90498"/>
                  </a:lnTo>
                  <a:lnTo>
                    <a:pt x="54132" y="91016"/>
                  </a:lnTo>
                  <a:lnTo>
                    <a:pt x="52870" y="91648"/>
                  </a:lnTo>
                  <a:lnTo>
                    <a:pt x="52238" y="89754"/>
                  </a:lnTo>
                  <a:lnTo>
                    <a:pt x="51721" y="88604"/>
                  </a:lnTo>
                  <a:lnTo>
                    <a:pt x="49612" y="86597"/>
                  </a:lnTo>
                  <a:lnTo>
                    <a:pt x="48248" y="85650"/>
                  </a:lnTo>
                  <a:lnTo>
                    <a:pt x="46139" y="80826"/>
                  </a:lnTo>
                  <a:lnTo>
                    <a:pt x="45306" y="79665"/>
                  </a:lnTo>
                  <a:lnTo>
                    <a:pt x="44258" y="76823"/>
                  </a:lnTo>
                  <a:lnTo>
                    <a:pt x="43513" y="75561"/>
                  </a:lnTo>
                  <a:lnTo>
                    <a:pt x="44675" y="75144"/>
                  </a:lnTo>
                  <a:lnTo>
                    <a:pt x="47200" y="78617"/>
                  </a:lnTo>
                  <a:lnTo>
                    <a:pt x="48665" y="80927"/>
                  </a:lnTo>
                  <a:lnTo>
                    <a:pt x="49511" y="83339"/>
                  </a:lnTo>
                  <a:lnTo>
                    <a:pt x="51506" y="84917"/>
                  </a:lnTo>
                  <a:lnTo>
                    <a:pt x="52769" y="87973"/>
                  </a:lnTo>
                  <a:lnTo>
                    <a:pt x="53299" y="89438"/>
                  </a:lnTo>
                  <a:lnTo>
                    <a:pt x="56771" y="87859"/>
                  </a:lnTo>
                  <a:lnTo>
                    <a:pt x="60560" y="87026"/>
                  </a:lnTo>
                  <a:lnTo>
                    <a:pt x="64449" y="85018"/>
                  </a:lnTo>
                  <a:lnTo>
                    <a:pt x="65585" y="82922"/>
                  </a:lnTo>
                  <a:lnTo>
                    <a:pt x="66431" y="80814"/>
                  </a:lnTo>
                  <a:lnTo>
                    <a:pt x="64853" y="79235"/>
                  </a:lnTo>
                  <a:lnTo>
                    <a:pt x="63476" y="77771"/>
                  </a:lnTo>
                  <a:lnTo>
                    <a:pt x="61065" y="78503"/>
                  </a:lnTo>
                  <a:lnTo>
                    <a:pt x="58956" y="78604"/>
                  </a:lnTo>
                  <a:lnTo>
                    <a:pt x="57693" y="76293"/>
                  </a:lnTo>
                  <a:lnTo>
                    <a:pt x="55799" y="74740"/>
                  </a:lnTo>
                  <a:lnTo>
                    <a:pt x="56746" y="73149"/>
                  </a:lnTo>
                  <a:lnTo>
                    <a:pt x="59587" y="75460"/>
                  </a:lnTo>
                  <a:lnTo>
                    <a:pt x="61696" y="76609"/>
                  </a:lnTo>
                  <a:lnTo>
                    <a:pt x="63476" y="76722"/>
                  </a:lnTo>
                  <a:lnTo>
                    <a:pt x="65269" y="77669"/>
                  </a:lnTo>
                  <a:lnTo>
                    <a:pt x="67997" y="78086"/>
                  </a:lnTo>
                  <a:lnTo>
                    <a:pt x="71368" y="77669"/>
                  </a:lnTo>
                  <a:lnTo>
                    <a:pt x="73995" y="79564"/>
                  </a:lnTo>
                  <a:lnTo>
                    <a:pt x="75358" y="81874"/>
                  </a:lnTo>
                  <a:lnTo>
                    <a:pt x="76621" y="82076"/>
                  </a:lnTo>
                  <a:lnTo>
                    <a:pt x="77884" y="80612"/>
                  </a:lnTo>
                  <a:lnTo>
                    <a:pt x="78515" y="83137"/>
                  </a:lnTo>
                  <a:lnTo>
                    <a:pt x="79147" y="85864"/>
                  </a:lnTo>
                  <a:lnTo>
                    <a:pt x="80510" y="88806"/>
                  </a:lnTo>
                  <a:lnTo>
                    <a:pt x="81988" y="92178"/>
                  </a:lnTo>
                  <a:lnTo>
                    <a:pt x="82505" y="94072"/>
                  </a:lnTo>
                  <a:lnTo>
                    <a:pt x="84298" y="91231"/>
                  </a:lnTo>
                  <a:lnTo>
                    <a:pt x="84298" y="88188"/>
                  </a:lnTo>
                  <a:lnTo>
                    <a:pt x="85245" y="86609"/>
                  </a:lnTo>
                  <a:lnTo>
                    <a:pt x="87291" y="84816"/>
                  </a:lnTo>
                  <a:lnTo>
                    <a:pt x="90322" y="82089"/>
                  </a:lnTo>
                  <a:lnTo>
                    <a:pt x="91622" y="80296"/>
                  </a:lnTo>
                  <a:lnTo>
                    <a:pt x="94375" y="79665"/>
                  </a:lnTo>
                  <a:lnTo>
                    <a:pt x="95120" y="82720"/>
                  </a:lnTo>
                  <a:lnTo>
                    <a:pt x="96913" y="83554"/>
                  </a:lnTo>
                  <a:lnTo>
                    <a:pt x="96913" y="86925"/>
                  </a:lnTo>
                  <a:lnTo>
                    <a:pt x="98857" y="85763"/>
                  </a:lnTo>
                  <a:lnTo>
                    <a:pt x="100701" y="89652"/>
                  </a:lnTo>
                  <a:lnTo>
                    <a:pt x="100701" y="93857"/>
                  </a:lnTo>
                  <a:lnTo>
                    <a:pt x="102696" y="94905"/>
                  </a:lnTo>
                  <a:lnTo>
                    <a:pt x="103694" y="97014"/>
                  </a:lnTo>
                  <a:lnTo>
                    <a:pt x="105133" y="98908"/>
                  </a:lnTo>
                  <a:lnTo>
                    <a:pt x="107179" y="99741"/>
                  </a:lnTo>
                  <a:lnTo>
                    <a:pt x="107179" y="99741"/>
                  </a:lnTo>
                  <a:lnTo>
                    <a:pt x="106560" y="97746"/>
                  </a:lnTo>
                  <a:lnTo>
                    <a:pt x="106257" y="96067"/>
                  </a:lnTo>
                  <a:lnTo>
                    <a:pt x="104577" y="94804"/>
                  </a:lnTo>
                  <a:lnTo>
                    <a:pt x="103428" y="93226"/>
                  </a:lnTo>
                  <a:lnTo>
                    <a:pt x="102797" y="91761"/>
                  </a:lnTo>
                  <a:lnTo>
                    <a:pt x="103113" y="89551"/>
                  </a:lnTo>
                  <a:lnTo>
                    <a:pt x="103845" y="88604"/>
                  </a:lnTo>
                  <a:lnTo>
                    <a:pt x="105537" y="90183"/>
                  </a:lnTo>
                  <a:lnTo>
                    <a:pt x="107217" y="91963"/>
                  </a:lnTo>
                  <a:lnTo>
                    <a:pt x="108050" y="92393"/>
                  </a:lnTo>
                  <a:cubicBezTo>
                    <a:pt x="108050" y="92393"/>
                    <a:pt x="110146" y="90814"/>
                    <a:pt x="110146" y="90498"/>
                  </a:cubicBezTo>
                  <a:lnTo>
                    <a:pt x="110146" y="86925"/>
                  </a:lnTo>
                  <a:lnTo>
                    <a:pt x="108252" y="85132"/>
                  </a:lnTo>
                  <a:lnTo>
                    <a:pt x="107469" y="83554"/>
                  </a:lnTo>
                  <a:cubicBezTo>
                    <a:pt x="107469" y="83554"/>
                    <a:pt x="107747" y="81975"/>
                    <a:pt x="108063" y="81773"/>
                  </a:cubicBezTo>
                  <a:cubicBezTo>
                    <a:pt x="108378" y="81559"/>
                    <a:pt x="110209" y="80927"/>
                    <a:pt x="110209" y="80927"/>
                  </a:cubicBezTo>
                  <a:lnTo>
                    <a:pt x="110752" y="82190"/>
                  </a:lnTo>
                  <a:lnTo>
                    <a:pt x="112646" y="80826"/>
                  </a:lnTo>
                  <a:lnTo>
                    <a:pt x="116434" y="78932"/>
                  </a:lnTo>
                  <a:lnTo>
                    <a:pt x="118177" y="75775"/>
                  </a:lnTo>
                  <a:lnTo>
                    <a:pt x="118960" y="73566"/>
                  </a:lnTo>
                  <a:lnTo>
                    <a:pt x="118960" y="69891"/>
                  </a:lnTo>
                  <a:lnTo>
                    <a:pt x="117520" y="66949"/>
                  </a:lnTo>
                  <a:lnTo>
                    <a:pt x="116093" y="65169"/>
                  </a:lnTo>
                  <a:lnTo>
                    <a:pt x="118278" y="63691"/>
                  </a:lnTo>
                  <a:lnTo>
                    <a:pt x="118947" y="63174"/>
                  </a:lnTo>
                  <a:lnTo>
                    <a:pt x="117280" y="62643"/>
                  </a:lnTo>
                  <a:lnTo>
                    <a:pt x="115816" y="63174"/>
                  </a:lnTo>
                  <a:lnTo>
                    <a:pt x="114868" y="62113"/>
                  </a:lnTo>
                  <a:lnTo>
                    <a:pt x="114237" y="61280"/>
                  </a:lnTo>
                  <a:lnTo>
                    <a:pt x="116030" y="60219"/>
                  </a:lnTo>
                  <a:lnTo>
                    <a:pt x="116876" y="58540"/>
                  </a:lnTo>
                  <a:lnTo>
                    <a:pt x="117924" y="59070"/>
                  </a:lnTo>
                  <a:lnTo>
                    <a:pt x="117394" y="60964"/>
                  </a:lnTo>
                  <a:lnTo>
                    <a:pt x="117394" y="60964"/>
                  </a:lnTo>
                  <a:lnTo>
                    <a:pt x="119086" y="60118"/>
                  </a:lnTo>
                  <a:lnTo>
                    <a:pt x="120235" y="61065"/>
                  </a:lnTo>
                  <a:lnTo>
                    <a:pt x="121182" y="62744"/>
                  </a:lnTo>
                  <a:lnTo>
                    <a:pt x="122129" y="63906"/>
                  </a:lnTo>
                  <a:lnTo>
                    <a:pt x="122129" y="65484"/>
                  </a:lnTo>
                  <a:lnTo>
                    <a:pt x="122975" y="66318"/>
                  </a:lnTo>
                  <a:lnTo>
                    <a:pt x="124806" y="64853"/>
                  </a:lnTo>
                  <a:lnTo>
                    <a:pt x="124263" y="62542"/>
                  </a:lnTo>
                  <a:lnTo>
                    <a:pt x="122621" y="60850"/>
                  </a:lnTo>
                  <a:lnTo>
                    <a:pt x="122116" y="59802"/>
                  </a:lnTo>
                  <a:lnTo>
                    <a:pt x="123594" y="58540"/>
                  </a:lnTo>
                  <a:lnTo>
                    <a:pt x="123707" y="55699"/>
                  </a:lnTo>
                  <a:lnTo>
                    <a:pt x="124970" y="54651"/>
                  </a:lnTo>
                  <a:lnTo>
                    <a:pt x="126233" y="55383"/>
                  </a:lnTo>
                  <a:lnTo>
                    <a:pt x="128127" y="52125"/>
                  </a:lnTo>
                  <a:lnTo>
                    <a:pt x="129705" y="47289"/>
                  </a:lnTo>
                  <a:lnTo>
                    <a:pt x="128544" y="44031"/>
                  </a:lnTo>
                  <a:lnTo>
                    <a:pt x="127811" y="41102"/>
                  </a:lnTo>
                  <a:lnTo>
                    <a:pt x="126132" y="39523"/>
                  </a:lnTo>
                  <a:lnTo>
                    <a:pt x="123922" y="38892"/>
                  </a:lnTo>
                  <a:lnTo>
                    <a:pt x="122558" y="38362"/>
                  </a:lnTo>
                  <a:lnTo>
                    <a:pt x="121498" y="37516"/>
                  </a:lnTo>
                  <a:lnTo>
                    <a:pt x="123606" y="33311"/>
                  </a:lnTo>
                  <a:lnTo>
                    <a:pt x="124440" y="30533"/>
                  </a:lnTo>
                  <a:lnTo>
                    <a:pt x="126650" y="29220"/>
                  </a:lnTo>
                  <a:lnTo>
                    <a:pt x="130021" y="29220"/>
                  </a:lnTo>
                  <a:lnTo>
                    <a:pt x="132332" y="28588"/>
                  </a:lnTo>
                  <a:lnTo>
                    <a:pt x="132231" y="28588"/>
                  </a:lnTo>
                  <a:lnTo>
                    <a:pt x="132231" y="23222"/>
                  </a:lnTo>
                  <a:lnTo>
                    <a:pt x="135072" y="21959"/>
                  </a:lnTo>
                  <a:lnTo>
                    <a:pt x="135804" y="23853"/>
                  </a:lnTo>
                  <a:lnTo>
                    <a:pt x="136650" y="21959"/>
                  </a:lnTo>
                  <a:lnTo>
                    <a:pt x="136650" y="20065"/>
                  </a:lnTo>
                  <a:lnTo>
                    <a:pt x="138115" y="20899"/>
                  </a:lnTo>
                  <a:lnTo>
                    <a:pt x="137433" y="24788"/>
                  </a:lnTo>
                  <a:lnTo>
                    <a:pt x="136006" y="30571"/>
                  </a:lnTo>
                  <a:lnTo>
                    <a:pt x="136006" y="33942"/>
                  </a:lnTo>
                  <a:lnTo>
                    <a:pt x="139428" y="38677"/>
                  </a:lnTo>
                  <a:lnTo>
                    <a:pt x="140426" y="42049"/>
                  </a:lnTo>
                  <a:lnTo>
                    <a:pt x="140426" y="43412"/>
                  </a:lnTo>
                  <a:lnTo>
                    <a:pt x="141688" y="42364"/>
                  </a:lnTo>
                  <a:lnTo>
                    <a:pt x="141688" y="38993"/>
                  </a:lnTo>
                  <a:lnTo>
                    <a:pt x="143166" y="35622"/>
                  </a:lnTo>
                  <a:lnTo>
                    <a:pt x="142370" y="32894"/>
                  </a:lnTo>
                  <a:lnTo>
                    <a:pt x="142244" y="31316"/>
                  </a:lnTo>
                  <a:lnTo>
                    <a:pt x="141966" y="29220"/>
                  </a:lnTo>
                  <a:lnTo>
                    <a:pt x="140085" y="27742"/>
                  </a:lnTo>
                  <a:lnTo>
                    <a:pt x="139782" y="24800"/>
                  </a:lnTo>
                  <a:lnTo>
                    <a:pt x="142522" y="23020"/>
                  </a:lnTo>
                  <a:lnTo>
                    <a:pt x="144832" y="23336"/>
                  </a:lnTo>
                  <a:lnTo>
                    <a:pt x="144832" y="20697"/>
                  </a:lnTo>
                  <a:lnTo>
                    <a:pt x="145881" y="18967"/>
                  </a:lnTo>
                  <a:lnTo>
                    <a:pt x="148090" y="17855"/>
                  </a:lnTo>
                  <a:lnTo>
                    <a:pt x="148936" y="17855"/>
                  </a:lnTo>
                  <a:lnTo>
                    <a:pt x="147573" y="14067"/>
                  </a:lnTo>
                  <a:lnTo>
                    <a:pt x="144315" y="12868"/>
                  </a:lnTo>
                  <a:lnTo>
                    <a:pt x="144832" y="10784"/>
                  </a:lnTo>
                  <a:lnTo>
                    <a:pt x="144517" y="8751"/>
                  </a:lnTo>
                  <a:lnTo>
                    <a:pt x="144315" y="7577"/>
                  </a:lnTo>
                  <a:lnTo>
                    <a:pt x="146310" y="8613"/>
                  </a:lnTo>
                  <a:lnTo>
                    <a:pt x="147674" y="7565"/>
                  </a:lnTo>
                  <a:lnTo>
                    <a:pt x="148936" y="8398"/>
                  </a:lnTo>
                  <a:lnTo>
                    <a:pt x="149669" y="6188"/>
                  </a:lnTo>
                  <a:lnTo>
                    <a:pt x="148406" y="4509"/>
                  </a:lnTo>
                  <a:lnTo>
                    <a:pt x="147775" y="2084"/>
                  </a:lnTo>
                  <a:lnTo>
                    <a:pt x="144201" y="1567"/>
                  </a:lnTo>
                  <a:lnTo>
                    <a:pt x="144201" y="3031"/>
                  </a:lnTo>
                  <a:lnTo>
                    <a:pt x="142623" y="2981"/>
                  </a:lnTo>
                  <a:lnTo>
                    <a:pt x="141890" y="2084"/>
                  </a:lnTo>
                  <a:lnTo>
                    <a:pt x="134440" y="2084"/>
                  </a:lnTo>
                  <a:lnTo>
                    <a:pt x="131069" y="2400"/>
                  </a:lnTo>
                  <a:lnTo>
                    <a:pt x="133493" y="4774"/>
                  </a:lnTo>
                  <a:lnTo>
                    <a:pt x="130867" y="4799"/>
                  </a:lnTo>
                  <a:lnTo>
                    <a:pt x="130337" y="3499"/>
                  </a:lnTo>
                  <a:lnTo>
                    <a:pt x="127294" y="4837"/>
                  </a:lnTo>
                  <a:lnTo>
                    <a:pt x="124654" y="6504"/>
                  </a:lnTo>
                  <a:lnTo>
                    <a:pt x="123076" y="6504"/>
                  </a:lnTo>
                  <a:lnTo>
                    <a:pt x="122028" y="4294"/>
                  </a:lnTo>
                  <a:lnTo>
                    <a:pt x="119503" y="3928"/>
                  </a:lnTo>
                  <a:lnTo>
                    <a:pt x="117407" y="5115"/>
                  </a:lnTo>
                  <a:lnTo>
                    <a:pt x="114149" y="4016"/>
                  </a:lnTo>
                  <a:lnTo>
                    <a:pt x="112040" y="3158"/>
                  </a:lnTo>
                  <a:lnTo>
                    <a:pt x="107835" y="3461"/>
                  </a:lnTo>
                  <a:lnTo>
                    <a:pt x="106055" y="4610"/>
                  </a:lnTo>
                  <a:lnTo>
                    <a:pt x="107204" y="7767"/>
                  </a:lnTo>
                  <a:lnTo>
                    <a:pt x="104792" y="7767"/>
                  </a:lnTo>
                  <a:lnTo>
                    <a:pt x="103529" y="7653"/>
                  </a:lnTo>
                  <a:lnTo>
                    <a:pt x="101951" y="8448"/>
                  </a:lnTo>
                  <a:lnTo>
                    <a:pt x="102898" y="10153"/>
                  </a:lnTo>
                  <a:lnTo>
                    <a:pt x="100587" y="9484"/>
                  </a:lnTo>
                  <a:lnTo>
                    <a:pt x="99741" y="6529"/>
                  </a:lnTo>
                  <a:lnTo>
                    <a:pt x="97115" y="4319"/>
                  </a:lnTo>
                  <a:lnTo>
                    <a:pt x="93327" y="4837"/>
                  </a:lnTo>
                  <a:lnTo>
                    <a:pt x="94173" y="7577"/>
                  </a:lnTo>
                  <a:lnTo>
                    <a:pt x="91016" y="7463"/>
                  </a:lnTo>
                  <a:lnTo>
                    <a:pt x="89968" y="6100"/>
                  </a:lnTo>
                  <a:lnTo>
                    <a:pt x="87758" y="7249"/>
                  </a:lnTo>
                  <a:lnTo>
                    <a:pt x="86066" y="7779"/>
                  </a:lnTo>
                  <a:lnTo>
                    <a:pt x="83541" y="10822"/>
                  </a:lnTo>
                  <a:lnTo>
                    <a:pt x="83023" y="8827"/>
                  </a:lnTo>
                  <a:lnTo>
                    <a:pt x="85233" y="5468"/>
                  </a:lnTo>
                  <a:lnTo>
                    <a:pt x="84601" y="2312"/>
                  </a:lnTo>
                  <a:lnTo>
                    <a:pt x="81445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31" name="Google Shape;7331;p71"/>
            <p:cNvSpPr/>
            <p:nvPr/>
          </p:nvSpPr>
          <p:spPr>
            <a:xfrm>
              <a:off x="3167575" y="993250"/>
              <a:ext cx="3759100" cy="3349975"/>
            </a:xfrm>
            <a:custGeom>
              <a:avLst/>
              <a:gdLst/>
              <a:ahLst/>
              <a:cxnLst/>
              <a:rect l="l" t="t" r="r" b="b"/>
              <a:pathLst>
                <a:path w="150364" h="133999" extrusionOk="0">
                  <a:moveTo>
                    <a:pt x="81786" y="784"/>
                  </a:moveTo>
                  <a:lnTo>
                    <a:pt x="84653" y="2892"/>
                  </a:lnTo>
                  <a:lnTo>
                    <a:pt x="85234" y="5797"/>
                  </a:lnTo>
                  <a:lnTo>
                    <a:pt x="83024" y="9168"/>
                  </a:lnTo>
                  <a:lnTo>
                    <a:pt x="83731" y="11895"/>
                  </a:lnTo>
                  <a:lnTo>
                    <a:pt x="86597" y="8448"/>
                  </a:lnTo>
                  <a:lnTo>
                    <a:pt x="88239" y="7931"/>
                  </a:lnTo>
                  <a:lnTo>
                    <a:pt x="90209" y="6895"/>
                  </a:lnTo>
                  <a:lnTo>
                    <a:pt x="91193" y="8171"/>
                  </a:lnTo>
                  <a:lnTo>
                    <a:pt x="94931" y="8297"/>
                  </a:lnTo>
                  <a:lnTo>
                    <a:pt x="94931" y="8297"/>
                  </a:lnTo>
                  <a:lnTo>
                    <a:pt x="94072" y="5494"/>
                  </a:lnTo>
                  <a:lnTo>
                    <a:pt x="97355" y="5039"/>
                  </a:lnTo>
                  <a:lnTo>
                    <a:pt x="99805" y="7110"/>
                  </a:lnTo>
                  <a:lnTo>
                    <a:pt x="100664" y="10140"/>
                  </a:lnTo>
                  <a:lnTo>
                    <a:pt x="103871" y="11075"/>
                  </a:lnTo>
                  <a:lnTo>
                    <a:pt x="102722" y="8991"/>
                  </a:lnTo>
                  <a:lnTo>
                    <a:pt x="103922" y="8385"/>
                  </a:lnTo>
                  <a:lnTo>
                    <a:pt x="105121" y="8486"/>
                  </a:lnTo>
                  <a:lnTo>
                    <a:pt x="107987" y="8486"/>
                  </a:lnTo>
                  <a:lnTo>
                    <a:pt x="106763" y="5153"/>
                  </a:lnTo>
                  <a:lnTo>
                    <a:pt x="108265" y="4180"/>
                  </a:lnTo>
                  <a:lnTo>
                    <a:pt x="112319" y="3890"/>
                  </a:lnTo>
                  <a:lnTo>
                    <a:pt x="114377" y="4723"/>
                  </a:lnTo>
                  <a:lnTo>
                    <a:pt x="117761" y="5860"/>
                  </a:lnTo>
                  <a:lnTo>
                    <a:pt x="119895" y="4673"/>
                  </a:lnTo>
                  <a:lnTo>
                    <a:pt x="122142" y="5001"/>
                  </a:lnTo>
                  <a:lnTo>
                    <a:pt x="123216" y="7236"/>
                  </a:lnTo>
                  <a:lnTo>
                    <a:pt x="125084" y="7236"/>
                  </a:lnTo>
                  <a:lnTo>
                    <a:pt x="127749" y="5544"/>
                  </a:lnTo>
                  <a:lnTo>
                    <a:pt x="130489" y="4332"/>
                  </a:lnTo>
                  <a:lnTo>
                    <a:pt x="130981" y="5532"/>
                  </a:lnTo>
                  <a:lnTo>
                    <a:pt x="134580" y="5494"/>
                  </a:lnTo>
                  <a:lnTo>
                    <a:pt x="132105" y="3069"/>
                  </a:lnTo>
                  <a:lnTo>
                    <a:pt x="134769" y="2817"/>
                  </a:lnTo>
                  <a:lnTo>
                    <a:pt x="142080" y="2817"/>
                  </a:lnTo>
                  <a:lnTo>
                    <a:pt x="142813" y="3713"/>
                  </a:lnTo>
                  <a:lnTo>
                    <a:pt x="144858" y="3776"/>
                  </a:lnTo>
                  <a:lnTo>
                    <a:pt x="144858" y="2337"/>
                  </a:lnTo>
                  <a:lnTo>
                    <a:pt x="147864" y="2779"/>
                  </a:lnTo>
                  <a:lnTo>
                    <a:pt x="148432" y="4989"/>
                  </a:lnTo>
                  <a:lnTo>
                    <a:pt x="149657" y="6643"/>
                  </a:lnTo>
                  <a:lnTo>
                    <a:pt x="149101" y="8309"/>
                  </a:lnTo>
                  <a:lnTo>
                    <a:pt x="147990" y="7564"/>
                  </a:lnTo>
                  <a:lnTo>
                    <a:pt x="146601" y="8638"/>
                  </a:lnTo>
                  <a:lnTo>
                    <a:pt x="144214" y="7400"/>
                  </a:lnTo>
                  <a:lnTo>
                    <a:pt x="144846" y="11163"/>
                  </a:lnTo>
                  <a:lnTo>
                    <a:pt x="144278" y="13461"/>
                  </a:lnTo>
                  <a:lnTo>
                    <a:pt x="147662" y="14724"/>
                  </a:lnTo>
                  <a:lnTo>
                    <a:pt x="148823" y="17944"/>
                  </a:lnTo>
                  <a:lnTo>
                    <a:pt x="148356" y="17944"/>
                  </a:lnTo>
                  <a:lnTo>
                    <a:pt x="145995" y="19118"/>
                  </a:lnTo>
                  <a:lnTo>
                    <a:pt x="144846" y="21012"/>
                  </a:lnTo>
                  <a:lnTo>
                    <a:pt x="144846" y="23373"/>
                  </a:lnTo>
                  <a:lnTo>
                    <a:pt x="142775" y="23096"/>
                  </a:lnTo>
                  <a:lnTo>
                    <a:pt x="139770" y="25040"/>
                  </a:lnTo>
                  <a:lnTo>
                    <a:pt x="140111" y="28311"/>
                  </a:lnTo>
                  <a:lnTo>
                    <a:pt x="141992" y="29788"/>
                  </a:lnTo>
                  <a:lnTo>
                    <a:pt x="142257" y="31745"/>
                  </a:lnTo>
                  <a:lnTo>
                    <a:pt x="142396" y="33387"/>
                  </a:lnTo>
                  <a:lnTo>
                    <a:pt x="143154" y="36000"/>
                  </a:lnTo>
                  <a:lnTo>
                    <a:pt x="141727" y="39271"/>
                  </a:lnTo>
                  <a:lnTo>
                    <a:pt x="141702" y="42604"/>
                  </a:lnTo>
                  <a:lnTo>
                    <a:pt x="141070" y="43135"/>
                  </a:lnTo>
                  <a:lnTo>
                    <a:pt x="141070" y="42440"/>
                  </a:lnTo>
                  <a:lnTo>
                    <a:pt x="140060" y="38993"/>
                  </a:lnTo>
                  <a:lnTo>
                    <a:pt x="136651" y="34245"/>
                  </a:lnTo>
                  <a:lnTo>
                    <a:pt x="136651" y="31025"/>
                  </a:lnTo>
                  <a:lnTo>
                    <a:pt x="138078" y="25255"/>
                  </a:lnTo>
                  <a:lnTo>
                    <a:pt x="138797" y="21151"/>
                  </a:lnTo>
                  <a:lnTo>
                    <a:pt x="136663" y="19939"/>
                  </a:lnTo>
                  <a:lnTo>
                    <a:pt x="136663" y="22300"/>
                  </a:lnTo>
                  <a:lnTo>
                    <a:pt x="136158" y="23437"/>
                  </a:lnTo>
                  <a:lnTo>
                    <a:pt x="135578" y="21947"/>
                  </a:lnTo>
                  <a:lnTo>
                    <a:pt x="132244" y="23424"/>
                  </a:lnTo>
                  <a:lnTo>
                    <a:pt x="132244" y="28765"/>
                  </a:lnTo>
                  <a:lnTo>
                    <a:pt x="130312" y="29295"/>
                  </a:lnTo>
                  <a:lnTo>
                    <a:pt x="126890" y="29295"/>
                  </a:lnTo>
                  <a:lnTo>
                    <a:pt x="124504" y="30722"/>
                  </a:lnTo>
                  <a:lnTo>
                    <a:pt x="123645" y="33576"/>
                  </a:lnTo>
                  <a:lnTo>
                    <a:pt x="121435" y="38008"/>
                  </a:lnTo>
                  <a:lnTo>
                    <a:pt x="122685" y="39006"/>
                  </a:lnTo>
                  <a:lnTo>
                    <a:pt x="124163" y="39586"/>
                  </a:lnTo>
                  <a:lnTo>
                    <a:pt x="126297" y="40193"/>
                  </a:lnTo>
                  <a:lnTo>
                    <a:pt x="127862" y="41657"/>
                  </a:lnTo>
                  <a:lnTo>
                    <a:pt x="128582" y="44549"/>
                  </a:lnTo>
                  <a:lnTo>
                    <a:pt x="129706" y="47706"/>
                  </a:lnTo>
                  <a:lnTo>
                    <a:pt x="128178" y="52403"/>
                  </a:lnTo>
                  <a:lnTo>
                    <a:pt x="126461" y="55358"/>
                  </a:lnTo>
                  <a:lnTo>
                    <a:pt x="125274" y="54676"/>
                  </a:lnTo>
                  <a:lnTo>
                    <a:pt x="123733" y="55951"/>
                  </a:lnTo>
                  <a:lnTo>
                    <a:pt x="123620" y="58792"/>
                  </a:lnTo>
                  <a:lnTo>
                    <a:pt x="122067" y="60118"/>
                  </a:lnTo>
                  <a:lnTo>
                    <a:pt x="122673" y="61393"/>
                  </a:lnTo>
                  <a:lnTo>
                    <a:pt x="124314" y="63098"/>
                  </a:lnTo>
                  <a:lnTo>
                    <a:pt x="124807" y="65131"/>
                  </a:lnTo>
                  <a:lnTo>
                    <a:pt x="123342" y="66305"/>
                  </a:lnTo>
                  <a:lnTo>
                    <a:pt x="122786" y="65750"/>
                  </a:lnTo>
                  <a:lnTo>
                    <a:pt x="122786" y="64196"/>
                  </a:lnTo>
                  <a:lnTo>
                    <a:pt x="121801" y="62997"/>
                  </a:lnTo>
                  <a:lnTo>
                    <a:pt x="120854" y="61317"/>
                  </a:lnTo>
                  <a:lnTo>
                    <a:pt x="119465" y="60143"/>
                  </a:lnTo>
                  <a:lnTo>
                    <a:pt x="118241" y="60762"/>
                  </a:lnTo>
                  <a:lnTo>
                    <a:pt x="118241" y="60762"/>
                  </a:lnTo>
                  <a:lnTo>
                    <a:pt x="118645" y="59297"/>
                  </a:lnTo>
                  <a:lnTo>
                    <a:pt x="117079" y="58514"/>
                  </a:lnTo>
                  <a:lnTo>
                    <a:pt x="116132" y="60396"/>
                  </a:lnTo>
                  <a:lnTo>
                    <a:pt x="114112" y="61583"/>
                  </a:lnTo>
                  <a:lnTo>
                    <a:pt x="114970" y="62719"/>
                  </a:lnTo>
                  <a:lnTo>
                    <a:pt x="116056" y="63931"/>
                  </a:lnTo>
                  <a:lnTo>
                    <a:pt x="117622" y="63376"/>
                  </a:lnTo>
                  <a:lnTo>
                    <a:pt x="118607" y="63691"/>
                  </a:lnTo>
                  <a:lnTo>
                    <a:pt x="115968" y="65497"/>
                  </a:lnTo>
                  <a:lnTo>
                    <a:pt x="117597" y="67530"/>
                  </a:lnTo>
                  <a:lnTo>
                    <a:pt x="119011" y="70371"/>
                  </a:lnTo>
                  <a:lnTo>
                    <a:pt x="119011" y="73919"/>
                  </a:lnTo>
                  <a:lnTo>
                    <a:pt x="118266" y="76028"/>
                  </a:lnTo>
                  <a:lnTo>
                    <a:pt x="116574" y="79096"/>
                  </a:lnTo>
                  <a:lnTo>
                    <a:pt x="112824" y="80978"/>
                  </a:lnTo>
                  <a:lnTo>
                    <a:pt x="111245" y="82114"/>
                  </a:lnTo>
                  <a:lnTo>
                    <a:pt x="110740" y="80940"/>
                  </a:lnTo>
                  <a:lnTo>
                    <a:pt x="110462" y="81041"/>
                  </a:lnTo>
                  <a:cubicBezTo>
                    <a:pt x="110159" y="81142"/>
                    <a:pt x="108594" y="81697"/>
                    <a:pt x="108253" y="81912"/>
                  </a:cubicBezTo>
                  <a:cubicBezTo>
                    <a:pt x="107886" y="82165"/>
                    <a:pt x="107634" y="83276"/>
                    <a:pt x="107520" y="83907"/>
                  </a:cubicBezTo>
                  <a:lnTo>
                    <a:pt x="107495" y="84008"/>
                  </a:lnTo>
                  <a:lnTo>
                    <a:pt x="108341" y="85688"/>
                  </a:lnTo>
                  <a:lnTo>
                    <a:pt x="110197" y="87468"/>
                  </a:lnTo>
                  <a:lnTo>
                    <a:pt x="110197" y="90852"/>
                  </a:lnTo>
                  <a:cubicBezTo>
                    <a:pt x="110046" y="91092"/>
                    <a:pt x="109174" y="91824"/>
                    <a:pt x="108379" y="92430"/>
                  </a:cubicBezTo>
                  <a:lnTo>
                    <a:pt x="107760" y="92115"/>
                  </a:lnTo>
                  <a:lnTo>
                    <a:pt x="106093" y="90360"/>
                  </a:lnTo>
                  <a:lnTo>
                    <a:pt x="104161" y="88541"/>
                  </a:lnTo>
                  <a:lnTo>
                    <a:pt x="103164" y="89829"/>
                  </a:lnTo>
                  <a:lnTo>
                    <a:pt x="102823" y="92203"/>
                  </a:lnTo>
                  <a:lnTo>
                    <a:pt x="103492" y="93756"/>
                  </a:lnTo>
                  <a:lnTo>
                    <a:pt x="104679" y="95398"/>
                  </a:lnTo>
                  <a:lnTo>
                    <a:pt x="106321" y="96648"/>
                  </a:lnTo>
                  <a:lnTo>
                    <a:pt x="106611" y="98239"/>
                  </a:lnTo>
                  <a:lnTo>
                    <a:pt x="107028" y="99602"/>
                  </a:lnTo>
                  <a:lnTo>
                    <a:pt x="105689" y="99047"/>
                  </a:lnTo>
                  <a:lnTo>
                    <a:pt x="104313" y="97254"/>
                  </a:lnTo>
                  <a:lnTo>
                    <a:pt x="103290" y="95082"/>
                  </a:lnTo>
                  <a:lnTo>
                    <a:pt x="101371" y="94072"/>
                  </a:lnTo>
                  <a:lnTo>
                    <a:pt x="101371" y="90056"/>
                  </a:lnTo>
                  <a:lnTo>
                    <a:pt x="99351" y="85725"/>
                  </a:lnTo>
                  <a:lnTo>
                    <a:pt x="97583" y="86773"/>
                  </a:lnTo>
                  <a:lnTo>
                    <a:pt x="97583" y="83756"/>
                  </a:lnTo>
                  <a:lnTo>
                    <a:pt x="95739" y="82897"/>
                  </a:lnTo>
                  <a:lnTo>
                    <a:pt x="94944" y="79690"/>
                  </a:lnTo>
                  <a:lnTo>
                    <a:pt x="91774" y="80422"/>
                  </a:lnTo>
                  <a:lnTo>
                    <a:pt x="90423" y="82278"/>
                  </a:lnTo>
                  <a:lnTo>
                    <a:pt x="87431" y="84980"/>
                  </a:lnTo>
                  <a:lnTo>
                    <a:pt x="85372" y="86773"/>
                  </a:lnTo>
                  <a:lnTo>
                    <a:pt x="84324" y="88503"/>
                  </a:lnTo>
                  <a:lnTo>
                    <a:pt x="84324" y="91546"/>
                  </a:lnTo>
                  <a:lnTo>
                    <a:pt x="82961" y="93706"/>
                  </a:lnTo>
                  <a:lnTo>
                    <a:pt x="82620" y="92456"/>
                  </a:lnTo>
                  <a:lnTo>
                    <a:pt x="81142" y="89084"/>
                  </a:lnTo>
                  <a:lnTo>
                    <a:pt x="79791" y="86180"/>
                  </a:lnTo>
                  <a:lnTo>
                    <a:pt x="79160" y="83465"/>
                  </a:lnTo>
                  <a:lnTo>
                    <a:pt x="78377" y="80359"/>
                  </a:lnTo>
                  <a:lnTo>
                    <a:pt x="76837" y="82152"/>
                  </a:lnTo>
                  <a:lnTo>
                    <a:pt x="75890" y="82000"/>
                  </a:lnTo>
                  <a:lnTo>
                    <a:pt x="74602" y="79803"/>
                  </a:lnTo>
                  <a:lnTo>
                    <a:pt x="71773" y="77745"/>
                  </a:lnTo>
                  <a:lnTo>
                    <a:pt x="68326" y="78175"/>
                  </a:lnTo>
                  <a:lnTo>
                    <a:pt x="65687" y="77770"/>
                  </a:lnTo>
                  <a:lnTo>
                    <a:pt x="63957" y="76849"/>
                  </a:lnTo>
                  <a:lnTo>
                    <a:pt x="62113" y="76710"/>
                  </a:lnTo>
                  <a:lnTo>
                    <a:pt x="60118" y="75624"/>
                  </a:lnTo>
                  <a:lnTo>
                    <a:pt x="56999" y="73086"/>
                  </a:lnTo>
                  <a:lnTo>
                    <a:pt x="55737" y="75232"/>
                  </a:lnTo>
                  <a:lnTo>
                    <a:pt x="57782" y="76912"/>
                  </a:lnTo>
                  <a:lnTo>
                    <a:pt x="59108" y="79349"/>
                  </a:lnTo>
                  <a:lnTo>
                    <a:pt x="61419" y="79235"/>
                  </a:lnTo>
                  <a:lnTo>
                    <a:pt x="63717" y="78541"/>
                  </a:lnTo>
                  <a:lnTo>
                    <a:pt x="64954" y="79879"/>
                  </a:lnTo>
                  <a:lnTo>
                    <a:pt x="66394" y="81306"/>
                  </a:lnTo>
                  <a:lnTo>
                    <a:pt x="65636" y="83187"/>
                  </a:lnTo>
                  <a:lnTo>
                    <a:pt x="64538" y="85208"/>
                  </a:lnTo>
                  <a:lnTo>
                    <a:pt x="60775" y="87140"/>
                  </a:lnTo>
                  <a:lnTo>
                    <a:pt x="57025" y="87973"/>
                  </a:lnTo>
                  <a:lnTo>
                    <a:pt x="53805" y="89425"/>
                  </a:lnTo>
                  <a:lnTo>
                    <a:pt x="53388" y="88263"/>
                  </a:lnTo>
                  <a:lnTo>
                    <a:pt x="52100" y="85132"/>
                  </a:lnTo>
                  <a:lnTo>
                    <a:pt x="50105" y="83554"/>
                  </a:lnTo>
                  <a:lnTo>
                    <a:pt x="49297" y="81230"/>
                  </a:lnTo>
                  <a:lnTo>
                    <a:pt x="47782" y="78831"/>
                  </a:lnTo>
                  <a:lnTo>
                    <a:pt x="45117" y="75169"/>
                  </a:lnTo>
                  <a:lnTo>
                    <a:pt x="43387" y="75801"/>
                  </a:lnTo>
                  <a:lnTo>
                    <a:pt x="44284" y="77341"/>
                  </a:lnTo>
                  <a:lnTo>
                    <a:pt x="45332" y="80182"/>
                  </a:lnTo>
                  <a:lnTo>
                    <a:pt x="46203" y="81382"/>
                  </a:lnTo>
                  <a:lnTo>
                    <a:pt x="48325" y="86281"/>
                  </a:lnTo>
                  <a:lnTo>
                    <a:pt x="49726" y="87241"/>
                  </a:lnTo>
                  <a:lnTo>
                    <a:pt x="51772" y="89198"/>
                  </a:lnTo>
                  <a:lnTo>
                    <a:pt x="52264" y="90271"/>
                  </a:lnTo>
                  <a:lnTo>
                    <a:pt x="53009" y="92506"/>
                  </a:lnTo>
                  <a:lnTo>
                    <a:pt x="54550" y="91736"/>
                  </a:lnTo>
                  <a:lnTo>
                    <a:pt x="58287" y="91218"/>
                  </a:lnTo>
                  <a:lnTo>
                    <a:pt x="59525" y="90612"/>
                  </a:lnTo>
                  <a:lnTo>
                    <a:pt x="59904" y="91837"/>
                  </a:lnTo>
                  <a:cubicBezTo>
                    <a:pt x="59664" y="92443"/>
                    <a:pt x="59070" y="93946"/>
                    <a:pt x="59070" y="94362"/>
                  </a:cubicBezTo>
                  <a:cubicBezTo>
                    <a:pt x="59045" y="94615"/>
                    <a:pt x="58338" y="96016"/>
                    <a:pt x="57681" y="97191"/>
                  </a:cubicBezTo>
                  <a:lnTo>
                    <a:pt x="54487" y="99148"/>
                  </a:lnTo>
                  <a:lnTo>
                    <a:pt x="51784" y="102128"/>
                  </a:lnTo>
                  <a:lnTo>
                    <a:pt x="48855" y="104792"/>
                  </a:lnTo>
                  <a:lnTo>
                    <a:pt x="49474" y="106408"/>
                  </a:lnTo>
                  <a:lnTo>
                    <a:pt x="49411" y="108719"/>
                  </a:lnTo>
                  <a:lnTo>
                    <a:pt x="50257" y="110727"/>
                  </a:lnTo>
                  <a:lnTo>
                    <a:pt x="50257" y="113189"/>
                  </a:lnTo>
                  <a:lnTo>
                    <a:pt x="48767" y="115487"/>
                  </a:lnTo>
                  <a:lnTo>
                    <a:pt x="44587" y="118694"/>
                  </a:lnTo>
                  <a:lnTo>
                    <a:pt x="44587" y="120096"/>
                  </a:lnTo>
                  <a:lnTo>
                    <a:pt x="44297" y="123897"/>
                  </a:lnTo>
                  <a:lnTo>
                    <a:pt x="42845" y="123897"/>
                  </a:lnTo>
                  <a:lnTo>
                    <a:pt x="42175" y="126927"/>
                  </a:lnTo>
                  <a:lnTo>
                    <a:pt x="39713" y="129730"/>
                  </a:lnTo>
                  <a:lnTo>
                    <a:pt x="38084" y="131536"/>
                  </a:lnTo>
                  <a:lnTo>
                    <a:pt x="35647" y="133367"/>
                  </a:lnTo>
                  <a:lnTo>
                    <a:pt x="31404" y="133367"/>
                  </a:lnTo>
                  <a:lnTo>
                    <a:pt x="29776" y="130842"/>
                  </a:lnTo>
                  <a:lnTo>
                    <a:pt x="29371" y="128581"/>
                  </a:lnTo>
                  <a:lnTo>
                    <a:pt x="28210" y="126334"/>
                  </a:lnTo>
                  <a:lnTo>
                    <a:pt x="26278" y="123796"/>
                  </a:lnTo>
                  <a:lnTo>
                    <a:pt x="26278" y="120222"/>
                  </a:lnTo>
                  <a:lnTo>
                    <a:pt x="24384" y="117495"/>
                  </a:lnTo>
                  <a:lnTo>
                    <a:pt x="24384" y="115285"/>
                  </a:lnTo>
                  <a:lnTo>
                    <a:pt x="26278" y="112659"/>
                  </a:lnTo>
                  <a:lnTo>
                    <a:pt x="26278" y="109654"/>
                  </a:lnTo>
                  <a:lnTo>
                    <a:pt x="25672" y="106509"/>
                  </a:lnTo>
                  <a:lnTo>
                    <a:pt x="23563" y="103340"/>
                  </a:lnTo>
                  <a:lnTo>
                    <a:pt x="23992" y="99262"/>
                  </a:lnTo>
                  <a:lnTo>
                    <a:pt x="22679" y="97140"/>
                  </a:lnTo>
                  <a:lnTo>
                    <a:pt x="19838" y="97279"/>
                  </a:lnTo>
                  <a:lnTo>
                    <a:pt x="18916" y="95701"/>
                  </a:lnTo>
                  <a:lnTo>
                    <a:pt x="16353" y="95410"/>
                  </a:lnTo>
                  <a:lnTo>
                    <a:pt x="13600" y="96787"/>
                  </a:lnTo>
                  <a:lnTo>
                    <a:pt x="11113" y="96787"/>
                  </a:lnTo>
                  <a:lnTo>
                    <a:pt x="8486" y="97090"/>
                  </a:lnTo>
                  <a:lnTo>
                    <a:pt x="5570" y="95385"/>
                  </a:lnTo>
                  <a:lnTo>
                    <a:pt x="1453" y="91067"/>
                  </a:lnTo>
                  <a:lnTo>
                    <a:pt x="645" y="87746"/>
                  </a:lnTo>
                  <a:lnTo>
                    <a:pt x="1175" y="84905"/>
                  </a:lnTo>
                  <a:lnTo>
                    <a:pt x="658" y="82518"/>
                  </a:lnTo>
                  <a:lnTo>
                    <a:pt x="1642" y="80132"/>
                  </a:lnTo>
                  <a:lnTo>
                    <a:pt x="4029" y="76306"/>
                  </a:lnTo>
                  <a:lnTo>
                    <a:pt x="6681" y="74386"/>
                  </a:lnTo>
                  <a:lnTo>
                    <a:pt x="7325" y="72353"/>
                  </a:lnTo>
                  <a:lnTo>
                    <a:pt x="9055" y="70523"/>
                  </a:lnTo>
                  <a:lnTo>
                    <a:pt x="10683" y="68894"/>
                  </a:lnTo>
                  <a:lnTo>
                    <a:pt x="11870" y="69487"/>
                  </a:lnTo>
                  <a:lnTo>
                    <a:pt x="16328" y="67858"/>
                  </a:lnTo>
                  <a:lnTo>
                    <a:pt x="20457" y="67871"/>
                  </a:lnTo>
                  <a:lnTo>
                    <a:pt x="22490" y="67543"/>
                  </a:lnTo>
                  <a:lnTo>
                    <a:pt x="23639" y="67795"/>
                  </a:lnTo>
                  <a:lnTo>
                    <a:pt x="24005" y="70560"/>
                  </a:lnTo>
                  <a:lnTo>
                    <a:pt x="26619" y="71116"/>
                  </a:lnTo>
                  <a:lnTo>
                    <a:pt x="29334" y="73338"/>
                  </a:lnTo>
                  <a:lnTo>
                    <a:pt x="31152" y="71747"/>
                  </a:lnTo>
                  <a:lnTo>
                    <a:pt x="32894" y="71457"/>
                  </a:lnTo>
                  <a:lnTo>
                    <a:pt x="38349" y="73035"/>
                  </a:lnTo>
                  <a:lnTo>
                    <a:pt x="41784" y="72505"/>
                  </a:lnTo>
                  <a:lnTo>
                    <a:pt x="44739" y="71154"/>
                  </a:lnTo>
                  <a:lnTo>
                    <a:pt x="45648" y="67719"/>
                  </a:lnTo>
                  <a:lnTo>
                    <a:pt x="44461" y="65989"/>
                  </a:lnTo>
                  <a:lnTo>
                    <a:pt x="41910" y="67442"/>
                  </a:lnTo>
                  <a:lnTo>
                    <a:pt x="39347" y="66785"/>
                  </a:lnTo>
                  <a:lnTo>
                    <a:pt x="37819" y="65762"/>
                  </a:lnTo>
                  <a:lnTo>
                    <a:pt x="38715" y="63590"/>
                  </a:lnTo>
                  <a:lnTo>
                    <a:pt x="40067" y="62820"/>
                  </a:lnTo>
                  <a:lnTo>
                    <a:pt x="42466" y="62227"/>
                  </a:lnTo>
                  <a:lnTo>
                    <a:pt x="45610" y="63073"/>
                  </a:lnTo>
                  <a:lnTo>
                    <a:pt x="50244" y="62075"/>
                  </a:lnTo>
                  <a:lnTo>
                    <a:pt x="47946" y="60345"/>
                  </a:lnTo>
                  <a:lnTo>
                    <a:pt x="45458" y="57782"/>
                  </a:lnTo>
                  <a:lnTo>
                    <a:pt x="46304" y="55206"/>
                  </a:lnTo>
                  <a:lnTo>
                    <a:pt x="43501" y="56999"/>
                  </a:lnTo>
                  <a:lnTo>
                    <a:pt x="43602" y="58312"/>
                  </a:lnTo>
                  <a:lnTo>
                    <a:pt x="42289" y="58312"/>
                  </a:lnTo>
                  <a:lnTo>
                    <a:pt x="41632" y="55938"/>
                  </a:lnTo>
                  <a:lnTo>
                    <a:pt x="39511" y="56469"/>
                  </a:lnTo>
                  <a:lnTo>
                    <a:pt x="37832" y="60042"/>
                  </a:lnTo>
                  <a:lnTo>
                    <a:pt x="37933" y="62265"/>
                  </a:lnTo>
                  <a:lnTo>
                    <a:pt x="36632" y="62530"/>
                  </a:lnTo>
                  <a:lnTo>
                    <a:pt x="35167" y="62757"/>
                  </a:lnTo>
                  <a:lnTo>
                    <a:pt x="33639" y="64398"/>
                  </a:lnTo>
                  <a:lnTo>
                    <a:pt x="34776" y="65750"/>
                  </a:lnTo>
                  <a:lnTo>
                    <a:pt x="33829" y="66659"/>
                  </a:lnTo>
                  <a:lnTo>
                    <a:pt x="32427" y="65585"/>
                  </a:lnTo>
                  <a:lnTo>
                    <a:pt x="30988" y="61886"/>
                  </a:lnTo>
                  <a:lnTo>
                    <a:pt x="28033" y="58893"/>
                  </a:lnTo>
                  <a:lnTo>
                    <a:pt x="25242" y="56974"/>
                  </a:lnTo>
                  <a:lnTo>
                    <a:pt x="24636" y="59146"/>
                  </a:lnTo>
                  <a:lnTo>
                    <a:pt x="27136" y="61595"/>
                  </a:lnTo>
                  <a:lnTo>
                    <a:pt x="29712" y="63085"/>
                  </a:lnTo>
                  <a:lnTo>
                    <a:pt x="29574" y="63401"/>
                  </a:lnTo>
                  <a:lnTo>
                    <a:pt x="28172" y="62921"/>
                  </a:lnTo>
                  <a:lnTo>
                    <a:pt x="28172" y="64967"/>
                  </a:lnTo>
                  <a:lnTo>
                    <a:pt x="27541" y="65333"/>
                  </a:lnTo>
                  <a:lnTo>
                    <a:pt x="27541" y="64537"/>
                  </a:lnTo>
                  <a:lnTo>
                    <a:pt x="26720" y="63148"/>
                  </a:lnTo>
                  <a:lnTo>
                    <a:pt x="25255" y="61785"/>
                  </a:lnTo>
                  <a:lnTo>
                    <a:pt x="23273" y="59575"/>
                  </a:lnTo>
                  <a:lnTo>
                    <a:pt x="21467" y="59575"/>
                  </a:lnTo>
                  <a:lnTo>
                    <a:pt x="20141" y="60295"/>
                  </a:lnTo>
                  <a:lnTo>
                    <a:pt x="17515" y="59600"/>
                  </a:lnTo>
                  <a:lnTo>
                    <a:pt x="17174" y="61557"/>
                  </a:lnTo>
                  <a:lnTo>
                    <a:pt x="16277" y="61949"/>
                  </a:lnTo>
                  <a:lnTo>
                    <a:pt x="15179" y="63919"/>
                  </a:lnTo>
                  <a:lnTo>
                    <a:pt x="13386" y="66507"/>
                  </a:lnTo>
                  <a:lnTo>
                    <a:pt x="11391" y="66406"/>
                  </a:lnTo>
                  <a:lnTo>
                    <a:pt x="10065" y="67176"/>
                  </a:lnTo>
                  <a:lnTo>
                    <a:pt x="9143" y="66381"/>
                  </a:lnTo>
                  <a:lnTo>
                    <a:pt x="6719" y="65649"/>
                  </a:lnTo>
                  <a:lnTo>
                    <a:pt x="6719" y="60610"/>
                  </a:lnTo>
                  <a:lnTo>
                    <a:pt x="8827" y="59499"/>
                  </a:lnTo>
                  <a:lnTo>
                    <a:pt x="12413" y="59954"/>
                  </a:lnTo>
                  <a:lnTo>
                    <a:pt x="14156" y="58148"/>
                  </a:lnTo>
                  <a:lnTo>
                    <a:pt x="13070" y="55825"/>
                  </a:lnTo>
                  <a:lnTo>
                    <a:pt x="12110" y="55320"/>
                  </a:lnTo>
                  <a:lnTo>
                    <a:pt x="13045" y="55168"/>
                  </a:lnTo>
                  <a:lnTo>
                    <a:pt x="14749" y="55168"/>
                  </a:lnTo>
                  <a:lnTo>
                    <a:pt x="16694" y="53186"/>
                  </a:lnTo>
                  <a:lnTo>
                    <a:pt x="17616" y="49840"/>
                  </a:lnTo>
                  <a:lnTo>
                    <a:pt x="20381" y="48691"/>
                  </a:lnTo>
                  <a:lnTo>
                    <a:pt x="20608" y="45913"/>
                  </a:lnTo>
                  <a:lnTo>
                    <a:pt x="21568" y="44764"/>
                  </a:lnTo>
                  <a:lnTo>
                    <a:pt x="22250" y="45559"/>
                  </a:lnTo>
                  <a:lnTo>
                    <a:pt x="21442" y="48211"/>
                  </a:lnTo>
                  <a:lnTo>
                    <a:pt x="25924" y="48211"/>
                  </a:lnTo>
                  <a:lnTo>
                    <a:pt x="29788" y="47504"/>
                  </a:lnTo>
                  <a:lnTo>
                    <a:pt x="30558" y="44915"/>
                  </a:lnTo>
                  <a:lnTo>
                    <a:pt x="31733" y="43539"/>
                  </a:lnTo>
                  <a:lnTo>
                    <a:pt x="32023" y="41910"/>
                  </a:lnTo>
                  <a:lnTo>
                    <a:pt x="34687" y="41821"/>
                  </a:lnTo>
                  <a:lnTo>
                    <a:pt x="37390" y="40129"/>
                  </a:lnTo>
                  <a:lnTo>
                    <a:pt x="35369" y="38841"/>
                  </a:lnTo>
                  <a:lnTo>
                    <a:pt x="32768" y="39599"/>
                  </a:lnTo>
                  <a:lnTo>
                    <a:pt x="31253" y="39422"/>
                  </a:lnTo>
                  <a:lnTo>
                    <a:pt x="30205" y="36303"/>
                  </a:lnTo>
                  <a:lnTo>
                    <a:pt x="33147" y="32604"/>
                  </a:lnTo>
                  <a:lnTo>
                    <a:pt x="31202" y="31215"/>
                  </a:lnTo>
                  <a:lnTo>
                    <a:pt x="29586" y="32591"/>
                  </a:lnTo>
                  <a:lnTo>
                    <a:pt x="28955" y="34372"/>
                  </a:lnTo>
                  <a:lnTo>
                    <a:pt x="27136" y="35874"/>
                  </a:lnTo>
                  <a:lnTo>
                    <a:pt x="26897" y="38425"/>
                  </a:lnTo>
                  <a:lnTo>
                    <a:pt x="28462" y="40723"/>
                  </a:lnTo>
                  <a:cubicBezTo>
                    <a:pt x="28361" y="41241"/>
                    <a:pt x="28071" y="42667"/>
                    <a:pt x="28071" y="42933"/>
                  </a:cubicBezTo>
                  <a:cubicBezTo>
                    <a:pt x="28008" y="43147"/>
                    <a:pt x="27288" y="44233"/>
                    <a:pt x="26619" y="45155"/>
                  </a:cubicBezTo>
                  <a:lnTo>
                    <a:pt x="24131" y="44902"/>
                  </a:lnTo>
                  <a:lnTo>
                    <a:pt x="24308" y="43640"/>
                  </a:lnTo>
                  <a:lnTo>
                    <a:pt x="22553" y="40622"/>
                  </a:lnTo>
                  <a:lnTo>
                    <a:pt x="21076" y="42465"/>
                  </a:lnTo>
                  <a:lnTo>
                    <a:pt x="19687" y="42718"/>
                  </a:lnTo>
                  <a:lnTo>
                    <a:pt x="18740" y="39321"/>
                  </a:lnTo>
                  <a:lnTo>
                    <a:pt x="19510" y="37680"/>
                  </a:lnTo>
                  <a:lnTo>
                    <a:pt x="21985" y="35205"/>
                  </a:lnTo>
                  <a:lnTo>
                    <a:pt x="23386" y="32326"/>
                  </a:lnTo>
                  <a:lnTo>
                    <a:pt x="25874" y="28790"/>
                  </a:lnTo>
                  <a:lnTo>
                    <a:pt x="29712" y="24750"/>
                  </a:lnTo>
                  <a:lnTo>
                    <a:pt x="33021" y="23639"/>
                  </a:lnTo>
                  <a:lnTo>
                    <a:pt x="35294" y="24232"/>
                  </a:lnTo>
                  <a:lnTo>
                    <a:pt x="38008" y="25381"/>
                  </a:lnTo>
                  <a:lnTo>
                    <a:pt x="41481" y="27212"/>
                  </a:lnTo>
                  <a:lnTo>
                    <a:pt x="42188" y="29068"/>
                  </a:lnTo>
                  <a:lnTo>
                    <a:pt x="41039" y="29813"/>
                  </a:lnTo>
                  <a:lnTo>
                    <a:pt x="36556" y="28942"/>
                  </a:lnTo>
                  <a:lnTo>
                    <a:pt x="39284" y="30975"/>
                  </a:lnTo>
                  <a:lnTo>
                    <a:pt x="40976" y="34245"/>
                  </a:lnTo>
                  <a:lnTo>
                    <a:pt x="41910" y="32781"/>
                  </a:lnTo>
                  <a:lnTo>
                    <a:pt x="44436" y="32907"/>
                  </a:lnTo>
                  <a:lnTo>
                    <a:pt x="43135" y="30886"/>
                  </a:lnTo>
                  <a:lnTo>
                    <a:pt x="45181" y="29712"/>
                  </a:lnTo>
                  <a:lnTo>
                    <a:pt x="45471" y="27237"/>
                  </a:lnTo>
                  <a:lnTo>
                    <a:pt x="46191" y="27528"/>
                  </a:lnTo>
                  <a:lnTo>
                    <a:pt x="46809" y="30634"/>
                  </a:lnTo>
                  <a:lnTo>
                    <a:pt x="49082" y="27982"/>
                  </a:lnTo>
                  <a:lnTo>
                    <a:pt x="52971" y="25924"/>
                  </a:lnTo>
                  <a:lnTo>
                    <a:pt x="56330" y="25217"/>
                  </a:lnTo>
                  <a:lnTo>
                    <a:pt x="55648" y="23815"/>
                  </a:lnTo>
                  <a:lnTo>
                    <a:pt x="55863" y="23159"/>
                  </a:lnTo>
                  <a:lnTo>
                    <a:pt x="58224" y="23714"/>
                  </a:lnTo>
                  <a:lnTo>
                    <a:pt x="61596" y="25406"/>
                  </a:lnTo>
                  <a:lnTo>
                    <a:pt x="61596" y="23171"/>
                  </a:lnTo>
                  <a:lnTo>
                    <a:pt x="59449" y="21277"/>
                  </a:lnTo>
                  <a:lnTo>
                    <a:pt x="59500" y="18828"/>
                  </a:lnTo>
                  <a:lnTo>
                    <a:pt x="60245" y="15532"/>
                  </a:lnTo>
                  <a:lnTo>
                    <a:pt x="61457" y="15987"/>
                  </a:lnTo>
                  <a:lnTo>
                    <a:pt x="62252" y="17944"/>
                  </a:lnTo>
                  <a:lnTo>
                    <a:pt x="63300" y="20899"/>
                  </a:lnTo>
                  <a:lnTo>
                    <a:pt x="64614" y="24333"/>
                  </a:lnTo>
                  <a:lnTo>
                    <a:pt x="63464" y="26530"/>
                  </a:lnTo>
                  <a:lnTo>
                    <a:pt x="65813" y="27364"/>
                  </a:lnTo>
                  <a:lnTo>
                    <a:pt x="67114" y="25659"/>
                  </a:lnTo>
                  <a:lnTo>
                    <a:pt x="66470" y="24270"/>
                  </a:lnTo>
                  <a:cubicBezTo>
                    <a:pt x="67215" y="24106"/>
                    <a:pt x="67947" y="23879"/>
                    <a:pt x="68667" y="23601"/>
                  </a:cubicBezTo>
                  <a:lnTo>
                    <a:pt x="69134" y="23386"/>
                  </a:lnTo>
                  <a:lnTo>
                    <a:pt x="67530" y="22060"/>
                  </a:lnTo>
                  <a:lnTo>
                    <a:pt x="65952" y="21770"/>
                  </a:lnTo>
                  <a:lnTo>
                    <a:pt x="64715" y="17982"/>
                  </a:lnTo>
                  <a:lnTo>
                    <a:pt x="65864" y="17211"/>
                  </a:lnTo>
                  <a:lnTo>
                    <a:pt x="66407" y="15696"/>
                  </a:lnTo>
                  <a:lnTo>
                    <a:pt x="69071" y="17275"/>
                  </a:lnTo>
                  <a:lnTo>
                    <a:pt x="70750" y="16252"/>
                  </a:lnTo>
                  <a:lnTo>
                    <a:pt x="68313" y="14964"/>
                  </a:lnTo>
                  <a:lnTo>
                    <a:pt x="67152" y="13726"/>
                  </a:lnTo>
                  <a:lnTo>
                    <a:pt x="70321" y="11946"/>
                  </a:lnTo>
                  <a:lnTo>
                    <a:pt x="69033" y="10683"/>
                  </a:lnTo>
                  <a:lnTo>
                    <a:pt x="70460" y="7943"/>
                  </a:lnTo>
                  <a:lnTo>
                    <a:pt x="73743" y="5481"/>
                  </a:lnTo>
                  <a:lnTo>
                    <a:pt x="74501" y="2968"/>
                  </a:lnTo>
                  <a:lnTo>
                    <a:pt x="75624" y="1554"/>
                  </a:lnTo>
                  <a:lnTo>
                    <a:pt x="77468" y="1554"/>
                  </a:lnTo>
                  <a:lnTo>
                    <a:pt x="78554" y="4206"/>
                  </a:lnTo>
                  <a:lnTo>
                    <a:pt x="80019" y="2097"/>
                  </a:lnTo>
                  <a:lnTo>
                    <a:pt x="81786" y="784"/>
                  </a:lnTo>
                  <a:close/>
                  <a:moveTo>
                    <a:pt x="81786" y="1"/>
                  </a:moveTo>
                  <a:lnTo>
                    <a:pt x="79614" y="1605"/>
                  </a:lnTo>
                  <a:lnTo>
                    <a:pt x="78705" y="2880"/>
                  </a:lnTo>
                  <a:lnTo>
                    <a:pt x="77910" y="910"/>
                  </a:lnTo>
                  <a:lnTo>
                    <a:pt x="75334" y="910"/>
                  </a:lnTo>
                  <a:lnTo>
                    <a:pt x="73983" y="2615"/>
                  </a:lnTo>
                  <a:lnTo>
                    <a:pt x="73213" y="5090"/>
                  </a:lnTo>
                  <a:lnTo>
                    <a:pt x="70043" y="7476"/>
                  </a:lnTo>
                  <a:lnTo>
                    <a:pt x="68263" y="10784"/>
                  </a:lnTo>
                  <a:lnTo>
                    <a:pt x="69286" y="11794"/>
                  </a:lnTo>
                  <a:lnTo>
                    <a:pt x="66154" y="13562"/>
                  </a:lnTo>
                  <a:lnTo>
                    <a:pt x="67897" y="15431"/>
                  </a:lnTo>
                  <a:lnTo>
                    <a:pt x="69475" y="16277"/>
                  </a:lnTo>
                  <a:lnTo>
                    <a:pt x="69071" y="16517"/>
                  </a:lnTo>
                  <a:lnTo>
                    <a:pt x="66066" y="14737"/>
                  </a:lnTo>
                  <a:lnTo>
                    <a:pt x="65346" y="16795"/>
                  </a:lnTo>
                  <a:lnTo>
                    <a:pt x="63970" y="17704"/>
                  </a:lnTo>
                  <a:lnTo>
                    <a:pt x="65472" y="22313"/>
                  </a:lnTo>
                  <a:lnTo>
                    <a:pt x="67253" y="22654"/>
                  </a:lnTo>
                  <a:lnTo>
                    <a:pt x="67934" y="23209"/>
                  </a:lnTo>
                  <a:cubicBezTo>
                    <a:pt x="67290" y="23411"/>
                    <a:pt x="66634" y="23588"/>
                    <a:pt x="65965" y="23727"/>
                  </a:cubicBezTo>
                  <a:lnTo>
                    <a:pt x="65573" y="23803"/>
                  </a:lnTo>
                  <a:lnTo>
                    <a:pt x="66394" y="25571"/>
                  </a:lnTo>
                  <a:lnTo>
                    <a:pt x="65611" y="26606"/>
                  </a:lnTo>
                  <a:lnTo>
                    <a:pt x="64386" y="26177"/>
                  </a:lnTo>
                  <a:lnTo>
                    <a:pt x="65333" y="24371"/>
                  </a:lnTo>
                  <a:lnTo>
                    <a:pt x="63906" y="20671"/>
                  </a:lnTo>
                  <a:lnTo>
                    <a:pt x="62858" y="17717"/>
                  </a:lnTo>
                  <a:lnTo>
                    <a:pt x="61962" y="15482"/>
                  </a:lnTo>
                  <a:lnTo>
                    <a:pt x="59815" y="14686"/>
                  </a:lnTo>
                  <a:lnTo>
                    <a:pt x="58894" y="18714"/>
                  </a:lnTo>
                  <a:lnTo>
                    <a:pt x="58830" y="21555"/>
                  </a:lnTo>
                  <a:lnTo>
                    <a:pt x="60990" y="23449"/>
                  </a:lnTo>
                  <a:lnTo>
                    <a:pt x="60990" y="24371"/>
                  </a:lnTo>
                  <a:lnTo>
                    <a:pt x="58502" y="23121"/>
                  </a:lnTo>
                  <a:lnTo>
                    <a:pt x="55459" y="22401"/>
                  </a:lnTo>
                  <a:lnTo>
                    <a:pt x="54992" y="23853"/>
                  </a:lnTo>
                  <a:lnTo>
                    <a:pt x="55434" y="24762"/>
                  </a:lnTo>
                  <a:lnTo>
                    <a:pt x="52807" y="25305"/>
                  </a:lnTo>
                  <a:lnTo>
                    <a:pt x="48729" y="27439"/>
                  </a:lnTo>
                  <a:lnTo>
                    <a:pt x="47176" y="29232"/>
                  </a:lnTo>
                  <a:lnTo>
                    <a:pt x="46746" y="27073"/>
                  </a:lnTo>
                  <a:lnTo>
                    <a:pt x="44941" y="26316"/>
                  </a:lnTo>
                  <a:lnTo>
                    <a:pt x="44600" y="29321"/>
                  </a:lnTo>
                  <a:lnTo>
                    <a:pt x="42238" y="30672"/>
                  </a:lnTo>
                  <a:lnTo>
                    <a:pt x="43249" y="32212"/>
                  </a:lnTo>
                  <a:lnTo>
                    <a:pt x="41582" y="32137"/>
                  </a:lnTo>
                  <a:lnTo>
                    <a:pt x="41039" y="32983"/>
                  </a:lnTo>
                  <a:lnTo>
                    <a:pt x="39814" y="30634"/>
                  </a:lnTo>
                  <a:lnTo>
                    <a:pt x="39145" y="30078"/>
                  </a:lnTo>
                  <a:lnTo>
                    <a:pt x="41178" y="30482"/>
                  </a:lnTo>
                  <a:lnTo>
                    <a:pt x="42971" y="29321"/>
                  </a:lnTo>
                  <a:lnTo>
                    <a:pt x="41999" y="26770"/>
                  </a:lnTo>
                  <a:lnTo>
                    <a:pt x="38299" y="24813"/>
                  </a:lnTo>
                  <a:lnTo>
                    <a:pt x="35496" y="23639"/>
                  </a:lnTo>
                  <a:lnTo>
                    <a:pt x="32983" y="22982"/>
                  </a:lnTo>
                  <a:lnTo>
                    <a:pt x="29359" y="24194"/>
                  </a:lnTo>
                  <a:lnTo>
                    <a:pt x="25381" y="28386"/>
                  </a:lnTo>
                  <a:lnTo>
                    <a:pt x="22831" y="32010"/>
                  </a:lnTo>
                  <a:lnTo>
                    <a:pt x="21492" y="34801"/>
                  </a:lnTo>
                  <a:lnTo>
                    <a:pt x="19005" y="37276"/>
                  </a:lnTo>
                  <a:lnTo>
                    <a:pt x="18058" y="39258"/>
                  </a:lnTo>
                  <a:lnTo>
                    <a:pt x="19219" y="43438"/>
                  </a:lnTo>
                  <a:lnTo>
                    <a:pt x="21404" y="43046"/>
                  </a:lnTo>
                  <a:lnTo>
                    <a:pt x="22452" y="41733"/>
                  </a:lnTo>
                  <a:lnTo>
                    <a:pt x="23639" y="43766"/>
                  </a:lnTo>
                  <a:lnTo>
                    <a:pt x="23399" y="45458"/>
                  </a:lnTo>
                  <a:lnTo>
                    <a:pt x="26909" y="45824"/>
                  </a:lnTo>
                  <a:lnTo>
                    <a:pt x="27010" y="45673"/>
                  </a:lnTo>
                  <a:cubicBezTo>
                    <a:pt x="28702" y="43387"/>
                    <a:pt x="28702" y="43072"/>
                    <a:pt x="28702" y="42970"/>
                  </a:cubicBezTo>
                  <a:cubicBezTo>
                    <a:pt x="28702" y="42794"/>
                    <a:pt x="28904" y="41683"/>
                    <a:pt x="29106" y="40723"/>
                  </a:cubicBezTo>
                  <a:lnTo>
                    <a:pt x="29144" y="40597"/>
                  </a:lnTo>
                  <a:lnTo>
                    <a:pt x="27566" y="38261"/>
                  </a:lnTo>
                  <a:lnTo>
                    <a:pt x="27743" y="36190"/>
                  </a:lnTo>
                  <a:lnTo>
                    <a:pt x="29498" y="34750"/>
                  </a:lnTo>
                  <a:lnTo>
                    <a:pt x="30129" y="32957"/>
                  </a:lnTo>
                  <a:lnTo>
                    <a:pt x="31240" y="32010"/>
                  </a:lnTo>
                  <a:lnTo>
                    <a:pt x="32238" y="32730"/>
                  </a:lnTo>
                  <a:lnTo>
                    <a:pt x="29510" y="36177"/>
                  </a:lnTo>
                  <a:lnTo>
                    <a:pt x="30773" y="39991"/>
                  </a:lnTo>
                  <a:lnTo>
                    <a:pt x="32831" y="40243"/>
                  </a:lnTo>
                  <a:lnTo>
                    <a:pt x="35281" y="39523"/>
                  </a:lnTo>
                  <a:lnTo>
                    <a:pt x="36203" y="40129"/>
                  </a:lnTo>
                  <a:lnTo>
                    <a:pt x="34498" y="41190"/>
                  </a:lnTo>
                  <a:lnTo>
                    <a:pt x="31493" y="41291"/>
                  </a:lnTo>
                  <a:lnTo>
                    <a:pt x="31139" y="43248"/>
                  </a:lnTo>
                  <a:lnTo>
                    <a:pt x="30041" y="44549"/>
                  </a:lnTo>
                  <a:lnTo>
                    <a:pt x="29296" y="46948"/>
                  </a:lnTo>
                  <a:lnTo>
                    <a:pt x="25861" y="47592"/>
                  </a:lnTo>
                  <a:lnTo>
                    <a:pt x="22288" y="47592"/>
                  </a:lnTo>
                  <a:lnTo>
                    <a:pt x="22957" y="45420"/>
                  </a:lnTo>
                  <a:lnTo>
                    <a:pt x="21543" y="43804"/>
                  </a:lnTo>
                  <a:lnTo>
                    <a:pt x="19990" y="45660"/>
                  </a:lnTo>
                  <a:lnTo>
                    <a:pt x="19775" y="48261"/>
                  </a:lnTo>
                  <a:lnTo>
                    <a:pt x="17085" y="49385"/>
                  </a:lnTo>
                  <a:lnTo>
                    <a:pt x="16113" y="52857"/>
                  </a:lnTo>
                  <a:lnTo>
                    <a:pt x="14484" y="54524"/>
                  </a:lnTo>
                  <a:lnTo>
                    <a:pt x="12982" y="54524"/>
                  </a:lnTo>
                  <a:lnTo>
                    <a:pt x="10178" y="55004"/>
                  </a:lnTo>
                  <a:lnTo>
                    <a:pt x="12590" y="56279"/>
                  </a:lnTo>
                  <a:lnTo>
                    <a:pt x="13398" y="58022"/>
                  </a:lnTo>
                  <a:lnTo>
                    <a:pt x="12186" y="59285"/>
                  </a:lnTo>
                  <a:lnTo>
                    <a:pt x="8714" y="58855"/>
                  </a:lnTo>
                  <a:lnTo>
                    <a:pt x="6100" y="60232"/>
                  </a:lnTo>
                  <a:lnTo>
                    <a:pt x="6100" y="66116"/>
                  </a:lnTo>
                  <a:lnTo>
                    <a:pt x="8777" y="66899"/>
                  </a:lnTo>
                  <a:lnTo>
                    <a:pt x="10002" y="67947"/>
                  </a:lnTo>
                  <a:lnTo>
                    <a:pt x="11555" y="67038"/>
                  </a:lnTo>
                  <a:lnTo>
                    <a:pt x="13714" y="67151"/>
                  </a:lnTo>
                  <a:lnTo>
                    <a:pt x="15709" y="64247"/>
                  </a:lnTo>
                  <a:lnTo>
                    <a:pt x="16719" y="62441"/>
                  </a:lnTo>
                  <a:lnTo>
                    <a:pt x="17729" y="61999"/>
                  </a:lnTo>
                  <a:lnTo>
                    <a:pt x="18020" y="60383"/>
                  </a:lnTo>
                  <a:lnTo>
                    <a:pt x="20229" y="60964"/>
                  </a:lnTo>
                  <a:lnTo>
                    <a:pt x="21631" y="60194"/>
                  </a:lnTo>
                  <a:lnTo>
                    <a:pt x="22982" y="60194"/>
                  </a:lnTo>
                  <a:lnTo>
                    <a:pt x="24800" y="62227"/>
                  </a:lnTo>
                  <a:lnTo>
                    <a:pt x="26202" y="63502"/>
                  </a:lnTo>
                  <a:lnTo>
                    <a:pt x="26909" y="64702"/>
                  </a:lnTo>
                  <a:lnTo>
                    <a:pt x="26909" y="66444"/>
                  </a:lnTo>
                  <a:lnTo>
                    <a:pt x="28803" y="65333"/>
                  </a:lnTo>
                  <a:lnTo>
                    <a:pt x="28803" y="63805"/>
                  </a:lnTo>
                  <a:lnTo>
                    <a:pt x="29927" y="64171"/>
                  </a:lnTo>
                  <a:lnTo>
                    <a:pt x="30521" y="62807"/>
                  </a:lnTo>
                  <a:lnTo>
                    <a:pt x="27553" y="61115"/>
                  </a:lnTo>
                  <a:lnTo>
                    <a:pt x="25343" y="58956"/>
                  </a:lnTo>
                  <a:lnTo>
                    <a:pt x="25609" y="57997"/>
                  </a:lnTo>
                  <a:lnTo>
                    <a:pt x="27629" y="59386"/>
                  </a:lnTo>
                  <a:lnTo>
                    <a:pt x="30432" y="62176"/>
                  </a:lnTo>
                  <a:lnTo>
                    <a:pt x="31910" y="65977"/>
                  </a:lnTo>
                  <a:lnTo>
                    <a:pt x="33879" y="67492"/>
                  </a:lnTo>
                  <a:lnTo>
                    <a:pt x="35660" y="65800"/>
                  </a:lnTo>
                  <a:lnTo>
                    <a:pt x="34498" y="64424"/>
                  </a:lnTo>
                  <a:lnTo>
                    <a:pt x="35496" y="63338"/>
                  </a:lnTo>
                  <a:lnTo>
                    <a:pt x="36758" y="63148"/>
                  </a:lnTo>
                  <a:lnTo>
                    <a:pt x="38602" y="62782"/>
                  </a:lnTo>
                  <a:lnTo>
                    <a:pt x="38488" y="60168"/>
                  </a:lnTo>
                  <a:lnTo>
                    <a:pt x="39966" y="57012"/>
                  </a:lnTo>
                  <a:lnTo>
                    <a:pt x="41203" y="56696"/>
                  </a:lnTo>
                  <a:lnTo>
                    <a:pt x="41809" y="58944"/>
                  </a:lnTo>
                  <a:lnTo>
                    <a:pt x="44284" y="58944"/>
                  </a:lnTo>
                  <a:lnTo>
                    <a:pt x="44158" y="57315"/>
                  </a:lnTo>
                  <a:lnTo>
                    <a:pt x="45155" y="56683"/>
                  </a:lnTo>
                  <a:lnTo>
                    <a:pt x="44739" y="57946"/>
                  </a:lnTo>
                  <a:lnTo>
                    <a:pt x="47529" y="60812"/>
                  </a:lnTo>
                  <a:lnTo>
                    <a:pt x="48767" y="61747"/>
                  </a:lnTo>
                  <a:lnTo>
                    <a:pt x="45635" y="62416"/>
                  </a:lnTo>
                  <a:lnTo>
                    <a:pt x="42478" y="61570"/>
                  </a:lnTo>
                  <a:lnTo>
                    <a:pt x="39877" y="62214"/>
                  </a:lnTo>
                  <a:lnTo>
                    <a:pt x="38223" y="63136"/>
                  </a:lnTo>
                  <a:lnTo>
                    <a:pt x="37036" y="66002"/>
                  </a:lnTo>
                  <a:lnTo>
                    <a:pt x="39044" y="67341"/>
                  </a:lnTo>
                  <a:lnTo>
                    <a:pt x="41999" y="68111"/>
                  </a:lnTo>
                  <a:lnTo>
                    <a:pt x="44284" y="66823"/>
                  </a:lnTo>
                  <a:lnTo>
                    <a:pt x="44979" y="67833"/>
                  </a:lnTo>
                  <a:lnTo>
                    <a:pt x="44208" y="70712"/>
                  </a:lnTo>
                  <a:lnTo>
                    <a:pt x="41658" y="71886"/>
                  </a:lnTo>
                  <a:lnTo>
                    <a:pt x="38400" y="72391"/>
                  </a:lnTo>
                  <a:lnTo>
                    <a:pt x="32932" y="70813"/>
                  </a:lnTo>
                  <a:lnTo>
                    <a:pt x="30887" y="71154"/>
                  </a:lnTo>
                  <a:lnTo>
                    <a:pt x="29334" y="72518"/>
                  </a:lnTo>
                  <a:lnTo>
                    <a:pt x="26922" y="70535"/>
                  </a:lnTo>
                  <a:lnTo>
                    <a:pt x="24586" y="70030"/>
                  </a:lnTo>
                  <a:lnTo>
                    <a:pt x="24207" y="67277"/>
                  </a:lnTo>
                  <a:lnTo>
                    <a:pt x="22515" y="66899"/>
                  </a:lnTo>
                  <a:lnTo>
                    <a:pt x="20406" y="67252"/>
                  </a:lnTo>
                  <a:lnTo>
                    <a:pt x="16227" y="67227"/>
                  </a:lnTo>
                  <a:lnTo>
                    <a:pt x="11908" y="68805"/>
                  </a:lnTo>
                  <a:lnTo>
                    <a:pt x="10570" y="68136"/>
                  </a:lnTo>
                  <a:lnTo>
                    <a:pt x="8613" y="70081"/>
                  </a:lnTo>
                  <a:lnTo>
                    <a:pt x="6782" y="72025"/>
                  </a:lnTo>
                  <a:lnTo>
                    <a:pt x="6163" y="73995"/>
                  </a:lnTo>
                  <a:lnTo>
                    <a:pt x="3612" y="75826"/>
                  </a:lnTo>
                  <a:lnTo>
                    <a:pt x="1087" y="79854"/>
                  </a:lnTo>
                  <a:lnTo>
                    <a:pt x="1" y="82468"/>
                  </a:lnTo>
                  <a:lnTo>
                    <a:pt x="531" y="84917"/>
                  </a:lnTo>
                  <a:lnTo>
                    <a:pt x="14" y="87758"/>
                  </a:lnTo>
                  <a:lnTo>
                    <a:pt x="885" y="91382"/>
                  </a:lnTo>
                  <a:lnTo>
                    <a:pt x="5140" y="95852"/>
                  </a:lnTo>
                  <a:lnTo>
                    <a:pt x="8347" y="97746"/>
                  </a:lnTo>
                  <a:lnTo>
                    <a:pt x="11151" y="97418"/>
                  </a:lnTo>
                  <a:lnTo>
                    <a:pt x="13752" y="97418"/>
                  </a:lnTo>
                  <a:lnTo>
                    <a:pt x="16467" y="96054"/>
                  </a:lnTo>
                  <a:lnTo>
                    <a:pt x="18525" y="96294"/>
                  </a:lnTo>
                  <a:lnTo>
                    <a:pt x="19497" y="97923"/>
                  </a:lnTo>
                  <a:lnTo>
                    <a:pt x="22338" y="97784"/>
                  </a:lnTo>
                  <a:lnTo>
                    <a:pt x="23336" y="99400"/>
                  </a:lnTo>
                  <a:lnTo>
                    <a:pt x="22906" y="103492"/>
                  </a:lnTo>
                  <a:lnTo>
                    <a:pt x="25066" y="106686"/>
                  </a:lnTo>
                  <a:lnTo>
                    <a:pt x="25659" y="109717"/>
                  </a:lnTo>
                  <a:lnTo>
                    <a:pt x="25659" y="112457"/>
                  </a:lnTo>
                  <a:lnTo>
                    <a:pt x="23765" y="115083"/>
                  </a:lnTo>
                  <a:lnTo>
                    <a:pt x="23765" y="117697"/>
                  </a:lnTo>
                  <a:lnTo>
                    <a:pt x="25659" y="120437"/>
                  </a:lnTo>
                  <a:lnTo>
                    <a:pt x="25659" y="124010"/>
                  </a:lnTo>
                  <a:lnTo>
                    <a:pt x="27692" y="126675"/>
                  </a:lnTo>
                  <a:lnTo>
                    <a:pt x="28778" y="128733"/>
                  </a:lnTo>
                  <a:lnTo>
                    <a:pt x="29157" y="130993"/>
                  </a:lnTo>
                  <a:lnTo>
                    <a:pt x="31051" y="133998"/>
                  </a:lnTo>
                  <a:lnTo>
                    <a:pt x="35849" y="133998"/>
                  </a:lnTo>
                  <a:lnTo>
                    <a:pt x="38501" y="132003"/>
                  </a:lnTo>
                  <a:lnTo>
                    <a:pt x="40193" y="130160"/>
                  </a:lnTo>
                  <a:lnTo>
                    <a:pt x="42769" y="127243"/>
                  </a:lnTo>
                  <a:lnTo>
                    <a:pt x="43362" y="124541"/>
                  </a:lnTo>
                  <a:lnTo>
                    <a:pt x="44865" y="124541"/>
                  </a:lnTo>
                  <a:lnTo>
                    <a:pt x="45206" y="120121"/>
                  </a:lnTo>
                  <a:lnTo>
                    <a:pt x="45206" y="119010"/>
                  </a:lnTo>
                  <a:lnTo>
                    <a:pt x="49183" y="115954"/>
                  </a:lnTo>
                  <a:lnTo>
                    <a:pt x="50888" y="113379"/>
                  </a:lnTo>
                  <a:lnTo>
                    <a:pt x="50888" y="110651"/>
                  </a:lnTo>
                  <a:lnTo>
                    <a:pt x="50042" y="108606"/>
                  </a:lnTo>
                  <a:lnTo>
                    <a:pt x="50092" y="106295"/>
                  </a:lnTo>
                  <a:lnTo>
                    <a:pt x="49600" y="104969"/>
                  </a:lnTo>
                  <a:lnTo>
                    <a:pt x="52239" y="102570"/>
                  </a:lnTo>
                  <a:lnTo>
                    <a:pt x="54853" y="99653"/>
                  </a:lnTo>
                  <a:lnTo>
                    <a:pt x="58149" y="97645"/>
                  </a:lnTo>
                  <a:lnTo>
                    <a:pt x="58186" y="97570"/>
                  </a:lnTo>
                  <a:cubicBezTo>
                    <a:pt x="58641" y="96761"/>
                    <a:pt x="59702" y="94817"/>
                    <a:pt x="59702" y="94362"/>
                  </a:cubicBezTo>
                  <a:cubicBezTo>
                    <a:pt x="59702" y="94148"/>
                    <a:pt x="60131" y="92948"/>
                    <a:pt x="60522" y="91963"/>
                  </a:cubicBezTo>
                  <a:lnTo>
                    <a:pt x="60573" y="91862"/>
                  </a:lnTo>
                  <a:lnTo>
                    <a:pt x="59904" y="89716"/>
                  </a:lnTo>
                  <a:lnTo>
                    <a:pt x="58149" y="90587"/>
                  </a:lnTo>
                  <a:lnTo>
                    <a:pt x="54411" y="91117"/>
                  </a:lnTo>
                  <a:lnTo>
                    <a:pt x="53375" y="91610"/>
                  </a:lnTo>
                  <a:lnTo>
                    <a:pt x="52858" y="90031"/>
                  </a:lnTo>
                  <a:lnTo>
                    <a:pt x="52327" y="88870"/>
                  </a:lnTo>
                  <a:lnTo>
                    <a:pt x="50118" y="86748"/>
                  </a:lnTo>
                  <a:lnTo>
                    <a:pt x="48830" y="85852"/>
                  </a:lnTo>
                  <a:lnTo>
                    <a:pt x="46772" y="81104"/>
                  </a:lnTo>
                  <a:lnTo>
                    <a:pt x="45913" y="79917"/>
                  </a:lnTo>
                  <a:lnTo>
                    <a:pt x="44852" y="77076"/>
                  </a:lnTo>
                  <a:lnTo>
                    <a:pt x="44309" y="76142"/>
                  </a:lnTo>
                  <a:lnTo>
                    <a:pt x="44890" y="75927"/>
                  </a:lnTo>
                  <a:lnTo>
                    <a:pt x="47264" y="79185"/>
                  </a:lnTo>
                  <a:lnTo>
                    <a:pt x="48716" y="81470"/>
                  </a:lnTo>
                  <a:lnTo>
                    <a:pt x="49562" y="83945"/>
                  </a:lnTo>
                  <a:lnTo>
                    <a:pt x="51570" y="85523"/>
                  </a:lnTo>
                  <a:lnTo>
                    <a:pt x="52795" y="88478"/>
                  </a:lnTo>
                  <a:lnTo>
                    <a:pt x="53439" y="90271"/>
                  </a:lnTo>
                  <a:lnTo>
                    <a:pt x="57189" y="88579"/>
                  </a:lnTo>
                  <a:lnTo>
                    <a:pt x="60939" y="87746"/>
                  </a:lnTo>
                  <a:lnTo>
                    <a:pt x="65005" y="85675"/>
                  </a:lnTo>
                  <a:lnTo>
                    <a:pt x="66230" y="83453"/>
                  </a:lnTo>
                  <a:lnTo>
                    <a:pt x="67139" y="81154"/>
                  </a:lnTo>
                  <a:lnTo>
                    <a:pt x="65422" y="79437"/>
                  </a:lnTo>
                  <a:lnTo>
                    <a:pt x="63932" y="77821"/>
                  </a:lnTo>
                  <a:lnTo>
                    <a:pt x="61356" y="78616"/>
                  </a:lnTo>
                  <a:lnTo>
                    <a:pt x="59487" y="78705"/>
                  </a:lnTo>
                  <a:lnTo>
                    <a:pt x="58325" y="76571"/>
                  </a:lnTo>
                  <a:lnTo>
                    <a:pt x="56570" y="75094"/>
                  </a:lnTo>
                  <a:lnTo>
                    <a:pt x="57189" y="74045"/>
                  </a:lnTo>
                  <a:lnTo>
                    <a:pt x="59790" y="76154"/>
                  </a:lnTo>
                  <a:lnTo>
                    <a:pt x="61886" y="77303"/>
                  </a:lnTo>
                  <a:lnTo>
                    <a:pt x="63742" y="77442"/>
                  </a:lnTo>
                  <a:lnTo>
                    <a:pt x="65472" y="78364"/>
                  </a:lnTo>
                  <a:lnTo>
                    <a:pt x="68351" y="78818"/>
                  </a:lnTo>
                  <a:lnTo>
                    <a:pt x="71634" y="78414"/>
                  </a:lnTo>
                  <a:lnTo>
                    <a:pt x="74109" y="80195"/>
                  </a:lnTo>
                  <a:lnTo>
                    <a:pt x="75511" y="82569"/>
                  </a:lnTo>
                  <a:lnTo>
                    <a:pt x="77089" y="82834"/>
                  </a:lnTo>
                  <a:lnTo>
                    <a:pt x="78074" y="81697"/>
                  </a:lnTo>
                  <a:lnTo>
                    <a:pt x="78541" y="83617"/>
                  </a:lnTo>
                  <a:lnTo>
                    <a:pt x="79173" y="86357"/>
                  </a:lnTo>
                  <a:lnTo>
                    <a:pt x="80562" y="89349"/>
                  </a:lnTo>
                  <a:lnTo>
                    <a:pt x="82014" y="92670"/>
                  </a:lnTo>
                  <a:lnTo>
                    <a:pt x="82721" y="95246"/>
                  </a:lnTo>
                  <a:lnTo>
                    <a:pt x="84930" y="91723"/>
                  </a:lnTo>
                  <a:lnTo>
                    <a:pt x="84930" y="88668"/>
                  </a:lnTo>
                  <a:lnTo>
                    <a:pt x="85802" y="87215"/>
                  </a:lnTo>
                  <a:lnTo>
                    <a:pt x="87822" y="85460"/>
                  </a:lnTo>
                  <a:lnTo>
                    <a:pt x="90840" y="82720"/>
                  </a:lnTo>
                  <a:lnTo>
                    <a:pt x="92115" y="80990"/>
                  </a:lnTo>
                  <a:lnTo>
                    <a:pt x="94451" y="80447"/>
                  </a:lnTo>
                  <a:lnTo>
                    <a:pt x="95158" y="83339"/>
                  </a:lnTo>
                  <a:lnTo>
                    <a:pt x="96914" y="84160"/>
                  </a:lnTo>
                  <a:lnTo>
                    <a:pt x="96914" y="87885"/>
                  </a:lnTo>
                  <a:lnTo>
                    <a:pt x="99035" y="86622"/>
                  </a:lnTo>
                  <a:lnTo>
                    <a:pt x="100702" y="90132"/>
                  </a:lnTo>
                  <a:lnTo>
                    <a:pt x="100702" y="94451"/>
                  </a:lnTo>
                  <a:lnTo>
                    <a:pt x="102772" y="95549"/>
                  </a:lnTo>
                  <a:lnTo>
                    <a:pt x="103720" y="97557"/>
                  </a:lnTo>
                  <a:lnTo>
                    <a:pt x="105247" y="99565"/>
                  </a:lnTo>
                  <a:lnTo>
                    <a:pt x="107975" y="100701"/>
                  </a:lnTo>
                  <a:lnTo>
                    <a:pt x="107192" y="98100"/>
                  </a:lnTo>
                  <a:lnTo>
                    <a:pt x="106864" y="96294"/>
                  </a:lnTo>
                  <a:lnTo>
                    <a:pt x="105121" y="94994"/>
                  </a:lnTo>
                  <a:lnTo>
                    <a:pt x="104023" y="93478"/>
                  </a:lnTo>
                  <a:lnTo>
                    <a:pt x="103442" y="92127"/>
                  </a:lnTo>
                  <a:lnTo>
                    <a:pt x="103732" y="90082"/>
                  </a:lnTo>
                  <a:lnTo>
                    <a:pt x="104212" y="89476"/>
                  </a:lnTo>
                  <a:lnTo>
                    <a:pt x="105626" y="90801"/>
                  </a:lnTo>
                  <a:lnTo>
                    <a:pt x="107306" y="92595"/>
                  </a:lnTo>
                  <a:lnTo>
                    <a:pt x="108417" y="93163"/>
                  </a:lnTo>
                  <a:lnTo>
                    <a:pt x="108568" y="93049"/>
                  </a:lnTo>
                  <a:cubicBezTo>
                    <a:pt x="110803" y="91382"/>
                    <a:pt x="110803" y="91041"/>
                    <a:pt x="110803" y="90902"/>
                  </a:cubicBezTo>
                  <a:lnTo>
                    <a:pt x="110803" y="87203"/>
                  </a:lnTo>
                  <a:lnTo>
                    <a:pt x="108846" y="85359"/>
                  </a:lnTo>
                  <a:lnTo>
                    <a:pt x="108139" y="83932"/>
                  </a:lnTo>
                  <a:cubicBezTo>
                    <a:pt x="108265" y="83238"/>
                    <a:pt x="108480" y="82556"/>
                    <a:pt x="108581" y="82455"/>
                  </a:cubicBezTo>
                  <a:cubicBezTo>
                    <a:pt x="108758" y="82341"/>
                    <a:pt x="109654" y="82000"/>
                    <a:pt x="110374" y="81748"/>
                  </a:cubicBezTo>
                  <a:lnTo>
                    <a:pt x="110967" y="83099"/>
                  </a:lnTo>
                  <a:lnTo>
                    <a:pt x="113139" y="81521"/>
                  </a:lnTo>
                  <a:lnTo>
                    <a:pt x="117016" y="79589"/>
                  </a:lnTo>
                  <a:lnTo>
                    <a:pt x="118821" y="76293"/>
                  </a:lnTo>
                  <a:lnTo>
                    <a:pt x="119604" y="74083"/>
                  </a:lnTo>
                  <a:lnTo>
                    <a:pt x="119630" y="70232"/>
                  </a:lnTo>
                  <a:lnTo>
                    <a:pt x="118140" y="67227"/>
                  </a:lnTo>
                  <a:lnTo>
                    <a:pt x="116890" y="65649"/>
                  </a:lnTo>
                  <a:lnTo>
                    <a:pt x="118809" y="64348"/>
                  </a:lnTo>
                  <a:lnTo>
                    <a:pt x="119958" y="63451"/>
                  </a:lnTo>
                  <a:lnTo>
                    <a:pt x="117622" y="62719"/>
                  </a:lnTo>
                  <a:lnTo>
                    <a:pt x="116258" y="63212"/>
                  </a:lnTo>
                  <a:lnTo>
                    <a:pt x="115475" y="62340"/>
                  </a:lnTo>
                  <a:lnTo>
                    <a:pt x="115059" y="61772"/>
                  </a:lnTo>
                  <a:lnTo>
                    <a:pt x="116624" y="60863"/>
                  </a:lnTo>
                  <a:lnTo>
                    <a:pt x="117369" y="59373"/>
                  </a:lnTo>
                  <a:lnTo>
                    <a:pt x="117900" y="59638"/>
                  </a:lnTo>
                  <a:lnTo>
                    <a:pt x="117256" y="61974"/>
                  </a:lnTo>
                  <a:lnTo>
                    <a:pt x="119390" y="60901"/>
                  </a:lnTo>
                  <a:lnTo>
                    <a:pt x="120337" y="61684"/>
                  </a:lnTo>
                  <a:lnTo>
                    <a:pt x="121284" y="63350"/>
                  </a:lnTo>
                  <a:lnTo>
                    <a:pt x="122168" y="64424"/>
                  </a:lnTo>
                  <a:lnTo>
                    <a:pt x="122168" y="66015"/>
                  </a:lnTo>
                  <a:lnTo>
                    <a:pt x="123291" y="67151"/>
                  </a:lnTo>
                  <a:lnTo>
                    <a:pt x="125501" y="65383"/>
                  </a:lnTo>
                  <a:lnTo>
                    <a:pt x="124882" y="62782"/>
                  </a:lnTo>
                  <a:lnTo>
                    <a:pt x="123216" y="61078"/>
                  </a:lnTo>
                  <a:lnTo>
                    <a:pt x="122837" y="60295"/>
                  </a:lnTo>
                  <a:lnTo>
                    <a:pt x="124238" y="59095"/>
                  </a:lnTo>
                  <a:lnTo>
                    <a:pt x="124352" y="56254"/>
                  </a:lnTo>
                  <a:lnTo>
                    <a:pt x="125337" y="55433"/>
                  </a:lnTo>
                  <a:lnTo>
                    <a:pt x="126688" y="56229"/>
                  </a:lnTo>
                  <a:lnTo>
                    <a:pt x="128734" y="52693"/>
                  </a:lnTo>
                  <a:lnTo>
                    <a:pt x="130363" y="47693"/>
                  </a:lnTo>
                  <a:lnTo>
                    <a:pt x="129176" y="44359"/>
                  </a:lnTo>
                  <a:lnTo>
                    <a:pt x="128418" y="41329"/>
                  </a:lnTo>
                  <a:lnTo>
                    <a:pt x="126625" y="39650"/>
                  </a:lnTo>
                  <a:lnTo>
                    <a:pt x="124365" y="39006"/>
                  </a:lnTo>
                  <a:lnTo>
                    <a:pt x="123039" y="38501"/>
                  </a:lnTo>
                  <a:lnTo>
                    <a:pt x="122231" y="37844"/>
                  </a:lnTo>
                  <a:lnTo>
                    <a:pt x="124238" y="33816"/>
                  </a:lnTo>
                  <a:lnTo>
                    <a:pt x="125047" y="31152"/>
                  </a:lnTo>
                  <a:lnTo>
                    <a:pt x="127067" y="29939"/>
                  </a:lnTo>
                  <a:lnTo>
                    <a:pt x="130350" y="29939"/>
                  </a:lnTo>
                  <a:lnTo>
                    <a:pt x="135009" y="28677"/>
                  </a:lnTo>
                  <a:lnTo>
                    <a:pt x="132875" y="28677"/>
                  </a:lnTo>
                  <a:lnTo>
                    <a:pt x="132875" y="23841"/>
                  </a:lnTo>
                  <a:lnTo>
                    <a:pt x="135224" y="22793"/>
                  </a:lnTo>
                  <a:lnTo>
                    <a:pt x="136108" y="25091"/>
                  </a:lnTo>
                  <a:lnTo>
                    <a:pt x="137257" y="22490"/>
                  </a:lnTo>
                  <a:lnTo>
                    <a:pt x="137282" y="21025"/>
                  </a:lnTo>
                  <a:lnTo>
                    <a:pt x="138090" y="21479"/>
                  </a:lnTo>
                  <a:lnTo>
                    <a:pt x="137446" y="25129"/>
                  </a:lnTo>
                  <a:lnTo>
                    <a:pt x="136032" y="30912"/>
                  </a:lnTo>
                  <a:lnTo>
                    <a:pt x="136019" y="34447"/>
                  </a:lnTo>
                  <a:lnTo>
                    <a:pt x="139467" y="39220"/>
                  </a:lnTo>
                  <a:lnTo>
                    <a:pt x="140452" y="42491"/>
                  </a:lnTo>
                  <a:lnTo>
                    <a:pt x="140452" y="44486"/>
                  </a:lnTo>
                  <a:lnTo>
                    <a:pt x="142346" y="42907"/>
                  </a:lnTo>
                  <a:lnTo>
                    <a:pt x="142346" y="39460"/>
                  </a:lnTo>
                  <a:lnTo>
                    <a:pt x="143836" y="36051"/>
                  </a:lnTo>
                  <a:lnTo>
                    <a:pt x="143028" y="33273"/>
                  </a:lnTo>
                  <a:lnTo>
                    <a:pt x="142901" y="31682"/>
                  </a:lnTo>
                  <a:lnTo>
                    <a:pt x="142598" y="29447"/>
                  </a:lnTo>
                  <a:lnTo>
                    <a:pt x="140742" y="27982"/>
                  </a:lnTo>
                  <a:lnTo>
                    <a:pt x="140464" y="25356"/>
                  </a:lnTo>
                  <a:lnTo>
                    <a:pt x="142939" y="23740"/>
                  </a:lnTo>
                  <a:lnTo>
                    <a:pt x="145502" y="24093"/>
                  </a:lnTo>
                  <a:lnTo>
                    <a:pt x="145502" y="21189"/>
                  </a:lnTo>
                  <a:lnTo>
                    <a:pt x="146462" y="19611"/>
                  </a:lnTo>
                  <a:lnTo>
                    <a:pt x="148508" y="18588"/>
                  </a:lnTo>
                  <a:lnTo>
                    <a:pt x="149732" y="18588"/>
                  </a:lnTo>
                  <a:lnTo>
                    <a:pt x="148141" y="14231"/>
                  </a:lnTo>
                  <a:lnTo>
                    <a:pt x="145010" y="13070"/>
                  </a:lnTo>
                  <a:lnTo>
                    <a:pt x="145490" y="11214"/>
                  </a:lnTo>
                  <a:lnTo>
                    <a:pt x="145161" y="9105"/>
                  </a:lnTo>
                  <a:lnTo>
                    <a:pt x="145060" y="8562"/>
                  </a:lnTo>
                  <a:lnTo>
                    <a:pt x="146664" y="9395"/>
                  </a:lnTo>
                  <a:lnTo>
                    <a:pt x="148015" y="8360"/>
                  </a:lnTo>
                  <a:lnTo>
                    <a:pt x="149442" y="9307"/>
                  </a:lnTo>
                  <a:lnTo>
                    <a:pt x="150364" y="6542"/>
                  </a:lnTo>
                  <a:lnTo>
                    <a:pt x="149038" y="4774"/>
                  </a:lnTo>
                  <a:lnTo>
                    <a:pt x="148369" y="2223"/>
                  </a:lnTo>
                  <a:lnTo>
                    <a:pt x="144227" y="1605"/>
                  </a:lnTo>
                  <a:lnTo>
                    <a:pt x="144227" y="3120"/>
                  </a:lnTo>
                  <a:lnTo>
                    <a:pt x="143116" y="3082"/>
                  </a:lnTo>
                  <a:lnTo>
                    <a:pt x="142384" y="2185"/>
                  </a:lnTo>
                  <a:lnTo>
                    <a:pt x="134744" y="2185"/>
                  </a:lnTo>
                  <a:lnTo>
                    <a:pt x="130704" y="2564"/>
                  </a:lnTo>
                  <a:lnTo>
                    <a:pt x="133065" y="4875"/>
                  </a:lnTo>
                  <a:lnTo>
                    <a:pt x="131411" y="4888"/>
                  </a:lnTo>
                  <a:lnTo>
                    <a:pt x="130842" y="3486"/>
                  </a:lnTo>
                  <a:lnTo>
                    <a:pt x="127458" y="4989"/>
                  </a:lnTo>
                  <a:lnTo>
                    <a:pt x="124908" y="6605"/>
                  </a:lnTo>
                  <a:lnTo>
                    <a:pt x="123620" y="6605"/>
                  </a:lnTo>
                  <a:lnTo>
                    <a:pt x="122584" y="4420"/>
                  </a:lnTo>
                  <a:lnTo>
                    <a:pt x="119781" y="4016"/>
                  </a:lnTo>
                  <a:lnTo>
                    <a:pt x="117710" y="5178"/>
                  </a:lnTo>
                  <a:lnTo>
                    <a:pt x="114604" y="4143"/>
                  </a:lnTo>
                  <a:lnTo>
                    <a:pt x="112432" y="3259"/>
                  </a:lnTo>
                  <a:lnTo>
                    <a:pt x="108076" y="3574"/>
                  </a:lnTo>
                  <a:lnTo>
                    <a:pt x="106005" y="4900"/>
                  </a:lnTo>
                  <a:lnTo>
                    <a:pt x="107091" y="7842"/>
                  </a:lnTo>
                  <a:lnTo>
                    <a:pt x="105146" y="7842"/>
                  </a:lnTo>
                  <a:lnTo>
                    <a:pt x="103795" y="7729"/>
                  </a:lnTo>
                  <a:lnTo>
                    <a:pt x="101851" y="8714"/>
                  </a:lnTo>
                  <a:lnTo>
                    <a:pt x="102583" y="10039"/>
                  </a:lnTo>
                  <a:lnTo>
                    <a:pt x="102583" y="10039"/>
                  </a:lnTo>
                  <a:lnTo>
                    <a:pt x="101169" y="9623"/>
                  </a:lnTo>
                  <a:lnTo>
                    <a:pt x="100348" y="6744"/>
                  </a:lnTo>
                  <a:lnTo>
                    <a:pt x="97545" y="4370"/>
                  </a:lnTo>
                  <a:lnTo>
                    <a:pt x="93252" y="4963"/>
                  </a:lnTo>
                  <a:lnTo>
                    <a:pt x="94072" y="7628"/>
                  </a:lnTo>
                  <a:lnTo>
                    <a:pt x="91509" y="7539"/>
                  </a:lnTo>
                  <a:lnTo>
                    <a:pt x="90385" y="6074"/>
                  </a:lnTo>
                  <a:lnTo>
                    <a:pt x="87999" y="7337"/>
                  </a:lnTo>
                  <a:lnTo>
                    <a:pt x="86231" y="7893"/>
                  </a:lnTo>
                  <a:lnTo>
                    <a:pt x="84034" y="10544"/>
                  </a:lnTo>
                  <a:lnTo>
                    <a:pt x="83706" y="9282"/>
                  </a:lnTo>
                  <a:lnTo>
                    <a:pt x="85915" y="5923"/>
                  </a:lnTo>
                  <a:lnTo>
                    <a:pt x="85234" y="2526"/>
                  </a:lnTo>
                  <a:lnTo>
                    <a:pt x="81786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32" name="Google Shape;7332;p71"/>
            <p:cNvSpPr/>
            <p:nvPr/>
          </p:nvSpPr>
          <p:spPr>
            <a:xfrm>
              <a:off x="4467225" y="3815075"/>
              <a:ext cx="177425" cy="289800"/>
            </a:xfrm>
            <a:custGeom>
              <a:avLst/>
              <a:gdLst/>
              <a:ahLst/>
              <a:cxnLst/>
              <a:rect l="l" t="t" r="r" b="b"/>
              <a:pathLst>
                <a:path w="7097" h="11592" extrusionOk="0">
                  <a:moveTo>
                    <a:pt x="5683" y="0"/>
                  </a:moveTo>
                  <a:lnTo>
                    <a:pt x="4572" y="1339"/>
                  </a:lnTo>
                  <a:lnTo>
                    <a:pt x="2602" y="2513"/>
                  </a:lnTo>
                  <a:lnTo>
                    <a:pt x="1023" y="3271"/>
                  </a:lnTo>
                  <a:lnTo>
                    <a:pt x="1415" y="5809"/>
                  </a:lnTo>
                  <a:lnTo>
                    <a:pt x="1023" y="7362"/>
                  </a:lnTo>
                  <a:lnTo>
                    <a:pt x="1" y="8524"/>
                  </a:lnTo>
                  <a:lnTo>
                    <a:pt x="556" y="10809"/>
                  </a:lnTo>
                  <a:lnTo>
                    <a:pt x="2134" y="11592"/>
                  </a:lnTo>
                  <a:lnTo>
                    <a:pt x="3864" y="9849"/>
                  </a:lnTo>
                  <a:lnTo>
                    <a:pt x="5203" y="6541"/>
                  </a:lnTo>
                  <a:lnTo>
                    <a:pt x="6226" y="3384"/>
                  </a:lnTo>
                  <a:lnTo>
                    <a:pt x="7097" y="1655"/>
                  </a:lnTo>
                  <a:lnTo>
                    <a:pt x="615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33" name="Google Shape;7333;p71"/>
            <p:cNvSpPr/>
            <p:nvPr/>
          </p:nvSpPr>
          <p:spPr>
            <a:xfrm>
              <a:off x="4458375" y="3806875"/>
              <a:ext cx="194800" cy="307475"/>
            </a:xfrm>
            <a:custGeom>
              <a:avLst/>
              <a:gdLst/>
              <a:ahLst/>
              <a:cxnLst/>
              <a:rect l="l" t="t" r="r" b="b"/>
              <a:pathLst>
                <a:path w="7792" h="12299" extrusionOk="0">
                  <a:moveTo>
                    <a:pt x="6327" y="644"/>
                  </a:moveTo>
                  <a:lnTo>
                    <a:pt x="7097" y="1995"/>
                  </a:lnTo>
                  <a:lnTo>
                    <a:pt x="6277" y="3611"/>
                  </a:lnTo>
                  <a:lnTo>
                    <a:pt x="5266" y="6756"/>
                  </a:lnTo>
                  <a:lnTo>
                    <a:pt x="3953" y="10001"/>
                  </a:lnTo>
                  <a:lnTo>
                    <a:pt x="2413" y="11529"/>
                  </a:lnTo>
                  <a:lnTo>
                    <a:pt x="1175" y="10910"/>
                  </a:lnTo>
                  <a:lnTo>
                    <a:pt x="695" y="8940"/>
                  </a:lnTo>
                  <a:lnTo>
                    <a:pt x="1668" y="7829"/>
                  </a:lnTo>
                  <a:lnTo>
                    <a:pt x="2097" y="6149"/>
                  </a:lnTo>
                  <a:lnTo>
                    <a:pt x="1731" y="3776"/>
                  </a:lnTo>
                  <a:lnTo>
                    <a:pt x="3120" y="3119"/>
                  </a:lnTo>
                  <a:lnTo>
                    <a:pt x="5090" y="1932"/>
                  </a:lnTo>
                  <a:lnTo>
                    <a:pt x="6176" y="644"/>
                  </a:lnTo>
                  <a:close/>
                  <a:moveTo>
                    <a:pt x="5873" y="0"/>
                  </a:moveTo>
                  <a:lnTo>
                    <a:pt x="4711" y="1427"/>
                  </a:lnTo>
                  <a:lnTo>
                    <a:pt x="2817" y="2563"/>
                  </a:lnTo>
                  <a:lnTo>
                    <a:pt x="1024" y="3409"/>
                  </a:lnTo>
                  <a:lnTo>
                    <a:pt x="1440" y="6124"/>
                  </a:lnTo>
                  <a:lnTo>
                    <a:pt x="1087" y="7538"/>
                  </a:lnTo>
                  <a:lnTo>
                    <a:pt x="1" y="8776"/>
                  </a:lnTo>
                  <a:lnTo>
                    <a:pt x="632" y="11352"/>
                  </a:lnTo>
                  <a:lnTo>
                    <a:pt x="2552" y="12299"/>
                  </a:lnTo>
                  <a:lnTo>
                    <a:pt x="4420" y="10405"/>
                  </a:lnTo>
                  <a:lnTo>
                    <a:pt x="5847" y="6958"/>
                  </a:lnTo>
                  <a:lnTo>
                    <a:pt x="6845" y="3851"/>
                  </a:lnTo>
                  <a:lnTo>
                    <a:pt x="7792" y="1970"/>
                  </a:lnTo>
                  <a:lnTo>
                    <a:pt x="668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34" name="Google Shape;7334;p71"/>
            <p:cNvSpPr/>
            <p:nvPr/>
          </p:nvSpPr>
          <p:spPr>
            <a:xfrm>
              <a:off x="5304725" y="3312525"/>
              <a:ext cx="45475" cy="78625"/>
            </a:xfrm>
            <a:custGeom>
              <a:avLst/>
              <a:gdLst/>
              <a:ahLst/>
              <a:cxnLst/>
              <a:rect l="l" t="t" r="r" b="b"/>
              <a:pathLst>
                <a:path w="1819" h="3145" extrusionOk="0">
                  <a:moveTo>
                    <a:pt x="480" y="0"/>
                  </a:moveTo>
                  <a:lnTo>
                    <a:pt x="0" y="1654"/>
                  </a:lnTo>
                  <a:lnTo>
                    <a:pt x="480" y="3144"/>
                  </a:lnTo>
                  <a:lnTo>
                    <a:pt x="1503" y="2753"/>
                  </a:lnTo>
                  <a:lnTo>
                    <a:pt x="1818" y="1566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35" name="Google Shape;7335;p71"/>
            <p:cNvSpPr/>
            <p:nvPr/>
          </p:nvSpPr>
          <p:spPr>
            <a:xfrm>
              <a:off x="5296500" y="3296100"/>
              <a:ext cx="62525" cy="105475"/>
            </a:xfrm>
            <a:custGeom>
              <a:avLst/>
              <a:gdLst/>
              <a:ahLst/>
              <a:cxnLst/>
              <a:rect l="l" t="t" r="r" b="b"/>
              <a:pathLst>
                <a:path w="2501" h="4219" extrusionOk="0">
                  <a:moveTo>
                    <a:pt x="948" y="1301"/>
                  </a:moveTo>
                  <a:lnTo>
                    <a:pt x="1806" y="2311"/>
                  </a:lnTo>
                  <a:lnTo>
                    <a:pt x="1567" y="3170"/>
                  </a:lnTo>
                  <a:lnTo>
                    <a:pt x="1011" y="3397"/>
                  </a:lnTo>
                  <a:lnTo>
                    <a:pt x="657" y="2299"/>
                  </a:lnTo>
                  <a:lnTo>
                    <a:pt x="948" y="1301"/>
                  </a:lnTo>
                  <a:close/>
                  <a:moveTo>
                    <a:pt x="670" y="1"/>
                  </a:moveTo>
                  <a:lnTo>
                    <a:pt x="1" y="2311"/>
                  </a:lnTo>
                  <a:lnTo>
                    <a:pt x="607" y="4218"/>
                  </a:lnTo>
                  <a:lnTo>
                    <a:pt x="2097" y="3650"/>
                  </a:lnTo>
                  <a:lnTo>
                    <a:pt x="2501" y="2147"/>
                  </a:lnTo>
                  <a:lnTo>
                    <a:pt x="67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36" name="Google Shape;7336;p71"/>
            <p:cNvSpPr/>
            <p:nvPr/>
          </p:nvSpPr>
          <p:spPr>
            <a:xfrm>
              <a:off x="5643750" y="3420800"/>
              <a:ext cx="232675" cy="252250"/>
            </a:xfrm>
            <a:custGeom>
              <a:avLst/>
              <a:gdLst/>
              <a:ahLst/>
              <a:cxnLst/>
              <a:rect l="l" t="t" r="r" b="b"/>
              <a:pathLst>
                <a:path w="9307" h="10090" extrusionOk="0">
                  <a:moveTo>
                    <a:pt x="1" y="0"/>
                  </a:moveTo>
                  <a:lnTo>
                    <a:pt x="948" y="1301"/>
                  </a:lnTo>
                  <a:lnTo>
                    <a:pt x="2337" y="1553"/>
                  </a:lnTo>
                  <a:cubicBezTo>
                    <a:pt x="2337" y="1553"/>
                    <a:pt x="3536" y="3852"/>
                    <a:pt x="3688" y="4091"/>
                  </a:cubicBezTo>
                  <a:cubicBezTo>
                    <a:pt x="3852" y="4331"/>
                    <a:pt x="5897" y="8233"/>
                    <a:pt x="5897" y="8233"/>
                  </a:cubicBezTo>
                  <a:lnTo>
                    <a:pt x="7804" y="10089"/>
                  </a:lnTo>
                  <a:lnTo>
                    <a:pt x="8587" y="10089"/>
                  </a:lnTo>
                  <a:lnTo>
                    <a:pt x="9307" y="8119"/>
                  </a:lnTo>
                  <a:lnTo>
                    <a:pt x="7880" y="5039"/>
                  </a:lnTo>
                  <a:lnTo>
                    <a:pt x="4647" y="1882"/>
                  </a:lnTo>
                  <a:lnTo>
                    <a:pt x="3473" y="1061"/>
                  </a:lnTo>
                  <a:lnTo>
                    <a:pt x="197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37" name="Google Shape;7337;p71"/>
            <p:cNvSpPr/>
            <p:nvPr/>
          </p:nvSpPr>
          <p:spPr>
            <a:xfrm>
              <a:off x="5628275" y="3412900"/>
              <a:ext cx="256350" cy="268025"/>
            </a:xfrm>
            <a:custGeom>
              <a:avLst/>
              <a:gdLst/>
              <a:ahLst/>
              <a:cxnLst/>
              <a:rect l="l" t="t" r="r" b="b"/>
              <a:pathLst>
                <a:path w="10254" h="10721" extrusionOk="0">
                  <a:moveTo>
                    <a:pt x="2488" y="632"/>
                  </a:moveTo>
                  <a:lnTo>
                    <a:pt x="5052" y="2438"/>
                  </a:lnTo>
                  <a:lnTo>
                    <a:pt x="8246" y="5544"/>
                  </a:lnTo>
                  <a:lnTo>
                    <a:pt x="9585" y="8448"/>
                  </a:lnTo>
                  <a:lnTo>
                    <a:pt x="9004" y="10090"/>
                  </a:lnTo>
                  <a:lnTo>
                    <a:pt x="8562" y="10090"/>
                  </a:lnTo>
                  <a:lnTo>
                    <a:pt x="6782" y="8360"/>
                  </a:lnTo>
                  <a:cubicBezTo>
                    <a:pt x="6478" y="7792"/>
                    <a:pt x="4723" y="4471"/>
                    <a:pt x="4572" y="4231"/>
                  </a:cubicBezTo>
                  <a:cubicBezTo>
                    <a:pt x="4458" y="4067"/>
                    <a:pt x="3688" y="2614"/>
                    <a:pt x="3233" y="1731"/>
                  </a:cubicBezTo>
                  <a:lnTo>
                    <a:pt x="3158" y="1592"/>
                  </a:lnTo>
                  <a:lnTo>
                    <a:pt x="1743" y="1327"/>
                  </a:lnTo>
                  <a:lnTo>
                    <a:pt x="1238" y="632"/>
                  </a:lnTo>
                  <a:close/>
                  <a:moveTo>
                    <a:pt x="1" y="1"/>
                  </a:moveTo>
                  <a:lnTo>
                    <a:pt x="1390" y="1907"/>
                  </a:lnTo>
                  <a:lnTo>
                    <a:pt x="2741" y="2160"/>
                  </a:lnTo>
                  <a:cubicBezTo>
                    <a:pt x="3019" y="2690"/>
                    <a:pt x="3903" y="4370"/>
                    <a:pt x="4041" y="4584"/>
                  </a:cubicBezTo>
                  <a:cubicBezTo>
                    <a:pt x="4155" y="4748"/>
                    <a:pt x="5430" y="7135"/>
                    <a:pt x="6251" y="8701"/>
                  </a:cubicBezTo>
                  <a:lnTo>
                    <a:pt x="8297" y="10721"/>
                  </a:lnTo>
                  <a:lnTo>
                    <a:pt x="9433" y="10721"/>
                  </a:lnTo>
                  <a:lnTo>
                    <a:pt x="10254" y="8423"/>
                  </a:lnTo>
                  <a:lnTo>
                    <a:pt x="8789" y="5228"/>
                  </a:lnTo>
                  <a:lnTo>
                    <a:pt x="5443" y="1945"/>
                  </a:lnTo>
                  <a:lnTo>
                    <a:pt x="269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38" name="Google Shape;7338;p71"/>
            <p:cNvSpPr/>
            <p:nvPr/>
          </p:nvSpPr>
          <p:spPr>
            <a:xfrm>
              <a:off x="5873550" y="3662925"/>
              <a:ext cx="284775" cy="73250"/>
            </a:xfrm>
            <a:custGeom>
              <a:avLst/>
              <a:gdLst/>
              <a:ahLst/>
              <a:cxnLst/>
              <a:rect l="l" t="t" r="r" b="b"/>
              <a:pathLst>
                <a:path w="11391" h="2930" extrusionOk="0">
                  <a:moveTo>
                    <a:pt x="1150" y="0"/>
                  </a:moveTo>
                  <a:lnTo>
                    <a:pt x="1" y="998"/>
                  </a:lnTo>
                  <a:lnTo>
                    <a:pt x="2324" y="2058"/>
                  </a:lnTo>
                  <a:lnTo>
                    <a:pt x="5696" y="2930"/>
                  </a:lnTo>
                  <a:lnTo>
                    <a:pt x="11391" y="2930"/>
                  </a:lnTo>
                  <a:lnTo>
                    <a:pt x="8082" y="1667"/>
                  </a:lnTo>
                  <a:lnTo>
                    <a:pt x="5708" y="1667"/>
                  </a:lnTo>
                  <a:lnTo>
                    <a:pt x="115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39" name="Google Shape;7339;p71"/>
            <p:cNvSpPr/>
            <p:nvPr/>
          </p:nvSpPr>
          <p:spPr>
            <a:xfrm>
              <a:off x="5859050" y="3654075"/>
              <a:ext cx="342200" cy="90000"/>
            </a:xfrm>
            <a:custGeom>
              <a:avLst/>
              <a:gdLst/>
              <a:ahLst/>
              <a:cxnLst/>
              <a:rect l="l" t="t" r="r" b="b"/>
              <a:pathLst>
                <a:path w="13688" h="3600" extrusionOk="0">
                  <a:moveTo>
                    <a:pt x="1806" y="720"/>
                  </a:moveTo>
                  <a:lnTo>
                    <a:pt x="6187" y="2311"/>
                  </a:lnTo>
                  <a:lnTo>
                    <a:pt x="8599" y="2337"/>
                  </a:lnTo>
                  <a:lnTo>
                    <a:pt x="10266" y="2968"/>
                  </a:lnTo>
                  <a:lnTo>
                    <a:pt x="6314" y="2968"/>
                  </a:lnTo>
                  <a:lnTo>
                    <a:pt x="3043" y="2122"/>
                  </a:lnTo>
                  <a:lnTo>
                    <a:pt x="1174" y="1263"/>
                  </a:lnTo>
                  <a:lnTo>
                    <a:pt x="1806" y="720"/>
                  </a:lnTo>
                  <a:close/>
                  <a:moveTo>
                    <a:pt x="1667" y="1"/>
                  </a:moveTo>
                  <a:lnTo>
                    <a:pt x="0" y="1428"/>
                  </a:lnTo>
                  <a:lnTo>
                    <a:pt x="2829" y="2715"/>
                  </a:lnTo>
                  <a:lnTo>
                    <a:pt x="6200" y="3587"/>
                  </a:lnTo>
                  <a:lnTo>
                    <a:pt x="13688" y="3599"/>
                  </a:lnTo>
                  <a:lnTo>
                    <a:pt x="8763" y="1731"/>
                  </a:lnTo>
                  <a:lnTo>
                    <a:pt x="6352" y="1705"/>
                  </a:lnTo>
                  <a:lnTo>
                    <a:pt x="1667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40" name="Google Shape;7340;p71"/>
            <p:cNvSpPr/>
            <p:nvPr/>
          </p:nvSpPr>
          <p:spPr>
            <a:xfrm>
              <a:off x="6185775" y="3706475"/>
              <a:ext cx="137975" cy="31600"/>
            </a:xfrm>
            <a:custGeom>
              <a:avLst/>
              <a:gdLst/>
              <a:ahLst/>
              <a:cxnLst/>
              <a:rect l="l" t="t" r="r" b="b"/>
              <a:pathLst>
                <a:path w="5519" h="1264" extrusionOk="0">
                  <a:moveTo>
                    <a:pt x="3397" y="1"/>
                  </a:moveTo>
                  <a:lnTo>
                    <a:pt x="0" y="556"/>
                  </a:lnTo>
                  <a:lnTo>
                    <a:pt x="1818" y="1263"/>
                  </a:lnTo>
                  <a:lnTo>
                    <a:pt x="5518" y="556"/>
                  </a:lnTo>
                  <a:lnTo>
                    <a:pt x="3397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41" name="Google Shape;7341;p71"/>
            <p:cNvSpPr/>
            <p:nvPr/>
          </p:nvSpPr>
          <p:spPr>
            <a:xfrm>
              <a:off x="6156100" y="3698600"/>
              <a:ext cx="203625" cy="47675"/>
            </a:xfrm>
            <a:custGeom>
              <a:avLst/>
              <a:gdLst/>
              <a:ahLst/>
              <a:cxnLst/>
              <a:rect l="l" t="t" r="r" b="b"/>
              <a:pathLst>
                <a:path w="8145" h="1907" extrusionOk="0">
                  <a:moveTo>
                    <a:pt x="4571" y="644"/>
                  </a:moveTo>
                  <a:lnTo>
                    <a:pt x="5278" y="821"/>
                  </a:lnTo>
                  <a:lnTo>
                    <a:pt x="3031" y="1250"/>
                  </a:lnTo>
                  <a:lnTo>
                    <a:pt x="2374" y="998"/>
                  </a:lnTo>
                  <a:lnTo>
                    <a:pt x="4571" y="644"/>
                  </a:lnTo>
                  <a:close/>
                  <a:moveTo>
                    <a:pt x="4596" y="0"/>
                  </a:moveTo>
                  <a:lnTo>
                    <a:pt x="0" y="745"/>
                  </a:lnTo>
                  <a:lnTo>
                    <a:pt x="2968" y="1907"/>
                  </a:lnTo>
                  <a:lnTo>
                    <a:pt x="8145" y="922"/>
                  </a:lnTo>
                  <a:lnTo>
                    <a:pt x="4596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42" name="Google Shape;7342;p71"/>
            <p:cNvSpPr/>
            <p:nvPr/>
          </p:nvSpPr>
          <p:spPr>
            <a:xfrm>
              <a:off x="6158300" y="3493725"/>
              <a:ext cx="139875" cy="161950"/>
            </a:xfrm>
            <a:custGeom>
              <a:avLst/>
              <a:gdLst/>
              <a:ahLst/>
              <a:cxnLst/>
              <a:rect l="l" t="t" r="r" b="b"/>
              <a:pathLst>
                <a:path w="5595" h="6478" extrusionOk="0">
                  <a:moveTo>
                    <a:pt x="3864" y="0"/>
                  </a:moveTo>
                  <a:lnTo>
                    <a:pt x="632" y="1579"/>
                  </a:lnTo>
                  <a:lnTo>
                    <a:pt x="1" y="4925"/>
                  </a:lnTo>
                  <a:lnTo>
                    <a:pt x="1099" y="6478"/>
                  </a:lnTo>
                  <a:lnTo>
                    <a:pt x="1730" y="4420"/>
                  </a:lnTo>
                  <a:lnTo>
                    <a:pt x="3473" y="6225"/>
                  </a:lnTo>
                  <a:lnTo>
                    <a:pt x="3473" y="4331"/>
                  </a:lnTo>
                  <a:lnTo>
                    <a:pt x="2678" y="3510"/>
                  </a:lnTo>
                  <a:lnTo>
                    <a:pt x="4104" y="2765"/>
                  </a:lnTo>
                  <a:lnTo>
                    <a:pt x="1895" y="2765"/>
                  </a:lnTo>
                  <a:lnTo>
                    <a:pt x="5594" y="1023"/>
                  </a:lnTo>
                  <a:lnTo>
                    <a:pt x="3864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43" name="Google Shape;7343;p71"/>
            <p:cNvSpPr/>
            <p:nvPr/>
          </p:nvSpPr>
          <p:spPr>
            <a:xfrm>
              <a:off x="6149775" y="3484875"/>
              <a:ext cx="165125" cy="188175"/>
            </a:xfrm>
            <a:custGeom>
              <a:avLst/>
              <a:gdLst/>
              <a:ahLst/>
              <a:cxnLst/>
              <a:rect l="l" t="t" r="r" b="b"/>
              <a:pathLst>
                <a:path w="6605" h="7527" extrusionOk="0">
                  <a:moveTo>
                    <a:pt x="4193" y="708"/>
                  </a:moveTo>
                  <a:lnTo>
                    <a:pt x="5266" y="1339"/>
                  </a:lnTo>
                  <a:lnTo>
                    <a:pt x="1023" y="3334"/>
                  </a:lnTo>
                  <a:lnTo>
                    <a:pt x="1023" y="3334"/>
                  </a:lnTo>
                  <a:lnTo>
                    <a:pt x="1251" y="2147"/>
                  </a:lnTo>
                  <a:lnTo>
                    <a:pt x="4193" y="708"/>
                  </a:lnTo>
                  <a:close/>
                  <a:moveTo>
                    <a:pt x="3157" y="3423"/>
                  </a:moveTo>
                  <a:lnTo>
                    <a:pt x="2501" y="3776"/>
                  </a:lnTo>
                  <a:lnTo>
                    <a:pt x="3486" y="4812"/>
                  </a:lnTo>
                  <a:lnTo>
                    <a:pt x="3486" y="5796"/>
                  </a:lnTo>
                  <a:lnTo>
                    <a:pt x="1933" y="4168"/>
                  </a:lnTo>
                  <a:lnTo>
                    <a:pt x="1326" y="6125"/>
                  </a:lnTo>
                  <a:lnTo>
                    <a:pt x="670" y="5203"/>
                  </a:lnTo>
                  <a:lnTo>
                    <a:pt x="1011" y="3423"/>
                  </a:lnTo>
                  <a:close/>
                  <a:moveTo>
                    <a:pt x="4218" y="1"/>
                  </a:moveTo>
                  <a:lnTo>
                    <a:pt x="683" y="1718"/>
                  </a:lnTo>
                  <a:lnTo>
                    <a:pt x="1" y="5354"/>
                  </a:lnTo>
                  <a:lnTo>
                    <a:pt x="1554" y="7526"/>
                  </a:lnTo>
                  <a:lnTo>
                    <a:pt x="2210" y="5392"/>
                  </a:lnTo>
                  <a:lnTo>
                    <a:pt x="4117" y="7375"/>
                  </a:lnTo>
                  <a:lnTo>
                    <a:pt x="4117" y="4572"/>
                  </a:lnTo>
                  <a:lnTo>
                    <a:pt x="3536" y="3953"/>
                  </a:lnTo>
                  <a:lnTo>
                    <a:pt x="5708" y="2804"/>
                  </a:lnTo>
                  <a:lnTo>
                    <a:pt x="3650" y="2804"/>
                  </a:lnTo>
                  <a:lnTo>
                    <a:pt x="6605" y="1415"/>
                  </a:lnTo>
                  <a:lnTo>
                    <a:pt x="4218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44" name="Google Shape;7344;p71"/>
            <p:cNvSpPr/>
            <p:nvPr/>
          </p:nvSpPr>
          <p:spPr>
            <a:xfrm>
              <a:off x="5945525" y="3367450"/>
              <a:ext cx="213125" cy="254775"/>
            </a:xfrm>
            <a:custGeom>
              <a:avLst/>
              <a:gdLst/>
              <a:ahLst/>
              <a:cxnLst/>
              <a:rect l="l" t="t" r="r" b="b"/>
              <a:pathLst>
                <a:path w="8525" h="10191" extrusionOk="0">
                  <a:moveTo>
                    <a:pt x="6542" y="0"/>
                  </a:moveTo>
                  <a:lnTo>
                    <a:pt x="3941" y="3119"/>
                  </a:lnTo>
                  <a:lnTo>
                    <a:pt x="2817" y="5291"/>
                  </a:lnTo>
                  <a:lnTo>
                    <a:pt x="935" y="5291"/>
                  </a:lnTo>
                  <a:lnTo>
                    <a:pt x="1" y="6869"/>
                  </a:lnTo>
                  <a:lnTo>
                    <a:pt x="1491" y="9067"/>
                  </a:lnTo>
                  <a:lnTo>
                    <a:pt x="2817" y="9546"/>
                  </a:lnTo>
                  <a:lnTo>
                    <a:pt x="4686" y="9344"/>
                  </a:lnTo>
                  <a:lnTo>
                    <a:pt x="6049" y="10190"/>
                  </a:lnTo>
                  <a:lnTo>
                    <a:pt x="7363" y="6516"/>
                  </a:lnTo>
                  <a:lnTo>
                    <a:pt x="8524" y="4874"/>
                  </a:lnTo>
                  <a:lnTo>
                    <a:pt x="7653" y="3384"/>
                  </a:lnTo>
                  <a:lnTo>
                    <a:pt x="8512" y="2134"/>
                  </a:lnTo>
                  <a:lnTo>
                    <a:pt x="6542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45" name="Google Shape;7345;p71"/>
            <p:cNvSpPr/>
            <p:nvPr/>
          </p:nvSpPr>
          <p:spPr>
            <a:xfrm>
              <a:off x="5936075" y="3355775"/>
              <a:ext cx="232350" cy="278450"/>
            </a:xfrm>
            <a:custGeom>
              <a:avLst/>
              <a:gdLst/>
              <a:ahLst/>
              <a:cxnLst/>
              <a:rect l="l" t="t" r="r" b="b"/>
              <a:pathLst>
                <a:path w="9294" h="11138" extrusionOk="0">
                  <a:moveTo>
                    <a:pt x="6932" y="947"/>
                  </a:moveTo>
                  <a:lnTo>
                    <a:pt x="8486" y="2627"/>
                  </a:lnTo>
                  <a:lnTo>
                    <a:pt x="7652" y="3839"/>
                  </a:lnTo>
                  <a:lnTo>
                    <a:pt x="8523" y="5329"/>
                  </a:lnTo>
                  <a:lnTo>
                    <a:pt x="7475" y="6806"/>
                  </a:lnTo>
                  <a:lnTo>
                    <a:pt x="6263" y="10190"/>
                  </a:lnTo>
                  <a:lnTo>
                    <a:pt x="5139" y="9496"/>
                  </a:lnTo>
                  <a:lnTo>
                    <a:pt x="3220" y="9685"/>
                  </a:lnTo>
                  <a:lnTo>
                    <a:pt x="2071" y="9281"/>
                  </a:lnTo>
                  <a:lnTo>
                    <a:pt x="745" y="7324"/>
                  </a:lnTo>
                  <a:lnTo>
                    <a:pt x="1490" y="6074"/>
                  </a:lnTo>
                  <a:lnTo>
                    <a:pt x="3384" y="6074"/>
                  </a:lnTo>
                  <a:lnTo>
                    <a:pt x="4584" y="3763"/>
                  </a:lnTo>
                  <a:lnTo>
                    <a:pt x="6932" y="947"/>
                  </a:lnTo>
                  <a:close/>
                  <a:moveTo>
                    <a:pt x="6907" y="0"/>
                  </a:moveTo>
                  <a:lnTo>
                    <a:pt x="4079" y="3397"/>
                  </a:lnTo>
                  <a:lnTo>
                    <a:pt x="3005" y="5442"/>
                  </a:lnTo>
                  <a:lnTo>
                    <a:pt x="1137" y="5442"/>
                  </a:lnTo>
                  <a:lnTo>
                    <a:pt x="0" y="7336"/>
                  </a:lnTo>
                  <a:lnTo>
                    <a:pt x="1667" y="9799"/>
                  </a:lnTo>
                  <a:lnTo>
                    <a:pt x="3157" y="10329"/>
                  </a:lnTo>
                  <a:lnTo>
                    <a:pt x="4988" y="10140"/>
                  </a:lnTo>
                  <a:lnTo>
                    <a:pt x="6591" y="11137"/>
                  </a:lnTo>
                  <a:lnTo>
                    <a:pt x="8018" y="7147"/>
                  </a:lnTo>
                  <a:lnTo>
                    <a:pt x="9281" y="5379"/>
                  </a:lnTo>
                  <a:lnTo>
                    <a:pt x="8397" y="3877"/>
                  </a:lnTo>
                  <a:lnTo>
                    <a:pt x="9294" y="2576"/>
                  </a:lnTo>
                  <a:lnTo>
                    <a:pt x="6907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46" name="Google Shape;7346;p71"/>
            <p:cNvSpPr/>
            <p:nvPr/>
          </p:nvSpPr>
          <p:spPr>
            <a:xfrm>
              <a:off x="6429775" y="3529075"/>
              <a:ext cx="453650" cy="254450"/>
            </a:xfrm>
            <a:custGeom>
              <a:avLst/>
              <a:gdLst/>
              <a:ahLst/>
              <a:cxnLst/>
              <a:rect l="l" t="t" r="r" b="b"/>
              <a:pathLst>
                <a:path w="18146" h="10178" extrusionOk="0">
                  <a:moveTo>
                    <a:pt x="1794" y="0"/>
                  </a:moveTo>
                  <a:lnTo>
                    <a:pt x="1" y="745"/>
                  </a:lnTo>
                  <a:lnTo>
                    <a:pt x="1705" y="2576"/>
                  </a:lnTo>
                  <a:lnTo>
                    <a:pt x="2223" y="4496"/>
                  </a:lnTo>
                  <a:lnTo>
                    <a:pt x="4281" y="4496"/>
                  </a:lnTo>
                  <a:lnTo>
                    <a:pt x="5847" y="5039"/>
                  </a:lnTo>
                  <a:lnTo>
                    <a:pt x="5847" y="6705"/>
                  </a:lnTo>
                  <a:lnTo>
                    <a:pt x="8764" y="8915"/>
                  </a:lnTo>
                  <a:lnTo>
                    <a:pt x="11214" y="8915"/>
                  </a:lnTo>
                  <a:lnTo>
                    <a:pt x="12236" y="7412"/>
                  </a:lnTo>
                  <a:lnTo>
                    <a:pt x="14055" y="8120"/>
                  </a:lnTo>
                  <a:lnTo>
                    <a:pt x="15633" y="10178"/>
                  </a:lnTo>
                  <a:lnTo>
                    <a:pt x="18146" y="10178"/>
                  </a:lnTo>
                  <a:lnTo>
                    <a:pt x="14522" y="5443"/>
                  </a:lnTo>
                  <a:lnTo>
                    <a:pt x="10431" y="3157"/>
                  </a:lnTo>
                  <a:lnTo>
                    <a:pt x="5531" y="1819"/>
                  </a:lnTo>
                  <a:lnTo>
                    <a:pt x="3650" y="2652"/>
                  </a:lnTo>
                  <a:lnTo>
                    <a:pt x="3094" y="733"/>
                  </a:lnTo>
                  <a:lnTo>
                    <a:pt x="1794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47" name="Google Shape;7347;p71"/>
            <p:cNvSpPr/>
            <p:nvPr/>
          </p:nvSpPr>
          <p:spPr>
            <a:xfrm>
              <a:off x="6416200" y="3519925"/>
              <a:ext cx="483325" cy="271500"/>
            </a:xfrm>
            <a:custGeom>
              <a:avLst/>
              <a:gdLst/>
              <a:ahLst/>
              <a:cxnLst/>
              <a:rect l="l" t="t" r="r" b="b"/>
              <a:pathLst>
                <a:path w="19333" h="10860" extrusionOk="0">
                  <a:moveTo>
                    <a:pt x="2312" y="707"/>
                  </a:moveTo>
                  <a:lnTo>
                    <a:pt x="3372" y="1313"/>
                  </a:lnTo>
                  <a:lnTo>
                    <a:pt x="3991" y="3447"/>
                  </a:lnTo>
                  <a:lnTo>
                    <a:pt x="6112" y="2513"/>
                  </a:lnTo>
                  <a:lnTo>
                    <a:pt x="10860" y="3814"/>
                  </a:lnTo>
                  <a:lnTo>
                    <a:pt x="14863" y="6061"/>
                  </a:lnTo>
                  <a:lnTo>
                    <a:pt x="18058" y="10228"/>
                  </a:lnTo>
                  <a:lnTo>
                    <a:pt x="16328" y="10228"/>
                  </a:lnTo>
                  <a:lnTo>
                    <a:pt x="14787" y="8233"/>
                  </a:lnTo>
                  <a:lnTo>
                    <a:pt x="12653" y="7400"/>
                  </a:lnTo>
                  <a:lnTo>
                    <a:pt x="11580" y="8965"/>
                  </a:lnTo>
                  <a:lnTo>
                    <a:pt x="9408" y="8965"/>
                  </a:lnTo>
                  <a:lnTo>
                    <a:pt x="6706" y="6920"/>
                  </a:lnTo>
                  <a:lnTo>
                    <a:pt x="6706" y="5177"/>
                  </a:lnTo>
                  <a:lnTo>
                    <a:pt x="4913" y="4571"/>
                  </a:lnTo>
                  <a:lnTo>
                    <a:pt x="3006" y="4546"/>
                  </a:lnTo>
                  <a:lnTo>
                    <a:pt x="2526" y="2778"/>
                  </a:lnTo>
                  <a:lnTo>
                    <a:pt x="1074" y="1225"/>
                  </a:lnTo>
                  <a:lnTo>
                    <a:pt x="2312" y="707"/>
                  </a:lnTo>
                  <a:close/>
                  <a:moveTo>
                    <a:pt x="2362" y="0"/>
                  </a:moveTo>
                  <a:lnTo>
                    <a:pt x="1" y="998"/>
                  </a:lnTo>
                  <a:lnTo>
                    <a:pt x="1958" y="3094"/>
                  </a:lnTo>
                  <a:lnTo>
                    <a:pt x="2526" y="5177"/>
                  </a:lnTo>
                  <a:lnTo>
                    <a:pt x="4761" y="5177"/>
                  </a:lnTo>
                  <a:lnTo>
                    <a:pt x="6074" y="5632"/>
                  </a:lnTo>
                  <a:lnTo>
                    <a:pt x="6074" y="7223"/>
                  </a:lnTo>
                  <a:lnTo>
                    <a:pt x="9206" y="9597"/>
                  </a:lnTo>
                  <a:lnTo>
                    <a:pt x="11921" y="9597"/>
                  </a:lnTo>
                  <a:lnTo>
                    <a:pt x="12906" y="8170"/>
                  </a:lnTo>
                  <a:lnTo>
                    <a:pt x="14396" y="8751"/>
                  </a:lnTo>
                  <a:lnTo>
                    <a:pt x="16025" y="10859"/>
                  </a:lnTo>
                  <a:lnTo>
                    <a:pt x="19333" y="10859"/>
                  </a:lnTo>
                  <a:lnTo>
                    <a:pt x="15317" y="5607"/>
                  </a:lnTo>
                  <a:lnTo>
                    <a:pt x="11125" y="3245"/>
                  </a:lnTo>
                  <a:lnTo>
                    <a:pt x="6049" y="1844"/>
                  </a:lnTo>
                  <a:lnTo>
                    <a:pt x="4395" y="2576"/>
                  </a:lnTo>
                  <a:lnTo>
                    <a:pt x="3903" y="884"/>
                  </a:lnTo>
                  <a:lnTo>
                    <a:pt x="236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48" name="Google Shape;7348;p71"/>
            <p:cNvSpPr/>
            <p:nvPr/>
          </p:nvSpPr>
          <p:spPr>
            <a:xfrm>
              <a:off x="5992575" y="3785400"/>
              <a:ext cx="867500" cy="764650"/>
            </a:xfrm>
            <a:custGeom>
              <a:avLst/>
              <a:gdLst/>
              <a:ahLst/>
              <a:cxnLst/>
              <a:rect l="l" t="t" r="r" b="b"/>
              <a:pathLst>
                <a:path w="34700" h="30586" extrusionOk="0">
                  <a:moveTo>
                    <a:pt x="18082" y="1"/>
                  </a:moveTo>
                  <a:lnTo>
                    <a:pt x="15494" y="2602"/>
                  </a:lnTo>
                  <a:lnTo>
                    <a:pt x="13953" y="3574"/>
                  </a:lnTo>
                  <a:lnTo>
                    <a:pt x="12577" y="3006"/>
                  </a:lnTo>
                  <a:lnTo>
                    <a:pt x="9976" y="5430"/>
                  </a:lnTo>
                  <a:lnTo>
                    <a:pt x="8195" y="7627"/>
                  </a:lnTo>
                  <a:lnTo>
                    <a:pt x="4950" y="9572"/>
                  </a:lnTo>
                  <a:lnTo>
                    <a:pt x="1617" y="10228"/>
                  </a:lnTo>
                  <a:lnTo>
                    <a:pt x="0" y="12779"/>
                  </a:lnTo>
                  <a:lnTo>
                    <a:pt x="0" y="15999"/>
                  </a:lnTo>
                  <a:lnTo>
                    <a:pt x="973" y="20835"/>
                  </a:lnTo>
                  <a:lnTo>
                    <a:pt x="480" y="22704"/>
                  </a:lnTo>
                  <a:lnTo>
                    <a:pt x="1857" y="24244"/>
                  </a:lnTo>
                  <a:lnTo>
                    <a:pt x="5481" y="23424"/>
                  </a:lnTo>
                  <a:lnTo>
                    <a:pt x="9408" y="22211"/>
                  </a:lnTo>
                  <a:lnTo>
                    <a:pt x="12223" y="20999"/>
                  </a:lnTo>
                  <a:lnTo>
                    <a:pt x="16214" y="21365"/>
                  </a:lnTo>
                  <a:lnTo>
                    <a:pt x="18070" y="24964"/>
                  </a:lnTo>
                  <a:lnTo>
                    <a:pt x="20103" y="23184"/>
                  </a:lnTo>
                  <a:lnTo>
                    <a:pt x="20911" y="26833"/>
                  </a:lnTo>
                  <a:cubicBezTo>
                    <a:pt x="20911" y="26833"/>
                    <a:pt x="21719" y="29421"/>
                    <a:pt x="22047" y="29421"/>
                  </a:cubicBezTo>
                  <a:cubicBezTo>
                    <a:pt x="22349" y="29421"/>
                    <a:pt x="23677" y="30586"/>
                    <a:pt x="24015" y="30586"/>
                  </a:cubicBezTo>
                  <a:cubicBezTo>
                    <a:pt x="24045" y="30586"/>
                    <a:pt x="24067" y="30577"/>
                    <a:pt x="24080" y="30558"/>
                  </a:cubicBezTo>
                  <a:cubicBezTo>
                    <a:pt x="24232" y="30318"/>
                    <a:pt x="25621" y="29990"/>
                    <a:pt x="25621" y="29990"/>
                  </a:cubicBezTo>
                  <a:lnTo>
                    <a:pt x="28133" y="30229"/>
                  </a:lnTo>
                  <a:cubicBezTo>
                    <a:pt x="28133" y="30229"/>
                    <a:pt x="30735" y="28045"/>
                    <a:pt x="30735" y="27729"/>
                  </a:cubicBezTo>
                  <a:cubicBezTo>
                    <a:pt x="30735" y="27401"/>
                    <a:pt x="32831" y="23348"/>
                    <a:pt x="32831" y="23348"/>
                  </a:cubicBezTo>
                  <a:lnTo>
                    <a:pt x="34371" y="19699"/>
                  </a:lnTo>
                  <a:lnTo>
                    <a:pt x="34700" y="14193"/>
                  </a:lnTo>
                  <a:lnTo>
                    <a:pt x="31303" y="8107"/>
                  </a:lnTo>
                  <a:lnTo>
                    <a:pt x="30078" y="5114"/>
                  </a:lnTo>
                  <a:lnTo>
                    <a:pt x="29434" y="3081"/>
                  </a:lnTo>
                  <a:lnTo>
                    <a:pt x="27654" y="1"/>
                  </a:lnTo>
                  <a:lnTo>
                    <a:pt x="26025" y="3410"/>
                  </a:lnTo>
                  <a:lnTo>
                    <a:pt x="26113" y="4950"/>
                  </a:lnTo>
                  <a:lnTo>
                    <a:pt x="24333" y="6251"/>
                  </a:lnTo>
                  <a:lnTo>
                    <a:pt x="21971" y="4054"/>
                  </a:lnTo>
                  <a:lnTo>
                    <a:pt x="22224" y="1301"/>
                  </a:lnTo>
                  <a:lnTo>
                    <a:pt x="1808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49" name="Google Shape;7349;p71"/>
            <p:cNvSpPr/>
            <p:nvPr/>
          </p:nvSpPr>
          <p:spPr>
            <a:xfrm>
              <a:off x="5985000" y="3768350"/>
              <a:ext cx="883600" cy="789850"/>
            </a:xfrm>
            <a:custGeom>
              <a:avLst/>
              <a:gdLst/>
              <a:ahLst/>
              <a:cxnLst/>
              <a:rect l="l" t="t" r="r" b="b"/>
              <a:pathLst>
                <a:path w="35344" h="31594" extrusionOk="0">
                  <a:moveTo>
                    <a:pt x="18474" y="1049"/>
                  </a:moveTo>
                  <a:lnTo>
                    <a:pt x="22186" y="2210"/>
                  </a:lnTo>
                  <a:lnTo>
                    <a:pt x="21946" y="4862"/>
                  </a:lnTo>
                  <a:lnTo>
                    <a:pt x="24598" y="7337"/>
                  </a:lnTo>
                  <a:lnTo>
                    <a:pt x="26732" y="5784"/>
                  </a:lnTo>
                  <a:lnTo>
                    <a:pt x="26643" y="4155"/>
                  </a:lnTo>
                  <a:lnTo>
                    <a:pt x="27969" y="1364"/>
                  </a:lnTo>
                  <a:lnTo>
                    <a:pt x="29447" y="3890"/>
                  </a:lnTo>
                  <a:lnTo>
                    <a:pt x="30091" y="5910"/>
                  </a:lnTo>
                  <a:lnTo>
                    <a:pt x="31315" y="8941"/>
                  </a:lnTo>
                  <a:lnTo>
                    <a:pt x="34674" y="14938"/>
                  </a:lnTo>
                  <a:lnTo>
                    <a:pt x="34359" y="20305"/>
                  </a:lnTo>
                  <a:lnTo>
                    <a:pt x="32856" y="23891"/>
                  </a:lnTo>
                  <a:cubicBezTo>
                    <a:pt x="31530" y="26442"/>
                    <a:pt x="30810" y="27932"/>
                    <a:pt x="30722" y="28336"/>
                  </a:cubicBezTo>
                  <a:cubicBezTo>
                    <a:pt x="30583" y="28601"/>
                    <a:pt x="29396" y="29687"/>
                    <a:pt x="28335" y="30596"/>
                  </a:cubicBezTo>
                  <a:lnTo>
                    <a:pt x="25898" y="30356"/>
                  </a:lnTo>
                  <a:lnTo>
                    <a:pt x="25848" y="30369"/>
                  </a:lnTo>
                  <a:cubicBezTo>
                    <a:pt x="25052" y="30558"/>
                    <a:pt x="24522" y="30747"/>
                    <a:pt x="24257" y="30937"/>
                  </a:cubicBezTo>
                  <a:cubicBezTo>
                    <a:pt x="23979" y="30773"/>
                    <a:pt x="23714" y="30596"/>
                    <a:pt x="23461" y="30406"/>
                  </a:cubicBezTo>
                  <a:cubicBezTo>
                    <a:pt x="22931" y="30028"/>
                    <a:pt x="22666" y="29851"/>
                    <a:pt x="22464" y="29800"/>
                  </a:cubicBezTo>
                  <a:cubicBezTo>
                    <a:pt x="22262" y="29560"/>
                    <a:pt x="21832" y="28411"/>
                    <a:pt x="21517" y="27439"/>
                  </a:cubicBezTo>
                  <a:lnTo>
                    <a:pt x="20595" y="23272"/>
                  </a:lnTo>
                  <a:lnTo>
                    <a:pt x="18474" y="25141"/>
                  </a:lnTo>
                  <a:lnTo>
                    <a:pt x="16706" y="21744"/>
                  </a:lnTo>
                  <a:lnTo>
                    <a:pt x="12463" y="21353"/>
                  </a:lnTo>
                  <a:lnTo>
                    <a:pt x="9610" y="22590"/>
                  </a:lnTo>
                  <a:lnTo>
                    <a:pt x="5708" y="23803"/>
                  </a:lnTo>
                  <a:lnTo>
                    <a:pt x="2261" y="24573"/>
                  </a:lnTo>
                  <a:lnTo>
                    <a:pt x="1124" y="23297"/>
                  </a:lnTo>
                  <a:lnTo>
                    <a:pt x="1591" y="21530"/>
                  </a:lnTo>
                  <a:lnTo>
                    <a:pt x="619" y="16681"/>
                  </a:lnTo>
                  <a:lnTo>
                    <a:pt x="619" y="13537"/>
                  </a:lnTo>
                  <a:lnTo>
                    <a:pt x="2109" y="11188"/>
                  </a:lnTo>
                  <a:lnTo>
                    <a:pt x="5316" y="10557"/>
                  </a:lnTo>
                  <a:lnTo>
                    <a:pt x="8662" y="8574"/>
                  </a:lnTo>
                  <a:lnTo>
                    <a:pt x="10493" y="6352"/>
                  </a:lnTo>
                  <a:lnTo>
                    <a:pt x="12943" y="4054"/>
                  </a:lnTo>
                  <a:lnTo>
                    <a:pt x="14282" y="4609"/>
                  </a:lnTo>
                  <a:lnTo>
                    <a:pt x="15961" y="3549"/>
                  </a:lnTo>
                  <a:lnTo>
                    <a:pt x="18474" y="1049"/>
                  </a:lnTo>
                  <a:close/>
                  <a:moveTo>
                    <a:pt x="27944" y="1"/>
                  </a:moveTo>
                  <a:lnTo>
                    <a:pt x="26025" y="4016"/>
                  </a:lnTo>
                  <a:lnTo>
                    <a:pt x="26100" y="5468"/>
                  </a:lnTo>
                  <a:lnTo>
                    <a:pt x="24674" y="6516"/>
                  </a:lnTo>
                  <a:lnTo>
                    <a:pt x="22615" y="4609"/>
                  </a:lnTo>
                  <a:lnTo>
                    <a:pt x="22868" y="1756"/>
                  </a:lnTo>
                  <a:lnTo>
                    <a:pt x="18310" y="316"/>
                  </a:lnTo>
                  <a:lnTo>
                    <a:pt x="15607" y="3018"/>
                  </a:lnTo>
                  <a:lnTo>
                    <a:pt x="14231" y="3890"/>
                  </a:lnTo>
                  <a:lnTo>
                    <a:pt x="12817" y="3309"/>
                  </a:lnTo>
                  <a:lnTo>
                    <a:pt x="10039" y="5910"/>
                  </a:lnTo>
                  <a:lnTo>
                    <a:pt x="8296" y="8057"/>
                  </a:lnTo>
                  <a:lnTo>
                    <a:pt x="5152" y="9951"/>
                  </a:lnTo>
                  <a:lnTo>
                    <a:pt x="1743" y="10633"/>
                  </a:lnTo>
                  <a:lnTo>
                    <a:pt x="0" y="13360"/>
                  </a:lnTo>
                  <a:lnTo>
                    <a:pt x="0" y="16744"/>
                  </a:lnTo>
                  <a:lnTo>
                    <a:pt x="947" y="21504"/>
                  </a:lnTo>
                  <a:lnTo>
                    <a:pt x="430" y="23462"/>
                  </a:lnTo>
                  <a:lnTo>
                    <a:pt x="2046" y="25267"/>
                  </a:lnTo>
                  <a:lnTo>
                    <a:pt x="5872" y="24409"/>
                  </a:lnTo>
                  <a:lnTo>
                    <a:pt x="9824" y="23184"/>
                  </a:lnTo>
                  <a:lnTo>
                    <a:pt x="12564" y="21997"/>
                  </a:lnTo>
                  <a:lnTo>
                    <a:pt x="16314" y="22338"/>
                  </a:lnTo>
                  <a:lnTo>
                    <a:pt x="18284" y="26151"/>
                  </a:lnTo>
                  <a:lnTo>
                    <a:pt x="20216" y="24459"/>
                  </a:lnTo>
                  <a:lnTo>
                    <a:pt x="20923" y="27616"/>
                  </a:lnTo>
                  <a:cubicBezTo>
                    <a:pt x="21795" y="30419"/>
                    <a:pt x="22136" y="30419"/>
                    <a:pt x="22325" y="30419"/>
                  </a:cubicBezTo>
                  <a:cubicBezTo>
                    <a:pt x="22590" y="30571"/>
                    <a:pt x="22855" y="30735"/>
                    <a:pt x="23095" y="30924"/>
                  </a:cubicBezTo>
                  <a:cubicBezTo>
                    <a:pt x="23752" y="31391"/>
                    <a:pt x="24067" y="31593"/>
                    <a:pt x="24320" y="31593"/>
                  </a:cubicBezTo>
                  <a:cubicBezTo>
                    <a:pt x="24345" y="31581"/>
                    <a:pt x="24383" y="31581"/>
                    <a:pt x="24421" y="31568"/>
                  </a:cubicBezTo>
                  <a:cubicBezTo>
                    <a:pt x="24509" y="31555"/>
                    <a:pt x="24598" y="31505"/>
                    <a:pt x="24648" y="31429"/>
                  </a:cubicBezTo>
                  <a:cubicBezTo>
                    <a:pt x="24749" y="31341"/>
                    <a:pt x="25355" y="31126"/>
                    <a:pt x="25962" y="30987"/>
                  </a:cubicBezTo>
                  <a:lnTo>
                    <a:pt x="28563" y="31240"/>
                  </a:lnTo>
                  <a:lnTo>
                    <a:pt x="28664" y="31151"/>
                  </a:lnTo>
                  <a:cubicBezTo>
                    <a:pt x="31366" y="28866"/>
                    <a:pt x="31366" y="28550"/>
                    <a:pt x="31366" y="28424"/>
                  </a:cubicBezTo>
                  <a:cubicBezTo>
                    <a:pt x="31416" y="28146"/>
                    <a:pt x="32464" y="26037"/>
                    <a:pt x="33449" y="24143"/>
                  </a:cubicBezTo>
                  <a:lnTo>
                    <a:pt x="34990" y="20494"/>
                  </a:lnTo>
                  <a:lnTo>
                    <a:pt x="35343" y="14787"/>
                  </a:lnTo>
                  <a:lnTo>
                    <a:pt x="31909" y="8663"/>
                  </a:lnTo>
                  <a:lnTo>
                    <a:pt x="30697" y="5683"/>
                  </a:lnTo>
                  <a:lnTo>
                    <a:pt x="30053" y="3662"/>
                  </a:lnTo>
                  <a:lnTo>
                    <a:pt x="27944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50" name="Google Shape;7350;p71"/>
            <p:cNvSpPr/>
            <p:nvPr/>
          </p:nvSpPr>
          <p:spPr>
            <a:xfrm>
              <a:off x="6575950" y="4616250"/>
              <a:ext cx="97550" cy="109575"/>
            </a:xfrm>
            <a:custGeom>
              <a:avLst/>
              <a:gdLst/>
              <a:ahLst/>
              <a:cxnLst/>
              <a:rect l="l" t="t" r="r" b="b"/>
              <a:pathLst>
                <a:path w="3902" h="4383" extrusionOk="0">
                  <a:moveTo>
                    <a:pt x="303" y="1"/>
                  </a:moveTo>
                  <a:lnTo>
                    <a:pt x="0" y="430"/>
                  </a:lnTo>
                  <a:lnTo>
                    <a:pt x="0" y="2955"/>
                  </a:lnTo>
                  <a:lnTo>
                    <a:pt x="1326" y="4382"/>
                  </a:lnTo>
                  <a:lnTo>
                    <a:pt x="3498" y="2753"/>
                  </a:lnTo>
                  <a:lnTo>
                    <a:pt x="3902" y="430"/>
                  </a:lnTo>
                  <a:lnTo>
                    <a:pt x="2273" y="1213"/>
                  </a:lnTo>
                  <a:lnTo>
                    <a:pt x="303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51" name="Google Shape;7351;p71"/>
            <p:cNvSpPr/>
            <p:nvPr/>
          </p:nvSpPr>
          <p:spPr>
            <a:xfrm>
              <a:off x="6568050" y="4609625"/>
              <a:ext cx="115875" cy="126600"/>
            </a:xfrm>
            <a:custGeom>
              <a:avLst/>
              <a:gdLst/>
              <a:ahLst/>
              <a:cxnLst/>
              <a:rect l="l" t="t" r="r" b="b"/>
              <a:pathLst>
                <a:path w="4635" h="5064" extrusionOk="0">
                  <a:moveTo>
                    <a:pt x="783" y="1"/>
                  </a:moveTo>
                  <a:lnTo>
                    <a:pt x="455" y="531"/>
                  </a:lnTo>
                  <a:lnTo>
                    <a:pt x="2564" y="1844"/>
                  </a:lnTo>
                  <a:lnTo>
                    <a:pt x="3814" y="1251"/>
                  </a:lnTo>
                  <a:lnTo>
                    <a:pt x="3536" y="2842"/>
                  </a:lnTo>
                  <a:lnTo>
                    <a:pt x="1680" y="4218"/>
                  </a:lnTo>
                  <a:lnTo>
                    <a:pt x="632" y="3094"/>
                  </a:lnTo>
                  <a:lnTo>
                    <a:pt x="632" y="695"/>
                  </a:lnTo>
                  <a:lnTo>
                    <a:pt x="0" y="695"/>
                  </a:lnTo>
                  <a:lnTo>
                    <a:pt x="0" y="3347"/>
                  </a:lnTo>
                  <a:lnTo>
                    <a:pt x="1592" y="5064"/>
                  </a:lnTo>
                  <a:lnTo>
                    <a:pt x="4104" y="3208"/>
                  </a:lnTo>
                  <a:lnTo>
                    <a:pt x="4635" y="139"/>
                  </a:lnTo>
                  <a:lnTo>
                    <a:pt x="2602" y="1124"/>
                  </a:lnTo>
                  <a:lnTo>
                    <a:pt x="783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52" name="Google Shape;7352;p71"/>
            <p:cNvSpPr/>
            <p:nvPr/>
          </p:nvSpPr>
          <p:spPr>
            <a:xfrm>
              <a:off x="6995150" y="4713800"/>
              <a:ext cx="195750" cy="190700"/>
            </a:xfrm>
            <a:custGeom>
              <a:avLst/>
              <a:gdLst/>
              <a:ahLst/>
              <a:cxnLst/>
              <a:rect l="l" t="t" r="r" b="b"/>
              <a:pathLst>
                <a:path w="7830" h="7628" extrusionOk="0">
                  <a:moveTo>
                    <a:pt x="6883" y="0"/>
                  </a:moveTo>
                  <a:lnTo>
                    <a:pt x="4648" y="1932"/>
                  </a:lnTo>
                  <a:lnTo>
                    <a:pt x="2615" y="2905"/>
                  </a:lnTo>
                  <a:lnTo>
                    <a:pt x="468" y="4660"/>
                  </a:lnTo>
                  <a:lnTo>
                    <a:pt x="1" y="5859"/>
                  </a:lnTo>
                  <a:lnTo>
                    <a:pt x="1958" y="7627"/>
                  </a:lnTo>
                  <a:lnTo>
                    <a:pt x="4471" y="4622"/>
                  </a:lnTo>
                  <a:lnTo>
                    <a:pt x="6921" y="2425"/>
                  </a:lnTo>
                  <a:lnTo>
                    <a:pt x="7830" y="1124"/>
                  </a:lnTo>
                  <a:lnTo>
                    <a:pt x="783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53" name="Google Shape;7353;p71"/>
            <p:cNvSpPr/>
            <p:nvPr/>
          </p:nvSpPr>
          <p:spPr>
            <a:xfrm>
              <a:off x="6985700" y="4705900"/>
              <a:ext cx="213100" cy="209650"/>
            </a:xfrm>
            <a:custGeom>
              <a:avLst/>
              <a:gdLst/>
              <a:ahLst/>
              <a:cxnLst/>
              <a:rect l="l" t="t" r="r" b="b"/>
              <a:pathLst>
                <a:path w="8524" h="8386" extrusionOk="0">
                  <a:moveTo>
                    <a:pt x="7905" y="632"/>
                  </a:moveTo>
                  <a:lnTo>
                    <a:pt x="7905" y="1339"/>
                  </a:lnTo>
                  <a:lnTo>
                    <a:pt x="7071" y="2526"/>
                  </a:lnTo>
                  <a:lnTo>
                    <a:pt x="4609" y="4736"/>
                  </a:lnTo>
                  <a:lnTo>
                    <a:pt x="2311" y="7489"/>
                  </a:lnTo>
                  <a:lnTo>
                    <a:pt x="758" y="6074"/>
                  </a:lnTo>
                  <a:lnTo>
                    <a:pt x="1111" y="5165"/>
                  </a:lnTo>
                  <a:lnTo>
                    <a:pt x="3169" y="3486"/>
                  </a:lnTo>
                  <a:lnTo>
                    <a:pt x="5165" y="2526"/>
                  </a:lnTo>
                  <a:lnTo>
                    <a:pt x="7387" y="632"/>
                  </a:lnTo>
                  <a:close/>
                  <a:moveTo>
                    <a:pt x="7147" y="1"/>
                  </a:moveTo>
                  <a:lnTo>
                    <a:pt x="4836" y="1971"/>
                  </a:lnTo>
                  <a:lnTo>
                    <a:pt x="2854" y="2943"/>
                  </a:lnTo>
                  <a:lnTo>
                    <a:pt x="568" y="4786"/>
                  </a:lnTo>
                  <a:lnTo>
                    <a:pt x="0" y="6251"/>
                  </a:lnTo>
                  <a:lnTo>
                    <a:pt x="2374" y="8385"/>
                  </a:lnTo>
                  <a:lnTo>
                    <a:pt x="5064" y="5165"/>
                  </a:lnTo>
                  <a:lnTo>
                    <a:pt x="7513" y="2981"/>
                  </a:lnTo>
                  <a:lnTo>
                    <a:pt x="8523" y="1541"/>
                  </a:lnTo>
                  <a:lnTo>
                    <a:pt x="8523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54" name="Google Shape;7354;p71"/>
            <p:cNvSpPr/>
            <p:nvPr/>
          </p:nvSpPr>
          <p:spPr>
            <a:xfrm>
              <a:off x="7223700" y="4478300"/>
              <a:ext cx="126625" cy="235850"/>
            </a:xfrm>
            <a:custGeom>
              <a:avLst/>
              <a:gdLst/>
              <a:ahLst/>
              <a:cxnLst/>
              <a:rect l="l" t="t" r="r" b="b"/>
              <a:pathLst>
                <a:path w="5065" h="9434" extrusionOk="0">
                  <a:moveTo>
                    <a:pt x="607" y="1"/>
                  </a:moveTo>
                  <a:lnTo>
                    <a:pt x="1099" y="3334"/>
                  </a:lnTo>
                  <a:lnTo>
                    <a:pt x="1175" y="5557"/>
                  </a:lnTo>
                  <a:lnTo>
                    <a:pt x="266" y="5948"/>
                  </a:lnTo>
                  <a:lnTo>
                    <a:pt x="1087" y="7792"/>
                  </a:lnTo>
                  <a:cubicBezTo>
                    <a:pt x="1087" y="7792"/>
                    <a:pt x="1" y="8612"/>
                    <a:pt x="317" y="8827"/>
                  </a:cubicBezTo>
                  <a:cubicBezTo>
                    <a:pt x="569" y="9004"/>
                    <a:pt x="809" y="9206"/>
                    <a:pt x="1036" y="9433"/>
                  </a:cubicBezTo>
                  <a:lnTo>
                    <a:pt x="2640" y="7716"/>
                  </a:lnTo>
                  <a:lnTo>
                    <a:pt x="3448" y="5531"/>
                  </a:lnTo>
                  <a:lnTo>
                    <a:pt x="5064" y="5026"/>
                  </a:lnTo>
                  <a:lnTo>
                    <a:pt x="4092" y="4370"/>
                  </a:lnTo>
                  <a:lnTo>
                    <a:pt x="2791" y="4370"/>
                  </a:lnTo>
                  <a:lnTo>
                    <a:pt x="2665" y="733"/>
                  </a:lnTo>
                  <a:lnTo>
                    <a:pt x="607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55" name="Google Shape;7355;p71"/>
            <p:cNvSpPr/>
            <p:nvPr/>
          </p:nvSpPr>
          <p:spPr>
            <a:xfrm>
              <a:off x="7219600" y="4466625"/>
              <a:ext cx="149025" cy="258875"/>
            </a:xfrm>
            <a:custGeom>
              <a:avLst/>
              <a:gdLst/>
              <a:ahLst/>
              <a:cxnLst/>
              <a:rect l="l" t="t" r="r" b="b"/>
              <a:pathLst>
                <a:path w="5961" h="10355" extrusionOk="0">
                  <a:moveTo>
                    <a:pt x="1162" y="948"/>
                  </a:moveTo>
                  <a:lnTo>
                    <a:pt x="2526" y="1427"/>
                  </a:lnTo>
                  <a:lnTo>
                    <a:pt x="2652" y="5152"/>
                  </a:lnTo>
                  <a:lnTo>
                    <a:pt x="4155" y="5152"/>
                  </a:lnTo>
                  <a:lnTo>
                    <a:pt x="4509" y="5392"/>
                  </a:lnTo>
                  <a:lnTo>
                    <a:pt x="3372" y="5733"/>
                  </a:lnTo>
                  <a:lnTo>
                    <a:pt x="2539" y="8019"/>
                  </a:lnTo>
                  <a:lnTo>
                    <a:pt x="1188" y="9458"/>
                  </a:lnTo>
                  <a:cubicBezTo>
                    <a:pt x="1074" y="9344"/>
                    <a:pt x="922" y="9231"/>
                    <a:pt x="784" y="9117"/>
                  </a:cubicBezTo>
                  <a:cubicBezTo>
                    <a:pt x="973" y="8903"/>
                    <a:pt x="1200" y="8701"/>
                    <a:pt x="1440" y="8524"/>
                  </a:cubicBezTo>
                  <a:lnTo>
                    <a:pt x="1642" y="8360"/>
                  </a:lnTo>
                  <a:lnTo>
                    <a:pt x="847" y="6579"/>
                  </a:lnTo>
                  <a:lnTo>
                    <a:pt x="1667" y="6238"/>
                  </a:lnTo>
                  <a:lnTo>
                    <a:pt x="1566" y="3751"/>
                  </a:lnTo>
                  <a:lnTo>
                    <a:pt x="1162" y="948"/>
                  </a:lnTo>
                  <a:close/>
                  <a:moveTo>
                    <a:pt x="380" y="1"/>
                  </a:moveTo>
                  <a:lnTo>
                    <a:pt x="948" y="3814"/>
                  </a:lnTo>
                  <a:lnTo>
                    <a:pt x="1011" y="5822"/>
                  </a:lnTo>
                  <a:lnTo>
                    <a:pt x="1" y="6251"/>
                  </a:lnTo>
                  <a:lnTo>
                    <a:pt x="859" y="8158"/>
                  </a:lnTo>
                  <a:cubicBezTo>
                    <a:pt x="481" y="8473"/>
                    <a:pt x="114" y="8865"/>
                    <a:pt x="114" y="9193"/>
                  </a:cubicBezTo>
                  <a:cubicBezTo>
                    <a:pt x="114" y="9332"/>
                    <a:pt x="190" y="9471"/>
                    <a:pt x="304" y="9559"/>
                  </a:cubicBezTo>
                  <a:cubicBezTo>
                    <a:pt x="544" y="9723"/>
                    <a:pt x="771" y="9913"/>
                    <a:pt x="973" y="10127"/>
                  </a:cubicBezTo>
                  <a:lnTo>
                    <a:pt x="1200" y="10355"/>
                  </a:lnTo>
                  <a:lnTo>
                    <a:pt x="3044" y="8397"/>
                  </a:lnTo>
                  <a:lnTo>
                    <a:pt x="3852" y="6251"/>
                  </a:lnTo>
                  <a:lnTo>
                    <a:pt x="5961" y="5607"/>
                  </a:lnTo>
                  <a:lnTo>
                    <a:pt x="4357" y="4521"/>
                  </a:lnTo>
                  <a:lnTo>
                    <a:pt x="3258" y="4521"/>
                  </a:lnTo>
                  <a:lnTo>
                    <a:pt x="3132" y="973"/>
                  </a:lnTo>
                  <a:lnTo>
                    <a:pt x="38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56" name="Google Shape;7356;p71"/>
            <p:cNvSpPr/>
            <p:nvPr/>
          </p:nvSpPr>
          <p:spPr>
            <a:xfrm>
              <a:off x="6134625" y="2921400"/>
              <a:ext cx="43275" cy="96300"/>
            </a:xfrm>
            <a:custGeom>
              <a:avLst/>
              <a:gdLst/>
              <a:ahLst/>
              <a:cxnLst/>
              <a:rect l="l" t="t" r="r" b="b"/>
              <a:pathLst>
                <a:path w="1731" h="3852" extrusionOk="0">
                  <a:moveTo>
                    <a:pt x="1415" y="0"/>
                  </a:moveTo>
                  <a:lnTo>
                    <a:pt x="1" y="682"/>
                  </a:lnTo>
                  <a:lnTo>
                    <a:pt x="1" y="2627"/>
                  </a:lnTo>
                  <a:lnTo>
                    <a:pt x="1415" y="3852"/>
                  </a:lnTo>
                  <a:lnTo>
                    <a:pt x="1730" y="1920"/>
                  </a:lnTo>
                  <a:lnTo>
                    <a:pt x="141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57" name="Google Shape;7357;p71"/>
            <p:cNvSpPr/>
            <p:nvPr/>
          </p:nvSpPr>
          <p:spPr>
            <a:xfrm>
              <a:off x="6126725" y="2909725"/>
              <a:ext cx="59375" cy="122825"/>
            </a:xfrm>
            <a:custGeom>
              <a:avLst/>
              <a:gdLst/>
              <a:ahLst/>
              <a:cxnLst/>
              <a:rect l="l" t="t" r="r" b="b"/>
              <a:pathLst>
                <a:path w="2375" h="4913" extrusionOk="0">
                  <a:moveTo>
                    <a:pt x="1491" y="935"/>
                  </a:moveTo>
                  <a:lnTo>
                    <a:pt x="1731" y="2387"/>
                  </a:lnTo>
                  <a:lnTo>
                    <a:pt x="1516" y="3713"/>
                  </a:lnTo>
                  <a:lnTo>
                    <a:pt x="632" y="2955"/>
                  </a:lnTo>
                  <a:lnTo>
                    <a:pt x="632" y="1351"/>
                  </a:lnTo>
                  <a:lnTo>
                    <a:pt x="1491" y="935"/>
                  </a:lnTo>
                  <a:close/>
                  <a:moveTo>
                    <a:pt x="1983" y="0"/>
                  </a:moveTo>
                  <a:lnTo>
                    <a:pt x="1" y="960"/>
                  </a:lnTo>
                  <a:lnTo>
                    <a:pt x="1" y="3245"/>
                  </a:lnTo>
                  <a:lnTo>
                    <a:pt x="1958" y="4912"/>
                  </a:lnTo>
                  <a:lnTo>
                    <a:pt x="2375" y="2387"/>
                  </a:lnTo>
                  <a:lnTo>
                    <a:pt x="1983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58" name="Google Shape;7358;p71"/>
            <p:cNvSpPr/>
            <p:nvPr/>
          </p:nvSpPr>
          <p:spPr>
            <a:xfrm>
              <a:off x="5917450" y="3060600"/>
              <a:ext cx="65350" cy="60650"/>
            </a:xfrm>
            <a:custGeom>
              <a:avLst/>
              <a:gdLst/>
              <a:ahLst/>
              <a:cxnLst/>
              <a:rect l="l" t="t" r="r" b="b"/>
              <a:pathLst>
                <a:path w="2614" h="2426" extrusionOk="0">
                  <a:moveTo>
                    <a:pt x="1099" y="1"/>
                  </a:moveTo>
                  <a:lnTo>
                    <a:pt x="0" y="1175"/>
                  </a:lnTo>
                  <a:lnTo>
                    <a:pt x="568" y="2425"/>
                  </a:lnTo>
                  <a:lnTo>
                    <a:pt x="1440" y="2425"/>
                  </a:lnTo>
                  <a:lnTo>
                    <a:pt x="2614" y="708"/>
                  </a:lnTo>
                  <a:lnTo>
                    <a:pt x="1099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59" name="Google Shape;7359;p71"/>
            <p:cNvSpPr/>
            <p:nvPr/>
          </p:nvSpPr>
          <p:spPr>
            <a:xfrm>
              <a:off x="5908275" y="3050825"/>
              <a:ext cx="86225" cy="78325"/>
            </a:xfrm>
            <a:custGeom>
              <a:avLst/>
              <a:gdLst/>
              <a:ahLst/>
              <a:cxnLst/>
              <a:rect l="l" t="t" r="r" b="b"/>
              <a:pathLst>
                <a:path w="3449" h="3133" extrusionOk="0">
                  <a:moveTo>
                    <a:pt x="1541" y="771"/>
                  </a:moveTo>
                  <a:lnTo>
                    <a:pt x="2514" y="1225"/>
                  </a:lnTo>
                  <a:lnTo>
                    <a:pt x="1630" y="2501"/>
                  </a:lnTo>
                  <a:lnTo>
                    <a:pt x="1137" y="2501"/>
                  </a:lnTo>
                  <a:lnTo>
                    <a:pt x="746" y="1617"/>
                  </a:lnTo>
                  <a:lnTo>
                    <a:pt x="1541" y="771"/>
                  </a:lnTo>
                  <a:close/>
                  <a:moveTo>
                    <a:pt x="1390" y="1"/>
                  </a:moveTo>
                  <a:lnTo>
                    <a:pt x="1" y="1503"/>
                  </a:lnTo>
                  <a:lnTo>
                    <a:pt x="733" y="3132"/>
                  </a:lnTo>
                  <a:lnTo>
                    <a:pt x="1971" y="3132"/>
                  </a:lnTo>
                  <a:lnTo>
                    <a:pt x="3448" y="960"/>
                  </a:lnTo>
                  <a:lnTo>
                    <a:pt x="139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60" name="Google Shape;7360;p71"/>
            <p:cNvSpPr/>
            <p:nvPr/>
          </p:nvSpPr>
          <p:spPr>
            <a:xfrm>
              <a:off x="6168100" y="3083025"/>
              <a:ext cx="108300" cy="173650"/>
            </a:xfrm>
            <a:custGeom>
              <a:avLst/>
              <a:gdLst/>
              <a:ahLst/>
              <a:cxnLst/>
              <a:rect l="l" t="t" r="r" b="b"/>
              <a:pathLst>
                <a:path w="4332" h="6946" extrusionOk="0">
                  <a:moveTo>
                    <a:pt x="1578" y="0"/>
                  </a:moveTo>
                  <a:lnTo>
                    <a:pt x="707" y="1440"/>
                  </a:lnTo>
                  <a:lnTo>
                    <a:pt x="0" y="3132"/>
                  </a:lnTo>
                  <a:lnTo>
                    <a:pt x="783" y="5897"/>
                  </a:lnTo>
                  <a:lnTo>
                    <a:pt x="2399" y="5405"/>
                  </a:lnTo>
                  <a:lnTo>
                    <a:pt x="3472" y="6945"/>
                  </a:lnTo>
                  <a:lnTo>
                    <a:pt x="4331" y="5241"/>
                  </a:lnTo>
                  <a:lnTo>
                    <a:pt x="3472" y="3789"/>
                  </a:lnTo>
                  <a:lnTo>
                    <a:pt x="1818" y="2564"/>
                  </a:lnTo>
                  <a:lnTo>
                    <a:pt x="2399" y="1352"/>
                  </a:lnTo>
                  <a:lnTo>
                    <a:pt x="1578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61" name="Google Shape;7361;p71"/>
            <p:cNvSpPr/>
            <p:nvPr/>
          </p:nvSpPr>
          <p:spPr>
            <a:xfrm>
              <a:off x="6159575" y="3067875"/>
              <a:ext cx="125650" cy="204275"/>
            </a:xfrm>
            <a:custGeom>
              <a:avLst/>
              <a:gdLst/>
              <a:ahLst/>
              <a:cxnLst/>
              <a:rect l="l" t="t" r="r" b="b"/>
              <a:pathLst>
                <a:path w="5026" h="8171" extrusionOk="0">
                  <a:moveTo>
                    <a:pt x="1932" y="1213"/>
                  </a:moveTo>
                  <a:lnTo>
                    <a:pt x="2399" y="1970"/>
                  </a:lnTo>
                  <a:lnTo>
                    <a:pt x="1768" y="3271"/>
                  </a:lnTo>
                  <a:lnTo>
                    <a:pt x="3574" y="4609"/>
                  </a:lnTo>
                  <a:lnTo>
                    <a:pt x="4319" y="5872"/>
                  </a:lnTo>
                  <a:lnTo>
                    <a:pt x="3763" y="6933"/>
                  </a:lnTo>
                  <a:lnTo>
                    <a:pt x="2866" y="5645"/>
                  </a:lnTo>
                  <a:lnTo>
                    <a:pt x="1351" y="6099"/>
                  </a:lnTo>
                  <a:lnTo>
                    <a:pt x="682" y="3763"/>
                  </a:lnTo>
                  <a:lnTo>
                    <a:pt x="1326" y="2197"/>
                  </a:lnTo>
                  <a:lnTo>
                    <a:pt x="1932" y="1213"/>
                  </a:lnTo>
                  <a:close/>
                  <a:moveTo>
                    <a:pt x="1907" y="0"/>
                  </a:moveTo>
                  <a:lnTo>
                    <a:pt x="758" y="1920"/>
                  </a:lnTo>
                  <a:lnTo>
                    <a:pt x="0" y="3725"/>
                  </a:lnTo>
                  <a:lnTo>
                    <a:pt x="909" y="6895"/>
                  </a:lnTo>
                  <a:lnTo>
                    <a:pt x="2614" y="6377"/>
                  </a:lnTo>
                  <a:lnTo>
                    <a:pt x="3851" y="8170"/>
                  </a:lnTo>
                  <a:lnTo>
                    <a:pt x="5026" y="5834"/>
                  </a:lnTo>
                  <a:lnTo>
                    <a:pt x="4079" y="4230"/>
                  </a:lnTo>
                  <a:lnTo>
                    <a:pt x="2551" y="3081"/>
                  </a:lnTo>
                  <a:lnTo>
                    <a:pt x="3094" y="1945"/>
                  </a:lnTo>
                  <a:lnTo>
                    <a:pt x="1907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62" name="Google Shape;7362;p71"/>
            <p:cNvSpPr/>
            <p:nvPr/>
          </p:nvSpPr>
          <p:spPr>
            <a:xfrm>
              <a:off x="6241950" y="3244650"/>
              <a:ext cx="111475" cy="160375"/>
            </a:xfrm>
            <a:custGeom>
              <a:avLst/>
              <a:gdLst/>
              <a:ahLst/>
              <a:cxnLst/>
              <a:rect l="l" t="t" r="r" b="b"/>
              <a:pathLst>
                <a:path w="4459" h="6415" extrusionOk="0">
                  <a:moveTo>
                    <a:pt x="2248" y="0"/>
                  </a:moveTo>
                  <a:lnTo>
                    <a:pt x="1781" y="1693"/>
                  </a:lnTo>
                  <a:lnTo>
                    <a:pt x="2021" y="3069"/>
                  </a:lnTo>
                  <a:lnTo>
                    <a:pt x="518" y="3965"/>
                  </a:lnTo>
                  <a:lnTo>
                    <a:pt x="1" y="4281"/>
                  </a:lnTo>
                  <a:lnTo>
                    <a:pt x="1377" y="4912"/>
                  </a:lnTo>
                  <a:lnTo>
                    <a:pt x="2842" y="6415"/>
                  </a:lnTo>
                  <a:lnTo>
                    <a:pt x="4458" y="4912"/>
                  </a:lnTo>
                  <a:lnTo>
                    <a:pt x="3271" y="3208"/>
                  </a:lnTo>
                  <a:lnTo>
                    <a:pt x="3650" y="1541"/>
                  </a:lnTo>
                  <a:lnTo>
                    <a:pt x="2248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63" name="Google Shape;7363;p71"/>
            <p:cNvSpPr/>
            <p:nvPr/>
          </p:nvSpPr>
          <p:spPr>
            <a:xfrm>
              <a:off x="6225225" y="3228550"/>
              <a:ext cx="138600" cy="187525"/>
            </a:xfrm>
            <a:custGeom>
              <a:avLst/>
              <a:gdLst/>
              <a:ahLst/>
              <a:cxnLst/>
              <a:rect l="l" t="t" r="r" b="b"/>
              <a:pathLst>
                <a:path w="5544" h="7501" extrusionOk="0">
                  <a:moveTo>
                    <a:pt x="3082" y="1276"/>
                  </a:moveTo>
                  <a:lnTo>
                    <a:pt x="3978" y="2273"/>
                  </a:lnTo>
                  <a:lnTo>
                    <a:pt x="3612" y="3915"/>
                  </a:lnTo>
                  <a:lnTo>
                    <a:pt x="4723" y="5519"/>
                  </a:lnTo>
                  <a:lnTo>
                    <a:pt x="3523" y="6617"/>
                  </a:lnTo>
                  <a:lnTo>
                    <a:pt x="2286" y="5342"/>
                  </a:lnTo>
                  <a:lnTo>
                    <a:pt x="1339" y="4887"/>
                  </a:lnTo>
                  <a:lnTo>
                    <a:pt x="3044" y="3877"/>
                  </a:lnTo>
                  <a:lnTo>
                    <a:pt x="2791" y="2362"/>
                  </a:lnTo>
                  <a:lnTo>
                    <a:pt x="3082" y="1276"/>
                  </a:lnTo>
                  <a:close/>
                  <a:moveTo>
                    <a:pt x="2766" y="1"/>
                  </a:moveTo>
                  <a:lnTo>
                    <a:pt x="2134" y="2324"/>
                  </a:lnTo>
                  <a:lnTo>
                    <a:pt x="2337" y="3549"/>
                  </a:lnTo>
                  <a:lnTo>
                    <a:pt x="1023" y="4344"/>
                  </a:lnTo>
                  <a:lnTo>
                    <a:pt x="1" y="4976"/>
                  </a:lnTo>
                  <a:lnTo>
                    <a:pt x="1857" y="5822"/>
                  </a:lnTo>
                  <a:lnTo>
                    <a:pt x="3498" y="7501"/>
                  </a:lnTo>
                  <a:lnTo>
                    <a:pt x="5544" y="5607"/>
                  </a:lnTo>
                  <a:lnTo>
                    <a:pt x="4281" y="3776"/>
                  </a:lnTo>
                  <a:lnTo>
                    <a:pt x="4660" y="2084"/>
                  </a:lnTo>
                  <a:lnTo>
                    <a:pt x="2766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64" name="Google Shape;7364;p71"/>
            <p:cNvSpPr/>
            <p:nvPr/>
          </p:nvSpPr>
          <p:spPr>
            <a:xfrm>
              <a:off x="6323400" y="2434950"/>
              <a:ext cx="220375" cy="347575"/>
            </a:xfrm>
            <a:custGeom>
              <a:avLst/>
              <a:gdLst/>
              <a:ahLst/>
              <a:cxnLst/>
              <a:rect l="l" t="t" r="r" b="b"/>
              <a:pathLst>
                <a:path w="8815" h="13903" extrusionOk="0">
                  <a:moveTo>
                    <a:pt x="7766" y="0"/>
                  </a:moveTo>
                  <a:lnTo>
                    <a:pt x="6718" y="392"/>
                  </a:lnTo>
                  <a:lnTo>
                    <a:pt x="6301" y="2235"/>
                  </a:lnTo>
                  <a:lnTo>
                    <a:pt x="6150" y="4836"/>
                  </a:lnTo>
                  <a:lnTo>
                    <a:pt x="4433" y="5960"/>
                  </a:lnTo>
                  <a:lnTo>
                    <a:pt x="3877" y="7337"/>
                  </a:lnTo>
                  <a:lnTo>
                    <a:pt x="2248" y="7425"/>
                  </a:lnTo>
                  <a:lnTo>
                    <a:pt x="847" y="9104"/>
                  </a:lnTo>
                  <a:lnTo>
                    <a:pt x="1" y="10367"/>
                  </a:lnTo>
                  <a:lnTo>
                    <a:pt x="1187" y="12640"/>
                  </a:lnTo>
                  <a:lnTo>
                    <a:pt x="1932" y="13903"/>
                  </a:lnTo>
                  <a:lnTo>
                    <a:pt x="2652" y="11478"/>
                  </a:lnTo>
                  <a:lnTo>
                    <a:pt x="2248" y="10304"/>
                  </a:lnTo>
                  <a:lnTo>
                    <a:pt x="4256" y="9799"/>
                  </a:lnTo>
                  <a:lnTo>
                    <a:pt x="6011" y="9799"/>
                  </a:lnTo>
                  <a:lnTo>
                    <a:pt x="8814" y="7576"/>
                  </a:lnTo>
                  <a:lnTo>
                    <a:pt x="8499" y="4660"/>
                  </a:lnTo>
                  <a:lnTo>
                    <a:pt x="8814" y="2639"/>
                  </a:lnTo>
                  <a:lnTo>
                    <a:pt x="7766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65" name="Google Shape;7365;p71"/>
            <p:cNvSpPr/>
            <p:nvPr/>
          </p:nvSpPr>
          <p:spPr>
            <a:xfrm>
              <a:off x="6314250" y="2424850"/>
              <a:ext cx="238050" cy="377575"/>
            </a:xfrm>
            <a:custGeom>
              <a:avLst/>
              <a:gdLst/>
              <a:ahLst/>
              <a:cxnLst/>
              <a:rect l="l" t="t" r="r" b="b"/>
              <a:pathLst>
                <a:path w="9522" h="15103" extrusionOk="0">
                  <a:moveTo>
                    <a:pt x="7955" y="808"/>
                  </a:moveTo>
                  <a:lnTo>
                    <a:pt x="8852" y="3069"/>
                  </a:lnTo>
                  <a:lnTo>
                    <a:pt x="8536" y="5051"/>
                  </a:lnTo>
                  <a:lnTo>
                    <a:pt x="8852" y="7842"/>
                  </a:lnTo>
                  <a:lnTo>
                    <a:pt x="6263" y="9887"/>
                  </a:lnTo>
                  <a:lnTo>
                    <a:pt x="4622" y="9887"/>
                  </a:lnTo>
                  <a:lnTo>
                    <a:pt x="2210" y="10493"/>
                  </a:lnTo>
                  <a:lnTo>
                    <a:pt x="2690" y="11895"/>
                  </a:lnTo>
                  <a:lnTo>
                    <a:pt x="2197" y="13536"/>
                  </a:lnTo>
                  <a:lnTo>
                    <a:pt x="1844" y="12905"/>
                  </a:lnTo>
                  <a:lnTo>
                    <a:pt x="733" y="10784"/>
                  </a:lnTo>
                  <a:lnTo>
                    <a:pt x="1478" y="9710"/>
                  </a:lnTo>
                  <a:lnTo>
                    <a:pt x="2778" y="8132"/>
                  </a:lnTo>
                  <a:lnTo>
                    <a:pt x="4470" y="8044"/>
                  </a:lnTo>
                  <a:lnTo>
                    <a:pt x="5064" y="6579"/>
                  </a:lnTo>
                  <a:lnTo>
                    <a:pt x="6819" y="5417"/>
                  </a:lnTo>
                  <a:lnTo>
                    <a:pt x="6983" y="2715"/>
                  </a:lnTo>
                  <a:lnTo>
                    <a:pt x="7349" y="1036"/>
                  </a:lnTo>
                  <a:lnTo>
                    <a:pt x="7955" y="808"/>
                  </a:lnTo>
                  <a:close/>
                  <a:moveTo>
                    <a:pt x="8309" y="0"/>
                  </a:moveTo>
                  <a:lnTo>
                    <a:pt x="6806" y="556"/>
                  </a:lnTo>
                  <a:lnTo>
                    <a:pt x="6364" y="2627"/>
                  </a:lnTo>
                  <a:lnTo>
                    <a:pt x="6200" y="5064"/>
                  </a:lnTo>
                  <a:lnTo>
                    <a:pt x="4546" y="6162"/>
                  </a:lnTo>
                  <a:lnTo>
                    <a:pt x="4028" y="7450"/>
                  </a:lnTo>
                  <a:lnTo>
                    <a:pt x="2463" y="7526"/>
                  </a:lnTo>
                  <a:lnTo>
                    <a:pt x="973" y="9319"/>
                  </a:lnTo>
                  <a:lnTo>
                    <a:pt x="0" y="10758"/>
                  </a:lnTo>
                  <a:lnTo>
                    <a:pt x="1276" y="13208"/>
                  </a:lnTo>
                  <a:lnTo>
                    <a:pt x="2387" y="15102"/>
                  </a:lnTo>
                  <a:lnTo>
                    <a:pt x="3347" y="11870"/>
                  </a:lnTo>
                  <a:lnTo>
                    <a:pt x="3031" y="10923"/>
                  </a:lnTo>
                  <a:lnTo>
                    <a:pt x="4660" y="10506"/>
                  </a:lnTo>
                  <a:lnTo>
                    <a:pt x="6491" y="10506"/>
                  </a:lnTo>
                  <a:lnTo>
                    <a:pt x="9521" y="8119"/>
                  </a:lnTo>
                  <a:lnTo>
                    <a:pt x="9180" y="5076"/>
                  </a:lnTo>
                  <a:lnTo>
                    <a:pt x="9509" y="3005"/>
                  </a:lnTo>
                  <a:lnTo>
                    <a:pt x="8309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66" name="Google Shape;7366;p71"/>
            <p:cNvSpPr/>
            <p:nvPr/>
          </p:nvSpPr>
          <p:spPr>
            <a:xfrm>
              <a:off x="6470500" y="2285950"/>
              <a:ext cx="89675" cy="141450"/>
            </a:xfrm>
            <a:custGeom>
              <a:avLst/>
              <a:gdLst/>
              <a:ahLst/>
              <a:cxnLst/>
              <a:rect l="l" t="t" r="r" b="b"/>
              <a:pathLst>
                <a:path w="3587" h="5658" extrusionOk="0">
                  <a:moveTo>
                    <a:pt x="266" y="0"/>
                  </a:moveTo>
                  <a:lnTo>
                    <a:pt x="1" y="897"/>
                  </a:lnTo>
                  <a:lnTo>
                    <a:pt x="380" y="2677"/>
                  </a:lnTo>
                  <a:lnTo>
                    <a:pt x="76" y="3940"/>
                  </a:lnTo>
                  <a:lnTo>
                    <a:pt x="342" y="5657"/>
                  </a:lnTo>
                  <a:lnTo>
                    <a:pt x="2021" y="5657"/>
                  </a:lnTo>
                  <a:lnTo>
                    <a:pt x="1554" y="3801"/>
                  </a:lnTo>
                  <a:lnTo>
                    <a:pt x="1554" y="3801"/>
                  </a:lnTo>
                  <a:lnTo>
                    <a:pt x="2943" y="4420"/>
                  </a:lnTo>
                  <a:lnTo>
                    <a:pt x="3587" y="2677"/>
                  </a:lnTo>
                  <a:lnTo>
                    <a:pt x="3587" y="1566"/>
                  </a:lnTo>
                  <a:lnTo>
                    <a:pt x="1832" y="821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67" name="Google Shape;7367;p71"/>
            <p:cNvSpPr/>
            <p:nvPr/>
          </p:nvSpPr>
          <p:spPr>
            <a:xfrm>
              <a:off x="6462300" y="2274900"/>
              <a:ext cx="105775" cy="160375"/>
            </a:xfrm>
            <a:custGeom>
              <a:avLst/>
              <a:gdLst/>
              <a:ahLst/>
              <a:cxnLst/>
              <a:rect l="l" t="t" r="r" b="b"/>
              <a:pathLst>
                <a:path w="4231" h="6415" extrusionOk="0">
                  <a:moveTo>
                    <a:pt x="783" y="897"/>
                  </a:moveTo>
                  <a:lnTo>
                    <a:pt x="2033" y="1541"/>
                  </a:lnTo>
                  <a:lnTo>
                    <a:pt x="3599" y="2210"/>
                  </a:lnTo>
                  <a:lnTo>
                    <a:pt x="3599" y="3069"/>
                  </a:lnTo>
                  <a:lnTo>
                    <a:pt x="3094" y="4432"/>
                  </a:lnTo>
                  <a:lnTo>
                    <a:pt x="1427" y="3700"/>
                  </a:lnTo>
                  <a:lnTo>
                    <a:pt x="1945" y="5784"/>
                  </a:lnTo>
                  <a:lnTo>
                    <a:pt x="935" y="5784"/>
                  </a:lnTo>
                  <a:lnTo>
                    <a:pt x="733" y="4395"/>
                  </a:lnTo>
                  <a:lnTo>
                    <a:pt x="1036" y="3119"/>
                  </a:lnTo>
                  <a:lnTo>
                    <a:pt x="657" y="1352"/>
                  </a:lnTo>
                  <a:lnTo>
                    <a:pt x="783" y="897"/>
                  </a:lnTo>
                  <a:close/>
                  <a:moveTo>
                    <a:pt x="392" y="0"/>
                  </a:moveTo>
                  <a:lnTo>
                    <a:pt x="0" y="1326"/>
                  </a:lnTo>
                  <a:lnTo>
                    <a:pt x="379" y="3119"/>
                  </a:lnTo>
                  <a:lnTo>
                    <a:pt x="89" y="4369"/>
                  </a:lnTo>
                  <a:lnTo>
                    <a:pt x="404" y="6415"/>
                  </a:lnTo>
                  <a:lnTo>
                    <a:pt x="2753" y="6415"/>
                  </a:lnTo>
                  <a:lnTo>
                    <a:pt x="2336" y="4799"/>
                  </a:lnTo>
                  <a:lnTo>
                    <a:pt x="2336" y="4799"/>
                  </a:lnTo>
                  <a:lnTo>
                    <a:pt x="3448" y="5291"/>
                  </a:lnTo>
                  <a:lnTo>
                    <a:pt x="4205" y="3233"/>
                  </a:lnTo>
                  <a:lnTo>
                    <a:pt x="4230" y="1793"/>
                  </a:lnTo>
                  <a:lnTo>
                    <a:pt x="2299" y="985"/>
                  </a:lnTo>
                  <a:lnTo>
                    <a:pt x="39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68" name="Google Shape;7368;p71"/>
            <p:cNvSpPr/>
            <p:nvPr/>
          </p:nvSpPr>
          <p:spPr>
            <a:xfrm>
              <a:off x="6378950" y="1950375"/>
              <a:ext cx="126300" cy="303725"/>
            </a:xfrm>
            <a:custGeom>
              <a:avLst/>
              <a:gdLst/>
              <a:ahLst/>
              <a:cxnLst/>
              <a:rect l="l" t="t" r="r" b="b"/>
              <a:pathLst>
                <a:path w="5052" h="12149" extrusionOk="0">
                  <a:moveTo>
                    <a:pt x="708" y="1"/>
                  </a:moveTo>
                  <a:lnTo>
                    <a:pt x="1" y="1365"/>
                  </a:lnTo>
                  <a:lnTo>
                    <a:pt x="1428" y="5456"/>
                  </a:lnTo>
                  <a:lnTo>
                    <a:pt x="2211" y="7021"/>
                  </a:lnTo>
                  <a:lnTo>
                    <a:pt x="2211" y="8676"/>
                  </a:lnTo>
                  <a:lnTo>
                    <a:pt x="3271" y="12148"/>
                  </a:lnTo>
                  <a:lnTo>
                    <a:pt x="5052" y="12148"/>
                  </a:lnTo>
                  <a:lnTo>
                    <a:pt x="4168" y="8878"/>
                  </a:lnTo>
                  <a:lnTo>
                    <a:pt x="5052" y="8398"/>
                  </a:lnTo>
                  <a:lnTo>
                    <a:pt x="3360" y="5317"/>
                  </a:lnTo>
                  <a:lnTo>
                    <a:pt x="2185" y="2198"/>
                  </a:lnTo>
                  <a:lnTo>
                    <a:pt x="708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69" name="Google Shape;7369;p71"/>
            <p:cNvSpPr/>
            <p:nvPr/>
          </p:nvSpPr>
          <p:spPr>
            <a:xfrm>
              <a:off x="6370425" y="1934925"/>
              <a:ext cx="145575" cy="327050"/>
            </a:xfrm>
            <a:custGeom>
              <a:avLst/>
              <a:gdLst/>
              <a:ahLst/>
              <a:cxnLst/>
              <a:rect l="l" t="t" r="r" b="b"/>
              <a:pathLst>
                <a:path w="5823" h="13082" extrusionOk="0">
                  <a:moveTo>
                    <a:pt x="1074" y="1238"/>
                  </a:moveTo>
                  <a:lnTo>
                    <a:pt x="2249" y="2968"/>
                  </a:lnTo>
                  <a:lnTo>
                    <a:pt x="3423" y="6086"/>
                  </a:lnTo>
                  <a:lnTo>
                    <a:pt x="4963" y="8890"/>
                  </a:lnTo>
                  <a:lnTo>
                    <a:pt x="4143" y="9344"/>
                  </a:lnTo>
                  <a:lnTo>
                    <a:pt x="4976" y="12450"/>
                  </a:lnTo>
                  <a:lnTo>
                    <a:pt x="3852" y="12450"/>
                  </a:lnTo>
                  <a:lnTo>
                    <a:pt x="2867" y="9243"/>
                  </a:lnTo>
                  <a:lnTo>
                    <a:pt x="2867" y="7564"/>
                  </a:lnTo>
                  <a:lnTo>
                    <a:pt x="2072" y="5960"/>
                  </a:lnTo>
                  <a:lnTo>
                    <a:pt x="683" y="2008"/>
                  </a:lnTo>
                  <a:lnTo>
                    <a:pt x="1074" y="1238"/>
                  </a:lnTo>
                  <a:close/>
                  <a:moveTo>
                    <a:pt x="998" y="0"/>
                  </a:moveTo>
                  <a:lnTo>
                    <a:pt x="1" y="1957"/>
                  </a:lnTo>
                  <a:lnTo>
                    <a:pt x="1491" y="6213"/>
                  </a:lnTo>
                  <a:lnTo>
                    <a:pt x="2236" y="7715"/>
                  </a:lnTo>
                  <a:lnTo>
                    <a:pt x="2236" y="9294"/>
                  </a:lnTo>
                  <a:lnTo>
                    <a:pt x="3385" y="13082"/>
                  </a:lnTo>
                  <a:lnTo>
                    <a:pt x="5797" y="13082"/>
                  </a:lnTo>
                  <a:lnTo>
                    <a:pt x="4875" y="9660"/>
                  </a:lnTo>
                  <a:lnTo>
                    <a:pt x="5822" y="9142"/>
                  </a:lnTo>
                  <a:lnTo>
                    <a:pt x="3991" y="5834"/>
                  </a:lnTo>
                  <a:lnTo>
                    <a:pt x="2829" y="2715"/>
                  </a:lnTo>
                  <a:lnTo>
                    <a:pt x="998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70" name="Google Shape;7370;p71"/>
            <p:cNvSpPr/>
            <p:nvPr/>
          </p:nvSpPr>
          <p:spPr>
            <a:xfrm>
              <a:off x="5626075" y="893825"/>
              <a:ext cx="145875" cy="113350"/>
            </a:xfrm>
            <a:custGeom>
              <a:avLst/>
              <a:gdLst/>
              <a:ahLst/>
              <a:cxnLst/>
              <a:rect l="l" t="t" r="r" b="b"/>
              <a:pathLst>
                <a:path w="5835" h="4534" extrusionOk="0">
                  <a:moveTo>
                    <a:pt x="4142" y="0"/>
                  </a:moveTo>
                  <a:lnTo>
                    <a:pt x="2362" y="796"/>
                  </a:lnTo>
                  <a:lnTo>
                    <a:pt x="480" y="796"/>
                  </a:lnTo>
                  <a:lnTo>
                    <a:pt x="0" y="2425"/>
                  </a:lnTo>
                  <a:lnTo>
                    <a:pt x="2362" y="4533"/>
                  </a:lnTo>
                  <a:lnTo>
                    <a:pt x="4458" y="3334"/>
                  </a:lnTo>
                  <a:lnTo>
                    <a:pt x="5834" y="2273"/>
                  </a:lnTo>
                  <a:lnTo>
                    <a:pt x="5834" y="480"/>
                  </a:lnTo>
                  <a:lnTo>
                    <a:pt x="4142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71" name="Google Shape;7371;p71"/>
            <p:cNvSpPr/>
            <p:nvPr/>
          </p:nvSpPr>
          <p:spPr>
            <a:xfrm>
              <a:off x="5617225" y="885625"/>
              <a:ext cx="162600" cy="131025"/>
            </a:xfrm>
            <a:custGeom>
              <a:avLst/>
              <a:gdLst/>
              <a:ahLst/>
              <a:cxnLst/>
              <a:rect l="l" t="t" r="r" b="b"/>
              <a:pathLst>
                <a:path w="6504" h="5241" extrusionOk="0">
                  <a:moveTo>
                    <a:pt x="4521" y="657"/>
                  </a:moveTo>
                  <a:lnTo>
                    <a:pt x="5872" y="1048"/>
                  </a:lnTo>
                  <a:lnTo>
                    <a:pt x="5872" y="2437"/>
                  </a:lnTo>
                  <a:lnTo>
                    <a:pt x="4660" y="3371"/>
                  </a:lnTo>
                  <a:lnTo>
                    <a:pt x="2766" y="4470"/>
                  </a:lnTo>
                  <a:lnTo>
                    <a:pt x="708" y="2652"/>
                  </a:lnTo>
                  <a:lnTo>
                    <a:pt x="1074" y="1452"/>
                  </a:lnTo>
                  <a:lnTo>
                    <a:pt x="2728" y="1452"/>
                  </a:lnTo>
                  <a:lnTo>
                    <a:pt x="4521" y="657"/>
                  </a:lnTo>
                  <a:close/>
                  <a:moveTo>
                    <a:pt x="4471" y="0"/>
                  </a:moveTo>
                  <a:lnTo>
                    <a:pt x="2653" y="821"/>
                  </a:lnTo>
                  <a:lnTo>
                    <a:pt x="607" y="821"/>
                  </a:lnTo>
                  <a:lnTo>
                    <a:pt x="1" y="2854"/>
                  </a:lnTo>
                  <a:lnTo>
                    <a:pt x="2678" y="5240"/>
                  </a:lnTo>
                  <a:lnTo>
                    <a:pt x="5001" y="3902"/>
                  </a:lnTo>
                  <a:lnTo>
                    <a:pt x="6504" y="2753"/>
                  </a:lnTo>
                  <a:lnTo>
                    <a:pt x="6504" y="581"/>
                  </a:lnTo>
                  <a:lnTo>
                    <a:pt x="447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72" name="Google Shape;7372;p71"/>
            <p:cNvSpPr/>
            <p:nvPr/>
          </p:nvSpPr>
          <p:spPr>
            <a:xfrm>
              <a:off x="5828725" y="897925"/>
              <a:ext cx="80850" cy="36650"/>
            </a:xfrm>
            <a:custGeom>
              <a:avLst/>
              <a:gdLst/>
              <a:ahLst/>
              <a:cxnLst/>
              <a:rect l="l" t="t" r="r" b="b"/>
              <a:pathLst>
                <a:path w="3234" h="1466" extrusionOk="0">
                  <a:moveTo>
                    <a:pt x="1" y="1"/>
                  </a:moveTo>
                  <a:lnTo>
                    <a:pt x="885" y="1465"/>
                  </a:lnTo>
                  <a:lnTo>
                    <a:pt x="3233" y="733"/>
                  </a:lnTo>
                  <a:lnTo>
                    <a:pt x="2350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73" name="Google Shape;7373;p71"/>
            <p:cNvSpPr/>
            <p:nvPr/>
          </p:nvSpPr>
          <p:spPr>
            <a:xfrm>
              <a:off x="5814525" y="890350"/>
              <a:ext cx="111475" cy="53700"/>
            </a:xfrm>
            <a:custGeom>
              <a:avLst/>
              <a:gdLst/>
              <a:ahLst/>
              <a:cxnLst/>
              <a:rect l="l" t="t" r="r" b="b"/>
              <a:pathLst>
                <a:path w="4459" h="2148" extrusionOk="0">
                  <a:moveTo>
                    <a:pt x="2804" y="632"/>
                  </a:moveTo>
                  <a:lnTo>
                    <a:pt x="3157" y="922"/>
                  </a:lnTo>
                  <a:lnTo>
                    <a:pt x="1604" y="1402"/>
                  </a:lnTo>
                  <a:lnTo>
                    <a:pt x="1125" y="632"/>
                  </a:lnTo>
                  <a:close/>
                  <a:moveTo>
                    <a:pt x="1" y="0"/>
                  </a:moveTo>
                  <a:lnTo>
                    <a:pt x="1314" y="2147"/>
                  </a:lnTo>
                  <a:lnTo>
                    <a:pt x="4458" y="1175"/>
                  </a:lnTo>
                  <a:lnTo>
                    <a:pt x="303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74" name="Google Shape;7374;p71"/>
            <p:cNvSpPr/>
            <p:nvPr/>
          </p:nvSpPr>
          <p:spPr>
            <a:xfrm>
              <a:off x="5765925" y="1013475"/>
              <a:ext cx="80825" cy="48625"/>
            </a:xfrm>
            <a:custGeom>
              <a:avLst/>
              <a:gdLst/>
              <a:ahLst/>
              <a:cxnLst/>
              <a:rect l="l" t="t" r="r" b="b"/>
              <a:pathLst>
                <a:path w="3233" h="1945" extrusionOk="0">
                  <a:moveTo>
                    <a:pt x="0" y="0"/>
                  </a:moveTo>
                  <a:lnTo>
                    <a:pt x="871" y="1945"/>
                  </a:lnTo>
                  <a:lnTo>
                    <a:pt x="3233" y="972"/>
                  </a:lnTo>
                  <a:lnTo>
                    <a:pt x="1616" y="16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75" name="Google Shape;7375;p71"/>
            <p:cNvSpPr/>
            <p:nvPr/>
          </p:nvSpPr>
          <p:spPr>
            <a:xfrm>
              <a:off x="5752975" y="1004300"/>
              <a:ext cx="113025" cy="68225"/>
            </a:xfrm>
            <a:custGeom>
              <a:avLst/>
              <a:gdLst/>
              <a:ahLst/>
              <a:cxnLst/>
              <a:rect l="l" t="t" r="r" b="b"/>
              <a:pathLst>
                <a:path w="4521" h="2729" extrusionOk="0">
                  <a:moveTo>
                    <a:pt x="1023" y="733"/>
                  </a:moveTo>
                  <a:lnTo>
                    <a:pt x="2046" y="847"/>
                  </a:lnTo>
                  <a:lnTo>
                    <a:pt x="2993" y="1314"/>
                  </a:lnTo>
                  <a:lnTo>
                    <a:pt x="1554" y="1908"/>
                  </a:lnTo>
                  <a:lnTo>
                    <a:pt x="1023" y="733"/>
                  </a:lnTo>
                  <a:close/>
                  <a:moveTo>
                    <a:pt x="0" y="1"/>
                  </a:moveTo>
                  <a:lnTo>
                    <a:pt x="1225" y="2728"/>
                  </a:lnTo>
                  <a:lnTo>
                    <a:pt x="4521" y="1365"/>
                  </a:lnTo>
                  <a:lnTo>
                    <a:pt x="2273" y="25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76" name="Google Shape;7376;p71"/>
            <p:cNvSpPr/>
            <p:nvPr/>
          </p:nvSpPr>
          <p:spPr>
            <a:xfrm>
              <a:off x="4952100" y="890350"/>
              <a:ext cx="78950" cy="112725"/>
            </a:xfrm>
            <a:custGeom>
              <a:avLst/>
              <a:gdLst/>
              <a:ahLst/>
              <a:cxnLst/>
              <a:rect l="l" t="t" r="r" b="b"/>
              <a:pathLst>
                <a:path w="3158" h="4509" extrusionOk="0">
                  <a:moveTo>
                    <a:pt x="1" y="0"/>
                  </a:moveTo>
                  <a:lnTo>
                    <a:pt x="1" y="1882"/>
                  </a:lnTo>
                  <a:lnTo>
                    <a:pt x="960" y="4508"/>
                  </a:lnTo>
                  <a:lnTo>
                    <a:pt x="3157" y="2576"/>
                  </a:lnTo>
                  <a:lnTo>
                    <a:pt x="3157" y="125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77" name="Google Shape;7377;p71"/>
            <p:cNvSpPr/>
            <p:nvPr/>
          </p:nvSpPr>
          <p:spPr>
            <a:xfrm>
              <a:off x="4944200" y="878675"/>
              <a:ext cx="94750" cy="137975"/>
            </a:xfrm>
            <a:custGeom>
              <a:avLst/>
              <a:gdLst/>
              <a:ahLst/>
              <a:cxnLst/>
              <a:rect l="l" t="t" r="r" b="b"/>
              <a:pathLst>
                <a:path w="3790" h="5519" extrusionOk="0">
                  <a:moveTo>
                    <a:pt x="620" y="922"/>
                  </a:moveTo>
                  <a:lnTo>
                    <a:pt x="3145" y="1932"/>
                  </a:lnTo>
                  <a:lnTo>
                    <a:pt x="3145" y="2892"/>
                  </a:lnTo>
                  <a:lnTo>
                    <a:pt x="1415" y="4432"/>
                  </a:lnTo>
                  <a:lnTo>
                    <a:pt x="632" y="2298"/>
                  </a:lnTo>
                  <a:lnTo>
                    <a:pt x="620" y="922"/>
                  </a:lnTo>
                  <a:close/>
                  <a:moveTo>
                    <a:pt x="1" y="0"/>
                  </a:moveTo>
                  <a:lnTo>
                    <a:pt x="1" y="2349"/>
                  </a:lnTo>
                  <a:lnTo>
                    <a:pt x="1137" y="5518"/>
                  </a:lnTo>
                  <a:lnTo>
                    <a:pt x="3789" y="3182"/>
                  </a:lnTo>
                  <a:lnTo>
                    <a:pt x="3789" y="150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78" name="Google Shape;7378;p71"/>
            <p:cNvSpPr/>
            <p:nvPr/>
          </p:nvSpPr>
          <p:spPr>
            <a:xfrm>
              <a:off x="4770275" y="799125"/>
              <a:ext cx="164800" cy="161950"/>
            </a:xfrm>
            <a:custGeom>
              <a:avLst/>
              <a:gdLst/>
              <a:ahLst/>
              <a:cxnLst/>
              <a:rect l="l" t="t" r="r" b="b"/>
              <a:pathLst>
                <a:path w="6592" h="6478" extrusionOk="0">
                  <a:moveTo>
                    <a:pt x="1049" y="0"/>
                  </a:moveTo>
                  <a:lnTo>
                    <a:pt x="0" y="1856"/>
                  </a:lnTo>
                  <a:lnTo>
                    <a:pt x="948" y="4546"/>
                  </a:lnTo>
                  <a:lnTo>
                    <a:pt x="2539" y="6478"/>
                  </a:lnTo>
                  <a:lnTo>
                    <a:pt x="5064" y="6478"/>
                  </a:lnTo>
                  <a:lnTo>
                    <a:pt x="6592" y="6213"/>
                  </a:lnTo>
                  <a:lnTo>
                    <a:pt x="5695" y="3801"/>
                  </a:lnTo>
                  <a:lnTo>
                    <a:pt x="3296" y="2500"/>
                  </a:lnTo>
                  <a:lnTo>
                    <a:pt x="1049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79" name="Google Shape;7379;p71"/>
            <p:cNvSpPr/>
            <p:nvPr/>
          </p:nvSpPr>
          <p:spPr>
            <a:xfrm>
              <a:off x="4761750" y="785550"/>
              <a:ext cx="184075" cy="183425"/>
            </a:xfrm>
            <a:custGeom>
              <a:avLst/>
              <a:gdLst/>
              <a:ahLst/>
              <a:cxnLst/>
              <a:rect l="l" t="t" r="r" b="b"/>
              <a:pathLst>
                <a:path w="7363" h="7337" extrusionOk="0">
                  <a:moveTo>
                    <a:pt x="1453" y="1074"/>
                  </a:moveTo>
                  <a:lnTo>
                    <a:pt x="3410" y="3245"/>
                  </a:lnTo>
                  <a:lnTo>
                    <a:pt x="5784" y="4559"/>
                  </a:lnTo>
                  <a:lnTo>
                    <a:pt x="6503" y="6516"/>
                  </a:lnTo>
                  <a:lnTo>
                    <a:pt x="5405" y="6705"/>
                  </a:lnTo>
                  <a:lnTo>
                    <a:pt x="3031" y="6705"/>
                  </a:lnTo>
                  <a:lnTo>
                    <a:pt x="1566" y="4937"/>
                  </a:lnTo>
                  <a:lnTo>
                    <a:pt x="695" y="2425"/>
                  </a:lnTo>
                  <a:lnTo>
                    <a:pt x="1453" y="1074"/>
                  </a:lnTo>
                  <a:close/>
                  <a:moveTo>
                    <a:pt x="1326" y="0"/>
                  </a:moveTo>
                  <a:lnTo>
                    <a:pt x="1" y="2374"/>
                  </a:lnTo>
                  <a:lnTo>
                    <a:pt x="985" y="5203"/>
                  </a:lnTo>
                  <a:lnTo>
                    <a:pt x="2728" y="7337"/>
                  </a:lnTo>
                  <a:lnTo>
                    <a:pt x="5468" y="7337"/>
                  </a:lnTo>
                  <a:lnTo>
                    <a:pt x="7362" y="7008"/>
                  </a:lnTo>
                  <a:lnTo>
                    <a:pt x="6289" y="4129"/>
                  </a:lnTo>
                  <a:lnTo>
                    <a:pt x="3839" y="2791"/>
                  </a:lnTo>
                  <a:lnTo>
                    <a:pt x="1326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80" name="Google Shape;7380;p71"/>
            <p:cNvSpPr/>
            <p:nvPr/>
          </p:nvSpPr>
          <p:spPr>
            <a:xfrm>
              <a:off x="4392100" y="1174150"/>
              <a:ext cx="165750" cy="386075"/>
            </a:xfrm>
            <a:custGeom>
              <a:avLst/>
              <a:gdLst/>
              <a:ahLst/>
              <a:cxnLst/>
              <a:rect l="l" t="t" r="r" b="b"/>
              <a:pathLst>
                <a:path w="6630" h="15443" extrusionOk="0">
                  <a:moveTo>
                    <a:pt x="6629" y="0"/>
                  </a:moveTo>
                  <a:lnTo>
                    <a:pt x="4521" y="1036"/>
                  </a:lnTo>
                  <a:lnTo>
                    <a:pt x="2261" y="3056"/>
                  </a:lnTo>
                  <a:lnTo>
                    <a:pt x="0" y="6301"/>
                  </a:lnTo>
                  <a:lnTo>
                    <a:pt x="354" y="10594"/>
                  </a:lnTo>
                  <a:lnTo>
                    <a:pt x="51" y="12652"/>
                  </a:lnTo>
                  <a:lnTo>
                    <a:pt x="1288" y="15443"/>
                  </a:lnTo>
                  <a:lnTo>
                    <a:pt x="4357" y="15443"/>
                  </a:lnTo>
                  <a:lnTo>
                    <a:pt x="2425" y="11731"/>
                  </a:lnTo>
                  <a:lnTo>
                    <a:pt x="2955" y="7033"/>
                  </a:lnTo>
                  <a:lnTo>
                    <a:pt x="4634" y="4154"/>
                  </a:lnTo>
                  <a:lnTo>
                    <a:pt x="6629" y="1844"/>
                  </a:lnTo>
                  <a:lnTo>
                    <a:pt x="6629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81" name="Google Shape;7381;p71"/>
            <p:cNvSpPr/>
            <p:nvPr/>
          </p:nvSpPr>
          <p:spPr>
            <a:xfrm>
              <a:off x="4383875" y="1161200"/>
              <a:ext cx="181875" cy="406925"/>
            </a:xfrm>
            <a:custGeom>
              <a:avLst/>
              <a:gdLst/>
              <a:ahLst/>
              <a:cxnLst/>
              <a:rect l="l" t="t" r="r" b="b"/>
              <a:pathLst>
                <a:path w="7275" h="16277" extrusionOk="0">
                  <a:moveTo>
                    <a:pt x="6643" y="1023"/>
                  </a:moveTo>
                  <a:lnTo>
                    <a:pt x="6643" y="2248"/>
                  </a:lnTo>
                  <a:lnTo>
                    <a:pt x="4686" y="4508"/>
                  </a:lnTo>
                  <a:lnTo>
                    <a:pt x="3006" y="7387"/>
                  </a:lnTo>
                  <a:lnTo>
                    <a:pt x="2425" y="12299"/>
                  </a:lnTo>
                  <a:lnTo>
                    <a:pt x="4168" y="15645"/>
                  </a:lnTo>
                  <a:lnTo>
                    <a:pt x="1819" y="15645"/>
                  </a:lnTo>
                  <a:lnTo>
                    <a:pt x="708" y="13120"/>
                  </a:lnTo>
                  <a:lnTo>
                    <a:pt x="999" y="11125"/>
                  </a:lnTo>
                  <a:lnTo>
                    <a:pt x="645" y="6895"/>
                  </a:lnTo>
                  <a:lnTo>
                    <a:pt x="2829" y="3789"/>
                  </a:lnTo>
                  <a:lnTo>
                    <a:pt x="5039" y="1806"/>
                  </a:lnTo>
                  <a:lnTo>
                    <a:pt x="6643" y="1023"/>
                  </a:lnTo>
                  <a:close/>
                  <a:moveTo>
                    <a:pt x="7274" y="0"/>
                  </a:moveTo>
                  <a:lnTo>
                    <a:pt x="4723" y="1263"/>
                  </a:lnTo>
                  <a:lnTo>
                    <a:pt x="2387" y="3347"/>
                  </a:lnTo>
                  <a:lnTo>
                    <a:pt x="1" y="6731"/>
                  </a:lnTo>
                  <a:lnTo>
                    <a:pt x="380" y="11112"/>
                  </a:lnTo>
                  <a:lnTo>
                    <a:pt x="64" y="13221"/>
                  </a:lnTo>
                  <a:lnTo>
                    <a:pt x="1415" y="16277"/>
                  </a:lnTo>
                  <a:lnTo>
                    <a:pt x="5203" y="16277"/>
                  </a:lnTo>
                  <a:lnTo>
                    <a:pt x="3069" y="12185"/>
                  </a:lnTo>
                  <a:lnTo>
                    <a:pt x="3587" y="7652"/>
                  </a:lnTo>
                  <a:lnTo>
                    <a:pt x="5203" y="4874"/>
                  </a:lnTo>
                  <a:lnTo>
                    <a:pt x="7274" y="2475"/>
                  </a:lnTo>
                  <a:lnTo>
                    <a:pt x="7274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82" name="Google Shape;7382;p71"/>
            <p:cNvSpPr/>
            <p:nvPr/>
          </p:nvSpPr>
          <p:spPr>
            <a:xfrm>
              <a:off x="3327950" y="2153675"/>
              <a:ext cx="78950" cy="116200"/>
            </a:xfrm>
            <a:custGeom>
              <a:avLst/>
              <a:gdLst/>
              <a:ahLst/>
              <a:cxnLst/>
              <a:rect l="l" t="t" r="r" b="b"/>
              <a:pathLst>
                <a:path w="3158" h="4648" extrusionOk="0">
                  <a:moveTo>
                    <a:pt x="1288" y="1"/>
                  </a:moveTo>
                  <a:lnTo>
                    <a:pt x="1" y="1655"/>
                  </a:lnTo>
                  <a:lnTo>
                    <a:pt x="1" y="3069"/>
                  </a:lnTo>
                  <a:lnTo>
                    <a:pt x="1" y="3700"/>
                  </a:lnTo>
                  <a:lnTo>
                    <a:pt x="884" y="4647"/>
                  </a:lnTo>
                  <a:lnTo>
                    <a:pt x="2677" y="3915"/>
                  </a:lnTo>
                  <a:lnTo>
                    <a:pt x="3157" y="1731"/>
                  </a:lnTo>
                  <a:lnTo>
                    <a:pt x="3157" y="544"/>
                  </a:lnTo>
                  <a:lnTo>
                    <a:pt x="1288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83" name="Google Shape;7383;p71"/>
            <p:cNvSpPr/>
            <p:nvPr/>
          </p:nvSpPr>
          <p:spPr>
            <a:xfrm>
              <a:off x="3320050" y="2144525"/>
              <a:ext cx="94725" cy="134825"/>
            </a:xfrm>
            <a:custGeom>
              <a:avLst/>
              <a:gdLst/>
              <a:ahLst/>
              <a:cxnLst/>
              <a:rect l="l" t="t" r="r" b="b"/>
              <a:pathLst>
                <a:path w="3789" h="5393" extrusionOk="0">
                  <a:moveTo>
                    <a:pt x="1718" y="720"/>
                  </a:moveTo>
                  <a:lnTo>
                    <a:pt x="3158" y="1150"/>
                  </a:lnTo>
                  <a:lnTo>
                    <a:pt x="3158" y="2059"/>
                  </a:lnTo>
                  <a:lnTo>
                    <a:pt x="2728" y="4054"/>
                  </a:lnTo>
                  <a:lnTo>
                    <a:pt x="1289" y="4647"/>
                  </a:lnTo>
                  <a:lnTo>
                    <a:pt x="632" y="3953"/>
                  </a:lnTo>
                  <a:lnTo>
                    <a:pt x="632" y="2122"/>
                  </a:lnTo>
                  <a:lnTo>
                    <a:pt x="1718" y="720"/>
                  </a:lnTo>
                  <a:close/>
                  <a:moveTo>
                    <a:pt x="1491" y="0"/>
                  </a:moveTo>
                  <a:lnTo>
                    <a:pt x="1" y="1907"/>
                  </a:lnTo>
                  <a:lnTo>
                    <a:pt x="1" y="4193"/>
                  </a:lnTo>
                  <a:lnTo>
                    <a:pt x="1125" y="5392"/>
                  </a:lnTo>
                  <a:lnTo>
                    <a:pt x="3271" y="4508"/>
                  </a:lnTo>
                  <a:lnTo>
                    <a:pt x="3789" y="2160"/>
                  </a:lnTo>
                  <a:lnTo>
                    <a:pt x="3789" y="682"/>
                  </a:lnTo>
                  <a:lnTo>
                    <a:pt x="149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84" name="Google Shape;7384;p71"/>
            <p:cNvSpPr/>
            <p:nvPr/>
          </p:nvSpPr>
          <p:spPr>
            <a:xfrm>
              <a:off x="3404025" y="2057075"/>
              <a:ext cx="144925" cy="252250"/>
            </a:xfrm>
            <a:custGeom>
              <a:avLst/>
              <a:gdLst/>
              <a:ahLst/>
              <a:cxnLst/>
              <a:rect l="l" t="t" r="r" b="b"/>
              <a:pathLst>
                <a:path w="5797" h="10090" extrusionOk="0">
                  <a:moveTo>
                    <a:pt x="2602" y="1"/>
                  </a:moveTo>
                  <a:lnTo>
                    <a:pt x="834" y="443"/>
                  </a:lnTo>
                  <a:lnTo>
                    <a:pt x="1" y="1680"/>
                  </a:lnTo>
                  <a:lnTo>
                    <a:pt x="2097" y="4408"/>
                  </a:lnTo>
                  <a:lnTo>
                    <a:pt x="2311" y="6201"/>
                  </a:lnTo>
                  <a:lnTo>
                    <a:pt x="746" y="7703"/>
                  </a:lnTo>
                  <a:lnTo>
                    <a:pt x="746" y="10090"/>
                  </a:lnTo>
                  <a:lnTo>
                    <a:pt x="5796" y="9155"/>
                  </a:lnTo>
                  <a:lnTo>
                    <a:pt x="5796" y="7564"/>
                  </a:lnTo>
                  <a:lnTo>
                    <a:pt x="4837" y="5266"/>
                  </a:lnTo>
                  <a:lnTo>
                    <a:pt x="2728" y="2753"/>
                  </a:lnTo>
                  <a:lnTo>
                    <a:pt x="3700" y="1213"/>
                  </a:lnTo>
                  <a:lnTo>
                    <a:pt x="260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85" name="Google Shape;7385;p71"/>
            <p:cNvSpPr/>
            <p:nvPr/>
          </p:nvSpPr>
          <p:spPr>
            <a:xfrm>
              <a:off x="3394250" y="2048250"/>
              <a:ext cx="162600" cy="270550"/>
            </a:xfrm>
            <a:custGeom>
              <a:avLst/>
              <a:gdLst/>
              <a:ahLst/>
              <a:cxnLst/>
              <a:rect l="l" t="t" r="r" b="b"/>
              <a:pathLst>
                <a:path w="6504" h="10822" extrusionOk="0">
                  <a:moveTo>
                    <a:pt x="2879" y="707"/>
                  </a:moveTo>
                  <a:lnTo>
                    <a:pt x="3687" y="1604"/>
                  </a:lnTo>
                  <a:lnTo>
                    <a:pt x="2728" y="3132"/>
                  </a:lnTo>
                  <a:lnTo>
                    <a:pt x="4950" y="5783"/>
                  </a:lnTo>
                  <a:lnTo>
                    <a:pt x="5872" y="7980"/>
                  </a:lnTo>
                  <a:lnTo>
                    <a:pt x="5872" y="9243"/>
                  </a:lnTo>
                  <a:lnTo>
                    <a:pt x="1452" y="10064"/>
                  </a:lnTo>
                  <a:lnTo>
                    <a:pt x="1452" y="8195"/>
                  </a:lnTo>
                  <a:lnTo>
                    <a:pt x="3031" y="6667"/>
                  </a:lnTo>
                  <a:lnTo>
                    <a:pt x="2791" y="4634"/>
                  </a:lnTo>
                  <a:lnTo>
                    <a:pt x="783" y="2008"/>
                  </a:lnTo>
                  <a:lnTo>
                    <a:pt x="1414" y="1061"/>
                  </a:lnTo>
                  <a:lnTo>
                    <a:pt x="2879" y="707"/>
                  </a:lnTo>
                  <a:close/>
                  <a:moveTo>
                    <a:pt x="3094" y="0"/>
                  </a:moveTo>
                  <a:lnTo>
                    <a:pt x="1023" y="505"/>
                  </a:lnTo>
                  <a:lnTo>
                    <a:pt x="0" y="2046"/>
                  </a:lnTo>
                  <a:lnTo>
                    <a:pt x="2172" y="4887"/>
                  </a:lnTo>
                  <a:lnTo>
                    <a:pt x="2361" y="6440"/>
                  </a:lnTo>
                  <a:lnTo>
                    <a:pt x="821" y="7917"/>
                  </a:lnTo>
                  <a:lnTo>
                    <a:pt x="821" y="10822"/>
                  </a:lnTo>
                  <a:lnTo>
                    <a:pt x="6503" y="9774"/>
                  </a:lnTo>
                  <a:lnTo>
                    <a:pt x="6503" y="7917"/>
                  </a:lnTo>
                  <a:lnTo>
                    <a:pt x="5506" y="5493"/>
                  </a:lnTo>
                  <a:lnTo>
                    <a:pt x="3498" y="3094"/>
                  </a:lnTo>
                  <a:lnTo>
                    <a:pt x="4470" y="1541"/>
                  </a:lnTo>
                  <a:lnTo>
                    <a:pt x="3094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86" name="Google Shape;7386;p71"/>
            <p:cNvSpPr/>
            <p:nvPr/>
          </p:nvSpPr>
          <p:spPr>
            <a:xfrm>
              <a:off x="3658775" y="1084500"/>
              <a:ext cx="236775" cy="215300"/>
            </a:xfrm>
            <a:custGeom>
              <a:avLst/>
              <a:gdLst/>
              <a:ahLst/>
              <a:cxnLst/>
              <a:rect l="l" t="t" r="r" b="b"/>
              <a:pathLst>
                <a:path w="9471" h="8612" extrusionOk="0">
                  <a:moveTo>
                    <a:pt x="3498" y="0"/>
                  </a:moveTo>
                  <a:lnTo>
                    <a:pt x="1907" y="972"/>
                  </a:lnTo>
                  <a:lnTo>
                    <a:pt x="1907" y="1692"/>
                  </a:lnTo>
                  <a:lnTo>
                    <a:pt x="1" y="2273"/>
                  </a:lnTo>
                  <a:lnTo>
                    <a:pt x="2173" y="5026"/>
                  </a:lnTo>
                  <a:lnTo>
                    <a:pt x="3801" y="6162"/>
                  </a:lnTo>
                  <a:lnTo>
                    <a:pt x="3271" y="6970"/>
                  </a:lnTo>
                  <a:lnTo>
                    <a:pt x="5254" y="8612"/>
                  </a:lnTo>
                  <a:lnTo>
                    <a:pt x="6327" y="4028"/>
                  </a:lnTo>
                  <a:lnTo>
                    <a:pt x="7488" y="5278"/>
                  </a:lnTo>
                  <a:lnTo>
                    <a:pt x="7122" y="7046"/>
                  </a:lnTo>
                  <a:lnTo>
                    <a:pt x="8537" y="7046"/>
                  </a:lnTo>
                  <a:lnTo>
                    <a:pt x="9471" y="5177"/>
                  </a:lnTo>
                  <a:lnTo>
                    <a:pt x="6150" y="2513"/>
                  </a:lnTo>
                  <a:lnTo>
                    <a:pt x="3498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87" name="Google Shape;7387;p71"/>
            <p:cNvSpPr/>
            <p:nvPr/>
          </p:nvSpPr>
          <p:spPr>
            <a:xfrm>
              <a:off x="3645200" y="1074400"/>
              <a:ext cx="260450" cy="239600"/>
            </a:xfrm>
            <a:custGeom>
              <a:avLst/>
              <a:gdLst/>
              <a:ahLst/>
              <a:cxnLst/>
              <a:rect l="l" t="t" r="r" b="b"/>
              <a:pathLst>
                <a:path w="10418" h="9584" extrusionOk="0">
                  <a:moveTo>
                    <a:pt x="4003" y="796"/>
                  </a:moveTo>
                  <a:lnTo>
                    <a:pt x="6491" y="3157"/>
                  </a:lnTo>
                  <a:lnTo>
                    <a:pt x="9610" y="5670"/>
                  </a:lnTo>
                  <a:lnTo>
                    <a:pt x="8878" y="7134"/>
                  </a:lnTo>
                  <a:lnTo>
                    <a:pt x="8057" y="7134"/>
                  </a:lnTo>
                  <a:lnTo>
                    <a:pt x="8372" y="5581"/>
                  </a:lnTo>
                  <a:lnTo>
                    <a:pt x="6693" y="3788"/>
                  </a:lnTo>
                  <a:lnTo>
                    <a:pt x="5607" y="8460"/>
                  </a:lnTo>
                  <a:lnTo>
                    <a:pt x="4231" y="7324"/>
                  </a:lnTo>
                  <a:lnTo>
                    <a:pt x="4774" y="6478"/>
                  </a:lnTo>
                  <a:lnTo>
                    <a:pt x="2943" y="5202"/>
                  </a:lnTo>
                  <a:lnTo>
                    <a:pt x="1074" y="2841"/>
                  </a:lnTo>
                  <a:lnTo>
                    <a:pt x="2779" y="2323"/>
                  </a:lnTo>
                  <a:lnTo>
                    <a:pt x="2779" y="1553"/>
                  </a:lnTo>
                  <a:lnTo>
                    <a:pt x="4003" y="796"/>
                  </a:lnTo>
                  <a:close/>
                  <a:moveTo>
                    <a:pt x="4092" y="0"/>
                  </a:moveTo>
                  <a:lnTo>
                    <a:pt x="2147" y="1200"/>
                  </a:lnTo>
                  <a:lnTo>
                    <a:pt x="2147" y="1856"/>
                  </a:lnTo>
                  <a:lnTo>
                    <a:pt x="1" y="2513"/>
                  </a:lnTo>
                  <a:lnTo>
                    <a:pt x="2476" y="5632"/>
                  </a:lnTo>
                  <a:lnTo>
                    <a:pt x="3915" y="6654"/>
                  </a:lnTo>
                  <a:lnTo>
                    <a:pt x="3397" y="7437"/>
                  </a:lnTo>
                  <a:lnTo>
                    <a:pt x="5986" y="9584"/>
                  </a:lnTo>
                  <a:lnTo>
                    <a:pt x="7047" y="5076"/>
                  </a:lnTo>
                  <a:lnTo>
                    <a:pt x="7691" y="5771"/>
                  </a:lnTo>
                  <a:lnTo>
                    <a:pt x="7274" y="7778"/>
                  </a:lnTo>
                  <a:lnTo>
                    <a:pt x="9269" y="7778"/>
                  </a:lnTo>
                  <a:lnTo>
                    <a:pt x="10418" y="5505"/>
                  </a:lnTo>
                  <a:lnTo>
                    <a:pt x="6908" y="2690"/>
                  </a:lnTo>
                  <a:lnTo>
                    <a:pt x="409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88" name="Google Shape;7388;p71"/>
            <p:cNvSpPr/>
            <p:nvPr/>
          </p:nvSpPr>
          <p:spPr>
            <a:xfrm>
              <a:off x="3780950" y="1045975"/>
              <a:ext cx="134825" cy="91250"/>
            </a:xfrm>
            <a:custGeom>
              <a:avLst/>
              <a:gdLst/>
              <a:ahLst/>
              <a:cxnLst/>
              <a:rect l="l" t="t" r="r" b="b"/>
              <a:pathLst>
                <a:path w="5393" h="3650" extrusionOk="0">
                  <a:moveTo>
                    <a:pt x="1175" y="1"/>
                  </a:moveTo>
                  <a:lnTo>
                    <a:pt x="0" y="1137"/>
                  </a:lnTo>
                  <a:lnTo>
                    <a:pt x="2235" y="2842"/>
                  </a:lnTo>
                  <a:lnTo>
                    <a:pt x="3612" y="3650"/>
                  </a:lnTo>
                  <a:lnTo>
                    <a:pt x="5392" y="1819"/>
                  </a:lnTo>
                  <a:lnTo>
                    <a:pt x="4584" y="329"/>
                  </a:lnTo>
                  <a:lnTo>
                    <a:pt x="3208" y="1"/>
                  </a:lnTo>
                  <a:lnTo>
                    <a:pt x="2703" y="1137"/>
                  </a:lnTo>
                  <a:lnTo>
                    <a:pt x="1175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89" name="Google Shape;7389;p71"/>
            <p:cNvSpPr/>
            <p:nvPr/>
          </p:nvSpPr>
          <p:spPr>
            <a:xfrm>
              <a:off x="3768950" y="1035550"/>
              <a:ext cx="156600" cy="111475"/>
            </a:xfrm>
            <a:custGeom>
              <a:avLst/>
              <a:gdLst/>
              <a:ahLst/>
              <a:cxnLst/>
              <a:rect l="l" t="t" r="r" b="b"/>
              <a:pathLst>
                <a:path w="6264" h="4459" extrusionOk="0">
                  <a:moveTo>
                    <a:pt x="3864" y="784"/>
                  </a:moveTo>
                  <a:lnTo>
                    <a:pt x="4849" y="1011"/>
                  </a:lnTo>
                  <a:lnTo>
                    <a:pt x="5481" y="2185"/>
                  </a:lnTo>
                  <a:lnTo>
                    <a:pt x="4041" y="3663"/>
                  </a:lnTo>
                  <a:lnTo>
                    <a:pt x="2905" y="3006"/>
                  </a:lnTo>
                  <a:lnTo>
                    <a:pt x="960" y="1529"/>
                  </a:lnTo>
                  <a:lnTo>
                    <a:pt x="1680" y="834"/>
                  </a:lnTo>
                  <a:lnTo>
                    <a:pt x="3309" y="2046"/>
                  </a:lnTo>
                  <a:lnTo>
                    <a:pt x="3864" y="784"/>
                  </a:lnTo>
                  <a:close/>
                  <a:moveTo>
                    <a:pt x="1629" y="1"/>
                  </a:moveTo>
                  <a:lnTo>
                    <a:pt x="0" y="1579"/>
                  </a:lnTo>
                  <a:lnTo>
                    <a:pt x="2564" y="3524"/>
                  </a:lnTo>
                  <a:lnTo>
                    <a:pt x="4142" y="4458"/>
                  </a:lnTo>
                  <a:lnTo>
                    <a:pt x="6264" y="2299"/>
                  </a:lnTo>
                  <a:lnTo>
                    <a:pt x="5279" y="468"/>
                  </a:lnTo>
                  <a:lnTo>
                    <a:pt x="3511" y="51"/>
                  </a:lnTo>
                  <a:lnTo>
                    <a:pt x="3056" y="1062"/>
                  </a:lnTo>
                  <a:lnTo>
                    <a:pt x="1629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90" name="Google Shape;7390;p71"/>
            <p:cNvSpPr/>
            <p:nvPr/>
          </p:nvSpPr>
          <p:spPr>
            <a:xfrm>
              <a:off x="3098775" y="1751200"/>
              <a:ext cx="166375" cy="133550"/>
            </a:xfrm>
            <a:custGeom>
              <a:avLst/>
              <a:gdLst/>
              <a:ahLst/>
              <a:cxnLst/>
              <a:rect l="l" t="t" r="r" b="b"/>
              <a:pathLst>
                <a:path w="6655" h="5342" extrusionOk="0">
                  <a:moveTo>
                    <a:pt x="5619" y="0"/>
                  </a:moveTo>
                  <a:lnTo>
                    <a:pt x="4205" y="985"/>
                  </a:lnTo>
                  <a:lnTo>
                    <a:pt x="2475" y="1869"/>
                  </a:lnTo>
                  <a:lnTo>
                    <a:pt x="1288" y="404"/>
                  </a:lnTo>
                  <a:lnTo>
                    <a:pt x="0" y="1856"/>
                  </a:lnTo>
                  <a:lnTo>
                    <a:pt x="341" y="2829"/>
                  </a:lnTo>
                  <a:lnTo>
                    <a:pt x="341" y="4028"/>
                  </a:lnTo>
                  <a:lnTo>
                    <a:pt x="2766" y="5341"/>
                  </a:lnTo>
                  <a:lnTo>
                    <a:pt x="4963" y="4369"/>
                  </a:lnTo>
                  <a:lnTo>
                    <a:pt x="6655" y="2854"/>
                  </a:lnTo>
                  <a:lnTo>
                    <a:pt x="6655" y="1515"/>
                  </a:lnTo>
                  <a:lnTo>
                    <a:pt x="5619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91" name="Google Shape;7391;p71"/>
            <p:cNvSpPr/>
            <p:nvPr/>
          </p:nvSpPr>
          <p:spPr>
            <a:xfrm>
              <a:off x="3089925" y="1740150"/>
              <a:ext cx="182800" cy="153450"/>
            </a:xfrm>
            <a:custGeom>
              <a:avLst/>
              <a:gdLst/>
              <a:ahLst/>
              <a:cxnLst/>
              <a:rect l="l" t="t" r="r" b="b"/>
              <a:pathLst>
                <a:path w="7312" h="6138" extrusionOk="0">
                  <a:moveTo>
                    <a:pt x="5885" y="884"/>
                  </a:moveTo>
                  <a:lnTo>
                    <a:pt x="6693" y="2046"/>
                  </a:lnTo>
                  <a:lnTo>
                    <a:pt x="6693" y="3157"/>
                  </a:lnTo>
                  <a:lnTo>
                    <a:pt x="5140" y="4546"/>
                  </a:lnTo>
                  <a:lnTo>
                    <a:pt x="3132" y="5443"/>
                  </a:lnTo>
                  <a:lnTo>
                    <a:pt x="1011" y="4281"/>
                  </a:lnTo>
                  <a:lnTo>
                    <a:pt x="1011" y="3271"/>
                  </a:lnTo>
                  <a:lnTo>
                    <a:pt x="708" y="2374"/>
                  </a:lnTo>
                  <a:lnTo>
                    <a:pt x="1630" y="1339"/>
                  </a:lnTo>
                  <a:lnTo>
                    <a:pt x="2741" y="2715"/>
                  </a:lnTo>
                  <a:lnTo>
                    <a:pt x="4698" y="1705"/>
                  </a:lnTo>
                  <a:lnTo>
                    <a:pt x="5885" y="884"/>
                  </a:lnTo>
                  <a:close/>
                  <a:moveTo>
                    <a:pt x="6049" y="0"/>
                  </a:moveTo>
                  <a:lnTo>
                    <a:pt x="4395" y="1162"/>
                  </a:lnTo>
                  <a:lnTo>
                    <a:pt x="2918" y="1920"/>
                  </a:lnTo>
                  <a:lnTo>
                    <a:pt x="1655" y="366"/>
                  </a:lnTo>
                  <a:lnTo>
                    <a:pt x="1" y="2235"/>
                  </a:lnTo>
                  <a:lnTo>
                    <a:pt x="380" y="3334"/>
                  </a:lnTo>
                  <a:lnTo>
                    <a:pt x="380" y="4660"/>
                  </a:lnTo>
                  <a:lnTo>
                    <a:pt x="3094" y="6137"/>
                  </a:lnTo>
                  <a:lnTo>
                    <a:pt x="5443" y="5102"/>
                  </a:lnTo>
                  <a:lnTo>
                    <a:pt x="7312" y="3435"/>
                  </a:lnTo>
                  <a:lnTo>
                    <a:pt x="7312" y="1856"/>
                  </a:lnTo>
                  <a:lnTo>
                    <a:pt x="6049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92" name="Google Shape;7392;p71"/>
            <p:cNvSpPr/>
            <p:nvPr/>
          </p:nvSpPr>
          <p:spPr>
            <a:xfrm>
              <a:off x="3793250" y="2636350"/>
              <a:ext cx="57175" cy="35700"/>
            </a:xfrm>
            <a:custGeom>
              <a:avLst/>
              <a:gdLst/>
              <a:ahLst/>
              <a:cxnLst/>
              <a:rect l="l" t="t" r="r" b="b"/>
              <a:pathLst>
                <a:path w="2287" h="1428" extrusionOk="0">
                  <a:moveTo>
                    <a:pt x="1743" y="0"/>
                  </a:moveTo>
                  <a:lnTo>
                    <a:pt x="1" y="480"/>
                  </a:lnTo>
                  <a:lnTo>
                    <a:pt x="2286" y="1427"/>
                  </a:lnTo>
                  <a:lnTo>
                    <a:pt x="2286" y="1427"/>
                  </a:lnTo>
                  <a:lnTo>
                    <a:pt x="1743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93" name="Google Shape;7393;p71"/>
            <p:cNvSpPr/>
            <p:nvPr/>
          </p:nvSpPr>
          <p:spPr>
            <a:xfrm>
              <a:off x="3768950" y="2626875"/>
              <a:ext cx="95675" cy="59375"/>
            </a:xfrm>
            <a:custGeom>
              <a:avLst/>
              <a:gdLst/>
              <a:ahLst/>
              <a:cxnLst/>
              <a:rect l="l" t="t" r="r" b="b"/>
              <a:pathLst>
                <a:path w="3827" h="2375" extrusionOk="0">
                  <a:moveTo>
                    <a:pt x="2526" y="758"/>
                  </a:moveTo>
                  <a:lnTo>
                    <a:pt x="2703" y="1238"/>
                  </a:lnTo>
                  <a:lnTo>
                    <a:pt x="1958" y="922"/>
                  </a:lnTo>
                  <a:lnTo>
                    <a:pt x="2526" y="758"/>
                  </a:lnTo>
                  <a:close/>
                  <a:moveTo>
                    <a:pt x="2905" y="0"/>
                  </a:moveTo>
                  <a:lnTo>
                    <a:pt x="0" y="796"/>
                  </a:lnTo>
                  <a:lnTo>
                    <a:pt x="3826" y="2374"/>
                  </a:lnTo>
                  <a:lnTo>
                    <a:pt x="2905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94" name="Google Shape;7394;p71"/>
            <p:cNvSpPr/>
            <p:nvPr/>
          </p:nvSpPr>
          <p:spPr>
            <a:xfrm>
              <a:off x="3702975" y="2517025"/>
              <a:ext cx="43275" cy="68200"/>
            </a:xfrm>
            <a:custGeom>
              <a:avLst/>
              <a:gdLst/>
              <a:ahLst/>
              <a:cxnLst/>
              <a:rect l="l" t="t" r="r" b="b"/>
              <a:pathLst>
                <a:path w="1731" h="2728" extrusionOk="0">
                  <a:moveTo>
                    <a:pt x="733" y="0"/>
                  </a:moveTo>
                  <a:cubicBezTo>
                    <a:pt x="493" y="164"/>
                    <a:pt x="0" y="1288"/>
                    <a:pt x="0" y="1288"/>
                  </a:cubicBezTo>
                  <a:lnTo>
                    <a:pt x="695" y="2728"/>
                  </a:lnTo>
                  <a:lnTo>
                    <a:pt x="1730" y="2728"/>
                  </a:lnTo>
                  <a:lnTo>
                    <a:pt x="733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95" name="Google Shape;7395;p71"/>
            <p:cNvSpPr/>
            <p:nvPr/>
          </p:nvSpPr>
          <p:spPr>
            <a:xfrm>
              <a:off x="3694450" y="2505025"/>
              <a:ext cx="62850" cy="88100"/>
            </a:xfrm>
            <a:custGeom>
              <a:avLst/>
              <a:gdLst/>
              <a:ahLst/>
              <a:cxnLst/>
              <a:rect l="l" t="t" r="r" b="b"/>
              <a:pathLst>
                <a:path w="2514" h="3524" extrusionOk="0">
                  <a:moveTo>
                    <a:pt x="973" y="1162"/>
                  </a:moveTo>
                  <a:lnTo>
                    <a:pt x="1604" y="2892"/>
                  </a:lnTo>
                  <a:lnTo>
                    <a:pt x="1225" y="2892"/>
                  </a:lnTo>
                  <a:lnTo>
                    <a:pt x="682" y="1756"/>
                  </a:lnTo>
                  <a:cubicBezTo>
                    <a:pt x="771" y="1554"/>
                    <a:pt x="884" y="1352"/>
                    <a:pt x="973" y="1162"/>
                  </a:cubicBezTo>
                  <a:close/>
                  <a:moveTo>
                    <a:pt x="1238" y="0"/>
                  </a:moveTo>
                  <a:lnTo>
                    <a:pt x="897" y="215"/>
                  </a:lnTo>
                  <a:cubicBezTo>
                    <a:pt x="619" y="405"/>
                    <a:pt x="253" y="1187"/>
                    <a:pt x="51" y="1642"/>
                  </a:cubicBezTo>
                  <a:lnTo>
                    <a:pt x="1" y="1768"/>
                  </a:lnTo>
                  <a:lnTo>
                    <a:pt x="834" y="3523"/>
                  </a:lnTo>
                  <a:lnTo>
                    <a:pt x="2513" y="3523"/>
                  </a:lnTo>
                  <a:lnTo>
                    <a:pt x="1238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96" name="Google Shape;7396;p71"/>
            <p:cNvSpPr/>
            <p:nvPr/>
          </p:nvSpPr>
          <p:spPr>
            <a:xfrm>
              <a:off x="3696975" y="2570375"/>
              <a:ext cx="25275" cy="78000"/>
            </a:xfrm>
            <a:custGeom>
              <a:avLst/>
              <a:gdLst/>
              <a:ahLst/>
              <a:cxnLst/>
              <a:rect l="l" t="t" r="r" b="b"/>
              <a:pathLst>
                <a:path w="1011" h="3120" extrusionOk="0">
                  <a:moveTo>
                    <a:pt x="455" y="0"/>
                  </a:moveTo>
                  <a:lnTo>
                    <a:pt x="1" y="1402"/>
                  </a:lnTo>
                  <a:lnTo>
                    <a:pt x="581" y="3119"/>
                  </a:lnTo>
                  <a:lnTo>
                    <a:pt x="1011" y="3119"/>
                  </a:lnTo>
                  <a:lnTo>
                    <a:pt x="1011" y="278"/>
                  </a:lnTo>
                  <a:lnTo>
                    <a:pt x="45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97" name="Google Shape;7397;p71"/>
            <p:cNvSpPr/>
            <p:nvPr/>
          </p:nvSpPr>
          <p:spPr>
            <a:xfrm>
              <a:off x="3688775" y="2563750"/>
              <a:ext cx="43275" cy="92500"/>
            </a:xfrm>
            <a:custGeom>
              <a:avLst/>
              <a:gdLst/>
              <a:ahLst/>
              <a:cxnLst/>
              <a:rect l="l" t="t" r="r" b="b"/>
              <a:pathLst>
                <a:path w="1731" h="3700" extrusionOk="0">
                  <a:moveTo>
                    <a:pt x="1023" y="846"/>
                  </a:moveTo>
                  <a:lnTo>
                    <a:pt x="1074" y="871"/>
                  </a:lnTo>
                  <a:lnTo>
                    <a:pt x="1074" y="2765"/>
                  </a:lnTo>
                  <a:lnTo>
                    <a:pt x="695" y="1755"/>
                  </a:lnTo>
                  <a:lnTo>
                    <a:pt x="1023" y="846"/>
                  </a:lnTo>
                  <a:close/>
                  <a:moveTo>
                    <a:pt x="632" y="0"/>
                  </a:moveTo>
                  <a:lnTo>
                    <a:pt x="0" y="1755"/>
                  </a:lnTo>
                  <a:lnTo>
                    <a:pt x="720" y="3700"/>
                  </a:lnTo>
                  <a:lnTo>
                    <a:pt x="1730" y="3700"/>
                  </a:lnTo>
                  <a:lnTo>
                    <a:pt x="1730" y="493"/>
                  </a:lnTo>
                  <a:lnTo>
                    <a:pt x="63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98" name="Google Shape;7398;p71"/>
            <p:cNvSpPr/>
            <p:nvPr/>
          </p:nvSpPr>
          <p:spPr>
            <a:xfrm>
              <a:off x="4360850" y="1623350"/>
              <a:ext cx="47375" cy="27475"/>
            </a:xfrm>
            <a:custGeom>
              <a:avLst/>
              <a:gdLst/>
              <a:ahLst/>
              <a:cxnLst/>
              <a:rect l="l" t="t" r="r" b="b"/>
              <a:pathLst>
                <a:path w="1895" h="1099" extrusionOk="0">
                  <a:moveTo>
                    <a:pt x="0" y="0"/>
                  </a:moveTo>
                  <a:lnTo>
                    <a:pt x="556" y="1099"/>
                  </a:lnTo>
                  <a:lnTo>
                    <a:pt x="1326" y="947"/>
                  </a:lnTo>
                  <a:lnTo>
                    <a:pt x="1894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99" name="Google Shape;7399;p71"/>
            <p:cNvSpPr/>
            <p:nvPr/>
          </p:nvSpPr>
          <p:spPr>
            <a:xfrm>
              <a:off x="4347900" y="1615450"/>
              <a:ext cx="74200" cy="44550"/>
            </a:xfrm>
            <a:custGeom>
              <a:avLst/>
              <a:gdLst/>
              <a:ahLst/>
              <a:cxnLst/>
              <a:rect l="l" t="t" r="r" b="b"/>
              <a:pathLst>
                <a:path w="2968" h="1782" extrusionOk="0">
                  <a:moveTo>
                    <a:pt x="1857" y="632"/>
                  </a:moveTo>
                  <a:lnTo>
                    <a:pt x="1642" y="973"/>
                  </a:lnTo>
                  <a:lnTo>
                    <a:pt x="1238" y="1061"/>
                  </a:lnTo>
                  <a:lnTo>
                    <a:pt x="1023" y="632"/>
                  </a:lnTo>
                  <a:close/>
                  <a:moveTo>
                    <a:pt x="0" y="1"/>
                  </a:moveTo>
                  <a:lnTo>
                    <a:pt x="897" y="1781"/>
                  </a:lnTo>
                  <a:lnTo>
                    <a:pt x="2046" y="1541"/>
                  </a:lnTo>
                  <a:lnTo>
                    <a:pt x="2968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00" name="Google Shape;7400;p71"/>
            <p:cNvSpPr/>
            <p:nvPr/>
          </p:nvSpPr>
          <p:spPr>
            <a:xfrm>
              <a:off x="2445000" y="785850"/>
              <a:ext cx="922425" cy="1196450"/>
            </a:xfrm>
            <a:custGeom>
              <a:avLst/>
              <a:gdLst/>
              <a:ahLst/>
              <a:cxnLst/>
              <a:rect l="l" t="t" r="r" b="b"/>
              <a:pathLst>
                <a:path w="36897" h="47858" extrusionOk="0">
                  <a:moveTo>
                    <a:pt x="27288" y="1"/>
                  </a:moveTo>
                  <a:lnTo>
                    <a:pt x="21921" y="2324"/>
                  </a:lnTo>
                  <a:lnTo>
                    <a:pt x="20027" y="2375"/>
                  </a:lnTo>
                  <a:lnTo>
                    <a:pt x="19396" y="4067"/>
                  </a:lnTo>
                  <a:lnTo>
                    <a:pt x="20179" y="6378"/>
                  </a:lnTo>
                  <a:lnTo>
                    <a:pt x="18600" y="6378"/>
                  </a:lnTo>
                  <a:lnTo>
                    <a:pt x="18285" y="4016"/>
                  </a:lnTo>
                  <a:lnTo>
                    <a:pt x="17262" y="3625"/>
                  </a:lnTo>
                  <a:lnTo>
                    <a:pt x="16782" y="5203"/>
                  </a:lnTo>
                  <a:lnTo>
                    <a:pt x="15620" y="4850"/>
                  </a:lnTo>
                  <a:lnTo>
                    <a:pt x="15305" y="3006"/>
                  </a:lnTo>
                  <a:lnTo>
                    <a:pt x="13411" y="3322"/>
                  </a:lnTo>
                  <a:lnTo>
                    <a:pt x="11277" y="4105"/>
                  </a:lnTo>
                  <a:lnTo>
                    <a:pt x="9698" y="5683"/>
                  </a:lnTo>
                  <a:lnTo>
                    <a:pt x="7489" y="6163"/>
                  </a:lnTo>
                  <a:lnTo>
                    <a:pt x="6150" y="7893"/>
                  </a:lnTo>
                  <a:lnTo>
                    <a:pt x="6933" y="9080"/>
                  </a:lnTo>
                  <a:lnTo>
                    <a:pt x="5355" y="10418"/>
                  </a:lnTo>
                  <a:lnTo>
                    <a:pt x="2678" y="11529"/>
                  </a:lnTo>
                  <a:lnTo>
                    <a:pt x="784" y="11883"/>
                  </a:lnTo>
                  <a:lnTo>
                    <a:pt x="1251" y="13575"/>
                  </a:lnTo>
                  <a:lnTo>
                    <a:pt x="2678" y="13726"/>
                  </a:lnTo>
                  <a:lnTo>
                    <a:pt x="3069" y="14598"/>
                  </a:lnTo>
                  <a:lnTo>
                    <a:pt x="1" y="14838"/>
                  </a:lnTo>
                  <a:lnTo>
                    <a:pt x="1" y="16176"/>
                  </a:lnTo>
                  <a:lnTo>
                    <a:pt x="1731" y="17363"/>
                  </a:lnTo>
                  <a:cubicBezTo>
                    <a:pt x="1731" y="17363"/>
                    <a:pt x="1944" y="16942"/>
                    <a:pt x="2599" y="16942"/>
                  </a:cubicBezTo>
                  <a:cubicBezTo>
                    <a:pt x="2926" y="16942"/>
                    <a:pt x="3364" y="17047"/>
                    <a:pt x="3940" y="17363"/>
                  </a:cubicBezTo>
                  <a:cubicBezTo>
                    <a:pt x="5683" y="18310"/>
                    <a:pt x="5759" y="18310"/>
                    <a:pt x="5759" y="18310"/>
                  </a:cubicBezTo>
                  <a:lnTo>
                    <a:pt x="7337" y="21378"/>
                  </a:lnTo>
                  <a:lnTo>
                    <a:pt x="6946" y="25331"/>
                  </a:lnTo>
                  <a:lnTo>
                    <a:pt x="6946" y="29434"/>
                  </a:lnTo>
                  <a:lnTo>
                    <a:pt x="8436" y="29902"/>
                  </a:lnTo>
                  <a:lnTo>
                    <a:pt x="7615" y="31164"/>
                  </a:lnTo>
                  <a:lnTo>
                    <a:pt x="5683" y="30849"/>
                  </a:lnTo>
                  <a:lnTo>
                    <a:pt x="5683" y="33223"/>
                  </a:lnTo>
                  <a:lnTo>
                    <a:pt x="7173" y="34321"/>
                  </a:lnTo>
                  <a:lnTo>
                    <a:pt x="6074" y="36695"/>
                  </a:lnTo>
                  <a:lnTo>
                    <a:pt x="6541" y="40546"/>
                  </a:lnTo>
                  <a:lnTo>
                    <a:pt x="7135" y="43463"/>
                  </a:lnTo>
                  <a:lnTo>
                    <a:pt x="7627" y="46153"/>
                  </a:lnTo>
                  <a:lnTo>
                    <a:pt x="9218" y="45913"/>
                  </a:lnTo>
                  <a:lnTo>
                    <a:pt x="10885" y="47857"/>
                  </a:lnTo>
                  <a:lnTo>
                    <a:pt x="12186" y="45647"/>
                  </a:lnTo>
                  <a:lnTo>
                    <a:pt x="13310" y="42175"/>
                  </a:lnTo>
                  <a:lnTo>
                    <a:pt x="14812" y="39776"/>
                  </a:lnTo>
                  <a:lnTo>
                    <a:pt x="16946" y="39195"/>
                  </a:lnTo>
                  <a:lnTo>
                    <a:pt x="20103" y="37857"/>
                  </a:lnTo>
                  <a:lnTo>
                    <a:pt x="21770" y="35798"/>
                  </a:lnTo>
                  <a:lnTo>
                    <a:pt x="24762" y="35407"/>
                  </a:lnTo>
                  <a:lnTo>
                    <a:pt x="28462" y="33071"/>
                  </a:lnTo>
                  <a:lnTo>
                    <a:pt x="26480" y="32869"/>
                  </a:lnTo>
                  <a:lnTo>
                    <a:pt x="25545" y="32869"/>
                  </a:lnTo>
                  <a:lnTo>
                    <a:pt x="26480" y="30659"/>
                  </a:lnTo>
                  <a:lnTo>
                    <a:pt x="28462" y="32478"/>
                  </a:lnTo>
                  <a:lnTo>
                    <a:pt x="29232" y="30735"/>
                  </a:lnTo>
                  <a:lnTo>
                    <a:pt x="28538" y="28487"/>
                  </a:lnTo>
                  <a:lnTo>
                    <a:pt x="28538" y="28487"/>
                  </a:lnTo>
                  <a:cubicBezTo>
                    <a:pt x="28538" y="28487"/>
                    <a:pt x="28571" y="28497"/>
                    <a:pt x="28628" y="28497"/>
                  </a:cubicBezTo>
                  <a:cubicBezTo>
                    <a:pt x="28850" y="28497"/>
                    <a:pt x="29441" y="28361"/>
                    <a:pt x="29952" y="27048"/>
                  </a:cubicBezTo>
                  <a:cubicBezTo>
                    <a:pt x="30176" y="26473"/>
                    <a:pt x="30217" y="26354"/>
                    <a:pt x="30211" y="26354"/>
                  </a:cubicBezTo>
                  <a:lnTo>
                    <a:pt x="30211" y="26354"/>
                  </a:lnTo>
                  <a:cubicBezTo>
                    <a:pt x="30207" y="26354"/>
                    <a:pt x="30180" y="26414"/>
                    <a:pt x="30178" y="26414"/>
                  </a:cubicBezTo>
                  <a:cubicBezTo>
                    <a:pt x="30175" y="26414"/>
                    <a:pt x="30241" y="26250"/>
                    <a:pt x="30596" y="25381"/>
                  </a:cubicBezTo>
                  <a:cubicBezTo>
                    <a:pt x="31467" y="23260"/>
                    <a:pt x="31455" y="23247"/>
                    <a:pt x="31455" y="23247"/>
                  </a:cubicBezTo>
                  <a:cubicBezTo>
                    <a:pt x="31455" y="23247"/>
                    <a:pt x="32086" y="23007"/>
                    <a:pt x="31455" y="21593"/>
                  </a:cubicBezTo>
                  <a:cubicBezTo>
                    <a:pt x="30823" y="20179"/>
                    <a:pt x="29876" y="20722"/>
                    <a:pt x="30823" y="20166"/>
                  </a:cubicBezTo>
                  <a:lnTo>
                    <a:pt x="31770" y="19623"/>
                  </a:lnTo>
                  <a:lnTo>
                    <a:pt x="32642" y="19068"/>
                  </a:lnTo>
                  <a:lnTo>
                    <a:pt x="32250" y="16694"/>
                  </a:lnTo>
                  <a:lnTo>
                    <a:pt x="32642" y="14042"/>
                  </a:lnTo>
                  <a:lnTo>
                    <a:pt x="34611" y="11858"/>
                  </a:lnTo>
                  <a:lnTo>
                    <a:pt x="36354" y="9762"/>
                  </a:lnTo>
                  <a:lnTo>
                    <a:pt x="36897" y="8032"/>
                  </a:lnTo>
                  <a:lnTo>
                    <a:pt x="34851" y="7085"/>
                  </a:lnTo>
                  <a:lnTo>
                    <a:pt x="32566" y="7943"/>
                  </a:lnTo>
                  <a:lnTo>
                    <a:pt x="30280" y="10090"/>
                  </a:lnTo>
                  <a:lnTo>
                    <a:pt x="31770" y="7451"/>
                  </a:lnTo>
                  <a:lnTo>
                    <a:pt x="31859" y="7009"/>
                  </a:lnTo>
                  <a:lnTo>
                    <a:pt x="27439" y="7009"/>
                  </a:lnTo>
                  <a:lnTo>
                    <a:pt x="27351" y="5986"/>
                  </a:lnTo>
                  <a:lnTo>
                    <a:pt x="29232" y="5759"/>
                  </a:lnTo>
                  <a:lnTo>
                    <a:pt x="31859" y="5759"/>
                  </a:lnTo>
                  <a:lnTo>
                    <a:pt x="31543" y="3625"/>
                  </a:lnTo>
                  <a:lnTo>
                    <a:pt x="30672" y="1655"/>
                  </a:lnTo>
                  <a:lnTo>
                    <a:pt x="27288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01" name="Google Shape;7401;p71"/>
            <p:cNvSpPr/>
            <p:nvPr/>
          </p:nvSpPr>
          <p:spPr>
            <a:xfrm>
              <a:off x="2437100" y="777350"/>
              <a:ext cx="939800" cy="1218525"/>
            </a:xfrm>
            <a:custGeom>
              <a:avLst/>
              <a:gdLst/>
              <a:ahLst/>
              <a:cxnLst/>
              <a:rect l="l" t="t" r="r" b="b"/>
              <a:pathLst>
                <a:path w="37592" h="48741" extrusionOk="0">
                  <a:moveTo>
                    <a:pt x="26909" y="31530"/>
                  </a:moveTo>
                  <a:lnTo>
                    <a:pt x="28601" y="33070"/>
                  </a:lnTo>
                  <a:lnTo>
                    <a:pt x="26796" y="32893"/>
                  </a:lnTo>
                  <a:lnTo>
                    <a:pt x="26341" y="32893"/>
                  </a:lnTo>
                  <a:lnTo>
                    <a:pt x="26909" y="31530"/>
                  </a:lnTo>
                  <a:close/>
                  <a:moveTo>
                    <a:pt x="27591" y="682"/>
                  </a:moveTo>
                  <a:lnTo>
                    <a:pt x="30748" y="2222"/>
                  </a:lnTo>
                  <a:lnTo>
                    <a:pt x="31543" y="4053"/>
                  </a:lnTo>
                  <a:lnTo>
                    <a:pt x="31809" y="5783"/>
                  </a:lnTo>
                  <a:lnTo>
                    <a:pt x="29498" y="5783"/>
                  </a:lnTo>
                  <a:lnTo>
                    <a:pt x="27339" y="6048"/>
                  </a:lnTo>
                  <a:lnTo>
                    <a:pt x="27465" y="7665"/>
                  </a:lnTo>
                  <a:lnTo>
                    <a:pt x="31796" y="7665"/>
                  </a:lnTo>
                  <a:lnTo>
                    <a:pt x="29321" y="12059"/>
                  </a:lnTo>
                  <a:lnTo>
                    <a:pt x="33046" y="8574"/>
                  </a:lnTo>
                  <a:lnTo>
                    <a:pt x="35155" y="7778"/>
                  </a:lnTo>
                  <a:lnTo>
                    <a:pt x="36834" y="8548"/>
                  </a:lnTo>
                  <a:lnTo>
                    <a:pt x="36380" y="9963"/>
                  </a:lnTo>
                  <a:lnTo>
                    <a:pt x="34700" y="11996"/>
                  </a:lnTo>
                  <a:lnTo>
                    <a:pt x="32667" y="14256"/>
                  </a:lnTo>
                  <a:lnTo>
                    <a:pt x="32250" y="17059"/>
                  </a:lnTo>
                  <a:lnTo>
                    <a:pt x="32617" y="19269"/>
                  </a:lnTo>
                  <a:lnTo>
                    <a:pt x="31935" y="19698"/>
                  </a:lnTo>
                  <a:cubicBezTo>
                    <a:pt x="31922" y="19711"/>
                    <a:pt x="31834" y="19761"/>
                    <a:pt x="30988" y="20254"/>
                  </a:cubicBezTo>
                  <a:cubicBezTo>
                    <a:pt x="30584" y="20494"/>
                    <a:pt x="30432" y="20582"/>
                    <a:pt x="30432" y="20809"/>
                  </a:cubicBezTo>
                  <a:cubicBezTo>
                    <a:pt x="30445" y="20986"/>
                    <a:pt x="30558" y="21125"/>
                    <a:pt x="30710" y="21188"/>
                  </a:cubicBezTo>
                  <a:cubicBezTo>
                    <a:pt x="30887" y="21289"/>
                    <a:pt x="31215" y="21466"/>
                    <a:pt x="31480" y="22072"/>
                  </a:cubicBezTo>
                  <a:cubicBezTo>
                    <a:pt x="31872" y="22943"/>
                    <a:pt x="31733" y="23259"/>
                    <a:pt x="31657" y="23309"/>
                  </a:cubicBezTo>
                  <a:lnTo>
                    <a:pt x="31455" y="23385"/>
                  </a:lnTo>
                  <a:lnTo>
                    <a:pt x="31455" y="23537"/>
                  </a:lnTo>
                  <a:cubicBezTo>
                    <a:pt x="31404" y="23676"/>
                    <a:pt x="31228" y="24118"/>
                    <a:pt x="30609" y="25620"/>
                  </a:cubicBezTo>
                  <a:cubicBezTo>
                    <a:pt x="30432" y="26062"/>
                    <a:pt x="30319" y="26353"/>
                    <a:pt x="30243" y="26555"/>
                  </a:cubicBezTo>
                  <a:lnTo>
                    <a:pt x="30218" y="26618"/>
                  </a:lnTo>
                  <a:cubicBezTo>
                    <a:pt x="30218" y="26618"/>
                    <a:pt x="30218" y="26630"/>
                    <a:pt x="30218" y="26630"/>
                  </a:cubicBezTo>
                  <a:cubicBezTo>
                    <a:pt x="30205" y="26681"/>
                    <a:pt x="30154" y="26832"/>
                    <a:pt x="29978" y="27287"/>
                  </a:cubicBezTo>
                  <a:cubicBezTo>
                    <a:pt x="29498" y="28499"/>
                    <a:pt x="29018" y="28537"/>
                    <a:pt x="28955" y="28537"/>
                  </a:cubicBezTo>
                  <a:lnTo>
                    <a:pt x="28399" y="28373"/>
                  </a:lnTo>
                  <a:lnTo>
                    <a:pt x="28399" y="28373"/>
                  </a:lnTo>
                  <a:lnTo>
                    <a:pt x="29220" y="31062"/>
                  </a:lnTo>
                  <a:lnTo>
                    <a:pt x="28677" y="32287"/>
                  </a:lnTo>
                  <a:lnTo>
                    <a:pt x="26682" y="30469"/>
                  </a:lnTo>
                  <a:lnTo>
                    <a:pt x="25394" y="33525"/>
                  </a:lnTo>
                  <a:lnTo>
                    <a:pt x="26758" y="33525"/>
                  </a:lnTo>
                  <a:lnTo>
                    <a:pt x="27844" y="33626"/>
                  </a:lnTo>
                  <a:lnTo>
                    <a:pt x="24977" y="35431"/>
                  </a:lnTo>
                  <a:lnTo>
                    <a:pt x="21922" y="35835"/>
                  </a:lnTo>
                  <a:lnTo>
                    <a:pt x="20230" y="37931"/>
                  </a:lnTo>
                  <a:lnTo>
                    <a:pt x="17199" y="39232"/>
                  </a:lnTo>
                  <a:lnTo>
                    <a:pt x="14939" y="39838"/>
                  </a:lnTo>
                  <a:lnTo>
                    <a:pt x="13360" y="42351"/>
                  </a:lnTo>
                  <a:lnTo>
                    <a:pt x="12211" y="45861"/>
                  </a:lnTo>
                  <a:lnTo>
                    <a:pt x="11163" y="47654"/>
                  </a:lnTo>
                  <a:lnTo>
                    <a:pt x="9661" y="45874"/>
                  </a:lnTo>
                  <a:lnTo>
                    <a:pt x="8209" y="46101"/>
                  </a:lnTo>
                  <a:lnTo>
                    <a:pt x="7767" y="43715"/>
                  </a:lnTo>
                  <a:lnTo>
                    <a:pt x="7173" y="40823"/>
                  </a:lnTo>
                  <a:lnTo>
                    <a:pt x="6719" y="37048"/>
                  </a:lnTo>
                  <a:lnTo>
                    <a:pt x="7893" y="34535"/>
                  </a:lnTo>
                  <a:lnTo>
                    <a:pt x="6315" y="33373"/>
                  </a:lnTo>
                  <a:lnTo>
                    <a:pt x="6315" y="31542"/>
                  </a:lnTo>
                  <a:lnTo>
                    <a:pt x="8082" y="31833"/>
                  </a:lnTo>
                  <a:lnTo>
                    <a:pt x="9244" y="30040"/>
                  </a:lnTo>
                  <a:lnTo>
                    <a:pt x="7577" y="29509"/>
                  </a:lnTo>
                  <a:lnTo>
                    <a:pt x="7577" y="25671"/>
                  </a:lnTo>
                  <a:lnTo>
                    <a:pt x="7981" y="21643"/>
                  </a:lnTo>
                  <a:lnTo>
                    <a:pt x="6277" y="18309"/>
                  </a:lnTo>
                  <a:lnTo>
                    <a:pt x="6125" y="18309"/>
                  </a:lnTo>
                  <a:cubicBezTo>
                    <a:pt x="6024" y="18271"/>
                    <a:pt x="5645" y="18082"/>
                    <a:pt x="4408" y="17413"/>
                  </a:cubicBezTo>
                  <a:cubicBezTo>
                    <a:pt x="3845" y="17104"/>
                    <a:pt x="3347" y="16952"/>
                    <a:pt x="2915" y="16952"/>
                  </a:cubicBezTo>
                  <a:cubicBezTo>
                    <a:pt x="2746" y="16952"/>
                    <a:pt x="2587" y="16975"/>
                    <a:pt x="2438" y="17021"/>
                  </a:cubicBezTo>
                  <a:cubicBezTo>
                    <a:pt x="2274" y="17072"/>
                    <a:pt x="2122" y="17147"/>
                    <a:pt x="1983" y="17261"/>
                  </a:cubicBezTo>
                  <a:lnTo>
                    <a:pt x="620" y="16339"/>
                  </a:lnTo>
                  <a:lnTo>
                    <a:pt x="620" y="15455"/>
                  </a:lnTo>
                  <a:lnTo>
                    <a:pt x="3852" y="15203"/>
                  </a:lnTo>
                  <a:lnTo>
                    <a:pt x="3208" y="13763"/>
                  </a:lnTo>
                  <a:lnTo>
                    <a:pt x="1819" y="13612"/>
                  </a:lnTo>
                  <a:lnTo>
                    <a:pt x="1504" y="12450"/>
                  </a:lnTo>
                  <a:lnTo>
                    <a:pt x="3057" y="12160"/>
                  </a:lnTo>
                  <a:lnTo>
                    <a:pt x="5797" y="11036"/>
                  </a:lnTo>
                  <a:lnTo>
                    <a:pt x="7678" y="9470"/>
                  </a:lnTo>
                  <a:lnTo>
                    <a:pt x="6857" y="8233"/>
                  </a:lnTo>
                  <a:lnTo>
                    <a:pt x="7994" y="6781"/>
                  </a:lnTo>
                  <a:lnTo>
                    <a:pt x="10178" y="6301"/>
                  </a:lnTo>
                  <a:lnTo>
                    <a:pt x="11769" y="4710"/>
                  </a:lnTo>
                  <a:lnTo>
                    <a:pt x="13777" y="3965"/>
                  </a:lnTo>
                  <a:lnTo>
                    <a:pt x="15355" y="3712"/>
                  </a:lnTo>
                  <a:lnTo>
                    <a:pt x="15646" y="5430"/>
                  </a:lnTo>
                  <a:lnTo>
                    <a:pt x="17325" y="5935"/>
                  </a:lnTo>
                  <a:lnTo>
                    <a:pt x="17792" y="4382"/>
                  </a:lnTo>
                  <a:lnTo>
                    <a:pt x="18323" y="4584"/>
                  </a:lnTo>
                  <a:lnTo>
                    <a:pt x="18651" y="7033"/>
                  </a:lnTo>
                  <a:lnTo>
                    <a:pt x="20949" y="7033"/>
                  </a:lnTo>
                  <a:lnTo>
                    <a:pt x="20053" y="4407"/>
                  </a:lnTo>
                  <a:lnTo>
                    <a:pt x="20570" y="3031"/>
                  </a:lnTo>
                  <a:lnTo>
                    <a:pt x="22250" y="2980"/>
                  </a:lnTo>
                  <a:lnTo>
                    <a:pt x="27591" y="682"/>
                  </a:lnTo>
                  <a:close/>
                  <a:moveTo>
                    <a:pt x="27604" y="0"/>
                  </a:moveTo>
                  <a:lnTo>
                    <a:pt x="22161" y="2361"/>
                  </a:lnTo>
                  <a:lnTo>
                    <a:pt x="20116" y="2424"/>
                  </a:lnTo>
                  <a:lnTo>
                    <a:pt x="19371" y="4407"/>
                  </a:lnTo>
                  <a:lnTo>
                    <a:pt x="20053" y="6415"/>
                  </a:lnTo>
                  <a:lnTo>
                    <a:pt x="19194" y="6415"/>
                  </a:lnTo>
                  <a:lnTo>
                    <a:pt x="18891" y="4142"/>
                  </a:lnTo>
                  <a:lnTo>
                    <a:pt x="17376" y="3548"/>
                  </a:lnTo>
                  <a:lnTo>
                    <a:pt x="16896" y="5152"/>
                  </a:lnTo>
                  <a:lnTo>
                    <a:pt x="16214" y="4937"/>
                  </a:lnTo>
                  <a:lnTo>
                    <a:pt x="15861" y="2993"/>
                  </a:lnTo>
                  <a:lnTo>
                    <a:pt x="13600" y="3359"/>
                  </a:lnTo>
                  <a:lnTo>
                    <a:pt x="11479" y="4154"/>
                  </a:lnTo>
                  <a:lnTo>
                    <a:pt x="9850" y="5733"/>
                  </a:lnTo>
                  <a:lnTo>
                    <a:pt x="7628" y="6200"/>
                  </a:lnTo>
                  <a:lnTo>
                    <a:pt x="6075" y="8208"/>
                  </a:lnTo>
                  <a:lnTo>
                    <a:pt x="6832" y="9344"/>
                  </a:lnTo>
                  <a:lnTo>
                    <a:pt x="5506" y="10480"/>
                  </a:lnTo>
                  <a:lnTo>
                    <a:pt x="2905" y="11541"/>
                  </a:lnTo>
                  <a:lnTo>
                    <a:pt x="708" y="11958"/>
                  </a:lnTo>
                  <a:lnTo>
                    <a:pt x="1339" y="14193"/>
                  </a:lnTo>
                  <a:lnTo>
                    <a:pt x="2792" y="14344"/>
                  </a:lnTo>
                  <a:lnTo>
                    <a:pt x="2918" y="14635"/>
                  </a:lnTo>
                  <a:lnTo>
                    <a:pt x="1" y="14862"/>
                  </a:lnTo>
                  <a:lnTo>
                    <a:pt x="1" y="16655"/>
                  </a:lnTo>
                  <a:lnTo>
                    <a:pt x="2173" y="18132"/>
                  </a:lnTo>
                  <a:lnTo>
                    <a:pt x="2337" y="17817"/>
                  </a:lnTo>
                  <a:cubicBezTo>
                    <a:pt x="2400" y="17716"/>
                    <a:pt x="2514" y="17640"/>
                    <a:pt x="2627" y="17615"/>
                  </a:cubicBezTo>
                  <a:cubicBezTo>
                    <a:pt x="2703" y="17592"/>
                    <a:pt x="2796" y="17576"/>
                    <a:pt x="2911" y="17576"/>
                  </a:cubicBezTo>
                  <a:cubicBezTo>
                    <a:pt x="3180" y="17576"/>
                    <a:pt x="3565" y="17663"/>
                    <a:pt x="4105" y="17956"/>
                  </a:cubicBezTo>
                  <a:cubicBezTo>
                    <a:pt x="5153" y="18536"/>
                    <a:pt x="5620" y="18764"/>
                    <a:pt x="5847" y="18865"/>
                  </a:cubicBezTo>
                  <a:lnTo>
                    <a:pt x="7325" y="21756"/>
                  </a:lnTo>
                  <a:lnTo>
                    <a:pt x="6933" y="25645"/>
                  </a:lnTo>
                  <a:lnTo>
                    <a:pt x="6933" y="29976"/>
                  </a:lnTo>
                  <a:lnTo>
                    <a:pt x="8259" y="30393"/>
                  </a:lnTo>
                  <a:lnTo>
                    <a:pt x="7767" y="31138"/>
                  </a:lnTo>
                  <a:lnTo>
                    <a:pt x="5671" y="30785"/>
                  </a:lnTo>
                  <a:lnTo>
                    <a:pt x="5671" y="33689"/>
                  </a:lnTo>
                  <a:lnTo>
                    <a:pt x="7097" y="34737"/>
                  </a:lnTo>
                  <a:lnTo>
                    <a:pt x="6062" y="36947"/>
                  </a:lnTo>
                  <a:lnTo>
                    <a:pt x="6554" y="40924"/>
                  </a:lnTo>
                  <a:lnTo>
                    <a:pt x="7148" y="43828"/>
                  </a:lnTo>
                  <a:lnTo>
                    <a:pt x="7691" y="46808"/>
                  </a:lnTo>
                  <a:lnTo>
                    <a:pt x="9408" y="46556"/>
                  </a:lnTo>
                  <a:lnTo>
                    <a:pt x="11252" y="48740"/>
                  </a:lnTo>
                  <a:lnTo>
                    <a:pt x="12780" y="46152"/>
                  </a:lnTo>
                  <a:lnTo>
                    <a:pt x="13916" y="42654"/>
                  </a:lnTo>
                  <a:lnTo>
                    <a:pt x="15343" y="40381"/>
                  </a:lnTo>
                  <a:lnTo>
                    <a:pt x="17388" y="39826"/>
                  </a:lnTo>
                  <a:lnTo>
                    <a:pt x="20621" y="38449"/>
                  </a:lnTo>
                  <a:lnTo>
                    <a:pt x="22250" y="36429"/>
                  </a:lnTo>
                  <a:lnTo>
                    <a:pt x="25116" y="36050"/>
                  </a:lnTo>
                  <a:lnTo>
                    <a:pt x="29738" y="33184"/>
                  </a:lnTo>
                  <a:lnTo>
                    <a:pt x="29005" y="33108"/>
                  </a:lnTo>
                  <a:lnTo>
                    <a:pt x="29877" y="31100"/>
                  </a:lnTo>
                  <a:lnTo>
                    <a:pt x="29270" y="29105"/>
                  </a:lnTo>
                  <a:cubicBezTo>
                    <a:pt x="29637" y="28979"/>
                    <a:pt x="30142" y="28600"/>
                    <a:pt x="30558" y="27514"/>
                  </a:cubicBezTo>
                  <a:cubicBezTo>
                    <a:pt x="30659" y="27274"/>
                    <a:pt x="30748" y="27022"/>
                    <a:pt x="30824" y="26782"/>
                  </a:cubicBezTo>
                  <a:lnTo>
                    <a:pt x="31202" y="25847"/>
                  </a:lnTo>
                  <a:cubicBezTo>
                    <a:pt x="31720" y="24585"/>
                    <a:pt x="31935" y="24054"/>
                    <a:pt x="32036" y="23815"/>
                  </a:cubicBezTo>
                  <a:cubicBezTo>
                    <a:pt x="32149" y="23726"/>
                    <a:pt x="32238" y="23600"/>
                    <a:pt x="32288" y="23474"/>
                  </a:cubicBezTo>
                  <a:cubicBezTo>
                    <a:pt x="32452" y="23070"/>
                    <a:pt x="32389" y="22514"/>
                    <a:pt x="32074" y="21807"/>
                  </a:cubicBezTo>
                  <a:cubicBezTo>
                    <a:pt x="31910" y="21403"/>
                    <a:pt x="31644" y="21062"/>
                    <a:pt x="31303" y="20797"/>
                  </a:cubicBezTo>
                  <a:cubicBezTo>
                    <a:pt x="31834" y="20494"/>
                    <a:pt x="32112" y="20329"/>
                    <a:pt x="32250" y="20228"/>
                  </a:cubicBezTo>
                  <a:lnTo>
                    <a:pt x="32263" y="20241"/>
                  </a:lnTo>
                  <a:lnTo>
                    <a:pt x="33311" y="19572"/>
                  </a:lnTo>
                  <a:lnTo>
                    <a:pt x="32894" y="17046"/>
                  </a:lnTo>
                  <a:lnTo>
                    <a:pt x="33261" y="14534"/>
                  </a:lnTo>
                  <a:lnTo>
                    <a:pt x="35167" y="12412"/>
                  </a:lnTo>
                  <a:lnTo>
                    <a:pt x="36897" y="10329"/>
                  </a:lnTo>
                  <a:lnTo>
                    <a:pt x="37592" y="8220"/>
                  </a:lnTo>
                  <a:lnTo>
                    <a:pt x="35167" y="7096"/>
                  </a:lnTo>
                  <a:lnTo>
                    <a:pt x="32756" y="8018"/>
                  </a:lnTo>
                  <a:lnTo>
                    <a:pt x="31872" y="8801"/>
                  </a:lnTo>
                  <a:lnTo>
                    <a:pt x="32364" y="7942"/>
                  </a:lnTo>
                  <a:lnTo>
                    <a:pt x="32541" y="7046"/>
                  </a:lnTo>
                  <a:lnTo>
                    <a:pt x="28046" y="7046"/>
                  </a:lnTo>
                  <a:lnTo>
                    <a:pt x="28008" y="6604"/>
                  </a:lnTo>
                  <a:lnTo>
                    <a:pt x="29536" y="6415"/>
                  </a:lnTo>
                  <a:lnTo>
                    <a:pt x="32541" y="6415"/>
                  </a:lnTo>
                  <a:lnTo>
                    <a:pt x="32162" y="3927"/>
                  </a:lnTo>
                  <a:lnTo>
                    <a:pt x="31228" y="1768"/>
                  </a:lnTo>
                  <a:lnTo>
                    <a:pt x="27604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02" name="Google Shape;7402;p71"/>
            <p:cNvSpPr/>
            <p:nvPr/>
          </p:nvSpPr>
          <p:spPr>
            <a:xfrm>
              <a:off x="2067150" y="740400"/>
              <a:ext cx="667350" cy="530050"/>
            </a:xfrm>
            <a:custGeom>
              <a:avLst/>
              <a:gdLst/>
              <a:ahLst/>
              <a:cxnLst/>
              <a:rect l="l" t="t" r="r" b="b"/>
              <a:pathLst>
                <a:path w="26694" h="21202" extrusionOk="0">
                  <a:moveTo>
                    <a:pt x="19218" y="1"/>
                  </a:moveTo>
                  <a:lnTo>
                    <a:pt x="14635" y="556"/>
                  </a:lnTo>
                  <a:lnTo>
                    <a:pt x="11415" y="1895"/>
                  </a:lnTo>
                  <a:lnTo>
                    <a:pt x="10228" y="3157"/>
                  </a:lnTo>
                  <a:lnTo>
                    <a:pt x="12122" y="5165"/>
                  </a:lnTo>
                  <a:lnTo>
                    <a:pt x="14016" y="6100"/>
                  </a:lnTo>
                  <a:lnTo>
                    <a:pt x="11099" y="6163"/>
                  </a:lnTo>
                  <a:lnTo>
                    <a:pt x="9041" y="4660"/>
                  </a:lnTo>
                  <a:lnTo>
                    <a:pt x="8814" y="2766"/>
                  </a:lnTo>
                  <a:lnTo>
                    <a:pt x="7627" y="2286"/>
                  </a:lnTo>
                  <a:lnTo>
                    <a:pt x="5190" y="6706"/>
                  </a:lnTo>
                  <a:lnTo>
                    <a:pt x="4786" y="9711"/>
                  </a:lnTo>
                  <a:lnTo>
                    <a:pt x="5733" y="11756"/>
                  </a:lnTo>
                  <a:lnTo>
                    <a:pt x="7627" y="12236"/>
                  </a:lnTo>
                  <a:lnTo>
                    <a:pt x="8650" y="13688"/>
                  </a:lnTo>
                  <a:lnTo>
                    <a:pt x="6288" y="13082"/>
                  </a:lnTo>
                  <a:lnTo>
                    <a:pt x="5101" y="14509"/>
                  </a:lnTo>
                  <a:lnTo>
                    <a:pt x="2816" y="14509"/>
                  </a:lnTo>
                  <a:lnTo>
                    <a:pt x="1642" y="14004"/>
                  </a:lnTo>
                  <a:lnTo>
                    <a:pt x="417" y="12741"/>
                  </a:lnTo>
                  <a:cubicBezTo>
                    <a:pt x="177" y="12905"/>
                    <a:pt x="0" y="14332"/>
                    <a:pt x="0" y="14332"/>
                  </a:cubicBezTo>
                  <a:lnTo>
                    <a:pt x="1212" y="15822"/>
                  </a:lnTo>
                  <a:lnTo>
                    <a:pt x="631" y="18007"/>
                  </a:lnTo>
                  <a:lnTo>
                    <a:pt x="51" y="19459"/>
                  </a:lnTo>
                  <a:lnTo>
                    <a:pt x="3914" y="20494"/>
                  </a:lnTo>
                  <a:lnTo>
                    <a:pt x="6566" y="21201"/>
                  </a:lnTo>
                  <a:lnTo>
                    <a:pt x="7551" y="20810"/>
                  </a:lnTo>
                  <a:lnTo>
                    <a:pt x="7551" y="19232"/>
                  </a:lnTo>
                  <a:lnTo>
                    <a:pt x="5809" y="18689"/>
                  </a:lnTo>
                  <a:lnTo>
                    <a:pt x="3927" y="18032"/>
                  </a:lnTo>
                  <a:lnTo>
                    <a:pt x="3296" y="16403"/>
                  </a:lnTo>
                  <a:lnTo>
                    <a:pt x="4748" y="16138"/>
                  </a:lnTo>
                  <a:lnTo>
                    <a:pt x="7071" y="17653"/>
                  </a:lnTo>
                  <a:lnTo>
                    <a:pt x="9129" y="17653"/>
                  </a:lnTo>
                  <a:lnTo>
                    <a:pt x="11024" y="18348"/>
                  </a:lnTo>
                  <a:lnTo>
                    <a:pt x="11806" y="15140"/>
                  </a:lnTo>
                  <a:lnTo>
                    <a:pt x="13625" y="13398"/>
                  </a:lnTo>
                  <a:lnTo>
                    <a:pt x="15115" y="12224"/>
                  </a:lnTo>
                  <a:lnTo>
                    <a:pt x="15115" y="10405"/>
                  </a:lnTo>
                  <a:lnTo>
                    <a:pt x="18587" y="9231"/>
                  </a:lnTo>
                  <a:lnTo>
                    <a:pt x="21277" y="7728"/>
                  </a:lnTo>
                  <a:lnTo>
                    <a:pt x="23322" y="5986"/>
                  </a:lnTo>
                  <a:lnTo>
                    <a:pt x="25494" y="5216"/>
                  </a:lnTo>
                  <a:lnTo>
                    <a:pt x="26694" y="3322"/>
                  </a:lnTo>
                  <a:lnTo>
                    <a:pt x="25671" y="1390"/>
                  </a:lnTo>
                  <a:lnTo>
                    <a:pt x="22767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03" name="Google Shape;7403;p71"/>
            <p:cNvSpPr/>
            <p:nvPr/>
          </p:nvSpPr>
          <p:spPr>
            <a:xfrm>
              <a:off x="2057975" y="732525"/>
              <a:ext cx="685375" cy="546450"/>
            </a:xfrm>
            <a:custGeom>
              <a:avLst/>
              <a:gdLst/>
              <a:ahLst/>
              <a:cxnLst/>
              <a:rect l="l" t="t" r="r" b="b"/>
              <a:pathLst>
                <a:path w="27415" h="21858" extrusionOk="0">
                  <a:moveTo>
                    <a:pt x="23058" y="631"/>
                  </a:moveTo>
                  <a:lnTo>
                    <a:pt x="25811" y="1919"/>
                  </a:lnTo>
                  <a:lnTo>
                    <a:pt x="26682" y="3599"/>
                  </a:lnTo>
                  <a:lnTo>
                    <a:pt x="25646" y="5240"/>
                  </a:lnTo>
                  <a:lnTo>
                    <a:pt x="23576" y="5998"/>
                  </a:lnTo>
                  <a:lnTo>
                    <a:pt x="21480" y="7753"/>
                  </a:lnTo>
                  <a:lnTo>
                    <a:pt x="18853" y="9230"/>
                  </a:lnTo>
                  <a:lnTo>
                    <a:pt x="15166" y="10493"/>
                  </a:lnTo>
                  <a:lnTo>
                    <a:pt x="15166" y="12387"/>
                  </a:lnTo>
                  <a:lnTo>
                    <a:pt x="13764" y="13486"/>
                  </a:lnTo>
                  <a:lnTo>
                    <a:pt x="11883" y="15291"/>
                  </a:lnTo>
                  <a:lnTo>
                    <a:pt x="11163" y="18246"/>
                  </a:lnTo>
                  <a:lnTo>
                    <a:pt x="9597" y="17678"/>
                  </a:lnTo>
                  <a:lnTo>
                    <a:pt x="7539" y="17665"/>
                  </a:lnTo>
                  <a:lnTo>
                    <a:pt x="5191" y="16125"/>
                  </a:lnTo>
                  <a:lnTo>
                    <a:pt x="3233" y="16478"/>
                  </a:lnTo>
                  <a:lnTo>
                    <a:pt x="4067" y="18600"/>
                  </a:lnTo>
                  <a:lnTo>
                    <a:pt x="6087" y="19307"/>
                  </a:lnTo>
                  <a:lnTo>
                    <a:pt x="7602" y="19786"/>
                  </a:lnTo>
                  <a:lnTo>
                    <a:pt x="7602" y="20910"/>
                  </a:lnTo>
                  <a:lnTo>
                    <a:pt x="6921" y="21188"/>
                  </a:lnTo>
                  <a:lnTo>
                    <a:pt x="847" y="19559"/>
                  </a:lnTo>
                  <a:lnTo>
                    <a:pt x="1301" y="18398"/>
                  </a:lnTo>
                  <a:lnTo>
                    <a:pt x="1920" y="16062"/>
                  </a:lnTo>
                  <a:lnTo>
                    <a:pt x="695" y="14559"/>
                  </a:lnTo>
                  <a:cubicBezTo>
                    <a:pt x="733" y="14243"/>
                    <a:pt x="796" y="13915"/>
                    <a:pt x="872" y="13612"/>
                  </a:cubicBezTo>
                  <a:lnTo>
                    <a:pt x="1769" y="14534"/>
                  </a:lnTo>
                  <a:lnTo>
                    <a:pt x="3057" y="15114"/>
                  </a:lnTo>
                  <a:lnTo>
                    <a:pt x="5620" y="15140"/>
                  </a:lnTo>
                  <a:lnTo>
                    <a:pt x="6769" y="13751"/>
                  </a:lnTo>
                  <a:lnTo>
                    <a:pt x="9762" y="14521"/>
                  </a:lnTo>
                  <a:lnTo>
                    <a:pt x="8183" y="12261"/>
                  </a:lnTo>
                  <a:lnTo>
                    <a:pt x="6327" y="11794"/>
                  </a:lnTo>
                  <a:lnTo>
                    <a:pt x="5481" y="9963"/>
                  </a:lnTo>
                  <a:lnTo>
                    <a:pt x="5860" y="7122"/>
                  </a:lnTo>
                  <a:lnTo>
                    <a:pt x="8133" y="3005"/>
                  </a:lnTo>
                  <a:lnTo>
                    <a:pt x="8890" y="3296"/>
                  </a:lnTo>
                  <a:lnTo>
                    <a:pt x="9130" y="5152"/>
                  </a:lnTo>
                  <a:lnTo>
                    <a:pt x="11365" y="6793"/>
                  </a:lnTo>
                  <a:lnTo>
                    <a:pt x="15684" y="6692"/>
                  </a:lnTo>
                  <a:lnTo>
                    <a:pt x="12678" y="5228"/>
                  </a:lnTo>
                  <a:lnTo>
                    <a:pt x="11024" y="3472"/>
                  </a:lnTo>
                  <a:lnTo>
                    <a:pt x="11971" y="2475"/>
                  </a:lnTo>
                  <a:lnTo>
                    <a:pt x="15090" y="1174"/>
                  </a:lnTo>
                  <a:lnTo>
                    <a:pt x="19585" y="631"/>
                  </a:lnTo>
                  <a:close/>
                  <a:moveTo>
                    <a:pt x="19548" y="0"/>
                  </a:moveTo>
                  <a:lnTo>
                    <a:pt x="14977" y="556"/>
                  </a:lnTo>
                  <a:lnTo>
                    <a:pt x="11656" y="1919"/>
                  </a:lnTo>
                  <a:lnTo>
                    <a:pt x="10166" y="3472"/>
                  </a:lnTo>
                  <a:lnTo>
                    <a:pt x="12262" y="5695"/>
                  </a:lnTo>
                  <a:lnTo>
                    <a:pt x="13083" y="6124"/>
                  </a:lnTo>
                  <a:lnTo>
                    <a:pt x="11567" y="6162"/>
                  </a:lnTo>
                  <a:lnTo>
                    <a:pt x="9724" y="4798"/>
                  </a:lnTo>
                  <a:lnTo>
                    <a:pt x="9471" y="2854"/>
                  </a:lnTo>
                  <a:lnTo>
                    <a:pt x="7868" y="2210"/>
                  </a:lnTo>
                  <a:lnTo>
                    <a:pt x="5279" y="6869"/>
                  </a:lnTo>
                  <a:lnTo>
                    <a:pt x="4837" y="10064"/>
                  </a:lnTo>
                  <a:lnTo>
                    <a:pt x="5885" y="12337"/>
                  </a:lnTo>
                  <a:lnTo>
                    <a:pt x="7804" y="12816"/>
                  </a:lnTo>
                  <a:lnTo>
                    <a:pt x="8272" y="13486"/>
                  </a:lnTo>
                  <a:lnTo>
                    <a:pt x="6542" y="13044"/>
                  </a:lnTo>
                  <a:lnTo>
                    <a:pt x="5330" y="14508"/>
                  </a:lnTo>
                  <a:lnTo>
                    <a:pt x="3259" y="14508"/>
                  </a:lnTo>
                  <a:lnTo>
                    <a:pt x="2185" y="14054"/>
                  </a:lnTo>
                  <a:lnTo>
                    <a:pt x="822" y="12652"/>
                  </a:lnTo>
                  <a:lnTo>
                    <a:pt x="607" y="12791"/>
                  </a:lnTo>
                  <a:cubicBezTo>
                    <a:pt x="519" y="12854"/>
                    <a:pt x="253" y="13031"/>
                    <a:pt x="51" y="14609"/>
                  </a:cubicBezTo>
                  <a:lnTo>
                    <a:pt x="39" y="14748"/>
                  </a:lnTo>
                  <a:lnTo>
                    <a:pt x="1238" y="16213"/>
                  </a:lnTo>
                  <a:lnTo>
                    <a:pt x="708" y="18208"/>
                  </a:lnTo>
                  <a:lnTo>
                    <a:pt x="1" y="19989"/>
                  </a:lnTo>
                  <a:lnTo>
                    <a:pt x="6946" y="21857"/>
                  </a:lnTo>
                  <a:lnTo>
                    <a:pt x="8234" y="21340"/>
                  </a:lnTo>
                  <a:lnTo>
                    <a:pt x="8234" y="19319"/>
                  </a:lnTo>
                  <a:lnTo>
                    <a:pt x="6289" y="18701"/>
                  </a:lnTo>
                  <a:lnTo>
                    <a:pt x="4547" y="18094"/>
                  </a:lnTo>
                  <a:lnTo>
                    <a:pt x="4092" y="16958"/>
                  </a:lnTo>
                  <a:lnTo>
                    <a:pt x="5052" y="16781"/>
                  </a:lnTo>
                  <a:lnTo>
                    <a:pt x="7350" y="18284"/>
                  </a:lnTo>
                  <a:lnTo>
                    <a:pt x="9433" y="18284"/>
                  </a:lnTo>
                  <a:lnTo>
                    <a:pt x="11605" y="19079"/>
                  </a:lnTo>
                  <a:lnTo>
                    <a:pt x="12464" y="15620"/>
                  </a:lnTo>
                  <a:lnTo>
                    <a:pt x="14181" y="13953"/>
                  </a:lnTo>
                  <a:lnTo>
                    <a:pt x="15797" y="12690"/>
                  </a:lnTo>
                  <a:lnTo>
                    <a:pt x="15797" y="10948"/>
                  </a:lnTo>
                  <a:lnTo>
                    <a:pt x="19106" y="9811"/>
                  </a:lnTo>
                  <a:lnTo>
                    <a:pt x="21833" y="8283"/>
                  </a:lnTo>
                  <a:lnTo>
                    <a:pt x="23853" y="6579"/>
                  </a:lnTo>
                  <a:lnTo>
                    <a:pt x="26063" y="5783"/>
                  </a:lnTo>
                  <a:lnTo>
                    <a:pt x="27414" y="3637"/>
                  </a:lnTo>
                  <a:lnTo>
                    <a:pt x="26265" y="1452"/>
                  </a:lnTo>
                  <a:lnTo>
                    <a:pt x="23209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04" name="Google Shape;7404;p71"/>
            <p:cNvSpPr/>
            <p:nvPr/>
          </p:nvSpPr>
          <p:spPr>
            <a:xfrm>
              <a:off x="2007475" y="1152350"/>
              <a:ext cx="49275" cy="59075"/>
            </a:xfrm>
            <a:custGeom>
              <a:avLst/>
              <a:gdLst/>
              <a:ahLst/>
              <a:cxnLst/>
              <a:rect l="l" t="t" r="r" b="b"/>
              <a:pathLst>
                <a:path w="1971" h="2363" extrusionOk="0">
                  <a:moveTo>
                    <a:pt x="1339" y="1"/>
                  </a:moveTo>
                  <a:cubicBezTo>
                    <a:pt x="1023" y="241"/>
                    <a:pt x="1" y="1554"/>
                    <a:pt x="1" y="1554"/>
                  </a:cubicBezTo>
                  <a:lnTo>
                    <a:pt x="1339" y="2362"/>
                  </a:lnTo>
                  <a:lnTo>
                    <a:pt x="1970" y="1188"/>
                  </a:lnTo>
                  <a:lnTo>
                    <a:pt x="1339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05" name="Google Shape;7405;p71"/>
            <p:cNvSpPr/>
            <p:nvPr/>
          </p:nvSpPr>
          <p:spPr>
            <a:xfrm>
              <a:off x="1995800" y="1140375"/>
              <a:ext cx="70100" cy="82100"/>
            </a:xfrm>
            <a:custGeom>
              <a:avLst/>
              <a:gdLst/>
              <a:ahLst/>
              <a:cxnLst/>
              <a:rect l="l" t="t" r="r" b="b"/>
              <a:pathLst>
                <a:path w="2804" h="3284" extrusionOk="0">
                  <a:moveTo>
                    <a:pt x="1730" y="998"/>
                  </a:moveTo>
                  <a:lnTo>
                    <a:pt x="2084" y="1667"/>
                  </a:lnTo>
                  <a:lnTo>
                    <a:pt x="1692" y="2399"/>
                  </a:lnTo>
                  <a:lnTo>
                    <a:pt x="935" y="1945"/>
                  </a:lnTo>
                  <a:cubicBezTo>
                    <a:pt x="1200" y="1629"/>
                    <a:pt x="1516" y="1250"/>
                    <a:pt x="1730" y="998"/>
                  </a:cubicBezTo>
                  <a:close/>
                  <a:moveTo>
                    <a:pt x="1920" y="0"/>
                  </a:moveTo>
                  <a:lnTo>
                    <a:pt x="1617" y="227"/>
                  </a:lnTo>
                  <a:cubicBezTo>
                    <a:pt x="1288" y="480"/>
                    <a:pt x="392" y="1616"/>
                    <a:pt x="228" y="1844"/>
                  </a:cubicBezTo>
                  <a:lnTo>
                    <a:pt x="0" y="2121"/>
                  </a:lnTo>
                  <a:lnTo>
                    <a:pt x="1932" y="3283"/>
                  </a:lnTo>
                  <a:lnTo>
                    <a:pt x="2804" y="1654"/>
                  </a:lnTo>
                  <a:lnTo>
                    <a:pt x="1920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06" name="Google Shape;7406;p71"/>
            <p:cNvSpPr/>
            <p:nvPr/>
          </p:nvSpPr>
          <p:spPr>
            <a:xfrm>
              <a:off x="2092700" y="954125"/>
              <a:ext cx="54950" cy="101675"/>
            </a:xfrm>
            <a:custGeom>
              <a:avLst/>
              <a:gdLst/>
              <a:ahLst/>
              <a:cxnLst/>
              <a:rect l="l" t="t" r="r" b="b"/>
              <a:pathLst>
                <a:path w="2198" h="4067" extrusionOk="0">
                  <a:moveTo>
                    <a:pt x="1125" y="0"/>
                  </a:moveTo>
                  <a:lnTo>
                    <a:pt x="1" y="2096"/>
                  </a:lnTo>
                  <a:lnTo>
                    <a:pt x="455" y="4066"/>
                  </a:lnTo>
                  <a:lnTo>
                    <a:pt x="847" y="4066"/>
                  </a:lnTo>
                  <a:lnTo>
                    <a:pt x="847" y="2488"/>
                  </a:lnTo>
                  <a:lnTo>
                    <a:pt x="2198" y="1717"/>
                  </a:lnTo>
                  <a:lnTo>
                    <a:pt x="112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07" name="Google Shape;7407;p71"/>
            <p:cNvSpPr/>
            <p:nvPr/>
          </p:nvSpPr>
          <p:spPr>
            <a:xfrm>
              <a:off x="2084500" y="938325"/>
              <a:ext cx="73900" cy="125350"/>
            </a:xfrm>
            <a:custGeom>
              <a:avLst/>
              <a:gdLst/>
              <a:ahLst/>
              <a:cxnLst/>
              <a:rect l="l" t="t" r="r" b="b"/>
              <a:pathLst>
                <a:path w="2956" h="5014" extrusionOk="0">
                  <a:moveTo>
                    <a:pt x="1478" y="1263"/>
                  </a:moveTo>
                  <a:lnTo>
                    <a:pt x="2084" y="2236"/>
                  </a:lnTo>
                  <a:lnTo>
                    <a:pt x="859" y="2943"/>
                  </a:lnTo>
                  <a:lnTo>
                    <a:pt x="859" y="3637"/>
                  </a:lnTo>
                  <a:lnTo>
                    <a:pt x="670" y="2779"/>
                  </a:lnTo>
                  <a:lnTo>
                    <a:pt x="1478" y="1263"/>
                  </a:lnTo>
                  <a:close/>
                  <a:moveTo>
                    <a:pt x="1440" y="1"/>
                  </a:moveTo>
                  <a:lnTo>
                    <a:pt x="1" y="2690"/>
                  </a:lnTo>
                  <a:lnTo>
                    <a:pt x="531" y="5014"/>
                  </a:lnTo>
                  <a:lnTo>
                    <a:pt x="1491" y="5014"/>
                  </a:lnTo>
                  <a:lnTo>
                    <a:pt x="1491" y="3296"/>
                  </a:lnTo>
                  <a:lnTo>
                    <a:pt x="2955" y="2463"/>
                  </a:lnTo>
                  <a:lnTo>
                    <a:pt x="144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08" name="Google Shape;7408;p71"/>
            <p:cNvSpPr/>
            <p:nvPr/>
          </p:nvSpPr>
          <p:spPr>
            <a:xfrm>
              <a:off x="1999575" y="874575"/>
              <a:ext cx="83050" cy="141750"/>
            </a:xfrm>
            <a:custGeom>
              <a:avLst/>
              <a:gdLst/>
              <a:ahLst/>
              <a:cxnLst/>
              <a:rect l="l" t="t" r="r" b="b"/>
              <a:pathLst>
                <a:path w="3322" h="5670" extrusionOk="0">
                  <a:moveTo>
                    <a:pt x="796" y="0"/>
                  </a:moveTo>
                  <a:lnTo>
                    <a:pt x="796" y="1882"/>
                  </a:lnTo>
                  <a:lnTo>
                    <a:pt x="1" y="2601"/>
                  </a:lnTo>
                  <a:lnTo>
                    <a:pt x="1264" y="4407"/>
                  </a:lnTo>
                  <a:lnTo>
                    <a:pt x="1617" y="5670"/>
                  </a:lnTo>
                  <a:lnTo>
                    <a:pt x="3322" y="2286"/>
                  </a:lnTo>
                  <a:lnTo>
                    <a:pt x="3322" y="631"/>
                  </a:lnTo>
                  <a:lnTo>
                    <a:pt x="796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09" name="Google Shape;7409;p71"/>
            <p:cNvSpPr/>
            <p:nvPr/>
          </p:nvSpPr>
          <p:spPr>
            <a:xfrm>
              <a:off x="1989175" y="864475"/>
              <a:ext cx="101025" cy="173625"/>
            </a:xfrm>
            <a:custGeom>
              <a:avLst/>
              <a:gdLst/>
              <a:ahLst/>
              <a:cxnLst/>
              <a:rect l="l" t="t" r="r" b="b"/>
              <a:pathLst>
                <a:path w="4041" h="6945" extrusionOk="0">
                  <a:moveTo>
                    <a:pt x="1528" y="808"/>
                  </a:moveTo>
                  <a:lnTo>
                    <a:pt x="3422" y="1275"/>
                  </a:lnTo>
                  <a:lnTo>
                    <a:pt x="3422" y="2614"/>
                  </a:lnTo>
                  <a:lnTo>
                    <a:pt x="2109" y="5202"/>
                  </a:lnTo>
                  <a:lnTo>
                    <a:pt x="1970" y="4735"/>
                  </a:lnTo>
                  <a:lnTo>
                    <a:pt x="834" y="3043"/>
                  </a:lnTo>
                  <a:lnTo>
                    <a:pt x="1528" y="2437"/>
                  </a:lnTo>
                  <a:lnTo>
                    <a:pt x="1528" y="808"/>
                  </a:lnTo>
                  <a:close/>
                  <a:moveTo>
                    <a:pt x="884" y="0"/>
                  </a:moveTo>
                  <a:lnTo>
                    <a:pt x="884" y="2147"/>
                  </a:lnTo>
                  <a:lnTo>
                    <a:pt x="0" y="2955"/>
                  </a:lnTo>
                  <a:lnTo>
                    <a:pt x="1389" y="4950"/>
                  </a:lnTo>
                  <a:lnTo>
                    <a:pt x="1932" y="6945"/>
                  </a:lnTo>
                  <a:lnTo>
                    <a:pt x="4041" y="2765"/>
                  </a:lnTo>
                  <a:lnTo>
                    <a:pt x="4041" y="783"/>
                  </a:lnTo>
                  <a:lnTo>
                    <a:pt x="884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10" name="Google Shape;7410;p71"/>
            <p:cNvSpPr/>
            <p:nvPr/>
          </p:nvSpPr>
          <p:spPr>
            <a:xfrm>
              <a:off x="1924775" y="1047875"/>
              <a:ext cx="106400" cy="104500"/>
            </a:xfrm>
            <a:custGeom>
              <a:avLst/>
              <a:gdLst/>
              <a:ahLst/>
              <a:cxnLst/>
              <a:rect l="l" t="t" r="r" b="b"/>
              <a:pathLst>
                <a:path w="4256" h="4180" extrusionOk="0">
                  <a:moveTo>
                    <a:pt x="0" y="0"/>
                  </a:moveTo>
                  <a:lnTo>
                    <a:pt x="0" y="1894"/>
                  </a:lnTo>
                  <a:lnTo>
                    <a:pt x="1263" y="2690"/>
                  </a:lnTo>
                  <a:lnTo>
                    <a:pt x="947" y="4180"/>
                  </a:lnTo>
                  <a:cubicBezTo>
                    <a:pt x="947" y="4180"/>
                    <a:pt x="2481" y="3571"/>
                    <a:pt x="2595" y="3571"/>
                  </a:cubicBezTo>
                  <a:cubicBezTo>
                    <a:pt x="2599" y="3571"/>
                    <a:pt x="2601" y="3572"/>
                    <a:pt x="2601" y="3574"/>
                  </a:cubicBezTo>
                  <a:cubicBezTo>
                    <a:pt x="2601" y="3574"/>
                    <a:pt x="2602" y="3575"/>
                    <a:pt x="2602" y="3575"/>
                  </a:cubicBezTo>
                  <a:cubicBezTo>
                    <a:pt x="2638" y="3575"/>
                    <a:pt x="4256" y="1389"/>
                    <a:pt x="4256" y="1389"/>
                  </a:cubicBezTo>
                  <a:lnTo>
                    <a:pt x="3296" y="0"/>
                  </a:lnTo>
                  <a:lnTo>
                    <a:pt x="2147" y="79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11" name="Google Shape;7411;p71"/>
            <p:cNvSpPr/>
            <p:nvPr/>
          </p:nvSpPr>
          <p:spPr>
            <a:xfrm>
              <a:off x="1916875" y="1036500"/>
              <a:ext cx="124100" cy="128500"/>
            </a:xfrm>
            <a:custGeom>
              <a:avLst/>
              <a:gdLst/>
              <a:ahLst/>
              <a:cxnLst/>
              <a:rect l="l" t="t" r="r" b="b"/>
              <a:pathLst>
                <a:path w="4964" h="5140" extrusionOk="0">
                  <a:moveTo>
                    <a:pt x="3524" y="897"/>
                  </a:moveTo>
                  <a:lnTo>
                    <a:pt x="4180" y="1844"/>
                  </a:lnTo>
                  <a:cubicBezTo>
                    <a:pt x="3675" y="2526"/>
                    <a:pt x="2968" y="3473"/>
                    <a:pt x="2753" y="3738"/>
                  </a:cubicBezTo>
                  <a:cubicBezTo>
                    <a:pt x="2577" y="3789"/>
                    <a:pt x="2261" y="3903"/>
                    <a:pt x="1693" y="4130"/>
                  </a:cubicBezTo>
                  <a:lnTo>
                    <a:pt x="1933" y="2981"/>
                  </a:lnTo>
                  <a:lnTo>
                    <a:pt x="632" y="2173"/>
                  </a:lnTo>
                  <a:lnTo>
                    <a:pt x="632" y="910"/>
                  </a:lnTo>
                  <a:lnTo>
                    <a:pt x="2501" y="1604"/>
                  </a:lnTo>
                  <a:lnTo>
                    <a:pt x="3524" y="897"/>
                  </a:lnTo>
                  <a:close/>
                  <a:moveTo>
                    <a:pt x="1" y="1"/>
                  </a:moveTo>
                  <a:lnTo>
                    <a:pt x="1" y="2526"/>
                  </a:lnTo>
                  <a:lnTo>
                    <a:pt x="1225" y="3284"/>
                  </a:lnTo>
                  <a:lnTo>
                    <a:pt x="834" y="5140"/>
                  </a:lnTo>
                  <a:lnTo>
                    <a:pt x="1377" y="4925"/>
                  </a:lnTo>
                  <a:cubicBezTo>
                    <a:pt x="1996" y="4685"/>
                    <a:pt x="2690" y="4420"/>
                    <a:pt x="2905" y="4344"/>
                  </a:cubicBezTo>
                  <a:cubicBezTo>
                    <a:pt x="2916" y="4347"/>
                    <a:pt x="2927" y="4348"/>
                    <a:pt x="2938" y="4348"/>
                  </a:cubicBezTo>
                  <a:cubicBezTo>
                    <a:pt x="3130" y="4348"/>
                    <a:pt x="3368" y="4002"/>
                    <a:pt x="4824" y="2021"/>
                  </a:cubicBezTo>
                  <a:lnTo>
                    <a:pt x="4963" y="1832"/>
                  </a:lnTo>
                  <a:lnTo>
                    <a:pt x="3688" y="13"/>
                  </a:lnTo>
                  <a:lnTo>
                    <a:pt x="2412" y="88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12" name="Google Shape;7412;p71"/>
            <p:cNvSpPr/>
            <p:nvPr/>
          </p:nvSpPr>
          <p:spPr>
            <a:xfrm>
              <a:off x="1706650" y="1016300"/>
              <a:ext cx="192575" cy="136400"/>
            </a:xfrm>
            <a:custGeom>
              <a:avLst/>
              <a:gdLst/>
              <a:ahLst/>
              <a:cxnLst/>
              <a:rect l="l" t="t" r="r" b="b"/>
              <a:pathLst>
                <a:path w="7703" h="5456" extrusionOk="0">
                  <a:moveTo>
                    <a:pt x="2412" y="1"/>
                  </a:moveTo>
                  <a:lnTo>
                    <a:pt x="1616" y="518"/>
                  </a:lnTo>
                  <a:cubicBezTo>
                    <a:pt x="1376" y="594"/>
                    <a:pt x="0" y="2147"/>
                    <a:pt x="0" y="2147"/>
                  </a:cubicBezTo>
                  <a:lnTo>
                    <a:pt x="859" y="4029"/>
                  </a:lnTo>
                  <a:lnTo>
                    <a:pt x="1692" y="5456"/>
                  </a:lnTo>
                  <a:lnTo>
                    <a:pt x="4142" y="4849"/>
                  </a:lnTo>
                  <a:lnTo>
                    <a:pt x="5253" y="4269"/>
                  </a:lnTo>
                  <a:lnTo>
                    <a:pt x="7387" y="4837"/>
                  </a:lnTo>
                  <a:lnTo>
                    <a:pt x="7703" y="2652"/>
                  </a:lnTo>
                  <a:lnTo>
                    <a:pt x="6907" y="480"/>
                  </a:lnTo>
                  <a:lnTo>
                    <a:pt x="5013" y="1819"/>
                  </a:lnTo>
                  <a:lnTo>
                    <a:pt x="4520" y="2968"/>
                  </a:lnTo>
                  <a:lnTo>
                    <a:pt x="3043" y="2652"/>
                  </a:lnTo>
                  <a:lnTo>
                    <a:pt x="3043" y="1263"/>
                  </a:lnTo>
                  <a:lnTo>
                    <a:pt x="241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13" name="Google Shape;7413;p71"/>
            <p:cNvSpPr/>
            <p:nvPr/>
          </p:nvSpPr>
          <p:spPr>
            <a:xfrm>
              <a:off x="1697800" y="1004950"/>
              <a:ext cx="209625" cy="156600"/>
            </a:xfrm>
            <a:custGeom>
              <a:avLst/>
              <a:gdLst/>
              <a:ahLst/>
              <a:cxnLst/>
              <a:rect l="l" t="t" r="r" b="b"/>
              <a:pathLst>
                <a:path w="8385" h="6264" extrusionOk="0">
                  <a:moveTo>
                    <a:pt x="2652" y="909"/>
                  </a:moveTo>
                  <a:lnTo>
                    <a:pt x="3094" y="1793"/>
                  </a:lnTo>
                  <a:lnTo>
                    <a:pt x="3094" y="3359"/>
                  </a:lnTo>
                  <a:lnTo>
                    <a:pt x="5064" y="3788"/>
                  </a:lnTo>
                  <a:lnTo>
                    <a:pt x="5632" y="2475"/>
                  </a:lnTo>
                  <a:lnTo>
                    <a:pt x="7122" y="1427"/>
                  </a:lnTo>
                  <a:lnTo>
                    <a:pt x="7728" y="3132"/>
                  </a:lnTo>
                  <a:lnTo>
                    <a:pt x="7476" y="4887"/>
                  </a:lnTo>
                  <a:lnTo>
                    <a:pt x="5582" y="4382"/>
                  </a:lnTo>
                  <a:lnTo>
                    <a:pt x="4395" y="5000"/>
                  </a:lnTo>
                  <a:lnTo>
                    <a:pt x="2210" y="5531"/>
                  </a:lnTo>
                  <a:lnTo>
                    <a:pt x="1503" y="4356"/>
                  </a:lnTo>
                  <a:lnTo>
                    <a:pt x="733" y="2664"/>
                  </a:lnTo>
                  <a:cubicBezTo>
                    <a:pt x="1288" y="2033"/>
                    <a:pt x="1920" y="1364"/>
                    <a:pt x="2084" y="1263"/>
                  </a:cubicBezTo>
                  <a:lnTo>
                    <a:pt x="2652" y="909"/>
                  </a:lnTo>
                  <a:close/>
                  <a:moveTo>
                    <a:pt x="2917" y="0"/>
                  </a:moveTo>
                  <a:lnTo>
                    <a:pt x="1831" y="682"/>
                  </a:lnTo>
                  <a:cubicBezTo>
                    <a:pt x="1705" y="745"/>
                    <a:pt x="1352" y="1010"/>
                    <a:pt x="139" y="2387"/>
                  </a:cubicBezTo>
                  <a:lnTo>
                    <a:pt x="0" y="2551"/>
                  </a:lnTo>
                  <a:lnTo>
                    <a:pt x="947" y="4647"/>
                  </a:lnTo>
                  <a:lnTo>
                    <a:pt x="1907" y="6263"/>
                  </a:lnTo>
                  <a:lnTo>
                    <a:pt x="4584" y="5606"/>
                  </a:lnTo>
                  <a:lnTo>
                    <a:pt x="5645" y="5051"/>
                  </a:lnTo>
                  <a:lnTo>
                    <a:pt x="8006" y="5682"/>
                  </a:lnTo>
                  <a:lnTo>
                    <a:pt x="8385" y="3068"/>
                  </a:lnTo>
                  <a:lnTo>
                    <a:pt x="7438" y="429"/>
                  </a:lnTo>
                  <a:lnTo>
                    <a:pt x="5127" y="2058"/>
                  </a:lnTo>
                  <a:lnTo>
                    <a:pt x="4710" y="3043"/>
                  </a:lnTo>
                  <a:lnTo>
                    <a:pt x="3738" y="2841"/>
                  </a:lnTo>
                  <a:lnTo>
                    <a:pt x="3738" y="1642"/>
                  </a:lnTo>
                  <a:lnTo>
                    <a:pt x="2917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14" name="Google Shape;7414;p71"/>
            <p:cNvSpPr/>
            <p:nvPr/>
          </p:nvSpPr>
          <p:spPr>
            <a:xfrm>
              <a:off x="1640975" y="919700"/>
              <a:ext cx="161975" cy="96625"/>
            </a:xfrm>
            <a:custGeom>
              <a:avLst/>
              <a:gdLst/>
              <a:ahLst/>
              <a:cxnLst/>
              <a:rect l="l" t="t" r="r" b="b"/>
              <a:pathLst>
                <a:path w="6479" h="3865" extrusionOk="0">
                  <a:moveTo>
                    <a:pt x="5203" y="1"/>
                  </a:moveTo>
                  <a:lnTo>
                    <a:pt x="3549" y="632"/>
                  </a:lnTo>
                  <a:lnTo>
                    <a:pt x="783" y="1819"/>
                  </a:lnTo>
                  <a:lnTo>
                    <a:pt x="1" y="3334"/>
                  </a:lnTo>
                  <a:lnTo>
                    <a:pt x="1579" y="3865"/>
                  </a:lnTo>
                  <a:lnTo>
                    <a:pt x="3157" y="3334"/>
                  </a:lnTo>
                  <a:lnTo>
                    <a:pt x="4572" y="3094"/>
                  </a:lnTo>
                  <a:lnTo>
                    <a:pt x="5759" y="1933"/>
                  </a:lnTo>
                  <a:lnTo>
                    <a:pt x="6478" y="708"/>
                  </a:lnTo>
                  <a:lnTo>
                    <a:pt x="5203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15" name="Google Shape;7415;p71"/>
            <p:cNvSpPr/>
            <p:nvPr/>
          </p:nvSpPr>
          <p:spPr>
            <a:xfrm>
              <a:off x="1629625" y="910875"/>
              <a:ext cx="184375" cy="113650"/>
            </a:xfrm>
            <a:custGeom>
              <a:avLst/>
              <a:gdLst/>
              <a:ahLst/>
              <a:cxnLst/>
              <a:rect l="l" t="t" r="r" b="b"/>
              <a:pathLst>
                <a:path w="7375" h="4546" extrusionOk="0">
                  <a:moveTo>
                    <a:pt x="5632" y="707"/>
                  </a:moveTo>
                  <a:lnTo>
                    <a:pt x="6503" y="1175"/>
                  </a:lnTo>
                  <a:lnTo>
                    <a:pt x="5960" y="2084"/>
                  </a:lnTo>
                  <a:lnTo>
                    <a:pt x="4874" y="3144"/>
                  </a:lnTo>
                  <a:lnTo>
                    <a:pt x="3561" y="3372"/>
                  </a:lnTo>
                  <a:lnTo>
                    <a:pt x="2033" y="3877"/>
                  </a:lnTo>
                  <a:lnTo>
                    <a:pt x="909" y="3511"/>
                  </a:lnTo>
                  <a:lnTo>
                    <a:pt x="1477" y="2412"/>
                  </a:lnTo>
                  <a:lnTo>
                    <a:pt x="4116" y="1276"/>
                  </a:lnTo>
                  <a:lnTo>
                    <a:pt x="5632" y="707"/>
                  </a:lnTo>
                  <a:close/>
                  <a:moveTo>
                    <a:pt x="5682" y="0"/>
                  </a:moveTo>
                  <a:lnTo>
                    <a:pt x="3877" y="695"/>
                  </a:lnTo>
                  <a:lnTo>
                    <a:pt x="1010" y="1920"/>
                  </a:lnTo>
                  <a:lnTo>
                    <a:pt x="0" y="3877"/>
                  </a:lnTo>
                  <a:lnTo>
                    <a:pt x="2033" y="4546"/>
                  </a:lnTo>
                  <a:lnTo>
                    <a:pt x="3687" y="4003"/>
                  </a:lnTo>
                  <a:lnTo>
                    <a:pt x="5177" y="3750"/>
                  </a:lnTo>
                  <a:lnTo>
                    <a:pt x="6427" y="2513"/>
                  </a:lnTo>
                  <a:lnTo>
                    <a:pt x="7374" y="947"/>
                  </a:lnTo>
                  <a:lnTo>
                    <a:pt x="568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16" name="Google Shape;7416;p71"/>
            <p:cNvSpPr/>
            <p:nvPr/>
          </p:nvSpPr>
          <p:spPr>
            <a:xfrm>
              <a:off x="1843950" y="961050"/>
              <a:ext cx="72950" cy="40125"/>
            </a:xfrm>
            <a:custGeom>
              <a:avLst/>
              <a:gdLst/>
              <a:ahLst/>
              <a:cxnLst/>
              <a:rect l="l" t="t" r="r" b="b"/>
              <a:pathLst>
                <a:path w="2918" h="1605" extrusionOk="0">
                  <a:moveTo>
                    <a:pt x="392" y="1"/>
                  </a:moveTo>
                  <a:lnTo>
                    <a:pt x="1" y="594"/>
                  </a:lnTo>
                  <a:lnTo>
                    <a:pt x="1024" y="1605"/>
                  </a:lnTo>
                  <a:lnTo>
                    <a:pt x="2211" y="670"/>
                  </a:lnTo>
                  <a:lnTo>
                    <a:pt x="2918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17" name="Google Shape;7417;p71"/>
            <p:cNvSpPr/>
            <p:nvPr/>
          </p:nvSpPr>
          <p:spPr>
            <a:xfrm>
              <a:off x="1833850" y="953475"/>
              <a:ext cx="102950" cy="58125"/>
            </a:xfrm>
            <a:custGeom>
              <a:avLst/>
              <a:gdLst/>
              <a:ahLst/>
              <a:cxnLst/>
              <a:rect l="l" t="t" r="r" b="b"/>
              <a:pathLst>
                <a:path w="4118" h="2325" extrusionOk="0">
                  <a:moveTo>
                    <a:pt x="2526" y="632"/>
                  </a:moveTo>
                  <a:lnTo>
                    <a:pt x="1453" y="1491"/>
                  </a:lnTo>
                  <a:lnTo>
                    <a:pt x="809" y="860"/>
                  </a:lnTo>
                  <a:lnTo>
                    <a:pt x="973" y="632"/>
                  </a:lnTo>
                  <a:close/>
                  <a:moveTo>
                    <a:pt x="632" y="1"/>
                  </a:moveTo>
                  <a:lnTo>
                    <a:pt x="1" y="948"/>
                  </a:lnTo>
                  <a:lnTo>
                    <a:pt x="1402" y="2324"/>
                  </a:lnTo>
                  <a:lnTo>
                    <a:pt x="2829" y="1213"/>
                  </a:lnTo>
                  <a:lnTo>
                    <a:pt x="4117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18" name="Google Shape;7418;p71"/>
            <p:cNvSpPr/>
            <p:nvPr/>
          </p:nvSpPr>
          <p:spPr>
            <a:xfrm>
              <a:off x="1900150" y="882450"/>
              <a:ext cx="40425" cy="51500"/>
            </a:xfrm>
            <a:custGeom>
              <a:avLst/>
              <a:gdLst/>
              <a:ahLst/>
              <a:cxnLst/>
              <a:rect l="l" t="t" r="r" b="b"/>
              <a:pathLst>
                <a:path w="1617" h="2060" extrusionOk="0">
                  <a:moveTo>
                    <a:pt x="354" y="1"/>
                  </a:moveTo>
                  <a:lnTo>
                    <a:pt x="0" y="708"/>
                  </a:lnTo>
                  <a:lnTo>
                    <a:pt x="695" y="1137"/>
                  </a:lnTo>
                  <a:lnTo>
                    <a:pt x="1351" y="2059"/>
                  </a:lnTo>
                  <a:lnTo>
                    <a:pt x="1617" y="1339"/>
                  </a:lnTo>
                  <a:lnTo>
                    <a:pt x="1617" y="316"/>
                  </a:lnTo>
                  <a:lnTo>
                    <a:pt x="354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19" name="Google Shape;7419;p71"/>
            <p:cNvSpPr/>
            <p:nvPr/>
          </p:nvSpPr>
          <p:spPr>
            <a:xfrm>
              <a:off x="1889725" y="873000"/>
              <a:ext cx="58750" cy="77975"/>
            </a:xfrm>
            <a:custGeom>
              <a:avLst/>
              <a:gdLst/>
              <a:ahLst/>
              <a:cxnLst/>
              <a:rect l="l" t="t" r="r" b="b"/>
              <a:pathLst>
                <a:path w="2350" h="3119" extrusionOk="0">
                  <a:moveTo>
                    <a:pt x="948" y="745"/>
                  </a:moveTo>
                  <a:lnTo>
                    <a:pt x="1718" y="934"/>
                  </a:lnTo>
                  <a:lnTo>
                    <a:pt x="1718" y="1654"/>
                  </a:lnTo>
                  <a:lnTo>
                    <a:pt x="1680" y="1768"/>
                  </a:lnTo>
                  <a:lnTo>
                    <a:pt x="1364" y="1326"/>
                  </a:lnTo>
                  <a:lnTo>
                    <a:pt x="821" y="972"/>
                  </a:lnTo>
                  <a:lnTo>
                    <a:pt x="948" y="745"/>
                  </a:lnTo>
                  <a:close/>
                  <a:moveTo>
                    <a:pt x="607" y="0"/>
                  </a:moveTo>
                  <a:lnTo>
                    <a:pt x="1" y="1200"/>
                  </a:lnTo>
                  <a:lnTo>
                    <a:pt x="885" y="1755"/>
                  </a:lnTo>
                  <a:lnTo>
                    <a:pt x="1857" y="3119"/>
                  </a:lnTo>
                  <a:lnTo>
                    <a:pt x="2324" y="1818"/>
                  </a:lnTo>
                  <a:lnTo>
                    <a:pt x="2349" y="442"/>
                  </a:lnTo>
                  <a:lnTo>
                    <a:pt x="607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20" name="Google Shape;7420;p71"/>
            <p:cNvSpPr/>
            <p:nvPr/>
          </p:nvSpPr>
          <p:spPr>
            <a:xfrm>
              <a:off x="1439900" y="1099950"/>
              <a:ext cx="185325" cy="192275"/>
            </a:xfrm>
            <a:custGeom>
              <a:avLst/>
              <a:gdLst/>
              <a:ahLst/>
              <a:cxnLst/>
              <a:rect l="l" t="t" r="r" b="b"/>
              <a:pathLst>
                <a:path w="7413" h="7691" extrusionOk="0">
                  <a:moveTo>
                    <a:pt x="5682" y="1"/>
                  </a:moveTo>
                  <a:lnTo>
                    <a:pt x="3826" y="354"/>
                  </a:lnTo>
                  <a:cubicBezTo>
                    <a:pt x="3586" y="544"/>
                    <a:pt x="2374" y="834"/>
                    <a:pt x="2374" y="834"/>
                  </a:cubicBezTo>
                  <a:lnTo>
                    <a:pt x="2374" y="2337"/>
                  </a:lnTo>
                  <a:lnTo>
                    <a:pt x="1111" y="3991"/>
                  </a:lnTo>
                  <a:lnTo>
                    <a:pt x="0" y="4900"/>
                  </a:lnTo>
                  <a:lnTo>
                    <a:pt x="632" y="7691"/>
                  </a:lnTo>
                  <a:lnTo>
                    <a:pt x="2058" y="7691"/>
                  </a:lnTo>
                  <a:lnTo>
                    <a:pt x="4293" y="5254"/>
                  </a:lnTo>
                  <a:lnTo>
                    <a:pt x="5834" y="4622"/>
                  </a:lnTo>
                  <a:lnTo>
                    <a:pt x="7412" y="3650"/>
                  </a:lnTo>
                  <a:lnTo>
                    <a:pt x="7412" y="1705"/>
                  </a:lnTo>
                  <a:lnTo>
                    <a:pt x="6238" y="910"/>
                  </a:lnTo>
                  <a:lnTo>
                    <a:pt x="568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21" name="Google Shape;7421;p71"/>
            <p:cNvSpPr/>
            <p:nvPr/>
          </p:nvSpPr>
          <p:spPr>
            <a:xfrm>
              <a:off x="1431375" y="1091425"/>
              <a:ext cx="201725" cy="208700"/>
            </a:xfrm>
            <a:custGeom>
              <a:avLst/>
              <a:gdLst/>
              <a:ahLst/>
              <a:cxnLst/>
              <a:rect l="l" t="t" r="r" b="b"/>
              <a:pathLst>
                <a:path w="8069" h="8348" extrusionOk="0">
                  <a:moveTo>
                    <a:pt x="5859" y="708"/>
                  </a:moveTo>
                  <a:lnTo>
                    <a:pt x="6301" y="1428"/>
                  </a:lnTo>
                  <a:lnTo>
                    <a:pt x="7438" y="2223"/>
                  </a:lnTo>
                  <a:lnTo>
                    <a:pt x="7438" y="3814"/>
                  </a:lnTo>
                  <a:lnTo>
                    <a:pt x="6049" y="4673"/>
                  </a:lnTo>
                  <a:lnTo>
                    <a:pt x="4521" y="5304"/>
                  </a:lnTo>
                  <a:lnTo>
                    <a:pt x="2260" y="7716"/>
                  </a:lnTo>
                  <a:lnTo>
                    <a:pt x="1225" y="7716"/>
                  </a:lnTo>
                  <a:lnTo>
                    <a:pt x="695" y="5367"/>
                  </a:lnTo>
                  <a:lnTo>
                    <a:pt x="1642" y="4584"/>
                  </a:lnTo>
                  <a:lnTo>
                    <a:pt x="3018" y="2791"/>
                  </a:lnTo>
                  <a:lnTo>
                    <a:pt x="3018" y="1428"/>
                  </a:lnTo>
                  <a:cubicBezTo>
                    <a:pt x="3422" y="1327"/>
                    <a:pt x="4003" y="1163"/>
                    <a:pt x="4281" y="998"/>
                  </a:cubicBezTo>
                  <a:lnTo>
                    <a:pt x="5859" y="708"/>
                  </a:lnTo>
                  <a:close/>
                  <a:moveTo>
                    <a:pt x="6175" y="1"/>
                  </a:moveTo>
                  <a:lnTo>
                    <a:pt x="4117" y="380"/>
                  </a:lnTo>
                  <a:lnTo>
                    <a:pt x="4028" y="405"/>
                  </a:lnTo>
                  <a:lnTo>
                    <a:pt x="3965" y="443"/>
                  </a:lnTo>
                  <a:cubicBezTo>
                    <a:pt x="3851" y="544"/>
                    <a:pt x="3182" y="733"/>
                    <a:pt x="2639" y="872"/>
                  </a:cubicBezTo>
                  <a:lnTo>
                    <a:pt x="2399" y="923"/>
                  </a:lnTo>
                  <a:lnTo>
                    <a:pt x="2399" y="2564"/>
                  </a:lnTo>
                  <a:lnTo>
                    <a:pt x="1225" y="4105"/>
                  </a:lnTo>
                  <a:lnTo>
                    <a:pt x="0" y="5115"/>
                  </a:lnTo>
                  <a:lnTo>
                    <a:pt x="733" y="8347"/>
                  </a:lnTo>
                  <a:lnTo>
                    <a:pt x="2538" y="8347"/>
                  </a:lnTo>
                  <a:lnTo>
                    <a:pt x="4836" y="5847"/>
                  </a:lnTo>
                  <a:lnTo>
                    <a:pt x="6352" y="5228"/>
                  </a:lnTo>
                  <a:lnTo>
                    <a:pt x="8069" y="4168"/>
                  </a:lnTo>
                  <a:lnTo>
                    <a:pt x="8069" y="1870"/>
                  </a:lnTo>
                  <a:lnTo>
                    <a:pt x="6806" y="1024"/>
                  </a:lnTo>
                  <a:lnTo>
                    <a:pt x="6175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22" name="Google Shape;7422;p71"/>
            <p:cNvSpPr/>
            <p:nvPr/>
          </p:nvSpPr>
          <p:spPr>
            <a:xfrm>
              <a:off x="1514700" y="1211400"/>
              <a:ext cx="329275" cy="270225"/>
            </a:xfrm>
            <a:custGeom>
              <a:avLst/>
              <a:gdLst/>
              <a:ahLst/>
              <a:cxnLst/>
              <a:rect l="l" t="t" r="r" b="b"/>
              <a:pathLst>
                <a:path w="13171" h="10809" extrusionOk="0">
                  <a:moveTo>
                    <a:pt x="12072" y="0"/>
                  </a:moveTo>
                  <a:lnTo>
                    <a:pt x="9623" y="480"/>
                  </a:lnTo>
                  <a:lnTo>
                    <a:pt x="8676" y="4180"/>
                  </a:lnTo>
                  <a:lnTo>
                    <a:pt x="7678" y="3536"/>
                  </a:lnTo>
                  <a:lnTo>
                    <a:pt x="8297" y="1503"/>
                  </a:lnTo>
                  <a:lnTo>
                    <a:pt x="4925" y="707"/>
                  </a:lnTo>
                  <a:lnTo>
                    <a:pt x="1440" y="1818"/>
                  </a:lnTo>
                  <a:lnTo>
                    <a:pt x="1074" y="2993"/>
                  </a:lnTo>
                  <a:lnTo>
                    <a:pt x="2791" y="3574"/>
                  </a:lnTo>
                  <a:lnTo>
                    <a:pt x="1" y="3940"/>
                  </a:lnTo>
                  <a:lnTo>
                    <a:pt x="1" y="6389"/>
                  </a:lnTo>
                  <a:lnTo>
                    <a:pt x="2842" y="6389"/>
                  </a:lnTo>
                  <a:lnTo>
                    <a:pt x="3549" y="6781"/>
                  </a:lnTo>
                  <a:lnTo>
                    <a:pt x="632" y="7021"/>
                  </a:lnTo>
                  <a:lnTo>
                    <a:pt x="1503" y="8637"/>
                  </a:lnTo>
                  <a:lnTo>
                    <a:pt x="1819" y="10177"/>
                  </a:lnTo>
                  <a:lnTo>
                    <a:pt x="4736" y="10177"/>
                  </a:lnTo>
                  <a:lnTo>
                    <a:pt x="6706" y="9142"/>
                  </a:lnTo>
                  <a:lnTo>
                    <a:pt x="8751" y="10809"/>
                  </a:lnTo>
                  <a:lnTo>
                    <a:pt x="10570" y="10089"/>
                  </a:lnTo>
                  <a:lnTo>
                    <a:pt x="11529" y="8789"/>
                  </a:lnTo>
                  <a:lnTo>
                    <a:pt x="10102" y="5695"/>
                  </a:lnTo>
                  <a:lnTo>
                    <a:pt x="11201" y="2614"/>
                  </a:lnTo>
                  <a:lnTo>
                    <a:pt x="13171" y="1111"/>
                  </a:lnTo>
                  <a:lnTo>
                    <a:pt x="12072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23" name="Google Shape;7423;p71"/>
            <p:cNvSpPr/>
            <p:nvPr/>
          </p:nvSpPr>
          <p:spPr>
            <a:xfrm>
              <a:off x="1506825" y="1202875"/>
              <a:ext cx="349150" cy="287600"/>
            </a:xfrm>
            <a:custGeom>
              <a:avLst/>
              <a:gdLst/>
              <a:ahLst/>
              <a:cxnLst/>
              <a:rect l="l" t="t" r="r" b="b"/>
              <a:pathLst>
                <a:path w="13966" h="11504" extrusionOk="0">
                  <a:moveTo>
                    <a:pt x="12274" y="682"/>
                  </a:moveTo>
                  <a:lnTo>
                    <a:pt x="13006" y="1414"/>
                  </a:lnTo>
                  <a:lnTo>
                    <a:pt x="11238" y="2766"/>
                  </a:lnTo>
                  <a:lnTo>
                    <a:pt x="10064" y="6061"/>
                  </a:lnTo>
                  <a:lnTo>
                    <a:pt x="11478" y="9092"/>
                  </a:lnTo>
                  <a:lnTo>
                    <a:pt x="10683" y="10178"/>
                  </a:lnTo>
                  <a:lnTo>
                    <a:pt x="9129" y="10784"/>
                  </a:lnTo>
                  <a:lnTo>
                    <a:pt x="7059" y="9117"/>
                  </a:lnTo>
                  <a:lnTo>
                    <a:pt x="4975" y="10203"/>
                  </a:lnTo>
                  <a:lnTo>
                    <a:pt x="2399" y="10203"/>
                  </a:lnTo>
                  <a:lnTo>
                    <a:pt x="2134" y="8915"/>
                  </a:lnTo>
                  <a:lnTo>
                    <a:pt x="1465" y="7640"/>
                  </a:lnTo>
                  <a:lnTo>
                    <a:pt x="4937" y="7349"/>
                  </a:lnTo>
                  <a:lnTo>
                    <a:pt x="3245" y="6415"/>
                  </a:lnTo>
                  <a:lnTo>
                    <a:pt x="644" y="6415"/>
                  </a:lnTo>
                  <a:lnTo>
                    <a:pt x="644" y="4559"/>
                  </a:lnTo>
                  <a:lnTo>
                    <a:pt x="4495" y="4053"/>
                  </a:lnTo>
                  <a:lnTo>
                    <a:pt x="1781" y="3132"/>
                  </a:lnTo>
                  <a:lnTo>
                    <a:pt x="2008" y="2399"/>
                  </a:lnTo>
                  <a:lnTo>
                    <a:pt x="5253" y="1377"/>
                  </a:lnTo>
                  <a:lnTo>
                    <a:pt x="8208" y="2071"/>
                  </a:lnTo>
                  <a:lnTo>
                    <a:pt x="7627" y="4003"/>
                  </a:lnTo>
                  <a:lnTo>
                    <a:pt x="9193" y="5026"/>
                  </a:lnTo>
                  <a:lnTo>
                    <a:pt x="10190" y="1086"/>
                  </a:lnTo>
                  <a:lnTo>
                    <a:pt x="12274" y="682"/>
                  </a:lnTo>
                  <a:close/>
                  <a:moveTo>
                    <a:pt x="12488" y="0"/>
                  </a:moveTo>
                  <a:lnTo>
                    <a:pt x="9685" y="543"/>
                  </a:lnTo>
                  <a:lnTo>
                    <a:pt x="8801" y="4016"/>
                  </a:lnTo>
                  <a:lnTo>
                    <a:pt x="8372" y="3738"/>
                  </a:lnTo>
                  <a:lnTo>
                    <a:pt x="9003" y="1616"/>
                  </a:lnTo>
                  <a:lnTo>
                    <a:pt x="5228" y="733"/>
                  </a:lnTo>
                  <a:lnTo>
                    <a:pt x="1503" y="1907"/>
                  </a:lnTo>
                  <a:lnTo>
                    <a:pt x="998" y="3536"/>
                  </a:lnTo>
                  <a:lnTo>
                    <a:pt x="1717" y="3788"/>
                  </a:lnTo>
                  <a:lnTo>
                    <a:pt x="0" y="4003"/>
                  </a:lnTo>
                  <a:lnTo>
                    <a:pt x="0" y="7046"/>
                  </a:lnTo>
                  <a:lnTo>
                    <a:pt x="1010" y="7046"/>
                  </a:lnTo>
                  <a:lnTo>
                    <a:pt x="442" y="7097"/>
                  </a:lnTo>
                  <a:lnTo>
                    <a:pt x="1515" y="9079"/>
                  </a:lnTo>
                  <a:lnTo>
                    <a:pt x="1882" y="10834"/>
                  </a:lnTo>
                  <a:lnTo>
                    <a:pt x="5127" y="10834"/>
                  </a:lnTo>
                  <a:lnTo>
                    <a:pt x="6983" y="9862"/>
                  </a:lnTo>
                  <a:lnTo>
                    <a:pt x="9016" y="11503"/>
                  </a:lnTo>
                  <a:lnTo>
                    <a:pt x="11087" y="10708"/>
                  </a:lnTo>
                  <a:lnTo>
                    <a:pt x="12210" y="9167"/>
                  </a:lnTo>
                  <a:lnTo>
                    <a:pt x="10758" y="6023"/>
                  </a:lnTo>
                  <a:lnTo>
                    <a:pt x="11781" y="3144"/>
                  </a:lnTo>
                  <a:lnTo>
                    <a:pt x="13966" y="1490"/>
                  </a:lnTo>
                  <a:lnTo>
                    <a:pt x="12488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24" name="Google Shape;7424;p71"/>
            <p:cNvSpPr/>
            <p:nvPr/>
          </p:nvSpPr>
          <p:spPr>
            <a:xfrm>
              <a:off x="1843950" y="1219275"/>
              <a:ext cx="96625" cy="163875"/>
            </a:xfrm>
            <a:custGeom>
              <a:avLst/>
              <a:gdLst/>
              <a:ahLst/>
              <a:cxnLst/>
              <a:rect l="l" t="t" r="r" b="b"/>
              <a:pathLst>
                <a:path w="3865" h="6555" extrusionOk="0">
                  <a:moveTo>
                    <a:pt x="2602" y="1"/>
                  </a:moveTo>
                  <a:lnTo>
                    <a:pt x="2046" y="1339"/>
                  </a:lnTo>
                  <a:lnTo>
                    <a:pt x="1466" y="3334"/>
                  </a:lnTo>
                  <a:lnTo>
                    <a:pt x="1024" y="1642"/>
                  </a:lnTo>
                  <a:lnTo>
                    <a:pt x="1" y="3246"/>
                  </a:lnTo>
                  <a:lnTo>
                    <a:pt x="392" y="5026"/>
                  </a:lnTo>
                  <a:lnTo>
                    <a:pt x="1024" y="6554"/>
                  </a:lnTo>
                  <a:lnTo>
                    <a:pt x="3057" y="5014"/>
                  </a:lnTo>
                  <a:lnTo>
                    <a:pt x="3865" y="3221"/>
                  </a:lnTo>
                  <a:lnTo>
                    <a:pt x="3865" y="1339"/>
                  </a:lnTo>
                  <a:lnTo>
                    <a:pt x="260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25" name="Google Shape;7425;p71"/>
            <p:cNvSpPr/>
            <p:nvPr/>
          </p:nvSpPr>
          <p:spPr>
            <a:xfrm>
              <a:off x="1835425" y="1205075"/>
              <a:ext cx="113050" cy="190700"/>
            </a:xfrm>
            <a:custGeom>
              <a:avLst/>
              <a:gdLst/>
              <a:ahLst/>
              <a:cxnLst/>
              <a:rect l="l" t="t" r="r" b="b"/>
              <a:pathLst>
                <a:path w="4522" h="7628" extrusionOk="0">
                  <a:moveTo>
                    <a:pt x="3044" y="1150"/>
                  </a:moveTo>
                  <a:lnTo>
                    <a:pt x="3890" y="2034"/>
                  </a:lnTo>
                  <a:lnTo>
                    <a:pt x="3890" y="3726"/>
                  </a:lnTo>
                  <a:lnTo>
                    <a:pt x="3145" y="5380"/>
                  </a:lnTo>
                  <a:lnTo>
                    <a:pt x="1503" y="6630"/>
                  </a:lnTo>
                  <a:lnTo>
                    <a:pt x="1049" y="5519"/>
                  </a:lnTo>
                  <a:lnTo>
                    <a:pt x="683" y="3877"/>
                  </a:lnTo>
                  <a:lnTo>
                    <a:pt x="1238" y="2981"/>
                  </a:lnTo>
                  <a:lnTo>
                    <a:pt x="1781" y="5089"/>
                  </a:lnTo>
                  <a:lnTo>
                    <a:pt x="2678" y="2034"/>
                  </a:lnTo>
                  <a:lnTo>
                    <a:pt x="3044" y="1150"/>
                  </a:lnTo>
                  <a:close/>
                  <a:moveTo>
                    <a:pt x="2842" y="1"/>
                  </a:moveTo>
                  <a:lnTo>
                    <a:pt x="2084" y="1819"/>
                  </a:lnTo>
                  <a:lnTo>
                    <a:pt x="1819" y="2715"/>
                  </a:lnTo>
                  <a:lnTo>
                    <a:pt x="1491" y="1427"/>
                  </a:lnTo>
                  <a:lnTo>
                    <a:pt x="1" y="3763"/>
                  </a:lnTo>
                  <a:lnTo>
                    <a:pt x="443" y="5708"/>
                  </a:lnTo>
                  <a:lnTo>
                    <a:pt x="1238" y="7627"/>
                  </a:lnTo>
                  <a:lnTo>
                    <a:pt x="3650" y="5784"/>
                  </a:lnTo>
                  <a:lnTo>
                    <a:pt x="4496" y="3915"/>
                  </a:lnTo>
                  <a:lnTo>
                    <a:pt x="4521" y="1781"/>
                  </a:lnTo>
                  <a:lnTo>
                    <a:pt x="2842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26" name="Google Shape;7426;p71"/>
            <p:cNvSpPr/>
            <p:nvPr/>
          </p:nvSpPr>
          <p:spPr>
            <a:xfrm>
              <a:off x="1794700" y="1458875"/>
              <a:ext cx="74850" cy="69800"/>
            </a:xfrm>
            <a:custGeom>
              <a:avLst/>
              <a:gdLst/>
              <a:ahLst/>
              <a:cxnLst/>
              <a:rect l="l" t="t" r="r" b="b"/>
              <a:pathLst>
                <a:path w="2994" h="2792" extrusionOk="0">
                  <a:moveTo>
                    <a:pt x="1971" y="1"/>
                  </a:moveTo>
                  <a:lnTo>
                    <a:pt x="872" y="847"/>
                  </a:lnTo>
                  <a:lnTo>
                    <a:pt x="1" y="1465"/>
                  </a:lnTo>
                  <a:lnTo>
                    <a:pt x="1504" y="2791"/>
                  </a:lnTo>
                  <a:lnTo>
                    <a:pt x="2994" y="2791"/>
                  </a:lnTo>
                  <a:lnTo>
                    <a:pt x="1971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27" name="Google Shape;7427;p71"/>
            <p:cNvSpPr/>
            <p:nvPr/>
          </p:nvSpPr>
          <p:spPr>
            <a:xfrm>
              <a:off x="1782075" y="1445925"/>
              <a:ext cx="98850" cy="90625"/>
            </a:xfrm>
            <a:custGeom>
              <a:avLst/>
              <a:gdLst/>
              <a:ahLst/>
              <a:cxnLst/>
              <a:rect l="l" t="t" r="r" b="b"/>
              <a:pathLst>
                <a:path w="3954" h="3625" extrusionOk="0">
                  <a:moveTo>
                    <a:pt x="2324" y="1024"/>
                  </a:moveTo>
                  <a:lnTo>
                    <a:pt x="3057" y="2994"/>
                  </a:lnTo>
                  <a:lnTo>
                    <a:pt x="2122" y="2994"/>
                  </a:lnTo>
                  <a:lnTo>
                    <a:pt x="1011" y="2009"/>
                  </a:lnTo>
                  <a:lnTo>
                    <a:pt x="2324" y="1024"/>
                  </a:lnTo>
                  <a:close/>
                  <a:moveTo>
                    <a:pt x="2627" y="1"/>
                  </a:moveTo>
                  <a:lnTo>
                    <a:pt x="1188" y="1112"/>
                  </a:lnTo>
                  <a:lnTo>
                    <a:pt x="1" y="1958"/>
                  </a:lnTo>
                  <a:lnTo>
                    <a:pt x="1882" y="3625"/>
                  </a:lnTo>
                  <a:lnTo>
                    <a:pt x="3953" y="3625"/>
                  </a:lnTo>
                  <a:lnTo>
                    <a:pt x="2627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28" name="Google Shape;7428;p71"/>
            <p:cNvSpPr/>
            <p:nvPr/>
          </p:nvSpPr>
          <p:spPr>
            <a:xfrm>
              <a:off x="241275" y="1079650"/>
              <a:ext cx="2559200" cy="3887025"/>
            </a:xfrm>
            <a:custGeom>
              <a:avLst/>
              <a:gdLst/>
              <a:ahLst/>
              <a:cxnLst/>
              <a:rect l="l" t="t" r="r" b="b"/>
              <a:pathLst>
                <a:path w="102368" h="155481" extrusionOk="0">
                  <a:moveTo>
                    <a:pt x="22033" y="0"/>
                  </a:moveTo>
                  <a:cubicBezTo>
                    <a:pt x="21541" y="0"/>
                    <a:pt x="20848" y="207"/>
                    <a:pt x="19875" y="825"/>
                  </a:cubicBezTo>
                  <a:cubicBezTo>
                    <a:pt x="16958" y="2669"/>
                    <a:pt x="16718" y="2669"/>
                    <a:pt x="16718" y="2669"/>
                  </a:cubicBezTo>
                  <a:lnTo>
                    <a:pt x="14357" y="4096"/>
                  </a:lnTo>
                  <a:lnTo>
                    <a:pt x="14357" y="5043"/>
                  </a:lnTo>
                  <a:lnTo>
                    <a:pt x="15304" y="8351"/>
                  </a:lnTo>
                  <a:lnTo>
                    <a:pt x="15532" y="10056"/>
                  </a:lnTo>
                  <a:lnTo>
                    <a:pt x="13423" y="9450"/>
                  </a:lnTo>
                  <a:lnTo>
                    <a:pt x="12665" y="8869"/>
                  </a:lnTo>
                  <a:lnTo>
                    <a:pt x="10051" y="10043"/>
                  </a:lnTo>
                  <a:lnTo>
                    <a:pt x="9319" y="11584"/>
                  </a:lnTo>
                  <a:lnTo>
                    <a:pt x="9319" y="12606"/>
                  </a:lnTo>
                  <a:lnTo>
                    <a:pt x="11920" y="12998"/>
                  </a:lnTo>
                  <a:lnTo>
                    <a:pt x="13890" y="12846"/>
                  </a:lnTo>
                  <a:lnTo>
                    <a:pt x="13890" y="12846"/>
                  </a:lnTo>
                  <a:lnTo>
                    <a:pt x="12236" y="14854"/>
                  </a:lnTo>
                  <a:lnTo>
                    <a:pt x="9281" y="15447"/>
                  </a:lnTo>
                  <a:lnTo>
                    <a:pt x="7324" y="17884"/>
                  </a:lnTo>
                  <a:lnTo>
                    <a:pt x="5922" y="20094"/>
                  </a:lnTo>
                  <a:lnTo>
                    <a:pt x="6478" y="22228"/>
                  </a:lnTo>
                  <a:lnTo>
                    <a:pt x="7665" y="23491"/>
                  </a:lnTo>
                  <a:lnTo>
                    <a:pt x="9559" y="25069"/>
                  </a:lnTo>
                  <a:cubicBezTo>
                    <a:pt x="9559" y="25069"/>
                    <a:pt x="8448" y="26534"/>
                    <a:pt x="8372" y="26862"/>
                  </a:cubicBezTo>
                  <a:cubicBezTo>
                    <a:pt x="8296" y="27191"/>
                    <a:pt x="2841" y="30196"/>
                    <a:pt x="2841" y="30196"/>
                  </a:cubicBezTo>
                  <a:lnTo>
                    <a:pt x="0" y="31610"/>
                  </a:lnTo>
                  <a:lnTo>
                    <a:pt x="0" y="31610"/>
                  </a:lnTo>
                  <a:lnTo>
                    <a:pt x="4344" y="30903"/>
                  </a:lnTo>
                  <a:lnTo>
                    <a:pt x="10178" y="28529"/>
                  </a:lnTo>
                  <a:lnTo>
                    <a:pt x="12476" y="25852"/>
                  </a:lnTo>
                  <a:lnTo>
                    <a:pt x="14446" y="24110"/>
                  </a:lnTo>
                  <a:lnTo>
                    <a:pt x="16883" y="22380"/>
                  </a:lnTo>
                  <a:lnTo>
                    <a:pt x="15393" y="25132"/>
                  </a:lnTo>
                  <a:lnTo>
                    <a:pt x="17287" y="24741"/>
                  </a:lnTo>
                  <a:cubicBezTo>
                    <a:pt x="17287" y="24741"/>
                    <a:pt x="19648" y="24034"/>
                    <a:pt x="19812" y="23794"/>
                  </a:cubicBezTo>
                  <a:cubicBezTo>
                    <a:pt x="19818" y="23784"/>
                    <a:pt x="19832" y="23779"/>
                    <a:pt x="19854" y="23779"/>
                  </a:cubicBezTo>
                  <a:cubicBezTo>
                    <a:pt x="20342" y="23779"/>
                    <a:pt x="24610" y="26319"/>
                    <a:pt x="24610" y="26319"/>
                  </a:cubicBezTo>
                  <a:lnTo>
                    <a:pt x="26113" y="29085"/>
                  </a:lnTo>
                  <a:lnTo>
                    <a:pt x="26820" y="33100"/>
                  </a:lnTo>
                  <a:lnTo>
                    <a:pt x="26189" y="36105"/>
                  </a:lnTo>
                  <a:lnTo>
                    <a:pt x="25633" y="38151"/>
                  </a:lnTo>
                  <a:lnTo>
                    <a:pt x="26429" y="40045"/>
                  </a:lnTo>
                  <a:lnTo>
                    <a:pt x="27376" y="37040"/>
                  </a:lnTo>
                  <a:lnTo>
                    <a:pt x="28474" y="36105"/>
                  </a:lnTo>
                  <a:lnTo>
                    <a:pt x="29194" y="40512"/>
                  </a:lnTo>
                  <a:lnTo>
                    <a:pt x="30457" y="43505"/>
                  </a:lnTo>
                  <a:lnTo>
                    <a:pt x="28083" y="42015"/>
                  </a:lnTo>
                  <a:lnTo>
                    <a:pt x="27856" y="43505"/>
                  </a:lnTo>
                  <a:lnTo>
                    <a:pt x="29585" y="47293"/>
                  </a:lnTo>
                  <a:lnTo>
                    <a:pt x="29346" y="49894"/>
                  </a:lnTo>
                  <a:lnTo>
                    <a:pt x="28083" y="52419"/>
                  </a:lnTo>
                  <a:lnTo>
                    <a:pt x="27616" y="56763"/>
                  </a:lnTo>
                  <a:lnTo>
                    <a:pt x="27931" y="61258"/>
                  </a:lnTo>
                  <a:lnTo>
                    <a:pt x="29661" y="64011"/>
                  </a:lnTo>
                  <a:lnTo>
                    <a:pt x="31404" y="65198"/>
                  </a:lnTo>
                  <a:lnTo>
                    <a:pt x="32666" y="68670"/>
                  </a:lnTo>
                  <a:lnTo>
                    <a:pt x="33538" y="71713"/>
                  </a:lnTo>
                  <a:lnTo>
                    <a:pt x="34081" y="73708"/>
                  </a:lnTo>
                  <a:lnTo>
                    <a:pt x="36631" y="76398"/>
                  </a:lnTo>
                  <a:lnTo>
                    <a:pt x="36631" y="76398"/>
                  </a:lnTo>
                  <a:lnTo>
                    <a:pt x="36050" y="73241"/>
                  </a:lnTo>
                  <a:lnTo>
                    <a:pt x="34560" y="71347"/>
                  </a:lnTo>
                  <a:lnTo>
                    <a:pt x="33929" y="66852"/>
                  </a:lnTo>
                  <a:lnTo>
                    <a:pt x="35343" y="68506"/>
                  </a:lnTo>
                  <a:lnTo>
                    <a:pt x="36215" y="71713"/>
                  </a:lnTo>
                  <a:lnTo>
                    <a:pt x="38424" y="73784"/>
                  </a:lnTo>
                  <a:lnTo>
                    <a:pt x="40470" y="77332"/>
                  </a:lnTo>
                  <a:lnTo>
                    <a:pt x="40634" y="79618"/>
                  </a:lnTo>
                  <a:lnTo>
                    <a:pt x="42288" y="81436"/>
                  </a:lnTo>
                  <a:lnTo>
                    <a:pt x="46241" y="82623"/>
                  </a:lnTo>
                  <a:lnTo>
                    <a:pt x="49082" y="84113"/>
                  </a:lnTo>
                  <a:lnTo>
                    <a:pt x="49940" y="83557"/>
                  </a:lnTo>
                  <a:lnTo>
                    <a:pt x="52541" y="85616"/>
                  </a:lnTo>
                  <a:lnTo>
                    <a:pt x="55458" y="86247"/>
                  </a:lnTo>
                  <a:lnTo>
                    <a:pt x="57428" y="88457"/>
                  </a:lnTo>
                  <a:lnTo>
                    <a:pt x="58855" y="90035"/>
                  </a:lnTo>
                  <a:lnTo>
                    <a:pt x="61380" y="91373"/>
                  </a:lnTo>
                  <a:lnTo>
                    <a:pt x="62643" y="90275"/>
                  </a:lnTo>
                  <a:lnTo>
                    <a:pt x="64221" y="92081"/>
                  </a:lnTo>
                  <a:lnTo>
                    <a:pt x="63906" y="95553"/>
                  </a:lnTo>
                  <a:lnTo>
                    <a:pt x="62378" y="97346"/>
                  </a:lnTo>
                  <a:lnTo>
                    <a:pt x="61595" y="99644"/>
                  </a:lnTo>
                  <a:lnTo>
                    <a:pt x="61355" y="101854"/>
                  </a:lnTo>
                  <a:lnTo>
                    <a:pt x="60875" y="103028"/>
                  </a:lnTo>
                  <a:lnTo>
                    <a:pt x="63325" y="105629"/>
                  </a:lnTo>
                  <a:lnTo>
                    <a:pt x="65459" y="108862"/>
                  </a:lnTo>
                  <a:lnTo>
                    <a:pt x="67580" y="112170"/>
                  </a:lnTo>
                  <a:lnTo>
                    <a:pt x="69550" y="113281"/>
                  </a:lnTo>
                  <a:lnTo>
                    <a:pt x="70813" y="115011"/>
                  </a:lnTo>
                  <a:lnTo>
                    <a:pt x="71293" y="119746"/>
                  </a:lnTo>
                  <a:lnTo>
                    <a:pt x="71532" y="123610"/>
                  </a:lnTo>
                  <a:lnTo>
                    <a:pt x="71293" y="127562"/>
                  </a:lnTo>
                  <a:lnTo>
                    <a:pt x="71444" y="129608"/>
                  </a:lnTo>
                  <a:lnTo>
                    <a:pt x="70661" y="132765"/>
                  </a:lnTo>
                  <a:lnTo>
                    <a:pt x="70585" y="135214"/>
                  </a:lnTo>
                  <a:lnTo>
                    <a:pt x="70813" y="138220"/>
                  </a:lnTo>
                  <a:lnTo>
                    <a:pt x="72151" y="139167"/>
                  </a:lnTo>
                  <a:lnTo>
                    <a:pt x="70346" y="143334"/>
                  </a:lnTo>
                  <a:lnTo>
                    <a:pt x="71684" y="145392"/>
                  </a:lnTo>
                  <a:lnTo>
                    <a:pt x="72000" y="147210"/>
                  </a:lnTo>
                  <a:lnTo>
                    <a:pt x="73225" y="150998"/>
                  </a:lnTo>
                  <a:lnTo>
                    <a:pt x="75548" y="154344"/>
                  </a:lnTo>
                  <a:lnTo>
                    <a:pt x="77278" y="155481"/>
                  </a:lnTo>
                  <a:lnTo>
                    <a:pt x="80283" y="155481"/>
                  </a:lnTo>
                  <a:lnTo>
                    <a:pt x="81546" y="153991"/>
                  </a:lnTo>
                  <a:lnTo>
                    <a:pt x="78313" y="152248"/>
                  </a:lnTo>
                  <a:lnTo>
                    <a:pt x="77126" y="149331"/>
                  </a:lnTo>
                  <a:cubicBezTo>
                    <a:pt x="77126" y="149331"/>
                    <a:pt x="75864" y="148826"/>
                    <a:pt x="77050" y="147399"/>
                  </a:cubicBezTo>
                  <a:cubicBezTo>
                    <a:pt x="78237" y="145985"/>
                    <a:pt x="78237" y="145960"/>
                    <a:pt x="78237" y="145960"/>
                  </a:cubicBezTo>
                  <a:lnTo>
                    <a:pt x="78553" y="144925"/>
                  </a:lnTo>
                  <a:lnTo>
                    <a:pt x="76899" y="143738"/>
                  </a:lnTo>
                  <a:lnTo>
                    <a:pt x="77758" y="142083"/>
                  </a:lnTo>
                  <a:lnTo>
                    <a:pt x="78553" y="141528"/>
                  </a:lnTo>
                  <a:lnTo>
                    <a:pt x="78945" y="139318"/>
                  </a:lnTo>
                  <a:lnTo>
                    <a:pt x="78389" y="138055"/>
                  </a:lnTo>
                  <a:lnTo>
                    <a:pt x="78465" y="136957"/>
                  </a:lnTo>
                  <a:lnTo>
                    <a:pt x="79892" y="137108"/>
                  </a:lnTo>
                  <a:lnTo>
                    <a:pt x="79967" y="135530"/>
                  </a:lnTo>
                  <a:lnTo>
                    <a:pt x="79967" y="134962"/>
                  </a:lnTo>
                  <a:lnTo>
                    <a:pt x="81861" y="134406"/>
                  </a:lnTo>
                  <a:lnTo>
                    <a:pt x="83755" y="133926"/>
                  </a:lnTo>
                  <a:lnTo>
                    <a:pt x="83755" y="131805"/>
                  </a:lnTo>
                  <a:lnTo>
                    <a:pt x="83604" y="130542"/>
                  </a:lnTo>
                  <a:lnTo>
                    <a:pt x="83516" y="129595"/>
                  </a:lnTo>
                  <a:lnTo>
                    <a:pt x="86205" y="130063"/>
                  </a:lnTo>
                  <a:lnTo>
                    <a:pt x="87821" y="128484"/>
                  </a:lnTo>
                  <a:lnTo>
                    <a:pt x="89261" y="126047"/>
                  </a:lnTo>
                  <a:lnTo>
                    <a:pt x="90612" y="124065"/>
                  </a:lnTo>
                  <a:lnTo>
                    <a:pt x="91079" y="121312"/>
                  </a:lnTo>
                  <a:lnTo>
                    <a:pt x="93605" y="119570"/>
                  </a:lnTo>
                  <a:lnTo>
                    <a:pt x="96294" y="118155"/>
                  </a:lnTo>
                  <a:lnTo>
                    <a:pt x="97633" y="117360"/>
                  </a:lnTo>
                  <a:lnTo>
                    <a:pt x="98188" y="113572"/>
                  </a:lnTo>
                  <a:lnTo>
                    <a:pt x="99047" y="110415"/>
                  </a:lnTo>
                  <a:lnTo>
                    <a:pt x="99451" y="108445"/>
                  </a:lnTo>
                  <a:lnTo>
                    <a:pt x="101257" y="106160"/>
                  </a:lnTo>
                  <a:lnTo>
                    <a:pt x="102368" y="104190"/>
                  </a:lnTo>
                  <a:lnTo>
                    <a:pt x="101332" y="102296"/>
                  </a:lnTo>
                  <a:cubicBezTo>
                    <a:pt x="101332" y="102296"/>
                    <a:pt x="101888" y="102220"/>
                    <a:pt x="98655" y="100957"/>
                  </a:cubicBezTo>
                  <a:lnTo>
                    <a:pt x="95423" y="99695"/>
                  </a:lnTo>
                  <a:lnTo>
                    <a:pt x="93529" y="99379"/>
                  </a:lnTo>
                  <a:lnTo>
                    <a:pt x="91471" y="98596"/>
                  </a:lnTo>
                  <a:lnTo>
                    <a:pt x="89185" y="97649"/>
                  </a:lnTo>
                  <a:lnTo>
                    <a:pt x="88011" y="94884"/>
                  </a:lnTo>
                  <a:lnTo>
                    <a:pt x="86508" y="92750"/>
                  </a:lnTo>
                  <a:lnTo>
                    <a:pt x="83124" y="91651"/>
                  </a:lnTo>
                  <a:lnTo>
                    <a:pt x="80914" y="91411"/>
                  </a:lnTo>
                  <a:lnTo>
                    <a:pt x="78616" y="89202"/>
                  </a:lnTo>
                  <a:lnTo>
                    <a:pt x="76571" y="88015"/>
                  </a:lnTo>
                  <a:lnTo>
                    <a:pt x="74121" y="87787"/>
                  </a:lnTo>
                  <a:lnTo>
                    <a:pt x="71596" y="87156"/>
                  </a:lnTo>
                  <a:lnTo>
                    <a:pt x="68755" y="87232"/>
                  </a:lnTo>
                  <a:cubicBezTo>
                    <a:pt x="68755" y="87232"/>
                    <a:pt x="65522" y="88179"/>
                    <a:pt x="65446" y="88495"/>
                  </a:cubicBezTo>
                  <a:cubicBezTo>
                    <a:pt x="65358" y="88810"/>
                    <a:pt x="64903" y="90174"/>
                    <a:pt x="64903" y="90174"/>
                  </a:cubicBezTo>
                  <a:lnTo>
                    <a:pt x="63325" y="88911"/>
                  </a:lnTo>
                  <a:lnTo>
                    <a:pt x="61595" y="89467"/>
                  </a:lnTo>
                  <a:lnTo>
                    <a:pt x="59852" y="88596"/>
                  </a:lnTo>
                  <a:lnTo>
                    <a:pt x="58590" y="85994"/>
                  </a:lnTo>
                  <a:lnTo>
                    <a:pt x="59385" y="83949"/>
                  </a:lnTo>
                  <a:lnTo>
                    <a:pt x="57491" y="83317"/>
                  </a:lnTo>
                  <a:lnTo>
                    <a:pt x="54966" y="83002"/>
                  </a:lnTo>
                  <a:lnTo>
                    <a:pt x="55673" y="81032"/>
                  </a:lnTo>
                  <a:lnTo>
                    <a:pt x="56380" y="79643"/>
                  </a:lnTo>
                  <a:lnTo>
                    <a:pt x="56532" y="78507"/>
                  </a:lnTo>
                  <a:lnTo>
                    <a:pt x="53779" y="78507"/>
                  </a:lnTo>
                  <a:lnTo>
                    <a:pt x="52592" y="80476"/>
                  </a:lnTo>
                  <a:lnTo>
                    <a:pt x="49915" y="81423"/>
                  </a:lnTo>
                  <a:lnTo>
                    <a:pt x="47933" y="78747"/>
                  </a:lnTo>
                  <a:lnTo>
                    <a:pt x="47541" y="75160"/>
                  </a:lnTo>
                  <a:lnTo>
                    <a:pt x="48412" y="72218"/>
                  </a:lnTo>
                  <a:lnTo>
                    <a:pt x="51165" y="70173"/>
                  </a:lnTo>
                  <a:lnTo>
                    <a:pt x="54095" y="69769"/>
                  </a:lnTo>
                  <a:lnTo>
                    <a:pt x="55433" y="70880"/>
                  </a:lnTo>
                  <a:lnTo>
                    <a:pt x="56064" y="69693"/>
                  </a:lnTo>
                  <a:lnTo>
                    <a:pt x="58198" y="69693"/>
                  </a:lnTo>
                  <a:lnTo>
                    <a:pt x="60964" y="70552"/>
                  </a:lnTo>
                  <a:lnTo>
                    <a:pt x="61191" y="72521"/>
                  </a:lnTo>
                  <a:lnTo>
                    <a:pt x="62529" y="74567"/>
                  </a:lnTo>
                  <a:lnTo>
                    <a:pt x="62933" y="72484"/>
                  </a:lnTo>
                  <a:lnTo>
                    <a:pt x="62769" y="68759"/>
                  </a:lnTo>
                  <a:lnTo>
                    <a:pt x="63805" y="66852"/>
                  </a:lnTo>
                  <a:lnTo>
                    <a:pt x="66797" y="64806"/>
                  </a:lnTo>
                  <a:lnTo>
                    <a:pt x="68300" y="62281"/>
                  </a:lnTo>
                  <a:lnTo>
                    <a:pt x="69083" y="60248"/>
                  </a:lnTo>
                  <a:lnTo>
                    <a:pt x="71684" y="57697"/>
                  </a:lnTo>
                  <a:lnTo>
                    <a:pt x="73338" y="57697"/>
                  </a:lnTo>
                  <a:lnTo>
                    <a:pt x="74197" y="55412"/>
                  </a:lnTo>
                  <a:lnTo>
                    <a:pt x="76722" y="53758"/>
                  </a:lnTo>
                  <a:lnTo>
                    <a:pt x="77833" y="55488"/>
                  </a:lnTo>
                  <a:lnTo>
                    <a:pt x="79879" y="54187"/>
                  </a:lnTo>
                  <a:lnTo>
                    <a:pt x="83351" y="52748"/>
                  </a:lnTo>
                  <a:lnTo>
                    <a:pt x="82569" y="51876"/>
                  </a:lnTo>
                  <a:lnTo>
                    <a:pt x="79412" y="52104"/>
                  </a:lnTo>
                  <a:lnTo>
                    <a:pt x="78692" y="50525"/>
                  </a:lnTo>
                  <a:lnTo>
                    <a:pt x="78692" y="49187"/>
                  </a:lnTo>
                  <a:lnTo>
                    <a:pt x="77833" y="48707"/>
                  </a:lnTo>
                  <a:lnTo>
                    <a:pt x="76091" y="49502"/>
                  </a:lnTo>
                  <a:lnTo>
                    <a:pt x="78540" y="48240"/>
                  </a:lnTo>
                  <a:lnTo>
                    <a:pt x="80902" y="48240"/>
                  </a:lnTo>
                  <a:lnTo>
                    <a:pt x="83111" y="48391"/>
                  </a:lnTo>
                  <a:lnTo>
                    <a:pt x="85725" y="46901"/>
                  </a:lnTo>
                  <a:cubicBezTo>
                    <a:pt x="85725" y="46901"/>
                    <a:pt x="87619" y="45474"/>
                    <a:pt x="87695" y="45361"/>
                  </a:cubicBezTo>
                  <a:cubicBezTo>
                    <a:pt x="87771" y="45247"/>
                    <a:pt x="86041" y="42204"/>
                    <a:pt x="86041" y="42204"/>
                  </a:cubicBezTo>
                  <a:lnTo>
                    <a:pt x="83983" y="40297"/>
                  </a:lnTo>
                  <a:lnTo>
                    <a:pt x="83591" y="38151"/>
                  </a:lnTo>
                  <a:lnTo>
                    <a:pt x="83111" y="33820"/>
                  </a:lnTo>
                  <a:lnTo>
                    <a:pt x="81066" y="36105"/>
                  </a:lnTo>
                  <a:lnTo>
                    <a:pt x="79172" y="35701"/>
                  </a:lnTo>
                  <a:lnTo>
                    <a:pt x="78856" y="33656"/>
                  </a:lnTo>
                  <a:lnTo>
                    <a:pt x="79639" y="32203"/>
                  </a:lnTo>
                  <a:lnTo>
                    <a:pt x="77909" y="31724"/>
                  </a:lnTo>
                  <a:lnTo>
                    <a:pt x="76798" y="30575"/>
                  </a:lnTo>
                  <a:lnTo>
                    <a:pt x="73957" y="30575"/>
                  </a:lnTo>
                  <a:lnTo>
                    <a:pt x="73098" y="30650"/>
                  </a:lnTo>
                  <a:lnTo>
                    <a:pt x="73010" y="33491"/>
                  </a:lnTo>
                  <a:lnTo>
                    <a:pt x="71671" y="34918"/>
                  </a:lnTo>
                  <a:lnTo>
                    <a:pt x="72467" y="36156"/>
                  </a:lnTo>
                  <a:lnTo>
                    <a:pt x="72694" y="38479"/>
                  </a:lnTo>
                  <a:lnTo>
                    <a:pt x="70573" y="40285"/>
                  </a:lnTo>
                  <a:lnTo>
                    <a:pt x="68603" y="40979"/>
                  </a:lnTo>
                  <a:lnTo>
                    <a:pt x="68603" y="44136"/>
                  </a:lnTo>
                  <a:lnTo>
                    <a:pt x="67340" y="44767"/>
                  </a:lnTo>
                  <a:lnTo>
                    <a:pt x="65913" y="42962"/>
                  </a:lnTo>
                  <a:lnTo>
                    <a:pt x="66545" y="40196"/>
                  </a:lnTo>
                  <a:lnTo>
                    <a:pt x="64386" y="39098"/>
                  </a:lnTo>
                  <a:lnTo>
                    <a:pt x="62113" y="37747"/>
                  </a:lnTo>
                  <a:lnTo>
                    <a:pt x="61115" y="36888"/>
                  </a:lnTo>
                  <a:lnTo>
                    <a:pt x="60092" y="36888"/>
                  </a:lnTo>
                  <a:lnTo>
                    <a:pt x="59852" y="34123"/>
                  </a:lnTo>
                  <a:lnTo>
                    <a:pt x="60244" y="31686"/>
                  </a:lnTo>
                  <a:lnTo>
                    <a:pt x="61088" y="29679"/>
                  </a:lnTo>
                  <a:lnTo>
                    <a:pt x="61088" y="29679"/>
                  </a:lnTo>
                  <a:cubicBezTo>
                    <a:pt x="61170" y="29674"/>
                    <a:pt x="61518" y="29543"/>
                    <a:pt x="62694" y="28958"/>
                  </a:cubicBezTo>
                  <a:cubicBezTo>
                    <a:pt x="63454" y="28578"/>
                    <a:pt x="63639" y="28510"/>
                    <a:pt x="63679" y="28510"/>
                  </a:cubicBezTo>
                  <a:cubicBezTo>
                    <a:pt x="63702" y="28510"/>
                    <a:pt x="63680" y="28531"/>
                    <a:pt x="63688" y="28531"/>
                  </a:cubicBezTo>
                  <a:cubicBezTo>
                    <a:pt x="63704" y="28531"/>
                    <a:pt x="63843" y="28444"/>
                    <a:pt x="64739" y="27910"/>
                  </a:cubicBezTo>
                  <a:cubicBezTo>
                    <a:pt x="66873" y="26648"/>
                    <a:pt x="66873" y="26648"/>
                    <a:pt x="66873" y="26648"/>
                  </a:cubicBezTo>
                  <a:lnTo>
                    <a:pt x="68451" y="25145"/>
                  </a:lnTo>
                  <a:lnTo>
                    <a:pt x="69714" y="23870"/>
                  </a:lnTo>
                  <a:lnTo>
                    <a:pt x="70585" y="23642"/>
                  </a:lnTo>
                  <a:lnTo>
                    <a:pt x="73969" y="23642"/>
                  </a:lnTo>
                  <a:lnTo>
                    <a:pt x="74121" y="21597"/>
                  </a:lnTo>
                  <a:lnTo>
                    <a:pt x="75144" y="19779"/>
                  </a:lnTo>
                  <a:lnTo>
                    <a:pt x="74677" y="18049"/>
                  </a:lnTo>
                  <a:lnTo>
                    <a:pt x="73035" y="16660"/>
                  </a:lnTo>
                  <a:lnTo>
                    <a:pt x="71987" y="18693"/>
                  </a:lnTo>
                  <a:lnTo>
                    <a:pt x="70371" y="19943"/>
                  </a:lnTo>
                  <a:lnTo>
                    <a:pt x="69234" y="20726"/>
                  </a:lnTo>
                  <a:lnTo>
                    <a:pt x="69234" y="18276"/>
                  </a:lnTo>
                  <a:lnTo>
                    <a:pt x="69487" y="17013"/>
                  </a:lnTo>
                  <a:lnTo>
                    <a:pt x="69487" y="17013"/>
                  </a:lnTo>
                  <a:lnTo>
                    <a:pt x="68439" y="17960"/>
                  </a:lnTo>
                  <a:lnTo>
                    <a:pt x="67403" y="15599"/>
                  </a:lnTo>
                  <a:lnTo>
                    <a:pt x="68565" y="14336"/>
                  </a:lnTo>
                  <a:lnTo>
                    <a:pt x="69373" y="12594"/>
                  </a:lnTo>
                  <a:lnTo>
                    <a:pt x="70636" y="9841"/>
                  </a:lnTo>
                  <a:lnTo>
                    <a:pt x="71633" y="9450"/>
                  </a:lnTo>
                  <a:lnTo>
                    <a:pt x="73401" y="7783"/>
                  </a:lnTo>
                  <a:lnTo>
                    <a:pt x="72618" y="7379"/>
                  </a:lnTo>
                  <a:lnTo>
                    <a:pt x="71633" y="7240"/>
                  </a:lnTo>
                  <a:lnTo>
                    <a:pt x="69234" y="7240"/>
                  </a:lnTo>
                  <a:lnTo>
                    <a:pt x="69234" y="9450"/>
                  </a:lnTo>
                  <a:lnTo>
                    <a:pt x="67164" y="12152"/>
                  </a:lnTo>
                  <a:lnTo>
                    <a:pt x="65408" y="14854"/>
                  </a:lnTo>
                  <a:lnTo>
                    <a:pt x="66280" y="16091"/>
                  </a:lnTo>
                  <a:lnTo>
                    <a:pt x="65926" y="18516"/>
                  </a:lnTo>
                  <a:lnTo>
                    <a:pt x="62921" y="20094"/>
                  </a:lnTo>
                  <a:lnTo>
                    <a:pt x="62921" y="18276"/>
                  </a:lnTo>
                  <a:lnTo>
                    <a:pt x="61191" y="18124"/>
                  </a:lnTo>
                  <a:lnTo>
                    <a:pt x="59701" y="19299"/>
                  </a:lnTo>
                  <a:lnTo>
                    <a:pt x="57845" y="16698"/>
                  </a:lnTo>
                  <a:lnTo>
                    <a:pt x="55673" y="16698"/>
                  </a:lnTo>
                  <a:lnTo>
                    <a:pt x="54966" y="18049"/>
                  </a:lnTo>
                  <a:lnTo>
                    <a:pt x="54259" y="19071"/>
                  </a:lnTo>
                  <a:lnTo>
                    <a:pt x="53223" y="16786"/>
                  </a:lnTo>
                  <a:cubicBezTo>
                    <a:pt x="53223" y="16786"/>
                    <a:pt x="52623" y="16998"/>
                    <a:pt x="52038" y="16998"/>
                  </a:cubicBezTo>
                  <a:cubicBezTo>
                    <a:pt x="51500" y="16998"/>
                    <a:pt x="50974" y="16819"/>
                    <a:pt x="50938" y="16129"/>
                  </a:cubicBezTo>
                  <a:cubicBezTo>
                    <a:pt x="50862" y="14690"/>
                    <a:pt x="50862" y="14677"/>
                    <a:pt x="50862" y="14677"/>
                  </a:cubicBezTo>
                  <a:lnTo>
                    <a:pt x="47629" y="11672"/>
                  </a:lnTo>
                  <a:lnTo>
                    <a:pt x="46594" y="10952"/>
                  </a:lnTo>
                  <a:lnTo>
                    <a:pt x="44788" y="11268"/>
                  </a:lnTo>
                  <a:lnTo>
                    <a:pt x="43993" y="8869"/>
                  </a:lnTo>
                  <a:lnTo>
                    <a:pt x="42579" y="8427"/>
                  </a:lnTo>
                  <a:lnTo>
                    <a:pt x="39030" y="8869"/>
                  </a:lnTo>
                  <a:lnTo>
                    <a:pt x="36972" y="8427"/>
                  </a:lnTo>
                  <a:lnTo>
                    <a:pt x="34295" y="6141"/>
                  </a:lnTo>
                  <a:lnTo>
                    <a:pt x="30747" y="4462"/>
                  </a:lnTo>
                  <a:lnTo>
                    <a:pt x="28159" y="1962"/>
                  </a:lnTo>
                  <a:lnTo>
                    <a:pt x="26037" y="194"/>
                  </a:lnTo>
                  <a:lnTo>
                    <a:pt x="23196" y="825"/>
                  </a:lnTo>
                  <a:cubicBezTo>
                    <a:pt x="23196" y="825"/>
                    <a:pt x="23017" y="0"/>
                    <a:pt x="22033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29" name="Google Shape;7429;p71"/>
            <p:cNvSpPr/>
            <p:nvPr/>
          </p:nvSpPr>
          <p:spPr>
            <a:xfrm>
              <a:off x="238125" y="1071925"/>
              <a:ext cx="2568675" cy="3902025"/>
            </a:xfrm>
            <a:custGeom>
              <a:avLst/>
              <a:gdLst/>
              <a:ahLst/>
              <a:cxnLst/>
              <a:rect l="l" t="t" r="r" b="b"/>
              <a:pathLst>
                <a:path w="102747" h="156081" extrusionOk="0">
                  <a:moveTo>
                    <a:pt x="61468" y="29836"/>
                  </a:moveTo>
                  <a:cubicBezTo>
                    <a:pt x="61506" y="29899"/>
                    <a:pt x="61519" y="29962"/>
                    <a:pt x="61506" y="30025"/>
                  </a:cubicBezTo>
                  <a:lnTo>
                    <a:pt x="61342" y="29899"/>
                  </a:lnTo>
                  <a:lnTo>
                    <a:pt x="61468" y="29836"/>
                  </a:lnTo>
                  <a:close/>
                  <a:moveTo>
                    <a:pt x="101181" y="102504"/>
                  </a:moveTo>
                  <a:lnTo>
                    <a:pt x="101282" y="102542"/>
                  </a:lnTo>
                  <a:lnTo>
                    <a:pt x="101193" y="102718"/>
                  </a:lnTo>
                  <a:cubicBezTo>
                    <a:pt x="101155" y="102655"/>
                    <a:pt x="101143" y="102567"/>
                    <a:pt x="101181" y="102504"/>
                  </a:cubicBezTo>
                  <a:close/>
                  <a:moveTo>
                    <a:pt x="22159" y="618"/>
                  </a:moveTo>
                  <a:cubicBezTo>
                    <a:pt x="22328" y="618"/>
                    <a:pt x="22461" y="648"/>
                    <a:pt x="22565" y="692"/>
                  </a:cubicBezTo>
                  <a:cubicBezTo>
                    <a:pt x="22779" y="781"/>
                    <a:pt x="22943" y="970"/>
                    <a:pt x="23019" y="1198"/>
                  </a:cubicBezTo>
                  <a:lnTo>
                    <a:pt x="23385" y="1437"/>
                  </a:lnTo>
                  <a:lnTo>
                    <a:pt x="26075" y="844"/>
                  </a:lnTo>
                  <a:lnTo>
                    <a:pt x="28057" y="2498"/>
                  </a:lnTo>
                  <a:lnTo>
                    <a:pt x="30658" y="4998"/>
                  </a:lnTo>
                  <a:lnTo>
                    <a:pt x="34257" y="6716"/>
                  </a:lnTo>
                  <a:lnTo>
                    <a:pt x="36909" y="8976"/>
                  </a:lnTo>
                  <a:lnTo>
                    <a:pt x="37048" y="9052"/>
                  </a:lnTo>
                  <a:lnTo>
                    <a:pt x="39093" y="9481"/>
                  </a:lnTo>
                  <a:lnTo>
                    <a:pt x="39207" y="9481"/>
                  </a:lnTo>
                  <a:lnTo>
                    <a:pt x="42679" y="9052"/>
                  </a:lnTo>
                  <a:lnTo>
                    <a:pt x="43879" y="9430"/>
                  </a:lnTo>
                  <a:lnTo>
                    <a:pt x="44624" y="11678"/>
                  </a:lnTo>
                  <a:lnTo>
                    <a:pt x="44978" y="11893"/>
                  </a:lnTo>
                  <a:lnTo>
                    <a:pt x="46657" y="11590"/>
                  </a:lnTo>
                  <a:lnTo>
                    <a:pt x="47541" y="12208"/>
                  </a:lnTo>
                  <a:lnTo>
                    <a:pt x="50685" y="15125"/>
                  </a:lnTo>
                  <a:cubicBezTo>
                    <a:pt x="50698" y="15302"/>
                    <a:pt x="50710" y="15668"/>
                    <a:pt x="50761" y="16464"/>
                  </a:cubicBezTo>
                  <a:cubicBezTo>
                    <a:pt x="50761" y="16830"/>
                    <a:pt x="50937" y="17183"/>
                    <a:pt x="51253" y="17385"/>
                  </a:cubicBezTo>
                  <a:cubicBezTo>
                    <a:pt x="51517" y="17561"/>
                    <a:pt x="51851" y="17620"/>
                    <a:pt x="52180" y="17620"/>
                  </a:cubicBezTo>
                  <a:cubicBezTo>
                    <a:pt x="52561" y="17620"/>
                    <a:pt x="52935" y="17541"/>
                    <a:pt x="53185" y="17474"/>
                  </a:cubicBezTo>
                  <a:lnTo>
                    <a:pt x="54094" y="19507"/>
                  </a:lnTo>
                  <a:lnTo>
                    <a:pt x="54637" y="19557"/>
                  </a:lnTo>
                  <a:lnTo>
                    <a:pt x="55370" y="18497"/>
                  </a:lnTo>
                  <a:lnTo>
                    <a:pt x="55988" y="17322"/>
                  </a:lnTo>
                  <a:lnTo>
                    <a:pt x="57807" y="17322"/>
                  </a:lnTo>
                  <a:lnTo>
                    <a:pt x="59562" y="19784"/>
                  </a:lnTo>
                  <a:lnTo>
                    <a:pt x="60016" y="19848"/>
                  </a:lnTo>
                  <a:lnTo>
                    <a:pt x="61418" y="18762"/>
                  </a:lnTo>
                  <a:lnTo>
                    <a:pt x="62744" y="18875"/>
                  </a:lnTo>
                  <a:lnTo>
                    <a:pt x="62744" y="20403"/>
                  </a:lnTo>
                  <a:lnTo>
                    <a:pt x="63198" y="20681"/>
                  </a:lnTo>
                  <a:lnTo>
                    <a:pt x="66204" y="19103"/>
                  </a:lnTo>
                  <a:lnTo>
                    <a:pt x="66355" y="18875"/>
                  </a:lnTo>
                  <a:lnTo>
                    <a:pt x="66709" y="16451"/>
                  </a:lnTo>
                  <a:lnTo>
                    <a:pt x="66658" y="16224"/>
                  </a:lnTo>
                  <a:lnTo>
                    <a:pt x="65913" y="15150"/>
                  </a:lnTo>
                  <a:lnTo>
                    <a:pt x="67542" y="12650"/>
                  </a:lnTo>
                  <a:lnTo>
                    <a:pt x="69613" y="9961"/>
                  </a:lnTo>
                  <a:lnTo>
                    <a:pt x="69676" y="9771"/>
                  </a:lnTo>
                  <a:lnTo>
                    <a:pt x="69676" y="7877"/>
                  </a:lnTo>
                  <a:lnTo>
                    <a:pt x="71709" y="7877"/>
                  </a:lnTo>
                  <a:lnTo>
                    <a:pt x="72631" y="8004"/>
                  </a:lnTo>
                  <a:lnTo>
                    <a:pt x="72984" y="8180"/>
                  </a:lnTo>
                  <a:lnTo>
                    <a:pt x="71570" y="9493"/>
                  </a:lnTo>
                  <a:lnTo>
                    <a:pt x="70636" y="9872"/>
                  </a:lnTo>
                  <a:lnTo>
                    <a:pt x="70472" y="10024"/>
                  </a:lnTo>
                  <a:lnTo>
                    <a:pt x="68413" y="14469"/>
                  </a:lnTo>
                  <a:lnTo>
                    <a:pt x="67290" y="15693"/>
                  </a:lnTo>
                  <a:lnTo>
                    <a:pt x="67226" y="16034"/>
                  </a:lnTo>
                  <a:lnTo>
                    <a:pt x="68274" y="18408"/>
                  </a:lnTo>
                  <a:lnTo>
                    <a:pt x="68780" y="18509"/>
                  </a:lnTo>
                  <a:lnTo>
                    <a:pt x="69108" y="18206"/>
                  </a:lnTo>
                  <a:lnTo>
                    <a:pt x="69108" y="18206"/>
                  </a:lnTo>
                  <a:lnTo>
                    <a:pt x="69045" y="18522"/>
                  </a:lnTo>
                  <a:lnTo>
                    <a:pt x="69045" y="21035"/>
                  </a:lnTo>
                  <a:lnTo>
                    <a:pt x="69537" y="21287"/>
                  </a:lnTo>
                  <a:lnTo>
                    <a:pt x="70686" y="20504"/>
                  </a:lnTo>
                  <a:lnTo>
                    <a:pt x="72315" y="19254"/>
                  </a:lnTo>
                  <a:lnTo>
                    <a:pt x="73262" y="17474"/>
                  </a:lnTo>
                  <a:lnTo>
                    <a:pt x="74525" y="18534"/>
                  </a:lnTo>
                  <a:lnTo>
                    <a:pt x="74929" y="20050"/>
                  </a:lnTo>
                  <a:lnTo>
                    <a:pt x="73982" y="21742"/>
                  </a:lnTo>
                  <a:lnTo>
                    <a:pt x="73805" y="23636"/>
                  </a:lnTo>
                  <a:lnTo>
                    <a:pt x="70699" y="23636"/>
                  </a:lnTo>
                  <a:lnTo>
                    <a:pt x="69752" y="23863"/>
                  </a:lnTo>
                  <a:lnTo>
                    <a:pt x="69613" y="23951"/>
                  </a:lnTo>
                  <a:lnTo>
                    <a:pt x="68350" y="25227"/>
                  </a:lnTo>
                  <a:lnTo>
                    <a:pt x="66797" y="26704"/>
                  </a:lnTo>
                  <a:cubicBezTo>
                    <a:pt x="66721" y="26755"/>
                    <a:pt x="66368" y="26982"/>
                    <a:pt x="64701" y="27954"/>
                  </a:cubicBezTo>
                  <a:lnTo>
                    <a:pt x="64171" y="28270"/>
                  </a:lnTo>
                  <a:lnTo>
                    <a:pt x="63779" y="28510"/>
                  </a:lnTo>
                  <a:cubicBezTo>
                    <a:pt x="63602" y="28535"/>
                    <a:pt x="63299" y="28674"/>
                    <a:pt x="62668" y="28990"/>
                  </a:cubicBezTo>
                  <a:cubicBezTo>
                    <a:pt x="61443" y="29608"/>
                    <a:pt x="61216" y="29684"/>
                    <a:pt x="61178" y="29684"/>
                  </a:cubicBezTo>
                  <a:lnTo>
                    <a:pt x="61178" y="29785"/>
                  </a:lnTo>
                  <a:lnTo>
                    <a:pt x="61039" y="29684"/>
                  </a:lnTo>
                  <a:cubicBezTo>
                    <a:pt x="60938" y="29747"/>
                    <a:pt x="60875" y="29861"/>
                    <a:pt x="60862" y="29974"/>
                  </a:cubicBezTo>
                  <a:lnTo>
                    <a:pt x="60079" y="31868"/>
                  </a:lnTo>
                  <a:lnTo>
                    <a:pt x="59663" y="34381"/>
                  </a:lnTo>
                  <a:lnTo>
                    <a:pt x="59663" y="34457"/>
                  </a:lnTo>
                  <a:lnTo>
                    <a:pt x="59890" y="37222"/>
                  </a:lnTo>
                  <a:lnTo>
                    <a:pt x="60206" y="37500"/>
                  </a:lnTo>
                  <a:lnTo>
                    <a:pt x="61115" y="37500"/>
                  </a:lnTo>
                  <a:lnTo>
                    <a:pt x="62075" y="38321"/>
                  </a:lnTo>
                  <a:lnTo>
                    <a:pt x="64360" y="39685"/>
                  </a:lnTo>
                  <a:lnTo>
                    <a:pt x="66317" y="40669"/>
                  </a:lnTo>
                  <a:lnTo>
                    <a:pt x="65736" y="43195"/>
                  </a:lnTo>
                  <a:lnTo>
                    <a:pt x="65800" y="43460"/>
                  </a:lnTo>
                  <a:lnTo>
                    <a:pt x="67214" y="45278"/>
                  </a:lnTo>
                  <a:lnTo>
                    <a:pt x="67605" y="45354"/>
                  </a:lnTo>
                  <a:lnTo>
                    <a:pt x="68868" y="44723"/>
                  </a:lnTo>
                  <a:lnTo>
                    <a:pt x="69045" y="44445"/>
                  </a:lnTo>
                  <a:lnTo>
                    <a:pt x="69045" y="41516"/>
                  </a:lnTo>
                  <a:lnTo>
                    <a:pt x="70800" y="40884"/>
                  </a:lnTo>
                  <a:lnTo>
                    <a:pt x="73035" y="39028"/>
                  </a:lnTo>
                  <a:lnTo>
                    <a:pt x="73136" y="38750"/>
                  </a:lnTo>
                  <a:lnTo>
                    <a:pt x="72909" y="36414"/>
                  </a:lnTo>
                  <a:lnTo>
                    <a:pt x="72858" y="36275"/>
                  </a:lnTo>
                  <a:lnTo>
                    <a:pt x="72201" y="35253"/>
                  </a:lnTo>
                  <a:lnTo>
                    <a:pt x="73376" y="34015"/>
                  </a:lnTo>
                  <a:lnTo>
                    <a:pt x="73464" y="33800"/>
                  </a:lnTo>
                  <a:lnTo>
                    <a:pt x="73527" y="31250"/>
                  </a:lnTo>
                  <a:lnTo>
                    <a:pt x="74095" y="31199"/>
                  </a:lnTo>
                  <a:lnTo>
                    <a:pt x="76798" y="31199"/>
                  </a:lnTo>
                  <a:lnTo>
                    <a:pt x="77808" y="32247"/>
                  </a:lnTo>
                  <a:lnTo>
                    <a:pt x="77947" y="32323"/>
                  </a:lnTo>
                  <a:lnTo>
                    <a:pt x="79298" y="32702"/>
                  </a:lnTo>
                  <a:lnTo>
                    <a:pt x="78704" y="33813"/>
                  </a:lnTo>
                  <a:lnTo>
                    <a:pt x="78666" y="34015"/>
                  </a:lnTo>
                  <a:lnTo>
                    <a:pt x="78982" y="36061"/>
                  </a:lnTo>
                  <a:lnTo>
                    <a:pt x="79235" y="36326"/>
                  </a:lnTo>
                  <a:lnTo>
                    <a:pt x="81129" y="36730"/>
                  </a:lnTo>
                  <a:lnTo>
                    <a:pt x="81419" y="36629"/>
                  </a:lnTo>
                  <a:lnTo>
                    <a:pt x="82998" y="34861"/>
                  </a:lnTo>
                  <a:lnTo>
                    <a:pt x="83402" y="38523"/>
                  </a:lnTo>
                  <a:lnTo>
                    <a:pt x="83793" y="40657"/>
                  </a:lnTo>
                  <a:lnTo>
                    <a:pt x="83894" y="40834"/>
                  </a:lnTo>
                  <a:lnTo>
                    <a:pt x="85902" y="42715"/>
                  </a:lnTo>
                  <a:cubicBezTo>
                    <a:pt x="86558" y="43864"/>
                    <a:pt x="87253" y="45127"/>
                    <a:pt x="87455" y="45569"/>
                  </a:cubicBezTo>
                  <a:cubicBezTo>
                    <a:pt x="87152" y="45821"/>
                    <a:pt x="86369" y="46415"/>
                    <a:pt x="85687" y="46932"/>
                  </a:cubicBezTo>
                  <a:lnTo>
                    <a:pt x="83162" y="48385"/>
                  </a:lnTo>
                  <a:lnTo>
                    <a:pt x="81028" y="48220"/>
                  </a:lnTo>
                  <a:lnTo>
                    <a:pt x="78654" y="48220"/>
                  </a:lnTo>
                  <a:lnTo>
                    <a:pt x="78515" y="48258"/>
                  </a:lnTo>
                  <a:lnTo>
                    <a:pt x="76065" y="49521"/>
                  </a:lnTo>
                  <a:lnTo>
                    <a:pt x="76343" y="50089"/>
                  </a:lnTo>
                  <a:lnTo>
                    <a:pt x="77934" y="49369"/>
                  </a:lnTo>
                  <a:lnTo>
                    <a:pt x="78502" y="49685"/>
                  </a:lnTo>
                  <a:lnTo>
                    <a:pt x="78502" y="50834"/>
                  </a:lnTo>
                  <a:lnTo>
                    <a:pt x="79235" y="52539"/>
                  </a:lnTo>
                  <a:lnTo>
                    <a:pt x="79550" y="52728"/>
                  </a:lnTo>
                  <a:lnTo>
                    <a:pt x="82556" y="52514"/>
                  </a:lnTo>
                  <a:lnTo>
                    <a:pt x="82934" y="52930"/>
                  </a:lnTo>
                  <a:lnTo>
                    <a:pt x="79828" y="54231"/>
                  </a:lnTo>
                  <a:lnTo>
                    <a:pt x="78048" y="55355"/>
                  </a:lnTo>
                  <a:lnTo>
                    <a:pt x="77113" y="53890"/>
                  </a:lnTo>
                  <a:lnTo>
                    <a:pt x="76671" y="53802"/>
                  </a:lnTo>
                  <a:lnTo>
                    <a:pt x="74146" y="55456"/>
                  </a:lnTo>
                  <a:lnTo>
                    <a:pt x="74032" y="55607"/>
                  </a:lnTo>
                  <a:lnTo>
                    <a:pt x="73237" y="57691"/>
                  </a:lnTo>
                  <a:lnTo>
                    <a:pt x="71797" y="57691"/>
                  </a:lnTo>
                  <a:lnTo>
                    <a:pt x="71583" y="57779"/>
                  </a:lnTo>
                  <a:lnTo>
                    <a:pt x="68982" y="60330"/>
                  </a:lnTo>
                  <a:lnTo>
                    <a:pt x="68136" y="62426"/>
                  </a:lnTo>
                  <a:lnTo>
                    <a:pt x="66671" y="64888"/>
                  </a:lnTo>
                  <a:lnTo>
                    <a:pt x="63741" y="66908"/>
                  </a:lnTo>
                  <a:lnTo>
                    <a:pt x="63640" y="67009"/>
                  </a:lnTo>
                  <a:lnTo>
                    <a:pt x="62618" y="68916"/>
                  </a:lnTo>
                  <a:lnTo>
                    <a:pt x="62580" y="69068"/>
                  </a:lnTo>
                  <a:lnTo>
                    <a:pt x="62731" y="72767"/>
                  </a:lnTo>
                  <a:lnTo>
                    <a:pt x="62491" y="74043"/>
                  </a:lnTo>
                  <a:lnTo>
                    <a:pt x="61620" y="72717"/>
                  </a:lnTo>
                  <a:lnTo>
                    <a:pt x="61393" y="70823"/>
                  </a:lnTo>
                  <a:lnTo>
                    <a:pt x="61178" y="70558"/>
                  </a:lnTo>
                  <a:lnTo>
                    <a:pt x="58413" y="69686"/>
                  </a:lnTo>
                  <a:lnTo>
                    <a:pt x="56190" y="69674"/>
                  </a:lnTo>
                  <a:lnTo>
                    <a:pt x="55913" y="69838"/>
                  </a:lnTo>
                  <a:lnTo>
                    <a:pt x="55471" y="70684"/>
                  </a:lnTo>
                  <a:lnTo>
                    <a:pt x="54423" y="69838"/>
                  </a:lnTo>
                  <a:lnTo>
                    <a:pt x="54183" y="69762"/>
                  </a:lnTo>
                  <a:lnTo>
                    <a:pt x="51266" y="70166"/>
                  </a:lnTo>
                  <a:lnTo>
                    <a:pt x="51114" y="70229"/>
                  </a:lnTo>
                  <a:lnTo>
                    <a:pt x="48362" y="72287"/>
                  </a:lnTo>
                  <a:lnTo>
                    <a:pt x="48248" y="72452"/>
                  </a:lnTo>
                  <a:lnTo>
                    <a:pt x="47377" y="75381"/>
                  </a:lnTo>
                  <a:lnTo>
                    <a:pt x="47377" y="75507"/>
                  </a:lnTo>
                  <a:lnTo>
                    <a:pt x="47768" y="79093"/>
                  </a:lnTo>
                  <a:lnTo>
                    <a:pt x="47819" y="79245"/>
                  </a:lnTo>
                  <a:lnTo>
                    <a:pt x="49801" y="81934"/>
                  </a:lnTo>
                  <a:lnTo>
                    <a:pt x="50155" y="82048"/>
                  </a:lnTo>
                  <a:lnTo>
                    <a:pt x="52832" y="81101"/>
                  </a:lnTo>
                  <a:lnTo>
                    <a:pt x="52996" y="80962"/>
                  </a:lnTo>
                  <a:lnTo>
                    <a:pt x="54082" y="79144"/>
                  </a:lnTo>
                  <a:lnTo>
                    <a:pt x="56304" y="79144"/>
                  </a:lnTo>
                  <a:lnTo>
                    <a:pt x="56203" y="79876"/>
                  </a:lnTo>
                  <a:lnTo>
                    <a:pt x="55496" y="81240"/>
                  </a:lnTo>
                  <a:lnTo>
                    <a:pt x="54789" y="83210"/>
                  </a:lnTo>
                  <a:lnTo>
                    <a:pt x="55054" y="83639"/>
                  </a:lnTo>
                  <a:lnTo>
                    <a:pt x="57516" y="83930"/>
                  </a:lnTo>
                  <a:lnTo>
                    <a:pt x="59095" y="84460"/>
                  </a:lnTo>
                  <a:lnTo>
                    <a:pt x="58413" y="86202"/>
                  </a:lnTo>
                  <a:lnTo>
                    <a:pt x="58425" y="86455"/>
                  </a:lnTo>
                  <a:lnTo>
                    <a:pt x="59688" y="89056"/>
                  </a:lnTo>
                  <a:lnTo>
                    <a:pt x="59840" y="89195"/>
                  </a:lnTo>
                  <a:lnTo>
                    <a:pt x="61569" y="90066"/>
                  </a:lnTo>
                  <a:lnTo>
                    <a:pt x="61809" y="90079"/>
                  </a:lnTo>
                  <a:lnTo>
                    <a:pt x="63388" y="89586"/>
                  </a:lnTo>
                  <a:lnTo>
                    <a:pt x="64827" y="90735"/>
                  </a:lnTo>
                  <a:lnTo>
                    <a:pt x="65320" y="90597"/>
                  </a:lnTo>
                  <a:cubicBezTo>
                    <a:pt x="65345" y="90546"/>
                    <a:pt x="65749" y="89397"/>
                    <a:pt x="65863" y="88980"/>
                  </a:cubicBezTo>
                  <a:cubicBezTo>
                    <a:pt x="66166" y="88766"/>
                    <a:pt x="67656" y="88261"/>
                    <a:pt x="68944" y="87882"/>
                  </a:cubicBezTo>
                  <a:lnTo>
                    <a:pt x="71696" y="87806"/>
                  </a:lnTo>
                  <a:lnTo>
                    <a:pt x="74222" y="88437"/>
                  </a:lnTo>
                  <a:lnTo>
                    <a:pt x="76596" y="88665"/>
                  </a:lnTo>
                  <a:lnTo>
                    <a:pt x="78553" y="89788"/>
                  </a:lnTo>
                  <a:lnTo>
                    <a:pt x="80813" y="91973"/>
                  </a:lnTo>
                  <a:lnTo>
                    <a:pt x="81002" y="92061"/>
                  </a:lnTo>
                  <a:lnTo>
                    <a:pt x="83174" y="92289"/>
                  </a:lnTo>
                  <a:lnTo>
                    <a:pt x="86432" y="93362"/>
                  </a:lnTo>
                  <a:lnTo>
                    <a:pt x="87846" y="95370"/>
                  </a:lnTo>
                  <a:lnTo>
                    <a:pt x="89021" y="98097"/>
                  </a:lnTo>
                  <a:lnTo>
                    <a:pt x="89185" y="98274"/>
                  </a:lnTo>
                  <a:lnTo>
                    <a:pt x="91470" y="99221"/>
                  </a:lnTo>
                  <a:lnTo>
                    <a:pt x="93529" y="100016"/>
                  </a:lnTo>
                  <a:lnTo>
                    <a:pt x="95448" y="100345"/>
                  </a:lnTo>
                  <a:lnTo>
                    <a:pt x="98655" y="101595"/>
                  </a:lnTo>
                  <a:cubicBezTo>
                    <a:pt x="100625" y="102365"/>
                    <a:pt x="101092" y="102655"/>
                    <a:pt x="101193" y="102731"/>
                  </a:cubicBezTo>
                  <a:lnTo>
                    <a:pt x="101168" y="102782"/>
                  </a:lnTo>
                  <a:lnTo>
                    <a:pt x="102115" y="104524"/>
                  </a:lnTo>
                  <a:lnTo>
                    <a:pt x="101130" y="106305"/>
                  </a:lnTo>
                  <a:lnTo>
                    <a:pt x="99312" y="108590"/>
                  </a:lnTo>
                  <a:lnTo>
                    <a:pt x="99249" y="108716"/>
                  </a:lnTo>
                  <a:lnTo>
                    <a:pt x="98857" y="110673"/>
                  </a:lnTo>
                  <a:lnTo>
                    <a:pt x="97986" y="113855"/>
                  </a:lnTo>
                  <a:lnTo>
                    <a:pt x="97456" y="117492"/>
                  </a:lnTo>
                  <a:lnTo>
                    <a:pt x="96256" y="118199"/>
                  </a:lnTo>
                  <a:lnTo>
                    <a:pt x="93541" y="119639"/>
                  </a:lnTo>
                  <a:lnTo>
                    <a:pt x="91016" y="121369"/>
                  </a:lnTo>
                  <a:lnTo>
                    <a:pt x="90889" y="121583"/>
                  </a:lnTo>
                  <a:lnTo>
                    <a:pt x="90422" y="124260"/>
                  </a:lnTo>
                  <a:lnTo>
                    <a:pt x="89096" y="126192"/>
                  </a:lnTo>
                  <a:lnTo>
                    <a:pt x="87682" y="128604"/>
                  </a:lnTo>
                  <a:lnTo>
                    <a:pt x="86205" y="130031"/>
                  </a:lnTo>
                  <a:lnTo>
                    <a:pt x="83679" y="129589"/>
                  </a:lnTo>
                  <a:lnTo>
                    <a:pt x="83313" y="129930"/>
                  </a:lnTo>
                  <a:lnTo>
                    <a:pt x="83389" y="130889"/>
                  </a:lnTo>
                  <a:lnTo>
                    <a:pt x="83553" y="132114"/>
                  </a:lnTo>
                  <a:lnTo>
                    <a:pt x="83553" y="134008"/>
                  </a:lnTo>
                  <a:lnTo>
                    <a:pt x="81886" y="134412"/>
                  </a:lnTo>
                  <a:lnTo>
                    <a:pt x="79992" y="134968"/>
                  </a:lnTo>
                  <a:lnTo>
                    <a:pt x="79765" y="135271"/>
                  </a:lnTo>
                  <a:lnTo>
                    <a:pt x="79765" y="135801"/>
                  </a:lnTo>
                  <a:lnTo>
                    <a:pt x="79702" y="137039"/>
                  </a:lnTo>
                  <a:lnTo>
                    <a:pt x="78616" y="136912"/>
                  </a:lnTo>
                  <a:lnTo>
                    <a:pt x="78262" y="137215"/>
                  </a:lnTo>
                  <a:lnTo>
                    <a:pt x="78187" y="138314"/>
                  </a:lnTo>
                  <a:lnTo>
                    <a:pt x="78212" y="138465"/>
                  </a:lnTo>
                  <a:lnTo>
                    <a:pt x="78730" y="139640"/>
                  </a:lnTo>
                  <a:lnTo>
                    <a:pt x="78376" y="141622"/>
                  </a:lnTo>
                  <a:lnTo>
                    <a:pt x="77694" y="142102"/>
                  </a:lnTo>
                  <a:lnTo>
                    <a:pt x="77593" y="142216"/>
                  </a:lnTo>
                  <a:lnTo>
                    <a:pt x="76722" y="143882"/>
                  </a:lnTo>
                  <a:lnTo>
                    <a:pt x="76823" y="144274"/>
                  </a:lnTo>
                  <a:lnTo>
                    <a:pt x="78300" y="145335"/>
                  </a:lnTo>
                  <a:lnTo>
                    <a:pt x="78060" y="146105"/>
                  </a:lnTo>
                  <a:cubicBezTo>
                    <a:pt x="77997" y="146181"/>
                    <a:pt x="77757" y="146484"/>
                    <a:pt x="76924" y="147481"/>
                  </a:cubicBezTo>
                  <a:cubicBezTo>
                    <a:pt x="76444" y="148062"/>
                    <a:pt x="76255" y="148592"/>
                    <a:pt x="76381" y="149059"/>
                  </a:cubicBezTo>
                  <a:cubicBezTo>
                    <a:pt x="76469" y="149388"/>
                    <a:pt x="76697" y="149678"/>
                    <a:pt x="77000" y="149842"/>
                  </a:cubicBezTo>
                  <a:lnTo>
                    <a:pt x="78136" y="152646"/>
                  </a:lnTo>
                  <a:lnTo>
                    <a:pt x="78275" y="152810"/>
                  </a:lnTo>
                  <a:lnTo>
                    <a:pt x="81167" y="154363"/>
                  </a:lnTo>
                  <a:lnTo>
                    <a:pt x="80245" y="155449"/>
                  </a:lnTo>
                  <a:lnTo>
                    <a:pt x="77492" y="155449"/>
                  </a:lnTo>
                  <a:lnTo>
                    <a:pt x="75889" y="154401"/>
                  </a:lnTo>
                  <a:lnTo>
                    <a:pt x="73628" y="151130"/>
                  </a:lnTo>
                  <a:lnTo>
                    <a:pt x="72429" y="147443"/>
                  </a:lnTo>
                  <a:lnTo>
                    <a:pt x="72113" y="145625"/>
                  </a:lnTo>
                  <a:lnTo>
                    <a:pt x="70825" y="143605"/>
                  </a:lnTo>
                  <a:lnTo>
                    <a:pt x="72568" y="139577"/>
                  </a:lnTo>
                  <a:lnTo>
                    <a:pt x="72454" y="139198"/>
                  </a:lnTo>
                  <a:lnTo>
                    <a:pt x="71242" y="138327"/>
                  </a:lnTo>
                  <a:lnTo>
                    <a:pt x="71014" y="135523"/>
                  </a:lnTo>
                  <a:lnTo>
                    <a:pt x="71090" y="133112"/>
                  </a:lnTo>
                  <a:lnTo>
                    <a:pt x="71873" y="129993"/>
                  </a:lnTo>
                  <a:lnTo>
                    <a:pt x="71886" y="129892"/>
                  </a:lnTo>
                  <a:lnTo>
                    <a:pt x="71722" y="127884"/>
                  </a:lnTo>
                  <a:lnTo>
                    <a:pt x="71962" y="123907"/>
                  </a:lnTo>
                  <a:lnTo>
                    <a:pt x="71722" y="120030"/>
                  </a:lnTo>
                  <a:lnTo>
                    <a:pt x="71242" y="115295"/>
                  </a:lnTo>
                  <a:lnTo>
                    <a:pt x="71191" y="115131"/>
                  </a:lnTo>
                  <a:lnTo>
                    <a:pt x="69929" y="113401"/>
                  </a:lnTo>
                  <a:lnTo>
                    <a:pt x="67921" y="112252"/>
                  </a:lnTo>
                  <a:lnTo>
                    <a:pt x="65837" y="109007"/>
                  </a:lnTo>
                  <a:lnTo>
                    <a:pt x="63678" y="105724"/>
                  </a:lnTo>
                  <a:lnTo>
                    <a:pt x="61367" y="103274"/>
                  </a:lnTo>
                  <a:lnTo>
                    <a:pt x="61772" y="102277"/>
                  </a:lnTo>
                  <a:lnTo>
                    <a:pt x="62024" y="100029"/>
                  </a:lnTo>
                  <a:lnTo>
                    <a:pt x="62782" y="97832"/>
                  </a:lnTo>
                  <a:lnTo>
                    <a:pt x="64246" y="96051"/>
                  </a:lnTo>
                  <a:lnTo>
                    <a:pt x="64322" y="95887"/>
                  </a:lnTo>
                  <a:lnTo>
                    <a:pt x="64638" y="92415"/>
                  </a:lnTo>
                  <a:lnTo>
                    <a:pt x="64562" y="92175"/>
                  </a:lnTo>
                  <a:lnTo>
                    <a:pt x="62971" y="90369"/>
                  </a:lnTo>
                  <a:lnTo>
                    <a:pt x="62529" y="90344"/>
                  </a:lnTo>
                  <a:lnTo>
                    <a:pt x="61431" y="91304"/>
                  </a:lnTo>
                  <a:lnTo>
                    <a:pt x="59145" y="90091"/>
                  </a:lnTo>
                  <a:lnTo>
                    <a:pt x="55799" y="86341"/>
                  </a:lnTo>
                  <a:lnTo>
                    <a:pt x="55622" y="86253"/>
                  </a:lnTo>
                  <a:lnTo>
                    <a:pt x="52781" y="85634"/>
                  </a:lnTo>
                  <a:lnTo>
                    <a:pt x="50243" y="83626"/>
                  </a:lnTo>
                  <a:lnTo>
                    <a:pt x="49877" y="83614"/>
                  </a:lnTo>
                  <a:lnTo>
                    <a:pt x="49157" y="84068"/>
                  </a:lnTo>
                  <a:lnTo>
                    <a:pt x="46430" y="82629"/>
                  </a:lnTo>
                  <a:lnTo>
                    <a:pt x="42566" y="81467"/>
                  </a:lnTo>
                  <a:lnTo>
                    <a:pt x="41051" y="79801"/>
                  </a:lnTo>
                  <a:lnTo>
                    <a:pt x="40899" y="77629"/>
                  </a:lnTo>
                  <a:lnTo>
                    <a:pt x="40861" y="77490"/>
                  </a:lnTo>
                  <a:lnTo>
                    <a:pt x="38803" y="73942"/>
                  </a:lnTo>
                  <a:lnTo>
                    <a:pt x="36606" y="71858"/>
                  </a:lnTo>
                  <a:lnTo>
                    <a:pt x="35760" y="68739"/>
                  </a:lnTo>
                  <a:lnTo>
                    <a:pt x="34282" y="66959"/>
                  </a:lnTo>
                  <a:lnTo>
                    <a:pt x="33727" y="67199"/>
                  </a:lnTo>
                  <a:lnTo>
                    <a:pt x="34358" y="71694"/>
                  </a:lnTo>
                  <a:lnTo>
                    <a:pt x="34421" y="71858"/>
                  </a:lnTo>
                  <a:lnTo>
                    <a:pt x="35873" y="73689"/>
                  </a:lnTo>
                  <a:lnTo>
                    <a:pt x="36240" y="75722"/>
                  </a:lnTo>
                  <a:lnTo>
                    <a:pt x="36240" y="75722"/>
                  </a:lnTo>
                  <a:lnTo>
                    <a:pt x="34484" y="73866"/>
                  </a:lnTo>
                  <a:lnTo>
                    <a:pt x="33070" y="68878"/>
                  </a:lnTo>
                  <a:lnTo>
                    <a:pt x="31808" y="65406"/>
                  </a:lnTo>
                  <a:lnTo>
                    <a:pt x="31694" y="65242"/>
                  </a:lnTo>
                  <a:lnTo>
                    <a:pt x="30014" y="64093"/>
                  </a:lnTo>
                  <a:lnTo>
                    <a:pt x="28360" y="61454"/>
                  </a:lnTo>
                  <a:lnTo>
                    <a:pt x="28045" y="57097"/>
                  </a:lnTo>
                  <a:lnTo>
                    <a:pt x="28512" y="52817"/>
                  </a:lnTo>
                  <a:lnTo>
                    <a:pt x="29749" y="50354"/>
                  </a:lnTo>
                  <a:lnTo>
                    <a:pt x="30014" y="47627"/>
                  </a:lnTo>
                  <a:lnTo>
                    <a:pt x="29989" y="47475"/>
                  </a:lnTo>
                  <a:lnTo>
                    <a:pt x="28310" y="43776"/>
                  </a:lnTo>
                  <a:lnTo>
                    <a:pt x="28449" y="42841"/>
                  </a:lnTo>
                  <a:lnTo>
                    <a:pt x="30419" y="44079"/>
                  </a:lnTo>
                  <a:lnTo>
                    <a:pt x="30873" y="43700"/>
                  </a:lnTo>
                  <a:lnTo>
                    <a:pt x="29623" y="40733"/>
                  </a:lnTo>
                  <a:lnTo>
                    <a:pt x="28916" y="36364"/>
                  </a:lnTo>
                  <a:lnTo>
                    <a:pt x="28411" y="36174"/>
                  </a:lnTo>
                  <a:lnTo>
                    <a:pt x="27300" y="37109"/>
                  </a:lnTo>
                  <a:lnTo>
                    <a:pt x="27211" y="37260"/>
                  </a:lnTo>
                  <a:lnTo>
                    <a:pt x="26517" y="39432"/>
                  </a:lnTo>
                  <a:lnTo>
                    <a:pt x="26100" y="38435"/>
                  </a:lnTo>
                  <a:lnTo>
                    <a:pt x="26630" y="36477"/>
                  </a:lnTo>
                  <a:lnTo>
                    <a:pt x="27262" y="33472"/>
                  </a:lnTo>
                  <a:lnTo>
                    <a:pt x="27262" y="33358"/>
                  </a:lnTo>
                  <a:lnTo>
                    <a:pt x="26555" y="29330"/>
                  </a:lnTo>
                  <a:lnTo>
                    <a:pt x="25027" y="26477"/>
                  </a:lnTo>
                  <a:lnTo>
                    <a:pt x="24901" y="26363"/>
                  </a:lnTo>
                  <a:cubicBezTo>
                    <a:pt x="21319" y="24236"/>
                    <a:pt x="20275" y="23768"/>
                    <a:pt x="19914" y="23768"/>
                  </a:cubicBezTo>
                  <a:cubicBezTo>
                    <a:pt x="19779" y="23768"/>
                    <a:pt x="19739" y="23832"/>
                    <a:pt x="19698" y="23901"/>
                  </a:cubicBezTo>
                  <a:cubicBezTo>
                    <a:pt x="19521" y="24040"/>
                    <a:pt x="18322" y="24444"/>
                    <a:pt x="17337" y="24747"/>
                  </a:cubicBezTo>
                  <a:lnTo>
                    <a:pt x="16112" y="24999"/>
                  </a:lnTo>
                  <a:lnTo>
                    <a:pt x="17299" y="22840"/>
                  </a:lnTo>
                  <a:lnTo>
                    <a:pt x="16832" y="22436"/>
                  </a:lnTo>
                  <a:lnTo>
                    <a:pt x="14370" y="24191"/>
                  </a:lnTo>
                  <a:lnTo>
                    <a:pt x="12362" y="25959"/>
                  </a:lnTo>
                  <a:lnTo>
                    <a:pt x="10127" y="28573"/>
                  </a:lnTo>
                  <a:lnTo>
                    <a:pt x="4394" y="30896"/>
                  </a:lnTo>
                  <a:lnTo>
                    <a:pt x="2134" y="31262"/>
                  </a:lnTo>
                  <a:lnTo>
                    <a:pt x="3132" y="30770"/>
                  </a:lnTo>
                  <a:cubicBezTo>
                    <a:pt x="8687" y="27702"/>
                    <a:pt x="8763" y="27399"/>
                    <a:pt x="8801" y="27247"/>
                  </a:cubicBezTo>
                  <a:cubicBezTo>
                    <a:pt x="8852" y="27058"/>
                    <a:pt x="9432" y="26224"/>
                    <a:pt x="9937" y="25555"/>
                  </a:cubicBezTo>
                  <a:lnTo>
                    <a:pt x="9887" y="25126"/>
                  </a:lnTo>
                  <a:lnTo>
                    <a:pt x="8018" y="23573"/>
                  </a:lnTo>
                  <a:lnTo>
                    <a:pt x="6882" y="22373"/>
                  </a:lnTo>
                  <a:lnTo>
                    <a:pt x="6389" y="20454"/>
                  </a:lnTo>
                  <a:lnTo>
                    <a:pt x="7702" y="18396"/>
                  </a:lnTo>
                  <a:lnTo>
                    <a:pt x="9584" y="16034"/>
                  </a:lnTo>
                  <a:lnTo>
                    <a:pt x="12425" y="15466"/>
                  </a:lnTo>
                  <a:lnTo>
                    <a:pt x="12602" y="15365"/>
                  </a:lnTo>
                  <a:lnTo>
                    <a:pt x="14256" y="13332"/>
                  </a:lnTo>
                  <a:lnTo>
                    <a:pt x="13991" y="12814"/>
                  </a:lnTo>
                  <a:lnTo>
                    <a:pt x="12059" y="12979"/>
                  </a:lnTo>
                  <a:lnTo>
                    <a:pt x="9761" y="12625"/>
                  </a:lnTo>
                  <a:lnTo>
                    <a:pt x="9761" y="11943"/>
                  </a:lnTo>
                  <a:lnTo>
                    <a:pt x="10405" y="10579"/>
                  </a:lnTo>
                  <a:lnTo>
                    <a:pt x="12753" y="9531"/>
                  </a:lnTo>
                  <a:lnTo>
                    <a:pt x="13347" y="9999"/>
                  </a:lnTo>
                  <a:lnTo>
                    <a:pt x="15582" y="10655"/>
                  </a:lnTo>
                  <a:lnTo>
                    <a:pt x="15986" y="10302"/>
                  </a:lnTo>
                  <a:lnTo>
                    <a:pt x="15733" y="8572"/>
                  </a:lnTo>
                  <a:lnTo>
                    <a:pt x="14799" y="5301"/>
                  </a:lnTo>
                  <a:lnTo>
                    <a:pt x="14799" y="4582"/>
                  </a:lnTo>
                  <a:lnTo>
                    <a:pt x="16996" y="3268"/>
                  </a:lnTo>
                  <a:cubicBezTo>
                    <a:pt x="17249" y="3167"/>
                    <a:pt x="17943" y="2814"/>
                    <a:pt x="20178" y="1387"/>
                  </a:cubicBezTo>
                  <a:cubicBezTo>
                    <a:pt x="21117" y="797"/>
                    <a:pt x="21746" y="618"/>
                    <a:pt x="22159" y="618"/>
                  </a:cubicBezTo>
                  <a:close/>
                  <a:moveTo>
                    <a:pt x="22164" y="0"/>
                  </a:moveTo>
                  <a:cubicBezTo>
                    <a:pt x="21532" y="0"/>
                    <a:pt x="20754" y="291"/>
                    <a:pt x="19837" y="869"/>
                  </a:cubicBezTo>
                  <a:cubicBezTo>
                    <a:pt x="17274" y="2498"/>
                    <a:pt x="16819" y="2675"/>
                    <a:pt x="16781" y="2688"/>
                  </a:cubicBezTo>
                  <a:lnTo>
                    <a:pt x="14332" y="4127"/>
                  </a:lnTo>
                  <a:lnTo>
                    <a:pt x="14180" y="4392"/>
                  </a:lnTo>
                  <a:lnTo>
                    <a:pt x="14180" y="5339"/>
                  </a:lnTo>
                  <a:lnTo>
                    <a:pt x="15127" y="8698"/>
                  </a:lnTo>
                  <a:lnTo>
                    <a:pt x="15291" y="9923"/>
                  </a:lnTo>
                  <a:lnTo>
                    <a:pt x="13688" y="9468"/>
                  </a:lnTo>
                  <a:lnTo>
                    <a:pt x="12993" y="8925"/>
                  </a:lnTo>
                  <a:lnTo>
                    <a:pt x="12665" y="8875"/>
                  </a:lnTo>
                  <a:lnTo>
                    <a:pt x="10051" y="10062"/>
                  </a:lnTo>
                  <a:lnTo>
                    <a:pt x="9887" y="10213"/>
                  </a:lnTo>
                  <a:lnTo>
                    <a:pt x="9155" y="11754"/>
                  </a:lnTo>
                  <a:lnTo>
                    <a:pt x="9129" y="12915"/>
                  </a:lnTo>
                  <a:lnTo>
                    <a:pt x="9395" y="13231"/>
                  </a:lnTo>
                  <a:lnTo>
                    <a:pt x="11983" y="13623"/>
                  </a:lnTo>
                  <a:lnTo>
                    <a:pt x="12059" y="13623"/>
                  </a:lnTo>
                  <a:lnTo>
                    <a:pt x="13284" y="13521"/>
                  </a:lnTo>
                  <a:lnTo>
                    <a:pt x="12185" y="14873"/>
                  </a:lnTo>
                  <a:lnTo>
                    <a:pt x="9344" y="15441"/>
                  </a:lnTo>
                  <a:lnTo>
                    <a:pt x="9155" y="15554"/>
                  </a:lnTo>
                  <a:lnTo>
                    <a:pt x="7185" y="18029"/>
                  </a:lnTo>
                  <a:lnTo>
                    <a:pt x="5771" y="20239"/>
                  </a:lnTo>
                  <a:lnTo>
                    <a:pt x="5733" y="20479"/>
                  </a:lnTo>
                  <a:lnTo>
                    <a:pt x="6288" y="22613"/>
                  </a:lnTo>
                  <a:lnTo>
                    <a:pt x="6364" y="22752"/>
                  </a:lnTo>
                  <a:lnTo>
                    <a:pt x="7576" y="24040"/>
                  </a:lnTo>
                  <a:lnTo>
                    <a:pt x="9243" y="25416"/>
                  </a:lnTo>
                  <a:cubicBezTo>
                    <a:pt x="8877" y="25909"/>
                    <a:pt x="8334" y="26679"/>
                    <a:pt x="8208" y="27032"/>
                  </a:cubicBezTo>
                  <a:cubicBezTo>
                    <a:pt x="7841" y="27386"/>
                    <a:pt x="4874" y="29091"/>
                    <a:pt x="2841" y="30214"/>
                  </a:cubicBezTo>
                  <a:lnTo>
                    <a:pt x="0" y="31629"/>
                  </a:lnTo>
                  <a:lnTo>
                    <a:pt x="189" y="32222"/>
                  </a:lnTo>
                  <a:lnTo>
                    <a:pt x="4533" y="31515"/>
                  </a:lnTo>
                  <a:lnTo>
                    <a:pt x="10430" y="29128"/>
                  </a:lnTo>
                  <a:lnTo>
                    <a:pt x="10556" y="29040"/>
                  </a:lnTo>
                  <a:lnTo>
                    <a:pt x="12804" y="26388"/>
                  </a:lnTo>
                  <a:lnTo>
                    <a:pt x="14748" y="24684"/>
                  </a:lnTo>
                  <a:lnTo>
                    <a:pt x="16087" y="23737"/>
                  </a:lnTo>
                  <a:lnTo>
                    <a:pt x="15241" y="25302"/>
                  </a:lnTo>
                  <a:lnTo>
                    <a:pt x="15582" y="25757"/>
                  </a:lnTo>
                  <a:lnTo>
                    <a:pt x="17488" y="25366"/>
                  </a:lnTo>
                  <a:cubicBezTo>
                    <a:pt x="19180" y="24861"/>
                    <a:pt x="19787" y="24595"/>
                    <a:pt x="20026" y="24431"/>
                  </a:cubicBezTo>
                  <a:cubicBezTo>
                    <a:pt x="20544" y="24595"/>
                    <a:pt x="22628" y="25757"/>
                    <a:pt x="24496" y="26868"/>
                  </a:cubicBezTo>
                  <a:lnTo>
                    <a:pt x="25936" y="29507"/>
                  </a:lnTo>
                  <a:lnTo>
                    <a:pt x="26618" y="33409"/>
                  </a:lnTo>
                  <a:lnTo>
                    <a:pt x="26012" y="36338"/>
                  </a:lnTo>
                  <a:lnTo>
                    <a:pt x="25456" y="38384"/>
                  </a:lnTo>
                  <a:lnTo>
                    <a:pt x="25469" y="38586"/>
                  </a:lnTo>
                  <a:lnTo>
                    <a:pt x="26264" y="40480"/>
                  </a:lnTo>
                  <a:lnTo>
                    <a:pt x="26858" y="40455"/>
                  </a:lnTo>
                  <a:lnTo>
                    <a:pt x="27767" y="37538"/>
                  </a:lnTo>
                  <a:lnTo>
                    <a:pt x="28373" y="37033"/>
                  </a:lnTo>
                  <a:lnTo>
                    <a:pt x="29004" y="40884"/>
                  </a:lnTo>
                  <a:lnTo>
                    <a:pt x="29888" y="43018"/>
                  </a:lnTo>
                  <a:lnTo>
                    <a:pt x="28360" y="42058"/>
                  </a:lnTo>
                  <a:lnTo>
                    <a:pt x="27893" y="42273"/>
                  </a:lnTo>
                  <a:lnTo>
                    <a:pt x="27653" y="43763"/>
                  </a:lnTo>
                  <a:lnTo>
                    <a:pt x="27678" y="43953"/>
                  </a:lnTo>
                  <a:lnTo>
                    <a:pt x="29383" y="47652"/>
                  </a:lnTo>
                  <a:lnTo>
                    <a:pt x="29156" y="50114"/>
                  </a:lnTo>
                  <a:lnTo>
                    <a:pt x="27918" y="52589"/>
                  </a:lnTo>
                  <a:lnTo>
                    <a:pt x="27413" y="57085"/>
                  </a:lnTo>
                  <a:lnTo>
                    <a:pt x="27729" y="61580"/>
                  </a:lnTo>
                  <a:lnTo>
                    <a:pt x="27779" y="61719"/>
                  </a:lnTo>
                  <a:lnTo>
                    <a:pt x="29522" y="64484"/>
                  </a:lnTo>
                  <a:lnTo>
                    <a:pt x="31252" y="65696"/>
                  </a:lnTo>
                  <a:lnTo>
                    <a:pt x="32464" y="69030"/>
                  </a:lnTo>
                  <a:lnTo>
                    <a:pt x="33891" y="74080"/>
                  </a:lnTo>
                  <a:lnTo>
                    <a:pt x="33967" y="74219"/>
                  </a:lnTo>
                  <a:lnTo>
                    <a:pt x="36505" y="76896"/>
                  </a:lnTo>
                  <a:lnTo>
                    <a:pt x="37048" y="76631"/>
                  </a:lnTo>
                  <a:lnTo>
                    <a:pt x="36467" y="73474"/>
                  </a:lnTo>
                  <a:lnTo>
                    <a:pt x="36404" y="73335"/>
                  </a:lnTo>
                  <a:lnTo>
                    <a:pt x="34964" y="71505"/>
                  </a:lnTo>
                  <a:lnTo>
                    <a:pt x="34484" y="68171"/>
                  </a:lnTo>
                  <a:lnTo>
                    <a:pt x="34484" y="68171"/>
                  </a:lnTo>
                  <a:lnTo>
                    <a:pt x="35166" y="68954"/>
                  </a:lnTo>
                  <a:lnTo>
                    <a:pt x="36012" y="72098"/>
                  </a:lnTo>
                  <a:lnTo>
                    <a:pt x="36101" y="72237"/>
                  </a:lnTo>
                  <a:lnTo>
                    <a:pt x="38273" y="74295"/>
                  </a:lnTo>
                  <a:lnTo>
                    <a:pt x="40268" y="77730"/>
                  </a:lnTo>
                  <a:lnTo>
                    <a:pt x="40419" y="79939"/>
                  </a:lnTo>
                  <a:lnTo>
                    <a:pt x="40508" y="80141"/>
                  </a:lnTo>
                  <a:lnTo>
                    <a:pt x="42162" y="81947"/>
                  </a:lnTo>
                  <a:lnTo>
                    <a:pt x="42301" y="82035"/>
                  </a:lnTo>
                  <a:lnTo>
                    <a:pt x="46202" y="83197"/>
                  </a:lnTo>
                  <a:lnTo>
                    <a:pt x="49043" y="84700"/>
                  </a:lnTo>
                  <a:lnTo>
                    <a:pt x="49359" y="84687"/>
                  </a:lnTo>
                  <a:lnTo>
                    <a:pt x="50028" y="84245"/>
                  </a:lnTo>
                  <a:lnTo>
                    <a:pt x="52453" y="86165"/>
                  </a:lnTo>
                  <a:lnTo>
                    <a:pt x="52592" y="86228"/>
                  </a:lnTo>
                  <a:lnTo>
                    <a:pt x="55407" y="86834"/>
                  </a:lnTo>
                  <a:lnTo>
                    <a:pt x="58716" y="90546"/>
                  </a:lnTo>
                  <a:lnTo>
                    <a:pt x="61330" y="91960"/>
                  </a:lnTo>
                  <a:lnTo>
                    <a:pt x="61683" y="91910"/>
                  </a:lnTo>
                  <a:lnTo>
                    <a:pt x="62706" y="91013"/>
                  </a:lnTo>
                  <a:lnTo>
                    <a:pt x="63994" y="92491"/>
                  </a:lnTo>
                  <a:lnTo>
                    <a:pt x="63691" y="95723"/>
                  </a:lnTo>
                  <a:lnTo>
                    <a:pt x="62251" y="97466"/>
                  </a:lnTo>
                  <a:lnTo>
                    <a:pt x="61405" y="99840"/>
                  </a:lnTo>
                  <a:lnTo>
                    <a:pt x="61165" y="102074"/>
                  </a:lnTo>
                  <a:lnTo>
                    <a:pt x="60711" y="103224"/>
                  </a:lnTo>
                  <a:lnTo>
                    <a:pt x="60774" y="103552"/>
                  </a:lnTo>
                  <a:lnTo>
                    <a:pt x="63186" y="106115"/>
                  </a:lnTo>
                  <a:lnTo>
                    <a:pt x="65320" y="109335"/>
                  </a:lnTo>
                  <a:lnTo>
                    <a:pt x="67441" y="112656"/>
                  </a:lnTo>
                  <a:lnTo>
                    <a:pt x="67555" y="112757"/>
                  </a:lnTo>
                  <a:lnTo>
                    <a:pt x="69461" y="113818"/>
                  </a:lnTo>
                  <a:lnTo>
                    <a:pt x="70623" y="115421"/>
                  </a:lnTo>
                  <a:lnTo>
                    <a:pt x="71090" y="120055"/>
                  </a:lnTo>
                  <a:lnTo>
                    <a:pt x="71330" y="123881"/>
                  </a:lnTo>
                  <a:lnTo>
                    <a:pt x="71090" y="127871"/>
                  </a:lnTo>
                  <a:lnTo>
                    <a:pt x="71254" y="129866"/>
                  </a:lnTo>
                  <a:lnTo>
                    <a:pt x="70472" y="132973"/>
                  </a:lnTo>
                  <a:lnTo>
                    <a:pt x="70383" y="135511"/>
                  </a:lnTo>
                  <a:lnTo>
                    <a:pt x="70623" y="138516"/>
                  </a:lnTo>
                  <a:lnTo>
                    <a:pt x="70749" y="138743"/>
                  </a:lnTo>
                  <a:lnTo>
                    <a:pt x="71886" y="139539"/>
                  </a:lnTo>
                  <a:lnTo>
                    <a:pt x="70168" y="143491"/>
                  </a:lnTo>
                  <a:lnTo>
                    <a:pt x="70194" y="143794"/>
                  </a:lnTo>
                  <a:lnTo>
                    <a:pt x="71507" y="145789"/>
                  </a:lnTo>
                  <a:lnTo>
                    <a:pt x="71823" y="147582"/>
                  </a:lnTo>
                  <a:lnTo>
                    <a:pt x="73035" y="151370"/>
                  </a:lnTo>
                  <a:lnTo>
                    <a:pt x="75409" y="154805"/>
                  </a:lnTo>
                  <a:lnTo>
                    <a:pt x="77227" y="156030"/>
                  </a:lnTo>
                  <a:lnTo>
                    <a:pt x="77391" y="156080"/>
                  </a:lnTo>
                  <a:lnTo>
                    <a:pt x="80396" y="156080"/>
                  </a:lnTo>
                  <a:lnTo>
                    <a:pt x="80624" y="155966"/>
                  </a:lnTo>
                  <a:lnTo>
                    <a:pt x="81886" y="154476"/>
                  </a:lnTo>
                  <a:lnTo>
                    <a:pt x="81798" y="153984"/>
                  </a:lnTo>
                  <a:lnTo>
                    <a:pt x="78666" y="152305"/>
                  </a:lnTo>
                  <a:lnTo>
                    <a:pt x="77530" y="149501"/>
                  </a:lnTo>
                  <a:lnTo>
                    <a:pt x="77353" y="149325"/>
                  </a:lnTo>
                  <a:cubicBezTo>
                    <a:pt x="77176" y="149249"/>
                    <a:pt x="77038" y="149097"/>
                    <a:pt x="76974" y="148908"/>
                  </a:cubicBezTo>
                  <a:cubicBezTo>
                    <a:pt x="76911" y="148643"/>
                    <a:pt x="77063" y="148289"/>
                    <a:pt x="77391" y="147885"/>
                  </a:cubicBezTo>
                  <a:cubicBezTo>
                    <a:pt x="78363" y="146723"/>
                    <a:pt x="78591" y="146458"/>
                    <a:pt x="78641" y="146332"/>
                  </a:cubicBezTo>
                  <a:lnTo>
                    <a:pt x="78957" y="145309"/>
                  </a:lnTo>
                  <a:lnTo>
                    <a:pt x="78831" y="144956"/>
                  </a:lnTo>
                  <a:lnTo>
                    <a:pt x="77404" y="143933"/>
                  </a:lnTo>
                  <a:lnTo>
                    <a:pt x="78111" y="142582"/>
                  </a:lnTo>
                  <a:lnTo>
                    <a:pt x="78831" y="142077"/>
                  </a:lnTo>
                  <a:lnTo>
                    <a:pt x="78957" y="141862"/>
                  </a:lnTo>
                  <a:lnTo>
                    <a:pt x="79361" y="139652"/>
                  </a:lnTo>
                  <a:lnTo>
                    <a:pt x="79336" y="139476"/>
                  </a:lnTo>
                  <a:lnTo>
                    <a:pt x="78818" y="138289"/>
                  </a:lnTo>
                  <a:lnTo>
                    <a:pt x="78869" y="137582"/>
                  </a:lnTo>
                  <a:lnTo>
                    <a:pt x="79954" y="137708"/>
                  </a:lnTo>
                  <a:lnTo>
                    <a:pt x="80308" y="137417"/>
                  </a:lnTo>
                  <a:lnTo>
                    <a:pt x="80384" y="135814"/>
                  </a:lnTo>
                  <a:lnTo>
                    <a:pt x="80384" y="135498"/>
                  </a:lnTo>
                  <a:lnTo>
                    <a:pt x="82038" y="135018"/>
                  </a:lnTo>
                  <a:lnTo>
                    <a:pt x="83932" y="134551"/>
                  </a:lnTo>
                  <a:lnTo>
                    <a:pt x="84172" y="134235"/>
                  </a:lnTo>
                  <a:lnTo>
                    <a:pt x="84172" y="132076"/>
                  </a:lnTo>
                  <a:lnTo>
                    <a:pt x="84020" y="130826"/>
                  </a:lnTo>
                  <a:lnTo>
                    <a:pt x="83970" y="130283"/>
                  </a:lnTo>
                  <a:lnTo>
                    <a:pt x="86243" y="130675"/>
                  </a:lnTo>
                  <a:lnTo>
                    <a:pt x="86521" y="130586"/>
                  </a:lnTo>
                  <a:lnTo>
                    <a:pt x="88137" y="129008"/>
                  </a:lnTo>
                  <a:lnTo>
                    <a:pt x="89614" y="126520"/>
                  </a:lnTo>
                  <a:lnTo>
                    <a:pt x="90965" y="124551"/>
                  </a:lnTo>
                  <a:lnTo>
                    <a:pt x="91470" y="121798"/>
                  </a:lnTo>
                  <a:lnTo>
                    <a:pt x="93857" y="120156"/>
                  </a:lnTo>
                  <a:lnTo>
                    <a:pt x="96546" y="118742"/>
                  </a:lnTo>
                  <a:lnTo>
                    <a:pt x="97897" y="117947"/>
                  </a:lnTo>
                  <a:lnTo>
                    <a:pt x="98049" y="117719"/>
                  </a:lnTo>
                  <a:lnTo>
                    <a:pt x="98592" y="113982"/>
                  </a:lnTo>
                  <a:lnTo>
                    <a:pt x="99463" y="110800"/>
                  </a:lnTo>
                  <a:lnTo>
                    <a:pt x="99842" y="108906"/>
                  </a:lnTo>
                  <a:lnTo>
                    <a:pt x="101648" y="106645"/>
                  </a:lnTo>
                  <a:lnTo>
                    <a:pt x="102746" y="104676"/>
                  </a:lnTo>
                  <a:lnTo>
                    <a:pt x="102746" y="104373"/>
                  </a:lnTo>
                  <a:lnTo>
                    <a:pt x="101799" y="102617"/>
                  </a:lnTo>
                  <a:cubicBezTo>
                    <a:pt x="101824" y="102352"/>
                    <a:pt x="101774" y="102125"/>
                    <a:pt x="98882" y="100989"/>
                  </a:cubicBezTo>
                  <a:lnTo>
                    <a:pt x="95650" y="99726"/>
                  </a:lnTo>
                  <a:lnTo>
                    <a:pt x="93718" y="99410"/>
                  </a:lnTo>
                  <a:lnTo>
                    <a:pt x="91710" y="98627"/>
                  </a:lnTo>
                  <a:lnTo>
                    <a:pt x="89551" y="97731"/>
                  </a:lnTo>
                  <a:lnTo>
                    <a:pt x="88415" y="95092"/>
                  </a:lnTo>
                  <a:lnTo>
                    <a:pt x="86887" y="92907"/>
                  </a:lnTo>
                  <a:lnTo>
                    <a:pt x="86735" y="92794"/>
                  </a:lnTo>
                  <a:lnTo>
                    <a:pt x="83338" y="91682"/>
                  </a:lnTo>
                  <a:lnTo>
                    <a:pt x="81179" y="91455"/>
                  </a:lnTo>
                  <a:lnTo>
                    <a:pt x="78970" y="89321"/>
                  </a:lnTo>
                  <a:lnTo>
                    <a:pt x="76861" y="88084"/>
                  </a:lnTo>
                  <a:lnTo>
                    <a:pt x="74335" y="87819"/>
                  </a:lnTo>
                  <a:lnTo>
                    <a:pt x="71810" y="87187"/>
                  </a:lnTo>
                  <a:lnTo>
                    <a:pt x="71722" y="87175"/>
                  </a:lnTo>
                  <a:lnTo>
                    <a:pt x="68881" y="87263"/>
                  </a:lnTo>
                  <a:lnTo>
                    <a:pt x="68792" y="87276"/>
                  </a:lnTo>
                  <a:cubicBezTo>
                    <a:pt x="65395" y="88273"/>
                    <a:pt x="65320" y="88576"/>
                    <a:pt x="65269" y="88753"/>
                  </a:cubicBezTo>
                  <a:cubicBezTo>
                    <a:pt x="65219" y="88942"/>
                    <a:pt x="65029" y="89523"/>
                    <a:pt x="64878" y="89965"/>
                  </a:cubicBezTo>
                  <a:lnTo>
                    <a:pt x="63640" y="88993"/>
                  </a:lnTo>
                  <a:lnTo>
                    <a:pt x="63350" y="88930"/>
                  </a:lnTo>
                  <a:lnTo>
                    <a:pt x="61734" y="89448"/>
                  </a:lnTo>
                  <a:lnTo>
                    <a:pt x="60218" y="88690"/>
                  </a:lnTo>
                  <a:lnTo>
                    <a:pt x="59057" y="86303"/>
                  </a:lnTo>
                  <a:lnTo>
                    <a:pt x="59802" y="84384"/>
                  </a:lnTo>
                  <a:lnTo>
                    <a:pt x="59600" y="83967"/>
                  </a:lnTo>
                  <a:lnTo>
                    <a:pt x="57655" y="83311"/>
                  </a:lnTo>
                  <a:lnTo>
                    <a:pt x="55521" y="83046"/>
                  </a:lnTo>
                  <a:lnTo>
                    <a:pt x="56077" y="81480"/>
                  </a:lnTo>
                  <a:lnTo>
                    <a:pt x="56796" y="80104"/>
                  </a:lnTo>
                  <a:lnTo>
                    <a:pt x="56986" y="78853"/>
                  </a:lnTo>
                  <a:lnTo>
                    <a:pt x="56670" y="78500"/>
                  </a:lnTo>
                  <a:lnTo>
                    <a:pt x="53905" y="78500"/>
                  </a:lnTo>
                  <a:lnTo>
                    <a:pt x="53640" y="78651"/>
                  </a:lnTo>
                  <a:lnTo>
                    <a:pt x="52516" y="80533"/>
                  </a:lnTo>
                  <a:lnTo>
                    <a:pt x="50155" y="81366"/>
                  </a:lnTo>
                  <a:lnTo>
                    <a:pt x="48374" y="78942"/>
                  </a:lnTo>
                  <a:lnTo>
                    <a:pt x="47995" y="75495"/>
                  </a:lnTo>
                  <a:lnTo>
                    <a:pt x="48816" y="72717"/>
                  </a:lnTo>
                  <a:lnTo>
                    <a:pt x="51443" y="70772"/>
                  </a:lnTo>
                  <a:lnTo>
                    <a:pt x="54132" y="70393"/>
                  </a:lnTo>
                  <a:lnTo>
                    <a:pt x="55370" y="71416"/>
                  </a:lnTo>
                  <a:lnTo>
                    <a:pt x="55849" y="71315"/>
                  </a:lnTo>
                  <a:lnTo>
                    <a:pt x="56392" y="70305"/>
                  </a:lnTo>
                  <a:lnTo>
                    <a:pt x="58286" y="70305"/>
                  </a:lnTo>
                  <a:lnTo>
                    <a:pt x="60799" y="71088"/>
                  </a:lnTo>
                  <a:lnTo>
                    <a:pt x="61014" y="72856"/>
                  </a:lnTo>
                  <a:lnTo>
                    <a:pt x="61064" y="72995"/>
                  </a:lnTo>
                  <a:lnTo>
                    <a:pt x="62403" y="75040"/>
                  </a:lnTo>
                  <a:lnTo>
                    <a:pt x="62971" y="74926"/>
                  </a:lnTo>
                  <a:lnTo>
                    <a:pt x="63363" y="72843"/>
                  </a:lnTo>
                  <a:lnTo>
                    <a:pt x="63363" y="72767"/>
                  </a:lnTo>
                  <a:lnTo>
                    <a:pt x="63211" y="69131"/>
                  </a:lnTo>
                  <a:lnTo>
                    <a:pt x="64158" y="67376"/>
                  </a:lnTo>
                  <a:lnTo>
                    <a:pt x="67087" y="65355"/>
                  </a:lnTo>
                  <a:lnTo>
                    <a:pt x="68704" y="62691"/>
                  </a:lnTo>
                  <a:lnTo>
                    <a:pt x="69461" y="60721"/>
                  </a:lnTo>
                  <a:lnTo>
                    <a:pt x="71924" y="58322"/>
                  </a:lnTo>
                  <a:lnTo>
                    <a:pt x="73452" y="58322"/>
                  </a:lnTo>
                  <a:lnTo>
                    <a:pt x="73755" y="58107"/>
                  </a:lnTo>
                  <a:lnTo>
                    <a:pt x="74575" y="55923"/>
                  </a:lnTo>
                  <a:lnTo>
                    <a:pt x="76747" y="54496"/>
                  </a:lnTo>
                  <a:lnTo>
                    <a:pt x="77682" y="55961"/>
                  </a:lnTo>
                  <a:lnTo>
                    <a:pt x="78124" y="56062"/>
                  </a:lnTo>
                  <a:lnTo>
                    <a:pt x="80119" y="54786"/>
                  </a:lnTo>
                  <a:lnTo>
                    <a:pt x="83591" y="53347"/>
                  </a:lnTo>
                  <a:lnTo>
                    <a:pt x="83705" y="52855"/>
                  </a:lnTo>
                  <a:lnTo>
                    <a:pt x="82909" y="51983"/>
                  </a:lnTo>
                  <a:lnTo>
                    <a:pt x="82657" y="51870"/>
                  </a:lnTo>
                  <a:lnTo>
                    <a:pt x="79715" y="52084"/>
                  </a:lnTo>
                  <a:lnTo>
                    <a:pt x="79134" y="50771"/>
                  </a:lnTo>
                  <a:lnTo>
                    <a:pt x="79134" y="49496"/>
                  </a:lnTo>
                  <a:lnTo>
                    <a:pt x="78970" y="49218"/>
                  </a:lnTo>
                  <a:lnTo>
                    <a:pt x="78528" y="48978"/>
                  </a:lnTo>
                  <a:lnTo>
                    <a:pt x="78742" y="48864"/>
                  </a:lnTo>
                  <a:lnTo>
                    <a:pt x="81002" y="48864"/>
                  </a:lnTo>
                  <a:lnTo>
                    <a:pt x="83212" y="49029"/>
                  </a:lnTo>
                  <a:lnTo>
                    <a:pt x="83389" y="48991"/>
                  </a:lnTo>
                  <a:lnTo>
                    <a:pt x="86028" y="47463"/>
                  </a:lnTo>
                  <a:cubicBezTo>
                    <a:pt x="87973" y="46023"/>
                    <a:pt x="88048" y="45910"/>
                    <a:pt x="88074" y="45847"/>
                  </a:cubicBezTo>
                  <a:cubicBezTo>
                    <a:pt x="88213" y="45657"/>
                    <a:pt x="88263" y="45569"/>
                    <a:pt x="86432" y="42362"/>
                  </a:cubicBezTo>
                  <a:lnTo>
                    <a:pt x="84399" y="40455"/>
                  </a:lnTo>
                  <a:lnTo>
                    <a:pt x="84033" y="38435"/>
                  </a:lnTo>
                  <a:lnTo>
                    <a:pt x="83553" y="34103"/>
                  </a:lnTo>
                  <a:lnTo>
                    <a:pt x="83010" y="33927"/>
                  </a:lnTo>
                  <a:lnTo>
                    <a:pt x="81078" y="36086"/>
                  </a:lnTo>
                  <a:lnTo>
                    <a:pt x="79576" y="35758"/>
                  </a:lnTo>
                  <a:lnTo>
                    <a:pt x="79310" y="34028"/>
                  </a:lnTo>
                  <a:lnTo>
                    <a:pt x="80055" y="32677"/>
                  </a:lnTo>
                  <a:lnTo>
                    <a:pt x="79866" y="32222"/>
                  </a:lnTo>
                  <a:lnTo>
                    <a:pt x="78212" y="31755"/>
                  </a:lnTo>
                  <a:lnTo>
                    <a:pt x="77164" y="30669"/>
                  </a:lnTo>
                  <a:lnTo>
                    <a:pt x="76937" y="30568"/>
                  </a:lnTo>
                  <a:lnTo>
                    <a:pt x="74070" y="30568"/>
                  </a:lnTo>
                  <a:lnTo>
                    <a:pt x="73199" y="30656"/>
                  </a:lnTo>
                  <a:lnTo>
                    <a:pt x="72921" y="30959"/>
                  </a:lnTo>
                  <a:lnTo>
                    <a:pt x="72845" y="33674"/>
                  </a:lnTo>
                  <a:lnTo>
                    <a:pt x="71583" y="35013"/>
                  </a:lnTo>
                  <a:lnTo>
                    <a:pt x="71545" y="35391"/>
                  </a:lnTo>
                  <a:lnTo>
                    <a:pt x="72290" y="36566"/>
                  </a:lnTo>
                  <a:lnTo>
                    <a:pt x="72492" y="38662"/>
                  </a:lnTo>
                  <a:lnTo>
                    <a:pt x="70535" y="40316"/>
                  </a:lnTo>
                  <a:lnTo>
                    <a:pt x="68615" y="40998"/>
                  </a:lnTo>
                  <a:lnTo>
                    <a:pt x="68401" y="41288"/>
                  </a:lnTo>
                  <a:lnTo>
                    <a:pt x="68401" y="44256"/>
                  </a:lnTo>
                  <a:lnTo>
                    <a:pt x="67555" y="44685"/>
                  </a:lnTo>
                  <a:lnTo>
                    <a:pt x="66380" y="43195"/>
                  </a:lnTo>
                  <a:lnTo>
                    <a:pt x="66974" y="40581"/>
                  </a:lnTo>
                  <a:lnTo>
                    <a:pt x="66822" y="40228"/>
                  </a:lnTo>
                  <a:lnTo>
                    <a:pt x="64676" y="39142"/>
                  </a:lnTo>
                  <a:lnTo>
                    <a:pt x="62453" y="37816"/>
                  </a:lnTo>
                  <a:lnTo>
                    <a:pt x="61443" y="36957"/>
                  </a:lnTo>
                  <a:lnTo>
                    <a:pt x="61241" y="36881"/>
                  </a:lnTo>
                  <a:lnTo>
                    <a:pt x="60509" y="36881"/>
                  </a:lnTo>
                  <a:lnTo>
                    <a:pt x="60307" y="34444"/>
                  </a:lnTo>
                  <a:lnTo>
                    <a:pt x="60686" y="32083"/>
                  </a:lnTo>
                  <a:lnTo>
                    <a:pt x="61456" y="30252"/>
                  </a:lnTo>
                  <a:cubicBezTo>
                    <a:pt x="61974" y="30050"/>
                    <a:pt x="62479" y="29823"/>
                    <a:pt x="62971" y="29558"/>
                  </a:cubicBezTo>
                  <a:cubicBezTo>
                    <a:pt x="63413" y="29330"/>
                    <a:pt x="63640" y="29229"/>
                    <a:pt x="63754" y="29179"/>
                  </a:cubicBezTo>
                  <a:cubicBezTo>
                    <a:pt x="63761" y="29180"/>
                    <a:pt x="63768" y="29180"/>
                    <a:pt x="63775" y="29180"/>
                  </a:cubicBezTo>
                  <a:cubicBezTo>
                    <a:pt x="63887" y="29180"/>
                    <a:pt x="64048" y="29086"/>
                    <a:pt x="64499" y="28813"/>
                  </a:cubicBezTo>
                  <a:lnTo>
                    <a:pt x="65029" y="28497"/>
                  </a:lnTo>
                  <a:cubicBezTo>
                    <a:pt x="66469" y="27638"/>
                    <a:pt x="66999" y="27323"/>
                    <a:pt x="67201" y="27171"/>
                  </a:cubicBezTo>
                  <a:lnTo>
                    <a:pt x="67214" y="27184"/>
                  </a:lnTo>
                  <a:lnTo>
                    <a:pt x="68792" y="25681"/>
                  </a:lnTo>
                  <a:lnTo>
                    <a:pt x="69992" y="24456"/>
                  </a:lnTo>
                  <a:lnTo>
                    <a:pt x="70737" y="24267"/>
                  </a:lnTo>
                  <a:lnTo>
                    <a:pt x="74083" y="24267"/>
                  </a:lnTo>
                  <a:lnTo>
                    <a:pt x="74399" y="23977"/>
                  </a:lnTo>
                  <a:lnTo>
                    <a:pt x="74550" y="21994"/>
                  </a:lnTo>
                  <a:lnTo>
                    <a:pt x="75548" y="20252"/>
                  </a:lnTo>
                  <a:lnTo>
                    <a:pt x="75573" y="20012"/>
                  </a:lnTo>
                  <a:lnTo>
                    <a:pt x="75106" y="18269"/>
                  </a:lnTo>
                  <a:lnTo>
                    <a:pt x="75005" y="18118"/>
                  </a:lnTo>
                  <a:lnTo>
                    <a:pt x="73363" y="16741"/>
                  </a:lnTo>
                  <a:lnTo>
                    <a:pt x="72883" y="16830"/>
                  </a:lnTo>
                  <a:lnTo>
                    <a:pt x="71873" y="18800"/>
                  </a:lnTo>
                  <a:lnTo>
                    <a:pt x="70320" y="19999"/>
                  </a:lnTo>
                  <a:lnTo>
                    <a:pt x="69676" y="20441"/>
                  </a:lnTo>
                  <a:lnTo>
                    <a:pt x="69676" y="18623"/>
                  </a:lnTo>
                  <a:lnTo>
                    <a:pt x="69929" y="17385"/>
                  </a:lnTo>
                  <a:lnTo>
                    <a:pt x="69411" y="17082"/>
                  </a:lnTo>
                  <a:lnTo>
                    <a:pt x="68691" y="17739"/>
                  </a:lnTo>
                  <a:lnTo>
                    <a:pt x="67896" y="15959"/>
                  </a:lnTo>
                  <a:lnTo>
                    <a:pt x="68918" y="14860"/>
                  </a:lnTo>
                  <a:lnTo>
                    <a:pt x="71002" y="10403"/>
                  </a:lnTo>
                  <a:lnTo>
                    <a:pt x="71873" y="10049"/>
                  </a:lnTo>
                  <a:lnTo>
                    <a:pt x="73767" y="8332"/>
                  </a:lnTo>
                  <a:lnTo>
                    <a:pt x="73691" y="7827"/>
                  </a:lnTo>
                  <a:lnTo>
                    <a:pt x="72896" y="7410"/>
                  </a:lnTo>
                  <a:lnTo>
                    <a:pt x="71785" y="7233"/>
                  </a:lnTo>
                  <a:lnTo>
                    <a:pt x="69373" y="7233"/>
                  </a:lnTo>
                  <a:lnTo>
                    <a:pt x="69057" y="7549"/>
                  </a:lnTo>
                  <a:lnTo>
                    <a:pt x="69057" y="9658"/>
                  </a:lnTo>
                  <a:lnTo>
                    <a:pt x="67037" y="12284"/>
                  </a:lnTo>
                  <a:lnTo>
                    <a:pt x="65294" y="14986"/>
                  </a:lnTo>
                  <a:lnTo>
                    <a:pt x="65294" y="15340"/>
                  </a:lnTo>
                  <a:lnTo>
                    <a:pt x="66077" y="16476"/>
                  </a:lnTo>
                  <a:lnTo>
                    <a:pt x="65762" y="18623"/>
                  </a:lnTo>
                  <a:lnTo>
                    <a:pt x="63375" y="19885"/>
                  </a:lnTo>
                  <a:lnTo>
                    <a:pt x="63375" y="18585"/>
                  </a:lnTo>
                  <a:lnTo>
                    <a:pt x="63085" y="18269"/>
                  </a:lnTo>
                  <a:lnTo>
                    <a:pt x="61342" y="18118"/>
                  </a:lnTo>
                  <a:lnTo>
                    <a:pt x="61128" y="18181"/>
                  </a:lnTo>
                  <a:lnTo>
                    <a:pt x="59890" y="19153"/>
                  </a:lnTo>
                  <a:lnTo>
                    <a:pt x="58223" y="16830"/>
                  </a:lnTo>
                  <a:lnTo>
                    <a:pt x="57971" y="16703"/>
                  </a:lnTo>
                  <a:lnTo>
                    <a:pt x="55799" y="16703"/>
                  </a:lnTo>
                  <a:lnTo>
                    <a:pt x="55521" y="16868"/>
                  </a:lnTo>
                  <a:lnTo>
                    <a:pt x="54827" y="18168"/>
                  </a:lnTo>
                  <a:lnTo>
                    <a:pt x="54435" y="18736"/>
                  </a:lnTo>
                  <a:lnTo>
                    <a:pt x="53652" y="16969"/>
                  </a:lnTo>
                  <a:lnTo>
                    <a:pt x="53261" y="16792"/>
                  </a:lnTo>
                  <a:cubicBezTo>
                    <a:pt x="53061" y="16867"/>
                    <a:pt x="52586" y="16997"/>
                    <a:pt x="52167" y="16997"/>
                  </a:cubicBezTo>
                  <a:cubicBezTo>
                    <a:pt x="51950" y="16997"/>
                    <a:pt x="51749" y="16962"/>
                    <a:pt x="51607" y="16868"/>
                  </a:cubicBezTo>
                  <a:cubicBezTo>
                    <a:pt x="51455" y="16767"/>
                    <a:pt x="51379" y="16590"/>
                    <a:pt x="51392" y="16426"/>
                  </a:cubicBezTo>
                  <a:cubicBezTo>
                    <a:pt x="51316" y="15112"/>
                    <a:pt x="51316" y="14986"/>
                    <a:pt x="51316" y="14974"/>
                  </a:cubicBezTo>
                  <a:lnTo>
                    <a:pt x="51215" y="14746"/>
                  </a:lnTo>
                  <a:lnTo>
                    <a:pt x="47945" y="11716"/>
                  </a:lnTo>
                  <a:lnTo>
                    <a:pt x="46922" y="11009"/>
                  </a:lnTo>
                  <a:lnTo>
                    <a:pt x="46682" y="10958"/>
                  </a:lnTo>
                  <a:lnTo>
                    <a:pt x="45142" y="11223"/>
                  </a:lnTo>
                  <a:lnTo>
                    <a:pt x="44435" y="9077"/>
                  </a:lnTo>
                  <a:lnTo>
                    <a:pt x="44233" y="8875"/>
                  </a:lnTo>
                  <a:lnTo>
                    <a:pt x="42806" y="8433"/>
                  </a:lnTo>
                  <a:lnTo>
                    <a:pt x="42679" y="8420"/>
                  </a:lnTo>
                  <a:lnTo>
                    <a:pt x="39182" y="8862"/>
                  </a:lnTo>
                  <a:lnTo>
                    <a:pt x="37262" y="8445"/>
                  </a:lnTo>
                  <a:lnTo>
                    <a:pt x="34649" y="6210"/>
                  </a:lnTo>
                  <a:lnTo>
                    <a:pt x="31075" y="4506"/>
                  </a:lnTo>
                  <a:lnTo>
                    <a:pt x="28499" y="2031"/>
                  </a:lnTo>
                  <a:lnTo>
                    <a:pt x="26365" y="263"/>
                  </a:lnTo>
                  <a:lnTo>
                    <a:pt x="26100" y="187"/>
                  </a:lnTo>
                  <a:lnTo>
                    <a:pt x="23524" y="756"/>
                  </a:lnTo>
                  <a:cubicBezTo>
                    <a:pt x="23360" y="465"/>
                    <a:pt x="23120" y="238"/>
                    <a:pt x="22817" y="124"/>
                  </a:cubicBezTo>
                  <a:cubicBezTo>
                    <a:pt x="22620" y="41"/>
                    <a:pt x="22402" y="0"/>
                    <a:pt x="22164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30" name="Google Shape;7430;p71"/>
            <p:cNvSpPr/>
            <p:nvPr/>
          </p:nvSpPr>
          <p:spPr>
            <a:xfrm>
              <a:off x="1940550" y="1654925"/>
              <a:ext cx="124725" cy="149650"/>
            </a:xfrm>
            <a:custGeom>
              <a:avLst/>
              <a:gdLst/>
              <a:ahLst/>
              <a:cxnLst/>
              <a:rect l="l" t="t" r="r" b="b"/>
              <a:pathLst>
                <a:path w="4989" h="5986" extrusionOk="0">
                  <a:moveTo>
                    <a:pt x="2425" y="0"/>
                  </a:moveTo>
                  <a:lnTo>
                    <a:pt x="1023" y="1200"/>
                  </a:lnTo>
                  <a:lnTo>
                    <a:pt x="1" y="3851"/>
                  </a:lnTo>
                  <a:lnTo>
                    <a:pt x="1" y="5985"/>
                  </a:lnTo>
                  <a:lnTo>
                    <a:pt x="2362" y="4104"/>
                  </a:lnTo>
                  <a:lnTo>
                    <a:pt x="3511" y="4887"/>
                  </a:lnTo>
                  <a:lnTo>
                    <a:pt x="4988" y="4419"/>
                  </a:lnTo>
                  <a:lnTo>
                    <a:pt x="3271" y="2210"/>
                  </a:lnTo>
                  <a:lnTo>
                    <a:pt x="242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31" name="Google Shape;7431;p71"/>
            <p:cNvSpPr/>
            <p:nvPr/>
          </p:nvSpPr>
          <p:spPr>
            <a:xfrm>
              <a:off x="1932650" y="1641650"/>
              <a:ext cx="145575" cy="179325"/>
            </a:xfrm>
            <a:custGeom>
              <a:avLst/>
              <a:gdLst/>
              <a:ahLst/>
              <a:cxnLst/>
              <a:rect l="l" t="t" r="r" b="b"/>
              <a:pathLst>
                <a:path w="5823" h="7173" extrusionOk="0">
                  <a:moveTo>
                    <a:pt x="2602" y="1049"/>
                  </a:moveTo>
                  <a:lnTo>
                    <a:pt x="3297" y="2842"/>
                  </a:lnTo>
                  <a:lnTo>
                    <a:pt x="4774" y="4774"/>
                  </a:lnTo>
                  <a:lnTo>
                    <a:pt x="3877" y="5064"/>
                  </a:lnTo>
                  <a:lnTo>
                    <a:pt x="2665" y="4231"/>
                  </a:lnTo>
                  <a:lnTo>
                    <a:pt x="632" y="5860"/>
                  </a:lnTo>
                  <a:lnTo>
                    <a:pt x="632" y="4433"/>
                  </a:lnTo>
                  <a:lnTo>
                    <a:pt x="1605" y="1907"/>
                  </a:lnTo>
                  <a:lnTo>
                    <a:pt x="2602" y="1049"/>
                  </a:lnTo>
                  <a:close/>
                  <a:moveTo>
                    <a:pt x="2880" y="1"/>
                  </a:moveTo>
                  <a:lnTo>
                    <a:pt x="1074" y="1541"/>
                  </a:lnTo>
                  <a:lnTo>
                    <a:pt x="26" y="4269"/>
                  </a:lnTo>
                  <a:lnTo>
                    <a:pt x="1" y="7173"/>
                  </a:lnTo>
                  <a:lnTo>
                    <a:pt x="1" y="7173"/>
                  </a:lnTo>
                  <a:lnTo>
                    <a:pt x="2703" y="5026"/>
                  </a:lnTo>
                  <a:lnTo>
                    <a:pt x="3776" y="5771"/>
                  </a:lnTo>
                  <a:lnTo>
                    <a:pt x="5822" y="5102"/>
                  </a:lnTo>
                  <a:lnTo>
                    <a:pt x="3865" y="2577"/>
                  </a:lnTo>
                  <a:lnTo>
                    <a:pt x="288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32" name="Google Shape;7432;p71"/>
            <p:cNvSpPr/>
            <p:nvPr/>
          </p:nvSpPr>
          <p:spPr>
            <a:xfrm>
              <a:off x="2019475" y="1292525"/>
              <a:ext cx="410075" cy="583375"/>
            </a:xfrm>
            <a:custGeom>
              <a:avLst/>
              <a:gdLst/>
              <a:ahLst/>
              <a:cxnLst/>
              <a:rect l="l" t="t" r="r" b="b"/>
              <a:pathLst>
                <a:path w="16403" h="23335" extrusionOk="0">
                  <a:moveTo>
                    <a:pt x="4129" y="0"/>
                  </a:moveTo>
                  <a:lnTo>
                    <a:pt x="1213" y="2122"/>
                  </a:lnTo>
                  <a:lnTo>
                    <a:pt x="0" y="4407"/>
                  </a:lnTo>
                  <a:lnTo>
                    <a:pt x="0" y="7248"/>
                  </a:lnTo>
                  <a:lnTo>
                    <a:pt x="2122" y="6857"/>
                  </a:lnTo>
                  <a:lnTo>
                    <a:pt x="4571" y="8347"/>
                  </a:lnTo>
                  <a:lnTo>
                    <a:pt x="6541" y="8827"/>
                  </a:lnTo>
                  <a:lnTo>
                    <a:pt x="7210" y="7576"/>
                  </a:lnTo>
                  <a:lnTo>
                    <a:pt x="8170" y="11339"/>
                  </a:lnTo>
                  <a:lnTo>
                    <a:pt x="9521" y="12842"/>
                  </a:lnTo>
                  <a:lnTo>
                    <a:pt x="8258" y="15052"/>
                  </a:lnTo>
                  <a:cubicBezTo>
                    <a:pt x="8258" y="15052"/>
                    <a:pt x="8978" y="16314"/>
                    <a:pt x="6996" y="16706"/>
                  </a:cubicBezTo>
                  <a:cubicBezTo>
                    <a:pt x="5026" y="17097"/>
                    <a:pt x="6364" y="16946"/>
                    <a:pt x="5026" y="17097"/>
                  </a:cubicBezTo>
                  <a:cubicBezTo>
                    <a:pt x="3688" y="17261"/>
                    <a:pt x="3688" y="17539"/>
                    <a:pt x="3688" y="17539"/>
                  </a:cubicBezTo>
                  <a:lnTo>
                    <a:pt x="4180" y="18915"/>
                  </a:lnTo>
                  <a:lnTo>
                    <a:pt x="6604" y="18915"/>
                  </a:lnTo>
                  <a:lnTo>
                    <a:pt x="7943" y="20810"/>
                  </a:lnTo>
                  <a:lnTo>
                    <a:pt x="9521" y="22539"/>
                  </a:lnTo>
                  <a:lnTo>
                    <a:pt x="11579" y="23335"/>
                  </a:lnTo>
                  <a:lnTo>
                    <a:pt x="10405" y="20532"/>
                  </a:lnTo>
                  <a:lnTo>
                    <a:pt x="12375" y="21693"/>
                  </a:lnTo>
                  <a:lnTo>
                    <a:pt x="13473" y="20115"/>
                  </a:lnTo>
                  <a:lnTo>
                    <a:pt x="12059" y="16794"/>
                  </a:lnTo>
                  <a:lnTo>
                    <a:pt x="12615" y="15923"/>
                  </a:lnTo>
                  <a:lnTo>
                    <a:pt x="14420" y="18360"/>
                  </a:lnTo>
                  <a:lnTo>
                    <a:pt x="15683" y="16794"/>
                  </a:lnTo>
                  <a:lnTo>
                    <a:pt x="16403" y="15052"/>
                  </a:lnTo>
                  <a:lnTo>
                    <a:pt x="12931" y="12135"/>
                  </a:lnTo>
                  <a:lnTo>
                    <a:pt x="14269" y="11630"/>
                  </a:lnTo>
                  <a:lnTo>
                    <a:pt x="13549" y="8195"/>
                  </a:lnTo>
                  <a:lnTo>
                    <a:pt x="12211" y="5821"/>
                  </a:lnTo>
                  <a:lnTo>
                    <a:pt x="10721" y="4963"/>
                  </a:lnTo>
                  <a:lnTo>
                    <a:pt x="9067" y="3624"/>
                  </a:lnTo>
                  <a:lnTo>
                    <a:pt x="10557" y="3069"/>
                  </a:lnTo>
                  <a:lnTo>
                    <a:pt x="10165" y="1414"/>
                  </a:lnTo>
                  <a:lnTo>
                    <a:pt x="7918" y="354"/>
                  </a:lnTo>
                  <a:lnTo>
                    <a:pt x="5670" y="1326"/>
                  </a:lnTo>
                  <a:lnTo>
                    <a:pt x="5165" y="2677"/>
                  </a:lnTo>
                  <a:lnTo>
                    <a:pt x="3814" y="4256"/>
                  </a:lnTo>
                  <a:lnTo>
                    <a:pt x="2993" y="3069"/>
                  </a:lnTo>
                  <a:lnTo>
                    <a:pt x="4129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33" name="Google Shape;7433;p71"/>
            <p:cNvSpPr/>
            <p:nvPr/>
          </p:nvSpPr>
          <p:spPr>
            <a:xfrm>
              <a:off x="2011275" y="1270725"/>
              <a:ext cx="427750" cy="619075"/>
            </a:xfrm>
            <a:custGeom>
              <a:avLst/>
              <a:gdLst/>
              <a:ahLst/>
              <a:cxnLst/>
              <a:rect l="l" t="t" r="r" b="b"/>
              <a:pathLst>
                <a:path w="17110" h="24763" extrusionOk="0">
                  <a:moveTo>
                    <a:pt x="8246" y="1567"/>
                  </a:moveTo>
                  <a:lnTo>
                    <a:pt x="10228" y="2501"/>
                  </a:lnTo>
                  <a:lnTo>
                    <a:pt x="10518" y="3739"/>
                  </a:lnTo>
                  <a:lnTo>
                    <a:pt x="8763" y="4383"/>
                  </a:lnTo>
                  <a:lnTo>
                    <a:pt x="10885" y="6087"/>
                  </a:lnTo>
                  <a:lnTo>
                    <a:pt x="12311" y="6908"/>
                  </a:lnTo>
                  <a:lnTo>
                    <a:pt x="13587" y="9156"/>
                  </a:lnTo>
                  <a:lnTo>
                    <a:pt x="14231" y="12287"/>
                  </a:lnTo>
                  <a:lnTo>
                    <a:pt x="12640" y="12881"/>
                  </a:lnTo>
                  <a:lnTo>
                    <a:pt x="16340" y="15999"/>
                  </a:lnTo>
                  <a:lnTo>
                    <a:pt x="15733" y="17477"/>
                  </a:lnTo>
                  <a:lnTo>
                    <a:pt x="14761" y="18689"/>
                  </a:lnTo>
                  <a:lnTo>
                    <a:pt x="12918" y="16227"/>
                  </a:lnTo>
                  <a:lnTo>
                    <a:pt x="12021" y="17616"/>
                  </a:lnTo>
                  <a:lnTo>
                    <a:pt x="13448" y="20937"/>
                  </a:lnTo>
                  <a:lnTo>
                    <a:pt x="12615" y="22136"/>
                  </a:lnTo>
                  <a:lnTo>
                    <a:pt x="10076" y="20633"/>
                  </a:lnTo>
                  <a:lnTo>
                    <a:pt x="11339" y="23639"/>
                  </a:lnTo>
                  <a:lnTo>
                    <a:pt x="10051" y="23146"/>
                  </a:lnTo>
                  <a:lnTo>
                    <a:pt x="8549" y="21492"/>
                  </a:lnTo>
                  <a:lnTo>
                    <a:pt x="7109" y="19459"/>
                  </a:lnTo>
                  <a:lnTo>
                    <a:pt x="4748" y="19459"/>
                  </a:lnTo>
                  <a:lnTo>
                    <a:pt x="4407" y="18500"/>
                  </a:lnTo>
                  <a:cubicBezTo>
                    <a:pt x="4723" y="18373"/>
                    <a:pt x="5064" y="18297"/>
                    <a:pt x="5417" y="18272"/>
                  </a:cubicBezTo>
                  <a:cubicBezTo>
                    <a:pt x="6124" y="18196"/>
                    <a:pt x="6124" y="18196"/>
                    <a:pt x="6238" y="18146"/>
                  </a:cubicBezTo>
                  <a:cubicBezTo>
                    <a:pt x="6301" y="18121"/>
                    <a:pt x="6453" y="18070"/>
                    <a:pt x="7412" y="17881"/>
                  </a:cubicBezTo>
                  <a:cubicBezTo>
                    <a:pt x="8208" y="17717"/>
                    <a:pt x="8725" y="17401"/>
                    <a:pt x="8940" y="16934"/>
                  </a:cubicBezTo>
                  <a:cubicBezTo>
                    <a:pt x="9079" y="16618"/>
                    <a:pt x="9079" y="16265"/>
                    <a:pt x="8953" y="15936"/>
                  </a:cubicBezTo>
                  <a:lnTo>
                    <a:pt x="10253" y="13676"/>
                  </a:lnTo>
                  <a:lnTo>
                    <a:pt x="8801" y="12060"/>
                  </a:lnTo>
                  <a:lnTo>
                    <a:pt x="7652" y="7590"/>
                  </a:lnTo>
                  <a:lnTo>
                    <a:pt x="6718" y="9332"/>
                  </a:lnTo>
                  <a:lnTo>
                    <a:pt x="5026" y="8928"/>
                  </a:lnTo>
                  <a:lnTo>
                    <a:pt x="2513" y="7388"/>
                  </a:lnTo>
                  <a:lnTo>
                    <a:pt x="644" y="7741"/>
                  </a:lnTo>
                  <a:lnTo>
                    <a:pt x="644" y="5367"/>
                  </a:lnTo>
                  <a:lnTo>
                    <a:pt x="1793" y="3208"/>
                  </a:lnTo>
                  <a:lnTo>
                    <a:pt x="3801" y="1744"/>
                  </a:lnTo>
                  <a:lnTo>
                    <a:pt x="3801" y="1744"/>
                  </a:lnTo>
                  <a:lnTo>
                    <a:pt x="2980" y="3991"/>
                  </a:lnTo>
                  <a:lnTo>
                    <a:pt x="4129" y="5645"/>
                  </a:lnTo>
                  <a:lnTo>
                    <a:pt x="5745" y="3751"/>
                  </a:lnTo>
                  <a:lnTo>
                    <a:pt x="6263" y="2438"/>
                  </a:lnTo>
                  <a:lnTo>
                    <a:pt x="8246" y="1567"/>
                  </a:lnTo>
                  <a:close/>
                  <a:moveTo>
                    <a:pt x="5114" y="1"/>
                  </a:moveTo>
                  <a:lnTo>
                    <a:pt x="1288" y="2779"/>
                  </a:lnTo>
                  <a:lnTo>
                    <a:pt x="0" y="5203"/>
                  </a:lnTo>
                  <a:lnTo>
                    <a:pt x="0" y="8486"/>
                  </a:lnTo>
                  <a:lnTo>
                    <a:pt x="2374" y="8044"/>
                  </a:lnTo>
                  <a:lnTo>
                    <a:pt x="4723" y="9471"/>
                  </a:lnTo>
                  <a:lnTo>
                    <a:pt x="7021" y="10039"/>
                  </a:lnTo>
                  <a:lnTo>
                    <a:pt x="7425" y="9294"/>
                  </a:lnTo>
                  <a:lnTo>
                    <a:pt x="8208" y="12350"/>
                  </a:lnTo>
                  <a:lnTo>
                    <a:pt x="9458" y="13739"/>
                  </a:lnTo>
                  <a:lnTo>
                    <a:pt x="8321" y="15747"/>
                  </a:lnTo>
                  <a:lnTo>
                    <a:pt x="8233" y="15911"/>
                  </a:lnTo>
                  <a:lnTo>
                    <a:pt x="8309" y="16063"/>
                  </a:lnTo>
                  <a:cubicBezTo>
                    <a:pt x="8410" y="16252"/>
                    <a:pt x="8422" y="16467"/>
                    <a:pt x="8347" y="16669"/>
                  </a:cubicBezTo>
                  <a:cubicBezTo>
                    <a:pt x="8220" y="16946"/>
                    <a:pt x="7842" y="17148"/>
                    <a:pt x="7273" y="17262"/>
                  </a:cubicBezTo>
                  <a:cubicBezTo>
                    <a:pt x="6263" y="17464"/>
                    <a:pt x="6099" y="17527"/>
                    <a:pt x="6011" y="17565"/>
                  </a:cubicBezTo>
                  <a:cubicBezTo>
                    <a:pt x="5783" y="17603"/>
                    <a:pt x="5556" y="17641"/>
                    <a:pt x="5329" y="17654"/>
                  </a:cubicBezTo>
                  <a:cubicBezTo>
                    <a:pt x="4937" y="17704"/>
                    <a:pt x="3712" y="17843"/>
                    <a:pt x="3712" y="18411"/>
                  </a:cubicBezTo>
                  <a:lnTo>
                    <a:pt x="4293" y="20103"/>
                  </a:lnTo>
                  <a:lnTo>
                    <a:pt x="6793" y="20103"/>
                  </a:lnTo>
                  <a:lnTo>
                    <a:pt x="8056" y="21884"/>
                  </a:lnTo>
                  <a:lnTo>
                    <a:pt x="9685" y="23677"/>
                  </a:lnTo>
                  <a:lnTo>
                    <a:pt x="12488" y="24763"/>
                  </a:lnTo>
                  <a:lnTo>
                    <a:pt x="11390" y="22161"/>
                  </a:lnTo>
                  <a:lnTo>
                    <a:pt x="12791" y="22982"/>
                  </a:lnTo>
                  <a:lnTo>
                    <a:pt x="14168" y="20987"/>
                  </a:lnTo>
                  <a:lnTo>
                    <a:pt x="12741" y="17666"/>
                  </a:lnTo>
                  <a:lnTo>
                    <a:pt x="12968" y="17325"/>
                  </a:lnTo>
                  <a:lnTo>
                    <a:pt x="14748" y="19712"/>
                  </a:lnTo>
                  <a:lnTo>
                    <a:pt x="16264" y="17830"/>
                  </a:lnTo>
                  <a:lnTo>
                    <a:pt x="17110" y="15810"/>
                  </a:lnTo>
                  <a:lnTo>
                    <a:pt x="13877" y="13083"/>
                  </a:lnTo>
                  <a:lnTo>
                    <a:pt x="14963" y="12678"/>
                  </a:lnTo>
                  <a:lnTo>
                    <a:pt x="14193" y="8979"/>
                  </a:lnTo>
                  <a:lnTo>
                    <a:pt x="12779" y="6453"/>
                  </a:lnTo>
                  <a:lnTo>
                    <a:pt x="11238" y="5569"/>
                  </a:lnTo>
                  <a:lnTo>
                    <a:pt x="10013" y="4585"/>
                  </a:lnTo>
                  <a:lnTo>
                    <a:pt x="11263" y="4117"/>
                  </a:lnTo>
                  <a:lnTo>
                    <a:pt x="10771" y="2047"/>
                  </a:lnTo>
                  <a:lnTo>
                    <a:pt x="8258" y="860"/>
                  </a:lnTo>
                  <a:lnTo>
                    <a:pt x="5758" y="1958"/>
                  </a:lnTo>
                  <a:lnTo>
                    <a:pt x="5215" y="3372"/>
                  </a:lnTo>
                  <a:lnTo>
                    <a:pt x="4180" y="4597"/>
                  </a:lnTo>
                  <a:lnTo>
                    <a:pt x="3675" y="3890"/>
                  </a:lnTo>
                  <a:lnTo>
                    <a:pt x="5114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34" name="Google Shape;7434;p71"/>
            <p:cNvSpPr/>
            <p:nvPr/>
          </p:nvSpPr>
          <p:spPr>
            <a:xfrm>
              <a:off x="2342725" y="2272700"/>
              <a:ext cx="102300" cy="109875"/>
            </a:xfrm>
            <a:custGeom>
              <a:avLst/>
              <a:gdLst/>
              <a:ahLst/>
              <a:cxnLst/>
              <a:rect l="l" t="t" r="r" b="b"/>
              <a:pathLst>
                <a:path w="4092" h="4395" extrusionOk="0">
                  <a:moveTo>
                    <a:pt x="112" y="2946"/>
                  </a:moveTo>
                  <a:cubicBezTo>
                    <a:pt x="41" y="2963"/>
                    <a:pt x="1" y="2986"/>
                    <a:pt x="1" y="3018"/>
                  </a:cubicBezTo>
                  <a:cubicBezTo>
                    <a:pt x="1" y="3026"/>
                    <a:pt x="3" y="3031"/>
                    <a:pt x="9" y="3031"/>
                  </a:cubicBezTo>
                  <a:cubicBezTo>
                    <a:pt x="25" y="3031"/>
                    <a:pt x="60" y="3000"/>
                    <a:pt x="112" y="2946"/>
                  </a:cubicBezTo>
                  <a:close/>
                  <a:moveTo>
                    <a:pt x="2337" y="0"/>
                  </a:moveTo>
                  <a:cubicBezTo>
                    <a:pt x="2337" y="0"/>
                    <a:pt x="576" y="2455"/>
                    <a:pt x="112" y="2946"/>
                  </a:cubicBezTo>
                  <a:lnTo>
                    <a:pt x="112" y="2946"/>
                  </a:lnTo>
                  <a:cubicBezTo>
                    <a:pt x="226" y="2918"/>
                    <a:pt x="419" y="2908"/>
                    <a:pt x="644" y="2908"/>
                  </a:cubicBezTo>
                  <a:cubicBezTo>
                    <a:pt x="1336" y="2908"/>
                    <a:pt x="2337" y="3005"/>
                    <a:pt x="2337" y="3005"/>
                  </a:cubicBezTo>
                  <a:lnTo>
                    <a:pt x="3145" y="4394"/>
                  </a:lnTo>
                  <a:lnTo>
                    <a:pt x="4092" y="3990"/>
                  </a:lnTo>
                  <a:lnTo>
                    <a:pt x="4092" y="2096"/>
                  </a:lnTo>
                  <a:lnTo>
                    <a:pt x="2438" y="1465"/>
                  </a:lnTo>
                  <a:lnTo>
                    <a:pt x="2337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35" name="Google Shape;7435;p71"/>
            <p:cNvSpPr/>
            <p:nvPr/>
          </p:nvSpPr>
          <p:spPr>
            <a:xfrm>
              <a:off x="2334825" y="2250600"/>
              <a:ext cx="118400" cy="142075"/>
            </a:xfrm>
            <a:custGeom>
              <a:avLst/>
              <a:gdLst/>
              <a:ahLst/>
              <a:cxnLst/>
              <a:rect l="l" t="t" r="r" b="b"/>
              <a:pathLst>
                <a:path w="4736" h="5683" extrusionOk="0">
                  <a:moveTo>
                    <a:pt x="2387" y="1781"/>
                  </a:moveTo>
                  <a:lnTo>
                    <a:pt x="2450" y="2576"/>
                  </a:lnTo>
                  <a:lnTo>
                    <a:pt x="4079" y="3207"/>
                  </a:lnTo>
                  <a:lnTo>
                    <a:pt x="4079" y="4659"/>
                  </a:lnTo>
                  <a:lnTo>
                    <a:pt x="3587" y="4874"/>
                  </a:lnTo>
                  <a:lnTo>
                    <a:pt x="2829" y="3586"/>
                  </a:lnTo>
                  <a:lnTo>
                    <a:pt x="2665" y="3574"/>
                  </a:lnTo>
                  <a:cubicBezTo>
                    <a:pt x="1983" y="3510"/>
                    <a:pt x="1491" y="3473"/>
                    <a:pt x="1125" y="3473"/>
                  </a:cubicBezTo>
                  <a:lnTo>
                    <a:pt x="1137" y="3473"/>
                  </a:lnTo>
                  <a:cubicBezTo>
                    <a:pt x="1428" y="3106"/>
                    <a:pt x="1819" y="2576"/>
                    <a:pt x="2387" y="1781"/>
                  </a:cubicBezTo>
                  <a:close/>
                  <a:moveTo>
                    <a:pt x="2905" y="0"/>
                  </a:moveTo>
                  <a:lnTo>
                    <a:pt x="2400" y="707"/>
                  </a:lnTo>
                  <a:cubicBezTo>
                    <a:pt x="1541" y="1894"/>
                    <a:pt x="582" y="3195"/>
                    <a:pt x="253" y="3561"/>
                  </a:cubicBezTo>
                  <a:cubicBezTo>
                    <a:pt x="203" y="3574"/>
                    <a:pt x="165" y="3599"/>
                    <a:pt x="127" y="3637"/>
                  </a:cubicBezTo>
                  <a:lnTo>
                    <a:pt x="1" y="3763"/>
                  </a:lnTo>
                  <a:lnTo>
                    <a:pt x="1" y="4142"/>
                  </a:lnTo>
                  <a:lnTo>
                    <a:pt x="228" y="4218"/>
                  </a:lnTo>
                  <a:cubicBezTo>
                    <a:pt x="268" y="4227"/>
                    <a:pt x="302" y="4237"/>
                    <a:pt x="339" y="4237"/>
                  </a:cubicBezTo>
                  <a:cubicBezTo>
                    <a:pt x="396" y="4237"/>
                    <a:pt x="462" y="4214"/>
                    <a:pt x="569" y="4129"/>
                  </a:cubicBezTo>
                  <a:cubicBezTo>
                    <a:pt x="771" y="4117"/>
                    <a:pt x="974" y="4111"/>
                    <a:pt x="1176" y="4111"/>
                  </a:cubicBezTo>
                  <a:cubicBezTo>
                    <a:pt x="1605" y="4111"/>
                    <a:pt x="2034" y="4137"/>
                    <a:pt x="2463" y="4180"/>
                  </a:cubicBezTo>
                  <a:lnTo>
                    <a:pt x="3334" y="5682"/>
                  </a:lnTo>
                  <a:lnTo>
                    <a:pt x="4736" y="5076"/>
                  </a:lnTo>
                  <a:lnTo>
                    <a:pt x="4736" y="2753"/>
                  </a:lnTo>
                  <a:lnTo>
                    <a:pt x="3069" y="2121"/>
                  </a:lnTo>
                  <a:lnTo>
                    <a:pt x="2905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36" name="Google Shape;7436;p71"/>
            <p:cNvSpPr/>
            <p:nvPr/>
          </p:nvSpPr>
          <p:spPr>
            <a:xfrm>
              <a:off x="1713900" y="3010725"/>
              <a:ext cx="224775" cy="69925"/>
            </a:xfrm>
            <a:custGeom>
              <a:avLst/>
              <a:gdLst/>
              <a:ahLst/>
              <a:cxnLst/>
              <a:rect l="l" t="t" r="r" b="b"/>
              <a:pathLst>
                <a:path w="8991" h="2797" extrusionOk="0">
                  <a:moveTo>
                    <a:pt x="1112" y="1"/>
                  </a:moveTo>
                  <a:lnTo>
                    <a:pt x="0" y="556"/>
                  </a:lnTo>
                  <a:lnTo>
                    <a:pt x="1112" y="834"/>
                  </a:lnTo>
                  <a:cubicBezTo>
                    <a:pt x="1112" y="834"/>
                    <a:pt x="3864" y="1125"/>
                    <a:pt x="4104" y="1125"/>
                  </a:cubicBezTo>
                  <a:cubicBezTo>
                    <a:pt x="4344" y="1125"/>
                    <a:pt x="6705" y="2110"/>
                    <a:pt x="6705" y="2110"/>
                  </a:cubicBezTo>
                  <a:cubicBezTo>
                    <a:pt x="6705" y="2110"/>
                    <a:pt x="5423" y="2797"/>
                    <a:pt x="5497" y="2797"/>
                  </a:cubicBezTo>
                  <a:cubicBezTo>
                    <a:pt x="5501" y="2797"/>
                    <a:pt x="5508" y="2795"/>
                    <a:pt x="5518" y="2791"/>
                  </a:cubicBezTo>
                  <a:cubicBezTo>
                    <a:pt x="5758" y="2716"/>
                    <a:pt x="8991" y="2463"/>
                    <a:pt x="8991" y="2463"/>
                  </a:cubicBezTo>
                  <a:lnTo>
                    <a:pt x="7892" y="1390"/>
                  </a:lnTo>
                  <a:lnTo>
                    <a:pt x="3246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37" name="Google Shape;7437;p71"/>
            <p:cNvSpPr/>
            <p:nvPr/>
          </p:nvSpPr>
          <p:spPr>
            <a:xfrm>
              <a:off x="1691475" y="3002850"/>
              <a:ext cx="265200" cy="86825"/>
            </a:xfrm>
            <a:custGeom>
              <a:avLst/>
              <a:gdLst/>
              <a:ahLst/>
              <a:cxnLst/>
              <a:rect l="l" t="t" r="r" b="b"/>
              <a:pathLst>
                <a:path w="10608" h="3473" extrusionOk="0">
                  <a:moveTo>
                    <a:pt x="4079" y="644"/>
                  </a:moveTo>
                  <a:lnTo>
                    <a:pt x="8613" y="1995"/>
                  </a:lnTo>
                  <a:lnTo>
                    <a:pt x="9168" y="2526"/>
                  </a:lnTo>
                  <a:cubicBezTo>
                    <a:pt x="8764" y="2551"/>
                    <a:pt x="8310" y="2589"/>
                    <a:pt x="7880" y="2627"/>
                  </a:cubicBezTo>
                  <a:lnTo>
                    <a:pt x="8335" y="2387"/>
                  </a:lnTo>
                  <a:lnTo>
                    <a:pt x="7716" y="2134"/>
                  </a:lnTo>
                  <a:cubicBezTo>
                    <a:pt x="6112" y="1465"/>
                    <a:pt x="5191" y="1124"/>
                    <a:pt x="5001" y="1124"/>
                  </a:cubicBezTo>
                  <a:cubicBezTo>
                    <a:pt x="4824" y="1124"/>
                    <a:pt x="3095" y="947"/>
                    <a:pt x="2072" y="846"/>
                  </a:cubicBezTo>
                  <a:lnTo>
                    <a:pt x="1807" y="770"/>
                  </a:lnTo>
                  <a:lnTo>
                    <a:pt x="2072" y="644"/>
                  </a:lnTo>
                  <a:close/>
                  <a:moveTo>
                    <a:pt x="1933" y="0"/>
                  </a:moveTo>
                  <a:lnTo>
                    <a:pt x="1" y="973"/>
                  </a:lnTo>
                  <a:lnTo>
                    <a:pt x="1971" y="1465"/>
                  </a:lnTo>
                  <a:cubicBezTo>
                    <a:pt x="2438" y="1515"/>
                    <a:pt x="4749" y="1755"/>
                    <a:pt x="4976" y="1755"/>
                  </a:cubicBezTo>
                  <a:cubicBezTo>
                    <a:pt x="5127" y="1781"/>
                    <a:pt x="5974" y="2096"/>
                    <a:pt x="6857" y="2462"/>
                  </a:cubicBezTo>
                  <a:cubicBezTo>
                    <a:pt x="5974" y="2942"/>
                    <a:pt x="5986" y="2980"/>
                    <a:pt x="6100" y="3233"/>
                  </a:cubicBezTo>
                  <a:lnTo>
                    <a:pt x="6251" y="3473"/>
                  </a:lnTo>
                  <a:lnTo>
                    <a:pt x="6516" y="3410"/>
                  </a:lnTo>
                  <a:cubicBezTo>
                    <a:pt x="6706" y="3359"/>
                    <a:pt x="8411" y="3207"/>
                    <a:pt x="9913" y="3094"/>
                  </a:cubicBezTo>
                  <a:lnTo>
                    <a:pt x="10608" y="3043"/>
                  </a:lnTo>
                  <a:lnTo>
                    <a:pt x="8953" y="1427"/>
                  </a:lnTo>
                  <a:lnTo>
                    <a:pt x="4231" y="13"/>
                  </a:lnTo>
                  <a:lnTo>
                    <a:pt x="1933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38" name="Google Shape;7438;p71"/>
            <p:cNvSpPr/>
            <p:nvPr/>
          </p:nvSpPr>
          <p:spPr>
            <a:xfrm>
              <a:off x="1938650" y="3067875"/>
              <a:ext cx="120300" cy="55275"/>
            </a:xfrm>
            <a:custGeom>
              <a:avLst/>
              <a:gdLst/>
              <a:ahLst/>
              <a:cxnLst/>
              <a:rect l="l" t="t" r="r" b="b"/>
              <a:pathLst>
                <a:path w="4812" h="2211" extrusionOk="0">
                  <a:moveTo>
                    <a:pt x="1807" y="0"/>
                  </a:moveTo>
                  <a:lnTo>
                    <a:pt x="1099" y="1036"/>
                  </a:lnTo>
                  <a:lnTo>
                    <a:pt x="1" y="2210"/>
                  </a:lnTo>
                  <a:lnTo>
                    <a:pt x="1" y="2210"/>
                  </a:lnTo>
                  <a:lnTo>
                    <a:pt x="2842" y="1743"/>
                  </a:lnTo>
                  <a:lnTo>
                    <a:pt x="4812" y="2210"/>
                  </a:lnTo>
                  <a:lnTo>
                    <a:pt x="4812" y="2210"/>
                  </a:lnTo>
                  <a:lnTo>
                    <a:pt x="4408" y="493"/>
                  </a:lnTo>
                  <a:lnTo>
                    <a:pt x="1807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39" name="Google Shape;7439;p71"/>
            <p:cNvSpPr/>
            <p:nvPr/>
          </p:nvSpPr>
          <p:spPr>
            <a:xfrm>
              <a:off x="1916875" y="3059350"/>
              <a:ext cx="152175" cy="75475"/>
            </a:xfrm>
            <a:custGeom>
              <a:avLst/>
              <a:gdLst/>
              <a:ahLst/>
              <a:cxnLst/>
              <a:rect l="l" t="t" r="r" b="b"/>
              <a:pathLst>
                <a:path w="6087" h="3019" extrusionOk="0">
                  <a:moveTo>
                    <a:pt x="2829" y="695"/>
                  </a:moveTo>
                  <a:lnTo>
                    <a:pt x="5026" y="1099"/>
                  </a:lnTo>
                  <a:lnTo>
                    <a:pt x="5253" y="2122"/>
                  </a:lnTo>
                  <a:lnTo>
                    <a:pt x="5253" y="2122"/>
                  </a:lnTo>
                  <a:lnTo>
                    <a:pt x="3713" y="1756"/>
                  </a:lnTo>
                  <a:lnTo>
                    <a:pt x="1731" y="2084"/>
                  </a:lnTo>
                  <a:lnTo>
                    <a:pt x="2236" y="1541"/>
                  </a:lnTo>
                  <a:lnTo>
                    <a:pt x="2829" y="695"/>
                  </a:lnTo>
                  <a:close/>
                  <a:moveTo>
                    <a:pt x="2526" y="0"/>
                  </a:moveTo>
                  <a:lnTo>
                    <a:pt x="1743" y="1162"/>
                  </a:lnTo>
                  <a:lnTo>
                    <a:pt x="1" y="3018"/>
                  </a:lnTo>
                  <a:lnTo>
                    <a:pt x="3675" y="2400"/>
                  </a:lnTo>
                  <a:lnTo>
                    <a:pt x="6087" y="2980"/>
                  </a:lnTo>
                  <a:lnTo>
                    <a:pt x="5531" y="556"/>
                  </a:lnTo>
                  <a:lnTo>
                    <a:pt x="2526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40" name="Google Shape;7440;p71"/>
            <p:cNvSpPr/>
            <p:nvPr/>
          </p:nvSpPr>
          <p:spPr>
            <a:xfrm>
              <a:off x="1843950" y="3121225"/>
              <a:ext cx="55275" cy="29075"/>
            </a:xfrm>
            <a:custGeom>
              <a:avLst/>
              <a:gdLst/>
              <a:ahLst/>
              <a:cxnLst/>
              <a:rect l="l" t="t" r="r" b="b"/>
              <a:pathLst>
                <a:path w="2211" h="1163" extrusionOk="0">
                  <a:moveTo>
                    <a:pt x="1" y="0"/>
                  </a:moveTo>
                  <a:lnTo>
                    <a:pt x="1226" y="1162"/>
                  </a:lnTo>
                  <a:lnTo>
                    <a:pt x="2211" y="278"/>
                  </a:lnTo>
                  <a:lnTo>
                    <a:pt x="165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41" name="Google Shape;7441;p71"/>
            <p:cNvSpPr/>
            <p:nvPr/>
          </p:nvSpPr>
          <p:spPr>
            <a:xfrm>
              <a:off x="1824375" y="3113325"/>
              <a:ext cx="88750" cy="47700"/>
            </a:xfrm>
            <a:custGeom>
              <a:avLst/>
              <a:gdLst/>
              <a:ahLst/>
              <a:cxnLst/>
              <a:rect l="l" t="t" r="r" b="b"/>
              <a:pathLst>
                <a:path w="3550" h="1908" extrusionOk="0">
                  <a:moveTo>
                    <a:pt x="2375" y="632"/>
                  </a:moveTo>
                  <a:lnTo>
                    <a:pt x="2438" y="670"/>
                  </a:lnTo>
                  <a:lnTo>
                    <a:pt x="2021" y="1049"/>
                  </a:lnTo>
                  <a:lnTo>
                    <a:pt x="1579" y="632"/>
                  </a:lnTo>
                  <a:close/>
                  <a:moveTo>
                    <a:pt x="1" y="1"/>
                  </a:moveTo>
                  <a:lnTo>
                    <a:pt x="1996" y="1907"/>
                  </a:lnTo>
                  <a:lnTo>
                    <a:pt x="3549" y="518"/>
                  </a:lnTo>
                  <a:lnTo>
                    <a:pt x="2514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42" name="Google Shape;7442;p71"/>
            <p:cNvSpPr/>
            <p:nvPr/>
          </p:nvSpPr>
          <p:spPr>
            <a:xfrm>
              <a:off x="2090500" y="3105425"/>
              <a:ext cx="65050" cy="33175"/>
            </a:xfrm>
            <a:custGeom>
              <a:avLst/>
              <a:gdLst/>
              <a:ahLst/>
              <a:cxnLst/>
              <a:rect l="l" t="t" r="r" b="b"/>
              <a:pathLst>
                <a:path w="2602" h="1327" extrusionOk="0">
                  <a:moveTo>
                    <a:pt x="0" y="1"/>
                  </a:moveTo>
                  <a:lnTo>
                    <a:pt x="468" y="1327"/>
                  </a:lnTo>
                  <a:lnTo>
                    <a:pt x="2602" y="65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43" name="Google Shape;7443;p71"/>
            <p:cNvSpPr/>
            <p:nvPr/>
          </p:nvSpPr>
          <p:spPr>
            <a:xfrm>
              <a:off x="2077875" y="3094075"/>
              <a:ext cx="106725" cy="54325"/>
            </a:xfrm>
            <a:custGeom>
              <a:avLst/>
              <a:gdLst/>
              <a:ahLst/>
              <a:cxnLst/>
              <a:rect l="l" t="t" r="r" b="b"/>
              <a:pathLst>
                <a:path w="4269" h="2173" extrusionOk="0">
                  <a:moveTo>
                    <a:pt x="998" y="910"/>
                  </a:moveTo>
                  <a:lnTo>
                    <a:pt x="1945" y="1137"/>
                  </a:lnTo>
                  <a:lnTo>
                    <a:pt x="1162" y="1377"/>
                  </a:lnTo>
                  <a:lnTo>
                    <a:pt x="998" y="910"/>
                  </a:lnTo>
                  <a:close/>
                  <a:moveTo>
                    <a:pt x="0" y="0"/>
                  </a:moveTo>
                  <a:lnTo>
                    <a:pt x="783" y="2172"/>
                  </a:lnTo>
                  <a:lnTo>
                    <a:pt x="4268" y="108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3" name="TextBox 2">
            <a:extLst>
              <a:ext uri="{FF2B5EF4-FFF2-40B4-BE49-F238E27FC236}">
                <a16:creationId xmlns:a16="http://schemas.microsoft.com/office/drawing/2014/main" id="{92579EDA-1F2B-988E-CB67-F9D006570F9B}"/>
              </a:ext>
            </a:extLst>
          </p:cNvPr>
          <p:cNvSpPr txBox="1"/>
          <p:nvPr/>
        </p:nvSpPr>
        <p:spPr>
          <a:xfrm>
            <a:off x="4914092" y="358697"/>
            <a:ext cx="6096000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r" rtl="1"/>
            <a:r>
              <a:rPr lang="fa-IR" sz="2400" dirty="0">
                <a:solidFill>
                  <a:schemeClr val="lt1"/>
                </a:solidFill>
                <a:cs typeface="B Nazanin" panose="00000700000000000000" pitchFamily="2" charset="-78"/>
              </a:rPr>
              <a:t>نقشه های قاره:</a:t>
            </a:r>
            <a:endParaRPr lang="en-US" sz="2400" dirty="0"/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2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49" name="Google Shape;12249;p21"/>
          <p:cNvSpPr/>
          <p:nvPr/>
        </p:nvSpPr>
        <p:spPr>
          <a:xfrm>
            <a:off x="2339543" y="3128910"/>
            <a:ext cx="2284249" cy="713301"/>
          </a:xfrm>
          <a:custGeom>
            <a:avLst/>
            <a:gdLst/>
            <a:ahLst/>
            <a:cxnLst/>
            <a:rect l="l" t="t" r="r" b="b"/>
            <a:pathLst>
              <a:path w="110102" h="34387" extrusionOk="0">
                <a:moveTo>
                  <a:pt x="17194" y="1"/>
                </a:moveTo>
                <a:cubicBezTo>
                  <a:pt x="7695" y="1"/>
                  <a:pt x="1" y="7695"/>
                  <a:pt x="1" y="17194"/>
                </a:cubicBezTo>
                <a:cubicBezTo>
                  <a:pt x="1" y="26693"/>
                  <a:pt x="7695" y="34387"/>
                  <a:pt x="17194" y="34387"/>
                </a:cubicBezTo>
                <a:lnTo>
                  <a:pt x="92908" y="34387"/>
                </a:lnTo>
                <a:cubicBezTo>
                  <a:pt x="102407" y="34387"/>
                  <a:pt x="110102" y="26693"/>
                  <a:pt x="110102" y="17194"/>
                </a:cubicBezTo>
                <a:cubicBezTo>
                  <a:pt x="110102" y="7695"/>
                  <a:pt x="102407" y="1"/>
                  <a:pt x="92908" y="1"/>
                </a:cubicBezTo>
                <a:close/>
              </a:path>
            </a:pathLst>
          </a:custGeom>
          <a:noFill/>
          <a:ln w="19050" cap="flat" cmpd="sng">
            <a:solidFill>
              <a:srgbClr val="5F7D9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250" name="Google Shape;12250;p21"/>
          <p:cNvSpPr/>
          <p:nvPr/>
        </p:nvSpPr>
        <p:spPr>
          <a:xfrm>
            <a:off x="3872259" y="2991126"/>
            <a:ext cx="917252" cy="988856"/>
          </a:xfrm>
          <a:custGeom>
            <a:avLst/>
            <a:gdLst/>
            <a:ahLst/>
            <a:cxnLst/>
            <a:rect l="l" t="t" r="r" b="b"/>
            <a:pathLst>
              <a:path w="44212" h="47671" extrusionOk="0">
                <a:moveTo>
                  <a:pt x="1" y="1"/>
                </a:moveTo>
                <a:lnTo>
                  <a:pt x="1" y="1379"/>
                </a:lnTo>
                <a:lnTo>
                  <a:pt x="20352" y="1379"/>
                </a:lnTo>
                <a:cubicBezTo>
                  <a:pt x="32758" y="1379"/>
                  <a:pt x="42833" y="11455"/>
                  <a:pt x="42833" y="23836"/>
                </a:cubicBezTo>
                <a:cubicBezTo>
                  <a:pt x="42833" y="36217"/>
                  <a:pt x="32758" y="46292"/>
                  <a:pt x="20352" y="46292"/>
                </a:cubicBezTo>
                <a:lnTo>
                  <a:pt x="1" y="46292"/>
                </a:lnTo>
                <a:lnTo>
                  <a:pt x="1" y="47670"/>
                </a:lnTo>
                <a:lnTo>
                  <a:pt x="20352" y="47670"/>
                </a:lnTo>
                <a:cubicBezTo>
                  <a:pt x="33510" y="47670"/>
                  <a:pt x="44212" y="36969"/>
                  <a:pt x="44212" y="23836"/>
                </a:cubicBezTo>
                <a:cubicBezTo>
                  <a:pt x="44212" y="10678"/>
                  <a:pt x="33510" y="1"/>
                  <a:pt x="20352" y="1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251" name="Google Shape;12251;p21"/>
          <p:cNvSpPr/>
          <p:nvPr/>
        </p:nvSpPr>
        <p:spPr>
          <a:xfrm>
            <a:off x="2174208" y="2991126"/>
            <a:ext cx="916733" cy="988856"/>
          </a:xfrm>
          <a:custGeom>
            <a:avLst/>
            <a:gdLst/>
            <a:ahLst/>
            <a:cxnLst/>
            <a:rect l="l" t="t" r="r" b="b"/>
            <a:pathLst>
              <a:path w="44187" h="47671" extrusionOk="0">
                <a:moveTo>
                  <a:pt x="23835" y="1"/>
                </a:moveTo>
                <a:cubicBezTo>
                  <a:pt x="10677" y="1"/>
                  <a:pt x="1" y="10678"/>
                  <a:pt x="1" y="23836"/>
                </a:cubicBezTo>
                <a:cubicBezTo>
                  <a:pt x="1" y="36969"/>
                  <a:pt x="10677" y="47670"/>
                  <a:pt x="23835" y="47670"/>
                </a:cubicBezTo>
                <a:lnTo>
                  <a:pt x="44186" y="47670"/>
                </a:lnTo>
                <a:lnTo>
                  <a:pt x="44186" y="46292"/>
                </a:lnTo>
                <a:lnTo>
                  <a:pt x="23835" y="46292"/>
                </a:lnTo>
                <a:cubicBezTo>
                  <a:pt x="11454" y="46292"/>
                  <a:pt x="1379" y="36217"/>
                  <a:pt x="1379" y="23836"/>
                </a:cubicBezTo>
                <a:cubicBezTo>
                  <a:pt x="1379" y="11455"/>
                  <a:pt x="11454" y="1379"/>
                  <a:pt x="23835" y="1379"/>
                </a:cubicBezTo>
                <a:lnTo>
                  <a:pt x="44186" y="1379"/>
                </a:lnTo>
                <a:lnTo>
                  <a:pt x="44186" y="1"/>
                </a:ln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252" name="Google Shape;12252;p21"/>
          <p:cNvSpPr/>
          <p:nvPr/>
        </p:nvSpPr>
        <p:spPr>
          <a:xfrm>
            <a:off x="2998806" y="4427137"/>
            <a:ext cx="965592" cy="784015"/>
          </a:xfrm>
          <a:custGeom>
            <a:avLst/>
            <a:gdLst/>
            <a:ahLst/>
            <a:cxnLst/>
            <a:rect l="l" t="t" r="r" b="b"/>
            <a:pathLst>
              <a:path w="46542" h="37796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84" y="37795"/>
                  <a:pt x="46542" y="34412"/>
                  <a:pt x="46542" y="30226"/>
                </a:cubicBezTo>
                <a:lnTo>
                  <a:pt x="46542" y="7569"/>
                </a:lnTo>
                <a:cubicBezTo>
                  <a:pt x="46542" y="3384"/>
                  <a:pt x="43184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253" name="Google Shape;12253;p21"/>
          <p:cNvSpPr/>
          <p:nvPr/>
        </p:nvSpPr>
        <p:spPr>
          <a:xfrm>
            <a:off x="4265846" y="4427137"/>
            <a:ext cx="966131" cy="784015"/>
          </a:xfrm>
          <a:custGeom>
            <a:avLst/>
            <a:gdLst/>
            <a:ahLst/>
            <a:cxnLst/>
            <a:rect l="l" t="t" r="r" b="b"/>
            <a:pathLst>
              <a:path w="46568" h="37796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84" y="37795"/>
                  <a:pt x="46567" y="34412"/>
                  <a:pt x="46567" y="30226"/>
                </a:cubicBezTo>
                <a:lnTo>
                  <a:pt x="46567" y="7569"/>
                </a:lnTo>
                <a:cubicBezTo>
                  <a:pt x="46567" y="3384"/>
                  <a:pt x="43184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254" name="Google Shape;12254;p21"/>
          <p:cNvSpPr/>
          <p:nvPr/>
        </p:nvSpPr>
        <p:spPr>
          <a:xfrm>
            <a:off x="1731766" y="4427137"/>
            <a:ext cx="965592" cy="784015"/>
          </a:xfrm>
          <a:custGeom>
            <a:avLst/>
            <a:gdLst/>
            <a:ahLst/>
            <a:cxnLst/>
            <a:rect l="l" t="t" r="r" b="b"/>
            <a:pathLst>
              <a:path w="46542" h="37796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58" y="37795"/>
                  <a:pt x="46542" y="34412"/>
                  <a:pt x="46542" y="30226"/>
                </a:cubicBezTo>
                <a:lnTo>
                  <a:pt x="46542" y="7569"/>
                </a:lnTo>
                <a:cubicBezTo>
                  <a:pt x="46542" y="3384"/>
                  <a:pt x="43158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255" name="Google Shape;12255;p21"/>
          <p:cNvSpPr/>
          <p:nvPr/>
        </p:nvSpPr>
        <p:spPr>
          <a:xfrm>
            <a:off x="2998806" y="1759986"/>
            <a:ext cx="965592" cy="783995"/>
          </a:xfrm>
          <a:custGeom>
            <a:avLst/>
            <a:gdLst/>
            <a:ahLst/>
            <a:cxnLst/>
            <a:rect l="l" t="t" r="r" b="b"/>
            <a:pathLst>
              <a:path w="46542" h="37795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84" y="37795"/>
                  <a:pt x="46542" y="34412"/>
                  <a:pt x="46542" y="30226"/>
                </a:cubicBezTo>
                <a:lnTo>
                  <a:pt x="46542" y="7569"/>
                </a:lnTo>
                <a:cubicBezTo>
                  <a:pt x="46542" y="3384"/>
                  <a:pt x="43184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256" name="Google Shape;12256;p21"/>
          <p:cNvSpPr/>
          <p:nvPr/>
        </p:nvSpPr>
        <p:spPr>
          <a:xfrm>
            <a:off x="4265846" y="1759986"/>
            <a:ext cx="966131" cy="783995"/>
          </a:xfrm>
          <a:custGeom>
            <a:avLst/>
            <a:gdLst/>
            <a:ahLst/>
            <a:cxnLst/>
            <a:rect l="l" t="t" r="r" b="b"/>
            <a:pathLst>
              <a:path w="46568" h="37795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84" y="37795"/>
                  <a:pt x="46567" y="34412"/>
                  <a:pt x="46567" y="30226"/>
                </a:cubicBezTo>
                <a:lnTo>
                  <a:pt x="46567" y="7569"/>
                </a:lnTo>
                <a:cubicBezTo>
                  <a:pt x="46567" y="3384"/>
                  <a:pt x="43184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257" name="Google Shape;12257;p21"/>
          <p:cNvSpPr/>
          <p:nvPr/>
        </p:nvSpPr>
        <p:spPr>
          <a:xfrm>
            <a:off x="1731766" y="1759986"/>
            <a:ext cx="965592" cy="783995"/>
          </a:xfrm>
          <a:custGeom>
            <a:avLst/>
            <a:gdLst/>
            <a:ahLst/>
            <a:cxnLst/>
            <a:rect l="l" t="t" r="r" b="b"/>
            <a:pathLst>
              <a:path w="46542" h="37795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58" y="37795"/>
                  <a:pt x="46542" y="34412"/>
                  <a:pt x="46542" y="30226"/>
                </a:cubicBezTo>
                <a:lnTo>
                  <a:pt x="46542" y="7569"/>
                </a:lnTo>
                <a:cubicBezTo>
                  <a:pt x="46542" y="3384"/>
                  <a:pt x="43158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258" name="Google Shape;12258;p21"/>
          <p:cNvSpPr/>
          <p:nvPr/>
        </p:nvSpPr>
        <p:spPr>
          <a:xfrm>
            <a:off x="1907495" y="2149401"/>
            <a:ext cx="604225" cy="5207"/>
          </a:xfrm>
          <a:custGeom>
            <a:avLst/>
            <a:gdLst/>
            <a:ahLst/>
            <a:cxnLst/>
            <a:rect l="l" t="t" r="r" b="b"/>
            <a:pathLst>
              <a:path w="29124" h="251" extrusionOk="0">
                <a:moveTo>
                  <a:pt x="126" y="0"/>
                </a:moveTo>
                <a:cubicBezTo>
                  <a:pt x="51" y="0"/>
                  <a:pt x="1" y="50"/>
                  <a:pt x="1" y="126"/>
                </a:cubicBezTo>
                <a:cubicBezTo>
                  <a:pt x="1" y="176"/>
                  <a:pt x="51" y="251"/>
                  <a:pt x="126" y="251"/>
                </a:cubicBezTo>
                <a:lnTo>
                  <a:pt x="29023" y="251"/>
                </a:lnTo>
                <a:cubicBezTo>
                  <a:pt x="29073" y="251"/>
                  <a:pt x="29123" y="176"/>
                  <a:pt x="29123" y="126"/>
                </a:cubicBezTo>
                <a:cubicBezTo>
                  <a:pt x="29123" y="50"/>
                  <a:pt x="29073" y="0"/>
                  <a:pt x="29023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259" name="Google Shape;12259;p21"/>
          <p:cNvSpPr/>
          <p:nvPr/>
        </p:nvSpPr>
        <p:spPr>
          <a:xfrm>
            <a:off x="3176609" y="2149401"/>
            <a:ext cx="604225" cy="5207"/>
          </a:xfrm>
          <a:custGeom>
            <a:avLst/>
            <a:gdLst/>
            <a:ahLst/>
            <a:cxnLst/>
            <a:rect l="l" t="t" r="r" b="b"/>
            <a:pathLst>
              <a:path w="29124" h="251" extrusionOk="0">
                <a:moveTo>
                  <a:pt x="101" y="0"/>
                </a:moveTo>
                <a:cubicBezTo>
                  <a:pt x="51" y="0"/>
                  <a:pt x="1" y="50"/>
                  <a:pt x="1" y="126"/>
                </a:cubicBezTo>
                <a:cubicBezTo>
                  <a:pt x="1" y="176"/>
                  <a:pt x="51" y="251"/>
                  <a:pt x="101" y="251"/>
                </a:cubicBezTo>
                <a:lnTo>
                  <a:pt x="28998" y="251"/>
                </a:lnTo>
                <a:cubicBezTo>
                  <a:pt x="29074" y="251"/>
                  <a:pt x="29124" y="176"/>
                  <a:pt x="29124" y="126"/>
                </a:cubicBezTo>
                <a:cubicBezTo>
                  <a:pt x="29124" y="50"/>
                  <a:pt x="29074" y="0"/>
                  <a:pt x="28998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260" name="Google Shape;12260;p21"/>
          <p:cNvSpPr/>
          <p:nvPr/>
        </p:nvSpPr>
        <p:spPr>
          <a:xfrm>
            <a:off x="4449893" y="2149401"/>
            <a:ext cx="604225" cy="5207"/>
          </a:xfrm>
          <a:custGeom>
            <a:avLst/>
            <a:gdLst/>
            <a:ahLst/>
            <a:cxnLst/>
            <a:rect l="l" t="t" r="r" b="b"/>
            <a:pathLst>
              <a:path w="29124" h="251" extrusionOk="0">
                <a:moveTo>
                  <a:pt x="101" y="0"/>
                </a:moveTo>
                <a:cubicBezTo>
                  <a:pt x="51" y="0"/>
                  <a:pt x="1" y="50"/>
                  <a:pt x="1" y="126"/>
                </a:cubicBezTo>
                <a:cubicBezTo>
                  <a:pt x="1" y="176"/>
                  <a:pt x="51" y="251"/>
                  <a:pt x="101" y="251"/>
                </a:cubicBezTo>
                <a:lnTo>
                  <a:pt x="28998" y="251"/>
                </a:lnTo>
                <a:cubicBezTo>
                  <a:pt x="29073" y="251"/>
                  <a:pt x="29124" y="176"/>
                  <a:pt x="29124" y="126"/>
                </a:cubicBezTo>
                <a:cubicBezTo>
                  <a:pt x="29124" y="50"/>
                  <a:pt x="29073" y="0"/>
                  <a:pt x="28998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261" name="Google Shape;12261;p21"/>
          <p:cNvSpPr/>
          <p:nvPr/>
        </p:nvSpPr>
        <p:spPr>
          <a:xfrm>
            <a:off x="4449893" y="4816550"/>
            <a:ext cx="604225" cy="5227"/>
          </a:xfrm>
          <a:custGeom>
            <a:avLst/>
            <a:gdLst/>
            <a:ahLst/>
            <a:cxnLst/>
            <a:rect l="l" t="t" r="r" b="b"/>
            <a:pathLst>
              <a:path w="29124" h="252" extrusionOk="0">
                <a:moveTo>
                  <a:pt x="101" y="0"/>
                </a:moveTo>
                <a:cubicBezTo>
                  <a:pt x="51" y="0"/>
                  <a:pt x="1" y="51"/>
                  <a:pt x="1" y="126"/>
                </a:cubicBezTo>
                <a:cubicBezTo>
                  <a:pt x="1" y="201"/>
                  <a:pt x="51" y="251"/>
                  <a:pt x="101" y="251"/>
                </a:cubicBezTo>
                <a:lnTo>
                  <a:pt x="28998" y="251"/>
                </a:lnTo>
                <a:cubicBezTo>
                  <a:pt x="29073" y="251"/>
                  <a:pt x="29124" y="201"/>
                  <a:pt x="29124" y="126"/>
                </a:cubicBezTo>
                <a:cubicBezTo>
                  <a:pt x="29124" y="51"/>
                  <a:pt x="29073" y="0"/>
                  <a:pt x="28998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262" name="Google Shape;12262;p21"/>
          <p:cNvSpPr/>
          <p:nvPr/>
        </p:nvSpPr>
        <p:spPr>
          <a:xfrm>
            <a:off x="3176609" y="4816550"/>
            <a:ext cx="604225" cy="5227"/>
          </a:xfrm>
          <a:custGeom>
            <a:avLst/>
            <a:gdLst/>
            <a:ahLst/>
            <a:cxnLst/>
            <a:rect l="l" t="t" r="r" b="b"/>
            <a:pathLst>
              <a:path w="29124" h="252" extrusionOk="0">
                <a:moveTo>
                  <a:pt x="101" y="0"/>
                </a:moveTo>
                <a:cubicBezTo>
                  <a:pt x="51" y="0"/>
                  <a:pt x="1" y="51"/>
                  <a:pt x="1" y="126"/>
                </a:cubicBezTo>
                <a:cubicBezTo>
                  <a:pt x="1" y="201"/>
                  <a:pt x="51" y="251"/>
                  <a:pt x="101" y="251"/>
                </a:cubicBezTo>
                <a:lnTo>
                  <a:pt x="28998" y="251"/>
                </a:lnTo>
                <a:cubicBezTo>
                  <a:pt x="29074" y="251"/>
                  <a:pt x="29124" y="201"/>
                  <a:pt x="29124" y="126"/>
                </a:cubicBezTo>
                <a:cubicBezTo>
                  <a:pt x="29124" y="51"/>
                  <a:pt x="29074" y="0"/>
                  <a:pt x="28998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263" name="Google Shape;12263;p21"/>
          <p:cNvSpPr/>
          <p:nvPr/>
        </p:nvSpPr>
        <p:spPr>
          <a:xfrm>
            <a:off x="1909051" y="4816550"/>
            <a:ext cx="604225" cy="5227"/>
          </a:xfrm>
          <a:custGeom>
            <a:avLst/>
            <a:gdLst/>
            <a:ahLst/>
            <a:cxnLst/>
            <a:rect l="l" t="t" r="r" b="b"/>
            <a:pathLst>
              <a:path w="29124" h="252" extrusionOk="0">
                <a:moveTo>
                  <a:pt x="126" y="0"/>
                </a:moveTo>
                <a:cubicBezTo>
                  <a:pt x="51" y="0"/>
                  <a:pt x="1" y="51"/>
                  <a:pt x="1" y="126"/>
                </a:cubicBezTo>
                <a:cubicBezTo>
                  <a:pt x="1" y="201"/>
                  <a:pt x="51" y="251"/>
                  <a:pt x="126" y="251"/>
                </a:cubicBezTo>
                <a:lnTo>
                  <a:pt x="29023" y="251"/>
                </a:lnTo>
                <a:cubicBezTo>
                  <a:pt x="29074" y="251"/>
                  <a:pt x="29124" y="201"/>
                  <a:pt x="29124" y="126"/>
                </a:cubicBezTo>
                <a:cubicBezTo>
                  <a:pt x="29124" y="51"/>
                  <a:pt x="29074" y="0"/>
                  <a:pt x="29023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264" name="Google Shape;12264;p21"/>
          <p:cNvSpPr txBox="1"/>
          <p:nvPr/>
        </p:nvSpPr>
        <p:spPr>
          <a:xfrm>
            <a:off x="2526246" y="3303669"/>
            <a:ext cx="1904800" cy="364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fa-IR" sz="1333" kern="0" dirty="0">
                <a:solidFill>
                  <a:srgbClr val="FFFFFF"/>
                </a:solidFill>
                <a:latin typeface="Arial"/>
                <a:cs typeface="Arial"/>
                <a:sym typeface="Arial"/>
              </a:rPr>
              <a:t>عنوان را اینجا اضافه کنید</a:t>
            </a:r>
            <a:endParaRPr sz="1333" kern="0" dirty="0">
              <a:solidFill>
                <a:srgbClr val="FFFFFF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12265" name="Google Shape;12265;p21"/>
          <p:cNvGrpSpPr/>
          <p:nvPr/>
        </p:nvGrpSpPr>
        <p:grpSpPr>
          <a:xfrm>
            <a:off x="2082694" y="1841528"/>
            <a:ext cx="263657" cy="263657"/>
            <a:chOff x="2676100" y="832575"/>
            <a:chExt cx="483125" cy="483125"/>
          </a:xfrm>
        </p:grpSpPr>
        <p:sp>
          <p:nvSpPr>
            <p:cNvPr id="12266" name="Google Shape;12266;p21"/>
            <p:cNvSpPr/>
            <p:nvPr/>
          </p:nvSpPr>
          <p:spPr>
            <a:xfrm>
              <a:off x="2676100" y="832575"/>
              <a:ext cx="483125" cy="483125"/>
            </a:xfrm>
            <a:custGeom>
              <a:avLst/>
              <a:gdLst/>
              <a:ahLst/>
              <a:cxnLst/>
              <a:rect l="l" t="t" r="r" b="b"/>
              <a:pathLst>
                <a:path w="19325" h="19325" extrusionOk="0">
                  <a:moveTo>
                    <a:pt x="10351" y="1132"/>
                  </a:moveTo>
                  <a:lnTo>
                    <a:pt x="10562" y="2008"/>
                  </a:lnTo>
                  <a:cubicBezTo>
                    <a:pt x="10614" y="2226"/>
                    <a:pt x="10789" y="2392"/>
                    <a:pt x="11009" y="2434"/>
                  </a:cubicBezTo>
                  <a:cubicBezTo>
                    <a:pt x="12021" y="2618"/>
                    <a:pt x="12981" y="3014"/>
                    <a:pt x="13826" y="3596"/>
                  </a:cubicBezTo>
                  <a:cubicBezTo>
                    <a:pt x="13922" y="3663"/>
                    <a:pt x="14033" y="3696"/>
                    <a:pt x="14146" y="3696"/>
                  </a:cubicBezTo>
                  <a:cubicBezTo>
                    <a:pt x="14247" y="3696"/>
                    <a:pt x="14349" y="3669"/>
                    <a:pt x="14439" y="3614"/>
                  </a:cubicBezTo>
                  <a:lnTo>
                    <a:pt x="15179" y="3171"/>
                  </a:lnTo>
                  <a:lnTo>
                    <a:pt x="16154" y="4146"/>
                  </a:lnTo>
                  <a:lnTo>
                    <a:pt x="15711" y="4889"/>
                  </a:lnTo>
                  <a:cubicBezTo>
                    <a:pt x="15596" y="5079"/>
                    <a:pt x="15602" y="5317"/>
                    <a:pt x="15729" y="5499"/>
                  </a:cubicBezTo>
                  <a:cubicBezTo>
                    <a:pt x="16311" y="6344"/>
                    <a:pt x="16707" y="7304"/>
                    <a:pt x="16891" y="8316"/>
                  </a:cubicBezTo>
                  <a:cubicBezTo>
                    <a:pt x="16933" y="8536"/>
                    <a:pt x="17100" y="8711"/>
                    <a:pt x="17317" y="8763"/>
                  </a:cubicBezTo>
                  <a:lnTo>
                    <a:pt x="18193" y="8974"/>
                  </a:lnTo>
                  <a:lnTo>
                    <a:pt x="18193" y="10351"/>
                  </a:lnTo>
                  <a:lnTo>
                    <a:pt x="17317" y="10562"/>
                  </a:lnTo>
                  <a:cubicBezTo>
                    <a:pt x="17100" y="10614"/>
                    <a:pt x="16933" y="10789"/>
                    <a:pt x="16894" y="11009"/>
                  </a:cubicBezTo>
                  <a:cubicBezTo>
                    <a:pt x="16710" y="12021"/>
                    <a:pt x="16311" y="12981"/>
                    <a:pt x="15729" y="13826"/>
                  </a:cubicBezTo>
                  <a:cubicBezTo>
                    <a:pt x="15605" y="14007"/>
                    <a:pt x="15596" y="14246"/>
                    <a:pt x="15711" y="14436"/>
                  </a:cubicBezTo>
                  <a:lnTo>
                    <a:pt x="16154" y="15179"/>
                  </a:lnTo>
                  <a:lnTo>
                    <a:pt x="15179" y="16154"/>
                  </a:lnTo>
                  <a:lnTo>
                    <a:pt x="14439" y="15710"/>
                  </a:lnTo>
                  <a:cubicBezTo>
                    <a:pt x="14349" y="15656"/>
                    <a:pt x="14247" y="15629"/>
                    <a:pt x="14146" y="15629"/>
                  </a:cubicBezTo>
                  <a:cubicBezTo>
                    <a:pt x="14033" y="15629"/>
                    <a:pt x="13922" y="15662"/>
                    <a:pt x="13826" y="15729"/>
                  </a:cubicBezTo>
                  <a:cubicBezTo>
                    <a:pt x="12981" y="16311"/>
                    <a:pt x="12021" y="16707"/>
                    <a:pt x="11009" y="16891"/>
                  </a:cubicBezTo>
                  <a:cubicBezTo>
                    <a:pt x="10789" y="16933"/>
                    <a:pt x="10614" y="17099"/>
                    <a:pt x="10562" y="17317"/>
                  </a:cubicBezTo>
                  <a:lnTo>
                    <a:pt x="10351" y="18192"/>
                  </a:lnTo>
                  <a:lnTo>
                    <a:pt x="8974" y="18192"/>
                  </a:lnTo>
                  <a:lnTo>
                    <a:pt x="8763" y="17317"/>
                  </a:lnTo>
                  <a:cubicBezTo>
                    <a:pt x="8712" y="17099"/>
                    <a:pt x="8536" y="16933"/>
                    <a:pt x="8316" y="16891"/>
                  </a:cubicBezTo>
                  <a:cubicBezTo>
                    <a:pt x="7304" y="16707"/>
                    <a:pt x="6344" y="16311"/>
                    <a:pt x="5499" y="15729"/>
                  </a:cubicBezTo>
                  <a:cubicBezTo>
                    <a:pt x="5404" y="15662"/>
                    <a:pt x="5293" y="15629"/>
                    <a:pt x="5181" y="15629"/>
                  </a:cubicBezTo>
                  <a:cubicBezTo>
                    <a:pt x="5081" y="15629"/>
                    <a:pt x="4979" y="15656"/>
                    <a:pt x="4889" y="15710"/>
                  </a:cubicBezTo>
                  <a:lnTo>
                    <a:pt x="4146" y="16154"/>
                  </a:lnTo>
                  <a:lnTo>
                    <a:pt x="3171" y="15179"/>
                  </a:lnTo>
                  <a:lnTo>
                    <a:pt x="3615" y="14436"/>
                  </a:lnTo>
                  <a:cubicBezTo>
                    <a:pt x="3729" y="14246"/>
                    <a:pt x="3723" y="14007"/>
                    <a:pt x="3597" y="13826"/>
                  </a:cubicBezTo>
                  <a:cubicBezTo>
                    <a:pt x="3014" y="12981"/>
                    <a:pt x="2618" y="12021"/>
                    <a:pt x="2434" y="11009"/>
                  </a:cubicBezTo>
                  <a:cubicBezTo>
                    <a:pt x="2392" y="10789"/>
                    <a:pt x="2226" y="10614"/>
                    <a:pt x="2011" y="10562"/>
                  </a:cubicBezTo>
                  <a:lnTo>
                    <a:pt x="1133" y="10351"/>
                  </a:lnTo>
                  <a:lnTo>
                    <a:pt x="1133" y="8974"/>
                  </a:lnTo>
                  <a:lnTo>
                    <a:pt x="2008" y="8763"/>
                  </a:lnTo>
                  <a:cubicBezTo>
                    <a:pt x="2226" y="8711"/>
                    <a:pt x="2392" y="8536"/>
                    <a:pt x="2431" y="8316"/>
                  </a:cubicBezTo>
                  <a:cubicBezTo>
                    <a:pt x="2615" y="7304"/>
                    <a:pt x="3014" y="6344"/>
                    <a:pt x="3597" y="5499"/>
                  </a:cubicBezTo>
                  <a:cubicBezTo>
                    <a:pt x="3720" y="5317"/>
                    <a:pt x="3729" y="5079"/>
                    <a:pt x="3615" y="4889"/>
                  </a:cubicBezTo>
                  <a:lnTo>
                    <a:pt x="3171" y="4146"/>
                  </a:lnTo>
                  <a:lnTo>
                    <a:pt x="4146" y="3171"/>
                  </a:lnTo>
                  <a:lnTo>
                    <a:pt x="4889" y="3614"/>
                  </a:lnTo>
                  <a:cubicBezTo>
                    <a:pt x="4979" y="3669"/>
                    <a:pt x="5081" y="3696"/>
                    <a:pt x="5181" y="3696"/>
                  </a:cubicBezTo>
                  <a:cubicBezTo>
                    <a:pt x="5293" y="3696"/>
                    <a:pt x="5404" y="3663"/>
                    <a:pt x="5499" y="3596"/>
                  </a:cubicBezTo>
                  <a:cubicBezTo>
                    <a:pt x="6344" y="3014"/>
                    <a:pt x="7304" y="2618"/>
                    <a:pt x="8316" y="2434"/>
                  </a:cubicBezTo>
                  <a:cubicBezTo>
                    <a:pt x="8536" y="2392"/>
                    <a:pt x="8712" y="2226"/>
                    <a:pt x="8763" y="2008"/>
                  </a:cubicBezTo>
                  <a:lnTo>
                    <a:pt x="8974" y="1132"/>
                  </a:lnTo>
                  <a:close/>
                  <a:moveTo>
                    <a:pt x="8530" y="0"/>
                  </a:moveTo>
                  <a:cubicBezTo>
                    <a:pt x="8268" y="0"/>
                    <a:pt x="8041" y="178"/>
                    <a:pt x="7981" y="432"/>
                  </a:cubicBezTo>
                  <a:lnTo>
                    <a:pt x="7748" y="1392"/>
                  </a:lnTo>
                  <a:cubicBezTo>
                    <a:pt x="6833" y="1604"/>
                    <a:pt x="5961" y="1963"/>
                    <a:pt x="5167" y="2461"/>
                  </a:cubicBezTo>
                  <a:lnTo>
                    <a:pt x="4348" y="1969"/>
                  </a:lnTo>
                  <a:cubicBezTo>
                    <a:pt x="4260" y="1915"/>
                    <a:pt x="4160" y="1889"/>
                    <a:pt x="4061" y="1889"/>
                  </a:cubicBezTo>
                  <a:cubicBezTo>
                    <a:pt x="3913" y="1889"/>
                    <a:pt x="3767" y="1946"/>
                    <a:pt x="3657" y="2056"/>
                  </a:cubicBezTo>
                  <a:lnTo>
                    <a:pt x="2057" y="3657"/>
                  </a:lnTo>
                  <a:cubicBezTo>
                    <a:pt x="1872" y="3841"/>
                    <a:pt x="1839" y="4125"/>
                    <a:pt x="1972" y="4348"/>
                  </a:cubicBezTo>
                  <a:lnTo>
                    <a:pt x="2461" y="5163"/>
                  </a:lnTo>
                  <a:cubicBezTo>
                    <a:pt x="1963" y="5958"/>
                    <a:pt x="1604" y="6830"/>
                    <a:pt x="1395" y="7745"/>
                  </a:cubicBezTo>
                  <a:lnTo>
                    <a:pt x="435" y="7978"/>
                  </a:lnTo>
                  <a:cubicBezTo>
                    <a:pt x="179" y="8041"/>
                    <a:pt x="0" y="8267"/>
                    <a:pt x="0" y="8530"/>
                  </a:cubicBezTo>
                  <a:lnTo>
                    <a:pt x="0" y="10795"/>
                  </a:lnTo>
                  <a:cubicBezTo>
                    <a:pt x="0" y="11057"/>
                    <a:pt x="179" y="11284"/>
                    <a:pt x="432" y="11344"/>
                  </a:cubicBezTo>
                  <a:lnTo>
                    <a:pt x="1392" y="11580"/>
                  </a:lnTo>
                  <a:cubicBezTo>
                    <a:pt x="1604" y="12492"/>
                    <a:pt x="1963" y="13364"/>
                    <a:pt x="2461" y="14158"/>
                  </a:cubicBezTo>
                  <a:lnTo>
                    <a:pt x="1969" y="14977"/>
                  </a:lnTo>
                  <a:cubicBezTo>
                    <a:pt x="1836" y="15200"/>
                    <a:pt x="1872" y="15484"/>
                    <a:pt x="2057" y="15668"/>
                  </a:cubicBezTo>
                  <a:lnTo>
                    <a:pt x="3657" y="17268"/>
                  </a:lnTo>
                  <a:cubicBezTo>
                    <a:pt x="3766" y="17378"/>
                    <a:pt x="3911" y="17435"/>
                    <a:pt x="4057" y="17435"/>
                  </a:cubicBezTo>
                  <a:cubicBezTo>
                    <a:pt x="4157" y="17435"/>
                    <a:pt x="4258" y="17408"/>
                    <a:pt x="4348" y="17353"/>
                  </a:cubicBezTo>
                  <a:lnTo>
                    <a:pt x="5164" y="16864"/>
                  </a:lnTo>
                  <a:cubicBezTo>
                    <a:pt x="5958" y="17362"/>
                    <a:pt x="6830" y="17721"/>
                    <a:pt x="7745" y="17930"/>
                  </a:cubicBezTo>
                  <a:lnTo>
                    <a:pt x="7978" y="18890"/>
                  </a:lnTo>
                  <a:cubicBezTo>
                    <a:pt x="8041" y="19147"/>
                    <a:pt x="8268" y="19325"/>
                    <a:pt x="8530" y="19325"/>
                  </a:cubicBezTo>
                  <a:lnTo>
                    <a:pt x="10795" y="19325"/>
                  </a:lnTo>
                  <a:cubicBezTo>
                    <a:pt x="11058" y="19325"/>
                    <a:pt x="11284" y="19147"/>
                    <a:pt x="11344" y="18893"/>
                  </a:cubicBezTo>
                  <a:lnTo>
                    <a:pt x="11577" y="17933"/>
                  </a:lnTo>
                  <a:cubicBezTo>
                    <a:pt x="12492" y="17721"/>
                    <a:pt x="13364" y="17362"/>
                    <a:pt x="14159" y="16864"/>
                  </a:cubicBezTo>
                  <a:lnTo>
                    <a:pt x="14977" y="17356"/>
                  </a:lnTo>
                  <a:cubicBezTo>
                    <a:pt x="15066" y="17410"/>
                    <a:pt x="15166" y="17436"/>
                    <a:pt x="15266" y="17436"/>
                  </a:cubicBezTo>
                  <a:cubicBezTo>
                    <a:pt x="15413" y="17436"/>
                    <a:pt x="15559" y="17379"/>
                    <a:pt x="15668" y="17271"/>
                  </a:cubicBezTo>
                  <a:lnTo>
                    <a:pt x="17269" y="15668"/>
                  </a:lnTo>
                  <a:cubicBezTo>
                    <a:pt x="17453" y="15484"/>
                    <a:pt x="17489" y="15200"/>
                    <a:pt x="17353" y="14977"/>
                  </a:cubicBezTo>
                  <a:lnTo>
                    <a:pt x="16864" y="14161"/>
                  </a:lnTo>
                  <a:cubicBezTo>
                    <a:pt x="17362" y="13367"/>
                    <a:pt x="17722" y="12495"/>
                    <a:pt x="17930" y="11580"/>
                  </a:cubicBezTo>
                  <a:lnTo>
                    <a:pt x="18890" y="11347"/>
                  </a:lnTo>
                  <a:cubicBezTo>
                    <a:pt x="19147" y="11284"/>
                    <a:pt x="19325" y="11057"/>
                    <a:pt x="19325" y="10795"/>
                  </a:cubicBezTo>
                  <a:lnTo>
                    <a:pt x="19325" y="8530"/>
                  </a:lnTo>
                  <a:cubicBezTo>
                    <a:pt x="19325" y="8267"/>
                    <a:pt x="19147" y="8041"/>
                    <a:pt x="18893" y="7981"/>
                  </a:cubicBezTo>
                  <a:lnTo>
                    <a:pt x="17933" y="7748"/>
                  </a:lnTo>
                  <a:cubicBezTo>
                    <a:pt x="17722" y="6833"/>
                    <a:pt x="17362" y="5961"/>
                    <a:pt x="16864" y="5166"/>
                  </a:cubicBezTo>
                  <a:lnTo>
                    <a:pt x="17356" y="4348"/>
                  </a:lnTo>
                  <a:cubicBezTo>
                    <a:pt x="17489" y="4128"/>
                    <a:pt x="17453" y="3841"/>
                    <a:pt x="17272" y="3657"/>
                  </a:cubicBezTo>
                  <a:lnTo>
                    <a:pt x="15668" y="2056"/>
                  </a:lnTo>
                  <a:cubicBezTo>
                    <a:pt x="15559" y="1947"/>
                    <a:pt x="15415" y="1890"/>
                    <a:pt x="15268" y="1890"/>
                  </a:cubicBezTo>
                  <a:cubicBezTo>
                    <a:pt x="15168" y="1890"/>
                    <a:pt x="15068" y="1917"/>
                    <a:pt x="14977" y="1972"/>
                  </a:cubicBezTo>
                  <a:lnTo>
                    <a:pt x="14162" y="2461"/>
                  </a:lnTo>
                  <a:cubicBezTo>
                    <a:pt x="13367" y="1963"/>
                    <a:pt x="12495" y="1604"/>
                    <a:pt x="11580" y="1395"/>
                  </a:cubicBezTo>
                  <a:lnTo>
                    <a:pt x="11347" y="435"/>
                  </a:lnTo>
                  <a:cubicBezTo>
                    <a:pt x="11284" y="178"/>
                    <a:pt x="11058" y="0"/>
                    <a:pt x="107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67" name="Google Shape;12267;p21"/>
            <p:cNvSpPr/>
            <p:nvPr/>
          </p:nvSpPr>
          <p:spPr>
            <a:xfrm>
              <a:off x="2762000" y="918475"/>
              <a:ext cx="311400" cy="311400"/>
            </a:xfrm>
            <a:custGeom>
              <a:avLst/>
              <a:gdLst/>
              <a:ahLst/>
              <a:cxnLst/>
              <a:rect l="l" t="t" r="r" b="b"/>
              <a:pathLst>
                <a:path w="12456" h="12456" extrusionOk="0">
                  <a:moveTo>
                    <a:pt x="6227" y="1133"/>
                  </a:moveTo>
                  <a:cubicBezTo>
                    <a:pt x="9038" y="1133"/>
                    <a:pt x="11323" y="3418"/>
                    <a:pt x="11323" y="6226"/>
                  </a:cubicBezTo>
                  <a:cubicBezTo>
                    <a:pt x="11323" y="9038"/>
                    <a:pt x="9038" y="11323"/>
                    <a:pt x="6227" y="11323"/>
                  </a:cubicBezTo>
                  <a:cubicBezTo>
                    <a:pt x="3419" y="11323"/>
                    <a:pt x="1133" y="9038"/>
                    <a:pt x="1133" y="6226"/>
                  </a:cubicBezTo>
                  <a:cubicBezTo>
                    <a:pt x="1133" y="3418"/>
                    <a:pt x="3419" y="1133"/>
                    <a:pt x="6227" y="1133"/>
                  </a:cubicBezTo>
                  <a:close/>
                  <a:moveTo>
                    <a:pt x="6227" y="0"/>
                  </a:moveTo>
                  <a:cubicBezTo>
                    <a:pt x="2794" y="0"/>
                    <a:pt x="1" y="2793"/>
                    <a:pt x="1" y="6226"/>
                  </a:cubicBezTo>
                  <a:cubicBezTo>
                    <a:pt x="1" y="9663"/>
                    <a:pt x="2794" y="12456"/>
                    <a:pt x="6227" y="12456"/>
                  </a:cubicBezTo>
                  <a:cubicBezTo>
                    <a:pt x="9663" y="12456"/>
                    <a:pt x="12456" y="9663"/>
                    <a:pt x="12456" y="6226"/>
                  </a:cubicBezTo>
                  <a:cubicBezTo>
                    <a:pt x="12456" y="2793"/>
                    <a:pt x="9663" y="0"/>
                    <a:pt x="62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68" name="Google Shape;12268;p21"/>
            <p:cNvSpPr/>
            <p:nvPr/>
          </p:nvSpPr>
          <p:spPr>
            <a:xfrm>
              <a:off x="2810775" y="975075"/>
              <a:ext cx="206025" cy="198150"/>
            </a:xfrm>
            <a:custGeom>
              <a:avLst/>
              <a:gdLst/>
              <a:ahLst/>
              <a:cxnLst/>
              <a:rect l="l" t="t" r="r" b="b"/>
              <a:pathLst>
                <a:path w="8241" h="7926" extrusionOk="0">
                  <a:moveTo>
                    <a:pt x="4275" y="1132"/>
                  </a:moveTo>
                  <a:cubicBezTo>
                    <a:pt x="4640" y="1132"/>
                    <a:pt x="5009" y="1203"/>
                    <a:pt x="5360" y="1348"/>
                  </a:cubicBezTo>
                  <a:cubicBezTo>
                    <a:pt x="6416" y="1785"/>
                    <a:pt x="7108" y="2818"/>
                    <a:pt x="7108" y="3962"/>
                  </a:cubicBezTo>
                  <a:cubicBezTo>
                    <a:pt x="7105" y="5527"/>
                    <a:pt x="5840" y="6792"/>
                    <a:pt x="4276" y="6795"/>
                  </a:cubicBezTo>
                  <a:cubicBezTo>
                    <a:pt x="3131" y="6795"/>
                    <a:pt x="2099" y="6103"/>
                    <a:pt x="1661" y="5046"/>
                  </a:cubicBezTo>
                  <a:cubicBezTo>
                    <a:pt x="1223" y="3987"/>
                    <a:pt x="1465" y="2770"/>
                    <a:pt x="2274" y="1961"/>
                  </a:cubicBezTo>
                  <a:cubicBezTo>
                    <a:pt x="2815" y="1419"/>
                    <a:pt x="3538" y="1132"/>
                    <a:pt x="4275" y="1132"/>
                  </a:cubicBezTo>
                  <a:close/>
                  <a:moveTo>
                    <a:pt x="4276" y="1"/>
                  </a:moveTo>
                  <a:cubicBezTo>
                    <a:pt x="2672" y="1"/>
                    <a:pt x="1229" y="964"/>
                    <a:pt x="613" y="2447"/>
                  </a:cubicBezTo>
                  <a:cubicBezTo>
                    <a:pt x="0" y="3926"/>
                    <a:pt x="341" y="5632"/>
                    <a:pt x="1474" y="6764"/>
                  </a:cubicBezTo>
                  <a:cubicBezTo>
                    <a:pt x="2232" y="7523"/>
                    <a:pt x="3247" y="7926"/>
                    <a:pt x="4279" y="7926"/>
                  </a:cubicBezTo>
                  <a:cubicBezTo>
                    <a:pt x="4789" y="7926"/>
                    <a:pt x="5302" y="7828"/>
                    <a:pt x="5791" y="7625"/>
                  </a:cubicBezTo>
                  <a:cubicBezTo>
                    <a:pt x="7274" y="7009"/>
                    <a:pt x="8240" y="5566"/>
                    <a:pt x="8240" y="3962"/>
                  </a:cubicBezTo>
                  <a:cubicBezTo>
                    <a:pt x="8237" y="1773"/>
                    <a:pt x="6465" y="1"/>
                    <a:pt x="427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269" name="Google Shape;12269;p21"/>
          <p:cNvGrpSpPr/>
          <p:nvPr/>
        </p:nvGrpSpPr>
        <p:grpSpPr>
          <a:xfrm>
            <a:off x="3345324" y="1832162"/>
            <a:ext cx="272525" cy="263657"/>
            <a:chOff x="3270550" y="832575"/>
            <a:chExt cx="499375" cy="483125"/>
          </a:xfrm>
        </p:grpSpPr>
        <p:sp>
          <p:nvSpPr>
            <p:cNvPr id="12270" name="Google Shape;12270;p21"/>
            <p:cNvSpPr/>
            <p:nvPr/>
          </p:nvSpPr>
          <p:spPr>
            <a:xfrm>
              <a:off x="3270550" y="865975"/>
              <a:ext cx="463725" cy="449725"/>
            </a:xfrm>
            <a:custGeom>
              <a:avLst/>
              <a:gdLst/>
              <a:ahLst/>
              <a:cxnLst/>
              <a:rect l="l" t="t" r="r" b="b"/>
              <a:pathLst>
                <a:path w="18549" h="17989" extrusionOk="0">
                  <a:moveTo>
                    <a:pt x="4823" y="1361"/>
                  </a:moveTo>
                  <a:lnTo>
                    <a:pt x="9177" y="8619"/>
                  </a:lnTo>
                  <a:cubicBezTo>
                    <a:pt x="9237" y="8716"/>
                    <a:pt x="9325" y="8794"/>
                    <a:pt x="9427" y="8843"/>
                  </a:cubicBezTo>
                  <a:lnTo>
                    <a:pt x="17136" y="12345"/>
                  </a:lnTo>
                  <a:cubicBezTo>
                    <a:pt x="15653" y="15102"/>
                    <a:pt x="12779" y="16856"/>
                    <a:pt x="9663" y="16856"/>
                  </a:cubicBezTo>
                  <a:cubicBezTo>
                    <a:pt x="4958" y="16856"/>
                    <a:pt x="1133" y="13031"/>
                    <a:pt x="1133" y="8326"/>
                  </a:cubicBezTo>
                  <a:cubicBezTo>
                    <a:pt x="1133" y="5573"/>
                    <a:pt x="2534" y="2952"/>
                    <a:pt x="4823" y="1361"/>
                  </a:cubicBezTo>
                  <a:close/>
                  <a:moveTo>
                    <a:pt x="5005" y="0"/>
                  </a:moveTo>
                  <a:cubicBezTo>
                    <a:pt x="4907" y="0"/>
                    <a:pt x="4807" y="26"/>
                    <a:pt x="4717" y="80"/>
                  </a:cubicBezTo>
                  <a:cubicBezTo>
                    <a:pt x="3313" y="926"/>
                    <a:pt x="2141" y="2106"/>
                    <a:pt x="1311" y="3516"/>
                  </a:cubicBezTo>
                  <a:cubicBezTo>
                    <a:pt x="453" y="4975"/>
                    <a:pt x="1" y="6636"/>
                    <a:pt x="1" y="8326"/>
                  </a:cubicBezTo>
                  <a:cubicBezTo>
                    <a:pt x="1" y="10896"/>
                    <a:pt x="1009" y="13321"/>
                    <a:pt x="2839" y="15150"/>
                  </a:cubicBezTo>
                  <a:cubicBezTo>
                    <a:pt x="4669" y="16980"/>
                    <a:pt x="7093" y="17989"/>
                    <a:pt x="9663" y="17989"/>
                  </a:cubicBezTo>
                  <a:cubicBezTo>
                    <a:pt x="13410" y="17989"/>
                    <a:pt x="16846" y="15757"/>
                    <a:pt x="18419" y="12306"/>
                  </a:cubicBezTo>
                  <a:cubicBezTo>
                    <a:pt x="18549" y="12022"/>
                    <a:pt x="18422" y="11687"/>
                    <a:pt x="18138" y="11557"/>
                  </a:cubicBezTo>
                  <a:lnTo>
                    <a:pt x="10058" y="7886"/>
                  </a:lnTo>
                  <a:lnTo>
                    <a:pt x="5493" y="277"/>
                  </a:lnTo>
                  <a:cubicBezTo>
                    <a:pt x="5387" y="99"/>
                    <a:pt x="5198" y="0"/>
                    <a:pt x="500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71" name="Google Shape;12271;p21"/>
            <p:cNvSpPr/>
            <p:nvPr/>
          </p:nvSpPr>
          <p:spPr>
            <a:xfrm>
              <a:off x="3562600" y="876075"/>
              <a:ext cx="207325" cy="241775"/>
            </a:xfrm>
            <a:custGeom>
              <a:avLst/>
              <a:gdLst/>
              <a:ahLst/>
              <a:cxnLst/>
              <a:rect l="l" t="t" r="r" b="b"/>
              <a:pathLst>
                <a:path w="8293" h="9671" extrusionOk="0">
                  <a:moveTo>
                    <a:pt x="4204" y="1437"/>
                  </a:moveTo>
                  <a:cubicBezTo>
                    <a:pt x="5680" y="2826"/>
                    <a:pt x="6517" y="4764"/>
                    <a:pt x="6511" y="6790"/>
                  </a:cubicBezTo>
                  <a:cubicBezTo>
                    <a:pt x="6511" y="7300"/>
                    <a:pt x="6459" y="7811"/>
                    <a:pt x="6354" y="8309"/>
                  </a:cubicBezTo>
                  <a:lnTo>
                    <a:pt x="1468" y="6090"/>
                  </a:lnTo>
                  <a:lnTo>
                    <a:pt x="4204" y="1437"/>
                  </a:lnTo>
                  <a:close/>
                  <a:moveTo>
                    <a:pt x="4060" y="1"/>
                  </a:moveTo>
                  <a:cubicBezTo>
                    <a:pt x="3867" y="1"/>
                    <a:pt x="3677" y="99"/>
                    <a:pt x="3570" y="280"/>
                  </a:cubicBezTo>
                  <a:lnTo>
                    <a:pt x="173" y="6056"/>
                  </a:lnTo>
                  <a:cubicBezTo>
                    <a:pt x="1" y="6346"/>
                    <a:pt x="119" y="6721"/>
                    <a:pt x="427" y="6860"/>
                  </a:cubicBezTo>
                  <a:lnTo>
                    <a:pt x="6499" y="9622"/>
                  </a:lnTo>
                  <a:cubicBezTo>
                    <a:pt x="6574" y="9656"/>
                    <a:pt x="6653" y="9671"/>
                    <a:pt x="6734" y="9671"/>
                  </a:cubicBezTo>
                  <a:cubicBezTo>
                    <a:pt x="6982" y="9671"/>
                    <a:pt x="7202" y="9508"/>
                    <a:pt x="7275" y="9269"/>
                  </a:cubicBezTo>
                  <a:cubicBezTo>
                    <a:pt x="8292" y="5921"/>
                    <a:pt x="7157" y="2291"/>
                    <a:pt x="4409" y="123"/>
                  </a:cubicBezTo>
                  <a:cubicBezTo>
                    <a:pt x="4305" y="40"/>
                    <a:pt x="4182" y="1"/>
                    <a:pt x="40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72" name="Google Shape;12272;p21"/>
            <p:cNvSpPr/>
            <p:nvPr/>
          </p:nvSpPr>
          <p:spPr>
            <a:xfrm>
              <a:off x="3443500" y="832575"/>
              <a:ext cx="187300" cy="173625"/>
            </a:xfrm>
            <a:custGeom>
              <a:avLst/>
              <a:gdLst/>
              <a:ahLst/>
              <a:cxnLst/>
              <a:rect l="l" t="t" r="r" b="b"/>
              <a:pathLst>
                <a:path w="7492" h="6945" extrusionOk="0">
                  <a:moveTo>
                    <a:pt x="3877" y="1133"/>
                  </a:moveTo>
                  <a:cubicBezTo>
                    <a:pt x="4588" y="1133"/>
                    <a:pt x="5300" y="1235"/>
                    <a:pt x="5991" y="1440"/>
                  </a:cubicBezTo>
                  <a:lnTo>
                    <a:pt x="3735" y="5269"/>
                  </a:lnTo>
                  <a:lnTo>
                    <a:pt x="1492" y="1528"/>
                  </a:lnTo>
                  <a:cubicBezTo>
                    <a:pt x="2264" y="1265"/>
                    <a:pt x="3070" y="1133"/>
                    <a:pt x="3877" y="1133"/>
                  </a:cubicBezTo>
                  <a:close/>
                  <a:moveTo>
                    <a:pt x="3877" y="0"/>
                  </a:moveTo>
                  <a:cubicBezTo>
                    <a:pt x="2702" y="0"/>
                    <a:pt x="1528" y="243"/>
                    <a:pt x="432" y="728"/>
                  </a:cubicBezTo>
                  <a:cubicBezTo>
                    <a:pt x="121" y="867"/>
                    <a:pt x="0" y="1244"/>
                    <a:pt x="175" y="1537"/>
                  </a:cubicBezTo>
                  <a:lnTo>
                    <a:pt x="3255" y="6670"/>
                  </a:lnTo>
                  <a:cubicBezTo>
                    <a:pt x="3358" y="6839"/>
                    <a:pt x="3542" y="6945"/>
                    <a:pt x="3741" y="6945"/>
                  </a:cubicBezTo>
                  <a:lnTo>
                    <a:pt x="3744" y="6945"/>
                  </a:lnTo>
                  <a:cubicBezTo>
                    <a:pt x="3943" y="6945"/>
                    <a:pt x="4128" y="6839"/>
                    <a:pt x="4230" y="6667"/>
                  </a:cubicBezTo>
                  <a:lnTo>
                    <a:pt x="7313" y="1419"/>
                  </a:lnTo>
                  <a:cubicBezTo>
                    <a:pt x="7491" y="1120"/>
                    <a:pt x="7358" y="737"/>
                    <a:pt x="7038" y="607"/>
                  </a:cubicBezTo>
                  <a:cubicBezTo>
                    <a:pt x="6023" y="202"/>
                    <a:pt x="4950" y="0"/>
                    <a:pt x="387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273" name="Google Shape;12273;p21"/>
          <p:cNvGrpSpPr/>
          <p:nvPr/>
        </p:nvGrpSpPr>
        <p:grpSpPr>
          <a:xfrm>
            <a:off x="4616781" y="1841563"/>
            <a:ext cx="263699" cy="263657"/>
            <a:chOff x="3270475" y="1427025"/>
            <a:chExt cx="483200" cy="483125"/>
          </a:xfrm>
        </p:grpSpPr>
        <p:sp>
          <p:nvSpPr>
            <p:cNvPr id="12274" name="Google Shape;12274;p21"/>
            <p:cNvSpPr/>
            <p:nvPr/>
          </p:nvSpPr>
          <p:spPr>
            <a:xfrm>
              <a:off x="3270475" y="1427025"/>
              <a:ext cx="483200" cy="483125"/>
            </a:xfrm>
            <a:custGeom>
              <a:avLst/>
              <a:gdLst/>
              <a:ahLst/>
              <a:cxnLst/>
              <a:rect l="l" t="t" r="r" b="b"/>
              <a:pathLst>
                <a:path w="19328" h="19325" extrusionOk="0">
                  <a:moveTo>
                    <a:pt x="9630" y="1133"/>
                  </a:moveTo>
                  <a:cubicBezTo>
                    <a:pt x="14352" y="1133"/>
                    <a:pt x="18196" y="4943"/>
                    <a:pt x="18196" y="9626"/>
                  </a:cubicBezTo>
                  <a:cubicBezTo>
                    <a:pt x="18196" y="14349"/>
                    <a:pt x="14352" y="18193"/>
                    <a:pt x="9630" y="18193"/>
                  </a:cubicBezTo>
                  <a:cubicBezTo>
                    <a:pt x="4946" y="18193"/>
                    <a:pt x="1136" y="14349"/>
                    <a:pt x="1136" y="9626"/>
                  </a:cubicBezTo>
                  <a:cubicBezTo>
                    <a:pt x="1136" y="4943"/>
                    <a:pt x="4946" y="1133"/>
                    <a:pt x="9630" y="1133"/>
                  </a:cubicBezTo>
                  <a:close/>
                  <a:moveTo>
                    <a:pt x="9641" y="0"/>
                  </a:moveTo>
                  <a:cubicBezTo>
                    <a:pt x="9637" y="0"/>
                    <a:pt x="9633" y="0"/>
                    <a:pt x="9630" y="0"/>
                  </a:cubicBezTo>
                  <a:cubicBezTo>
                    <a:pt x="4312" y="0"/>
                    <a:pt x="4" y="4309"/>
                    <a:pt x="4" y="9626"/>
                  </a:cubicBezTo>
                  <a:cubicBezTo>
                    <a:pt x="1" y="12187"/>
                    <a:pt x="1012" y="14648"/>
                    <a:pt x="2821" y="16465"/>
                  </a:cubicBezTo>
                  <a:cubicBezTo>
                    <a:pt x="4644" y="18310"/>
                    <a:pt x="7063" y="19325"/>
                    <a:pt x="9630" y="19325"/>
                  </a:cubicBezTo>
                  <a:cubicBezTo>
                    <a:pt x="10922" y="19325"/>
                    <a:pt x="12199" y="19065"/>
                    <a:pt x="13389" y="18555"/>
                  </a:cubicBezTo>
                  <a:cubicBezTo>
                    <a:pt x="15711" y="17558"/>
                    <a:pt x="17562" y="15708"/>
                    <a:pt x="18558" y="13386"/>
                  </a:cubicBezTo>
                  <a:cubicBezTo>
                    <a:pt x="19068" y="12196"/>
                    <a:pt x="19328" y="10919"/>
                    <a:pt x="19328" y="9626"/>
                  </a:cubicBezTo>
                  <a:cubicBezTo>
                    <a:pt x="19328" y="7060"/>
                    <a:pt x="18313" y="4641"/>
                    <a:pt x="16469" y="2818"/>
                  </a:cubicBezTo>
                  <a:cubicBezTo>
                    <a:pt x="14654" y="1012"/>
                    <a:pt x="12197" y="0"/>
                    <a:pt x="96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75" name="Google Shape;12275;p21"/>
            <p:cNvSpPr/>
            <p:nvPr/>
          </p:nvSpPr>
          <p:spPr>
            <a:xfrm>
              <a:off x="3497550" y="1596875"/>
              <a:ext cx="87650" cy="141525"/>
            </a:xfrm>
            <a:custGeom>
              <a:avLst/>
              <a:gdLst/>
              <a:ahLst/>
              <a:cxnLst/>
              <a:rect l="l" t="t" r="r" b="b"/>
              <a:pathLst>
                <a:path w="3506" h="5661" extrusionOk="0">
                  <a:moveTo>
                    <a:pt x="2885" y="1"/>
                  </a:moveTo>
                  <a:cubicBezTo>
                    <a:pt x="2740" y="1"/>
                    <a:pt x="2595" y="56"/>
                    <a:pt x="2485" y="166"/>
                  </a:cubicBezTo>
                  <a:lnTo>
                    <a:pt x="220" y="2431"/>
                  </a:lnTo>
                  <a:cubicBezTo>
                    <a:pt x="0" y="2651"/>
                    <a:pt x="0" y="3011"/>
                    <a:pt x="220" y="3231"/>
                  </a:cubicBezTo>
                  <a:lnTo>
                    <a:pt x="2485" y="5496"/>
                  </a:lnTo>
                  <a:cubicBezTo>
                    <a:pt x="2595" y="5606"/>
                    <a:pt x="2740" y="5661"/>
                    <a:pt x="2885" y="5661"/>
                  </a:cubicBezTo>
                  <a:cubicBezTo>
                    <a:pt x="3030" y="5661"/>
                    <a:pt x="3175" y="5606"/>
                    <a:pt x="3285" y="5496"/>
                  </a:cubicBezTo>
                  <a:cubicBezTo>
                    <a:pt x="3506" y="5275"/>
                    <a:pt x="3506" y="4916"/>
                    <a:pt x="3285" y="4695"/>
                  </a:cubicBezTo>
                  <a:lnTo>
                    <a:pt x="1422" y="2832"/>
                  </a:lnTo>
                  <a:lnTo>
                    <a:pt x="3285" y="966"/>
                  </a:lnTo>
                  <a:cubicBezTo>
                    <a:pt x="3506" y="746"/>
                    <a:pt x="3506" y="387"/>
                    <a:pt x="3285" y="166"/>
                  </a:cubicBezTo>
                  <a:cubicBezTo>
                    <a:pt x="3175" y="56"/>
                    <a:pt x="3030" y="1"/>
                    <a:pt x="28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76" name="Google Shape;12276;p21"/>
            <p:cNvSpPr/>
            <p:nvPr/>
          </p:nvSpPr>
          <p:spPr>
            <a:xfrm>
              <a:off x="3327100" y="1483625"/>
              <a:ext cx="369975" cy="369925"/>
            </a:xfrm>
            <a:custGeom>
              <a:avLst/>
              <a:gdLst/>
              <a:ahLst/>
              <a:cxnLst/>
              <a:rect l="l" t="t" r="r" b="b"/>
              <a:pathLst>
                <a:path w="14799" h="14797" extrusionOk="0">
                  <a:moveTo>
                    <a:pt x="7929" y="1157"/>
                  </a:moveTo>
                  <a:cubicBezTo>
                    <a:pt x="9206" y="1272"/>
                    <a:pt x="10420" y="1770"/>
                    <a:pt x="11411" y="2589"/>
                  </a:cubicBezTo>
                  <a:lnTo>
                    <a:pt x="11042" y="2957"/>
                  </a:lnTo>
                  <a:cubicBezTo>
                    <a:pt x="10828" y="3180"/>
                    <a:pt x="10831" y="3534"/>
                    <a:pt x="11048" y="3751"/>
                  </a:cubicBezTo>
                  <a:cubicBezTo>
                    <a:pt x="11158" y="3861"/>
                    <a:pt x="11303" y="3916"/>
                    <a:pt x="11448" y="3916"/>
                  </a:cubicBezTo>
                  <a:cubicBezTo>
                    <a:pt x="11590" y="3916"/>
                    <a:pt x="11732" y="3863"/>
                    <a:pt x="11842" y="3757"/>
                  </a:cubicBezTo>
                  <a:lnTo>
                    <a:pt x="12214" y="3389"/>
                  </a:lnTo>
                  <a:cubicBezTo>
                    <a:pt x="13026" y="4349"/>
                    <a:pt x="13524" y="5539"/>
                    <a:pt x="13639" y="6795"/>
                  </a:cubicBezTo>
                  <a:lnTo>
                    <a:pt x="13101" y="6795"/>
                  </a:lnTo>
                  <a:cubicBezTo>
                    <a:pt x="12787" y="6795"/>
                    <a:pt x="12534" y="7048"/>
                    <a:pt x="12534" y="7362"/>
                  </a:cubicBezTo>
                  <a:cubicBezTo>
                    <a:pt x="12534" y="7673"/>
                    <a:pt x="12787" y="7927"/>
                    <a:pt x="13101" y="7927"/>
                  </a:cubicBezTo>
                  <a:lnTo>
                    <a:pt x="13639" y="7927"/>
                  </a:lnTo>
                  <a:cubicBezTo>
                    <a:pt x="13515" y="9198"/>
                    <a:pt x="13005" y="10400"/>
                    <a:pt x="12178" y="11375"/>
                  </a:cubicBezTo>
                  <a:lnTo>
                    <a:pt x="11842" y="11040"/>
                  </a:lnTo>
                  <a:cubicBezTo>
                    <a:pt x="11732" y="10934"/>
                    <a:pt x="11590" y="10881"/>
                    <a:pt x="11448" y="10881"/>
                  </a:cubicBezTo>
                  <a:cubicBezTo>
                    <a:pt x="11303" y="10881"/>
                    <a:pt x="11158" y="10936"/>
                    <a:pt x="11048" y="11046"/>
                  </a:cubicBezTo>
                  <a:cubicBezTo>
                    <a:pt x="10831" y="11264"/>
                    <a:pt x="10828" y="11617"/>
                    <a:pt x="11042" y="11840"/>
                  </a:cubicBezTo>
                  <a:lnTo>
                    <a:pt x="11377" y="12175"/>
                  </a:lnTo>
                  <a:cubicBezTo>
                    <a:pt x="10402" y="13003"/>
                    <a:pt x="9200" y="13513"/>
                    <a:pt x="7929" y="13637"/>
                  </a:cubicBezTo>
                  <a:lnTo>
                    <a:pt x="7929" y="13099"/>
                  </a:lnTo>
                  <a:cubicBezTo>
                    <a:pt x="7929" y="12785"/>
                    <a:pt x="7676" y="12532"/>
                    <a:pt x="7365" y="12532"/>
                  </a:cubicBezTo>
                  <a:cubicBezTo>
                    <a:pt x="7051" y="12532"/>
                    <a:pt x="6797" y="12785"/>
                    <a:pt x="6797" y="13099"/>
                  </a:cubicBezTo>
                  <a:lnTo>
                    <a:pt x="6797" y="13637"/>
                  </a:lnTo>
                  <a:cubicBezTo>
                    <a:pt x="5541" y="13522"/>
                    <a:pt x="4351" y="13024"/>
                    <a:pt x="3391" y="12212"/>
                  </a:cubicBezTo>
                  <a:lnTo>
                    <a:pt x="3759" y="11840"/>
                  </a:lnTo>
                  <a:cubicBezTo>
                    <a:pt x="3974" y="11617"/>
                    <a:pt x="3971" y="11264"/>
                    <a:pt x="3753" y="11046"/>
                  </a:cubicBezTo>
                  <a:cubicBezTo>
                    <a:pt x="3643" y="10936"/>
                    <a:pt x="3499" y="10881"/>
                    <a:pt x="3354" y="10881"/>
                  </a:cubicBezTo>
                  <a:cubicBezTo>
                    <a:pt x="3212" y="10881"/>
                    <a:pt x="3070" y="10934"/>
                    <a:pt x="2959" y="11040"/>
                  </a:cubicBezTo>
                  <a:lnTo>
                    <a:pt x="2591" y="11408"/>
                  </a:lnTo>
                  <a:cubicBezTo>
                    <a:pt x="1773" y="10418"/>
                    <a:pt x="1274" y="9204"/>
                    <a:pt x="1160" y="7927"/>
                  </a:cubicBezTo>
                  <a:lnTo>
                    <a:pt x="1703" y="7927"/>
                  </a:lnTo>
                  <a:cubicBezTo>
                    <a:pt x="2014" y="7927"/>
                    <a:pt x="2268" y="7673"/>
                    <a:pt x="2268" y="7362"/>
                  </a:cubicBezTo>
                  <a:cubicBezTo>
                    <a:pt x="2268" y="7048"/>
                    <a:pt x="2014" y="6795"/>
                    <a:pt x="1703" y="6795"/>
                  </a:cubicBezTo>
                  <a:lnTo>
                    <a:pt x="1163" y="6795"/>
                  </a:lnTo>
                  <a:cubicBezTo>
                    <a:pt x="1274" y="5539"/>
                    <a:pt x="1770" y="4346"/>
                    <a:pt x="2579" y="3377"/>
                  </a:cubicBezTo>
                  <a:lnTo>
                    <a:pt x="2959" y="3757"/>
                  </a:lnTo>
                  <a:cubicBezTo>
                    <a:pt x="3070" y="3863"/>
                    <a:pt x="3212" y="3916"/>
                    <a:pt x="3354" y="3916"/>
                  </a:cubicBezTo>
                  <a:cubicBezTo>
                    <a:pt x="3499" y="3916"/>
                    <a:pt x="3643" y="3861"/>
                    <a:pt x="3753" y="3751"/>
                  </a:cubicBezTo>
                  <a:cubicBezTo>
                    <a:pt x="3971" y="3534"/>
                    <a:pt x="3974" y="3180"/>
                    <a:pt x="3759" y="2957"/>
                  </a:cubicBezTo>
                  <a:lnTo>
                    <a:pt x="3379" y="2577"/>
                  </a:lnTo>
                  <a:cubicBezTo>
                    <a:pt x="4348" y="1767"/>
                    <a:pt x="5541" y="1272"/>
                    <a:pt x="6797" y="1160"/>
                  </a:cubicBezTo>
                  <a:lnTo>
                    <a:pt x="6797" y="1701"/>
                  </a:lnTo>
                  <a:cubicBezTo>
                    <a:pt x="6797" y="2012"/>
                    <a:pt x="7051" y="2266"/>
                    <a:pt x="7365" y="2266"/>
                  </a:cubicBezTo>
                  <a:cubicBezTo>
                    <a:pt x="7676" y="2266"/>
                    <a:pt x="7929" y="2012"/>
                    <a:pt x="7929" y="1701"/>
                  </a:cubicBezTo>
                  <a:lnTo>
                    <a:pt x="7929" y="1157"/>
                  </a:lnTo>
                  <a:close/>
                  <a:moveTo>
                    <a:pt x="7376" y="1"/>
                  </a:moveTo>
                  <a:cubicBezTo>
                    <a:pt x="7372" y="1"/>
                    <a:pt x="7368" y="1"/>
                    <a:pt x="7365" y="1"/>
                  </a:cubicBezTo>
                  <a:cubicBezTo>
                    <a:pt x="5435" y="1"/>
                    <a:pt x="3581" y="759"/>
                    <a:pt x="2210" y="2115"/>
                  </a:cubicBezTo>
                  <a:cubicBezTo>
                    <a:pt x="2174" y="2142"/>
                    <a:pt x="2141" y="2172"/>
                    <a:pt x="2114" y="2208"/>
                  </a:cubicBezTo>
                  <a:cubicBezTo>
                    <a:pt x="761" y="3582"/>
                    <a:pt x="3" y="5433"/>
                    <a:pt x="3" y="7362"/>
                  </a:cubicBezTo>
                  <a:cubicBezTo>
                    <a:pt x="0" y="9322"/>
                    <a:pt x="776" y="11206"/>
                    <a:pt x="2159" y="12598"/>
                  </a:cubicBezTo>
                  <a:lnTo>
                    <a:pt x="2177" y="12616"/>
                  </a:lnTo>
                  <a:lnTo>
                    <a:pt x="2180" y="12619"/>
                  </a:lnTo>
                  <a:lnTo>
                    <a:pt x="2186" y="12625"/>
                  </a:lnTo>
                  <a:cubicBezTo>
                    <a:pt x="3578" y="14023"/>
                    <a:pt x="5414" y="14796"/>
                    <a:pt x="7365" y="14796"/>
                  </a:cubicBezTo>
                  <a:cubicBezTo>
                    <a:pt x="9327" y="14796"/>
                    <a:pt x="11187" y="14017"/>
                    <a:pt x="12603" y="12601"/>
                  </a:cubicBezTo>
                  <a:cubicBezTo>
                    <a:pt x="14019" y="11185"/>
                    <a:pt x="14798" y="9325"/>
                    <a:pt x="14798" y="7362"/>
                  </a:cubicBezTo>
                  <a:cubicBezTo>
                    <a:pt x="14798" y="5415"/>
                    <a:pt x="14028" y="3576"/>
                    <a:pt x="12627" y="2184"/>
                  </a:cubicBezTo>
                  <a:lnTo>
                    <a:pt x="12621" y="2178"/>
                  </a:lnTo>
                  <a:cubicBezTo>
                    <a:pt x="12621" y="2175"/>
                    <a:pt x="12618" y="2175"/>
                    <a:pt x="12618" y="2175"/>
                  </a:cubicBezTo>
                  <a:lnTo>
                    <a:pt x="12600" y="2157"/>
                  </a:lnTo>
                  <a:cubicBezTo>
                    <a:pt x="11211" y="777"/>
                    <a:pt x="9331" y="1"/>
                    <a:pt x="737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277" name="Google Shape;12277;p21"/>
          <p:cNvSpPr/>
          <p:nvPr/>
        </p:nvSpPr>
        <p:spPr>
          <a:xfrm>
            <a:off x="4616740" y="4501926"/>
            <a:ext cx="263712" cy="263657"/>
          </a:xfrm>
          <a:custGeom>
            <a:avLst/>
            <a:gdLst/>
            <a:ahLst/>
            <a:cxnLst/>
            <a:rect l="l" t="t" r="r" b="b"/>
            <a:pathLst>
              <a:path w="19329" h="19325" extrusionOk="0">
                <a:moveTo>
                  <a:pt x="9062" y="1229"/>
                </a:moveTo>
                <a:lnTo>
                  <a:pt x="9062" y="4539"/>
                </a:lnTo>
                <a:cubicBezTo>
                  <a:pt x="8470" y="4557"/>
                  <a:pt x="7885" y="4602"/>
                  <a:pt x="7311" y="4674"/>
                </a:cubicBezTo>
                <a:cubicBezTo>
                  <a:pt x="7223" y="4339"/>
                  <a:pt x="7036" y="4037"/>
                  <a:pt x="6773" y="3811"/>
                </a:cubicBezTo>
                <a:cubicBezTo>
                  <a:pt x="7392" y="2428"/>
                  <a:pt x="8211" y="1513"/>
                  <a:pt x="9062" y="1229"/>
                </a:cubicBezTo>
                <a:close/>
                <a:moveTo>
                  <a:pt x="10194" y="1226"/>
                </a:moveTo>
                <a:cubicBezTo>
                  <a:pt x="11278" y="1586"/>
                  <a:pt x="12272" y="2944"/>
                  <a:pt x="12912" y="4835"/>
                </a:cubicBezTo>
                <a:cubicBezTo>
                  <a:pt x="12015" y="4662"/>
                  <a:pt x="11106" y="4566"/>
                  <a:pt x="10194" y="4539"/>
                </a:cubicBezTo>
                <a:lnTo>
                  <a:pt x="10194" y="1226"/>
                </a:lnTo>
                <a:close/>
                <a:moveTo>
                  <a:pt x="5665" y="4530"/>
                </a:moveTo>
                <a:cubicBezTo>
                  <a:pt x="6170" y="4530"/>
                  <a:pt x="6423" y="5139"/>
                  <a:pt x="6067" y="5496"/>
                </a:cubicBezTo>
                <a:cubicBezTo>
                  <a:pt x="5950" y="5611"/>
                  <a:pt x="5808" y="5663"/>
                  <a:pt x="5669" y="5663"/>
                </a:cubicBezTo>
                <a:cubicBezTo>
                  <a:pt x="5378" y="5663"/>
                  <a:pt x="5101" y="5438"/>
                  <a:pt x="5101" y="5097"/>
                </a:cubicBezTo>
                <a:cubicBezTo>
                  <a:pt x="5101" y="4783"/>
                  <a:pt x="5351" y="4530"/>
                  <a:pt x="5665" y="4530"/>
                </a:cubicBezTo>
                <a:close/>
                <a:moveTo>
                  <a:pt x="6743" y="1643"/>
                </a:moveTo>
                <a:cubicBezTo>
                  <a:pt x="6363" y="2129"/>
                  <a:pt x="6019" y="2718"/>
                  <a:pt x="5717" y="3397"/>
                </a:cubicBezTo>
                <a:lnTo>
                  <a:pt x="5665" y="3397"/>
                </a:lnTo>
                <a:cubicBezTo>
                  <a:pt x="4578" y="3397"/>
                  <a:pt x="3769" y="4406"/>
                  <a:pt x="4008" y="5469"/>
                </a:cubicBezTo>
                <a:cubicBezTo>
                  <a:pt x="3075" y="5822"/>
                  <a:pt x="2277" y="6266"/>
                  <a:pt x="1646" y="6773"/>
                </a:cubicBezTo>
                <a:cubicBezTo>
                  <a:pt x="2507" y="4394"/>
                  <a:pt x="4373" y="2516"/>
                  <a:pt x="6743" y="1643"/>
                </a:cubicBezTo>
                <a:close/>
                <a:moveTo>
                  <a:pt x="12510" y="1631"/>
                </a:moveTo>
                <a:lnTo>
                  <a:pt x="12510" y="1631"/>
                </a:lnTo>
                <a:cubicBezTo>
                  <a:pt x="14926" y="2500"/>
                  <a:pt x="16828" y="4403"/>
                  <a:pt x="17698" y="6818"/>
                </a:cubicBezTo>
                <a:cubicBezTo>
                  <a:pt x="17269" y="6483"/>
                  <a:pt x="16810" y="6196"/>
                  <a:pt x="16327" y="5955"/>
                </a:cubicBezTo>
                <a:cubicBezTo>
                  <a:pt x="15645" y="5614"/>
                  <a:pt x="14932" y="5342"/>
                  <a:pt x="14195" y="5136"/>
                </a:cubicBezTo>
                <a:cubicBezTo>
                  <a:pt x="13933" y="4203"/>
                  <a:pt x="13585" y="3349"/>
                  <a:pt x="13169" y="2612"/>
                </a:cubicBezTo>
                <a:cubicBezTo>
                  <a:pt x="12975" y="2268"/>
                  <a:pt x="12755" y="1942"/>
                  <a:pt x="12510" y="1631"/>
                </a:cubicBezTo>
                <a:close/>
                <a:moveTo>
                  <a:pt x="4636" y="6444"/>
                </a:moveTo>
                <a:cubicBezTo>
                  <a:pt x="4684" y="6483"/>
                  <a:pt x="4738" y="6519"/>
                  <a:pt x="4793" y="6553"/>
                </a:cubicBezTo>
                <a:cubicBezTo>
                  <a:pt x="4651" y="7407"/>
                  <a:pt x="4566" y="8268"/>
                  <a:pt x="4542" y="9134"/>
                </a:cubicBezTo>
                <a:lnTo>
                  <a:pt x="1230" y="9134"/>
                </a:lnTo>
                <a:cubicBezTo>
                  <a:pt x="1568" y="8083"/>
                  <a:pt x="2821" y="7081"/>
                  <a:pt x="4636" y="6444"/>
                </a:cubicBezTo>
                <a:close/>
                <a:moveTo>
                  <a:pt x="9062" y="5674"/>
                </a:moveTo>
                <a:lnTo>
                  <a:pt x="9062" y="9134"/>
                </a:lnTo>
                <a:lnTo>
                  <a:pt x="5674" y="9134"/>
                </a:lnTo>
                <a:cubicBezTo>
                  <a:pt x="5698" y="8343"/>
                  <a:pt x="5774" y="7558"/>
                  <a:pt x="5904" y="6776"/>
                </a:cubicBezTo>
                <a:lnTo>
                  <a:pt x="5904" y="6779"/>
                </a:lnTo>
                <a:cubicBezTo>
                  <a:pt x="6462" y="6698"/>
                  <a:pt x="6949" y="6344"/>
                  <a:pt x="7196" y="5834"/>
                </a:cubicBezTo>
                <a:cubicBezTo>
                  <a:pt x="7815" y="5746"/>
                  <a:pt x="8437" y="5692"/>
                  <a:pt x="9062" y="5674"/>
                </a:cubicBezTo>
                <a:close/>
                <a:moveTo>
                  <a:pt x="10194" y="5671"/>
                </a:moveTo>
                <a:cubicBezTo>
                  <a:pt x="11227" y="5701"/>
                  <a:pt x="12257" y="5834"/>
                  <a:pt x="13265" y="6063"/>
                </a:cubicBezTo>
                <a:cubicBezTo>
                  <a:pt x="13422" y="6743"/>
                  <a:pt x="13534" y="7431"/>
                  <a:pt x="13597" y="8126"/>
                </a:cubicBezTo>
                <a:cubicBezTo>
                  <a:pt x="13144" y="8310"/>
                  <a:pt x="12794" y="8675"/>
                  <a:pt x="12631" y="9134"/>
                </a:cubicBezTo>
                <a:lnTo>
                  <a:pt x="10194" y="9134"/>
                </a:lnTo>
                <a:lnTo>
                  <a:pt x="10194" y="5671"/>
                </a:lnTo>
                <a:close/>
                <a:moveTo>
                  <a:pt x="14497" y="6417"/>
                </a:moveTo>
                <a:cubicBezTo>
                  <a:pt x="14950" y="6571"/>
                  <a:pt x="15391" y="6752"/>
                  <a:pt x="15817" y="6966"/>
                </a:cubicBezTo>
                <a:cubicBezTo>
                  <a:pt x="17037" y="7585"/>
                  <a:pt x="17837" y="8352"/>
                  <a:pt x="18099" y="9137"/>
                </a:cubicBezTo>
                <a:lnTo>
                  <a:pt x="15835" y="9134"/>
                </a:lnTo>
                <a:cubicBezTo>
                  <a:pt x="15654" y="8627"/>
                  <a:pt x="15243" y="8234"/>
                  <a:pt x="14730" y="8077"/>
                </a:cubicBezTo>
                <a:cubicBezTo>
                  <a:pt x="14678" y="7519"/>
                  <a:pt x="14603" y="6966"/>
                  <a:pt x="14497" y="6417"/>
                </a:cubicBezTo>
                <a:close/>
                <a:moveTo>
                  <a:pt x="14241" y="9137"/>
                </a:moveTo>
                <a:cubicBezTo>
                  <a:pt x="14555" y="9137"/>
                  <a:pt x="14808" y="9391"/>
                  <a:pt x="14808" y="9702"/>
                </a:cubicBezTo>
                <a:cubicBezTo>
                  <a:pt x="14808" y="10016"/>
                  <a:pt x="14555" y="10270"/>
                  <a:pt x="14241" y="10270"/>
                </a:cubicBezTo>
                <a:lnTo>
                  <a:pt x="14241" y="10267"/>
                </a:lnTo>
                <a:lnTo>
                  <a:pt x="14204" y="10267"/>
                </a:lnTo>
                <a:cubicBezTo>
                  <a:pt x="13902" y="10251"/>
                  <a:pt x="13667" y="10004"/>
                  <a:pt x="13667" y="9702"/>
                </a:cubicBezTo>
                <a:cubicBezTo>
                  <a:pt x="13667" y="9403"/>
                  <a:pt x="13899" y="9155"/>
                  <a:pt x="14195" y="9137"/>
                </a:cubicBezTo>
                <a:close/>
                <a:moveTo>
                  <a:pt x="18099" y="10270"/>
                </a:moveTo>
                <a:cubicBezTo>
                  <a:pt x="17861" y="10967"/>
                  <a:pt x="17194" y="11643"/>
                  <a:pt x="16161" y="12217"/>
                </a:cubicBezTo>
                <a:cubicBezTo>
                  <a:pt x="15632" y="12504"/>
                  <a:pt x="15080" y="12742"/>
                  <a:pt x="14506" y="12930"/>
                </a:cubicBezTo>
                <a:cubicBezTo>
                  <a:pt x="14606" y="12407"/>
                  <a:pt x="14678" y="11873"/>
                  <a:pt x="14730" y="11323"/>
                </a:cubicBezTo>
                <a:lnTo>
                  <a:pt x="14730" y="11326"/>
                </a:lnTo>
                <a:cubicBezTo>
                  <a:pt x="15243" y="11166"/>
                  <a:pt x="15654" y="10774"/>
                  <a:pt x="15835" y="10270"/>
                </a:cubicBezTo>
                <a:close/>
                <a:moveTo>
                  <a:pt x="4542" y="10267"/>
                </a:moveTo>
                <a:cubicBezTo>
                  <a:pt x="4566" y="11163"/>
                  <a:pt x="4660" y="12060"/>
                  <a:pt x="4820" y="12945"/>
                </a:cubicBezTo>
                <a:cubicBezTo>
                  <a:pt x="2927" y="12320"/>
                  <a:pt x="1583" y="11351"/>
                  <a:pt x="1230" y="10267"/>
                </a:cubicBezTo>
                <a:close/>
                <a:moveTo>
                  <a:pt x="9062" y="10267"/>
                </a:moveTo>
                <a:lnTo>
                  <a:pt x="9062" y="12628"/>
                </a:lnTo>
                <a:cubicBezTo>
                  <a:pt x="8603" y="12791"/>
                  <a:pt x="8238" y="13141"/>
                  <a:pt x="8054" y="13594"/>
                </a:cubicBezTo>
                <a:cubicBezTo>
                  <a:pt x="7377" y="13534"/>
                  <a:pt x="6707" y="13428"/>
                  <a:pt x="6046" y="13280"/>
                </a:cubicBezTo>
                <a:cubicBezTo>
                  <a:pt x="5828" y="12290"/>
                  <a:pt x="5702" y="11281"/>
                  <a:pt x="5674" y="10267"/>
                </a:cubicBezTo>
                <a:close/>
                <a:moveTo>
                  <a:pt x="12631" y="10267"/>
                </a:moveTo>
                <a:cubicBezTo>
                  <a:pt x="12794" y="10725"/>
                  <a:pt x="13144" y="11091"/>
                  <a:pt x="13597" y="11275"/>
                </a:cubicBezTo>
                <a:cubicBezTo>
                  <a:pt x="13534" y="11945"/>
                  <a:pt x="13431" y="12613"/>
                  <a:pt x="13280" y="13268"/>
                </a:cubicBezTo>
                <a:cubicBezTo>
                  <a:pt x="12595" y="13422"/>
                  <a:pt x="11900" y="13531"/>
                  <a:pt x="11203" y="13594"/>
                </a:cubicBezTo>
                <a:cubicBezTo>
                  <a:pt x="11019" y="13141"/>
                  <a:pt x="10653" y="12791"/>
                  <a:pt x="10194" y="12628"/>
                </a:cubicBezTo>
                <a:lnTo>
                  <a:pt x="10194" y="10267"/>
                </a:lnTo>
                <a:close/>
                <a:moveTo>
                  <a:pt x="9627" y="13678"/>
                </a:moveTo>
                <a:cubicBezTo>
                  <a:pt x="9923" y="13678"/>
                  <a:pt x="10170" y="13905"/>
                  <a:pt x="10191" y="14201"/>
                </a:cubicBezTo>
                <a:lnTo>
                  <a:pt x="10191" y="14231"/>
                </a:lnTo>
                <a:cubicBezTo>
                  <a:pt x="10191" y="14231"/>
                  <a:pt x="10191" y="14234"/>
                  <a:pt x="10191" y="14237"/>
                </a:cubicBezTo>
                <a:cubicBezTo>
                  <a:pt x="10188" y="14545"/>
                  <a:pt x="9938" y="14793"/>
                  <a:pt x="9630" y="14796"/>
                </a:cubicBezTo>
                <a:cubicBezTo>
                  <a:pt x="9319" y="14796"/>
                  <a:pt x="9065" y="14545"/>
                  <a:pt x="9062" y="14237"/>
                </a:cubicBezTo>
                <a:lnTo>
                  <a:pt x="9062" y="14231"/>
                </a:lnTo>
                <a:lnTo>
                  <a:pt x="9062" y="14201"/>
                </a:lnTo>
                <a:cubicBezTo>
                  <a:pt x="9083" y="13905"/>
                  <a:pt x="9331" y="13678"/>
                  <a:pt x="9627" y="13678"/>
                </a:cubicBezTo>
                <a:close/>
                <a:moveTo>
                  <a:pt x="1640" y="12579"/>
                </a:moveTo>
                <a:lnTo>
                  <a:pt x="1640" y="12579"/>
                </a:lnTo>
                <a:cubicBezTo>
                  <a:pt x="1936" y="12812"/>
                  <a:pt x="2250" y="13020"/>
                  <a:pt x="2579" y="13204"/>
                </a:cubicBezTo>
                <a:cubicBezTo>
                  <a:pt x="3313" y="13615"/>
                  <a:pt x="4168" y="13953"/>
                  <a:pt x="5110" y="14213"/>
                </a:cubicBezTo>
                <a:cubicBezTo>
                  <a:pt x="5496" y="15620"/>
                  <a:pt x="6061" y="16813"/>
                  <a:pt x="6752" y="17691"/>
                </a:cubicBezTo>
                <a:cubicBezTo>
                  <a:pt x="4373" y="16828"/>
                  <a:pt x="2501" y="14956"/>
                  <a:pt x="1640" y="12579"/>
                </a:cubicBezTo>
                <a:close/>
                <a:moveTo>
                  <a:pt x="17698" y="12555"/>
                </a:moveTo>
                <a:cubicBezTo>
                  <a:pt x="16837" y="14938"/>
                  <a:pt x="14932" y="16831"/>
                  <a:pt x="12535" y="17691"/>
                </a:cubicBezTo>
                <a:cubicBezTo>
                  <a:pt x="12770" y="17395"/>
                  <a:pt x="12981" y="17081"/>
                  <a:pt x="13169" y="16752"/>
                </a:cubicBezTo>
                <a:cubicBezTo>
                  <a:pt x="13594" y="16013"/>
                  <a:pt x="13945" y="15149"/>
                  <a:pt x="14213" y="14201"/>
                </a:cubicBezTo>
                <a:cubicBezTo>
                  <a:pt x="15140" y="13944"/>
                  <a:pt x="15986" y="13609"/>
                  <a:pt x="16713" y="13204"/>
                </a:cubicBezTo>
                <a:cubicBezTo>
                  <a:pt x="17058" y="13014"/>
                  <a:pt x="17387" y="12797"/>
                  <a:pt x="17698" y="12555"/>
                </a:cubicBezTo>
                <a:close/>
                <a:moveTo>
                  <a:pt x="6381" y="14503"/>
                </a:moveTo>
                <a:cubicBezTo>
                  <a:pt x="6906" y="14602"/>
                  <a:pt x="7450" y="14678"/>
                  <a:pt x="8005" y="14726"/>
                </a:cubicBezTo>
                <a:cubicBezTo>
                  <a:pt x="8162" y="15240"/>
                  <a:pt x="8555" y="15650"/>
                  <a:pt x="9062" y="15831"/>
                </a:cubicBezTo>
                <a:lnTo>
                  <a:pt x="9062" y="18096"/>
                </a:lnTo>
                <a:cubicBezTo>
                  <a:pt x="8286" y="17833"/>
                  <a:pt x="7531" y="17048"/>
                  <a:pt x="6933" y="15853"/>
                </a:cubicBezTo>
                <a:cubicBezTo>
                  <a:pt x="6716" y="15415"/>
                  <a:pt x="6532" y="14965"/>
                  <a:pt x="6381" y="14503"/>
                </a:cubicBezTo>
                <a:close/>
                <a:moveTo>
                  <a:pt x="12933" y="14497"/>
                </a:moveTo>
                <a:cubicBezTo>
                  <a:pt x="12740" y="15083"/>
                  <a:pt x="12486" y="15650"/>
                  <a:pt x="12184" y="16188"/>
                </a:cubicBezTo>
                <a:cubicBezTo>
                  <a:pt x="11595" y="17211"/>
                  <a:pt x="10904" y="17869"/>
                  <a:pt x="10194" y="18099"/>
                </a:cubicBezTo>
                <a:lnTo>
                  <a:pt x="10194" y="15831"/>
                </a:lnTo>
                <a:cubicBezTo>
                  <a:pt x="10702" y="15650"/>
                  <a:pt x="11094" y="15240"/>
                  <a:pt x="11251" y="14726"/>
                </a:cubicBezTo>
                <a:cubicBezTo>
                  <a:pt x="11828" y="14675"/>
                  <a:pt x="12390" y="14596"/>
                  <a:pt x="12933" y="14497"/>
                </a:cubicBezTo>
                <a:close/>
                <a:moveTo>
                  <a:pt x="9630" y="0"/>
                </a:moveTo>
                <a:cubicBezTo>
                  <a:pt x="7063" y="0"/>
                  <a:pt x="4645" y="1015"/>
                  <a:pt x="2821" y="2860"/>
                </a:cubicBezTo>
                <a:cubicBezTo>
                  <a:pt x="1012" y="4678"/>
                  <a:pt x="1" y="7138"/>
                  <a:pt x="4" y="9702"/>
                </a:cubicBezTo>
                <a:cubicBezTo>
                  <a:pt x="4" y="15016"/>
                  <a:pt x="4313" y="19325"/>
                  <a:pt x="9630" y="19325"/>
                </a:cubicBezTo>
                <a:cubicBezTo>
                  <a:pt x="9634" y="19325"/>
                  <a:pt x="9637" y="19325"/>
                  <a:pt x="9641" y="19325"/>
                </a:cubicBezTo>
                <a:cubicBezTo>
                  <a:pt x="12198" y="19325"/>
                  <a:pt x="14654" y="18314"/>
                  <a:pt x="16469" y="16508"/>
                </a:cubicBezTo>
                <a:cubicBezTo>
                  <a:pt x="18314" y="14687"/>
                  <a:pt x="19328" y="12268"/>
                  <a:pt x="19328" y="9702"/>
                </a:cubicBezTo>
                <a:cubicBezTo>
                  <a:pt x="19328" y="8407"/>
                  <a:pt x="19069" y="7129"/>
                  <a:pt x="18558" y="5940"/>
                </a:cubicBezTo>
                <a:cubicBezTo>
                  <a:pt x="18066" y="4789"/>
                  <a:pt x="17360" y="3741"/>
                  <a:pt x="16472" y="2857"/>
                </a:cubicBezTo>
                <a:cubicBezTo>
                  <a:pt x="15587" y="1969"/>
                  <a:pt x="14539" y="1263"/>
                  <a:pt x="13389" y="770"/>
                </a:cubicBezTo>
                <a:cubicBezTo>
                  <a:pt x="12199" y="260"/>
                  <a:pt x="10922" y="0"/>
                  <a:pt x="9630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435D74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278" name="Google Shape;12278;p21"/>
          <p:cNvSpPr/>
          <p:nvPr/>
        </p:nvSpPr>
        <p:spPr>
          <a:xfrm>
            <a:off x="2080119" y="4501919"/>
            <a:ext cx="266263" cy="263671"/>
          </a:xfrm>
          <a:custGeom>
            <a:avLst/>
            <a:gdLst/>
            <a:ahLst/>
            <a:cxnLst/>
            <a:rect l="l" t="t" r="r" b="b"/>
            <a:pathLst>
              <a:path w="19516" h="19326" extrusionOk="0">
                <a:moveTo>
                  <a:pt x="15929" y="1934"/>
                </a:moveTo>
                <a:lnTo>
                  <a:pt x="15929" y="2834"/>
                </a:lnTo>
                <a:cubicBezTo>
                  <a:pt x="15929" y="3145"/>
                  <a:pt x="16182" y="3398"/>
                  <a:pt x="16496" y="3398"/>
                </a:cubicBezTo>
                <a:lnTo>
                  <a:pt x="17393" y="3398"/>
                </a:lnTo>
                <a:lnTo>
                  <a:pt x="16261" y="4531"/>
                </a:lnTo>
                <a:lnTo>
                  <a:pt x="14796" y="4531"/>
                </a:lnTo>
                <a:lnTo>
                  <a:pt x="14796" y="3066"/>
                </a:lnTo>
                <a:lnTo>
                  <a:pt x="15929" y="1934"/>
                </a:lnTo>
                <a:close/>
                <a:moveTo>
                  <a:pt x="9663" y="7927"/>
                </a:moveTo>
                <a:cubicBezTo>
                  <a:pt x="9926" y="7927"/>
                  <a:pt x="10183" y="7991"/>
                  <a:pt x="10418" y="8109"/>
                </a:cubicBezTo>
                <a:lnTo>
                  <a:pt x="9262" y="9262"/>
                </a:lnTo>
                <a:cubicBezTo>
                  <a:pt x="9041" y="9485"/>
                  <a:pt x="9041" y="9842"/>
                  <a:pt x="9262" y="10065"/>
                </a:cubicBezTo>
                <a:cubicBezTo>
                  <a:pt x="9372" y="10175"/>
                  <a:pt x="9517" y="10231"/>
                  <a:pt x="9662" y="10231"/>
                </a:cubicBezTo>
                <a:cubicBezTo>
                  <a:pt x="9807" y="10231"/>
                  <a:pt x="9952" y="10175"/>
                  <a:pt x="10062" y="10065"/>
                </a:cubicBezTo>
                <a:lnTo>
                  <a:pt x="11218" y="8909"/>
                </a:lnTo>
                <a:cubicBezTo>
                  <a:pt x="11336" y="9141"/>
                  <a:pt x="11399" y="9401"/>
                  <a:pt x="11399" y="9664"/>
                </a:cubicBezTo>
                <a:cubicBezTo>
                  <a:pt x="11399" y="10585"/>
                  <a:pt x="10605" y="11364"/>
                  <a:pt x="9663" y="11364"/>
                </a:cubicBezTo>
                <a:cubicBezTo>
                  <a:pt x="8721" y="11364"/>
                  <a:pt x="7927" y="10585"/>
                  <a:pt x="7927" y="9664"/>
                </a:cubicBezTo>
                <a:cubicBezTo>
                  <a:pt x="7927" y="8722"/>
                  <a:pt x="8721" y="7927"/>
                  <a:pt x="9663" y="7927"/>
                </a:cubicBezTo>
                <a:close/>
                <a:moveTo>
                  <a:pt x="9663" y="5663"/>
                </a:moveTo>
                <a:cubicBezTo>
                  <a:pt x="10527" y="5666"/>
                  <a:pt x="11363" y="5953"/>
                  <a:pt x="12049" y="6478"/>
                </a:cubicBezTo>
                <a:lnTo>
                  <a:pt x="11242" y="7287"/>
                </a:lnTo>
                <a:cubicBezTo>
                  <a:pt x="10777" y="6967"/>
                  <a:pt x="10228" y="6798"/>
                  <a:pt x="9663" y="6795"/>
                </a:cubicBezTo>
                <a:cubicBezTo>
                  <a:pt x="8108" y="6795"/>
                  <a:pt x="6795" y="8109"/>
                  <a:pt x="6795" y="9664"/>
                </a:cubicBezTo>
                <a:cubicBezTo>
                  <a:pt x="6795" y="10422"/>
                  <a:pt x="7103" y="11143"/>
                  <a:pt x="7649" y="11669"/>
                </a:cubicBezTo>
                <a:cubicBezTo>
                  <a:pt x="8208" y="12220"/>
                  <a:pt x="8935" y="12495"/>
                  <a:pt x="9663" y="12495"/>
                </a:cubicBezTo>
                <a:cubicBezTo>
                  <a:pt x="10391" y="12495"/>
                  <a:pt x="11119" y="12220"/>
                  <a:pt x="11677" y="11669"/>
                </a:cubicBezTo>
                <a:cubicBezTo>
                  <a:pt x="12224" y="11143"/>
                  <a:pt x="12532" y="10422"/>
                  <a:pt x="12532" y="9664"/>
                </a:cubicBezTo>
                <a:cubicBezTo>
                  <a:pt x="12529" y="9099"/>
                  <a:pt x="12360" y="8549"/>
                  <a:pt x="12043" y="8084"/>
                </a:cubicBezTo>
                <a:lnTo>
                  <a:pt x="12849" y="7278"/>
                </a:lnTo>
                <a:cubicBezTo>
                  <a:pt x="13374" y="7964"/>
                  <a:pt x="13661" y="8800"/>
                  <a:pt x="13664" y="9664"/>
                </a:cubicBezTo>
                <a:cubicBezTo>
                  <a:pt x="13664" y="11850"/>
                  <a:pt x="11870" y="13628"/>
                  <a:pt x="9663" y="13628"/>
                </a:cubicBezTo>
                <a:cubicBezTo>
                  <a:pt x="7456" y="13628"/>
                  <a:pt x="5662" y="11850"/>
                  <a:pt x="5662" y="9664"/>
                </a:cubicBezTo>
                <a:cubicBezTo>
                  <a:pt x="5662" y="7496"/>
                  <a:pt x="7495" y="5663"/>
                  <a:pt x="9663" y="5663"/>
                </a:cubicBezTo>
                <a:close/>
                <a:moveTo>
                  <a:pt x="9676" y="3398"/>
                </a:moveTo>
                <a:cubicBezTo>
                  <a:pt x="11130" y="3398"/>
                  <a:pt x="12541" y="3902"/>
                  <a:pt x="13664" y="4826"/>
                </a:cubicBezTo>
                <a:lnTo>
                  <a:pt x="13664" y="4863"/>
                </a:lnTo>
                <a:lnTo>
                  <a:pt x="12861" y="5663"/>
                </a:lnTo>
                <a:cubicBezTo>
                  <a:pt x="11911" y="4901"/>
                  <a:pt x="10770" y="4528"/>
                  <a:pt x="9634" y="4528"/>
                </a:cubicBezTo>
                <a:cubicBezTo>
                  <a:pt x="8214" y="4528"/>
                  <a:pt x="6803" y="5111"/>
                  <a:pt x="5786" y="6246"/>
                </a:cubicBezTo>
                <a:cubicBezTo>
                  <a:pt x="3959" y="8287"/>
                  <a:pt x="4047" y="11403"/>
                  <a:pt x="5985" y="13341"/>
                </a:cubicBezTo>
                <a:cubicBezTo>
                  <a:pt x="6991" y="14346"/>
                  <a:pt x="8313" y="14852"/>
                  <a:pt x="9638" y="14852"/>
                </a:cubicBezTo>
                <a:cubicBezTo>
                  <a:pt x="10866" y="14852"/>
                  <a:pt x="12096" y="14417"/>
                  <a:pt x="13078" y="13538"/>
                </a:cubicBezTo>
                <a:cubicBezTo>
                  <a:pt x="15119" y="11711"/>
                  <a:pt x="15376" y="8604"/>
                  <a:pt x="13664" y="6463"/>
                </a:cubicBezTo>
                <a:lnTo>
                  <a:pt x="14464" y="5663"/>
                </a:lnTo>
                <a:lnTo>
                  <a:pt x="14503" y="5663"/>
                </a:lnTo>
                <a:cubicBezTo>
                  <a:pt x="15430" y="6789"/>
                  <a:pt x="15935" y="8205"/>
                  <a:pt x="15929" y="9664"/>
                </a:cubicBezTo>
                <a:cubicBezTo>
                  <a:pt x="15929" y="13100"/>
                  <a:pt x="13117" y="15893"/>
                  <a:pt x="9663" y="15893"/>
                </a:cubicBezTo>
                <a:cubicBezTo>
                  <a:pt x="6209" y="15893"/>
                  <a:pt x="3398" y="13100"/>
                  <a:pt x="3398" y="9664"/>
                </a:cubicBezTo>
                <a:cubicBezTo>
                  <a:pt x="3398" y="6209"/>
                  <a:pt x="6209" y="3398"/>
                  <a:pt x="9663" y="3398"/>
                </a:cubicBezTo>
                <a:cubicBezTo>
                  <a:pt x="9668" y="3398"/>
                  <a:pt x="9672" y="3398"/>
                  <a:pt x="9676" y="3398"/>
                </a:cubicBezTo>
                <a:close/>
                <a:moveTo>
                  <a:pt x="9663" y="1134"/>
                </a:moveTo>
                <a:cubicBezTo>
                  <a:pt x="11176" y="1134"/>
                  <a:pt x="12661" y="1532"/>
                  <a:pt x="13975" y="2287"/>
                </a:cubicBezTo>
                <a:lnTo>
                  <a:pt x="13830" y="2432"/>
                </a:lnTo>
                <a:cubicBezTo>
                  <a:pt x="13724" y="2538"/>
                  <a:pt x="13664" y="2683"/>
                  <a:pt x="13664" y="2834"/>
                </a:cubicBezTo>
                <a:lnTo>
                  <a:pt x="13664" y="3428"/>
                </a:lnTo>
                <a:cubicBezTo>
                  <a:pt x="12473" y="2670"/>
                  <a:pt x="11090" y="2266"/>
                  <a:pt x="9679" y="2266"/>
                </a:cubicBezTo>
                <a:cubicBezTo>
                  <a:pt x="9674" y="2266"/>
                  <a:pt x="9668" y="2266"/>
                  <a:pt x="9663" y="2266"/>
                </a:cubicBezTo>
                <a:cubicBezTo>
                  <a:pt x="7701" y="2266"/>
                  <a:pt x="5847" y="3039"/>
                  <a:pt x="4443" y="4443"/>
                </a:cubicBezTo>
                <a:cubicBezTo>
                  <a:pt x="3039" y="5847"/>
                  <a:pt x="2266" y="7701"/>
                  <a:pt x="2266" y="9664"/>
                </a:cubicBezTo>
                <a:cubicBezTo>
                  <a:pt x="2266" y="11626"/>
                  <a:pt x="3039" y="13474"/>
                  <a:pt x="4443" y="14866"/>
                </a:cubicBezTo>
                <a:cubicBezTo>
                  <a:pt x="5886" y="16305"/>
                  <a:pt x="7775" y="17024"/>
                  <a:pt x="9663" y="17024"/>
                </a:cubicBezTo>
                <a:cubicBezTo>
                  <a:pt x="11552" y="17024"/>
                  <a:pt x="13441" y="16305"/>
                  <a:pt x="14884" y="14866"/>
                </a:cubicBezTo>
                <a:cubicBezTo>
                  <a:pt x="16288" y="13474"/>
                  <a:pt x="17061" y="11626"/>
                  <a:pt x="17061" y="9664"/>
                </a:cubicBezTo>
                <a:cubicBezTo>
                  <a:pt x="17064" y="8248"/>
                  <a:pt x="16659" y="6859"/>
                  <a:pt x="15898" y="5663"/>
                </a:cubicBezTo>
                <a:lnTo>
                  <a:pt x="16496" y="5663"/>
                </a:lnTo>
                <a:cubicBezTo>
                  <a:pt x="16644" y="5663"/>
                  <a:pt x="16789" y="5602"/>
                  <a:pt x="16895" y="5497"/>
                </a:cubicBezTo>
                <a:lnTo>
                  <a:pt x="17040" y="5352"/>
                </a:lnTo>
                <a:cubicBezTo>
                  <a:pt x="17795" y="6665"/>
                  <a:pt x="18193" y="8151"/>
                  <a:pt x="18193" y="9664"/>
                </a:cubicBezTo>
                <a:cubicBezTo>
                  <a:pt x="18193" y="14368"/>
                  <a:pt x="14367" y="18194"/>
                  <a:pt x="9663" y="18194"/>
                </a:cubicBezTo>
                <a:cubicBezTo>
                  <a:pt x="4959" y="18194"/>
                  <a:pt x="1133" y="14368"/>
                  <a:pt x="1133" y="9664"/>
                </a:cubicBezTo>
                <a:cubicBezTo>
                  <a:pt x="1133" y="4959"/>
                  <a:pt x="4959" y="1134"/>
                  <a:pt x="9663" y="1134"/>
                </a:cubicBezTo>
                <a:close/>
                <a:moveTo>
                  <a:pt x="16491" y="0"/>
                </a:moveTo>
                <a:cubicBezTo>
                  <a:pt x="16352" y="0"/>
                  <a:pt x="16210" y="52"/>
                  <a:pt x="16095" y="167"/>
                </a:cubicBezTo>
                <a:lnTo>
                  <a:pt x="14799" y="1463"/>
                </a:lnTo>
                <a:cubicBezTo>
                  <a:pt x="13256" y="509"/>
                  <a:pt x="11478" y="4"/>
                  <a:pt x="9663" y="1"/>
                </a:cubicBezTo>
                <a:cubicBezTo>
                  <a:pt x="7094" y="1"/>
                  <a:pt x="4669" y="1010"/>
                  <a:pt x="2839" y="2840"/>
                </a:cubicBezTo>
                <a:cubicBezTo>
                  <a:pt x="1009" y="4669"/>
                  <a:pt x="1" y="7094"/>
                  <a:pt x="1" y="9664"/>
                </a:cubicBezTo>
                <a:cubicBezTo>
                  <a:pt x="1" y="12233"/>
                  <a:pt x="1009" y="14658"/>
                  <a:pt x="2839" y="16488"/>
                </a:cubicBezTo>
                <a:cubicBezTo>
                  <a:pt x="4669" y="18317"/>
                  <a:pt x="7094" y="19326"/>
                  <a:pt x="9663" y="19326"/>
                </a:cubicBezTo>
                <a:cubicBezTo>
                  <a:pt x="12233" y="19326"/>
                  <a:pt x="14657" y="18317"/>
                  <a:pt x="16487" y="16488"/>
                </a:cubicBezTo>
                <a:cubicBezTo>
                  <a:pt x="18317" y="14658"/>
                  <a:pt x="19325" y="12233"/>
                  <a:pt x="19325" y="9664"/>
                </a:cubicBezTo>
                <a:cubicBezTo>
                  <a:pt x="19322" y="7849"/>
                  <a:pt x="18818" y="6070"/>
                  <a:pt x="17864" y="4528"/>
                </a:cubicBezTo>
                <a:lnTo>
                  <a:pt x="19159" y="3232"/>
                </a:lnTo>
                <a:cubicBezTo>
                  <a:pt x="19516" y="2876"/>
                  <a:pt x="19265" y="2266"/>
                  <a:pt x="18761" y="2266"/>
                </a:cubicBezTo>
                <a:lnTo>
                  <a:pt x="17061" y="2266"/>
                </a:lnTo>
                <a:lnTo>
                  <a:pt x="17061" y="569"/>
                </a:lnTo>
                <a:cubicBezTo>
                  <a:pt x="17061" y="226"/>
                  <a:pt x="16782" y="0"/>
                  <a:pt x="16491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435D74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12279" name="Google Shape;12279;p21"/>
          <p:cNvGrpSpPr/>
          <p:nvPr/>
        </p:nvGrpSpPr>
        <p:grpSpPr>
          <a:xfrm>
            <a:off x="3345306" y="4504390"/>
            <a:ext cx="272567" cy="258745"/>
            <a:chOff x="6222125" y="2025975"/>
            <a:chExt cx="499450" cy="474125"/>
          </a:xfrm>
        </p:grpSpPr>
        <p:sp>
          <p:nvSpPr>
            <p:cNvPr id="12280" name="Google Shape;12280;p21"/>
            <p:cNvSpPr/>
            <p:nvPr/>
          </p:nvSpPr>
          <p:spPr>
            <a:xfrm>
              <a:off x="6222125" y="2025975"/>
              <a:ext cx="499450" cy="474125"/>
            </a:xfrm>
            <a:custGeom>
              <a:avLst/>
              <a:gdLst/>
              <a:ahLst/>
              <a:cxnLst/>
              <a:rect l="l" t="t" r="r" b="b"/>
              <a:pathLst>
                <a:path w="19978" h="18965" extrusionOk="0">
                  <a:moveTo>
                    <a:pt x="10490" y="1134"/>
                  </a:moveTo>
                  <a:cubicBezTo>
                    <a:pt x="15095" y="1134"/>
                    <a:pt x="18839" y="4878"/>
                    <a:pt x="18839" y="9483"/>
                  </a:cubicBezTo>
                  <a:cubicBezTo>
                    <a:pt x="18839" y="14087"/>
                    <a:pt x="15095" y="17832"/>
                    <a:pt x="10490" y="17832"/>
                  </a:cubicBezTo>
                  <a:cubicBezTo>
                    <a:pt x="5886" y="17832"/>
                    <a:pt x="2142" y="14087"/>
                    <a:pt x="2142" y="9483"/>
                  </a:cubicBezTo>
                  <a:cubicBezTo>
                    <a:pt x="2142" y="4878"/>
                    <a:pt x="5886" y="1134"/>
                    <a:pt x="10490" y="1134"/>
                  </a:cubicBezTo>
                  <a:close/>
                  <a:moveTo>
                    <a:pt x="10488" y="0"/>
                  </a:moveTo>
                  <a:cubicBezTo>
                    <a:pt x="6717" y="0"/>
                    <a:pt x="3222" y="2259"/>
                    <a:pt x="1731" y="5853"/>
                  </a:cubicBezTo>
                  <a:cubicBezTo>
                    <a:pt x="1" y="10032"/>
                    <a:pt x="1462" y="14854"/>
                    <a:pt x="5222" y="17367"/>
                  </a:cubicBezTo>
                  <a:cubicBezTo>
                    <a:pt x="6828" y="18439"/>
                    <a:pt x="8663" y="18964"/>
                    <a:pt x="10487" y="18964"/>
                  </a:cubicBezTo>
                  <a:cubicBezTo>
                    <a:pt x="12934" y="18964"/>
                    <a:pt x="15362" y="18020"/>
                    <a:pt x="17194" y="16186"/>
                  </a:cubicBezTo>
                  <a:cubicBezTo>
                    <a:pt x="18978" y="14414"/>
                    <a:pt x="19978" y="11998"/>
                    <a:pt x="19972" y="9483"/>
                  </a:cubicBezTo>
                  <a:cubicBezTo>
                    <a:pt x="19972" y="4960"/>
                    <a:pt x="16777" y="1065"/>
                    <a:pt x="12341" y="183"/>
                  </a:cubicBezTo>
                  <a:cubicBezTo>
                    <a:pt x="11721" y="60"/>
                    <a:pt x="11101" y="0"/>
                    <a:pt x="104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81" name="Google Shape;12281;p21"/>
            <p:cNvSpPr/>
            <p:nvPr/>
          </p:nvSpPr>
          <p:spPr>
            <a:xfrm>
              <a:off x="6309175" y="2087825"/>
              <a:ext cx="350425" cy="350425"/>
            </a:xfrm>
            <a:custGeom>
              <a:avLst/>
              <a:gdLst/>
              <a:ahLst/>
              <a:cxnLst/>
              <a:rect l="l" t="t" r="r" b="b"/>
              <a:pathLst>
                <a:path w="14017" h="14017" extrusionOk="0">
                  <a:moveTo>
                    <a:pt x="7008" y="1133"/>
                  </a:moveTo>
                  <a:cubicBezTo>
                    <a:pt x="10248" y="1133"/>
                    <a:pt x="12884" y="3769"/>
                    <a:pt x="12884" y="7009"/>
                  </a:cubicBezTo>
                  <a:cubicBezTo>
                    <a:pt x="12884" y="10249"/>
                    <a:pt x="10248" y="12885"/>
                    <a:pt x="7008" y="12885"/>
                  </a:cubicBezTo>
                  <a:cubicBezTo>
                    <a:pt x="3769" y="12885"/>
                    <a:pt x="1133" y="10249"/>
                    <a:pt x="1133" y="7009"/>
                  </a:cubicBezTo>
                  <a:cubicBezTo>
                    <a:pt x="1133" y="3769"/>
                    <a:pt x="3769" y="1133"/>
                    <a:pt x="7008" y="1133"/>
                  </a:cubicBezTo>
                  <a:close/>
                  <a:moveTo>
                    <a:pt x="7008" y="1"/>
                  </a:moveTo>
                  <a:cubicBezTo>
                    <a:pt x="3144" y="1"/>
                    <a:pt x="0" y="3144"/>
                    <a:pt x="0" y="7009"/>
                  </a:cubicBezTo>
                  <a:cubicBezTo>
                    <a:pt x="0" y="10874"/>
                    <a:pt x="3144" y="14017"/>
                    <a:pt x="7008" y="14017"/>
                  </a:cubicBezTo>
                  <a:cubicBezTo>
                    <a:pt x="10873" y="14017"/>
                    <a:pt x="14017" y="10874"/>
                    <a:pt x="14017" y="7009"/>
                  </a:cubicBezTo>
                  <a:cubicBezTo>
                    <a:pt x="14017" y="3144"/>
                    <a:pt x="10873" y="1"/>
                    <a:pt x="70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82" name="Google Shape;12282;p21"/>
            <p:cNvSpPr/>
            <p:nvPr/>
          </p:nvSpPr>
          <p:spPr>
            <a:xfrm>
              <a:off x="6431600" y="2142250"/>
              <a:ext cx="105575" cy="241575"/>
            </a:xfrm>
            <a:custGeom>
              <a:avLst/>
              <a:gdLst/>
              <a:ahLst/>
              <a:cxnLst/>
              <a:rect l="l" t="t" r="r" b="b"/>
              <a:pathLst>
                <a:path w="4223" h="9663" extrusionOk="0">
                  <a:moveTo>
                    <a:pt x="2111" y="1"/>
                  </a:moveTo>
                  <a:cubicBezTo>
                    <a:pt x="1797" y="1"/>
                    <a:pt x="1547" y="254"/>
                    <a:pt x="1547" y="568"/>
                  </a:cubicBezTo>
                  <a:lnTo>
                    <a:pt x="1547" y="1504"/>
                  </a:lnTo>
                  <a:cubicBezTo>
                    <a:pt x="599" y="1785"/>
                    <a:pt x="1" y="2718"/>
                    <a:pt x="143" y="3697"/>
                  </a:cubicBezTo>
                  <a:cubicBezTo>
                    <a:pt x="285" y="4675"/>
                    <a:pt x="1124" y="5399"/>
                    <a:pt x="2111" y="5399"/>
                  </a:cubicBezTo>
                  <a:cubicBezTo>
                    <a:pt x="2872" y="5399"/>
                    <a:pt x="3256" y="6320"/>
                    <a:pt x="2715" y="6858"/>
                  </a:cubicBezTo>
                  <a:cubicBezTo>
                    <a:pt x="2542" y="7033"/>
                    <a:pt x="2328" y="7111"/>
                    <a:pt x="2118" y="7111"/>
                  </a:cubicBezTo>
                  <a:cubicBezTo>
                    <a:pt x="1679" y="7111"/>
                    <a:pt x="1257" y="6769"/>
                    <a:pt x="1257" y="6254"/>
                  </a:cubicBezTo>
                  <a:cubicBezTo>
                    <a:pt x="1257" y="5940"/>
                    <a:pt x="1003" y="5686"/>
                    <a:pt x="689" y="5686"/>
                  </a:cubicBezTo>
                  <a:cubicBezTo>
                    <a:pt x="378" y="5686"/>
                    <a:pt x="125" y="5940"/>
                    <a:pt x="125" y="6254"/>
                  </a:cubicBezTo>
                  <a:cubicBezTo>
                    <a:pt x="125" y="7133"/>
                    <a:pt x="701" y="7909"/>
                    <a:pt x="1547" y="8159"/>
                  </a:cubicBezTo>
                  <a:lnTo>
                    <a:pt x="1547" y="9098"/>
                  </a:lnTo>
                  <a:cubicBezTo>
                    <a:pt x="1547" y="9409"/>
                    <a:pt x="1797" y="9663"/>
                    <a:pt x="2111" y="9663"/>
                  </a:cubicBezTo>
                  <a:cubicBezTo>
                    <a:pt x="2425" y="9663"/>
                    <a:pt x="2679" y="9409"/>
                    <a:pt x="2679" y="9098"/>
                  </a:cubicBezTo>
                  <a:lnTo>
                    <a:pt x="2679" y="8159"/>
                  </a:lnTo>
                  <a:cubicBezTo>
                    <a:pt x="3624" y="7878"/>
                    <a:pt x="4222" y="6945"/>
                    <a:pt x="4080" y="5967"/>
                  </a:cubicBezTo>
                  <a:cubicBezTo>
                    <a:pt x="3939" y="4991"/>
                    <a:pt x="3102" y="4267"/>
                    <a:pt x="2118" y="4267"/>
                  </a:cubicBezTo>
                  <a:cubicBezTo>
                    <a:pt x="2116" y="4267"/>
                    <a:pt x="2114" y="4267"/>
                    <a:pt x="2111" y="4267"/>
                  </a:cubicBezTo>
                  <a:cubicBezTo>
                    <a:pt x="2106" y="4267"/>
                    <a:pt x="2100" y="4267"/>
                    <a:pt x="2095" y="4267"/>
                  </a:cubicBezTo>
                  <a:cubicBezTo>
                    <a:pt x="1622" y="4267"/>
                    <a:pt x="1239" y="3884"/>
                    <a:pt x="1239" y="3410"/>
                  </a:cubicBezTo>
                  <a:cubicBezTo>
                    <a:pt x="1239" y="2935"/>
                    <a:pt x="1622" y="2555"/>
                    <a:pt x="2095" y="2555"/>
                  </a:cubicBezTo>
                  <a:cubicBezTo>
                    <a:pt x="2100" y="2555"/>
                    <a:pt x="2106" y="2555"/>
                    <a:pt x="2111" y="2555"/>
                  </a:cubicBezTo>
                  <a:cubicBezTo>
                    <a:pt x="2582" y="2555"/>
                    <a:pt x="2966" y="2939"/>
                    <a:pt x="2966" y="3410"/>
                  </a:cubicBezTo>
                  <a:cubicBezTo>
                    <a:pt x="2966" y="3724"/>
                    <a:pt x="3220" y="3977"/>
                    <a:pt x="3534" y="3977"/>
                  </a:cubicBezTo>
                  <a:cubicBezTo>
                    <a:pt x="3845" y="3977"/>
                    <a:pt x="4098" y="3724"/>
                    <a:pt x="4098" y="3410"/>
                  </a:cubicBezTo>
                  <a:cubicBezTo>
                    <a:pt x="4098" y="2531"/>
                    <a:pt x="3522" y="1755"/>
                    <a:pt x="2679" y="1504"/>
                  </a:cubicBezTo>
                  <a:lnTo>
                    <a:pt x="2679" y="568"/>
                  </a:lnTo>
                  <a:cubicBezTo>
                    <a:pt x="2679" y="254"/>
                    <a:pt x="2425" y="1"/>
                    <a:pt x="21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283" name="Google Shape;12283;p21"/>
          <p:cNvSpPr txBox="1"/>
          <p:nvPr/>
        </p:nvSpPr>
        <p:spPr>
          <a:xfrm>
            <a:off x="1731766" y="2228405"/>
            <a:ext cx="965600" cy="31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fa-IR" sz="1200" kern="0" dirty="0">
                <a:solidFill>
                  <a:srgbClr val="FFFFFF"/>
                </a:solidFill>
                <a:latin typeface="Arial"/>
                <a:cs typeface="Arial"/>
                <a:sym typeface="Arial"/>
              </a:rPr>
              <a:t>متن</a:t>
            </a:r>
            <a:r>
              <a:rPr lang="es" sz="1200" kern="0" dirty="0">
                <a:solidFill>
                  <a:srgbClr val="FFFFFF"/>
                </a:solidFill>
                <a:latin typeface="Arial"/>
                <a:cs typeface="Arial"/>
                <a:sym typeface="Arial"/>
              </a:rPr>
              <a:t> 1</a:t>
            </a:r>
            <a:endParaRPr sz="1200" kern="0" dirty="0">
              <a:solidFill>
                <a:srgbClr val="FFFFFF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284" name="Google Shape;12284;p21"/>
          <p:cNvSpPr txBox="1"/>
          <p:nvPr/>
        </p:nvSpPr>
        <p:spPr>
          <a:xfrm>
            <a:off x="2998810" y="2227133"/>
            <a:ext cx="965600" cy="31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fa-IR" sz="1200" kern="0" dirty="0">
                <a:solidFill>
                  <a:srgbClr val="FFFFFF"/>
                </a:solidFill>
                <a:latin typeface="Arial"/>
                <a:cs typeface="Arial"/>
                <a:sym typeface="Arial"/>
              </a:rPr>
              <a:t>متن</a:t>
            </a:r>
            <a:r>
              <a:rPr lang="es" sz="1200" kern="0" dirty="0">
                <a:solidFill>
                  <a:srgbClr val="FFFFFF"/>
                </a:solidFill>
                <a:latin typeface="Arial"/>
                <a:cs typeface="Arial"/>
                <a:sym typeface="Arial"/>
              </a:rPr>
              <a:t> 2</a:t>
            </a:r>
            <a:endParaRPr sz="1200" kern="0" dirty="0">
              <a:solidFill>
                <a:srgbClr val="FFFFFF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285" name="Google Shape;12285;p21"/>
          <p:cNvSpPr txBox="1"/>
          <p:nvPr/>
        </p:nvSpPr>
        <p:spPr>
          <a:xfrm>
            <a:off x="4265854" y="2227133"/>
            <a:ext cx="965600" cy="31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fa-IR" sz="1200" kern="0" dirty="0">
                <a:solidFill>
                  <a:srgbClr val="FFFFFF"/>
                </a:solidFill>
                <a:latin typeface="Arial"/>
                <a:cs typeface="Arial"/>
                <a:sym typeface="Arial"/>
              </a:rPr>
              <a:t>متن</a:t>
            </a:r>
            <a:r>
              <a:rPr lang="es" sz="1200" kern="0" dirty="0">
                <a:solidFill>
                  <a:srgbClr val="FFFFFF"/>
                </a:solidFill>
                <a:latin typeface="Arial"/>
                <a:cs typeface="Arial"/>
                <a:sym typeface="Arial"/>
              </a:rPr>
              <a:t> 3</a:t>
            </a:r>
            <a:endParaRPr sz="1200" kern="0" dirty="0">
              <a:solidFill>
                <a:srgbClr val="FFFFFF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286" name="Google Shape;12286;p21"/>
          <p:cNvSpPr txBox="1"/>
          <p:nvPr/>
        </p:nvSpPr>
        <p:spPr>
          <a:xfrm>
            <a:off x="1731629" y="4911563"/>
            <a:ext cx="965600" cy="31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fa-IR" sz="1200" kern="0" dirty="0">
                <a:solidFill>
                  <a:srgbClr val="FFFFFF"/>
                </a:solidFill>
                <a:latin typeface="Arial"/>
                <a:cs typeface="Arial"/>
                <a:sym typeface="Arial"/>
              </a:rPr>
              <a:t>متن</a:t>
            </a:r>
            <a:r>
              <a:rPr lang="es" sz="1200" kern="0" dirty="0">
                <a:solidFill>
                  <a:srgbClr val="FFFFFF"/>
                </a:solidFill>
                <a:latin typeface="Arial"/>
                <a:cs typeface="Arial"/>
                <a:sym typeface="Arial"/>
              </a:rPr>
              <a:t> 4</a:t>
            </a:r>
            <a:endParaRPr sz="1200" kern="0" dirty="0">
              <a:solidFill>
                <a:srgbClr val="FFFFFF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287" name="Google Shape;12287;p21"/>
          <p:cNvSpPr txBox="1"/>
          <p:nvPr/>
        </p:nvSpPr>
        <p:spPr>
          <a:xfrm>
            <a:off x="2998741" y="4911563"/>
            <a:ext cx="965600" cy="31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fa-IR" sz="1200" kern="0" dirty="0">
                <a:solidFill>
                  <a:srgbClr val="FFFFFF"/>
                </a:solidFill>
                <a:latin typeface="Arial"/>
                <a:cs typeface="Arial"/>
                <a:sym typeface="Arial"/>
              </a:rPr>
              <a:t>متن</a:t>
            </a:r>
            <a:r>
              <a:rPr lang="es" sz="1200" kern="0" dirty="0">
                <a:solidFill>
                  <a:srgbClr val="FFFFFF"/>
                </a:solidFill>
                <a:latin typeface="Arial"/>
                <a:cs typeface="Arial"/>
                <a:sym typeface="Arial"/>
              </a:rPr>
              <a:t> 5</a:t>
            </a:r>
            <a:endParaRPr sz="1200" kern="0" dirty="0">
              <a:solidFill>
                <a:srgbClr val="FFFFFF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288" name="Google Shape;12288;p21"/>
          <p:cNvSpPr txBox="1"/>
          <p:nvPr/>
        </p:nvSpPr>
        <p:spPr>
          <a:xfrm>
            <a:off x="4265854" y="4911563"/>
            <a:ext cx="965600" cy="31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fa-IR" sz="1200" kern="0" dirty="0">
                <a:solidFill>
                  <a:srgbClr val="FFFFFF"/>
                </a:solidFill>
                <a:latin typeface="Arial"/>
                <a:cs typeface="Arial"/>
                <a:sym typeface="Arial"/>
              </a:rPr>
              <a:t>متن</a:t>
            </a:r>
            <a:r>
              <a:rPr lang="es" sz="1200" kern="0" dirty="0">
                <a:solidFill>
                  <a:srgbClr val="FFFFFF"/>
                </a:solidFill>
                <a:latin typeface="Arial"/>
                <a:cs typeface="Arial"/>
                <a:sym typeface="Arial"/>
              </a:rPr>
              <a:t> 6</a:t>
            </a:r>
            <a:endParaRPr sz="1200" kern="0" dirty="0">
              <a:solidFill>
                <a:srgbClr val="FFFFFF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289" name="Google Shape;12289;p21"/>
          <p:cNvSpPr/>
          <p:nvPr/>
        </p:nvSpPr>
        <p:spPr>
          <a:xfrm>
            <a:off x="2166878" y="2603921"/>
            <a:ext cx="85200" cy="85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290" name="Google Shape;12290;p21"/>
          <p:cNvSpPr/>
          <p:nvPr/>
        </p:nvSpPr>
        <p:spPr>
          <a:xfrm>
            <a:off x="3436002" y="2603921"/>
            <a:ext cx="85200" cy="85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291" name="Google Shape;12291;p21"/>
          <p:cNvSpPr/>
          <p:nvPr/>
        </p:nvSpPr>
        <p:spPr>
          <a:xfrm>
            <a:off x="4705142" y="2603921"/>
            <a:ext cx="85200" cy="85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292" name="Google Shape;12292;p21"/>
          <p:cNvSpPr/>
          <p:nvPr/>
        </p:nvSpPr>
        <p:spPr>
          <a:xfrm>
            <a:off x="2166861" y="4286733"/>
            <a:ext cx="85200" cy="85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293" name="Google Shape;12293;p21"/>
          <p:cNvSpPr/>
          <p:nvPr/>
        </p:nvSpPr>
        <p:spPr>
          <a:xfrm>
            <a:off x="3435985" y="4286733"/>
            <a:ext cx="85200" cy="85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294" name="Google Shape;12294;p21"/>
          <p:cNvSpPr/>
          <p:nvPr/>
        </p:nvSpPr>
        <p:spPr>
          <a:xfrm>
            <a:off x="4705125" y="4286733"/>
            <a:ext cx="85200" cy="85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295" name="Google Shape;12295;p21"/>
          <p:cNvSpPr/>
          <p:nvPr/>
        </p:nvSpPr>
        <p:spPr>
          <a:xfrm>
            <a:off x="3268134" y="2958293"/>
            <a:ext cx="85200" cy="85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296" name="Google Shape;12296;p21"/>
          <p:cNvSpPr/>
          <p:nvPr/>
        </p:nvSpPr>
        <p:spPr>
          <a:xfrm>
            <a:off x="3438872" y="2958293"/>
            <a:ext cx="85200" cy="85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297" name="Google Shape;12297;p21"/>
          <p:cNvSpPr/>
          <p:nvPr/>
        </p:nvSpPr>
        <p:spPr>
          <a:xfrm>
            <a:off x="3609610" y="2958293"/>
            <a:ext cx="85200" cy="85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298" name="Google Shape;12298;p21"/>
          <p:cNvSpPr/>
          <p:nvPr/>
        </p:nvSpPr>
        <p:spPr>
          <a:xfrm>
            <a:off x="3268134" y="3929910"/>
            <a:ext cx="85200" cy="85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299" name="Google Shape;12299;p21"/>
          <p:cNvSpPr/>
          <p:nvPr/>
        </p:nvSpPr>
        <p:spPr>
          <a:xfrm>
            <a:off x="3438872" y="3929910"/>
            <a:ext cx="85200" cy="85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300" name="Google Shape;12300;p21"/>
          <p:cNvSpPr/>
          <p:nvPr/>
        </p:nvSpPr>
        <p:spPr>
          <a:xfrm>
            <a:off x="3609610" y="3929910"/>
            <a:ext cx="85200" cy="85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cxnSp>
        <p:nvCxnSpPr>
          <p:cNvPr id="12301" name="Google Shape;12301;p21"/>
          <p:cNvCxnSpPr>
            <a:stCxn id="12289" idx="4"/>
            <a:endCxn id="12295" idx="0"/>
          </p:cNvCxnSpPr>
          <p:nvPr/>
        </p:nvCxnSpPr>
        <p:spPr>
          <a:xfrm rot="-5400000" flipH="1">
            <a:off x="2625478" y="2273121"/>
            <a:ext cx="269200" cy="1101200"/>
          </a:xfrm>
          <a:prstGeom prst="curvedConnector3">
            <a:avLst>
              <a:gd name="adj1" fmla="val 49995"/>
            </a:avLst>
          </a:prstGeom>
          <a:noFill/>
          <a:ln w="19050" cap="flat" cmpd="sng">
            <a:solidFill>
              <a:srgbClr val="5F7D9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02" name="Google Shape;12302;p21"/>
          <p:cNvCxnSpPr>
            <a:stCxn id="12291" idx="4"/>
            <a:endCxn id="12297" idx="0"/>
          </p:cNvCxnSpPr>
          <p:nvPr/>
        </p:nvCxnSpPr>
        <p:spPr>
          <a:xfrm rot="5400000">
            <a:off x="4065342" y="2275921"/>
            <a:ext cx="269200" cy="1095600"/>
          </a:xfrm>
          <a:prstGeom prst="curvedConnector3">
            <a:avLst>
              <a:gd name="adj1" fmla="val 49995"/>
            </a:avLst>
          </a:prstGeom>
          <a:noFill/>
          <a:ln w="19050" cap="flat" cmpd="sng">
            <a:solidFill>
              <a:srgbClr val="5F7D9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03" name="Google Shape;12303;p21"/>
          <p:cNvCxnSpPr>
            <a:stCxn id="12290" idx="4"/>
            <a:endCxn id="12296" idx="0"/>
          </p:cNvCxnSpPr>
          <p:nvPr/>
        </p:nvCxnSpPr>
        <p:spPr>
          <a:xfrm rot="-5400000" flipH="1">
            <a:off x="3345402" y="2822321"/>
            <a:ext cx="269200" cy="2800"/>
          </a:xfrm>
          <a:prstGeom prst="curvedConnector3">
            <a:avLst>
              <a:gd name="adj1" fmla="val 49995"/>
            </a:avLst>
          </a:prstGeom>
          <a:noFill/>
          <a:ln w="19050" cap="flat" cmpd="sng">
            <a:solidFill>
              <a:srgbClr val="5F7D9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04" name="Google Shape;12304;p21"/>
          <p:cNvCxnSpPr>
            <a:stCxn id="12292" idx="0"/>
            <a:endCxn id="12298" idx="4"/>
          </p:cNvCxnSpPr>
          <p:nvPr/>
        </p:nvCxnSpPr>
        <p:spPr>
          <a:xfrm rot="-5400000">
            <a:off x="2624261" y="3600333"/>
            <a:ext cx="271600" cy="1101200"/>
          </a:xfrm>
          <a:prstGeom prst="curvedConnector3">
            <a:avLst>
              <a:gd name="adj1" fmla="val 50004"/>
            </a:avLst>
          </a:prstGeom>
          <a:noFill/>
          <a:ln w="19050" cap="flat" cmpd="sng">
            <a:solidFill>
              <a:srgbClr val="5F7D9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05" name="Google Shape;12305;p21"/>
          <p:cNvCxnSpPr>
            <a:stCxn id="12294" idx="0"/>
            <a:endCxn id="12300" idx="4"/>
          </p:cNvCxnSpPr>
          <p:nvPr/>
        </p:nvCxnSpPr>
        <p:spPr>
          <a:xfrm rot="5400000" flipH="1">
            <a:off x="4064125" y="3603133"/>
            <a:ext cx="271600" cy="1095600"/>
          </a:xfrm>
          <a:prstGeom prst="curvedConnector3">
            <a:avLst>
              <a:gd name="adj1" fmla="val 50004"/>
            </a:avLst>
          </a:prstGeom>
          <a:noFill/>
          <a:ln w="19050" cap="flat" cmpd="sng">
            <a:solidFill>
              <a:srgbClr val="5F7D9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06" name="Google Shape;12306;p21"/>
          <p:cNvCxnSpPr>
            <a:stCxn id="12293" idx="0"/>
            <a:endCxn id="12299" idx="4"/>
          </p:cNvCxnSpPr>
          <p:nvPr/>
        </p:nvCxnSpPr>
        <p:spPr>
          <a:xfrm rot="-5400000">
            <a:off x="3344185" y="4149533"/>
            <a:ext cx="271600" cy="2800"/>
          </a:xfrm>
          <a:prstGeom prst="curvedConnector3">
            <a:avLst>
              <a:gd name="adj1" fmla="val 50004"/>
            </a:avLst>
          </a:prstGeom>
          <a:noFill/>
          <a:ln w="19050" cap="flat" cmpd="sng">
            <a:solidFill>
              <a:srgbClr val="5F7D95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12307" name="Google Shape;12307;p21"/>
          <p:cNvSpPr/>
          <p:nvPr/>
        </p:nvSpPr>
        <p:spPr>
          <a:xfrm>
            <a:off x="5986794" y="3291778"/>
            <a:ext cx="1038848" cy="336312"/>
          </a:xfrm>
          <a:custGeom>
            <a:avLst/>
            <a:gdLst/>
            <a:ahLst/>
            <a:cxnLst/>
            <a:rect l="l" t="t" r="r" b="b"/>
            <a:pathLst>
              <a:path w="44351" h="14358" extrusionOk="0">
                <a:moveTo>
                  <a:pt x="1599" y="0"/>
                </a:moveTo>
                <a:cubicBezTo>
                  <a:pt x="708" y="0"/>
                  <a:pt x="1" y="708"/>
                  <a:pt x="1" y="1598"/>
                </a:cubicBezTo>
                <a:lnTo>
                  <a:pt x="1" y="5706"/>
                </a:lnTo>
                <a:lnTo>
                  <a:pt x="1484" y="7190"/>
                </a:lnTo>
                <a:lnTo>
                  <a:pt x="1" y="8674"/>
                </a:lnTo>
                <a:lnTo>
                  <a:pt x="1" y="12759"/>
                </a:lnTo>
                <a:cubicBezTo>
                  <a:pt x="1" y="13650"/>
                  <a:pt x="708" y="14357"/>
                  <a:pt x="1599" y="14357"/>
                </a:cubicBezTo>
                <a:lnTo>
                  <a:pt x="41269" y="14357"/>
                </a:lnTo>
                <a:cubicBezTo>
                  <a:pt x="42136" y="14357"/>
                  <a:pt x="42867" y="13650"/>
                  <a:pt x="42867" y="12759"/>
                </a:cubicBezTo>
                <a:lnTo>
                  <a:pt x="42867" y="8674"/>
                </a:lnTo>
                <a:lnTo>
                  <a:pt x="44350" y="7190"/>
                </a:lnTo>
                <a:lnTo>
                  <a:pt x="42867" y="5706"/>
                </a:lnTo>
                <a:lnTo>
                  <a:pt x="42867" y="1598"/>
                </a:lnTo>
                <a:cubicBezTo>
                  <a:pt x="42867" y="708"/>
                  <a:pt x="42136" y="0"/>
                  <a:pt x="41269" y="0"/>
                </a:cubicBezTo>
                <a:close/>
              </a:path>
            </a:pathLst>
          </a:custGeom>
          <a:noFill/>
          <a:ln w="9525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308" name="Google Shape;12308;p21"/>
          <p:cNvSpPr/>
          <p:nvPr/>
        </p:nvSpPr>
        <p:spPr>
          <a:xfrm>
            <a:off x="7025619" y="3291778"/>
            <a:ext cx="1038825" cy="336312"/>
          </a:xfrm>
          <a:custGeom>
            <a:avLst/>
            <a:gdLst/>
            <a:ahLst/>
            <a:cxnLst/>
            <a:rect l="l" t="t" r="r" b="b"/>
            <a:pathLst>
              <a:path w="44350" h="14358" extrusionOk="0">
                <a:moveTo>
                  <a:pt x="42866" y="5706"/>
                </a:moveTo>
                <a:lnTo>
                  <a:pt x="42866" y="1598"/>
                </a:lnTo>
                <a:cubicBezTo>
                  <a:pt x="42866" y="708"/>
                  <a:pt x="42136" y="0"/>
                  <a:pt x="41268" y="0"/>
                </a:cubicBezTo>
                <a:lnTo>
                  <a:pt x="1598" y="0"/>
                </a:lnTo>
                <a:cubicBezTo>
                  <a:pt x="708" y="0"/>
                  <a:pt x="0" y="708"/>
                  <a:pt x="0" y="1598"/>
                </a:cubicBezTo>
                <a:lnTo>
                  <a:pt x="0" y="5706"/>
                </a:lnTo>
                <a:lnTo>
                  <a:pt x="1484" y="7190"/>
                </a:lnTo>
                <a:lnTo>
                  <a:pt x="0" y="8674"/>
                </a:lnTo>
                <a:lnTo>
                  <a:pt x="0" y="12759"/>
                </a:lnTo>
                <a:cubicBezTo>
                  <a:pt x="0" y="13650"/>
                  <a:pt x="708" y="14357"/>
                  <a:pt x="1598" y="14357"/>
                </a:cubicBezTo>
                <a:lnTo>
                  <a:pt x="41268" y="14357"/>
                </a:lnTo>
                <a:cubicBezTo>
                  <a:pt x="42136" y="14357"/>
                  <a:pt x="42866" y="13650"/>
                  <a:pt x="42866" y="12759"/>
                </a:cubicBezTo>
                <a:lnTo>
                  <a:pt x="42866" y="8674"/>
                </a:lnTo>
                <a:lnTo>
                  <a:pt x="44350" y="7190"/>
                </a:lnTo>
                <a:lnTo>
                  <a:pt x="42866" y="5706"/>
                </a:lnTo>
              </a:path>
            </a:pathLst>
          </a:custGeom>
          <a:noFill/>
          <a:ln w="9525" cap="flat" cmpd="sng">
            <a:solidFill>
              <a:srgbClr val="5F7D9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309" name="Google Shape;12309;p21"/>
          <p:cNvSpPr/>
          <p:nvPr/>
        </p:nvSpPr>
        <p:spPr>
          <a:xfrm>
            <a:off x="8064420" y="3291778"/>
            <a:ext cx="1038309" cy="336312"/>
          </a:xfrm>
          <a:custGeom>
            <a:avLst/>
            <a:gdLst/>
            <a:ahLst/>
            <a:cxnLst/>
            <a:rect l="l" t="t" r="r" b="b"/>
            <a:pathLst>
              <a:path w="44328" h="14358" extrusionOk="0">
                <a:moveTo>
                  <a:pt x="42844" y="5706"/>
                </a:moveTo>
                <a:lnTo>
                  <a:pt x="42844" y="1598"/>
                </a:lnTo>
                <a:cubicBezTo>
                  <a:pt x="42844" y="708"/>
                  <a:pt x="42136" y="0"/>
                  <a:pt x="41246" y="0"/>
                </a:cubicBezTo>
                <a:lnTo>
                  <a:pt x="1599" y="0"/>
                </a:lnTo>
                <a:cubicBezTo>
                  <a:pt x="708" y="0"/>
                  <a:pt x="1" y="708"/>
                  <a:pt x="1" y="1598"/>
                </a:cubicBezTo>
                <a:lnTo>
                  <a:pt x="1" y="5706"/>
                </a:lnTo>
                <a:lnTo>
                  <a:pt x="1485" y="7190"/>
                </a:lnTo>
                <a:lnTo>
                  <a:pt x="1" y="8674"/>
                </a:lnTo>
                <a:lnTo>
                  <a:pt x="1" y="12759"/>
                </a:lnTo>
                <a:cubicBezTo>
                  <a:pt x="1" y="13650"/>
                  <a:pt x="708" y="14357"/>
                  <a:pt x="1599" y="14357"/>
                </a:cubicBezTo>
                <a:lnTo>
                  <a:pt x="41246" y="14357"/>
                </a:lnTo>
                <a:cubicBezTo>
                  <a:pt x="42136" y="14357"/>
                  <a:pt x="42844" y="13650"/>
                  <a:pt x="42844" y="12759"/>
                </a:cubicBezTo>
                <a:lnTo>
                  <a:pt x="42844" y="8674"/>
                </a:lnTo>
                <a:lnTo>
                  <a:pt x="44328" y="7190"/>
                </a:lnTo>
                <a:lnTo>
                  <a:pt x="42844" y="5706"/>
                </a:lnTo>
                <a:close/>
              </a:path>
            </a:pathLst>
          </a:custGeom>
          <a:noFill/>
          <a:ln w="9525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310" name="Google Shape;12310;p21"/>
          <p:cNvSpPr/>
          <p:nvPr/>
        </p:nvSpPr>
        <p:spPr>
          <a:xfrm>
            <a:off x="9102706" y="3291778"/>
            <a:ext cx="1038848" cy="336312"/>
          </a:xfrm>
          <a:custGeom>
            <a:avLst/>
            <a:gdLst/>
            <a:ahLst/>
            <a:cxnLst/>
            <a:rect l="l" t="t" r="r" b="b"/>
            <a:pathLst>
              <a:path w="44351" h="14358" extrusionOk="0">
                <a:moveTo>
                  <a:pt x="42867" y="5706"/>
                </a:moveTo>
                <a:lnTo>
                  <a:pt x="42867" y="1598"/>
                </a:lnTo>
                <a:cubicBezTo>
                  <a:pt x="42867" y="708"/>
                  <a:pt x="42159" y="0"/>
                  <a:pt x="41269" y="0"/>
                </a:cubicBezTo>
                <a:lnTo>
                  <a:pt x="1598" y="0"/>
                </a:lnTo>
                <a:cubicBezTo>
                  <a:pt x="731" y="0"/>
                  <a:pt x="1" y="708"/>
                  <a:pt x="1" y="1598"/>
                </a:cubicBezTo>
                <a:lnTo>
                  <a:pt x="1" y="5706"/>
                </a:lnTo>
                <a:lnTo>
                  <a:pt x="1507" y="7190"/>
                </a:lnTo>
                <a:lnTo>
                  <a:pt x="1" y="8674"/>
                </a:lnTo>
                <a:lnTo>
                  <a:pt x="1" y="12759"/>
                </a:lnTo>
                <a:cubicBezTo>
                  <a:pt x="1" y="13650"/>
                  <a:pt x="731" y="14357"/>
                  <a:pt x="1598" y="14357"/>
                </a:cubicBezTo>
                <a:lnTo>
                  <a:pt x="41269" y="14357"/>
                </a:lnTo>
                <a:cubicBezTo>
                  <a:pt x="42159" y="14357"/>
                  <a:pt x="42867" y="13650"/>
                  <a:pt x="42867" y="12759"/>
                </a:cubicBezTo>
                <a:lnTo>
                  <a:pt x="42867" y="8674"/>
                </a:lnTo>
                <a:lnTo>
                  <a:pt x="44350" y="7190"/>
                </a:lnTo>
                <a:lnTo>
                  <a:pt x="42867" y="5706"/>
                </a:lnTo>
                <a:close/>
              </a:path>
            </a:pathLst>
          </a:custGeom>
          <a:noFill/>
          <a:ln w="9525" cap="flat" cmpd="sng">
            <a:solidFill>
              <a:srgbClr val="5F7D9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311" name="Google Shape;12311;p21"/>
          <p:cNvSpPr/>
          <p:nvPr/>
        </p:nvSpPr>
        <p:spPr>
          <a:xfrm>
            <a:off x="10141531" y="3291778"/>
            <a:ext cx="1038825" cy="336312"/>
          </a:xfrm>
          <a:custGeom>
            <a:avLst/>
            <a:gdLst/>
            <a:ahLst/>
            <a:cxnLst/>
            <a:rect l="l" t="t" r="r" b="b"/>
            <a:pathLst>
              <a:path w="44350" h="14358" extrusionOk="0">
                <a:moveTo>
                  <a:pt x="42866" y="5706"/>
                </a:moveTo>
                <a:lnTo>
                  <a:pt x="42866" y="1598"/>
                </a:lnTo>
                <a:cubicBezTo>
                  <a:pt x="42866" y="708"/>
                  <a:pt x="42159" y="0"/>
                  <a:pt x="41268" y="0"/>
                </a:cubicBezTo>
                <a:lnTo>
                  <a:pt x="1598" y="0"/>
                </a:lnTo>
                <a:cubicBezTo>
                  <a:pt x="731" y="0"/>
                  <a:pt x="0" y="708"/>
                  <a:pt x="0" y="1598"/>
                </a:cubicBezTo>
                <a:lnTo>
                  <a:pt x="0" y="5706"/>
                </a:lnTo>
                <a:lnTo>
                  <a:pt x="1484" y="7190"/>
                </a:lnTo>
                <a:lnTo>
                  <a:pt x="0" y="8674"/>
                </a:lnTo>
                <a:lnTo>
                  <a:pt x="0" y="12759"/>
                </a:lnTo>
                <a:cubicBezTo>
                  <a:pt x="0" y="13650"/>
                  <a:pt x="731" y="14357"/>
                  <a:pt x="1598" y="14357"/>
                </a:cubicBezTo>
                <a:lnTo>
                  <a:pt x="41268" y="14357"/>
                </a:lnTo>
                <a:cubicBezTo>
                  <a:pt x="42159" y="14357"/>
                  <a:pt x="42866" y="13650"/>
                  <a:pt x="42866" y="12759"/>
                </a:cubicBezTo>
                <a:lnTo>
                  <a:pt x="42866" y="8674"/>
                </a:lnTo>
                <a:lnTo>
                  <a:pt x="44350" y="7190"/>
                </a:lnTo>
                <a:lnTo>
                  <a:pt x="42866" y="5706"/>
                </a:lnTo>
                <a:close/>
              </a:path>
            </a:pathLst>
          </a:custGeom>
          <a:noFill/>
          <a:ln w="9525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312" name="Google Shape;12312;p21"/>
          <p:cNvSpPr/>
          <p:nvPr/>
        </p:nvSpPr>
        <p:spPr>
          <a:xfrm>
            <a:off x="6239697" y="1897153"/>
            <a:ext cx="457129" cy="515407"/>
          </a:xfrm>
          <a:custGeom>
            <a:avLst/>
            <a:gdLst/>
            <a:ahLst/>
            <a:cxnLst/>
            <a:rect l="l" t="t" r="r" b="b"/>
            <a:pathLst>
              <a:path w="19516" h="22004" extrusionOk="0">
                <a:moveTo>
                  <a:pt x="9758" y="0"/>
                </a:moveTo>
                <a:cubicBezTo>
                  <a:pt x="9456" y="0"/>
                  <a:pt x="9153" y="80"/>
                  <a:pt x="8879" y="240"/>
                </a:cubicBezTo>
                <a:lnTo>
                  <a:pt x="867" y="4851"/>
                </a:lnTo>
                <a:cubicBezTo>
                  <a:pt x="320" y="5170"/>
                  <a:pt x="0" y="5741"/>
                  <a:pt x="0" y="6380"/>
                </a:cubicBezTo>
                <a:lnTo>
                  <a:pt x="0" y="15624"/>
                </a:lnTo>
                <a:cubicBezTo>
                  <a:pt x="0" y="16263"/>
                  <a:pt x="320" y="16834"/>
                  <a:pt x="867" y="17131"/>
                </a:cubicBezTo>
                <a:lnTo>
                  <a:pt x="8879" y="21764"/>
                </a:lnTo>
                <a:cubicBezTo>
                  <a:pt x="9153" y="21924"/>
                  <a:pt x="9456" y="22004"/>
                  <a:pt x="9758" y="22004"/>
                </a:cubicBezTo>
                <a:cubicBezTo>
                  <a:pt x="10060" y="22004"/>
                  <a:pt x="10363" y="21924"/>
                  <a:pt x="10637" y="21764"/>
                </a:cubicBezTo>
                <a:lnTo>
                  <a:pt x="18648" y="17131"/>
                </a:lnTo>
                <a:cubicBezTo>
                  <a:pt x="19196" y="16834"/>
                  <a:pt x="19516" y="16263"/>
                  <a:pt x="19516" y="15624"/>
                </a:cubicBezTo>
                <a:lnTo>
                  <a:pt x="19516" y="6380"/>
                </a:lnTo>
                <a:cubicBezTo>
                  <a:pt x="19516" y="5741"/>
                  <a:pt x="19196" y="5170"/>
                  <a:pt x="18648" y="4851"/>
                </a:cubicBezTo>
                <a:lnTo>
                  <a:pt x="10637" y="240"/>
                </a:lnTo>
                <a:cubicBezTo>
                  <a:pt x="10363" y="80"/>
                  <a:pt x="10060" y="0"/>
                  <a:pt x="9758" y="0"/>
                </a:cubicBezTo>
                <a:close/>
              </a:path>
            </a:pathLst>
          </a:custGeom>
          <a:noFill/>
          <a:ln w="9525" cap="flat" cmpd="sng">
            <a:solidFill>
              <a:srgbClr val="E1E7EC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313" name="Google Shape;12313;p21"/>
          <p:cNvSpPr/>
          <p:nvPr/>
        </p:nvSpPr>
        <p:spPr>
          <a:xfrm>
            <a:off x="7326094" y="4558465"/>
            <a:ext cx="457129" cy="515571"/>
          </a:xfrm>
          <a:custGeom>
            <a:avLst/>
            <a:gdLst/>
            <a:ahLst/>
            <a:cxnLst/>
            <a:rect l="l" t="t" r="r" b="b"/>
            <a:pathLst>
              <a:path w="19516" h="22011" extrusionOk="0">
                <a:moveTo>
                  <a:pt x="9758" y="1"/>
                </a:moveTo>
                <a:cubicBezTo>
                  <a:pt x="9456" y="1"/>
                  <a:pt x="9153" y="75"/>
                  <a:pt x="8879" y="223"/>
                </a:cubicBezTo>
                <a:lnTo>
                  <a:pt x="868" y="4857"/>
                </a:lnTo>
                <a:cubicBezTo>
                  <a:pt x="320" y="5177"/>
                  <a:pt x="0" y="5747"/>
                  <a:pt x="0" y="6363"/>
                </a:cubicBezTo>
                <a:lnTo>
                  <a:pt x="0" y="15630"/>
                </a:lnTo>
                <a:cubicBezTo>
                  <a:pt x="0" y="16247"/>
                  <a:pt x="320" y="16817"/>
                  <a:pt x="868" y="17137"/>
                </a:cubicBezTo>
                <a:lnTo>
                  <a:pt x="8879" y="21770"/>
                </a:lnTo>
                <a:cubicBezTo>
                  <a:pt x="9153" y="21930"/>
                  <a:pt x="9456" y="22010"/>
                  <a:pt x="9758" y="22010"/>
                </a:cubicBezTo>
                <a:cubicBezTo>
                  <a:pt x="10060" y="22010"/>
                  <a:pt x="10363" y="21930"/>
                  <a:pt x="10637" y="21770"/>
                </a:cubicBezTo>
                <a:lnTo>
                  <a:pt x="18648" y="17137"/>
                </a:lnTo>
                <a:cubicBezTo>
                  <a:pt x="19196" y="16817"/>
                  <a:pt x="19516" y="16247"/>
                  <a:pt x="19516" y="15630"/>
                </a:cubicBezTo>
                <a:lnTo>
                  <a:pt x="19516" y="6363"/>
                </a:lnTo>
                <a:cubicBezTo>
                  <a:pt x="19516" y="5747"/>
                  <a:pt x="19196" y="5177"/>
                  <a:pt x="18648" y="4857"/>
                </a:cubicBezTo>
                <a:lnTo>
                  <a:pt x="10637" y="223"/>
                </a:lnTo>
                <a:cubicBezTo>
                  <a:pt x="10363" y="75"/>
                  <a:pt x="10060" y="1"/>
                  <a:pt x="9758" y="1"/>
                </a:cubicBezTo>
                <a:close/>
              </a:path>
            </a:pathLst>
          </a:custGeom>
          <a:noFill/>
          <a:ln w="9525" cap="flat" cmpd="sng">
            <a:solidFill>
              <a:srgbClr val="E1E7EC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314" name="Google Shape;12314;p21"/>
          <p:cNvSpPr/>
          <p:nvPr/>
        </p:nvSpPr>
        <p:spPr>
          <a:xfrm>
            <a:off x="8343510" y="1897153"/>
            <a:ext cx="457153" cy="515407"/>
          </a:xfrm>
          <a:custGeom>
            <a:avLst/>
            <a:gdLst/>
            <a:ahLst/>
            <a:cxnLst/>
            <a:rect l="l" t="t" r="r" b="b"/>
            <a:pathLst>
              <a:path w="19517" h="22004" extrusionOk="0">
                <a:moveTo>
                  <a:pt x="9759" y="0"/>
                </a:moveTo>
                <a:cubicBezTo>
                  <a:pt x="9456" y="0"/>
                  <a:pt x="9154" y="80"/>
                  <a:pt x="8880" y="240"/>
                </a:cubicBezTo>
                <a:lnTo>
                  <a:pt x="868" y="4851"/>
                </a:lnTo>
                <a:cubicBezTo>
                  <a:pt x="320" y="5170"/>
                  <a:pt x="1" y="5741"/>
                  <a:pt x="1" y="6380"/>
                </a:cubicBezTo>
                <a:lnTo>
                  <a:pt x="1" y="15624"/>
                </a:lnTo>
                <a:cubicBezTo>
                  <a:pt x="1" y="16263"/>
                  <a:pt x="320" y="16834"/>
                  <a:pt x="868" y="17131"/>
                </a:cubicBezTo>
                <a:lnTo>
                  <a:pt x="8880" y="21764"/>
                </a:lnTo>
                <a:cubicBezTo>
                  <a:pt x="9154" y="21924"/>
                  <a:pt x="9456" y="22004"/>
                  <a:pt x="9759" y="22004"/>
                </a:cubicBezTo>
                <a:cubicBezTo>
                  <a:pt x="10061" y="22004"/>
                  <a:pt x="10363" y="21924"/>
                  <a:pt x="10637" y="21764"/>
                </a:cubicBezTo>
                <a:lnTo>
                  <a:pt x="18649" y="17131"/>
                </a:lnTo>
                <a:cubicBezTo>
                  <a:pt x="19197" y="16834"/>
                  <a:pt x="19516" y="16263"/>
                  <a:pt x="19516" y="15624"/>
                </a:cubicBezTo>
                <a:lnTo>
                  <a:pt x="19516" y="6380"/>
                </a:lnTo>
                <a:cubicBezTo>
                  <a:pt x="19516" y="5741"/>
                  <a:pt x="19197" y="5170"/>
                  <a:pt x="18649" y="4851"/>
                </a:cubicBezTo>
                <a:lnTo>
                  <a:pt x="10637" y="240"/>
                </a:lnTo>
                <a:cubicBezTo>
                  <a:pt x="10363" y="80"/>
                  <a:pt x="10061" y="0"/>
                  <a:pt x="9759" y="0"/>
                </a:cubicBezTo>
                <a:close/>
              </a:path>
            </a:pathLst>
          </a:custGeom>
          <a:noFill/>
          <a:ln w="9525" cap="flat" cmpd="sng">
            <a:solidFill>
              <a:srgbClr val="E1E7EC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315" name="Google Shape;12315;p21"/>
          <p:cNvSpPr/>
          <p:nvPr/>
        </p:nvSpPr>
        <p:spPr>
          <a:xfrm>
            <a:off x="9395170" y="4558605"/>
            <a:ext cx="457668" cy="515548"/>
          </a:xfrm>
          <a:custGeom>
            <a:avLst/>
            <a:gdLst/>
            <a:ahLst/>
            <a:cxnLst/>
            <a:rect l="l" t="t" r="r" b="b"/>
            <a:pathLst>
              <a:path w="19539" h="22010" extrusionOk="0">
                <a:moveTo>
                  <a:pt x="9761" y="1"/>
                </a:moveTo>
                <a:cubicBezTo>
                  <a:pt x="9461" y="1"/>
                  <a:pt x="9164" y="80"/>
                  <a:pt x="8902" y="240"/>
                </a:cubicBezTo>
                <a:lnTo>
                  <a:pt x="867" y="4874"/>
                </a:lnTo>
                <a:cubicBezTo>
                  <a:pt x="342" y="5171"/>
                  <a:pt x="0" y="5741"/>
                  <a:pt x="0" y="6380"/>
                </a:cubicBezTo>
                <a:lnTo>
                  <a:pt x="0" y="15647"/>
                </a:lnTo>
                <a:cubicBezTo>
                  <a:pt x="0" y="16264"/>
                  <a:pt x="342" y="16834"/>
                  <a:pt x="867" y="17154"/>
                </a:cubicBezTo>
                <a:lnTo>
                  <a:pt x="8902" y="21787"/>
                </a:lnTo>
                <a:cubicBezTo>
                  <a:pt x="9164" y="21936"/>
                  <a:pt x="9461" y="22010"/>
                  <a:pt x="9761" y="22010"/>
                </a:cubicBezTo>
                <a:cubicBezTo>
                  <a:pt x="10060" y="22010"/>
                  <a:pt x="10363" y="21936"/>
                  <a:pt x="10637" y="21787"/>
                </a:cubicBezTo>
                <a:lnTo>
                  <a:pt x="18671" y="17154"/>
                </a:lnTo>
                <a:cubicBezTo>
                  <a:pt x="19196" y="16834"/>
                  <a:pt x="19539" y="16264"/>
                  <a:pt x="19539" y="15647"/>
                </a:cubicBezTo>
                <a:lnTo>
                  <a:pt x="19539" y="6380"/>
                </a:lnTo>
                <a:cubicBezTo>
                  <a:pt x="19539" y="5741"/>
                  <a:pt x="19196" y="5171"/>
                  <a:pt x="18671" y="4874"/>
                </a:cubicBezTo>
                <a:lnTo>
                  <a:pt x="10637" y="240"/>
                </a:lnTo>
                <a:cubicBezTo>
                  <a:pt x="10363" y="80"/>
                  <a:pt x="10060" y="1"/>
                  <a:pt x="9761" y="1"/>
                </a:cubicBezTo>
                <a:close/>
              </a:path>
            </a:pathLst>
          </a:custGeom>
          <a:noFill/>
          <a:ln w="9525" cap="flat" cmpd="sng">
            <a:solidFill>
              <a:srgbClr val="E1E7EC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316" name="Google Shape;12316;p21"/>
          <p:cNvSpPr/>
          <p:nvPr/>
        </p:nvSpPr>
        <p:spPr>
          <a:xfrm>
            <a:off x="10447346" y="1897153"/>
            <a:ext cx="457129" cy="515407"/>
          </a:xfrm>
          <a:custGeom>
            <a:avLst/>
            <a:gdLst/>
            <a:ahLst/>
            <a:cxnLst/>
            <a:rect l="l" t="t" r="r" b="b"/>
            <a:pathLst>
              <a:path w="19516" h="22004" extrusionOk="0">
                <a:moveTo>
                  <a:pt x="9758" y="0"/>
                </a:moveTo>
                <a:cubicBezTo>
                  <a:pt x="9456" y="0"/>
                  <a:pt x="9153" y="80"/>
                  <a:pt x="8879" y="240"/>
                </a:cubicBezTo>
                <a:lnTo>
                  <a:pt x="868" y="4851"/>
                </a:lnTo>
                <a:cubicBezTo>
                  <a:pt x="320" y="5170"/>
                  <a:pt x="0" y="5741"/>
                  <a:pt x="0" y="6380"/>
                </a:cubicBezTo>
                <a:lnTo>
                  <a:pt x="0" y="15624"/>
                </a:lnTo>
                <a:cubicBezTo>
                  <a:pt x="0" y="16263"/>
                  <a:pt x="320" y="16834"/>
                  <a:pt x="868" y="17131"/>
                </a:cubicBezTo>
                <a:lnTo>
                  <a:pt x="8879" y="21764"/>
                </a:lnTo>
                <a:cubicBezTo>
                  <a:pt x="9153" y="21924"/>
                  <a:pt x="9456" y="22004"/>
                  <a:pt x="9758" y="22004"/>
                </a:cubicBezTo>
                <a:cubicBezTo>
                  <a:pt x="10061" y="22004"/>
                  <a:pt x="10363" y="21924"/>
                  <a:pt x="10637" y="21764"/>
                </a:cubicBezTo>
                <a:lnTo>
                  <a:pt x="18649" y="17131"/>
                </a:lnTo>
                <a:cubicBezTo>
                  <a:pt x="19196" y="16834"/>
                  <a:pt x="19516" y="16263"/>
                  <a:pt x="19516" y="15624"/>
                </a:cubicBezTo>
                <a:lnTo>
                  <a:pt x="19516" y="6380"/>
                </a:lnTo>
                <a:cubicBezTo>
                  <a:pt x="19516" y="5741"/>
                  <a:pt x="19196" y="5170"/>
                  <a:pt x="18649" y="4851"/>
                </a:cubicBezTo>
                <a:lnTo>
                  <a:pt x="10637" y="240"/>
                </a:lnTo>
                <a:cubicBezTo>
                  <a:pt x="10363" y="80"/>
                  <a:pt x="10061" y="0"/>
                  <a:pt x="9758" y="0"/>
                </a:cubicBezTo>
                <a:close/>
              </a:path>
            </a:pathLst>
          </a:custGeom>
          <a:noFill/>
          <a:ln w="9525" cap="flat" cmpd="sng">
            <a:solidFill>
              <a:srgbClr val="E1E7EC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317" name="Google Shape;12317;p21"/>
          <p:cNvSpPr/>
          <p:nvPr/>
        </p:nvSpPr>
        <p:spPr>
          <a:xfrm>
            <a:off x="6426846" y="3119862"/>
            <a:ext cx="82800" cy="828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318" name="Google Shape;12318;p21"/>
          <p:cNvSpPr/>
          <p:nvPr/>
        </p:nvSpPr>
        <p:spPr>
          <a:xfrm>
            <a:off x="8530662" y="3119862"/>
            <a:ext cx="82800" cy="828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319" name="Google Shape;12319;p21"/>
          <p:cNvSpPr/>
          <p:nvPr/>
        </p:nvSpPr>
        <p:spPr>
          <a:xfrm>
            <a:off x="10634462" y="3119862"/>
            <a:ext cx="82800" cy="828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320" name="Google Shape;12320;p21"/>
          <p:cNvSpPr/>
          <p:nvPr/>
        </p:nvSpPr>
        <p:spPr>
          <a:xfrm>
            <a:off x="7513246" y="3680313"/>
            <a:ext cx="82800" cy="828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321" name="Google Shape;12321;p21"/>
          <p:cNvSpPr/>
          <p:nvPr/>
        </p:nvSpPr>
        <p:spPr>
          <a:xfrm>
            <a:off x="9582580" y="3680379"/>
            <a:ext cx="82800" cy="828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322" name="Google Shape;12322;p21"/>
          <p:cNvSpPr txBox="1"/>
          <p:nvPr/>
        </p:nvSpPr>
        <p:spPr>
          <a:xfrm>
            <a:off x="6109058" y="3307231"/>
            <a:ext cx="718400" cy="30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es" sz="1200" b="1" kern="0">
                <a:solidFill>
                  <a:srgbClr val="FFFFFF"/>
                </a:solidFill>
                <a:latin typeface="Arial"/>
                <a:cs typeface="Arial"/>
                <a:sym typeface="Arial"/>
              </a:rPr>
              <a:t>2016</a:t>
            </a:r>
            <a:endParaRPr sz="1200" b="1" kern="0">
              <a:solidFill>
                <a:srgbClr val="FFFFFF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323" name="Google Shape;12323;p21"/>
          <p:cNvSpPr/>
          <p:nvPr/>
        </p:nvSpPr>
        <p:spPr>
          <a:xfrm>
            <a:off x="6426846" y="2447695"/>
            <a:ext cx="82800" cy="828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324" name="Google Shape;12324;p21"/>
          <p:cNvSpPr/>
          <p:nvPr/>
        </p:nvSpPr>
        <p:spPr>
          <a:xfrm>
            <a:off x="8537896" y="2447695"/>
            <a:ext cx="82800" cy="828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325" name="Google Shape;12325;p21"/>
          <p:cNvSpPr/>
          <p:nvPr/>
        </p:nvSpPr>
        <p:spPr>
          <a:xfrm>
            <a:off x="10634462" y="2447695"/>
            <a:ext cx="82800" cy="828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326" name="Google Shape;12326;p21"/>
          <p:cNvSpPr/>
          <p:nvPr/>
        </p:nvSpPr>
        <p:spPr>
          <a:xfrm>
            <a:off x="7512717" y="4440149"/>
            <a:ext cx="82800" cy="828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327" name="Google Shape;12327;p21"/>
          <p:cNvSpPr/>
          <p:nvPr/>
        </p:nvSpPr>
        <p:spPr>
          <a:xfrm>
            <a:off x="9582584" y="4440149"/>
            <a:ext cx="82800" cy="828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cxnSp>
        <p:nvCxnSpPr>
          <p:cNvPr id="12328" name="Google Shape;12328;p21"/>
          <p:cNvCxnSpPr>
            <a:stCxn id="12317" idx="0"/>
            <a:endCxn id="12323" idx="4"/>
          </p:cNvCxnSpPr>
          <p:nvPr/>
        </p:nvCxnSpPr>
        <p:spPr>
          <a:xfrm rot="10800000">
            <a:off x="6468246" y="2530662"/>
            <a:ext cx="0" cy="589200"/>
          </a:xfrm>
          <a:prstGeom prst="straightConnector1">
            <a:avLst/>
          </a:prstGeom>
          <a:noFill/>
          <a:ln w="9525" cap="flat" cmpd="sng">
            <a:solidFill>
              <a:srgbClr val="A5B7C6"/>
            </a:solidFill>
            <a:prstDash val="dash"/>
            <a:round/>
            <a:headEnd type="none" w="med" len="med"/>
            <a:tailEnd type="none" w="med" len="med"/>
          </a:ln>
        </p:spPr>
      </p:cxnSp>
      <p:cxnSp>
        <p:nvCxnSpPr>
          <p:cNvPr id="12329" name="Google Shape;12329;p21"/>
          <p:cNvCxnSpPr>
            <a:stCxn id="12318" idx="0"/>
            <a:endCxn id="12324" idx="4"/>
          </p:cNvCxnSpPr>
          <p:nvPr/>
        </p:nvCxnSpPr>
        <p:spPr>
          <a:xfrm rot="10800000" flipH="1">
            <a:off x="8572062" y="2530662"/>
            <a:ext cx="7200" cy="589200"/>
          </a:xfrm>
          <a:prstGeom prst="straightConnector1">
            <a:avLst/>
          </a:prstGeom>
          <a:noFill/>
          <a:ln w="9525" cap="flat" cmpd="sng">
            <a:solidFill>
              <a:srgbClr val="A5B7C6"/>
            </a:solidFill>
            <a:prstDash val="dash"/>
            <a:round/>
            <a:headEnd type="none" w="med" len="med"/>
            <a:tailEnd type="none" w="med" len="med"/>
          </a:ln>
        </p:spPr>
      </p:cxnSp>
      <p:cxnSp>
        <p:nvCxnSpPr>
          <p:cNvPr id="12330" name="Google Shape;12330;p21"/>
          <p:cNvCxnSpPr>
            <a:stCxn id="12319" idx="0"/>
            <a:endCxn id="12325" idx="4"/>
          </p:cNvCxnSpPr>
          <p:nvPr/>
        </p:nvCxnSpPr>
        <p:spPr>
          <a:xfrm rot="10800000">
            <a:off x="10675862" y="2530662"/>
            <a:ext cx="0" cy="589200"/>
          </a:xfrm>
          <a:prstGeom prst="straightConnector1">
            <a:avLst/>
          </a:prstGeom>
          <a:noFill/>
          <a:ln w="9525" cap="flat" cmpd="sng">
            <a:solidFill>
              <a:srgbClr val="A5B7C6"/>
            </a:solidFill>
            <a:prstDash val="dash"/>
            <a:round/>
            <a:headEnd type="none" w="med" len="med"/>
            <a:tailEnd type="none" w="med" len="med"/>
          </a:ln>
        </p:spPr>
      </p:cxnSp>
      <p:cxnSp>
        <p:nvCxnSpPr>
          <p:cNvPr id="12331" name="Google Shape;12331;p21"/>
          <p:cNvCxnSpPr>
            <a:stCxn id="12320" idx="4"/>
            <a:endCxn id="12326" idx="0"/>
          </p:cNvCxnSpPr>
          <p:nvPr/>
        </p:nvCxnSpPr>
        <p:spPr>
          <a:xfrm flipH="1">
            <a:off x="7554246" y="3763113"/>
            <a:ext cx="400" cy="677200"/>
          </a:xfrm>
          <a:prstGeom prst="straightConnector1">
            <a:avLst/>
          </a:prstGeom>
          <a:noFill/>
          <a:ln w="9525" cap="flat" cmpd="sng">
            <a:solidFill>
              <a:srgbClr val="A5B7C6"/>
            </a:solidFill>
            <a:prstDash val="dash"/>
            <a:round/>
            <a:headEnd type="none" w="med" len="med"/>
            <a:tailEnd type="none" w="med" len="med"/>
          </a:ln>
        </p:spPr>
      </p:cxnSp>
      <p:cxnSp>
        <p:nvCxnSpPr>
          <p:cNvPr id="12332" name="Google Shape;12332;p21"/>
          <p:cNvCxnSpPr>
            <a:stCxn id="12321" idx="4"/>
            <a:endCxn id="12327" idx="0"/>
          </p:cNvCxnSpPr>
          <p:nvPr/>
        </p:nvCxnSpPr>
        <p:spPr>
          <a:xfrm>
            <a:off x="9623980" y="3763179"/>
            <a:ext cx="0" cy="676800"/>
          </a:xfrm>
          <a:prstGeom prst="straightConnector1">
            <a:avLst/>
          </a:prstGeom>
          <a:noFill/>
          <a:ln w="9525" cap="flat" cmpd="sng">
            <a:solidFill>
              <a:srgbClr val="A5B7C6"/>
            </a:solidFill>
            <a:prstDash val="dash"/>
            <a:round/>
            <a:headEnd type="none" w="med" len="med"/>
            <a:tailEnd type="none" w="med" len="med"/>
          </a:ln>
        </p:spPr>
      </p:cxnSp>
      <p:sp>
        <p:nvSpPr>
          <p:cNvPr id="12333" name="Google Shape;12333;p21"/>
          <p:cNvSpPr txBox="1"/>
          <p:nvPr/>
        </p:nvSpPr>
        <p:spPr>
          <a:xfrm>
            <a:off x="7185825" y="3307231"/>
            <a:ext cx="718400" cy="30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es" sz="1200" b="1" kern="0">
                <a:solidFill>
                  <a:srgbClr val="FFFFFF"/>
                </a:solidFill>
                <a:latin typeface="Arial"/>
                <a:cs typeface="Arial"/>
                <a:sym typeface="Arial"/>
              </a:rPr>
              <a:t>2017</a:t>
            </a:r>
            <a:endParaRPr sz="1200" b="1" kern="0">
              <a:solidFill>
                <a:srgbClr val="FFFFFF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334" name="Google Shape;12334;p21"/>
          <p:cNvSpPr txBox="1"/>
          <p:nvPr/>
        </p:nvSpPr>
        <p:spPr>
          <a:xfrm>
            <a:off x="8206725" y="3307231"/>
            <a:ext cx="718400" cy="30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es" sz="1200" b="1" kern="0">
                <a:solidFill>
                  <a:srgbClr val="FFFFFF"/>
                </a:solidFill>
                <a:latin typeface="Arial"/>
                <a:cs typeface="Arial"/>
                <a:sym typeface="Arial"/>
              </a:rPr>
              <a:t>2018</a:t>
            </a:r>
            <a:endParaRPr sz="1200" b="1" kern="0">
              <a:solidFill>
                <a:srgbClr val="FFFFFF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335" name="Google Shape;12335;p21"/>
          <p:cNvSpPr txBox="1"/>
          <p:nvPr/>
        </p:nvSpPr>
        <p:spPr>
          <a:xfrm>
            <a:off x="9262925" y="3307231"/>
            <a:ext cx="718400" cy="30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es" sz="1200" b="1" kern="0">
                <a:solidFill>
                  <a:srgbClr val="FFFFFF"/>
                </a:solidFill>
                <a:latin typeface="Arial"/>
                <a:cs typeface="Arial"/>
                <a:sym typeface="Arial"/>
              </a:rPr>
              <a:t>2019</a:t>
            </a:r>
            <a:endParaRPr sz="1200" b="1" kern="0">
              <a:solidFill>
                <a:srgbClr val="FFFFFF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336" name="Google Shape;12336;p21"/>
          <p:cNvSpPr txBox="1"/>
          <p:nvPr/>
        </p:nvSpPr>
        <p:spPr>
          <a:xfrm>
            <a:off x="10319125" y="3307231"/>
            <a:ext cx="718400" cy="30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es" sz="1200" b="1" kern="0">
                <a:solidFill>
                  <a:srgbClr val="FFFFFF"/>
                </a:solidFill>
                <a:latin typeface="Arial"/>
                <a:cs typeface="Arial"/>
                <a:sym typeface="Arial"/>
              </a:rPr>
              <a:t>2020</a:t>
            </a:r>
            <a:endParaRPr sz="1200" b="1" kern="0">
              <a:solidFill>
                <a:srgbClr val="FFFFFF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337" name="Google Shape;12337;p21"/>
          <p:cNvSpPr/>
          <p:nvPr/>
        </p:nvSpPr>
        <p:spPr>
          <a:xfrm>
            <a:off x="9488465" y="4653249"/>
            <a:ext cx="272651" cy="273367"/>
          </a:xfrm>
          <a:custGeom>
            <a:avLst/>
            <a:gdLst/>
            <a:ahLst/>
            <a:cxnLst/>
            <a:rect l="l" t="t" r="r" b="b"/>
            <a:pathLst>
              <a:path w="11815" h="11846" extrusionOk="0">
                <a:moveTo>
                  <a:pt x="5829" y="693"/>
                </a:moveTo>
                <a:cubicBezTo>
                  <a:pt x="6238" y="693"/>
                  <a:pt x="6553" y="1008"/>
                  <a:pt x="6553" y="1418"/>
                </a:cubicBezTo>
                <a:cubicBezTo>
                  <a:pt x="6553" y="1796"/>
                  <a:pt x="6238" y="2111"/>
                  <a:pt x="5829" y="2111"/>
                </a:cubicBezTo>
                <a:cubicBezTo>
                  <a:pt x="5451" y="2111"/>
                  <a:pt x="5136" y="1796"/>
                  <a:pt x="5136" y="1418"/>
                </a:cubicBezTo>
                <a:cubicBezTo>
                  <a:pt x="5136" y="1008"/>
                  <a:pt x="5482" y="693"/>
                  <a:pt x="5829" y="693"/>
                </a:cubicBezTo>
                <a:close/>
                <a:moveTo>
                  <a:pt x="5829" y="2773"/>
                </a:moveTo>
                <a:cubicBezTo>
                  <a:pt x="6774" y="2773"/>
                  <a:pt x="7562" y="3560"/>
                  <a:pt x="7562" y="4568"/>
                </a:cubicBezTo>
                <a:lnTo>
                  <a:pt x="7562" y="4915"/>
                </a:lnTo>
                <a:lnTo>
                  <a:pt x="4096" y="4915"/>
                </a:lnTo>
                <a:lnTo>
                  <a:pt x="4096" y="4568"/>
                </a:lnTo>
                <a:cubicBezTo>
                  <a:pt x="4096" y="3560"/>
                  <a:pt x="4884" y="2773"/>
                  <a:pt x="5829" y="2773"/>
                </a:cubicBezTo>
                <a:close/>
                <a:moveTo>
                  <a:pt x="2363" y="6963"/>
                </a:moveTo>
                <a:cubicBezTo>
                  <a:pt x="2773" y="6963"/>
                  <a:pt x="3088" y="7278"/>
                  <a:pt x="3088" y="7656"/>
                </a:cubicBezTo>
                <a:cubicBezTo>
                  <a:pt x="3088" y="8065"/>
                  <a:pt x="2773" y="8380"/>
                  <a:pt x="2363" y="8380"/>
                </a:cubicBezTo>
                <a:cubicBezTo>
                  <a:pt x="1985" y="8380"/>
                  <a:pt x="1670" y="8065"/>
                  <a:pt x="1670" y="7656"/>
                </a:cubicBezTo>
                <a:cubicBezTo>
                  <a:pt x="1670" y="7278"/>
                  <a:pt x="1985" y="6963"/>
                  <a:pt x="2363" y="6963"/>
                </a:cubicBezTo>
                <a:close/>
                <a:moveTo>
                  <a:pt x="9357" y="6963"/>
                </a:moveTo>
                <a:cubicBezTo>
                  <a:pt x="9735" y="6963"/>
                  <a:pt x="10050" y="7278"/>
                  <a:pt x="10050" y="7656"/>
                </a:cubicBezTo>
                <a:cubicBezTo>
                  <a:pt x="10050" y="8065"/>
                  <a:pt x="9735" y="8380"/>
                  <a:pt x="9357" y="8380"/>
                </a:cubicBezTo>
                <a:cubicBezTo>
                  <a:pt x="8948" y="8380"/>
                  <a:pt x="8633" y="8065"/>
                  <a:pt x="8633" y="7656"/>
                </a:cubicBezTo>
                <a:cubicBezTo>
                  <a:pt x="8633" y="7278"/>
                  <a:pt x="8948" y="6963"/>
                  <a:pt x="9357" y="6963"/>
                </a:cubicBezTo>
                <a:close/>
                <a:moveTo>
                  <a:pt x="2363" y="9042"/>
                </a:moveTo>
                <a:cubicBezTo>
                  <a:pt x="3308" y="9042"/>
                  <a:pt x="4096" y="9830"/>
                  <a:pt x="4096" y="10806"/>
                </a:cubicBezTo>
                <a:lnTo>
                  <a:pt x="4096" y="11184"/>
                </a:lnTo>
                <a:lnTo>
                  <a:pt x="630" y="11184"/>
                </a:lnTo>
                <a:lnTo>
                  <a:pt x="630" y="10806"/>
                </a:lnTo>
                <a:cubicBezTo>
                  <a:pt x="630" y="9830"/>
                  <a:pt x="1418" y="9042"/>
                  <a:pt x="2363" y="9042"/>
                </a:cubicBezTo>
                <a:close/>
                <a:moveTo>
                  <a:pt x="9357" y="9042"/>
                </a:moveTo>
                <a:cubicBezTo>
                  <a:pt x="10302" y="9042"/>
                  <a:pt x="11090" y="9830"/>
                  <a:pt x="11090" y="10806"/>
                </a:cubicBezTo>
                <a:lnTo>
                  <a:pt x="11090" y="11184"/>
                </a:lnTo>
                <a:lnTo>
                  <a:pt x="7625" y="11184"/>
                </a:lnTo>
                <a:lnTo>
                  <a:pt x="7625" y="10806"/>
                </a:lnTo>
                <a:cubicBezTo>
                  <a:pt x="7625" y="9830"/>
                  <a:pt x="8412" y="9042"/>
                  <a:pt x="9357" y="9042"/>
                </a:cubicBezTo>
                <a:close/>
                <a:moveTo>
                  <a:pt x="5892" y="0"/>
                </a:moveTo>
                <a:cubicBezTo>
                  <a:pt x="5136" y="0"/>
                  <a:pt x="4506" y="630"/>
                  <a:pt x="4506" y="1355"/>
                </a:cubicBezTo>
                <a:cubicBezTo>
                  <a:pt x="4506" y="1733"/>
                  <a:pt x="4632" y="2016"/>
                  <a:pt x="4852" y="2300"/>
                </a:cubicBezTo>
                <a:cubicBezTo>
                  <a:pt x="4033" y="2710"/>
                  <a:pt x="3466" y="3529"/>
                  <a:pt x="3466" y="4505"/>
                </a:cubicBezTo>
                <a:lnTo>
                  <a:pt x="3466" y="5230"/>
                </a:lnTo>
                <a:cubicBezTo>
                  <a:pt x="3466" y="5419"/>
                  <a:pt x="3623" y="5577"/>
                  <a:pt x="3844" y="5577"/>
                </a:cubicBezTo>
                <a:lnTo>
                  <a:pt x="5577" y="5577"/>
                </a:lnTo>
                <a:lnTo>
                  <a:pt x="5577" y="7152"/>
                </a:lnTo>
                <a:lnTo>
                  <a:pt x="3875" y="8822"/>
                </a:lnTo>
                <a:cubicBezTo>
                  <a:pt x="3749" y="8696"/>
                  <a:pt x="3592" y="8601"/>
                  <a:pt x="3434" y="8569"/>
                </a:cubicBezTo>
                <a:cubicBezTo>
                  <a:pt x="3686" y="8349"/>
                  <a:pt x="3781" y="8034"/>
                  <a:pt x="3781" y="7624"/>
                </a:cubicBezTo>
                <a:cubicBezTo>
                  <a:pt x="3781" y="6868"/>
                  <a:pt x="3151" y="6238"/>
                  <a:pt x="2426" y="6238"/>
                </a:cubicBezTo>
                <a:cubicBezTo>
                  <a:pt x="1670" y="6238"/>
                  <a:pt x="1040" y="6868"/>
                  <a:pt x="1040" y="7624"/>
                </a:cubicBezTo>
                <a:cubicBezTo>
                  <a:pt x="1040" y="7971"/>
                  <a:pt x="1166" y="8286"/>
                  <a:pt x="1387" y="8569"/>
                </a:cubicBezTo>
                <a:cubicBezTo>
                  <a:pt x="567" y="8979"/>
                  <a:pt x="0" y="9798"/>
                  <a:pt x="0" y="10775"/>
                </a:cubicBezTo>
                <a:lnTo>
                  <a:pt x="0" y="11499"/>
                </a:lnTo>
                <a:cubicBezTo>
                  <a:pt x="0" y="11688"/>
                  <a:pt x="158" y="11846"/>
                  <a:pt x="378" y="11846"/>
                </a:cubicBezTo>
                <a:lnTo>
                  <a:pt x="4474" y="11846"/>
                </a:lnTo>
                <a:cubicBezTo>
                  <a:pt x="4663" y="11846"/>
                  <a:pt x="4821" y="11688"/>
                  <a:pt x="4821" y="11499"/>
                </a:cubicBezTo>
                <a:lnTo>
                  <a:pt x="4821" y="10775"/>
                </a:lnTo>
                <a:cubicBezTo>
                  <a:pt x="4821" y="10239"/>
                  <a:pt x="4632" y="9704"/>
                  <a:pt x="4348" y="9326"/>
                </a:cubicBezTo>
                <a:lnTo>
                  <a:pt x="5860" y="7782"/>
                </a:lnTo>
                <a:lnTo>
                  <a:pt x="7404" y="9326"/>
                </a:lnTo>
                <a:cubicBezTo>
                  <a:pt x="7089" y="9704"/>
                  <a:pt x="6931" y="10239"/>
                  <a:pt x="6931" y="10775"/>
                </a:cubicBezTo>
                <a:lnTo>
                  <a:pt x="6931" y="11499"/>
                </a:lnTo>
                <a:cubicBezTo>
                  <a:pt x="6931" y="11688"/>
                  <a:pt x="7089" y="11846"/>
                  <a:pt x="7309" y="11846"/>
                </a:cubicBezTo>
                <a:lnTo>
                  <a:pt x="11468" y="11846"/>
                </a:lnTo>
                <a:cubicBezTo>
                  <a:pt x="11657" y="11846"/>
                  <a:pt x="11815" y="11688"/>
                  <a:pt x="11815" y="11499"/>
                </a:cubicBezTo>
                <a:lnTo>
                  <a:pt x="11815" y="10775"/>
                </a:lnTo>
                <a:cubicBezTo>
                  <a:pt x="11783" y="9830"/>
                  <a:pt x="11185" y="8979"/>
                  <a:pt x="10365" y="8569"/>
                </a:cubicBezTo>
                <a:cubicBezTo>
                  <a:pt x="10586" y="8349"/>
                  <a:pt x="10712" y="8034"/>
                  <a:pt x="10712" y="7624"/>
                </a:cubicBezTo>
                <a:cubicBezTo>
                  <a:pt x="10712" y="6868"/>
                  <a:pt x="10082" y="6238"/>
                  <a:pt x="9357" y="6238"/>
                </a:cubicBezTo>
                <a:cubicBezTo>
                  <a:pt x="8601" y="6238"/>
                  <a:pt x="7971" y="6868"/>
                  <a:pt x="7971" y="7624"/>
                </a:cubicBezTo>
                <a:cubicBezTo>
                  <a:pt x="7971" y="7971"/>
                  <a:pt x="8097" y="8286"/>
                  <a:pt x="8318" y="8569"/>
                </a:cubicBezTo>
                <a:cubicBezTo>
                  <a:pt x="8160" y="8664"/>
                  <a:pt x="8034" y="8727"/>
                  <a:pt x="7877" y="8822"/>
                </a:cubicBezTo>
                <a:lnTo>
                  <a:pt x="6207" y="7152"/>
                </a:lnTo>
                <a:lnTo>
                  <a:pt x="6207" y="5577"/>
                </a:lnTo>
                <a:lnTo>
                  <a:pt x="7940" y="5577"/>
                </a:lnTo>
                <a:cubicBezTo>
                  <a:pt x="8129" y="5577"/>
                  <a:pt x="8286" y="5419"/>
                  <a:pt x="8286" y="5230"/>
                </a:cubicBezTo>
                <a:lnTo>
                  <a:pt x="8286" y="4505"/>
                </a:lnTo>
                <a:cubicBezTo>
                  <a:pt x="8286" y="3529"/>
                  <a:pt x="7688" y="2710"/>
                  <a:pt x="6900" y="2300"/>
                </a:cubicBezTo>
                <a:cubicBezTo>
                  <a:pt x="7152" y="2080"/>
                  <a:pt x="7246" y="1764"/>
                  <a:pt x="7246" y="1355"/>
                </a:cubicBezTo>
                <a:cubicBezTo>
                  <a:pt x="7246" y="630"/>
                  <a:pt x="6616" y="0"/>
                  <a:pt x="5892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12338" name="Google Shape;12338;p21"/>
          <p:cNvGrpSpPr/>
          <p:nvPr/>
        </p:nvGrpSpPr>
        <p:grpSpPr>
          <a:xfrm>
            <a:off x="7410304" y="4678645"/>
            <a:ext cx="274820" cy="274820"/>
            <a:chOff x="1049375" y="2680675"/>
            <a:chExt cx="297725" cy="297725"/>
          </a:xfrm>
        </p:grpSpPr>
        <p:sp>
          <p:nvSpPr>
            <p:cNvPr id="12339" name="Google Shape;12339;p21"/>
            <p:cNvSpPr/>
            <p:nvPr/>
          </p:nvSpPr>
          <p:spPr>
            <a:xfrm>
              <a:off x="1113175" y="2752350"/>
              <a:ext cx="161475" cy="155975"/>
            </a:xfrm>
            <a:custGeom>
              <a:avLst/>
              <a:gdLst/>
              <a:ahLst/>
              <a:cxnLst/>
              <a:rect l="l" t="t" r="r" b="b"/>
              <a:pathLst>
                <a:path w="6459" h="6239" extrusionOk="0">
                  <a:moveTo>
                    <a:pt x="3403" y="2079"/>
                  </a:moveTo>
                  <a:cubicBezTo>
                    <a:pt x="3781" y="2079"/>
                    <a:pt x="4096" y="2394"/>
                    <a:pt x="4096" y="2773"/>
                  </a:cubicBezTo>
                  <a:cubicBezTo>
                    <a:pt x="4096" y="3182"/>
                    <a:pt x="3781" y="3497"/>
                    <a:pt x="3403" y="3497"/>
                  </a:cubicBezTo>
                  <a:cubicBezTo>
                    <a:pt x="2993" y="3434"/>
                    <a:pt x="2678" y="3119"/>
                    <a:pt x="2678" y="2773"/>
                  </a:cubicBezTo>
                  <a:cubicBezTo>
                    <a:pt x="2678" y="2394"/>
                    <a:pt x="2993" y="2079"/>
                    <a:pt x="3403" y="2079"/>
                  </a:cubicBezTo>
                  <a:close/>
                  <a:moveTo>
                    <a:pt x="3371" y="693"/>
                  </a:moveTo>
                  <a:cubicBezTo>
                    <a:pt x="4694" y="693"/>
                    <a:pt x="5765" y="1796"/>
                    <a:pt x="5765" y="3119"/>
                  </a:cubicBezTo>
                  <a:cubicBezTo>
                    <a:pt x="5765" y="3686"/>
                    <a:pt x="5545" y="4222"/>
                    <a:pt x="5198" y="4663"/>
                  </a:cubicBezTo>
                  <a:cubicBezTo>
                    <a:pt x="5072" y="4442"/>
                    <a:pt x="4915" y="4190"/>
                    <a:pt x="4694" y="4001"/>
                  </a:cubicBezTo>
                  <a:cubicBezTo>
                    <a:pt x="4568" y="3907"/>
                    <a:pt x="4442" y="3812"/>
                    <a:pt x="4348" y="3749"/>
                  </a:cubicBezTo>
                  <a:cubicBezTo>
                    <a:pt x="4568" y="3529"/>
                    <a:pt x="4726" y="3182"/>
                    <a:pt x="4726" y="2804"/>
                  </a:cubicBezTo>
                  <a:cubicBezTo>
                    <a:pt x="4726" y="2079"/>
                    <a:pt x="4096" y="1449"/>
                    <a:pt x="3340" y="1449"/>
                  </a:cubicBezTo>
                  <a:cubicBezTo>
                    <a:pt x="2615" y="1449"/>
                    <a:pt x="1985" y="2079"/>
                    <a:pt x="1985" y="2804"/>
                  </a:cubicBezTo>
                  <a:cubicBezTo>
                    <a:pt x="1985" y="3182"/>
                    <a:pt x="2142" y="3529"/>
                    <a:pt x="2363" y="3749"/>
                  </a:cubicBezTo>
                  <a:lnTo>
                    <a:pt x="2016" y="4001"/>
                  </a:lnTo>
                  <a:cubicBezTo>
                    <a:pt x="1827" y="4190"/>
                    <a:pt x="1607" y="4442"/>
                    <a:pt x="1512" y="4663"/>
                  </a:cubicBezTo>
                  <a:cubicBezTo>
                    <a:pt x="1040" y="4064"/>
                    <a:pt x="882" y="3434"/>
                    <a:pt x="945" y="2773"/>
                  </a:cubicBezTo>
                  <a:cubicBezTo>
                    <a:pt x="1103" y="1670"/>
                    <a:pt x="2111" y="693"/>
                    <a:pt x="3371" y="693"/>
                  </a:cubicBezTo>
                  <a:close/>
                  <a:moveTo>
                    <a:pt x="3371" y="4159"/>
                  </a:moveTo>
                  <a:cubicBezTo>
                    <a:pt x="4001" y="4159"/>
                    <a:pt x="4505" y="4600"/>
                    <a:pt x="4694" y="5135"/>
                  </a:cubicBezTo>
                  <a:cubicBezTo>
                    <a:pt x="4316" y="5387"/>
                    <a:pt x="3875" y="5545"/>
                    <a:pt x="3371" y="5545"/>
                  </a:cubicBezTo>
                  <a:cubicBezTo>
                    <a:pt x="2898" y="5545"/>
                    <a:pt x="2426" y="5387"/>
                    <a:pt x="2016" y="5135"/>
                  </a:cubicBezTo>
                  <a:cubicBezTo>
                    <a:pt x="2174" y="4537"/>
                    <a:pt x="2741" y="4159"/>
                    <a:pt x="3371" y="4159"/>
                  </a:cubicBezTo>
                  <a:close/>
                  <a:moveTo>
                    <a:pt x="3308" y="0"/>
                  </a:moveTo>
                  <a:cubicBezTo>
                    <a:pt x="1701" y="0"/>
                    <a:pt x="441" y="1229"/>
                    <a:pt x="252" y="2710"/>
                  </a:cubicBezTo>
                  <a:cubicBezTo>
                    <a:pt x="0" y="4600"/>
                    <a:pt x="1512" y="6238"/>
                    <a:pt x="3371" y="6238"/>
                  </a:cubicBezTo>
                  <a:cubicBezTo>
                    <a:pt x="5104" y="6238"/>
                    <a:pt x="6459" y="4820"/>
                    <a:pt x="6459" y="3119"/>
                  </a:cubicBezTo>
                  <a:cubicBezTo>
                    <a:pt x="6459" y="1386"/>
                    <a:pt x="5041" y="0"/>
                    <a:pt x="33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40" name="Google Shape;12340;p21"/>
            <p:cNvSpPr/>
            <p:nvPr/>
          </p:nvSpPr>
          <p:spPr>
            <a:xfrm>
              <a:off x="1049375" y="2680675"/>
              <a:ext cx="297725" cy="297725"/>
            </a:xfrm>
            <a:custGeom>
              <a:avLst/>
              <a:gdLst/>
              <a:ahLst/>
              <a:cxnLst/>
              <a:rect l="l" t="t" r="r" b="b"/>
              <a:pathLst>
                <a:path w="11909" h="11909" extrusionOk="0">
                  <a:moveTo>
                    <a:pt x="6270" y="1512"/>
                  </a:moveTo>
                  <a:cubicBezTo>
                    <a:pt x="8475" y="1670"/>
                    <a:pt x="10239" y="3434"/>
                    <a:pt x="10397" y="5640"/>
                  </a:cubicBezTo>
                  <a:lnTo>
                    <a:pt x="10082" y="5640"/>
                  </a:lnTo>
                  <a:cubicBezTo>
                    <a:pt x="9893" y="5640"/>
                    <a:pt x="9735" y="5797"/>
                    <a:pt x="9735" y="5986"/>
                  </a:cubicBezTo>
                  <a:cubicBezTo>
                    <a:pt x="9735" y="6207"/>
                    <a:pt x="9893" y="6364"/>
                    <a:pt x="10082" y="6364"/>
                  </a:cubicBezTo>
                  <a:lnTo>
                    <a:pt x="10397" y="6364"/>
                  </a:lnTo>
                  <a:cubicBezTo>
                    <a:pt x="10239" y="8569"/>
                    <a:pt x="8475" y="10334"/>
                    <a:pt x="6270" y="10491"/>
                  </a:cubicBezTo>
                  <a:lnTo>
                    <a:pt x="6270" y="10176"/>
                  </a:lnTo>
                  <a:cubicBezTo>
                    <a:pt x="6270" y="9987"/>
                    <a:pt x="6112" y="9830"/>
                    <a:pt x="5923" y="9830"/>
                  </a:cubicBezTo>
                  <a:cubicBezTo>
                    <a:pt x="5703" y="9830"/>
                    <a:pt x="5545" y="9987"/>
                    <a:pt x="5545" y="10176"/>
                  </a:cubicBezTo>
                  <a:lnTo>
                    <a:pt x="5545" y="10491"/>
                  </a:lnTo>
                  <a:cubicBezTo>
                    <a:pt x="3340" y="10334"/>
                    <a:pt x="1575" y="8569"/>
                    <a:pt x="1418" y="6364"/>
                  </a:cubicBezTo>
                  <a:lnTo>
                    <a:pt x="1733" y="6364"/>
                  </a:lnTo>
                  <a:cubicBezTo>
                    <a:pt x="1922" y="6364"/>
                    <a:pt x="2079" y="6207"/>
                    <a:pt x="2079" y="5986"/>
                  </a:cubicBezTo>
                  <a:cubicBezTo>
                    <a:pt x="2142" y="5797"/>
                    <a:pt x="1985" y="5640"/>
                    <a:pt x="1764" y="5640"/>
                  </a:cubicBezTo>
                  <a:lnTo>
                    <a:pt x="1418" y="5640"/>
                  </a:lnTo>
                  <a:cubicBezTo>
                    <a:pt x="1575" y="3434"/>
                    <a:pt x="3340" y="1670"/>
                    <a:pt x="5545" y="1512"/>
                  </a:cubicBezTo>
                  <a:lnTo>
                    <a:pt x="5545" y="1827"/>
                  </a:lnTo>
                  <a:cubicBezTo>
                    <a:pt x="5545" y="2016"/>
                    <a:pt x="5703" y="2174"/>
                    <a:pt x="5923" y="2174"/>
                  </a:cubicBezTo>
                  <a:cubicBezTo>
                    <a:pt x="6112" y="2174"/>
                    <a:pt x="6270" y="2016"/>
                    <a:pt x="6270" y="1827"/>
                  </a:cubicBezTo>
                  <a:lnTo>
                    <a:pt x="6270" y="1512"/>
                  </a:lnTo>
                  <a:close/>
                  <a:moveTo>
                    <a:pt x="5955" y="0"/>
                  </a:moveTo>
                  <a:cubicBezTo>
                    <a:pt x="5766" y="0"/>
                    <a:pt x="5608" y="158"/>
                    <a:pt x="5608" y="347"/>
                  </a:cubicBezTo>
                  <a:lnTo>
                    <a:pt x="5608" y="756"/>
                  </a:lnTo>
                  <a:cubicBezTo>
                    <a:pt x="2993" y="914"/>
                    <a:pt x="914" y="2993"/>
                    <a:pt x="756" y="5608"/>
                  </a:cubicBezTo>
                  <a:lnTo>
                    <a:pt x="347" y="5608"/>
                  </a:lnTo>
                  <a:cubicBezTo>
                    <a:pt x="158" y="5608"/>
                    <a:pt x="0" y="5766"/>
                    <a:pt x="0" y="5955"/>
                  </a:cubicBezTo>
                  <a:cubicBezTo>
                    <a:pt x="0" y="6144"/>
                    <a:pt x="158" y="6301"/>
                    <a:pt x="347" y="6301"/>
                  </a:cubicBezTo>
                  <a:lnTo>
                    <a:pt x="756" y="6301"/>
                  </a:lnTo>
                  <a:cubicBezTo>
                    <a:pt x="914" y="8916"/>
                    <a:pt x="2993" y="10995"/>
                    <a:pt x="5608" y="11153"/>
                  </a:cubicBezTo>
                  <a:lnTo>
                    <a:pt x="5608" y="11562"/>
                  </a:lnTo>
                  <a:cubicBezTo>
                    <a:pt x="5608" y="11751"/>
                    <a:pt x="5766" y="11909"/>
                    <a:pt x="5955" y="11909"/>
                  </a:cubicBezTo>
                  <a:cubicBezTo>
                    <a:pt x="6144" y="11909"/>
                    <a:pt x="6301" y="11751"/>
                    <a:pt x="6301" y="11562"/>
                  </a:cubicBezTo>
                  <a:lnTo>
                    <a:pt x="6301" y="11153"/>
                  </a:lnTo>
                  <a:cubicBezTo>
                    <a:pt x="8916" y="10995"/>
                    <a:pt x="10995" y="8916"/>
                    <a:pt x="11153" y="6301"/>
                  </a:cubicBezTo>
                  <a:lnTo>
                    <a:pt x="11531" y="6301"/>
                  </a:lnTo>
                  <a:cubicBezTo>
                    <a:pt x="11751" y="6301"/>
                    <a:pt x="11909" y="6144"/>
                    <a:pt x="11909" y="5955"/>
                  </a:cubicBezTo>
                  <a:cubicBezTo>
                    <a:pt x="11909" y="5766"/>
                    <a:pt x="11751" y="5608"/>
                    <a:pt x="11531" y="5608"/>
                  </a:cubicBezTo>
                  <a:lnTo>
                    <a:pt x="11153" y="5608"/>
                  </a:lnTo>
                  <a:cubicBezTo>
                    <a:pt x="10995" y="2993"/>
                    <a:pt x="8916" y="914"/>
                    <a:pt x="6301" y="756"/>
                  </a:cubicBezTo>
                  <a:lnTo>
                    <a:pt x="6301" y="347"/>
                  </a:lnTo>
                  <a:cubicBezTo>
                    <a:pt x="6301" y="158"/>
                    <a:pt x="6144" y="0"/>
                    <a:pt x="59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341" name="Google Shape;12341;p21"/>
          <p:cNvGrpSpPr/>
          <p:nvPr/>
        </p:nvGrpSpPr>
        <p:grpSpPr>
          <a:xfrm>
            <a:off x="10538228" y="2025822"/>
            <a:ext cx="274104" cy="272443"/>
            <a:chOff x="5045775" y="1946400"/>
            <a:chExt cx="296950" cy="295150"/>
          </a:xfrm>
        </p:grpSpPr>
        <p:sp>
          <p:nvSpPr>
            <p:cNvPr id="12342" name="Google Shape;12342;p21"/>
            <p:cNvSpPr/>
            <p:nvPr/>
          </p:nvSpPr>
          <p:spPr>
            <a:xfrm>
              <a:off x="5113500" y="1998600"/>
              <a:ext cx="160700" cy="155950"/>
            </a:xfrm>
            <a:custGeom>
              <a:avLst/>
              <a:gdLst/>
              <a:ahLst/>
              <a:cxnLst/>
              <a:rect l="l" t="t" r="r" b="b"/>
              <a:pathLst>
                <a:path w="6428" h="6238" extrusionOk="0">
                  <a:moveTo>
                    <a:pt x="3309" y="2079"/>
                  </a:moveTo>
                  <a:cubicBezTo>
                    <a:pt x="3718" y="2079"/>
                    <a:pt x="4033" y="2394"/>
                    <a:pt x="4033" y="2804"/>
                  </a:cubicBezTo>
                  <a:cubicBezTo>
                    <a:pt x="4033" y="3182"/>
                    <a:pt x="3718" y="3497"/>
                    <a:pt x="3309" y="3497"/>
                  </a:cubicBezTo>
                  <a:cubicBezTo>
                    <a:pt x="2931" y="3497"/>
                    <a:pt x="2616" y="3150"/>
                    <a:pt x="2616" y="2804"/>
                  </a:cubicBezTo>
                  <a:cubicBezTo>
                    <a:pt x="2616" y="2394"/>
                    <a:pt x="2931" y="2079"/>
                    <a:pt x="3309" y="2079"/>
                  </a:cubicBezTo>
                  <a:close/>
                  <a:moveTo>
                    <a:pt x="3403" y="662"/>
                  </a:moveTo>
                  <a:cubicBezTo>
                    <a:pt x="4726" y="662"/>
                    <a:pt x="5798" y="1764"/>
                    <a:pt x="5798" y="3119"/>
                  </a:cubicBezTo>
                  <a:cubicBezTo>
                    <a:pt x="5703" y="3655"/>
                    <a:pt x="5546" y="4222"/>
                    <a:pt x="5199" y="4663"/>
                  </a:cubicBezTo>
                  <a:cubicBezTo>
                    <a:pt x="5010" y="4253"/>
                    <a:pt x="4726" y="3938"/>
                    <a:pt x="4348" y="3686"/>
                  </a:cubicBezTo>
                  <a:cubicBezTo>
                    <a:pt x="4569" y="3466"/>
                    <a:pt x="4726" y="3119"/>
                    <a:pt x="4726" y="2741"/>
                  </a:cubicBezTo>
                  <a:cubicBezTo>
                    <a:pt x="4726" y="2016"/>
                    <a:pt x="4096" y="1386"/>
                    <a:pt x="3340" y="1386"/>
                  </a:cubicBezTo>
                  <a:cubicBezTo>
                    <a:pt x="2616" y="1386"/>
                    <a:pt x="1986" y="2016"/>
                    <a:pt x="1986" y="2741"/>
                  </a:cubicBezTo>
                  <a:cubicBezTo>
                    <a:pt x="1986" y="3119"/>
                    <a:pt x="2143" y="3466"/>
                    <a:pt x="2364" y="3686"/>
                  </a:cubicBezTo>
                  <a:cubicBezTo>
                    <a:pt x="1986" y="3907"/>
                    <a:pt x="1702" y="4253"/>
                    <a:pt x="1513" y="4663"/>
                  </a:cubicBezTo>
                  <a:cubicBezTo>
                    <a:pt x="1072" y="4096"/>
                    <a:pt x="883" y="3434"/>
                    <a:pt x="977" y="2772"/>
                  </a:cubicBezTo>
                  <a:cubicBezTo>
                    <a:pt x="1135" y="1670"/>
                    <a:pt x="2143" y="662"/>
                    <a:pt x="3403" y="662"/>
                  </a:cubicBezTo>
                  <a:close/>
                  <a:moveTo>
                    <a:pt x="3309" y="4190"/>
                  </a:moveTo>
                  <a:cubicBezTo>
                    <a:pt x="3939" y="4190"/>
                    <a:pt x="4443" y="4600"/>
                    <a:pt x="4663" y="5167"/>
                  </a:cubicBezTo>
                  <a:cubicBezTo>
                    <a:pt x="4254" y="5450"/>
                    <a:pt x="3781" y="5545"/>
                    <a:pt x="3309" y="5545"/>
                  </a:cubicBezTo>
                  <a:cubicBezTo>
                    <a:pt x="2836" y="5545"/>
                    <a:pt x="2364" y="5387"/>
                    <a:pt x="1986" y="5167"/>
                  </a:cubicBezTo>
                  <a:cubicBezTo>
                    <a:pt x="2143" y="4568"/>
                    <a:pt x="2679" y="4190"/>
                    <a:pt x="3309" y="4190"/>
                  </a:cubicBezTo>
                  <a:close/>
                  <a:moveTo>
                    <a:pt x="3309" y="0"/>
                  </a:moveTo>
                  <a:cubicBezTo>
                    <a:pt x="1733" y="0"/>
                    <a:pt x="410" y="1229"/>
                    <a:pt x="253" y="2678"/>
                  </a:cubicBezTo>
                  <a:cubicBezTo>
                    <a:pt x="1" y="4600"/>
                    <a:pt x="1450" y="6238"/>
                    <a:pt x="3309" y="6238"/>
                  </a:cubicBezTo>
                  <a:cubicBezTo>
                    <a:pt x="5042" y="6238"/>
                    <a:pt x="6428" y="4820"/>
                    <a:pt x="6428" y="3119"/>
                  </a:cubicBezTo>
                  <a:cubicBezTo>
                    <a:pt x="6428" y="1418"/>
                    <a:pt x="5042" y="0"/>
                    <a:pt x="33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43" name="Google Shape;12343;p21"/>
            <p:cNvSpPr/>
            <p:nvPr/>
          </p:nvSpPr>
          <p:spPr>
            <a:xfrm>
              <a:off x="5045775" y="1946400"/>
              <a:ext cx="296950" cy="295150"/>
            </a:xfrm>
            <a:custGeom>
              <a:avLst/>
              <a:gdLst/>
              <a:ahLst/>
              <a:cxnLst/>
              <a:rect l="l" t="t" r="r" b="b"/>
              <a:pathLst>
                <a:path w="11878" h="11806" extrusionOk="0">
                  <a:moveTo>
                    <a:pt x="6018" y="765"/>
                  </a:moveTo>
                  <a:lnTo>
                    <a:pt x="6868" y="1426"/>
                  </a:lnTo>
                  <a:cubicBezTo>
                    <a:pt x="6963" y="1458"/>
                    <a:pt x="7026" y="1489"/>
                    <a:pt x="7152" y="1489"/>
                  </a:cubicBezTo>
                  <a:lnTo>
                    <a:pt x="8223" y="1332"/>
                  </a:lnTo>
                  <a:lnTo>
                    <a:pt x="8664" y="2372"/>
                  </a:lnTo>
                  <a:cubicBezTo>
                    <a:pt x="8696" y="2435"/>
                    <a:pt x="8790" y="2529"/>
                    <a:pt x="8853" y="2561"/>
                  </a:cubicBezTo>
                  <a:lnTo>
                    <a:pt x="9893" y="2970"/>
                  </a:lnTo>
                  <a:lnTo>
                    <a:pt x="9735" y="4073"/>
                  </a:lnTo>
                  <a:cubicBezTo>
                    <a:pt x="9735" y="4136"/>
                    <a:pt x="9735" y="4262"/>
                    <a:pt x="9798" y="4325"/>
                  </a:cubicBezTo>
                  <a:lnTo>
                    <a:pt x="10460" y="5207"/>
                  </a:lnTo>
                  <a:lnTo>
                    <a:pt x="9798" y="6058"/>
                  </a:lnTo>
                  <a:cubicBezTo>
                    <a:pt x="9767" y="6152"/>
                    <a:pt x="9735" y="6215"/>
                    <a:pt x="9735" y="6341"/>
                  </a:cubicBezTo>
                  <a:lnTo>
                    <a:pt x="9893" y="7444"/>
                  </a:lnTo>
                  <a:lnTo>
                    <a:pt x="8853" y="7853"/>
                  </a:lnTo>
                  <a:cubicBezTo>
                    <a:pt x="8790" y="7885"/>
                    <a:pt x="8696" y="7948"/>
                    <a:pt x="8664" y="8042"/>
                  </a:cubicBezTo>
                  <a:lnTo>
                    <a:pt x="8255" y="9051"/>
                  </a:lnTo>
                  <a:lnTo>
                    <a:pt x="7120" y="8893"/>
                  </a:lnTo>
                  <a:cubicBezTo>
                    <a:pt x="7057" y="8893"/>
                    <a:pt x="6931" y="8893"/>
                    <a:pt x="6837" y="8988"/>
                  </a:cubicBezTo>
                  <a:lnTo>
                    <a:pt x="5986" y="9649"/>
                  </a:lnTo>
                  <a:lnTo>
                    <a:pt x="5104" y="8988"/>
                  </a:lnTo>
                  <a:cubicBezTo>
                    <a:pt x="5041" y="8925"/>
                    <a:pt x="5010" y="8893"/>
                    <a:pt x="4915" y="8893"/>
                  </a:cubicBezTo>
                  <a:lnTo>
                    <a:pt x="4884" y="8893"/>
                  </a:lnTo>
                  <a:lnTo>
                    <a:pt x="3781" y="9051"/>
                  </a:lnTo>
                  <a:lnTo>
                    <a:pt x="3371" y="8042"/>
                  </a:lnTo>
                  <a:cubicBezTo>
                    <a:pt x="3340" y="7948"/>
                    <a:pt x="3277" y="7885"/>
                    <a:pt x="3182" y="7853"/>
                  </a:cubicBezTo>
                  <a:lnTo>
                    <a:pt x="2143" y="7444"/>
                  </a:lnTo>
                  <a:lnTo>
                    <a:pt x="2300" y="6341"/>
                  </a:lnTo>
                  <a:cubicBezTo>
                    <a:pt x="2300" y="6278"/>
                    <a:pt x="2300" y="6152"/>
                    <a:pt x="2237" y="6058"/>
                  </a:cubicBezTo>
                  <a:lnTo>
                    <a:pt x="1576" y="5207"/>
                  </a:lnTo>
                  <a:lnTo>
                    <a:pt x="2237" y="4325"/>
                  </a:lnTo>
                  <a:cubicBezTo>
                    <a:pt x="2269" y="4262"/>
                    <a:pt x="2300" y="4167"/>
                    <a:pt x="2300" y="4073"/>
                  </a:cubicBezTo>
                  <a:lnTo>
                    <a:pt x="2143" y="2970"/>
                  </a:lnTo>
                  <a:lnTo>
                    <a:pt x="3182" y="2561"/>
                  </a:lnTo>
                  <a:cubicBezTo>
                    <a:pt x="3277" y="2529"/>
                    <a:pt x="3340" y="2435"/>
                    <a:pt x="3371" y="2372"/>
                  </a:cubicBezTo>
                  <a:lnTo>
                    <a:pt x="3812" y="1332"/>
                  </a:lnTo>
                  <a:lnTo>
                    <a:pt x="4884" y="1489"/>
                  </a:lnTo>
                  <a:cubicBezTo>
                    <a:pt x="4947" y="1489"/>
                    <a:pt x="5073" y="1489"/>
                    <a:pt x="5167" y="1426"/>
                  </a:cubicBezTo>
                  <a:lnTo>
                    <a:pt x="6018" y="765"/>
                  </a:lnTo>
                  <a:close/>
                  <a:moveTo>
                    <a:pt x="2174" y="8168"/>
                  </a:moveTo>
                  <a:lnTo>
                    <a:pt x="2804" y="8420"/>
                  </a:lnTo>
                  <a:lnTo>
                    <a:pt x="3277" y="9586"/>
                  </a:lnTo>
                  <a:cubicBezTo>
                    <a:pt x="3308" y="9681"/>
                    <a:pt x="3434" y="9775"/>
                    <a:pt x="3529" y="9775"/>
                  </a:cubicBezTo>
                  <a:lnTo>
                    <a:pt x="2647" y="10720"/>
                  </a:lnTo>
                  <a:lnTo>
                    <a:pt x="2426" y="9649"/>
                  </a:lnTo>
                  <a:cubicBezTo>
                    <a:pt x="2395" y="9523"/>
                    <a:pt x="2332" y="9429"/>
                    <a:pt x="2174" y="9366"/>
                  </a:cubicBezTo>
                  <a:lnTo>
                    <a:pt x="1134" y="9177"/>
                  </a:lnTo>
                  <a:lnTo>
                    <a:pt x="2174" y="8168"/>
                  </a:lnTo>
                  <a:close/>
                  <a:moveTo>
                    <a:pt x="9861" y="8105"/>
                  </a:moveTo>
                  <a:lnTo>
                    <a:pt x="10901" y="9145"/>
                  </a:lnTo>
                  <a:lnTo>
                    <a:pt x="9893" y="9366"/>
                  </a:lnTo>
                  <a:cubicBezTo>
                    <a:pt x="9767" y="9429"/>
                    <a:pt x="9641" y="9492"/>
                    <a:pt x="9609" y="9649"/>
                  </a:cubicBezTo>
                  <a:lnTo>
                    <a:pt x="9389" y="10720"/>
                  </a:lnTo>
                  <a:lnTo>
                    <a:pt x="8507" y="9712"/>
                  </a:lnTo>
                  <a:cubicBezTo>
                    <a:pt x="8601" y="9712"/>
                    <a:pt x="8727" y="9649"/>
                    <a:pt x="8759" y="9523"/>
                  </a:cubicBezTo>
                  <a:lnTo>
                    <a:pt x="9231" y="8389"/>
                  </a:lnTo>
                  <a:lnTo>
                    <a:pt x="9861" y="8105"/>
                  </a:lnTo>
                  <a:close/>
                  <a:moveTo>
                    <a:pt x="6002" y="1"/>
                  </a:moveTo>
                  <a:cubicBezTo>
                    <a:pt x="5923" y="1"/>
                    <a:pt x="5844" y="24"/>
                    <a:pt x="5797" y="72"/>
                  </a:cubicBezTo>
                  <a:lnTo>
                    <a:pt x="4852" y="828"/>
                  </a:lnTo>
                  <a:lnTo>
                    <a:pt x="3623" y="670"/>
                  </a:lnTo>
                  <a:cubicBezTo>
                    <a:pt x="3607" y="667"/>
                    <a:pt x="3590" y="665"/>
                    <a:pt x="3573" y="665"/>
                  </a:cubicBezTo>
                  <a:cubicBezTo>
                    <a:pt x="3434" y="665"/>
                    <a:pt x="3305" y="775"/>
                    <a:pt x="3277" y="859"/>
                  </a:cubicBezTo>
                  <a:lnTo>
                    <a:pt x="2804" y="2025"/>
                  </a:lnTo>
                  <a:lnTo>
                    <a:pt x="1639" y="2498"/>
                  </a:lnTo>
                  <a:cubicBezTo>
                    <a:pt x="1481" y="2561"/>
                    <a:pt x="1418" y="2687"/>
                    <a:pt x="1450" y="2844"/>
                  </a:cubicBezTo>
                  <a:lnTo>
                    <a:pt x="1607" y="4073"/>
                  </a:lnTo>
                  <a:lnTo>
                    <a:pt x="851" y="5018"/>
                  </a:lnTo>
                  <a:cubicBezTo>
                    <a:pt x="788" y="5112"/>
                    <a:pt x="788" y="5333"/>
                    <a:pt x="851" y="5428"/>
                  </a:cubicBezTo>
                  <a:lnTo>
                    <a:pt x="1607" y="6373"/>
                  </a:lnTo>
                  <a:lnTo>
                    <a:pt x="1450" y="7601"/>
                  </a:lnTo>
                  <a:cubicBezTo>
                    <a:pt x="1450" y="7696"/>
                    <a:pt x="1450" y="7759"/>
                    <a:pt x="1481" y="7853"/>
                  </a:cubicBezTo>
                  <a:lnTo>
                    <a:pt x="189" y="9145"/>
                  </a:lnTo>
                  <a:cubicBezTo>
                    <a:pt x="0" y="9334"/>
                    <a:pt x="126" y="9649"/>
                    <a:pt x="347" y="9744"/>
                  </a:cubicBezTo>
                  <a:lnTo>
                    <a:pt x="1765" y="10059"/>
                  </a:lnTo>
                  <a:lnTo>
                    <a:pt x="2080" y="11539"/>
                  </a:lnTo>
                  <a:cubicBezTo>
                    <a:pt x="2099" y="11714"/>
                    <a:pt x="2250" y="11805"/>
                    <a:pt x="2407" y="11805"/>
                  </a:cubicBezTo>
                  <a:cubicBezTo>
                    <a:pt x="2505" y="11805"/>
                    <a:pt x="2606" y="11770"/>
                    <a:pt x="2678" y="11697"/>
                  </a:cubicBezTo>
                  <a:cubicBezTo>
                    <a:pt x="4410" y="9858"/>
                    <a:pt x="4587" y="9665"/>
                    <a:pt x="4601" y="9649"/>
                  </a:cubicBezTo>
                  <a:lnTo>
                    <a:pt x="4601" y="9649"/>
                  </a:lnTo>
                  <a:lnTo>
                    <a:pt x="4789" y="9618"/>
                  </a:lnTo>
                  <a:lnTo>
                    <a:pt x="5734" y="10374"/>
                  </a:lnTo>
                  <a:cubicBezTo>
                    <a:pt x="5829" y="10405"/>
                    <a:pt x="5860" y="10437"/>
                    <a:pt x="5955" y="10437"/>
                  </a:cubicBezTo>
                  <a:cubicBezTo>
                    <a:pt x="6018" y="10437"/>
                    <a:pt x="6112" y="10405"/>
                    <a:pt x="6144" y="10374"/>
                  </a:cubicBezTo>
                  <a:lnTo>
                    <a:pt x="7089" y="9618"/>
                  </a:lnTo>
                  <a:lnTo>
                    <a:pt x="7278" y="9649"/>
                  </a:lnTo>
                  <a:lnTo>
                    <a:pt x="9200" y="11697"/>
                  </a:lnTo>
                  <a:cubicBezTo>
                    <a:pt x="9284" y="11770"/>
                    <a:pt x="9388" y="11805"/>
                    <a:pt x="9485" y="11805"/>
                  </a:cubicBezTo>
                  <a:cubicBezTo>
                    <a:pt x="9640" y="11805"/>
                    <a:pt x="9779" y="11714"/>
                    <a:pt x="9798" y="11539"/>
                  </a:cubicBezTo>
                  <a:lnTo>
                    <a:pt x="10113" y="10059"/>
                  </a:lnTo>
                  <a:lnTo>
                    <a:pt x="11531" y="9744"/>
                  </a:lnTo>
                  <a:cubicBezTo>
                    <a:pt x="11815" y="9681"/>
                    <a:pt x="11878" y="9334"/>
                    <a:pt x="11689" y="9145"/>
                  </a:cubicBezTo>
                  <a:lnTo>
                    <a:pt x="10523" y="7853"/>
                  </a:lnTo>
                  <a:cubicBezTo>
                    <a:pt x="10554" y="7759"/>
                    <a:pt x="10586" y="7696"/>
                    <a:pt x="10554" y="7601"/>
                  </a:cubicBezTo>
                  <a:lnTo>
                    <a:pt x="10397" y="6373"/>
                  </a:lnTo>
                  <a:lnTo>
                    <a:pt x="11153" y="5428"/>
                  </a:lnTo>
                  <a:cubicBezTo>
                    <a:pt x="11216" y="5333"/>
                    <a:pt x="11216" y="5112"/>
                    <a:pt x="11153" y="5018"/>
                  </a:cubicBezTo>
                  <a:lnTo>
                    <a:pt x="10397" y="4073"/>
                  </a:lnTo>
                  <a:lnTo>
                    <a:pt x="10554" y="2844"/>
                  </a:lnTo>
                  <a:cubicBezTo>
                    <a:pt x="10586" y="2687"/>
                    <a:pt x="10460" y="2529"/>
                    <a:pt x="10365" y="2498"/>
                  </a:cubicBezTo>
                  <a:lnTo>
                    <a:pt x="9200" y="2025"/>
                  </a:lnTo>
                  <a:lnTo>
                    <a:pt x="8727" y="859"/>
                  </a:lnTo>
                  <a:cubicBezTo>
                    <a:pt x="8675" y="728"/>
                    <a:pt x="8578" y="662"/>
                    <a:pt x="8457" y="662"/>
                  </a:cubicBezTo>
                  <a:cubicBezTo>
                    <a:pt x="8432" y="662"/>
                    <a:pt x="8407" y="665"/>
                    <a:pt x="8381" y="670"/>
                  </a:cubicBezTo>
                  <a:lnTo>
                    <a:pt x="7152" y="828"/>
                  </a:lnTo>
                  <a:lnTo>
                    <a:pt x="6207" y="72"/>
                  </a:lnTo>
                  <a:cubicBezTo>
                    <a:pt x="6160" y="24"/>
                    <a:pt x="6081" y="1"/>
                    <a:pt x="600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344" name="Google Shape;12344;p21"/>
          <p:cNvGrpSpPr/>
          <p:nvPr/>
        </p:nvGrpSpPr>
        <p:grpSpPr>
          <a:xfrm>
            <a:off x="8435380" y="2033408"/>
            <a:ext cx="273389" cy="272673"/>
            <a:chOff x="3599700" y="1954475"/>
            <a:chExt cx="296175" cy="295400"/>
          </a:xfrm>
        </p:grpSpPr>
        <p:sp>
          <p:nvSpPr>
            <p:cNvPr id="12345" name="Google Shape;12345;p21"/>
            <p:cNvSpPr/>
            <p:nvPr/>
          </p:nvSpPr>
          <p:spPr>
            <a:xfrm>
              <a:off x="3599700" y="1954475"/>
              <a:ext cx="296175" cy="295400"/>
            </a:xfrm>
            <a:custGeom>
              <a:avLst/>
              <a:gdLst/>
              <a:ahLst/>
              <a:cxnLst/>
              <a:rect l="l" t="t" r="r" b="b"/>
              <a:pathLst>
                <a:path w="11847" h="11816" extrusionOk="0">
                  <a:moveTo>
                    <a:pt x="3151" y="694"/>
                  </a:moveTo>
                  <a:cubicBezTo>
                    <a:pt x="3718" y="694"/>
                    <a:pt x="4159" y="1166"/>
                    <a:pt x="4159" y="1734"/>
                  </a:cubicBezTo>
                  <a:cubicBezTo>
                    <a:pt x="4159" y="2301"/>
                    <a:pt x="3686" y="2742"/>
                    <a:pt x="3151" y="2742"/>
                  </a:cubicBezTo>
                  <a:cubicBezTo>
                    <a:pt x="2584" y="2742"/>
                    <a:pt x="2111" y="2269"/>
                    <a:pt x="2111" y="1734"/>
                  </a:cubicBezTo>
                  <a:cubicBezTo>
                    <a:pt x="2080" y="1166"/>
                    <a:pt x="2552" y="694"/>
                    <a:pt x="3151" y="694"/>
                  </a:cubicBezTo>
                  <a:close/>
                  <a:moveTo>
                    <a:pt x="8727" y="694"/>
                  </a:moveTo>
                  <a:cubicBezTo>
                    <a:pt x="9326" y="694"/>
                    <a:pt x="9767" y="1166"/>
                    <a:pt x="9767" y="1734"/>
                  </a:cubicBezTo>
                  <a:cubicBezTo>
                    <a:pt x="9767" y="2301"/>
                    <a:pt x="9294" y="2742"/>
                    <a:pt x="8727" y="2742"/>
                  </a:cubicBezTo>
                  <a:cubicBezTo>
                    <a:pt x="8128" y="2742"/>
                    <a:pt x="7719" y="2269"/>
                    <a:pt x="7719" y="1734"/>
                  </a:cubicBezTo>
                  <a:cubicBezTo>
                    <a:pt x="7656" y="1166"/>
                    <a:pt x="8128" y="694"/>
                    <a:pt x="8727" y="694"/>
                  </a:cubicBezTo>
                  <a:close/>
                  <a:moveTo>
                    <a:pt x="5923" y="4852"/>
                  </a:moveTo>
                  <a:cubicBezTo>
                    <a:pt x="6522" y="4852"/>
                    <a:pt x="6994" y="5325"/>
                    <a:pt x="6994" y="5861"/>
                  </a:cubicBezTo>
                  <a:cubicBezTo>
                    <a:pt x="6994" y="6396"/>
                    <a:pt x="6522" y="6869"/>
                    <a:pt x="5923" y="6869"/>
                  </a:cubicBezTo>
                  <a:cubicBezTo>
                    <a:pt x="5356" y="6869"/>
                    <a:pt x="4883" y="6428"/>
                    <a:pt x="4883" y="5861"/>
                  </a:cubicBezTo>
                  <a:cubicBezTo>
                    <a:pt x="4883" y="5294"/>
                    <a:pt x="5356" y="4852"/>
                    <a:pt x="5923" y="4852"/>
                  </a:cubicBezTo>
                  <a:close/>
                  <a:moveTo>
                    <a:pt x="3151" y="3466"/>
                  </a:moveTo>
                  <a:cubicBezTo>
                    <a:pt x="3875" y="3466"/>
                    <a:pt x="4600" y="3813"/>
                    <a:pt x="5072" y="4380"/>
                  </a:cubicBezTo>
                  <a:cubicBezTo>
                    <a:pt x="4537" y="4695"/>
                    <a:pt x="4159" y="5231"/>
                    <a:pt x="4159" y="5861"/>
                  </a:cubicBezTo>
                  <a:cubicBezTo>
                    <a:pt x="4159" y="6239"/>
                    <a:pt x="4285" y="6617"/>
                    <a:pt x="4505" y="6900"/>
                  </a:cubicBezTo>
                  <a:lnTo>
                    <a:pt x="693" y="6900"/>
                  </a:lnTo>
                  <a:lnTo>
                    <a:pt x="693" y="5892"/>
                  </a:lnTo>
                  <a:cubicBezTo>
                    <a:pt x="693" y="4569"/>
                    <a:pt x="1796" y="3466"/>
                    <a:pt x="3151" y="3466"/>
                  </a:cubicBezTo>
                  <a:close/>
                  <a:moveTo>
                    <a:pt x="8696" y="3498"/>
                  </a:moveTo>
                  <a:cubicBezTo>
                    <a:pt x="10019" y="3498"/>
                    <a:pt x="11121" y="4600"/>
                    <a:pt x="11121" y="5955"/>
                  </a:cubicBezTo>
                  <a:lnTo>
                    <a:pt x="11121" y="6932"/>
                  </a:lnTo>
                  <a:lnTo>
                    <a:pt x="7309" y="6932"/>
                  </a:lnTo>
                  <a:cubicBezTo>
                    <a:pt x="7561" y="6617"/>
                    <a:pt x="7656" y="6270"/>
                    <a:pt x="7656" y="5892"/>
                  </a:cubicBezTo>
                  <a:cubicBezTo>
                    <a:pt x="7656" y="5262"/>
                    <a:pt x="7309" y="4726"/>
                    <a:pt x="6774" y="4411"/>
                  </a:cubicBezTo>
                  <a:cubicBezTo>
                    <a:pt x="7215" y="3813"/>
                    <a:pt x="7939" y="3498"/>
                    <a:pt x="8696" y="3498"/>
                  </a:cubicBezTo>
                  <a:close/>
                  <a:moveTo>
                    <a:pt x="5923" y="7625"/>
                  </a:moveTo>
                  <a:cubicBezTo>
                    <a:pt x="6207" y="7625"/>
                    <a:pt x="6490" y="7656"/>
                    <a:pt x="6711" y="7751"/>
                  </a:cubicBezTo>
                  <a:lnTo>
                    <a:pt x="5923" y="8791"/>
                  </a:lnTo>
                  <a:lnTo>
                    <a:pt x="5135" y="7751"/>
                  </a:lnTo>
                  <a:cubicBezTo>
                    <a:pt x="5388" y="7688"/>
                    <a:pt x="5671" y="7625"/>
                    <a:pt x="5923" y="7625"/>
                  </a:cubicBezTo>
                  <a:close/>
                  <a:moveTo>
                    <a:pt x="4505" y="8066"/>
                  </a:moveTo>
                  <a:lnTo>
                    <a:pt x="5577" y="9484"/>
                  </a:lnTo>
                  <a:lnTo>
                    <a:pt x="5577" y="11153"/>
                  </a:lnTo>
                  <a:lnTo>
                    <a:pt x="3497" y="11153"/>
                  </a:lnTo>
                  <a:lnTo>
                    <a:pt x="3497" y="10019"/>
                  </a:lnTo>
                  <a:cubicBezTo>
                    <a:pt x="3497" y="9200"/>
                    <a:pt x="3875" y="8507"/>
                    <a:pt x="4505" y="8066"/>
                  </a:cubicBezTo>
                  <a:close/>
                  <a:moveTo>
                    <a:pt x="7341" y="8066"/>
                  </a:moveTo>
                  <a:cubicBezTo>
                    <a:pt x="7939" y="8507"/>
                    <a:pt x="8381" y="9263"/>
                    <a:pt x="8381" y="10051"/>
                  </a:cubicBezTo>
                  <a:lnTo>
                    <a:pt x="8381" y="11153"/>
                  </a:lnTo>
                  <a:lnTo>
                    <a:pt x="6301" y="11153"/>
                  </a:lnTo>
                  <a:lnTo>
                    <a:pt x="6301" y="9484"/>
                  </a:lnTo>
                  <a:lnTo>
                    <a:pt x="7341" y="8066"/>
                  </a:lnTo>
                  <a:close/>
                  <a:moveTo>
                    <a:pt x="3088" y="1"/>
                  </a:moveTo>
                  <a:cubicBezTo>
                    <a:pt x="2143" y="1"/>
                    <a:pt x="1355" y="788"/>
                    <a:pt x="1355" y="1734"/>
                  </a:cubicBezTo>
                  <a:cubicBezTo>
                    <a:pt x="1355" y="2238"/>
                    <a:pt x="1575" y="2679"/>
                    <a:pt x="1922" y="2994"/>
                  </a:cubicBezTo>
                  <a:cubicBezTo>
                    <a:pt x="788" y="3466"/>
                    <a:pt x="0" y="4569"/>
                    <a:pt x="0" y="5861"/>
                  </a:cubicBezTo>
                  <a:lnTo>
                    <a:pt x="0" y="7247"/>
                  </a:lnTo>
                  <a:cubicBezTo>
                    <a:pt x="0" y="7436"/>
                    <a:pt x="158" y="7593"/>
                    <a:pt x="347" y="7593"/>
                  </a:cubicBezTo>
                  <a:lnTo>
                    <a:pt x="3938" y="7593"/>
                  </a:lnTo>
                  <a:cubicBezTo>
                    <a:pt x="3214" y="8192"/>
                    <a:pt x="2741" y="9043"/>
                    <a:pt x="2741" y="10019"/>
                  </a:cubicBezTo>
                  <a:lnTo>
                    <a:pt x="2741" y="11437"/>
                  </a:lnTo>
                  <a:cubicBezTo>
                    <a:pt x="2741" y="11658"/>
                    <a:pt x="2899" y="11815"/>
                    <a:pt x="3088" y="11815"/>
                  </a:cubicBezTo>
                  <a:lnTo>
                    <a:pt x="8696" y="11815"/>
                  </a:lnTo>
                  <a:cubicBezTo>
                    <a:pt x="8885" y="11815"/>
                    <a:pt x="9042" y="11658"/>
                    <a:pt x="9042" y="11437"/>
                  </a:cubicBezTo>
                  <a:lnTo>
                    <a:pt x="9042" y="10019"/>
                  </a:lnTo>
                  <a:cubicBezTo>
                    <a:pt x="9042" y="9043"/>
                    <a:pt x="8570" y="8192"/>
                    <a:pt x="7876" y="7593"/>
                  </a:cubicBezTo>
                  <a:lnTo>
                    <a:pt x="11436" y="7593"/>
                  </a:lnTo>
                  <a:cubicBezTo>
                    <a:pt x="11657" y="7593"/>
                    <a:pt x="11815" y="7436"/>
                    <a:pt x="11815" y="7247"/>
                  </a:cubicBezTo>
                  <a:lnTo>
                    <a:pt x="11815" y="5861"/>
                  </a:lnTo>
                  <a:cubicBezTo>
                    <a:pt x="11846" y="4600"/>
                    <a:pt x="11027" y="3466"/>
                    <a:pt x="9861" y="2994"/>
                  </a:cubicBezTo>
                  <a:cubicBezTo>
                    <a:pt x="10239" y="2679"/>
                    <a:pt x="10428" y="2206"/>
                    <a:pt x="10428" y="1734"/>
                  </a:cubicBezTo>
                  <a:cubicBezTo>
                    <a:pt x="10428" y="788"/>
                    <a:pt x="9641" y="1"/>
                    <a:pt x="8696" y="1"/>
                  </a:cubicBezTo>
                  <a:cubicBezTo>
                    <a:pt x="7750" y="1"/>
                    <a:pt x="6963" y="788"/>
                    <a:pt x="6963" y="1734"/>
                  </a:cubicBezTo>
                  <a:cubicBezTo>
                    <a:pt x="6963" y="2238"/>
                    <a:pt x="7152" y="2679"/>
                    <a:pt x="7498" y="2994"/>
                  </a:cubicBezTo>
                  <a:cubicBezTo>
                    <a:pt x="6931" y="3214"/>
                    <a:pt x="6396" y="3624"/>
                    <a:pt x="6049" y="4159"/>
                  </a:cubicBezTo>
                  <a:lnTo>
                    <a:pt x="5734" y="4159"/>
                  </a:lnTo>
                  <a:cubicBezTo>
                    <a:pt x="5388" y="3655"/>
                    <a:pt x="4883" y="3214"/>
                    <a:pt x="4285" y="2994"/>
                  </a:cubicBezTo>
                  <a:cubicBezTo>
                    <a:pt x="4631" y="2679"/>
                    <a:pt x="4820" y="2238"/>
                    <a:pt x="4820" y="1734"/>
                  </a:cubicBezTo>
                  <a:cubicBezTo>
                    <a:pt x="4820" y="788"/>
                    <a:pt x="4033" y="1"/>
                    <a:pt x="308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46" name="Google Shape;12346;p21"/>
            <p:cNvSpPr/>
            <p:nvPr/>
          </p:nvSpPr>
          <p:spPr>
            <a:xfrm>
              <a:off x="3825750" y="2075775"/>
              <a:ext cx="35450" cy="17350"/>
            </a:xfrm>
            <a:custGeom>
              <a:avLst/>
              <a:gdLst/>
              <a:ahLst/>
              <a:cxnLst/>
              <a:rect l="l" t="t" r="r" b="b"/>
              <a:pathLst>
                <a:path w="1418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lnTo>
                    <a:pt x="1071" y="694"/>
                  </a:lnTo>
                  <a:cubicBezTo>
                    <a:pt x="1260" y="694"/>
                    <a:pt x="1418" y="536"/>
                    <a:pt x="1418" y="347"/>
                  </a:cubicBezTo>
                  <a:cubicBezTo>
                    <a:pt x="1418" y="158"/>
                    <a:pt x="1260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47" name="Google Shape;12347;p21"/>
            <p:cNvSpPr/>
            <p:nvPr/>
          </p:nvSpPr>
          <p:spPr>
            <a:xfrm>
              <a:off x="3633550" y="2075775"/>
              <a:ext cx="35475" cy="17350"/>
            </a:xfrm>
            <a:custGeom>
              <a:avLst/>
              <a:gdLst/>
              <a:ahLst/>
              <a:cxnLst/>
              <a:rect l="l" t="t" r="r" b="b"/>
              <a:pathLst>
                <a:path w="1419" h="694" extrusionOk="0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4"/>
                    <a:pt x="379" y="694"/>
                  </a:cubicBezTo>
                  <a:lnTo>
                    <a:pt x="1072" y="694"/>
                  </a:lnTo>
                  <a:cubicBezTo>
                    <a:pt x="1261" y="694"/>
                    <a:pt x="1419" y="536"/>
                    <a:pt x="1419" y="347"/>
                  </a:cubicBezTo>
                  <a:cubicBezTo>
                    <a:pt x="1419" y="158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348" name="Google Shape;12348;p21"/>
          <p:cNvGrpSpPr/>
          <p:nvPr/>
        </p:nvGrpSpPr>
        <p:grpSpPr>
          <a:xfrm>
            <a:off x="6314361" y="2058431"/>
            <a:ext cx="274128" cy="207228"/>
            <a:chOff x="3962775" y="1990700"/>
            <a:chExt cx="296975" cy="224500"/>
          </a:xfrm>
        </p:grpSpPr>
        <p:sp>
          <p:nvSpPr>
            <p:cNvPr id="12349" name="Google Shape;12349;p21"/>
            <p:cNvSpPr/>
            <p:nvPr/>
          </p:nvSpPr>
          <p:spPr>
            <a:xfrm>
              <a:off x="4216400" y="2093100"/>
              <a:ext cx="43350" cy="18150"/>
            </a:xfrm>
            <a:custGeom>
              <a:avLst/>
              <a:gdLst/>
              <a:ahLst/>
              <a:cxnLst/>
              <a:rect l="l" t="t" r="r" b="b"/>
              <a:pathLst>
                <a:path w="1734" h="726" extrusionOk="0"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79" y="725"/>
                  </a:cubicBezTo>
                  <a:lnTo>
                    <a:pt x="1387" y="725"/>
                  </a:lnTo>
                  <a:cubicBezTo>
                    <a:pt x="1576" y="725"/>
                    <a:pt x="1733" y="568"/>
                    <a:pt x="1733" y="347"/>
                  </a:cubicBezTo>
                  <a:cubicBezTo>
                    <a:pt x="1702" y="158"/>
                    <a:pt x="1544" y="1"/>
                    <a:pt x="13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50" name="Google Shape;12350;p21"/>
            <p:cNvSpPr/>
            <p:nvPr/>
          </p:nvSpPr>
          <p:spPr>
            <a:xfrm>
              <a:off x="4206950" y="2129325"/>
              <a:ext cx="35475" cy="33900"/>
            </a:xfrm>
            <a:custGeom>
              <a:avLst/>
              <a:gdLst/>
              <a:ahLst/>
              <a:cxnLst/>
              <a:rect l="l" t="t" r="r" b="b"/>
              <a:pathLst>
                <a:path w="1419" h="1356" extrusionOk="0">
                  <a:moveTo>
                    <a:pt x="351" y="1"/>
                  </a:moveTo>
                  <a:cubicBezTo>
                    <a:pt x="260" y="1"/>
                    <a:pt x="174" y="32"/>
                    <a:pt x="127" y="95"/>
                  </a:cubicBezTo>
                  <a:cubicBezTo>
                    <a:pt x="1" y="221"/>
                    <a:pt x="1" y="410"/>
                    <a:pt x="127" y="568"/>
                  </a:cubicBezTo>
                  <a:lnTo>
                    <a:pt x="820" y="1261"/>
                  </a:lnTo>
                  <a:cubicBezTo>
                    <a:pt x="883" y="1324"/>
                    <a:pt x="969" y="1356"/>
                    <a:pt x="1056" y="1356"/>
                  </a:cubicBezTo>
                  <a:cubicBezTo>
                    <a:pt x="1143" y="1356"/>
                    <a:pt x="1229" y="1324"/>
                    <a:pt x="1292" y="1261"/>
                  </a:cubicBezTo>
                  <a:cubicBezTo>
                    <a:pt x="1418" y="1166"/>
                    <a:pt x="1418" y="914"/>
                    <a:pt x="1292" y="788"/>
                  </a:cubicBezTo>
                  <a:lnTo>
                    <a:pt x="599" y="95"/>
                  </a:lnTo>
                  <a:cubicBezTo>
                    <a:pt x="536" y="32"/>
                    <a:pt x="442" y="1"/>
                    <a:pt x="3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51" name="Google Shape;12351;p21"/>
            <p:cNvSpPr/>
            <p:nvPr/>
          </p:nvSpPr>
          <p:spPr>
            <a:xfrm>
              <a:off x="4207750" y="2041900"/>
              <a:ext cx="35450" cy="34500"/>
            </a:xfrm>
            <a:custGeom>
              <a:avLst/>
              <a:gdLst/>
              <a:ahLst/>
              <a:cxnLst/>
              <a:rect l="l" t="t" r="r" b="b"/>
              <a:pathLst>
                <a:path w="1418" h="1380" extrusionOk="0">
                  <a:moveTo>
                    <a:pt x="1067" y="1"/>
                  </a:moveTo>
                  <a:cubicBezTo>
                    <a:pt x="977" y="1"/>
                    <a:pt x="882" y="32"/>
                    <a:pt x="819" y="95"/>
                  </a:cubicBezTo>
                  <a:lnTo>
                    <a:pt x="126" y="788"/>
                  </a:lnTo>
                  <a:cubicBezTo>
                    <a:pt x="0" y="914"/>
                    <a:pt x="0" y="1135"/>
                    <a:pt x="126" y="1261"/>
                  </a:cubicBezTo>
                  <a:cubicBezTo>
                    <a:pt x="189" y="1340"/>
                    <a:pt x="268" y="1379"/>
                    <a:pt x="351" y="1379"/>
                  </a:cubicBezTo>
                  <a:cubicBezTo>
                    <a:pt x="433" y="1379"/>
                    <a:pt x="520" y="1340"/>
                    <a:pt x="599" y="1261"/>
                  </a:cubicBezTo>
                  <a:lnTo>
                    <a:pt x="1292" y="568"/>
                  </a:lnTo>
                  <a:cubicBezTo>
                    <a:pt x="1418" y="442"/>
                    <a:pt x="1418" y="190"/>
                    <a:pt x="1292" y="95"/>
                  </a:cubicBezTo>
                  <a:cubicBezTo>
                    <a:pt x="1244" y="32"/>
                    <a:pt x="1158" y="1"/>
                    <a:pt x="10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52" name="Google Shape;12352;p21"/>
            <p:cNvSpPr/>
            <p:nvPr/>
          </p:nvSpPr>
          <p:spPr>
            <a:xfrm>
              <a:off x="3962775" y="1990700"/>
              <a:ext cx="226075" cy="224500"/>
            </a:xfrm>
            <a:custGeom>
              <a:avLst/>
              <a:gdLst/>
              <a:ahLst/>
              <a:cxnLst/>
              <a:rect l="l" t="t" r="r" b="b"/>
              <a:pathLst>
                <a:path w="9043" h="8980" extrusionOk="0">
                  <a:moveTo>
                    <a:pt x="1419" y="3403"/>
                  </a:moveTo>
                  <a:lnTo>
                    <a:pt x="1419" y="4790"/>
                  </a:lnTo>
                  <a:cubicBezTo>
                    <a:pt x="1009" y="4790"/>
                    <a:pt x="694" y="4506"/>
                    <a:pt x="694" y="4097"/>
                  </a:cubicBezTo>
                  <a:cubicBezTo>
                    <a:pt x="694" y="3719"/>
                    <a:pt x="1009" y="3403"/>
                    <a:pt x="1419" y="3403"/>
                  </a:cubicBezTo>
                  <a:close/>
                  <a:moveTo>
                    <a:pt x="4191" y="2710"/>
                  </a:moveTo>
                  <a:lnTo>
                    <a:pt x="4191" y="5483"/>
                  </a:lnTo>
                  <a:lnTo>
                    <a:pt x="2490" y="5483"/>
                  </a:lnTo>
                  <a:cubicBezTo>
                    <a:pt x="2269" y="5483"/>
                    <a:pt x="2112" y="5325"/>
                    <a:pt x="2112" y="5105"/>
                  </a:cubicBezTo>
                  <a:lnTo>
                    <a:pt x="2112" y="3088"/>
                  </a:lnTo>
                  <a:cubicBezTo>
                    <a:pt x="2112" y="2868"/>
                    <a:pt x="2269" y="2710"/>
                    <a:pt x="2490" y="2710"/>
                  </a:cubicBezTo>
                  <a:close/>
                  <a:moveTo>
                    <a:pt x="6995" y="1828"/>
                  </a:moveTo>
                  <a:lnTo>
                    <a:pt x="6995" y="6428"/>
                  </a:lnTo>
                  <a:cubicBezTo>
                    <a:pt x="6428" y="5924"/>
                    <a:pt x="5672" y="5609"/>
                    <a:pt x="4884" y="5514"/>
                  </a:cubicBezTo>
                  <a:lnTo>
                    <a:pt x="4884" y="2710"/>
                  </a:lnTo>
                  <a:cubicBezTo>
                    <a:pt x="5672" y="2647"/>
                    <a:pt x="6428" y="2332"/>
                    <a:pt x="6995" y="1828"/>
                  </a:cubicBezTo>
                  <a:close/>
                  <a:moveTo>
                    <a:pt x="8066" y="631"/>
                  </a:moveTo>
                  <a:cubicBezTo>
                    <a:pt x="8255" y="631"/>
                    <a:pt x="8413" y="789"/>
                    <a:pt x="8413" y="978"/>
                  </a:cubicBezTo>
                  <a:lnTo>
                    <a:pt x="8413" y="7216"/>
                  </a:lnTo>
                  <a:cubicBezTo>
                    <a:pt x="8413" y="7405"/>
                    <a:pt x="8255" y="7562"/>
                    <a:pt x="8066" y="7562"/>
                  </a:cubicBezTo>
                  <a:cubicBezTo>
                    <a:pt x="7877" y="7562"/>
                    <a:pt x="7720" y="7405"/>
                    <a:pt x="7720" y="7216"/>
                  </a:cubicBezTo>
                  <a:lnTo>
                    <a:pt x="7720" y="978"/>
                  </a:lnTo>
                  <a:cubicBezTo>
                    <a:pt x="7720" y="789"/>
                    <a:pt x="7877" y="631"/>
                    <a:pt x="8066" y="631"/>
                  </a:cubicBezTo>
                  <a:close/>
                  <a:moveTo>
                    <a:pt x="3498" y="6176"/>
                  </a:moveTo>
                  <a:lnTo>
                    <a:pt x="3498" y="7909"/>
                  </a:lnTo>
                  <a:cubicBezTo>
                    <a:pt x="3498" y="8129"/>
                    <a:pt x="3340" y="8287"/>
                    <a:pt x="3151" y="8287"/>
                  </a:cubicBezTo>
                  <a:cubicBezTo>
                    <a:pt x="2962" y="8287"/>
                    <a:pt x="2805" y="8129"/>
                    <a:pt x="2805" y="7909"/>
                  </a:cubicBezTo>
                  <a:lnTo>
                    <a:pt x="2805" y="6176"/>
                  </a:lnTo>
                  <a:close/>
                  <a:moveTo>
                    <a:pt x="8035" y="1"/>
                  </a:moveTo>
                  <a:cubicBezTo>
                    <a:pt x="7531" y="1"/>
                    <a:pt x="7090" y="411"/>
                    <a:pt x="6995" y="883"/>
                  </a:cubicBezTo>
                  <a:lnTo>
                    <a:pt x="6680" y="1198"/>
                  </a:lnTo>
                  <a:cubicBezTo>
                    <a:pt x="6144" y="1734"/>
                    <a:pt x="5325" y="2049"/>
                    <a:pt x="4538" y="2049"/>
                  </a:cubicBezTo>
                  <a:lnTo>
                    <a:pt x="2427" y="2049"/>
                  </a:lnTo>
                  <a:cubicBezTo>
                    <a:pt x="2017" y="2049"/>
                    <a:pt x="1608" y="2332"/>
                    <a:pt x="1450" y="2773"/>
                  </a:cubicBezTo>
                  <a:lnTo>
                    <a:pt x="1387" y="2773"/>
                  </a:lnTo>
                  <a:cubicBezTo>
                    <a:pt x="631" y="2773"/>
                    <a:pt x="1" y="3403"/>
                    <a:pt x="1" y="4128"/>
                  </a:cubicBezTo>
                  <a:cubicBezTo>
                    <a:pt x="1" y="4884"/>
                    <a:pt x="631" y="5514"/>
                    <a:pt x="1387" y="5514"/>
                  </a:cubicBezTo>
                  <a:lnTo>
                    <a:pt x="1450" y="5514"/>
                  </a:lnTo>
                  <a:cubicBezTo>
                    <a:pt x="1576" y="5798"/>
                    <a:pt x="1797" y="6018"/>
                    <a:pt x="2080" y="6144"/>
                  </a:cubicBezTo>
                  <a:lnTo>
                    <a:pt x="2080" y="7940"/>
                  </a:lnTo>
                  <a:cubicBezTo>
                    <a:pt x="2112" y="8507"/>
                    <a:pt x="2584" y="8980"/>
                    <a:pt x="3151" y="8980"/>
                  </a:cubicBezTo>
                  <a:cubicBezTo>
                    <a:pt x="3750" y="8980"/>
                    <a:pt x="4160" y="8507"/>
                    <a:pt x="4160" y="7972"/>
                  </a:cubicBezTo>
                  <a:lnTo>
                    <a:pt x="4160" y="6239"/>
                  </a:lnTo>
                  <a:lnTo>
                    <a:pt x="4538" y="6239"/>
                  </a:lnTo>
                  <a:cubicBezTo>
                    <a:pt x="5325" y="6239"/>
                    <a:pt x="6144" y="6554"/>
                    <a:pt x="6680" y="7090"/>
                  </a:cubicBezTo>
                  <a:lnTo>
                    <a:pt x="6995" y="7405"/>
                  </a:lnTo>
                  <a:cubicBezTo>
                    <a:pt x="7090" y="7909"/>
                    <a:pt x="7531" y="8287"/>
                    <a:pt x="8035" y="8287"/>
                  </a:cubicBezTo>
                  <a:cubicBezTo>
                    <a:pt x="8633" y="8287"/>
                    <a:pt x="9043" y="7814"/>
                    <a:pt x="9043" y="7247"/>
                  </a:cubicBezTo>
                  <a:lnTo>
                    <a:pt x="9043" y="1041"/>
                  </a:lnTo>
                  <a:cubicBezTo>
                    <a:pt x="9043" y="442"/>
                    <a:pt x="8570" y="1"/>
                    <a:pt x="803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353" name="Google Shape;12353;p21"/>
          <p:cNvSpPr txBox="1"/>
          <p:nvPr/>
        </p:nvSpPr>
        <p:spPr>
          <a:xfrm>
            <a:off x="8874180" y="2467765"/>
            <a:ext cx="1506800" cy="58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es" sz="1067" kern="0">
                <a:solidFill>
                  <a:srgbClr val="A5B7C6"/>
                </a:solidFill>
                <a:latin typeface="Arial"/>
                <a:cs typeface="Arial"/>
                <a:sym typeface="Arial"/>
              </a:rPr>
              <a:t>“Despite being red, Mars is actually a very cold place”</a:t>
            </a:r>
            <a:endParaRPr sz="1067" kern="0">
              <a:solidFill>
                <a:srgbClr val="A5B7C6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354" name="Google Shape;12354;p21"/>
          <p:cNvSpPr txBox="1"/>
          <p:nvPr/>
        </p:nvSpPr>
        <p:spPr>
          <a:xfrm>
            <a:off x="6770377" y="2467765"/>
            <a:ext cx="1506800" cy="58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es" sz="1067" kern="0">
                <a:solidFill>
                  <a:srgbClr val="A5B7C6"/>
                </a:solidFill>
                <a:latin typeface="Arial"/>
                <a:cs typeface="Arial"/>
                <a:sym typeface="Arial"/>
              </a:rPr>
              <a:t>“Mercury is closest planet to the Sun and the smallest”</a:t>
            </a:r>
            <a:endParaRPr sz="1067" kern="0">
              <a:solidFill>
                <a:srgbClr val="A5B7C6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355" name="Google Shape;12355;p21"/>
          <p:cNvSpPr txBox="1"/>
          <p:nvPr/>
        </p:nvSpPr>
        <p:spPr>
          <a:xfrm>
            <a:off x="7835665" y="3880347"/>
            <a:ext cx="1506800" cy="58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es" sz="1067" kern="0">
                <a:solidFill>
                  <a:srgbClr val="A5B7C6"/>
                </a:solidFill>
                <a:latin typeface="Arial"/>
                <a:cs typeface="Arial"/>
                <a:sym typeface="Arial"/>
              </a:rPr>
              <a:t>“Neptune is the farthest-known planet from the Sun”</a:t>
            </a:r>
            <a:endParaRPr sz="1067" kern="0">
              <a:solidFill>
                <a:srgbClr val="A5B7C6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356" name="Google Shape;12356;p21"/>
          <p:cNvSpPr txBox="1"/>
          <p:nvPr/>
        </p:nvSpPr>
        <p:spPr>
          <a:xfrm>
            <a:off x="9905532" y="3862914"/>
            <a:ext cx="1506800" cy="58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es" sz="1067" kern="0">
                <a:solidFill>
                  <a:srgbClr val="A5B7C6"/>
                </a:solidFill>
                <a:latin typeface="Arial"/>
                <a:cs typeface="Arial"/>
                <a:sym typeface="Arial"/>
              </a:rPr>
              <a:t>“Saturn is a gas giant and has several rings”</a:t>
            </a:r>
            <a:endParaRPr sz="1067" kern="0">
              <a:solidFill>
                <a:srgbClr val="A5B7C6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357" name="Google Shape;12357;p21"/>
          <p:cNvSpPr txBox="1"/>
          <p:nvPr/>
        </p:nvSpPr>
        <p:spPr>
          <a:xfrm>
            <a:off x="5716998" y="3862914"/>
            <a:ext cx="1506800" cy="58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es" sz="1067" kern="0" dirty="0">
                <a:solidFill>
                  <a:srgbClr val="A5B7C6"/>
                </a:solidFill>
                <a:latin typeface="Arial"/>
                <a:cs typeface="Arial"/>
                <a:sym typeface="Arial"/>
              </a:rPr>
              <a:t>“Venus is the second planet from the Sun and is terribly hot”</a:t>
            </a:r>
            <a:endParaRPr sz="1067" kern="0" dirty="0">
              <a:solidFill>
                <a:srgbClr val="A5B7C6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358" name="Google Shape;12358;p21"/>
          <p:cNvSpPr txBox="1">
            <a:spLocks noGrp="1"/>
          </p:cNvSpPr>
          <p:nvPr>
            <p:ph type="title" idx="4294967295"/>
          </p:nvPr>
        </p:nvSpPr>
        <p:spPr>
          <a:xfrm>
            <a:off x="0" y="431800"/>
            <a:ext cx="9394825" cy="642938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/>
            <a:r>
              <a:rPr lang="fa-IR" dirty="0">
                <a:solidFill>
                  <a:schemeClr val="lt1"/>
                </a:solidFill>
                <a:cs typeface="B Nazanin" panose="00000700000000000000" pitchFamily="2" charset="-78"/>
              </a:rPr>
              <a:t>اینفوگرافیک ممتاز</a:t>
            </a:r>
            <a:endParaRPr dirty="0"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3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63" name="Google Shape;12363;p22"/>
          <p:cNvSpPr/>
          <p:nvPr/>
        </p:nvSpPr>
        <p:spPr>
          <a:xfrm>
            <a:off x="1615515" y="4886252"/>
            <a:ext cx="2207600" cy="98400"/>
          </a:xfrm>
          <a:prstGeom prst="rect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12364" name="Google Shape;12364;p22"/>
          <p:cNvGrpSpPr/>
          <p:nvPr/>
        </p:nvGrpSpPr>
        <p:grpSpPr>
          <a:xfrm>
            <a:off x="2210505" y="1664097"/>
            <a:ext cx="1017625" cy="1017625"/>
            <a:chOff x="4049800" y="640400"/>
            <a:chExt cx="858900" cy="858900"/>
          </a:xfrm>
        </p:grpSpPr>
        <p:sp>
          <p:nvSpPr>
            <p:cNvPr id="12365" name="Google Shape;12365;p22"/>
            <p:cNvSpPr/>
            <p:nvPr/>
          </p:nvSpPr>
          <p:spPr>
            <a:xfrm>
              <a:off x="4049800" y="640400"/>
              <a:ext cx="858900" cy="858900"/>
            </a:xfrm>
            <a:prstGeom prst="donut">
              <a:avLst>
                <a:gd name="adj" fmla="val 11951"/>
              </a:avLst>
            </a:prstGeom>
            <a:noFill/>
            <a:ln w="19050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66" name="Google Shape;12366;p22"/>
            <p:cNvSpPr/>
            <p:nvPr/>
          </p:nvSpPr>
          <p:spPr>
            <a:xfrm>
              <a:off x="4049800" y="640400"/>
              <a:ext cx="858900" cy="858900"/>
            </a:xfrm>
            <a:prstGeom prst="blockArc">
              <a:avLst>
                <a:gd name="adj1" fmla="val 7914150"/>
                <a:gd name="adj2" fmla="val 1926007"/>
                <a:gd name="adj3" fmla="val 12032"/>
              </a:avLst>
            </a:prstGeom>
            <a:solidFill>
              <a:srgbClr val="A5B7C6"/>
            </a:solidFill>
            <a:ln w="19050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367" name="Google Shape;12367;p22"/>
          <p:cNvSpPr/>
          <p:nvPr/>
        </p:nvSpPr>
        <p:spPr>
          <a:xfrm>
            <a:off x="1831184" y="2976210"/>
            <a:ext cx="1776000" cy="1508800"/>
          </a:xfrm>
          <a:prstGeom prst="roundRect">
            <a:avLst>
              <a:gd name="adj" fmla="val 16667"/>
            </a:avLst>
          </a:pr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368" name="Google Shape;12368;p22"/>
          <p:cNvSpPr/>
          <p:nvPr/>
        </p:nvSpPr>
        <p:spPr>
          <a:xfrm>
            <a:off x="2563162" y="4779313"/>
            <a:ext cx="312400" cy="312400"/>
          </a:xfrm>
          <a:prstGeom prst="ellipse">
            <a:avLst/>
          </a:prstGeom>
          <a:solidFill>
            <a:srgbClr val="0E2A47"/>
          </a:solidFill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cxnSp>
        <p:nvCxnSpPr>
          <p:cNvPr id="12369" name="Google Shape;12369;p22"/>
          <p:cNvCxnSpPr>
            <a:stCxn id="12365" idx="4"/>
            <a:endCxn id="12367" idx="0"/>
          </p:cNvCxnSpPr>
          <p:nvPr/>
        </p:nvCxnSpPr>
        <p:spPr>
          <a:xfrm>
            <a:off x="2719316" y="2681721"/>
            <a:ext cx="0" cy="294400"/>
          </a:xfrm>
          <a:prstGeom prst="straightConnector1">
            <a:avLst/>
          </a:prstGeom>
          <a:noFill/>
          <a:ln w="9525" cap="flat" cmpd="sng">
            <a:solidFill>
              <a:srgbClr val="D7DFE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70" name="Google Shape;12370;p22"/>
          <p:cNvCxnSpPr/>
          <p:nvPr/>
        </p:nvCxnSpPr>
        <p:spPr>
          <a:xfrm>
            <a:off x="2719287" y="4484810"/>
            <a:ext cx="0" cy="294400"/>
          </a:xfrm>
          <a:prstGeom prst="straightConnector1">
            <a:avLst/>
          </a:prstGeom>
          <a:noFill/>
          <a:ln w="9525" cap="flat" cmpd="sng">
            <a:solidFill>
              <a:srgbClr val="D7DFE5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12371" name="Google Shape;12371;p22"/>
          <p:cNvSpPr txBox="1"/>
          <p:nvPr/>
        </p:nvSpPr>
        <p:spPr>
          <a:xfrm>
            <a:off x="1947579" y="3706969"/>
            <a:ext cx="1543600" cy="60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es" sz="1067" kern="0" dirty="0">
                <a:solidFill>
                  <a:srgbClr val="A5B7C6"/>
                </a:solidFill>
                <a:latin typeface="Arial"/>
                <a:cs typeface="Arial"/>
                <a:sym typeface="Arial"/>
              </a:rPr>
              <a:t>“Mercury is closest planet to the Sun and the smallest”</a:t>
            </a:r>
            <a:endParaRPr sz="1067" kern="0" dirty="0">
              <a:solidFill>
                <a:srgbClr val="A5B7C6"/>
              </a:solidFill>
              <a:latin typeface="Arial"/>
              <a:cs typeface="Arial"/>
              <a:sym typeface="Arial"/>
            </a:endParaRPr>
          </a:p>
        </p:txBody>
      </p:sp>
      <p:cxnSp>
        <p:nvCxnSpPr>
          <p:cNvPr id="12372" name="Google Shape;12372;p22"/>
          <p:cNvCxnSpPr/>
          <p:nvPr/>
        </p:nvCxnSpPr>
        <p:spPr>
          <a:xfrm>
            <a:off x="2380031" y="3532618"/>
            <a:ext cx="678400" cy="0"/>
          </a:xfrm>
          <a:prstGeom prst="straightConnector1">
            <a:avLst/>
          </a:prstGeom>
          <a:noFill/>
          <a:ln w="19050" cap="flat" cmpd="sng">
            <a:solidFill>
              <a:srgbClr val="A5B7C6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12373" name="Google Shape;12373;p22"/>
          <p:cNvSpPr txBox="1"/>
          <p:nvPr/>
        </p:nvSpPr>
        <p:spPr>
          <a:xfrm>
            <a:off x="2156563" y="3194345"/>
            <a:ext cx="1125600" cy="294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es" sz="1067" b="1" kern="0">
                <a:solidFill>
                  <a:srgbClr val="A5B7C6"/>
                </a:solidFill>
                <a:latin typeface="Arial"/>
                <a:cs typeface="Arial"/>
                <a:sym typeface="Arial"/>
              </a:rPr>
              <a:t>TITLE 1</a:t>
            </a:r>
            <a:endParaRPr sz="1067" b="1" kern="0">
              <a:solidFill>
                <a:srgbClr val="A5B7C6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374" name="Google Shape;12374;p22"/>
          <p:cNvSpPr txBox="1"/>
          <p:nvPr/>
        </p:nvSpPr>
        <p:spPr>
          <a:xfrm>
            <a:off x="2332334" y="1929333"/>
            <a:ext cx="774000" cy="48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es" sz="1733" b="1" kern="0">
                <a:solidFill>
                  <a:srgbClr val="A5B7C6"/>
                </a:solidFill>
                <a:latin typeface="Arial"/>
                <a:cs typeface="Arial"/>
                <a:sym typeface="Arial"/>
              </a:rPr>
              <a:t>75%</a:t>
            </a:r>
            <a:endParaRPr sz="1733" b="1" kern="0">
              <a:solidFill>
                <a:srgbClr val="A5B7C6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375" name="Google Shape;12375;p22"/>
          <p:cNvSpPr/>
          <p:nvPr/>
        </p:nvSpPr>
        <p:spPr>
          <a:xfrm>
            <a:off x="4803522" y="2210257"/>
            <a:ext cx="2384400" cy="2384400"/>
          </a:xfrm>
          <a:prstGeom prst="arc">
            <a:avLst>
              <a:gd name="adj1" fmla="val 16200000"/>
              <a:gd name="adj2" fmla="val 5298411"/>
            </a:avLst>
          </a:pr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376" name="Google Shape;12376;p22"/>
          <p:cNvSpPr/>
          <p:nvPr/>
        </p:nvSpPr>
        <p:spPr>
          <a:xfrm>
            <a:off x="8950254" y="1878324"/>
            <a:ext cx="2056400" cy="936000"/>
          </a:xfrm>
          <a:prstGeom prst="roundRect">
            <a:avLst>
              <a:gd name="adj" fmla="val 16667"/>
            </a:avLst>
          </a:prstGeom>
          <a:noFill/>
          <a:ln w="9525" cap="flat" cmpd="sng">
            <a:solidFill>
              <a:srgbClr val="9BABB9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12377" name="Google Shape;12377;p22"/>
          <p:cNvGrpSpPr/>
          <p:nvPr/>
        </p:nvGrpSpPr>
        <p:grpSpPr>
          <a:xfrm>
            <a:off x="4986363" y="2440879"/>
            <a:ext cx="1925109" cy="1925109"/>
            <a:chOff x="5681300" y="2527788"/>
            <a:chExt cx="805800" cy="805800"/>
          </a:xfrm>
        </p:grpSpPr>
        <p:sp>
          <p:nvSpPr>
            <p:cNvPr id="12378" name="Google Shape;12378;p22"/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solidFill>
              <a:srgbClr val="A5B7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79" name="Google Shape;12379;p22"/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0"/>
                <a:gd name="adj2" fmla="val 16200000"/>
              </a:avLst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380" name="Google Shape;12380;p22"/>
          <p:cNvGrpSpPr/>
          <p:nvPr/>
        </p:nvGrpSpPr>
        <p:grpSpPr>
          <a:xfrm>
            <a:off x="8538898" y="1928575"/>
            <a:ext cx="835453" cy="835453"/>
            <a:chOff x="5681300" y="2527788"/>
            <a:chExt cx="805800" cy="805800"/>
          </a:xfrm>
        </p:grpSpPr>
        <p:sp>
          <p:nvSpPr>
            <p:cNvPr id="12381" name="Google Shape;12381;p22"/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solidFill>
              <a:srgbClr val="A5B7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82" name="Google Shape;12382;p22"/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12271918"/>
                <a:gd name="adj2" fmla="val 16200000"/>
              </a:avLst>
            </a:prstGeom>
            <a:solidFill>
              <a:srgbClr val="F2F2F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383" name="Google Shape;12383;p22"/>
          <p:cNvSpPr txBox="1"/>
          <p:nvPr/>
        </p:nvSpPr>
        <p:spPr>
          <a:xfrm>
            <a:off x="9541868" y="2051718"/>
            <a:ext cx="1506800" cy="58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r>
              <a:rPr lang="es" sz="1067" kern="0">
                <a:solidFill>
                  <a:srgbClr val="A5B7C6"/>
                </a:solidFill>
                <a:latin typeface="Arial"/>
                <a:cs typeface="Arial"/>
                <a:sym typeface="Arial"/>
              </a:rPr>
              <a:t>“Mercury is closest planet to the Sun and the smallest”</a:t>
            </a:r>
            <a:endParaRPr sz="1067" kern="0">
              <a:solidFill>
                <a:srgbClr val="A5B7C6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384" name="Google Shape;12384;p22"/>
          <p:cNvSpPr/>
          <p:nvPr/>
        </p:nvSpPr>
        <p:spPr>
          <a:xfrm>
            <a:off x="8950254" y="2934457"/>
            <a:ext cx="2056400" cy="936000"/>
          </a:xfrm>
          <a:prstGeom prst="roundRect">
            <a:avLst>
              <a:gd name="adj" fmla="val 16667"/>
            </a:avLst>
          </a:prstGeom>
          <a:noFill/>
          <a:ln w="9525" cap="flat" cmpd="sng">
            <a:solidFill>
              <a:srgbClr val="9BABB9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12385" name="Google Shape;12385;p22"/>
          <p:cNvGrpSpPr/>
          <p:nvPr/>
        </p:nvGrpSpPr>
        <p:grpSpPr>
          <a:xfrm>
            <a:off x="8538898" y="2984708"/>
            <a:ext cx="835453" cy="835453"/>
            <a:chOff x="5681300" y="2527788"/>
            <a:chExt cx="805800" cy="805800"/>
          </a:xfrm>
        </p:grpSpPr>
        <p:sp>
          <p:nvSpPr>
            <p:cNvPr id="12386" name="Google Shape;12386;p22"/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solidFill>
              <a:srgbClr val="A5B7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87" name="Google Shape;12387;p22"/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9253407"/>
                <a:gd name="adj2" fmla="val 16200000"/>
              </a:avLst>
            </a:prstGeom>
            <a:solidFill>
              <a:srgbClr val="40566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388" name="Google Shape;12388;p22"/>
          <p:cNvSpPr txBox="1"/>
          <p:nvPr/>
        </p:nvSpPr>
        <p:spPr>
          <a:xfrm>
            <a:off x="9541868" y="3107852"/>
            <a:ext cx="1506800" cy="58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r>
              <a:rPr lang="es" sz="1067" kern="0">
                <a:solidFill>
                  <a:srgbClr val="A5B7C6"/>
                </a:solidFill>
                <a:latin typeface="Arial"/>
                <a:cs typeface="Arial"/>
                <a:sym typeface="Arial"/>
              </a:rPr>
              <a:t>“Mercury is closest planet to the Sun and the smallest”</a:t>
            </a:r>
            <a:endParaRPr sz="1067" kern="0">
              <a:solidFill>
                <a:srgbClr val="A5B7C6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389" name="Google Shape;12389;p22"/>
          <p:cNvSpPr/>
          <p:nvPr/>
        </p:nvSpPr>
        <p:spPr>
          <a:xfrm>
            <a:off x="8950254" y="3990590"/>
            <a:ext cx="2056400" cy="936000"/>
          </a:xfrm>
          <a:prstGeom prst="roundRect">
            <a:avLst>
              <a:gd name="adj" fmla="val 16667"/>
            </a:avLst>
          </a:prstGeom>
          <a:noFill/>
          <a:ln w="9525" cap="flat" cmpd="sng">
            <a:solidFill>
              <a:srgbClr val="9BABB9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12390" name="Google Shape;12390;p22"/>
          <p:cNvGrpSpPr/>
          <p:nvPr/>
        </p:nvGrpSpPr>
        <p:grpSpPr>
          <a:xfrm>
            <a:off x="8538898" y="4040841"/>
            <a:ext cx="835453" cy="835453"/>
            <a:chOff x="5681300" y="2527788"/>
            <a:chExt cx="805800" cy="805800"/>
          </a:xfrm>
        </p:grpSpPr>
        <p:sp>
          <p:nvSpPr>
            <p:cNvPr id="12391" name="Google Shape;12391;p22"/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solidFill>
              <a:srgbClr val="A5B7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92" name="Google Shape;12392;p22"/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5544305"/>
                <a:gd name="adj2" fmla="val 16200000"/>
              </a:avLst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393" name="Google Shape;12393;p22"/>
          <p:cNvSpPr txBox="1"/>
          <p:nvPr/>
        </p:nvSpPr>
        <p:spPr>
          <a:xfrm>
            <a:off x="9541868" y="4163985"/>
            <a:ext cx="1506800" cy="58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r>
              <a:rPr lang="es" sz="1067" kern="0">
                <a:solidFill>
                  <a:srgbClr val="A5B7C6"/>
                </a:solidFill>
                <a:latin typeface="Arial"/>
                <a:cs typeface="Arial"/>
                <a:sym typeface="Arial"/>
              </a:rPr>
              <a:t>“Mercury is closest planet to the Sun and the smallest”</a:t>
            </a:r>
            <a:endParaRPr sz="1067" kern="0">
              <a:solidFill>
                <a:srgbClr val="A5B7C6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394" name="Google Shape;12394;p22"/>
          <p:cNvSpPr/>
          <p:nvPr/>
        </p:nvSpPr>
        <p:spPr>
          <a:xfrm>
            <a:off x="5857520" y="2123024"/>
            <a:ext cx="182800" cy="182800"/>
          </a:xfrm>
          <a:prstGeom prst="ellipse">
            <a:avLst/>
          </a:prstGeom>
          <a:solidFill>
            <a:srgbClr val="667E9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395" name="Google Shape;12395;p22"/>
          <p:cNvSpPr/>
          <p:nvPr/>
        </p:nvSpPr>
        <p:spPr>
          <a:xfrm>
            <a:off x="5857520" y="4501057"/>
            <a:ext cx="182800" cy="182800"/>
          </a:xfrm>
          <a:prstGeom prst="ellipse">
            <a:avLst/>
          </a:prstGeom>
          <a:solidFill>
            <a:srgbClr val="667E9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396" name="Google Shape;12396;p22"/>
          <p:cNvSpPr/>
          <p:nvPr/>
        </p:nvSpPr>
        <p:spPr>
          <a:xfrm>
            <a:off x="7094920" y="3312041"/>
            <a:ext cx="182800" cy="182800"/>
          </a:xfrm>
          <a:prstGeom prst="ellipse">
            <a:avLst/>
          </a:prstGeom>
          <a:solidFill>
            <a:srgbClr val="667E9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cxnSp>
        <p:nvCxnSpPr>
          <p:cNvPr id="12397" name="Google Shape;12397;p22"/>
          <p:cNvCxnSpPr>
            <a:stCxn id="12396" idx="6"/>
            <a:endCxn id="12382" idx="2"/>
          </p:cNvCxnSpPr>
          <p:nvPr/>
        </p:nvCxnSpPr>
        <p:spPr>
          <a:xfrm rot="10800000" flipH="1">
            <a:off x="7277720" y="2346241"/>
            <a:ext cx="1261200" cy="1057200"/>
          </a:xfrm>
          <a:prstGeom prst="bentConnector3">
            <a:avLst>
              <a:gd name="adj1" fmla="val 51494"/>
            </a:avLst>
          </a:prstGeom>
          <a:noFill/>
          <a:ln w="19050" cap="flat" cmpd="sng">
            <a:solidFill>
              <a:srgbClr val="A5B7C6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98" name="Google Shape;12398;p22"/>
          <p:cNvCxnSpPr>
            <a:stCxn id="12396" idx="6"/>
            <a:endCxn id="12392" idx="2"/>
          </p:cNvCxnSpPr>
          <p:nvPr/>
        </p:nvCxnSpPr>
        <p:spPr>
          <a:xfrm>
            <a:off x="7277720" y="3403441"/>
            <a:ext cx="1261200" cy="1055200"/>
          </a:xfrm>
          <a:prstGeom prst="bentConnector3">
            <a:avLst>
              <a:gd name="adj1" fmla="val 49999"/>
            </a:avLst>
          </a:prstGeom>
          <a:noFill/>
          <a:ln w="19050" cap="flat" cmpd="sng">
            <a:solidFill>
              <a:srgbClr val="A5B7C6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99" name="Google Shape;12399;p22"/>
          <p:cNvCxnSpPr>
            <a:stCxn id="12396" idx="6"/>
            <a:endCxn id="12387" idx="2"/>
          </p:cNvCxnSpPr>
          <p:nvPr/>
        </p:nvCxnSpPr>
        <p:spPr>
          <a:xfrm rot="10800000" flipH="1">
            <a:off x="7277720" y="3402241"/>
            <a:ext cx="1261200" cy="1200"/>
          </a:xfrm>
          <a:prstGeom prst="bentConnector3">
            <a:avLst>
              <a:gd name="adj1" fmla="val 49999"/>
            </a:avLst>
          </a:prstGeom>
          <a:noFill/>
          <a:ln w="19050" cap="flat" cmpd="sng">
            <a:solidFill>
              <a:srgbClr val="A5B7C6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12400" name="Google Shape;12400;p22"/>
          <p:cNvSpPr txBox="1"/>
          <p:nvPr/>
        </p:nvSpPr>
        <p:spPr>
          <a:xfrm>
            <a:off x="5285332" y="2985648"/>
            <a:ext cx="1327200" cy="83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es" sz="4000" b="1" kern="0">
                <a:solidFill>
                  <a:srgbClr val="213B55"/>
                </a:solidFill>
                <a:latin typeface="Arial"/>
                <a:cs typeface="Arial"/>
                <a:sym typeface="Arial"/>
              </a:rPr>
              <a:t>75%</a:t>
            </a:r>
            <a:endParaRPr sz="4000" b="1" kern="0">
              <a:solidFill>
                <a:srgbClr val="213B55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401" name="Google Shape;12401;p22"/>
          <p:cNvSpPr txBox="1">
            <a:spLocks noGrp="1"/>
          </p:cNvSpPr>
          <p:nvPr>
            <p:ph type="title" idx="4294967295"/>
          </p:nvPr>
        </p:nvSpPr>
        <p:spPr>
          <a:xfrm>
            <a:off x="0" y="431800"/>
            <a:ext cx="9394825" cy="642938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/>
            <a:r>
              <a:rPr lang="fa-IR" dirty="0">
                <a:solidFill>
                  <a:schemeClr val="lt1"/>
                </a:solidFill>
              </a:rPr>
              <a:t>اینفوگرافیک ممتاز</a:t>
            </a:r>
            <a:endParaRPr dirty="0"/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4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448" name="Google Shape;7448;p72"/>
          <p:cNvGrpSpPr/>
          <p:nvPr/>
        </p:nvGrpSpPr>
        <p:grpSpPr>
          <a:xfrm>
            <a:off x="2800748" y="4531551"/>
            <a:ext cx="1470521" cy="1013783"/>
            <a:chOff x="4967783" y="2151471"/>
            <a:chExt cx="3920692" cy="2702940"/>
          </a:xfrm>
        </p:grpSpPr>
        <p:grpSp>
          <p:nvGrpSpPr>
            <p:cNvPr id="7449" name="Google Shape;7449;p72"/>
            <p:cNvGrpSpPr/>
            <p:nvPr/>
          </p:nvGrpSpPr>
          <p:grpSpPr>
            <a:xfrm>
              <a:off x="5045709" y="2252109"/>
              <a:ext cx="3761071" cy="2501708"/>
              <a:chOff x="2691784" y="1805334"/>
              <a:chExt cx="3761071" cy="2501708"/>
            </a:xfrm>
          </p:grpSpPr>
          <p:sp>
            <p:nvSpPr>
              <p:cNvPr id="7450" name="Google Shape;7450;p72"/>
              <p:cNvSpPr/>
              <p:nvPr/>
            </p:nvSpPr>
            <p:spPr>
              <a:xfrm>
                <a:off x="4306153" y="4266675"/>
                <a:ext cx="932050" cy="40353"/>
              </a:xfrm>
              <a:custGeom>
                <a:avLst/>
                <a:gdLst/>
                <a:ahLst/>
                <a:cxnLst/>
                <a:rect l="l" t="t" r="r" b="b"/>
                <a:pathLst>
                  <a:path w="106520" h="2706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106520" y="2705"/>
                    </a:lnTo>
                    <a:lnTo>
                      <a:pt x="106520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51" name="Google Shape;7451;p72"/>
              <p:cNvSpPr/>
              <p:nvPr/>
            </p:nvSpPr>
            <p:spPr>
              <a:xfrm>
                <a:off x="2691784" y="3762285"/>
                <a:ext cx="1916675" cy="544757"/>
              </a:xfrm>
              <a:custGeom>
                <a:avLst/>
                <a:gdLst/>
                <a:ahLst/>
                <a:cxnLst/>
                <a:rect l="l" t="t" r="r" b="b"/>
                <a:pathLst>
                  <a:path w="128485" h="36518" extrusionOk="0">
                    <a:moveTo>
                      <a:pt x="2706" y="1"/>
                    </a:moveTo>
                    <a:lnTo>
                      <a:pt x="1" y="326"/>
                    </a:lnTo>
                    <a:cubicBezTo>
                      <a:pt x="1461" y="10577"/>
                      <a:pt x="6547" y="19612"/>
                      <a:pt x="13850" y="26130"/>
                    </a:cubicBezTo>
                    <a:cubicBezTo>
                      <a:pt x="21288" y="32568"/>
                      <a:pt x="30999" y="36517"/>
                      <a:pt x="41575" y="36517"/>
                    </a:cubicBezTo>
                    <a:lnTo>
                      <a:pt x="128484" y="36517"/>
                    </a:lnTo>
                    <a:lnTo>
                      <a:pt x="128484" y="33812"/>
                    </a:lnTo>
                    <a:lnTo>
                      <a:pt x="41575" y="33812"/>
                    </a:lnTo>
                    <a:cubicBezTo>
                      <a:pt x="31675" y="33812"/>
                      <a:pt x="22641" y="30188"/>
                      <a:pt x="15662" y="24102"/>
                    </a:cubicBezTo>
                    <a:cubicBezTo>
                      <a:pt x="8792" y="18016"/>
                      <a:pt x="4058" y="9468"/>
                      <a:pt x="2706" y="1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52" name="Google Shape;7452;p72"/>
              <p:cNvSpPr/>
              <p:nvPr/>
            </p:nvSpPr>
            <p:spPr>
              <a:xfrm>
                <a:off x="2695021" y="3035999"/>
                <a:ext cx="754960" cy="529407"/>
              </a:xfrm>
              <a:custGeom>
                <a:avLst/>
                <a:gdLst/>
                <a:ahLst/>
                <a:cxnLst/>
                <a:rect l="l" t="t" r="r" b="b"/>
                <a:pathLst>
                  <a:path w="50609" h="35489" extrusionOk="0">
                    <a:moveTo>
                      <a:pt x="41358" y="0"/>
                    </a:moveTo>
                    <a:cubicBezTo>
                      <a:pt x="30998" y="0"/>
                      <a:pt x="21423" y="3814"/>
                      <a:pt x="14093" y="10144"/>
                    </a:cubicBezTo>
                    <a:cubicBezTo>
                      <a:pt x="6762" y="16338"/>
                      <a:pt x="1596" y="25129"/>
                      <a:pt x="0" y="35029"/>
                    </a:cubicBezTo>
                    <a:lnTo>
                      <a:pt x="2597" y="35489"/>
                    </a:lnTo>
                    <a:cubicBezTo>
                      <a:pt x="4166" y="26238"/>
                      <a:pt x="9034" y="18015"/>
                      <a:pt x="15905" y="12173"/>
                    </a:cubicBezTo>
                    <a:cubicBezTo>
                      <a:pt x="22775" y="6303"/>
                      <a:pt x="31675" y="2705"/>
                      <a:pt x="41358" y="2705"/>
                    </a:cubicBezTo>
                    <a:lnTo>
                      <a:pt x="50609" y="2705"/>
                    </a:lnTo>
                    <a:lnTo>
                      <a:pt x="50609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53" name="Google Shape;7453;p72"/>
              <p:cNvSpPr/>
              <p:nvPr/>
            </p:nvSpPr>
            <p:spPr>
              <a:xfrm>
                <a:off x="3661791" y="2531620"/>
                <a:ext cx="2791064" cy="544757"/>
              </a:xfrm>
              <a:custGeom>
                <a:avLst/>
                <a:gdLst/>
                <a:ahLst/>
                <a:cxnLst/>
                <a:rect l="l" t="t" r="r" b="b"/>
                <a:pathLst>
                  <a:path w="187100" h="36518" extrusionOk="0">
                    <a:moveTo>
                      <a:pt x="184395" y="1"/>
                    </a:moveTo>
                    <a:cubicBezTo>
                      <a:pt x="183150" y="9468"/>
                      <a:pt x="178309" y="17908"/>
                      <a:pt x="171438" y="23994"/>
                    </a:cubicBezTo>
                    <a:cubicBezTo>
                      <a:pt x="164432" y="30080"/>
                      <a:pt x="155425" y="33812"/>
                      <a:pt x="145498" y="33812"/>
                    </a:cubicBezTo>
                    <a:lnTo>
                      <a:pt x="1" y="33812"/>
                    </a:lnTo>
                    <a:lnTo>
                      <a:pt x="1" y="36517"/>
                    </a:lnTo>
                    <a:lnTo>
                      <a:pt x="145498" y="36517"/>
                    </a:lnTo>
                    <a:cubicBezTo>
                      <a:pt x="156101" y="36517"/>
                      <a:pt x="165785" y="32568"/>
                      <a:pt x="173223" y="26022"/>
                    </a:cubicBezTo>
                    <a:cubicBezTo>
                      <a:pt x="180554" y="19612"/>
                      <a:pt x="185747" y="10469"/>
                      <a:pt x="187100" y="326"/>
                    </a:cubicBezTo>
                    <a:lnTo>
                      <a:pt x="184395" y="1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54" name="Google Shape;7454;p72"/>
              <p:cNvSpPr/>
              <p:nvPr/>
            </p:nvSpPr>
            <p:spPr>
              <a:xfrm>
                <a:off x="5153124" y="1805334"/>
                <a:ext cx="1294451" cy="512461"/>
              </a:xfrm>
              <a:custGeom>
                <a:avLst/>
                <a:gdLst/>
                <a:ahLst/>
                <a:cxnLst/>
                <a:rect l="l" t="t" r="r" b="b"/>
                <a:pathLst>
                  <a:path w="86774" h="34353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45524" y="2705"/>
                    </a:lnTo>
                    <a:cubicBezTo>
                      <a:pt x="54991" y="2705"/>
                      <a:pt x="63674" y="6195"/>
                      <a:pt x="70545" y="11821"/>
                    </a:cubicBezTo>
                    <a:cubicBezTo>
                      <a:pt x="77415" y="17582"/>
                      <a:pt x="82284" y="25454"/>
                      <a:pt x="84177" y="34353"/>
                    </a:cubicBezTo>
                    <a:lnTo>
                      <a:pt x="86774" y="33920"/>
                    </a:lnTo>
                    <a:cubicBezTo>
                      <a:pt x="84854" y="24345"/>
                      <a:pt x="79579" y="15878"/>
                      <a:pt x="72249" y="9792"/>
                    </a:cubicBezTo>
                    <a:cubicBezTo>
                      <a:pt x="65027" y="3706"/>
                      <a:pt x="55668" y="0"/>
                      <a:pt x="45524" y="0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55" name="Google Shape;7455;p72"/>
              <p:cNvSpPr/>
              <p:nvPr/>
            </p:nvSpPr>
            <p:spPr>
              <a:xfrm>
                <a:off x="2785807" y="1805334"/>
                <a:ext cx="2143839" cy="40367"/>
              </a:xfrm>
              <a:custGeom>
                <a:avLst/>
                <a:gdLst/>
                <a:ahLst/>
                <a:cxnLst/>
                <a:rect l="l" t="t" r="r" b="b"/>
                <a:pathLst>
                  <a:path w="143713" h="2706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143712" y="2705"/>
                    </a:lnTo>
                    <a:lnTo>
                      <a:pt x="143712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56" name="Google Shape;7456;p72"/>
              <p:cNvSpPr/>
              <p:nvPr/>
            </p:nvSpPr>
            <p:spPr>
              <a:xfrm>
                <a:off x="5447728" y="4266675"/>
                <a:ext cx="932050" cy="40353"/>
              </a:xfrm>
              <a:custGeom>
                <a:avLst/>
                <a:gdLst/>
                <a:ahLst/>
                <a:cxnLst/>
                <a:rect l="l" t="t" r="r" b="b"/>
                <a:pathLst>
                  <a:path w="106520" h="2706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106520" y="2705"/>
                    </a:lnTo>
                    <a:lnTo>
                      <a:pt x="106520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457" name="Google Shape;7457;p72"/>
            <p:cNvGrpSpPr/>
            <p:nvPr/>
          </p:nvGrpSpPr>
          <p:grpSpPr>
            <a:xfrm>
              <a:off x="4967783" y="2151471"/>
              <a:ext cx="3920692" cy="2702940"/>
              <a:chOff x="2613858" y="1704696"/>
              <a:chExt cx="3920692" cy="2702940"/>
            </a:xfrm>
          </p:grpSpPr>
          <p:sp>
            <p:nvSpPr>
              <p:cNvPr id="7458" name="Google Shape;7458;p72"/>
              <p:cNvSpPr/>
              <p:nvPr/>
            </p:nvSpPr>
            <p:spPr>
              <a:xfrm rot="5400000">
                <a:off x="4924676" y="1720789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59" name="Google Shape;7459;p72"/>
              <p:cNvSpPr/>
              <p:nvPr/>
            </p:nvSpPr>
            <p:spPr>
              <a:xfrm rot="5400000">
                <a:off x="6309028" y="2311963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60" name="Google Shape;7460;p72"/>
              <p:cNvSpPr/>
              <p:nvPr/>
            </p:nvSpPr>
            <p:spPr>
              <a:xfrm rot="5400000">
                <a:off x="5222154" y="4182115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61" name="Google Shape;7461;p72"/>
              <p:cNvSpPr/>
              <p:nvPr/>
            </p:nvSpPr>
            <p:spPr>
              <a:xfrm rot="5400000">
                <a:off x="2597765" y="3554395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62" name="Google Shape;7462;p72"/>
              <p:cNvSpPr/>
              <p:nvPr/>
            </p:nvSpPr>
            <p:spPr>
              <a:xfrm rot="5400000">
                <a:off x="3433899" y="2945028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7463" name="Google Shape;7463;p72"/>
          <p:cNvGrpSpPr/>
          <p:nvPr/>
        </p:nvGrpSpPr>
        <p:grpSpPr>
          <a:xfrm>
            <a:off x="4672625" y="1715920"/>
            <a:ext cx="2082548" cy="944773"/>
            <a:chOff x="3530532" y="1496185"/>
            <a:chExt cx="1561911" cy="708580"/>
          </a:xfrm>
        </p:grpSpPr>
        <p:grpSp>
          <p:nvGrpSpPr>
            <p:cNvPr id="7464" name="Google Shape;7464;p72"/>
            <p:cNvGrpSpPr/>
            <p:nvPr/>
          </p:nvGrpSpPr>
          <p:grpSpPr>
            <a:xfrm>
              <a:off x="3720318" y="1857562"/>
              <a:ext cx="1372125" cy="54"/>
              <a:chOff x="3720318" y="1857562"/>
              <a:chExt cx="1372125" cy="54"/>
            </a:xfrm>
          </p:grpSpPr>
          <p:cxnSp>
            <p:nvCxnSpPr>
              <p:cNvPr id="7465" name="Google Shape;7465;p72"/>
              <p:cNvCxnSpPr>
                <a:endCxn id="7466" idx="2"/>
              </p:cNvCxnSpPr>
              <p:nvPr/>
            </p:nvCxnSpPr>
            <p:spPr>
              <a:xfrm>
                <a:off x="4440243" y="1857616"/>
                <a:ext cx="173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67" name="Google Shape;7467;p72"/>
              <p:cNvCxnSpPr/>
              <p:nvPr/>
            </p:nvCxnSpPr>
            <p:spPr>
              <a:xfrm>
                <a:off x="4074943" y="1857562"/>
                <a:ext cx="173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68" name="Google Shape;7468;p72"/>
              <p:cNvCxnSpPr/>
              <p:nvPr/>
            </p:nvCxnSpPr>
            <p:spPr>
              <a:xfrm>
                <a:off x="3720318" y="1857562"/>
                <a:ext cx="173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69" name="Google Shape;7469;p72"/>
              <p:cNvCxnSpPr>
                <a:stCxn id="7466" idx="6"/>
              </p:cNvCxnSpPr>
              <p:nvPr/>
            </p:nvCxnSpPr>
            <p:spPr>
              <a:xfrm>
                <a:off x="4801443" y="1857616"/>
                <a:ext cx="2910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triangle" w="med" len="med"/>
              </a:ln>
            </p:spPr>
          </p:cxnSp>
        </p:grpSp>
        <p:grpSp>
          <p:nvGrpSpPr>
            <p:cNvPr id="7470" name="Google Shape;7470;p72"/>
            <p:cNvGrpSpPr/>
            <p:nvPr/>
          </p:nvGrpSpPr>
          <p:grpSpPr>
            <a:xfrm>
              <a:off x="3567462" y="1496185"/>
              <a:ext cx="286500" cy="272914"/>
              <a:chOff x="3567462" y="1496185"/>
              <a:chExt cx="286500" cy="272914"/>
            </a:xfrm>
          </p:grpSpPr>
          <p:cxnSp>
            <p:nvCxnSpPr>
              <p:cNvPr id="7471" name="Google Shape;7471;p72"/>
              <p:cNvCxnSpPr/>
              <p:nvPr/>
            </p:nvCxnSpPr>
            <p:spPr>
              <a:xfrm rot="10800000">
                <a:off x="3626625" y="1596000"/>
                <a:ext cx="0" cy="173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72" name="Google Shape;7472;p72"/>
              <p:cNvSpPr/>
              <p:nvPr/>
            </p:nvSpPr>
            <p:spPr>
              <a:xfrm>
                <a:off x="3567462" y="1496185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sp>
          <p:nvSpPr>
            <p:cNvPr id="7473" name="Google Shape;7473;p72"/>
            <p:cNvSpPr/>
            <p:nvPr/>
          </p:nvSpPr>
          <p:spPr>
            <a:xfrm>
              <a:off x="3530532" y="1771972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74" name="Google Shape;7474;p72"/>
            <p:cNvSpPr/>
            <p:nvPr/>
          </p:nvSpPr>
          <p:spPr>
            <a:xfrm>
              <a:off x="3891569" y="1779209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grpSp>
          <p:nvGrpSpPr>
            <p:cNvPr id="7475" name="Google Shape;7475;p72"/>
            <p:cNvGrpSpPr/>
            <p:nvPr/>
          </p:nvGrpSpPr>
          <p:grpSpPr>
            <a:xfrm>
              <a:off x="3929014" y="1960574"/>
              <a:ext cx="286500" cy="242342"/>
              <a:chOff x="3929014" y="1960574"/>
              <a:chExt cx="286500" cy="242342"/>
            </a:xfrm>
          </p:grpSpPr>
          <p:cxnSp>
            <p:nvCxnSpPr>
              <p:cNvPr id="7476" name="Google Shape;7476;p72"/>
              <p:cNvCxnSpPr/>
              <p:nvPr/>
            </p:nvCxnSpPr>
            <p:spPr>
              <a:xfrm rot="10800000">
                <a:off x="3988400" y="1960574"/>
                <a:ext cx="0" cy="144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77" name="Google Shape;7477;p72"/>
              <p:cNvSpPr/>
              <p:nvPr/>
            </p:nvSpPr>
            <p:spPr>
              <a:xfrm>
                <a:off x="3929014" y="2103016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478" name="Google Shape;7478;p72"/>
            <p:cNvGrpSpPr/>
            <p:nvPr/>
          </p:nvGrpSpPr>
          <p:grpSpPr>
            <a:xfrm>
              <a:off x="4290828" y="1496185"/>
              <a:ext cx="286500" cy="272914"/>
              <a:chOff x="4290828" y="1496185"/>
              <a:chExt cx="286500" cy="272914"/>
            </a:xfrm>
          </p:grpSpPr>
          <p:cxnSp>
            <p:nvCxnSpPr>
              <p:cNvPr id="7479" name="Google Shape;7479;p72"/>
              <p:cNvCxnSpPr/>
              <p:nvPr/>
            </p:nvCxnSpPr>
            <p:spPr>
              <a:xfrm rot="10800000">
                <a:off x="4350000" y="1596000"/>
                <a:ext cx="0" cy="173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80" name="Google Shape;7480;p72"/>
              <p:cNvSpPr/>
              <p:nvPr/>
            </p:nvSpPr>
            <p:spPr>
              <a:xfrm>
                <a:off x="4290828" y="1496185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sp>
          <p:nvSpPr>
            <p:cNvPr id="7481" name="Google Shape;7481;p72"/>
            <p:cNvSpPr/>
            <p:nvPr/>
          </p:nvSpPr>
          <p:spPr>
            <a:xfrm>
              <a:off x="4252606" y="1771972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66" name="Google Shape;7466;p72"/>
            <p:cNvSpPr/>
            <p:nvPr/>
          </p:nvSpPr>
          <p:spPr>
            <a:xfrm>
              <a:off x="4613643" y="1763716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grpSp>
          <p:nvGrpSpPr>
            <p:cNvPr id="7482" name="Google Shape;7482;p72"/>
            <p:cNvGrpSpPr/>
            <p:nvPr/>
          </p:nvGrpSpPr>
          <p:grpSpPr>
            <a:xfrm>
              <a:off x="4657726" y="1959674"/>
              <a:ext cx="286500" cy="245092"/>
              <a:chOff x="4657726" y="1959674"/>
              <a:chExt cx="286500" cy="245092"/>
            </a:xfrm>
          </p:grpSpPr>
          <p:cxnSp>
            <p:nvCxnSpPr>
              <p:cNvPr id="7483" name="Google Shape;7483;p72"/>
              <p:cNvCxnSpPr/>
              <p:nvPr/>
            </p:nvCxnSpPr>
            <p:spPr>
              <a:xfrm rot="10800000">
                <a:off x="4707475" y="1959674"/>
                <a:ext cx="0" cy="1452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84" name="Google Shape;7484;p72"/>
              <p:cNvSpPr/>
              <p:nvPr/>
            </p:nvSpPr>
            <p:spPr>
              <a:xfrm>
                <a:off x="4657726" y="2104866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7485" name="Google Shape;7485;p72"/>
          <p:cNvGrpSpPr/>
          <p:nvPr/>
        </p:nvGrpSpPr>
        <p:grpSpPr>
          <a:xfrm>
            <a:off x="4648651" y="2865382"/>
            <a:ext cx="2129376" cy="504865"/>
            <a:chOff x="3512551" y="2358282"/>
            <a:chExt cx="1597032" cy="378649"/>
          </a:xfrm>
        </p:grpSpPr>
        <p:grpSp>
          <p:nvGrpSpPr>
            <p:cNvPr id="7486" name="Google Shape;7486;p72"/>
            <p:cNvGrpSpPr/>
            <p:nvPr/>
          </p:nvGrpSpPr>
          <p:grpSpPr>
            <a:xfrm>
              <a:off x="3738198" y="2553002"/>
              <a:ext cx="1145834" cy="117"/>
              <a:chOff x="3738198" y="2553002"/>
              <a:chExt cx="1145834" cy="117"/>
            </a:xfrm>
          </p:grpSpPr>
          <p:cxnSp>
            <p:nvCxnSpPr>
              <p:cNvPr id="7487" name="Google Shape;7487;p72"/>
              <p:cNvCxnSpPr/>
              <p:nvPr/>
            </p:nvCxnSpPr>
            <p:spPr>
              <a:xfrm>
                <a:off x="4195395" y="2553002"/>
                <a:ext cx="2316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88" name="Google Shape;7488;p72"/>
              <p:cNvCxnSpPr/>
              <p:nvPr/>
            </p:nvCxnSpPr>
            <p:spPr>
              <a:xfrm>
                <a:off x="4652432" y="2553002"/>
                <a:ext cx="2316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89" name="Google Shape;7489;p72"/>
              <p:cNvCxnSpPr>
                <a:stCxn id="7490" idx="6"/>
                <a:endCxn id="7491" idx="2"/>
              </p:cNvCxnSpPr>
              <p:nvPr/>
            </p:nvCxnSpPr>
            <p:spPr>
              <a:xfrm>
                <a:off x="3738198" y="2553118"/>
                <a:ext cx="2313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7492" name="Google Shape;7492;p72"/>
            <p:cNvGrpSpPr/>
            <p:nvPr/>
          </p:nvGrpSpPr>
          <p:grpSpPr>
            <a:xfrm>
              <a:off x="3969644" y="2440153"/>
              <a:ext cx="225900" cy="296779"/>
              <a:chOff x="3969644" y="2440153"/>
              <a:chExt cx="225900" cy="296779"/>
            </a:xfrm>
          </p:grpSpPr>
          <p:cxnSp>
            <p:nvCxnSpPr>
              <p:cNvPr id="7493" name="Google Shape;7493;p72"/>
              <p:cNvCxnSpPr/>
              <p:nvPr/>
            </p:nvCxnSpPr>
            <p:spPr>
              <a:xfrm>
                <a:off x="4082390" y="2637031"/>
                <a:ext cx="0" cy="999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91" name="Google Shape;7491;p72"/>
              <p:cNvSpPr/>
              <p:nvPr/>
            </p:nvSpPr>
            <p:spPr>
              <a:xfrm>
                <a:off x="3969644" y="2440153"/>
                <a:ext cx="225900" cy="2259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94" name="Google Shape;7494;p72"/>
              <p:cNvSpPr/>
              <p:nvPr/>
            </p:nvSpPr>
            <p:spPr>
              <a:xfrm>
                <a:off x="3998471" y="2468982"/>
                <a:ext cx="168300" cy="1683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495" name="Google Shape;7495;p72"/>
            <p:cNvGrpSpPr/>
            <p:nvPr/>
          </p:nvGrpSpPr>
          <p:grpSpPr>
            <a:xfrm>
              <a:off x="4426818" y="2358282"/>
              <a:ext cx="225600" cy="307471"/>
              <a:chOff x="4426818" y="2358282"/>
              <a:chExt cx="225600" cy="307471"/>
            </a:xfrm>
          </p:grpSpPr>
          <p:cxnSp>
            <p:nvCxnSpPr>
              <p:cNvPr id="7496" name="Google Shape;7496;p72"/>
              <p:cNvCxnSpPr>
                <a:stCxn id="7497" idx="0"/>
              </p:cNvCxnSpPr>
              <p:nvPr/>
            </p:nvCxnSpPr>
            <p:spPr>
              <a:xfrm rot="10800000">
                <a:off x="4539644" y="2358282"/>
                <a:ext cx="0" cy="110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98" name="Google Shape;7498;p72"/>
              <p:cNvSpPr/>
              <p:nvPr/>
            </p:nvSpPr>
            <p:spPr>
              <a:xfrm>
                <a:off x="4426818" y="2440153"/>
                <a:ext cx="225600" cy="2256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97" name="Google Shape;7497;p72"/>
              <p:cNvSpPr/>
              <p:nvPr/>
            </p:nvSpPr>
            <p:spPr>
              <a:xfrm>
                <a:off x="4455644" y="2468982"/>
                <a:ext cx="168000" cy="1680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499" name="Google Shape;7499;p72"/>
            <p:cNvGrpSpPr/>
            <p:nvPr/>
          </p:nvGrpSpPr>
          <p:grpSpPr>
            <a:xfrm>
              <a:off x="4883984" y="2440153"/>
              <a:ext cx="225600" cy="296479"/>
              <a:chOff x="4883984" y="2440153"/>
              <a:chExt cx="225600" cy="296479"/>
            </a:xfrm>
          </p:grpSpPr>
          <p:cxnSp>
            <p:nvCxnSpPr>
              <p:cNvPr id="7500" name="Google Shape;7500;p72"/>
              <p:cNvCxnSpPr/>
              <p:nvPr/>
            </p:nvCxnSpPr>
            <p:spPr>
              <a:xfrm>
                <a:off x="4996858" y="2637031"/>
                <a:ext cx="0" cy="996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501" name="Google Shape;7501;p72"/>
              <p:cNvSpPr/>
              <p:nvPr/>
            </p:nvSpPr>
            <p:spPr>
              <a:xfrm>
                <a:off x="4883984" y="2440153"/>
                <a:ext cx="225600" cy="2256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502" name="Google Shape;7502;p72"/>
              <p:cNvSpPr/>
              <p:nvPr/>
            </p:nvSpPr>
            <p:spPr>
              <a:xfrm>
                <a:off x="4912810" y="2468982"/>
                <a:ext cx="168000" cy="1680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503" name="Google Shape;7503;p72"/>
            <p:cNvGrpSpPr/>
            <p:nvPr/>
          </p:nvGrpSpPr>
          <p:grpSpPr>
            <a:xfrm>
              <a:off x="3512551" y="2358356"/>
              <a:ext cx="225647" cy="307629"/>
              <a:chOff x="2182679" y="2005014"/>
              <a:chExt cx="792300" cy="1080158"/>
            </a:xfrm>
          </p:grpSpPr>
          <p:cxnSp>
            <p:nvCxnSpPr>
              <p:cNvPr id="7504" name="Google Shape;7504;p72"/>
              <p:cNvCxnSpPr>
                <a:stCxn id="7505" idx="0"/>
              </p:cNvCxnSpPr>
              <p:nvPr/>
            </p:nvCxnSpPr>
            <p:spPr>
              <a:xfrm rot="10800000">
                <a:off x="2578961" y="2005014"/>
                <a:ext cx="0" cy="3888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90" name="Google Shape;7490;p72"/>
              <p:cNvSpPr/>
              <p:nvPr/>
            </p:nvSpPr>
            <p:spPr>
              <a:xfrm>
                <a:off x="2182679" y="2292572"/>
                <a:ext cx="792300" cy="7926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505" name="Google Shape;7505;p72"/>
              <p:cNvSpPr/>
              <p:nvPr/>
            </p:nvSpPr>
            <p:spPr>
              <a:xfrm>
                <a:off x="2283911" y="2393814"/>
                <a:ext cx="590100" cy="5901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7506" name="Google Shape;7506;p72"/>
          <p:cNvGrpSpPr/>
          <p:nvPr/>
        </p:nvGrpSpPr>
        <p:grpSpPr>
          <a:xfrm>
            <a:off x="9128761" y="1297112"/>
            <a:ext cx="2079745" cy="963480"/>
            <a:chOff x="634175" y="2986275"/>
            <a:chExt cx="3147949" cy="1458344"/>
          </a:xfrm>
        </p:grpSpPr>
        <p:cxnSp>
          <p:nvCxnSpPr>
            <p:cNvPr id="7507" name="Google Shape;7507;p72"/>
            <p:cNvCxnSpPr>
              <a:stCxn id="7508" idx="4"/>
              <a:endCxn id="7509" idx="0"/>
            </p:cNvCxnSpPr>
            <p:nvPr/>
          </p:nvCxnSpPr>
          <p:spPr>
            <a:xfrm>
              <a:off x="929975" y="3577875"/>
              <a:ext cx="591300" cy="2751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10" name="Google Shape;7510;p72"/>
            <p:cNvCxnSpPr>
              <a:stCxn id="7509" idx="0"/>
              <a:endCxn id="7511" idx="4"/>
            </p:cNvCxnSpPr>
            <p:nvPr/>
          </p:nvCxnSpPr>
          <p:spPr>
            <a:xfrm rot="10800000" flipH="1">
              <a:off x="1521366" y="3577919"/>
              <a:ext cx="686700" cy="2751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12" name="Google Shape;7512;p72"/>
            <p:cNvCxnSpPr>
              <a:stCxn id="7511" idx="4"/>
              <a:endCxn id="7513" idx="0"/>
            </p:cNvCxnSpPr>
            <p:nvPr/>
          </p:nvCxnSpPr>
          <p:spPr>
            <a:xfrm>
              <a:off x="2208152" y="3577875"/>
              <a:ext cx="686700" cy="2751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14" name="Google Shape;7514;p72"/>
            <p:cNvCxnSpPr>
              <a:stCxn id="7513" idx="0"/>
              <a:endCxn id="7515" idx="4"/>
            </p:cNvCxnSpPr>
            <p:nvPr/>
          </p:nvCxnSpPr>
          <p:spPr>
            <a:xfrm rot="10800000" flipH="1">
              <a:off x="2894933" y="3577918"/>
              <a:ext cx="591300" cy="2751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7515" name="Google Shape;7515;p72"/>
            <p:cNvSpPr/>
            <p:nvPr/>
          </p:nvSpPr>
          <p:spPr>
            <a:xfrm>
              <a:off x="3190524" y="2986275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33" tIns="45700" rIns="91433" bIns="45700" anchor="ctr" anchorCtr="0">
              <a:noAutofit/>
            </a:bodyPr>
            <a:lstStyle/>
            <a:p>
              <a:pPr algn="ctr"/>
              <a:endParaRPr sz="1867">
                <a:solidFill>
                  <a:srgbClr val="00C3B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11" name="Google Shape;7511;p72"/>
            <p:cNvSpPr/>
            <p:nvPr/>
          </p:nvSpPr>
          <p:spPr>
            <a:xfrm>
              <a:off x="1912352" y="2986275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33" tIns="45700" rIns="91433" bIns="45700" anchor="ctr" anchorCtr="0">
              <a:noAutofit/>
            </a:bodyPr>
            <a:lstStyle/>
            <a:p>
              <a:pPr algn="ctr"/>
              <a:endParaRPr sz="1867">
                <a:solidFill>
                  <a:srgbClr val="00C3B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08" name="Google Shape;7508;p72"/>
            <p:cNvSpPr/>
            <p:nvPr/>
          </p:nvSpPr>
          <p:spPr>
            <a:xfrm>
              <a:off x="634175" y="2986275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33" tIns="45700" rIns="91433" bIns="45700" anchor="ctr" anchorCtr="0">
              <a:noAutofit/>
            </a:bodyPr>
            <a:lstStyle/>
            <a:p>
              <a:pPr algn="ctr"/>
              <a:endParaRPr sz="1867">
                <a:solidFill>
                  <a:srgbClr val="00C3B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13" name="Google Shape;7513;p72"/>
            <p:cNvSpPr/>
            <p:nvPr/>
          </p:nvSpPr>
          <p:spPr>
            <a:xfrm>
              <a:off x="2599133" y="3853018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33" tIns="45700" rIns="91433" bIns="45700" anchor="ctr" anchorCtr="0">
              <a:noAutofit/>
            </a:bodyPr>
            <a:lstStyle/>
            <a:p>
              <a:pPr algn="ctr"/>
              <a:endParaRPr sz="1867">
                <a:solidFill>
                  <a:srgbClr val="00C3B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09" name="Google Shape;7509;p72"/>
            <p:cNvSpPr/>
            <p:nvPr/>
          </p:nvSpPr>
          <p:spPr>
            <a:xfrm>
              <a:off x="1225566" y="3853019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33" tIns="45700" rIns="91433" bIns="45700" anchor="ctr" anchorCtr="0">
              <a:noAutofit/>
            </a:bodyPr>
            <a:lstStyle/>
            <a:p>
              <a:pPr algn="ctr"/>
              <a:endParaRPr sz="1867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7516" name="Google Shape;7516;p72"/>
          <p:cNvGrpSpPr/>
          <p:nvPr/>
        </p:nvGrpSpPr>
        <p:grpSpPr>
          <a:xfrm>
            <a:off x="4667147" y="3576989"/>
            <a:ext cx="2094292" cy="392164"/>
            <a:chOff x="998425" y="1182125"/>
            <a:chExt cx="1065400" cy="199500"/>
          </a:xfrm>
        </p:grpSpPr>
        <p:sp>
          <p:nvSpPr>
            <p:cNvPr id="7517" name="Google Shape;7517;p72"/>
            <p:cNvSpPr/>
            <p:nvPr/>
          </p:nvSpPr>
          <p:spPr>
            <a:xfrm>
              <a:off x="998425" y="1182125"/>
              <a:ext cx="1065400" cy="199500"/>
            </a:xfrm>
            <a:custGeom>
              <a:avLst/>
              <a:gdLst/>
              <a:ahLst/>
              <a:cxnLst/>
              <a:rect l="l" t="t" r="r" b="b"/>
              <a:pathLst>
                <a:path w="42616" h="7980" extrusionOk="0">
                  <a:moveTo>
                    <a:pt x="4324" y="1"/>
                  </a:moveTo>
                  <a:cubicBezTo>
                    <a:pt x="3159" y="1"/>
                    <a:pt x="1997" y="512"/>
                    <a:pt x="1246" y="1424"/>
                  </a:cubicBezTo>
                  <a:cubicBezTo>
                    <a:pt x="180" y="2720"/>
                    <a:pt x="1" y="4577"/>
                    <a:pt x="867" y="6031"/>
                  </a:cubicBezTo>
                  <a:cubicBezTo>
                    <a:pt x="1600" y="7262"/>
                    <a:pt x="2935" y="7980"/>
                    <a:pt x="4331" y="7980"/>
                  </a:cubicBezTo>
                  <a:cubicBezTo>
                    <a:pt x="4576" y="7980"/>
                    <a:pt x="4822" y="7958"/>
                    <a:pt x="5067" y="7913"/>
                  </a:cubicBezTo>
                  <a:cubicBezTo>
                    <a:pt x="6219" y="7700"/>
                    <a:pt x="7170" y="6971"/>
                    <a:pt x="7733" y="6006"/>
                  </a:cubicBezTo>
                  <a:cubicBezTo>
                    <a:pt x="8105" y="5370"/>
                    <a:pt x="8773" y="4970"/>
                    <a:pt x="9508" y="4970"/>
                  </a:cubicBezTo>
                  <a:lnTo>
                    <a:pt x="10488" y="4970"/>
                  </a:lnTo>
                  <a:cubicBezTo>
                    <a:pt x="11237" y="4970"/>
                    <a:pt x="11919" y="5376"/>
                    <a:pt x="12300" y="6020"/>
                  </a:cubicBezTo>
                  <a:lnTo>
                    <a:pt x="12307" y="6031"/>
                  </a:lnTo>
                  <a:cubicBezTo>
                    <a:pt x="13039" y="7262"/>
                    <a:pt x="14375" y="7980"/>
                    <a:pt x="15771" y="7980"/>
                  </a:cubicBezTo>
                  <a:cubicBezTo>
                    <a:pt x="16016" y="7980"/>
                    <a:pt x="16262" y="7958"/>
                    <a:pt x="16507" y="7913"/>
                  </a:cubicBezTo>
                  <a:cubicBezTo>
                    <a:pt x="17658" y="7700"/>
                    <a:pt x="18610" y="6971"/>
                    <a:pt x="19173" y="6006"/>
                  </a:cubicBezTo>
                  <a:cubicBezTo>
                    <a:pt x="19545" y="5370"/>
                    <a:pt x="20213" y="4970"/>
                    <a:pt x="20946" y="4970"/>
                  </a:cubicBezTo>
                  <a:lnTo>
                    <a:pt x="21928" y="4970"/>
                  </a:lnTo>
                  <a:cubicBezTo>
                    <a:pt x="22677" y="4970"/>
                    <a:pt x="23359" y="5376"/>
                    <a:pt x="23740" y="6020"/>
                  </a:cubicBezTo>
                  <a:lnTo>
                    <a:pt x="23747" y="6031"/>
                  </a:lnTo>
                  <a:cubicBezTo>
                    <a:pt x="24479" y="7262"/>
                    <a:pt x="25815" y="7980"/>
                    <a:pt x="27210" y="7980"/>
                  </a:cubicBezTo>
                  <a:cubicBezTo>
                    <a:pt x="27454" y="7980"/>
                    <a:pt x="27700" y="7958"/>
                    <a:pt x="27945" y="7913"/>
                  </a:cubicBezTo>
                  <a:cubicBezTo>
                    <a:pt x="29098" y="7700"/>
                    <a:pt x="30048" y="6971"/>
                    <a:pt x="30613" y="6006"/>
                  </a:cubicBezTo>
                  <a:cubicBezTo>
                    <a:pt x="30985" y="5370"/>
                    <a:pt x="31652" y="4970"/>
                    <a:pt x="32388" y="4970"/>
                  </a:cubicBezTo>
                  <a:lnTo>
                    <a:pt x="33368" y="4970"/>
                  </a:lnTo>
                  <a:cubicBezTo>
                    <a:pt x="34117" y="4970"/>
                    <a:pt x="34799" y="5376"/>
                    <a:pt x="35180" y="6020"/>
                  </a:cubicBezTo>
                  <a:lnTo>
                    <a:pt x="35187" y="6031"/>
                  </a:lnTo>
                  <a:cubicBezTo>
                    <a:pt x="35920" y="7262"/>
                    <a:pt x="37255" y="7980"/>
                    <a:pt x="38651" y="7980"/>
                  </a:cubicBezTo>
                  <a:cubicBezTo>
                    <a:pt x="38896" y="7980"/>
                    <a:pt x="39142" y="7958"/>
                    <a:pt x="39387" y="7913"/>
                  </a:cubicBezTo>
                  <a:cubicBezTo>
                    <a:pt x="41256" y="7567"/>
                    <a:pt x="42594" y="5866"/>
                    <a:pt x="42615" y="3993"/>
                  </a:cubicBezTo>
                  <a:cubicBezTo>
                    <a:pt x="42599" y="2323"/>
                    <a:pt x="41557" y="833"/>
                    <a:pt x="39994" y="246"/>
                  </a:cubicBezTo>
                  <a:cubicBezTo>
                    <a:pt x="39559" y="81"/>
                    <a:pt x="39100" y="2"/>
                    <a:pt x="38642" y="2"/>
                  </a:cubicBezTo>
                  <a:cubicBezTo>
                    <a:pt x="37477" y="2"/>
                    <a:pt x="36315" y="513"/>
                    <a:pt x="35565" y="1426"/>
                  </a:cubicBezTo>
                  <a:cubicBezTo>
                    <a:pt x="35428" y="1592"/>
                    <a:pt x="35304" y="1770"/>
                    <a:pt x="35195" y="1957"/>
                  </a:cubicBezTo>
                  <a:cubicBezTo>
                    <a:pt x="34817" y="2606"/>
                    <a:pt x="34133" y="3018"/>
                    <a:pt x="33382" y="3018"/>
                  </a:cubicBezTo>
                  <a:lnTo>
                    <a:pt x="32420" y="3018"/>
                  </a:lnTo>
                  <a:cubicBezTo>
                    <a:pt x="31683" y="3018"/>
                    <a:pt x="30996" y="2632"/>
                    <a:pt x="30624" y="1994"/>
                  </a:cubicBezTo>
                  <a:cubicBezTo>
                    <a:pt x="30157" y="1190"/>
                    <a:pt x="29425" y="572"/>
                    <a:pt x="28556" y="244"/>
                  </a:cubicBezTo>
                  <a:cubicBezTo>
                    <a:pt x="28121" y="80"/>
                    <a:pt x="27663" y="1"/>
                    <a:pt x="27205" y="1"/>
                  </a:cubicBezTo>
                  <a:cubicBezTo>
                    <a:pt x="26039" y="1"/>
                    <a:pt x="24877" y="513"/>
                    <a:pt x="24125" y="1426"/>
                  </a:cubicBezTo>
                  <a:cubicBezTo>
                    <a:pt x="23989" y="1592"/>
                    <a:pt x="23865" y="1770"/>
                    <a:pt x="23755" y="1957"/>
                  </a:cubicBezTo>
                  <a:cubicBezTo>
                    <a:pt x="23377" y="2606"/>
                    <a:pt x="22695" y="3018"/>
                    <a:pt x="21944" y="3018"/>
                  </a:cubicBezTo>
                  <a:lnTo>
                    <a:pt x="20981" y="3018"/>
                  </a:lnTo>
                  <a:cubicBezTo>
                    <a:pt x="20243" y="3018"/>
                    <a:pt x="19556" y="2632"/>
                    <a:pt x="19185" y="1994"/>
                  </a:cubicBezTo>
                  <a:cubicBezTo>
                    <a:pt x="18717" y="1190"/>
                    <a:pt x="17987" y="572"/>
                    <a:pt x="17116" y="244"/>
                  </a:cubicBezTo>
                  <a:cubicBezTo>
                    <a:pt x="16681" y="80"/>
                    <a:pt x="16223" y="1"/>
                    <a:pt x="15766" y="1"/>
                  </a:cubicBezTo>
                  <a:cubicBezTo>
                    <a:pt x="14600" y="1"/>
                    <a:pt x="13437" y="513"/>
                    <a:pt x="12686" y="1426"/>
                  </a:cubicBezTo>
                  <a:cubicBezTo>
                    <a:pt x="12549" y="1592"/>
                    <a:pt x="12425" y="1770"/>
                    <a:pt x="12316" y="1957"/>
                  </a:cubicBezTo>
                  <a:cubicBezTo>
                    <a:pt x="11937" y="2606"/>
                    <a:pt x="11255" y="3016"/>
                    <a:pt x="10504" y="3016"/>
                  </a:cubicBezTo>
                  <a:lnTo>
                    <a:pt x="9541" y="3016"/>
                  </a:lnTo>
                  <a:cubicBezTo>
                    <a:pt x="8805" y="3016"/>
                    <a:pt x="8116" y="2632"/>
                    <a:pt x="7745" y="1994"/>
                  </a:cubicBezTo>
                  <a:cubicBezTo>
                    <a:pt x="7277" y="1190"/>
                    <a:pt x="6547" y="572"/>
                    <a:pt x="5676" y="244"/>
                  </a:cubicBezTo>
                  <a:cubicBezTo>
                    <a:pt x="5241" y="80"/>
                    <a:pt x="4782" y="1"/>
                    <a:pt x="432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18" name="Google Shape;7518;p72"/>
            <p:cNvSpPr/>
            <p:nvPr/>
          </p:nvSpPr>
          <p:spPr>
            <a:xfrm>
              <a:off x="1017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50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50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19" name="Google Shape;7519;p72"/>
            <p:cNvSpPr/>
            <p:nvPr/>
          </p:nvSpPr>
          <p:spPr>
            <a:xfrm>
              <a:off x="1303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50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50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20" name="Google Shape;7520;p72"/>
            <p:cNvSpPr/>
            <p:nvPr/>
          </p:nvSpPr>
          <p:spPr>
            <a:xfrm>
              <a:off x="1589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49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49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4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21" name="Google Shape;7521;p72"/>
            <p:cNvSpPr/>
            <p:nvPr/>
          </p:nvSpPr>
          <p:spPr>
            <a:xfrm>
              <a:off x="1875200" y="1193175"/>
              <a:ext cx="177525" cy="177500"/>
            </a:xfrm>
            <a:custGeom>
              <a:avLst/>
              <a:gdLst/>
              <a:ahLst/>
              <a:cxnLst/>
              <a:rect l="l" t="t" r="r" b="b"/>
              <a:pathLst>
                <a:path w="7101" h="7100" extrusionOk="0">
                  <a:moveTo>
                    <a:pt x="3551" y="1"/>
                  </a:moveTo>
                  <a:cubicBezTo>
                    <a:pt x="1590" y="1"/>
                    <a:pt x="0" y="1589"/>
                    <a:pt x="0" y="3551"/>
                  </a:cubicBezTo>
                  <a:cubicBezTo>
                    <a:pt x="0" y="5511"/>
                    <a:pt x="1590" y="7099"/>
                    <a:pt x="3551" y="7099"/>
                  </a:cubicBezTo>
                  <a:cubicBezTo>
                    <a:pt x="5511" y="7099"/>
                    <a:pt x="7101" y="5511"/>
                    <a:pt x="7101" y="3551"/>
                  </a:cubicBezTo>
                  <a:cubicBezTo>
                    <a:pt x="7101" y="1589"/>
                    <a:pt x="5511" y="1"/>
                    <a:pt x="35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522" name="Google Shape;7522;p72"/>
          <p:cNvGrpSpPr/>
          <p:nvPr/>
        </p:nvGrpSpPr>
        <p:grpSpPr>
          <a:xfrm>
            <a:off x="9124822" y="2400305"/>
            <a:ext cx="2087621" cy="488972"/>
            <a:chOff x="1247650" y="2075423"/>
            <a:chExt cx="6648477" cy="1557238"/>
          </a:xfrm>
        </p:grpSpPr>
        <p:sp>
          <p:nvSpPr>
            <p:cNvPr id="7523" name="Google Shape;7523;p72"/>
            <p:cNvSpPr/>
            <p:nvPr/>
          </p:nvSpPr>
          <p:spPr>
            <a:xfrm>
              <a:off x="6633862" y="2075423"/>
              <a:ext cx="953444" cy="825696"/>
            </a:xfrm>
            <a:custGeom>
              <a:avLst/>
              <a:gdLst/>
              <a:ahLst/>
              <a:cxnLst/>
              <a:rect l="l" t="t" r="r" b="b"/>
              <a:pathLst>
                <a:path w="57767" h="50027" extrusionOk="0">
                  <a:moveTo>
                    <a:pt x="14439" y="0"/>
                  </a:moveTo>
                  <a:lnTo>
                    <a:pt x="0" y="25014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7" y="25014"/>
                  </a:lnTo>
                  <a:lnTo>
                    <a:pt x="433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24" name="Google Shape;7524;p72"/>
            <p:cNvSpPr/>
            <p:nvPr/>
          </p:nvSpPr>
          <p:spPr>
            <a:xfrm>
              <a:off x="5359252" y="2806965"/>
              <a:ext cx="953461" cy="825696"/>
            </a:xfrm>
            <a:custGeom>
              <a:avLst/>
              <a:gdLst/>
              <a:ahLst/>
              <a:cxnLst/>
              <a:rect l="l" t="t" r="r" b="b"/>
              <a:pathLst>
                <a:path w="57768" h="50027" extrusionOk="0">
                  <a:moveTo>
                    <a:pt x="14439" y="0"/>
                  </a:moveTo>
                  <a:lnTo>
                    <a:pt x="1" y="25013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7" y="25013"/>
                  </a:lnTo>
                  <a:lnTo>
                    <a:pt x="433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25" name="Google Shape;7525;p72"/>
            <p:cNvSpPr/>
            <p:nvPr/>
          </p:nvSpPr>
          <p:spPr>
            <a:xfrm>
              <a:off x="1601478" y="2075425"/>
              <a:ext cx="953316" cy="825696"/>
            </a:xfrm>
            <a:custGeom>
              <a:avLst/>
              <a:gdLst/>
              <a:ahLst/>
              <a:cxnLst/>
              <a:rect l="l" t="t" r="r" b="b"/>
              <a:pathLst>
                <a:path w="57768" h="50027" extrusionOk="0">
                  <a:moveTo>
                    <a:pt x="14439" y="0"/>
                  </a:moveTo>
                  <a:lnTo>
                    <a:pt x="1" y="25013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8" y="25013"/>
                  </a:lnTo>
                  <a:lnTo>
                    <a:pt x="433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26" name="Google Shape;7526;p72"/>
            <p:cNvSpPr/>
            <p:nvPr/>
          </p:nvSpPr>
          <p:spPr>
            <a:xfrm>
              <a:off x="2857827" y="2807112"/>
              <a:ext cx="953370" cy="825320"/>
            </a:xfrm>
            <a:custGeom>
              <a:avLst/>
              <a:gdLst/>
              <a:ahLst/>
              <a:cxnLst/>
              <a:rect l="l" t="t" r="r" b="b"/>
              <a:pathLst>
                <a:path w="57780" h="50027" extrusionOk="0">
                  <a:moveTo>
                    <a:pt x="14452" y="0"/>
                  </a:moveTo>
                  <a:lnTo>
                    <a:pt x="0" y="25013"/>
                  </a:lnTo>
                  <a:lnTo>
                    <a:pt x="14452" y="50027"/>
                  </a:lnTo>
                  <a:lnTo>
                    <a:pt x="43328" y="50027"/>
                  </a:lnTo>
                  <a:lnTo>
                    <a:pt x="57780" y="25013"/>
                  </a:lnTo>
                  <a:lnTo>
                    <a:pt x="433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27" name="Google Shape;7527;p72"/>
            <p:cNvSpPr/>
            <p:nvPr/>
          </p:nvSpPr>
          <p:spPr>
            <a:xfrm>
              <a:off x="4097386" y="2075425"/>
              <a:ext cx="953444" cy="825696"/>
            </a:xfrm>
            <a:custGeom>
              <a:avLst/>
              <a:gdLst/>
              <a:ahLst/>
              <a:cxnLst/>
              <a:rect l="l" t="t" r="r" b="b"/>
              <a:pathLst>
                <a:path w="57767" h="50027" extrusionOk="0">
                  <a:moveTo>
                    <a:pt x="14439" y="0"/>
                  </a:moveTo>
                  <a:lnTo>
                    <a:pt x="0" y="25013"/>
                  </a:lnTo>
                  <a:lnTo>
                    <a:pt x="14439" y="50027"/>
                  </a:lnTo>
                  <a:lnTo>
                    <a:pt x="43328" y="50027"/>
                  </a:lnTo>
                  <a:lnTo>
                    <a:pt x="57767" y="25013"/>
                  </a:lnTo>
                  <a:lnTo>
                    <a:pt x="433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28" name="Google Shape;7528;p72"/>
            <p:cNvSpPr/>
            <p:nvPr/>
          </p:nvSpPr>
          <p:spPr>
            <a:xfrm>
              <a:off x="1247650" y="2490334"/>
              <a:ext cx="6648477" cy="729445"/>
            </a:xfrm>
            <a:custGeom>
              <a:avLst/>
              <a:gdLst/>
              <a:ahLst/>
              <a:cxnLst/>
              <a:rect l="l" t="t" r="r" b="b"/>
              <a:pathLst>
                <a:path w="285373" h="31310" fill="none" extrusionOk="0">
                  <a:moveTo>
                    <a:pt x="285373" y="3317"/>
                  </a:moveTo>
                  <a:lnTo>
                    <a:pt x="269256" y="31309"/>
                  </a:lnTo>
                  <a:lnTo>
                    <a:pt x="233095" y="31309"/>
                  </a:lnTo>
                  <a:lnTo>
                    <a:pt x="215067" y="352"/>
                  </a:lnTo>
                  <a:lnTo>
                    <a:pt x="179426" y="352"/>
                  </a:lnTo>
                  <a:lnTo>
                    <a:pt x="161606" y="31218"/>
                  </a:lnTo>
                  <a:lnTo>
                    <a:pt x="125718" y="31309"/>
                  </a:lnTo>
                  <a:lnTo>
                    <a:pt x="107651" y="0"/>
                  </a:lnTo>
                  <a:lnTo>
                    <a:pt x="71490" y="0"/>
                  </a:lnTo>
                  <a:lnTo>
                    <a:pt x="53669" y="31075"/>
                  </a:lnTo>
                  <a:lnTo>
                    <a:pt x="18042" y="31075"/>
                  </a:lnTo>
                  <a:lnTo>
                    <a:pt x="0" y="118"/>
                  </a:lnTo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miter lim="1300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529" name="Google Shape;7529;p72"/>
          <p:cNvGrpSpPr/>
          <p:nvPr/>
        </p:nvGrpSpPr>
        <p:grpSpPr>
          <a:xfrm>
            <a:off x="9103905" y="3932057"/>
            <a:ext cx="2129415" cy="884587"/>
            <a:chOff x="6796238" y="3158297"/>
            <a:chExt cx="1630319" cy="677257"/>
          </a:xfrm>
        </p:grpSpPr>
        <p:cxnSp>
          <p:nvCxnSpPr>
            <p:cNvPr id="7530" name="Google Shape;7530;p72"/>
            <p:cNvCxnSpPr/>
            <p:nvPr/>
          </p:nvCxnSpPr>
          <p:spPr>
            <a:xfrm>
              <a:off x="7012244" y="3664854"/>
              <a:ext cx="0" cy="1707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cxnSp>
          <p:nvCxnSpPr>
            <p:cNvPr id="7531" name="Google Shape;7531;p72"/>
            <p:cNvCxnSpPr/>
            <p:nvPr/>
          </p:nvCxnSpPr>
          <p:spPr>
            <a:xfrm>
              <a:off x="7810957" y="3664854"/>
              <a:ext cx="0" cy="1707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cxnSp>
          <p:nvCxnSpPr>
            <p:cNvPr id="7532" name="Google Shape;7532;p72"/>
            <p:cNvCxnSpPr/>
            <p:nvPr/>
          </p:nvCxnSpPr>
          <p:spPr>
            <a:xfrm rot="10800000">
              <a:off x="8196652" y="3170826"/>
              <a:ext cx="0" cy="1698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cxnSp>
          <p:nvCxnSpPr>
            <p:cNvPr id="7533" name="Google Shape;7533;p72"/>
            <p:cNvCxnSpPr/>
            <p:nvPr/>
          </p:nvCxnSpPr>
          <p:spPr>
            <a:xfrm rot="10800000">
              <a:off x="7411601" y="3158297"/>
              <a:ext cx="0" cy="1707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grpSp>
          <p:nvGrpSpPr>
            <p:cNvPr id="7534" name="Google Shape;7534;p72"/>
            <p:cNvGrpSpPr/>
            <p:nvPr/>
          </p:nvGrpSpPr>
          <p:grpSpPr>
            <a:xfrm>
              <a:off x="6796238" y="3311904"/>
              <a:ext cx="1630319" cy="377697"/>
              <a:chOff x="6796238" y="3311904"/>
              <a:chExt cx="1630319" cy="377697"/>
            </a:xfrm>
          </p:grpSpPr>
          <p:sp>
            <p:nvSpPr>
              <p:cNvPr id="7535" name="Google Shape;7535;p72"/>
              <p:cNvSpPr/>
              <p:nvPr/>
            </p:nvSpPr>
            <p:spPr>
              <a:xfrm>
                <a:off x="6796238" y="3311904"/>
                <a:ext cx="798025" cy="377697"/>
              </a:xfrm>
              <a:custGeom>
                <a:avLst/>
                <a:gdLst/>
                <a:ahLst/>
                <a:cxnLst/>
                <a:rect l="l" t="t" r="r" b="b"/>
                <a:pathLst>
                  <a:path w="34368" h="16266" extrusionOk="0">
                    <a:moveTo>
                      <a:pt x="4679" y="0"/>
                    </a:moveTo>
                    <a:lnTo>
                      <a:pt x="0" y="8133"/>
                    </a:lnTo>
                    <a:lnTo>
                      <a:pt x="4679" y="16265"/>
                    </a:lnTo>
                    <a:lnTo>
                      <a:pt x="14094" y="16265"/>
                    </a:lnTo>
                    <a:lnTo>
                      <a:pt x="17913" y="9590"/>
                    </a:lnTo>
                    <a:lnTo>
                      <a:pt x="22591" y="1458"/>
                    </a:lnTo>
                    <a:lnTo>
                      <a:pt x="30301" y="1458"/>
                    </a:lnTo>
                    <a:lnTo>
                      <a:pt x="33522" y="7098"/>
                    </a:lnTo>
                    <a:lnTo>
                      <a:pt x="34367" y="5640"/>
                    </a:lnTo>
                    <a:lnTo>
                      <a:pt x="33522" y="4183"/>
                    </a:lnTo>
                    <a:lnTo>
                      <a:pt x="31146" y="0"/>
                    </a:lnTo>
                    <a:lnTo>
                      <a:pt x="21746" y="0"/>
                    </a:lnTo>
                    <a:lnTo>
                      <a:pt x="17067" y="8133"/>
                    </a:lnTo>
                    <a:lnTo>
                      <a:pt x="13234" y="14808"/>
                    </a:lnTo>
                    <a:lnTo>
                      <a:pt x="5524" y="14808"/>
                    </a:lnTo>
                    <a:lnTo>
                      <a:pt x="1706" y="8133"/>
                    </a:lnTo>
                    <a:lnTo>
                      <a:pt x="5524" y="1458"/>
                    </a:lnTo>
                    <a:lnTo>
                      <a:pt x="13234" y="1458"/>
                    </a:lnTo>
                    <a:lnTo>
                      <a:pt x="16455" y="7098"/>
                    </a:lnTo>
                    <a:lnTo>
                      <a:pt x="17301" y="5640"/>
                    </a:lnTo>
                    <a:lnTo>
                      <a:pt x="16455" y="4183"/>
                    </a:lnTo>
                    <a:lnTo>
                      <a:pt x="14094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536" name="Google Shape;7536;p72"/>
              <p:cNvSpPr/>
              <p:nvPr/>
            </p:nvSpPr>
            <p:spPr>
              <a:xfrm>
                <a:off x="7628207" y="3311904"/>
                <a:ext cx="798350" cy="377697"/>
              </a:xfrm>
              <a:custGeom>
                <a:avLst/>
                <a:gdLst/>
                <a:ahLst/>
                <a:cxnLst/>
                <a:rect l="l" t="t" r="r" b="b"/>
                <a:pathLst>
                  <a:path w="34382" h="16266" extrusionOk="0">
                    <a:moveTo>
                      <a:pt x="20288" y="0"/>
                    </a:moveTo>
                    <a:lnTo>
                      <a:pt x="16470" y="6675"/>
                    </a:lnTo>
                    <a:lnTo>
                      <a:pt x="11791" y="14808"/>
                    </a:lnTo>
                    <a:lnTo>
                      <a:pt x="4081" y="14808"/>
                    </a:lnTo>
                    <a:lnTo>
                      <a:pt x="860" y="9167"/>
                    </a:lnTo>
                    <a:lnTo>
                      <a:pt x="0" y="10625"/>
                    </a:lnTo>
                    <a:lnTo>
                      <a:pt x="860" y="12082"/>
                    </a:lnTo>
                    <a:lnTo>
                      <a:pt x="3221" y="16265"/>
                    </a:lnTo>
                    <a:lnTo>
                      <a:pt x="12637" y="16265"/>
                    </a:lnTo>
                    <a:lnTo>
                      <a:pt x="17315" y="8133"/>
                    </a:lnTo>
                    <a:lnTo>
                      <a:pt x="21134" y="1458"/>
                    </a:lnTo>
                    <a:lnTo>
                      <a:pt x="28858" y="1458"/>
                    </a:lnTo>
                    <a:lnTo>
                      <a:pt x="32677" y="8133"/>
                    </a:lnTo>
                    <a:lnTo>
                      <a:pt x="28858" y="14808"/>
                    </a:lnTo>
                    <a:lnTo>
                      <a:pt x="21134" y="14808"/>
                    </a:lnTo>
                    <a:lnTo>
                      <a:pt x="17927" y="9167"/>
                    </a:lnTo>
                    <a:lnTo>
                      <a:pt x="17067" y="10625"/>
                    </a:lnTo>
                    <a:lnTo>
                      <a:pt x="17927" y="12082"/>
                    </a:lnTo>
                    <a:lnTo>
                      <a:pt x="20288" y="16265"/>
                    </a:lnTo>
                    <a:lnTo>
                      <a:pt x="29703" y="16265"/>
                    </a:lnTo>
                    <a:lnTo>
                      <a:pt x="34382" y="8133"/>
                    </a:lnTo>
                    <a:lnTo>
                      <a:pt x="29703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537" name="Google Shape;7537;p72"/>
              <p:cNvSpPr/>
              <p:nvPr/>
            </p:nvSpPr>
            <p:spPr>
              <a:xfrm>
                <a:off x="7229098" y="3311904"/>
                <a:ext cx="762823" cy="377697"/>
              </a:xfrm>
              <a:custGeom>
                <a:avLst/>
                <a:gdLst/>
                <a:ahLst/>
                <a:cxnLst/>
                <a:rect l="l" t="t" r="r" b="b"/>
                <a:pathLst>
                  <a:path w="32852" h="16266" extrusionOk="0">
                    <a:moveTo>
                      <a:pt x="20347" y="0"/>
                    </a:moveTo>
                    <a:lnTo>
                      <a:pt x="16455" y="6675"/>
                    </a:lnTo>
                    <a:lnTo>
                      <a:pt x="11850" y="14808"/>
                    </a:lnTo>
                    <a:lnTo>
                      <a:pt x="4125" y="14808"/>
                    </a:lnTo>
                    <a:lnTo>
                      <a:pt x="846" y="9167"/>
                    </a:lnTo>
                    <a:lnTo>
                      <a:pt x="0" y="10625"/>
                    </a:lnTo>
                    <a:lnTo>
                      <a:pt x="846" y="12082"/>
                    </a:lnTo>
                    <a:lnTo>
                      <a:pt x="3280" y="16265"/>
                    </a:lnTo>
                    <a:lnTo>
                      <a:pt x="12695" y="16265"/>
                    </a:lnTo>
                    <a:lnTo>
                      <a:pt x="17315" y="8133"/>
                    </a:lnTo>
                    <a:lnTo>
                      <a:pt x="21134" y="1458"/>
                    </a:lnTo>
                    <a:lnTo>
                      <a:pt x="28902" y="1458"/>
                    </a:lnTo>
                    <a:lnTo>
                      <a:pt x="32065" y="6981"/>
                    </a:lnTo>
                    <a:lnTo>
                      <a:pt x="32852" y="5524"/>
                    </a:lnTo>
                    <a:lnTo>
                      <a:pt x="29703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7538" name="Google Shape;7538;p72"/>
          <p:cNvGrpSpPr/>
          <p:nvPr/>
        </p:nvGrpSpPr>
        <p:grpSpPr>
          <a:xfrm>
            <a:off x="7132088" y="1293914"/>
            <a:ext cx="1824808" cy="2125073"/>
            <a:chOff x="1839112" y="2209163"/>
            <a:chExt cx="1918159" cy="2233784"/>
          </a:xfrm>
        </p:grpSpPr>
        <p:sp>
          <p:nvSpPr>
            <p:cNvPr id="7539" name="Google Shape;7539;p72"/>
            <p:cNvSpPr/>
            <p:nvPr/>
          </p:nvSpPr>
          <p:spPr>
            <a:xfrm>
              <a:off x="1839112" y="2209163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40" name="Google Shape;7540;p72"/>
            <p:cNvSpPr/>
            <p:nvPr/>
          </p:nvSpPr>
          <p:spPr>
            <a:xfrm>
              <a:off x="3182171" y="2209163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41" name="Google Shape;7541;p72"/>
            <p:cNvSpPr/>
            <p:nvPr/>
          </p:nvSpPr>
          <p:spPr>
            <a:xfrm>
              <a:off x="3182171" y="3040766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cxnSp>
          <p:nvCxnSpPr>
            <p:cNvPr id="7542" name="Google Shape;7542;p72"/>
            <p:cNvCxnSpPr>
              <a:stCxn id="7539" idx="6"/>
              <a:endCxn id="7540" idx="2"/>
            </p:cNvCxnSpPr>
            <p:nvPr/>
          </p:nvCxnSpPr>
          <p:spPr>
            <a:xfrm>
              <a:off x="2414212" y="2496713"/>
              <a:ext cx="768000" cy="600"/>
            </a:xfrm>
            <a:prstGeom prst="bentConnector3">
              <a:avLst>
                <a:gd name="adj1" fmla="val 50017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43" name="Google Shape;7543;p72"/>
            <p:cNvCxnSpPr>
              <a:stCxn id="7540" idx="4"/>
              <a:endCxn id="7544" idx="0"/>
            </p:cNvCxnSpPr>
            <p:nvPr/>
          </p:nvCxnSpPr>
          <p:spPr>
            <a:xfrm rot="5400000">
              <a:off x="2669921" y="2240963"/>
              <a:ext cx="256500" cy="13431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45" name="Google Shape;7545;p72"/>
            <p:cNvCxnSpPr>
              <a:stCxn id="7544" idx="6"/>
              <a:endCxn id="7541" idx="2"/>
            </p:cNvCxnSpPr>
            <p:nvPr/>
          </p:nvCxnSpPr>
          <p:spPr>
            <a:xfrm>
              <a:off x="2414212" y="3328316"/>
              <a:ext cx="768000" cy="600"/>
            </a:xfrm>
            <a:prstGeom prst="bentConnector3">
              <a:avLst>
                <a:gd name="adj1" fmla="val 50017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46" name="Google Shape;7546;p72"/>
            <p:cNvCxnSpPr>
              <a:stCxn id="7541" idx="4"/>
              <a:endCxn id="7547" idx="0"/>
            </p:cNvCxnSpPr>
            <p:nvPr/>
          </p:nvCxnSpPr>
          <p:spPr>
            <a:xfrm rot="5400000">
              <a:off x="2672171" y="3070316"/>
              <a:ext cx="252000" cy="1343100"/>
            </a:xfrm>
            <a:prstGeom prst="bentConnector3">
              <a:avLst>
                <a:gd name="adj1" fmla="val 49996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7544" name="Google Shape;7544;p72"/>
            <p:cNvSpPr/>
            <p:nvPr/>
          </p:nvSpPr>
          <p:spPr>
            <a:xfrm>
              <a:off x="1839112" y="3040766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47" name="Google Shape;7547;p72"/>
            <p:cNvSpPr/>
            <p:nvPr/>
          </p:nvSpPr>
          <p:spPr>
            <a:xfrm>
              <a:off x="1839112" y="3867848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48" name="Google Shape;7548;p72"/>
            <p:cNvSpPr/>
            <p:nvPr/>
          </p:nvSpPr>
          <p:spPr>
            <a:xfrm>
              <a:off x="3182171" y="3867848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cxnSp>
          <p:nvCxnSpPr>
            <p:cNvPr id="7549" name="Google Shape;7549;p72"/>
            <p:cNvCxnSpPr>
              <a:endCxn id="7548" idx="2"/>
            </p:cNvCxnSpPr>
            <p:nvPr/>
          </p:nvCxnSpPr>
          <p:spPr>
            <a:xfrm>
              <a:off x="2413871" y="4154498"/>
              <a:ext cx="768300" cy="9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550" name="Google Shape;7550;p72"/>
          <p:cNvGrpSpPr/>
          <p:nvPr/>
        </p:nvGrpSpPr>
        <p:grpSpPr>
          <a:xfrm>
            <a:off x="4641919" y="1302228"/>
            <a:ext cx="2183957" cy="206589"/>
            <a:chOff x="238125" y="2506075"/>
            <a:chExt cx="7115411" cy="673075"/>
          </a:xfrm>
        </p:grpSpPr>
        <p:sp>
          <p:nvSpPr>
            <p:cNvPr id="7551" name="Google Shape;7551;p72"/>
            <p:cNvSpPr/>
            <p:nvPr/>
          </p:nvSpPr>
          <p:spPr>
            <a:xfrm>
              <a:off x="238125" y="2506075"/>
              <a:ext cx="1643150" cy="673075"/>
            </a:xfrm>
            <a:custGeom>
              <a:avLst/>
              <a:gdLst/>
              <a:ahLst/>
              <a:cxnLst/>
              <a:rect l="l" t="t" r="r" b="b"/>
              <a:pathLst>
                <a:path w="65726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43" y="26923"/>
                  </a:lnTo>
                  <a:lnTo>
                    <a:pt x="65725" y="13477"/>
                  </a:lnTo>
                  <a:lnTo>
                    <a:pt x="5494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52" name="Google Shape;7552;p72"/>
            <p:cNvSpPr/>
            <p:nvPr/>
          </p:nvSpPr>
          <p:spPr>
            <a:xfrm>
              <a:off x="1606190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53" name="Google Shape;7553;p72"/>
            <p:cNvSpPr/>
            <p:nvPr/>
          </p:nvSpPr>
          <p:spPr>
            <a:xfrm>
              <a:off x="2973481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54" name="Google Shape;7554;p72"/>
            <p:cNvSpPr/>
            <p:nvPr/>
          </p:nvSpPr>
          <p:spPr>
            <a:xfrm>
              <a:off x="5709611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55" name="Google Shape;7555;p72"/>
            <p:cNvSpPr/>
            <p:nvPr/>
          </p:nvSpPr>
          <p:spPr>
            <a:xfrm>
              <a:off x="4342321" y="2506075"/>
              <a:ext cx="1643150" cy="673075"/>
            </a:xfrm>
            <a:custGeom>
              <a:avLst/>
              <a:gdLst/>
              <a:ahLst/>
              <a:cxnLst/>
              <a:rect l="l" t="t" r="r" b="b"/>
              <a:pathLst>
                <a:path w="65726" h="26923" extrusionOk="0">
                  <a:moveTo>
                    <a:pt x="1" y="0"/>
                  </a:moveTo>
                  <a:lnTo>
                    <a:pt x="10751" y="13477"/>
                  </a:lnTo>
                  <a:lnTo>
                    <a:pt x="1" y="26923"/>
                  </a:lnTo>
                  <a:lnTo>
                    <a:pt x="54944" y="26923"/>
                  </a:lnTo>
                  <a:lnTo>
                    <a:pt x="65726" y="13477"/>
                  </a:lnTo>
                  <a:lnTo>
                    <a:pt x="5494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556" name="Google Shape;7556;p72"/>
          <p:cNvGrpSpPr/>
          <p:nvPr/>
        </p:nvGrpSpPr>
        <p:grpSpPr>
          <a:xfrm>
            <a:off x="960166" y="1731026"/>
            <a:ext cx="3302349" cy="122324"/>
            <a:chOff x="1464850" y="436376"/>
            <a:chExt cx="6001362" cy="222300"/>
          </a:xfrm>
        </p:grpSpPr>
        <p:sp>
          <p:nvSpPr>
            <p:cNvPr id="7557" name="Google Shape;7557;p72"/>
            <p:cNvSpPr/>
            <p:nvPr/>
          </p:nvSpPr>
          <p:spPr>
            <a:xfrm>
              <a:off x="1464850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58" name="Google Shape;7558;p72"/>
            <p:cNvSpPr/>
            <p:nvPr/>
          </p:nvSpPr>
          <p:spPr>
            <a:xfrm>
              <a:off x="4410215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59" name="Google Shape;7559;p72"/>
            <p:cNvSpPr/>
            <p:nvPr/>
          </p:nvSpPr>
          <p:spPr>
            <a:xfrm>
              <a:off x="7243912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60" name="Google Shape;7560;p72"/>
            <p:cNvSpPr/>
            <p:nvPr/>
          </p:nvSpPr>
          <p:spPr>
            <a:xfrm>
              <a:off x="2920366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61" name="Google Shape;7561;p72"/>
            <p:cNvSpPr/>
            <p:nvPr/>
          </p:nvSpPr>
          <p:spPr>
            <a:xfrm>
              <a:off x="5831847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cxnSp>
          <p:nvCxnSpPr>
            <p:cNvPr id="7562" name="Google Shape;7562;p72"/>
            <p:cNvCxnSpPr/>
            <p:nvPr/>
          </p:nvCxnSpPr>
          <p:spPr>
            <a:xfrm>
              <a:off x="1798637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63" name="Google Shape;7563;p72"/>
            <p:cNvCxnSpPr/>
            <p:nvPr/>
          </p:nvCxnSpPr>
          <p:spPr>
            <a:xfrm>
              <a:off x="3276248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64" name="Google Shape;7564;p72"/>
            <p:cNvCxnSpPr/>
            <p:nvPr/>
          </p:nvCxnSpPr>
          <p:spPr>
            <a:xfrm>
              <a:off x="4753898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65" name="Google Shape;7565;p72"/>
            <p:cNvCxnSpPr/>
            <p:nvPr/>
          </p:nvCxnSpPr>
          <p:spPr>
            <a:xfrm>
              <a:off x="6143961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566" name="Google Shape;7566;p72"/>
          <p:cNvGrpSpPr/>
          <p:nvPr/>
        </p:nvGrpSpPr>
        <p:grpSpPr>
          <a:xfrm>
            <a:off x="941855" y="3378313"/>
            <a:ext cx="1936947" cy="869231"/>
            <a:chOff x="803162" y="2667727"/>
            <a:chExt cx="1411906" cy="633611"/>
          </a:xfrm>
        </p:grpSpPr>
        <p:cxnSp>
          <p:nvCxnSpPr>
            <p:cNvPr id="7567" name="Google Shape;7567;p72"/>
            <p:cNvCxnSpPr>
              <a:stCxn id="7568" idx="2"/>
              <a:endCxn id="7569" idx="0"/>
            </p:cNvCxnSpPr>
            <p:nvPr/>
          </p:nvCxnSpPr>
          <p:spPr>
            <a:xfrm rot="-5400000" flipH="1">
              <a:off x="1629114" y="2672827"/>
              <a:ext cx="129300" cy="3693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0" name="Google Shape;7570;p72"/>
            <p:cNvCxnSpPr>
              <a:stCxn id="7571" idx="0"/>
              <a:endCxn id="7568" idx="2"/>
            </p:cNvCxnSpPr>
            <p:nvPr/>
          </p:nvCxnSpPr>
          <p:spPr>
            <a:xfrm rot="-5400000">
              <a:off x="1259830" y="2672682"/>
              <a:ext cx="129300" cy="3693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2" name="Google Shape;7572;p72"/>
            <p:cNvCxnSpPr>
              <a:stCxn id="7571" idx="2"/>
              <a:endCxn id="7573" idx="0"/>
            </p:cNvCxnSpPr>
            <p:nvPr/>
          </p:nvCxnSpPr>
          <p:spPr>
            <a:xfrm rot="-5400000" flipH="1">
              <a:off x="1163380" y="3023532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4" name="Google Shape;7574;p72"/>
            <p:cNvCxnSpPr>
              <a:stCxn id="7575" idx="0"/>
              <a:endCxn id="7571" idx="2"/>
            </p:cNvCxnSpPr>
            <p:nvPr/>
          </p:nvCxnSpPr>
          <p:spPr>
            <a:xfrm rot="-5400000">
              <a:off x="987062" y="3023388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6" name="Google Shape;7576;p72"/>
            <p:cNvCxnSpPr>
              <a:stCxn id="7569" idx="2"/>
              <a:endCxn id="7577" idx="0"/>
            </p:cNvCxnSpPr>
            <p:nvPr/>
          </p:nvCxnSpPr>
          <p:spPr>
            <a:xfrm rot="-5400000" flipH="1">
              <a:off x="1901948" y="3023532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8" name="Google Shape;7578;p72"/>
            <p:cNvCxnSpPr>
              <a:stCxn id="7579" idx="0"/>
              <a:endCxn id="7569" idx="2"/>
            </p:cNvCxnSpPr>
            <p:nvPr/>
          </p:nvCxnSpPr>
          <p:spPr>
            <a:xfrm rot="-5400000">
              <a:off x="1725631" y="3023388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7575" name="Google Shape;7575;p72"/>
            <p:cNvSpPr/>
            <p:nvPr/>
          </p:nvSpPr>
          <p:spPr>
            <a:xfrm>
              <a:off x="803162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/>
              <a:endParaRPr sz="2400">
                <a:solidFill>
                  <a:srgbClr val="FFFFFF"/>
                </a:solidFill>
              </a:endParaRPr>
            </a:p>
          </p:txBody>
        </p:sp>
        <p:sp>
          <p:nvSpPr>
            <p:cNvPr id="7573" name="Google Shape;7573;p72"/>
            <p:cNvSpPr/>
            <p:nvPr/>
          </p:nvSpPr>
          <p:spPr>
            <a:xfrm>
              <a:off x="1155799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/>
              <a:endParaRPr sz="2400">
                <a:solidFill>
                  <a:srgbClr val="FFFFFF"/>
                </a:solidFill>
              </a:endParaRPr>
            </a:p>
          </p:txBody>
        </p:sp>
        <p:sp>
          <p:nvSpPr>
            <p:cNvPr id="7579" name="Google Shape;7579;p72"/>
            <p:cNvSpPr/>
            <p:nvPr/>
          </p:nvSpPr>
          <p:spPr>
            <a:xfrm>
              <a:off x="1541731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/>
              <a:endParaRPr sz="2400">
                <a:solidFill>
                  <a:srgbClr val="FFFFFF"/>
                </a:solidFill>
              </a:endParaRPr>
            </a:p>
          </p:txBody>
        </p:sp>
        <p:sp>
          <p:nvSpPr>
            <p:cNvPr id="7577" name="Google Shape;7577;p72"/>
            <p:cNvSpPr/>
            <p:nvPr/>
          </p:nvSpPr>
          <p:spPr>
            <a:xfrm>
              <a:off x="1894368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/>
              <a:endParaRPr sz="2400">
                <a:solidFill>
                  <a:srgbClr val="FFFFFF"/>
                </a:solidFill>
              </a:endParaRPr>
            </a:p>
          </p:txBody>
        </p:sp>
        <p:sp>
          <p:nvSpPr>
            <p:cNvPr id="7569" name="Google Shape;7569;p72"/>
            <p:cNvSpPr/>
            <p:nvPr/>
          </p:nvSpPr>
          <p:spPr>
            <a:xfrm>
              <a:off x="1718048" y="2921982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/>
              <a:endParaRPr sz="2400">
                <a:solidFill>
                  <a:srgbClr val="FFFFFF"/>
                </a:solidFill>
              </a:endParaRPr>
            </a:p>
          </p:txBody>
        </p:sp>
        <p:sp>
          <p:nvSpPr>
            <p:cNvPr id="7571" name="Google Shape;7571;p72"/>
            <p:cNvSpPr/>
            <p:nvPr/>
          </p:nvSpPr>
          <p:spPr>
            <a:xfrm>
              <a:off x="979480" y="2921982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/>
              <a:endParaRPr sz="2400">
                <a:solidFill>
                  <a:srgbClr val="FFFFFF"/>
                </a:solidFill>
              </a:endParaRPr>
            </a:p>
          </p:txBody>
        </p:sp>
        <p:sp>
          <p:nvSpPr>
            <p:cNvPr id="7568" name="Google Shape;7568;p72"/>
            <p:cNvSpPr/>
            <p:nvPr/>
          </p:nvSpPr>
          <p:spPr>
            <a:xfrm>
              <a:off x="1348764" y="2667727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FFFF"/>
                </a:solidFill>
              </a:endParaRPr>
            </a:p>
          </p:txBody>
        </p:sp>
      </p:grpSp>
      <p:grpSp>
        <p:nvGrpSpPr>
          <p:cNvPr id="7580" name="Google Shape;7580;p72"/>
          <p:cNvGrpSpPr/>
          <p:nvPr/>
        </p:nvGrpSpPr>
        <p:grpSpPr>
          <a:xfrm>
            <a:off x="941858" y="1292365"/>
            <a:ext cx="3358055" cy="279079"/>
            <a:chOff x="803163" y="1111966"/>
            <a:chExt cx="2447800" cy="203430"/>
          </a:xfrm>
        </p:grpSpPr>
        <p:grpSp>
          <p:nvGrpSpPr>
            <p:cNvPr id="7581" name="Google Shape;7581;p72"/>
            <p:cNvGrpSpPr/>
            <p:nvPr/>
          </p:nvGrpSpPr>
          <p:grpSpPr>
            <a:xfrm>
              <a:off x="1958180" y="1111966"/>
              <a:ext cx="588019" cy="121396"/>
              <a:chOff x="4808316" y="2800065"/>
              <a:chExt cx="1999386" cy="412910"/>
            </a:xfrm>
          </p:grpSpPr>
          <p:sp>
            <p:nvSpPr>
              <p:cNvPr id="7582" name="Google Shape;7582;p72"/>
              <p:cNvSpPr/>
              <p:nvPr/>
            </p:nvSpPr>
            <p:spPr>
              <a:xfrm>
                <a:off x="4849302" y="3079475"/>
                <a:ext cx="1958400" cy="1335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grpSp>
            <p:nvGrpSpPr>
              <p:cNvPr id="7583" name="Google Shape;7583;p72"/>
              <p:cNvGrpSpPr/>
              <p:nvPr/>
            </p:nvGrpSpPr>
            <p:grpSpPr>
              <a:xfrm>
                <a:off x="4808316" y="2800065"/>
                <a:ext cx="92400" cy="411825"/>
                <a:chOff x="845575" y="2563700"/>
                <a:chExt cx="92400" cy="411825"/>
              </a:xfrm>
            </p:grpSpPr>
            <p:cxnSp>
              <p:nvCxnSpPr>
                <p:cNvPr id="7584" name="Google Shape;7584;p72"/>
                <p:cNvCxnSpPr/>
                <p:nvPr/>
              </p:nvCxnSpPr>
              <p:spPr>
                <a:xfrm>
                  <a:off x="891775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585" name="Google Shape;7585;p72"/>
                <p:cNvSpPr/>
                <p:nvPr/>
              </p:nvSpPr>
              <p:spPr>
                <a:xfrm>
                  <a:off x="845575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</p:grpSp>
        <p:cxnSp>
          <p:nvCxnSpPr>
            <p:cNvPr id="7586" name="Google Shape;7586;p72"/>
            <p:cNvCxnSpPr/>
            <p:nvPr/>
          </p:nvCxnSpPr>
          <p:spPr>
            <a:xfrm>
              <a:off x="3237251" y="1127387"/>
              <a:ext cx="0" cy="105600"/>
            </a:xfrm>
            <a:prstGeom prst="straightConnector1">
              <a:avLst/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7587" name="Google Shape;7587;p72"/>
            <p:cNvSpPr/>
            <p:nvPr/>
          </p:nvSpPr>
          <p:spPr>
            <a:xfrm>
              <a:off x="3223663" y="1111974"/>
              <a:ext cx="27300" cy="27300"/>
            </a:xfrm>
            <a:prstGeom prst="ellipse">
              <a:avLst/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grpSp>
          <p:nvGrpSpPr>
            <p:cNvPr id="7588" name="Google Shape;7588;p72"/>
            <p:cNvGrpSpPr/>
            <p:nvPr/>
          </p:nvGrpSpPr>
          <p:grpSpPr>
            <a:xfrm>
              <a:off x="803163" y="1111974"/>
              <a:ext cx="591158" cy="121545"/>
              <a:chOff x="803163" y="1111974"/>
              <a:chExt cx="591158" cy="121545"/>
            </a:xfrm>
          </p:grpSpPr>
          <p:grpSp>
            <p:nvGrpSpPr>
              <p:cNvPr id="7589" name="Google Shape;7589;p72"/>
              <p:cNvGrpSpPr/>
              <p:nvPr/>
            </p:nvGrpSpPr>
            <p:grpSpPr>
              <a:xfrm>
                <a:off x="803163" y="1111974"/>
                <a:ext cx="27175" cy="121077"/>
                <a:chOff x="845575" y="2563700"/>
                <a:chExt cx="92400" cy="411825"/>
              </a:xfrm>
            </p:grpSpPr>
            <p:cxnSp>
              <p:nvCxnSpPr>
                <p:cNvPr id="7590" name="Google Shape;7590;p72"/>
                <p:cNvCxnSpPr/>
                <p:nvPr/>
              </p:nvCxnSpPr>
              <p:spPr>
                <a:xfrm>
                  <a:off x="891775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591" name="Google Shape;7591;p72"/>
                <p:cNvSpPr/>
                <p:nvPr/>
              </p:nvSpPr>
              <p:spPr>
                <a:xfrm>
                  <a:off x="845575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sp>
            <p:nvSpPr>
              <p:cNvPr id="7592" name="Google Shape;7592;p72"/>
              <p:cNvSpPr/>
              <p:nvPr/>
            </p:nvSpPr>
            <p:spPr>
              <a:xfrm>
                <a:off x="818321" y="1194219"/>
                <a:ext cx="576000" cy="393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593" name="Google Shape;7593;p72"/>
            <p:cNvGrpSpPr/>
            <p:nvPr/>
          </p:nvGrpSpPr>
          <p:grpSpPr>
            <a:xfrm>
              <a:off x="1381910" y="1194219"/>
              <a:ext cx="588341" cy="121177"/>
              <a:chOff x="1381910" y="1194219"/>
              <a:chExt cx="588341" cy="121177"/>
            </a:xfrm>
          </p:grpSpPr>
          <p:grpSp>
            <p:nvGrpSpPr>
              <p:cNvPr id="7594" name="Google Shape;7594;p72"/>
              <p:cNvGrpSpPr/>
              <p:nvPr/>
            </p:nvGrpSpPr>
            <p:grpSpPr>
              <a:xfrm rot="10800000">
                <a:off x="1381910" y="1194319"/>
                <a:ext cx="27175" cy="121077"/>
                <a:chOff x="2070100" y="2563700"/>
                <a:chExt cx="92400" cy="411825"/>
              </a:xfrm>
            </p:grpSpPr>
            <p:cxnSp>
              <p:nvCxnSpPr>
                <p:cNvPr id="7595" name="Google Shape;7595;p72"/>
                <p:cNvCxnSpPr/>
                <p:nvPr/>
              </p:nvCxnSpPr>
              <p:spPr>
                <a:xfrm>
                  <a:off x="2116300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596" name="Google Shape;7596;p72"/>
                <p:cNvSpPr/>
                <p:nvPr/>
              </p:nvSpPr>
              <p:spPr>
                <a:xfrm>
                  <a:off x="2070100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sp>
            <p:nvSpPr>
              <p:cNvPr id="7597" name="Google Shape;7597;p72"/>
              <p:cNvSpPr/>
              <p:nvPr/>
            </p:nvSpPr>
            <p:spPr>
              <a:xfrm>
                <a:off x="1394250" y="1194219"/>
                <a:ext cx="576000" cy="39300"/>
              </a:xfrm>
              <a:prstGeom prst="rect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598" name="Google Shape;7598;p72"/>
            <p:cNvGrpSpPr/>
            <p:nvPr/>
          </p:nvGrpSpPr>
          <p:grpSpPr>
            <a:xfrm>
              <a:off x="2532079" y="1194219"/>
              <a:ext cx="704927" cy="121177"/>
              <a:chOff x="2532079" y="1194219"/>
              <a:chExt cx="704927" cy="121177"/>
            </a:xfrm>
          </p:grpSpPr>
          <p:grpSp>
            <p:nvGrpSpPr>
              <p:cNvPr id="7599" name="Google Shape;7599;p72"/>
              <p:cNvGrpSpPr/>
              <p:nvPr/>
            </p:nvGrpSpPr>
            <p:grpSpPr>
              <a:xfrm rot="10800000">
                <a:off x="2532079" y="1194319"/>
                <a:ext cx="27175" cy="121077"/>
                <a:chOff x="2070100" y="2563700"/>
                <a:chExt cx="92400" cy="411825"/>
              </a:xfrm>
            </p:grpSpPr>
            <p:cxnSp>
              <p:nvCxnSpPr>
                <p:cNvPr id="7600" name="Google Shape;7600;p72"/>
                <p:cNvCxnSpPr/>
                <p:nvPr/>
              </p:nvCxnSpPr>
              <p:spPr>
                <a:xfrm>
                  <a:off x="2116300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601" name="Google Shape;7601;p72"/>
                <p:cNvSpPr/>
                <p:nvPr/>
              </p:nvSpPr>
              <p:spPr>
                <a:xfrm>
                  <a:off x="2070100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sp>
            <p:nvSpPr>
              <p:cNvPr id="7602" name="Google Shape;7602;p72"/>
              <p:cNvSpPr/>
              <p:nvPr/>
            </p:nvSpPr>
            <p:spPr>
              <a:xfrm>
                <a:off x="2546107" y="1194219"/>
                <a:ext cx="690900" cy="39300"/>
              </a:xfrm>
              <a:prstGeom prst="rect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7603" name="Google Shape;7603;p72"/>
          <p:cNvGrpSpPr/>
          <p:nvPr/>
        </p:nvGrpSpPr>
        <p:grpSpPr>
          <a:xfrm>
            <a:off x="4665871" y="4887873"/>
            <a:ext cx="2090371" cy="655569"/>
            <a:chOff x="5194708" y="3484366"/>
            <a:chExt cx="3148148" cy="987304"/>
          </a:xfrm>
        </p:grpSpPr>
        <p:grpSp>
          <p:nvGrpSpPr>
            <p:cNvPr id="7604" name="Google Shape;7604;p72"/>
            <p:cNvGrpSpPr/>
            <p:nvPr/>
          </p:nvGrpSpPr>
          <p:grpSpPr>
            <a:xfrm>
              <a:off x="7531521" y="3484366"/>
              <a:ext cx="811335" cy="987304"/>
              <a:chOff x="3379425" y="1617275"/>
              <a:chExt cx="1090650" cy="1327200"/>
            </a:xfrm>
          </p:grpSpPr>
          <p:sp>
            <p:nvSpPr>
              <p:cNvPr id="7605" name="Google Shape;7605;p72"/>
              <p:cNvSpPr/>
              <p:nvPr/>
            </p:nvSpPr>
            <p:spPr>
              <a:xfrm>
                <a:off x="3554475" y="1792400"/>
                <a:ext cx="7404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9" h="29615" extrusionOk="0">
                    <a:moveTo>
                      <a:pt x="14809" y="1"/>
                    </a:moveTo>
                    <a:cubicBezTo>
                      <a:pt x="6631" y="1"/>
                      <a:pt x="0" y="6631"/>
                      <a:pt x="0" y="14809"/>
                    </a:cubicBezTo>
                    <a:cubicBezTo>
                      <a:pt x="0" y="22988"/>
                      <a:pt x="6631" y="29615"/>
                      <a:pt x="14809" y="29615"/>
                    </a:cubicBezTo>
                    <a:cubicBezTo>
                      <a:pt x="22987" y="29615"/>
                      <a:pt x="29618" y="22988"/>
                      <a:pt x="29618" y="14809"/>
                    </a:cubicBezTo>
                    <a:cubicBezTo>
                      <a:pt x="29618" y="6631"/>
                      <a:pt x="22987" y="1"/>
                      <a:pt x="14809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06" name="Google Shape;7606;p72"/>
              <p:cNvSpPr/>
              <p:nvPr/>
            </p:nvSpPr>
            <p:spPr>
              <a:xfrm>
                <a:off x="3379425" y="1617275"/>
                <a:ext cx="10906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26" h="50958" extrusionOk="0">
                    <a:moveTo>
                      <a:pt x="21811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8" y="22289"/>
                      <a:pt x="401" y="22672"/>
                      <a:pt x="876" y="22672"/>
                    </a:cubicBezTo>
                    <a:cubicBezTo>
                      <a:pt x="1355" y="22672"/>
                      <a:pt x="1744" y="22289"/>
                      <a:pt x="1755" y="21814"/>
                    </a:cubicBezTo>
                    <a:cubicBezTo>
                      <a:pt x="1755" y="10757"/>
                      <a:pt x="10754" y="1755"/>
                      <a:pt x="21811" y="1755"/>
                    </a:cubicBezTo>
                    <a:cubicBezTo>
                      <a:pt x="32869" y="1755"/>
                      <a:pt x="41867" y="10753"/>
                      <a:pt x="41867" y="21814"/>
                    </a:cubicBezTo>
                    <a:cubicBezTo>
                      <a:pt x="41871" y="32872"/>
                      <a:pt x="32869" y="41870"/>
                      <a:pt x="21811" y="41870"/>
                    </a:cubicBezTo>
                    <a:cubicBezTo>
                      <a:pt x="21329" y="41870"/>
                      <a:pt x="20932" y="42263"/>
                      <a:pt x="20935" y="42750"/>
                    </a:cubicBezTo>
                    <a:lnTo>
                      <a:pt x="20935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2" y="43147"/>
                      <a:pt x="43626" y="33547"/>
                      <a:pt x="43626" y="21814"/>
                    </a:cubicBezTo>
                    <a:cubicBezTo>
                      <a:pt x="43626" y="9785"/>
                      <a:pt x="33841" y="0"/>
                      <a:pt x="21811" y="0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07" name="Google Shape;7607;p72"/>
              <p:cNvSpPr/>
              <p:nvPr/>
            </p:nvSpPr>
            <p:spPr>
              <a:xfrm>
                <a:off x="3775050" y="2771175"/>
                <a:ext cx="300875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5" h="6932" extrusionOk="0">
                    <a:moveTo>
                      <a:pt x="11087" y="1"/>
                    </a:moveTo>
                    <a:cubicBezTo>
                      <a:pt x="10861" y="1"/>
                      <a:pt x="10636" y="87"/>
                      <a:pt x="10465" y="260"/>
                    </a:cubicBezTo>
                    <a:lnTo>
                      <a:pt x="6866" y="3859"/>
                    </a:lnTo>
                    <a:lnTo>
                      <a:pt x="5979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6" y="102"/>
                      <a:pt x="990" y="102"/>
                    </a:cubicBezTo>
                    <a:cubicBezTo>
                      <a:pt x="731" y="102"/>
                      <a:pt x="475" y="214"/>
                      <a:pt x="298" y="427"/>
                    </a:cubicBezTo>
                    <a:cubicBezTo>
                      <a:pt x="1" y="783"/>
                      <a:pt x="23" y="1306"/>
                      <a:pt x="350" y="1636"/>
                    </a:cubicBezTo>
                    <a:lnTo>
                      <a:pt x="5389" y="6675"/>
                    </a:lnTo>
                    <a:cubicBezTo>
                      <a:pt x="5559" y="6846"/>
                      <a:pt x="5784" y="6931"/>
                      <a:pt x="6009" y="6931"/>
                    </a:cubicBezTo>
                    <a:cubicBezTo>
                      <a:pt x="6234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6" y="1250"/>
                      <a:pt x="12034" y="668"/>
                      <a:pt x="11712" y="260"/>
                    </a:cubicBezTo>
                    <a:cubicBezTo>
                      <a:pt x="11539" y="87"/>
                      <a:pt x="11313" y="1"/>
                      <a:pt x="11087" y="1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608" name="Google Shape;7608;p72"/>
            <p:cNvGrpSpPr/>
            <p:nvPr/>
          </p:nvGrpSpPr>
          <p:grpSpPr>
            <a:xfrm>
              <a:off x="6752546" y="3484366"/>
              <a:ext cx="811428" cy="987304"/>
              <a:chOff x="2332275" y="1617275"/>
              <a:chExt cx="1090775" cy="1327200"/>
            </a:xfrm>
          </p:grpSpPr>
          <p:sp>
            <p:nvSpPr>
              <p:cNvPr id="7609" name="Google Shape;7609;p72"/>
              <p:cNvSpPr/>
              <p:nvPr/>
            </p:nvSpPr>
            <p:spPr>
              <a:xfrm>
                <a:off x="2507425" y="1792400"/>
                <a:ext cx="7403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5" h="29615" extrusionOk="0">
                    <a:moveTo>
                      <a:pt x="14810" y="1"/>
                    </a:moveTo>
                    <a:cubicBezTo>
                      <a:pt x="6631" y="1"/>
                      <a:pt x="1" y="6631"/>
                      <a:pt x="1" y="14809"/>
                    </a:cubicBezTo>
                    <a:cubicBezTo>
                      <a:pt x="1" y="22988"/>
                      <a:pt x="6631" y="29615"/>
                      <a:pt x="14810" y="29615"/>
                    </a:cubicBezTo>
                    <a:cubicBezTo>
                      <a:pt x="22988" y="29615"/>
                      <a:pt x="29615" y="22988"/>
                      <a:pt x="29615" y="14809"/>
                    </a:cubicBezTo>
                    <a:cubicBezTo>
                      <a:pt x="29615" y="6631"/>
                      <a:pt x="22988" y="1"/>
                      <a:pt x="14810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10" name="Google Shape;7610;p72"/>
              <p:cNvSpPr/>
              <p:nvPr/>
            </p:nvSpPr>
            <p:spPr>
              <a:xfrm>
                <a:off x="2332275" y="1617275"/>
                <a:ext cx="1090775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31" h="50958" extrusionOk="0">
                    <a:moveTo>
                      <a:pt x="21816" y="0"/>
                    </a:moveTo>
                    <a:cubicBezTo>
                      <a:pt x="9786" y="0"/>
                      <a:pt x="1" y="9788"/>
                      <a:pt x="1" y="21814"/>
                    </a:cubicBezTo>
                    <a:cubicBezTo>
                      <a:pt x="12" y="22289"/>
                      <a:pt x="402" y="22672"/>
                      <a:pt x="880" y="22672"/>
                    </a:cubicBezTo>
                    <a:cubicBezTo>
                      <a:pt x="1355" y="22672"/>
                      <a:pt x="1745" y="22289"/>
                      <a:pt x="1756" y="21814"/>
                    </a:cubicBezTo>
                    <a:cubicBezTo>
                      <a:pt x="1756" y="10757"/>
                      <a:pt x="10754" y="1755"/>
                      <a:pt x="21812" y="1755"/>
                    </a:cubicBezTo>
                    <a:cubicBezTo>
                      <a:pt x="32869" y="1755"/>
                      <a:pt x="41871" y="10753"/>
                      <a:pt x="41871" y="21814"/>
                    </a:cubicBezTo>
                    <a:cubicBezTo>
                      <a:pt x="41871" y="32872"/>
                      <a:pt x="32873" y="41870"/>
                      <a:pt x="21816" y="41870"/>
                    </a:cubicBezTo>
                    <a:cubicBezTo>
                      <a:pt x="21329" y="41870"/>
                      <a:pt x="20936" y="42263"/>
                      <a:pt x="20936" y="42750"/>
                    </a:cubicBezTo>
                    <a:lnTo>
                      <a:pt x="20936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7" y="43147"/>
                      <a:pt x="43630" y="33547"/>
                      <a:pt x="43627" y="21814"/>
                    </a:cubicBezTo>
                    <a:cubicBezTo>
                      <a:pt x="43627" y="9785"/>
                      <a:pt x="33842" y="0"/>
                      <a:pt x="21816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11" name="Google Shape;7611;p72"/>
              <p:cNvSpPr/>
              <p:nvPr/>
            </p:nvSpPr>
            <p:spPr>
              <a:xfrm>
                <a:off x="2727925" y="2771175"/>
                <a:ext cx="3009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8" h="6932" extrusionOk="0">
                    <a:moveTo>
                      <a:pt x="11088" y="1"/>
                    </a:moveTo>
                    <a:cubicBezTo>
                      <a:pt x="10863" y="1"/>
                      <a:pt x="10637" y="87"/>
                      <a:pt x="10465" y="260"/>
                    </a:cubicBezTo>
                    <a:lnTo>
                      <a:pt x="6869" y="3859"/>
                    </a:lnTo>
                    <a:lnTo>
                      <a:pt x="5982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5" y="102"/>
                      <a:pt x="990" y="102"/>
                    </a:cubicBezTo>
                    <a:cubicBezTo>
                      <a:pt x="731" y="102"/>
                      <a:pt x="475" y="214"/>
                      <a:pt x="297" y="427"/>
                    </a:cubicBezTo>
                    <a:cubicBezTo>
                      <a:pt x="1" y="783"/>
                      <a:pt x="27" y="1306"/>
                      <a:pt x="353" y="1636"/>
                    </a:cubicBezTo>
                    <a:lnTo>
                      <a:pt x="5388" y="6675"/>
                    </a:lnTo>
                    <a:cubicBezTo>
                      <a:pt x="5561" y="6846"/>
                      <a:pt x="5785" y="6931"/>
                      <a:pt x="6010" y="6931"/>
                    </a:cubicBezTo>
                    <a:cubicBezTo>
                      <a:pt x="6234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9" y="1250"/>
                      <a:pt x="12038" y="668"/>
                      <a:pt x="11711" y="260"/>
                    </a:cubicBezTo>
                    <a:cubicBezTo>
                      <a:pt x="11539" y="87"/>
                      <a:pt x="11313" y="1"/>
                      <a:pt x="11088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612" name="Google Shape;7612;p72"/>
            <p:cNvGrpSpPr/>
            <p:nvPr/>
          </p:nvGrpSpPr>
          <p:grpSpPr>
            <a:xfrm>
              <a:off x="5973664" y="3484366"/>
              <a:ext cx="811335" cy="987304"/>
              <a:chOff x="1285250" y="1617275"/>
              <a:chExt cx="1090650" cy="1327200"/>
            </a:xfrm>
          </p:grpSpPr>
          <p:sp>
            <p:nvSpPr>
              <p:cNvPr id="7613" name="Google Shape;7613;p72"/>
              <p:cNvSpPr/>
              <p:nvPr/>
            </p:nvSpPr>
            <p:spPr>
              <a:xfrm>
                <a:off x="1460300" y="1792400"/>
                <a:ext cx="7404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9" h="29615" extrusionOk="0">
                    <a:moveTo>
                      <a:pt x="14809" y="1"/>
                    </a:moveTo>
                    <a:cubicBezTo>
                      <a:pt x="6631" y="1"/>
                      <a:pt x="0" y="6631"/>
                      <a:pt x="0" y="14809"/>
                    </a:cubicBezTo>
                    <a:cubicBezTo>
                      <a:pt x="0" y="22988"/>
                      <a:pt x="6631" y="29615"/>
                      <a:pt x="14809" y="29615"/>
                    </a:cubicBezTo>
                    <a:cubicBezTo>
                      <a:pt x="22987" y="29615"/>
                      <a:pt x="29618" y="22988"/>
                      <a:pt x="29618" y="14809"/>
                    </a:cubicBezTo>
                    <a:cubicBezTo>
                      <a:pt x="29618" y="6631"/>
                      <a:pt x="22987" y="1"/>
                      <a:pt x="14809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14" name="Google Shape;7614;p72"/>
              <p:cNvSpPr/>
              <p:nvPr/>
            </p:nvSpPr>
            <p:spPr>
              <a:xfrm>
                <a:off x="1285250" y="1617275"/>
                <a:ext cx="10906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26" h="50958" extrusionOk="0">
                    <a:moveTo>
                      <a:pt x="21811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8" y="22289"/>
                      <a:pt x="401" y="22672"/>
                      <a:pt x="876" y="22672"/>
                    </a:cubicBezTo>
                    <a:cubicBezTo>
                      <a:pt x="1355" y="22672"/>
                      <a:pt x="1744" y="22289"/>
                      <a:pt x="1755" y="21814"/>
                    </a:cubicBezTo>
                    <a:cubicBezTo>
                      <a:pt x="1755" y="10757"/>
                      <a:pt x="10754" y="1755"/>
                      <a:pt x="21811" y="1755"/>
                    </a:cubicBezTo>
                    <a:cubicBezTo>
                      <a:pt x="32869" y="1755"/>
                      <a:pt x="41867" y="10753"/>
                      <a:pt x="41867" y="21814"/>
                    </a:cubicBezTo>
                    <a:cubicBezTo>
                      <a:pt x="41871" y="32872"/>
                      <a:pt x="32869" y="41870"/>
                      <a:pt x="21811" y="41870"/>
                    </a:cubicBezTo>
                    <a:cubicBezTo>
                      <a:pt x="21329" y="41870"/>
                      <a:pt x="20932" y="42263"/>
                      <a:pt x="20936" y="42750"/>
                    </a:cubicBezTo>
                    <a:lnTo>
                      <a:pt x="20936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2" y="43147"/>
                      <a:pt x="43626" y="33547"/>
                      <a:pt x="43626" y="21814"/>
                    </a:cubicBezTo>
                    <a:cubicBezTo>
                      <a:pt x="43626" y="9785"/>
                      <a:pt x="33841" y="0"/>
                      <a:pt x="21811" y="0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15" name="Google Shape;7615;p72"/>
              <p:cNvSpPr/>
              <p:nvPr/>
            </p:nvSpPr>
            <p:spPr>
              <a:xfrm>
                <a:off x="1680900" y="2771175"/>
                <a:ext cx="3008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4" h="6932" extrusionOk="0">
                    <a:moveTo>
                      <a:pt x="11086" y="1"/>
                    </a:moveTo>
                    <a:cubicBezTo>
                      <a:pt x="10860" y="1"/>
                      <a:pt x="10635" y="87"/>
                      <a:pt x="10464" y="260"/>
                    </a:cubicBezTo>
                    <a:lnTo>
                      <a:pt x="6865" y="3859"/>
                    </a:lnTo>
                    <a:lnTo>
                      <a:pt x="5978" y="4742"/>
                    </a:lnTo>
                    <a:lnTo>
                      <a:pt x="5110" y="3874"/>
                    </a:lnTo>
                    <a:lnTo>
                      <a:pt x="1495" y="260"/>
                    </a:lnTo>
                    <a:cubicBezTo>
                      <a:pt x="1341" y="153"/>
                      <a:pt x="1165" y="102"/>
                      <a:pt x="989" y="102"/>
                    </a:cubicBezTo>
                    <a:cubicBezTo>
                      <a:pt x="730" y="102"/>
                      <a:pt x="474" y="214"/>
                      <a:pt x="297" y="427"/>
                    </a:cubicBezTo>
                    <a:cubicBezTo>
                      <a:pt x="0" y="783"/>
                      <a:pt x="22" y="1306"/>
                      <a:pt x="349" y="1636"/>
                    </a:cubicBezTo>
                    <a:lnTo>
                      <a:pt x="5388" y="6675"/>
                    </a:lnTo>
                    <a:cubicBezTo>
                      <a:pt x="5559" y="6846"/>
                      <a:pt x="5783" y="6931"/>
                      <a:pt x="6008" y="6931"/>
                    </a:cubicBezTo>
                    <a:cubicBezTo>
                      <a:pt x="6233" y="6931"/>
                      <a:pt x="6458" y="6846"/>
                      <a:pt x="6631" y="6675"/>
                    </a:cubicBezTo>
                    <a:lnTo>
                      <a:pt x="11666" y="1636"/>
                    </a:lnTo>
                    <a:cubicBezTo>
                      <a:pt x="12015" y="1250"/>
                      <a:pt x="12034" y="668"/>
                      <a:pt x="11711" y="260"/>
                    </a:cubicBezTo>
                    <a:cubicBezTo>
                      <a:pt x="11538" y="87"/>
                      <a:pt x="11312" y="1"/>
                      <a:pt x="11086" y="1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616" name="Google Shape;7616;p72"/>
            <p:cNvGrpSpPr/>
            <p:nvPr/>
          </p:nvGrpSpPr>
          <p:grpSpPr>
            <a:xfrm>
              <a:off x="5194708" y="3484366"/>
              <a:ext cx="811409" cy="987304"/>
              <a:chOff x="238125" y="1617275"/>
              <a:chExt cx="1090750" cy="1327200"/>
            </a:xfrm>
          </p:grpSpPr>
          <p:sp>
            <p:nvSpPr>
              <p:cNvPr id="7617" name="Google Shape;7617;p72"/>
              <p:cNvSpPr/>
              <p:nvPr/>
            </p:nvSpPr>
            <p:spPr>
              <a:xfrm>
                <a:off x="413250" y="1792400"/>
                <a:ext cx="7403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5" h="29615" extrusionOk="0">
                    <a:moveTo>
                      <a:pt x="14810" y="1"/>
                    </a:moveTo>
                    <a:cubicBezTo>
                      <a:pt x="6631" y="1"/>
                      <a:pt x="1" y="6631"/>
                      <a:pt x="1" y="14809"/>
                    </a:cubicBezTo>
                    <a:cubicBezTo>
                      <a:pt x="1" y="22988"/>
                      <a:pt x="6631" y="29615"/>
                      <a:pt x="14810" y="29615"/>
                    </a:cubicBezTo>
                    <a:cubicBezTo>
                      <a:pt x="22988" y="29615"/>
                      <a:pt x="29615" y="22988"/>
                      <a:pt x="29615" y="14809"/>
                    </a:cubicBezTo>
                    <a:cubicBezTo>
                      <a:pt x="29615" y="6631"/>
                      <a:pt x="22988" y="1"/>
                      <a:pt x="14810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18" name="Google Shape;7618;p72"/>
              <p:cNvSpPr/>
              <p:nvPr/>
            </p:nvSpPr>
            <p:spPr>
              <a:xfrm>
                <a:off x="238125" y="1617275"/>
                <a:ext cx="10907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30" h="50958" extrusionOk="0">
                    <a:moveTo>
                      <a:pt x="21815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11" y="22289"/>
                      <a:pt x="401" y="22672"/>
                      <a:pt x="879" y="22672"/>
                    </a:cubicBezTo>
                    <a:cubicBezTo>
                      <a:pt x="1354" y="22672"/>
                      <a:pt x="1744" y="22289"/>
                      <a:pt x="1755" y="21814"/>
                    </a:cubicBezTo>
                    <a:cubicBezTo>
                      <a:pt x="1755" y="10757"/>
                      <a:pt x="10753" y="1755"/>
                      <a:pt x="21811" y="1755"/>
                    </a:cubicBezTo>
                    <a:cubicBezTo>
                      <a:pt x="32869" y="1755"/>
                      <a:pt x="41870" y="10753"/>
                      <a:pt x="41870" y="21814"/>
                    </a:cubicBezTo>
                    <a:cubicBezTo>
                      <a:pt x="41870" y="32872"/>
                      <a:pt x="32872" y="41870"/>
                      <a:pt x="21815" y="41870"/>
                    </a:cubicBezTo>
                    <a:cubicBezTo>
                      <a:pt x="21329" y="41870"/>
                      <a:pt x="20935" y="42263"/>
                      <a:pt x="20935" y="42750"/>
                    </a:cubicBezTo>
                    <a:lnTo>
                      <a:pt x="20935" y="50957"/>
                    </a:lnTo>
                    <a:lnTo>
                      <a:pt x="22694" y="50942"/>
                    </a:lnTo>
                    <a:lnTo>
                      <a:pt x="22694" y="43610"/>
                    </a:lnTo>
                    <a:cubicBezTo>
                      <a:pt x="34316" y="43147"/>
                      <a:pt x="43629" y="33547"/>
                      <a:pt x="43626" y="21814"/>
                    </a:cubicBezTo>
                    <a:cubicBezTo>
                      <a:pt x="43626" y="9785"/>
                      <a:pt x="33841" y="0"/>
                      <a:pt x="21815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19" name="Google Shape;7619;p72"/>
              <p:cNvSpPr/>
              <p:nvPr/>
            </p:nvSpPr>
            <p:spPr>
              <a:xfrm>
                <a:off x="633750" y="2771175"/>
                <a:ext cx="3009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8" h="6932" extrusionOk="0">
                    <a:moveTo>
                      <a:pt x="11088" y="1"/>
                    </a:moveTo>
                    <a:cubicBezTo>
                      <a:pt x="10863" y="1"/>
                      <a:pt x="10637" y="87"/>
                      <a:pt x="10465" y="260"/>
                    </a:cubicBezTo>
                    <a:lnTo>
                      <a:pt x="6869" y="3859"/>
                    </a:lnTo>
                    <a:lnTo>
                      <a:pt x="5982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5" y="102"/>
                      <a:pt x="990" y="102"/>
                    </a:cubicBezTo>
                    <a:cubicBezTo>
                      <a:pt x="731" y="102"/>
                      <a:pt x="475" y="214"/>
                      <a:pt x="298" y="427"/>
                    </a:cubicBezTo>
                    <a:cubicBezTo>
                      <a:pt x="1" y="783"/>
                      <a:pt x="27" y="1306"/>
                      <a:pt x="353" y="1636"/>
                    </a:cubicBezTo>
                    <a:lnTo>
                      <a:pt x="5389" y="6675"/>
                    </a:lnTo>
                    <a:cubicBezTo>
                      <a:pt x="5561" y="6846"/>
                      <a:pt x="5786" y="6931"/>
                      <a:pt x="6010" y="6931"/>
                    </a:cubicBezTo>
                    <a:cubicBezTo>
                      <a:pt x="6235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9" y="1250"/>
                      <a:pt x="12038" y="668"/>
                      <a:pt x="11711" y="260"/>
                    </a:cubicBezTo>
                    <a:cubicBezTo>
                      <a:pt x="11539" y="87"/>
                      <a:pt x="11313" y="1"/>
                      <a:pt x="11088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7620" name="Google Shape;7620;p72"/>
          <p:cNvGrpSpPr/>
          <p:nvPr/>
        </p:nvGrpSpPr>
        <p:grpSpPr>
          <a:xfrm>
            <a:off x="4613349" y="4195087"/>
            <a:ext cx="2155952" cy="461675"/>
            <a:chOff x="1808063" y="4294338"/>
            <a:chExt cx="3370782" cy="721817"/>
          </a:xfrm>
        </p:grpSpPr>
        <p:sp>
          <p:nvSpPr>
            <p:cNvPr id="7621" name="Google Shape;7621;p72"/>
            <p:cNvSpPr/>
            <p:nvPr/>
          </p:nvSpPr>
          <p:spPr>
            <a:xfrm>
              <a:off x="1906300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22" name="Google Shape;7622;p72"/>
            <p:cNvSpPr/>
            <p:nvPr/>
          </p:nvSpPr>
          <p:spPr>
            <a:xfrm>
              <a:off x="3795035" y="4655290"/>
              <a:ext cx="721912" cy="360865"/>
            </a:xfrm>
            <a:custGeom>
              <a:avLst/>
              <a:gdLst/>
              <a:ahLst/>
              <a:cxnLst/>
              <a:rect l="l" t="t" r="r" b="b"/>
              <a:pathLst>
                <a:path w="7904" h="3951" extrusionOk="0">
                  <a:moveTo>
                    <a:pt x="1" y="0"/>
                  </a:moveTo>
                  <a:cubicBezTo>
                    <a:pt x="1" y="540"/>
                    <a:pt x="113" y="1075"/>
                    <a:pt x="327" y="1571"/>
                  </a:cubicBezTo>
                  <a:cubicBezTo>
                    <a:pt x="938" y="2971"/>
                    <a:pt x="2332" y="3951"/>
                    <a:pt x="3953" y="3951"/>
                  </a:cubicBezTo>
                  <a:cubicBezTo>
                    <a:pt x="6132" y="3951"/>
                    <a:pt x="7903" y="2178"/>
                    <a:pt x="7903" y="0"/>
                  </a:cubicBezTo>
                  <a:lnTo>
                    <a:pt x="7248" y="0"/>
                  </a:lnTo>
                  <a:cubicBezTo>
                    <a:pt x="7248" y="1818"/>
                    <a:pt x="5770" y="3296"/>
                    <a:pt x="3953" y="3296"/>
                  </a:cubicBezTo>
                  <a:cubicBezTo>
                    <a:pt x="2135" y="3296"/>
                    <a:pt x="657" y="1818"/>
                    <a:pt x="6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23" name="Google Shape;7623;p72"/>
            <p:cNvSpPr/>
            <p:nvPr/>
          </p:nvSpPr>
          <p:spPr>
            <a:xfrm>
              <a:off x="3133137" y="4294338"/>
              <a:ext cx="721729" cy="360865"/>
            </a:xfrm>
            <a:custGeom>
              <a:avLst/>
              <a:gdLst/>
              <a:ahLst/>
              <a:cxnLst/>
              <a:rect l="l" t="t" r="r" b="b"/>
              <a:pathLst>
                <a:path w="7902" h="3951" extrusionOk="0">
                  <a:moveTo>
                    <a:pt x="3951" y="0"/>
                  </a:moveTo>
                  <a:cubicBezTo>
                    <a:pt x="2330" y="0"/>
                    <a:pt x="935" y="982"/>
                    <a:pt x="327" y="2380"/>
                  </a:cubicBezTo>
                  <a:cubicBezTo>
                    <a:pt x="111" y="2874"/>
                    <a:pt x="0" y="3409"/>
                    <a:pt x="0" y="3951"/>
                  </a:cubicBezTo>
                  <a:lnTo>
                    <a:pt x="653" y="3951"/>
                  </a:lnTo>
                  <a:cubicBezTo>
                    <a:pt x="653" y="2135"/>
                    <a:pt x="2133" y="657"/>
                    <a:pt x="3951" y="657"/>
                  </a:cubicBezTo>
                  <a:cubicBezTo>
                    <a:pt x="5767" y="657"/>
                    <a:pt x="7246" y="2135"/>
                    <a:pt x="7246" y="3951"/>
                  </a:cubicBezTo>
                  <a:lnTo>
                    <a:pt x="7901" y="3951"/>
                  </a:lnTo>
                  <a:cubicBezTo>
                    <a:pt x="7901" y="3411"/>
                    <a:pt x="7791" y="2876"/>
                    <a:pt x="7574" y="2381"/>
                  </a:cubicBezTo>
                  <a:cubicBezTo>
                    <a:pt x="6966" y="982"/>
                    <a:pt x="5571" y="0"/>
                    <a:pt x="395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24" name="Google Shape;7624;p72"/>
            <p:cNvSpPr/>
            <p:nvPr/>
          </p:nvSpPr>
          <p:spPr>
            <a:xfrm>
              <a:off x="1808063" y="4294338"/>
              <a:ext cx="722460" cy="362052"/>
            </a:xfrm>
            <a:custGeom>
              <a:avLst/>
              <a:gdLst/>
              <a:ahLst/>
              <a:cxnLst/>
              <a:rect l="l" t="t" r="r" b="b"/>
              <a:pathLst>
                <a:path w="7910" h="3964" extrusionOk="0">
                  <a:moveTo>
                    <a:pt x="3958" y="0"/>
                  </a:moveTo>
                  <a:cubicBezTo>
                    <a:pt x="3954" y="0"/>
                    <a:pt x="3950" y="0"/>
                    <a:pt x="3946" y="0"/>
                  </a:cubicBezTo>
                  <a:cubicBezTo>
                    <a:pt x="1768" y="6"/>
                    <a:pt x="0" y="1784"/>
                    <a:pt x="6" y="3963"/>
                  </a:cubicBezTo>
                  <a:lnTo>
                    <a:pt x="661" y="3962"/>
                  </a:lnTo>
                  <a:cubicBezTo>
                    <a:pt x="657" y="2144"/>
                    <a:pt x="2131" y="661"/>
                    <a:pt x="3947" y="655"/>
                  </a:cubicBezTo>
                  <a:cubicBezTo>
                    <a:pt x="3951" y="655"/>
                    <a:pt x="3955" y="655"/>
                    <a:pt x="3959" y="655"/>
                  </a:cubicBezTo>
                  <a:cubicBezTo>
                    <a:pt x="5771" y="655"/>
                    <a:pt x="7248" y="2127"/>
                    <a:pt x="7254" y="3939"/>
                  </a:cubicBezTo>
                  <a:lnTo>
                    <a:pt x="7256" y="3939"/>
                  </a:lnTo>
                  <a:lnTo>
                    <a:pt x="7909" y="3938"/>
                  </a:lnTo>
                  <a:cubicBezTo>
                    <a:pt x="7907" y="3398"/>
                    <a:pt x="7795" y="2863"/>
                    <a:pt x="7578" y="2368"/>
                  </a:cubicBezTo>
                  <a:cubicBezTo>
                    <a:pt x="6966" y="976"/>
                    <a:pt x="5573" y="0"/>
                    <a:pt x="395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25" name="Google Shape;7625;p72"/>
            <p:cNvSpPr/>
            <p:nvPr/>
          </p:nvSpPr>
          <p:spPr>
            <a:xfrm>
              <a:off x="2470965" y="4655290"/>
              <a:ext cx="721912" cy="360865"/>
            </a:xfrm>
            <a:custGeom>
              <a:avLst/>
              <a:gdLst/>
              <a:ahLst/>
              <a:cxnLst/>
              <a:rect l="l" t="t" r="r" b="b"/>
              <a:pathLst>
                <a:path w="7904" h="3951" extrusionOk="0">
                  <a:moveTo>
                    <a:pt x="1" y="0"/>
                  </a:moveTo>
                  <a:cubicBezTo>
                    <a:pt x="1" y="540"/>
                    <a:pt x="111" y="1075"/>
                    <a:pt x="328" y="1571"/>
                  </a:cubicBezTo>
                  <a:cubicBezTo>
                    <a:pt x="938" y="2971"/>
                    <a:pt x="2332" y="3951"/>
                    <a:pt x="3953" y="3951"/>
                  </a:cubicBezTo>
                  <a:cubicBezTo>
                    <a:pt x="5574" y="3951"/>
                    <a:pt x="6967" y="2971"/>
                    <a:pt x="7575" y="1573"/>
                  </a:cubicBezTo>
                  <a:cubicBezTo>
                    <a:pt x="7791" y="1076"/>
                    <a:pt x="7903" y="541"/>
                    <a:pt x="7903" y="0"/>
                  </a:cubicBezTo>
                  <a:lnTo>
                    <a:pt x="7249" y="0"/>
                  </a:lnTo>
                  <a:cubicBezTo>
                    <a:pt x="7249" y="1818"/>
                    <a:pt x="5770" y="3296"/>
                    <a:pt x="3953" y="3296"/>
                  </a:cubicBezTo>
                  <a:cubicBezTo>
                    <a:pt x="2135" y="3296"/>
                    <a:pt x="657" y="1818"/>
                    <a:pt x="6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26" name="Google Shape;7626;p72"/>
            <p:cNvSpPr/>
            <p:nvPr/>
          </p:nvSpPr>
          <p:spPr>
            <a:xfrm>
              <a:off x="4456385" y="4294338"/>
              <a:ext cx="722460" cy="362052"/>
            </a:xfrm>
            <a:custGeom>
              <a:avLst/>
              <a:gdLst/>
              <a:ahLst/>
              <a:cxnLst/>
              <a:rect l="l" t="t" r="r" b="b"/>
              <a:pathLst>
                <a:path w="7910" h="3964" extrusionOk="0">
                  <a:moveTo>
                    <a:pt x="3959" y="0"/>
                  </a:moveTo>
                  <a:cubicBezTo>
                    <a:pt x="3955" y="0"/>
                    <a:pt x="3951" y="0"/>
                    <a:pt x="3947" y="0"/>
                  </a:cubicBezTo>
                  <a:cubicBezTo>
                    <a:pt x="1769" y="8"/>
                    <a:pt x="1" y="1786"/>
                    <a:pt x="7" y="3963"/>
                  </a:cubicBezTo>
                  <a:lnTo>
                    <a:pt x="664" y="3962"/>
                  </a:lnTo>
                  <a:cubicBezTo>
                    <a:pt x="658" y="2144"/>
                    <a:pt x="2132" y="661"/>
                    <a:pt x="3948" y="657"/>
                  </a:cubicBezTo>
                  <a:cubicBezTo>
                    <a:pt x="3952" y="657"/>
                    <a:pt x="3956" y="657"/>
                    <a:pt x="3960" y="657"/>
                  </a:cubicBezTo>
                  <a:cubicBezTo>
                    <a:pt x="5772" y="657"/>
                    <a:pt x="7249" y="2127"/>
                    <a:pt x="7255" y="3941"/>
                  </a:cubicBezTo>
                  <a:lnTo>
                    <a:pt x="7257" y="3941"/>
                  </a:lnTo>
                  <a:lnTo>
                    <a:pt x="7910" y="3939"/>
                  </a:lnTo>
                  <a:cubicBezTo>
                    <a:pt x="7908" y="3398"/>
                    <a:pt x="7796" y="2865"/>
                    <a:pt x="7578" y="2370"/>
                  </a:cubicBezTo>
                  <a:cubicBezTo>
                    <a:pt x="6967" y="976"/>
                    <a:pt x="5574" y="0"/>
                    <a:pt x="39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27" name="Google Shape;7627;p72"/>
            <p:cNvSpPr/>
            <p:nvPr/>
          </p:nvSpPr>
          <p:spPr>
            <a:xfrm>
              <a:off x="2568813" y="43514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28" name="Google Shape;7628;p72"/>
            <p:cNvSpPr/>
            <p:nvPr/>
          </p:nvSpPr>
          <p:spPr>
            <a:xfrm>
              <a:off x="3231883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29" name="Google Shape;7629;p72"/>
            <p:cNvSpPr/>
            <p:nvPr/>
          </p:nvSpPr>
          <p:spPr>
            <a:xfrm>
              <a:off x="3894395" y="43514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30" name="Google Shape;7630;p72"/>
            <p:cNvSpPr/>
            <p:nvPr/>
          </p:nvSpPr>
          <p:spPr>
            <a:xfrm>
              <a:off x="4560958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631" name="Google Shape;7631;p72"/>
          <p:cNvGrpSpPr/>
          <p:nvPr/>
        </p:nvGrpSpPr>
        <p:grpSpPr>
          <a:xfrm>
            <a:off x="984299" y="4576459"/>
            <a:ext cx="1727843" cy="862116"/>
            <a:chOff x="834100" y="3642869"/>
            <a:chExt cx="1259483" cy="628426"/>
          </a:xfrm>
        </p:grpSpPr>
        <p:sp>
          <p:nvSpPr>
            <p:cNvPr id="7632" name="Google Shape;7632;p72"/>
            <p:cNvSpPr/>
            <p:nvPr/>
          </p:nvSpPr>
          <p:spPr>
            <a:xfrm>
              <a:off x="1557115" y="4061516"/>
              <a:ext cx="127079" cy="163426"/>
            </a:xfrm>
            <a:custGeom>
              <a:avLst/>
              <a:gdLst/>
              <a:ahLst/>
              <a:cxnLst/>
              <a:rect l="l" t="t" r="r" b="b"/>
              <a:pathLst>
                <a:path w="28816" h="37079" fill="none" extrusionOk="0">
                  <a:moveTo>
                    <a:pt x="28815" y="37078"/>
                  </a:moveTo>
                  <a:lnTo>
                    <a:pt x="17922" y="37078"/>
                  </a:lnTo>
                  <a:cubicBezTo>
                    <a:pt x="14829" y="37078"/>
                    <a:pt x="14212" y="33613"/>
                    <a:pt x="14212" y="33613"/>
                  </a:cubicBezTo>
                  <a:lnTo>
                    <a:pt x="14212" y="10631"/>
                  </a:lnTo>
                  <a:lnTo>
                    <a:pt x="0" y="10631"/>
                  </a:lnTo>
                  <a:lnTo>
                    <a:pt x="0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33" name="Google Shape;7633;p72"/>
            <p:cNvSpPr/>
            <p:nvPr/>
          </p:nvSpPr>
          <p:spPr>
            <a:xfrm>
              <a:off x="1847875" y="4224937"/>
              <a:ext cx="161119" cy="4"/>
            </a:xfrm>
            <a:custGeom>
              <a:avLst/>
              <a:gdLst/>
              <a:ahLst/>
              <a:cxnLst/>
              <a:rect l="l" t="t" r="r" b="b"/>
              <a:pathLst>
                <a:path w="36535" h="1" fill="none" extrusionOk="0">
                  <a:moveTo>
                    <a:pt x="1" y="0"/>
                  </a:moveTo>
                  <a:lnTo>
                    <a:pt x="36535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34" name="Google Shape;7634;p72"/>
            <p:cNvSpPr/>
            <p:nvPr/>
          </p:nvSpPr>
          <p:spPr>
            <a:xfrm>
              <a:off x="1684189" y="4176763"/>
              <a:ext cx="163690" cy="94532"/>
            </a:xfrm>
            <a:custGeom>
              <a:avLst/>
              <a:gdLst/>
              <a:ahLst/>
              <a:cxnLst/>
              <a:rect l="l" t="t" r="r" b="b"/>
              <a:pathLst>
                <a:path w="37118" h="21448" extrusionOk="0">
                  <a:moveTo>
                    <a:pt x="4950" y="1"/>
                  </a:moveTo>
                  <a:cubicBezTo>
                    <a:pt x="2218" y="1"/>
                    <a:pt x="0" y="2679"/>
                    <a:pt x="0" y="5984"/>
                  </a:cubicBezTo>
                  <a:lnTo>
                    <a:pt x="0" y="15461"/>
                  </a:lnTo>
                  <a:cubicBezTo>
                    <a:pt x="0" y="18766"/>
                    <a:pt x="2218" y="21447"/>
                    <a:pt x="4950" y="21447"/>
                  </a:cubicBezTo>
                  <a:lnTo>
                    <a:pt x="32168" y="21447"/>
                  </a:lnTo>
                  <a:cubicBezTo>
                    <a:pt x="34904" y="21447"/>
                    <a:pt x="37118" y="18766"/>
                    <a:pt x="37118" y="15461"/>
                  </a:cubicBezTo>
                  <a:lnTo>
                    <a:pt x="37118" y="5984"/>
                  </a:lnTo>
                  <a:cubicBezTo>
                    <a:pt x="37118" y="2679"/>
                    <a:pt x="34904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35" name="Google Shape;7635;p72"/>
            <p:cNvSpPr/>
            <p:nvPr/>
          </p:nvSpPr>
          <p:spPr>
            <a:xfrm>
              <a:off x="1246916" y="3961205"/>
              <a:ext cx="77612" cy="4"/>
            </a:xfrm>
            <a:custGeom>
              <a:avLst/>
              <a:gdLst/>
              <a:ahLst/>
              <a:cxnLst/>
              <a:rect l="l" t="t" r="r" b="b"/>
              <a:pathLst>
                <a:path w="17599" h="1" fill="none" extrusionOk="0">
                  <a:moveTo>
                    <a:pt x="17598" y="0"/>
                  </a:moveTo>
                  <a:lnTo>
                    <a:pt x="1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36" name="Google Shape;7636;p72"/>
            <p:cNvSpPr/>
            <p:nvPr/>
          </p:nvSpPr>
          <p:spPr>
            <a:xfrm>
              <a:off x="854078" y="3861292"/>
              <a:ext cx="154429" cy="4"/>
            </a:xfrm>
            <a:custGeom>
              <a:avLst/>
              <a:gdLst/>
              <a:ahLst/>
              <a:cxnLst/>
              <a:rect l="l" t="t" r="r" b="b"/>
              <a:pathLst>
                <a:path w="35018" h="1" fill="none" extrusionOk="0">
                  <a:moveTo>
                    <a:pt x="35017" y="1"/>
                  </a:moveTo>
                  <a:lnTo>
                    <a:pt x="1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37" name="Google Shape;7637;p72"/>
            <p:cNvSpPr/>
            <p:nvPr/>
          </p:nvSpPr>
          <p:spPr>
            <a:xfrm>
              <a:off x="1164630" y="3861309"/>
              <a:ext cx="79574" cy="199792"/>
            </a:xfrm>
            <a:custGeom>
              <a:avLst/>
              <a:gdLst/>
              <a:ahLst/>
              <a:cxnLst/>
              <a:rect l="l" t="t" r="r" b="b"/>
              <a:pathLst>
                <a:path w="18044" h="45330" fill="none" extrusionOk="0">
                  <a:moveTo>
                    <a:pt x="0" y="45330"/>
                  </a:moveTo>
                  <a:lnTo>
                    <a:pt x="12418" y="45330"/>
                  </a:lnTo>
                  <a:cubicBezTo>
                    <a:pt x="15150" y="45330"/>
                    <a:pt x="18043" y="42619"/>
                    <a:pt x="18043" y="35634"/>
                  </a:cubicBezTo>
                  <a:lnTo>
                    <a:pt x="18043" y="9697"/>
                  </a:lnTo>
                  <a:cubicBezTo>
                    <a:pt x="18043" y="2711"/>
                    <a:pt x="15150" y="1"/>
                    <a:pt x="12418" y="1"/>
                  </a:cubicBezTo>
                  <a:lnTo>
                    <a:pt x="1715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38" name="Google Shape;7638;p72"/>
            <p:cNvSpPr/>
            <p:nvPr/>
          </p:nvSpPr>
          <p:spPr>
            <a:xfrm>
              <a:off x="854078" y="4061097"/>
              <a:ext cx="146866" cy="4"/>
            </a:xfrm>
            <a:custGeom>
              <a:avLst/>
              <a:gdLst/>
              <a:ahLst/>
              <a:cxnLst/>
              <a:rect l="l" t="t" r="r" b="b"/>
              <a:pathLst>
                <a:path w="33303" h="1" fill="none" extrusionOk="0">
                  <a:moveTo>
                    <a:pt x="1" y="1"/>
                  </a:moveTo>
                  <a:lnTo>
                    <a:pt x="33303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39" name="Google Shape;7639;p72"/>
            <p:cNvSpPr/>
            <p:nvPr/>
          </p:nvSpPr>
          <p:spPr>
            <a:xfrm>
              <a:off x="1000939" y="4005884"/>
              <a:ext cx="163695" cy="94514"/>
            </a:xfrm>
            <a:custGeom>
              <a:avLst/>
              <a:gdLst/>
              <a:ahLst/>
              <a:cxnLst/>
              <a:rect l="l" t="t" r="r" b="b"/>
              <a:pathLst>
                <a:path w="37119" h="21444" extrusionOk="0">
                  <a:moveTo>
                    <a:pt x="4947" y="1"/>
                  </a:moveTo>
                  <a:cubicBezTo>
                    <a:pt x="2215" y="1"/>
                    <a:pt x="1" y="2678"/>
                    <a:pt x="1" y="5983"/>
                  </a:cubicBezTo>
                  <a:lnTo>
                    <a:pt x="1" y="15461"/>
                  </a:lnTo>
                  <a:cubicBezTo>
                    <a:pt x="1" y="18766"/>
                    <a:pt x="2215" y="21443"/>
                    <a:pt x="4947" y="21443"/>
                  </a:cubicBezTo>
                  <a:lnTo>
                    <a:pt x="32168" y="21443"/>
                  </a:lnTo>
                  <a:cubicBezTo>
                    <a:pt x="34901" y="21443"/>
                    <a:pt x="37118" y="18766"/>
                    <a:pt x="37118" y="15461"/>
                  </a:cubicBezTo>
                  <a:lnTo>
                    <a:pt x="37118" y="5983"/>
                  </a:lnTo>
                  <a:cubicBezTo>
                    <a:pt x="37118" y="2678"/>
                    <a:pt x="34901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40" name="Google Shape;7640;p72"/>
            <p:cNvSpPr/>
            <p:nvPr/>
          </p:nvSpPr>
          <p:spPr>
            <a:xfrm>
              <a:off x="1008502" y="3822418"/>
              <a:ext cx="163690" cy="94528"/>
            </a:xfrm>
            <a:custGeom>
              <a:avLst/>
              <a:gdLst/>
              <a:ahLst/>
              <a:cxnLst/>
              <a:rect l="l" t="t" r="r" b="b"/>
              <a:pathLst>
                <a:path w="37118" h="21447" extrusionOk="0">
                  <a:moveTo>
                    <a:pt x="4951" y="0"/>
                  </a:moveTo>
                  <a:cubicBezTo>
                    <a:pt x="2218" y="0"/>
                    <a:pt x="0" y="2678"/>
                    <a:pt x="0" y="5983"/>
                  </a:cubicBezTo>
                  <a:lnTo>
                    <a:pt x="0" y="15460"/>
                  </a:lnTo>
                  <a:cubicBezTo>
                    <a:pt x="0" y="18765"/>
                    <a:pt x="2215" y="21446"/>
                    <a:pt x="4951" y="21446"/>
                  </a:cubicBezTo>
                  <a:lnTo>
                    <a:pt x="32168" y="21446"/>
                  </a:lnTo>
                  <a:cubicBezTo>
                    <a:pt x="34900" y="21446"/>
                    <a:pt x="37118" y="18765"/>
                    <a:pt x="37118" y="15460"/>
                  </a:cubicBezTo>
                  <a:lnTo>
                    <a:pt x="37118" y="5983"/>
                  </a:lnTo>
                  <a:cubicBezTo>
                    <a:pt x="37118" y="2678"/>
                    <a:pt x="34900" y="0"/>
                    <a:pt x="3216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41" name="Google Shape;7641;p72"/>
            <p:cNvSpPr/>
            <p:nvPr/>
          </p:nvSpPr>
          <p:spPr>
            <a:xfrm>
              <a:off x="1603156" y="3961205"/>
              <a:ext cx="77612" cy="4"/>
            </a:xfrm>
            <a:custGeom>
              <a:avLst/>
              <a:gdLst/>
              <a:ahLst/>
              <a:cxnLst/>
              <a:rect l="l" t="t" r="r" b="b"/>
              <a:pathLst>
                <a:path w="17599" h="1" fill="none" extrusionOk="0">
                  <a:moveTo>
                    <a:pt x="1" y="0"/>
                  </a:moveTo>
                  <a:lnTo>
                    <a:pt x="17598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42" name="Google Shape;7642;p72"/>
            <p:cNvSpPr/>
            <p:nvPr/>
          </p:nvSpPr>
          <p:spPr>
            <a:xfrm>
              <a:off x="1926576" y="3861292"/>
              <a:ext cx="144308" cy="4"/>
            </a:xfrm>
            <a:custGeom>
              <a:avLst/>
              <a:gdLst/>
              <a:ahLst/>
              <a:cxnLst/>
              <a:rect l="l" t="t" r="r" b="b"/>
              <a:pathLst>
                <a:path w="32723" h="1" fill="none" extrusionOk="0">
                  <a:moveTo>
                    <a:pt x="1" y="1"/>
                  </a:moveTo>
                  <a:lnTo>
                    <a:pt x="32723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43" name="Google Shape;7643;p72"/>
            <p:cNvSpPr/>
            <p:nvPr/>
          </p:nvSpPr>
          <p:spPr>
            <a:xfrm>
              <a:off x="1680763" y="3861309"/>
              <a:ext cx="82127" cy="199792"/>
            </a:xfrm>
            <a:custGeom>
              <a:avLst/>
              <a:gdLst/>
              <a:ahLst/>
              <a:cxnLst/>
              <a:rect l="l" t="t" r="r" b="b"/>
              <a:pathLst>
                <a:path w="18623" h="45330" fill="none" extrusionOk="0">
                  <a:moveTo>
                    <a:pt x="18623" y="45330"/>
                  </a:moveTo>
                  <a:lnTo>
                    <a:pt x="5625" y="45330"/>
                  </a:lnTo>
                  <a:cubicBezTo>
                    <a:pt x="2889" y="45330"/>
                    <a:pt x="0" y="42619"/>
                    <a:pt x="0" y="35634"/>
                  </a:cubicBezTo>
                  <a:lnTo>
                    <a:pt x="0" y="9697"/>
                  </a:lnTo>
                  <a:cubicBezTo>
                    <a:pt x="0" y="2711"/>
                    <a:pt x="2889" y="1"/>
                    <a:pt x="5625" y="1"/>
                  </a:cubicBezTo>
                  <a:lnTo>
                    <a:pt x="18623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44" name="Google Shape;7644;p72"/>
            <p:cNvSpPr/>
            <p:nvPr/>
          </p:nvSpPr>
          <p:spPr>
            <a:xfrm>
              <a:off x="1926576" y="4061097"/>
              <a:ext cx="144308" cy="4"/>
            </a:xfrm>
            <a:custGeom>
              <a:avLst/>
              <a:gdLst/>
              <a:ahLst/>
              <a:cxnLst/>
              <a:rect l="l" t="t" r="r" b="b"/>
              <a:pathLst>
                <a:path w="32723" h="1" fill="none" extrusionOk="0">
                  <a:moveTo>
                    <a:pt x="32723" y="1"/>
                  </a:moveTo>
                  <a:lnTo>
                    <a:pt x="1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45" name="Google Shape;7645;p72"/>
            <p:cNvSpPr/>
            <p:nvPr/>
          </p:nvSpPr>
          <p:spPr>
            <a:xfrm>
              <a:off x="1762436" y="3822418"/>
              <a:ext cx="163677" cy="94528"/>
            </a:xfrm>
            <a:custGeom>
              <a:avLst/>
              <a:gdLst/>
              <a:ahLst/>
              <a:cxnLst/>
              <a:rect l="l" t="t" r="r" b="b"/>
              <a:pathLst>
                <a:path w="37115" h="21447" extrusionOk="0">
                  <a:moveTo>
                    <a:pt x="4951" y="0"/>
                  </a:moveTo>
                  <a:cubicBezTo>
                    <a:pt x="2215" y="0"/>
                    <a:pt x="1" y="2678"/>
                    <a:pt x="1" y="5983"/>
                  </a:cubicBezTo>
                  <a:lnTo>
                    <a:pt x="1" y="15460"/>
                  </a:lnTo>
                  <a:cubicBezTo>
                    <a:pt x="1" y="18765"/>
                    <a:pt x="2215" y="21446"/>
                    <a:pt x="4951" y="21446"/>
                  </a:cubicBezTo>
                  <a:lnTo>
                    <a:pt x="32168" y="21446"/>
                  </a:lnTo>
                  <a:cubicBezTo>
                    <a:pt x="34901" y="21446"/>
                    <a:pt x="37115" y="18765"/>
                    <a:pt x="37115" y="15460"/>
                  </a:cubicBezTo>
                  <a:lnTo>
                    <a:pt x="37115" y="5983"/>
                  </a:lnTo>
                  <a:cubicBezTo>
                    <a:pt x="37115" y="2678"/>
                    <a:pt x="34901" y="0"/>
                    <a:pt x="3216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46" name="Google Shape;7646;p72"/>
            <p:cNvSpPr/>
            <p:nvPr/>
          </p:nvSpPr>
          <p:spPr>
            <a:xfrm>
              <a:off x="1762886" y="4005884"/>
              <a:ext cx="163695" cy="94514"/>
            </a:xfrm>
            <a:custGeom>
              <a:avLst/>
              <a:gdLst/>
              <a:ahLst/>
              <a:cxnLst/>
              <a:rect l="l" t="t" r="r" b="b"/>
              <a:pathLst>
                <a:path w="37119" h="21444" extrusionOk="0">
                  <a:moveTo>
                    <a:pt x="4951" y="1"/>
                  </a:moveTo>
                  <a:cubicBezTo>
                    <a:pt x="2219" y="1"/>
                    <a:pt x="1" y="2678"/>
                    <a:pt x="1" y="5983"/>
                  </a:cubicBezTo>
                  <a:lnTo>
                    <a:pt x="1" y="15461"/>
                  </a:lnTo>
                  <a:cubicBezTo>
                    <a:pt x="1" y="18766"/>
                    <a:pt x="2219" y="21443"/>
                    <a:pt x="4951" y="21443"/>
                  </a:cubicBezTo>
                  <a:lnTo>
                    <a:pt x="32168" y="21443"/>
                  </a:lnTo>
                  <a:cubicBezTo>
                    <a:pt x="34901" y="21443"/>
                    <a:pt x="37119" y="18766"/>
                    <a:pt x="37119" y="15461"/>
                  </a:cubicBezTo>
                  <a:lnTo>
                    <a:pt x="37119" y="5983"/>
                  </a:lnTo>
                  <a:cubicBezTo>
                    <a:pt x="37119" y="2678"/>
                    <a:pt x="34901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47" name="Google Shape;7647;p72"/>
            <p:cNvSpPr/>
            <p:nvPr/>
          </p:nvSpPr>
          <p:spPr>
            <a:xfrm>
              <a:off x="1325004" y="3820086"/>
              <a:ext cx="278558" cy="278382"/>
            </a:xfrm>
            <a:custGeom>
              <a:avLst/>
              <a:gdLst/>
              <a:ahLst/>
              <a:cxnLst/>
              <a:rect l="l" t="t" r="r" b="b"/>
              <a:pathLst>
                <a:path w="63165" h="63161" fill="none" extrusionOk="0">
                  <a:moveTo>
                    <a:pt x="63165" y="31580"/>
                  </a:moveTo>
                  <a:cubicBezTo>
                    <a:pt x="63165" y="49021"/>
                    <a:pt x="49025" y="63161"/>
                    <a:pt x="31585" y="63161"/>
                  </a:cubicBezTo>
                  <a:cubicBezTo>
                    <a:pt x="14140" y="63161"/>
                    <a:pt x="1" y="49021"/>
                    <a:pt x="1" y="31580"/>
                  </a:cubicBezTo>
                  <a:cubicBezTo>
                    <a:pt x="1" y="14140"/>
                    <a:pt x="14140" y="0"/>
                    <a:pt x="31585" y="0"/>
                  </a:cubicBezTo>
                  <a:cubicBezTo>
                    <a:pt x="49025" y="0"/>
                    <a:pt x="63165" y="14140"/>
                    <a:pt x="63165" y="3158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48" name="Google Shape;7648;p72"/>
            <p:cNvSpPr/>
            <p:nvPr/>
          </p:nvSpPr>
          <p:spPr>
            <a:xfrm>
              <a:off x="1235816" y="3689223"/>
              <a:ext cx="134752" cy="171223"/>
            </a:xfrm>
            <a:custGeom>
              <a:avLst/>
              <a:gdLst/>
              <a:ahLst/>
              <a:cxnLst/>
              <a:rect l="l" t="t" r="r" b="b"/>
              <a:pathLst>
                <a:path w="30556" h="38848" fill="none" extrusionOk="0">
                  <a:moveTo>
                    <a:pt x="1" y="1"/>
                  </a:moveTo>
                  <a:lnTo>
                    <a:pt x="12633" y="1"/>
                  </a:lnTo>
                  <a:cubicBezTo>
                    <a:pt x="15723" y="1"/>
                    <a:pt x="16343" y="3466"/>
                    <a:pt x="16343" y="3466"/>
                  </a:cubicBezTo>
                  <a:lnTo>
                    <a:pt x="16343" y="26448"/>
                  </a:lnTo>
                  <a:lnTo>
                    <a:pt x="30556" y="26448"/>
                  </a:lnTo>
                  <a:lnTo>
                    <a:pt x="30556" y="38848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49" name="Google Shape;7649;p72"/>
            <p:cNvSpPr/>
            <p:nvPr/>
          </p:nvSpPr>
          <p:spPr>
            <a:xfrm>
              <a:off x="910512" y="3689223"/>
              <a:ext cx="161618" cy="4"/>
            </a:xfrm>
            <a:custGeom>
              <a:avLst/>
              <a:gdLst/>
              <a:ahLst/>
              <a:cxnLst/>
              <a:rect l="l" t="t" r="r" b="b"/>
              <a:pathLst>
                <a:path w="36648" h="1" fill="none" extrusionOk="0">
                  <a:moveTo>
                    <a:pt x="36648" y="1"/>
                  </a:moveTo>
                  <a:lnTo>
                    <a:pt x="1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50" name="Google Shape;7650;p72"/>
            <p:cNvSpPr/>
            <p:nvPr/>
          </p:nvSpPr>
          <p:spPr>
            <a:xfrm>
              <a:off x="1072126" y="3642869"/>
              <a:ext cx="163695" cy="94532"/>
            </a:xfrm>
            <a:custGeom>
              <a:avLst/>
              <a:gdLst/>
              <a:ahLst/>
              <a:cxnLst/>
              <a:rect l="l" t="t" r="r" b="b"/>
              <a:pathLst>
                <a:path w="37119" h="21448" extrusionOk="0">
                  <a:moveTo>
                    <a:pt x="4951" y="1"/>
                  </a:moveTo>
                  <a:cubicBezTo>
                    <a:pt x="2219" y="1"/>
                    <a:pt x="1" y="2682"/>
                    <a:pt x="1" y="5987"/>
                  </a:cubicBezTo>
                  <a:lnTo>
                    <a:pt x="1" y="15464"/>
                  </a:lnTo>
                  <a:cubicBezTo>
                    <a:pt x="1" y="18769"/>
                    <a:pt x="2219" y="21447"/>
                    <a:pt x="4951" y="21447"/>
                  </a:cubicBezTo>
                  <a:lnTo>
                    <a:pt x="32172" y="21447"/>
                  </a:lnTo>
                  <a:cubicBezTo>
                    <a:pt x="34904" y="21447"/>
                    <a:pt x="37119" y="18769"/>
                    <a:pt x="37119" y="15464"/>
                  </a:cubicBezTo>
                  <a:lnTo>
                    <a:pt x="37119" y="5987"/>
                  </a:lnTo>
                  <a:cubicBezTo>
                    <a:pt x="37119" y="2682"/>
                    <a:pt x="34904" y="1"/>
                    <a:pt x="3217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51" name="Google Shape;7651;p72"/>
            <p:cNvSpPr/>
            <p:nvPr/>
          </p:nvSpPr>
          <p:spPr>
            <a:xfrm>
              <a:off x="1235913" y="4073301"/>
              <a:ext cx="134655" cy="151640"/>
            </a:xfrm>
            <a:custGeom>
              <a:avLst/>
              <a:gdLst/>
              <a:ahLst/>
              <a:cxnLst/>
              <a:rect l="l" t="t" r="r" b="b"/>
              <a:pathLst>
                <a:path w="30534" h="34405" fill="none" extrusionOk="0">
                  <a:moveTo>
                    <a:pt x="0" y="34404"/>
                  </a:moveTo>
                  <a:lnTo>
                    <a:pt x="12611" y="34404"/>
                  </a:lnTo>
                  <a:cubicBezTo>
                    <a:pt x="15705" y="34404"/>
                    <a:pt x="16325" y="30939"/>
                    <a:pt x="16325" y="30939"/>
                  </a:cubicBezTo>
                  <a:lnTo>
                    <a:pt x="16325" y="7957"/>
                  </a:lnTo>
                  <a:lnTo>
                    <a:pt x="30534" y="7957"/>
                  </a:lnTo>
                  <a:lnTo>
                    <a:pt x="30534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52" name="Google Shape;7652;p72"/>
            <p:cNvSpPr/>
            <p:nvPr/>
          </p:nvSpPr>
          <p:spPr>
            <a:xfrm>
              <a:off x="910512" y="4224937"/>
              <a:ext cx="161618" cy="4"/>
            </a:xfrm>
            <a:custGeom>
              <a:avLst/>
              <a:gdLst/>
              <a:ahLst/>
              <a:cxnLst/>
              <a:rect l="l" t="t" r="r" b="b"/>
              <a:pathLst>
                <a:path w="36648" h="1" fill="none" extrusionOk="0">
                  <a:moveTo>
                    <a:pt x="36648" y="0"/>
                  </a:moveTo>
                  <a:lnTo>
                    <a:pt x="1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53" name="Google Shape;7653;p72"/>
            <p:cNvSpPr/>
            <p:nvPr/>
          </p:nvSpPr>
          <p:spPr>
            <a:xfrm>
              <a:off x="1072126" y="4176763"/>
              <a:ext cx="163695" cy="94532"/>
            </a:xfrm>
            <a:custGeom>
              <a:avLst/>
              <a:gdLst/>
              <a:ahLst/>
              <a:cxnLst/>
              <a:rect l="l" t="t" r="r" b="b"/>
              <a:pathLst>
                <a:path w="37119" h="21448" extrusionOk="0">
                  <a:moveTo>
                    <a:pt x="4951" y="1"/>
                  </a:moveTo>
                  <a:cubicBezTo>
                    <a:pt x="2219" y="1"/>
                    <a:pt x="1" y="2679"/>
                    <a:pt x="1" y="5984"/>
                  </a:cubicBezTo>
                  <a:lnTo>
                    <a:pt x="1" y="15461"/>
                  </a:lnTo>
                  <a:cubicBezTo>
                    <a:pt x="1" y="18766"/>
                    <a:pt x="2219" y="21447"/>
                    <a:pt x="4951" y="21447"/>
                  </a:cubicBezTo>
                  <a:lnTo>
                    <a:pt x="32172" y="21447"/>
                  </a:lnTo>
                  <a:cubicBezTo>
                    <a:pt x="34904" y="21447"/>
                    <a:pt x="37119" y="18766"/>
                    <a:pt x="37119" y="15461"/>
                  </a:cubicBezTo>
                  <a:lnTo>
                    <a:pt x="37119" y="5984"/>
                  </a:lnTo>
                  <a:cubicBezTo>
                    <a:pt x="37119" y="2679"/>
                    <a:pt x="34904" y="1"/>
                    <a:pt x="3217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54" name="Google Shape;7654;p72"/>
            <p:cNvSpPr/>
            <p:nvPr/>
          </p:nvSpPr>
          <p:spPr>
            <a:xfrm>
              <a:off x="1562328" y="3689223"/>
              <a:ext cx="128816" cy="171223"/>
            </a:xfrm>
            <a:custGeom>
              <a:avLst/>
              <a:gdLst/>
              <a:ahLst/>
              <a:cxnLst/>
              <a:rect l="l" t="t" r="r" b="b"/>
              <a:pathLst>
                <a:path w="29210" h="38848" fill="none" extrusionOk="0">
                  <a:moveTo>
                    <a:pt x="29209" y="1"/>
                  </a:moveTo>
                  <a:lnTo>
                    <a:pt x="17922" y="1"/>
                  </a:lnTo>
                  <a:cubicBezTo>
                    <a:pt x="14829" y="1"/>
                    <a:pt x="14209" y="3466"/>
                    <a:pt x="14209" y="3466"/>
                  </a:cubicBezTo>
                  <a:lnTo>
                    <a:pt x="14209" y="26448"/>
                  </a:lnTo>
                  <a:lnTo>
                    <a:pt x="0" y="26448"/>
                  </a:lnTo>
                  <a:lnTo>
                    <a:pt x="0" y="38848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55" name="Google Shape;7655;p72"/>
            <p:cNvSpPr/>
            <p:nvPr/>
          </p:nvSpPr>
          <p:spPr>
            <a:xfrm>
              <a:off x="1854826" y="3689223"/>
              <a:ext cx="154169" cy="4"/>
            </a:xfrm>
            <a:custGeom>
              <a:avLst/>
              <a:gdLst/>
              <a:ahLst/>
              <a:cxnLst/>
              <a:rect l="l" t="t" r="r" b="b"/>
              <a:pathLst>
                <a:path w="34959" h="1" fill="none" extrusionOk="0">
                  <a:moveTo>
                    <a:pt x="1" y="1"/>
                  </a:moveTo>
                  <a:lnTo>
                    <a:pt x="34959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56" name="Google Shape;7656;p72"/>
            <p:cNvSpPr/>
            <p:nvPr/>
          </p:nvSpPr>
          <p:spPr>
            <a:xfrm>
              <a:off x="1691140" y="3642869"/>
              <a:ext cx="163690" cy="94532"/>
            </a:xfrm>
            <a:custGeom>
              <a:avLst/>
              <a:gdLst/>
              <a:ahLst/>
              <a:cxnLst/>
              <a:rect l="l" t="t" r="r" b="b"/>
              <a:pathLst>
                <a:path w="37118" h="21448" extrusionOk="0">
                  <a:moveTo>
                    <a:pt x="4947" y="1"/>
                  </a:moveTo>
                  <a:cubicBezTo>
                    <a:pt x="2214" y="1"/>
                    <a:pt x="0" y="2682"/>
                    <a:pt x="0" y="5987"/>
                  </a:cubicBezTo>
                  <a:lnTo>
                    <a:pt x="0" y="15464"/>
                  </a:lnTo>
                  <a:cubicBezTo>
                    <a:pt x="0" y="18769"/>
                    <a:pt x="2214" y="21447"/>
                    <a:pt x="4950" y="21447"/>
                  </a:cubicBezTo>
                  <a:lnTo>
                    <a:pt x="32168" y="21447"/>
                  </a:lnTo>
                  <a:cubicBezTo>
                    <a:pt x="34900" y="21447"/>
                    <a:pt x="37118" y="18769"/>
                    <a:pt x="37118" y="15464"/>
                  </a:cubicBezTo>
                  <a:lnTo>
                    <a:pt x="37118" y="5987"/>
                  </a:lnTo>
                  <a:cubicBezTo>
                    <a:pt x="37118" y="2682"/>
                    <a:pt x="34900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grpSp>
          <p:nvGrpSpPr>
            <p:cNvPr id="7657" name="Google Shape;7657;p72"/>
            <p:cNvGrpSpPr/>
            <p:nvPr/>
          </p:nvGrpSpPr>
          <p:grpSpPr>
            <a:xfrm>
              <a:off x="1360364" y="3847835"/>
              <a:ext cx="208119" cy="224359"/>
              <a:chOff x="1360769" y="3847100"/>
              <a:chExt cx="208119" cy="224359"/>
            </a:xfrm>
          </p:grpSpPr>
          <p:sp>
            <p:nvSpPr>
              <p:cNvPr id="7658" name="Google Shape;7658;p72"/>
              <p:cNvSpPr/>
              <p:nvPr/>
            </p:nvSpPr>
            <p:spPr>
              <a:xfrm>
                <a:off x="1360769" y="3847113"/>
                <a:ext cx="99163" cy="224346"/>
              </a:xfrm>
              <a:custGeom>
                <a:avLst/>
                <a:gdLst/>
                <a:ahLst/>
                <a:cxnLst/>
                <a:rect l="l" t="t" r="r" b="b"/>
                <a:pathLst>
                  <a:path w="22486" h="50901" fill="none" extrusionOk="0">
                    <a:moveTo>
                      <a:pt x="22384" y="2729"/>
                    </a:moveTo>
                    <a:cubicBezTo>
                      <a:pt x="22333" y="2383"/>
                      <a:pt x="22249" y="2040"/>
                      <a:pt x="22128" y="1711"/>
                    </a:cubicBezTo>
                    <a:cubicBezTo>
                      <a:pt x="21742" y="675"/>
                      <a:pt x="20979" y="1"/>
                      <a:pt x="19582" y="1"/>
                    </a:cubicBezTo>
                    <a:cubicBezTo>
                      <a:pt x="17966" y="1"/>
                      <a:pt x="17204" y="913"/>
                      <a:pt x="16883" y="2229"/>
                    </a:cubicBezTo>
                    <a:cubicBezTo>
                      <a:pt x="13443" y="1682"/>
                      <a:pt x="10331" y="4356"/>
                      <a:pt x="10353" y="7840"/>
                    </a:cubicBezTo>
                    <a:cubicBezTo>
                      <a:pt x="10353" y="7997"/>
                      <a:pt x="10364" y="8150"/>
                      <a:pt x="10378" y="8300"/>
                    </a:cubicBezTo>
                    <a:cubicBezTo>
                      <a:pt x="7945" y="7307"/>
                      <a:pt x="5147" y="7957"/>
                      <a:pt x="3404" y="9923"/>
                    </a:cubicBezTo>
                    <a:cubicBezTo>
                      <a:pt x="1660" y="11889"/>
                      <a:pt x="1343" y="14742"/>
                      <a:pt x="2616" y="17040"/>
                    </a:cubicBezTo>
                    <a:cubicBezTo>
                      <a:pt x="930" y="18382"/>
                      <a:pt x="0" y="20454"/>
                      <a:pt x="120" y="22607"/>
                    </a:cubicBezTo>
                    <a:cubicBezTo>
                      <a:pt x="241" y="24755"/>
                      <a:pt x="1394" y="26714"/>
                      <a:pt x="3218" y="27860"/>
                    </a:cubicBezTo>
                    <a:cubicBezTo>
                      <a:pt x="748" y="30913"/>
                      <a:pt x="1707" y="35462"/>
                      <a:pt x="5202" y="37260"/>
                    </a:cubicBezTo>
                    <a:cubicBezTo>
                      <a:pt x="5173" y="37490"/>
                      <a:pt x="5162" y="37720"/>
                      <a:pt x="5162" y="37954"/>
                    </a:cubicBezTo>
                    <a:cubicBezTo>
                      <a:pt x="5162" y="40832"/>
                      <a:pt x="7125" y="43243"/>
                      <a:pt x="9784" y="43943"/>
                    </a:cubicBezTo>
                    <a:cubicBezTo>
                      <a:pt x="10776" y="46782"/>
                      <a:pt x="13818" y="48350"/>
                      <a:pt x="16708" y="47511"/>
                    </a:cubicBezTo>
                    <a:cubicBezTo>
                      <a:pt x="16835" y="49437"/>
                      <a:pt x="17525" y="50900"/>
                      <a:pt x="19582" y="50900"/>
                    </a:cubicBezTo>
                    <a:cubicBezTo>
                      <a:pt x="22482" y="50900"/>
                      <a:pt x="22439" y="48390"/>
                      <a:pt x="22482" y="48401"/>
                    </a:cubicBezTo>
                    <a:cubicBezTo>
                      <a:pt x="22486" y="48401"/>
                      <a:pt x="22417" y="2722"/>
                      <a:pt x="22384" y="2729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4E9E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59" name="Google Shape;7659;p72"/>
              <p:cNvSpPr/>
              <p:nvPr/>
            </p:nvSpPr>
            <p:spPr>
              <a:xfrm>
                <a:off x="1418941" y="3907967"/>
                <a:ext cx="40718" cy="51312"/>
              </a:xfrm>
              <a:custGeom>
                <a:avLst/>
                <a:gdLst/>
                <a:ahLst/>
                <a:cxnLst/>
                <a:rect l="l" t="t" r="r" b="b"/>
                <a:pathLst>
                  <a:path w="9233" h="11642" fill="none" extrusionOk="0">
                    <a:moveTo>
                      <a:pt x="9233" y="1"/>
                    </a:moveTo>
                    <a:cubicBezTo>
                      <a:pt x="9233" y="1"/>
                      <a:pt x="0" y="570"/>
                      <a:pt x="2586" y="1164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60" name="Google Shape;7660;p72"/>
              <p:cNvSpPr/>
              <p:nvPr/>
            </p:nvSpPr>
            <p:spPr>
              <a:xfrm>
                <a:off x="1432983" y="3877824"/>
                <a:ext cx="26566" cy="25035"/>
              </a:xfrm>
              <a:custGeom>
                <a:avLst/>
                <a:gdLst/>
                <a:ahLst/>
                <a:cxnLst/>
                <a:rect l="l" t="t" r="r" b="b"/>
                <a:pathLst>
                  <a:path w="6024" h="5680" fill="none" extrusionOk="0">
                    <a:moveTo>
                      <a:pt x="1" y="1795"/>
                    </a:moveTo>
                    <a:cubicBezTo>
                      <a:pt x="1" y="1795"/>
                      <a:pt x="6023" y="0"/>
                      <a:pt x="6023" y="5680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61" name="Google Shape;7661;p72"/>
              <p:cNvSpPr/>
              <p:nvPr/>
            </p:nvSpPr>
            <p:spPr>
              <a:xfrm>
                <a:off x="1406421" y="3881663"/>
                <a:ext cx="8727" cy="21196"/>
              </a:xfrm>
              <a:custGeom>
                <a:avLst/>
                <a:gdLst/>
                <a:ahLst/>
                <a:cxnLst/>
                <a:rect l="l" t="t" r="r" b="b"/>
                <a:pathLst>
                  <a:path w="1979" h="4809" fill="none" extrusionOk="0">
                    <a:moveTo>
                      <a:pt x="1" y="1"/>
                    </a:moveTo>
                    <a:cubicBezTo>
                      <a:pt x="1" y="1"/>
                      <a:pt x="1" y="2730"/>
                      <a:pt x="1978" y="4809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62" name="Google Shape;7662;p72"/>
              <p:cNvSpPr/>
              <p:nvPr/>
            </p:nvSpPr>
            <p:spPr>
              <a:xfrm>
                <a:off x="1372301" y="3910479"/>
                <a:ext cx="51967" cy="15131"/>
              </a:xfrm>
              <a:custGeom>
                <a:avLst/>
                <a:gdLst/>
                <a:ahLst/>
                <a:cxnLst/>
                <a:rect l="l" t="t" r="r" b="b"/>
                <a:pathLst>
                  <a:path w="11784" h="3433" fill="none" extrusionOk="0">
                    <a:moveTo>
                      <a:pt x="1" y="2663"/>
                    </a:moveTo>
                    <a:cubicBezTo>
                      <a:pt x="3364" y="0"/>
                      <a:pt x="6622" y="3433"/>
                      <a:pt x="6622" y="3433"/>
                    </a:cubicBezTo>
                    <a:cubicBezTo>
                      <a:pt x="6622" y="3433"/>
                      <a:pt x="7307" y="387"/>
                      <a:pt x="11783" y="1653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63" name="Google Shape;7663;p72"/>
              <p:cNvSpPr/>
              <p:nvPr/>
            </p:nvSpPr>
            <p:spPr>
              <a:xfrm>
                <a:off x="1383436" y="3963823"/>
                <a:ext cx="27351" cy="50572"/>
              </a:xfrm>
              <a:custGeom>
                <a:avLst/>
                <a:gdLst/>
                <a:ahLst/>
                <a:cxnLst/>
                <a:rect l="l" t="t" r="r" b="b"/>
                <a:pathLst>
                  <a:path w="6202" h="11474" fill="none" extrusionOk="0">
                    <a:moveTo>
                      <a:pt x="22" y="11474"/>
                    </a:moveTo>
                    <a:cubicBezTo>
                      <a:pt x="22" y="11474"/>
                      <a:pt x="0" y="5735"/>
                      <a:pt x="4440" y="6297"/>
                    </a:cubicBezTo>
                    <a:cubicBezTo>
                      <a:pt x="4440" y="6297"/>
                      <a:pt x="2134" y="3149"/>
                      <a:pt x="6202" y="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64" name="Google Shape;7664;p72"/>
              <p:cNvSpPr/>
              <p:nvPr/>
            </p:nvSpPr>
            <p:spPr>
              <a:xfrm>
                <a:off x="1398461" y="4014391"/>
                <a:ext cx="12132" cy="31518"/>
              </a:xfrm>
              <a:custGeom>
                <a:avLst/>
                <a:gdLst/>
                <a:ahLst/>
                <a:cxnLst/>
                <a:rect l="l" t="t" r="r" b="b"/>
                <a:pathLst>
                  <a:path w="2751" h="7151" fill="none" extrusionOk="0">
                    <a:moveTo>
                      <a:pt x="2751" y="1"/>
                    </a:moveTo>
                    <a:cubicBezTo>
                      <a:pt x="2751" y="1"/>
                      <a:pt x="0" y="2963"/>
                      <a:pt x="1806" y="715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65" name="Google Shape;7665;p72"/>
              <p:cNvSpPr/>
              <p:nvPr/>
            </p:nvSpPr>
            <p:spPr>
              <a:xfrm>
                <a:off x="1424264" y="4012138"/>
                <a:ext cx="35284" cy="21165"/>
              </a:xfrm>
              <a:custGeom>
                <a:avLst/>
                <a:gdLst/>
                <a:ahLst/>
                <a:cxnLst/>
                <a:rect l="l" t="t" r="r" b="b"/>
                <a:pathLst>
                  <a:path w="8001" h="4802" fill="none" extrusionOk="0">
                    <a:moveTo>
                      <a:pt x="8000" y="512"/>
                    </a:moveTo>
                    <a:cubicBezTo>
                      <a:pt x="3783" y="1"/>
                      <a:pt x="1978" y="4087"/>
                      <a:pt x="1978" y="4087"/>
                    </a:cubicBezTo>
                    <a:cubicBezTo>
                      <a:pt x="1978" y="4087"/>
                      <a:pt x="858" y="3598"/>
                      <a:pt x="0" y="4802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66" name="Google Shape;7666;p72"/>
              <p:cNvSpPr/>
              <p:nvPr/>
            </p:nvSpPr>
            <p:spPr>
              <a:xfrm>
                <a:off x="1397156" y="3942280"/>
                <a:ext cx="31183" cy="17449"/>
              </a:xfrm>
              <a:custGeom>
                <a:avLst/>
                <a:gdLst/>
                <a:ahLst/>
                <a:cxnLst/>
                <a:rect l="l" t="t" r="r" b="b"/>
                <a:pathLst>
                  <a:path w="7071" h="3959" fill="none" extrusionOk="0">
                    <a:moveTo>
                      <a:pt x="7070" y="1"/>
                    </a:moveTo>
                    <a:cubicBezTo>
                      <a:pt x="7070" y="1"/>
                      <a:pt x="2802" y="3959"/>
                      <a:pt x="1" y="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67" name="Google Shape;7667;p72"/>
              <p:cNvSpPr/>
              <p:nvPr/>
            </p:nvSpPr>
            <p:spPr>
              <a:xfrm>
                <a:off x="1428334" y="3973727"/>
                <a:ext cx="31214" cy="15378"/>
              </a:xfrm>
              <a:custGeom>
                <a:avLst/>
                <a:gdLst/>
                <a:ahLst/>
                <a:cxnLst/>
                <a:rect l="l" t="t" r="r" b="b"/>
                <a:pathLst>
                  <a:path w="7078" h="3489" fill="none" extrusionOk="0">
                    <a:moveTo>
                      <a:pt x="0" y="1125"/>
                    </a:moveTo>
                    <a:cubicBezTo>
                      <a:pt x="0" y="1125"/>
                      <a:pt x="4411" y="1"/>
                      <a:pt x="7077" y="3488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68" name="Google Shape;7668;p72"/>
              <p:cNvSpPr/>
              <p:nvPr/>
            </p:nvSpPr>
            <p:spPr>
              <a:xfrm>
                <a:off x="1468924" y="3907967"/>
                <a:ext cx="40704" cy="51312"/>
              </a:xfrm>
              <a:custGeom>
                <a:avLst/>
                <a:gdLst/>
                <a:ahLst/>
                <a:cxnLst/>
                <a:rect l="l" t="t" r="r" b="b"/>
                <a:pathLst>
                  <a:path w="9230" h="11642" fill="none" extrusionOk="0">
                    <a:moveTo>
                      <a:pt x="0" y="1"/>
                    </a:moveTo>
                    <a:cubicBezTo>
                      <a:pt x="0" y="1"/>
                      <a:pt x="9229" y="570"/>
                      <a:pt x="6647" y="1164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69" name="Google Shape;7669;p72"/>
              <p:cNvSpPr/>
              <p:nvPr/>
            </p:nvSpPr>
            <p:spPr>
              <a:xfrm>
                <a:off x="1469021" y="3877824"/>
                <a:ext cx="26561" cy="25035"/>
              </a:xfrm>
              <a:custGeom>
                <a:avLst/>
                <a:gdLst/>
                <a:ahLst/>
                <a:cxnLst/>
                <a:rect l="l" t="t" r="r" b="b"/>
                <a:pathLst>
                  <a:path w="6023" h="5680" fill="none" extrusionOk="0">
                    <a:moveTo>
                      <a:pt x="6023" y="1795"/>
                    </a:moveTo>
                    <a:cubicBezTo>
                      <a:pt x="6023" y="1795"/>
                      <a:pt x="0" y="0"/>
                      <a:pt x="0" y="5680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70" name="Google Shape;7670;p72"/>
              <p:cNvSpPr/>
              <p:nvPr/>
            </p:nvSpPr>
            <p:spPr>
              <a:xfrm>
                <a:off x="1513434" y="3881663"/>
                <a:ext cx="8710" cy="21196"/>
              </a:xfrm>
              <a:custGeom>
                <a:avLst/>
                <a:gdLst/>
                <a:ahLst/>
                <a:cxnLst/>
                <a:rect l="l" t="t" r="r" b="b"/>
                <a:pathLst>
                  <a:path w="1975" h="4809" fill="none" extrusionOk="0">
                    <a:moveTo>
                      <a:pt x="1975" y="1"/>
                    </a:moveTo>
                    <a:cubicBezTo>
                      <a:pt x="1975" y="1"/>
                      <a:pt x="1975" y="2730"/>
                      <a:pt x="1" y="4809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71" name="Google Shape;7671;p72"/>
              <p:cNvSpPr/>
              <p:nvPr/>
            </p:nvSpPr>
            <p:spPr>
              <a:xfrm>
                <a:off x="1517778" y="3963823"/>
                <a:ext cx="27355" cy="50572"/>
              </a:xfrm>
              <a:custGeom>
                <a:avLst/>
                <a:gdLst/>
                <a:ahLst/>
                <a:cxnLst/>
                <a:rect l="l" t="t" r="r" b="b"/>
                <a:pathLst>
                  <a:path w="6203" h="11474" fill="none" extrusionOk="0">
                    <a:moveTo>
                      <a:pt x="6181" y="11474"/>
                    </a:moveTo>
                    <a:cubicBezTo>
                      <a:pt x="6181" y="11474"/>
                      <a:pt x="6202" y="5735"/>
                      <a:pt x="1767" y="6297"/>
                    </a:cubicBezTo>
                    <a:cubicBezTo>
                      <a:pt x="1767" y="6297"/>
                      <a:pt x="4068" y="3149"/>
                      <a:pt x="1" y="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72" name="Google Shape;7672;p72"/>
              <p:cNvSpPr/>
              <p:nvPr/>
            </p:nvSpPr>
            <p:spPr>
              <a:xfrm>
                <a:off x="1517990" y="4014391"/>
                <a:ext cx="12119" cy="31518"/>
              </a:xfrm>
              <a:custGeom>
                <a:avLst/>
                <a:gdLst/>
                <a:ahLst/>
                <a:cxnLst/>
                <a:rect l="l" t="t" r="r" b="b"/>
                <a:pathLst>
                  <a:path w="2748" h="7151" fill="none" extrusionOk="0">
                    <a:moveTo>
                      <a:pt x="0" y="1"/>
                    </a:moveTo>
                    <a:cubicBezTo>
                      <a:pt x="0" y="1"/>
                      <a:pt x="2747" y="2963"/>
                      <a:pt x="942" y="715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73" name="Google Shape;7673;p72"/>
              <p:cNvSpPr/>
              <p:nvPr/>
            </p:nvSpPr>
            <p:spPr>
              <a:xfrm>
                <a:off x="1469021" y="4012138"/>
                <a:ext cx="35298" cy="21165"/>
              </a:xfrm>
              <a:custGeom>
                <a:avLst/>
                <a:gdLst/>
                <a:ahLst/>
                <a:cxnLst/>
                <a:rect l="l" t="t" r="r" b="b"/>
                <a:pathLst>
                  <a:path w="8004" h="4802" fill="none" extrusionOk="0">
                    <a:moveTo>
                      <a:pt x="0" y="512"/>
                    </a:moveTo>
                    <a:cubicBezTo>
                      <a:pt x="4217" y="1"/>
                      <a:pt x="6023" y="4087"/>
                      <a:pt x="6023" y="4087"/>
                    </a:cubicBezTo>
                    <a:cubicBezTo>
                      <a:pt x="6023" y="4087"/>
                      <a:pt x="7143" y="3598"/>
                      <a:pt x="8004" y="4802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74" name="Google Shape;7674;p72"/>
              <p:cNvSpPr/>
              <p:nvPr/>
            </p:nvSpPr>
            <p:spPr>
              <a:xfrm>
                <a:off x="1500244" y="3942280"/>
                <a:ext cx="31183" cy="17449"/>
              </a:xfrm>
              <a:custGeom>
                <a:avLst/>
                <a:gdLst/>
                <a:ahLst/>
                <a:cxnLst/>
                <a:rect l="l" t="t" r="r" b="b"/>
                <a:pathLst>
                  <a:path w="7071" h="3959" fill="none" extrusionOk="0">
                    <a:moveTo>
                      <a:pt x="1" y="1"/>
                    </a:moveTo>
                    <a:cubicBezTo>
                      <a:pt x="1" y="1"/>
                      <a:pt x="4265" y="3959"/>
                      <a:pt x="7070" y="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75" name="Google Shape;7675;p72"/>
              <p:cNvSpPr/>
              <p:nvPr/>
            </p:nvSpPr>
            <p:spPr>
              <a:xfrm>
                <a:off x="1469021" y="3973727"/>
                <a:ext cx="31227" cy="15378"/>
              </a:xfrm>
              <a:custGeom>
                <a:avLst/>
                <a:gdLst/>
                <a:ahLst/>
                <a:cxnLst/>
                <a:rect l="l" t="t" r="r" b="b"/>
                <a:pathLst>
                  <a:path w="7081" h="3489" fill="none" extrusionOk="0">
                    <a:moveTo>
                      <a:pt x="7081" y="1125"/>
                    </a:moveTo>
                    <a:cubicBezTo>
                      <a:pt x="7081" y="1125"/>
                      <a:pt x="2670" y="1"/>
                      <a:pt x="0" y="3488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76" name="Google Shape;7676;p72"/>
              <p:cNvSpPr/>
              <p:nvPr/>
            </p:nvSpPr>
            <p:spPr>
              <a:xfrm>
                <a:off x="1504314" y="3910479"/>
                <a:ext cx="51950" cy="15131"/>
              </a:xfrm>
              <a:custGeom>
                <a:avLst/>
                <a:gdLst/>
                <a:ahLst/>
                <a:cxnLst/>
                <a:rect l="l" t="t" r="r" b="b"/>
                <a:pathLst>
                  <a:path w="11780" h="3433" fill="none" extrusionOk="0">
                    <a:moveTo>
                      <a:pt x="11780" y="2663"/>
                    </a:moveTo>
                    <a:cubicBezTo>
                      <a:pt x="8420" y="0"/>
                      <a:pt x="5162" y="3433"/>
                      <a:pt x="5162" y="3433"/>
                    </a:cubicBezTo>
                    <a:cubicBezTo>
                      <a:pt x="5162" y="3433"/>
                      <a:pt x="4473" y="387"/>
                      <a:pt x="1" y="1653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77" name="Google Shape;7677;p72"/>
              <p:cNvSpPr/>
              <p:nvPr/>
            </p:nvSpPr>
            <p:spPr>
              <a:xfrm>
                <a:off x="1469738" y="3847100"/>
                <a:ext cx="99150" cy="224346"/>
              </a:xfrm>
              <a:custGeom>
                <a:avLst/>
                <a:gdLst/>
                <a:ahLst/>
                <a:cxnLst/>
                <a:rect l="l" t="t" r="r" b="b"/>
                <a:pathLst>
                  <a:path w="22483" h="50901" fill="none" extrusionOk="0">
                    <a:moveTo>
                      <a:pt x="99" y="2729"/>
                    </a:moveTo>
                    <a:cubicBezTo>
                      <a:pt x="150" y="2383"/>
                      <a:pt x="237" y="2040"/>
                      <a:pt x="354" y="1711"/>
                    </a:cubicBezTo>
                    <a:cubicBezTo>
                      <a:pt x="744" y="675"/>
                      <a:pt x="1503" y="1"/>
                      <a:pt x="2900" y="1"/>
                    </a:cubicBezTo>
                    <a:cubicBezTo>
                      <a:pt x="4516" y="1"/>
                      <a:pt x="5282" y="913"/>
                      <a:pt x="5600" y="2229"/>
                    </a:cubicBezTo>
                    <a:cubicBezTo>
                      <a:pt x="9040" y="1682"/>
                      <a:pt x="12151" y="4356"/>
                      <a:pt x="12130" y="7840"/>
                    </a:cubicBezTo>
                    <a:cubicBezTo>
                      <a:pt x="12130" y="7997"/>
                      <a:pt x="12119" y="8150"/>
                      <a:pt x="12108" y="8300"/>
                    </a:cubicBezTo>
                    <a:cubicBezTo>
                      <a:pt x="14541" y="7307"/>
                      <a:pt x="17335" y="7957"/>
                      <a:pt x="19082" y="9923"/>
                    </a:cubicBezTo>
                    <a:cubicBezTo>
                      <a:pt x="20826" y="11889"/>
                      <a:pt x="21140" y="14742"/>
                      <a:pt x="19867" y="17040"/>
                    </a:cubicBezTo>
                    <a:cubicBezTo>
                      <a:pt x="21552" y="18379"/>
                      <a:pt x="22482" y="20454"/>
                      <a:pt x="22362" y="22603"/>
                    </a:cubicBezTo>
                    <a:cubicBezTo>
                      <a:pt x="22242" y="24755"/>
                      <a:pt x="21089" y="26714"/>
                      <a:pt x="19265" y="27860"/>
                    </a:cubicBezTo>
                    <a:cubicBezTo>
                      <a:pt x="20440" y="29308"/>
                      <a:pt x="20896" y="31205"/>
                      <a:pt x="20512" y="33029"/>
                    </a:cubicBezTo>
                    <a:cubicBezTo>
                      <a:pt x="20126" y="34853"/>
                      <a:pt x="18940" y="36407"/>
                      <a:pt x="17284" y="37257"/>
                    </a:cubicBezTo>
                    <a:cubicBezTo>
                      <a:pt x="17310" y="37487"/>
                      <a:pt x="17321" y="37720"/>
                      <a:pt x="17324" y="37950"/>
                    </a:cubicBezTo>
                    <a:cubicBezTo>
                      <a:pt x="17321" y="40766"/>
                      <a:pt x="15420" y="43225"/>
                      <a:pt x="12699" y="43940"/>
                    </a:cubicBezTo>
                    <a:cubicBezTo>
                      <a:pt x="11710" y="46782"/>
                      <a:pt x="8664" y="48350"/>
                      <a:pt x="5778" y="47507"/>
                    </a:cubicBezTo>
                    <a:cubicBezTo>
                      <a:pt x="5647" y="49434"/>
                      <a:pt x="4958" y="50900"/>
                      <a:pt x="2900" y="50900"/>
                    </a:cubicBezTo>
                    <a:cubicBezTo>
                      <a:pt x="0" y="50900"/>
                      <a:pt x="40" y="48390"/>
                      <a:pt x="0" y="48401"/>
                    </a:cubicBezTo>
                    <a:cubicBezTo>
                      <a:pt x="0" y="48401"/>
                      <a:pt x="69" y="2722"/>
                      <a:pt x="99" y="2729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sp>
          <p:nvSpPr>
            <p:cNvPr id="7678" name="Google Shape;7678;p72"/>
            <p:cNvSpPr/>
            <p:nvPr/>
          </p:nvSpPr>
          <p:spPr>
            <a:xfrm>
              <a:off x="2008060" y="4212384"/>
              <a:ext cx="24537" cy="23585"/>
            </a:xfrm>
            <a:custGeom>
              <a:avLst/>
              <a:gdLst/>
              <a:ahLst/>
              <a:cxnLst/>
              <a:rect l="l" t="t" r="r" b="b"/>
              <a:pathLst>
                <a:path w="5564" h="5351" extrusionOk="0">
                  <a:moveTo>
                    <a:pt x="2887" y="0"/>
                  </a:moveTo>
                  <a:cubicBezTo>
                    <a:pt x="2190" y="0"/>
                    <a:pt x="1506" y="271"/>
                    <a:pt x="996" y="783"/>
                  </a:cubicBezTo>
                  <a:cubicBezTo>
                    <a:pt x="230" y="1550"/>
                    <a:pt x="0" y="2699"/>
                    <a:pt x="416" y="3698"/>
                  </a:cubicBezTo>
                  <a:cubicBezTo>
                    <a:pt x="828" y="4698"/>
                    <a:pt x="1806" y="5351"/>
                    <a:pt x="2886" y="5351"/>
                  </a:cubicBezTo>
                  <a:cubicBezTo>
                    <a:pt x="4363" y="5351"/>
                    <a:pt x="5560" y="4150"/>
                    <a:pt x="5563" y="2677"/>
                  </a:cubicBezTo>
                  <a:cubicBezTo>
                    <a:pt x="5560" y="1593"/>
                    <a:pt x="4911" y="619"/>
                    <a:pt x="3911" y="203"/>
                  </a:cubicBezTo>
                  <a:cubicBezTo>
                    <a:pt x="3580" y="67"/>
                    <a:pt x="3232" y="0"/>
                    <a:pt x="2887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79" name="Google Shape;7679;p72"/>
            <p:cNvSpPr/>
            <p:nvPr/>
          </p:nvSpPr>
          <p:spPr>
            <a:xfrm>
              <a:off x="1545645" y="4049730"/>
              <a:ext cx="24520" cy="23576"/>
            </a:xfrm>
            <a:custGeom>
              <a:avLst/>
              <a:gdLst/>
              <a:ahLst/>
              <a:cxnLst/>
              <a:rect l="l" t="t" r="r" b="b"/>
              <a:pathLst>
                <a:path w="5560" h="5349" extrusionOk="0">
                  <a:moveTo>
                    <a:pt x="2886" y="1"/>
                  </a:moveTo>
                  <a:cubicBezTo>
                    <a:pt x="1806" y="1"/>
                    <a:pt x="828" y="654"/>
                    <a:pt x="416" y="1653"/>
                  </a:cubicBezTo>
                  <a:cubicBezTo>
                    <a:pt x="0" y="2649"/>
                    <a:pt x="230" y="3802"/>
                    <a:pt x="996" y="4564"/>
                  </a:cubicBezTo>
                  <a:cubicBezTo>
                    <a:pt x="1506" y="5077"/>
                    <a:pt x="2190" y="5349"/>
                    <a:pt x="2886" y="5349"/>
                  </a:cubicBezTo>
                  <a:cubicBezTo>
                    <a:pt x="3232" y="5349"/>
                    <a:pt x="3580" y="5282"/>
                    <a:pt x="3911" y="5144"/>
                  </a:cubicBezTo>
                  <a:cubicBezTo>
                    <a:pt x="4910" y="4732"/>
                    <a:pt x="5560" y="3758"/>
                    <a:pt x="5560" y="2675"/>
                  </a:cubicBezTo>
                  <a:cubicBezTo>
                    <a:pt x="5560" y="1197"/>
                    <a:pt x="4363" y="1"/>
                    <a:pt x="2886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80" name="Google Shape;7680;p72"/>
            <p:cNvSpPr/>
            <p:nvPr/>
          </p:nvSpPr>
          <p:spPr>
            <a:xfrm>
              <a:off x="1231521" y="3947489"/>
              <a:ext cx="24524" cy="23576"/>
            </a:xfrm>
            <a:custGeom>
              <a:avLst/>
              <a:gdLst/>
              <a:ahLst/>
              <a:cxnLst/>
              <a:rect l="l" t="t" r="r" b="b"/>
              <a:pathLst>
                <a:path w="5561" h="5349" extrusionOk="0">
                  <a:moveTo>
                    <a:pt x="2886" y="1"/>
                  </a:moveTo>
                  <a:cubicBezTo>
                    <a:pt x="1803" y="1"/>
                    <a:pt x="829" y="650"/>
                    <a:pt x="413" y="1649"/>
                  </a:cubicBezTo>
                  <a:cubicBezTo>
                    <a:pt x="1" y="2649"/>
                    <a:pt x="227" y="3798"/>
                    <a:pt x="993" y="4564"/>
                  </a:cubicBezTo>
                  <a:cubicBezTo>
                    <a:pt x="1505" y="5076"/>
                    <a:pt x="2189" y="5349"/>
                    <a:pt x="2884" y="5349"/>
                  </a:cubicBezTo>
                  <a:cubicBezTo>
                    <a:pt x="3229" y="5349"/>
                    <a:pt x="3576" y="5282"/>
                    <a:pt x="3908" y="5144"/>
                  </a:cubicBezTo>
                  <a:cubicBezTo>
                    <a:pt x="4907" y="4732"/>
                    <a:pt x="5560" y="3758"/>
                    <a:pt x="5560" y="2674"/>
                  </a:cubicBezTo>
                  <a:cubicBezTo>
                    <a:pt x="5560" y="1197"/>
                    <a:pt x="4364" y="1"/>
                    <a:pt x="2886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81" name="Google Shape;7681;p72"/>
            <p:cNvSpPr/>
            <p:nvPr/>
          </p:nvSpPr>
          <p:spPr>
            <a:xfrm>
              <a:off x="834100" y="4046742"/>
              <a:ext cx="24520" cy="23580"/>
            </a:xfrm>
            <a:custGeom>
              <a:avLst/>
              <a:gdLst/>
              <a:ahLst/>
              <a:cxnLst/>
              <a:rect l="l" t="t" r="r" b="b"/>
              <a:pathLst>
                <a:path w="5560" h="5350" extrusionOk="0">
                  <a:moveTo>
                    <a:pt x="2674" y="0"/>
                  </a:moveTo>
                  <a:cubicBezTo>
                    <a:pt x="1197" y="0"/>
                    <a:pt x="0" y="1197"/>
                    <a:pt x="0" y="2674"/>
                  </a:cubicBezTo>
                  <a:cubicBezTo>
                    <a:pt x="0" y="3758"/>
                    <a:pt x="653" y="4732"/>
                    <a:pt x="1653" y="5147"/>
                  </a:cubicBezTo>
                  <a:cubicBezTo>
                    <a:pt x="1983" y="5284"/>
                    <a:pt x="2329" y="5350"/>
                    <a:pt x="2673" y="5350"/>
                  </a:cubicBezTo>
                  <a:cubicBezTo>
                    <a:pt x="3369" y="5350"/>
                    <a:pt x="4054" y="5078"/>
                    <a:pt x="4567" y="4567"/>
                  </a:cubicBezTo>
                  <a:cubicBezTo>
                    <a:pt x="5330" y="3801"/>
                    <a:pt x="5559" y="2649"/>
                    <a:pt x="5147" y="1653"/>
                  </a:cubicBezTo>
                  <a:cubicBezTo>
                    <a:pt x="4731" y="653"/>
                    <a:pt x="3757" y="0"/>
                    <a:pt x="2674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82" name="Google Shape;7682;p72"/>
            <p:cNvSpPr/>
            <p:nvPr/>
          </p:nvSpPr>
          <p:spPr>
            <a:xfrm>
              <a:off x="834100" y="3849652"/>
              <a:ext cx="24520" cy="23580"/>
            </a:xfrm>
            <a:custGeom>
              <a:avLst/>
              <a:gdLst/>
              <a:ahLst/>
              <a:cxnLst/>
              <a:rect l="l" t="t" r="r" b="b"/>
              <a:pathLst>
                <a:path w="5560" h="5350" extrusionOk="0">
                  <a:moveTo>
                    <a:pt x="2674" y="1"/>
                  </a:moveTo>
                  <a:cubicBezTo>
                    <a:pt x="1197" y="1"/>
                    <a:pt x="0" y="1197"/>
                    <a:pt x="0" y="2675"/>
                  </a:cubicBezTo>
                  <a:cubicBezTo>
                    <a:pt x="0" y="3758"/>
                    <a:pt x="653" y="4732"/>
                    <a:pt x="1653" y="5144"/>
                  </a:cubicBezTo>
                  <a:cubicBezTo>
                    <a:pt x="1984" y="5282"/>
                    <a:pt x="2331" y="5349"/>
                    <a:pt x="2676" y="5349"/>
                  </a:cubicBezTo>
                  <a:cubicBezTo>
                    <a:pt x="3371" y="5349"/>
                    <a:pt x="4055" y="5077"/>
                    <a:pt x="4567" y="4564"/>
                  </a:cubicBezTo>
                  <a:cubicBezTo>
                    <a:pt x="5330" y="3802"/>
                    <a:pt x="5559" y="2649"/>
                    <a:pt x="5147" y="1650"/>
                  </a:cubicBezTo>
                  <a:cubicBezTo>
                    <a:pt x="4731" y="650"/>
                    <a:pt x="3757" y="1"/>
                    <a:pt x="2674" y="1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83" name="Google Shape;7683;p72"/>
            <p:cNvSpPr/>
            <p:nvPr/>
          </p:nvSpPr>
          <p:spPr>
            <a:xfrm>
              <a:off x="1668053" y="3947489"/>
              <a:ext cx="24520" cy="23576"/>
            </a:xfrm>
            <a:custGeom>
              <a:avLst/>
              <a:gdLst/>
              <a:ahLst/>
              <a:cxnLst/>
              <a:rect l="l" t="t" r="r" b="b"/>
              <a:pathLst>
                <a:path w="5560" h="5349" extrusionOk="0">
                  <a:moveTo>
                    <a:pt x="2882" y="1"/>
                  </a:moveTo>
                  <a:cubicBezTo>
                    <a:pt x="1802" y="1"/>
                    <a:pt x="828" y="650"/>
                    <a:pt x="412" y="1649"/>
                  </a:cubicBezTo>
                  <a:cubicBezTo>
                    <a:pt x="0" y="2649"/>
                    <a:pt x="226" y="3798"/>
                    <a:pt x="993" y="4564"/>
                  </a:cubicBezTo>
                  <a:cubicBezTo>
                    <a:pt x="1502" y="5076"/>
                    <a:pt x="2187" y="5349"/>
                    <a:pt x="2883" y="5349"/>
                  </a:cubicBezTo>
                  <a:cubicBezTo>
                    <a:pt x="3228" y="5349"/>
                    <a:pt x="3576" y="5282"/>
                    <a:pt x="3907" y="5144"/>
                  </a:cubicBezTo>
                  <a:cubicBezTo>
                    <a:pt x="4907" y="4732"/>
                    <a:pt x="5556" y="3758"/>
                    <a:pt x="5560" y="2674"/>
                  </a:cubicBezTo>
                  <a:cubicBezTo>
                    <a:pt x="5560" y="1197"/>
                    <a:pt x="4360" y="1"/>
                    <a:pt x="2882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84" name="Google Shape;7684;p72"/>
            <p:cNvSpPr/>
            <p:nvPr/>
          </p:nvSpPr>
          <p:spPr>
            <a:xfrm>
              <a:off x="889649" y="3678195"/>
              <a:ext cx="23589" cy="23576"/>
            </a:xfrm>
            <a:custGeom>
              <a:avLst/>
              <a:gdLst/>
              <a:ahLst/>
              <a:cxnLst/>
              <a:rect l="l" t="t" r="r" b="b"/>
              <a:pathLst>
                <a:path w="5349" h="5349" extrusionOk="0">
                  <a:moveTo>
                    <a:pt x="2674" y="0"/>
                  </a:moveTo>
                  <a:cubicBezTo>
                    <a:pt x="1197" y="0"/>
                    <a:pt x="0" y="1197"/>
                    <a:pt x="0" y="2674"/>
                  </a:cubicBezTo>
                  <a:cubicBezTo>
                    <a:pt x="0" y="4152"/>
                    <a:pt x="1197" y="5348"/>
                    <a:pt x="2674" y="5348"/>
                  </a:cubicBezTo>
                  <a:cubicBezTo>
                    <a:pt x="4152" y="5348"/>
                    <a:pt x="5348" y="4152"/>
                    <a:pt x="5348" y="2674"/>
                  </a:cubicBezTo>
                  <a:cubicBezTo>
                    <a:pt x="5348" y="1197"/>
                    <a:pt x="4152" y="0"/>
                    <a:pt x="2674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85" name="Google Shape;7685;p72"/>
            <p:cNvSpPr/>
            <p:nvPr/>
          </p:nvSpPr>
          <p:spPr>
            <a:xfrm>
              <a:off x="1357708" y="3848642"/>
              <a:ext cx="24542" cy="23585"/>
            </a:xfrm>
            <a:custGeom>
              <a:avLst/>
              <a:gdLst/>
              <a:ahLst/>
              <a:cxnLst/>
              <a:rect l="l" t="t" r="r" b="b"/>
              <a:pathLst>
                <a:path w="5565" h="5351" extrusionOk="0">
                  <a:moveTo>
                    <a:pt x="2890" y="0"/>
                  </a:moveTo>
                  <a:cubicBezTo>
                    <a:pt x="1807" y="0"/>
                    <a:pt x="833" y="653"/>
                    <a:pt x="417" y="1653"/>
                  </a:cubicBezTo>
                  <a:cubicBezTo>
                    <a:pt x="1" y="2652"/>
                    <a:pt x="231" y="3801"/>
                    <a:pt x="997" y="4567"/>
                  </a:cubicBezTo>
                  <a:cubicBezTo>
                    <a:pt x="1509" y="5080"/>
                    <a:pt x="2193" y="5350"/>
                    <a:pt x="2888" y="5350"/>
                  </a:cubicBezTo>
                  <a:cubicBezTo>
                    <a:pt x="3233" y="5350"/>
                    <a:pt x="3580" y="5284"/>
                    <a:pt x="3912" y="5147"/>
                  </a:cubicBezTo>
                  <a:cubicBezTo>
                    <a:pt x="4911" y="4731"/>
                    <a:pt x="5564" y="3757"/>
                    <a:pt x="5564" y="2678"/>
                  </a:cubicBezTo>
                  <a:cubicBezTo>
                    <a:pt x="5564" y="1200"/>
                    <a:pt x="4364" y="0"/>
                    <a:pt x="2890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86" name="Google Shape;7686;p72"/>
            <p:cNvSpPr/>
            <p:nvPr/>
          </p:nvSpPr>
          <p:spPr>
            <a:xfrm>
              <a:off x="1357708" y="4049730"/>
              <a:ext cx="24542" cy="23585"/>
            </a:xfrm>
            <a:custGeom>
              <a:avLst/>
              <a:gdLst/>
              <a:ahLst/>
              <a:cxnLst/>
              <a:rect l="l" t="t" r="r" b="b"/>
              <a:pathLst>
                <a:path w="5565" h="5351" extrusionOk="0">
                  <a:moveTo>
                    <a:pt x="2890" y="1"/>
                  </a:moveTo>
                  <a:cubicBezTo>
                    <a:pt x="1807" y="1"/>
                    <a:pt x="833" y="654"/>
                    <a:pt x="417" y="1653"/>
                  </a:cubicBezTo>
                  <a:cubicBezTo>
                    <a:pt x="1" y="2653"/>
                    <a:pt x="231" y="3802"/>
                    <a:pt x="997" y="4568"/>
                  </a:cubicBezTo>
                  <a:cubicBezTo>
                    <a:pt x="1510" y="5078"/>
                    <a:pt x="2195" y="5350"/>
                    <a:pt x="2891" y="5350"/>
                  </a:cubicBezTo>
                  <a:cubicBezTo>
                    <a:pt x="3235" y="5350"/>
                    <a:pt x="3581" y="5284"/>
                    <a:pt x="3912" y="5148"/>
                  </a:cubicBezTo>
                  <a:cubicBezTo>
                    <a:pt x="4911" y="4732"/>
                    <a:pt x="5564" y="3758"/>
                    <a:pt x="5564" y="2675"/>
                  </a:cubicBezTo>
                  <a:cubicBezTo>
                    <a:pt x="5564" y="1197"/>
                    <a:pt x="4364" y="1"/>
                    <a:pt x="2890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87" name="Google Shape;7687;p72"/>
            <p:cNvSpPr/>
            <p:nvPr/>
          </p:nvSpPr>
          <p:spPr>
            <a:xfrm>
              <a:off x="889649" y="4212384"/>
              <a:ext cx="24520" cy="23585"/>
            </a:xfrm>
            <a:custGeom>
              <a:avLst/>
              <a:gdLst/>
              <a:ahLst/>
              <a:cxnLst/>
              <a:rect l="l" t="t" r="r" b="b"/>
              <a:pathLst>
                <a:path w="5560" h="5351" extrusionOk="0">
                  <a:moveTo>
                    <a:pt x="2674" y="0"/>
                  </a:moveTo>
                  <a:cubicBezTo>
                    <a:pt x="2328" y="0"/>
                    <a:pt x="1980" y="67"/>
                    <a:pt x="1649" y="203"/>
                  </a:cubicBezTo>
                  <a:cubicBezTo>
                    <a:pt x="650" y="619"/>
                    <a:pt x="0" y="1593"/>
                    <a:pt x="0" y="2677"/>
                  </a:cubicBezTo>
                  <a:cubicBezTo>
                    <a:pt x="0" y="4150"/>
                    <a:pt x="1197" y="5351"/>
                    <a:pt x="2674" y="5351"/>
                  </a:cubicBezTo>
                  <a:cubicBezTo>
                    <a:pt x="3754" y="5351"/>
                    <a:pt x="4732" y="4698"/>
                    <a:pt x="5144" y="3698"/>
                  </a:cubicBezTo>
                  <a:cubicBezTo>
                    <a:pt x="5560" y="2699"/>
                    <a:pt x="5330" y="1550"/>
                    <a:pt x="4568" y="783"/>
                  </a:cubicBezTo>
                  <a:cubicBezTo>
                    <a:pt x="4055" y="271"/>
                    <a:pt x="3370" y="0"/>
                    <a:pt x="2674" y="0"/>
                  </a:cubicBezTo>
                  <a:close/>
                </a:path>
              </a:pathLst>
            </a:custGeom>
            <a:solidFill>
              <a:srgbClr val="E4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88" name="Google Shape;7688;p72"/>
            <p:cNvSpPr/>
            <p:nvPr/>
          </p:nvSpPr>
          <p:spPr>
            <a:xfrm>
              <a:off x="2008060" y="3678195"/>
              <a:ext cx="24537" cy="23576"/>
            </a:xfrm>
            <a:custGeom>
              <a:avLst/>
              <a:gdLst/>
              <a:ahLst/>
              <a:cxnLst/>
              <a:rect l="l" t="t" r="r" b="b"/>
              <a:pathLst>
                <a:path w="5564" h="5349" extrusionOk="0">
                  <a:moveTo>
                    <a:pt x="2886" y="0"/>
                  </a:moveTo>
                  <a:cubicBezTo>
                    <a:pt x="1806" y="0"/>
                    <a:pt x="828" y="650"/>
                    <a:pt x="416" y="1649"/>
                  </a:cubicBezTo>
                  <a:cubicBezTo>
                    <a:pt x="0" y="2649"/>
                    <a:pt x="230" y="3802"/>
                    <a:pt x="996" y="4564"/>
                  </a:cubicBezTo>
                  <a:cubicBezTo>
                    <a:pt x="1506" y="5076"/>
                    <a:pt x="2190" y="5349"/>
                    <a:pt x="2887" y="5349"/>
                  </a:cubicBezTo>
                  <a:cubicBezTo>
                    <a:pt x="3232" y="5349"/>
                    <a:pt x="3580" y="5282"/>
                    <a:pt x="3911" y="5144"/>
                  </a:cubicBezTo>
                  <a:cubicBezTo>
                    <a:pt x="4911" y="4732"/>
                    <a:pt x="5560" y="3758"/>
                    <a:pt x="5563" y="2674"/>
                  </a:cubicBezTo>
                  <a:cubicBezTo>
                    <a:pt x="5560" y="1197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89" name="Google Shape;7689;p72"/>
            <p:cNvSpPr/>
            <p:nvPr/>
          </p:nvSpPr>
          <p:spPr>
            <a:xfrm>
              <a:off x="1548251" y="3848642"/>
              <a:ext cx="24520" cy="23580"/>
            </a:xfrm>
            <a:custGeom>
              <a:avLst/>
              <a:gdLst/>
              <a:ahLst/>
              <a:cxnLst/>
              <a:rect l="l" t="t" r="r" b="b"/>
              <a:pathLst>
                <a:path w="5560" h="5350" extrusionOk="0">
                  <a:moveTo>
                    <a:pt x="2886" y="0"/>
                  </a:moveTo>
                  <a:cubicBezTo>
                    <a:pt x="1806" y="0"/>
                    <a:pt x="828" y="653"/>
                    <a:pt x="416" y="1653"/>
                  </a:cubicBezTo>
                  <a:cubicBezTo>
                    <a:pt x="0" y="2652"/>
                    <a:pt x="230" y="3801"/>
                    <a:pt x="996" y="4567"/>
                  </a:cubicBezTo>
                  <a:cubicBezTo>
                    <a:pt x="1507" y="5078"/>
                    <a:pt x="2192" y="5350"/>
                    <a:pt x="2890" y="5350"/>
                  </a:cubicBezTo>
                  <a:cubicBezTo>
                    <a:pt x="3234" y="5350"/>
                    <a:pt x="3581" y="5283"/>
                    <a:pt x="3911" y="5147"/>
                  </a:cubicBezTo>
                  <a:cubicBezTo>
                    <a:pt x="4910" y="4731"/>
                    <a:pt x="5560" y="3757"/>
                    <a:pt x="5560" y="2678"/>
                  </a:cubicBezTo>
                  <a:cubicBezTo>
                    <a:pt x="5560" y="1200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90" name="Google Shape;7690;p72"/>
            <p:cNvSpPr/>
            <p:nvPr/>
          </p:nvSpPr>
          <p:spPr>
            <a:xfrm>
              <a:off x="2069063" y="3847033"/>
              <a:ext cx="24520" cy="23585"/>
            </a:xfrm>
            <a:custGeom>
              <a:avLst/>
              <a:gdLst/>
              <a:ahLst/>
              <a:cxnLst/>
              <a:rect l="l" t="t" r="r" b="b"/>
              <a:pathLst>
                <a:path w="5560" h="5351" extrusionOk="0">
                  <a:moveTo>
                    <a:pt x="2886" y="0"/>
                  </a:moveTo>
                  <a:cubicBezTo>
                    <a:pt x="1806" y="0"/>
                    <a:pt x="828" y="653"/>
                    <a:pt x="416" y="1653"/>
                  </a:cubicBezTo>
                  <a:cubicBezTo>
                    <a:pt x="0" y="2652"/>
                    <a:pt x="230" y="3801"/>
                    <a:pt x="993" y="4567"/>
                  </a:cubicBezTo>
                  <a:cubicBezTo>
                    <a:pt x="1505" y="5080"/>
                    <a:pt x="2190" y="5351"/>
                    <a:pt x="2887" y="5351"/>
                  </a:cubicBezTo>
                  <a:cubicBezTo>
                    <a:pt x="3232" y="5351"/>
                    <a:pt x="3580" y="5284"/>
                    <a:pt x="3911" y="5148"/>
                  </a:cubicBezTo>
                  <a:cubicBezTo>
                    <a:pt x="4910" y="4732"/>
                    <a:pt x="5560" y="3758"/>
                    <a:pt x="5560" y="2678"/>
                  </a:cubicBezTo>
                  <a:cubicBezTo>
                    <a:pt x="5560" y="1200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91" name="Google Shape;7691;p72"/>
            <p:cNvSpPr/>
            <p:nvPr/>
          </p:nvSpPr>
          <p:spPr>
            <a:xfrm>
              <a:off x="2069063" y="4046870"/>
              <a:ext cx="24520" cy="23576"/>
            </a:xfrm>
            <a:custGeom>
              <a:avLst/>
              <a:gdLst/>
              <a:ahLst/>
              <a:cxnLst/>
              <a:rect l="l" t="t" r="r" b="b"/>
              <a:pathLst>
                <a:path w="5560" h="5349" extrusionOk="0">
                  <a:moveTo>
                    <a:pt x="2886" y="0"/>
                  </a:moveTo>
                  <a:cubicBezTo>
                    <a:pt x="1806" y="0"/>
                    <a:pt x="828" y="650"/>
                    <a:pt x="416" y="1649"/>
                  </a:cubicBezTo>
                  <a:cubicBezTo>
                    <a:pt x="0" y="2649"/>
                    <a:pt x="230" y="3802"/>
                    <a:pt x="993" y="4564"/>
                  </a:cubicBezTo>
                  <a:cubicBezTo>
                    <a:pt x="1505" y="5076"/>
                    <a:pt x="2190" y="5349"/>
                    <a:pt x="2887" y="5349"/>
                  </a:cubicBezTo>
                  <a:cubicBezTo>
                    <a:pt x="3232" y="5349"/>
                    <a:pt x="3580" y="5282"/>
                    <a:pt x="3911" y="5144"/>
                  </a:cubicBezTo>
                  <a:cubicBezTo>
                    <a:pt x="4910" y="4732"/>
                    <a:pt x="5560" y="3758"/>
                    <a:pt x="5560" y="2674"/>
                  </a:cubicBezTo>
                  <a:cubicBezTo>
                    <a:pt x="5560" y="1197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692" name="Google Shape;7692;p72"/>
          <p:cNvGrpSpPr/>
          <p:nvPr/>
        </p:nvGrpSpPr>
        <p:grpSpPr>
          <a:xfrm rot="5400000">
            <a:off x="7935116" y="4305121"/>
            <a:ext cx="218752" cy="1886555"/>
            <a:chOff x="4428249" y="1369375"/>
            <a:chExt cx="36905" cy="429569"/>
          </a:xfrm>
        </p:grpSpPr>
        <p:sp>
          <p:nvSpPr>
            <p:cNvPr id="7693" name="Google Shape;7693;p72"/>
            <p:cNvSpPr/>
            <p:nvPr/>
          </p:nvSpPr>
          <p:spPr>
            <a:xfrm>
              <a:off x="4428249" y="1369375"/>
              <a:ext cx="2375" cy="429104"/>
            </a:xfrm>
            <a:custGeom>
              <a:avLst/>
              <a:gdLst/>
              <a:ahLst/>
              <a:cxnLst/>
              <a:rect l="l" t="t" r="r" b="b"/>
              <a:pathLst>
                <a:path w="95" h="18328" extrusionOk="0">
                  <a:moveTo>
                    <a:pt x="48" y="1"/>
                  </a:moveTo>
                  <a:cubicBezTo>
                    <a:pt x="24" y="1"/>
                    <a:pt x="1" y="15"/>
                    <a:pt x="1" y="44"/>
                  </a:cubicBezTo>
                  <a:lnTo>
                    <a:pt x="1" y="18284"/>
                  </a:lnTo>
                  <a:cubicBezTo>
                    <a:pt x="1" y="18306"/>
                    <a:pt x="22" y="18328"/>
                    <a:pt x="51" y="18328"/>
                  </a:cubicBezTo>
                  <a:cubicBezTo>
                    <a:pt x="73" y="18328"/>
                    <a:pt x="95" y="18306"/>
                    <a:pt x="95" y="18284"/>
                  </a:cubicBezTo>
                  <a:lnTo>
                    <a:pt x="95" y="44"/>
                  </a:lnTo>
                  <a:cubicBezTo>
                    <a:pt x="95" y="15"/>
                    <a:pt x="71" y="1"/>
                    <a:pt x="48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94" name="Google Shape;7694;p72"/>
            <p:cNvSpPr/>
            <p:nvPr/>
          </p:nvSpPr>
          <p:spPr>
            <a:xfrm>
              <a:off x="4428354" y="1369375"/>
              <a:ext cx="36800" cy="2200"/>
            </a:xfrm>
            <a:custGeom>
              <a:avLst/>
              <a:gdLst/>
              <a:ahLst/>
              <a:cxnLst/>
              <a:rect l="l" t="t" r="r" b="b"/>
              <a:pathLst>
                <a:path w="1472" h="88" extrusionOk="0">
                  <a:moveTo>
                    <a:pt x="65" y="1"/>
                  </a:moveTo>
                  <a:cubicBezTo>
                    <a:pt x="0" y="1"/>
                    <a:pt x="0" y="87"/>
                    <a:pt x="65" y="87"/>
                  </a:cubicBezTo>
                  <a:lnTo>
                    <a:pt x="1414" y="87"/>
                  </a:lnTo>
                  <a:cubicBezTo>
                    <a:pt x="1472" y="87"/>
                    <a:pt x="1472" y="1"/>
                    <a:pt x="141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95" name="Google Shape;7695;p72"/>
            <p:cNvSpPr/>
            <p:nvPr/>
          </p:nvSpPr>
          <p:spPr>
            <a:xfrm>
              <a:off x="4428704" y="1383625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5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96" name="Google Shape;7696;p72"/>
            <p:cNvSpPr/>
            <p:nvPr/>
          </p:nvSpPr>
          <p:spPr>
            <a:xfrm>
              <a:off x="4428704" y="1397875"/>
              <a:ext cx="17350" cy="2175"/>
            </a:xfrm>
            <a:custGeom>
              <a:avLst/>
              <a:gdLst/>
              <a:ahLst/>
              <a:cxnLst/>
              <a:rect l="l" t="t" r="r" b="b"/>
              <a:pathLst>
                <a:path w="694" h="87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72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72"/>
                    <a:pt x="693" y="44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97" name="Google Shape;7697;p72"/>
            <p:cNvSpPr/>
            <p:nvPr/>
          </p:nvSpPr>
          <p:spPr>
            <a:xfrm>
              <a:off x="4428704" y="1412125"/>
              <a:ext cx="36100" cy="2175"/>
            </a:xfrm>
            <a:custGeom>
              <a:avLst/>
              <a:gdLst/>
              <a:ahLst/>
              <a:cxnLst/>
              <a:rect l="l" t="t" r="r" b="b"/>
              <a:pathLst>
                <a:path w="1444" h="87" extrusionOk="0">
                  <a:moveTo>
                    <a:pt x="51" y="0"/>
                  </a:moveTo>
                  <a:cubicBezTo>
                    <a:pt x="22" y="0"/>
                    <a:pt x="1" y="22"/>
                    <a:pt x="1" y="43"/>
                  </a:cubicBezTo>
                  <a:cubicBezTo>
                    <a:pt x="1" y="72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72"/>
                    <a:pt x="1443" y="43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98" name="Google Shape;7698;p72"/>
            <p:cNvSpPr/>
            <p:nvPr/>
          </p:nvSpPr>
          <p:spPr>
            <a:xfrm>
              <a:off x="4428354" y="1426350"/>
              <a:ext cx="18050" cy="2200"/>
            </a:xfrm>
            <a:custGeom>
              <a:avLst/>
              <a:gdLst/>
              <a:ahLst/>
              <a:cxnLst/>
              <a:rect l="l" t="t" r="r" b="b"/>
              <a:pathLst>
                <a:path w="722" h="88" extrusionOk="0">
                  <a:moveTo>
                    <a:pt x="65" y="1"/>
                  </a:moveTo>
                  <a:cubicBezTo>
                    <a:pt x="0" y="1"/>
                    <a:pt x="0" y="87"/>
                    <a:pt x="65" y="87"/>
                  </a:cubicBezTo>
                  <a:lnTo>
                    <a:pt x="664" y="87"/>
                  </a:lnTo>
                  <a:cubicBezTo>
                    <a:pt x="722" y="87"/>
                    <a:pt x="722" y="1"/>
                    <a:pt x="66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99" name="Google Shape;7699;p72"/>
            <p:cNvSpPr/>
            <p:nvPr/>
          </p:nvSpPr>
          <p:spPr>
            <a:xfrm>
              <a:off x="4428704" y="1440600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00" name="Google Shape;7700;p72"/>
            <p:cNvSpPr/>
            <p:nvPr/>
          </p:nvSpPr>
          <p:spPr>
            <a:xfrm>
              <a:off x="4428704" y="1454850"/>
              <a:ext cx="36100" cy="2375"/>
            </a:xfrm>
            <a:custGeom>
              <a:avLst/>
              <a:gdLst/>
              <a:ahLst/>
              <a:cxnLst/>
              <a:rect l="l" t="t" r="r" b="b"/>
              <a:pathLst>
                <a:path w="1444" h="95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1400" y="94"/>
                  </a:lnTo>
                  <a:cubicBezTo>
                    <a:pt x="1422" y="94"/>
                    <a:pt x="1443" y="73"/>
                    <a:pt x="1443" y="44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01" name="Google Shape;7701;p72"/>
            <p:cNvSpPr/>
            <p:nvPr/>
          </p:nvSpPr>
          <p:spPr>
            <a:xfrm>
              <a:off x="4428354" y="1469100"/>
              <a:ext cx="18050" cy="2375"/>
            </a:xfrm>
            <a:custGeom>
              <a:avLst/>
              <a:gdLst/>
              <a:ahLst/>
              <a:cxnLst/>
              <a:rect l="l" t="t" r="r" b="b"/>
              <a:pathLst>
                <a:path w="722" h="95" extrusionOk="0">
                  <a:moveTo>
                    <a:pt x="65" y="0"/>
                  </a:moveTo>
                  <a:cubicBezTo>
                    <a:pt x="0" y="0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02" name="Google Shape;7702;p72"/>
            <p:cNvSpPr/>
            <p:nvPr/>
          </p:nvSpPr>
          <p:spPr>
            <a:xfrm>
              <a:off x="4428354" y="1483350"/>
              <a:ext cx="18050" cy="2350"/>
            </a:xfrm>
            <a:custGeom>
              <a:avLst/>
              <a:gdLst/>
              <a:ahLst/>
              <a:cxnLst/>
              <a:rect l="l" t="t" r="r" b="b"/>
              <a:pathLst>
                <a:path w="722" h="94" extrusionOk="0">
                  <a:moveTo>
                    <a:pt x="65" y="0"/>
                  </a:moveTo>
                  <a:cubicBezTo>
                    <a:pt x="0" y="0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03" name="Google Shape;7703;p72"/>
            <p:cNvSpPr/>
            <p:nvPr/>
          </p:nvSpPr>
          <p:spPr>
            <a:xfrm>
              <a:off x="4428704" y="1497575"/>
              <a:ext cx="36100" cy="2200"/>
            </a:xfrm>
            <a:custGeom>
              <a:avLst/>
              <a:gdLst/>
              <a:ahLst/>
              <a:cxnLst/>
              <a:rect l="l" t="t" r="r" b="b"/>
              <a:pathLst>
                <a:path w="144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73"/>
                    <a:pt x="1443" y="44"/>
                  </a:cubicBezTo>
                  <a:cubicBezTo>
                    <a:pt x="1443" y="22"/>
                    <a:pt x="1422" y="1"/>
                    <a:pt x="140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04" name="Google Shape;7704;p72"/>
            <p:cNvSpPr/>
            <p:nvPr/>
          </p:nvSpPr>
          <p:spPr>
            <a:xfrm>
              <a:off x="4428704" y="1511825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05" name="Google Shape;7705;p72"/>
            <p:cNvSpPr/>
            <p:nvPr/>
          </p:nvSpPr>
          <p:spPr>
            <a:xfrm>
              <a:off x="4428354" y="1526075"/>
              <a:ext cx="18050" cy="2375"/>
            </a:xfrm>
            <a:custGeom>
              <a:avLst/>
              <a:gdLst/>
              <a:ahLst/>
              <a:cxnLst/>
              <a:rect l="l" t="t" r="r" b="b"/>
              <a:pathLst>
                <a:path w="722" h="95" extrusionOk="0">
                  <a:moveTo>
                    <a:pt x="65" y="0"/>
                  </a:moveTo>
                  <a:cubicBezTo>
                    <a:pt x="0" y="0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06" name="Google Shape;7706;p72"/>
            <p:cNvSpPr/>
            <p:nvPr/>
          </p:nvSpPr>
          <p:spPr>
            <a:xfrm>
              <a:off x="4428704" y="1540325"/>
              <a:ext cx="36100" cy="2350"/>
            </a:xfrm>
            <a:custGeom>
              <a:avLst/>
              <a:gdLst/>
              <a:ahLst/>
              <a:cxnLst/>
              <a:rect l="l" t="t" r="r" b="b"/>
              <a:pathLst>
                <a:path w="1444" h="94" extrusionOk="0">
                  <a:moveTo>
                    <a:pt x="51" y="0"/>
                  </a:moveTo>
                  <a:cubicBezTo>
                    <a:pt x="22" y="0"/>
                    <a:pt x="1" y="22"/>
                    <a:pt x="1" y="43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1400" y="94"/>
                  </a:lnTo>
                  <a:cubicBezTo>
                    <a:pt x="1422" y="94"/>
                    <a:pt x="1443" y="72"/>
                    <a:pt x="1443" y="43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07" name="Google Shape;7707;p72"/>
            <p:cNvSpPr/>
            <p:nvPr/>
          </p:nvSpPr>
          <p:spPr>
            <a:xfrm>
              <a:off x="4428704" y="1554550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3"/>
                    <a:pt x="1" y="44"/>
                  </a:cubicBezTo>
                  <a:cubicBezTo>
                    <a:pt x="1" y="73"/>
                    <a:pt x="22" y="95"/>
                    <a:pt x="51" y="95"/>
                  </a:cubicBezTo>
                  <a:lnTo>
                    <a:pt x="650" y="95"/>
                  </a:lnTo>
                  <a:cubicBezTo>
                    <a:pt x="672" y="95"/>
                    <a:pt x="693" y="73"/>
                    <a:pt x="693" y="44"/>
                  </a:cubicBezTo>
                  <a:cubicBezTo>
                    <a:pt x="693" y="23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08" name="Google Shape;7708;p72"/>
            <p:cNvSpPr/>
            <p:nvPr/>
          </p:nvSpPr>
          <p:spPr>
            <a:xfrm>
              <a:off x="4428704" y="1568800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95"/>
                    <a:pt x="51" y="95"/>
                  </a:cubicBezTo>
                  <a:lnTo>
                    <a:pt x="650" y="95"/>
                  </a:lnTo>
                  <a:cubicBezTo>
                    <a:pt x="672" y="95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09" name="Google Shape;7709;p72"/>
            <p:cNvSpPr/>
            <p:nvPr/>
          </p:nvSpPr>
          <p:spPr>
            <a:xfrm>
              <a:off x="4428354" y="1583050"/>
              <a:ext cx="36800" cy="2375"/>
            </a:xfrm>
            <a:custGeom>
              <a:avLst/>
              <a:gdLst/>
              <a:ahLst/>
              <a:cxnLst/>
              <a:rect l="l" t="t" r="r" b="b"/>
              <a:pathLst>
                <a:path w="1472" h="95" extrusionOk="0">
                  <a:moveTo>
                    <a:pt x="65" y="1"/>
                  </a:moveTo>
                  <a:cubicBezTo>
                    <a:pt x="0" y="1"/>
                    <a:pt x="0" y="94"/>
                    <a:pt x="65" y="94"/>
                  </a:cubicBezTo>
                  <a:lnTo>
                    <a:pt x="1414" y="94"/>
                  </a:lnTo>
                  <a:cubicBezTo>
                    <a:pt x="1472" y="94"/>
                    <a:pt x="1472" y="1"/>
                    <a:pt x="141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10" name="Google Shape;7710;p72"/>
            <p:cNvSpPr/>
            <p:nvPr/>
          </p:nvSpPr>
          <p:spPr>
            <a:xfrm>
              <a:off x="4428704" y="1597300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2"/>
                    <a:pt x="693" y="44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11" name="Google Shape;7711;p72"/>
            <p:cNvSpPr/>
            <p:nvPr/>
          </p:nvSpPr>
          <p:spPr>
            <a:xfrm>
              <a:off x="4428704" y="1611550"/>
              <a:ext cx="17350" cy="2350"/>
            </a:xfrm>
            <a:custGeom>
              <a:avLst/>
              <a:gdLst/>
              <a:ahLst/>
              <a:cxnLst/>
              <a:rect l="l" t="t" r="r" b="b"/>
              <a:pathLst>
                <a:path w="694" h="94" extrusionOk="0">
                  <a:moveTo>
                    <a:pt x="51" y="0"/>
                  </a:moveTo>
                  <a:cubicBezTo>
                    <a:pt x="22" y="0"/>
                    <a:pt x="1" y="22"/>
                    <a:pt x="1" y="51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2"/>
                    <a:pt x="693" y="51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12" name="Google Shape;7712;p72"/>
            <p:cNvSpPr/>
            <p:nvPr/>
          </p:nvSpPr>
          <p:spPr>
            <a:xfrm>
              <a:off x="4428704" y="1625775"/>
              <a:ext cx="36100" cy="2375"/>
            </a:xfrm>
            <a:custGeom>
              <a:avLst/>
              <a:gdLst/>
              <a:ahLst/>
              <a:cxnLst/>
              <a:rect l="l" t="t" r="r" b="b"/>
              <a:pathLst>
                <a:path w="1444" h="95" extrusionOk="0">
                  <a:moveTo>
                    <a:pt x="51" y="1"/>
                  </a:moveTo>
                  <a:cubicBezTo>
                    <a:pt x="22" y="1"/>
                    <a:pt x="1" y="23"/>
                    <a:pt x="1" y="51"/>
                  </a:cubicBezTo>
                  <a:cubicBezTo>
                    <a:pt x="1" y="73"/>
                    <a:pt x="22" y="95"/>
                    <a:pt x="51" y="95"/>
                  </a:cubicBezTo>
                  <a:lnTo>
                    <a:pt x="1400" y="95"/>
                  </a:lnTo>
                  <a:cubicBezTo>
                    <a:pt x="1422" y="95"/>
                    <a:pt x="1443" y="73"/>
                    <a:pt x="1443" y="51"/>
                  </a:cubicBezTo>
                  <a:cubicBezTo>
                    <a:pt x="1443" y="23"/>
                    <a:pt x="1422" y="1"/>
                    <a:pt x="140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13" name="Google Shape;7713;p72"/>
            <p:cNvSpPr/>
            <p:nvPr/>
          </p:nvSpPr>
          <p:spPr>
            <a:xfrm>
              <a:off x="4428354" y="1640025"/>
              <a:ext cx="18050" cy="2375"/>
            </a:xfrm>
            <a:custGeom>
              <a:avLst/>
              <a:gdLst/>
              <a:ahLst/>
              <a:cxnLst/>
              <a:rect l="l" t="t" r="r" b="b"/>
              <a:pathLst>
                <a:path w="722" h="95" extrusionOk="0">
                  <a:moveTo>
                    <a:pt x="65" y="1"/>
                  </a:moveTo>
                  <a:cubicBezTo>
                    <a:pt x="0" y="1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1"/>
                    <a:pt x="66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14" name="Google Shape;7714;p72"/>
            <p:cNvSpPr/>
            <p:nvPr/>
          </p:nvSpPr>
          <p:spPr>
            <a:xfrm>
              <a:off x="4428704" y="1654275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0"/>
                  </a:moveTo>
                  <a:cubicBezTo>
                    <a:pt x="22" y="0"/>
                    <a:pt x="1" y="22"/>
                    <a:pt x="1" y="51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3"/>
                    <a:pt x="693" y="51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15" name="Google Shape;7715;p72"/>
            <p:cNvSpPr/>
            <p:nvPr/>
          </p:nvSpPr>
          <p:spPr>
            <a:xfrm>
              <a:off x="4428704" y="1668525"/>
              <a:ext cx="36100" cy="2350"/>
            </a:xfrm>
            <a:custGeom>
              <a:avLst/>
              <a:gdLst/>
              <a:ahLst/>
              <a:cxnLst/>
              <a:rect l="l" t="t" r="r" b="b"/>
              <a:pathLst>
                <a:path w="1444" h="94" extrusionOk="0">
                  <a:moveTo>
                    <a:pt x="51" y="0"/>
                  </a:moveTo>
                  <a:cubicBezTo>
                    <a:pt x="22" y="0"/>
                    <a:pt x="1" y="22"/>
                    <a:pt x="1" y="51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1400" y="94"/>
                  </a:lnTo>
                  <a:cubicBezTo>
                    <a:pt x="1422" y="94"/>
                    <a:pt x="1443" y="72"/>
                    <a:pt x="1443" y="51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16" name="Google Shape;7716;p72"/>
            <p:cNvSpPr/>
            <p:nvPr/>
          </p:nvSpPr>
          <p:spPr>
            <a:xfrm>
              <a:off x="4428704" y="1682950"/>
              <a:ext cx="17350" cy="2175"/>
            </a:xfrm>
            <a:custGeom>
              <a:avLst/>
              <a:gdLst/>
              <a:ahLst/>
              <a:cxnLst/>
              <a:rect l="l" t="t" r="r" b="b"/>
              <a:pathLst>
                <a:path w="694" h="87" extrusionOk="0">
                  <a:moveTo>
                    <a:pt x="51" y="0"/>
                  </a:moveTo>
                  <a:cubicBezTo>
                    <a:pt x="22" y="0"/>
                    <a:pt x="1" y="15"/>
                    <a:pt x="1" y="43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5"/>
                    <a:pt x="693" y="43"/>
                  </a:cubicBezTo>
                  <a:cubicBezTo>
                    <a:pt x="693" y="15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17" name="Google Shape;7717;p72"/>
            <p:cNvSpPr/>
            <p:nvPr/>
          </p:nvSpPr>
          <p:spPr>
            <a:xfrm>
              <a:off x="4428354" y="1697200"/>
              <a:ext cx="18050" cy="2175"/>
            </a:xfrm>
            <a:custGeom>
              <a:avLst/>
              <a:gdLst/>
              <a:ahLst/>
              <a:cxnLst/>
              <a:rect l="l" t="t" r="r" b="b"/>
              <a:pathLst>
                <a:path w="722" h="87" extrusionOk="0">
                  <a:moveTo>
                    <a:pt x="65" y="0"/>
                  </a:moveTo>
                  <a:cubicBezTo>
                    <a:pt x="0" y="0"/>
                    <a:pt x="0" y="87"/>
                    <a:pt x="65" y="87"/>
                  </a:cubicBezTo>
                  <a:lnTo>
                    <a:pt x="664" y="87"/>
                  </a:lnTo>
                  <a:cubicBezTo>
                    <a:pt x="722" y="87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18" name="Google Shape;7718;p72"/>
            <p:cNvSpPr/>
            <p:nvPr/>
          </p:nvSpPr>
          <p:spPr>
            <a:xfrm>
              <a:off x="4428704" y="1711425"/>
              <a:ext cx="36100" cy="2200"/>
            </a:xfrm>
            <a:custGeom>
              <a:avLst/>
              <a:gdLst/>
              <a:ahLst/>
              <a:cxnLst/>
              <a:rect l="l" t="t" r="r" b="b"/>
              <a:pathLst>
                <a:path w="1444" h="88" extrusionOk="0">
                  <a:moveTo>
                    <a:pt x="51" y="1"/>
                  </a:moveTo>
                  <a:cubicBezTo>
                    <a:pt x="22" y="1"/>
                    <a:pt x="1" y="15"/>
                    <a:pt x="1" y="44"/>
                  </a:cubicBezTo>
                  <a:cubicBezTo>
                    <a:pt x="1" y="66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66"/>
                    <a:pt x="1443" y="44"/>
                  </a:cubicBezTo>
                  <a:cubicBezTo>
                    <a:pt x="1443" y="15"/>
                    <a:pt x="1422" y="1"/>
                    <a:pt x="140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19" name="Google Shape;7719;p72"/>
            <p:cNvSpPr/>
            <p:nvPr/>
          </p:nvSpPr>
          <p:spPr>
            <a:xfrm>
              <a:off x="4428704" y="1725675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87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20" name="Google Shape;7720;p72"/>
            <p:cNvSpPr/>
            <p:nvPr/>
          </p:nvSpPr>
          <p:spPr>
            <a:xfrm>
              <a:off x="4428704" y="1739925"/>
              <a:ext cx="17350" cy="2175"/>
            </a:xfrm>
            <a:custGeom>
              <a:avLst/>
              <a:gdLst/>
              <a:ahLst/>
              <a:cxnLst/>
              <a:rect l="l" t="t" r="r" b="b"/>
              <a:pathLst>
                <a:path w="694" h="87" extrusionOk="0">
                  <a:moveTo>
                    <a:pt x="51" y="0"/>
                  </a:moveTo>
                  <a:cubicBezTo>
                    <a:pt x="22" y="0"/>
                    <a:pt x="1" y="15"/>
                    <a:pt x="1" y="44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5"/>
                    <a:pt x="693" y="44"/>
                  </a:cubicBezTo>
                  <a:cubicBezTo>
                    <a:pt x="693" y="15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21" name="Google Shape;7721;p72"/>
            <p:cNvSpPr/>
            <p:nvPr/>
          </p:nvSpPr>
          <p:spPr>
            <a:xfrm>
              <a:off x="4428354" y="1754175"/>
              <a:ext cx="36800" cy="2175"/>
            </a:xfrm>
            <a:custGeom>
              <a:avLst/>
              <a:gdLst/>
              <a:ahLst/>
              <a:cxnLst/>
              <a:rect l="l" t="t" r="r" b="b"/>
              <a:pathLst>
                <a:path w="1472" h="87" extrusionOk="0">
                  <a:moveTo>
                    <a:pt x="65" y="0"/>
                  </a:moveTo>
                  <a:cubicBezTo>
                    <a:pt x="0" y="0"/>
                    <a:pt x="0" y="87"/>
                    <a:pt x="65" y="87"/>
                  </a:cubicBezTo>
                  <a:lnTo>
                    <a:pt x="1414" y="87"/>
                  </a:lnTo>
                  <a:cubicBezTo>
                    <a:pt x="1472" y="87"/>
                    <a:pt x="1472" y="0"/>
                    <a:pt x="141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22" name="Google Shape;7722;p72"/>
            <p:cNvSpPr/>
            <p:nvPr/>
          </p:nvSpPr>
          <p:spPr>
            <a:xfrm>
              <a:off x="4428704" y="1768400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15"/>
                    <a:pt x="1" y="44"/>
                  </a:cubicBezTo>
                  <a:cubicBezTo>
                    <a:pt x="1" y="66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6"/>
                    <a:pt x="693" y="44"/>
                  </a:cubicBezTo>
                  <a:cubicBezTo>
                    <a:pt x="693" y="15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23" name="Google Shape;7723;p72"/>
            <p:cNvSpPr/>
            <p:nvPr/>
          </p:nvSpPr>
          <p:spPr>
            <a:xfrm>
              <a:off x="4428704" y="1782650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66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6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24" name="Google Shape;7724;p72"/>
            <p:cNvSpPr/>
            <p:nvPr/>
          </p:nvSpPr>
          <p:spPr>
            <a:xfrm>
              <a:off x="4428542" y="1796744"/>
              <a:ext cx="36100" cy="2200"/>
            </a:xfrm>
            <a:custGeom>
              <a:avLst/>
              <a:gdLst/>
              <a:ahLst/>
              <a:cxnLst/>
              <a:rect l="l" t="t" r="r" b="b"/>
              <a:pathLst>
                <a:path w="1444" h="88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65"/>
                    <a:pt x="1443" y="44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725" name="Google Shape;7725;p72"/>
          <p:cNvGrpSpPr/>
          <p:nvPr/>
        </p:nvGrpSpPr>
        <p:grpSpPr>
          <a:xfrm rot="10800000" flipH="1">
            <a:off x="7098355" y="3756514"/>
            <a:ext cx="1892276" cy="33077"/>
            <a:chOff x="219558" y="4738465"/>
            <a:chExt cx="5852400" cy="102300"/>
          </a:xfrm>
        </p:grpSpPr>
        <p:cxnSp>
          <p:nvCxnSpPr>
            <p:cNvPr id="7726" name="Google Shape;7726;p72"/>
            <p:cNvCxnSpPr/>
            <p:nvPr/>
          </p:nvCxnSpPr>
          <p:spPr>
            <a:xfrm>
              <a:off x="219558" y="4789684"/>
              <a:ext cx="58524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oval" w="med" len="med"/>
              <a:tailEnd type="oval" w="med" len="med"/>
            </a:ln>
          </p:spPr>
        </p:cxnSp>
        <p:sp>
          <p:nvSpPr>
            <p:cNvPr id="7727" name="Google Shape;7727;p72"/>
            <p:cNvSpPr/>
            <p:nvPr/>
          </p:nvSpPr>
          <p:spPr>
            <a:xfrm>
              <a:off x="1200298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28" name="Google Shape;7728;p72"/>
            <p:cNvSpPr/>
            <p:nvPr/>
          </p:nvSpPr>
          <p:spPr>
            <a:xfrm>
              <a:off x="2175146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29" name="Google Shape;7729;p72"/>
            <p:cNvSpPr/>
            <p:nvPr/>
          </p:nvSpPr>
          <p:spPr>
            <a:xfrm>
              <a:off x="3040751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30" name="Google Shape;7730;p72"/>
            <p:cNvSpPr/>
            <p:nvPr/>
          </p:nvSpPr>
          <p:spPr>
            <a:xfrm>
              <a:off x="4028157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31" name="Google Shape;7731;p72"/>
            <p:cNvSpPr/>
            <p:nvPr/>
          </p:nvSpPr>
          <p:spPr>
            <a:xfrm>
              <a:off x="5040827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732" name="Google Shape;7732;p72"/>
          <p:cNvGrpSpPr/>
          <p:nvPr/>
        </p:nvGrpSpPr>
        <p:grpSpPr>
          <a:xfrm>
            <a:off x="7113446" y="4253931"/>
            <a:ext cx="1862093" cy="513355"/>
            <a:chOff x="5286284" y="2966544"/>
            <a:chExt cx="1396570" cy="385016"/>
          </a:xfrm>
        </p:grpSpPr>
        <p:cxnSp>
          <p:nvCxnSpPr>
            <p:cNvPr id="7733" name="Google Shape;7733;p72"/>
            <p:cNvCxnSpPr/>
            <p:nvPr/>
          </p:nvCxnSpPr>
          <p:spPr>
            <a:xfrm>
              <a:off x="5752056" y="3094781"/>
              <a:ext cx="4701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oval" w="med" len="med"/>
            </a:ln>
          </p:spPr>
        </p:cxnSp>
        <p:cxnSp>
          <p:nvCxnSpPr>
            <p:cNvPr id="7734" name="Google Shape;7734;p72"/>
            <p:cNvCxnSpPr/>
            <p:nvPr/>
          </p:nvCxnSpPr>
          <p:spPr>
            <a:xfrm>
              <a:off x="5980194" y="3351560"/>
              <a:ext cx="5943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oval" w="med" len="med"/>
            </a:ln>
          </p:spPr>
        </p:cxnSp>
        <p:grpSp>
          <p:nvGrpSpPr>
            <p:cNvPr id="7735" name="Google Shape;7735;p72"/>
            <p:cNvGrpSpPr/>
            <p:nvPr/>
          </p:nvGrpSpPr>
          <p:grpSpPr>
            <a:xfrm>
              <a:off x="5287688" y="3173364"/>
              <a:ext cx="1395166" cy="74100"/>
              <a:chOff x="5287688" y="3173364"/>
              <a:chExt cx="1395166" cy="74100"/>
            </a:xfrm>
          </p:grpSpPr>
          <p:cxnSp>
            <p:nvCxnSpPr>
              <p:cNvPr id="7736" name="Google Shape;7736;p72"/>
              <p:cNvCxnSpPr/>
              <p:nvPr/>
            </p:nvCxnSpPr>
            <p:spPr>
              <a:xfrm>
                <a:off x="6682853" y="3173540"/>
                <a:ext cx="0" cy="738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37" name="Google Shape;7737;p72"/>
              <p:cNvCxnSpPr/>
              <p:nvPr/>
            </p:nvCxnSpPr>
            <p:spPr>
              <a:xfrm>
                <a:off x="5287688" y="3210371"/>
                <a:ext cx="13947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38" name="Google Shape;7738;p72"/>
              <p:cNvCxnSpPr/>
              <p:nvPr/>
            </p:nvCxnSpPr>
            <p:spPr>
              <a:xfrm>
                <a:off x="5518476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39" name="Google Shape;7739;p72"/>
              <p:cNvCxnSpPr/>
              <p:nvPr/>
            </p:nvCxnSpPr>
            <p:spPr>
              <a:xfrm>
                <a:off x="5287935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40" name="Google Shape;7740;p72"/>
              <p:cNvCxnSpPr/>
              <p:nvPr/>
            </p:nvCxnSpPr>
            <p:spPr>
              <a:xfrm>
                <a:off x="5751239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41" name="Google Shape;7741;p72"/>
              <p:cNvCxnSpPr/>
              <p:nvPr/>
            </p:nvCxnSpPr>
            <p:spPr>
              <a:xfrm>
                <a:off x="5982252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42" name="Google Shape;7742;p72"/>
              <p:cNvCxnSpPr/>
              <p:nvPr/>
            </p:nvCxnSpPr>
            <p:spPr>
              <a:xfrm>
                <a:off x="6216184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43" name="Google Shape;7743;p72"/>
              <p:cNvCxnSpPr/>
              <p:nvPr/>
            </p:nvCxnSpPr>
            <p:spPr>
              <a:xfrm>
                <a:off x="6449534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cxnSp>
          <p:nvCxnSpPr>
            <p:cNvPr id="7744" name="Google Shape;7744;p72"/>
            <p:cNvCxnSpPr/>
            <p:nvPr/>
          </p:nvCxnSpPr>
          <p:spPr>
            <a:xfrm>
              <a:off x="5286284" y="2966544"/>
              <a:ext cx="4686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oval" w="med" len="med"/>
            </a:ln>
          </p:spPr>
        </p:cxnSp>
      </p:grpSp>
      <p:grpSp>
        <p:nvGrpSpPr>
          <p:cNvPr id="7745" name="Google Shape;7745;p72"/>
          <p:cNvGrpSpPr/>
          <p:nvPr/>
        </p:nvGrpSpPr>
        <p:grpSpPr>
          <a:xfrm>
            <a:off x="2694867" y="2145633"/>
            <a:ext cx="1576368" cy="882703"/>
            <a:chOff x="2029517" y="1732295"/>
            <a:chExt cx="1149068" cy="643432"/>
          </a:xfrm>
        </p:grpSpPr>
        <p:grpSp>
          <p:nvGrpSpPr>
            <p:cNvPr id="7746" name="Google Shape;7746;p72"/>
            <p:cNvGrpSpPr/>
            <p:nvPr/>
          </p:nvGrpSpPr>
          <p:grpSpPr>
            <a:xfrm>
              <a:off x="2708660" y="1746937"/>
              <a:ext cx="455427" cy="244429"/>
              <a:chOff x="2700693" y="1746937"/>
              <a:chExt cx="455427" cy="244429"/>
            </a:xfrm>
          </p:grpSpPr>
          <p:grpSp>
            <p:nvGrpSpPr>
              <p:cNvPr id="7747" name="Google Shape;7747;p72"/>
              <p:cNvGrpSpPr/>
              <p:nvPr/>
            </p:nvGrpSpPr>
            <p:grpSpPr>
              <a:xfrm>
                <a:off x="2905682" y="1782817"/>
                <a:ext cx="250438" cy="208549"/>
                <a:chOff x="2905682" y="1782817"/>
                <a:chExt cx="250438" cy="208549"/>
              </a:xfrm>
            </p:grpSpPr>
            <p:cxnSp>
              <p:nvCxnSpPr>
                <p:cNvPr id="7748" name="Google Shape;7748;p72"/>
                <p:cNvCxnSpPr/>
                <p:nvPr/>
              </p:nvCxnSpPr>
              <p:spPr>
                <a:xfrm rot="-5400000" flipH="1">
                  <a:off x="2905682" y="1782817"/>
                  <a:ext cx="175200" cy="1752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sp>
              <p:nvSpPr>
                <p:cNvPr id="7749" name="Google Shape;7749;p72"/>
                <p:cNvSpPr/>
                <p:nvPr/>
              </p:nvSpPr>
              <p:spPr>
                <a:xfrm>
                  <a:off x="3078213" y="1919045"/>
                  <a:ext cx="77906" cy="723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76" h="10746" extrusionOk="0">
                      <a:moveTo>
                        <a:pt x="5775" y="1"/>
                      </a:moveTo>
                      <a:cubicBezTo>
                        <a:pt x="3179" y="1"/>
                        <a:pt x="889" y="1860"/>
                        <a:pt x="468" y="4506"/>
                      </a:cubicBezTo>
                      <a:cubicBezTo>
                        <a:pt x="1" y="7441"/>
                        <a:pt x="2002" y="10210"/>
                        <a:pt x="4904" y="10677"/>
                      </a:cubicBezTo>
                      <a:cubicBezTo>
                        <a:pt x="5194" y="10723"/>
                        <a:pt x="5483" y="10745"/>
                        <a:pt x="5768" y="10745"/>
                      </a:cubicBezTo>
                      <a:cubicBezTo>
                        <a:pt x="8364" y="10745"/>
                        <a:pt x="10655" y="8886"/>
                        <a:pt x="11075" y="6240"/>
                      </a:cubicBezTo>
                      <a:cubicBezTo>
                        <a:pt x="11576" y="3305"/>
                        <a:pt x="9574" y="536"/>
                        <a:pt x="6639" y="69"/>
                      </a:cubicBezTo>
                      <a:cubicBezTo>
                        <a:pt x="6349" y="23"/>
                        <a:pt x="6060" y="1"/>
                        <a:pt x="5775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grpSp>
            <p:nvGrpSpPr>
              <p:cNvPr id="7750" name="Google Shape;7750;p72"/>
              <p:cNvGrpSpPr/>
              <p:nvPr/>
            </p:nvGrpSpPr>
            <p:grpSpPr>
              <a:xfrm>
                <a:off x="2700693" y="1746937"/>
                <a:ext cx="449967" cy="72374"/>
                <a:chOff x="2700693" y="1746937"/>
                <a:chExt cx="449967" cy="72374"/>
              </a:xfrm>
            </p:grpSpPr>
            <p:cxnSp>
              <p:nvCxnSpPr>
                <p:cNvPr id="7751" name="Google Shape;7751;p72"/>
                <p:cNvCxnSpPr/>
                <p:nvPr/>
              </p:nvCxnSpPr>
              <p:spPr>
                <a:xfrm>
                  <a:off x="2700693" y="1782453"/>
                  <a:ext cx="3798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sp>
              <p:nvSpPr>
                <p:cNvPr id="7752" name="Google Shape;7752;p72"/>
                <p:cNvSpPr/>
                <p:nvPr/>
              </p:nvSpPr>
              <p:spPr>
                <a:xfrm>
                  <a:off x="3072753" y="1746937"/>
                  <a:ext cx="77906" cy="723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76" h="10754" extrusionOk="0">
                      <a:moveTo>
                        <a:pt x="5736" y="0"/>
                      </a:moveTo>
                      <a:cubicBezTo>
                        <a:pt x="3156" y="0"/>
                        <a:pt x="887" y="1881"/>
                        <a:pt x="468" y="4513"/>
                      </a:cubicBezTo>
                      <a:cubicBezTo>
                        <a:pt x="1" y="7449"/>
                        <a:pt x="2002" y="10218"/>
                        <a:pt x="4904" y="10685"/>
                      </a:cubicBezTo>
                      <a:cubicBezTo>
                        <a:pt x="5194" y="10731"/>
                        <a:pt x="5483" y="10753"/>
                        <a:pt x="5768" y="10753"/>
                      </a:cubicBezTo>
                      <a:cubicBezTo>
                        <a:pt x="8364" y="10753"/>
                        <a:pt x="10655" y="8893"/>
                        <a:pt x="11075" y="6248"/>
                      </a:cubicBezTo>
                      <a:cubicBezTo>
                        <a:pt x="11576" y="3313"/>
                        <a:pt x="9574" y="544"/>
                        <a:pt x="6639" y="77"/>
                      </a:cubicBezTo>
                      <a:cubicBezTo>
                        <a:pt x="6335" y="25"/>
                        <a:pt x="6034" y="0"/>
                        <a:pt x="5736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</p:grpSp>
        <p:grpSp>
          <p:nvGrpSpPr>
            <p:cNvPr id="7753" name="Google Shape;7753;p72"/>
            <p:cNvGrpSpPr/>
            <p:nvPr/>
          </p:nvGrpSpPr>
          <p:grpSpPr>
            <a:xfrm>
              <a:off x="2029517" y="1732295"/>
              <a:ext cx="1149068" cy="643432"/>
              <a:chOff x="2029517" y="1732295"/>
              <a:chExt cx="1149068" cy="643432"/>
            </a:xfrm>
          </p:grpSpPr>
          <p:grpSp>
            <p:nvGrpSpPr>
              <p:cNvPr id="7754" name="Google Shape;7754;p72"/>
              <p:cNvGrpSpPr/>
              <p:nvPr/>
            </p:nvGrpSpPr>
            <p:grpSpPr>
              <a:xfrm>
                <a:off x="2703618" y="2103152"/>
                <a:ext cx="474966" cy="260017"/>
                <a:chOff x="2703618" y="2103152"/>
                <a:chExt cx="474966" cy="260017"/>
              </a:xfrm>
            </p:grpSpPr>
            <p:grpSp>
              <p:nvGrpSpPr>
                <p:cNvPr id="7755" name="Google Shape;7755;p72"/>
                <p:cNvGrpSpPr/>
                <p:nvPr/>
              </p:nvGrpSpPr>
              <p:grpSpPr>
                <a:xfrm>
                  <a:off x="2703618" y="2290640"/>
                  <a:ext cx="450291" cy="72529"/>
                  <a:chOff x="2703618" y="2290640"/>
                  <a:chExt cx="450291" cy="72529"/>
                </a:xfrm>
              </p:grpSpPr>
              <p:cxnSp>
                <p:nvCxnSpPr>
                  <p:cNvPr id="7756" name="Google Shape;7756;p72"/>
                  <p:cNvCxnSpPr/>
                  <p:nvPr/>
                </p:nvCxnSpPr>
                <p:spPr>
                  <a:xfrm>
                    <a:off x="2703618" y="2326818"/>
                    <a:ext cx="379800" cy="6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7757" name="Google Shape;7757;p72"/>
                  <p:cNvSpPr/>
                  <p:nvPr/>
                </p:nvSpPr>
                <p:spPr>
                  <a:xfrm>
                    <a:off x="3076003" y="2290640"/>
                    <a:ext cx="77906" cy="7252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76" h="10777" extrusionOk="0">
                        <a:moveTo>
                          <a:pt x="5787" y="0"/>
                        </a:moveTo>
                        <a:cubicBezTo>
                          <a:pt x="3185" y="0"/>
                          <a:pt x="889" y="1889"/>
                          <a:pt x="468" y="4538"/>
                        </a:cubicBezTo>
                        <a:cubicBezTo>
                          <a:pt x="1" y="7473"/>
                          <a:pt x="2002" y="10208"/>
                          <a:pt x="4938" y="10709"/>
                        </a:cubicBezTo>
                        <a:cubicBezTo>
                          <a:pt x="5221" y="10754"/>
                          <a:pt x="5503" y="10776"/>
                          <a:pt x="5781" y="10776"/>
                        </a:cubicBezTo>
                        <a:cubicBezTo>
                          <a:pt x="8358" y="10776"/>
                          <a:pt x="10654" y="8888"/>
                          <a:pt x="11075" y="6239"/>
                        </a:cubicBezTo>
                        <a:cubicBezTo>
                          <a:pt x="11576" y="3303"/>
                          <a:pt x="9574" y="535"/>
                          <a:pt x="6639" y="68"/>
                        </a:cubicBezTo>
                        <a:cubicBezTo>
                          <a:pt x="6352" y="22"/>
                          <a:pt x="6068" y="0"/>
                          <a:pt x="5787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  <p:grpSp>
              <p:nvGrpSpPr>
                <p:cNvPr id="7758" name="Google Shape;7758;p72"/>
                <p:cNvGrpSpPr/>
                <p:nvPr/>
              </p:nvGrpSpPr>
              <p:grpSpPr>
                <a:xfrm>
                  <a:off x="2908607" y="2103152"/>
                  <a:ext cx="269977" cy="223538"/>
                  <a:chOff x="2908607" y="2103152"/>
                  <a:chExt cx="269977" cy="223538"/>
                </a:xfrm>
              </p:grpSpPr>
              <p:cxnSp>
                <p:nvCxnSpPr>
                  <p:cNvPr id="7759" name="Google Shape;7759;p72"/>
                  <p:cNvCxnSpPr/>
                  <p:nvPr/>
                </p:nvCxnSpPr>
                <p:spPr>
                  <a:xfrm rot="10800000" flipH="1">
                    <a:off x="2908607" y="2140990"/>
                    <a:ext cx="199800" cy="1857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7760" name="Google Shape;7760;p72"/>
                  <p:cNvSpPr/>
                  <p:nvPr/>
                </p:nvSpPr>
                <p:spPr>
                  <a:xfrm>
                    <a:off x="3100678" y="2103152"/>
                    <a:ext cx="77906" cy="7236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76" h="10753" extrusionOk="0">
                        <a:moveTo>
                          <a:pt x="5786" y="1"/>
                        </a:moveTo>
                        <a:cubicBezTo>
                          <a:pt x="3185" y="1"/>
                          <a:pt x="889" y="1886"/>
                          <a:pt x="468" y="4505"/>
                        </a:cubicBezTo>
                        <a:cubicBezTo>
                          <a:pt x="1" y="7440"/>
                          <a:pt x="2002" y="10209"/>
                          <a:pt x="4904" y="10676"/>
                        </a:cubicBezTo>
                        <a:cubicBezTo>
                          <a:pt x="5208" y="10728"/>
                          <a:pt x="5509" y="10753"/>
                          <a:pt x="5807" y="10753"/>
                        </a:cubicBezTo>
                        <a:cubicBezTo>
                          <a:pt x="8387" y="10753"/>
                          <a:pt x="10657" y="8872"/>
                          <a:pt x="11075" y="6240"/>
                        </a:cubicBezTo>
                        <a:cubicBezTo>
                          <a:pt x="11576" y="3304"/>
                          <a:pt x="9574" y="535"/>
                          <a:pt x="6639" y="68"/>
                        </a:cubicBezTo>
                        <a:cubicBezTo>
                          <a:pt x="6352" y="23"/>
                          <a:pt x="6067" y="1"/>
                          <a:pt x="5786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</p:grpSp>
          <p:grpSp>
            <p:nvGrpSpPr>
              <p:cNvPr id="7761" name="Google Shape;7761;p72"/>
              <p:cNvGrpSpPr/>
              <p:nvPr/>
            </p:nvGrpSpPr>
            <p:grpSpPr>
              <a:xfrm>
                <a:off x="2029517" y="1732295"/>
                <a:ext cx="685827" cy="643432"/>
                <a:chOff x="2029517" y="1732295"/>
                <a:chExt cx="685827" cy="643432"/>
              </a:xfrm>
            </p:grpSpPr>
            <p:sp>
              <p:nvSpPr>
                <p:cNvPr id="7762" name="Google Shape;7762;p72"/>
                <p:cNvSpPr/>
                <p:nvPr/>
              </p:nvSpPr>
              <p:spPr>
                <a:xfrm>
                  <a:off x="2029517" y="1996395"/>
                  <a:ext cx="135152" cy="1353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grpSp>
              <p:nvGrpSpPr>
                <p:cNvPr id="7763" name="Google Shape;7763;p72"/>
                <p:cNvGrpSpPr/>
                <p:nvPr/>
              </p:nvGrpSpPr>
              <p:grpSpPr>
                <a:xfrm>
                  <a:off x="2158948" y="1732295"/>
                  <a:ext cx="556396" cy="333108"/>
                  <a:chOff x="2158948" y="1732295"/>
                  <a:chExt cx="556396" cy="333108"/>
                </a:xfrm>
              </p:grpSpPr>
              <p:cxnSp>
                <p:nvCxnSpPr>
                  <p:cNvPr id="7764" name="Google Shape;7764;p72"/>
                  <p:cNvCxnSpPr/>
                  <p:nvPr/>
                </p:nvCxnSpPr>
                <p:spPr>
                  <a:xfrm rot="10800000" flipH="1">
                    <a:off x="2158948" y="1783103"/>
                    <a:ext cx="459000" cy="2823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BAC8D3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7765" name="Google Shape;7765;p72"/>
                  <p:cNvSpPr/>
                  <p:nvPr/>
                </p:nvSpPr>
                <p:spPr>
                  <a:xfrm>
                    <a:off x="2612072" y="1732295"/>
                    <a:ext cx="103272" cy="1000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45" h="14873" extrusionOk="0">
                        <a:moveTo>
                          <a:pt x="7692" y="1"/>
                        </a:moveTo>
                        <a:cubicBezTo>
                          <a:pt x="7531" y="1"/>
                          <a:pt x="7369" y="6"/>
                          <a:pt x="7206" y="16"/>
                        </a:cubicBezTo>
                        <a:cubicBezTo>
                          <a:pt x="3136" y="283"/>
                          <a:pt x="0" y="3786"/>
                          <a:pt x="267" y="7889"/>
                        </a:cubicBezTo>
                        <a:cubicBezTo>
                          <a:pt x="493" y="11846"/>
                          <a:pt x="3790" y="14873"/>
                          <a:pt x="7706" y="14873"/>
                        </a:cubicBezTo>
                        <a:cubicBezTo>
                          <a:pt x="7850" y="14873"/>
                          <a:pt x="7994" y="14869"/>
                          <a:pt x="8140" y="14860"/>
                        </a:cubicBezTo>
                        <a:cubicBezTo>
                          <a:pt x="12243" y="14594"/>
                          <a:pt x="15345" y="11058"/>
                          <a:pt x="15111" y="6988"/>
                        </a:cubicBezTo>
                        <a:cubicBezTo>
                          <a:pt x="14855" y="3048"/>
                          <a:pt x="11585" y="1"/>
                          <a:pt x="7692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  <p:grpSp>
              <p:nvGrpSpPr>
                <p:cNvPr id="7766" name="Google Shape;7766;p72"/>
                <p:cNvGrpSpPr/>
                <p:nvPr/>
              </p:nvGrpSpPr>
              <p:grpSpPr>
                <a:xfrm>
                  <a:off x="2159908" y="2065057"/>
                  <a:ext cx="550884" cy="310670"/>
                  <a:chOff x="2159908" y="2065057"/>
                  <a:chExt cx="550884" cy="310670"/>
                </a:xfrm>
              </p:grpSpPr>
              <p:cxnSp>
                <p:nvCxnSpPr>
                  <p:cNvPr id="7767" name="Google Shape;7767;p72"/>
                  <p:cNvCxnSpPr/>
                  <p:nvPr/>
                </p:nvCxnSpPr>
                <p:spPr>
                  <a:xfrm>
                    <a:off x="2159908" y="2065057"/>
                    <a:ext cx="454500" cy="2622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BAC8D3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7768" name="Google Shape;7768;p72"/>
                  <p:cNvSpPr/>
                  <p:nvPr/>
                </p:nvSpPr>
                <p:spPr>
                  <a:xfrm>
                    <a:off x="2607514" y="2275632"/>
                    <a:ext cx="103279" cy="1000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46" h="14873" extrusionOk="0">
                        <a:moveTo>
                          <a:pt x="7697" y="0"/>
                        </a:moveTo>
                        <a:cubicBezTo>
                          <a:pt x="7535" y="0"/>
                          <a:pt x="7371" y="5"/>
                          <a:pt x="7206" y="16"/>
                        </a:cubicBezTo>
                        <a:cubicBezTo>
                          <a:pt x="3103" y="250"/>
                          <a:pt x="1" y="3785"/>
                          <a:pt x="268" y="7888"/>
                        </a:cubicBezTo>
                        <a:cubicBezTo>
                          <a:pt x="493" y="11846"/>
                          <a:pt x="3790" y="14872"/>
                          <a:pt x="7706" y="14872"/>
                        </a:cubicBezTo>
                        <a:cubicBezTo>
                          <a:pt x="7850" y="14872"/>
                          <a:pt x="7994" y="14868"/>
                          <a:pt x="8140" y="14860"/>
                        </a:cubicBezTo>
                        <a:cubicBezTo>
                          <a:pt x="12243" y="14593"/>
                          <a:pt x="15345" y="11057"/>
                          <a:pt x="15112" y="6954"/>
                        </a:cubicBezTo>
                        <a:cubicBezTo>
                          <a:pt x="14855" y="3016"/>
                          <a:pt x="11588" y="0"/>
                          <a:pt x="7697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</p:grpSp>
        </p:grpSp>
      </p:grpSp>
      <p:grpSp>
        <p:nvGrpSpPr>
          <p:cNvPr id="7769" name="Google Shape;7769;p72"/>
          <p:cNvGrpSpPr/>
          <p:nvPr/>
        </p:nvGrpSpPr>
        <p:grpSpPr>
          <a:xfrm>
            <a:off x="941866" y="2075783"/>
            <a:ext cx="1283535" cy="1080077"/>
            <a:chOff x="844912" y="1681380"/>
            <a:chExt cx="935611" cy="787305"/>
          </a:xfrm>
        </p:grpSpPr>
        <p:grpSp>
          <p:nvGrpSpPr>
            <p:cNvPr id="7770" name="Google Shape;7770;p72"/>
            <p:cNvGrpSpPr/>
            <p:nvPr/>
          </p:nvGrpSpPr>
          <p:grpSpPr>
            <a:xfrm>
              <a:off x="844912" y="1819635"/>
              <a:ext cx="329836" cy="510016"/>
              <a:chOff x="844912" y="1819635"/>
              <a:chExt cx="329836" cy="510016"/>
            </a:xfrm>
          </p:grpSpPr>
          <p:sp>
            <p:nvSpPr>
              <p:cNvPr id="7771" name="Google Shape;7771;p72"/>
              <p:cNvSpPr/>
              <p:nvPr/>
            </p:nvSpPr>
            <p:spPr>
              <a:xfrm>
                <a:off x="844912" y="2015566"/>
                <a:ext cx="118283" cy="118477"/>
              </a:xfrm>
              <a:custGeom>
                <a:avLst/>
                <a:gdLst/>
                <a:ahLst/>
                <a:cxnLst/>
                <a:rect l="l" t="t" r="r" b="b"/>
                <a:pathLst>
                  <a:path w="20082" h="20115" extrusionOk="0">
                    <a:moveTo>
                      <a:pt x="10041" y="1"/>
                    </a:moveTo>
                    <a:cubicBezTo>
                      <a:pt x="4503" y="1"/>
                      <a:pt x="0" y="4504"/>
                      <a:pt x="0" y="10041"/>
                    </a:cubicBezTo>
                    <a:cubicBezTo>
                      <a:pt x="0" y="15612"/>
                      <a:pt x="4503" y="20115"/>
                      <a:pt x="10041" y="20115"/>
                    </a:cubicBezTo>
                    <a:cubicBezTo>
                      <a:pt x="15578" y="20115"/>
                      <a:pt x="20081" y="15612"/>
                      <a:pt x="20081" y="10041"/>
                    </a:cubicBezTo>
                    <a:cubicBezTo>
                      <a:pt x="20081" y="4504"/>
                      <a:pt x="15578" y="1"/>
                      <a:pt x="1004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772" name="Google Shape;7772;p72"/>
              <p:cNvSpPr/>
              <p:nvPr/>
            </p:nvSpPr>
            <p:spPr>
              <a:xfrm>
                <a:off x="1013654" y="2074499"/>
                <a:ext cx="148151" cy="238327"/>
              </a:xfrm>
              <a:custGeom>
                <a:avLst/>
                <a:gdLst/>
                <a:ahLst/>
                <a:cxnLst/>
                <a:rect l="l" t="t" r="r" b="b"/>
                <a:pathLst>
                  <a:path w="25153" h="40463" fill="none" extrusionOk="0">
                    <a:moveTo>
                      <a:pt x="25152" y="40463"/>
                    </a:moveTo>
                    <a:cubicBezTo>
                      <a:pt x="19315" y="40463"/>
                      <a:pt x="14378" y="32724"/>
                      <a:pt x="12777" y="22150"/>
                    </a:cubicBezTo>
                    <a:lnTo>
                      <a:pt x="12810" y="22350"/>
                    </a:lnTo>
                    <a:cubicBezTo>
                      <a:pt x="10542" y="7606"/>
                      <a:pt x="6372" y="1"/>
                      <a:pt x="1" y="1"/>
                    </a:cubicBezTo>
                    <a:lnTo>
                      <a:pt x="1" y="1"/>
                    </a:lnTo>
                  </a:path>
                </a:pathLst>
              </a:custGeom>
              <a:noFill/>
              <a:ln w="9525" cap="rnd" cmpd="sng">
                <a:solidFill>
                  <a:srgbClr val="435D74"/>
                </a:solidFill>
                <a:prstDash val="solid"/>
                <a:miter lim="3335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773" name="Google Shape;7773;p72"/>
              <p:cNvSpPr/>
              <p:nvPr/>
            </p:nvSpPr>
            <p:spPr>
              <a:xfrm>
                <a:off x="1013654" y="1836607"/>
                <a:ext cx="148151" cy="238327"/>
              </a:xfrm>
              <a:custGeom>
                <a:avLst/>
                <a:gdLst/>
                <a:ahLst/>
                <a:cxnLst/>
                <a:rect l="l" t="t" r="r" b="b"/>
                <a:pathLst>
                  <a:path w="25153" h="40463" fill="none" extrusionOk="0">
                    <a:moveTo>
                      <a:pt x="25152" y="0"/>
                    </a:moveTo>
                    <a:cubicBezTo>
                      <a:pt x="19315" y="0"/>
                      <a:pt x="14378" y="7706"/>
                      <a:pt x="12777" y="18313"/>
                    </a:cubicBezTo>
                    <a:lnTo>
                      <a:pt x="12810" y="18113"/>
                    </a:lnTo>
                    <a:cubicBezTo>
                      <a:pt x="10542" y="32857"/>
                      <a:pt x="6372" y="40462"/>
                      <a:pt x="1" y="40462"/>
                    </a:cubicBezTo>
                    <a:lnTo>
                      <a:pt x="1" y="40462"/>
                    </a:lnTo>
                  </a:path>
                </a:pathLst>
              </a:custGeom>
              <a:noFill/>
              <a:ln w="9525" cap="rnd" cmpd="sng">
                <a:solidFill>
                  <a:srgbClr val="435D74"/>
                </a:solidFill>
                <a:prstDash val="solid"/>
                <a:miter lim="3335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774" name="Google Shape;7774;p72"/>
              <p:cNvSpPr/>
              <p:nvPr/>
            </p:nvSpPr>
            <p:spPr>
              <a:xfrm>
                <a:off x="1004031" y="2056625"/>
                <a:ext cx="35958" cy="35958"/>
              </a:xfrm>
              <a:custGeom>
                <a:avLst/>
                <a:gdLst/>
                <a:ahLst/>
                <a:cxnLst/>
                <a:rect l="l" t="t" r="r" b="b"/>
                <a:pathLst>
                  <a:path w="6105" h="6105" extrusionOk="0">
                    <a:moveTo>
                      <a:pt x="3069" y="0"/>
                    </a:moveTo>
                    <a:cubicBezTo>
                      <a:pt x="1368" y="0"/>
                      <a:pt x="0" y="1368"/>
                      <a:pt x="0" y="3036"/>
                    </a:cubicBezTo>
                    <a:cubicBezTo>
                      <a:pt x="0" y="4737"/>
                      <a:pt x="1368" y="6105"/>
                      <a:pt x="3069" y="6105"/>
                    </a:cubicBezTo>
                    <a:cubicBezTo>
                      <a:pt x="4737" y="6105"/>
                      <a:pt x="6105" y="4737"/>
                      <a:pt x="6105" y="3036"/>
                    </a:cubicBezTo>
                    <a:cubicBezTo>
                      <a:pt x="6105" y="1368"/>
                      <a:pt x="4737" y="0"/>
                      <a:pt x="306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775" name="Google Shape;7775;p72"/>
              <p:cNvSpPr/>
              <p:nvPr/>
            </p:nvSpPr>
            <p:spPr>
              <a:xfrm>
                <a:off x="1149398" y="2295742"/>
                <a:ext cx="25351" cy="33909"/>
              </a:xfrm>
              <a:custGeom>
                <a:avLst/>
                <a:gdLst/>
                <a:ahLst/>
                <a:cxnLst/>
                <a:rect l="l" t="t" r="r" b="b"/>
                <a:pathLst>
                  <a:path w="4304" h="5757" extrusionOk="0">
                    <a:moveTo>
                      <a:pt x="509" y="0"/>
                    </a:moveTo>
                    <a:cubicBezTo>
                      <a:pt x="247" y="0"/>
                      <a:pt x="1" y="203"/>
                      <a:pt x="1" y="493"/>
                    </a:cubicBezTo>
                    <a:lnTo>
                      <a:pt x="1" y="5263"/>
                    </a:lnTo>
                    <a:cubicBezTo>
                      <a:pt x="1" y="5554"/>
                      <a:pt x="229" y="5757"/>
                      <a:pt x="482" y="5757"/>
                    </a:cubicBezTo>
                    <a:cubicBezTo>
                      <a:pt x="577" y="5757"/>
                      <a:pt x="676" y="5728"/>
                      <a:pt x="768" y="5664"/>
                    </a:cubicBezTo>
                    <a:lnTo>
                      <a:pt x="4003" y="3395"/>
                    </a:lnTo>
                    <a:cubicBezTo>
                      <a:pt x="4304" y="3195"/>
                      <a:pt x="4304" y="2795"/>
                      <a:pt x="4037" y="2595"/>
                    </a:cubicBezTo>
                    <a:lnTo>
                      <a:pt x="801" y="93"/>
                    </a:lnTo>
                    <a:cubicBezTo>
                      <a:pt x="710" y="29"/>
                      <a:pt x="608" y="0"/>
                      <a:pt x="50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776" name="Google Shape;7776;p72"/>
              <p:cNvSpPr/>
              <p:nvPr/>
            </p:nvSpPr>
            <p:spPr>
              <a:xfrm>
                <a:off x="1149398" y="1819635"/>
                <a:ext cx="25351" cy="34032"/>
              </a:xfrm>
              <a:custGeom>
                <a:avLst/>
                <a:gdLst/>
                <a:ahLst/>
                <a:cxnLst/>
                <a:rect l="l" t="t" r="r" b="b"/>
                <a:pathLst>
                  <a:path w="4304" h="5778" extrusionOk="0">
                    <a:moveTo>
                      <a:pt x="489" y="0"/>
                    </a:moveTo>
                    <a:cubicBezTo>
                      <a:pt x="234" y="0"/>
                      <a:pt x="1" y="207"/>
                      <a:pt x="1" y="514"/>
                    </a:cubicBezTo>
                    <a:lnTo>
                      <a:pt x="1" y="5284"/>
                    </a:lnTo>
                    <a:cubicBezTo>
                      <a:pt x="1" y="5574"/>
                      <a:pt x="229" y="5777"/>
                      <a:pt x="482" y="5777"/>
                    </a:cubicBezTo>
                    <a:cubicBezTo>
                      <a:pt x="577" y="5777"/>
                      <a:pt x="676" y="5748"/>
                      <a:pt x="768" y="5684"/>
                    </a:cubicBezTo>
                    <a:lnTo>
                      <a:pt x="4003" y="3382"/>
                    </a:lnTo>
                    <a:cubicBezTo>
                      <a:pt x="4304" y="3182"/>
                      <a:pt x="4304" y="2782"/>
                      <a:pt x="4037" y="2582"/>
                    </a:cubicBezTo>
                    <a:lnTo>
                      <a:pt x="801" y="113"/>
                    </a:lnTo>
                    <a:cubicBezTo>
                      <a:pt x="704" y="35"/>
                      <a:pt x="595" y="0"/>
                      <a:pt x="48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777" name="Google Shape;7777;p72"/>
            <p:cNvGrpSpPr/>
            <p:nvPr/>
          </p:nvGrpSpPr>
          <p:grpSpPr>
            <a:xfrm>
              <a:off x="1284601" y="2158168"/>
              <a:ext cx="495923" cy="310517"/>
              <a:chOff x="1284601" y="2158168"/>
              <a:chExt cx="495923" cy="310517"/>
            </a:xfrm>
          </p:grpSpPr>
          <p:sp>
            <p:nvSpPr>
              <p:cNvPr id="7778" name="Google Shape;7778;p72"/>
              <p:cNvSpPr/>
              <p:nvPr/>
            </p:nvSpPr>
            <p:spPr>
              <a:xfrm>
                <a:off x="1284601" y="2265773"/>
                <a:ext cx="93683" cy="93836"/>
              </a:xfrm>
              <a:custGeom>
                <a:avLst/>
                <a:gdLst/>
                <a:ahLst/>
                <a:cxnLst/>
                <a:rect l="l" t="t" r="r" b="b"/>
                <a:pathLst>
                  <a:path w="20082" h="20115" extrusionOk="0">
                    <a:moveTo>
                      <a:pt x="10041" y="1"/>
                    </a:moveTo>
                    <a:cubicBezTo>
                      <a:pt x="4503" y="1"/>
                      <a:pt x="0" y="4504"/>
                      <a:pt x="0" y="10041"/>
                    </a:cubicBezTo>
                    <a:cubicBezTo>
                      <a:pt x="0" y="15612"/>
                      <a:pt x="4503" y="20115"/>
                      <a:pt x="10041" y="20115"/>
                    </a:cubicBezTo>
                    <a:cubicBezTo>
                      <a:pt x="15578" y="20115"/>
                      <a:pt x="20081" y="15612"/>
                      <a:pt x="20081" y="10041"/>
                    </a:cubicBezTo>
                    <a:cubicBezTo>
                      <a:pt x="20081" y="4504"/>
                      <a:pt x="15578" y="1"/>
                      <a:pt x="1004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grpSp>
            <p:nvGrpSpPr>
              <p:cNvPr id="7779" name="Google Shape;7779;p72"/>
              <p:cNvGrpSpPr/>
              <p:nvPr/>
            </p:nvGrpSpPr>
            <p:grpSpPr>
              <a:xfrm>
                <a:off x="1507666" y="2158168"/>
                <a:ext cx="272858" cy="310517"/>
                <a:chOff x="1507666" y="2158168"/>
                <a:chExt cx="272858" cy="310517"/>
              </a:xfrm>
            </p:grpSpPr>
            <p:grpSp>
              <p:nvGrpSpPr>
                <p:cNvPr id="7780" name="Google Shape;7780;p72"/>
                <p:cNvGrpSpPr/>
                <p:nvPr/>
              </p:nvGrpSpPr>
              <p:grpSpPr>
                <a:xfrm>
                  <a:off x="1507666" y="2176104"/>
                  <a:ext cx="166395" cy="273149"/>
                  <a:chOff x="1507666" y="2176104"/>
                  <a:chExt cx="166395" cy="273149"/>
                </a:xfrm>
              </p:grpSpPr>
              <p:sp>
                <p:nvSpPr>
                  <p:cNvPr id="7781" name="Google Shape;7781;p72"/>
                  <p:cNvSpPr/>
                  <p:nvPr/>
                </p:nvSpPr>
                <p:spPr>
                  <a:xfrm>
                    <a:off x="1512966" y="2312791"/>
                    <a:ext cx="75451" cy="660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209" fill="none" extrusionOk="0">
                        <a:moveTo>
                          <a:pt x="1" y="0"/>
                        </a:moveTo>
                        <a:lnTo>
                          <a:pt x="1" y="0"/>
                        </a:lnTo>
                        <a:cubicBezTo>
                          <a:pt x="6372" y="0"/>
                          <a:pt x="10542" y="3803"/>
                          <a:pt x="12810" y="11208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82" name="Google Shape;7782;p72"/>
                  <p:cNvSpPr/>
                  <p:nvPr/>
                </p:nvSpPr>
                <p:spPr>
                  <a:xfrm>
                    <a:off x="1588205" y="2193153"/>
                    <a:ext cx="72901" cy="540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4" fill="none" extrusionOk="0">
                        <a:moveTo>
                          <a:pt x="1" y="9174"/>
                        </a:moveTo>
                        <a:cubicBezTo>
                          <a:pt x="1635" y="3870"/>
                          <a:pt x="6539" y="0"/>
                          <a:pt x="12376" y="0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83" name="Google Shape;7783;p72"/>
                  <p:cNvSpPr/>
                  <p:nvPr/>
                </p:nvSpPr>
                <p:spPr>
                  <a:xfrm>
                    <a:off x="1588205" y="2378202"/>
                    <a:ext cx="72901" cy="5404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5" fill="none" extrusionOk="0">
                        <a:moveTo>
                          <a:pt x="1" y="1"/>
                        </a:moveTo>
                        <a:cubicBezTo>
                          <a:pt x="1635" y="5305"/>
                          <a:pt x="6539" y="9174"/>
                          <a:pt x="12376" y="9174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84" name="Google Shape;7784;p72"/>
                  <p:cNvSpPr/>
                  <p:nvPr/>
                </p:nvSpPr>
                <p:spPr>
                  <a:xfrm>
                    <a:off x="1512966" y="2246980"/>
                    <a:ext cx="75451" cy="658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175" fill="none" extrusionOk="0">
                        <a:moveTo>
                          <a:pt x="1" y="11175"/>
                        </a:moveTo>
                        <a:cubicBezTo>
                          <a:pt x="6539" y="11175"/>
                          <a:pt x="10275" y="7105"/>
                          <a:pt x="12810" y="0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85" name="Google Shape;7785;p72"/>
                  <p:cNvSpPr/>
                  <p:nvPr/>
                </p:nvSpPr>
                <p:spPr>
                  <a:xfrm>
                    <a:off x="1507666" y="2294782"/>
                    <a:ext cx="37926" cy="358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439" h="6082" extrusionOk="0">
                        <a:moveTo>
                          <a:pt x="3241" y="0"/>
                        </a:moveTo>
                        <a:cubicBezTo>
                          <a:pt x="3118" y="0"/>
                          <a:pt x="2994" y="8"/>
                          <a:pt x="2869" y="23"/>
                        </a:cubicBezTo>
                        <a:cubicBezTo>
                          <a:pt x="1168" y="223"/>
                          <a:pt x="0" y="1724"/>
                          <a:pt x="200" y="3392"/>
                        </a:cubicBezTo>
                        <a:cubicBezTo>
                          <a:pt x="386" y="4937"/>
                          <a:pt x="1717" y="6082"/>
                          <a:pt x="3239" y="6082"/>
                        </a:cubicBezTo>
                        <a:cubicBezTo>
                          <a:pt x="3359" y="6082"/>
                          <a:pt x="3481" y="6075"/>
                          <a:pt x="3603" y="6060"/>
                        </a:cubicBezTo>
                        <a:cubicBezTo>
                          <a:pt x="5271" y="5860"/>
                          <a:pt x="6438" y="4326"/>
                          <a:pt x="6238" y="2658"/>
                        </a:cubicBezTo>
                        <a:cubicBezTo>
                          <a:pt x="6053" y="1115"/>
                          <a:pt x="4754" y="0"/>
                          <a:pt x="3241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86" name="Google Shape;7786;p72"/>
                  <p:cNvSpPr/>
                  <p:nvPr/>
                </p:nvSpPr>
                <p:spPr>
                  <a:xfrm>
                    <a:off x="1648710" y="2415180"/>
                    <a:ext cx="25351" cy="3407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85" extrusionOk="0">
                        <a:moveTo>
                          <a:pt x="509" y="0"/>
                        </a:moveTo>
                        <a:cubicBezTo>
                          <a:pt x="247" y="0"/>
                          <a:pt x="1" y="203"/>
                          <a:pt x="1" y="493"/>
                        </a:cubicBezTo>
                        <a:lnTo>
                          <a:pt x="1" y="5264"/>
                        </a:lnTo>
                        <a:cubicBezTo>
                          <a:pt x="1" y="5561"/>
                          <a:pt x="240" y="5784"/>
                          <a:pt x="499" y="5784"/>
                        </a:cubicBezTo>
                        <a:cubicBezTo>
                          <a:pt x="589" y="5784"/>
                          <a:pt x="682" y="5757"/>
                          <a:pt x="768" y="5697"/>
                        </a:cubicBezTo>
                        <a:lnTo>
                          <a:pt x="4037" y="3396"/>
                        </a:lnTo>
                        <a:cubicBezTo>
                          <a:pt x="4304" y="3195"/>
                          <a:pt x="4304" y="2795"/>
                          <a:pt x="4037" y="2595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0"/>
                          <a:pt x="50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87" name="Google Shape;7787;p72"/>
                  <p:cNvSpPr/>
                  <p:nvPr/>
                </p:nvSpPr>
                <p:spPr>
                  <a:xfrm>
                    <a:off x="1648710" y="2176104"/>
                    <a:ext cx="25351" cy="3410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90" extrusionOk="0">
                        <a:moveTo>
                          <a:pt x="509" y="1"/>
                        </a:moveTo>
                        <a:cubicBezTo>
                          <a:pt x="247" y="1"/>
                          <a:pt x="1" y="203"/>
                          <a:pt x="1" y="494"/>
                        </a:cubicBezTo>
                        <a:lnTo>
                          <a:pt x="1" y="5264"/>
                        </a:lnTo>
                        <a:cubicBezTo>
                          <a:pt x="1" y="5580"/>
                          <a:pt x="231" y="5790"/>
                          <a:pt x="485" y="5790"/>
                        </a:cubicBezTo>
                        <a:cubicBezTo>
                          <a:pt x="580" y="5790"/>
                          <a:pt x="677" y="5761"/>
                          <a:pt x="768" y="5697"/>
                        </a:cubicBezTo>
                        <a:lnTo>
                          <a:pt x="4037" y="3396"/>
                        </a:lnTo>
                        <a:cubicBezTo>
                          <a:pt x="4304" y="3196"/>
                          <a:pt x="4304" y="2795"/>
                          <a:pt x="4037" y="2595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1"/>
                          <a:pt x="509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  <p:sp>
              <p:nvSpPr>
                <p:cNvPr id="7788" name="Google Shape;7788;p72"/>
                <p:cNvSpPr/>
                <p:nvPr/>
              </p:nvSpPr>
              <p:spPr>
                <a:xfrm>
                  <a:off x="1707626" y="2395718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7789" name="Google Shape;7789;p72"/>
                <p:cNvSpPr/>
                <p:nvPr/>
              </p:nvSpPr>
              <p:spPr>
                <a:xfrm>
                  <a:off x="1707626" y="2158168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</p:grpSp>
        <p:grpSp>
          <p:nvGrpSpPr>
            <p:cNvPr id="7790" name="Google Shape;7790;p72"/>
            <p:cNvGrpSpPr/>
            <p:nvPr/>
          </p:nvGrpSpPr>
          <p:grpSpPr>
            <a:xfrm>
              <a:off x="1284601" y="1681380"/>
              <a:ext cx="495923" cy="310517"/>
              <a:chOff x="1284601" y="1681380"/>
              <a:chExt cx="495923" cy="310517"/>
            </a:xfrm>
          </p:grpSpPr>
          <p:sp>
            <p:nvSpPr>
              <p:cNvPr id="7791" name="Google Shape;7791;p72"/>
              <p:cNvSpPr/>
              <p:nvPr/>
            </p:nvSpPr>
            <p:spPr>
              <a:xfrm>
                <a:off x="1284601" y="1789723"/>
                <a:ext cx="93683" cy="93836"/>
              </a:xfrm>
              <a:custGeom>
                <a:avLst/>
                <a:gdLst/>
                <a:ahLst/>
                <a:cxnLst/>
                <a:rect l="l" t="t" r="r" b="b"/>
                <a:pathLst>
                  <a:path w="20082" h="20115" extrusionOk="0">
                    <a:moveTo>
                      <a:pt x="10041" y="1"/>
                    </a:moveTo>
                    <a:cubicBezTo>
                      <a:pt x="4503" y="1"/>
                      <a:pt x="0" y="4504"/>
                      <a:pt x="0" y="10041"/>
                    </a:cubicBezTo>
                    <a:cubicBezTo>
                      <a:pt x="0" y="15612"/>
                      <a:pt x="4503" y="20115"/>
                      <a:pt x="10041" y="20115"/>
                    </a:cubicBezTo>
                    <a:cubicBezTo>
                      <a:pt x="15578" y="20115"/>
                      <a:pt x="20081" y="15612"/>
                      <a:pt x="20081" y="10041"/>
                    </a:cubicBezTo>
                    <a:cubicBezTo>
                      <a:pt x="20081" y="4504"/>
                      <a:pt x="15578" y="1"/>
                      <a:pt x="1004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grpSp>
            <p:nvGrpSpPr>
              <p:cNvPr id="7792" name="Google Shape;7792;p72"/>
              <p:cNvGrpSpPr/>
              <p:nvPr/>
            </p:nvGrpSpPr>
            <p:grpSpPr>
              <a:xfrm>
                <a:off x="1507666" y="1681380"/>
                <a:ext cx="272858" cy="310517"/>
                <a:chOff x="1507666" y="1681380"/>
                <a:chExt cx="272858" cy="310517"/>
              </a:xfrm>
            </p:grpSpPr>
            <p:grpSp>
              <p:nvGrpSpPr>
                <p:cNvPr id="7793" name="Google Shape;7793;p72"/>
                <p:cNvGrpSpPr/>
                <p:nvPr/>
              </p:nvGrpSpPr>
              <p:grpSpPr>
                <a:xfrm>
                  <a:off x="1507666" y="1700120"/>
                  <a:ext cx="166395" cy="272984"/>
                  <a:chOff x="1507666" y="1700120"/>
                  <a:chExt cx="166395" cy="272984"/>
                </a:xfrm>
              </p:grpSpPr>
              <p:sp>
                <p:nvSpPr>
                  <p:cNvPr id="7794" name="Google Shape;7794;p72"/>
                  <p:cNvSpPr/>
                  <p:nvPr/>
                </p:nvSpPr>
                <p:spPr>
                  <a:xfrm>
                    <a:off x="1512966" y="1836607"/>
                    <a:ext cx="75451" cy="660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209" fill="none" extrusionOk="0">
                        <a:moveTo>
                          <a:pt x="1" y="0"/>
                        </a:moveTo>
                        <a:lnTo>
                          <a:pt x="1" y="0"/>
                        </a:lnTo>
                        <a:cubicBezTo>
                          <a:pt x="6372" y="0"/>
                          <a:pt x="10542" y="3803"/>
                          <a:pt x="12810" y="11208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95" name="Google Shape;7795;p72"/>
                  <p:cNvSpPr/>
                  <p:nvPr/>
                </p:nvSpPr>
                <p:spPr>
                  <a:xfrm>
                    <a:off x="1588205" y="1716969"/>
                    <a:ext cx="72901" cy="542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208" fill="none" extrusionOk="0">
                        <a:moveTo>
                          <a:pt x="1" y="9207"/>
                        </a:moveTo>
                        <a:cubicBezTo>
                          <a:pt x="1635" y="3870"/>
                          <a:pt x="6539" y="1"/>
                          <a:pt x="12376" y="1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96" name="Google Shape;7796;p72"/>
                  <p:cNvSpPr/>
                  <p:nvPr/>
                </p:nvSpPr>
                <p:spPr>
                  <a:xfrm>
                    <a:off x="1588205" y="1902024"/>
                    <a:ext cx="72901" cy="540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4" fill="none" extrusionOk="0">
                        <a:moveTo>
                          <a:pt x="1" y="0"/>
                        </a:moveTo>
                        <a:cubicBezTo>
                          <a:pt x="1635" y="5304"/>
                          <a:pt x="6539" y="9173"/>
                          <a:pt x="12376" y="9173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97" name="Google Shape;7797;p72"/>
                  <p:cNvSpPr/>
                  <p:nvPr/>
                </p:nvSpPr>
                <p:spPr>
                  <a:xfrm>
                    <a:off x="1512966" y="1770990"/>
                    <a:ext cx="75451" cy="656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143" fill="none" extrusionOk="0">
                        <a:moveTo>
                          <a:pt x="1" y="11142"/>
                        </a:moveTo>
                        <a:cubicBezTo>
                          <a:pt x="6539" y="11142"/>
                          <a:pt x="10275" y="7106"/>
                          <a:pt x="12810" y="1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98" name="Google Shape;7798;p72"/>
                  <p:cNvSpPr/>
                  <p:nvPr/>
                </p:nvSpPr>
                <p:spPr>
                  <a:xfrm>
                    <a:off x="1507666" y="1818598"/>
                    <a:ext cx="37926" cy="360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439" h="6116" extrusionOk="0">
                        <a:moveTo>
                          <a:pt x="3199" y="1"/>
                        </a:moveTo>
                        <a:cubicBezTo>
                          <a:pt x="3079" y="1"/>
                          <a:pt x="2958" y="8"/>
                          <a:pt x="2835" y="23"/>
                        </a:cubicBezTo>
                        <a:cubicBezTo>
                          <a:pt x="1168" y="256"/>
                          <a:pt x="0" y="1757"/>
                          <a:pt x="200" y="3425"/>
                        </a:cubicBezTo>
                        <a:cubicBezTo>
                          <a:pt x="386" y="4971"/>
                          <a:pt x="1717" y="6115"/>
                          <a:pt x="3239" y="6115"/>
                        </a:cubicBezTo>
                        <a:cubicBezTo>
                          <a:pt x="3359" y="6115"/>
                          <a:pt x="3481" y="6108"/>
                          <a:pt x="3603" y="6094"/>
                        </a:cubicBezTo>
                        <a:cubicBezTo>
                          <a:pt x="5271" y="5860"/>
                          <a:pt x="6438" y="4359"/>
                          <a:pt x="6238" y="2691"/>
                        </a:cubicBezTo>
                        <a:cubicBezTo>
                          <a:pt x="6052" y="1145"/>
                          <a:pt x="4721" y="1"/>
                          <a:pt x="3199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99" name="Google Shape;7799;p72"/>
                  <p:cNvSpPr/>
                  <p:nvPr/>
                </p:nvSpPr>
                <p:spPr>
                  <a:xfrm>
                    <a:off x="1648710" y="1939072"/>
                    <a:ext cx="25351" cy="340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78" extrusionOk="0">
                        <a:moveTo>
                          <a:pt x="489" y="0"/>
                        </a:moveTo>
                        <a:cubicBezTo>
                          <a:pt x="234" y="0"/>
                          <a:pt x="1" y="207"/>
                          <a:pt x="1" y="514"/>
                        </a:cubicBezTo>
                        <a:lnTo>
                          <a:pt x="1" y="5284"/>
                        </a:lnTo>
                        <a:cubicBezTo>
                          <a:pt x="1" y="5575"/>
                          <a:pt x="229" y="5777"/>
                          <a:pt x="482" y="5777"/>
                        </a:cubicBezTo>
                        <a:cubicBezTo>
                          <a:pt x="577" y="5777"/>
                          <a:pt x="676" y="5748"/>
                          <a:pt x="768" y="5684"/>
                        </a:cubicBezTo>
                        <a:lnTo>
                          <a:pt x="4037" y="3383"/>
                        </a:lnTo>
                        <a:cubicBezTo>
                          <a:pt x="4304" y="3183"/>
                          <a:pt x="4304" y="2782"/>
                          <a:pt x="4037" y="2582"/>
                        </a:cubicBezTo>
                        <a:lnTo>
                          <a:pt x="801" y="114"/>
                        </a:lnTo>
                        <a:cubicBezTo>
                          <a:pt x="704" y="36"/>
                          <a:pt x="595" y="0"/>
                          <a:pt x="48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00" name="Google Shape;7800;p72"/>
                  <p:cNvSpPr/>
                  <p:nvPr/>
                </p:nvSpPr>
                <p:spPr>
                  <a:xfrm>
                    <a:off x="1648710" y="1700120"/>
                    <a:ext cx="25351" cy="339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57" extrusionOk="0">
                        <a:moveTo>
                          <a:pt x="509" y="0"/>
                        </a:moveTo>
                        <a:cubicBezTo>
                          <a:pt x="247" y="0"/>
                          <a:pt x="1" y="203"/>
                          <a:pt x="1" y="493"/>
                        </a:cubicBezTo>
                        <a:lnTo>
                          <a:pt x="1" y="5263"/>
                        </a:lnTo>
                        <a:cubicBezTo>
                          <a:pt x="1" y="5554"/>
                          <a:pt x="229" y="5757"/>
                          <a:pt x="482" y="5757"/>
                        </a:cubicBezTo>
                        <a:cubicBezTo>
                          <a:pt x="577" y="5757"/>
                          <a:pt x="676" y="5728"/>
                          <a:pt x="768" y="5664"/>
                        </a:cubicBezTo>
                        <a:lnTo>
                          <a:pt x="4037" y="3395"/>
                        </a:lnTo>
                        <a:cubicBezTo>
                          <a:pt x="4304" y="3195"/>
                          <a:pt x="4304" y="2795"/>
                          <a:pt x="4037" y="2561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0"/>
                          <a:pt x="50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  <p:sp>
              <p:nvSpPr>
                <p:cNvPr id="7801" name="Google Shape;7801;p72"/>
                <p:cNvSpPr/>
                <p:nvPr/>
              </p:nvSpPr>
              <p:spPr>
                <a:xfrm>
                  <a:off x="1707626" y="1918930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7802" name="Google Shape;7802;p72"/>
                <p:cNvSpPr/>
                <p:nvPr/>
              </p:nvSpPr>
              <p:spPr>
                <a:xfrm>
                  <a:off x="1707626" y="1681380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</p:grpSp>
      </p:grpSp>
      <p:grpSp>
        <p:nvGrpSpPr>
          <p:cNvPr id="7803" name="Google Shape;7803;p72"/>
          <p:cNvGrpSpPr/>
          <p:nvPr/>
        </p:nvGrpSpPr>
        <p:grpSpPr>
          <a:xfrm>
            <a:off x="9087120" y="3099023"/>
            <a:ext cx="2163025" cy="736591"/>
            <a:chOff x="6894650" y="2574740"/>
            <a:chExt cx="1445100" cy="492111"/>
          </a:xfrm>
        </p:grpSpPr>
        <p:sp>
          <p:nvSpPr>
            <p:cNvPr id="7804" name="Google Shape;7804;p72"/>
            <p:cNvSpPr/>
            <p:nvPr/>
          </p:nvSpPr>
          <p:spPr>
            <a:xfrm>
              <a:off x="7151862" y="2854413"/>
              <a:ext cx="414806" cy="212438"/>
            </a:xfrm>
            <a:custGeom>
              <a:avLst/>
              <a:gdLst/>
              <a:ahLst/>
              <a:cxnLst/>
              <a:rect l="l" t="t" r="r" b="b"/>
              <a:pathLst>
                <a:path w="12481" h="6392" extrusionOk="0">
                  <a:moveTo>
                    <a:pt x="2" y="0"/>
                  </a:moveTo>
                  <a:lnTo>
                    <a:pt x="2" y="66"/>
                  </a:lnTo>
                  <a:cubicBezTo>
                    <a:pt x="0" y="3558"/>
                    <a:pt x="2794" y="6391"/>
                    <a:pt x="6241" y="6391"/>
                  </a:cubicBezTo>
                  <a:cubicBezTo>
                    <a:pt x="9687" y="6391"/>
                    <a:pt x="12481" y="3558"/>
                    <a:pt x="12481" y="66"/>
                  </a:cubicBezTo>
                  <a:lnTo>
                    <a:pt x="12481" y="0"/>
                  </a:lnTo>
                  <a:lnTo>
                    <a:pt x="7664" y="0"/>
                  </a:lnTo>
                  <a:cubicBezTo>
                    <a:pt x="7664" y="12"/>
                    <a:pt x="7666" y="23"/>
                    <a:pt x="7666" y="32"/>
                  </a:cubicBezTo>
                  <a:cubicBezTo>
                    <a:pt x="7666" y="838"/>
                    <a:pt x="7022" y="1490"/>
                    <a:pt x="6229" y="1490"/>
                  </a:cubicBezTo>
                  <a:cubicBezTo>
                    <a:pt x="5435" y="1490"/>
                    <a:pt x="4793" y="838"/>
                    <a:pt x="4793" y="32"/>
                  </a:cubicBezTo>
                  <a:cubicBezTo>
                    <a:pt x="4793" y="23"/>
                    <a:pt x="4795" y="12"/>
                    <a:pt x="47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805" name="Google Shape;7805;p72"/>
            <p:cNvSpPr/>
            <p:nvPr/>
          </p:nvSpPr>
          <p:spPr>
            <a:xfrm>
              <a:off x="7664213" y="2854413"/>
              <a:ext cx="414806" cy="212438"/>
            </a:xfrm>
            <a:custGeom>
              <a:avLst/>
              <a:gdLst/>
              <a:ahLst/>
              <a:cxnLst/>
              <a:rect l="l" t="t" r="r" b="b"/>
              <a:pathLst>
                <a:path w="12481" h="6392" extrusionOk="0">
                  <a:moveTo>
                    <a:pt x="2" y="0"/>
                  </a:moveTo>
                  <a:lnTo>
                    <a:pt x="2" y="66"/>
                  </a:lnTo>
                  <a:cubicBezTo>
                    <a:pt x="0" y="3558"/>
                    <a:pt x="2794" y="6391"/>
                    <a:pt x="6241" y="6391"/>
                  </a:cubicBezTo>
                  <a:cubicBezTo>
                    <a:pt x="9687" y="6391"/>
                    <a:pt x="12481" y="3558"/>
                    <a:pt x="12481" y="66"/>
                  </a:cubicBezTo>
                  <a:lnTo>
                    <a:pt x="12481" y="0"/>
                  </a:lnTo>
                  <a:lnTo>
                    <a:pt x="7664" y="0"/>
                  </a:lnTo>
                  <a:cubicBezTo>
                    <a:pt x="7664" y="12"/>
                    <a:pt x="7666" y="23"/>
                    <a:pt x="7666" y="32"/>
                  </a:cubicBezTo>
                  <a:cubicBezTo>
                    <a:pt x="7666" y="838"/>
                    <a:pt x="7022" y="1490"/>
                    <a:pt x="6229" y="1490"/>
                  </a:cubicBezTo>
                  <a:cubicBezTo>
                    <a:pt x="5437" y="1490"/>
                    <a:pt x="4793" y="838"/>
                    <a:pt x="4793" y="32"/>
                  </a:cubicBezTo>
                  <a:cubicBezTo>
                    <a:pt x="4793" y="23"/>
                    <a:pt x="4795" y="12"/>
                    <a:pt x="47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806" name="Google Shape;7806;p72"/>
            <p:cNvSpPr/>
            <p:nvPr/>
          </p:nvSpPr>
          <p:spPr>
            <a:xfrm>
              <a:off x="6895687" y="2575804"/>
              <a:ext cx="420489" cy="212471"/>
            </a:xfrm>
            <a:custGeom>
              <a:avLst/>
              <a:gdLst/>
              <a:ahLst/>
              <a:cxnLst/>
              <a:rect l="l" t="t" r="r" b="b"/>
              <a:pathLst>
                <a:path w="12652" h="6393" extrusionOk="0">
                  <a:moveTo>
                    <a:pt x="6326" y="0"/>
                  </a:moveTo>
                  <a:cubicBezTo>
                    <a:pt x="2832" y="0"/>
                    <a:pt x="1" y="2833"/>
                    <a:pt x="1" y="6326"/>
                  </a:cubicBezTo>
                  <a:lnTo>
                    <a:pt x="1" y="6393"/>
                  </a:lnTo>
                  <a:lnTo>
                    <a:pt x="4883" y="6393"/>
                  </a:lnTo>
                  <a:cubicBezTo>
                    <a:pt x="4883" y="6382"/>
                    <a:pt x="4882" y="6370"/>
                    <a:pt x="4882" y="6359"/>
                  </a:cubicBezTo>
                  <a:cubicBezTo>
                    <a:pt x="4882" y="5555"/>
                    <a:pt x="5534" y="4904"/>
                    <a:pt x="6337" y="4904"/>
                  </a:cubicBezTo>
                  <a:cubicBezTo>
                    <a:pt x="7141" y="4904"/>
                    <a:pt x="7793" y="5555"/>
                    <a:pt x="7793" y="6359"/>
                  </a:cubicBezTo>
                  <a:cubicBezTo>
                    <a:pt x="7793" y="6370"/>
                    <a:pt x="7791" y="6382"/>
                    <a:pt x="7791" y="6393"/>
                  </a:cubicBezTo>
                  <a:lnTo>
                    <a:pt x="12651" y="6393"/>
                  </a:lnTo>
                  <a:lnTo>
                    <a:pt x="12651" y="6326"/>
                  </a:lnTo>
                  <a:cubicBezTo>
                    <a:pt x="12651" y="2833"/>
                    <a:pt x="9820" y="0"/>
                    <a:pt x="63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807" name="Google Shape;7807;p72"/>
            <p:cNvSpPr/>
            <p:nvPr/>
          </p:nvSpPr>
          <p:spPr>
            <a:xfrm>
              <a:off x="7399530" y="2574740"/>
              <a:ext cx="420489" cy="212438"/>
            </a:xfrm>
            <a:custGeom>
              <a:avLst/>
              <a:gdLst/>
              <a:ahLst/>
              <a:cxnLst/>
              <a:rect l="l" t="t" r="r" b="b"/>
              <a:pathLst>
                <a:path w="12652" h="6392" extrusionOk="0">
                  <a:moveTo>
                    <a:pt x="6326" y="0"/>
                  </a:moveTo>
                  <a:cubicBezTo>
                    <a:pt x="2832" y="0"/>
                    <a:pt x="1" y="2832"/>
                    <a:pt x="1" y="6326"/>
                  </a:cubicBezTo>
                  <a:lnTo>
                    <a:pt x="1" y="6391"/>
                  </a:lnTo>
                  <a:lnTo>
                    <a:pt x="4883" y="6391"/>
                  </a:lnTo>
                  <a:cubicBezTo>
                    <a:pt x="4883" y="6380"/>
                    <a:pt x="4882" y="6369"/>
                    <a:pt x="4882" y="6358"/>
                  </a:cubicBezTo>
                  <a:cubicBezTo>
                    <a:pt x="4882" y="5554"/>
                    <a:pt x="5533" y="4902"/>
                    <a:pt x="6337" y="4902"/>
                  </a:cubicBezTo>
                  <a:cubicBezTo>
                    <a:pt x="7141" y="4902"/>
                    <a:pt x="7793" y="5554"/>
                    <a:pt x="7793" y="6358"/>
                  </a:cubicBezTo>
                  <a:cubicBezTo>
                    <a:pt x="7793" y="6369"/>
                    <a:pt x="7791" y="6380"/>
                    <a:pt x="7791" y="6391"/>
                  </a:cubicBezTo>
                  <a:lnTo>
                    <a:pt x="12650" y="6391"/>
                  </a:lnTo>
                  <a:lnTo>
                    <a:pt x="12650" y="6326"/>
                  </a:lnTo>
                  <a:cubicBezTo>
                    <a:pt x="12651" y="2833"/>
                    <a:pt x="9819" y="0"/>
                    <a:pt x="63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808" name="Google Shape;7808;p72"/>
            <p:cNvSpPr/>
            <p:nvPr/>
          </p:nvSpPr>
          <p:spPr>
            <a:xfrm>
              <a:off x="7911880" y="2574740"/>
              <a:ext cx="420489" cy="212438"/>
            </a:xfrm>
            <a:custGeom>
              <a:avLst/>
              <a:gdLst/>
              <a:ahLst/>
              <a:cxnLst/>
              <a:rect l="l" t="t" r="r" b="b"/>
              <a:pathLst>
                <a:path w="12652" h="6392" extrusionOk="0">
                  <a:moveTo>
                    <a:pt x="6326" y="0"/>
                  </a:moveTo>
                  <a:cubicBezTo>
                    <a:pt x="2832" y="0"/>
                    <a:pt x="1" y="2832"/>
                    <a:pt x="1" y="6326"/>
                  </a:cubicBezTo>
                  <a:lnTo>
                    <a:pt x="1" y="6391"/>
                  </a:lnTo>
                  <a:lnTo>
                    <a:pt x="4883" y="6391"/>
                  </a:lnTo>
                  <a:cubicBezTo>
                    <a:pt x="4883" y="6380"/>
                    <a:pt x="4882" y="6369"/>
                    <a:pt x="4882" y="6358"/>
                  </a:cubicBezTo>
                  <a:cubicBezTo>
                    <a:pt x="4882" y="5554"/>
                    <a:pt x="5533" y="4902"/>
                    <a:pt x="6337" y="4902"/>
                  </a:cubicBezTo>
                  <a:cubicBezTo>
                    <a:pt x="7141" y="4902"/>
                    <a:pt x="7793" y="5554"/>
                    <a:pt x="7793" y="6358"/>
                  </a:cubicBezTo>
                  <a:cubicBezTo>
                    <a:pt x="7793" y="6369"/>
                    <a:pt x="7791" y="6380"/>
                    <a:pt x="7791" y="6391"/>
                  </a:cubicBezTo>
                  <a:lnTo>
                    <a:pt x="12650" y="6391"/>
                  </a:lnTo>
                  <a:lnTo>
                    <a:pt x="12650" y="6326"/>
                  </a:lnTo>
                  <a:cubicBezTo>
                    <a:pt x="12651" y="2833"/>
                    <a:pt x="9819" y="0"/>
                    <a:pt x="63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cxnSp>
          <p:nvCxnSpPr>
            <p:cNvPr id="7809" name="Google Shape;7809;p72"/>
            <p:cNvCxnSpPr/>
            <p:nvPr/>
          </p:nvCxnSpPr>
          <p:spPr>
            <a:xfrm>
              <a:off x="6894650" y="2821921"/>
              <a:ext cx="1445100" cy="0"/>
            </a:xfrm>
            <a:prstGeom prst="straightConnector1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810" name="Google Shape;7810;p72"/>
          <p:cNvGrpSpPr/>
          <p:nvPr/>
        </p:nvGrpSpPr>
        <p:grpSpPr>
          <a:xfrm>
            <a:off x="9113176" y="4931364"/>
            <a:ext cx="2110941" cy="634273"/>
            <a:chOff x="6953919" y="3907920"/>
            <a:chExt cx="1377300" cy="475705"/>
          </a:xfrm>
        </p:grpSpPr>
        <p:cxnSp>
          <p:nvCxnSpPr>
            <p:cNvPr id="7811" name="Google Shape;7811;p72"/>
            <p:cNvCxnSpPr/>
            <p:nvPr/>
          </p:nvCxnSpPr>
          <p:spPr>
            <a:xfrm rot="10800000">
              <a:off x="7118546" y="4100689"/>
              <a:ext cx="0" cy="1851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12" name="Google Shape;7812;p72"/>
            <p:cNvCxnSpPr/>
            <p:nvPr/>
          </p:nvCxnSpPr>
          <p:spPr>
            <a:xfrm>
              <a:off x="7480500" y="4197025"/>
              <a:ext cx="0" cy="1866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13" name="Google Shape;7813;p72"/>
            <p:cNvCxnSpPr/>
            <p:nvPr/>
          </p:nvCxnSpPr>
          <p:spPr>
            <a:xfrm rot="10800000">
              <a:off x="7848574" y="3907920"/>
              <a:ext cx="0" cy="1851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14" name="Google Shape;7814;p72"/>
            <p:cNvCxnSpPr/>
            <p:nvPr/>
          </p:nvCxnSpPr>
          <p:spPr>
            <a:xfrm>
              <a:off x="8218032" y="3997243"/>
              <a:ext cx="0" cy="1971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15" name="Google Shape;7815;p72"/>
            <p:cNvCxnSpPr/>
            <p:nvPr/>
          </p:nvCxnSpPr>
          <p:spPr>
            <a:xfrm flipH="1">
              <a:off x="6953919" y="3961822"/>
              <a:ext cx="1377300" cy="376800"/>
            </a:xfrm>
            <a:prstGeom prst="straightConnector1">
              <a:avLst/>
            </a:prstGeom>
            <a:noFill/>
            <a:ln w="19050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816" name="Google Shape;7816;p72"/>
          <p:cNvGrpSpPr/>
          <p:nvPr/>
        </p:nvGrpSpPr>
        <p:grpSpPr>
          <a:xfrm>
            <a:off x="3117960" y="3279558"/>
            <a:ext cx="1115048" cy="1099372"/>
            <a:chOff x="2389399" y="2595741"/>
            <a:chExt cx="812796" cy="801369"/>
          </a:xfrm>
        </p:grpSpPr>
        <p:grpSp>
          <p:nvGrpSpPr>
            <p:cNvPr id="7817" name="Google Shape;7817;p72"/>
            <p:cNvGrpSpPr/>
            <p:nvPr/>
          </p:nvGrpSpPr>
          <p:grpSpPr>
            <a:xfrm>
              <a:off x="2492145" y="2881565"/>
              <a:ext cx="607300" cy="229751"/>
              <a:chOff x="2492145" y="2881565"/>
              <a:chExt cx="607300" cy="229751"/>
            </a:xfrm>
          </p:grpSpPr>
          <p:sp>
            <p:nvSpPr>
              <p:cNvPr id="7818" name="Google Shape;7818;p72"/>
              <p:cNvSpPr/>
              <p:nvPr/>
            </p:nvSpPr>
            <p:spPr>
              <a:xfrm>
                <a:off x="2530550" y="2913581"/>
                <a:ext cx="530589" cy="165697"/>
              </a:xfrm>
              <a:custGeom>
                <a:avLst/>
                <a:gdLst/>
                <a:ahLst/>
                <a:cxnLst/>
                <a:rect l="l" t="t" r="r" b="b"/>
                <a:pathLst>
                  <a:path w="116549" h="36397" extrusionOk="0">
                    <a:moveTo>
                      <a:pt x="18199" y="1"/>
                    </a:moveTo>
                    <a:cubicBezTo>
                      <a:pt x="8148" y="1"/>
                      <a:pt x="1" y="8148"/>
                      <a:pt x="1" y="18198"/>
                    </a:cubicBezTo>
                    <a:cubicBezTo>
                      <a:pt x="1" y="28249"/>
                      <a:pt x="8148" y="36396"/>
                      <a:pt x="18199" y="36396"/>
                    </a:cubicBezTo>
                    <a:lnTo>
                      <a:pt x="98350" y="36396"/>
                    </a:lnTo>
                    <a:cubicBezTo>
                      <a:pt x="108401" y="36396"/>
                      <a:pt x="116548" y="28249"/>
                      <a:pt x="116548" y="18198"/>
                    </a:cubicBezTo>
                    <a:cubicBezTo>
                      <a:pt x="116548" y="8148"/>
                      <a:pt x="108401" y="1"/>
                      <a:pt x="9835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19" name="Google Shape;7819;p72"/>
              <p:cNvSpPr/>
              <p:nvPr/>
            </p:nvSpPr>
            <p:spPr>
              <a:xfrm>
                <a:off x="2886492" y="2881565"/>
                <a:ext cx="212952" cy="229751"/>
              </a:xfrm>
              <a:custGeom>
                <a:avLst/>
                <a:gdLst/>
                <a:ahLst/>
                <a:cxnLst/>
                <a:rect l="l" t="t" r="r" b="b"/>
                <a:pathLst>
                  <a:path w="46777" h="50467" extrusionOk="0">
                    <a:moveTo>
                      <a:pt x="1" y="1"/>
                    </a:moveTo>
                    <a:lnTo>
                      <a:pt x="1" y="1458"/>
                    </a:lnTo>
                    <a:lnTo>
                      <a:pt x="21544" y="1458"/>
                    </a:lnTo>
                    <a:cubicBezTo>
                      <a:pt x="34653" y="1458"/>
                      <a:pt x="45320" y="12123"/>
                      <a:pt x="45320" y="25233"/>
                    </a:cubicBezTo>
                    <a:cubicBezTo>
                      <a:pt x="45320" y="38344"/>
                      <a:pt x="34653" y="49009"/>
                      <a:pt x="21544" y="49009"/>
                    </a:cubicBezTo>
                    <a:lnTo>
                      <a:pt x="1" y="49009"/>
                    </a:lnTo>
                    <a:lnTo>
                      <a:pt x="1" y="50466"/>
                    </a:lnTo>
                    <a:lnTo>
                      <a:pt x="21544" y="50466"/>
                    </a:lnTo>
                    <a:cubicBezTo>
                      <a:pt x="35457" y="50466"/>
                      <a:pt x="46776" y="39146"/>
                      <a:pt x="46776" y="25233"/>
                    </a:cubicBezTo>
                    <a:cubicBezTo>
                      <a:pt x="46776" y="11322"/>
                      <a:pt x="35457" y="1"/>
                      <a:pt x="21544" y="1"/>
                    </a:cubicBezTo>
                    <a:close/>
                  </a:path>
                </a:pathLst>
              </a:custGeom>
              <a:solidFill>
                <a:srgbClr val="96979B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20" name="Google Shape;7820;p72"/>
              <p:cNvSpPr/>
              <p:nvPr/>
            </p:nvSpPr>
            <p:spPr>
              <a:xfrm>
                <a:off x="2492145" y="2881565"/>
                <a:ext cx="212934" cy="229751"/>
              </a:xfrm>
              <a:custGeom>
                <a:avLst/>
                <a:gdLst/>
                <a:ahLst/>
                <a:cxnLst/>
                <a:rect l="l" t="t" r="r" b="b"/>
                <a:pathLst>
                  <a:path w="46773" h="50467" extrusionOk="0">
                    <a:moveTo>
                      <a:pt x="25232" y="1"/>
                    </a:moveTo>
                    <a:cubicBezTo>
                      <a:pt x="11319" y="1"/>
                      <a:pt x="0" y="11322"/>
                      <a:pt x="0" y="25233"/>
                    </a:cubicBezTo>
                    <a:cubicBezTo>
                      <a:pt x="0" y="39146"/>
                      <a:pt x="11319" y="50466"/>
                      <a:pt x="25232" y="50466"/>
                    </a:cubicBezTo>
                    <a:lnTo>
                      <a:pt x="46773" y="50466"/>
                    </a:lnTo>
                    <a:lnTo>
                      <a:pt x="46773" y="49007"/>
                    </a:lnTo>
                    <a:lnTo>
                      <a:pt x="25232" y="49007"/>
                    </a:lnTo>
                    <a:cubicBezTo>
                      <a:pt x="12124" y="49007"/>
                      <a:pt x="1456" y="38344"/>
                      <a:pt x="1456" y="25233"/>
                    </a:cubicBezTo>
                    <a:cubicBezTo>
                      <a:pt x="1456" y="12123"/>
                      <a:pt x="12124" y="1457"/>
                      <a:pt x="25232" y="1457"/>
                    </a:cubicBezTo>
                    <a:lnTo>
                      <a:pt x="46773" y="1457"/>
                    </a:lnTo>
                    <a:lnTo>
                      <a:pt x="46773" y="1"/>
                    </a:lnTo>
                    <a:close/>
                  </a:path>
                </a:pathLst>
              </a:custGeom>
              <a:solidFill>
                <a:srgbClr val="96979B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821" name="Google Shape;7821;p72"/>
            <p:cNvGrpSpPr/>
            <p:nvPr/>
          </p:nvGrpSpPr>
          <p:grpSpPr>
            <a:xfrm>
              <a:off x="2389399" y="2595741"/>
              <a:ext cx="812796" cy="296825"/>
              <a:chOff x="2389399" y="2595741"/>
              <a:chExt cx="812796" cy="296825"/>
            </a:xfrm>
          </p:grpSpPr>
          <p:grpSp>
            <p:nvGrpSpPr>
              <p:cNvPr id="7822" name="Google Shape;7822;p72"/>
              <p:cNvGrpSpPr/>
              <p:nvPr/>
            </p:nvGrpSpPr>
            <p:grpSpPr>
              <a:xfrm>
                <a:off x="2389399" y="2595741"/>
                <a:ext cx="363638" cy="296825"/>
                <a:chOff x="2389399" y="2595741"/>
                <a:chExt cx="363638" cy="296825"/>
              </a:xfrm>
            </p:grpSpPr>
            <p:grpSp>
              <p:nvGrpSpPr>
                <p:cNvPr id="7823" name="Google Shape;7823;p72"/>
                <p:cNvGrpSpPr/>
                <p:nvPr/>
              </p:nvGrpSpPr>
              <p:grpSpPr>
                <a:xfrm>
                  <a:off x="2493852" y="2794333"/>
                  <a:ext cx="259185" cy="98232"/>
                  <a:chOff x="2493852" y="2794333"/>
                  <a:chExt cx="259185" cy="98232"/>
                </a:xfrm>
              </p:grpSpPr>
              <p:sp>
                <p:nvSpPr>
                  <p:cNvPr id="7824" name="Google Shape;7824;p72"/>
                  <p:cNvSpPr/>
                  <p:nvPr/>
                </p:nvSpPr>
                <p:spPr>
                  <a:xfrm>
                    <a:off x="2500419" y="2800896"/>
                    <a:ext cx="246135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6" h="18698" extrusionOk="0">
                        <a:moveTo>
                          <a:pt x="243" y="1"/>
                        </a:moveTo>
                        <a:cubicBezTo>
                          <a:pt x="108" y="1"/>
                          <a:pt x="1" y="108"/>
                          <a:pt x="1" y="243"/>
                        </a:cubicBezTo>
                        <a:cubicBezTo>
                          <a:pt x="1" y="4216"/>
                          <a:pt x="3233" y="7447"/>
                          <a:pt x="7204" y="7447"/>
                        </a:cubicBezTo>
                        <a:lnTo>
                          <a:pt x="47616" y="7447"/>
                        </a:lnTo>
                        <a:cubicBezTo>
                          <a:pt x="50905" y="7447"/>
                          <a:pt x="53581" y="10122"/>
                          <a:pt x="53581" y="13412"/>
                        </a:cubicBezTo>
                        <a:lnTo>
                          <a:pt x="53581" y="18455"/>
                        </a:lnTo>
                        <a:cubicBezTo>
                          <a:pt x="53581" y="18590"/>
                          <a:pt x="53688" y="18697"/>
                          <a:pt x="53823" y="18697"/>
                        </a:cubicBezTo>
                        <a:cubicBezTo>
                          <a:pt x="53957" y="18697"/>
                          <a:pt x="54065" y="18590"/>
                          <a:pt x="54062" y="18455"/>
                        </a:cubicBezTo>
                        <a:lnTo>
                          <a:pt x="54062" y="13412"/>
                        </a:lnTo>
                        <a:cubicBezTo>
                          <a:pt x="54062" y="9854"/>
                          <a:pt x="51169" y="6961"/>
                          <a:pt x="47611" y="6961"/>
                        </a:cubicBezTo>
                        <a:lnTo>
                          <a:pt x="7203" y="6961"/>
                        </a:lnTo>
                        <a:cubicBezTo>
                          <a:pt x="3498" y="6961"/>
                          <a:pt x="485" y="3946"/>
                          <a:pt x="485" y="243"/>
                        </a:cubicBezTo>
                        <a:cubicBezTo>
                          <a:pt x="485" y="108"/>
                          <a:pt x="377" y="1"/>
                          <a:pt x="243" y="1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25" name="Google Shape;7825;p72"/>
                  <p:cNvSpPr/>
                  <p:nvPr/>
                </p:nvSpPr>
                <p:spPr>
                  <a:xfrm>
                    <a:off x="2493852" y="2794333"/>
                    <a:ext cx="15360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3" extrusionOk="0">
                        <a:moveTo>
                          <a:pt x="1687" y="0"/>
                        </a:moveTo>
                        <a:cubicBezTo>
                          <a:pt x="755" y="0"/>
                          <a:pt x="1" y="754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9" y="3370"/>
                          <a:pt x="3374" y="2617"/>
                          <a:pt x="3374" y="1687"/>
                        </a:cubicBezTo>
                        <a:cubicBezTo>
                          <a:pt x="3374" y="754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26" name="Google Shape;7826;p72"/>
                  <p:cNvSpPr/>
                  <p:nvPr/>
                </p:nvSpPr>
                <p:spPr>
                  <a:xfrm>
                    <a:off x="2737686" y="2877210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9" y="3372"/>
                          <a:pt x="3372" y="2616"/>
                          <a:pt x="3372" y="1686"/>
                        </a:cubicBezTo>
                        <a:cubicBezTo>
                          <a:pt x="3372" y="754"/>
                          <a:pt x="2619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  <p:grpSp>
              <p:nvGrpSpPr>
                <p:cNvPr id="7827" name="Google Shape;7827;p72"/>
                <p:cNvGrpSpPr/>
                <p:nvPr/>
              </p:nvGrpSpPr>
              <p:grpSpPr>
                <a:xfrm>
                  <a:off x="2389399" y="2595741"/>
                  <a:ext cx="224343" cy="182054"/>
                  <a:chOff x="2389399" y="2595741"/>
                  <a:chExt cx="224343" cy="182054"/>
                </a:xfrm>
              </p:grpSpPr>
              <p:sp>
                <p:nvSpPr>
                  <p:cNvPr id="7828" name="Google Shape;7828;p72"/>
                  <p:cNvSpPr/>
                  <p:nvPr/>
                </p:nvSpPr>
                <p:spPr>
                  <a:xfrm>
                    <a:off x="2389399" y="2595741"/>
                    <a:ext cx="224343" cy="182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90" extrusionOk="0">
                        <a:moveTo>
                          <a:pt x="7997" y="1"/>
                        </a:moveTo>
                        <a:cubicBezTo>
                          <a:pt x="3580" y="1"/>
                          <a:pt x="0" y="3580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9"/>
                          <a:pt x="7997" y="39989"/>
                        </a:cubicBezTo>
                        <a:lnTo>
                          <a:pt x="41282" y="39989"/>
                        </a:lnTo>
                        <a:cubicBezTo>
                          <a:pt x="45697" y="39989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8" y="3580"/>
                          <a:pt x="45697" y="1"/>
                          <a:pt x="41282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657E9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29" name="Google Shape;7829;p72"/>
                  <p:cNvSpPr/>
                  <p:nvPr/>
                </p:nvSpPr>
                <p:spPr>
                  <a:xfrm>
                    <a:off x="2430284" y="2686181"/>
                    <a:ext cx="140326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4" h="243" extrusionOk="0">
                        <a:moveTo>
                          <a:pt x="121" y="1"/>
                        </a:moveTo>
                        <a:cubicBezTo>
                          <a:pt x="55" y="1"/>
                          <a:pt x="0" y="55"/>
                          <a:pt x="0" y="121"/>
                        </a:cubicBezTo>
                        <a:cubicBezTo>
                          <a:pt x="0" y="187"/>
                          <a:pt x="55" y="243"/>
                          <a:pt x="121" y="243"/>
                        </a:cubicBezTo>
                        <a:lnTo>
                          <a:pt x="30703" y="243"/>
                        </a:lnTo>
                        <a:cubicBezTo>
                          <a:pt x="30769" y="243"/>
                          <a:pt x="30823" y="187"/>
                          <a:pt x="30823" y="121"/>
                        </a:cubicBezTo>
                        <a:cubicBezTo>
                          <a:pt x="30823" y="55"/>
                          <a:pt x="30767" y="1"/>
                          <a:pt x="30701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</p:grpSp>
          <p:grpSp>
            <p:nvGrpSpPr>
              <p:cNvPr id="7830" name="Google Shape;7830;p72"/>
              <p:cNvGrpSpPr/>
              <p:nvPr/>
            </p:nvGrpSpPr>
            <p:grpSpPr>
              <a:xfrm>
                <a:off x="2683630" y="2595741"/>
                <a:ext cx="224334" cy="296825"/>
                <a:chOff x="2683630" y="2595741"/>
                <a:chExt cx="224334" cy="296825"/>
              </a:xfrm>
            </p:grpSpPr>
            <p:grpSp>
              <p:nvGrpSpPr>
                <p:cNvPr id="7831" name="Google Shape;7831;p72"/>
                <p:cNvGrpSpPr/>
                <p:nvPr/>
              </p:nvGrpSpPr>
              <p:grpSpPr>
                <a:xfrm>
                  <a:off x="2788083" y="2794333"/>
                  <a:ext cx="15356" cy="98232"/>
                  <a:chOff x="2788083" y="2794333"/>
                  <a:chExt cx="15356" cy="98232"/>
                </a:xfrm>
              </p:grpSpPr>
              <p:sp>
                <p:nvSpPr>
                  <p:cNvPr id="7832" name="Google Shape;7832;p72"/>
                  <p:cNvSpPr/>
                  <p:nvPr/>
                </p:nvSpPr>
                <p:spPr>
                  <a:xfrm>
                    <a:off x="2794655" y="2800905"/>
                    <a:ext cx="2213" cy="8511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6" h="18696" extrusionOk="0">
                        <a:moveTo>
                          <a:pt x="243" y="0"/>
                        </a:moveTo>
                        <a:cubicBezTo>
                          <a:pt x="108" y="0"/>
                          <a:pt x="1" y="109"/>
                          <a:pt x="1" y="243"/>
                        </a:cubicBezTo>
                        <a:lnTo>
                          <a:pt x="1" y="18453"/>
                        </a:lnTo>
                        <a:cubicBezTo>
                          <a:pt x="1" y="18588"/>
                          <a:pt x="108" y="18695"/>
                          <a:pt x="243" y="18695"/>
                        </a:cubicBezTo>
                        <a:cubicBezTo>
                          <a:pt x="377" y="18695"/>
                          <a:pt x="485" y="18588"/>
                          <a:pt x="485" y="18453"/>
                        </a:cubicBezTo>
                        <a:lnTo>
                          <a:pt x="485" y="243"/>
                        </a:lnTo>
                        <a:cubicBezTo>
                          <a:pt x="485" y="109"/>
                          <a:pt x="377" y="0"/>
                          <a:pt x="243" y="0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33" name="Google Shape;7833;p72"/>
                  <p:cNvSpPr/>
                  <p:nvPr/>
                </p:nvSpPr>
                <p:spPr>
                  <a:xfrm>
                    <a:off x="2788083" y="2794333"/>
                    <a:ext cx="15356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3" extrusionOk="0">
                        <a:moveTo>
                          <a:pt x="1687" y="0"/>
                        </a:moveTo>
                        <a:cubicBezTo>
                          <a:pt x="755" y="0"/>
                          <a:pt x="1" y="754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8" y="3373"/>
                          <a:pt x="3372" y="2617"/>
                          <a:pt x="3372" y="1687"/>
                        </a:cubicBezTo>
                        <a:cubicBezTo>
                          <a:pt x="3372" y="754"/>
                          <a:pt x="2618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34" name="Google Shape;7834;p72"/>
                  <p:cNvSpPr/>
                  <p:nvPr/>
                </p:nvSpPr>
                <p:spPr>
                  <a:xfrm>
                    <a:off x="2788083" y="2877210"/>
                    <a:ext cx="15356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8" y="3372"/>
                          <a:pt x="3372" y="2616"/>
                          <a:pt x="3372" y="1686"/>
                        </a:cubicBezTo>
                        <a:cubicBezTo>
                          <a:pt x="3372" y="754"/>
                          <a:pt x="2618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  <p:grpSp>
              <p:nvGrpSpPr>
                <p:cNvPr id="7835" name="Google Shape;7835;p72"/>
                <p:cNvGrpSpPr/>
                <p:nvPr/>
              </p:nvGrpSpPr>
              <p:grpSpPr>
                <a:xfrm>
                  <a:off x="2683630" y="2595741"/>
                  <a:ext cx="224334" cy="182054"/>
                  <a:chOff x="2683630" y="2595741"/>
                  <a:chExt cx="224334" cy="182054"/>
                </a:xfrm>
              </p:grpSpPr>
              <p:sp>
                <p:nvSpPr>
                  <p:cNvPr id="7836" name="Google Shape;7836;p72"/>
                  <p:cNvSpPr/>
                  <p:nvPr/>
                </p:nvSpPr>
                <p:spPr>
                  <a:xfrm>
                    <a:off x="2683630" y="2595741"/>
                    <a:ext cx="224334" cy="182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7" h="39990" extrusionOk="0">
                        <a:moveTo>
                          <a:pt x="7996" y="1"/>
                        </a:moveTo>
                        <a:cubicBezTo>
                          <a:pt x="3580" y="1"/>
                          <a:pt x="0" y="3580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9"/>
                          <a:pt x="7996" y="39989"/>
                        </a:cubicBezTo>
                        <a:lnTo>
                          <a:pt x="41280" y="39989"/>
                        </a:lnTo>
                        <a:cubicBezTo>
                          <a:pt x="45697" y="39989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7" y="3580"/>
                          <a:pt x="45697" y="1"/>
                          <a:pt x="41280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657E9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37" name="Google Shape;7837;p72"/>
                  <p:cNvSpPr/>
                  <p:nvPr/>
                </p:nvSpPr>
                <p:spPr>
                  <a:xfrm>
                    <a:off x="2724889" y="2686181"/>
                    <a:ext cx="140322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3" h="243" extrusionOk="0">
                        <a:moveTo>
                          <a:pt x="121" y="1"/>
                        </a:moveTo>
                        <a:cubicBezTo>
                          <a:pt x="55" y="1"/>
                          <a:pt x="0" y="55"/>
                          <a:pt x="0" y="121"/>
                        </a:cubicBezTo>
                        <a:cubicBezTo>
                          <a:pt x="0" y="187"/>
                          <a:pt x="55" y="243"/>
                          <a:pt x="121" y="243"/>
                        </a:cubicBezTo>
                        <a:lnTo>
                          <a:pt x="30701" y="243"/>
                        </a:lnTo>
                        <a:cubicBezTo>
                          <a:pt x="30769" y="243"/>
                          <a:pt x="30823" y="187"/>
                          <a:pt x="30823" y="121"/>
                        </a:cubicBezTo>
                        <a:cubicBezTo>
                          <a:pt x="30823" y="55"/>
                          <a:pt x="30767" y="1"/>
                          <a:pt x="30701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</p:grpSp>
          <p:grpSp>
            <p:nvGrpSpPr>
              <p:cNvPr id="7838" name="Google Shape;7838;p72"/>
              <p:cNvGrpSpPr/>
              <p:nvPr/>
            </p:nvGrpSpPr>
            <p:grpSpPr>
              <a:xfrm>
                <a:off x="2838475" y="2595741"/>
                <a:ext cx="363719" cy="296825"/>
                <a:chOff x="2838475" y="2595741"/>
                <a:chExt cx="363719" cy="296825"/>
              </a:xfrm>
            </p:grpSpPr>
            <p:grpSp>
              <p:nvGrpSpPr>
                <p:cNvPr id="7839" name="Google Shape;7839;p72"/>
                <p:cNvGrpSpPr/>
                <p:nvPr/>
              </p:nvGrpSpPr>
              <p:grpSpPr>
                <a:xfrm>
                  <a:off x="2838475" y="2794333"/>
                  <a:ext cx="259185" cy="98232"/>
                  <a:chOff x="2838475" y="2794333"/>
                  <a:chExt cx="259185" cy="98232"/>
                </a:xfrm>
              </p:grpSpPr>
              <p:sp>
                <p:nvSpPr>
                  <p:cNvPr id="7840" name="Google Shape;7840;p72"/>
                  <p:cNvSpPr/>
                  <p:nvPr/>
                </p:nvSpPr>
                <p:spPr>
                  <a:xfrm>
                    <a:off x="2845042" y="2800896"/>
                    <a:ext cx="246122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3" h="18698" extrusionOk="0">
                        <a:moveTo>
                          <a:pt x="53821" y="1"/>
                        </a:moveTo>
                        <a:cubicBezTo>
                          <a:pt x="53687" y="1"/>
                          <a:pt x="53579" y="108"/>
                          <a:pt x="53579" y="243"/>
                        </a:cubicBezTo>
                        <a:cubicBezTo>
                          <a:pt x="53579" y="3946"/>
                          <a:pt x="50564" y="6961"/>
                          <a:pt x="46861" y="6961"/>
                        </a:cubicBezTo>
                        <a:lnTo>
                          <a:pt x="6451" y="6961"/>
                        </a:lnTo>
                        <a:cubicBezTo>
                          <a:pt x="2895" y="6961"/>
                          <a:pt x="0" y="9857"/>
                          <a:pt x="0" y="13412"/>
                        </a:cubicBezTo>
                        <a:lnTo>
                          <a:pt x="0" y="18455"/>
                        </a:lnTo>
                        <a:cubicBezTo>
                          <a:pt x="0" y="18590"/>
                          <a:pt x="109" y="18697"/>
                          <a:pt x="242" y="18697"/>
                        </a:cubicBezTo>
                        <a:cubicBezTo>
                          <a:pt x="379" y="18697"/>
                          <a:pt x="487" y="18590"/>
                          <a:pt x="486" y="18455"/>
                        </a:cubicBezTo>
                        <a:lnTo>
                          <a:pt x="486" y="13412"/>
                        </a:lnTo>
                        <a:cubicBezTo>
                          <a:pt x="486" y="10122"/>
                          <a:pt x="3162" y="7447"/>
                          <a:pt x="6451" y="7447"/>
                        </a:cubicBezTo>
                        <a:lnTo>
                          <a:pt x="46858" y="7447"/>
                        </a:lnTo>
                        <a:cubicBezTo>
                          <a:pt x="50831" y="7447"/>
                          <a:pt x="54063" y="4215"/>
                          <a:pt x="54063" y="243"/>
                        </a:cubicBezTo>
                        <a:cubicBezTo>
                          <a:pt x="54063" y="108"/>
                          <a:pt x="53954" y="1"/>
                          <a:pt x="53821" y="1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41" name="Google Shape;7841;p72"/>
                  <p:cNvSpPr/>
                  <p:nvPr/>
                </p:nvSpPr>
                <p:spPr>
                  <a:xfrm>
                    <a:off x="3082301" y="2794333"/>
                    <a:ext cx="15360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3" extrusionOk="0">
                        <a:moveTo>
                          <a:pt x="1687" y="0"/>
                        </a:moveTo>
                        <a:cubicBezTo>
                          <a:pt x="755" y="0"/>
                          <a:pt x="0" y="754"/>
                          <a:pt x="0" y="1687"/>
                        </a:cubicBezTo>
                        <a:cubicBezTo>
                          <a:pt x="0" y="2619"/>
                          <a:pt x="755" y="3373"/>
                          <a:pt x="1687" y="3373"/>
                        </a:cubicBezTo>
                        <a:cubicBezTo>
                          <a:pt x="2619" y="3370"/>
                          <a:pt x="3373" y="2617"/>
                          <a:pt x="3373" y="1687"/>
                        </a:cubicBezTo>
                        <a:cubicBezTo>
                          <a:pt x="3373" y="754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42" name="Google Shape;7842;p72"/>
                  <p:cNvSpPr/>
                  <p:nvPr/>
                </p:nvSpPr>
                <p:spPr>
                  <a:xfrm>
                    <a:off x="2838475" y="2877210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5" y="1"/>
                        </a:moveTo>
                        <a:cubicBezTo>
                          <a:pt x="753" y="1"/>
                          <a:pt x="0" y="754"/>
                          <a:pt x="0" y="1686"/>
                        </a:cubicBezTo>
                        <a:cubicBezTo>
                          <a:pt x="0" y="2618"/>
                          <a:pt x="753" y="3372"/>
                          <a:pt x="1685" y="3372"/>
                        </a:cubicBezTo>
                        <a:cubicBezTo>
                          <a:pt x="2617" y="3372"/>
                          <a:pt x="3372" y="2616"/>
                          <a:pt x="3372" y="1686"/>
                        </a:cubicBezTo>
                        <a:cubicBezTo>
                          <a:pt x="3372" y="754"/>
                          <a:pt x="2617" y="1"/>
                          <a:pt x="1685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  <p:grpSp>
              <p:nvGrpSpPr>
                <p:cNvPr id="7843" name="Google Shape;7843;p72"/>
                <p:cNvGrpSpPr/>
                <p:nvPr/>
              </p:nvGrpSpPr>
              <p:grpSpPr>
                <a:xfrm>
                  <a:off x="2977852" y="2595741"/>
                  <a:ext cx="224343" cy="182054"/>
                  <a:chOff x="2977852" y="2595741"/>
                  <a:chExt cx="224343" cy="182054"/>
                </a:xfrm>
              </p:grpSpPr>
              <p:sp>
                <p:nvSpPr>
                  <p:cNvPr id="7844" name="Google Shape;7844;p72"/>
                  <p:cNvSpPr/>
                  <p:nvPr/>
                </p:nvSpPr>
                <p:spPr>
                  <a:xfrm>
                    <a:off x="2977852" y="2595741"/>
                    <a:ext cx="224343" cy="182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90" extrusionOk="0">
                        <a:moveTo>
                          <a:pt x="7995" y="1"/>
                        </a:moveTo>
                        <a:cubicBezTo>
                          <a:pt x="3580" y="1"/>
                          <a:pt x="0" y="3580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9"/>
                          <a:pt x="7995" y="39989"/>
                        </a:cubicBezTo>
                        <a:lnTo>
                          <a:pt x="41282" y="39989"/>
                        </a:lnTo>
                        <a:cubicBezTo>
                          <a:pt x="45698" y="39989"/>
                          <a:pt x="49278" y="36409"/>
                          <a:pt x="49278" y="31993"/>
                        </a:cubicBezTo>
                        <a:lnTo>
                          <a:pt x="49278" y="7995"/>
                        </a:lnTo>
                        <a:cubicBezTo>
                          <a:pt x="49278" y="3580"/>
                          <a:pt x="45698" y="1"/>
                          <a:pt x="41282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657E9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45" name="Google Shape;7845;p72"/>
                  <p:cNvSpPr/>
                  <p:nvPr/>
                </p:nvSpPr>
                <p:spPr>
                  <a:xfrm>
                    <a:off x="3020572" y="2686181"/>
                    <a:ext cx="140326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4" h="243" extrusionOk="0">
                        <a:moveTo>
                          <a:pt x="123" y="1"/>
                        </a:moveTo>
                        <a:cubicBezTo>
                          <a:pt x="57" y="1"/>
                          <a:pt x="1" y="55"/>
                          <a:pt x="1" y="121"/>
                        </a:cubicBezTo>
                        <a:cubicBezTo>
                          <a:pt x="1" y="187"/>
                          <a:pt x="57" y="243"/>
                          <a:pt x="123" y="243"/>
                        </a:cubicBezTo>
                        <a:lnTo>
                          <a:pt x="30703" y="243"/>
                        </a:lnTo>
                        <a:cubicBezTo>
                          <a:pt x="30769" y="243"/>
                          <a:pt x="30824" y="187"/>
                          <a:pt x="30824" y="121"/>
                        </a:cubicBezTo>
                        <a:cubicBezTo>
                          <a:pt x="30824" y="55"/>
                          <a:pt x="30769" y="1"/>
                          <a:pt x="30703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</p:grpSp>
        </p:grpSp>
        <p:grpSp>
          <p:nvGrpSpPr>
            <p:cNvPr id="7846" name="Google Shape;7846;p72"/>
            <p:cNvGrpSpPr/>
            <p:nvPr/>
          </p:nvGrpSpPr>
          <p:grpSpPr>
            <a:xfrm>
              <a:off x="2389399" y="3100241"/>
              <a:ext cx="812796" cy="296869"/>
              <a:chOff x="2389399" y="3100241"/>
              <a:chExt cx="812796" cy="296869"/>
            </a:xfrm>
          </p:grpSpPr>
          <p:grpSp>
            <p:nvGrpSpPr>
              <p:cNvPr id="7847" name="Google Shape;7847;p72"/>
              <p:cNvGrpSpPr/>
              <p:nvPr/>
            </p:nvGrpSpPr>
            <p:grpSpPr>
              <a:xfrm>
                <a:off x="2683630" y="3100241"/>
                <a:ext cx="224334" cy="296869"/>
                <a:chOff x="2683630" y="3100241"/>
                <a:chExt cx="224334" cy="296869"/>
              </a:xfrm>
            </p:grpSpPr>
            <p:grpSp>
              <p:nvGrpSpPr>
                <p:cNvPr id="7848" name="Google Shape;7848;p72"/>
                <p:cNvGrpSpPr/>
                <p:nvPr/>
              </p:nvGrpSpPr>
              <p:grpSpPr>
                <a:xfrm>
                  <a:off x="2788083" y="3100241"/>
                  <a:ext cx="15356" cy="98237"/>
                  <a:chOff x="2788083" y="3100241"/>
                  <a:chExt cx="15356" cy="98237"/>
                </a:xfrm>
              </p:grpSpPr>
              <p:sp>
                <p:nvSpPr>
                  <p:cNvPr id="7849" name="Google Shape;7849;p72"/>
                  <p:cNvSpPr/>
                  <p:nvPr/>
                </p:nvSpPr>
                <p:spPr>
                  <a:xfrm>
                    <a:off x="2794655" y="3106808"/>
                    <a:ext cx="2213" cy="851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6" h="18697" extrusionOk="0">
                        <a:moveTo>
                          <a:pt x="243" y="1"/>
                        </a:moveTo>
                        <a:cubicBezTo>
                          <a:pt x="108" y="1"/>
                          <a:pt x="1" y="109"/>
                          <a:pt x="1" y="243"/>
                        </a:cubicBezTo>
                        <a:lnTo>
                          <a:pt x="1" y="18455"/>
                        </a:lnTo>
                        <a:cubicBezTo>
                          <a:pt x="1" y="18588"/>
                          <a:pt x="108" y="18697"/>
                          <a:pt x="243" y="18697"/>
                        </a:cubicBezTo>
                        <a:cubicBezTo>
                          <a:pt x="377" y="18697"/>
                          <a:pt x="485" y="18588"/>
                          <a:pt x="485" y="18455"/>
                        </a:cubicBezTo>
                        <a:lnTo>
                          <a:pt x="485" y="243"/>
                        </a:lnTo>
                        <a:cubicBezTo>
                          <a:pt x="485" y="109"/>
                          <a:pt x="377" y="1"/>
                          <a:pt x="243" y="1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50" name="Google Shape;7850;p72"/>
                  <p:cNvSpPr/>
                  <p:nvPr/>
                </p:nvSpPr>
                <p:spPr>
                  <a:xfrm>
                    <a:off x="2788083" y="3183117"/>
                    <a:ext cx="15356" cy="153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4" extrusionOk="0">
                        <a:moveTo>
                          <a:pt x="1687" y="0"/>
                        </a:moveTo>
                        <a:cubicBezTo>
                          <a:pt x="755" y="0"/>
                          <a:pt x="1" y="755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8" y="3373"/>
                          <a:pt x="3372" y="2619"/>
                          <a:pt x="3372" y="1687"/>
                        </a:cubicBezTo>
                        <a:cubicBezTo>
                          <a:pt x="3372" y="755"/>
                          <a:pt x="2618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51" name="Google Shape;7851;p72"/>
                  <p:cNvSpPr/>
                  <p:nvPr/>
                </p:nvSpPr>
                <p:spPr>
                  <a:xfrm>
                    <a:off x="2788083" y="3100241"/>
                    <a:ext cx="15356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8" y="3372"/>
                          <a:pt x="3372" y="2618"/>
                          <a:pt x="3372" y="1686"/>
                        </a:cubicBezTo>
                        <a:cubicBezTo>
                          <a:pt x="3372" y="754"/>
                          <a:pt x="2618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  <p:grpSp>
              <p:nvGrpSpPr>
                <p:cNvPr id="7852" name="Google Shape;7852;p72"/>
                <p:cNvGrpSpPr/>
                <p:nvPr/>
              </p:nvGrpSpPr>
              <p:grpSpPr>
                <a:xfrm>
                  <a:off x="2683630" y="3215065"/>
                  <a:ext cx="224334" cy="182045"/>
                  <a:chOff x="2683630" y="3215065"/>
                  <a:chExt cx="224334" cy="182045"/>
                </a:xfrm>
              </p:grpSpPr>
              <p:sp>
                <p:nvSpPr>
                  <p:cNvPr id="7853" name="Google Shape;7853;p72"/>
                  <p:cNvSpPr/>
                  <p:nvPr/>
                </p:nvSpPr>
                <p:spPr>
                  <a:xfrm>
                    <a:off x="2683630" y="3215065"/>
                    <a:ext cx="224334" cy="1820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7" h="39988" extrusionOk="0">
                        <a:moveTo>
                          <a:pt x="7996" y="0"/>
                        </a:moveTo>
                        <a:cubicBezTo>
                          <a:pt x="3580" y="0"/>
                          <a:pt x="0" y="3579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8"/>
                          <a:pt x="7996" y="39988"/>
                        </a:cubicBezTo>
                        <a:lnTo>
                          <a:pt x="41280" y="39988"/>
                        </a:lnTo>
                        <a:cubicBezTo>
                          <a:pt x="45697" y="39988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7" y="3579"/>
                          <a:pt x="45697" y="0"/>
                          <a:pt x="41280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54" name="Google Shape;7854;p72"/>
                  <p:cNvSpPr/>
                  <p:nvPr/>
                </p:nvSpPr>
                <p:spPr>
                  <a:xfrm>
                    <a:off x="2724889" y="3305500"/>
                    <a:ext cx="140331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5" h="243" extrusionOk="0">
                        <a:moveTo>
                          <a:pt x="121" y="0"/>
                        </a:moveTo>
                        <a:cubicBezTo>
                          <a:pt x="55" y="0"/>
                          <a:pt x="0" y="55"/>
                          <a:pt x="0" y="122"/>
                        </a:cubicBezTo>
                        <a:cubicBezTo>
                          <a:pt x="0" y="188"/>
                          <a:pt x="55" y="242"/>
                          <a:pt x="121" y="242"/>
                        </a:cubicBezTo>
                        <a:lnTo>
                          <a:pt x="30701" y="242"/>
                        </a:lnTo>
                        <a:cubicBezTo>
                          <a:pt x="30769" y="242"/>
                          <a:pt x="30824" y="190"/>
                          <a:pt x="30823" y="122"/>
                        </a:cubicBezTo>
                        <a:cubicBezTo>
                          <a:pt x="30823" y="56"/>
                          <a:pt x="30767" y="0"/>
                          <a:pt x="30701" y="0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</p:grpSp>
          <p:grpSp>
            <p:nvGrpSpPr>
              <p:cNvPr id="7855" name="Google Shape;7855;p72"/>
              <p:cNvGrpSpPr/>
              <p:nvPr/>
            </p:nvGrpSpPr>
            <p:grpSpPr>
              <a:xfrm>
                <a:off x="2389399" y="3100241"/>
                <a:ext cx="363638" cy="296869"/>
                <a:chOff x="2389399" y="3100241"/>
                <a:chExt cx="363638" cy="296869"/>
              </a:xfrm>
            </p:grpSpPr>
            <p:grpSp>
              <p:nvGrpSpPr>
                <p:cNvPr id="7856" name="Google Shape;7856;p72"/>
                <p:cNvGrpSpPr/>
                <p:nvPr/>
              </p:nvGrpSpPr>
              <p:grpSpPr>
                <a:xfrm>
                  <a:off x="2493852" y="3100241"/>
                  <a:ext cx="259185" cy="98237"/>
                  <a:chOff x="2493852" y="3100241"/>
                  <a:chExt cx="259185" cy="98237"/>
                </a:xfrm>
              </p:grpSpPr>
              <p:sp>
                <p:nvSpPr>
                  <p:cNvPr id="7857" name="Google Shape;7857;p72"/>
                  <p:cNvSpPr/>
                  <p:nvPr/>
                </p:nvSpPr>
                <p:spPr>
                  <a:xfrm>
                    <a:off x="2500428" y="3106803"/>
                    <a:ext cx="246126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4" h="18698" extrusionOk="0">
                        <a:moveTo>
                          <a:pt x="53821" y="0"/>
                        </a:moveTo>
                        <a:cubicBezTo>
                          <a:pt x="53686" y="0"/>
                          <a:pt x="53579" y="109"/>
                          <a:pt x="53579" y="242"/>
                        </a:cubicBezTo>
                        <a:lnTo>
                          <a:pt x="53579" y="5286"/>
                        </a:lnTo>
                        <a:cubicBezTo>
                          <a:pt x="53579" y="8576"/>
                          <a:pt x="50903" y="11250"/>
                          <a:pt x="47614" y="11250"/>
                        </a:cubicBezTo>
                        <a:lnTo>
                          <a:pt x="7205" y="11250"/>
                        </a:lnTo>
                        <a:cubicBezTo>
                          <a:pt x="3232" y="11250"/>
                          <a:pt x="0" y="14484"/>
                          <a:pt x="0" y="18456"/>
                        </a:cubicBezTo>
                        <a:cubicBezTo>
                          <a:pt x="0" y="18589"/>
                          <a:pt x="109" y="18698"/>
                          <a:pt x="242" y="18698"/>
                        </a:cubicBezTo>
                        <a:cubicBezTo>
                          <a:pt x="376" y="18698"/>
                          <a:pt x="485" y="18589"/>
                          <a:pt x="485" y="18456"/>
                        </a:cubicBezTo>
                        <a:cubicBezTo>
                          <a:pt x="485" y="14751"/>
                          <a:pt x="3499" y="11736"/>
                          <a:pt x="7202" y="11736"/>
                        </a:cubicBezTo>
                        <a:lnTo>
                          <a:pt x="47612" y="11736"/>
                        </a:lnTo>
                        <a:cubicBezTo>
                          <a:pt x="51169" y="11736"/>
                          <a:pt x="54063" y="8843"/>
                          <a:pt x="54063" y="5286"/>
                        </a:cubicBezTo>
                        <a:lnTo>
                          <a:pt x="54063" y="242"/>
                        </a:lnTo>
                        <a:cubicBezTo>
                          <a:pt x="54063" y="109"/>
                          <a:pt x="53955" y="0"/>
                          <a:pt x="53821" y="0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58" name="Google Shape;7858;p72"/>
                  <p:cNvSpPr/>
                  <p:nvPr/>
                </p:nvSpPr>
                <p:spPr>
                  <a:xfrm>
                    <a:off x="2493852" y="3183117"/>
                    <a:ext cx="15360" cy="153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4" extrusionOk="0">
                        <a:moveTo>
                          <a:pt x="1687" y="0"/>
                        </a:moveTo>
                        <a:cubicBezTo>
                          <a:pt x="755" y="0"/>
                          <a:pt x="1" y="755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9" y="3373"/>
                          <a:pt x="3374" y="2619"/>
                          <a:pt x="3374" y="1687"/>
                        </a:cubicBezTo>
                        <a:cubicBezTo>
                          <a:pt x="3374" y="755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59" name="Google Shape;7859;p72"/>
                  <p:cNvSpPr/>
                  <p:nvPr/>
                </p:nvSpPr>
                <p:spPr>
                  <a:xfrm>
                    <a:off x="2737686" y="3100241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9" y="3372"/>
                          <a:pt x="3372" y="2618"/>
                          <a:pt x="3372" y="1686"/>
                        </a:cubicBezTo>
                        <a:cubicBezTo>
                          <a:pt x="3372" y="754"/>
                          <a:pt x="2619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  <p:grpSp>
              <p:nvGrpSpPr>
                <p:cNvPr id="7860" name="Google Shape;7860;p72"/>
                <p:cNvGrpSpPr/>
                <p:nvPr/>
              </p:nvGrpSpPr>
              <p:grpSpPr>
                <a:xfrm>
                  <a:off x="2389399" y="3215065"/>
                  <a:ext cx="224343" cy="182045"/>
                  <a:chOff x="2389399" y="3215065"/>
                  <a:chExt cx="224343" cy="182045"/>
                </a:xfrm>
              </p:grpSpPr>
              <p:sp>
                <p:nvSpPr>
                  <p:cNvPr id="7861" name="Google Shape;7861;p72"/>
                  <p:cNvSpPr/>
                  <p:nvPr/>
                </p:nvSpPr>
                <p:spPr>
                  <a:xfrm>
                    <a:off x="2389399" y="3215065"/>
                    <a:ext cx="224343" cy="1820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88" extrusionOk="0">
                        <a:moveTo>
                          <a:pt x="7997" y="0"/>
                        </a:moveTo>
                        <a:cubicBezTo>
                          <a:pt x="3580" y="0"/>
                          <a:pt x="0" y="3579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8"/>
                          <a:pt x="7997" y="39988"/>
                        </a:cubicBezTo>
                        <a:lnTo>
                          <a:pt x="41282" y="39988"/>
                        </a:lnTo>
                        <a:cubicBezTo>
                          <a:pt x="45697" y="39988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8" y="3579"/>
                          <a:pt x="45697" y="0"/>
                          <a:pt x="41282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62" name="Google Shape;7862;p72"/>
                  <p:cNvSpPr/>
                  <p:nvPr/>
                </p:nvSpPr>
                <p:spPr>
                  <a:xfrm>
                    <a:off x="2430630" y="3305500"/>
                    <a:ext cx="140331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5" h="243" extrusionOk="0">
                        <a:moveTo>
                          <a:pt x="123" y="0"/>
                        </a:moveTo>
                        <a:cubicBezTo>
                          <a:pt x="57" y="0"/>
                          <a:pt x="1" y="55"/>
                          <a:pt x="1" y="122"/>
                        </a:cubicBezTo>
                        <a:cubicBezTo>
                          <a:pt x="1" y="188"/>
                          <a:pt x="57" y="242"/>
                          <a:pt x="123" y="242"/>
                        </a:cubicBezTo>
                        <a:lnTo>
                          <a:pt x="30702" y="242"/>
                        </a:lnTo>
                        <a:cubicBezTo>
                          <a:pt x="30771" y="242"/>
                          <a:pt x="30825" y="190"/>
                          <a:pt x="30823" y="122"/>
                        </a:cubicBezTo>
                        <a:cubicBezTo>
                          <a:pt x="30823" y="56"/>
                          <a:pt x="30769" y="0"/>
                          <a:pt x="30702" y="0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</p:grpSp>
          <p:grpSp>
            <p:nvGrpSpPr>
              <p:cNvPr id="7863" name="Google Shape;7863;p72"/>
              <p:cNvGrpSpPr/>
              <p:nvPr/>
            </p:nvGrpSpPr>
            <p:grpSpPr>
              <a:xfrm>
                <a:off x="2838475" y="3100241"/>
                <a:ext cx="363719" cy="296869"/>
                <a:chOff x="2838475" y="3100241"/>
                <a:chExt cx="363719" cy="296869"/>
              </a:xfrm>
            </p:grpSpPr>
            <p:grpSp>
              <p:nvGrpSpPr>
                <p:cNvPr id="7864" name="Google Shape;7864;p72"/>
                <p:cNvGrpSpPr/>
                <p:nvPr/>
              </p:nvGrpSpPr>
              <p:grpSpPr>
                <a:xfrm>
                  <a:off x="2838475" y="3100241"/>
                  <a:ext cx="259185" cy="98237"/>
                  <a:chOff x="2838475" y="3100241"/>
                  <a:chExt cx="259185" cy="98237"/>
                </a:xfrm>
              </p:grpSpPr>
              <p:sp>
                <p:nvSpPr>
                  <p:cNvPr id="7865" name="Google Shape;7865;p72"/>
                  <p:cNvSpPr/>
                  <p:nvPr/>
                </p:nvSpPr>
                <p:spPr>
                  <a:xfrm>
                    <a:off x="2845042" y="3106803"/>
                    <a:ext cx="246131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5" h="18698" extrusionOk="0">
                        <a:moveTo>
                          <a:pt x="242" y="0"/>
                        </a:moveTo>
                        <a:cubicBezTo>
                          <a:pt x="109" y="0"/>
                          <a:pt x="0" y="109"/>
                          <a:pt x="0" y="242"/>
                        </a:cubicBezTo>
                        <a:lnTo>
                          <a:pt x="0" y="5286"/>
                        </a:lnTo>
                        <a:cubicBezTo>
                          <a:pt x="0" y="8843"/>
                          <a:pt x="2895" y="11736"/>
                          <a:pt x="6451" y="11736"/>
                        </a:cubicBezTo>
                        <a:lnTo>
                          <a:pt x="46862" y="11736"/>
                        </a:lnTo>
                        <a:cubicBezTo>
                          <a:pt x="50567" y="11736"/>
                          <a:pt x="53580" y="14751"/>
                          <a:pt x="53580" y="18456"/>
                        </a:cubicBezTo>
                        <a:cubicBezTo>
                          <a:pt x="53580" y="18589"/>
                          <a:pt x="53689" y="18698"/>
                          <a:pt x="53822" y="18698"/>
                        </a:cubicBezTo>
                        <a:cubicBezTo>
                          <a:pt x="53957" y="18698"/>
                          <a:pt x="54064" y="18589"/>
                          <a:pt x="54063" y="18456"/>
                        </a:cubicBezTo>
                        <a:cubicBezTo>
                          <a:pt x="54063" y="14484"/>
                          <a:pt x="50831" y="11250"/>
                          <a:pt x="46858" y="11250"/>
                        </a:cubicBezTo>
                        <a:lnTo>
                          <a:pt x="6449" y="11250"/>
                        </a:lnTo>
                        <a:cubicBezTo>
                          <a:pt x="3160" y="11250"/>
                          <a:pt x="484" y="8576"/>
                          <a:pt x="484" y="5286"/>
                        </a:cubicBezTo>
                        <a:lnTo>
                          <a:pt x="484" y="242"/>
                        </a:lnTo>
                        <a:cubicBezTo>
                          <a:pt x="484" y="109"/>
                          <a:pt x="376" y="0"/>
                          <a:pt x="242" y="0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66" name="Google Shape;7866;p72"/>
                  <p:cNvSpPr/>
                  <p:nvPr/>
                </p:nvSpPr>
                <p:spPr>
                  <a:xfrm>
                    <a:off x="3082301" y="3183117"/>
                    <a:ext cx="15360" cy="153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4" extrusionOk="0">
                        <a:moveTo>
                          <a:pt x="1687" y="0"/>
                        </a:moveTo>
                        <a:cubicBezTo>
                          <a:pt x="755" y="0"/>
                          <a:pt x="0" y="755"/>
                          <a:pt x="0" y="1687"/>
                        </a:cubicBezTo>
                        <a:cubicBezTo>
                          <a:pt x="0" y="2619"/>
                          <a:pt x="755" y="3373"/>
                          <a:pt x="1687" y="3373"/>
                        </a:cubicBezTo>
                        <a:cubicBezTo>
                          <a:pt x="2619" y="3373"/>
                          <a:pt x="3373" y="2619"/>
                          <a:pt x="3373" y="1687"/>
                        </a:cubicBezTo>
                        <a:cubicBezTo>
                          <a:pt x="3373" y="755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67" name="Google Shape;7867;p72"/>
                  <p:cNvSpPr/>
                  <p:nvPr/>
                </p:nvSpPr>
                <p:spPr>
                  <a:xfrm>
                    <a:off x="2838475" y="3100241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5" y="1"/>
                        </a:moveTo>
                        <a:cubicBezTo>
                          <a:pt x="753" y="1"/>
                          <a:pt x="0" y="754"/>
                          <a:pt x="0" y="1686"/>
                        </a:cubicBezTo>
                        <a:cubicBezTo>
                          <a:pt x="0" y="2618"/>
                          <a:pt x="753" y="3372"/>
                          <a:pt x="1685" y="3372"/>
                        </a:cubicBezTo>
                        <a:cubicBezTo>
                          <a:pt x="2617" y="3372"/>
                          <a:pt x="3372" y="2618"/>
                          <a:pt x="3372" y="1686"/>
                        </a:cubicBezTo>
                        <a:cubicBezTo>
                          <a:pt x="3372" y="754"/>
                          <a:pt x="2617" y="1"/>
                          <a:pt x="1685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  <p:grpSp>
              <p:nvGrpSpPr>
                <p:cNvPr id="7868" name="Google Shape;7868;p72"/>
                <p:cNvGrpSpPr/>
                <p:nvPr/>
              </p:nvGrpSpPr>
              <p:grpSpPr>
                <a:xfrm>
                  <a:off x="2977852" y="3215065"/>
                  <a:ext cx="224343" cy="182045"/>
                  <a:chOff x="2977852" y="3215065"/>
                  <a:chExt cx="224343" cy="182045"/>
                </a:xfrm>
              </p:grpSpPr>
              <p:sp>
                <p:nvSpPr>
                  <p:cNvPr id="7869" name="Google Shape;7869;p72"/>
                  <p:cNvSpPr/>
                  <p:nvPr/>
                </p:nvSpPr>
                <p:spPr>
                  <a:xfrm>
                    <a:off x="2977852" y="3215065"/>
                    <a:ext cx="224343" cy="1820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88" extrusionOk="0">
                        <a:moveTo>
                          <a:pt x="7995" y="0"/>
                        </a:moveTo>
                        <a:cubicBezTo>
                          <a:pt x="3580" y="0"/>
                          <a:pt x="0" y="3579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8"/>
                          <a:pt x="7995" y="39988"/>
                        </a:cubicBezTo>
                        <a:lnTo>
                          <a:pt x="41282" y="39988"/>
                        </a:lnTo>
                        <a:cubicBezTo>
                          <a:pt x="45698" y="39988"/>
                          <a:pt x="49278" y="36409"/>
                          <a:pt x="49278" y="31993"/>
                        </a:cubicBezTo>
                        <a:lnTo>
                          <a:pt x="49278" y="7995"/>
                        </a:lnTo>
                        <a:cubicBezTo>
                          <a:pt x="49278" y="3579"/>
                          <a:pt x="45698" y="0"/>
                          <a:pt x="41282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70" name="Google Shape;7870;p72"/>
                  <p:cNvSpPr/>
                  <p:nvPr/>
                </p:nvSpPr>
                <p:spPr>
                  <a:xfrm>
                    <a:off x="3020598" y="3305519"/>
                    <a:ext cx="140326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4" h="243" extrusionOk="0">
                        <a:moveTo>
                          <a:pt x="123" y="1"/>
                        </a:moveTo>
                        <a:cubicBezTo>
                          <a:pt x="57" y="1"/>
                          <a:pt x="1" y="55"/>
                          <a:pt x="1" y="121"/>
                        </a:cubicBezTo>
                        <a:cubicBezTo>
                          <a:pt x="1" y="187"/>
                          <a:pt x="57" y="243"/>
                          <a:pt x="123" y="243"/>
                        </a:cubicBezTo>
                        <a:lnTo>
                          <a:pt x="30703" y="243"/>
                        </a:lnTo>
                        <a:cubicBezTo>
                          <a:pt x="30769" y="243"/>
                          <a:pt x="30824" y="187"/>
                          <a:pt x="30824" y="121"/>
                        </a:cubicBezTo>
                        <a:cubicBezTo>
                          <a:pt x="30824" y="55"/>
                          <a:pt x="30769" y="1"/>
                          <a:pt x="30703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</p:grpSp>
        </p:grpSp>
      </p:grpSp>
      <p:sp>
        <p:nvSpPr>
          <p:cNvPr id="2" name="Google Shape;1529;p70">
            <a:extLst>
              <a:ext uri="{FF2B5EF4-FFF2-40B4-BE49-F238E27FC236}">
                <a16:creationId xmlns:a16="http://schemas.microsoft.com/office/drawing/2014/main" id="{D03457C8-C754-BFC2-65F4-21CC25EF9414}"/>
              </a:ext>
            </a:extLst>
          </p:cNvPr>
          <p:cNvSpPr txBox="1">
            <a:spLocks/>
          </p:cNvSpPr>
          <p:nvPr/>
        </p:nvSpPr>
        <p:spPr>
          <a:xfrm>
            <a:off x="807367" y="338341"/>
            <a:ext cx="10280800" cy="6432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 rtl="1"/>
            <a:r>
              <a:rPr lang="fa-IR" sz="2400" dirty="0">
                <a:solidFill>
                  <a:schemeClr val="lt1"/>
                </a:solidFill>
                <a:cs typeface="B Nazanin" panose="00000700000000000000" pitchFamily="2" charset="-78"/>
              </a:rPr>
              <a:t>انواع جدولها و نمودارها:</a:t>
            </a:r>
            <a:endParaRPr lang="fa-IR" sz="2400" dirty="0"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Imagen 4">
            <a:extLst>
              <a:ext uri="{FF2B5EF4-FFF2-40B4-BE49-F238E27FC236}">
                <a16:creationId xmlns:a16="http://schemas.microsoft.com/office/drawing/2014/main" id="{E6600248-A1FA-3ADF-AEEB-D09580E7A892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rightnessContrast bright="20000" contrast="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7" name="Imagen 6">
            <a:extLst>
              <a:ext uri="{FF2B5EF4-FFF2-40B4-BE49-F238E27FC236}">
                <a16:creationId xmlns:a16="http://schemas.microsoft.com/office/drawing/2014/main" id="{6FF9A63F-D9A3-C866-9FFC-6E7879E61384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rightnessContrast contrast="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0121" y="1231507"/>
            <a:ext cx="4643330" cy="5427819"/>
          </a:xfrm>
          <a:prstGeom prst="rect">
            <a:avLst/>
          </a:prstGeom>
        </p:spPr>
      </p:pic>
      <p:grpSp>
        <p:nvGrpSpPr>
          <p:cNvPr id="9" name="Group 86">
            <a:extLst>
              <a:ext uri="{FF2B5EF4-FFF2-40B4-BE49-F238E27FC236}">
                <a16:creationId xmlns:a16="http://schemas.microsoft.com/office/drawing/2014/main" id="{DE01E7CB-8F9E-0256-ADD8-53FE285891EE}"/>
              </a:ext>
            </a:extLst>
          </p:cNvPr>
          <p:cNvGrpSpPr/>
          <p:nvPr/>
        </p:nvGrpSpPr>
        <p:grpSpPr>
          <a:xfrm>
            <a:off x="5662137" y="839216"/>
            <a:ext cx="5977413" cy="740795"/>
            <a:chOff x="6214587" y="653215"/>
            <a:chExt cx="5977413" cy="740795"/>
          </a:xfrm>
        </p:grpSpPr>
        <p:sp>
          <p:nvSpPr>
            <p:cNvPr id="10" name="Freeform: Shape 55">
              <a:extLst>
                <a:ext uri="{FF2B5EF4-FFF2-40B4-BE49-F238E27FC236}">
                  <a16:creationId xmlns:a16="http://schemas.microsoft.com/office/drawing/2014/main" id="{4B8B8286-C08F-95E7-7596-323FE87243D1}"/>
                </a:ext>
              </a:extLst>
            </p:cNvPr>
            <p:cNvSpPr/>
            <p:nvPr/>
          </p:nvSpPr>
          <p:spPr>
            <a:xfrm>
              <a:off x="6530226" y="660323"/>
              <a:ext cx="5661774" cy="730397"/>
            </a:xfrm>
            <a:custGeom>
              <a:avLst/>
              <a:gdLst>
                <a:gd name="connsiteX0" fmla="*/ 0 w 5661774"/>
                <a:gd name="connsiteY0" fmla="*/ 0 h 730397"/>
                <a:gd name="connsiteX1" fmla="*/ 5661774 w 5661774"/>
                <a:gd name="connsiteY1" fmla="*/ 0 h 730397"/>
                <a:gd name="connsiteX2" fmla="*/ 5661774 w 5661774"/>
                <a:gd name="connsiteY2" fmla="*/ 730397 h 730397"/>
                <a:gd name="connsiteX3" fmla="*/ 0 w 5661774"/>
                <a:gd name="connsiteY3" fmla="*/ 730397 h 730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61774" h="730397">
                  <a:moveTo>
                    <a:pt x="0" y="0"/>
                  </a:moveTo>
                  <a:lnTo>
                    <a:pt x="5661774" y="0"/>
                  </a:lnTo>
                  <a:lnTo>
                    <a:pt x="5661774" y="730397"/>
                  </a:lnTo>
                  <a:lnTo>
                    <a:pt x="0" y="730397"/>
                  </a:lnTo>
                  <a:close/>
                </a:path>
              </a:pathLst>
            </a:custGeom>
            <a:solidFill>
              <a:srgbClr val="2C70AA">
                <a:alpha val="3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ko-KR" altLang="en-US" dirty="0">
                <a:latin typeface="Arial" pitchFamily="34" charset="0"/>
                <a:cs typeface="B Nazanin" panose="00000700000000000000" pitchFamily="2" charset="-78"/>
              </a:endParaRPr>
            </a:p>
          </p:txBody>
        </p:sp>
        <p:sp>
          <p:nvSpPr>
            <p:cNvPr id="11" name="Freeform: Shape 23">
              <a:extLst>
                <a:ext uri="{FF2B5EF4-FFF2-40B4-BE49-F238E27FC236}">
                  <a16:creationId xmlns:a16="http://schemas.microsoft.com/office/drawing/2014/main" id="{BE30960F-FD3E-554B-A050-FB6CAC7C9EF9}"/>
                </a:ext>
              </a:extLst>
            </p:cNvPr>
            <p:cNvSpPr/>
            <p:nvPr/>
          </p:nvSpPr>
          <p:spPr>
            <a:xfrm>
              <a:off x="6214587" y="653215"/>
              <a:ext cx="324100" cy="740795"/>
            </a:xfrm>
            <a:custGeom>
              <a:avLst/>
              <a:gdLst/>
              <a:ahLst/>
              <a:cxnLst/>
              <a:rect l="l" t="t" r="r" b="b"/>
              <a:pathLst>
                <a:path w="215653" h="492919">
                  <a:moveTo>
                    <a:pt x="139304" y="0"/>
                  </a:moveTo>
                  <a:lnTo>
                    <a:pt x="215653" y="0"/>
                  </a:lnTo>
                  <a:lnTo>
                    <a:pt x="215653" y="492919"/>
                  </a:lnTo>
                  <a:lnTo>
                    <a:pt x="121556" y="492919"/>
                  </a:lnTo>
                  <a:lnTo>
                    <a:pt x="121556" y="138299"/>
                  </a:lnTo>
                  <a:cubicBezTo>
                    <a:pt x="87177" y="170446"/>
                    <a:pt x="46658" y="194221"/>
                    <a:pt x="0" y="209625"/>
                  </a:cubicBezTo>
                  <a:lnTo>
                    <a:pt x="0" y="124235"/>
                  </a:lnTo>
                  <a:cubicBezTo>
                    <a:pt x="24557" y="116198"/>
                    <a:pt x="51235" y="100962"/>
                    <a:pt x="80033" y="78526"/>
                  </a:cubicBezTo>
                  <a:cubicBezTo>
                    <a:pt x="108831" y="56090"/>
                    <a:pt x="128588" y="29915"/>
                    <a:pt x="139304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cs typeface="B Nazanin" panose="00000700000000000000" pitchFamily="2" charset="-78"/>
              </a:endParaRPr>
            </a:p>
          </p:txBody>
        </p:sp>
      </p:grpSp>
      <p:grpSp>
        <p:nvGrpSpPr>
          <p:cNvPr id="12" name="Group 88">
            <a:extLst>
              <a:ext uri="{FF2B5EF4-FFF2-40B4-BE49-F238E27FC236}">
                <a16:creationId xmlns:a16="http://schemas.microsoft.com/office/drawing/2014/main" id="{206A234C-BB15-C072-2568-5DB417C91413}"/>
              </a:ext>
            </a:extLst>
          </p:cNvPr>
          <p:cNvGrpSpPr/>
          <p:nvPr/>
        </p:nvGrpSpPr>
        <p:grpSpPr>
          <a:xfrm>
            <a:off x="5662137" y="3264857"/>
            <a:ext cx="5977413" cy="753952"/>
            <a:chOff x="6214587" y="3078856"/>
            <a:chExt cx="5977413" cy="753952"/>
          </a:xfrm>
        </p:grpSpPr>
        <p:sp>
          <p:nvSpPr>
            <p:cNvPr id="13" name="Freeform: Shape 58">
              <a:extLst>
                <a:ext uri="{FF2B5EF4-FFF2-40B4-BE49-F238E27FC236}">
                  <a16:creationId xmlns:a16="http://schemas.microsoft.com/office/drawing/2014/main" id="{5932FBB2-9723-4A72-F80E-E465D084D9CA}"/>
                </a:ext>
              </a:extLst>
            </p:cNvPr>
            <p:cNvSpPr/>
            <p:nvPr/>
          </p:nvSpPr>
          <p:spPr>
            <a:xfrm>
              <a:off x="6559023" y="3078856"/>
              <a:ext cx="5632977" cy="730397"/>
            </a:xfrm>
            <a:custGeom>
              <a:avLst/>
              <a:gdLst>
                <a:gd name="connsiteX0" fmla="*/ 0 w 5632977"/>
                <a:gd name="connsiteY0" fmla="*/ 0 h 730397"/>
                <a:gd name="connsiteX1" fmla="*/ 5632977 w 5632977"/>
                <a:gd name="connsiteY1" fmla="*/ 0 h 730397"/>
                <a:gd name="connsiteX2" fmla="*/ 5632977 w 5632977"/>
                <a:gd name="connsiteY2" fmla="*/ 730397 h 730397"/>
                <a:gd name="connsiteX3" fmla="*/ 0 w 5632977"/>
                <a:gd name="connsiteY3" fmla="*/ 730397 h 730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32977" h="730397">
                  <a:moveTo>
                    <a:pt x="0" y="0"/>
                  </a:moveTo>
                  <a:lnTo>
                    <a:pt x="5632977" y="0"/>
                  </a:lnTo>
                  <a:lnTo>
                    <a:pt x="5632977" y="730397"/>
                  </a:lnTo>
                  <a:lnTo>
                    <a:pt x="0" y="730397"/>
                  </a:lnTo>
                  <a:close/>
                </a:path>
              </a:pathLst>
            </a:custGeom>
            <a:solidFill>
              <a:srgbClr val="22D4D3">
                <a:alpha val="3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ko-KR" altLang="en-US" dirty="0">
                <a:latin typeface="Arial" pitchFamily="34" charset="0"/>
                <a:cs typeface="B Nazanin" panose="00000700000000000000" pitchFamily="2" charset="-78"/>
              </a:endParaRPr>
            </a:p>
          </p:txBody>
        </p:sp>
        <p:sp>
          <p:nvSpPr>
            <p:cNvPr id="14" name="Freeform: Shape 28">
              <a:extLst>
                <a:ext uri="{FF2B5EF4-FFF2-40B4-BE49-F238E27FC236}">
                  <a16:creationId xmlns:a16="http://schemas.microsoft.com/office/drawing/2014/main" id="{B502DFDC-A24E-3EC0-5C7E-9F134DDB7517}"/>
                </a:ext>
              </a:extLst>
            </p:cNvPr>
            <p:cNvSpPr/>
            <p:nvPr/>
          </p:nvSpPr>
          <p:spPr>
            <a:xfrm>
              <a:off x="6214587" y="3079430"/>
              <a:ext cx="490174" cy="753378"/>
            </a:xfrm>
            <a:custGeom>
              <a:avLst/>
              <a:gdLst/>
              <a:ahLst/>
              <a:cxnLst/>
              <a:rect l="l" t="t" r="r" b="b"/>
              <a:pathLst>
                <a:path w="326157" h="501291">
                  <a:moveTo>
                    <a:pt x="158391" y="0"/>
                  </a:moveTo>
                  <a:cubicBezTo>
                    <a:pt x="204602" y="0"/>
                    <a:pt x="241660" y="14734"/>
                    <a:pt x="269565" y="44202"/>
                  </a:cubicBezTo>
                  <a:cubicBezTo>
                    <a:pt x="292559" y="68312"/>
                    <a:pt x="304056" y="95548"/>
                    <a:pt x="304056" y="125909"/>
                  </a:cubicBezTo>
                  <a:cubicBezTo>
                    <a:pt x="304056" y="168995"/>
                    <a:pt x="280504" y="203374"/>
                    <a:pt x="233400" y="229047"/>
                  </a:cubicBezTo>
                  <a:cubicBezTo>
                    <a:pt x="261528" y="235074"/>
                    <a:pt x="284020" y="248581"/>
                    <a:pt x="300875" y="269565"/>
                  </a:cubicBezTo>
                  <a:cubicBezTo>
                    <a:pt x="317730" y="290550"/>
                    <a:pt x="326157" y="315888"/>
                    <a:pt x="326157" y="345579"/>
                  </a:cubicBezTo>
                  <a:cubicBezTo>
                    <a:pt x="326157" y="388665"/>
                    <a:pt x="310418" y="425388"/>
                    <a:pt x="278941" y="455749"/>
                  </a:cubicBezTo>
                  <a:cubicBezTo>
                    <a:pt x="247464" y="486110"/>
                    <a:pt x="208285" y="501291"/>
                    <a:pt x="161404" y="501291"/>
                  </a:cubicBezTo>
                  <a:cubicBezTo>
                    <a:pt x="116979" y="501291"/>
                    <a:pt x="80144" y="488510"/>
                    <a:pt x="50899" y="462949"/>
                  </a:cubicBezTo>
                  <a:cubicBezTo>
                    <a:pt x="21655" y="437388"/>
                    <a:pt x="4688" y="403957"/>
                    <a:pt x="0" y="362657"/>
                  </a:cubicBezTo>
                  <a:lnTo>
                    <a:pt x="91083" y="351607"/>
                  </a:lnTo>
                  <a:cubicBezTo>
                    <a:pt x="93985" y="374824"/>
                    <a:pt x="101799" y="392572"/>
                    <a:pt x="114523" y="404850"/>
                  </a:cubicBezTo>
                  <a:cubicBezTo>
                    <a:pt x="127248" y="417128"/>
                    <a:pt x="142652" y="423268"/>
                    <a:pt x="160735" y="423268"/>
                  </a:cubicBezTo>
                  <a:cubicBezTo>
                    <a:pt x="180157" y="423268"/>
                    <a:pt x="196509" y="415901"/>
                    <a:pt x="209792" y="401167"/>
                  </a:cubicBezTo>
                  <a:cubicBezTo>
                    <a:pt x="223075" y="386433"/>
                    <a:pt x="229716" y="366564"/>
                    <a:pt x="229716" y="341561"/>
                  </a:cubicBezTo>
                  <a:cubicBezTo>
                    <a:pt x="229716" y="317897"/>
                    <a:pt x="223354" y="299145"/>
                    <a:pt x="210629" y="285304"/>
                  </a:cubicBezTo>
                  <a:cubicBezTo>
                    <a:pt x="197904" y="271463"/>
                    <a:pt x="182389" y="264542"/>
                    <a:pt x="164083" y="264542"/>
                  </a:cubicBezTo>
                  <a:cubicBezTo>
                    <a:pt x="152028" y="264542"/>
                    <a:pt x="137629" y="266886"/>
                    <a:pt x="120886" y="271575"/>
                  </a:cubicBezTo>
                  <a:lnTo>
                    <a:pt x="131267" y="194891"/>
                  </a:lnTo>
                  <a:cubicBezTo>
                    <a:pt x="156716" y="195561"/>
                    <a:pt x="176138" y="190035"/>
                    <a:pt x="189533" y="178315"/>
                  </a:cubicBezTo>
                  <a:cubicBezTo>
                    <a:pt x="202927" y="166595"/>
                    <a:pt x="209625" y="151024"/>
                    <a:pt x="209625" y="131602"/>
                  </a:cubicBezTo>
                  <a:cubicBezTo>
                    <a:pt x="209625" y="115082"/>
                    <a:pt x="204713" y="101910"/>
                    <a:pt x="194891" y="92088"/>
                  </a:cubicBezTo>
                  <a:cubicBezTo>
                    <a:pt x="185068" y="82265"/>
                    <a:pt x="172008" y="77354"/>
                    <a:pt x="155712" y="77354"/>
                  </a:cubicBezTo>
                  <a:cubicBezTo>
                    <a:pt x="139638" y="77354"/>
                    <a:pt x="125909" y="82935"/>
                    <a:pt x="114523" y="94097"/>
                  </a:cubicBezTo>
                  <a:cubicBezTo>
                    <a:pt x="103138" y="105259"/>
                    <a:pt x="96217" y="121556"/>
                    <a:pt x="93762" y="142987"/>
                  </a:cubicBezTo>
                  <a:lnTo>
                    <a:pt x="7032" y="128253"/>
                  </a:lnTo>
                  <a:cubicBezTo>
                    <a:pt x="13060" y="98562"/>
                    <a:pt x="22157" y="74842"/>
                    <a:pt x="34324" y="57095"/>
                  </a:cubicBezTo>
                  <a:cubicBezTo>
                    <a:pt x="46490" y="39347"/>
                    <a:pt x="63457" y="25394"/>
                    <a:pt x="85223" y="15237"/>
                  </a:cubicBezTo>
                  <a:cubicBezTo>
                    <a:pt x="106989" y="5079"/>
                    <a:pt x="131378" y="0"/>
                    <a:pt x="158391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cs typeface="B Nazanin" panose="00000700000000000000" pitchFamily="2" charset="-78"/>
              </a:endParaRPr>
            </a:p>
          </p:txBody>
        </p:sp>
      </p:grpSp>
      <p:grpSp>
        <p:nvGrpSpPr>
          <p:cNvPr id="15" name="Group 89">
            <a:extLst>
              <a:ext uri="{FF2B5EF4-FFF2-40B4-BE49-F238E27FC236}">
                <a16:creationId xmlns:a16="http://schemas.microsoft.com/office/drawing/2014/main" id="{B1BBA808-2752-B8A7-3F79-9A54D10085E6}"/>
              </a:ext>
            </a:extLst>
          </p:cNvPr>
          <p:cNvGrpSpPr/>
          <p:nvPr/>
        </p:nvGrpSpPr>
        <p:grpSpPr>
          <a:xfrm>
            <a:off x="5662137" y="4490834"/>
            <a:ext cx="5977413" cy="740795"/>
            <a:chOff x="6214587" y="4304833"/>
            <a:chExt cx="5977413" cy="740795"/>
          </a:xfrm>
        </p:grpSpPr>
        <p:sp>
          <p:nvSpPr>
            <p:cNvPr id="16" name="Freeform: Shape 59">
              <a:extLst>
                <a:ext uri="{FF2B5EF4-FFF2-40B4-BE49-F238E27FC236}">
                  <a16:creationId xmlns:a16="http://schemas.microsoft.com/office/drawing/2014/main" id="{5A60A22F-2D74-07A6-49CE-BE878C5BB0B4}"/>
                </a:ext>
              </a:extLst>
            </p:cNvPr>
            <p:cNvSpPr/>
            <p:nvPr/>
          </p:nvSpPr>
          <p:spPr>
            <a:xfrm>
              <a:off x="6610432" y="4314732"/>
              <a:ext cx="5581568" cy="730397"/>
            </a:xfrm>
            <a:custGeom>
              <a:avLst/>
              <a:gdLst>
                <a:gd name="connsiteX0" fmla="*/ 0 w 5581568"/>
                <a:gd name="connsiteY0" fmla="*/ 0 h 730397"/>
                <a:gd name="connsiteX1" fmla="*/ 5581568 w 5581568"/>
                <a:gd name="connsiteY1" fmla="*/ 0 h 730397"/>
                <a:gd name="connsiteX2" fmla="*/ 5581568 w 5581568"/>
                <a:gd name="connsiteY2" fmla="*/ 730397 h 730397"/>
                <a:gd name="connsiteX3" fmla="*/ 0 w 5581568"/>
                <a:gd name="connsiteY3" fmla="*/ 730397 h 730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81568" h="730397">
                  <a:moveTo>
                    <a:pt x="0" y="0"/>
                  </a:moveTo>
                  <a:lnTo>
                    <a:pt x="5581568" y="0"/>
                  </a:lnTo>
                  <a:lnTo>
                    <a:pt x="5581568" y="730397"/>
                  </a:lnTo>
                  <a:lnTo>
                    <a:pt x="0" y="730397"/>
                  </a:lnTo>
                  <a:close/>
                </a:path>
              </a:pathLst>
            </a:custGeom>
            <a:solidFill>
              <a:srgbClr val="2C70AA">
                <a:alpha val="3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ko-KR" altLang="en-US" dirty="0">
                <a:latin typeface="Arial" pitchFamily="34" charset="0"/>
                <a:cs typeface="B Nazanin" panose="00000700000000000000" pitchFamily="2" charset="-78"/>
              </a:endParaRPr>
            </a:p>
          </p:txBody>
        </p:sp>
        <p:sp>
          <p:nvSpPr>
            <p:cNvPr id="17" name="Freeform: Shape 33">
              <a:extLst>
                <a:ext uri="{FF2B5EF4-FFF2-40B4-BE49-F238E27FC236}">
                  <a16:creationId xmlns:a16="http://schemas.microsoft.com/office/drawing/2014/main" id="{025E5970-E92E-BE81-118C-AE8AA7AF6994}"/>
                </a:ext>
              </a:extLst>
            </p:cNvPr>
            <p:cNvSpPr/>
            <p:nvPr/>
          </p:nvSpPr>
          <p:spPr>
            <a:xfrm>
              <a:off x="6214587" y="4304833"/>
              <a:ext cx="530433" cy="740795"/>
            </a:xfrm>
            <a:custGeom>
              <a:avLst/>
              <a:gdLst/>
              <a:ahLst/>
              <a:cxnLst/>
              <a:rect l="l" t="t" r="r" b="b"/>
              <a:pathLst>
                <a:path w="352946" h="492919">
                  <a:moveTo>
                    <a:pt x="200919" y="143657"/>
                  </a:moveTo>
                  <a:lnTo>
                    <a:pt x="88069" y="311423"/>
                  </a:lnTo>
                  <a:lnTo>
                    <a:pt x="200919" y="311423"/>
                  </a:lnTo>
                  <a:close/>
                  <a:moveTo>
                    <a:pt x="212974" y="0"/>
                  </a:moveTo>
                  <a:lnTo>
                    <a:pt x="292001" y="0"/>
                  </a:lnTo>
                  <a:lnTo>
                    <a:pt x="292001" y="311423"/>
                  </a:lnTo>
                  <a:lnTo>
                    <a:pt x="352946" y="311423"/>
                  </a:lnTo>
                  <a:lnTo>
                    <a:pt x="352946" y="394135"/>
                  </a:lnTo>
                  <a:lnTo>
                    <a:pt x="292001" y="394135"/>
                  </a:lnTo>
                  <a:lnTo>
                    <a:pt x="292001" y="492919"/>
                  </a:lnTo>
                  <a:lnTo>
                    <a:pt x="200919" y="492919"/>
                  </a:lnTo>
                  <a:lnTo>
                    <a:pt x="200919" y="394135"/>
                  </a:lnTo>
                  <a:lnTo>
                    <a:pt x="0" y="394135"/>
                  </a:lnTo>
                  <a:lnTo>
                    <a:pt x="0" y="31175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cs typeface="B Nazanin" panose="00000700000000000000" pitchFamily="2" charset="-78"/>
              </a:endParaRPr>
            </a:p>
          </p:txBody>
        </p:sp>
      </p:grpSp>
      <p:grpSp>
        <p:nvGrpSpPr>
          <p:cNvPr id="18" name="Group 90">
            <a:extLst>
              <a:ext uri="{FF2B5EF4-FFF2-40B4-BE49-F238E27FC236}">
                <a16:creationId xmlns:a16="http://schemas.microsoft.com/office/drawing/2014/main" id="{FEE05FCA-4CBF-5E77-55FF-C323BE351A5A}"/>
              </a:ext>
            </a:extLst>
          </p:cNvPr>
          <p:cNvGrpSpPr/>
          <p:nvPr/>
        </p:nvGrpSpPr>
        <p:grpSpPr>
          <a:xfrm>
            <a:off x="5662137" y="5703657"/>
            <a:ext cx="5977413" cy="742550"/>
            <a:chOff x="6214587" y="5517656"/>
            <a:chExt cx="5977413" cy="742550"/>
          </a:xfrm>
        </p:grpSpPr>
        <p:sp>
          <p:nvSpPr>
            <p:cNvPr id="19" name="Freeform: Shape 60">
              <a:extLst>
                <a:ext uri="{FF2B5EF4-FFF2-40B4-BE49-F238E27FC236}">
                  <a16:creationId xmlns:a16="http://schemas.microsoft.com/office/drawing/2014/main" id="{5A39E419-A2BF-554F-DCC0-3BEE6EB7D4AD}"/>
                </a:ext>
              </a:extLst>
            </p:cNvPr>
            <p:cNvSpPr/>
            <p:nvPr/>
          </p:nvSpPr>
          <p:spPr>
            <a:xfrm>
              <a:off x="6332482" y="5517656"/>
              <a:ext cx="5859518" cy="730398"/>
            </a:xfrm>
            <a:custGeom>
              <a:avLst/>
              <a:gdLst>
                <a:gd name="connsiteX0" fmla="*/ 0 w 5859518"/>
                <a:gd name="connsiteY0" fmla="*/ 0 h 730398"/>
                <a:gd name="connsiteX1" fmla="*/ 385855 w 5859518"/>
                <a:gd name="connsiteY1" fmla="*/ 0 h 730398"/>
                <a:gd name="connsiteX2" fmla="*/ 385855 w 5859518"/>
                <a:gd name="connsiteY2" fmla="*/ 1 h 730398"/>
                <a:gd name="connsiteX3" fmla="*/ 5859518 w 5859518"/>
                <a:gd name="connsiteY3" fmla="*/ 1 h 730398"/>
                <a:gd name="connsiteX4" fmla="*/ 5859518 w 5859518"/>
                <a:gd name="connsiteY4" fmla="*/ 730398 h 730398"/>
                <a:gd name="connsiteX5" fmla="*/ 214463 w 5859518"/>
                <a:gd name="connsiteY5" fmla="*/ 730398 h 730398"/>
                <a:gd name="connsiteX6" fmla="*/ 214463 w 5859518"/>
                <a:gd name="connsiteY6" fmla="*/ 324621 h 730398"/>
                <a:gd name="connsiteX7" fmla="*/ 0 w 5859518"/>
                <a:gd name="connsiteY7" fmla="*/ 324621 h 730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859518" h="730398">
                  <a:moveTo>
                    <a:pt x="0" y="0"/>
                  </a:moveTo>
                  <a:lnTo>
                    <a:pt x="385855" y="0"/>
                  </a:lnTo>
                  <a:lnTo>
                    <a:pt x="385855" y="1"/>
                  </a:lnTo>
                  <a:lnTo>
                    <a:pt x="5859518" y="1"/>
                  </a:lnTo>
                  <a:lnTo>
                    <a:pt x="5859518" y="730398"/>
                  </a:lnTo>
                  <a:lnTo>
                    <a:pt x="214463" y="730398"/>
                  </a:lnTo>
                  <a:cubicBezTo>
                    <a:pt x="301842" y="603084"/>
                    <a:pt x="317729" y="475767"/>
                    <a:pt x="214463" y="324621"/>
                  </a:cubicBezTo>
                  <a:lnTo>
                    <a:pt x="0" y="324621"/>
                  </a:lnTo>
                  <a:close/>
                </a:path>
              </a:pathLst>
            </a:custGeom>
            <a:solidFill>
              <a:srgbClr val="2C70AA">
                <a:alpha val="3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ko-KR" altLang="en-US">
                <a:latin typeface="Arial" pitchFamily="34" charset="0"/>
                <a:cs typeface="B Nazanin" panose="00000700000000000000" pitchFamily="2" charset="-78"/>
              </a:endParaRPr>
            </a:p>
          </p:txBody>
        </p:sp>
        <p:sp>
          <p:nvSpPr>
            <p:cNvPr id="20" name="Freeform: Shape 38">
              <a:extLst>
                <a:ext uri="{FF2B5EF4-FFF2-40B4-BE49-F238E27FC236}">
                  <a16:creationId xmlns:a16="http://schemas.microsoft.com/office/drawing/2014/main" id="{B9ADEF56-0AC5-A259-50F6-15914AF7DF94}"/>
                </a:ext>
              </a:extLst>
            </p:cNvPr>
            <p:cNvSpPr/>
            <p:nvPr/>
          </p:nvSpPr>
          <p:spPr>
            <a:xfrm>
              <a:off x="6214587" y="5519913"/>
              <a:ext cx="496212" cy="740293"/>
            </a:xfrm>
            <a:custGeom>
              <a:avLst/>
              <a:gdLst/>
              <a:ahLst/>
              <a:cxnLst/>
              <a:rect l="l" t="t" r="r" b="b"/>
              <a:pathLst>
                <a:path w="330175" h="492584">
                  <a:moveTo>
                    <a:pt x="59606" y="0"/>
                  </a:moveTo>
                  <a:lnTo>
                    <a:pt x="308409" y="0"/>
                  </a:lnTo>
                  <a:lnTo>
                    <a:pt x="308409" y="88069"/>
                  </a:lnTo>
                  <a:lnTo>
                    <a:pt x="130932" y="88069"/>
                  </a:lnTo>
                  <a:lnTo>
                    <a:pt x="116198" y="171450"/>
                  </a:lnTo>
                  <a:cubicBezTo>
                    <a:pt x="137183" y="160958"/>
                    <a:pt x="158614" y="155711"/>
                    <a:pt x="180492" y="155711"/>
                  </a:cubicBezTo>
                  <a:cubicBezTo>
                    <a:pt x="222238" y="155711"/>
                    <a:pt x="257622" y="170892"/>
                    <a:pt x="286643" y="201253"/>
                  </a:cubicBezTo>
                  <a:cubicBezTo>
                    <a:pt x="315665" y="231614"/>
                    <a:pt x="330175" y="271016"/>
                    <a:pt x="330175" y="319460"/>
                  </a:cubicBezTo>
                  <a:cubicBezTo>
                    <a:pt x="330175" y="359866"/>
                    <a:pt x="318455" y="395920"/>
                    <a:pt x="295015" y="427620"/>
                  </a:cubicBezTo>
                  <a:cubicBezTo>
                    <a:pt x="263091" y="470929"/>
                    <a:pt x="218778" y="492584"/>
                    <a:pt x="162074" y="492584"/>
                  </a:cubicBezTo>
                  <a:cubicBezTo>
                    <a:pt x="116756" y="492584"/>
                    <a:pt x="79809" y="480417"/>
                    <a:pt x="51234" y="456084"/>
                  </a:cubicBezTo>
                  <a:cubicBezTo>
                    <a:pt x="22659" y="431750"/>
                    <a:pt x="5581" y="399045"/>
                    <a:pt x="0" y="357969"/>
                  </a:cubicBezTo>
                  <a:lnTo>
                    <a:pt x="93762" y="348258"/>
                  </a:lnTo>
                  <a:cubicBezTo>
                    <a:pt x="96441" y="369466"/>
                    <a:pt x="104366" y="386265"/>
                    <a:pt x="117537" y="398655"/>
                  </a:cubicBezTo>
                  <a:cubicBezTo>
                    <a:pt x="130709" y="411045"/>
                    <a:pt x="145889" y="417240"/>
                    <a:pt x="163079" y="417240"/>
                  </a:cubicBezTo>
                  <a:cubicBezTo>
                    <a:pt x="182724" y="417240"/>
                    <a:pt x="199356" y="409259"/>
                    <a:pt x="212973" y="393297"/>
                  </a:cubicBezTo>
                  <a:cubicBezTo>
                    <a:pt x="226591" y="377335"/>
                    <a:pt x="233400" y="353281"/>
                    <a:pt x="233400" y="321134"/>
                  </a:cubicBezTo>
                  <a:cubicBezTo>
                    <a:pt x="233400" y="290996"/>
                    <a:pt x="226647" y="268393"/>
                    <a:pt x="213141" y="253324"/>
                  </a:cubicBezTo>
                  <a:cubicBezTo>
                    <a:pt x="199635" y="238255"/>
                    <a:pt x="182054" y="230721"/>
                    <a:pt x="160400" y="230721"/>
                  </a:cubicBezTo>
                  <a:cubicBezTo>
                    <a:pt x="133387" y="230721"/>
                    <a:pt x="109166" y="242664"/>
                    <a:pt x="87734" y="266551"/>
                  </a:cubicBezTo>
                  <a:lnTo>
                    <a:pt x="11386" y="255501"/>
                  </a:lnTo>
                  <a:close/>
                </a:path>
              </a:pathLst>
            </a:custGeom>
            <a:solidFill>
              <a:srgbClr val="1A2D3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cs typeface="B Nazanin" panose="00000700000000000000" pitchFamily="2" charset="-78"/>
              </a:endParaRPr>
            </a:p>
          </p:txBody>
        </p:sp>
      </p:grpSp>
      <p:grpSp>
        <p:nvGrpSpPr>
          <p:cNvPr id="21" name="Group 87">
            <a:extLst>
              <a:ext uri="{FF2B5EF4-FFF2-40B4-BE49-F238E27FC236}">
                <a16:creationId xmlns:a16="http://schemas.microsoft.com/office/drawing/2014/main" id="{339C25CB-7A6C-BC62-A711-DD4A4C0688EC}"/>
              </a:ext>
            </a:extLst>
          </p:cNvPr>
          <p:cNvGrpSpPr/>
          <p:nvPr/>
        </p:nvGrpSpPr>
        <p:grpSpPr>
          <a:xfrm>
            <a:off x="5662137" y="2052036"/>
            <a:ext cx="5977413" cy="740795"/>
            <a:chOff x="6214587" y="1866035"/>
            <a:chExt cx="5977413" cy="740795"/>
          </a:xfrm>
        </p:grpSpPr>
        <p:sp>
          <p:nvSpPr>
            <p:cNvPr id="22" name="Freeform: Shape 56">
              <a:extLst>
                <a:ext uri="{FF2B5EF4-FFF2-40B4-BE49-F238E27FC236}">
                  <a16:creationId xmlns:a16="http://schemas.microsoft.com/office/drawing/2014/main" id="{74D44676-DA00-82A0-E1B5-08337DF94D13}"/>
                </a:ext>
              </a:extLst>
            </p:cNvPr>
            <p:cNvSpPr/>
            <p:nvPr/>
          </p:nvSpPr>
          <p:spPr>
            <a:xfrm>
              <a:off x="6261428" y="1874074"/>
              <a:ext cx="5930572" cy="730397"/>
            </a:xfrm>
            <a:custGeom>
              <a:avLst/>
              <a:gdLst>
                <a:gd name="connsiteX0" fmla="*/ 249384 w 5930572"/>
                <a:gd name="connsiteY0" fmla="*/ 0 h 730397"/>
                <a:gd name="connsiteX1" fmla="*/ 5930572 w 5930572"/>
                <a:gd name="connsiteY1" fmla="*/ 0 h 730397"/>
                <a:gd name="connsiteX2" fmla="*/ 5930572 w 5930572"/>
                <a:gd name="connsiteY2" fmla="*/ 730397 h 730397"/>
                <a:gd name="connsiteX3" fmla="*/ 498766 w 5930572"/>
                <a:gd name="connsiteY3" fmla="*/ 730397 h 730397"/>
                <a:gd name="connsiteX4" fmla="*/ 249384 w 5930572"/>
                <a:gd name="connsiteY4" fmla="*/ 730397 h 730397"/>
                <a:gd name="connsiteX5" fmla="*/ 0 w 5930572"/>
                <a:gd name="connsiteY5" fmla="*/ 730397 h 730397"/>
                <a:gd name="connsiteX6" fmla="*/ 340135 w 5930572"/>
                <a:gd name="connsiteY6" fmla="*/ 355036 h 730397"/>
                <a:gd name="connsiteX7" fmla="*/ 249384 w 5930572"/>
                <a:gd name="connsiteY7" fmla="*/ 0 h 730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930572" h="730397">
                  <a:moveTo>
                    <a:pt x="249384" y="0"/>
                  </a:moveTo>
                  <a:lnTo>
                    <a:pt x="5930572" y="0"/>
                  </a:lnTo>
                  <a:lnTo>
                    <a:pt x="5930572" y="730397"/>
                  </a:lnTo>
                  <a:lnTo>
                    <a:pt x="498766" y="730397"/>
                  </a:lnTo>
                  <a:lnTo>
                    <a:pt x="249384" y="730397"/>
                  </a:lnTo>
                  <a:lnTo>
                    <a:pt x="0" y="730397"/>
                  </a:lnTo>
                  <a:cubicBezTo>
                    <a:pt x="113379" y="605277"/>
                    <a:pt x="97113" y="441264"/>
                    <a:pt x="340135" y="355036"/>
                  </a:cubicBezTo>
                  <a:cubicBezTo>
                    <a:pt x="573496" y="129735"/>
                    <a:pt x="249384" y="108622"/>
                    <a:pt x="249384" y="0"/>
                  </a:cubicBezTo>
                  <a:close/>
                </a:path>
              </a:pathLst>
            </a:custGeom>
            <a:solidFill>
              <a:srgbClr val="2C70AA">
                <a:alpha val="3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23" name="Freeform: Shape 41">
              <a:extLst>
                <a:ext uri="{FF2B5EF4-FFF2-40B4-BE49-F238E27FC236}">
                  <a16:creationId xmlns:a16="http://schemas.microsoft.com/office/drawing/2014/main" id="{3553F6A1-6932-64FA-DA18-F72764B0AE68}"/>
                </a:ext>
              </a:extLst>
            </p:cNvPr>
            <p:cNvSpPr/>
            <p:nvPr/>
          </p:nvSpPr>
          <p:spPr>
            <a:xfrm>
              <a:off x="6214587" y="1866035"/>
              <a:ext cx="495708" cy="740795"/>
            </a:xfrm>
            <a:custGeom>
              <a:avLst/>
              <a:gdLst/>
              <a:ahLst/>
              <a:cxnLst/>
              <a:rect l="l" t="t" r="r" b="b"/>
              <a:pathLst>
                <a:path w="329840" h="492919">
                  <a:moveTo>
                    <a:pt x="174129" y="0"/>
                  </a:moveTo>
                  <a:cubicBezTo>
                    <a:pt x="222572" y="0"/>
                    <a:pt x="260635" y="13060"/>
                    <a:pt x="288317" y="39179"/>
                  </a:cubicBezTo>
                  <a:cubicBezTo>
                    <a:pt x="315999" y="65299"/>
                    <a:pt x="329840" y="97780"/>
                    <a:pt x="329840" y="136625"/>
                  </a:cubicBezTo>
                  <a:cubicBezTo>
                    <a:pt x="329840" y="158726"/>
                    <a:pt x="325878" y="179766"/>
                    <a:pt x="317952" y="199746"/>
                  </a:cubicBezTo>
                  <a:cubicBezTo>
                    <a:pt x="310027" y="219727"/>
                    <a:pt x="297470" y="240655"/>
                    <a:pt x="280280" y="262533"/>
                  </a:cubicBezTo>
                  <a:cubicBezTo>
                    <a:pt x="268895" y="277044"/>
                    <a:pt x="248357" y="297917"/>
                    <a:pt x="218665" y="325153"/>
                  </a:cubicBezTo>
                  <a:cubicBezTo>
                    <a:pt x="188974" y="352388"/>
                    <a:pt x="170166" y="370471"/>
                    <a:pt x="162241" y="379401"/>
                  </a:cubicBezTo>
                  <a:cubicBezTo>
                    <a:pt x="154316" y="388330"/>
                    <a:pt x="147898" y="397037"/>
                    <a:pt x="142986" y="405520"/>
                  </a:cubicBezTo>
                  <a:lnTo>
                    <a:pt x="329840" y="405520"/>
                  </a:lnTo>
                  <a:lnTo>
                    <a:pt x="329840" y="492919"/>
                  </a:lnTo>
                  <a:lnTo>
                    <a:pt x="0" y="492919"/>
                  </a:lnTo>
                  <a:cubicBezTo>
                    <a:pt x="3572" y="459879"/>
                    <a:pt x="14287" y="428570"/>
                    <a:pt x="32147" y="398990"/>
                  </a:cubicBezTo>
                  <a:cubicBezTo>
                    <a:pt x="50006" y="369410"/>
                    <a:pt x="85278" y="330176"/>
                    <a:pt x="137963" y="281286"/>
                  </a:cubicBezTo>
                  <a:cubicBezTo>
                    <a:pt x="180379" y="241772"/>
                    <a:pt x="206387" y="214983"/>
                    <a:pt x="215987" y="200918"/>
                  </a:cubicBezTo>
                  <a:cubicBezTo>
                    <a:pt x="228935" y="181496"/>
                    <a:pt x="235409" y="162297"/>
                    <a:pt x="235409" y="143322"/>
                  </a:cubicBezTo>
                  <a:cubicBezTo>
                    <a:pt x="235409" y="122337"/>
                    <a:pt x="229772" y="106208"/>
                    <a:pt x="218498" y="94934"/>
                  </a:cubicBezTo>
                  <a:cubicBezTo>
                    <a:pt x="207224" y="83660"/>
                    <a:pt x="191653" y="78024"/>
                    <a:pt x="171785" y="78024"/>
                  </a:cubicBezTo>
                  <a:cubicBezTo>
                    <a:pt x="152139" y="78024"/>
                    <a:pt x="136512" y="83939"/>
                    <a:pt x="124904" y="95771"/>
                  </a:cubicBezTo>
                  <a:cubicBezTo>
                    <a:pt x="113295" y="107603"/>
                    <a:pt x="106598" y="127248"/>
                    <a:pt x="104812" y="154707"/>
                  </a:cubicBezTo>
                  <a:lnTo>
                    <a:pt x="11050" y="145331"/>
                  </a:lnTo>
                  <a:cubicBezTo>
                    <a:pt x="16631" y="93539"/>
                    <a:pt x="34156" y="56369"/>
                    <a:pt x="63624" y="33822"/>
                  </a:cubicBezTo>
                  <a:cubicBezTo>
                    <a:pt x="93092" y="11274"/>
                    <a:pt x="129927" y="0"/>
                    <a:pt x="174129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cs typeface="B Nazanin" panose="00000700000000000000" pitchFamily="2" charset="-78"/>
              </a:endParaRPr>
            </a:p>
          </p:txBody>
        </p:sp>
      </p:grpSp>
      <p:grpSp>
        <p:nvGrpSpPr>
          <p:cNvPr id="24" name="Group 64">
            <a:extLst>
              <a:ext uri="{FF2B5EF4-FFF2-40B4-BE49-F238E27FC236}">
                <a16:creationId xmlns:a16="http://schemas.microsoft.com/office/drawing/2014/main" id="{05F144FB-B273-D748-7B92-AAE3E3DD9FD1}"/>
              </a:ext>
            </a:extLst>
          </p:cNvPr>
          <p:cNvGrpSpPr/>
          <p:nvPr/>
        </p:nvGrpSpPr>
        <p:grpSpPr>
          <a:xfrm>
            <a:off x="6359026" y="921850"/>
            <a:ext cx="4880760" cy="592629"/>
            <a:chOff x="6854326" y="754899"/>
            <a:chExt cx="4880760" cy="592629"/>
          </a:xfrm>
        </p:grpSpPr>
        <p:sp>
          <p:nvSpPr>
            <p:cNvPr id="25" name="TextBox 44">
              <a:extLst>
                <a:ext uri="{FF2B5EF4-FFF2-40B4-BE49-F238E27FC236}">
                  <a16:creationId xmlns:a16="http://schemas.microsoft.com/office/drawing/2014/main" id="{42D9C65D-03FB-7BBC-5B95-F0617BD2B71B}"/>
                </a:ext>
              </a:extLst>
            </p:cNvPr>
            <p:cNvSpPr txBox="1"/>
            <p:nvPr/>
          </p:nvSpPr>
          <p:spPr bwMode="auto">
            <a:xfrm>
              <a:off x="6854326" y="1070529"/>
              <a:ext cx="4880760" cy="276999"/>
            </a:xfrm>
            <a:prstGeom prst="rect">
              <a:avLst/>
            </a:prstGeom>
            <a:noFill/>
            <a:effectLst/>
          </p:spPr>
          <p:txBody>
            <a:bodyPr wrap="square">
              <a:spAutoFit/>
            </a:bodyPr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</a:t>
              </a:r>
              <a:endParaRPr lang="ko-KR" altLang="en-US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6" name="TextBox 63">
              <a:extLst>
                <a:ext uri="{FF2B5EF4-FFF2-40B4-BE49-F238E27FC236}">
                  <a16:creationId xmlns:a16="http://schemas.microsoft.com/office/drawing/2014/main" id="{7F1B37EC-654A-13C0-3352-82C9F3525838}"/>
                </a:ext>
              </a:extLst>
            </p:cNvPr>
            <p:cNvSpPr txBox="1"/>
            <p:nvPr/>
          </p:nvSpPr>
          <p:spPr>
            <a:xfrm>
              <a:off x="6854326" y="754899"/>
              <a:ext cx="4880760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fa-IR" altLang="ko-KR" sz="1600" dirty="0">
                  <a:solidFill>
                    <a:schemeClr val="bg1"/>
                  </a:solidFill>
                  <a:ea typeface="FZShuTi" pitchFamily="2" charset="-122"/>
                  <a:cs typeface="B Nazanin" panose="00000700000000000000" pitchFamily="2" charset="-78"/>
                </a:rPr>
                <a:t>آسان برای تغییر رنگ، عکس.</a:t>
              </a:r>
              <a:endParaRPr lang="ko-KR" altLang="en-US" sz="16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7" name="Group 65">
            <a:extLst>
              <a:ext uri="{FF2B5EF4-FFF2-40B4-BE49-F238E27FC236}">
                <a16:creationId xmlns:a16="http://schemas.microsoft.com/office/drawing/2014/main" id="{A6FB119E-6091-C4DB-8C9B-E5A6F58F4BAE}"/>
              </a:ext>
            </a:extLst>
          </p:cNvPr>
          <p:cNvGrpSpPr/>
          <p:nvPr/>
        </p:nvGrpSpPr>
        <p:grpSpPr>
          <a:xfrm>
            <a:off x="6359026" y="2136316"/>
            <a:ext cx="4880760" cy="592629"/>
            <a:chOff x="6854326" y="754899"/>
            <a:chExt cx="4880760" cy="592629"/>
          </a:xfrm>
        </p:grpSpPr>
        <p:sp>
          <p:nvSpPr>
            <p:cNvPr id="28" name="TextBox 66">
              <a:extLst>
                <a:ext uri="{FF2B5EF4-FFF2-40B4-BE49-F238E27FC236}">
                  <a16:creationId xmlns:a16="http://schemas.microsoft.com/office/drawing/2014/main" id="{5BD7AE0B-EF7D-5B12-E8C9-49359464FE32}"/>
                </a:ext>
              </a:extLst>
            </p:cNvPr>
            <p:cNvSpPr txBox="1"/>
            <p:nvPr/>
          </p:nvSpPr>
          <p:spPr bwMode="auto">
            <a:xfrm>
              <a:off x="6854326" y="1070529"/>
              <a:ext cx="4880760" cy="276999"/>
            </a:xfrm>
            <a:prstGeom prst="rect">
              <a:avLst/>
            </a:prstGeom>
            <a:noFill/>
            <a:effectLst/>
          </p:spPr>
          <p:txBody>
            <a:bodyPr wrap="square">
              <a:spAutoFit/>
            </a:bodyPr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</a:t>
              </a:r>
              <a:endParaRPr lang="ko-KR" altLang="en-US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9" name="TextBox 67">
              <a:extLst>
                <a:ext uri="{FF2B5EF4-FFF2-40B4-BE49-F238E27FC236}">
                  <a16:creationId xmlns:a16="http://schemas.microsoft.com/office/drawing/2014/main" id="{1C32ECBB-419A-850E-0E9E-4E87208B9940}"/>
                </a:ext>
              </a:extLst>
            </p:cNvPr>
            <p:cNvSpPr txBox="1"/>
            <p:nvPr/>
          </p:nvSpPr>
          <p:spPr>
            <a:xfrm>
              <a:off x="6854326" y="754899"/>
              <a:ext cx="4880760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fa-IR" altLang="ko-KR" sz="1600" dirty="0">
                  <a:solidFill>
                    <a:schemeClr val="bg1"/>
                  </a:solidFill>
                  <a:ea typeface="FZShuTi" pitchFamily="2" charset="-122"/>
                  <a:cs typeface="B Nazanin" panose="00000700000000000000" pitchFamily="2" charset="-78"/>
                </a:rPr>
                <a:t>آسان برای تغییر رنگ، عکس.</a:t>
              </a:r>
              <a:endParaRPr lang="ko-KR" altLang="en-US" sz="16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30" name="Group 77">
            <a:extLst>
              <a:ext uri="{FF2B5EF4-FFF2-40B4-BE49-F238E27FC236}">
                <a16:creationId xmlns:a16="http://schemas.microsoft.com/office/drawing/2014/main" id="{B7057316-063C-5D48-075A-477CA7AF6215}"/>
              </a:ext>
            </a:extLst>
          </p:cNvPr>
          <p:cNvGrpSpPr/>
          <p:nvPr/>
        </p:nvGrpSpPr>
        <p:grpSpPr>
          <a:xfrm>
            <a:off x="6359026" y="3350782"/>
            <a:ext cx="4880760" cy="592629"/>
            <a:chOff x="6854326" y="754899"/>
            <a:chExt cx="4880760" cy="592629"/>
          </a:xfrm>
        </p:grpSpPr>
        <p:sp>
          <p:nvSpPr>
            <p:cNvPr id="31" name="TextBox 78">
              <a:extLst>
                <a:ext uri="{FF2B5EF4-FFF2-40B4-BE49-F238E27FC236}">
                  <a16:creationId xmlns:a16="http://schemas.microsoft.com/office/drawing/2014/main" id="{8828D803-F530-6A2C-145D-5F28C7144909}"/>
                </a:ext>
              </a:extLst>
            </p:cNvPr>
            <p:cNvSpPr txBox="1"/>
            <p:nvPr/>
          </p:nvSpPr>
          <p:spPr bwMode="auto">
            <a:xfrm>
              <a:off x="6854326" y="1070529"/>
              <a:ext cx="4880760" cy="276999"/>
            </a:xfrm>
            <a:prstGeom prst="rect">
              <a:avLst/>
            </a:prstGeom>
            <a:noFill/>
            <a:effectLst/>
          </p:spPr>
          <p:txBody>
            <a:bodyPr wrap="square">
              <a:spAutoFit/>
            </a:bodyPr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</a:t>
              </a:r>
              <a:endParaRPr lang="ko-KR" altLang="en-US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2" name="TextBox 79">
              <a:extLst>
                <a:ext uri="{FF2B5EF4-FFF2-40B4-BE49-F238E27FC236}">
                  <a16:creationId xmlns:a16="http://schemas.microsoft.com/office/drawing/2014/main" id="{3069E31C-7026-BE5B-ACFD-54F2F2BC2B73}"/>
                </a:ext>
              </a:extLst>
            </p:cNvPr>
            <p:cNvSpPr txBox="1"/>
            <p:nvPr/>
          </p:nvSpPr>
          <p:spPr>
            <a:xfrm>
              <a:off x="6854326" y="754899"/>
              <a:ext cx="4880760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fa-IR" altLang="ko-KR" sz="1600" dirty="0">
                  <a:solidFill>
                    <a:schemeClr val="bg1"/>
                  </a:solidFill>
                  <a:ea typeface="FZShuTi" pitchFamily="2" charset="-122"/>
                  <a:cs typeface="B Nazanin" panose="00000700000000000000" pitchFamily="2" charset="-78"/>
                </a:rPr>
                <a:t>آسان برای تغییر رنگ، عکس.</a:t>
              </a:r>
              <a:endParaRPr lang="ko-KR" altLang="en-US" sz="16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33" name="Group 80">
            <a:extLst>
              <a:ext uri="{FF2B5EF4-FFF2-40B4-BE49-F238E27FC236}">
                <a16:creationId xmlns:a16="http://schemas.microsoft.com/office/drawing/2014/main" id="{28EA3F04-8EF2-DFEF-ACE8-AC2810E4DBE5}"/>
              </a:ext>
            </a:extLst>
          </p:cNvPr>
          <p:cNvGrpSpPr/>
          <p:nvPr/>
        </p:nvGrpSpPr>
        <p:grpSpPr>
          <a:xfrm>
            <a:off x="6359026" y="4565248"/>
            <a:ext cx="4880760" cy="592629"/>
            <a:chOff x="6854326" y="754899"/>
            <a:chExt cx="4880760" cy="592629"/>
          </a:xfrm>
        </p:grpSpPr>
        <p:sp>
          <p:nvSpPr>
            <p:cNvPr id="34" name="TextBox 81">
              <a:extLst>
                <a:ext uri="{FF2B5EF4-FFF2-40B4-BE49-F238E27FC236}">
                  <a16:creationId xmlns:a16="http://schemas.microsoft.com/office/drawing/2014/main" id="{C9EEB2B4-4100-349C-CB48-26E03FF02CEA}"/>
                </a:ext>
              </a:extLst>
            </p:cNvPr>
            <p:cNvSpPr txBox="1"/>
            <p:nvPr/>
          </p:nvSpPr>
          <p:spPr bwMode="auto">
            <a:xfrm>
              <a:off x="6854326" y="1070529"/>
              <a:ext cx="4880760" cy="276999"/>
            </a:xfrm>
            <a:prstGeom prst="rect">
              <a:avLst/>
            </a:prstGeom>
            <a:noFill/>
            <a:effectLst/>
          </p:spPr>
          <p:txBody>
            <a:bodyPr wrap="square">
              <a:spAutoFit/>
            </a:bodyPr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</a:t>
              </a:r>
              <a:endParaRPr lang="ko-KR" altLang="en-US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5" name="TextBox 82">
              <a:extLst>
                <a:ext uri="{FF2B5EF4-FFF2-40B4-BE49-F238E27FC236}">
                  <a16:creationId xmlns:a16="http://schemas.microsoft.com/office/drawing/2014/main" id="{BD0538D1-5804-5E96-E0D6-B3CA815AD58D}"/>
                </a:ext>
              </a:extLst>
            </p:cNvPr>
            <p:cNvSpPr txBox="1"/>
            <p:nvPr/>
          </p:nvSpPr>
          <p:spPr>
            <a:xfrm>
              <a:off x="6854326" y="754899"/>
              <a:ext cx="4880760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fa-IR" altLang="ko-KR" sz="1600" dirty="0">
                  <a:solidFill>
                    <a:schemeClr val="bg1"/>
                  </a:solidFill>
                  <a:ea typeface="FZShuTi" pitchFamily="2" charset="-122"/>
                  <a:cs typeface="B Nazanin" panose="00000700000000000000" pitchFamily="2" charset="-78"/>
                </a:rPr>
                <a:t>آسان برای تغییر رنگ، عکس.</a:t>
              </a:r>
              <a:endParaRPr lang="ko-KR" altLang="en-US" sz="16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36" name="Group 83">
            <a:extLst>
              <a:ext uri="{FF2B5EF4-FFF2-40B4-BE49-F238E27FC236}">
                <a16:creationId xmlns:a16="http://schemas.microsoft.com/office/drawing/2014/main" id="{BC439605-92B1-5E6F-8252-BD1B350164D2}"/>
              </a:ext>
            </a:extLst>
          </p:cNvPr>
          <p:cNvGrpSpPr/>
          <p:nvPr/>
        </p:nvGrpSpPr>
        <p:grpSpPr>
          <a:xfrm>
            <a:off x="6359026" y="5779712"/>
            <a:ext cx="4880760" cy="592629"/>
            <a:chOff x="6854326" y="754899"/>
            <a:chExt cx="4880760" cy="592629"/>
          </a:xfrm>
        </p:grpSpPr>
        <p:sp>
          <p:nvSpPr>
            <p:cNvPr id="37" name="TextBox 84">
              <a:extLst>
                <a:ext uri="{FF2B5EF4-FFF2-40B4-BE49-F238E27FC236}">
                  <a16:creationId xmlns:a16="http://schemas.microsoft.com/office/drawing/2014/main" id="{5B82AE9D-5B5A-52B3-9EA9-0C4EE811E19F}"/>
                </a:ext>
              </a:extLst>
            </p:cNvPr>
            <p:cNvSpPr txBox="1"/>
            <p:nvPr/>
          </p:nvSpPr>
          <p:spPr bwMode="auto">
            <a:xfrm>
              <a:off x="6854326" y="1070529"/>
              <a:ext cx="4880760" cy="276999"/>
            </a:xfrm>
            <a:prstGeom prst="rect">
              <a:avLst/>
            </a:prstGeom>
            <a:noFill/>
            <a:effectLst/>
          </p:spPr>
          <p:txBody>
            <a:bodyPr wrap="square">
              <a:spAutoFit/>
            </a:bodyPr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</a:t>
              </a:r>
              <a:endParaRPr lang="ko-KR" altLang="en-US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8" name="TextBox 85">
              <a:extLst>
                <a:ext uri="{FF2B5EF4-FFF2-40B4-BE49-F238E27FC236}">
                  <a16:creationId xmlns:a16="http://schemas.microsoft.com/office/drawing/2014/main" id="{545F24B1-045D-E449-CDB5-B874425F9138}"/>
                </a:ext>
              </a:extLst>
            </p:cNvPr>
            <p:cNvSpPr txBox="1"/>
            <p:nvPr/>
          </p:nvSpPr>
          <p:spPr>
            <a:xfrm>
              <a:off x="6854326" y="754899"/>
              <a:ext cx="4880760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fa-IR" altLang="ko-KR" sz="1600" dirty="0">
                  <a:solidFill>
                    <a:schemeClr val="bg1"/>
                  </a:solidFill>
                  <a:ea typeface="FZShuTi" pitchFamily="2" charset="-122"/>
                  <a:cs typeface="B Nazanin" panose="00000700000000000000" pitchFamily="2" charset="-78"/>
                </a:rPr>
                <a:t>آسان برای تغییر رنگ، عکس.</a:t>
              </a:r>
              <a:endParaRPr lang="ko-KR" altLang="en-US" sz="16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39" name="TextBox 22">
            <a:extLst>
              <a:ext uri="{FF2B5EF4-FFF2-40B4-BE49-F238E27FC236}">
                <a16:creationId xmlns:a16="http://schemas.microsoft.com/office/drawing/2014/main" id="{B47C6112-3658-DC04-12AE-0C480781BA2A}"/>
              </a:ext>
            </a:extLst>
          </p:cNvPr>
          <p:cNvSpPr txBox="1"/>
          <p:nvPr/>
        </p:nvSpPr>
        <p:spPr>
          <a:xfrm>
            <a:off x="552450" y="160887"/>
            <a:ext cx="6025744" cy="83099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fa-IR" altLang="ko-KR" sz="4800" b="1" spc="600" dirty="0">
                <a:solidFill>
                  <a:schemeClr val="tx2"/>
                </a:solidFill>
                <a:latin typeface="Agency FB" panose="020B0503020202020204" pitchFamily="34" charset="0"/>
                <a:cs typeface="B Nazanin" panose="00000700000000000000" pitchFamily="2" charset="-78"/>
              </a:rPr>
              <a:t>سبک</a:t>
            </a:r>
            <a:r>
              <a:rPr lang="fa-IR" altLang="ko-KR" sz="4800" b="1" spc="600" dirty="0">
                <a:solidFill>
                  <a:schemeClr val="bg1"/>
                </a:solidFill>
                <a:latin typeface="Agency FB" panose="020B0503020202020204" pitchFamily="34" charset="0"/>
                <a:cs typeface="B Nazanin" panose="00000700000000000000" pitchFamily="2" charset="-78"/>
              </a:rPr>
              <a:t> دستور کار</a:t>
            </a:r>
            <a:endParaRPr lang="ko-KR" altLang="en-US" sz="4800" b="1" spc="600" dirty="0">
              <a:solidFill>
                <a:schemeClr val="accent3"/>
              </a:solidFill>
              <a:latin typeface="Agency FB" panose="020B0503020202020204" pitchFamily="34" charset="0"/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2832330663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8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875" name="Google Shape;7875;p73"/>
          <p:cNvGrpSpPr/>
          <p:nvPr/>
        </p:nvGrpSpPr>
        <p:grpSpPr>
          <a:xfrm>
            <a:off x="936117" y="4207896"/>
            <a:ext cx="3187219" cy="1366400"/>
            <a:chOff x="728925" y="3296613"/>
            <a:chExt cx="2390414" cy="1024800"/>
          </a:xfrm>
        </p:grpSpPr>
        <p:grpSp>
          <p:nvGrpSpPr>
            <p:cNvPr id="7876" name="Google Shape;7876;p73"/>
            <p:cNvGrpSpPr/>
            <p:nvPr/>
          </p:nvGrpSpPr>
          <p:grpSpPr>
            <a:xfrm>
              <a:off x="728925" y="3619800"/>
              <a:ext cx="2390414" cy="500893"/>
              <a:chOff x="728925" y="3619800"/>
              <a:chExt cx="2390414" cy="500893"/>
            </a:xfrm>
          </p:grpSpPr>
          <p:sp>
            <p:nvSpPr>
              <p:cNvPr id="7877" name="Google Shape;7877;p73"/>
              <p:cNvSpPr/>
              <p:nvPr/>
            </p:nvSpPr>
            <p:spPr>
              <a:xfrm>
                <a:off x="728925" y="3619800"/>
                <a:ext cx="2390400" cy="167100"/>
              </a:xfrm>
              <a:prstGeom prst="rect">
                <a:avLst/>
              </a:prstGeom>
              <a:noFill/>
              <a:ln w="9525" cap="flat" cmpd="sng">
                <a:solidFill>
                  <a:srgbClr val="E3E7EA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67"/>
              </a:p>
            </p:txBody>
          </p:sp>
          <p:sp>
            <p:nvSpPr>
              <p:cNvPr id="7878" name="Google Shape;7878;p73"/>
              <p:cNvSpPr/>
              <p:nvPr/>
            </p:nvSpPr>
            <p:spPr>
              <a:xfrm>
                <a:off x="728939" y="3953593"/>
                <a:ext cx="2390400" cy="167100"/>
              </a:xfrm>
              <a:prstGeom prst="rect">
                <a:avLst/>
              </a:prstGeom>
              <a:noFill/>
              <a:ln w="9525" cap="flat" cmpd="sng">
                <a:solidFill>
                  <a:srgbClr val="E3E7EA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67"/>
              </a:p>
            </p:txBody>
          </p:sp>
        </p:grpSp>
        <p:grpSp>
          <p:nvGrpSpPr>
            <p:cNvPr id="7879" name="Google Shape;7879;p73"/>
            <p:cNvGrpSpPr/>
            <p:nvPr/>
          </p:nvGrpSpPr>
          <p:grpSpPr>
            <a:xfrm>
              <a:off x="1348050" y="3296613"/>
              <a:ext cx="1706152" cy="1024800"/>
              <a:chOff x="1348050" y="3296613"/>
              <a:chExt cx="1706152" cy="1024800"/>
            </a:xfrm>
          </p:grpSpPr>
          <p:sp>
            <p:nvSpPr>
              <p:cNvPr id="7880" name="Google Shape;7880;p73"/>
              <p:cNvSpPr/>
              <p:nvPr/>
            </p:nvSpPr>
            <p:spPr>
              <a:xfrm>
                <a:off x="1348050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67"/>
              </a:p>
            </p:txBody>
          </p:sp>
          <p:sp>
            <p:nvSpPr>
              <p:cNvPr id="7881" name="Google Shape;7881;p73"/>
              <p:cNvSpPr/>
              <p:nvPr/>
            </p:nvSpPr>
            <p:spPr>
              <a:xfrm>
                <a:off x="1687082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67"/>
              </a:p>
            </p:txBody>
          </p:sp>
          <p:sp>
            <p:nvSpPr>
              <p:cNvPr id="7882" name="Google Shape;7882;p73"/>
              <p:cNvSpPr/>
              <p:nvPr/>
            </p:nvSpPr>
            <p:spPr>
              <a:xfrm>
                <a:off x="2040389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67"/>
              </a:p>
            </p:txBody>
          </p:sp>
          <p:sp>
            <p:nvSpPr>
              <p:cNvPr id="7883" name="Google Shape;7883;p73"/>
              <p:cNvSpPr/>
              <p:nvPr/>
            </p:nvSpPr>
            <p:spPr>
              <a:xfrm>
                <a:off x="2393695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67"/>
              </a:p>
            </p:txBody>
          </p:sp>
          <p:sp>
            <p:nvSpPr>
              <p:cNvPr id="7884" name="Google Shape;7884;p73"/>
              <p:cNvSpPr/>
              <p:nvPr/>
            </p:nvSpPr>
            <p:spPr>
              <a:xfrm>
                <a:off x="2747002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67"/>
              </a:p>
            </p:txBody>
          </p:sp>
        </p:grpSp>
        <p:grpSp>
          <p:nvGrpSpPr>
            <p:cNvPr id="7885" name="Google Shape;7885;p73"/>
            <p:cNvGrpSpPr/>
            <p:nvPr/>
          </p:nvGrpSpPr>
          <p:grpSpPr>
            <a:xfrm>
              <a:off x="1455707" y="3654858"/>
              <a:ext cx="1491150" cy="417657"/>
              <a:chOff x="1455707" y="3654858"/>
              <a:chExt cx="1491150" cy="417657"/>
            </a:xfrm>
          </p:grpSpPr>
          <p:sp>
            <p:nvSpPr>
              <p:cNvPr id="7886" name="Google Shape;7886;p73"/>
              <p:cNvSpPr/>
              <p:nvPr/>
            </p:nvSpPr>
            <p:spPr>
              <a:xfrm>
                <a:off x="1472938" y="3687620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87" name="Google Shape;7887;p73"/>
              <p:cNvSpPr/>
              <p:nvPr/>
            </p:nvSpPr>
            <p:spPr>
              <a:xfrm>
                <a:off x="1490853" y="3669628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88" name="Google Shape;7888;p73"/>
              <p:cNvSpPr/>
              <p:nvPr/>
            </p:nvSpPr>
            <p:spPr>
              <a:xfrm>
                <a:off x="1819181" y="4031425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89" name="Google Shape;7889;p73"/>
              <p:cNvSpPr/>
              <p:nvPr/>
            </p:nvSpPr>
            <p:spPr>
              <a:xfrm>
                <a:off x="1837096" y="4013433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90" name="Google Shape;7890;p73"/>
              <p:cNvSpPr/>
              <p:nvPr/>
            </p:nvSpPr>
            <p:spPr>
              <a:xfrm>
                <a:off x="1478676" y="4008202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91" name="Google Shape;7891;p73"/>
              <p:cNvSpPr/>
              <p:nvPr/>
            </p:nvSpPr>
            <p:spPr>
              <a:xfrm>
                <a:off x="1455707" y="4007971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92" name="Google Shape;7892;p73"/>
              <p:cNvSpPr/>
              <p:nvPr/>
            </p:nvSpPr>
            <p:spPr>
              <a:xfrm>
                <a:off x="1841579" y="3655090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93" name="Google Shape;7893;p73"/>
              <p:cNvSpPr/>
              <p:nvPr/>
            </p:nvSpPr>
            <p:spPr>
              <a:xfrm>
                <a:off x="1818610" y="3654858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94" name="Google Shape;7894;p73"/>
              <p:cNvSpPr/>
              <p:nvPr/>
            </p:nvSpPr>
            <p:spPr>
              <a:xfrm>
                <a:off x="2172491" y="4031425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95" name="Google Shape;7895;p73"/>
              <p:cNvSpPr/>
              <p:nvPr/>
            </p:nvSpPr>
            <p:spPr>
              <a:xfrm>
                <a:off x="2190406" y="4013433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96" name="Google Shape;7896;p73"/>
              <p:cNvSpPr/>
              <p:nvPr/>
            </p:nvSpPr>
            <p:spPr>
              <a:xfrm>
                <a:off x="2194889" y="3655090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97" name="Google Shape;7897;p73"/>
              <p:cNvSpPr/>
              <p:nvPr/>
            </p:nvSpPr>
            <p:spPr>
              <a:xfrm>
                <a:off x="2171920" y="3654858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98" name="Google Shape;7898;p73"/>
              <p:cNvSpPr/>
              <p:nvPr/>
            </p:nvSpPr>
            <p:spPr>
              <a:xfrm>
                <a:off x="2874730" y="3687620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99" name="Google Shape;7899;p73"/>
              <p:cNvSpPr/>
              <p:nvPr/>
            </p:nvSpPr>
            <p:spPr>
              <a:xfrm>
                <a:off x="2892645" y="3669628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00" name="Google Shape;7900;p73"/>
              <p:cNvSpPr/>
              <p:nvPr/>
            </p:nvSpPr>
            <p:spPr>
              <a:xfrm>
                <a:off x="2901559" y="4005512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01" name="Google Shape;7901;p73"/>
              <p:cNvSpPr/>
              <p:nvPr/>
            </p:nvSpPr>
            <p:spPr>
              <a:xfrm>
                <a:off x="2878589" y="4005281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02" name="Google Shape;7902;p73"/>
              <p:cNvSpPr/>
              <p:nvPr/>
            </p:nvSpPr>
            <p:spPr>
              <a:xfrm>
                <a:off x="2525796" y="4031425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03" name="Google Shape;7903;p73"/>
              <p:cNvSpPr/>
              <p:nvPr/>
            </p:nvSpPr>
            <p:spPr>
              <a:xfrm>
                <a:off x="2543711" y="4013433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04" name="Google Shape;7904;p73"/>
              <p:cNvSpPr/>
              <p:nvPr/>
            </p:nvSpPr>
            <p:spPr>
              <a:xfrm>
                <a:off x="2548194" y="3655090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05" name="Google Shape;7905;p73"/>
              <p:cNvSpPr/>
              <p:nvPr/>
            </p:nvSpPr>
            <p:spPr>
              <a:xfrm>
                <a:off x="2525225" y="3654858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aphicFrame>
        <p:nvGraphicFramePr>
          <p:cNvPr id="7906" name="Google Shape;7906;p73"/>
          <p:cNvGraphicFramePr/>
          <p:nvPr/>
        </p:nvGraphicFramePr>
        <p:xfrm>
          <a:off x="7917049" y="2871779"/>
          <a:ext cx="3338800" cy="1158119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8347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347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8347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8347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8444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CFD9E0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9533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CFD9E0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89533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E3E9ED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869FB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89533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 dirty="0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7994A9">
                        <a:alpha val="64709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pSp>
        <p:nvGrpSpPr>
          <p:cNvPr id="7907" name="Google Shape;7907;p73"/>
          <p:cNvGrpSpPr/>
          <p:nvPr/>
        </p:nvGrpSpPr>
        <p:grpSpPr>
          <a:xfrm>
            <a:off x="947286" y="1308799"/>
            <a:ext cx="3195340" cy="1302003"/>
            <a:chOff x="749309" y="1112739"/>
            <a:chExt cx="2371603" cy="976502"/>
          </a:xfrm>
        </p:grpSpPr>
        <p:grpSp>
          <p:nvGrpSpPr>
            <p:cNvPr id="7908" name="Google Shape;7908;p73"/>
            <p:cNvGrpSpPr/>
            <p:nvPr/>
          </p:nvGrpSpPr>
          <p:grpSpPr>
            <a:xfrm>
              <a:off x="1092126" y="1112739"/>
              <a:ext cx="2028786" cy="975464"/>
              <a:chOff x="1092126" y="1112739"/>
              <a:chExt cx="2028786" cy="975464"/>
            </a:xfrm>
          </p:grpSpPr>
          <p:sp>
            <p:nvSpPr>
              <p:cNvPr id="7909" name="Google Shape;7909;p73"/>
              <p:cNvSpPr/>
              <p:nvPr/>
            </p:nvSpPr>
            <p:spPr>
              <a:xfrm>
                <a:off x="1092126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10" name="Google Shape;7910;p73"/>
              <p:cNvSpPr/>
              <p:nvPr/>
            </p:nvSpPr>
            <p:spPr>
              <a:xfrm>
                <a:off x="1434943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11" name="Google Shape;7911;p73"/>
              <p:cNvSpPr/>
              <p:nvPr/>
            </p:nvSpPr>
            <p:spPr>
              <a:xfrm>
                <a:off x="1777760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12" name="Google Shape;7912;p73"/>
              <p:cNvSpPr/>
              <p:nvPr/>
            </p:nvSpPr>
            <p:spPr>
              <a:xfrm>
                <a:off x="2120578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13" name="Google Shape;7913;p73"/>
              <p:cNvSpPr/>
              <p:nvPr/>
            </p:nvSpPr>
            <p:spPr>
              <a:xfrm>
                <a:off x="2463395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14" name="Google Shape;7914;p73"/>
              <p:cNvSpPr/>
              <p:nvPr/>
            </p:nvSpPr>
            <p:spPr>
              <a:xfrm>
                <a:off x="2806212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15" name="Google Shape;7915;p73"/>
              <p:cNvSpPr/>
              <p:nvPr/>
            </p:nvSpPr>
            <p:spPr>
              <a:xfrm>
                <a:off x="1092126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16" name="Google Shape;7916;p73"/>
              <p:cNvSpPr/>
              <p:nvPr/>
            </p:nvSpPr>
            <p:spPr>
              <a:xfrm>
                <a:off x="1434943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17" name="Google Shape;7917;p73"/>
              <p:cNvSpPr/>
              <p:nvPr/>
            </p:nvSpPr>
            <p:spPr>
              <a:xfrm>
                <a:off x="1777760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18" name="Google Shape;7918;p73"/>
              <p:cNvSpPr/>
              <p:nvPr/>
            </p:nvSpPr>
            <p:spPr>
              <a:xfrm>
                <a:off x="2120578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19" name="Google Shape;7919;p73"/>
              <p:cNvSpPr/>
              <p:nvPr/>
            </p:nvSpPr>
            <p:spPr>
              <a:xfrm>
                <a:off x="2463395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20" name="Google Shape;7920;p73"/>
              <p:cNvSpPr/>
              <p:nvPr/>
            </p:nvSpPr>
            <p:spPr>
              <a:xfrm>
                <a:off x="2806212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21" name="Google Shape;7921;p73"/>
              <p:cNvSpPr/>
              <p:nvPr/>
            </p:nvSpPr>
            <p:spPr>
              <a:xfrm>
                <a:off x="1092126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22" name="Google Shape;7922;p73"/>
              <p:cNvSpPr/>
              <p:nvPr/>
            </p:nvSpPr>
            <p:spPr>
              <a:xfrm>
                <a:off x="1434943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23" name="Google Shape;7923;p73"/>
              <p:cNvSpPr/>
              <p:nvPr/>
            </p:nvSpPr>
            <p:spPr>
              <a:xfrm>
                <a:off x="1777760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24" name="Google Shape;7924;p73"/>
              <p:cNvSpPr/>
              <p:nvPr/>
            </p:nvSpPr>
            <p:spPr>
              <a:xfrm>
                <a:off x="2120578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25" name="Google Shape;7925;p73"/>
              <p:cNvSpPr/>
              <p:nvPr/>
            </p:nvSpPr>
            <p:spPr>
              <a:xfrm>
                <a:off x="2463395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26" name="Google Shape;7926;p73"/>
              <p:cNvSpPr/>
              <p:nvPr/>
            </p:nvSpPr>
            <p:spPr>
              <a:xfrm>
                <a:off x="2806212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27" name="Google Shape;7927;p73"/>
              <p:cNvSpPr/>
              <p:nvPr/>
            </p:nvSpPr>
            <p:spPr>
              <a:xfrm>
                <a:off x="1092126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28" name="Google Shape;7928;p73"/>
              <p:cNvSpPr/>
              <p:nvPr/>
            </p:nvSpPr>
            <p:spPr>
              <a:xfrm>
                <a:off x="1434943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29" name="Google Shape;7929;p73"/>
              <p:cNvSpPr/>
              <p:nvPr/>
            </p:nvSpPr>
            <p:spPr>
              <a:xfrm>
                <a:off x="1777760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30" name="Google Shape;7930;p73"/>
              <p:cNvSpPr/>
              <p:nvPr/>
            </p:nvSpPr>
            <p:spPr>
              <a:xfrm>
                <a:off x="2120578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31" name="Google Shape;7931;p73"/>
              <p:cNvSpPr/>
              <p:nvPr/>
            </p:nvSpPr>
            <p:spPr>
              <a:xfrm>
                <a:off x="2463395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32" name="Google Shape;7932;p73"/>
              <p:cNvSpPr/>
              <p:nvPr/>
            </p:nvSpPr>
            <p:spPr>
              <a:xfrm>
                <a:off x="2806212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933" name="Google Shape;7933;p73"/>
            <p:cNvGrpSpPr/>
            <p:nvPr/>
          </p:nvGrpSpPr>
          <p:grpSpPr>
            <a:xfrm>
              <a:off x="749309" y="1112739"/>
              <a:ext cx="314700" cy="975464"/>
              <a:chOff x="749309" y="1112739"/>
              <a:chExt cx="314700" cy="975464"/>
            </a:xfrm>
          </p:grpSpPr>
          <p:sp>
            <p:nvSpPr>
              <p:cNvPr id="7934" name="Google Shape;7934;p73"/>
              <p:cNvSpPr/>
              <p:nvPr/>
            </p:nvSpPr>
            <p:spPr>
              <a:xfrm>
                <a:off x="749309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35" name="Google Shape;7935;p73"/>
              <p:cNvSpPr/>
              <p:nvPr/>
            </p:nvSpPr>
            <p:spPr>
              <a:xfrm>
                <a:off x="749309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36" name="Google Shape;7936;p73"/>
              <p:cNvSpPr/>
              <p:nvPr/>
            </p:nvSpPr>
            <p:spPr>
              <a:xfrm>
                <a:off x="749309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37" name="Google Shape;7937;p73"/>
              <p:cNvSpPr/>
              <p:nvPr/>
            </p:nvSpPr>
            <p:spPr>
              <a:xfrm>
                <a:off x="749309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sp>
          <p:nvSpPr>
            <p:cNvPr id="7938" name="Google Shape;7938;p73"/>
            <p:cNvSpPr/>
            <p:nvPr/>
          </p:nvSpPr>
          <p:spPr>
            <a:xfrm>
              <a:off x="1434877" y="1258345"/>
              <a:ext cx="16857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939" name="Google Shape;7939;p73"/>
            <p:cNvSpPr/>
            <p:nvPr/>
          </p:nvSpPr>
          <p:spPr>
            <a:xfrm>
              <a:off x="1777683" y="2010641"/>
              <a:ext cx="10002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940" name="Google Shape;7940;p73"/>
            <p:cNvSpPr/>
            <p:nvPr/>
          </p:nvSpPr>
          <p:spPr>
            <a:xfrm>
              <a:off x="1092070" y="1759876"/>
              <a:ext cx="6576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941" name="Google Shape;7941;p73"/>
            <p:cNvSpPr/>
            <p:nvPr/>
          </p:nvSpPr>
          <p:spPr>
            <a:xfrm>
              <a:off x="2463277" y="1759876"/>
              <a:ext cx="6576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aphicFrame>
        <p:nvGraphicFramePr>
          <p:cNvPr id="7942" name="Google Shape;7942;p73"/>
          <p:cNvGraphicFramePr/>
          <p:nvPr/>
        </p:nvGraphicFramePr>
        <p:xfrm>
          <a:off x="7917083" y="1308779"/>
          <a:ext cx="3338800" cy="130200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8347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347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8347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8347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434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34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34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dirty="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aphicFrame>
        <p:nvGraphicFramePr>
          <p:cNvPr id="7943" name="Google Shape;7943;p73"/>
          <p:cNvGraphicFramePr/>
          <p:nvPr/>
        </p:nvGraphicFramePr>
        <p:xfrm>
          <a:off x="4478233" y="2871779"/>
          <a:ext cx="3151200" cy="1158099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787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87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87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87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386033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86033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86033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dirty="0"/>
                    </a:p>
                  </a:txBody>
                  <a:tcPr marL="121900" marR="121900" marT="121900" marB="121900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pSp>
        <p:nvGrpSpPr>
          <p:cNvPr id="7944" name="Google Shape;7944;p73"/>
          <p:cNvGrpSpPr/>
          <p:nvPr/>
        </p:nvGrpSpPr>
        <p:grpSpPr>
          <a:xfrm>
            <a:off x="4480882" y="4193060"/>
            <a:ext cx="3151169" cy="1396083"/>
            <a:chOff x="3358399" y="3285485"/>
            <a:chExt cx="2363377" cy="1047062"/>
          </a:xfrm>
        </p:grpSpPr>
        <p:grpSp>
          <p:nvGrpSpPr>
            <p:cNvPr id="7945" name="Google Shape;7945;p73"/>
            <p:cNvGrpSpPr/>
            <p:nvPr/>
          </p:nvGrpSpPr>
          <p:grpSpPr>
            <a:xfrm>
              <a:off x="3358412" y="3285485"/>
              <a:ext cx="2363244" cy="139500"/>
              <a:chOff x="3358412" y="3285485"/>
              <a:chExt cx="2363244" cy="139500"/>
            </a:xfrm>
          </p:grpSpPr>
          <p:sp>
            <p:nvSpPr>
              <p:cNvPr id="7946" name="Google Shape;7946;p73"/>
              <p:cNvSpPr/>
              <p:nvPr/>
            </p:nvSpPr>
            <p:spPr>
              <a:xfrm>
                <a:off x="3358412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47" name="Google Shape;7947;p73"/>
              <p:cNvSpPr/>
              <p:nvPr/>
            </p:nvSpPr>
            <p:spPr>
              <a:xfrm>
                <a:off x="3838898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48" name="Google Shape;7948;p73"/>
              <p:cNvSpPr/>
              <p:nvPr/>
            </p:nvSpPr>
            <p:spPr>
              <a:xfrm>
                <a:off x="4319384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49" name="Google Shape;7949;p73"/>
              <p:cNvSpPr/>
              <p:nvPr/>
            </p:nvSpPr>
            <p:spPr>
              <a:xfrm>
                <a:off x="4799870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50" name="Google Shape;7950;p73"/>
              <p:cNvSpPr/>
              <p:nvPr/>
            </p:nvSpPr>
            <p:spPr>
              <a:xfrm>
                <a:off x="5280356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951" name="Google Shape;7951;p73"/>
            <p:cNvGrpSpPr/>
            <p:nvPr/>
          </p:nvGrpSpPr>
          <p:grpSpPr>
            <a:xfrm>
              <a:off x="3358412" y="3466996"/>
              <a:ext cx="2363244" cy="139500"/>
              <a:chOff x="3358412" y="3466996"/>
              <a:chExt cx="2363244" cy="139500"/>
            </a:xfrm>
          </p:grpSpPr>
          <p:sp>
            <p:nvSpPr>
              <p:cNvPr id="7952" name="Google Shape;7952;p73"/>
              <p:cNvSpPr/>
              <p:nvPr/>
            </p:nvSpPr>
            <p:spPr>
              <a:xfrm>
                <a:off x="3358412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53" name="Google Shape;7953;p73"/>
              <p:cNvSpPr/>
              <p:nvPr/>
            </p:nvSpPr>
            <p:spPr>
              <a:xfrm>
                <a:off x="3838898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54" name="Google Shape;7954;p73"/>
              <p:cNvSpPr/>
              <p:nvPr/>
            </p:nvSpPr>
            <p:spPr>
              <a:xfrm>
                <a:off x="4319384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55" name="Google Shape;7955;p73"/>
              <p:cNvSpPr/>
              <p:nvPr/>
            </p:nvSpPr>
            <p:spPr>
              <a:xfrm>
                <a:off x="4799870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56" name="Google Shape;7956;p73"/>
              <p:cNvSpPr/>
              <p:nvPr/>
            </p:nvSpPr>
            <p:spPr>
              <a:xfrm>
                <a:off x="5280356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957" name="Google Shape;7957;p73"/>
            <p:cNvGrpSpPr/>
            <p:nvPr/>
          </p:nvGrpSpPr>
          <p:grpSpPr>
            <a:xfrm>
              <a:off x="3358412" y="3648507"/>
              <a:ext cx="2363244" cy="139500"/>
              <a:chOff x="3358412" y="3648507"/>
              <a:chExt cx="2363244" cy="139500"/>
            </a:xfrm>
          </p:grpSpPr>
          <p:sp>
            <p:nvSpPr>
              <p:cNvPr id="7958" name="Google Shape;7958;p73"/>
              <p:cNvSpPr/>
              <p:nvPr/>
            </p:nvSpPr>
            <p:spPr>
              <a:xfrm>
                <a:off x="3358412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59" name="Google Shape;7959;p73"/>
              <p:cNvSpPr/>
              <p:nvPr/>
            </p:nvSpPr>
            <p:spPr>
              <a:xfrm>
                <a:off x="3838898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60" name="Google Shape;7960;p73"/>
              <p:cNvSpPr/>
              <p:nvPr/>
            </p:nvSpPr>
            <p:spPr>
              <a:xfrm>
                <a:off x="4319384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61" name="Google Shape;7961;p73"/>
              <p:cNvSpPr/>
              <p:nvPr/>
            </p:nvSpPr>
            <p:spPr>
              <a:xfrm>
                <a:off x="4799870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62" name="Google Shape;7962;p73"/>
              <p:cNvSpPr/>
              <p:nvPr/>
            </p:nvSpPr>
            <p:spPr>
              <a:xfrm>
                <a:off x="5280356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963" name="Google Shape;7963;p73"/>
            <p:cNvGrpSpPr/>
            <p:nvPr/>
          </p:nvGrpSpPr>
          <p:grpSpPr>
            <a:xfrm>
              <a:off x="3358412" y="3830018"/>
              <a:ext cx="2363244" cy="139500"/>
              <a:chOff x="3358412" y="3830018"/>
              <a:chExt cx="2363244" cy="139500"/>
            </a:xfrm>
          </p:grpSpPr>
          <p:sp>
            <p:nvSpPr>
              <p:cNvPr id="7964" name="Google Shape;7964;p73"/>
              <p:cNvSpPr/>
              <p:nvPr/>
            </p:nvSpPr>
            <p:spPr>
              <a:xfrm>
                <a:off x="3358412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65" name="Google Shape;7965;p73"/>
              <p:cNvSpPr/>
              <p:nvPr/>
            </p:nvSpPr>
            <p:spPr>
              <a:xfrm>
                <a:off x="3838898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66" name="Google Shape;7966;p73"/>
              <p:cNvSpPr/>
              <p:nvPr/>
            </p:nvSpPr>
            <p:spPr>
              <a:xfrm>
                <a:off x="4319384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67" name="Google Shape;7967;p73"/>
              <p:cNvSpPr/>
              <p:nvPr/>
            </p:nvSpPr>
            <p:spPr>
              <a:xfrm>
                <a:off x="4799870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68" name="Google Shape;7968;p73"/>
              <p:cNvSpPr/>
              <p:nvPr/>
            </p:nvSpPr>
            <p:spPr>
              <a:xfrm>
                <a:off x="5280356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969" name="Google Shape;7969;p73"/>
            <p:cNvGrpSpPr/>
            <p:nvPr/>
          </p:nvGrpSpPr>
          <p:grpSpPr>
            <a:xfrm>
              <a:off x="3358399" y="4011514"/>
              <a:ext cx="2363377" cy="139537"/>
              <a:chOff x="3294800" y="4134603"/>
              <a:chExt cx="2638876" cy="152400"/>
            </a:xfrm>
          </p:grpSpPr>
          <p:sp>
            <p:nvSpPr>
              <p:cNvPr id="7970" name="Google Shape;7970;p73"/>
              <p:cNvSpPr/>
              <p:nvPr/>
            </p:nvSpPr>
            <p:spPr>
              <a:xfrm>
                <a:off x="3294800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71" name="Google Shape;7971;p73"/>
              <p:cNvSpPr/>
              <p:nvPr/>
            </p:nvSpPr>
            <p:spPr>
              <a:xfrm>
                <a:off x="3831294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72" name="Google Shape;7972;p73"/>
              <p:cNvSpPr/>
              <p:nvPr/>
            </p:nvSpPr>
            <p:spPr>
              <a:xfrm>
                <a:off x="4367788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73" name="Google Shape;7973;p73"/>
              <p:cNvSpPr/>
              <p:nvPr/>
            </p:nvSpPr>
            <p:spPr>
              <a:xfrm>
                <a:off x="4904282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74" name="Google Shape;7974;p73"/>
              <p:cNvSpPr/>
              <p:nvPr/>
            </p:nvSpPr>
            <p:spPr>
              <a:xfrm>
                <a:off x="5440776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975" name="Google Shape;7975;p73"/>
            <p:cNvGrpSpPr/>
            <p:nvPr/>
          </p:nvGrpSpPr>
          <p:grpSpPr>
            <a:xfrm>
              <a:off x="3358399" y="4193010"/>
              <a:ext cx="2363377" cy="139537"/>
              <a:chOff x="3294800" y="4134603"/>
              <a:chExt cx="2638876" cy="152400"/>
            </a:xfrm>
          </p:grpSpPr>
          <p:sp>
            <p:nvSpPr>
              <p:cNvPr id="7976" name="Google Shape;7976;p73"/>
              <p:cNvSpPr/>
              <p:nvPr/>
            </p:nvSpPr>
            <p:spPr>
              <a:xfrm>
                <a:off x="3294800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77" name="Google Shape;7977;p73"/>
              <p:cNvSpPr/>
              <p:nvPr/>
            </p:nvSpPr>
            <p:spPr>
              <a:xfrm>
                <a:off x="3831294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78" name="Google Shape;7978;p73"/>
              <p:cNvSpPr/>
              <p:nvPr/>
            </p:nvSpPr>
            <p:spPr>
              <a:xfrm>
                <a:off x="4367788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79" name="Google Shape;7979;p73"/>
              <p:cNvSpPr/>
              <p:nvPr/>
            </p:nvSpPr>
            <p:spPr>
              <a:xfrm>
                <a:off x="4904282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80" name="Google Shape;7980;p73"/>
              <p:cNvSpPr/>
              <p:nvPr/>
            </p:nvSpPr>
            <p:spPr>
              <a:xfrm>
                <a:off x="5440776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aphicFrame>
        <p:nvGraphicFramePr>
          <p:cNvPr id="7981" name="Google Shape;7981;p73"/>
          <p:cNvGraphicFramePr/>
          <p:nvPr/>
        </p:nvGraphicFramePr>
        <p:xfrm>
          <a:off x="948618" y="2871779"/>
          <a:ext cx="3159732" cy="1185801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78993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8993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89933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89933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395267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5267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5267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dirty="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pSp>
        <p:nvGrpSpPr>
          <p:cNvPr id="7982" name="Google Shape;7982;p73"/>
          <p:cNvGrpSpPr/>
          <p:nvPr/>
        </p:nvGrpSpPr>
        <p:grpSpPr>
          <a:xfrm>
            <a:off x="5548177" y="3410199"/>
            <a:ext cx="1736127" cy="81279"/>
            <a:chOff x="3558802" y="4011427"/>
            <a:chExt cx="1866000" cy="111300"/>
          </a:xfrm>
        </p:grpSpPr>
        <p:sp>
          <p:nvSpPr>
            <p:cNvPr id="7983" name="Google Shape;7983;p73"/>
            <p:cNvSpPr/>
            <p:nvPr/>
          </p:nvSpPr>
          <p:spPr>
            <a:xfrm rot="5400000" flipH="1">
              <a:off x="4436152" y="3134077"/>
              <a:ext cx="111300" cy="1866000"/>
            </a:xfrm>
            <a:prstGeom prst="round2SameRect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984" name="Google Shape;7984;p73"/>
            <p:cNvSpPr/>
            <p:nvPr/>
          </p:nvSpPr>
          <p:spPr>
            <a:xfrm rot="5400000" flipH="1">
              <a:off x="4167866" y="3416648"/>
              <a:ext cx="97200" cy="13014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985" name="Google Shape;7985;p73"/>
          <p:cNvGrpSpPr/>
          <p:nvPr/>
        </p:nvGrpSpPr>
        <p:grpSpPr>
          <a:xfrm>
            <a:off x="6275493" y="3786411"/>
            <a:ext cx="1219120" cy="81279"/>
            <a:chOff x="3558802" y="4011427"/>
            <a:chExt cx="1866000" cy="111300"/>
          </a:xfrm>
        </p:grpSpPr>
        <p:sp>
          <p:nvSpPr>
            <p:cNvPr id="7986" name="Google Shape;7986;p73"/>
            <p:cNvSpPr/>
            <p:nvPr/>
          </p:nvSpPr>
          <p:spPr>
            <a:xfrm rot="5400000" flipH="1">
              <a:off x="4436152" y="3134077"/>
              <a:ext cx="111300" cy="1866000"/>
            </a:xfrm>
            <a:prstGeom prst="round2SameRect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987" name="Google Shape;7987;p73"/>
            <p:cNvSpPr/>
            <p:nvPr/>
          </p:nvSpPr>
          <p:spPr>
            <a:xfrm rot="5400000" flipH="1">
              <a:off x="4167866" y="3416648"/>
              <a:ext cx="97200" cy="13014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988" name="Google Shape;7988;p73"/>
          <p:cNvGrpSpPr/>
          <p:nvPr/>
        </p:nvGrpSpPr>
        <p:grpSpPr>
          <a:xfrm>
            <a:off x="7828559" y="4223475"/>
            <a:ext cx="3363823" cy="1335272"/>
            <a:chOff x="1904318" y="789980"/>
            <a:chExt cx="1489472" cy="606868"/>
          </a:xfrm>
        </p:grpSpPr>
        <p:cxnSp>
          <p:nvCxnSpPr>
            <p:cNvPr id="7989" name="Google Shape;7989;p73"/>
            <p:cNvCxnSpPr/>
            <p:nvPr/>
          </p:nvCxnSpPr>
          <p:spPr>
            <a:xfrm rot="10800000">
              <a:off x="2109981" y="1180903"/>
              <a:ext cx="1280400" cy="0"/>
            </a:xfrm>
            <a:prstGeom prst="straightConnector1">
              <a:avLst/>
            </a:pr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990" name="Google Shape;7990;p73"/>
            <p:cNvCxnSpPr/>
            <p:nvPr/>
          </p:nvCxnSpPr>
          <p:spPr>
            <a:xfrm rot="10800000">
              <a:off x="2109981" y="985080"/>
              <a:ext cx="1280400" cy="0"/>
            </a:xfrm>
            <a:prstGeom prst="straightConnector1">
              <a:avLst/>
            </a:pr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991" name="Google Shape;7991;p73"/>
            <p:cNvCxnSpPr/>
            <p:nvPr/>
          </p:nvCxnSpPr>
          <p:spPr>
            <a:xfrm rot="10800000">
              <a:off x="2109981" y="1376729"/>
              <a:ext cx="1280400" cy="0"/>
            </a:xfrm>
            <a:prstGeom prst="straightConnector1">
              <a:avLst/>
            </a:pr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7992" name="Google Shape;7992;p73"/>
            <p:cNvSpPr txBox="1"/>
            <p:nvPr/>
          </p:nvSpPr>
          <p:spPr>
            <a:xfrm flipH="1">
              <a:off x="2109710" y="789981"/>
              <a:ext cx="2811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121900" rIns="0" bIns="12190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>
                  <a:solidFill>
                    <a:srgbClr val="E3E9ED"/>
                  </a:solidFill>
                </a:rPr>
                <a:t>JANUARY</a:t>
              </a:r>
              <a:endParaRPr sz="533">
                <a:solidFill>
                  <a:srgbClr val="E3E9ED"/>
                </a:solidFill>
              </a:endParaRPr>
            </a:p>
          </p:txBody>
        </p:sp>
        <p:sp>
          <p:nvSpPr>
            <p:cNvPr id="7993" name="Google Shape;7993;p73"/>
            <p:cNvSpPr txBox="1"/>
            <p:nvPr/>
          </p:nvSpPr>
          <p:spPr>
            <a:xfrm flipH="1">
              <a:off x="2434275" y="789980"/>
              <a:ext cx="2892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121900" rIns="0" bIns="12190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>
                  <a:solidFill>
                    <a:srgbClr val="E3E9ED"/>
                  </a:solidFill>
                </a:rPr>
                <a:t>FEBRUARY</a:t>
              </a:r>
              <a:endParaRPr sz="533">
                <a:solidFill>
                  <a:srgbClr val="E3E9ED"/>
                </a:solidFill>
              </a:endParaRPr>
            </a:p>
          </p:txBody>
        </p:sp>
        <p:sp>
          <p:nvSpPr>
            <p:cNvPr id="7994" name="Google Shape;7994;p73"/>
            <p:cNvSpPr txBox="1"/>
            <p:nvPr/>
          </p:nvSpPr>
          <p:spPr>
            <a:xfrm flipH="1">
              <a:off x="2781049" y="789981"/>
              <a:ext cx="2811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121900" rIns="0" bIns="12190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>
                  <a:solidFill>
                    <a:srgbClr val="E3E9ED"/>
                  </a:solidFill>
                </a:rPr>
                <a:t>MARCH</a:t>
              </a:r>
              <a:endParaRPr sz="533">
                <a:solidFill>
                  <a:srgbClr val="E3E9ED"/>
                </a:solidFill>
              </a:endParaRPr>
            </a:p>
          </p:txBody>
        </p:sp>
        <p:sp>
          <p:nvSpPr>
            <p:cNvPr id="7995" name="Google Shape;7995;p73"/>
            <p:cNvSpPr txBox="1"/>
            <p:nvPr/>
          </p:nvSpPr>
          <p:spPr>
            <a:xfrm flipH="1">
              <a:off x="3112690" y="789981"/>
              <a:ext cx="2811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121900" rIns="0" bIns="12190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>
                  <a:solidFill>
                    <a:srgbClr val="E3E9ED"/>
                  </a:solidFill>
                </a:rPr>
                <a:t>APRIL</a:t>
              </a:r>
              <a:endParaRPr sz="533">
                <a:solidFill>
                  <a:srgbClr val="E3E9ED"/>
                </a:solidFill>
              </a:endParaRPr>
            </a:p>
          </p:txBody>
        </p:sp>
        <p:sp>
          <p:nvSpPr>
            <p:cNvPr id="7996" name="Google Shape;7996;p73"/>
            <p:cNvSpPr/>
            <p:nvPr/>
          </p:nvSpPr>
          <p:spPr>
            <a:xfrm>
              <a:off x="2105681" y="964326"/>
              <a:ext cx="289200" cy="42600"/>
            </a:xfrm>
            <a:prstGeom prst="rect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997" name="Google Shape;7997;p73"/>
            <p:cNvSpPr/>
            <p:nvPr/>
          </p:nvSpPr>
          <p:spPr>
            <a:xfrm>
              <a:off x="2109515" y="1159286"/>
              <a:ext cx="280200" cy="42600"/>
            </a:xfrm>
            <a:prstGeom prst="rect">
              <a:avLst/>
            </a:prstGeom>
            <a:solidFill>
              <a:srgbClr val="EEEEE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998" name="Google Shape;7998;p73"/>
            <p:cNvSpPr/>
            <p:nvPr/>
          </p:nvSpPr>
          <p:spPr>
            <a:xfrm>
              <a:off x="2753389" y="1353677"/>
              <a:ext cx="325500" cy="426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999" name="Google Shape;7999;p73"/>
            <p:cNvSpPr/>
            <p:nvPr/>
          </p:nvSpPr>
          <p:spPr>
            <a:xfrm>
              <a:off x="2105681" y="1159287"/>
              <a:ext cx="289200" cy="426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00" name="Google Shape;8000;p73"/>
            <p:cNvSpPr/>
            <p:nvPr/>
          </p:nvSpPr>
          <p:spPr>
            <a:xfrm>
              <a:off x="2412005" y="1354248"/>
              <a:ext cx="325500" cy="426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01" name="Google Shape;8001;p73"/>
            <p:cNvSpPr/>
            <p:nvPr/>
          </p:nvSpPr>
          <p:spPr>
            <a:xfrm>
              <a:off x="2410087" y="964961"/>
              <a:ext cx="325500" cy="42600"/>
            </a:xfrm>
            <a:prstGeom prst="rect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02" name="Google Shape;8002;p73"/>
            <p:cNvSpPr txBox="1"/>
            <p:nvPr/>
          </p:nvSpPr>
          <p:spPr>
            <a:xfrm flipH="1">
              <a:off x="1906114" y="918164"/>
              <a:ext cx="203400" cy="1065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121900" rIns="0" bIns="121900" anchor="t" anchorCtr="0">
              <a:noAutofit/>
            </a:bodyPr>
            <a:lstStyle/>
            <a:p>
              <a:pPr>
                <a:spcAft>
                  <a:spcPts val="2133"/>
                </a:spcAft>
              </a:pPr>
              <a:r>
                <a:rPr lang="en" sz="533">
                  <a:solidFill>
                    <a:srgbClr val="E3E9ED"/>
                  </a:solidFill>
                </a:rPr>
                <a:t>PHASE 1</a:t>
              </a:r>
              <a:endParaRPr sz="533">
                <a:solidFill>
                  <a:srgbClr val="E3E9ED"/>
                </a:solidFill>
              </a:endParaRPr>
            </a:p>
          </p:txBody>
        </p:sp>
        <p:sp>
          <p:nvSpPr>
            <p:cNvPr id="8003" name="Google Shape;8003;p73"/>
            <p:cNvSpPr txBox="1"/>
            <p:nvPr/>
          </p:nvSpPr>
          <p:spPr>
            <a:xfrm flipH="1">
              <a:off x="1904318" y="1113390"/>
              <a:ext cx="205200" cy="912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121900" rIns="0" bIns="121900" anchor="t" anchorCtr="0">
              <a:noAutofit/>
            </a:bodyPr>
            <a:lstStyle/>
            <a:p>
              <a:pPr>
                <a:lnSpc>
                  <a:spcPct val="115000"/>
                </a:lnSpc>
                <a:spcAft>
                  <a:spcPts val="2133"/>
                </a:spcAft>
              </a:pPr>
              <a:r>
                <a:rPr lang="en" sz="533">
                  <a:solidFill>
                    <a:srgbClr val="E3E9ED"/>
                  </a:solidFill>
                </a:rPr>
                <a:t>Task 1</a:t>
              </a:r>
              <a:endParaRPr sz="533">
                <a:solidFill>
                  <a:srgbClr val="E3E9ED"/>
                </a:solidFill>
              </a:endParaRPr>
            </a:p>
          </p:txBody>
        </p:sp>
        <p:sp>
          <p:nvSpPr>
            <p:cNvPr id="8004" name="Google Shape;8004;p73"/>
            <p:cNvSpPr txBox="1"/>
            <p:nvPr/>
          </p:nvSpPr>
          <p:spPr>
            <a:xfrm flipH="1">
              <a:off x="1906118" y="1304527"/>
              <a:ext cx="203400" cy="912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121900" rIns="0" bIns="121900" anchor="t" anchorCtr="0">
              <a:noAutofit/>
            </a:bodyPr>
            <a:lstStyle/>
            <a:p>
              <a:pPr>
                <a:lnSpc>
                  <a:spcPct val="115000"/>
                </a:lnSpc>
                <a:spcAft>
                  <a:spcPts val="2133"/>
                </a:spcAft>
              </a:pPr>
              <a:r>
                <a:rPr lang="en" sz="533">
                  <a:solidFill>
                    <a:srgbClr val="E3E9ED"/>
                  </a:solidFill>
                </a:rPr>
                <a:t>Task 2</a:t>
              </a:r>
              <a:endParaRPr sz="533">
                <a:solidFill>
                  <a:srgbClr val="E3E9ED"/>
                </a:solidFill>
              </a:endParaRPr>
            </a:p>
          </p:txBody>
        </p:sp>
        <p:sp>
          <p:nvSpPr>
            <p:cNvPr id="8005" name="Google Shape;8005;p73"/>
            <p:cNvSpPr/>
            <p:nvPr/>
          </p:nvSpPr>
          <p:spPr>
            <a:xfrm>
              <a:off x="2750975" y="964961"/>
              <a:ext cx="325500" cy="42600"/>
            </a:xfrm>
            <a:prstGeom prst="rect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006" name="Google Shape;8006;p73"/>
          <p:cNvGrpSpPr/>
          <p:nvPr/>
        </p:nvGrpSpPr>
        <p:grpSpPr>
          <a:xfrm>
            <a:off x="4474433" y="1268857"/>
            <a:ext cx="3151191" cy="1341153"/>
            <a:chOff x="3292400" y="1193188"/>
            <a:chExt cx="2615240" cy="1131075"/>
          </a:xfrm>
        </p:grpSpPr>
        <p:sp>
          <p:nvSpPr>
            <p:cNvPr id="8007" name="Google Shape;8007;p73"/>
            <p:cNvSpPr/>
            <p:nvPr/>
          </p:nvSpPr>
          <p:spPr>
            <a:xfrm>
              <a:off x="3292400" y="1845763"/>
              <a:ext cx="370500" cy="478500"/>
            </a:xfrm>
            <a:prstGeom prst="round2DiagRect">
              <a:avLst>
                <a:gd name="adj1" fmla="val 16667"/>
                <a:gd name="adj2" fmla="val 0"/>
              </a:avLst>
            </a:prstGeom>
            <a:noFill/>
            <a:ln w="9525" cap="flat" cmpd="sng">
              <a:solidFill>
                <a:srgbClr val="ABBCC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533">
                <a:solidFill>
                  <a:srgbClr val="FFFFFF"/>
                </a:solidFill>
              </a:endParaRPr>
            </a:p>
          </p:txBody>
        </p:sp>
        <p:sp>
          <p:nvSpPr>
            <p:cNvPr id="8008" name="Google Shape;8008;p73"/>
            <p:cNvSpPr/>
            <p:nvPr/>
          </p:nvSpPr>
          <p:spPr>
            <a:xfrm>
              <a:off x="3292400" y="1314860"/>
              <a:ext cx="370500" cy="478500"/>
            </a:xfrm>
            <a:prstGeom prst="round2DiagRect">
              <a:avLst>
                <a:gd name="adj1" fmla="val 16667"/>
                <a:gd name="adj2" fmla="val 0"/>
              </a:avLst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533">
                <a:solidFill>
                  <a:srgbClr val="FFFFFF"/>
                </a:solidFill>
              </a:endParaRPr>
            </a:p>
          </p:txBody>
        </p:sp>
        <p:sp>
          <p:nvSpPr>
            <p:cNvPr id="8009" name="Google Shape;8009;p73"/>
            <p:cNvSpPr txBox="1"/>
            <p:nvPr/>
          </p:nvSpPr>
          <p:spPr>
            <a:xfrm flipH="1">
              <a:off x="3678794" y="1193199"/>
              <a:ext cx="3705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>
                  <a:solidFill>
                    <a:srgbClr val="FFFFFF"/>
                  </a:solidFill>
                </a:rPr>
                <a:t>JANUARY</a:t>
              </a:r>
              <a:endParaRPr sz="533">
                <a:solidFill>
                  <a:srgbClr val="FFFFFF"/>
                </a:solidFill>
              </a:endParaRPr>
            </a:p>
          </p:txBody>
        </p:sp>
        <p:sp>
          <p:nvSpPr>
            <p:cNvPr id="8010" name="Google Shape;8010;p73"/>
            <p:cNvSpPr txBox="1"/>
            <p:nvPr/>
          </p:nvSpPr>
          <p:spPr>
            <a:xfrm flipH="1">
              <a:off x="4051671" y="1193188"/>
              <a:ext cx="4014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>
                  <a:solidFill>
                    <a:srgbClr val="FFFFFF"/>
                  </a:solidFill>
                </a:rPr>
                <a:t>FEBRUARY</a:t>
              </a:r>
              <a:endParaRPr sz="533">
                <a:solidFill>
                  <a:srgbClr val="FFFFFF"/>
                </a:solidFill>
              </a:endParaRPr>
            </a:p>
          </p:txBody>
        </p:sp>
        <p:sp>
          <p:nvSpPr>
            <p:cNvPr id="8011" name="Google Shape;8011;p73"/>
            <p:cNvSpPr txBox="1"/>
            <p:nvPr/>
          </p:nvSpPr>
          <p:spPr>
            <a:xfrm flipH="1">
              <a:off x="4453057" y="1193188"/>
              <a:ext cx="3480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>
                  <a:solidFill>
                    <a:srgbClr val="FFFFFF"/>
                  </a:solidFill>
                </a:rPr>
                <a:t>MARCH</a:t>
              </a:r>
              <a:endParaRPr sz="533">
                <a:solidFill>
                  <a:srgbClr val="FFFFFF"/>
                </a:solidFill>
              </a:endParaRPr>
            </a:p>
          </p:txBody>
        </p:sp>
        <p:sp>
          <p:nvSpPr>
            <p:cNvPr id="8012" name="Google Shape;8012;p73"/>
            <p:cNvSpPr txBox="1"/>
            <p:nvPr/>
          </p:nvSpPr>
          <p:spPr>
            <a:xfrm flipH="1">
              <a:off x="4831790" y="1193197"/>
              <a:ext cx="3132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>
                  <a:solidFill>
                    <a:srgbClr val="FFFFFF"/>
                  </a:solidFill>
                </a:rPr>
                <a:t>APRIL</a:t>
              </a:r>
              <a:endParaRPr sz="533">
                <a:solidFill>
                  <a:srgbClr val="FFFFFF"/>
                </a:solidFill>
              </a:endParaRPr>
            </a:p>
          </p:txBody>
        </p:sp>
        <p:sp>
          <p:nvSpPr>
            <p:cNvPr id="8013" name="Google Shape;8013;p73"/>
            <p:cNvSpPr txBox="1"/>
            <p:nvPr/>
          </p:nvSpPr>
          <p:spPr>
            <a:xfrm flipH="1">
              <a:off x="5186134" y="1193197"/>
              <a:ext cx="3132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>
                  <a:solidFill>
                    <a:srgbClr val="FFFFFF"/>
                  </a:solidFill>
                </a:rPr>
                <a:t>MAY</a:t>
              </a:r>
              <a:endParaRPr sz="533">
                <a:solidFill>
                  <a:srgbClr val="FFFFFF"/>
                </a:solidFill>
              </a:endParaRPr>
            </a:p>
          </p:txBody>
        </p:sp>
        <p:sp>
          <p:nvSpPr>
            <p:cNvPr id="8014" name="Google Shape;8014;p73"/>
            <p:cNvSpPr txBox="1"/>
            <p:nvPr/>
          </p:nvSpPr>
          <p:spPr>
            <a:xfrm flipH="1">
              <a:off x="5562148" y="1193197"/>
              <a:ext cx="3132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>
                  <a:solidFill>
                    <a:srgbClr val="FFFFFF"/>
                  </a:solidFill>
                </a:rPr>
                <a:t>JUNE</a:t>
              </a:r>
              <a:endParaRPr sz="533">
                <a:solidFill>
                  <a:srgbClr val="FFFFFF"/>
                </a:solidFill>
              </a:endParaRPr>
            </a:p>
          </p:txBody>
        </p:sp>
        <p:sp>
          <p:nvSpPr>
            <p:cNvPr id="8015" name="Google Shape;8015;p73"/>
            <p:cNvSpPr txBox="1"/>
            <p:nvPr/>
          </p:nvSpPr>
          <p:spPr>
            <a:xfrm flipH="1">
              <a:off x="3349576" y="1372466"/>
              <a:ext cx="2727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r">
                <a:spcAft>
                  <a:spcPts val="2133"/>
                </a:spcAft>
              </a:pPr>
              <a:r>
                <a:rPr lang="en" sz="533">
                  <a:solidFill>
                    <a:srgbClr val="FFFFFF"/>
                  </a:solidFill>
                </a:rPr>
                <a:t>PHASE 1</a:t>
              </a:r>
              <a:endParaRPr sz="533">
                <a:solidFill>
                  <a:srgbClr val="FFFFFF"/>
                </a:solidFill>
              </a:endParaRPr>
            </a:p>
          </p:txBody>
        </p:sp>
        <p:sp>
          <p:nvSpPr>
            <p:cNvPr id="8016" name="Google Shape;8016;p73"/>
            <p:cNvSpPr txBox="1"/>
            <p:nvPr/>
          </p:nvSpPr>
          <p:spPr>
            <a:xfrm flipH="1">
              <a:off x="3349579" y="1895516"/>
              <a:ext cx="2727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r">
                <a:spcAft>
                  <a:spcPts val="2133"/>
                </a:spcAft>
              </a:pPr>
              <a:r>
                <a:rPr lang="en" sz="533">
                  <a:solidFill>
                    <a:srgbClr val="FFFFFF"/>
                  </a:solidFill>
                </a:rPr>
                <a:t>PHASE 2</a:t>
              </a:r>
              <a:endParaRPr sz="533">
                <a:solidFill>
                  <a:srgbClr val="FFFFFF"/>
                </a:solidFill>
              </a:endParaRPr>
            </a:p>
          </p:txBody>
        </p:sp>
        <p:sp>
          <p:nvSpPr>
            <p:cNvPr id="8017" name="Google Shape;8017;p73"/>
            <p:cNvSpPr txBox="1"/>
            <p:nvPr/>
          </p:nvSpPr>
          <p:spPr>
            <a:xfrm flipH="1">
              <a:off x="3355878" y="1543623"/>
              <a:ext cx="2562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r">
                <a:lnSpc>
                  <a:spcPct val="115000"/>
                </a:lnSpc>
                <a:spcAft>
                  <a:spcPts val="2133"/>
                </a:spcAft>
              </a:pPr>
              <a:r>
                <a:rPr lang="en" sz="533">
                  <a:solidFill>
                    <a:srgbClr val="FFFFFF"/>
                  </a:solidFill>
                </a:rPr>
                <a:t>Task 1</a:t>
              </a:r>
              <a:endParaRPr sz="533">
                <a:solidFill>
                  <a:srgbClr val="FFFFFF"/>
                </a:solidFill>
              </a:endParaRPr>
            </a:p>
          </p:txBody>
        </p:sp>
        <p:sp>
          <p:nvSpPr>
            <p:cNvPr id="8018" name="Google Shape;8018;p73"/>
            <p:cNvSpPr txBox="1"/>
            <p:nvPr/>
          </p:nvSpPr>
          <p:spPr>
            <a:xfrm flipH="1">
              <a:off x="3355878" y="1720328"/>
              <a:ext cx="2562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r">
                <a:lnSpc>
                  <a:spcPct val="115000"/>
                </a:lnSpc>
                <a:spcAft>
                  <a:spcPts val="2133"/>
                </a:spcAft>
              </a:pPr>
              <a:r>
                <a:rPr lang="en" sz="533">
                  <a:solidFill>
                    <a:srgbClr val="FFFFFF"/>
                  </a:solidFill>
                </a:rPr>
                <a:t>Task 2</a:t>
              </a:r>
              <a:endParaRPr sz="533">
                <a:solidFill>
                  <a:srgbClr val="FFFFFF"/>
                </a:solidFill>
              </a:endParaRPr>
            </a:p>
          </p:txBody>
        </p:sp>
        <p:sp>
          <p:nvSpPr>
            <p:cNvPr id="8019" name="Google Shape;8019;p73"/>
            <p:cNvSpPr txBox="1"/>
            <p:nvPr/>
          </p:nvSpPr>
          <p:spPr>
            <a:xfrm flipH="1">
              <a:off x="3355878" y="2072220"/>
              <a:ext cx="2562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r">
                <a:lnSpc>
                  <a:spcPct val="115000"/>
                </a:lnSpc>
                <a:spcAft>
                  <a:spcPts val="2133"/>
                </a:spcAft>
              </a:pPr>
              <a:r>
                <a:rPr lang="en" sz="533">
                  <a:solidFill>
                    <a:srgbClr val="FFFFFF"/>
                  </a:solidFill>
                </a:rPr>
                <a:t>Task 1</a:t>
              </a:r>
              <a:endParaRPr sz="533">
                <a:solidFill>
                  <a:srgbClr val="FFFFFF"/>
                </a:solidFill>
              </a:endParaRPr>
            </a:p>
          </p:txBody>
        </p:sp>
        <p:sp>
          <p:nvSpPr>
            <p:cNvPr id="8020" name="Google Shape;8020;p73"/>
            <p:cNvSpPr txBox="1"/>
            <p:nvPr/>
          </p:nvSpPr>
          <p:spPr>
            <a:xfrm flipH="1">
              <a:off x="3355889" y="2248920"/>
              <a:ext cx="256200" cy="68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r">
                <a:lnSpc>
                  <a:spcPct val="115000"/>
                </a:lnSpc>
                <a:spcAft>
                  <a:spcPts val="2133"/>
                </a:spcAft>
              </a:pPr>
              <a:r>
                <a:rPr lang="en" sz="533">
                  <a:solidFill>
                    <a:srgbClr val="FFFFFF"/>
                  </a:solidFill>
                </a:rPr>
                <a:t>Task 2</a:t>
              </a:r>
              <a:endParaRPr sz="533">
                <a:solidFill>
                  <a:srgbClr val="FFFFFF"/>
                </a:solidFill>
              </a:endParaRPr>
            </a:p>
          </p:txBody>
        </p:sp>
        <p:grpSp>
          <p:nvGrpSpPr>
            <p:cNvPr id="8021" name="Google Shape;8021;p73"/>
            <p:cNvGrpSpPr/>
            <p:nvPr/>
          </p:nvGrpSpPr>
          <p:grpSpPr>
            <a:xfrm>
              <a:off x="3748438" y="1378608"/>
              <a:ext cx="2159202" cy="903971"/>
              <a:chOff x="1683525" y="2179850"/>
              <a:chExt cx="4519050" cy="2134525"/>
            </a:xfrm>
          </p:grpSpPr>
          <p:sp>
            <p:nvSpPr>
              <p:cNvPr id="8022" name="Google Shape;8022;p73"/>
              <p:cNvSpPr/>
              <p:nvPr/>
            </p:nvSpPr>
            <p:spPr>
              <a:xfrm>
                <a:off x="1683525" y="2179850"/>
                <a:ext cx="4519050" cy="53925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7" extrusionOk="0">
                    <a:moveTo>
                      <a:pt x="1072" y="1"/>
                    </a:moveTo>
                    <a:cubicBezTo>
                      <a:pt x="477" y="1"/>
                      <a:pt x="1" y="477"/>
                      <a:pt x="1" y="1073"/>
                    </a:cubicBezTo>
                    <a:cubicBezTo>
                      <a:pt x="1" y="1668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68"/>
                      <a:pt x="180761" y="1073"/>
                    </a:cubicBezTo>
                    <a:cubicBezTo>
                      <a:pt x="180761" y="477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7994A9">
                  <a:alpha val="64709"/>
                </a:srgbClr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>
                  <a:solidFill>
                    <a:srgbClr val="FFFFFF"/>
                  </a:solidFill>
                </a:endParaRPr>
              </a:p>
            </p:txBody>
          </p:sp>
          <p:sp>
            <p:nvSpPr>
              <p:cNvPr id="8023" name="Google Shape;8023;p73"/>
              <p:cNvSpPr/>
              <p:nvPr/>
            </p:nvSpPr>
            <p:spPr>
              <a:xfrm>
                <a:off x="1683525" y="2595975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1"/>
                    </a:moveTo>
                    <a:cubicBezTo>
                      <a:pt x="477" y="1"/>
                      <a:pt x="1" y="489"/>
                      <a:pt x="1" y="1084"/>
                    </a:cubicBezTo>
                    <a:cubicBezTo>
                      <a:pt x="1" y="1668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68"/>
                      <a:pt x="180761" y="1084"/>
                    </a:cubicBezTo>
                    <a:cubicBezTo>
                      <a:pt x="180761" y="489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>
                  <a:solidFill>
                    <a:srgbClr val="FFFFFF"/>
                  </a:solidFill>
                </a:endParaRPr>
              </a:p>
            </p:txBody>
          </p:sp>
          <p:sp>
            <p:nvSpPr>
              <p:cNvPr id="8024" name="Google Shape;8024;p73"/>
              <p:cNvSpPr/>
              <p:nvPr/>
            </p:nvSpPr>
            <p:spPr>
              <a:xfrm>
                <a:off x="1683525" y="3012100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1"/>
                    </a:moveTo>
                    <a:cubicBezTo>
                      <a:pt x="477" y="1"/>
                      <a:pt x="1" y="489"/>
                      <a:pt x="1" y="1084"/>
                    </a:cubicBezTo>
                    <a:cubicBezTo>
                      <a:pt x="1" y="1680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68"/>
                      <a:pt x="180761" y="1072"/>
                    </a:cubicBezTo>
                    <a:cubicBezTo>
                      <a:pt x="180761" y="477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7994A9">
                  <a:alpha val="64709"/>
                </a:srgbClr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>
                  <a:solidFill>
                    <a:srgbClr val="FFFFFF"/>
                  </a:solidFill>
                </a:endParaRPr>
              </a:p>
            </p:txBody>
          </p:sp>
          <p:sp>
            <p:nvSpPr>
              <p:cNvPr id="8025" name="Google Shape;8025;p73"/>
              <p:cNvSpPr/>
              <p:nvPr/>
            </p:nvSpPr>
            <p:spPr>
              <a:xfrm>
                <a:off x="1683525" y="3428225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1"/>
                    </a:moveTo>
                    <a:cubicBezTo>
                      <a:pt x="477" y="1"/>
                      <a:pt x="1" y="489"/>
                      <a:pt x="1" y="1084"/>
                    </a:cubicBezTo>
                    <a:cubicBezTo>
                      <a:pt x="1" y="1679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79"/>
                      <a:pt x="180761" y="1084"/>
                    </a:cubicBezTo>
                    <a:cubicBezTo>
                      <a:pt x="180761" y="489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>
                  <a:solidFill>
                    <a:srgbClr val="FFFFFF"/>
                  </a:solidFill>
                </a:endParaRPr>
              </a:p>
            </p:txBody>
          </p:sp>
          <p:sp>
            <p:nvSpPr>
              <p:cNvPr id="8026" name="Google Shape;8026;p73"/>
              <p:cNvSpPr/>
              <p:nvPr/>
            </p:nvSpPr>
            <p:spPr>
              <a:xfrm>
                <a:off x="1683525" y="3844350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548" y="1"/>
                    </a:moveTo>
                    <a:cubicBezTo>
                      <a:pt x="251" y="1"/>
                      <a:pt x="1" y="251"/>
                      <a:pt x="1" y="560"/>
                    </a:cubicBezTo>
                    <a:lnTo>
                      <a:pt x="1" y="1608"/>
                    </a:lnTo>
                    <a:cubicBezTo>
                      <a:pt x="1" y="1917"/>
                      <a:pt x="251" y="2156"/>
                      <a:pt x="548" y="2156"/>
                    </a:cubicBezTo>
                    <a:lnTo>
                      <a:pt x="180202" y="2156"/>
                    </a:lnTo>
                    <a:cubicBezTo>
                      <a:pt x="180511" y="2156"/>
                      <a:pt x="180761" y="1917"/>
                      <a:pt x="180761" y="1608"/>
                    </a:cubicBezTo>
                    <a:lnTo>
                      <a:pt x="180761" y="560"/>
                    </a:lnTo>
                    <a:cubicBezTo>
                      <a:pt x="180761" y="251"/>
                      <a:pt x="180511" y="1"/>
                      <a:pt x="180202" y="1"/>
                    </a:cubicBezTo>
                    <a:close/>
                  </a:path>
                </a:pathLst>
              </a:custGeom>
              <a:solidFill>
                <a:srgbClr val="7994A9">
                  <a:alpha val="64709"/>
                </a:srgbClr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>
                  <a:solidFill>
                    <a:srgbClr val="FFFFFF"/>
                  </a:solidFill>
                </a:endParaRPr>
              </a:p>
            </p:txBody>
          </p:sp>
          <p:sp>
            <p:nvSpPr>
              <p:cNvPr id="8027" name="Google Shape;8027;p73"/>
              <p:cNvSpPr/>
              <p:nvPr/>
            </p:nvSpPr>
            <p:spPr>
              <a:xfrm>
                <a:off x="1683525" y="4260475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0"/>
                    </a:moveTo>
                    <a:cubicBezTo>
                      <a:pt x="477" y="0"/>
                      <a:pt x="1" y="489"/>
                      <a:pt x="1" y="1084"/>
                    </a:cubicBezTo>
                    <a:cubicBezTo>
                      <a:pt x="1" y="1679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79"/>
                      <a:pt x="180761" y="1084"/>
                    </a:cubicBezTo>
                    <a:cubicBezTo>
                      <a:pt x="180761" y="489"/>
                      <a:pt x="180273" y="0"/>
                      <a:pt x="179678" y="0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>
                  <a:solidFill>
                    <a:srgbClr val="FFFFFF"/>
                  </a:solidFill>
                </a:endParaRPr>
              </a:p>
            </p:txBody>
          </p:sp>
          <p:sp>
            <p:nvSpPr>
              <p:cNvPr id="8028" name="Google Shape;8028;p73"/>
              <p:cNvSpPr/>
              <p:nvPr/>
            </p:nvSpPr>
            <p:spPr>
              <a:xfrm>
                <a:off x="1683525" y="2179850"/>
                <a:ext cx="921275" cy="53925"/>
              </a:xfrm>
              <a:custGeom>
                <a:avLst/>
                <a:gdLst/>
                <a:ahLst/>
                <a:cxnLst/>
                <a:rect l="l" t="t" r="r" b="b"/>
                <a:pathLst>
                  <a:path w="36851" h="2157" extrusionOk="0">
                    <a:moveTo>
                      <a:pt x="1072" y="1"/>
                    </a:moveTo>
                    <a:cubicBezTo>
                      <a:pt x="477" y="1"/>
                      <a:pt x="1" y="477"/>
                      <a:pt x="1" y="1073"/>
                    </a:cubicBezTo>
                    <a:cubicBezTo>
                      <a:pt x="1" y="1668"/>
                      <a:pt x="477" y="2156"/>
                      <a:pt x="1072" y="2156"/>
                    </a:cubicBezTo>
                    <a:lnTo>
                      <a:pt x="35767" y="2156"/>
                    </a:lnTo>
                    <a:cubicBezTo>
                      <a:pt x="36362" y="2156"/>
                      <a:pt x="36851" y="1668"/>
                      <a:pt x="36851" y="1073"/>
                    </a:cubicBezTo>
                    <a:cubicBezTo>
                      <a:pt x="36851" y="477"/>
                      <a:pt x="36362" y="1"/>
                      <a:pt x="35767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>
                  <a:solidFill>
                    <a:srgbClr val="FFFFFF"/>
                  </a:solidFill>
                </a:endParaRPr>
              </a:p>
            </p:txBody>
          </p:sp>
          <p:sp>
            <p:nvSpPr>
              <p:cNvPr id="8029" name="Google Shape;8029;p73"/>
              <p:cNvSpPr/>
              <p:nvPr/>
            </p:nvSpPr>
            <p:spPr>
              <a:xfrm>
                <a:off x="2166625" y="2595975"/>
                <a:ext cx="203690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81476" h="2156" extrusionOk="0">
                    <a:moveTo>
                      <a:pt x="1084" y="1"/>
                    </a:moveTo>
                    <a:cubicBezTo>
                      <a:pt x="489" y="1"/>
                      <a:pt x="1" y="489"/>
                      <a:pt x="1" y="1084"/>
                    </a:cubicBezTo>
                    <a:cubicBezTo>
                      <a:pt x="1" y="1668"/>
                      <a:pt x="489" y="2156"/>
                      <a:pt x="1084" y="2156"/>
                    </a:cubicBezTo>
                    <a:lnTo>
                      <a:pt x="80392" y="2156"/>
                    </a:lnTo>
                    <a:cubicBezTo>
                      <a:pt x="80987" y="2156"/>
                      <a:pt x="81475" y="1668"/>
                      <a:pt x="81475" y="1084"/>
                    </a:cubicBezTo>
                    <a:cubicBezTo>
                      <a:pt x="81475" y="489"/>
                      <a:pt x="80987" y="1"/>
                      <a:pt x="80392" y="1"/>
                    </a:cubicBezTo>
                    <a:close/>
                  </a:path>
                </a:pathLst>
              </a:custGeom>
              <a:solidFill>
                <a:srgbClr val="D7DFE5">
                  <a:alpha val="65920"/>
                </a:srgbClr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>
                  <a:solidFill>
                    <a:srgbClr val="FFFFFF"/>
                  </a:solidFill>
                </a:endParaRPr>
              </a:p>
            </p:txBody>
          </p:sp>
          <p:sp>
            <p:nvSpPr>
              <p:cNvPr id="8030" name="Google Shape;8030;p73"/>
              <p:cNvSpPr/>
              <p:nvPr/>
            </p:nvSpPr>
            <p:spPr>
              <a:xfrm>
                <a:off x="2808675" y="3012100"/>
                <a:ext cx="108200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43280" h="2156" extrusionOk="0">
                    <a:moveTo>
                      <a:pt x="1072" y="1"/>
                    </a:moveTo>
                    <a:cubicBezTo>
                      <a:pt x="477" y="1"/>
                      <a:pt x="0" y="477"/>
                      <a:pt x="0" y="1072"/>
                    </a:cubicBezTo>
                    <a:cubicBezTo>
                      <a:pt x="0" y="1668"/>
                      <a:pt x="477" y="2156"/>
                      <a:pt x="1072" y="2156"/>
                    </a:cubicBezTo>
                    <a:lnTo>
                      <a:pt x="42196" y="2156"/>
                    </a:lnTo>
                    <a:cubicBezTo>
                      <a:pt x="42791" y="2156"/>
                      <a:pt x="43280" y="1668"/>
                      <a:pt x="43280" y="1072"/>
                    </a:cubicBezTo>
                    <a:cubicBezTo>
                      <a:pt x="43280" y="477"/>
                      <a:pt x="42791" y="1"/>
                      <a:pt x="42196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>
                  <a:solidFill>
                    <a:srgbClr val="FFFFFF"/>
                  </a:solidFill>
                </a:endParaRPr>
              </a:p>
            </p:txBody>
          </p:sp>
          <p:sp>
            <p:nvSpPr>
              <p:cNvPr id="8031" name="Google Shape;8031;p73"/>
              <p:cNvSpPr/>
              <p:nvPr/>
            </p:nvSpPr>
            <p:spPr>
              <a:xfrm>
                <a:off x="2942925" y="3428225"/>
                <a:ext cx="2044925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81797" h="2156" extrusionOk="0">
                    <a:moveTo>
                      <a:pt x="1084" y="1"/>
                    </a:moveTo>
                    <a:cubicBezTo>
                      <a:pt x="488" y="1"/>
                      <a:pt x="0" y="489"/>
                      <a:pt x="12" y="1084"/>
                    </a:cubicBezTo>
                    <a:cubicBezTo>
                      <a:pt x="12" y="1679"/>
                      <a:pt x="488" y="2156"/>
                      <a:pt x="1084" y="2156"/>
                    </a:cubicBezTo>
                    <a:lnTo>
                      <a:pt x="80713" y="2156"/>
                    </a:lnTo>
                    <a:cubicBezTo>
                      <a:pt x="81308" y="2156"/>
                      <a:pt x="81796" y="1679"/>
                      <a:pt x="81796" y="1084"/>
                    </a:cubicBezTo>
                    <a:cubicBezTo>
                      <a:pt x="81796" y="489"/>
                      <a:pt x="81308" y="1"/>
                      <a:pt x="80713" y="1"/>
                    </a:cubicBezTo>
                    <a:close/>
                  </a:path>
                </a:pathLst>
              </a:custGeom>
              <a:solidFill>
                <a:srgbClr val="D7DFE5">
                  <a:alpha val="65920"/>
                </a:srgbClr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>
                  <a:solidFill>
                    <a:srgbClr val="FFFFFF"/>
                  </a:solidFill>
                </a:endParaRPr>
              </a:p>
            </p:txBody>
          </p:sp>
          <p:sp>
            <p:nvSpPr>
              <p:cNvPr id="8032" name="Google Shape;8032;p73"/>
              <p:cNvSpPr/>
              <p:nvPr/>
            </p:nvSpPr>
            <p:spPr>
              <a:xfrm>
                <a:off x="3933825" y="3844350"/>
                <a:ext cx="1650825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66033" h="2156" extrusionOk="0">
                    <a:moveTo>
                      <a:pt x="548" y="1"/>
                    </a:moveTo>
                    <a:cubicBezTo>
                      <a:pt x="238" y="1"/>
                      <a:pt x="0" y="251"/>
                      <a:pt x="0" y="560"/>
                    </a:cubicBezTo>
                    <a:lnTo>
                      <a:pt x="0" y="1608"/>
                    </a:lnTo>
                    <a:cubicBezTo>
                      <a:pt x="0" y="1917"/>
                      <a:pt x="238" y="2156"/>
                      <a:pt x="548" y="2156"/>
                    </a:cubicBezTo>
                    <a:lnTo>
                      <a:pt x="65472" y="2156"/>
                    </a:lnTo>
                    <a:cubicBezTo>
                      <a:pt x="65782" y="2156"/>
                      <a:pt x="66032" y="1917"/>
                      <a:pt x="66032" y="1608"/>
                    </a:cubicBezTo>
                    <a:lnTo>
                      <a:pt x="66032" y="560"/>
                    </a:lnTo>
                    <a:cubicBezTo>
                      <a:pt x="66032" y="251"/>
                      <a:pt x="65782" y="1"/>
                      <a:pt x="65472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>
                  <a:solidFill>
                    <a:srgbClr val="FFFFFF"/>
                  </a:solidFill>
                </a:endParaRPr>
              </a:p>
            </p:txBody>
          </p:sp>
          <p:sp>
            <p:nvSpPr>
              <p:cNvPr id="8033" name="Google Shape;8033;p73"/>
              <p:cNvSpPr/>
              <p:nvPr/>
            </p:nvSpPr>
            <p:spPr>
              <a:xfrm>
                <a:off x="5058950" y="4260775"/>
                <a:ext cx="1143625" cy="53600"/>
              </a:xfrm>
              <a:custGeom>
                <a:avLst/>
                <a:gdLst/>
                <a:ahLst/>
                <a:cxnLst/>
                <a:rect l="l" t="t" r="r" b="b"/>
                <a:pathLst>
                  <a:path w="45745" h="2144" extrusionOk="0">
                    <a:moveTo>
                      <a:pt x="1072" y="0"/>
                    </a:moveTo>
                    <a:cubicBezTo>
                      <a:pt x="477" y="0"/>
                      <a:pt x="1" y="477"/>
                      <a:pt x="1" y="1072"/>
                    </a:cubicBezTo>
                    <a:cubicBezTo>
                      <a:pt x="1" y="1667"/>
                      <a:pt x="477" y="2144"/>
                      <a:pt x="1072" y="2144"/>
                    </a:cubicBezTo>
                    <a:lnTo>
                      <a:pt x="44661" y="2144"/>
                    </a:lnTo>
                    <a:cubicBezTo>
                      <a:pt x="45256" y="2144"/>
                      <a:pt x="45744" y="1667"/>
                      <a:pt x="45744" y="1072"/>
                    </a:cubicBezTo>
                    <a:cubicBezTo>
                      <a:pt x="45744" y="477"/>
                      <a:pt x="45256" y="0"/>
                      <a:pt x="44661" y="0"/>
                    </a:cubicBezTo>
                    <a:close/>
                  </a:path>
                </a:pathLst>
              </a:custGeom>
              <a:solidFill>
                <a:srgbClr val="D7DFE5">
                  <a:alpha val="65920"/>
                </a:srgbClr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>
                  <a:solidFill>
                    <a:srgbClr val="FFFFFF"/>
                  </a:solidFill>
                </a:endParaRPr>
              </a:p>
            </p:txBody>
          </p:sp>
        </p:grpSp>
      </p:grpSp>
      <p:sp>
        <p:nvSpPr>
          <p:cNvPr id="2" name="Google Shape;1529;p70">
            <a:extLst>
              <a:ext uri="{FF2B5EF4-FFF2-40B4-BE49-F238E27FC236}">
                <a16:creationId xmlns:a16="http://schemas.microsoft.com/office/drawing/2014/main" id="{32BD9BC6-8107-9167-8DA1-43D7FC31F453}"/>
              </a:ext>
            </a:extLst>
          </p:cNvPr>
          <p:cNvSpPr txBox="1">
            <a:spLocks/>
          </p:cNvSpPr>
          <p:nvPr/>
        </p:nvSpPr>
        <p:spPr>
          <a:xfrm>
            <a:off x="1019667" y="499183"/>
            <a:ext cx="10280800" cy="6432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/>
            <a:r>
              <a:rPr lang="fa-IR" sz="2133" dirty="0">
                <a:solidFill>
                  <a:schemeClr val="lt1"/>
                </a:solidFill>
                <a:cs typeface="B Nazanin" panose="00000700000000000000" pitchFamily="2" charset="-78"/>
              </a:rPr>
              <a:t>جدولهای و نمودار</a:t>
            </a:r>
            <a:endParaRPr lang="fa-IR" sz="2133" dirty="0"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0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038" name="Google Shape;8038;p74"/>
          <p:cNvGrpSpPr/>
          <p:nvPr/>
        </p:nvGrpSpPr>
        <p:grpSpPr>
          <a:xfrm>
            <a:off x="6395587" y="1294582"/>
            <a:ext cx="993908" cy="958484"/>
            <a:chOff x="4249973" y="1201875"/>
            <a:chExt cx="1958568" cy="1888762"/>
          </a:xfrm>
        </p:grpSpPr>
        <p:sp>
          <p:nvSpPr>
            <p:cNvPr id="8039" name="Google Shape;8039;p74"/>
            <p:cNvSpPr/>
            <p:nvPr/>
          </p:nvSpPr>
          <p:spPr>
            <a:xfrm>
              <a:off x="4468527" y="1411932"/>
              <a:ext cx="1528500" cy="1452600"/>
            </a:xfrm>
            <a:prstGeom prst="pentagon">
              <a:avLst>
                <a:gd name="hf" fmla="val 105146"/>
                <a:gd name="vf" fmla="val 110557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grpSp>
          <p:nvGrpSpPr>
            <p:cNvPr id="8040" name="Google Shape;8040;p74"/>
            <p:cNvGrpSpPr/>
            <p:nvPr/>
          </p:nvGrpSpPr>
          <p:grpSpPr>
            <a:xfrm>
              <a:off x="5853086" y="1789142"/>
              <a:ext cx="355454" cy="1048099"/>
              <a:chOff x="5576108" y="2016725"/>
              <a:chExt cx="565200" cy="1666560"/>
            </a:xfrm>
          </p:grpSpPr>
          <p:sp>
            <p:nvSpPr>
              <p:cNvPr id="8041" name="Google Shape;8041;p74"/>
              <p:cNvSpPr/>
              <p:nvPr/>
            </p:nvSpPr>
            <p:spPr>
              <a:xfrm>
                <a:off x="5576108" y="20167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algn="ctr"/>
                <a:endParaRPr sz="1600">
                  <a:solidFill>
                    <a:srgbClr val="FFFFFF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42" name="Google Shape;8042;p74"/>
              <p:cNvSpPr/>
              <p:nvPr/>
            </p:nvSpPr>
            <p:spPr>
              <a:xfrm rot="6479001">
                <a:off x="5275897" y="3050667"/>
                <a:ext cx="1119386" cy="152834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043" name="Google Shape;8043;p74"/>
            <p:cNvGrpSpPr/>
            <p:nvPr/>
          </p:nvGrpSpPr>
          <p:grpSpPr>
            <a:xfrm>
              <a:off x="4869455" y="2691676"/>
              <a:ext cx="1013897" cy="398961"/>
              <a:chOff x="4012057" y="3451825"/>
              <a:chExt cx="1612175" cy="634379"/>
            </a:xfrm>
          </p:grpSpPr>
          <p:sp>
            <p:nvSpPr>
              <p:cNvPr id="8044" name="Google Shape;8044;p74"/>
              <p:cNvSpPr/>
              <p:nvPr/>
            </p:nvSpPr>
            <p:spPr>
              <a:xfrm>
                <a:off x="5059033" y="34518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algn="ctr"/>
                <a:endParaRPr sz="1600">
                  <a:solidFill>
                    <a:srgbClr val="FFFFFF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45" name="Google Shape;8045;p74"/>
              <p:cNvSpPr/>
              <p:nvPr/>
            </p:nvSpPr>
            <p:spPr>
              <a:xfrm rot="10799079">
                <a:off x="4012507" y="3933353"/>
                <a:ext cx="1119600" cy="15270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046" name="Google Shape;8046;p74"/>
            <p:cNvGrpSpPr/>
            <p:nvPr/>
          </p:nvGrpSpPr>
          <p:grpSpPr>
            <a:xfrm>
              <a:off x="4276937" y="2155961"/>
              <a:ext cx="651965" cy="891358"/>
              <a:chOff x="3069908" y="2599997"/>
              <a:chExt cx="1036675" cy="1417328"/>
            </a:xfrm>
          </p:grpSpPr>
          <p:sp>
            <p:nvSpPr>
              <p:cNvPr id="8047" name="Google Shape;8047;p74"/>
              <p:cNvSpPr/>
              <p:nvPr/>
            </p:nvSpPr>
            <p:spPr>
              <a:xfrm>
                <a:off x="3541383" y="34518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algn="ctr"/>
                <a:endParaRPr sz="1600">
                  <a:solidFill>
                    <a:srgbClr val="FFFFFF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48" name="Google Shape;8048;p74"/>
              <p:cNvSpPr/>
              <p:nvPr/>
            </p:nvSpPr>
            <p:spPr>
              <a:xfrm rot="-6478717">
                <a:off x="2755922" y="3079191"/>
                <a:ext cx="1119672" cy="15341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049" name="Google Shape;8049;p74"/>
            <p:cNvGrpSpPr/>
            <p:nvPr/>
          </p:nvGrpSpPr>
          <p:grpSpPr>
            <a:xfrm>
              <a:off x="5054918" y="1201875"/>
              <a:ext cx="999548" cy="602711"/>
              <a:chOff x="4306958" y="1082925"/>
              <a:chExt cx="1589359" cy="958358"/>
            </a:xfrm>
          </p:grpSpPr>
          <p:sp>
            <p:nvSpPr>
              <p:cNvPr id="8050" name="Google Shape;8050;p74"/>
              <p:cNvSpPr/>
              <p:nvPr/>
            </p:nvSpPr>
            <p:spPr>
              <a:xfrm>
                <a:off x="4306958" y="10829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algn="ctr"/>
                <a:endParaRPr sz="1600">
                  <a:solidFill>
                    <a:srgbClr val="FFFFFF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51" name="Google Shape;8051;p74"/>
              <p:cNvSpPr/>
              <p:nvPr/>
            </p:nvSpPr>
            <p:spPr>
              <a:xfrm rot="2159678">
                <a:off x="4838902" y="1574444"/>
                <a:ext cx="1119431" cy="152476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052" name="Google Shape;8052;p74"/>
            <p:cNvGrpSpPr/>
            <p:nvPr/>
          </p:nvGrpSpPr>
          <p:grpSpPr>
            <a:xfrm>
              <a:off x="4249973" y="1303451"/>
              <a:ext cx="799317" cy="841334"/>
              <a:chOff x="3027033" y="1244439"/>
              <a:chExt cx="1270977" cy="1337786"/>
            </a:xfrm>
          </p:grpSpPr>
          <p:sp>
            <p:nvSpPr>
              <p:cNvPr id="8053" name="Google Shape;8053;p74"/>
              <p:cNvSpPr/>
              <p:nvPr/>
            </p:nvSpPr>
            <p:spPr>
              <a:xfrm>
                <a:off x="3027033" y="20167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algn="ctr"/>
                <a:endParaRPr sz="1600">
                  <a:solidFill>
                    <a:srgbClr val="FFFFFF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54" name="Google Shape;8054;p74"/>
              <p:cNvSpPr/>
              <p:nvPr/>
            </p:nvSpPr>
            <p:spPr>
              <a:xfrm rot="-2159137">
                <a:off x="3240473" y="1559002"/>
                <a:ext cx="1119673" cy="15327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055" name="Google Shape;8055;p74"/>
          <p:cNvGrpSpPr/>
          <p:nvPr/>
        </p:nvGrpSpPr>
        <p:grpSpPr>
          <a:xfrm>
            <a:off x="950752" y="2465848"/>
            <a:ext cx="1015689" cy="973195"/>
            <a:chOff x="2657744" y="2337745"/>
            <a:chExt cx="832987" cy="798137"/>
          </a:xfrm>
        </p:grpSpPr>
        <p:sp>
          <p:nvSpPr>
            <p:cNvPr id="8056" name="Google Shape;8056;p74"/>
            <p:cNvSpPr/>
            <p:nvPr/>
          </p:nvSpPr>
          <p:spPr>
            <a:xfrm>
              <a:off x="2812050" y="2337745"/>
              <a:ext cx="516050" cy="266400"/>
            </a:xfrm>
            <a:custGeom>
              <a:avLst/>
              <a:gdLst/>
              <a:ahLst/>
              <a:cxnLst/>
              <a:rect l="l" t="t" r="r" b="b"/>
              <a:pathLst>
                <a:path w="20642" h="10656" extrusionOk="0">
                  <a:moveTo>
                    <a:pt x="10321" y="0"/>
                  </a:moveTo>
                  <a:cubicBezTo>
                    <a:pt x="4630" y="0"/>
                    <a:pt x="1" y="4630"/>
                    <a:pt x="1" y="10321"/>
                  </a:cubicBezTo>
                  <a:cubicBezTo>
                    <a:pt x="1" y="10385"/>
                    <a:pt x="2" y="10450"/>
                    <a:pt x="4" y="10514"/>
                  </a:cubicBezTo>
                  <a:cubicBezTo>
                    <a:pt x="1580" y="9686"/>
                    <a:pt x="3307" y="9273"/>
                    <a:pt x="5033" y="9273"/>
                  </a:cubicBezTo>
                  <a:cubicBezTo>
                    <a:pt x="6858" y="9273"/>
                    <a:pt x="8681" y="9735"/>
                    <a:pt x="10321" y="10655"/>
                  </a:cubicBezTo>
                  <a:cubicBezTo>
                    <a:pt x="11962" y="9735"/>
                    <a:pt x="13786" y="9273"/>
                    <a:pt x="15610" y="9273"/>
                  </a:cubicBezTo>
                  <a:cubicBezTo>
                    <a:pt x="17337" y="9273"/>
                    <a:pt x="19065" y="9686"/>
                    <a:pt x="20640" y="10514"/>
                  </a:cubicBezTo>
                  <a:cubicBezTo>
                    <a:pt x="20640" y="10450"/>
                    <a:pt x="20642" y="10385"/>
                    <a:pt x="20642" y="10321"/>
                  </a:cubicBezTo>
                  <a:cubicBezTo>
                    <a:pt x="20642" y="4630"/>
                    <a:pt x="16012" y="0"/>
                    <a:pt x="103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57" name="Google Shape;8057;p74"/>
            <p:cNvSpPr/>
            <p:nvPr/>
          </p:nvSpPr>
          <p:spPr>
            <a:xfrm>
              <a:off x="3113181" y="2645625"/>
              <a:ext cx="377550" cy="476425"/>
            </a:xfrm>
            <a:custGeom>
              <a:avLst/>
              <a:gdLst/>
              <a:ahLst/>
              <a:cxnLst/>
              <a:rect l="l" t="t" r="r" b="b"/>
              <a:pathLst>
                <a:path w="15102" h="19057" extrusionOk="0">
                  <a:moveTo>
                    <a:pt x="10272" y="0"/>
                  </a:moveTo>
                  <a:cubicBezTo>
                    <a:pt x="9934" y="3512"/>
                    <a:pt x="7912" y="6539"/>
                    <a:pt x="5024" y="8262"/>
                  </a:cubicBezTo>
                  <a:cubicBezTo>
                    <a:pt x="5031" y="8418"/>
                    <a:pt x="5036" y="8577"/>
                    <a:pt x="5036" y="8736"/>
                  </a:cubicBezTo>
                  <a:cubicBezTo>
                    <a:pt x="5036" y="12577"/>
                    <a:pt x="3024" y="15957"/>
                    <a:pt x="1" y="17879"/>
                  </a:cubicBezTo>
                  <a:cubicBezTo>
                    <a:pt x="1471" y="18653"/>
                    <a:pt x="3109" y="19056"/>
                    <a:pt x="4771" y="19056"/>
                  </a:cubicBezTo>
                  <a:cubicBezTo>
                    <a:pt x="4774" y="19056"/>
                    <a:pt x="4778" y="19056"/>
                    <a:pt x="4781" y="19056"/>
                  </a:cubicBezTo>
                  <a:cubicBezTo>
                    <a:pt x="10472" y="19056"/>
                    <a:pt x="15102" y="14427"/>
                    <a:pt x="15102" y="8736"/>
                  </a:cubicBezTo>
                  <a:cubicBezTo>
                    <a:pt x="15102" y="5062"/>
                    <a:pt x="13170" y="1831"/>
                    <a:pt x="102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58" name="Google Shape;8058;p74"/>
            <p:cNvSpPr/>
            <p:nvPr/>
          </p:nvSpPr>
          <p:spPr>
            <a:xfrm>
              <a:off x="3082750" y="2605975"/>
              <a:ext cx="244675" cy="231900"/>
            </a:xfrm>
            <a:custGeom>
              <a:avLst/>
              <a:gdLst/>
              <a:ahLst/>
              <a:cxnLst/>
              <a:rect l="l" t="t" r="r" b="b"/>
              <a:pathLst>
                <a:path w="9787" h="9276" extrusionOk="0">
                  <a:moveTo>
                    <a:pt x="4781" y="1"/>
                  </a:moveTo>
                  <a:cubicBezTo>
                    <a:pt x="3141" y="1"/>
                    <a:pt x="1499" y="393"/>
                    <a:pt x="1" y="1178"/>
                  </a:cubicBezTo>
                  <a:cubicBezTo>
                    <a:pt x="2747" y="2923"/>
                    <a:pt x="4656" y="5871"/>
                    <a:pt x="4984" y="9276"/>
                  </a:cubicBezTo>
                  <a:cubicBezTo>
                    <a:pt x="7683" y="7574"/>
                    <a:pt x="9542" y="4656"/>
                    <a:pt x="9787" y="1300"/>
                  </a:cubicBezTo>
                  <a:cubicBezTo>
                    <a:pt x="8232" y="434"/>
                    <a:pt x="6507" y="1"/>
                    <a:pt x="478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59" name="Google Shape;8059;p74"/>
            <p:cNvSpPr/>
            <p:nvPr/>
          </p:nvSpPr>
          <p:spPr>
            <a:xfrm>
              <a:off x="2657744" y="2659457"/>
              <a:ext cx="377575" cy="476425"/>
            </a:xfrm>
            <a:custGeom>
              <a:avLst/>
              <a:gdLst/>
              <a:ahLst/>
              <a:cxnLst/>
              <a:rect l="l" t="t" r="r" b="b"/>
              <a:pathLst>
                <a:path w="15103" h="19057" extrusionOk="0">
                  <a:moveTo>
                    <a:pt x="4831" y="0"/>
                  </a:moveTo>
                  <a:cubicBezTo>
                    <a:pt x="1931" y="1831"/>
                    <a:pt x="0" y="5062"/>
                    <a:pt x="0" y="8736"/>
                  </a:cubicBezTo>
                  <a:cubicBezTo>
                    <a:pt x="0" y="14427"/>
                    <a:pt x="4631" y="19056"/>
                    <a:pt x="10321" y="19056"/>
                  </a:cubicBezTo>
                  <a:cubicBezTo>
                    <a:pt x="10324" y="19056"/>
                    <a:pt x="10327" y="19056"/>
                    <a:pt x="10331" y="19056"/>
                  </a:cubicBezTo>
                  <a:cubicBezTo>
                    <a:pt x="11993" y="19056"/>
                    <a:pt x="13630" y="18653"/>
                    <a:pt x="15102" y="17879"/>
                  </a:cubicBezTo>
                  <a:cubicBezTo>
                    <a:pt x="12077" y="15957"/>
                    <a:pt x="10068" y="12577"/>
                    <a:pt x="10068" y="8736"/>
                  </a:cubicBezTo>
                  <a:cubicBezTo>
                    <a:pt x="10068" y="8577"/>
                    <a:pt x="10071" y="8418"/>
                    <a:pt x="10079" y="8262"/>
                  </a:cubicBezTo>
                  <a:cubicBezTo>
                    <a:pt x="7192" y="6540"/>
                    <a:pt x="5169" y="3512"/>
                    <a:pt x="483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60" name="Google Shape;8060;p74"/>
            <p:cNvSpPr/>
            <p:nvPr/>
          </p:nvSpPr>
          <p:spPr>
            <a:xfrm>
              <a:off x="2812775" y="2605975"/>
              <a:ext cx="244675" cy="231900"/>
            </a:xfrm>
            <a:custGeom>
              <a:avLst/>
              <a:gdLst/>
              <a:ahLst/>
              <a:cxnLst/>
              <a:rect l="l" t="t" r="r" b="b"/>
              <a:pathLst>
                <a:path w="9787" h="9276" extrusionOk="0">
                  <a:moveTo>
                    <a:pt x="5005" y="1"/>
                  </a:moveTo>
                  <a:cubicBezTo>
                    <a:pt x="3280" y="1"/>
                    <a:pt x="1555" y="434"/>
                    <a:pt x="1" y="1300"/>
                  </a:cubicBezTo>
                  <a:cubicBezTo>
                    <a:pt x="246" y="4658"/>
                    <a:pt x="2103" y="7574"/>
                    <a:pt x="4801" y="9276"/>
                  </a:cubicBezTo>
                  <a:cubicBezTo>
                    <a:pt x="5130" y="5871"/>
                    <a:pt x="7040" y="2923"/>
                    <a:pt x="9786" y="1178"/>
                  </a:cubicBezTo>
                  <a:cubicBezTo>
                    <a:pt x="8288" y="393"/>
                    <a:pt x="6646" y="1"/>
                    <a:pt x="500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61" name="Google Shape;8061;p74"/>
            <p:cNvSpPr/>
            <p:nvPr/>
          </p:nvSpPr>
          <p:spPr>
            <a:xfrm>
              <a:off x="2944250" y="2859150"/>
              <a:ext cx="251675" cy="226375"/>
            </a:xfrm>
            <a:custGeom>
              <a:avLst/>
              <a:gdLst/>
              <a:ahLst/>
              <a:cxnLst/>
              <a:rect l="l" t="t" r="r" b="b"/>
              <a:pathLst>
                <a:path w="10067" h="9055" extrusionOk="0">
                  <a:moveTo>
                    <a:pt x="4" y="1"/>
                  </a:moveTo>
                  <a:cubicBezTo>
                    <a:pt x="2" y="65"/>
                    <a:pt x="0" y="130"/>
                    <a:pt x="0" y="195"/>
                  </a:cubicBezTo>
                  <a:cubicBezTo>
                    <a:pt x="0" y="3954"/>
                    <a:pt x="2023" y="7250"/>
                    <a:pt x="5033" y="9055"/>
                  </a:cubicBezTo>
                  <a:cubicBezTo>
                    <a:pt x="8045" y="7250"/>
                    <a:pt x="10066" y="3954"/>
                    <a:pt x="10066" y="195"/>
                  </a:cubicBezTo>
                  <a:cubicBezTo>
                    <a:pt x="10066" y="130"/>
                    <a:pt x="10066" y="65"/>
                    <a:pt x="10065" y="1"/>
                  </a:cubicBezTo>
                  <a:cubicBezTo>
                    <a:pt x="8490" y="829"/>
                    <a:pt x="6762" y="1243"/>
                    <a:pt x="5034" y="1243"/>
                  </a:cubicBezTo>
                  <a:cubicBezTo>
                    <a:pt x="3306" y="1243"/>
                    <a:pt x="1578" y="829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062" name="Google Shape;8062;p74"/>
          <p:cNvGrpSpPr/>
          <p:nvPr/>
        </p:nvGrpSpPr>
        <p:grpSpPr>
          <a:xfrm>
            <a:off x="4298703" y="2470123"/>
            <a:ext cx="914092" cy="964781"/>
            <a:chOff x="3398134" y="2057755"/>
            <a:chExt cx="704087" cy="743130"/>
          </a:xfrm>
        </p:grpSpPr>
        <p:grpSp>
          <p:nvGrpSpPr>
            <p:cNvPr id="8063" name="Google Shape;8063;p74"/>
            <p:cNvGrpSpPr/>
            <p:nvPr/>
          </p:nvGrpSpPr>
          <p:grpSpPr>
            <a:xfrm>
              <a:off x="3398134" y="2290183"/>
              <a:ext cx="315300" cy="219900"/>
              <a:chOff x="3398134" y="2290183"/>
              <a:chExt cx="315300" cy="219900"/>
            </a:xfrm>
          </p:grpSpPr>
          <p:sp>
            <p:nvSpPr>
              <p:cNvPr id="8064" name="Google Shape;8064;p74"/>
              <p:cNvSpPr/>
              <p:nvPr/>
            </p:nvSpPr>
            <p:spPr>
              <a:xfrm>
                <a:off x="3493534" y="2290183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33" tIns="45700" rIns="91433" bIns="45700" anchor="ctr" anchorCtr="0">
                <a:noAutofit/>
              </a:bodyPr>
              <a:lstStyle/>
              <a:p>
                <a:pPr algn="ctr"/>
                <a:endParaRPr sz="1867">
                  <a:solidFill>
                    <a:srgbClr val="00C3B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65" name="Google Shape;8065;p74"/>
              <p:cNvCxnSpPr>
                <a:stCxn id="8064" idx="2"/>
              </p:cNvCxnSpPr>
              <p:nvPr/>
            </p:nvCxnSpPr>
            <p:spPr>
              <a:xfrm rot="10800000">
                <a:off x="3398134" y="2400133"/>
                <a:ext cx="95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066" name="Google Shape;8066;p74"/>
            <p:cNvGrpSpPr/>
            <p:nvPr/>
          </p:nvGrpSpPr>
          <p:grpSpPr>
            <a:xfrm>
              <a:off x="3547823" y="2467358"/>
              <a:ext cx="219900" cy="333527"/>
              <a:chOff x="3547823" y="2467358"/>
              <a:chExt cx="219900" cy="333527"/>
            </a:xfrm>
          </p:grpSpPr>
          <p:sp>
            <p:nvSpPr>
              <p:cNvPr id="8067" name="Google Shape;8067;p74"/>
              <p:cNvSpPr/>
              <p:nvPr/>
            </p:nvSpPr>
            <p:spPr>
              <a:xfrm>
                <a:off x="3547823" y="2467358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33" tIns="45700" rIns="91433" bIns="45700" anchor="ctr" anchorCtr="0">
                <a:noAutofit/>
              </a:bodyPr>
              <a:lstStyle/>
              <a:p>
                <a:pPr algn="ctr"/>
                <a:endParaRPr sz="1867">
                  <a:solidFill>
                    <a:srgbClr val="00C3B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68" name="Google Shape;8068;p74"/>
              <p:cNvCxnSpPr/>
              <p:nvPr/>
            </p:nvCxnSpPr>
            <p:spPr>
              <a:xfrm rot="10800000">
                <a:off x="3657701" y="2687185"/>
                <a:ext cx="0" cy="113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069" name="Google Shape;8069;p74"/>
            <p:cNvGrpSpPr/>
            <p:nvPr/>
          </p:nvGrpSpPr>
          <p:grpSpPr>
            <a:xfrm>
              <a:off x="3734138" y="2467358"/>
              <a:ext cx="219900" cy="333527"/>
              <a:chOff x="3734138" y="2467358"/>
              <a:chExt cx="219900" cy="333527"/>
            </a:xfrm>
          </p:grpSpPr>
          <p:sp>
            <p:nvSpPr>
              <p:cNvPr id="8070" name="Google Shape;8070;p74"/>
              <p:cNvSpPr/>
              <p:nvPr/>
            </p:nvSpPr>
            <p:spPr>
              <a:xfrm>
                <a:off x="3734138" y="2467358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33" tIns="45700" rIns="91433" bIns="45700" anchor="ctr" anchorCtr="0">
                <a:noAutofit/>
              </a:bodyPr>
              <a:lstStyle/>
              <a:p>
                <a:pPr algn="ctr"/>
                <a:endParaRPr sz="1867">
                  <a:solidFill>
                    <a:srgbClr val="00C3B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71" name="Google Shape;8071;p74"/>
              <p:cNvCxnSpPr/>
              <p:nvPr/>
            </p:nvCxnSpPr>
            <p:spPr>
              <a:xfrm rot="10800000">
                <a:off x="3844020" y="2687185"/>
                <a:ext cx="0" cy="113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072" name="Google Shape;8072;p74"/>
            <p:cNvGrpSpPr/>
            <p:nvPr/>
          </p:nvGrpSpPr>
          <p:grpSpPr>
            <a:xfrm>
              <a:off x="3787560" y="2288011"/>
              <a:ext cx="314661" cy="219900"/>
              <a:chOff x="3787560" y="2288011"/>
              <a:chExt cx="314661" cy="219900"/>
            </a:xfrm>
          </p:grpSpPr>
          <p:sp>
            <p:nvSpPr>
              <p:cNvPr id="8073" name="Google Shape;8073;p74"/>
              <p:cNvSpPr/>
              <p:nvPr/>
            </p:nvSpPr>
            <p:spPr>
              <a:xfrm>
                <a:off x="3787560" y="2288011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33" tIns="45700" rIns="91433" bIns="45700" anchor="ctr" anchorCtr="0">
                <a:noAutofit/>
              </a:bodyPr>
              <a:lstStyle/>
              <a:p>
                <a:pPr algn="ctr"/>
                <a:endParaRPr sz="1867">
                  <a:solidFill>
                    <a:srgbClr val="00C3B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74" name="Google Shape;8074;p74"/>
              <p:cNvCxnSpPr/>
              <p:nvPr/>
            </p:nvCxnSpPr>
            <p:spPr>
              <a:xfrm rot="10800000">
                <a:off x="4007421" y="2400064"/>
                <a:ext cx="948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075" name="Google Shape;8075;p74"/>
            <p:cNvGrpSpPr/>
            <p:nvPr/>
          </p:nvGrpSpPr>
          <p:grpSpPr>
            <a:xfrm>
              <a:off x="3637290" y="2057755"/>
              <a:ext cx="219900" cy="335499"/>
              <a:chOff x="3637290" y="2057755"/>
              <a:chExt cx="219900" cy="335499"/>
            </a:xfrm>
          </p:grpSpPr>
          <p:sp>
            <p:nvSpPr>
              <p:cNvPr id="8076" name="Google Shape;8076;p74"/>
              <p:cNvSpPr/>
              <p:nvPr/>
            </p:nvSpPr>
            <p:spPr>
              <a:xfrm>
                <a:off x="3637290" y="2173354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33" tIns="45700" rIns="91433" bIns="45700" anchor="ctr" anchorCtr="0">
                <a:noAutofit/>
              </a:bodyPr>
              <a:lstStyle/>
              <a:p>
                <a:pPr algn="ctr"/>
                <a:endParaRPr sz="1867">
                  <a:solidFill>
                    <a:srgbClr val="FFFFFF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77" name="Google Shape;8077;p74"/>
              <p:cNvCxnSpPr/>
              <p:nvPr/>
            </p:nvCxnSpPr>
            <p:spPr>
              <a:xfrm rot="10800000">
                <a:off x="3747169" y="2057755"/>
                <a:ext cx="0" cy="113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grpSp>
        <p:nvGrpSpPr>
          <p:cNvPr id="8078" name="Google Shape;8078;p74"/>
          <p:cNvGrpSpPr/>
          <p:nvPr/>
        </p:nvGrpSpPr>
        <p:grpSpPr>
          <a:xfrm>
            <a:off x="6532333" y="2479051"/>
            <a:ext cx="946871" cy="946871"/>
            <a:chOff x="5007123" y="2079403"/>
            <a:chExt cx="687600" cy="687600"/>
          </a:xfrm>
        </p:grpSpPr>
        <p:sp>
          <p:nvSpPr>
            <p:cNvPr id="8079" name="Google Shape;8079;p74"/>
            <p:cNvSpPr/>
            <p:nvPr/>
          </p:nvSpPr>
          <p:spPr>
            <a:xfrm>
              <a:off x="5007123" y="2079403"/>
              <a:ext cx="687600" cy="687600"/>
            </a:xfrm>
            <a:prstGeom prst="ellipse">
              <a:avLst/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80" name="Google Shape;8080;p74"/>
            <p:cNvSpPr/>
            <p:nvPr/>
          </p:nvSpPr>
          <p:spPr>
            <a:xfrm>
              <a:off x="5069448" y="2141702"/>
              <a:ext cx="563100" cy="562800"/>
            </a:xfrm>
            <a:prstGeom prst="ellipse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81" name="Google Shape;8081;p74"/>
            <p:cNvSpPr/>
            <p:nvPr/>
          </p:nvSpPr>
          <p:spPr>
            <a:xfrm>
              <a:off x="5146403" y="2218605"/>
              <a:ext cx="409200" cy="409200"/>
            </a:xfrm>
            <a:prstGeom prst="ellipse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82" name="Google Shape;8082;p74"/>
            <p:cNvSpPr/>
            <p:nvPr/>
          </p:nvSpPr>
          <p:spPr>
            <a:xfrm>
              <a:off x="5221891" y="2294066"/>
              <a:ext cx="258300" cy="258300"/>
            </a:xfrm>
            <a:prstGeom prst="ellipse">
              <a:avLst/>
            </a:pr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083" name="Google Shape;8083;p74"/>
          <p:cNvGrpSpPr/>
          <p:nvPr/>
        </p:nvGrpSpPr>
        <p:grpSpPr>
          <a:xfrm>
            <a:off x="7611583" y="2471726"/>
            <a:ext cx="961331" cy="961577"/>
            <a:chOff x="5797446" y="2063053"/>
            <a:chExt cx="698100" cy="698280"/>
          </a:xfrm>
        </p:grpSpPr>
        <p:sp>
          <p:nvSpPr>
            <p:cNvPr id="8084" name="Google Shape;8084;p74"/>
            <p:cNvSpPr/>
            <p:nvPr/>
          </p:nvSpPr>
          <p:spPr>
            <a:xfrm>
              <a:off x="5797446" y="2063053"/>
              <a:ext cx="698100" cy="698100"/>
            </a:xfrm>
            <a:prstGeom prst="ellipse">
              <a:avLst/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85" name="Google Shape;8085;p74"/>
            <p:cNvSpPr/>
            <p:nvPr/>
          </p:nvSpPr>
          <p:spPr>
            <a:xfrm>
              <a:off x="5872067" y="2212295"/>
              <a:ext cx="549000" cy="549000"/>
            </a:xfrm>
            <a:prstGeom prst="ellipse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86" name="Google Shape;8086;p74"/>
            <p:cNvSpPr/>
            <p:nvPr/>
          </p:nvSpPr>
          <p:spPr>
            <a:xfrm>
              <a:off x="5921353" y="2310867"/>
              <a:ext cx="450300" cy="450300"/>
            </a:xfrm>
            <a:prstGeom prst="ellipse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87" name="Google Shape;8087;p74"/>
            <p:cNvSpPr/>
            <p:nvPr/>
          </p:nvSpPr>
          <p:spPr>
            <a:xfrm>
              <a:off x="5967936" y="2404033"/>
              <a:ext cx="357300" cy="357300"/>
            </a:xfrm>
            <a:prstGeom prst="ellipse">
              <a:avLst/>
            </a:pr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088" name="Google Shape;8088;p74"/>
          <p:cNvGrpSpPr/>
          <p:nvPr/>
        </p:nvGrpSpPr>
        <p:grpSpPr>
          <a:xfrm>
            <a:off x="10871780" y="4665865"/>
            <a:ext cx="374113" cy="897552"/>
            <a:chOff x="8075075" y="3754290"/>
            <a:chExt cx="255612" cy="613194"/>
          </a:xfrm>
        </p:grpSpPr>
        <p:grpSp>
          <p:nvGrpSpPr>
            <p:cNvPr id="8089" name="Google Shape;8089;p74"/>
            <p:cNvGrpSpPr/>
            <p:nvPr/>
          </p:nvGrpSpPr>
          <p:grpSpPr>
            <a:xfrm>
              <a:off x="8075075" y="3754290"/>
              <a:ext cx="255612" cy="613194"/>
              <a:chOff x="8075075" y="3754290"/>
              <a:chExt cx="255612" cy="613194"/>
            </a:xfrm>
          </p:grpSpPr>
          <p:sp>
            <p:nvSpPr>
              <p:cNvPr id="8090" name="Google Shape;8090;p74"/>
              <p:cNvSpPr/>
              <p:nvPr/>
            </p:nvSpPr>
            <p:spPr>
              <a:xfrm>
                <a:off x="8075075" y="4252967"/>
                <a:ext cx="255612" cy="114517"/>
              </a:xfrm>
              <a:custGeom>
                <a:avLst/>
                <a:gdLst/>
                <a:ahLst/>
                <a:cxnLst/>
                <a:rect l="l" t="t" r="r" b="b"/>
                <a:pathLst>
                  <a:path w="16734" h="7497" extrusionOk="0">
                    <a:moveTo>
                      <a:pt x="1" y="1"/>
                    </a:moveTo>
                    <a:lnTo>
                      <a:pt x="8369" y="7496"/>
                    </a:lnTo>
                    <a:lnTo>
                      <a:pt x="16734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091" name="Google Shape;8091;p74"/>
              <p:cNvSpPr/>
              <p:nvPr/>
            </p:nvSpPr>
            <p:spPr>
              <a:xfrm>
                <a:off x="8075075" y="3754290"/>
                <a:ext cx="255612" cy="498713"/>
              </a:xfrm>
              <a:custGeom>
                <a:avLst/>
                <a:gdLst/>
                <a:ahLst/>
                <a:cxnLst/>
                <a:rect l="l" t="t" r="r" b="b"/>
                <a:pathLst>
                  <a:path w="16734" h="32649" extrusionOk="0">
                    <a:moveTo>
                      <a:pt x="8369" y="0"/>
                    </a:moveTo>
                    <a:cubicBezTo>
                      <a:pt x="3747" y="0"/>
                      <a:pt x="1" y="3747"/>
                      <a:pt x="1" y="8366"/>
                    </a:cubicBezTo>
                    <a:lnTo>
                      <a:pt x="1" y="32649"/>
                    </a:lnTo>
                    <a:lnTo>
                      <a:pt x="16734" y="32649"/>
                    </a:lnTo>
                    <a:lnTo>
                      <a:pt x="16734" y="8366"/>
                    </a:lnTo>
                    <a:cubicBezTo>
                      <a:pt x="16734" y="3744"/>
                      <a:pt x="12987" y="0"/>
                      <a:pt x="836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sp>
          <p:nvSpPr>
            <p:cNvPr id="8092" name="Google Shape;8092;p74"/>
            <p:cNvSpPr/>
            <p:nvPr/>
          </p:nvSpPr>
          <p:spPr>
            <a:xfrm>
              <a:off x="8107762" y="3782257"/>
              <a:ext cx="190281" cy="190281"/>
            </a:xfrm>
            <a:custGeom>
              <a:avLst/>
              <a:gdLst/>
              <a:ahLst/>
              <a:cxnLst/>
              <a:rect l="l" t="t" r="r" b="b"/>
              <a:pathLst>
                <a:path w="12457" h="12457" extrusionOk="0">
                  <a:moveTo>
                    <a:pt x="6229" y="1"/>
                  </a:moveTo>
                  <a:cubicBezTo>
                    <a:pt x="2788" y="1"/>
                    <a:pt x="1" y="2788"/>
                    <a:pt x="1" y="6229"/>
                  </a:cubicBezTo>
                  <a:cubicBezTo>
                    <a:pt x="1" y="9670"/>
                    <a:pt x="2788" y="12457"/>
                    <a:pt x="6229" y="12457"/>
                  </a:cubicBezTo>
                  <a:cubicBezTo>
                    <a:pt x="9666" y="12457"/>
                    <a:pt x="12457" y="9670"/>
                    <a:pt x="12457" y="6229"/>
                  </a:cubicBezTo>
                  <a:cubicBezTo>
                    <a:pt x="12457" y="2788"/>
                    <a:pt x="9666" y="1"/>
                    <a:pt x="62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093" name="Google Shape;8093;p74"/>
          <p:cNvGrpSpPr/>
          <p:nvPr/>
        </p:nvGrpSpPr>
        <p:grpSpPr>
          <a:xfrm>
            <a:off x="7027856" y="4650929"/>
            <a:ext cx="627136" cy="911660"/>
            <a:chOff x="1697726" y="3244179"/>
            <a:chExt cx="788124" cy="1146069"/>
          </a:xfrm>
        </p:grpSpPr>
        <p:sp>
          <p:nvSpPr>
            <p:cNvPr id="8094" name="Google Shape;8094;p74"/>
            <p:cNvSpPr/>
            <p:nvPr/>
          </p:nvSpPr>
          <p:spPr>
            <a:xfrm>
              <a:off x="1697726" y="3244179"/>
              <a:ext cx="788124" cy="1146069"/>
            </a:xfrm>
            <a:custGeom>
              <a:avLst/>
              <a:gdLst/>
              <a:ahLst/>
              <a:cxnLst/>
              <a:rect l="l" t="t" r="r" b="b"/>
              <a:pathLst>
                <a:path w="30365" h="44156" extrusionOk="0">
                  <a:moveTo>
                    <a:pt x="18841" y="1"/>
                  </a:moveTo>
                  <a:lnTo>
                    <a:pt x="18841" y="3319"/>
                  </a:lnTo>
                  <a:lnTo>
                    <a:pt x="7583" y="3319"/>
                  </a:lnTo>
                  <a:cubicBezTo>
                    <a:pt x="5740" y="3319"/>
                    <a:pt x="4248" y="4814"/>
                    <a:pt x="4248" y="6658"/>
                  </a:cubicBezTo>
                  <a:lnTo>
                    <a:pt x="4248" y="29436"/>
                  </a:lnTo>
                  <a:lnTo>
                    <a:pt x="1" y="29436"/>
                  </a:lnTo>
                  <a:lnTo>
                    <a:pt x="1" y="44155"/>
                  </a:lnTo>
                  <a:lnTo>
                    <a:pt x="14720" y="44155"/>
                  </a:lnTo>
                  <a:lnTo>
                    <a:pt x="14720" y="29436"/>
                  </a:lnTo>
                  <a:lnTo>
                    <a:pt x="10922" y="29436"/>
                  </a:lnTo>
                  <a:lnTo>
                    <a:pt x="10922" y="9993"/>
                  </a:lnTo>
                  <a:lnTo>
                    <a:pt x="18841" y="9993"/>
                  </a:lnTo>
                  <a:lnTo>
                    <a:pt x="18841" y="13311"/>
                  </a:lnTo>
                  <a:lnTo>
                    <a:pt x="30365" y="6658"/>
                  </a:lnTo>
                  <a:lnTo>
                    <a:pt x="1884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95" name="Google Shape;8095;p74"/>
            <p:cNvSpPr/>
            <p:nvPr/>
          </p:nvSpPr>
          <p:spPr>
            <a:xfrm>
              <a:off x="1743302" y="4053603"/>
              <a:ext cx="291293" cy="291267"/>
            </a:xfrm>
            <a:custGeom>
              <a:avLst/>
              <a:gdLst/>
              <a:ahLst/>
              <a:cxnLst/>
              <a:rect l="l" t="t" r="r" b="b"/>
              <a:pathLst>
                <a:path w="11223" h="11222" extrusionOk="0">
                  <a:moveTo>
                    <a:pt x="1" y="0"/>
                  </a:moveTo>
                  <a:lnTo>
                    <a:pt x="1" y="11222"/>
                  </a:lnTo>
                  <a:lnTo>
                    <a:pt x="11222" y="11222"/>
                  </a:lnTo>
                  <a:lnTo>
                    <a:pt x="112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8096" name="Google Shape;8096;p74"/>
          <p:cNvSpPr/>
          <p:nvPr/>
        </p:nvSpPr>
        <p:spPr>
          <a:xfrm>
            <a:off x="10837809" y="4536264"/>
            <a:ext cx="272" cy="5"/>
          </a:xfrm>
          <a:custGeom>
            <a:avLst/>
            <a:gdLst/>
            <a:ahLst/>
            <a:cxnLst/>
            <a:rect l="l" t="t" r="r" b="b"/>
            <a:pathLst>
              <a:path w="48" h="1" extrusionOk="0">
                <a:moveTo>
                  <a:pt x="48" y="0"/>
                </a:moveTo>
                <a:lnTo>
                  <a:pt x="1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8097" name="Google Shape;8097;p74"/>
          <p:cNvGrpSpPr/>
          <p:nvPr/>
        </p:nvGrpSpPr>
        <p:grpSpPr>
          <a:xfrm>
            <a:off x="7856058" y="4665865"/>
            <a:ext cx="391855" cy="391793"/>
            <a:chOff x="6134814" y="3754290"/>
            <a:chExt cx="293891" cy="293845"/>
          </a:xfrm>
        </p:grpSpPr>
        <p:sp>
          <p:nvSpPr>
            <p:cNvPr id="8098" name="Google Shape;8098;p74"/>
            <p:cNvSpPr/>
            <p:nvPr/>
          </p:nvSpPr>
          <p:spPr>
            <a:xfrm>
              <a:off x="6134814" y="3754290"/>
              <a:ext cx="293891" cy="293845"/>
            </a:xfrm>
            <a:custGeom>
              <a:avLst/>
              <a:gdLst/>
              <a:ahLst/>
              <a:cxnLst/>
              <a:rect l="l" t="t" r="r" b="b"/>
              <a:pathLst>
                <a:path w="19240" h="19237" extrusionOk="0">
                  <a:moveTo>
                    <a:pt x="1" y="0"/>
                  </a:moveTo>
                  <a:lnTo>
                    <a:pt x="1" y="9618"/>
                  </a:lnTo>
                  <a:cubicBezTo>
                    <a:pt x="1" y="14929"/>
                    <a:pt x="4308" y="19236"/>
                    <a:pt x="9619" y="19236"/>
                  </a:cubicBezTo>
                  <a:cubicBezTo>
                    <a:pt x="14933" y="19236"/>
                    <a:pt x="19240" y="14929"/>
                    <a:pt x="19240" y="9618"/>
                  </a:cubicBezTo>
                  <a:cubicBezTo>
                    <a:pt x="19240" y="4307"/>
                    <a:pt x="14933" y="0"/>
                    <a:pt x="961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99" name="Google Shape;8099;p74"/>
            <p:cNvSpPr/>
            <p:nvPr/>
          </p:nvSpPr>
          <p:spPr>
            <a:xfrm>
              <a:off x="6147232" y="3764860"/>
              <a:ext cx="118946" cy="107337"/>
            </a:xfrm>
            <a:custGeom>
              <a:avLst/>
              <a:gdLst/>
              <a:ahLst/>
              <a:cxnLst/>
              <a:rect l="l" t="t" r="r" b="b"/>
              <a:pathLst>
                <a:path w="7787" h="7027" extrusionOk="0">
                  <a:moveTo>
                    <a:pt x="0" y="1"/>
                  </a:moveTo>
                  <a:lnTo>
                    <a:pt x="0" y="7026"/>
                  </a:lnTo>
                  <a:lnTo>
                    <a:pt x="778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F2F2F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100" name="Google Shape;8100;p74"/>
          <p:cNvGrpSpPr/>
          <p:nvPr/>
        </p:nvGrpSpPr>
        <p:grpSpPr>
          <a:xfrm>
            <a:off x="7856058" y="5170759"/>
            <a:ext cx="391855" cy="391855"/>
            <a:chOff x="6134814" y="4086186"/>
            <a:chExt cx="293891" cy="293891"/>
          </a:xfrm>
        </p:grpSpPr>
        <p:sp>
          <p:nvSpPr>
            <p:cNvPr id="8101" name="Google Shape;8101;p74"/>
            <p:cNvSpPr/>
            <p:nvPr/>
          </p:nvSpPr>
          <p:spPr>
            <a:xfrm>
              <a:off x="6134814" y="4086186"/>
              <a:ext cx="293891" cy="293891"/>
            </a:xfrm>
            <a:custGeom>
              <a:avLst/>
              <a:gdLst/>
              <a:ahLst/>
              <a:cxnLst/>
              <a:rect l="l" t="t" r="r" b="b"/>
              <a:pathLst>
                <a:path w="19240" h="19240" extrusionOk="0">
                  <a:moveTo>
                    <a:pt x="1" y="1"/>
                  </a:moveTo>
                  <a:lnTo>
                    <a:pt x="1" y="9619"/>
                  </a:lnTo>
                  <a:cubicBezTo>
                    <a:pt x="1" y="14930"/>
                    <a:pt x="4308" y="19240"/>
                    <a:pt x="9619" y="19240"/>
                  </a:cubicBezTo>
                  <a:cubicBezTo>
                    <a:pt x="14933" y="19240"/>
                    <a:pt x="19240" y="14933"/>
                    <a:pt x="19240" y="9619"/>
                  </a:cubicBezTo>
                  <a:lnTo>
                    <a:pt x="1924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02" name="Google Shape;8102;p74"/>
            <p:cNvSpPr/>
            <p:nvPr/>
          </p:nvSpPr>
          <p:spPr>
            <a:xfrm>
              <a:off x="6147232" y="4096771"/>
              <a:ext cx="118946" cy="107322"/>
            </a:xfrm>
            <a:custGeom>
              <a:avLst/>
              <a:gdLst/>
              <a:ahLst/>
              <a:cxnLst/>
              <a:rect l="l" t="t" r="r" b="b"/>
              <a:pathLst>
                <a:path w="7787" h="7026" extrusionOk="0">
                  <a:moveTo>
                    <a:pt x="0" y="0"/>
                  </a:moveTo>
                  <a:lnTo>
                    <a:pt x="0" y="7026"/>
                  </a:lnTo>
                  <a:lnTo>
                    <a:pt x="778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F2F2F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8103" name="Google Shape;8103;p74"/>
          <p:cNvSpPr/>
          <p:nvPr/>
        </p:nvSpPr>
        <p:spPr>
          <a:xfrm>
            <a:off x="9240627" y="4664794"/>
            <a:ext cx="812924" cy="897533"/>
          </a:xfrm>
          <a:custGeom>
            <a:avLst/>
            <a:gdLst/>
            <a:ahLst/>
            <a:cxnLst/>
            <a:rect l="l" t="t" r="r" b="b"/>
            <a:pathLst>
              <a:path w="4733" h="5225" extrusionOk="0">
                <a:moveTo>
                  <a:pt x="346" y="0"/>
                </a:moveTo>
                <a:cubicBezTo>
                  <a:pt x="148" y="0"/>
                  <a:pt x="1" y="148"/>
                  <a:pt x="1" y="333"/>
                </a:cubicBezTo>
                <a:lnTo>
                  <a:pt x="1" y="4423"/>
                </a:lnTo>
                <a:cubicBezTo>
                  <a:pt x="1" y="4608"/>
                  <a:pt x="148" y="4756"/>
                  <a:pt x="346" y="4756"/>
                </a:cubicBezTo>
                <a:lnTo>
                  <a:pt x="2046" y="4756"/>
                </a:lnTo>
                <a:lnTo>
                  <a:pt x="2366" y="5224"/>
                </a:lnTo>
                <a:lnTo>
                  <a:pt x="2674" y="4756"/>
                </a:lnTo>
                <a:lnTo>
                  <a:pt x="4387" y="4756"/>
                </a:lnTo>
                <a:cubicBezTo>
                  <a:pt x="4394" y="4757"/>
                  <a:pt x="4400" y="4757"/>
                  <a:pt x="4407" y="4757"/>
                </a:cubicBezTo>
                <a:cubicBezTo>
                  <a:pt x="4583" y="4757"/>
                  <a:pt x="4732" y="4602"/>
                  <a:pt x="4732" y="4423"/>
                </a:cubicBezTo>
                <a:lnTo>
                  <a:pt x="4732" y="333"/>
                </a:lnTo>
                <a:cubicBezTo>
                  <a:pt x="4732" y="148"/>
                  <a:pt x="4572" y="0"/>
                  <a:pt x="4387" y="0"/>
                </a:cubicBezTo>
                <a:close/>
              </a:path>
            </a:pathLst>
          </a:custGeom>
          <a:noFill/>
          <a:ln w="9525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sp>
        <p:nvSpPr>
          <p:cNvPr id="8104" name="Google Shape;8104;p74"/>
          <p:cNvSpPr/>
          <p:nvPr/>
        </p:nvSpPr>
        <p:spPr>
          <a:xfrm rot="10800000">
            <a:off x="8448977" y="4661777"/>
            <a:ext cx="590585" cy="900851"/>
          </a:xfrm>
          <a:custGeom>
            <a:avLst/>
            <a:gdLst/>
            <a:ahLst/>
            <a:cxnLst/>
            <a:rect l="l" t="t" r="r" b="b"/>
            <a:pathLst>
              <a:path w="14910" h="22743" extrusionOk="0">
                <a:moveTo>
                  <a:pt x="7449" y="0"/>
                </a:moveTo>
                <a:cubicBezTo>
                  <a:pt x="7363" y="0"/>
                  <a:pt x="7277" y="40"/>
                  <a:pt x="7219" y="121"/>
                </a:cubicBezTo>
                <a:lnTo>
                  <a:pt x="4981" y="3220"/>
                </a:lnTo>
                <a:lnTo>
                  <a:pt x="1079" y="3220"/>
                </a:lnTo>
                <a:cubicBezTo>
                  <a:pt x="482" y="3220"/>
                  <a:pt x="0" y="3702"/>
                  <a:pt x="0" y="4298"/>
                </a:cubicBezTo>
                <a:lnTo>
                  <a:pt x="0" y="21652"/>
                </a:lnTo>
                <a:cubicBezTo>
                  <a:pt x="0" y="22249"/>
                  <a:pt x="482" y="22742"/>
                  <a:pt x="1079" y="22742"/>
                </a:cubicBezTo>
                <a:lnTo>
                  <a:pt x="13830" y="22742"/>
                </a:lnTo>
                <a:cubicBezTo>
                  <a:pt x="14427" y="22742"/>
                  <a:pt x="14909" y="22249"/>
                  <a:pt x="14909" y="21652"/>
                </a:cubicBezTo>
                <a:lnTo>
                  <a:pt x="14909" y="4298"/>
                </a:lnTo>
                <a:cubicBezTo>
                  <a:pt x="14909" y="3708"/>
                  <a:pt x="14438" y="3219"/>
                  <a:pt x="13851" y="3219"/>
                </a:cubicBezTo>
                <a:cubicBezTo>
                  <a:pt x="13844" y="3219"/>
                  <a:pt x="13837" y="3219"/>
                  <a:pt x="13830" y="3220"/>
                </a:cubicBezTo>
                <a:lnTo>
                  <a:pt x="9916" y="3220"/>
                </a:lnTo>
                <a:lnTo>
                  <a:pt x="7678" y="121"/>
                </a:lnTo>
                <a:cubicBezTo>
                  <a:pt x="7621" y="40"/>
                  <a:pt x="7535" y="0"/>
                  <a:pt x="7449" y="0"/>
                </a:cubicBezTo>
                <a:close/>
              </a:path>
            </a:pathLst>
          </a:custGeom>
          <a:noFill/>
          <a:ln w="9525" cap="flat" cmpd="sng">
            <a:solidFill>
              <a:srgbClr val="5F7D9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8105" name="Google Shape;8105;p74"/>
          <p:cNvGrpSpPr/>
          <p:nvPr/>
        </p:nvGrpSpPr>
        <p:grpSpPr>
          <a:xfrm>
            <a:off x="10422691" y="3609016"/>
            <a:ext cx="830511" cy="829259"/>
            <a:chOff x="1187048" y="238125"/>
            <a:chExt cx="5256397" cy="5248476"/>
          </a:xfrm>
        </p:grpSpPr>
        <p:sp>
          <p:nvSpPr>
            <p:cNvPr id="8106" name="Google Shape;8106;p74"/>
            <p:cNvSpPr/>
            <p:nvPr/>
          </p:nvSpPr>
          <p:spPr>
            <a:xfrm>
              <a:off x="1188450" y="238125"/>
              <a:ext cx="3198750" cy="2628625"/>
            </a:xfrm>
            <a:custGeom>
              <a:avLst/>
              <a:gdLst/>
              <a:ahLst/>
              <a:cxnLst/>
              <a:rect l="l" t="t" r="r" b="b"/>
              <a:pathLst>
                <a:path w="127950" h="105145" extrusionOk="0">
                  <a:moveTo>
                    <a:pt x="18697" y="0"/>
                  </a:moveTo>
                  <a:cubicBezTo>
                    <a:pt x="8371" y="0"/>
                    <a:pt x="1" y="8371"/>
                    <a:pt x="1" y="18697"/>
                  </a:cubicBezTo>
                  <a:lnTo>
                    <a:pt x="1" y="105145"/>
                  </a:lnTo>
                  <a:lnTo>
                    <a:pt x="36857" y="105145"/>
                  </a:lnTo>
                  <a:cubicBezTo>
                    <a:pt x="35719" y="102283"/>
                    <a:pt x="35385" y="99165"/>
                    <a:pt x="35897" y="96130"/>
                  </a:cubicBezTo>
                  <a:cubicBezTo>
                    <a:pt x="37137" y="88648"/>
                    <a:pt x="43398" y="82793"/>
                    <a:pt x="50957" y="82096"/>
                  </a:cubicBezTo>
                  <a:cubicBezTo>
                    <a:pt x="51501" y="82045"/>
                    <a:pt x="52041" y="82020"/>
                    <a:pt x="52575" y="82020"/>
                  </a:cubicBezTo>
                  <a:cubicBezTo>
                    <a:pt x="61906" y="82020"/>
                    <a:pt x="69475" y="89593"/>
                    <a:pt x="69475" y="98926"/>
                  </a:cubicBezTo>
                  <a:cubicBezTo>
                    <a:pt x="69475" y="101055"/>
                    <a:pt x="69070" y="103165"/>
                    <a:pt x="68283" y="105145"/>
                  </a:cubicBezTo>
                  <a:lnTo>
                    <a:pt x="105145" y="105145"/>
                  </a:lnTo>
                  <a:lnTo>
                    <a:pt x="105145" y="68419"/>
                  </a:lnTo>
                  <a:cubicBezTo>
                    <a:pt x="106958" y="69088"/>
                    <a:pt x="108908" y="69476"/>
                    <a:pt x="110955" y="69476"/>
                  </a:cubicBezTo>
                  <a:cubicBezTo>
                    <a:pt x="111990" y="69476"/>
                    <a:pt x="113050" y="69377"/>
                    <a:pt x="114130" y="69164"/>
                  </a:cubicBezTo>
                  <a:cubicBezTo>
                    <a:pt x="121952" y="67632"/>
                    <a:pt x="127801" y="60687"/>
                    <a:pt x="127866" y="52715"/>
                  </a:cubicBezTo>
                  <a:cubicBezTo>
                    <a:pt x="127950" y="43313"/>
                    <a:pt x="120348" y="35664"/>
                    <a:pt x="110964" y="35664"/>
                  </a:cubicBezTo>
                  <a:cubicBezTo>
                    <a:pt x="108979" y="35670"/>
                    <a:pt x="107005" y="36028"/>
                    <a:pt x="105145" y="36720"/>
                  </a:cubicBezTo>
                  <a:lnTo>
                    <a:pt x="10514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07" name="Google Shape;8107;p74"/>
            <p:cNvSpPr/>
            <p:nvPr/>
          </p:nvSpPr>
          <p:spPr>
            <a:xfrm>
              <a:off x="1187048" y="2289901"/>
              <a:ext cx="2628362" cy="3196700"/>
            </a:xfrm>
            <a:custGeom>
              <a:avLst/>
              <a:gdLst/>
              <a:ahLst/>
              <a:cxnLst/>
              <a:rect l="l" t="t" r="r" b="b"/>
              <a:pathLst>
                <a:path w="105145" h="127868" extrusionOk="0">
                  <a:moveTo>
                    <a:pt x="52573" y="1"/>
                  </a:moveTo>
                  <a:cubicBezTo>
                    <a:pt x="43236" y="1"/>
                    <a:pt x="35664" y="7567"/>
                    <a:pt x="35664" y="16910"/>
                  </a:cubicBezTo>
                  <a:cubicBezTo>
                    <a:pt x="35670" y="18895"/>
                    <a:pt x="36028" y="20862"/>
                    <a:pt x="36720" y="22722"/>
                  </a:cubicBezTo>
                  <a:lnTo>
                    <a:pt x="0" y="22722"/>
                  </a:lnTo>
                  <a:lnTo>
                    <a:pt x="0" y="110011"/>
                  </a:lnTo>
                  <a:cubicBezTo>
                    <a:pt x="0" y="119872"/>
                    <a:pt x="7995" y="127867"/>
                    <a:pt x="17862" y="127867"/>
                  </a:cubicBezTo>
                  <a:lnTo>
                    <a:pt x="105145" y="127867"/>
                  </a:lnTo>
                  <a:lnTo>
                    <a:pt x="105145" y="91010"/>
                  </a:lnTo>
                  <a:cubicBezTo>
                    <a:pt x="103158" y="91801"/>
                    <a:pt x="101044" y="92206"/>
                    <a:pt x="98916" y="92206"/>
                  </a:cubicBezTo>
                  <a:cubicBezTo>
                    <a:pt x="98350" y="92206"/>
                    <a:pt x="97782" y="92177"/>
                    <a:pt x="97215" y="92119"/>
                  </a:cubicBezTo>
                  <a:cubicBezTo>
                    <a:pt x="88869" y="91267"/>
                    <a:pt x="82269" y="84184"/>
                    <a:pt x="82024" y="75802"/>
                  </a:cubicBezTo>
                  <a:cubicBezTo>
                    <a:pt x="81744" y="66233"/>
                    <a:pt x="89417" y="58393"/>
                    <a:pt x="98920" y="58393"/>
                  </a:cubicBezTo>
                  <a:cubicBezTo>
                    <a:pt x="101055" y="58393"/>
                    <a:pt x="103159" y="58792"/>
                    <a:pt x="105139" y="59585"/>
                  </a:cubicBezTo>
                  <a:lnTo>
                    <a:pt x="105139" y="22728"/>
                  </a:lnTo>
                  <a:lnTo>
                    <a:pt x="68419" y="22728"/>
                  </a:lnTo>
                  <a:cubicBezTo>
                    <a:pt x="69427" y="19992"/>
                    <a:pt x="69796" y="16951"/>
                    <a:pt x="69164" y="13738"/>
                  </a:cubicBezTo>
                  <a:cubicBezTo>
                    <a:pt x="67632" y="5922"/>
                    <a:pt x="60686" y="73"/>
                    <a:pt x="52715" y="2"/>
                  </a:cubicBezTo>
                  <a:cubicBezTo>
                    <a:pt x="52668" y="1"/>
                    <a:pt x="52620" y="1"/>
                    <a:pt x="525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08" name="Google Shape;8108;p74"/>
            <p:cNvSpPr/>
            <p:nvPr/>
          </p:nvSpPr>
          <p:spPr>
            <a:xfrm>
              <a:off x="3812708" y="244502"/>
              <a:ext cx="2628650" cy="3170611"/>
            </a:xfrm>
            <a:custGeom>
              <a:avLst/>
              <a:gdLst/>
              <a:ahLst/>
              <a:cxnLst/>
              <a:rect l="l" t="t" r="r" b="b"/>
              <a:pathLst>
                <a:path w="105146" h="127873" extrusionOk="0">
                  <a:moveTo>
                    <a:pt x="1" y="1"/>
                  </a:moveTo>
                  <a:lnTo>
                    <a:pt x="1" y="36857"/>
                  </a:lnTo>
                  <a:cubicBezTo>
                    <a:pt x="1988" y="36066"/>
                    <a:pt x="4101" y="35662"/>
                    <a:pt x="6229" y="35662"/>
                  </a:cubicBezTo>
                  <a:cubicBezTo>
                    <a:pt x="6796" y="35662"/>
                    <a:pt x="7364" y="35691"/>
                    <a:pt x="7930" y="35748"/>
                  </a:cubicBezTo>
                  <a:cubicBezTo>
                    <a:pt x="16277" y="36595"/>
                    <a:pt x="22877" y="43684"/>
                    <a:pt x="23121" y="52066"/>
                  </a:cubicBezTo>
                  <a:cubicBezTo>
                    <a:pt x="23396" y="61635"/>
                    <a:pt x="15722" y="69481"/>
                    <a:pt x="6219" y="69481"/>
                  </a:cubicBezTo>
                  <a:cubicBezTo>
                    <a:pt x="4091" y="69475"/>
                    <a:pt x="1980" y="69076"/>
                    <a:pt x="1" y="68289"/>
                  </a:cubicBezTo>
                  <a:lnTo>
                    <a:pt x="1" y="105145"/>
                  </a:lnTo>
                  <a:lnTo>
                    <a:pt x="36720" y="105145"/>
                  </a:lnTo>
                  <a:cubicBezTo>
                    <a:pt x="35719" y="107882"/>
                    <a:pt x="35343" y="110916"/>
                    <a:pt x="35975" y="114130"/>
                  </a:cubicBezTo>
                  <a:cubicBezTo>
                    <a:pt x="37513" y="121952"/>
                    <a:pt x="44459" y="127801"/>
                    <a:pt x="52424" y="127872"/>
                  </a:cubicBezTo>
                  <a:cubicBezTo>
                    <a:pt x="52472" y="127873"/>
                    <a:pt x="52519" y="127873"/>
                    <a:pt x="52567" y="127873"/>
                  </a:cubicBezTo>
                  <a:cubicBezTo>
                    <a:pt x="61909" y="127873"/>
                    <a:pt x="69481" y="120301"/>
                    <a:pt x="69481" y="110964"/>
                  </a:cubicBezTo>
                  <a:cubicBezTo>
                    <a:pt x="69475" y="108979"/>
                    <a:pt x="69118" y="107005"/>
                    <a:pt x="68426" y="105145"/>
                  </a:cubicBezTo>
                  <a:lnTo>
                    <a:pt x="105145" y="105145"/>
                  </a:lnTo>
                  <a:lnTo>
                    <a:pt x="105145" y="16354"/>
                  </a:lnTo>
                  <a:cubicBezTo>
                    <a:pt x="105140" y="7328"/>
                    <a:pt x="97818" y="1"/>
                    <a:pt x="8878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09" name="Google Shape;8109;p74"/>
            <p:cNvSpPr/>
            <p:nvPr/>
          </p:nvSpPr>
          <p:spPr>
            <a:xfrm>
              <a:off x="3244845" y="2847950"/>
              <a:ext cx="3198600" cy="2628500"/>
            </a:xfrm>
            <a:custGeom>
              <a:avLst/>
              <a:gdLst/>
              <a:ahLst/>
              <a:cxnLst/>
              <a:rect l="l" t="t" r="r" b="b"/>
              <a:pathLst>
                <a:path w="127944" h="105140" extrusionOk="0">
                  <a:moveTo>
                    <a:pt x="22805" y="0"/>
                  </a:moveTo>
                  <a:lnTo>
                    <a:pt x="22805" y="36720"/>
                  </a:lnTo>
                  <a:cubicBezTo>
                    <a:pt x="20992" y="36051"/>
                    <a:pt x="19042" y="35663"/>
                    <a:pt x="16995" y="35663"/>
                  </a:cubicBezTo>
                  <a:cubicBezTo>
                    <a:pt x="15960" y="35663"/>
                    <a:pt x="14900" y="35762"/>
                    <a:pt x="13820" y="35975"/>
                  </a:cubicBezTo>
                  <a:cubicBezTo>
                    <a:pt x="5998" y="37513"/>
                    <a:pt x="150" y="44453"/>
                    <a:pt x="78" y="52424"/>
                  </a:cubicBezTo>
                  <a:cubicBezTo>
                    <a:pt x="1" y="61826"/>
                    <a:pt x="7602" y="69481"/>
                    <a:pt x="16986" y="69481"/>
                  </a:cubicBezTo>
                  <a:cubicBezTo>
                    <a:pt x="18971" y="69475"/>
                    <a:pt x="20945" y="69117"/>
                    <a:pt x="22805" y="68420"/>
                  </a:cubicBezTo>
                  <a:lnTo>
                    <a:pt x="22805" y="105139"/>
                  </a:lnTo>
                  <a:lnTo>
                    <a:pt x="108943" y="105139"/>
                  </a:lnTo>
                  <a:cubicBezTo>
                    <a:pt x="119436" y="105139"/>
                    <a:pt x="127944" y="96631"/>
                    <a:pt x="127944" y="86138"/>
                  </a:cubicBezTo>
                  <a:lnTo>
                    <a:pt x="127944" y="0"/>
                  </a:lnTo>
                  <a:lnTo>
                    <a:pt x="91087" y="0"/>
                  </a:lnTo>
                  <a:cubicBezTo>
                    <a:pt x="92088" y="2510"/>
                    <a:pt x="92470" y="5235"/>
                    <a:pt x="92196" y="7924"/>
                  </a:cubicBezTo>
                  <a:cubicBezTo>
                    <a:pt x="91343" y="16271"/>
                    <a:pt x="84260" y="22870"/>
                    <a:pt x="75878" y="23115"/>
                  </a:cubicBezTo>
                  <a:cubicBezTo>
                    <a:pt x="75708" y="23120"/>
                    <a:pt x="75539" y="23122"/>
                    <a:pt x="75370" y="23122"/>
                  </a:cubicBezTo>
                  <a:cubicBezTo>
                    <a:pt x="66033" y="23122"/>
                    <a:pt x="58469" y="15553"/>
                    <a:pt x="58469" y="6219"/>
                  </a:cubicBezTo>
                  <a:cubicBezTo>
                    <a:pt x="58469" y="4084"/>
                    <a:pt x="58869" y="1980"/>
                    <a:pt x="596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110" name="Google Shape;8110;p74"/>
          <p:cNvGrpSpPr/>
          <p:nvPr/>
        </p:nvGrpSpPr>
        <p:grpSpPr>
          <a:xfrm>
            <a:off x="3032165" y="3621827"/>
            <a:ext cx="1747983" cy="816543"/>
            <a:chOff x="238125" y="1188750"/>
            <a:chExt cx="7140450" cy="3335550"/>
          </a:xfrm>
        </p:grpSpPr>
        <p:sp>
          <p:nvSpPr>
            <p:cNvPr id="8111" name="Google Shape;8111;p74"/>
            <p:cNvSpPr/>
            <p:nvPr/>
          </p:nvSpPr>
          <p:spPr>
            <a:xfrm>
              <a:off x="238125" y="118875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1" y="0"/>
                  </a:moveTo>
                  <a:cubicBezTo>
                    <a:pt x="1801" y="6"/>
                    <a:pt x="6" y="1801"/>
                    <a:pt x="0" y="4021"/>
                  </a:cubicBezTo>
                  <a:lnTo>
                    <a:pt x="0" y="59338"/>
                  </a:lnTo>
                  <a:cubicBezTo>
                    <a:pt x="6" y="61552"/>
                    <a:pt x="1801" y="63354"/>
                    <a:pt x="4021" y="63359"/>
                  </a:cubicBezTo>
                  <a:lnTo>
                    <a:pt x="98272" y="63359"/>
                  </a:lnTo>
                  <a:cubicBezTo>
                    <a:pt x="99963" y="41512"/>
                    <a:pt x="118098" y="24204"/>
                    <a:pt x="140280" y="23813"/>
                  </a:cubicBezTo>
                  <a:lnTo>
                    <a:pt x="140280" y="4021"/>
                  </a:lnTo>
                  <a:cubicBezTo>
                    <a:pt x="140275" y="1801"/>
                    <a:pt x="138474" y="6"/>
                    <a:pt x="1362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12" name="Google Shape;8112;p74"/>
            <p:cNvSpPr/>
            <p:nvPr/>
          </p:nvSpPr>
          <p:spPr>
            <a:xfrm>
              <a:off x="238125" y="294030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1" y="1"/>
                  </a:moveTo>
                  <a:cubicBezTo>
                    <a:pt x="1801" y="6"/>
                    <a:pt x="6" y="1808"/>
                    <a:pt x="0" y="4022"/>
                  </a:cubicBezTo>
                  <a:lnTo>
                    <a:pt x="0" y="59339"/>
                  </a:lnTo>
                  <a:cubicBezTo>
                    <a:pt x="6" y="61559"/>
                    <a:pt x="1801" y="63354"/>
                    <a:pt x="4021" y="63360"/>
                  </a:cubicBezTo>
                  <a:lnTo>
                    <a:pt x="136259" y="63360"/>
                  </a:lnTo>
                  <a:cubicBezTo>
                    <a:pt x="138474" y="63354"/>
                    <a:pt x="140275" y="61559"/>
                    <a:pt x="140280" y="59339"/>
                  </a:cubicBezTo>
                  <a:lnTo>
                    <a:pt x="140280" y="39547"/>
                  </a:lnTo>
                  <a:cubicBezTo>
                    <a:pt x="118098" y="39155"/>
                    <a:pt x="99963" y="21848"/>
                    <a:pt x="9827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13" name="Google Shape;8113;p74"/>
            <p:cNvSpPr/>
            <p:nvPr/>
          </p:nvSpPr>
          <p:spPr>
            <a:xfrm>
              <a:off x="3871550" y="118875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2" y="0"/>
                  </a:moveTo>
                  <a:cubicBezTo>
                    <a:pt x="1807" y="6"/>
                    <a:pt x="6" y="1801"/>
                    <a:pt x="0" y="4021"/>
                  </a:cubicBezTo>
                  <a:lnTo>
                    <a:pt x="0" y="24017"/>
                  </a:lnTo>
                  <a:cubicBezTo>
                    <a:pt x="20553" y="26066"/>
                    <a:pt x="36886" y="42675"/>
                    <a:pt x="38494" y="63359"/>
                  </a:cubicBezTo>
                  <a:lnTo>
                    <a:pt x="136260" y="63359"/>
                  </a:lnTo>
                  <a:cubicBezTo>
                    <a:pt x="138480" y="63354"/>
                    <a:pt x="140275" y="61552"/>
                    <a:pt x="140281" y="59338"/>
                  </a:cubicBezTo>
                  <a:lnTo>
                    <a:pt x="140281" y="4021"/>
                  </a:lnTo>
                  <a:cubicBezTo>
                    <a:pt x="140275" y="1801"/>
                    <a:pt x="138480" y="6"/>
                    <a:pt x="1362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14" name="Google Shape;8114;p74"/>
            <p:cNvSpPr/>
            <p:nvPr/>
          </p:nvSpPr>
          <p:spPr>
            <a:xfrm>
              <a:off x="3871550" y="294030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38494" y="1"/>
                  </a:moveTo>
                  <a:cubicBezTo>
                    <a:pt x="36886" y="20680"/>
                    <a:pt x="20553" y="37294"/>
                    <a:pt x="0" y="39343"/>
                  </a:cubicBezTo>
                  <a:lnTo>
                    <a:pt x="0" y="59339"/>
                  </a:lnTo>
                  <a:cubicBezTo>
                    <a:pt x="6" y="61559"/>
                    <a:pt x="1807" y="63354"/>
                    <a:pt x="4022" y="63360"/>
                  </a:cubicBezTo>
                  <a:lnTo>
                    <a:pt x="136260" y="63360"/>
                  </a:lnTo>
                  <a:cubicBezTo>
                    <a:pt x="138480" y="63354"/>
                    <a:pt x="140275" y="61559"/>
                    <a:pt x="140281" y="59339"/>
                  </a:cubicBezTo>
                  <a:lnTo>
                    <a:pt x="140281" y="4022"/>
                  </a:lnTo>
                  <a:cubicBezTo>
                    <a:pt x="140275" y="1808"/>
                    <a:pt x="138480" y="6"/>
                    <a:pt x="1362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15" name="Google Shape;8115;p74"/>
            <p:cNvSpPr/>
            <p:nvPr/>
          </p:nvSpPr>
          <p:spPr>
            <a:xfrm>
              <a:off x="2842425" y="1934600"/>
              <a:ext cx="1843850" cy="1843850"/>
            </a:xfrm>
            <a:custGeom>
              <a:avLst/>
              <a:gdLst/>
              <a:ahLst/>
              <a:cxnLst/>
              <a:rect l="l" t="t" r="r" b="b"/>
              <a:pathLst>
                <a:path w="73754" h="73754" extrusionOk="0">
                  <a:moveTo>
                    <a:pt x="36880" y="0"/>
                  </a:moveTo>
                  <a:cubicBezTo>
                    <a:pt x="36621" y="0"/>
                    <a:pt x="36362" y="6"/>
                    <a:pt x="36108" y="11"/>
                  </a:cubicBezTo>
                  <a:cubicBezTo>
                    <a:pt x="17253" y="397"/>
                    <a:pt x="1834" y="15011"/>
                    <a:pt x="154" y="33525"/>
                  </a:cubicBezTo>
                  <a:cubicBezTo>
                    <a:pt x="55" y="34627"/>
                    <a:pt x="0" y="35745"/>
                    <a:pt x="0" y="36874"/>
                  </a:cubicBezTo>
                  <a:cubicBezTo>
                    <a:pt x="0" y="38009"/>
                    <a:pt x="55" y="39122"/>
                    <a:pt x="154" y="40229"/>
                  </a:cubicBezTo>
                  <a:cubicBezTo>
                    <a:pt x="1834" y="58749"/>
                    <a:pt x="17253" y="73357"/>
                    <a:pt x="36108" y="73743"/>
                  </a:cubicBezTo>
                  <a:cubicBezTo>
                    <a:pt x="36362" y="73748"/>
                    <a:pt x="36621" y="73754"/>
                    <a:pt x="36880" y="73754"/>
                  </a:cubicBezTo>
                  <a:cubicBezTo>
                    <a:pt x="38312" y="73754"/>
                    <a:pt x="39744" y="73666"/>
                    <a:pt x="41165" y="73500"/>
                  </a:cubicBezTo>
                  <a:cubicBezTo>
                    <a:pt x="58391" y="71495"/>
                    <a:pt x="72030" y="57581"/>
                    <a:pt x="73600" y="40229"/>
                  </a:cubicBezTo>
                  <a:cubicBezTo>
                    <a:pt x="73699" y="39127"/>
                    <a:pt x="73754" y="38009"/>
                    <a:pt x="73754" y="36874"/>
                  </a:cubicBezTo>
                  <a:cubicBezTo>
                    <a:pt x="73754" y="35745"/>
                    <a:pt x="73699" y="34632"/>
                    <a:pt x="73600" y="33525"/>
                  </a:cubicBezTo>
                  <a:cubicBezTo>
                    <a:pt x="72024" y="16173"/>
                    <a:pt x="58391" y="2259"/>
                    <a:pt x="41165" y="254"/>
                  </a:cubicBezTo>
                  <a:cubicBezTo>
                    <a:pt x="39744" y="88"/>
                    <a:pt x="38312" y="0"/>
                    <a:pt x="368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116" name="Google Shape;8116;p74"/>
          <p:cNvGrpSpPr/>
          <p:nvPr/>
        </p:nvGrpSpPr>
        <p:grpSpPr>
          <a:xfrm>
            <a:off x="8799994" y="3609233"/>
            <a:ext cx="1480399" cy="828936"/>
            <a:chOff x="238125" y="1335475"/>
            <a:chExt cx="5418735" cy="3034175"/>
          </a:xfrm>
        </p:grpSpPr>
        <p:sp>
          <p:nvSpPr>
            <p:cNvPr id="8117" name="Google Shape;8117;p74"/>
            <p:cNvSpPr/>
            <p:nvPr/>
          </p:nvSpPr>
          <p:spPr>
            <a:xfrm>
              <a:off x="3669985" y="1335475"/>
              <a:ext cx="1986875" cy="3034175"/>
            </a:xfrm>
            <a:custGeom>
              <a:avLst/>
              <a:gdLst/>
              <a:ahLst/>
              <a:cxnLst/>
              <a:rect l="l" t="t" r="r" b="b"/>
              <a:pathLst>
                <a:path w="79475" h="121367" extrusionOk="0">
                  <a:moveTo>
                    <a:pt x="1" y="0"/>
                  </a:moveTo>
                  <a:lnTo>
                    <a:pt x="1" y="38997"/>
                  </a:lnTo>
                  <a:cubicBezTo>
                    <a:pt x="588" y="44011"/>
                    <a:pt x="2425" y="48797"/>
                    <a:pt x="5360" y="52918"/>
                  </a:cubicBezTo>
                  <a:lnTo>
                    <a:pt x="9329" y="58469"/>
                  </a:lnTo>
                  <a:cubicBezTo>
                    <a:pt x="10541" y="59694"/>
                    <a:pt x="10541" y="61672"/>
                    <a:pt x="9329" y="62897"/>
                  </a:cubicBezTo>
                  <a:lnTo>
                    <a:pt x="5360" y="68448"/>
                  </a:lnTo>
                  <a:cubicBezTo>
                    <a:pt x="2425" y="72557"/>
                    <a:pt x="588" y="77355"/>
                    <a:pt x="1" y="82370"/>
                  </a:cubicBezTo>
                  <a:lnTo>
                    <a:pt x="1" y="121366"/>
                  </a:lnTo>
                  <a:lnTo>
                    <a:pt x="68743" y="121366"/>
                  </a:lnTo>
                  <a:lnTo>
                    <a:pt x="68743" y="85815"/>
                  </a:lnTo>
                  <a:cubicBezTo>
                    <a:pt x="68743" y="79588"/>
                    <a:pt x="70682" y="73514"/>
                    <a:pt x="74293" y="68448"/>
                  </a:cubicBezTo>
                  <a:lnTo>
                    <a:pt x="78249" y="62897"/>
                  </a:lnTo>
                  <a:cubicBezTo>
                    <a:pt x="79474" y="61672"/>
                    <a:pt x="79474" y="59694"/>
                    <a:pt x="78249" y="58469"/>
                  </a:cubicBezTo>
                  <a:lnTo>
                    <a:pt x="74293" y="52918"/>
                  </a:lnTo>
                  <a:cubicBezTo>
                    <a:pt x="70669" y="47840"/>
                    <a:pt x="68730" y="41778"/>
                    <a:pt x="68730" y="35551"/>
                  </a:cubicBezTo>
                  <a:lnTo>
                    <a:pt x="6873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18" name="Google Shape;8118;p74"/>
            <p:cNvSpPr/>
            <p:nvPr/>
          </p:nvSpPr>
          <p:spPr>
            <a:xfrm>
              <a:off x="1956350" y="1335475"/>
              <a:ext cx="1984950" cy="3034175"/>
            </a:xfrm>
            <a:custGeom>
              <a:avLst/>
              <a:gdLst/>
              <a:ahLst/>
              <a:cxnLst/>
              <a:rect l="l" t="t" r="r" b="b"/>
              <a:pathLst>
                <a:path w="79398" h="121367" extrusionOk="0">
                  <a:moveTo>
                    <a:pt x="0" y="0"/>
                  </a:moveTo>
                  <a:lnTo>
                    <a:pt x="0" y="35551"/>
                  </a:lnTo>
                  <a:cubicBezTo>
                    <a:pt x="0" y="41778"/>
                    <a:pt x="1940" y="47852"/>
                    <a:pt x="5564" y="52918"/>
                  </a:cubicBezTo>
                  <a:lnTo>
                    <a:pt x="9520" y="58469"/>
                  </a:lnTo>
                  <a:cubicBezTo>
                    <a:pt x="10745" y="59694"/>
                    <a:pt x="10745" y="61672"/>
                    <a:pt x="9520" y="62897"/>
                  </a:cubicBezTo>
                  <a:lnTo>
                    <a:pt x="5564" y="68448"/>
                  </a:lnTo>
                  <a:cubicBezTo>
                    <a:pt x="1952" y="73514"/>
                    <a:pt x="0" y="79588"/>
                    <a:pt x="0" y="85815"/>
                  </a:cubicBezTo>
                  <a:lnTo>
                    <a:pt x="0" y="121366"/>
                  </a:lnTo>
                  <a:lnTo>
                    <a:pt x="68665" y="121366"/>
                  </a:lnTo>
                  <a:lnTo>
                    <a:pt x="68665" y="85815"/>
                  </a:lnTo>
                  <a:cubicBezTo>
                    <a:pt x="68665" y="79588"/>
                    <a:pt x="70605" y="73514"/>
                    <a:pt x="74216" y="68448"/>
                  </a:cubicBezTo>
                  <a:lnTo>
                    <a:pt x="78185" y="62897"/>
                  </a:lnTo>
                  <a:cubicBezTo>
                    <a:pt x="79397" y="61672"/>
                    <a:pt x="79397" y="59694"/>
                    <a:pt x="78185" y="58469"/>
                  </a:cubicBezTo>
                  <a:lnTo>
                    <a:pt x="74216" y="52918"/>
                  </a:lnTo>
                  <a:cubicBezTo>
                    <a:pt x="70605" y="47840"/>
                    <a:pt x="68665" y="41778"/>
                    <a:pt x="68665" y="35551"/>
                  </a:cubicBezTo>
                  <a:lnTo>
                    <a:pt x="6866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19" name="Google Shape;8119;p74"/>
            <p:cNvSpPr/>
            <p:nvPr/>
          </p:nvSpPr>
          <p:spPr>
            <a:xfrm>
              <a:off x="238125" y="1335475"/>
              <a:ext cx="1986850" cy="3034175"/>
            </a:xfrm>
            <a:custGeom>
              <a:avLst/>
              <a:gdLst/>
              <a:ahLst/>
              <a:cxnLst/>
              <a:rect l="l" t="t" r="r" b="b"/>
              <a:pathLst>
                <a:path w="79474" h="121367" extrusionOk="0">
                  <a:moveTo>
                    <a:pt x="0" y="0"/>
                  </a:moveTo>
                  <a:lnTo>
                    <a:pt x="0" y="121366"/>
                  </a:lnTo>
                  <a:lnTo>
                    <a:pt x="68729" y="121366"/>
                  </a:lnTo>
                  <a:lnTo>
                    <a:pt x="68729" y="85815"/>
                  </a:lnTo>
                  <a:cubicBezTo>
                    <a:pt x="68729" y="79588"/>
                    <a:pt x="70669" y="73514"/>
                    <a:pt x="74293" y="68448"/>
                  </a:cubicBezTo>
                  <a:lnTo>
                    <a:pt x="78249" y="62897"/>
                  </a:lnTo>
                  <a:cubicBezTo>
                    <a:pt x="79474" y="61672"/>
                    <a:pt x="79474" y="59694"/>
                    <a:pt x="78249" y="58469"/>
                  </a:cubicBezTo>
                  <a:lnTo>
                    <a:pt x="74293" y="52918"/>
                  </a:lnTo>
                  <a:cubicBezTo>
                    <a:pt x="70669" y="47840"/>
                    <a:pt x="68729" y="41778"/>
                    <a:pt x="68729" y="35551"/>
                  </a:cubicBezTo>
                  <a:lnTo>
                    <a:pt x="687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120" name="Google Shape;8120;p74"/>
          <p:cNvGrpSpPr/>
          <p:nvPr/>
        </p:nvGrpSpPr>
        <p:grpSpPr>
          <a:xfrm>
            <a:off x="7223541" y="3605097"/>
            <a:ext cx="1432601" cy="836241"/>
            <a:chOff x="5359127" y="2910889"/>
            <a:chExt cx="1097723" cy="640831"/>
          </a:xfrm>
        </p:grpSpPr>
        <p:grpSp>
          <p:nvGrpSpPr>
            <p:cNvPr id="8121" name="Google Shape;8121;p74"/>
            <p:cNvGrpSpPr/>
            <p:nvPr/>
          </p:nvGrpSpPr>
          <p:grpSpPr>
            <a:xfrm>
              <a:off x="5929791" y="3263088"/>
              <a:ext cx="527060" cy="287097"/>
              <a:chOff x="5929791" y="3263088"/>
              <a:chExt cx="527060" cy="287097"/>
            </a:xfrm>
          </p:grpSpPr>
          <p:sp>
            <p:nvSpPr>
              <p:cNvPr id="8122" name="Google Shape;8122;p74"/>
              <p:cNvSpPr/>
              <p:nvPr/>
            </p:nvSpPr>
            <p:spPr>
              <a:xfrm>
                <a:off x="5929791" y="3263088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21" y="0"/>
                    </a:moveTo>
                    <a:lnTo>
                      <a:pt x="0" y="2230932"/>
                    </a:lnTo>
                    <a:lnTo>
                      <a:pt x="2576042" y="2230932"/>
                    </a:lnTo>
                    <a:lnTo>
                      <a:pt x="1288021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8123" name="Google Shape;8123;p74"/>
              <p:cNvSpPr/>
              <p:nvPr/>
            </p:nvSpPr>
            <p:spPr>
              <a:xfrm>
                <a:off x="6247886" y="3331025"/>
                <a:ext cx="208964" cy="219161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1200"/>
              </a:p>
            </p:txBody>
          </p:sp>
        </p:grpSp>
        <p:grpSp>
          <p:nvGrpSpPr>
            <p:cNvPr id="8124" name="Google Shape;8124;p74"/>
            <p:cNvGrpSpPr/>
            <p:nvPr/>
          </p:nvGrpSpPr>
          <p:grpSpPr>
            <a:xfrm>
              <a:off x="5359127" y="3263089"/>
              <a:ext cx="526428" cy="288631"/>
              <a:chOff x="5359127" y="3263089"/>
              <a:chExt cx="526428" cy="288631"/>
            </a:xfrm>
          </p:grpSpPr>
          <p:sp>
            <p:nvSpPr>
              <p:cNvPr id="8125" name="Google Shape;8125;p74"/>
              <p:cNvSpPr/>
              <p:nvPr/>
            </p:nvSpPr>
            <p:spPr>
              <a:xfrm>
                <a:off x="5557090" y="3263089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34" y="0"/>
                    </a:moveTo>
                    <a:lnTo>
                      <a:pt x="0" y="2230920"/>
                    </a:lnTo>
                    <a:lnTo>
                      <a:pt x="2576055" y="2230920"/>
                    </a:lnTo>
                    <a:lnTo>
                      <a:pt x="128803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8126" name="Google Shape;8126;p74"/>
              <p:cNvSpPr/>
              <p:nvPr/>
            </p:nvSpPr>
            <p:spPr>
              <a:xfrm flipH="1">
                <a:off x="5359127" y="3332559"/>
                <a:ext cx="208964" cy="219161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1200"/>
              </a:p>
            </p:txBody>
          </p:sp>
        </p:grpSp>
        <p:grpSp>
          <p:nvGrpSpPr>
            <p:cNvPr id="8127" name="Google Shape;8127;p74"/>
            <p:cNvGrpSpPr/>
            <p:nvPr/>
          </p:nvGrpSpPr>
          <p:grpSpPr>
            <a:xfrm>
              <a:off x="5551525" y="2910889"/>
              <a:ext cx="520901" cy="610283"/>
              <a:chOff x="5551525" y="2910889"/>
              <a:chExt cx="520901" cy="610283"/>
            </a:xfrm>
          </p:grpSpPr>
          <p:sp>
            <p:nvSpPr>
              <p:cNvPr id="8128" name="Google Shape;8128;p74"/>
              <p:cNvSpPr/>
              <p:nvPr/>
            </p:nvSpPr>
            <p:spPr>
              <a:xfrm>
                <a:off x="5743962" y="3236669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2576042" y="0"/>
                    </a:moveTo>
                    <a:lnTo>
                      <a:pt x="0" y="0"/>
                    </a:lnTo>
                    <a:lnTo>
                      <a:pt x="1288021" y="2230920"/>
                    </a:lnTo>
                    <a:lnTo>
                      <a:pt x="2576042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8129" name="Google Shape;8129;p74"/>
              <p:cNvSpPr/>
              <p:nvPr/>
            </p:nvSpPr>
            <p:spPr>
              <a:xfrm flipH="1">
                <a:off x="5551525" y="2910889"/>
                <a:ext cx="208964" cy="328741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1200"/>
              </a:p>
            </p:txBody>
          </p:sp>
        </p:grpSp>
        <p:grpSp>
          <p:nvGrpSpPr>
            <p:cNvPr id="8130" name="Google Shape;8130;p74"/>
            <p:cNvGrpSpPr/>
            <p:nvPr/>
          </p:nvGrpSpPr>
          <p:grpSpPr>
            <a:xfrm>
              <a:off x="5743962" y="2919100"/>
              <a:ext cx="623674" cy="284502"/>
              <a:chOff x="5743962" y="2919100"/>
              <a:chExt cx="623674" cy="284502"/>
            </a:xfrm>
          </p:grpSpPr>
          <p:sp>
            <p:nvSpPr>
              <p:cNvPr id="8131" name="Google Shape;8131;p74"/>
              <p:cNvSpPr/>
              <p:nvPr/>
            </p:nvSpPr>
            <p:spPr>
              <a:xfrm>
                <a:off x="5743962" y="2919100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21" y="0"/>
                    </a:moveTo>
                    <a:lnTo>
                      <a:pt x="0" y="2230920"/>
                    </a:lnTo>
                    <a:lnTo>
                      <a:pt x="2576042" y="2230920"/>
                    </a:lnTo>
                    <a:lnTo>
                      <a:pt x="1288021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8132" name="Google Shape;8132;p74"/>
              <p:cNvSpPr/>
              <p:nvPr/>
            </p:nvSpPr>
            <p:spPr>
              <a:xfrm>
                <a:off x="6060335" y="2920591"/>
                <a:ext cx="307300" cy="282602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1200"/>
              </a:p>
            </p:txBody>
          </p:sp>
        </p:grpSp>
      </p:grpSp>
      <p:grpSp>
        <p:nvGrpSpPr>
          <p:cNvPr id="8133" name="Google Shape;8133;p74"/>
          <p:cNvGrpSpPr/>
          <p:nvPr/>
        </p:nvGrpSpPr>
        <p:grpSpPr>
          <a:xfrm>
            <a:off x="10091824" y="2472712"/>
            <a:ext cx="1166635" cy="959467"/>
            <a:chOff x="7608988" y="2093194"/>
            <a:chExt cx="817276" cy="672147"/>
          </a:xfrm>
        </p:grpSpPr>
        <p:cxnSp>
          <p:nvCxnSpPr>
            <p:cNvPr id="8134" name="Google Shape;8134;p74"/>
            <p:cNvCxnSpPr/>
            <p:nvPr/>
          </p:nvCxnSpPr>
          <p:spPr>
            <a:xfrm rot="5400000" flipH="1">
              <a:off x="7620257" y="213649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5" name="Google Shape;8135;p74"/>
            <p:cNvCxnSpPr/>
            <p:nvPr/>
          </p:nvCxnSpPr>
          <p:spPr>
            <a:xfrm rot="-5400000">
              <a:off x="8285120" y="213649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6" name="Google Shape;8136;p74"/>
            <p:cNvCxnSpPr/>
            <p:nvPr/>
          </p:nvCxnSpPr>
          <p:spPr>
            <a:xfrm rot="5400000">
              <a:off x="7620257" y="264474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7" name="Google Shape;8137;p74"/>
            <p:cNvCxnSpPr/>
            <p:nvPr/>
          </p:nvCxnSpPr>
          <p:spPr>
            <a:xfrm rot="-5400000" flipH="1">
              <a:off x="8285120" y="264474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8" name="Google Shape;8138;p74"/>
            <p:cNvCxnSpPr/>
            <p:nvPr/>
          </p:nvCxnSpPr>
          <p:spPr>
            <a:xfrm rot="10800000">
              <a:off x="7608988" y="2425132"/>
              <a:ext cx="83400" cy="0"/>
            </a:xfrm>
            <a:prstGeom prst="straightConnector1">
              <a:avLst/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9" name="Google Shape;8139;p74"/>
            <p:cNvCxnSpPr/>
            <p:nvPr/>
          </p:nvCxnSpPr>
          <p:spPr>
            <a:xfrm rot="10800000">
              <a:off x="8342865" y="2425132"/>
              <a:ext cx="83400" cy="0"/>
            </a:xfrm>
            <a:prstGeom prst="straightConnector1">
              <a:avLst/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grpSp>
          <p:nvGrpSpPr>
            <p:cNvPr id="8140" name="Google Shape;8140;p74"/>
            <p:cNvGrpSpPr/>
            <p:nvPr/>
          </p:nvGrpSpPr>
          <p:grpSpPr>
            <a:xfrm>
              <a:off x="7721175" y="2093194"/>
              <a:ext cx="599587" cy="623846"/>
              <a:chOff x="7721175" y="2093194"/>
              <a:chExt cx="599587" cy="623846"/>
            </a:xfrm>
          </p:grpSpPr>
          <p:grpSp>
            <p:nvGrpSpPr>
              <p:cNvPr id="8141" name="Google Shape;8141;p74"/>
              <p:cNvGrpSpPr/>
              <p:nvPr/>
            </p:nvGrpSpPr>
            <p:grpSpPr>
              <a:xfrm>
                <a:off x="7721175" y="2093194"/>
                <a:ext cx="291605" cy="623846"/>
                <a:chOff x="9405575" y="2061418"/>
                <a:chExt cx="291605" cy="623846"/>
              </a:xfrm>
            </p:grpSpPr>
            <p:sp>
              <p:nvSpPr>
                <p:cNvPr id="8142" name="Google Shape;8142;p74"/>
                <p:cNvSpPr/>
                <p:nvPr/>
              </p:nvSpPr>
              <p:spPr>
                <a:xfrm>
                  <a:off x="9405575" y="2061418"/>
                  <a:ext cx="291379" cy="6238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53" h="45503" extrusionOk="0">
                      <a:moveTo>
                        <a:pt x="17225" y="1059"/>
                      </a:moveTo>
                      <a:cubicBezTo>
                        <a:pt x="20066" y="1059"/>
                        <a:pt x="20192" y="4831"/>
                        <a:pt x="20195" y="4980"/>
                      </a:cubicBezTo>
                      <a:lnTo>
                        <a:pt x="20195" y="42658"/>
                      </a:lnTo>
                      <a:cubicBezTo>
                        <a:pt x="19755" y="43076"/>
                        <a:pt x="18011" y="44441"/>
                        <a:pt x="14035" y="44441"/>
                      </a:cubicBezTo>
                      <a:cubicBezTo>
                        <a:pt x="9143" y="44441"/>
                        <a:pt x="6607" y="41481"/>
                        <a:pt x="6264" y="38549"/>
                      </a:cubicBezTo>
                      <a:cubicBezTo>
                        <a:pt x="6238" y="38342"/>
                        <a:pt x="6089" y="38168"/>
                        <a:pt x="5889" y="38106"/>
                      </a:cubicBezTo>
                      <a:cubicBezTo>
                        <a:pt x="5769" y="38071"/>
                        <a:pt x="2987" y="37194"/>
                        <a:pt x="3045" y="34127"/>
                      </a:cubicBezTo>
                      <a:cubicBezTo>
                        <a:pt x="3067" y="32998"/>
                        <a:pt x="3194" y="32212"/>
                        <a:pt x="3449" y="31665"/>
                      </a:cubicBezTo>
                      <a:cubicBezTo>
                        <a:pt x="3449" y="31665"/>
                        <a:pt x="3682" y="31319"/>
                        <a:pt x="3685" y="31277"/>
                      </a:cubicBezTo>
                      <a:cubicBezTo>
                        <a:pt x="3740" y="31205"/>
                        <a:pt x="3799" y="31141"/>
                        <a:pt x="3863" y="31082"/>
                      </a:cubicBezTo>
                      <a:cubicBezTo>
                        <a:pt x="4404" y="30567"/>
                        <a:pt x="5365" y="30335"/>
                        <a:pt x="7020" y="30335"/>
                      </a:cubicBezTo>
                      <a:cubicBezTo>
                        <a:pt x="7247" y="30335"/>
                        <a:pt x="7486" y="30339"/>
                        <a:pt x="7739" y="30348"/>
                      </a:cubicBezTo>
                      <a:cubicBezTo>
                        <a:pt x="8968" y="30388"/>
                        <a:pt x="10320" y="30407"/>
                        <a:pt x="11768" y="30407"/>
                      </a:cubicBezTo>
                      <a:cubicBezTo>
                        <a:pt x="11975" y="30407"/>
                        <a:pt x="12184" y="30407"/>
                        <a:pt x="12395" y="30406"/>
                      </a:cubicBezTo>
                      <a:lnTo>
                        <a:pt x="12408" y="30406"/>
                      </a:lnTo>
                      <a:cubicBezTo>
                        <a:pt x="12410" y="30406"/>
                        <a:pt x="12412" y="30406"/>
                        <a:pt x="12414" y="30406"/>
                      </a:cubicBezTo>
                      <a:cubicBezTo>
                        <a:pt x="14155" y="30406"/>
                        <a:pt x="15565" y="31819"/>
                        <a:pt x="15565" y="33561"/>
                      </a:cubicBezTo>
                      <a:lnTo>
                        <a:pt x="15565" y="35495"/>
                      </a:lnTo>
                      <a:cubicBezTo>
                        <a:pt x="15559" y="35793"/>
                        <a:pt x="15798" y="36039"/>
                        <a:pt x="16096" y="36039"/>
                      </a:cubicBezTo>
                      <a:cubicBezTo>
                        <a:pt x="16394" y="36039"/>
                        <a:pt x="16636" y="35793"/>
                        <a:pt x="16627" y="35495"/>
                      </a:cubicBezTo>
                      <a:lnTo>
                        <a:pt x="16627" y="33561"/>
                      </a:lnTo>
                      <a:cubicBezTo>
                        <a:pt x="16627" y="31233"/>
                        <a:pt x="14740" y="29345"/>
                        <a:pt x="12414" y="29345"/>
                      </a:cubicBezTo>
                      <a:cubicBezTo>
                        <a:pt x="12412" y="29345"/>
                        <a:pt x="12410" y="29345"/>
                        <a:pt x="12408" y="29345"/>
                      </a:cubicBezTo>
                      <a:lnTo>
                        <a:pt x="12392" y="29345"/>
                      </a:lnTo>
                      <a:cubicBezTo>
                        <a:pt x="12202" y="29346"/>
                        <a:pt x="12014" y="29346"/>
                        <a:pt x="11828" y="29346"/>
                      </a:cubicBezTo>
                      <a:cubicBezTo>
                        <a:pt x="10369" y="29346"/>
                        <a:pt x="9008" y="29324"/>
                        <a:pt x="7772" y="29287"/>
                      </a:cubicBezTo>
                      <a:cubicBezTo>
                        <a:pt x="7513" y="29278"/>
                        <a:pt x="7267" y="29274"/>
                        <a:pt x="7033" y="29274"/>
                      </a:cubicBezTo>
                      <a:cubicBezTo>
                        <a:pt x="5050" y="29274"/>
                        <a:pt x="3893" y="29586"/>
                        <a:pt x="3135" y="30309"/>
                      </a:cubicBezTo>
                      <a:cubicBezTo>
                        <a:pt x="3058" y="30380"/>
                        <a:pt x="2987" y="30458"/>
                        <a:pt x="2922" y="30536"/>
                      </a:cubicBezTo>
                      <a:cubicBezTo>
                        <a:pt x="1045" y="29510"/>
                        <a:pt x="1084" y="26828"/>
                        <a:pt x="1084" y="26799"/>
                      </a:cubicBezTo>
                      <a:lnTo>
                        <a:pt x="1084" y="26786"/>
                      </a:lnTo>
                      <a:lnTo>
                        <a:pt x="1084" y="21470"/>
                      </a:lnTo>
                      <a:cubicBezTo>
                        <a:pt x="1084" y="19979"/>
                        <a:pt x="1450" y="18885"/>
                        <a:pt x="2168" y="18212"/>
                      </a:cubicBezTo>
                      <a:cubicBezTo>
                        <a:pt x="2905" y="17528"/>
                        <a:pt x="3830" y="17480"/>
                        <a:pt x="4078" y="17480"/>
                      </a:cubicBezTo>
                      <a:cubicBezTo>
                        <a:pt x="4118" y="17480"/>
                        <a:pt x="4141" y="17481"/>
                        <a:pt x="4142" y="17481"/>
                      </a:cubicBezTo>
                      <a:cubicBezTo>
                        <a:pt x="4157" y="17483"/>
                        <a:pt x="4172" y="17483"/>
                        <a:pt x="4186" y="17483"/>
                      </a:cubicBezTo>
                      <a:cubicBezTo>
                        <a:pt x="4474" y="17483"/>
                        <a:pt x="4714" y="17249"/>
                        <a:pt x="4714" y="16954"/>
                      </a:cubicBezTo>
                      <a:lnTo>
                        <a:pt x="4714" y="12072"/>
                      </a:lnTo>
                      <a:cubicBezTo>
                        <a:pt x="4714" y="11082"/>
                        <a:pt x="4986" y="10325"/>
                        <a:pt x="5523" y="9820"/>
                      </a:cubicBezTo>
                      <a:cubicBezTo>
                        <a:pt x="6270" y="9115"/>
                        <a:pt x="7348" y="9065"/>
                        <a:pt x="7647" y="9065"/>
                      </a:cubicBezTo>
                      <a:cubicBezTo>
                        <a:pt x="7696" y="9065"/>
                        <a:pt x="7724" y="9066"/>
                        <a:pt x="7726" y="9066"/>
                      </a:cubicBezTo>
                      <a:cubicBezTo>
                        <a:pt x="7739" y="9067"/>
                        <a:pt x="7751" y="9067"/>
                        <a:pt x="7763" y="9067"/>
                      </a:cubicBezTo>
                      <a:cubicBezTo>
                        <a:pt x="8253" y="9067"/>
                        <a:pt x="8483" y="8447"/>
                        <a:pt x="8095" y="8128"/>
                      </a:cubicBezTo>
                      <a:cubicBezTo>
                        <a:pt x="7911" y="7976"/>
                        <a:pt x="7749" y="7749"/>
                        <a:pt x="7937" y="7216"/>
                      </a:cubicBezTo>
                      <a:cubicBezTo>
                        <a:pt x="8312" y="6167"/>
                        <a:pt x="9878" y="4614"/>
                        <a:pt x="11929" y="3269"/>
                      </a:cubicBezTo>
                      <a:cubicBezTo>
                        <a:pt x="13967" y="1926"/>
                        <a:pt x="16044" y="1059"/>
                        <a:pt x="17225" y="1059"/>
                      </a:cubicBezTo>
                      <a:close/>
                      <a:moveTo>
                        <a:pt x="17222" y="1"/>
                      </a:moveTo>
                      <a:cubicBezTo>
                        <a:pt x="14145" y="1"/>
                        <a:pt x="7898" y="4168"/>
                        <a:pt x="6937" y="6863"/>
                      </a:cubicBezTo>
                      <a:cubicBezTo>
                        <a:pt x="6782" y="7300"/>
                        <a:pt x="6752" y="7711"/>
                        <a:pt x="6846" y="8076"/>
                      </a:cubicBezTo>
                      <a:cubicBezTo>
                        <a:pt x="6241" y="8180"/>
                        <a:pt x="5452" y="8435"/>
                        <a:pt x="4805" y="9040"/>
                      </a:cubicBezTo>
                      <a:cubicBezTo>
                        <a:pt x="4041" y="9755"/>
                        <a:pt x="3656" y="10778"/>
                        <a:pt x="3656" y="12075"/>
                      </a:cubicBezTo>
                      <a:lnTo>
                        <a:pt x="3656" y="16446"/>
                      </a:lnTo>
                      <a:cubicBezTo>
                        <a:pt x="3093" y="16511"/>
                        <a:pt x="2220" y="16727"/>
                        <a:pt x="1460" y="17426"/>
                      </a:cubicBezTo>
                      <a:cubicBezTo>
                        <a:pt x="508" y="18303"/>
                        <a:pt x="23" y="19665"/>
                        <a:pt x="23" y="21470"/>
                      </a:cubicBezTo>
                      <a:lnTo>
                        <a:pt x="23" y="26779"/>
                      </a:lnTo>
                      <a:cubicBezTo>
                        <a:pt x="20" y="27006"/>
                        <a:pt x="0" y="30147"/>
                        <a:pt x="2388" y="31454"/>
                      </a:cubicBezTo>
                      <a:cubicBezTo>
                        <a:pt x="2136" y="32118"/>
                        <a:pt x="2006" y="32975"/>
                        <a:pt x="1984" y="34107"/>
                      </a:cubicBezTo>
                      <a:cubicBezTo>
                        <a:pt x="1922" y="37288"/>
                        <a:pt x="4352" y="38614"/>
                        <a:pt x="5254" y="38996"/>
                      </a:cubicBezTo>
                      <a:cubicBezTo>
                        <a:pt x="5533" y="40711"/>
                        <a:pt x="6429" y="42273"/>
                        <a:pt x="7797" y="43428"/>
                      </a:cubicBezTo>
                      <a:cubicBezTo>
                        <a:pt x="9405" y="44784"/>
                        <a:pt x="11560" y="45502"/>
                        <a:pt x="14035" y="45502"/>
                      </a:cubicBezTo>
                      <a:cubicBezTo>
                        <a:pt x="19270" y="45502"/>
                        <a:pt x="21065" y="43292"/>
                        <a:pt x="21140" y="43199"/>
                      </a:cubicBezTo>
                      <a:cubicBezTo>
                        <a:pt x="21214" y="43105"/>
                        <a:pt x="21253" y="42992"/>
                        <a:pt x="21253" y="42872"/>
                      </a:cubicBezTo>
                      <a:lnTo>
                        <a:pt x="21253" y="4967"/>
                      </a:lnTo>
                      <a:cubicBezTo>
                        <a:pt x="21217" y="3249"/>
                        <a:pt x="20328" y="1"/>
                        <a:pt x="17222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43" name="Google Shape;8143;p74"/>
                <p:cNvSpPr/>
                <p:nvPr/>
              </p:nvSpPr>
              <p:spPr>
                <a:xfrm>
                  <a:off x="9535402" y="2540968"/>
                  <a:ext cx="161778" cy="689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00" h="5029" extrusionOk="0">
                      <a:moveTo>
                        <a:pt x="11270" y="1"/>
                      </a:moveTo>
                      <a:cubicBezTo>
                        <a:pt x="11264" y="1"/>
                        <a:pt x="11258" y="1"/>
                        <a:pt x="11252" y="1"/>
                      </a:cubicBezTo>
                      <a:lnTo>
                        <a:pt x="4326" y="1"/>
                      </a:lnTo>
                      <a:cubicBezTo>
                        <a:pt x="1938" y="4"/>
                        <a:pt x="0" y="1939"/>
                        <a:pt x="0" y="4327"/>
                      </a:cubicBezTo>
                      <a:lnTo>
                        <a:pt x="0" y="4498"/>
                      </a:lnTo>
                      <a:cubicBezTo>
                        <a:pt x="0" y="4789"/>
                        <a:pt x="236" y="5029"/>
                        <a:pt x="527" y="5029"/>
                      </a:cubicBezTo>
                      <a:cubicBezTo>
                        <a:pt x="822" y="5029"/>
                        <a:pt x="1061" y="4789"/>
                        <a:pt x="1058" y="4498"/>
                      </a:cubicBezTo>
                      <a:lnTo>
                        <a:pt x="1058" y="4327"/>
                      </a:lnTo>
                      <a:cubicBezTo>
                        <a:pt x="1061" y="2524"/>
                        <a:pt x="2524" y="1062"/>
                        <a:pt x="4326" y="1062"/>
                      </a:cubicBezTo>
                      <a:lnTo>
                        <a:pt x="11252" y="1062"/>
                      </a:lnTo>
                      <a:cubicBezTo>
                        <a:pt x="11256" y="1062"/>
                        <a:pt x="11260" y="1062"/>
                        <a:pt x="11264" y="1062"/>
                      </a:cubicBezTo>
                      <a:cubicBezTo>
                        <a:pt x="11557" y="1062"/>
                        <a:pt x="11799" y="825"/>
                        <a:pt x="11799" y="532"/>
                      </a:cubicBezTo>
                      <a:cubicBezTo>
                        <a:pt x="11799" y="237"/>
                        <a:pt x="11560" y="1"/>
                        <a:pt x="11270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44" name="Google Shape;8144;p74"/>
                <p:cNvSpPr/>
                <p:nvPr/>
              </p:nvSpPr>
              <p:spPr>
                <a:xfrm>
                  <a:off x="9455875" y="2286606"/>
                  <a:ext cx="137251" cy="112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11" h="8180" extrusionOk="0">
                      <a:moveTo>
                        <a:pt x="515" y="1"/>
                      </a:moveTo>
                      <a:cubicBezTo>
                        <a:pt x="230" y="7"/>
                        <a:pt x="0" y="243"/>
                        <a:pt x="0" y="531"/>
                      </a:cubicBezTo>
                      <a:cubicBezTo>
                        <a:pt x="0" y="819"/>
                        <a:pt x="230" y="1052"/>
                        <a:pt x="515" y="1062"/>
                      </a:cubicBezTo>
                      <a:lnTo>
                        <a:pt x="4979" y="1062"/>
                      </a:lnTo>
                      <a:cubicBezTo>
                        <a:pt x="7173" y="1062"/>
                        <a:pt x="8946" y="2838"/>
                        <a:pt x="8949" y="5031"/>
                      </a:cubicBezTo>
                      <a:lnTo>
                        <a:pt x="8949" y="7649"/>
                      </a:lnTo>
                      <a:cubicBezTo>
                        <a:pt x="8949" y="7943"/>
                        <a:pt x="9188" y="8179"/>
                        <a:pt x="9480" y="8179"/>
                      </a:cubicBezTo>
                      <a:cubicBezTo>
                        <a:pt x="9771" y="8179"/>
                        <a:pt x="10010" y="7943"/>
                        <a:pt x="10010" y="7652"/>
                      </a:cubicBezTo>
                      <a:lnTo>
                        <a:pt x="10010" y="5031"/>
                      </a:lnTo>
                      <a:cubicBezTo>
                        <a:pt x="10007" y="2252"/>
                        <a:pt x="7758" y="4"/>
                        <a:pt x="4979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45" name="Google Shape;8145;p74"/>
                <p:cNvSpPr/>
                <p:nvPr/>
              </p:nvSpPr>
              <p:spPr>
                <a:xfrm>
                  <a:off x="9578545" y="2355317"/>
                  <a:ext cx="116370" cy="145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8" h="1062" extrusionOk="0">
                      <a:moveTo>
                        <a:pt x="519" y="0"/>
                      </a:moveTo>
                      <a:cubicBezTo>
                        <a:pt x="231" y="10"/>
                        <a:pt x="1" y="243"/>
                        <a:pt x="1" y="531"/>
                      </a:cubicBezTo>
                      <a:cubicBezTo>
                        <a:pt x="1" y="819"/>
                        <a:pt x="231" y="1051"/>
                        <a:pt x="519" y="1061"/>
                      </a:cubicBezTo>
                      <a:lnTo>
                        <a:pt x="7973" y="1061"/>
                      </a:lnTo>
                      <a:cubicBezTo>
                        <a:pt x="8261" y="1051"/>
                        <a:pt x="8487" y="819"/>
                        <a:pt x="8487" y="531"/>
                      </a:cubicBezTo>
                      <a:cubicBezTo>
                        <a:pt x="8487" y="243"/>
                        <a:pt x="8261" y="10"/>
                        <a:pt x="7973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46" name="Google Shape;8146;p74"/>
                <p:cNvSpPr/>
                <p:nvPr/>
              </p:nvSpPr>
              <p:spPr>
                <a:xfrm>
                  <a:off x="9533620" y="2389824"/>
                  <a:ext cx="104429" cy="582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7" h="4248" extrusionOk="0">
                      <a:moveTo>
                        <a:pt x="2890" y="0"/>
                      </a:moveTo>
                      <a:cubicBezTo>
                        <a:pt x="1295" y="0"/>
                        <a:pt x="4" y="1294"/>
                        <a:pt x="1" y="2889"/>
                      </a:cubicBezTo>
                      <a:lnTo>
                        <a:pt x="1" y="3439"/>
                      </a:lnTo>
                      <a:cubicBezTo>
                        <a:pt x="10" y="3724"/>
                        <a:pt x="243" y="3954"/>
                        <a:pt x="531" y="3954"/>
                      </a:cubicBezTo>
                      <a:cubicBezTo>
                        <a:pt x="819" y="3954"/>
                        <a:pt x="1055" y="3724"/>
                        <a:pt x="1062" y="3439"/>
                      </a:cubicBezTo>
                      <a:lnTo>
                        <a:pt x="1062" y="2889"/>
                      </a:lnTo>
                      <a:cubicBezTo>
                        <a:pt x="1062" y="1880"/>
                        <a:pt x="1880" y="1061"/>
                        <a:pt x="2890" y="1058"/>
                      </a:cubicBezTo>
                      <a:lnTo>
                        <a:pt x="4669" y="1058"/>
                      </a:lnTo>
                      <a:cubicBezTo>
                        <a:pt x="5711" y="1061"/>
                        <a:pt x="6555" y="1902"/>
                        <a:pt x="6555" y="2944"/>
                      </a:cubicBezTo>
                      <a:lnTo>
                        <a:pt x="6555" y="3717"/>
                      </a:lnTo>
                      <a:cubicBezTo>
                        <a:pt x="6555" y="4012"/>
                        <a:pt x="6795" y="4248"/>
                        <a:pt x="7086" y="4248"/>
                      </a:cubicBezTo>
                      <a:cubicBezTo>
                        <a:pt x="7380" y="4248"/>
                        <a:pt x="7617" y="4012"/>
                        <a:pt x="7617" y="3717"/>
                      </a:cubicBezTo>
                      <a:lnTo>
                        <a:pt x="7617" y="2944"/>
                      </a:lnTo>
                      <a:cubicBezTo>
                        <a:pt x="7613" y="1320"/>
                        <a:pt x="6297" y="0"/>
                        <a:pt x="4669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47" name="Google Shape;8147;p74"/>
                <p:cNvSpPr/>
                <p:nvPr/>
              </p:nvSpPr>
              <p:spPr>
                <a:xfrm>
                  <a:off x="9504885" y="2171202"/>
                  <a:ext cx="97684" cy="145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5" h="1059" extrusionOk="0">
                      <a:moveTo>
                        <a:pt x="6598" y="0"/>
                      </a:moveTo>
                      <a:cubicBezTo>
                        <a:pt x="6592" y="0"/>
                        <a:pt x="6587" y="0"/>
                        <a:pt x="6581" y="0"/>
                      </a:cubicBezTo>
                      <a:lnTo>
                        <a:pt x="515" y="0"/>
                      </a:lnTo>
                      <a:cubicBezTo>
                        <a:pt x="227" y="7"/>
                        <a:pt x="0" y="243"/>
                        <a:pt x="0" y="528"/>
                      </a:cubicBezTo>
                      <a:cubicBezTo>
                        <a:pt x="0" y="816"/>
                        <a:pt x="227" y="1052"/>
                        <a:pt x="515" y="1058"/>
                      </a:cubicBezTo>
                      <a:lnTo>
                        <a:pt x="6581" y="1058"/>
                      </a:lnTo>
                      <a:cubicBezTo>
                        <a:pt x="6587" y="1058"/>
                        <a:pt x="6592" y="1059"/>
                        <a:pt x="6598" y="1059"/>
                      </a:cubicBezTo>
                      <a:cubicBezTo>
                        <a:pt x="6888" y="1059"/>
                        <a:pt x="7124" y="823"/>
                        <a:pt x="7124" y="528"/>
                      </a:cubicBezTo>
                      <a:cubicBezTo>
                        <a:pt x="7124" y="236"/>
                        <a:pt x="6888" y="0"/>
                        <a:pt x="6598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48" name="Google Shape;8148;p74"/>
                <p:cNvSpPr/>
                <p:nvPr/>
              </p:nvSpPr>
              <p:spPr>
                <a:xfrm>
                  <a:off x="9587826" y="2129731"/>
                  <a:ext cx="106993" cy="974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04" h="7109" extrusionOk="0">
                      <a:moveTo>
                        <a:pt x="4230" y="0"/>
                      </a:moveTo>
                      <a:cubicBezTo>
                        <a:pt x="4224" y="0"/>
                        <a:pt x="4218" y="0"/>
                        <a:pt x="4213" y="0"/>
                      </a:cubicBezTo>
                      <a:lnTo>
                        <a:pt x="3339" y="0"/>
                      </a:lnTo>
                      <a:cubicBezTo>
                        <a:pt x="1495" y="0"/>
                        <a:pt x="3" y="1495"/>
                        <a:pt x="0" y="3336"/>
                      </a:cubicBezTo>
                      <a:lnTo>
                        <a:pt x="0" y="3850"/>
                      </a:lnTo>
                      <a:cubicBezTo>
                        <a:pt x="3" y="5649"/>
                        <a:pt x="1459" y="7108"/>
                        <a:pt x="3258" y="7108"/>
                      </a:cubicBezTo>
                      <a:lnTo>
                        <a:pt x="7286" y="7108"/>
                      </a:lnTo>
                      <a:cubicBezTo>
                        <a:pt x="7574" y="7102"/>
                        <a:pt x="7804" y="6866"/>
                        <a:pt x="7804" y="6578"/>
                      </a:cubicBezTo>
                      <a:cubicBezTo>
                        <a:pt x="7804" y="6290"/>
                        <a:pt x="7574" y="6057"/>
                        <a:pt x="7286" y="6047"/>
                      </a:cubicBezTo>
                      <a:lnTo>
                        <a:pt x="3258" y="6047"/>
                      </a:lnTo>
                      <a:cubicBezTo>
                        <a:pt x="2045" y="6047"/>
                        <a:pt x="1061" y="5064"/>
                        <a:pt x="1061" y="3850"/>
                      </a:cubicBezTo>
                      <a:lnTo>
                        <a:pt x="1061" y="3336"/>
                      </a:lnTo>
                      <a:cubicBezTo>
                        <a:pt x="1061" y="2081"/>
                        <a:pt x="2080" y="1061"/>
                        <a:pt x="3339" y="1058"/>
                      </a:cubicBezTo>
                      <a:lnTo>
                        <a:pt x="4213" y="1058"/>
                      </a:lnTo>
                      <a:cubicBezTo>
                        <a:pt x="4218" y="1058"/>
                        <a:pt x="4224" y="1059"/>
                        <a:pt x="4230" y="1059"/>
                      </a:cubicBezTo>
                      <a:cubicBezTo>
                        <a:pt x="4520" y="1059"/>
                        <a:pt x="4756" y="823"/>
                        <a:pt x="4756" y="528"/>
                      </a:cubicBezTo>
                      <a:cubicBezTo>
                        <a:pt x="4756" y="236"/>
                        <a:pt x="4520" y="0"/>
                        <a:pt x="4230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grpSp>
            <p:nvGrpSpPr>
              <p:cNvPr id="8149" name="Google Shape;8149;p74"/>
              <p:cNvGrpSpPr/>
              <p:nvPr/>
            </p:nvGrpSpPr>
            <p:grpSpPr>
              <a:xfrm flipH="1">
                <a:off x="8029157" y="2093194"/>
                <a:ext cx="291605" cy="623846"/>
                <a:chOff x="9405575" y="2061418"/>
                <a:chExt cx="291605" cy="623846"/>
              </a:xfrm>
            </p:grpSpPr>
            <p:sp>
              <p:nvSpPr>
                <p:cNvPr id="8150" name="Google Shape;8150;p74"/>
                <p:cNvSpPr/>
                <p:nvPr/>
              </p:nvSpPr>
              <p:spPr>
                <a:xfrm>
                  <a:off x="9405575" y="2061418"/>
                  <a:ext cx="291379" cy="6238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53" h="45503" extrusionOk="0">
                      <a:moveTo>
                        <a:pt x="17225" y="1059"/>
                      </a:moveTo>
                      <a:cubicBezTo>
                        <a:pt x="20066" y="1059"/>
                        <a:pt x="20192" y="4831"/>
                        <a:pt x="20195" y="4980"/>
                      </a:cubicBezTo>
                      <a:lnTo>
                        <a:pt x="20195" y="42658"/>
                      </a:lnTo>
                      <a:cubicBezTo>
                        <a:pt x="19755" y="43076"/>
                        <a:pt x="18011" y="44441"/>
                        <a:pt x="14035" y="44441"/>
                      </a:cubicBezTo>
                      <a:cubicBezTo>
                        <a:pt x="9143" y="44441"/>
                        <a:pt x="6607" y="41481"/>
                        <a:pt x="6264" y="38549"/>
                      </a:cubicBezTo>
                      <a:cubicBezTo>
                        <a:pt x="6238" y="38342"/>
                        <a:pt x="6089" y="38168"/>
                        <a:pt x="5889" y="38106"/>
                      </a:cubicBezTo>
                      <a:cubicBezTo>
                        <a:pt x="5769" y="38071"/>
                        <a:pt x="2987" y="37194"/>
                        <a:pt x="3045" y="34127"/>
                      </a:cubicBezTo>
                      <a:cubicBezTo>
                        <a:pt x="3067" y="32998"/>
                        <a:pt x="3194" y="32212"/>
                        <a:pt x="3449" y="31665"/>
                      </a:cubicBezTo>
                      <a:cubicBezTo>
                        <a:pt x="3449" y="31665"/>
                        <a:pt x="3682" y="31319"/>
                        <a:pt x="3685" y="31277"/>
                      </a:cubicBezTo>
                      <a:cubicBezTo>
                        <a:pt x="3740" y="31205"/>
                        <a:pt x="3799" y="31141"/>
                        <a:pt x="3863" y="31082"/>
                      </a:cubicBezTo>
                      <a:cubicBezTo>
                        <a:pt x="4404" y="30567"/>
                        <a:pt x="5365" y="30335"/>
                        <a:pt x="7020" y="30335"/>
                      </a:cubicBezTo>
                      <a:cubicBezTo>
                        <a:pt x="7247" y="30335"/>
                        <a:pt x="7486" y="30339"/>
                        <a:pt x="7739" y="30348"/>
                      </a:cubicBezTo>
                      <a:cubicBezTo>
                        <a:pt x="8968" y="30388"/>
                        <a:pt x="10320" y="30407"/>
                        <a:pt x="11768" y="30407"/>
                      </a:cubicBezTo>
                      <a:cubicBezTo>
                        <a:pt x="11975" y="30407"/>
                        <a:pt x="12184" y="30407"/>
                        <a:pt x="12395" y="30406"/>
                      </a:cubicBezTo>
                      <a:lnTo>
                        <a:pt x="12408" y="30406"/>
                      </a:lnTo>
                      <a:cubicBezTo>
                        <a:pt x="12410" y="30406"/>
                        <a:pt x="12412" y="30406"/>
                        <a:pt x="12414" y="30406"/>
                      </a:cubicBezTo>
                      <a:cubicBezTo>
                        <a:pt x="14155" y="30406"/>
                        <a:pt x="15565" y="31819"/>
                        <a:pt x="15565" y="33561"/>
                      </a:cubicBezTo>
                      <a:lnTo>
                        <a:pt x="15565" y="35495"/>
                      </a:lnTo>
                      <a:cubicBezTo>
                        <a:pt x="15559" y="35793"/>
                        <a:pt x="15798" y="36039"/>
                        <a:pt x="16096" y="36039"/>
                      </a:cubicBezTo>
                      <a:cubicBezTo>
                        <a:pt x="16394" y="36039"/>
                        <a:pt x="16636" y="35793"/>
                        <a:pt x="16627" y="35495"/>
                      </a:cubicBezTo>
                      <a:lnTo>
                        <a:pt x="16627" y="33561"/>
                      </a:lnTo>
                      <a:cubicBezTo>
                        <a:pt x="16627" y="31233"/>
                        <a:pt x="14740" y="29345"/>
                        <a:pt x="12414" y="29345"/>
                      </a:cubicBezTo>
                      <a:cubicBezTo>
                        <a:pt x="12412" y="29345"/>
                        <a:pt x="12410" y="29345"/>
                        <a:pt x="12408" y="29345"/>
                      </a:cubicBezTo>
                      <a:lnTo>
                        <a:pt x="12392" y="29345"/>
                      </a:lnTo>
                      <a:cubicBezTo>
                        <a:pt x="12202" y="29346"/>
                        <a:pt x="12014" y="29346"/>
                        <a:pt x="11828" y="29346"/>
                      </a:cubicBezTo>
                      <a:cubicBezTo>
                        <a:pt x="10369" y="29346"/>
                        <a:pt x="9008" y="29324"/>
                        <a:pt x="7772" y="29287"/>
                      </a:cubicBezTo>
                      <a:cubicBezTo>
                        <a:pt x="7513" y="29278"/>
                        <a:pt x="7267" y="29274"/>
                        <a:pt x="7033" y="29274"/>
                      </a:cubicBezTo>
                      <a:cubicBezTo>
                        <a:pt x="5050" y="29274"/>
                        <a:pt x="3893" y="29586"/>
                        <a:pt x="3135" y="30309"/>
                      </a:cubicBezTo>
                      <a:cubicBezTo>
                        <a:pt x="3058" y="30380"/>
                        <a:pt x="2987" y="30458"/>
                        <a:pt x="2922" y="30536"/>
                      </a:cubicBezTo>
                      <a:cubicBezTo>
                        <a:pt x="1045" y="29510"/>
                        <a:pt x="1084" y="26828"/>
                        <a:pt x="1084" y="26799"/>
                      </a:cubicBezTo>
                      <a:lnTo>
                        <a:pt x="1084" y="26786"/>
                      </a:lnTo>
                      <a:lnTo>
                        <a:pt x="1084" y="21470"/>
                      </a:lnTo>
                      <a:cubicBezTo>
                        <a:pt x="1084" y="19979"/>
                        <a:pt x="1450" y="18885"/>
                        <a:pt x="2168" y="18212"/>
                      </a:cubicBezTo>
                      <a:cubicBezTo>
                        <a:pt x="2905" y="17528"/>
                        <a:pt x="3830" y="17480"/>
                        <a:pt x="4078" y="17480"/>
                      </a:cubicBezTo>
                      <a:cubicBezTo>
                        <a:pt x="4118" y="17480"/>
                        <a:pt x="4141" y="17481"/>
                        <a:pt x="4142" y="17481"/>
                      </a:cubicBezTo>
                      <a:cubicBezTo>
                        <a:pt x="4157" y="17483"/>
                        <a:pt x="4172" y="17483"/>
                        <a:pt x="4186" y="17483"/>
                      </a:cubicBezTo>
                      <a:cubicBezTo>
                        <a:pt x="4474" y="17483"/>
                        <a:pt x="4714" y="17249"/>
                        <a:pt x="4714" y="16954"/>
                      </a:cubicBezTo>
                      <a:lnTo>
                        <a:pt x="4714" y="12072"/>
                      </a:lnTo>
                      <a:cubicBezTo>
                        <a:pt x="4714" y="11082"/>
                        <a:pt x="4986" y="10325"/>
                        <a:pt x="5523" y="9820"/>
                      </a:cubicBezTo>
                      <a:cubicBezTo>
                        <a:pt x="6270" y="9115"/>
                        <a:pt x="7348" y="9065"/>
                        <a:pt x="7647" y="9065"/>
                      </a:cubicBezTo>
                      <a:cubicBezTo>
                        <a:pt x="7696" y="9065"/>
                        <a:pt x="7724" y="9066"/>
                        <a:pt x="7726" y="9066"/>
                      </a:cubicBezTo>
                      <a:cubicBezTo>
                        <a:pt x="7739" y="9067"/>
                        <a:pt x="7751" y="9067"/>
                        <a:pt x="7763" y="9067"/>
                      </a:cubicBezTo>
                      <a:cubicBezTo>
                        <a:pt x="8253" y="9067"/>
                        <a:pt x="8483" y="8447"/>
                        <a:pt x="8095" y="8128"/>
                      </a:cubicBezTo>
                      <a:cubicBezTo>
                        <a:pt x="7911" y="7976"/>
                        <a:pt x="7749" y="7749"/>
                        <a:pt x="7937" y="7216"/>
                      </a:cubicBezTo>
                      <a:cubicBezTo>
                        <a:pt x="8312" y="6167"/>
                        <a:pt x="9878" y="4614"/>
                        <a:pt x="11929" y="3269"/>
                      </a:cubicBezTo>
                      <a:cubicBezTo>
                        <a:pt x="13967" y="1926"/>
                        <a:pt x="16044" y="1059"/>
                        <a:pt x="17225" y="1059"/>
                      </a:cubicBezTo>
                      <a:close/>
                      <a:moveTo>
                        <a:pt x="17222" y="1"/>
                      </a:moveTo>
                      <a:cubicBezTo>
                        <a:pt x="14145" y="1"/>
                        <a:pt x="7898" y="4168"/>
                        <a:pt x="6937" y="6863"/>
                      </a:cubicBezTo>
                      <a:cubicBezTo>
                        <a:pt x="6782" y="7300"/>
                        <a:pt x="6752" y="7711"/>
                        <a:pt x="6846" y="8076"/>
                      </a:cubicBezTo>
                      <a:cubicBezTo>
                        <a:pt x="6241" y="8180"/>
                        <a:pt x="5452" y="8435"/>
                        <a:pt x="4805" y="9040"/>
                      </a:cubicBezTo>
                      <a:cubicBezTo>
                        <a:pt x="4041" y="9755"/>
                        <a:pt x="3656" y="10778"/>
                        <a:pt x="3656" y="12075"/>
                      </a:cubicBezTo>
                      <a:lnTo>
                        <a:pt x="3656" y="16446"/>
                      </a:lnTo>
                      <a:cubicBezTo>
                        <a:pt x="3093" y="16511"/>
                        <a:pt x="2220" y="16727"/>
                        <a:pt x="1460" y="17426"/>
                      </a:cubicBezTo>
                      <a:cubicBezTo>
                        <a:pt x="508" y="18303"/>
                        <a:pt x="23" y="19665"/>
                        <a:pt x="23" y="21470"/>
                      </a:cubicBezTo>
                      <a:lnTo>
                        <a:pt x="23" y="26779"/>
                      </a:lnTo>
                      <a:cubicBezTo>
                        <a:pt x="20" y="27006"/>
                        <a:pt x="0" y="30147"/>
                        <a:pt x="2388" y="31454"/>
                      </a:cubicBezTo>
                      <a:cubicBezTo>
                        <a:pt x="2136" y="32118"/>
                        <a:pt x="2006" y="32975"/>
                        <a:pt x="1984" y="34107"/>
                      </a:cubicBezTo>
                      <a:cubicBezTo>
                        <a:pt x="1922" y="37288"/>
                        <a:pt x="4352" y="38614"/>
                        <a:pt x="5254" y="38996"/>
                      </a:cubicBezTo>
                      <a:cubicBezTo>
                        <a:pt x="5533" y="40711"/>
                        <a:pt x="6429" y="42273"/>
                        <a:pt x="7797" y="43428"/>
                      </a:cubicBezTo>
                      <a:cubicBezTo>
                        <a:pt x="9405" y="44784"/>
                        <a:pt x="11560" y="45502"/>
                        <a:pt x="14035" y="45502"/>
                      </a:cubicBezTo>
                      <a:cubicBezTo>
                        <a:pt x="19270" y="45502"/>
                        <a:pt x="21065" y="43292"/>
                        <a:pt x="21140" y="43199"/>
                      </a:cubicBezTo>
                      <a:cubicBezTo>
                        <a:pt x="21214" y="43105"/>
                        <a:pt x="21253" y="42992"/>
                        <a:pt x="21253" y="42872"/>
                      </a:cubicBezTo>
                      <a:lnTo>
                        <a:pt x="21253" y="4967"/>
                      </a:lnTo>
                      <a:cubicBezTo>
                        <a:pt x="21217" y="3249"/>
                        <a:pt x="20328" y="1"/>
                        <a:pt x="17222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51" name="Google Shape;8151;p74"/>
                <p:cNvSpPr/>
                <p:nvPr/>
              </p:nvSpPr>
              <p:spPr>
                <a:xfrm>
                  <a:off x="9535402" y="2540968"/>
                  <a:ext cx="161778" cy="689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00" h="5029" extrusionOk="0">
                      <a:moveTo>
                        <a:pt x="11270" y="1"/>
                      </a:moveTo>
                      <a:cubicBezTo>
                        <a:pt x="11264" y="1"/>
                        <a:pt x="11258" y="1"/>
                        <a:pt x="11252" y="1"/>
                      </a:cubicBezTo>
                      <a:lnTo>
                        <a:pt x="4326" y="1"/>
                      </a:lnTo>
                      <a:cubicBezTo>
                        <a:pt x="1938" y="4"/>
                        <a:pt x="0" y="1939"/>
                        <a:pt x="0" y="4327"/>
                      </a:cubicBezTo>
                      <a:lnTo>
                        <a:pt x="0" y="4498"/>
                      </a:lnTo>
                      <a:cubicBezTo>
                        <a:pt x="0" y="4789"/>
                        <a:pt x="236" y="5029"/>
                        <a:pt x="527" y="5029"/>
                      </a:cubicBezTo>
                      <a:cubicBezTo>
                        <a:pt x="822" y="5029"/>
                        <a:pt x="1061" y="4789"/>
                        <a:pt x="1058" y="4498"/>
                      </a:cubicBezTo>
                      <a:lnTo>
                        <a:pt x="1058" y="4327"/>
                      </a:lnTo>
                      <a:cubicBezTo>
                        <a:pt x="1061" y="2524"/>
                        <a:pt x="2524" y="1062"/>
                        <a:pt x="4326" y="1062"/>
                      </a:cubicBezTo>
                      <a:lnTo>
                        <a:pt x="11252" y="1062"/>
                      </a:lnTo>
                      <a:cubicBezTo>
                        <a:pt x="11256" y="1062"/>
                        <a:pt x="11260" y="1062"/>
                        <a:pt x="11264" y="1062"/>
                      </a:cubicBezTo>
                      <a:cubicBezTo>
                        <a:pt x="11557" y="1062"/>
                        <a:pt x="11799" y="825"/>
                        <a:pt x="11799" y="532"/>
                      </a:cubicBezTo>
                      <a:cubicBezTo>
                        <a:pt x="11799" y="237"/>
                        <a:pt x="11560" y="1"/>
                        <a:pt x="11270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52" name="Google Shape;8152;p74"/>
                <p:cNvSpPr/>
                <p:nvPr/>
              </p:nvSpPr>
              <p:spPr>
                <a:xfrm>
                  <a:off x="9455875" y="2286606"/>
                  <a:ext cx="137251" cy="112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11" h="8180" extrusionOk="0">
                      <a:moveTo>
                        <a:pt x="515" y="1"/>
                      </a:moveTo>
                      <a:cubicBezTo>
                        <a:pt x="230" y="7"/>
                        <a:pt x="0" y="243"/>
                        <a:pt x="0" y="531"/>
                      </a:cubicBezTo>
                      <a:cubicBezTo>
                        <a:pt x="0" y="819"/>
                        <a:pt x="230" y="1052"/>
                        <a:pt x="515" y="1062"/>
                      </a:cubicBezTo>
                      <a:lnTo>
                        <a:pt x="4979" y="1062"/>
                      </a:lnTo>
                      <a:cubicBezTo>
                        <a:pt x="7173" y="1062"/>
                        <a:pt x="8946" y="2838"/>
                        <a:pt x="8949" y="5031"/>
                      </a:cubicBezTo>
                      <a:lnTo>
                        <a:pt x="8949" y="7649"/>
                      </a:lnTo>
                      <a:cubicBezTo>
                        <a:pt x="8949" y="7943"/>
                        <a:pt x="9188" y="8179"/>
                        <a:pt x="9480" y="8179"/>
                      </a:cubicBezTo>
                      <a:cubicBezTo>
                        <a:pt x="9771" y="8179"/>
                        <a:pt x="10010" y="7943"/>
                        <a:pt x="10010" y="7652"/>
                      </a:cubicBezTo>
                      <a:lnTo>
                        <a:pt x="10010" y="5031"/>
                      </a:lnTo>
                      <a:cubicBezTo>
                        <a:pt x="10007" y="2252"/>
                        <a:pt x="7758" y="4"/>
                        <a:pt x="4979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53" name="Google Shape;8153;p74"/>
                <p:cNvSpPr/>
                <p:nvPr/>
              </p:nvSpPr>
              <p:spPr>
                <a:xfrm>
                  <a:off x="9578545" y="2355317"/>
                  <a:ext cx="116370" cy="145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8" h="1062" extrusionOk="0">
                      <a:moveTo>
                        <a:pt x="519" y="0"/>
                      </a:moveTo>
                      <a:cubicBezTo>
                        <a:pt x="231" y="10"/>
                        <a:pt x="1" y="243"/>
                        <a:pt x="1" y="531"/>
                      </a:cubicBezTo>
                      <a:cubicBezTo>
                        <a:pt x="1" y="819"/>
                        <a:pt x="231" y="1051"/>
                        <a:pt x="519" y="1061"/>
                      </a:cubicBezTo>
                      <a:lnTo>
                        <a:pt x="7973" y="1061"/>
                      </a:lnTo>
                      <a:cubicBezTo>
                        <a:pt x="8261" y="1051"/>
                        <a:pt x="8487" y="819"/>
                        <a:pt x="8487" y="531"/>
                      </a:cubicBezTo>
                      <a:cubicBezTo>
                        <a:pt x="8487" y="243"/>
                        <a:pt x="8261" y="10"/>
                        <a:pt x="7973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54" name="Google Shape;8154;p74"/>
                <p:cNvSpPr/>
                <p:nvPr/>
              </p:nvSpPr>
              <p:spPr>
                <a:xfrm>
                  <a:off x="9533620" y="2389824"/>
                  <a:ext cx="104429" cy="582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7" h="4248" extrusionOk="0">
                      <a:moveTo>
                        <a:pt x="2890" y="0"/>
                      </a:moveTo>
                      <a:cubicBezTo>
                        <a:pt x="1295" y="0"/>
                        <a:pt x="4" y="1294"/>
                        <a:pt x="1" y="2889"/>
                      </a:cubicBezTo>
                      <a:lnTo>
                        <a:pt x="1" y="3439"/>
                      </a:lnTo>
                      <a:cubicBezTo>
                        <a:pt x="10" y="3724"/>
                        <a:pt x="243" y="3954"/>
                        <a:pt x="531" y="3954"/>
                      </a:cubicBezTo>
                      <a:cubicBezTo>
                        <a:pt x="819" y="3954"/>
                        <a:pt x="1055" y="3724"/>
                        <a:pt x="1062" y="3439"/>
                      </a:cubicBezTo>
                      <a:lnTo>
                        <a:pt x="1062" y="2889"/>
                      </a:lnTo>
                      <a:cubicBezTo>
                        <a:pt x="1062" y="1880"/>
                        <a:pt x="1880" y="1061"/>
                        <a:pt x="2890" y="1058"/>
                      </a:cubicBezTo>
                      <a:lnTo>
                        <a:pt x="4669" y="1058"/>
                      </a:lnTo>
                      <a:cubicBezTo>
                        <a:pt x="5711" y="1061"/>
                        <a:pt x="6555" y="1902"/>
                        <a:pt x="6555" y="2944"/>
                      </a:cubicBezTo>
                      <a:lnTo>
                        <a:pt x="6555" y="3717"/>
                      </a:lnTo>
                      <a:cubicBezTo>
                        <a:pt x="6555" y="4012"/>
                        <a:pt x="6795" y="4248"/>
                        <a:pt x="7086" y="4248"/>
                      </a:cubicBezTo>
                      <a:cubicBezTo>
                        <a:pt x="7380" y="4248"/>
                        <a:pt x="7617" y="4012"/>
                        <a:pt x="7617" y="3717"/>
                      </a:cubicBezTo>
                      <a:lnTo>
                        <a:pt x="7617" y="2944"/>
                      </a:lnTo>
                      <a:cubicBezTo>
                        <a:pt x="7613" y="1320"/>
                        <a:pt x="6297" y="0"/>
                        <a:pt x="4669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55" name="Google Shape;8155;p74"/>
                <p:cNvSpPr/>
                <p:nvPr/>
              </p:nvSpPr>
              <p:spPr>
                <a:xfrm>
                  <a:off x="9504885" y="2171202"/>
                  <a:ext cx="97684" cy="145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5" h="1059" extrusionOk="0">
                      <a:moveTo>
                        <a:pt x="6598" y="0"/>
                      </a:moveTo>
                      <a:cubicBezTo>
                        <a:pt x="6592" y="0"/>
                        <a:pt x="6587" y="0"/>
                        <a:pt x="6581" y="0"/>
                      </a:cubicBezTo>
                      <a:lnTo>
                        <a:pt x="515" y="0"/>
                      </a:lnTo>
                      <a:cubicBezTo>
                        <a:pt x="227" y="7"/>
                        <a:pt x="0" y="243"/>
                        <a:pt x="0" y="528"/>
                      </a:cubicBezTo>
                      <a:cubicBezTo>
                        <a:pt x="0" y="816"/>
                        <a:pt x="227" y="1052"/>
                        <a:pt x="515" y="1058"/>
                      </a:cubicBezTo>
                      <a:lnTo>
                        <a:pt x="6581" y="1058"/>
                      </a:lnTo>
                      <a:cubicBezTo>
                        <a:pt x="6587" y="1058"/>
                        <a:pt x="6592" y="1059"/>
                        <a:pt x="6598" y="1059"/>
                      </a:cubicBezTo>
                      <a:cubicBezTo>
                        <a:pt x="6888" y="1059"/>
                        <a:pt x="7124" y="823"/>
                        <a:pt x="7124" y="528"/>
                      </a:cubicBezTo>
                      <a:cubicBezTo>
                        <a:pt x="7124" y="236"/>
                        <a:pt x="6888" y="0"/>
                        <a:pt x="6598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56" name="Google Shape;8156;p74"/>
                <p:cNvSpPr/>
                <p:nvPr/>
              </p:nvSpPr>
              <p:spPr>
                <a:xfrm>
                  <a:off x="9587826" y="2129731"/>
                  <a:ext cx="106993" cy="974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04" h="7109" extrusionOk="0">
                      <a:moveTo>
                        <a:pt x="4230" y="0"/>
                      </a:moveTo>
                      <a:cubicBezTo>
                        <a:pt x="4224" y="0"/>
                        <a:pt x="4218" y="0"/>
                        <a:pt x="4213" y="0"/>
                      </a:cubicBezTo>
                      <a:lnTo>
                        <a:pt x="3339" y="0"/>
                      </a:lnTo>
                      <a:cubicBezTo>
                        <a:pt x="1495" y="0"/>
                        <a:pt x="3" y="1495"/>
                        <a:pt x="0" y="3336"/>
                      </a:cubicBezTo>
                      <a:lnTo>
                        <a:pt x="0" y="3850"/>
                      </a:lnTo>
                      <a:cubicBezTo>
                        <a:pt x="3" y="5649"/>
                        <a:pt x="1459" y="7108"/>
                        <a:pt x="3258" y="7108"/>
                      </a:cubicBezTo>
                      <a:lnTo>
                        <a:pt x="7286" y="7108"/>
                      </a:lnTo>
                      <a:cubicBezTo>
                        <a:pt x="7574" y="7102"/>
                        <a:pt x="7804" y="6866"/>
                        <a:pt x="7804" y="6578"/>
                      </a:cubicBezTo>
                      <a:cubicBezTo>
                        <a:pt x="7804" y="6290"/>
                        <a:pt x="7574" y="6057"/>
                        <a:pt x="7286" y="6047"/>
                      </a:cubicBezTo>
                      <a:lnTo>
                        <a:pt x="3258" y="6047"/>
                      </a:lnTo>
                      <a:cubicBezTo>
                        <a:pt x="2045" y="6047"/>
                        <a:pt x="1061" y="5064"/>
                        <a:pt x="1061" y="3850"/>
                      </a:cubicBezTo>
                      <a:lnTo>
                        <a:pt x="1061" y="3336"/>
                      </a:lnTo>
                      <a:cubicBezTo>
                        <a:pt x="1061" y="2081"/>
                        <a:pt x="2080" y="1061"/>
                        <a:pt x="3339" y="1058"/>
                      </a:cubicBezTo>
                      <a:lnTo>
                        <a:pt x="4213" y="1058"/>
                      </a:lnTo>
                      <a:cubicBezTo>
                        <a:pt x="4218" y="1058"/>
                        <a:pt x="4224" y="1059"/>
                        <a:pt x="4230" y="1059"/>
                      </a:cubicBezTo>
                      <a:cubicBezTo>
                        <a:pt x="4520" y="1059"/>
                        <a:pt x="4756" y="823"/>
                        <a:pt x="4756" y="528"/>
                      </a:cubicBezTo>
                      <a:cubicBezTo>
                        <a:pt x="4756" y="236"/>
                        <a:pt x="4520" y="0"/>
                        <a:pt x="4230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</p:grpSp>
      </p:grpSp>
      <p:grpSp>
        <p:nvGrpSpPr>
          <p:cNvPr id="8157" name="Google Shape;8157;p74"/>
          <p:cNvGrpSpPr/>
          <p:nvPr/>
        </p:nvGrpSpPr>
        <p:grpSpPr>
          <a:xfrm>
            <a:off x="5351073" y="1294582"/>
            <a:ext cx="950076" cy="1047868"/>
            <a:chOff x="4206459" y="1191441"/>
            <a:chExt cx="712557" cy="785901"/>
          </a:xfrm>
        </p:grpSpPr>
        <p:sp>
          <p:nvSpPr>
            <p:cNvPr id="8158" name="Google Shape;8158;p74"/>
            <p:cNvSpPr/>
            <p:nvPr/>
          </p:nvSpPr>
          <p:spPr>
            <a:xfrm>
              <a:off x="4548248" y="1328649"/>
              <a:ext cx="325201" cy="322547"/>
            </a:xfrm>
            <a:custGeom>
              <a:avLst/>
              <a:gdLst/>
              <a:ahLst/>
              <a:cxnLst/>
              <a:rect l="l" t="t" r="r" b="b"/>
              <a:pathLst>
                <a:path w="25486" h="25278" extrusionOk="0">
                  <a:moveTo>
                    <a:pt x="12746" y="4905"/>
                  </a:moveTo>
                  <a:cubicBezTo>
                    <a:pt x="13701" y="4905"/>
                    <a:pt x="14672" y="5083"/>
                    <a:pt x="15613" y="5460"/>
                  </a:cubicBezTo>
                  <a:cubicBezTo>
                    <a:pt x="19580" y="7047"/>
                    <a:pt x="21508" y="11545"/>
                    <a:pt x="19923" y="15511"/>
                  </a:cubicBezTo>
                  <a:cubicBezTo>
                    <a:pt x="18714" y="18534"/>
                    <a:pt x="15811" y="20374"/>
                    <a:pt x="12742" y="20374"/>
                  </a:cubicBezTo>
                  <a:cubicBezTo>
                    <a:pt x="11786" y="20374"/>
                    <a:pt x="10814" y="20196"/>
                    <a:pt x="9873" y="19819"/>
                  </a:cubicBezTo>
                  <a:cubicBezTo>
                    <a:pt x="5908" y="18234"/>
                    <a:pt x="3978" y="13734"/>
                    <a:pt x="5563" y="9769"/>
                  </a:cubicBezTo>
                  <a:cubicBezTo>
                    <a:pt x="6772" y="6745"/>
                    <a:pt x="9676" y="4905"/>
                    <a:pt x="12746" y="4905"/>
                  </a:cubicBezTo>
                  <a:close/>
                  <a:moveTo>
                    <a:pt x="15551" y="1"/>
                  </a:moveTo>
                  <a:cubicBezTo>
                    <a:pt x="15240" y="1"/>
                    <a:pt x="14946" y="187"/>
                    <a:pt x="14824" y="492"/>
                  </a:cubicBezTo>
                  <a:lnTo>
                    <a:pt x="14047" y="2435"/>
                  </a:lnTo>
                  <a:cubicBezTo>
                    <a:pt x="13612" y="2378"/>
                    <a:pt x="13174" y="2350"/>
                    <a:pt x="12736" y="2350"/>
                  </a:cubicBezTo>
                  <a:cubicBezTo>
                    <a:pt x="12218" y="2350"/>
                    <a:pt x="11700" y="2390"/>
                    <a:pt x="11187" y="2469"/>
                  </a:cubicBezTo>
                  <a:lnTo>
                    <a:pt x="10364" y="547"/>
                  </a:lnTo>
                  <a:cubicBezTo>
                    <a:pt x="10238" y="251"/>
                    <a:pt x="9949" y="73"/>
                    <a:pt x="9646" y="73"/>
                  </a:cubicBezTo>
                  <a:cubicBezTo>
                    <a:pt x="9543" y="73"/>
                    <a:pt x="9438" y="93"/>
                    <a:pt x="9338" y="137"/>
                  </a:cubicBezTo>
                  <a:lnTo>
                    <a:pt x="6036" y="1553"/>
                  </a:lnTo>
                  <a:cubicBezTo>
                    <a:pt x="5640" y="1722"/>
                    <a:pt x="5456" y="2182"/>
                    <a:pt x="5626" y="2579"/>
                  </a:cubicBezTo>
                  <a:lnTo>
                    <a:pt x="6449" y="4501"/>
                  </a:lnTo>
                  <a:cubicBezTo>
                    <a:pt x="5690" y="5085"/>
                    <a:pt x="5019" y="5775"/>
                    <a:pt x="4452" y="6549"/>
                  </a:cubicBezTo>
                  <a:lnTo>
                    <a:pt x="2510" y="5772"/>
                  </a:lnTo>
                  <a:cubicBezTo>
                    <a:pt x="2414" y="5734"/>
                    <a:pt x="2316" y="5716"/>
                    <a:pt x="2219" y="5716"/>
                  </a:cubicBezTo>
                  <a:cubicBezTo>
                    <a:pt x="1910" y="5716"/>
                    <a:pt x="1616" y="5901"/>
                    <a:pt x="1493" y="6208"/>
                  </a:cubicBezTo>
                  <a:lnTo>
                    <a:pt x="161" y="9542"/>
                  </a:lnTo>
                  <a:cubicBezTo>
                    <a:pt x="0" y="9944"/>
                    <a:pt x="194" y="10398"/>
                    <a:pt x="596" y="10558"/>
                  </a:cubicBezTo>
                  <a:lnTo>
                    <a:pt x="2537" y="11335"/>
                  </a:lnTo>
                  <a:cubicBezTo>
                    <a:pt x="2415" y="12285"/>
                    <a:pt x="2426" y="13249"/>
                    <a:pt x="2572" y="14195"/>
                  </a:cubicBezTo>
                  <a:lnTo>
                    <a:pt x="651" y="15018"/>
                  </a:lnTo>
                  <a:cubicBezTo>
                    <a:pt x="253" y="15189"/>
                    <a:pt x="71" y="15649"/>
                    <a:pt x="241" y="16046"/>
                  </a:cubicBezTo>
                  <a:lnTo>
                    <a:pt x="1655" y="19347"/>
                  </a:lnTo>
                  <a:cubicBezTo>
                    <a:pt x="1781" y="19643"/>
                    <a:pt x="2070" y="19821"/>
                    <a:pt x="2373" y="19821"/>
                  </a:cubicBezTo>
                  <a:cubicBezTo>
                    <a:pt x="2476" y="19821"/>
                    <a:pt x="2581" y="19800"/>
                    <a:pt x="2681" y="19756"/>
                  </a:cubicBezTo>
                  <a:lnTo>
                    <a:pt x="4603" y="18933"/>
                  </a:lnTo>
                  <a:cubicBezTo>
                    <a:pt x="5189" y="19692"/>
                    <a:pt x="5879" y="20365"/>
                    <a:pt x="6651" y="20930"/>
                  </a:cubicBezTo>
                  <a:lnTo>
                    <a:pt x="5874" y="22873"/>
                  </a:lnTo>
                  <a:cubicBezTo>
                    <a:pt x="5714" y="23273"/>
                    <a:pt x="5909" y="23728"/>
                    <a:pt x="6310" y="23888"/>
                  </a:cubicBezTo>
                  <a:lnTo>
                    <a:pt x="9645" y="25222"/>
                  </a:lnTo>
                  <a:cubicBezTo>
                    <a:pt x="9740" y="25260"/>
                    <a:pt x="9838" y="25278"/>
                    <a:pt x="9935" y="25278"/>
                  </a:cubicBezTo>
                  <a:cubicBezTo>
                    <a:pt x="10245" y="25278"/>
                    <a:pt x="10538" y="25092"/>
                    <a:pt x="10660" y="24786"/>
                  </a:cubicBezTo>
                  <a:lnTo>
                    <a:pt x="11437" y="22845"/>
                  </a:lnTo>
                  <a:cubicBezTo>
                    <a:pt x="11871" y="22901"/>
                    <a:pt x="12308" y="22929"/>
                    <a:pt x="12745" y="22929"/>
                  </a:cubicBezTo>
                  <a:cubicBezTo>
                    <a:pt x="13264" y="22929"/>
                    <a:pt x="13784" y="22889"/>
                    <a:pt x="14299" y="22810"/>
                  </a:cubicBezTo>
                  <a:lnTo>
                    <a:pt x="15122" y="24732"/>
                  </a:lnTo>
                  <a:cubicBezTo>
                    <a:pt x="15248" y="25028"/>
                    <a:pt x="15536" y="25206"/>
                    <a:pt x="15839" y="25206"/>
                  </a:cubicBezTo>
                  <a:cubicBezTo>
                    <a:pt x="15943" y="25206"/>
                    <a:pt x="16047" y="25185"/>
                    <a:pt x="16148" y="25142"/>
                  </a:cubicBezTo>
                  <a:lnTo>
                    <a:pt x="19449" y="23728"/>
                  </a:lnTo>
                  <a:cubicBezTo>
                    <a:pt x="19846" y="23558"/>
                    <a:pt x="20030" y="23098"/>
                    <a:pt x="19860" y="22701"/>
                  </a:cubicBezTo>
                  <a:lnTo>
                    <a:pt x="19037" y="20780"/>
                  </a:lnTo>
                  <a:cubicBezTo>
                    <a:pt x="19794" y="20194"/>
                    <a:pt x="20467" y="19503"/>
                    <a:pt x="21034" y="18732"/>
                  </a:cubicBezTo>
                  <a:lnTo>
                    <a:pt x="22975" y="19508"/>
                  </a:lnTo>
                  <a:cubicBezTo>
                    <a:pt x="23070" y="19546"/>
                    <a:pt x="23168" y="19564"/>
                    <a:pt x="23265" y="19564"/>
                  </a:cubicBezTo>
                  <a:cubicBezTo>
                    <a:pt x="23576" y="19564"/>
                    <a:pt x="23869" y="19378"/>
                    <a:pt x="23992" y="19073"/>
                  </a:cubicBezTo>
                  <a:lnTo>
                    <a:pt x="25326" y="15737"/>
                  </a:lnTo>
                  <a:cubicBezTo>
                    <a:pt x="25486" y="15337"/>
                    <a:pt x="25290" y="14882"/>
                    <a:pt x="24890" y="14722"/>
                  </a:cubicBezTo>
                  <a:lnTo>
                    <a:pt x="22948" y="13945"/>
                  </a:lnTo>
                  <a:cubicBezTo>
                    <a:pt x="23071" y="12994"/>
                    <a:pt x="23060" y="12032"/>
                    <a:pt x="22914" y="11084"/>
                  </a:cubicBezTo>
                  <a:lnTo>
                    <a:pt x="24835" y="10261"/>
                  </a:lnTo>
                  <a:cubicBezTo>
                    <a:pt x="25231" y="10091"/>
                    <a:pt x="25415" y="9631"/>
                    <a:pt x="25245" y="9234"/>
                  </a:cubicBezTo>
                  <a:lnTo>
                    <a:pt x="23830" y="5934"/>
                  </a:lnTo>
                  <a:cubicBezTo>
                    <a:pt x="23703" y="5637"/>
                    <a:pt x="23414" y="5459"/>
                    <a:pt x="23111" y="5459"/>
                  </a:cubicBezTo>
                  <a:cubicBezTo>
                    <a:pt x="23008" y="5459"/>
                    <a:pt x="22904" y="5479"/>
                    <a:pt x="22803" y="5522"/>
                  </a:cubicBezTo>
                  <a:lnTo>
                    <a:pt x="20882" y="6347"/>
                  </a:lnTo>
                  <a:cubicBezTo>
                    <a:pt x="20297" y="5588"/>
                    <a:pt x="19607" y="4915"/>
                    <a:pt x="18835" y="4348"/>
                  </a:cubicBezTo>
                  <a:lnTo>
                    <a:pt x="19610" y="2408"/>
                  </a:lnTo>
                  <a:cubicBezTo>
                    <a:pt x="19770" y="2006"/>
                    <a:pt x="19577" y="1551"/>
                    <a:pt x="19175" y="1391"/>
                  </a:cubicBezTo>
                  <a:lnTo>
                    <a:pt x="15841" y="57"/>
                  </a:lnTo>
                  <a:cubicBezTo>
                    <a:pt x="15745" y="19"/>
                    <a:pt x="15647" y="1"/>
                    <a:pt x="155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59" name="Google Shape;8159;p74"/>
            <p:cNvSpPr/>
            <p:nvPr/>
          </p:nvSpPr>
          <p:spPr>
            <a:xfrm>
              <a:off x="4557499" y="1656607"/>
              <a:ext cx="306674" cy="306648"/>
            </a:xfrm>
            <a:custGeom>
              <a:avLst/>
              <a:gdLst/>
              <a:ahLst/>
              <a:cxnLst/>
              <a:rect l="l" t="t" r="r" b="b"/>
              <a:pathLst>
                <a:path w="24034" h="24032" extrusionOk="0">
                  <a:moveTo>
                    <a:pt x="12017" y="4775"/>
                  </a:moveTo>
                  <a:cubicBezTo>
                    <a:pt x="16016" y="4775"/>
                    <a:pt x="19258" y="8018"/>
                    <a:pt x="19258" y="12017"/>
                  </a:cubicBezTo>
                  <a:cubicBezTo>
                    <a:pt x="19258" y="16015"/>
                    <a:pt x="16016" y="19256"/>
                    <a:pt x="12019" y="19256"/>
                  </a:cubicBezTo>
                  <a:lnTo>
                    <a:pt x="12017" y="19256"/>
                  </a:lnTo>
                  <a:cubicBezTo>
                    <a:pt x="8019" y="19256"/>
                    <a:pt x="4778" y="16015"/>
                    <a:pt x="4778" y="12017"/>
                  </a:cubicBezTo>
                  <a:cubicBezTo>
                    <a:pt x="4778" y="8018"/>
                    <a:pt x="8019" y="4775"/>
                    <a:pt x="12017" y="4775"/>
                  </a:cubicBezTo>
                  <a:close/>
                  <a:moveTo>
                    <a:pt x="10336" y="0"/>
                  </a:moveTo>
                  <a:cubicBezTo>
                    <a:pt x="9932" y="0"/>
                    <a:pt x="9604" y="327"/>
                    <a:pt x="9604" y="732"/>
                  </a:cubicBezTo>
                  <a:lnTo>
                    <a:pt x="9604" y="2689"/>
                  </a:lnTo>
                  <a:cubicBezTo>
                    <a:pt x="8734" y="2913"/>
                    <a:pt x="7902" y="3259"/>
                    <a:pt x="7128" y="3714"/>
                  </a:cubicBezTo>
                  <a:lnTo>
                    <a:pt x="5745" y="2330"/>
                  </a:lnTo>
                  <a:cubicBezTo>
                    <a:pt x="5602" y="2187"/>
                    <a:pt x="5415" y="2115"/>
                    <a:pt x="5228" y="2115"/>
                  </a:cubicBezTo>
                  <a:cubicBezTo>
                    <a:pt x="5040" y="2115"/>
                    <a:pt x="4853" y="2187"/>
                    <a:pt x="4710" y="2330"/>
                  </a:cubicBezTo>
                  <a:lnTo>
                    <a:pt x="2332" y="4708"/>
                  </a:lnTo>
                  <a:cubicBezTo>
                    <a:pt x="2046" y="4995"/>
                    <a:pt x="2046" y="5457"/>
                    <a:pt x="2332" y="5744"/>
                  </a:cubicBezTo>
                  <a:lnTo>
                    <a:pt x="3716" y="7128"/>
                  </a:lnTo>
                  <a:cubicBezTo>
                    <a:pt x="3260" y="7900"/>
                    <a:pt x="2915" y="8734"/>
                    <a:pt x="2691" y="9602"/>
                  </a:cubicBezTo>
                  <a:lnTo>
                    <a:pt x="734" y="9602"/>
                  </a:lnTo>
                  <a:cubicBezTo>
                    <a:pt x="329" y="9602"/>
                    <a:pt x="1" y="9930"/>
                    <a:pt x="1" y="10335"/>
                  </a:cubicBezTo>
                  <a:lnTo>
                    <a:pt x="1" y="13698"/>
                  </a:lnTo>
                  <a:cubicBezTo>
                    <a:pt x="1" y="14101"/>
                    <a:pt x="329" y="14430"/>
                    <a:pt x="734" y="14430"/>
                  </a:cubicBezTo>
                  <a:lnTo>
                    <a:pt x="2691" y="14430"/>
                  </a:lnTo>
                  <a:cubicBezTo>
                    <a:pt x="2915" y="15298"/>
                    <a:pt x="3260" y="16132"/>
                    <a:pt x="3716" y="16904"/>
                  </a:cubicBezTo>
                  <a:lnTo>
                    <a:pt x="2332" y="18289"/>
                  </a:lnTo>
                  <a:cubicBezTo>
                    <a:pt x="2046" y="18574"/>
                    <a:pt x="2046" y="19038"/>
                    <a:pt x="2332" y="19323"/>
                  </a:cubicBezTo>
                  <a:lnTo>
                    <a:pt x="4710" y="21701"/>
                  </a:lnTo>
                  <a:cubicBezTo>
                    <a:pt x="4853" y="21845"/>
                    <a:pt x="5040" y="21916"/>
                    <a:pt x="5228" y="21916"/>
                  </a:cubicBezTo>
                  <a:cubicBezTo>
                    <a:pt x="5415" y="21916"/>
                    <a:pt x="5602" y="21845"/>
                    <a:pt x="5745" y="21701"/>
                  </a:cubicBezTo>
                  <a:lnTo>
                    <a:pt x="7128" y="20318"/>
                  </a:lnTo>
                  <a:cubicBezTo>
                    <a:pt x="7902" y="20774"/>
                    <a:pt x="8736" y="21118"/>
                    <a:pt x="9604" y="21343"/>
                  </a:cubicBezTo>
                  <a:lnTo>
                    <a:pt x="9604" y="23299"/>
                  </a:lnTo>
                  <a:cubicBezTo>
                    <a:pt x="9604" y="23705"/>
                    <a:pt x="9932" y="24031"/>
                    <a:pt x="10336" y="24031"/>
                  </a:cubicBezTo>
                  <a:lnTo>
                    <a:pt x="13699" y="24031"/>
                  </a:lnTo>
                  <a:cubicBezTo>
                    <a:pt x="14104" y="24031"/>
                    <a:pt x="14432" y="23705"/>
                    <a:pt x="14432" y="23299"/>
                  </a:cubicBezTo>
                  <a:lnTo>
                    <a:pt x="14432" y="21343"/>
                  </a:lnTo>
                  <a:cubicBezTo>
                    <a:pt x="15300" y="21118"/>
                    <a:pt x="16134" y="20773"/>
                    <a:pt x="16906" y="20318"/>
                  </a:cubicBezTo>
                  <a:lnTo>
                    <a:pt x="18290" y="21701"/>
                  </a:lnTo>
                  <a:cubicBezTo>
                    <a:pt x="18433" y="21844"/>
                    <a:pt x="18620" y="21915"/>
                    <a:pt x="18808" y="21915"/>
                  </a:cubicBezTo>
                  <a:cubicBezTo>
                    <a:pt x="18995" y="21915"/>
                    <a:pt x="19182" y="21844"/>
                    <a:pt x="19326" y="21701"/>
                  </a:cubicBezTo>
                  <a:lnTo>
                    <a:pt x="21704" y="19323"/>
                  </a:lnTo>
                  <a:cubicBezTo>
                    <a:pt x="21989" y="19037"/>
                    <a:pt x="21989" y="18574"/>
                    <a:pt x="21704" y="18287"/>
                  </a:cubicBezTo>
                  <a:lnTo>
                    <a:pt x="20320" y="16904"/>
                  </a:lnTo>
                  <a:cubicBezTo>
                    <a:pt x="20775" y="16130"/>
                    <a:pt x="21121" y="15298"/>
                    <a:pt x="21345" y="14430"/>
                  </a:cubicBezTo>
                  <a:lnTo>
                    <a:pt x="23302" y="14430"/>
                  </a:lnTo>
                  <a:cubicBezTo>
                    <a:pt x="23705" y="14430"/>
                    <a:pt x="24034" y="14101"/>
                    <a:pt x="24034" y="13696"/>
                  </a:cubicBezTo>
                  <a:lnTo>
                    <a:pt x="24034" y="10334"/>
                  </a:lnTo>
                  <a:cubicBezTo>
                    <a:pt x="24034" y="9930"/>
                    <a:pt x="23705" y="9602"/>
                    <a:pt x="23302" y="9602"/>
                  </a:cubicBezTo>
                  <a:lnTo>
                    <a:pt x="21343" y="9602"/>
                  </a:lnTo>
                  <a:cubicBezTo>
                    <a:pt x="21121" y="8734"/>
                    <a:pt x="20775" y="7900"/>
                    <a:pt x="20320" y="7128"/>
                  </a:cubicBezTo>
                  <a:lnTo>
                    <a:pt x="21704" y="5744"/>
                  </a:lnTo>
                  <a:cubicBezTo>
                    <a:pt x="21989" y="5457"/>
                    <a:pt x="21989" y="4995"/>
                    <a:pt x="21704" y="4708"/>
                  </a:cubicBezTo>
                  <a:lnTo>
                    <a:pt x="19326" y="2330"/>
                  </a:lnTo>
                  <a:cubicBezTo>
                    <a:pt x="19182" y="2187"/>
                    <a:pt x="18995" y="2115"/>
                    <a:pt x="18808" y="2115"/>
                  </a:cubicBezTo>
                  <a:cubicBezTo>
                    <a:pt x="18620" y="2115"/>
                    <a:pt x="18433" y="2187"/>
                    <a:pt x="18290" y="2330"/>
                  </a:cubicBezTo>
                  <a:lnTo>
                    <a:pt x="16906" y="3714"/>
                  </a:lnTo>
                  <a:cubicBezTo>
                    <a:pt x="16133" y="3259"/>
                    <a:pt x="15300" y="2913"/>
                    <a:pt x="14430" y="2689"/>
                  </a:cubicBezTo>
                  <a:lnTo>
                    <a:pt x="14430" y="732"/>
                  </a:lnTo>
                  <a:cubicBezTo>
                    <a:pt x="14430" y="327"/>
                    <a:pt x="14104" y="0"/>
                    <a:pt x="1369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60" name="Google Shape;8160;p74"/>
            <p:cNvSpPr/>
            <p:nvPr/>
          </p:nvSpPr>
          <p:spPr>
            <a:xfrm>
              <a:off x="4251067" y="1523035"/>
              <a:ext cx="327536" cy="325023"/>
            </a:xfrm>
            <a:custGeom>
              <a:avLst/>
              <a:gdLst/>
              <a:ahLst/>
              <a:cxnLst/>
              <a:rect l="l" t="t" r="r" b="b"/>
              <a:pathLst>
                <a:path w="25669" h="25472" extrusionOk="0">
                  <a:moveTo>
                    <a:pt x="12840" y="5002"/>
                  </a:moveTo>
                  <a:cubicBezTo>
                    <a:pt x="13949" y="5002"/>
                    <a:pt x="15075" y="5242"/>
                    <a:pt x="16144" y="5747"/>
                  </a:cubicBezTo>
                  <a:cubicBezTo>
                    <a:pt x="20003" y="7575"/>
                    <a:pt x="21651" y="12185"/>
                    <a:pt x="19822" y="16044"/>
                  </a:cubicBezTo>
                  <a:cubicBezTo>
                    <a:pt x="18501" y="18836"/>
                    <a:pt x="15726" y="20470"/>
                    <a:pt x="12830" y="20470"/>
                  </a:cubicBezTo>
                  <a:cubicBezTo>
                    <a:pt x="11721" y="20470"/>
                    <a:pt x="10595" y="20230"/>
                    <a:pt x="9525" y="19724"/>
                  </a:cubicBezTo>
                  <a:cubicBezTo>
                    <a:pt x="5666" y="17897"/>
                    <a:pt x="4018" y="13286"/>
                    <a:pt x="5845" y="9427"/>
                  </a:cubicBezTo>
                  <a:cubicBezTo>
                    <a:pt x="7167" y="6636"/>
                    <a:pt x="9944" y="5002"/>
                    <a:pt x="12840" y="5002"/>
                  </a:cubicBezTo>
                  <a:close/>
                  <a:moveTo>
                    <a:pt x="10471" y="1"/>
                  </a:moveTo>
                  <a:cubicBezTo>
                    <a:pt x="10383" y="1"/>
                    <a:pt x="10294" y="16"/>
                    <a:pt x="10208" y="47"/>
                  </a:cubicBezTo>
                  <a:lnTo>
                    <a:pt x="6824" y="1256"/>
                  </a:lnTo>
                  <a:cubicBezTo>
                    <a:pt x="6417" y="1401"/>
                    <a:pt x="6206" y="1848"/>
                    <a:pt x="6351" y="2255"/>
                  </a:cubicBezTo>
                  <a:lnTo>
                    <a:pt x="7054" y="4223"/>
                  </a:lnTo>
                  <a:cubicBezTo>
                    <a:pt x="6262" y="4761"/>
                    <a:pt x="5548" y="5408"/>
                    <a:pt x="4934" y="6145"/>
                  </a:cubicBezTo>
                  <a:lnTo>
                    <a:pt x="3045" y="5249"/>
                  </a:lnTo>
                  <a:cubicBezTo>
                    <a:pt x="2937" y="5199"/>
                    <a:pt x="2823" y="5174"/>
                    <a:pt x="2711" y="5174"/>
                  </a:cubicBezTo>
                  <a:cubicBezTo>
                    <a:pt x="2418" y="5174"/>
                    <a:pt x="2137" y="5340"/>
                    <a:pt x="2004" y="5623"/>
                  </a:cubicBezTo>
                  <a:lnTo>
                    <a:pt x="467" y="8868"/>
                  </a:lnTo>
                  <a:cubicBezTo>
                    <a:pt x="282" y="9259"/>
                    <a:pt x="449" y="9725"/>
                    <a:pt x="840" y="9909"/>
                  </a:cubicBezTo>
                  <a:lnTo>
                    <a:pt x="2729" y="10804"/>
                  </a:lnTo>
                  <a:cubicBezTo>
                    <a:pt x="2548" y="11744"/>
                    <a:pt x="2500" y="12707"/>
                    <a:pt x="2587" y="13661"/>
                  </a:cubicBezTo>
                  <a:lnTo>
                    <a:pt x="619" y="14364"/>
                  </a:lnTo>
                  <a:cubicBezTo>
                    <a:pt x="212" y="14510"/>
                    <a:pt x="1" y="14957"/>
                    <a:pt x="145" y="15363"/>
                  </a:cubicBezTo>
                  <a:lnTo>
                    <a:pt x="1354" y="18747"/>
                  </a:lnTo>
                  <a:cubicBezTo>
                    <a:pt x="1467" y="19067"/>
                    <a:pt x="1768" y="19265"/>
                    <a:pt x="2089" y="19265"/>
                  </a:cubicBezTo>
                  <a:cubicBezTo>
                    <a:pt x="2177" y="19265"/>
                    <a:pt x="2266" y="19251"/>
                    <a:pt x="2353" y="19219"/>
                  </a:cubicBezTo>
                  <a:lnTo>
                    <a:pt x="4321" y="18516"/>
                  </a:lnTo>
                  <a:cubicBezTo>
                    <a:pt x="4859" y="19309"/>
                    <a:pt x="5506" y="20023"/>
                    <a:pt x="6243" y="20637"/>
                  </a:cubicBezTo>
                  <a:lnTo>
                    <a:pt x="5347" y="22526"/>
                  </a:lnTo>
                  <a:cubicBezTo>
                    <a:pt x="5163" y="22917"/>
                    <a:pt x="5330" y="23383"/>
                    <a:pt x="5721" y="23567"/>
                  </a:cubicBezTo>
                  <a:lnTo>
                    <a:pt x="8966" y="25104"/>
                  </a:lnTo>
                  <a:cubicBezTo>
                    <a:pt x="9074" y="25155"/>
                    <a:pt x="9188" y="25179"/>
                    <a:pt x="9300" y="25179"/>
                  </a:cubicBezTo>
                  <a:cubicBezTo>
                    <a:pt x="9593" y="25179"/>
                    <a:pt x="9874" y="25014"/>
                    <a:pt x="10007" y="24731"/>
                  </a:cubicBezTo>
                  <a:lnTo>
                    <a:pt x="10902" y="22842"/>
                  </a:lnTo>
                  <a:cubicBezTo>
                    <a:pt x="11540" y="22964"/>
                    <a:pt x="12187" y="23026"/>
                    <a:pt x="12836" y="23026"/>
                  </a:cubicBezTo>
                  <a:cubicBezTo>
                    <a:pt x="13144" y="23026"/>
                    <a:pt x="13452" y="23012"/>
                    <a:pt x="13759" y="22984"/>
                  </a:cubicBezTo>
                  <a:lnTo>
                    <a:pt x="14462" y="24952"/>
                  </a:lnTo>
                  <a:cubicBezTo>
                    <a:pt x="14577" y="25272"/>
                    <a:pt x="14878" y="25471"/>
                    <a:pt x="15200" y="25471"/>
                  </a:cubicBezTo>
                  <a:cubicBezTo>
                    <a:pt x="15286" y="25471"/>
                    <a:pt x="15375" y="25457"/>
                    <a:pt x="15461" y="25426"/>
                  </a:cubicBezTo>
                  <a:lnTo>
                    <a:pt x="18845" y="24217"/>
                  </a:lnTo>
                  <a:cubicBezTo>
                    <a:pt x="19252" y="24071"/>
                    <a:pt x="19463" y="23625"/>
                    <a:pt x="19318" y="23218"/>
                  </a:cubicBezTo>
                  <a:lnTo>
                    <a:pt x="18615" y="21250"/>
                  </a:lnTo>
                  <a:cubicBezTo>
                    <a:pt x="19407" y="20712"/>
                    <a:pt x="20121" y="20065"/>
                    <a:pt x="20735" y="19328"/>
                  </a:cubicBezTo>
                  <a:lnTo>
                    <a:pt x="22624" y="20223"/>
                  </a:lnTo>
                  <a:cubicBezTo>
                    <a:pt x="22732" y="20274"/>
                    <a:pt x="22846" y="20298"/>
                    <a:pt x="22958" y="20298"/>
                  </a:cubicBezTo>
                  <a:cubicBezTo>
                    <a:pt x="23251" y="20298"/>
                    <a:pt x="23532" y="20133"/>
                    <a:pt x="23665" y="19850"/>
                  </a:cubicBezTo>
                  <a:lnTo>
                    <a:pt x="25202" y="16604"/>
                  </a:lnTo>
                  <a:cubicBezTo>
                    <a:pt x="25387" y="16214"/>
                    <a:pt x="25220" y="15748"/>
                    <a:pt x="24829" y="15564"/>
                  </a:cubicBezTo>
                  <a:lnTo>
                    <a:pt x="22940" y="14668"/>
                  </a:lnTo>
                  <a:cubicBezTo>
                    <a:pt x="23121" y="13727"/>
                    <a:pt x="23169" y="12766"/>
                    <a:pt x="23082" y="11812"/>
                  </a:cubicBezTo>
                  <a:lnTo>
                    <a:pt x="25050" y="11107"/>
                  </a:lnTo>
                  <a:cubicBezTo>
                    <a:pt x="25457" y="10963"/>
                    <a:pt x="25668" y="10515"/>
                    <a:pt x="25523" y="10108"/>
                  </a:cubicBezTo>
                  <a:lnTo>
                    <a:pt x="24315" y="6726"/>
                  </a:lnTo>
                  <a:cubicBezTo>
                    <a:pt x="24201" y="6406"/>
                    <a:pt x="23898" y="6207"/>
                    <a:pt x="23577" y="6207"/>
                  </a:cubicBezTo>
                  <a:cubicBezTo>
                    <a:pt x="23491" y="6207"/>
                    <a:pt x="23402" y="6221"/>
                    <a:pt x="23316" y="6252"/>
                  </a:cubicBezTo>
                  <a:lnTo>
                    <a:pt x="21348" y="6956"/>
                  </a:lnTo>
                  <a:cubicBezTo>
                    <a:pt x="20810" y="6162"/>
                    <a:pt x="20163" y="5450"/>
                    <a:pt x="19426" y="4836"/>
                  </a:cubicBezTo>
                  <a:lnTo>
                    <a:pt x="20320" y="2947"/>
                  </a:lnTo>
                  <a:cubicBezTo>
                    <a:pt x="20506" y="2556"/>
                    <a:pt x="20339" y="2090"/>
                    <a:pt x="19948" y="1906"/>
                  </a:cubicBezTo>
                  <a:lnTo>
                    <a:pt x="16703" y="369"/>
                  </a:lnTo>
                  <a:cubicBezTo>
                    <a:pt x="16595" y="318"/>
                    <a:pt x="16481" y="294"/>
                    <a:pt x="16369" y="294"/>
                  </a:cubicBezTo>
                  <a:cubicBezTo>
                    <a:pt x="16076" y="294"/>
                    <a:pt x="15795" y="459"/>
                    <a:pt x="15662" y="742"/>
                  </a:cubicBezTo>
                  <a:lnTo>
                    <a:pt x="14767" y="2631"/>
                  </a:lnTo>
                  <a:cubicBezTo>
                    <a:pt x="14130" y="2508"/>
                    <a:pt x="13485" y="2447"/>
                    <a:pt x="12839" y="2447"/>
                  </a:cubicBezTo>
                  <a:cubicBezTo>
                    <a:pt x="12529" y="2447"/>
                    <a:pt x="12219" y="2461"/>
                    <a:pt x="11910" y="2489"/>
                  </a:cubicBezTo>
                  <a:lnTo>
                    <a:pt x="11207" y="521"/>
                  </a:lnTo>
                  <a:cubicBezTo>
                    <a:pt x="11092" y="200"/>
                    <a:pt x="10791" y="1"/>
                    <a:pt x="104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61" name="Google Shape;8161;p74"/>
            <p:cNvSpPr/>
            <p:nvPr/>
          </p:nvSpPr>
          <p:spPr>
            <a:xfrm>
              <a:off x="4277366" y="1220917"/>
              <a:ext cx="292242" cy="292217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grpSp>
          <p:nvGrpSpPr>
            <p:cNvPr id="8162" name="Google Shape;8162;p74"/>
            <p:cNvGrpSpPr/>
            <p:nvPr/>
          </p:nvGrpSpPr>
          <p:grpSpPr>
            <a:xfrm>
              <a:off x="4644280" y="1290523"/>
              <a:ext cx="143716" cy="29463"/>
              <a:chOff x="4644280" y="1290523"/>
              <a:chExt cx="143716" cy="29463"/>
            </a:xfrm>
          </p:grpSpPr>
          <p:sp>
            <p:nvSpPr>
              <p:cNvPr id="8163" name="Google Shape;8163;p74"/>
              <p:cNvSpPr/>
              <p:nvPr/>
            </p:nvSpPr>
            <p:spPr>
              <a:xfrm>
                <a:off x="4736292" y="1294223"/>
                <a:ext cx="51704" cy="25762"/>
              </a:xfrm>
              <a:custGeom>
                <a:avLst/>
                <a:gdLst/>
                <a:ahLst/>
                <a:cxnLst/>
                <a:rect l="l" t="t" r="r" b="b"/>
                <a:pathLst>
                  <a:path w="4052" h="2019" extrusionOk="0">
                    <a:moveTo>
                      <a:pt x="273" y="0"/>
                    </a:moveTo>
                    <a:cubicBezTo>
                      <a:pt x="158" y="0"/>
                      <a:pt x="53" y="81"/>
                      <a:pt x="29" y="199"/>
                    </a:cubicBezTo>
                    <a:cubicBezTo>
                      <a:pt x="0" y="339"/>
                      <a:pt x="87" y="475"/>
                      <a:pt x="225" y="507"/>
                    </a:cubicBezTo>
                    <a:cubicBezTo>
                      <a:pt x="1077" y="720"/>
                      <a:pt x="1895" y="1048"/>
                      <a:pt x="2655" y="1487"/>
                    </a:cubicBezTo>
                    <a:lnTo>
                      <a:pt x="2505" y="1740"/>
                    </a:lnTo>
                    <a:cubicBezTo>
                      <a:pt x="2459" y="1818"/>
                      <a:pt x="2511" y="1919"/>
                      <a:pt x="2603" y="1925"/>
                    </a:cubicBezTo>
                    <a:lnTo>
                      <a:pt x="3885" y="2018"/>
                    </a:lnTo>
                    <a:cubicBezTo>
                      <a:pt x="3889" y="2019"/>
                      <a:pt x="3892" y="2019"/>
                      <a:pt x="3896" y="2019"/>
                    </a:cubicBezTo>
                    <a:cubicBezTo>
                      <a:pt x="3991" y="2019"/>
                      <a:pt x="4052" y="1911"/>
                      <a:pt x="3999" y="1829"/>
                    </a:cubicBezTo>
                    <a:lnTo>
                      <a:pt x="3302" y="747"/>
                    </a:lnTo>
                    <a:cubicBezTo>
                      <a:pt x="3278" y="709"/>
                      <a:pt x="3238" y="690"/>
                      <a:pt x="3198" y="690"/>
                    </a:cubicBezTo>
                    <a:cubicBezTo>
                      <a:pt x="3157" y="690"/>
                      <a:pt x="3116" y="710"/>
                      <a:pt x="3093" y="750"/>
                    </a:cubicBezTo>
                    <a:lnTo>
                      <a:pt x="2917" y="1048"/>
                    </a:lnTo>
                    <a:cubicBezTo>
                      <a:pt x="2108" y="582"/>
                      <a:pt x="1237" y="231"/>
                      <a:pt x="330" y="7"/>
                    </a:cubicBezTo>
                    <a:cubicBezTo>
                      <a:pt x="311" y="3"/>
                      <a:pt x="292" y="0"/>
                      <a:pt x="273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64" name="Google Shape;8164;p74"/>
              <p:cNvSpPr/>
              <p:nvPr/>
            </p:nvSpPr>
            <p:spPr>
              <a:xfrm>
                <a:off x="4700066" y="1290523"/>
                <a:ext cx="32206" cy="7988"/>
              </a:xfrm>
              <a:custGeom>
                <a:avLst/>
                <a:gdLst/>
                <a:ahLst/>
                <a:cxnLst/>
                <a:rect l="l" t="t" r="r" b="b"/>
                <a:pathLst>
                  <a:path w="2524" h="626" extrusionOk="0">
                    <a:moveTo>
                      <a:pt x="787" y="1"/>
                    </a:moveTo>
                    <a:cubicBezTo>
                      <a:pt x="606" y="1"/>
                      <a:pt x="423" y="7"/>
                      <a:pt x="242" y="18"/>
                    </a:cubicBezTo>
                    <a:cubicBezTo>
                      <a:pt x="104" y="31"/>
                      <a:pt x="0" y="151"/>
                      <a:pt x="10" y="291"/>
                    </a:cubicBezTo>
                    <a:cubicBezTo>
                      <a:pt x="21" y="425"/>
                      <a:pt x="131" y="526"/>
                      <a:pt x="264" y="526"/>
                    </a:cubicBezTo>
                    <a:cubicBezTo>
                      <a:pt x="269" y="526"/>
                      <a:pt x="274" y="526"/>
                      <a:pt x="279" y="526"/>
                    </a:cubicBezTo>
                    <a:cubicBezTo>
                      <a:pt x="447" y="516"/>
                      <a:pt x="617" y="510"/>
                      <a:pt x="787" y="510"/>
                    </a:cubicBezTo>
                    <a:cubicBezTo>
                      <a:pt x="1261" y="512"/>
                      <a:pt x="1735" y="548"/>
                      <a:pt x="2204" y="622"/>
                    </a:cubicBezTo>
                    <a:cubicBezTo>
                      <a:pt x="2218" y="624"/>
                      <a:pt x="2232" y="626"/>
                      <a:pt x="2246" y="626"/>
                    </a:cubicBezTo>
                    <a:cubicBezTo>
                      <a:pt x="2364" y="626"/>
                      <a:pt x="2469" y="542"/>
                      <a:pt x="2495" y="422"/>
                    </a:cubicBezTo>
                    <a:cubicBezTo>
                      <a:pt x="2524" y="281"/>
                      <a:pt x="2430" y="145"/>
                      <a:pt x="2289" y="121"/>
                    </a:cubicBezTo>
                    <a:cubicBezTo>
                      <a:pt x="1792" y="41"/>
                      <a:pt x="1289" y="1"/>
                      <a:pt x="787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65" name="Google Shape;8165;p74"/>
              <p:cNvSpPr/>
              <p:nvPr/>
            </p:nvSpPr>
            <p:spPr>
              <a:xfrm>
                <a:off x="4644280" y="1300641"/>
                <a:ext cx="20225" cy="13283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041" extrusionOk="0">
                    <a:moveTo>
                      <a:pt x="1331" y="0"/>
                    </a:moveTo>
                    <a:cubicBezTo>
                      <a:pt x="1304" y="0"/>
                      <a:pt x="1277" y="6"/>
                      <a:pt x="1251" y="16"/>
                    </a:cubicBezTo>
                    <a:cubicBezTo>
                      <a:pt x="880" y="175"/>
                      <a:pt x="518" y="356"/>
                      <a:pt x="170" y="558"/>
                    </a:cubicBezTo>
                    <a:cubicBezTo>
                      <a:pt x="60" y="622"/>
                      <a:pt x="1" y="758"/>
                      <a:pt x="47" y="876"/>
                    </a:cubicBezTo>
                    <a:cubicBezTo>
                      <a:pt x="87" y="979"/>
                      <a:pt x="185" y="1040"/>
                      <a:pt x="287" y="1040"/>
                    </a:cubicBezTo>
                    <a:cubicBezTo>
                      <a:pt x="330" y="1040"/>
                      <a:pt x="373" y="1029"/>
                      <a:pt x="414" y="1006"/>
                    </a:cubicBezTo>
                    <a:cubicBezTo>
                      <a:pt x="729" y="822"/>
                      <a:pt x="1056" y="657"/>
                      <a:pt x="1391" y="513"/>
                    </a:cubicBezTo>
                    <a:cubicBezTo>
                      <a:pt x="1520" y="457"/>
                      <a:pt x="1584" y="311"/>
                      <a:pt x="1540" y="178"/>
                    </a:cubicBezTo>
                    <a:lnTo>
                      <a:pt x="1527" y="141"/>
                    </a:lnTo>
                    <a:cubicBezTo>
                      <a:pt x="1497" y="55"/>
                      <a:pt x="1417" y="0"/>
                      <a:pt x="1331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66" name="Google Shape;8166;p74"/>
              <p:cNvSpPr/>
              <p:nvPr/>
            </p:nvSpPr>
            <p:spPr>
              <a:xfrm>
                <a:off x="4667822" y="1291888"/>
                <a:ext cx="27779" cy="11433"/>
              </a:xfrm>
              <a:custGeom>
                <a:avLst/>
                <a:gdLst/>
                <a:ahLst/>
                <a:cxnLst/>
                <a:rect l="l" t="t" r="r" b="b"/>
                <a:pathLst>
                  <a:path w="2177" h="896" extrusionOk="0">
                    <a:moveTo>
                      <a:pt x="1906" y="0"/>
                    </a:moveTo>
                    <a:cubicBezTo>
                      <a:pt x="1894" y="0"/>
                      <a:pt x="1883" y="1"/>
                      <a:pt x="1871" y="3"/>
                    </a:cubicBezTo>
                    <a:lnTo>
                      <a:pt x="1871" y="4"/>
                    </a:lnTo>
                    <a:cubicBezTo>
                      <a:pt x="1306" y="88"/>
                      <a:pt x="748" y="220"/>
                      <a:pt x="205" y="400"/>
                    </a:cubicBezTo>
                    <a:cubicBezTo>
                      <a:pt x="71" y="446"/>
                      <a:pt x="0" y="592"/>
                      <a:pt x="47" y="725"/>
                    </a:cubicBezTo>
                    <a:cubicBezTo>
                      <a:pt x="84" y="830"/>
                      <a:pt x="182" y="896"/>
                      <a:pt x="288" y="896"/>
                    </a:cubicBezTo>
                    <a:cubicBezTo>
                      <a:pt x="315" y="896"/>
                      <a:pt x="343" y="891"/>
                      <a:pt x="370" y="882"/>
                    </a:cubicBezTo>
                    <a:cubicBezTo>
                      <a:pt x="881" y="714"/>
                      <a:pt x="1406" y="587"/>
                      <a:pt x="1940" y="509"/>
                    </a:cubicBezTo>
                    <a:cubicBezTo>
                      <a:pt x="2079" y="490"/>
                      <a:pt x="2177" y="360"/>
                      <a:pt x="2157" y="220"/>
                    </a:cubicBezTo>
                    <a:cubicBezTo>
                      <a:pt x="2140" y="93"/>
                      <a:pt x="2031" y="0"/>
                      <a:pt x="1906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167" name="Google Shape;8167;p74"/>
            <p:cNvGrpSpPr/>
            <p:nvPr/>
          </p:nvGrpSpPr>
          <p:grpSpPr>
            <a:xfrm>
              <a:off x="4356567" y="1191441"/>
              <a:ext cx="143690" cy="29488"/>
              <a:chOff x="4356567" y="1191441"/>
              <a:chExt cx="143690" cy="29488"/>
            </a:xfrm>
          </p:grpSpPr>
          <p:sp>
            <p:nvSpPr>
              <p:cNvPr id="8168" name="Google Shape;8168;p74"/>
              <p:cNvSpPr/>
              <p:nvPr/>
            </p:nvSpPr>
            <p:spPr>
              <a:xfrm>
                <a:off x="4448554" y="1195154"/>
                <a:ext cx="51704" cy="25775"/>
              </a:xfrm>
              <a:custGeom>
                <a:avLst/>
                <a:gdLst/>
                <a:ahLst/>
                <a:cxnLst/>
                <a:rect l="l" t="t" r="r" b="b"/>
                <a:pathLst>
                  <a:path w="4052" h="2020" extrusionOk="0">
                    <a:moveTo>
                      <a:pt x="272" y="1"/>
                    </a:moveTo>
                    <a:cubicBezTo>
                      <a:pt x="157" y="1"/>
                      <a:pt x="54" y="82"/>
                      <a:pt x="29" y="200"/>
                    </a:cubicBezTo>
                    <a:cubicBezTo>
                      <a:pt x="0" y="338"/>
                      <a:pt x="87" y="474"/>
                      <a:pt x="225" y="507"/>
                    </a:cubicBezTo>
                    <a:cubicBezTo>
                      <a:pt x="1077" y="719"/>
                      <a:pt x="1895" y="1049"/>
                      <a:pt x="2657" y="1486"/>
                    </a:cubicBezTo>
                    <a:lnTo>
                      <a:pt x="2505" y="1740"/>
                    </a:lnTo>
                    <a:cubicBezTo>
                      <a:pt x="2459" y="1819"/>
                      <a:pt x="2511" y="1918"/>
                      <a:pt x="2603" y="1926"/>
                    </a:cubicBezTo>
                    <a:lnTo>
                      <a:pt x="3887" y="2019"/>
                    </a:lnTo>
                    <a:cubicBezTo>
                      <a:pt x="3890" y="2019"/>
                      <a:pt x="3893" y="2019"/>
                      <a:pt x="3895" y="2019"/>
                    </a:cubicBezTo>
                    <a:cubicBezTo>
                      <a:pt x="3991" y="2019"/>
                      <a:pt x="4052" y="1913"/>
                      <a:pt x="3999" y="1830"/>
                    </a:cubicBezTo>
                    <a:lnTo>
                      <a:pt x="3302" y="746"/>
                    </a:lnTo>
                    <a:cubicBezTo>
                      <a:pt x="3278" y="709"/>
                      <a:pt x="3239" y="690"/>
                      <a:pt x="3200" y="690"/>
                    </a:cubicBezTo>
                    <a:cubicBezTo>
                      <a:pt x="3159" y="690"/>
                      <a:pt x="3118" y="711"/>
                      <a:pt x="3094" y="751"/>
                    </a:cubicBezTo>
                    <a:lnTo>
                      <a:pt x="2917" y="1047"/>
                    </a:lnTo>
                    <a:cubicBezTo>
                      <a:pt x="2108" y="581"/>
                      <a:pt x="1237" y="230"/>
                      <a:pt x="330" y="8"/>
                    </a:cubicBezTo>
                    <a:cubicBezTo>
                      <a:pt x="311" y="3"/>
                      <a:pt x="291" y="1"/>
                      <a:pt x="272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69" name="Google Shape;8169;p74"/>
              <p:cNvSpPr/>
              <p:nvPr/>
            </p:nvSpPr>
            <p:spPr>
              <a:xfrm>
                <a:off x="4412341" y="1191441"/>
                <a:ext cx="32206" cy="8013"/>
              </a:xfrm>
              <a:custGeom>
                <a:avLst/>
                <a:gdLst/>
                <a:ahLst/>
                <a:cxnLst/>
                <a:rect l="l" t="t" r="r" b="b"/>
                <a:pathLst>
                  <a:path w="2524" h="628" extrusionOk="0">
                    <a:moveTo>
                      <a:pt x="787" y="1"/>
                    </a:moveTo>
                    <a:cubicBezTo>
                      <a:pt x="605" y="1"/>
                      <a:pt x="424" y="7"/>
                      <a:pt x="241" y="19"/>
                    </a:cubicBezTo>
                    <a:cubicBezTo>
                      <a:pt x="103" y="31"/>
                      <a:pt x="1" y="153"/>
                      <a:pt x="11" y="291"/>
                    </a:cubicBezTo>
                    <a:cubicBezTo>
                      <a:pt x="20" y="425"/>
                      <a:pt x="132" y="528"/>
                      <a:pt x="263" y="528"/>
                    </a:cubicBezTo>
                    <a:cubicBezTo>
                      <a:pt x="268" y="528"/>
                      <a:pt x="273" y="528"/>
                      <a:pt x="278" y="528"/>
                    </a:cubicBezTo>
                    <a:cubicBezTo>
                      <a:pt x="448" y="518"/>
                      <a:pt x="617" y="512"/>
                      <a:pt x="787" y="512"/>
                    </a:cubicBezTo>
                    <a:cubicBezTo>
                      <a:pt x="1261" y="512"/>
                      <a:pt x="1734" y="550"/>
                      <a:pt x="2203" y="624"/>
                    </a:cubicBezTo>
                    <a:cubicBezTo>
                      <a:pt x="2217" y="626"/>
                      <a:pt x="2231" y="627"/>
                      <a:pt x="2245" y="627"/>
                    </a:cubicBezTo>
                    <a:cubicBezTo>
                      <a:pt x="2363" y="627"/>
                      <a:pt x="2470" y="544"/>
                      <a:pt x="2494" y="424"/>
                    </a:cubicBezTo>
                    <a:cubicBezTo>
                      <a:pt x="2523" y="283"/>
                      <a:pt x="2430" y="145"/>
                      <a:pt x="2288" y="121"/>
                    </a:cubicBezTo>
                    <a:cubicBezTo>
                      <a:pt x="1791" y="43"/>
                      <a:pt x="1288" y="3"/>
                      <a:pt x="787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70" name="Google Shape;8170;p74"/>
              <p:cNvSpPr/>
              <p:nvPr/>
            </p:nvSpPr>
            <p:spPr>
              <a:xfrm>
                <a:off x="4356567" y="1201573"/>
                <a:ext cx="20212" cy="13270"/>
              </a:xfrm>
              <a:custGeom>
                <a:avLst/>
                <a:gdLst/>
                <a:ahLst/>
                <a:cxnLst/>
                <a:rect l="l" t="t" r="r" b="b"/>
                <a:pathLst>
                  <a:path w="1584" h="1040" extrusionOk="0">
                    <a:moveTo>
                      <a:pt x="1330" y="1"/>
                    </a:moveTo>
                    <a:cubicBezTo>
                      <a:pt x="1303" y="1"/>
                      <a:pt x="1276" y="6"/>
                      <a:pt x="1249" y="17"/>
                    </a:cubicBezTo>
                    <a:cubicBezTo>
                      <a:pt x="878" y="174"/>
                      <a:pt x="518" y="355"/>
                      <a:pt x="168" y="557"/>
                    </a:cubicBezTo>
                    <a:cubicBezTo>
                      <a:pt x="58" y="621"/>
                      <a:pt x="0" y="757"/>
                      <a:pt x="47" y="876"/>
                    </a:cubicBezTo>
                    <a:cubicBezTo>
                      <a:pt x="86" y="979"/>
                      <a:pt x="183" y="1040"/>
                      <a:pt x="284" y="1040"/>
                    </a:cubicBezTo>
                    <a:cubicBezTo>
                      <a:pt x="327" y="1040"/>
                      <a:pt x="371" y="1029"/>
                      <a:pt x="412" y="1005"/>
                    </a:cubicBezTo>
                    <a:cubicBezTo>
                      <a:pt x="727" y="823"/>
                      <a:pt x="1054" y="658"/>
                      <a:pt x="1389" y="512"/>
                    </a:cubicBezTo>
                    <a:cubicBezTo>
                      <a:pt x="1518" y="458"/>
                      <a:pt x="1584" y="312"/>
                      <a:pt x="1538" y="177"/>
                    </a:cubicBezTo>
                    <a:lnTo>
                      <a:pt x="1525" y="141"/>
                    </a:lnTo>
                    <a:cubicBezTo>
                      <a:pt x="1496" y="54"/>
                      <a:pt x="1415" y="1"/>
                      <a:pt x="1330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71" name="Google Shape;8171;p74"/>
              <p:cNvSpPr/>
              <p:nvPr/>
            </p:nvSpPr>
            <p:spPr>
              <a:xfrm>
                <a:off x="4380084" y="1192832"/>
                <a:ext cx="27779" cy="11433"/>
              </a:xfrm>
              <a:custGeom>
                <a:avLst/>
                <a:gdLst/>
                <a:ahLst/>
                <a:cxnLst/>
                <a:rect l="l" t="t" r="r" b="b"/>
                <a:pathLst>
                  <a:path w="2177" h="896" extrusionOk="0">
                    <a:moveTo>
                      <a:pt x="1906" y="0"/>
                    </a:moveTo>
                    <a:cubicBezTo>
                      <a:pt x="1894" y="0"/>
                      <a:pt x="1883" y="1"/>
                      <a:pt x="1871" y="2"/>
                    </a:cubicBezTo>
                    <a:cubicBezTo>
                      <a:pt x="1306" y="87"/>
                      <a:pt x="748" y="220"/>
                      <a:pt x="205" y="400"/>
                    </a:cubicBezTo>
                    <a:cubicBezTo>
                      <a:pt x="71" y="444"/>
                      <a:pt x="0" y="590"/>
                      <a:pt x="47" y="725"/>
                    </a:cubicBezTo>
                    <a:cubicBezTo>
                      <a:pt x="84" y="829"/>
                      <a:pt x="183" y="895"/>
                      <a:pt x="288" y="895"/>
                    </a:cubicBezTo>
                    <a:cubicBezTo>
                      <a:pt x="316" y="895"/>
                      <a:pt x="343" y="891"/>
                      <a:pt x="370" y="882"/>
                    </a:cubicBezTo>
                    <a:cubicBezTo>
                      <a:pt x="883" y="712"/>
                      <a:pt x="1408" y="587"/>
                      <a:pt x="1941" y="507"/>
                    </a:cubicBezTo>
                    <a:cubicBezTo>
                      <a:pt x="2081" y="488"/>
                      <a:pt x="2177" y="360"/>
                      <a:pt x="2157" y="220"/>
                    </a:cubicBezTo>
                    <a:cubicBezTo>
                      <a:pt x="2140" y="93"/>
                      <a:pt x="2031" y="0"/>
                      <a:pt x="1906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172" name="Google Shape;8172;p74"/>
            <p:cNvGrpSpPr/>
            <p:nvPr/>
          </p:nvGrpSpPr>
          <p:grpSpPr>
            <a:xfrm>
              <a:off x="4339009" y="1863727"/>
              <a:ext cx="143703" cy="29476"/>
              <a:chOff x="4339009" y="1863727"/>
              <a:chExt cx="143703" cy="29476"/>
            </a:xfrm>
          </p:grpSpPr>
          <p:sp>
            <p:nvSpPr>
              <p:cNvPr id="8173" name="Google Shape;8173;p74"/>
              <p:cNvSpPr/>
              <p:nvPr/>
            </p:nvSpPr>
            <p:spPr>
              <a:xfrm>
                <a:off x="4339009" y="1863727"/>
                <a:ext cx="51691" cy="25762"/>
              </a:xfrm>
              <a:custGeom>
                <a:avLst/>
                <a:gdLst/>
                <a:ahLst/>
                <a:cxnLst/>
                <a:rect l="l" t="t" r="r" b="b"/>
                <a:pathLst>
                  <a:path w="4051" h="2019" extrusionOk="0">
                    <a:moveTo>
                      <a:pt x="157" y="1"/>
                    </a:moveTo>
                    <a:cubicBezTo>
                      <a:pt x="61" y="1"/>
                      <a:pt x="1" y="107"/>
                      <a:pt x="54" y="190"/>
                    </a:cubicBezTo>
                    <a:lnTo>
                      <a:pt x="750" y="1274"/>
                    </a:lnTo>
                    <a:cubicBezTo>
                      <a:pt x="774" y="1311"/>
                      <a:pt x="813" y="1330"/>
                      <a:pt x="852" y="1330"/>
                    </a:cubicBezTo>
                    <a:cubicBezTo>
                      <a:pt x="893" y="1330"/>
                      <a:pt x="935" y="1309"/>
                      <a:pt x="958" y="1269"/>
                    </a:cubicBezTo>
                    <a:lnTo>
                      <a:pt x="1136" y="973"/>
                    </a:lnTo>
                    <a:cubicBezTo>
                      <a:pt x="1945" y="1439"/>
                      <a:pt x="2816" y="1788"/>
                      <a:pt x="3722" y="2012"/>
                    </a:cubicBezTo>
                    <a:cubicBezTo>
                      <a:pt x="3741" y="2017"/>
                      <a:pt x="3761" y="2019"/>
                      <a:pt x="3779" y="2019"/>
                    </a:cubicBezTo>
                    <a:cubicBezTo>
                      <a:pt x="3895" y="2019"/>
                      <a:pt x="3999" y="1938"/>
                      <a:pt x="4023" y="1820"/>
                    </a:cubicBezTo>
                    <a:cubicBezTo>
                      <a:pt x="4051" y="1682"/>
                      <a:pt x="3964" y="1546"/>
                      <a:pt x="3828" y="1512"/>
                    </a:cubicBezTo>
                    <a:cubicBezTo>
                      <a:pt x="2976" y="1301"/>
                      <a:pt x="2158" y="971"/>
                      <a:pt x="1396" y="534"/>
                    </a:cubicBezTo>
                    <a:lnTo>
                      <a:pt x="1548" y="279"/>
                    </a:lnTo>
                    <a:cubicBezTo>
                      <a:pt x="1594" y="201"/>
                      <a:pt x="1541" y="100"/>
                      <a:pt x="1450" y="94"/>
                    </a:cubicBezTo>
                    <a:lnTo>
                      <a:pt x="166" y="1"/>
                    </a:lnTo>
                    <a:cubicBezTo>
                      <a:pt x="163" y="1"/>
                      <a:pt x="160" y="1"/>
                      <a:pt x="157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74" name="Google Shape;8174;p74"/>
              <p:cNvSpPr/>
              <p:nvPr/>
            </p:nvSpPr>
            <p:spPr>
              <a:xfrm>
                <a:off x="4394732" y="1885202"/>
                <a:ext cx="32193" cy="8001"/>
              </a:xfrm>
              <a:custGeom>
                <a:avLst/>
                <a:gdLst/>
                <a:ahLst/>
                <a:cxnLst/>
                <a:rect l="l" t="t" r="r" b="b"/>
                <a:pathLst>
                  <a:path w="2523" h="627" extrusionOk="0">
                    <a:moveTo>
                      <a:pt x="279" y="1"/>
                    </a:moveTo>
                    <a:cubicBezTo>
                      <a:pt x="160" y="1"/>
                      <a:pt x="54" y="84"/>
                      <a:pt x="29" y="204"/>
                    </a:cubicBezTo>
                    <a:cubicBezTo>
                      <a:pt x="1" y="345"/>
                      <a:pt x="93" y="483"/>
                      <a:pt x="236" y="507"/>
                    </a:cubicBezTo>
                    <a:cubicBezTo>
                      <a:pt x="732" y="585"/>
                      <a:pt x="1235" y="625"/>
                      <a:pt x="1738" y="627"/>
                    </a:cubicBezTo>
                    <a:cubicBezTo>
                      <a:pt x="1919" y="627"/>
                      <a:pt x="2102" y="621"/>
                      <a:pt x="2282" y="609"/>
                    </a:cubicBezTo>
                    <a:cubicBezTo>
                      <a:pt x="2420" y="596"/>
                      <a:pt x="2523" y="475"/>
                      <a:pt x="2513" y="337"/>
                    </a:cubicBezTo>
                    <a:cubicBezTo>
                      <a:pt x="2504" y="203"/>
                      <a:pt x="2392" y="100"/>
                      <a:pt x="2260" y="100"/>
                    </a:cubicBezTo>
                    <a:cubicBezTo>
                      <a:pt x="2255" y="100"/>
                      <a:pt x="2251" y="100"/>
                      <a:pt x="2246" y="100"/>
                    </a:cubicBezTo>
                    <a:cubicBezTo>
                      <a:pt x="2076" y="110"/>
                      <a:pt x="1908" y="116"/>
                      <a:pt x="1738" y="116"/>
                    </a:cubicBezTo>
                    <a:cubicBezTo>
                      <a:pt x="1262" y="116"/>
                      <a:pt x="790" y="78"/>
                      <a:pt x="321" y="4"/>
                    </a:cubicBezTo>
                    <a:cubicBezTo>
                      <a:pt x="307" y="2"/>
                      <a:pt x="293" y="1"/>
                      <a:pt x="279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75" name="Google Shape;8175;p74"/>
              <p:cNvSpPr/>
              <p:nvPr/>
            </p:nvSpPr>
            <p:spPr>
              <a:xfrm>
                <a:off x="4462488" y="1869814"/>
                <a:ext cx="20225" cy="13258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039" extrusionOk="0">
                    <a:moveTo>
                      <a:pt x="1300" y="0"/>
                    </a:moveTo>
                    <a:cubicBezTo>
                      <a:pt x="1257" y="0"/>
                      <a:pt x="1213" y="11"/>
                      <a:pt x="1173" y="35"/>
                    </a:cubicBezTo>
                    <a:cubicBezTo>
                      <a:pt x="857" y="217"/>
                      <a:pt x="531" y="382"/>
                      <a:pt x="196" y="528"/>
                    </a:cubicBezTo>
                    <a:cubicBezTo>
                      <a:pt x="66" y="582"/>
                      <a:pt x="1" y="728"/>
                      <a:pt x="47" y="863"/>
                    </a:cubicBezTo>
                    <a:lnTo>
                      <a:pt x="60" y="899"/>
                    </a:lnTo>
                    <a:cubicBezTo>
                      <a:pt x="89" y="986"/>
                      <a:pt x="169" y="1039"/>
                      <a:pt x="255" y="1039"/>
                    </a:cubicBezTo>
                    <a:cubicBezTo>
                      <a:pt x="282" y="1039"/>
                      <a:pt x="309" y="1034"/>
                      <a:pt x="335" y="1023"/>
                    </a:cubicBezTo>
                    <a:cubicBezTo>
                      <a:pt x="707" y="866"/>
                      <a:pt x="1067" y="685"/>
                      <a:pt x="1416" y="483"/>
                    </a:cubicBezTo>
                    <a:cubicBezTo>
                      <a:pt x="1527" y="419"/>
                      <a:pt x="1584" y="283"/>
                      <a:pt x="1538" y="164"/>
                    </a:cubicBezTo>
                    <a:cubicBezTo>
                      <a:pt x="1499" y="61"/>
                      <a:pt x="1401" y="0"/>
                      <a:pt x="1300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76" name="Google Shape;8176;p74"/>
              <p:cNvSpPr/>
              <p:nvPr/>
            </p:nvSpPr>
            <p:spPr>
              <a:xfrm>
                <a:off x="4431392" y="1880392"/>
                <a:ext cx="27804" cy="11433"/>
              </a:xfrm>
              <a:custGeom>
                <a:avLst/>
                <a:gdLst/>
                <a:ahLst/>
                <a:cxnLst/>
                <a:rect l="l" t="t" r="r" b="b"/>
                <a:pathLst>
                  <a:path w="2179" h="896" extrusionOk="0">
                    <a:moveTo>
                      <a:pt x="1890" y="1"/>
                    </a:moveTo>
                    <a:cubicBezTo>
                      <a:pt x="1863" y="1"/>
                      <a:pt x="1835" y="5"/>
                      <a:pt x="1808" y="14"/>
                    </a:cubicBezTo>
                    <a:cubicBezTo>
                      <a:pt x="1296" y="184"/>
                      <a:pt x="771" y="309"/>
                      <a:pt x="237" y="389"/>
                    </a:cubicBezTo>
                    <a:cubicBezTo>
                      <a:pt x="98" y="408"/>
                      <a:pt x="0" y="536"/>
                      <a:pt x="20" y="676"/>
                    </a:cubicBezTo>
                    <a:cubicBezTo>
                      <a:pt x="37" y="803"/>
                      <a:pt x="147" y="896"/>
                      <a:pt x="273" y="896"/>
                    </a:cubicBezTo>
                    <a:cubicBezTo>
                      <a:pt x="284" y="896"/>
                      <a:pt x="296" y="895"/>
                      <a:pt x="308" y="893"/>
                    </a:cubicBezTo>
                    <a:cubicBezTo>
                      <a:pt x="873" y="809"/>
                      <a:pt x="1430" y="676"/>
                      <a:pt x="1973" y="496"/>
                    </a:cubicBezTo>
                    <a:cubicBezTo>
                      <a:pt x="2106" y="451"/>
                      <a:pt x="2178" y="306"/>
                      <a:pt x="2132" y="171"/>
                    </a:cubicBezTo>
                    <a:cubicBezTo>
                      <a:pt x="2095" y="67"/>
                      <a:pt x="1996" y="1"/>
                      <a:pt x="1890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177" name="Google Shape;8177;p74"/>
            <p:cNvGrpSpPr/>
            <p:nvPr/>
          </p:nvGrpSpPr>
          <p:grpSpPr>
            <a:xfrm>
              <a:off x="4206459" y="1607315"/>
              <a:ext cx="29539" cy="142899"/>
              <a:chOff x="4206459" y="1607315"/>
              <a:chExt cx="29539" cy="142899"/>
            </a:xfrm>
          </p:grpSpPr>
          <p:sp>
            <p:nvSpPr>
              <p:cNvPr id="8178" name="Google Shape;8178;p74"/>
              <p:cNvSpPr/>
              <p:nvPr/>
            </p:nvSpPr>
            <p:spPr>
              <a:xfrm>
                <a:off x="4209840" y="1607315"/>
                <a:ext cx="26158" cy="50989"/>
              </a:xfrm>
              <a:custGeom>
                <a:avLst/>
                <a:gdLst/>
                <a:ahLst/>
                <a:cxnLst/>
                <a:rect l="l" t="t" r="r" b="b"/>
                <a:pathLst>
                  <a:path w="2050" h="3996" extrusionOk="0">
                    <a:moveTo>
                      <a:pt x="1920" y="0"/>
                    </a:moveTo>
                    <a:cubicBezTo>
                      <a:pt x="1898" y="0"/>
                      <a:pt x="1876" y="6"/>
                      <a:pt x="1854" y="20"/>
                    </a:cubicBezTo>
                    <a:lnTo>
                      <a:pt x="772" y="717"/>
                    </a:lnTo>
                    <a:cubicBezTo>
                      <a:pt x="695" y="766"/>
                      <a:pt x="697" y="878"/>
                      <a:pt x="775" y="926"/>
                    </a:cubicBezTo>
                    <a:lnTo>
                      <a:pt x="1073" y="1102"/>
                    </a:lnTo>
                    <a:cubicBezTo>
                      <a:pt x="607" y="1911"/>
                      <a:pt x="256" y="2782"/>
                      <a:pt x="32" y="3689"/>
                    </a:cubicBezTo>
                    <a:cubicBezTo>
                      <a:pt x="0" y="3825"/>
                      <a:pt x="87" y="3962"/>
                      <a:pt x="224" y="3990"/>
                    </a:cubicBezTo>
                    <a:cubicBezTo>
                      <a:pt x="242" y="3993"/>
                      <a:pt x="260" y="3995"/>
                      <a:pt x="278" y="3995"/>
                    </a:cubicBezTo>
                    <a:cubicBezTo>
                      <a:pt x="397" y="3995"/>
                      <a:pt x="502" y="3914"/>
                      <a:pt x="532" y="3794"/>
                    </a:cubicBezTo>
                    <a:cubicBezTo>
                      <a:pt x="743" y="2942"/>
                      <a:pt x="1073" y="2124"/>
                      <a:pt x="1512" y="1363"/>
                    </a:cubicBezTo>
                    <a:lnTo>
                      <a:pt x="1765" y="1514"/>
                    </a:lnTo>
                    <a:cubicBezTo>
                      <a:pt x="1785" y="1526"/>
                      <a:pt x="1806" y="1531"/>
                      <a:pt x="1827" y="1531"/>
                    </a:cubicBezTo>
                    <a:cubicBezTo>
                      <a:pt x="1888" y="1531"/>
                      <a:pt x="1946" y="1484"/>
                      <a:pt x="1951" y="1416"/>
                    </a:cubicBezTo>
                    <a:lnTo>
                      <a:pt x="2043" y="134"/>
                    </a:lnTo>
                    <a:cubicBezTo>
                      <a:pt x="2049" y="57"/>
                      <a:pt x="1988" y="0"/>
                      <a:pt x="1920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79" name="Google Shape;8179;p74"/>
              <p:cNvSpPr/>
              <p:nvPr/>
            </p:nvSpPr>
            <p:spPr>
              <a:xfrm>
                <a:off x="4206459" y="1662910"/>
                <a:ext cx="8230" cy="31785"/>
              </a:xfrm>
              <a:custGeom>
                <a:avLst/>
                <a:gdLst/>
                <a:ahLst/>
                <a:cxnLst/>
                <a:rect l="l" t="t" r="r" b="b"/>
                <a:pathLst>
                  <a:path w="645" h="2491" extrusionOk="0">
                    <a:moveTo>
                      <a:pt x="371" y="1"/>
                    </a:moveTo>
                    <a:cubicBezTo>
                      <a:pt x="249" y="1"/>
                      <a:pt x="141" y="89"/>
                      <a:pt x="121" y="212"/>
                    </a:cubicBezTo>
                    <a:cubicBezTo>
                      <a:pt x="41" y="709"/>
                      <a:pt x="1" y="1212"/>
                      <a:pt x="1" y="1714"/>
                    </a:cubicBezTo>
                    <a:cubicBezTo>
                      <a:pt x="1" y="1895"/>
                      <a:pt x="7" y="2078"/>
                      <a:pt x="19" y="2259"/>
                    </a:cubicBezTo>
                    <a:cubicBezTo>
                      <a:pt x="31" y="2390"/>
                      <a:pt x="140" y="2490"/>
                      <a:pt x="270" y="2490"/>
                    </a:cubicBezTo>
                    <a:cubicBezTo>
                      <a:pt x="277" y="2490"/>
                      <a:pt x="284" y="2490"/>
                      <a:pt x="291" y="2489"/>
                    </a:cubicBezTo>
                    <a:cubicBezTo>
                      <a:pt x="428" y="2480"/>
                      <a:pt x="534" y="2361"/>
                      <a:pt x="526" y="2222"/>
                    </a:cubicBezTo>
                    <a:cubicBezTo>
                      <a:pt x="517" y="2054"/>
                      <a:pt x="510" y="1884"/>
                      <a:pt x="510" y="1714"/>
                    </a:cubicBezTo>
                    <a:cubicBezTo>
                      <a:pt x="512" y="1240"/>
                      <a:pt x="549" y="766"/>
                      <a:pt x="622" y="297"/>
                    </a:cubicBezTo>
                    <a:cubicBezTo>
                      <a:pt x="645" y="163"/>
                      <a:pt x="557" y="35"/>
                      <a:pt x="422" y="6"/>
                    </a:cubicBezTo>
                    <a:cubicBezTo>
                      <a:pt x="405" y="2"/>
                      <a:pt x="388" y="1"/>
                      <a:pt x="371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80" name="Google Shape;8180;p74"/>
              <p:cNvSpPr/>
              <p:nvPr/>
            </p:nvSpPr>
            <p:spPr>
              <a:xfrm>
                <a:off x="4216194" y="1730768"/>
                <a:ext cx="14227" cy="19446"/>
              </a:xfrm>
              <a:custGeom>
                <a:avLst/>
                <a:gdLst/>
                <a:ahLst/>
                <a:cxnLst/>
                <a:rect l="l" t="t" r="r" b="b"/>
                <a:pathLst>
                  <a:path w="1115" h="1524" extrusionOk="0">
                    <a:moveTo>
                      <a:pt x="296" y="1"/>
                    </a:moveTo>
                    <a:cubicBezTo>
                      <a:pt x="267" y="1"/>
                      <a:pt x="237" y="5"/>
                      <a:pt x="208" y="15"/>
                    </a:cubicBezTo>
                    <a:lnTo>
                      <a:pt x="171" y="28"/>
                    </a:lnTo>
                    <a:cubicBezTo>
                      <a:pt x="58" y="67"/>
                      <a:pt x="0" y="193"/>
                      <a:pt x="47" y="304"/>
                    </a:cubicBezTo>
                    <a:cubicBezTo>
                      <a:pt x="205" y="675"/>
                      <a:pt x="384" y="1035"/>
                      <a:pt x="588" y="1385"/>
                    </a:cubicBezTo>
                    <a:cubicBezTo>
                      <a:pt x="637" y="1469"/>
                      <a:pt x="728" y="1524"/>
                      <a:pt x="822" y="1524"/>
                    </a:cubicBezTo>
                    <a:cubicBezTo>
                      <a:pt x="850" y="1524"/>
                      <a:pt x="879" y="1519"/>
                      <a:pt x="906" y="1508"/>
                    </a:cubicBezTo>
                    <a:cubicBezTo>
                      <a:pt x="1052" y="1450"/>
                      <a:pt x="1115" y="1277"/>
                      <a:pt x="1036" y="1141"/>
                    </a:cubicBezTo>
                    <a:cubicBezTo>
                      <a:pt x="852" y="826"/>
                      <a:pt x="687" y="499"/>
                      <a:pt x="543" y="164"/>
                    </a:cubicBezTo>
                    <a:cubicBezTo>
                      <a:pt x="499" y="63"/>
                      <a:pt x="400" y="1"/>
                      <a:pt x="296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81" name="Google Shape;8181;p74"/>
              <p:cNvSpPr/>
              <p:nvPr/>
            </p:nvSpPr>
            <p:spPr>
              <a:xfrm>
                <a:off x="4207607" y="1699506"/>
                <a:ext cx="12045" cy="27153"/>
              </a:xfrm>
              <a:custGeom>
                <a:avLst/>
                <a:gdLst/>
                <a:ahLst/>
                <a:cxnLst/>
                <a:rect l="l" t="t" r="r" b="b"/>
                <a:pathLst>
                  <a:path w="944" h="2128" extrusionOk="0">
                    <a:moveTo>
                      <a:pt x="273" y="0"/>
                    </a:moveTo>
                    <a:cubicBezTo>
                      <a:pt x="261" y="0"/>
                      <a:pt x="249" y="1"/>
                      <a:pt x="238" y="3"/>
                    </a:cubicBezTo>
                    <a:cubicBezTo>
                      <a:pt x="98" y="22"/>
                      <a:pt x="1" y="150"/>
                      <a:pt x="20" y="289"/>
                    </a:cubicBezTo>
                    <a:lnTo>
                      <a:pt x="21" y="289"/>
                    </a:lnTo>
                    <a:cubicBezTo>
                      <a:pt x="105" y="854"/>
                      <a:pt x="238" y="1412"/>
                      <a:pt x="417" y="1955"/>
                    </a:cubicBezTo>
                    <a:cubicBezTo>
                      <a:pt x="454" y="2061"/>
                      <a:pt x="553" y="2127"/>
                      <a:pt x="658" y="2127"/>
                    </a:cubicBezTo>
                    <a:cubicBezTo>
                      <a:pt x="686" y="2127"/>
                      <a:pt x="714" y="2123"/>
                      <a:pt x="742" y="2113"/>
                    </a:cubicBezTo>
                    <a:cubicBezTo>
                      <a:pt x="875" y="2067"/>
                      <a:pt x="944" y="1923"/>
                      <a:pt x="899" y="1790"/>
                    </a:cubicBezTo>
                    <a:cubicBezTo>
                      <a:pt x="731" y="1279"/>
                      <a:pt x="604" y="754"/>
                      <a:pt x="526" y="220"/>
                    </a:cubicBezTo>
                    <a:cubicBezTo>
                      <a:pt x="508" y="93"/>
                      <a:pt x="398" y="0"/>
                      <a:pt x="273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sp>
          <p:nvSpPr>
            <p:cNvPr id="8182" name="Google Shape;8182;p74"/>
            <p:cNvSpPr/>
            <p:nvPr/>
          </p:nvSpPr>
          <p:spPr>
            <a:xfrm>
              <a:off x="4250519" y="1416170"/>
              <a:ext cx="26783" cy="52303"/>
            </a:xfrm>
            <a:custGeom>
              <a:avLst/>
              <a:gdLst/>
              <a:ahLst/>
              <a:cxnLst/>
              <a:rect l="l" t="t" r="r" b="b"/>
              <a:pathLst>
                <a:path w="2099" h="4099" extrusionOk="0">
                  <a:moveTo>
                    <a:pt x="412" y="1"/>
                  </a:moveTo>
                  <a:cubicBezTo>
                    <a:pt x="358" y="1"/>
                    <a:pt x="305" y="37"/>
                    <a:pt x="292" y="98"/>
                  </a:cubicBezTo>
                  <a:lnTo>
                    <a:pt x="18" y="1357"/>
                  </a:lnTo>
                  <a:cubicBezTo>
                    <a:pt x="1" y="1436"/>
                    <a:pt x="62" y="1506"/>
                    <a:pt x="139" y="1506"/>
                  </a:cubicBezTo>
                  <a:cubicBezTo>
                    <a:pt x="149" y="1506"/>
                    <a:pt x="158" y="1505"/>
                    <a:pt x="169" y="1502"/>
                  </a:cubicBezTo>
                  <a:lnTo>
                    <a:pt x="503" y="1416"/>
                  </a:lnTo>
                  <a:cubicBezTo>
                    <a:pt x="745" y="2317"/>
                    <a:pt x="1113" y="3181"/>
                    <a:pt x="1597" y="3981"/>
                  </a:cubicBezTo>
                  <a:cubicBezTo>
                    <a:pt x="1644" y="4057"/>
                    <a:pt x="1725" y="4099"/>
                    <a:pt x="1809" y="4099"/>
                  </a:cubicBezTo>
                  <a:cubicBezTo>
                    <a:pt x="1856" y="4099"/>
                    <a:pt x="1903" y="4086"/>
                    <a:pt x="1946" y="4058"/>
                  </a:cubicBezTo>
                  <a:cubicBezTo>
                    <a:pt x="2063" y="3980"/>
                    <a:pt x="2098" y="3823"/>
                    <a:pt x="2024" y="3703"/>
                  </a:cubicBezTo>
                  <a:cubicBezTo>
                    <a:pt x="1571" y="2950"/>
                    <a:pt x="1225" y="2138"/>
                    <a:pt x="998" y="1291"/>
                  </a:cubicBezTo>
                  <a:lnTo>
                    <a:pt x="1283" y="1217"/>
                  </a:lnTo>
                  <a:cubicBezTo>
                    <a:pt x="1373" y="1195"/>
                    <a:pt x="1406" y="1086"/>
                    <a:pt x="1347" y="1017"/>
                  </a:cubicBezTo>
                  <a:lnTo>
                    <a:pt x="505" y="44"/>
                  </a:lnTo>
                  <a:cubicBezTo>
                    <a:pt x="479" y="14"/>
                    <a:pt x="445" y="1"/>
                    <a:pt x="412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83" name="Google Shape;8183;p74"/>
            <p:cNvSpPr/>
            <p:nvPr/>
          </p:nvSpPr>
          <p:spPr>
            <a:xfrm>
              <a:off x="4276166" y="1471370"/>
              <a:ext cx="24359" cy="25290"/>
            </a:xfrm>
            <a:custGeom>
              <a:avLst/>
              <a:gdLst/>
              <a:ahLst/>
              <a:cxnLst/>
              <a:rect l="l" t="t" r="r" b="b"/>
              <a:pathLst>
                <a:path w="1909" h="1982" extrusionOk="0">
                  <a:moveTo>
                    <a:pt x="291" y="0"/>
                  </a:moveTo>
                  <a:cubicBezTo>
                    <a:pt x="243" y="0"/>
                    <a:pt x="195" y="14"/>
                    <a:pt x="152" y="41"/>
                  </a:cubicBezTo>
                  <a:cubicBezTo>
                    <a:pt x="30" y="121"/>
                    <a:pt x="0" y="285"/>
                    <a:pt x="85" y="403"/>
                  </a:cubicBezTo>
                  <a:cubicBezTo>
                    <a:pt x="380" y="810"/>
                    <a:pt x="706" y="1193"/>
                    <a:pt x="1062" y="1548"/>
                  </a:cubicBezTo>
                  <a:cubicBezTo>
                    <a:pt x="1190" y="1678"/>
                    <a:pt x="1323" y="1801"/>
                    <a:pt x="1459" y="1921"/>
                  </a:cubicBezTo>
                  <a:cubicBezTo>
                    <a:pt x="1507" y="1962"/>
                    <a:pt x="1566" y="1981"/>
                    <a:pt x="1624" y="1981"/>
                  </a:cubicBezTo>
                  <a:cubicBezTo>
                    <a:pt x="1695" y="1981"/>
                    <a:pt x="1766" y="1952"/>
                    <a:pt x="1816" y="1894"/>
                  </a:cubicBezTo>
                  <a:cubicBezTo>
                    <a:pt x="1909" y="1788"/>
                    <a:pt x="1898" y="1628"/>
                    <a:pt x="1794" y="1535"/>
                  </a:cubicBezTo>
                  <a:cubicBezTo>
                    <a:pt x="1665" y="1423"/>
                    <a:pt x="1542" y="1308"/>
                    <a:pt x="1422" y="1188"/>
                  </a:cubicBezTo>
                  <a:cubicBezTo>
                    <a:pt x="1087" y="851"/>
                    <a:pt x="778" y="490"/>
                    <a:pt x="500" y="107"/>
                  </a:cubicBezTo>
                  <a:cubicBezTo>
                    <a:pt x="449" y="38"/>
                    <a:pt x="371" y="0"/>
                    <a:pt x="291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84" name="Google Shape;8184;p74"/>
            <p:cNvSpPr/>
            <p:nvPr/>
          </p:nvSpPr>
          <p:spPr>
            <a:xfrm>
              <a:off x="4330231" y="1513121"/>
              <a:ext cx="21462" cy="10986"/>
            </a:xfrm>
            <a:custGeom>
              <a:avLst/>
              <a:gdLst/>
              <a:ahLst/>
              <a:cxnLst/>
              <a:rect l="l" t="t" r="r" b="b"/>
              <a:pathLst>
                <a:path w="1682" h="861" extrusionOk="0">
                  <a:moveTo>
                    <a:pt x="311" y="0"/>
                  </a:moveTo>
                  <a:cubicBezTo>
                    <a:pt x="211" y="0"/>
                    <a:pt x="116" y="56"/>
                    <a:pt x="69" y="151"/>
                  </a:cubicBezTo>
                  <a:lnTo>
                    <a:pt x="53" y="185"/>
                  </a:lnTo>
                  <a:cubicBezTo>
                    <a:pt x="0" y="292"/>
                    <a:pt x="48" y="423"/>
                    <a:pt x="160" y="468"/>
                  </a:cubicBezTo>
                  <a:cubicBezTo>
                    <a:pt x="533" y="619"/>
                    <a:pt x="916" y="747"/>
                    <a:pt x="1307" y="851"/>
                  </a:cubicBezTo>
                  <a:cubicBezTo>
                    <a:pt x="1331" y="857"/>
                    <a:pt x="1355" y="861"/>
                    <a:pt x="1379" y="861"/>
                  </a:cubicBezTo>
                  <a:cubicBezTo>
                    <a:pt x="1480" y="861"/>
                    <a:pt x="1576" y="806"/>
                    <a:pt x="1618" y="713"/>
                  </a:cubicBezTo>
                  <a:cubicBezTo>
                    <a:pt x="1682" y="569"/>
                    <a:pt x="1602" y="403"/>
                    <a:pt x="1451" y="363"/>
                  </a:cubicBezTo>
                  <a:cubicBezTo>
                    <a:pt x="1097" y="268"/>
                    <a:pt x="751" y="154"/>
                    <a:pt x="412" y="20"/>
                  </a:cubicBezTo>
                  <a:cubicBezTo>
                    <a:pt x="379" y="7"/>
                    <a:pt x="345" y="0"/>
                    <a:pt x="311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85" name="Google Shape;8185;p74"/>
            <p:cNvSpPr/>
            <p:nvPr/>
          </p:nvSpPr>
          <p:spPr>
            <a:xfrm>
              <a:off x="4302005" y="1497298"/>
              <a:ext cx="25469" cy="17647"/>
            </a:xfrm>
            <a:custGeom>
              <a:avLst/>
              <a:gdLst/>
              <a:ahLst/>
              <a:cxnLst/>
              <a:rect l="l" t="t" r="r" b="b"/>
              <a:pathLst>
                <a:path w="1996" h="1383" extrusionOk="0">
                  <a:moveTo>
                    <a:pt x="289" y="1"/>
                  </a:moveTo>
                  <a:cubicBezTo>
                    <a:pt x="212" y="1"/>
                    <a:pt x="136" y="36"/>
                    <a:pt x="86" y="102"/>
                  </a:cubicBezTo>
                  <a:cubicBezTo>
                    <a:pt x="1" y="214"/>
                    <a:pt x="23" y="374"/>
                    <a:pt x="135" y="459"/>
                  </a:cubicBezTo>
                  <a:cubicBezTo>
                    <a:pt x="595" y="800"/>
                    <a:pt x="1082" y="1100"/>
                    <a:pt x="1592" y="1356"/>
                  </a:cubicBezTo>
                  <a:cubicBezTo>
                    <a:pt x="1629" y="1374"/>
                    <a:pt x="1667" y="1382"/>
                    <a:pt x="1705" y="1382"/>
                  </a:cubicBezTo>
                  <a:cubicBezTo>
                    <a:pt x="1799" y="1382"/>
                    <a:pt x="1891" y="1329"/>
                    <a:pt x="1935" y="1239"/>
                  </a:cubicBezTo>
                  <a:cubicBezTo>
                    <a:pt x="1996" y="1113"/>
                    <a:pt x="1943" y="960"/>
                    <a:pt x="1817" y="898"/>
                  </a:cubicBezTo>
                  <a:cubicBezTo>
                    <a:pt x="1336" y="656"/>
                    <a:pt x="875" y="373"/>
                    <a:pt x="443" y="52"/>
                  </a:cubicBezTo>
                  <a:cubicBezTo>
                    <a:pt x="397" y="18"/>
                    <a:pt x="343" y="1"/>
                    <a:pt x="289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grpSp>
          <p:nvGrpSpPr>
            <p:cNvPr id="8186" name="Google Shape;8186;p74"/>
            <p:cNvGrpSpPr/>
            <p:nvPr/>
          </p:nvGrpSpPr>
          <p:grpSpPr>
            <a:xfrm>
              <a:off x="4889463" y="1423737"/>
              <a:ext cx="29552" cy="142899"/>
              <a:chOff x="4889463" y="1423737"/>
              <a:chExt cx="29552" cy="142899"/>
            </a:xfrm>
          </p:grpSpPr>
          <p:sp>
            <p:nvSpPr>
              <p:cNvPr id="8187" name="Google Shape;8187;p74"/>
              <p:cNvSpPr/>
              <p:nvPr/>
            </p:nvSpPr>
            <p:spPr>
              <a:xfrm>
                <a:off x="4889463" y="1515647"/>
                <a:ext cx="26158" cy="50989"/>
              </a:xfrm>
              <a:custGeom>
                <a:avLst/>
                <a:gdLst/>
                <a:ahLst/>
                <a:cxnLst/>
                <a:rect l="l" t="t" r="r" b="b"/>
                <a:pathLst>
                  <a:path w="2050" h="3996" extrusionOk="0">
                    <a:moveTo>
                      <a:pt x="1772" y="0"/>
                    </a:moveTo>
                    <a:cubicBezTo>
                      <a:pt x="1653" y="0"/>
                      <a:pt x="1547" y="82"/>
                      <a:pt x="1518" y="201"/>
                    </a:cubicBezTo>
                    <a:cubicBezTo>
                      <a:pt x="1307" y="1053"/>
                      <a:pt x="977" y="1872"/>
                      <a:pt x="540" y="2634"/>
                    </a:cubicBezTo>
                    <a:lnTo>
                      <a:pt x="285" y="2482"/>
                    </a:lnTo>
                    <a:cubicBezTo>
                      <a:pt x="265" y="2470"/>
                      <a:pt x="244" y="2465"/>
                      <a:pt x="223" y="2465"/>
                    </a:cubicBezTo>
                    <a:cubicBezTo>
                      <a:pt x="162" y="2465"/>
                      <a:pt x="104" y="2511"/>
                      <a:pt x="99" y="2579"/>
                    </a:cubicBezTo>
                    <a:lnTo>
                      <a:pt x="6" y="3864"/>
                    </a:lnTo>
                    <a:cubicBezTo>
                      <a:pt x="0" y="3939"/>
                      <a:pt x="62" y="3995"/>
                      <a:pt x="129" y="3995"/>
                    </a:cubicBezTo>
                    <a:cubicBezTo>
                      <a:pt x="152" y="3995"/>
                      <a:pt x="174" y="3989"/>
                      <a:pt x="195" y="3976"/>
                    </a:cubicBezTo>
                    <a:lnTo>
                      <a:pt x="1278" y="3279"/>
                    </a:lnTo>
                    <a:cubicBezTo>
                      <a:pt x="1355" y="3229"/>
                      <a:pt x="1353" y="3117"/>
                      <a:pt x="1275" y="3071"/>
                    </a:cubicBezTo>
                    <a:lnTo>
                      <a:pt x="978" y="2893"/>
                    </a:lnTo>
                    <a:cubicBezTo>
                      <a:pt x="1444" y="2085"/>
                      <a:pt x="1794" y="1213"/>
                      <a:pt x="2018" y="307"/>
                    </a:cubicBezTo>
                    <a:cubicBezTo>
                      <a:pt x="2050" y="171"/>
                      <a:pt x="1963" y="35"/>
                      <a:pt x="1826" y="6"/>
                    </a:cubicBezTo>
                    <a:cubicBezTo>
                      <a:pt x="1808" y="2"/>
                      <a:pt x="1790" y="0"/>
                      <a:pt x="1772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88" name="Google Shape;8188;p74"/>
              <p:cNvSpPr/>
              <p:nvPr/>
            </p:nvSpPr>
            <p:spPr>
              <a:xfrm>
                <a:off x="4910772" y="1479256"/>
                <a:ext cx="8243" cy="31785"/>
              </a:xfrm>
              <a:custGeom>
                <a:avLst/>
                <a:gdLst/>
                <a:ahLst/>
                <a:cxnLst/>
                <a:rect l="l" t="t" r="r" b="b"/>
                <a:pathLst>
                  <a:path w="646" h="2491" extrusionOk="0">
                    <a:moveTo>
                      <a:pt x="375" y="0"/>
                    </a:moveTo>
                    <a:cubicBezTo>
                      <a:pt x="368" y="0"/>
                      <a:pt x="361" y="1"/>
                      <a:pt x="354" y="1"/>
                    </a:cubicBezTo>
                    <a:cubicBezTo>
                      <a:pt x="216" y="11"/>
                      <a:pt x="111" y="129"/>
                      <a:pt x="119" y="269"/>
                    </a:cubicBezTo>
                    <a:cubicBezTo>
                      <a:pt x="128" y="438"/>
                      <a:pt x="135" y="607"/>
                      <a:pt x="135" y="776"/>
                    </a:cubicBezTo>
                    <a:cubicBezTo>
                      <a:pt x="135" y="1252"/>
                      <a:pt x="96" y="1724"/>
                      <a:pt x="23" y="2193"/>
                    </a:cubicBezTo>
                    <a:cubicBezTo>
                      <a:pt x="0" y="2328"/>
                      <a:pt x="88" y="2458"/>
                      <a:pt x="223" y="2485"/>
                    </a:cubicBezTo>
                    <a:cubicBezTo>
                      <a:pt x="240" y="2488"/>
                      <a:pt x="257" y="2490"/>
                      <a:pt x="274" y="2490"/>
                    </a:cubicBezTo>
                    <a:cubicBezTo>
                      <a:pt x="396" y="2490"/>
                      <a:pt x="504" y="2403"/>
                      <a:pt x="526" y="2278"/>
                    </a:cubicBezTo>
                    <a:cubicBezTo>
                      <a:pt x="604" y="1782"/>
                      <a:pt x="644" y="1279"/>
                      <a:pt x="646" y="776"/>
                    </a:cubicBezTo>
                    <a:cubicBezTo>
                      <a:pt x="646" y="595"/>
                      <a:pt x="638" y="413"/>
                      <a:pt x="626" y="232"/>
                    </a:cubicBezTo>
                    <a:cubicBezTo>
                      <a:pt x="616" y="101"/>
                      <a:pt x="505" y="0"/>
                      <a:pt x="375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89" name="Google Shape;8189;p74"/>
              <p:cNvSpPr/>
              <p:nvPr/>
            </p:nvSpPr>
            <p:spPr>
              <a:xfrm>
                <a:off x="4895052" y="1423737"/>
                <a:ext cx="14215" cy="19446"/>
              </a:xfrm>
              <a:custGeom>
                <a:avLst/>
                <a:gdLst/>
                <a:ahLst/>
                <a:cxnLst/>
                <a:rect l="l" t="t" r="r" b="b"/>
                <a:pathLst>
                  <a:path w="1114" h="1524" extrusionOk="0">
                    <a:moveTo>
                      <a:pt x="293" y="1"/>
                    </a:moveTo>
                    <a:cubicBezTo>
                      <a:pt x="265" y="1"/>
                      <a:pt x="236" y="5"/>
                      <a:pt x="209" y="16"/>
                    </a:cubicBezTo>
                    <a:cubicBezTo>
                      <a:pt x="62" y="74"/>
                      <a:pt x="1" y="246"/>
                      <a:pt x="79" y="383"/>
                    </a:cubicBezTo>
                    <a:cubicBezTo>
                      <a:pt x="262" y="698"/>
                      <a:pt x="427" y="1025"/>
                      <a:pt x="573" y="1359"/>
                    </a:cubicBezTo>
                    <a:cubicBezTo>
                      <a:pt x="615" y="1461"/>
                      <a:pt x="714" y="1523"/>
                      <a:pt x="819" y="1523"/>
                    </a:cubicBezTo>
                    <a:cubicBezTo>
                      <a:pt x="848" y="1523"/>
                      <a:pt x="878" y="1518"/>
                      <a:pt x="907" y="1508"/>
                    </a:cubicBezTo>
                    <a:lnTo>
                      <a:pt x="942" y="1495"/>
                    </a:lnTo>
                    <a:cubicBezTo>
                      <a:pt x="1056" y="1457"/>
                      <a:pt x="1114" y="1331"/>
                      <a:pt x="1067" y="1220"/>
                    </a:cubicBezTo>
                    <a:cubicBezTo>
                      <a:pt x="910" y="849"/>
                      <a:pt x="729" y="488"/>
                      <a:pt x="528" y="139"/>
                    </a:cubicBezTo>
                    <a:cubicBezTo>
                      <a:pt x="478" y="54"/>
                      <a:pt x="387" y="1"/>
                      <a:pt x="293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90" name="Google Shape;8190;p74"/>
              <p:cNvSpPr/>
              <p:nvPr/>
            </p:nvSpPr>
            <p:spPr>
              <a:xfrm>
                <a:off x="4905783" y="1447292"/>
                <a:ext cx="12071" cy="27153"/>
              </a:xfrm>
              <a:custGeom>
                <a:avLst/>
                <a:gdLst/>
                <a:ahLst/>
                <a:cxnLst/>
                <a:rect l="l" t="t" r="r" b="b"/>
                <a:pathLst>
                  <a:path w="946" h="2128" extrusionOk="0">
                    <a:moveTo>
                      <a:pt x="288" y="0"/>
                    </a:moveTo>
                    <a:cubicBezTo>
                      <a:pt x="260" y="0"/>
                      <a:pt x="232" y="5"/>
                      <a:pt x="204" y="15"/>
                    </a:cubicBezTo>
                    <a:cubicBezTo>
                      <a:pt x="71" y="61"/>
                      <a:pt x="1" y="205"/>
                      <a:pt x="47" y="338"/>
                    </a:cubicBezTo>
                    <a:cubicBezTo>
                      <a:pt x="215" y="850"/>
                      <a:pt x="342" y="1376"/>
                      <a:pt x="420" y="1909"/>
                    </a:cubicBezTo>
                    <a:cubicBezTo>
                      <a:pt x="438" y="2036"/>
                      <a:pt x="548" y="2128"/>
                      <a:pt x="673" y="2128"/>
                    </a:cubicBezTo>
                    <a:cubicBezTo>
                      <a:pt x="685" y="2128"/>
                      <a:pt x="696" y="2127"/>
                      <a:pt x="708" y="2125"/>
                    </a:cubicBezTo>
                    <a:cubicBezTo>
                      <a:pt x="848" y="2106"/>
                      <a:pt x="945" y="1978"/>
                      <a:pt x="926" y="1839"/>
                    </a:cubicBezTo>
                    <a:lnTo>
                      <a:pt x="925" y="1839"/>
                    </a:lnTo>
                    <a:cubicBezTo>
                      <a:pt x="841" y="1273"/>
                      <a:pt x="708" y="716"/>
                      <a:pt x="529" y="173"/>
                    </a:cubicBezTo>
                    <a:cubicBezTo>
                      <a:pt x="492" y="67"/>
                      <a:pt x="393" y="0"/>
                      <a:pt x="288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191" name="Google Shape;8191;p74"/>
            <p:cNvGrpSpPr/>
            <p:nvPr/>
          </p:nvGrpSpPr>
          <p:grpSpPr>
            <a:xfrm>
              <a:off x="4771663" y="1876896"/>
              <a:ext cx="108651" cy="100447"/>
              <a:chOff x="4771663" y="1876896"/>
              <a:chExt cx="108651" cy="100447"/>
            </a:xfrm>
          </p:grpSpPr>
          <p:sp>
            <p:nvSpPr>
              <p:cNvPr id="8192" name="Google Shape;8192;p74"/>
              <p:cNvSpPr/>
              <p:nvPr/>
            </p:nvSpPr>
            <p:spPr>
              <a:xfrm>
                <a:off x="4771663" y="1951210"/>
                <a:ext cx="53184" cy="26132"/>
              </a:xfrm>
              <a:custGeom>
                <a:avLst/>
                <a:gdLst/>
                <a:ahLst/>
                <a:cxnLst/>
                <a:rect l="l" t="t" r="r" b="b"/>
                <a:pathLst>
                  <a:path w="4168" h="2048" extrusionOk="0">
                    <a:moveTo>
                      <a:pt x="3871" y="0"/>
                    </a:moveTo>
                    <a:cubicBezTo>
                      <a:pt x="3824" y="0"/>
                      <a:pt x="3777" y="13"/>
                      <a:pt x="3735" y="39"/>
                    </a:cubicBezTo>
                    <a:cubicBezTo>
                      <a:pt x="2982" y="492"/>
                      <a:pt x="2170" y="838"/>
                      <a:pt x="1323" y="1067"/>
                    </a:cubicBezTo>
                    <a:lnTo>
                      <a:pt x="1249" y="780"/>
                    </a:lnTo>
                    <a:cubicBezTo>
                      <a:pt x="1235" y="721"/>
                      <a:pt x="1183" y="687"/>
                      <a:pt x="1130" y="687"/>
                    </a:cubicBezTo>
                    <a:cubicBezTo>
                      <a:pt x="1102" y="687"/>
                      <a:pt x="1073" y="696"/>
                      <a:pt x="1049" y="717"/>
                    </a:cubicBezTo>
                    <a:lnTo>
                      <a:pt x="76" y="1560"/>
                    </a:lnTo>
                    <a:cubicBezTo>
                      <a:pt x="0" y="1625"/>
                      <a:pt x="32" y="1750"/>
                      <a:pt x="130" y="1773"/>
                    </a:cubicBezTo>
                    <a:lnTo>
                      <a:pt x="1389" y="2045"/>
                    </a:lnTo>
                    <a:cubicBezTo>
                      <a:pt x="1398" y="2047"/>
                      <a:pt x="1407" y="2048"/>
                      <a:pt x="1416" y="2048"/>
                    </a:cubicBezTo>
                    <a:cubicBezTo>
                      <a:pt x="1493" y="2048"/>
                      <a:pt x="1555" y="1975"/>
                      <a:pt x="1534" y="1894"/>
                    </a:cubicBezTo>
                    <a:lnTo>
                      <a:pt x="1450" y="1561"/>
                    </a:lnTo>
                    <a:cubicBezTo>
                      <a:pt x="2351" y="1318"/>
                      <a:pt x="3214" y="950"/>
                      <a:pt x="4013" y="466"/>
                    </a:cubicBezTo>
                    <a:cubicBezTo>
                      <a:pt x="4132" y="392"/>
                      <a:pt x="4167" y="235"/>
                      <a:pt x="4090" y="119"/>
                    </a:cubicBezTo>
                    <a:cubicBezTo>
                      <a:pt x="4039" y="42"/>
                      <a:pt x="3956" y="0"/>
                      <a:pt x="3871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93" name="Google Shape;8193;p74"/>
              <p:cNvSpPr/>
              <p:nvPr/>
            </p:nvSpPr>
            <p:spPr>
              <a:xfrm>
                <a:off x="4826850" y="1927897"/>
                <a:ext cx="26081" cy="23529"/>
              </a:xfrm>
              <a:custGeom>
                <a:avLst/>
                <a:gdLst/>
                <a:ahLst/>
                <a:cxnLst/>
                <a:rect l="l" t="t" r="r" b="b"/>
                <a:pathLst>
                  <a:path w="2044" h="1844" extrusionOk="0">
                    <a:moveTo>
                      <a:pt x="1760" y="1"/>
                    </a:moveTo>
                    <a:cubicBezTo>
                      <a:pt x="1689" y="1"/>
                      <a:pt x="1619" y="31"/>
                      <a:pt x="1568" y="88"/>
                    </a:cubicBezTo>
                    <a:cubicBezTo>
                      <a:pt x="1456" y="215"/>
                      <a:pt x="1341" y="338"/>
                      <a:pt x="1221" y="458"/>
                    </a:cubicBezTo>
                    <a:cubicBezTo>
                      <a:pt x="885" y="793"/>
                      <a:pt x="524" y="1102"/>
                      <a:pt x="140" y="1380"/>
                    </a:cubicBezTo>
                    <a:cubicBezTo>
                      <a:pt x="29" y="1460"/>
                      <a:pt x="1" y="1612"/>
                      <a:pt x="74" y="1728"/>
                    </a:cubicBezTo>
                    <a:cubicBezTo>
                      <a:pt x="124" y="1803"/>
                      <a:pt x="205" y="1844"/>
                      <a:pt x="288" y="1844"/>
                    </a:cubicBezTo>
                    <a:cubicBezTo>
                      <a:pt x="339" y="1844"/>
                      <a:pt x="391" y="1828"/>
                      <a:pt x="436" y="1797"/>
                    </a:cubicBezTo>
                    <a:cubicBezTo>
                      <a:pt x="843" y="1500"/>
                      <a:pt x="1226" y="1174"/>
                      <a:pt x="1581" y="820"/>
                    </a:cubicBezTo>
                    <a:cubicBezTo>
                      <a:pt x="1711" y="690"/>
                      <a:pt x="1834" y="557"/>
                      <a:pt x="1954" y="421"/>
                    </a:cubicBezTo>
                    <a:cubicBezTo>
                      <a:pt x="2044" y="315"/>
                      <a:pt x="2033" y="155"/>
                      <a:pt x="1927" y="64"/>
                    </a:cubicBezTo>
                    <a:cubicBezTo>
                      <a:pt x="1879" y="22"/>
                      <a:pt x="1819" y="1"/>
                      <a:pt x="1760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94" name="Google Shape;8194;p74"/>
              <p:cNvSpPr/>
              <p:nvPr/>
            </p:nvSpPr>
            <p:spPr>
              <a:xfrm>
                <a:off x="4868600" y="1876896"/>
                <a:ext cx="11714" cy="20531"/>
              </a:xfrm>
              <a:custGeom>
                <a:avLst/>
                <a:gdLst/>
                <a:ahLst/>
                <a:cxnLst/>
                <a:rect l="l" t="t" r="r" b="b"/>
                <a:pathLst>
                  <a:path w="918" h="1609" extrusionOk="0">
                    <a:moveTo>
                      <a:pt x="642" y="0"/>
                    </a:moveTo>
                    <a:cubicBezTo>
                      <a:pt x="531" y="0"/>
                      <a:pt x="426" y="74"/>
                      <a:pt x="396" y="189"/>
                    </a:cubicBezTo>
                    <a:cubicBezTo>
                      <a:pt x="301" y="543"/>
                      <a:pt x="187" y="889"/>
                      <a:pt x="53" y="1228"/>
                    </a:cubicBezTo>
                    <a:cubicBezTo>
                      <a:pt x="0" y="1360"/>
                      <a:pt x="58" y="1509"/>
                      <a:pt x="184" y="1571"/>
                    </a:cubicBezTo>
                    <a:lnTo>
                      <a:pt x="218" y="1587"/>
                    </a:lnTo>
                    <a:cubicBezTo>
                      <a:pt x="248" y="1602"/>
                      <a:pt x="280" y="1608"/>
                      <a:pt x="311" y="1608"/>
                    </a:cubicBezTo>
                    <a:cubicBezTo>
                      <a:pt x="392" y="1608"/>
                      <a:pt x="469" y="1561"/>
                      <a:pt x="501" y="1480"/>
                    </a:cubicBezTo>
                    <a:cubicBezTo>
                      <a:pt x="653" y="1107"/>
                      <a:pt x="780" y="724"/>
                      <a:pt x="886" y="333"/>
                    </a:cubicBezTo>
                    <a:cubicBezTo>
                      <a:pt x="918" y="210"/>
                      <a:pt x="862" y="74"/>
                      <a:pt x="746" y="22"/>
                    </a:cubicBezTo>
                    <a:cubicBezTo>
                      <a:pt x="712" y="7"/>
                      <a:pt x="677" y="0"/>
                      <a:pt x="642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95" name="Google Shape;8195;p74"/>
              <p:cNvSpPr/>
              <p:nvPr/>
            </p:nvSpPr>
            <p:spPr>
              <a:xfrm>
                <a:off x="4852804" y="1901038"/>
                <a:ext cx="18528" cy="24589"/>
              </a:xfrm>
              <a:custGeom>
                <a:avLst/>
                <a:gdLst/>
                <a:ahLst/>
                <a:cxnLst/>
                <a:rect l="l" t="t" r="r" b="b"/>
                <a:pathLst>
                  <a:path w="1452" h="1927" extrusionOk="0">
                    <a:moveTo>
                      <a:pt x="1159" y="1"/>
                    </a:moveTo>
                    <a:cubicBezTo>
                      <a:pt x="1064" y="1"/>
                      <a:pt x="974" y="53"/>
                      <a:pt x="931" y="143"/>
                    </a:cubicBezTo>
                    <a:cubicBezTo>
                      <a:pt x="689" y="625"/>
                      <a:pt x="405" y="1085"/>
                      <a:pt x="85" y="1519"/>
                    </a:cubicBezTo>
                    <a:cubicBezTo>
                      <a:pt x="0" y="1631"/>
                      <a:pt x="21" y="1790"/>
                      <a:pt x="135" y="1874"/>
                    </a:cubicBezTo>
                    <a:cubicBezTo>
                      <a:pt x="181" y="1909"/>
                      <a:pt x="235" y="1926"/>
                      <a:pt x="289" y="1926"/>
                    </a:cubicBezTo>
                    <a:cubicBezTo>
                      <a:pt x="366" y="1926"/>
                      <a:pt x="441" y="1892"/>
                      <a:pt x="492" y="1826"/>
                    </a:cubicBezTo>
                    <a:cubicBezTo>
                      <a:pt x="831" y="1367"/>
                      <a:pt x="1132" y="878"/>
                      <a:pt x="1389" y="368"/>
                    </a:cubicBezTo>
                    <a:cubicBezTo>
                      <a:pt x="1451" y="241"/>
                      <a:pt x="1398" y="87"/>
                      <a:pt x="1270" y="26"/>
                    </a:cubicBezTo>
                    <a:cubicBezTo>
                      <a:pt x="1234" y="9"/>
                      <a:pt x="1196" y="1"/>
                      <a:pt x="1159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196" name="Google Shape;8196;p74"/>
          <p:cNvGrpSpPr/>
          <p:nvPr/>
        </p:nvGrpSpPr>
        <p:grpSpPr>
          <a:xfrm>
            <a:off x="5345041" y="2472212"/>
            <a:ext cx="1055049" cy="960467"/>
            <a:chOff x="267375" y="1071875"/>
            <a:chExt cx="470500" cy="428550"/>
          </a:xfrm>
        </p:grpSpPr>
        <p:sp>
          <p:nvSpPr>
            <p:cNvPr id="8197" name="Google Shape;8197;p74"/>
            <p:cNvSpPr/>
            <p:nvPr/>
          </p:nvSpPr>
          <p:spPr>
            <a:xfrm>
              <a:off x="288350" y="1290825"/>
              <a:ext cx="209600" cy="209600"/>
            </a:xfrm>
            <a:custGeom>
              <a:avLst/>
              <a:gdLst/>
              <a:ahLst/>
              <a:cxnLst/>
              <a:rect l="l" t="t" r="r" b="b"/>
              <a:pathLst>
                <a:path w="8384" h="8384" extrusionOk="0">
                  <a:moveTo>
                    <a:pt x="1" y="0"/>
                  </a:moveTo>
                  <a:cubicBezTo>
                    <a:pt x="23" y="1056"/>
                    <a:pt x="239" y="2096"/>
                    <a:pt x="641" y="3073"/>
                  </a:cubicBezTo>
                  <a:cubicBezTo>
                    <a:pt x="676" y="3072"/>
                    <a:pt x="710" y="3070"/>
                    <a:pt x="745" y="3070"/>
                  </a:cubicBezTo>
                  <a:cubicBezTo>
                    <a:pt x="1419" y="3070"/>
                    <a:pt x="2047" y="3416"/>
                    <a:pt x="2406" y="3988"/>
                  </a:cubicBezTo>
                  <a:cubicBezTo>
                    <a:pt x="2766" y="4558"/>
                    <a:pt x="2808" y="5272"/>
                    <a:pt x="2516" y="5880"/>
                  </a:cubicBezTo>
                  <a:cubicBezTo>
                    <a:pt x="4076" y="7440"/>
                    <a:pt x="6179" y="8337"/>
                    <a:pt x="8384" y="8383"/>
                  </a:cubicBezTo>
                  <a:lnTo>
                    <a:pt x="8384" y="3190"/>
                  </a:lnTo>
                  <a:cubicBezTo>
                    <a:pt x="6664" y="3094"/>
                    <a:pt x="5290" y="1720"/>
                    <a:pt x="519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98" name="Google Shape;8198;p74"/>
            <p:cNvSpPr/>
            <p:nvPr/>
          </p:nvSpPr>
          <p:spPr>
            <a:xfrm>
              <a:off x="267375" y="1377050"/>
              <a:ext cx="79225" cy="79200"/>
            </a:xfrm>
            <a:custGeom>
              <a:avLst/>
              <a:gdLst/>
              <a:ahLst/>
              <a:cxnLst/>
              <a:rect l="l" t="t" r="r" b="b"/>
              <a:pathLst>
                <a:path w="3169" h="3168" extrusionOk="0">
                  <a:moveTo>
                    <a:pt x="1584" y="0"/>
                  </a:moveTo>
                  <a:cubicBezTo>
                    <a:pt x="710" y="0"/>
                    <a:pt x="1" y="710"/>
                    <a:pt x="1" y="1584"/>
                  </a:cubicBezTo>
                  <a:cubicBezTo>
                    <a:pt x="1" y="2459"/>
                    <a:pt x="710" y="3168"/>
                    <a:pt x="1584" y="3168"/>
                  </a:cubicBezTo>
                  <a:cubicBezTo>
                    <a:pt x="2459" y="3168"/>
                    <a:pt x="3168" y="2459"/>
                    <a:pt x="3168" y="1584"/>
                  </a:cubicBezTo>
                  <a:cubicBezTo>
                    <a:pt x="3168" y="710"/>
                    <a:pt x="2459" y="0"/>
                    <a:pt x="15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99" name="Google Shape;8199;p74"/>
            <p:cNvSpPr/>
            <p:nvPr/>
          </p:nvSpPr>
          <p:spPr>
            <a:xfrm>
              <a:off x="507325" y="1290825"/>
              <a:ext cx="209600" cy="209600"/>
            </a:xfrm>
            <a:custGeom>
              <a:avLst/>
              <a:gdLst/>
              <a:ahLst/>
              <a:cxnLst/>
              <a:rect l="l" t="t" r="r" b="b"/>
              <a:pathLst>
                <a:path w="8384" h="8384" extrusionOk="0">
                  <a:moveTo>
                    <a:pt x="3189" y="0"/>
                  </a:moveTo>
                  <a:cubicBezTo>
                    <a:pt x="3093" y="1720"/>
                    <a:pt x="1721" y="3092"/>
                    <a:pt x="1" y="3190"/>
                  </a:cubicBezTo>
                  <a:lnTo>
                    <a:pt x="1" y="8383"/>
                  </a:lnTo>
                  <a:cubicBezTo>
                    <a:pt x="2206" y="8337"/>
                    <a:pt x="4309" y="7440"/>
                    <a:pt x="5868" y="5880"/>
                  </a:cubicBezTo>
                  <a:cubicBezTo>
                    <a:pt x="5577" y="5272"/>
                    <a:pt x="5618" y="4558"/>
                    <a:pt x="5979" y="3986"/>
                  </a:cubicBezTo>
                  <a:cubicBezTo>
                    <a:pt x="6337" y="3416"/>
                    <a:pt x="6965" y="3070"/>
                    <a:pt x="7639" y="3070"/>
                  </a:cubicBezTo>
                  <a:cubicBezTo>
                    <a:pt x="7675" y="3070"/>
                    <a:pt x="7710" y="3070"/>
                    <a:pt x="7743" y="3073"/>
                  </a:cubicBezTo>
                  <a:cubicBezTo>
                    <a:pt x="8145" y="2096"/>
                    <a:pt x="8362" y="1056"/>
                    <a:pt x="83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00" name="Google Shape;8200;p74"/>
            <p:cNvSpPr/>
            <p:nvPr/>
          </p:nvSpPr>
          <p:spPr>
            <a:xfrm>
              <a:off x="658700" y="1377050"/>
              <a:ext cx="79175" cy="79200"/>
            </a:xfrm>
            <a:custGeom>
              <a:avLst/>
              <a:gdLst/>
              <a:ahLst/>
              <a:cxnLst/>
              <a:rect l="l" t="t" r="r" b="b"/>
              <a:pathLst>
                <a:path w="3167" h="3168" extrusionOk="0">
                  <a:moveTo>
                    <a:pt x="1583" y="0"/>
                  </a:moveTo>
                  <a:cubicBezTo>
                    <a:pt x="708" y="0"/>
                    <a:pt x="1" y="710"/>
                    <a:pt x="1" y="1584"/>
                  </a:cubicBezTo>
                  <a:cubicBezTo>
                    <a:pt x="1" y="2459"/>
                    <a:pt x="708" y="3168"/>
                    <a:pt x="1583" y="3168"/>
                  </a:cubicBezTo>
                  <a:cubicBezTo>
                    <a:pt x="2457" y="3168"/>
                    <a:pt x="3166" y="2459"/>
                    <a:pt x="3166" y="1584"/>
                  </a:cubicBezTo>
                  <a:cubicBezTo>
                    <a:pt x="3166" y="710"/>
                    <a:pt x="2457" y="0"/>
                    <a:pt x="158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01" name="Google Shape;8201;p74"/>
            <p:cNvSpPr/>
            <p:nvPr/>
          </p:nvSpPr>
          <p:spPr>
            <a:xfrm>
              <a:off x="507325" y="1071875"/>
              <a:ext cx="209575" cy="209600"/>
            </a:xfrm>
            <a:custGeom>
              <a:avLst/>
              <a:gdLst/>
              <a:ahLst/>
              <a:cxnLst/>
              <a:rect l="l" t="t" r="r" b="b"/>
              <a:pathLst>
                <a:path w="8383" h="8384" extrusionOk="0">
                  <a:moveTo>
                    <a:pt x="1" y="1"/>
                  </a:moveTo>
                  <a:lnTo>
                    <a:pt x="1" y="5194"/>
                  </a:lnTo>
                  <a:cubicBezTo>
                    <a:pt x="1721" y="5290"/>
                    <a:pt x="3093" y="6662"/>
                    <a:pt x="3189" y="8384"/>
                  </a:cubicBezTo>
                  <a:lnTo>
                    <a:pt x="8382" y="8384"/>
                  </a:lnTo>
                  <a:cubicBezTo>
                    <a:pt x="8362" y="7328"/>
                    <a:pt x="8144" y="6286"/>
                    <a:pt x="7742" y="5311"/>
                  </a:cubicBezTo>
                  <a:cubicBezTo>
                    <a:pt x="7708" y="5312"/>
                    <a:pt x="7673" y="5314"/>
                    <a:pt x="7638" y="5314"/>
                  </a:cubicBezTo>
                  <a:cubicBezTo>
                    <a:pt x="6964" y="5312"/>
                    <a:pt x="6336" y="4966"/>
                    <a:pt x="5977" y="4396"/>
                  </a:cubicBezTo>
                  <a:cubicBezTo>
                    <a:pt x="5618" y="3825"/>
                    <a:pt x="5577" y="3110"/>
                    <a:pt x="5867" y="2502"/>
                  </a:cubicBezTo>
                  <a:cubicBezTo>
                    <a:pt x="4309" y="942"/>
                    <a:pt x="2206" y="4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02" name="Google Shape;8202;p74"/>
            <p:cNvSpPr/>
            <p:nvPr/>
          </p:nvSpPr>
          <p:spPr>
            <a:xfrm>
              <a:off x="658700" y="1116025"/>
              <a:ext cx="79175" cy="79175"/>
            </a:xfrm>
            <a:custGeom>
              <a:avLst/>
              <a:gdLst/>
              <a:ahLst/>
              <a:cxnLst/>
              <a:rect l="l" t="t" r="r" b="b"/>
              <a:pathLst>
                <a:path w="3167" h="3167" extrusionOk="0">
                  <a:moveTo>
                    <a:pt x="1583" y="1"/>
                  </a:moveTo>
                  <a:cubicBezTo>
                    <a:pt x="708" y="1"/>
                    <a:pt x="1" y="709"/>
                    <a:pt x="1" y="1583"/>
                  </a:cubicBezTo>
                  <a:cubicBezTo>
                    <a:pt x="1" y="2457"/>
                    <a:pt x="708" y="3167"/>
                    <a:pt x="1583" y="3167"/>
                  </a:cubicBezTo>
                  <a:cubicBezTo>
                    <a:pt x="2457" y="3167"/>
                    <a:pt x="3166" y="2457"/>
                    <a:pt x="3166" y="1583"/>
                  </a:cubicBezTo>
                  <a:cubicBezTo>
                    <a:pt x="3166" y="709"/>
                    <a:pt x="2457" y="1"/>
                    <a:pt x="158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03" name="Google Shape;8203;p74"/>
            <p:cNvSpPr/>
            <p:nvPr/>
          </p:nvSpPr>
          <p:spPr>
            <a:xfrm>
              <a:off x="288350" y="1071875"/>
              <a:ext cx="209600" cy="209550"/>
            </a:xfrm>
            <a:custGeom>
              <a:avLst/>
              <a:gdLst/>
              <a:ahLst/>
              <a:cxnLst/>
              <a:rect l="l" t="t" r="r" b="b"/>
              <a:pathLst>
                <a:path w="8384" h="8382" extrusionOk="0">
                  <a:moveTo>
                    <a:pt x="8384" y="1"/>
                  </a:moveTo>
                  <a:cubicBezTo>
                    <a:pt x="6179" y="45"/>
                    <a:pt x="4076" y="942"/>
                    <a:pt x="2516" y="2502"/>
                  </a:cubicBezTo>
                  <a:cubicBezTo>
                    <a:pt x="2808" y="3110"/>
                    <a:pt x="2766" y="3825"/>
                    <a:pt x="2406" y="4396"/>
                  </a:cubicBezTo>
                  <a:cubicBezTo>
                    <a:pt x="2047" y="4966"/>
                    <a:pt x="1419" y="5312"/>
                    <a:pt x="745" y="5312"/>
                  </a:cubicBezTo>
                  <a:cubicBezTo>
                    <a:pt x="710" y="5312"/>
                    <a:pt x="675" y="5312"/>
                    <a:pt x="641" y="5311"/>
                  </a:cubicBezTo>
                  <a:cubicBezTo>
                    <a:pt x="239" y="6286"/>
                    <a:pt x="23" y="7327"/>
                    <a:pt x="1" y="8382"/>
                  </a:cubicBezTo>
                  <a:lnTo>
                    <a:pt x="5194" y="8382"/>
                  </a:lnTo>
                  <a:cubicBezTo>
                    <a:pt x="5290" y="6662"/>
                    <a:pt x="6664" y="5290"/>
                    <a:pt x="8384" y="5194"/>
                  </a:cubicBezTo>
                  <a:lnTo>
                    <a:pt x="838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04" name="Google Shape;8204;p74"/>
            <p:cNvSpPr/>
            <p:nvPr/>
          </p:nvSpPr>
          <p:spPr>
            <a:xfrm>
              <a:off x="267375" y="1116025"/>
              <a:ext cx="79225" cy="79175"/>
            </a:xfrm>
            <a:custGeom>
              <a:avLst/>
              <a:gdLst/>
              <a:ahLst/>
              <a:cxnLst/>
              <a:rect l="l" t="t" r="r" b="b"/>
              <a:pathLst>
                <a:path w="3169" h="3167" extrusionOk="0">
                  <a:moveTo>
                    <a:pt x="1584" y="1"/>
                  </a:moveTo>
                  <a:cubicBezTo>
                    <a:pt x="710" y="1"/>
                    <a:pt x="1" y="709"/>
                    <a:pt x="1" y="1583"/>
                  </a:cubicBezTo>
                  <a:cubicBezTo>
                    <a:pt x="1" y="2457"/>
                    <a:pt x="710" y="3167"/>
                    <a:pt x="1584" y="3167"/>
                  </a:cubicBezTo>
                  <a:cubicBezTo>
                    <a:pt x="2459" y="3167"/>
                    <a:pt x="3168" y="2457"/>
                    <a:pt x="3168" y="1583"/>
                  </a:cubicBezTo>
                  <a:cubicBezTo>
                    <a:pt x="3168" y="709"/>
                    <a:pt x="2459" y="1"/>
                    <a:pt x="158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205" name="Google Shape;8205;p74"/>
          <p:cNvGrpSpPr/>
          <p:nvPr/>
        </p:nvGrpSpPr>
        <p:grpSpPr>
          <a:xfrm>
            <a:off x="945700" y="4665052"/>
            <a:ext cx="1877925" cy="897555"/>
            <a:chOff x="712664" y="3693287"/>
            <a:chExt cx="1460738" cy="698160"/>
          </a:xfrm>
        </p:grpSpPr>
        <p:grpSp>
          <p:nvGrpSpPr>
            <p:cNvPr id="8206" name="Google Shape;8206;p74"/>
            <p:cNvGrpSpPr/>
            <p:nvPr/>
          </p:nvGrpSpPr>
          <p:grpSpPr>
            <a:xfrm>
              <a:off x="1380079" y="4133090"/>
              <a:ext cx="234048" cy="258099"/>
              <a:chOff x="1380079" y="4133090"/>
              <a:chExt cx="234048" cy="258099"/>
            </a:xfrm>
          </p:grpSpPr>
          <p:sp>
            <p:nvSpPr>
              <p:cNvPr id="8207" name="Google Shape;8207;p74"/>
              <p:cNvSpPr/>
              <p:nvPr/>
            </p:nvSpPr>
            <p:spPr>
              <a:xfrm>
                <a:off x="1380079" y="4323114"/>
                <a:ext cx="136140" cy="68075"/>
              </a:xfrm>
              <a:custGeom>
                <a:avLst/>
                <a:gdLst/>
                <a:ahLst/>
                <a:cxnLst/>
                <a:rect l="l" t="t" r="r" b="b"/>
                <a:pathLst>
                  <a:path w="27160" h="13581" extrusionOk="0">
                    <a:moveTo>
                      <a:pt x="13580" y="1"/>
                    </a:moveTo>
                    <a:cubicBezTo>
                      <a:pt x="6083" y="1"/>
                      <a:pt x="0" y="6077"/>
                      <a:pt x="0" y="13580"/>
                    </a:cubicBezTo>
                    <a:lnTo>
                      <a:pt x="27159" y="13580"/>
                    </a:lnTo>
                    <a:cubicBezTo>
                      <a:pt x="27159" y="6077"/>
                      <a:pt x="21083" y="1"/>
                      <a:pt x="1358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08" name="Google Shape;8208;p74"/>
              <p:cNvSpPr/>
              <p:nvPr/>
            </p:nvSpPr>
            <p:spPr>
              <a:xfrm>
                <a:off x="1432589" y="4133090"/>
                <a:ext cx="29529" cy="191793"/>
              </a:xfrm>
              <a:custGeom>
                <a:avLst/>
                <a:gdLst/>
                <a:ahLst/>
                <a:cxnLst/>
                <a:rect l="l" t="t" r="r" b="b"/>
                <a:pathLst>
                  <a:path w="5891" h="38263" extrusionOk="0">
                    <a:moveTo>
                      <a:pt x="3276" y="0"/>
                    </a:moveTo>
                    <a:lnTo>
                      <a:pt x="0" y="38263"/>
                    </a:lnTo>
                    <a:lnTo>
                      <a:pt x="5890" y="38194"/>
                    </a:lnTo>
                    <a:lnTo>
                      <a:pt x="3276" y="0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09" name="Google Shape;8209;p74"/>
              <p:cNvSpPr/>
              <p:nvPr/>
            </p:nvSpPr>
            <p:spPr>
              <a:xfrm>
                <a:off x="1492085" y="4253278"/>
                <a:ext cx="122041" cy="92186"/>
              </a:xfrm>
              <a:custGeom>
                <a:avLst/>
                <a:gdLst/>
                <a:ahLst/>
                <a:cxnLst/>
                <a:rect l="l" t="t" r="r" b="b"/>
                <a:pathLst>
                  <a:path w="33574" h="25222" extrusionOk="0">
                    <a:moveTo>
                      <a:pt x="32291" y="1"/>
                    </a:moveTo>
                    <a:lnTo>
                      <a:pt x="1" y="23463"/>
                    </a:lnTo>
                    <a:lnTo>
                      <a:pt x="1277" y="25222"/>
                    </a:lnTo>
                    <a:lnTo>
                      <a:pt x="33574" y="1759"/>
                    </a:lnTo>
                    <a:lnTo>
                      <a:pt x="32291" y="1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210" name="Google Shape;8210;p74"/>
            <p:cNvGrpSpPr/>
            <p:nvPr/>
          </p:nvGrpSpPr>
          <p:grpSpPr>
            <a:xfrm>
              <a:off x="884610" y="3864082"/>
              <a:ext cx="1118566" cy="527275"/>
              <a:chOff x="890961" y="3865463"/>
              <a:chExt cx="1115221" cy="525698"/>
            </a:xfrm>
          </p:grpSpPr>
          <p:sp>
            <p:nvSpPr>
              <p:cNvPr id="8211" name="Google Shape;8211;p74"/>
              <p:cNvSpPr/>
              <p:nvPr/>
            </p:nvSpPr>
            <p:spPr>
              <a:xfrm>
                <a:off x="1070568" y="3865463"/>
                <a:ext cx="756474" cy="330074"/>
              </a:xfrm>
              <a:custGeom>
                <a:avLst/>
                <a:gdLst/>
                <a:ahLst/>
                <a:cxnLst/>
                <a:rect l="l" t="t" r="r" b="b"/>
                <a:pathLst>
                  <a:path w="148183" h="64657" extrusionOk="0">
                    <a:moveTo>
                      <a:pt x="74043" y="1"/>
                    </a:moveTo>
                    <a:cubicBezTo>
                      <a:pt x="45518" y="1"/>
                      <a:pt x="19504" y="10966"/>
                      <a:pt x="0" y="28932"/>
                    </a:cubicBezTo>
                    <a:lnTo>
                      <a:pt x="35732" y="64657"/>
                    </a:lnTo>
                    <a:cubicBezTo>
                      <a:pt x="45553" y="54774"/>
                      <a:pt x="59167" y="48663"/>
                      <a:pt x="74208" y="48663"/>
                    </a:cubicBezTo>
                    <a:cubicBezTo>
                      <a:pt x="89215" y="48663"/>
                      <a:pt x="102788" y="54739"/>
                      <a:pt x="112623" y="64567"/>
                    </a:cubicBezTo>
                    <a:lnTo>
                      <a:pt x="148182" y="29008"/>
                    </a:lnTo>
                    <a:cubicBezTo>
                      <a:pt x="128671" y="11008"/>
                      <a:pt x="102623" y="1"/>
                      <a:pt x="7404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12" name="Google Shape;8212;p74"/>
              <p:cNvSpPr/>
              <p:nvPr/>
            </p:nvSpPr>
            <p:spPr>
              <a:xfrm>
                <a:off x="890961" y="4013171"/>
                <a:ext cx="362006" cy="377990"/>
              </a:xfrm>
              <a:custGeom>
                <a:avLst/>
                <a:gdLst/>
                <a:ahLst/>
                <a:cxnLst/>
                <a:rect l="l" t="t" r="r" b="b"/>
                <a:pathLst>
                  <a:path w="70912" h="74043" extrusionOk="0">
                    <a:moveTo>
                      <a:pt x="35180" y="0"/>
                    </a:moveTo>
                    <a:cubicBezTo>
                      <a:pt x="14925" y="18642"/>
                      <a:pt x="1697" y="44814"/>
                      <a:pt x="0" y="74042"/>
                    </a:cubicBezTo>
                    <a:lnTo>
                      <a:pt x="55077" y="74042"/>
                    </a:lnTo>
                    <a:cubicBezTo>
                      <a:pt x="55077" y="59084"/>
                      <a:pt x="61118" y="45545"/>
                      <a:pt x="70912" y="35725"/>
                    </a:cubicBezTo>
                    <a:lnTo>
                      <a:pt x="35180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13" name="Google Shape;8213;p74"/>
              <p:cNvSpPr/>
              <p:nvPr/>
            </p:nvSpPr>
            <p:spPr>
              <a:xfrm>
                <a:off x="1645508" y="4013554"/>
                <a:ext cx="360673" cy="377607"/>
              </a:xfrm>
              <a:custGeom>
                <a:avLst/>
                <a:gdLst/>
                <a:ahLst/>
                <a:cxnLst/>
                <a:rect l="l" t="t" r="r" b="b"/>
                <a:pathLst>
                  <a:path w="70651" h="73968" extrusionOk="0">
                    <a:moveTo>
                      <a:pt x="35567" y="1"/>
                    </a:moveTo>
                    <a:lnTo>
                      <a:pt x="1" y="35560"/>
                    </a:lnTo>
                    <a:cubicBezTo>
                      <a:pt x="9836" y="45388"/>
                      <a:pt x="15912" y="58967"/>
                      <a:pt x="15912" y="73967"/>
                    </a:cubicBezTo>
                    <a:lnTo>
                      <a:pt x="70650" y="73967"/>
                    </a:lnTo>
                    <a:cubicBezTo>
                      <a:pt x="68954" y="44795"/>
                      <a:pt x="55767" y="18643"/>
                      <a:pt x="3556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214" name="Google Shape;8214;p74"/>
            <p:cNvGrpSpPr/>
            <p:nvPr/>
          </p:nvGrpSpPr>
          <p:grpSpPr>
            <a:xfrm>
              <a:off x="712664" y="3693287"/>
              <a:ext cx="1460738" cy="698160"/>
              <a:chOff x="712664" y="3693025"/>
              <a:chExt cx="1460738" cy="698160"/>
            </a:xfrm>
          </p:grpSpPr>
          <p:sp>
            <p:nvSpPr>
              <p:cNvPr id="8215" name="Google Shape;8215;p74"/>
              <p:cNvSpPr/>
              <p:nvPr/>
            </p:nvSpPr>
            <p:spPr>
              <a:xfrm>
                <a:off x="1940752" y="4098034"/>
                <a:ext cx="232651" cy="293151"/>
              </a:xfrm>
              <a:custGeom>
                <a:avLst/>
                <a:gdLst/>
                <a:ahLst/>
                <a:cxnLst/>
                <a:rect l="l" t="t" r="r" b="b"/>
                <a:pathLst>
                  <a:path w="45484" h="57312" extrusionOk="0">
                    <a:moveTo>
                      <a:pt x="30704" y="0"/>
                    </a:moveTo>
                    <a:lnTo>
                      <a:pt x="0" y="13745"/>
                    </a:lnTo>
                    <a:cubicBezTo>
                      <a:pt x="6979" y="27270"/>
                      <a:pt x="11042" y="42111"/>
                      <a:pt x="11917" y="57311"/>
                    </a:cubicBezTo>
                    <a:lnTo>
                      <a:pt x="45484" y="57311"/>
                    </a:lnTo>
                    <a:cubicBezTo>
                      <a:pt x="44594" y="37118"/>
                      <a:pt x="39525" y="17683"/>
                      <a:pt x="3070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16" name="Google Shape;8216;p74"/>
              <p:cNvSpPr/>
              <p:nvPr/>
            </p:nvSpPr>
            <p:spPr>
              <a:xfrm>
                <a:off x="1736852" y="3804671"/>
                <a:ext cx="360950" cy="363671"/>
              </a:xfrm>
              <a:custGeom>
                <a:avLst/>
                <a:gdLst/>
                <a:ahLst/>
                <a:cxnLst/>
                <a:rect l="l" t="t" r="r" b="b"/>
                <a:pathLst>
                  <a:path w="70567" h="71099" extrusionOk="0">
                    <a:moveTo>
                      <a:pt x="18573" y="1"/>
                    </a:moveTo>
                    <a:lnTo>
                      <a:pt x="0" y="28008"/>
                    </a:lnTo>
                    <a:cubicBezTo>
                      <a:pt x="16938" y="38505"/>
                      <a:pt x="30711" y="53395"/>
                      <a:pt x="39863" y="71098"/>
                    </a:cubicBezTo>
                    <a:lnTo>
                      <a:pt x="70567" y="57353"/>
                    </a:lnTo>
                    <a:cubicBezTo>
                      <a:pt x="63753" y="43719"/>
                      <a:pt x="54712" y="31125"/>
                      <a:pt x="43629" y="20042"/>
                    </a:cubicBezTo>
                    <a:cubicBezTo>
                      <a:pt x="36049" y="12449"/>
                      <a:pt x="27642" y="5725"/>
                      <a:pt x="1857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17" name="Google Shape;8217;p74"/>
              <p:cNvSpPr/>
              <p:nvPr/>
            </p:nvSpPr>
            <p:spPr>
              <a:xfrm>
                <a:off x="1443914" y="3693025"/>
                <a:ext cx="387937" cy="254911"/>
              </a:xfrm>
              <a:custGeom>
                <a:avLst/>
                <a:gdLst/>
                <a:ahLst/>
                <a:cxnLst/>
                <a:rect l="l" t="t" r="r" b="b"/>
                <a:pathLst>
                  <a:path w="75843" h="49836" extrusionOk="0">
                    <a:moveTo>
                      <a:pt x="0" y="0"/>
                    </a:moveTo>
                    <a:lnTo>
                      <a:pt x="0" y="33518"/>
                    </a:lnTo>
                    <a:cubicBezTo>
                      <a:pt x="20987" y="33552"/>
                      <a:pt x="40615" y="39518"/>
                      <a:pt x="57270" y="49835"/>
                    </a:cubicBezTo>
                    <a:lnTo>
                      <a:pt x="75843" y="21828"/>
                    </a:lnTo>
                    <a:cubicBezTo>
                      <a:pt x="53339" y="7641"/>
                      <a:pt x="27256" y="28"/>
                      <a:pt x="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18" name="Google Shape;8218;p74"/>
              <p:cNvSpPr/>
              <p:nvPr/>
            </p:nvSpPr>
            <p:spPr>
              <a:xfrm>
                <a:off x="1054844" y="3693025"/>
                <a:ext cx="389072" cy="254558"/>
              </a:xfrm>
              <a:custGeom>
                <a:avLst/>
                <a:gdLst/>
                <a:ahLst/>
                <a:cxnLst/>
                <a:rect l="l" t="t" r="r" b="b"/>
                <a:pathLst>
                  <a:path w="76065" h="49767" extrusionOk="0">
                    <a:moveTo>
                      <a:pt x="75892" y="0"/>
                    </a:moveTo>
                    <a:cubicBezTo>
                      <a:pt x="48629" y="0"/>
                      <a:pt x="22525" y="7579"/>
                      <a:pt x="1" y="21745"/>
                    </a:cubicBezTo>
                    <a:lnTo>
                      <a:pt x="18574" y="49766"/>
                    </a:lnTo>
                    <a:cubicBezTo>
                      <a:pt x="35250" y="39463"/>
                      <a:pt x="54898" y="33518"/>
                      <a:pt x="75892" y="33518"/>
                    </a:cubicBezTo>
                    <a:lnTo>
                      <a:pt x="76064" y="33518"/>
                    </a:lnTo>
                    <a:lnTo>
                      <a:pt x="7606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19" name="Google Shape;8219;p74"/>
              <p:cNvSpPr/>
              <p:nvPr/>
            </p:nvSpPr>
            <p:spPr>
              <a:xfrm>
                <a:off x="788438" y="3804252"/>
                <a:ext cx="361411" cy="363809"/>
              </a:xfrm>
              <a:custGeom>
                <a:avLst/>
                <a:gdLst/>
                <a:ahLst/>
                <a:cxnLst/>
                <a:rect l="l" t="t" r="r" b="b"/>
                <a:pathLst>
                  <a:path w="70657" h="71126" extrusionOk="0">
                    <a:moveTo>
                      <a:pt x="52084" y="0"/>
                    </a:moveTo>
                    <a:cubicBezTo>
                      <a:pt x="42959" y="5745"/>
                      <a:pt x="34518" y="12490"/>
                      <a:pt x="26904" y="20124"/>
                    </a:cubicBezTo>
                    <a:cubicBezTo>
                      <a:pt x="15828" y="31194"/>
                      <a:pt x="6800" y="43759"/>
                      <a:pt x="0" y="57373"/>
                    </a:cubicBezTo>
                    <a:lnTo>
                      <a:pt x="30704" y="71125"/>
                    </a:lnTo>
                    <a:cubicBezTo>
                      <a:pt x="39870" y="53401"/>
                      <a:pt x="53677" y="38504"/>
                      <a:pt x="70657" y="28021"/>
                    </a:cubicBezTo>
                    <a:lnTo>
                      <a:pt x="5208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20" name="Google Shape;8220;p74"/>
              <p:cNvSpPr/>
              <p:nvPr/>
            </p:nvSpPr>
            <p:spPr>
              <a:xfrm>
                <a:off x="712664" y="4097717"/>
                <a:ext cx="232830" cy="293432"/>
              </a:xfrm>
              <a:custGeom>
                <a:avLst/>
                <a:gdLst/>
                <a:ahLst/>
                <a:cxnLst/>
                <a:rect l="l" t="t" r="r" b="b"/>
                <a:pathLst>
                  <a:path w="45519" h="57367" extrusionOk="0">
                    <a:moveTo>
                      <a:pt x="14814" y="0"/>
                    </a:moveTo>
                    <a:cubicBezTo>
                      <a:pt x="5966" y="17697"/>
                      <a:pt x="890" y="37152"/>
                      <a:pt x="0" y="57366"/>
                    </a:cubicBezTo>
                    <a:lnTo>
                      <a:pt x="33566" y="57366"/>
                    </a:lnTo>
                    <a:cubicBezTo>
                      <a:pt x="34442" y="42152"/>
                      <a:pt x="38511" y="27283"/>
                      <a:pt x="45518" y="13745"/>
                    </a:cubicBezTo>
                    <a:lnTo>
                      <a:pt x="1481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221" name="Google Shape;8221;p74"/>
          <p:cNvGrpSpPr/>
          <p:nvPr/>
        </p:nvGrpSpPr>
        <p:grpSpPr>
          <a:xfrm>
            <a:off x="4195987" y="1294582"/>
            <a:ext cx="1060647" cy="985108"/>
            <a:chOff x="3348603" y="1236445"/>
            <a:chExt cx="749256" cy="695894"/>
          </a:xfrm>
        </p:grpSpPr>
        <p:grpSp>
          <p:nvGrpSpPr>
            <p:cNvPr id="8222" name="Google Shape;8222;p74"/>
            <p:cNvGrpSpPr/>
            <p:nvPr/>
          </p:nvGrpSpPr>
          <p:grpSpPr>
            <a:xfrm>
              <a:off x="3583779" y="1236445"/>
              <a:ext cx="293795" cy="285811"/>
              <a:chOff x="3750225" y="1774000"/>
              <a:chExt cx="149575" cy="145525"/>
            </a:xfrm>
          </p:grpSpPr>
          <p:sp>
            <p:nvSpPr>
              <p:cNvPr id="8223" name="Google Shape;8223;p74"/>
              <p:cNvSpPr/>
              <p:nvPr/>
            </p:nvSpPr>
            <p:spPr>
              <a:xfrm>
                <a:off x="3750225" y="1774000"/>
                <a:ext cx="149575" cy="145525"/>
              </a:xfrm>
              <a:custGeom>
                <a:avLst/>
                <a:gdLst/>
                <a:ahLst/>
                <a:cxnLst/>
                <a:rect l="l" t="t" r="r" b="b"/>
                <a:pathLst>
                  <a:path w="5983" h="5821" extrusionOk="0">
                    <a:moveTo>
                      <a:pt x="2652" y="1"/>
                    </a:moveTo>
                    <a:cubicBezTo>
                      <a:pt x="1473" y="1"/>
                      <a:pt x="333" y="843"/>
                      <a:pt x="176" y="2200"/>
                    </a:cubicBezTo>
                    <a:cubicBezTo>
                      <a:pt x="1" y="3763"/>
                      <a:pt x="1259" y="4955"/>
                      <a:pt x="2643" y="4955"/>
                    </a:cubicBezTo>
                    <a:cubicBezTo>
                      <a:pt x="3079" y="4955"/>
                      <a:pt x="3528" y="4836"/>
                      <a:pt x="3948" y="4573"/>
                    </a:cubicBezTo>
                    <a:lnTo>
                      <a:pt x="5203" y="5821"/>
                    </a:lnTo>
                    <a:lnTo>
                      <a:pt x="5982" y="5035"/>
                    </a:lnTo>
                    <a:lnTo>
                      <a:pt x="4735" y="3787"/>
                    </a:lnTo>
                    <a:cubicBezTo>
                      <a:pt x="5340" y="2813"/>
                      <a:pt x="5196" y="1544"/>
                      <a:pt x="4388" y="729"/>
                    </a:cubicBezTo>
                    <a:cubicBezTo>
                      <a:pt x="3888" y="228"/>
                      <a:pt x="3265" y="1"/>
                      <a:pt x="2652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24" name="Google Shape;8224;p74"/>
              <p:cNvSpPr/>
              <p:nvPr/>
            </p:nvSpPr>
            <p:spPr>
              <a:xfrm>
                <a:off x="3776075" y="1794931"/>
                <a:ext cx="82600" cy="78800"/>
              </a:xfrm>
              <a:custGeom>
                <a:avLst/>
                <a:gdLst/>
                <a:ahLst/>
                <a:cxnLst/>
                <a:rect l="l" t="t" r="r" b="b"/>
                <a:pathLst>
                  <a:path w="3304" h="3152" extrusionOk="0">
                    <a:moveTo>
                      <a:pt x="1658" y="1"/>
                    </a:moveTo>
                    <a:cubicBezTo>
                      <a:pt x="853" y="1"/>
                      <a:pt x="162" y="612"/>
                      <a:pt x="87" y="1428"/>
                    </a:cubicBezTo>
                    <a:cubicBezTo>
                      <a:pt x="1" y="2294"/>
                      <a:pt x="635" y="3058"/>
                      <a:pt x="1501" y="3145"/>
                    </a:cubicBezTo>
                    <a:cubicBezTo>
                      <a:pt x="1550" y="3149"/>
                      <a:pt x="1598" y="3151"/>
                      <a:pt x="1647" y="3151"/>
                    </a:cubicBezTo>
                    <a:cubicBezTo>
                      <a:pt x="2451" y="3151"/>
                      <a:pt x="3142" y="2540"/>
                      <a:pt x="3217" y="1724"/>
                    </a:cubicBezTo>
                    <a:cubicBezTo>
                      <a:pt x="3304" y="858"/>
                      <a:pt x="2669" y="94"/>
                      <a:pt x="1804" y="7"/>
                    </a:cubicBezTo>
                    <a:cubicBezTo>
                      <a:pt x="1755" y="3"/>
                      <a:pt x="1706" y="1"/>
                      <a:pt x="1658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225" name="Google Shape;8225;p74"/>
            <p:cNvGrpSpPr/>
            <p:nvPr/>
          </p:nvGrpSpPr>
          <p:grpSpPr>
            <a:xfrm>
              <a:off x="3775534" y="1462599"/>
              <a:ext cx="322325" cy="285958"/>
              <a:chOff x="3847850" y="1889150"/>
              <a:chExt cx="164100" cy="145600"/>
            </a:xfrm>
          </p:grpSpPr>
          <p:sp>
            <p:nvSpPr>
              <p:cNvPr id="8226" name="Google Shape;8226;p74"/>
              <p:cNvSpPr/>
              <p:nvPr/>
            </p:nvSpPr>
            <p:spPr>
              <a:xfrm>
                <a:off x="3847850" y="1889150"/>
                <a:ext cx="164100" cy="145600"/>
              </a:xfrm>
              <a:custGeom>
                <a:avLst/>
                <a:gdLst/>
                <a:ahLst/>
                <a:cxnLst/>
                <a:rect l="l" t="t" r="r" b="b"/>
                <a:pathLst>
                  <a:path w="6564" h="5824" extrusionOk="0">
                    <a:moveTo>
                      <a:pt x="3329" y="0"/>
                    </a:moveTo>
                    <a:cubicBezTo>
                      <a:pt x="1439" y="0"/>
                      <a:pt x="206" y="2117"/>
                      <a:pt x="1255" y="3790"/>
                    </a:cubicBezTo>
                    <a:lnTo>
                      <a:pt x="0" y="5038"/>
                    </a:lnTo>
                    <a:lnTo>
                      <a:pt x="786" y="5824"/>
                    </a:lnTo>
                    <a:lnTo>
                      <a:pt x="2034" y="4569"/>
                    </a:lnTo>
                    <a:cubicBezTo>
                      <a:pt x="2441" y="4823"/>
                      <a:pt x="2897" y="4947"/>
                      <a:pt x="3350" y="4947"/>
                    </a:cubicBezTo>
                    <a:cubicBezTo>
                      <a:pt x="3989" y="4947"/>
                      <a:pt x="4622" y="4700"/>
                      <a:pt x="5099" y="4223"/>
                    </a:cubicBezTo>
                    <a:cubicBezTo>
                      <a:pt x="6563" y="2758"/>
                      <a:pt x="5683" y="248"/>
                      <a:pt x="3628" y="18"/>
                    </a:cubicBezTo>
                    <a:cubicBezTo>
                      <a:pt x="3527" y="6"/>
                      <a:pt x="3427" y="0"/>
                      <a:pt x="332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27" name="Google Shape;8227;p74"/>
              <p:cNvSpPr/>
              <p:nvPr/>
            </p:nvSpPr>
            <p:spPr>
              <a:xfrm>
                <a:off x="3887875" y="1912456"/>
                <a:ext cx="89450" cy="78700"/>
              </a:xfrm>
              <a:custGeom>
                <a:avLst/>
                <a:gdLst/>
                <a:ahLst/>
                <a:cxnLst/>
                <a:rect l="l" t="t" r="r" b="b"/>
                <a:pathLst>
                  <a:path w="3578" h="3148" extrusionOk="0">
                    <a:moveTo>
                      <a:pt x="1788" y="0"/>
                    </a:moveTo>
                    <a:cubicBezTo>
                      <a:pt x="1172" y="0"/>
                      <a:pt x="587" y="366"/>
                      <a:pt x="332" y="968"/>
                    </a:cubicBezTo>
                    <a:cubicBezTo>
                      <a:pt x="0" y="1769"/>
                      <a:pt x="383" y="2692"/>
                      <a:pt x="1183" y="3024"/>
                    </a:cubicBezTo>
                    <a:cubicBezTo>
                      <a:pt x="1382" y="3108"/>
                      <a:pt x="1588" y="3147"/>
                      <a:pt x="1790" y="3147"/>
                    </a:cubicBezTo>
                    <a:cubicBezTo>
                      <a:pt x="2405" y="3147"/>
                      <a:pt x="2989" y="2782"/>
                      <a:pt x="3239" y="2180"/>
                    </a:cubicBezTo>
                    <a:cubicBezTo>
                      <a:pt x="3578" y="1379"/>
                      <a:pt x="3195" y="456"/>
                      <a:pt x="2395" y="124"/>
                    </a:cubicBezTo>
                    <a:cubicBezTo>
                      <a:pt x="2196" y="40"/>
                      <a:pt x="1990" y="0"/>
                      <a:pt x="178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228" name="Google Shape;8228;p74"/>
            <p:cNvGrpSpPr/>
            <p:nvPr/>
          </p:nvGrpSpPr>
          <p:grpSpPr>
            <a:xfrm>
              <a:off x="3545329" y="1646528"/>
              <a:ext cx="293746" cy="285811"/>
              <a:chOff x="3730650" y="1982800"/>
              <a:chExt cx="149550" cy="145525"/>
            </a:xfrm>
          </p:grpSpPr>
          <p:sp>
            <p:nvSpPr>
              <p:cNvPr id="8229" name="Google Shape;8229;p74"/>
              <p:cNvSpPr/>
              <p:nvPr/>
            </p:nvSpPr>
            <p:spPr>
              <a:xfrm>
                <a:off x="3730650" y="1982800"/>
                <a:ext cx="149550" cy="145525"/>
              </a:xfrm>
              <a:custGeom>
                <a:avLst/>
                <a:gdLst/>
                <a:ahLst/>
                <a:cxnLst/>
                <a:rect l="l" t="t" r="r" b="b"/>
                <a:pathLst>
                  <a:path w="5982" h="5821" extrusionOk="0">
                    <a:moveTo>
                      <a:pt x="786" y="0"/>
                    </a:moveTo>
                    <a:lnTo>
                      <a:pt x="0" y="787"/>
                    </a:lnTo>
                    <a:lnTo>
                      <a:pt x="1255" y="2034"/>
                    </a:lnTo>
                    <a:cubicBezTo>
                      <a:pt x="642" y="3008"/>
                      <a:pt x="786" y="4277"/>
                      <a:pt x="1601" y="5092"/>
                    </a:cubicBezTo>
                    <a:cubicBezTo>
                      <a:pt x="2102" y="5593"/>
                      <a:pt x="2724" y="5821"/>
                      <a:pt x="3335" y="5821"/>
                    </a:cubicBezTo>
                    <a:cubicBezTo>
                      <a:pt x="4512" y="5821"/>
                      <a:pt x="5649" y="4979"/>
                      <a:pt x="5806" y="3621"/>
                    </a:cubicBezTo>
                    <a:cubicBezTo>
                      <a:pt x="5981" y="2058"/>
                      <a:pt x="4723" y="867"/>
                      <a:pt x="3339" y="867"/>
                    </a:cubicBezTo>
                    <a:cubicBezTo>
                      <a:pt x="2903" y="867"/>
                      <a:pt x="2454" y="985"/>
                      <a:pt x="2034" y="1248"/>
                    </a:cubicBezTo>
                    <a:lnTo>
                      <a:pt x="786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30" name="Google Shape;8230;p74"/>
              <p:cNvSpPr/>
              <p:nvPr/>
            </p:nvSpPr>
            <p:spPr>
              <a:xfrm>
                <a:off x="3771925" y="2027231"/>
                <a:ext cx="86575" cy="78750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3150" extrusionOk="0">
                    <a:moveTo>
                      <a:pt x="1740" y="0"/>
                    </a:moveTo>
                    <a:cubicBezTo>
                      <a:pt x="1022" y="0"/>
                      <a:pt x="376" y="485"/>
                      <a:pt x="203" y="1209"/>
                    </a:cubicBezTo>
                    <a:cubicBezTo>
                      <a:pt x="1" y="2060"/>
                      <a:pt x="527" y="2904"/>
                      <a:pt x="1371" y="3106"/>
                    </a:cubicBezTo>
                    <a:cubicBezTo>
                      <a:pt x="1493" y="3135"/>
                      <a:pt x="1615" y="3149"/>
                      <a:pt x="1735" y="3149"/>
                    </a:cubicBezTo>
                    <a:cubicBezTo>
                      <a:pt x="2447" y="3149"/>
                      <a:pt x="3095" y="2660"/>
                      <a:pt x="3268" y="1938"/>
                    </a:cubicBezTo>
                    <a:cubicBezTo>
                      <a:pt x="3463" y="1094"/>
                      <a:pt x="2943" y="243"/>
                      <a:pt x="2099" y="41"/>
                    </a:cubicBezTo>
                    <a:cubicBezTo>
                      <a:pt x="1979" y="13"/>
                      <a:pt x="1858" y="0"/>
                      <a:pt x="174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231" name="Google Shape;8231;p74"/>
            <p:cNvGrpSpPr/>
            <p:nvPr/>
          </p:nvGrpSpPr>
          <p:grpSpPr>
            <a:xfrm>
              <a:off x="3348603" y="1415046"/>
              <a:ext cx="294384" cy="284387"/>
              <a:chOff x="3630494" y="1864938"/>
              <a:chExt cx="149875" cy="144800"/>
            </a:xfrm>
          </p:grpSpPr>
          <p:sp>
            <p:nvSpPr>
              <p:cNvPr id="8232" name="Google Shape;8232;p74"/>
              <p:cNvSpPr/>
              <p:nvPr/>
            </p:nvSpPr>
            <p:spPr>
              <a:xfrm>
                <a:off x="3630494" y="1864938"/>
                <a:ext cx="149875" cy="144800"/>
              </a:xfrm>
              <a:custGeom>
                <a:avLst/>
                <a:gdLst/>
                <a:ahLst/>
                <a:cxnLst/>
                <a:rect l="l" t="t" r="r" b="b"/>
                <a:pathLst>
                  <a:path w="5995" h="5792" extrusionOk="0">
                    <a:moveTo>
                      <a:pt x="5251" y="0"/>
                    </a:moveTo>
                    <a:lnTo>
                      <a:pt x="4025" y="1226"/>
                    </a:lnTo>
                    <a:cubicBezTo>
                      <a:pt x="3619" y="974"/>
                      <a:pt x="3165" y="852"/>
                      <a:pt x="2716" y="852"/>
                    </a:cubicBezTo>
                    <a:cubicBezTo>
                      <a:pt x="1986" y="852"/>
                      <a:pt x="1267" y="1174"/>
                      <a:pt x="780" y="1782"/>
                    </a:cubicBezTo>
                    <a:cubicBezTo>
                      <a:pt x="1" y="2770"/>
                      <a:pt x="80" y="4183"/>
                      <a:pt x="967" y="5070"/>
                    </a:cubicBezTo>
                    <a:cubicBezTo>
                      <a:pt x="1449" y="5548"/>
                      <a:pt x="2082" y="5792"/>
                      <a:pt x="2716" y="5792"/>
                    </a:cubicBezTo>
                    <a:cubicBezTo>
                      <a:pt x="3259" y="5792"/>
                      <a:pt x="3804" y="5613"/>
                      <a:pt x="4256" y="5251"/>
                    </a:cubicBezTo>
                    <a:cubicBezTo>
                      <a:pt x="5237" y="4472"/>
                      <a:pt x="5475" y="3073"/>
                      <a:pt x="4811" y="2012"/>
                    </a:cubicBezTo>
                    <a:lnTo>
                      <a:pt x="5994" y="822"/>
                    </a:lnTo>
                    <a:cubicBezTo>
                      <a:pt x="5872" y="736"/>
                      <a:pt x="5756" y="642"/>
                      <a:pt x="5655" y="541"/>
                    </a:cubicBezTo>
                    <a:cubicBezTo>
                      <a:pt x="5497" y="382"/>
                      <a:pt x="5360" y="202"/>
                      <a:pt x="525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374957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33" name="Google Shape;8233;p74"/>
              <p:cNvSpPr/>
              <p:nvPr/>
            </p:nvSpPr>
            <p:spPr>
              <a:xfrm>
                <a:off x="3654119" y="1906594"/>
                <a:ext cx="86575" cy="78800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3152" extrusionOk="0">
                    <a:moveTo>
                      <a:pt x="1733" y="0"/>
                    </a:moveTo>
                    <a:cubicBezTo>
                      <a:pt x="1018" y="0"/>
                      <a:pt x="375" y="490"/>
                      <a:pt x="203" y="1212"/>
                    </a:cubicBezTo>
                    <a:cubicBezTo>
                      <a:pt x="1" y="2056"/>
                      <a:pt x="520" y="2907"/>
                      <a:pt x="1371" y="3109"/>
                    </a:cubicBezTo>
                    <a:cubicBezTo>
                      <a:pt x="1493" y="3138"/>
                      <a:pt x="1615" y="3152"/>
                      <a:pt x="1735" y="3152"/>
                    </a:cubicBezTo>
                    <a:cubicBezTo>
                      <a:pt x="2447" y="3152"/>
                      <a:pt x="3094" y="2662"/>
                      <a:pt x="3261" y="1940"/>
                    </a:cubicBezTo>
                    <a:cubicBezTo>
                      <a:pt x="3463" y="1096"/>
                      <a:pt x="2943" y="245"/>
                      <a:pt x="2099" y="43"/>
                    </a:cubicBezTo>
                    <a:cubicBezTo>
                      <a:pt x="1976" y="14"/>
                      <a:pt x="1854" y="0"/>
                      <a:pt x="173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234" name="Google Shape;8234;p74"/>
          <p:cNvGrpSpPr/>
          <p:nvPr/>
        </p:nvGrpSpPr>
        <p:grpSpPr>
          <a:xfrm>
            <a:off x="3024690" y="4658443"/>
            <a:ext cx="1766565" cy="904111"/>
            <a:chOff x="2413923" y="3711366"/>
            <a:chExt cx="1374117" cy="703260"/>
          </a:xfrm>
        </p:grpSpPr>
        <p:grpSp>
          <p:nvGrpSpPr>
            <p:cNvPr id="8235" name="Google Shape;8235;p74"/>
            <p:cNvGrpSpPr/>
            <p:nvPr/>
          </p:nvGrpSpPr>
          <p:grpSpPr>
            <a:xfrm>
              <a:off x="2413923" y="3711366"/>
              <a:ext cx="1374117" cy="703260"/>
              <a:chOff x="2413923" y="3711366"/>
              <a:chExt cx="1374117" cy="703260"/>
            </a:xfrm>
          </p:grpSpPr>
          <p:sp>
            <p:nvSpPr>
              <p:cNvPr id="8236" name="Google Shape;8236;p74"/>
              <p:cNvSpPr/>
              <p:nvPr/>
            </p:nvSpPr>
            <p:spPr>
              <a:xfrm>
                <a:off x="2484774" y="3827200"/>
                <a:ext cx="1231201" cy="587426"/>
              </a:xfrm>
              <a:custGeom>
                <a:avLst/>
                <a:gdLst/>
                <a:ahLst/>
                <a:cxnLst/>
                <a:rect l="l" t="t" r="r" b="b"/>
                <a:pathLst>
                  <a:path w="66087" h="33020" extrusionOk="0">
                    <a:moveTo>
                      <a:pt x="33019" y="0"/>
                    </a:moveTo>
                    <a:cubicBezTo>
                      <a:pt x="14818" y="0"/>
                      <a:pt x="0" y="14808"/>
                      <a:pt x="0" y="33019"/>
                    </a:cubicBezTo>
                    <a:lnTo>
                      <a:pt x="1659" y="33019"/>
                    </a:lnTo>
                    <a:cubicBezTo>
                      <a:pt x="1659" y="15718"/>
                      <a:pt x="15718" y="1659"/>
                      <a:pt x="33019" y="1659"/>
                    </a:cubicBezTo>
                    <a:cubicBezTo>
                      <a:pt x="50321" y="1659"/>
                      <a:pt x="64427" y="15718"/>
                      <a:pt x="64427" y="33019"/>
                    </a:cubicBezTo>
                    <a:lnTo>
                      <a:pt x="66086" y="33019"/>
                    </a:lnTo>
                    <a:cubicBezTo>
                      <a:pt x="66086" y="14808"/>
                      <a:pt x="51269" y="0"/>
                      <a:pt x="330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grpSp>
            <p:nvGrpSpPr>
              <p:cNvPr id="8237" name="Google Shape;8237;p74"/>
              <p:cNvGrpSpPr/>
              <p:nvPr/>
            </p:nvGrpSpPr>
            <p:grpSpPr>
              <a:xfrm>
                <a:off x="2600284" y="3808654"/>
                <a:ext cx="234506" cy="138009"/>
                <a:chOff x="2600284" y="3808654"/>
                <a:chExt cx="234506" cy="138009"/>
              </a:xfrm>
            </p:grpSpPr>
            <p:sp>
              <p:nvSpPr>
                <p:cNvPr id="8238" name="Google Shape;8238;p74"/>
                <p:cNvSpPr/>
                <p:nvPr/>
              </p:nvSpPr>
              <p:spPr>
                <a:xfrm>
                  <a:off x="2767890" y="3879764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239" name="Google Shape;8239;p74"/>
                <p:cNvCxnSpPr/>
                <p:nvPr/>
              </p:nvCxnSpPr>
              <p:spPr>
                <a:xfrm rot="10800000">
                  <a:off x="2600284" y="3808654"/>
                  <a:ext cx="201000" cy="723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240" name="Google Shape;8240;p74"/>
              <p:cNvGrpSpPr/>
              <p:nvPr/>
            </p:nvGrpSpPr>
            <p:grpSpPr>
              <a:xfrm>
                <a:off x="3359659" y="3805664"/>
                <a:ext cx="232294" cy="141000"/>
                <a:chOff x="3359659" y="3805664"/>
                <a:chExt cx="232294" cy="141000"/>
              </a:xfrm>
            </p:grpSpPr>
            <p:sp>
              <p:nvSpPr>
                <p:cNvPr id="8241" name="Google Shape;8241;p74"/>
                <p:cNvSpPr/>
                <p:nvPr/>
              </p:nvSpPr>
              <p:spPr>
                <a:xfrm>
                  <a:off x="3359659" y="3879764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242" name="Google Shape;8242;p74"/>
                <p:cNvCxnSpPr/>
                <p:nvPr/>
              </p:nvCxnSpPr>
              <p:spPr>
                <a:xfrm rot="10800000" flipH="1">
                  <a:off x="3393053" y="3805664"/>
                  <a:ext cx="198900" cy="780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243" name="Google Shape;8243;p74"/>
              <p:cNvGrpSpPr/>
              <p:nvPr/>
            </p:nvGrpSpPr>
            <p:grpSpPr>
              <a:xfrm>
                <a:off x="3067316" y="3711366"/>
                <a:ext cx="66900" cy="166809"/>
                <a:chOff x="3067316" y="3711366"/>
                <a:chExt cx="66900" cy="166809"/>
              </a:xfrm>
            </p:grpSpPr>
            <p:sp>
              <p:nvSpPr>
                <p:cNvPr id="8244" name="Google Shape;8244;p74"/>
                <p:cNvSpPr/>
                <p:nvPr/>
              </p:nvSpPr>
              <p:spPr>
                <a:xfrm>
                  <a:off x="3067316" y="3811276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245" name="Google Shape;8245;p74"/>
                <p:cNvCxnSpPr/>
                <p:nvPr/>
              </p:nvCxnSpPr>
              <p:spPr>
                <a:xfrm rot="-5400000">
                  <a:off x="3050460" y="3761616"/>
                  <a:ext cx="1011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246" name="Google Shape;8246;p74"/>
              <p:cNvGrpSpPr/>
              <p:nvPr/>
            </p:nvGrpSpPr>
            <p:grpSpPr>
              <a:xfrm>
                <a:off x="2413923" y="4058666"/>
                <a:ext cx="224119" cy="66900"/>
                <a:chOff x="2413923" y="4058666"/>
                <a:chExt cx="224119" cy="66900"/>
              </a:xfrm>
            </p:grpSpPr>
            <p:sp>
              <p:nvSpPr>
                <p:cNvPr id="8247" name="Google Shape;8247;p74"/>
                <p:cNvSpPr/>
                <p:nvPr/>
              </p:nvSpPr>
              <p:spPr>
                <a:xfrm>
                  <a:off x="2571142" y="4058666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248" name="Google Shape;8248;p74"/>
                <p:cNvCxnSpPr/>
                <p:nvPr/>
              </p:nvCxnSpPr>
              <p:spPr>
                <a:xfrm flipH="1">
                  <a:off x="2413923" y="4092060"/>
                  <a:ext cx="1596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249" name="Google Shape;8249;p74"/>
              <p:cNvGrpSpPr/>
              <p:nvPr/>
            </p:nvGrpSpPr>
            <p:grpSpPr>
              <a:xfrm>
                <a:off x="3564643" y="4058666"/>
                <a:ext cx="223397" cy="66900"/>
                <a:chOff x="3564643" y="4058666"/>
                <a:chExt cx="223397" cy="66900"/>
              </a:xfrm>
            </p:grpSpPr>
            <p:sp>
              <p:nvSpPr>
                <p:cNvPr id="8250" name="Google Shape;8250;p74"/>
                <p:cNvSpPr/>
                <p:nvPr/>
              </p:nvSpPr>
              <p:spPr>
                <a:xfrm>
                  <a:off x="3564643" y="4058666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251" name="Google Shape;8251;p74"/>
                <p:cNvCxnSpPr/>
                <p:nvPr/>
              </p:nvCxnSpPr>
              <p:spPr>
                <a:xfrm>
                  <a:off x="3630240" y="4092060"/>
                  <a:ext cx="1578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</p:grpSp>
        <p:grpSp>
          <p:nvGrpSpPr>
            <p:cNvPr id="8252" name="Google Shape;8252;p74"/>
            <p:cNvGrpSpPr/>
            <p:nvPr/>
          </p:nvGrpSpPr>
          <p:grpSpPr>
            <a:xfrm>
              <a:off x="2633353" y="3965763"/>
              <a:ext cx="933975" cy="445687"/>
              <a:chOff x="2633353" y="3965763"/>
              <a:chExt cx="933975" cy="445687"/>
            </a:xfrm>
          </p:grpSpPr>
          <p:sp>
            <p:nvSpPr>
              <p:cNvPr id="8253" name="Google Shape;8253;p74"/>
              <p:cNvSpPr/>
              <p:nvPr/>
            </p:nvSpPr>
            <p:spPr>
              <a:xfrm>
                <a:off x="2633353" y="3965763"/>
                <a:ext cx="933975" cy="445687"/>
              </a:xfrm>
              <a:custGeom>
                <a:avLst/>
                <a:gdLst/>
                <a:ahLst/>
                <a:cxnLst/>
                <a:rect l="l" t="t" r="r" b="b"/>
                <a:pathLst>
                  <a:path w="66087" h="33020" extrusionOk="0">
                    <a:moveTo>
                      <a:pt x="33019" y="0"/>
                    </a:moveTo>
                    <a:cubicBezTo>
                      <a:pt x="14818" y="0"/>
                      <a:pt x="0" y="14808"/>
                      <a:pt x="0" y="33019"/>
                    </a:cubicBezTo>
                    <a:lnTo>
                      <a:pt x="1659" y="33019"/>
                    </a:lnTo>
                    <a:cubicBezTo>
                      <a:pt x="1659" y="15718"/>
                      <a:pt x="15718" y="1659"/>
                      <a:pt x="33019" y="1659"/>
                    </a:cubicBezTo>
                    <a:cubicBezTo>
                      <a:pt x="50321" y="1659"/>
                      <a:pt x="64427" y="15718"/>
                      <a:pt x="64427" y="33019"/>
                    </a:cubicBezTo>
                    <a:lnTo>
                      <a:pt x="66086" y="33019"/>
                    </a:lnTo>
                    <a:cubicBezTo>
                      <a:pt x="66086" y="14808"/>
                      <a:pt x="51269" y="0"/>
                      <a:pt x="330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54" name="Google Shape;8254;p74"/>
              <p:cNvSpPr/>
              <p:nvPr/>
            </p:nvSpPr>
            <p:spPr>
              <a:xfrm>
                <a:off x="2702006" y="4030399"/>
                <a:ext cx="798496" cy="381051"/>
              </a:xfrm>
              <a:custGeom>
                <a:avLst/>
                <a:gdLst/>
                <a:ahLst/>
                <a:cxnLst/>
                <a:rect l="l" t="t" r="r" b="b"/>
                <a:pathLst>
                  <a:path w="66087" h="33020" extrusionOk="0">
                    <a:moveTo>
                      <a:pt x="33019" y="0"/>
                    </a:moveTo>
                    <a:cubicBezTo>
                      <a:pt x="14818" y="0"/>
                      <a:pt x="0" y="14808"/>
                      <a:pt x="0" y="33019"/>
                    </a:cubicBezTo>
                    <a:lnTo>
                      <a:pt x="1659" y="33019"/>
                    </a:lnTo>
                    <a:cubicBezTo>
                      <a:pt x="1659" y="15718"/>
                      <a:pt x="15718" y="1659"/>
                      <a:pt x="33019" y="1659"/>
                    </a:cubicBezTo>
                    <a:cubicBezTo>
                      <a:pt x="50321" y="1659"/>
                      <a:pt x="64427" y="15718"/>
                      <a:pt x="64427" y="33019"/>
                    </a:cubicBezTo>
                    <a:lnTo>
                      <a:pt x="66086" y="33019"/>
                    </a:lnTo>
                    <a:cubicBezTo>
                      <a:pt x="66086" y="14808"/>
                      <a:pt x="51269" y="0"/>
                      <a:pt x="330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255" name="Google Shape;8255;p74"/>
          <p:cNvGrpSpPr/>
          <p:nvPr/>
        </p:nvGrpSpPr>
        <p:grpSpPr>
          <a:xfrm>
            <a:off x="8523719" y="1392508"/>
            <a:ext cx="1508116" cy="783177"/>
            <a:chOff x="238125" y="999450"/>
            <a:chExt cx="7140700" cy="3708225"/>
          </a:xfrm>
        </p:grpSpPr>
        <p:sp>
          <p:nvSpPr>
            <p:cNvPr id="8256" name="Google Shape;8256;p74"/>
            <p:cNvSpPr/>
            <p:nvPr/>
          </p:nvSpPr>
          <p:spPr>
            <a:xfrm>
              <a:off x="2171975" y="3872925"/>
              <a:ext cx="7900" cy="25"/>
            </a:xfrm>
            <a:custGeom>
              <a:avLst/>
              <a:gdLst/>
              <a:ahLst/>
              <a:cxnLst/>
              <a:rect l="l" t="t" r="r" b="b"/>
              <a:pathLst>
                <a:path w="316" h="1" extrusionOk="0">
                  <a:moveTo>
                    <a:pt x="316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57" name="Google Shape;8257;p74"/>
            <p:cNvSpPr/>
            <p:nvPr/>
          </p:nvSpPr>
          <p:spPr>
            <a:xfrm>
              <a:off x="2180300" y="999450"/>
              <a:ext cx="3256350" cy="3708225"/>
            </a:xfrm>
            <a:custGeom>
              <a:avLst/>
              <a:gdLst/>
              <a:ahLst/>
              <a:cxnLst/>
              <a:rect l="l" t="t" r="r" b="b"/>
              <a:pathLst>
                <a:path w="130254" h="148329" extrusionOk="0">
                  <a:moveTo>
                    <a:pt x="130254" y="0"/>
                  </a:moveTo>
                  <a:cubicBezTo>
                    <a:pt x="90641" y="0"/>
                    <a:pt x="69506" y="34788"/>
                    <a:pt x="50871" y="65485"/>
                  </a:cubicBezTo>
                  <a:cubicBezTo>
                    <a:pt x="32725" y="95360"/>
                    <a:pt x="19404" y="114939"/>
                    <a:pt x="0" y="114939"/>
                  </a:cubicBezTo>
                  <a:cubicBezTo>
                    <a:pt x="9213" y="114939"/>
                    <a:pt x="16695" y="122421"/>
                    <a:pt x="16695" y="131634"/>
                  </a:cubicBezTo>
                  <a:cubicBezTo>
                    <a:pt x="16695" y="140846"/>
                    <a:pt x="9213" y="148328"/>
                    <a:pt x="0" y="148328"/>
                  </a:cubicBezTo>
                  <a:cubicBezTo>
                    <a:pt x="39630" y="148328"/>
                    <a:pt x="60765" y="113541"/>
                    <a:pt x="79400" y="82844"/>
                  </a:cubicBezTo>
                  <a:cubicBezTo>
                    <a:pt x="97528" y="52951"/>
                    <a:pt x="110867" y="33372"/>
                    <a:pt x="130254" y="33372"/>
                  </a:cubicBezTo>
                  <a:cubicBezTo>
                    <a:pt x="121041" y="33075"/>
                    <a:pt x="113804" y="25383"/>
                    <a:pt x="114083" y="16170"/>
                  </a:cubicBezTo>
                  <a:cubicBezTo>
                    <a:pt x="114346" y="7360"/>
                    <a:pt x="121425" y="280"/>
                    <a:pt x="13025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58" name="Google Shape;8258;p74"/>
            <p:cNvSpPr/>
            <p:nvPr/>
          </p:nvSpPr>
          <p:spPr>
            <a:xfrm>
              <a:off x="238125" y="2853750"/>
              <a:ext cx="2358675" cy="1853475"/>
            </a:xfrm>
            <a:custGeom>
              <a:avLst/>
              <a:gdLst/>
              <a:ahLst/>
              <a:cxnLst/>
              <a:rect l="l" t="t" r="r" b="b"/>
              <a:pathLst>
                <a:path w="94347" h="74139" extrusionOk="0">
                  <a:moveTo>
                    <a:pt x="33354" y="1"/>
                  </a:moveTo>
                  <a:cubicBezTo>
                    <a:pt x="33354" y="9196"/>
                    <a:pt x="25872" y="16661"/>
                    <a:pt x="16642" y="16661"/>
                  </a:cubicBezTo>
                  <a:cubicBezTo>
                    <a:pt x="7482" y="16661"/>
                    <a:pt x="0" y="9196"/>
                    <a:pt x="0" y="1"/>
                  </a:cubicBezTo>
                  <a:lnTo>
                    <a:pt x="0" y="1"/>
                  </a:lnTo>
                  <a:cubicBezTo>
                    <a:pt x="0" y="40872"/>
                    <a:pt x="34858" y="74139"/>
                    <a:pt x="77670" y="74139"/>
                  </a:cubicBezTo>
                  <a:cubicBezTo>
                    <a:pt x="86882" y="74139"/>
                    <a:pt x="94347" y="66657"/>
                    <a:pt x="94347" y="57444"/>
                  </a:cubicBezTo>
                  <a:cubicBezTo>
                    <a:pt x="94347" y="48214"/>
                    <a:pt x="86882" y="40767"/>
                    <a:pt x="77670" y="40767"/>
                  </a:cubicBezTo>
                  <a:lnTo>
                    <a:pt x="77355" y="40767"/>
                  </a:lnTo>
                  <a:cubicBezTo>
                    <a:pt x="53073" y="40610"/>
                    <a:pt x="33354" y="22394"/>
                    <a:pt x="333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59" name="Google Shape;8259;p74"/>
            <p:cNvSpPr/>
            <p:nvPr/>
          </p:nvSpPr>
          <p:spPr>
            <a:xfrm>
              <a:off x="238125" y="999450"/>
              <a:ext cx="1942200" cy="2270400"/>
            </a:xfrm>
            <a:custGeom>
              <a:avLst/>
              <a:gdLst/>
              <a:ahLst/>
              <a:cxnLst/>
              <a:rect l="l" t="t" r="r" b="b"/>
              <a:pathLst>
                <a:path w="77688" h="90816" extrusionOk="0">
                  <a:moveTo>
                    <a:pt x="77687" y="0"/>
                  </a:moveTo>
                  <a:cubicBezTo>
                    <a:pt x="34858" y="0"/>
                    <a:pt x="0" y="33249"/>
                    <a:pt x="0" y="74138"/>
                  </a:cubicBezTo>
                  <a:cubicBezTo>
                    <a:pt x="0" y="83368"/>
                    <a:pt x="7482" y="90815"/>
                    <a:pt x="16695" y="90815"/>
                  </a:cubicBezTo>
                  <a:cubicBezTo>
                    <a:pt x="25925" y="90815"/>
                    <a:pt x="33372" y="83351"/>
                    <a:pt x="33389" y="74138"/>
                  </a:cubicBezTo>
                  <a:lnTo>
                    <a:pt x="33389" y="74120"/>
                  </a:lnTo>
                  <a:cubicBezTo>
                    <a:pt x="33389" y="51654"/>
                    <a:pt x="53222" y="33378"/>
                    <a:pt x="77639" y="33354"/>
                  </a:cubicBezTo>
                  <a:lnTo>
                    <a:pt x="77639" y="33354"/>
                  </a:lnTo>
                  <a:cubicBezTo>
                    <a:pt x="77644" y="33354"/>
                    <a:pt x="77650" y="33354"/>
                    <a:pt x="77655" y="33354"/>
                  </a:cubicBezTo>
                  <a:cubicBezTo>
                    <a:pt x="77666" y="33354"/>
                    <a:pt x="77676" y="33354"/>
                    <a:pt x="77687" y="33354"/>
                  </a:cubicBezTo>
                  <a:cubicBezTo>
                    <a:pt x="77671" y="33354"/>
                    <a:pt x="77655" y="33354"/>
                    <a:pt x="77639" y="33354"/>
                  </a:cubicBezTo>
                  <a:lnTo>
                    <a:pt x="77639" y="33354"/>
                  </a:lnTo>
                  <a:cubicBezTo>
                    <a:pt x="68431" y="33346"/>
                    <a:pt x="60992" y="25874"/>
                    <a:pt x="60992" y="16695"/>
                  </a:cubicBezTo>
                  <a:cubicBezTo>
                    <a:pt x="60992" y="7482"/>
                    <a:pt x="68457" y="0"/>
                    <a:pt x="7768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60" name="Google Shape;8260;p74"/>
            <p:cNvSpPr/>
            <p:nvPr/>
          </p:nvSpPr>
          <p:spPr>
            <a:xfrm>
              <a:off x="3808250" y="28528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DB634B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61" name="Google Shape;8261;p74"/>
            <p:cNvSpPr/>
            <p:nvPr/>
          </p:nvSpPr>
          <p:spPr>
            <a:xfrm>
              <a:off x="1762475" y="999450"/>
              <a:ext cx="2386250" cy="2044875"/>
            </a:xfrm>
            <a:custGeom>
              <a:avLst/>
              <a:gdLst/>
              <a:ahLst/>
              <a:cxnLst/>
              <a:rect l="l" t="t" r="r" b="b"/>
              <a:pathLst>
                <a:path w="95450" h="81795" extrusionOk="0">
                  <a:moveTo>
                    <a:pt x="16696" y="0"/>
                  </a:moveTo>
                  <a:cubicBezTo>
                    <a:pt x="7465" y="0"/>
                    <a:pt x="1" y="7482"/>
                    <a:pt x="1" y="16695"/>
                  </a:cubicBezTo>
                  <a:cubicBezTo>
                    <a:pt x="1" y="25925"/>
                    <a:pt x="7465" y="33389"/>
                    <a:pt x="16696" y="33389"/>
                  </a:cubicBezTo>
                  <a:cubicBezTo>
                    <a:pt x="36030" y="33389"/>
                    <a:pt x="49473" y="53038"/>
                    <a:pt x="66325" y="80781"/>
                  </a:cubicBezTo>
                  <a:cubicBezTo>
                    <a:pt x="66552" y="81130"/>
                    <a:pt x="66762" y="81463"/>
                    <a:pt x="67007" y="81795"/>
                  </a:cubicBezTo>
                  <a:cubicBezTo>
                    <a:pt x="63021" y="74086"/>
                    <a:pt x="65643" y="64471"/>
                    <a:pt x="73178" y="59891"/>
                  </a:cubicBezTo>
                  <a:cubicBezTo>
                    <a:pt x="75886" y="58251"/>
                    <a:pt x="78874" y="57469"/>
                    <a:pt x="81824" y="57469"/>
                  </a:cubicBezTo>
                  <a:cubicBezTo>
                    <a:pt x="87083" y="57469"/>
                    <a:pt x="92224" y="59953"/>
                    <a:pt x="95449" y="64488"/>
                  </a:cubicBezTo>
                  <a:cubicBezTo>
                    <a:pt x="95274" y="64139"/>
                    <a:pt x="95064" y="63789"/>
                    <a:pt x="94855" y="63439"/>
                  </a:cubicBezTo>
                  <a:cubicBezTo>
                    <a:pt x="77653" y="35190"/>
                    <a:pt x="56291" y="0"/>
                    <a:pt x="166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213B5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62" name="Google Shape;8262;p74"/>
            <p:cNvSpPr/>
            <p:nvPr/>
          </p:nvSpPr>
          <p:spPr>
            <a:xfrm>
              <a:off x="3338000" y="2435975"/>
              <a:ext cx="2101275" cy="2271250"/>
            </a:xfrm>
            <a:custGeom>
              <a:avLst/>
              <a:gdLst/>
              <a:ahLst/>
              <a:cxnLst/>
              <a:rect l="l" t="t" r="r" b="b"/>
              <a:pathLst>
                <a:path w="84051" h="90850" extrusionOk="0">
                  <a:moveTo>
                    <a:pt x="84011" y="57465"/>
                  </a:moveTo>
                  <a:cubicBezTo>
                    <a:pt x="83994" y="57465"/>
                    <a:pt x="83972" y="57469"/>
                    <a:pt x="83946" y="57478"/>
                  </a:cubicBezTo>
                  <a:lnTo>
                    <a:pt x="84050" y="57478"/>
                  </a:lnTo>
                  <a:cubicBezTo>
                    <a:pt x="84042" y="57469"/>
                    <a:pt x="84029" y="57465"/>
                    <a:pt x="84011" y="57465"/>
                  </a:cubicBezTo>
                  <a:close/>
                  <a:moveTo>
                    <a:pt x="18801" y="0"/>
                  </a:moveTo>
                  <a:cubicBezTo>
                    <a:pt x="15851" y="0"/>
                    <a:pt x="12864" y="784"/>
                    <a:pt x="10157" y="2430"/>
                  </a:cubicBezTo>
                  <a:cubicBezTo>
                    <a:pt x="2622" y="7027"/>
                    <a:pt x="0" y="16625"/>
                    <a:pt x="3986" y="24334"/>
                  </a:cubicBezTo>
                  <a:cubicBezTo>
                    <a:pt x="4161" y="24683"/>
                    <a:pt x="4370" y="25033"/>
                    <a:pt x="4563" y="25348"/>
                  </a:cubicBezTo>
                  <a:cubicBezTo>
                    <a:pt x="23198" y="56062"/>
                    <a:pt x="44333" y="90850"/>
                    <a:pt x="83963" y="90850"/>
                  </a:cubicBezTo>
                  <a:cubicBezTo>
                    <a:pt x="74750" y="90850"/>
                    <a:pt x="67268" y="83368"/>
                    <a:pt x="67268" y="74155"/>
                  </a:cubicBezTo>
                  <a:cubicBezTo>
                    <a:pt x="67268" y="64925"/>
                    <a:pt x="74750" y="57478"/>
                    <a:pt x="83946" y="57478"/>
                  </a:cubicBezTo>
                  <a:cubicBezTo>
                    <a:pt x="64541" y="57478"/>
                    <a:pt x="51220" y="37899"/>
                    <a:pt x="33075" y="8024"/>
                  </a:cubicBezTo>
                  <a:cubicBezTo>
                    <a:pt x="32865" y="7674"/>
                    <a:pt x="32638" y="7342"/>
                    <a:pt x="32428" y="7027"/>
                  </a:cubicBezTo>
                  <a:cubicBezTo>
                    <a:pt x="29202" y="2491"/>
                    <a:pt x="24061" y="0"/>
                    <a:pt x="188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63" name="Google Shape;8263;p74"/>
            <p:cNvSpPr/>
            <p:nvPr/>
          </p:nvSpPr>
          <p:spPr>
            <a:xfrm>
              <a:off x="5019250" y="2852875"/>
              <a:ext cx="2359150" cy="1854350"/>
            </a:xfrm>
            <a:custGeom>
              <a:avLst/>
              <a:gdLst/>
              <a:ahLst/>
              <a:cxnLst/>
              <a:rect l="l" t="t" r="r" b="b"/>
              <a:pathLst>
                <a:path w="94366" h="74174" extrusionOk="0">
                  <a:moveTo>
                    <a:pt x="94365" y="18"/>
                  </a:moveTo>
                  <a:cubicBezTo>
                    <a:pt x="94365" y="47"/>
                    <a:pt x="94365" y="76"/>
                    <a:pt x="94365" y="105"/>
                  </a:cubicBezTo>
                  <a:lnTo>
                    <a:pt x="94365" y="105"/>
                  </a:lnTo>
                  <a:cubicBezTo>
                    <a:pt x="94365" y="76"/>
                    <a:pt x="94365" y="47"/>
                    <a:pt x="94365" y="18"/>
                  </a:cubicBezTo>
                  <a:close/>
                  <a:moveTo>
                    <a:pt x="60993" y="1"/>
                  </a:moveTo>
                  <a:cubicBezTo>
                    <a:pt x="60993" y="22447"/>
                    <a:pt x="41187" y="40715"/>
                    <a:pt x="16800" y="40785"/>
                  </a:cubicBezTo>
                  <a:lnTo>
                    <a:pt x="16696" y="40785"/>
                  </a:lnTo>
                  <a:cubicBezTo>
                    <a:pt x="7465" y="40785"/>
                    <a:pt x="1" y="48249"/>
                    <a:pt x="1" y="57479"/>
                  </a:cubicBezTo>
                  <a:cubicBezTo>
                    <a:pt x="1" y="66692"/>
                    <a:pt x="7483" y="74174"/>
                    <a:pt x="16696" y="74174"/>
                  </a:cubicBezTo>
                  <a:cubicBezTo>
                    <a:pt x="59495" y="74174"/>
                    <a:pt x="94316" y="40954"/>
                    <a:pt x="94365" y="105"/>
                  </a:cubicBezTo>
                  <a:lnTo>
                    <a:pt x="94365" y="105"/>
                  </a:lnTo>
                  <a:cubicBezTo>
                    <a:pt x="94336" y="9278"/>
                    <a:pt x="86872" y="16696"/>
                    <a:pt x="77688" y="16696"/>
                  </a:cubicBezTo>
                  <a:cubicBezTo>
                    <a:pt x="68458" y="16696"/>
                    <a:pt x="60993" y="9231"/>
                    <a:pt x="609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64" name="Google Shape;8264;p74"/>
            <p:cNvSpPr/>
            <p:nvPr/>
          </p:nvSpPr>
          <p:spPr>
            <a:xfrm>
              <a:off x="5025375" y="999450"/>
              <a:ext cx="2353450" cy="2270825"/>
            </a:xfrm>
            <a:custGeom>
              <a:avLst/>
              <a:gdLst/>
              <a:ahLst/>
              <a:cxnLst/>
              <a:rect l="l" t="t" r="r" b="b"/>
              <a:pathLst>
                <a:path w="94138" h="90833" extrusionOk="0">
                  <a:moveTo>
                    <a:pt x="16451" y="0"/>
                  </a:moveTo>
                  <a:cubicBezTo>
                    <a:pt x="7640" y="280"/>
                    <a:pt x="560" y="7360"/>
                    <a:pt x="280" y="16170"/>
                  </a:cubicBezTo>
                  <a:cubicBezTo>
                    <a:pt x="1" y="25400"/>
                    <a:pt x="7238" y="33092"/>
                    <a:pt x="16451" y="33372"/>
                  </a:cubicBezTo>
                  <a:lnTo>
                    <a:pt x="16520" y="33372"/>
                  </a:lnTo>
                  <a:cubicBezTo>
                    <a:pt x="40907" y="33389"/>
                    <a:pt x="60748" y="51675"/>
                    <a:pt x="60748" y="74138"/>
                  </a:cubicBezTo>
                  <a:cubicBezTo>
                    <a:pt x="60748" y="83368"/>
                    <a:pt x="68213" y="90833"/>
                    <a:pt x="77443" y="90833"/>
                  </a:cubicBezTo>
                  <a:cubicBezTo>
                    <a:pt x="86656" y="90833"/>
                    <a:pt x="94138" y="83368"/>
                    <a:pt x="94138" y="74138"/>
                  </a:cubicBezTo>
                  <a:cubicBezTo>
                    <a:pt x="94138" y="33249"/>
                    <a:pt x="59280" y="0"/>
                    <a:pt x="1645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265" name="Google Shape;8265;p74"/>
          <p:cNvGrpSpPr/>
          <p:nvPr/>
        </p:nvGrpSpPr>
        <p:grpSpPr>
          <a:xfrm>
            <a:off x="4992320" y="4658499"/>
            <a:ext cx="1834472" cy="904175"/>
            <a:chOff x="3913765" y="3641905"/>
            <a:chExt cx="1522805" cy="750560"/>
          </a:xfrm>
        </p:grpSpPr>
        <p:grpSp>
          <p:nvGrpSpPr>
            <p:cNvPr id="8266" name="Google Shape;8266;p74"/>
            <p:cNvGrpSpPr/>
            <p:nvPr/>
          </p:nvGrpSpPr>
          <p:grpSpPr>
            <a:xfrm>
              <a:off x="3913765" y="3997002"/>
              <a:ext cx="1522805" cy="395463"/>
              <a:chOff x="3913765" y="3997002"/>
              <a:chExt cx="1522805" cy="395463"/>
            </a:xfrm>
          </p:grpSpPr>
          <p:grpSp>
            <p:nvGrpSpPr>
              <p:cNvPr id="8267" name="Google Shape;8267;p74"/>
              <p:cNvGrpSpPr/>
              <p:nvPr/>
            </p:nvGrpSpPr>
            <p:grpSpPr>
              <a:xfrm>
                <a:off x="3913765" y="4138659"/>
                <a:ext cx="507602" cy="253806"/>
                <a:chOff x="3913765" y="4138659"/>
                <a:chExt cx="507602" cy="253806"/>
              </a:xfrm>
            </p:grpSpPr>
            <p:sp>
              <p:nvSpPr>
                <p:cNvPr id="8268" name="Google Shape;8268;p74"/>
                <p:cNvSpPr/>
                <p:nvPr/>
              </p:nvSpPr>
              <p:spPr>
                <a:xfrm>
                  <a:off x="3913765" y="4138659"/>
                  <a:ext cx="507602" cy="507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2" h="9502" fill="none" extrusionOk="0">
                      <a:moveTo>
                        <a:pt x="95011" y="1"/>
                      </a:moveTo>
                      <a:lnTo>
                        <a:pt x="23755" y="1"/>
                      </a:lnTo>
                      <a:lnTo>
                        <a:pt x="1" y="9501"/>
                      </a:lnTo>
                      <a:lnTo>
                        <a:pt x="95011" y="950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269" name="Google Shape;8269;p74"/>
                <p:cNvSpPr/>
                <p:nvPr/>
              </p:nvSpPr>
              <p:spPr>
                <a:xfrm>
                  <a:off x="3913765" y="4189418"/>
                  <a:ext cx="507602" cy="2030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2" h="38006" fill="none" extrusionOk="0">
                      <a:moveTo>
                        <a:pt x="1" y="0"/>
                      </a:moveTo>
                      <a:lnTo>
                        <a:pt x="1" y="38005"/>
                      </a:lnTo>
                      <a:lnTo>
                        <a:pt x="95011" y="38005"/>
                      </a:lnTo>
                      <a:lnTo>
                        <a:pt x="95011" y="38005"/>
                      </a:lnTo>
                      <a:lnTo>
                        <a:pt x="95011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miter lim="267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r>
                    <a:rPr lang="en" sz="2400"/>
                    <a:t>     </a:t>
                  </a:r>
                  <a:endParaRPr sz="2400"/>
                </a:p>
              </p:txBody>
            </p:sp>
          </p:grpSp>
          <p:grpSp>
            <p:nvGrpSpPr>
              <p:cNvPr id="8270" name="Google Shape;8270;p74"/>
              <p:cNvGrpSpPr/>
              <p:nvPr/>
            </p:nvGrpSpPr>
            <p:grpSpPr>
              <a:xfrm>
                <a:off x="4421361" y="3997002"/>
                <a:ext cx="507618" cy="395463"/>
                <a:chOff x="4421361" y="3997002"/>
                <a:chExt cx="507618" cy="395463"/>
              </a:xfrm>
            </p:grpSpPr>
            <p:sp>
              <p:nvSpPr>
                <p:cNvPr id="8271" name="Google Shape;8271;p74"/>
                <p:cNvSpPr/>
                <p:nvPr/>
              </p:nvSpPr>
              <p:spPr>
                <a:xfrm>
                  <a:off x="4421361" y="3997002"/>
                  <a:ext cx="507618" cy="507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5" h="9501" fill="none" extrusionOk="0">
                      <a:moveTo>
                        <a:pt x="71260" y="0"/>
                      </a:moveTo>
                      <a:lnTo>
                        <a:pt x="23755" y="0"/>
                      </a:lnTo>
                      <a:lnTo>
                        <a:pt x="0" y="9501"/>
                      </a:lnTo>
                      <a:lnTo>
                        <a:pt x="95014" y="9501"/>
                      </a:lnTo>
                      <a:close/>
                    </a:path>
                  </a:pathLst>
                </a:custGeom>
                <a:noFill/>
                <a:ln w="9525" cap="sq" cmpd="sng">
                  <a:solidFill>
                    <a:srgbClr val="A5B7C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272" name="Google Shape;8272;p74"/>
                <p:cNvSpPr/>
                <p:nvPr/>
              </p:nvSpPr>
              <p:spPr>
                <a:xfrm>
                  <a:off x="4421361" y="4047756"/>
                  <a:ext cx="507618" cy="3447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5" h="64522" fill="none" extrusionOk="0">
                      <a:moveTo>
                        <a:pt x="0" y="1"/>
                      </a:moveTo>
                      <a:lnTo>
                        <a:pt x="0" y="64521"/>
                      </a:lnTo>
                      <a:lnTo>
                        <a:pt x="95014" y="64521"/>
                      </a:lnTo>
                      <a:lnTo>
                        <a:pt x="95014" y="35846"/>
                      </a:lnTo>
                      <a:lnTo>
                        <a:pt x="95014" y="35846"/>
                      </a:lnTo>
                      <a:lnTo>
                        <a:pt x="95014" y="26286"/>
                      </a:lnTo>
                      <a:lnTo>
                        <a:pt x="95014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DBE2E7"/>
                  </a:solidFill>
                  <a:prstDash val="solid"/>
                  <a:miter lim="267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grpSp>
            <p:nvGrpSpPr>
              <p:cNvPr id="8273" name="Google Shape;8273;p74"/>
              <p:cNvGrpSpPr/>
              <p:nvPr/>
            </p:nvGrpSpPr>
            <p:grpSpPr>
              <a:xfrm>
                <a:off x="4928973" y="4189418"/>
                <a:ext cx="507596" cy="203047"/>
                <a:chOff x="4928973" y="4189418"/>
                <a:chExt cx="507596" cy="203047"/>
              </a:xfrm>
            </p:grpSpPr>
            <p:sp>
              <p:nvSpPr>
                <p:cNvPr id="8274" name="Google Shape;8274;p74"/>
                <p:cNvSpPr/>
                <p:nvPr/>
              </p:nvSpPr>
              <p:spPr>
                <a:xfrm>
                  <a:off x="4928973" y="4189418"/>
                  <a:ext cx="507596" cy="507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1" h="9501" fill="none" extrusionOk="0">
                      <a:moveTo>
                        <a:pt x="95011" y="9501"/>
                      </a:moveTo>
                      <a:lnTo>
                        <a:pt x="71260" y="0"/>
                      </a:lnTo>
                      <a:lnTo>
                        <a:pt x="0" y="0"/>
                      </a:lnTo>
                      <a:lnTo>
                        <a:pt x="0" y="950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275" name="Google Shape;8275;p74"/>
                <p:cNvSpPr/>
                <p:nvPr/>
              </p:nvSpPr>
              <p:spPr>
                <a:xfrm>
                  <a:off x="4928973" y="4240172"/>
                  <a:ext cx="507596" cy="1522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1" h="28506" fill="none" extrusionOk="0">
                      <a:moveTo>
                        <a:pt x="0" y="28505"/>
                      </a:moveTo>
                      <a:lnTo>
                        <a:pt x="0" y="28505"/>
                      </a:lnTo>
                      <a:lnTo>
                        <a:pt x="95011" y="28505"/>
                      </a:lnTo>
                      <a:lnTo>
                        <a:pt x="95011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miter lim="267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</p:grpSp>
        <p:grpSp>
          <p:nvGrpSpPr>
            <p:cNvPr id="8276" name="Google Shape;8276;p74"/>
            <p:cNvGrpSpPr/>
            <p:nvPr/>
          </p:nvGrpSpPr>
          <p:grpSpPr>
            <a:xfrm>
              <a:off x="4482186" y="3641905"/>
              <a:ext cx="397605" cy="349784"/>
              <a:chOff x="2906375" y="1159725"/>
              <a:chExt cx="1860575" cy="1636800"/>
            </a:xfrm>
          </p:grpSpPr>
          <p:sp>
            <p:nvSpPr>
              <p:cNvPr id="8277" name="Google Shape;8277;p74"/>
              <p:cNvSpPr/>
              <p:nvPr/>
            </p:nvSpPr>
            <p:spPr>
              <a:xfrm>
                <a:off x="2906375" y="1159725"/>
                <a:ext cx="1860575" cy="1320800"/>
              </a:xfrm>
              <a:custGeom>
                <a:avLst/>
                <a:gdLst/>
                <a:ahLst/>
                <a:cxnLst/>
                <a:rect l="l" t="t" r="r" b="b"/>
                <a:pathLst>
                  <a:path w="74423" h="52832" fill="none" extrusionOk="0">
                    <a:moveTo>
                      <a:pt x="74300" y="9469"/>
                    </a:moveTo>
                    <a:cubicBezTo>
                      <a:pt x="74046" y="6953"/>
                      <a:pt x="72972" y="4566"/>
                      <a:pt x="71233" y="2899"/>
                    </a:cubicBezTo>
                    <a:cubicBezTo>
                      <a:pt x="71029" y="2682"/>
                      <a:pt x="70807" y="2484"/>
                      <a:pt x="70569" y="2305"/>
                    </a:cubicBezTo>
                    <a:cubicBezTo>
                      <a:pt x="70326" y="2123"/>
                      <a:pt x="70133" y="1933"/>
                      <a:pt x="69847" y="1767"/>
                    </a:cubicBezTo>
                    <a:cubicBezTo>
                      <a:pt x="69576" y="1596"/>
                      <a:pt x="69301" y="1435"/>
                      <a:pt x="69030" y="1280"/>
                    </a:cubicBezTo>
                    <a:cubicBezTo>
                      <a:pt x="68792" y="1159"/>
                      <a:pt x="68599" y="1084"/>
                      <a:pt x="68385" y="985"/>
                    </a:cubicBezTo>
                    <a:cubicBezTo>
                      <a:pt x="67280" y="522"/>
                      <a:pt x="66290" y="276"/>
                      <a:pt x="65270" y="188"/>
                    </a:cubicBezTo>
                    <a:cubicBezTo>
                      <a:pt x="63260" y="1"/>
                      <a:pt x="61470" y="332"/>
                      <a:pt x="60001" y="803"/>
                    </a:cubicBezTo>
                    <a:cubicBezTo>
                      <a:pt x="58778" y="1194"/>
                      <a:pt x="57603" y="1727"/>
                      <a:pt x="56500" y="2385"/>
                    </a:cubicBezTo>
                    <a:cubicBezTo>
                      <a:pt x="56396" y="1617"/>
                      <a:pt x="56273" y="1012"/>
                      <a:pt x="56179" y="613"/>
                    </a:cubicBezTo>
                    <a:cubicBezTo>
                      <a:pt x="56104" y="298"/>
                      <a:pt x="55821" y="73"/>
                      <a:pt x="55497" y="78"/>
                    </a:cubicBezTo>
                    <a:lnTo>
                      <a:pt x="38984" y="255"/>
                    </a:lnTo>
                    <a:lnTo>
                      <a:pt x="35208" y="295"/>
                    </a:lnTo>
                    <a:lnTo>
                      <a:pt x="18696" y="472"/>
                    </a:lnTo>
                    <a:cubicBezTo>
                      <a:pt x="18370" y="474"/>
                      <a:pt x="18091" y="704"/>
                      <a:pt x="18027" y="1023"/>
                    </a:cubicBezTo>
                    <a:cubicBezTo>
                      <a:pt x="17941" y="1422"/>
                      <a:pt x="17829" y="2026"/>
                      <a:pt x="17741" y="2800"/>
                    </a:cubicBezTo>
                    <a:cubicBezTo>
                      <a:pt x="16625" y="2163"/>
                      <a:pt x="15439" y="1657"/>
                      <a:pt x="14211" y="1290"/>
                    </a:cubicBezTo>
                    <a:cubicBezTo>
                      <a:pt x="12731" y="854"/>
                      <a:pt x="10935" y="560"/>
                      <a:pt x="8931" y="790"/>
                    </a:cubicBezTo>
                    <a:cubicBezTo>
                      <a:pt x="7908" y="900"/>
                      <a:pt x="6923" y="1167"/>
                      <a:pt x="5832" y="1652"/>
                    </a:cubicBezTo>
                    <a:cubicBezTo>
                      <a:pt x="5620" y="1756"/>
                      <a:pt x="5427" y="1839"/>
                      <a:pt x="5192" y="1965"/>
                    </a:cubicBezTo>
                    <a:cubicBezTo>
                      <a:pt x="4924" y="2125"/>
                      <a:pt x="4651" y="2291"/>
                      <a:pt x="4384" y="2465"/>
                    </a:cubicBezTo>
                    <a:cubicBezTo>
                      <a:pt x="4103" y="2639"/>
                      <a:pt x="3915" y="2832"/>
                      <a:pt x="3675" y="3019"/>
                    </a:cubicBezTo>
                    <a:cubicBezTo>
                      <a:pt x="3439" y="3204"/>
                      <a:pt x="3222" y="3407"/>
                      <a:pt x="3022" y="3627"/>
                    </a:cubicBezTo>
                    <a:cubicBezTo>
                      <a:pt x="1319" y="5332"/>
                      <a:pt x="294" y="7743"/>
                      <a:pt x="99" y="10261"/>
                    </a:cubicBezTo>
                    <a:cubicBezTo>
                      <a:pt x="0" y="11524"/>
                      <a:pt x="104" y="12828"/>
                      <a:pt x="466" y="14096"/>
                    </a:cubicBezTo>
                    <a:cubicBezTo>
                      <a:pt x="653" y="14725"/>
                      <a:pt x="875" y="15354"/>
                      <a:pt x="1175" y="15953"/>
                    </a:cubicBezTo>
                    <a:lnTo>
                      <a:pt x="1282" y="16181"/>
                    </a:lnTo>
                    <a:lnTo>
                      <a:pt x="1362" y="16341"/>
                    </a:lnTo>
                    <a:lnTo>
                      <a:pt x="1416" y="16432"/>
                    </a:lnTo>
                    <a:lnTo>
                      <a:pt x="1622" y="16794"/>
                    </a:lnTo>
                    <a:cubicBezTo>
                      <a:pt x="1769" y="17040"/>
                      <a:pt x="1986" y="17377"/>
                      <a:pt x="2168" y="17639"/>
                    </a:cubicBezTo>
                    <a:cubicBezTo>
                      <a:pt x="3672" y="19764"/>
                      <a:pt x="5719" y="21389"/>
                      <a:pt x="7890" y="22556"/>
                    </a:cubicBezTo>
                    <a:cubicBezTo>
                      <a:pt x="10076" y="23744"/>
                      <a:pt x="12329" y="24512"/>
                      <a:pt x="14535" y="25184"/>
                    </a:cubicBezTo>
                    <a:cubicBezTo>
                      <a:pt x="16734" y="25847"/>
                      <a:pt x="18883" y="26377"/>
                      <a:pt x="20907" y="26937"/>
                    </a:cubicBezTo>
                    <a:cubicBezTo>
                      <a:pt x="23058" y="27539"/>
                      <a:pt x="25044" y="27884"/>
                      <a:pt x="26553" y="28569"/>
                    </a:cubicBezTo>
                    <a:cubicBezTo>
                      <a:pt x="27991" y="29155"/>
                      <a:pt x="29136" y="30359"/>
                      <a:pt x="29449" y="31218"/>
                    </a:cubicBezTo>
                    <a:cubicBezTo>
                      <a:pt x="29527" y="31433"/>
                      <a:pt x="29583" y="31620"/>
                      <a:pt x="29583" y="31813"/>
                    </a:cubicBezTo>
                    <a:cubicBezTo>
                      <a:pt x="29591" y="31992"/>
                      <a:pt x="29572" y="32171"/>
                      <a:pt x="29532" y="32345"/>
                    </a:cubicBezTo>
                    <a:cubicBezTo>
                      <a:pt x="29436" y="32680"/>
                      <a:pt x="29099" y="33060"/>
                      <a:pt x="28702" y="33263"/>
                    </a:cubicBezTo>
                    <a:cubicBezTo>
                      <a:pt x="27926" y="33729"/>
                      <a:pt x="26880" y="33477"/>
                      <a:pt x="26733" y="33049"/>
                    </a:cubicBezTo>
                    <a:cubicBezTo>
                      <a:pt x="26396" y="32372"/>
                      <a:pt x="26414" y="31582"/>
                      <a:pt x="26644" y="31256"/>
                    </a:cubicBezTo>
                    <a:cubicBezTo>
                      <a:pt x="26888" y="30884"/>
                      <a:pt x="27300" y="30937"/>
                      <a:pt x="27273" y="30911"/>
                    </a:cubicBezTo>
                    <a:lnTo>
                      <a:pt x="27067" y="30825"/>
                    </a:lnTo>
                    <a:cubicBezTo>
                      <a:pt x="26928" y="30782"/>
                      <a:pt x="26669" y="30745"/>
                      <a:pt x="26361" y="30897"/>
                    </a:cubicBezTo>
                    <a:cubicBezTo>
                      <a:pt x="26045" y="31044"/>
                      <a:pt x="25777" y="31390"/>
                      <a:pt x="25595" y="31815"/>
                    </a:cubicBezTo>
                    <a:cubicBezTo>
                      <a:pt x="25408" y="32246"/>
                      <a:pt x="25298" y="32765"/>
                      <a:pt x="25379" y="33410"/>
                    </a:cubicBezTo>
                    <a:cubicBezTo>
                      <a:pt x="25403" y="33702"/>
                      <a:pt x="25590" y="34208"/>
                      <a:pt x="25855" y="34499"/>
                    </a:cubicBezTo>
                    <a:cubicBezTo>
                      <a:pt x="26117" y="34807"/>
                      <a:pt x="26444" y="35061"/>
                      <a:pt x="26810" y="35241"/>
                    </a:cubicBezTo>
                    <a:cubicBezTo>
                      <a:pt x="27560" y="35613"/>
                      <a:pt x="28456" y="35736"/>
                      <a:pt x="29398" y="35551"/>
                    </a:cubicBezTo>
                    <a:cubicBezTo>
                      <a:pt x="30316" y="35353"/>
                      <a:pt x="31298" y="34882"/>
                      <a:pt x="32032" y="33889"/>
                    </a:cubicBezTo>
                    <a:cubicBezTo>
                      <a:pt x="32422" y="33325"/>
                      <a:pt x="32615" y="32803"/>
                      <a:pt x="32722" y="32177"/>
                    </a:cubicBezTo>
                    <a:cubicBezTo>
                      <a:pt x="32776" y="31882"/>
                      <a:pt x="32797" y="31582"/>
                      <a:pt x="32784" y="31283"/>
                    </a:cubicBezTo>
                    <a:cubicBezTo>
                      <a:pt x="34828" y="34499"/>
                      <a:pt x="34919" y="37103"/>
                      <a:pt x="34413" y="41899"/>
                    </a:cubicBezTo>
                    <a:cubicBezTo>
                      <a:pt x="33530" y="50222"/>
                      <a:pt x="29511" y="52831"/>
                      <a:pt x="29511" y="52831"/>
                    </a:cubicBezTo>
                    <a:lnTo>
                      <a:pt x="37547" y="52743"/>
                    </a:lnTo>
                    <a:lnTo>
                      <a:pt x="37764" y="52743"/>
                    </a:lnTo>
                    <a:lnTo>
                      <a:pt x="45801" y="52655"/>
                    </a:lnTo>
                    <a:cubicBezTo>
                      <a:pt x="45801" y="52655"/>
                      <a:pt x="41725" y="50137"/>
                      <a:pt x="40668" y="41835"/>
                    </a:cubicBezTo>
                    <a:cubicBezTo>
                      <a:pt x="40058" y="37050"/>
                      <a:pt x="40092" y="34443"/>
                      <a:pt x="42067" y="31186"/>
                    </a:cubicBezTo>
                    <a:cubicBezTo>
                      <a:pt x="42059" y="31486"/>
                      <a:pt x="42089" y="31786"/>
                      <a:pt x="42150" y="32080"/>
                    </a:cubicBezTo>
                    <a:cubicBezTo>
                      <a:pt x="42271" y="32704"/>
                      <a:pt x="42474" y="33220"/>
                      <a:pt x="42876" y="33777"/>
                    </a:cubicBezTo>
                    <a:cubicBezTo>
                      <a:pt x="43630" y="34754"/>
                      <a:pt x="44623" y="35203"/>
                      <a:pt x="45544" y="35380"/>
                    </a:cubicBezTo>
                    <a:cubicBezTo>
                      <a:pt x="46489" y="35546"/>
                      <a:pt x="47382" y="35404"/>
                      <a:pt x="48126" y="35013"/>
                    </a:cubicBezTo>
                    <a:cubicBezTo>
                      <a:pt x="48488" y="34826"/>
                      <a:pt x="48809" y="34566"/>
                      <a:pt x="49066" y="34251"/>
                    </a:cubicBezTo>
                    <a:cubicBezTo>
                      <a:pt x="49323" y="33954"/>
                      <a:pt x="49499" y="33445"/>
                      <a:pt x="49518" y="33153"/>
                    </a:cubicBezTo>
                    <a:cubicBezTo>
                      <a:pt x="49585" y="32508"/>
                      <a:pt x="49462" y="31992"/>
                      <a:pt x="49266" y="31564"/>
                    </a:cubicBezTo>
                    <a:cubicBezTo>
                      <a:pt x="49076" y="31143"/>
                      <a:pt x="48801" y="30801"/>
                      <a:pt x="48482" y="30662"/>
                    </a:cubicBezTo>
                    <a:cubicBezTo>
                      <a:pt x="48172" y="30517"/>
                      <a:pt x="47915" y="30560"/>
                      <a:pt x="47776" y="30606"/>
                    </a:cubicBezTo>
                    <a:lnTo>
                      <a:pt x="47570" y="30697"/>
                    </a:lnTo>
                    <a:cubicBezTo>
                      <a:pt x="47543" y="30721"/>
                      <a:pt x="47955" y="30662"/>
                      <a:pt x="48207" y="31028"/>
                    </a:cubicBezTo>
                    <a:cubicBezTo>
                      <a:pt x="48445" y="31347"/>
                      <a:pt x="48480" y="32136"/>
                      <a:pt x="48156" y="32821"/>
                    </a:cubicBezTo>
                    <a:cubicBezTo>
                      <a:pt x="48019" y="33250"/>
                      <a:pt x="46978" y="33525"/>
                      <a:pt x="46192" y="33078"/>
                    </a:cubicBezTo>
                    <a:cubicBezTo>
                      <a:pt x="45790" y="32883"/>
                      <a:pt x="45448" y="32508"/>
                      <a:pt x="45343" y="32177"/>
                    </a:cubicBezTo>
                    <a:cubicBezTo>
                      <a:pt x="45298" y="32005"/>
                      <a:pt x="45276" y="31826"/>
                      <a:pt x="45282" y="31647"/>
                    </a:cubicBezTo>
                    <a:cubicBezTo>
                      <a:pt x="45279" y="31454"/>
                      <a:pt x="45330" y="31264"/>
                      <a:pt x="45402" y="31047"/>
                    </a:cubicBezTo>
                    <a:cubicBezTo>
                      <a:pt x="45696" y="30183"/>
                      <a:pt x="46818" y="28954"/>
                      <a:pt x="48241" y="28339"/>
                    </a:cubicBezTo>
                    <a:cubicBezTo>
                      <a:pt x="49735" y="27622"/>
                      <a:pt x="51713" y="27234"/>
                      <a:pt x="53851" y="26586"/>
                    </a:cubicBezTo>
                    <a:cubicBezTo>
                      <a:pt x="55861" y="25984"/>
                      <a:pt x="57999" y="25408"/>
                      <a:pt x="60185" y="24699"/>
                    </a:cubicBezTo>
                    <a:cubicBezTo>
                      <a:pt x="62372" y="23979"/>
                      <a:pt x="64609" y="23163"/>
                      <a:pt x="66772" y="21929"/>
                    </a:cubicBezTo>
                    <a:cubicBezTo>
                      <a:pt x="68918" y="20717"/>
                      <a:pt x="70930" y="19047"/>
                      <a:pt x="72386" y="16890"/>
                    </a:cubicBezTo>
                    <a:cubicBezTo>
                      <a:pt x="72563" y="16622"/>
                      <a:pt x="72774" y="16283"/>
                      <a:pt x="72916" y="16034"/>
                    </a:cubicBezTo>
                    <a:lnTo>
                      <a:pt x="73117" y="15664"/>
                    </a:lnTo>
                    <a:lnTo>
                      <a:pt x="73165" y="15573"/>
                    </a:lnTo>
                    <a:lnTo>
                      <a:pt x="73243" y="15413"/>
                    </a:lnTo>
                    <a:lnTo>
                      <a:pt x="73347" y="15183"/>
                    </a:lnTo>
                    <a:cubicBezTo>
                      <a:pt x="73639" y="14578"/>
                      <a:pt x="73845" y="13944"/>
                      <a:pt x="74016" y="13309"/>
                    </a:cubicBezTo>
                    <a:cubicBezTo>
                      <a:pt x="74351" y="12035"/>
                      <a:pt x="74423" y="10729"/>
                      <a:pt x="74300" y="9469"/>
                    </a:cubicBezTo>
                    <a:close/>
                    <a:moveTo>
                      <a:pt x="21867" y="23527"/>
                    </a:moveTo>
                    <a:cubicBezTo>
                      <a:pt x="19791" y="22930"/>
                      <a:pt x="17668" y="22379"/>
                      <a:pt x="15594" y="21729"/>
                    </a:cubicBezTo>
                    <a:cubicBezTo>
                      <a:pt x="13531" y="21078"/>
                      <a:pt x="11470" y="20332"/>
                      <a:pt x="9675" y="19325"/>
                    </a:cubicBezTo>
                    <a:cubicBezTo>
                      <a:pt x="7876" y="18319"/>
                      <a:pt x="6273" y="17040"/>
                      <a:pt x="5176" y="15509"/>
                    </a:cubicBezTo>
                    <a:cubicBezTo>
                      <a:pt x="5042" y="15314"/>
                      <a:pt x="4948" y="15185"/>
                      <a:pt x="4807" y="14955"/>
                    </a:cubicBezTo>
                    <a:lnTo>
                      <a:pt x="4598" y="14597"/>
                    </a:lnTo>
                    <a:lnTo>
                      <a:pt x="4555" y="14522"/>
                    </a:lnTo>
                    <a:cubicBezTo>
                      <a:pt x="4574" y="14554"/>
                      <a:pt x="4536" y="14476"/>
                      <a:pt x="4536" y="14476"/>
                    </a:cubicBezTo>
                    <a:lnTo>
                      <a:pt x="4467" y="14326"/>
                    </a:lnTo>
                    <a:cubicBezTo>
                      <a:pt x="4263" y="13941"/>
                      <a:pt x="4116" y="13523"/>
                      <a:pt x="3988" y="13106"/>
                    </a:cubicBezTo>
                    <a:cubicBezTo>
                      <a:pt x="3739" y="12268"/>
                      <a:pt x="3661" y="11380"/>
                      <a:pt x="3723" y="10521"/>
                    </a:cubicBezTo>
                    <a:cubicBezTo>
                      <a:pt x="3843" y="8805"/>
                      <a:pt x="4526" y="7191"/>
                      <a:pt x="5593" y="6124"/>
                    </a:cubicBezTo>
                    <a:cubicBezTo>
                      <a:pt x="5832" y="5840"/>
                      <a:pt x="6158" y="5610"/>
                      <a:pt x="6412" y="5406"/>
                    </a:cubicBezTo>
                    <a:cubicBezTo>
                      <a:pt x="6543" y="5326"/>
                      <a:pt x="6667" y="5235"/>
                      <a:pt x="6790" y="5142"/>
                    </a:cubicBezTo>
                    <a:cubicBezTo>
                      <a:pt x="6961" y="5040"/>
                      <a:pt x="7194" y="4933"/>
                      <a:pt x="7392" y="4831"/>
                    </a:cubicBezTo>
                    <a:cubicBezTo>
                      <a:pt x="7967" y="4558"/>
                      <a:pt x="8703" y="4307"/>
                      <a:pt x="9380" y="4232"/>
                    </a:cubicBezTo>
                    <a:cubicBezTo>
                      <a:pt x="10761" y="4034"/>
                      <a:pt x="12126" y="4197"/>
                      <a:pt x="13298" y="4515"/>
                    </a:cubicBezTo>
                    <a:cubicBezTo>
                      <a:pt x="14478" y="4831"/>
                      <a:pt x="15474" y="5286"/>
                      <a:pt x="16269" y="5695"/>
                    </a:cubicBezTo>
                    <a:cubicBezTo>
                      <a:pt x="16732" y="5936"/>
                      <a:pt x="17179" y="6201"/>
                      <a:pt x="17612" y="6493"/>
                    </a:cubicBezTo>
                    <a:cubicBezTo>
                      <a:pt x="17800" y="10799"/>
                      <a:pt x="19221" y="16754"/>
                      <a:pt x="24573" y="22090"/>
                    </a:cubicBezTo>
                    <a:cubicBezTo>
                      <a:pt x="25753" y="23265"/>
                      <a:pt x="26805" y="24327"/>
                      <a:pt x="27742" y="25296"/>
                    </a:cubicBezTo>
                    <a:cubicBezTo>
                      <a:pt x="25753" y="24437"/>
                      <a:pt x="23725" y="24089"/>
                      <a:pt x="21867" y="23527"/>
                    </a:cubicBezTo>
                    <a:close/>
                    <a:moveTo>
                      <a:pt x="70470" y="12397"/>
                    </a:moveTo>
                    <a:cubicBezTo>
                      <a:pt x="70347" y="12817"/>
                      <a:pt x="70211" y="13234"/>
                      <a:pt x="70015" y="13628"/>
                    </a:cubicBezTo>
                    <a:lnTo>
                      <a:pt x="69948" y="13778"/>
                    </a:lnTo>
                    <a:cubicBezTo>
                      <a:pt x="69948" y="13778"/>
                      <a:pt x="69903" y="13874"/>
                      <a:pt x="69940" y="13807"/>
                    </a:cubicBezTo>
                    <a:lnTo>
                      <a:pt x="69889" y="13898"/>
                    </a:lnTo>
                    <a:lnTo>
                      <a:pt x="69689" y="14262"/>
                    </a:lnTo>
                    <a:cubicBezTo>
                      <a:pt x="69555" y="14498"/>
                      <a:pt x="69461" y="14626"/>
                      <a:pt x="69333" y="14827"/>
                    </a:cubicBezTo>
                    <a:cubicBezTo>
                      <a:pt x="68270" y="16379"/>
                      <a:pt x="66697" y="17688"/>
                      <a:pt x="64917" y="18737"/>
                    </a:cubicBezTo>
                    <a:cubicBezTo>
                      <a:pt x="63140" y="19786"/>
                      <a:pt x="61103" y="20572"/>
                      <a:pt x="59051" y="21268"/>
                    </a:cubicBezTo>
                    <a:cubicBezTo>
                      <a:pt x="56990" y="21961"/>
                      <a:pt x="54881" y="22556"/>
                      <a:pt x="52818" y="23198"/>
                    </a:cubicBezTo>
                    <a:cubicBezTo>
                      <a:pt x="50969" y="23800"/>
                      <a:pt x="48948" y="24193"/>
                      <a:pt x="46976" y="25095"/>
                    </a:cubicBezTo>
                    <a:cubicBezTo>
                      <a:pt x="47894" y="24105"/>
                      <a:pt x="48924" y="23021"/>
                      <a:pt x="50080" y="21817"/>
                    </a:cubicBezTo>
                    <a:cubicBezTo>
                      <a:pt x="55317" y="16368"/>
                      <a:pt x="56613" y="10387"/>
                      <a:pt x="56704" y="6078"/>
                    </a:cubicBezTo>
                    <a:cubicBezTo>
                      <a:pt x="57132" y="5776"/>
                      <a:pt x="57573" y="5500"/>
                      <a:pt x="58034" y="5251"/>
                    </a:cubicBezTo>
                    <a:cubicBezTo>
                      <a:pt x="58818" y="4826"/>
                      <a:pt x="59803" y="4349"/>
                      <a:pt x="60978" y="4009"/>
                    </a:cubicBezTo>
                    <a:cubicBezTo>
                      <a:pt x="62142" y="3664"/>
                      <a:pt x="63504" y="3474"/>
                      <a:pt x="64890" y="3640"/>
                    </a:cubicBezTo>
                    <a:cubicBezTo>
                      <a:pt x="65567" y="3702"/>
                      <a:pt x="66309" y="3937"/>
                      <a:pt x="66892" y="4197"/>
                    </a:cubicBezTo>
                    <a:cubicBezTo>
                      <a:pt x="67090" y="4296"/>
                      <a:pt x="67326" y="4398"/>
                      <a:pt x="67500" y="4497"/>
                    </a:cubicBezTo>
                    <a:cubicBezTo>
                      <a:pt x="67623" y="4585"/>
                      <a:pt x="67748" y="4673"/>
                      <a:pt x="67882" y="4753"/>
                    </a:cubicBezTo>
                    <a:cubicBezTo>
                      <a:pt x="68139" y="4949"/>
                      <a:pt x="68474" y="5174"/>
                      <a:pt x="68717" y="5452"/>
                    </a:cubicBezTo>
                    <a:cubicBezTo>
                      <a:pt x="69806" y="6496"/>
                      <a:pt x="70524" y="8096"/>
                      <a:pt x="70682" y="9809"/>
                    </a:cubicBezTo>
                    <a:cubicBezTo>
                      <a:pt x="70759" y="10663"/>
                      <a:pt x="70703" y="11551"/>
                      <a:pt x="70470" y="12397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78" name="Google Shape;8278;p74"/>
              <p:cNvSpPr/>
              <p:nvPr/>
            </p:nvSpPr>
            <p:spPr>
              <a:xfrm>
                <a:off x="3520750" y="2496900"/>
                <a:ext cx="656300" cy="214450"/>
              </a:xfrm>
              <a:custGeom>
                <a:avLst/>
                <a:gdLst/>
                <a:ahLst/>
                <a:cxnLst/>
                <a:rect l="l" t="t" r="r" b="b"/>
                <a:pathLst>
                  <a:path w="26252" h="8578" fill="none" extrusionOk="0">
                    <a:moveTo>
                      <a:pt x="26252" y="8347"/>
                    </a:moveTo>
                    <a:lnTo>
                      <a:pt x="108" y="8577"/>
                    </a:lnTo>
                    <a:lnTo>
                      <a:pt x="108" y="8577"/>
                    </a:lnTo>
                    <a:lnTo>
                      <a:pt x="1" y="281"/>
                    </a:lnTo>
                    <a:cubicBezTo>
                      <a:pt x="3" y="254"/>
                      <a:pt x="27" y="233"/>
                      <a:pt x="57" y="236"/>
                    </a:cubicBezTo>
                    <a:lnTo>
                      <a:pt x="57" y="236"/>
                    </a:lnTo>
                    <a:lnTo>
                      <a:pt x="26091" y="3"/>
                    </a:lnTo>
                    <a:cubicBezTo>
                      <a:pt x="26118" y="0"/>
                      <a:pt x="26142" y="22"/>
                      <a:pt x="26147" y="48"/>
                    </a:cubicBezTo>
                    <a:lnTo>
                      <a:pt x="26252" y="8345"/>
                    </a:lnTo>
                    <a:lnTo>
                      <a:pt x="26252" y="8345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267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79" name="Google Shape;8279;p74"/>
              <p:cNvSpPr/>
              <p:nvPr/>
            </p:nvSpPr>
            <p:spPr>
              <a:xfrm>
                <a:off x="3448300" y="2706900"/>
                <a:ext cx="803900" cy="89625"/>
              </a:xfrm>
              <a:custGeom>
                <a:avLst/>
                <a:gdLst/>
                <a:ahLst/>
                <a:cxnLst/>
                <a:rect l="l" t="t" r="r" b="b"/>
                <a:pathLst>
                  <a:path w="32156" h="3585" fill="none" extrusionOk="0">
                    <a:moveTo>
                      <a:pt x="32155" y="3244"/>
                    </a:moveTo>
                    <a:lnTo>
                      <a:pt x="35" y="3584"/>
                    </a:lnTo>
                    <a:lnTo>
                      <a:pt x="35" y="3584"/>
                    </a:lnTo>
                    <a:lnTo>
                      <a:pt x="3" y="399"/>
                    </a:lnTo>
                    <a:cubicBezTo>
                      <a:pt x="0" y="367"/>
                      <a:pt x="27" y="343"/>
                      <a:pt x="57" y="343"/>
                    </a:cubicBezTo>
                    <a:lnTo>
                      <a:pt x="32067" y="1"/>
                    </a:lnTo>
                    <a:cubicBezTo>
                      <a:pt x="32096" y="1"/>
                      <a:pt x="32120" y="25"/>
                      <a:pt x="32123" y="57"/>
                    </a:cubicBezTo>
                    <a:lnTo>
                      <a:pt x="32155" y="3244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267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80" name="Google Shape;8280;p74"/>
              <p:cNvSpPr/>
              <p:nvPr/>
            </p:nvSpPr>
            <p:spPr>
              <a:xfrm>
                <a:off x="3674575" y="1339775"/>
                <a:ext cx="324050" cy="308175"/>
              </a:xfrm>
              <a:custGeom>
                <a:avLst/>
                <a:gdLst/>
                <a:ahLst/>
                <a:cxnLst/>
                <a:rect l="l" t="t" r="r" b="b"/>
                <a:pathLst>
                  <a:path w="12962" h="12327" fill="none" extrusionOk="0">
                    <a:moveTo>
                      <a:pt x="6479" y="0"/>
                    </a:moveTo>
                    <a:lnTo>
                      <a:pt x="8484" y="4060"/>
                    </a:lnTo>
                    <a:lnTo>
                      <a:pt x="12961" y="4710"/>
                    </a:lnTo>
                    <a:lnTo>
                      <a:pt x="9720" y="7868"/>
                    </a:lnTo>
                    <a:lnTo>
                      <a:pt x="10486" y="12327"/>
                    </a:lnTo>
                    <a:lnTo>
                      <a:pt x="6479" y="10221"/>
                    </a:lnTo>
                    <a:lnTo>
                      <a:pt x="2476" y="12327"/>
                    </a:lnTo>
                    <a:lnTo>
                      <a:pt x="3241" y="7868"/>
                    </a:lnTo>
                    <a:lnTo>
                      <a:pt x="0" y="4710"/>
                    </a:lnTo>
                    <a:lnTo>
                      <a:pt x="4478" y="406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FFFFFF"/>
                </a:solidFill>
                <a:prstDash val="solid"/>
                <a:miter lim="267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281" name="Google Shape;8281;p74"/>
          <p:cNvGrpSpPr/>
          <p:nvPr/>
        </p:nvGrpSpPr>
        <p:grpSpPr>
          <a:xfrm>
            <a:off x="8705266" y="2471735"/>
            <a:ext cx="1254316" cy="961423"/>
            <a:chOff x="6599718" y="2068734"/>
            <a:chExt cx="940737" cy="721067"/>
          </a:xfrm>
        </p:grpSpPr>
        <p:sp>
          <p:nvSpPr>
            <p:cNvPr id="8282" name="Google Shape;8282;p74"/>
            <p:cNvSpPr/>
            <p:nvPr/>
          </p:nvSpPr>
          <p:spPr>
            <a:xfrm>
              <a:off x="7138953" y="2569473"/>
              <a:ext cx="366935" cy="115933"/>
            </a:xfrm>
            <a:custGeom>
              <a:avLst/>
              <a:gdLst/>
              <a:ahLst/>
              <a:cxnLst/>
              <a:rect l="l" t="t" r="r" b="b"/>
              <a:pathLst>
                <a:path w="105517" h="33338" fill="none" extrusionOk="0">
                  <a:moveTo>
                    <a:pt x="8231" y="0"/>
                  </a:moveTo>
                  <a:cubicBezTo>
                    <a:pt x="6610" y="2526"/>
                    <a:pt x="5253" y="5215"/>
                    <a:pt x="4198" y="8042"/>
                  </a:cubicBezTo>
                  <a:cubicBezTo>
                    <a:pt x="3205" y="10656"/>
                    <a:pt x="2803" y="13182"/>
                    <a:pt x="2803" y="14991"/>
                  </a:cubicBezTo>
                  <a:cubicBezTo>
                    <a:pt x="2790" y="18636"/>
                    <a:pt x="2840" y="21274"/>
                    <a:pt x="1" y="23008"/>
                  </a:cubicBezTo>
                  <a:cubicBezTo>
                    <a:pt x="164" y="23549"/>
                    <a:pt x="239" y="24114"/>
                    <a:pt x="227" y="24667"/>
                  </a:cubicBezTo>
                  <a:lnTo>
                    <a:pt x="227" y="33338"/>
                  </a:lnTo>
                  <a:lnTo>
                    <a:pt x="105517" y="33338"/>
                  </a:lnTo>
                  <a:lnTo>
                    <a:pt x="10551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F66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83" name="Google Shape;8283;p74"/>
            <p:cNvSpPr/>
            <p:nvPr/>
          </p:nvSpPr>
          <p:spPr>
            <a:xfrm>
              <a:off x="6650497" y="2579172"/>
              <a:ext cx="346397" cy="118079"/>
            </a:xfrm>
            <a:custGeom>
              <a:avLst/>
              <a:gdLst/>
              <a:ahLst/>
              <a:cxnLst/>
              <a:rect l="l" t="t" r="r" b="b"/>
              <a:pathLst>
                <a:path w="99611" h="33955" fill="none" extrusionOk="0">
                  <a:moveTo>
                    <a:pt x="99372" y="21891"/>
                  </a:moveTo>
                  <a:cubicBezTo>
                    <a:pt x="99359" y="21325"/>
                    <a:pt x="99435" y="20760"/>
                    <a:pt x="99611" y="20219"/>
                  </a:cubicBezTo>
                  <a:cubicBezTo>
                    <a:pt x="96758" y="18485"/>
                    <a:pt x="96808" y="15847"/>
                    <a:pt x="96796" y="12215"/>
                  </a:cubicBezTo>
                  <a:cubicBezTo>
                    <a:pt x="96796" y="10405"/>
                    <a:pt x="96394" y="7880"/>
                    <a:pt x="95414" y="5253"/>
                  </a:cubicBezTo>
                  <a:cubicBezTo>
                    <a:pt x="94735" y="3444"/>
                    <a:pt x="93931" y="1697"/>
                    <a:pt x="93014" y="1"/>
                  </a:cubicBezTo>
                  <a:lnTo>
                    <a:pt x="0" y="1"/>
                  </a:lnTo>
                  <a:lnTo>
                    <a:pt x="0" y="33954"/>
                  </a:lnTo>
                  <a:lnTo>
                    <a:pt x="99372" y="33954"/>
                  </a:lnTo>
                  <a:close/>
                </a:path>
              </a:pathLst>
            </a:custGeom>
            <a:noFill/>
            <a:ln w="9525" cap="flat" cmpd="sng">
              <a:solidFill>
                <a:srgbClr val="DBE3E8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84" name="Google Shape;8284;p74"/>
            <p:cNvSpPr/>
            <p:nvPr/>
          </p:nvSpPr>
          <p:spPr>
            <a:xfrm>
              <a:off x="7236268" y="2370428"/>
              <a:ext cx="304187" cy="115978"/>
            </a:xfrm>
            <a:custGeom>
              <a:avLst/>
              <a:gdLst/>
              <a:ahLst/>
              <a:cxnLst/>
              <a:rect l="l" t="t" r="r" b="b"/>
              <a:pathLst>
                <a:path w="87473" h="33351" fill="none" extrusionOk="0">
                  <a:moveTo>
                    <a:pt x="15181" y="0"/>
                  </a:moveTo>
                  <a:cubicBezTo>
                    <a:pt x="12114" y="11913"/>
                    <a:pt x="6975" y="23210"/>
                    <a:pt x="1" y="33350"/>
                  </a:cubicBezTo>
                  <a:lnTo>
                    <a:pt x="87472" y="33350"/>
                  </a:lnTo>
                  <a:lnTo>
                    <a:pt x="8747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F677B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85" name="Google Shape;8285;p74"/>
            <p:cNvSpPr/>
            <p:nvPr/>
          </p:nvSpPr>
          <p:spPr>
            <a:xfrm>
              <a:off x="7252744" y="2161243"/>
              <a:ext cx="271454" cy="115982"/>
            </a:xfrm>
            <a:custGeom>
              <a:avLst/>
              <a:gdLst/>
              <a:ahLst/>
              <a:cxnLst/>
              <a:rect l="l" t="t" r="r" b="b"/>
              <a:pathLst>
                <a:path w="78060" h="33352" fill="none" extrusionOk="0">
                  <a:moveTo>
                    <a:pt x="0" y="1"/>
                  </a:moveTo>
                  <a:cubicBezTo>
                    <a:pt x="7288" y="9714"/>
                    <a:pt x="11762" y="21250"/>
                    <a:pt x="12918" y="33351"/>
                  </a:cubicBezTo>
                  <a:lnTo>
                    <a:pt x="78060" y="33351"/>
                  </a:lnTo>
                  <a:lnTo>
                    <a:pt x="7806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B3C3CE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86" name="Google Shape;8286;p74"/>
            <p:cNvSpPr/>
            <p:nvPr/>
          </p:nvSpPr>
          <p:spPr>
            <a:xfrm>
              <a:off x="6599718" y="2199610"/>
              <a:ext cx="260051" cy="115978"/>
            </a:xfrm>
            <a:custGeom>
              <a:avLst/>
              <a:gdLst/>
              <a:ahLst/>
              <a:cxnLst/>
              <a:rect l="l" t="t" r="r" b="b"/>
              <a:pathLst>
                <a:path w="74781" h="33351" fill="none" extrusionOk="0">
                  <a:moveTo>
                    <a:pt x="68246" y="28752"/>
                  </a:moveTo>
                  <a:cubicBezTo>
                    <a:pt x="68234" y="18800"/>
                    <a:pt x="70471" y="8973"/>
                    <a:pt x="74781" y="1"/>
                  </a:cubicBezTo>
                  <a:lnTo>
                    <a:pt x="1" y="1"/>
                  </a:lnTo>
                  <a:lnTo>
                    <a:pt x="1" y="33351"/>
                  </a:lnTo>
                  <a:lnTo>
                    <a:pt x="68397" y="33351"/>
                  </a:lnTo>
                  <a:cubicBezTo>
                    <a:pt x="68284" y="31818"/>
                    <a:pt x="68221" y="30285"/>
                    <a:pt x="68246" y="2875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FA1AF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87" name="Google Shape;8287;p74"/>
            <p:cNvSpPr/>
            <p:nvPr/>
          </p:nvSpPr>
          <p:spPr>
            <a:xfrm>
              <a:off x="6605967" y="2389697"/>
              <a:ext cx="307727" cy="116023"/>
            </a:xfrm>
            <a:custGeom>
              <a:avLst/>
              <a:gdLst/>
              <a:ahLst/>
              <a:cxnLst/>
              <a:rect l="l" t="t" r="r" b="b"/>
              <a:pathLst>
                <a:path w="88491" h="33364" fill="none" extrusionOk="0">
                  <a:moveTo>
                    <a:pt x="70835" y="1"/>
                  </a:moveTo>
                  <a:lnTo>
                    <a:pt x="1" y="1"/>
                  </a:lnTo>
                  <a:lnTo>
                    <a:pt x="1" y="33363"/>
                  </a:lnTo>
                  <a:lnTo>
                    <a:pt x="88490" y="33363"/>
                  </a:lnTo>
                  <a:cubicBezTo>
                    <a:pt x="80662" y="23386"/>
                    <a:pt x="74680" y="12089"/>
                    <a:pt x="708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9D4DC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grpSp>
          <p:nvGrpSpPr>
            <p:cNvPr id="8288" name="Google Shape;8288;p74"/>
            <p:cNvGrpSpPr/>
            <p:nvPr/>
          </p:nvGrpSpPr>
          <p:grpSpPr>
            <a:xfrm>
              <a:off x="6836957" y="2068734"/>
              <a:ext cx="461892" cy="721067"/>
              <a:chOff x="6836957" y="2068734"/>
              <a:chExt cx="461892" cy="721067"/>
            </a:xfrm>
          </p:grpSpPr>
          <p:sp>
            <p:nvSpPr>
              <p:cNvPr id="8289" name="Google Shape;8289;p74"/>
              <p:cNvSpPr/>
              <p:nvPr/>
            </p:nvSpPr>
            <p:spPr>
              <a:xfrm>
                <a:off x="7080441" y="2287271"/>
                <a:ext cx="187336" cy="123319"/>
              </a:xfrm>
              <a:custGeom>
                <a:avLst/>
                <a:gdLst/>
                <a:ahLst/>
                <a:cxnLst/>
                <a:rect l="l" t="t" r="r" b="b"/>
                <a:pathLst>
                  <a:path w="53871" h="35462" fill="none" extrusionOk="0">
                    <a:moveTo>
                      <a:pt x="1" y="35461"/>
                    </a:moveTo>
                    <a:lnTo>
                      <a:pt x="47249" y="35461"/>
                    </a:lnTo>
                    <a:cubicBezTo>
                      <a:pt x="51018" y="26213"/>
                      <a:pt x="52665" y="18083"/>
                      <a:pt x="53368" y="12453"/>
                    </a:cubicBezTo>
                    <a:lnTo>
                      <a:pt x="53368" y="12415"/>
                    </a:lnTo>
                    <a:cubicBezTo>
                      <a:pt x="53381" y="12315"/>
                      <a:pt x="53381" y="12227"/>
                      <a:pt x="53393" y="12139"/>
                    </a:cubicBezTo>
                    <a:lnTo>
                      <a:pt x="53419" y="11950"/>
                    </a:lnTo>
                    <a:lnTo>
                      <a:pt x="53469" y="11548"/>
                    </a:lnTo>
                    <a:cubicBezTo>
                      <a:pt x="53506" y="11171"/>
                      <a:pt x="53544" y="10807"/>
                      <a:pt x="53582" y="10455"/>
                    </a:cubicBezTo>
                    <a:cubicBezTo>
                      <a:pt x="53620" y="10091"/>
                      <a:pt x="53645" y="9789"/>
                      <a:pt x="53670" y="9487"/>
                    </a:cubicBezTo>
                    <a:lnTo>
                      <a:pt x="53682" y="9362"/>
                    </a:lnTo>
                    <a:lnTo>
                      <a:pt x="53682" y="9324"/>
                    </a:lnTo>
                    <a:cubicBezTo>
                      <a:pt x="53871" y="6899"/>
                      <a:pt x="53846" y="5441"/>
                      <a:pt x="53846" y="5253"/>
                    </a:cubicBezTo>
                    <a:lnTo>
                      <a:pt x="53833" y="5077"/>
                    </a:lnTo>
                    <a:lnTo>
                      <a:pt x="53833" y="4951"/>
                    </a:lnTo>
                    <a:cubicBezTo>
                      <a:pt x="53833" y="3280"/>
                      <a:pt x="53758" y="1634"/>
                      <a:pt x="53620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F677B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90" name="Google Shape;8290;p74"/>
              <p:cNvSpPr/>
              <p:nvPr/>
            </p:nvSpPr>
            <p:spPr>
              <a:xfrm>
                <a:off x="7080441" y="2105091"/>
                <a:ext cx="182750" cy="157141"/>
              </a:xfrm>
              <a:custGeom>
                <a:avLst/>
                <a:gdLst/>
                <a:ahLst/>
                <a:cxnLst/>
                <a:rect l="l" t="t" r="r" b="b"/>
                <a:pathLst>
                  <a:path w="52552" h="45188" fill="none" extrusionOk="0">
                    <a:moveTo>
                      <a:pt x="1" y="45188"/>
                    </a:moveTo>
                    <a:lnTo>
                      <a:pt x="52551" y="45188"/>
                    </a:lnTo>
                    <a:cubicBezTo>
                      <a:pt x="47211" y="20458"/>
                      <a:pt x="25899" y="1609"/>
                      <a:pt x="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B3C3CE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91" name="Google Shape;8291;p74"/>
              <p:cNvSpPr/>
              <p:nvPr/>
            </p:nvSpPr>
            <p:spPr>
              <a:xfrm>
                <a:off x="6872702" y="2287006"/>
                <a:ext cx="187378" cy="123364"/>
              </a:xfrm>
              <a:custGeom>
                <a:avLst/>
                <a:gdLst/>
                <a:ahLst/>
                <a:cxnLst/>
                <a:rect l="l" t="t" r="r" b="b"/>
                <a:pathLst>
                  <a:path w="53883" h="35475" fill="none" extrusionOk="0">
                    <a:moveTo>
                      <a:pt x="53883" y="1"/>
                    </a:moveTo>
                    <a:lnTo>
                      <a:pt x="239" y="1"/>
                    </a:lnTo>
                    <a:cubicBezTo>
                      <a:pt x="101" y="1634"/>
                      <a:pt x="13" y="3293"/>
                      <a:pt x="13" y="4964"/>
                    </a:cubicBezTo>
                    <a:lnTo>
                      <a:pt x="13" y="5266"/>
                    </a:lnTo>
                    <a:cubicBezTo>
                      <a:pt x="13" y="5454"/>
                      <a:pt x="0" y="6912"/>
                      <a:pt x="189" y="9312"/>
                    </a:cubicBezTo>
                    <a:lnTo>
                      <a:pt x="189" y="9375"/>
                    </a:lnTo>
                    <a:lnTo>
                      <a:pt x="189" y="9488"/>
                    </a:lnTo>
                    <a:lnTo>
                      <a:pt x="189" y="9488"/>
                    </a:lnTo>
                    <a:cubicBezTo>
                      <a:pt x="214" y="9802"/>
                      <a:pt x="252" y="10116"/>
                      <a:pt x="277" y="10443"/>
                    </a:cubicBezTo>
                    <a:cubicBezTo>
                      <a:pt x="314" y="10820"/>
                      <a:pt x="352" y="11185"/>
                      <a:pt x="390" y="11536"/>
                    </a:cubicBezTo>
                    <a:lnTo>
                      <a:pt x="440" y="11964"/>
                    </a:lnTo>
                    <a:lnTo>
                      <a:pt x="465" y="12140"/>
                    </a:lnTo>
                    <a:lnTo>
                      <a:pt x="503" y="12416"/>
                    </a:lnTo>
                    <a:lnTo>
                      <a:pt x="503" y="12466"/>
                    </a:lnTo>
                    <a:cubicBezTo>
                      <a:pt x="1194" y="18083"/>
                      <a:pt x="2840" y="26226"/>
                      <a:pt x="6610" y="35475"/>
                    </a:cubicBezTo>
                    <a:lnTo>
                      <a:pt x="53883" y="35475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C9D4DC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92" name="Google Shape;8292;p74"/>
              <p:cNvSpPr/>
              <p:nvPr/>
            </p:nvSpPr>
            <p:spPr>
              <a:xfrm>
                <a:off x="6902504" y="2430686"/>
                <a:ext cx="152902" cy="185984"/>
              </a:xfrm>
              <a:custGeom>
                <a:avLst/>
                <a:gdLst/>
                <a:ahLst/>
                <a:cxnLst/>
                <a:rect l="l" t="t" r="r" b="b"/>
                <a:pathLst>
                  <a:path w="43969" h="53482" fill="none" extrusionOk="0">
                    <a:moveTo>
                      <a:pt x="43968" y="1"/>
                    </a:moveTo>
                    <a:lnTo>
                      <a:pt x="0" y="1"/>
                    </a:lnTo>
                    <a:cubicBezTo>
                      <a:pt x="4235" y="8319"/>
                      <a:pt x="10254" y="17191"/>
                      <a:pt x="18837" y="25723"/>
                    </a:cubicBezTo>
                    <a:cubicBezTo>
                      <a:pt x="24454" y="31315"/>
                      <a:pt x="28638" y="37724"/>
                      <a:pt x="31302" y="44823"/>
                    </a:cubicBezTo>
                    <a:cubicBezTo>
                      <a:pt x="31792" y="46130"/>
                      <a:pt x="32194" y="47462"/>
                      <a:pt x="32508" y="48819"/>
                    </a:cubicBezTo>
                    <a:cubicBezTo>
                      <a:pt x="33111" y="51534"/>
                      <a:pt x="35524" y="53469"/>
                      <a:pt x="38301" y="53481"/>
                    </a:cubicBezTo>
                    <a:lnTo>
                      <a:pt x="43968" y="5348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DBE3E8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93" name="Google Shape;8293;p74"/>
              <p:cNvSpPr/>
              <p:nvPr/>
            </p:nvSpPr>
            <p:spPr>
              <a:xfrm>
                <a:off x="6877289" y="2104831"/>
                <a:ext cx="182791" cy="157141"/>
              </a:xfrm>
              <a:custGeom>
                <a:avLst/>
                <a:gdLst/>
                <a:ahLst/>
                <a:cxnLst/>
                <a:rect l="l" t="t" r="r" b="b"/>
                <a:pathLst>
                  <a:path w="52564" h="45188" fill="none" extrusionOk="0">
                    <a:moveTo>
                      <a:pt x="52564" y="45187"/>
                    </a:moveTo>
                    <a:lnTo>
                      <a:pt x="52564" y="0"/>
                    </a:lnTo>
                    <a:cubicBezTo>
                      <a:pt x="26653" y="1621"/>
                      <a:pt x="5354" y="20470"/>
                      <a:pt x="1" y="45187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FA1AF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94" name="Google Shape;8294;p74"/>
              <p:cNvSpPr/>
              <p:nvPr/>
            </p:nvSpPr>
            <p:spPr>
              <a:xfrm>
                <a:off x="7080441" y="2430686"/>
                <a:ext cx="152860" cy="185938"/>
              </a:xfrm>
              <a:custGeom>
                <a:avLst/>
                <a:gdLst/>
                <a:ahLst/>
                <a:cxnLst/>
                <a:rect l="l" t="t" r="r" b="b"/>
                <a:pathLst>
                  <a:path w="43957" h="53469" fill="none" extrusionOk="0">
                    <a:moveTo>
                      <a:pt x="1" y="1"/>
                    </a:moveTo>
                    <a:lnTo>
                      <a:pt x="1" y="53469"/>
                    </a:lnTo>
                    <a:lnTo>
                      <a:pt x="5668" y="53469"/>
                    </a:lnTo>
                    <a:cubicBezTo>
                      <a:pt x="8445" y="53456"/>
                      <a:pt x="10845" y="51521"/>
                      <a:pt x="11448" y="48819"/>
                    </a:cubicBezTo>
                    <a:cubicBezTo>
                      <a:pt x="11762" y="47450"/>
                      <a:pt x="12165" y="46118"/>
                      <a:pt x="12655" y="44811"/>
                    </a:cubicBezTo>
                    <a:cubicBezTo>
                      <a:pt x="15319" y="37724"/>
                      <a:pt x="19503" y="31302"/>
                      <a:pt x="25120" y="25723"/>
                    </a:cubicBezTo>
                    <a:cubicBezTo>
                      <a:pt x="33703" y="17191"/>
                      <a:pt x="39722" y="8319"/>
                      <a:pt x="4395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374F66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grpSp>
            <p:nvGrpSpPr>
              <p:cNvPr id="8295" name="Google Shape;8295;p74"/>
              <p:cNvGrpSpPr/>
              <p:nvPr/>
            </p:nvGrpSpPr>
            <p:grpSpPr>
              <a:xfrm>
                <a:off x="6836957" y="2068734"/>
                <a:ext cx="461892" cy="721067"/>
                <a:chOff x="6836957" y="2068734"/>
                <a:chExt cx="461892" cy="721067"/>
              </a:xfrm>
            </p:grpSpPr>
            <p:sp>
              <p:nvSpPr>
                <p:cNvPr id="8296" name="Google Shape;8296;p74"/>
                <p:cNvSpPr/>
                <p:nvPr/>
              </p:nvSpPr>
              <p:spPr>
                <a:xfrm>
                  <a:off x="6996059" y="2711098"/>
                  <a:ext cx="143729" cy="787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331" h="22632" fill="none" extrusionOk="0">
                      <a:moveTo>
                        <a:pt x="20659" y="22632"/>
                      </a:moveTo>
                      <a:lnTo>
                        <a:pt x="20659" y="22632"/>
                      </a:lnTo>
                      <a:cubicBezTo>
                        <a:pt x="19252" y="22632"/>
                        <a:pt x="1" y="15658"/>
                        <a:pt x="1" y="5253"/>
                      </a:cubicBezTo>
                      <a:lnTo>
                        <a:pt x="1" y="0"/>
                      </a:lnTo>
                      <a:lnTo>
                        <a:pt x="41318" y="0"/>
                      </a:lnTo>
                      <a:lnTo>
                        <a:pt x="41318" y="5253"/>
                      </a:lnTo>
                      <a:cubicBezTo>
                        <a:pt x="41330" y="14125"/>
                        <a:pt x="22079" y="22632"/>
                        <a:pt x="20659" y="22632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7EA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297" name="Google Shape;8297;p74"/>
                <p:cNvSpPr/>
                <p:nvPr/>
              </p:nvSpPr>
              <p:spPr>
                <a:xfrm>
                  <a:off x="6996059" y="2647693"/>
                  <a:ext cx="143683" cy="887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318" h="25522" fill="none" extrusionOk="0">
                      <a:moveTo>
                        <a:pt x="667" y="0"/>
                      </a:moveTo>
                      <a:lnTo>
                        <a:pt x="40652" y="0"/>
                      </a:lnTo>
                      <a:cubicBezTo>
                        <a:pt x="41016" y="0"/>
                        <a:pt x="41318" y="980"/>
                        <a:pt x="41318" y="2199"/>
                      </a:cubicBezTo>
                      <a:lnTo>
                        <a:pt x="41318" y="23323"/>
                      </a:lnTo>
                      <a:cubicBezTo>
                        <a:pt x="41318" y="24542"/>
                        <a:pt x="41016" y="25522"/>
                        <a:pt x="40652" y="25522"/>
                      </a:cubicBezTo>
                      <a:lnTo>
                        <a:pt x="667" y="25522"/>
                      </a:lnTo>
                      <a:cubicBezTo>
                        <a:pt x="302" y="25522"/>
                        <a:pt x="1" y="24542"/>
                        <a:pt x="1" y="23323"/>
                      </a:cubicBezTo>
                      <a:lnTo>
                        <a:pt x="1" y="2187"/>
                      </a:lnTo>
                      <a:cubicBezTo>
                        <a:pt x="1" y="980"/>
                        <a:pt x="302" y="0"/>
                        <a:pt x="66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7EA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298" name="Google Shape;8298;p74"/>
                <p:cNvSpPr/>
                <p:nvPr/>
              </p:nvSpPr>
              <p:spPr>
                <a:xfrm>
                  <a:off x="6990467" y="2723683"/>
                  <a:ext cx="154870" cy="127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58" fill="none" extrusionOk="0">
                      <a:moveTo>
                        <a:pt x="327" y="0"/>
                      </a:moveTo>
                      <a:lnTo>
                        <a:pt x="44207" y="0"/>
                      </a:lnTo>
                      <a:cubicBezTo>
                        <a:pt x="44383" y="0"/>
                        <a:pt x="44534" y="139"/>
                        <a:pt x="44534" y="327"/>
                      </a:cubicBezTo>
                      <a:lnTo>
                        <a:pt x="44534" y="3343"/>
                      </a:lnTo>
                      <a:cubicBezTo>
                        <a:pt x="44534" y="3519"/>
                        <a:pt x="44383" y="3657"/>
                        <a:pt x="44207" y="3657"/>
                      </a:cubicBezTo>
                      <a:lnTo>
                        <a:pt x="327" y="3657"/>
                      </a:lnTo>
                      <a:cubicBezTo>
                        <a:pt x="151" y="3657"/>
                        <a:pt x="0" y="3519"/>
                        <a:pt x="0" y="3343"/>
                      </a:cubicBezTo>
                      <a:lnTo>
                        <a:pt x="0" y="327"/>
                      </a:lnTo>
                      <a:cubicBezTo>
                        <a:pt x="0" y="139"/>
                        <a:pt x="151" y="0"/>
                        <a:pt x="32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299" name="Google Shape;8299;p74"/>
                <p:cNvSpPr/>
                <p:nvPr/>
              </p:nvSpPr>
              <p:spPr>
                <a:xfrm>
                  <a:off x="6990467" y="2698339"/>
                  <a:ext cx="154870" cy="12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70" fill="none" extrusionOk="0">
                      <a:moveTo>
                        <a:pt x="42700" y="3669"/>
                      </a:moveTo>
                      <a:lnTo>
                        <a:pt x="1835" y="3669"/>
                      </a:lnTo>
                      <a:cubicBezTo>
                        <a:pt x="830" y="3657"/>
                        <a:pt x="13" y="2840"/>
                        <a:pt x="0" y="1835"/>
                      </a:cubicBezTo>
                      <a:lnTo>
                        <a:pt x="0" y="1835"/>
                      </a:lnTo>
                      <a:cubicBezTo>
                        <a:pt x="13" y="817"/>
                        <a:pt x="830" y="0"/>
                        <a:pt x="1835" y="0"/>
                      </a:cubicBezTo>
                      <a:lnTo>
                        <a:pt x="42700" y="0"/>
                      </a:lnTo>
                      <a:cubicBezTo>
                        <a:pt x="43717" y="0"/>
                        <a:pt x="44534" y="817"/>
                        <a:pt x="44534" y="1835"/>
                      </a:cubicBezTo>
                      <a:lnTo>
                        <a:pt x="44534" y="1835"/>
                      </a:lnTo>
                      <a:cubicBezTo>
                        <a:pt x="44534" y="2840"/>
                        <a:pt x="43717" y="3657"/>
                        <a:pt x="42700" y="3669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300" name="Google Shape;8300;p74"/>
                <p:cNvSpPr/>
                <p:nvPr/>
              </p:nvSpPr>
              <p:spPr>
                <a:xfrm>
                  <a:off x="6990467" y="2647648"/>
                  <a:ext cx="154870" cy="12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70" fill="none" extrusionOk="0">
                      <a:moveTo>
                        <a:pt x="42700" y="3670"/>
                      </a:moveTo>
                      <a:lnTo>
                        <a:pt x="1835" y="3670"/>
                      </a:lnTo>
                      <a:cubicBezTo>
                        <a:pt x="830" y="3670"/>
                        <a:pt x="13" y="2853"/>
                        <a:pt x="0" y="1835"/>
                      </a:cubicBezTo>
                      <a:lnTo>
                        <a:pt x="0" y="1835"/>
                      </a:lnTo>
                      <a:cubicBezTo>
                        <a:pt x="13" y="830"/>
                        <a:pt x="830" y="13"/>
                        <a:pt x="1835" y="1"/>
                      </a:cubicBezTo>
                      <a:lnTo>
                        <a:pt x="42700" y="1"/>
                      </a:lnTo>
                      <a:cubicBezTo>
                        <a:pt x="43717" y="13"/>
                        <a:pt x="44534" y="830"/>
                        <a:pt x="44534" y="1835"/>
                      </a:cubicBezTo>
                      <a:lnTo>
                        <a:pt x="44534" y="1835"/>
                      </a:lnTo>
                      <a:cubicBezTo>
                        <a:pt x="44534" y="2853"/>
                        <a:pt x="43717" y="3670"/>
                        <a:pt x="42700" y="367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301" name="Google Shape;8301;p74"/>
                <p:cNvSpPr/>
                <p:nvPr/>
              </p:nvSpPr>
              <p:spPr>
                <a:xfrm>
                  <a:off x="6990467" y="2672992"/>
                  <a:ext cx="154870" cy="127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71" fill="none" extrusionOk="0">
                      <a:moveTo>
                        <a:pt x="42700" y="3670"/>
                      </a:moveTo>
                      <a:lnTo>
                        <a:pt x="1835" y="3670"/>
                      </a:lnTo>
                      <a:cubicBezTo>
                        <a:pt x="817" y="3670"/>
                        <a:pt x="0" y="2841"/>
                        <a:pt x="0" y="1836"/>
                      </a:cubicBezTo>
                      <a:lnTo>
                        <a:pt x="0" y="1836"/>
                      </a:lnTo>
                      <a:cubicBezTo>
                        <a:pt x="13" y="818"/>
                        <a:pt x="830" y="1"/>
                        <a:pt x="1835" y="1"/>
                      </a:cubicBezTo>
                      <a:lnTo>
                        <a:pt x="42700" y="1"/>
                      </a:lnTo>
                      <a:cubicBezTo>
                        <a:pt x="43717" y="1"/>
                        <a:pt x="44534" y="818"/>
                        <a:pt x="44534" y="1836"/>
                      </a:cubicBezTo>
                      <a:lnTo>
                        <a:pt x="44534" y="1836"/>
                      </a:lnTo>
                      <a:cubicBezTo>
                        <a:pt x="44534" y="2841"/>
                        <a:pt x="43717" y="3670"/>
                        <a:pt x="42700" y="367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302" name="Google Shape;8302;p74"/>
                <p:cNvSpPr/>
                <p:nvPr/>
              </p:nvSpPr>
              <p:spPr>
                <a:xfrm>
                  <a:off x="6836957" y="2068734"/>
                  <a:ext cx="461892" cy="5897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2823" h="169592" fill="none" extrusionOk="0">
                      <a:moveTo>
                        <a:pt x="132307" y="74442"/>
                      </a:moveTo>
                      <a:cubicBezTo>
                        <a:pt x="132332" y="74278"/>
                        <a:pt x="132345" y="74127"/>
                        <a:pt x="132357" y="73977"/>
                      </a:cubicBezTo>
                      <a:cubicBezTo>
                        <a:pt x="132408" y="73562"/>
                        <a:pt x="132458" y="73135"/>
                        <a:pt x="132496" y="72720"/>
                      </a:cubicBezTo>
                      <a:cubicBezTo>
                        <a:pt x="132533" y="72343"/>
                        <a:pt x="132558" y="71991"/>
                        <a:pt x="132584" y="71639"/>
                      </a:cubicBezTo>
                      <a:cubicBezTo>
                        <a:pt x="132584" y="71577"/>
                        <a:pt x="132596" y="71501"/>
                        <a:pt x="132609" y="71438"/>
                      </a:cubicBezTo>
                      <a:cubicBezTo>
                        <a:pt x="132759" y="69754"/>
                        <a:pt x="132822" y="68071"/>
                        <a:pt x="132797" y="66387"/>
                      </a:cubicBezTo>
                      <a:cubicBezTo>
                        <a:pt x="132797" y="29719"/>
                        <a:pt x="103079" y="1"/>
                        <a:pt x="66411" y="1"/>
                      </a:cubicBezTo>
                      <a:cubicBezTo>
                        <a:pt x="29744" y="1"/>
                        <a:pt x="25" y="29719"/>
                        <a:pt x="25" y="66387"/>
                      </a:cubicBezTo>
                      <a:cubicBezTo>
                        <a:pt x="0" y="68071"/>
                        <a:pt x="63" y="69754"/>
                        <a:pt x="214" y="71438"/>
                      </a:cubicBezTo>
                      <a:cubicBezTo>
                        <a:pt x="214" y="71501"/>
                        <a:pt x="226" y="71577"/>
                        <a:pt x="239" y="71639"/>
                      </a:cubicBezTo>
                      <a:cubicBezTo>
                        <a:pt x="264" y="71991"/>
                        <a:pt x="289" y="72343"/>
                        <a:pt x="327" y="72720"/>
                      </a:cubicBezTo>
                      <a:cubicBezTo>
                        <a:pt x="365" y="73135"/>
                        <a:pt x="415" y="73562"/>
                        <a:pt x="465" y="73977"/>
                      </a:cubicBezTo>
                      <a:cubicBezTo>
                        <a:pt x="478" y="74127"/>
                        <a:pt x="490" y="74278"/>
                        <a:pt x="515" y="74442"/>
                      </a:cubicBezTo>
                      <a:cubicBezTo>
                        <a:pt x="528" y="74617"/>
                        <a:pt x="553" y="74806"/>
                        <a:pt x="578" y="74994"/>
                      </a:cubicBezTo>
                      <a:cubicBezTo>
                        <a:pt x="2187" y="87887"/>
                        <a:pt x="8306" y="113182"/>
                        <a:pt x="31390" y="136140"/>
                      </a:cubicBezTo>
                      <a:cubicBezTo>
                        <a:pt x="35926" y="140652"/>
                        <a:pt x="39545" y="146030"/>
                        <a:pt x="41782" y="152036"/>
                      </a:cubicBezTo>
                      <a:cubicBezTo>
                        <a:pt x="42775" y="154650"/>
                        <a:pt x="43164" y="157176"/>
                        <a:pt x="43177" y="158985"/>
                      </a:cubicBezTo>
                      <a:cubicBezTo>
                        <a:pt x="43202" y="166299"/>
                        <a:pt x="42976" y="169591"/>
                        <a:pt x="66411" y="169591"/>
                      </a:cubicBezTo>
                      <a:cubicBezTo>
                        <a:pt x="89834" y="169591"/>
                        <a:pt x="89621" y="166286"/>
                        <a:pt x="89646" y="158985"/>
                      </a:cubicBezTo>
                      <a:cubicBezTo>
                        <a:pt x="89646" y="157176"/>
                        <a:pt x="90048" y="154650"/>
                        <a:pt x="91041" y="152036"/>
                      </a:cubicBezTo>
                      <a:cubicBezTo>
                        <a:pt x="93277" y="146042"/>
                        <a:pt x="96896" y="140652"/>
                        <a:pt x="101433" y="136140"/>
                      </a:cubicBezTo>
                      <a:cubicBezTo>
                        <a:pt x="124516" y="113182"/>
                        <a:pt x="130636" y="87887"/>
                        <a:pt x="132244" y="74994"/>
                      </a:cubicBezTo>
                      <a:cubicBezTo>
                        <a:pt x="132269" y="74806"/>
                        <a:pt x="132295" y="74617"/>
                        <a:pt x="132307" y="74442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FEFEFE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</p:grpSp>
      </p:grpSp>
      <p:grpSp>
        <p:nvGrpSpPr>
          <p:cNvPr id="8303" name="Google Shape;8303;p74"/>
          <p:cNvGrpSpPr/>
          <p:nvPr/>
        </p:nvGrpSpPr>
        <p:grpSpPr>
          <a:xfrm>
            <a:off x="3216357" y="2477529"/>
            <a:ext cx="950103" cy="949832"/>
            <a:chOff x="2559249" y="2069323"/>
            <a:chExt cx="685566" cy="685634"/>
          </a:xfrm>
        </p:grpSpPr>
        <p:sp>
          <p:nvSpPr>
            <p:cNvPr id="8304" name="Google Shape;8304;p74"/>
            <p:cNvSpPr/>
            <p:nvPr/>
          </p:nvSpPr>
          <p:spPr>
            <a:xfrm>
              <a:off x="2637836" y="2532965"/>
              <a:ext cx="376180" cy="221993"/>
            </a:xfrm>
            <a:custGeom>
              <a:avLst/>
              <a:gdLst/>
              <a:ahLst/>
              <a:cxnLst/>
              <a:rect l="l" t="t" r="r" b="b"/>
              <a:pathLst>
                <a:path w="114864" h="67784" extrusionOk="0">
                  <a:moveTo>
                    <a:pt x="106357" y="13065"/>
                  </a:moveTo>
                  <a:cubicBezTo>
                    <a:pt x="104189" y="14178"/>
                    <a:pt x="101932" y="15164"/>
                    <a:pt x="99610" y="15997"/>
                  </a:cubicBezTo>
                  <a:cubicBezTo>
                    <a:pt x="99509" y="16034"/>
                    <a:pt x="99407" y="16071"/>
                    <a:pt x="99307" y="16108"/>
                  </a:cubicBezTo>
                  <a:lnTo>
                    <a:pt x="99307" y="16108"/>
                  </a:lnTo>
                  <a:cubicBezTo>
                    <a:pt x="101716" y="15259"/>
                    <a:pt x="104072" y="14244"/>
                    <a:pt x="106357" y="13065"/>
                  </a:cubicBezTo>
                  <a:close/>
                  <a:moveTo>
                    <a:pt x="28508" y="0"/>
                  </a:moveTo>
                  <a:cubicBezTo>
                    <a:pt x="24492" y="0"/>
                    <a:pt x="20462" y="1024"/>
                    <a:pt x="16807" y="3134"/>
                  </a:cubicBezTo>
                  <a:lnTo>
                    <a:pt x="16196" y="3489"/>
                  </a:lnTo>
                  <a:cubicBezTo>
                    <a:pt x="1800" y="11798"/>
                    <a:pt x="1" y="31827"/>
                    <a:pt x="12628" y="42646"/>
                  </a:cubicBezTo>
                  <a:cubicBezTo>
                    <a:pt x="28344" y="56100"/>
                    <a:pt x="48088" y="64977"/>
                    <a:pt x="69813" y="67214"/>
                  </a:cubicBezTo>
                  <a:cubicBezTo>
                    <a:pt x="70015" y="67229"/>
                    <a:pt x="70217" y="67254"/>
                    <a:pt x="70424" y="67273"/>
                  </a:cubicBezTo>
                  <a:cubicBezTo>
                    <a:pt x="70803" y="67313"/>
                    <a:pt x="71193" y="67347"/>
                    <a:pt x="71572" y="67377"/>
                  </a:cubicBezTo>
                  <a:cubicBezTo>
                    <a:pt x="72085" y="67421"/>
                    <a:pt x="72592" y="67465"/>
                    <a:pt x="73100" y="67500"/>
                  </a:cubicBezTo>
                  <a:lnTo>
                    <a:pt x="73445" y="67525"/>
                  </a:lnTo>
                  <a:cubicBezTo>
                    <a:pt x="75888" y="67697"/>
                    <a:pt x="78340" y="67783"/>
                    <a:pt x="80797" y="67783"/>
                  </a:cubicBezTo>
                  <a:cubicBezTo>
                    <a:pt x="92212" y="67783"/>
                    <a:pt x="103723" y="65913"/>
                    <a:pt x="114864" y="62044"/>
                  </a:cubicBezTo>
                  <a:lnTo>
                    <a:pt x="114864" y="62044"/>
                  </a:lnTo>
                  <a:cubicBezTo>
                    <a:pt x="112427" y="62820"/>
                    <a:pt x="109978" y="63185"/>
                    <a:pt x="107581" y="63185"/>
                  </a:cubicBezTo>
                  <a:cubicBezTo>
                    <a:pt x="94740" y="63185"/>
                    <a:pt x="83396" y="52710"/>
                    <a:pt x="83396" y="38875"/>
                  </a:cubicBezTo>
                  <a:cubicBezTo>
                    <a:pt x="83396" y="28688"/>
                    <a:pt x="89785" y="19663"/>
                    <a:pt x="99307" y="16108"/>
                  </a:cubicBezTo>
                  <a:lnTo>
                    <a:pt x="99307" y="16108"/>
                  </a:lnTo>
                  <a:cubicBezTo>
                    <a:pt x="93355" y="18205"/>
                    <a:pt x="87080" y="19284"/>
                    <a:pt x="80750" y="19284"/>
                  </a:cubicBezTo>
                  <a:cubicBezTo>
                    <a:pt x="79680" y="19284"/>
                    <a:pt x="78608" y="19253"/>
                    <a:pt x="77536" y="19191"/>
                  </a:cubicBezTo>
                  <a:cubicBezTo>
                    <a:pt x="77230" y="19171"/>
                    <a:pt x="76920" y="19146"/>
                    <a:pt x="76609" y="19127"/>
                  </a:cubicBezTo>
                  <a:cubicBezTo>
                    <a:pt x="76077" y="19092"/>
                    <a:pt x="75554" y="19048"/>
                    <a:pt x="75022" y="18999"/>
                  </a:cubicBezTo>
                  <a:cubicBezTo>
                    <a:pt x="74948" y="18994"/>
                    <a:pt x="74869" y="18979"/>
                    <a:pt x="74795" y="18974"/>
                  </a:cubicBezTo>
                  <a:cubicBezTo>
                    <a:pt x="73346" y="18821"/>
                    <a:pt x="71912" y="18609"/>
                    <a:pt x="70483" y="18353"/>
                  </a:cubicBezTo>
                  <a:cubicBezTo>
                    <a:pt x="70414" y="18338"/>
                    <a:pt x="70340" y="18333"/>
                    <a:pt x="70276" y="18323"/>
                  </a:cubicBezTo>
                  <a:cubicBezTo>
                    <a:pt x="60651" y="16515"/>
                    <a:pt x="51671" y="12222"/>
                    <a:pt x="44234" y="5859"/>
                  </a:cubicBezTo>
                  <a:cubicBezTo>
                    <a:pt x="39736" y="2011"/>
                    <a:pt x="34136" y="0"/>
                    <a:pt x="285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05" name="Google Shape;8305;p74"/>
            <p:cNvSpPr/>
            <p:nvPr/>
          </p:nvSpPr>
          <p:spPr>
            <a:xfrm>
              <a:off x="2910955" y="2421038"/>
              <a:ext cx="327385" cy="318821"/>
            </a:xfrm>
            <a:custGeom>
              <a:avLst/>
              <a:gdLst/>
              <a:ahLst/>
              <a:cxnLst/>
              <a:rect l="l" t="t" r="r" b="b"/>
              <a:pathLst>
                <a:path w="99965" h="97350" extrusionOk="0">
                  <a:moveTo>
                    <a:pt x="53376" y="1"/>
                  </a:moveTo>
                  <a:lnTo>
                    <a:pt x="53376" y="6"/>
                  </a:lnTo>
                  <a:cubicBezTo>
                    <a:pt x="52883" y="9853"/>
                    <a:pt x="49823" y="19400"/>
                    <a:pt x="44500" y="27694"/>
                  </a:cubicBezTo>
                  <a:lnTo>
                    <a:pt x="44495" y="27689"/>
                  </a:lnTo>
                  <a:cubicBezTo>
                    <a:pt x="39162" y="35945"/>
                    <a:pt x="31740" y="42706"/>
                    <a:pt x="22962" y="47236"/>
                  </a:cubicBezTo>
                  <a:cubicBezTo>
                    <a:pt x="20794" y="48354"/>
                    <a:pt x="18537" y="49335"/>
                    <a:pt x="16215" y="50168"/>
                  </a:cubicBezTo>
                  <a:cubicBezTo>
                    <a:pt x="6526" y="53643"/>
                    <a:pt x="1" y="62751"/>
                    <a:pt x="1" y="73041"/>
                  </a:cubicBezTo>
                  <a:cubicBezTo>
                    <a:pt x="1" y="86877"/>
                    <a:pt x="11338" y="97350"/>
                    <a:pt x="24179" y="97350"/>
                  </a:cubicBezTo>
                  <a:cubicBezTo>
                    <a:pt x="26579" y="97350"/>
                    <a:pt x="29032" y="96984"/>
                    <a:pt x="31474" y="96205"/>
                  </a:cubicBezTo>
                  <a:cubicBezTo>
                    <a:pt x="31730" y="96126"/>
                    <a:pt x="31977" y="96043"/>
                    <a:pt x="32223" y="95954"/>
                  </a:cubicBezTo>
                  <a:cubicBezTo>
                    <a:pt x="49305" y="89907"/>
                    <a:pt x="64347" y="79542"/>
                    <a:pt x="76047" y="66176"/>
                  </a:cubicBezTo>
                  <a:cubicBezTo>
                    <a:pt x="76333" y="65870"/>
                    <a:pt x="76609" y="65575"/>
                    <a:pt x="76880" y="65254"/>
                  </a:cubicBezTo>
                  <a:cubicBezTo>
                    <a:pt x="88664" y="51450"/>
                    <a:pt x="96520" y="34919"/>
                    <a:pt x="99965" y="17468"/>
                  </a:cubicBezTo>
                  <a:lnTo>
                    <a:pt x="99965" y="17468"/>
                  </a:lnTo>
                  <a:cubicBezTo>
                    <a:pt x="97249" y="28811"/>
                    <a:pt x="87103" y="36062"/>
                    <a:pt x="76340" y="36062"/>
                  </a:cubicBezTo>
                  <a:cubicBezTo>
                    <a:pt x="72278" y="36062"/>
                    <a:pt x="68129" y="35030"/>
                    <a:pt x="64258" y="32795"/>
                  </a:cubicBezTo>
                  <a:cubicBezTo>
                    <a:pt x="55426" y="27694"/>
                    <a:pt x="50641" y="17596"/>
                    <a:pt x="52509" y="7571"/>
                  </a:cubicBezTo>
                  <a:cubicBezTo>
                    <a:pt x="52977" y="5067"/>
                    <a:pt x="53268" y="2534"/>
                    <a:pt x="533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06" name="Google Shape;8306;p74"/>
            <p:cNvSpPr/>
            <p:nvPr/>
          </p:nvSpPr>
          <p:spPr>
            <a:xfrm>
              <a:off x="3122726" y="2149918"/>
              <a:ext cx="10490" cy="10015"/>
            </a:xfrm>
            <a:custGeom>
              <a:avLst/>
              <a:gdLst/>
              <a:ahLst/>
              <a:cxnLst/>
              <a:rect l="l" t="t" r="r" b="b"/>
              <a:pathLst>
                <a:path w="3203" h="3058" extrusionOk="0">
                  <a:moveTo>
                    <a:pt x="21" y="0"/>
                  </a:moveTo>
                  <a:cubicBezTo>
                    <a:pt x="0" y="0"/>
                    <a:pt x="1234" y="1124"/>
                    <a:pt x="3203" y="3058"/>
                  </a:cubicBezTo>
                  <a:cubicBezTo>
                    <a:pt x="2429" y="2170"/>
                    <a:pt x="1576" y="1328"/>
                    <a:pt x="645" y="529"/>
                  </a:cubicBezTo>
                  <a:cubicBezTo>
                    <a:pt x="227" y="170"/>
                    <a:pt x="29" y="0"/>
                    <a:pt x="21" y="0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07" name="Google Shape;8307;p74"/>
            <p:cNvSpPr/>
            <p:nvPr/>
          </p:nvSpPr>
          <p:spPr>
            <a:xfrm>
              <a:off x="3022956" y="2159929"/>
              <a:ext cx="221858" cy="379216"/>
            </a:xfrm>
            <a:custGeom>
              <a:avLst/>
              <a:gdLst/>
              <a:ahLst/>
              <a:cxnLst/>
              <a:rect l="l" t="t" r="r" b="b"/>
              <a:pathLst>
                <a:path w="67743" h="115791" extrusionOk="0">
                  <a:moveTo>
                    <a:pt x="33667" y="1"/>
                  </a:moveTo>
                  <a:cubicBezTo>
                    <a:pt x="43405" y="11169"/>
                    <a:pt x="40882" y="28926"/>
                    <a:pt x="27541" y="36624"/>
                  </a:cubicBezTo>
                  <a:lnTo>
                    <a:pt x="26934" y="36974"/>
                  </a:lnTo>
                  <a:cubicBezTo>
                    <a:pt x="23278" y="39085"/>
                    <a:pt x="19248" y="40109"/>
                    <a:pt x="15233" y="40109"/>
                  </a:cubicBezTo>
                  <a:cubicBezTo>
                    <a:pt x="9809" y="40109"/>
                    <a:pt x="4413" y="38242"/>
                    <a:pt x="0" y="34668"/>
                  </a:cubicBezTo>
                  <a:lnTo>
                    <a:pt x="0" y="34668"/>
                  </a:lnTo>
                  <a:cubicBezTo>
                    <a:pt x="4658" y="38719"/>
                    <a:pt x="8625" y="43529"/>
                    <a:pt x="11725" y="48916"/>
                  </a:cubicBezTo>
                  <a:cubicBezTo>
                    <a:pt x="12179" y="49709"/>
                    <a:pt x="12617" y="50513"/>
                    <a:pt x="13026" y="51316"/>
                  </a:cubicBezTo>
                  <a:cubicBezTo>
                    <a:pt x="13090" y="51439"/>
                    <a:pt x="13150" y="51568"/>
                    <a:pt x="13219" y="51691"/>
                  </a:cubicBezTo>
                  <a:cubicBezTo>
                    <a:pt x="13460" y="52169"/>
                    <a:pt x="13692" y="52642"/>
                    <a:pt x="13913" y="53125"/>
                  </a:cubicBezTo>
                  <a:cubicBezTo>
                    <a:pt x="14047" y="53396"/>
                    <a:pt x="14175" y="53672"/>
                    <a:pt x="14298" y="53948"/>
                  </a:cubicBezTo>
                  <a:cubicBezTo>
                    <a:pt x="14569" y="54544"/>
                    <a:pt x="14835" y="55151"/>
                    <a:pt x="15081" y="55752"/>
                  </a:cubicBezTo>
                  <a:cubicBezTo>
                    <a:pt x="15165" y="55964"/>
                    <a:pt x="15244" y="56171"/>
                    <a:pt x="15328" y="56383"/>
                  </a:cubicBezTo>
                  <a:cubicBezTo>
                    <a:pt x="15525" y="56880"/>
                    <a:pt x="15712" y="57378"/>
                    <a:pt x="15900" y="57886"/>
                  </a:cubicBezTo>
                  <a:cubicBezTo>
                    <a:pt x="18438" y="64904"/>
                    <a:pt x="19547" y="72326"/>
                    <a:pt x="19187" y="79729"/>
                  </a:cubicBezTo>
                  <a:cubicBezTo>
                    <a:pt x="19064" y="82262"/>
                    <a:pt x="18778" y="84795"/>
                    <a:pt x="18310" y="87304"/>
                  </a:cubicBezTo>
                  <a:cubicBezTo>
                    <a:pt x="16442" y="97324"/>
                    <a:pt x="21227" y="107422"/>
                    <a:pt x="30054" y="112523"/>
                  </a:cubicBezTo>
                  <a:cubicBezTo>
                    <a:pt x="33927" y="114758"/>
                    <a:pt x="38077" y="115790"/>
                    <a:pt x="42139" y="115790"/>
                  </a:cubicBezTo>
                  <a:cubicBezTo>
                    <a:pt x="52903" y="115790"/>
                    <a:pt x="63049" y="108539"/>
                    <a:pt x="65761" y="97196"/>
                  </a:cubicBezTo>
                  <a:cubicBezTo>
                    <a:pt x="66717" y="92366"/>
                    <a:pt x="67328" y="87462"/>
                    <a:pt x="67594" y="82533"/>
                  </a:cubicBezTo>
                  <a:cubicBezTo>
                    <a:pt x="67644" y="81602"/>
                    <a:pt x="67678" y="80665"/>
                    <a:pt x="67703" y="79739"/>
                  </a:cubicBezTo>
                  <a:cubicBezTo>
                    <a:pt x="67728" y="78832"/>
                    <a:pt x="67742" y="77920"/>
                    <a:pt x="67742" y="77013"/>
                  </a:cubicBezTo>
                  <a:cubicBezTo>
                    <a:pt x="67737" y="58916"/>
                    <a:pt x="63144" y="41893"/>
                    <a:pt x="55061" y="27043"/>
                  </a:cubicBezTo>
                  <a:lnTo>
                    <a:pt x="55047" y="27058"/>
                  </a:lnTo>
                  <a:cubicBezTo>
                    <a:pt x="54613" y="26255"/>
                    <a:pt x="54169" y="25461"/>
                    <a:pt x="53716" y="24673"/>
                  </a:cubicBezTo>
                  <a:cubicBezTo>
                    <a:pt x="47915" y="14623"/>
                    <a:pt x="38541" y="4811"/>
                    <a:pt x="3366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08" name="Google Shape;8308;p74"/>
            <p:cNvSpPr/>
            <p:nvPr/>
          </p:nvSpPr>
          <p:spPr>
            <a:xfrm>
              <a:off x="3001649" y="2257452"/>
              <a:ext cx="4395" cy="2908"/>
            </a:xfrm>
            <a:custGeom>
              <a:avLst/>
              <a:gdLst/>
              <a:ahLst/>
              <a:cxnLst/>
              <a:rect l="l" t="t" r="r" b="b"/>
              <a:pathLst>
                <a:path w="1342" h="888" extrusionOk="0">
                  <a:moveTo>
                    <a:pt x="1" y="1"/>
                  </a:moveTo>
                  <a:cubicBezTo>
                    <a:pt x="449" y="291"/>
                    <a:pt x="898" y="587"/>
                    <a:pt x="1341" y="888"/>
                  </a:cubicBezTo>
                  <a:cubicBezTo>
                    <a:pt x="898" y="587"/>
                    <a:pt x="449" y="291"/>
                    <a:pt x="1" y="1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09" name="Google Shape;8309;p74"/>
            <p:cNvSpPr/>
            <p:nvPr/>
          </p:nvSpPr>
          <p:spPr>
            <a:xfrm>
              <a:off x="3006814" y="2260907"/>
              <a:ext cx="504" cy="373"/>
            </a:xfrm>
            <a:custGeom>
              <a:avLst/>
              <a:gdLst/>
              <a:ahLst/>
              <a:cxnLst/>
              <a:rect l="l" t="t" r="r" b="b"/>
              <a:pathLst>
                <a:path w="154" h="114" extrusionOk="0">
                  <a:moveTo>
                    <a:pt x="1" y="0"/>
                  </a:moveTo>
                  <a:lnTo>
                    <a:pt x="1" y="0"/>
                  </a:lnTo>
                  <a:cubicBezTo>
                    <a:pt x="50" y="40"/>
                    <a:pt x="104" y="74"/>
                    <a:pt x="154" y="114"/>
                  </a:cubicBezTo>
                  <a:cubicBezTo>
                    <a:pt x="104" y="74"/>
                    <a:pt x="55" y="40"/>
                    <a:pt x="1" y="0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10" name="Google Shape;8310;p74"/>
            <p:cNvSpPr/>
            <p:nvPr/>
          </p:nvSpPr>
          <p:spPr>
            <a:xfrm>
              <a:off x="3007315" y="2261277"/>
              <a:ext cx="15645" cy="12190"/>
            </a:xfrm>
            <a:custGeom>
              <a:avLst/>
              <a:gdLst/>
              <a:ahLst/>
              <a:cxnLst/>
              <a:rect l="l" t="t" r="r" b="b"/>
              <a:pathLst>
                <a:path w="4777" h="3722" extrusionOk="0">
                  <a:moveTo>
                    <a:pt x="1" y="1"/>
                  </a:moveTo>
                  <a:lnTo>
                    <a:pt x="1" y="1"/>
                  </a:lnTo>
                  <a:cubicBezTo>
                    <a:pt x="1479" y="1026"/>
                    <a:pt x="2908" y="2135"/>
                    <a:pt x="4283" y="3313"/>
                  </a:cubicBezTo>
                  <a:cubicBezTo>
                    <a:pt x="4441" y="3456"/>
                    <a:pt x="4609" y="3589"/>
                    <a:pt x="4776" y="3722"/>
                  </a:cubicBezTo>
                  <a:cubicBezTo>
                    <a:pt x="3253" y="2396"/>
                    <a:pt x="1666" y="1149"/>
                    <a:pt x="1" y="1"/>
                  </a:cubicBez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11" name="Google Shape;8311;p74"/>
            <p:cNvSpPr/>
            <p:nvPr/>
          </p:nvSpPr>
          <p:spPr>
            <a:xfrm>
              <a:off x="3006025" y="2260357"/>
              <a:ext cx="793" cy="553"/>
            </a:xfrm>
            <a:custGeom>
              <a:avLst/>
              <a:gdLst/>
              <a:ahLst/>
              <a:cxnLst/>
              <a:rect l="l" t="t" r="r" b="b"/>
              <a:pathLst>
                <a:path w="242" h="169" extrusionOk="0">
                  <a:moveTo>
                    <a:pt x="0" y="1"/>
                  </a:moveTo>
                  <a:lnTo>
                    <a:pt x="201" y="140"/>
                  </a:lnTo>
                  <a:lnTo>
                    <a:pt x="201" y="140"/>
                  </a:lnTo>
                  <a:cubicBezTo>
                    <a:pt x="137" y="95"/>
                    <a:pt x="74" y="50"/>
                    <a:pt x="0" y="1"/>
                  </a:cubicBezTo>
                  <a:close/>
                  <a:moveTo>
                    <a:pt x="201" y="140"/>
                  </a:moveTo>
                  <a:cubicBezTo>
                    <a:pt x="215" y="150"/>
                    <a:pt x="228" y="159"/>
                    <a:pt x="242" y="168"/>
                  </a:cubicBezTo>
                  <a:lnTo>
                    <a:pt x="201" y="140"/>
                  </a:ln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12" name="Google Shape;8312;p74"/>
            <p:cNvSpPr/>
            <p:nvPr/>
          </p:nvSpPr>
          <p:spPr>
            <a:xfrm>
              <a:off x="2790124" y="2069323"/>
              <a:ext cx="376068" cy="221963"/>
            </a:xfrm>
            <a:custGeom>
              <a:avLst/>
              <a:gdLst/>
              <a:ahLst/>
              <a:cxnLst/>
              <a:rect l="l" t="t" r="r" b="b"/>
              <a:pathLst>
                <a:path w="114830" h="67775" extrusionOk="0">
                  <a:moveTo>
                    <a:pt x="15387" y="51713"/>
                  </a:moveTo>
                  <a:cubicBezTo>
                    <a:pt x="13025" y="52552"/>
                    <a:pt x="10715" y="53552"/>
                    <a:pt x="8473" y="54709"/>
                  </a:cubicBezTo>
                  <a:lnTo>
                    <a:pt x="8473" y="54709"/>
                  </a:lnTo>
                  <a:cubicBezTo>
                    <a:pt x="10647" y="53591"/>
                    <a:pt x="12899" y="52605"/>
                    <a:pt x="15225" y="51772"/>
                  </a:cubicBezTo>
                  <a:cubicBezTo>
                    <a:pt x="15279" y="51753"/>
                    <a:pt x="15333" y="51733"/>
                    <a:pt x="15387" y="51713"/>
                  </a:cubicBezTo>
                  <a:close/>
                  <a:moveTo>
                    <a:pt x="34032" y="1"/>
                  </a:moveTo>
                  <a:cubicBezTo>
                    <a:pt x="22630" y="1"/>
                    <a:pt x="11132" y="1868"/>
                    <a:pt x="1" y="5720"/>
                  </a:cubicBezTo>
                  <a:cubicBezTo>
                    <a:pt x="2428" y="4951"/>
                    <a:pt x="4866" y="4589"/>
                    <a:pt x="7253" y="4589"/>
                  </a:cubicBezTo>
                  <a:cubicBezTo>
                    <a:pt x="20092" y="4589"/>
                    <a:pt x="31430" y="15063"/>
                    <a:pt x="31430" y="28899"/>
                  </a:cubicBezTo>
                  <a:cubicBezTo>
                    <a:pt x="31430" y="39137"/>
                    <a:pt x="24982" y="48196"/>
                    <a:pt x="15387" y="51713"/>
                  </a:cubicBezTo>
                  <a:lnTo>
                    <a:pt x="15387" y="51713"/>
                  </a:lnTo>
                  <a:cubicBezTo>
                    <a:pt x="21370" y="49588"/>
                    <a:pt x="27683" y="48494"/>
                    <a:pt x="34053" y="48494"/>
                  </a:cubicBezTo>
                  <a:cubicBezTo>
                    <a:pt x="35131" y="48494"/>
                    <a:pt x="36210" y="48525"/>
                    <a:pt x="37290" y="48588"/>
                  </a:cubicBezTo>
                  <a:cubicBezTo>
                    <a:pt x="37605" y="48608"/>
                    <a:pt x="37911" y="48632"/>
                    <a:pt x="38221" y="48647"/>
                  </a:cubicBezTo>
                  <a:cubicBezTo>
                    <a:pt x="38749" y="48687"/>
                    <a:pt x="39276" y="48731"/>
                    <a:pt x="39803" y="48780"/>
                  </a:cubicBezTo>
                  <a:cubicBezTo>
                    <a:pt x="39877" y="48785"/>
                    <a:pt x="39956" y="48795"/>
                    <a:pt x="40030" y="48805"/>
                  </a:cubicBezTo>
                  <a:cubicBezTo>
                    <a:pt x="41479" y="48958"/>
                    <a:pt x="42913" y="49165"/>
                    <a:pt x="44343" y="49426"/>
                  </a:cubicBezTo>
                  <a:cubicBezTo>
                    <a:pt x="44412" y="49436"/>
                    <a:pt x="44485" y="49446"/>
                    <a:pt x="44554" y="49456"/>
                  </a:cubicBezTo>
                  <a:cubicBezTo>
                    <a:pt x="51706" y="50801"/>
                    <a:pt x="58507" y="53517"/>
                    <a:pt x="64584" y="57440"/>
                  </a:cubicBezTo>
                  <a:cubicBezTo>
                    <a:pt x="65032" y="57730"/>
                    <a:pt x="65481" y="58026"/>
                    <a:pt x="65924" y="58332"/>
                  </a:cubicBezTo>
                  <a:lnTo>
                    <a:pt x="66166" y="58499"/>
                  </a:lnTo>
                  <a:cubicBezTo>
                    <a:pt x="66215" y="58539"/>
                    <a:pt x="66269" y="58573"/>
                    <a:pt x="66319" y="58613"/>
                  </a:cubicBezTo>
                  <a:cubicBezTo>
                    <a:pt x="67975" y="59771"/>
                    <a:pt x="69571" y="61008"/>
                    <a:pt x="71094" y="62334"/>
                  </a:cubicBezTo>
                  <a:cubicBezTo>
                    <a:pt x="75504" y="65908"/>
                    <a:pt x="80901" y="67775"/>
                    <a:pt x="86325" y="67775"/>
                  </a:cubicBezTo>
                  <a:cubicBezTo>
                    <a:pt x="90341" y="67775"/>
                    <a:pt x="94372" y="66751"/>
                    <a:pt x="98028" y="64640"/>
                  </a:cubicBezTo>
                  <a:lnTo>
                    <a:pt x="98640" y="64290"/>
                  </a:lnTo>
                  <a:cubicBezTo>
                    <a:pt x="113036" y="55981"/>
                    <a:pt x="114830" y="35951"/>
                    <a:pt x="102203" y="25138"/>
                  </a:cubicBezTo>
                  <a:cubicBezTo>
                    <a:pt x="98028" y="21560"/>
                    <a:pt x="93563" y="18307"/>
                    <a:pt x="88857" y="15419"/>
                  </a:cubicBezTo>
                  <a:cubicBezTo>
                    <a:pt x="75850" y="7435"/>
                    <a:pt x="60966" y="2216"/>
                    <a:pt x="45018" y="570"/>
                  </a:cubicBezTo>
                  <a:cubicBezTo>
                    <a:pt x="44811" y="555"/>
                    <a:pt x="44609" y="530"/>
                    <a:pt x="44407" y="511"/>
                  </a:cubicBezTo>
                  <a:cubicBezTo>
                    <a:pt x="44022" y="471"/>
                    <a:pt x="43643" y="437"/>
                    <a:pt x="43253" y="407"/>
                  </a:cubicBezTo>
                  <a:cubicBezTo>
                    <a:pt x="42741" y="363"/>
                    <a:pt x="42238" y="318"/>
                    <a:pt x="41726" y="284"/>
                  </a:cubicBezTo>
                  <a:lnTo>
                    <a:pt x="41381" y="259"/>
                  </a:lnTo>
                  <a:cubicBezTo>
                    <a:pt x="38938" y="87"/>
                    <a:pt x="36487" y="1"/>
                    <a:pt x="340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13" name="Google Shape;8313;p74"/>
            <p:cNvSpPr/>
            <p:nvPr/>
          </p:nvSpPr>
          <p:spPr>
            <a:xfrm>
              <a:off x="2559328" y="2381300"/>
              <a:ext cx="1294" cy="21877"/>
            </a:xfrm>
            <a:custGeom>
              <a:avLst/>
              <a:gdLst/>
              <a:ahLst/>
              <a:cxnLst/>
              <a:rect l="l" t="t" r="r" b="b"/>
              <a:pathLst>
                <a:path w="395" h="6680" extrusionOk="0">
                  <a:moveTo>
                    <a:pt x="395" y="1"/>
                  </a:moveTo>
                  <a:cubicBezTo>
                    <a:pt x="193" y="2219"/>
                    <a:pt x="65" y="4447"/>
                    <a:pt x="1" y="6679"/>
                  </a:cubicBezTo>
                  <a:lnTo>
                    <a:pt x="15" y="6679"/>
                  </a:lnTo>
                  <a:cubicBezTo>
                    <a:pt x="70" y="4447"/>
                    <a:pt x="198" y="2224"/>
                    <a:pt x="395" y="1"/>
                  </a:cubicBezTo>
                  <a:close/>
                </a:path>
              </a:pathLst>
            </a:custGeom>
            <a:solidFill>
              <a:srgbClr val="A5B7C5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14" name="Google Shape;8314;p74"/>
            <p:cNvSpPr/>
            <p:nvPr/>
          </p:nvSpPr>
          <p:spPr>
            <a:xfrm>
              <a:off x="2565429" y="2084349"/>
              <a:ext cx="327628" cy="318828"/>
            </a:xfrm>
            <a:custGeom>
              <a:avLst/>
              <a:gdLst/>
              <a:ahLst/>
              <a:cxnLst/>
              <a:rect l="l" t="t" r="r" b="b"/>
              <a:pathLst>
                <a:path w="100039" h="97352" extrusionOk="0">
                  <a:moveTo>
                    <a:pt x="75862" y="1"/>
                  </a:moveTo>
                  <a:cubicBezTo>
                    <a:pt x="73475" y="1"/>
                    <a:pt x="71037" y="363"/>
                    <a:pt x="68610" y="1132"/>
                  </a:cubicBezTo>
                  <a:cubicBezTo>
                    <a:pt x="68344" y="1221"/>
                    <a:pt x="68088" y="1304"/>
                    <a:pt x="67821" y="1398"/>
                  </a:cubicBezTo>
                  <a:cubicBezTo>
                    <a:pt x="50739" y="7450"/>
                    <a:pt x="35693" y="17810"/>
                    <a:pt x="23992" y="31181"/>
                  </a:cubicBezTo>
                  <a:cubicBezTo>
                    <a:pt x="23712" y="31482"/>
                    <a:pt x="23436" y="31782"/>
                    <a:pt x="23164" y="32098"/>
                  </a:cubicBezTo>
                  <a:cubicBezTo>
                    <a:pt x="11277" y="46021"/>
                    <a:pt x="3391" y="62709"/>
                    <a:pt x="1" y="80328"/>
                  </a:cubicBezTo>
                  <a:cubicBezTo>
                    <a:pt x="2554" y="68739"/>
                    <a:pt x="12822" y="61297"/>
                    <a:pt x="23723" y="61297"/>
                  </a:cubicBezTo>
                  <a:cubicBezTo>
                    <a:pt x="27782" y="61297"/>
                    <a:pt x="31928" y="62329"/>
                    <a:pt x="35796" y="64562"/>
                  </a:cubicBezTo>
                  <a:cubicBezTo>
                    <a:pt x="44628" y="69658"/>
                    <a:pt x="49414" y="79756"/>
                    <a:pt x="47546" y="89781"/>
                  </a:cubicBezTo>
                  <a:cubicBezTo>
                    <a:pt x="47077" y="92285"/>
                    <a:pt x="46787" y="94818"/>
                    <a:pt x="46663" y="97351"/>
                  </a:cubicBezTo>
                  <a:lnTo>
                    <a:pt x="46673" y="97351"/>
                  </a:lnTo>
                  <a:cubicBezTo>
                    <a:pt x="47166" y="87504"/>
                    <a:pt x="50227" y="77957"/>
                    <a:pt x="55550" y="69663"/>
                  </a:cubicBezTo>
                  <a:lnTo>
                    <a:pt x="55554" y="69673"/>
                  </a:lnTo>
                  <a:cubicBezTo>
                    <a:pt x="60882" y="61417"/>
                    <a:pt x="68309" y="54651"/>
                    <a:pt x="77082" y="50131"/>
                  </a:cubicBezTo>
                  <a:cubicBezTo>
                    <a:pt x="79251" y="49007"/>
                    <a:pt x="81503" y="48027"/>
                    <a:pt x="83834" y="47189"/>
                  </a:cubicBezTo>
                  <a:cubicBezTo>
                    <a:pt x="93523" y="43714"/>
                    <a:pt x="100039" y="34611"/>
                    <a:pt x="100039" y="24316"/>
                  </a:cubicBezTo>
                  <a:cubicBezTo>
                    <a:pt x="100039" y="10476"/>
                    <a:pt x="88701" y="1"/>
                    <a:pt x="7586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15" name="Google Shape;8315;p74"/>
            <p:cNvSpPr/>
            <p:nvPr/>
          </p:nvSpPr>
          <p:spPr>
            <a:xfrm>
              <a:off x="2560618" y="2347407"/>
              <a:ext cx="4814" cy="33896"/>
            </a:xfrm>
            <a:custGeom>
              <a:avLst/>
              <a:gdLst/>
              <a:ahLst/>
              <a:cxnLst/>
              <a:rect l="l" t="t" r="r" b="b"/>
              <a:pathLst>
                <a:path w="1470" h="10350" extrusionOk="0">
                  <a:moveTo>
                    <a:pt x="1470" y="0"/>
                  </a:moveTo>
                  <a:lnTo>
                    <a:pt x="1470" y="0"/>
                  </a:lnTo>
                  <a:cubicBezTo>
                    <a:pt x="1401" y="306"/>
                    <a:pt x="1337" y="611"/>
                    <a:pt x="1282" y="917"/>
                  </a:cubicBezTo>
                  <a:cubicBezTo>
                    <a:pt x="711" y="4042"/>
                    <a:pt x="287" y="7191"/>
                    <a:pt x="1" y="10350"/>
                  </a:cubicBezTo>
                  <a:cubicBezTo>
                    <a:pt x="316" y="6875"/>
                    <a:pt x="809" y="3421"/>
                    <a:pt x="1470" y="0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16" name="Google Shape;8316;p74"/>
            <p:cNvSpPr/>
            <p:nvPr/>
          </p:nvSpPr>
          <p:spPr>
            <a:xfrm>
              <a:off x="2559249" y="2285083"/>
              <a:ext cx="222808" cy="417520"/>
            </a:xfrm>
            <a:custGeom>
              <a:avLst/>
              <a:gdLst/>
              <a:ahLst/>
              <a:cxnLst/>
              <a:rect l="l" t="t" r="r" b="b"/>
              <a:pathLst>
                <a:path w="68033" h="127487" extrusionOk="0">
                  <a:moveTo>
                    <a:pt x="25602" y="1"/>
                  </a:moveTo>
                  <a:cubicBezTo>
                    <a:pt x="14703" y="1"/>
                    <a:pt x="4439" y="7441"/>
                    <a:pt x="1883" y="19035"/>
                  </a:cubicBezTo>
                  <a:cubicBezTo>
                    <a:pt x="1227" y="22455"/>
                    <a:pt x="734" y="25910"/>
                    <a:pt x="419" y="29385"/>
                  </a:cubicBezTo>
                  <a:cubicBezTo>
                    <a:pt x="222" y="31603"/>
                    <a:pt x="94" y="33835"/>
                    <a:pt x="35" y="36063"/>
                  </a:cubicBezTo>
                  <a:cubicBezTo>
                    <a:pt x="10" y="36975"/>
                    <a:pt x="0" y="37887"/>
                    <a:pt x="0" y="38798"/>
                  </a:cubicBezTo>
                  <a:cubicBezTo>
                    <a:pt x="0" y="56881"/>
                    <a:pt x="4588" y="73904"/>
                    <a:pt x="12671" y="88749"/>
                  </a:cubicBezTo>
                  <a:lnTo>
                    <a:pt x="12691" y="88739"/>
                  </a:lnTo>
                  <a:cubicBezTo>
                    <a:pt x="13125" y="89537"/>
                    <a:pt x="13568" y="90331"/>
                    <a:pt x="14022" y="91119"/>
                  </a:cubicBezTo>
                  <a:cubicBezTo>
                    <a:pt x="22883" y="106467"/>
                    <a:pt x="35042" y="118709"/>
                    <a:pt x="49088" y="127487"/>
                  </a:cubicBezTo>
                  <a:cubicBezTo>
                    <a:pt x="44716" y="124746"/>
                    <a:pt x="40552" y="121676"/>
                    <a:pt x="36624" y="118320"/>
                  </a:cubicBezTo>
                  <a:cubicBezTo>
                    <a:pt x="23997" y="107507"/>
                    <a:pt x="25796" y="87482"/>
                    <a:pt x="40192" y="79163"/>
                  </a:cubicBezTo>
                  <a:lnTo>
                    <a:pt x="40803" y="78813"/>
                  </a:lnTo>
                  <a:cubicBezTo>
                    <a:pt x="44454" y="76704"/>
                    <a:pt x="48478" y="75683"/>
                    <a:pt x="52488" y="75683"/>
                  </a:cubicBezTo>
                  <a:cubicBezTo>
                    <a:pt x="58037" y="75683"/>
                    <a:pt x="63561" y="77639"/>
                    <a:pt x="68033" y="81376"/>
                  </a:cubicBezTo>
                  <a:cubicBezTo>
                    <a:pt x="63232" y="77255"/>
                    <a:pt x="59166" y="72352"/>
                    <a:pt x="56012" y="66871"/>
                  </a:cubicBezTo>
                  <a:cubicBezTo>
                    <a:pt x="55559" y="66078"/>
                    <a:pt x="55120" y="65279"/>
                    <a:pt x="54706" y="64471"/>
                  </a:cubicBezTo>
                  <a:cubicBezTo>
                    <a:pt x="54642" y="64348"/>
                    <a:pt x="54583" y="64220"/>
                    <a:pt x="54514" y="64096"/>
                  </a:cubicBezTo>
                  <a:cubicBezTo>
                    <a:pt x="54272" y="63618"/>
                    <a:pt x="54041" y="63145"/>
                    <a:pt x="53819" y="62667"/>
                  </a:cubicBezTo>
                  <a:cubicBezTo>
                    <a:pt x="53691" y="62396"/>
                    <a:pt x="53558" y="62115"/>
                    <a:pt x="53435" y="61839"/>
                  </a:cubicBezTo>
                  <a:cubicBezTo>
                    <a:pt x="53164" y="61243"/>
                    <a:pt x="52902" y="60637"/>
                    <a:pt x="52656" y="60035"/>
                  </a:cubicBezTo>
                  <a:cubicBezTo>
                    <a:pt x="52567" y="59823"/>
                    <a:pt x="52488" y="59616"/>
                    <a:pt x="52409" y="59399"/>
                  </a:cubicBezTo>
                  <a:cubicBezTo>
                    <a:pt x="52212" y="58902"/>
                    <a:pt x="52020" y="58404"/>
                    <a:pt x="51843" y="57901"/>
                  </a:cubicBezTo>
                  <a:cubicBezTo>
                    <a:pt x="49305" y="50888"/>
                    <a:pt x="48196" y="43461"/>
                    <a:pt x="48550" y="36058"/>
                  </a:cubicBezTo>
                  <a:cubicBezTo>
                    <a:pt x="48674" y="33525"/>
                    <a:pt x="48964" y="30992"/>
                    <a:pt x="49433" y="28488"/>
                  </a:cubicBezTo>
                  <a:cubicBezTo>
                    <a:pt x="51301" y="18463"/>
                    <a:pt x="46510" y="8365"/>
                    <a:pt x="37683" y="3269"/>
                  </a:cubicBezTo>
                  <a:cubicBezTo>
                    <a:pt x="33812" y="1033"/>
                    <a:pt x="29663" y="1"/>
                    <a:pt x="256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317" name="Google Shape;8317;p74"/>
          <p:cNvGrpSpPr/>
          <p:nvPr/>
        </p:nvGrpSpPr>
        <p:grpSpPr>
          <a:xfrm>
            <a:off x="10126274" y="1294582"/>
            <a:ext cx="1127527" cy="949215"/>
            <a:chOff x="951975" y="315800"/>
            <a:chExt cx="5860325" cy="4933550"/>
          </a:xfrm>
        </p:grpSpPr>
        <p:sp>
          <p:nvSpPr>
            <p:cNvPr id="8318" name="Google Shape;8318;p74"/>
            <p:cNvSpPr/>
            <p:nvPr/>
          </p:nvSpPr>
          <p:spPr>
            <a:xfrm>
              <a:off x="6501500" y="3684025"/>
              <a:ext cx="310800" cy="261200"/>
            </a:xfrm>
            <a:custGeom>
              <a:avLst/>
              <a:gdLst/>
              <a:ahLst/>
              <a:cxnLst/>
              <a:rect l="l" t="t" r="r" b="b"/>
              <a:pathLst>
                <a:path w="12432" h="10448" extrusionOk="0">
                  <a:moveTo>
                    <a:pt x="4963" y="0"/>
                  </a:moveTo>
                  <a:cubicBezTo>
                    <a:pt x="2239" y="0"/>
                    <a:pt x="0" y="2356"/>
                    <a:pt x="0" y="5120"/>
                  </a:cubicBezTo>
                  <a:cubicBezTo>
                    <a:pt x="0" y="8227"/>
                    <a:pt x="2220" y="10447"/>
                    <a:pt x="5328" y="10447"/>
                  </a:cubicBezTo>
                  <a:cubicBezTo>
                    <a:pt x="9989" y="10447"/>
                    <a:pt x="12431" y="4898"/>
                    <a:pt x="8879" y="1568"/>
                  </a:cubicBezTo>
                  <a:cubicBezTo>
                    <a:pt x="7991" y="458"/>
                    <a:pt x="6660" y="14"/>
                    <a:pt x="5328" y="14"/>
                  </a:cubicBezTo>
                  <a:cubicBezTo>
                    <a:pt x="5205" y="5"/>
                    <a:pt x="5084" y="0"/>
                    <a:pt x="49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19" name="Google Shape;8319;p74"/>
            <p:cNvSpPr/>
            <p:nvPr/>
          </p:nvSpPr>
          <p:spPr>
            <a:xfrm>
              <a:off x="6501500" y="2945200"/>
              <a:ext cx="310800" cy="261925"/>
            </a:xfrm>
            <a:custGeom>
              <a:avLst/>
              <a:gdLst/>
              <a:ahLst/>
              <a:cxnLst/>
              <a:rect l="l" t="t" r="r" b="b"/>
              <a:pathLst>
                <a:path w="12432" h="10477" extrusionOk="0">
                  <a:moveTo>
                    <a:pt x="5852" y="1"/>
                  </a:moveTo>
                  <a:cubicBezTo>
                    <a:pt x="5678" y="1"/>
                    <a:pt x="5503" y="15"/>
                    <a:pt x="5328" y="44"/>
                  </a:cubicBezTo>
                  <a:cubicBezTo>
                    <a:pt x="5205" y="34"/>
                    <a:pt x="5084" y="30"/>
                    <a:pt x="4963" y="30"/>
                  </a:cubicBezTo>
                  <a:cubicBezTo>
                    <a:pt x="2239" y="30"/>
                    <a:pt x="0" y="2386"/>
                    <a:pt x="0" y="5149"/>
                  </a:cubicBezTo>
                  <a:cubicBezTo>
                    <a:pt x="0" y="8035"/>
                    <a:pt x="2220" y="10477"/>
                    <a:pt x="5328" y="10477"/>
                  </a:cubicBezTo>
                  <a:cubicBezTo>
                    <a:pt x="9989" y="10477"/>
                    <a:pt x="12431" y="4705"/>
                    <a:pt x="8879" y="1376"/>
                  </a:cubicBezTo>
                  <a:cubicBezTo>
                    <a:pt x="8108" y="604"/>
                    <a:pt x="7002" y="1"/>
                    <a:pt x="58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20" name="Google Shape;8320;p74"/>
            <p:cNvSpPr/>
            <p:nvPr/>
          </p:nvSpPr>
          <p:spPr>
            <a:xfrm>
              <a:off x="6501500" y="2202650"/>
              <a:ext cx="310800" cy="266400"/>
            </a:xfrm>
            <a:custGeom>
              <a:avLst/>
              <a:gdLst/>
              <a:ahLst/>
              <a:cxnLst/>
              <a:rect l="l" t="t" r="r" b="b"/>
              <a:pathLst>
                <a:path w="12432" h="10656" extrusionOk="0">
                  <a:moveTo>
                    <a:pt x="5328" y="0"/>
                  </a:moveTo>
                  <a:cubicBezTo>
                    <a:pt x="2442" y="0"/>
                    <a:pt x="0" y="2442"/>
                    <a:pt x="0" y="5328"/>
                  </a:cubicBezTo>
                  <a:cubicBezTo>
                    <a:pt x="0" y="8214"/>
                    <a:pt x="2220" y="10655"/>
                    <a:pt x="5328" y="10655"/>
                  </a:cubicBezTo>
                  <a:cubicBezTo>
                    <a:pt x="9989" y="10655"/>
                    <a:pt x="12431" y="4884"/>
                    <a:pt x="8879" y="1554"/>
                  </a:cubicBezTo>
                  <a:cubicBezTo>
                    <a:pt x="7991" y="444"/>
                    <a:pt x="6660" y="0"/>
                    <a:pt x="53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21" name="Google Shape;8321;p74"/>
            <p:cNvSpPr/>
            <p:nvPr/>
          </p:nvSpPr>
          <p:spPr>
            <a:xfrm>
              <a:off x="951975" y="3495675"/>
              <a:ext cx="5460750" cy="1753675"/>
            </a:xfrm>
            <a:custGeom>
              <a:avLst/>
              <a:gdLst/>
              <a:ahLst/>
              <a:cxnLst/>
              <a:rect l="l" t="t" r="r" b="b"/>
              <a:pathLst>
                <a:path w="218430" h="70147" fill="none" extrusionOk="0">
                  <a:moveTo>
                    <a:pt x="29746" y="1"/>
                  </a:moveTo>
                  <a:lnTo>
                    <a:pt x="0" y="14430"/>
                  </a:lnTo>
                  <a:lnTo>
                    <a:pt x="109215" y="70147"/>
                  </a:lnTo>
                  <a:lnTo>
                    <a:pt x="218429" y="14430"/>
                  </a:lnTo>
                  <a:lnTo>
                    <a:pt x="188684" y="1"/>
                  </a:lnTo>
                  <a:lnTo>
                    <a:pt x="109215" y="40623"/>
                  </a:lnTo>
                  <a:close/>
                </a:path>
              </a:pathLst>
            </a:custGeom>
            <a:noFill/>
            <a:ln w="9525" cap="flat" cmpd="sng">
              <a:solidFill>
                <a:srgbClr val="435D74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22" name="Google Shape;8322;p74"/>
            <p:cNvSpPr/>
            <p:nvPr/>
          </p:nvSpPr>
          <p:spPr>
            <a:xfrm>
              <a:off x="951975" y="2757600"/>
              <a:ext cx="5460750" cy="1753675"/>
            </a:xfrm>
            <a:custGeom>
              <a:avLst/>
              <a:gdLst/>
              <a:ahLst/>
              <a:cxnLst/>
              <a:rect l="l" t="t" r="r" b="b"/>
              <a:pathLst>
                <a:path w="218430" h="70147" fill="none" extrusionOk="0">
                  <a:moveTo>
                    <a:pt x="188684" y="0"/>
                  </a:moveTo>
                  <a:lnTo>
                    <a:pt x="158939" y="15095"/>
                  </a:lnTo>
                  <a:lnTo>
                    <a:pt x="109215" y="40623"/>
                  </a:lnTo>
                  <a:lnTo>
                    <a:pt x="59491" y="15095"/>
                  </a:lnTo>
                  <a:lnTo>
                    <a:pt x="29746" y="0"/>
                  </a:lnTo>
                  <a:lnTo>
                    <a:pt x="0" y="14429"/>
                  </a:lnTo>
                  <a:lnTo>
                    <a:pt x="29746" y="29524"/>
                  </a:lnTo>
                  <a:lnTo>
                    <a:pt x="109215" y="70146"/>
                  </a:lnTo>
                  <a:lnTo>
                    <a:pt x="188684" y="29524"/>
                  </a:lnTo>
                  <a:lnTo>
                    <a:pt x="218429" y="14429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23" name="Google Shape;8323;p74"/>
            <p:cNvSpPr/>
            <p:nvPr/>
          </p:nvSpPr>
          <p:spPr>
            <a:xfrm>
              <a:off x="951975" y="2019500"/>
              <a:ext cx="5460750" cy="1753675"/>
            </a:xfrm>
            <a:custGeom>
              <a:avLst/>
              <a:gdLst/>
              <a:ahLst/>
              <a:cxnLst/>
              <a:rect l="l" t="t" r="r" b="b"/>
              <a:pathLst>
                <a:path w="218430" h="70147" fill="none" extrusionOk="0">
                  <a:moveTo>
                    <a:pt x="188684" y="1"/>
                  </a:moveTo>
                  <a:lnTo>
                    <a:pt x="158939" y="15096"/>
                  </a:lnTo>
                  <a:lnTo>
                    <a:pt x="129193" y="30190"/>
                  </a:lnTo>
                  <a:lnTo>
                    <a:pt x="109215" y="40623"/>
                  </a:lnTo>
                  <a:lnTo>
                    <a:pt x="89237" y="30190"/>
                  </a:lnTo>
                  <a:lnTo>
                    <a:pt x="59491" y="15096"/>
                  </a:lnTo>
                  <a:lnTo>
                    <a:pt x="29746" y="1"/>
                  </a:lnTo>
                  <a:lnTo>
                    <a:pt x="0" y="14208"/>
                  </a:lnTo>
                  <a:lnTo>
                    <a:pt x="29746" y="29524"/>
                  </a:lnTo>
                  <a:lnTo>
                    <a:pt x="59491" y="44619"/>
                  </a:lnTo>
                  <a:lnTo>
                    <a:pt x="109215" y="70147"/>
                  </a:lnTo>
                  <a:lnTo>
                    <a:pt x="158939" y="44619"/>
                  </a:lnTo>
                  <a:lnTo>
                    <a:pt x="188684" y="29524"/>
                  </a:lnTo>
                  <a:lnTo>
                    <a:pt x="218429" y="14208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24" name="Google Shape;8324;p74"/>
            <p:cNvSpPr/>
            <p:nvPr/>
          </p:nvSpPr>
          <p:spPr>
            <a:xfrm>
              <a:off x="951975" y="315800"/>
              <a:ext cx="5460750" cy="2719300"/>
            </a:xfrm>
            <a:custGeom>
              <a:avLst/>
              <a:gdLst/>
              <a:ahLst/>
              <a:cxnLst/>
              <a:rect l="l" t="t" r="r" b="b"/>
              <a:pathLst>
                <a:path w="218430" h="108772" fill="none" extrusionOk="0">
                  <a:moveTo>
                    <a:pt x="109215" y="1"/>
                  </a:moveTo>
                  <a:lnTo>
                    <a:pt x="0" y="52832"/>
                  </a:lnTo>
                  <a:lnTo>
                    <a:pt x="109215" y="108771"/>
                  </a:lnTo>
                  <a:lnTo>
                    <a:pt x="218429" y="52832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25" name="Google Shape;8325;p74"/>
            <p:cNvSpPr/>
            <p:nvPr/>
          </p:nvSpPr>
          <p:spPr>
            <a:xfrm>
              <a:off x="6501500" y="1464200"/>
              <a:ext cx="310800" cy="261550"/>
            </a:xfrm>
            <a:custGeom>
              <a:avLst/>
              <a:gdLst/>
              <a:ahLst/>
              <a:cxnLst/>
              <a:rect l="l" t="t" r="r" b="b"/>
              <a:pathLst>
                <a:path w="12432" h="10462" extrusionOk="0">
                  <a:moveTo>
                    <a:pt x="4963" y="1"/>
                  </a:moveTo>
                  <a:cubicBezTo>
                    <a:pt x="2239" y="1"/>
                    <a:pt x="0" y="2357"/>
                    <a:pt x="0" y="5120"/>
                  </a:cubicBezTo>
                  <a:cubicBezTo>
                    <a:pt x="0" y="8097"/>
                    <a:pt x="2036" y="10462"/>
                    <a:pt x="4938" y="10462"/>
                  </a:cubicBezTo>
                  <a:cubicBezTo>
                    <a:pt x="5066" y="10462"/>
                    <a:pt x="5196" y="10457"/>
                    <a:pt x="5328" y="10448"/>
                  </a:cubicBezTo>
                  <a:cubicBezTo>
                    <a:pt x="9989" y="10448"/>
                    <a:pt x="12431" y="4898"/>
                    <a:pt x="8879" y="1569"/>
                  </a:cubicBezTo>
                  <a:cubicBezTo>
                    <a:pt x="7991" y="459"/>
                    <a:pt x="6660" y="15"/>
                    <a:pt x="5328" y="15"/>
                  </a:cubicBezTo>
                  <a:cubicBezTo>
                    <a:pt x="5205" y="5"/>
                    <a:pt x="5084" y="1"/>
                    <a:pt x="49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326" name="Google Shape;8326;p74"/>
          <p:cNvGrpSpPr/>
          <p:nvPr/>
        </p:nvGrpSpPr>
        <p:grpSpPr>
          <a:xfrm>
            <a:off x="4922445" y="3609394"/>
            <a:ext cx="2157243" cy="828965"/>
            <a:chOff x="3862800" y="3038525"/>
            <a:chExt cx="1329006" cy="510698"/>
          </a:xfrm>
        </p:grpSpPr>
        <p:sp>
          <p:nvSpPr>
            <p:cNvPr id="8327" name="Google Shape;8327;p74"/>
            <p:cNvSpPr/>
            <p:nvPr/>
          </p:nvSpPr>
          <p:spPr>
            <a:xfrm>
              <a:off x="4185913" y="3040337"/>
              <a:ext cx="71107" cy="143789"/>
            </a:xfrm>
            <a:custGeom>
              <a:avLst/>
              <a:gdLst/>
              <a:ahLst/>
              <a:cxnLst/>
              <a:rect l="l" t="t" r="r" b="b"/>
              <a:pathLst>
                <a:path w="14722" h="29770" extrusionOk="0">
                  <a:moveTo>
                    <a:pt x="0" y="1"/>
                  </a:moveTo>
                  <a:cubicBezTo>
                    <a:pt x="0" y="11614"/>
                    <a:pt x="5398" y="22573"/>
                    <a:pt x="14721" y="29770"/>
                  </a:cubicBezTo>
                  <a:cubicBezTo>
                    <a:pt x="5562" y="22573"/>
                    <a:pt x="164" y="11614"/>
                    <a:pt x="164" y="1"/>
                  </a:cubicBez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28" name="Google Shape;8328;p74"/>
            <p:cNvSpPr/>
            <p:nvPr/>
          </p:nvSpPr>
          <p:spPr>
            <a:xfrm>
              <a:off x="3967075" y="3045080"/>
              <a:ext cx="403706" cy="397383"/>
            </a:xfrm>
            <a:custGeom>
              <a:avLst/>
              <a:gdLst/>
              <a:ahLst/>
              <a:cxnLst/>
              <a:rect l="l" t="t" r="r" b="b"/>
              <a:pathLst>
                <a:path w="83583" h="82274" extrusionOk="0">
                  <a:moveTo>
                    <a:pt x="83583" y="82273"/>
                  </a:moveTo>
                  <a:cubicBezTo>
                    <a:pt x="37948" y="82273"/>
                    <a:pt x="655" y="45635"/>
                    <a:pt x="0" y="0"/>
                  </a:cubicBezTo>
                  <a:cubicBezTo>
                    <a:pt x="655" y="45635"/>
                    <a:pt x="37948" y="82273"/>
                    <a:pt x="83583" y="82273"/>
                  </a:cubicBezTo>
                  <a:close/>
                </a:path>
              </a:pathLst>
            </a:custGeom>
            <a:solidFill>
              <a:srgbClr val="445D73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grpSp>
          <p:nvGrpSpPr>
            <p:cNvPr id="8329" name="Google Shape;8329;p74"/>
            <p:cNvGrpSpPr/>
            <p:nvPr/>
          </p:nvGrpSpPr>
          <p:grpSpPr>
            <a:xfrm>
              <a:off x="3967075" y="3040337"/>
              <a:ext cx="1019927" cy="402126"/>
              <a:chOff x="3967075" y="3040337"/>
              <a:chExt cx="1019927" cy="402126"/>
            </a:xfrm>
          </p:grpSpPr>
          <p:sp>
            <p:nvSpPr>
              <p:cNvPr id="8330" name="Google Shape;8330;p74"/>
              <p:cNvSpPr/>
              <p:nvPr/>
            </p:nvSpPr>
            <p:spPr>
              <a:xfrm>
                <a:off x="4369197" y="3335999"/>
                <a:ext cx="617805" cy="105869"/>
              </a:xfrm>
              <a:custGeom>
                <a:avLst/>
                <a:gdLst/>
                <a:ahLst/>
                <a:cxnLst/>
                <a:rect l="l" t="t" r="r" b="b"/>
                <a:pathLst>
                  <a:path w="127910" h="21919" fill="none" extrusionOk="0">
                    <a:moveTo>
                      <a:pt x="1" y="21918"/>
                    </a:moveTo>
                    <a:lnTo>
                      <a:pt x="127909" y="21918"/>
                    </a:lnTo>
                    <a:lnTo>
                      <a:pt x="127909" y="1"/>
                    </a:lnTo>
                    <a:lnTo>
                      <a:pt x="164" y="164"/>
                    </a:lnTo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31" name="Google Shape;8331;p74"/>
              <p:cNvSpPr/>
              <p:nvPr/>
            </p:nvSpPr>
            <p:spPr>
              <a:xfrm>
                <a:off x="3967075" y="3040337"/>
                <a:ext cx="403706" cy="402126"/>
              </a:xfrm>
              <a:custGeom>
                <a:avLst/>
                <a:gdLst/>
                <a:ahLst/>
                <a:cxnLst/>
                <a:rect l="l" t="t" r="r" b="b"/>
                <a:pathLst>
                  <a:path w="83583" h="83256" fill="none" extrusionOk="0">
                    <a:moveTo>
                      <a:pt x="83419" y="61501"/>
                    </a:moveTo>
                    <a:cubicBezTo>
                      <a:pt x="49397" y="61501"/>
                      <a:pt x="21755" y="34022"/>
                      <a:pt x="21755" y="1"/>
                    </a:cubicBezTo>
                    <a:lnTo>
                      <a:pt x="0" y="1"/>
                    </a:lnTo>
                    <a:lnTo>
                      <a:pt x="0" y="982"/>
                    </a:lnTo>
                    <a:cubicBezTo>
                      <a:pt x="818" y="46617"/>
                      <a:pt x="37948" y="83255"/>
                      <a:pt x="83583" y="83255"/>
                    </a:cubicBezTo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332" name="Google Shape;8332;p74"/>
            <p:cNvGrpSpPr/>
            <p:nvPr/>
          </p:nvGrpSpPr>
          <p:grpSpPr>
            <a:xfrm>
              <a:off x="4186700" y="3040337"/>
              <a:ext cx="390475" cy="183289"/>
              <a:chOff x="4186700" y="3040337"/>
              <a:chExt cx="390475" cy="183289"/>
            </a:xfrm>
          </p:grpSpPr>
          <p:sp>
            <p:nvSpPr>
              <p:cNvPr id="8333" name="Google Shape;8333;p74"/>
              <p:cNvSpPr/>
              <p:nvPr/>
            </p:nvSpPr>
            <p:spPr>
              <a:xfrm>
                <a:off x="4370181" y="3120129"/>
                <a:ext cx="206994" cy="103497"/>
              </a:xfrm>
              <a:custGeom>
                <a:avLst/>
                <a:gdLst/>
                <a:ahLst/>
                <a:cxnLst/>
                <a:rect l="l" t="t" r="r" b="b"/>
                <a:pathLst>
                  <a:path w="42856" h="21428" fill="none" extrusionOk="0">
                    <a:moveTo>
                      <a:pt x="1" y="21428"/>
                    </a:moveTo>
                    <a:lnTo>
                      <a:pt x="42855" y="21428"/>
                    </a:lnTo>
                    <a:lnTo>
                      <a:pt x="42855" y="1"/>
                    </a:lnTo>
                    <a:lnTo>
                      <a:pt x="1" y="1"/>
                    </a:lnTo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34" name="Google Shape;8334;p74"/>
              <p:cNvSpPr/>
              <p:nvPr/>
            </p:nvSpPr>
            <p:spPr>
              <a:xfrm>
                <a:off x="4186700" y="3040337"/>
                <a:ext cx="184081" cy="183289"/>
              </a:xfrm>
              <a:custGeom>
                <a:avLst/>
                <a:gdLst/>
                <a:ahLst/>
                <a:cxnLst/>
                <a:rect l="l" t="t" r="r" b="b"/>
                <a:pathLst>
                  <a:path w="38112" h="37948" fill="none" extrusionOk="0">
                    <a:moveTo>
                      <a:pt x="38112" y="16521"/>
                    </a:moveTo>
                    <a:cubicBezTo>
                      <a:pt x="28789" y="16521"/>
                      <a:pt x="21264" y="9160"/>
                      <a:pt x="21264" y="1"/>
                    </a:cubicBezTo>
                    <a:lnTo>
                      <a:pt x="1" y="1"/>
                    </a:lnTo>
                    <a:cubicBezTo>
                      <a:pt x="1" y="11614"/>
                      <a:pt x="5399" y="22573"/>
                      <a:pt x="14558" y="29770"/>
                    </a:cubicBezTo>
                    <a:cubicBezTo>
                      <a:pt x="21264" y="35004"/>
                      <a:pt x="29606" y="37948"/>
                      <a:pt x="38112" y="37948"/>
                    </a:cubicBezTo>
                    <a:lnTo>
                      <a:pt x="38112" y="37948"/>
                    </a:lnTo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335" name="Google Shape;8335;p74"/>
            <p:cNvGrpSpPr/>
            <p:nvPr/>
          </p:nvGrpSpPr>
          <p:grpSpPr>
            <a:xfrm>
              <a:off x="4073727" y="3040337"/>
              <a:ext cx="697794" cy="296263"/>
              <a:chOff x="4073727" y="3040337"/>
              <a:chExt cx="697794" cy="296263"/>
            </a:xfrm>
          </p:grpSpPr>
          <p:sp>
            <p:nvSpPr>
              <p:cNvPr id="8336" name="Google Shape;8336;p74"/>
              <p:cNvSpPr/>
              <p:nvPr/>
            </p:nvSpPr>
            <p:spPr>
              <a:xfrm>
                <a:off x="4370181" y="3223621"/>
                <a:ext cx="401339" cy="112979"/>
              </a:xfrm>
              <a:custGeom>
                <a:avLst/>
                <a:gdLst/>
                <a:ahLst/>
                <a:cxnLst/>
                <a:rect l="l" t="t" r="r" b="b"/>
                <a:pathLst>
                  <a:path w="83093" h="23391" fill="none" extrusionOk="0">
                    <a:moveTo>
                      <a:pt x="1" y="23391"/>
                    </a:moveTo>
                    <a:lnTo>
                      <a:pt x="83092" y="23391"/>
                    </a:lnTo>
                    <a:lnTo>
                      <a:pt x="83092" y="1"/>
                    </a:lnTo>
                    <a:lnTo>
                      <a:pt x="1" y="1"/>
                    </a:lnTo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37" name="Google Shape;8337;p74"/>
              <p:cNvSpPr/>
              <p:nvPr/>
            </p:nvSpPr>
            <p:spPr>
              <a:xfrm>
                <a:off x="4073727" y="3040337"/>
                <a:ext cx="297055" cy="296263"/>
              </a:xfrm>
              <a:custGeom>
                <a:avLst/>
                <a:gdLst/>
                <a:ahLst/>
                <a:cxnLst/>
                <a:rect l="l" t="t" r="r" b="b"/>
                <a:pathLst>
                  <a:path w="61502" h="61338" fill="none" extrusionOk="0">
                    <a:moveTo>
                      <a:pt x="61502" y="37948"/>
                    </a:moveTo>
                    <a:lnTo>
                      <a:pt x="61502" y="37948"/>
                    </a:lnTo>
                    <a:cubicBezTo>
                      <a:pt x="52833" y="37948"/>
                      <a:pt x="44654" y="35004"/>
                      <a:pt x="37948" y="29770"/>
                    </a:cubicBezTo>
                    <a:cubicBezTo>
                      <a:pt x="28789" y="22573"/>
                      <a:pt x="23391" y="11614"/>
                      <a:pt x="23227" y="1"/>
                    </a:cubicBezTo>
                    <a:lnTo>
                      <a:pt x="1" y="1"/>
                    </a:lnTo>
                    <a:cubicBezTo>
                      <a:pt x="1" y="33859"/>
                      <a:pt x="27480" y="61338"/>
                      <a:pt x="61502" y="61338"/>
                    </a:cubicBezTo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338" name="Google Shape;8338;p74"/>
            <p:cNvGrpSpPr/>
            <p:nvPr/>
          </p:nvGrpSpPr>
          <p:grpSpPr>
            <a:xfrm>
              <a:off x="3862800" y="3038525"/>
              <a:ext cx="1329006" cy="510698"/>
              <a:chOff x="3862800" y="3038525"/>
              <a:chExt cx="1329006" cy="510698"/>
            </a:xfrm>
          </p:grpSpPr>
          <p:sp>
            <p:nvSpPr>
              <p:cNvPr id="8339" name="Google Shape;8339;p74"/>
              <p:cNvSpPr/>
              <p:nvPr/>
            </p:nvSpPr>
            <p:spPr>
              <a:xfrm>
                <a:off x="4370175" y="3441875"/>
                <a:ext cx="821631" cy="107348"/>
              </a:xfrm>
              <a:custGeom>
                <a:avLst/>
                <a:gdLst/>
                <a:ahLst/>
                <a:cxnLst/>
                <a:rect l="l" t="t" r="r" b="b"/>
                <a:pathLst>
                  <a:path w="170110" h="21919" fill="none" extrusionOk="0">
                    <a:moveTo>
                      <a:pt x="1" y="21918"/>
                    </a:moveTo>
                    <a:lnTo>
                      <a:pt x="170110" y="21918"/>
                    </a:lnTo>
                    <a:lnTo>
                      <a:pt x="170110" y="0"/>
                    </a:lnTo>
                    <a:lnTo>
                      <a:pt x="1" y="0"/>
                    </a:lnTo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40" name="Google Shape;8340;p74"/>
              <p:cNvSpPr/>
              <p:nvPr/>
            </p:nvSpPr>
            <p:spPr>
              <a:xfrm>
                <a:off x="3862800" y="3038525"/>
                <a:ext cx="507990" cy="510620"/>
              </a:xfrm>
              <a:custGeom>
                <a:avLst/>
                <a:gdLst/>
                <a:ahLst/>
                <a:cxnLst/>
                <a:rect l="l" t="t" r="r" b="b"/>
                <a:pathLst>
                  <a:path w="105174" h="105500" fill="none" extrusionOk="0">
                    <a:moveTo>
                      <a:pt x="105174" y="83418"/>
                    </a:moveTo>
                    <a:cubicBezTo>
                      <a:pt x="59539" y="83418"/>
                      <a:pt x="22246" y="46780"/>
                      <a:pt x="21591" y="1145"/>
                    </a:cubicBezTo>
                    <a:lnTo>
                      <a:pt x="21591" y="0"/>
                    </a:lnTo>
                    <a:lnTo>
                      <a:pt x="1" y="0"/>
                    </a:lnTo>
                    <a:cubicBezTo>
                      <a:pt x="1" y="58229"/>
                      <a:pt x="46944" y="105336"/>
                      <a:pt x="105174" y="105500"/>
                    </a:cubicBezTo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341" name="Google Shape;8341;p74"/>
          <p:cNvGrpSpPr/>
          <p:nvPr/>
        </p:nvGrpSpPr>
        <p:grpSpPr>
          <a:xfrm>
            <a:off x="933542" y="1294581"/>
            <a:ext cx="1177607" cy="1033568"/>
            <a:chOff x="649648" y="271400"/>
            <a:chExt cx="6215377" cy="5455143"/>
          </a:xfrm>
        </p:grpSpPr>
        <p:sp>
          <p:nvSpPr>
            <p:cNvPr id="8342" name="Google Shape;8342;p74"/>
            <p:cNvSpPr/>
            <p:nvPr/>
          </p:nvSpPr>
          <p:spPr>
            <a:xfrm>
              <a:off x="2641907" y="3717593"/>
              <a:ext cx="3573900" cy="2008950"/>
            </a:xfrm>
            <a:custGeom>
              <a:avLst/>
              <a:gdLst/>
              <a:ahLst/>
              <a:cxnLst/>
              <a:rect l="l" t="t" r="r" b="b"/>
              <a:pathLst>
                <a:path w="142956" h="80358" fill="none" extrusionOk="0">
                  <a:moveTo>
                    <a:pt x="0" y="50612"/>
                  </a:moveTo>
                  <a:cubicBezTo>
                    <a:pt x="53053" y="80357"/>
                    <a:pt x="120314" y="56605"/>
                    <a:pt x="142956" y="0"/>
                  </a:cubicBezTo>
                </a:path>
              </a:pathLst>
            </a:custGeom>
            <a:noFill/>
            <a:ln w="9525" cap="flat" cmpd="sng">
              <a:solidFill>
                <a:srgbClr val="325D79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43" name="Google Shape;8343;p74"/>
            <p:cNvSpPr/>
            <p:nvPr/>
          </p:nvSpPr>
          <p:spPr>
            <a:xfrm>
              <a:off x="1359875" y="2446825"/>
              <a:ext cx="338550" cy="1598275"/>
            </a:xfrm>
            <a:custGeom>
              <a:avLst/>
              <a:gdLst/>
              <a:ahLst/>
              <a:cxnLst/>
              <a:rect l="l" t="t" r="r" b="b"/>
              <a:pathLst>
                <a:path w="13542" h="63931" fill="none" extrusionOk="0">
                  <a:moveTo>
                    <a:pt x="888" y="0"/>
                  </a:moveTo>
                  <a:cubicBezTo>
                    <a:pt x="223" y="4440"/>
                    <a:pt x="1" y="9102"/>
                    <a:pt x="1" y="13763"/>
                  </a:cubicBezTo>
                  <a:cubicBezTo>
                    <a:pt x="1" y="31300"/>
                    <a:pt x="4662" y="48614"/>
                    <a:pt x="13541" y="63931"/>
                  </a:cubicBezTo>
                </a:path>
              </a:pathLst>
            </a:custGeom>
            <a:noFill/>
            <a:ln w="9525" cap="flat" cmpd="sng">
              <a:solidFill>
                <a:srgbClr val="325D79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44" name="Google Shape;8344;p74"/>
            <p:cNvSpPr/>
            <p:nvPr/>
          </p:nvSpPr>
          <p:spPr>
            <a:xfrm>
              <a:off x="1709500" y="271400"/>
              <a:ext cx="5149975" cy="2519525"/>
            </a:xfrm>
            <a:custGeom>
              <a:avLst/>
              <a:gdLst/>
              <a:ahLst/>
              <a:cxnLst/>
              <a:rect l="l" t="t" r="r" b="b"/>
              <a:pathLst>
                <a:path w="205999" h="100781" fill="none" extrusionOk="0">
                  <a:moveTo>
                    <a:pt x="187352" y="100780"/>
                  </a:moveTo>
                  <a:cubicBezTo>
                    <a:pt x="187352" y="77694"/>
                    <a:pt x="179361" y="55496"/>
                    <a:pt x="165154" y="37738"/>
                  </a:cubicBezTo>
                  <a:lnTo>
                    <a:pt x="187352" y="37738"/>
                  </a:lnTo>
                  <a:cubicBezTo>
                    <a:pt x="197563" y="37738"/>
                    <a:pt x="205998" y="29302"/>
                    <a:pt x="205998" y="18869"/>
                  </a:cubicBezTo>
                  <a:cubicBezTo>
                    <a:pt x="205998" y="8436"/>
                    <a:pt x="197563" y="1"/>
                    <a:pt x="187352" y="1"/>
                  </a:cubicBezTo>
                  <a:lnTo>
                    <a:pt x="91012" y="1"/>
                  </a:lnTo>
                  <a:lnTo>
                    <a:pt x="89681" y="1"/>
                  </a:lnTo>
                  <a:lnTo>
                    <a:pt x="86573" y="1"/>
                  </a:lnTo>
                  <a:cubicBezTo>
                    <a:pt x="51056" y="1"/>
                    <a:pt x="17981" y="18869"/>
                    <a:pt x="0" y="49725"/>
                  </a:cubicBezTo>
                </a:path>
              </a:pathLst>
            </a:custGeom>
            <a:noFill/>
            <a:ln w="9525" cap="flat" cmpd="sng">
              <a:solidFill>
                <a:srgbClr val="325D79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45" name="Google Shape;8345;p74"/>
            <p:cNvSpPr/>
            <p:nvPr/>
          </p:nvSpPr>
          <p:spPr>
            <a:xfrm>
              <a:off x="5965975" y="415700"/>
              <a:ext cx="754750" cy="754750"/>
            </a:xfrm>
            <a:custGeom>
              <a:avLst/>
              <a:gdLst/>
              <a:ahLst/>
              <a:cxnLst/>
              <a:rect l="l" t="t" r="r" b="b"/>
              <a:pathLst>
                <a:path w="30190" h="30190" fill="none" extrusionOk="0">
                  <a:moveTo>
                    <a:pt x="17315" y="0"/>
                  </a:moveTo>
                  <a:cubicBezTo>
                    <a:pt x="5772" y="0"/>
                    <a:pt x="0" y="13763"/>
                    <a:pt x="7992" y="21977"/>
                  </a:cubicBezTo>
                  <a:cubicBezTo>
                    <a:pt x="16205" y="30190"/>
                    <a:pt x="30190" y="24418"/>
                    <a:pt x="30190" y="12875"/>
                  </a:cubicBezTo>
                  <a:cubicBezTo>
                    <a:pt x="30190" y="5772"/>
                    <a:pt x="24418" y="0"/>
                    <a:pt x="173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46" name="Google Shape;8346;p74"/>
            <p:cNvSpPr/>
            <p:nvPr/>
          </p:nvSpPr>
          <p:spPr>
            <a:xfrm>
              <a:off x="699475" y="2457925"/>
              <a:ext cx="5183275" cy="2647150"/>
            </a:xfrm>
            <a:custGeom>
              <a:avLst/>
              <a:gdLst/>
              <a:ahLst/>
              <a:cxnLst/>
              <a:rect l="l" t="t" r="r" b="b"/>
              <a:pathLst>
                <a:path w="207331" h="105886" fill="none" extrusionOk="0">
                  <a:moveTo>
                    <a:pt x="39513" y="0"/>
                  </a:moveTo>
                  <a:cubicBezTo>
                    <a:pt x="38847" y="4440"/>
                    <a:pt x="38404" y="8880"/>
                    <a:pt x="38626" y="13319"/>
                  </a:cubicBezTo>
                  <a:cubicBezTo>
                    <a:pt x="38404" y="31300"/>
                    <a:pt x="43953" y="48836"/>
                    <a:pt x="54164" y="63487"/>
                  </a:cubicBezTo>
                  <a:lnTo>
                    <a:pt x="18869" y="63487"/>
                  </a:lnTo>
                  <a:cubicBezTo>
                    <a:pt x="8436" y="63487"/>
                    <a:pt x="1" y="71922"/>
                    <a:pt x="1" y="82355"/>
                  </a:cubicBezTo>
                  <a:cubicBezTo>
                    <a:pt x="1" y="92566"/>
                    <a:pt x="8436" y="101002"/>
                    <a:pt x="18869" y="101002"/>
                  </a:cubicBezTo>
                  <a:lnTo>
                    <a:pt x="116097" y="101002"/>
                  </a:lnTo>
                  <a:cubicBezTo>
                    <a:pt x="154277" y="105885"/>
                    <a:pt x="191126" y="85463"/>
                    <a:pt x="207331" y="50390"/>
                  </a:cubicBezTo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47" name="Google Shape;8347;p74"/>
            <p:cNvSpPr/>
            <p:nvPr/>
          </p:nvSpPr>
          <p:spPr>
            <a:xfrm>
              <a:off x="2075775" y="387950"/>
              <a:ext cx="4012325" cy="2402975"/>
            </a:xfrm>
            <a:custGeom>
              <a:avLst/>
              <a:gdLst/>
              <a:ahLst/>
              <a:cxnLst/>
              <a:rect l="l" t="t" r="r" b="b"/>
              <a:pathLst>
                <a:path w="160493" h="96119" fill="none" extrusionOk="0">
                  <a:moveTo>
                    <a:pt x="160492" y="96118"/>
                  </a:moveTo>
                  <a:cubicBezTo>
                    <a:pt x="160492" y="57494"/>
                    <a:pt x="135630" y="23530"/>
                    <a:pt x="99003" y="11765"/>
                  </a:cubicBezTo>
                  <a:cubicBezTo>
                    <a:pt x="62377" y="0"/>
                    <a:pt x="22420" y="13097"/>
                    <a:pt x="0" y="44397"/>
                  </a:cubicBezTo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48" name="Google Shape;8348;p74"/>
            <p:cNvSpPr/>
            <p:nvPr/>
          </p:nvSpPr>
          <p:spPr>
            <a:xfrm>
              <a:off x="649648" y="670971"/>
              <a:ext cx="5183118" cy="4298214"/>
            </a:xfrm>
            <a:custGeom>
              <a:avLst/>
              <a:gdLst/>
              <a:ahLst/>
              <a:cxnLst/>
              <a:rect l="l" t="t" r="r" b="b"/>
              <a:pathLst>
                <a:path w="205333" h="170260" fill="none" extrusionOk="0">
                  <a:moveTo>
                    <a:pt x="205333" y="84575"/>
                  </a:moveTo>
                  <a:cubicBezTo>
                    <a:pt x="205333" y="51944"/>
                    <a:pt x="185133" y="22865"/>
                    <a:pt x="154721" y="11322"/>
                  </a:cubicBezTo>
                  <a:cubicBezTo>
                    <a:pt x="124088" y="1"/>
                    <a:pt x="89681" y="8880"/>
                    <a:pt x="68371" y="33520"/>
                  </a:cubicBezTo>
                  <a:lnTo>
                    <a:pt x="18869" y="33520"/>
                  </a:lnTo>
                  <a:cubicBezTo>
                    <a:pt x="8436" y="33520"/>
                    <a:pt x="1" y="41955"/>
                    <a:pt x="1" y="52388"/>
                  </a:cubicBezTo>
                  <a:cubicBezTo>
                    <a:pt x="1" y="62599"/>
                    <a:pt x="8436" y="71034"/>
                    <a:pt x="18869" y="71034"/>
                  </a:cubicBezTo>
                  <a:lnTo>
                    <a:pt x="50612" y="71034"/>
                  </a:lnTo>
                  <a:cubicBezTo>
                    <a:pt x="44175" y="108549"/>
                    <a:pt x="65929" y="145176"/>
                    <a:pt x="101668" y="157607"/>
                  </a:cubicBezTo>
                  <a:cubicBezTo>
                    <a:pt x="137629" y="170260"/>
                    <a:pt x="177363" y="155165"/>
                    <a:pt x="195788" y="121868"/>
                  </a:cubicBezTo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49" name="Google Shape;8349;p74"/>
            <p:cNvSpPr/>
            <p:nvPr/>
          </p:nvSpPr>
          <p:spPr>
            <a:xfrm>
              <a:off x="1731700" y="1059450"/>
              <a:ext cx="5133325" cy="3762600"/>
            </a:xfrm>
            <a:custGeom>
              <a:avLst/>
              <a:gdLst/>
              <a:ahLst/>
              <a:cxnLst/>
              <a:rect l="l" t="t" r="r" b="b"/>
              <a:pathLst>
                <a:path w="205333" h="150504" fill="none" extrusionOk="0">
                  <a:moveTo>
                    <a:pt x="85685" y="0"/>
                  </a:moveTo>
                  <a:cubicBezTo>
                    <a:pt x="33297" y="222"/>
                    <a:pt x="0" y="56383"/>
                    <a:pt x="25306" y="102333"/>
                  </a:cubicBezTo>
                  <a:cubicBezTo>
                    <a:pt x="50390" y="148283"/>
                    <a:pt x="115652" y="150503"/>
                    <a:pt x="144066" y="106551"/>
                  </a:cubicBezTo>
                  <a:lnTo>
                    <a:pt x="186464" y="106551"/>
                  </a:lnTo>
                  <a:cubicBezTo>
                    <a:pt x="196897" y="106551"/>
                    <a:pt x="205332" y="98116"/>
                    <a:pt x="205332" y="87683"/>
                  </a:cubicBezTo>
                  <a:cubicBezTo>
                    <a:pt x="205332" y="77250"/>
                    <a:pt x="196897" y="68814"/>
                    <a:pt x="186464" y="68814"/>
                  </a:cubicBezTo>
                  <a:lnTo>
                    <a:pt x="154943" y="68814"/>
                  </a:lnTo>
                  <a:cubicBezTo>
                    <a:pt x="154721" y="30856"/>
                    <a:pt x="123865" y="0"/>
                    <a:pt x="856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50" name="Google Shape;8350;p74"/>
            <p:cNvSpPr/>
            <p:nvPr/>
          </p:nvSpPr>
          <p:spPr>
            <a:xfrm>
              <a:off x="5965975" y="2912975"/>
              <a:ext cx="754750" cy="754775"/>
            </a:xfrm>
            <a:custGeom>
              <a:avLst/>
              <a:gdLst/>
              <a:ahLst/>
              <a:cxnLst/>
              <a:rect l="l" t="t" r="r" b="b"/>
              <a:pathLst>
                <a:path w="30190" h="30191" fill="none" extrusionOk="0">
                  <a:moveTo>
                    <a:pt x="17315" y="1"/>
                  </a:moveTo>
                  <a:cubicBezTo>
                    <a:pt x="5772" y="1"/>
                    <a:pt x="0" y="13764"/>
                    <a:pt x="7992" y="21977"/>
                  </a:cubicBezTo>
                  <a:cubicBezTo>
                    <a:pt x="16205" y="30190"/>
                    <a:pt x="30190" y="24419"/>
                    <a:pt x="30190" y="12876"/>
                  </a:cubicBezTo>
                  <a:cubicBezTo>
                    <a:pt x="30190" y="5772"/>
                    <a:pt x="24418" y="1"/>
                    <a:pt x="173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51" name="Google Shape;8351;p74"/>
            <p:cNvSpPr/>
            <p:nvPr/>
          </p:nvSpPr>
          <p:spPr>
            <a:xfrm>
              <a:off x="2453125" y="1464550"/>
              <a:ext cx="2874675" cy="2785900"/>
            </a:xfrm>
            <a:custGeom>
              <a:avLst/>
              <a:gdLst/>
              <a:ahLst/>
              <a:cxnLst/>
              <a:rect l="l" t="t" r="r" b="b"/>
              <a:pathLst>
                <a:path w="114987" h="111436" fill="none" extrusionOk="0">
                  <a:moveTo>
                    <a:pt x="56828" y="1"/>
                  </a:moveTo>
                  <a:cubicBezTo>
                    <a:pt x="31744" y="1"/>
                    <a:pt x="9990" y="17759"/>
                    <a:pt x="4884" y="42621"/>
                  </a:cubicBezTo>
                  <a:cubicBezTo>
                    <a:pt x="1" y="67483"/>
                    <a:pt x="13320" y="92123"/>
                    <a:pt x="36628" y="101890"/>
                  </a:cubicBezTo>
                  <a:cubicBezTo>
                    <a:pt x="59936" y="111435"/>
                    <a:pt x="87017" y="103444"/>
                    <a:pt x="101002" y="82356"/>
                  </a:cubicBezTo>
                  <a:cubicBezTo>
                    <a:pt x="114987" y="61268"/>
                    <a:pt x="112323" y="33298"/>
                    <a:pt x="94343" y="15539"/>
                  </a:cubicBezTo>
                  <a:cubicBezTo>
                    <a:pt x="84353" y="5550"/>
                    <a:pt x="71035" y="1"/>
                    <a:pt x="568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52" name="Google Shape;8352;p74"/>
            <p:cNvSpPr/>
            <p:nvPr/>
          </p:nvSpPr>
          <p:spPr>
            <a:xfrm>
              <a:off x="732775" y="4183825"/>
              <a:ext cx="754775" cy="760300"/>
            </a:xfrm>
            <a:custGeom>
              <a:avLst/>
              <a:gdLst/>
              <a:ahLst/>
              <a:cxnLst/>
              <a:rect l="l" t="t" r="r" b="b"/>
              <a:pathLst>
                <a:path w="30191" h="30412" fill="none" extrusionOk="0">
                  <a:moveTo>
                    <a:pt x="17315" y="0"/>
                  </a:moveTo>
                  <a:cubicBezTo>
                    <a:pt x="5772" y="0"/>
                    <a:pt x="1" y="13985"/>
                    <a:pt x="7992" y="22199"/>
                  </a:cubicBezTo>
                  <a:cubicBezTo>
                    <a:pt x="16205" y="30412"/>
                    <a:pt x="30190" y="24640"/>
                    <a:pt x="30190" y="13097"/>
                  </a:cubicBezTo>
                  <a:cubicBezTo>
                    <a:pt x="30190" y="5772"/>
                    <a:pt x="24419" y="0"/>
                    <a:pt x="173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53" name="Google Shape;8353;p74"/>
            <p:cNvSpPr/>
            <p:nvPr/>
          </p:nvSpPr>
          <p:spPr>
            <a:xfrm>
              <a:off x="732775" y="1669900"/>
              <a:ext cx="754775" cy="754750"/>
            </a:xfrm>
            <a:custGeom>
              <a:avLst/>
              <a:gdLst/>
              <a:ahLst/>
              <a:cxnLst/>
              <a:rect l="l" t="t" r="r" b="b"/>
              <a:pathLst>
                <a:path w="30191" h="30190" fill="none" extrusionOk="0">
                  <a:moveTo>
                    <a:pt x="17315" y="0"/>
                  </a:moveTo>
                  <a:cubicBezTo>
                    <a:pt x="5772" y="0"/>
                    <a:pt x="1" y="13985"/>
                    <a:pt x="8214" y="22198"/>
                  </a:cubicBezTo>
                  <a:cubicBezTo>
                    <a:pt x="16205" y="30189"/>
                    <a:pt x="30190" y="24418"/>
                    <a:pt x="30190" y="12875"/>
                  </a:cubicBezTo>
                  <a:cubicBezTo>
                    <a:pt x="30190" y="5772"/>
                    <a:pt x="24419" y="0"/>
                    <a:pt x="173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354" name="Google Shape;8354;p74"/>
          <p:cNvGrpSpPr/>
          <p:nvPr/>
        </p:nvGrpSpPr>
        <p:grpSpPr>
          <a:xfrm>
            <a:off x="3077943" y="1294582"/>
            <a:ext cx="1023605" cy="1087319"/>
            <a:chOff x="2499700" y="1135950"/>
            <a:chExt cx="732402" cy="777990"/>
          </a:xfrm>
        </p:grpSpPr>
        <p:grpSp>
          <p:nvGrpSpPr>
            <p:cNvPr id="8355" name="Google Shape;8355;p74"/>
            <p:cNvGrpSpPr/>
            <p:nvPr/>
          </p:nvGrpSpPr>
          <p:grpSpPr>
            <a:xfrm>
              <a:off x="2499700" y="1135950"/>
              <a:ext cx="732402" cy="694705"/>
              <a:chOff x="2499700" y="1135950"/>
              <a:chExt cx="732402" cy="694705"/>
            </a:xfrm>
          </p:grpSpPr>
          <p:sp>
            <p:nvSpPr>
              <p:cNvPr id="8356" name="Google Shape;8356;p74"/>
              <p:cNvSpPr/>
              <p:nvPr/>
            </p:nvSpPr>
            <p:spPr>
              <a:xfrm>
                <a:off x="2721907" y="1135950"/>
                <a:ext cx="288719" cy="199571"/>
              </a:xfrm>
              <a:custGeom>
                <a:avLst/>
                <a:gdLst/>
                <a:ahLst/>
                <a:cxnLst/>
                <a:rect l="l" t="t" r="r" b="b"/>
                <a:pathLst>
                  <a:path w="81559" h="56376" extrusionOk="0">
                    <a:moveTo>
                      <a:pt x="40780" y="1"/>
                    </a:moveTo>
                    <a:cubicBezTo>
                      <a:pt x="38862" y="1"/>
                      <a:pt x="36944" y="556"/>
                      <a:pt x="35329" y="1666"/>
                    </a:cubicBezTo>
                    <a:cubicBezTo>
                      <a:pt x="24427" y="9338"/>
                      <a:pt x="1211" y="28718"/>
                      <a:pt x="0" y="51329"/>
                    </a:cubicBezTo>
                    <a:lnTo>
                      <a:pt x="1211" y="51732"/>
                    </a:lnTo>
                    <a:cubicBezTo>
                      <a:pt x="4845" y="52944"/>
                      <a:pt x="8479" y="54357"/>
                      <a:pt x="12113" y="56174"/>
                    </a:cubicBezTo>
                    <a:lnTo>
                      <a:pt x="12113" y="53145"/>
                    </a:lnTo>
                    <a:cubicBezTo>
                      <a:pt x="12113" y="36591"/>
                      <a:pt x="29071" y="22662"/>
                      <a:pt x="36944" y="17009"/>
                    </a:cubicBezTo>
                    <a:cubicBezTo>
                      <a:pt x="38155" y="16202"/>
                      <a:pt x="39467" y="15798"/>
                      <a:pt x="40780" y="15798"/>
                    </a:cubicBezTo>
                    <a:cubicBezTo>
                      <a:pt x="42092" y="15798"/>
                      <a:pt x="43404" y="16202"/>
                      <a:pt x="44615" y="17009"/>
                    </a:cubicBezTo>
                    <a:cubicBezTo>
                      <a:pt x="52489" y="22662"/>
                      <a:pt x="69446" y="36591"/>
                      <a:pt x="69446" y="53145"/>
                    </a:cubicBezTo>
                    <a:lnTo>
                      <a:pt x="69446" y="56376"/>
                    </a:lnTo>
                    <a:cubicBezTo>
                      <a:pt x="72878" y="54559"/>
                      <a:pt x="76512" y="53145"/>
                      <a:pt x="80146" y="51934"/>
                    </a:cubicBezTo>
                    <a:lnTo>
                      <a:pt x="81559" y="51530"/>
                    </a:lnTo>
                    <a:cubicBezTo>
                      <a:pt x="80751" y="28920"/>
                      <a:pt x="57132" y="9540"/>
                      <a:pt x="46230" y="1666"/>
                    </a:cubicBezTo>
                    <a:cubicBezTo>
                      <a:pt x="44615" y="556"/>
                      <a:pt x="42697" y="1"/>
                      <a:pt x="4078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57" name="Google Shape;8357;p74"/>
              <p:cNvSpPr/>
              <p:nvPr/>
            </p:nvSpPr>
            <p:spPr>
              <a:xfrm>
                <a:off x="2499700" y="1313180"/>
                <a:ext cx="225119" cy="278853"/>
              </a:xfrm>
              <a:custGeom>
                <a:avLst/>
                <a:gdLst/>
                <a:ahLst/>
                <a:cxnLst/>
                <a:rect l="l" t="t" r="r" b="b"/>
                <a:pathLst>
                  <a:path w="63593" h="78772" extrusionOk="0">
                    <a:moveTo>
                      <a:pt x="53819" y="1"/>
                    </a:moveTo>
                    <a:cubicBezTo>
                      <a:pt x="53376" y="1"/>
                      <a:pt x="52933" y="13"/>
                      <a:pt x="52489" y="39"/>
                    </a:cubicBezTo>
                    <a:cubicBezTo>
                      <a:pt x="33311" y="39"/>
                      <a:pt x="13527" y="12758"/>
                      <a:pt x="4442" y="19420"/>
                    </a:cubicBezTo>
                    <a:cubicBezTo>
                      <a:pt x="1212" y="21842"/>
                      <a:pt x="1" y="26082"/>
                      <a:pt x="1212" y="29917"/>
                    </a:cubicBezTo>
                    <a:cubicBezTo>
                      <a:pt x="5048" y="42434"/>
                      <a:pt x="16353" y="70697"/>
                      <a:pt x="37550" y="78772"/>
                    </a:cubicBezTo>
                    <a:cubicBezTo>
                      <a:pt x="37752" y="78368"/>
                      <a:pt x="37954" y="77964"/>
                      <a:pt x="38156" y="77561"/>
                    </a:cubicBezTo>
                    <a:cubicBezTo>
                      <a:pt x="40377" y="74533"/>
                      <a:pt x="43001" y="71504"/>
                      <a:pt x="45827" y="68678"/>
                    </a:cubicBezTo>
                    <a:cubicBezTo>
                      <a:pt x="44818" y="68476"/>
                      <a:pt x="43809" y="68072"/>
                      <a:pt x="42799" y="67871"/>
                    </a:cubicBezTo>
                    <a:cubicBezTo>
                      <a:pt x="27255" y="62824"/>
                      <a:pt x="19179" y="42232"/>
                      <a:pt x="16151" y="32946"/>
                    </a:cubicBezTo>
                    <a:cubicBezTo>
                      <a:pt x="15344" y="30321"/>
                      <a:pt x="16353" y="27293"/>
                      <a:pt x="18574" y="25678"/>
                    </a:cubicBezTo>
                    <a:cubicBezTo>
                      <a:pt x="25034" y="20833"/>
                      <a:pt x="38963" y="11748"/>
                      <a:pt x="52489" y="11748"/>
                    </a:cubicBezTo>
                    <a:cubicBezTo>
                      <a:pt x="55316" y="11748"/>
                      <a:pt x="57940" y="12152"/>
                      <a:pt x="60564" y="12960"/>
                    </a:cubicBezTo>
                    <a:cubicBezTo>
                      <a:pt x="61574" y="13363"/>
                      <a:pt x="62583" y="13767"/>
                      <a:pt x="63593" y="14171"/>
                    </a:cubicBezTo>
                    <a:cubicBezTo>
                      <a:pt x="62987" y="10335"/>
                      <a:pt x="62785" y="6701"/>
                      <a:pt x="62785" y="2866"/>
                    </a:cubicBezTo>
                    <a:lnTo>
                      <a:pt x="62785" y="1452"/>
                    </a:lnTo>
                    <a:cubicBezTo>
                      <a:pt x="59796" y="573"/>
                      <a:pt x="56808" y="1"/>
                      <a:pt x="53819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58" name="Google Shape;8358;p74"/>
              <p:cNvSpPr/>
              <p:nvPr/>
            </p:nvSpPr>
            <p:spPr>
              <a:xfrm>
                <a:off x="2721907" y="1317604"/>
                <a:ext cx="53599" cy="72899"/>
              </a:xfrm>
              <a:custGeom>
                <a:avLst/>
                <a:gdLst/>
                <a:ahLst/>
                <a:cxnLst/>
                <a:rect l="l" t="t" r="r" b="b"/>
                <a:pathLst>
                  <a:path w="15141" h="20593" extrusionOk="0">
                    <a:moveTo>
                      <a:pt x="0" y="1"/>
                    </a:moveTo>
                    <a:lnTo>
                      <a:pt x="0" y="1414"/>
                    </a:lnTo>
                    <a:cubicBezTo>
                      <a:pt x="0" y="5249"/>
                      <a:pt x="202" y="9085"/>
                      <a:pt x="808" y="12921"/>
                    </a:cubicBezTo>
                    <a:cubicBezTo>
                      <a:pt x="5653" y="14738"/>
                      <a:pt x="9892" y="17362"/>
                      <a:pt x="13930" y="20592"/>
                    </a:cubicBezTo>
                    <a:cubicBezTo>
                      <a:pt x="14333" y="20188"/>
                      <a:pt x="14737" y="19785"/>
                      <a:pt x="15141" y="19583"/>
                    </a:cubicBezTo>
                    <a:cubicBezTo>
                      <a:pt x="13324" y="14738"/>
                      <a:pt x="12315" y="9893"/>
                      <a:pt x="12113" y="4846"/>
                    </a:cubicBezTo>
                    <a:cubicBezTo>
                      <a:pt x="8681" y="3029"/>
                      <a:pt x="5047" y="1414"/>
                      <a:pt x="1211" y="404"/>
                    </a:cubicBezTo>
                    <a:lnTo>
                      <a:pt x="0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59" name="Google Shape;8359;p74"/>
              <p:cNvSpPr/>
              <p:nvPr/>
            </p:nvSpPr>
            <p:spPr>
              <a:xfrm>
                <a:off x="2764773" y="1334751"/>
                <a:ext cx="47171" cy="52173"/>
              </a:xfrm>
              <a:custGeom>
                <a:avLst/>
                <a:gdLst/>
                <a:ahLst/>
                <a:cxnLst/>
                <a:rect l="l" t="t" r="r" b="b"/>
                <a:pathLst>
                  <a:path w="13325" h="14738" extrusionOk="0">
                    <a:moveTo>
                      <a:pt x="1" y="1"/>
                    </a:moveTo>
                    <a:cubicBezTo>
                      <a:pt x="203" y="5048"/>
                      <a:pt x="1212" y="9893"/>
                      <a:pt x="3029" y="14738"/>
                    </a:cubicBezTo>
                    <a:cubicBezTo>
                      <a:pt x="6259" y="12315"/>
                      <a:pt x="9691" y="10498"/>
                      <a:pt x="13325" y="9085"/>
                    </a:cubicBezTo>
                    <a:cubicBezTo>
                      <a:pt x="9287" y="5451"/>
                      <a:pt x="4846" y="2423"/>
                      <a:pt x="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60" name="Google Shape;8360;p74"/>
              <p:cNvSpPr/>
              <p:nvPr/>
            </p:nvSpPr>
            <p:spPr>
              <a:xfrm>
                <a:off x="2554001" y="1354757"/>
                <a:ext cx="187956" cy="201536"/>
              </a:xfrm>
              <a:custGeom>
                <a:avLst/>
                <a:gdLst/>
                <a:ahLst/>
                <a:cxnLst/>
                <a:rect l="l" t="t" r="r" b="b"/>
                <a:pathLst>
                  <a:path w="53095" h="56931" extrusionOk="0">
                    <a:moveTo>
                      <a:pt x="37146" y="0"/>
                    </a:moveTo>
                    <a:cubicBezTo>
                      <a:pt x="23620" y="0"/>
                      <a:pt x="9489" y="9085"/>
                      <a:pt x="3231" y="13930"/>
                    </a:cubicBezTo>
                    <a:cubicBezTo>
                      <a:pt x="808" y="15545"/>
                      <a:pt x="1" y="18573"/>
                      <a:pt x="808" y="21198"/>
                    </a:cubicBezTo>
                    <a:cubicBezTo>
                      <a:pt x="3634" y="30282"/>
                      <a:pt x="11710" y="51076"/>
                      <a:pt x="27456" y="56123"/>
                    </a:cubicBezTo>
                    <a:cubicBezTo>
                      <a:pt x="28466" y="56324"/>
                      <a:pt x="29273" y="56728"/>
                      <a:pt x="30282" y="56930"/>
                    </a:cubicBezTo>
                    <a:cubicBezTo>
                      <a:pt x="34926" y="52287"/>
                      <a:pt x="40174" y="48249"/>
                      <a:pt x="46029" y="45221"/>
                    </a:cubicBezTo>
                    <a:cubicBezTo>
                      <a:pt x="46029" y="44414"/>
                      <a:pt x="46029" y="43404"/>
                      <a:pt x="46029" y="42395"/>
                    </a:cubicBezTo>
                    <a:cubicBezTo>
                      <a:pt x="45827" y="34118"/>
                      <a:pt x="48452" y="25841"/>
                      <a:pt x="53095" y="18977"/>
                    </a:cubicBezTo>
                    <a:cubicBezTo>
                      <a:pt x="50672" y="13728"/>
                      <a:pt x="49057" y="8075"/>
                      <a:pt x="48250" y="2423"/>
                    </a:cubicBezTo>
                    <a:cubicBezTo>
                      <a:pt x="47240" y="2019"/>
                      <a:pt x="46231" y="1615"/>
                      <a:pt x="45221" y="1413"/>
                    </a:cubicBezTo>
                    <a:cubicBezTo>
                      <a:pt x="42597" y="404"/>
                      <a:pt x="39771" y="0"/>
                      <a:pt x="37146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61" name="Google Shape;8361;p74"/>
              <p:cNvSpPr/>
              <p:nvPr/>
            </p:nvSpPr>
            <p:spPr>
              <a:xfrm>
                <a:off x="2724763" y="1363329"/>
                <a:ext cx="46455" cy="58605"/>
              </a:xfrm>
              <a:custGeom>
                <a:avLst/>
                <a:gdLst/>
                <a:ahLst/>
                <a:cxnLst/>
                <a:rect l="l" t="t" r="r" b="b"/>
                <a:pathLst>
                  <a:path w="13123" h="16555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010" y="5653"/>
                      <a:pt x="2625" y="11306"/>
                      <a:pt x="4846" y="16555"/>
                    </a:cubicBezTo>
                    <a:cubicBezTo>
                      <a:pt x="6461" y="14334"/>
                      <a:pt x="8076" y="12315"/>
                      <a:pt x="10095" y="10297"/>
                    </a:cubicBezTo>
                    <a:cubicBezTo>
                      <a:pt x="10902" y="9489"/>
                      <a:pt x="12113" y="8480"/>
                      <a:pt x="13123" y="7672"/>
                    </a:cubicBezTo>
                    <a:cubicBezTo>
                      <a:pt x="9085" y="4442"/>
                      <a:pt x="4846" y="1818"/>
                      <a:pt x="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62" name="Google Shape;8362;p74"/>
              <p:cNvSpPr/>
              <p:nvPr/>
            </p:nvSpPr>
            <p:spPr>
              <a:xfrm>
                <a:off x="2587581" y="1591246"/>
                <a:ext cx="277288" cy="238695"/>
              </a:xfrm>
              <a:custGeom>
                <a:avLst/>
                <a:gdLst/>
                <a:ahLst/>
                <a:cxnLst/>
                <a:rect l="l" t="t" r="r" b="b"/>
                <a:pathLst>
                  <a:path w="78330" h="67428" extrusionOk="0">
                    <a:moveTo>
                      <a:pt x="12719" y="0"/>
                    </a:moveTo>
                    <a:cubicBezTo>
                      <a:pt x="1" y="18977"/>
                      <a:pt x="7672" y="48451"/>
                      <a:pt x="11912" y="61169"/>
                    </a:cubicBezTo>
                    <a:cubicBezTo>
                      <a:pt x="13123" y="64803"/>
                      <a:pt x="16555" y="67428"/>
                      <a:pt x="20593" y="67428"/>
                    </a:cubicBezTo>
                    <a:lnTo>
                      <a:pt x="22006" y="67428"/>
                    </a:lnTo>
                    <a:cubicBezTo>
                      <a:pt x="35935" y="67428"/>
                      <a:pt x="64602" y="65207"/>
                      <a:pt x="78330" y="48047"/>
                    </a:cubicBezTo>
                    <a:cubicBezTo>
                      <a:pt x="78128" y="47643"/>
                      <a:pt x="77724" y="47442"/>
                      <a:pt x="77522" y="47038"/>
                    </a:cubicBezTo>
                    <a:cubicBezTo>
                      <a:pt x="75302" y="43808"/>
                      <a:pt x="73283" y="40578"/>
                      <a:pt x="71466" y="37146"/>
                    </a:cubicBezTo>
                    <a:cubicBezTo>
                      <a:pt x="70860" y="37953"/>
                      <a:pt x="70457" y="38761"/>
                      <a:pt x="69851" y="39568"/>
                    </a:cubicBezTo>
                    <a:cubicBezTo>
                      <a:pt x="60363" y="52489"/>
                      <a:pt x="39367" y="54104"/>
                      <a:pt x="29273" y="54104"/>
                    </a:cubicBezTo>
                    <a:lnTo>
                      <a:pt x="28466" y="54104"/>
                    </a:lnTo>
                    <a:cubicBezTo>
                      <a:pt x="25640" y="54104"/>
                      <a:pt x="23015" y="52287"/>
                      <a:pt x="22208" y="49662"/>
                    </a:cubicBezTo>
                    <a:cubicBezTo>
                      <a:pt x="19179" y="40578"/>
                      <a:pt x="13527" y="18977"/>
                      <a:pt x="23217" y="5855"/>
                    </a:cubicBezTo>
                    <a:cubicBezTo>
                      <a:pt x="23823" y="4845"/>
                      <a:pt x="24428" y="4038"/>
                      <a:pt x="25236" y="3230"/>
                    </a:cubicBezTo>
                    <a:cubicBezTo>
                      <a:pt x="21400" y="2625"/>
                      <a:pt x="17766" y="1817"/>
                      <a:pt x="14132" y="606"/>
                    </a:cubicBezTo>
                    <a:cubicBezTo>
                      <a:pt x="13527" y="404"/>
                      <a:pt x="13123" y="202"/>
                      <a:pt x="1271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63" name="Google Shape;8363;p74"/>
              <p:cNvSpPr/>
              <p:nvPr/>
            </p:nvSpPr>
            <p:spPr>
              <a:xfrm>
                <a:off x="2631881" y="1556237"/>
                <a:ext cx="95768" cy="46455"/>
              </a:xfrm>
              <a:custGeom>
                <a:avLst/>
                <a:gdLst/>
                <a:ahLst/>
                <a:cxnLst/>
                <a:rect l="l" t="t" r="r" b="b"/>
                <a:pathLst>
                  <a:path w="27053" h="13123" extrusionOk="0">
                    <a:moveTo>
                      <a:pt x="8277" y="0"/>
                    </a:moveTo>
                    <a:cubicBezTo>
                      <a:pt x="5451" y="2826"/>
                      <a:pt x="3029" y="5653"/>
                      <a:pt x="808" y="8883"/>
                    </a:cubicBezTo>
                    <a:cubicBezTo>
                      <a:pt x="404" y="9286"/>
                      <a:pt x="202" y="9690"/>
                      <a:pt x="0" y="9892"/>
                    </a:cubicBezTo>
                    <a:cubicBezTo>
                      <a:pt x="606" y="10094"/>
                      <a:pt x="1010" y="10296"/>
                      <a:pt x="1414" y="10498"/>
                    </a:cubicBezTo>
                    <a:cubicBezTo>
                      <a:pt x="5047" y="11709"/>
                      <a:pt x="8883" y="12517"/>
                      <a:pt x="12719" y="13122"/>
                    </a:cubicBezTo>
                    <a:cubicBezTo>
                      <a:pt x="16554" y="8277"/>
                      <a:pt x="21601" y="4240"/>
                      <a:pt x="27052" y="1211"/>
                    </a:cubicBezTo>
                    <a:lnTo>
                      <a:pt x="27052" y="1211"/>
                    </a:lnTo>
                    <a:cubicBezTo>
                      <a:pt x="25033" y="1615"/>
                      <a:pt x="23015" y="1615"/>
                      <a:pt x="20996" y="1615"/>
                    </a:cubicBezTo>
                    <a:cubicBezTo>
                      <a:pt x="16756" y="1615"/>
                      <a:pt x="12517" y="1009"/>
                      <a:pt x="8277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64" name="Google Shape;8364;p74"/>
              <p:cNvSpPr/>
              <p:nvPr/>
            </p:nvSpPr>
            <p:spPr>
              <a:xfrm>
                <a:off x="2661889" y="1514798"/>
                <a:ext cx="66467" cy="47170"/>
              </a:xfrm>
              <a:custGeom>
                <a:avLst/>
                <a:gdLst/>
                <a:ahLst/>
                <a:cxnLst/>
                <a:rect l="l" t="t" r="r" b="b"/>
                <a:pathLst>
                  <a:path w="18776" h="13325" extrusionOk="0">
                    <a:moveTo>
                      <a:pt x="15747" y="0"/>
                    </a:moveTo>
                    <a:cubicBezTo>
                      <a:pt x="9892" y="3028"/>
                      <a:pt x="4644" y="7066"/>
                      <a:pt x="0" y="11709"/>
                    </a:cubicBezTo>
                    <a:cubicBezTo>
                      <a:pt x="4038" y="12718"/>
                      <a:pt x="8277" y="13324"/>
                      <a:pt x="12517" y="13324"/>
                    </a:cubicBezTo>
                    <a:cubicBezTo>
                      <a:pt x="14536" y="13324"/>
                      <a:pt x="16756" y="13122"/>
                      <a:pt x="18775" y="12920"/>
                    </a:cubicBezTo>
                    <a:cubicBezTo>
                      <a:pt x="16958" y="8883"/>
                      <a:pt x="16151" y="4441"/>
                      <a:pt x="15747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65" name="Google Shape;8365;p74"/>
              <p:cNvSpPr/>
              <p:nvPr/>
            </p:nvSpPr>
            <p:spPr>
              <a:xfrm>
                <a:off x="2635452" y="1602677"/>
                <a:ext cx="205108" cy="180094"/>
              </a:xfrm>
              <a:custGeom>
                <a:avLst/>
                <a:gdLst/>
                <a:ahLst/>
                <a:cxnLst/>
                <a:rect l="l" t="t" r="r" b="b"/>
                <a:pathLst>
                  <a:path w="57940" h="50874" extrusionOk="0">
                    <a:moveTo>
                      <a:pt x="11710" y="0"/>
                    </a:moveTo>
                    <a:cubicBezTo>
                      <a:pt x="10902" y="808"/>
                      <a:pt x="10297" y="1615"/>
                      <a:pt x="9691" y="2625"/>
                    </a:cubicBezTo>
                    <a:cubicBezTo>
                      <a:pt x="1" y="15949"/>
                      <a:pt x="5653" y="37348"/>
                      <a:pt x="8682" y="46432"/>
                    </a:cubicBezTo>
                    <a:cubicBezTo>
                      <a:pt x="9489" y="49057"/>
                      <a:pt x="12114" y="50874"/>
                      <a:pt x="14940" y="50874"/>
                    </a:cubicBezTo>
                    <a:lnTo>
                      <a:pt x="15747" y="50874"/>
                    </a:lnTo>
                    <a:cubicBezTo>
                      <a:pt x="25841" y="50874"/>
                      <a:pt x="46837" y="49259"/>
                      <a:pt x="56325" y="36338"/>
                    </a:cubicBezTo>
                    <a:cubicBezTo>
                      <a:pt x="56931" y="35531"/>
                      <a:pt x="57334" y="34723"/>
                      <a:pt x="57940" y="33916"/>
                    </a:cubicBezTo>
                    <a:cubicBezTo>
                      <a:pt x="54508" y="27052"/>
                      <a:pt x="52085" y="19582"/>
                      <a:pt x="51278" y="11911"/>
                    </a:cubicBezTo>
                    <a:cubicBezTo>
                      <a:pt x="45222" y="9892"/>
                      <a:pt x="39771" y="6460"/>
                      <a:pt x="35330" y="2019"/>
                    </a:cubicBezTo>
                    <a:cubicBezTo>
                      <a:pt x="34522" y="1413"/>
                      <a:pt x="33916" y="606"/>
                      <a:pt x="33311" y="0"/>
                    </a:cubicBezTo>
                    <a:cubicBezTo>
                      <a:pt x="29677" y="606"/>
                      <a:pt x="26043" y="808"/>
                      <a:pt x="22409" y="808"/>
                    </a:cubicBezTo>
                    <a:cubicBezTo>
                      <a:pt x="18776" y="808"/>
                      <a:pt x="15142" y="606"/>
                      <a:pt x="1171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66" name="Google Shape;8366;p74"/>
              <p:cNvSpPr/>
              <p:nvPr/>
            </p:nvSpPr>
            <p:spPr>
              <a:xfrm>
                <a:off x="2676892" y="1560523"/>
                <a:ext cx="76471" cy="45025"/>
              </a:xfrm>
              <a:custGeom>
                <a:avLst/>
                <a:gdLst/>
                <a:ahLst/>
                <a:cxnLst/>
                <a:rect l="l" t="t" r="r" b="b"/>
                <a:pathLst>
                  <a:path w="21602" h="12719" extrusionOk="0">
                    <a:moveTo>
                      <a:pt x="14334" y="0"/>
                    </a:moveTo>
                    <a:cubicBezTo>
                      <a:pt x="8883" y="3029"/>
                      <a:pt x="3836" y="7066"/>
                      <a:pt x="1" y="11911"/>
                    </a:cubicBezTo>
                    <a:cubicBezTo>
                      <a:pt x="3433" y="12517"/>
                      <a:pt x="7067" y="12719"/>
                      <a:pt x="10700" y="12719"/>
                    </a:cubicBezTo>
                    <a:cubicBezTo>
                      <a:pt x="14334" y="12719"/>
                      <a:pt x="17968" y="12517"/>
                      <a:pt x="21602" y="11911"/>
                    </a:cubicBezTo>
                    <a:cubicBezTo>
                      <a:pt x="18574" y="8277"/>
                      <a:pt x="16151" y="4240"/>
                      <a:pt x="1433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67" name="Google Shape;8367;p74"/>
              <p:cNvSpPr/>
              <p:nvPr/>
            </p:nvSpPr>
            <p:spPr>
              <a:xfrm>
                <a:off x="2864801" y="1592672"/>
                <a:ext cx="278003" cy="237984"/>
              </a:xfrm>
              <a:custGeom>
                <a:avLst/>
                <a:gdLst/>
                <a:ahLst/>
                <a:cxnLst/>
                <a:rect l="l" t="t" r="r" b="b"/>
                <a:pathLst>
                  <a:path w="78532" h="67227" extrusionOk="0">
                    <a:moveTo>
                      <a:pt x="66015" y="1"/>
                    </a:moveTo>
                    <a:cubicBezTo>
                      <a:pt x="65611" y="203"/>
                      <a:pt x="65208" y="405"/>
                      <a:pt x="64804" y="405"/>
                    </a:cubicBezTo>
                    <a:cubicBezTo>
                      <a:pt x="61170" y="1616"/>
                      <a:pt x="57334" y="2625"/>
                      <a:pt x="53499" y="3231"/>
                    </a:cubicBezTo>
                    <a:cubicBezTo>
                      <a:pt x="54104" y="4038"/>
                      <a:pt x="54710" y="4644"/>
                      <a:pt x="55315" y="5653"/>
                    </a:cubicBezTo>
                    <a:cubicBezTo>
                      <a:pt x="65006" y="18977"/>
                      <a:pt x="59555" y="40377"/>
                      <a:pt x="56325" y="49461"/>
                    </a:cubicBezTo>
                    <a:cubicBezTo>
                      <a:pt x="55517" y="52086"/>
                      <a:pt x="52893" y="53902"/>
                      <a:pt x="50269" y="53902"/>
                    </a:cubicBezTo>
                    <a:lnTo>
                      <a:pt x="49259" y="53902"/>
                    </a:lnTo>
                    <a:cubicBezTo>
                      <a:pt x="39165" y="53902"/>
                      <a:pt x="18170" y="52287"/>
                      <a:pt x="8883" y="39367"/>
                    </a:cubicBezTo>
                    <a:cubicBezTo>
                      <a:pt x="8076" y="38560"/>
                      <a:pt x="7470" y="37550"/>
                      <a:pt x="7067" y="36743"/>
                    </a:cubicBezTo>
                    <a:cubicBezTo>
                      <a:pt x="5250" y="40175"/>
                      <a:pt x="3231" y="43405"/>
                      <a:pt x="1010" y="46433"/>
                    </a:cubicBezTo>
                    <a:cubicBezTo>
                      <a:pt x="808" y="46837"/>
                      <a:pt x="405" y="47240"/>
                      <a:pt x="1" y="47644"/>
                    </a:cubicBezTo>
                    <a:cubicBezTo>
                      <a:pt x="13729" y="65006"/>
                      <a:pt x="42597" y="67226"/>
                      <a:pt x="56527" y="67226"/>
                    </a:cubicBezTo>
                    <a:lnTo>
                      <a:pt x="57738" y="67226"/>
                    </a:lnTo>
                    <a:cubicBezTo>
                      <a:pt x="61776" y="67226"/>
                      <a:pt x="65409" y="64602"/>
                      <a:pt x="66621" y="60968"/>
                    </a:cubicBezTo>
                    <a:cubicBezTo>
                      <a:pt x="70860" y="48250"/>
                      <a:pt x="78532" y="18977"/>
                      <a:pt x="6601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68" name="Google Shape;8368;p74"/>
              <p:cNvSpPr/>
              <p:nvPr/>
            </p:nvSpPr>
            <p:spPr>
              <a:xfrm>
                <a:off x="2840508" y="1660548"/>
                <a:ext cx="49316" cy="100770"/>
              </a:xfrm>
              <a:custGeom>
                <a:avLst/>
                <a:gdLst/>
                <a:ahLst/>
                <a:cxnLst/>
                <a:rect l="l" t="t" r="r" b="b"/>
                <a:pathLst>
                  <a:path w="13931" h="28466" extrusionOk="0">
                    <a:moveTo>
                      <a:pt x="6865" y="0"/>
                    </a:moveTo>
                    <a:cubicBezTo>
                      <a:pt x="5855" y="6259"/>
                      <a:pt x="3433" y="12113"/>
                      <a:pt x="1" y="17564"/>
                    </a:cubicBezTo>
                    <a:cubicBezTo>
                      <a:pt x="1818" y="20996"/>
                      <a:pt x="3837" y="24428"/>
                      <a:pt x="6057" y="27658"/>
                    </a:cubicBezTo>
                    <a:cubicBezTo>
                      <a:pt x="6259" y="27860"/>
                      <a:pt x="6663" y="28263"/>
                      <a:pt x="6865" y="28465"/>
                    </a:cubicBezTo>
                    <a:cubicBezTo>
                      <a:pt x="7269" y="28061"/>
                      <a:pt x="7470" y="27860"/>
                      <a:pt x="7874" y="27456"/>
                    </a:cubicBezTo>
                    <a:cubicBezTo>
                      <a:pt x="10095" y="24226"/>
                      <a:pt x="12114" y="20996"/>
                      <a:pt x="13931" y="17564"/>
                    </a:cubicBezTo>
                    <a:cubicBezTo>
                      <a:pt x="10297" y="12113"/>
                      <a:pt x="8076" y="6259"/>
                      <a:pt x="6865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69" name="Google Shape;8369;p74"/>
              <p:cNvSpPr/>
              <p:nvPr/>
            </p:nvSpPr>
            <p:spPr>
              <a:xfrm>
                <a:off x="2816930" y="1644831"/>
                <a:ext cx="47886" cy="77898"/>
              </a:xfrm>
              <a:custGeom>
                <a:avLst/>
                <a:gdLst/>
                <a:ahLst/>
                <a:cxnLst/>
                <a:rect l="l" t="t" r="r" b="b"/>
                <a:pathLst>
                  <a:path w="13527" h="22005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808" y="7671"/>
                      <a:pt x="3231" y="15141"/>
                      <a:pt x="6663" y="22005"/>
                    </a:cubicBezTo>
                    <a:cubicBezTo>
                      <a:pt x="10095" y="16554"/>
                      <a:pt x="12517" y="10700"/>
                      <a:pt x="13527" y="4441"/>
                    </a:cubicBezTo>
                    <a:cubicBezTo>
                      <a:pt x="13527" y="3836"/>
                      <a:pt x="13325" y="3028"/>
                      <a:pt x="13325" y="2221"/>
                    </a:cubicBezTo>
                    <a:cubicBezTo>
                      <a:pt x="8682" y="2221"/>
                      <a:pt x="4240" y="1413"/>
                      <a:pt x="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70" name="Google Shape;8370;p74"/>
              <p:cNvSpPr/>
              <p:nvPr/>
            </p:nvSpPr>
            <p:spPr>
              <a:xfrm>
                <a:off x="2889093" y="1602677"/>
                <a:ext cx="205823" cy="180809"/>
              </a:xfrm>
              <a:custGeom>
                <a:avLst/>
                <a:gdLst/>
                <a:ahLst/>
                <a:cxnLst/>
                <a:rect l="l" t="t" r="r" b="b"/>
                <a:pathLst>
                  <a:path w="58142" h="51076" extrusionOk="0">
                    <a:moveTo>
                      <a:pt x="24428" y="0"/>
                    </a:moveTo>
                    <a:cubicBezTo>
                      <a:pt x="23822" y="808"/>
                      <a:pt x="23419" y="1413"/>
                      <a:pt x="22813" y="2019"/>
                    </a:cubicBezTo>
                    <a:cubicBezTo>
                      <a:pt x="18170" y="6460"/>
                      <a:pt x="12719" y="9892"/>
                      <a:pt x="6865" y="11911"/>
                    </a:cubicBezTo>
                    <a:cubicBezTo>
                      <a:pt x="5855" y="19582"/>
                      <a:pt x="3634" y="27052"/>
                      <a:pt x="1" y="33916"/>
                    </a:cubicBezTo>
                    <a:cubicBezTo>
                      <a:pt x="606" y="34723"/>
                      <a:pt x="1212" y="35733"/>
                      <a:pt x="1818" y="36540"/>
                    </a:cubicBezTo>
                    <a:cubicBezTo>
                      <a:pt x="11306" y="49460"/>
                      <a:pt x="32301" y="51075"/>
                      <a:pt x="42395" y="51075"/>
                    </a:cubicBezTo>
                    <a:lnTo>
                      <a:pt x="43203" y="51075"/>
                    </a:lnTo>
                    <a:cubicBezTo>
                      <a:pt x="46029" y="51075"/>
                      <a:pt x="48451" y="49259"/>
                      <a:pt x="49461" y="46634"/>
                    </a:cubicBezTo>
                    <a:cubicBezTo>
                      <a:pt x="52489" y="37550"/>
                      <a:pt x="58142" y="15949"/>
                      <a:pt x="48451" y="2826"/>
                    </a:cubicBezTo>
                    <a:cubicBezTo>
                      <a:pt x="47846" y="1817"/>
                      <a:pt x="47240" y="1211"/>
                      <a:pt x="46433" y="404"/>
                    </a:cubicBezTo>
                    <a:cubicBezTo>
                      <a:pt x="43001" y="808"/>
                      <a:pt x="39569" y="1211"/>
                      <a:pt x="35935" y="1211"/>
                    </a:cubicBezTo>
                    <a:cubicBezTo>
                      <a:pt x="32099" y="1211"/>
                      <a:pt x="28264" y="808"/>
                      <a:pt x="2442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71" name="Google Shape;8371;p74"/>
              <p:cNvSpPr/>
              <p:nvPr/>
            </p:nvSpPr>
            <p:spPr>
              <a:xfrm>
                <a:off x="2864801" y="1644831"/>
                <a:ext cx="48601" cy="77898"/>
              </a:xfrm>
              <a:custGeom>
                <a:avLst/>
                <a:gdLst/>
                <a:ahLst/>
                <a:cxnLst/>
                <a:rect l="l" t="t" r="r" b="b"/>
                <a:pathLst>
                  <a:path w="13729" h="22005" extrusionOk="0">
                    <a:moveTo>
                      <a:pt x="13729" y="0"/>
                    </a:moveTo>
                    <a:cubicBezTo>
                      <a:pt x="9287" y="1413"/>
                      <a:pt x="4846" y="2221"/>
                      <a:pt x="405" y="2221"/>
                    </a:cubicBezTo>
                    <a:cubicBezTo>
                      <a:pt x="405" y="3028"/>
                      <a:pt x="203" y="3836"/>
                      <a:pt x="1" y="4441"/>
                    </a:cubicBezTo>
                    <a:cubicBezTo>
                      <a:pt x="1212" y="10700"/>
                      <a:pt x="3433" y="16554"/>
                      <a:pt x="7067" y="22005"/>
                    </a:cubicBezTo>
                    <a:cubicBezTo>
                      <a:pt x="10498" y="15141"/>
                      <a:pt x="12719" y="7671"/>
                      <a:pt x="1372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72" name="Google Shape;8372;p74"/>
              <p:cNvSpPr/>
              <p:nvPr/>
            </p:nvSpPr>
            <p:spPr>
              <a:xfrm>
                <a:off x="2864086" y="1653402"/>
                <a:ext cx="2149" cy="7151"/>
              </a:xfrm>
              <a:custGeom>
                <a:avLst/>
                <a:gdLst/>
                <a:ahLst/>
                <a:cxnLst/>
                <a:rect l="l" t="t" r="r" b="b"/>
                <a:pathLst>
                  <a:path w="607" h="2020" extrusionOk="0">
                    <a:moveTo>
                      <a:pt x="1" y="1"/>
                    </a:moveTo>
                    <a:cubicBezTo>
                      <a:pt x="1" y="606"/>
                      <a:pt x="203" y="1414"/>
                      <a:pt x="203" y="2019"/>
                    </a:cubicBezTo>
                    <a:cubicBezTo>
                      <a:pt x="405" y="1414"/>
                      <a:pt x="405" y="606"/>
                      <a:pt x="607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73" name="Google Shape;8373;p74"/>
              <p:cNvSpPr/>
              <p:nvPr/>
            </p:nvSpPr>
            <p:spPr>
              <a:xfrm>
                <a:off x="3006983" y="1313318"/>
                <a:ext cx="225119" cy="279430"/>
              </a:xfrm>
              <a:custGeom>
                <a:avLst/>
                <a:gdLst/>
                <a:ahLst/>
                <a:cxnLst/>
                <a:rect l="l" t="t" r="r" b="b"/>
                <a:pathLst>
                  <a:path w="63593" h="78935" extrusionOk="0">
                    <a:moveTo>
                      <a:pt x="11104" y="0"/>
                    </a:moveTo>
                    <a:cubicBezTo>
                      <a:pt x="7672" y="0"/>
                      <a:pt x="4240" y="606"/>
                      <a:pt x="1010" y="1413"/>
                    </a:cubicBezTo>
                    <a:lnTo>
                      <a:pt x="1010" y="2625"/>
                    </a:lnTo>
                    <a:cubicBezTo>
                      <a:pt x="1010" y="6662"/>
                      <a:pt x="606" y="10498"/>
                      <a:pt x="1" y="14334"/>
                    </a:cubicBezTo>
                    <a:cubicBezTo>
                      <a:pt x="1010" y="13930"/>
                      <a:pt x="1818" y="13728"/>
                      <a:pt x="2827" y="13324"/>
                    </a:cubicBezTo>
                    <a:cubicBezTo>
                      <a:pt x="5451" y="12517"/>
                      <a:pt x="8278" y="12113"/>
                      <a:pt x="11104" y="12113"/>
                    </a:cubicBezTo>
                    <a:cubicBezTo>
                      <a:pt x="24630" y="12113"/>
                      <a:pt x="38559" y="21198"/>
                      <a:pt x="45020" y="25841"/>
                    </a:cubicBezTo>
                    <a:cubicBezTo>
                      <a:pt x="47240" y="27456"/>
                      <a:pt x="48048" y="30484"/>
                      <a:pt x="47240" y="33108"/>
                    </a:cubicBezTo>
                    <a:cubicBezTo>
                      <a:pt x="44414" y="42395"/>
                      <a:pt x="36339" y="62986"/>
                      <a:pt x="20592" y="68033"/>
                    </a:cubicBezTo>
                    <a:cubicBezTo>
                      <a:pt x="19583" y="68235"/>
                      <a:pt x="18573" y="68639"/>
                      <a:pt x="17564" y="68841"/>
                    </a:cubicBezTo>
                    <a:cubicBezTo>
                      <a:pt x="20188" y="71667"/>
                      <a:pt x="22813" y="74494"/>
                      <a:pt x="25034" y="77522"/>
                    </a:cubicBezTo>
                    <a:cubicBezTo>
                      <a:pt x="25235" y="77925"/>
                      <a:pt x="25639" y="78531"/>
                      <a:pt x="25841" y="78935"/>
                    </a:cubicBezTo>
                    <a:cubicBezTo>
                      <a:pt x="47240" y="71062"/>
                      <a:pt x="58343" y="42799"/>
                      <a:pt x="62381" y="30080"/>
                    </a:cubicBezTo>
                    <a:cubicBezTo>
                      <a:pt x="63592" y="26245"/>
                      <a:pt x="62179" y="22005"/>
                      <a:pt x="58949" y="19583"/>
                    </a:cubicBezTo>
                    <a:cubicBezTo>
                      <a:pt x="49865" y="12921"/>
                      <a:pt x="30081" y="0"/>
                      <a:pt x="1110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74" name="Google Shape;8374;p74"/>
              <p:cNvSpPr/>
              <p:nvPr/>
            </p:nvSpPr>
            <p:spPr>
              <a:xfrm>
                <a:off x="2956256" y="1319034"/>
                <a:ext cx="54314" cy="72184"/>
              </a:xfrm>
              <a:custGeom>
                <a:avLst/>
                <a:gdLst/>
                <a:ahLst/>
                <a:cxnLst/>
                <a:rect l="l" t="t" r="r" b="b"/>
                <a:pathLst>
                  <a:path w="15343" h="20391" extrusionOk="0">
                    <a:moveTo>
                      <a:pt x="15343" y="0"/>
                    </a:moveTo>
                    <a:lnTo>
                      <a:pt x="13930" y="404"/>
                    </a:lnTo>
                    <a:cubicBezTo>
                      <a:pt x="10094" y="1413"/>
                      <a:pt x="6662" y="2827"/>
                      <a:pt x="3230" y="4644"/>
                    </a:cubicBezTo>
                    <a:cubicBezTo>
                      <a:pt x="2827" y="9691"/>
                      <a:pt x="1817" y="14737"/>
                      <a:pt x="0" y="19583"/>
                    </a:cubicBezTo>
                    <a:lnTo>
                      <a:pt x="1010" y="20390"/>
                    </a:lnTo>
                    <a:cubicBezTo>
                      <a:pt x="5047" y="17160"/>
                      <a:pt x="9489" y="14737"/>
                      <a:pt x="14334" y="12921"/>
                    </a:cubicBezTo>
                    <a:cubicBezTo>
                      <a:pt x="14939" y="9085"/>
                      <a:pt x="15343" y="5047"/>
                      <a:pt x="15343" y="1212"/>
                    </a:cubicBezTo>
                    <a:lnTo>
                      <a:pt x="15343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75" name="Google Shape;8375;p74"/>
              <p:cNvSpPr/>
              <p:nvPr/>
            </p:nvSpPr>
            <p:spPr>
              <a:xfrm>
                <a:off x="2919817" y="1335466"/>
                <a:ext cx="47886" cy="52888"/>
              </a:xfrm>
              <a:custGeom>
                <a:avLst/>
                <a:gdLst/>
                <a:ahLst/>
                <a:cxnLst/>
                <a:rect l="l" t="t" r="r" b="b"/>
                <a:pathLst>
                  <a:path w="13527" h="14940" extrusionOk="0">
                    <a:moveTo>
                      <a:pt x="13526" y="1"/>
                    </a:moveTo>
                    <a:cubicBezTo>
                      <a:pt x="8681" y="2423"/>
                      <a:pt x="4038" y="5451"/>
                      <a:pt x="0" y="9085"/>
                    </a:cubicBezTo>
                    <a:cubicBezTo>
                      <a:pt x="3634" y="10498"/>
                      <a:pt x="7066" y="12517"/>
                      <a:pt x="10296" y="14940"/>
                    </a:cubicBezTo>
                    <a:cubicBezTo>
                      <a:pt x="12113" y="10094"/>
                      <a:pt x="13123" y="5048"/>
                      <a:pt x="1352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76" name="Google Shape;8376;p74"/>
              <p:cNvSpPr/>
              <p:nvPr/>
            </p:nvSpPr>
            <p:spPr>
              <a:xfrm>
                <a:off x="3002697" y="1557663"/>
                <a:ext cx="95053" cy="46455"/>
              </a:xfrm>
              <a:custGeom>
                <a:avLst/>
                <a:gdLst/>
                <a:ahLst/>
                <a:cxnLst/>
                <a:rect l="l" t="t" r="r" b="b"/>
                <a:pathLst>
                  <a:path w="26851" h="13123" extrusionOk="0">
                    <a:moveTo>
                      <a:pt x="18775" y="1"/>
                    </a:moveTo>
                    <a:cubicBezTo>
                      <a:pt x="14737" y="1010"/>
                      <a:pt x="10700" y="1414"/>
                      <a:pt x="6460" y="1616"/>
                    </a:cubicBezTo>
                    <a:cubicBezTo>
                      <a:pt x="4240" y="1616"/>
                      <a:pt x="2019" y="1414"/>
                      <a:pt x="0" y="1010"/>
                    </a:cubicBezTo>
                    <a:lnTo>
                      <a:pt x="0" y="1010"/>
                    </a:lnTo>
                    <a:cubicBezTo>
                      <a:pt x="5451" y="4038"/>
                      <a:pt x="10498" y="8076"/>
                      <a:pt x="14334" y="13123"/>
                    </a:cubicBezTo>
                    <a:cubicBezTo>
                      <a:pt x="18169" y="12517"/>
                      <a:pt x="22005" y="11508"/>
                      <a:pt x="25841" y="10297"/>
                    </a:cubicBezTo>
                    <a:cubicBezTo>
                      <a:pt x="26245" y="10297"/>
                      <a:pt x="26648" y="10095"/>
                      <a:pt x="26850" y="9893"/>
                    </a:cubicBezTo>
                    <a:cubicBezTo>
                      <a:pt x="26648" y="9489"/>
                      <a:pt x="26446" y="9085"/>
                      <a:pt x="26043" y="8682"/>
                    </a:cubicBezTo>
                    <a:cubicBezTo>
                      <a:pt x="23822" y="5452"/>
                      <a:pt x="21399" y="2625"/>
                      <a:pt x="1877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77" name="Google Shape;8377;p74"/>
              <p:cNvSpPr/>
              <p:nvPr/>
            </p:nvSpPr>
            <p:spPr>
              <a:xfrm>
                <a:off x="2975545" y="1561238"/>
                <a:ext cx="78616" cy="45740"/>
              </a:xfrm>
              <a:custGeom>
                <a:avLst/>
                <a:gdLst/>
                <a:ahLst/>
                <a:cxnLst/>
                <a:rect l="l" t="t" r="r" b="b"/>
                <a:pathLst>
                  <a:path w="22208" h="12921" extrusionOk="0">
                    <a:moveTo>
                      <a:pt x="7672" y="0"/>
                    </a:moveTo>
                    <a:cubicBezTo>
                      <a:pt x="5654" y="4442"/>
                      <a:pt x="3231" y="8277"/>
                      <a:pt x="1" y="11709"/>
                    </a:cubicBezTo>
                    <a:cubicBezTo>
                      <a:pt x="3837" y="12517"/>
                      <a:pt x="7672" y="12920"/>
                      <a:pt x="11508" y="12920"/>
                    </a:cubicBezTo>
                    <a:cubicBezTo>
                      <a:pt x="15142" y="12920"/>
                      <a:pt x="18574" y="12517"/>
                      <a:pt x="22208" y="12113"/>
                    </a:cubicBezTo>
                    <a:cubicBezTo>
                      <a:pt x="18170" y="7066"/>
                      <a:pt x="13123" y="3028"/>
                      <a:pt x="7672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78" name="Google Shape;8378;p74"/>
              <p:cNvSpPr/>
              <p:nvPr/>
            </p:nvSpPr>
            <p:spPr>
              <a:xfrm>
                <a:off x="2959827" y="1364044"/>
                <a:ext cx="47171" cy="60035"/>
              </a:xfrm>
              <a:custGeom>
                <a:avLst/>
                <a:gdLst/>
                <a:ahLst/>
                <a:cxnLst/>
                <a:rect l="l" t="t" r="r" b="b"/>
                <a:pathLst>
                  <a:path w="13325" h="16959" extrusionOk="0">
                    <a:moveTo>
                      <a:pt x="13325" y="1"/>
                    </a:moveTo>
                    <a:lnTo>
                      <a:pt x="13325" y="1"/>
                    </a:lnTo>
                    <a:cubicBezTo>
                      <a:pt x="8480" y="1818"/>
                      <a:pt x="4038" y="4442"/>
                      <a:pt x="1" y="7672"/>
                    </a:cubicBezTo>
                    <a:cubicBezTo>
                      <a:pt x="1010" y="8480"/>
                      <a:pt x="2019" y="9287"/>
                      <a:pt x="2827" y="10095"/>
                    </a:cubicBezTo>
                    <a:cubicBezTo>
                      <a:pt x="4846" y="12315"/>
                      <a:pt x="6663" y="14536"/>
                      <a:pt x="8278" y="16959"/>
                    </a:cubicBezTo>
                    <a:cubicBezTo>
                      <a:pt x="10700" y="11508"/>
                      <a:pt x="12315" y="5855"/>
                      <a:pt x="1332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79" name="Google Shape;8379;p74"/>
              <p:cNvSpPr/>
              <p:nvPr/>
            </p:nvSpPr>
            <p:spPr>
              <a:xfrm>
                <a:off x="3002697" y="1515509"/>
                <a:ext cx="67179" cy="47170"/>
              </a:xfrm>
              <a:custGeom>
                <a:avLst/>
                <a:gdLst/>
                <a:ahLst/>
                <a:cxnLst/>
                <a:rect l="l" t="t" r="r" b="b"/>
                <a:pathLst>
                  <a:path w="18977" h="13325" extrusionOk="0">
                    <a:moveTo>
                      <a:pt x="2827" y="1"/>
                    </a:moveTo>
                    <a:cubicBezTo>
                      <a:pt x="2625" y="4442"/>
                      <a:pt x="1615" y="8682"/>
                      <a:pt x="0" y="12921"/>
                    </a:cubicBezTo>
                    <a:cubicBezTo>
                      <a:pt x="2221" y="13123"/>
                      <a:pt x="4442" y="13325"/>
                      <a:pt x="6460" y="13325"/>
                    </a:cubicBezTo>
                    <a:cubicBezTo>
                      <a:pt x="10700" y="13325"/>
                      <a:pt x="14939" y="12719"/>
                      <a:pt x="18977" y="11710"/>
                    </a:cubicBezTo>
                    <a:cubicBezTo>
                      <a:pt x="14132" y="7067"/>
                      <a:pt x="8883" y="3029"/>
                      <a:pt x="282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80" name="Google Shape;8380;p74"/>
              <p:cNvSpPr/>
              <p:nvPr/>
            </p:nvSpPr>
            <p:spPr>
              <a:xfrm>
                <a:off x="3001982" y="1561238"/>
                <a:ext cx="719" cy="4"/>
              </a:xfrm>
              <a:custGeom>
                <a:avLst/>
                <a:gdLst/>
                <a:ahLst/>
                <a:cxnLst/>
                <a:rect l="l" t="t" r="r" b="b"/>
                <a:pathLst>
                  <a:path w="203" h="1" extrusionOk="0">
                    <a:moveTo>
                      <a:pt x="202" y="0"/>
                    </a:moveTo>
                    <a:lnTo>
                      <a:pt x="20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81" name="Google Shape;8381;p74"/>
              <p:cNvSpPr/>
              <p:nvPr/>
            </p:nvSpPr>
            <p:spPr>
              <a:xfrm>
                <a:off x="2727622" y="1560523"/>
                <a:ext cx="4" cy="4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lose/>
                  </a:path>
                </a:pathLst>
              </a:custGeom>
              <a:solidFill>
                <a:srgbClr val="FFFFFF"/>
              </a:solidFill>
              <a:ln w="9525" cap="flat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82" name="Google Shape;8382;p74"/>
              <p:cNvSpPr/>
              <p:nvPr/>
            </p:nvSpPr>
            <p:spPr>
              <a:xfrm>
                <a:off x="2706186" y="1356898"/>
                <a:ext cx="321598" cy="311591"/>
              </a:xfrm>
              <a:custGeom>
                <a:avLst/>
                <a:gdLst/>
                <a:ahLst/>
                <a:cxnLst/>
                <a:rect l="l" t="t" r="r" b="b"/>
                <a:pathLst>
                  <a:path w="90847" h="88020" fill="none" extrusionOk="0">
                    <a:moveTo>
                      <a:pt x="44818" y="1"/>
                    </a:moveTo>
                    <a:cubicBezTo>
                      <a:pt x="24832" y="1"/>
                      <a:pt x="7672" y="13931"/>
                      <a:pt x="3836" y="33715"/>
                    </a:cubicBezTo>
                    <a:cubicBezTo>
                      <a:pt x="1" y="53297"/>
                      <a:pt x="10297" y="72879"/>
                      <a:pt x="28869" y="80550"/>
                    </a:cubicBezTo>
                    <a:cubicBezTo>
                      <a:pt x="47240" y="88020"/>
                      <a:pt x="68639" y="81560"/>
                      <a:pt x="79743" y="65006"/>
                    </a:cubicBezTo>
                    <a:cubicBezTo>
                      <a:pt x="90846" y="48452"/>
                      <a:pt x="88625" y="26245"/>
                      <a:pt x="74494" y="12114"/>
                    </a:cubicBezTo>
                    <a:cubicBezTo>
                      <a:pt x="66621" y="4240"/>
                      <a:pt x="55921" y="1"/>
                      <a:pt x="44818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FFFFFF"/>
                </a:solidFill>
                <a:prstDash val="solid"/>
                <a:miter lim="201878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383" name="Google Shape;8383;p74"/>
            <p:cNvGrpSpPr/>
            <p:nvPr/>
          </p:nvGrpSpPr>
          <p:grpSpPr>
            <a:xfrm>
              <a:off x="2517909" y="1188726"/>
              <a:ext cx="702702" cy="725214"/>
              <a:chOff x="2517909" y="1188726"/>
              <a:chExt cx="702702" cy="725214"/>
            </a:xfrm>
          </p:grpSpPr>
          <p:sp>
            <p:nvSpPr>
              <p:cNvPr id="8384" name="Google Shape;8384;p74"/>
              <p:cNvSpPr/>
              <p:nvPr/>
            </p:nvSpPr>
            <p:spPr>
              <a:xfrm>
                <a:off x="2621966" y="1188726"/>
                <a:ext cx="114832" cy="86149"/>
              </a:xfrm>
              <a:custGeom>
                <a:avLst/>
                <a:gdLst/>
                <a:ahLst/>
                <a:cxnLst/>
                <a:rect l="l" t="t" r="r" b="b"/>
                <a:pathLst>
                  <a:path w="10285" h="7716" extrusionOk="0">
                    <a:moveTo>
                      <a:pt x="10284" y="1"/>
                    </a:moveTo>
                    <a:lnTo>
                      <a:pt x="7413" y="282"/>
                    </a:lnTo>
                    <a:lnTo>
                      <a:pt x="7949" y="1144"/>
                    </a:lnTo>
                    <a:cubicBezTo>
                      <a:pt x="4966" y="2788"/>
                      <a:pt x="2280" y="4920"/>
                      <a:pt x="0" y="7451"/>
                    </a:cubicBezTo>
                    <a:lnTo>
                      <a:pt x="294" y="7716"/>
                    </a:lnTo>
                    <a:cubicBezTo>
                      <a:pt x="2547" y="5212"/>
                      <a:pt x="5206" y="3102"/>
                      <a:pt x="8156" y="1479"/>
                    </a:cubicBezTo>
                    <a:lnTo>
                      <a:pt x="8760" y="2450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85" name="Google Shape;8385;p74"/>
              <p:cNvSpPr/>
              <p:nvPr/>
            </p:nvSpPr>
            <p:spPr>
              <a:xfrm>
                <a:off x="2517909" y="1543306"/>
                <a:ext cx="54396" cy="134951"/>
              </a:xfrm>
              <a:custGeom>
                <a:avLst/>
                <a:gdLst/>
                <a:ahLst/>
                <a:cxnLst/>
                <a:rect l="l" t="t" r="r" b="b"/>
                <a:pathLst>
                  <a:path w="4872" h="12087" extrusionOk="0">
                    <a:moveTo>
                      <a:pt x="4871" y="11889"/>
                    </a:moveTo>
                    <a:cubicBezTo>
                      <a:pt x="3186" y="8971"/>
                      <a:pt x="2004" y="5793"/>
                      <a:pt x="1370" y="2482"/>
                    </a:cubicBezTo>
                    <a:lnTo>
                      <a:pt x="2481" y="2209"/>
                    </a:lnTo>
                    <a:lnTo>
                      <a:pt x="620" y="0"/>
                    </a:lnTo>
                    <a:lnTo>
                      <a:pt x="1" y="2820"/>
                    </a:lnTo>
                    <a:lnTo>
                      <a:pt x="987" y="2578"/>
                    </a:lnTo>
                    <a:cubicBezTo>
                      <a:pt x="1629" y="5923"/>
                      <a:pt x="2827" y="9136"/>
                      <a:pt x="4530" y="12087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86" name="Google Shape;8386;p74"/>
              <p:cNvSpPr/>
              <p:nvPr/>
            </p:nvSpPr>
            <p:spPr>
              <a:xfrm>
                <a:off x="3174265" y="1556894"/>
                <a:ext cx="46346" cy="135275"/>
              </a:xfrm>
              <a:custGeom>
                <a:avLst/>
                <a:gdLst/>
                <a:ahLst/>
                <a:cxnLst/>
                <a:rect l="l" t="t" r="r" b="b"/>
                <a:pathLst>
                  <a:path w="4151" h="12116" extrusionOk="0">
                    <a:moveTo>
                      <a:pt x="4150" y="41"/>
                    </a:moveTo>
                    <a:lnTo>
                      <a:pt x="3759" y="0"/>
                    </a:lnTo>
                    <a:cubicBezTo>
                      <a:pt x="3405" y="3350"/>
                      <a:pt x="2494" y="6618"/>
                      <a:pt x="1059" y="9668"/>
                    </a:cubicBezTo>
                    <a:lnTo>
                      <a:pt x="0" y="9237"/>
                    </a:lnTo>
                    <a:lnTo>
                      <a:pt x="208" y="12116"/>
                    </a:lnTo>
                    <a:lnTo>
                      <a:pt x="2367" y="10200"/>
                    </a:lnTo>
                    <a:lnTo>
                      <a:pt x="1426" y="9817"/>
                    </a:lnTo>
                    <a:cubicBezTo>
                      <a:pt x="2873" y="6733"/>
                      <a:pt x="3793" y="3429"/>
                      <a:pt x="4150" y="4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87" name="Google Shape;8387;p74"/>
              <p:cNvSpPr/>
              <p:nvPr/>
            </p:nvSpPr>
            <p:spPr>
              <a:xfrm>
                <a:off x="3023194" y="1197200"/>
                <a:ext cx="116417" cy="83525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7481" extrusionOk="0">
                    <a:moveTo>
                      <a:pt x="10427" y="7480"/>
                    </a:moveTo>
                    <a:lnTo>
                      <a:pt x="9270" y="4835"/>
                    </a:lnTo>
                    <a:lnTo>
                      <a:pt x="8616" y="5611"/>
                    </a:lnTo>
                    <a:cubicBezTo>
                      <a:pt x="6131" y="3282"/>
                      <a:pt x="3273" y="1386"/>
                      <a:pt x="160" y="1"/>
                    </a:cubicBezTo>
                    <a:lnTo>
                      <a:pt x="0" y="361"/>
                    </a:lnTo>
                    <a:cubicBezTo>
                      <a:pt x="3078" y="1731"/>
                      <a:pt x="5904" y="3608"/>
                      <a:pt x="8362" y="5913"/>
                    </a:cubicBezTo>
                    <a:lnTo>
                      <a:pt x="7624" y="6787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88" name="Google Shape;8388;p74"/>
              <p:cNvSpPr/>
              <p:nvPr/>
            </p:nvSpPr>
            <p:spPr>
              <a:xfrm rot="8660313">
                <a:off x="2818264" y="1804296"/>
                <a:ext cx="116433" cy="83536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7481" extrusionOk="0">
                    <a:moveTo>
                      <a:pt x="10427" y="7480"/>
                    </a:moveTo>
                    <a:lnTo>
                      <a:pt x="9270" y="4835"/>
                    </a:lnTo>
                    <a:lnTo>
                      <a:pt x="8616" y="5611"/>
                    </a:lnTo>
                    <a:cubicBezTo>
                      <a:pt x="6131" y="3282"/>
                      <a:pt x="3273" y="1386"/>
                      <a:pt x="160" y="1"/>
                    </a:cubicBezTo>
                    <a:lnTo>
                      <a:pt x="0" y="361"/>
                    </a:lnTo>
                    <a:cubicBezTo>
                      <a:pt x="3078" y="1731"/>
                      <a:pt x="5904" y="3608"/>
                      <a:pt x="8362" y="5913"/>
                    </a:cubicBezTo>
                    <a:lnTo>
                      <a:pt x="7624" y="6787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389" name="Google Shape;8389;p74"/>
          <p:cNvGrpSpPr/>
          <p:nvPr/>
        </p:nvGrpSpPr>
        <p:grpSpPr>
          <a:xfrm>
            <a:off x="2205586" y="1294582"/>
            <a:ext cx="777919" cy="1160305"/>
            <a:chOff x="1716825" y="1121550"/>
            <a:chExt cx="622800" cy="928938"/>
          </a:xfrm>
        </p:grpSpPr>
        <p:grpSp>
          <p:nvGrpSpPr>
            <p:cNvPr id="8390" name="Google Shape;8390;p74"/>
            <p:cNvGrpSpPr/>
            <p:nvPr/>
          </p:nvGrpSpPr>
          <p:grpSpPr>
            <a:xfrm>
              <a:off x="1716825" y="1121550"/>
              <a:ext cx="622800" cy="928938"/>
              <a:chOff x="1716825" y="1121550"/>
              <a:chExt cx="622800" cy="928938"/>
            </a:xfrm>
          </p:grpSpPr>
          <p:cxnSp>
            <p:nvCxnSpPr>
              <p:cNvPr id="8391" name="Google Shape;8391;p74"/>
              <p:cNvCxnSpPr/>
              <p:nvPr/>
            </p:nvCxnSpPr>
            <p:spPr>
              <a:xfrm>
                <a:off x="1954750" y="1738188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392" name="Google Shape;8392;p74"/>
              <p:cNvSpPr/>
              <p:nvPr/>
            </p:nvSpPr>
            <p:spPr>
              <a:xfrm>
                <a:off x="1716825" y="1121550"/>
                <a:ext cx="622800" cy="622800"/>
              </a:xfrm>
              <a:prstGeom prst="ellipse">
                <a:avLst/>
              </a:pr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393" name="Google Shape;8393;p74"/>
            <p:cNvGrpSpPr/>
            <p:nvPr/>
          </p:nvGrpSpPr>
          <p:grpSpPr>
            <a:xfrm>
              <a:off x="1768050" y="1172775"/>
              <a:ext cx="520200" cy="832000"/>
              <a:chOff x="1768050" y="1172775"/>
              <a:chExt cx="520200" cy="832000"/>
            </a:xfrm>
          </p:grpSpPr>
          <p:cxnSp>
            <p:nvCxnSpPr>
              <p:cNvPr id="8394" name="Google Shape;8394;p74"/>
              <p:cNvCxnSpPr/>
              <p:nvPr/>
            </p:nvCxnSpPr>
            <p:spPr>
              <a:xfrm>
                <a:off x="2003025" y="1692475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395" name="Google Shape;8395;p74"/>
              <p:cNvSpPr/>
              <p:nvPr/>
            </p:nvSpPr>
            <p:spPr>
              <a:xfrm>
                <a:off x="1768050" y="1172775"/>
                <a:ext cx="520200" cy="520200"/>
              </a:xfrm>
              <a:prstGeom prst="ellipse">
                <a:avLst/>
              </a:pr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396" name="Google Shape;8396;p74"/>
            <p:cNvGrpSpPr/>
            <p:nvPr/>
          </p:nvGrpSpPr>
          <p:grpSpPr>
            <a:xfrm>
              <a:off x="1820100" y="1225475"/>
              <a:ext cx="416400" cy="729575"/>
              <a:chOff x="1820100" y="1225475"/>
              <a:chExt cx="416400" cy="729575"/>
            </a:xfrm>
          </p:grpSpPr>
          <p:cxnSp>
            <p:nvCxnSpPr>
              <p:cNvPr id="8397" name="Google Shape;8397;p74"/>
              <p:cNvCxnSpPr/>
              <p:nvPr/>
            </p:nvCxnSpPr>
            <p:spPr>
              <a:xfrm>
                <a:off x="2051300" y="1642750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398" name="Google Shape;8398;p74"/>
              <p:cNvSpPr/>
              <p:nvPr/>
            </p:nvSpPr>
            <p:spPr>
              <a:xfrm>
                <a:off x="1820100" y="1225475"/>
                <a:ext cx="416400" cy="416400"/>
              </a:xfrm>
              <a:prstGeom prst="ellipse">
                <a:avLst/>
              </a:pr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399" name="Google Shape;8399;p74"/>
            <p:cNvGrpSpPr/>
            <p:nvPr/>
          </p:nvGrpSpPr>
          <p:grpSpPr>
            <a:xfrm>
              <a:off x="1874250" y="1278825"/>
              <a:ext cx="308100" cy="605275"/>
              <a:chOff x="1874250" y="1278825"/>
              <a:chExt cx="308100" cy="605275"/>
            </a:xfrm>
          </p:grpSpPr>
          <p:cxnSp>
            <p:nvCxnSpPr>
              <p:cNvPr id="8400" name="Google Shape;8400;p74"/>
              <p:cNvCxnSpPr/>
              <p:nvPr/>
            </p:nvCxnSpPr>
            <p:spPr>
              <a:xfrm>
                <a:off x="2099575" y="1571800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401" name="Google Shape;8401;p74"/>
              <p:cNvSpPr/>
              <p:nvPr/>
            </p:nvSpPr>
            <p:spPr>
              <a:xfrm>
                <a:off x="1874250" y="1278825"/>
                <a:ext cx="308100" cy="308100"/>
              </a:xfrm>
              <a:prstGeom prst="ellipse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sp>
          <p:nvSpPr>
            <p:cNvPr id="8402" name="Google Shape;8402;p74"/>
            <p:cNvSpPr/>
            <p:nvPr/>
          </p:nvSpPr>
          <p:spPr>
            <a:xfrm>
              <a:off x="1920625" y="1326000"/>
              <a:ext cx="215400" cy="215400"/>
            </a:xfrm>
            <a:prstGeom prst="ellipse">
              <a:avLst/>
            </a:prstGeom>
            <a:noFill/>
            <a:ln w="9525" cap="flat" cmpd="sng">
              <a:solidFill>
                <a:srgbClr val="F2F2F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403" name="Google Shape;8403;p74"/>
          <p:cNvGrpSpPr/>
          <p:nvPr/>
        </p:nvGrpSpPr>
        <p:grpSpPr>
          <a:xfrm>
            <a:off x="2098683" y="2476344"/>
            <a:ext cx="985429" cy="952203"/>
            <a:chOff x="4334725" y="1355875"/>
            <a:chExt cx="3106650" cy="3001900"/>
          </a:xfrm>
        </p:grpSpPr>
        <p:grpSp>
          <p:nvGrpSpPr>
            <p:cNvPr id="8404" name="Google Shape;8404;p74"/>
            <p:cNvGrpSpPr/>
            <p:nvPr/>
          </p:nvGrpSpPr>
          <p:grpSpPr>
            <a:xfrm>
              <a:off x="4516050" y="1724875"/>
              <a:ext cx="2693725" cy="2632900"/>
              <a:chOff x="4516050" y="1724875"/>
              <a:chExt cx="2693725" cy="2632900"/>
            </a:xfrm>
          </p:grpSpPr>
          <p:sp>
            <p:nvSpPr>
              <p:cNvPr id="8405" name="Google Shape;8405;p74"/>
              <p:cNvSpPr/>
              <p:nvPr/>
            </p:nvSpPr>
            <p:spPr>
              <a:xfrm>
                <a:off x="6227525" y="1737400"/>
                <a:ext cx="982250" cy="1548550"/>
              </a:xfrm>
              <a:custGeom>
                <a:avLst/>
                <a:gdLst/>
                <a:ahLst/>
                <a:cxnLst/>
                <a:rect l="l" t="t" r="r" b="b"/>
                <a:pathLst>
                  <a:path w="39290" h="61942" extrusionOk="0">
                    <a:moveTo>
                      <a:pt x="2948" y="0"/>
                    </a:moveTo>
                    <a:lnTo>
                      <a:pt x="2948" y="0"/>
                    </a:lnTo>
                    <a:cubicBezTo>
                      <a:pt x="2963" y="140"/>
                      <a:pt x="2988" y="275"/>
                      <a:pt x="2997" y="415"/>
                    </a:cubicBezTo>
                    <a:cubicBezTo>
                      <a:pt x="3257" y="4251"/>
                      <a:pt x="2198" y="8060"/>
                      <a:pt x="0" y="11214"/>
                    </a:cubicBezTo>
                    <a:cubicBezTo>
                      <a:pt x="16180" y="17156"/>
                      <a:pt x="27723" y="32699"/>
                      <a:pt x="27723" y="50939"/>
                    </a:cubicBezTo>
                    <a:cubicBezTo>
                      <a:pt x="27725" y="53819"/>
                      <a:pt x="27433" y="56688"/>
                      <a:pt x="26854" y="59506"/>
                    </a:cubicBezTo>
                    <a:cubicBezTo>
                      <a:pt x="27615" y="59401"/>
                      <a:pt x="28380" y="59330"/>
                      <a:pt x="29155" y="59330"/>
                    </a:cubicBezTo>
                    <a:cubicBezTo>
                      <a:pt x="32030" y="59330"/>
                      <a:pt x="34946" y="60066"/>
                      <a:pt x="37619" y="61594"/>
                    </a:cubicBezTo>
                    <a:cubicBezTo>
                      <a:pt x="37808" y="61702"/>
                      <a:pt x="37980" y="61827"/>
                      <a:pt x="38161" y="61942"/>
                    </a:cubicBezTo>
                    <a:cubicBezTo>
                      <a:pt x="38912" y="58322"/>
                      <a:pt x="39289" y="54635"/>
                      <a:pt x="39289" y="50939"/>
                    </a:cubicBezTo>
                    <a:cubicBezTo>
                      <a:pt x="39289" y="27328"/>
                      <a:pt x="24090" y="7277"/>
                      <a:pt x="294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06" name="Google Shape;8406;p74"/>
              <p:cNvSpPr/>
              <p:nvPr/>
            </p:nvSpPr>
            <p:spPr>
              <a:xfrm>
                <a:off x="4516050" y="1724875"/>
                <a:ext cx="1010900" cy="1581800"/>
              </a:xfrm>
              <a:custGeom>
                <a:avLst/>
                <a:gdLst/>
                <a:ahLst/>
                <a:cxnLst/>
                <a:rect l="l" t="t" r="r" b="b"/>
                <a:pathLst>
                  <a:path w="40436" h="63272" extrusionOk="0">
                    <a:moveTo>
                      <a:pt x="37823" y="1"/>
                    </a:moveTo>
                    <a:lnTo>
                      <a:pt x="37823" y="1"/>
                    </a:lnTo>
                    <a:cubicBezTo>
                      <a:pt x="15908" y="6831"/>
                      <a:pt x="0" y="27279"/>
                      <a:pt x="0" y="51443"/>
                    </a:cubicBezTo>
                    <a:cubicBezTo>
                      <a:pt x="3" y="55421"/>
                      <a:pt x="444" y="59389"/>
                      <a:pt x="1318" y="63272"/>
                    </a:cubicBezTo>
                    <a:cubicBezTo>
                      <a:pt x="1575" y="63078"/>
                      <a:pt x="1825" y="62880"/>
                      <a:pt x="2093" y="62700"/>
                    </a:cubicBezTo>
                    <a:cubicBezTo>
                      <a:pt x="5004" y="60760"/>
                      <a:pt x="8236" y="59853"/>
                      <a:pt x="11420" y="59853"/>
                    </a:cubicBezTo>
                    <a:cubicBezTo>
                      <a:pt x="11754" y="59853"/>
                      <a:pt x="12085" y="59912"/>
                      <a:pt x="12418" y="59931"/>
                    </a:cubicBezTo>
                    <a:cubicBezTo>
                      <a:pt x="11849" y="57138"/>
                      <a:pt x="11565" y="54293"/>
                      <a:pt x="11565" y="51440"/>
                    </a:cubicBezTo>
                    <a:cubicBezTo>
                      <a:pt x="11565" y="32776"/>
                      <a:pt x="23659" y="16944"/>
                      <a:pt x="40435" y="11325"/>
                    </a:cubicBezTo>
                    <a:cubicBezTo>
                      <a:pt x="38630" y="8592"/>
                      <a:pt x="37671" y="5392"/>
                      <a:pt x="37676" y="2117"/>
                    </a:cubicBezTo>
                    <a:cubicBezTo>
                      <a:pt x="37681" y="1409"/>
                      <a:pt x="37730" y="702"/>
                      <a:pt x="3782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07" name="Google Shape;8407;p74"/>
              <p:cNvSpPr/>
              <p:nvPr/>
            </p:nvSpPr>
            <p:spPr>
              <a:xfrm>
                <a:off x="4977525" y="3800325"/>
                <a:ext cx="1782050" cy="557450"/>
              </a:xfrm>
              <a:custGeom>
                <a:avLst/>
                <a:gdLst/>
                <a:ahLst/>
                <a:cxnLst/>
                <a:rect l="l" t="t" r="r" b="b"/>
                <a:pathLst>
                  <a:path w="71282" h="22298" extrusionOk="0">
                    <a:moveTo>
                      <a:pt x="63561" y="0"/>
                    </a:moveTo>
                    <a:cubicBezTo>
                      <a:pt x="56083" y="6671"/>
                      <a:pt x="46226" y="10731"/>
                      <a:pt x="35414" y="10731"/>
                    </a:cubicBezTo>
                    <a:cubicBezTo>
                      <a:pt x="25098" y="10731"/>
                      <a:pt x="15646" y="7034"/>
                      <a:pt x="8302" y="898"/>
                    </a:cubicBezTo>
                    <a:cubicBezTo>
                      <a:pt x="6892" y="3910"/>
                      <a:pt x="4587" y="6522"/>
                      <a:pt x="1428" y="8290"/>
                    </a:cubicBezTo>
                    <a:cubicBezTo>
                      <a:pt x="962" y="8562"/>
                      <a:pt x="481" y="8778"/>
                      <a:pt x="0" y="9001"/>
                    </a:cubicBezTo>
                    <a:cubicBezTo>
                      <a:pt x="9472" y="17274"/>
                      <a:pt x="21853" y="22297"/>
                      <a:pt x="35414" y="22297"/>
                    </a:cubicBezTo>
                    <a:cubicBezTo>
                      <a:pt x="49193" y="22297"/>
                      <a:pt x="61756" y="17117"/>
                      <a:pt x="71282" y="8609"/>
                    </a:cubicBezTo>
                    <a:cubicBezTo>
                      <a:pt x="67593" y="6654"/>
                      <a:pt x="64981" y="3559"/>
                      <a:pt x="6356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408" name="Google Shape;8408;p74"/>
            <p:cNvGrpSpPr/>
            <p:nvPr/>
          </p:nvGrpSpPr>
          <p:grpSpPr>
            <a:xfrm>
              <a:off x="4334725" y="1355875"/>
              <a:ext cx="3106650" cy="2709650"/>
              <a:chOff x="4334725" y="1355875"/>
              <a:chExt cx="3106650" cy="2709650"/>
            </a:xfrm>
          </p:grpSpPr>
          <p:sp>
            <p:nvSpPr>
              <p:cNvPr id="8409" name="Google Shape;8409;p74"/>
              <p:cNvSpPr/>
              <p:nvPr/>
            </p:nvSpPr>
            <p:spPr>
              <a:xfrm>
                <a:off x="5427950" y="1355875"/>
                <a:ext cx="904575" cy="1665925"/>
              </a:xfrm>
              <a:custGeom>
                <a:avLst/>
                <a:gdLst/>
                <a:ahLst/>
                <a:cxnLst/>
                <a:rect l="l" t="t" r="r" b="b"/>
                <a:pathLst>
                  <a:path w="36183" h="66637" fill="none" extrusionOk="0">
                    <a:moveTo>
                      <a:pt x="25479" y="47040"/>
                    </a:moveTo>
                    <a:cubicBezTo>
                      <a:pt x="22352" y="45966"/>
                      <a:pt x="20318" y="42954"/>
                      <a:pt x="20318" y="39712"/>
                    </a:cubicBezTo>
                    <a:lnTo>
                      <a:pt x="20318" y="39474"/>
                    </a:lnTo>
                    <a:cubicBezTo>
                      <a:pt x="20318" y="36347"/>
                      <a:pt x="22239" y="33578"/>
                      <a:pt x="25000" y="32260"/>
                    </a:cubicBezTo>
                    <a:cubicBezTo>
                      <a:pt x="27831" y="31007"/>
                      <a:pt x="30234" y="28986"/>
                      <a:pt x="31983" y="26475"/>
                    </a:cubicBezTo>
                    <a:cubicBezTo>
                      <a:pt x="34181" y="23321"/>
                      <a:pt x="35240" y="19512"/>
                      <a:pt x="34980" y="15676"/>
                    </a:cubicBezTo>
                    <a:cubicBezTo>
                      <a:pt x="34971" y="15536"/>
                      <a:pt x="34944" y="15398"/>
                      <a:pt x="34931" y="15261"/>
                    </a:cubicBezTo>
                    <a:cubicBezTo>
                      <a:pt x="34134" y="7155"/>
                      <a:pt x="27505" y="636"/>
                      <a:pt x="19357" y="47"/>
                    </a:cubicBezTo>
                    <a:cubicBezTo>
                      <a:pt x="18930" y="18"/>
                      <a:pt x="18513" y="1"/>
                      <a:pt x="18094" y="1"/>
                    </a:cubicBezTo>
                    <a:cubicBezTo>
                      <a:pt x="9517" y="1"/>
                      <a:pt x="2397" y="6439"/>
                      <a:pt x="1347" y="14761"/>
                    </a:cubicBezTo>
                    <a:cubicBezTo>
                      <a:pt x="1254" y="15462"/>
                      <a:pt x="1205" y="16169"/>
                      <a:pt x="1200" y="16875"/>
                    </a:cubicBezTo>
                    <a:cubicBezTo>
                      <a:pt x="1195" y="20149"/>
                      <a:pt x="2154" y="23352"/>
                      <a:pt x="3959" y="26085"/>
                    </a:cubicBezTo>
                    <a:cubicBezTo>
                      <a:pt x="5703" y="28734"/>
                      <a:pt x="8168" y="30872"/>
                      <a:pt x="11057" y="32260"/>
                    </a:cubicBezTo>
                    <a:cubicBezTo>
                      <a:pt x="13944" y="33580"/>
                      <a:pt x="15864" y="36464"/>
                      <a:pt x="15864" y="39714"/>
                    </a:cubicBezTo>
                    <a:cubicBezTo>
                      <a:pt x="15864" y="42954"/>
                      <a:pt x="13829" y="45963"/>
                      <a:pt x="10817" y="47040"/>
                    </a:cubicBezTo>
                    <a:cubicBezTo>
                      <a:pt x="6250" y="48725"/>
                      <a:pt x="2404" y="51975"/>
                      <a:pt x="0" y="56176"/>
                    </a:cubicBezTo>
                    <a:lnTo>
                      <a:pt x="18155" y="66637"/>
                    </a:lnTo>
                    <a:lnTo>
                      <a:pt x="36182" y="56176"/>
                    </a:lnTo>
                    <a:cubicBezTo>
                      <a:pt x="33781" y="51972"/>
                      <a:pt x="29930" y="48723"/>
                      <a:pt x="25479" y="4704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miter lim="2452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10" name="Google Shape;8410;p74"/>
              <p:cNvSpPr/>
              <p:nvPr/>
            </p:nvSpPr>
            <p:spPr>
              <a:xfrm>
                <a:off x="4334725" y="2760325"/>
                <a:ext cx="1547125" cy="1304775"/>
              </a:xfrm>
              <a:custGeom>
                <a:avLst/>
                <a:gdLst/>
                <a:ahLst/>
                <a:cxnLst/>
                <a:rect l="l" t="t" r="r" b="b"/>
                <a:pathLst>
                  <a:path w="61885" h="52191" fill="none" extrusionOk="0">
                    <a:moveTo>
                      <a:pt x="43727" y="1"/>
                    </a:moveTo>
                    <a:cubicBezTo>
                      <a:pt x="41323" y="4212"/>
                      <a:pt x="40487" y="9019"/>
                      <a:pt x="41208" y="13829"/>
                    </a:cubicBezTo>
                    <a:cubicBezTo>
                      <a:pt x="41804" y="17069"/>
                      <a:pt x="40247" y="20321"/>
                      <a:pt x="37362" y="21878"/>
                    </a:cubicBezTo>
                    <a:lnTo>
                      <a:pt x="37237" y="22004"/>
                    </a:lnTo>
                    <a:cubicBezTo>
                      <a:pt x="35989" y="22712"/>
                      <a:pt x="34579" y="23085"/>
                      <a:pt x="33144" y="23090"/>
                    </a:cubicBezTo>
                    <a:cubicBezTo>
                      <a:pt x="31510" y="23095"/>
                      <a:pt x="29914" y="22587"/>
                      <a:pt x="28582" y="21638"/>
                    </a:cubicBezTo>
                    <a:cubicBezTo>
                      <a:pt x="25950" y="19752"/>
                      <a:pt x="22852" y="18705"/>
                      <a:pt x="19671" y="18513"/>
                    </a:cubicBezTo>
                    <a:cubicBezTo>
                      <a:pt x="19338" y="18494"/>
                      <a:pt x="19007" y="18435"/>
                      <a:pt x="18673" y="18435"/>
                    </a:cubicBezTo>
                    <a:cubicBezTo>
                      <a:pt x="15489" y="18435"/>
                      <a:pt x="12257" y="19345"/>
                      <a:pt x="9348" y="21282"/>
                    </a:cubicBezTo>
                    <a:cubicBezTo>
                      <a:pt x="9078" y="21462"/>
                      <a:pt x="8828" y="21663"/>
                      <a:pt x="8573" y="21856"/>
                    </a:cubicBezTo>
                    <a:cubicBezTo>
                      <a:pt x="2203" y="26681"/>
                      <a:pt x="1" y="35395"/>
                      <a:pt x="3579" y="42679"/>
                    </a:cubicBezTo>
                    <a:cubicBezTo>
                      <a:pt x="6535" y="48755"/>
                      <a:pt x="12519" y="52191"/>
                      <a:pt x="18698" y="52191"/>
                    </a:cubicBezTo>
                    <a:cubicBezTo>
                      <a:pt x="21064" y="52191"/>
                      <a:pt x="23448" y="51656"/>
                      <a:pt x="25712" y="50604"/>
                    </a:cubicBezTo>
                    <a:cubicBezTo>
                      <a:pt x="26193" y="50381"/>
                      <a:pt x="26674" y="50165"/>
                      <a:pt x="27140" y="49893"/>
                    </a:cubicBezTo>
                    <a:cubicBezTo>
                      <a:pt x="30299" y="48122"/>
                      <a:pt x="32604" y="45510"/>
                      <a:pt x="34014" y="42498"/>
                    </a:cubicBezTo>
                    <a:cubicBezTo>
                      <a:pt x="35307" y="39741"/>
                      <a:pt x="35837" y="36690"/>
                      <a:pt x="35552" y="33659"/>
                    </a:cubicBezTo>
                    <a:cubicBezTo>
                      <a:pt x="35312" y="30534"/>
                      <a:pt x="36882" y="27409"/>
                      <a:pt x="39641" y="25852"/>
                    </a:cubicBezTo>
                    <a:cubicBezTo>
                      <a:pt x="40902" y="25114"/>
                      <a:pt x="42282" y="24748"/>
                      <a:pt x="43641" y="24748"/>
                    </a:cubicBezTo>
                    <a:cubicBezTo>
                      <a:pt x="45392" y="24748"/>
                      <a:pt x="47119" y="25356"/>
                      <a:pt x="48534" y="26573"/>
                    </a:cubicBezTo>
                    <a:cubicBezTo>
                      <a:pt x="52382" y="29572"/>
                      <a:pt x="57074" y="31255"/>
                      <a:pt x="61884" y="31255"/>
                    </a:cubicBezTo>
                    <a:lnTo>
                      <a:pt x="61884" y="10461"/>
                    </a:lnTo>
                    <a:lnTo>
                      <a:pt x="61884" y="1046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35D74"/>
                </a:solidFill>
                <a:prstDash val="solid"/>
                <a:miter lim="2452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11" name="Google Shape;8411;p74"/>
              <p:cNvSpPr/>
              <p:nvPr/>
            </p:nvSpPr>
            <p:spPr>
              <a:xfrm>
                <a:off x="5881825" y="2760325"/>
                <a:ext cx="1559550" cy="1305200"/>
              </a:xfrm>
              <a:custGeom>
                <a:avLst/>
                <a:gdLst/>
                <a:ahLst/>
                <a:cxnLst/>
                <a:rect l="l" t="t" r="r" b="b"/>
                <a:pathLst>
                  <a:path w="62382" h="52208" fill="none" extrusionOk="0">
                    <a:moveTo>
                      <a:pt x="51989" y="21025"/>
                    </a:moveTo>
                    <a:cubicBezTo>
                      <a:pt x="51805" y="20912"/>
                      <a:pt x="51636" y="20785"/>
                      <a:pt x="51447" y="20677"/>
                    </a:cubicBezTo>
                    <a:cubicBezTo>
                      <a:pt x="48774" y="19149"/>
                      <a:pt x="45855" y="18413"/>
                      <a:pt x="42981" y="18413"/>
                    </a:cubicBezTo>
                    <a:cubicBezTo>
                      <a:pt x="42208" y="18413"/>
                      <a:pt x="41443" y="18484"/>
                      <a:pt x="40682" y="18589"/>
                    </a:cubicBezTo>
                    <a:cubicBezTo>
                      <a:pt x="38034" y="18957"/>
                      <a:pt x="35488" y="19938"/>
                      <a:pt x="33290" y="21523"/>
                    </a:cubicBezTo>
                    <a:cubicBezTo>
                      <a:pt x="31924" y="22519"/>
                      <a:pt x="30276" y="23056"/>
                      <a:pt x="28586" y="23056"/>
                    </a:cubicBezTo>
                    <a:cubicBezTo>
                      <a:pt x="27107" y="23053"/>
                      <a:pt x="25657" y="22646"/>
                      <a:pt x="24394" y="21876"/>
                    </a:cubicBezTo>
                    <a:cubicBezTo>
                      <a:pt x="21510" y="20319"/>
                      <a:pt x="19952" y="17066"/>
                      <a:pt x="20548" y="13829"/>
                    </a:cubicBezTo>
                    <a:cubicBezTo>
                      <a:pt x="21270" y="9019"/>
                      <a:pt x="20433" y="4212"/>
                      <a:pt x="18030" y="1"/>
                    </a:cubicBezTo>
                    <a:lnTo>
                      <a:pt x="0" y="10461"/>
                    </a:lnTo>
                    <a:lnTo>
                      <a:pt x="0" y="10461"/>
                    </a:lnTo>
                    <a:lnTo>
                      <a:pt x="0" y="31250"/>
                    </a:lnTo>
                    <a:cubicBezTo>
                      <a:pt x="4805" y="31250"/>
                      <a:pt x="9489" y="29570"/>
                      <a:pt x="13220" y="26568"/>
                    </a:cubicBezTo>
                    <a:cubicBezTo>
                      <a:pt x="15719" y="24434"/>
                      <a:pt x="19307" y="24142"/>
                      <a:pt x="22116" y="25849"/>
                    </a:cubicBezTo>
                    <a:lnTo>
                      <a:pt x="22356" y="25965"/>
                    </a:lnTo>
                    <a:cubicBezTo>
                      <a:pt x="25003" y="27532"/>
                      <a:pt x="26560" y="30534"/>
                      <a:pt x="26204" y="33659"/>
                    </a:cubicBezTo>
                    <a:cubicBezTo>
                      <a:pt x="25959" y="36371"/>
                      <a:pt x="26391" y="39091"/>
                      <a:pt x="27389" y="41600"/>
                    </a:cubicBezTo>
                    <a:cubicBezTo>
                      <a:pt x="28807" y="45159"/>
                      <a:pt x="31421" y="48254"/>
                      <a:pt x="35110" y="50209"/>
                    </a:cubicBezTo>
                    <a:cubicBezTo>
                      <a:pt x="35274" y="50295"/>
                      <a:pt x="35412" y="50403"/>
                      <a:pt x="35578" y="50484"/>
                    </a:cubicBezTo>
                    <a:cubicBezTo>
                      <a:pt x="37877" y="51619"/>
                      <a:pt x="40405" y="52208"/>
                      <a:pt x="42968" y="52208"/>
                    </a:cubicBezTo>
                    <a:cubicBezTo>
                      <a:pt x="48435" y="52208"/>
                      <a:pt x="53753" y="49542"/>
                      <a:pt x="56975" y="44840"/>
                    </a:cubicBezTo>
                    <a:cubicBezTo>
                      <a:pt x="62381" y="36727"/>
                      <a:pt x="59960" y="25994"/>
                      <a:pt x="51989" y="21025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miter lim="2452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412" name="Google Shape;8412;p74"/>
          <p:cNvGrpSpPr/>
          <p:nvPr/>
        </p:nvGrpSpPr>
        <p:grpSpPr>
          <a:xfrm>
            <a:off x="10254615" y="4650706"/>
            <a:ext cx="416099" cy="912231"/>
            <a:chOff x="7645573" y="3754300"/>
            <a:chExt cx="293855" cy="644170"/>
          </a:xfrm>
        </p:grpSpPr>
        <p:sp>
          <p:nvSpPr>
            <p:cNvPr id="8413" name="Google Shape;8413;p74"/>
            <p:cNvSpPr/>
            <p:nvPr/>
          </p:nvSpPr>
          <p:spPr>
            <a:xfrm>
              <a:off x="7645895" y="3855521"/>
              <a:ext cx="293533" cy="164134"/>
            </a:xfrm>
            <a:custGeom>
              <a:avLst/>
              <a:gdLst/>
              <a:ahLst/>
              <a:cxnLst/>
              <a:rect l="l" t="t" r="r" b="b"/>
              <a:pathLst>
                <a:path w="19132" h="10698" extrusionOk="0">
                  <a:moveTo>
                    <a:pt x="1" y="1"/>
                  </a:moveTo>
                  <a:lnTo>
                    <a:pt x="1" y="10698"/>
                  </a:lnTo>
                  <a:lnTo>
                    <a:pt x="19132" y="10698"/>
                  </a:lnTo>
                  <a:lnTo>
                    <a:pt x="191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414" name="Google Shape;8414;p74"/>
            <p:cNvSpPr/>
            <p:nvPr/>
          </p:nvSpPr>
          <p:spPr>
            <a:xfrm>
              <a:off x="7645573" y="3754300"/>
              <a:ext cx="293303" cy="644170"/>
            </a:xfrm>
            <a:custGeom>
              <a:avLst/>
              <a:gdLst/>
              <a:ahLst/>
              <a:cxnLst/>
              <a:rect l="l" t="t" r="r" b="b"/>
              <a:pathLst>
                <a:path w="19117" h="41986" extrusionOk="0">
                  <a:moveTo>
                    <a:pt x="1155" y="1"/>
                  </a:moveTo>
                  <a:cubicBezTo>
                    <a:pt x="516" y="1"/>
                    <a:pt x="1" y="516"/>
                    <a:pt x="1" y="1152"/>
                  </a:cubicBezTo>
                  <a:lnTo>
                    <a:pt x="1" y="35706"/>
                  </a:lnTo>
                  <a:cubicBezTo>
                    <a:pt x="1" y="36344"/>
                    <a:pt x="9559" y="41985"/>
                    <a:pt x="9559" y="41985"/>
                  </a:cubicBezTo>
                  <a:cubicBezTo>
                    <a:pt x="9559" y="41985"/>
                    <a:pt x="19117" y="36344"/>
                    <a:pt x="19117" y="35706"/>
                  </a:cubicBezTo>
                  <a:lnTo>
                    <a:pt x="19117" y="1152"/>
                  </a:lnTo>
                  <a:cubicBezTo>
                    <a:pt x="19117" y="516"/>
                    <a:pt x="18601" y="1"/>
                    <a:pt x="179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415" name="Google Shape;8415;p74"/>
          <p:cNvGrpSpPr/>
          <p:nvPr/>
        </p:nvGrpSpPr>
        <p:grpSpPr>
          <a:xfrm>
            <a:off x="7483933" y="1294582"/>
            <a:ext cx="945348" cy="985812"/>
            <a:chOff x="5830645" y="1256617"/>
            <a:chExt cx="530340" cy="553040"/>
          </a:xfrm>
        </p:grpSpPr>
        <p:grpSp>
          <p:nvGrpSpPr>
            <p:cNvPr id="8416" name="Google Shape;8416;p74"/>
            <p:cNvGrpSpPr/>
            <p:nvPr/>
          </p:nvGrpSpPr>
          <p:grpSpPr>
            <a:xfrm>
              <a:off x="5830645" y="1256617"/>
              <a:ext cx="259743" cy="269909"/>
              <a:chOff x="5830645" y="1256617"/>
              <a:chExt cx="259743" cy="269909"/>
            </a:xfrm>
          </p:grpSpPr>
          <p:sp>
            <p:nvSpPr>
              <p:cNvPr id="8417" name="Google Shape;8417;p74"/>
              <p:cNvSpPr/>
              <p:nvPr/>
            </p:nvSpPr>
            <p:spPr>
              <a:xfrm>
                <a:off x="5830645" y="1294145"/>
                <a:ext cx="259743" cy="232380"/>
              </a:xfrm>
              <a:custGeom>
                <a:avLst/>
                <a:gdLst/>
                <a:ahLst/>
                <a:cxnLst/>
                <a:rect l="l" t="t" r="r" b="b"/>
                <a:pathLst>
                  <a:path w="10195" h="9121" extrusionOk="0">
                    <a:moveTo>
                      <a:pt x="7470" y="1"/>
                    </a:moveTo>
                    <a:cubicBezTo>
                      <a:pt x="7469" y="1"/>
                      <a:pt x="7468" y="1"/>
                      <a:pt x="7467" y="1"/>
                    </a:cubicBezTo>
                    <a:lnTo>
                      <a:pt x="7044" y="1"/>
                    </a:lnTo>
                    <a:cubicBezTo>
                      <a:pt x="7044" y="1075"/>
                      <a:pt x="6172" y="1946"/>
                      <a:pt x="5097" y="1946"/>
                    </a:cubicBezTo>
                    <a:cubicBezTo>
                      <a:pt x="4021" y="1946"/>
                      <a:pt x="3150" y="1075"/>
                      <a:pt x="3150" y="1"/>
                    </a:cubicBezTo>
                    <a:lnTo>
                      <a:pt x="0" y="1"/>
                    </a:lnTo>
                    <a:lnTo>
                      <a:pt x="0" y="6393"/>
                    </a:lnTo>
                    <a:cubicBezTo>
                      <a:pt x="0" y="7900"/>
                      <a:pt x="1220" y="9120"/>
                      <a:pt x="2727" y="9120"/>
                    </a:cubicBezTo>
                    <a:lnTo>
                      <a:pt x="6018" y="9120"/>
                    </a:lnTo>
                    <a:cubicBezTo>
                      <a:pt x="6148" y="6883"/>
                      <a:pt x="7951" y="5095"/>
                      <a:pt x="10194" y="4987"/>
                    </a:cubicBezTo>
                    <a:lnTo>
                      <a:pt x="10194" y="2726"/>
                    </a:lnTo>
                    <a:cubicBezTo>
                      <a:pt x="10194" y="1222"/>
                      <a:pt x="8974" y="1"/>
                      <a:pt x="747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18" name="Google Shape;8418;p74"/>
              <p:cNvSpPr/>
              <p:nvPr/>
            </p:nvSpPr>
            <p:spPr>
              <a:xfrm>
                <a:off x="5922950" y="1256617"/>
                <a:ext cx="75057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6" h="2946" extrusionOk="0">
                    <a:moveTo>
                      <a:pt x="1474" y="1"/>
                    </a:moveTo>
                    <a:cubicBezTo>
                      <a:pt x="661" y="1"/>
                      <a:pt x="1" y="660"/>
                      <a:pt x="1" y="1472"/>
                    </a:cubicBezTo>
                    <a:cubicBezTo>
                      <a:pt x="1" y="2286"/>
                      <a:pt x="661" y="2945"/>
                      <a:pt x="1474" y="2945"/>
                    </a:cubicBezTo>
                    <a:cubicBezTo>
                      <a:pt x="2288" y="2945"/>
                      <a:pt x="2946" y="2286"/>
                      <a:pt x="2946" y="1472"/>
                    </a:cubicBezTo>
                    <a:cubicBezTo>
                      <a:pt x="2946" y="660"/>
                      <a:pt x="2288" y="1"/>
                      <a:pt x="147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419" name="Google Shape;8419;p74"/>
            <p:cNvGrpSpPr/>
            <p:nvPr/>
          </p:nvGrpSpPr>
          <p:grpSpPr>
            <a:xfrm>
              <a:off x="6101293" y="1256617"/>
              <a:ext cx="259692" cy="269909"/>
              <a:chOff x="6101293" y="1256617"/>
              <a:chExt cx="259692" cy="269909"/>
            </a:xfrm>
          </p:grpSpPr>
          <p:sp>
            <p:nvSpPr>
              <p:cNvPr id="8420" name="Google Shape;8420;p74"/>
              <p:cNvSpPr/>
              <p:nvPr/>
            </p:nvSpPr>
            <p:spPr>
              <a:xfrm>
                <a:off x="6101293" y="1294145"/>
                <a:ext cx="259692" cy="232380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1" extrusionOk="0">
                    <a:moveTo>
                      <a:pt x="2726" y="1"/>
                    </a:moveTo>
                    <a:cubicBezTo>
                      <a:pt x="1220" y="1"/>
                      <a:pt x="0" y="1221"/>
                      <a:pt x="0" y="2726"/>
                    </a:cubicBezTo>
                    <a:lnTo>
                      <a:pt x="0" y="4987"/>
                    </a:lnTo>
                    <a:cubicBezTo>
                      <a:pt x="2244" y="5095"/>
                      <a:pt x="4045" y="6883"/>
                      <a:pt x="4177" y="9120"/>
                    </a:cubicBezTo>
                    <a:lnTo>
                      <a:pt x="7467" y="9120"/>
                    </a:lnTo>
                    <a:cubicBezTo>
                      <a:pt x="8973" y="9120"/>
                      <a:pt x="10193" y="7900"/>
                      <a:pt x="10193" y="6393"/>
                    </a:cubicBezTo>
                    <a:lnTo>
                      <a:pt x="10193" y="1"/>
                    </a:lnTo>
                    <a:lnTo>
                      <a:pt x="7043" y="1"/>
                    </a:lnTo>
                    <a:cubicBezTo>
                      <a:pt x="7043" y="1075"/>
                      <a:pt x="6172" y="1946"/>
                      <a:pt x="5097" y="1946"/>
                    </a:cubicBezTo>
                    <a:cubicBezTo>
                      <a:pt x="4021" y="1946"/>
                      <a:pt x="3150" y="1075"/>
                      <a:pt x="315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21" name="Google Shape;8421;p74"/>
              <p:cNvSpPr/>
              <p:nvPr/>
            </p:nvSpPr>
            <p:spPr>
              <a:xfrm>
                <a:off x="6193623" y="1256617"/>
                <a:ext cx="75031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5" h="2946" extrusionOk="0">
                    <a:moveTo>
                      <a:pt x="1473" y="1"/>
                    </a:moveTo>
                    <a:cubicBezTo>
                      <a:pt x="660" y="1"/>
                      <a:pt x="0" y="660"/>
                      <a:pt x="0" y="1472"/>
                    </a:cubicBezTo>
                    <a:cubicBezTo>
                      <a:pt x="0" y="2286"/>
                      <a:pt x="660" y="2945"/>
                      <a:pt x="1473" y="2945"/>
                    </a:cubicBezTo>
                    <a:cubicBezTo>
                      <a:pt x="2285" y="2945"/>
                      <a:pt x="2945" y="2286"/>
                      <a:pt x="2945" y="1472"/>
                    </a:cubicBezTo>
                    <a:cubicBezTo>
                      <a:pt x="2945" y="660"/>
                      <a:pt x="2285" y="1"/>
                      <a:pt x="147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422" name="Google Shape;8422;p74"/>
            <p:cNvGrpSpPr/>
            <p:nvPr/>
          </p:nvGrpSpPr>
          <p:grpSpPr>
            <a:xfrm>
              <a:off x="5830645" y="1539749"/>
              <a:ext cx="259692" cy="269909"/>
              <a:chOff x="5830645" y="1539749"/>
              <a:chExt cx="259692" cy="269909"/>
            </a:xfrm>
          </p:grpSpPr>
          <p:sp>
            <p:nvSpPr>
              <p:cNvPr id="8423" name="Google Shape;8423;p74"/>
              <p:cNvSpPr/>
              <p:nvPr/>
            </p:nvSpPr>
            <p:spPr>
              <a:xfrm>
                <a:off x="5830645" y="1539749"/>
                <a:ext cx="259692" cy="232406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2" extrusionOk="0">
                    <a:moveTo>
                      <a:pt x="2727" y="1"/>
                    </a:moveTo>
                    <a:cubicBezTo>
                      <a:pt x="1220" y="1"/>
                      <a:pt x="0" y="1223"/>
                      <a:pt x="0" y="2728"/>
                    </a:cubicBezTo>
                    <a:lnTo>
                      <a:pt x="0" y="9122"/>
                    </a:lnTo>
                    <a:lnTo>
                      <a:pt x="3150" y="9122"/>
                    </a:lnTo>
                    <a:cubicBezTo>
                      <a:pt x="3150" y="8046"/>
                      <a:pt x="4021" y="7175"/>
                      <a:pt x="5097" y="7175"/>
                    </a:cubicBezTo>
                    <a:cubicBezTo>
                      <a:pt x="6172" y="7175"/>
                      <a:pt x="7044" y="8046"/>
                      <a:pt x="7044" y="9122"/>
                    </a:cubicBezTo>
                    <a:lnTo>
                      <a:pt x="7467" y="9122"/>
                    </a:lnTo>
                    <a:cubicBezTo>
                      <a:pt x="8972" y="9122"/>
                      <a:pt x="10192" y="7900"/>
                      <a:pt x="10192" y="6395"/>
                    </a:cubicBezTo>
                    <a:lnTo>
                      <a:pt x="10192" y="4135"/>
                    </a:lnTo>
                    <a:cubicBezTo>
                      <a:pt x="7951" y="4028"/>
                      <a:pt x="6148" y="2239"/>
                      <a:pt x="6018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24" name="Google Shape;8424;p74"/>
              <p:cNvSpPr/>
              <p:nvPr/>
            </p:nvSpPr>
            <p:spPr>
              <a:xfrm>
                <a:off x="5922950" y="1734600"/>
                <a:ext cx="75057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6" h="2946" extrusionOk="0">
                    <a:moveTo>
                      <a:pt x="1474" y="1"/>
                    </a:moveTo>
                    <a:cubicBezTo>
                      <a:pt x="661" y="1"/>
                      <a:pt x="1" y="660"/>
                      <a:pt x="1" y="1474"/>
                    </a:cubicBezTo>
                    <a:cubicBezTo>
                      <a:pt x="1" y="2287"/>
                      <a:pt x="661" y="2946"/>
                      <a:pt x="1474" y="2946"/>
                    </a:cubicBezTo>
                    <a:cubicBezTo>
                      <a:pt x="2288" y="2946"/>
                      <a:pt x="2946" y="2287"/>
                      <a:pt x="2946" y="1474"/>
                    </a:cubicBezTo>
                    <a:cubicBezTo>
                      <a:pt x="2946" y="660"/>
                      <a:pt x="2288" y="1"/>
                      <a:pt x="147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425" name="Google Shape;8425;p74"/>
            <p:cNvGrpSpPr/>
            <p:nvPr/>
          </p:nvGrpSpPr>
          <p:grpSpPr>
            <a:xfrm>
              <a:off x="6101293" y="1539749"/>
              <a:ext cx="259692" cy="269909"/>
              <a:chOff x="6101293" y="1539749"/>
              <a:chExt cx="259692" cy="269909"/>
            </a:xfrm>
          </p:grpSpPr>
          <p:sp>
            <p:nvSpPr>
              <p:cNvPr id="8426" name="Google Shape;8426;p74"/>
              <p:cNvSpPr/>
              <p:nvPr/>
            </p:nvSpPr>
            <p:spPr>
              <a:xfrm>
                <a:off x="6101293" y="1539749"/>
                <a:ext cx="259692" cy="232406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2" extrusionOk="0">
                    <a:moveTo>
                      <a:pt x="4177" y="1"/>
                    </a:moveTo>
                    <a:cubicBezTo>
                      <a:pt x="4045" y="2239"/>
                      <a:pt x="2244" y="4027"/>
                      <a:pt x="0" y="4135"/>
                    </a:cubicBezTo>
                    <a:lnTo>
                      <a:pt x="0" y="6395"/>
                    </a:lnTo>
                    <a:cubicBezTo>
                      <a:pt x="0" y="7902"/>
                      <a:pt x="1220" y="9122"/>
                      <a:pt x="2726" y="9122"/>
                    </a:cubicBezTo>
                    <a:lnTo>
                      <a:pt x="3148" y="9122"/>
                    </a:lnTo>
                    <a:cubicBezTo>
                      <a:pt x="3148" y="8046"/>
                      <a:pt x="4020" y="7175"/>
                      <a:pt x="5096" y="7175"/>
                    </a:cubicBezTo>
                    <a:cubicBezTo>
                      <a:pt x="6170" y="7175"/>
                      <a:pt x="7043" y="8046"/>
                      <a:pt x="7043" y="9122"/>
                    </a:cubicBezTo>
                    <a:lnTo>
                      <a:pt x="10193" y="9122"/>
                    </a:lnTo>
                    <a:lnTo>
                      <a:pt x="10193" y="2728"/>
                    </a:lnTo>
                    <a:cubicBezTo>
                      <a:pt x="10193" y="1223"/>
                      <a:pt x="8973" y="2"/>
                      <a:pt x="746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27" name="Google Shape;8427;p74"/>
              <p:cNvSpPr/>
              <p:nvPr/>
            </p:nvSpPr>
            <p:spPr>
              <a:xfrm>
                <a:off x="6193623" y="1734600"/>
                <a:ext cx="75031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5" h="2946" extrusionOk="0">
                    <a:moveTo>
                      <a:pt x="1473" y="1"/>
                    </a:moveTo>
                    <a:cubicBezTo>
                      <a:pt x="660" y="1"/>
                      <a:pt x="0" y="660"/>
                      <a:pt x="0" y="1474"/>
                    </a:cubicBezTo>
                    <a:cubicBezTo>
                      <a:pt x="0" y="2287"/>
                      <a:pt x="660" y="2946"/>
                      <a:pt x="1473" y="2946"/>
                    </a:cubicBezTo>
                    <a:cubicBezTo>
                      <a:pt x="2285" y="2946"/>
                      <a:pt x="2945" y="2287"/>
                      <a:pt x="2945" y="1474"/>
                    </a:cubicBezTo>
                    <a:cubicBezTo>
                      <a:pt x="2945" y="660"/>
                      <a:pt x="2285" y="1"/>
                      <a:pt x="147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sp>
          <p:nvSpPr>
            <p:cNvPr id="8428" name="Google Shape;8428;p74"/>
            <p:cNvSpPr/>
            <p:nvPr/>
          </p:nvSpPr>
          <p:spPr>
            <a:xfrm>
              <a:off x="5999148" y="1436800"/>
              <a:ext cx="192625" cy="192690"/>
            </a:xfrm>
            <a:custGeom>
              <a:avLst/>
              <a:gdLst/>
              <a:ahLst/>
              <a:cxnLst/>
              <a:rect l="l" t="t" r="r" b="b"/>
              <a:pathLst>
                <a:path w="2945" h="2946" extrusionOk="0">
                  <a:moveTo>
                    <a:pt x="1473" y="1"/>
                  </a:moveTo>
                  <a:cubicBezTo>
                    <a:pt x="660" y="1"/>
                    <a:pt x="0" y="660"/>
                    <a:pt x="0" y="1472"/>
                  </a:cubicBezTo>
                  <a:cubicBezTo>
                    <a:pt x="0" y="2286"/>
                    <a:pt x="660" y="2945"/>
                    <a:pt x="1473" y="2945"/>
                  </a:cubicBezTo>
                  <a:cubicBezTo>
                    <a:pt x="2285" y="2945"/>
                    <a:pt x="2945" y="2286"/>
                    <a:pt x="2945" y="1472"/>
                  </a:cubicBezTo>
                  <a:cubicBezTo>
                    <a:pt x="2945" y="660"/>
                    <a:pt x="2285" y="1"/>
                    <a:pt x="14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429" name="Google Shape;8429;p74"/>
          <p:cNvGrpSpPr/>
          <p:nvPr/>
        </p:nvGrpSpPr>
        <p:grpSpPr>
          <a:xfrm>
            <a:off x="952593" y="3609403"/>
            <a:ext cx="1937273" cy="828480"/>
            <a:chOff x="732422" y="2990152"/>
            <a:chExt cx="1337773" cy="572102"/>
          </a:xfrm>
        </p:grpSpPr>
        <p:sp>
          <p:nvSpPr>
            <p:cNvPr id="8430" name="Google Shape;8430;p74"/>
            <p:cNvSpPr/>
            <p:nvPr/>
          </p:nvSpPr>
          <p:spPr>
            <a:xfrm>
              <a:off x="923705" y="3182595"/>
              <a:ext cx="380762" cy="379464"/>
            </a:xfrm>
            <a:custGeom>
              <a:avLst/>
              <a:gdLst/>
              <a:ahLst/>
              <a:cxnLst/>
              <a:rect l="l" t="t" r="r" b="b"/>
              <a:pathLst>
                <a:path w="33153" h="33040" extrusionOk="0">
                  <a:moveTo>
                    <a:pt x="16576" y="1"/>
                  </a:moveTo>
                  <a:cubicBezTo>
                    <a:pt x="16428" y="1"/>
                    <a:pt x="16280" y="57"/>
                    <a:pt x="16167" y="170"/>
                  </a:cubicBezTo>
                  <a:lnTo>
                    <a:pt x="9658" y="6680"/>
                  </a:lnTo>
                  <a:cubicBezTo>
                    <a:pt x="9434" y="6906"/>
                    <a:pt x="9434" y="7272"/>
                    <a:pt x="9658" y="7495"/>
                  </a:cubicBezTo>
                  <a:lnTo>
                    <a:pt x="9729" y="7566"/>
                  </a:lnTo>
                  <a:cubicBezTo>
                    <a:pt x="9955" y="7789"/>
                    <a:pt x="10395" y="8000"/>
                    <a:pt x="10712" y="8032"/>
                  </a:cubicBezTo>
                  <a:cubicBezTo>
                    <a:pt x="10712" y="8032"/>
                    <a:pt x="11595" y="8116"/>
                    <a:pt x="12145" y="8663"/>
                  </a:cubicBezTo>
                  <a:cubicBezTo>
                    <a:pt x="13090" y="9608"/>
                    <a:pt x="13090" y="11141"/>
                    <a:pt x="12142" y="12089"/>
                  </a:cubicBezTo>
                  <a:cubicBezTo>
                    <a:pt x="11670" y="12562"/>
                    <a:pt x="11050" y="12798"/>
                    <a:pt x="10431" y="12798"/>
                  </a:cubicBezTo>
                  <a:cubicBezTo>
                    <a:pt x="9811" y="12798"/>
                    <a:pt x="9192" y="12562"/>
                    <a:pt x="8719" y="12089"/>
                  </a:cubicBezTo>
                  <a:cubicBezTo>
                    <a:pt x="8173" y="11539"/>
                    <a:pt x="8085" y="10656"/>
                    <a:pt x="8085" y="10656"/>
                  </a:cubicBezTo>
                  <a:cubicBezTo>
                    <a:pt x="8053" y="10339"/>
                    <a:pt x="7846" y="9899"/>
                    <a:pt x="7623" y="9672"/>
                  </a:cubicBezTo>
                  <a:lnTo>
                    <a:pt x="7551" y="9604"/>
                  </a:lnTo>
                  <a:cubicBezTo>
                    <a:pt x="7438" y="9491"/>
                    <a:pt x="7290" y="9435"/>
                    <a:pt x="7143" y="9435"/>
                  </a:cubicBezTo>
                  <a:cubicBezTo>
                    <a:pt x="6995" y="9435"/>
                    <a:pt x="6848" y="9491"/>
                    <a:pt x="6736" y="9604"/>
                  </a:cubicBezTo>
                  <a:lnTo>
                    <a:pt x="223" y="16111"/>
                  </a:lnTo>
                  <a:cubicBezTo>
                    <a:pt x="0" y="16337"/>
                    <a:pt x="0" y="16703"/>
                    <a:pt x="223" y="16929"/>
                  </a:cubicBezTo>
                  <a:lnTo>
                    <a:pt x="6733" y="23439"/>
                  </a:lnTo>
                  <a:cubicBezTo>
                    <a:pt x="6846" y="23550"/>
                    <a:pt x="6994" y="23606"/>
                    <a:pt x="7142" y="23606"/>
                  </a:cubicBezTo>
                  <a:cubicBezTo>
                    <a:pt x="7290" y="23606"/>
                    <a:pt x="7438" y="23550"/>
                    <a:pt x="7551" y="23439"/>
                  </a:cubicBezTo>
                  <a:lnTo>
                    <a:pt x="7623" y="23364"/>
                  </a:lnTo>
                  <a:cubicBezTo>
                    <a:pt x="7849" y="23141"/>
                    <a:pt x="8056" y="22698"/>
                    <a:pt x="8088" y="22381"/>
                  </a:cubicBezTo>
                  <a:cubicBezTo>
                    <a:pt x="8088" y="22381"/>
                    <a:pt x="8173" y="21497"/>
                    <a:pt x="8719" y="20951"/>
                  </a:cubicBezTo>
                  <a:cubicBezTo>
                    <a:pt x="9194" y="20469"/>
                    <a:pt x="9820" y="20228"/>
                    <a:pt x="10446" y="20228"/>
                  </a:cubicBezTo>
                  <a:cubicBezTo>
                    <a:pt x="11066" y="20228"/>
                    <a:pt x="11685" y="20465"/>
                    <a:pt x="12158" y="20938"/>
                  </a:cubicBezTo>
                  <a:cubicBezTo>
                    <a:pt x="13110" y="21889"/>
                    <a:pt x="13103" y="23432"/>
                    <a:pt x="12145" y="24374"/>
                  </a:cubicBezTo>
                  <a:cubicBezTo>
                    <a:pt x="11599" y="24924"/>
                    <a:pt x="10715" y="25008"/>
                    <a:pt x="10715" y="25008"/>
                  </a:cubicBezTo>
                  <a:cubicBezTo>
                    <a:pt x="10398" y="25040"/>
                    <a:pt x="9955" y="25250"/>
                    <a:pt x="9732" y="25474"/>
                  </a:cubicBezTo>
                  <a:lnTo>
                    <a:pt x="9658" y="25545"/>
                  </a:lnTo>
                  <a:cubicBezTo>
                    <a:pt x="9434" y="25771"/>
                    <a:pt x="9434" y="26137"/>
                    <a:pt x="9658" y="26363"/>
                  </a:cubicBezTo>
                  <a:lnTo>
                    <a:pt x="16167" y="32869"/>
                  </a:lnTo>
                  <a:cubicBezTo>
                    <a:pt x="16280" y="32983"/>
                    <a:pt x="16428" y="33039"/>
                    <a:pt x="16576" y="33039"/>
                  </a:cubicBezTo>
                  <a:cubicBezTo>
                    <a:pt x="16724" y="33039"/>
                    <a:pt x="16872" y="32983"/>
                    <a:pt x="16985" y="32869"/>
                  </a:cubicBezTo>
                  <a:lnTo>
                    <a:pt x="23492" y="26363"/>
                  </a:lnTo>
                  <a:cubicBezTo>
                    <a:pt x="23605" y="26252"/>
                    <a:pt x="23753" y="26196"/>
                    <a:pt x="23901" y="26196"/>
                  </a:cubicBezTo>
                  <a:cubicBezTo>
                    <a:pt x="24049" y="26196"/>
                    <a:pt x="24197" y="26252"/>
                    <a:pt x="24310" y="26363"/>
                  </a:cubicBezTo>
                  <a:lnTo>
                    <a:pt x="24313" y="26370"/>
                  </a:lnTo>
                  <a:cubicBezTo>
                    <a:pt x="24540" y="26593"/>
                    <a:pt x="24750" y="27036"/>
                    <a:pt x="24779" y="27353"/>
                  </a:cubicBezTo>
                  <a:cubicBezTo>
                    <a:pt x="24779" y="27353"/>
                    <a:pt x="24867" y="28237"/>
                    <a:pt x="25413" y="28783"/>
                  </a:cubicBezTo>
                  <a:cubicBezTo>
                    <a:pt x="25888" y="29265"/>
                    <a:pt x="26514" y="29506"/>
                    <a:pt x="27140" y="29506"/>
                  </a:cubicBezTo>
                  <a:cubicBezTo>
                    <a:pt x="27759" y="29506"/>
                    <a:pt x="28378" y="29269"/>
                    <a:pt x="28849" y="28796"/>
                  </a:cubicBezTo>
                  <a:cubicBezTo>
                    <a:pt x="29800" y="27845"/>
                    <a:pt x="29797" y="26302"/>
                    <a:pt x="28840" y="25357"/>
                  </a:cubicBezTo>
                  <a:cubicBezTo>
                    <a:pt x="28290" y="24810"/>
                    <a:pt x="27406" y="24726"/>
                    <a:pt x="27406" y="24726"/>
                  </a:cubicBezTo>
                  <a:cubicBezTo>
                    <a:pt x="27089" y="24694"/>
                    <a:pt x="26646" y="24487"/>
                    <a:pt x="26423" y="24260"/>
                  </a:cubicBezTo>
                  <a:lnTo>
                    <a:pt x="26420" y="24257"/>
                  </a:lnTo>
                  <a:cubicBezTo>
                    <a:pt x="26193" y="24031"/>
                    <a:pt x="26193" y="23665"/>
                    <a:pt x="26420" y="23439"/>
                  </a:cubicBezTo>
                  <a:lnTo>
                    <a:pt x="32926" y="16929"/>
                  </a:lnTo>
                  <a:cubicBezTo>
                    <a:pt x="33152" y="16703"/>
                    <a:pt x="33152" y="16337"/>
                    <a:pt x="32926" y="16111"/>
                  </a:cubicBezTo>
                  <a:lnTo>
                    <a:pt x="26420" y="9604"/>
                  </a:lnTo>
                  <a:cubicBezTo>
                    <a:pt x="26193" y="9378"/>
                    <a:pt x="26193" y="9012"/>
                    <a:pt x="26420" y="8786"/>
                  </a:cubicBezTo>
                  <a:lnTo>
                    <a:pt x="26533" y="8669"/>
                  </a:lnTo>
                  <a:cubicBezTo>
                    <a:pt x="26759" y="8446"/>
                    <a:pt x="27202" y="8236"/>
                    <a:pt x="27516" y="8207"/>
                  </a:cubicBezTo>
                  <a:cubicBezTo>
                    <a:pt x="27516" y="8207"/>
                    <a:pt x="28403" y="8119"/>
                    <a:pt x="28950" y="7573"/>
                  </a:cubicBezTo>
                  <a:cubicBezTo>
                    <a:pt x="29894" y="6628"/>
                    <a:pt x="29894" y="5094"/>
                    <a:pt x="28950" y="4147"/>
                  </a:cubicBezTo>
                  <a:cubicBezTo>
                    <a:pt x="28477" y="3674"/>
                    <a:pt x="27858" y="3438"/>
                    <a:pt x="27238" y="3438"/>
                  </a:cubicBezTo>
                  <a:cubicBezTo>
                    <a:pt x="26618" y="3438"/>
                    <a:pt x="25997" y="3674"/>
                    <a:pt x="25523" y="4147"/>
                  </a:cubicBezTo>
                  <a:cubicBezTo>
                    <a:pt x="24977" y="4697"/>
                    <a:pt x="24892" y="5580"/>
                    <a:pt x="24892" y="5580"/>
                  </a:cubicBezTo>
                  <a:cubicBezTo>
                    <a:pt x="24860" y="5894"/>
                    <a:pt x="24650" y="6337"/>
                    <a:pt x="24427" y="6563"/>
                  </a:cubicBezTo>
                  <a:lnTo>
                    <a:pt x="24310" y="6680"/>
                  </a:lnTo>
                  <a:cubicBezTo>
                    <a:pt x="24197" y="6791"/>
                    <a:pt x="24049" y="6847"/>
                    <a:pt x="23901" y="6847"/>
                  </a:cubicBezTo>
                  <a:cubicBezTo>
                    <a:pt x="23753" y="6847"/>
                    <a:pt x="23605" y="6791"/>
                    <a:pt x="23492" y="6680"/>
                  </a:cubicBezTo>
                  <a:lnTo>
                    <a:pt x="16985" y="170"/>
                  </a:lnTo>
                  <a:cubicBezTo>
                    <a:pt x="16872" y="57"/>
                    <a:pt x="16724" y="1"/>
                    <a:pt x="165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6DB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431" name="Google Shape;8431;p74"/>
            <p:cNvSpPr/>
            <p:nvPr/>
          </p:nvSpPr>
          <p:spPr>
            <a:xfrm>
              <a:off x="1309210" y="3183709"/>
              <a:ext cx="378534" cy="377248"/>
            </a:xfrm>
            <a:custGeom>
              <a:avLst/>
              <a:gdLst/>
              <a:ahLst/>
              <a:cxnLst/>
              <a:rect l="l" t="t" r="r" b="b"/>
              <a:pathLst>
                <a:path w="32959" h="32847" extrusionOk="0">
                  <a:moveTo>
                    <a:pt x="16480" y="1"/>
                  </a:moveTo>
                  <a:cubicBezTo>
                    <a:pt x="16334" y="1"/>
                    <a:pt x="16186" y="57"/>
                    <a:pt x="16073" y="170"/>
                  </a:cubicBezTo>
                  <a:lnTo>
                    <a:pt x="9603" y="6641"/>
                  </a:lnTo>
                  <a:cubicBezTo>
                    <a:pt x="9491" y="6753"/>
                    <a:pt x="9345" y="6808"/>
                    <a:pt x="9198" y="6808"/>
                  </a:cubicBezTo>
                  <a:cubicBezTo>
                    <a:pt x="9051" y="6808"/>
                    <a:pt x="8904" y="6753"/>
                    <a:pt x="8791" y="6641"/>
                  </a:cubicBezTo>
                  <a:lnTo>
                    <a:pt x="8677" y="6525"/>
                  </a:lnTo>
                  <a:cubicBezTo>
                    <a:pt x="8454" y="6301"/>
                    <a:pt x="8244" y="5861"/>
                    <a:pt x="8215" y="5547"/>
                  </a:cubicBezTo>
                  <a:cubicBezTo>
                    <a:pt x="8215" y="5547"/>
                    <a:pt x="8127" y="4667"/>
                    <a:pt x="7584" y="4124"/>
                  </a:cubicBezTo>
                  <a:cubicBezTo>
                    <a:pt x="7113" y="3653"/>
                    <a:pt x="6497" y="3418"/>
                    <a:pt x="5880" y="3418"/>
                  </a:cubicBezTo>
                  <a:cubicBezTo>
                    <a:pt x="5264" y="3418"/>
                    <a:pt x="4648" y="3653"/>
                    <a:pt x="4177" y="4124"/>
                  </a:cubicBezTo>
                  <a:cubicBezTo>
                    <a:pt x="3236" y="5065"/>
                    <a:pt x="3236" y="6589"/>
                    <a:pt x="4177" y="7531"/>
                  </a:cubicBezTo>
                  <a:cubicBezTo>
                    <a:pt x="4721" y="8074"/>
                    <a:pt x="5601" y="8158"/>
                    <a:pt x="5601" y="8158"/>
                  </a:cubicBezTo>
                  <a:cubicBezTo>
                    <a:pt x="5914" y="8191"/>
                    <a:pt x="6354" y="8398"/>
                    <a:pt x="6578" y="8621"/>
                  </a:cubicBezTo>
                  <a:lnTo>
                    <a:pt x="6694" y="8737"/>
                  </a:lnTo>
                  <a:cubicBezTo>
                    <a:pt x="6917" y="8961"/>
                    <a:pt x="6917" y="9323"/>
                    <a:pt x="6694" y="9550"/>
                  </a:cubicBezTo>
                  <a:lnTo>
                    <a:pt x="223" y="16020"/>
                  </a:lnTo>
                  <a:cubicBezTo>
                    <a:pt x="0" y="16243"/>
                    <a:pt x="0" y="16606"/>
                    <a:pt x="223" y="16832"/>
                  </a:cubicBezTo>
                  <a:lnTo>
                    <a:pt x="6694" y="23300"/>
                  </a:lnTo>
                  <a:cubicBezTo>
                    <a:pt x="6807" y="23411"/>
                    <a:pt x="6954" y="23467"/>
                    <a:pt x="7102" y="23467"/>
                  </a:cubicBezTo>
                  <a:cubicBezTo>
                    <a:pt x="7249" y="23467"/>
                    <a:pt x="7396" y="23411"/>
                    <a:pt x="7509" y="23300"/>
                  </a:cubicBezTo>
                  <a:lnTo>
                    <a:pt x="7577" y="23232"/>
                  </a:lnTo>
                  <a:cubicBezTo>
                    <a:pt x="7801" y="23008"/>
                    <a:pt x="8008" y="22568"/>
                    <a:pt x="8040" y="22255"/>
                  </a:cubicBezTo>
                  <a:cubicBezTo>
                    <a:pt x="8040" y="22255"/>
                    <a:pt x="8124" y="21375"/>
                    <a:pt x="8668" y="20831"/>
                  </a:cubicBezTo>
                  <a:cubicBezTo>
                    <a:pt x="9138" y="20360"/>
                    <a:pt x="9755" y="20125"/>
                    <a:pt x="10371" y="20125"/>
                  </a:cubicBezTo>
                  <a:cubicBezTo>
                    <a:pt x="10987" y="20125"/>
                    <a:pt x="11604" y="20360"/>
                    <a:pt x="12074" y="20831"/>
                  </a:cubicBezTo>
                  <a:cubicBezTo>
                    <a:pt x="13013" y="21769"/>
                    <a:pt x="13013" y="23296"/>
                    <a:pt x="12074" y="24235"/>
                  </a:cubicBezTo>
                  <a:cubicBezTo>
                    <a:pt x="11528" y="24781"/>
                    <a:pt x="10651" y="24865"/>
                    <a:pt x="10651" y="24865"/>
                  </a:cubicBezTo>
                  <a:cubicBezTo>
                    <a:pt x="10337" y="24895"/>
                    <a:pt x="9897" y="25105"/>
                    <a:pt x="9674" y="25328"/>
                  </a:cubicBezTo>
                  <a:lnTo>
                    <a:pt x="9603" y="25396"/>
                  </a:lnTo>
                  <a:cubicBezTo>
                    <a:pt x="9379" y="25619"/>
                    <a:pt x="9379" y="25985"/>
                    <a:pt x="9603" y="26208"/>
                  </a:cubicBezTo>
                  <a:lnTo>
                    <a:pt x="16073" y="32679"/>
                  </a:lnTo>
                  <a:cubicBezTo>
                    <a:pt x="16186" y="32790"/>
                    <a:pt x="16334" y="32846"/>
                    <a:pt x="16480" y="32846"/>
                  </a:cubicBezTo>
                  <a:cubicBezTo>
                    <a:pt x="16627" y="32846"/>
                    <a:pt x="16774" y="32790"/>
                    <a:pt x="16885" y="32679"/>
                  </a:cubicBezTo>
                  <a:lnTo>
                    <a:pt x="23356" y="26208"/>
                  </a:lnTo>
                  <a:cubicBezTo>
                    <a:pt x="23582" y="25985"/>
                    <a:pt x="23582" y="25619"/>
                    <a:pt x="23356" y="25396"/>
                  </a:cubicBezTo>
                  <a:lnTo>
                    <a:pt x="23285" y="25325"/>
                  </a:lnTo>
                  <a:cubicBezTo>
                    <a:pt x="23061" y="25102"/>
                    <a:pt x="22621" y="24895"/>
                    <a:pt x="22308" y="24862"/>
                  </a:cubicBezTo>
                  <a:cubicBezTo>
                    <a:pt x="22308" y="24862"/>
                    <a:pt x="21428" y="24778"/>
                    <a:pt x="20884" y="24235"/>
                  </a:cubicBezTo>
                  <a:cubicBezTo>
                    <a:pt x="19962" y="23290"/>
                    <a:pt x="19972" y="21779"/>
                    <a:pt x="20903" y="20847"/>
                  </a:cubicBezTo>
                  <a:cubicBezTo>
                    <a:pt x="21375" y="20378"/>
                    <a:pt x="21991" y="20142"/>
                    <a:pt x="22608" y="20142"/>
                  </a:cubicBezTo>
                  <a:cubicBezTo>
                    <a:pt x="23215" y="20142"/>
                    <a:pt x="23822" y="20370"/>
                    <a:pt x="24291" y="20828"/>
                  </a:cubicBezTo>
                  <a:cubicBezTo>
                    <a:pt x="24834" y="21371"/>
                    <a:pt x="24918" y="22251"/>
                    <a:pt x="24918" y="22251"/>
                  </a:cubicBezTo>
                  <a:cubicBezTo>
                    <a:pt x="24951" y="22565"/>
                    <a:pt x="25158" y="23005"/>
                    <a:pt x="25381" y="23228"/>
                  </a:cubicBezTo>
                  <a:lnTo>
                    <a:pt x="25452" y="23300"/>
                  </a:lnTo>
                  <a:cubicBezTo>
                    <a:pt x="25565" y="23411"/>
                    <a:pt x="25713" y="23467"/>
                    <a:pt x="25859" y="23467"/>
                  </a:cubicBezTo>
                  <a:cubicBezTo>
                    <a:pt x="26006" y="23467"/>
                    <a:pt x="26153" y="23411"/>
                    <a:pt x="26264" y="23300"/>
                  </a:cubicBezTo>
                  <a:lnTo>
                    <a:pt x="32735" y="16829"/>
                  </a:lnTo>
                  <a:cubicBezTo>
                    <a:pt x="32958" y="16606"/>
                    <a:pt x="32958" y="16243"/>
                    <a:pt x="32735" y="16017"/>
                  </a:cubicBezTo>
                  <a:lnTo>
                    <a:pt x="26264" y="9546"/>
                  </a:lnTo>
                  <a:cubicBezTo>
                    <a:pt x="26041" y="9323"/>
                    <a:pt x="26041" y="8961"/>
                    <a:pt x="26264" y="8734"/>
                  </a:cubicBezTo>
                  <a:lnTo>
                    <a:pt x="26271" y="8731"/>
                  </a:lnTo>
                  <a:cubicBezTo>
                    <a:pt x="26494" y="8508"/>
                    <a:pt x="26934" y="8301"/>
                    <a:pt x="27248" y="8268"/>
                  </a:cubicBezTo>
                  <a:cubicBezTo>
                    <a:pt x="27248" y="8268"/>
                    <a:pt x="28125" y="8184"/>
                    <a:pt x="28671" y="7641"/>
                  </a:cubicBezTo>
                  <a:cubicBezTo>
                    <a:pt x="29593" y="6696"/>
                    <a:pt x="29584" y="5185"/>
                    <a:pt x="28652" y="4253"/>
                  </a:cubicBezTo>
                  <a:cubicBezTo>
                    <a:pt x="28181" y="3784"/>
                    <a:pt x="27564" y="3548"/>
                    <a:pt x="26947" y="3548"/>
                  </a:cubicBezTo>
                  <a:cubicBezTo>
                    <a:pt x="26340" y="3548"/>
                    <a:pt x="25733" y="3777"/>
                    <a:pt x="25265" y="4234"/>
                  </a:cubicBezTo>
                  <a:cubicBezTo>
                    <a:pt x="24721" y="4777"/>
                    <a:pt x="24637" y="5657"/>
                    <a:pt x="24637" y="5657"/>
                  </a:cubicBezTo>
                  <a:cubicBezTo>
                    <a:pt x="24605" y="5971"/>
                    <a:pt x="24398" y="6411"/>
                    <a:pt x="24174" y="6635"/>
                  </a:cubicBezTo>
                  <a:lnTo>
                    <a:pt x="24168" y="6641"/>
                  </a:lnTo>
                  <a:cubicBezTo>
                    <a:pt x="24056" y="6753"/>
                    <a:pt x="23910" y="6808"/>
                    <a:pt x="23763" y="6808"/>
                  </a:cubicBezTo>
                  <a:cubicBezTo>
                    <a:pt x="23616" y="6808"/>
                    <a:pt x="23469" y="6753"/>
                    <a:pt x="23356" y="6641"/>
                  </a:cubicBezTo>
                  <a:lnTo>
                    <a:pt x="16885" y="170"/>
                  </a:lnTo>
                  <a:cubicBezTo>
                    <a:pt x="16774" y="57"/>
                    <a:pt x="16627" y="1"/>
                    <a:pt x="1648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432" name="Google Shape;8432;p74"/>
            <p:cNvSpPr/>
            <p:nvPr/>
          </p:nvSpPr>
          <p:spPr>
            <a:xfrm>
              <a:off x="732422" y="2990152"/>
              <a:ext cx="380716" cy="379441"/>
            </a:xfrm>
            <a:custGeom>
              <a:avLst/>
              <a:gdLst/>
              <a:ahLst/>
              <a:cxnLst/>
              <a:rect l="l" t="t" r="r" b="b"/>
              <a:pathLst>
                <a:path w="33149" h="33038" extrusionOk="0">
                  <a:moveTo>
                    <a:pt x="16573" y="0"/>
                  </a:moveTo>
                  <a:cubicBezTo>
                    <a:pt x="16426" y="0"/>
                    <a:pt x="16278" y="56"/>
                    <a:pt x="16167" y="168"/>
                  </a:cubicBezTo>
                  <a:lnTo>
                    <a:pt x="9657" y="6677"/>
                  </a:lnTo>
                  <a:cubicBezTo>
                    <a:pt x="9431" y="6903"/>
                    <a:pt x="9431" y="7269"/>
                    <a:pt x="9657" y="7492"/>
                  </a:cubicBezTo>
                  <a:lnTo>
                    <a:pt x="9725" y="7563"/>
                  </a:lnTo>
                  <a:cubicBezTo>
                    <a:pt x="9952" y="7787"/>
                    <a:pt x="10395" y="7997"/>
                    <a:pt x="10709" y="8026"/>
                  </a:cubicBezTo>
                  <a:cubicBezTo>
                    <a:pt x="10709" y="8026"/>
                    <a:pt x="11592" y="8113"/>
                    <a:pt x="12142" y="8660"/>
                  </a:cubicBezTo>
                  <a:cubicBezTo>
                    <a:pt x="13087" y="9605"/>
                    <a:pt x="13087" y="11142"/>
                    <a:pt x="12142" y="12086"/>
                  </a:cubicBezTo>
                  <a:cubicBezTo>
                    <a:pt x="11669" y="12561"/>
                    <a:pt x="11049" y="12798"/>
                    <a:pt x="10429" y="12798"/>
                  </a:cubicBezTo>
                  <a:cubicBezTo>
                    <a:pt x="9809" y="12798"/>
                    <a:pt x="9189" y="12562"/>
                    <a:pt x="8716" y="12090"/>
                  </a:cubicBezTo>
                  <a:cubicBezTo>
                    <a:pt x="8169" y="11540"/>
                    <a:pt x="8082" y="10656"/>
                    <a:pt x="8082" y="10656"/>
                  </a:cubicBezTo>
                  <a:cubicBezTo>
                    <a:pt x="8053" y="10339"/>
                    <a:pt x="7842" y="9899"/>
                    <a:pt x="7619" y="9673"/>
                  </a:cubicBezTo>
                  <a:lnTo>
                    <a:pt x="7548" y="9605"/>
                  </a:lnTo>
                  <a:cubicBezTo>
                    <a:pt x="7435" y="9492"/>
                    <a:pt x="7287" y="9435"/>
                    <a:pt x="7140" y="9435"/>
                  </a:cubicBezTo>
                  <a:cubicBezTo>
                    <a:pt x="6993" y="9435"/>
                    <a:pt x="6846" y="9492"/>
                    <a:pt x="6733" y="9605"/>
                  </a:cubicBezTo>
                  <a:lnTo>
                    <a:pt x="223" y="16111"/>
                  </a:lnTo>
                  <a:cubicBezTo>
                    <a:pt x="0" y="16338"/>
                    <a:pt x="0" y="16700"/>
                    <a:pt x="223" y="16926"/>
                  </a:cubicBezTo>
                  <a:lnTo>
                    <a:pt x="6733" y="23436"/>
                  </a:lnTo>
                  <a:cubicBezTo>
                    <a:pt x="6956" y="23662"/>
                    <a:pt x="6956" y="24028"/>
                    <a:pt x="6733" y="24254"/>
                  </a:cubicBezTo>
                  <a:lnTo>
                    <a:pt x="6616" y="24368"/>
                  </a:lnTo>
                  <a:cubicBezTo>
                    <a:pt x="6390" y="24594"/>
                    <a:pt x="5950" y="24804"/>
                    <a:pt x="5633" y="24833"/>
                  </a:cubicBezTo>
                  <a:cubicBezTo>
                    <a:pt x="5633" y="24833"/>
                    <a:pt x="4749" y="24921"/>
                    <a:pt x="4199" y="25468"/>
                  </a:cubicBezTo>
                  <a:cubicBezTo>
                    <a:pt x="3255" y="26412"/>
                    <a:pt x="3255" y="27946"/>
                    <a:pt x="4199" y="28890"/>
                  </a:cubicBezTo>
                  <a:cubicBezTo>
                    <a:pt x="4673" y="29364"/>
                    <a:pt x="5294" y="29601"/>
                    <a:pt x="5914" y="29601"/>
                  </a:cubicBezTo>
                  <a:cubicBezTo>
                    <a:pt x="6534" y="29601"/>
                    <a:pt x="7153" y="29364"/>
                    <a:pt x="7626" y="28890"/>
                  </a:cubicBezTo>
                  <a:cubicBezTo>
                    <a:pt x="8172" y="28344"/>
                    <a:pt x="8260" y="27460"/>
                    <a:pt x="8260" y="27460"/>
                  </a:cubicBezTo>
                  <a:cubicBezTo>
                    <a:pt x="8289" y="27143"/>
                    <a:pt x="8499" y="26700"/>
                    <a:pt x="8726" y="26477"/>
                  </a:cubicBezTo>
                  <a:lnTo>
                    <a:pt x="8839" y="26360"/>
                  </a:lnTo>
                  <a:cubicBezTo>
                    <a:pt x="8952" y="26249"/>
                    <a:pt x="9100" y="26193"/>
                    <a:pt x="9248" y="26193"/>
                  </a:cubicBezTo>
                  <a:cubicBezTo>
                    <a:pt x="9396" y="26193"/>
                    <a:pt x="9544" y="26249"/>
                    <a:pt x="9657" y="26360"/>
                  </a:cubicBezTo>
                  <a:lnTo>
                    <a:pt x="16167" y="32870"/>
                  </a:lnTo>
                  <a:cubicBezTo>
                    <a:pt x="16278" y="32982"/>
                    <a:pt x="16426" y="33037"/>
                    <a:pt x="16573" y="33037"/>
                  </a:cubicBezTo>
                  <a:cubicBezTo>
                    <a:pt x="16721" y="33037"/>
                    <a:pt x="16869" y="32982"/>
                    <a:pt x="16982" y="32870"/>
                  </a:cubicBezTo>
                  <a:lnTo>
                    <a:pt x="23491" y="26360"/>
                  </a:lnTo>
                  <a:cubicBezTo>
                    <a:pt x="23605" y="26247"/>
                    <a:pt x="23752" y="26191"/>
                    <a:pt x="23899" y="26191"/>
                  </a:cubicBezTo>
                  <a:cubicBezTo>
                    <a:pt x="24046" y="26191"/>
                    <a:pt x="24193" y="26247"/>
                    <a:pt x="24307" y="26360"/>
                  </a:cubicBezTo>
                  <a:lnTo>
                    <a:pt x="24313" y="26364"/>
                  </a:lnTo>
                  <a:cubicBezTo>
                    <a:pt x="24536" y="26590"/>
                    <a:pt x="24747" y="27033"/>
                    <a:pt x="24776" y="27350"/>
                  </a:cubicBezTo>
                  <a:cubicBezTo>
                    <a:pt x="24776" y="27350"/>
                    <a:pt x="24863" y="28234"/>
                    <a:pt x="25410" y="28780"/>
                  </a:cubicBezTo>
                  <a:cubicBezTo>
                    <a:pt x="25885" y="29262"/>
                    <a:pt x="26511" y="29503"/>
                    <a:pt x="27137" y="29503"/>
                  </a:cubicBezTo>
                  <a:cubicBezTo>
                    <a:pt x="27756" y="29503"/>
                    <a:pt x="28376" y="29267"/>
                    <a:pt x="28849" y="28793"/>
                  </a:cubicBezTo>
                  <a:cubicBezTo>
                    <a:pt x="29800" y="27842"/>
                    <a:pt x="29794" y="26299"/>
                    <a:pt x="28836" y="25354"/>
                  </a:cubicBezTo>
                  <a:cubicBezTo>
                    <a:pt x="28289" y="24808"/>
                    <a:pt x="27403" y="24720"/>
                    <a:pt x="27403" y="24720"/>
                  </a:cubicBezTo>
                  <a:cubicBezTo>
                    <a:pt x="27089" y="24691"/>
                    <a:pt x="26646" y="24484"/>
                    <a:pt x="26419" y="24258"/>
                  </a:cubicBezTo>
                  <a:lnTo>
                    <a:pt x="26416" y="24254"/>
                  </a:lnTo>
                  <a:cubicBezTo>
                    <a:pt x="26190" y="24028"/>
                    <a:pt x="26190" y="23662"/>
                    <a:pt x="26416" y="23436"/>
                  </a:cubicBezTo>
                  <a:lnTo>
                    <a:pt x="32925" y="16926"/>
                  </a:lnTo>
                  <a:cubicBezTo>
                    <a:pt x="33149" y="16700"/>
                    <a:pt x="33149" y="16338"/>
                    <a:pt x="32925" y="16111"/>
                  </a:cubicBezTo>
                  <a:lnTo>
                    <a:pt x="26416" y="9602"/>
                  </a:lnTo>
                  <a:cubicBezTo>
                    <a:pt x="26303" y="9490"/>
                    <a:pt x="26155" y="9434"/>
                    <a:pt x="26007" y="9434"/>
                  </a:cubicBezTo>
                  <a:cubicBezTo>
                    <a:pt x="25859" y="9434"/>
                    <a:pt x="25711" y="9490"/>
                    <a:pt x="25598" y="9602"/>
                  </a:cubicBezTo>
                  <a:lnTo>
                    <a:pt x="25526" y="9673"/>
                  </a:lnTo>
                  <a:cubicBezTo>
                    <a:pt x="25303" y="9899"/>
                    <a:pt x="25093" y="10339"/>
                    <a:pt x="25064" y="10656"/>
                  </a:cubicBezTo>
                  <a:cubicBezTo>
                    <a:pt x="25064" y="10656"/>
                    <a:pt x="24976" y="11540"/>
                    <a:pt x="24430" y="12090"/>
                  </a:cubicBezTo>
                  <a:cubicBezTo>
                    <a:pt x="23953" y="12577"/>
                    <a:pt x="23323" y="12822"/>
                    <a:pt x="22693" y="12822"/>
                  </a:cubicBezTo>
                  <a:cubicBezTo>
                    <a:pt x="22073" y="12822"/>
                    <a:pt x="21454" y="12585"/>
                    <a:pt x="20981" y="12112"/>
                  </a:cubicBezTo>
                  <a:cubicBezTo>
                    <a:pt x="20026" y="11158"/>
                    <a:pt x="20036" y="9605"/>
                    <a:pt x="21003" y="8663"/>
                  </a:cubicBezTo>
                  <a:cubicBezTo>
                    <a:pt x="21550" y="8117"/>
                    <a:pt x="22437" y="8029"/>
                    <a:pt x="22437" y="8029"/>
                  </a:cubicBezTo>
                  <a:cubicBezTo>
                    <a:pt x="22750" y="8000"/>
                    <a:pt x="23194" y="7790"/>
                    <a:pt x="23420" y="7567"/>
                  </a:cubicBezTo>
                  <a:lnTo>
                    <a:pt x="23491" y="7492"/>
                  </a:lnTo>
                  <a:cubicBezTo>
                    <a:pt x="23715" y="7269"/>
                    <a:pt x="23715" y="6903"/>
                    <a:pt x="23491" y="6677"/>
                  </a:cubicBezTo>
                  <a:lnTo>
                    <a:pt x="16982" y="168"/>
                  </a:lnTo>
                  <a:cubicBezTo>
                    <a:pt x="16869" y="56"/>
                    <a:pt x="16721" y="0"/>
                    <a:pt x="165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7994A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433" name="Google Shape;8433;p74"/>
            <p:cNvSpPr/>
            <p:nvPr/>
          </p:nvSpPr>
          <p:spPr>
            <a:xfrm>
              <a:off x="1115837" y="2990152"/>
              <a:ext cx="380728" cy="379430"/>
            </a:xfrm>
            <a:custGeom>
              <a:avLst/>
              <a:gdLst/>
              <a:ahLst/>
              <a:cxnLst/>
              <a:rect l="l" t="t" r="r" b="b"/>
              <a:pathLst>
                <a:path w="33150" h="33037" extrusionOk="0">
                  <a:moveTo>
                    <a:pt x="16576" y="0"/>
                  </a:moveTo>
                  <a:cubicBezTo>
                    <a:pt x="16429" y="0"/>
                    <a:pt x="16281" y="56"/>
                    <a:pt x="16168" y="168"/>
                  </a:cubicBezTo>
                  <a:lnTo>
                    <a:pt x="9661" y="6677"/>
                  </a:lnTo>
                  <a:cubicBezTo>
                    <a:pt x="9548" y="6789"/>
                    <a:pt x="9400" y="6844"/>
                    <a:pt x="9252" y="6844"/>
                  </a:cubicBezTo>
                  <a:cubicBezTo>
                    <a:pt x="9104" y="6844"/>
                    <a:pt x="8956" y="6789"/>
                    <a:pt x="8843" y="6677"/>
                  </a:cubicBezTo>
                  <a:lnTo>
                    <a:pt x="8836" y="6670"/>
                  </a:lnTo>
                  <a:cubicBezTo>
                    <a:pt x="8613" y="6447"/>
                    <a:pt x="8403" y="6004"/>
                    <a:pt x="8374" y="5687"/>
                  </a:cubicBezTo>
                  <a:cubicBezTo>
                    <a:pt x="8374" y="5687"/>
                    <a:pt x="8286" y="4804"/>
                    <a:pt x="7740" y="4257"/>
                  </a:cubicBezTo>
                  <a:cubicBezTo>
                    <a:pt x="7263" y="3757"/>
                    <a:pt x="6626" y="3507"/>
                    <a:pt x="5987" y="3507"/>
                  </a:cubicBezTo>
                  <a:cubicBezTo>
                    <a:pt x="5368" y="3507"/>
                    <a:pt x="4749" y="3742"/>
                    <a:pt x="4275" y="4215"/>
                  </a:cubicBezTo>
                  <a:cubicBezTo>
                    <a:pt x="3314" y="5176"/>
                    <a:pt x="3330" y="6742"/>
                    <a:pt x="4313" y="7680"/>
                  </a:cubicBezTo>
                  <a:cubicBezTo>
                    <a:pt x="4860" y="8227"/>
                    <a:pt x="5747" y="8314"/>
                    <a:pt x="5747" y="8314"/>
                  </a:cubicBezTo>
                  <a:cubicBezTo>
                    <a:pt x="6061" y="8343"/>
                    <a:pt x="6504" y="8553"/>
                    <a:pt x="6730" y="8777"/>
                  </a:cubicBezTo>
                  <a:lnTo>
                    <a:pt x="6733" y="8783"/>
                  </a:lnTo>
                  <a:cubicBezTo>
                    <a:pt x="6960" y="9010"/>
                    <a:pt x="6960" y="9372"/>
                    <a:pt x="6733" y="9598"/>
                  </a:cubicBezTo>
                  <a:lnTo>
                    <a:pt x="224" y="16111"/>
                  </a:lnTo>
                  <a:cubicBezTo>
                    <a:pt x="1" y="16338"/>
                    <a:pt x="1" y="16700"/>
                    <a:pt x="224" y="16926"/>
                  </a:cubicBezTo>
                  <a:lnTo>
                    <a:pt x="6733" y="23436"/>
                  </a:lnTo>
                  <a:cubicBezTo>
                    <a:pt x="6847" y="23547"/>
                    <a:pt x="6995" y="23603"/>
                    <a:pt x="7143" y="23603"/>
                  </a:cubicBezTo>
                  <a:cubicBezTo>
                    <a:pt x="7291" y="23603"/>
                    <a:pt x="7439" y="23547"/>
                    <a:pt x="7552" y="23436"/>
                  </a:cubicBezTo>
                  <a:lnTo>
                    <a:pt x="7623" y="23365"/>
                  </a:lnTo>
                  <a:cubicBezTo>
                    <a:pt x="7846" y="23138"/>
                    <a:pt x="8057" y="22698"/>
                    <a:pt x="8086" y="22381"/>
                  </a:cubicBezTo>
                  <a:cubicBezTo>
                    <a:pt x="8086" y="22381"/>
                    <a:pt x="8173" y="21498"/>
                    <a:pt x="8720" y="20948"/>
                  </a:cubicBezTo>
                  <a:cubicBezTo>
                    <a:pt x="9195" y="20467"/>
                    <a:pt x="9821" y="20226"/>
                    <a:pt x="10447" y="20226"/>
                  </a:cubicBezTo>
                  <a:cubicBezTo>
                    <a:pt x="11066" y="20226"/>
                    <a:pt x="11686" y="20462"/>
                    <a:pt x="12159" y="20935"/>
                  </a:cubicBezTo>
                  <a:cubicBezTo>
                    <a:pt x="13110" y="21886"/>
                    <a:pt x="13104" y="23429"/>
                    <a:pt x="12146" y="24374"/>
                  </a:cubicBezTo>
                  <a:cubicBezTo>
                    <a:pt x="11599" y="24921"/>
                    <a:pt x="10716" y="25008"/>
                    <a:pt x="10716" y="25008"/>
                  </a:cubicBezTo>
                  <a:cubicBezTo>
                    <a:pt x="10399" y="25037"/>
                    <a:pt x="9956" y="25248"/>
                    <a:pt x="9733" y="25471"/>
                  </a:cubicBezTo>
                  <a:lnTo>
                    <a:pt x="9658" y="25542"/>
                  </a:lnTo>
                  <a:cubicBezTo>
                    <a:pt x="9435" y="25768"/>
                    <a:pt x="9435" y="26134"/>
                    <a:pt x="9658" y="26360"/>
                  </a:cubicBezTo>
                  <a:lnTo>
                    <a:pt x="16168" y="32867"/>
                  </a:lnTo>
                  <a:cubicBezTo>
                    <a:pt x="16281" y="32980"/>
                    <a:pt x="16429" y="33037"/>
                    <a:pt x="16577" y="33037"/>
                  </a:cubicBezTo>
                  <a:cubicBezTo>
                    <a:pt x="16725" y="33037"/>
                    <a:pt x="16873" y="32980"/>
                    <a:pt x="16986" y="32867"/>
                  </a:cubicBezTo>
                  <a:lnTo>
                    <a:pt x="23492" y="26360"/>
                  </a:lnTo>
                  <a:cubicBezTo>
                    <a:pt x="23715" y="26134"/>
                    <a:pt x="23715" y="25768"/>
                    <a:pt x="23492" y="25542"/>
                  </a:cubicBezTo>
                  <a:lnTo>
                    <a:pt x="23421" y="25474"/>
                  </a:lnTo>
                  <a:cubicBezTo>
                    <a:pt x="23198" y="25251"/>
                    <a:pt x="22755" y="25040"/>
                    <a:pt x="22438" y="25011"/>
                  </a:cubicBezTo>
                  <a:cubicBezTo>
                    <a:pt x="22438" y="25011"/>
                    <a:pt x="21554" y="24924"/>
                    <a:pt x="21004" y="24377"/>
                  </a:cubicBezTo>
                  <a:cubicBezTo>
                    <a:pt x="20073" y="23429"/>
                    <a:pt x="20076" y="21905"/>
                    <a:pt x="21017" y="20964"/>
                  </a:cubicBezTo>
                  <a:cubicBezTo>
                    <a:pt x="21490" y="20491"/>
                    <a:pt x="22111" y="20254"/>
                    <a:pt x="22731" y="20254"/>
                  </a:cubicBezTo>
                  <a:cubicBezTo>
                    <a:pt x="23345" y="20254"/>
                    <a:pt x="23959" y="20486"/>
                    <a:pt x="24430" y="20951"/>
                  </a:cubicBezTo>
                  <a:cubicBezTo>
                    <a:pt x="24977" y="21498"/>
                    <a:pt x="25065" y="22381"/>
                    <a:pt x="25065" y="22381"/>
                  </a:cubicBezTo>
                  <a:cubicBezTo>
                    <a:pt x="25097" y="22698"/>
                    <a:pt x="25304" y="23141"/>
                    <a:pt x="25530" y="23365"/>
                  </a:cubicBezTo>
                  <a:lnTo>
                    <a:pt x="25598" y="23436"/>
                  </a:lnTo>
                  <a:cubicBezTo>
                    <a:pt x="25712" y="23547"/>
                    <a:pt x="25860" y="23603"/>
                    <a:pt x="26007" y="23603"/>
                  </a:cubicBezTo>
                  <a:cubicBezTo>
                    <a:pt x="26155" y="23603"/>
                    <a:pt x="26302" y="23547"/>
                    <a:pt x="26414" y="23436"/>
                  </a:cubicBezTo>
                  <a:lnTo>
                    <a:pt x="32923" y="16926"/>
                  </a:lnTo>
                  <a:cubicBezTo>
                    <a:pt x="33150" y="16700"/>
                    <a:pt x="33150" y="16338"/>
                    <a:pt x="32923" y="16111"/>
                  </a:cubicBezTo>
                  <a:lnTo>
                    <a:pt x="26417" y="9602"/>
                  </a:lnTo>
                  <a:cubicBezTo>
                    <a:pt x="26194" y="9375"/>
                    <a:pt x="26194" y="9010"/>
                    <a:pt x="26417" y="8783"/>
                  </a:cubicBezTo>
                  <a:lnTo>
                    <a:pt x="26533" y="8670"/>
                  </a:lnTo>
                  <a:cubicBezTo>
                    <a:pt x="26760" y="8443"/>
                    <a:pt x="27203" y="8233"/>
                    <a:pt x="27517" y="8204"/>
                  </a:cubicBezTo>
                  <a:cubicBezTo>
                    <a:pt x="27517" y="8204"/>
                    <a:pt x="28400" y="8117"/>
                    <a:pt x="28950" y="7570"/>
                  </a:cubicBezTo>
                  <a:cubicBezTo>
                    <a:pt x="29918" y="6628"/>
                    <a:pt x="29927" y="5079"/>
                    <a:pt x="28973" y="4124"/>
                  </a:cubicBezTo>
                  <a:cubicBezTo>
                    <a:pt x="28500" y="3650"/>
                    <a:pt x="27879" y="3413"/>
                    <a:pt x="27259" y="3413"/>
                  </a:cubicBezTo>
                  <a:cubicBezTo>
                    <a:pt x="26629" y="3413"/>
                    <a:pt x="25999" y="3658"/>
                    <a:pt x="25524" y="4144"/>
                  </a:cubicBezTo>
                  <a:lnTo>
                    <a:pt x="25524" y="4147"/>
                  </a:lnTo>
                  <a:cubicBezTo>
                    <a:pt x="24977" y="4694"/>
                    <a:pt x="24890" y="5577"/>
                    <a:pt x="24890" y="5577"/>
                  </a:cubicBezTo>
                  <a:cubicBezTo>
                    <a:pt x="24861" y="5894"/>
                    <a:pt x="24650" y="6337"/>
                    <a:pt x="24427" y="6560"/>
                  </a:cubicBezTo>
                  <a:lnTo>
                    <a:pt x="24311" y="6677"/>
                  </a:lnTo>
                  <a:cubicBezTo>
                    <a:pt x="24198" y="6789"/>
                    <a:pt x="24050" y="6844"/>
                    <a:pt x="23901" y="6844"/>
                  </a:cubicBezTo>
                  <a:cubicBezTo>
                    <a:pt x="23753" y="6844"/>
                    <a:pt x="23605" y="6789"/>
                    <a:pt x="23492" y="6677"/>
                  </a:cubicBezTo>
                  <a:lnTo>
                    <a:pt x="16983" y="168"/>
                  </a:lnTo>
                  <a:cubicBezTo>
                    <a:pt x="16871" y="56"/>
                    <a:pt x="16724" y="0"/>
                    <a:pt x="165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434" name="Google Shape;8434;p74"/>
            <p:cNvSpPr/>
            <p:nvPr/>
          </p:nvSpPr>
          <p:spPr>
            <a:xfrm>
              <a:off x="1691707" y="3184996"/>
              <a:ext cx="378488" cy="377259"/>
            </a:xfrm>
            <a:custGeom>
              <a:avLst/>
              <a:gdLst/>
              <a:ahLst/>
              <a:cxnLst/>
              <a:rect l="l" t="t" r="r" b="b"/>
              <a:pathLst>
                <a:path w="32955" h="32848" extrusionOk="0">
                  <a:moveTo>
                    <a:pt x="16478" y="1"/>
                  </a:moveTo>
                  <a:cubicBezTo>
                    <a:pt x="16331" y="1"/>
                    <a:pt x="16185" y="57"/>
                    <a:pt x="16073" y="168"/>
                  </a:cubicBezTo>
                  <a:lnTo>
                    <a:pt x="9603" y="6639"/>
                  </a:lnTo>
                  <a:cubicBezTo>
                    <a:pt x="9489" y="6752"/>
                    <a:pt x="9342" y="6809"/>
                    <a:pt x="9195" y="6809"/>
                  </a:cubicBezTo>
                  <a:cubicBezTo>
                    <a:pt x="9048" y="6809"/>
                    <a:pt x="8900" y="6752"/>
                    <a:pt x="8787" y="6639"/>
                  </a:cubicBezTo>
                  <a:lnTo>
                    <a:pt x="8674" y="6526"/>
                  </a:lnTo>
                  <a:cubicBezTo>
                    <a:pt x="8451" y="6303"/>
                    <a:pt x="8244" y="5863"/>
                    <a:pt x="8211" y="5545"/>
                  </a:cubicBezTo>
                  <a:cubicBezTo>
                    <a:pt x="8211" y="5545"/>
                    <a:pt x="8127" y="4669"/>
                    <a:pt x="7581" y="4125"/>
                  </a:cubicBezTo>
                  <a:cubicBezTo>
                    <a:pt x="7109" y="3646"/>
                    <a:pt x="6488" y="3407"/>
                    <a:pt x="5867" y="3407"/>
                  </a:cubicBezTo>
                  <a:cubicBezTo>
                    <a:pt x="5251" y="3407"/>
                    <a:pt x="4634" y="3642"/>
                    <a:pt x="4164" y="4112"/>
                  </a:cubicBezTo>
                  <a:cubicBezTo>
                    <a:pt x="3219" y="5057"/>
                    <a:pt x="3226" y="6590"/>
                    <a:pt x="4177" y="7529"/>
                  </a:cubicBezTo>
                  <a:cubicBezTo>
                    <a:pt x="4721" y="8075"/>
                    <a:pt x="5601" y="8160"/>
                    <a:pt x="5601" y="8160"/>
                  </a:cubicBezTo>
                  <a:cubicBezTo>
                    <a:pt x="5914" y="8189"/>
                    <a:pt x="6354" y="8399"/>
                    <a:pt x="6578" y="8622"/>
                  </a:cubicBezTo>
                  <a:lnTo>
                    <a:pt x="6694" y="8735"/>
                  </a:lnTo>
                  <a:cubicBezTo>
                    <a:pt x="6914" y="8962"/>
                    <a:pt x="6914" y="9324"/>
                    <a:pt x="6694" y="9548"/>
                  </a:cubicBezTo>
                  <a:lnTo>
                    <a:pt x="223" y="16018"/>
                  </a:lnTo>
                  <a:cubicBezTo>
                    <a:pt x="0" y="16245"/>
                    <a:pt x="0" y="16607"/>
                    <a:pt x="223" y="16830"/>
                  </a:cubicBezTo>
                  <a:lnTo>
                    <a:pt x="6694" y="23301"/>
                  </a:lnTo>
                  <a:cubicBezTo>
                    <a:pt x="6917" y="23527"/>
                    <a:pt x="6917" y="23890"/>
                    <a:pt x="6694" y="24113"/>
                  </a:cubicBezTo>
                  <a:lnTo>
                    <a:pt x="6688" y="24119"/>
                  </a:lnTo>
                  <a:cubicBezTo>
                    <a:pt x="6464" y="24343"/>
                    <a:pt x="6024" y="24550"/>
                    <a:pt x="5711" y="24579"/>
                  </a:cubicBezTo>
                  <a:cubicBezTo>
                    <a:pt x="5711" y="24579"/>
                    <a:pt x="4831" y="24666"/>
                    <a:pt x="4287" y="25210"/>
                  </a:cubicBezTo>
                  <a:cubicBezTo>
                    <a:pt x="3346" y="26151"/>
                    <a:pt x="3346" y="27675"/>
                    <a:pt x="4287" y="28616"/>
                  </a:cubicBezTo>
                  <a:cubicBezTo>
                    <a:pt x="4756" y="29085"/>
                    <a:pt x="5372" y="29320"/>
                    <a:pt x="5989" y="29320"/>
                  </a:cubicBezTo>
                  <a:cubicBezTo>
                    <a:pt x="6605" y="29320"/>
                    <a:pt x="7221" y="29085"/>
                    <a:pt x="7691" y="28616"/>
                  </a:cubicBezTo>
                  <a:cubicBezTo>
                    <a:pt x="8237" y="28070"/>
                    <a:pt x="8321" y="27193"/>
                    <a:pt x="8321" y="27193"/>
                  </a:cubicBezTo>
                  <a:cubicBezTo>
                    <a:pt x="8354" y="26876"/>
                    <a:pt x="8561" y="26436"/>
                    <a:pt x="8784" y="26213"/>
                  </a:cubicBezTo>
                  <a:lnTo>
                    <a:pt x="8787" y="26209"/>
                  </a:lnTo>
                  <a:cubicBezTo>
                    <a:pt x="8900" y="26098"/>
                    <a:pt x="9048" y="26042"/>
                    <a:pt x="9195" y="26042"/>
                  </a:cubicBezTo>
                  <a:cubicBezTo>
                    <a:pt x="9341" y="26042"/>
                    <a:pt x="9488" y="26098"/>
                    <a:pt x="9599" y="26209"/>
                  </a:cubicBezTo>
                  <a:lnTo>
                    <a:pt x="16070" y="32680"/>
                  </a:lnTo>
                  <a:cubicBezTo>
                    <a:pt x="16183" y="32792"/>
                    <a:pt x="16330" y="32847"/>
                    <a:pt x="16478" y="32847"/>
                  </a:cubicBezTo>
                  <a:cubicBezTo>
                    <a:pt x="16625" y="32847"/>
                    <a:pt x="16772" y="32792"/>
                    <a:pt x="16885" y="32680"/>
                  </a:cubicBezTo>
                  <a:lnTo>
                    <a:pt x="23356" y="26209"/>
                  </a:lnTo>
                  <a:cubicBezTo>
                    <a:pt x="23579" y="25983"/>
                    <a:pt x="23579" y="25620"/>
                    <a:pt x="23356" y="25397"/>
                  </a:cubicBezTo>
                  <a:lnTo>
                    <a:pt x="23281" y="25326"/>
                  </a:lnTo>
                  <a:cubicBezTo>
                    <a:pt x="23058" y="25103"/>
                    <a:pt x="22618" y="24893"/>
                    <a:pt x="22304" y="24863"/>
                  </a:cubicBezTo>
                  <a:cubicBezTo>
                    <a:pt x="22304" y="24863"/>
                    <a:pt x="21428" y="24779"/>
                    <a:pt x="20881" y="24233"/>
                  </a:cubicBezTo>
                  <a:cubicBezTo>
                    <a:pt x="19939" y="23294"/>
                    <a:pt x="19943" y="21767"/>
                    <a:pt x="20881" y="20829"/>
                  </a:cubicBezTo>
                  <a:cubicBezTo>
                    <a:pt x="21351" y="20358"/>
                    <a:pt x="21968" y="20123"/>
                    <a:pt x="22584" y="20123"/>
                  </a:cubicBezTo>
                  <a:cubicBezTo>
                    <a:pt x="23200" y="20123"/>
                    <a:pt x="23817" y="20358"/>
                    <a:pt x="24287" y="20829"/>
                  </a:cubicBezTo>
                  <a:cubicBezTo>
                    <a:pt x="24831" y="21373"/>
                    <a:pt x="24918" y="22253"/>
                    <a:pt x="24918" y="22253"/>
                  </a:cubicBezTo>
                  <a:cubicBezTo>
                    <a:pt x="24947" y="22566"/>
                    <a:pt x="25155" y="23006"/>
                    <a:pt x="25378" y="23230"/>
                  </a:cubicBezTo>
                  <a:lnTo>
                    <a:pt x="25449" y="23301"/>
                  </a:lnTo>
                  <a:cubicBezTo>
                    <a:pt x="25562" y="23412"/>
                    <a:pt x="25709" y="23468"/>
                    <a:pt x="25856" y="23468"/>
                  </a:cubicBezTo>
                  <a:cubicBezTo>
                    <a:pt x="26003" y="23468"/>
                    <a:pt x="26149" y="23412"/>
                    <a:pt x="26261" y="23301"/>
                  </a:cubicBezTo>
                  <a:lnTo>
                    <a:pt x="32732" y="16830"/>
                  </a:lnTo>
                  <a:cubicBezTo>
                    <a:pt x="32955" y="16607"/>
                    <a:pt x="32955" y="16245"/>
                    <a:pt x="32732" y="16018"/>
                  </a:cubicBezTo>
                  <a:lnTo>
                    <a:pt x="26261" y="9548"/>
                  </a:lnTo>
                  <a:cubicBezTo>
                    <a:pt x="26149" y="9436"/>
                    <a:pt x="26003" y="9380"/>
                    <a:pt x="25856" y="9380"/>
                  </a:cubicBezTo>
                  <a:cubicBezTo>
                    <a:pt x="25709" y="9380"/>
                    <a:pt x="25562" y="9436"/>
                    <a:pt x="25449" y="9548"/>
                  </a:cubicBezTo>
                  <a:lnTo>
                    <a:pt x="25381" y="9615"/>
                  </a:lnTo>
                  <a:cubicBezTo>
                    <a:pt x="25158" y="9839"/>
                    <a:pt x="24951" y="10279"/>
                    <a:pt x="24918" y="10596"/>
                  </a:cubicBezTo>
                  <a:cubicBezTo>
                    <a:pt x="24918" y="10596"/>
                    <a:pt x="24834" y="11473"/>
                    <a:pt x="24291" y="12019"/>
                  </a:cubicBezTo>
                  <a:cubicBezTo>
                    <a:pt x="23820" y="12488"/>
                    <a:pt x="23204" y="12723"/>
                    <a:pt x="22587" y="12723"/>
                  </a:cubicBezTo>
                  <a:cubicBezTo>
                    <a:pt x="21971" y="12723"/>
                    <a:pt x="21355" y="12488"/>
                    <a:pt x="20884" y="12019"/>
                  </a:cubicBezTo>
                  <a:cubicBezTo>
                    <a:pt x="19946" y="11078"/>
                    <a:pt x="19946" y="9554"/>
                    <a:pt x="20884" y="8613"/>
                  </a:cubicBezTo>
                  <a:cubicBezTo>
                    <a:pt x="21428" y="8069"/>
                    <a:pt x="22308" y="7985"/>
                    <a:pt x="22308" y="7985"/>
                  </a:cubicBezTo>
                  <a:cubicBezTo>
                    <a:pt x="22621" y="7953"/>
                    <a:pt x="23061" y="7745"/>
                    <a:pt x="23285" y="7522"/>
                  </a:cubicBezTo>
                  <a:lnTo>
                    <a:pt x="23356" y="7454"/>
                  </a:lnTo>
                  <a:cubicBezTo>
                    <a:pt x="23579" y="7228"/>
                    <a:pt x="23579" y="6865"/>
                    <a:pt x="23356" y="6639"/>
                  </a:cubicBezTo>
                  <a:lnTo>
                    <a:pt x="16885" y="168"/>
                  </a:lnTo>
                  <a:cubicBezTo>
                    <a:pt x="16772" y="57"/>
                    <a:pt x="16625" y="1"/>
                    <a:pt x="164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435" name="Google Shape;8435;p74"/>
            <p:cNvSpPr/>
            <p:nvPr/>
          </p:nvSpPr>
          <p:spPr>
            <a:xfrm>
              <a:off x="1499792" y="2993162"/>
              <a:ext cx="378523" cy="377213"/>
            </a:xfrm>
            <a:custGeom>
              <a:avLst/>
              <a:gdLst/>
              <a:ahLst/>
              <a:cxnLst/>
              <a:rect l="l" t="t" r="r" b="b"/>
              <a:pathLst>
                <a:path w="32958" h="32844" extrusionOk="0">
                  <a:moveTo>
                    <a:pt x="16479" y="0"/>
                  </a:moveTo>
                  <a:cubicBezTo>
                    <a:pt x="16332" y="0"/>
                    <a:pt x="16185" y="56"/>
                    <a:pt x="16073" y="168"/>
                  </a:cubicBezTo>
                  <a:lnTo>
                    <a:pt x="9602" y="6638"/>
                  </a:lnTo>
                  <a:cubicBezTo>
                    <a:pt x="9489" y="6750"/>
                    <a:pt x="9342" y="6806"/>
                    <a:pt x="9195" y="6806"/>
                  </a:cubicBezTo>
                  <a:cubicBezTo>
                    <a:pt x="9048" y="6806"/>
                    <a:pt x="8902" y="6750"/>
                    <a:pt x="8790" y="6638"/>
                  </a:cubicBezTo>
                  <a:lnTo>
                    <a:pt x="8784" y="6632"/>
                  </a:lnTo>
                  <a:cubicBezTo>
                    <a:pt x="8561" y="6408"/>
                    <a:pt x="8354" y="5968"/>
                    <a:pt x="8324" y="5655"/>
                  </a:cubicBezTo>
                  <a:cubicBezTo>
                    <a:pt x="8324" y="5655"/>
                    <a:pt x="8237" y="4775"/>
                    <a:pt x="7694" y="4231"/>
                  </a:cubicBezTo>
                  <a:cubicBezTo>
                    <a:pt x="7222" y="3753"/>
                    <a:pt x="6600" y="3514"/>
                    <a:pt x="5978" y="3514"/>
                  </a:cubicBezTo>
                  <a:cubicBezTo>
                    <a:pt x="5362" y="3514"/>
                    <a:pt x="4745" y="3748"/>
                    <a:pt x="4274" y="4218"/>
                  </a:cubicBezTo>
                  <a:cubicBezTo>
                    <a:pt x="3329" y="5163"/>
                    <a:pt x="3336" y="6696"/>
                    <a:pt x="4287" y="7635"/>
                  </a:cubicBezTo>
                  <a:cubicBezTo>
                    <a:pt x="4834" y="8181"/>
                    <a:pt x="5710" y="8269"/>
                    <a:pt x="5710" y="8269"/>
                  </a:cubicBezTo>
                  <a:cubicBezTo>
                    <a:pt x="6024" y="8298"/>
                    <a:pt x="6464" y="8505"/>
                    <a:pt x="6687" y="8728"/>
                  </a:cubicBezTo>
                  <a:lnTo>
                    <a:pt x="6694" y="8735"/>
                  </a:lnTo>
                  <a:cubicBezTo>
                    <a:pt x="6917" y="8958"/>
                    <a:pt x="6917" y="9320"/>
                    <a:pt x="6694" y="9547"/>
                  </a:cubicBezTo>
                  <a:lnTo>
                    <a:pt x="223" y="16017"/>
                  </a:lnTo>
                  <a:cubicBezTo>
                    <a:pt x="0" y="16241"/>
                    <a:pt x="0" y="16603"/>
                    <a:pt x="223" y="16829"/>
                  </a:cubicBezTo>
                  <a:lnTo>
                    <a:pt x="6694" y="23300"/>
                  </a:lnTo>
                  <a:cubicBezTo>
                    <a:pt x="6805" y="23412"/>
                    <a:pt x="6952" y="23467"/>
                    <a:pt x="7099" y="23467"/>
                  </a:cubicBezTo>
                  <a:cubicBezTo>
                    <a:pt x="7245" y="23467"/>
                    <a:pt x="7393" y="23412"/>
                    <a:pt x="7506" y="23300"/>
                  </a:cubicBezTo>
                  <a:lnTo>
                    <a:pt x="7577" y="23229"/>
                  </a:lnTo>
                  <a:cubicBezTo>
                    <a:pt x="7800" y="23006"/>
                    <a:pt x="8007" y="22566"/>
                    <a:pt x="8040" y="22248"/>
                  </a:cubicBezTo>
                  <a:cubicBezTo>
                    <a:pt x="8040" y="22248"/>
                    <a:pt x="8124" y="21372"/>
                    <a:pt x="8667" y="20825"/>
                  </a:cubicBezTo>
                  <a:cubicBezTo>
                    <a:pt x="9138" y="20347"/>
                    <a:pt x="9760" y="20108"/>
                    <a:pt x="10383" y="20108"/>
                  </a:cubicBezTo>
                  <a:cubicBezTo>
                    <a:pt x="11000" y="20108"/>
                    <a:pt x="11617" y="20343"/>
                    <a:pt x="12087" y="20815"/>
                  </a:cubicBezTo>
                  <a:cubicBezTo>
                    <a:pt x="13032" y="21760"/>
                    <a:pt x="13025" y="23293"/>
                    <a:pt x="12074" y="24232"/>
                  </a:cubicBezTo>
                  <a:cubicBezTo>
                    <a:pt x="11531" y="24775"/>
                    <a:pt x="10651" y="24863"/>
                    <a:pt x="10651" y="24863"/>
                  </a:cubicBezTo>
                  <a:cubicBezTo>
                    <a:pt x="10337" y="24892"/>
                    <a:pt x="9897" y="25099"/>
                    <a:pt x="9674" y="25322"/>
                  </a:cubicBezTo>
                  <a:lnTo>
                    <a:pt x="9602" y="25393"/>
                  </a:lnTo>
                  <a:cubicBezTo>
                    <a:pt x="9376" y="25620"/>
                    <a:pt x="9376" y="25982"/>
                    <a:pt x="9602" y="26205"/>
                  </a:cubicBezTo>
                  <a:lnTo>
                    <a:pt x="16073" y="32676"/>
                  </a:lnTo>
                  <a:cubicBezTo>
                    <a:pt x="16185" y="32787"/>
                    <a:pt x="16331" y="32843"/>
                    <a:pt x="16478" y="32843"/>
                  </a:cubicBezTo>
                  <a:cubicBezTo>
                    <a:pt x="16625" y="32843"/>
                    <a:pt x="16772" y="32787"/>
                    <a:pt x="16885" y="32676"/>
                  </a:cubicBezTo>
                  <a:lnTo>
                    <a:pt x="23356" y="26205"/>
                  </a:lnTo>
                  <a:cubicBezTo>
                    <a:pt x="23579" y="25982"/>
                    <a:pt x="23579" y="25620"/>
                    <a:pt x="23356" y="25393"/>
                  </a:cubicBezTo>
                  <a:lnTo>
                    <a:pt x="23288" y="25325"/>
                  </a:lnTo>
                  <a:cubicBezTo>
                    <a:pt x="23061" y="25102"/>
                    <a:pt x="22621" y="24895"/>
                    <a:pt x="22307" y="24866"/>
                  </a:cubicBezTo>
                  <a:cubicBezTo>
                    <a:pt x="22307" y="24866"/>
                    <a:pt x="21431" y="24778"/>
                    <a:pt x="20884" y="24235"/>
                  </a:cubicBezTo>
                  <a:cubicBezTo>
                    <a:pt x="19942" y="23293"/>
                    <a:pt x="19942" y="21770"/>
                    <a:pt x="20884" y="20828"/>
                  </a:cubicBezTo>
                  <a:cubicBezTo>
                    <a:pt x="21354" y="20359"/>
                    <a:pt x="21971" y="20125"/>
                    <a:pt x="22587" y="20125"/>
                  </a:cubicBezTo>
                  <a:cubicBezTo>
                    <a:pt x="23203" y="20125"/>
                    <a:pt x="23820" y="20359"/>
                    <a:pt x="24291" y="20828"/>
                  </a:cubicBezTo>
                  <a:cubicBezTo>
                    <a:pt x="24834" y="21372"/>
                    <a:pt x="24918" y="22252"/>
                    <a:pt x="24918" y="22252"/>
                  </a:cubicBezTo>
                  <a:cubicBezTo>
                    <a:pt x="24951" y="22566"/>
                    <a:pt x="25158" y="23006"/>
                    <a:pt x="25381" y="23229"/>
                  </a:cubicBezTo>
                  <a:lnTo>
                    <a:pt x="25452" y="23300"/>
                  </a:lnTo>
                  <a:cubicBezTo>
                    <a:pt x="25564" y="23412"/>
                    <a:pt x="25710" y="23467"/>
                    <a:pt x="25857" y="23467"/>
                  </a:cubicBezTo>
                  <a:cubicBezTo>
                    <a:pt x="26004" y="23467"/>
                    <a:pt x="26151" y="23412"/>
                    <a:pt x="26264" y="23300"/>
                  </a:cubicBezTo>
                  <a:lnTo>
                    <a:pt x="32735" y="16829"/>
                  </a:lnTo>
                  <a:cubicBezTo>
                    <a:pt x="32958" y="16603"/>
                    <a:pt x="32958" y="16241"/>
                    <a:pt x="32735" y="16017"/>
                  </a:cubicBezTo>
                  <a:lnTo>
                    <a:pt x="26264" y="9547"/>
                  </a:lnTo>
                  <a:cubicBezTo>
                    <a:pt x="26041" y="9320"/>
                    <a:pt x="26041" y="8958"/>
                    <a:pt x="26264" y="8735"/>
                  </a:cubicBezTo>
                  <a:lnTo>
                    <a:pt x="26377" y="8618"/>
                  </a:lnTo>
                  <a:cubicBezTo>
                    <a:pt x="26600" y="8395"/>
                    <a:pt x="27044" y="8188"/>
                    <a:pt x="27358" y="8156"/>
                  </a:cubicBezTo>
                  <a:cubicBezTo>
                    <a:pt x="27358" y="8156"/>
                    <a:pt x="28234" y="8071"/>
                    <a:pt x="28781" y="7528"/>
                  </a:cubicBezTo>
                  <a:cubicBezTo>
                    <a:pt x="29732" y="6590"/>
                    <a:pt x="29739" y="5056"/>
                    <a:pt x="28791" y="4108"/>
                  </a:cubicBezTo>
                  <a:cubicBezTo>
                    <a:pt x="28321" y="3638"/>
                    <a:pt x="27705" y="3404"/>
                    <a:pt x="27090" y="3404"/>
                  </a:cubicBezTo>
                  <a:cubicBezTo>
                    <a:pt x="26468" y="3404"/>
                    <a:pt x="25846" y="3643"/>
                    <a:pt x="25374" y="4121"/>
                  </a:cubicBezTo>
                  <a:cubicBezTo>
                    <a:pt x="24831" y="4665"/>
                    <a:pt x="24743" y="5545"/>
                    <a:pt x="24743" y="5545"/>
                  </a:cubicBezTo>
                  <a:cubicBezTo>
                    <a:pt x="24714" y="5858"/>
                    <a:pt x="24507" y="6298"/>
                    <a:pt x="24284" y="6522"/>
                  </a:cubicBezTo>
                  <a:lnTo>
                    <a:pt x="24168" y="6638"/>
                  </a:lnTo>
                  <a:cubicBezTo>
                    <a:pt x="24056" y="6750"/>
                    <a:pt x="23909" y="6806"/>
                    <a:pt x="23762" y="6806"/>
                  </a:cubicBezTo>
                  <a:cubicBezTo>
                    <a:pt x="23614" y="6806"/>
                    <a:pt x="23467" y="6750"/>
                    <a:pt x="23356" y="6638"/>
                  </a:cubicBezTo>
                  <a:lnTo>
                    <a:pt x="16885" y="168"/>
                  </a:lnTo>
                  <a:cubicBezTo>
                    <a:pt x="16773" y="56"/>
                    <a:pt x="16626" y="0"/>
                    <a:pt x="164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2" name="Google Shape;1529;p70">
            <a:extLst>
              <a:ext uri="{FF2B5EF4-FFF2-40B4-BE49-F238E27FC236}">
                <a16:creationId xmlns:a16="http://schemas.microsoft.com/office/drawing/2014/main" id="{7ADDA8D3-5239-87FC-6B32-D24F2191C39E}"/>
              </a:ext>
            </a:extLst>
          </p:cNvPr>
          <p:cNvSpPr txBox="1">
            <a:spLocks/>
          </p:cNvSpPr>
          <p:nvPr/>
        </p:nvSpPr>
        <p:spPr>
          <a:xfrm>
            <a:off x="952592" y="399997"/>
            <a:ext cx="10280800" cy="6432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 rtl="1"/>
            <a:r>
              <a:rPr lang="fa-IR" sz="2667" dirty="0">
                <a:solidFill>
                  <a:schemeClr val="lt1"/>
                </a:solidFill>
                <a:cs typeface="B Nazanin" panose="00000700000000000000" pitchFamily="2" charset="-78"/>
              </a:rPr>
              <a:t>انواع نمودارهای خلاقانه:</a:t>
            </a:r>
            <a:endParaRPr lang="fa-IR" sz="2667" dirty="0"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4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440" name="Google Shape;8440;p75"/>
          <p:cNvGrpSpPr/>
          <p:nvPr/>
        </p:nvGrpSpPr>
        <p:grpSpPr>
          <a:xfrm>
            <a:off x="944773" y="1287829"/>
            <a:ext cx="2181489" cy="2034859"/>
            <a:chOff x="729238" y="1179665"/>
            <a:chExt cx="1636117" cy="1526144"/>
          </a:xfrm>
        </p:grpSpPr>
        <p:grpSp>
          <p:nvGrpSpPr>
            <p:cNvPr id="8441" name="Google Shape;8441;p75"/>
            <p:cNvGrpSpPr/>
            <p:nvPr/>
          </p:nvGrpSpPr>
          <p:grpSpPr>
            <a:xfrm>
              <a:off x="729238" y="1179665"/>
              <a:ext cx="80700" cy="1526144"/>
              <a:chOff x="729238" y="1179665"/>
              <a:chExt cx="80700" cy="1526144"/>
            </a:xfrm>
          </p:grpSpPr>
          <p:sp>
            <p:nvSpPr>
              <p:cNvPr id="8442" name="Google Shape;8442;p75"/>
              <p:cNvSpPr/>
              <p:nvPr/>
            </p:nvSpPr>
            <p:spPr>
              <a:xfrm>
                <a:off x="729238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43" name="Google Shape;8443;p75"/>
              <p:cNvSpPr/>
              <p:nvPr/>
            </p:nvSpPr>
            <p:spPr>
              <a:xfrm>
                <a:off x="729238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44" name="Google Shape;8444;p75"/>
              <p:cNvSpPr/>
              <p:nvPr/>
            </p:nvSpPr>
            <p:spPr>
              <a:xfrm>
                <a:off x="729238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45" name="Google Shape;8445;p75"/>
              <p:cNvSpPr/>
              <p:nvPr/>
            </p:nvSpPr>
            <p:spPr>
              <a:xfrm>
                <a:off x="729238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46" name="Google Shape;8446;p75"/>
              <p:cNvSpPr/>
              <p:nvPr/>
            </p:nvSpPr>
            <p:spPr>
              <a:xfrm>
                <a:off x="729238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47" name="Google Shape;8447;p75"/>
              <p:cNvSpPr/>
              <p:nvPr/>
            </p:nvSpPr>
            <p:spPr>
              <a:xfrm>
                <a:off x="729238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48" name="Google Shape;8448;p75"/>
              <p:cNvSpPr/>
              <p:nvPr/>
            </p:nvSpPr>
            <p:spPr>
              <a:xfrm>
                <a:off x="729238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49" name="Google Shape;8449;p75"/>
              <p:cNvSpPr/>
              <p:nvPr/>
            </p:nvSpPr>
            <p:spPr>
              <a:xfrm>
                <a:off x="72923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50" name="Google Shape;8450;p75"/>
              <p:cNvSpPr/>
              <p:nvPr/>
            </p:nvSpPr>
            <p:spPr>
              <a:xfrm>
                <a:off x="72923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51" name="Google Shape;8451;p75"/>
              <p:cNvSpPr/>
              <p:nvPr/>
            </p:nvSpPr>
            <p:spPr>
              <a:xfrm>
                <a:off x="72923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452" name="Google Shape;8452;p75"/>
            <p:cNvGrpSpPr/>
            <p:nvPr/>
          </p:nvGrpSpPr>
          <p:grpSpPr>
            <a:xfrm>
              <a:off x="903098" y="1179665"/>
              <a:ext cx="80700" cy="1526144"/>
              <a:chOff x="903098" y="1179665"/>
              <a:chExt cx="80700" cy="1526144"/>
            </a:xfrm>
          </p:grpSpPr>
          <p:sp>
            <p:nvSpPr>
              <p:cNvPr id="8453" name="Google Shape;8453;p75"/>
              <p:cNvSpPr/>
              <p:nvPr/>
            </p:nvSpPr>
            <p:spPr>
              <a:xfrm>
                <a:off x="903098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54" name="Google Shape;8454;p75"/>
              <p:cNvSpPr/>
              <p:nvPr/>
            </p:nvSpPr>
            <p:spPr>
              <a:xfrm>
                <a:off x="903098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55" name="Google Shape;8455;p75"/>
              <p:cNvSpPr/>
              <p:nvPr/>
            </p:nvSpPr>
            <p:spPr>
              <a:xfrm>
                <a:off x="903098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56" name="Google Shape;8456;p75"/>
              <p:cNvSpPr/>
              <p:nvPr/>
            </p:nvSpPr>
            <p:spPr>
              <a:xfrm>
                <a:off x="903098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57" name="Google Shape;8457;p75"/>
              <p:cNvSpPr/>
              <p:nvPr/>
            </p:nvSpPr>
            <p:spPr>
              <a:xfrm>
                <a:off x="903098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58" name="Google Shape;8458;p75"/>
              <p:cNvSpPr/>
              <p:nvPr/>
            </p:nvSpPr>
            <p:spPr>
              <a:xfrm>
                <a:off x="903098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59" name="Google Shape;8459;p75"/>
              <p:cNvSpPr/>
              <p:nvPr/>
            </p:nvSpPr>
            <p:spPr>
              <a:xfrm>
                <a:off x="903098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60" name="Google Shape;8460;p75"/>
              <p:cNvSpPr/>
              <p:nvPr/>
            </p:nvSpPr>
            <p:spPr>
              <a:xfrm>
                <a:off x="90309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61" name="Google Shape;8461;p75"/>
              <p:cNvSpPr/>
              <p:nvPr/>
            </p:nvSpPr>
            <p:spPr>
              <a:xfrm>
                <a:off x="90309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62" name="Google Shape;8462;p75"/>
              <p:cNvSpPr/>
              <p:nvPr/>
            </p:nvSpPr>
            <p:spPr>
              <a:xfrm>
                <a:off x="90309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463" name="Google Shape;8463;p75"/>
            <p:cNvGrpSpPr/>
            <p:nvPr/>
          </p:nvGrpSpPr>
          <p:grpSpPr>
            <a:xfrm>
              <a:off x="1076958" y="1179665"/>
              <a:ext cx="80700" cy="1526144"/>
              <a:chOff x="1076958" y="1179665"/>
              <a:chExt cx="80700" cy="1526144"/>
            </a:xfrm>
          </p:grpSpPr>
          <p:sp>
            <p:nvSpPr>
              <p:cNvPr id="8464" name="Google Shape;8464;p75"/>
              <p:cNvSpPr/>
              <p:nvPr/>
            </p:nvSpPr>
            <p:spPr>
              <a:xfrm>
                <a:off x="1076958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65" name="Google Shape;8465;p75"/>
              <p:cNvSpPr/>
              <p:nvPr/>
            </p:nvSpPr>
            <p:spPr>
              <a:xfrm>
                <a:off x="1076958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66" name="Google Shape;8466;p75"/>
              <p:cNvSpPr/>
              <p:nvPr/>
            </p:nvSpPr>
            <p:spPr>
              <a:xfrm>
                <a:off x="1076958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67" name="Google Shape;8467;p75"/>
              <p:cNvSpPr/>
              <p:nvPr/>
            </p:nvSpPr>
            <p:spPr>
              <a:xfrm>
                <a:off x="1076958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68" name="Google Shape;8468;p75"/>
              <p:cNvSpPr/>
              <p:nvPr/>
            </p:nvSpPr>
            <p:spPr>
              <a:xfrm>
                <a:off x="1076958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69" name="Google Shape;8469;p75"/>
              <p:cNvSpPr/>
              <p:nvPr/>
            </p:nvSpPr>
            <p:spPr>
              <a:xfrm>
                <a:off x="1076958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70" name="Google Shape;8470;p75"/>
              <p:cNvSpPr/>
              <p:nvPr/>
            </p:nvSpPr>
            <p:spPr>
              <a:xfrm>
                <a:off x="1076958" y="214302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71" name="Google Shape;8471;p75"/>
              <p:cNvSpPr/>
              <p:nvPr/>
            </p:nvSpPr>
            <p:spPr>
              <a:xfrm>
                <a:off x="107695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72" name="Google Shape;8472;p75"/>
              <p:cNvSpPr/>
              <p:nvPr/>
            </p:nvSpPr>
            <p:spPr>
              <a:xfrm>
                <a:off x="107695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73" name="Google Shape;8473;p75"/>
              <p:cNvSpPr/>
              <p:nvPr/>
            </p:nvSpPr>
            <p:spPr>
              <a:xfrm>
                <a:off x="107695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474" name="Google Shape;8474;p75"/>
            <p:cNvGrpSpPr/>
            <p:nvPr/>
          </p:nvGrpSpPr>
          <p:grpSpPr>
            <a:xfrm>
              <a:off x="1247707" y="1179665"/>
              <a:ext cx="80700" cy="1526144"/>
              <a:chOff x="1247707" y="1179665"/>
              <a:chExt cx="80700" cy="1526144"/>
            </a:xfrm>
          </p:grpSpPr>
          <p:sp>
            <p:nvSpPr>
              <p:cNvPr id="8475" name="Google Shape;8475;p75"/>
              <p:cNvSpPr/>
              <p:nvPr/>
            </p:nvSpPr>
            <p:spPr>
              <a:xfrm>
                <a:off x="124770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76" name="Google Shape;8476;p75"/>
              <p:cNvSpPr/>
              <p:nvPr/>
            </p:nvSpPr>
            <p:spPr>
              <a:xfrm>
                <a:off x="124770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77" name="Google Shape;8477;p75"/>
              <p:cNvSpPr/>
              <p:nvPr/>
            </p:nvSpPr>
            <p:spPr>
              <a:xfrm>
                <a:off x="124770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78" name="Google Shape;8478;p75"/>
              <p:cNvSpPr/>
              <p:nvPr/>
            </p:nvSpPr>
            <p:spPr>
              <a:xfrm>
                <a:off x="1247707" y="166175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79" name="Google Shape;8479;p75"/>
              <p:cNvSpPr/>
              <p:nvPr/>
            </p:nvSpPr>
            <p:spPr>
              <a:xfrm>
                <a:off x="1247707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80" name="Google Shape;8480;p75"/>
              <p:cNvSpPr/>
              <p:nvPr/>
            </p:nvSpPr>
            <p:spPr>
              <a:xfrm>
                <a:off x="1247707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81" name="Google Shape;8481;p75"/>
              <p:cNvSpPr/>
              <p:nvPr/>
            </p:nvSpPr>
            <p:spPr>
              <a:xfrm>
                <a:off x="1247707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82" name="Google Shape;8482;p75"/>
              <p:cNvSpPr/>
              <p:nvPr/>
            </p:nvSpPr>
            <p:spPr>
              <a:xfrm>
                <a:off x="1247707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83" name="Google Shape;8483;p75"/>
              <p:cNvSpPr/>
              <p:nvPr/>
            </p:nvSpPr>
            <p:spPr>
              <a:xfrm>
                <a:off x="124770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84" name="Google Shape;8484;p75"/>
              <p:cNvSpPr/>
              <p:nvPr/>
            </p:nvSpPr>
            <p:spPr>
              <a:xfrm>
                <a:off x="124770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485" name="Google Shape;8485;p75"/>
            <p:cNvGrpSpPr/>
            <p:nvPr/>
          </p:nvGrpSpPr>
          <p:grpSpPr>
            <a:xfrm>
              <a:off x="1421567" y="1179665"/>
              <a:ext cx="80700" cy="1526144"/>
              <a:chOff x="1421567" y="1179665"/>
              <a:chExt cx="80700" cy="1526144"/>
            </a:xfrm>
          </p:grpSpPr>
          <p:sp>
            <p:nvSpPr>
              <p:cNvPr id="8486" name="Google Shape;8486;p75"/>
              <p:cNvSpPr/>
              <p:nvPr/>
            </p:nvSpPr>
            <p:spPr>
              <a:xfrm>
                <a:off x="142156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87" name="Google Shape;8487;p75"/>
              <p:cNvSpPr/>
              <p:nvPr/>
            </p:nvSpPr>
            <p:spPr>
              <a:xfrm>
                <a:off x="142156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88" name="Google Shape;8488;p75"/>
              <p:cNvSpPr/>
              <p:nvPr/>
            </p:nvSpPr>
            <p:spPr>
              <a:xfrm>
                <a:off x="142156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89" name="Google Shape;8489;p75"/>
              <p:cNvSpPr/>
              <p:nvPr/>
            </p:nvSpPr>
            <p:spPr>
              <a:xfrm>
                <a:off x="1421567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90" name="Google Shape;8490;p75"/>
              <p:cNvSpPr/>
              <p:nvPr/>
            </p:nvSpPr>
            <p:spPr>
              <a:xfrm>
                <a:off x="1421567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91" name="Google Shape;8491;p75"/>
              <p:cNvSpPr/>
              <p:nvPr/>
            </p:nvSpPr>
            <p:spPr>
              <a:xfrm>
                <a:off x="1421567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92" name="Google Shape;8492;p75"/>
              <p:cNvSpPr/>
              <p:nvPr/>
            </p:nvSpPr>
            <p:spPr>
              <a:xfrm>
                <a:off x="1421567" y="214302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93" name="Google Shape;8493;p75"/>
              <p:cNvSpPr/>
              <p:nvPr/>
            </p:nvSpPr>
            <p:spPr>
              <a:xfrm>
                <a:off x="1421567" y="2303717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94" name="Google Shape;8494;p75"/>
              <p:cNvSpPr/>
              <p:nvPr/>
            </p:nvSpPr>
            <p:spPr>
              <a:xfrm>
                <a:off x="142156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95" name="Google Shape;8495;p75"/>
              <p:cNvSpPr/>
              <p:nvPr/>
            </p:nvSpPr>
            <p:spPr>
              <a:xfrm>
                <a:off x="142156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496" name="Google Shape;8496;p75"/>
            <p:cNvGrpSpPr/>
            <p:nvPr/>
          </p:nvGrpSpPr>
          <p:grpSpPr>
            <a:xfrm>
              <a:off x="1592327" y="1179665"/>
              <a:ext cx="80700" cy="1526144"/>
              <a:chOff x="1592327" y="1179665"/>
              <a:chExt cx="80700" cy="1526144"/>
            </a:xfrm>
          </p:grpSpPr>
          <p:sp>
            <p:nvSpPr>
              <p:cNvPr id="8497" name="Google Shape;8497;p75"/>
              <p:cNvSpPr/>
              <p:nvPr/>
            </p:nvSpPr>
            <p:spPr>
              <a:xfrm>
                <a:off x="159232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98" name="Google Shape;8498;p75"/>
              <p:cNvSpPr/>
              <p:nvPr/>
            </p:nvSpPr>
            <p:spPr>
              <a:xfrm>
                <a:off x="159232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99" name="Google Shape;8499;p75"/>
              <p:cNvSpPr/>
              <p:nvPr/>
            </p:nvSpPr>
            <p:spPr>
              <a:xfrm>
                <a:off x="159232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00" name="Google Shape;8500;p75"/>
              <p:cNvSpPr/>
              <p:nvPr/>
            </p:nvSpPr>
            <p:spPr>
              <a:xfrm>
                <a:off x="1592327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01" name="Google Shape;8501;p75"/>
              <p:cNvSpPr/>
              <p:nvPr/>
            </p:nvSpPr>
            <p:spPr>
              <a:xfrm>
                <a:off x="1592327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02" name="Google Shape;8502;p75"/>
              <p:cNvSpPr/>
              <p:nvPr/>
            </p:nvSpPr>
            <p:spPr>
              <a:xfrm>
                <a:off x="1592327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03" name="Google Shape;8503;p75"/>
              <p:cNvSpPr/>
              <p:nvPr/>
            </p:nvSpPr>
            <p:spPr>
              <a:xfrm>
                <a:off x="1592327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04" name="Google Shape;8504;p75"/>
              <p:cNvSpPr/>
              <p:nvPr/>
            </p:nvSpPr>
            <p:spPr>
              <a:xfrm>
                <a:off x="1592327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05" name="Google Shape;8505;p75"/>
              <p:cNvSpPr/>
              <p:nvPr/>
            </p:nvSpPr>
            <p:spPr>
              <a:xfrm>
                <a:off x="159232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06" name="Google Shape;8506;p75"/>
              <p:cNvSpPr/>
              <p:nvPr/>
            </p:nvSpPr>
            <p:spPr>
              <a:xfrm>
                <a:off x="159232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507" name="Google Shape;8507;p75"/>
            <p:cNvGrpSpPr/>
            <p:nvPr/>
          </p:nvGrpSpPr>
          <p:grpSpPr>
            <a:xfrm>
              <a:off x="1766187" y="1179665"/>
              <a:ext cx="80700" cy="1526144"/>
              <a:chOff x="1766187" y="1179665"/>
              <a:chExt cx="80700" cy="1526144"/>
            </a:xfrm>
          </p:grpSpPr>
          <p:sp>
            <p:nvSpPr>
              <p:cNvPr id="8508" name="Google Shape;8508;p75"/>
              <p:cNvSpPr/>
              <p:nvPr/>
            </p:nvSpPr>
            <p:spPr>
              <a:xfrm>
                <a:off x="176618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09" name="Google Shape;8509;p75"/>
              <p:cNvSpPr/>
              <p:nvPr/>
            </p:nvSpPr>
            <p:spPr>
              <a:xfrm>
                <a:off x="176618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10" name="Google Shape;8510;p75"/>
              <p:cNvSpPr/>
              <p:nvPr/>
            </p:nvSpPr>
            <p:spPr>
              <a:xfrm>
                <a:off x="176618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11" name="Google Shape;8511;p75"/>
              <p:cNvSpPr/>
              <p:nvPr/>
            </p:nvSpPr>
            <p:spPr>
              <a:xfrm>
                <a:off x="1766187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12" name="Google Shape;8512;p75"/>
              <p:cNvSpPr/>
              <p:nvPr/>
            </p:nvSpPr>
            <p:spPr>
              <a:xfrm>
                <a:off x="1766187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13" name="Google Shape;8513;p75"/>
              <p:cNvSpPr/>
              <p:nvPr/>
            </p:nvSpPr>
            <p:spPr>
              <a:xfrm>
                <a:off x="1766187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14" name="Google Shape;8514;p75"/>
              <p:cNvSpPr/>
              <p:nvPr/>
            </p:nvSpPr>
            <p:spPr>
              <a:xfrm>
                <a:off x="1766187" y="214302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15" name="Google Shape;8515;p75"/>
              <p:cNvSpPr/>
              <p:nvPr/>
            </p:nvSpPr>
            <p:spPr>
              <a:xfrm>
                <a:off x="1766187" y="2303717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16" name="Google Shape;8516;p75"/>
              <p:cNvSpPr/>
              <p:nvPr/>
            </p:nvSpPr>
            <p:spPr>
              <a:xfrm>
                <a:off x="1766187" y="2464413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17" name="Google Shape;8517;p75"/>
              <p:cNvSpPr/>
              <p:nvPr/>
            </p:nvSpPr>
            <p:spPr>
              <a:xfrm>
                <a:off x="176618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518" name="Google Shape;8518;p75"/>
            <p:cNvGrpSpPr/>
            <p:nvPr/>
          </p:nvGrpSpPr>
          <p:grpSpPr>
            <a:xfrm>
              <a:off x="1936935" y="1179665"/>
              <a:ext cx="80700" cy="1526144"/>
              <a:chOff x="1936935" y="1179665"/>
              <a:chExt cx="80700" cy="1526144"/>
            </a:xfrm>
          </p:grpSpPr>
          <p:sp>
            <p:nvSpPr>
              <p:cNvPr id="8519" name="Google Shape;8519;p75"/>
              <p:cNvSpPr/>
              <p:nvPr/>
            </p:nvSpPr>
            <p:spPr>
              <a:xfrm>
                <a:off x="1936935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20" name="Google Shape;8520;p75"/>
              <p:cNvSpPr/>
              <p:nvPr/>
            </p:nvSpPr>
            <p:spPr>
              <a:xfrm>
                <a:off x="1936935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21" name="Google Shape;8521;p75"/>
              <p:cNvSpPr/>
              <p:nvPr/>
            </p:nvSpPr>
            <p:spPr>
              <a:xfrm>
                <a:off x="1936935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22" name="Google Shape;8522;p75"/>
              <p:cNvSpPr/>
              <p:nvPr/>
            </p:nvSpPr>
            <p:spPr>
              <a:xfrm>
                <a:off x="1936935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23" name="Google Shape;8523;p75"/>
              <p:cNvSpPr/>
              <p:nvPr/>
            </p:nvSpPr>
            <p:spPr>
              <a:xfrm>
                <a:off x="1936935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24" name="Google Shape;8524;p75"/>
              <p:cNvSpPr/>
              <p:nvPr/>
            </p:nvSpPr>
            <p:spPr>
              <a:xfrm>
                <a:off x="1936935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25" name="Google Shape;8525;p75"/>
              <p:cNvSpPr/>
              <p:nvPr/>
            </p:nvSpPr>
            <p:spPr>
              <a:xfrm>
                <a:off x="193693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26" name="Google Shape;8526;p75"/>
              <p:cNvSpPr/>
              <p:nvPr/>
            </p:nvSpPr>
            <p:spPr>
              <a:xfrm>
                <a:off x="193693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27" name="Google Shape;8527;p75"/>
              <p:cNvSpPr/>
              <p:nvPr/>
            </p:nvSpPr>
            <p:spPr>
              <a:xfrm>
                <a:off x="193693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28" name="Google Shape;8528;p75"/>
              <p:cNvSpPr/>
              <p:nvPr/>
            </p:nvSpPr>
            <p:spPr>
              <a:xfrm>
                <a:off x="193693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529" name="Google Shape;8529;p75"/>
            <p:cNvGrpSpPr/>
            <p:nvPr/>
          </p:nvGrpSpPr>
          <p:grpSpPr>
            <a:xfrm>
              <a:off x="2110795" y="1179665"/>
              <a:ext cx="80700" cy="1526144"/>
              <a:chOff x="2110795" y="1179665"/>
              <a:chExt cx="80700" cy="1526144"/>
            </a:xfrm>
          </p:grpSpPr>
          <p:sp>
            <p:nvSpPr>
              <p:cNvPr id="8530" name="Google Shape;8530;p75"/>
              <p:cNvSpPr/>
              <p:nvPr/>
            </p:nvSpPr>
            <p:spPr>
              <a:xfrm>
                <a:off x="2110795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31" name="Google Shape;8531;p75"/>
              <p:cNvSpPr/>
              <p:nvPr/>
            </p:nvSpPr>
            <p:spPr>
              <a:xfrm>
                <a:off x="2110795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32" name="Google Shape;8532;p75"/>
              <p:cNvSpPr/>
              <p:nvPr/>
            </p:nvSpPr>
            <p:spPr>
              <a:xfrm>
                <a:off x="2110795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33" name="Google Shape;8533;p75"/>
              <p:cNvSpPr/>
              <p:nvPr/>
            </p:nvSpPr>
            <p:spPr>
              <a:xfrm>
                <a:off x="2110795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34" name="Google Shape;8534;p75"/>
              <p:cNvSpPr/>
              <p:nvPr/>
            </p:nvSpPr>
            <p:spPr>
              <a:xfrm>
                <a:off x="2110795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35" name="Google Shape;8535;p75"/>
              <p:cNvSpPr/>
              <p:nvPr/>
            </p:nvSpPr>
            <p:spPr>
              <a:xfrm>
                <a:off x="2110795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36" name="Google Shape;8536;p75"/>
              <p:cNvSpPr/>
              <p:nvPr/>
            </p:nvSpPr>
            <p:spPr>
              <a:xfrm>
                <a:off x="211079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37" name="Google Shape;8537;p75"/>
              <p:cNvSpPr/>
              <p:nvPr/>
            </p:nvSpPr>
            <p:spPr>
              <a:xfrm>
                <a:off x="211079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38" name="Google Shape;8538;p75"/>
              <p:cNvSpPr/>
              <p:nvPr/>
            </p:nvSpPr>
            <p:spPr>
              <a:xfrm>
                <a:off x="211079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39" name="Google Shape;8539;p75"/>
              <p:cNvSpPr/>
              <p:nvPr/>
            </p:nvSpPr>
            <p:spPr>
              <a:xfrm>
                <a:off x="211079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540" name="Google Shape;8540;p75"/>
            <p:cNvGrpSpPr/>
            <p:nvPr/>
          </p:nvGrpSpPr>
          <p:grpSpPr>
            <a:xfrm>
              <a:off x="2284655" y="1179665"/>
              <a:ext cx="80700" cy="1526144"/>
              <a:chOff x="2284655" y="1179665"/>
              <a:chExt cx="80700" cy="1526144"/>
            </a:xfrm>
          </p:grpSpPr>
          <p:sp>
            <p:nvSpPr>
              <p:cNvPr id="8541" name="Google Shape;8541;p75"/>
              <p:cNvSpPr/>
              <p:nvPr/>
            </p:nvSpPr>
            <p:spPr>
              <a:xfrm>
                <a:off x="2284655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42" name="Google Shape;8542;p75"/>
              <p:cNvSpPr/>
              <p:nvPr/>
            </p:nvSpPr>
            <p:spPr>
              <a:xfrm>
                <a:off x="2284655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43" name="Google Shape;8543;p75"/>
              <p:cNvSpPr/>
              <p:nvPr/>
            </p:nvSpPr>
            <p:spPr>
              <a:xfrm>
                <a:off x="2284655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44" name="Google Shape;8544;p75"/>
              <p:cNvSpPr/>
              <p:nvPr/>
            </p:nvSpPr>
            <p:spPr>
              <a:xfrm>
                <a:off x="2284655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45" name="Google Shape;8545;p75"/>
              <p:cNvSpPr/>
              <p:nvPr/>
            </p:nvSpPr>
            <p:spPr>
              <a:xfrm>
                <a:off x="2284655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46" name="Google Shape;8546;p75"/>
              <p:cNvSpPr/>
              <p:nvPr/>
            </p:nvSpPr>
            <p:spPr>
              <a:xfrm>
                <a:off x="2284655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47" name="Google Shape;8547;p75"/>
              <p:cNvSpPr/>
              <p:nvPr/>
            </p:nvSpPr>
            <p:spPr>
              <a:xfrm>
                <a:off x="228465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48" name="Google Shape;8548;p75"/>
              <p:cNvSpPr/>
              <p:nvPr/>
            </p:nvSpPr>
            <p:spPr>
              <a:xfrm>
                <a:off x="228465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49" name="Google Shape;8549;p75"/>
              <p:cNvSpPr/>
              <p:nvPr/>
            </p:nvSpPr>
            <p:spPr>
              <a:xfrm>
                <a:off x="228465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50" name="Google Shape;8550;p75"/>
              <p:cNvSpPr/>
              <p:nvPr/>
            </p:nvSpPr>
            <p:spPr>
              <a:xfrm>
                <a:off x="228465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551" name="Google Shape;8551;p75"/>
          <p:cNvGrpSpPr/>
          <p:nvPr/>
        </p:nvGrpSpPr>
        <p:grpSpPr>
          <a:xfrm>
            <a:off x="3470994" y="1313349"/>
            <a:ext cx="1818997" cy="1469511"/>
            <a:chOff x="2623904" y="1198803"/>
            <a:chExt cx="1364248" cy="1102133"/>
          </a:xfrm>
        </p:grpSpPr>
        <p:grpSp>
          <p:nvGrpSpPr>
            <p:cNvPr id="8552" name="Google Shape;8552;p75"/>
            <p:cNvGrpSpPr/>
            <p:nvPr/>
          </p:nvGrpSpPr>
          <p:grpSpPr>
            <a:xfrm>
              <a:off x="2623907" y="1198803"/>
              <a:ext cx="1364245" cy="273000"/>
              <a:chOff x="2623907" y="1198803"/>
              <a:chExt cx="1364245" cy="273000"/>
            </a:xfrm>
          </p:grpSpPr>
          <p:sp>
            <p:nvSpPr>
              <p:cNvPr id="8553" name="Google Shape;8553;p75"/>
              <p:cNvSpPr/>
              <p:nvPr/>
            </p:nvSpPr>
            <p:spPr>
              <a:xfrm>
                <a:off x="3715152" y="1198803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54" name="Google Shape;8554;p75"/>
              <p:cNvSpPr/>
              <p:nvPr/>
            </p:nvSpPr>
            <p:spPr>
              <a:xfrm>
                <a:off x="2623907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55" name="Google Shape;8555;p75"/>
              <p:cNvSpPr/>
              <p:nvPr/>
            </p:nvSpPr>
            <p:spPr>
              <a:xfrm>
                <a:off x="2896718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56" name="Google Shape;8556;p75"/>
              <p:cNvSpPr/>
              <p:nvPr/>
            </p:nvSpPr>
            <p:spPr>
              <a:xfrm>
                <a:off x="3169529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57" name="Google Shape;8557;p75"/>
              <p:cNvSpPr/>
              <p:nvPr/>
            </p:nvSpPr>
            <p:spPr>
              <a:xfrm>
                <a:off x="3442341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558" name="Google Shape;8558;p75"/>
            <p:cNvGrpSpPr/>
            <p:nvPr/>
          </p:nvGrpSpPr>
          <p:grpSpPr>
            <a:xfrm>
              <a:off x="2623904" y="1476964"/>
              <a:ext cx="1364245" cy="273000"/>
              <a:chOff x="2623904" y="1476964"/>
              <a:chExt cx="1364245" cy="273000"/>
            </a:xfrm>
          </p:grpSpPr>
          <p:sp>
            <p:nvSpPr>
              <p:cNvPr id="8559" name="Google Shape;8559;p75"/>
              <p:cNvSpPr/>
              <p:nvPr/>
            </p:nvSpPr>
            <p:spPr>
              <a:xfrm>
                <a:off x="3169527" y="1476964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60" name="Google Shape;8560;p75"/>
              <p:cNvSpPr/>
              <p:nvPr/>
            </p:nvSpPr>
            <p:spPr>
              <a:xfrm>
                <a:off x="3442338" y="1476964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61" name="Google Shape;8561;p75"/>
              <p:cNvSpPr/>
              <p:nvPr/>
            </p:nvSpPr>
            <p:spPr>
              <a:xfrm>
                <a:off x="3715149" y="1476964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62" name="Google Shape;8562;p75"/>
              <p:cNvSpPr/>
              <p:nvPr/>
            </p:nvSpPr>
            <p:spPr>
              <a:xfrm>
                <a:off x="2623904" y="1476964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63" name="Google Shape;8563;p75"/>
              <p:cNvSpPr/>
              <p:nvPr/>
            </p:nvSpPr>
            <p:spPr>
              <a:xfrm>
                <a:off x="2896716" y="1476964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564" name="Google Shape;8564;p75"/>
            <p:cNvGrpSpPr/>
            <p:nvPr/>
          </p:nvGrpSpPr>
          <p:grpSpPr>
            <a:xfrm>
              <a:off x="2623907" y="1749775"/>
              <a:ext cx="1364245" cy="273000"/>
              <a:chOff x="2623907" y="1749775"/>
              <a:chExt cx="1364245" cy="273000"/>
            </a:xfrm>
          </p:grpSpPr>
          <p:sp>
            <p:nvSpPr>
              <p:cNvPr id="8565" name="Google Shape;8565;p75"/>
              <p:cNvSpPr/>
              <p:nvPr/>
            </p:nvSpPr>
            <p:spPr>
              <a:xfrm>
                <a:off x="3442341" y="1749775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66" name="Google Shape;8566;p75"/>
              <p:cNvSpPr/>
              <p:nvPr/>
            </p:nvSpPr>
            <p:spPr>
              <a:xfrm>
                <a:off x="3715152" y="1749775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67" name="Google Shape;8567;p75"/>
              <p:cNvSpPr/>
              <p:nvPr/>
            </p:nvSpPr>
            <p:spPr>
              <a:xfrm>
                <a:off x="2623907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68" name="Google Shape;8568;p75"/>
              <p:cNvSpPr/>
              <p:nvPr/>
            </p:nvSpPr>
            <p:spPr>
              <a:xfrm>
                <a:off x="2896718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69" name="Google Shape;8569;p75"/>
              <p:cNvSpPr/>
              <p:nvPr/>
            </p:nvSpPr>
            <p:spPr>
              <a:xfrm>
                <a:off x="3169529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570" name="Google Shape;8570;p75"/>
            <p:cNvGrpSpPr/>
            <p:nvPr/>
          </p:nvGrpSpPr>
          <p:grpSpPr>
            <a:xfrm>
              <a:off x="2623904" y="2027936"/>
              <a:ext cx="1364245" cy="273000"/>
              <a:chOff x="2623904" y="2027936"/>
              <a:chExt cx="1364245" cy="273000"/>
            </a:xfrm>
          </p:grpSpPr>
          <p:sp>
            <p:nvSpPr>
              <p:cNvPr id="8571" name="Google Shape;8571;p75"/>
              <p:cNvSpPr/>
              <p:nvPr/>
            </p:nvSpPr>
            <p:spPr>
              <a:xfrm>
                <a:off x="2623904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72" name="Google Shape;8572;p75"/>
              <p:cNvSpPr/>
              <p:nvPr/>
            </p:nvSpPr>
            <p:spPr>
              <a:xfrm>
                <a:off x="2896716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73" name="Google Shape;8573;p75"/>
              <p:cNvSpPr/>
              <p:nvPr/>
            </p:nvSpPr>
            <p:spPr>
              <a:xfrm>
                <a:off x="3169527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74" name="Google Shape;8574;p75"/>
              <p:cNvSpPr/>
              <p:nvPr/>
            </p:nvSpPr>
            <p:spPr>
              <a:xfrm>
                <a:off x="3442338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75" name="Google Shape;8575;p75"/>
              <p:cNvSpPr/>
              <p:nvPr/>
            </p:nvSpPr>
            <p:spPr>
              <a:xfrm>
                <a:off x="3715149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576" name="Google Shape;8576;p75"/>
          <p:cNvGrpSpPr/>
          <p:nvPr/>
        </p:nvGrpSpPr>
        <p:grpSpPr>
          <a:xfrm>
            <a:off x="3456942" y="3258924"/>
            <a:ext cx="1850055" cy="212165"/>
            <a:chOff x="3200660" y="2180272"/>
            <a:chExt cx="2563824" cy="378237"/>
          </a:xfrm>
        </p:grpSpPr>
        <p:sp>
          <p:nvSpPr>
            <p:cNvPr id="8577" name="Google Shape;8577;p75"/>
            <p:cNvSpPr/>
            <p:nvPr/>
          </p:nvSpPr>
          <p:spPr>
            <a:xfrm>
              <a:off x="3200660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6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6" y="37890"/>
                  </a:cubicBezTo>
                  <a:lnTo>
                    <a:pt x="7922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22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78" name="Google Shape;8578;p75"/>
            <p:cNvSpPr/>
            <p:nvPr/>
          </p:nvSpPr>
          <p:spPr>
            <a:xfrm>
              <a:off x="3345104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79" name="Google Shape;8579;p75"/>
            <p:cNvSpPr/>
            <p:nvPr/>
          </p:nvSpPr>
          <p:spPr>
            <a:xfrm>
              <a:off x="3489548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1" y="1"/>
                  </a:moveTo>
                  <a:cubicBezTo>
                    <a:pt x="276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21" y="37890"/>
                  </a:cubicBezTo>
                  <a:lnTo>
                    <a:pt x="7937" y="37890"/>
                  </a:lnTo>
                  <a:cubicBezTo>
                    <a:pt x="8281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81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80" name="Google Shape;8580;p75"/>
            <p:cNvSpPr/>
            <p:nvPr/>
          </p:nvSpPr>
          <p:spPr>
            <a:xfrm>
              <a:off x="3633992" y="2180272"/>
              <a:ext cx="108252" cy="378237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21" y="1"/>
                  </a:moveTo>
                  <a:cubicBezTo>
                    <a:pt x="277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7" y="37890"/>
                    <a:pt x="621" y="37890"/>
                  </a:cubicBezTo>
                  <a:lnTo>
                    <a:pt x="7937" y="37890"/>
                  </a:lnTo>
                  <a:cubicBezTo>
                    <a:pt x="8268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8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81" name="Google Shape;8581;p75"/>
            <p:cNvSpPr/>
            <p:nvPr/>
          </p:nvSpPr>
          <p:spPr>
            <a:xfrm>
              <a:off x="3778448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6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06" y="37876"/>
                  </a:cubicBezTo>
                  <a:lnTo>
                    <a:pt x="7936" y="37876"/>
                  </a:lnTo>
                  <a:cubicBezTo>
                    <a:pt x="8267" y="37876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82" name="Google Shape;8582;p75"/>
            <p:cNvSpPr/>
            <p:nvPr/>
          </p:nvSpPr>
          <p:spPr>
            <a:xfrm>
              <a:off x="3922892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83" name="Google Shape;8583;p75"/>
            <p:cNvSpPr/>
            <p:nvPr/>
          </p:nvSpPr>
          <p:spPr>
            <a:xfrm>
              <a:off x="4067336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84" name="Google Shape;8584;p75"/>
            <p:cNvSpPr/>
            <p:nvPr/>
          </p:nvSpPr>
          <p:spPr>
            <a:xfrm>
              <a:off x="4211780" y="2180272"/>
              <a:ext cx="108252" cy="378237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21" y="1"/>
                  </a:moveTo>
                  <a:cubicBezTo>
                    <a:pt x="276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21" y="37890"/>
                  </a:cubicBezTo>
                  <a:lnTo>
                    <a:pt x="7937" y="37890"/>
                  </a:lnTo>
                  <a:cubicBezTo>
                    <a:pt x="8281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81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85" name="Google Shape;8585;p75"/>
            <p:cNvSpPr/>
            <p:nvPr/>
          </p:nvSpPr>
          <p:spPr>
            <a:xfrm>
              <a:off x="4356236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20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20" y="37876"/>
                  </a:cubicBezTo>
                  <a:lnTo>
                    <a:pt x="7936" y="37876"/>
                  </a:lnTo>
                  <a:cubicBezTo>
                    <a:pt x="8267" y="37876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86" name="Google Shape;8586;p75"/>
            <p:cNvSpPr/>
            <p:nvPr/>
          </p:nvSpPr>
          <p:spPr>
            <a:xfrm>
              <a:off x="4500680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6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6" y="37890"/>
                  </a:cubicBezTo>
                  <a:lnTo>
                    <a:pt x="7936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77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87" name="Google Shape;8587;p75"/>
            <p:cNvSpPr/>
            <p:nvPr/>
          </p:nvSpPr>
          <p:spPr>
            <a:xfrm>
              <a:off x="4645124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7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07" y="37876"/>
                  </a:cubicBezTo>
                  <a:lnTo>
                    <a:pt x="7936" y="37876"/>
                  </a:lnTo>
                  <a:cubicBezTo>
                    <a:pt x="8267" y="37876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88" name="Google Shape;8588;p75"/>
            <p:cNvSpPr/>
            <p:nvPr/>
          </p:nvSpPr>
          <p:spPr>
            <a:xfrm>
              <a:off x="4789568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89" name="Google Shape;8589;p75"/>
            <p:cNvSpPr/>
            <p:nvPr/>
          </p:nvSpPr>
          <p:spPr>
            <a:xfrm>
              <a:off x="4934012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3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3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90" name="Google Shape;8590;p75"/>
            <p:cNvSpPr/>
            <p:nvPr/>
          </p:nvSpPr>
          <p:spPr>
            <a:xfrm>
              <a:off x="5078456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0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20" y="37890"/>
                  </a:cubicBezTo>
                  <a:lnTo>
                    <a:pt x="7936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77"/>
                    <a:pt x="8267" y="1"/>
                    <a:pt x="79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91" name="Google Shape;8591;p75"/>
            <p:cNvSpPr/>
            <p:nvPr/>
          </p:nvSpPr>
          <p:spPr>
            <a:xfrm>
              <a:off x="5222900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0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20" y="37890"/>
                  </a:cubicBezTo>
                  <a:lnTo>
                    <a:pt x="7936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92" name="Google Shape;8592;p75"/>
            <p:cNvSpPr/>
            <p:nvPr/>
          </p:nvSpPr>
          <p:spPr>
            <a:xfrm>
              <a:off x="5367343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76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07" y="37890"/>
                  </a:cubicBezTo>
                  <a:lnTo>
                    <a:pt x="7937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3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93" name="Google Shape;8593;p75"/>
            <p:cNvSpPr/>
            <p:nvPr/>
          </p:nvSpPr>
          <p:spPr>
            <a:xfrm>
              <a:off x="5511787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7" y="1"/>
                  </a:moveTo>
                  <a:cubicBezTo>
                    <a:pt x="276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76"/>
                    <a:pt x="607" y="37876"/>
                  </a:cubicBezTo>
                  <a:lnTo>
                    <a:pt x="7923" y="37876"/>
                  </a:lnTo>
                  <a:cubicBezTo>
                    <a:pt x="8267" y="37876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94" name="Google Shape;8594;p75"/>
            <p:cNvSpPr/>
            <p:nvPr/>
          </p:nvSpPr>
          <p:spPr>
            <a:xfrm>
              <a:off x="5656231" y="2180272"/>
              <a:ext cx="108252" cy="378237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07" y="1"/>
                  </a:moveTo>
                  <a:cubicBezTo>
                    <a:pt x="263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3" y="37890"/>
                    <a:pt x="607" y="37890"/>
                  </a:cubicBezTo>
                  <a:lnTo>
                    <a:pt x="7923" y="37890"/>
                  </a:lnTo>
                  <a:cubicBezTo>
                    <a:pt x="8268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8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595" name="Google Shape;8595;p75"/>
          <p:cNvGrpSpPr/>
          <p:nvPr/>
        </p:nvGrpSpPr>
        <p:grpSpPr>
          <a:xfrm>
            <a:off x="3452308" y="3629358"/>
            <a:ext cx="1854003" cy="212833"/>
            <a:chOff x="3530150" y="2790075"/>
            <a:chExt cx="1962600" cy="225300"/>
          </a:xfrm>
        </p:grpSpPr>
        <p:sp>
          <p:nvSpPr>
            <p:cNvPr id="8596" name="Google Shape;8596;p75"/>
            <p:cNvSpPr/>
            <p:nvPr/>
          </p:nvSpPr>
          <p:spPr>
            <a:xfrm>
              <a:off x="3530150" y="2790075"/>
              <a:ext cx="1962600" cy="225300"/>
            </a:xfrm>
            <a:prstGeom prst="rect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97" name="Google Shape;8597;p75"/>
            <p:cNvSpPr/>
            <p:nvPr/>
          </p:nvSpPr>
          <p:spPr>
            <a:xfrm>
              <a:off x="3535069" y="2794464"/>
              <a:ext cx="1104900" cy="216900"/>
            </a:xfrm>
            <a:prstGeom prst="rect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598" name="Google Shape;8598;p75"/>
          <p:cNvGrpSpPr/>
          <p:nvPr/>
        </p:nvGrpSpPr>
        <p:grpSpPr>
          <a:xfrm>
            <a:off x="3453179" y="4000459"/>
            <a:ext cx="1882172" cy="205015"/>
            <a:chOff x="3558802" y="4011427"/>
            <a:chExt cx="1866000" cy="111300"/>
          </a:xfrm>
        </p:grpSpPr>
        <p:sp>
          <p:nvSpPr>
            <p:cNvPr id="8599" name="Google Shape;8599;p75"/>
            <p:cNvSpPr/>
            <p:nvPr/>
          </p:nvSpPr>
          <p:spPr>
            <a:xfrm rot="5400000" flipH="1">
              <a:off x="4436152" y="3134077"/>
              <a:ext cx="111300" cy="1866000"/>
            </a:xfrm>
            <a:prstGeom prst="round2SameRect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00" name="Google Shape;8600;p75"/>
            <p:cNvSpPr/>
            <p:nvPr/>
          </p:nvSpPr>
          <p:spPr>
            <a:xfrm rot="5400000" flipH="1">
              <a:off x="4162472" y="3415277"/>
              <a:ext cx="104700" cy="13047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601" name="Google Shape;8601;p75"/>
          <p:cNvGrpSpPr/>
          <p:nvPr/>
        </p:nvGrpSpPr>
        <p:grpSpPr>
          <a:xfrm>
            <a:off x="3452769" y="2940993"/>
            <a:ext cx="1844671" cy="159665"/>
            <a:chOff x="3465975" y="2270276"/>
            <a:chExt cx="1986364" cy="171929"/>
          </a:xfrm>
        </p:grpSpPr>
        <p:sp>
          <p:nvSpPr>
            <p:cNvPr id="8602" name="Google Shape;8602;p75"/>
            <p:cNvSpPr/>
            <p:nvPr/>
          </p:nvSpPr>
          <p:spPr>
            <a:xfrm rot="-5400000">
              <a:off x="3725184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w="19050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03" name="Google Shape;8603;p75"/>
            <p:cNvSpPr/>
            <p:nvPr/>
          </p:nvSpPr>
          <p:spPr>
            <a:xfrm rot="-5400000">
              <a:off x="3984394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w="19050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04" name="Google Shape;8604;p75"/>
            <p:cNvSpPr/>
            <p:nvPr/>
          </p:nvSpPr>
          <p:spPr>
            <a:xfrm rot="-5400000">
              <a:off x="4243603" y="2270305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05" name="Google Shape;8605;p75"/>
            <p:cNvSpPr/>
            <p:nvPr/>
          </p:nvSpPr>
          <p:spPr>
            <a:xfrm rot="-5400000">
              <a:off x="4502812" y="2270305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06" name="Google Shape;8606;p75"/>
            <p:cNvSpPr/>
            <p:nvPr/>
          </p:nvSpPr>
          <p:spPr>
            <a:xfrm rot="-5400000">
              <a:off x="4762021" y="2270305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07" name="Google Shape;8607;p75"/>
            <p:cNvSpPr/>
            <p:nvPr/>
          </p:nvSpPr>
          <p:spPr>
            <a:xfrm rot="-5400000">
              <a:off x="3465975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w="19050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08" name="Google Shape;8608;p75"/>
            <p:cNvSpPr/>
            <p:nvPr/>
          </p:nvSpPr>
          <p:spPr>
            <a:xfrm rot="-5400000">
              <a:off x="5021230" y="2270276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09" name="Google Shape;8609;p75"/>
            <p:cNvSpPr/>
            <p:nvPr/>
          </p:nvSpPr>
          <p:spPr>
            <a:xfrm rot="-5400000">
              <a:off x="5280440" y="2270276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610" name="Google Shape;8610;p75"/>
          <p:cNvGrpSpPr/>
          <p:nvPr/>
        </p:nvGrpSpPr>
        <p:grpSpPr>
          <a:xfrm>
            <a:off x="3467446" y="4759192"/>
            <a:ext cx="1826041" cy="260613"/>
            <a:chOff x="723300" y="4253549"/>
            <a:chExt cx="2276482" cy="324900"/>
          </a:xfrm>
        </p:grpSpPr>
        <p:sp>
          <p:nvSpPr>
            <p:cNvPr id="8611" name="Google Shape;8611;p75"/>
            <p:cNvSpPr/>
            <p:nvPr/>
          </p:nvSpPr>
          <p:spPr>
            <a:xfrm>
              <a:off x="723300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12" name="Google Shape;8612;p75"/>
            <p:cNvSpPr/>
            <p:nvPr/>
          </p:nvSpPr>
          <p:spPr>
            <a:xfrm>
              <a:off x="1206995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13" name="Google Shape;8613;p75"/>
            <p:cNvSpPr/>
            <p:nvPr/>
          </p:nvSpPr>
          <p:spPr>
            <a:xfrm>
              <a:off x="1690691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14" name="Google Shape;8614;p75"/>
            <p:cNvSpPr/>
            <p:nvPr/>
          </p:nvSpPr>
          <p:spPr>
            <a:xfrm>
              <a:off x="2174386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15" name="Google Shape;8615;p75"/>
            <p:cNvSpPr/>
            <p:nvPr/>
          </p:nvSpPr>
          <p:spPr>
            <a:xfrm>
              <a:off x="2658082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616" name="Google Shape;8616;p75"/>
          <p:cNvGrpSpPr/>
          <p:nvPr/>
        </p:nvGrpSpPr>
        <p:grpSpPr>
          <a:xfrm>
            <a:off x="3453527" y="4360766"/>
            <a:ext cx="1852088" cy="240159"/>
            <a:chOff x="705948" y="3788465"/>
            <a:chExt cx="2308953" cy="299400"/>
          </a:xfrm>
        </p:grpSpPr>
        <p:sp>
          <p:nvSpPr>
            <p:cNvPr id="8617" name="Google Shape;8617;p75"/>
            <p:cNvSpPr/>
            <p:nvPr/>
          </p:nvSpPr>
          <p:spPr>
            <a:xfrm>
              <a:off x="705948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18" name="Google Shape;8618;p75"/>
            <p:cNvSpPr/>
            <p:nvPr/>
          </p:nvSpPr>
          <p:spPr>
            <a:xfrm>
              <a:off x="1209923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19" name="Google Shape;8619;p75"/>
            <p:cNvSpPr/>
            <p:nvPr/>
          </p:nvSpPr>
          <p:spPr>
            <a:xfrm>
              <a:off x="1713905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20" name="Google Shape;8620;p75"/>
            <p:cNvSpPr/>
            <p:nvPr/>
          </p:nvSpPr>
          <p:spPr>
            <a:xfrm>
              <a:off x="2189639" y="3788465"/>
              <a:ext cx="335400" cy="299400"/>
            </a:xfrm>
            <a:prstGeom prst="heart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21" name="Google Shape;8621;p75"/>
            <p:cNvSpPr/>
            <p:nvPr/>
          </p:nvSpPr>
          <p:spPr>
            <a:xfrm>
              <a:off x="2679500" y="3788465"/>
              <a:ext cx="335400" cy="299400"/>
            </a:xfrm>
            <a:prstGeom prst="heart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622" name="Google Shape;8622;p75"/>
          <p:cNvGrpSpPr/>
          <p:nvPr/>
        </p:nvGrpSpPr>
        <p:grpSpPr>
          <a:xfrm>
            <a:off x="3517443" y="5178072"/>
            <a:ext cx="1739479" cy="392099"/>
            <a:chOff x="2658741" y="4097347"/>
            <a:chExt cx="1304609" cy="294074"/>
          </a:xfrm>
        </p:grpSpPr>
        <p:grpSp>
          <p:nvGrpSpPr>
            <p:cNvPr id="8623" name="Google Shape;8623;p75"/>
            <p:cNvGrpSpPr/>
            <p:nvPr/>
          </p:nvGrpSpPr>
          <p:grpSpPr>
            <a:xfrm>
              <a:off x="2658741" y="4097347"/>
              <a:ext cx="118572" cy="294074"/>
              <a:chOff x="3343310" y="4475555"/>
              <a:chExt cx="127717" cy="316753"/>
            </a:xfrm>
          </p:grpSpPr>
          <p:sp>
            <p:nvSpPr>
              <p:cNvPr id="8624" name="Google Shape;8624;p75"/>
              <p:cNvSpPr/>
              <p:nvPr/>
            </p:nvSpPr>
            <p:spPr>
              <a:xfrm>
                <a:off x="3343310" y="4535967"/>
                <a:ext cx="127717" cy="256341"/>
              </a:xfrm>
              <a:custGeom>
                <a:avLst/>
                <a:gdLst/>
                <a:ahLst/>
                <a:cxnLst/>
                <a:rect l="l" t="t" r="r" b="b"/>
                <a:pathLst>
                  <a:path w="77995" h="156544" extrusionOk="0">
                    <a:moveTo>
                      <a:pt x="18496" y="1"/>
                    </a:moveTo>
                    <a:cubicBezTo>
                      <a:pt x="8514" y="1"/>
                      <a:pt x="359" y="8123"/>
                      <a:pt x="327" y="18105"/>
                    </a:cubicBezTo>
                    <a:lnTo>
                      <a:pt x="33" y="74537"/>
                    </a:lnTo>
                    <a:cubicBezTo>
                      <a:pt x="0" y="78778"/>
                      <a:pt x="3425" y="82235"/>
                      <a:pt x="7666" y="82268"/>
                    </a:cubicBezTo>
                    <a:lnTo>
                      <a:pt x="7731" y="82268"/>
                    </a:lnTo>
                    <a:cubicBezTo>
                      <a:pt x="11939" y="82268"/>
                      <a:pt x="15364" y="78843"/>
                      <a:pt x="15397" y="74635"/>
                    </a:cubicBezTo>
                    <a:lnTo>
                      <a:pt x="15691" y="18170"/>
                    </a:lnTo>
                    <a:cubicBezTo>
                      <a:pt x="15691" y="17341"/>
                      <a:pt x="16344" y="16668"/>
                      <a:pt x="17166" y="16668"/>
                    </a:cubicBezTo>
                    <a:cubicBezTo>
                      <a:pt x="17185" y="16668"/>
                      <a:pt x="17204" y="16669"/>
                      <a:pt x="17224" y="16669"/>
                    </a:cubicBezTo>
                    <a:cubicBezTo>
                      <a:pt x="18039" y="16669"/>
                      <a:pt x="18724" y="17355"/>
                      <a:pt x="18724" y="18170"/>
                    </a:cubicBezTo>
                    <a:lnTo>
                      <a:pt x="18724" y="147345"/>
                    </a:lnTo>
                    <a:cubicBezTo>
                      <a:pt x="18724" y="152433"/>
                      <a:pt x="22867" y="156543"/>
                      <a:pt x="27956" y="156543"/>
                    </a:cubicBezTo>
                    <a:cubicBezTo>
                      <a:pt x="33044" y="156543"/>
                      <a:pt x="37187" y="152433"/>
                      <a:pt x="37187" y="147345"/>
                    </a:cubicBezTo>
                    <a:lnTo>
                      <a:pt x="37187" y="73656"/>
                    </a:lnTo>
                    <a:lnTo>
                      <a:pt x="41167" y="73656"/>
                    </a:lnTo>
                    <a:lnTo>
                      <a:pt x="41167" y="147345"/>
                    </a:lnTo>
                    <a:cubicBezTo>
                      <a:pt x="41167" y="152433"/>
                      <a:pt x="45277" y="156543"/>
                      <a:pt x="50365" y="156543"/>
                    </a:cubicBezTo>
                    <a:cubicBezTo>
                      <a:pt x="55454" y="156543"/>
                      <a:pt x="59597" y="152433"/>
                      <a:pt x="59597" y="147345"/>
                    </a:cubicBezTo>
                    <a:cubicBezTo>
                      <a:pt x="59597" y="25477"/>
                      <a:pt x="59434" y="95153"/>
                      <a:pt x="59434" y="18300"/>
                    </a:cubicBezTo>
                    <a:cubicBezTo>
                      <a:pt x="59434" y="17420"/>
                      <a:pt x="60119" y="16702"/>
                      <a:pt x="60967" y="16669"/>
                    </a:cubicBezTo>
                    <a:cubicBezTo>
                      <a:pt x="60988" y="16669"/>
                      <a:pt x="61009" y="16668"/>
                      <a:pt x="61030" y="16668"/>
                    </a:cubicBezTo>
                    <a:cubicBezTo>
                      <a:pt x="61882" y="16668"/>
                      <a:pt x="62567" y="17310"/>
                      <a:pt x="62631" y="18170"/>
                    </a:cubicBezTo>
                    <a:lnTo>
                      <a:pt x="62598" y="74570"/>
                    </a:lnTo>
                    <a:cubicBezTo>
                      <a:pt x="62598" y="78810"/>
                      <a:pt x="66023" y="82268"/>
                      <a:pt x="70264" y="82268"/>
                    </a:cubicBezTo>
                    <a:cubicBezTo>
                      <a:pt x="74504" y="82268"/>
                      <a:pt x="77962" y="78843"/>
                      <a:pt x="77962" y="74602"/>
                    </a:cubicBezTo>
                    <a:lnTo>
                      <a:pt x="77994" y="18137"/>
                    </a:lnTo>
                    <a:cubicBezTo>
                      <a:pt x="77994" y="18137"/>
                      <a:pt x="77994" y="18105"/>
                      <a:pt x="77994" y="18105"/>
                    </a:cubicBezTo>
                    <a:cubicBezTo>
                      <a:pt x="77962" y="8123"/>
                      <a:pt x="69807" y="1"/>
                      <a:pt x="59825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25" name="Google Shape;8625;p75"/>
              <p:cNvSpPr/>
              <p:nvPr/>
            </p:nvSpPr>
            <p:spPr>
              <a:xfrm>
                <a:off x="3381341" y="4475555"/>
                <a:ext cx="52189" cy="52135"/>
              </a:xfrm>
              <a:custGeom>
                <a:avLst/>
                <a:gdLst/>
                <a:ahLst/>
                <a:cxnLst/>
                <a:rect l="l" t="t" r="r" b="b"/>
                <a:pathLst>
                  <a:path w="31871" h="31838" extrusionOk="0">
                    <a:moveTo>
                      <a:pt x="15952" y="1"/>
                    </a:moveTo>
                    <a:cubicBezTo>
                      <a:pt x="7144" y="1"/>
                      <a:pt x="1" y="7112"/>
                      <a:pt x="1" y="15919"/>
                    </a:cubicBezTo>
                    <a:cubicBezTo>
                      <a:pt x="1" y="24694"/>
                      <a:pt x="7144" y="31838"/>
                      <a:pt x="15952" y="31838"/>
                    </a:cubicBezTo>
                    <a:cubicBezTo>
                      <a:pt x="24727" y="31838"/>
                      <a:pt x="31870" y="24694"/>
                      <a:pt x="31870" y="15919"/>
                    </a:cubicBezTo>
                    <a:cubicBezTo>
                      <a:pt x="31870" y="7112"/>
                      <a:pt x="24727" y="1"/>
                      <a:pt x="15952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626" name="Google Shape;8626;p75"/>
            <p:cNvGrpSpPr/>
            <p:nvPr/>
          </p:nvGrpSpPr>
          <p:grpSpPr>
            <a:xfrm>
              <a:off x="3815519" y="4098388"/>
              <a:ext cx="147831" cy="291991"/>
              <a:chOff x="3527539" y="4476677"/>
              <a:chExt cx="159232" cy="314510"/>
            </a:xfrm>
          </p:grpSpPr>
          <p:sp>
            <p:nvSpPr>
              <p:cNvPr id="8627" name="Google Shape;8627;p75"/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avLst/>
                <a:gdLst/>
                <a:ahLst/>
                <a:cxnLst/>
                <a:rect l="l" t="t" r="r" b="b"/>
                <a:pathLst>
                  <a:path w="97241" h="155402" extrusionOk="0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28" name="Google Shape;8628;p75"/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avLst/>
                <a:gdLst/>
                <a:ahLst/>
                <a:cxnLst/>
                <a:rect l="l" t="t" r="r" b="b"/>
                <a:pathLst>
                  <a:path w="31642" h="31610" extrusionOk="0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629" name="Google Shape;8629;p75"/>
            <p:cNvGrpSpPr/>
            <p:nvPr/>
          </p:nvGrpSpPr>
          <p:grpSpPr>
            <a:xfrm>
              <a:off x="3511696" y="4098388"/>
              <a:ext cx="147831" cy="291991"/>
              <a:chOff x="3527539" y="4476677"/>
              <a:chExt cx="159232" cy="314510"/>
            </a:xfrm>
          </p:grpSpPr>
          <p:sp>
            <p:nvSpPr>
              <p:cNvPr id="8630" name="Google Shape;8630;p75"/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avLst/>
                <a:gdLst/>
                <a:ahLst/>
                <a:cxnLst/>
                <a:rect l="l" t="t" r="r" b="b"/>
                <a:pathLst>
                  <a:path w="97241" h="155402" extrusionOk="0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31" name="Google Shape;8631;p75"/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avLst/>
                <a:gdLst/>
                <a:ahLst/>
                <a:cxnLst/>
                <a:rect l="l" t="t" r="r" b="b"/>
                <a:pathLst>
                  <a:path w="31642" h="31610" extrusionOk="0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632" name="Google Shape;8632;p75"/>
            <p:cNvGrpSpPr/>
            <p:nvPr/>
          </p:nvGrpSpPr>
          <p:grpSpPr>
            <a:xfrm>
              <a:off x="3207874" y="4098388"/>
              <a:ext cx="147831" cy="291991"/>
              <a:chOff x="3527539" y="4476677"/>
              <a:chExt cx="159232" cy="314510"/>
            </a:xfrm>
          </p:grpSpPr>
          <p:sp>
            <p:nvSpPr>
              <p:cNvPr id="8633" name="Google Shape;8633;p75"/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avLst/>
                <a:gdLst/>
                <a:ahLst/>
                <a:cxnLst/>
                <a:rect l="l" t="t" r="r" b="b"/>
                <a:pathLst>
                  <a:path w="97241" h="155402" extrusionOk="0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34" name="Google Shape;8634;p75"/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avLst/>
                <a:gdLst/>
                <a:ahLst/>
                <a:cxnLst/>
                <a:rect l="l" t="t" r="r" b="b"/>
                <a:pathLst>
                  <a:path w="31642" h="31610" extrusionOk="0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635" name="Google Shape;8635;p75"/>
            <p:cNvGrpSpPr/>
            <p:nvPr/>
          </p:nvGrpSpPr>
          <p:grpSpPr>
            <a:xfrm>
              <a:off x="2933305" y="4097347"/>
              <a:ext cx="118572" cy="294074"/>
              <a:chOff x="3343310" y="4475555"/>
              <a:chExt cx="127717" cy="316753"/>
            </a:xfrm>
          </p:grpSpPr>
          <p:sp>
            <p:nvSpPr>
              <p:cNvPr id="8636" name="Google Shape;8636;p75"/>
              <p:cNvSpPr/>
              <p:nvPr/>
            </p:nvSpPr>
            <p:spPr>
              <a:xfrm>
                <a:off x="3343310" y="4535967"/>
                <a:ext cx="127717" cy="256341"/>
              </a:xfrm>
              <a:custGeom>
                <a:avLst/>
                <a:gdLst/>
                <a:ahLst/>
                <a:cxnLst/>
                <a:rect l="l" t="t" r="r" b="b"/>
                <a:pathLst>
                  <a:path w="77995" h="156544" extrusionOk="0">
                    <a:moveTo>
                      <a:pt x="18496" y="1"/>
                    </a:moveTo>
                    <a:cubicBezTo>
                      <a:pt x="8514" y="1"/>
                      <a:pt x="359" y="8123"/>
                      <a:pt x="327" y="18105"/>
                    </a:cubicBezTo>
                    <a:lnTo>
                      <a:pt x="33" y="74537"/>
                    </a:lnTo>
                    <a:cubicBezTo>
                      <a:pt x="0" y="78778"/>
                      <a:pt x="3425" y="82235"/>
                      <a:pt x="7666" y="82268"/>
                    </a:cubicBezTo>
                    <a:lnTo>
                      <a:pt x="7731" y="82268"/>
                    </a:lnTo>
                    <a:cubicBezTo>
                      <a:pt x="11939" y="82268"/>
                      <a:pt x="15364" y="78843"/>
                      <a:pt x="15397" y="74635"/>
                    </a:cubicBezTo>
                    <a:lnTo>
                      <a:pt x="15691" y="18170"/>
                    </a:lnTo>
                    <a:cubicBezTo>
                      <a:pt x="15691" y="17341"/>
                      <a:pt x="16344" y="16668"/>
                      <a:pt x="17166" y="16668"/>
                    </a:cubicBezTo>
                    <a:cubicBezTo>
                      <a:pt x="17185" y="16668"/>
                      <a:pt x="17204" y="16669"/>
                      <a:pt x="17224" y="16669"/>
                    </a:cubicBezTo>
                    <a:cubicBezTo>
                      <a:pt x="18039" y="16669"/>
                      <a:pt x="18724" y="17355"/>
                      <a:pt x="18724" y="18170"/>
                    </a:cubicBezTo>
                    <a:lnTo>
                      <a:pt x="18724" y="147345"/>
                    </a:lnTo>
                    <a:cubicBezTo>
                      <a:pt x="18724" y="152433"/>
                      <a:pt x="22867" y="156543"/>
                      <a:pt x="27956" y="156543"/>
                    </a:cubicBezTo>
                    <a:cubicBezTo>
                      <a:pt x="33044" y="156543"/>
                      <a:pt x="37187" y="152433"/>
                      <a:pt x="37187" y="147345"/>
                    </a:cubicBezTo>
                    <a:lnTo>
                      <a:pt x="37187" y="73656"/>
                    </a:lnTo>
                    <a:lnTo>
                      <a:pt x="41167" y="73656"/>
                    </a:lnTo>
                    <a:lnTo>
                      <a:pt x="41167" y="147345"/>
                    </a:lnTo>
                    <a:cubicBezTo>
                      <a:pt x="41167" y="152433"/>
                      <a:pt x="45277" y="156543"/>
                      <a:pt x="50365" y="156543"/>
                    </a:cubicBezTo>
                    <a:cubicBezTo>
                      <a:pt x="55454" y="156543"/>
                      <a:pt x="59597" y="152433"/>
                      <a:pt x="59597" y="147345"/>
                    </a:cubicBezTo>
                    <a:cubicBezTo>
                      <a:pt x="59597" y="25477"/>
                      <a:pt x="59434" y="95153"/>
                      <a:pt x="59434" y="18300"/>
                    </a:cubicBezTo>
                    <a:cubicBezTo>
                      <a:pt x="59434" y="17420"/>
                      <a:pt x="60119" y="16702"/>
                      <a:pt x="60967" y="16669"/>
                    </a:cubicBezTo>
                    <a:cubicBezTo>
                      <a:pt x="60988" y="16669"/>
                      <a:pt x="61009" y="16668"/>
                      <a:pt x="61030" y="16668"/>
                    </a:cubicBezTo>
                    <a:cubicBezTo>
                      <a:pt x="61882" y="16668"/>
                      <a:pt x="62567" y="17310"/>
                      <a:pt x="62631" y="18170"/>
                    </a:cubicBezTo>
                    <a:lnTo>
                      <a:pt x="62598" y="74570"/>
                    </a:lnTo>
                    <a:cubicBezTo>
                      <a:pt x="62598" y="78810"/>
                      <a:pt x="66023" y="82268"/>
                      <a:pt x="70264" y="82268"/>
                    </a:cubicBezTo>
                    <a:cubicBezTo>
                      <a:pt x="74504" y="82268"/>
                      <a:pt x="77962" y="78843"/>
                      <a:pt x="77962" y="74602"/>
                    </a:cubicBezTo>
                    <a:lnTo>
                      <a:pt x="77994" y="18137"/>
                    </a:lnTo>
                    <a:cubicBezTo>
                      <a:pt x="77994" y="18137"/>
                      <a:pt x="77994" y="18105"/>
                      <a:pt x="77994" y="18105"/>
                    </a:cubicBezTo>
                    <a:cubicBezTo>
                      <a:pt x="77962" y="8123"/>
                      <a:pt x="69807" y="1"/>
                      <a:pt x="59825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37" name="Google Shape;8637;p75"/>
              <p:cNvSpPr/>
              <p:nvPr/>
            </p:nvSpPr>
            <p:spPr>
              <a:xfrm>
                <a:off x="3381341" y="4475555"/>
                <a:ext cx="52189" cy="52135"/>
              </a:xfrm>
              <a:custGeom>
                <a:avLst/>
                <a:gdLst/>
                <a:ahLst/>
                <a:cxnLst/>
                <a:rect l="l" t="t" r="r" b="b"/>
                <a:pathLst>
                  <a:path w="31871" h="31838" extrusionOk="0">
                    <a:moveTo>
                      <a:pt x="15952" y="1"/>
                    </a:moveTo>
                    <a:cubicBezTo>
                      <a:pt x="7144" y="1"/>
                      <a:pt x="1" y="7112"/>
                      <a:pt x="1" y="15919"/>
                    </a:cubicBezTo>
                    <a:cubicBezTo>
                      <a:pt x="1" y="24694"/>
                      <a:pt x="7144" y="31838"/>
                      <a:pt x="15952" y="31838"/>
                    </a:cubicBezTo>
                    <a:cubicBezTo>
                      <a:pt x="24727" y="31838"/>
                      <a:pt x="31870" y="24694"/>
                      <a:pt x="31870" y="15919"/>
                    </a:cubicBezTo>
                    <a:cubicBezTo>
                      <a:pt x="31870" y="7112"/>
                      <a:pt x="24727" y="1"/>
                      <a:pt x="15952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638" name="Google Shape;8638;p75"/>
          <p:cNvGrpSpPr/>
          <p:nvPr/>
        </p:nvGrpSpPr>
        <p:grpSpPr>
          <a:xfrm>
            <a:off x="5675884" y="2488902"/>
            <a:ext cx="1911761" cy="255335"/>
            <a:chOff x="4273350" y="2080469"/>
            <a:chExt cx="1433821" cy="191501"/>
          </a:xfrm>
        </p:grpSpPr>
        <p:grpSp>
          <p:nvGrpSpPr>
            <p:cNvPr id="8639" name="Google Shape;8639;p75"/>
            <p:cNvGrpSpPr/>
            <p:nvPr/>
          </p:nvGrpSpPr>
          <p:grpSpPr>
            <a:xfrm>
              <a:off x="4273350" y="2080469"/>
              <a:ext cx="1433821" cy="0"/>
              <a:chOff x="5224975" y="2962250"/>
              <a:chExt cx="1544400" cy="0"/>
            </a:xfrm>
          </p:grpSpPr>
          <p:cxnSp>
            <p:nvCxnSpPr>
              <p:cNvPr id="8640" name="Google Shape;8640;p75"/>
              <p:cNvCxnSpPr/>
              <p:nvPr/>
            </p:nvCxnSpPr>
            <p:spPr>
              <a:xfrm>
                <a:off x="5224975" y="2962250"/>
                <a:ext cx="1544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641" name="Google Shape;8641;p75"/>
              <p:cNvCxnSpPr/>
              <p:nvPr/>
            </p:nvCxnSpPr>
            <p:spPr>
              <a:xfrm>
                <a:off x="5225150" y="2962250"/>
                <a:ext cx="4533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med" len="med"/>
                <a:tailEnd type="oval" w="med" len="med"/>
              </a:ln>
            </p:spPr>
          </p:cxnSp>
        </p:grpSp>
        <p:grpSp>
          <p:nvGrpSpPr>
            <p:cNvPr id="8642" name="Google Shape;8642;p75"/>
            <p:cNvGrpSpPr/>
            <p:nvPr/>
          </p:nvGrpSpPr>
          <p:grpSpPr>
            <a:xfrm>
              <a:off x="4273350" y="2271969"/>
              <a:ext cx="1433821" cy="0"/>
              <a:chOff x="5224975" y="2962250"/>
              <a:chExt cx="1544400" cy="0"/>
            </a:xfrm>
          </p:grpSpPr>
          <p:cxnSp>
            <p:nvCxnSpPr>
              <p:cNvPr id="8643" name="Google Shape;8643;p75"/>
              <p:cNvCxnSpPr/>
              <p:nvPr/>
            </p:nvCxnSpPr>
            <p:spPr>
              <a:xfrm>
                <a:off x="5224975" y="2962250"/>
                <a:ext cx="1544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644" name="Google Shape;8644;p75"/>
              <p:cNvCxnSpPr/>
              <p:nvPr/>
            </p:nvCxnSpPr>
            <p:spPr>
              <a:xfrm>
                <a:off x="5225150" y="2962250"/>
                <a:ext cx="9987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med" len="med"/>
                <a:tailEnd type="oval" w="med" len="med"/>
              </a:ln>
            </p:spPr>
          </p:cxnSp>
        </p:grpSp>
      </p:grpSp>
      <p:grpSp>
        <p:nvGrpSpPr>
          <p:cNvPr id="8645" name="Google Shape;8645;p75"/>
          <p:cNvGrpSpPr/>
          <p:nvPr/>
        </p:nvGrpSpPr>
        <p:grpSpPr>
          <a:xfrm>
            <a:off x="5677957" y="1292326"/>
            <a:ext cx="1907615" cy="991185"/>
            <a:chOff x="5159450" y="1919950"/>
            <a:chExt cx="1541050" cy="862500"/>
          </a:xfrm>
        </p:grpSpPr>
        <p:sp>
          <p:nvSpPr>
            <p:cNvPr id="8646" name="Google Shape;8646;p75"/>
            <p:cNvSpPr/>
            <p:nvPr/>
          </p:nvSpPr>
          <p:spPr>
            <a:xfrm>
              <a:off x="5216414" y="2060033"/>
              <a:ext cx="1436820" cy="600250"/>
            </a:xfrm>
            <a:custGeom>
              <a:avLst/>
              <a:gdLst/>
              <a:ahLst/>
              <a:cxnLst/>
              <a:rect l="l" t="t" r="r" b="b"/>
              <a:pathLst>
                <a:path w="165771" h="69253" extrusionOk="0">
                  <a:moveTo>
                    <a:pt x="0" y="62158"/>
                  </a:moveTo>
                  <a:cubicBezTo>
                    <a:pt x="3093" y="59686"/>
                    <a:pt x="11731" y="46368"/>
                    <a:pt x="18559" y="47324"/>
                  </a:cubicBezTo>
                  <a:cubicBezTo>
                    <a:pt x="25388" y="48280"/>
                    <a:pt x="34933" y="75569"/>
                    <a:pt x="40971" y="67894"/>
                  </a:cubicBezTo>
                  <a:cubicBezTo>
                    <a:pt x="47009" y="60219"/>
                    <a:pt x="49466" y="8743"/>
                    <a:pt x="54788" y="1272"/>
                  </a:cubicBezTo>
                  <a:cubicBezTo>
                    <a:pt x="60110" y="-6199"/>
                    <a:pt x="66121" y="21612"/>
                    <a:pt x="72901" y="23070"/>
                  </a:cubicBezTo>
                  <a:cubicBezTo>
                    <a:pt x="79681" y="24528"/>
                    <a:pt x="89301" y="7131"/>
                    <a:pt x="95467" y="10022"/>
                  </a:cubicBezTo>
                  <a:cubicBezTo>
                    <a:pt x="101633" y="12913"/>
                    <a:pt x="104182" y="34714"/>
                    <a:pt x="109898" y="40416"/>
                  </a:cubicBezTo>
                  <a:cubicBezTo>
                    <a:pt x="115614" y="46118"/>
                    <a:pt x="123315" y="40320"/>
                    <a:pt x="129762" y="44234"/>
                  </a:cubicBezTo>
                  <a:cubicBezTo>
                    <a:pt x="136209" y="48148"/>
                    <a:pt x="142580" y="65416"/>
                    <a:pt x="148581" y="63902"/>
                  </a:cubicBezTo>
                  <a:cubicBezTo>
                    <a:pt x="154583" y="62388"/>
                    <a:pt x="162906" y="39942"/>
                    <a:pt x="165771" y="35150"/>
                  </a:cubicBezTo>
                </a:path>
              </a:pathLst>
            </a:custGeom>
            <a:noFill/>
            <a:ln w="19050" cap="flat" cmpd="sng">
              <a:solidFill>
                <a:srgbClr val="5F7D95"/>
              </a:solidFill>
              <a:prstDash val="solid"/>
              <a:round/>
              <a:headEnd type="oval" w="med" len="med"/>
              <a:tailEnd type="oval" w="med" len="med"/>
            </a:ln>
          </p:spPr>
          <p:txBody>
            <a:bodyPr/>
            <a:lstStyle/>
            <a:p>
              <a:endParaRPr lang="en-US" sz="2400"/>
            </a:p>
          </p:txBody>
        </p:sp>
        <p:grpSp>
          <p:nvGrpSpPr>
            <p:cNvPr id="8647" name="Google Shape;8647;p75"/>
            <p:cNvGrpSpPr/>
            <p:nvPr/>
          </p:nvGrpSpPr>
          <p:grpSpPr>
            <a:xfrm>
              <a:off x="5159450" y="1919950"/>
              <a:ext cx="1541050" cy="862500"/>
              <a:chOff x="5159450" y="1919950"/>
              <a:chExt cx="1541050" cy="862500"/>
            </a:xfrm>
          </p:grpSpPr>
          <p:cxnSp>
            <p:nvCxnSpPr>
              <p:cNvPr id="8648" name="Google Shape;8648;p75"/>
              <p:cNvCxnSpPr/>
              <p:nvPr/>
            </p:nvCxnSpPr>
            <p:spPr>
              <a:xfrm>
                <a:off x="5159450" y="1919950"/>
                <a:ext cx="0" cy="8625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649" name="Google Shape;8649;p75"/>
              <p:cNvCxnSpPr/>
              <p:nvPr/>
            </p:nvCxnSpPr>
            <p:spPr>
              <a:xfrm>
                <a:off x="5161200" y="2778975"/>
                <a:ext cx="15393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grpSp>
        <p:nvGrpSpPr>
          <p:cNvPr id="8650" name="Google Shape;8650;p75"/>
          <p:cNvGrpSpPr/>
          <p:nvPr/>
        </p:nvGrpSpPr>
        <p:grpSpPr>
          <a:xfrm>
            <a:off x="5664775" y="2923429"/>
            <a:ext cx="1933979" cy="1402783"/>
            <a:chOff x="5230575" y="1554475"/>
            <a:chExt cx="2137150" cy="1550150"/>
          </a:xfrm>
        </p:grpSpPr>
        <p:sp>
          <p:nvSpPr>
            <p:cNvPr id="8651" name="Google Shape;8651;p75"/>
            <p:cNvSpPr/>
            <p:nvPr/>
          </p:nvSpPr>
          <p:spPr>
            <a:xfrm>
              <a:off x="6296450" y="2863325"/>
              <a:ext cx="1071275" cy="157150"/>
            </a:xfrm>
            <a:custGeom>
              <a:avLst/>
              <a:gdLst/>
              <a:ahLst/>
              <a:cxnLst/>
              <a:rect l="l" t="t" r="r" b="b"/>
              <a:pathLst>
                <a:path w="42851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1" y="6286"/>
                  </a:lnTo>
                  <a:lnTo>
                    <a:pt x="4285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52" name="Google Shape;8652;p75"/>
            <p:cNvSpPr/>
            <p:nvPr/>
          </p:nvSpPr>
          <p:spPr>
            <a:xfrm>
              <a:off x="5230575" y="2863325"/>
              <a:ext cx="1071350" cy="157150"/>
            </a:xfrm>
            <a:custGeom>
              <a:avLst/>
              <a:gdLst/>
              <a:ahLst/>
              <a:cxnLst/>
              <a:rect l="l" t="t" r="r" b="b"/>
              <a:pathLst>
                <a:path w="42854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4" y="6286"/>
                  </a:lnTo>
                  <a:lnTo>
                    <a:pt x="4285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53" name="Google Shape;8653;p75"/>
            <p:cNvSpPr/>
            <p:nvPr/>
          </p:nvSpPr>
          <p:spPr>
            <a:xfrm>
              <a:off x="6296450" y="2611125"/>
              <a:ext cx="1071275" cy="157150"/>
            </a:xfrm>
            <a:custGeom>
              <a:avLst/>
              <a:gdLst/>
              <a:ahLst/>
              <a:cxnLst/>
              <a:rect l="l" t="t" r="r" b="b"/>
              <a:pathLst>
                <a:path w="42851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42851" y="6285"/>
                  </a:lnTo>
                  <a:lnTo>
                    <a:pt x="4285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54" name="Google Shape;8654;p75"/>
            <p:cNvSpPr/>
            <p:nvPr/>
          </p:nvSpPr>
          <p:spPr>
            <a:xfrm>
              <a:off x="5230575" y="2611125"/>
              <a:ext cx="1071350" cy="157150"/>
            </a:xfrm>
            <a:custGeom>
              <a:avLst/>
              <a:gdLst/>
              <a:ahLst/>
              <a:cxnLst/>
              <a:rect l="l" t="t" r="r" b="b"/>
              <a:pathLst>
                <a:path w="42854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42854" y="6285"/>
                  </a:lnTo>
                  <a:lnTo>
                    <a:pt x="4285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55" name="Google Shape;8655;p75"/>
            <p:cNvSpPr/>
            <p:nvPr/>
          </p:nvSpPr>
          <p:spPr>
            <a:xfrm>
              <a:off x="6296450" y="2358900"/>
              <a:ext cx="1071275" cy="157150"/>
            </a:xfrm>
            <a:custGeom>
              <a:avLst/>
              <a:gdLst/>
              <a:ahLst/>
              <a:cxnLst/>
              <a:rect l="l" t="t" r="r" b="b"/>
              <a:pathLst>
                <a:path w="42851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1" y="6286"/>
                  </a:lnTo>
                  <a:lnTo>
                    <a:pt x="4285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56" name="Google Shape;8656;p75"/>
            <p:cNvSpPr/>
            <p:nvPr/>
          </p:nvSpPr>
          <p:spPr>
            <a:xfrm>
              <a:off x="5230575" y="2358900"/>
              <a:ext cx="1071350" cy="157150"/>
            </a:xfrm>
            <a:custGeom>
              <a:avLst/>
              <a:gdLst/>
              <a:ahLst/>
              <a:cxnLst/>
              <a:rect l="l" t="t" r="r" b="b"/>
              <a:pathLst>
                <a:path w="42854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4" y="6286"/>
                  </a:lnTo>
                  <a:lnTo>
                    <a:pt x="4285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57" name="Google Shape;8657;p75"/>
            <p:cNvSpPr/>
            <p:nvPr/>
          </p:nvSpPr>
          <p:spPr>
            <a:xfrm>
              <a:off x="6296450" y="2106700"/>
              <a:ext cx="989900" cy="157150"/>
            </a:xfrm>
            <a:custGeom>
              <a:avLst/>
              <a:gdLst/>
              <a:ahLst/>
              <a:cxnLst/>
              <a:rect l="l" t="t" r="r" b="b"/>
              <a:pathLst>
                <a:path w="39596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39596" y="6285"/>
                  </a:lnTo>
                  <a:lnTo>
                    <a:pt x="3959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58" name="Google Shape;8658;p75"/>
            <p:cNvSpPr/>
            <p:nvPr/>
          </p:nvSpPr>
          <p:spPr>
            <a:xfrm>
              <a:off x="5474700" y="2106700"/>
              <a:ext cx="827225" cy="157150"/>
            </a:xfrm>
            <a:custGeom>
              <a:avLst/>
              <a:gdLst/>
              <a:ahLst/>
              <a:cxnLst/>
              <a:rect l="l" t="t" r="r" b="b"/>
              <a:pathLst>
                <a:path w="33089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33089" y="6285"/>
                  </a:lnTo>
                  <a:lnTo>
                    <a:pt x="3308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59" name="Google Shape;8659;p75"/>
            <p:cNvSpPr/>
            <p:nvPr/>
          </p:nvSpPr>
          <p:spPr>
            <a:xfrm>
              <a:off x="6296450" y="1854475"/>
              <a:ext cx="827225" cy="157175"/>
            </a:xfrm>
            <a:custGeom>
              <a:avLst/>
              <a:gdLst/>
              <a:ahLst/>
              <a:cxnLst/>
              <a:rect l="l" t="t" r="r" b="b"/>
              <a:pathLst>
                <a:path w="33089" h="6287" extrusionOk="0">
                  <a:moveTo>
                    <a:pt x="0" y="1"/>
                  </a:moveTo>
                  <a:lnTo>
                    <a:pt x="0" y="6286"/>
                  </a:lnTo>
                  <a:lnTo>
                    <a:pt x="33089" y="6286"/>
                  </a:lnTo>
                  <a:lnTo>
                    <a:pt x="3308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60" name="Google Shape;8660;p75"/>
            <p:cNvSpPr/>
            <p:nvPr/>
          </p:nvSpPr>
          <p:spPr>
            <a:xfrm>
              <a:off x="5637425" y="1854475"/>
              <a:ext cx="664500" cy="157175"/>
            </a:xfrm>
            <a:custGeom>
              <a:avLst/>
              <a:gdLst/>
              <a:ahLst/>
              <a:cxnLst/>
              <a:rect l="l" t="t" r="r" b="b"/>
              <a:pathLst>
                <a:path w="26580" h="6287" extrusionOk="0">
                  <a:moveTo>
                    <a:pt x="1" y="1"/>
                  </a:moveTo>
                  <a:lnTo>
                    <a:pt x="1" y="6286"/>
                  </a:lnTo>
                  <a:lnTo>
                    <a:pt x="26580" y="6286"/>
                  </a:lnTo>
                  <a:lnTo>
                    <a:pt x="2658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61" name="Google Shape;8661;p75"/>
            <p:cNvSpPr/>
            <p:nvPr/>
          </p:nvSpPr>
          <p:spPr>
            <a:xfrm>
              <a:off x="6296450" y="1602275"/>
              <a:ext cx="501750" cy="157075"/>
            </a:xfrm>
            <a:custGeom>
              <a:avLst/>
              <a:gdLst/>
              <a:ahLst/>
              <a:cxnLst/>
              <a:rect l="l" t="t" r="r" b="b"/>
              <a:pathLst>
                <a:path w="20070" h="6283" extrusionOk="0">
                  <a:moveTo>
                    <a:pt x="0" y="1"/>
                  </a:moveTo>
                  <a:lnTo>
                    <a:pt x="0" y="6283"/>
                  </a:lnTo>
                  <a:lnTo>
                    <a:pt x="20069" y="6283"/>
                  </a:lnTo>
                  <a:lnTo>
                    <a:pt x="2006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62" name="Google Shape;8662;p75"/>
            <p:cNvSpPr/>
            <p:nvPr/>
          </p:nvSpPr>
          <p:spPr>
            <a:xfrm>
              <a:off x="5800100" y="1602275"/>
              <a:ext cx="501825" cy="157075"/>
            </a:xfrm>
            <a:custGeom>
              <a:avLst/>
              <a:gdLst/>
              <a:ahLst/>
              <a:cxnLst/>
              <a:rect l="l" t="t" r="r" b="b"/>
              <a:pathLst>
                <a:path w="20073" h="6283" extrusionOk="0">
                  <a:moveTo>
                    <a:pt x="1" y="1"/>
                  </a:moveTo>
                  <a:lnTo>
                    <a:pt x="1" y="6283"/>
                  </a:lnTo>
                  <a:lnTo>
                    <a:pt x="20073" y="6283"/>
                  </a:lnTo>
                  <a:lnTo>
                    <a:pt x="2007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63" name="Google Shape;8663;p75"/>
            <p:cNvSpPr/>
            <p:nvPr/>
          </p:nvSpPr>
          <p:spPr>
            <a:xfrm>
              <a:off x="6301225" y="1554475"/>
              <a:ext cx="25" cy="1550150"/>
            </a:xfrm>
            <a:custGeom>
              <a:avLst/>
              <a:gdLst/>
              <a:ahLst/>
              <a:cxnLst/>
              <a:rect l="l" t="t" r="r" b="b"/>
              <a:pathLst>
                <a:path w="1" h="62006" fill="none" extrusionOk="0">
                  <a:moveTo>
                    <a:pt x="1" y="0"/>
                  </a:moveTo>
                  <a:lnTo>
                    <a:pt x="1" y="62006"/>
                  </a:lnTo>
                </a:path>
              </a:pathLst>
            </a:custGeom>
            <a:noFill/>
            <a:ln w="9525" cap="flat" cmpd="sng">
              <a:solidFill>
                <a:srgbClr val="F2F2F2"/>
              </a:solidFill>
              <a:prstDash val="solid"/>
              <a:miter lim="299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664" name="Google Shape;8664;p75"/>
          <p:cNvGrpSpPr/>
          <p:nvPr/>
        </p:nvGrpSpPr>
        <p:grpSpPr>
          <a:xfrm rot="10800000">
            <a:off x="5686842" y="4379681"/>
            <a:ext cx="1889844" cy="1183928"/>
            <a:chOff x="5645403" y="2920021"/>
            <a:chExt cx="2650800" cy="2180614"/>
          </a:xfrm>
        </p:grpSpPr>
        <p:sp>
          <p:nvSpPr>
            <p:cNvPr id="8665" name="Google Shape;8665;p75"/>
            <p:cNvSpPr/>
            <p:nvPr/>
          </p:nvSpPr>
          <p:spPr>
            <a:xfrm>
              <a:off x="5772903" y="2920021"/>
              <a:ext cx="2523300" cy="469200"/>
            </a:xfrm>
            <a:prstGeom prst="rect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cxnSp>
          <p:nvCxnSpPr>
            <p:cNvPr id="8666" name="Google Shape;8666;p75"/>
            <p:cNvCxnSpPr>
              <a:stCxn id="8665" idx="1"/>
            </p:cNvCxnSpPr>
            <p:nvPr/>
          </p:nvCxnSpPr>
          <p:spPr>
            <a:xfrm rot="10800000">
              <a:off x="5645403" y="3154021"/>
              <a:ext cx="127500" cy="6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8667" name="Google Shape;8667;p75"/>
            <p:cNvSpPr/>
            <p:nvPr/>
          </p:nvSpPr>
          <p:spPr>
            <a:xfrm>
              <a:off x="6010040" y="3500932"/>
              <a:ext cx="2049000" cy="469200"/>
            </a:xfrm>
            <a:prstGeom prst="rect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cxnSp>
          <p:nvCxnSpPr>
            <p:cNvPr id="8668" name="Google Shape;8668;p75"/>
            <p:cNvCxnSpPr>
              <a:endCxn id="8667" idx="3"/>
            </p:cNvCxnSpPr>
            <p:nvPr/>
          </p:nvCxnSpPr>
          <p:spPr>
            <a:xfrm rot="10800000">
              <a:off x="8059040" y="3735532"/>
              <a:ext cx="1353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8669" name="Google Shape;8669;p75"/>
            <p:cNvSpPr/>
            <p:nvPr/>
          </p:nvSpPr>
          <p:spPr>
            <a:xfrm>
              <a:off x="6299123" y="4066183"/>
              <a:ext cx="1470600" cy="469200"/>
            </a:xfrm>
            <a:prstGeom prst="rect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cxnSp>
          <p:nvCxnSpPr>
            <p:cNvPr id="8670" name="Google Shape;8670;p75"/>
            <p:cNvCxnSpPr>
              <a:stCxn id="8669" idx="1"/>
            </p:cNvCxnSpPr>
            <p:nvPr/>
          </p:nvCxnSpPr>
          <p:spPr>
            <a:xfrm rot="10800000">
              <a:off x="6175223" y="4300183"/>
              <a:ext cx="123900" cy="600"/>
            </a:xfrm>
            <a:prstGeom prst="straightConnector1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8671" name="Google Shape;8671;p75"/>
            <p:cNvSpPr/>
            <p:nvPr/>
          </p:nvSpPr>
          <p:spPr>
            <a:xfrm>
              <a:off x="6629161" y="4631435"/>
              <a:ext cx="810600" cy="469200"/>
            </a:xfrm>
            <a:prstGeom prst="rect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cxnSp>
          <p:nvCxnSpPr>
            <p:cNvPr id="8672" name="Google Shape;8672;p75"/>
            <p:cNvCxnSpPr>
              <a:endCxn id="8671" idx="3"/>
            </p:cNvCxnSpPr>
            <p:nvPr/>
          </p:nvCxnSpPr>
          <p:spPr>
            <a:xfrm flipH="1">
              <a:off x="7439761" y="4864535"/>
              <a:ext cx="104400" cy="1500"/>
            </a:xfrm>
            <a:prstGeom prst="straightConnector1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8673" name="Google Shape;8673;p75"/>
          <p:cNvGrpSpPr/>
          <p:nvPr/>
        </p:nvGrpSpPr>
        <p:grpSpPr>
          <a:xfrm>
            <a:off x="9820655" y="2917489"/>
            <a:ext cx="1428991" cy="1362105"/>
            <a:chOff x="7189833" y="2022667"/>
            <a:chExt cx="1251159" cy="1192597"/>
          </a:xfrm>
        </p:grpSpPr>
        <p:sp>
          <p:nvSpPr>
            <p:cNvPr id="8674" name="Google Shape;8674;p75"/>
            <p:cNvSpPr/>
            <p:nvPr/>
          </p:nvSpPr>
          <p:spPr>
            <a:xfrm>
              <a:off x="7474366" y="2461318"/>
              <a:ext cx="682343" cy="220186"/>
            </a:xfrm>
            <a:custGeom>
              <a:avLst/>
              <a:gdLst/>
              <a:ahLst/>
              <a:cxnLst/>
              <a:rect l="l" t="t" r="r" b="b"/>
              <a:pathLst>
                <a:path w="125546" h="40494" extrusionOk="0">
                  <a:moveTo>
                    <a:pt x="22196" y="1"/>
                  </a:moveTo>
                  <a:lnTo>
                    <a:pt x="8133" y="25661"/>
                  </a:lnTo>
                  <a:lnTo>
                    <a:pt x="1" y="40494"/>
                  </a:lnTo>
                  <a:lnTo>
                    <a:pt x="125545" y="40494"/>
                  </a:lnTo>
                  <a:lnTo>
                    <a:pt x="117413" y="25661"/>
                  </a:lnTo>
                  <a:lnTo>
                    <a:pt x="10335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75" name="Google Shape;8675;p75"/>
            <p:cNvSpPr/>
            <p:nvPr/>
          </p:nvSpPr>
          <p:spPr>
            <a:xfrm>
              <a:off x="7602697" y="2022667"/>
              <a:ext cx="426517" cy="402424"/>
            </a:xfrm>
            <a:custGeom>
              <a:avLst/>
              <a:gdLst/>
              <a:ahLst/>
              <a:cxnLst/>
              <a:rect l="l" t="t" r="r" b="b"/>
              <a:pathLst>
                <a:path w="78476" h="74009" extrusionOk="0">
                  <a:moveTo>
                    <a:pt x="39246" y="0"/>
                  </a:moveTo>
                  <a:lnTo>
                    <a:pt x="1" y="74009"/>
                  </a:lnTo>
                  <a:lnTo>
                    <a:pt x="78476" y="74009"/>
                  </a:lnTo>
                  <a:lnTo>
                    <a:pt x="3924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76" name="Google Shape;8676;p75"/>
            <p:cNvSpPr/>
            <p:nvPr/>
          </p:nvSpPr>
          <p:spPr>
            <a:xfrm>
              <a:off x="7189833" y="2972969"/>
              <a:ext cx="1251159" cy="242295"/>
            </a:xfrm>
            <a:custGeom>
              <a:avLst/>
              <a:gdLst/>
              <a:ahLst/>
              <a:cxnLst/>
              <a:rect l="l" t="t" r="r" b="b"/>
              <a:pathLst>
                <a:path w="230204" h="44560" extrusionOk="0">
                  <a:moveTo>
                    <a:pt x="25737" y="1"/>
                  </a:moveTo>
                  <a:lnTo>
                    <a:pt x="0" y="44560"/>
                  </a:lnTo>
                  <a:lnTo>
                    <a:pt x="230204" y="44560"/>
                  </a:lnTo>
                  <a:lnTo>
                    <a:pt x="20446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77" name="Google Shape;8677;p75"/>
            <p:cNvSpPr/>
            <p:nvPr/>
          </p:nvSpPr>
          <p:spPr>
            <a:xfrm>
              <a:off x="7340931" y="2717730"/>
              <a:ext cx="950049" cy="219012"/>
            </a:xfrm>
            <a:custGeom>
              <a:avLst/>
              <a:gdLst/>
              <a:ahLst/>
              <a:cxnLst/>
              <a:rect l="l" t="t" r="r" b="b"/>
              <a:pathLst>
                <a:path w="174802" h="40278" extrusionOk="0">
                  <a:moveTo>
                    <a:pt x="22750" y="1"/>
                  </a:moveTo>
                  <a:lnTo>
                    <a:pt x="0" y="40278"/>
                  </a:lnTo>
                  <a:lnTo>
                    <a:pt x="174802" y="40278"/>
                  </a:lnTo>
                  <a:lnTo>
                    <a:pt x="15205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678" name="Google Shape;8678;p75"/>
          <p:cNvGrpSpPr/>
          <p:nvPr/>
        </p:nvGrpSpPr>
        <p:grpSpPr>
          <a:xfrm>
            <a:off x="942349" y="3486031"/>
            <a:ext cx="2260499" cy="2081116"/>
            <a:chOff x="727421" y="2828315"/>
            <a:chExt cx="1695374" cy="1560837"/>
          </a:xfrm>
        </p:grpSpPr>
        <p:grpSp>
          <p:nvGrpSpPr>
            <p:cNvPr id="8679" name="Google Shape;8679;p75"/>
            <p:cNvGrpSpPr/>
            <p:nvPr/>
          </p:nvGrpSpPr>
          <p:grpSpPr>
            <a:xfrm>
              <a:off x="819108" y="2882501"/>
              <a:ext cx="103104" cy="1426186"/>
              <a:chOff x="4674013" y="3100904"/>
              <a:chExt cx="122758" cy="1698043"/>
            </a:xfrm>
          </p:grpSpPr>
          <p:sp>
            <p:nvSpPr>
              <p:cNvPr id="8680" name="Google Shape;8680;p75"/>
              <p:cNvSpPr/>
              <p:nvPr/>
            </p:nvSpPr>
            <p:spPr>
              <a:xfrm>
                <a:off x="467401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81" name="Google Shape;8681;p75"/>
              <p:cNvSpPr/>
              <p:nvPr/>
            </p:nvSpPr>
            <p:spPr>
              <a:xfrm>
                <a:off x="467401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82" name="Google Shape;8682;p75"/>
              <p:cNvSpPr/>
              <p:nvPr/>
            </p:nvSpPr>
            <p:spPr>
              <a:xfrm>
                <a:off x="467401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83" name="Google Shape;8683;p75"/>
              <p:cNvSpPr/>
              <p:nvPr/>
            </p:nvSpPr>
            <p:spPr>
              <a:xfrm>
                <a:off x="467401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84" name="Google Shape;8684;p75"/>
              <p:cNvSpPr/>
              <p:nvPr/>
            </p:nvSpPr>
            <p:spPr>
              <a:xfrm>
                <a:off x="467401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85" name="Google Shape;8685;p75"/>
              <p:cNvSpPr/>
              <p:nvPr/>
            </p:nvSpPr>
            <p:spPr>
              <a:xfrm>
                <a:off x="467401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86" name="Google Shape;8686;p75"/>
              <p:cNvSpPr/>
              <p:nvPr/>
            </p:nvSpPr>
            <p:spPr>
              <a:xfrm>
                <a:off x="467401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687" name="Google Shape;8687;p75"/>
            <p:cNvGrpSpPr/>
            <p:nvPr/>
          </p:nvGrpSpPr>
          <p:grpSpPr>
            <a:xfrm>
              <a:off x="1062475" y="2882501"/>
              <a:ext cx="103104" cy="1426186"/>
              <a:chOff x="4940438" y="3100904"/>
              <a:chExt cx="122758" cy="1698043"/>
            </a:xfrm>
          </p:grpSpPr>
          <p:sp>
            <p:nvSpPr>
              <p:cNvPr id="8688" name="Google Shape;8688;p75"/>
              <p:cNvSpPr/>
              <p:nvPr/>
            </p:nvSpPr>
            <p:spPr>
              <a:xfrm>
                <a:off x="4940438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89" name="Google Shape;8689;p75"/>
              <p:cNvSpPr/>
              <p:nvPr/>
            </p:nvSpPr>
            <p:spPr>
              <a:xfrm>
                <a:off x="4940438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90" name="Google Shape;8690;p75"/>
              <p:cNvSpPr/>
              <p:nvPr/>
            </p:nvSpPr>
            <p:spPr>
              <a:xfrm>
                <a:off x="4940438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91" name="Google Shape;8691;p75"/>
              <p:cNvSpPr/>
              <p:nvPr/>
            </p:nvSpPr>
            <p:spPr>
              <a:xfrm>
                <a:off x="4940438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92" name="Google Shape;8692;p75"/>
              <p:cNvSpPr/>
              <p:nvPr/>
            </p:nvSpPr>
            <p:spPr>
              <a:xfrm>
                <a:off x="4940438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93" name="Google Shape;8693;p75"/>
              <p:cNvSpPr/>
              <p:nvPr/>
            </p:nvSpPr>
            <p:spPr>
              <a:xfrm>
                <a:off x="4940438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94" name="Google Shape;8694;p75"/>
              <p:cNvSpPr/>
              <p:nvPr/>
            </p:nvSpPr>
            <p:spPr>
              <a:xfrm>
                <a:off x="4940438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695" name="Google Shape;8695;p75"/>
            <p:cNvGrpSpPr/>
            <p:nvPr/>
          </p:nvGrpSpPr>
          <p:grpSpPr>
            <a:xfrm>
              <a:off x="1299324" y="2882501"/>
              <a:ext cx="103104" cy="1426186"/>
              <a:chOff x="5206863" y="3100904"/>
              <a:chExt cx="122758" cy="1698043"/>
            </a:xfrm>
          </p:grpSpPr>
          <p:sp>
            <p:nvSpPr>
              <p:cNvPr id="8696" name="Google Shape;8696;p75"/>
              <p:cNvSpPr/>
              <p:nvPr/>
            </p:nvSpPr>
            <p:spPr>
              <a:xfrm>
                <a:off x="520686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97" name="Google Shape;8697;p75"/>
              <p:cNvSpPr/>
              <p:nvPr/>
            </p:nvSpPr>
            <p:spPr>
              <a:xfrm>
                <a:off x="520686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98" name="Google Shape;8698;p75"/>
              <p:cNvSpPr/>
              <p:nvPr/>
            </p:nvSpPr>
            <p:spPr>
              <a:xfrm>
                <a:off x="520686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99" name="Google Shape;8699;p75"/>
              <p:cNvSpPr/>
              <p:nvPr/>
            </p:nvSpPr>
            <p:spPr>
              <a:xfrm>
                <a:off x="520686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00" name="Google Shape;8700;p75"/>
              <p:cNvSpPr/>
              <p:nvPr/>
            </p:nvSpPr>
            <p:spPr>
              <a:xfrm>
                <a:off x="520686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01" name="Google Shape;8701;p75"/>
              <p:cNvSpPr/>
              <p:nvPr/>
            </p:nvSpPr>
            <p:spPr>
              <a:xfrm>
                <a:off x="520686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02" name="Google Shape;8702;p75"/>
              <p:cNvSpPr/>
              <p:nvPr/>
            </p:nvSpPr>
            <p:spPr>
              <a:xfrm>
                <a:off x="520686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703" name="Google Shape;8703;p75"/>
            <p:cNvGrpSpPr/>
            <p:nvPr/>
          </p:nvGrpSpPr>
          <p:grpSpPr>
            <a:xfrm>
              <a:off x="1786057" y="2882501"/>
              <a:ext cx="103104" cy="1426186"/>
              <a:chOff x="6006138" y="3143629"/>
              <a:chExt cx="122758" cy="1698043"/>
            </a:xfrm>
          </p:grpSpPr>
          <p:sp>
            <p:nvSpPr>
              <p:cNvPr id="8704" name="Google Shape;8704;p75"/>
              <p:cNvSpPr/>
              <p:nvPr/>
            </p:nvSpPr>
            <p:spPr>
              <a:xfrm>
                <a:off x="6006138" y="3143629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05" name="Google Shape;8705;p75"/>
              <p:cNvSpPr/>
              <p:nvPr/>
            </p:nvSpPr>
            <p:spPr>
              <a:xfrm>
                <a:off x="6006138" y="3406178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06" name="Google Shape;8706;p75"/>
              <p:cNvSpPr/>
              <p:nvPr/>
            </p:nvSpPr>
            <p:spPr>
              <a:xfrm>
                <a:off x="6006138" y="3668717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07" name="Google Shape;8707;p75"/>
              <p:cNvSpPr/>
              <p:nvPr/>
            </p:nvSpPr>
            <p:spPr>
              <a:xfrm>
                <a:off x="6006138" y="3931286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08" name="Google Shape;8708;p75"/>
              <p:cNvSpPr/>
              <p:nvPr/>
            </p:nvSpPr>
            <p:spPr>
              <a:xfrm>
                <a:off x="6006138" y="4193825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09" name="Google Shape;8709;p75"/>
              <p:cNvSpPr/>
              <p:nvPr/>
            </p:nvSpPr>
            <p:spPr>
              <a:xfrm>
                <a:off x="6006138" y="4456375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10" name="Google Shape;8710;p75"/>
              <p:cNvSpPr/>
              <p:nvPr/>
            </p:nvSpPr>
            <p:spPr>
              <a:xfrm>
                <a:off x="6006138" y="4718934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711" name="Google Shape;8711;p75"/>
            <p:cNvGrpSpPr/>
            <p:nvPr/>
          </p:nvGrpSpPr>
          <p:grpSpPr>
            <a:xfrm>
              <a:off x="2029422" y="2882501"/>
              <a:ext cx="103104" cy="1426186"/>
              <a:chOff x="6805413" y="3100904"/>
              <a:chExt cx="122758" cy="1698043"/>
            </a:xfrm>
          </p:grpSpPr>
          <p:sp>
            <p:nvSpPr>
              <p:cNvPr id="8712" name="Google Shape;8712;p75"/>
              <p:cNvSpPr/>
              <p:nvPr/>
            </p:nvSpPr>
            <p:spPr>
              <a:xfrm>
                <a:off x="680541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13" name="Google Shape;8713;p75"/>
              <p:cNvSpPr/>
              <p:nvPr/>
            </p:nvSpPr>
            <p:spPr>
              <a:xfrm>
                <a:off x="680541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14" name="Google Shape;8714;p75"/>
              <p:cNvSpPr/>
              <p:nvPr/>
            </p:nvSpPr>
            <p:spPr>
              <a:xfrm>
                <a:off x="680541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15" name="Google Shape;8715;p75"/>
              <p:cNvSpPr/>
              <p:nvPr/>
            </p:nvSpPr>
            <p:spPr>
              <a:xfrm>
                <a:off x="680541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16" name="Google Shape;8716;p75"/>
              <p:cNvSpPr/>
              <p:nvPr/>
            </p:nvSpPr>
            <p:spPr>
              <a:xfrm>
                <a:off x="680541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17" name="Google Shape;8717;p75"/>
              <p:cNvSpPr/>
              <p:nvPr/>
            </p:nvSpPr>
            <p:spPr>
              <a:xfrm>
                <a:off x="680541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18" name="Google Shape;8718;p75"/>
              <p:cNvSpPr/>
              <p:nvPr/>
            </p:nvSpPr>
            <p:spPr>
              <a:xfrm>
                <a:off x="680541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719" name="Google Shape;8719;p75"/>
            <p:cNvGrpSpPr/>
            <p:nvPr/>
          </p:nvGrpSpPr>
          <p:grpSpPr>
            <a:xfrm>
              <a:off x="727421" y="2828315"/>
              <a:ext cx="1695374" cy="1560837"/>
              <a:chOff x="734799" y="2782450"/>
              <a:chExt cx="1571100" cy="1577400"/>
            </a:xfrm>
          </p:grpSpPr>
          <p:cxnSp>
            <p:nvCxnSpPr>
              <p:cNvPr id="8720" name="Google Shape;8720;p75"/>
              <p:cNvCxnSpPr/>
              <p:nvPr/>
            </p:nvCxnSpPr>
            <p:spPr>
              <a:xfrm>
                <a:off x="743025" y="2782450"/>
                <a:ext cx="0" cy="157740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E3E7EA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721" name="Google Shape;8721;p75"/>
              <p:cNvCxnSpPr/>
              <p:nvPr/>
            </p:nvCxnSpPr>
            <p:spPr>
              <a:xfrm rot="10800000">
                <a:off x="734799" y="4359850"/>
                <a:ext cx="1571100" cy="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E3E7EA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722" name="Google Shape;8722;p75"/>
            <p:cNvGrpSpPr/>
            <p:nvPr/>
          </p:nvGrpSpPr>
          <p:grpSpPr>
            <a:xfrm>
              <a:off x="2272795" y="2882501"/>
              <a:ext cx="103104" cy="1426186"/>
              <a:chOff x="5206863" y="3100904"/>
              <a:chExt cx="122758" cy="1698043"/>
            </a:xfrm>
          </p:grpSpPr>
          <p:sp>
            <p:nvSpPr>
              <p:cNvPr id="8723" name="Google Shape;8723;p75"/>
              <p:cNvSpPr/>
              <p:nvPr/>
            </p:nvSpPr>
            <p:spPr>
              <a:xfrm>
                <a:off x="520686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24" name="Google Shape;8724;p75"/>
              <p:cNvSpPr/>
              <p:nvPr/>
            </p:nvSpPr>
            <p:spPr>
              <a:xfrm>
                <a:off x="520686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25" name="Google Shape;8725;p75"/>
              <p:cNvSpPr/>
              <p:nvPr/>
            </p:nvSpPr>
            <p:spPr>
              <a:xfrm>
                <a:off x="520686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26" name="Google Shape;8726;p75"/>
              <p:cNvSpPr/>
              <p:nvPr/>
            </p:nvSpPr>
            <p:spPr>
              <a:xfrm>
                <a:off x="520686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27" name="Google Shape;8727;p75"/>
              <p:cNvSpPr/>
              <p:nvPr/>
            </p:nvSpPr>
            <p:spPr>
              <a:xfrm>
                <a:off x="520686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28" name="Google Shape;8728;p75"/>
              <p:cNvSpPr/>
              <p:nvPr/>
            </p:nvSpPr>
            <p:spPr>
              <a:xfrm>
                <a:off x="520686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29" name="Google Shape;8729;p75"/>
              <p:cNvSpPr/>
              <p:nvPr/>
            </p:nvSpPr>
            <p:spPr>
              <a:xfrm>
                <a:off x="520686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730" name="Google Shape;8730;p75"/>
            <p:cNvGrpSpPr/>
            <p:nvPr/>
          </p:nvGrpSpPr>
          <p:grpSpPr>
            <a:xfrm>
              <a:off x="1542694" y="2882501"/>
              <a:ext cx="103104" cy="1426186"/>
              <a:chOff x="6006138" y="3143629"/>
              <a:chExt cx="122758" cy="1698043"/>
            </a:xfrm>
          </p:grpSpPr>
          <p:sp>
            <p:nvSpPr>
              <p:cNvPr id="8731" name="Google Shape;8731;p75"/>
              <p:cNvSpPr/>
              <p:nvPr/>
            </p:nvSpPr>
            <p:spPr>
              <a:xfrm>
                <a:off x="6006138" y="3143629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32" name="Google Shape;8732;p75"/>
              <p:cNvSpPr/>
              <p:nvPr/>
            </p:nvSpPr>
            <p:spPr>
              <a:xfrm>
                <a:off x="6006138" y="3406178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33" name="Google Shape;8733;p75"/>
              <p:cNvSpPr/>
              <p:nvPr/>
            </p:nvSpPr>
            <p:spPr>
              <a:xfrm>
                <a:off x="6006138" y="3668717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34" name="Google Shape;8734;p75"/>
              <p:cNvSpPr/>
              <p:nvPr/>
            </p:nvSpPr>
            <p:spPr>
              <a:xfrm>
                <a:off x="6006138" y="3931286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35" name="Google Shape;8735;p75"/>
              <p:cNvSpPr/>
              <p:nvPr/>
            </p:nvSpPr>
            <p:spPr>
              <a:xfrm>
                <a:off x="6006138" y="4193825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36" name="Google Shape;8736;p75"/>
              <p:cNvSpPr/>
              <p:nvPr/>
            </p:nvSpPr>
            <p:spPr>
              <a:xfrm>
                <a:off x="6006138" y="4456375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37" name="Google Shape;8737;p75"/>
              <p:cNvSpPr/>
              <p:nvPr/>
            </p:nvSpPr>
            <p:spPr>
              <a:xfrm>
                <a:off x="6006138" y="4718934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738" name="Google Shape;8738;p75"/>
          <p:cNvGrpSpPr/>
          <p:nvPr/>
        </p:nvGrpSpPr>
        <p:grpSpPr>
          <a:xfrm>
            <a:off x="7887122" y="2922793"/>
            <a:ext cx="1664724" cy="1367092"/>
            <a:chOff x="5183758" y="1210600"/>
            <a:chExt cx="3605380" cy="2960783"/>
          </a:xfrm>
        </p:grpSpPr>
        <p:sp>
          <p:nvSpPr>
            <p:cNvPr id="8739" name="Google Shape;8739;p75"/>
            <p:cNvSpPr/>
            <p:nvPr/>
          </p:nvSpPr>
          <p:spPr>
            <a:xfrm>
              <a:off x="5479658" y="1210600"/>
              <a:ext cx="3108190" cy="632425"/>
            </a:xfrm>
            <a:custGeom>
              <a:avLst/>
              <a:gdLst/>
              <a:ahLst/>
              <a:cxnLst/>
              <a:rect l="l" t="t" r="r" b="b"/>
              <a:pathLst>
                <a:path w="117257" h="25297" extrusionOk="0">
                  <a:moveTo>
                    <a:pt x="1" y="0"/>
                  </a:moveTo>
                  <a:lnTo>
                    <a:pt x="14647" y="25297"/>
                  </a:lnTo>
                  <a:lnTo>
                    <a:pt x="102066" y="25297"/>
                  </a:lnTo>
                  <a:lnTo>
                    <a:pt x="11725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40" name="Google Shape;8740;p75"/>
            <p:cNvSpPr/>
            <p:nvPr/>
          </p:nvSpPr>
          <p:spPr>
            <a:xfrm>
              <a:off x="5769162" y="1842998"/>
              <a:ext cx="2424880" cy="631925"/>
            </a:xfrm>
            <a:custGeom>
              <a:avLst/>
              <a:gdLst/>
              <a:ahLst/>
              <a:cxnLst/>
              <a:rect l="l" t="t" r="r" b="b"/>
              <a:pathLst>
                <a:path w="91479" h="25277" extrusionOk="0">
                  <a:moveTo>
                    <a:pt x="1" y="1"/>
                  </a:moveTo>
                  <a:lnTo>
                    <a:pt x="14647" y="25276"/>
                  </a:lnTo>
                  <a:lnTo>
                    <a:pt x="76602" y="25276"/>
                  </a:lnTo>
                  <a:lnTo>
                    <a:pt x="9147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41" name="Google Shape;8741;p75"/>
            <p:cNvSpPr/>
            <p:nvPr/>
          </p:nvSpPr>
          <p:spPr>
            <a:xfrm>
              <a:off x="6065319" y="2474896"/>
              <a:ext cx="1739369" cy="632450"/>
            </a:xfrm>
            <a:custGeom>
              <a:avLst/>
              <a:gdLst/>
              <a:ahLst/>
              <a:cxnLst/>
              <a:rect l="l" t="t" r="r" b="b"/>
              <a:pathLst>
                <a:path w="65618" h="25298" extrusionOk="0">
                  <a:moveTo>
                    <a:pt x="1" y="0"/>
                  </a:moveTo>
                  <a:lnTo>
                    <a:pt x="14417" y="25297"/>
                  </a:lnTo>
                  <a:lnTo>
                    <a:pt x="50887" y="25297"/>
                  </a:lnTo>
                  <a:lnTo>
                    <a:pt x="6561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42" name="Google Shape;8742;p75"/>
            <p:cNvSpPr/>
            <p:nvPr/>
          </p:nvSpPr>
          <p:spPr>
            <a:xfrm>
              <a:off x="6354293" y="3107319"/>
              <a:ext cx="1061572" cy="632425"/>
            </a:xfrm>
            <a:custGeom>
              <a:avLst/>
              <a:gdLst/>
              <a:ahLst/>
              <a:cxnLst/>
              <a:rect l="l" t="t" r="r" b="b"/>
              <a:pathLst>
                <a:path w="40048" h="25297" extrusionOk="0">
                  <a:moveTo>
                    <a:pt x="0" y="0"/>
                  </a:moveTo>
                  <a:lnTo>
                    <a:pt x="14668" y="25297"/>
                  </a:lnTo>
                  <a:lnTo>
                    <a:pt x="25360" y="25297"/>
                  </a:lnTo>
                  <a:lnTo>
                    <a:pt x="4004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cxnSp>
          <p:nvCxnSpPr>
            <p:cNvPr id="8743" name="Google Shape;8743;p75"/>
            <p:cNvCxnSpPr/>
            <p:nvPr/>
          </p:nvCxnSpPr>
          <p:spPr>
            <a:xfrm>
              <a:off x="5183758" y="2382654"/>
              <a:ext cx="922800" cy="0"/>
            </a:xfrm>
            <a:prstGeom prst="straightConnector1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8744" name="Google Shape;8744;p75"/>
            <p:cNvCxnSpPr/>
            <p:nvPr/>
          </p:nvCxnSpPr>
          <p:spPr>
            <a:xfrm rot="10800000">
              <a:off x="8225195" y="1765431"/>
              <a:ext cx="559200" cy="0"/>
            </a:xfrm>
            <a:prstGeom prst="straightConnector1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8745" name="Google Shape;8745;p75"/>
            <p:cNvCxnSpPr/>
            <p:nvPr/>
          </p:nvCxnSpPr>
          <p:spPr>
            <a:xfrm rot="10800000">
              <a:off x="7504838" y="2943528"/>
              <a:ext cx="12843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8746" name="Google Shape;8746;p75"/>
            <p:cNvCxnSpPr/>
            <p:nvPr/>
          </p:nvCxnSpPr>
          <p:spPr>
            <a:xfrm>
              <a:off x="5759284" y="3630350"/>
              <a:ext cx="9228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sp>
          <p:nvSpPr>
            <p:cNvPr id="8747" name="Google Shape;8747;p75"/>
            <p:cNvSpPr/>
            <p:nvPr/>
          </p:nvSpPr>
          <p:spPr>
            <a:xfrm>
              <a:off x="6601902" y="3746583"/>
              <a:ext cx="566400" cy="424800"/>
            </a:xfrm>
            <a:prstGeom prst="downArrow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748" name="Google Shape;8748;p75"/>
          <p:cNvGrpSpPr/>
          <p:nvPr/>
        </p:nvGrpSpPr>
        <p:grpSpPr>
          <a:xfrm>
            <a:off x="7696538" y="4440548"/>
            <a:ext cx="3553108" cy="1124587"/>
            <a:chOff x="5916567" y="1099697"/>
            <a:chExt cx="2556683" cy="809211"/>
          </a:xfrm>
        </p:grpSpPr>
        <p:sp>
          <p:nvSpPr>
            <p:cNvPr id="8749" name="Google Shape;8749;p75"/>
            <p:cNvSpPr/>
            <p:nvPr/>
          </p:nvSpPr>
          <p:spPr>
            <a:xfrm>
              <a:off x="5916567" y="1105515"/>
              <a:ext cx="2329202" cy="797642"/>
            </a:xfrm>
            <a:custGeom>
              <a:avLst/>
              <a:gdLst/>
              <a:ahLst/>
              <a:cxnLst/>
              <a:rect l="l" t="t" r="r" b="b"/>
              <a:pathLst>
                <a:path w="260246" h="89122" extrusionOk="0">
                  <a:moveTo>
                    <a:pt x="260246" y="1"/>
                  </a:moveTo>
                  <a:lnTo>
                    <a:pt x="0" y="44559"/>
                  </a:lnTo>
                  <a:lnTo>
                    <a:pt x="260241" y="89121"/>
                  </a:lnTo>
                  <a:cubicBezTo>
                    <a:pt x="250030" y="85482"/>
                    <a:pt x="242259" y="66921"/>
                    <a:pt x="242259" y="44559"/>
                  </a:cubicBezTo>
                  <a:cubicBezTo>
                    <a:pt x="242259" y="22201"/>
                    <a:pt x="250039" y="3626"/>
                    <a:pt x="2602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50" name="Google Shape;8750;p75"/>
            <p:cNvSpPr/>
            <p:nvPr/>
          </p:nvSpPr>
          <p:spPr>
            <a:xfrm>
              <a:off x="6719328" y="1353967"/>
              <a:ext cx="156983" cy="301221"/>
            </a:xfrm>
            <a:custGeom>
              <a:avLst/>
              <a:gdLst/>
              <a:ahLst/>
              <a:cxnLst/>
              <a:rect l="l" t="t" r="r" b="b"/>
              <a:pathLst>
                <a:path w="17540" h="33656" extrusionOk="0">
                  <a:moveTo>
                    <a:pt x="8770" y="1"/>
                  </a:moveTo>
                  <a:cubicBezTo>
                    <a:pt x="3929" y="1"/>
                    <a:pt x="0" y="7536"/>
                    <a:pt x="0" y="16826"/>
                  </a:cubicBezTo>
                  <a:cubicBezTo>
                    <a:pt x="0" y="26120"/>
                    <a:pt x="3929" y="33655"/>
                    <a:pt x="8770" y="33655"/>
                  </a:cubicBezTo>
                  <a:cubicBezTo>
                    <a:pt x="13616" y="33655"/>
                    <a:pt x="17540" y="26120"/>
                    <a:pt x="17540" y="16826"/>
                  </a:cubicBezTo>
                  <a:cubicBezTo>
                    <a:pt x="17540" y="7536"/>
                    <a:pt x="13616" y="1"/>
                    <a:pt x="87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51" name="Google Shape;8751;p75"/>
            <p:cNvSpPr/>
            <p:nvPr/>
          </p:nvSpPr>
          <p:spPr>
            <a:xfrm>
              <a:off x="7142762" y="1276612"/>
              <a:ext cx="217467" cy="455564"/>
            </a:xfrm>
            <a:custGeom>
              <a:avLst/>
              <a:gdLst/>
              <a:ahLst/>
              <a:cxnLst/>
              <a:rect l="l" t="t" r="r" b="b"/>
              <a:pathLst>
                <a:path w="24298" h="50901" extrusionOk="0">
                  <a:moveTo>
                    <a:pt x="12147" y="1"/>
                  </a:moveTo>
                  <a:cubicBezTo>
                    <a:pt x="8924" y="1"/>
                    <a:pt x="5836" y="2681"/>
                    <a:pt x="3558" y="7450"/>
                  </a:cubicBezTo>
                  <a:cubicBezTo>
                    <a:pt x="1280" y="12224"/>
                    <a:pt x="0" y="18697"/>
                    <a:pt x="0" y="25451"/>
                  </a:cubicBezTo>
                  <a:cubicBezTo>
                    <a:pt x="0" y="32200"/>
                    <a:pt x="1280" y="38673"/>
                    <a:pt x="3558" y="43447"/>
                  </a:cubicBezTo>
                  <a:cubicBezTo>
                    <a:pt x="5836" y="48216"/>
                    <a:pt x="8924" y="50901"/>
                    <a:pt x="12147" y="50901"/>
                  </a:cubicBezTo>
                  <a:cubicBezTo>
                    <a:pt x="15370" y="50901"/>
                    <a:pt x="18457" y="48216"/>
                    <a:pt x="20735" y="43447"/>
                  </a:cubicBezTo>
                  <a:cubicBezTo>
                    <a:pt x="23014" y="38673"/>
                    <a:pt x="24298" y="32200"/>
                    <a:pt x="24298" y="25451"/>
                  </a:cubicBezTo>
                  <a:cubicBezTo>
                    <a:pt x="24298" y="18697"/>
                    <a:pt x="23014" y="12224"/>
                    <a:pt x="20735" y="7450"/>
                  </a:cubicBezTo>
                  <a:cubicBezTo>
                    <a:pt x="18457" y="2681"/>
                    <a:pt x="15370" y="1"/>
                    <a:pt x="121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52" name="Google Shape;8752;p75"/>
            <p:cNvSpPr/>
            <p:nvPr/>
          </p:nvSpPr>
          <p:spPr>
            <a:xfrm>
              <a:off x="7621211" y="1188419"/>
              <a:ext cx="293739" cy="631637"/>
            </a:xfrm>
            <a:custGeom>
              <a:avLst/>
              <a:gdLst/>
              <a:ahLst/>
              <a:cxnLst/>
              <a:rect l="l" t="t" r="r" b="b"/>
              <a:pathLst>
                <a:path w="32820" h="70574" extrusionOk="0">
                  <a:moveTo>
                    <a:pt x="16410" y="0"/>
                  </a:moveTo>
                  <a:cubicBezTo>
                    <a:pt x="12057" y="0"/>
                    <a:pt x="7884" y="3716"/>
                    <a:pt x="4806" y="10334"/>
                  </a:cubicBezTo>
                  <a:cubicBezTo>
                    <a:pt x="1728" y="16952"/>
                    <a:pt x="1" y="25925"/>
                    <a:pt x="1" y="35287"/>
                  </a:cubicBezTo>
                  <a:cubicBezTo>
                    <a:pt x="1" y="44644"/>
                    <a:pt x="1728" y="53622"/>
                    <a:pt x="4806" y="60239"/>
                  </a:cubicBezTo>
                  <a:cubicBezTo>
                    <a:pt x="7884" y="66857"/>
                    <a:pt x="12057" y="70573"/>
                    <a:pt x="16410" y="70573"/>
                  </a:cubicBezTo>
                  <a:cubicBezTo>
                    <a:pt x="20759" y="70573"/>
                    <a:pt x="24936" y="66857"/>
                    <a:pt x="28014" y="60239"/>
                  </a:cubicBezTo>
                  <a:cubicBezTo>
                    <a:pt x="31088" y="53622"/>
                    <a:pt x="32819" y="44644"/>
                    <a:pt x="32819" y="35287"/>
                  </a:cubicBezTo>
                  <a:cubicBezTo>
                    <a:pt x="32819" y="25925"/>
                    <a:pt x="31088" y="16952"/>
                    <a:pt x="28014" y="10334"/>
                  </a:cubicBezTo>
                  <a:cubicBezTo>
                    <a:pt x="24936" y="3716"/>
                    <a:pt x="20759" y="0"/>
                    <a:pt x="164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53" name="Google Shape;8753;p75"/>
            <p:cNvSpPr/>
            <p:nvPr/>
          </p:nvSpPr>
          <p:spPr>
            <a:xfrm>
              <a:off x="8279421" y="1099697"/>
              <a:ext cx="54" cy="0"/>
            </a:xfrm>
            <a:custGeom>
              <a:avLst/>
              <a:gdLst/>
              <a:ahLst/>
              <a:cxnLst/>
              <a:rect l="l" t="t" r="r" b="b"/>
              <a:pathLst>
                <a:path w="6" extrusionOk="0">
                  <a:moveTo>
                    <a:pt x="5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E3E9ED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54" name="Google Shape;8754;p75"/>
            <p:cNvSpPr/>
            <p:nvPr/>
          </p:nvSpPr>
          <p:spPr>
            <a:xfrm>
              <a:off x="8245760" y="1099697"/>
              <a:ext cx="33670" cy="5791"/>
            </a:xfrm>
            <a:custGeom>
              <a:avLst/>
              <a:gdLst/>
              <a:ahLst/>
              <a:cxnLst/>
              <a:rect l="l" t="t" r="r" b="b"/>
              <a:pathLst>
                <a:path w="3762" h="647" extrusionOk="0">
                  <a:moveTo>
                    <a:pt x="3662" y="0"/>
                  </a:moveTo>
                  <a:cubicBezTo>
                    <a:pt x="2415" y="0"/>
                    <a:pt x="1194" y="222"/>
                    <a:pt x="1" y="646"/>
                  </a:cubicBezTo>
                  <a:lnTo>
                    <a:pt x="3762" y="0"/>
                  </a:ln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55" name="Google Shape;8755;p75"/>
            <p:cNvSpPr/>
            <p:nvPr/>
          </p:nvSpPr>
          <p:spPr>
            <a:xfrm>
              <a:off x="8085689" y="1099747"/>
              <a:ext cx="387562" cy="809161"/>
            </a:xfrm>
            <a:custGeom>
              <a:avLst/>
              <a:gdLst/>
              <a:ahLst/>
              <a:cxnLst/>
              <a:rect l="l" t="t" r="r" b="b"/>
              <a:pathLst>
                <a:path w="43303" h="90409" extrusionOk="0">
                  <a:moveTo>
                    <a:pt x="21749" y="0"/>
                  </a:moveTo>
                  <a:lnTo>
                    <a:pt x="17988" y="646"/>
                  </a:lnTo>
                  <a:cubicBezTo>
                    <a:pt x="7781" y="4276"/>
                    <a:pt x="1" y="22846"/>
                    <a:pt x="1" y="45204"/>
                  </a:cubicBezTo>
                  <a:cubicBezTo>
                    <a:pt x="1" y="67562"/>
                    <a:pt x="7781" y="86132"/>
                    <a:pt x="17988" y="89766"/>
                  </a:cubicBezTo>
                  <a:lnTo>
                    <a:pt x="21753" y="90408"/>
                  </a:lnTo>
                  <a:lnTo>
                    <a:pt x="21758" y="90408"/>
                  </a:lnTo>
                  <a:cubicBezTo>
                    <a:pt x="33665" y="90291"/>
                    <a:pt x="43302" y="70094"/>
                    <a:pt x="43302" y="45204"/>
                  </a:cubicBezTo>
                  <a:cubicBezTo>
                    <a:pt x="43302" y="20315"/>
                    <a:pt x="33665" y="118"/>
                    <a:pt x="217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56" name="Google Shape;8756;p75"/>
            <p:cNvSpPr/>
            <p:nvPr/>
          </p:nvSpPr>
          <p:spPr>
            <a:xfrm>
              <a:off x="6372480" y="1417485"/>
              <a:ext cx="104679" cy="173370"/>
            </a:xfrm>
            <a:custGeom>
              <a:avLst/>
              <a:gdLst/>
              <a:ahLst/>
              <a:cxnLst/>
              <a:rect l="l" t="t" r="r" b="b"/>
              <a:pathLst>
                <a:path w="11696" h="19371" extrusionOk="0">
                  <a:moveTo>
                    <a:pt x="5850" y="1"/>
                  </a:moveTo>
                  <a:cubicBezTo>
                    <a:pt x="2618" y="1"/>
                    <a:pt x="1" y="4336"/>
                    <a:pt x="1" y="9684"/>
                  </a:cubicBezTo>
                  <a:cubicBezTo>
                    <a:pt x="1" y="15036"/>
                    <a:pt x="2618" y="19371"/>
                    <a:pt x="5850" y="19371"/>
                  </a:cubicBezTo>
                  <a:cubicBezTo>
                    <a:pt x="9078" y="19371"/>
                    <a:pt x="11695" y="15036"/>
                    <a:pt x="11695" y="9684"/>
                  </a:cubicBezTo>
                  <a:cubicBezTo>
                    <a:pt x="11695" y="4336"/>
                    <a:pt x="9078" y="1"/>
                    <a:pt x="58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757" name="Google Shape;8757;p75"/>
          <p:cNvGrpSpPr/>
          <p:nvPr/>
        </p:nvGrpSpPr>
        <p:grpSpPr>
          <a:xfrm>
            <a:off x="7839925" y="1305693"/>
            <a:ext cx="1733135" cy="1364451"/>
            <a:chOff x="5900602" y="1193063"/>
            <a:chExt cx="1299851" cy="1023338"/>
          </a:xfrm>
        </p:grpSpPr>
        <p:grpSp>
          <p:nvGrpSpPr>
            <p:cNvPr id="8758" name="Google Shape;8758;p75"/>
            <p:cNvGrpSpPr/>
            <p:nvPr/>
          </p:nvGrpSpPr>
          <p:grpSpPr>
            <a:xfrm>
              <a:off x="6743564" y="1193063"/>
              <a:ext cx="456889" cy="700379"/>
              <a:chOff x="6743564" y="1193063"/>
              <a:chExt cx="456889" cy="700379"/>
            </a:xfrm>
          </p:grpSpPr>
          <p:grpSp>
            <p:nvGrpSpPr>
              <p:cNvPr id="8759" name="Google Shape;8759;p75"/>
              <p:cNvGrpSpPr/>
              <p:nvPr/>
            </p:nvGrpSpPr>
            <p:grpSpPr>
              <a:xfrm>
                <a:off x="6743564" y="1690731"/>
                <a:ext cx="214402" cy="202710"/>
                <a:chOff x="6743564" y="1690731"/>
                <a:chExt cx="214402" cy="202710"/>
              </a:xfrm>
            </p:grpSpPr>
            <p:sp>
              <p:nvSpPr>
                <p:cNvPr id="8760" name="Google Shape;8760;p75"/>
                <p:cNvSpPr/>
                <p:nvPr/>
              </p:nvSpPr>
              <p:spPr>
                <a:xfrm rot="-5400000">
                  <a:off x="6796932" y="1637364"/>
                  <a:ext cx="107666" cy="2144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24651" extrusionOk="0">
                      <a:moveTo>
                        <a:pt x="727" y="0"/>
                      </a:moveTo>
                      <a:cubicBezTo>
                        <a:pt x="483" y="0"/>
                        <a:pt x="243" y="4"/>
                        <a:pt x="1" y="7"/>
                      </a:cubicBezTo>
                      <a:lnTo>
                        <a:pt x="1" y="23223"/>
                      </a:lnTo>
                      <a:lnTo>
                        <a:pt x="727" y="24650"/>
                      </a:lnTo>
                      <a:lnTo>
                        <a:pt x="12378" y="1737"/>
                      </a:lnTo>
                      <a:cubicBezTo>
                        <a:pt x="8795" y="619"/>
                        <a:pt x="4857" y="0"/>
                        <a:pt x="72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761" name="Google Shape;8761;p75"/>
                <p:cNvSpPr/>
                <p:nvPr/>
              </p:nvSpPr>
              <p:spPr>
                <a:xfrm rot="-5400000">
                  <a:off x="6797058" y="1744962"/>
                  <a:ext cx="95046" cy="2019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28" h="23215" extrusionOk="0">
                      <a:moveTo>
                        <a:pt x="10928" y="0"/>
                      </a:moveTo>
                      <a:cubicBezTo>
                        <a:pt x="8679" y="38"/>
                        <a:pt x="6494" y="261"/>
                        <a:pt x="4395" y="647"/>
                      </a:cubicBezTo>
                      <a:lnTo>
                        <a:pt x="4395" y="648"/>
                      </a:lnTo>
                      <a:cubicBezTo>
                        <a:pt x="3153" y="875"/>
                        <a:pt x="1943" y="1159"/>
                        <a:pt x="769" y="1499"/>
                      </a:cubicBezTo>
                      <a:cubicBezTo>
                        <a:pt x="691" y="1522"/>
                        <a:pt x="612" y="1544"/>
                        <a:pt x="535" y="1567"/>
                      </a:cubicBezTo>
                      <a:cubicBezTo>
                        <a:pt x="501" y="1576"/>
                        <a:pt x="469" y="1588"/>
                        <a:pt x="436" y="1596"/>
                      </a:cubicBezTo>
                      <a:cubicBezTo>
                        <a:pt x="404" y="1606"/>
                        <a:pt x="370" y="1617"/>
                        <a:pt x="338" y="1625"/>
                      </a:cubicBezTo>
                      <a:cubicBezTo>
                        <a:pt x="303" y="1637"/>
                        <a:pt x="270" y="1646"/>
                        <a:pt x="238" y="1657"/>
                      </a:cubicBezTo>
                      <a:cubicBezTo>
                        <a:pt x="159" y="1681"/>
                        <a:pt x="79" y="1704"/>
                        <a:pt x="1" y="1730"/>
                      </a:cubicBezTo>
                      <a:lnTo>
                        <a:pt x="10928" y="23215"/>
                      </a:lnTo>
                      <a:lnTo>
                        <a:pt x="10928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grpSp>
            <p:nvGrpSpPr>
              <p:cNvPr id="8762" name="Google Shape;8762;p75"/>
              <p:cNvGrpSpPr/>
              <p:nvPr/>
            </p:nvGrpSpPr>
            <p:grpSpPr>
              <a:xfrm>
                <a:off x="6915505" y="1193063"/>
                <a:ext cx="284947" cy="589637"/>
                <a:chOff x="6915505" y="1193063"/>
                <a:chExt cx="284947" cy="589637"/>
              </a:xfrm>
            </p:grpSpPr>
            <p:sp>
              <p:nvSpPr>
                <p:cNvPr id="8763" name="Google Shape;8763;p75"/>
                <p:cNvSpPr/>
                <p:nvPr/>
              </p:nvSpPr>
              <p:spPr>
                <a:xfrm>
                  <a:off x="6915505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1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764" name="Google Shape;8764;p75"/>
                <p:cNvCxnSpPr/>
                <p:nvPr/>
              </p:nvCxnSpPr>
              <p:spPr>
                <a:xfrm rot="10800000">
                  <a:off x="6938275" y="1279600"/>
                  <a:ext cx="0" cy="5031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65" name="Google Shape;8765;p75"/>
            <p:cNvGrpSpPr/>
            <p:nvPr/>
          </p:nvGrpSpPr>
          <p:grpSpPr>
            <a:xfrm>
              <a:off x="6520337" y="1193063"/>
              <a:ext cx="341815" cy="801589"/>
              <a:chOff x="6520337" y="1193063"/>
              <a:chExt cx="341815" cy="801589"/>
            </a:xfrm>
          </p:grpSpPr>
          <p:grpSp>
            <p:nvGrpSpPr>
              <p:cNvPr id="8766" name="Google Shape;8766;p75"/>
              <p:cNvGrpSpPr/>
              <p:nvPr/>
            </p:nvGrpSpPr>
            <p:grpSpPr>
              <a:xfrm>
                <a:off x="6520337" y="1589527"/>
                <a:ext cx="213950" cy="405125"/>
                <a:chOff x="6520337" y="1589527"/>
                <a:chExt cx="213950" cy="405125"/>
              </a:xfrm>
            </p:grpSpPr>
            <p:sp>
              <p:nvSpPr>
                <p:cNvPr id="8767" name="Google Shape;8767;p75"/>
                <p:cNvSpPr/>
                <p:nvPr/>
              </p:nvSpPr>
              <p:spPr>
                <a:xfrm rot="-5400000">
                  <a:off x="6522864" y="1587001"/>
                  <a:ext cx="208853" cy="213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013" h="24594" extrusionOk="0">
                      <a:moveTo>
                        <a:pt x="725" y="0"/>
                      </a:moveTo>
                      <a:cubicBezTo>
                        <a:pt x="482" y="0"/>
                        <a:pt x="241" y="3"/>
                        <a:pt x="0" y="5"/>
                      </a:cubicBezTo>
                      <a:lnTo>
                        <a:pt x="0" y="22597"/>
                      </a:lnTo>
                      <a:cubicBezTo>
                        <a:pt x="118" y="22596"/>
                        <a:pt x="222" y="22595"/>
                        <a:pt x="312" y="22595"/>
                      </a:cubicBezTo>
                      <a:cubicBezTo>
                        <a:pt x="582" y="22595"/>
                        <a:pt x="725" y="22600"/>
                        <a:pt x="725" y="22600"/>
                      </a:cubicBezTo>
                      <a:cubicBezTo>
                        <a:pt x="725" y="22600"/>
                        <a:pt x="872" y="22595"/>
                        <a:pt x="1149" y="22595"/>
                      </a:cubicBezTo>
                      <a:cubicBezTo>
                        <a:pt x="2638" y="22595"/>
                        <a:pt x="7882" y="22740"/>
                        <a:pt x="14103" y="24594"/>
                      </a:cubicBezTo>
                      <a:lnTo>
                        <a:pt x="24013" y="5327"/>
                      </a:lnTo>
                      <a:cubicBezTo>
                        <a:pt x="24013" y="5327"/>
                        <a:pt x="16917" y="0"/>
                        <a:pt x="725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768" name="Google Shape;8768;p75"/>
                <p:cNvSpPr/>
                <p:nvPr/>
              </p:nvSpPr>
              <p:spPr>
                <a:xfrm rot="-5400000">
                  <a:off x="6529204" y="1789569"/>
                  <a:ext cx="196250" cy="2139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64" h="24595" extrusionOk="0">
                      <a:moveTo>
                        <a:pt x="22564" y="1"/>
                      </a:moveTo>
                      <a:cubicBezTo>
                        <a:pt x="15114" y="73"/>
                        <a:pt x="9649" y="1280"/>
                        <a:pt x="5965" y="2527"/>
                      </a:cubicBezTo>
                      <a:lnTo>
                        <a:pt x="5965" y="2528"/>
                      </a:lnTo>
                      <a:cubicBezTo>
                        <a:pt x="2949" y="3548"/>
                        <a:pt x="1124" y="4595"/>
                        <a:pt x="385" y="5067"/>
                      </a:cubicBezTo>
                      <a:cubicBezTo>
                        <a:pt x="382" y="5067"/>
                        <a:pt x="382" y="5068"/>
                        <a:pt x="380" y="5068"/>
                      </a:cubicBezTo>
                      <a:cubicBezTo>
                        <a:pt x="373" y="5074"/>
                        <a:pt x="366" y="5078"/>
                        <a:pt x="358" y="5083"/>
                      </a:cubicBezTo>
                      <a:cubicBezTo>
                        <a:pt x="344" y="5091"/>
                        <a:pt x="329" y="5100"/>
                        <a:pt x="316" y="5110"/>
                      </a:cubicBezTo>
                      <a:cubicBezTo>
                        <a:pt x="315" y="5112"/>
                        <a:pt x="313" y="5113"/>
                        <a:pt x="312" y="5113"/>
                      </a:cubicBezTo>
                      <a:cubicBezTo>
                        <a:pt x="293" y="5125"/>
                        <a:pt x="275" y="5136"/>
                        <a:pt x="258" y="5148"/>
                      </a:cubicBezTo>
                      <a:cubicBezTo>
                        <a:pt x="255" y="5150"/>
                        <a:pt x="251" y="5152"/>
                        <a:pt x="248" y="5155"/>
                      </a:cubicBezTo>
                      <a:cubicBezTo>
                        <a:pt x="240" y="5160"/>
                        <a:pt x="232" y="5166"/>
                        <a:pt x="224" y="5171"/>
                      </a:cubicBezTo>
                      <a:lnTo>
                        <a:pt x="191" y="5193"/>
                      </a:lnTo>
                      <a:cubicBezTo>
                        <a:pt x="189" y="5193"/>
                        <a:pt x="189" y="5195"/>
                        <a:pt x="188" y="5195"/>
                      </a:cubicBezTo>
                      <a:lnTo>
                        <a:pt x="171" y="5206"/>
                      </a:lnTo>
                      <a:cubicBezTo>
                        <a:pt x="162" y="5211"/>
                        <a:pt x="153" y="5217"/>
                        <a:pt x="146" y="5222"/>
                      </a:cubicBezTo>
                      <a:cubicBezTo>
                        <a:pt x="144" y="5224"/>
                        <a:pt x="144" y="5225"/>
                        <a:pt x="141" y="5225"/>
                      </a:cubicBezTo>
                      <a:cubicBezTo>
                        <a:pt x="137" y="5230"/>
                        <a:pt x="131" y="5231"/>
                        <a:pt x="127" y="5236"/>
                      </a:cubicBezTo>
                      <a:cubicBezTo>
                        <a:pt x="118" y="5243"/>
                        <a:pt x="109" y="5247"/>
                        <a:pt x="102" y="5253"/>
                      </a:cubicBezTo>
                      <a:cubicBezTo>
                        <a:pt x="95" y="5260"/>
                        <a:pt x="88" y="5265"/>
                        <a:pt x="80" y="5269"/>
                      </a:cubicBezTo>
                      <a:cubicBezTo>
                        <a:pt x="39" y="5297"/>
                        <a:pt x="15" y="5316"/>
                        <a:pt x="6" y="5323"/>
                      </a:cubicBezTo>
                      <a:lnTo>
                        <a:pt x="3" y="5324"/>
                      </a:lnTo>
                      <a:lnTo>
                        <a:pt x="0" y="5326"/>
                      </a:lnTo>
                      <a:lnTo>
                        <a:pt x="9910" y="24594"/>
                      </a:lnTo>
                      <a:cubicBezTo>
                        <a:pt x="10017" y="24561"/>
                        <a:pt x="10124" y="24530"/>
                        <a:pt x="10231" y="24499"/>
                      </a:cubicBezTo>
                      <a:cubicBezTo>
                        <a:pt x="10284" y="24482"/>
                        <a:pt x="10339" y="24466"/>
                        <a:pt x="10392" y="24451"/>
                      </a:cubicBezTo>
                      <a:cubicBezTo>
                        <a:pt x="10473" y="24428"/>
                        <a:pt x="10553" y="24403"/>
                        <a:pt x="10633" y="24381"/>
                      </a:cubicBezTo>
                      <a:cubicBezTo>
                        <a:pt x="10664" y="24373"/>
                        <a:pt x="10691" y="24364"/>
                        <a:pt x="10721" y="24357"/>
                      </a:cubicBezTo>
                      <a:cubicBezTo>
                        <a:pt x="10786" y="24339"/>
                        <a:pt x="10855" y="24320"/>
                        <a:pt x="10920" y="24303"/>
                      </a:cubicBezTo>
                      <a:cubicBezTo>
                        <a:pt x="10930" y="24298"/>
                        <a:pt x="10943" y="24297"/>
                        <a:pt x="10955" y="24293"/>
                      </a:cubicBezTo>
                      <a:cubicBezTo>
                        <a:pt x="11032" y="24274"/>
                        <a:pt x="11111" y="24252"/>
                        <a:pt x="11188" y="24231"/>
                      </a:cubicBezTo>
                      <a:cubicBezTo>
                        <a:pt x="11192" y="24230"/>
                        <a:pt x="11200" y="24227"/>
                        <a:pt x="11206" y="24226"/>
                      </a:cubicBezTo>
                      <a:cubicBezTo>
                        <a:pt x="11307" y="24198"/>
                        <a:pt x="11409" y="24172"/>
                        <a:pt x="11511" y="24146"/>
                      </a:cubicBezTo>
                      <a:cubicBezTo>
                        <a:pt x="11613" y="24118"/>
                        <a:pt x="11715" y="24093"/>
                        <a:pt x="11816" y="24067"/>
                      </a:cubicBezTo>
                      <a:cubicBezTo>
                        <a:pt x="11877" y="24052"/>
                        <a:pt x="11938" y="24036"/>
                        <a:pt x="11998" y="24022"/>
                      </a:cubicBezTo>
                      <a:cubicBezTo>
                        <a:pt x="12071" y="24004"/>
                        <a:pt x="12143" y="23987"/>
                        <a:pt x="12216" y="23969"/>
                      </a:cubicBezTo>
                      <a:cubicBezTo>
                        <a:pt x="17046" y="22790"/>
                        <a:pt x="20998" y="22614"/>
                        <a:pt x="22564" y="22595"/>
                      </a:cubicBezTo>
                      <a:lnTo>
                        <a:pt x="22564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grpSp>
            <p:nvGrpSpPr>
              <p:cNvPr id="8769" name="Google Shape;8769;p75"/>
              <p:cNvGrpSpPr/>
              <p:nvPr/>
            </p:nvGrpSpPr>
            <p:grpSpPr>
              <a:xfrm>
                <a:off x="6577204" y="1193063"/>
                <a:ext cx="284947" cy="453562"/>
                <a:chOff x="6577204" y="1193063"/>
                <a:chExt cx="284947" cy="453562"/>
              </a:xfrm>
            </p:grpSpPr>
            <p:sp>
              <p:nvSpPr>
                <p:cNvPr id="8770" name="Google Shape;8770;p75"/>
                <p:cNvSpPr/>
                <p:nvPr/>
              </p:nvSpPr>
              <p:spPr>
                <a:xfrm>
                  <a:off x="6577204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1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771" name="Google Shape;8771;p75"/>
                <p:cNvCxnSpPr/>
                <p:nvPr/>
              </p:nvCxnSpPr>
              <p:spPr>
                <a:xfrm rot="10800000">
                  <a:off x="6677825" y="1279425"/>
                  <a:ext cx="0" cy="3672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72" name="Google Shape;8772;p75"/>
            <p:cNvGrpSpPr/>
            <p:nvPr/>
          </p:nvGrpSpPr>
          <p:grpSpPr>
            <a:xfrm>
              <a:off x="6238903" y="1193063"/>
              <a:ext cx="300475" cy="901782"/>
              <a:chOff x="6238903" y="1193063"/>
              <a:chExt cx="300475" cy="901782"/>
            </a:xfrm>
          </p:grpSpPr>
          <p:grpSp>
            <p:nvGrpSpPr>
              <p:cNvPr id="8773" name="Google Shape;8773;p75"/>
              <p:cNvGrpSpPr/>
              <p:nvPr/>
            </p:nvGrpSpPr>
            <p:grpSpPr>
              <a:xfrm>
                <a:off x="6290865" y="1489315"/>
                <a:ext cx="248514" cy="605530"/>
                <a:chOff x="6290865" y="1489315"/>
                <a:chExt cx="248514" cy="605530"/>
              </a:xfrm>
            </p:grpSpPr>
            <p:sp>
              <p:nvSpPr>
                <p:cNvPr id="8774" name="Google Shape;8774;p75"/>
                <p:cNvSpPr/>
                <p:nvPr/>
              </p:nvSpPr>
              <p:spPr>
                <a:xfrm rot="-5400000">
                  <a:off x="6260589" y="1519591"/>
                  <a:ext cx="309066" cy="2485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535" h="28573" extrusionOk="0">
                      <a:moveTo>
                        <a:pt x="727" y="0"/>
                      </a:moveTo>
                      <a:cubicBezTo>
                        <a:pt x="484" y="0"/>
                        <a:pt x="241" y="2"/>
                        <a:pt x="0" y="3"/>
                      </a:cubicBezTo>
                      <a:lnTo>
                        <a:pt x="0" y="22994"/>
                      </a:lnTo>
                      <a:cubicBezTo>
                        <a:pt x="259" y="22992"/>
                        <a:pt x="501" y="22989"/>
                        <a:pt x="727" y="22989"/>
                      </a:cubicBezTo>
                      <a:cubicBezTo>
                        <a:pt x="5078" y="22989"/>
                        <a:pt x="15152" y="23439"/>
                        <a:pt x="25134" y="28572"/>
                      </a:cubicBezTo>
                      <a:lnTo>
                        <a:pt x="35534" y="9632"/>
                      </a:lnTo>
                      <a:cubicBezTo>
                        <a:pt x="35534" y="9632"/>
                        <a:pt x="21952" y="0"/>
                        <a:pt x="72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775" name="Google Shape;8775;p75"/>
                <p:cNvSpPr/>
                <p:nvPr/>
              </p:nvSpPr>
              <p:spPr>
                <a:xfrm rot="-5400000">
                  <a:off x="6266916" y="1822383"/>
                  <a:ext cx="296437" cy="2484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083" h="28570" extrusionOk="0">
                      <a:moveTo>
                        <a:pt x="34083" y="0"/>
                      </a:moveTo>
                      <a:cubicBezTo>
                        <a:pt x="22684" y="120"/>
                        <a:pt x="13548" y="2997"/>
                        <a:pt x="7617" y="5579"/>
                      </a:cubicBezTo>
                      <a:cubicBezTo>
                        <a:pt x="5629" y="6444"/>
                        <a:pt x="3999" y="7274"/>
                        <a:pt x="2767" y="7955"/>
                      </a:cubicBezTo>
                      <a:cubicBezTo>
                        <a:pt x="2743" y="7970"/>
                        <a:pt x="2717" y="7985"/>
                        <a:pt x="2693" y="7996"/>
                      </a:cubicBezTo>
                      <a:cubicBezTo>
                        <a:pt x="2692" y="7996"/>
                        <a:pt x="2689" y="7999"/>
                        <a:pt x="2687" y="7999"/>
                      </a:cubicBezTo>
                      <a:cubicBezTo>
                        <a:pt x="2454" y="8127"/>
                        <a:pt x="2237" y="8251"/>
                        <a:pt x="2034" y="8368"/>
                      </a:cubicBezTo>
                      <a:lnTo>
                        <a:pt x="1958" y="8411"/>
                      </a:lnTo>
                      <a:cubicBezTo>
                        <a:pt x="1952" y="8416"/>
                        <a:pt x="1949" y="8418"/>
                        <a:pt x="1943" y="8421"/>
                      </a:cubicBezTo>
                      <a:cubicBezTo>
                        <a:pt x="1913" y="8437"/>
                        <a:pt x="1884" y="8455"/>
                        <a:pt x="1854" y="8472"/>
                      </a:cubicBezTo>
                      <a:cubicBezTo>
                        <a:pt x="1844" y="8478"/>
                        <a:pt x="1834" y="8483"/>
                        <a:pt x="1825" y="8488"/>
                      </a:cubicBezTo>
                      <a:cubicBezTo>
                        <a:pt x="1718" y="8552"/>
                        <a:pt x="1616" y="8612"/>
                        <a:pt x="1517" y="8670"/>
                      </a:cubicBezTo>
                      <a:cubicBezTo>
                        <a:pt x="1476" y="8697"/>
                        <a:pt x="1435" y="8720"/>
                        <a:pt x="1396" y="8743"/>
                      </a:cubicBezTo>
                      <a:cubicBezTo>
                        <a:pt x="1349" y="8771"/>
                        <a:pt x="1305" y="8799"/>
                        <a:pt x="1262" y="8823"/>
                      </a:cubicBezTo>
                      <a:cubicBezTo>
                        <a:pt x="1246" y="8832"/>
                        <a:pt x="1230" y="8844"/>
                        <a:pt x="1214" y="8852"/>
                      </a:cubicBezTo>
                      <a:cubicBezTo>
                        <a:pt x="1166" y="8882"/>
                        <a:pt x="1119" y="8911"/>
                        <a:pt x="1072" y="8938"/>
                      </a:cubicBezTo>
                      <a:cubicBezTo>
                        <a:pt x="1042" y="8956"/>
                        <a:pt x="1013" y="8973"/>
                        <a:pt x="985" y="8991"/>
                      </a:cubicBezTo>
                      <a:cubicBezTo>
                        <a:pt x="941" y="9018"/>
                        <a:pt x="901" y="9043"/>
                        <a:pt x="860" y="9069"/>
                      </a:cubicBezTo>
                      <a:cubicBezTo>
                        <a:pt x="845" y="9078"/>
                        <a:pt x="832" y="9087"/>
                        <a:pt x="821" y="9094"/>
                      </a:cubicBezTo>
                      <a:cubicBezTo>
                        <a:pt x="794" y="9112"/>
                        <a:pt x="771" y="9126"/>
                        <a:pt x="748" y="9141"/>
                      </a:cubicBezTo>
                      <a:cubicBezTo>
                        <a:pt x="733" y="9148"/>
                        <a:pt x="720" y="9157"/>
                        <a:pt x="706" y="9166"/>
                      </a:cubicBezTo>
                      <a:cubicBezTo>
                        <a:pt x="692" y="9174"/>
                        <a:pt x="678" y="9182"/>
                        <a:pt x="665" y="9192"/>
                      </a:cubicBezTo>
                      <a:cubicBezTo>
                        <a:pt x="643" y="9206"/>
                        <a:pt x="621" y="9218"/>
                        <a:pt x="599" y="9233"/>
                      </a:cubicBezTo>
                      <a:cubicBezTo>
                        <a:pt x="582" y="9244"/>
                        <a:pt x="567" y="9254"/>
                        <a:pt x="551" y="9265"/>
                      </a:cubicBezTo>
                      <a:cubicBezTo>
                        <a:pt x="534" y="9275"/>
                        <a:pt x="518" y="9283"/>
                        <a:pt x="502" y="9295"/>
                      </a:cubicBezTo>
                      <a:cubicBezTo>
                        <a:pt x="483" y="9305"/>
                        <a:pt x="465" y="9318"/>
                        <a:pt x="446" y="9330"/>
                      </a:cubicBezTo>
                      <a:cubicBezTo>
                        <a:pt x="305" y="9422"/>
                        <a:pt x="196" y="9493"/>
                        <a:pt x="122" y="9544"/>
                      </a:cubicBezTo>
                      <a:lnTo>
                        <a:pt x="104" y="9556"/>
                      </a:lnTo>
                      <a:cubicBezTo>
                        <a:pt x="72" y="9578"/>
                        <a:pt x="46" y="9595"/>
                        <a:pt x="30" y="9607"/>
                      </a:cubicBezTo>
                      <a:cubicBezTo>
                        <a:pt x="28" y="9608"/>
                        <a:pt x="24" y="9610"/>
                        <a:pt x="23" y="9611"/>
                      </a:cubicBezTo>
                      <a:cubicBezTo>
                        <a:pt x="17" y="9615"/>
                        <a:pt x="14" y="9618"/>
                        <a:pt x="9" y="9621"/>
                      </a:cubicBezTo>
                      <a:cubicBezTo>
                        <a:pt x="8" y="9623"/>
                        <a:pt x="7" y="9624"/>
                        <a:pt x="5" y="9624"/>
                      </a:cubicBezTo>
                      <a:lnTo>
                        <a:pt x="1" y="9629"/>
                      </a:lnTo>
                      <a:lnTo>
                        <a:pt x="10402" y="28569"/>
                      </a:lnTo>
                      <a:lnTo>
                        <a:pt x="10669" y="28432"/>
                      </a:lnTo>
                      <a:cubicBezTo>
                        <a:pt x="10734" y="28399"/>
                        <a:pt x="10803" y="28365"/>
                        <a:pt x="10868" y="28333"/>
                      </a:cubicBezTo>
                      <a:cubicBezTo>
                        <a:pt x="10913" y="28309"/>
                        <a:pt x="10960" y="28287"/>
                        <a:pt x="11007" y="28263"/>
                      </a:cubicBezTo>
                      <a:cubicBezTo>
                        <a:pt x="11052" y="28242"/>
                        <a:pt x="11095" y="28220"/>
                        <a:pt x="11141" y="28198"/>
                      </a:cubicBezTo>
                      <a:cubicBezTo>
                        <a:pt x="11264" y="28138"/>
                        <a:pt x="11387" y="28079"/>
                        <a:pt x="11510" y="28020"/>
                      </a:cubicBezTo>
                      <a:cubicBezTo>
                        <a:pt x="11570" y="27991"/>
                        <a:pt x="11633" y="27962"/>
                        <a:pt x="11694" y="27933"/>
                      </a:cubicBezTo>
                      <a:cubicBezTo>
                        <a:pt x="11754" y="27904"/>
                        <a:pt x="11816" y="27875"/>
                        <a:pt x="11877" y="27846"/>
                      </a:cubicBezTo>
                      <a:cubicBezTo>
                        <a:pt x="20843" y="23637"/>
                        <a:pt x="29650" y="23043"/>
                        <a:pt x="34083" y="22991"/>
                      </a:cubicBezTo>
                      <a:lnTo>
                        <a:pt x="34083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grpSp>
            <p:nvGrpSpPr>
              <p:cNvPr id="8776" name="Google Shape;8776;p75"/>
              <p:cNvGrpSpPr/>
              <p:nvPr/>
            </p:nvGrpSpPr>
            <p:grpSpPr>
              <a:xfrm>
                <a:off x="6238903" y="1193063"/>
                <a:ext cx="284947" cy="327512"/>
                <a:chOff x="6238903" y="1193063"/>
                <a:chExt cx="284947" cy="327512"/>
              </a:xfrm>
            </p:grpSpPr>
            <p:sp>
              <p:nvSpPr>
                <p:cNvPr id="8777" name="Google Shape;8777;p75"/>
                <p:cNvSpPr/>
                <p:nvPr/>
              </p:nvSpPr>
              <p:spPr>
                <a:xfrm>
                  <a:off x="6238903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0"/>
                      </a:moveTo>
                      <a:lnTo>
                        <a:pt x="0" y="7317"/>
                      </a:lnTo>
                      <a:lnTo>
                        <a:pt x="32762" y="7317"/>
                      </a:lnTo>
                      <a:lnTo>
                        <a:pt x="32762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778" name="Google Shape;8778;p75"/>
                <p:cNvCxnSpPr/>
                <p:nvPr/>
              </p:nvCxnSpPr>
              <p:spPr>
                <a:xfrm rot="10800000">
                  <a:off x="6431250" y="1279375"/>
                  <a:ext cx="0" cy="2412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79" name="Google Shape;8779;p75"/>
            <p:cNvGrpSpPr/>
            <p:nvPr/>
          </p:nvGrpSpPr>
          <p:grpSpPr>
            <a:xfrm>
              <a:off x="5900602" y="1193063"/>
              <a:ext cx="444345" cy="1023338"/>
              <a:chOff x="5900602" y="1193063"/>
              <a:chExt cx="444345" cy="1023338"/>
            </a:xfrm>
          </p:grpSpPr>
          <p:grpSp>
            <p:nvGrpSpPr>
              <p:cNvPr id="8780" name="Google Shape;8780;p75"/>
              <p:cNvGrpSpPr/>
              <p:nvPr/>
            </p:nvGrpSpPr>
            <p:grpSpPr>
              <a:xfrm>
                <a:off x="6046501" y="1367785"/>
                <a:ext cx="298446" cy="848616"/>
                <a:chOff x="6046501" y="1367785"/>
                <a:chExt cx="298446" cy="848616"/>
              </a:xfrm>
            </p:grpSpPr>
            <p:sp>
              <p:nvSpPr>
                <p:cNvPr id="8781" name="Google Shape;8781;p75"/>
                <p:cNvSpPr/>
                <p:nvPr/>
              </p:nvSpPr>
              <p:spPr>
                <a:xfrm rot="-5400000">
                  <a:off x="5980418" y="1433868"/>
                  <a:ext cx="430613" cy="2984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510" h="34314" extrusionOk="0">
                      <a:moveTo>
                        <a:pt x="722" y="0"/>
                      </a:moveTo>
                      <a:cubicBezTo>
                        <a:pt x="481" y="0"/>
                        <a:pt x="241" y="0"/>
                        <a:pt x="1" y="3"/>
                      </a:cubicBezTo>
                      <a:lnTo>
                        <a:pt x="1" y="24234"/>
                      </a:lnTo>
                      <a:cubicBezTo>
                        <a:pt x="243" y="24230"/>
                        <a:pt x="428" y="24229"/>
                        <a:pt x="550" y="24229"/>
                      </a:cubicBezTo>
                      <a:cubicBezTo>
                        <a:pt x="648" y="24229"/>
                        <a:pt x="706" y="24230"/>
                        <a:pt x="722" y="24230"/>
                      </a:cubicBezTo>
                      <a:lnTo>
                        <a:pt x="729" y="24230"/>
                      </a:lnTo>
                      <a:cubicBezTo>
                        <a:pt x="773" y="24230"/>
                        <a:pt x="1173" y="24214"/>
                        <a:pt x="1871" y="24214"/>
                      </a:cubicBezTo>
                      <a:cubicBezTo>
                        <a:pt x="6340" y="24214"/>
                        <a:pt x="23046" y="24853"/>
                        <a:pt x="37171" y="34314"/>
                      </a:cubicBezTo>
                      <a:lnTo>
                        <a:pt x="49510" y="11872"/>
                      </a:lnTo>
                      <a:cubicBezTo>
                        <a:pt x="49510" y="11872"/>
                        <a:pt x="31299" y="3"/>
                        <a:pt x="729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782" name="Google Shape;8782;p75"/>
                <p:cNvSpPr/>
                <p:nvPr/>
              </p:nvSpPr>
              <p:spPr>
                <a:xfrm rot="-5400000">
                  <a:off x="5986745" y="1858198"/>
                  <a:ext cx="417984" cy="298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58" h="34311" extrusionOk="0">
                      <a:moveTo>
                        <a:pt x="48058" y="0"/>
                      </a:moveTo>
                      <a:cubicBezTo>
                        <a:pt x="40706" y="47"/>
                        <a:pt x="34078" y="776"/>
                        <a:pt x="28261" y="1849"/>
                      </a:cubicBezTo>
                      <a:cubicBezTo>
                        <a:pt x="20919" y="3208"/>
                        <a:pt x="14865" y="5126"/>
                        <a:pt x="10271" y="6917"/>
                      </a:cubicBezTo>
                      <a:cubicBezTo>
                        <a:pt x="5004" y="8972"/>
                        <a:pt x="1653" y="10865"/>
                        <a:pt x="474" y="11571"/>
                      </a:cubicBezTo>
                      <a:cubicBezTo>
                        <a:pt x="462" y="11578"/>
                        <a:pt x="449" y="11585"/>
                        <a:pt x="439" y="11593"/>
                      </a:cubicBezTo>
                      <a:cubicBezTo>
                        <a:pt x="427" y="11600"/>
                        <a:pt x="417" y="11606"/>
                        <a:pt x="406" y="11613"/>
                      </a:cubicBezTo>
                      <a:cubicBezTo>
                        <a:pt x="384" y="11628"/>
                        <a:pt x="365" y="11638"/>
                        <a:pt x="344" y="11651"/>
                      </a:cubicBezTo>
                      <a:cubicBezTo>
                        <a:pt x="328" y="11661"/>
                        <a:pt x="311" y="11671"/>
                        <a:pt x="296" y="11680"/>
                      </a:cubicBezTo>
                      <a:cubicBezTo>
                        <a:pt x="285" y="11689"/>
                        <a:pt x="273" y="11696"/>
                        <a:pt x="260" y="11703"/>
                      </a:cubicBezTo>
                      <a:cubicBezTo>
                        <a:pt x="251" y="11709"/>
                        <a:pt x="242" y="11715"/>
                        <a:pt x="235" y="11719"/>
                      </a:cubicBezTo>
                      <a:cubicBezTo>
                        <a:pt x="126" y="11788"/>
                        <a:pt x="53" y="11833"/>
                        <a:pt x="20" y="11855"/>
                      </a:cubicBezTo>
                      <a:cubicBezTo>
                        <a:pt x="18" y="11856"/>
                        <a:pt x="14" y="11858"/>
                        <a:pt x="12" y="11861"/>
                      </a:cubicBezTo>
                      <a:cubicBezTo>
                        <a:pt x="4" y="11865"/>
                        <a:pt x="1" y="11869"/>
                        <a:pt x="1" y="11869"/>
                      </a:cubicBezTo>
                      <a:lnTo>
                        <a:pt x="12338" y="34311"/>
                      </a:lnTo>
                      <a:cubicBezTo>
                        <a:pt x="12429" y="34252"/>
                        <a:pt x="12518" y="34194"/>
                        <a:pt x="12608" y="34136"/>
                      </a:cubicBezTo>
                      <a:cubicBezTo>
                        <a:pt x="12655" y="34107"/>
                        <a:pt x="12700" y="34076"/>
                        <a:pt x="12747" y="34047"/>
                      </a:cubicBezTo>
                      <a:cubicBezTo>
                        <a:pt x="12789" y="34021"/>
                        <a:pt x="12830" y="33996"/>
                        <a:pt x="12869" y="33970"/>
                      </a:cubicBezTo>
                      <a:cubicBezTo>
                        <a:pt x="12927" y="33932"/>
                        <a:pt x="12986" y="33896"/>
                        <a:pt x="13045" y="33858"/>
                      </a:cubicBezTo>
                      <a:cubicBezTo>
                        <a:pt x="13124" y="33808"/>
                        <a:pt x="13204" y="33759"/>
                        <a:pt x="13283" y="33709"/>
                      </a:cubicBezTo>
                      <a:cubicBezTo>
                        <a:pt x="13363" y="33661"/>
                        <a:pt x="13441" y="33612"/>
                        <a:pt x="13521" y="33562"/>
                      </a:cubicBezTo>
                      <a:cubicBezTo>
                        <a:pt x="13601" y="33513"/>
                        <a:pt x="13679" y="33465"/>
                        <a:pt x="13759" y="33417"/>
                      </a:cubicBezTo>
                      <a:cubicBezTo>
                        <a:pt x="13842" y="33367"/>
                        <a:pt x="13922" y="33319"/>
                        <a:pt x="14003" y="33270"/>
                      </a:cubicBezTo>
                      <a:cubicBezTo>
                        <a:pt x="14082" y="33222"/>
                        <a:pt x="14159" y="33175"/>
                        <a:pt x="14238" y="33130"/>
                      </a:cubicBezTo>
                      <a:cubicBezTo>
                        <a:pt x="14318" y="33082"/>
                        <a:pt x="14398" y="33037"/>
                        <a:pt x="14478" y="32990"/>
                      </a:cubicBezTo>
                      <a:cubicBezTo>
                        <a:pt x="14558" y="32943"/>
                        <a:pt x="14638" y="32897"/>
                        <a:pt x="14718" y="32852"/>
                      </a:cubicBezTo>
                      <a:cubicBezTo>
                        <a:pt x="14798" y="32804"/>
                        <a:pt x="14879" y="32758"/>
                        <a:pt x="14959" y="32713"/>
                      </a:cubicBezTo>
                      <a:cubicBezTo>
                        <a:pt x="15120" y="32622"/>
                        <a:pt x="15280" y="32531"/>
                        <a:pt x="15444" y="32441"/>
                      </a:cubicBezTo>
                      <a:cubicBezTo>
                        <a:pt x="15521" y="32397"/>
                        <a:pt x="15598" y="32357"/>
                        <a:pt x="15674" y="32314"/>
                      </a:cubicBezTo>
                      <a:cubicBezTo>
                        <a:pt x="15698" y="32301"/>
                        <a:pt x="15723" y="32287"/>
                        <a:pt x="15746" y="32274"/>
                      </a:cubicBezTo>
                      <a:cubicBezTo>
                        <a:pt x="15888" y="32196"/>
                        <a:pt x="16029" y="32119"/>
                        <a:pt x="16172" y="32045"/>
                      </a:cubicBezTo>
                      <a:cubicBezTo>
                        <a:pt x="29547" y="24910"/>
                        <a:pt x="44618" y="24279"/>
                        <a:pt x="48058" y="24228"/>
                      </a:cubicBezTo>
                      <a:lnTo>
                        <a:pt x="48058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grpSp>
            <p:nvGrpSpPr>
              <p:cNvPr id="8783" name="Google Shape;8783;p75"/>
              <p:cNvGrpSpPr/>
              <p:nvPr/>
            </p:nvGrpSpPr>
            <p:grpSpPr>
              <a:xfrm>
                <a:off x="5900602" y="1193063"/>
                <a:ext cx="284947" cy="182312"/>
                <a:chOff x="5900602" y="1193063"/>
                <a:chExt cx="284947" cy="182312"/>
              </a:xfrm>
            </p:grpSpPr>
            <p:sp>
              <p:nvSpPr>
                <p:cNvPr id="8784" name="Google Shape;8784;p75"/>
                <p:cNvSpPr/>
                <p:nvPr/>
              </p:nvSpPr>
              <p:spPr>
                <a:xfrm>
                  <a:off x="5900602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0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785" name="Google Shape;8785;p75"/>
                <p:cNvCxnSpPr/>
                <p:nvPr/>
              </p:nvCxnSpPr>
              <p:spPr>
                <a:xfrm rot="10800000">
                  <a:off x="6156950" y="1279675"/>
                  <a:ext cx="0" cy="957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</p:grpSp>
      <p:grpSp>
        <p:nvGrpSpPr>
          <p:cNvPr id="8786" name="Google Shape;8786;p75"/>
          <p:cNvGrpSpPr/>
          <p:nvPr/>
        </p:nvGrpSpPr>
        <p:grpSpPr>
          <a:xfrm>
            <a:off x="9623767" y="1305887"/>
            <a:ext cx="1625884" cy="1401820"/>
            <a:chOff x="7287122" y="1165658"/>
            <a:chExt cx="1219413" cy="1051365"/>
          </a:xfrm>
        </p:grpSpPr>
        <p:grpSp>
          <p:nvGrpSpPr>
            <p:cNvPr id="8787" name="Google Shape;8787;p75"/>
            <p:cNvGrpSpPr/>
            <p:nvPr/>
          </p:nvGrpSpPr>
          <p:grpSpPr>
            <a:xfrm>
              <a:off x="7287122" y="1969723"/>
              <a:ext cx="1219413" cy="247300"/>
              <a:chOff x="7287122" y="1969723"/>
              <a:chExt cx="1219413" cy="247300"/>
            </a:xfrm>
          </p:grpSpPr>
          <p:sp>
            <p:nvSpPr>
              <p:cNvPr id="8788" name="Google Shape;8788;p75"/>
              <p:cNvSpPr/>
              <p:nvPr/>
            </p:nvSpPr>
            <p:spPr>
              <a:xfrm flipH="1">
                <a:off x="8366247" y="1969723"/>
                <a:ext cx="140288" cy="247300"/>
              </a:xfrm>
              <a:custGeom>
                <a:avLst/>
                <a:gdLst/>
                <a:ahLst/>
                <a:cxnLst/>
                <a:rect l="l" t="t" r="r" b="b"/>
                <a:pathLst>
                  <a:path w="14992" h="26428" extrusionOk="0">
                    <a:moveTo>
                      <a:pt x="31" y="0"/>
                    </a:moveTo>
                    <a:cubicBezTo>
                      <a:pt x="25" y="0"/>
                      <a:pt x="19" y="0"/>
                      <a:pt x="13" y="0"/>
                    </a:cubicBezTo>
                    <a:lnTo>
                      <a:pt x="0" y="0"/>
                    </a:lnTo>
                    <a:lnTo>
                      <a:pt x="0" y="26407"/>
                    </a:lnTo>
                    <a:lnTo>
                      <a:pt x="13" y="26427"/>
                    </a:lnTo>
                    <a:lnTo>
                      <a:pt x="14992" y="1860"/>
                    </a:lnTo>
                    <a:cubicBezTo>
                      <a:pt x="10391" y="663"/>
                      <a:pt x="5335" y="0"/>
                      <a:pt x="3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grpSp>
            <p:nvGrpSpPr>
              <p:cNvPr id="8789" name="Google Shape;8789;p75"/>
              <p:cNvGrpSpPr/>
              <p:nvPr/>
            </p:nvGrpSpPr>
            <p:grpSpPr>
              <a:xfrm>
                <a:off x="7287122" y="2063892"/>
                <a:ext cx="1151753" cy="73428"/>
                <a:chOff x="7287122" y="2063892"/>
                <a:chExt cx="1151753" cy="73428"/>
              </a:xfrm>
            </p:grpSpPr>
            <p:sp>
              <p:nvSpPr>
                <p:cNvPr id="8790" name="Google Shape;8790;p75"/>
                <p:cNvSpPr/>
                <p:nvPr/>
              </p:nvSpPr>
              <p:spPr>
                <a:xfrm flipH="1">
                  <a:off x="7287122" y="2063892"/>
                  <a:ext cx="507103" cy="734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7" extrusionOk="0">
                      <a:moveTo>
                        <a:pt x="0" y="1"/>
                      </a:moveTo>
                      <a:lnTo>
                        <a:pt x="0" y="7847"/>
                      </a:lnTo>
                      <a:lnTo>
                        <a:pt x="35123" y="7847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791" name="Google Shape;8791;p75"/>
                <p:cNvCxnSpPr/>
                <p:nvPr/>
              </p:nvCxnSpPr>
              <p:spPr>
                <a:xfrm rot="10800000">
                  <a:off x="7818475" y="2100600"/>
                  <a:ext cx="6204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92" name="Google Shape;8792;p75"/>
            <p:cNvGrpSpPr/>
            <p:nvPr/>
          </p:nvGrpSpPr>
          <p:grpSpPr>
            <a:xfrm>
              <a:off x="7287122" y="1712201"/>
              <a:ext cx="1219403" cy="246767"/>
              <a:chOff x="7287122" y="1712201"/>
              <a:chExt cx="1219403" cy="246767"/>
            </a:xfrm>
          </p:grpSpPr>
          <p:sp>
            <p:nvSpPr>
              <p:cNvPr id="8793" name="Google Shape;8793;p75"/>
              <p:cNvSpPr/>
              <p:nvPr/>
            </p:nvSpPr>
            <p:spPr>
              <a:xfrm flipH="1">
                <a:off x="8226249" y="1712201"/>
                <a:ext cx="280276" cy="246767"/>
              </a:xfrm>
              <a:custGeom>
                <a:avLst/>
                <a:gdLst/>
                <a:ahLst/>
                <a:cxnLst/>
                <a:rect l="l" t="t" r="r" b="b"/>
                <a:pathLst>
                  <a:path w="29952" h="26371" extrusionOk="0">
                    <a:moveTo>
                      <a:pt x="1" y="0"/>
                    </a:moveTo>
                    <a:lnTo>
                      <a:pt x="1" y="24234"/>
                    </a:lnTo>
                    <a:lnTo>
                      <a:pt x="14" y="24234"/>
                    </a:lnTo>
                    <a:cubicBezTo>
                      <a:pt x="14" y="24234"/>
                      <a:pt x="203" y="24229"/>
                      <a:pt x="558" y="24229"/>
                    </a:cubicBezTo>
                    <a:cubicBezTo>
                      <a:pt x="2473" y="24229"/>
                      <a:pt x="9215" y="24384"/>
                      <a:pt x="17213" y="26370"/>
                    </a:cubicBezTo>
                    <a:lnTo>
                      <a:pt x="29952" y="5713"/>
                    </a:lnTo>
                    <a:cubicBezTo>
                      <a:pt x="29952" y="5713"/>
                      <a:pt x="20827" y="0"/>
                      <a:pt x="1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grpSp>
            <p:nvGrpSpPr>
              <p:cNvPr id="8794" name="Google Shape;8794;p75"/>
              <p:cNvGrpSpPr/>
              <p:nvPr/>
            </p:nvGrpSpPr>
            <p:grpSpPr>
              <a:xfrm>
                <a:off x="7287122" y="1842861"/>
                <a:ext cx="1005303" cy="73419"/>
                <a:chOff x="7287122" y="1842861"/>
                <a:chExt cx="1005303" cy="73419"/>
              </a:xfrm>
            </p:grpSpPr>
            <p:sp>
              <p:nvSpPr>
                <p:cNvPr id="8795" name="Google Shape;8795;p75"/>
                <p:cNvSpPr/>
                <p:nvPr/>
              </p:nvSpPr>
              <p:spPr>
                <a:xfrm flipH="1">
                  <a:off x="7287122" y="1842861"/>
                  <a:ext cx="507103" cy="734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6" extrusionOk="0">
                      <a:moveTo>
                        <a:pt x="0" y="1"/>
                      </a:moveTo>
                      <a:lnTo>
                        <a:pt x="0" y="7845"/>
                      </a:lnTo>
                      <a:lnTo>
                        <a:pt x="35123" y="7845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796" name="Google Shape;8796;p75"/>
                <p:cNvCxnSpPr/>
                <p:nvPr/>
              </p:nvCxnSpPr>
              <p:spPr>
                <a:xfrm rot="10800000">
                  <a:off x="7818425" y="1879575"/>
                  <a:ext cx="4740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97" name="Google Shape;8797;p75"/>
            <p:cNvGrpSpPr/>
            <p:nvPr/>
          </p:nvGrpSpPr>
          <p:grpSpPr>
            <a:xfrm>
              <a:off x="7287122" y="1447520"/>
              <a:ext cx="1219403" cy="286667"/>
              <a:chOff x="7287122" y="1447520"/>
              <a:chExt cx="1219403" cy="286667"/>
            </a:xfrm>
          </p:grpSpPr>
          <p:sp>
            <p:nvSpPr>
              <p:cNvPr id="8798" name="Google Shape;8798;p75"/>
              <p:cNvSpPr/>
              <p:nvPr/>
            </p:nvSpPr>
            <p:spPr>
              <a:xfrm flipH="1">
                <a:off x="8087665" y="1447520"/>
                <a:ext cx="418860" cy="286667"/>
              </a:xfrm>
              <a:custGeom>
                <a:avLst/>
                <a:gdLst/>
                <a:ahLst/>
                <a:cxnLst/>
                <a:rect l="l" t="t" r="r" b="b"/>
                <a:pathLst>
                  <a:path w="44762" h="30635" extrusionOk="0">
                    <a:moveTo>
                      <a:pt x="1" y="1"/>
                    </a:moveTo>
                    <a:lnTo>
                      <a:pt x="1" y="24648"/>
                    </a:lnTo>
                    <a:lnTo>
                      <a:pt x="14" y="24648"/>
                    </a:lnTo>
                    <a:cubicBezTo>
                      <a:pt x="5607" y="24648"/>
                      <a:pt x="18560" y="25130"/>
                      <a:pt x="31390" y="30635"/>
                    </a:cubicBezTo>
                    <a:lnTo>
                      <a:pt x="44761" y="10327"/>
                    </a:lnTo>
                    <a:cubicBezTo>
                      <a:pt x="44761" y="10327"/>
                      <a:pt x="27304" y="1"/>
                      <a:pt x="1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grpSp>
            <p:nvGrpSpPr>
              <p:cNvPr id="8799" name="Google Shape;8799;p75"/>
              <p:cNvGrpSpPr/>
              <p:nvPr/>
            </p:nvGrpSpPr>
            <p:grpSpPr>
              <a:xfrm>
                <a:off x="7287122" y="1581977"/>
                <a:ext cx="852803" cy="73428"/>
                <a:chOff x="7287122" y="1581977"/>
                <a:chExt cx="852803" cy="73428"/>
              </a:xfrm>
            </p:grpSpPr>
            <p:sp>
              <p:nvSpPr>
                <p:cNvPr id="8800" name="Google Shape;8800;p75"/>
                <p:cNvSpPr/>
                <p:nvPr/>
              </p:nvSpPr>
              <p:spPr>
                <a:xfrm flipH="1">
                  <a:off x="7287122" y="1581977"/>
                  <a:ext cx="507103" cy="734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7" extrusionOk="0">
                      <a:moveTo>
                        <a:pt x="0" y="1"/>
                      </a:moveTo>
                      <a:lnTo>
                        <a:pt x="0" y="7847"/>
                      </a:lnTo>
                      <a:lnTo>
                        <a:pt x="35123" y="7847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801" name="Google Shape;8801;p75"/>
                <p:cNvCxnSpPr/>
                <p:nvPr/>
              </p:nvCxnSpPr>
              <p:spPr>
                <a:xfrm rot="10800000">
                  <a:off x="7818325" y="1618700"/>
                  <a:ext cx="3216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802" name="Google Shape;8802;p75"/>
            <p:cNvGrpSpPr/>
            <p:nvPr/>
          </p:nvGrpSpPr>
          <p:grpSpPr>
            <a:xfrm>
              <a:off x="7287122" y="1165658"/>
              <a:ext cx="1219403" cy="344253"/>
              <a:chOff x="7287122" y="1165658"/>
              <a:chExt cx="1219403" cy="344253"/>
            </a:xfrm>
          </p:grpSpPr>
          <p:sp>
            <p:nvSpPr>
              <p:cNvPr id="8803" name="Google Shape;8803;p75"/>
              <p:cNvSpPr/>
              <p:nvPr/>
            </p:nvSpPr>
            <p:spPr>
              <a:xfrm flipH="1">
                <a:off x="7919557" y="1165658"/>
                <a:ext cx="586968" cy="344253"/>
              </a:xfrm>
              <a:custGeom>
                <a:avLst/>
                <a:gdLst/>
                <a:ahLst/>
                <a:cxnLst/>
                <a:rect l="l" t="t" r="r" b="b"/>
                <a:pathLst>
                  <a:path w="62727" h="36789" extrusionOk="0">
                    <a:moveTo>
                      <a:pt x="1" y="1"/>
                    </a:moveTo>
                    <a:lnTo>
                      <a:pt x="1" y="25976"/>
                    </a:lnTo>
                    <a:lnTo>
                      <a:pt x="17" y="25976"/>
                    </a:lnTo>
                    <a:cubicBezTo>
                      <a:pt x="74" y="25976"/>
                      <a:pt x="588" y="25960"/>
                      <a:pt x="1487" y="25960"/>
                    </a:cubicBezTo>
                    <a:cubicBezTo>
                      <a:pt x="7235" y="25960"/>
                      <a:pt x="28709" y="26646"/>
                      <a:pt x="46867" y="36789"/>
                    </a:cubicBezTo>
                    <a:lnTo>
                      <a:pt x="62726" y="12728"/>
                    </a:lnTo>
                    <a:cubicBezTo>
                      <a:pt x="62726" y="12728"/>
                      <a:pt x="39312" y="2"/>
                      <a:pt x="1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grpSp>
            <p:nvGrpSpPr>
              <p:cNvPr id="8804" name="Google Shape;8804;p75"/>
              <p:cNvGrpSpPr/>
              <p:nvPr/>
            </p:nvGrpSpPr>
            <p:grpSpPr>
              <a:xfrm>
                <a:off x="7287122" y="1341025"/>
                <a:ext cx="695703" cy="73419"/>
                <a:chOff x="7287122" y="1341025"/>
                <a:chExt cx="695703" cy="73419"/>
              </a:xfrm>
            </p:grpSpPr>
            <p:sp>
              <p:nvSpPr>
                <p:cNvPr id="8805" name="Google Shape;8805;p75"/>
                <p:cNvSpPr/>
                <p:nvPr/>
              </p:nvSpPr>
              <p:spPr>
                <a:xfrm flipH="1">
                  <a:off x="7287122" y="1341025"/>
                  <a:ext cx="507103" cy="734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6" extrusionOk="0">
                      <a:moveTo>
                        <a:pt x="0" y="1"/>
                      </a:moveTo>
                      <a:lnTo>
                        <a:pt x="0" y="7845"/>
                      </a:lnTo>
                      <a:lnTo>
                        <a:pt x="35123" y="7845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806" name="Google Shape;8806;p75"/>
                <p:cNvCxnSpPr/>
                <p:nvPr/>
              </p:nvCxnSpPr>
              <p:spPr>
                <a:xfrm rot="10800000">
                  <a:off x="7818425" y="1377750"/>
                  <a:ext cx="1644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</p:grpSp>
      <p:sp>
        <p:nvSpPr>
          <p:cNvPr id="2" name="Google Shape;1529;p70">
            <a:extLst>
              <a:ext uri="{FF2B5EF4-FFF2-40B4-BE49-F238E27FC236}">
                <a16:creationId xmlns:a16="http://schemas.microsoft.com/office/drawing/2014/main" id="{5487E090-3726-A1D2-31C4-F2C099393C4A}"/>
              </a:ext>
            </a:extLst>
          </p:cNvPr>
          <p:cNvSpPr txBox="1">
            <a:spLocks/>
          </p:cNvSpPr>
          <p:nvPr/>
        </p:nvSpPr>
        <p:spPr>
          <a:xfrm>
            <a:off x="952592" y="399997"/>
            <a:ext cx="10280800" cy="6432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 rtl="1"/>
            <a:r>
              <a:rPr lang="fa-IR" sz="2667" dirty="0">
                <a:solidFill>
                  <a:schemeClr val="lt1"/>
                </a:solidFill>
                <a:cs typeface="B Nazanin" panose="00000700000000000000" pitchFamily="2" charset="-78"/>
              </a:rPr>
              <a:t>انواع نمودارهای خلاقانه:</a:t>
            </a:r>
            <a:endParaRPr lang="fa-IR" sz="2667" dirty="0"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กลุ่ม 5"/>
          <p:cNvGrpSpPr/>
          <p:nvPr/>
        </p:nvGrpSpPr>
        <p:grpSpPr>
          <a:xfrm>
            <a:off x="533401" y="910767"/>
            <a:ext cx="3086100" cy="3651311"/>
            <a:chOff x="884237" y="1516734"/>
            <a:chExt cx="6172200" cy="7302622"/>
          </a:xfrm>
        </p:grpSpPr>
        <p:grpSp>
          <p:nvGrpSpPr>
            <p:cNvPr id="5" name="กลุ่ม 4"/>
            <p:cNvGrpSpPr/>
            <p:nvPr/>
          </p:nvGrpSpPr>
          <p:grpSpPr>
            <a:xfrm>
              <a:off x="884237" y="1516734"/>
              <a:ext cx="5751224" cy="2902866"/>
              <a:chOff x="808037" y="1288134"/>
              <a:chExt cx="5751224" cy="2902866"/>
            </a:xfrm>
          </p:grpSpPr>
          <p:sp>
            <p:nvSpPr>
              <p:cNvPr id="494" name="TextBox 493"/>
              <p:cNvSpPr txBox="1"/>
              <p:nvPr/>
            </p:nvSpPr>
            <p:spPr>
              <a:xfrm>
                <a:off x="808037" y="1532660"/>
                <a:ext cx="3886200" cy="1538882"/>
              </a:xfrm>
              <a:prstGeom prst="rect">
                <a:avLst/>
              </a:prstGeom>
              <a:noFill/>
            </p:spPr>
            <p:txBody>
              <a:bodyPr wrap="square" rtlCol="0" anchor="t">
                <a:spAutoFit/>
              </a:bodyPr>
              <a:lstStyle/>
              <a:p>
                <a:pPr algn="r"/>
                <a:r>
                  <a:rPr lang="fa-IR" sz="4400" dirty="0">
                    <a:solidFill>
                      <a:schemeClr val="bg1"/>
                    </a:solidFill>
                    <a:latin typeface="Lato Black" pitchFamily="34" charset="0"/>
                    <a:ea typeface="Lato Black" pitchFamily="34" charset="0"/>
                    <a:cs typeface="Lato Black" pitchFamily="34" charset="0"/>
                  </a:rPr>
                  <a:t>نمادها</a:t>
                </a:r>
                <a:endParaRPr lang="en-US" sz="4400" dirty="0">
                  <a:solidFill>
                    <a:schemeClr val="bg1"/>
                  </a:solidFill>
                  <a:latin typeface="Lato Black" pitchFamily="34" charset="0"/>
                  <a:ea typeface="Lato Black" pitchFamily="34" charset="0"/>
                  <a:cs typeface="Lato Black" pitchFamily="34" charset="0"/>
                </a:endParaRPr>
              </a:p>
            </p:txBody>
          </p:sp>
          <p:grpSp>
            <p:nvGrpSpPr>
              <p:cNvPr id="18" name="กลุ่ม 17"/>
              <p:cNvGrpSpPr/>
              <p:nvPr/>
            </p:nvGrpSpPr>
            <p:grpSpPr>
              <a:xfrm>
                <a:off x="3656395" y="1288134"/>
                <a:ext cx="2902866" cy="2902866"/>
                <a:chOff x="13526171" y="7470804"/>
                <a:chExt cx="2902866" cy="2902866"/>
              </a:xfrm>
              <a:solidFill>
                <a:schemeClr val="tx1"/>
              </a:solidFill>
            </p:grpSpPr>
            <p:sp>
              <p:nvSpPr>
                <p:cNvPr id="498" name="Rectangle 35"/>
                <p:cNvSpPr/>
                <p:nvPr/>
              </p:nvSpPr>
              <p:spPr>
                <a:xfrm rot="16200000">
                  <a:off x="14507630" y="8851545"/>
                  <a:ext cx="2902866" cy="141383"/>
                </a:xfrm>
                <a:prstGeom prst="rect">
                  <a:avLst/>
                </a:prstGeom>
                <a:solidFill>
                  <a:schemeClr val="accent3"/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lIns="45669" tIns="22836" rIns="45669" bIns="22836" anchor="ctr"/>
                <a:lstStyle/>
                <a:p>
                  <a:pPr algn="ctr" defTabSz="543709">
                    <a:defRPr/>
                  </a:pPr>
                  <a:endParaRPr lang="en-US" sz="700" dirty="0">
                    <a:solidFill>
                      <a:schemeClr val="bg1"/>
                    </a:solidFill>
                    <a:latin typeface="Open Sans Light"/>
                  </a:endParaRPr>
                </a:p>
              </p:txBody>
            </p:sp>
            <p:sp>
              <p:nvSpPr>
                <p:cNvPr id="499" name="Rectangle 35"/>
                <p:cNvSpPr/>
                <p:nvPr/>
              </p:nvSpPr>
              <p:spPr>
                <a:xfrm>
                  <a:off x="13526171" y="9528204"/>
                  <a:ext cx="2902866" cy="141383"/>
                </a:xfrm>
                <a:prstGeom prst="rect">
                  <a:avLst/>
                </a:prstGeom>
                <a:solidFill>
                  <a:schemeClr val="accent3"/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lIns="45669" tIns="22836" rIns="45669" bIns="22836" anchor="ctr"/>
                <a:lstStyle/>
                <a:p>
                  <a:pPr algn="ctr" defTabSz="543709">
                    <a:defRPr/>
                  </a:pPr>
                  <a:endParaRPr lang="en-US" sz="700" dirty="0">
                    <a:solidFill>
                      <a:schemeClr val="bg1"/>
                    </a:solidFill>
                    <a:latin typeface="Open Sans Light"/>
                  </a:endParaRPr>
                </a:p>
              </p:txBody>
            </p:sp>
          </p:grpSp>
        </p:grpSp>
        <p:grpSp>
          <p:nvGrpSpPr>
            <p:cNvPr id="4" name="กลุ่ม 3"/>
            <p:cNvGrpSpPr/>
            <p:nvPr/>
          </p:nvGrpSpPr>
          <p:grpSpPr>
            <a:xfrm>
              <a:off x="1112837" y="6062993"/>
              <a:ext cx="5943600" cy="2756363"/>
              <a:chOff x="960437" y="4996193"/>
              <a:chExt cx="5943600" cy="2756363"/>
            </a:xfrm>
          </p:grpSpPr>
          <p:sp>
            <p:nvSpPr>
              <p:cNvPr id="273" name="Title 20"/>
              <p:cNvSpPr txBox="1">
                <a:spLocks/>
              </p:cNvSpPr>
              <p:nvPr/>
            </p:nvSpPr>
            <p:spPr bwMode="auto">
              <a:xfrm>
                <a:off x="960437" y="7080692"/>
                <a:ext cx="5943600" cy="67186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121927" tIns="60963" rIns="121927" bIns="60963" anchor="ctr">
                <a:spAutoFit/>
              </a:bodyPr>
              <a:lstStyle>
                <a:lvl1pPr defTabSz="457200"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1pPr>
                <a:lvl2pPr marL="742950" indent="-285750" defTabSz="457200"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2pPr>
                <a:lvl3pPr marL="1143000" indent="-228600" defTabSz="457200"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3pPr>
                <a:lvl4pPr marL="1600200" indent="-228600" defTabSz="457200"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4pPr>
                <a:lvl5pPr marL="2057400" indent="-228600" defTabSz="457200"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5pPr>
                <a:lvl6pPr marL="2514600" indent="-228600" defTabSz="457200" fontAlgn="base">
                  <a:spcBef>
                    <a:spcPct val="0"/>
                  </a:spcBef>
                  <a:spcAft>
                    <a:spcPct val="0"/>
                  </a:spcAft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6pPr>
                <a:lvl7pPr marL="2971800" indent="-228600" defTabSz="457200" fontAlgn="base">
                  <a:spcBef>
                    <a:spcPct val="0"/>
                  </a:spcBef>
                  <a:spcAft>
                    <a:spcPct val="0"/>
                  </a:spcAft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7pPr>
                <a:lvl8pPr marL="3429000" indent="-228600" defTabSz="457200" fontAlgn="base">
                  <a:spcBef>
                    <a:spcPct val="0"/>
                  </a:spcBef>
                  <a:spcAft>
                    <a:spcPct val="0"/>
                  </a:spcAft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8pPr>
                <a:lvl9pPr marL="3886200" indent="-228600" defTabSz="457200" fontAlgn="base">
                  <a:spcBef>
                    <a:spcPct val="0"/>
                  </a:spcBef>
                  <a:spcAft>
                    <a:spcPct val="0"/>
                  </a:spcAft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9pPr>
              </a:lstStyle>
              <a:p>
                <a:pPr algn="thaiDist" rtl="1">
                  <a:lnSpc>
                    <a:spcPct val="130000"/>
                  </a:lnSpc>
                </a:pPr>
                <a:endParaRPr lang="en-US" sz="1200" dirty="0">
                  <a:solidFill>
                    <a:schemeClr val="bg1"/>
                  </a:solidFill>
                  <a:latin typeface="Lato" pitchFamily="34" charset="0"/>
                  <a:ea typeface="Lato" pitchFamily="34" charset="0"/>
                  <a:cs typeface="B Nazanin" panose="00000700000000000000" pitchFamily="2" charset="-78"/>
                </a:endParaRPr>
              </a:p>
            </p:txBody>
          </p:sp>
          <p:sp>
            <p:nvSpPr>
              <p:cNvPr id="274" name="TextBox 273"/>
              <p:cNvSpPr txBox="1"/>
              <p:nvPr/>
            </p:nvSpPr>
            <p:spPr>
              <a:xfrm>
                <a:off x="1119403" y="4996193"/>
                <a:ext cx="5022024" cy="73866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fa-IR" b="1" dirty="0">
                    <a:solidFill>
                      <a:schemeClr val="bg1"/>
                    </a:solidFill>
                    <a:latin typeface="Lato Black" charset="0"/>
                    <a:ea typeface="Lato Black" charset="0"/>
                    <a:cs typeface="Lato Black" charset="0"/>
                  </a:rPr>
                  <a:t>مجموعه آیکون های اجتماعی</a:t>
                </a:r>
                <a:endParaRPr lang="en-US" b="1" dirty="0">
                  <a:solidFill>
                    <a:schemeClr val="bg1"/>
                  </a:solidFill>
                  <a:latin typeface="Lato Black" charset="0"/>
                  <a:ea typeface="Lato Black" charset="0"/>
                  <a:cs typeface="Lato Black" charset="0"/>
                </a:endParaRPr>
              </a:p>
            </p:txBody>
          </p:sp>
        </p:grpSp>
      </p:grpSp>
      <p:grpSp>
        <p:nvGrpSpPr>
          <p:cNvPr id="661" name="กลุ่ม 660"/>
          <p:cNvGrpSpPr/>
          <p:nvPr/>
        </p:nvGrpSpPr>
        <p:grpSpPr>
          <a:xfrm>
            <a:off x="4914901" y="1052513"/>
            <a:ext cx="658019" cy="650875"/>
            <a:chOff x="9799638" y="2105025"/>
            <a:chExt cx="1316037" cy="1301750"/>
          </a:xfrm>
        </p:grpSpPr>
        <p:sp>
          <p:nvSpPr>
            <p:cNvPr id="12" name="Oval 6"/>
            <p:cNvSpPr>
              <a:spLocks noChangeArrowheads="1"/>
            </p:cNvSpPr>
            <p:nvPr/>
          </p:nvSpPr>
          <p:spPr bwMode="auto">
            <a:xfrm>
              <a:off x="9799638" y="2105025"/>
              <a:ext cx="1316037" cy="1301750"/>
            </a:xfrm>
            <a:prstGeom prst="ellipse">
              <a:avLst/>
            </a:prstGeom>
            <a:solidFill>
              <a:srgbClr val="4F76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>
                <a:solidFill>
                  <a:schemeClr val="bg1"/>
                </a:solidFill>
              </a:endParaRPr>
            </a:p>
          </p:txBody>
        </p:sp>
        <p:sp>
          <p:nvSpPr>
            <p:cNvPr id="13" name="Freeform 7"/>
            <p:cNvSpPr>
              <a:spLocks/>
            </p:cNvSpPr>
            <p:nvPr/>
          </p:nvSpPr>
          <p:spPr bwMode="auto">
            <a:xfrm>
              <a:off x="10304463" y="2473325"/>
              <a:ext cx="290512" cy="565150"/>
            </a:xfrm>
            <a:custGeom>
              <a:avLst/>
              <a:gdLst>
                <a:gd name="T0" fmla="*/ 16 w 19"/>
                <a:gd name="T1" fmla="*/ 6 h 37"/>
                <a:gd name="T2" fmla="*/ 19 w 19"/>
                <a:gd name="T3" fmla="*/ 6 h 37"/>
                <a:gd name="T4" fmla="*/ 19 w 19"/>
                <a:gd name="T5" fmla="*/ 6 h 37"/>
                <a:gd name="T6" fmla="*/ 19 w 19"/>
                <a:gd name="T7" fmla="*/ 0 h 37"/>
                <a:gd name="T8" fmla="*/ 18 w 19"/>
                <a:gd name="T9" fmla="*/ 0 h 37"/>
                <a:gd name="T10" fmla="*/ 14 w 19"/>
                <a:gd name="T11" fmla="*/ 0 h 37"/>
                <a:gd name="T12" fmla="*/ 9 w 19"/>
                <a:gd name="T13" fmla="*/ 2 h 37"/>
                <a:gd name="T14" fmla="*/ 6 w 19"/>
                <a:gd name="T15" fmla="*/ 7 h 37"/>
                <a:gd name="T16" fmla="*/ 6 w 19"/>
                <a:gd name="T17" fmla="*/ 9 h 37"/>
                <a:gd name="T18" fmla="*/ 6 w 19"/>
                <a:gd name="T19" fmla="*/ 13 h 37"/>
                <a:gd name="T20" fmla="*/ 6 w 19"/>
                <a:gd name="T21" fmla="*/ 14 h 37"/>
                <a:gd name="T22" fmla="*/ 0 w 19"/>
                <a:gd name="T23" fmla="*/ 14 h 37"/>
                <a:gd name="T24" fmla="*/ 0 w 19"/>
                <a:gd name="T25" fmla="*/ 20 h 37"/>
                <a:gd name="T26" fmla="*/ 6 w 19"/>
                <a:gd name="T27" fmla="*/ 20 h 37"/>
                <a:gd name="T28" fmla="*/ 6 w 19"/>
                <a:gd name="T29" fmla="*/ 37 h 37"/>
                <a:gd name="T30" fmla="*/ 13 w 19"/>
                <a:gd name="T31" fmla="*/ 37 h 37"/>
                <a:gd name="T32" fmla="*/ 13 w 19"/>
                <a:gd name="T33" fmla="*/ 20 h 37"/>
                <a:gd name="T34" fmla="*/ 18 w 19"/>
                <a:gd name="T35" fmla="*/ 20 h 37"/>
                <a:gd name="T36" fmla="*/ 19 w 19"/>
                <a:gd name="T37" fmla="*/ 14 h 37"/>
                <a:gd name="T38" fmla="*/ 18 w 19"/>
                <a:gd name="T39" fmla="*/ 14 h 37"/>
                <a:gd name="T40" fmla="*/ 13 w 19"/>
                <a:gd name="T41" fmla="*/ 14 h 37"/>
                <a:gd name="T42" fmla="*/ 13 w 19"/>
                <a:gd name="T43" fmla="*/ 9 h 37"/>
                <a:gd name="T44" fmla="*/ 16 w 19"/>
                <a:gd name="T45" fmla="*/ 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9" h="37">
                  <a:moveTo>
                    <a:pt x="16" y="6"/>
                  </a:moveTo>
                  <a:cubicBezTo>
                    <a:pt x="17" y="6"/>
                    <a:pt x="18" y="6"/>
                    <a:pt x="19" y="6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18" y="0"/>
                    <a:pt x="18" y="0"/>
                  </a:cubicBezTo>
                  <a:cubicBezTo>
                    <a:pt x="16" y="0"/>
                    <a:pt x="15" y="0"/>
                    <a:pt x="14" y="0"/>
                  </a:cubicBezTo>
                  <a:cubicBezTo>
                    <a:pt x="12" y="0"/>
                    <a:pt x="10" y="1"/>
                    <a:pt x="9" y="2"/>
                  </a:cubicBezTo>
                  <a:cubicBezTo>
                    <a:pt x="7" y="3"/>
                    <a:pt x="6" y="5"/>
                    <a:pt x="6" y="7"/>
                  </a:cubicBezTo>
                  <a:cubicBezTo>
                    <a:pt x="6" y="8"/>
                    <a:pt x="6" y="8"/>
                    <a:pt x="6" y="9"/>
                  </a:cubicBezTo>
                  <a:cubicBezTo>
                    <a:pt x="6" y="11"/>
                    <a:pt x="6" y="12"/>
                    <a:pt x="6" y="13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6" y="37"/>
                    <a:pt x="6" y="37"/>
                    <a:pt x="6" y="37"/>
                  </a:cubicBezTo>
                  <a:cubicBezTo>
                    <a:pt x="13" y="37"/>
                    <a:pt x="13" y="37"/>
                    <a:pt x="13" y="37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9" y="18"/>
                    <a:pt x="19" y="16"/>
                    <a:pt x="19" y="14"/>
                  </a:cubicBezTo>
                  <a:cubicBezTo>
                    <a:pt x="19" y="14"/>
                    <a:pt x="18" y="14"/>
                    <a:pt x="18" y="14"/>
                  </a:cubicBezTo>
                  <a:cubicBezTo>
                    <a:pt x="16" y="14"/>
                    <a:pt x="13" y="14"/>
                    <a:pt x="13" y="14"/>
                  </a:cubicBezTo>
                  <a:cubicBezTo>
                    <a:pt x="13" y="14"/>
                    <a:pt x="13" y="10"/>
                    <a:pt x="13" y="9"/>
                  </a:cubicBezTo>
                  <a:cubicBezTo>
                    <a:pt x="13" y="7"/>
                    <a:pt x="14" y="6"/>
                    <a:pt x="16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>
                <a:solidFill>
                  <a:schemeClr val="bg1"/>
                </a:solidFill>
              </a:endParaRPr>
            </a:p>
          </p:txBody>
        </p:sp>
      </p:grpSp>
      <p:grpSp>
        <p:nvGrpSpPr>
          <p:cNvPr id="662" name="กลุ่ม 661"/>
          <p:cNvGrpSpPr/>
          <p:nvPr/>
        </p:nvGrpSpPr>
        <p:grpSpPr>
          <a:xfrm>
            <a:off x="5963445" y="1052513"/>
            <a:ext cx="658812" cy="650875"/>
            <a:chOff x="11896725" y="2105025"/>
            <a:chExt cx="1317625" cy="1301750"/>
          </a:xfrm>
        </p:grpSpPr>
        <p:sp>
          <p:nvSpPr>
            <p:cNvPr id="14" name="Oval 8"/>
            <p:cNvSpPr>
              <a:spLocks noChangeArrowheads="1"/>
            </p:cNvSpPr>
            <p:nvPr/>
          </p:nvSpPr>
          <p:spPr bwMode="auto">
            <a:xfrm>
              <a:off x="11896725" y="2105025"/>
              <a:ext cx="1317625" cy="1301750"/>
            </a:xfrm>
            <a:prstGeom prst="ellipse">
              <a:avLst/>
            </a:prstGeom>
            <a:solidFill>
              <a:srgbClr val="34C4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>
                <a:solidFill>
                  <a:schemeClr val="bg1"/>
                </a:solidFill>
              </a:endParaRPr>
            </a:p>
          </p:txBody>
        </p:sp>
        <p:sp>
          <p:nvSpPr>
            <p:cNvPr id="15" name="Freeform 9"/>
            <p:cNvSpPr>
              <a:spLocks/>
            </p:cNvSpPr>
            <p:nvPr/>
          </p:nvSpPr>
          <p:spPr bwMode="auto">
            <a:xfrm>
              <a:off x="12279313" y="2519363"/>
              <a:ext cx="582612" cy="474663"/>
            </a:xfrm>
            <a:custGeom>
              <a:avLst/>
              <a:gdLst>
                <a:gd name="T0" fmla="*/ 11 w 38"/>
                <a:gd name="T1" fmla="*/ 24 h 31"/>
                <a:gd name="T2" fmla="*/ 4 w 38"/>
                <a:gd name="T3" fmla="*/ 19 h 31"/>
                <a:gd name="T4" fmla="*/ 8 w 38"/>
                <a:gd name="T5" fmla="*/ 19 h 31"/>
                <a:gd name="T6" fmla="*/ 8 w 38"/>
                <a:gd name="T7" fmla="*/ 19 h 31"/>
                <a:gd name="T8" fmla="*/ 3 w 38"/>
                <a:gd name="T9" fmla="*/ 15 h 31"/>
                <a:gd name="T10" fmla="*/ 1 w 38"/>
                <a:gd name="T11" fmla="*/ 11 h 31"/>
                <a:gd name="T12" fmla="*/ 5 w 38"/>
                <a:gd name="T13" fmla="*/ 12 h 31"/>
                <a:gd name="T14" fmla="*/ 2 w 38"/>
                <a:gd name="T15" fmla="*/ 7 h 31"/>
                <a:gd name="T16" fmla="*/ 3 w 38"/>
                <a:gd name="T17" fmla="*/ 2 h 31"/>
                <a:gd name="T18" fmla="*/ 19 w 38"/>
                <a:gd name="T19" fmla="*/ 10 h 31"/>
                <a:gd name="T20" fmla="*/ 18 w 38"/>
                <a:gd name="T21" fmla="*/ 9 h 31"/>
                <a:gd name="T22" fmla="*/ 20 w 38"/>
                <a:gd name="T23" fmla="*/ 4 h 31"/>
                <a:gd name="T24" fmla="*/ 25 w 38"/>
                <a:gd name="T25" fmla="*/ 0 h 31"/>
                <a:gd name="T26" fmla="*/ 32 w 38"/>
                <a:gd name="T27" fmla="*/ 2 h 31"/>
                <a:gd name="T28" fmla="*/ 32 w 38"/>
                <a:gd name="T29" fmla="*/ 3 h 31"/>
                <a:gd name="T30" fmla="*/ 37 w 38"/>
                <a:gd name="T31" fmla="*/ 1 h 31"/>
                <a:gd name="T32" fmla="*/ 37 w 38"/>
                <a:gd name="T33" fmla="*/ 1 h 31"/>
                <a:gd name="T34" fmla="*/ 37 w 38"/>
                <a:gd name="T35" fmla="*/ 1 h 31"/>
                <a:gd name="T36" fmla="*/ 33 w 38"/>
                <a:gd name="T37" fmla="*/ 5 h 31"/>
                <a:gd name="T38" fmla="*/ 38 w 38"/>
                <a:gd name="T39" fmla="*/ 4 h 31"/>
                <a:gd name="T40" fmla="*/ 38 w 38"/>
                <a:gd name="T41" fmla="*/ 4 h 31"/>
                <a:gd name="T42" fmla="*/ 37 w 38"/>
                <a:gd name="T43" fmla="*/ 5 h 31"/>
                <a:gd name="T44" fmla="*/ 34 w 38"/>
                <a:gd name="T45" fmla="*/ 8 h 31"/>
                <a:gd name="T46" fmla="*/ 34 w 38"/>
                <a:gd name="T47" fmla="*/ 8 h 31"/>
                <a:gd name="T48" fmla="*/ 34 w 38"/>
                <a:gd name="T49" fmla="*/ 11 h 31"/>
                <a:gd name="T50" fmla="*/ 32 w 38"/>
                <a:gd name="T51" fmla="*/ 18 h 31"/>
                <a:gd name="T52" fmla="*/ 28 w 38"/>
                <a:gd name="T53" fmla="*/ 25 h 31"/>
                <a:gd name="T54" fmla="*/ 17 w 38"/>
                <a:gd name="T55" fmla="*/ 30 h 31"/>
                <a:gd name="T56" fmla="*/ 13 w 38"/>
                <a:gd name="T57" fmla="*/ 31 h 31"/>
                <a:gd name="T58" fmla="*/ 0 w 38"/>
                <a:gd name="T59" fmla="*/ 28 h 31"/>
                <a:gd name="T60" fmla="*/ 0 w 38"/>
                <a:gd name="T61" fmla="*/ 28 h 31"/>
                <a:gd name="T62" fmla="*/ 8 w 38"/>
                <a:gd name="T63" fmla="*/ 26 h 31"/>
                <a:gd name="T64" fmla="*/ 11 w 38"/>
                <a:gd name="T65" fmla="*/ 24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8" h="31">
                  <a:moveTo>
                    <a:pt x="11" y="24"/>
                  </a:moveTo>
                  <a:cubicBezTo>
                    <a:pt x="7" y="24"/>
                    <a:pt x="5" y="21"/>
                    <a:pt x="4" y="19"/>
                  </a:cubicBezTo>
                  <a:cubicBezTo>
                    <a:pt x="5" y="19"/>
                    <a:pt x="6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5" y="18"/>
                    <a:pt x="4" y="17"/>
                    <a:pt x="3" y="15"/>
                  </a:cubicBezTo>
                  <a:cubicBezTo>
                    <a:pt x="2" y="14"/>
                    <a:pt x="1" y="13"/>
                    <a:pt x="1" y="11"/>
                  </a:cubicBezTo>
                  <a:cubicBezTo>
                    <a:pt x="3" y="12"/>
                    <a:pt x="4" y="12"/>
                    <a:pt x="5" y="12"/>
                  </a:cubicBezTo>
                  <a:cubicBezTo>
                    <a:pt x="3" y="11"/>
                    <a:pt x="2" y="9"/>
                    <a:pt x="2" y="7"/>
                  </a:cubicBezTo>
                  <a:cubicBezTo>
                    <a:pt x="1" y="5"/>
                    <a:pt x="2" y="3"/>
                    <a:pt x="3" y="2"/>
                  </a:cubicBezTo>
                  <a:cubicBezTo>
                    <a:pt x="7" y="7"/>
                    <a:pt x="12" y="9"/>
                    <a:pt x="19" y="10"/>
                  </a:cubicBezTo>
                  <a:cubicBezTo>
                    <a:pt x="19" y="9"/>
                    <a:pt x="18" y="9"/>
                    <a:pt x="18" y="9"/>
                  </a:cubicBezTo>
                  <a:cubicBezTo>
                    <a:pt x="18" y="7"/>
                    <a:pt x="19" y="5"/>
                    <a:pt x="20" y="4"/>
                  </a:cubicBezTo>
                  <a:cubicBezTo>
                    <a:pt x="21" y="2"/>
                    <a:pt x="23" y="1"/>
                    <a:pt x="25" y="0"/>
                  </a:cubicBezTo>
                  <a:cubicBezTo>
                    <a:pt x="27" y="0"/>
                    <a:pt x="30" y="1"/>
                    <a:pt x="32" y="2"/>
                  </a:cubicBezTo>
                  <a:cubicBezTo>
                    <a:pt x="32" y="3"/>
                    <a:pt x="32" y="3"/>
                    <a:pt x="32" y="3"/>
                  </a:cubicBezTo>
                  <a:cubicBezTo>
                    <a:pt x="34" y="2"/>
                    <a:pt x="35" y="2"/>
                    <a:pt x="37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36" y="3"/>
                    <a:pt x="35" y="4"/>
                    <a:pt x="33" y="5"/>
                  </a:cubicBezTo>
                  <a:cubicBezTo>
                    <a:pt x="35" y="5"/>
                    <a:pt x="36" y="4"/>
                    <a:pt x="38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7" y="4"/>
                    <a:pt x="37" y="5"/>
                    <a:pt x="37" y="5"/>
                  </a:cubicBezTo>
                  <a:cubicBezTo>
                    <a:pt x="36" y="6"/>
                    <a:pt x="35" y="7"/>
                    <a:pt x="34" y="8"/>
                  </a:cubicBezTo>
                  <a:cubicBezTo>
                    <a:pt x="34" y="8"/>
                    <a:pt x="34" y="8"/>
                    <a:pt x="34" y="8"/>
                  </a:cubicBezTo>
                  <a:cubicBezTo>
                    <a:pt x="34" y="9"/>
                    <a:pt x="34" y="10"/>
                    <a:pt x="34" y="11"/>
                  </a:cubicBezTo>
                  <a:cubicBezTo>
                    <a:pt x="33" y="14"/>
                    <a:pt x="33" y="16"/>
                    <a:pt x="32" y="18"/>
                  </a:cubicBezTo>
                  <a:cubicBezTo>
                    <a:pt x="31" y="21"/>
                    <a:pt x="29" y="23"/>
                    <a:pt x="28" y="25"/>
                  </a:cubicBezTo>
                  <a:cubicBezTo>
                    <a:pt x="25" y="28"/>
                    <a:pt x="21" y="30"/>
                    <a:pt x="17" y="30"/>
                  </a:cubicBezTo>
                  <a:cubicBezTo>
                    <a:pt x="15" y="31"/>
                    <a:pt x="14" y="31"/>
                    <a:pt x="13" y="31"/>
                  </a:cubicBezTo>
                  <a:cubicBezTo>
                    <a:pt x="8" y="31"/>
                    <a:pt x="4" y="30"/>
                    <a:pt x="0" y="28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3" y="28"/>
                    <a:pt x="5" y="27"/>
                    <a:pt x="8" y="26"/>
                  </a:cubicBezTo>
                  <a:cubicBezTo>
                    <a:pt x="9" y="26"/>
                    <a:pt x="10" y="25"/>
                    <a:pt x="11" y="2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>
                <a:solidFill>
                  <a:schemeClr val="bg1"/>
                </a:solidFill>
              </a:endParaRPr>
            </a:p>
          </p:txBody>
        </p:sp>
      </p:grpSp>
      <p:grpSp>
        <p:nvGrpSpPr>
          <p:cNvPr id="2086" name="กลุ่ม 2085"/>
          <p:cNvGrpSpPr/>
          <p:nvPr/>
        </p:nvGrpSpPr>
        <p:grpSpPr>
          <a:xfrm>
            <a:off x="7012781" y="3969545"/>
            <a:ext cx="658019" cy="658812"/>
            <a:chOff x="13995400" y="7939088"/>
            <a:chExt cx="1316037" cy="1317625"/>
          </a:xfrm>
        </p:grpSpPr>
        <p:sp>
          <p:nvSpPr>
            <p:cNvPr id="16" name="Oval 10"/>
            <p:cNvSpPr>
              <a:spLocks noChangeArrowheads="1"/>
            </p:cNvSpPr>
            <p:nvPr/>
          </p:nvSpPr>
          <p:spPr bwMode="auto">
            <a:xfrm>
              <a:off x="13995400" y="7939088"/>
              <a:ext cx="1316037" cy="1317625"/>
            </a:xfrm>
            <a:prstGeom prst="ellipse">
              <a:avLst/>
            </a:prstGeom>
            <a:solidFill>
              <a:srgbClr val="EF3F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>
                <a:solidFill>
                  <a:schemeClr val="bg1"/>
                </a:solidFill>
              </a:endParaRPr>
            </a:p>
          </p:txBody>
        </p:sp>
        <p:sp>
          <p:nvSpPr>
            <p:cNvPr id="20" name="Freeform 11"/>
            <p:cNvSpPr>
              <a:spLocks noEditPoints="1"/>
            </p:cNvSpPr>
            <p:nvPr/>
          </p:nvSpPr>
          <p:spPr bwMode="auto">
            <a:xfrm>
              <a:off x="14484350" y="8307388"/>
              <a:ext cx="306387" cy="214313"/>
            </a:xfrm>
            <a:custGeom>
              <a:avLst/>
              <a:gdLst>
                <a:gd name="T0" fmla="*/ 8 w 20"/>
                <a:gd name="T1" fmla="*/ 0 h 14"/>
                <a:gd name="T2" fmla="*/ 5 w 20"/>
                <a:gd name="T3" fmla="*/ 0 h 14"/>
                <a:gd name="T4" fmla="*/ 4 w 20"/>
                <a:gd name="T5" fmla="*/ 5 h 14"/>
                <a:gd name="T6" fmla="*/ 3 w 20"/>
                <a:gd name="T7" fmla="*/ 0 h 14"/>
                <a:gd name="T8" fmla="*/ 0 w 20"/>
                <a:gd name="T9" fmla="*/ 0 h 14"/>
                <a:gd name="T10" fmla="*/ 2 w 20"/>
                <a:gd name="T11" fmla="*/ 4 h 14"/>
                <a:gd name="T12" fmla="*/ 3 w 20"/>
                <a:gd name="T13" fmla="*/ 8 h 14"/>
                <a:gd name="T14" fmla="*/ 3 w 20"/>
                <a:gd name="T15" fmla="*/ 14 h 14"/>
                <a:gd name="T16" fmla="*/ 5 w 20"/>
                <a:gd name="T17" fmla="*/ 14 h 14"/>
                <a:gd name="T18" fmla="*/ 5 w 20"/>
                <a:gd name="T19" fmla="*/ 8 h 14"/>
                <a:gd name="T20" fmla="*/ 8 w 20"/>
                <a:gd name="T21" fmla="*/ 0 h 14"/>
                <a:gd name="T22" fmla="*/ 13 w 20"/>
                <a:gd name="T23" fmla="*/ 11 h 14"/>
                <a:gd name="T24" fmla="*/ 13 w 20"/>
                <a:gd name="T25" fmla="*/ 7 h 14"/>
                <a:gd name="T26" fmla="*/ 13 w 20"/>
                <a:gd name="T27" fmla="*/ 4 h 14"/>
                <a:gd name="T28" fmla="*/ 10 w 20"/>
                <a:gd name="T29" fmla="*/ 3 h 14"/>
                <a:gd name="T30" fmla="*/ 8 w 20"/>
                <a:gd name="T31" fmla="*/ 4 h 14"/>
                <a:gd name="T32" fmla="*/ 8 w 20"/>
                <a:gd name="T33" fmla="*/ 7 h 14"/>
                <a:gd name="T34" fmla="*/ 8 w 20"/>
                <a:gd name="T35" fmla="*/ 11 h 14"/>
                <a:gd name="T36" fmla="*/ 8 w 20"/>
                <a:gd name="T37" fmla="*/ 13 h 14"/>
                <a:gd name="T38" fmla="*/ 10 w 20"/>
                <a:gd name="T39" fmla="*/ 14 h 14"/>
                <a:gd name="T40" fmla="*/ 13 w 20"/>
                <a:gd name="T41" fmla="*/ 13 h 14"/>
                <a:gd name="T42" fmla="*/ 13 w 20"/>
                <a:gd name="T43" fmla="*/ 11 h 14"/>
                <a:gd name="T44" fmla="*/ 11 w 20"/>
                <a:gd name="T45" fmla="*/ 11 h 14"/>
                <a:gd name="T46" fmla="*/ 10 w 20"/>
                <a:gd name="T47" fmla="*/ 12 h 14"/>
                <a:gd name="T48" fmla="*/ 9 w 20"/>
                <a:gd name="T49" fmla="*/ 11 h 14"/>
                <a:gd name="T50" fmla="*/ 9 w 20"/>
                <a:gd name="T51" fmla="*/ 6 h 14"/>
                <a:gd name="T52" fmla="*/ 10 w 20"/>
                <a:gd name="T53" fmla="*/ 5 h 14"/>
                <a:gd name="T54" fmla="*/ 11 w 20"/>
                <a:gd name="T55" fmla="*/ 6 h 14"/>
                <a:gd name="T56" fmla="*/ 11 w 20"/>
                <a:gd name="T57" fmla="*/ 11 h 14"/>
                <a:gd name="T58" fmla="*/ 20 w 20"/>
                <a:gd name="T59" fmla="*/ 14 h 14"/>
                <a:gd name="T60" fmla="*/ 20 w 20"/>
                <a:gd name="T61" fmla="*/ 3 h 14"/>
                <a:gd name="T62" fmla="*/ 18 w 20"/>
                <a:gd name="T63" fmla="*/ 3 h 14"/>
                <a:gd name="T64" fmla="*/ 18 w 20"/>
                <a:gd name="T65" fmla="*/ 11 h 14"/>
                <a:gd name="T66" fmla="*/ 17 w 20"/>
                <a:gd name="T67" fmla="*/ 12 h 14"/>
                <a:gd name="T68" fmla="*/ 17 w 20"/>
                <a:gd name="T69" fmla="*/ 12 h 14"/>
                <a:gd name="T70" fmla="*/ 17 w 20"/>
                <a:gd name="T71" fmla="*/ 11 h 14"/>
                <a:gd name="T72" fmla="*/ 17 w 20"/>
                <a:gd name="T73" fmla="*/ 3 h 14"/>
                <a:gd name="T74" fmla="*/ 15 w 20"/>
                <a:gd name="T75" fmla="*/ 3 h 14"/>
                <a:gd name="T76" fmla="*/ 15 w 20"/>
                <a:gd name="T77" fmla="*/ 12 h 14"/>
                <a:gd name="T78" fmla="*/ 15 w 20"/>
                <a:gd name="T79" fmla="*/ 13 h 14"/>
                <a:gd name="T80" fmla="*/ 16 w 20"/>
                <a:gd name="T81" fmla="*/ 14 h 14"/>
                <a:gd name="T82" fmla="*/ 18 w 20"/>
                <a:gd name="T83" fmla="*/ 13 h 14"/>
                <a:gd name="T84" fmla="*/ 18 w 20"/>
                <a:gd name="T85" fmla="*/ 14 h 14"/>
                <a:gd name="T86" fmla="*/ 20 w 20"/>
                <a:gd name="T87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0" h="14">
                  <a:moveTo>
                    <a:pt x="8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2"/>
                    <a:pt x="2" y="4"/>
                  </a:cubicBezTo>
                  <a:cubicBezTo>
                    <a:pt x="2" y="6"/>
                    <a:pt x="3" y="7"/>
                    <a:pt x="3" y="8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5" y="8"/>
                    <a:pt x="5" y="8"/>
                    <a:pt x="5" y="8"/>
                  </a:cubicBezTo>
                  <a:lnTo>
                    <a:pt x="8" y="0"/>
                  </a:lnTo>
                  <a:close/>
                  <a:moveTo>
                    <a:pt x="13" y="11"/>
                  </a:moveTo>
                  <a:cubicBezTo>
                    <a:pt x="13" y="7"/>
                    <a:pt x="13" y="7"/>
                    <a:pt x="13" y="7"/>
                  </a:cubicBezTo>
                  <a:cubicBezTo>
                    <a:pt x="13" y="6"/>
                    <a:pt x="13" y="5"/>
                    <a:pt x="13" y="4"/>
                  </a:cubicBezTo>
                  <a:cubicBezTo>
                    <a:pt x="12" y="4"/>
                    <a:pt x="11" y="3"/>
                    <a:pt x="10" y="3"/>
                  </a:cubicBezTo>
                  <a:cubicBezTo>
                    <a:pt x="9" y="3"/>
                    <a:pt x="9" y="4"/>
                    <a:pt x="8" y="4"/>
                  </a:cubicBezTo>
                  <a:cubicBezTo>
                    <a:pt x="8" y="5"/>
                    <a:pt x="8" y="6"/>
                    <a:pt x="8" y="7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2"/>
                    <a:pt x="8" y="12"/>
                    <a:pt x="8" y="13"/>
                  </a:cubicBezTo>
                  <a:cubicBezTo>
                    <a:pt x="9" y="14"/>
                    <a:pt x="9" y="14"/>
                    <a:pt x="10" y="14"/>
                  </a:cubicBezTo>
                  <a:cubicBezTo>
                    <a:pt x="11" y="14"/>
                    <a:pt x="12" y="14"/>
                    <a:pt x="13" y="13"/>
                  </a:cubicBezTo>
                  <a:cubicBezTo>
                    <a:pt x="13" y="12"/>
                    <a:pt x="13" y="12"/>
                    <a:pt x="13" y="11"/>
                  </a:cubicBezTo>
                  <a:close/>
                  <a:moveTo>
                    <a:pt x="11" y="11"/>
                  </a:moveTo>
                  <a:cubicBezTo>
                    <a:pt x="11" y="12"/>
                    <a:pt x="11" y="12"/>
                    <a:pt x="10" y="12"/>
                  </a:cubicBezTo>
                  <a:cubicBezTo>
                    <a:pt x="10" y="12"/>
                    <a:pt x="9" y="12"/>
                    <a:pt x="9" y="11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10" y="5"/>
                    <a:pt x="10" y="5"/>
                  </a:cubicBezTo>
                  <a:cubicBezTo>
                    <a:pt x="11" y="5"/>
                    <a:pt x="11" y="6"/>
                    <a:pt x="11" y="6"/>
                  </a:cubicBezTo>
                  <a:lnTo>
                    <a:pt x="11" y="11"/>
                  </a:lnTo>
                  <a:close/>
                  <a:moveTo>
                    <a:pt x="20" y="14"/>
                  </a:moveTo>
                  <a:cubicBezTo>
                    <a:pt x="20" y="3"/>
                    <a:pt x="20" y="3"/>
                    <a:pt x="20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8" y="12"/>
                    <a:pt x="17" y="12"/>
                    <a:pt x="17" y="12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7" y="12"/>
                    <a:pt x="17" y="12"/>
                    <a:pt x="17" y="11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5" y="12"/>
                    <a:pt x="15" y="13"/>
                    <a:pt x="15" y="13"/>
                  </a:cubicBezTo>
                  <a:cubicBezTo>
                    <a:pt x="15" y="14"/>
                    <a:pt x="16" y="14"/>
                    <a:pt x="16" y="14"/>
                  </a:cubicBezTo>
                  <a:cubicBezTo>
                    <a:pt x="17" y="14"/>
                    <a:pt x="18" y="14"/>
                    <a:pt x="18" y="13"/>
                  </a:cubicBezTo>
                  <a:cubicBezTo>
                    <a:pt x="18" y="14"/>
                    <a:pt x="18" y="14"/>
                    <a:pt x="18" y="14"/>
                  </a:cubicBezTo>
                  <a:lnTo>
                    <a:pt x="20" y="1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>
                <a:solidFill>
                  <a:schemeClr val="bg1"/>
                </a:solidFill>
              </a:endParaRPr>
            </a:p>
          </p:txBody>
        </p:sp>
        <p:sp>
          <p:nvSpPr>
            <p:cNvPr id="21" name="Freeform 12"/>
            <p:cNvSpPr>
              <a:spLocks/>
            </p:cNvSpPr>
            <p:nvPr/>
          </p:nvSpPr>
          <p:spPr bwMode="auto">
            <a:xfrm>
              <a:off x="14684375" y="8674100"/>
              <a:ext cx="30162" cy="122238"/>
            </a:xfrm>
            <a:custGeom>
              <a:avLst/>
              <a:gdLst>
                <a:gd name="T0" fmla="*/ 1 w 2"/>
                <a:gd name="T1" fmla="*/ 0 h 8"/>
                <a:gd name="T2" fmla="*/ 0 w 2"/>
                <a:gd name="T3" fmla="*/ 1 h 8"/>
                <a:gd name="T4" fmla="*/ 0 w 2"/>
                <a:gd name="T5" fmla="*/ 7 h 8"/>
                <a:gd name="T6" fmla="*/ 1 w 2"/>
                <a:gd name="T7" fmla="*/ 8 h 8"/>
                <a:gd name="T8" fmla="*/ 2 w 2"/>
                <a:gd name="T9" fmla="*/ 6 h 8"/>
                <a:gd name="T10" fmla="*/ 2 w 2"/>
                <a:gd name="T11" fmla="*/ 2 h 8"/>
                <a:gd name="T12" fmla="*/ 1 w 2"/>
                <a:gd name="T1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8">
                  <a:moveTo>
                    <a:pt x="1" y="0"/>
                  </a:moveTo>
                  <a:cubicBezTo>
                    <a:pt x="1" y="0"/>
                    <a:pt x="1" y="1"/>
                    <a:pt x="0" y="1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2" y="8"/>
                    <a:pt x="2" y="7"/>
                    <a:pt x="2" y="6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>
                <a:solidFill>
                  <a:schemeClr val="bg1"/>
                </a:solidFill>
              </a:endParaRPr>
            </a:p>
          </p:txBody>
        </p:sp>
        <p:sp>
          <p:nvSpPr>
            <p:cNvPr id="22" name="Freeform 13"/>
            <p:cNvSpPr>
              <a:spLocks/>
            </p:cNvSpPr>
            <p:nvPr/>
          </p:nvSpPr>
          <p:spPr bwMode="auto">
            <a:xfrm>
              <a:off x="14790738" y="8674100"/>
              <a:ext cx="31750" cy="46038"/>
            </a:xfrm>
            <a:custGeom>
              <a:avLst/>
              <a:gdLst>
                <a:gd name="T0" fmla="*/ 1 w 2"/>
                <a:gd name="T1" fmla="*/ 0 h 3"/>
                <a:gd name="T2" fmla="*/ 0 w 2"/>
                <a:gd name="T3" fmla="*/ 2 h 3"/>
                <a:gd name="T4" fmla="*/ 0 w 2"/>
                <a:gd name="T5" fmla="*/ 3 h 3"/>
                <a:gd name="T6" fmla="*/ 2 w 2"/>
                <a:gd name="T7" fmla="*/ 3 h 3"/>
                <a:gd name="T8" fmla="*/ 2 w 2"/>
                <a:gd name="T9" fmla="*/ 2 h 3"/>
                <a:gd name="T10" fmla="*/ 1 w 2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3">
                  <a:moveTo>
                    <a:pt x="1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>
                <a:solidFill>
                  <a:schemeClr val="bg1"/>
                </a:solidFill>
              </a:endParaRPr>
            </a:p>
          </p:txBody>
        </p:sp>
        <p:sp>
          <p:nvSpPr>
            <p:cNvPr id="23" name="Freeform 14"/>
            <p:cNvSpPr>
              <a:spLocks noEditPoints="1"/>
            </p:cNvSpPr>
            <p:nvPr/>
          </p:nvSpPr>
          <p:spPr bwMode="auto">
            <a:xfrm>
              <a:off x="14408150" y="8551863"/>
              <a:ext cx="474662" cy="322263"/>
            </a:xfrm>
            <a:custGeom>
              <a:avLst/>
              <a:gdLst>
                <a:gd name="T0" fmla="*/ 27 w 31"/>
                <a:gd name="T1" fmla="*/ 0 h 21"/>
                <a:gd name="T2" fmla="*/ 4 w 31"/>
                <a:gd name="T3" fmla="*/ 0 h 21"/>
                <a:gd name="T4" fmla="*/ 0 w 31"/>
                <a:gd name="T5" fmla="*/ 11 h 21"/>
                <a:gd name="T6" fmla="*/ 4 w 31"/>
                <a:gd name="T7" fmla="*/ 21 h 21"/>
                <a:gd name="T8" fmla="*/ 27 w 31"/>
                <a:gd name="T9" fmla="*/ 21 h 21"/>
                <a:gd name="T10" fmla="*/ 31 w 31"/>
                <a:gd name="T11" fmla="*/ 11 h 21"/>
                <a:gd name="T12" fmla="*/ 9 w 31"/>
                <a:gd name="T13" fmla="*/ 5 h 21"/>
                <a:gd name="T14" fmla="*/ 7 w 31"/>
                <a:gd name="T15" fmla="*/ 17 h 21"/>
                <a:gd name="T16" fmla="*/ 5 w 31"/>
                <a:gd name="T17" fmla="*/ 5 h 21"/>
                <a:gd name="T18" fmla="*/ 3 w 31"/>
                <a:gd name="T19" fmla="*/ 3 h 21"/>
                <a:gd name="T20" fmla="*/ 9 w 31"/>
                <a:gd name="T21" fmla="*/ 5 h 21"/>
                <a:gd name="T22" fmla="*/ 13 w 31"/>
                <a:gd name="T23" fmla="*/ 17 h 21"/>
                <a:gd name="T24" fmla="*/ 11 w 31"/>
                <a:gd name="T25" fmla="*/ 17 h 21"/>
                <a:gd name="T26" fmla="*/ 9 w 31"/>
                <a:gd name="T27" fmla="*/ 15 h 21"/>
                <a:gd name="T28" fmla="*/ 11 w 31"/>
                <a:gd name="T29" fmla="*/ 7 h 21"/>
                <a:gd name="T30" fmla="*/ 11 w 31"/>
                <a:gd name="T31" fmla="*/ 15 h 21"/>
                <a:gd name="T32" fmla="*/ 13 w 31"/>
                <a:gd name="T33" fmla="*/ 15 h 21"/>
                <a:gd name="T34" fmla="*/ 15 w 31"/>
                <a:gd name="T35" fmla="*/ 7 h 21"/>
                <a:gd name="T36" fmla="*/ 22 w 31"/>
                <a:gd name="T37" fmla="*/ 14 h 21"/>
                <a:gd name="T38" fmla="*/ 20 w 31"/>
                <a:gd name="T39" fmla="*/ 17 h 21"/>
                <a:gd name="T40" fmla="*/ 18 w 31"/>
                <a:gd name="T41" fmla="*/ 17 h 21"/>
                <a:gd name="T42" fmla="*/ 16 w 31"/>
                <a:gd name="T43" fmla="*/ 3 h 21"/>
                <a:gd name="T44" fmla="*/ 18 w 31"/>
                <a:gd name="T45" fmla="*/ 8 h 21"/>
                <a:gd name="T46" fmla="*/ 22 w 31"/>
                <a:gd name="T47" fmla="*/ 8 h 21"/>
                <a:gd name="T48" fmla="*/ 22 w 31"/>
                <a:gd name="T49" fmla="*/ 14 h 21"/>
                <a:gd name="T50" fmla="*/ 25 w 31"/>
                <a:gd name="T51" fmla="*/ 12 h 21"/>
                <a:gd name="T52" fmla="*/ 26 w 31"/>
                <a:gd name="T53" fmla="*/ 16 h 21"/>
                <a:gd name="T54" fmla="*/ 27 w 31"/>
                <a:gd name="T55" fmla="*/ 14 h 21"/>
                <a:gd name="T56" fmla="*/ 29 w 31"/>
                <a:gd name="T57" fmla="*/ 14 h 21"/>
                <a:gd name="T58" fmla="*/ 29 w 31"/>
                <a:gd name="T59" fmla="*/ 16 h 21"/>
                <a:gd name="T60" fmla="*/ 24 w 31"/>
                <a:gd name="T61" fmla="*/ 16 h 21"/>
                <a:gd name="T62" fmla="*/ 23 w 31"/>
                <a:gd name="T63" fmla="*/ 10 h 21"/>
                <a:gd name="T64" fmla="*/ 26 w 31"/>
                <a:gd name="T65" fmla="*/ 7 h 21"/>
                <a:gd name="T66" fmla="*/ 29 w 31"/>
                <a:gd name="T67" fmla="*/ 1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1" h="21">
                  <a:moveTo>
                    <a:pt x="31" y="3"/>
                  </a:moveTo>
                  <a:cubicBezTo>
                    <a:pt x="30" y="2"/>
                    <a:pt x="29" y="0"/>
                    <a:pt x="27" y="0"/>
                  </a:cubicBezTo>
                  <a:cubicBezTo>
                    <a:pt x="24" y="0"/>
                    <a:pt x="20" y="0"/>
                    <a:pt x="16" y="0"/>
                  </a:cubicBezTo>
                  <a:cubicBezTo>
                    <a:pt x="12" y="0"/>
                    <a:pt x="8" y="0"/>
                    <a:pt x="4" y="0"/>
                  </a:cubicBezTo>
                  <a:cubicBezTo>
                    <a:pt x="3" y="0"/>
                    <a:pt x="1" y="2"/>
                    <a:pt x="1" y="3"/>
                  </a:cubicBezTo>
                  <a:cubicBezTo>
                    <a:pt x="0" y="6"/>
                    <a:pt x="0" y="8"/>
                    <a:pt x="0" y="11"/>
                  </a:cubicBezTo>
                  <a:cubicBezTo>
                    <a:pt x="0" y="13"/>
                    <a:pt x="0" y="16"/>
                    <a:pt x="1" y="18"/>
                  </a:cubicBezTo>
                  <a:cubicBezTo>
                    <a:pt x="1" y="20"/>
                    <a:pt x="3" y="21"/>
                    <a:pt x="4" y="21"/>
                  </a:cubicBezTo>
                  <a:cubicBezTo>
                    <a:pt x="8" y="21"/>
                    <a:pt x="12" y="21"/>
                    <a:pt x="16" y="21"/>
                  </a:cubicBezTo>
                  <a:cubicBezTo>
                    <a:pt x="20" y="21"/>
                    <a:pt x="24" y="21"/>
                    <a:pt x="27" y="21"/>
                  </a:cubicBezTo>
                  <a:cubicBezTo>
                    <a:pt x="29" y="21"/>
                    <a:pt x="30" y="20"/>
                    <a:pt x="31" y="18"/>
                  </a:cubicBezTo>
                  <a:cubicBezTo>
                    <a:pt x="31" y="16"/>
                    <a:pt x="31" y="13"/>
                    <a:pt x="31" y="11"/>
                  </a:cubicBezTo>
                  <a:cubicBezTo>
                    <a:pt x="31" y="8"/>
                    <a:pt x="31" y="6"/>
                    <a:pt x="31" y="3"/>
                  </a:cubicBezTo>
                  <a:close/>
                  <a:moveTo>
                    <a:pt x="9" y="5"/>
                  </a:moveTo>
                  <a:cubicBezTo>
                    <a:pt x="7" y="5"/>
                    <a:pt x="7" y="5"/>
                    <a:pt x="7" y="5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9" y="3"/>
                    <a:pt x="9" y="3"/>
                    <a:pt x="9" y="3"/>
                  </a:cubicBezTo>
                  <a:lnTo>
                    <a:pt x="9" y="5"/>
                  </a:lnTo>
                  <a:close/>
                  <a:moveTo>
                    <a:pt x="15" y="17"/>
                  </a:moveTo>
                  <a:cubicBezTo>
                    <a:pt x="13" y="17"/>
                    <a:pt x="13" y="17"/>
                    <a:pt x="13" y="17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2" y="17"/>
                    <a:pt x="11" y="17"/>
                    <a:pt x="11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9" y="16"/>
                    <a:pt x="9" y="16"/>
                    <a:pt x="9" y="15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6"/>
                    <a:pt x="12" y="16"/>
                    <a:pt x="12" y="16"/>
                  </a:cubicBezTo>
                  <a:cubicBezTo>
                    <a:pt x="12" y="16"/>
                    <a:pt x="13" y="15"/>
                    <a:pt x="13" y="15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5" y="7"/>
                    <a:pt x="15" y="7"/>
                    <a:pt x="15" y="7"/>
                  </a:cubicBezTo>
                  <a:lnTo>
                    <a:pt x="15" y="17"/>
                  </a:lnTo>
                  <a:close/>
                  <a:moveTo>
                    <a:pt x="22" y="14"/>
                  </a:moveTo>
                  <a:cubicBezTo>
                    <a:pt x="22" y="15"/>
                    <a:pt x="22" y="16"/>
                    <a:pt x="22" y="16"/>
                  </a:cubicBezTo>
                  <a:cubicBezTo>
                    <a:pt x="22" y="17"/>
                    <a:pt x="21" y="17"/>
                    <a:pt x="20" y="17"/>
                  </a:cubicBezTo>
                  <a:cubicBezTo>
                    <a:pt x="20" y="17"/>
                    <a:pt x="19" y="17"/>
                    <a:pt x="18" y="16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9" y="7"/>
                    <a:pt x="20" y="7"/>
                    <a:pt x="20" y="7"/>
                  </a:cubicBezTo>
                  <a:cubicBezTo>
                    <a:pt x="21" y="7"/>
                    <a:pt x="22" y="7"/>
                    <a:pt x="22" y="8"/>
                  </a:cubicBezTo>
                  <a:cubicBezTo>
                    <a:pt x="22" y="8"/>
                    <a:pt x="22" y="9"/>
                    <a:pt x="22" y="10"/>
                  </a:cubicBezTo>
                  <a:lnTo>
                    <a:pt x="22" y="14"/>
                  </a:lnTo>
                  <a:close/>
                  <a:moveTo>
                    <a:pt x="29" y="12"/>
                  </a:moveTo>
                  <a:cubicBezTo>
                    <a:pt x="25" y="12"/>
                    <a:pt x="25" y="12"/>
                    <a:pt x="25" y="12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5" y="15"/>
                    <a:pt x="26" y="16"/>
                    <a:pt x="26" y="16"/>
                  </a:cubicBezTo>
                  <a:cubicBezTo>
                    <a:pt x="27" y="16"/>
                    <a:pt x="27" y="15"/>
                    <a:pt x="27" y="15"/>
                  </a:cubicBezTo>
                  <a:cubicBezTo>
                    <a:pt x="27" y="15"/>
                    <a:pt x="27" y="14"/>
                    <a:pt x="27" y="14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29" y="15"/>
                    <a:pt x="29" y="15"/>
                    <a:pt x="29" y="15"/>
                  </a:cubicBezTo>
                  <a:cubicBezTo>
                    <a:pt x="29" y="16"/>
                    <a:pt x="29" y="16"/>
                    <a:pt x="29" y="16"/>
                  </a:cubicBezTo>
                  <a:cubicBezTo>
                    <a:pt x="28" y="17"/>
                    <a:pt x="27" y="17"/>
                    <a:pt x="26" y="17"/>
                  </a:cubicBezTo>
                  <a:cubicBezTo>
                    <a:pt x="25" y="17"/>
                    <a:pt x="25" y="17"/>
                    <a:pt x="24" y="16"/>
                  </a:cubicBezTo>
                  <a:cubicBezTo>
                    <a:pt x="24" y="16"/>
                    <a:pt x="23" y="15"/>
                    <a:pt x="23" y="14"/>
                  </a:cubicBezTo>
                  <a:cubicBezTo>
                    <a:pt x="23" y="10"/>
                    <a:pt x="23" y="10"/>
                    <a:pt x="23" y="10"/>
                  </a:cubicBezTo>
                  <a:cubicBezTo>
                    <a:pt x="23" y="9"/>
                    <a:pt x="24" y="8"/>
                    <a:pt x="24" y="8"/>
                  </a:cubicBezTo>
                  <a:cubicBezTo>
                    <a:pt x="25" y="7"/>
                    <a:pt x="25" y="7"/>
                    <a:pt x="26" y="7"/>
                  </a:cubicBezTo>
                  <a:cubicBezTo>
                    <a:pt x="27" y="7"/>
                    <a:pt x="28" y="7"/>
                    <a:pt x="28" y="8"/>
                  </a:cubicBezTo>
                  <a:cubicBezTo>
                    <a:pt x="29" y="8"/>
                    <a:pt x="29" y="9"/>
                    <a:pt x="29" y="10"/>
                  </a:cubicBezTo>
                  <a:lnTo>
                    <a:pt x="29" y="1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>
                <a:solidFill>
                  <a:schemeClr val="bg1"/>
                </a:solidFill>
              </a:endParaRPr>
            </a:p>
          </p:txBody>
        </p:sp>
      </p:grpSp>
      <p:grpSp>
        <p:nvGrpSpPr>
          <p:cNvPr id="663" name="กลุ่ม 662"/>
          <p:cNvGrpSpPr/>
          <p:nvPr/>
        </p:nvGrpSpPr>
        <p:grpSpPr>
          <a:xfrm>
            <a:off x="7012781" y="1052513"/>
            <a:ext cx="658019" cy="650875"/>
            <a:chOff x="13995400" y="2105025"/>
            <a:chExt cx="1316037" cy="1301750"/>
          </a:xfrm>
        </p:grpSpPr>
        <p:sp>
          <p:nvSpPr>
            <p:cNvPr id="24" name="Oval 15"/>
            <p:cNvSpPr>
              <a:spLocks noChangeArrowheads="1"/>
            </p:cNvSpPr>
            <p:nvPr/>
          </p:nvSpPr>
          <p:spPr bwMode="auto">
            <a:xfrm>
              <a:off x="13995400" y="2105025"/>
              <a:ext cx="1316037" cy="1301750"/>
            </a:xfrm>
            <a:prstGeom prst="ellipse">
              <a:avLst/>
            </a:prstGeom>
            <a:solidFill>
              <a:srgbClr val="F157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>
                <a:solidFill>
                  <a:schemeClr val="bg1"/>
                </a:solidFill>
              </a:endParaRPr>
            </a:p>
          </p:txBody>
        </p:sp>
        <p:sp>
          <p:nvSpPr>
            <p:cNvPr id="25" name="Freeform 16"/>
            <p:cNvSpPr>
              <a:spLocks/>
            </p:cNvSpPr>
            <p:nvPr/>
          </p:nvSpPr>
          <p:spPr bwMode="auto">
            <a:xfrm>
              <a:off x="14347825" y="2533650"/>
              <a:ext cx="442912" cy="444500"/>
            </a:xfrm>
            <a:custGeom>
              <a:avLst/>
              <a:gdLst>
                <a:gd name="T0" fmla="*/ 15 w 29"/>
                <a:gd name="T1" fmla="*/ 12 h 29"/>
                <a:gd name="T2" fmla="*/ 14 w 29"/>
                <a:gd name="T3" fmla="*/ 12 h 29"/>
                <a:gd name="T4" fmla="*/ 15 w 29"/>
                <a:gd name="T5" fmla="*/ 18 h 29"/>
                <a:gd name="T6" fmla="*/ 22 w 29"/>
                <a:gd name="T7" fmla="*/ 18 h 29"/>
                <a:gd name="T8" fmla="*/ 19 w 29"/>
                <a:gd name="T9" fmla="*/ 22 h 29"/>
                <a:gd name="T10" fmla="*/ 15 w 29"/>
                <a:gd name="T11" fmla="*/ 23 h 29"/>
                <a:gd name="T12" fmla="*/ 12 w 29"/>
                <a:gd name="T13" fmla="*/ 23 h 29"/>
                <a:gd name="T14" fmla="*/ 6 w 29"/>
                <a:gd name="T15" fmla="*/ 16 h 29"/>
                <a:gd name="T16" fmla="*/ 6 w 29"/>
                <a:gd name="T17" fmla="*/ 13 h 29"/>
                <a:gd name="T18" fmla="*/ 16 w 29"/>
                <a:gd name="T19" fmla="*/ 6 h 29"/>
                <a:gd name="T20" fmla="*/ 20 w 29"/>
                <a:gd name="T21" fmla="*/ 8 h 29"/>
                <a:gd name="T22" fmla="*/ 24 w 29"/>
                <a:gd name="T23" fmla="*/ 4 h 29"/>
                <a:gd name="T24" fmla="*/ 22 w 29"/>
                <a:gd name="T25" fmla="*/ 2 h 29"/>
                <a:gd name="T26" fmla="*/ 15 w 29"/>
                <a:gd name="T27" fmla="*/ 0 h 29"/>
                <a:gd name="T28" fmla="*/ 13 w 29"/>
                <a:gd name="T29" fmla="*/ 0 h 29"/>
                <a:gd name="T30" fmla="*/ 11 w 29"/>
                <a:gd name="T31" fmla="*/ 1 h 29"/>
                <a:gd name="T32" fmla="*/ 3 w 29"/>
                <a:gd name="T33" fmla="*/ 6 h 29"/>
                <a:gd name="T34" fmla="*/ 0 w 29"/>
                <a:gd name="T35" fmla="*/ 14 h 29"/>
                <a:gd name="T36" fmla="*/ 0 w 29"/>
                <a:gd name="T37" fmla="*/ 18 h 29"/>
                <a:gd name="T38" fmla="*/ 6 w 29"/>
                <a:gd name="T39" fmla="*/ 27 h 29"/>
                <a:gd name="T40" fmla="*/ 14 w 29"/>
                <a:gd name="T41" fmla="*/ 29 h 29"/>
                <a:gd name="T42" fmla="*/ 19 w 29"/>
                <a:gd name="T43" fmla="*/ 29 h 29"/>
                <a:gd name="T44" fmla="*/ 26 w 29"/>
                <a:gd name="T45" fmla="*/ 24 h 29"/>
                <a:gd name="T46" fmla="*/ 28 w 29"/>
                <a:gd name="T47" fmla="*/ 12 h 29"/>
                <a:gd name="T48" fmla="*/ 15 w 29"/>
                <a:gd name="T49" fmla="*/ 12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9" h="29">
                  <a:moveTo>
                    <a:pt x="15" y="12"/>
                  </a:moveTo>
                  <a:cubicBezTo>
                    <a:pt x="15" y="12"/>
                    <a:pt x="14" y="12"/>
                    <a:pt x="14" y="12"/>
                  </a:cubicBezTo>
                  <a:cubicBezTo>
                    <a:pt x="14" y="14"/>
                    <a:pt x="15" y="18"/>
                    <a:pt x="15" y="18"/>
                  </a:cubicBezTo>
                  <a:cubicBezTo>
                    <a:pt x="15" y="18"/>
                    <a:pt x="22" y="18"/>
                    <a:pt x="22" y="18"/>
                  </a:cubicBezTo>
                  <a:cubicBezTo>
                    <a:pt x="22" y="18"/>
                    <a:pt x="22" y="21"/>
                    <a:pt x="19" y="22"/>
                  </a:cubicBezTo>
                  <a:cubicBezTo>
                    <a:pt x="18" y="23"/>
                    <a:pt x="17" y="23"/>
                    <a:pt x="15" y="23"/>
                  </a:cubicBezTo>
                  <a:cubicBezTo>
                    <a:pt x="14" y="24"/>
                    <a:pt x="13" y="23"/>
                    <a:pt x="12" y="23"/>
                  </a:cubicBezTo>
                  <a:cubicBezTo>
                    <a:pt x="9" y="22"/>
                    <a:pt x="6" y="19"/>
                    <a:pt x="6" y="16"/>
                  </a:cubicBezTo>
                  <a:cubicBezTo>
                    <a:pt x="6" y="15"/>
                    <a:pt x="6" y="14"/>
                    <a:pt x="6" y="13"/>
                  </a:cubicBezTo>
                  <a:cubicBezTo>
                    <a:pt x="7" y="9"/>
                    <a:pt x="11" y="6"/>
                    <a:pt x="16" y="6"/>
                  </a:cubicBezTo>
                  <a:cubicBezTo>
                    <a:pt x="18" y="7"/>
                    <a:pt x="19" y="7"/>
                    <a:pt x="20" y="8"/>
                  </a:cubicBezTo>
                  <a:cubicBezTo>
                    <a:pt x="21" y="7"/>
                    <a:pt x="23" y="6"/>
                    <a:pt x="24" y="4"/>
                  </a:cubicBezTo>
                  <a:cubicBezTo>
                    <a:pt x="24" y="4"/>
                    <a:pt x="23" y="3"/>
                    <a:pt x="22" y="2"/>
                  </a:cubicBezTo>
                  <a:cubicBezTo>
                    <a:pt x="20" y="1"/>
                    <a:pt x="17" y="0"/>
                    <a:pt x="15" y="0"/>
                  </a:cubicBezTo>
                  <a:cubicBezTo>
                    <a:pt x="14" y="0"/>
                    <a:pt x="14" y="0"/>
                    <a:pt x="13" y="0"/>
                  </a:cubicBezTo>
                  <a:cubicBezTo>
                    <a:pt x="13" y="0"/>
                    <a:pt x="12" y="1"/>
                    <a:pt x="11" y="1"/>
                  </a:cubicBezTo>
                  <a:cubicBezTo>
                    <a:pt x="8" y="2"/>
                    <a:pt x="5" y="3"/>
                    <a:pt x="3" y="6"/>
                  </a:cubicBezTo>
                  <a:cubicBezTo>
                    <a:pt x="1" y="8"/>
                    <a:pt x="0" y="11"/>
                    <a:pt x="0" y="14"/>
                  </a:cubicBezTo>
                  <a:cubicBezTo>
                    <a:pt x="0" y="15"/>
                    <a:pt x="0" y="17"/>
                    <a:pt x="0" y="18"/>
                  </a:cubicBezTo>
                  <a:cubicBezTo>
                    <a:pt x="1" y="22"/>
                    <a:pt x="3" y="24"/>
                    <a:pt x="6" y="27"/>
                  </a:cubicBezTo>
                  <a:cubicBezTo>
                    <a:pt x="8" y="28"/>
                    <a:pt x="11" y="29"/>
                    <a:pt x="14" y="29"/>
                  </a:cubicBezTo>
                  <a:cubicBezTo>
                    <a:pt x="15" y="29"/>
                    <a:pt x="17" y="29"/>
                    <a:pt x="19" y="29"/>
                  </a:cubicBezTo>
                  <a:cubicBezTo>
                    <a:pt x="21" y="28"/>
                    <a:pt x="24" y="27"/>
                    <a:pt x="26" y="24"/>
                  </a:cubicBezTo>
                  <a:cubicBezTo>
                    <a:pt x="28" y="21"/>
                    <a:pt x="29" y="16"/>
                    <a:pt x="28" y="12"/>
                  </a:cubicBezTo>
                  <a:cubicBezTo>
                    <a:pt x="24" y="12"/>
                    <a:pt x="19" y="12"/>
                    <a:pt x="15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>
                <a:solidFill>
                  <a:schemeClr val="bg1"/>
                </a:solidFill>
              </a:endParaRPr>
            </a:p>
          </p:txBody>
        </p:sp>
        <p:sp>
          <p:nvSpPr>
            <p:cNvPr id="26" name="Freeform 17"/>
            <p:cNvSpPr>
              <a:spLocks/>
            </p:cNvSpPr>
            <p:nvPr/>
          </p:nvSpPr>
          <p:spPr bwMode="auto">
            <a:xfrm>
              <a:off x="14836775" y="2641600"/>
              <a:ext cx="214312" cy="214313"/>
            </a:xfrm>
            <a:custGeom>
              <a:avLst/>
              <a:gdLst>
                <a:gd name="T0" fmla="*/ 135 w 135"/>
                <a:gd name="T1" fmla="*/ 48 h 135"/>
                <a:gd name="T2" fmla="*/ 87 w 135"/>
                <a:gd name="T3" fmla="*/ 48 h 135"/>
                <a:gd name="T4" fmla="*/ 87 w 135"/>
                <a:gd name="T5" fmla="*/ 0 h 135"/>
                <a:gd name="T6" fmla="*/ 87 w 135"/>
                <a:gd name="T7" fmla="*/ 0 h 135"/>
                <a:gd name="T8" fmla="*/ 87 w 135"/>
                <a:gd name="T9" fmla="*/ 0 h 135"/>
                <a:gd name="T10" fmla="*/ 48 w 135"/>
                <a:gd name="T11" fmla="*/ 0 h 135"/>
                <a:gd name="T12" fmla="*/ 48 w 135"/>
                <a:gd name="T13" fmla="*/ 0 h 135"/>
                <a:gd name="T14" fmla="*/ 48 w 135"/>
                <a:gd name="T15" fmla="*/ 0 h 135"/>
                <a:gd name="T16" fmla="*/ 48 w 135"/>
                <a:gd name="T17" fmla="*/ 48 h 135"/>
                <a:gd name="T18" fmla="*/ 0 w 135"/>
                <a:gd name="T19" fmla="*/ 48 h 135"/>
                <a:gd name="T20" fmla="*/ 0 w 135"/>
                <a:gd name="T21" fmla="*/ 48 h 135"/>
                <a:gd name="T22" fmla="*/ 0 w 135"/>
                <a:gd name="T23" fmla="*/ 48 h 135"/>
                <a:gd name="T24" fmla="*/ 0 w 135"/>
                <a:gd name="T25" fmla="*/ 87 h 135"/>
                <a:gd name="T26" fmla="*/ 0 w 135"/>
                <a:gd name="T27" fmla="*/ 87 h 135"/>
                <a:gd name="T28" fmla="*/ 0 w 135"/>
                <a:gd name="T29" fmla="*/ 87 h 135"/>
                <a:gd name="T30" fmla="*/ 48 w 135"/>
                <a:gd name="T31" fmla="*/ 87 h 135"/>
                <a:gd name="T32" fmla="*/ 48 w 135"/>
                <a:gd name="T33" fmla="*/ 135 h 135"/>
                <a:gd name="T34" fmla="*/ 48 w 135"/>
                <a:gd name="T35" fmla="*/ 135 h 135"/>
                <a:gd name="T36" fmla="*/ 48 w 135"/>
                <a:gd name="T37" fmla="*/ 135 h 135"/>
                <a:gd name="T38" fmla="*/ 87 w 135"/>
                <a:gd name="T39" fmla="*/ 135 h 135"/>
                <a:gd name="T40" fmla="*/ 87 w 135"/>
                <a:gd name="T41" fmla="*/ 135 h 135"/>
                <a:gd name="T42" fmla="*/ 87 w 135"/>
                <a:gd name="T43" fmla="*/ 135 h 135"/>
                <a:gd name="T44" fmla="*/ 87 w 135"/>
                <a:gd name="T45" fmla="*/ 87 h 135"/>
                <a:gd name="T46" fmla="*/ 135 w 135"/>
                <a:gd name="T47" fmla="*/ 87 h 135"/>
                <a:gd name="T48" fmla="*/ 135 w 135"/>
                <a:gd name="T49" fmla="*/ 87 h 135"/>
                <a:gd name="T50" fmla="*/ 135 w 135"/>
                <a:gd name="T51" fmla="*/ 87 h 135"/>
                <a:gd name="T52" fmla="*/ 135 w 135"/>
                <a:gd name="T53" fmla="*/ 48 h 135"/>
                <a:gd name="T54" fmla="*/ 135 w 135"/>
                <a:gd name="T55" fmla="*/ 48 h 135"/>
                <a:gd name="T56" fmla="*/ 135 w 135"/>
                <a:gd name="T57" fmla="*/ 48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35" h="135">
                  <a:moveTo>
                    <a:pt x="135" y="48"/>
                  </a:moveTo>
                  <a:lnTo>
                    <a:pt x="87" y="48"/>
                  </a:lnTo>
                  <a:lnTo>
                    <a:pt x="87" y="0"/>
                  </a:lnTo>
                  <a:lnTo>
                    <a:pt x="87" y="0"/>
                  </a:lnTo>
                  <a:lnTo>
                    <a:pt x="87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87"/>
                  </a:lnTo>
                  <a:lnTo>
                    <a:pt x="0" y="87"/>
                  </a:lnTo>
                  <a:lnTo>
                    <a:pt x="0" y="87"/>
                  </a:lnTo>
                  <a:lnTo>
                    <a:pt x="48" y="87"/>
                  </a:lnTo>
                  <a:lnTo>
                    <a:pt x="48" y="135"/>
                  </a:lnTo>
                  <a:lnTo>
                    <a:pt x="48" y="135"/>
                  </a:lnTo>
                  <a:lnTo>
                    <a:pt x="48" y="135"/>
                  </a:lnTo>
                  <a:lnTo>
                    <a:pt x="87" y="135"/>
                  </a:lnTo>
                  <a:lnTo>
                    <a:pt x="87" y="135"/>
                  </a:lnTo>
                  <a:lnTo>
                    <a:pt x="87" y="135"/>
                  </a:lnTo>
                  <a:lnTo>
                    <a:pt x="87" y="87"/>
                  </a:lnTo>
                  <a:lnTo>
                    <a:pt x="135" y="87"/>
                  </a:lnTo>
                  <a:lnTo>
                    <a:pt x="135" y="87"/>
                  </a:lnTo>
                  <a:lnTo>
                    <a:pt x="135" y="87"/>
                  </a:lnTo>
                  <a:lnTo>
                    <a:pt x="135" y="48"/>
                  </a:lnTo>
                  <a:lnTo>
                    <a:pt x="135" y="48"/>
                  </a:lnTo>
                  <a:lnTo>
                    <a:pt x="135" y="4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>
                <a:solidFill>
                  <a:schemeClr val="bg1"/>
                </a:solidFill>
              </a:endParaRPr>
            </a:p>
          </p:txBody>
        </p:sp>
      </p:grpSp>
      <p:grpSp>
        <p:nvGrpSpPr>
          <p:cNvPr id="664" name="กลุ่ม 663"/>
          <p:cNvGrpSpPr/>
          <p:nvPr/>
        </p:nvGrpSpPr>
        <p:grpSpPr>
          <a:xfrm>
            <a:off x="8061327" y="1052513"/>
            <a:ext cx="658812" cy="650875"/>
            <a:chOff x="16092488" y="2105025"/>
            <a:chExt cx="1317625" cy="1301750"/>
          </a:xfrm>
        </p:grpSpPr>
        <p:sp>
          <p:nvSpPr>
            <p:cNvPr id="27" name="Oval 18"/>
            <p:cNvSpPr>
              <a:spLocks noChangeArrowheads="1"/>
            </p:cNvSpPr>
            <p:nvPr/>
          </p:nvSpPr>
          <p:spPr bwMode="auto">
            <a:xfrm>
              <a:off x="16092488" y="2105025"/>
              <a:ext cx="1317625" cy="1301750"/>
            </a:xfrm>
            <a:prstGeom prst="ellipse">
              <a:avLst/>
            </a:prstGeom>
            <a:solidFill>
              <a:srgbClr val="1387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>
                <a:solidFill>
                  <a:schemeClr val="bg1"/>
                </a:solidFill>
              </a:endParaRPr>
            </a:p>
          </p:txBody>
        </p:sp>
        <p:sp>
          <p:nvSpPr>
            <p:cNvPr id="28" name="Freeform 19"/>
            <p:cNvSpPr>
              <a:spLocks noEditPoints="1"/>
            </p:cNvSpPr>
            <p:nvPr/>
          </p:nvSpPr>
          <p:spPr bwMode="auto">
            <a:xfrm>
              <a:off x="16506825" y="2487613"/>
              <a:ext cx="122237" cy="536575"/>
            </a:xfrm>
            <a:custGeom>
              <a:avLst/>
              <a:gdLst>
                <a:gd name="T0" fmla="*/ 1 w 8"/>
                <a:gd name="T1" fmla="*/ 12 h 35"/>
                <a:gd name="T2" fmla="*/ 8 w 8"/>
                <a:gd name="T3" fmla="*/ 12 h 35"/>
                <a:gd name="T4" fmla="*/ 8 w 8"/>
                <a:gd name="T5" fmla="*/ 35 h 35"/>
                <a:gd name="T6" fmla="*/ 1 w 8"/>
                <a:gd name="T7" fmla="*/ 35 h 35"/>
                <a:gd name="T8" fmla="*/ 1 w 8"/>
                <a:gd name="T9" fmla="*/ 12 h 35"/>
                <a:gd name="T10" fmla="*/ 4 w 8"/>
                <a:gd name="T11" fmla="*/ 0 h 35"/>
                <a:gd name="T12" fmla="*/ 8 w 8"/>
                <a:gd name="T13" fmla="*/ 5 h 35"/>
                <a:gd name="T14" fmla="*/ 4 w 8"/>
                <a:gd name="T15" fmla="*/ 9 h 35"/>
                <a:gd name="T16" fmla="*/ 0 w 8"/>
                <a:gd name="T17" fmla="*/ 5 h 35"/>
                <a:gd name="T18" fmla="*/ 4 w 8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" h="35">
                  <a:moveTo>
                    <a:pt x="1" y="12"/>
                  </a:moveTo>
                  <a:cubicBezTo>
                    <a:pt x="8" y="12"/>
                    <a:pt x="8" y="12"/>
                    <a:pt x="8" y="12"/>
                  </a:cubicBezTo>
                  <a:cubicBezTo>
                    <a:pt x="8" y="35"/>
                    <a:pt x="8" y="35"/>
                    <a:pt x="8" y="35"/>
                  </a:cubicBezTo>
                  <a:cubicBezTo>
                    <a:pt x="1" y="35"/>
                    <a:pt x="1" y="35"/>
                    <a:pt x="1" y="35"/>
                  </a:cubicBezTo>
                  <a:lnTo>
                    <a:pt x="1" y="12"/>
                  </a:lnTo>
                  <a:close/>
                  <a:moveTo>
                    <a:pt x="4" y="0"/>
                  </a:moveTo>
                  <a:cubicBezTo>
                    <a:pt x="7" y="0"/>
                    <a:pt x="8" y="2"/>
                    <a:pt x="8" y="5"/>
                  </a:cubicBezTo>
                  <a:cubicBezTo>
                    <a:pt x="8" y="7"/>
                    <a:pt x="7" y="9"/>
                    <a:pt x="4" y="9"/>
                  </a:cubicBezTo>
                  <a:cubicBezTo>
                    <a:pt x="2" y="9"/>
                    <a:pt x="0" y="7"/>
                    <a:pt x="0" y="5"/>
                  </a:cubicBezTo>
                  <a:cubicBezTo>
                    <a:pt x="0" y="2"/>
                    <a:pt x="2" y="0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>
                <a:solidFill>
                  <a:schemeClr val="bg1"/>
                </a:solidFill>
              </a:endParaRPr>
            </a:p>
          </p:txBody>
        </p:sp>
        <p:sp>
          <p:nvSpPr>
            <p:cNvPr id="29" name="Freeform 20"/>
            <p:cNvSpPr>
              <a:spLocks/>
            </p:cNvSpPr>
            <p:nvPr/>
          </p:nvSpPr>
          <p:spPr bwMode="auto">
            <a:xfrm>
              <a:off x="16689388" y="2655888"/>
              <a:ext cx="336550" cy="368300"/>
            </a:xfrm>
            <a:custGeom>
              <a:avLst/>
              <a:gdLst>
                <a:gd name="T0" fmla="*/ 0 w 22"/>
                <a:gd name="T1" fmla="*/ 1 h 24"/>
                <a:gd name="T2" fmla="*/ 7 w 22"/>
                <a:gd name="T3" fmla="*/ 1 h 24"/>
                <a:gd name="T4" fmla="*/ 7 w 22"/>
                <a:gd name="T5" fmla="*/ 4 h 24"/>
                <a:gd name="T6" fmla="*/ 7 w 22"/>
                <a:gd name="T7" fmla="*/ 4 h 24"/>
                <a:gd name="T8" fmla="*/ 14 w 22"/>
                <a:gd name="T9" fmla="*/ 0 h 24"/>
                <a:gd name="T10" fmla="*/ 22 w 22"/>
                <a:gd name="T11" fmla="*/ 11 h 24"/>
                <a:gd name="T12" fmla="*/ 22 w 22"/>
                <a:gd name="T13" fmla="*/ 24 h 24"/>
                <a:gd name="T14" fmla="*/ 15 w 22"/>
                <a:gd name="T15" fmla="*/ 24 h 24"/>
                <a:gd name="T16" fmla="*/ 15 w 22"/>
                <a:gd name="T17" fmla="*/ 13 h 24"/>
                <a:gd name="T18" fmla="*/ 12 w 22"/>
                <a:gd name="T19" fmla="*/ 7 h 24"/>
                <a:gd name="T20" fmla="*/ 7 w 22"/>
                <a:gd name="T21" fmla="*/ 12 h 24"/>
                <a:gd name="T22" fmla="*/ 7 w 22"/>
                <a:gd name="T23" fmla="*/ 24 h 24"/>
                <a:gd name="T24" fmla="*/ 0 w 22"/>
                <a:gd name="T25" fmla="*/ 24 h 24"/>
                <a:gd name="T26" fmla="*/ 0 w 22"/>
                <a:gd name="T27" fmla="*/ 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2" h="24">
                  <a:moveTo>
                    <a:pt x="0" y="1"/>
                  </a:moveTo>
                  <a:cubicBezTo>
                    <a:pt x="7" y="1"/>
                    <a:pt x="7" y="1"/>
                    <a:pt x="7" y="1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8" y="2"/>
                    <a:pt x="10" y="0"/>
                    <a:pt x="14" y="0"/>
                  </a:cubicBezTo>
                  <a:cubicBezTo>
                    <a:pt x="21" y="0"/>
                    <a:pt x="22" y="5"/>
                    <a:pt x="22" y="11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0"/>
                    <a:pt x="15" y="7"/>
                    <a:pt x="12" y="7"/>
                  </a:cubicBezTo>
                  <a:cubicBezTo>
                    <a:pt x="8" y="7"/>
                    <a:pt x="7" y="9"/>
                    <a:pt x="7" y="12"/>
                  </a:cubicBezTo>
                  <a:cubicBezTo>
                    <a:pt x="7" y="24"/>
                    <a:pt x="7" y="24"/>
                    <a:pt x="7" y="24"/>
                  </a:cubicBezTo>
                  <a:cubicBezTo>
                    <a:pt x="0" y="24"/>
                    <a:pt x="0" y="24"/>
                    <a:pt x="0" y="24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>
                <a:solidFill>
                  <a:schemeClr val="bg1"/>
                </a:solidFill>
              </a:endParaRPr>
            </a:p>
          </p:txBody>
        </p:sp>
      </p:grpSp>
      <p:grpSp>
        <p:nvGrpSpPr>
          <p:cNvPr id="2085" name="กลุ่ม 2084"/>
          <p:cNvGrpSpPr/>
          <p:nvPr/>
        </p:nvGrpSpPr>
        <p:grpSpPr>
          <a:xfrm>
            <a:off x="8061327" y="3969545"/>
            <a:ext cx="658812" cy="658812"/>
            <a:chOff x="16092488" y="7939088"/>
            <a:chExt cx="1317625" cy="1317625"/>
          </a:xfrm>
        </p:grpSpPr>
        <p:sp>
          <p:nvSpPr>
            <p:cNvPr id="30" name="Oval 21"/>
            <p:cNvSpPr>
              <a:spLocks noChangeArrowheads="1"/>
            </p:cNvSpPr>
            <p:nvPr/>
          </p:nvSpPr>
          <p:spPr bwMode="auto">
            <a:xfrm>
              <a:off x="16092488" y="7939088"/>
              <a:ext cx="1317625" cy="1317625"/>
            </a:xfrm>
            <a:prstGeom prst="ellipse">
              <a:avLst/>
            </a:prstGeom>
            <a:solidFill>
              <a:srgbClr val="4863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>
                <a:solidFill>
                  <a:schemeClr val="bg1"/>
                </a:solidFill>
              </a:endParaRPr>
            </a:p>
          </p:txBody>
        </p:sp>
        <p:sp>
          <p:nvSpPr>
            <p:cNvPr id="31" name="Freeform 22"/>
            <p:cNvSpPr>
              <a:spLocks noEditPoints="1"/>
            </p:cNvSpPr>
            <p:nvPr/>
          </p:nvSpPr>
          <p:spPr bwMode="auto">
            <a:xfrm>
              <a:off x="16460788" y="8399463"/>
              <a:ext cx="304800" cy="382588"/>
            </a:xfrm>
            <a:custGeom>
              <a:avLst/>
              <a:gdLst>
                <a:gd name="T0" fmla="*/ 0 w 20"/>
                <a:gd name="T1" fmla="*/ 25 h 25"/>
                <a:gd name="T2" fmla="*/ 0 w 20"/>
                <a:gd name="T3" fmla="*/ 0 h 25"/>
                <a:gd name="T4" fmla="*/ 0 w 20"/>
                <a:gd name="T5" fmla="*/ 0 h 25"/>
                <a:gd name="T6" fmla="*/ 12 w 20"/>
                <a:gd name="T7" fmla="*/ 0 h 25"/>
                <a:gd name="T8" fmla="*/ 16 w 20"/>
                <a:gd name="T9" fmla="*/ 1 h 25"/>
                <a:gd name="T10" fmla="*/ 19 w 20"/>
                <a:gd name="T11" fmla="*/ 6 h 25"/>
                <a:gd name="T12" fmla="*/ 19 w 20"/>
                <a:gd name="T13" fmla="*/ 9 h 25"/>
                <a:gd name="T14" fmla="*/ 17 w 20"/>
                <a:gd name="T15" fmla="*/ 11 h 25"/>
                <a:gd name="T16" fmla="*/ 16 w 20"/>
                <a:gd name="T17" fmla="*/ 12 h 25"/>
                <a:gd name="T18" fmla="*/ 16 w 20"/>
                <a:gd name="T19" fmla="*/ 12 h 25"/>
                <a:gd name="T20" fmla="*/ 20 w 20"/>
                <a:gd name="T21" fmla="*/ 16 h 25"/>
                <a:gd name="T22" fmla="*/ 19 w 20"/>
                <a:gd name="T23" fmla="*/ 21 h 25"/>
                <a:gd name="T24" fmla="*/ 14 w 20"/>
                <a:gd name="T25" fmla="*/ 25 h 25"/>
                <a:gd name="T26" fmla="*/ 11 w 20"/>
                <a:gd name="T27" fmla="*/ 25 h 25"/>
                <a:gd name="T28" fmla="*/ 0 w 20"/>
                <a:gd name="T29" fmla="*/ 25 h 25"/>
                <a:gd name="T30" fmla="*/ 0 w 20"/>
                <a:gd name="T31" fmla="*/ 25 h 25"/>
                <a:gd name="T32" fmla="*/ 6 w 20"/>
                <a:gd name="T33" fmla="*/ 21 h 25"/>
                <a:gd name="T34" fmla="*/ 6 w 20"/>
                <a:gd name="T35" fmla="*/ 21 h 25"/>
                <a:gd name="T36" fmla="*/ 11 w 20"/>
                <a:gd name="T37" fmla="*/ 21 h 25"/>
                <a:gd name="T38" fmla="*/ 12 w 20"/>
                <a:gd name="T39" fmla="*/ 20 h 25"/>
                <a:gd name="T40" fmla="*/ 15 w 20"/>
                <a:gd name="T41" fmla="*/ 18 h 25"/>
                <a:gd name="T42" fmla="*/ 15 w 20"/>
                <a:gd name="T43" fmla="*/ 17 h 25"/>
                <a:gd name="T44" fmla="*/ 13 w 20"/>
                <a:gd name="T45" fmla="*/ 14 h 25"/>
                <a:gd name="T46" fmla="*/ 11 w 20"/>
                <a:gd name="T47" fmla="*/ 14 h 25"/>
                <a:gd name="T48" fmla="*/ 6 w 20"/>
                <a:gd name="T49" fmla="*/ 14 h 25"/>
                <a:gd name="T50" fmla="*/ 6 w 20"/>
                <a:gd name="T51" fmla="*/ 14 h 25"/>
                <a:gd name="T52" fmla="*/ 6 w 20"/>
                <a:gd name="T53" fmla="*/ 21 h 25"/>
                <a:gd name="T54" fmla="*/ 6 w 20"/>
                <a:gd name="T55" fmla="*/ 10 h 25"/>
                <a:gd name="T56" fmla="*/ 6 w 20"/>
                <a:gd name="T57" fmla="*/ 10 h 25"/>
                <a:gd name="T58" fmla="*/ 11 w 20"/>
                <a:gd name="T59" fmla="*/ 10 h 25"/>
                <a:gd name="T60" fmla="*/ 13 w 20"/>
                <a:gd name="T61" fmla="*/ 10 h 25"/>
                <a:gd name="T62" fmla="*/ 14 w 20"/>
                <a:gd name="T63" fmla="*/ 8 h 25"/>
                <a:gd name="T64" fmla="*/ 14 w 20"/>
                <a:gd name="T65" fmla="*/ 7 h 25"/>
                <a:gd name="T66" fmla="*/ 13 w 20"/>
                <a:gd name="T67" fmla="*/ 5 h 25"/>
                <a:gd name="T68" fmla="*/ 10 w 20"/>
                <a:gd name="T69" fmla="*/ 5 h 25"/>
                <a:gd name="T70" fmla="*/ 6 w 20"/>
                <a:gd name="T71" fmla="*/ 5 h 25"/>
                <a:gd name="T72" fmla="*/ 6 w 20"/>
                <a:gd name="T73" fmla="*/ 5 h 25"/>
                <a:gd name="T74" fmla="*/ 6 w 20"/>
                <a:gd name="T75" fmla="*/ 1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0" h="25">
                  <a:moveTo>
                    <a:pt x="0" y="25"/>
                  </a:moveTo>
                  <a:cubicBezTo>
                    <a:pt x="0" y="17"/>
                    <a:pt x="0" y="9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" y="0"/>
                    <a:pt x="8" y="0"/>
                    <a:pt x="12" y="0"/>
                  </a:cubicBezTo>
                  <a:cubicBezTo>
                    <a:pt x="13" y="0"/>
                    <a:pt x="15" y="1"/>
                    <a:pt x="16" y="1"/>
                  </a:cubicBezTo>
                  <a:cubicBezTo>
                    <a:pt x="18" y="2"/>
                    <a:pt x="19" y="4"/>
                    <a:pt x="19" y="6"/>
                  </a:cubicBezTo>
                  <a:cubicBezTo>
                    <a:pt x="19" y="7"/>
                    <a:pt x="19" y="8"/>
                    <a:pt x="19" y="9"/>
                  </a:cubicBezTo>
                  <a:cubicBezTo>
                    <a:pt x="19" y="10"/>
                    <a:pt x="18" y="11"/>
                    <a:pt x="17" y="11"/>
                  </a:cubicBezTo>
                  <a:cubicBezTo>
                    <a:pt x="17" y="12"/>
                    <a:pt x="16" y="12"/>
                    <a:pt x="16" y="12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8" y="13"/>
                    <a:pt x="20" y="14"/>
                    <a:pt x="20" y="16"/>
                  </a:cubicBezTo>
                  <a:cubicBezTo>
                    <a:pt x="20" y="18"/>
                    <a:pt x="20" y="19"/>
                    <a:pt x="19" y="21"/>
                  </a:cubicBezTo>
                  <a:cubicBezTo>
                    <a:pt x="18" y="23"/>
                    <a:pt x="16" y="24"/>
                    <a:pt x="14" y="25"/>
                  </a:cubicBezTo>
                  <a:cubicBezTo>
                    <a:pt x="13" y="25"/>
                    <a:pt x="12" y="25"/>
                    <a:pt x="11" y="25"/>
                  </a:cubicBezTo>
                  <a:cubicBezTo>
                    <a:pt x="7" y="25"/>
                    <a:pt x="4" y="25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close/>
                  <a:moveTo>
                    <a:pt x="6" y="21"/>
                  </a:moveTo>
                  <a:cubicBezTo>
                    <a:pt x="6" y="21"/>
                    <a:pt x="6" y="21"/>
                    <a:pt x="6" y="21"/>
                  </a:cubicBezTo>
                  <a:cubicBezTo>
                    <a:pt x="7" y="21"/>
                    <a:pt x="9" y="21"/>
                    <a:pt x="11" y="21"/>
                  </a:cubicBezTo>
                  <a:cubicBezTo>
                    <a:pt x="11" y="21"/>
                    <a:pt x="12" y="21"/>
                    <a:pt x="12" y="20"/>
                  </a:cubicBezTo>
                  <a:cubicBezTo>
                    <a:pt x="14" y="20"/>
                    <a:pt x="14" y="19"/>
                    <a:pt x="15" y="18"/>
                  </a:cubicBezTo>
                  <a:cubicBezTo>
                    <a:pt x="15" y="18"/>
                    <a:pt x="15" y="17"/>
                    <a:pt x="15" y="17"/>
                  </a:cubicBezTo>
                  <a:cubicBezTo>
                    <a:pt x="15" y="16"/>
                    <a:pt x="14" y="15"/>
                    <a:pt x="13" y="14"/>
                  </a:cubicBezTo>
                  <a:cubicBezTo>
                    <a:pt x="13" y="14"/>
                    <a:pt x="12" y="14"/>
                    <a:pt x="11" y="14"/>
                  </a:cubicBezTo>
                  <a:cubicBezTo>
                    <a:pt x="9" y="14"/>
                    <a:pt x="8" y="14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6"/>
                    <a:pt x="6" y="18"/>
                    <a:pt x="6" y="21"/>
                  </a:cubicBezTo>
                  <a:close/>
                  <a:moveTo>
                    <a:pt x="6" y="10"/>
                  </a:moveTo>
                  <a:cubicBezTo>
                    <a:pt x="6" y="10"/>
                    <a:pt x="6" y="10"/>
                    <a:pt x="6" y="10"/>
                  </a:cubicBezTo>
                  <a:cubicBezTo>
                    <a:pt x="7" y="10"/>
                    <a:pt x="9" y="10"/>
                    <a:pt x="11" y="10"/>
                  </a:cubicBezTo>
                  <a:cubicBezTo>
                    <a:pt x="12" y="10"/>
                    <a:pt x="13" y="10"/>
                    <a:pt x="13" y="10"/>
                  </a:cubicBezTo>
                  <a:cubicBezTo>
                    <a:pt x="14" y="9"/>
                    <a:pt x="14" y="9"/>
                    <a:pt x="14" y="8"/>
                  </a:cubicBezTo>
                  <a:cubicBezTo>
                    <a:pt x="14" y="8"/>
                    <a:pt x="14" y="7"/>
                    <a:pt x="14" y="7"/>
                  </a:cubicBezTo>
                  <a:cubicBezTo>
                    <a:pt x="14" y="6"/>
                    <a:pt x="14" y="5"/>
                    <a:pt x="13" y="5"/>
                  </a:cubicBezTo>
                  <a:cubicBezTo>
                    <a:pt x="12" y="5"/>
                    <a:pt x="11" y="5"/>
                    <a:pt x="10" y="5"/>
                  </a:cubicBezTo>
                  <a:cubicBezTo>
                    <a:pt x="9" y="5"/>
                    <a:pt x="7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6"/>
                    <a:pt x="6" y="8"/>
                    <a:pt x="6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>
                <a:solidFill>
                  <a:schemeClr val="bg1"/>
                </a:solidFill>
              </a:endParaRPr>
            </a:p>
          </p:txBody>
        </p:sp>
        <p:sp>
          <p:nvSpPr>
            <p:cNvPr id="2048" name="Freeform 23"/>
            <p:cNvSpPr>
              <a:spLocks noEditPoints="1"/>
            </p:cNvSpPr>
            <p:nvPr/>
          </p:nvSpPr>
          <p:spPr bwMode="auto">
            <a:xfrm>
              <a:off x="16797338" y="8491538"/>
              <a:ext cx="260350" cy="290513"/>
            </a:xfrm>
            <a:custGeom>
              <a:avLst/>
              <a:gdLst>
                <a:gd name="T0" fmla="*/ 17 w 17"/>
                <a:gd name="T1" fmla="*/ 11 h 19"/>
                <a:gd name="T2" fmla="*/ 5 w 17"/>
                <a:gd name="T3" fmla="*/ 11 h 19"/>
                <a:gd name="T4" fmla="*/ 5 w 17"/>
                <a:gd name="T5" fmla="*/ 11 h 19"/>
                <a:gd name="T6" fmla="*/ 5 w 17"/>
                <a:gd name="T7" fmla="*/ 13 h 19"/>
                <a:gd name="T8" fmla="*/ 8 w 17"/>
                <a:gd name="T9" fmla="*/ 15 h 19"/>
                <a:gd name="T10" fmla="*/ 10 w 17"/>
                <a:gd name="T11" fmla="*/ 15 h 19"/>
                <a:gd name="T12" fmla="*/ 12 w 17"/>
                <a:gd name="T13" fmla="*/ 13 h 19"/>
                <a:gd name="T14" fmla="*/ 13 w 17"/>
                <a:gd name="T15" fmla="*/ 13 h 19"/>
                <a:gd name="T16" fmla="*/ 17 w 17"/>
                <a:gd name="T17" fmla="*/ 13 h 19"/>
                <a:gd name="T18" fmla="*/ 17 w 17"/>
                <a:gd name="T19" fmla="*/ 13 h 19"/>
                <a:gd name="T20" fmla="*/ 17 w 17"/>
                <a:gd name="T21" fmla="*/ 14 h 19"/>
                <a:gd name="T22" fmla="*/ 16 w 17"/>
                <a:gd name="T23" fmla="*/ 16 h 19"/>
                <a:gd name="T24" fmla="*/ 11 w 17"/>
                <a:gd name="T25" fmla="*/ 19 h 19"/>
                <a:gd name="T26" fmla="*/ 6 w 17"/>
                <a:gd name="T27" fmla="*/ 18 h 19"/>
                <a:gd name="T28" fmla="*/ 2 w 17"/>
                <a:gd name="T29" fmla="*/ 16 h 19"/>
                <a:gd name="T30" fmla="*/ 0 w 17"/>
                <a:gd name="T31" fmla="*/ 13 h 19"/>
                <a:gd name="T32" fmla="*/ 0 w 17"/>
                <a:gd name="T33" fmla="*/ 6 h 19"/>
                <a:gd name="T34" fmla="*/ 7 w 17"/>
                <a:gd name="T35" fmla="*/ 0 h 19"/>
                <a:gd name="T36" fmla="*/ 13 w 17"/>
                <a:gd name="T37" fmla="*/ 1 h 19"/>
                <a:gd name="T38" fmla="*/ 16 w 17"/>
                <a:gd name="T39" fmla="*/ 4 h 19"/>
                <a:gd name="T40" fmla="*/ 17 w 17"/>
                <a:gd name="T41" fmla="*/ 8 h 19"/>
                <a:gd name="T42" fmla="*/ 17 w 17"/>
                <a:gd name="T43" fmla="*/ 11 h 19"/>
                <a:gd name="T44" fmla="*/ 17 w 17"/>
                <a:gd name="T45" fmla="*/ 11 h 19"/>
                <a:gd name="T46" fmla="*/ 13 w 17"/>
                <a:gd name="T47" fmla="*/ 8 h 19"/>
                <a:gd name="T48" fmla="*/ 13 w 17"/>
                <a:gd name="T49" fmla="*/ 8 h 19"/>
                <a:gd name="T50" fmla="*/ 13 w 17"/>
                <a:gd name="T51" fmla="*/ 7 h 19"/>
                <a:gd name="T52" fmla="*/ 10 w 17"/>
                <a:gd name="T53" fmla="*/ 4 h 19"/>
                <a:gd name="T54" fmla="*/ 8 w 17"/>
                <a:gd name="T55" fmla="*/ 4 h 19"/>
                <a:gd name="T56" fmla="*/ 5 w 17"/>
                <a:gd name="T57" fmla="*/ 6 h 19"/>
                <a:gd name="T58" fmla="*/ 5 w 17"/>
                <a:gd name="T59" fmla="*/ 7 h 19"/>
                <a:gd name="T60" fmla="*/ 5 w 17"/>
                <a:gd name="T61" fmla="*/ 8 h 19"/>
                <a:gd name="T62" fmla="*/ 13 w 17"/>
                <a:gd name="T63" fmla="*/ 8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7" h="19">
                  <a:moveTo>
                    <a:pt x="17" y="11"/>
                  </a:moveTo>
                  <a:cubicBezTo>
                    <a:pt x="13" y="11"/>
                    <a:pt x="9" y="11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12"/>
                    <a:pt x="5" y="12"/>
                    <a:pt x="5" y="13"/>
                  </a:cubicBezTo>
                  <a:cubicBezTo>
                    <a:pt x="6" y="14"/>
                    <a:pt x="7" y="15"/>
                    <a:pt x="8" y="15"/>
                  </a:cubicBezTo>
                  <a:cubicBezTo>
                    <a:pt x="9" y="15"/>
                    <a:pt x="9" y="15"/>
                    <a:pt x="10" y="15"/>
                  </a:cubicBezTo>
                  <a:cubicBezTo>
                    <a:pt x="11" y="15"/>
                    <a:pt x="12" y="14"/>
                    <a:pt x="12" y="13"/>
                  </a:cubicBezTo>
                  <a:cubicBezTo>
                    <a:pt x="12" y="13"/>
                    <a:pt x="12" y="13"/>
                    <a:pt x="13" y="13"/>
                  </a:cubicBezTo>
                  <a:cubicBezTo>
                    <a:pt x="14" y="13"/>
                    <a:pt x="15" y="13"/>
                    <a:pt x="17" y="13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7" y="13"/>
                    <a:pt x="17" y="14"/>
                  </a:cubicBezTo>
                  <a:cubicBezTo>
                    <a:pt x="17" y="15"/>
                    <a:pt x="16" y="15"/>
                    <a:pt x="16" y="16"/>
                  </a:cubicBezTo>
                  <a:cubicBezTo>
                    <a:pt x="14" y="18"/>
                    <a:pt x="13" y="18"/>
                    <a:pt x="11" y="19"/>
                  </a:cubicBezTo>
                  <a:cubicBezTo>
                    <a:pt x="9" y="19"/>
                    <a:pt x="8" y="19"/>
                    <a:pt x="6" y="18"/>
                  </a:cubicBezTo>
                  <a:cubicBezTo>
                    <a:pt x="4" y="18"/>
                    <a:pt x="3" y="17"/>
                    <a:pt x="2" y="16"/>
                  </a:cubicBezTo>
                  <a:cubicBezTo>
                    <a:pt x="1" y="15"/>
                    <a:pt x="1" y="14"/>
                    <a:pt x="0" y="13"/>
                  </a:cubicBezTo>
                  <a:cubicBezTo>
                    <a:pt x="0" y="10"/>
                    <a:pt x="0" y="8"/>
                    <a:pt x="0" y="6"/>
                  </a:cubicBezTo>
                  <a:cubicBezTo>
                    <a:pt x="1" y="3"/>
                    <a:pt x="4" y="1"/>
                    <a:pt x="7" y="0"/>
                  </a:cubicBezTo>
                  <a:cubicBezTo>
                    <a:pt x="9" y="0"/>
                    <a:pt x="11" y="0"/>
                    <a:pt x="13" y="1"/>
                  </a:cubicBezTo>
                  <a:cubicBezTo>
                    <a:pt x="14" y="2"/>
                    <a:pt x="16" y="3"/>
                    <a:pt x="16" y="4"/>
                  </a:cubicBezTo>
                  <a:cubicBezTo>
                    <a:pt x="17" y="6"/>
                    <a:pt x="17" y="7"/>
                    <a:pt x="17" y="8"/>
                  </a:cubicBezTo>
                  <a:cubicBezTo>
                    <a:pt x="17" y="9"/>
                    <a:pt x="17" y="10"/>
                    <a:pt x="17" y="11"/>
                  </a:cubicBezTo>
                  <a:cubicBezTo>
                    <a:pt x="17" y="11"/>
                    <a:pt x="17" y="11"/>
                    <a:pt x="17" y="11"/>
                  </a:cubicBezTo>
                  <a:close/>
                  <a:moveTo>
                    <a:pt x="13" y="8"/>
                  </a:moveTo>
                  <a:cubicBezTo>
                    <a:pt x="13" y="8"/>
                    <a:pt x="13" y="8"/>
                    <a:pt x="13" y="8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2" y="6"/>
                    <a:pt x="12" y="5"/>
                    <a:pt x="10" y="4"/>
                  </a:cubicBezTo>
                  <a:cubicBezTo>
                    <a:pt x="10" y="4"/>
                    <a:pt x="9" y="4"/>
                    <a:pt x="8" y="4"/>
                  </a:cubicBezTo>
                  <a:cubicBezTo>
                    <a:pt x="7" y="4"/>
                    <a:pt x="6" y="5"/>
                    <a:pt x="5" y="6"/>
                  </a:cubicBezTo>
                  <a:cubicBezTo>
                    <a:pt x="5" y="6"/>
                    <a:pt x="5" y="7"/>
                    <a:pt x="5" y="7"/>
                  </a:cubicBezTo>
                  <a:cubicBezTo>
                    <a:pt x="5" y="7"/>
                    <a:pt x="5" y="7"/>
                    <a:pt x="5" y="8"/>
                  </a:cubicBezTo>
                  <a:cubicBezTo>
                    <a:pt x="7" y="8"/>
                    <a:pt x="10" y="8"/>
                    <a:pt x="13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>
                <a:solidFill>
                  <a:schemeClr val="bg1"/>
                </a:solidFill>
              </a:endParaRPr>
            </a:p>
          </p:txBody>
        </p:sp>
        <p:sp>
          <p:nvSpPr>
            <p:cNvPr id="2049" name="Freeform 24"/>
            <p:cNvSpPr>
              <a:spLocks/>
            </p:cNvSpPr>
            <p:nvPr/>
          </p:nvSpPr>
          <p:spPr bwMode="auto">
            <a:xfrm>
              <a:off x="16857663" y="8413750"/>
              <a:ext cx="153987" cy="46038"/>
            </a:xfrm>
            <a:custGeom>
              <a:avLst/>
              <a:gdLst>
                <a:gd name="T0" fmla="*/ 0 w 10"/>
                <a:gd name="T1" fmla="*/ 3 h 3"/>
                <a:gd name="T2" fmla="*/ 0 w 10"/>
                <a:gd name="T3" fmla="*/ 0 h 3"/>
                <a:gd name="T4" fmla="*/ 10 w 10"/>
                <a:gd name="T5" fmla="*/ 0 h 3"/>
                <a:gd name="T6" fmla="*/ 10 w 10"/>
                <a:gd name="T7" fmla="*/ 3 h 3"/>
                <a:gd name="T8" fmla="*/ 0 w 10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3" y="0"/>
                    <a:pt x="6" y="0"/>
                    <a:pt x="10" y="0"/>
                  </a:cubicBezTo>
                  <a:cubicBezTo>
                    <a:pt x="10" y="1"/>
                    <a:pt x="10" y="2"/>
                    <a:pt x="10" y="3"/>
                  </a:cubicBezTo>
                  <a:cubicBezTo>
                    <a:pt x="6" y="3"/>
                    <a:pt x="3" y="3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>
                <a:solidFill>
                  <a:schemeClr val="bg1"/>
                </a:solidFill>
              </a:endParaRPr>
            </a:p>
          </p:txBody>
        </p:sp>
      </p:grpSp>
      <p:grpSp>
        <p:nvGrpSpPr>
          <p:cNvPr id="669" name="กลุ่ม 668"/>
          <p:cNvGrpSpPr/>
          <p:nvPr/>
        </p:nvGrpSpPr>
        <p:grpSpPr>
          <a:xfrm>
            <a:off x="8061327" y="2024858"/>
            <a:ext cx="658812" cy="658812"/>
            <a:chOff x="16092488" y="4049713"/>
            <a:chExt cx="1317625" cy="1317625"/>
          </a:xfrm>
        </p:grpSpPr>
        <p:sp>
          <p:nvSpPr>
            <p:cNvPr id="2051" name="Oval 25"/>
            <p:cNvSpPr>
              <a:spLocks noChangeArrowheads="1"/>
            </p:cNvSpPr>
            <p:nvPr/>
          </p:nvSpPr>
          <p:spPr bwMode="auto">
            <a:xfrm>
              <a:off x="16092488" y="4049713"/>
              <a:ext cx="1317625" cy="1317625"/>
            </a:xfrm>
            <a:prstGeom prst="ellipse">
              <a:avLst/>
            </a:prstGeom>
            <a:solidFill>
              <a:srgbClr val="F05C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>
                <a:solidFill>
                  <a:schemeClr val="bg1"/>
                </a:solidFill>
              </a:endParaRPr>
            </a:p>
          </p:txBody>
        </p:sp>
        <p:sp>
          <p:nvSpPr>
            <p:cNvPr id="2052" name="Freeform 26"/>
            <p:cNvSpPr>
              <a:spLocks noEditPoints="1"/>
            </p:cNvSpPr>
            <p:nvPr/>
          </p:nvSpPr>
          <p:spPr bwMode="auto">
            <a:xfrm>
              <a:off x="16460788" y="4418013"/>
              <a:ext cx="565150" cy="566738"/>
            </a:xfrm>
            <a:custGeom>
              <a:avLst/>
              <a:gdLst>
                <a:gd name="T0" fmla="*/ 19 w 37"/>
                <a:gd name="T1" fmla="*/ 0 h 37"/>
                <a:gd name="T2" fmla="*/ 0 w 37"/>
                <a:gd name="T3" fmla="*/ 19 h 37"/>
                <a:gd name="T4" fmla="*/ 19 w 37"/>
                <a:gd name="T5" fmla="*/ 37 h 37"/>
                <a:gd name="T6" fmla="*/ 37 w 37"/>
                <a:gd name="T7" fmla="*/ 19 h 37"/>
                <a:gd name="T8" fmla="*/ 19 w 37"/>
                <a:gd name="T9" fmla="*/ 0 h 37"/>
                <a:gd name="T10" fmla="*/ 31 w 37"/>
                <a:gd name="T11" fmla="*/ 9 h 37"/>
                <a:gd name="T12" fmla="*/ 34 w 37"/>
                <a:gd name="T13" fmla="*/ 18 h 37"/>
                <a:gd name="T14" fmla="*/ 24 w 37"/>
                <a:gd name="T15" fmla="*/ 18 h 37"/>
                <a:gd name="T16" fmla="*/ 22 w 37"/>
                <a:gd name="T17" fmla="*/ 15 h 37"/>
                <a:gd name="T18" fmla="*/ 31 w 37"/>
                <a:gd name="T19" fmla="*/ 9 h 37"/>
                <a:gd name="T20" fmla="*/ 28 w 37"/>
                <a:gd name="T21" fmla="*/ 7 h 37"/>
                <a:gd name="T22" fmla="*/ 21 w 37"/>
                <a:gd name="T23" fmla="*/ 12 h 37"/>
                <a:gd name="T24" fmla="*/ 20 w 37"/>
                <a:gd name="T25" fmla="*/ 10 h 37"/>
                <a:gd name="T26" fmla="*/ 15 w 37"/>
                <a:gd name="T27" fmla="*/ 4 h 37"/>
                <a:gd name="T28" fmla="*/ 19 w 37"/>
                <a:gd name="T29" fmla="*/ 3 h 37"/>
                <a:gd name="T30" fmla="*/ 28 w 37"/>
                <a:gd name="T31" fmla="*/ 7 h 37"/>
                <a:gd name="T32" fmla="*/ 12 w 37"/>
                <a:gd name="T33" fmla="*/ 5 h 37"/>
                <a:gd name="T34" fmla="*/ 18 w 37"/>
                <a:gd name="T35" fmla="*/ 13 h 37"/>
                <a:gd name="T36" fmla="*/ 4 w 37"/>
                <a:gd name="T37" fmla="*/ 15 h 37"/>
                <a:gd name="T38" fmla="*/ 12 w 37"/>
                <a:gd name="T39" fmla="*/ 5 h 37"/>
                <a:gd name="T40" fmla="*/ 4 w 37"/>
                <a:gd name="T41" fmla="*/ 19 h 37"/>
                <a:gd name="T42" fmla="*/ 4 w 37"/>
                <a:gd name="T43" fmla="*/ 18 h 37"/>
                <a:gd name="T44" fmla="*/ 5 w 37"/>
                <a:gd name="T45" fmla="*/ 18 h 37"/>
                <a:gd name="T46" fmla="*/ 14 w 37"/>
                <a:gd name="T47" fmla="*/ 17 h 37"/>
                <a:gd name="T48" fmla="*/ 19 w 37"/>
                <a:gd name="T49" fmla="*/ 16 h 37"/>
                <a:gd name="T50" fmla="*/ 20 w 37"/>
                <a:gd name="T51" fmla="*/ 18 h 37"/>
                <a:gd name="T52" fmla="*/ 13 w 37"/>
                <a:gd name="T53" fmla="*/ 22 h 37"/>
                <a:gd name="T54" fmla="*/ 7 w 37"/>
                <a:gd name="T55" fmla="*/ 29 h 37"/>
                <a:gd name="T56" fmla="*/ 4 w 37"/>
                <a:gd name="T57" fmla="*/ 19 h 37"/>
                <a:gd name="T58" fmla="*/ 10 w 37"/>
                <a:gd name="T59" fmla="*/ 31 h 37"/>
                <a:gd name="T60" fmla="*/ 15 w 37"/>
                <a:gd name="T61" fmla="*/ 25 h 37"/>
                <a:gd name="T62" fmla="*/ 22 w 37"/>
                <a:gd name="T63" fmla="*/ 21 h 37"/>
                <a:gd name="T64" fmla="*/ 24 w 37"/>
                <a:gd name="T65" fmla="*/ 33 h 37"/>
                <a:gd name="T66" fmla="*/ 19 w 37"/>
                <a:gd name="T67" fmla="*/ 34 h 37"/>
                <a:gd name="T68" fmla="*/ 10 w 37"/>
                <a:gd name="T69" fmla="*/ 31 h 37"/>
                <a:gd name="T70" fmla="*/ 27 w 37"/>
                <a:gd name="T71" fmla="*/ 31 h 37"/>
                <a:gd name="T72" fmla="*/ 25 w 37"/>
                <a:gd name="T73" fmla="*/ 21 h 37"/>
                <a:gd name="T74" fmla="*/ 34 w 37"/>
                <a:gd name="T75" fmla="*/ 21 h 37"/>
                <a:gd name="T76" fmla="*/ 27 w 37"/>
                <a:gd name="T77" fmla="*/ 3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7" h="37">
                  <a:moveTo>
                    <a:pt x="19" y="0"/>
                  </a:moveTo>
                  <a:cubicBezTo>
                    <a:pt x="9" y="0"/>
                    <a:pt x="0" y="8"/>
                    <a:pt x="0" y="19"/>
                  </a:cubicBezTo>
                  <a:cubicBezTo>
                    <a:pt x="0" y="29"/>
                    <a:pt x="9" y="37"/>
                    <a:pt x="19" y="37"/>
                  </a:cubicBezTo>
                  <a:cubicBezTo>
                    <a:pt x="29" y="37"/>
                    <a:pt x="37" y="29"/>
                    <a:pt x="37" y="19"/>
                  </a:cubicBezTo>
                  <a:cubicBezTo>
                    <a:pt x="37" y="8"/>
                    <a:pt x="29" y="0"/>
                    <a:pt x="19" y="0"/>
                  </a:cubicBezTo>
                  <a:close/>
                  <a:moveTo>
                    <a:pt x="31" y="9"/>
                  </a:moveTo>
                  <a:cubicBezTo>
                    <a:pt x="33" y="12"/>
                    <a:pt x="34" y="14"/>
                    <a:pt x="34" y="18"/>
                  </a:cubicBezTo>
                  <a:cubicBezTo>
                    <a:pt x="30" y="17"/>
                    <a:pt x="27" y="17"/>
                    <a:pt x="24" y="18"/>
                  </a:cubicBezTo>
                  <a:cubicBezTo>
                    <a:pt x="23" y="17"/>
                    <a:pt x="23" y="16"/>
                    <a:pt x="22" y="15"/>
                  </a:cubicBezTo>
                  <a:cubicBezTo>
                    <a:pt x="26" y="14"/>
                    <a:pt x="29" y="12"/>
                    <a:pt x="31" y="9"/>
                  </a:cubicBezTo>
                  <a:close/>
                  <a:moveTo>
                    <a:pt x="28" y="7"/>
                  </a:moveTo>
                  <a:cubicBezTo>
                    <a:pt x="26" y="9"/>
                    <a:pt x="24" y="11"/>
                    <a:pt x="21" y="12"/>
                  </a:cubicBezTo>
                  <a:cubicBezTo>
                    <a:pt x="21" y="12"/>
                    <a:pt x="20" y="11"/>
                    <a:pt x="20" y="10"/>
                  </a:cubicBezTo>
                  <a:cubicBezTo>
                    <a:pt x="18" y="8"/>
                    <a:pt x="17" y="5"/>
                    <a:pt x="15" y="4"/>
                  </a:cubicBezTo>
                  <a:cubicBezTo>
                    <a:pt x="16" y="4"/>
                    <a:pt x="18" y="3"/>
                    <a:pt x="19" y="3"/>
                  </a:cubicBezTo>
                  <a:cubicBezTo>
                    <a:pt x="22" y="3"/>
                    <a:pt x="26" y="5"/>
                    <a:pt x="28" y="7"/>
                  </a:cubicBezTo>
                  <a:close/>
                  <a:moveTo>
                    <a:pt x="12" y="5"/>
                  </a:moveTo>
                  <a:cubicBezTo>
                    <a:pt x="13" y="6"/>
                    <a:pt x="16" y="9"/>
                    <a:pt x="18" y="13"/>
                  </a:cubicBezTo>
                  <a:cubicBezTo>
                    <a:pt x="13" y="15"/>
                    <a:pt x="7" y="15"/>
                    <a:pt x="4" y="15"/>
                  </a:cubicBezTo>
                  <a:cubicBezTo>
                    <a:pt x="5" y="11"/>
                    <a:pt x="8" y="7"/>
                    <a:pt x="12" y="5"/>
                  </a:cubicBezTo>
                  <a:close/>
                  <a:moveTo>
                    <a:pt x="4" y="19"/>
                  </a:moveTo>
                  <a:cubicBezTo>
                    <a:pt x="4" y="18"/>
                    <a:pt x="4" y="18"/>
                    <a:pt x="4" y="18"/>
                  </a:cubicBezTo>
                  <a:cubicBezTo>
                    <a:pt x="4" y="18"/>
                    <a:pt x="5" y="18"/>
                    <a:pt x="5" y="18"/>
                  </a:cubicBezTo>
                  <a:cubicBezTo>
                    <a:pt x="7" y="18"/>
                    <a:pt x="11" y="18"/>
                    <a:pt x="14" y="17"/>
                  </a:cubicBezTo>
                  <a:cubicBezTo>
                    <a:pt x="16" y="17"/>
                    <a:pt x="18" y="17"/>
                    <a:pt x="19" y="16"/>
                  </a:cubicBezTo>
                  <a:cubicBezTo>
                    <a:pt x="20" y="17"/>
                    <a:pt x="20" y="18"/>
                    <a:pt x="20" y="18"/>
                  </a:cubicBezTo>
                  <a:cubicBezTo>
                    <a:pt x="17" y="19"/>
                    <a:pt x="15" y="21"/>
                    <a:pt x="13" y="22"/>
                  </a:cubicBezTo>
                  <a:cubicBezTo>
                    <a:pt x="10" y="24"/>
                    <a:pt x="9" y="27"/>
                    <a:pt x="7" y="29"/>
                  </a:cubicBezTo>
                  <a:cubicBezTo>
                    <a:pt x="5" y="26"/>
                    <a:pt x="4" y="22"/>
                    <a:pt x="4" y="19"/>
                  </a:cubicBezTo>
                  <a:close/>
                  <a:moveTo>
                    <a:pt x="10" y="31"/>
                  </a:moveTo>
                  <a:cubicBezTo>
                    <a:pt x="11" y="29"/>
                    <a:pt x="12" y="27"/>
                    <a:pt x="15" y="25"/>
                  </a:cubicBezTo>
                  <a:cubicBezTo>
                    <a:pt x="17" y="23"/>
                    <a:pt x="19" y="22"/>
                    <a:pt x="22" y="21"/>
                  </a:cubicBezTo>
                  <a:cubicBezTo>
                    <a:pt x="23" y="25"/>
                    <a:pt x="24" y="28"/>
                    <a:pt x="24" y="33"/>
                  </a:cubicBezTo>
                  <a:cubicBezTo>
                    <a:pt x="23" y="33"/>
                    <a:pt x="21" y="34"/>
                    <a:pt x="19" y="34"/>
                  </a:cubicBezTo>
                  <a:cubicBezTo>
                    <a:pt x="16" y="34"/>
                    <a:pt x="12" y="33"/>
                    <a:pt x="10" y="31"/>
                  </a:cubicBezTo>
                  <a:close/>
                  <a:moveTo>
                    <a:pt x="27" y="31"/>
                  </a:moveTo>
                  <a:cubicBezTo>
                    <a:pt x="27" y="27"/>
                    <a:pt x="26" y="24"/>
                    <a:pt x="25" y="21"/>
                  </a:cubicBezTo>
                  <a:cubicBezTo>
                    <a:pt x="28" y="20"/>
                    <a:pt x="31" y="20"/>
                    <a:pt x="34" y="21"/>
                  </a:cubicBezTo>
                  <a:cubicBezTo>
                    <a:pt x="33" y="25"/>
                    <a:pt x="31" y="29"/>
                    <a:pt x="27" y="3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>
                <a:solidFill>
                  <a:schemeClr val="bg1"/>
                </a:solidFill>
              </a:endParaRPr>
            </a:p>
          </p:txBody>
        </p:sp>
      </p:grpSp>
      <p:grpSp>
        <p:nvGrpSpPr>
          <p:cNvPr id="665" name="กลุ่ม 664"/>
          <p:cNvGrpSpPr/>
          <p:nvPr/>
        </p:nvGrpSpPr>
        <p:grpSpPr>
          <a:xfrm>
            <a:off x="9110663" y="1052513"/>
            <a:ext cx="658019" cy="650875"/>
            <a:chOff x="18191163" y="2105025"/>
            <a:chExt cx="1316037" cy="1301750"/>
          </a:xfrm>
        </p:grpSpPr>
        <p:sp>
          <p:nvSpPr>
            <p:cNvPr id="2053" name="Oval 27"/>
            <p:cNvSpPr>
              <a:spLocks noChangeArrowheads="1"/>
            </p:cNvSpPr>
            <p:nvPr/>
          </p:nvSpPr>
          <p:spPr bwMode="auto">
            <a:xfrm>
              <a:off x="18191163" y="2105025"/>
              <a:ext cx="1316037" cy="1301750"/>
            </a:xfrm>
            <a:prstGeom prst="ellipse">
              <a:avLst/>
            </a:prstGeom>
            <a:solidFill>
              <a:srgbClr val="EF3E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>
                <a:solidFill>
                  <a:schemeClr val="bg1"/>
                </a:solidFill>
              </a:endParaRPr>
            </a:p>
          </p:txBody>
        </p:sp>
        <p:sp>
          <p:nvSpPr>
            <p:cNvPr id="2054" name="Freeform 28"/>
            <p:cNvSpPr>
              <a:spLocks/>
            </p:cNvSpPr>
            <p:nvPr/>
          </p:nvSpPr>
          <p:spPr bwMode="auto">
            <a:xfrm>
              <a:off x="18619788" y="2473325"/>
              <a:ext cx="442912" cy="565150"/>
            </a:xfrm>
            <a:custGeom>
              <a:avLst/>
              <a:gdLst>
                <a:gd name="T0" fmla="*/ 13 w 29"/>
                <a:gd name="T1" fmla="*/ 24 h 37"/>
                <a:gd name="T2" fmla="*/ 12 w 29"/>
                <a:gd name="T3" fmla="*/ 25 h 37"/>
                <a:gd name="T4" fmla="*/ 10 w 29"/>
                <a:gd name="T5" fmla="*/ 33 h 37"/>
                <a:gd name="T6" fmla="*/ 7 w 29"/>
                <a:gd name="T7" fmla="*/ 37 h 37"/>
                <a:gd name="T8" fmla="*/ 7 w 29"/>
                <a:gd name="T9" fmla="*/ 37 h 37"/>
                <a:gd name="T10" fmla="*/ 7 w 29"/>
                <a:gd name="T11" fmla="*/ 37 h 37"/>
                <a:gd name="T12" fmla="*/ 6 w 29"/>
                <a:gd name="T13" fmla="*/ 32 h 37"/>
                <a:gd name="T14" fmla="*/ 9 w 29"/>
                <a:gd name="T15" fmla="*/ 17 h 37"/>
                <a:gd name="T16" fmla="*/ 9 w 29"/>
                <a:gd name="T17" fmla="*/ 17 h 37"/>
                <a:gd name="T18" fmla="*/ 9 w 29"/>
                <a:gd name="T19" fmla="*/ 12 h 37"/>
                <a:gd name="T20" fmla="*/ 16 w 29"/>
                <a:gd name="T21" fmla="*/ 11 h 37"/>
                <a:gd name="T22" fmla="*/ 14 w 29"/>
                <a:gd name="T23" fmla="*/ 19 h 37"/>
                <a:gd name="T24" fmla="*/ 20 w 29"/>
                <a:gd name="T25" fmla="*/ 22 h 37"/>
                <a:gd name="T26" fmla="*/ 24 w 29"/>
                <a:gd name="T27" fmla="*/ 11 h 37"/>
                <a:gd name="T28" fmla="*/ 10 w 29"/>
                <a:gd name="T29" fmla="*/ 5 h 37"/>
                <a:gd name="T30" fmla="*/ 6 w 29"/>
                <a:gd name="T31" fmla="*/ 18 h 37"/>
                <a:gd name="T32" fmla="*/ 6 w 29"/>
                <a:gd name="T33" fmla="*/ 19 h 37"/>
                <a:gd name="T34" fmla="*/ 6 w 29"/>
                <a:gd name="T35" fmla="*/ 21 h 37"/>
                <a:gd name="T36" fmla="*/ 5 w 29"/>
                <a:gd name="T37" fmla="*/ 21 h 37"/>
                <a:gd name="T38" fmla="*/ 2 w 29"/>
                <a:gd name="T39" fmla="*/ 20 h 37"/>
                <a:gd name="T40" fmla="*/ 3 w 29"/>
                <a:gd name="T41" fmla="*/ 7 h 37"/>
                <a:gd name="T42" fmla="*/ 17 w 29"/>
                <a:gd name="T43" fmla="*/ 0 h 37"/>
                <a:gd name="T44" fmla="*/ 29 w 29"/>
                <a:gd name="T45" fmla="*/ 11 h 37"/>
                <a:gd name="T46" fmla="*/ 26 w 29"/>
                <a:gd name="T47" fmla="*/ 23 h 37"/>
                <a:gd name="T48" fmla="*/ 13 w 29"/>
                <a:gd name="T49" fmla="*/ 25 h 37"/>
                <a:gd name="T50" fmla="*/ 13 w 29"/>
                <a:gd name="T51" fmla="*/ 24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9" h="37">
                  <a:moveTo>
                    <a:pt x="13" y="24"/>
                  </a:moveTo>
                  <a:cubicBezTo>
                    <a:pt x="13" y="24"/>
                    <a:pt x="12" y="24"/>
                    <a:pt x="12" y="25"/>
                  </a:cubicBezTo>
                  <a:cubicBezTo>
                    <a:pt x="11" y="30"/>
                    <a:pt x="11" y="31"/>
                    <a:pt x="10" y="33"/>
                  </a:cubicBezTo>
                  <a:cubicBezTo>
                    <a:pt x="9" y="35"/>
                    <a:pt x="8" y="36"/>
                    <a:pt x="7" y="37"/>
                  </a:cubicBezTo>
                  <a:cubicBezTo>
                    <a:pt x="7" y="37"/>
                    <a:pt x="7" y="37"/>
                    <a:pt x="7" y="37"/>
                  </a:cubicBezTo>
                  <a:cubicBezTo>
                    <a:pt x="7" y="37"/>
                    <a:pt x="7" y="37"/>
                    <a:pt x="7" y="37"/>
                  </a:cubicBezTo>
                  <a:cubicBezTo>
                    <a:pt x="6" y="35"/>
                    <a:pt x="6" y="33"/>
                    <a:pt x="6" y="32"/>
                  </a:cubicBezTo>
                  <a:cubicBezTo>
                    <a:pt x="6" y="30"/>
                    <a:pt x="7" y="29"/>
                    <a:pt x="9" y="17"/>
                  </a:cubicBezTo>
                  <a:cubicBezTo>
                    <a:pt x="10" y="17"/>
                    <a:pt x="9" y="17"/>
                    <a:pt x="9" y="17"/>
                  </a:cubicBezTo>
                  <a:cubicBezTo>
                    <a:pt x="9" y="15"/>
                    <a:pt x="9" y="13"/>
                    <a:pt x="9" y="12"/>
                  </a:cubicBezTo>
                  <a:cubicBezTo>
                    <a:pt x="10" y="8"/>
                    <a:pt x="15" y="7"/>
                    <a:pt x="16" y="11"/>
                  </a:cubicBezTo>
                  <a:cubicBezTo>
                    <a:pt x="16" y="13"/>
                    <a:pt x="15" y="15"/>
                    <a:pt x="14" y="19"/>
                  </a:cubicBezTo>
                  <a:cubicBezTo>
                    <a:pt x="13" y="22"/>
                    <a:pt x="17" y="25"/>
                    <a:pt x="20" y="22"/>
                  </a:cubicBezTo>
                  <a:cubicBezTo>
                    <a:pt x="23" y="20"/>
                    <a:pt x="24" y="15"/>
                    <a:pt x="24" y="11"/>
                  </a:cubicBezTo>
                  <a:cubicBezTo>
                    <a:pt x="24" y="4"/>
                    <a:pt x="16" y="2"/>
                    <a:pt x="10" y="5"/>
                  </a:cubicBezTo>
                  <a:cubicBezTo>
                    <a:pt x="5" y="7"/>
                    <a:pt x="3" y="15"/>
                    <a:pt x="6" y="18"/>
                  </a:cubicBezTo>
                  <a:cubicBezTo>
                    <a:pt x="6" y="18"/>
                    <a:pt x="7" y="19"/>
                    <a:pt x="6" y="19"/>
                  </a:cubicBezTo>
                  <a:cubicBezTo>
                    <a:pt x="6" y="20"/>
                    <a:pt x="6" y="20"/>
                    <a:pt x="6" y="21"/>
                  </a:cubicBezTo>
                  <a:cubicBezTo>
                    <a:pt x="6" y="21"/>
                    <a:pt x="5" y="22"/>
                    <a:pt x="5" y="21"/>
                  </a:cubicBezTo>
                  <a:cubicBezTo>
                    <a:pt x="4" y="21"/>
                    <a:pt x="3" y="20"/>
                    <a:pt x="2" y="20"/>
                  </a:cubicBezTo>
                  <a:cubicBezTo>
                    <a:pt x="0" y="17"/>
                    <a:pt x="0" y="11"/>
                    <a:pt x="3" y="7"/>
                  </a:cubicBezTo>
                  <a:cubicBezTo>
                    <a:pt x="6" y="2"/>
                    <a:pt x="12" y="0"/>
                    <a:pt x="17" y="0"/>
                  </a:cubicBezTo>
                  <a:cubicBezTo>
                    <a:pt x="24" y="1"/>
                    <a:pt x="28" y="5"/>
                    <a:pt x="29" y="11"/>
                  </a:cubicBezTo>
                  <a:cubicBezTo>
                    <a:pt x="29" y="13"/>
                    <a:pt x="29" y="19"/>
                    <a:pt x="26" y="23"/>
                  </a:cubicBezTo>
                  <a:cubicBezTo>
                    <a:pt x="22" y="28"/>
                    <a:pt x="16" y="28"/>
                    <a:pt x="13" y="25"/>
                  </a:cubicBezTo>
                  <a:cubicBezTo>
                    <a:pt x="13" y="25"/>
                    <a:pt x="13" y="24"/>
                    <a:pt x="13" y="2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>
                <a:solidFill>
                  <a:schemeClr val="bg1"/>
                </a:solidFill>
              </a:endParaRPr>
            </a:p>
          </p:txBody>
        </p:sp>
      </p:grpSp>
      <p:grpSp>
        <p:nvGrpSpPr>
          <p:cNvPr id="2084" name="กลุ่ม 2083"/>
          <p:cNvGrpSpPr/>
          <p:nvPr/>
        </p:nvGrpSpPr>
        <p:grpSpPr>
          <a:xfrm>
            <a:off x="9110663" y="3969545"/>
            <a:ext cx="658019" cy="658812"/>
            <a:chOff x="18191163" y="7939088"/>
            <a:chExt cx="1316037" cy="1317625"/>
          </a:xfrm>
        </p:grpSpPr>
        <p:sp>
          <p:nvSpPr>
            <p:cNvPr id="2055" name="Oval 29"/>
            <p:cNvSpPr>
              <a:spLocks noChangeArrowheads="1"/>
            </p:cNvSpPr>
            <p:nvPr/>
          </p:nvSpPr>
          <p:spPr bwMode="auto">
            <a:xfrm>
              <a:off x="18191163" y="7939088"/>
              <a:ext cx="1316037" cy="1317625"/>
            </a:xfrm>
            <a:prstGeom prst="ellipse">
              <a:avLst/>
            </a:prstGeom>
            <a:solidFill>
              <a:srgbClr val="397A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>
                <a:solidFill>
                  <a:schemeClr val="bg1"/>
                </a:solidFill>
              </a:endParaRPr>
            </a:p>
          </p:txBody>
        </p:sp>
        <p:sp>
          <p:nvSpPr>
            <p:cNvPr id="2056" name="Freeform 30"/>
            <p:cNvSpPr>
              <a:spLocks/>
            </p:cNvSpPr>
            <p:nvPr/>
          </p:nvSpPr>
          <p:spPr bwMode="auto">
            <a:xfrm>
              <a:off x="18557875" y="8337550"/>
              <a:ext cx="290512" cy="198438"/>
            </a:xfrm>
            <a:custGeom>
              <a:avLst/>
              <a:gdLst>
                <a:gd name="T0" fmla="*/ 106 w 183"/>
                <a:gd name="T1" fmla="*/ 0 h 125"/>
                <a:gd name="T2" fmla="*/ 0 w 183"/>
                <a:gd name="T3" fmla="*/ 68 h 125"/>
                <a:gd name="T4" fmla="*/ 77 w 183"/>
                <a:gd name="T5" fmla="*/ 125 h 125"/>
                <a:gd name="T6" fmla="*/ 183 w 183"/>
                <a:gd name="T7" fmla="*/ 68 h 125"/>
                <a:gd name="T8" fmla="*/ 106 w 183"/>
                <a:gd name="T9" fmla="*/ 0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3" h="125">
                  <a:moveTo>
                    <a:pt x="106" y="0"/>
                  </a:moveTo>
                  <a:lnTo>
                    <a:pt x="0" y="68"/>
                  </a:lnTo>
                  <a:lnTo>
                    <a:pt x="77" y="125"/>
                  </a:lnTo>
                  <a:lnTo>
                    <a:pt x="183" y="68"/>
                  </a:lnTo>
                  <a:lnTo>
                    <a:pt x="1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>
                <a:solidFill>
                  <a:schemeClr val="bg1"/>
                </a:solidFill>
              </a:endParaRPr>
            </a:p>
          </p:txBody>
        </p:sp>
        <p:sp>
          <p:nvSpPr>
            <p:cNvPr id="2057" name="Freeform 31"/>
            <p:cNvSpPr>
              <a:spLocks/>
            </p:cNvSpPr>
            <p:nvPr/>
          </p:nvSpPr>
          <p:spPr bwMode="auto">
            <a:xfrm>
              <a:off x="18848388" y="8337550"/>
              <a:ext cx="276225" cy="198438"/>
            </a:xfrm>
            <a:custGeom>
              <a:avLst/>
              <a:gdLst>
                <a:gd name="T0" fmla="*/ 174 w 174"/>
                <a:gd name="T1" fmla="*/ 68 h 125"/>
                <a:gd name="T2" fmla="*/ 77 w 174"/>
                <a:gd name="T3" fmla="*/ 0 h 125"/>
                <a:gd name="T4" fmla="*/ 0 w 174"/>
                <a:gd name="T5" fmla="*/ 68 h 125"/>
                <a:gd name="T6" fmla="*/ 106 w 174"/>
                <a:gd name="T7" fmla="*/ 125 h 125"/>
                <a:gd name="T8" fmla="*/ 174 w 174"/>
                <a:gd name="T9" fmla="*/ 68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4" h="125">
                  <a:moveTo>
                    <a:pt x="174" y="68"/>
                  </a:moveTo>
                  <a:lnTo>
                    <a:pt x="77" y="0"/>
                  </a:lnTo>
                  <a:lnTo>
                    <a:pt x="0" y="68"/>
                  </a:lnTo>
                  <a:lnTo>
                    <a:pt x="106" y="125"/>
                  </a:lnTo>
                  <a:lnTo>
                    <a:pt x="174" y="6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>
                <a:solidFill>
                  <a:schemeClr val="bg1"/>
                </a:solidFill>
              </a:endParaRPr>
            </a:p>
          </p:txBody>
        </p:sp>
        <p:sp>
          <p:nvSpPr>
            <p:cNvPr id="2058" name="Freeform 32"/>
            <p:cNvSpPr>
              <a:spLocks/>
            </p:cNvSpPr>
            <p:nvPr/>
          </p:nvSpPr>
          <p:spPr bwMode="auto">
            <a:xfrm>
              <a:off x="18848388" y="8535988"/>
              <a:ext cx="276225" cy="215900"/>
            </a:xfrm>
            <a:custGeom>
              <a:avLst/>
              <a:gdLst>
                <a:gd name="T0" fmla="*/ 0 w 174"/>
                <a:gd name="T1" fmla="*/ 68 h 136"/>
                <a:gd name="T2" fmla="*/ 77 w 174"/>
                <a:gd name="T3" fmla="*/ 136 h 136"/>
                <a:gd name="T4" fmla="*/ 174 w 174"/>
                <a:gd name="T5" fmla="*/ 68 h 136"/>
                <a:gd name="T6" fmla="*/ 106 w 174"/>
                <a:gd name="T7" fmla="*/ 0 h 136"/>
                <a:gd name="T8" fmla="*/ 0 w 174"/>
                <a:gd name="T9" fmla="*/ 6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4" h="136">
                  <a:moveTo>
                    <a:pt x="0" y="68"/>
                  </a:moveTo>
                  <a:lnTo>
                    <a:pt x="77" y="136"/>
                  </a:lnTo>
                  <a:lnTo>
                    <a:pt x="174" y="68"/>
                  </a:lnTo>
                  <a:lnTo>
                    <a:pt x="106" y="0"/>
                  </a:lnTo>
                  <a:lnTo>
                    <a:pt x="0" y="6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>
                <a:solidFill>
                  <a:schemeClr val="bg1"/>
                </a:solidFill>
              </a:endParaRPr>
            </a:p>
          </p:txBody>
        </p:sp>
        <p:sp>
          <p:nvSpPr>
            <p:cNvPr id="2059" name="Freeform 33"/>
            <p:cNvSpPr>
              <a:spLocks/>
            </p:cNvSpPr>
            <p:nvPr/>
          </p:nvSpPr>
          <p:spPr bwMode="auto">
            <a:xfrm>
              <a:off x="18557875" y="8535988"/>
              <a:ext cx="290512" cy="215900"/>
            </a:xfrm>
            <a:custGeom>
              <a:avLst/>
              <a:gdLst>
                <a:gd name="T0" fmla="*/ 0 w 183"/>
                <a:gd name="T1" fmla="*/ 68 h 136"/>
                <a:gd name="T2" fmla="*/ 106 w 183"/>
                <a:gd name="T3" fmla="*/ 136 h 136"/>
                <a:gd name="T4" fmla="*/ 183 w 183"/>
                <a:gd name="T5" fmla="*/ 68 h 136"/>
                <a:gd name="T6" fmla="*/ 77 w 183"/>
                <a:gd name="T7" fmla="*/ 0 h 136"/>
                <a:gd name="T8" fmla="*/ 0 w 183"/>
                <a:gd name="T9" fmla="*/ 6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3" h="136">
                  <a:moveTo>
                    <a:pt x="0" y="68"/>
                  </a:moveTo>
                  <a:lnTo>
                    <a:pt x="106" y="136"/>
                  </a:lnTo>
                  <a:lnTo>
                    <a:pt x="183" y="68"/>
                  </a:lnTo>
                  <a:lnTo>
                    <a:pt x="77" y="0"/>
                  </a:lnTo>
                  <a:lnTo>
                    <a:pt x="0" y="6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>
                <a:solidFill>
                  <a:schemeClr val="bg1"/>
                </a:solidFill>
              </a:endParaRPr>
            </a:p>
          </p:txBody>
        </p:sp>
        <p:sp>
          <p:nvSpPr>
            <p:cNvPr id="2060" name="Freeform 34"/>
            <p:cNvSpPr>
              <a:spLocks/>
            </p:cNvSpPr>
            <p:nvPr/>
          </p:nvSpPr>
          <p:spPr bwMode="auto">
            <a:xfrm>
              <a:off x="18680113" y="8674100"/>
              <a:ext cx="336550" cy="200025"/>
            </a:xfrm>
            <a:custGeom>
              <a:avLst/>
              <a:gdLst>
                <a:gd name="T0" fmla="*/ 106 w 212"/>
                <a:gd name="T1" fmla="*/ 0 h 126"/>
                <a:gd name="T2" fmla="*/ 29 w 212"/>
                <a:gd name="T3" fmla="*/ 58 h 126"/>
                <a:gd name="T4" fmla="*/ 0 w 212"/>
                <a:gd name="T5" fmla="*/ 39 h 126"/>
                <a:gd name="T6" fmla="*/ 0 w 212"/>
                <a:gd name="T7" fmla="*/ 58 h 126"/>
                <a:gd name="T8" fmla="*/ 106 w 212"/>
                <a:gd name="T9" fmla="*/ 126 h 126"/>
                <a:gd name="T10" fmla="*/ 212 w 212"/>
                <a:gd name="T11" fmla="*/ 58 h 126"/>
                <a:gd name="T12" fmla="*/ 212 w 212"/>
                <a:gd name="T13" fmla="*/ 39 h 126"/>
                <a:gd name="T14" fmla="*/ 183 w 212"/>
                <a:gd name="T15" fmla="*/ 58 h 126"/>
                <a:gd name="T16" fmla="*/ 106 w 212"/>
                <a:gd name="T17" fmla="*/ 0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2" h="126">
                  <a:moveTo>
                    <a:pt x="106" y="0"/>
                  </a:moveTo>
                  <a:lnTo>
                    <a:pt x="29" y="58"/>
                  </a:lnTo>
                  <a:lnTo>
                    <a:pt x="0" y="39"/>
                  </a:lnTo>
                  <a:lnTo>
                    <a:pt x="0" y="58"/>
                  </a:lnTo>
                  <a:lnTo>
                    <a:pt x="106" y="126"/>
                  </a:lnTo>
                  <a:lnTo>
                    <a:pt x="212" y="58"/>
                  </a:lnTo>
                  <a:lnTo>
                    <a:pt x="212" y="39"/>
                  </a:lnTo>
                  <a:lnTo>
                    <a:pt x="183" y="58"/>
                  </a:lnTo>
                  <a:lnTo>
                    <a:pt x="1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>
                <a:solidFill>
                  <a:schemeClr val="bg1"/>
                </a:solidFill>
              </a:endParaRPr>
            </a:p>
          </p:txBody>
        </p:sp>
      </p:grpSp>
      <p:grpSp>
        <p:nvGrpSpPr>
          <p:cNvPr id="2080" name="กลุ่ม 2079"/>
          <p:cNvGrpSpPr/>
          <p:nvPr/>
        </p:nvGrpSpPr>
        <p:grpSpPr>
          <a:xfrm>
            <a:off x="5963445" y="2997201"/>
            <a:ext cx="658812" cy="658812"/>
            <a:chOff x="11896725" y="5994400"/>
            <a:chExt cx="1317625" cy="1317625"/>
          </a:xfrm>
        </p:grpSpPr>
        <p:sp>
          <p:nvSpPr>
            <p:cNvPr id="2061" name="Oval 35"/>
            <p:cNvSpPr>
              <a:spLocks noChangeArrowheads="1"/>
            </p:cNvSpPr>
            <p:nvPr/>
          </p:nvSpPr>
          <p:spPr bwMode="auto">
            <a:xfrm>
              <a:off x="11896725" y="5994400"/>
              <a:ext cx="1317625" cy="1317625"/>
            </a:xfrm>
            <a:prstGeom prst="ellipse">
              <a:avLst/>
            </a:prstGeom>
            <a:solidFill>
              <a:srgbClr val="FFC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>
                <a:solidFill>
                  <a:schemeClr val="bg1"/>
                </a:solidFill>
              </a:endParaRPr>
            </a:p>
          </p:txBody>
        </p:sp>
        <p:sp>
          <p:nvSpPr>
            <p:cNvPr id="2062" name="Freeform 36"/>
            <p:cNvSpPr>
              <a:spLocks noEditPoints="1"/>
            </p:cNvSpPr>
            <p:nvPr/>
          </p:nvSpPr>
          <p:spPr bwMode="auto">
            <a:xfrm>
              <a:off x="12311063" y="6392863"/>
              <a:ext cx="488950" cy="504825"/>
            </a:xfrm>
            <a:custGeom>
              <a:avLst/>
              <a:gdLst>
                <a:gd name="T0" fmla="*/ 9 w 32"/>
                <a:gd name="T1" fmla="*/ 33 h 33"/>
                <a:gd name="T2" fmla="*/ 6 w 32"/>
                <a:gd name="T3" fmla="*/ 32 h 33"/>
                <a:gd name="T4" fmla="*/ 0 w 32"/>
                <a:gd name="T5" fmla="*/ 23 h 33"/>
                <a:gd name="T6" fmla="*/ 0 w 32"/>
                <a:gd name="T7" fmla="*/ 11 h 33"/>
                <a:gd name="T8" fmla="*/ 7 w 32"/>
                <a:gd name="T9" fmla="*/ 1 h 33"/>
                <a:gd name="T10" fmla="*/ 19 w 32"/>
                <a:gd name="T11" fmla="*/ 1 h 33"/>
                <a:gd name="T12" fmla="*/ 26 w 32"/>
                <a:gd name="T13" fmla="*/ 8 h 33"/>
                <a:gd name="T14" fmla="*/ 27 w 32"/>
                <a:gd name="T15" fmla="*/ 13 h 33"/>
                <a:gd name="T16" fmla="*/ 31 w 32"/>
                <a:gd name="T17" fmla="*/ 13 h 33"/>
                <a:gd name="T18" fmla="*/ 32 w 32"/>
                <a:gd name="T19" fmla="*/ 15 h 33"/>
                <a:gd name="T20" fmla="*/ 31 w 32"/>
                <a:gd name="T21" fmla="*/ 27 h 33"/>
                <a:gd name="T22" fmla="*/ 23 w 32"/>
                <a:gd name="T23" fmla="*/ 33 h 33"/>
                <a:gd name="T24" fmla="*/ 21 w 32"/>
                <a:gd name="T25" fmla="*/ 33 h 33"/>
                <a:gd name="T26" fmla="*/ 9 w 32"/>
                <a:gd name="T27" fmla="*/ 33 h 33"/>
                <a:gd name="T28" fmla="*/ 21 w 32"/>
                <a:gd name="T29" fmla="*/ 24 h 33"/>
                <a:gd name="T30" fmla="*/ 21 w 32"/>
                <a:gd name="T31" fmla="*/ 21 h 33"/>
                <a:gd name="T32" fmla="*/ 10 w 32"/>
                <a:gd name="T33" fmla="*/ 21 h 33"/>
                <a:gd name="T34" fmla="*/ 10 w 32"/>
                <a:gd name="T35" fmla="*/ 24 h 33"/>
                <a:gd name="T36" fmla="*/ 21 w 32"/>
                <a:gd name="T37" fmla="*/ 24 h 33"/>
                <a:gd name="T38" fmla="*/ 16 w 32"/>
                <a:gd name="T39" fmla="*/ 13 h 33"/>
                <a:gd name="T40" fmla="*/ 15 w 32"/>
                <a:gd name="T41" fmla="*/ 9 h 33"/>
                <a:gd name="T42" fmla="*/ 10 w 32"/>
                <a:gd name="T43" fmla="*/ 9 h 33"/>
                <a:gd name="T44" fmla="*/ 10 w 32"/>
                <a:gd name="T45" fmla="*/ 13 h 33"/>
                <a:gd name="T46" fmla="*/ 16 w 32"/>
                <a:gd name="T47" fmla="*/ 1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2" h="33">
                  <a:moveTo>
                    <a:pt x="9" y="33"/>
                  </a:moveTo>
                  <a:cubicBezTo>
                    <a:pt x="8" y="33"/>
                    <a:pt x="7" y="32"/>
                    <a:pt x="6" y="32"/>
                  </a:cubicBezTo>
                  <a:cubicBezTo>
                    <a:pt x="2" y="30"/>
                    <a:pt x="0" y="27"/>
                    <a:pt x="0" y="23"/>
                  </a:cubicBezTo>
                  <a:cubicBezTo>
                    <a:pt x="0" y="21"/>
                    <a:pt x="0" y="12"/>
                    <a:pt x="0" y="11"/>
                  </a:cubicBezTo>
                  <a:cubicBezTo>
                    <a:pt x="0" y="6"/>
                    <a:pt x="3" y="2"/>
                    <a:pt x="7" y="1"/>
                  </a:cubicBezTo>
                  <a:cubicBezTo>
                    <a:pt x="9" y="0"/>
                    <a:pt x="17" y="0"/>
                    <a:pt x="19" y="1"/>
                  </a:cubicBezTo>
                  <a:cubicBezTo>
                    <a:pt x="22" y="2"/>
                    <a:pt x="25" y="4"/>
                    <a:pt x="26" y="8"/>
                  </a:cubicBezTo>
                  <a:cubicBezTo>
                    <a:pt x="26" y="10"/>
                    <a:pt x="26" y="12"/>
                    <a:pt x="27" y="13"/>
                  </a:cubicBezTo>
                  <a:cubicBezTo>
                    <a:pt x="29" y="13"/>
                    <a:pt x="30" y="13"/>
                    <a:pt x="31" y="13"/>
                  </a:cubicBezTo>
                  <a:cubicBezTo>
                    <a:pt x="31" y="13"/>
                    <a:pt x="32" y="14"/>
                    <a:pt x="32" y="15"/>
                  </a:cubicBezTo>
                  <a:cubicBezTo>
                    <a:pt x="32" y="24"/>
                    <a:pt x="32" y="25"/>
                    <a:pt x="31" y="27"/>
                  </a:cubicBezTo>
                  <a:cubicBezTo>
                    <a:pt x="29" y="30"/>
                    <a:pt x="26" y="33"/>
                    <a:pt x="23" y="33"/>
                  </a:cubicBezTo>
                  <a:cubicBezTo>
                    <a:pt x="22" y="33"/>
                    <a:pt x="22" y="33"/>
                    <a:pt x="21" y="33"/>
                  </a:cubicBezTo>
                  <a:cubicBezTo>
                    <a:pt x="21" y="33"/>
                    <a:pt x="11" y="33"/>
                    <a:pt x="9" y="33"/>
                  </a:cubicBezTo>
                  <a:close/>
                  <a:moveTo>
                    <a:pt x="21" y="24"/>
                  </a:moveTo>
                  <a:cubicBezTo>
                    <a:pt x="24" y="24"/>
                    <a:pt x="24" y="21"/>
                    <a:pt x="21" y="21"/>
                  </a:cubicBezTo>
                  <a:cubicBezTo>
                    <a:pt x="18" y="21"/>
                    <a:pt x="14" y="21"/>
                    <a:pt x="10" y="21"/>
                  </a:cubicBezTo>
                  <a:cubicBezTo>
                    <a:pt x="7" y="21"/>
                    <a:pt x="8" y="24"/>
                    <a:pt x="10" y="24"/>
                  </a:cubicBezTo>
                  <a:cubicBezTo>
                    <a:pt x="12" y="24"/>
                    <a:pt x="21" y="24"/>
                    <a:pt x="21" y="24"/>
                  </a:cubicBezTo>
                  <a:close/>
                  <a:moveTo>
                    <a:pt x="16" y="13"/>
                  </a:moveTo>
                  <a:cubicBezTo>
                    <a:pt x="18" y="12"/>
                    <a:pt x="18" y="9"/>
                    <a:pt x="15" y="9"/>
                  </a:cubicBezTo>
                  <a:cubicBezTo>
                    <a:pt x="15" y="9"/>
                    <a:pt x="10" y="9"/>
                    <a:pt x="10" y="9"/>
                  </a:cubicBezTo>
                  <a:cubicBezTo>
                    <a:pt x="7" y="9"/>
                    <a:pt x="8" y="13"/>
                    <a:pt x="10" y="13"/>
                  </a:cubicBezTo>
                  <a:cubicBezTo>
                    <a:pt x="10" y="13"/>
                    <a:pt x="15" y="13"/>
                    <a:pt x="16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>
                <a:solidFill>
                  <a:schemeClr val="bg1"/>
                </a:solidFill>
              </a:endParaRPr>
            </a:p>
          </p:txBody>
        </p:sp>
      </p:grpSp>
      <p:grpSp>
        <p:nvGrpSpPr>
          <p:cNvPr id="667" name="กลุ่ม 666"/>
          <p:cNvGrpSpPr/>
          <p:nvPr/>
        </p:nvGrpSpPr>
        <p:grpSpPr>
          <a:xfrm>
            <a:off x="5963445" y="2024858"/>
            <a:ext cx="658812" cy="658812"/>
            <a:chOff x="11896725" y="4049713"/>
            <a:chExt cx="1317625" cy="1317625"/>
          </a:xfrm>
        </p:grpSpPr>
        <p:sp>
          <p:nvSpPr>
            <p:cNvPr id="2063" name="Oval 37"/>
            <p:cNvSpPr>
              <a:spLocks noChangeArrowheads="1"/>
            </p:cNvSpPr>
            <p:nvPr/>
          </p:nvSpPr>
          <p:spPr bwMode="auto">
            <a:xfrm>
              <a:off x="11896725" y="4049713"/>
              <a:ext cx="1317625" cy="1317625"/>
            </a:xfrm>
            <a:prstGeom prst="ellipse">
              <a:avLst/>
            </a:prstGeom>
            <a:solidFill>
              <a:srgbClr val="1F96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>
                <a:solidFill>
                  <a:schemeClr val="bg1"/>
                </a:solidFill>
              </a:endParaRPr>
            </a:p>
          </p:txBody>
        </p:sp>
        <p:sp>
          <p:nvSpPr>
            <p:cNvPr id="2064" name="Freeform 38"/>
            <p:cNvSpPr>
              <a:spLocks noEditPoints="1"/>
            </p:cNvSpPr>
            <p:nvPr/>
          </p:nvSpPr>
          <p:spPr bwMode="auto">
            <a:xfrm>
              <a:off x="12295188" y="4432300"/>
              <a:ext cx="520700" cy="536575"/>
            </a:xfrm>
            <a:custGeom>
              <a:avLst/>
              <a:gdLst>
                <a:gd name="T0" fmla="*/ 32 w 34"/>
                <a:gd name="T1" fmla="*/ 20 h 35"/>
                <a:gd name="T2" fmla="*/ 33 w 34"/>
                <a:gd name="T3" fmla="*/ 18 h 35"/>
                <a:gd name="T4" fmla="*/ 17 w 34"/>
                <a:gd name="T5" fmla="*/ 2 h 35"/>
                <a:gd name="T6" fmla="*/ 14 w 34"/>
                <a:gd name="T7" fmla="*/ 2 h 35"/>
                <a:gd name="T8" fmla="*/ 9 w 34"/>
                <a:gd name="T9" fmla="*/ 0 h 35"/>
                <a:gd name="T10" fmla="*/ 0 w 34"/>
                <a:gd name="T11" fmla="*/ 10 h 35"/>
                <a:gd name="T12" fmla="*/ 1 w 34"/>
                <a:gd name="T13" fmla="*/ 14 h 35"/>
                <a:gd name="T14" fmla="*/ 1 w 34"/>
                <a:gd name="T15" fmla="*/ 18 h 35"/>
                <a:gd name="T16" fmla="*/ 17 w 34"/>
                <a:gd name="T17" fmla="*/ 34 h 35"/>
                <a:gd name="T18" fmla="*/ 20 w 34"/>
                <a:gd name="T19" fmla="*/ 34 h 35"/>
                <a:gd name="T20" fmla="*/ 25 w 34"/>
                <a:gd name="T21" fmla="*/ 35 h 35"/>
                <a:gd name="T22" fmla="*/ 34 w 34"/>
                <a:gd name="T23" fmla="*/ 26 h 35"/>
                <a:gd name="T24" fmla="*/ 32 w 34"/>
                <a:gd name="T25" fmla="*/ 20 h 35"/>
                <a:gd name="T26" fmla="*/ 21 w 34"/>
                <a:gd name="T27" fmla="*/ 27 h 35"/>
                <a:gd name="T28" fmla="*/ 14 w 34"/>
                <a:gd name="T29" fmla="*/ 27 h 35"/>
                <a:gd name="T30" fmla="*/ 9 w 34"/>
                <a:gd name="T31" fmla="*/ 23 h 35"/>
                <a:gd name="T32" fmla="*/ 12 w 34"/>
                <a:gd name="T33" fmla="*/ 22 h 35"/>
                <a:gd name="T34" fmla="*/ 13 w 34"/>
                <a:gd name="T35" fmla="*/ 23 h 35"/>
                <a:gd name="T36" fmla="*/ 20 w 34"/>
                <a:gd name="T37" fmla="*/ 23 h 35"/>
                <a:gd name="T38" fmla="*/ 20 w 34"/>
                <a:gd name="T39" fmla="*/ 21 h 35"/>
                <a:gd name="T40" fmla="*/ 13 w 34"/>
                <a:gd name="T41" fmla="*/ 19 h 35"/>
                <a:gd name="T42" fmla="*/ 10 w 34"/>
                <a:gd name="T43" fmla="*/ 10 h 35"/>
                <a:gd name="T44" fmla="*/ 16 w 34"/>
                <a:gd name="T45" fmla="*/ 7 h 35"/>
                <a:gd name="T46" fmla="*/ 24 w 34"/>
                <a:gd name="T47" fmla="*/ 12 h 35"/>
                <a:gd name="T48" fmla="*/ 23 w 34"/>
                <a:gd name="T49" fmla="*/ 14 h 35"/>
                <a:gd name="T50" fmla="*/ 20 w 34"/>
                <a:gd name="T51" fmla="*/ 12 h 35"/>
                <a:gd name="T52" fmla="*/ 14 w 34"/>
                <a:gd name="T53" fmla="*/ 11 h 35"/>
                <a:gd name="T54" fmla="*/ 14 w 34"/>
                <a:gd name="T55" fmla="*/ 14 h 35"/>
                <a:gd name="T56" fmla="*/ 22 w 34"/>
                <a:gd name="T57" fmla="*/ 17 h 35"/>
                <a:gd name="T58" fmla="*/ 25 w 34"/>
                <a:gd name="T59" fmla="*/ 22 h 35"/>
                <a:gd name="T60" fmla="*/ 21 w 34"/>
                <a:gd name="T61" fmla="*/ 27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4" h="35">
                  <a:moveTo>
                    <a:pt x="32" y="20"/>
                  </a:moveTo>
                  <a:cubicBezTo>
                    <a:pt x="33" y="20"/>
                    <a:pt x="33" y="19"/>
                    <a:pt x="33" y="18"/>
                  </a:cubicBezTo>
                  <a:cubicBezTo>
                    <a:pt x="33" y="9"/>
                    <a:pt x="25" y="2"/>
                    <a:pt x="17" y="2"/>
                  </a:cubicBezTo>
                  <a:cubicBezTo>
                    <a:pt x="16" y="2"/>
                    <a:pt x="15" y="2"/>
                    <a:pt x="14" y="2"/>
                  </a:cubicBezTo>
                  <a:cubicBezTo>
                    <a:pt x="13" y="1"/>
                    <a:pt x="11" y="0"/>
                    <a:pt x="9" y="0"/>
                  </a:cubicBezTo>
                  <a:cubicBezTo>
                    <a:pt x="4" y="0"/>
                    <a:pt x="0" y="5"/>
                    <a:pt x="0" y="10"/>
                  </a:cubicBezTo>
                  <a:cubicBezTo>
                    <a:pt x="0" y="11"/>
                    <a:pt x="0" y="13"/>
                    <a:pt x="1" y="14"/>
                  </a:cubicBezTo>
                  <a:cubicBezTo>
                    <a:pt x="1" y="16"/>
                    <a:pt x="1" y="17"/>
                    <a:pt x="1" y="18"/>
                  </a:cubicBezTo>
                  <a:cubicBezTo>
                    <a:pt x="1" y="27"/>
                    <a:pt x="8" y="34"/>
                    <a:pt x="17" y="34"/>
                  </a:cubicBezTo>
                  <a:cubicBezTo>
                    <a:pt x="18" y="34"/>
                    <a:pt x="19" y="34"/>
                    <a:pt x="20" y="34"/>
                  </a:cubicBezTo>
                  <a:cubicBezTo>
                    <a:pt x="21" y="34"/>
                    <a:pt x="23" y="35"/>
                    <a:pt x="25" y="35"/>
                  </a:cubicBezTo>
                  <a:cubicBezTo>
                    <a:pt x="30" y="35"/>
                    <a:pt x="34" y="31"/>
                    <a:pt x="34" y="26"/>
                  </a:cubicBezTo>
                  <a:cubicBezTo>
                    <a:pt x="34" y="24"/>
                    <a:pt x="33" y="22"/>
                    <a:pt x="32" y="20"/>
                  </a:cubicBezTo>
                  <a:close/>
                  <a:moveTo>
                    <a:pt x="21" y="27"/>
                  </a:moveTo>
                  <a:cubicBezTo>
                    <a:pt x="19" y="28"/>
                    <a:pt x="16" y="28"/>
                    <a:pt x="14" y="27"/>
                  </a:cubicBezTo>
                  <a:cubicBezTo>
                    <a:pt x="10" y="27"/>
                    <a:pt x="9" y="25"/>
                    <a:pt x="9" y="23"/>
                  </a:cubicBezTo>
                  <a:cubicBezTo>
                    <a:pt x="8" y="21"/>
                    <a:pt x="11" y="20"/>
                    <a:pt x="12" y="22"/>
                  </a:cubicBezTo>
                  <a:cubicBezTo>
                    <a:pt x="13" y="22"/>
                    <a:pt x="13" y="23"/>
                    <a:pt x="13" y="23"/>
                  </a:cubicBezTo>
                  <a:cubicBezTo>
                    <a:pt x="15" y="25"/>
                    <a:pt x="19" y="25"/>
                    <a:pt x="20" y="23"/>
                  </a:cubicBezTo>
                  <a:cubicBezTo>
                    <a:pt x="21" y="22"/>
                    <a:pt x="21" y="22"/>
                    <a:pt x="20" y="21"/>
                  </a:cubicBezTo>
                  <a:cubicBezTo>
                    <a:pt x="19" y="20"/>
                    <a:pt x="19" y="20"/>
                    <a:pt x="13" y="19"/>
                  </a:cubicBezTo>
                  <a:cubicBezTo>
                    <a:pt x="8" y="17"/>
                    <a:pt x="8" y="13"/>
                    <a:pt x="10" y="10"/>
                  </a:cubicBezTo>
                  <a:cubicBezTo>
                    <a:pt x="11" y="8"/>
                    <a:pt x="13" y="8"/>
                    <a:pt x="16" y="7"/>
                  </a:cubicBezTo>
                  <a:cubicBezTo>
                    <a:pt x="20" y="7"/>
                    <a:pt x="24" y="9"/>
                    <a:pt x="24" y="12"/>
                  </a:cubicBezTo>
                  <a:cubicBezTo>
                    <a:pt x="24" y="13"/>
                    <a:pt x="24" y="13"/>
                    <a:pt x="23" y="14"/>
                  </a:cubicBezTo>
                  <a:cubicBezTo>
                    <a:pt x="21" y="14"/>
                    <a:pt x="21" y="13"/>
                    <a:pt x="20" y="12"/>
                  </a:cubicBezTo>
                  <a:cubicBezTo>
                    <a:pt x="18" y="10"/>
                    <a:pt x="15" y="11"/>
                    <a:pt x="14" y="11"/>
                  </a:cubicBezTo>
                  <a:cubicBezTo>
                    <a:pt x="13" y="12"/>
                    <a:pt x="13" y="14"/>
                    <a:pt x="14" y="14"/>
                  </a:cubicBezTo>
                  <a:cubicBezTo>
                    <a:pt x="15" y="15"/>
                    <a:pt x="20" y="16"/>
                    <a:pt x="22" y="17"/>
                  </a:cubicBezTo>
                  <a:cubicBezTo>
                    <a:pt x="24" y="18"/>
                    <a:pt x="25" y="19"/>
                    <a:pt x="25" y="22"/>
                  </a:cubicBezTo>
                  <a:cubicBezTo>
                    <a:pt x="25" y="24"/>
                    <a:pt x="24" y="26"/>
                    <a:pt x="21" y="2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>
                <a:solidFill>
                  <a:schemeClr val="bg1"/>
                </a:solidFill>
              </a:endParaRPr>
            </a:p>
          </p:txBody>
        </p:sp>
      </p:grpSp>
      <p:grpSp>
        <p:nvGrpSpPr>
          <p:cNvPr id="2081" name="กลุ่ม 2080"/>
          <p:cNvGrpSpPr/>
          <p:nvPr/>
        </p:nvGrpSpPr>
        <p:grpSpPr>
          <a:xfrm>
            <a:off x="7012781" y="2997201"/>
            <a:ext cx="658019" cy="658812"/>
            <a:chOff x="13995400" y="5994400"/>
            <a:chExt cx="1316037" cy="1317625"/>
          </a:xfrm>
        </p:grpSpPr>
        <p:sp>
          <p:nvSpPr>
            <p:cNvPr id="2065" name="Oval 39"/>
            <p:cNvSpPr>
              <a:spLocks noChangeArrowheads="1"/>
            </p:cNvSpPr>
            <p:nvPr/>
          </p:nvSpPr>
          <p:spPr bwMode="auto">
            <a:xfrm>
              <a:off x="13995400" y="5994400"/>
              <a:ext cx="1316037" cy="1317625"/>
            </a:xfrm>
            <a:prstGeom prst="ellipse">
              <a:avLst/>
            </a:prstGeom>
            <a:solidFill>
              <a:srgbClr val="7D57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>
                <a:solidFill>
                  <a:schemeClr val="bg1"/>
                </a:solidFill>
              </a:endParaRPr>
            </a:p>
          </p:txBody>
        </p:sp>
        <p:sp>
          <p:nvSpPr>
            <p:cNvPr id="2066" name="Freeform 40"/>
            <p:cNvSpPr>
              <a:spLocks noEditPoints="1"/>
            </p:cNvSpPr>
            <p:nvPr/>
          </p:nvSpPr>
          <p:spPr bwMode="auto">
            <a:xfrm>
              <a:off x="14392275" y="6392863"/>
              <a:ext cx="520700" cy="504825"/>
            </a:xfrm>
            <a:custGeom>
              <a:avLst/>
              <a:gdLst>
                <a:gd name="T0" fmla="*/ 28 w 34"/>
                <a:gd name="T1" fmla="*/ 0 h 33"/>
                <a:gd name="T2" fmla="*/ 5 w 34"/>
                <a:gd name="T3" fmla="*/ 0 h 33"/>
                <a:gd name="T4" fmla="*/ 0 w 34"/>
                <a:gd name="T5" fmla="*/ 5 h 33"/>
                <a:gd name="T6" fmla="*/ 0 w 34"/>
                <a:gd name="T7" fmla="*/ 28 h 33"/>
                <a:gd name="T8" fmla="*/ 5 w 34"/>
                <a:gd name="T9" fmla="*/ 33 h 33"/>
                <a:gd name="T10" fmla="*/ 28 w 34"/>
                <a:gd name="T11" fmla="*/ 33 h 33"/>
                <a:gd name="T12" fmla="*/ 34 w 34"/>
                <a:gd name="T13" fmla="*/ 28 h 33"/>
                <a:gd name="T14" fmla="*/ 34 w 34"/>
                <a:gd name="T15" fmla="*/ 5 h 33"/>
                <a:gd name="T16" fmla="*/ 28 w 34"/>
                <a:gd name="T17" fmla="*/ 0 h 33"/>
                <a:gd name="T18" fmla="*/ 24 w 34"/>
                <a:gd name="T19" fmla="*/ 4 h 33"/>
                <a:gd name="T20" fmla="*/ 25 w 34"/>
                <a:gd name="T21" fmla="*/ 3 h 33"/>
                <a:gd name="T22" fmla="*/ 29 w 34"/>
                <a:gd name="T23" fmla="*/ 3 h 33"/>
                <a:gd name="T24" fmla="*/ 30 w 34"/>
                <a:gd name="T25" fmla="*/ 4 h 33"/>
                <a:gd name="T26" fmla="*/ 30 w 34"/>
                <a:gd name="T27" fmla="*/ 8 h 33"/>
                <a:gd name="T28" fmla="*/ 29 w 34"/>
                <a:gd name="T29" fmla="*/ 9 h 33"/>
                <a:gd name="T30" fmla="*/ 25 w 34"/>
                <a:gd name="T31" fmla="*/ 9 h 33"/>
                <a:gd name="T32" fmla="*/ 24 w 34"/>
                <a:gd name="T33" fmla="*/ 8 h 33"/>
                <a:gd name="T34" fmla="*/ 24 w 34"/>
                <a:gd name="T35" fmla="*/ 4 h 33"/>
                <a:gd name="T36" fmla="*/ 11 w 34"/>
                <a:gd name="T37" fmla="*/ 14 h 33"/>
                <a:gd name="T38" fmla="*/ 17 w 34"/>
                <a:gd name="T39" fmla="*/ 10 h 33"/>
                <a:gd name="T40" fmla="*/ 23 w 34"/>
                <a:gd name="T41" fmla="*/ 14 h 33"/>
                <a:gd name="T42" fmla="*/ 24 w 34"/>
                <a:gd name="T43" fmla="*/ 17 h 33"/>
                <a:gd name="T44" fmla="*/ 17 w 34"/>
                <a:gd name="T45" fmla="*/ 23 h 33"/>
                <a:gd name="T46" fmla="*/ 10 w 34"/>
                <a:gd name="T47" fmla="*/ 17 h 33"/>
                <a:gd name="T48" fmla="*/ 11 w 34"/>
                <a:gd name="T49" fmla="*/ 14 h 33"/>
                <a:gd name="T50" fmla="*/ 30 w 34"/>
                <a:gd name="T51" fmla="*/ 28 h 33"/>
                <a:gd name="T52" fmla="*/ 28 w 34"/>
                <a:gd name="T53" fmla="*/ 30 h 33"/>
                <a:gd name="T54" fmla="*/ 5 w 34"/>
                <a:gd name="T55" fmla="*/ 30 h 33"/>
                <a:gd name="T56" fmla="*/ 4 w 34"/>
                <a:gd name="T57" fmla="*/ 28 h 33"/>
                <a:gd name="T58" fmla="*/ 4 w 34"/>
                <a:gd name="T59" fmla="*/ 14 h 33"/>
                <a:gd name="T60" fmla="*/ 7 w 34"/>
                <a:gd name="T61" fmla="*/ 14 h 33"/>
                <a:gd name="T62" fmla="*/ 7 w 34"/>
                <a:gd name="T63" fmla="*/ 17 h 33"/>
                <a:gd name="T64" fmla="*/ 17 w 34"/>
                <a:gd name="T65" fmla="*/ 27 h 33"/>
                <a:gd name="T66" fmla="*/ 27 w 34"/>
                <a:gd name="T67" fmla="*/ 17 h 33"/>
                <a:gd name="T68" fmla="*/ 27 w 34"/>
                <a:gd name="T69" fmla="*/ 14 h 33"/>
                <a:gd name="T70" fmla="*/ 30 w 34"/>
                <a:gd name="T71" fmla="*/ 14 h 33"/>
                <a:gd name="T72" fmla="*/ 30 w 34"/>
                <a:gd name="T73" fmla="*/ 28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4" h="33">
                  <a:moveTo>
                    <a:pt x="28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31"/>
                    <a:pt x="2" y="33"/>
                    <a:pt x="5" y="33"/>
                  </a:cubicBezTo>
                  <a:cubicBezTo>
                    <a:pt x="28" y="33"/>
                    <a:pt x="28" y="33"/>
                    <a:pt x="28" y="33"/>
                  </a:cubicBezTo>
                  <a:cubicBezTo>
                    <a:pt x="31" y="33"/>
                    <a:pt x="34" y="31"/>
                    <a:pt x="34" y="28"/>
                  </a:cubicBezTo>
                  <a:cubicBezTo>
                    <a:pt x="34" y="5"/>
                    <a:pt x="34" y="5"/>
                    <a:pt x="34" y="5"/>
                  </a:cubicBezTo>
                  <a:cubicBezTo>
                    <a:pt x="34" y="2"/>
                    <a:pt x="31" y="0"/>
                    <a:pt x="28" y="0"/>
                  </a:cubicBezTo>
                  <a:close/>
                  <a:moveTo>
                    <a:pt x="24" y="4"/>
                  </a:moveTo>
                  <a:cubicBezTo>
                    <a:pt x="24" y="4"/>
                    <a:pt x="24" y="3"/>
                    <a:pt x="25" y="3"/>
                  </a:cubicBezTo>
                  <a:cubicBezTo>
                    <a:pt x="29" y="3"/>
                    <a:pt x="29" y="3"/>
                    <a:pt x="29" y="3"/>
                  </a:cubicBezTo>
                  <a:cubicBezTo>
                    <a:pt x="30" y="3"/>
                    <a:pt x="30" y="4"/>
                    <a:pt x="30" y="4"/>
                  </a:cubicBezTo>
                  <a:cubicBezTo>
                    <a:pt x="30" y="8"/>
                    <a:pt x="30" y="8"/>
                    <a:pt x="30" y="8"/>
                  </a:cubicBezTo>
                  <a:cubicBezTo>
                    <a:pt x="30" y="9"/>
                    <a:pt x="30" y="9"/>
                    <a:pt x="29" y="9"/>
                  </a:cubicBezTo>
                  <a:cubicBezTo>
                    <a:pt x="25" y="9"/>
                    <a:pt x="25" y="9"/>
                    <a:pt x="25" y="9"/>
                  </a:cubicBezTo>
                  <a:cubicBezTo>
                    <a:pt x="24" y="9"/>
                    <a:pt x="24" y="9"/>
                    <a:pt x="24" y="8"/>
                  </a:cubicBezTo>
                  <a:lnTo>
                    <a:pt x="24" y="4"/>
                  </a:lnTo>
                  <a:close/>
                  <a:moveTo>
                    <a:pt x="11" y="14"/>
                  </a:moveTo>
                  <a:cubicBezTo>
                    <a:pt x="12" y="12"/>
                    <a:pt x="14" y="10"/>
                    <a:pt x="17" y="10"/>
                  </a:cubicBezTo>
                  <a:cubicBezTo>
                    <a:pt x="20" y="10"/>
                    <a:pt x="22" y="12"/>
                    <a:pt x="23" y="14"/>
                  </a:cubicBezTo>
                  <a:cubicBezTo>
                    <a:pt x="23" y="15"/>
                    <a:pt x="24" y="16"/>
                    <a:pt x="24" y="17"/>
                  </a:cubicBezTo>
                  <a:cubicBezTo>
                    <a:pt x="24" y="20"/>
                    <a:pt x="21" y="23"/>
                    <a:pt x="17" y="23"/>
                  </a:cubicBezTo>
                  <a:cubicBezTo>
                    <a:pt x="13" y="23"/>
                    <a:pt x="10" y="20"/>
                    <a:pt x="10" y="17"/>
                  </a:cubicBezTo>
                  <a:cubicBezTo>
                    <a:pt x="10" y="16"/>
                    <a:pt x="10" y="15"/>
                    <a:pt x="11" y="14"/>
                  </a:cubicBezTo>
                  <a:close/>
                  <a:moveTo>
                    <a:pt x="30" y="28"/>
                  </a:moveTo>
                  <a:cubicBezTo>
                    <a:pt x="30" y="29"/>
                    <a:pt x="29" y="30"/>
                    <a:pt x="28" y="30"/>
                  </a:cubicBezTo>
                  <a:cubicBezTo>
                    <a:pt x="5" y="30"/>
                    <a:pt x="5" y="30"/>
                    <a:pt x="5" y="30"/>
                  </a:cubicBezTo>
                  <a:cubicBezTo>
                    <a:pt x="4" y="30"/>
                    <a:pt x="4" y="29"/>
                    <a:pt x="4" y="28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5"/>
                    <a:pt x="7" y="16"/>
                    <a:pt x="7" y="17"/>
                  </a:cubicBezTo>
                  <a:cubicBezTo>
                    <a:pt x="7" y="22"/>
                    <a:pt x="11" y="27"/>
                    <a:pt x="17" y="27"/>
                  </a:cubicBezTo>
                  <a:cubicBezTo>
                    <a:pt x="22" y="27"/>
                    <a:pt x="27" y="22"/>
                    <a:pt x="27" y="17"/>
                  </a:cubicBezTo>
                  <a:cubicBezTo>
                    <a:pt x="27" y="16"/>
                    <a:pt x="27" y="15"/>
                    <a:pt x="27" y="14"/>
                  </a:cubicBezTo>
                  <a:cubicBezTo>
                    <a:pt x="30" y="14"/>
                    <a:pt x="30" y="14"/>
                    <a:pt x="30" y="14"/>
                  </a:cubicBezTo>
                  <a:lnTo>
                    <a:pt x="30" y="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>
                <a:solidFill>
                  <a:schemeClr val="bg1"/>
                </a:solidFill>
              </a:endParaRPr>
            </a:p>
          </p:txBody>
        </p:sp>
      </p:grpSp>
      <p:grpSp>
        <p:nvGrpSpPr>
          <p:cNvPr id="2088" name="กลุ่ม 2087"/>
          <p:cNvGrpSpPr/>
          <p:nvPr/>
        </p:nvGrpSpPr>
        <p:grpSpPr>
          <a:xfrm>
            <a:off x="4914901" y="3969545"/>
            <a:ext cx="658019" cy="658812"/>
            <a:chOff x="9799638" y="7939088"/>
            <a:chExt cx="1316037" cy="1317625"/>
          </a:xfrm>
        </p:grpSpPr>
        <p:sp>
          <p:nvSpPr>
            <p:cNvPr id="2067" name="Oval 41"/>
            <p:cNvSpPr>
              <a:spLocks noChangeArrowheads="1"/>
            </p:cNvSpPr>
            <p:nvPr/>
          </p:nvSpPr>
          <p:spPr bwMode="auto">
            <a:xfrm>
              <a:off x="9799638" y="7939088"/>
              <a:ext cx="1316037" cy="1317625"/>
            </a:xfrm>
            <a:prstGeom prst="ellipse">
              <a:avLst/>
            </a:prstGeom>
            <a:solidFill>
              <a:srgbClr val="28B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>
                <a:solidFill>
                  <a:schemeClr val="bg1"/>
                </a:solidFill>
              </a:endParaRPr>
            </a:p>
          </p:txBody>
        </p:sp>
        <p:sp>
          <p:nvSpPr>
            <p:cNvPr id="2068" name="Freeform 42"/>
            <p:cNvSpPr>
              <a:spLocks/>
            </p:cNvSpPr>
            <p:nvPr/>
          </p:nvSpPr>
          <p:spPr bwMode="auto">
            <a:xfrm>
              <a:off x="10182225" y="8353425"/>
              <a:ext cx="550862" cy="474663"/>
            </a:xfrm>
            <a:custGeom>
              <a:avLst/>
              <a:gdLst>
                <a:gd name="T0" fmla="*/ 35 w 36"/>
                <a:gd name="T1" fmla="*/ 7 h 31"/>
                <a:gd name="T2" fmla="*/ 16 w 36"/>
                <a:gd name="T3" fmla="*/ 31 h 31"/>
                <a:gd name="T4" fmla="*/ 11 w 36"/>
                <a:gd name="T5" fmla="*/ 25 h 31"/>
                <a:gd name="T6" fmla="*/ 5 w 36"/>
                <a:gd name="T7" fmla="*/ 9 h 31"/>
                <a:gd name="T8" fmla="*/ 2 w 36"/>
                <a:gd name="T9" fmla="*/ 11 h 31"/>
                <a:gd name="T10" fmla="*/ 0 w 36"/>
                <a:gd name="T11" fmla="*/ 9 h 31"/>
                <a:gd name="T12" fmla="*/ 10 w 36"/>
                <a:gd name="T13" fmla="*/ 1 h 31"/>
                <a:gd name="T14" fmla="*/ 16 w 36"/>
                <a:gd name="T15" fmla="*/ 6 h 31"/>
                <a:gd name="T16" fmla="*/ 20 w 36"/>
                <a:gd name="T17" fmla="*/ 20 h 31"/>
                <a:gd name="T18" fmla="*/ 25 w 36"/>
                <a:gd name="T19" fmla="*/ 11 h 31"/>
                <a:gd name="T20" fmla="*/ 20 w 36"/>
                <a:gd name="T21" fmla="*/ 9 h 31"/>
                <a:gd name="T22" fmla="*/ 30 w 36"/>
                <a:gd name="T23" fmla="*/ 0 h 31"/>
                <a:gd name="T24" fmla="*/ 35 w 36"/>
                <a:gd name="T25" fmla="*/ 7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6" h="31">
                  <a:moveTo>
                    <a:pt x="35" y="7"/>
                  </a:moveTo>
                  <a:cubicBezTo>
                    <a:pt x="35" y="14"/>
                    <a:pt x="23" y="31"/>
                    <a:pt x="16" y="31"/>
                  </a:cubicBezTo>
                  <a:cubicBezTo>
                    <a:pt x="14" y="31"/>
                    <a:pt x="12" y="29"/>
                    <a:pt x="11" y="25"/>
                  </a:cubicBezTo>
                  <a:cubicBezTo>
                    <a:pt x="8" y="15"/>
                    <a:pt x="7" y="9"/>
                    <a:pt x="5" y="9"/>
                  </a:cubicBezTo>
                  <a:cubicBezTo>
                    <a:pt x="4" y="9"/>
                    <a:pt x="3" y="10"/>
                    <a:pt x="2" y="11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5" y="5"/>
                    <a:pt x="8" y="1"/>
                    <a:pt x="10" y="1"/>
                  </a:cubicBezTo>
                  <a:cubicBezTo>
                    <a:pt x="13" y="1"/>
                    <a:pt x="15" y="2"/>
                    <a:pt x="16" y="6"/>
                  </a:cubicBezTo>
                  <a:cubicBezTo>
                    <a:pt x="16" y="12"/>
                    <a:pt x="18" y="20"/>
                    <a:pt x="20" y="20"/>
                  </a:cubicBezTo>
                  <a:cubicBezTo>
                    <a:pt x="21" y="20"/>
                    <a:pt x="25" y="13"/>
                    <a:pt x="25" y="11"/>
                  </a:cubicBezTo>
                  <a:cubicBezTo>
                    <a:pt x="26" y="8"/>
                    <a:pt x="23" y="8"/>
                    <a:pt x="20" y="9"/>
                  </a:cubicBezTo>
                  <a:cubicBezTo>
                    <a:pt x="22" y="3"/>
                    <a:pt x="25" y="0"/>
                    <a:pt x="30" y="0"/>
                  </a:cubicBezTo>
                  <a:cubicBezTo>
                    <a:pt x="34" y="1"/>
                    <a:pt x="36" y="3"/>
                    <a:pt x="35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>
                <a:solidFill>
                  <a:schemeClr val="bg1"/>
                </a:solidFill>
              </a:endParaRPr>
            </a:p>
          </p:txBody>
        </p:sp>
      </p:grpSp>
      <p:grpSp>
        <p:nvGrpSpPr>
          <p:cNvPr id="668" name="กลุ่ม 667"/>
          <p:cNvGrpSpPr/>
          <p:nvPr/>
        </p:nvGrpSpPr>
        <p:grpSpPr>
          <a:xfrm>
            <a:off x="7012781" y="2024858"/>
            <a:ext cx="658019" cy="658812"/>
            <a:chOff x="13995400" y="4049713"/>
            <a:chExt cx="1316037" cy="1317625"/>
          </a:xfrm>
        </p:grpSpPr>
        <p:sp>
          <p:nvSpPr>
            <p:cNvPr id="2069" name="Oval 43"/>
            <p:cNvSpPr>
              <a:spLocks noChangeArrowheads="1"/>
            </p:cNvSpPr>
            <p:nvPr/>
          </p:nvSpPr>
          <p:spPr bwMode="auto">
            <a:xfrm>
              <a:off x="13995400" y="4049713"/>
              <a:ext cx="1316037" cy="1317625"/>
            </a:xfrm>
            <a:prstGeom prst="ellipse">
              <a:avLst/>
            </a:prstGeom>
            <a:solidFill>
              <a:srgbClr val="209E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>
                <a:solidFill>
                  <a:schemeClr val="bg1"/>
                </a:solidFill>
              </a:endParaRPr>
            </a:p>
          </p:txBody>
        </p:sp>
        <p:sp>
          <p:nvSpPr>
            <p:cNvPr id="2070" name="Freeform 44"/>
            <p:cNvSpPr>
              <a:spLocks noEditPoints="1"/>
            </p:cNvSpPr>
            <p:nvPr/>
          </p:nvSpPr>
          <p:spPr bwMode="auto">
            <a:xfrm>
              <a:off x="14331950" y="4402138"/>
              <a:ext cx="612775" cy="566738"/>
            </a:xfrm>
            <a:custGeom>
              <a:avLst/>
              <a:gdLst>
                <a:gd name="T0" fmla="*/ 3 w 40"/>
                <a:gd name="T1" fmla="*/ 37 h 37"/>
                <a:gd name="T2" fmla="*/ 4 w 40"/>
                <a:gd name="T3" fmla="*/ 35 h 37"/>
                <a:gd name="T4" fmla="*/ 6 w 40"/>
                <a:gd name="T5" fmla="*/ 29 h 37"/>
                <a:gd name="T6" fmla="*/ 6 w 40"/>
                <a:gd name="T7" fmla="*/ 28 h 37"/>
                <a:gd name="T8" fmla="*/ 17 w 40"/>
                <a:gd name="T9" fmla="*/ 3 h 37"/>
                <a:gd name="T10" fmla="*/ 38 w 40"/>
                <a:gd name="T11" fmla="*/ 16 h 37"/>
                <a:gd name="T12" fmla="*/ 24 w 40"/>
                <a:gd name="T13" fmla="*/ 37 h 37"/>
                <a:gd name="T14" fmla="*/ 13 w 40"/>
                <a:gd name="T15" fmla="*/ 35 h 37"/>
                <a:gd name="T16" fmla="*/ 12 w 40"/>
                <a:gd name="T17" fmla="*/ 35 h 37"/>
                <a:gd name="T18" fmla="*/ 3 w 40"/>
                <a:gd name="T19" fmla="*/ 37 h 37"/>
                <a:gd name="T20" fmla="*/ 7 w 40"/>
                <a:gd name="T21" fmla="*/ 33 h 37"/>
                <a:gd name="T22" fmla="*/ 12 w 40"/>
                <a:gd name="T23" fmla="*/ 32 h 37"/>
                <a:gd name="T24" fmla="*/ 14 w 40"/>
                <a:gd name="T25" fmla="*/ 32 h 37"/>
                <a:gd name="T26" fmla="*/ 23 w 40"/>
                <a:gd name="T27" fmla="*/ 34 h 37"/>
                <a:gd name="T28" fmla="*/ 35 w 40"/>
                <a:gd name="T29" fmla="*/ 17 h 37"/>
                <a:gd name="T30" fmla="*/ 18 w 40"/>
                <a:gd name="T31" fmla="*/ 5 h 37"/>
                <a:gd name="T32" fmla="*/ 8 w 40"/>
                <a:gd name="T33" fmla="*/ 26 h 37"/>
                <a:gd name="T34" fmla="*/ 9 w 40"/>
                <a:gd name="T35" fmla="*/ 29 h 37"/>
                <a:gd name="T36" fmla="*/ 7 w 40"/>
                <a:gd name="T37" fmla="*/ 33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0" h="37">
                  <a:moveTo>
                    <a:pt x="3" y="37"/>
                  </a:moveTo>
                  <a:cubicBezTo>
                    <a:pt x="4" y="36"/>
                    <a:pt x="4" y="36"/>
                    <a:pt x="4" y="35"/>
                  </a:cubicBezTo>
                  <a:cubicBezTo>
                    <a:pt x="5" y="33"/>
                    <a:pt x="5" y="31"/>
                    <a:pt x="6" y="29"/>
                  </a:cubicBezTo>
                  <a:cubicBezTo>
                    <a:pt x="6" y="28"/>
                    <a:pt x="6" y="28"/>
                    <a:pt x="6" y="28"/>
                  </a:cubicBezTo>
                  <a:cubicBezTo>
                    <a:pt x="0" y="18"/>
                    <a:pt x="6" y="5"/>
                    <a:pt x="17" y="3"/>
                  </a:cubicBezTo>
                  <a:cubicBezTo>
                    <a:pt x="27" y="0"/>
                    <a:pt x="36" y="7"/>
                    <a:pt x="38" y="16"/>
                  </a:cubicBezTo>
                  <a:cubicBezTo>
                    <a:pt x="40" y="26"/>
                    <a:pt x="33" y="35"/>
                    <a:pt x="24" y="37"/>
                  </a:cubicBezTo>
                  <a:cubicBezTo>
                    <a:pt x="20" y="37"/>
                    <a:pt x="17" y="37"/>
                    <a:pt x="13" y="35"/>
                  </a:cubicBezTo>
                  <a:cubicBezTo>
                    <a:pt x="13" y="35"/>
                    <a:pt x="12" y="35"/>
                    <a:pt x="12" y="35"/>
                  </a:cubicBezTo>
                  <a:cubicBezTo>
                    <a:pt x="7" y="36"/>
                    <a:pt x="4" y="37"/>
                    <a:pt x="3" y="37"/>
                  </a:cubicBezTo>
                  <a:close/>
                  <a:moveTo>
                    <a:pt x="7" y="33"/>
                  </a:moveTo>
                  <a:cubicBezTo>
                    <a:pt x="9" y="33"/>
                    <a:pt x="11" y="32"/>
                    <a:pt x="12" y="32"/>
                  </a:cubicBezTo>
                  <a:cubicBezTo>
                    <a:pt x="13" y="32"/>
                    <a:pt x="13" y="32"/>
                    <a:pt x="14" y="32"/>
                  </a:cubicBezTo>
                  <a:cubicBezTo>
                    <a:pt x="17" y="34"/>
                    <a:pt x="20" y="34"/>
                    <a:pt x="23" y="34"/>
                  </a:cubicBezTo>
                  <a:cubicBezTo>
                    <a:pt x="31" y="33"/>
                    <a:pt x="36" y="25"/>
                    <a:pt x="35" y="17"/>
                  </a:cubicBezTo>
                  <a:cubicBezTo>
                    <a:pt x="34" y="9"/>
                    <a:pt x="26" y="4"/>
                    <a:pt x="18" y="5"/>
                  </a:cubicBezTo>
                  <a:cubicBezTo>
                    <a:pt x="9" y="7"/>
                    <a:pt x="3" y="18"/>
                    <a:pt x="8" y="26"/>
                  </a:cubicBezTo>
                  <a:cubicBezTo>
                    <a:pt x="9" y="27"/>
                    <a:pt x="9" y="28"/>
                    <a:pt x="9" y="29"/>
                  </a:cubicBezTo>
                  <a:cubicBezTo>
                    <a:pt x="8" y="30"/>
                    <a:pt x="8" y="32"/>
                    <a:pt x="7" y="3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>
                <a:solidFill>
                  <a:schemeClr val="bg1"/>
                </a:solidFill>
              </a:endParaRPr>
            </a:p>
          </p:txBody>
        </p:sp>
        <p:sp>
          <p:nvSpPr>
            <p:cNvPr id="2071" name="Freeform 45"/>
            <p:cNvSpPr>
              <a:spLocks/>
            </p:cNvSpPr>
            <p:nvPr/>
          </p:nvSpPr>
          <p:spPr bwMode="auto">
            <a:xfrm>
              <a:off x="14516100" y="4570413"/>
              <a:ext cx="274637" cy="260350"/>
            </a:xfrm>
            <a:custGeom>
              <a:avLst/>
              <a:gdLst>
                <a:gd name="T0" fmla="*/ 13 w 18"/>
                <a:gd name="T1" fmla="*/ 17 h 17"/>
                <a:gd name="T2" fmla="*/ 1 w 18"/>
                <a:gd name="T3" fmla="*/ 8 h 17"/>
                <a:gd name="T4" fmla="*/ 2 w 18"/>
                <a:gd name="T5" fmla="*/ 1 h 17"/>
                <a:gd name="T6" fmla="*/ 4 w 18"/>
                <a:gd name="T7" fmla="*/ 1 h 17"/>
                <a:gd name="T8" fmla="*/ 4 w 18"/>
                <a:gd name="T9" fmla="*/ 1 h 17"/>
                <a:gd name="T10" fmla="*/ 6 w 18"/>
                <a:gd name="T11" fmla="*/ 4 h 17"/>
                <a:gd name="T12" fmla="*/ 5 w 18"/>
                <a:gd name="T13" fmla="*/ 7 h 17"/>
                <a:gd name="T14" fmla="*/ 5 w 18"/>
                <a:gd name="T15" fmla="*/ 8 h 17"/>
                <a:gd name="T16" fmla="*/ 11 w 18"/>
                <a:gd name="T17" fmla="*/ 13 h 17"/>
                <a:gd name="T18" fmla="*/ 12 w 18"/>
                <a:gd name="T19" fmla="*/ 13 h 17"/>
                <a:gd name="T20" fmla="*/ 14 w 18"/>
                <a:gd name="T21" fmla="*/ 11 h 17"/>
                <a:gd name="T22" fmla="*/ 18 w 18"/>
                <a:gd name="T23" fmla="*/ 13 h 17"/>
                <a:gd name="T24" fmla="*/ 13 w 18"/>
                <a:gd name="T25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8" h="17">
                  <a:moveTo>
                    <a:pt x="13" y="17"/>
                  </a:moveTo>
                  <a:cubicBezTo>
                    <a:pt x="10" y="17"/>
                    <a:pt x="5" y="14"/>
                    <a:pt x="1" y="8"/>
                  </a:cubicBezTo>
                  <a:cubicBezTo>
                    <a:pt x="0" y="5"/>
                    <a:pt x="0" y="3"/>
                    <a:pt x="2" y="1"/>
                  </a:cubicBezTo>
                  <a:cubicBezTo>
                    <a:pt x="2" y="0"/>
                    <a:pt x="3" y="0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5" y="2"/>
                    <a:pt x="5" y="3"/>
                    <a:pt x="6" y="4"/>
                  </a:cubicBezTo>
                  <a:cubicBezTo>
                    <a:pt x="6" y="5"/>
                    <a:pt x="6" y="6"/>
                    <a:pt x="5" y="7"/>
                  </a:cubicBezTo>
                  <a:cubicBezTo>
                    <a:pt x="4" y="7"/>
                    <a:pt x="4" y="7"/>
                    <a:pt x="5" y="8"/>
                  </a:cubicBezTo>
                  <a:cubicBezTo>
                    <a:pt x="6" y="10"/>
                    <a:pt x="8" y="12"/>
                    <a:pt x="11" y="13"/>
                  </a:cubicBezTo>
                  <a:cubicBezTo>
                    <a:pt x="11" y="13"/>
                    <a:pt x="11" y="13"/>
                    <a:pt x="12" y="13"/>
                  </a:cubicBezTo>
                  <a:cubicBezTo>
                    <a:pt x="13" y="11"/>
                    <a:pt x="13" y="10"/>
                    <a:pt x="14" y="11"/>
                  </a:cubicBezTo>
                  <a:cubicBezTo>
                    <a:pt x="17" y="12"/>
                    <a:pt x="18" y="12"/>
                    <a:pt x="18" y="13"/>
                  </a:cubicBezTo>
                  <a:cubicBezTo>
                    <a:pt x="18" y="16"/>
                    <a:pt x="15" y="17"/>
                    <a:pt x="13" y="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>
                <a:solidFill>
                  <a:schemeClr val="bg1"/>
                </a:solidFill>
              </a:endParaRPr>
            </a:p>
          </p:txBody>
        </p:sp>
      </p:grpSp>
      <p:grpSp>
        <p:nvGrpSpPr>
          <p:cNvPr id="2083" name="กลุ่ม 2082"/>
          <p:cNvGrpSpPr/>
          <p:nvPr/>
        </p:nvGrpSpPr>
        <p:grpSpPr>
          <a:xfrm>
            <a:off x="9110663" y="2997201"/>
            <a:ext cx="658019" cy="658812"/>
            <a:chOff x="18191163" y="5994400"/>
            <a:chExt cx="1316037" cy="1317625"/>
          </a:xfrm>
        </p:grpSpPr>
        <p:sp>
          <p:nvSpPr>
            <p:cNvPr id="2072" name="Oval 46"/>
            <p:cNvSpPr>
              <a:spLocks noChangeArrowheads="1"/>
            </p:cNvSpPr>
            <p:nvPr/>
          </p:nvSpPr>
          <p:spPr bwMode="auto">
            <a:xfrm>
              <a:off x="18191163" y="5994400"/>
              <a:ext cx="1316037" cy="1317625"/>
            </a:xfrm>
            <a:prstGeom prst="ellipse">
              <a:avLst/>
            </a:prstGeom>
            <a:solidFill>
              <a:srgbClr val="4C7B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>
                <a:solidFill>
                  <a:schemeClr val="bg1"/>
                </a:solidFill>
              </a:endParaRPr>
            </a:p>
          </p:txBody>
        </p:sp>
        <p:sp>
          <p:nvSpPr>
            <p:cNvPr id="2073" name="Freeform 47"/>
            <p:cNvSpPr>
              <a:spLocks/>
            </p:cNvSpPr>
            <p:nvPr/>
          </p:nvSpPr>
          <p:spPr bwMode="auto">
            <a:xfrm>
              <a:off x="18680113" y="6362700"/>
              <a:ext cx="336550" cy="566738"/>
            </a:xfrm>
            <a:custGeom>
              <a:avLst/>
              <a:gdLst>
                <a:gd name="T0" fmla="*/ 22 w 22"/>
                <a:gd name="T1" fmla="*/ 29 h 37"/>
                <a:gd name="T2" fmla="*/ 22 w 22"/>
                <a:gd name="T3" fmla="*/ 29 h 37"/>
                <a:gd name="T4" fmla="*/ 13 w 22"/>
                <a:gd name="T5" fmla="*/ 30 h 37"/>
                <a:gd name="T6" fmla="*/ 12 w 22"/>
                <a:gd name="T7" fmla="*/ 22 h 37"/>
                <a:gd name="T8" fmla="*/ 12 w 22"/>
                <a:gd name="T9" fmla="*/ 15 h 37"/>
                <a:gd name="T10" fmla="*/ 21 w 22"/>
                <a:gd name="T11" fmla="*/ 15 h 37"/>
                <a:gd name="T12" fmla="*/ 21 w 22"/>
                <a:gd name="T13" fmla="*/ 10 h 37"/>
                <a:gd name="T14" fmla="*/ 12 w 22"/>
                <a:gd name="T15" fmla="*/ 10 h 37"/>
                <a:gd name="T16" fmla="*/ 12 w 22"/>
                <a:gd name="T17" fmla="*/ 0 h 37"/>
                <a:gd name="T18" fmla="*/ 7 w 22"/>
                <a:gd name="T19" fmla="*/ 0 h 37"/>
                <a:gd name="T20" fmla="*/ 7 w 22"/>
                <a:gd name="T21" fmla="*/ 0 h 37"/>
                <a:gd name="T22" fmla="*/ 0 w 22"/>
                <a:gd name="T23" fmla="*/ 10 h 37"/>
                <a:gd name="T24" fmla="*/ 0 w 22"/>
                <a:gd name="T25" fmla="*/ 15 h 37"/>
                <a:gd name="T26" fmla="*/ 4 w 22"/>
                <a:gd name="T27" fmla="*/ 15 h 37"/>
                <a:gd name="T28" fmla="*/ 4 w 22"/>
                <a:gd name="T29" fmla="*/ 28 h 37"/>
                <a:gd name="T30" fmla="*/ 6 w 22"/>
                <a:gd name="T31" fmla="*/ 35 h 37"/>
                <a:gd name="T32" fmla="*/ 18 w 22"/>
                <a:gd name="T33" fmla="*/ 36 h 37"/>
                <a:gd name="T34" fmla="*/ 22 w 22"/>
                <a:gd name="T35" fmla="*/ 35 h 37"/>
                <a:gd name="T36" fmla="*/ 22 w 22"/>
                <a:gd name="T37" fmla="*/ 29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2" h="37">
                  <a:moveTo>
                    <a:pt x="22" y="29"/>
                  </a:moveTo>
                  <a:cubicBezTo>
                    <a:pt x="22" y="29"/>
                    <a:pt x="22" y="29"/>
                    <a:pt x="22" y="29"/>
                  </a:cubicBezTo>
                  <a:cubicBezTo>
                    <a:pt x="22" y="29"/>
                    <a:pt x="17" y="33"/>
                    <a:pt x="13" y="30"/>
                  </a:cubicBezTo>
                  <a:cubicBezTo>
                    <a:pt x="12" y="29"/>
                    <a:pt x="12" y="28"/>
                    <a:pt x="12" y="22"/>
                  </a:cubicBezTo>
                  <a:cubicBezTo>
                    <a:pt x="12" y="21"/>
                    <a:pt x="12" y="16"/>
                    <a:pt x="12" y="15"/>
                  </a:cubicBezTo>
                  <a:cubicBezTo>
                    <a:pt x="12" y="15"/>
                    <a:pt x="12" y="15"/>
                    <a:pt x="21" y="15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19" y="10"/>
                    <a:pt x="12" y="10"/>
                    <a:pt x="12" y="10"/>
                  </a:cubicBezTo>
                  <a:cubicBezTo>
                    <a:pt x="12" y="0"/>
                    <a:pt x="12" y="1"/>
                    <a:pt x="12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5"/>
                    <a:pt x="5" y="9"/>
                    <a:pt x="0" y="10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" y="15"/>
                    <a:pt x="2" y="15"/>
                    <a:pt x="4" y="15"/>
                  </a:cubicBezTo>
                  <a:cubicBezTo>
                    <a:pt x="4" y="16"/>
                    <a:pt x="4" y="14"/>
                    <a:pt x="4" y="28"/>
                  </a:cubicBezTo>
                  <a:cubicBezTo>
                    <a:pt x="4" y="31"/>
                    <a:pt x="4" y="33"/>
                    <a:pt x="6" y="35"/>
                  </a:cubicBezTo>
                  <a:cubicBezTo>
                    <a:pt x="9" y="37"/>
                    <a:pt x="15" y="37"/>
                    <a:pt x="18" y="36"/>
                  </a:cubicBezTo>
                  <a:cubicBezTo>
                    <a:pt x="20" y="36"/>
                    <a:pt x="22" y="35"/>
                    <a:pt x="22" y="35"/>
                  </a:cubicBezTo>
                  <a:cubicBezTo>
                    <a:pt x="22" y="35"/>
                    <a:pt x="22" y="35"/>
                    <a:pt x="22" y="2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>
                <a:solidFill>
                  <a:schemeClr val="bg1"/>
                </a:solidFill>
              </a:endParaRPr>
            </a:p>
          </p:txBody>
        </p:sp>
      </p:grpSp>
      <p:grpSp>
        <p:nvGrpSpPr>
          <p:cNvPr id="2082" name="กลุ่ม 2081"/>
          <p:cNvGrpSpPr/>
          <p:nvPr/>
        </p:nvGrpSpPr>
        <p:grpSpPr>
          <a:xfrm>
            <a:off x="8061327" y="2997201"/>
            <a:ext cx="658812" cy="658812"/>
            <a:chOff x="16092488" y="5994400"/>
            <a:chExt cx="1317625" cy="1317625"/>
          </a:xfrm>
        </p:grpSpPr>
        <p:sp>
          <p:nvSpPr>
            <p:cNvPr id="2074" name="Oval 48"/>
            <p:cNvSpPr>
              <a:spLocks noChangeArrowheads="1"/>
            </p:cNvSpPr>
            <p:nvPr/>
          </p:nvSpPr>
          <p:spPr bwMode="auto">
            <a:xfrm>
              <a:off x="16092488" y="5994400"/>
              <a:ext cx="1317625" cy="1317625"/>
            </a:xfrm>
            <a:prstGeom prst="ellipse">
              <a:avLst/>
            </a:prstGeom>
            <a:solidFill>
              <a:srgbClr val="00B4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>
                <a:solidFill>
                  <a:schemeClr val="bg1"/>
                </a:solidFill>
              </a:endParaRPr>
            </a:p>
          </p:txBody>
        </p:sp>
        <p:sp>
          <p:nvSpPr>
            <p:cNvPr id="2075" name="Freeform 49"/>
            <p:cNvSpPr>
              <a:spLocks/>
            </p:cNvSpPr>
            <p:nvPr/>
          </p:nvSpPr>
          <p:spPr bwMode="auto">
            <a:xfrm>
              <a:off x="16506825" y="6362700"/>
              <a:ext cx="488950" cy="566738"/>
            </a:xfrm>
            <a:custGeom>
              <a:avLst/>
              <a:gdLst>
                <a:gd name="T0" fmla="*/ 31 w 32"/>
                <a:gd name="T1" fmla="*/ 19 h 37"/>
                <a:gd name="T2" fmla="*/ 21 w 32"/>
                <a:gd name="T3" fmla="*/ 11 h 37"/>
                <a:gd name="T4" fmla="*/ 26 w 32"/>
                <a:gd name="T5" fmla="*/ 7 h 37"/>
                <a:gd name="T6" fmla="*/ 25 w 32"/>
                <a:gd name="T7" fmla="*/ 14 h 37"/>
                <a:gd name="T8" fmla="*/ 25 w 32"/>
                <a:gd name="T9" fmla="*/ 14 h 37"/>
                <a:gd name="T10" fmla="*/ 31 w 32"/>
                <a:gd name="T11" fmla="*/ 15 h 37"/>
                <a:gd name="T12" fmla="*/ 32 w 32"/>
                <a:gd name="T13" fmla="*/ 10 h 37"/>
                <a:gd name="T14" fmla="*/ 23 w 32"/>
                <a:gd name="T15" fmla="*/ 0 h 37"/>
                <a:gd name="T16" fmla="*/ 16 w 32"/>
                <a:gd name="T17" fmla="*/ 7 h 37"/>
                <a:gd name="T18" fmla="*/ 17 w 32"/>
                <a:gd name="T19" fmla="*/ 17 h 37"/>
                <a:gd name="T20" fmla="*/ 22 w 32"/>
                <a:gd name="T21" fmla="*/ 22 h 37"/>
                <a:gd name="T22" fmla="*/ 22 w 32"/>
                <a:gd name="T23" fmla="*/ 22 h 37"/>
                <a:gd name="T24" fmla="*/ 16 w 32"/>
                <a:gd name="T25" fmla="*/ 31 h 37"/>
                <a:gd name="T26" fmla="*/ 15 w 32"/>
                <a:gd name="T27" fmla="*/ 31 h 37"/>
                <a:gd name="T28" fmla="*/ 6 w 32"/>
                <a:gd name="T29" fmla="*/ 6 h 37"/>
                <a:gd name="T30" fmla="*/ 0 w 32"/>
                <a:gd name="T31" fmla="*/ 6 h 37"/>
                <a:gd name="T32" fmla="*/ 13 w 32"/>
                <a:gd name="T33" fmla="*/ 36 h 37"/>
                <a:gd name="T34" fmla="*/ 14 w 32"/>
                <a:gd name="T35" fmla="*/ 37 h 37"/>
                <a:gd name="T36" fmla="*/ 17 w 32"/>
                <a:gd name="T37" fmla="*/ 36 h 37"/>
                <a:gd name="T38" fmla="*/ 27 w 32"/>
                <a:gd name="T39" fmla="*/ 24 h 37"/>
                <a:gd name="T40" fmla="*/ 28 w 32"/>
                <a:gd name="T41" fmla="*/ 23 h 37"/>
                <a:gd name="T42" fmla="*/ 31 w 32"/>
                <a:gd name="T43" fmla="*/ 23 h 37"/>
                <a:gd name="T44" fmla="*/ 31 w 32"/>
                <a:gd name="T45" fmla="*/ 19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2" h="37">
                  <a:moveTo>
                    <a:pt x="31" y="19"/>
                  </a:moveTo>
                  <a:cubicBezTo>
                    <a:pt x="26" y="20"/>
                    <a:pt x="21" y="17"/>
                    <a:pt x="21" y="11"/>
                  </a:cubicBezTo>
                  <a:cubicBezTo>
                    <a:pt x="21" y="5"/>
                    <a:pt x="25" y="5"/>
                    <a:pt x="26" y="7"/>
                  </a:cubicBezTo>
                  <a:cubicBezTo>
                    <a:pt x="26" y="10"/>
                    <a:pt x="26" y="12"/>
                    <a:pt x="25" y="14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7" y="16"/>
                    <a:pt x="30" y="16"/>
                    <a:pt x="31" y="15"/>
                  </a:cubicBezTo>
                  <a:cubicBezTo>
                    <a:pt x="31" y="14"/>
                    <a:pt x="32" y="12"/>
                    <a:pt x="32" y="10"/>
                  </a:cubicBezTo>
                  <a:cubicBezTo>
                    <a:pt x="32" y="3"/>
                    <a:pt x="28" y="0"/>
                    <a:pt x="23" y="0"/>
                  </a:cubicBezTo>
                  <a:cubicBezTo>
                    <a:pt x="19" y="1"/>
                    <a:pt x="16" y="4"/>
                    <a:pt x="16" y="7"/>
                  </a:cubicBezTo>
                  <a:cubicBezTo>
                    <a:pt x="15" y="10"/>
                    <a:pt x="15" y="14"/>
                    <a:pt x="17" y="17"/>
                  </a:cubicBezTo>
                  <a:cubicBezTo>
                    <a:pt x="18" y="19"/>
                    <a:pt x="20" y="21"/>
                    <a:pt x="22" y="22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20" y="25"/>
                    <a:pt x="18" y="28"/>
                    <a:pt x="16" y="31"/>
                  </a:cubicBezTo>
                  <a:cubicBezTo>
                    <a:pt x="16" y="31"/>
                    <a:pt x="16" y="31"/>
                    <a:pt x="15" y="31"/>
                  </a:cubicBezTo>
                  <a:cubicBezTo>
                    <a:pt x="9" y="23"/>
                    <a:pt x="7" y="15"/>
                    <a:pt x="6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8"/>
                    <a:pt x="2" y="28"/>
                    <a:pt x="13" y="36"/>
                  </a:cubicBezTo>
                  <a:cubicBezTo>
                    <a:pt x="13" y="36"/>
                    <a:pt x="14" y="36"/>
                    <a:pt x="14" y="37"/>
                  </a:cubicBezTo>
                  <a:cubicBezTo>
                    <a:pt x="15" y="37"/>
                    <a:pt x="16" y="37"/>
                    <a:pt x="17" y="36"/>
                  </a:cubicBezTo>
                  <a:cubicBezTo>
                    <a:pt x="19" y="35"/>
                    <a:pt x="24" y="30"/>
                    <a:pt x="27" y="24"/>
                  </a:cubicBezTo>
                  <a:cubicBezTo>
                    <a:pt x="27" y="23"/>
                    <a:pt x="28" y="23"/>
                    <a:pt x="28" y="23"/>
                  </a:cubicBezTo>
                  <a:cubicBezTo>
                    <a:pt x="29" y="23"/>
                    <a:pt x="30" y="23"/>
                    <a:pt x="31" y="23"/>
                  </a:cubicBezTo>
                  <a:lnTo>
                    <a:pt x="31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>
                <a:solidFill>
                  <a:schemeClr val="bg1"/>
                </a:solidFill>
              </a:endParaRPr>
            </a:p>
          </p:txBody>
        </p:sp>
      </p:grpSp>
      <p:grpSp>
        <p:nvGrpSpPr>
          <p:cNvPr id="2087" name="กลุ่ม 2086"/>
          <p:cNvGrpSpPr/>
          <p:nvPr/>
        </p:nvGrpSpPr>
        <p:grpSpPr>
          <a:xfrm>
            <a:off x="5963445" y="3969545"/>
            <a:ext cx="658812" cy="658812"/>
            <a:chOff x="11896725" y="7939088"/>
            <a:chExt cx="1317625" cy="1317625"/>
          </a:xfrm>
        </p:grpSpPr>
        <p:sp>
          <p:nvSpPr>
            <p:cNvPr id="2076" name="Oval 50"/>
            <p:cNvSpPr>
              <a:spLocks noChangeArrowheads="1"/>
            </p:cNvSpPr>
            <p:nvPr/>
          </p:nvSpPr>
          <p:spPr bwMode="auto">
            <a:xfrm>
              <a:off x="11896725" y="7939088"/>
              <a:ext cx="1317625" cy="1317625"/>
            </a:xfrm>
            <a:prstGeom prst="ellipse">
              <a:avLst/>
            </a:prstGeom>
            <a:solidFill>
              <a:srgbClr val="E8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>
                <a:solidFill>
                  <a:schemeClr val="bg1"/>
                </a:solidFill>
              </a:endParaRPr>
            </a:p>
          </p:txBody>
        </p:sp>
        <p:sp>
          <p:nvSpPr>
            <p:cNvPr id="2077" name="Oval 51"/>
            <p:cNvSpPr>
              <a:spLocks noChangeArrowheads="1"/>
            </p:cNvSpPr>
            <p:nvPr/>
          </p:nvSpPr>
          <p:spPr bwMode="auto">
            <a:xfrm>
              <a:off x="12279313" y="8475663"/>
              <a:ext cx="246062" cy="230188"/>
            </a:xfrm>
            <a:prstGeom prst="ellipse">
              <a:avLst/>
            </a:prstGeom>
            <a:solidFill>
              <a:srgbClr val="3865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>
                <a:solidFill>
                  <a:schemeClr val="bg1"/>
                </a:solidFill>
              </a:endParaRPr>
            </a:p>
          </p:txBody>
        </p:sp>
        <p:sp>
          <p:nvSpPr>
            <p:cNvPr id="2078" name="Oval 52"/>
            <p:cNvSpPr>
              <a:spLocks noChangeArrowheads="1"/>
            </p:cNvSpPr>
            <p:nvPr/>
          </p:nvSpPr>
          <p:spPr bwMode="auto">
            <a:xfrm>
              <a:off x="12585700" y="8475663"/>
              <a:ext cx="246062" cy="230188"/>
            </a:xfrm>
            <a:prstGeom prst="ellipse">
              <a:avLst/>
            </a:prstGeom>
            <a:solidFill>
              <a:srgbClr val="ED21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>
                <a:solidFill>
                  <a:schemeClr val="bg1"/>
                </a:solidFill>
              </a:endParaRPr>
            </a:p>
          </p:txBody>
        </p:sp>
      </p:grpSp>
      <p:grpSp>
        <p:nvGrpSpPr>
          <p:cNvPr id="666" name="กลุ่ม 665"/>
          <p:cNvGrpSpPr/>
          <p:nvPr/>
        </p:nvGrpSpPr>
        <p:grpSpPr>
          <a:xfrm>
            <a:off x="4914901" y="2024858"/>
            <a:ext cx="658019" cy="658812"/>
            <a:chOff x="9799638" y="4049713"/>
            <a:chExt cx="1316037" cy="1317625"/>
          </a:xfrm>
        </p:grpSpPr>
        <p:sp>
          <p:nvSpPr>
            <p:cNvPr id="2079" name="Oval 53"/>
            <p:cNvSpPr>
              <a:spLocks noChangeArrowheads="1"/>
            </p:cNvSpPr>
            <p:nvPr/>
          </p:nvSpPr>
          <p:spPr bwMode="auto">
            <a:xfrm>
              <a:off x="9799638" y="4049713"/>
              <a:ext cx="1316037" cy="1317625"/>
            </a:xfrm>
            <a:prstGeom prst="ellipse">
              <a:avLst/>
            </a:prstGeom>
            <a:solidFill>
              <a:srgbClr val="EF3F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>
                <a:solidFill>
                  <a:schemeClr val="bg1"/>
                </a:solidFill>
              </a:endParaRPr>
            </a:p>
          </p:txBody>
        </p:sp>
        <p:sp>
          <p:nvSpPr>
            <p:cNvPr id="256" name="Freeform 54"/>
            <p:cNvSpPr>
              <a:spLocks noEditPoints="1"/>
            </p:cNvSpPr>
            <p:nvPr/>
          </p:nvSpPr>
          <p:spPr bwMode="auto">
            <a:xfrm>
              <a:off x="10152063" y="4494213"/>
              <a:ext cx="596900" cy="412750"/>
            </a:xfrm>
            <a:custGeom>
              <a:avLst/>
              <a:gdLst>
                <a:gd name="T0" fmla="*/ 5 w 39"/>
                <a:gd name="T1" fmla="*/ 26 h 27"/>
                <a:gd name="T2" fmla="*/ 2 w 39"/>
                <a:gd name="T3" fmla="*/ 23 h 27"/>
                <a:gd name="T4" fmla="*/ 2 w 39"/>
                <a:gd name="T5" fmla="*/ 2 h 27"/>
                <a:gd name="T6" fmla="*/ 6 w 39"/>
                <a:gd name="T7" fmla="*/ 1 h 27"/>
                <a:gd name="T8" fmla="*/ 35 w 39"/>
                <a:gd name="T9" fmla="*/ 1 h 27"/>
                <a:gd name="T10" fmla="*/ 38 w 39"/>
                <a:gd name="T11" fmla="*/ 4 h 27"/>
                <a:gd name="T12" fmla="*/ 38 w 39"/>
                <a:gd name="T13" fmla="*/ 24 h 27"/>
                <a:gd name="T14" fmla="*/ 36 w 39"/>
                <a:gd name="T15" fmla="*/ 26 h 27"/>
                <a:gd name="T16" fmla="*/ 5 w 39"/>
                <a:gd name="T17" fmla="*/ 26 h 27"/>
                <a:gd name="T18" fmla="*/ 15 w 39"/>
                <a:gd name="T19" fmla="*/ 19 h 27"/>
                <a:gd name="T20" fmla="*/ 27 w 39"/>
                <a:gd name="T21" fmla="*/ 13 h 27"/>
                <a:gd name="T22" fmla="*/ 15 w 39"/>
                <a:gd name="T23" fmla="*/ 7 h 27"/>
                <a:gd name="T24" fmla="*/ 15 w 39"/>
                <a:gd name="T25" fmla="*/ 19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9" h="27">
                  <a:moveTo>
                    <a:pt x="5" y="26"/>
                  </a:moveTo>
                  <a:cubicBezTo>
                    <a:pt x="3" y="26"/>
                    <a:pt x="2" y="25"/>
                    <a:pt x="2" y="23"/>
                  </a:cubicBezTo>
                  <a:cubicBezTo>
                    <a:pt x="0" y="20"/>
                    <a:pt x="0" y="5"/>
                    <a:pt x="2" y="2"/>
                  </a:cubicBezTo>
                  <a:cubicBezTo>
                    <a:pt x="3" y="1"/>
                    <a:pt x="4" y="1"/>
                    <a:pt x="6" y="1"/>
                  </a:cubicBezTo>
                  <a:cubicBezTo>
                    <a:pt x="12" y="0"/>
                    <a:pt x="33" y="0"/>
                    <a:pt x="35" y="1"/>
                  </a:cubicBezTo>
                  <a:cubicBezTo>
                    <a:pt x="36" y="1"/>
                    <a:pt x="37" y="2"/>
                    <a:pt x="38" y="4"/>
                  </a:cubicBezTo>
                  <a:cubicBezTo>
                    <a:pt x="39" y="7"/>
                    <a:pt x="39" y="20"/>
                    <a:pt x="38" y="24"/>
                  </a:cubicBezTo>
                  <a:cubicBezTo>
                    <a:pt x="37" y="25"/>
                    <a:pt x="37" y="26"/>
                    <a:pt x="36" y="26"/>
                  </a:cubicBezTo>
                  <a:cubicBezTo>
                    <a:pt x="33" y="27"/>
                    <a:pt x="8" y="27"/>
                    <a:pt x="5" y="26"/>
                  </a:cubicBezTo>
                  <a:close/>
                  <a:moveTo>
                    <a:pt x="15" y="19"/>
                  </a:moveTo>
                  <a:cubicBezTo>
                    <a:pt x="19" y="17"/>
                    <a:pt x="23" y="15"/>
                    <a:pt x="27" y="13"/>
                  </a:cubicBezTo>
                  <a:cubicBezTo>
                    <a:pt x="23" y="11"/>
                    <a:pt x="19" y="9"/>
                    <a:pt x="15" y="7"/>
                  </a:cubicBezTo>
                  <a:cubicBezTo>
                    <a:pt x="15" y="11"/>
                    <a:pt x="15" y="15"/>
                    <a:pt x="15" y="1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>
                <a:solidFill>
                  <a:schemeClr val="bg1"/>
                </a:solidFill>
              </a:endParaRPr>
            </a:p>
          </p:txBody>
        </p:sp>
      </p:grpSp>
      <p:grpSp>
        <p:nvGrpSpPr>
          <p:cNvPr id="670" name="กลุ่ม 669"/>
          <p:cNvGrpSpPr/>
          <p:nvPr/>
        </p:nvGrpSpPr>
        <p:grpSpPr>
          <a:xfrm>
            <a:off x="9110663" y="2024858"/>
            <a:ext cx="658019" cy="658812"/>
            <a:chOff x="18191163" y="4049713"/>
            <a:chExt cx="1316037" cy="1317625"/>
          </a:xfrm>
        </p:grpSpPr>
        <p:sp>
          <p:nvSpPr>
            <p:cNvPr id="257" name="Oval 55"/>
            <p:cNvSpPr>
              <a:spLocks noChangeArrowheads="1"/>
            </p:cNvSpPr>
            <p:nvPr/>
          </p:nvSpPr>
          <p:spPr bwMode="auto">
            <a:xfrm>
              <a:off x="18191163" y="4049713"/>
              <a:ext cx="1316037" cy="1317625"/>
            </a:xfrm>
            <a:prstGeom prst="ellipse">
              <a:avLst/>
            </a:prstGeom>
            <a:solidFill>
              <a:srgbClr val="FBC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>
                <a:solidFill>
                  <a:schemeClr val="bg1"/>
                </a:solidFill>
              </a:endParaRPr>
            </a:p>
          </p:txBody>
        </p:sp>
        <p:sp>
          <p:nvSpPr>
            <p:cNvPr id="258" name="Oval 56"/>
            <p:cNvSpPr>
              <a:spLocks noChangeArrowheads="1"/>
            </p:cNvSpPr>
            <p:nvPr/>
          </p:nvSpPr>
          <p:spPr bwMode="auto">
            <a:xfrm>
              <a:off x="18603913" y="4800600"/>
              <a:ext cx="138112" cy="1381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>
                <a:solidFill>
                  <a:schemeClr val="bg1"/>
                </a:solidFill>
              </a:endParaRPr>
            </a:p>
          </p:txBody>
        </p:sp>
        <p:sp>
          <p:nvSpPr>
            <p:cNvPr id="259" name="Freeform 57"/>
            <p:cNvSpPr>
              <a:spLocks/>
            </p:cNvSpPr>
            <p:nvPr/>
          </p:nvSpPr>
          <p:spPr bwMode="auto">
            <a:xfrm>
              <a:off x="18603913" y="4616450"/>
              <a:ext cx="320675" cy="322263"/>
            </a:xfrm>
            <a:custGeom>
              <a:avLst/>
              <a:gdLst>
                <a:gd name="T0" fmla="*/ 0 w 21"/>
                <a:gd name="T1" fmla="*/ 6 h 21"/>
                <a:gd name="T2" fmla="*/ 15 w 21"/>
                <a:gd name="T3" fmla="*/ 21 h 21"/>
                <a:gd name="T4" fmla="*/ 21 w 21"/>
                <a:gd name="T5" fmla="*/ 21 h 21"/>
                <a:gd name="T6" fmla="*/ 0 w 21"/>
                <a:gd name="T7" fmla="*/ 0 h 21"/>
                <a:gd name="T8" fmla="*/ 0 w 21"/>
                <a:gd name="T9" fmla="*/ 6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21">
                  <a:moveTo>
                    <a:pt x="0" y="6"/>
                  </a:moveTo>
                  <a:cubicBezTo>
                    <a:pt x="8" y="6"/>
                    <a:pt x="15" y="13"/>
                    <a:pt x="15" y="21"/>
                  </a:cubicBezTo>
                  <a:cubicBezTo>
                    <a:pt x="21" y="21"/>
                    <a:pt x="21" y="21"/>
                    <a:pt x="21" y="21"/>
                  </a:cubicBezTo>
                  <a:cubicBezTo>
                    <a:pt x="21" y="9"/>
                    <a:pt x="11" y="0"/>
                    <a:pt x="0" y="0"/>
                  </a:cubicBezTo>
                  <a:lnTo>
                    <a:pt x="0" y="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>
                <a:solidFill>
                  <a:schemeClr val="bg1"/>
                </a:solidFill>
              </a:endParaRPr>
            </a:p>
          </p:txBody>
        </p:sp>
        <p:sp>
          <p:nvSpPr>
            <p:cNvPr id="260" name="Freeform 58"/>
            <p:cNvSpPr>
              <a:spLocks/>
            </p:cNvSpPr>
            <p:nvPr/>
          </p:nvSpPr>
          <p:spPr bwMode="auto">
            <a:xfrm>
              <a:off x="18603913" y="4432300"/>
              <a:ext cx="490537" cy="506413"/>
            </a:xfrm>
            <a:custGeom>
              <a:avLst/>
              <a:gdLst>
                <a:gd name="T0" fmla="*/ 0 w 32"/>
                <a:gd name="T1" fmla="*/ 7 h 33"/>
                <a:gd name="T2" fmla="*/ 26 w 32"/>
                <a:gd name="T3" fmla="*/ 33 h 33"/>
                <a:gd name="T4" fmla="*/ 32 w 32"/>
                <a:gd name="T5" fmla="*/ 33 h 33"/>
                <a:gd name="T6" fmla="*/ 0 w 32"/>
                <a:gd name="T7" fmla="*/ 0 h 33"/>
                <a:gd name="T8" fmla="*/ 0 w 32"/>
                <a:gd name="T9" fmla="*/ 7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3">
                  <a:moveTo>
                    <a:pt x="0" y="7"/>
                  </a:moveTo>
                  <a:cubicBezTo>
                    <a:pt x="14" y="7"/>
                    <a:pt x="26" y="19"/>
                    <a:pt x="26" y="33"/>
                  </a:cubicBezTo>
                  <a:cubicBezTo>
                    <a:pt x="32" y="33"/>
                    <a:pt x="32" y="33"/>
                    <a:pt x="32" y="33"/>
                  </a:cubicBezTo>
                  <a:cubicBezTo>
                    <a:pt x="32" y="15"/>
                    <a:pt x="18" y="0"/>
                    <a:pt x="0" y="0"/>
                  </a:cubicBezTo>
                  <a:lnTo>
                    <a:pt x="0" y="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>
                <a:solidFill>
                  <a:schemeClr val="bg1"/>
                </a:solidFill>
              </a:endParaRPr>
            </a:p>
          </p:txBody>
        </p:sp>
      </p:grpSp>
      <p:grpSp>
        <p:nvGrpSpPr>
          <p:cNvPr id="671" name="กลุ่ม 670"/>
          <p:cNvGrpSpPr/>
          <p:nvPr/>
        </p:nvGrpSpPr>
        <p:grpSpPr>
          <a:xfrm>
            <a:off x="4914901" y="2997201"/>
            <a:ext cx="658019" cy="658812"/>
            <a:chOff x="9799638" y="5994400"/>
            <a:chExt cx="1316037" cy="1317625"/>
          </a:xfrm>
        </p:grpSpPr>
        <p:sp>
          <p:nvSpPr>
            <p:cNvPr id="261" name="Oval 59"/>
            <p:cNvSpPr>
              <a:spLocks noChangeArrowheads="1"/>
            </p:cNvSpPr>
            <p:nvPr/>
          </p:nvSpPr>
          <p:spPr bwMode="auto">
            <a:xfrm>
              <a:off x="9799638" y="5994400"/>
              <a:ext cx="1316037" cy="1317625"/>
            </a:xfrm>
            <a:prstGeom prst="ellipse">
              <a:avLst/>
            </a:prstGeom>
            <a:solidFill>
              <a:srgbClr val="49B7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>
                <a:solidFill>
                  <a:schemeClr val="bg1"/>
                </a:solidFill>
              </a:endParaRPr>
            </a:p>
          </p:txBody>
        </p:sp>
        <p:sp>
          <p:nvSpPr>
            <p:cNvPr id="262" name="Freeform 60"/>
            <p:cNvSpPr>
              <a:spLocks/>
            </p:cNvSpPr>
            <p:nvPr/>
          </p:nvSpPr>
          <p:spPr bwMode="auto">
            <a:xfrm>
              <a:off x="10304463" y="6408738"/>
              <a:ext cx="306387" cy="488950"/>
            </a:xfrm>
            <a:custGeom>
              <a:avLst/>
              <a:gdLst>
                <a:gd name="T0" fmla="*/ 193 w 193"/>
                <a:gd name="T1" fmla="*/ 0 h 308"/>
                <a:gd name="T2" fmla="*/ 135 w 193"/>
                <a:gd name="T3" fmla="*/ 0 h 308"/>
                <a:gd name="T4" fmla="*/ 97 w 193"/>
                <a:gd name="T5" fmla="*/ 58 h 308"/>
                <a:gd name="T6" fmla="*/ 0 w 193"/>
                <a:gd name="T7" fmla="*/ 58 h 308"/>
                <a:gd name="T8" fmla="*/ 0 w 193"/>
                <a:gd name="T9" fmla="*/ 135 h 308"/>
                <a:gd name="T10" fmla="*/ 58 w 193"/>
                <a:gd name="T11" fmla="*/ 135 h 308"/>
                <a:gd name="T12" fmla="*/ 0 w 193"/>
                <a:gd name="T13" fmla="*/ 250 h 308"/>
                <a:gd name="T14" fmla="*/ 0 w 193"/>
                <a:gd name="T15" fmla="*/ 308 h 308"/>
                <a:gd name="T16" fmla="*/ 58 w 193"/>
                <a:gd name="T17" fmla="*/ 308 h 308"/>
                <a:gd name="T18" fmla="*/ 87 w 193"/>
                <a:gd name="T19" fmla="*/ 241 h 308"/>
                <a:gd name="T20" fmla="*/ 193 w 193"/>
                <a:gd name="T21" fmla="*/ 241 h 308"/>
                <a:gd name="T22" fmla="*/ 193 w 193"/>
                <a:gd name="T23" fmla="*/ 164 h 308"/>
                <a:gd name="T24" fmla="*/ 135 w 193"/>
                <a:gd name="T25" fmla="*/ 164 h 308"/>
                <a:gd name="T26" fmla="*/ 193 w 193"/>
                <a:gd name="T27" fmla="*/ 48 h 308"/>
                <a:gd name="T28" fmla="*/ 193 w 193"/>
                <a:gd name="T29" fmla="*/ 0 h 3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93" h="308">
                  <a:moveTo>
                    <a:pt x="193" y="0"/>
                  </a:moveTo>
                  <a:lnTo>
                    <a:pt x="135" y="0"/>
                  </a:lnTo>
                  <a:lnTo>
                    <a:pt x="97" y="58"/>
                  </a:lnTo>
                  <a:lnTo>
                    <a:pt x="0" y="58"/>
                  </a:lnTo>
                  <a:lnTo>
                    <a:pt x="0" y="135"/>
                  </a:lnTo>
                  <a:lnTo>
                    <a:pt x="58" y="135"/>
                  </a:lnTo>
                  <a:lnTo>
                    <a:pt x="0" y="250"/>
                  </a:lnTo>
                  <a:lnTo>
                    <a:pt x="0" y="308"/>
                  </a:lnTo>
                  <a:lnTo>
                    <a:pt x="58" y="308"/>
                  </a:lnTo>
                  <a:lnTo>
                    <a:pt x="87" y="241"/>
                  </a:lnTo>
                  <a:lnTo>
                    <a:pt x="193" y="241"/>
                  </a:lnTo>
                  <a:lnTo>
                    <a:pt x="193" y="164"/>
                  </a:lnTo>
                  <a:lnTo>
                    <a:pt x="135" y="164"/>
                  </a:lnTo>
                  <a:lnTo>
                    <a:pt x="193" y="48"/>
                  </a:lnTo>
                  <a:lnTo>
                    <a:pt x="19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>
                <a:solidFill>
                  <a:schemeClr val="bg1"/>
                </a:solidFill>
              </a:endParaRPr>
            </a:p>
          </p:txBody>
        </p:sp>
      </p:grpSp>
      <p:grpSp>
        <p:nvGrpSpPr>
          <p:cNvPr id="2091" name="กลุ่ม 2090"/>
          <p:cNvGrpSpPr/>
          <p:nvPr/>
        </p:nvGrpSpPr>
        <p:grpSpPr>
          <a:xfrm>
            <a:off x="7012781" y="4941889"/>
            <a:ext cx="658019" cy="658812"/>
            <a:chOff x="13995400" y="9883775"/>
            <a:chExt cx="1316037" cy="1317625"/>
          </a:xfrm>
        </p:grpSpPr>
        <p:sp>
          <p:nvSpPr>
            <p:cNvPr id="263" name="Oval 61"/>
            <p:cNvSpPr>
              <a:spLocks noChangeArrowheads="1"/>
            </p:cNvSpPr>
            <p:nvPr/>
          </p:nvSpPr>
          <p:spPr bwMode="auto">
            <a:xfrm>
              <a:off x="13995400" y="9883775"/>
              <a:ext cx="1316037" cy="1317625"/>
            </a:xfrm>
            <a:prstGeom prst="ellipse">
              <a:avLst/>
            </a:prstGeom>
            <a:solidFill>
              <a:srgbClr val="F04A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>
                <a:solidFill>
                  <a:schemeClr val="bg1"/>
                </a:solidFill>
              </a:endParaRPr>
            </a:p>
          </p:txBody>
        </p:sp>
        <p:sp>
          <p:nvSpPr>
            <p:cNvPr id="264" name="Freeform 62"/>
            <p:cNvSpPr>
              <a:spLocks noEditPoints="1"/>
            </p:cNvSpPr>
            <p:nvPr/>
          </p:nvSpPr>
          <p:spPr bwMode="auto">
            <a:xfrm>
              <a:off x="14377988" y="10328275"/>
              <a:ext cx="550862" cy="428625"/>
            </a:xfrm>
            <a:custGeom>
              <a:avLst/>
              <a:gdLst>
                <a:gd name="T0" fmla="*/ 18 w 36"/>
                <a:gd name="T1" fmla="*/ 0 h 28"/>
                <a:gd name="T2" fmla="*/ 10 w 36"/>
                <a:gd name="T3" fmla="*/ 8 h 28"/>
                <a:gd name="T4" fmla="*/ 10 w 36"/>
                <a:gd name="T5" fmla="*/ 19 h 28"/>
                <a:gd name="T6" fmla="*/ 8 w 36"/>
                <a:gd name="T7" fmla="*/ 21 h 28"/>
                <a:gd name="T8" fmla="*/ 6 w 36"/>
                <a:gd name="T9" fmla="*/ 19 h 28"/>
                <a:gd name="T10" fmla="*/ 6 w 36"/>
                <a:gd name="T11" fmla="*/ 14 h 28"/>
                <a:gd name="T12" fmla="*/ 0 w 36"/>
                <a:gd name="T13" fmla="*/ 14 h 28"/>
                <a:gd name="T14" fmla="*/ 0 w 36"/>
                <a:gd name="T15" fmla="*/ 19 h 28"/>
                <a:gd name="T16" fmla="*/ 8 w 36"/>
                <a:gd name="T17" fmla="*/ 28 h 28"/>
                <a:gd name="T18" fmla="*/ 16 w 36"/>
                <a:gd name="T19" fmla="*/ 19 h 28"/>
                <a:gd name="T20" fmla="*/ 16 w 36"/>
                <a:gd name="T21" fmla="*/ 8 h 28"/>
                <a:gd name="T22" fmla="*/ 18 w 36"/>
                <a:gd name="T23" fmla="*/ 6 h 28"/>
                <a:gd name="T24" fmla="*/ 20 w 36"/>
                <a:gd name="T25" fmla="*/ 8 h 28"/>
                <a:gd name="T26" fmla="*/ 20 w 36"/>
                <a:gd name="T27" fmla="*/ 10 h 28"/>
                <a:gd name="T28" fmla="*/ 22 w 36"/>
                <a:gd name="T29" fmla="*/ 11 h 28"/>
                <a:gd name="T30" fmla="*/ 26 w 36"/>
                <a:gd name="T31" fmla="*/ 10 h 28"/>
                <a:gd name="T32" fmla="*/ 26 w 36"/>
                <a:gd name="T33" fmla="*/ 8 h 28"/>
                <a:gd name="T34" fmla="*/ 18 w 36"/>
                <a:gd name="T35" fmla="*/ 0 h 28"/>
                <a:gd name="T36" fmla="*/ 20 w 36"/>
                <a:gd name="T37" fmla="*/ 14 h 28"/>
                <a:gd name="T38" fmla="*/ 20 w 36"/>
                <a:gd name="T39" fmla="*/ 19 h 28"/>
                <a:gd name="T40" fmla="*/ 28 w 36"/>
                <a:gd name="T41" fmla="*/ 28 h 28"/>
                <a:gd name="T42" fmla="*/ 36 w 36"/>
                <a:gd name="T43" fmla="*/ 19 h 28"/>
                <a:gd name="T44" fmla="*/ 36 w 36"/>
                <a:gd name="T45" fmla="*/ 14 h 28"/>
                <a:gd name="T46" fmla="*/ 30 w 36"/>
                <a:gd name="T47" fmla="*/ 14 h 28"/>
                <a:gd name="T48" fmla="*/ 30 w 36"/>
                <a:gd name="T49" fmla="*/ 19 h 28"/>
                <a:gd name="T50" fmla="*/ 28 w 36"/>
                <a:gd name="T51" fmla="*/ 21 h 28"/>
                <a:gd name="T52" fmla="*/ 26 w 36"/>
                <a:gd name="T53" fmla="*/ 19 h 28"/>
                <a:gd name="T54" fmla="*/ 26 w 36"/>
                <a:gd name="T55" fmla="*/ 14 h 28"/>
                <a:gd name="T56" fmla="*/ 22 w 36"/>
                <a:gd name="T57" fmla="*/ 15 h 28"/>
                <a:gd name="T58" fmla="*/ 20 w 36"/>
                <a:gd name="T59" fmla="*/ 1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6" h="28">
                  <a:moveTo>
                    <a:pt x="18" y="0"/>
                  </a:moveTo>
                  <a:cubicBezTo>
                    <a:pt x="13" y="0"/>
                    <a:pt x="10" y="3"/>
                    <a:pt x="10" y="8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20"/>
                    <a:pt x="9" y="21"/>
                    <a:pt x="8" y="21"/>
                  </a:cubicBezTo>
                  <a:cubicBezTo>
                    <a:pt x="7" y="21"/>
                    <a:pt x="6" y="20"/>
                    <a:pt x="6" y="19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24"/>
                    <a:pt x="3" y="28"/>
                    <a:pt x="8" y="28"/>
                  </a:cubicBezTo>
                  <a:cubicBezTo>
                    <a:pt x="12" y="28"/>
                    <a:pt x="16" y="24"/>
                    <a:pt x="16" y="19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7"/>
                    <a:pt x="17" y="6"/>
                    <a:pt x="18" y="6"/>
                  </a:cubicBezTo>
                  <a:cubicBezTo>
                    <a:pt x="19" y="6"/>
                    <a:pt x="20" y="7"/>
                    <a:pt x="20" y="8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22" y="11"/>
                    <a:pt x="22" y="11"/>
                    <a:pt x="22" y="11"/>
                  </a:cubicBezTo>
                  <a:cubicBezTo>
                    <a:pt x="26" y="10"/>
                    <a:pt x="26" y="10"/>
                    <a:pt x="26" y="10"/>
                  </a:cubicBezTo>
                  <a:cubicBezTo>
                    <a:pt x="26" y="8"/>
                    <a:pt x="26" y="8"/>
                    <a:pt x="26" y="8"/>
                  </a:cubicBezTo>
                  <a:cubicBezTo>
                    <a:pt x="26" y="3"/>
                    <a:pt x="22" y="0"/>
                    <a:pt x="18" y="0"/>
                  </a:cubicBezTo>
                  <a:close/>
                  <a:moveTo>
                    <a:pt x="20" y="14"/>
                  </a:moveTo>
                  <a:cubicBezTo>
                    <a:pt x="20" y="19"/>
                    <a:pt x="20" y="19"/>
                    <a:pt x="20" y="19"/>
                  </a:cubicBezTo>
                  <a:cubicBezTo>
                    <a:pt x="20" y="24"/>
                    <a:pt x="23" y="28"/>
                    <a:pt x="28" y="28"/>
                  </a:cubicBezTo>
                  <a:cubicBezTo>
                    <a:pt x="32" y="28"/>
                    <a:pt x="36" y="24"/>
                    <a:pt x="36" y="19"/>
                  </a:cubicBezTo>
                  <a:cubicBezTo>
                    <a:pt x="36" y="14"/>
                    <a:pt x="36" y="14"/>
                    <a:pt x="36" y="14"/>
                  </a:cubicBezTo>
                  <a:cubicBezTo>
                    <a:pt x="30" y="14"/>
                    <a:pt x="30" y="14"/>
                    <a:pt x="30" y="14"/>
                  </a:cubicBezTo>
                  <a:cubicBezTo>
                    <a:pt x="30" y="19"/>
                    <a:pt x="30" y="19"/>
                    <a:pt x="30" y="19"/>
                  </a:cubicBezTo>
                  <a:cubicBezTo>
                    <a:pt x="30" y="21"/>
                    <a:pt x="29" y="21"/>
                    <a:pt x="28" y="21"/>
                  </a:cubicBezTo>
                  <a:cubicBezTo>
                    <a:pt x="27" y="21"/>
                    <a:pt x="26" y="21"/>
                    <a:pt x="26" y="19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2" y="15"/>
                    <a:pt x="22" y="15"/>
                    <a:pt x="22" y="15"/>
                  </a:cubicBezTo>
                  <a:lnTo>
                    <a:pt x="20" y="1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>
                <a:solidFill>
                  <a:schemeClr val="bg1"/>
                </a:solidFill>
              </a:endParaRPr>
            </a:p>
          </p:txBody>
        </p:sp>
      </p:grpSp>
      <p:grpSp>
        <p:nvGrpSpPr>
          <p:cNvPr id="2090" name="กลุ่ม 2089"/>
          <p:cNvGrpSpPr/>
          <p:nvPr/>
        </p:nvGrpSpPr>
        <p:grpSpPr>
          <a:xfrm>
            <a:off x="5963445" y="4941889"/>
            <a:ext cx="658812" cy="658812"/>
            <a:chOff x="11896725" y="9883775"/>
            <a:chExt cx="1317625" cy="1317625"/>
          </a:xfrm>
        </p:grpSpPr>
        <p:sp>
          <p:nvSpPr>
            <p:cNvPr id="265" name="Oval 63"/>
            <p:cNvSpPr>
              <a:spLocks noChangeArrowheads="1"/>
            </p:cNvSpPr>
            <p:nvPr/>
          </p:nvSpPr>
          <p:spPr bwMode="auto">
            <a:xfrm>
              <a:off x="11896725" y="9883775"/>
              <a:ext cx="1317625" cy="1317625"/>
            </a:xfrm>
            <a:prstGeom prst="ellipse">
              <a:avLst/>
            </a:prstGeom>
            <a:solidFill>
              <a:srgbClr val="38AB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>
                <a:solidFill>
                  <a:schemeClr val="bg1"/>
                </a:solidFill>
              </a:endParaRPr>
            </a:p>
          </p:txBody>
        </p:sp>
        <p:sp>
          <p:nvSpPr>
            <p:cNvPr id="266" name="Freeform 64"/>
            <p:cNvSpPr>
              <a:spLocks/>
            </p:cNvSpPr>
            <p:nvPr/>
          </p:nvSpPr>
          <p:spPr bwMode="auto">
            <a:xfrm>
              <a:off x="12311063" y="10344150"/>
              <a:ext cx="198437" cy="182563"/>
            </a:xfrm>
            <a:custGeom>
              <a:avLst/>
              <a:gdLst>
                <a:gd name="T0" fmla="*/ 125 w 125"/>
                <a:gd name="T1" fmla="*/ 115 h 115"/>
                <a:gd name="T2" fmla="*/ 125 w 125"/>
                <a:gd name="T3" fmla="*/ 0 h 115"/>
                <a:gd name="T4" fmla="*/ 0 w 125"/>
                <a:gd name="T5" fmla="*/ 9 h 115"/>
                <a:gd name="T6" fmla="*/ 0 w 125"/>
                <a:gd name="T7" fmla="*/ 115 h 115"/>
                <a:gd name="T8" fmla="*/ 125 w 125"/>
                <a:gd name="T9" fmla="*/ 11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5" h="115">
                  <a:moveTo>
                    <a:pt x="125" y="115"/>
                  </a:moveTo>
                  <a:lnTo>
                    <a:pt x="125" y="0"/>
                  </a:lnTo>
                  <a:lnTo>
                    <a:pt x="0" y="9"/>
                  </a:lnTo>
                  <a:lnTo>
                    <a:pt x="0" y="115"/>
                  </a:lnTo>
                  <a:lnTo>
                    <a:pt x="125" y="11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>
                <a:solidFill>
                  <a:schemeClr val="bg1"/>
                </a:solidFill>
              </a:endParaRPr>
            </a:p>
          </p:txBody>
        </p:sp>
        <p:sp>
          <p:nvSpPr>
            <p:cNvPr id="267" name="Freeform 65"/>
            <p:cNvSpPr>
              <a:spLocks/>
            </p:cNvSpPr>
            <p:nvPr/>
          </p:nvSpPr>
          <p:spPr bwMode="auto">
            <a:xfrm>
              <a:off x="12311063" y="10542588"/>
              <a:ext cx="198437" cy="200025"/>
            </a:xfrm>
            <a:custGeom>
              <a:avLst/>
              <a:gdLst>
                <a:gd name="T0" fmla="*/ 0 w 125"/>
                <a:gd name="T1" fmla="*/ 0 h 126"/>
                <a:gd name="T2" fmla="*/ 0 w 125"/>
                <a:gd name="T3" fmla="*/ 106 h 126"/>
                <a:gd name="T4" fmla="*/ 125 w 125"/>
                <a:gd name="T5" fmla="*/ 126 h 126"/>
                <a:gd name="T6" fmla="*/ 125 w 125"/>
                <a:gd name="T7" fmla="*/ 0 h 126"/>
                <a:gd name="T8" fmla="*/ 0 w 125"/>
                <a:gd name="T9" fmla="*/ 0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5" h="126">
                  <a:moveTo>
                    <a:pt x="0" y="0"/>
                  </a:moveTo>
                  <a:lnTo>
                    <a:pt x="0" y="106"/>
                  </a:lnTo>
                  <a:lnTo>
                    <a:pt x="125" y="126"/>
                  </a:lnTo>
                  <a:lnTo>
                    <a:pt x="12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>
                <a:solidFill>
                  <a:schemeClr val="bg1"/>
                </a:solidFill>
              </a:endParaRPr>
            </a:p>
          </p:txBody>
        </p:sp>
        <p:sp>
          <p:nvSpPr>
            <p:cNvPr id="268" name="Freeform 66"/>
            <p:cNvSpPr>
              <a:spLocks/>
            </p:cNvSpPr>
            <p:nvPr/>
          </p:nvSpPr>
          <p:spPr bwMode="auto">
            <a:xfrm>
              <a:off x="12525375" y="10542588"/>
              <a:ext cx="260350" cy="230188"/>
            </a:xfrm>
            <a:custGeom>
              <a:avLst/>
              <a:gdLst>
                <a:gd name="T0" fmla="*/ 0 w 164"/>
                <a:gd name="T1" fmla="*/ 0 h 145"/>
                <a:gd name="T2" fmla="*/ 0 w 164"/>
                <a:gd name="T3" fmla="*/ 126 h 145"/>
                <a:gd name="T4" fmla="*/ 164 w 164"/>
                <a:gd name="T5" fmla="*/ 145 h 145"/>
                <a:gd name="T6" fmla="*/ 164 w 164"/>
                <a:gd name="T7" fmla="*/ 0 h 145"/>
                <a:gd name="T8" fmla="*/ 0 w 164"/>
                <a:gd name="T9" fmla="*/ 0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4" h="145">
                  <a:moveTo>
                    <a:pt x="0" y="0"/>
                  </a:moveTo>
                  <a:lnTo>
                    <a:pt x="0" y="126"/>
                  </a:lnTo>
                  <a:lnTo>
                    <a:pt x="164" y="145"/>
                  </a:lnTo>
                  <a:lnTo>
                    <a:pt x="16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>
                <a:solidFill>
                  <a:schemeClr val="bg1"/>
                </a:solidFill>
              </a:endParaRPr>
            </a:p>
          </p:txBody>
        </p:sp>
        <p:sp>
          <p:nvSpPr>
            <p:cNvPr id="269" name="Freeform 67"/>
            <p:cNvSpPr>
              <a:spLocks/>
            </p:cNvSpPr>
            <p:nvPr/>
          </p:nvSpPr>
          <p:spPr bwMode="auto">
            <a:xfrm>
              <a:off x="12525375" y="10298113"/>
              <a:ext cx="260350" cy="228600"/>
            </a:xfrm>
            <a:custGeom>
              <a:avLst/>
              <a:gdLst>
                <a:gd name="T0" fmla="*/ 164 w 164"/>
                <a:gd name="T1" fmla="*/ 144 h 144"/>
                <a:gd name="T2" fmla="*/ 164 w 164"/>
                <a:gd name="T3" fmla="*/ 0 h 144"/>
                <a:gd name="T4" fmla="*/ 0 w 164"/>
                <a:gd name="T5" fmla="*/ 19 h 144"/>
                <a:gd name="T6" fmla="*/ 0 w 164"/>
                <a:gd name="T7" fmla="*/ 144 h 144"/>
                <a:gd name="T8" fmla="*/ 164 w 164"/>
                <a:gd name="T9" fmla="*/ 1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4" h="144">
                  <a:moveTo>
                    <a:pt x="164" y="144"/>
                  </a:moveTo>
                  <a:lnTo>
                    <a:pt x="164" y="0"/>
                  </a:lnTo>
                  <a:lnTo>
                    <a:pt x="0" y="19"/>
                  </a:lnTo>
                  <a:lnTo>
                    <a:pt x="0" y="144"/>
                  </a:lnTo>
                  <a:lnTo>
                    <a:pt x="164" y="14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>
                <a:solidFill>
                  <a:schemeClr val="bg1"/>
                </a:solidFill>
              </a:endParaRPr>
            </a:p>
          </p:txBody>
        </p:sp>
      </p:grpSp>
      <p:grpSp>
        <p:nvGrpSpPr>
          <p:cNvPr id="2089" name="กลุ่ม 2088"/>
          <p:cNvGrpSpPr/>
          <p:nvPr/>
        </p:nvGrpSpPr>
        <p:grpSpPr>
          <a:xfrm>
            <a:off x="4914901" y="4941889"/>
            <a:ext cx="658019" cy="658812"/>
            <a:chOff x="9799638" y="9883775"/>
            <a:chExt cx="1316037" cy="1317625"/>
          </a:xfrm>
        </p:grpSpPr>
        <p:sp>
          <p:nvSpPr>
            <p:cNvPr id="270" name="Oval 68"/>
            <p:cNvSpPr>
              <a:spLocks noChangeArrowheads="1"/>
            </p:cNvSpPr>
            <p:nvPr/>
          </p:nvSpPr>
          <p:spPr bwMode="auto">
            <a:xfrm>
              <a:off x="9799638" y="9883775"/>
              <a:ext cx="1316037" cy="1317625"/>
            </a:xfrm>
            <a:prstGeom prst="ellipse">
              <a:avLst/>
            </a:prstGeom>
            <a:solidFill>
              <a:srgbClr val="6F6F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>
                <a:solidFill>
                  <a:schemeClr val="bg1"/>
                </a:solidFill>
              </a:endParaRPr>
            </a:p>
          </p:txBody>
        </p:sp>
        <p:sp>
          <p:nvSpPr>
            <p:cNvPr id="271" name="Freeform 69"/>
            <p:cNvSpPr>
              <a:spLocks/>
            </p:cNvSpPr>
            <p:nvPr/>
          </p:nvSpPr>
          <p:spPr bwMode="auto">
            <a:xfrm>
              <a:off x="10212388" y="10374313"/>
              <a:ext cx="474662" cy="444500"/>
            </a:xfrm>
            <a:custGeom>
              <a:avLst/>
              <a:gdLst>
                <a:gd name="T0" fmla="*/ 31 w 31"/>
                <a:gd name="T1" fmla="*/ 19 h 29"/>
                <a:gd name="T2" fmla="*/ 22 w 31"/>
                <a:gd name="T3" fmla="*/ 28 h 29"/>
                <a:gd name="T4" fmla="*/ 15 w 31"/>
                <a:gd name="T5" fmla="*/ 27 h 29"/>
                <a:gd name="T6" fmla="*/ 11 w 31"/>
                <a:gd name="T7" fmla="*/ 28 h 29"/>
                <a:gd name="T8" fmla="*/ 5 w 31"/>
                <a:gd name="T9" fmla="*/ 24 h 29"/>
                <a:gd name="T10" fmla="*/ 2 w 31"/>
                <a:gd name="T11" fmla="*/ 20 h 29"/>
                <a:gd name="T12" fmla="*/ 1 w 31"/>
                <a:gd name="T13" fmla="*/ 8 h 29"/>
                <a:gd name="T14" fmla="*/ 7 w 31"/>
                <a:gd name="T15" fmla="*/ 2 h 29"/>
                <a:gd name="T16" fmla="*/ 15 w 31"/>
                <a:gd name="T17" fmla="*/ 3 h 29"/>
                <a:gd name="T18" fmla="*/ 19 w 31"/>
                <a:gd name="T19" fmla="*/ 2 h 29"/>
                <a:gd name="T20" fmla="*/ 30 w 31"/>
                <a:gd name="T21" fmla="*/ 5 h 29"/>
                <a:gd name="T22" fmla="*/ 30 w 31"/>
                <a:gd name="T23" fmla="*/ 5 h 29"/>
                <a:gd name="T24" fmla="*/ 31 w 31"/>
                <a:gd name="T25" fmla="*/ 19 h 29"/>
                <a:gd name="T26" fmla="*/ 31 w 31"/>
                <a:gd name="T27" fmla="*/ 1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1" h="29">
                  <a:moveTo>
                    <a:pt x="31" y="19"/>
                  </a:moveTo>
                  <a:cubicBezTo>
                    <a:pt x="29" y="23"/>
                    <a:pt x="26" y="29"/>
                    <a:pt x="22" y="28"/>
                  </a:cubicBezTo>
                  <a:cubicBezTo>
                    <a:pt x="19" y="28"/>
                    <a:pt x="18" y="26"/>
                    <a:pt x="15" y="27"/>
                  </a:cubicBezTo>
                  <a:cubicBezTo>
                    <a:pt x="13" y="27"/>
                    <a:pt x="12" y="28"/>
                    <a:pt x="11" y="28"/>
                  </a:cubicBezTo>
                  <a:cubicBezTo>
                    <a:pt x="8" y="28"/>
                    <a:pt x="6" y="26"/>
                    <a:pt x="5" y="24"/>
                  </a:cubicBezTo>
                  <a:cubicBezTo>
                    <a:pt x="4" y="23"/>
                    <a:pt x="3" y="21"/>
                    <a:pt x="2" y="20"/>
                  </a:cubicBezTo>
                  <a:cubicBezTo>
                    <a:pt x="1" y="16"/>
                    <a:pt x="0" y="12"/>
                    <a:pt x="1" y="8"/>
                  </a:cubicBezTo>
                  <a:cubicBezTo>
                    <a:pt x="2" y="5"/>
                    <a:pt x="4" y="3"/>
                    <a:pt x="7" y="2"/>
                  </a:cubicBezTo>
                  <a:cubicBezTo>
                    <a:pt x="11" y="0"/>
                    <a:pt x="14" y="2"/>
                    <a:pt x="15" y="3"/>
                  </a:cubicBezTo>
                  <a:cubicBezTo>
                    <a:pt x="17" y="3"/>
                    <a:pt x="17" y="2"/>
                    <a:pt x="19" y="2"/>
                  </a:cubicBezTo>
                  <a:cubicBezTo>
                    <a:pt x="22" y="1"/>
                    <a:pt x="27" y="1"/>
                    <a:pt x="30" y="5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24" y="9"/>
                    <a:pt x="25" y="15"/>
                    <a:pt x="31" y="19"/>
                  </a:cubicBezTo>
                  <a:cubicBezTo>
                    <a:pt x="31" y="19"/>
                    <a:pt x="31" y="19"/>
                    <a:pt x="31" y="1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>
                <a:solidFill>
                  <a:schemeClr val="bg1"/>
                </a:solidFill>
              </a:endParaRPr>
            </a:p>
          </p:txBody>
        </p:sp>
        <p:sp>
          <p:nvSpPr>
            <p:cNvPr id="272" name="Freeform 70"/>
            <p:cNvSpPr>
              <a:spLocks/>
            </p:cNvSpPr>
            <p:nvPr/>
          </p:nvSpPr>
          <p:spPr bwMode="auto">
            <a:xfrm>
              <a:off x="10442575" y="10266363"/>
              <a:ext cx="122237" cy="138113"/>
            </a:xfrm>
            <a:custGeom>
              <a:avLst/>
              <a:gdLst>
                <a:gd name="T0" fmla="*/ 8 w 8"/>
                <a:gd name="T1" fmla="*/ 0 h 9"/>
                <a:gd name="T2" fmla="*/ 8 w 8"/>
                <a:gd name="T3" fmla="*/ 2 h 9"/>
                <a:gd name="T4" fmla="*/ 1 w 8"/>
                <a:gd name="T5" fmla="*/ 9 h 9"/>
                <a:gd name="T6" fmla="*/ 1 w 8"/>
                <a:gd name="T7" fmla="*/ 9 h 9"/>
                <a:gd name="T8" fmla="*/ 0 w 8"/>
                <a:gd name="T9" fmla="*/ 7 h 9"/>
                <a:gd name="T10" fmla="*/ 7 w 8"/>
                <a:gd name="T11" fmla="*/ 0 h 9"/>
                <a:gd name="T12" fmla="*/ 8 w 8"/>
                <a:gd name="T1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9">
                  <a:moveTo>
                    <a:pt x="8" y="0"/>
                  </a:moveTo>
                  <a:cubicBezTo>
                    <a:pt x="8" y="0"/>
                    <a:pt x="8" y="1"/>
                    <a:pt x="8" y="2"/>
                  </a:cubicBezTo>
                  <a:cubicBezTo>
                    <a:pt x="8" y="5"/>
                    <a:pt x="4" y="9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0" y="8"/>
                    <a:pt x="0" y="8"/>
                    <a:pt x="0" y="7"/>
                  </a:cubicBezTo>
                  <a:cubicBezTo>
                    <a:pt x="1" y="4"/>
                    <a:pt x="4" y="1"/>
                    <a:pt x="7" y="0"/>
                  </a:cubicBezTo>
                  <a:cubicBezTo>
                    <a:pt x="7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>
                <a:solidFill>
                  <a:schemeClr val="bg1"/>
                </a:solidFill>
              </a:endParaRPr>
            </a:p>
          </p:txBody>
        </p:sp>
      </p:grpSp>
      <p:grpSp>
        <p:nvGrpSpPr>
          <p:cNvPr id="2092" name="กลุ่ม 2091"/>
          <p:cNvGrpSpPr/>
          <p:nvPr/>
        </p:nvGrpSpPr>
        <p:grpSpPr>
          <a:xfrm>
            <a:off x="8061327" y="4941889"/>
            <a:ext cx="658812" cy="658812"/>
            <a:chOff x="16092488" y="9883775"/>
            <a:chExt cx="1317625" cy="1317625"/>
          </a:xfrm>
        </p:grpSpPr>
        <p:sp>
          <p:nvSpPr>
            <p:cNvPr id="275" name="Oval 71"/>
            <p:cNvSpPr>
              <a:spLocks noChangeArrowheads="1"/>
            </p:cNvSpPr>
            <p:nvPr/>
          </p:nvSpPr>
          <p:spPr bwMode="auto">
            <a:xfrm>
              <a:off x="16092488" y="9883775"/>
              <a:ext cx="1317625" cy="1317625"/>
            </a:xfrm>
            <a:prstGeom prst="ellipse">
              <a:avLst/>
            </a:prstGeom>
            <a:solidFill>
              <a:srgbClr val="82B5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>
                <a:solidFill>
                  <a:schemeClr val="bg1"/>
                </a:solidFill>
              </a:endParaRPr>
            </a:p>
          </p:txBody>
        </p:sp>
        <p:sp>
          <p:nvSpPr>
            <p:cNvPr id="656" name="Freeform 72"/>
            <p:cNvSpPr>
              <a:spLocks/>
            </p:cNvSpPr>
            <p:nvPr/>
          </p:nvSpPr>
          <p:spPr bwMode="auto">
            <a:xfrm>
              <a:off x="16475075" y="10282238"/>
              <a:ext cx="582612" cy="550863"/>
            </a:xfrm>
            <a:custGeom>
              <a:avLst/>
              <a:gdLst>
                <a:gd name="T0" fmla="*/ 10 w 38"/>
                <a:gd name="T1" fmla="*/ 21 h 36"/>
                <a:gd name="T2" fmla="*/ 10 w 38"/>
                <a:gd name="T3" fmla="*/ 18 h 36"/>
                <a:gd name="T4" fmla="*/ 18 w 38"/>
                <a:gd name="T5" fmla="*/ 3 h 36"/>
                <a:gd name="T6" fmla="*/ 25 w 38"/>
                <a:gd name="T7" fmla="*/ 0 h 36"/>
                <a:gd name="T8" fmla="*/ 29 w 38"/>
                <a:gd name="T9" fmla="*/ 1 h 36"/>
                <a:gd name="T10" fmla="*/ 31 w 38"/>
                <a:gd name="T11" fmla="*/ 5 h 36"/>
                <a:gd name="T12" fmla="*/ 13 w 38"/>
                <a:gd name="T13" fmla="*/ 32 h 36"/>
                <a:gd name="T14" fmla="*/ 7 w 38"/>
                <a:gd name="T15" fmla="*/ 9 h 36"/>
                <a:gd name="T16" fmla="*/ 8 w 38"/>
                <a:gd name="T17" fmla="*/ 10 h 36"/>
                <a:gd name="T18" fmla="*/ 10 w 38"/>
                <a:gd name="T19" fmla="*/ 21 h 36"/>
                <a:gd name="T20" fmla="*/ 10 w 38"/>
                <a:gd name="T21" fmla="*/ 21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8" h="36">
                  <a:moveTo>
                    <a:pt x="10" y="21"/>
                  </a:moveTo>
                  <a:cubicBezTo>
                    <a:pt x="10" y="20"/>
                    <a:pt x="10" y="19"/>
                    <a:pt x="10" y="18"/>
                  </a:cubicBezTo>
                  <a:cubicBezTo>
                    <a:pt x="11" y="12"/>
                    <a:pt x="13" y="7"/>
                    <a:pt x="18" y="3"/>
                  </a:cubicBezTo>
                  <a:cubicBezTo>
                    <a:pt x="20" y="1"/>
                    <a:pt x="21" y="1"/>
                    <a:pt x="25" y="0"/>
                  </a:cubicBezTo>
                  <a:cubicBezTo>
                    <a:pt x="27" y="0"/>
                    <a:pt x="28" y="0"/>
                    <a:pt x="29" y="1"/>
                  </a:cubicBezTo>
                  <a:cubicBezTo>
                    <a:pt x="30" y="2"/>
                    <a:pt x="30" y="4"/>
                    <a:pt x="31" y="5"/>
                  </a:cubicBezTo>
                  <a:cubicBezTo>
                    <a:pt x="38" y="27"/>
                    <a:pt x="24" y="36"/>
                    <a:pt x="13" y="32"/>
                  </a:cubicBezTo>
                  <a:cubicBezTo>
                    <a:pt x="3" y="29"/>
                    <a:pt x="0" y="16"/>
                    <a:pt x="7" y="9"/>
                  </a:cubicBezTo>
                  <a:cubicBezTo>
                    <a:pt x="8" y="8"/>
                    <a:pt x="8" y="9"/>
                    <a:pt x="8" y="10"/>
                  </a:cubicBezTo>
                  <a:cubicBezTo>
                    <a:pt x="8" y="11"/>
                    <a:pt x="6" y="17"/>
                    <a:pt x="10" y="21"/>
                  </a:cubicBezTo>
                  <a:cubicBezTo>
                    <a:pt x="10" y="21"/>
                    <a:pt x="10" y="21"/>
                    <a:pt x="10" y="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>
                <a:solidFill>
                  <a:schemeClr val="bg1"/>
                </a:solidFill>
              </a:endParaRPr>
            </a:p>
          </p:txBody>
        </p:sp>
      </p:grpSp>
      <p:grpSp>
        <p:nvGrpSpPr>
          <p:cNvPr id="2093" name="กลุ่ม 2092"/>
          <p:cNvGrpSpPr/>
          <p:nvPr/>
        </p:nvGrpSpPr>
        <p:grpSpPr>
          <a:xfrm>
            <a:off x="9110663" y="4941889"/>
            <a:ext cx="658019" cy="658812"/>
            <a:chOff x="18191163" y="9883775"/>
            <a:chExt cx="1316037" cy="1317625"/>
          </a:xfrm>
        </p:grpSpPr>
        <p:sp>
          <p:nvSpPr>
            <p:cNvPr id="657" name="Oval 73"/>
            <p:cNvSpPr>
              <a:spLocks noChangeArrowheads="1"/>
            </p:cNvSpPr>
            <p:nvPr/>
          </p:nvSpPr>
          <p:spPr bwMode="auto">
            <a:xfrm>
              <a:off x="18191163" y="9883775"/>
              <a:ext cx="1316037" cy="1317625"/>
            </a:xfrm>
            <a:prstGeom prst="ellipse">
              <a:avLst/>
            </a:prstGeom>
            <a:solidFill>
              <a:srgbClr val="53A8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>
                <a:solidFill>
                  <a:schemeClr val="bg1"/>
                </a:solidFill>
              </a:endParaRPr>
            </a:p>
          </p:txBody>
        </p:sp>
        <p:sp>
          <p:nvSpPr>
            <p:cNvPr id="658" name="Freeform 74"/>
            <p:cNvSpPr>
              <a:spLocks/>
            </p:cNvSpPr>
            <p:nvPr/>
          </p:nvSpPr>
          <p:spPr bwMode="auto">
            <a:xfrm>
              <a:off x="18542000" y="10282238"/>
              <a:ext cx="292100" cy="520700"/>
            </a:xfrm>
            <a:custGeom>
              <a:avLst/>
              <a:gdLst>
                <a:gd name="T0" fmla="*/ 184 w 184"/>
                <a:gd name="T1" fmla="*/ 106 h 328"/>
                <a:gd name="T2" fmla="*/ 58 w 184"/>
                <a:gd name="T3" fmla="*/ 328 h 328"/>
                <a:gd name="T4" fmla="*/ 0 w 184"/>
                <a:gd name="T5" fmla="*/ 212 h 328"/>
                <a:gd name="T6" fmla="*/ 126 w 184"/>
                <a:gd name="T7" fmla="*/ 0 h 328"/>
                <a:gd name="T8" fmla="*/ 184 w 184"/>
                <a:gd name="T9" fmla="*/ 106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4" h="328">
                  <a:moveTo>
                    <a:pt x="184" y="106"/>
                  </a:moveTo>
                  <a:lnTo>
                    <a:pt x="58" y="328"/>
                  </a:lnTo>
                  <a:lnTo>
                    <a:pt x="0" y="212"/>
                  </a:lnTo>
                  <a:lnTo>
                    <a:pt x="126" y="0"/>
                  </a:lnTo>
                  <a:lnTo>
                    <a:pt x="184" y="10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>
                <a:solidFill>
                  <a:schemeClr val="bg1"/>
                </a:solidFill>
              </a:endParaRPr>
            </a:p>
          </p:txBody>
        </p:sp>
        <p:sp>
          <p:nvSpPr>
            <p:cNvPr id="659" name="Freeform 75"/>
            <p:cNvSpPr>
              <a:spLocks/>
            </p:cNvSpPr>
            <p:nvPr/>
          </p:nvSpPr>
          <p:spPr bwMode="auto">
            <a:xfrm>
              <a:off x="18756313" y="10266363"/>
              <a:ext cx="398462" cy="352425"/>
            </a:xfrm>
            <a:custGeom>
              <a:avLst/>
              <a:gdLst>
                <a:gd name="T0" fmla="*/ 251 w 251"/>
                <a:gd name="T1" fmla="*/ 222 h 222"/>
                <a:gd name="T2" fmla="*/ 126 w 251"/>
                <a:gd name="T3" fmla="*/ 222 h 222"/>
                <a:gd name="T4" fmla="*/ 0 w 251"/>
                <a:gd name="T5" fmla="*/ 0 h 222"/>
                <a:gd name="T6" fmla="*/ 126 w 251"/>
                <a:gd name="T7" fmla="*/ 0 h 222"/>
                <a:gd name="T8" fmla="*/ 251 w 251"/>
                <a:gd name="T9" fmla="*/ 222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1" h="222">
                  <a:moveTo>
                    <a:pt x="251" y="222"/>
                  </a:moveTo>
                  <a:lnTo>
                    <a:pt x="126" y="222"/>
                  </a:lnTo>
                  <a:lnTo>
                    <a:pt x="0" y="0"/>
                  </a:lnTo>
                  <a:lnTo>
                    <a:pt x="126" y="0"/>
                  </a:lnTo>
                  <a:lnTo>
                    <a:pt x="251" y="2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>
                <a:solidFill>
                  <a:schemeClr val="bg1"/>
                </a:solidFill>
              </a:endParaRPr>
            </a:p>
          </p:txBody>
        </p:sp>
        <p:sp>
          <p:nvSpPr>
            <p:cNvPr id="660" name="Freeform 76"/>
            <p:cNvSpPr>
              <a:spLocks/>
            </p:cNvSpPr>
            <p:nvPr/>
          </p:nvSpPr>
          <p:spPr bwMode="auto">
            <a:xfrm>
              <a:off x="18649950" y="10634663"/>
              <a:ext cx="504825" cy="168275"/>
            </a:xfrm>
            <a:custGeom>
              <a:avLst/>
              <a:gdLst>
                <a:gd name="T0" fmla="*/ 318 w 318"/>
                <a:gd name="T1" fmla="*/ 0 h 106"/>
                <a:gd name="T2" fmla="*/ 260 w 318"/>
                <a:gd name="T3" fmla="*/ 106 h 106"/>
                <a:gd name="T4" fmla="*/ 0 w 318"/>
                <a:gd name="T5" fmla="*/ 106 h 106"/>
                <a:gd name="T6" fmla="*/ 67 w 318"/>
                <a:gd name="T7" fmla="*/ 0 h 106"/>
                <a:gd name="T8" fmla="*/ 318 w 318"/>
                <a:gd name="T9" fmla="*/ 0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8" h="106">
                  <a:moveTo>
                    <a:pt x="318" y="0"/>
                  </a:moveTo>
                  <a:lnTo>
                    <a:pt x="260" y="106"/>
                  </a:lnTo>
                  <a:lnTo>
                    <a:pt x="0" y="106"/>
                  </a:lnTo>
                  <a:lnTo>
                    <a:pt x="67" y="0"/>
                  </a:lnTo>
                  <a:lnTo>
                    <a:pt x="31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>
                <a:solidFill>
                  <a:schemeClr val="bg1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98562593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14:conveyor dir="l"/>
      </p:transition>
    </mc:Choice>
    <mc:Fallback xmlns="">
      <p:transition spd="slow">
        <p:fade/>
      </p:transition>
    </mc:Fallback>
  </mc:AlternateContent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4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406" name="Google Shape;12406;p23"/>
          <p:cNvGrpSpPr/>
          <p:nvPr/>
        </p:nvGrpSpPr>
        <p:grpSpPr>
          <a:xfrm>
            <a:off x="2369916" y="2602729"/>
            <a:ext cx="493467" cy="334167"/>
            <a:chOff x="980425" y="4196875"/>
            <a:chExt cx="370100" cy="250625"/>
          </a:xfrm>
        </p:grpSpPr>
        <p:sp>
          <p:nvSpPr>
            <p:cNvPr id="12407" name="Google Shape;12407;p23"/>
            <p:cNvSpPr/>
            <p:nvPr/>
          </p:nvSpPr>
          <p:spPr>
            <a:xfrm>
              <a:off x="1154775" y="4246525"/>
              <a:ext cx="129650" cy="103900"/>
            </a:xfrm>
            <a:custGeom>
              <a:avLst/>
              <a:gdLst/>
              <a:ahLst/>
              <a:cxnLst/>
              <a:rect l="l" t="t" r="r" b="b"/>
              <a:pathLst>
                <a:path w="5186" h="4156" extrusionOk="0">
                  <a:moveTo>
                    <a:pt x="2747" y="422"/>
                  </a:moveTo>
                  <a:cubicBezTo>
                    <a:pt x="3241" y="422"/>
                    <a:pt x="3735" y="669"/>
                    <a:pt x="4044" y="1070"/>
                  </a:cubicBezTo>
                  <a:cubicBezTo>
                    <a:pt x="4321" y="1409"/>
                    <a:pt x="4445" y="1872"/>
                    <a:pt x="4383" y="2304"/>
                  </a:cubicBezTo>
                  <a:cubicBezTo>
                    <a:pt x="4269" y="3170"/>
                    <a:pt x="3534" y="3733"/>
                    <a:pt x="2747" y="3733"/>
                  </a:cubicBezTo>
                  <a:cubicBezTo>
                    <a:pt x="2467" y="3733"/>
                    <a:pt x="2181" y="3662"/>
                    <a:pt x="1914" y="3508"/>
                  </a:cubicBezTo>
                  <a:cubicBezTo>
                    <a:pt x="896" y="2921"/>
                    <a:pt x="803" y="1502"/>
                    <a:pt x="1729" y="761"/>
                  </a:cubicBezTo>
                  <a:cubicBezTo>
                    <a:pt x="2007" y="545"/>
                    <a:pt x="2377" y="422"/>
                    <a:pt x="2747" y="422"/>
                  </a:cubicBezTo>
                  <a:close/>
                  <a:moveTo>
                    <a:pt x="2757" y="1"/>
                  </a:moveTo>
                  <a:cubicBezTo>
                    <a:pt x="2314" y="1"/>
                    <a:pt x="1865" y="144"/>
                    <a:pt x="1482" y="453"/>
                  </a:cubicBezTo>
                  <a:cubicBezTo>
                    <a:pt x="1" y="1594"/>
                    <a:pt x="649" y="3909"/>
                    <a:pt x="2470" y="4156"/>
                  </a:cubicBezTo>
                  <a:lnTo>
                    <a:pt x="2747" y="4156"/>
                  </a:lnTo>
                  <a:cubicBezTo>
                    <a:pt x="4167" y="4156"/>
                    <a:pt x="5186" y="2767"/>
                    <a:pt x="4723" y="1409"/>
                  </a:cubicBezTo>
                  <a:cubicBezTo>
                    <a:pt x="4419" y="519"/>
                    <a:pt x="3599" y="1"/>
                    <a:pt x="275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08" name="Google Shape;12408;p23"/>
            <p:cNvSpPr/>
            <p:nvPr/>
          </p:nvSpPr>
          <p:spPr>
            <a:xfrm>
              <a:off x="1199775" y="4267525"/>
              <a:ext cx="51200" cy="20950"/>
            </a:xfrm>
            <a:custGeom>
              <a:avLst/>
              <a:gdLst/>
              <a:ahLst/>
              <a:cxnLst/>
              <a:rect l="l" t="t" r="r" b="b"/>
              <a:pathLst>
                <a:path w="2048" h="838" extrusionOk="0">
                  <a:moveTo>
                    <a:pt x="925" y="1"/>
                  </a:moveTo>
                  <a:cubicBezTo>
                    <a:pt x="664" y="1"/>
                    <a:pt x="402" y="85"/>
                    <a:pt x="176" y="261"/>
                  </a:cubicBezTo>
                  <a:cubicBezTo>
                    <a:pt x="1" y="411"/>
                    <a:pt x="130" y="642"/>
                    <a:pt x="300" y="642"/>
                  </a:cubicBezTo>
                  <a:cubicBezTo>
                    <a:pt x="340" y="642"/>
                    <a:pt x="382" y="629"/>
                    <a:pt x="423" y="600"/>
                  </a:cubicBezTo>
                  <a:cubicBezTo>
                    <a:pt x="577" y="484"/>
                    <a:pt x="759" y="427"/>
                    <a:pt x="938" y="427"/>
                  </a:cubicBezTo>
                  <a:cubicBezTo>
                    <a:pt x="1188" y="427"/>
                    <a:pt x="1434" y="538"/>
                    <a:pt x="1596" y="754"/>
                  </a:cubicBezTo>
                  <a:cubicBezTo>
                    <a:pt x="1646" y="813"/>
                    <a:pt x="1706" y="838"/>
                    <a:pt x="1763" y="838"/>
                  </a:cubicBezTo>
                  <a:cubicBezTo>
                    <a:pt x="1915" y="838"/>
                    <a:pt x="2047" y="665"/>
                    <a:pt x="1935" y="508"/>
                  </a:cubicBezTo>
                  <a:cubicBezTo>
                    <a:pt x="1679" y="178"/>
                    <a:pt x="1304" y="1"/>
                    <a:pt x="9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09" name="Google Shape;12409;p23"/>
            <p:cNvSpPr/>
            <p:nvPr/>
          </p:nvSpPr>
          <p:spPr>
            <a:xfrm>
              <a:off x="980425" y="4196875"/>
              <a:ext cx="370100" cy="250625"/>
            </a:xfrm>
            <a:custGeom>
              <a:avLst/>
              <a:gdLst/>
              <a:ahLst/>
              <a:cxnLst/>
              <a:rect l="l" t="t" r="r" b="b"/>
              <a:pathLst>
                <a:path w="14804" h="10025" extrusionOk="0">
                  <a:moveTo>
                    <a:pt x="11666" y="6235"/>
                  </a:moveTo>
                  <a:lnTo>
                    <a:pt x="11974" y="6636"/>
                  </a:lnTo>
                  <a:lnTo>
                    <a:pt x="11604" y="6913"/>
                  </a:lnTo>
                  <a:lnTo>
                    <a:pt x="11295" y="6512"/>
                  </a:lnTo>
                  <a:cubicBezTo>
                    <a:pt x="11357" y="6481"/>
                    <a:pt x="11419" y="6420"/>
                    <a:pt x="11481" y="6389"/>
                  </a:cubicBezTo>
                  <a:cubicBezTo>
                    <a:pt x="11542" y="6327"/>
                    <a:pt x="11604" y="6296"/>
                    <a:pt x="11666" y="6235"/>
                  </a:cubicBezTo>
                  <a:close/>
                  <a:moveTo>
                    <a:pt x="12701" y="6716"/>
                  </a:moveTo>
                  <a:cubicBezTo>
                    <a:pt x="12752" y="6716"/>
                    <a:pt x="12805" y="6739"/>
                    <a:pt x="12839" y="6790"/>
                  </a:cubicBezTo>
                  <a:cubicBezTo>
                    <a:pt x="12900" y="6883"/>
                    <a:pt x="12869" y="6975"/>
                    <a:pt x="12808" y="7037"/>
                  </a:cubicBezTo>
                  <a:lnTo>
                    <a:pt x="11789" y="7808"/>
                  </a:lnTo>
                  <a:cubicBezTo>
                    <a:pt x="11748" y="7836"/>
                    <a:pt x="11700" y="7851"/>
                    <a:pt x="11654" y="7851"/>
                  </a:cubicBezTo>
                  <a:cubicBezTo>
                    <a:pt x="11598" y="7851"/>
                    <a:pt x="11545" y="7829"/>
                    <a:pt x="11511" y="7778"/>
                  </a:cubicBezTo>
                  <a:cubicBezTo>
                    <a:pt x="11450" y="7716"/>
                    <a:pt x="11481" y="7592"/>
                    <a:pt x="11542" y="7531"/>
                  </a:cubicBezTo>
                  <a:lnTo>
                    <a:pt x="12592" y="6759"/>
                  </a:lnTo>
                  <a:cubicBezTo>
                    <a:pt x="12619" y="6731"/>
                    <a:pt x="12660" y="6716"/>
                    <a:pt x="12701" y="6716"/>
                  </a:cubicBezTo>
                  <a:close/>
                  <a:moveTo>
                    <a:pt x="12839" y="7562"/>
                  </a:moveTo>
                  <a:lnTo>
                    <a:pt x="13980" y="9012"/>
                  </a:lnTo>
                  <a:cubicBezTo>
                    <a:pt x="14042" y="9105"/>
                    <a:pt x="14073" y="9197"/>
                    <a:pt x="14042" y="9290"/>
                  </a:cubicBezTo>
                  <a:cubicBezTo>
                    <a:pt x="14003" y="9484"/>
                    <a:pt x="13842" y="9593"/>
                    <a:pt x="13674" y="9593"/>
                  </a:cubicBezTo>
                  <a:cubicBezTo>
                    <a:pt x="13575" y="9593"/>
                    <a:pt x="13474" y="9555"/>
                    <a:pt x="13394" y="9475"/>
                  </a:cubicBezTo>
                  <a:lnTo>
                    <a:pt x="12252" y="7994"/>
                  </a:lnTo>
                  <a:lnTo>
                    <a:pt x="12839" y="7562"/>
                  </a:lnTo>
                  <a:close/>
                  <a:moveTo>
                    <a:pt x="1883" y="0"/>
                  </a:moveTo>
                  <a:cubicBezTo>
                    <a:pt x="864" y="0"/>
                    <a:pt x="0" y="834"/>
                    <a:pt x="0" y="1883"/>
                  </a:cubicBezTo>
                  <a:cubicBezTo>
                    <a:pt x="0" y="2932"/>
                    <a:pt x="833" y="3766"/>
                    <a:pt x="1883" y="3766"/>
                  </a:cubicBezTo>
                  <a:lnTo>
                    <a:pt x="6820" y="3766"/>
                  </a:lnTo>
                  <a:cubicBezTo>
                    <a:pt x="6666" y="5340"/>
                    <a:pt x="7777" y="6728"/>
                    <a:pt x="9351" y="6944"/>
                  </a:cubicBezTo>
                  <a:cubicBezTo>
                    <a:pt x="9475" y="6975"/>
                    <a:pt x="9598" y="6975"/>
                    <a:pt x="9721" y="6975"/>
                  </a:cubicBezTo>
                  <a:cubicBezTo>
                    <a:pt x="10123" y="6975"/>
                    <a:pt x="10555" y="6883"/>
                    <a:pt x="10925" y="6728"/>
                  </a:cubicBezTo>
                  <a:lnTo>
                    <a:pt x="11295" y="7191"/>
                  </a:lnTo>
                  <a:cubicBezTo>
                    <a:pt x="10842" y="7554"/>
                    <a:pt x="11099" y="8272"/>
                    <a:pt x="11661" y="8272"/>
                  </a:cubicBezTo>
                  <a:cubicBezTo>
                    <a:pt x="11673" y="8272"/>
                    <a:pt x="11685" y="8272"/>
                    <a:pt x="11697" y="8271"/>
                  </a:cubicBezTo>
                  <a:cubicBezTo>
                    <a:pt x="11724" y="8280"/>
                    <a:pt x="11748" y="8284"/>
                    <a:pt x="11772" y="8284"/>
                  </a:cubicBezTo>
                  <a:cubicBezTo>
                    <a:pt x="11828" y="8284"/>
                    <a:pt x="11878" y="8262"/>
                    <a:pt x="11944" y="8241"/>
                  </a:cubicBezTo>
                  <a:lnTo>
                    <a:pt x="13085" y="9722"/>
                  </a:lnTo>
                  <a:cubicBezTo>
                    <a:pt x="13250" y="9936"/>
                    <a:pt x="13461" y="10025"/>
                    <a:pt x="13670" y="10025"/>
                  </a:cubicBezTo>
                  <a:cubicBezTo>
                    <a:pt x="14244" y="10025"/>
                    <a:pt x="14803" y="9354"/>
                    <a:pt x="14351" y="8765"/>
                  </a:cubicBezTo>
                  <a:lnTo>
                    <a:pt x="13209" y="7284"/>
                  </a:lnTo>
                  <a:cubicBezTo>
                    <a:pt x="13271" y="7191"/>
                    <a:pt x="13301" y="7068"/>
                    <a:pt x="13332" y="6975"/>
                  </a:cubicBezTo>
                  <a:cubicBezTo>
                    <a:pt x="13355" y="6588"/>
                    <a:pt x="13042" y="6302"/>
                    <a:pt x="12703" y="6302"/>
                  </a:cubicBezTo>
                  <a:cubicBezTo>
                    <a:pt x="12582" y="6302"/>
                    <a:pt x="12458" y="6339"/>
                    <a:pt x="12345" y="6420"/>
                  </a:cubicBezTo>
                  <a:lnTo>
                    <a:pt x="11974" y="5926"/>
                  </a:lnTo>
                  <a:cubicBezTo>
                    <a:pt x="12129" y="5741"/>
                    <a:pt x="12252" y="5494"/>
                    <a:pt x="12376" y="5278"/>
                  </a:cubicBezTo>
                  <a:cubicBezTo>
                    <a:pt x="12437" y="5113"/>
                    <a:pt x="12293" y="4990"/>
                    <a:pt x="12154" y="4990"/>
                  </a:cubicBezTo>
                  <a:cubicBezTo>
                    <a:pt x="12084" y="4990"/>
                    <a:pt x="12016" y="5021"/>
                    <a:pt x="11974" y="5093"/>
                  </a:cubicBezTo>
                  <a:cubicBezTo>
                    <a:pt x="11560" y="6059"/>
                    <a:pt x="10644" y="6572"/>
                    <a:pt x="9723" y="6572"/>
                  </a:cubicBezTo>
                  <a:cubicBezTo>
                    <a:pt x="8997" y="6572"/>
                    <a:pt x="8267" y="6253"/>
                    <a:pt x="7777" y="5586"/>
                  </a:cubicBezTo>
                  <a:cubicBezTo>
                    <a:pt x="6728" y="4259"/>
                    <a:pt x="7283" y="2315"/>
                    <a:pt x="8857" y="1760"/>
                  </a:cubicBezTo>
                  <a:cubicBezTo>
                    <a:pt x="9148" y="1653"/>
                    <a:pt x="9441" y="1604"/>
                    <a:pt x="9725" y="1604"/>
                  </a:cubicBezTo>
                  <a:cubicBezTo>
                    <a:pt x="11013" y="1604"/>
                    <a:pt x="12140" y="2617"/>
                    <a:pt x="12190" y="3982"/>
                  </a:cubicBezTo>
                  <a:cubicBezTo>
                    <a:pt x="12205" y="4097"/>
                    <a:pt x="12294" y="4152"/>
                    <a:pt x="12388" y="4152"/>
                  </a:cubicBezTo>
                  <a:cubicBezTo>
                    <a:pt x="12494" y="4152"/>
                    <a:pt x="12606" y="4082"/>
                    <a:pt x="12623" y="3951"/>
                  </a:cubicBezTo>
                  <a:cubicBezTo>
                    <a:pt x="12623" y="3889"/>
                    <a:pt x="12623" y="3858"/>
                    <a:pt x="12623" y="3796"/>
                  </a:cubicBezTo>
                  <a:cubicBezTo>
                    <a:pt x="13641" y="3766"/>
                    <a:pt x="14474" y="2932"/>
                    <a:pt x="14474" y="1883"/>
                  </a:cubicBezTo>
                  <a:cubicBezTo>
                    <a:pt x="14474" y="834"/>
                    <a:pt x="13641" y="0"/>
                    <a:pt x="12592" y="0"/>
                  </a:cubicBezTo>
                  <a:lnTo>
                    <a:pt x="3765" y="0"/>
                  </a:lnTo>
                  <a:cubicBezTo>
                    <a:pt x="3487" y="0"/>
                    <a:pt x="3487" y="432"/>
                    <a:pt x="3765" y="432"/>
                  </a:cubicBezTo>
                  <a:lnTo>
                    <a:pt x="12592" y="432"/>
                  </a:lnTo>
                  <a:cubicBezTo>
                    <a:pt x="13394" y="432"/>
                    <a:pt x="14042" y="1081"/>
                    <a:pt x="14042" y="1883"/>
                  </a:cubicBezTo>
                  <a:cubicBezTo>
                    <a:pt x="14042" y="2685"/>
                    <a:pt x="13394" y="3364"/>
                    <a:pt x="12592" y="3364"/>
                  </a:cubicBezTo>
                  <a:lnTo>
                    <a:pt x="12530" y="3364"/>
                  </a:lnTo>
                  <a:cubicBezTo>
                    <a:pt x="12437" y="2994"/>
                    <a:pt x="12252" y="2624"/>
                    <a:pt x="12005" y="2315"/>
                  </a:cubicBezTo>
                  <a:cubicBezTo>
                    <a:pt x="11419" y="1542"/>
                    <a:pt x="10572" y="1182"/>
                    <a:pt x="9731" y="1182"/>
                  </a:cubicBezTo>
                  <a:cubicBezTo>
                    <a:pt x="8489" y="1182"/>
                    <a:pt x="7263" y="1966"/>
                    <a:pt x="6913" y="3364"/>
                  </a:cubicBezTo>
                  <a:lnTo>
                    <a:pt x="1883" y="3364"/>
                  </a:lnTo>
                  <a:cubicBezTo>
                    <a:pt x="1080" y="3364"/>
                    <a:pt x="432" y="2685"/>
                    <a:pt x="432" y="1883"/>
                  </a:cubicBezTo>
                  <a:cubicBezTo>
                    <a:pt x="432" y="1081"/>
                    <a:pt x="1080" y="432"/>
                    <a:pt x="1883" y="432"/>
                  </a:cubicBezTo>
                  <a:lnTo>
                    <a:pt x="2438" y="432"/>
                  </a:lnTo>
                  <a:cubicBezTo>
                    <a:pt x="2716" y="432"/>
                    <a:pt x="2716" y="0"/>
                    <a:pt x="243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10" name="Google Shape;12410;p23"/>
            <p:cNvSpPr/>
            <p:nvPr/>
          </p:nvSpPr>
          <p:spPr>
            <a:xfrm>
              <a:off x="1027475" y="4239300"/>
              <a:ext cx="110350" cy="10825"/>
            </a:xfrm>
            <a:custGeom>
              <a:avLst/>
              <a:gdLst/>
              <a:ahLst/>
              <a:cxnLst/>
              <a:rect l="l" t="t" r="r" b="b"/>
              <a:pathLst>
                <a:path w="4414" h="433" extrusionOk="0">
                  <a:moveTo>
                    <a:pt x="217" y="1"/>
                  </a:moveTo>
                  <a:cubicBezTo>
                    <a:pt x="93" y="1"/>
                    <a:pt x="1" y="93"/>
                    <a:pt x="1" y="217"/>
                  </a:cubicBezTo>
                  <a:cubicBezTo>
                    <a:pt x="1" y="340"/>
                    <a:pt x="93" y="433"/>
                    <a:pt x="217" y="433"/>
                  </a:cubicBezTo>
                  <a:lnTo>
                    <a:pt x="4136" y="433"/>
                  </a:lnTo>
                  <a:cubicBezTo>
                    <a:pt x="4414" y="433"/>
                    <a:pt x="4414" y="1"/>
                    <a:pt x="413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411" name="Google Shape;12411;p23"/>
          <p:cNvGrpSpPr/>
          <p:nvPr/>
        </p:nvGrpSpPr>
        <p:grpSpPr>
          <a:xfrm>
            <a:off x="3350941" y="2543979"/>
            <a:ext cx="485600" cy="451667"/>
            <a:chOff x="7731450" y="3574225"/>
            <a:chExt cx="364200" cy="338750"/>
          </a:xfrm>
        </p:grpSpPr>
        <p:sp>
          <p:nvSpPr>
            <p:cNvPr id="12412" name="Google Shape;12412;p23"/>
            <p:cNvSpPr/>
            <p:nvPr/>
          </p:nvSpPr>
          <p:spPr>
            <a:xfrm>
              <a:off x="7940850" y="3673950"/>
              <a:ext cx="38275" cy="39575"/>
            </a:xfrm>
            <a:custGeom>
              <a:avLst/>
              <a:gdLst/>
              <a:ahLst/>
              <a:cxnLst/>
              <a:rect l="l" t="t" r="r" b="b"/>
              <a:pathLst>
                <a:path w="1531" h="1583" extrusionOk="0">
                  <a:moveTo>
                    <a:pt x="790" y="703"/>
                  </a:moveTo>
                  <a:lnTo>
                    <a:pt x="914" y="981"/>
                  </a:lnTo>
                  <a:lnTo>
                    <a:pt x="667" y="981"/>
                  </a:lnTo>
                  <a:lnTo>
                    <a:pt x="790" y="703"/>
                  </a:lnTo>
                  <a:close/>
                  <a:moveTo>
                    <a:pt x="790" y="1"/>
                  </a:moveTo>
                  <a:cubicBezTo>
                    <a:pt x="713" y="1"/>
                    <a:pt x="636" y="39"/>
                    <a:pt x="605" y="117"/>
                  </a:cubicBezTo>
                  <a:lnTo>
                    <a:pt x="80" y="1289"/>
                  </a:lnTo>
                  <a:cubicBezTo>
                    <a:pt x="1" y="1449"/>
                    <a:pt x="127" y="1582"/>
                    <a:pt x="259" y="1582"/>
                  </a:cubicBezTo>
                  <a:cubicBezTo>
                    <a:pt x="332" y="1582"/>
                    <a:pt x="407" y="1542"/>
                    <a:pt x="451" y="1444"/>
                  </a:cubicBezTo>
                  <a:lnTo>
                    <a:pt x="451" y="1413"/>
                  </a:lnTo>
                  <a:lnTo>
                    <a:pt x="1099" y="1413"/>
                  </a:lnTo>
                  <a:lnTo>
                    <a:pt x="1099" y="1444"/>
                  </a:lnTo>
                  <a:cubicBezTo>
                    <a:pt x="1146" y="1538"/>
                    <a:pt x="1229" y="1578"/>
                    <a:pt x="1307" y="1578"/>
                  </a:cubicBezTo>
                  <a:cubicBezTo>
                    <a:pt x="1331" y="1578"/>
                    <a:pt x="1355" y="1574"/>
                    <a:pt x="1377" y="1567"/>
                  </a:cubicBezTo>
                  <a:cubicBezTo>
                    <a:pt x="1500" y="1505"/>
                    <a:pt x="1531" y="1382"/>
                    <a:pt x="1500" y="1289"/>
                  </a:cubicBezTo>
                  <a:lnTo>
                    <a:pt x="975" y="117"/>
                  </a:lnTo>
                  <a:cubicBezTo>
                    <a:pt x="945" y="39"/>
                    <a:pt x="867" y="1"/>
                    <a:pt x="79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13" name="Google Shape;12413;p23"/>
            <p:cNvSpPr/>
            <p:nvPr/>
          </p:nvSpPr>
          <p:spPr>
            <a:xfrm>
              <a:off x="7988375" y="3673000"/>
              <a:ext cx="40900" cy="40150"/>
            </a:xfrm>
            <a:custGeom>
              <a:avLst/>
              <a:gdLst/>
              <a:ahLst/>
              <a:cxnLst/>
              <a:rect l="l" t="t" r="r" b="b"/>
              <a:pathLst>
                <a:path w="1636" h="1606" extrusionOk="0">
                  <a:moveTo>
                    <a:pt x="587" y="432"/>
                  </a:moveTo>
                  <a:cubicBezTo>
                    <a:pt x="957" y="556"/>
                    <a:pt x="957" y="1080"/>
                    <a:pt x="587" y="1173"/>
                  </a:cubicBezTo>
                  <a:lnTo>
                    <a:pt x="402" y="1173"/>
                  </a:lnTo>
                  <a:lnTo>
                    <a:pt x="402" y="432"/>
                  </a:lnTo>
                  <a:close/>
                  <a:moveTo>
                    <a:pt x="587" y="0"/>
                  </a:moveTo>
                  <a:lnTo>
                    <a:pt x="587" y="31"/>
                  </a:lnTo>
                  <a:lnTo>
                    <a:pt x="216" y="31"/>
                  </a:lnTo>
                  <a:cubicBezTo>
                    <a:pt x="93" y="31"/>
                    <a:pt x="0" y="124"/>
                    <a:pt x="0" y="216"/>
                  </a:cubicBezTo>
                  <a:lnTo>
                    <a:pt x="0" y="1389"/>
                  </a:lnTo>
                  <a:cubicBezTo>
                    <a:pt x="0" y="1512"/>
                    <a:pt x="93" y="1605"/>
                    <a:pt x="216" y="1605"/>
                  </a:cubicBezTo>
                  <a:lnTo>
                    <a:pt x="587" y="1605"/>
                  </a:lnTo>
                  <a:cubicBezTo>
                    <a:pt x="1636" y="1605"/>
                    <a:pt x="1636" y="0"/>
                    <a:pt x="5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14" name="Google Shape;12414;p23"/>
            <p:cNvSpPr/>
            <p:nvPr/>
          </p:nvSpPr>
          <p:spPr>
            <a:xfrm>
              <a:off x="7760775" y="3614350"/>
              <a:ext cx="282400" cy="10825"/>
            </a:xfrm>
            <a:custGeom>
              <a:avLst/>
              <a:gdLst/>
              <a:ahLst/>
              <a:cxnLst/>
              <a:rect l="l" t="t" r="r" b="b"/>
              <a:pathLst>
                <a:path w="11296" h="433" extrusionOk="0">
                  <a:moveTo>
                    <a:pt x="278" y="1"/>
                  </a:moveTo>
                  <a:cubicBezTo>
                    <a:pt x="0" y="1"/>
                    <a:pt x="0" y="433"/>
                    <a:pt x="278" y="433"/>
                  </a:cubicBezTo>
                  <a:lnTo>
                    <a:pt x="11079" y="433"/>
                  </a:lnTo>
                  <a:cubicBezTo>
                    <a:pt x="11203" y="433"/>
                    <a:pt x="11296" y="340"/>
                    <a:pt x="11296" y="217"/>
                  </a:cubicBezTo>
                  <a:cubicBezTo>
                    <a:pt x="11296" y="93"/>
                    <a:pt x="11203" y="1"/>
                    <a:pt x="110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15" name="Google Shape;12415;p23"/>
            <p:cNvSpPr/>
            <p:nvPr/>
          </p:nvSpPr>
          <p:spPr>
            <a:xfrm>
              <a:off x="7760775" y="3643675"/>
              <a:ext cx="145825" cy="10825"/>
            </a:xfrm>
            <a:custGeom>
              <a:avLst/>
              <a:gdLst/>
              <a:ahLst/>
              <a:cxnLst/>
              <a:rect l="l" t="t" r="r" b="b"/>
              <a:pathLst>
                <a:path w="5833" h="433" extrusionOk="0">
                  <a:moveTo>
                    <a:pt x="278" y="1"/>
                  </a:moveTo>
                  <a:cubicBezTo>
                    <a:pt x="0" y="1"/>
                    <a:pt x="0" y="433"/>
                    <a:pt x="278" y="433"/>
                  </a:cubicBezTo>
                  <a:lnTo>
                    <a:pt x="5555" y="433"/>
                  </a:lnTo>
                  <a:cubicBezTo>
                    <a:pt x="5833" y="433"/>
                    <a:pt x="5833" y="1"/>
                    <a:pt x="55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16" name="Google Shape;12416;p23"/>
            <p:cNvSpPr/>
            <p:nvPr/>
          </p:nvSpPr>
          <p:spPr>
            <a:xfrm>
              <a:off x="7760775" y="3673000"/>
              <a:ext cx="145825" cy="10825"/>
            </a:xfrm>
            <a:custGeom>
              <a:avLst/>
              <a:gdLst/>
              <a:ahLst/>
              <a:cxnLst/>
              <a:rect l="l" t="t" r="r" b="b"/>
              <a:pathLst>
                <a:path w="5833" h="433" extrusionOk="0">
                  <a:moveTo>
                    <a:pt x="278" y="0"/>
                  </a:moveTo>
                  <a:cubicBezTo>
                    <a:pt x="0" y="0"/>
                    <a:pt x="0" y="432"/>
                    <a:pt x="278" y="432"/>
                  </a:cubicBezTo>
                  <a:lnTo>
                    <a:pt x="5555" y="432"/>
                  </a:lnTo>
                  <a:cubicBezTo>
                    <a:pt x="5833" y="432"/>
                    <a:pt x="5833" y="0"/>
                    <a:pt x="55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17" name="Google Shape;12417;p23"/>
            <p:cNvSpPr/>
            <p:nvPr/>
          </p:nvSpPr>
          <p:spPr>
            <a:xfrm>
              <a:off x="7760775" y="3702325"/>
              <a:ext cx="145825" cy="10825"/>
            </a:xfrm>
            <a:custGeom>
              <a:avLst/>
              <a:gdLst/>
              <a:ahLst/>
              <a:cxnLst/>
              <a:rect l="l" t="t" r="r" b="b"/>
              <a:pathLst>
                <a:path w="5833" h="433" extrusionOk="0">
                  <a:moveTo>
                    <a:pt x="278" y="0"/>
                  </a:moveTo>
                  <a:cubicBezTo>
                    <a:pt x="0" y="0"/>
                    <a:pt x="0" y="432"/>
                    <a:pt x="278" y="432"/>
                  </a:cubicBezTo>
                  <a:lnTo>
                    <a:pt x="5555" y="432"/>
                  </a:lnTo>
                  <a:cubicBezTo>
                    <a:pt x="5833" y="432"/>
                    <a:pt x="5833" y="0"/>
                    <a:pt x="55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18" name="Google Shape;12418;p23"/>
            <p:cNvSpPr/>
            <p:nvPr/>
          </p:nvSpPr>
          <p:spPr>
            <a:xfrm>
              <a:off x="7760775" y="3731625"/>
              <a:ext cx="145825" cy="10825"/>
            </a:xfrm>
            <a:custGeom>
              <a:avLst/>
              <a:gdLst/>
              <a:ahLst/>
              <a:cxnLst/>
              <a:rect l="l" t="t" r="r" b="b"/>
              <a:pathLst>
                <a:path w="5833" h="433" extrusionOk="0">
                  <a:moveTo>
                    <a:pt x="278" y="1"/>
                  </a:moveTo>
                  <a:cubicBezTo>
                    <a:pt x="0" y="1"/>
                    <a:pt x="0" y="433"/>
                    <a:pt x="278" y="433"/>
                  </a:cubicBezTo>
                  <a:lnTo>
                    <a:pt x="5555" y="433"/>
                  </a:lnTo>
                  <a:cubicBezTo>
                    <a:pt x="5833" y="433"/>
                    <a:pt x="5833" y="1"/>
                    <a:pt x="55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19" name="Google Shape;12419;p23"/>
            <p:cNvSpPr/>
            <p:nvPr/>
          </p:nvSpPr>
          <p:spPr>
            <a:xfrm>
              <a:off x="7731450" y="3574225"/>
              <a:ext cx="364200" cy="338750"/>
            </a:xfrm>
            <a:custGeom>
              <a:avLst/>
              <a:gdLst/>
              <a:ahLst/>
              <a:cxnLst/>
              <a:rect l="l" t="t" r="r" b="b"/>
              <a:pathLst>
                <a:path w="14568" h="13550" extrusionOk="0">
                  <a:moveTo>
                    <a:pt x="12036" y="3211"/>
                  </a:moveTo>
                  <a:lnTo>
                    <a:pt x="12036" y="5957"/>
                  </a:lnTo>
                  <a:cubicBezTo>
                    <a:pt x="12020" y="5955"/>
                    <a:pt x="12005" y="5953"/>
                    <a:pt x="11989" y="5953"/>
                  </a:cubicBezTo>
                  <a:cubicBezTo>
                    <a:pt x="11826" y="5953"/>
                    <a:pt x="11697" y="6097"/>
                    <a:pt x="11697" y="6266"/>
                  </a:cubicBezTo>
                  <a:lnTo>
                    <a:pt x="11697" y="6328"/>
                  </a:lnTo>
                  <a:lnTo>
                    <a:pt x="8055" y="6297"/>
                  </a:lnTo>
                  <a:lnTo>
                    <a:pt x="8055" y="3211"/>
                  </a:lnTo>
                  <a:close/>
                  <a:moveTo>
                    <a:pt x="12129" y="6482"/>
                  </a:moveTo>
                  <a:lnTo>
                    <a:pt x="13826" y="7716"/>
                  </a:lnTo>
                  <a:lnTo>
                    <a:pt x="12901" y="7716"/>
                  </a:lnTo>
                  <a:cubicBezTo>
                    <a:pt x="12808" y="7716"/>
                    <a:pt x="12715" y="7778"/>
                    <a:pt x="12654" y="7871"/>
                  </a:cubicBezTo>
                  <a:lnTo>
                    <a:pt x="12129" y="8581"/>
                  </a:lnTo>
                  <a:lnTo>
                    <a:pt x="12129" y="6482"/>
                  </a:lnTo>
                  <a:close/>
                  <a:moveTo>
                    <a:pt x="13425" y="8148"/>
                  </a:moveTo>
                  <a:lnTo>
                    <a:pt x="13425" y="9383"/>
                  </a:lnTo>
                  <a:cubicBezTo>
                    <a:pt x="13425" y="9815"/>
                    <a:pt x="13086" y="10154"/>
                    <a:pt x="12654" y="10154"/>
                  </a:cubicBezTo>
                  <a:lnTo>
                    <a:pt x="1173" y="10154"/>
                  </a:lnTo>
                  <a:cubicBezTo>
                    <a:pt x="741" y="10154"/>
                    <a:pt x="402" y="9815"/>
                    <a:pt x="402" y="9383"/>
                  </a:cubicBezTo>
                  <a:lnTo>
                    <a:pt x="402" y="8241"/>
                  </a:lnTo>
                  <a:lnTo>
                    <a:pt x="11697" y="8241"/>
                  </a:lnTo>
                  <a:lnTo>
                    <a:pt x="11697" y="8920"/>
                  </a:lnTo>
                  <a:cubicBezTo>
                    <a:pt x="11697" y="9115"/>
                    <a:pt x="11858" y="9237"/>
                    <a:pt x="12023" y="9237"/>
                  </a:cubicBezTo>
                  <a:cubicBezTo>
                    <a:pt x="12118" y="9237"/>
                    <a:pt x="12215" y="9196"/>
                    <a:pt x="12283" y="9105"/>
                  </a:cubicBezTo>
                  <a:lnTo>
                    <a:pt x="12962" y="8148"/>
                  </a:lnTo>
                  <a:close/>
                  <a:moveTo>
                    <a:pt x="7932" y="10587"/>
                  </a:moveTo>
                  <a:lnTo>
                    <a:pt x="7932" y="12161"/>
                  </a:lnTo>
                  <a:lnTo>
                    <a:pt x="5926" y="12161"/>
                  </a:lnTo>
                  <a:lnTo>
                    <a:pt x="5926" y="10587"/>
                  </a:lnTo>
                  <a:close/>
                  <a:moveTo>
                    <a:pt x="1173" y="1"/>
                  </a:moveTo>
                  <a:cubicBezTo>
                    <a:pt x="525" y="32"/>
                    <a:pt x="0" y="556"/>
                    <a:pt x="0" y="1174"/>
                  </a:cubicBezTo>
                  <a:lnTo>
                    <a:pt x="0" y="9383"/>
                  </a:lnTo>
                  <a:cubicBezTo>
                    <a:pt x="0" y="10031"/>
                    <a:pt x="525" y="10556"/>
                    <a:pt x="1173" y="10556"/>
                  </a:cubicBezTo>
                  <a:lnTo>
                    <a:pt x="5525" y="10556"/>
                  </a:lnTo>
                  <a:lnTo>
                    <a:pt x="5525" y="12130"/>
                  </a:lnTo>
                  <a:lnTo>
                    <a:pt x="4352" y="12130"/>
                  </a:lnTo>
                  <a:cubicBezTo>
                    <a:pt x="3488" y="12191"/>
                    <a:pt x="3488" y="13488"/>
                    <a:pt x="4352" y="13549"/>
                  </a:cubicBezTo>
                  <a:lnTo>
                    <a:pt x="8117" y="13549"/>
                  </a:lnTo>
                  <a:cubicBezTo>
                    <a:pt x="8395" y="13549"/>
                    <a:pt x="8395" y="13148"/>
                    <a:pt x="8117" y="13148"/>
                  </a:cubicBezTo>
                  <a:lnTo>
                    <a:pt x="4352" y="13148"/>
                  </a:lnTo>
                  <a:cubicBezTo>
                    <a:pt x="4012" y="13086"/>
                    <a:pt x="4012" y="12593"/>
                    <a:pt x="4352" y="12562"/>
                  </a:cubicBezTo>
                  <a:lnTo>
                    <a:pt x="9506" y="12562"/>
                  </a:lnTo>
                  <a:cubicBezTo>
                    <a:pt x="9845" y="12593"/>
                    <a:pt x="9845" y="13086"/>
                    <a:pt x="9506" y="13148"/>
                  </a:cubicBezTo>
                  <a:lnTo>
                    <a:pt x="9351" y="13148"/>
                  </a:lnTo>
                  <a:cubicBezTo>
                    <a:pt x="9074" y="13148"/>
                    <a:pt x="9074" y="13549"/>
                    <a:pt x="9351" y="13549"/>
                  </a:cubicBezTo>
                  <a:lnTo>
                    <a:pt x="9506" y="13549"/>
                  </a:lnTo>
                  <a:cubicBezTo>
                    <a:pt x="10370" y="13488"/>
                    <a:pt x="10370" y="12191"/>
                    <a:pt x="9506" y="12130"/>
                  </a:cubicBezTo>
                  <a:lnTo>
                    <a:pt x="8333" y="12130"/>
                  </a:lnTo>
                  <a:lnTo>
                    <a:pt x="8333" y="10556"/>
                  </a:lnTo>
                  <a:lnTo>
                    <a:pt x="12685" y="10556"/>
                  </a:lnTo>
                  <a:cubicBezTo>
                    <a:pt x="13333" y="10556"/>
                    <a:pt x="13857" y="10031"/>
                    <a:pt x="13857" y="9383"/>
                  </a:cubicBezTo>
                  <a:lnTo>
                    <a:pt x="13857" y="8118"/>
                  </a:lnTo>
                  <a:lnTo>
                    <a:pt x="14135" y="8118"/>
                  </a:lnTo>
                  <a:cubicBezTo>
                    <a:pt x="14444" y="8118"/>
                    <a:pt x="14567" y="7747"/>
                    <a:pt x="14320" y="7562"/>
                  </a:cubicBezTo>
                  <a:lnTo>
                    <a:pt x="14320" y="7562"/>
                  </a:lnTo>
                  <a:lnTo>
                    <a:pt x="14320" y="7593"/>
                  </a:lnTo>
                  <a:lnTo>
                    <a:pt x="13857" y="7223"/>
                  </a:lnTo>
                  <a:lnTo>
                    <a:pt x="13857" y="1205"/>
                  </a:lnTo>
                  <a:cubicBezTo>
                    <a:pt x="13857" y="556"/>
                    <a:pt x="13333" y="32"/>
                    <a:pt x="12685" y="32"/>
                  </a:cubicBezTo>
                  <a:lnTo>
                    <a:pt x="3056" y="32"/>
                  </a:lnTo>
                  <a:cubicBezTo>
                    <a:pt x="2778" y="32"/>
                    <a:pt x="2778" y="464"/>
                    <a:pt x="3056" y="464"/>
                  </a:cubicBezTo>
                  <a:lnTo>
                    <a:pt x="12685" y="464"/>
                  </a:lnTo>
                  <a:cubicBezTo>
                    <a:pt x="13117" y="464"/>
                    <a:pt x="13456" y="803"/>
                    <a:pt x="13456" y="1235"/>
                  </a:cubicBezTo>
                  <a:lnTo>
                    <a:pt x="13456" y="6914"/>
                  </a:lnTo>
                  <a:lnTo>
                    <a:pt x="12469" y="6173"/>
                  </a:lnTo>
                  <a:cubicBezTo>
                    <a:pt x="12469" y="6173"/>
                    <a:pt x="12469" y="6142"/>
                    <a:pt x="12469" y="6142"/>
                  </a:cubicBezTo>
                  <a:lnTo>
                    <a:pt x="12469" y="2995"/>
                  </a:lnTo>
                  <a:cubicBezTo>
                    <a:pt x="12469" y="2871"/>
                    <a:pt x="12376" y="2779"/>
                    <a:pt x="12252" y="2779"/>
                  </a:cubicBezTo>
                  <a:lnTo>
                    <a:pt x="7839" y="2779"/>
                  </a:lnTo>
                  <a:cubicBezTo>
                    <a:pt x="7716" y="2779"/>
                    <a:pt x="7623" y="2871"/>
                    <a:pt x="7623" y="2995"/>
                  </a:cubicBezTo>
                  <a:lnTo>
                    <a:pt x="7623" y="6513"/>
                  </a:lnTo>
                  <a:cubicBezTo>
                    <a:pt x="7623" y="6636"/>
                    <a:pt x="7716" y="6729"/>
                    <a:pt x="7839" y="6729"/>
                  </a:cubicBezTo>
                  <a:lnTo>
                    <a:pt x="11697" y="6729"/>
                  </a:lnTo>
                  <a:lnTo>
                    <a:pt x="11697" y="7809"/>
                  </a:lnTo>
                  <a:lnTo>
                    <a:pt x="402" y="7809"/>
                  </a:lnTo>
                  <a:lnTo>
                    <a:pt x="402" y="1205"/>
                  </a:lnTo>
                  <a:cubicBezTo>
                    <a:pt x="402" y="772"/>
                    <a:pt x="741" y="433"/>
                    <a:pt x="1173" y="433"/>
                  </a:cubicBezTo>
                  <a:lnTo>
                    <a:pt x="1883" y="433"/>
                  </a:lnTo>
                  <a:cubicBezTo>
                    <a:pt x="2161" y="433"/>
                    <a:pt x="2161" y="1"/>
                    <a:pt x="188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420" name="Google Shape;12420;p23"/>
          <p:cNvGrpSpPr/>
          <p:nvPr/>
        </p:nvGrpSpPr>
        <p:grpSpPr>
          <a:xfrm>
            <a:off x="4347898" y="2528562"/>
            <a:ext cx="423867" cy="482500"/>
            <a:chOff x="3275000" y="4141325"/>
            <a:chExt cx="317900" cy="361875"/>
          </a:xfrm>
        </p:grpSpPr>
        <p:sp>
          <p:nvSpPr>
            <p:cNvPr id="12421" name="Google Shape;12421;p23"/>
            <p:cNvSpPr/>
            <p:nvPr/>
          </p:nvSpPr>
          <p:spPr>
            <a:xfrm>
              <a:off x="3520025" y="4162925"/>
              <a:ext cx="11925" cy="8175"/>
            </a:xfrm>
            <a:custGeom>
              <a:avLst/>
              <a:gdLst/>
              <a:ahLst/>
              <a:cxnLst/>
              <a:rect l="l" t="t" r="r" b="b"/>
              <a:pathLst>
                <a:path w="477" h="327" extrusionOk="0">
                  <a:moveTo>
                    <a:pt x="260" y="1"/>
                  </a:moveTo>
                  <a:cubicBezTo>
                    <a:pt x="0" y="1"/>
                    <a:pt x="265" y="326"/>
                    <a:pt x="403" y="326"/>
                  </a:cubicBezTo>
                  <a:cubicBezTo>
                    <a:pt x="446" y="326"/>
                    <a:pt x="476" y="296"/>
                    <a:pt x="476" y="217"/>
                  </a:cubicBezTo>
                  <a:cubicBezTo>
                    <a:pt x="476" y="93"/>
                    <a:pt x="384" y="1"/>
                    <a:pt x="26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22" name="Google Shape;12422;p23"/>
            <p:cNvSpPr/>
            <p:nvPr/>
          </p:nvSpPr>
          <p:spPr>
            <a:xfrm>
              <a:off x="3336725" y="4162925"/>
              <a:ext cx="83350" cy="10825"/>
            </a:xfrm>
            <a:custGeom>
              <a:avLst/>
              <a:gdLst/>
              <a:ahLst/>
              <a:cxnLst/>
              <a:rect l="l" t="t" r="r" b="b"/>
              <a:pathLst>
                <a:path w="3334" h="433" extrusionOk="0">
                  <a:moveTo>
                    <a:pt x="216" y="1"/>
                  </a:moveTo>
                  <a:cubicBezTo>
                    <a:pt x="93" y="1"/>
                    <a:pt x="0" y="93"/>
                    <a:pt x="0" y="217"/>
                  </a:cubicBezTo>
                  <a:cubicBezTo>
                    <a:pt x="0" y="340"/>
                    <a:pt x="93" y="433"/>
                    <a:pt x="216" y="433"/>
                  </a:cubicBezTo>
                  <a:lnTo>
                    <a:pt x="3117" y="433"/>
                  </a:lnTo>
                  <a:cubicBezTo>
                    <a:pt x="3241" y="433"/>
                    <a:pt x="3333" y="340"/>
                    <a:pt x="3333" y="217"/>
                  </a:cubicBezTo>
                  <a:cubicBezTo>
                    <a:pt x="3333" y="93"/>
                    <a:pt x="3241" y="1"/>
                    <a:pt x="31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23" name="Google Shape;12423;p23"/>
            <p:cNvSpPr/>
            <p:nvPr/>
          </p:nvSpPr>
          <p:spPr>
            <a:xfrm>
              <a:off x="3342125" y="4216150"/>
              <a:ext cx="185200" cy="73325"/>
            </a:xfrm>
            <a:custGeom>
              <a:avLst/>
              <a:gdLst/>
              <a:ahLst/>
              <a:cxnLst/>
              <a:rect l="l" t="t" r="r" b="b"/>
              <a:pathLst>
                <a:path w="7408" h="2933" extrusionOk="0">
                  <a:moveTo>
                    <a:pt x="7006" y="433"/>
                  </a:moveTo>
                  <a:lnTo>
                    <a:pt x="6975" y="2532"/>
                  </a:lnTo>
                  <a:lnTo>
                    <a:pt x="432" y="2532"/>
                  </a:lnTo>
                  <a:lnTo>
                    <a:pt x="432" y="433"/>
                  </a:lnTo>
                  <a:close/>
                  <a:moveTo>
                    <a:pt x="216" y="1"/>
                  </a:moveTo>
                  <a:cubicBezTo>
                    <a:pt x="93" y="1"/>
                    <a:pt x="0" y="94"/>
                    <a:pt x="0" y="217"/>
                  </a:cubicBezTo>
                  <a:lnTo>
                    <a:pt x="0" y="2717"/>
                  </a:lnTo>
                  <a:cubicBezTo>
                    <a:pt x="0" y="2840"/>
                    <a:pt x="93" y="2933"/>
                    <a:pt x="216" y="2933"/>
                  </a:cubicBezTo>
                  <a:lnTo>
                    <a:pt x="7191" y="2933"/>
                  </a:lnTo>
                  <a:cubicBezTo>
                    <a:pt x="7314" y="2933"/>
                    <a:pt x="7407" y="2840"/>
                    <a:pt x="7407" y="2717"/>
                  </a:cubicBezTo>
                  <a:lnTo>
                    <a:pt x="7407" y="217"/>
                  </a:lnTo>
                  <a:cubicBezTo>
                    <a:pt x="7407" y="94"/>
                    <a:pt x="7314" y="1"/>
                    <a:pt x="71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24" name="Google Shape;12424;p23"/>
            <p:cNvSpPr/>
            <p:nvPr/>
          </p:nvSpPr>
          <p:spPr>
            <a:xfrm>
              <a:off x="3339800" y="4311825"/>
              <a:ext cx="189050" cy="10075"/>
            </a:xfrm>
            <a:custGeom>
              <a:avLst/>
              <a:gdLst/>
              <a:ahLst/>
              <a:cxnLst/>
              <a:rect l="l" t="t" r="r" b="b"/>
              <a:pathLst>
                <a:path w="7562" h="403" extrusionOk="0">
                  <a:moveTo>
                    <a:pt x="278" y="1"/>
                  </a:moveTo>
                  <a:cubicBezTo>
                    <a:pt x="1" y="1"/>
                    <a:pt x="1" y="402"/>
                    <a:pt x="278" y="402"/>
                  </a:cubicBezTo>
                  <a:lnTo>
                    <a:pt x="7253" y="402"/>
                  </a:lnTo>
                  <a:cubicBezTo>
                    <a:pt x="7562" y="402"/>
                    <a:pt x="7562" y="1"/>
                    <a:pt x="72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25" name="Google Shape;12425;p23"/>
            <p:cNvSpPr/>
            <p:nvPr/>
          </p:nvSpPr>
          <p:spPr>
            <a:xfrm>
              <a:off x="3339800" y="4341150"/>
              <a:ext cx="189050" cy="10825"/>
            </a:xfrm>
            <a:custGeom>
              <a:avLst/>
              <a:gdLst/>
              <a:ahLst/>
              <a:cxnLst/>
              <a:rect l="l" t="t" r="r" b="b"/>
              <a:pathLst>
                <a:path w="7562" h="433" extrusionOk="0">
                  <a:moveTo>
                    <a:pt x="278" y="1"/>
                  </a:moveTo>
                  <a:cubicBezTo>
                    <a:pt x="1" y="1"/>
                    <a:pt x="1" y="433"/>
                    <a:pt x="278" y="433"/>
                  </a:cubicBezTo>
                  <a:lnTo>
                    <a:pt x="7253" y="433"/>
                  </a:lnTo>
                  <a:cubicBezTo>
                    <a:pt x="7562" y="433"/>
                    <a:pt x="7562" y="1"/>
                    <a:pt x="72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26" name="Google Shape;12426;p23"/>
            <p:cNvSpPr/>
            <p:nvPr/>
          </p:nvSpPr>
          <p:spPr>
            <a:xfrm>
              <a:off x="3275000" y="4141325"/>
              <a:ext cx="317900" cy="361875"/>
            </a:xfrm>
            <a:custGeom>
              <a:avLst/>
              <a:gdLst/>
              <a:ahLst/>
              <a:cxnLst/>
              <a:rect l="l" t="t" r="r" b="b"/>
              <a:pathLst>
                <a:path w="12716" h="14475" extrusionOk="0">
                  <a:moveTo>
                    <a:pt x="2386" y="430"/>
                  </a:moveTo>
                  <a:cubicBezTo>
                    <a:pt x="2403" y="430"/>
                    <a:pt x="2421" y="431"/>
                    <a:pt x="2438" y="432"/>
                  </a:cubicBezTo>
                  <a:lnTo>
                    <a:pt x="10308" y="432"/>
                  </a:lnTo>
                  <a:cubicBezTo>
                    <a:pt x="10586" y="432"/>
                    <a:pt x="10833" y="648"/>
                    <a:pt x="10802" y="926"/>
                  </a:cubicBezTo>
                  <a:lnTo>
                    <a:pt x="10802" y="1760"/>
                  </a:lnTo>
                  <a:lnTo>
                    <a:pt x="1914" y="1760"/>
                  </a:lnTo>
                  <a:lnTo>
                    <a:pt x="1914" y="926"/>
                  </a:lnTo>
                  <a:cubicBezTo>
                    <a:pt x="1914" y="664"/>
                    <a:pt x="2106" y="430"/>
                    <a:pt x="2386" y="430"/>
                  </a:cubicBezTo>
                  <a:close/>
                  <a:moveTo>
                    <a:pt x="1482" y="6728"/>
                  </a:moveTo>
                  <a:lnTo>
                    <a:pt x="1482" y="8487"/>
                  </a:lnTo>
                  <a:lnTo>
                    <a:pt x="587" y="7932"/>
                  </a:lnTo>
                  <a:cubicBezTo>
                    <a:pt x="617" y="7839"/>
                    <a:pt x="679" y="7716"/>
                    <a:pt x="772" y="7654"/>
                  </a:cubicBezTo>
                  <a:lnTo>
                    <a:pt x="1482" y="6728"/>
                  </a:lnTo>
                  <a:close/>
                  <a:moveTo>
                    <a:pt x="11234" y="6728"/>
                  </a:moveTo>
                  <a:lnTo>
                    <a:pt x="11975" y="7654"/>
                  </a:lnTo>
                  <a:cubicBezTo>
                    <a:pt x="12067" y="7716"/>
                    <a:pt x="12098" y="7808"/>
                    <a:pt x="12160" y="7932"/>
                  </a:cubicBezTo>
                  <a:lnTo>
                    <a:pt x="11234" y="8487"/>
                  </a:lnTo>
                  <a:lnTo>
                    <a:pt x="11234" y="6728"/>
                  </a:lnTo>
                  <a:close/>
                  <a:moveTo>
                    <a:pt x="9444" y="9598"/>
                  </a:moveTo>
                  <a:lnTo>
                    <a:pt x="8240" y="10370"/>
                  </a:lnTo>
                  <a:lnTo>
                    <a:pt x="4506" y="10370"/>
                  </a:lnTo>
                  <a:lnTo>
                    <a:pt x="3272" y="9598"/>
                  </a:lnTo>
                  <a:close/>
                  <a:moveTo>
                    <a:pt x="7561" y="10802"/>
                  </a:moveTo>
                  <a:lnTo>
                    <a:pt x="6389" y="11543"/>
                  </a:lnTo>
                  <a:lnTo>
                    <a:pt x="5185" y="10802"/>
                  </a:lnTo>
                  <a:close/>
                  <a:moveTo>
                    <a:pt x="2438" y="0"/>
                  </a:moveTo>
                  <a:cubicBezTo>
                    <a:pt x="1914" y="0"/>
                    <a:pt x="1482" y="432"/>
                    <a:pt x="1482" y="957"/>
                  </a:cubicBezTo>
                  <a:lnTo>
                    <a:pt x="1482" y="6080"/>
                  </a:lnTo>
                  <a:lnTo>
                    <a:pt x="432" y="7376"/>
                  </a:lnTo>
                  <a:cubicBezTo>
                    <a:pt x="154" y="7685"/>
                    <a:pt x="31" y="8086"/>
                    <a:pt x="31" y="8487"/>
                  </a:cubicBezTo>
                  <a:lnTo>
                    <a:pt x="31" y="11296"/>
                  </a:lnTo>
                  <a:cubicBezTo>
                    <a:pt x="31" y="11450"/>
                    <a:pt x="139" y="11527"/>
                    <a:pt x="247" y="11527"/>
                  </a:cubicBezTo>
                  <a:cubicBezTo>
                    <a:pt x="355" y="11527"/>
                    <a:pt x="463" y="11450"/>
                    <a:pt x="463" y="11296"/>
                  </a:cubicBezTo>
                  <a:lnTo>
                    <a:pt x="463" y="8518"/>
                  </a:lnTo>
                  <a:lnTo>
                    <a:pt x="463" y="8364"/>
                  </a:lnTo>
                  <a:lnTo>
                    <a:pt x="6265" y="11975"/>
                  </a:lnTo>
                  <a:cubicBezTo>
                    <a:pt x="6296" y="12006"/>
                    <a:pt x="6335" y="12021"/>
                    <a:pt x="6373" y="12021"/>
                  </a:cubicBezTo>
                  <a:cubicBezTo>
                    <a:pt x="6412" y="12021"/>
                    <a:pt x="6450" y="12006"/>
                    <a:pt x="6481" y="11975"/>
                  </a:cubicBezTo>
                  <a:lnTo>
                    <a:pt x="12283" y="8364"/>
                  </a:lnTo>
                  <a:cubicBezTo>
                    <a:pt x="12283" y="8426"/>
                    <a:pt x="12283" y="8457"/>
                    <a:pt x="12283" y="8518"/>
                  </a:cubicBezTo>
                  <a:lnTo>
                    <a:pt x="12283" y="13148"/>
                  </a:lnTo>
                  <a:cubicBezTo>
                    <a:pt x="12283" y="13641"/>
                    <a:pt x="11882" y="14043"/>
                    <a:pt x="11357" y="14043"/>
                  </a:cubicBezTo>
                  <a:lnTo>
                    <a:pt x="1327" y="14043"/>
                  </a:lnTo>
                  <a:cubicBezTo>
                    <a:pt x="833" y="14043"/>
                    <a:pt x="432" y="13641"/>
                    <a:pt x="432" y="13148"/>
                  </a:cubicBezTo>
                  <a:lnTo>
                    <a:pt x="432" y="12623"/>
                  </a:lnTo>
                  <a:cubicBezTo>
                    <a:pt x="432" y="12484"/>
                    <a:pt x="324" y="12415"/>
                    <a:pt x="216" y="12415"/>
                  </a:cubicBezTo>
                  <a:cubicBezTo>
                    <a:pt x="108" y="12415"/>
                    <a:pt x="0" y="12484"/>
                    <a:pt x="0" y="12623"/>
                  </a:cubicBezTo>
                  <a:lnTo>
                    <a:pt x="0" y="13148"/>
                  </a:lnTo>
                  <a:cubicBezTo>
                    <a:pt x="31" y="13888"/>
                    <a:pt x="617" y="14475"/>
                    <a:pt x="1327" y="14475"/>
                  </a:cubicBezTo>
                  <a:lnTo>
                    <a:pt x="11357" y="14475"/>
                  </a:lnTo>
                  <a:cubicBezTo>
                    <a:pt x="12098" y="14475"/>
                    <a:pt x="12684" y="13888"/>
                    <a:pt x="12684" y="13148"/>
                  </a:cubicBezTo>
                  <a:lnTo>
                    <a:pt x="12684" y="8518"/>
                  </a:lnTo>
                  <a:cubicBezTo>
                    <a:pt x="12715" y="8117"/>
                    <a:pt x="12561" y="7716"/>
                    <a:pt x="12314" y="7407"/>
                  </a:cubicBezTo>
                  <a:lnTo>
                    <a:pt x="12314" y="7376"/>
                  </a:lnTo>
                  <a:lnTo>
                    <a:pt x="11234" y="6049"/>
                  </a:lnTo>
                  <a:lnTo>
                    <a:pt x="11234" y="5185"/>
                  </a:lnTo>
                  <a:cubicBezTo>
                    <a:pt x="11234" y="5031"/>
                    <a:pt x="11126" y="4954"/>
                    <a:pt x="11018" y="4954"/>
                  </a:cubicBezTo>
                  <a:cubicBezTo>
                    <a:pt x="10910" y="4954"/>
                    <a:pt x="10802" y="5031"/>
                    <a:pt x="10802" y="5185"/>
                  </a:cubicBezTo>
                  <a:lnTo>
                    <a:pt x="10802" y="8734"/>
                  </a:lnTo>
                  <a:lnTo>
                    <a:pt x="10030" y="9259"/>
                  </a:lnTo>
                  <a:cubicBezTo>
                    <a:pt x="9969" y="9197"/>
                    <a:pt x="9907" y="9166"/>
                    <a:pt x="9845" y="9166"/>
                  </a:cubicBezTo>
                  <a:lnTo>
                    <a:pt x="2870" y="9166"/>
                  </a:lnTo>
                  <a:cubicBezTo>
                    <a:pt x="2809" y="9166"/>
                    <a:pt x="2747" y="9197"/>
                    <a:pt x="2716" y="9259"/>
                  </a:cubicBezTo>
                  <a:lnTo>
                    <a:pt x="1914" y="8734"/>
                  </a:lnTo>
                  <a:lnTo>
                    <a:pt x="1914" y="2161"/>
                  </a:lnTo>
                  <a:lnTo>
                    <a:pt x="10833" y="2161"/>
                  </a:lnTo>
                  <a:lnTo>
                    <a:pt x="10833" y="3889"/>
                  </a:lnTo>
                  <a:cubicBezTo>
                    <a:pt x="10833" y="4028"/>
                    <a:pt x="10941" y="4097"/>
                    <a:pt x="11049" y="4097"/>
                  </a:cubicBezTo>
                  <a:cubicBezTo>
                    <a:pt x="11157" y="4097"/>
                    <a:pt x="11265" y="4028"/>
                    <a:pt x="11265" y="3889"/>
                  </a:cubicBezTo>
                  <a:lnTo>
                    <a:pt x="11265" y="957"/>
                  </a:lnTo>
                  <a:cubicBezTo>
                    <a:pt x="11265" y="432"/>
                    <a:pt x="10833" y="0"/>
                    <a:pt x="103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427" name="Google Shape;12427;p23"/>
          <p:cNvGrpSpPr/>
          <p:nvPr/>
        </p:nvGrpSpPr>
        <p:grpSpPr>
          <a:xfrm>
            <a:off x="7328483" y="2528546"/>
            <a:ext cx="482500" cy="482533"/>
            <a:chOff x="6250075" y="3563425"/>
            <a:chExt cx="361875" cy="361900"/>
          </a:xfrm>
        </p:grpSpPr>
        <p:sp>
          <p:nvSpPr>
            <p:cNvPr id="12428" name="Google Shape;12428;p23"/>
            <p:cNvSpPr/>
            <p:nvPr/>
          </p:nvSpPr>
          <p:spPr>
            <a:xfrm>
              <a:off x="6309050" y="3728950"/>
              <a:ext cx="126650" cy="94125"/>
            </a:xfrm>
            <a:custGeom>
              <a:avLst/>
              <a:gdLst/>
              <a:ahLst/>
              <a:cxnLst/>
              <a:rect l="l" t="t" r="r" b="b"/>
              <a:pathLst>
                <a:path w="5066" h="3765" extrusionOk="0">
                  <a:moveTo>
                    <a:pt x="2543" y="439"/>
                  </a:moveTo>
                  <a:cubicBezTo>
                    <a:pt x="2840" y="439"/>
                    <a:pt x="3135" y="533"/>
                    <a:pt x="3382" y="725"/>
                  </a:cubicBezTo>
                  <a:lnTo>
                    <a:pt x="1376" y="2731"/>
                  </a:lnTo>
                  <a:cubicBezTo>
                    <a:pt x="944" y="2176"/>
                    <a:pt x="1005" y="1373"/>
                    <a:pt x="1499" y="879"/>
                  </a:cubicBezTo>
                  <a:cubicBezTo>
                    <a:pt x="1791" y="587"/>
                    <a:pt x="2169" y="439"/>
                    <a:pt x="2543" y="439"/>
                  </a:cubicBezTo>
                  <a:close/>
                  <a:moveTo>
                    <a:pt x="3690" y="1034"/>
                  </a:moveTo>
                  <a:lnTo>
                    <a:pt x="3690" y="1034"/>
                  </a:lnTo>
                  <a:cubicBezTo>
                    <a:pt x="4123" y="1620"/>
                    <a:pt x="4061" y="2392"/>
                    <a:pt x="3536" y="2916"/>
                  </a:cubicBezTo>
                  <a:cubicBezTo>
                    <a:pt x="3289" y="3194"/>
                    <a:pt x="2919" y="3348"/>
                    <a:pt x="2518" y="3348"/>
                  </a:cubicBezTo>
                  <a:cubicBezTo>
                    <a:pt x="2209" y="3348"/>
                    <a:pt x="1900" y="3225"/>
                    <a:pt x="1684" y="3040"/>
                  </a:cubicBezTo>
                  <a:lnTo>
                    <a:pt x="3690" y="1034"/>
                  </a:lnTo>
                  <a:close/>
                  <a:moveTo>
                    <a:pt x="2548" y="0"/>
                  </a:moveTo>
                  <a:cubicBezTo>
                    <a:pt x="1162" y="0"/>
                    <a:pt x="0" y="1682"/>
                    <a:pt x="1067" y="3040"/>
                  </a:cubicBezTo>
                  <a:lnTo>
                    <a:pt x="697" y="3410"/>
                  </a:lnTo>
                  <a:cubicBezTo>
                    <a:pt x="635" y="3503"/>
                    <a:pt x="635" y="3626"/>
                    <a:pt x="697" y="3719"/>
                  </a:cubicBezTo>
                  <a:cubicBezTo>
                    <a:pt x="743" y="3749"/>
                    <a:pt x="797" y="3765"/>
                    <a:pt x="851" y="3765"/>
                  </a:cubicBezTo>
                  <a:cubicBezTo>
                    <a:pt x="905" y="3765"/>
                    <a:pt x="959" y="3749"/>
                    <a:pt x="1005" y="3719"/>
                  </a:cubicBezTo>
                  <a:lnTo>
                    <a:pt x="1376" y="3348"/>
                  </a:lnTo>
                  <a:cubicBezTo>
                    <a:pt x="1746" y="3639"/>
                    <a:pt x="2141" y="3764"/>
                    <a:pt x="2519" y="3764"/>
                  </a:cubicBezTo>
                  <a:cubicBezTo>
                    <a:pt x="3904" y="3764"/>
                    <a:pt x="5066" y="2083"/>
                    <a:pt x="3999" y="725"/>
                  </a:cubicBezTo>
                  <a:lnTo>
                    <a:pt x="4339" y="355"/>
                  </a:lnTo>
                  <a:cubicBezTo>
                    <a:pt x="4502" y="214"/>
                    <a:pt x="4365" y="3"/>
                    <a:pt x="4208" y="3"/>
                  </a:cubicBezTo>
                  <a:cubicBezTo>
                    <a:pt x="4158" y="3"/>
                    <a:pt x="4106" y="25"/>
                    <a:pt x="4061" y="77"/>
                  </a:cubicBezTo>
                  <a:lnTo>
                    <a:pt x="3690" y="416"/>
                  </a:lnTo>
                  <a:cubicBezTo>
                    <a:pt x="3320" y="125"/>
                    <a:pt x="2925" y="0"/>
                    <a:pt x="254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29" name="Google Shape;12429;p23"/>
            <p:cNvSpPr/>
            <p:nvPr/>
          </p:nvSpPr>
          <p:spPr>
            <a:xfrm>
              <a:off x="6525775" y="3657150"/>
              <a:ext cx="69975" cy="54450"/>
            </a:xfrm>
            <a:custGeom>
              <a:avLst/>
              <a:gdLst/>
              <a:ahLst/>
              <a:cxnLst/>
              <a:rect l="l" t="t" r="r" b="b"/>
              <a:pathLst>
                <a:path w="2799" h="2178" extrusionOk="0">
                  <a:moveTo>
                    <a:pt x="1410" y="449"/>
                  </a:moveTo>
                  <a:cubicBezTo>
                    <a:pt x="1502" y="449"/>
                    <a:pt x="1595" y="480"/>
                    <a:pt x="1688" y="511"/>
                  </a:cubicBezTo>
                  <a:lnTo>
                    <a:pt x="823" y="1375"/>
                  </a:lnTo>
                  <a:cubicBezTo>
                    <a:pt x="700" y="1128"/>
                    <a:pt x="762" y="819"/>
                    <a:pt x="947" y="634"/>
                  </a:cubicBezTo>
                  <a:cubicBezTo>
                    <a:pt x="1070" y="511"/>
                    <a:pt x="1256" y="449"/>
                    <a:pt x="1410" y="449"/>
                  </a:cubicBezTo>
                  <a:close/>
                  <a:moveTo>
                    <a:pt x="1996" y="819"/>
                  </a:moveTo>
                  <a:lnTo>
                    <a:pt x="1996" y="819"/>
                  </a:lnTo>
                  <a:cubicBezTo>
                    <a:pt x="2120" y="1066"/>
                    <a:pt x="2058" y="1344"/>
                    <a:pt x="1873" y="1560"/>
                  </a:cubicBezTo>
                  <a:cubicBezTo>
                    <a:pt x="1753" y="1680"/>
                    <a:pt x="1582" y="1748"/>
                    <a:pt x="1410" y="1748"/>
                  </a:cubicBezTo>
                  <a:cubicBezTo>
                    <a:pt x="1315" y="1748"/>
                    <a:pt x="1220" y="1727"/>
                    <a:pt x="1132" y="1684"/>
                  </a:cubicBezTo>
                  <a:lnTo>
                    <a:pt x="1996" y="819"/>
                  </a:lnTo>
                  <a:close/>
                  <a:moveTo>
                    <a:pt x="1393" y="1"/>
                  </a:moveTo>
                  <a:cubicBezTo>
                    <a:pt x="632" y="1"/>
                    <a:pt x="1" y="900"/>
                    <a:pt x="515" y="1684"/>
                  </a:cubicBezTo>
                  <a:lnTo>
                    <a:pt x="391" y="1807"/>
                  </a:lnTo>
                  <a:cubicBezTo>
                    <a:pt x="249" y="1973"/>
                    <a:pt x="381" y="2176"/>
                    <a:pt x="548" y="2176"/>
                  </a:cubicBezTo>
                  <a:cubicBezTo>
                    <a:pt x="597" y="2176"/>
                    <a:pt x="650" y="2158"/>
                    <a:pt x="700" y="2116"/>
                  </a:cubicBezTo>
                  <a:lnTo>
                    <a:pt x="823" y="1992"/>
                  </a:lnTo>
                  <a:cubicBezTo>
                    <a:pt x="1009" y="2116"/>
                    <a:pt x="1194" y="2177"/>
                    <a:pt x="1410" y="2177"/>
                  </a:cubicBezTo>
                  <a:cubicBezTo>
                    <a:pt x="2274" y="2177"/>
                    <a:pt x="2799" y="1221"/>
                    <a:pt x="2336" y="511"/>
                  </a:cubicBezTo>
                  <a:lnTo>
                    <a:pt x="2459" y="357"/>
                  </a:lnTo>
                  <a:cubicBezTo>
                    <a:pt x="2521" y="295"/>
                    <a:pt x="2521" y="140"/>
                    <a:pt x="2459" y="79"/>
                  </a:cubicBezTo>
                  <a:lnTo>
                    <a:pt x="2428" y="79"/>
                  </a:lnTo>
                  <a:cubicBezTo>
                    <a:pt x="2382" y="32"/>
                    <a:pt x="2328" y="9"/>
                    <a:pt x="2274" y="9"/>
                  </a:cubicBezTo>
                  <a:cubicBezTo>
                    <a:pt x="2220" y="9"/>
                    <a:pt x="2166" y="32"/>
                    <a:pt x="2120" y="79"/>
                  </a:cubicBezTo>
                  <a:lnTo>
                    <a:pt x="1996" y="202"/>
                  </a:lnTo>
                  <a:cubicBezTo>
                    <a:pt x="1798" y="62"/>
                    <a:pt x="1591" y="1"/>
                    <a:pt x="139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30" name="Google Shape;12430;p23"/>
            <p:cNvSpPr/>
            <p:nvPr/>
          </p:nvSpPr>
          <p:spPr>
            <a:xfrm>
              <a:off x="6510075" y="3563625"/>
              <a:ext cx="101875" cy="177300"/>
            </a:xfrm>
            <a:custGeom>
              <a:avLst/>
              <a:gdLst/>
              <a:ahLst/>
              <a:cxnLst/>
              <a:rect l="l" t="t" r="r" b="b"/>
              <a:pathLst>
                <a:path w="4075" h="7092" extrusionOk="0">
                  <a:moveTo>
                    <a:pt x="2038" y="1"/>
                  </a:moveTo>
                  <a:cubicBezTo>
                    <a:pt x="1930" y="1"/>
                    <a:pt x="1822" y="70"/>
                    <a:pt x="1822" y="209"/>
                  </a:cubicBezTo>
                  <a:lnTo>
                    <a:pt x="1822" y="980"/>
                  </a:lnTo>
                  <a:lnTo>
                    <a:pt x="1451" y="980"/>
                  </a:lnTo>
                  <a:cubicBezTo>
                    <a:pt x="1174" y="980"/>
                    <a:pt x="896" y="1104"/>
                    <a:pt x="742" y="1320"/>
                  </a:cubicBezTo>
                  <a:lnTo>
                    <a:pt x="217" y="1968"/>
                  </a:lnTo>
                  <a:cubicBezTo>
                    <a:pt x="63" y="2122"/>
                    <a:pt x="1" y="2338"/>
                    <a:pt x="1" y="2554"/>
                  </a:cubicBezTo>
                  <a:lnTo>
                    <a:pt x="1" y="6165"/>
                  </a:lnTo>
                  <a:cubicBezTo>
                    <a:pt x="1" y="6659"/>
                    <a:pt x="402" y="7091"/>
                    <a:pt x="927" y="7091"/>
                  </a:cubicBezTo>
                  <a:lnTo>
                    <a:pt x="3180" y="7091"/>
                  </a:lnTo>
                  <a:cubicBezTo>
                    <a:pt x="3674" y="7091"/>
                    <a:pt x="4075" y="6659"/>
                    <a:pt x="4075" y="6165"/>
                  </a:cubicBezTo>
                  <a:lnTo>
                    <a:pt x="4075" y="4344"/>
                  </a:lnTo>
                  <a:cubicBezTo>
                    <a:pt x="4075" y="4206"/>
                    <a:pt x="3974" y="4136"/>
                    <a:pt x="3874" y="4136"/>
                  </a:cubicBezTo>
                  <a:cubicBezTo>
                    <a:pt x="3774" y="4136"/>
                    <a:pt x="3674" y="4206"/>
                    <a:pt x="3674" y="4344"/>
                  </a:cubicBezTo>
                  <a:lnTo>
                    <a:pt x="3674" y="6165"/>
                  </a:lnTo>
                  <a:cubicBezTo>
                    <a:pt x="3674" y="6443"/>
                    <a:pt x="3458" y="6659"/>
                    <a:pt x="3180" y="6659"/>
                  </a:cubicBezTo>
                  <a:lnTo>
                    <a:pt x="927" y="6659"/>
                  </a:lnTo>
                  <a:cubicBezTo>
                    <a:pt x="649" y="6659"/>
                    <a:pt x="433" y="6443"/>
                    <a:pt x="433" y="6165"/>
                  </a:cubicBezTo>
                  <a:lnTo>
                    <a:pt x="433" y="2524"/>
                  </a:lnTo>
                  <a:cubicBezTo>
                    <a:pt x="433" y="2431"/>
                    <a:pt x="464" y="2308"/>
                    <a:pt x="526" y="2215"/>
                  </a:cubicBezTo>
                  <a:lnTo>
                    <a:pt x="1050" y="1567"/>
                  </a:lnTo>
                  <a:cubicBezTo>
                    <a:pt x="1143" y="1443"/>
                    <a:pt x="1297" y="1382"/>
                    <a:pt x="1451" y="1382"/>
                  </a:cubicBezTo>
                  <a:lnTo>
                    <a:pt x="1822" y="1382"/>
                  </a:lnTo>
                  <a:lnTo>
                    <a:pt x="1822" y="2308"/>
                  </a:lnTo>
                  <a:cubicBezTo>
                    <a:pt x="1822" y="2431"/>
                    <a:pt x="1914" y="2524"/>
                    <a:pt x="2038" y="2524"/>
                  </a:cubicBezTo>
                  <a:cubicBezTo>
                    <a:pt x="2161" y="2524"/>
                    <a:pt x="2254" y="2431"/>
                    <a:pt x="2254" y="2308"/>
                  </a:cubicBezTo>
                  <a:lnTo>
                    <a:pt x="2254" y="1382"/>
                  </a:lnTo>
                  <a:lnTo>
                    <a:pt x="2655" y="1382"/>
                  </a:lnTo>
                  <a:cubicBezTo>
                    <a:pt x="2809" y="1382"/>
                    <a:pt x="2933" y="1443"/>
                    <a:pt x="3025" y="1567"/>
                  </a:cubicBezTo>
                  <a:lnTo>
                    <a:pt x="3550" y="2215"/>
                  </a:lnTo>
                  <a:cubicBezTo>
                    <a:pt x="3612" y="2308"/>
                    <a:pt x="3674" y="2431"/>
                    <a:pt x="3674" y="2524"/>
                  </a:cubicBezTo>
                  <a:lnTo>
                    <a:pt x="3674" y="3141"/>
                  </a:lnTo>
                  <a:cubicBezTo>
                    <a:pt x="3674" y="3264"/>
                    <a:pt x="3766" y="3357"/>
                    <a:pt x="3859" y="3357"/>
                  </a:cubicBezTo>
                  <a:cubicBezTo>
                    <a:pt x="3982" y="3357"/>
                    <a:pt x="4075" y="3264"/>
                    <a:pt x="4075" y="3141"/>
                  </a:cubicBezTo>
                  <a:lnTo>
                    <a:pt x="4075" y="2554"/>
                  </a:lnTo>
                  <a:cubicBezTo>
                    <a:pt x="4075" y="2338"/>
                    <a:pt x="4013" y="2122"/>
                    <a:pt x="3890" y="1968"/>
                  </a:cubicBezTo>
                  <a:lnTo>
                    <a:pt x="3365" y="1320"/>
                  </a:lnTo>
                  <a:cubicBezTo>
                    <a:pt x="3180" y="1104"/>
                    <a:pt x="2933" y="980"/>
                    <a:pt x="2655" y="980"/>
                  </a:cubicBezTo>
                  <a:lnTo>
                    <a:pt x="2254" y="980"/>
                  </a:lnTo>
                  <a:lnTo>
                    <a:pt x="2254" y="209"/>
                  </a:lnTo>
                  <a:cubicBezTo>
                    <a:pt x="2254" y="70"/>
                    <a:pt x="2146" y="1"/>
                    <a:pt x="203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31" name="Google Shape;12431;p23"/>
            <p:cNvSpPr/>
            <p:nvPr/>
          </p:nvSpPr>
          <p:spPr>
            <a:xfrm>
              <a:off x="6250075" y="3563425"/>
              <a:ext cx="361875" cy="361900"/>
            </a:xfrm>
            <a:custGeom>
              <a:avLst/>
              <a:gdLst/>
              <a:ahLst/>
              <a:cxnLst/>
              <a:rect l="l" t="t" r="r" b="b"/>
              <a:pathLst>
                <a:path w="14475" h="14476" extrusionOk="0">
                  <a:moveTo>
                    <a:pt x="5093" y="433"/>
                  </a:moveTo>
                  <a:cubicBezTo>
                    <a:pt x="6019" y="433"/>
                    <a:pt x="6759" y="1174"/>
                    <a:pt x="6759" y="2099"/>
                  </a:cubicBezTo>
                  <a:lnTo>
                    <a:pt x="6759" y="3365"/>
                  </a:lnTo>
                  <a:lnTo>
                    <a:pt x="3025" y="3365"/>
                  </a:lnTo>
                  <a:lnTo>
                    <a:pt x="3025" y="2099"/>
                  </a:lnTo>
                  <a:cubicBezTo>
                    <a:pt x="3025" y="1174"/>
                    <a:pt x="3766" y="433"/>
                    <a:pt x="4692" y="433"/>
                  </a:cubicBezTo>
                  <a:close/>
                  <a:moveTo>
                    <a:pt x="13641" y="8179"/>
                  </a:moveTo>
                  <a:cubicBezTo>
                    <a:pt x="13858" y="8210"/>
                    <a:pt x="14074" y="8395"/>
                    <a:pt x="14074" y="8642"/>
                  </a:cubicBezTo>
                  <a:lnTo>
                    <a:pt x="14074" y="8982"/>
                  </a:lnTo>
                  <a:lnTo>
                    <a:pt x="8210" y="8982"/>
                  </a:lnTo>
                  <a:lnTo>
                    <a:pt x="8210" y="8642"/>
                  </a:lnTo>
                  <a:cubicBezTo>
                    <a:pt x="8210" y="8395"/>
                    <a:pt x="8395" y="8179"/>
                    <a:pt x="8642" y="8179"/>
                  </a:cubicBezTo>
                  <a:close/>
                  <a:moveTo>
                    <a:pt x="4692" y="1"/>
                  </a:moveTo>
                  <a:cubicBezTo>
                    <a:pt x="3519" y="1"/>
                    <a:pt x="2593" y="927"/>
                    <a:pt x="2593" y="2099"/>
                  </a:cubicBezTo>
                  <a:lnTo>
                    <a:pt x="2593" y="3365"/>
                  </a:lnTo>
                  <a:lnTo>
                    <a:pt x="247" y="3365"/>
                  </a:lnTo>
                  <a:cubicBezTo>
                    <a:pt x="124" y="3365"/>
                    <a:pt x="31" y="3457"/>
                    <a:pt x="31" y="3581"/>
                  </a:cubicBezTo>
                  <a:lnTo>
                    <a:pt x="31" y="4661"/>
                  </a:lnTo>
                  <a:cubicBezTo>
                    <a:pt x="31" y="4800"/>
                    <a:pt x="132" y="4869"/>
                    <a:pt x="232" y="4869"/>
                  </a:cubicBezTo>
                  <a:cubicBezTo>
                    <a:pt x="332" y="4869"/>
                    <a:pt x="433" y="4800"/>
                    <a:pt x="433" y="4661"/>
                  </a:cubicBezTo>
                  <a:lnTo>
                    <a:pt x="433" y="3797"/>
                  </a:lnTo>
                  <a:lnTo>
                    <a:pt x="2624" y="3797"/>
                  </a:lnTo>
                  <a:lnTo>
                    <a:pt x="2624" y="4661"/>
                  </a:lnTo>
                  <a:cubicBezTo>
                    <a:pt x="2624" y="4800"/>
                    <a:pt x="2724" y="4869"/>
                    <a:pt x="2824" y="4869"/>
                  </a:cubicBezTo>
                  <a:cubicBezTo>
                    <a:pt x="2925" y="4869"/>
                    <a:pt x="3025" y="4800"/>
                    <a:pt x="3025" y="4661"/>
                  </a:cubicBezTo>
                  <a:lnTo>
                    <a:pt x="3025" y="3797"/>
                  </a:lnTo>
                  <a:lnTo>
                    <a:pt x="6790" y="3797"/>
                  </a:lnTo>
                  <a:lnTo>
                    <a:pt x="6790" y="4661"/>
                  </a:lnTo>
                  <a:cubicBezTo>
                    <a:pt x="6790" y="4800"/>
                    <a:pt x="6890" y="4869"/>
                    <a:pt x="6991" y="4869"/>
                  </a:cubicBezTo>
                  <a:cubicBezTo>
                    <a:pt x="7091" y="4869"/>
                    <a:pt x="7191" y="4800"/>
                    <a:pt x="7191" y="4661"/>
                  </a:cubicBezTo>
                  <a:lnTo>
                    <a:pt x="7191" y="3797"/>
                  </a:lnTo>
                  <a:lnTo>
                    <a:pt x="9352" y="3797"/>
                  </a:lnTo>
                  <a:lnTo>
                    <a:pt x="9352" y="7778"/>
                  </a:lnTo>
                  <a:lnTo>
                    <a:pt x="8673" y="7778"/>
                  </a:lnTo>
                  <a:cubicBezTo>
                    <a:pt x="8179" y="7778"/>
                    <a:pt x="7809" y="8148"/>
                    <a:pt x="7809" y="8642"/>
                  </a:cubicBezTo>
                  <a:lnTo>
                    <a:pt x="7809" y="12037"/>
                  </a:lnTo>
                  <a:lnTo>
                    <a:pt x="2902" y="12037"/>
                  </a:lnTo>
                  <a:cubicBezTo>
                    <a:pt x="2624" y="12037"/>
                    <a:pt x="2624" y="12438"/>
                    <a:pt x="2902" y="12438"/>
                  </a:cubicBezTo>
                  <a:lnTo>
                    <a:pt x="7778" y="12438"/>
                  </a:lnTo>
                  <a:lnTo>
                    <a:pt x="7778" y="13611"/>
                  </a:lnTo>
                  <a:cubicBezTo>
                    <a:pt x="7778" y="13765"/>
                    <a:pt x="7809" y="13889"/>
                    <a:pt x="7901" y="14043"/>
                  </a:cubicBezTo>
                  <a:lnTo>
                    <a:pt x="1081" y="14043"/>
                  </a:lnTo>
                  <a:cubicBezTo>
                    <a:pt x="710" y="14043"/>
                    <a:pt x="433" y="13765"/>
                    <a:pt x="433" y="13395"/>
                  </a:cubicBezTo>
                  <a:lnTo>
                    <a:pt x="433" y="12438"/>
                  </a:lnTo>
                  <a:lnTo>
                    <a:pt x="1698" y="12438"/>
                  </a:lnTo>
                  <a:cubicBezTo>
                    <a:pt x="1976" y="12438"/>
                    <a:pt x="1976" y="12006"/>
                    <a:pt x="1698" y="12006"/>
                  </a:cubicBezTo>
                  <a:lnTo>
                    <a:pt x="433" y="12006"/>
                  </a:lnTo>
                  <a:lnTo>
                    <a:pt x="433" y="5834"/>
                  </a:lnTo>
                  <a:cubicBezTo>
                    <a:pt x="433" y="5679"/>
                    <a:pt x="325" y="5602"/>
                    <a:pt x="217" y="5602"/>
                  </a:cubicBezTo>
                  <a:cubicBezTo>
                    <a:pt x="109" y="5602"/>
                    <a:pt x="1" y="5679"/>
                    <a:pt x="1" y="5834"/>
                  </a:cubicBezTo>
                  <a:lnTo>
                    <a:pt x="1" y="13426"/>
                  </a:lnTo>
                  <a:cubicBezTo>
                    <a:pt x="1" y="14012"/>
                    <a:pt x="463" y="14475"/>
                    <a:pt x="1081" y="14475"/>
                  </a:cubicBezTo>
                  <a:lnTo>
                    <a:pt x="11944" y="14475"/>
                  </a:lnTo>
                  <a:cubicBezTo>
                    <a:pt x="12222" y="14475"/>
                    <a:pt x="12222" y="14043"/>
                    <a:pt x="11944" y="14043"/>
                  </a:cubicBezTo>
                  <a:lnTo>
                    <a:pt x="8642" y="14043"/>
                  </a:lnTo>
                  <a:cubicBezTo>
                    <a:pt x="8395" y="14043"/>
                    <a:pt x="8210" y="13858"/>
                    <a:pt x="8210" y="13611"/>
                  </a:cubicBezTo>
                  <a:lnTo>
                    <a:pt x="8210" y="9414"/>
                  </a:lnTo>
                  <a:lnTo>
                    <a:pt x="14043" y="9414"/>
                  </a:lnTo>
                  <a:lnTo>
                    <a:pt x="14043" y="13611"/>
                  </a:lnTo>
                  <a:cubicBezTo>
                    <a:pt x="14043" y="13858"/>
                    <a:pt x="13858" y="14043"/>
                    <a:pt x="13611" y="14043"/>
                  </a:cubicBezTo>
                  <a:lnTo>
                    <a:pt x="13117" y="14043"/>
                  </a:lnTo>
                  <a:cubicBezTo>
                    <a:pt x="12839" y="14043"/>
                    <a:pt x="12839" y="14475"/>
                    <a:pt x="13117" y="14475"/>
                  </a:cubicBezTo>
                  <a:lnTo>
                    <a:pt x="13611" y="14475"/>
                  </a:lnTo>
                  <a:cubicBezTo>
                    <a:pt x="14104" y="14475"/>
                    <a:pt x="14475" y="14105"/>
                    <a:pt x="14475" y="13611"/>
                  </a:cubicBezTo>
                  <a:lnTo>
                    <a:pt x="14475" y="8642"/>
                  </a:lnTo>
                  <a:cubicBezTo>
                    <a:pt x="14475" y="8148"/>
                    <a:pt x="14104" y="7778"/>
                    <a:pt x="13641" y="7778"/>
                  </a:cubicBezTo>
                  <a:lnTo>
                    <a:pt x="9784" y="7778"/>
                  </a:lnTo>
                  <a:lnTo>
                    <a:pt x="9784" y="3581"/>
                  </a:lnTo>
                  <a:cubicBezTo>
                    <a:pt x="9784" y="3457"/>
                    <a:pt x="9660" y="3365"/>
                    <a:pt x="9568" y="3365"/>
                  </a:cubicBezTo>
                  <a:lnTo>
                    <a:pt x="7191" y="3365"/>
                  </a:lnTo>
                  <a:lnTo>
                    <a:pt x="7191" y="2099"/>
                  </a:lnTo>
                  <a:cubicBezTo>
                    <a:pt x="7191" y="927"/>
                    <a:pt x="6235" y="1"/>
                    <a:pt x="509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32" name="Google Shape;12432;p23"/>
            <p:cNvSpPr/>
            <p:nvPr/>
          </p:nvSpPr>
          <p:spPr>
            <a:xfrm>
              <a:off x="6483950" y="3822850"/>
              <a:ext cx="88575" cy="67175"/>
            </a:xfrm>
            <a:custGeom>
              <a:avLst/>
              <a:gdLst/>
              <a:ahLst/>
              <a:cxnLst/>
              <a:rect l="l" t="t" r="r" b="b"/>
              <a:pathLst>
                <a:path w="3543" h="2687" extrusionOk="0">
                  <a:moveTo>
                    <a:pt x="1787" y="456"/>
                  </a:moveTo>
                  <a:cubicBezTo>
                    <a:pt x="1941" y="456"/>
                    <a:pt x="2095" y="487"/>
                    <a:pt x="2250" y="580"/>
                  </a:cubicBezTo>
                  <a:lnTo>
                    <a:pt x="1015" y="1814"/>
                  </a:lnTo>
                  <a:cubicBezTo>
                    <a:pt x="799" y="1444"/>
                    <a:pt x="861" y="1012"/>
                    <a:pt x="1139" y="703"/>
                  </a:cubicBezTo>
                  <a:cubicBezTo>
                    <a:pt x="1324" y="549"/>
                    <a:pt x="1540" y="456"/>
                    <a:pt x="1787" y="456"/>
                  </a:cubicBezTo>
                  <a:close/>
                  <a:moveTo>
                    <a:pt x="2558" y="858"/>
                  </a:moveTo>
                  <a:lnTo>
                    <a:pt x="2558" y="858"/>
                  </a:lnTo>
                  <a:cubicBezTo>
                    <a:pt x="2774" y="1228"/>
                    <a:pt x="2713" y="1660"/>
                    <a:pt x="2404" y="1969"/>
                  </a:cubicBezTo>
                  <a:cubicBezTo>
                    <a:pt x="2239" y="2133"/>
                    <a:pt x="2010" y="2222"/>
                    <a:pt x="1779" y="2222"/>
                  </a:cubicBezTo>
                  <a:cubicBezTo>
                    <a:pt x="1621" y="2222"/>
                    <a:pt x="1462" y="2180"/>
                    <a:pt x="1324" y="2092"/>
                  </a:cubicBezTo>
                  <a:lnTo>
                    <a:pt x="2558" y="858"/>
                  </a:lnTo>
                  <a:close/>
                  <a:moveTo>
                    <a:pt x="1766" y="1"/>
                  </a:moveTo>
                  <a:cubicBezTo>
                    <a:pt x="793" y="1"/>
                    <a:pt x="0" y="1148"/>
                    <a:pt x="707" y="2123"/>
                  </a:cubicBezTo>
                  <a:lnTo>
                    <a:pt x="521" y="2308"/>
                  </a:lnTo>
                  <a:cubicBezTo>
                    <a:pt x="429" y="2401"/>
                    <a:pt x="429" y="2524"/>
                    <a:pt x="521" y="2617"/>
                  </a:cubicBezTo>
                  <a:cubicBezTo>
                    <a:pt x="552" y="2663"/>
                    <a:pt x="598" y="2686"/>
                    <a:pt x="649" y="2686"/>
                  </a:cubicBezTo>
                  <a:cubicBezTo>
                    <a:pt x="699" y="2686"/>
                    <a:pt x="753" y="2663"/>
                    <a:pt x="799" y="2617"/>
                  </a:cubicBezTo>
                  <a:lnTo>
                    <a:pt x="1015" y="2401"/>
                  </a:lnTo>
                  <a:cubicBezTo>
                    <a:pt x="1269" y="2590"/>
                    <a:pt x="1537" y="2671"/>
                    <a:pt x="1793" y="2671"/>
                  </a:cubicBezTo>
                  <a:cubicBezTo>
                    <a:pt x="2750" y="2671"/>
                    <a:pt x="3542" y="1529"/>
                    <a:pt x="2836" y="580"/>
                  </a:cubicBezTo>
                  <a:lnTo>
                    <a:pt x="3052" y="364"/>
                  </a:lnTo>
                  <a:cubicBezTo>
                    <a:pt x="3114" y="302"/>
                    <a:pt x="3114" y="148"/>
                    <a:pt x="3052" y="86"/>
                  </a:cubicBezTo>
                  <a:cubicBezTo>
                    <a:pt x="3006" y="40"/>
                    <a:pt x="2952" y="17"/>
                    <a:pt x="2898" y="17"/>
                  </a:cubicBezTo>
                  <a:cubicBezTo>
                    <a:pt x="2844" y="17"/>
                    <a:pt x="2790" y="40"/>
                    <a:pt x="2743" y="86"/>
                  </a:cubicBezTo>
                  <a:lnTo>
                    <a:pt x="2558" y="271"/>
                  </a:lnTo>
                  <a:cubicBezTo>
                    <a:pt x="2298" y="83"/>
                    <a:pt x="2026" y="1"/>
                    <a:pt x="176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433" name="Google Shape;12433;p23"/>
          <p:cNvGrpSpPr/>
          <p:nvPr/>
        </p:nvGrpSpPr>
        <p:grpSpPr>
          <a:xfrm>
            <a:off x="8371333" y="2528546"/>
            <a:ext cx="487633" cy="482533"/>
            <a:chOff x="5504000" y="3563425"/>
            <a:chExt cx="365725" cy="361900"/>
          </a:xfrm>
        </p:grpSpPr>
        <p:sp>
          <p:nvSpPr>
            <p:cNvPr id="12434" name="Google Shape;12434;p23"/>
            <p:cNvSpPr/>
            <p:nvPr/>
          </p:nvSpPr>
          <p:spPr>
            <a:xfrm>
              <a:off x="5564950" y="3631200"/>
              <a:ext cx="243050" cy="227000"/>
            </a:xfrm>
            <a:custGeom>
              <a:avLst/>
              <a:gdLst/>
              <a:ahLst/>
              <a:cxnLst/>
              <a:rect l="l" t="t" r="r" b="b"/>
              <a:pathLst>
                <a:path w="9722" h="9080" extrusionOk="0">
                  <a:moveTo>
                    <a:pt x="5247" y="2444"/>
                  </a:moveTo>
                  <a:cubicBezTo>
                    <a:pt x="5339" y="2629"/>
                    <a:pt x="5432" y="2783"/>
                    <a:pt x="5586" y="2907"/>
                  </a:cubicBezTo>
                  <a:cubicBezTo>
                    <a:pt x="5833" y="3154"/>
                    <a:pt x="6203" y="3339"/>
                    <a:pt x="6574" y="3370"/>
                  </a:cubicBezTo>
                  <a:lnTo>
                    <a:pt x="6574" y="3740"/>
                  </a:lnTo>
                  <a:cubicBezTo>
                    <a:pt x="6574" y="4604"/>
                    <a:pt x="5864" y="5283"/>
                    <a:pt x="5031" y="5283"/>
                  </a:cubicBezTo>
                  <a:lnTo>
                    <a:pt x="4722" y="5283"/>
                  </a:lnTo>
                  <a:cubicBezTo>
                    <a:pt x="3858" y="5283"/>
                    <a:pt x="3179" y="4604"/>
                    <a:pt x="3179" y="3740"/>
                  </a:cubicBezTo>
                  <a:lnTo>
                    <a:pt x="3148" y="3771"/>
                  </a:lnTo>
                  <a:lnTo>
                    <a:pt x="3148" y="3370"/>
                  </a:lnTo>
                  <a:lnTo>
                    <a:pt x="3673" y="3370"/>
                  </a:lnTo>
                  <a:cubicBezTo>
                    <a:pt x="4167" y="3370"/>
                    <a:pt x="4629" y="3184"/>
                    <a:pt x="4969" y="2814"/>
                  </a:cubicBezTo>
                  <a:cubicBezTo>
                    <a:pt x="5062" y="2722"/>
                    <a:pt x="5154" y="2567"/>
                    <a:pt x="5247" y="2444"/>
                  </a:cubicBezTo>
                  <a:close/>
                  <a:moveTo>
                    <a:pt x="5339" y="5746"/>
                  </a:moveTo>
                  <a:lnTo>
                    <a:pt x="5339" y="6548"/>
                  </a:lnTo>
                  <a:cubicBezTo>
                    <a:pt x="5339" y="6857"/>
                    <a:pt x="5108" y="7011"/>
                    <a:pt x="4876" y="7011"/>
                  </a:cubicBezTo>
                  <a:cubicBezTo>
                    <a:pt x="4645" y="7011"/>
                    <a:pt x="4413" y="6857"/>
                    <a:pt x="4413" y="6548"/>
                  </a:cubicBezTo>
                  <a:lnTo>
                    <a:pt x="4413" y="5746"/>
                  </a:lnTo>
                  <a:lnTo>
                    <a:pt x="4722" y="5746"/>
                  </a:lnTo>
                  <a:cubicBezTo>
                    <a:pt x="4784" y="5756"/>
                    <a:pt x="4849" y="5760"/>
                    <a:pt x="4916" y="5760"/>
                  </a:cubicBezTo>
                  <a:cubicBezTo>
                    <a:pt x="5051" y="5760"/>
                    <a:pt x="5195" y="5746"/>
                    <a:pt x="5339" y="5746"/>
                  </a:cubicBezTo>
                  <a:close/>
                  <a:moveTo>
                    <a:pt x="3981" y="6394"/>
                  </a:moveTo>
                  <a:lnTo>
                    <a:pt x="3981" y="6548"/>
                  </a:lnTo>
                  <a:cubicBezTo>
                    <a:pt x="3981" y="7135"/>
                    <a:pt x="4421" y="7428"/>
                    <a:pt x="4861" y="7428"/>
                  </a:cubicBezTo>
                  <a:cubicBezTo>
                    <a:pt x="5301" y="7428"/>
                    <a:pt x="5741" y="7135"/>
                    <a:pt x="5741" y="6548"/>
                  </a:cubicBezTo>
                  <a:lnTo>
                    <a:pt x="5741" y="6425"/>
                  </a:lnTo>
                  <a:lnTo>
                    <a:pt x="6358" y="6425"/>
                  </a:lnTo>
                  <a:cubicBezTo>
                    <a:pt x="7129" y="6425"/>
                    <a:pt x="7747" y="7042"/>
                    <a:pt x="7747" y="7814"/>
                  </a:cubicBezTo>
                  <a:lnTo>
                    <a:pt x="7747" y="8647"/>
                  </a:lnTo>
                  <a:lnTo>
                    <a:pt x="1975" y="8647"/>
                  </a:lnTo>
                  <a:lnTo>
                    <a:pt x="1975" y="7783"/>
                  </a:lnTo>
                  <a:cubicBezTo>
                    <a:pt x="1975" y="7011"/>
                    <a:pt x="2593" y="6394"/>
                    <a:pt x="3364" y="6394"/>
                  </a:cubicBezTo>
                  <a:close/>
                  <a:moveTo>
                    <a:pt x="4733" y="1"/>
                  </a:moveTo>
                  <a:cubicBezTo>
                    <a:pt x="4318" y="1"/>
                    <a:pt x="3906" y="117"/>
                    <a:pt x="3518" y="283"/>
                  </a:cubicBezTo>
                  <a:cubicBezTo>
                    <a:pt x="3277" y="391"/>
                    <a:pt x="3385" y="708"/>
                    <a:pt x="3600" y="708"/>
                  </a:cubicBezTo>
                  <a:cubicBezTo>
                    <a:pt x="3633" y="708"/>
                    <a:pt x="3667" y="701"/>
                    <a:pt x="3704" y="685"/>
                  </a:cubicBezTo>
                  <a:cubicBezTo>
                    <a:pt x="4074" y="500"/>
                    <a:pt x="4475" y="407"/>
                    <a:pt x="4876" y="407"/>
                  </a:cubicBezTo>
                  <a:cubicBezTo>
                    <a:pt x="6296" y="407"/>
                    <a:pt x="7438" y="1580"/>
                    <a:pt x="7438" y="2999"/>
                  </a:cubicBezTo>
                  <a:cubicBezTo>
                    <a:pt x="7438" y="3184"/>
                    <a:pt x="7438" y="3401"/>
                    <a:pt x="7407" y="3617"/>
                  </a:cubicBezTo>
                  <a:cubicBezTo>
                    <a:pt x="7284" y="4450"/>
                    <a:pt x="7129" y="5592"/>
                    <a:pt x="8364" y="6240"/>
                  </a:cubicBezTo>
                  <a:cubicBezTo>
                    <a:pt x="8981" y="6548"/>
                    <a:pt x="9259" y="7258"/>
                    <a:pt x="9012" y="7906"/>
                  </a:cubicBezTo>
                  <a:cubicBezTo>
                    <a:pt x="8888" y="8308"/>
                    <a:pt x="8549" y="8585"/>
                    <a:pt x="8179" y="8647"/>
                  </a:cubicBezTo>
                  <a:lnTo>
                    <a:pt x="8179" y="7783"/>
                  </a:lnTo>
                  <a:cubicBezTo>
                    <a:pt x="8179" y="6764"/>
                    <a:pt x="7345" y="5962"/>
                    <a:pt x="6358" y="5962"/>
                  </a:cubicBezTo>
                  <a:lnTo>
                    <a:pt x="5741" y="5962"/>
                  </a:lnTo>
                  <a:lnTo>
                    <a:pt x="5741" y="5592"/>
                  </a:lnTo>
                  <a:cubicBezTo>
                    <a:pt x="6481" y="5283"/>
                    <a:pt x="6975" y="4542"/>
                    <a:pt x="6975" y="3740"/>
                  </a:cubicBezTo>
                  <a:lnTo>
                    <a:pt x="6975" y="3154"/>
                  </a:lnTo>
                  <a:cubicBezTo>
                    <a:pt x="6975" y="3030"/>
                    <a:pt x="6882" y="2938"/>
                    <a:pt x="6759" y="2938"/>
                  </a:cubicBezTo>
                  <a:cubicBezTo>
                    <a:pt x="6742" y="2938"/>
                    <a:pt x="6725" y="2939"/>
                    <a:pt x="6708" y="2939"/>
                  </a:cubicBezTo>
                  <a:cubicBezTo>
                    <a:pt x="5992" y="2939"/>
                    <a:pt x="5433" y="2303"/>
                    <a:pt x="5463" y="1580"/>
                  </a:cubicBezTo>
                  <a:cubicBezTo>
                    <a:pt x="5463" y="1410"/>
                    <a:pt x="5355" y="1325"/>
                    <a:pt x="5251" y="1325"/>
                  </a:cubicBezTo>
                  <a:cubicBezTo>
                    <a:pt x="5146" y="1325"/>
                    <a:pt x="5046" y="1410"/>
                    <a:pt x="5062" y="1580"/>
                  </a:cubicBezTo>
                  <a:cubicBezTo>
                    <a:pt x="5031" y="1950"/>
                    <a:pt x="4876" y="2259"/>
                    <a:pt x="4629" y="2506"/>
                  </a:cubicBezTo>
                  <a:cubicBezTo>
                    <a:pt x="4383" y="2783"/>
                    <a:pt x="4043" y="2938"/>
                    <a:pt x="3673" y="2938"/>
                  </a:cubicBezTo>
                  <a:lnTo>
                    <a:pt x="2963" y="2938"/>
                  </a:lnTo>
                  <a:cubicBezTo>
                    <a:pt x="2839" y="2938"/>
                    <a:pt x="2747" y="3030"/>
                    <a:pt x="2747" y="3154"/>
                  </a:cubicBezTo>
                  <a:lnTo>
                    <a:pt x="2747" y="3740"/>
                  </a:lnTo>
                  <a:cubicBezTo>
                    <a:pt x="2747" y="4542"/>
                    <a:pt x="3241" y="5283"/>
                    <a:pt x="3981" y="5592"/>
                  </a:cubicBezTo>
                  <a:lnTo>
                    <a:pt x="3981" y="5962"/>
                  </a:lnTo>
                  <a:lnTo>
                    <a:pt x="3364" y="5962"/>
                  </a:lnTo>
                  <a:cubicBezTo>
                    <a:pt x="2346" y="5962"/>
                    <a:pt x="1543" y="6764"/>
                    <a:pt x="1543" y="7783"/>
                  </a:cubicBezTo>
                  <a:lnTo>
                    <a:pt x="1543" y="8647"/>
                  </a:lnTo>
                  <a:cubicBezTo>
                    <a:pt x="1142" y="8554"/>
                    <a:pt x="833" y="8277"/>
                    <a:pt x="710" y="7906"/>
                  </a:cubicBezTo>
                  <a:cubicBezTo>
                    <a:pt x="463" y="7258"/>
                    <a:pt x="741" y="6518"/>
                    <a:pt x="1358" y="6209"/>
                  </a:cubicBezTo>
                  <a:cubicBezTo>
                    <a:pt x="2593" y="5561"/>
                    <a:pt x="2438" y="4419"/>
                    <a:pt x="2315" y="3586"/>
                  </a:cubicBezTo>
                  <a:cubicBezTo>
                    <a:pt x="2284" y="3401"/>
                    <a:pt x="2284" y="3184"/>
                    <a:pt x="2253" y="2968"/>
                  </a:cubicBezTo>
                  <a:cubicBezTo>
                    <a:pt x="2253" y="2413"/>
                    <a:pt x="2438" y="1857"/>
                    <a:pt x="2809" y="1395"/>
                  </a:cubicBezTo>
                  <a:cubicBezTo>
                    <a:pt x="2921" y="1237"/>
                    <a:pt x="2788" y="1064"/>
                    <a:pt x="2637" y="1064"/>
                  </a:cubicBezTo>
                  <a:cubicBezTo>
                    <a:pt x="2580" y="1064"/>
                    <a:pt x="2520" y="1089"/>
                    <a:pt x="2469" y="1148"/>
                  </a:cubicBezTo>
                  <a:cubicBezTo>
                    <a:pt x="2068" y="1672"/>
                    <a:pt x="1852" y="2320"/>
                    <a:pt x="1852" y="2968"/>
                  </a:cubicBezTo>
                  <a:cubicBezTo>
                    <a:pt x="1852" y="3184"/>
                    <a:pt x="1852" y="3431"/>
                    <a:pt x="1914" y="3647"/>
                  </a:cubicBezTo>
                  <a:cubicBezTo>
                    <a:pt x="2006" y="4481"/>
                    <a:pt x="2130" y="5345"/>
                    <a:pt x="1173" y="5839"/>
                  </a:cubicBezTo>
                  <a:cubicBezTo>
                    <a:pt x="340" y="6240"/>
                    <a:pt x="0" y="7197"/>
                    <a:pt x="309" y="8030"/>
                  </a:cubicBezTo>
                  <a:cubicBezTo>
                    <a:pt x="494" y="8616"/>
                    <a:pt x="1019" y="9048"/>
                    <a:pt x="1636" y="9079"/>
                  </a:cubicBezTo>
                  <a:lnTo>
                    <a:pt x="7963" y="9079"/>
                  </a:lnTo>
                  <a:cubicBezTo>
                    <a:pt x="8611" y="9079"/>
                    <a:pt x="9197" y="8678"/>
                    <a:pt x="9413" y="8030"/>
                  </a:cubicBezTo>
                  <a:cubicBezTo>
                    <a:pt x="9413" y="7999"/>
                    <a:pt x="9444" y="7968"/>
                    <a:pt x="9444" y="7906"/>
                  </a:cubicBezTo>
                  <a:cubicBezTo>
                    <a:pt x="9722" y="7104"/>
                    <a:pt x="9320" y="6240"/>
                    <a:pt x="8580" y="5839"/>
                  </a:cubicBezTo>
                  <a:cubicBezTo>
                    <a:pt x="7623" y="5345"/>
                    <a:pt x="7716" y="4481"/>
                    <a:pt x="7839" y="3647"/>
                  </a:cubicBezTo>
                  <a:cubicBezTo>
                    <a:pt x="7870" y="3431"/>
                    <a:pt x="7870" y="3184"/>
                    <a:pt x="7901" y="2968"/>
                  </a:cubicBezTo>
                  <a:cubicBezTo>
                    <a:pt x="7870" y="1321"/>
                    <a:pt x="6573" y="5"/>
                    <a:pt x="4933" y="5"/>
                  </a:cubicBezTo>
                  <a:cubicBezTo>
                    <a:pt x="4914" y="5"/>
                    <a:pt x="4895" y="5"/>
                    <a:pt x="4876" y="6"/>
                  </a:cubicBezTo>
                  <a:cubicBezTo>
                    <a:pt x="4829" y="3"/>
                    <a:pt x="4781" y="1"/>
                    <a:pt x="473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35" name="Google Shape;12435;p23"/>
            <p:cNvSpPr/>
            <p:nvPr/>
          </p:nvSpPr>
          <p:spPr>
            <a:xfrm>
              <a:off x="5544875" y="3839250"/>
              <a:ext cx="49400" cy="46725"/>
            </a:xfrm>
            <a:custGeom>
              <a:avLst/>
              <a:gdLst/>
              <a:ahLst/>
              <a:cxnLst/>
              <a:rect l="l" t="t" r="r" b="b"/>
              <a:pathLst>
                <a:path w="1976" h="1869" extrusionOk="0">
                  <a:moveTo>
                    <a:pt x="201" y="1"/>
                  </a:moveTo>
                  <a:cubicBezTo>
                    <a:pt x="101" y="1"/>
                    <a:pt x="1" y="78"/>
                    <a:pt x="1" y="232"/>
                  </a:cubicBezTo>
                  <a:lnTo>
                    <a:pt x="1" y="1004"/>
                  </a:lnTo>
                  <a:cubicBezTo>
                    <a:pt x="1" y="1467"/>
                    <a:pt x="371" y="1868"/>
                    <a:pt x="865" y="1868"/>
                  </a:cubicBezTo>
                  <a:lnTo>
                    <a:pt x="1667" y="1868"/>
                  </a:lnTo>
                  <a:cubicBezTo>
                    <a:pt x="1976" y="1868"/>
                    <a:pt x="1976" y="1436"/>
                    <a:pt x="1667" y="1436"/>
                  </a:cubicBezTo>
                  <a:lnTo>
                    <a:pt x="865" y="1436"/>
                  </a:lnTo>
                  <a:cubicBezTo>
                    <a:pt x="618" y="1436"/>
                    <a:pt x="402" y="1251"/>
                    <a:pt x="402" y="1004"/>
                  </a:cubicBezTo>
                  <a:lnTo>
                    <a:pt x="402" y="232"/>
                  </a:lnTo>
                  <a:cubicBezTo>
                    <a:pt x="402" y="78"/>
                    <a:pt x="302" y="1"/>
                    <a:pt x="2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36" name="Google Shape;12436;p23"/>
            <p:cNvSpPr/>
            <p:nvPr/>
          </p:nvSpPr>
          <p:spPr>
            <a:xfrm>
              <a:off x="5780200" y="3838500"/>
              <a:ext cx="47875" cy="47475"/>
            </a:xfrm>
            <a:custGeom>
              <a:avLst/>
              <a:gdLst/>
              <a:ahLst/>
              <a:cxnLst/>
              <a:rect l="l" t="t" r="r" b="b"/>
              <a:pathLst>
                <a:path w="1915" h="1899" extrusionOk="0">
                  <a:moveTo>
                    <a:pt x="1713" y="0"/>
                  </a:moveTo>
                  <a:cubicBezTo>
                    <a:pt x="1613" y="0"/>
                    <a:pt x="1513" y="77"/>
                    <a:pt x="1513" y="232"/>
                  </a:cubicBezTo>
                  <a:lnTo>
                    <a:pt x="1513" y="1034"/>
                  </a:lnTo>
                  <a:cubicBezTo>
                    <a:pt x="1513" y="1281"/>
                    <a:pt x="1297" y="1466"/>
                    <a:pt x="1050" y="1466"/>
                  </a:cubicBezTo>
                  <a:lnTo>
                    <a:pt x="278" y="1466"/>
                  </a:lnTo>
                  <a:cubicBezTo>
                    <a:pt x="1" y="1466"/>
                    <a:pt x="1" y="1898"/>
                    <a:pt x="278" y="1898"/>
                  </a:cubicBezTo>
                  <a:lnTo>
                    <a:pt x="1050" y="1898"/>
                  </a:lnTo>
                  <a:cubicBezTo>
                    <a:pt x="1544" y="1898"/>
                    <a:pt x="1914" y="1497"/>
                    <a:pt x="1914" y="1034"/>
                  </a:cubicBezTo>
                  <a:lnTo>
                    <a:pt x="1914" y="232"/>
                  </a:lnTo>
                  <a:cubicBezTo>
                    <a:pt x="1914" y="77"/>
                    <a:pt x="1814" y="0"/>
                    <a:pt x="17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37" name="Google Shape;12437;p23"/>
            <p:cNvSpPr/>
            <p:nvPr/>
          </p:nvSpPr>
          <p:spPr>
            <a:xfrm>
              <a:off x="5781750" y="3602000"/>
              <a:ext cx="47075" cy="46725"/>
            </a:xfrm>
            <a:custGeom>
              <a:avLst/>
              <a:gdLst/>
              <a:ahLst/>
              <a:cxnLst/>
              <a:rect l="l" t="t" r="r" b="b"/>
              <a:pathLst>
                <a:path w="1883" h="1869" extrusionOk="0">
                  <a:moveTo>
                    <a:pt x="309" y="1"/>
                  </a:moveTo>
                  <a:cubicBezTo>
                    <a:pt x="0" y="1"/>
                    <a:pt x="0" y="433"/>
                    <a:pt x="309" y="433"/>
                  </a:cubicBezTo>
                  <a:lnTo>
                    <a:pt x="988" y="433"/>
                  </a:lnTo>
                  <a:cubicBezTo>
                    <a:pt x="1235" y="433"/>
                    <a:pt x="1451" y="618"/>
                    <a:pt x="1451" y="865"/>
                  </a:cubicBezTo>
                  <a:lnTo>
                    <a:pt x="1451" y="1637"/>
                  </a:lnTo>
                  <a:cubicBezTo>
                    <a:pt x="1451" y="1791"/>
                    <a:pt x="1559" y="1868"/>
                    <a:pt x="1667" y="1868"/>
                  </a:cubicBezTo>
                  <a:cubicBezTo>
                    <a:pt x="1775" y="1868"/>
                    <a:pt x="1883" y="1791"/>
                    <a:pt x="1883" y="1637"/>
                  </a:cubicBezTo>
                  <a:lnTo>
                    <a:pt x="1883" y="865"/>
                  </a:lnTo>
                  <a:cubicBezTo>
                    <a:pt x="1883" y="402"/>
                    <a:pt x="1482" y="1"/>
                    <a:pt x="98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38" name="Google Shape;12438;p23"/>
            <p:cNvSpPr/>
            <p:nvPr/>
          </p:nvSpPr>
          <p:spPr>
            <a:xfrm>
              <a:off x="5544875" y="3602775"/>
              <a:ext cx="46325" cy="45175"/>
            </a:xfrm>
            <a:custGeom>
              <a:avLst/>
              <a:gdLst/>
              <a:ahLst/>
              <a:cxnLst/>
              <a:rect l="l" t="t" r="r" b="b"/>
              <a:pathLst>
                <a:path w="1853" h="1807" extrusionOk="0">
                  <a:moveTo>
                    <a:pt x="865" y="1"/>
                  </a:moveTo>
                  <a:cubicBezTo>
                    <a:pt x="371" y="1"/>
                    <a:pt x="1" y="371"/>
                    <a:pt x="1" y="865"/>
                  </a:cubicBezTo>
                  <a:lnTo>
                    <a:pt x="1" y="1575"/>
                  </a:lnTo>
                  <a:cubicBezTo>
                    <a:pt x="1" y="1729"/>
                    <a:pt x="101" y="1806"/>
                    <a:pt x="201" y="1806"/>
                  </a:cubicBezTo>
                  <a:cubicBezTo>
                    <a:pt x="302" y="1806"/>
                    <a:pt x="402" y="1729"/>
                    <a:pt x="402" y="1575"/>
                  </a:cubicBezTo>
                  <a:lnTo>
                    <a:pt x="402" y="865"/>
                  </a:lnTo>
                  <a:cubicBezTo>
                    <a:pt x="402" y="618"/>
                    <a:pt x="618" y="402"/>
                    <a:pt x="865" y="402"/>
                  </a:cubicBezTo>
                  <a:lnTo>
                    <a:pt x="1575" y="402"/>
                  </a:lnTo>
                  <a:cubicBezTo>
                    <a:pt x="1853" y="402"/>
                    <a:pt x="1853" y="1"/>
                    <a:pt x="157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39" name="Google Shape;12439;p23"/>
            <p:cNvSpPr/>
            <p:nvPr/>
          </p:nvSpPr>
          <p:spPr>
            <a:xfrm>
              <a:off x="5504000" y="3563425"/>
              <a:ext cx="365725" cy="361900"/>
            </a:xfrm>
            <a:custGeom>
              <a:avLst/>
              <a:gdLst/>
              <a:ahLst/>
              <a:cxnLst/>
              <a:rect l="l" t="t" r="r" b="b"/>
              <a:pathLst>
                <a:path w="14629" h="14476" extrusionOk="0">
                  <a:moveTo>
                    <a:pt x="7314" y="1"/>
                  </a:moveTo>
                  <a:cubicBezTo>
                    <a:pt x="7191" y="1"/>
                    <a:pt x="7098" y="93"/>
                    <a:pt x="7098" y="217"/>
                  </a:cubicBezTo>
                  <a:lnTo>
                    <a:pt x="7098" y="711"/>
                  </a:lnTo>
                  <a:lnTo>
                    <a:pt x="2407" y="711"/>
                  </a:lnTo>
                  <a:cubicBezTo>
                    <a:pt x="1512" y="711"/>
                    <a:pt x="772" y="1451"/>
                    <a:pt x="772" y="2346"/>
                  </a:cubicBezTo>
                  <a:lnTo>
                    <a:pt x="772" y="7037"/>
                  </a:lnTo>
                  <a:lnTo>
                    <a:pt x="278" y="7037"/>
                  </a:lnTo>
                  <a:cubicBezTo>
                    <a:pt x="0" y="7037"/>
                    <a:pt x="0" y="7439"/>
                    <a:pt x="278" y="7439"/>
                  </a:cubicBezTo>
                  <a:lnTo>
                    <a:pt x="772" y="7439"/>
                  </a:lnTo>
                  <a:lnTo>
                    <a:pt x="772" y="12130"/>
                  </a:lnTo>
                  <a:cubicBezTo>
                    <a:pt x="772" y="13025"/>
                    <a:pt x="1512" y="13765"/>
                    <a:pt x="2407" y="13765"/>
                  </a:cubicBezTo>
                  <a:lnTo>
                    <a:pt x="7098" y="13765"/>
                  </a:lnTo>
                  <a:lnTo>
                    <a:pt x="7098" y="14290"/>
                  </a:lnTo>
                  <a:cubicBezTo>
                    <a:pt x="7098" y="14382"/>
                    <a:pt x="7191" y="14475"/>
                    <a:pt x="7314" y="14475"/>
                  </a:cubicBezTo>
                  <a:cubicBezTo>
                    <a:pt x="7407" y="14475"/>
                    <a:pt x="7530" y="14382"/>
                    <a:pt x="7530" y="14290"/>
                  </a:cubicBezTo>
                  <a:lnTo>
                    <a:pt x="7530" y="13765"/>
                  </a:lnTo>
                  <a:lnTo>
                    <a:pt x="9999" y="13765"/>
                  </a:lnTo>
                  <a:cubicBezTo>
                    <a:pt x="10277" y="13765"/>
                    <a:pt x="10277" y="13364"/>
                    <a:pt x="9999" y="13364"/>
                  </a:cubicBezTo>
                  <a:lnTo>
                    <a:pt x="7530" y="13364"/>
                  </a:lnTo>
                  <a:lnTo>
                    <a:pt x="7530" y="12901"/>
                  </a:lnTo>
                  <a:cubicBezTo>
                    <a:pt x="7530" y="12778"/>
                    <a:pt x="7407" y="12685"/>
                    <a:pt x="7314" y="12685"/>
                  </a:cubicBezTo>
                  <a:cubicBezTo>
                    <a:pt x="7191" y="12685"/>
                    <a:pt x="7098" y="12778"/>
                    <a:pt x="7098" y="12901"/>
                  </a:cubicBezTo>
                  <a:lnTo>
                    <a:pt x="7098" y="13333"/>
                  </a:lnTo>
                  <a:lnTo>
                    <a:pt x="2407" y="13333"/>
                  </a:lnTo>
                  <a:cubicBezTo>
                    <a:pt x="1728" y="13333"/>
                    <a:pt x="1204" y="12809"/>
                    <a:pt x="1204" y="12130"/>
                  </a:cubicBezTo>
                  <a:lnTo>
                    <a:pt x="1204" y="7439"/>
                  </a:lnTo>
                  <a:lnTo>
                    <a:pt x="1636" y="7439"/>
                  </a:lnTo>
                  <a:cubicBezTo>
                    <a:pt x="1914" y="7439"/>
                    <a:pt x="1914" y="7037"/>
                    <a:pt x="1636" y="7037"/>
                  </a:cubicBezTo>
                  <a:lnTo>
                    <a:pt x="1204" y="7037"/>
                  </a:lnTo>
                  <a:lnTo>
                    <a:pt x="1204" y="2316"/>
                  </a:lnTo>
                  <a:cubicBezTo>
                    <a:pt x="1204" y="1667"/>
                    <a:pt x="1728" y="1112"/>
                    <a:pt x="2407" y="1112"/>
                  </a:cubicBezTo>
                  <a:lnTo>
                    <a:pt x="7098" y="1112"/>
                  </a:lnTo>
                  <a:lnTo>
                    <a:pt x="7098" y="1575"/>
                  </a:lnTo>
                  <a:cubicBezTo>
                    <a:pt x="7098" y="1698"/>
                    <a:pt x="7191" y="1791"/>
                    <a:pt x="7314" y="1791"/>
                  </a:cubicBezTo>
                  <a:cubicBezTo>
                    <a:pt x="7407" y="1791"/>
                    <a:pt x="7530" y="1698"/>
                    <a:pt x="7530" y="1575"/>
                  </a:cubicBezTo>
                  <a:lnTo>
                    <a:pt x="7530" y="1174"/>
                  </a:lnTo>
                  <a:lnTo>
                    <a:pt x="12221" y="1174"/>
                  </a:lnTo>
                  <a:cubicBezTo>
                    <a:pt x="12870" y="1174"/>
                    <a:pt x="13394" y="1698"/>
                    <a:pt x="13394" y="2346"/>
                  </a:cubicBezTo>
                  <a:lnTo>
                    <a:pt x="13394" y="7037"/>
                  </a:lnTo>
                  <a:lnTo>
                    <a:pt x="12962" y="7037"/>
                  </a:lnTo>
                  <a:cubicBezTo>
                    <a:pt x="12684" y="7037"/>
                    <a:pt x="12684" y="7439"/>
                    <a:pt x="12962" y="7439"/>
                  </a:cubicBezTo>
                  <a:lnTo>
                    <a:pt x="13394" y="7439"/>
                  </a:lnTo>
                  <a:lnTo>
                    <a:pt x="13394" y="12130"/>
                  </a:lnTo>
                  <a:cubicBezTo>
                    <a:pt x="13394" y="12809"/>
                    <a:pt x="12870" y="13333"/>
                    <a:pt x="12221" y="13333"/>
                  </a:cubicBezTo>
                  <a:lnTo>
                    <a:pt x="11326" y="13333"/>
                  </a:lnTo>
                  <a:cubicBezTo>
                    <a:pt x="11049" y="13333"/>
                    <a:pt x="11049" y="13765"/>
                    <a:pt x="11326" y="13765"/>
                  </a:cubicBezTo>
                  <a:lnTo>
                    <a:pt x="12221" y="13765"/>
                  </a:lnTo>
                  <a:cubicBezTo>
                    <a:pt x="13116" y="13765"/>
                    <a:pt x="13826" y="13025"/>
                    <a:pt x="13826" y="12130"/>
                  </a:cubicBezTo>
                  <a:lnTo>
                    <a:pt x="13826" y="7439"/>
                  </a:lnTo>
                  <a:lnTo>
                    <a:pt x="14320" y="7439"/>
                  </a:lnTo>
                  <a:cubicBezTo>
                    <a:pt x="14629" y="7439"/>
                    <a:pt x="14629" y="7037"/>
                    <a:pt x="14320" y="7037"/>
                  </a:cubicBezTo>
                  <a:lnTo>
                    <a:pt x="13826" y="7037"/>
                  </a:lnTo>
                  <a:lnTo>
                    <a:pt x="13826" y="2316"/>
                  </a:lnTo>
                  <a:cubicBezTo>
                    <a:pt x="13826" y="1421"/>
                    <a:pt x="13116" y="711"/>
                    <a:pt x="12221" y="711"/>
                  </a:cubicBezTo>
                  <a:lnTo>
                    <a:pt x="7530" y="711"/>
                  </a:lnTo>
                  <a:lnTo>
                    <a:pt x="7530" y="186"/>
                  </a:lnTo>
                  <a:cubicBezTo>
                    <a:pt x="7500" y="93"/>
                    <a:pt x="7407" y="1"/>
                    <a:pt x="731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440" name="Google Shape;12440;p23"/>
          <p:cNvGrpSpPr/>
          <p:nvPr/>
        </p:nvGrpSpPr>
        <p:grpSpPr>
          <a:xfrm>
            <a:off x="9349458" y="2528279"/>
            <a:ext cx="482500" cy="483067"/>
            <a:chOff x="4755600" y="3563025"/>
            <a:chExt cx="361875" cy="362300"/>
          </a:xfrm>
        </p:grpSpPr>
        <p:sp>
          <p:nvSpPr>
            <p:cNvPr id="12441" name="Google Shape;12441;p23"/>
            <p:cNvSpPr/>
            <p:nvPr/>
          </p:nvSpPr>
          <p:spPr>
            <a:xfrm>
              <a:off x="4755600" y="3700000"/>
              <a:ext cx="74075" cy="225325"/>
            </a:xfrm>
            <a:custGeom>
              <a:avLst/>
              <a:gdLst/>
              <a:ahLst/>
              <a:cxnLst/>
              <a:rect l="l" t="t" r="r" b="b"/>
              <a:pathLst>
                <a:path w="2963" h="9013" extrusionOk="0">
                  <a:moveTo>
                    <a:pt x="926" y="0"/>
                  </a:moveTo>
                  <a:cubicBezTo>
                    <a:pt x="401" y="0"/>
                    <a:pt x="0" y="402"/>
                    <a:pt x="0" y="926"/>
                  </a:cubicBezTo>
                  <a:lnTo>
                    <a:pt x="0" y="5988"/>
                  </a:lnTo>
                  <a:cubicBezTo>
                    <a:pt x="16" y="6111"/>
                    <a:pt x="116" y="6173"/>
                    <a:pt x="216" y="6173"/>
                  </a:cubicBezTo>
                  <a:cubicBezTo>
                    <a:pt x="316" y="6173"/>
                    <a:pt x="417" y="6111"/>
                    <a:pt x="432" y="5988"/>
                  </a:cubicBezTo>
                  <a:lnTo>
                    <a:pt x="432" y="926"/>
                  </a:lnTo>
                  <a:cubicBezTo>
                    <a:pt x="432" y="649"/>
                    <a:pt x="648" y="432"/>
                    <a:pt x="895" y="432"/>
                  </a:cubicBezTo>
                  <a:lnTo>
                    <a:pt x="2037" y="432"/>
                  </a:lnTo>
                  <a:cubicBezTo>
                    <a:pt x="2315" y="432"/>
                    <a:pt x="2531" y="649"/>
                    <a:pt x="2531" y="926"/>
                  </a:cubicBezTo>
                  <a:lnTo>
                    <a:pt x="2531" y="8117"/>
                  </a:lnTo>
                  <a:cubicBezTo>
                    <a:pt x="2531" y="8364"/>
                    <a:pt x="2315" y="8580"/>
                    <a:pt x="2037" y="8580"/>
                  </a:cubicBezTo>
                  <a:lnTo>
                    <a:pt x="926" y="8580"/>
                  </a:lnTo>
                  <a:cubicBezTo>
                    <a:pt x="648" y="8580"/>
                    <a:pt x="432" y="8364"/>
                    <a:pt x="432" y="8117"/>
                  </a:cubicBezTo>
                  <a:lnTo>
                    <a:pt x="432" y="7222"/>
                  </a:lnTo>
                  <a:cubicBezTo>
                    <a:pt x="417" y="7099"/>
                    <a:pt x="316" y="7037"/>
                    <a:pt x="216" y="7037"/>
                  </a:cubicBezTo>
                  <a:cubicBezTo>
                    <a:pt x="116" y="7037"/>
                    <a:pt x="16" y="7099"/>
                    <a:pt x="0" y="7222"/>
                  </a:cubicBezTo>
                  <a:lnTo>
                    <a:pt x="0" y="8117"/>
                  </a:lnTo>
                  <a:cubicBezTo>
                    <a:pt x="0" y="8611"/>
                    <a:pt x="401" y="9012"/>
                    <a:pt x="926" y="9012"/>
                  </a:cubicBezTo>
                  <a:lnTo>
                    <a:pt x="2037" y="9012"/>
                  </a:lnTo>
                  <a:cubicBezTo>
                    <a:pt x="2531" y="9012"/>
                    <a:pt x="2963" y="8611"/>
                    <a:pt x="2963" y="8117"/>
                  </a:cubicBezTo>
                  <a:lnTo>
                    <a:pt x="2963" y="926"/>
                  </a:lnTo>
                  <a:cubicBezTo>
                    <a:pt x="2963" y="402"/>
                    <a:pt x="2531" y="0"/>
                    <a:pt x="203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42" name="Google Shape;12442;p23"/>
            <p:cNvSpPr/>
            <p:nvPr/>
          </p:nvSpPr>
          <p:spPr>
            <a:xfrm>
              <a:off x="4852025" y="3783325"/>
              <a:ext cx="73325" cy="142000"/>
            </a:xfrm>
            <a:custGeom>
              <a:avLst/>
              <a:gdLst/>
              <a:ahLst/>
              <a:cxnLst/>
              <a:rect l="l" t="t" r="r" b="b"/>
              <a:pathLst>
                <a:path w="2933" h="5680" extrusionOk="0">
                  <a:moveTo>
                    <a:pt x="2038" y="433"/>
                  </a:moveTo>
                  <a:cubicBezTo>
                    <a:pt x="2315" y="433"/>
                    <a:pt x="2532" y="649"/>
                    <a:pt x="2532" y="926"/>
                  </a:cubicBezTo>
                  <a:lnTo>
                    <a:pt x="2532" y="4784"/>
                  </a:lnTo>
                  <a:cubicBezTo>
                    <a:pt x="2532" y="5031"/>
                    <a:pt x="2315" y="5247"/>
                    <a:pt x="2038" y="5247"/>
                  </a:cubicBezTo>
                  <a:lnTo>
                    <a:pt x="927" y="5247"/>
                  </a:lnTo>
                  <a:cubicBezTo>
                    <a:pt x="649" y="5247"/>
                    <a:pt x="433" y="5031"/>
                    <a:pt x="433" y="4784"/>
                  </a:cubicBezTo>
                  <a:lnTo>
                    <a:pt x="433" y="926"/>
                  </a:lnTo>
                  <a:cubicBezTo>
                    <a:pt x="433" y="649"/>
                    <a:pt x="649" y="433"/>
                    <a:pt x="927" y="433"/>
                  </a:cubicBezTo>
                  <a:close/>
                  <a:moveTo>
                    <a:pt x="896" y="1"/>
                  </a:moveTo>
                  <a:cubicBezTo>
                    <a:pt x="402" y="1"/>
                    <a:pt x="1" y="402"/>
                    <a:pt x="1" y="926"/>
                  </a:cubicBezTo>
                  <a:lnTo>
                    <a:pt x="1" y="4784"/>
                  </a:lnTo>
                  <a:cubicBezTo>
                    <a:pt x="1" y="5278"/>
                    <a:pt x="402" y="5679"/>
                    <a:pt x="896" y="5679"/>
                  </a:cubicBezTo>
                  <a:lnTo>
                    <a:pt x="2038" y="5679"/>
                  </a:lnTo>
                  <a:cubicBezTo>
                    <a:pt x="2532" y="5679"/>
                    <a:pt x="2933" y="5278"/>
                    <a:pt x="2933" y="4784"/>
                  </a:cubicBezTo>
                  <a:lnTo>
                    <a:pt x="2933" y="926"/>
                  </a:lnTo>
                  <a:cubicBezTo>
                    <a:pt x="2933" y="402"/>
                    <a:pt x="2532" y="1"/>
                    <a:pt x="203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43" name="Google Shape;12443;p23"/>
            <p:cNvSpPr/>
            <p:nvPr/>
          </p:nvSpPr>
          <p:spPr>
            <a:xfrm>
              <a:off x="4947700" y="3720825"/>
              <a:ext cx="74100" cy="204500"/>
            </a:xfrm>
            <a:custGeom>
              <a:avLst/>
              <a:gdLst/>
              <a:ahLst/>
              <a:cxnLst/>
              <a:rect l="l" t="t" r="r" b="b"/>
              <a:pathLst>
                <a:path w="2964" h="8180" extrusionOk="0">
                  <a:moveTo>
                    <a:pt x="927" y="1"/>
                  </a:moveTo>
                  <a:cubicBezTo>
                    <a:pt x="402" y="1"/>
                    <a:pt x="1" y="402"/>
                    <a:pt x="1" y="896"/>
                  </a:cubicBezTo>
                  <a:lnTo>
                    <a:pt x="1" y="7284"/>
                  </a:lnTo>
                  <a:cubicBezTo>
                    <a:pt x="1" y="7778"/>
                    <a:pt x="402" y="8179"/>
                    <a:pt x="927" y="8179"/>
                  </a:cubicBezTo>
                  <a:lnTo>
                    <a:pt x="2038" y="8179"/>
                  </a:lnTo>
                  <a:cubicBezTo>
                    <a:pt x="2531" y="8179"/>
                    <a:pt x="2963" y="7778"/>
                    <a:pt x="2963" y="7284"/>
                  </a:cubicBezTo>
                  <a:lnTo>
                    <a:pt x="2963" y="2655"/>
                  </a:lnTo>
                  <a:cubicBezTo>
                    <a:pt x="2963" y="2516"/>
                    <a:pt x="2855" y="2446"/>
                    <a:pt x="2747" y="2446"/>
                  </a:cubicBezTo>
                  <a:cubicBezTo>
                    <a:pt x="2639" y="2446"/>
                    <a:pt x="2531" y="2516"/>
                    <a:pt x="2531" y="2655"/>
                  </a:cubicBezTo>
                  <a:lnTo>
                    <a:pt x="2531" y="7284"/>
                  </a:lnTo>
                  <a:cubicBezTo>
                    <a:pt x="2531" y="7531"/>
                    <a:pt x="2315" y="7747"/>
                    <a:pt x="2038" y="7747"/>
                  </a:cubicBezTo>
                  <a:lnTo>
                    <a:pt x="927" y="7747"/>
                  </a:lnTo>
                  <a:cubicBezTo>
                    <a:pt x="649" y="7747"/>
                    <a:pt x="433" y="7531"/>
                    <a:pt x="433" y="7284"/>
                  </a:cubicBezTo>
                  <a:lnTo>
                    <a:pt x="433" y="896"/>
                  </a:lnTo>
                  <a:cubicBezTo>
                    <a:pt x="433" y="649"/>
                    <a:pt x="649" y="433"/>
                    <a:pt x="927" y="433"/>
                  </a:cubicBezTo>
                  <a:lnTo>
                    <a:pt x="2038" y="433"/>
                  </a:lnTo>
                  <a:cubicBezTo>
                    <a:pt x="2315" y="433"/>
                    <a:pt x="2531" y="649"/>
                    <a:pt x="2531" y="896"/>
                  </a:cubicBezTo>
                  <a:lnTo>
                    <a:pt x="2531" y="1389"/>
                  </a:lnTo>
                  <a:cubicBezTo>
                    <a:pt x="2531" y="1528"/>
                    <a:pt x="2639" y="1598"/>
                    <a:pt x="2747" y="1598"/>
                  </a:cubicBezTo>
                  <a:cubicBezTo>
                    <a:pt x="2855" y="1598"/>
                    <a:pt x="2963" y="1528"/>
                    <a:pt x="2963" y="1389"/>
                  </a:cubicBezTo>
                  <a:lnTo>
                    <a:pt x="2963" y="896"/>
                  </a:lnTo>
                  <a:cubicBezTo>
                    <a:pt x="2963" y="402"/>
                    <a:pt x="2562" y="1"/>
                    <a:pt x="203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44" name="Google Shape;12444;p23"/>
            <p:cNvSpPr/>
            <p:nvPr/>
          </p:nvSpPr>
          <p:spPr>
            <a:xfrm>
              <a:off x="5044150" y="3652150"/>
              <a:ext cx="73325" cy="273175"/>
            </a:xfrm>
            <a:custGeom>
              <a:avLst/>
              <a:gdLst/>
              <a:ahLst/>
              <a:cxnLst/>
              <a:rect l="l" t="t" r="r" b="b"/>
              <a:pathLst>
                <a:path w="2933" h="10927" extrusionOk="0">
                  <a:moveTo>
                    <a:pt x="2037" y="402"/>
                  </a:moveTo>
                  <a:cubicBezTo>
                    <a:pt x="2315" y="402"/>
                    <a:pt x="2531" y="618"/>
                    <a:pt x="2531" y="896"/>
                  </a:cubicBezTo>
                  <a:lnTo>
                    <a:pt x="2531" y="10031"/>
                  </a:lnTo>
                  <a:cubicBezTo>
                    <a:pt x="2531" y="10278"/>
                    <a:pt x="2315" y="10494"/>
                    <a:pt x="2037" y="10494"/>
                  </a:cubicBezTo>
                  <a:lnTo>
                    <a:pt x="895" y="10494"/>
                  </a:lnTo>
                  <a:cubicBezTo>
                    <a:pt x="618" y="10494"/>
                    <a:pt x="433" y="10278"/>
                    <a:pt x="433" y="10031"/>
                  </a:cubicBezTo>
                  <a:lnTo>
                    <a:pt x="433" y="896"/>
                  </a:lnTo>
                  <a:cubicBezTo>
                    <a:pt x="402" y="618"/>
                    <a:pt x="618" y="402"/>
                    <a:pt x="895" y="402"/>
                  </a:cubicBezTo>
                  <a:close/>
                  <a:moveTo>
                    <a:pt x="895" y="1"/>
                  </a:moveTo>
                  <a:cubicBezTo>
                    <a:pt x="402" y="1"/>
                    <a:pt x="0" y="402"/>
                    <a:pt x="0" y="896"/>
                  </a:cubicBezTo>
                  <a:lnTo>
                    <a:pt x="0" y="10031"/>
                  </a:lnTo>
                  <a:cubicBezTo>
                    <a:pt x="0" y="10525"/>
                    <a:pt x="402" y="10926"/>
                    <a:pt x="895" y="10926"/>
                  </a:cubicBezTo>
                  <a:lnTo>
                    <a:pt x="2037" y="10926"/>
                  </a:lnTo>
                  <a:cubicBezTo>
                    <a:pt x="2531" y="10926"/>
                    <a:pt x="2932" y="10525"/>
                    <a:pt x="2932" y="10031"/>
                  </a:cubicBezTo>
                  <a:lnTo>
                    <a:pt x="2932" y="896"/>
                  </a:lnTo>
                  <a:cubicBezTo>
                    <a:pt x="2932" y="402"/>
                    <a:pt x="2531" y="1"/>
                    <a:pt x="203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45" name="Google Shape;12445;p23"/>
            <p:cNvSpPr/>
            <p:nvPr/>
          </p:nvSpPr>
          <p:spPr>
            <a:xfrm>
              <a:off x="4763300" y="3563025"/>
              <a:ext cx="347750" cy="197750"/>
            </a:xfrm>
            <a:custGeom>
              <a:avLst/>
              <a:gdLst/>
              <a:ahLst/>
              <a:cxnLst/>
              <a:rect l="l" t="t" r="r" b="b"/>
              <a:pathLst>
                <a:path w="13910" h="7910" extrusionOk="0">
                  <a:moveTo>
                    <a:pt x="12770" y="446"/>
                  </a:moveTo>
                  <a:cubicBezTo>
                    <a:pt x="13315" y="446"/>
                    <a:pt x="13315" y="1316"/>
                    <a:pt x="12770" y="1316"/>
                  </a:cubicBezTo>
                  <a:cubicBezTo>
                    <a:pt x="12753" y="1316"/>
                    <a:pt x="12735" y="1315"/>
                    <a:pt x="12716" y="1313"/>
                  </a:cubicBezTo>
                  <a:cubicBezTo>
                    <a:pt x="12469" y="1313"/>
                    <a:pt x="12253" y="1128"/>
                    <a:pt x="12253" y="881"/>
                  </a:cubicBezTo>
                  <a:cubicBezTo>
                    <a:pt x="12253" y="634"/>
                    <a:pt x="12469" y="449"/>
                    <a:pt x="12716" y="449"/>
                  </a:cubicBezTo>
                  <a:cubicBezTo>
                    <a:pt x="12735" y="447"/>
                    <a:pt x="12753" y="446"/>
                    <a:pt x="12770" y="446"/>
                  </a:cubicBezTo>
                  <a:close/>
                  <a:moveTo>
                    <a:pt x="1173" y="2640"/>
                  </a:moveTo>
                  <a:cubicBezTo>
                    <a:pt x="1575" y="2640"/>
                    <a:pt x="1760" y="3134"/>
                    <a:pt x="1482" y="3412"/>
                  </a:cubicBezTo>
                  <a:cubicBezTo>
                    <a:pt x="1396" y="3498"/>
                    <a:pt x="1291" y="3537"/>
                    <a:pt x="1188" y="3537"/>
                  </a:cubicBezTo>
                  <a:cubicBezTo>
                    <a:pt x="961" y="3537"/>
                    <a:pt x="741" y="3348"/>
                    <a:pt x="741" y="3072"/>
                  </a:cubicBezTo>
                  <a:cubicBezTo>
                    <a:pt x="711" y="2856"/>
                    <a:pt x="927" y="2640"/>
                    <a:pt x="1173" y="2640"/>
                  </a:cubicBezTo>
                  <a:close/>
                  <a:moveTo>
                    <a:pt x="8858" y="3535"/>
                  </a:moveTo>
                  <a:cubicBezTo>
                    <a:pt x="9455" y="3565"/>
                    <a:pt x="9388" y="4402"/>
                    <a:pt x="8853" y="4402"/>
                  </a:cubicBezTo>
                  <a:cubicBezTo>
                    <a:pt x="8835" y="4402"/>
                    <a:pt x="8816" y="4401"/>
                    <a:pt x="8796" y="4399"/>
                  </a:cubicBezTo>
                  <a:cubicBezTo>
                    <a:pt x="8673" y="4368"/>
                    <a:pt x="8549" y="4307"/>
                    <a:pt x="8488" y="4214"/>
                  </a:cubicBezTo>
                  <a:cubicBezTo>
                    <a:pt x="8426" y="4122"/>
                    <a:pt x="8395" y="3998"/>
                    <a:pt x="8426" y="3875"/>
                  </a:cubicBezTo>
                  <a:lnTo>
                    <a:pt x="8426" y="3875"/>
                  </a:lnTo>
                  <a:lnTo>
                    <a:pt x="8426" y="3905"/>
                  </a:lnTo>
                  <a:cubicBezTo>
                    <a:pt x="8457" y="3689"/>
                    <a:pt x="8642" y="3535"/>
                    <a:pt x="8858" y="3535"/>
                  </a:cubicBezTo>
                  <a:close/>
                  <a:moveTo>
                    <a:pt x="5167" y="6689"/>
                  </a:moveTo>
                  <a:cubicBezTo>
                    <a:pt x="5239" y="6689"/>
                    <a:pt x="5310" y="6723"/>
                    <a:pt x="5371" y="6806"/>
                  </a:cubicBezTo>
                  <a:cubicBezTo>
                    <a:pt x="5432" y="6899"/>
                    <a:pt x="5463" y="7023"/>
                    <a:pt x="5463" y="7115"/>
                  </a:cubicBezTo>
                  <a:cubicBezTo>
                    <a:pt x="5407" y="7341"/>
                    <a:pt x="5221" y="7489"/>
                    <a:pt x="5001" y="7489"/>
                  </a:cubicBezTo>
                  <a:cubicBezTo>
                    <a:pt x="4980" y="7489"/>
                    <a:pt x="4960" y="7488"/>
                    <a:pt x="4939" y="7485"/>
                  </a:cubicBezTo>
                  <a:cubicBezTo>
                    <a:pt x="4483" y="7409"/>
                    <a:pt x="4837" y="6689"/>
                    <a:pt x="5167" y="6689"/>
                  </a:cubicBezTo>
                  <a:close/>
                  <a:moveTo>
                    <a:pt x="12721" y="1"/>
                  </a:moveTo>
                  <a:cubicBezTo>
                    <a:pt x="12148" y="1"/>
                    <a:pt x="11645" y="611"/>
                    <a:pt x="11913" y="1220"/>
                  </a:cubicBezTo>
                  <a:lnTo>
                    <a:pt x="9383" y="3257"/>
                  </a:lnTo>
                  <a:cubicBezTo>
                    <a:pt x="9290" y="3196"/>
                    <a:pt x="9167" y="3134"/>
                    <a:pt x="9012" y="3103"/>
                  </a:cubicBezTo>
                  <a:cubicBezTo>
                    <a:pt x="8973" y="3098"/>
                    <a:pt x="8933" y="3095"/>
                    <a:pt x="8894" y="3095"/>
                  </a:cubicBezTo>
                  <a:cubicBezTo>
                    <a:pt x="8473" y="3095"/>
                    <a:pt x="8081" y="3390"/>
                    <a:pt x="8025" y="3813"/>
                  </a:cubicBezTo>
                  <a:cubicBezTo>
                    <a:pt x="7994" y="3998"/>
                    <a:pt x="8025" y="4152"/>
                    <a:pt x="8087" y="4307"/>
                  </a:cubicBezTo>
                  <a:lnTo>
                    <a:pt x="5556" y="6344"/>
                  </a:lnTo>
                  <a:cubicBezTo>
                    <a:pt x="5432" y="6251"/>
                    <a:pt x="5309" y="6220"/>
                    <a:pt x="5155" y="6189"/>
                  </a:cubicBezTo>
                  <a:cubicBezTo>
                    <a:pt x="5108" y="6182"/>
                    <a:pt x="5060" y="6178"/>
                    <a:pt x="5011" y="6178"/>
                  </a:cubicBezTo>
                  <a:cubicBezTo>
                    <a:pt x="4863" y="6178"/>
                    <a:pt x="4707" y="6212"/>
                    <a:pt x="4568" y="6282"/>
                  </a:cubicBezTo>
                  <a:lnTo>
                    <a:pt x="1914" y="3535"/>
                  </a:lnTo>
                  <a:cubicBezTo>
                    <a:pt x="2007" y="3381"/>
                    <a:pt x="2038" y="3227"/>
                    <a:pt x="2038" y="3072"/>
                  </a:cubicBezTo>
                  <a:cubicBezTo>
                    <a:pt x="2038" y="2549"/>
                    <a:pt x="1612" y="2196"/>
                    <a:pt x="1165" y="2196"/>
                  </a:cubicBezTo>
                  <a:cubicBezTo>
                    <a:pt x="953" y="2196"/>
                    <a:pt x="735" y="2276"/>
                    <a:pt x="556" y="2455"/>
                  </a:cubicBezTo>
                  <a:cubicBezTo>
                    <a:pt x="1" y="3010"/>
                    <a:pt x="402" y="3936"/>
                    <a:pt x="1173" y="3936"/>
                  </a:cubicBezTo>
                  <a:lnTo>
                    <a:pt x="1173" y="3967"/>
                  </a:lnTo>
                  <a:cubicBezTo>
                    <a:pt x="1328" y="3936"/>
                    <a:pt x="1482" y="3905"/>
                    <a:pt x="1606" y="3844"/>
                  </a:cubicBezTo>
                  <a:lnTo>
                    <a:pt x="4291" y="6590"/>
                  </a:lnTo>
                  <a:cubicBezTo>
                    <a:pt x="4229" y="6683"/>
                    <a:pt x="4167" y="6806"/>
                    <a:pt x="4167" y="6899"/>
                  </a:cubicBezTo>
                  <a:cubicBezTo>
                    <a:pt x="4105" y="7115"/>
                    <a:pt x="4167" y="7362"/>
                    <a:pt x="4321" y="7547"/>
                  </a:cubicBezTo>
                  <a:cubicBezTo>
                    <a:pt x="4445" y="7732"/>
                    <a:pt x="4630" y="7856"/>
                    <a:pt x="4877" y="7887"/>
                  </a:cubicBezTo>
                  <a:cubicBezTo>
                    <a:pt x="4892" y="7902"/>
                    <a:pt x="4915" y="7910"/>
                    <a:pt x="4939" y="7910"/>
                  </a:cubicBezTo>
                  <a:cubicBezTo>
                    <a:pt x="4962" y="7910"/>
                    <a:pt x="4985" y="7902"/>
                    <a:pt x="5000" y="7887"/>
                  </a:cubicBezTo>
                  <a:cubicBezTo>
                    <a:pt x="5432" y="7887"/>
                    <a:pt x="5803" y="7609"/>
                    <a:pt x="5864" y="7177"/>
                  </a:cubicBezTo>
                  <a:cubicBezTo>
                    <a:pt x="5895" y="7023"/>
                    <a:pt x="5864" y="6837"/>
                    <a:pt x="5803" y="6683"/>
                  </a:cubicBezTo>
                  <a:lnTo>
                    <a:pt x="8333" y="4646"/>
                  </a:lnTo>
                  <a:cubicBezTo>
                    <a:pt x="8488" y="4770"/>
                    <a:pt x="8673" y="4831"/>
                    <a:pt x="8858" y="4831"/>
                  </a:cubicBezTo>
                  <a:cubicBezTo>
                    <a:pt x="9290" y="4831"/>
                    <a:pt x="9630" y="4523"/>
                    <a:pt x="9722" y="4122"/>
                  </a:cubicBezTo>
                  <a:cubicBezTo>
                    <a:pt x="9753" y="3936"/>
                    <a:pt x="9722" y="3751"/>
                    <a:pt x="9630" y="3597"/>
                  </a:cubicBezTo>
                  <a:lnTo>
                    <a:pt x="12191" y="1560"/>
                  </a:lnTo>
                  <a:cubicBezTo>
                    <a:pt x="12315" y="1653"/>
                    <a:pt x="12500" y="1714"/>
                    <a:pt x="12685" y="1714"/>
                  </a:cubicBezTo>
                  <a:cubicBezTo>
                    <a:pt x="12696" y="1715"/>
                    <a:pt x="12708" y="1715"/>
                    <a:pt x="12719" y="1715"/>
                  </a:cubicBezTo>
                  <a:cubicBezTo>
                    <a:pt x="13559" y="1715"/>
                    <a:pt x="13910" y="597"/>
                    <a:pt x="13179" y="140"/>
                  </a:cubicBezTo>
                  <a:cubicBezTo>
                    <a:pt x="13030" y="43"/>
                    <a:pt x="12873" y="1"/>
                    <a:pt x="1272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446" name="Google Shape;12446;p23"/>
          <p:cNvGrpSpPr/>
          <p:nvPr/>
        </p:nvGrpSpPr>
        <p:grpSpPr>
          <a:xfrm>
            <a:off x="10410967" y="2528562"/>
            <a:ext cx="282933" cy="482500"/>
            <a:chOff x="7060200" y="4141325"/>
            <a:chExt cx="212200" cy="361875"/>
          </a:xfrm>
        </p:grpSpPr>
        <p:sp>
          <p:nvSpPr>
            <p:cNvPr id="12447" name="Google Shape;12447;p23"/>
            <p:cNvSpPr/>
            <p:nvPr/>
          </p:nvSpPr>
          <p:spPr>
            <a:xfrm>
              <a:off x="7060200" y="4141325"/>
              <a:ext cx="212200" cy="361875"/>
            </a:xfrm>
            <a:custGeom>
              <a:avLst/>
              <a:gdLst/>
              <a:ahLst/>
              <a:cxnLst/>
              <a:rect l="l" t="t" r="r" b="b"/>
              <a:pathLst>
                <a:path w="8488" h="14475" extrusionOk="0">
                  <a:moveTo>
                    <a:pt x="8055" y="1760"/>
                  </a:moveTo>
                  <a:lnTo>
                    <a:pt x="8055" y="11851"/>
                  </a:lnTo>
                  <a:lnTo>
                    <a:pt x="433" y="11851"/>
                  </a:lnTo>
                  <a:lnTo>
                    <a:pt x="433" y="1760"/>
                  </a:lnTo>
                  <a:close/>
                  <a:moveTo>
                    <a:pt x="1297" y="0"/>
                  </a:moveTo>
                  <a:cubicBezTo>
                    <a:pt x="587" y="0"/>
                    <a:pt x="31" y="587"/>
                    <a:pt x="0" y="1297"/>
                  </a:cubicBezTo>
                  <a:lnTo>
                    <a:pt x="0" y="13178"/>
                  </a:lnTo>
                  <a:cubicBezTo>
                    <a:pt x="31" y="13888"/>
                    <a:pt x="587" y="14475"/>
                    <a:pt x="1297" y="14475"/>
                  </a:cubicBezTo>
                  <a:lnTo>
                    <a:pt x="5432" y="14475"/>
                  </a:lnTo>
                  <a:cubicBezTo>
                    <a:pt x="5710" y="14475"/>
                    <a:pt x="5710" y="14043"/>
                    <a:pt x="5432" y="14043"/>
                  </a:cubicBezTo>
                  <a:lnTo>
                    <a:pt x="1297" y="14043"/>
                  </a:lnTo>
                  <a:cubicBezTo>
                    <a:pt x="834" y="14043"/>
                    <a:pt x="433" y="13672"/>
                    <a:pt x="433" y="13178"/>
                  </a:cubicBezTo>
                  <a:lnTo>
                    <a:pt x="433" y="12283"/>
                  </a:lnTo>
                  <a:lnTo>
                    <a:pt x="8055" y="12283"/>
                  </a:lnTo>
                  <a:lnTo>
                    <a:pt x="8055" y="13178"/>
                  </a:lnTo>
                  <a:cubicBezTo>
                    <a:pt x="8055" y="13672"/>
                    <a:pt x="7654" y="14043"/>
                    <a:pt x="7191" y="14043"/>
                  </a:cubicBezTo>
                  <a:lnTo>
                    <a:pt x="6667" y="14043"/>
                  </a:lnTo>
                  <a:cubicBezTo>
                    <a:pt x="6389" y="14043"/>
                    <a:pt x="6389" y="14475"/>
                    <a:pt x="6667" y="14475"/>
                  </a:cubicBezTo>
                  <a:lnTo>
                    <a:pt x="7191" y="14475"/>
                  </a:lnTo>
                  <a:cubicBezTo>
                    <a:pt x="7901" y="14475"/>
                    <a:pt x="8488" y="13888"/>
                    <a:pt x="8488" y="13178"/>
                  </a:cubicBezTo>
                  <a:lnTo>
                    <a:pt x="8488" y="1297"/>
                  </a:lnTo>
                  <a:cubicBezTo>
                    <a:pt x="8488" y="587"/>
                    <a:pt x="7901" y="0"/>
                    <a:pt x="7191" y="0"/>
                  </a:cubicBezTo>
                  <a:lnTo>
                    <a:pt x="3087" y="0"/>
                  </a:lnTo>
                  <a:cubicBezTo>
                    <a:pt x="2809" y="0"/>
                    <a:pt x="2809" y="432"/>
                    <a:pt x="3087" y="432"/>
                  </a:cubicBezTo>
                  <a:lnTo>
                    <a:pt x="7191" y="432"/>
                  </a:lnTo>
                  <a:cubicBezTo>
                    <a:pt x="7654" y="432"/>
                    <a:pt x="8055" y="803"/>
                    <a:pt x="8055" y="1297"/>
                  </a:cubicBezTo>
                  <a:lnTo>
                    <a:pt x="8055" y="1327"/>
                  </a:lnTo>
                  <a:lnTo>
                    <a:pt x="433" y="1327"/>
                  </a:lnTo>
                  <a:lnTo>
                    <a:pt x="433" y="1297"/>
                  </a:lnTo>
                  <a:cubicBezTo>
                    <a:pt x="433" y="803"/>
                    <a:pt x="834" y="432"/>
                    <a:pt x="1297" y="432"/>
                  </a:cubicBezTo>
                  <a:lnTo>
                    <a:pt x="1821" y="432"/>
                  </a:lnTo>
                  <a:cubicBezTo>
                    <a:pt x="2099" y="432"/>
                    <a:pt x="2099" y="0"/>
                    <a:pt x="182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48" name="Google Shape;12448;p23"/>
            <p:cNvSpPr/>
            <p:nvPr/>
          </p:nvSpPr>
          <p:spPr>
            <a:xfrm>
              <a:off x="7146625" y="4463825"/>
              <a:ext cx="39350" cy="10825"/>
            </a:xfrm>
            <a:custGeom>
              <a:avLst/>
              <a:gdLst/>
              <a:ahLst/>
              <a:cxnLst/>
              <a:rect l="l" t="t" r="r" b="b"/>
              <a:pathLst>
                <a:path w="1574" h="433" extrusionOk="0">
                  <a:moveTo>
                    <a:pt x="278" y="1"/>
                  </a:moveTo>
                  <a:cubicBezTo>
                    <a:pt x="0" y="1"/>
                    <a:pt x="0" y="433"/>
                    <a:pt x="278" y="433"/>
                  </a:cubicBezTo>
                  <a:lnTo>
                    <a:pt x="1296" y="433"/>
                  </a:lnTo>
                  <a:cubicBezTo>
                    <a:pt x="1574" y="433"/>
                    <a:pt x="1574" y="1"/>
                    <a:pt x="12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49" name="Google Shape;12449;p23"/>
            <p:cNvSpPr/>
            <p:nvPr/>
          </p:nvSpPr>
          <p:spPr>
            <a:xfrm>
              <a:off x="7102625" y="4243125"/>
              <a:ext cx="144300" cy="142075"/>
            </a:xfrm>
            <a:custGeom>
              <a:avLst/>
              <a:gdLst/>
              <a:ahLst/>
              <a:cxnLst/>
              <a:rect l="l" t="t" r="r" b="b"/>
              <a:pathLst>
                <a:path w="5772" h="5683" extrusionOk="0">
                  <a:moveTo>
                    <a:pt x="4383" y="1514"/>
                  </a:moveTo>
                  <a:lnTo>
                    <a:pt x="4013" y="3490"/>
                  </a:lnTo>
                  <a:lnTo>
                    <a:pt x="896" y="3490"/>
                  </a:lnTo>
                  <a:cubicBezTo>
                    <a:pt x="865" y="3490"/>
                    <a:pt x="834" y="3459"/>
                    <a:pt x="834" y="3397"/>
                  </a:cubicBezTo>
                  <a:lnTo>
                    <a:pt x="433" y="1607"/>
                  </a:lnTo>
                  <a:cubicBezTo>
                    <a:pt x="433" y="1576"/>
                    <a:pt x="433" y="1576"/>
                    <a:pt x="433" y="1545"/>
                  </a:cubicBezTo>
                  <a:cubicBezTo>
                    <a:pt x="464" y="1514"/>
                    <a:pt x="464" y="1514"/>
                    <a:pt x="495" y="1514"/>
                  </a:cubicBezTo>
                  <a:close/>
                  <a:moveTo>
                    <a:pt x="1359" y="4817"/>
                  </a:moveTo>
                  <a:cubicBezTo>
                    <a:pt x="1482" y="4817"/>
                    <a:pt x="1575" y="4909"/>
                    <a:pt x="1575" y="5033"/>
                  </a:cubicBezTo>
                  <a:cubicBezTo>
                    <a:pt x="1575" y="5112"/>
                    <a:pt x="1544" y="5142"/>
                    <a:pt x="1502" y="5142"/>
                  </a:cubicBezTo>
                  <a:cubicBezTo>
                    <a:pt x="1364" y="5142"/>
                    <a:pt x="1099" y="4817"/>
                    <a:pt x="1359" y="4817"/>
                  </a:cubicBezTo>
                  <a:close/>
                  <a:moveTo>
                    <a:pt x="3457" y="4817"/>
                  </a:moveTo>
                  <a:cubicBezTo>
                    <a:pt x="3735" y="4817"/>
                    <a:pt x="3735" y="5249"/>
                    <a:pt x="3457" y="5249"/>
                  </a:cubicBezTo>
                  <a:cubicBezTo>
                    <a:pt x="3180" y="5249"/>
                    <a:pt x="3180" y="4817"/>
                    <a:pt x="3457" y="4817"/>
                  </a:cubicBezTo>
                  <a:close/>
                  <a:moveTo>
                    <a:pt x="5522" y="1"/>
                  </a:moveTo>
                  <a:cubicBezTo>
                    <a:pt x="5513" y="1"/>
                    <a:pt x="5504" y="1"/>
                    <a:pt x="5494" y="2"/>
                  </a:cubicBezTo>
                  <a:lnTo>
                    <a:pt x="5247" y="2"/>
                  </a:lnTo>
                  <a:cubicBezTo>
                    <a:pt x="4939" y="2"/>
                    <a:pt x="4661" y="218"/>
                    <a:pt x="4630" y="527"/>
                  </a:cubicBezTo>
                  <a:lnTo>
                    <a:pt x="4507" y="1113"/>
                  </a:lnTo>
                  <a:lnTo>
                    <a:pt x="526" y="1113"/>
                  </a:lnTo>
                  <a:cubicBezTo>
                    <a:pt x="371" y="1113"/>
                    <a:pt x="248" y="1175"/>
                    <a:pt x="155" y="1298"/>
                  </a:cubicBezTo>
                  <a:cubicBezTo>
                    <a:pt x="63" y="1391"/>
                    <a:pt x="1" y="1576"/>
                    <a:pt x="32" y="1700"/>
                  </a:cubicBezTo>
                  <a:lnTo>
                    <a:pt x="433" y="3520"/>
                  </a:lnTo>
                  <a:cubicBezTo>
                    <a:pt x="495" y="3736"/>
                    <a:pt x="680" y="3922"/>
                    <a:pt x="927" y="3922"/>
                  </a:cubicBezTo>
                  <a:lnTo>
                    <a:pt x="4013" y="3922"/>
                  </a:lnTo>
                  <a:lnTo>
                    <a:pt x="4013" y="3983"/>
                  </a:lnTo>
                  <a:cubicBezTo>
                    <a:pt x="3982" y="4230"/>
                    <a:pt x="3766" y="4415"/>
                    <a:pt x="3519" y="4415"/>
                  </a:cubicBezTo>
                  <a:lnTo>
                    <a:pt x="958" y="4415"/>
                  </a:lnTo>
                  <a:cubicBezTo>
                    <a:pt x="834" y="4415"/>
                    <a:pt x="742" y="4508"/>
                    <a:pt x="742" y="4631"/>
                  </a:cubicBezTo>
                  <a:cubicBezTo>
                    <a:pt x="742" y="4693"/>
                    <a:pt x="772" y="4755"/>
                    <a:pt x="834" y="4817"/>
                  </a:cubicBezTo>
                  <a:cubicBezTo>
                    <a:pt x="649" y="5218"/>
                    <a:pt x="958" y="5681"/>
                    <a:pt x="1390" y="5681"/>
                  </a:cubicBezTo>
                  <a:cubicBezTo>
                    <a:pt x="1405" y="5682"/>
                    <a:pt x="1421" y="5682"/>
                    <a:pt x="1436" y="5682"/>
                  </a:cubicBezTo>
                  <a:cubicBezTo>
                    <a:pt x="1873" y="5682"/>
                    <a:pt x="2156" y="5265"/>
                    <a:pt x="2007" y="4847"/>
                  </a:cubicBezTo>
                  <a:lnTo>
                    <a:pt x="2902" y="4847"/>
                  </a:lnTo>
                  <a:cubicBezTo>
                    <a:pt x="2871" y="4909"/>
                    <a:pt x="2871" y="4971"/>
                    <a:pt x="2871" y="5063"/>
                  </a:cubicBezTo>
                  <a:cubicBezTo>
                    <a:pt x="2882" y="5337"/>
                    <a:pt x="3087" y="5448"/>
                    <a:pt x="3327" y="5448"/>
                  </a:cubicBezTo>
                  <a:cubicBezTo>
                    <a:pt x="3766" y="5448"/>
                    <a:pt x="4323" y="5081"/>
                    <a:pt x="4044" y="4662"/>
                  </a:cubicBezTo>
                  <a:cubicBezTo>
                    <a:pt x="4229" y="4539"/>
                    <a:pt x="4383" y="4292"/>
                    <a:pt x="4414" y="4045"/>
                  </a:cubicBezTo>
                  <a:lnTo>
                    <a:pt x="5062" y="589"/>
                  </a:lnTo>
                  <a:cubicBezTo>
                    <a:pt x="5093" y="496"/>
                    <a:pt x="5186" y="403"/>
                    <a:pt x="5278" y="403"/>
                  </a:cubicBezTo>
                  <a:lnTo>
                    <a:pt x="5494" y="403"/>
                  </a:lnTo>
                  <a:cubicBezTo>
                    <a:pt x="5762" y="403"/>
                    <a:pt x="5772" y="1"/>
                    <a:pt x="552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450" name="Google Shape;12450;p23"/>
          <p:cNvGrpSpPr/>
          <p:nvPr/>
        </p:nvGrpSpPr>
        <p:grpSpPr>
          <a:xfrm>
            <a:off x="10311184" y="3276571"/>
            <a:ext cx="482500" cy="483033"/>
            <a:chOff x="4004875" y="3563050"/>
            <a:chExt cx="361875" cy="362275"/>
          </a:xfrm>
        </p:grpSpPr>
        <p:sp>
          <p:nvSpPr>
            <p:cNvPr id="12451" name="Google Shape;12451;p23"/>
            <p:cNvSpPr/>
            <p:nvPr/>
          </p:nvSpPr>
          <p:spPr>
            <a:xfrm>
              <a:off x="4004875" y="3563050"/>
              <a:ext cx="361875" cy="362275"/>
            </a:xfrm>
            <a:custGeom>
              <a:avLst/>
              <a:gdLst/>
              <a:ahLst/>
              <a:cxnLst/>
              <a:rect l="l" t="t" r="r" b="b"/>
              <a:pathLst>
                <a:path w="14475" h="14491" extrusionOk="0">
                  <a:moveTo>
                    <a:pt x="4769" y="510"/>
                  </a:moveTo>
                  <a:cubicBezTo>
                    <a:pt x="5201" y="510"/>
                    <a:pt x="5633" y="787"/>
                    <a:pt x="5679" y="1343"/>
                  </a:cubicBezTo>
                  <a:cubicBezTo>
                    <a:pt x="5679" y="1466"/>
                    <a:pt x="5648" y="1590"/>
                    <a:pt x="5587" y="1713"/>
                  </a:cubicBezTo>
                  <a:cubicBezTo>
                    <a:pt x="5525" y="1837"/>
                    <a:pt x="5617" y="1991"/>
                    <a:pt x="5772" y="1991"/>
                  </a:cubicBezTo>
                  <a:lnTo>
                    <a:pt x="6512" y="1991"/>
                  </a:lnTo>
                  <a:lnTo>
                    <a:pt x="6512" y="3133"/>
                  </a:lnTo>
                  <a:lnTo>
                    <a:pt x="3025" y="3133"/>
                  </a:lnTo>
                  <a:lnTo>
                    <a:pt x="3025" y="1991"/>
                  </a:lnTo>
                  <a:lnTo>
                    <a:pt x="3735" y="1991"/>
                  </a:lnTo>
                  <a:cubicBezTo>
                    <a:pt x="3889" y="1991"/>
                    <a:pt x="4013" y="1837"/>
                    <a:pt x="3951" y="1713"/>
                  </a:cubicBezTo>
                  <a:cubicBezTo>
                    <a:pt x="3889" y="1590"/>
                    <a:pt x="3858" y="1466"/>
                    <a:pt x="3858" y="1343"/>
                  </a:cubicBezTo>
                  <a:cubicBezTo>
                    <a:pt x="3905" y="787"/>
                    <a:pt x="4337" y="510"/>
                    <a:pt x="4769" y="510"/>
                  </a:cubicBezTo>
                  <a:close/>
                  <a:moveTo>
                    <a:pt x="11759" y="3503"/>
                  </a:moveTo>
                  <a:cubicBezTo>
                    <a:pt x="11882" y="3503"/>
                    <a:pt x="12006" y="3596"/>
                    <a:pt x="12006" y="3719"/>
                  </a:cubicBezTo>
                  <a:lnTo>
                    <a:pt x="10926" y="3719"/>
                  </a:lnTo>
                  <a:cubicBezTo>
                    <a:pt x="10956" y="3596"/>
                    <a:pt x="11049" y="3503"/>
                    <a:pt x="11173" y="3503"/>
                  </a:cubicBezTo>
                  <a:close/>
                  <a:moveTo>
                    <a:pt x="12191" y="4151"/>
                  </a:moveTo>
                  <a:lnTo>
                    <a:pt x="12962" y="4645"/>
                  </a:lnTo>
                  <a:lnTo>
                    <a:pt x="9969" y="4645"/>
                  </a:lnTo>
                  <a:lnTo>
                    <a:pt x="10771" y="4151"/>
                  </a:lnTo>
                  <a:close/>
                  <a:moveTo>
                    <a:pt x="13271" y="5077"/>
                  </a:moveTo>
                  <a:lnTo>
                    <a:pt x="12438" y="6157"/>
                  </a:lnTo>
                  <a:lnTo>
                    <a:pt x="10524" y="6157"/>
                  </a:lnTo>
                  <a:lnTo>
                    <a:pt x="9691" y="5077"/>
                  </a:lnTo>
                  <a:close/>
                  <a:moveTo>
                    <a:pt x="12568" y="6584"/>
                  </a:moveTo>
                  <a:cubicBezTo>
                    <a:pt x="12740" y="6584"/>
                    <a:pt x="12734" y="6961"/>
                    <a:pt x="12551" y="6961"/>
                  </a:cubicBezTo>
                  <a:cubicBezTo>
                    <a:pt x="12544" y="6961"/>
                    <a:pt x="12537" y="6961"/>
                    <a:pt x="12530" y="6960"/>
                  </a:cubicBezTo>
                  <a:lnTo>
                    <a:pt x="10432" y="6960"/>
                  </a:lnTo>
                  <a:cubicBezTo>
                    <a:pt x="10216" y="6929"/>
                    <a:pt x="10216" y="6620"/>
                    <a:pt x="10432" y="6589"/>
                  </a:cubicBezTo>
                  <a:lnTo>
                    <a:pt x="12530" y="6589"/>
                  </a:lnTo>
                  <a:cubicBezTo>
                    <a:pt x="12544" y="6586"/>
                    <a:pt x="12557" y="6584"/>
                    <a:pt x="12568" y="6584"/>
                  </a:cubicBezTo>
                  <a:close/>
                  <a:moveTo>
                    <a:pt x="12098" y="7361"/>
                  </a:moveTo>
                  <a:lnTo>
                    <a:pt x="12098" y="11126"/>
                  </a:lnTo>
                  <a:cubicBezTo>
                    <a:pt x="12098" y="11527"/>
                    <a:pt x="12376" y="11867"/>
                    <a:pt x="12777" y="11898"/>
                  </a:cubicBezTo>
                  <a:lnTo>
                    <a:pt x="12777" y="12083"/>
                  </a:lnTo>
                  <a:lnTo>
                    <a:pt x="10185" y="12083"/>
                  </a:lnTo>
                  <a:lnTo>
                    <a:pt x="10185" y="11898"/>
                  </a:lnTo>
                  <a:cubicBezTo>
                    <a:pt x="10586" y="11867"/>
                    <a:pt x="10864" y="11527"/>
                    <a:pt x="10864" y="11126"/>
                  </a:cubicBezTo>
                  <a:lnTo>
                    <a:pt x="10864" y="7361"/>
                  </a:lnTo>
                  <a:close/>
                  <a:moveTo>
                    <a:pt x="9537" y="5571"/>
                  </a:moveTo>
                  <a:lnTo>
                    <a:pt x="10061" y="6250"/>
                  </a:lnTo>
                  <a:cubicBezTo>
                    <a:pt x="9568" y="6589"/>
                    <a:pt x="9815" y="7392"/>
                    <a:pt x="10432" y="7392"/>
                  </a:cubicBezTo>
                  <a:lnTo>
                    <a:pt x="10463" y="7392"/>
                  </a:lnTo>
                  <a:lnTo>
                    <a:pt x="10463" y="11157"/>
                  </a:lnTo>
                  <a:cubicBezTo>
                    <a:pt x="10432" y="11342"/>
                    <a:pt x="10308" y="11496"/>
                    <a:pt x="10123" y="11496"/>
                  </a:cubicBezTo>
                  <a:cubicBezTo>
                    <a:pt x="9907" y="11496"/>
                    <a:pt x="9753" y="11651"/>
                    <a:pt x="9753" y="11836"/>
                  </a:cubicBezTo>
                  <a:lnTo>
                    <a:pt x="9753" y="12083"/>
                  </a:lnTo>
                  <a:cubicBezTo>
                    <a:pt x="9691" y="12083"/>
                    <a:pt x="9599" y="12114"/>
                    <a:pt x="9537" y="12145"/>
                  </a:cubicBezTo>
                  <a:lnTo>
                    <a:pt x="9537" y="5571"/>
                  </a:lnTo>
                  <a:close/>
                  <a:moveTo>
                    <a:pt x="8055" y="3040"/>
                  </a:moveTo>
                  <a:lnTo>
                    <a:pt x="8055" y="12885"/>
                  </a:lnTo>
                  <a:lnTo>
                    <a:pt x="1482" y="12885"/>
                  </a:lnTo>
                  <a:lnTo>
                    <a:pt x="1482" y="3040"/>
                  </a:lnTo>
                  <a:lnTo>
                    <a:pt x="2593" y="3040"/>
                  </a:lnTo>
                  <a:lnTo>
                    <a:pt x="2593" y="3349"/>
                  </a:lnTo>
                  <a:cubicBezTo>
                    <a:pt x="2593" y="3442"/>
                    <a:pt x="2716" y="3565"/>
                    <a:pt x="2809" y="3565"/>
                  </a:cubicBezTo>
                  <a:lnTo>
                    <a:pt x="6728" y="3565"/>
                  </a:lnTo>
                  <a:cubicBezTo>
                    <a:pt x="6821" y="3565"/>
                    <a:pt x="6914" y="3472"/>
                    <a:pt x="6914" y="3349"/>
                  </a:cubicBezTo>
                  <a:lnTo>
                    <a:pt x="6914" y="3040"/>
                  </a:lnTo>
                  <a:close/>
                  <a:moveTo>
                    <a:pt x="13117" y="12484"/>
                  </a:moveTo>
                  <a:cubicBezTo>
                    <a:pt x="13364" y="12484"/>
                    <a:pt x="13549" y="12669"/>
                    <a:pt x="13549" y="12916"/>
                  </a:cubicBezTo>
                  <a:lnTo>
                    <a:pt x="13549" y="13194"/>
                  </a:lnTo>
                  <a:lnTo>
                    <a:pt x="9383" y="13194"/>
                  </a:lnTo>
                  <a:lnTo>
                    <a:pt x="9383" y="12916"/>
                  </a:lnTo>
                  <a:cubicBezTo>
                    <a:pt x="9383" y="12669"/>
                    <a:pt x="9568" y="12484"/>
                    <a:pt x="9815" y="12484"/>
                  </a:cubicBezTo>
                  <a:close/>
                  <a:moveTo>
                    <a:pt x="4753" y="0"/>
                  </a:moveTo>
                  <a:cubicBezTo>
                    <a:pt x="4090" y="0"/>
                    <a:pt x="3426" y="448"/>
                    <a:pt x="3426" y="1343"/>
                  </a:cubicBezTo>
                  <a:cubicBezTo>
                    <a:pt x="3426" y="1405"/>
                    <a:pt x="3457" y="1497"/>
                    <a:pt x="3457" y="1559"/>
                  </a:cubicBezTo>
                  <a:lnTo>
                    <a:pt x="1544" y="1559"/>
                  </a:lnTo>
                  <a:cubicBezTo>
                    <a:pt x="679" y="1559"/>
                    <a:pt x="1" y="2238"/>
                    <a:pt x="1" y="3102"/>
                  </a:cubicBezTo>
                  <a:lnTo>
                    <a:pt x="1" y="3627"/>
                  </a:lnTo>
                  <a:cubicBezTo>
                    <a:pt x="1" y="3766"/>
                    <a:pt x="101" y="3835"/>
                    <a:pt x="201" y="3835"/>
                  </a:cubicBezTo>
                  <a:cubicBezTo>
                    <a:pt x="301" y="3835"/>
                    <a:pt x="402" y="3766"/>
                    <a:pt x="402" y="3627"/>
                  </a:cubicBezTo>
                  <a:lnTo>
                    <a:pt x="402" y="3102"/>
                  </a:lnTo>
                  <a:cubicBezTo>
                    <a:pt x="402" y="2485"/>
                    <a:pt x="896" y="1991"/>
                    <a:pt x="1513" y="1991"/>
                  </a:cubicBezTo>
                  <a:lnTo>
                    <a:pt x="2593" y="1991"/>
                  </a:lnTo>
                  <a:lnTo>
                    <a:pt x="2593" y="2608"/>
                  </a:lnTo>
                  <a:lnTo>
                    <a:pt x="1235" y="2608"/>
                  </a:lnTo>
                  <a:cubicBezTo>
                    <a:pt x="1142" y="2608"/>
                    <a:pt x="1050" y="2701"/>
                    <a:pt x="1050" y="2824"/>
                  </a:cubicBezTo>
                  <a:lnTo>
                    <a:pt x="1050" y="13101"/>
                  </a:lnTo>
                  <a:cubicBezTo>
                    <a:pt x="1050" y="13194"/>
                    <a:pt x="1142" y="13286"/>
                    <a:pt x="1235" y="13286"/>
                  </a:cubicBezTo>
                  <a:lnTo>
                    <a:pt x="8271" y="13286"/>
                  </a:lnTo>
                  <a:cubicBezTo>
                    <a:pt x="8364" y="13286"/>
                    <a:pt x="8457" y="13194"/>
                    <a:pt x="8457" y="13101"/>
                  </a:cubicBezTo>
                  <a:lnTo>
                    <a:pt x="8457" y="2824"/>
                  </a:lnTo>
                  <a:cubicBezTo>
                    <a:pt x="8457" y="2701"/>
                    <a:pt x="8364" y="2608"/>
                    <a:pt x="8271" y="2608"/>
                  </a:cubicBezTo>
                  <a:lnTo>
                    <a:pt x="6914" y="2608"/>
                  </a:lnTo>
                  <a:lnTo>
                    <a:pt x="6914" y="1991"/>
                  </a:lnTo>
                  <a:lnTo>
                    <a:pt x="7994" y="1991"/>
                  </a:lnTo>
                  <a:cubicBezTo>
                    <a:pt x="8580" y="1991"/>
                    <a:pt x="9105" y="2485"/>
                    <a:pt x="9105" y="3102"/>
                  </a:cubicBezTo>
                  <a:lnTo>
                    <a:pt x="9105" y="12453"/>
                  </a:lnTo>
                  <a:cubicBezTo>
                    <a:pt x="9012" y="12577"/>
                    <a:pt x="8950" y="12731"/>
                    <a:pt x="8981" y="12916"/>
                  </a:cubicBezTo>
                  <a:lnTo>
                    <a:pt x="8981" y="13194"/>
                  </a:lnTo>
                  <a:cubicBezTo>
                    <a:pt x="8673" y="13256"/>
                    <a:pt x="8457" y="13502"/>
                    <a:pt x="8457" y="13811"/>
                  </a:cubicBezTo>
                  <a:cubicBezTo>
                    <a:pt x="8457" y="13904"/>
                    <a:pt x="8488" y="13965"/>
                    <a:pt x="8518" y="14027"/>
                  </a:cubicBezTo>
                  <a:lnTo>
                    <a:pt x="1544" y="14027"/>
                  </a:lnTo>
                  <a:cubicBezTo>
                    <a:pt x="926" y="14027"/>
                    <a:pt x="433" y="13533"/>
                    <a:pt x="433" y="12916"/>
                  </a:cubicBezTo>
                  <a:lnTo>
                    <a:pt x="433" y="4923"/>
                  </a:lnTo>
                  <a:cubicBezTo>
                    <a:pt x="433" y="4784"/>
                    <a:pt x="325" y="4715"/>
                    <a:pt x="217" y="4715"/>
                  </a:cubicBezTo>
                  <a:cubicBezTo>
                    <a:pt x="109" y="4715"/>
                    <a:pt x="1" y="4784"/>
                    <a:pt x="1" y="4923"/>
                  </a:cubicBezTo>
                  <a:lnTo>
                    <a:pt x="1" y="12947"/>
                  </a:lnTo>
                  <a:cubicBezTo>
                    <a:pt x="1" y="13780"/>
                    <a:pt x="679" y="14490"/>
                    <a:pt x="1544" y="14490"/>
                  </a:cubicBezTo>
                  <a:lnTo>
                    <a:pt x="11944" y="14490"/>
                  </a:lnTo>
                  <a:cubicBezTo>
                    <a:pt x="12253" y="14490"/>
                    <a:pt x="12253" y="14058"/>
                    <a:pt x="11944" y="14058"/>
                  </a:cubicBezTo>
                  <a:lnTo>
                    <a:pt x="9105" y="14058"/>
                  </a:lnTo>
                  <a:cubicBezTo>
                    <a:pt x="8981" y="14058"/>
                    <a:pt x="8889" y="13965"/>
                    <a:pt x="8920" y="13873"/>
                  </a:cubicBezTo>
                  <a:cubicBezTo>
                    <a:pt x="8920" y="13749"/>
                    <a:pt x="8981" y="13657"/>
                    <a:pt x="9105" y="13657"/>
                  </a:cubicBezTo>
                  <a:lnTo>
                    <a:pt x="13857" y="13657"/>
                  </a:lnTo>
                  <a:cubicBezTo>
                    <a:pt x="14104" y="13688"/>
                    <a:pt x="14104" y="14027"/>
                    <a:pt x="13857" y="14058"/>
                  </a:cubicBezTo>
                  <a:lnTo>
                    <a:pt x="13271" y="14058"/>
                  </a:lnTo>
                  <a:cubicBezTo>
                    <a:pt x="12993" y="14058"/>
                    <a:pt x="12993" y="14490"/>
                    <a:pt x="13271" y="14490"/>
                  </a:cubicBezTo>
                  <a:lnTo>
                    <a:pt x="13857" y="14490"/>
                  </a:lnTo>
                  <a:cubicBezTo>
                    <a:pt x="14197" y="14490"/>
                    <a:pt x="14475" y="14212"/>
                    <a:pt x="14475" y="13873"/>
                  </a:cubicBezTo>
                  <a:cubicBezTo>
                    <a:pt x="14475" y="13564"/>
                    <a:pt x="14259" y="13317"/>
                    <a:pt x="13981" y="13256"/>
                  </a:cubicBezTo>
                  <a:lnTo>
                    <a:pt x="13981" y="13225"/>
                  </a:lnTo>
                  <a:lnTo>
                    <a:pt x="13981" y="12916"/>
                  </a:lnTo>
                  <a:cubicBezTo>
                    <a:pt x="13981" y="12484"/>
                    <a:pt x="13641" y="12114"/>
                    <a:pt x="13209" y="12083"/>
                  </a:cubicBezTo>
                  <a:lnTo>
                    <a:pt x="13209" y="11836"/>
                  </a:lnTo>
                  <a:cubicBezTo>
                    <a:pt x="13209" y="11620"/>
                    <a:pt x="13055" y="11466"/>
                    <a:pt x="12839" y="11466"/>
                  </a:cubicBezTo>
                  <a:cubicBezTo>
                    <a:pt x="12685" y="11466"/>
                    <a:pt x="12530" y="11342"/>
                    <a:pt x="12530" y="11157"/>
                  </a:cubicBezTo>
                  <a:lnTo>
                    <a:pt x="12530" y="7361"/>
                  </a:lnTo>
                  <a:cubicBezTo>
                    <a:pt x="13148" y="7361"/>
                    <a:pt x="13395" y="6589"/>
                    <a:pt x="12901" y="6250"/>
                  </a:cubicBezTo>
                  <a:lnTo>
                    <a:pt x="13734" y="5170"/>
                  </a:lnTo>
                  <a:cubicBezTo>
                    <a:pt x="13827" y="5077"/>
                    <a:pt x="13857" y="4954"/>
                    <a:pt x="13827" y="4830"/>
                  </a:cubicBezTo>
                  <a:cubicBezTo>
                    <a:pt x="13796" y="4707"/>
                    <a:pt x="13734" y="4614"/>
                    <a:pt x="13611" y="4553"/>
                  </a:cubicBezTo>
                  <a:lnTo>
                    <a:pt x="12438" y="3812"/>
                  </a:lnTo>
                  <a:lnTo>
                    <a:pt x="12438" y="3750"/>
                  </a:lnTo>
                  <a:cubicBezTo>
                    <a:pt x="12438" y="3380"/>
                    <a:pt x="12160" y="3071"/>
                    <a:pt x="11790" y="3071"/>
                  </a:cubicBezTo>
                  <a:lnTo>
                    <a:pt x="11697" y="3071"/>
                  </a:lnTo>
                  <a:lnTo>
                    <a:pt x="11697" y="2423"/>
                  </a:lnTo>
                  <a:lnTo>
                    <a:pt x="11944" y="2423"/>
                  </a:lnTo>
                  <a:cubicBezTo>
                    <a:pt x="12222" y="2423"/>
                    <a:pt x="12222" y="1991"/>
                    <a:pt x="11944" y="1991"/>
                  </a:cubicBezTo>
                  <a:lnTo>
                    <a:pt x="11697" y="1991"/>
                  </a:lnTo>
                  <a:lnTo>
                    <a:pt x="11697" y="1744"/>
                  </a:lnTo>
                  <a:cubicBezTo>
                    <a:pt x="11682" y="1621"/>
                    <a:pt x="11581" y="1559"/>
                    <a:pt x="11481" y="1559"/>
                  </a:cubicBezTo>
                  <a:cubicBezTo>
                    <a:pt x="11381" y="1559"/>
                    <a:pt x="11281" y="1621"/>
                    <a:pt x="11265" y="1744"/>
                  </a:cubicBezTo>
                  <a:lnTo>
                    <a:pt x="11265" y="1991"/>
                  </a:lnTo>
                  <a:lnTo>
                    <a:pt x="11018" y="1991"/>
                  </a:lnTo>
                  <a:cubicBezTo>
                    <a:pt x="10740" y="1991"/>
                    <a:pt x="10740" y="2423"/>
                    <a:pt x="11018" y="2423"/>
                  </a:cubicBezTo>
                  <a:lnTo>
                    <a:pt x="11265" y="2423"/>
                  </a:lnTo>
                  <a:lnTo>
                    <a:pt x="11265" y="3071"/>
                  </a:lnTo>
                  <a:lnTo>
                    <a:pt x="11203" y="3071"/>
                  </a:lnTo>
                  <a:cubicBezTo>
                    <a:pt x="10833" y="3071"/>
                    <a:pt x="10524" y="3380"/>
                    <a:pt x="10524" y="3750"/>
                  </a:cubicBezTo>
                  <a:lnTo>
                    <a:pt x="10524" y="3812"/>
                  </a:lnTo>
                  <a:lnTo>
                    <a:pt x="9537" y="4429"/>
                  </a:lnTo>
                  <a:lnTo>
                    <a:pt x="9537" y="3102"/>
                  </a:lnTo>
                  <a:cubicBezTo>
                    <a:pt x="9537" y="2238"/>
                    <a:pt x="8858" y="1559"/>
                    <a:pt x="7994" y="1559"/>
                  </a:cubicBezTo>
                  <a:lnTo>
                    <a:pt x="6080" y="1559"/>
                  </a:lnTo>
                  <a:cubicBezTo>
                    <a:pt x="6080" y="1497"/>
                    <a:pt x="6080" y="1405"/>
                    <a:pt x="6080" y="1343"/>
                  </a:cubicBezTo>
                  <a:cubicBezTo>
                    <a:pt x="6080" y="448"/>
                    <a:pt x="5417" y="0"/>
                    <a:pt x="47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52" name="Google Shape;12452;p23"/>
            <p:cNvSpPr/>
            <p:nvPr/>
          </p:nvSpPr>
          <p:spPr>
            <a:xfrm>
              <a:off x="4105950" y="3583300"/>
              <a:ext cx="36275" cy="28000"/>
            </a:xfrm>
            <a:custGeom>
              <a:avLst/>
              <a:gdLst/>
              <a:ahLst/>
              <a:cxnLst/>
              <a:rect l="l" t="t" r="r" b="b"/>
              <a:pathLst>
                <a:path w="1451" h="1120" extrusionOk="0">
                  <a:moveTo>
                    <a:pt x="683" y="428"/>
                  </a:moveTo>
                  <a:cubicBezTo>
                    <a:pt x="692" y="428"/>
                    <a:pt x="701" y="431"/>
                    <a:pt x="710" y="440"/>
                  </a:cubicBezTo>
                  <a:cubicBezTo>
                    <a:pt x="834" y="440"/>
                    <a:pt x="895" y="564"/>
                    <a:pt x="803" y="656"/>
                  </a:cubicBezTo>
                  <a:cubicBezTo>
                    <a:pt x="774" y="685"/>
                    <a:pt x="742" y="697"/>
                    <a:pt x="711" y="697"/>
                  </a:cubicBezTo>
                  <a:cubicBezTo>
                    <a:pt x="610" y="697"/>
                    <a:pt x="523" y="566"/>
                    <a:pt x="618" y="471"/>
                  </a:cubicBezTo>
                  <a:cubicBezTo>
                    <a:pt x="639" y="449"/>
                    <a:pt x="661" y="428"/>
                    <a:pt x="683" y="428"/>
                  </a:cubicBezTo>
                  <a:close/>
                  <a:moveTo>
                    <a:pt x="726" y="1"/>
                  </a:moveTo>
                  <a:cubicBezTo>
                    <a:pt x="587" y="1"/>
                    <a:pt x="448" y="55"/>
                    <a:pt x="340" y="163"/>
                  </a:cubicBezTo>
                  <a:cubicBezTo>
                    <a:pt x="0" y="502"/>
                    <a:pt x="216" y="1088"/>
                    <a:pt x="710" y="1119"/>
                  </a:cubicBezTo>
                  <a:cubicBezTo>
                    <a:pt x="1204" y="1088"/>
                    <a:pt x="1451" y="502"/>
                    <a:pt x="1111" y="163"/>
                  </a:cubicBezTo>
                  <a:cubicBezTo>
                    <a:pt x="1003" y="55"/>
                    <a:pt x="865" y="1"/>
                    <a:pt x="72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53" name="Google Shape;12453;p23"/>
            <p:cNvSpPr/>
            <p:nvPr/>
          </p:nvSpPr>
          <p:spPr>
            <a:xfrm>
              <a:off x="4059900" y="3678100"/>
              <a:ext cx="40275" cy="35700"/>
            </a:xfrm>
            <a:custGeom>
              <a:avLst/>
              <a:gdLst/>
              <a:ahLst/>
              <a:cxnLst/>
              <a:rect l="l" t="t" r="r" b="b"/>
              <a:pathLst>
                <a:path w="1611" h="1428" extrusionOk="0">
                  <a:moveTo>
                    <a:pt x="293" y="0"/>
                  </a:moveTo>
                  <a:cubicBezTo>
                    <a:pt x="130" y="0"/>
                    <a:pt x="5" y="211"/>
                    <a:pt x="145" y="352"/>
                  </a:cubicBezTo>
                  <a:lnTo>
                    <a:pt x="484" y="722"/>
                  </a:lnTo>
                  <a:lnTo>
                    <a:pt x="145" y="1062"/>
                  </a:lnTo>
                  <a:cubicBezTo>
                    <a:pt x="0" y="1207"/>
                    <a:pt x="139" y="1427"/>
                    <a:pt x="310" y="1427"/>
                  </a:cubicBezTo>
                  <a:cubicBezTo>
                    <a:pt x="357" y="1427"/>
                    <a:pt x="407" y="1410"/>
                    <a:pt x="454" y="1370"/>
                  </a:cubicBezTo>
                  <a:lnTo>
                    <a:pt x="793" y="1000"/>
                  </a:lnTo>
                  <a:lnTo>
                    <a:pt x="1163" y="1370"/>
                  </a:lnTo>
                  <a:cubicBezTo>
                    <a:pt x="1204" y="1410"/>
                    <a:pt x="1250" y="1427"/>
                    <a:pt x="1295" y="1427"/>
                  </a:cubicBezTo>
                  <a:cubicBezTo>
                    <a:pt x="1458" y="1427"/>
                    <a:pt x="1610" y="1207"/>
                    <a:pt x="1441" y="1062"/>
                  </a:cubicBezTo>
                  <a:lnTo>
                    <a:pt x="1102" y="722"/>
                  </a:lnTo>
                  <a:lnTo>
                    <a:pt x="1441" y="352"/>
                  </a:lnTo>
                  <a:cubicBezTo>
                    <a:pt x="1605" y="211"/>
                    <a:pt x="1467" y="0"/>
                    <a:pt x="1310" y="0"/>
                  </a:cubicBezTo>
                  <a:cubicBezTo>
                    <a:pt x="1260" y="0"/>
                    <a:pt x="1208" y="22"/>
                    <a:pt x="1163" y="74"/>
                  </a:cubicBezTo>
                  <a:lnTo>
                    <a:pt x="793" y="414"/>
                  </a:lnTo>
                  <a:lnTo>
                    <a:pt x="454" y="74"/>
                  </a:lnTo>
                  <a:cubicBezTo>
                    <a:pt x="401" y="22"/>
                    <a:pt x="345" y="0"/>
                    <a:pt x="29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54" name="Google Shape;12454;p23"/>
            <p:cNvSpPr/>
            <p:nvPr/>
          </p:nvSpPr>
          <p:spPr>
            <a:xfrm>
              <a:off x="4148000" y="3764925"/>
              <a:ext cx="40300" cy="36050"/>
            </a:xfrm>
            <a:custGeom>
              <a:avLst/>
              <a:gdLst/>
              <a:ahLst/>
              <a:cxnLst/>
              <a:rect l="l" t="t" r="r" b="b"/>
              <a:pathLst>
                <a:path w="1612" h="1442" extrusionOk="0">
                  <a:moveTo>
                    <a:pt x="331" y="0"/>
                  </a:moveTo>
                  <a:cubicBezTo>
                    <a:pt x="154" y="0"/>
                    <a:pt x="1" y="221"/>
                    <a:pt x="170" y="366"/>
                  </a:cubicBezTo>
                  <a:lnTo>
                    <a:pt x="510" y="706"/>
                  </a:lnTo>
                  <a:lnTo>
                    <a:pt x="170" y="1076"/>
                  </a:lnTo>
                  <a:cubicBezTo>
                    <a:pt x="1" y="1221"/>
                    <a:pt x="154" y="1442"/>
                    <a:pt x="331" y="1442"/>
                  </a:cubicBezTo>
                  <a:cubicBezTo>
                    <a:pt x="381" y="1442"/>
                    <a:pt x="432" y="1425"/>
                    <a:pt x="479" y="1385"/>
                  </a:cubicBezTo>
                  <a:lnTo>
                    <a:pt x="818" y="1014"/>
                  </a:lnTo>
                  <a:lnTo>
                    <a:pt x="1158" y="1385"/>
                  </a:lnTo>
                  <a:cubicBezTo>
                    <a:pt x="1205" y="1425"/>
                    <a:pt x="1254" y="1442"/>
                    <a:pt x="1302" y="1442"/>
                  </a:cubicBezTo>
                  <a:cubicBezTo>
                    <a:pt x="1472" y="1442"/>
                    <a:pt x="1611" y="1221"/>
                    <a:pt x="1466" y="1076"/>
                  </a:cubicBezTo>
                  <a:lnTo>
                    <a:pt x="1127" y="706"/>
                  </a:lnTo>
                  <a:lnTo>
                    <a:pt x="1466" y="366"/>
                  </a:lnTo>
                  <a:cubicBezTo>
                    <a:pt x="1559" y="274"/>
                    <a:pt x="1559" y="150"/>
                    <a:pt x="1466" y="58"/>
                  </a:cubicBezTo>
                  <a:cubicBezTo>
                    <a:pt x="1420" y="27"/>
                    <a:pt x="1366" y="11"/>
                    <a:pt x="1312" y="11"/>
                  </a:cubicBezTo>
                  <a:cubicBezTo>
                    <a:pt x="1258" y="11"/>
                    <a:pt x="1204" y="27"/>
                    <a:pt x="1158" y="58"/>
                  </a:cubicBezTo>
                  <a:lnTo>
                    <a:pt x="818" y="428"/>
                  </a:lnTo>
                  <a:lnTo>
                    <a:pt x="479" y="58"/>
                  </a:lnTo>
                  <a:cubicBezTo>
                    <a:pt x="432" y="17"/>
                    <a:pt x="381" y="0"/>
                    <a:pt x="33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55" name="Google Shape;12455;p23"/>
            <p:cNvSpPr/>
            <p:nvPr/>
          </p:nvSpPr>
          <p:spPr>
            <a:xfrm>
              <a:off x="4103875" y="3827425"/>
              <a:ext cx="40275" cy="36050"/>
            </a:xfrm>
            <a:custGeom>
              <a:avLst/>
              <a:gdLst/>
              <a:ahLst/>
              <a:cxnLst/>
              <a:rect l="l" t="t" r="r" b="b"/>
              <a:pathLst>
                <a:path w="1611" h="1442" extrusionOk="0">
                  <a:moveTo>
                    <a:pt x="322" y="0"/>
                  </a:moveTo>
                  <a:cubicBezTo>
                    <a:pt x="158" y="0"/>
                    <a:pt x="0" y="221"/>
                    <a:pt x="145" y="366"/>
                  </a:cubicBezTo>
                  <a:lnTo>
                    <a:pt x="515" y="736"/>
                  </a:lnTo>
                  <a:lnTo>
                    <a:pt x="145" y="1076"/>
                  </a:lnTo>
                  <a:cubicBezTo>
                    <a:pt x="0" y="1221"/>
                    <a:pt x="158" y="1442"/>
                    <a:pt x="322" y="1442"/>
                  </a:cubicBezTo>
                  <a:cubicBezTo>
                    <a:pt x="368" y="1442"/>
                    <a:pt x="414" y="1425"/>
                    <a:pt x="454" y="1384"/>
                  </a:cubicBezTo>
                  <a:lnTo>
                    <a:pt x="793" y="1014"/>
                  </a:lnTo>
                  <a:lnTo>
                    <a:pt x="1164" y="1384"/>
                  </a:lnTo>
                  <a:cubicBezTo>
                    <a:pt x="1204" y="1425"/>
                    <a:pt x="1250" y="1442"/>
                    <a:pt x="1295" y="1442"/>
                  </a:cubicBezTo>
                  <a:cubicBezTo>
                    <a:pt x="1458" y="1442"/>
                    <a:pt x="1611" y="1221"/>
                    <a:pt x="1441" y="1076"/>
                  </a:cubicBezTo>
                  <a:lnTo>
                    <a:pt x="1102" y="736"/>
                  </a:lnTo>
                  <a:lnTo>
                    <a:pt x="1441" y="366"/>
                  </a:lnTo>
                  <a:cubicBezTo>
                    <a:pt x="1534" y="273"/>
                    <a:pt x="1534" y="150"/>
                    <a:pt x="1441" y="57"/>
                  </a:cubicBezTo>
                  <a:cubicBezTo>
                    <a:pt x="1410" y="26"/>
                    <a:pt x="1356" y="11"/>
                    <a:pt x="1302" y="11"/>
                  </a:cubicBezTo>
                  <a:cubicBezTo>
                    <a:pt x="1248" y="11"/>
                    <a:pt x="1194" y="26"/>
                    <a:pt x="1164" y="57"/>
                  </a:cubicBezTo>
                  <a:lnTo>
                    <a:pt x="793" y="428"/>
                  </a:lnTo>
                  <a:lnTo>
                    <a:pt x="454" y="57"/>
                  </a:lnTo>
                  <a:cubicBezTo>
                    <a:pt x="414" y="17"/>
                    <a:pt x="368" y="0"/>
                    <a:pt x="3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56" name="Google Shape;12456;p23"/>
            <p:cNvSpPr/>
            <p:nvPr/>
          </p:nvSpPr>
          <p:spPr>
            <a:xfrm>
              <a:off x="4063525" y="3691625"/>
              <a:ext cx="124225" cy="140150"/>
            </a:xfrm>
            <a:custGeom>
              <a:avLst/>
              <a:gdLst/>
              <a:ahLst/>
              <a:cxnLst/>
              <a:rect l="l" t="t" r="r" b="b"/>
              <a:pathLst>
                <a:path w="4969" h="5606" extrusionOk="0">
                  <a:moveTo>
                    <a:pt x="4053" y="1"/>
                  </a:moveTo>
                  <a:cubicBezTo>
                    <a:pt x="3882" y="1"/>
                    <a:pt x="3744" y="221"/>
                    <a:pt x="3889" y="366"/>
                  </a:cubicBezTo>
                  <a:lnTo>
                    <a:pt x="4259" y="706"/>
                  </a:lnTo>
                  <a:cubicBezTo>
                    <a:pt x="1852" y="953"/>
                    <a:pt x="0" y="2990"/>
                    <a:pt x="0" y="5397"/>
                  </a:cubicBezTo>
                  <a:cubicBezTo>
                    <a:pt x="0" y="5536"/>
                    <a:pt x="108" y="5605"/>
                    <a:pt x="216" y="5605"/>
                  </a:cubicBezTo>
                  <a:cubicBezTo>
                    <a:pt x="324" y="5605"/>
                    <a:pt x="432" y="5536"/>
                    <a:pt x="432" y="5397"/>
                  </a:cubicBezTo>
                  <a:cubicBezTo>
                    <a:pt x="432" y="3236"/>
                    <a:pt x="2037" y="1416"/>
                    <a:pt x="4197" y="1138"/>
                  </a:cubicBezTo>
                  <a:lnTo>
                    <a:pt x="4197" y="1138"/>
                  </a:lnTo>
                  <a:lnTo>
                    <a:pt x="3889" y="1446"/>
                  </a:lnTo>
                  <a:cubicBezTo>
                    <a:pt x="3744" y="1615"/>
                    <a:pt x="3882" y="1803"/>
                    <a:pt x="4053" y="1803"/>
                  </a:cubicBezTo>
                  <a:cubicBezTo>
                    <a:pt x="4100" y="1803"/>
                    <a:pt x="4150" y="1789"/>
                    <a:pt x="4197" y="1755"/>
                  </a:cubicBezTo>
                  <a:lnTo>
                    <a:pt x="4876" y="1045"/>
                  </a:lnTo>
                  <a:cubicBezTo>
                    <a:pt x="4969" y="984"/>
                    <a:pt x="4969" y="860"/>
                    <a:pt x="4876" y="767"/>
                  </a:cubicBezTo>
                  <a:lnTo>
                    <a:pt x="4197" y="58"/>
                  </a:lnTo>
                  <a:cubicBezTo>
                    <a:pt x="4150" y="18"/>
                    <a:pt x="4101" y="1"/>
                    <a:pt x="40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457" name="Google Shape;12457;p23"/>
          <p:cNvGrpSpPr/>
          <p:nvPr/>
        </p:nvGrpSpPr>
        <p:grpSpPr>
          <a:xfrm>
            <a:off x="9348941" y="3278886"/>
            <a:ext cx="483533" cy="478400"/>
            <a:chOff x="3252625" y="3564975"/>
            <a:chExt cx="362650" cy="358800"/>
          </a:xfrm>
        </p:grpSpPr>
        <p:sp>
          <p:nvSpPr>
            <p:cNvPr id="12458" name="Google Shape;12458;p23"/>
            <p:cNvSpPr/>
            <p:nvPr/>
          </p:nvSpPr>
          <p:spPr>
            <a:xfrm>
              <a:off x="3252625" y="3564975"/>
              <a:ext cx="362650" cy="358800"/>
            </a:xfrm>
            <a:custGeom>
              <a:avLst/>
              <a:gdLst/>
              <a:ahLst/>
              <a:cxnLst/>
              <a:rect l="l" t="t" r="r" b="b"/>
              <a:pathLst>
                <a:path w="14506" h="14352" extrusionOk="0">
                  <a:moveTo>
                    <a:pt x="7253" y="1"/>
                  </a:moveTo>
                  <a:cubicBezTo>
                    <a:pt x="6852" y="1"/>
                    <a:pt x="6574" y="433"/>
                    <a:pt x="6265" y="834"/>
                  </a:cubicBezTo>
                  <a:cubicBezTo>
                    <a:pt x="6080" y="1081"/>
                    <a:pt x="5895" y="1389"/>
                    <a:pt x="5710" y="1420"/>
                  </a:cubicBezTo>
                  <a:cubicBezTo>
                    <a:pt x="5432" y="1420"/>
                    <a:pt x="5123" y="1328"/>
                    <a:pt x="4907" y="1173"/>
                  </a:cubicBezTo>
                  <a:cubicBezTo>
                    <a:pt x="4580" y="1021"/>
                    <a:pt x="4268" y="868"/>
                    <a:pt x="3993" y="868"/>
                  </a:cubicBezTo>
                  <a:cubicBezTo>
                    <a:pt x="3880" y="868"/>
                    <a:pt x="3772" y="894"/>
                    <a:pt x="3673" y="957"/>
                  </a:cubicBezTo>
                  <a:cubicBezTo>
                    <a:pt x="3518" y="1050"/>
                    <a:pt x="3395" y="1204"/>
                    <a:pt x="3333" y="1359"/>
                  </a:cubicBezTo>
                  <a:cubicBezTo>
                    <a:pt x="3313" y="1501"/>
                    <a:pt x="3440" y="1603"/>
                    <a:pt x="3565" y="1603"/>
                  </a:cubicBezTo>
                  <a:cubicBezTo>
                    <a:pt x="3629" y="1603"/>
                    <a:pt x="3692" y="1576"/>
                    <a:pt x="3734" y="1513"/>
                  </a:cubicBezTo>
                  <a:cubicBezTo>
                    <a:pt x="3734" y="1420"/>
                    <a:pt x="3796" y="1359"/>
                    <a:pt x="3858" y="1328"/>
                  </a:cubicBezTo>
                  <a:cubicBezTo>
                    <a:pt x="3887" y="1310"/>
                    <a:pt x="3923" y="1303"/>
                    <a:pt x="3965" y="1303"/>
                  </a:cubicBezTo>
                  <a:cubicBezTo>
                    <a:pt x="4148" y="1303"/>
                    <a:pt x="4440" y="1449"/>
                    <a:pt x="4691" y="1575"/>
                  </a:cubicBezTo>
                  <a:cubicBezTo>
                    <a:pt x="4996" y="1741"/>
                    <a:pt x="5325" y="1857"/>
                    <a:pt x="5679" y="1857"/>
                  </a:cubicBezTo>
                  <a:cubicBezTo>
                    <a:pt x="5720" y="1857"/>
                    <a:pt x="5761" y="1856"/>
                    <a:pt x="5802" y="1852"/>
                  </a:cubicBezTo>
                  <a:cubicBezTo>
                    <a:pt x="6142" y="1760"/>
                    <a:pt x="6358" y="1420"/>
                    <a:pt x="6605" y="1081"/>
                  </a:cubicBezTo>
                  <a:cubicBezTo>
                    <a:pt x="6821" y="772"/>
                    <a:pt x="7068" y="433"/>
                    <a:pt x="7253" y="433"/>
                  </a:cubicBezTo>
                  <a:cubicBezTo>
                    <a:pt x="7438" y="433"/>
                    <a:pt x="7685" y="772"/>
                    <a:pt x="7901" y="1081"/>
                  </a:cubicBezTo>
                  <a:cubicBezTo>
                    <a:pt x="8148" y="1420"/>
                    <a:pt x="8364" y="1760"/>
                    <a:pt x="8703" y="1852"/>
                  </a:cubicBezTo>
                  <a:cubicBezTo>
                    <a:pt x="8741" y="1856"/>
                    <a:pt x="8780" y="1857"/>
                    <a:pt x="8819" y="1857"/>
                  </a:cubicBezTo>
                  <a:cubicBezTo>
                    <a:pt x="9156" y="1857"/>
                    <a:pt x="9510" y="1741"/>
                    <a:pt x="9814" y="1575"/>
                  </a:cubicBezTo>
                  <a:cubicBezTo>
                    <a:pt x="10066" y="1449"/>
                    <a:pt x="10358" y="1303"/>
                    <a:pt x="10541" y="1303"/>
                  </a:cubicBezTo>
                  <a:cubicBezTo>
                    <a:pt x="10583" y="1303"/>
                    <a:pt x="10619" y="1310"/>
                    <a:pt x="10648" y="1328"/>
                  </a:cubicBezTo>
                  <a:cubicBezTo>
                    <a:pt x="10802" y="1420"/>
                    <a:pt x="10864" y="1852"/>
                    <a:pt x="10894" y="2192"/>
                  </a:cubicBezTo>
                  <a:cubicBezTo>
                    <a:pt x="10701" y="2938"/>
                    <a:pt x="11299" y="3609"/>
                    <a:pt x="12024" y="3609"/>
                  </a:cubicBezTo>
                  <a:cubicBezTo>
                    <a:pt x="12109" y="3609"/>
                    <a:pt x="12196" y="3600"/>
                    <a:pt x="12283" y="3581"/>
                  </a:cubicBezTo>
                  <a:cubicBezTo>
                    <a:pt x="12623" y="3611"/>
                    <a:pt x="13055" y="3642"/>
                    <a:pt x="13147" y="3797"/>
                  </a:cubicBezTo>
                  <a:cubicBezTo>
                    <a:pt x="13240" y="3951"/>
                    <a:pt x="13055" y="4321"/>
                    <a:pt x="12931" y="4630"/>
                  </a:cubicBezTo>
                  <a:cubicBezTo>
                    <a:pt x="12715" y="4969"/>
                    <a:pt x="12623" y="5340"/>
                    <a:pt x="12654" y="5741"/>
                  </a:cubicBezTo>
                  <a:cubicBezTo>
                    <a:pt x="12746" y="6050"/>
                    <a:pt x="13086" y="6296"/>
                    <a:pt x="13425" y="6543"/>
                  </a:cubicBezTo>
                  <a:cubicBezTo>
                    <a:pt x="13703" y="6728"/>
                    <a:pt x="14073" y="6975"/>
                    <a:pt x="14073" y="7161"/>
                  </a:cubicBezTo>
                  <a:cubicBezTo>
                    <a:pt x="14073" y="7377"/>
                    <a:pt x="13703" y="7623"/>
                    <a:pt x="13425" y="7809"/>
                  </a:cubicBezTo>
                  <a:cubicBezTo>
                    <a:pt x="13055" y="8056"/>
                    <a:pt x="12715" y="8302"/>
                    <a:pt x="12654" y="8611"/>
                  </a:cubicBezTo>
                  <a:cubicBezTo>
                    <a:pt x="12623" y="8981"/>
                    <a:pt x="12715" y="9383"/>
                    <a:pt x="12931" y="9722"/>
                  </a:cubicBezTo>
                  <a:cubicBezTo>
                    <a:pt x="13055" y="10031"/>
                    <a:pt x="13240" y="10401"/>
                    <a:pt x="13147" y="10555"/>
                  </a:cubicBezTo>
                  <a:cubicBezTo>
                    <a:pt x="13055" y="10710"/>
                    <a:pt x="12623" y="10741"/>
                    <a:pt x="12283" y="10771"/>
                  </a:cubicBezTo>
                  <a:cubicBezTo>
                    <a:pt x="11913" y="10771"/>
                    <a:pt x="11512" y="10864"/>
                    <a:pt x="11203" y="11080"/>
                  </a:cubicBezTo>
                  <a:cubicBezTo>
                    <a:pt x="10987" y="11389"/>
                    <a:pt x="10864" y="11790"/>
                    <a:pt x="10894" y="12160"/>
                  </a:cubicBezTo>
                  <a:cubicBezTo>
                    <a:pt x="10864" y="12500"/>
                    <a:pt x="10802" y="12932"/>
                    <a:pt x="10648" y="13024"/>
                  </a:cubicBezTo>
                  <a:cubicBezTo>
                    <a:pt x="10619" y="13042"/>
                    <a:pt x="10583" y="13049"/>
                    <a:pt x="10541" y="13049"/>
                  </a:cubicBezTo>
                  <a:cubicBezTo>
                    <a:pt x="10358" y="13049"/>
                    <a:pt x="10066" y="12903"/>
                    <a:pt x="9814" y="12777"/>
                  </a:cubicBezTo>
                  <a:cubicBezTo>
                    <a:pt x="9517" y="12588"/>
                    <a:pt x="9173" y="12494"/>
                    <a:pt x="8843" y="12494"/>
                  </a:cubicBezTo>
                  <a:cubicBezTo>
                    <a:pt x="8796" y="12494"/>
                    <a:pt x="8750" y="12496"/>
                    <a:pt x="8703" y="12500"/>
                  </a:cubicBezTo>
                  <a:cubicBezTo>
                    <a:pt x="8364" y="12592"/>
                    <a:pt x="8148" y="12932"/>
                    <a:pt x="7901" y="13271"/>
                  </a:cubicBezTo>
                  <a:cubicBezTo>
                    <a:pt x="7685" y="13580"/>
                    <a:pt x="7438" y="13919"/>
                    <a:pt x="7253" y="13919"/>
                  </a:cubicBezTo>
                  <a:cubicBezTo>
                    <a:pt x="7068" y="13919"/>
                    <a:pt x="6821" y="13580"/>
                    <a:pt x="6605" y="13271"/>
                  </a:cubicBezTo>
                  <a:cubicBezTo>
                    <a:pt x="6358" y="12932"/>
                    <a:pt x="6142" y="12592"/>
                    <a:pt x="5802" y="12500"/>
                  </a:cubicBezTo>
                  <a:cubicBezTo>
                    <a:pt x="5752" y="12496"/>
                    <a:pt x="5702" y="12494"/>
                    <a:pt x="5653" y="12494"/>
                  </a:cubicBezTo>
                  <a:cubicBezTo>
                    <a:pt x="5309" y="12494"/>
                    <a:pt x="4988" y="12588"/>
                    <a:pt x="4691" y="12777"/>
                  </a:cubicBezTo>
                  <a:cubicBezTo>
                    <a:pt x="4440" y="12903"/>
                    <a:pt x="4148" y="13049"/>
                    <a:pt x="3965" y="13049"/>
                  </a:cubicBezTo>
                  <a:cubicBezTo>
                    <a:pt x="3923" y="13049"/>
                    <a:pt x="3887" y="13042"/>
                    <a:pt x="3858" y="13024"/>
                  </a:cubicBezTo>
                  <a:cubicBezTo>
                    <a:pt x="3704" y="12932"/>
                    <a:pt x="3642" y="12500"/>
                    <a:pt x="3611" y="12160"/>
                  </a:cubicBezTo>
                  <a:cubicBezTo>
                    <a:pt x="3642" y="11790"/>
                    <a:pt x="3518" y="11389"/>
                    <a:pt x="3302" y="11080"/>
                  </a:cubicBezTo>
                  <a:cubicBezTo>
                    <a:pt x="2994" y="10864"/>
                    <a:pt x="2593" y="10771"/>
                    <a:pt x="2222" y="10771"/>
                  </a:cubicBezTo>
                  <a:cubicBezTo>
                    <a:pt x="1883" y="10741"/>
                    <a:pt x="1451" y="10710"/>
                    <a:pt x="1358" y="10555"/>
                  </a:cubicBezTo>
                  <a:cubicBezTo>
                    <a:pt x="1266" y="10401"/>
                    <a:pt x="1451" y="10031"/>
                    <a:pt x="1574" y="9722"/>
                  </a:cubicBezTo>
                  <a:cubicBezTo>
                    <a:pt x="1790" y="9383"/>
                    <a:pt x="1883" y="8981"/>
                    <a:pt x="1852" y="8611"/>
                  </a:cubicBezTo>
                  <a:cubicBezTo>
                    <a:pt x="1759" y="8302"/>
                    <a:pt x="1420" y="8056"/>
                    <a:pt x="1080" y="7809"/>
                  </a:cubicBezTo>
                  <a:cubicBezTo>
                    <a:pt x="803" y="7623"/>
                    <a:pt x="432" y="7377"/>
                    <a:pt x="432" y="7161"/>
                  </a:cubicBezTo>
                  <a:cubicBezTo>
                    <a:pt x="432" y="6975"/>
                    <a:pt x="803" y="6728"/>
                    <a:pt x="1080" y="6543"/>
                  </a:cubicBezTo>
                  <a:cubicBezTo>
                    <a:pt x="1451" y="6296"/>
                    <a:pt x="1759" y="6050"/>
                    <a:pt x="1852" y="5741"/>
                  </a:cubicBezTo>
                  <a:cubicBezTo>
                    <a:pt x="1883" y="5340"/>
                    <a:pt x="1790" y="4969"/>
                    <a:pt x="1574" y="4630"/>
                  </a:cubicBezTo>
                  <a:cubicBezTo>
                    <a:pt x="1451" y="4321"/>
                    <a:pt x="1266" y="3951"/>
                    <a:pt x="1358" y="3797"/>
                  </a:cubicBezTo>
                  <a:cubicBezTo>
                    <a:pt x="1451" y="3642"/>
                    <a:pt x="1883" y="3611"/>
                    <a:pt x="2222" y="3581"/>
                  </a:cubicBezTo>
                  <a:cubicBezTo>
                    <a:pt x="2593" y="3581"/>
                    <a:pt x="2994" y="3488"/>
                    <a:pt x="3302" y="3272"/>
                  </a:cubicBezTo>
                  <a:cubicBezTo>
                    <a:pt x="3457" y="3056"/>
                    <a:pt x="3580" y="2809"/>
                    <a:pt x="3580" y="2562"/>
                  </a:cubicBezTo>
                  <a:cubicBezTo>
                    <a:pt x="3597" y="2408"/>
                    <a:pt x="3481" y="2320"/>
                    <a:pt x="3364" y="2320"/>
                  </a:cubicBezTo>
                  <a:cubicBezTo>
                    <a:pt x="3270" y="2320"/>
                    <a:pt x="3176" y="2377"/>
                    <a:pt x="3148" y="2500"/>
                  </a:cubicBezTo>
                  <a:cubicBezTo>
                    <a:pt x="3148" y="2655"/>
                    <a:pt x="3086" y="2840"/>
                    <a:pt x="2994" y="2963"/>
                  </a:cubicBezTo>
                  <a:cubicBezTo>
                    <a:pt x="2747" y="3087"/>
                    <a:pt x="2469" y="3149"/>
                    <a:pt x="2191" y="3149"/>
                  </a:cubicBezTo>
                  <a:cubicBezTo>
                    <a:pt x="1698" y="3179"/>
                    <a:pt x="1204" y="3210"/>
                    <a:pt x="988" y="3581"/>
                  </a:cubicBezTo>
                  <a:cubicBezTo>
                    <a:pt x="772" y="3920"/>
                    <a:pt x="988" y="4383"/>
                    <a:pt x="1204" y="4815"/>
                  </a:cubicBezTo>
                  <a:cubicBezTo>
                    <a:pt x="1358" y="5062"/>
                    <a:pt x="1420" y="5340"/>
                    <a:pt x="1451" y="5617"/>
                  </a:cubicBezTo>
                  <a:cubicBezTo>
                    <a:pt x="1389" y="5803"/>
                    <a:pt x="1111" y="6019"/>
                    <a:pt x="833" y="6173"/>
                  </a:cubicBezTo>
                  <a:cubicBezTo>
                    <a:pt x="432" y="6482"/>
                    <a:pt x="0" y="6759"/>
                    <a:pt x="0" y="7161"/>
                  </a:cubicBezTo>
                  <a:cubicBezTo>
                    <a:pt x="0" y="7593"/>
                    <a:pt x="432" y="7870"/>
                    <a:pt x="833" y="8148"/>
                  </a:cubicBezTo>
                  <a:cubicBezTo>
                    <a:pt x="1111" y="8333"/>
                    <a:pt x="1389" y="8549"/>
                    <a:pt x="1451" y="8704"/>
                  </a:cubicBezTo>
                  <a:cubicBezTo>
                    <a:pt x="1420" y="9012"/>
                    <a:pt x="1358" y="9290"/>
                    <a:pt x="1204" y="9537"/>
                  </a:cubicBezTo>
                  <a:cubicBezTo>
                    <a:pt x="988" y="9969"/>
                    <a:pt x="772" y="10432"/>
                    <a:pt x="988" y="10771"/>
                  </a:cubicBezTo>
                  <a:cubicBezTo>
                    <a:pt x="1204" y="11111"/>
                    <a:pt x="1698" y="11173"/>
                    <a:pt x="2191" y="11203"/>
                  </a:cubicBezTo>
                  <a:cubicBezTo>
                    <a:pt x="2228" y="11199"/>
                    <a:pt x="2264" y="11197"/>
                    <a:pt x="2301" y="11197"/>
                  </a:cubicBezTo>
                  <a:cubicBezTo>
                    <a:pt x="2542" y="11197"/>
                    <a:pt x="2779" y="11281"/>
                    <a:pt x="2994" y="11389"/>
                  </a:cubicBezTo>
                  <a:cubicBezTo>
                    <a:pt x="3148" y="11636"/>
                    <a:pt x="3210" y="11913"/>
                    <a:pt x="3210" y="12191"/>
                  </a:cubicBezTo>
                  <a:cubicBezTo>
                    <a:pt x="3241" y="12685"/>
                    <a:pt x="3302" y="13179"/>
                    <a:pt x="3642" y="13395"/>
                  </a:cubicBezTo>
                  <a:cubicBezTo>
                    <a:pt x="3750" y="13458"/>
                    <a:pt x="3864" y="13484"/>
                    <a:pt x="3982" y="13484"/>
                  </a:cubicBezTo>
                  <a:cubicBezTo>
                    <a:pt x="4265" y="13484"/>
                    <a:pt x="4571" y="13331"/>
                    <a:pt x="4876" y="13179"/>
                  </a:cubicBezTo>
                  <a:cubicBezTo>
                    <a:pt x="5123" y="13024"/>
                    <a:pt x="5401" y="12932"/>
                    <a:pt x="5710" y="12932"/>
                  </a:cubicBezTo>
                  <a:cubicBezTo>
                    <a:pt x="5864" y="12963"/>
                    <a:pt x="6080" y="13271"/>
                    <a:pt x="6265" y="13518"/>
                  </a:cubicBezTo>
                  <a:cubicBezTo>
                    <a:pt x="6543" y="13919"/>
                    <a:pt x="6821" y="14351"/>
                    <a:pt x="7253" y="14351"/>
                  </a:cubicBezTo>
                  <a:cubicBezTo>
                    <a:pt x="7654" y="14351"/>
                    <a:pt x="7963" y="13919"/>
                    <a:pt x="8240" y="13518"/>
                  </a:cubicBezTo>
                  <a:cubicBezTo>
                    <a:pt x="8425" y="13271"/>
                    <a:pt x="8642" y="12963"/>
                    <a:pt x="8796" y="12932"/>
                  </a:cubicBezTo>
                  <a:cubicBezTo>
                    <a:pt x="9104" y="12932"/>
                    <a:pt x="9382" y="13024"/>
                    <a:pt x="9629" y="13179"/>
                  </a:cubicBezTo>
                  <a:cubicBezTo>
                    <a:pt x="9944" y="13314"/>
                    <a:pt x="10276" y="13465"/>
                    <a:pt x="10565" y="13465"/>
                  </a:cubicBezTo>
                  <a:cubicBezTo>
                    <a:pt x="10671" y="13465"/>
                    <a:pt x="10772" y="13445"/>
                    <a:pt x="10864" y="13395"/>
                  </a:cubicBezTo>
                  <a:cubicBezTo>
                    <a:pt x="11203" y="13209"/>
                    <a:pt x="11234" y="12685"/>
                    <a:pt x="11296" y="12191"/>
                  </a:cubicBezTo>
                  <a:cubicBezTo>
                    <a:pt x="11296" y="11913"/>
                    <a:pt x="11357" y="11636"/>
                    <a:pt x="11481" y="11389"/>
                  </a:cubicBezTo>
                  <a:cubicBezTo>
                    <a:pt x="11759" y="11265"/>
                    <a:pt x="12036" y="11203"/>
                    <a:pt x="12314" y="11203"/>
                  </a:cubicBezTo>
                  <a:cubicBezTo>
                    <a:pt x="12808" y="11173"/>
                    <a:pt x="13302" y="11111"/>
                    <a:pt x="13518" y="10771"/>
                  </a:cubicBezTo>
                  <a:cubicBezTo>
                    <a:pt x="13734" y="10432"/>
                    <a:pt x="13518" y="9969"/>
                    <a:pt x="13302" y="9537"/>
                  </a:cubicBezTo>
                  <a:cubicBezTo>
                    <a:pt x="13147" y="9290"/>
                    <a:pt x="13055" y="9012"/>
                    <a:pt x="13055" y="8704"/>
                  </a:cubicBezTo>
                  <a:cubicBezTo>
                    <a:pt x="13116" y="8549"/>
                    <a:pt x="13394" y="8333"/>
                    <a:pt x="13672" y="8148"/>
                  </a:cubicBezTo>
                  <a:cubicBezTo>
                    <a:pt x="14073" y="7870"/>
                    <a:pt x="14505" y="7593"/>
                    <a:pt x="14505" y="7161"/>
                  </a:cubicBezTo>
                  <a:cubicBezTo>
                    <a:pt x="14505" y="6759"/>
                    <a:pt x="14073" y="6482"/>
                    <a:pt x="13672" y="6173"/>
                  </a:cubicBezTo>
                  <a:cubicBezTo>
                    <a:pt x="13425" y="6019"/>
                    <a:pt x="13116" y="5803"/>
                    <a:pt x="13086" y="5617"/>
                  </a:cubicBezTo>
                  <a:cubicBezTo>
                    <a:pt x="13086" y="5340"/>
                    <a:pt x="13178" y="5062"/>
                    <a:pt x="13333" y="4815"/>
                  </a:cubicBezTo>
                  <a:cubicBezTo>
                    <a:pt x="13518" y="4383"/>
                    <a:pt x="13734" y="3920"/>
                    <a:pt x="13518" y="3581"/>
                  </a:cubicBezTo>
                  <a:cubicBezTo>
                    <a:pt x="13333" y="3241"/>
                    <a:pt x="12808" y="3179"/>
                    <a:pt x="12345" y="3149"/>
                  </a:cubicBezTo>
                  <a:cubicBezTo>
                    <a:pt x="12036" y="3149"/>
                    <a:pt x="11759" y="3087"/>
                    <a:pt x="11512" y="2963"/>
                  </a:cubicBezTo>
                  <a:cubicBezTo>
                    <a:pt x="11388" y="2716"/>
                    <a:pt x="11296" y="2439"/>
                    <a:pt x="11326" y="2130"/>
                  </a:cubicBezTo>
                  <a:cubicBezTo>
                    <a:pt x="11265" y="1667"/>
                    <a:pt x="11234" y="1173"/>
                    <a:pt x="10864" y="957"/>
                  </a:cubicBezTo>
                  <a:cubicBezTo>
                    <a:pt x="10764" y="894"/>
                    <a:pt x="10657" y="868"/>
                    <a:pt x="10543" y="868"/>
                  </a:cubicBezTo>
                  <a:cubicBezTo>
                    <a:pt x="10268" y="868"/>
                    <a:pt x="9956" y="1021"/>
                    <a:pt x="9629" y="1173"/>
                  </a:cubicBezTo>
                  <a:cubicBezTo>
                    <a:pt x="9382" y="1328"/>
                    <a:pt x="9104" y="1420"/>
                    <a:pt x="8827" y="1420"/>
                  </a:cubicBezTo>
                  <a:cubicBezTo>
                    <a:pt x="8642" y="1389"/>
                    <a:pt x="8425" y="1081"/>
                    <a:pt x="8271" y="834"/>
                  </a:cubicBezTo>
                  <a:cubicBezTo>
                    <a:pt x="7963" y="433"/>
                    <a:pt x="7685" y="1"/>
                    <a:pt x="72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59" name="Google Shape;12459;p23"/>
            <p:cNvSpPr/>
            <p:nvPr/>
          </p:nvSpPr>
          <p:spPr>
            <a:xfrm>
              <a:off x="3360125" y="3688425"/>
              <a:ext cx="56850" cy="47125"/>
            </a:xfrm>
            <a:custGeom>
              <a:avLst/>
              <a:gdLst/>
              <a:ahLst/>
              <a:cxnLst/>
              <a:rect l="l" t="t" r="r" b="b"/>
              <a:pathLst>
                <a:path w="2274" h="1885" extrusionOk="0">
                  <a:moveTo>
                    <a:pt x="1526" y="623"/>
                  </a:moveTo>
                  <a:cubicBezTo>
                    <a:pt x="1699" y="623"/>
                    <a:pt x="1842" y="709"/>
                    <a:pt x="1842" y="926"/>
                  </a:cubicBezTo>
                  <a:cubicBezTo>
                    <a:pt x="1842" y="1050"/>
                    <a:pt x="1780" y="1173"/>
                    <a:pt x="1687" y="1266"/>
                  </a:cubicBezTo>
                  <a:cubicBezTo>
                    <a:pt x="1595" y="1358"/>
                    <a:pt x="1471" y="1405"/>
                    <a:pt x="1348" y="1405"/>
                  </a:cubicBezTo>
                  <a:cubicBezTo>
                    <a:pt x="1224" y="1405"/>
                    <a:pt x="1101" y="1358"/>
                    <a:pt x="1008" y="1266"/>
                  </a:cubicBezTo>
                  <a:cubicBezTo>
                    <a:pt x="721" y="958"/>
                    <a:pt x="1184" y="623"/>
                    <a:pt x="1526" y="623"/>
                  </a:cubicBezTo>
                  <a:close/>
                  <a:moveTo>
                    <a:pt x="1348" y="1"/>
                  </a:moveTo>
                  <a:cubicBezTo>
                    <a:pt x="1101" y="1"/>
                    <a:pt x="885" y="124"/>
                    <a:pt x="731" y="278"/>
                  </a:cubicBezTo>
                  <a:cubicBezTo>
                    <a:pt x="1" y="938"/>
                    <a:pt x="619" y="1885"/>
                    <a:pt x="1336" y="1885"/>
                  </a:cubicBezTo>
                  <a:cubicBezTo>
                    <a:pt x="1559" y="1885"/>
                    <a:pt x="1791" y="1794"/>
                    <a:pt x="1996" y="1574"/>
                  </a:cubicBezTo>
                  <a:cubicBezTo>
                    <a:pt x="2181" y="1389"/>
                    <a:pt x="2274" y="1173"/>
                    <a:pt x="2274" y="926"/>
                  </a:cubicBezTo>
                  <a:cubicBezTo>
                    <a:pt x="2274" y="679"/>
                    <a:pt x="2181" y="433"/>
                    <a:pt x="1996" y="278"/>
                  </a:cubicBezTo>
                  <a:cubicBezTo>
                    <a:pt x="1842" y="93"/>
                    <a:pt x="1595" y="1"/>
                    <a:pt x="134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60" name="Google Shape;12460;p23"/>
            <p:cNvSpPr/>
            <p:nvPr/>
          </p:nvSpPr>
          <p:spPr>
            <a:xfrm>
              <a:off x="3449350" y="3754575"/>
              <a:ext cx="50175" cy="44975"/>
            </a:xfrm>
            <a:custGeom>
              <a:avLst/>
              <a:gdLst/>
              <a:ahLst/>
              <a:cxnLst/>
              <a:rect l="l" t="t" r="r" b="b"/>
              <a:pathLst>
                <a:path w="2007" h="1799" extrusionOk="0">
                  <a:moveTo>
                    <a:pt x="1019" y="410"/>
                  </a:moveTo>
                  <a:cubicBezTo>
                    <a:pt x="1421" y="410"/>
                    <a:pt x="1668" y="934"/>
                    <a:pt x="1359" y="1243"/>
                  </a:cubicBezTo>
                  <a:cubicBezTo>
                    <a:pt x="1259" y="1343"/>
                    <a:pt x="1135" y="1388"/>
                    <a:pt x="1015" y="1388"/>
                  </a:cubicBezTo>
                  <a:cubicBezTo>
                    <a:pt x="765" y="1388"/>
                    <a:pt x="526" y="1195"/>
                    <a:pt x="526" y="904"/>
                  </a:cubicBezTo>
                  <a:cubicBezTo>
                    <a:pt x="526" y="780"/>
                    <a:pt x="587" y="657"/>
                    <a:pt x="680" y="564"/>
                  </a:cubicBezTo>
                  <a:cubicBezTo>
                    <a:pt x="742" y="472"/>
                    <a:pt x="865" y="410"/>
                    <a:pt x="1019" y="410"/>
                  </a:cubicBezTo>
                  <a:close/>
                  <a:moveTo>
                    <a:pt x="1004" y="1"/>
                  </a:moveTo>
                  <a:cubicBezTo>
                    <a:pt x="773" y="1"/>
                    <a:pt x="541" y="86"/>
                    <a:pt x="371" y="256"/>
                  </a:cubicBezTo>
                  <a:cubicBezTo>
                    <a:pt x="1" y="626"/>
                    <a:pt x="1" y="1181"/>
                    <a:pt x="371" y="1552"/>
                  </a:cubicBezTo>
                  <a:cubicBezTo>
                    <a:pt x="526" y="1706"/>
                    <a:pt x="773" y="1799"/>
                    <a:pt x="1019" y="1799"/>
                  </a:cubicBezTo>
                  <a:cubicBezTo>
                    <a:pt x="1235" y="1799"/>
                    <a:pt x="1482" y="1706"/>
                    <a:pt x="1637" y="1552"/>
                  </a:cubicBezTo>
                  <a:cubicBezTo>
                    <a:pt x="2007" y="1181"/>
                    <a:pt x="2007" y="626"/>
                    <a:pt x="1637" y="256"/>
                  </a:cubicBezTo>
                  <a:cubicBezTo>
                    <a:pt x="1467" y="86"/>
                    <a:pt x="1235" y="1"/>
                    <a:pt x="100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61" name="Google Shape;12461;p23"/>
            <p:cNvSpPr/>
            <p:nvPr/>
          </p:nvSpPr>
          <p:spPr>
            <a:xfrm>
              <a:off x="3392375" y="3682000"/>
              <a:ext cx="84425" cy="124050"/>
            </a:xfrm>
            <a:custGeom>
              <a:avLst/>
              <a:gdLst/>
              <a:ahLst/>
              <a:cxnLst/>
              <a:rect l="l" t="t" r="r" b="b"/>
              <a:pathLst>
                <a:path w="3377" h="4962" extrusionOk="0">
                  <a:moveTo>
                    <a:pt x="3070" y="1"/>
                  </a:moveTo>
                  <a:cubicBezTo>
                    <a:pt x="3006" y="1"/>
                    <a:pt x="2942" y="31"/>
                    <a:pt x="2897" y="103"/>
                  </a:cubicBezTo>
                  <a:lnTo>
                    <a:pt x="89" y="4640"/>
                  </a:lnTo>
                  <a:cubicBezTo>
                    <a:pt x="0" y="4817"/>
                    <a:pt x="134" y="4962"/>
                    <a:pt x="273" y="4962"/>
                  </a:cubicBezTo>
                  <a:cubicBezTo>
                    <a:pt x="328" y="4962"/>
                    <a:pt x="385" y="4939"/>
                    <a:pt x="428" y="4887"/>
                  </a:cubicBezTo>
                  <a:lnTo>
                    <a:pt x="3268" y="350"/>
                  </a:lnTo>
                  <a:cubicBezTo>
                    <a:pt x="3377" y="176"/>
                    <a:pt x="3223" y="1"/>
                    <a:pt x="30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62" name="Google Shape;12462;p23"/>
            <p:cNvSpPr/>
            <p:nvPr/>
          </p:nvSpPr>
          <p:spPr>
            <a:xfrm>
              <a:off x="3279625" y="3631925"/>
              <a:ext cx="296500" cy="223950"/>
            </a:xfrm>
            <a:custGeom>
              <a:avLst/>
              <a:gdLst/>
              <a:ahLst/>
              <a:cxnLst/>
              <a:rect l="l" t="t" r="r" b="b"/>
              <a:pathLst>
                <a:path w="11860" h="8958" extrusionOk="0">
                  <a:moveTo>
                    <a:pt x="6192" y="1"/>
                  </a:moveTo>
                  <a:cubicBezTo>
                    <a:pt x="5437" y="1"/>
                    <a:pt x="4651" y="202"/>
                    <a:pt x="3889" y="656"/>
                  </a:cubicBezTo>
                  <a:cubicBezTo>
                    <a:pt x="0" y="2970"/>
                    <a:pt x="1636" y="8958"/>
                    <a:pt x="6173" y="8958"/>
                  </a:cubicBezTo>
                  <a:cubicBezTo>
                    <a:pt x="7407" y="8958"/>
                    <a:pt x="8549" y="8464"/>
                    <a:pt x="9382" y="7600"/>
                  </a:cubicBezTo>
                  <a:cubicBezTo>
                    <a:pt x="9475" y="7538"/>
                    <a:pt x="9475" y="7384"/>
                    <a:pt x="9382" y="7322"/>
                  </a:cubicBezTo>
                  <a:cubicBezTo>
                    <a:pt x="9352" y="7276"/>
                    <a:pt x="9297" y="7252"/>
                    <a:pt x="9243" y="7252"/>
                  </a:cubicBezTo>
                  <a:cubicBezTo>
                    <a:pt x="9189" y="7252"/>
                    <a:pt x="9135" y="7276"/>
                    <a:pt x="9105" y="7322"/>
                  </a:cubicBezTo>
                  <a:cubicBezTo>
                    <a:pt x="8320" y="8123"/>
                    <a:pt x="7276" y="8525"/>
                    <a:pt x="6229" y="8525"/>
                  </a:cubicBezTo>
                  <a:cubicBezTo>
                    <a:pt x="5299" y="8525"/>
                    <a:pt x="4366" y="8208"/>
                    <a:pt x="3611" y="7569"/>
                  </a:cubicBezTo>
                  <a:cubicBezTo>
                    <a:pt x="1976" y="6211"/>
                    <a:pt x="1698" y="3834"/>
                    <a:pt x="2963" y="2106"/>
                  </a:cubicBezTo>
                  <a:cubicBezTo>
                    <a:pt x="3739" y="1040"/>
                    <a:pt x="4965" y="461"/>
                    <a:pt x="6214" y="461"/>
                  </a:cubicBezTo>
                  <a:cubicBezTo>
                    <a:pt x="6952" y="461"/>
                    <a:pt x="7699" y="663"/>
                    <a:pt x="8364" y="1088"/>
                  </a:cubicBezTo>
                  <a:cubicBezTo>
                    <a:pt x="10154" y="2199"/>
                    <a:pt x="10771" y="4544"/>
                    <a:pt x="9753" y="6396"/>
                  </a:cubicBezTo>
                  <a:cubicBezTo>
                    <a:pt x="9691" y="6489"/>
                    <a:pt x="9753" y="6643"/>
                    <a:pt x="9845" y="6674"/>
                  </a:cubicBezTo>
                  <a:lnTo>
                    <a:pt x="9845" y="6705"/>
                  </a:lnTo>
                  <a:cubicBezTo>
                    <a:pt x="9868" y="6712"/>
                    <a:pt x="9894" y="6716"/>
                    <a:pt x="9919" y="6716"/>
                  </a:cubicBezTo>
                  <a:cubicBezTo>
                    <a:pt x="9996" y="6716"/>
                    <a:pt x="10077" y="6681"/>
                    <a:pt x="10123" y="6612"/>
                  </a:cubicBezTo>
                  <a:cubicBezTo>
                    <a:pt x="11860" y="3386"/>
                    <a:pt x="9288" y="1"/>
                    <a:pt x="619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463" name="Google Shape;12463;p23"/>
          <p:cNvGrpSpPr/>
          <p:nvPr/>
        </p:nvGrpSpPr>
        <p:grpSpPr>
          <a:xfrm>
            <a:off x="6368599" y="3276319"/>
            <a:ext cx="482500" cy="483533"/>
            <a:chOff x="980425" y="3563425"/>
            <a:chExt cx="361875" cy="362650"/>
          </a:xfrm>
        </p:grpSpPr>
        <p:sp>
          <p:nvSpPr>
            <p:cNvPr id="12464" name="Google Shape;12464;p23"/>
            <p:cNvSpPr/>
            <p:nvPr/>
          </p:nvSpPr>
          <p:spPr>
            <a:xfrm>
              <a:off x="1009725" y="3856625"/>
              <a:ext cx="143550" cy="10825"/>
            </a:xfrm>
            <a:custGeom>
              <a:avLst/>
              <a:gdLst/>
              <a:ahLst/>
              <a:cxnLst/>
              <a:rect l="l" t="t" r="r" b="b"/>
              <a:pathLst>
                <a:path w="5742" h="433" extrusionOk="0">
                  <a:moveTo>
                    <a:pt x="309" y="0"/>
                  </a:moveTo>
                  <a:cubicBezTo>
                    <a:pt x="1" y="0"/>
                    <a:pt x="1" y="432"/>
                    <a:pt x="309" y="432"/>
                  </a:cubicBezTo>
                  <a:lnTo>
                    <a:pt x="5463" y="432"/>
                  </a:lnTo>
                  <a:cubicBezTo>
                    <a:pt x="5741" y="432"/>
                    <a:pt x="5741" y="0"/>
                    <a:pt x="54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65" name="Google Shape;12465;p23"/>
            <p:cNvSpPr/>
            <p:nvPr/>
          </p:nvSpPr>
          <p:spPr>
            <a:xfrm>
              <a:off x="1009725" y="3880550"/>
              <a:ext cx="143550" cy="10050"/>
            </a:xfrm>
            <a:custGeom>
              <a:avLst/>
              <a:gdLst/>
              <a:ahLst/>
              <a:cxnLst/>
              <a:rect l="l" t="t" r="r" b="b"/>
              <a:pathLst>
                <a:path w="5742" h="402" extrusionOk="0">
                  <a:moveTo>
                    <a:pt x="309" y="0"/>
                  </a:moveTo>
                  <a:cubicBezTo>
                    <a:pt x="1" y="0"/>
                    <a:pt x="1" y="401"/>
                    <a:pt x="309" y="401"/>
                  </a:cubicBezTo>
                  <a:lnTo>
                    <a:pt x="5463" y="401"/>
                  </a:lnTo>
                  <a:cubicBezTo>
                    <a:pt x="5741" y="401"/>
                    <a:pt x="5741" y="0"/>
                    <a:pt x="54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66" name="Google Shape;12466;p23"/>
            <p:cNvSpPr/>
            <p:nvPr/>
          </p:nvSpPr>
          <p:spPr>
            <a:xfrm>
              <a:off x="1009725" y="3727000"/>
              <a:ext cx="143550" cy="10825"/>
            </a:xfrm>
            <a:custGeom>
              <a:avLst/>
              <a:gdLst/>
              <a:ahLst/>
              <a:cxnLst/>
              <a:rect l="l" t="t" r="r" b="b"/>
              <a:pathLst>
                <a:path w="5742" h="433" extrusionOk="0">
                  <a:moveTo>
                    <a:pt x="309" y="1"/>
                  </a:moveTo>
                  <a:cubicBezTo>
                    <a:pt x="1" y="1"/>
                    <a:pt x="1" y="433"/>
                    <a:pt x="309" y="433"/>
                  </a:cubicBezTo>
                  <a:lnTo>
                    <a:pt x="5463" y="433"/>
                  </a:lnTo>
                  <a:cubicBezTo>
                    <a:pt x="5741" y="433"/>
                    <a:pt x="5741" y="1"/>
                    <a:pt x="54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67" name="Google Shape;12467;p23"/>
            <p:cNvSpPr/>
            <p:nvPr/>
          </p:nvSpPr>
          <p:spPr>
            <a:xfrm>
              <a:off x="1009725" y="3750925"/>
              <a:ext cx="141225" cy="10825"/>
            </a:xfrm>
            <a:custGeom>
              <a:avLst/>
              <a:gdLst/>
              <a:ahLst/>
              <a:cxnLst/>
              <a:rect l="l" t="t" r="r" b="b"/>
              <a:pathLst>
                <a:path w="5649" h="433" extrusionOk="0">
                  <a:moveTo>
                    <a:pt x="309" y="0"/>
                  </a:moveTo>
                  <a:cubicBezTo>
                    <a:pt x="1" y="0"/>
                    <a:pt x="1" y="432"/>
                    <a:pt x="309" y="432"/>
                  </a:cubicBezTo>
                  <a:lnTo>
                    <a:pt x="5463" y="432"/>
                  </a:lnTo>
                  <a:cubicBezTo>
                    <a:pt x="5556" y="432"/>
                    <a:pt x="5648" y="340"/>
                    <a:pt x="5648" y="216"/>
                  </a:cubicBezTo>
                  <a:cubicBezTo>
                    <a:pt x="5648" y="93"/>
                    <a:pt x="5556" y="0"/>
                    <a:pt x="54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68" name="Google Shape;12468;p23"/>
            <p:cNvSpPr/>
            <p:nvPr/>
          </p:nvSpPr>
          <p:spPr>
            <a:xfrm>
              <a:off x="1009725" y="3598125"/>
              <a:ext cx="143525" cy="10075"/>
            </a:xfrm>
            <a:custGeom>
              <a:avLst/>
              <a:gdLst/>
              <a:ahLst/>
              <a:cxnLst/>
              <a:rect l="l" t="t" r="r" b="b"/>
              <a:pathLst>
                <a:path w="5741" h="403" extrusionOk="0">
                  <a:moveTo>
                    <a:pt x="5491" y="0"/>
                  </a:moveTo>
                  <a:cubicBezTo>
                    <a:pt x="5482" y="0"/>
                    <a:pt x="5473" y="1"/>
                    <a:pt x="5463" y="2"/>
                  </a:cubicBezTo>
                  <a:lnTo>
                    <a:pt x="309" y="2"/>
                  </a:lnTo>
                  <a:cubicBezTo>
                    <a:pt x="1" y="2"/>
                    <a:pt x="1" y="403"/>
                    <a:pt x="309" y="403"/>
                  </a:cubicBezTo>
                  <a:lnTo>
                    <a:pt x="5463" y="403"/>
                  </a:lnTo>
                  <a:cubicBezTo>
                    <a:pt x="5731" y="403"/>
                    <a:pt x="5741" y="0"/>
                    <a:pt x="54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69" name="Google Shape;12469;p23"/>
            <p:cNvSpPr/>
            <p:nvPr/>
          </p:nvSpPr>
          <p:spPr>
            <a:xfrm>
              <a:off x="1009725" y="3621300"/>
              <a:ext cx="143550" cy="10825"/>
            </a:xfrm>
            <a:custGeom>
              <a:avLst/>
              <a:gdLst/>
              <a:ahLst/>
              <a:cxnLst/>
              <a:rect l="l" t="t" r="r" b="b"/>
              <a:pathLst>
                <a:path w="5742" h="433" extrusionOk="0">
                  <a:moveTo>
                    <a:pt x="309" y="1"/>
                  </a:moveTo>
                  <a:cubicBezTo>
                    <a:pt x="1" y="1"/>
                    <a:pt x="1" y="433"/>
                    <a:pt x="309" y="433"/>
                  </a:cubicBezTo>
                  <a:lnTo>
                    <a:pt x="5463" y="433"/>
                  </a:lnTo>
                  <a:cubicBezTo>
                    <a:pt x="5741" y="433"/>
                    <a:pt x="5741" y="1"/>
                    <a:pt x="54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70" name="Google Shape;12470;p23"/>
            <p:cNvSpPr/>
            <p:nvPr/>
          </p:nvSpPr>
          <p:spPr>
            <a:xfrm>
              <a:off x="1208025" y="3598125"/>
              <a:ext cx="13900" cy="10075"/>
            </a:xfrm>
            <a:custGeom>
              <a:avLst/>
              <a:gdLst/>
              <a:ahLst/>
              <a:cxnLst/>
              <a:rect l="l" t="t" r="r" b="b"/>
              <a:pathLst>
                <a:path w="556" h="403" extrusionOk="0">
                  <a:moveTo>
                    <a:pt x="306" y="0"/>
                  </a:moveTo>
                  <a:cubicBezTo>
                    <a:pt x="297" y="0"/>
                    <a:pt x="288" y="1"/>
                    <a:pt x="278" y="2"/>
                  </a:cubicBezTo>
                  <a:cubicBezTo>
                    <a:pt x="0" y="2"/>
                    <a:pt x="0" y="403"/>
                    <a:pt x="278" y="403"/>
                  </a:cubicBezTo>
                  <a:cubicBezTo>
                    <a:pt x="546" y="403"/>
                    <a:pt x="555" y="0"/>
                    <a:pt x="3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71" name="Google Shape;12471;p23"/>
            <p:cNvSpPr/>
            <p:nvPr/>
          </p:nvSpPr>
          <p:spPr>
            <a:xfrm>
              <a:off x="1231175" y="3598125"/>
              <a:ext cx="14675" cy="10075"/>
            </a:xfrm>
            <a:custGeom>
              <a:avLst/>
              <a:gdLst/>
              <a:ahLst/>
              <a:cxnLst/>
              <a:rect l="l" t="t" r="r" b="b"/>
              <a:pathLst>
                <a:path w="587" h="403" extrusionOk="0">
                  <a:moveTo>
                    <a:pt x="336" y="0"/>
                  </a:moveTo>
                  <a:cubicBezTo>
                    <a:pt x="328" y="0"/>
                    <a:pt x="318" y="1"/>
                    <a:pt x="309" y="2"/>
                  </a:cubicBezTo>
                  <a:cubicBezTo>
                    <a:pt x="0" y="2"/>
                    <a:pt x="0" y="403"/>
                    <a:pt x="309" y="403"/>
                  </a:cubicBezTo>
                  <a:cubicBezTo>
                    <a:pt x="577" y="403"/>
                    <a:pt x="586" y="0"/>
                    <a:pt x="33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72" name="Google Shape;12472;p23"/>
            <p:cNvSpPr/>
            <p:nvPr/>
          </p:nvSpPr>
          <p:spPr>
            <a:xfrm>
              <a:off x="1255075" y="3598125"/>
              <a:ext cx="13925" cy="10075"/>
            </a:xfrm>
            <a:custGeom>
              <a:avLst/>
              <a:gdLst/>
              <a:ahLst/>
              <a:cxnLst/>
              <a:rect l="l" t="t" r="r" b="b"/>
              <a:pathLst>
                <a:path w="557" h="403" extrusionOk="0">
                  <a:moveTo>
                    <a:pt x="306" y="0"/>
                  </a:moveTo>
                  <a:cubicBezTo>
                    <a:pt x="297" y="0"/>
                    <a:pt x="288" y="1"/>
                    <a:pt x="279" y="2"/>
                  </a:cubicBezTo>
                  <a:cubicBezTo>
                    <a:pt x="1" y="2"/>
                    <a:pt x="1" y="403"/>
                    <a:pt x="279" y="403"/>
                  </a:cubicBezTo>
                  <a:cubicBezTo>
                    <a:pt x="547" y="403"/>
                    <a:pt x="556" y="0"/>
                    <a:pt x="3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73" name="Google Shape;12473;p23"/>
            <p:cNvSpPr/>
            <p:nvPr/>
          </p:nvSpPr>
          <p:spPr>
            <a:xfrm>
              <a:off x="1208025" y="3621300"/>
              <a:ext cx="13900" cy="10825"/>
            </a:xfrm>
            <a:custGeom>
              <a:avLst/>
              <a:gdLst/>
              <a:ahLst/>
              <a:cxnLst/>
              <a:rect l="l" t="t" r="r" b="b"/>
              <a:pathLst>
                <a:path w="556" h="433" extrusionOk="0">
                  <a:moveTo>
                    <a:pt x="278" y="1"/>
                  </a:moveTo>
                  <a:cubicBezTo>
                    <a:pt x="0" y="1"/>
                    <a:pt x="0" y="433"/>
                    <a:pt x="278" y="433"/>
                  </a:cubicBezTo>
                  <a:cubicBezTo>
                    <a:pt x="556" y="433"/>
                    <a:pt x="556" y="1"/>
                    <a:pt x="2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74" name="Google Shape;12474;p23"/>
            <p:cNvSpPr/>
            <p:nvPr/>
          </p:nvSpPr>
          <p:spPr>
            <a:xfrm>
              <a:off x="1231175" y="3621300"/>
              <a:ext cx="14675" cy="10825"/>
            </a:xfrm>
            <a:custGeom>
              <a:avLst/>
              <a:gdLst/>
              <a:ahLst/>
              <a:cxnLst/>
              <a:rect l="l" t="t" r="r" b="b"/>
              <a:pathLst>
                <a:path w="587" h="433" extrusionOk="0">
                  <a:moveTo>
                    <a:pt x="309" y="1"/>
                  </a:moveTo>
                  <a:cubicBezTo>
                    <a:pt x="0" y="1"/>
                    <a:pt x="0" y="433"/>
                    <a:pt x="309" y="433"/>
                  </a:cubicBezTo>
                  <a:cubicBezTo>
                    <a:pt x="586" y="433"/>
                    <a:pt x="586" y="1"/>
                    <a:pt x="30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75" name="Google Shape;12475;p23"/>
            <p:cNvSpPr/>
            <p:nvPr/>
          </p:nvSpPr>
          <p:spPr>
            <a:xfrm>
              <a:off x="1255075" y="3621300"/>
              <a:ext cx="13925" cy="10825"/>
            </a:xfrm>
            <a:custGeom>
              <a:avLst/>
              <a:gdLst/>
              <a:ahLst/>
              <a:cxnLst/>
              <a:rect l="l" t="t" r="r" b="b"/>
              <a:pathLst>
                <a:path w="557" h="433" extrusionOk="0">
                  <a:moveTo>
                    <a:pt x="279" y="1"/>
                  </a:moveTo>
                  <a:cubicBezTo>
                    <a:pt x="1" y="1"/>
                    <a:pt x="1" y="433"/>
                    <a:pt x="279" y="433"/>
                  </a:cubicBezTo>
                  <a:cubicBezTo>
                    <a:pt x="556" y="433"/>
                    <a:pt x="556" y="1"/>
                    <a:pt x="2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76" name="Google Shape;12476;p23"/>
            <p:cNvSpPr/>
            <p:nvPr/>
          </p:nvSpPr>
          <p:spPr>
            <a:xfrm>
              <a:off x="1208025" y="3727725"/>
              <a:ext cx="13900" cy="10100"/>
            </a:xfrm>
            <a:custGeom>
              <a:avLst/>
              <a:gdLst/>
              <a:ahLst/>
              <a:cxnLst/>
              <a:rect l="l" t="t" r="r" b="b"/>
              <a:pathLst>
                <a:path w="556" h="404" extrusionOk="0">
                  <a:moveTo>
                    <a:pt x="306" y="1"/>
                  </a:moveTo>
                  <a:cubicBezTo>
                    <a:pt x="297" y="1"/>
                    <a:pt x="288" y="1"/>
                    <a:pt x="278" y="2"/>
                  </a:cubicBezTo>
                  <a:cubicBezTo>
                    <a:pt x="0" y="2"/>
                    <a:pt x="0" y="404"/>
                    <a:pt x="278" y="404"/>
                  </a:cubicBezTo>
                  <a:cubicBezTo>
                    <a:pt x="546" y="404"/>
                    <a:pt x="555" y="1"/>
                    <a:pt x="3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77" name="Google Shape;12477;p23"/>
            <p:cNvSpPr/>
            <p:nvPr/>
          </p:nvSpPr>
          <p:spPr>
            <a:xfrm>
              <a:off x="1231175" y="3727000"/>
              <a:ext cx="14675" cy="10825"/>
            </a:xfrm>
            <a:custGeom>
              <a:avLst/>
              <a:gdLst/>
              <a:ahLst/>
              <a:cxnLst/>
              <a:rect l="l" t="t" r="r" b="b"/>
              <a:pathLst>
                <a:path w="587" h="433" extrusionOk="0">
                  <a:moveTo>
                    <a:pt x="309" y="1"/>
                  </a:moveTo>
                  <a:cubicBezTo>
                    <a:pt x="0" y="1"/>
                    <a:pt x="0" y="433"/>
                    <a:pt x="309" y="433"/>
                  </a:cubicBezTo>
                  <a:cubicBezTo>
                    <a:pt x="586" y="433"/>
                    <a:pt x="586" y="1"/>
                    <a:pt x="30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78" name="Google Shape;12478;p23"/>
            <p:cNvSpPr/>
            <p:nvPr/>
          </p:nvSpPr>
          <p:spPr>
            <a:xfrm>
              <a:off x="1255075" y="3727000"/>
              <a:ext cx="13925" cy="10825"/>
            </a:xfrm>
            <a:custGeom>
              <a:avLst/>
              <a:gdLst/>
              <a:ahLst/>
              <a:cxnLst/>
              <a:rect l="l" t="t" r="r" b="b"/>
              <a:pathLst>
                <a:path w="557" h="433" extrusionOk="0">
                  <a:moveTo>
                    <a:pt x="279" y="1"/>
                  </a:moveTo>
                  <a:cubicBezTo>
                    <a:pt x="1" y="1"/>
                    <a:pt x="1" y="433"/>
                    <a:pt x="279" y="433"/>
                  </a:cubicBezTo>
                  <a:cubicBezTo>
                    <a:pt x="556" y="433"/>
                    <a:pt x="556" y="1"/>
                    <a:pt x="2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79" name="Google Shape;12479;p23"/>
            <p:cNvSpPr/>
            <p:nvPr/>
          </p:nvSpPr>
          <p:spPr>
            <a:xfrm>
              <a:off x="1208025" y="3750925"/>
              <a:ext cx="13900" cy="10050"/>
            </a:xfrm>
            <a:custGeom>
              <a:avLst/>
              <a:gdLst/>
              <a:ahLst/>
              <a:cxnLst/>
              <a:rect l="l" t="t" r="r" b="b"/>
              <a:pathLst>
                <a:path w="556" h="402" extrusionOk="0">
                  <a:moveTo>
                    <a:pt x="278" y="0"/>
                  </a:moveTo>
                  <a:cubicBezTo>
                    <a:pt x="0" y="0"/>
                    <a:pt x="0" y="402"/>
                    <a:pt x="278" y="402"/>
                  </a:cubicBezTo>
                  <a:cubicBezTo>
                    <a:pt x="556" y="402"/>
                    <a:pt x="556" y="0"/>
                    <a:pt x="2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80" name="Google Shape;12480;p23"/>
            <p:cNvSpPr/>
            <p:nvPr/>
          </p:nvSpPr>
          <p:spPr>
            <a:xfrm>
              <a:off x="1231175" y="3750925"/>
              <a:ext cx="14675" cy="10050"/>
            </a:xfrm>
            <a:custGeom>
              <a:avLst/>
              <a:gdLst/>
              <a:ahLst/>
              <a:cxnLst/>
              <a:rect l="l" t="t" r="r" b="b"/>
              <a:pathLst>
                <a:path w="587" h="402" extrusionOk="0">
                  <a:moveTo>
                    <a:pt x="309" y="0"/>
                  </a:moveTo>
                  <a:cubicBezTo>
                    <a:pt x="0" y="0"/>
                    <a:pt x="0" y="402"/>
                    <a:pt x="309" y="402"/>
                  </a:cubicBezTo>
                  <a:cubicBezTo>
                    <a:pt x="586" y="402"/>
                    <a:pt x="586" y="0"/>
                    <a:pt x="30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81" name="Google Shape;12481;p23"/>
            <p:cNvSpPr/>
            <p:nvPr/>
          </p:nvSpPr>
          <p:spPr>
            <a:xfrm>
              <a:off x="1255075" y="3750925"/>
              <a:ext cx="13925" cy="10050"/>
            </a:xfrm>
            <a:custGeom>
              <a:avLst/>
              <a:gdLst/>
              <a:ahLst/>
              <a:cxnLst/>
              <a:rect l="l" t="t" r="r" b="b"/>
              <a:pathLst>
                <a:path w="557" h="402" extrusionOk="0">
                  <a:moveTo>
                    <a:pt x="279" y="0"/>
                  </a:moveTo>
                  <a:cubicBezTo>
                    <a:pt x="1" y="0"/>
                    <a:pt x="1" y="402"/>
                    <a:pt x="279" y="402"/>
                  </a:cubicBezTo>
                  <a:cubicBezTo>
                    <a:pt x="556" y="402"/>
                    <a:pt x="556" y="0"/>
                    <a:pt x="2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82" name="Google Shape;12482;p23"/>
            <p:cNvSpPr/>
            <p:nvPr/>
          </p:nvSpPr>
          <p:spPr>
            <a:xfrm>
              <a:off x="1208025" y="3856625"/>
              <a:ext cx="13900" cy="10825"/>
            </a:xfrm>
            <a:custGeom>
              <a:avLst/>
              <a:gdLst/>
              <a:ahLst/>
              <a:cxnLst/>
              <a:rect l="l" t="t" r="r" b="b"/>
              <a:pathLst>
                <a:path w="556" h="433" extrusionOk="0">
                  <a:moveTo>
                    <a:pt x="278" y="0"/>
                  </a:moveTo>
                  <a:cubicBezTo>
                    <a:pt x="0" y="0"/>
                    <a:pt x="0" y="432"/>
                    <a:pt x="278" y="432"/>
                  </a:cubicBezTo>
                  <a:cubicBezTo>
                    <a:pt x="556" y="432"/>
                    <a:pt x="556" y="0"/>
                    <a:pt x="2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83" name="Google Shape;12483;p23"/>
            <p:cNvSpPr/>
            <p:nvPr/>
          </p:nvSpPr>
          <p:spPr>
            <a:xfrm>
              <a:off x="1231175" y="3856625"/>
              <a:ext cx="14675" cy="10825"/>
            </a:xfrm>
            <a:custGeom>
              <a:avLst/>
              <a:gdLst/>
              <a:ahLst/>
              <a:cxnLst/>
              <a:rect l="l" t="t" r="r" b="b"/>
              <a:pathLst>
                <a:path w="587" h="433" extrusionOk="0">
                  <a:moveTo>
                    <a:pt x="309" y="0"/>
                  </a:moveTo>
                  <a:cubicBezTo>
                    <a:pt x="0" y="0"/>
                    <a:pt x="0" y="432"/>
                    <a:pt x="309" y="432"/>
                  </a:cubicBezTo>
                  <a:cubicBezTo>
                    <a:pt x="586" y="432"/>
                    <a:pt x="586" y="0"/>
                    <a:pt x="30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84" name="Google Shape;12484;p23"/>
            <p:cNvSpPr/>
            <p:nvPr/>
          </p:nvSpPr>
          <p:spPr>
            <a:xfrm>
              <a:off x="1255075" y="3856625"/>
              <a:ext cx="13925" cy="10825"/>
            </a:xfrm>
            <a:custGeom>
              <a:avLst/>
              <a:gdLst/>
              <a:ahLst/>
              <a:cxnLst/>
              <a:rect l="l" t="t" r="r" b="b"/>
              <a:pathLst>
                <a:path w="557" h="433" extrusionOk="0">
                  <a:moveTo>
                    <a:pt x="279" y="0"/>
                  </a:moveTo>
                  <a:cubicBezTo>
                    <a:pt x="1" y="0"/>
                    <a:pt x="1" y="432"/>
                    <a:pt x="279" y="432"/>
                  </a:cubicBezTo>
                  <a:cubicBezTo>
                    <a:pt x="556" y="432"/>
                    <a:pt x="556" y="0"/>
                    <a:pt x="2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85" name="Google Shape;12485;p23"/>
            <p:cNvSpPr/>
            <p:nvPr/>
          </p:nvSpPr>
          <p:spPr>
            <a:xfrm>
              <a:off x="1208025" y="3880550"/>
              <a:ext cx="13900" cy="10050"/>
            </a:xfrm>
            <a:custGeom>
              <a:avLst/>
              <a:gdLst/>
              <a:ahLst/>
              <a:cxnLst/>
              <a:rect l="l" t="t" r="r" b="b"/>
              <a:pathLst>
                <a:path w="556" h="402" extrusionOk="0">
                  <a:moveTo>
                    <a:pt x="278" y="0"/>
                  </a:moveTo>
                  <a:cubicBezTo>
                    <a:pt x="0" y="0"/>
                    <a:pt x="0" y="401"/>
                    <a:pt x="278" y="401"/>
                  </a:cubicBezTo>
                  <a:cubicBezTo>
                    <a:pt x="556" y="401"/>
                    <a:pt x="556" y="0"/>
                    <a:pt x="2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86" name="Google Shape;12486;p23"/>
            <p:cNvSpPr/>
            <p:nvPr/>
          </p:nvSpPr>
          <p:spPr>
            <a:xfrm>
              <a:off x="1231175" y="3880550"/>
              <a:ext cx="14675" cy="10050"/>
            </a:xfrm>
            <a:custGeom>
              <a:avLst/>
              <a:gdLst/>
              <a:ahLst/>
              <a:cxnLst/>
              <a:rect l="l" t="t" r="r" b="b"/>
              <a:pathLst>
                <a:path w="587" h="402" extrusionOk="0">
                  <a:moveTo>
                    <a:pt x="309" y="0"/>
                  </a:moveTo>
                  <a:cubicBezTo>
                    <a:pt x="0" y="0"/>
                    <a:pt x="0" y="401"/>
                    <a:pt x="309" y="401"/>
                  </a:cubicBezTo>
                  <a:cubicBezTo>
                    <a:pt x="586" y="401"/>
                    <a:pt x="586" y="0"/>
                    <a:pt x="30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87" name="Google Shape;12487;p23"/>
            <p:cNvSpPr/>
            <p:nvPr/>
          </p:nvSpPr>
          <p:spPr>
            <a:xfrm>
              <a:off x="1255075" y="3880550"/>
              <a:ext cx="13925" cy="10050"/>
            </a:xfrm>
            <a:custGeom>
              <a:avLst/>
              <a:gdLst/>
              <a:ahLst/>
              <a:cxnLst/>
              <a:rect l="l" t="t" r="r" b="b"/>
              <a:pathLst>
                <a:path w="557" h="402" extrusionOk="0">
                  <a:moveTo>
                    <a:pt x="279" y="0"/>
                  </a:moveTo>
                  <a:cubicBezTo>
                    <a:pt x="1" y="0"/>
                    <a:pt x="1" y="401"/>
                    <a:pt x="279" y="401"/>
                  </a:cubicBezTo>
                  <a:cubicBezTo>
                    <a:pt x="556" y="401"/>
                    <a:pt x="556" y="0"/>
                    <a:pt x="2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88" name="Google Shape;12488;p23"/>
            <p:cNvSpPr/>
            <p:nvPr/>
          </p:nvSpPr>
          <p:spPr>
            <a:xfrm>
              <a:off x="980425" y="3563425"/>
              <a:ext cx="361875" cy="362650"/>
            </a:xfrm>
            <a:custGeom>
              <a:avLst/>
              <a:gdLst/>
              <a:ahLst/>
              <a:cxnLst/>
              <a:rect l="l" t="t" r="r" b="b"/>
              <a:pathLst>
                <a:path w="14475" h="14506" extrusionOk="0">
                  <a:moveTo>
                    <a:pt x="12067" y="433"/>
                  </a:moveTo>
                  <a:cubicBezTo>
                    <a:pt x="12283" y="433"/>
                    <a:pt x="12468" y="587"/>
                    <a:pt x="12468" y="803"/>
                  </a:cubicBezTo>
                  <a:lnTo>
                    <a:pt x="12468" y="3303"/>
                  </a:lnTo>
                  <a:cubicBezTo>
                    <a:pt x="12468" y="3519"/>
                    <a:pt x="12283" y="3673"/>
                    <a:pt x="12067" y="3673"/>
                  </a:cubicBezTo>
                  <a:lnTo>
                    <a:pt x="8209" y="3673"/>
                  </a:lnTo>
                  <a:lnTo>
                    <a:pt x="8209" y="433"/>
                  </a:lnTo>
                  <a:close/>
                  <a:moveTo>
                    <a:pt x="11265" y="4106"/>
                  </a:moveTo>
                  <a:cubicBezTo>
                    <a:pt x="11882" y="4229"/>
                    <a:pt x="11851" y="5155"/>
                    <a:pt x="11203" y="5186"/>
                  </a:cubicBezTo>
                  <a:lnTo>
                    <a:pt x="1697" y="5186"/>
                  </a:lnTo>
                  <a:cubicBezTo>
                    <a:pt x="1049" y="5155"/>
                    <a:pt x="988" y="4229"/>
                    <a:pt x="1636" y="4106"/>
                  </a:cubicBezTo>
                  <a:close/>
                  <a:moveTo>
                    <a:pt x="13363" y="2254"/>
                  </a:moveTo>
                  <a:cubicBezTo>
                    <a:pt x="13734" y="2254"/>
                    <a:pt x="14073" y="2562"/>
                    <a:pt x="14073" y="2964"/>
                  </a:cubicBezTo>
                  <a:lnTo>
                    <a:pt x="14073" y="7037"/>
                  </a:lnTo>
                  <a:lnTo>
                    <a:pt x="12869" y="7037"/>
                  </a:lnTo>
                  <a:lnTo>
                    <a:pt x="12869" y="5988"/>
                  </a:lnTo>
                  <a:cubicBezTo>
                    <a:pt x="12869" y="5525"/>
                    <a:pt x="12499" y="5186"/>
                    <a:pt x="12067" y="5186"/>
                  </a:cubicBezTo>
                  <a:lnTo>
                    <a:pt x="11974" y="5186"/>
                  </a:lnTo>
                  <a:cubicBezTo>
                    <a:pt x="12067" y="5031"/>
                    <a:pt x="12129" y="4846"/>
                    <a:pt x="12129" y="4630"/>
                  </a:cubicBezTo>
                  <a:cubicBezTo>
                    <a:pt x="12129" y="4445"/>
                    <a:pt x="12067" y="4260"/>
                    <a:pt x="11974" y="4106"/>
                  </a:cubicBezTo>
                  <a:lnTo>
                    <a:pt x="12067" y="4106"/>
                  </a:lnTo>
                  <a:cubicBezTo>
                    <a:pt x="12499" y="4106"/>
                    <a:pt x="12869" y="3766"/>
                    <a:pt x="12869" y="3303"/>
                  </a:cubicBezTo>
                  <a:lnTo>
                    <a:pt x="12869" y="2254"/>
                  </a:lnTo>
                  <a:close/>
                  <a:moveTo>
                    <a:pt x="7808" y="5618"/>
                  </a:moveTo>
                  <a:lnTo>
                    <a:pt x="7808" y="8889"/>
                  </a:lnTo>
                  <a:lnTo>
                    <a:pt x="802" y="8889"/>
                  </a:lnTo>
                  <a:cubicBezTo>
                    <a:pt x="586" y="8889"/>
                    <a:pt x="432" y="8704"/>
                    <a:pt x="432" y="8488"/>
                  </a:cubicBezTo>
                  <a:lnTo>
                    <a:pt x="432" y="5988"/>
                  </a:lnTo>
                  <a:cubicBezTo>
                    <a:pt x="432" y="5772"/>
                    <a:pt x="586" y="5618"/>
                    <a:pt x="802" y="5618"/>
                  </a:cubicBezTo>
                  <a:close/>
                  <a:moveTo>
                    <a:pt x="12098" y="5587"/>
                  </a:moveTo>
                  <a:cubicBezTo>
                    <a:pt x="12314" y="5587"/>
                    <a:pt x="12468" y="5772"/>
                    <a:pt x="12468" y="5988"/>
                  </a:cubicBezTo>
                  <a:lnTo>
                    <a:pt x="12468" y="8488"/>
                  </a:lnTo>
                  <a:cubicBezTo>
                    <a:pt x="12468" y="8704"/>
                    <a:pt x="12314" y="8889"/>
                    <a:pt x="12098" y="8889"/>
                  </a:cubicBezTo>
                  <a:lnTo>
                    <a:pt x="10616" y="8889"/>
                  </a:lnTo>
                  <a:cubicBezTo>
                    <a:pt x="10308" y="8889"/>
                    <a:pt x="10308" y="9290"/>
                    <a:pt x="10616" y="9290"/>
                  </a:cubicBezTo>
                  <a:lnTo>
                    <a:pt x="11203" y="9290"/>
                  </a:lnTo>
                  <a:cubicBezTo>
                    <a:pt x="11882" y="9290"/>
                    <a:pt x="11882" y="10370"/>
                    <a:pt x="11203" y="10370"/>
                  </a:cubicBezTo>
                  <a:lnTo>
                    <a:pt x="1636" y="10370"/>
                  </a:lnTo>
                  <a:cubicBezTo>
                    <a:pt x="1358" y="10340"/>
                    <a:pt x="1173" y="10093"/>
                    <a:pt x="1173" y="9815"/>
                  </a:cubicBezTo>
                  <a:cubicBezTo>
                    <a:pt x="1173" y="9537"/>
                    <a:pt x="1389" y="9290"/>
                    <a:pt x="1667" y="9290"/>
                  </a:cubicBezTo>
                  <a:lnTo>
                    <a:pt x="9382" y="9290"/>
                  </a:lnTo>
                  <a:cubicBezTo>
                    <a:pt x="9650" y="9290"/>
                    <a:pt x="9659" y="8888"/>
                    <a:pt x="9410" y="8888"/>
                  </a:cubicBezTo>
                  <a:cubicBezTo>
                    <a:pt x="9401" y="8888"/>
                    <a:pt x="9392" y="8888"/>
                    <a:pt x="9382" y="8889"/>
                  </a:cubicBezTo>
                  <a:lnTo>
                    <a:pt x="8240" y="8889"/>
                  </a:lnTo>
                  <a:lnTo>
                    <a:pt x="8240" y="5587"/>
                  </a:lnTo>
                  <a:close/>
                  <a:moveTo>
                    <a:pt x="14073" y="7439"/>
                  </a:moveTo>
                  <a:lnTo>
                    <a:pt x="14073" y="11512"/>
                  </a:lnTo>
                  <a:cubicBezTo>
                    <a:pt x="14073" y="11914"/>
                    <a:pt x="13764" y="12222"/>
                    <a:pt x="13363" y="12222"/>
                  </a:cubicBezTo>
                  <a:lnTo>
                    <a:pt x="12869" y="12222"/>
                  </a:lnTo>
                  <a:lnTo>
                    <a:pt x="12869" y="11204"/>
                  </a:lnTo>
                  <a:cubicBezTo>
                    <a:pt x="12869" y="10741"/>
                    <a:pt x="12499" y="10370"/>
                    <a:pt x="12067" y="10370"/>
                  </a:cubicBezTo>
                  <a:lnTo>
                    <a:pt x="11974" y="10370"/>
                  </a:lnTo>
                  <a:cubicBezTo>
                    <a:pt x="12160" y="10062"/>
                    <a:pt x="12160" y="9630"/>
                    <a:pt x="11974" y="9321"/>
                  </a:cubicBezTo>
                  <a:lnTo>
                    <a:pt x="12067" y="9321"/>
                  </a:lnTo>
                  <a:cubicBezTo>
                    <a:pt x="12499" y="9321"/>
                    <a:pt x="12869" y="8951"/>
                    <a:pt x="12869" y="8488"/>
                  </a:cubicBezTo>
                  <a:lnTo>
                    <a:pt x="12869" y="7439"/>
                  </a:lnTo>
                  <a:close/>
                  <a:moveTo>
                    <a:pt x="12067" y="10772"/>
                  </a:moveTo>
                  <a:cubicBezTo>
                    <a:pt x="12283" y="10772"/>
                    <a:pt x="12468" y="10957"/>
                    <a:pt x="12468" y="11173"/>
                  </a:cubicBezTo>
                  <a:lnTo>
                    <a:pt x="12468" y="13673"/>
                  </a:lnTo>
                  <a:cubicBezTo>
                    <a:pt x="12468" y="13889"/>
                    <a:pt x="12283" y="14043"/>
                    <a:pt x="12067" y="14043"/>
                  </a:cubicBezTo>
                  <a:lnTo>
                    <a:pt x="8209" y="14043"/>
                  </a:lnTo>
                  <a:lnTo>
                    <a:pt x="8209" y="10772"/>
                  </a:lnTo>
                  <a:close/>
                  <a:moveTo>
                    <a:pt x="802" y="1"/>
                  </a:moveTo>
                  <a:cubicBezTo>
                    <a:pt x="370" y="1"/>
                    <a:pt x="0" y="371"/>
                    <a:pt x="0" y="803"/>
                  </a:cubicBezTo>
                  <a:lnTo>
                    <a:pt x="0" y="3303"/>
                  </a:lnTo>
                  <a:cubicBezTo>
                    <a:pt x="0" y="3766"/>
                    <a:pt x="370" y="4106"/>
                    <a:pt x="802" y="4106"/>
                  </a:cubicBezTo>
                  <a:lnTo>
                    <a:pt x="895" y="4106"/>
                  </a:lnTo>
                  <a:cubicBezTo>
                    <a:pt x="710" y="4445"/>
                    <a:pt x="710" y="4846"/>
                    <a:pt x="895" y="5186"/>
                  </a:cubicBezTo>
                  <a:lnTo>
                    <a:pt x="802" y="5186"/>
                  </a:lnTo>
                  <a:cubicBezTo>
                    <a:pt x="370" y="5186"/>
                    <a:pt x="0" y="5525"/>
                    <a:pt x="0" y="5988"/>
                  </a:cubicBezTo>
                  <a:lnTo>
                    <a:pt x="0" y="8488"/>
                  </a:lnTo>
                  <a:cubicBezTo>
                    <a:pt x="0" y="8951"/>
                    <a:pt x="370" y="9290"/>
                    <a:pt x="802" y="9321"/>
                  </a:cubicBezTo>
                  <a:lnTo>
                    <a:pt x="895" y="9321"/>
                  </a:lnTo>
                  <a:cubicBezTo>
                    <a:pt x="802" y="9475"/>
                    <a:pt x="741" y="9630"/>
                    <a:pt x="741" y="9846"/>
                  </a:cubicBezTo>
                  <a:cubicBezTo>
                    <a:pt x="741" y="10031"/>
                    <a:pt x="802" y="10216"/>
                    <a:pt x="895" y="10370"/>
                  </a:cubicBezTo>
                  <a:lnTo>
                    <a:pt x="802" y="10370"/>
                  </a:lnTo>
                  <a:cubicBezTo>
                    <a:pt x="370" y="10370"/>
                    <a:pt x="0" y="10741"/>
                    <a:pt x="0" y="11204"/>
                  </a:cubicBezTo>
                  <a:lnTo>
                    <a:pt x="0" y="13673"/>
                  </a:lnTo>
                  <a:cubicBezTo>
                    <a:pt x="0" y="14136"/>
                    <a:pt x="370" y="14506"/>
                    <a:pt x="802" y="14506"/>
                  </a:cubicBezTo>
                  <a:lnTo>
                    <a:pt x="1512" y="14506"/>
                  </a:lnTo>
                  <a:cubicBezTo>
                    <a:pt x="1790" y="14506"/>
                    <a:pt x="1790" y="14074"/>
                    <a:pt x="1512" y="14074"/>
                  </a:cubicBezTo>
                  <a:lnTo>
                    <a:pt x="802" y="14074"/>
                  </a:lnTo>
                  <a:cubicBezTo>
                    <a:pt x="586" y="14074"/>
                    <a:pt x="432" y="13889"/>
                    <a:pt x="432" y="13673"/>
                  </a:cubicBezTo>
                  <a:lnTo>
                    <a:pt x="432" y="11204"/>
                  </a:lnTo>
                  <a:cubicBezTo>
                    <a:pt x="432" y="10988"/>
                    <a:pt x="586" y="10803"/>
                    <a:pt x="802" y="10803"/>
                  </a:cubicBezTo>
                  <a:lnTo>
                    <a:pt x="7808" y="10803"/>
                  </a:lnTo>
                  <a:lnTo>
                    <a:pt x="7808" y="14074"/>
                  </a:lnTo>
                  <a:lnTo>
                    <a:pt x="2654" y="14074"/>
                  </a:lnTo>
                  <a:cubicBezTo>
                    <a:pt x="2376" y="14074"/>
                    <a:pt x="2376" y="14506"/>
                    <a:pt x="2654" y="14506"/>
                  </a:cubicBezTo>
                  <a:lnTo>
                    <a:pt x="12067" y="14506"/>
                  </a:lnTo>
                  <a:cubicBezTo>
                    <a:pt x="12499" y="14506"/>
                    <a:pt x="12869" y="14136"/>
                    <a:pt x="12869" y="13673"/>
                  </a:cubicBezTo>
                  <a:lnTo>
                    <a:pt x="12869" y="12654"/>
                  </a:lnTo>
                  <a:lnTo>
                    <a:pt x="13363" y="12654"/>
                  </a:lnTo>
                  <a:cubicBezTo>
                    <a:pt x="13980" y="12654"/>
                    <a:pt x="14474" y="12160"/>
                    <a:pt x="14474" y="11543"/>
                  </a:cubicBezTo>
                  <a:lnTo>
                    <a:pt x="14474" y="2964"/>
                  </a:lnTo>
                  <a:cubicBezTo>
                    <a:pt x="14474" y="2346"/>
                    <a:pt x="13980" y="1822"/>
                    <a:pt x="13363" y="1822"/>
                  </a:cubicBezTo>
                  <a:lnTo>
                    <a:pt x="12869" y="1822"/>
                  </a:lnTo>
                  <a:lnTo>
                    <a:pt x="12869" y="803"/>
                  </a:lnTo>
                  <a:cubicBezTo>
                    <a:pt x="12869" y="371"/>
                    <a:pt x="12499" y="1"/>
                    <a:pt x="12067" y="1"/>
                  </a:cubicBezTo>
                  <a:lnTo>
                    <a:pt x="2654" y="1"/>
                  </a:lnTo>
                  <a:cubicBezTo>
                    <a:pt x="2376" y="1"/>
                    <a:pt x="2376" y="433"/>
                    <a:pt x="2654" y="433"/>
                  </a:cubicBezTo>
                  <a:lnTo>
                    <a:pt x="7808" y="433"/>
                  </a:lnTo>
                  <a:lnTo>
                    <a:pt x="7808" y="3704"/>
                  </a:lnTo>
                  <a:lnTo>
                    <a:pt x="802" y="3704"/>
                  </a:lnTo>
                  <a:cubicBezTo>
                    <a:pt x="586" y="3704"/>
                    <a:pt x="432" y="3519"/>
                    <a:pt x="432" y="3303"/>
                  </a:cubicBezTo>
                  <a:lnTo>
                    <a:pt x="432" y="834"/>
                  </a:lnTo>
                  <a:cubicBezTo>
                    <a:pt x="432" y="618"/>
                    <a:pt x="586" y="433"/>
                    <a:pt x="802" y="433"/>
                  </a:cubicBezTo>
                  <a:lnTo>
                    <a:pt x="1512" y="433"/>
                  </a:lnTo>
                  <a:cubicBezTo>
                    <a:pt x="1790" y="433"/>
                    <a:pt x="1790" y="1"/>
                    <a:pt x="151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2489" name="Google Shape;12489;p23"/>
          <p:cNvSpPr/>
          <p:nvPr/>
        </p:nvSpPr>
        <p:spPr>
          <a:xfrm>
            <a:off x="4332649" y="3273526"/>
            <a:ext cx="483533" cy="482267"/>
          </a:xfrm>
          <a:custGeom>
            <a:avLst/>
            <a:gdLst/>
            <a:ahLst/>
            <a:cxnLst/>
            <a:rect l="l" t="t" r="r" b="b"/>
            <a:pathLst>
              <a:path w="14506" h="14468" extrusionOk="0">
                <a:moveTo>
                  <a:pt x="8087" y="2092"/>
                </a:moveTo>
                <a:cubicBezTo>
                  <a:pt x="8272" y="2092"/>
                  <a:pt x="8457" y="2246"/>
                  <a:pt x="8457" y="2462"/>
                </a:cubicBezTo>
                <a:lnTo>
                  <a:pt x="8457" y="3172"/>
                </a:lnTo>
                <a:lnTo>
                  <a:pt x="6081" y="3172"/>
                </a:lnTo>
                <a:lnTo>
                  <a:pt x="6081" y="2462"/>
                </a:lnTo>
                <a:cubicBezTo>
                  <a:pt x="6081" y="2246"/>
                  <a:pt x="6235" y="2092"/>
                  <a:pt x="6451" y="2092"/>
                </a:cubicBezTo>
                <a:close/>
                <a:moveTo>
                  <a:pt x="10918" y="439"/>
                </a:moveTo>
                <a:cubicBezTo>
                  <a:pt x="11545" y="439"/>
                  <a:pt x="12130" y="944"/>
                  <a:pt x="12130" y="1660"/>
                </a:cubicBezTo>
                <a:lnTo>
                  <a:pt x="12130" y="3172"/>
                </a:lnTo>
                <a:lnTo>
                  <a:pt x="8858" y="3172"/>
                </a:lnTo>
                <a:lnTo>
                  <a:pt x="8858" y="2462"/>
                </a:lnTo>
                <a:cubicBezTo>
                  <a:pt x="8858" y="2432"/>
                  <a:pt x="8858" y="2401"/>
                  <a:pt x="8858" y="2370"/>
                </a:cubicBezTo>
                <a:cubicBezTo>
                  <a:pt x="9136" y="1691"/>
                  <a:pt x="9599" y="1104"/>
                  <a:pt x="10216" y="672"/>
                </a:cubicBezTo>
                <a:cubicBezTo>
                  <a:pt x="10437" y="511"/>
                  <a:pt x="10681" y="439"/>
                  <a:pt x="10918" y="439"/>
                </a:cubicBezTo>
                <a:close/>
                <a:moveTo>
                  <a:pt x="7994" y="3604"/>
                </a:moveTo>
                <a:lnTo>
                  <a:pt x="6081" y="5147"/>
                </a:lnTo>
                <a:lnTo>
                  <a:pt x="6081" y="3604"/>
                </a:lnTo>
                <a:close/>
                <a:moveTo>
                  <a:pt x="5649" y="3604"/>
                </a:moveTo>
                <a:lnTo>
                  <a:pt x="5649" y="5919"/>
                </a:lnTo>
                <a:lnTo>
                  <a:pt x="927" y="5919"/>
                </a:lnTo>
                <a:cubicBezTo>
                  <a:pt x="649" y="5919"/>
                  <a:pt x="433" y="5703"/>
                  <a:pt x="433" y="5425"/>
                </a:cubicBezTo>
                <a:lnTo>
                  <a:pt x="433" y="4067"/>
                </a:lnTo>
                <a:cubicBezTo>
                  <a:pt x="433" y="3789"/>
                  <a:pt x="618" y="3604"/>
                  <a:pt x="896" y="3604"/>
                </a:cubicBezTo>
                <a:close/>
                <a:moveTo>
                  <a:pt x="8426" y="3789"/>
                </a:moveTo>
                <a:lnTo>
                  <a:pt x="8426" y="5425"/>
                </a:lnTo>
                <a:lnTo>
                  <a:pt x="6081" y="7308"/>
                </a:lnTo>
                <a:lnTo>
                  <a:pt x="6081" y="5703"/>
                </a:lnTo>
                <a:lnTo>
                  <a:pt x="8426" y="3789"/>
                </a:lnTo>
                <a:close/>
                <a:moveTo>
                  <a:pt x="8426" y="5981"/>
                </a:moveTo>
                <a:lnTo>
                  <a:pt x="8426" y="7616"/>
                </a:lnTo>
                <a:lnTo>
                  <a:pt x="6081" y="9499"/>
                </a:lnTo>
                <a:lnTo>
                  <a:pt x="6081" y="7863"/>
                </a:lnTo>
                <a:lnTo>
                  <a:pt x="8426" y="5981"/>
                </a:lnTo>
                <a:close/>
                <a:moveTo>
                  <a:pt x="8426" y="8141"/>
                </a:moveTo>
                <a:lnTo>
                  <a:pt x="8426" y="9777"/>
                </a:lnTo>
                <a:lnTo>
                  <a:pt x="6081" y="11659"/>
                </a:lnTo>
                <a:lnTo>
                  <a:pt x="6081" y="10054"/>
                </a:lnTo>
                <a:lnTo>
                  <a:pt x="8426" y="8141"/>
                </a:lnTo>
                <a:close/>
                <a:moveTo>
                  <a:pt x="8426" y="10332"/>
                </a:moveTo>
                <a:lnTo>
                  <a:pt x="8426" y="11937"/>
                </a:lnTo>
                <a:lnTo>
                  <a:pt x="6081" y="13850"/>
                </a:lnTo>
                <a:lnTo>
                  <a:pt x="6081" y="12215"/>
                </a:lnTo>
                <a:lnTo>
                  <a:pt x="8426" y="10332"/>
                </a:lnTo>
                <a:close/>
                <a:moveTo>
                  <a:pt x="5649" y="6351"/>
                </a:moveTo>
                <a:lnTo>
                  <a:pt x="5649" y="14066"/>
                </a:lnTo>
                <a:lnTo>
                  <a:pt x="2069" y="14066"/>
                </a:lnTo>
                <a:cubicBezTo>
                  <a:pt x="1606" y="14036"/>
                  <a:pt x="1235" y="13665"/>
                  <a:pt x="1235" y="13233"/>
                </a:cubicBezTo>
                <a:lnTo>
                  <a:pt x="1235" y="6351"/>
                </a:lnTo>
                <a:close/>
                <a:moveTo>
                  <a:pt x="8395" y="12492"/>
                </a:moveTo>
                <a:lnTo>
                  <a:pt x="8395" y="14066"/>
                </a:lnTo>
                <a:lnTo>
                  <a:pt x="6451" y="14066"/>
                </a:lnTo>
                <a:lnTo>
                  <a:pt x="8395" y="12492"/>
                </a:lnTo>
                <a:close/>
                <a:moveTo>
                  <a:pt x="13580" y="3604"/>
                </a:moveTo>
                <a:cubicBezTo>
                  <a:pt x="13827" y="3604"/>
                  <a:pt x="14043" y="3820"/>
                  <a:pt x="14043" y="4098"/>
                </a:cubicBezTo>
                <a:lnTo>
                  <a:pt x="14043" y="5456"/>
                </a:lnTo>
                <a:cubicBezTo>
                  <a:pt x="14043" y="5703"/>
                  <a:pt x="13827" y="5919"/>
                  <a:pt x="13580" y="5919"/>
                </a:cubicBezTo>
                <a:lnTo>
                  <a:pt x="11790" y="5919"/>
                </a:lnTo>
                <a:cubicBezTo>
                  <a:pt x="11512" y="5919"/>
                  <a:pt x="11512" y="6351"/>
                  <a:pt x="11790" y="6351"/>
                </a:cubicBezTo>
                <a:lnTo>
                  <a:pt x="13241" y="6351"/>
                </a:lnTo>
                <a:lnTo>
                  <a:pt x="13241" y="13233"/>
                </a:lnTo>
                <a:cubicBezTo>
                  <a:pt x="13241" y="13696"/>
                  <a:pt x="12839" y="14066"/>
                  <a:pt x="12407" y="14066"/>
                </a:cubicBezTo>
                <a:lnTo>
                  <a:pt x="8827" y="14066"/>
                </a:lnTo>
                <a:lnTo>
                  <a:pt x="8827" y="6351"/>
                </a:lnTo>
                <a:lnTo>
                  <a:pt x="10587" y="6351"/>
                </a:lnTo>
                <a:cubicBezTo>
                  <a:pt x="10864" y="6351"/>
                  <a:pt x="10864" y="5919"/>
                  <a:pt x="10587" y="5919"/>
                </a:cubicBezTo>
                <a:lnTo>
                  <a:pt x="8827" y="5919"/>
                </a:lnTo>
                <a:lnTo>
                  <a:pt x="8827" y="3604"/>
                </a:lnTo>
                <a:close/>
                <a:moveTo>
                  <a:pt x="3578" y="1"/>
                </a:moveTo>
                <a:cubicBezTo>
                  <a:pt x="2722" y="1"/>
                  <a:pt x="1914" y="690"/>
                  <a:pt x="1914" y="1660"/>
                </a:cubicBezTo>
                <a:cubicBezTo>
                  <a:pt x="1914" y="1799"/>
                  <a:pt x="2022" y="1868"/>
                  <a:pt x="2130" y="1868"/>
                </a:cubicBezTo>
                <a:cubicBezTo>
                  <a:pt x="2238" y="1868"/>
                  <a:pt x="2346" y="1799"/>
                  <a:pt x="2346" y="1660"/>
                </a:cubicBezTo>
                <a:cubicBezTo>
                  <a:pt x="2346" y="944"/>
                  <a:pt x="2931" y="439"/>
                  <a:pt x="3570" y="439"/>
                </a:cubicBezTo>
                <a:cubicBezTo>
                  <a:pt x="3812" y="439"/>
                  <a:pt x="4062" y="511"/>
                  <a:pt x="4291" y="672"/>
                </a:cubicBezTo>
                <a:cubicBezTo>
                  <a:pt x="4877" y="1104"/>
                  <a:pt x="5340" y="1691"/>
                  <a:pt x="5649" y="2401"/>
                </a:cubicBezTo>
                <a:lnTo>
                  <a:pt x="5649" y="2462"/>
                </a:lnTo>
                <a:lnTo>
                  <a:pt x="5649" y="3172"/>
                </a:lnTo>
                <a:lnTo>
                  <a:pt x="2346" y="3172"/>
                </a:lnTo>
                <a:lnTo>
                  <a:pt x="2346" y="2709"/>
                </a:lnTo>
                <a:cubicBezTo>
                  <a:pt x="2346" y="2570"/>
                  <a:pt x="2238" y="2501"/>
                  <a:pt x="2130" y="2501"/>
                </a:cubicBezTo>
                <a:cubicBezTo>
                  <a:pt x="2022" y="2501"/>
                  <a:pt x="1914" y="2570"/>
                  <a:pt x="1914" y="2709"/>
                </a:cubicBezTo>
                <a:lnTo>
                  <a:pt x="1914" y="3141"/>
                </a:lnTo>
                <a:lnTo>
                  <a:pt x="927" y="3141"/>
                </a:lnTo>
                <a:cubicBezTo>
                  <a:pt x="402" y="3141"/>
                  <a:pt x="1" y="3543"/>
                  <a:pt x="1" y="4036"/>
                </a:cubicBezTo>
                <a:lnTo>
                  <a:pt x="1" y="5425"/>
                </a:lnTo>
                <a:cubicBezTo>
                  <a:pt x="1" y="5888"/>
                  <a:pt x="371" y="6289"/>
                  <a:pt x="834" y="6320"/>
                </a:cubicBezTo>
                <a:lnTo>
                  <a:pt x="834" y="13233"/>
                </a:lnTo>
                <a:cubicBezTo>
                  <a:pt x="834" y="13912"/>
                  <a:pt x="1390" y="14468"/>
                  <a:pt x="2100" y="14468"/>
                </a:cubicBezTo>
                <a:lnTo>
                  <a:pt x="12407" y="14468"/>
                </a:lnTo>
                <a:cubicBezTo>
                  <a:pt x="13086" y="14468"/>
                  <a:pt x="13673" y="13912"/>
                  <a:pt x="13673" y="13233"/>
                </a:cubicBezTo>
                <a:lnTo>
                  <a:pt x="13673" y="6320"/>
                </a:lnTo>
                <a:cubicBezTo>
                  <a:pt x="14136" y="6289"/>
                  <a:pt x="14475" y="5919"/>
                  <a:pt x="14506" y="5425"/>
                </a:cubicBezTo>
                <a:lnTo>
                  <a:pt x="14506" y="4067"/>
                </a:lnTo>
                <a:cubicBezTo>
                  <a:pt x="14506" y="3573"/>
                  <a:pt x="14074" y="3172"/>
                  <a:pt x="13580" y="3172"/>
                </a:cubicBezTo>
                <a:lnTo>
                  <a:pt x="12562" y="3172"/>
                </a:lnTo>
                <a:lnTo>
                  <a:pt x="12562" y="1660"/>
                </a:lnTo>
                <a:cubicBezTo>
                  <a:pt x="12562" y="690"/>
                  <a:pt x="11754" y="1"/>
                  <a:pt x="10898" y="1"/>
                </a:cubicBezTo>
                <a:cubicBezTo>
                  <a:pt x="10582" y="1"/>
                  <a:pt x="10260" y="94"/>
                  <a:pt x="9969" y="302"/>
                </a:cubicBezTo>
                <a:cubicBezTo>
                  <a:pt x="9383" y="703"/>
                  <a:pt x="8920" y="1259"/>
                  <a:pt x="8611" y="1876"/>
                </a:cubicBezTo>
                <a:cubicBezTo>
                  <a:pt x="8457" y="1753"/>
                  <a:pt x="8272" y="1660"/>
                  <a:pt x="8056" y="1660"/>
                </a:cubicBezTo>
                <a:lnTo>
                  <a:pt x="6451" y="1660"/>
                </a:lnTo>
                <a:cubicBezTo>
                  <a:pt x="6235" y="1660"/>
                  <a:pt x="6019" y="1753"/>
                  <a:pt x="5865" y="1907"/>
                </a:cubicBezTo>
                <a:cubicBezTo>
                  <a:pt x="5556" y="1259"/>
                  <a:pt x="5093" y="734"/>
                  <a:pt x="4507" y="302"/>
                </a:cubicBezTo>
                <a:cubicBezTo>
                  <a:pt x="4216" y="94"/>
                  <a:pt x="3894" y="1"/>
                  <a:pt x="3578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000000"/>
              </a:solidFill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2490" name="Google Shape;12490;p23"/>
          <p:cNvGrpSpPr/>
          <p:nvPr/>
        </p:nvGrpSpPr>
        <p:grpSpPr>
          <a:xfrm>
            <a:off x="3353008" y="3276186"/>
            <a:ext cx="481467" cy="483800"/>
            <a:chOff x="6250850" y="3021124"/>
            <a:chExt cx="361100" cy="362850"/>
          </a:xfrm>
        </p:grpSpPr>
        <p:sp>
          <p:nvSpPr>
            <p:cNvPr id="12491" name="Google Shape;12491;p23"/>
            <p:cNvSpPr/>
            <p:nvPr/>
          </p:nvSpPr>
          <p:spPr>
            <a:xfrm>
              <a:off x="6384738" y="3021124"/>
              <a:ext cx="93325" cy="26750"/>
            </a:xfrm>
            <a:custGeom>
              <a:avLst/>
              <a:gdLst/>
              <a:ahLst/>
              <a:cxnLst/>
              <a:rect l="l" t="t" r="r" b="b"/>
              <a:pathLst>
                <a:path w="3733" h="1070" extrusionOk="0">
                  <a:moveTo>
                    <a:pt x="1867" y="1"/>
                  </a:moveTo>
                  <a:cubicBezTo>
                    <a:pt x="1246" y="1"/>
                    <a:pt x="621" y="240"/>
                    <a:pt x="143" y="718"/>
                  </a:cubicBezTo>
                  <a:cubicBezTo>
                    <a:pt x="1" y="860"/>
                    <a:pt x="149" y="1057"/>
                    <a:pt x="310" y="1057"/>
                  </a:cubicBezTo>
                  <a:cubicBezTo>
                    <a:pt x="359" y="1057"/>
                    <a:pt x="408" y="1039"/>
                    <a:pt x="451" y="996"/>
                  </a:cubicBezTo>
                  <a:cubicBezTo>
                    <a:pt x="837" y="610"/>
                    <a:pt x="1346" y="417"/>
                    <a:pt x="1860" y="417"/>
                  </a:cubicBezTo>
                  <a:cubicBezTo>
                    <a:pt x="2373" y="417"/>
                    <a:pt x="2890" y="610"/>
                    <a:pt x="3291" y="996"/>
                  </a:cubicBezTo>
                  <a:cubicBezTo>
                    <a:pt x="3336" y="1048"/>
                    <a:pt x="3388" y="1070"/>
                    <a:pt x="3438" y="1070"/>
                  </a:cubicBezTo>
                  <a:cubicBezTo>
                    <a:pt x="3595" y="1070"/>
                    <a:pt x="3732" y="858"/>
                    <a:pt x="3568" y="718"/>
                  </a:cubicBezTo>
                  <a:cubicBezTo>
                    <a:pt x="3106" y="240"/>
                    <a:pt x="2488" y="1"/>
                    <a:pt x="18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grpSp>
          <p:nvGrpSpPr>
            <p:cNvPr id="12492" name="Google Shape;12492;p23"/>
            <p:cNvGrpSpPr/>
            <p:nvPr/>
          </p:nvGrpSpPr>
          <p:grpSpPr>
            <a:xfrm>
              <a:off x="6250850" y="3042349"/>
              <a:ext cx="361100" cy="341625"/>
              <a:chOff x="6250850" y="3035125"/>
              <a:chExt cx="361100" cy="341625"/>
            </a:xfrm>
          </p:grpSpPr>
          <p:sp>
            <p:nvSpPr>
              <p:cNvPr id="12493" name="Google Shape;12493;p23"/>
              <p:cNvSpPr/>
              <p:nvPr/>
            </p:nvSpPr>
            <p:spPr>
              <a:xfrm>
                <a:off x="6407075" y="3115350"/>
                <a:ext cx="52125" cy="97825"/>
              </a:xfrm>
              <a:custGeom>
                <a:avLst/>
                <a:gdLst/>
                <a:ahLst/>
                <a:cxnLst/>
                <a:rect l="l" t="t" r="r" b="b"/>
                <a:pathLst>
                  <a:path w="2085" h="3913" extrusionOk="0">
                    <a:moveTo>
                      <a:pt x="989" y="1"/>
                    </a:moveTo>
                    <a:cubicBezTo>
                      <a:pt x="888" y="1"/>
                      <a:pt x="788" y="70"/>
                      <a:pt x="788" y="209"/>
                    </a:cubicBezTo>
                    <a:lnTo>
                      <a:pt x="788" y="580"/>
                    </a:lnTo>
                    <a:lnTo>
                      <a:pt x="695" y="580"/>
                    </a:lnTo>
                    <a:cubicBezTo>
                      <a:pt x="232" y="734"/>
                      <a:pt x="16" y="1259"/>
                      <a:pt x="232" y="1691"/>
                    </a:cubicBezTo>
                    <a:cubicBezTo>
                      <a:pt x="325" y="1876"/>
                      <a:pt x="510" y="1999"/>
                      <a:pt x="726" y="2030"/>
                    </a:cubicBezTo>
                    <a:cubicBezTo>
                      <a:pt x="911" y="2061"/>
                      <a:pt x="1097" y="2092"/>
                      <a:pt x="1282" y="2184"/>
                    </a:cubicBezTo>
                    <a:cubicBezTo>
                      <a:pt x="1467" y="2246"/>
                      <a:pt x="1559" y="2493"/>
                      <a:pt x="1467" y="2678"/>
                    </a:cubicBezTo>
                    <a:cubicBezTo>
                      <a:pt x="1384" y="2872"/>
                      <a:pt x="1201" y="2991"/>
                      <a:pt x="1008" y="2991"/>
                    </a:cubicBezTo>
                    <a:cubicBezTo>
                      <a:pt x="986" y="2991"/>
                      <a:pt x="964" y="2990"/>
                      <a:pt x="942" y="2987"/>
                    </a:cubicBezTo>
                    <a:cubicBezTo>
                      <a:pt x="695" y="2956"/>
                      <a:pt x="479" y="2740"/>
                      <a:pt x="418" y="2493"/>
                    </a:cubicBezTo>
                    <a:cubicBezTo>
                      <a:pt x="418" y="2370"/>
                      <a:pt x="310" y="2308"/>
                      <a:pt x="205" y="2308"/>
                    </a:cubicBezTo>
                    <a:cubicBezTo>
                      <a:pt x="101" y="2308"/>
                      <a:pt x="1" y="2370"/>
                      <a:pt x="16" y="2493"/>
                    </a:cubicBezTo>
                    <a:cubicBezTo>
                      <a:pt x="16" y="2771"/>
                      <a:pt x="171" y="3048"/>
                      <a:pt x="387" y="3203"/>
                    </a:cubicBezTo>
                    <a:cubicBezTo>
                      <a:pt x="510" y="3295"/>
                      <a:pt x="634" y="3357"/>
                      <a:pt x="788" y="3388"/>
                    </a:cubicBezTo>
                    <a:lnTo>
                      <a:pt x="788" y="3697"/>
                    </a:lnTo>
                    <a:cubicBezTo>
                      <a:pt x="788" y="3820"/>
                      <a:pt x="880" y="3913"/>
                      <a:pt x="973" y="3913"/>
                    </a:cubicBezTo>
                    <a:lnTo>
                      <a:pt x="1004" y="3882"/>
                    </a:lnTo>
                    <a:cubicBezTo>
                      <a:pt x="1097" y="3882"/>
                      <a:pt x="1189" y="3789"/>
                      <a:pt x="1189" y="3697"/>
                    </a:cubicBezTo>
                    <a:lnTo>
                      <a:pt x="1189" y="3357"/>
                    </a:lnTo>
                    <a:cubicBezTo>
                      <a:pt x="1436" y="3326"/>
                      <a:pt x="1652" y="3172"/>
                      <a:pt x="1775" y="2956"/>
                    </a:cubicBezTo>
                    <a:cubicBezTo>
                      <a:pt x="2084" y="2524"/>
                      <a:pt x="1868" y="1907"/>
                      <a:pt x="1374" y="1721"/>
                    </a:cubicBezTo>
                    <a:cubicBezTo>
                      <a:pt x="1097" y="1629"/>
                      <a:pt x="479" y="1691"/>
                      <a:pt x="603" y="1228"/>
                    </a:cubicBezTo>
                    <a:cubicBezTo>
                      <a:pt x="646" y="1040"/>
                      <a:pt x="791" y="960"/>
                      <a:pt x="948" y="960"/>
                    </a:cubicBezTo>
                    <a:cubicBezTo>
                      <a:pt x="1127" y="960"/>
                      <a:pt x="1323" y="1063"/>
                      <a:pt x="1405" y="1228"/>
                    </a:cubicBezTo>
                    <a:cubicBezTo>
                      <a:pt x="1453" y="1305"/>
                      <a:pt x="1523" y="1337"/>
                      <a:pt x="1590" y="1337"/>
                    </a:cubicBezTo>
                    <a:cubicBezTo>
                      <a:pt x="1740" y="1337"/>
                      <a:pt x="1882" y="1181"/>
                      <a:pt x="1775" y="1012"/>
                    </a:cubicBezTo>
                    <a:cubicBezTo>
                      <a:pt x="1683" y="765"/>
                      <a:pt x="1467" y="610"/>
                      <a:pt x="1189" y="580"/>
                    </a:cubicBezTo>
                    <a:lnTo>
                      <a:pt x="1189" y="209"/>
                    </a:lnTo>
                    <a:cubicBezTo>
                      <a:pt x="1189" y="70"/>
                      <a:pt x="1089" y="1"/>
                      <a:pt x="989" y="1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000000"/>
                  </a:solidFill>
                  <a:cs typeface="B Nazanin" panose="00000700000000000000" pitchFamily="2" charset="-78"/>
                  <a:sym typeface="Arial"/>
                </a:endParaRPr>
              </a:p>
            </p:txBody>
          </p:sp>
          <p:sp>
            <p:nvSpPr>
              <p:cNvPr id="12494" name="Google Shape;12494;p23"/>
              <p:cNvSpPr/>
              <p:nvPr/>
            </p:nvSpPr>
            <p:spPr>
              <a:xfrm>
                <a:off x="6407925" y="3055175"/>
                <a:ext cx="45075" cy="17000"/>
              </a:xfrm>
              <a:custGeom>
                <a:avLst/>
                <a:gdLst/>
                <a:ahLst/>
                <a:cxnLst/>
                <a:rect l="l" t="t" r="r" b="b"/>
                <a:pathLst>
                  <a:path w="1803" h="680" extrusionOk="0">
                    <a:moveTo>
                      <a:pt x="924" y="1"/>
                    </a:moveTo>
                    <a:cubicBezTo>
                      <a:pt x="654" y="1"/>
                      <a:pt x="384" y="101"/>
                      <a:pt x="168" y="302"/>
                    </a:cubicBezTo>
                    <a:cubicBezTo>
                      <a:pt x="1" y="445"/>
                      <a:pt x="165" y="680"/>
                      <a:pt x="334" y="680"/>
                    </a:cubicBezTo>
                    <a:cubicBezTo>
                      <a:pt x="384" y="680"/>
                      <a:pt x="434" y="659"/>
                      <a:pt x="476" y="610"/>
                    </a:cubicBezTo>
                    <a:cubicBezTo>
                      <a:pt x="600" y="487"/>
                      <a:pt x="762" y="425"/>
                      <a:pt x="924" y="425"/>
                    </a:cubicBezTo>
                    <a:cubicBezTo>
                      <a:pt x="1086" y="425"/>
                      <a:pt x="1248" y="487"/>
                      <a:pt x="1371" y="610"/>
                    </a:cubicBezTo>
                    <a:cubicBezTo>
                      <a:pt x="1409" y="642"/>
                      <a:pt x="1450" y="655"/>
                      <a:pt x="1491" y="655"/>
                    </a:cubicBezTo>
                    <a:cubicBezTo>
                      <a:pt x="1652" y="655"/>
                      <a:pt x="1803" y="449"/>
                      <a:pt x="1680" y="302"/>
                    </a:cubicBezTo>
                    <a:cubicBezTo>
                      <a:pt x="1464" y="101"/>
                      <a:pt x="1194" y="1"/>
                      <a:pt x="924" y="1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000000"/>
                  </a:solidFill>
                  <a:cs typeface="B Nazanin" panose="00000700000000000000" pitchFamily="2" charset="-78"/>
                  <a:sym typeface="Arial"/>
                </a:endParaRPr>
              </a:p>
            </p:txBody>
          </p:sp>
          <p:sp>
            <p:nvSpPr>
              <p:cNvPr id="12495" name="Google Shape;12495;p23"/>
              <p:cNvSpPr/>
              <p:nvPr/>
            </p:nvSpPr>
            <p:spPr>
              <a:xfrm>
                <a:off x="6396975" y="3035125"/>
                <a:ext cx="67625" cy="21425"/>
              </a:xfrm>
              <a:custGeom>
                <a:avLst/>
                <a:gdLst/>
                <a:ahLst/>
                <a:cxnLst/>
                <a:rect l="l" t="t" r="r" b="b"/>
                <a:pathLst>
                  <a:path w="2705" h="857" extrusionOk="0">
                    <a:moveTo>
                      <a:pt x="1362" y="0"/>
                    </a:moveTo>
                    <a:cubicBezTo>
                      <a:pt x="922" y="0"/>
                      <a:pt x="482" y="162"/>
                      <a:pt x="143" y="486"/>
                    </a:cubicBezTo>
                    <a:cubicBezTo>
                      <a:pt x="0" y="653"/>
                      <a:pt x="150" y="856"/>
                      <a:pt x="311" y="856"/>
                    </a:cubicBezTo>
                    <a:cubicBezTo>
                      <a:pt x="360" y="856"/>
                      <a:pt x="409" y="838"/>
                      <a:pt x="451" y="795"/>
                    </a:cubicBezTo>
                    <a:cubicBezTo>
                      <a:pt x="698" y="548"/>
                      <a:pt x="1030" y="425"/>
                      <a:pt x="1362" y="425"/>
                    </a:cubicBezTo>
                    <a:cubicBezTo>
                      <a:pt x="1693" y="425"/>
                      <a:pt x="2025" y="548"/>
                      <a:pt x="2272" y="795"/>
                    </a:cubicBezTo>
                    <a:cubicBezTo>
                      <a:pt x="2334" y="826"/>
                      <a:pt x="2365" y="857"/>
                      <a:pt x="2426" y="857"/>
                    </a:cubicBezTo>
                    <a:cubicBezTo>
                      <a:pt x="2612" y="857"/>
                      <a:pt x="2704" y="641"/>
                      <a:pt x="2581" y="486"/>
                    </a:cubicBezTo>
                    <a:cubicBezTo>
                      <a:pt x="2241" y="162"/>
                      <a:pt x="1801" y="0"/>
                      <a:pt x="1362" y="0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000000"/>
                  </a:solidFill>
                  <a:cs typeface="B Nazanin" panose="00000700000000000000" pitchFamily="2" charset="-78"/>
                  <a:sym typeface="Arial"/>
                </a:endParaRPr>
              </a:p>
            </p:txBody>
          </p:sp>
          <p:sp>
            <p:nvSpPr>
              <p:cNvPr id="12496" name="Google Shape;12496;p23"/>
              <p:cNvSpPr/>
              <p:nvPr/>
            </p:nvSpPr>
            <p:spPr>
              <a:xfrm>
                <a:off x="6250850" y="3081825"/>
                <a:ext cx="361100" cy="294925"/>
              </a:xfrm>
              <a:custGeom>
                <a:avLst/>
                <a:gdLst/>
                <a:ahLst/>
                <a:cxnLst/>
                <a:rect l="l" t="t" r="r" b="b"/>
                <a:pathLst>
                  <a:path w="14444" h="11797" extrusionOk="0">
                    <a:moveTo>
                      <a:pt x="3982" y="3093"/>
                    </a:moveTo>
                    <a:lnTo>
                      <a:pt x="3982" y="3278"/>
                    </a:lnTo>
                    <a:lnTo>
                      <a:pt x="3982" y="3587"/>
                    </a:lnTo>
                    <a:lnTo>
                      <a:pt x="1605" y="3587"/>
                    </a:lnTo>
                    <a:cubicBezTo>
                      <a:pt x="1482" y="3587"/>
                      <a:pt x="1389" y="3680"/>
                      <a:pt x="1389" y="3803"/>
                    </a:cubicBezTo>
                    <a:lnTo>
                      <a:pt x="1389" y="4914"/>
                    </a:lnTo>
                    <a:cubicBezTo>
                      <a:pt x="1389" y="5053"/>
                      <a:pt x="1497" y="5122"/>
                      <a:pt x="1605" y="5122"/>
                    </a:cubicBezTo>
                    <a:cubicBezTo>
                      <a:pt x="1713" y="5122"/>
                      <a:pt x="1821" y="5053"/>
                      <a:pt x="1821" y="4914"/>
                    </a:cubicBezTo>
                    <a:lnTo>
                      <a:pt x="1821" y="4019"/>
                    </a:lnTo>
                    <a:lnTo>
                      <a:pt x="4043" y="4019"/>
                    </a:lnTo>
                    <a:cubicBezTo>
                      <a:pt x="4429" y="5701"/>
                      <a:pt x="5826" y="6542"/>
                      <a:pt x="7222" y="6542"/>
                    </a:cubicBezTo>
                    <a:cubicBezTo>
                      <a:pt x="8619" y="6542"/>
                      <a:pt x="10015" y="5701"/>
                      <a:pt x="10401" y="4019"/>
                    </a:cubicBezTo>
                    <a:lnTo>
                      <a:pt x="12623" y="4019"/>
                    </a:lnTo>
                    <a:lnTo>
                      <a:pt x="12623" y="9975"/>
                    </a:lnTo>
                    <a:lnTo>
                      <a:pt x="1790" y="9975"/>
                    </a:lnTo>
                    <a:lnTo>
                      <a:pt x="1790" y="6087"/>
                    </a:lnTo>
                    <a:cubicBezTo>
                      <a:pt x="1790" y="5933"/>
                      <a:pt x="1682" y="5855"/>
                      <a:pt x="1574" y="5855"/>
                    </a:cubicBezTo>
                    <a:cubicBezTo>
                      <a:pt x="1466" y="5855"/>
                      <a:pt x="1358" y="5933"/>
                      <a:pt x="1358" y="6087"/>
                    </a:cubicBezTo>
                    <a:lnTo>
                      <a:pt x="1358" y="9975"/>
                    </a:lnTo>
                    <a:lnTo>
                      <a:pt x="957" y="9975"/>
                    </a:lnTo>
                    <a:lnTo>
                      <a:pt x="957" y="3803"/>
                    </a:lnTo>
                    <a:cubicBezTo>
                      <a:pt x="957" y="3402"/>
                      <a:pt x="1266" y="3093"/>
                      <a:pt x="1667" y="3093"/>
                    </a:cubicBezTo>
                    <a:close/>
                    <a:moveTo>
                      <a:pt x="10463" y="3062"/>
                    </a:moveTo>
                    <a:lnTo>
                      <a:pt x="12746" y="3093"/>
                    </a:lnTo>
                    <a:cubicBezTo>
                      <a:pt x="13148" y="3093"/>
                      <a:pt x="13487" y="3402"/>
                      <a:pt x="13487" y="3803"/>
                    </a:cubicBezTo>
                    <a:lnTo>
                      <a:pt x="13487" y="9975"/>
                    </a:lnTo>
                    <a:lnTo>
                      <a:pt x="13055" y="9975"/>
                    </a:lnTo>
                    <a:lnTo>
                      <a:pt x="13055" y="3803"/>
                    </a:lnTo>
                    <a:cubicBezTo>
                      <a:pt x="13055" y="3680"/>
                      <a:pt x="12962" y="3587"/>
                      <a:pt x="12839" y="3587"/>
                    </a:cubicBezTo>
                    <a:lnTo>
                      <a:pt x="10463" y="3587"/>
                    </a:lnTo>
                    <a:lnTo>
                      <a:pt x="10463" y="3278"/>
                    </a:lnTo>
                    <a:lnTo>
                      <a:pt x="10463" y="3062"/>
                    </a:lnTo>
                    <a:close/>
                    <a:moveTo>
                      <a:pt x="7932" y="10408"/>
                    </a:moveTo>
                    <a:cubicBezTo>
                      <a:pt x="7932" y="10531"/>
                      <a:pt x="7808" y="10654"/>
                      <a:pt x="7654" y="10654"/>
                    </a:cubicBezTo>
                    <a:lnTo>
                      <a:pt x="6759" y="10654"/>
                    </a:lnTo>
                    <a:cubicBezTo>
                      <a:pt x="6605" y="10654"/>
                      <a:pt x="6481" y="10531"/>
                      <a:pt x="6481" y="10408"/>
                    </a:cubicBezTo>
                    <a:close/>
                    <a:moveTo>
                      <a:pt x="7236" y="1"/>
                    </a:moveTo>
                    <a:cubicBezTo>
                      <a:pt x="5729" y="1"/>
                      <a:pt x="4310" y="1066"/>
                      <a:pt x="4012" y="2692"/>
                    </a:cubicBezTo>
                    <a:lnTo>
                      <a:pt x="1667" y="2692"/>
                    </a:lnTo>
                    <a:cubicBezTo>
                      <a:pt x="1019" y="2692"/>
                      <a:pt x="494" y="3186"/>
                      <a:pt x="494" y="3834"/>
                    </a:cubicBezTo>
                    <a:lnTo>
                      <a:pt x="494" y="10006"/>
                    </a:lnTo>
                    <a:lnTo>
                      <a:pt x="216" y="10006"/>
                    </a:lnTo>
                    <a:cubicBezTo>
                      <a:pt x="93" y="10006"/>
                      <a:pt x="0" y="10099"/>
                      <a:pt x="0" y="10222"/>
                    </a:cubicBezTo>
                    <a:lnTo>
                      <a:pt x="0" y="10747"/>
                    </a:lnTo>
                    <a:cubicBezTo>
                      <a:pt x="0" y="11303"/>
                      <a:pt x="463" y="11796"/>
                      <a:pt x="1050" y="11796"/>
                    </a:cubicBezTo>
                    <a:lnTo>
                      <a:pt x="11388" y="11796"/>
                    </a:lnTo>
                    <a:cubicBezTo>
                      <a:pt x="11666" y="11796"/>
                      <a:pt x="11666" y="11364"/>
                      <a:pt x="11388" y="11364"/>
                    </a:cubicBezTo>
                    <a:lnTo>
                      <a:pt x="1019" y="11364"/>
                    </a:lnTo>
                    <a:cubicBezTo>
                      <a:pt x="679" y="11364"/>
                      <a:pt x="402" y="11087"/>
                      <a:pt x="402" y="10747"/>
                    </a:cubicBezTo>
                    <a:lnTo>
                      <a:pt x="402" y="10408"/>
                    </a:lnTo>
                    <a:lnTo>
                      <a:pt x="6080" y="10408"/>
                    </a:lnTo>
                    <a:cubicBezTo>
                      <a:pt x="6080" y="10778"/>
                      <a:pt x="6389" y="11087"/>
                      <a:pt x="6759" y="11087"/>
                    </a:cubicBezTo>
                    <a:lnTo>
                      <a:pt x="7654" y="11087"/>
                    </a:lnTo>
                    <a:cubicBezTo>
                      <a:pt x="8024" y="11087"/>
                      <a:pt x="8333" y="10778"/>
                      <a:pt x="8333" y="10408"/>
                    </a:cubicBezTo>
                    <a:lnTo>
                      <a:pt x="14012" y="10408"/>
                    </a:lnTo>
                    <a:lnTo>
                      <a:pt x="14012" y="10685"/>
                    </a:lnTo>
                    <a:cubicBezTo>
                      <a:pt x="14043" y="11056"/>
                      <a:pt x="13734" y="11333"/>
                      <a:pt x="13394" y="11333"/>
                    </a:cubicBezTo>
                    <a:lnTo>
                      <a:pt x="12623" y="11333"/>
                    </a:lnTo>
                    <a:cubicBezTo>
                      <a:pt x="12355" y="11333"/>
                      <a:pt x="12345" y="11736"/>
                      <a:pt x="12595" y="11736"/>
                    </a:cubicBezTo>
                    <a:cubicBezTo>
                      <a:pt x="12604" y="11736"/>
                      <a:pt x="12613" y="11736"/>
                      <a:pt x="12623" y="11735"/>
                    </a:cubicBezTo>
                    <a:lnTo>
                      <a:pt x="13394" y="11735"/>
                    </a:lnTo>
                    <a:cubicBezTo>
                      <a:pt x="13412" y="11736"/>
                      <a:pt x="13429" y="11736"/>
                      <a:pt x="13446" y="11736"/>
                    </a:cubicBezTo>
                    <a:cubicBezTo>
                      <a:pt x="14008" y="11736"/>
                      <a:pt x="14444" y="11254"/>
                      <a:pt x="14444" y="10685"/>
                    </a:cubicBezTo>
                    <a:lnTo>
                      <a:pt x="14444" y="10192"/>
                    </a:lnTo>
                    <a:cubicBezTo>
                      <a:pt x="14444" y="10068"/>
                      <a:pt x="14351" y="9975"/>
                      <a:pt x="14228" y="9975"/>
                    </a:cubicBezTo>
                    <a:lnTo>
                      <a:pt x="13888" y="9975"/>
                    </a:lnTo>
                    <a:lnTo>
                      <a:pt x="13888" y="3803"/>
                    </a:lnTo>
                    <a:cubicBezTo>
                      <a:pt x="13888" y="3155"/>
                      <a:pt x="13394" y="2630"/>
                      <a:pt x="12746" y="2630"/>
                    </a:cubicBezTo>
                    <a:lnTo>
                      <a:pt x="10401" y="2630"/>
                    </a:lnTo>
                    <a:cubicBezTo>
                      <a:pt x="10308" y="2167"/>
                      <a:pt x="10123" y="1735"/>
                      <a:pt x="9845" y="1365"/>
                    </a:cubicBezTo>
                    <a:cubicBezTo>
                      <a:pt x="9791" y="1293"/>
                      <a:pt x="9724" y="1263"/>
                      <a:pt x="9659" y="1263"/>
                    </a:cubicBezTo>
                    <a:cubicBezTo>
                      <a:pt x="9504" y="1263"/>
                      <a:pt x="9366" y="1437"/>
                      <a:pt x="9475" y="1612"/>
                    </a:cubicBezTo>
                    <a:cubicBezTo>
                      <a:pt x="9845" y="2075"/>
                      <a:pt x="10031" y="2661"/>
                      <a:pt x="10031" y="3278"/>
                    </a:cubicBezTo>
                    <a:cubicBezTo>
                      <a:pt x="10031" y="5030"/>
                      <a:pt x="8605" y="6093"/>
                      <a:pt x="7164" y="6093"/>
                    </a:cubicBezTo>
                    <a:cubicBezTo>
                      <a:pt x="6244" y="6093"/>
                      <a:pt x="5318" y="5660"/>
                      <a:pt x="4753" y="4698"/>
                    </a:cubicBezTo>
                    <a:cubicBezTo>
                      <a:pt x="3573" y="2665"/>
                      <a:pt x="5191" y="427"/>
                      <a:pt x="7181" y="427"/>
                    </a:cubicBezTo>
                    <a:cubicBezTo>
                      <a:pt x="7638" y="427"/>
                      <a:pt x="8114" y="545"/>
                      <a:pt x="8580" y="810"/>
                    </a:cubicBezTo>
                    <a:cubicBezTo>
                      <a:pt x="8619" y="827"/>
                      <a:pt x="8656" y="834"/>
                      <a:pt x="8691" y="834"/>
                    </a:cubicBezTo>
                    <a:cubicBezTo>
                      <a:pt x="8908" y="834"/>
                      <a:pt x="9035" y="541"/>
                      <a:pt x="8796" y="408"/>
                    </a:cubicBezTo>
                    <a:cubicBezTo>
                      <a:pt x="8294" y="130"/>
                      <a:pt x="7760" y="1"/>
                      <a:pt x="7236" y="1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000000"/>
                  </a:solidFill>
                  <a:cs typeface="B Nazanin" panose="00000700000000000000" pitchFamily="2" charset="-78"/>
                  <a:sym typeface="Arial"/>
                </a:endParaRPr>
              </a:p>
            </p:txBody>
          </p:sp>
          <p:sp>
            <p:nvSpPr>
              <p:cNvPr id="12497" name="Google Shape;12497;p23"/>
              <p:cNvSpPr/>
              <p:nvPr/>
            </p:nvSpPr>
            <p:spPr>
              <a:xfrm>
                <a:off x="6426000" y="3259050"/>
                <a:ext cx="10825" cy="58275"/>
              </a:xfrm>
              <a:custGeom>
                <a:avLst/>
                <a:gdLst/>
                <a:ahLst/>
                <a:cxnLst/>
                <a:rect l="l" t="t" r="r" b="b"/>
                <a:pathLst>
                  <a:path w="433" h="2331" extrusionOk="0">
                    <a:moveTo>
                      <a:pt x="201" y="1"/>
                    </a:moveTo>
                    <a:cubicBezTo>
                      <a:pt x="100" y="1"/>
                      <a:pt x="0" y="78"/>
                      <a:pt x="0" y="232"/>
                    </a:cubicBezTo>
                    <a:lnTo>
                      <a:pt x="0" y="2115"/>
                    </a:lnTo>
                    <a:cubicBezTo>
                      <a:pt x="0" y="2238"/>
                      <a:pt x="93" y="2331"/>
                      <a:pt x="216" y="2331"/>
                    </a:cubicBezTo>
                    <a:lnTo>
                      <a:pt x="216" y="2300"/>
                    </a:lnTo>
                    <a:cubicBezTo>
                      <a:pt x="309" y="2300"/>
                      <a:pt x="432" y="2208"/>
                      <a:pt x="401" y="2084"/>
                    </a:cubicBezTo>
                    <a:lnTo>
                      <a:pt x="401" y="232"/>
                    </a:lnTo>
                    <a:cubicBezTo>
                      <a:pt x="401" y="78"/>
                      <a:pt x="301" y="1"/>
                      <a:pt x="201" y="1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000000"/>
                  </a:solidFill>
                  <a:cs typeface="B Nazanin" panose="00000700000000000000" pitchFamily="2" charset="-78"/>
                  <a:sym typeface="Arial"/>
                </a:endParaRPr>
              </a:p>
            </p:txBody>
          </p:sp>
          <p:sp>
            <p:nvSpPr>
              <p:cNvPr id="12498" name="Google Shape;12498;p23"/>
              <p:cNvSpPr/>
              <p:nvPr/>
            </p:nvSpPr>
            <p:spPr>
              <a:xfrm>
                <a:off x="6449900" y="3255000"/>
                <a:ext cx="10825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433" h="1475" extrusionOk="0">
                    <a:moveTo>
                      <a:pt x="217" y="1"/>
                    </a:moveTo>
                    <a:cubicBezTo>
                      <a:pt x="109" y="1"/>
                      <a:pt x="1" y="70"/>
                      <a:pt x="1" y="209"/>
                    </a:cubicBezTo>
                    <a:lnTo>
                      <a:pt x="1" y="1258"/>
                    </a:lnTo>
                    <a:cubicBezTo>
                      <a:pt x="1" y="1382"/>
                      <a:pt x="93" y="1475"/>
                      <a:pt x="217" y="1475"/>
                    </a:cubicBezTo>
                    <a:cubicBezTo>
                      <a:pt x="340" y="1475"/>
                      <a:pt x="433" y="1382"/>
                      <a:pt x="433" y="1258"/>
                    </a:cubicBezTo>
                    <a:lnTo>
                      <a:pt x="433" y="209"/>
                    </a:lnTo>
                    <a:cubicBezTo>
                      <a:pt x="433" y="70"/>
                      <a:pt x="325" y="1"/>
                      <a:pt x="217" y="1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000000"/>
                  </a:solidFill>
                  <a:cs typeface="B Nazanin" panose="00000700000000000000" pitchFamily="2" charset="-78"/>
                  <a:sym typeface="Arial"/>
                </a:endParaRPr>
              </a:p>
            </p:txBody>
          </p:sp>
          <p:sp>
            <p:nvSpPr>
              <p:cNvPr id="12499" name="Google Shape;12499;p23"/>
              <p:cNvSpPr/>
              <p:nvPr/>
            </p:nvSpPr>
            <p:spPr>
              <a:xfrm>
                <a:off x="6402075" y="3255000"/>
                <a:ext cx="100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402" h="1475" extrusionOk="0">
                    <a:moveTo>
                      <a:pt x="201" y="1"/>
                    </a:moveTo>
                    <a:cubicBezTo>
                      <a:pt x="101" y="1"/>
                      <a:pt x="0" y="70"/>
                      <a:pt x="0" y="209"/>
                    </a:cubicBezTo>
                    <a:lnTo>
                      <a:pt x="0" y="1258"/>
                    </a:lnTo>
                    <a:cubicBezTo>
                      <a:pt x="0" y="1382"/>
                      <a:pt x="93" y="1475"/>
                      <a:pt x="185" y="1475"/>
                    </a:cubicBezTo>
                    <a:cubicBezTo>
                      <a:pt x="309" y="1475"/>
                      <a:pt x="402" y="1382"/>
                      <a:pt x="402" y="1258"/>
                    </a:cubicBezTo>
                    <a:lnTo>
                      <a:pt x="402" y="209"/>
                    </a:lnTo>
                    <a:cubicBezTo>
                      <a:pt x="402" y="70"/>
                      <a:pt x="301" y="1"/>
                      <a:pt x="201" y="1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000000"/>
                  </a:solidFill>
                  <a:cs typeface="B Nazanin" panose="00000700000000000000" pitchFamily="2" charset="-78"/>
                  <a:sym typeface="Arial"/>
                </a:endParaRPr>
              </a:p>
            </p:txBody>
          </p:sp>
        </p:grpSp>
      </p:grpSp>
      <p:grpSp>
        <p:nvGrpSpPr>
          <p:cNvPr id="12500" name="Google Shape;12500;p23"/>
          <p:cNvGrpSpPr/>
          <p:nvPr/>
        </p:nvGrpSpPr>
        <p:grpSpPr>
          <a:xfrm>
            <a:off x="2375383" y="3317986"/>
            <a:ext cx="482533" cy="400200"/>
            <a:chOff x="5505525" y="3044950"/>
            <a:chExt cx="361900" cy="300150"/>
          </a:xfrm>
        </p:grpSpPr>
        <p:sp>
          <p:nvSpPr>
            <p:cNvPr id="12501" name="Google Shape;12501;p23"/>
            <p:cNvSpPr/>
            <p:nvPr/>
          </p:nvSpPr>
          <p:spPr>
            <a:xfrm>
              <a:off x="5505525" y="3044950"/>
              <a:ext cx="361900" cy="300150"/>
            </a:xfrm>
            <a:custGeom>
              <a:avLst/>
              <a:gdLst/>
              <a:ahLst/>
              <a:cxnLst/>
              <a:rect l="l" t="t" r="r" b="b"/>
              <a:pathLst>
                <a:path w="14476" h="12006" extrusionOk="0">
                  <a:moveTo>
                    <a:pt x="12994" y="402"/>
                  </a:moveTo>
                  <a:cubicBezTo>
                    <a:pt x="13580" y="402"/>
                    <a:pt x="14074" y="896"/>
                    <a:pt x="14074" y="1482"/>
                  </a:cubicBezTo>
                  <a:lnTo>
                    <a:pt x="14074" y="2254"/>
                  </a:lnTo>
                  <a:lnTo>
                    <a:pt x="13055" y="2254"/>
                  </a:lnTo>
                  <a:cubicBezTo>
                    <a:pt x="12809" y="2285"/>
                    <a:pt x="12809" y="2624"/>
                    <a:pt x="13055" y="2655"/>
                  </a:cubicBezTo>
                  <a:lnTo>
                    <a:pt x="14074" y="2655"/>
                  </a:lnTo>
                  <a:lnTo>
                    <a:pt x="14074" y="3210"/>
                  </a:lnTo>
                  <a:lnTo>
                    <a:pt x="7562" y="3210"/>
                  </a:lnTo>
                  <a:lnTo>
                    <a:pt x="8087" y="2655"/>
                  </a:lnTo>
                  <a:lnTo>
                    <a:pt x="11759" y="2655"/>
                  </a:lnTo>
                  <a:cubicBezTo>
                    <a:pt x="12006" y="2624"/>
                    <a:pt x="12006" y="2285"/>
                    <a:pt x="11759" y="2254"/>
                  </a:cubicBezTo>
                  <a:lnTo>
                    <a:pt x="433" y="2254"/>
                  </a:lnTo>
                  <a:lnTo>
                    <a:pt x="433" y="1482"/>
                  </a:lnTo>
                  <a:cubicBezTo>
                    <a:pt x="433" y="896"/>
                    <a:pt x="896" y="402"/>
                    <a:pt x="1482" y="402"/>
                  </a:cubicBezTo>
                  <a:close/>
                  <a:moveTo>
                    <a:pt x="3889" y="2655"/>
                  </a:moveTo>
                  <a:lnTo>
                    <a:pt x="3118" y="3426"/>
                  </a:lnTo>
                  <a:cubicBezTo>
                    <a:pt x="2871" y="3704"/>
                    <a:pt x="2501" y="3858"/>
                    <a:pt x="2130" y="3858"/>
                  </a:cubicBezTo>
                  <a:lnTo>
                    <a:pt x="433" y="3828"/>
                  </a:lnTo>
                  <a:lnTo>
                    <a:pt x="433" y="2655"/>
                  </a:lnTo>
                  <a:close/>
                  <a:moveTo>
                    <a:pt x="7500" y="2655"/>
                  </a:moveTo>
                  <a:lnTo>
                    <a:pt x="6729" y="3426"/>
                  </a:lnTo>
                  <a:cubicBezTo>
                    <a:pt x="6451" y="3704"/>
                    <a:pt x="6111" y="3858"/>
                    <a:pt x="5741" y="3858"/>
                  </a:cubicBezTo>
                  <a:lnTo>
                    <a:pt x="5741" y="3828"/>
                  </a:lnTo>
                  <a:lnTo>
                    <a:pt x="3303" y="3828"/>
                  </a:lnTo>
                  <a:lnTo>
                    <a:pt x="4476" y="2655"/>
                  </a:lnTo>
                  <a:close/>
                  <a:moveTo>
                    <a:pt x="1482" y="1"/>
                  </a:moveTo>
                  <a:cubicBezTo>
                    <a:pt x="680" y="1"/>
                    <a:pt x="1" y="649"/>
                    <a:pt x="1" y="1482"/>
                  </a:cubicBezTo>
                  <a:lnTo>
                    <a:pt x="1" y="10525"/>
                  </a:lnTo>
                  <a:cubicBezTo>
                    <a:pt x="1" y="11327"/>
                    <a:pt x="680" y="12006"/>
                    <a:pt x="1482" y="12006"/>
                  </a:cubicBezTo>
                  <a:lnTo>
                    <a:pt x="2315" y="12006"/>
                  </a:lnTo>
                  <a:cubicBezTo>
                    <a:pt x="2593" y="12006"/>
                    <a:pt x="2593" y="11574"/>
                    <a:pt x="2315" y="11574"/>
                  </a:cubicBezTo>
                  <a:lnTo>
                    <a:pt x="1482" y="11574"/>
                  </a:lnTo>
                  <a:cubicBezTo>
                    <a:pt x="896" y="11574"/>
                    <a:pt x="433" y="11111"/>
                    <a:pt x="433" y="10525"/>
                  </a:cubicBezTo>
                  <a:lnTo>
                    <a:pt x="433" y="4260"/>
                  </a:lnTo>
                  <a:lnTo>
                    <a:pt x="5741" y="4260"/>
                  </a:lnTo>
                  <a:cubicBezTo>
                    <a:pt x="6235" y="4260"/>
                    <a:pt x="6698" y="4075"/>
                    <a:pt x="7037" y="3735"/>
                  </a:cubicBezTo>
                  <a:lnTo>
                    <a:pt x="7130" y="3642"/>
                  </a:lnTo>
                  <a:lnTo>
                    <a:pt x="14074" y="3642"/>
                  </a:lnTo>
                  <a:lnTo>
                    <a:pt x="14074" y="10525"/>
                  </a:lnTo>
                  <a:cubicBezTo>
                    <a:pt x="14074" y="11111"/>
                    <a:pt x="13611" y="11574"/>
                    <a:pt x="13025" y="11574"/>
                  </a:cubicBezTo>
                  <a:lnTo>
                    <a:pt x="3612" y="11574"/>
                  </a:lnTo>
                  <a:cubicBezTo>
                    <a:pt x="3334" y="11574"/>
                    <a:pt x="3334" y="12006"/>
                    <a:pt x="3612" y="12006"/>
                  </a:cubicBezTo>
                  <a:lnTo>
                    <a:pt x="12994" y="12006"/>
                  </a:lnTo>
                  <a:cubicBezTo>
                    <a:pt x="13827" y="12006"/>
                    <a:pt x="14475" y="11327"/>
                    <a:pt x="14475" y="10525"/>
                  </a:cubicBezTo>
                  <a:lnTo>
                    <a:pt x="14475" y="1482"/>
                  </a:lnTo>
                  <a:cubicBezTo>
                    <a:pt x="14475" y="649"/>
                    <a:pt x="13827" y="1"/>
                    <a:pt x="1299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02" name="Google Shape;12502;p23"/>
            <p:cNvSpPr/>
            <p:nvPr/>
          </p:nvSpPr>
          <p:spPr>
            <a:xfrm>
              <a:off x="5537175" y="3069650"/>
              <a:ext cx="22400" cy="19475"/>
            </a:xfrm>
            <a:custGeom>
              <a:avLst/>
              <a:gdLst/>
              <a:ahLst/>
              <a:cxnLst/>
              <a:rect l="l" t="t" r="r" b="b"/>
              <a:pathLst>
                <a:path w="896" h="779" extrusionOk="0">
                  <a:moveTo>
                    <a:pt x="494" y="378"/>
                  </a:moveTo>
                  <a:cubicBezTo>
                    <a:pt x="509" y="378"/>
                    <a:pt x="525" y="386"/>
                    <a:pt x="525" y="402"/>
                  </a:cubicBezTo>
                  <a:cubicBezTo>
                    <a:pt x="525" y="432"/>
                    <a:pt x="525" y="432"/>
                    <a:pt x="494" y="432"/>
                  </a:cubicBezTo>
                  <a:cubicBezTo>
                    <a:pt x="494" y="432"/>
                    <a:pt x="463" y="432"/>
                    <a:pt x="463" y="402"/>
                  </a:cubicBezTo>
                  <a:cubicBezTo>
                    <a:pt x="463" y="386"/>
                    <a:pt x="479" y="378"/>
                    <a:pt x="494" y="378"/>
                  </a:cubicBezTo>
                  <a:close/>
                  <a:moveTo>
                    <a:pt x="494" y="0"/>
                  </a:moveTo>
                  <a:cubicBezTo>
                    <a:pt x="154" y="0"/>
                    <a:pt x="0" y="432"/>
                    <a:pt x="216" y="679"/>
                  </a:cubicBezTo>
                  <a:cubicBezTo>
                    <a:pt x="294" y="748"/>
                    <a:pt x="391" y="779"/>
                    <a:pt x="487" y="779"/>
                  </a:cubicBezTo>
                  <a:cubicBezTo>
                    <a:pt x="693" y="779"/>
                    <a:pt x="895" y="633"/>
                    <a:pt x="895" y="402"/>
                  </a:cubicBezTo>
                  <a:cubicBezTo>
                    <a:pt x="895" y="186"/>
                    <a:pt x="710" y="0"/>
                    <a:pt x="4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03" name="Google Shape;12503;p23"/>
            <p:cNvSpPr/>
            <p:nvPr/>
          </p:nvSpPr>
          <p:spPr>
            <a:xfrm>
              <a:off x="5571125" y="3069650"/>
              <a:ext cx="22400" cy="19475"/>
            </a:xfrm>
            <a:custGeom>
              <a:avLst/>
              <a:gdLst/>
              <a:ahLst/>
              <a:cxnLst/>
              <a:rect l="l" t="t" r="r" b="b"/>
              <a:pathLst>
                <a:path w="896" h="779" extrusionOk="0">
                  <a:moveTo>
                    <a:pt x="494" y="378"/>
                  </a:moveTo>
                  <a:cubicBezTo>
                    <a:pt x="509" y="378"/>
                    <a:pt x="525" y="386"/>
                    <a:pt x="525" y="402"/>
                  </a:cubicBezTo>
                  <a:cubicBezTo>
                    <a:pt x="525" y="432"/>
                    <a:pt x="525" y="432"/>
                    <a:pt x="494" y="432"/>
                  </a:cubicBezTo>
                  <a:cubicBezTo>
                    <a:pt x="494" y="432"/>
                    <a:pt x="463" y="432"/>
                    <a:pt x="463" y="402"/>
                  </a:cubicBezTo>
                  <a:cubicBezTo>
                    <a:pt x="463" y="386"/>
                    <a:pt x="478" y="378"/>
                    <a:pt x="494" y="378"/>
                  </a:cubicBezTo>
                  <a:close/>
                  <a:moveTo>
                    <a:pt x="494" y="0"/>
                  </a:moveTo>
                  <a:cubicBezTo>
                    <a:pt x="154" y="0"/>
                    <a:pt x="0" y="432"/>
                    <a:pt x="216" y="679"/>
                  </a:cubicBezTo>
                  <a:cubicBezTo>
                    <a:pt x="294" y="748"/>
                    <a:pt x="391" y="779"/>
                    <a:pt x="487" y="779"/>
                  </a:cubicBezTo>
                  <a:cubicBezTo>
                    <a:pt x="693" y="779"/>
                    <a:pt x="895" y="633"/>
                    <a:pt x="895" y="402"/>
                  </a:cubicBezTo>
                  <a:cubicBezTo>
                    <a:pt x="895" y="186"/>
                    <a:pt x="710" y="0"/>
                    <a:pt x="4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04" name="Google Shape;12504;p23"/>
            <p:cNvSpPr/>
            <p:nvPr/>
          </p:nvSpPr>
          <p:spPr>
            <a:xfrm>
              <a:off x="5605075" y="3069650"/>
              <a:ext cx="22375" cy="19475"/>
            </a:xfrm>
            <a:custGeom>
              <a:avLst/>
              <a:gdLst/>
              <a:ahLst/>
              <a:cxnLst/>
              <a:rect l="l" t="t" r="r" b="b"/>
              <a:pathLst>
                <a:path w="895" h="779" extrusionOk="0">
                  <a:moveTo>
                    <a:pt x="494" y="378"/>
                  </a:moveTo>
                  <a:cubicBezTo>
                    <a:pt x="509" y="378"/>
                    <a:pt x="525" y="386"/>
                    <a:pt x="525" y="402"/>
                  </a:cubicBezTo>
                  <a:cubicBezTo>
                    <a:pt x="525" y="432"/>
                    <a:pt x="525" y="432"/>
                    <a:pt x="494" y="432"/>
                  </a:cubicBezTo>
                  <a:cubicBezTo>
                    <a:pt x="494" y="432"/>
                    <a:pt x="463" y="432"/>
                    <a:pt x="463" y="402"/>
                  </a:cubicBezTo>
                  <a:cubicBezTo>
                    <a:pt x="463" y="386"/>
                    <a:pt x="478" y="378"/>
                    <a:pt x="494" y="378"/>
                  </a:cubicBezTo>
                  <a:close/>
                  <a:moveTo>
                    <a:pt x="494" y="0"/>
                  </a:moveTo>
                  <a:cubicBezTo>
                    <a:pt x="154" y="0"/>
                    <a:pt x="0" y="432"/>
                    <a:pt x="216" y="679"/>
                  </a:cubicBezTo>
                  <a:cubicBezTo>
                    <a:pt x="294" y="748"/>
                    <a:pt x="391" y="779"/>
                    <a:pt x="487" y="779"/>
                  </a:cubicBezTo>
                  <a:cubicBezTo>
                    <a:pt x="693" y="779"/>
                    <a:pt x="895" y="633"/>
                    <a:pt x="895" y="402"/>
                  </a:cubicBezTo>
                  <a:cubicBezTo>
                    <a:pt x="895" y="186"/>
                    <a:pt x="710" y="0"/>
                    <a:pt x="4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05" name="Google Shape;12505;p23"/>
            <p:cNvSpPr/>
            <p:nvPr/>
          </p:nvSpPr>
          <p:spPr>
            <a:xfrm>
              <a:off x="5538700" y="3184600"/>
              <a:ext cx="129650" cy="10825"/>
            </a:xfrm>
            <a:custGeom>
              <a:avLst/>
              <a:gdLst/>
              <a:ahLst/>
              <a:cxnLst/>
              <a:rect l="l" t="t" r="r" b="b"/>
              <a:pathLst>
                <a:path w="5186" h="433" extrusionOk="0">
                  <a:moveTo>
                    <a:pt x="248" y="1"/>
                  </a:moveTo>
                  <a:cubicBezTo>
                    <a:pt x="1" y="32"/>
                    <a:pt x="1" y="371"/>
                    <a:pt x="248" y="433"/>
                  </a:cubicBezTo>
                  <a:lnTo>
                    <a:pt x="4939" y="433"/>
                  </a:lnTo>
                  <a:cubicBezTo>
                    <a:pt x="5186" y="371"/>
                    <a:pt x="5186" y="32"/>
                    <a:pt x="49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06" name="Google Shape;12506;p23"/>
            <p:cNvSpPr/>
            <p:nvPr/>
          </p:nvSpPr>
          <p:spPr>
            <a:xfrm>
              <a:off x="5537950" y="3216250"/>
              <a:ext cx="131950" cy="10825"/>
            </a:xfrm>
            <a:custGeom>
              <a:avLst/>
              <a:gdLst/>
              <a:ahLst/>
              <a:cxnLst/>
              <a:rect l="l" t="t" r="r" b="b"/>
              <a:pathLst>
                <a:path w="5278" h="433" extrusionOk="0">
                  <a:moveTo>
                    <a:pt x="278" y="0"/>
                  </a:moveTo>
                  <a:cubicBezTo>
                    <a:pt x="0" y="0"/>
                    <a:pt x="0" y="432"/>
                    <a:pt x="278" y="432"/>
                  </a:cubicBezTo>
                  <a:lnTo>
                    <a:pt x="4969" y="432"/>
                  </a:lnTo>
                  <a:cubicBezTo>
                    <a:pt x="5277" y="432"/>
                    <a:pt x="5277" y="0"/>
                    <a:pt x="496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07" name="Google Shape;12507;p23"/>
            <p:cNvSpPr/>
            <p:nvPr/>
          </p:nvSpPr>
          <p:spPr>
            <a:xfrm>
              <a:off x="5537950" y="3247875"/>
              <a:ext cx="294750" cy="10825"/>
            </a:xfrm>
            <a:custGeom>
              <a:avLst/>
              <a:gdLst/>
              <a:ahLst/>
              <a:cxnLst/>
              <a:rect l="l" t="t" r="r" b="b"/>
              <a:pathLst>
                <a:path w="11790" h="433" extrusionOk="0">
                  <a:moveTo>
                    <a:pt x="278" y="0"/>
                  </a:moveTo>
                  <a:cubicBezTo>
                    <a:pt x="0" y="0"/>
                    <a:pt x="0" y="432"/>
                    <a:pt x="278" y="432"/>
                  </a:cubicBezTo>
                  <a:lnTo>
                    <a:pt x="11512" y="432"/>
                  </a:lnTo>
                  <a:cubicBezTo>
                    <a:pt x="11789" y="432"/>
                    <a:pt x="11789" y="0"/>
                    <a:pt x="115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08" name="Google Shape;12508;p23"/>
            <p:cNvSpPr/>
            <p:nvPr/>
          </p:nvSpPr>
          <p:spPr>
            <a:xfrm>
              <a:off x="5537950" y="3280275"/>
              <a:ext cx="294750" cy="10050"/>
            </a:xfrm>
            <a:custGeom>
              <a:avLst/>
              <a:gdLst/>
              <a:ahLst/>
              <a:cxnLst/>
              <a:rect l="l" t="t" r="r" b="b"/>
              <a:pathLst>
                <a:path w="11790" h="402" extrusionOk="0">
                  <a:moveTo>
                    <a:pt x="278" y="1"/>
                  </a:moveTo>
                  <a:cubicBezTo>
                    <a:pt x="0" y="1"/>
                    <a:pt x="0" y="402"/>
                    <a:pt x="278" y="402"/>
                  </a:cubicBezTo>
                  <a:lnTo>
                    <a:pt x="11512" y="402"/>
                  </a:lnTo>
                  <a:cubicBezTo>
                    <a:pt x="11789" y="402"/>
                    <a:pt x="11789" y="1"/>
                    <a:pt x="1151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09" name="Google Shape;12509;p23"/>
            <p:cNvSpPr/>
            <p:nvPr/>
          </p:nvSpPr>
          <p:spPr>
            <a:xfrm>
              <a:off x="5683750" y="3180625"/>
              <a:ext cx="148175" cy="50300"/>
            </a:xfrm>
            <a:custGeom>
              <a:avLst/>
              <a:gdLst/>
              <a:ahLst/>
              <a:cxnLst/>
              <a:rect l="l" t="t" r="r" b="b"/>
              <a:pathLst>
                <a:path w="5927" h="2012" extrusionOk="0">
                  <a:moveTo>
                    <a:pt x="5494" y="407"/>
                  </a:moveTo>
                  <a:lnTo>
                    <a:pt x="5494" y="1610"/>
                  </a:lnTo>
                  <a:lnTo>
                    <a:pt x="433" y="1610"/>
                  </a:lnTo>
                  <a:lnTo>
                    <a:pt x="433" y="407"/>
                  </a:lnTo>
                  <a:close/>
                  <a:moveTo>
                    <a:pt x="5741" y="1"/>
                  </a:moveTo>
                  <a:cubicBezTo>
                    <a:pt x="5731" y="1"/>
                    <a:pt x="5720" y="2"/>
                    <a:pt x="5710" y="5"/>
                  </a:cubicBezTo>
                  <a:lnTo>
                    <a:pt x="217" y="5"/>
                  </a:lnTo>
                  <a:cubicBezTo>
                    <a:pt x="94" y="5"/>
                    <a:pt x="1" y="98"/>
                    <a:pt x="1" y="191"/>
                  </a:cubicBezTo>
                  <a:lnTo>
                    <a:pt x="1" y="1826"/>
                  </a:lnTo>
                  <a:cubicBezTo>
                    <a:pt x="1" y="1919"/>
                    <a:pt x="94" y="2011"/>
                    <a:pt x="217" y="2011"/>
                  </a:cubicBezTo>
                  <a:lnTo>
                    <a:pt x="5710" y="2011"/>
                  </a:lnTo>
                  <a:cubicBezTo>
                    <a:pt x="5834" y="2011"/>
                    <a:pt x="5926" y="1919"/>
                    <a:pt x="5926" y="1826"/>
                  </a:cubicBezTo>
                  <a:lnTo>
                    <a:pt x="5926" y="191"/>
                  </a:lnTo>
                  <a:cubicBezTo>
                    <a:pt x="5926" y="108"/>
                    <a:pt x="5828" y="1"/>
                    <a:pt x="574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510" name="Google Shape;12510;p23"/>
          <p:cNvGrpSpPr/>
          <p:nvPr/>
        </p:nvGrpSpPr>
        <p:grpSpPr>
          <a:xfrm>
            <a:off x="1448175" y="3276819"/>
            <a:ext cx="483533" cy="482533"/>
            <a:chOff x="4755600" y="3014075"/>
            <a:chExt cx="362650" cy="361900"/>
          </a:xfrm>
        </p:grpSpPr>
        <p:sp>
          <p:nvSpPr>
            <p:cNvPr id="12511" name="Google Shape;12511;p23"/>
            <p:cNvSpPr/>
            <p:nvPr/>
          </p:nvSpPr>
          <p:spPr>
            <a:xfrm>
              <a:off x="4819625" y="3043425"/>
              <a:ext cx="49400" cy="49400"/>
            </a:xfrm>
            <a:custGeom>
              <a:avLst/>
              <a:gdLst/>
              <a:ahLst/>
              <a:cxnLst/>
              <a:rect l="l" t="t" r="r" b="b"/>
              <a:pathLst>
                <a:path w="1976" h="1976" extrusionOk="0">
                  <a:moveTo>
                    <a:pt x="1019" y="432"/>
                  </a:moveTo>
                  <a:cubicBezTo>
                    <a:pt x="1328" y="432"/>
                    <a:pt x="1575" y="679"/>
                    <a:pt x="1575" y="988"/>
                  </a:cubicBezTo>
                  <a:cubicBezTo>
                    <a:pt x="1575" y="1142"/>
                    <a:pt x="1513" y="1265"/>
                    <a:pt x="1420" y="1389"/>
                  </a:cubicBezTo>
                  <a:cubicBezTo>
                    <a:pt x="1297" y="1481"/>
                    <a:pt x="1173" y="1543"/>
                    <a:pt x="1019" y="1543"/>
                  </a:cubicBezTo>
                  <a:cubicBezTo>
                    <a:pt x="710" y="1543"/>
                    <a:pt x="464" y="1296"/>
                    <a:pt x="464" y="988"/>
                  </a:cubicBezTo>
                  <a:cubicBezTo>
                    <a:pt x="464" y="833"/>
                    <a:pt x="525" y="710"/>
                    <a:pt x="618" y="586"/>
                  </a:cubicBezTo>
                  <a:cubicBezTo>
                    <a:pt x="710" y="494"/>
                    <a:pt x="865" y="432"/>
                    <a:pt x="1019" y="432"/>
                  </a:cubicBezTo>
                  <a:close/>
                  <a:moveTo>
                    <a:pt x="988" y="0"/>
                  </a:moveTo>
                  <a:cubicBezTo>
                    <a:pt x="464" y="0"/>
                    <a:pt x="1" y="432"/>
                    <a:pt x="1" y="988"/>
                  </a:cubicBezTo>
                  <a:cubicBezTo>
                    <a:pt x="32" y="1543"/>
                    <a:pt x="464" y="1975"/>
                    <a:pt x="988" y="1975"/>
                  </a:cubicBezTo>
                  <a:lnTo>
                    <a:pt x="1019" y="1975"/>
                  </a:lnTo>
                  <a:cubicBezTo>
                    <a:pt x="1544" y="1975"/>
                    <a:pt x="1976" y="1543"/>
                    <a:pt x="1976" y="988"/>
                  </a:cubicBezTo>
                  <a:cubicBezTo>
                    <a:pt x="1976" y="463"/>
                    <a:pt x="1544" y="0"/>
                    <a:pt x="98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12" name="Google Shape;12512;p23"/>
            <p:cNvSpPr/>
            <p:nvPr/>
          </p:nvSpPr>
          <p:spPr>
            <a:xfrm>
              <a:off x="4755600" y="3014075"/>
              <a:ext cx="179025" cy="361900"/>
            </a:xfrm>
            <a:custGeom>
              <a:avLst/>
              <a:gdLst/>
              <a:ahLst/>
              <a:cxnLst/>
              <a:rect l="l" t="t" r="r" b="b"/>
              <a:pathLst>
                <a:path w="7161" h="14476" extrusionOk="0">
                  <a:moveTo>
                    <a:pt x="3524" y="1"/>
                  </a:moveTo>
                  <a:cubicBezTo>
                    <a:pt x="1575" y="1"/>
                    <a:pt x="0" y="1594"/>
                    <a:pt x="31" y="3550"/>
                  </a:cubicBezTo>
                  <a:cubicBezTo>
                    <a:pt x="31" y="4137"/>
                    <a:pt x="185" y="4723"/>
                    <a:pt x="463" y="5248"/>
                  </a:cubicBezTo>
                  <a:cubicBezTo>
                    <a:pt x="502" y="5325"/>
                    <a:pt x="567" y="5357"/>
                    <a:pt x="634" y="5357"/>
                  </a:cubicBezTo>
                  <a:cubicBezTo>
                    <a:pt x="783" y="5357"/>
                    <a:pt x="940" y="5202"/>
                    <a:pt x="833" y="5032"/>
                  </a:cubicBezTo>
                  <a:cubicBezTo>
                    <a:pt x="586" y="4569"/>
                    <a:pt x="463" y="4075"/>
                    <a:pt x="463" y="3550"/>
                  </a:cubicBezTo>
                  <a:cubicBezTo>
                    <a:pt x="463" y="1822"/>
                    <a:pt x="1852" y="402"/>
                    <a:pt x="3580" y="402"/>
                  </a:cubicBezTo>
                  <a:cubicBezTo>
                    <a:pt x="5339" y="433"/>
                    <a:pt x="6728" y="1822"/>
                    <a:pt x="6759" y="3581"/>
                  </a:cubicBezTo>
                  <a:cubicBezTo>
                    <a:pt x="6759" y="4970"/>
                    <a:pt x="5833" y="6174"/>
                    <a:pt x="4506" y="6575"/>
                  </a:cubicBezTo>
                  <a:cubicBezTo>
                    <a:pt x="4413" y="6606"/>
                    <a:pt x="4352" y="6667"/>
                    <a:pt x="4352" y="6791"/>
                  </a:cubicBezTo>
                  <a:lnTo>
                    <a:pt x="4352" y="9754"/>
                  </a:lnTo>
                  <a:lnTo>
                    <a:pt x="3920" y="10062"/>
                  </a:lnTo>
                  <a:cubicBezTo>
                    <a:pt x="3796" y="10155"/>
                    <a:pt x="3796" y="10309"/>
                    <a:pt x="3920" y="10402"/>
                  </a:cubicBezTo>
                  <a:lnTo>
                    <a:pt x="4352" y="10741"/>
                  </a:lnTo>
                  <a:lnTo>
                    <a:pt x="4352" y="10865"/>
                  </a:lnTo>
                  <a:lnTo>
                    <a:pt x="3920" y="11173"/>
                  </a:lnTo>
                  <a:cubicBezTo>
                    <a:pt x="3858" y="11235"/>
                    <a:pt x="3827" y="11297"/>
                    <a:pt x="3827" y="11358"/>
                  </a:cubicBezTo>
                  <a:cubicBezTo>
                    <a:pt x="3827" y="11420"/>
                    <a:pt x="3858" y="11482"/>
                    <a:pt x="3920" y="11513"/>
                  </a:cubicBezTo>
                  <a:lnTo>
                    <a:pt x="4352" y="11852"/>
                  </a:lnTo>
                  <a:lnTo>
                    <a:pt x="4352" y="12963"/>
                  </a:lnTo>
                  <a:lnTo>
                    <a:pt x="3611" y="13920"/>
                  </a:lnTo>
                  <a:lnTo>
                    <a:pt x="2839" y="12932"/>
                  </a:lnTo>
                  <a:lnTo>
                    <a:pt x="2839" y="6760"/>
                  </a:lnTo>
                  <a:cubicBezTo>
                    <a:pt x="2839" y="6667"/>
                    <a:pt x="2778" y="6606"/>
                    <a:pt x="2685" y="6575"/>
                  </a:cubicBezTo>
                  <a:cubicBezTo>
                    <a:pt x="2253" y="6421"/>
                    <a:pt x="1852" y="6205"/>
                    <a:pt x="1512" y="5896"/>
                  </a:cubicBezTo>
                  <a:cubicBezTo>
                    <a:pt x="1468" y="5858"/>
                    <a:pt x="1422" y="5842"/>
                    <a:pt x="1378" y="5842"/>
                  </a:cubicBezTo>
                  <a:cubicBezTo>
                    <a:pt x="1204" y="5842"/>
                    <a:pt x="1062" y="6088"/>
                    <a:pt x="1235" y="6235"/>
                  </a:cubicBezTo>
                  <a:cubicBezTo>
                    <a:pt x="1574" y="6544"/>
                    <a:pt x="1975" y="6760"/>
                    <a:pt x="2407" y="6914"/>
                  </a:cubicBezTo>
                  <a:lnTo>
                    <a:pt x="2407" y="13025"/>
                  </a:lnTo>
                  <a:cubicBezTo>
                    <a:pt x="2407" y="13056"/>
                    <a:pt x="2438" y="13118"/>
                    <a:pt x="2469" y="13148"/>
                  </a:cubicBezTo>
                  <a:lnTo>
                    <a:pt x="3457" y="14383"/>
                  </a:lnTo>
                  <a:cubicBezTo>
                    <a:pt x="3487" y="14445"/>
                    <a:pt x="3549" y="14475"/>
                    <a:pt x="3611" y="14475"/>
                  </a:cubicBezTo>
                  <a:cubicBezTo>
                    <a:pt x="3673" y="14475"/>
                    <a:pt x="3734" y="14445"/>
                    <a:pt x="3796" y="14383"/>
                  </a:cubicBezTo>
                  <a:lnTo>
                    <a:pt x="4722" y="13148"/>
                  </a:lnTo>
                  <a:cubicBezTo>
                    <a:pt x="4753" y="13118"/>
                    <a:pt x="4784" y="13056"/>
                    <a:pt x="4784" y="13025"/>
                  </a:cubicBezTo>
                  <a:lnTo>
                    <a:pt x="4753" y="11760"/>
                  </a:lnTo>
                  <a:cubicBezTo>
                    <a:pt x="4753" y="11667"/>
                    <a:pt x="4722" y="11605"/>
                    <a:pt x="4660" y="11574"/>
                  </a:cubicBezTo>
                  <a:lnTo>
                    <a:pt x="4352" y="11358"/>
                  </a:lnTo>
                  <a:lnTo>
                    <a:pt x="4660" y="11142"/>
                  </a:lnTo>
                  <a:cubicBezTo>
                    <a:pt x="4722" y="11081"/>
                    <a:pt x="4753" y="11019"/>
                    <a:pt x="4753" y="10957"/>
                  </a:cubicBezTo>
                  <a:lnTo>
                    <a:pt x="4753" y="10649"/>
                  </a:lnTo>
                  <a:cubicBezTo>
                    <a:pt x="4753" y="10556"/>
                    <a:pt x="4722" y="10494"/>
                    <a:pt x="4660" y="10463"/>
                  </a:cubicBezTo>
                  <a:lnTo>
                    <a:pt x="4352" y="10247"/>
                  </a:lnTo>
                  <a:lnTo>
                    <a:pt x="4660" y="10001"/>
                  </a:lnTo>
                  <a:cubicBezTo>
                    <a:pt x="4722" y="9970"/>
                    <a:pt x="4753" y="9908"/>
                    <a:pt x="4753" y="9846"/>
                  </a:cubicBezTo>
                  <a:lnTo>
                    <a:pt x="4753" y="6945"/>
                  </a:lnTo>
                  <a:cubicBezTo>
                    <a:pt x="5432" y="6698"/>
                    <a:pt x="5987" y="6266"/>
                    <a:pt x="6419" y="5711"/>
                  </a:cubicBezTo>
                  <a:cubicBezTo>
                    <a:pt x="6913" y="5093"/>
                    <a:pt x="7160" y="4353"/>
                    <a:pt x="7160" y="3550"/>
                  </a:cubicBezTo>
                  <a:cubicBezTo>
                    <a:pt x="7129" y="1606"/>
                    <a:pt x="5524" y="1"/>
                    <a:pt x="3580" y="1"/>
                  </a:cubicBezTo>
                  <a:cubicBezTo>
                    <a:pt x="3561" y="1"/>
                    <a:pt x="3543" y="1"/>
                    <a:pt x="35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13" name="Google Shape;12513;p23"/>
            <p:cNvSpPr/>
            <p:nvPr/>
          </p:nvSpPr>
          <p:spPr>
            <a:xfrm>
              <a:off x="4953100" y="3048825"/>
              <a:ext cx="165150" cy="137350"/>
            </a:xfrm>
            <a:custGeom>
              <a:avLst/>
              <a:gdLst/>
              <a:ahLst/>
              <a:cxnLst/>
              <a:rect l="l" t="t" r="r" b="b"/>
              <a:pathLst>
                <a:path w="6606" h="5494" extrusionOk="0">
                  <a:moveTo>
                    <a:pt x="5371" y="0"/>
                  </a:moveTo>
                  <a:cubicBezTo>
                    <a:pt x="5093" y="0"/>
                    <a:pt x="5093" y="432"/>
                    <a:pt x="5371" y="432"/>
                  </a:cubicBezTo>
                  <a:lnTo>
                    <a:pt x="5463" y="432"/>
                  </a:lnTo>
                  <a:cubicBezTo>
                    <a:pt x="5834" y="432"/>
                    <a:pt x="6142" y="741"/>
                    <a:pt x="6173" y="1111"/>
                  </a:cubicBezTo>
                  <a:lnTo>
                    <a:pt x="6173" y="4382"/>
                  </a:lnTo>
                  <a:cubicBezTo>
                    <a:pt x="6142" y="4753"/>
                    <a:pt x="5834" y="5092"/>
                    <a:pt x="5463" y="5092"/>
                  </a:cubicBezTo>
                  <a:lnTo>
                    <a:pt x="2285" y="5092"/>
                  </a:lnTo>
                  <a:cubicBezTo>
                    <a:pt x="1914" y="5092"/>
                    <a:pt x="1606" y="4753"/>
                    <a:pt x="1606" y="4382"/>
                  </a:cubicBezTo>
                  <a:lnTo>
                    <a:pt x="1606" y="3086"/>
                  </a:lnTo>
                  <a:cubicBezTo>
                    <a:pt x="1606" y="3055"/>
                    <a:pt x="1575" y="2994"/>
                    <a:pt x="1544" y="2963"/>
                  </a:cubicBezTo>
                  <a:lnTo>
                    <a:pt x="711" y="1913"/>
                  </a:lnTo>
                  <a:lnTo>
                    <a:pt x="1390" y="1913"/>
                  </a:lnTo>
                  <a:cubicBezTo>
                    <a:pt x="1513" y="1913"/>
                    <a:pt x="1606" y="1821"/>
                    <a:pt x="1606" y="1728"/>
                  </a:cubicBezTo>
                  <a:lnTo>
                    <a:pt x="1606" y="1142"/>
                  </a:lnTo>
                  <a:cubicBezTo>
                    <a:pt x="1606" y="741"/>
                    <a:pt x="1914" y="432"/>
                    <a:pt x="2285" y="432"/>
                  </a:cubicBezTo>
                  <a:lnTo>
                    <a:pt x="4291" y="432"/>
                  </a:lnTo>
                  <a:cubicBezTo>
                    <a:pt x="4568" y="432"/>
                    <a:pt x="4568" y="31"/>
                    <a:pt x="4291" y="31"/>
                  </a:cubicBezTo>
                  <a:lnTo>
                    <a:pt x="2315" y="31"/>
                  </a:lnTo>
                  <a:cubicBezTo>
                    <a:pt x="1698" y="31"/>
                    <a:pt x="1204" y="525"/>
                    <a:pt x="1204" y="1142"/>
                  </a:cubicBezTo>
                  <a:lnTo>
                    <a:pt x="1204" y="1512"/>
                  </a:lnTo>
                  <a:lnTo>
                    <a:pt x="248" y="1512"/>
                  </a:lnTo>
                  <a:cubicBezTo>
                    <a:pt x="93" y="1543"/>
                    <a:pt x="1" y="1728"/>
                    <a:pt x="93" y="1883"/>
                  </a:cubicBezTo>
                  <a:lnTo>
                    <a:pt x="1173" y="3179"/>
                  </a:lnTo>
                  <a:lnTo>
                    <a:pt x="1173" y="4382"/>
                  </a:lnTo>
                  <a:cubicBezTo>
                    <a:pt x="1173" y="5000"/>
                    <a:pt x="1698" y="5493"/>
                    <a:pt x="2315" y="5493"/>
                  </a:cubicBezTo>
                  <a:lnTo>
                    <a:pt x="5463" y="5493"/>
                  </a:lnTo>
                  <a:cubicBezTo>
                    <a:pt x="6081" y="5493"/>
                    <a:pt x="6605" y="5000"/>
                    <a:pt x="6605" y="4382"/>
                  </a:cubicBezTo>
                  <a:lnTo>
                    <a:pt x="6605" y="1142"/>
                  </a:lnTo>
                  <a:cubicBezTo>
                    <a:pt x="6605" y="525"/>
                    <a:pt x="6081" y="31"/>
                    <a:pt x="5463" y="31"/>
                  </a:cubicBezTo>
                  <a:lnTo>
                    <a:pt x="5463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14" name="Google Shape;12514;p23"/>
            <p:cNvSpPr/>
            <p:nvPr/>
          </p:nvSpPr>
          <p:spPr>
            <a:xfrm>
              <a:off x="5014050" y="3087400"/>
              <a:ext cx="29350" cy="10825"/>
            </a:xfrm>
            <a:custGeom>
              <a:avLst/>
              <a:gdLst/>
              <a:ahLst/>
              <a:cxnLst/>
              <a:rect l="l" t="t" r="r" b="b"/>
              <a:pathLst>
                <a:path w="1174" h="433" extrusionOk="0">
                  <a:moveTo>
                    <a:pt x="309" y="0"/>
                  </a:moveTo>
                  <a:cubicBezTo>
                    <a:pt x="1" y="0"/>
                    <a:pt x="1" y="432"/>
                    <a:pt x="309" y="432"/>
                  </a:cubicBezTo>
                  <a:lnTo>
                    <a:pt x="896" y="432"/>
                  </a:lnTo>
                  <a:cubicBezTo>
                    <a:pt x="1174" y="432"/>
                    <a:pt x="1174" y="0"/>
                    <a:pt x="8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15" name="Google Shape;12515;p23"/>
            <p:cNvSpPr/>
            <p:nvPr/>
          </p:nvSpPr>
          <p:spPr>
            <a:xfrm>
              <a:off x="5014050" y="3112075"/>
              <a:ext cx="68700" cy="10825"/>
            </a:xfrm>
            <a:custGeom>
              <a:avLst/>
              <a:gdLst/>
              <a:ahLst/>
              <a:cxnLst/>
              <a:rect l="l" t="t" r="r" b="b"/>
              <a:pathLst>
                <a:path w="2748" h="433" extrusionOk="0">
                  <a:moveTo>
                    <a:pt x="309" y="1"/>
                  </a:moveTo>
                  <a:cubicBezTo>
                    <a:pt x="1" y="1"/>
                    <a:pt x="1" y="433"/>
                    <a:pt x="309" y="433"/>
                  </a:cubicBezTo>
                  <a:lnTo>
                    <a:pt x="2532" y="433"/>
                  </a:lnTo>
                  <a:cubicBezTo>
                    <a:pt x="2655" y="433"/>
                    <a:pt x="2748" y="340"/>
                    <a:pt x="2748" y="217"/>
                  </a:cubicBezTo>
                  <a:cubicBezTo>
                    <a:pt x="2748" y="93"/>
                    <a:pt x="2655" y="1"/>
                    <a:pt x="253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16" name="Google Shape;12516;p23"/>
            <p:cNvSpPr/>
            <p:nvPr/>
          </p:nvSpPr>
          <p:spPr>
            <a:xfrm>
              <a:off x="5014050" y="3136775"/>
              <a:ext cx="29350" cy="10825"/>
            </a:xfrm>
            <a:custGeom>
              <a:avLst/>
              <a:gdLst/>
              <a:ahLst/>
              <a:cxnLst/>
              <a:rect l="l" t="t" r="r" b="b"/>
              <a:pathLst>
                <a:path w="1174" h="433" extrusionOk="0">
                  <a:moveTo>
                    <a:pt x="309" y="0"/>
                  </a:moveTo>
                  <a:cubicBezTo>
                    <a:pt x="1" y="0"/>
                    <a:pt x="1" y="432"/>
                    <a:pt x="309" y="432"/>
                  </a:cubicBezTo>
                  <a:lnTo>
                    <a:pt x="896" y="432"/>
                  </a:lnTo>
                  <a:cubicBezTo>
                    <a:pt x="1174" y="432"/>
                    <a:pt x="1174" y="0"/>
                    <a:pt x="8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17" name="Google Shape;12517;p23"/>
            <p:cNvSpPr/>
            <p:nvPr/>
          </p:nvSpPr>
          <p:spPr>
            <a:xfrm>
              <a:off x="5052625" y="3087400"/>
              <a:ext cx="31675" cy="10825"/>
            </a:xfrm>
            <a:custGeom>
              <a:avLst/>
              <a:gdLst/>
              <a:ahLst/>
              <a:cxnLst/>
              <a:rect l="l" t="t" r="r" b="b"/>
              <a:pathLst>
                <a:path w="1267" h="433" extrusionOk="0">
                  <a:moveTo>
                    <a:pt x="186" y="0"/>
                  </a:moveTo>
                  <a:cubicBezTo>
                    <a:pt x="94" y="0"/>
                    <a:pt x="1" y="93"/>
                    <a:pt x="1" y="216"/>
                  </a:cubicBezTo>
                  <a:cubicBezTo>
                    <a:pt x="1" y="340"/>
                    <a:pt x="94" y="432"/>
                    <a:pt x="186" y="432"/>
                  </a:cubicBezTo>
                  <a:lnTo>
                    <a:pt x="989" y="432"/>
                  </a:lnTo>
                  <a:cubicBezTo>
                    <a:pt x="1266" y="432"/>
                    <a:pt x="1266" y="0"/>
                    <a:pt x="9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18" name="Google Shape;12518;p23"/>
            <p:cNvSpPr/>
            <p:nvPr/>
          </p:nvSpPr>
          <p:spPr>
            <a:xfrm>
              <a:off x="4892925" y="3169225"/>
              <a:ext cx="209875" cy="205975"/>
            </a:xfrm>
            <a:custGeom>
              <a:avLst/>
              <a:gdLst/>
              <a:ahLst/>
              <a:cxnLst/>
              <a:rect l="l" t="t" r="r" b="b"/>
              <a:pathLst>
                <a:path w="8395" h="8239" extrusionOk="0">
                  <a:moveTo>
                    <a:pt x="1967" y="1"/>
                  </a:moveTo>
                  <a:cubicBezTo>
                    <a:pt x="1850" y="1"/>
                    <a:pt x="1729" y="103"/>
                    <a:pt x="1729" y="245"/>
                  </a:cubicBezTo>
                  <a:lnTo>
                    <a:pt x="1729" y="1912"/>
                  </a:lnTo>
                  <a:lnTo>
                    <a:pt x="1297" y="1912"/>
                  </a:lnTo>
                  <a:cubicBezTo>
                    <a:pt x="587" y="1912"/>
                    <a:pt x="1" y="2498"/>
                    <a:pt x="31" y="3177"/>
                  </a:cubicBezTo>
                  <a:lnTo>
                    <a:pt x="31" y="6973"/>
                  </a:lnTo>
                  <a:cubicBezTo>
                    <a:pt x="1" y="7652"/>
                    <a:pt x="587" y="8239"/>
                    <a:pt x="1297" y="8239"/>
                  </a:cubicBezTo>
                  <a:lnTo>
                    <a:pt x="3673" y="8239"/>
                  </a:lnTo>
                  <a:cubicBezTo>
                    <a:pt x="3797" y="8239"/>
                    <a:pt x="3889" y="8146"/>
                    <a:pt x="3889" y="8023"/>
                  </a:cubicBezTo>
                  <a:cubicBezTo>
                    <a:pt x="3889" y="7899"/>
                    <a:pt x="3797" y="7807"/>
                    <a:pt x="3673" y="7807"/>
                  </a:cubicBezTo>
                  <a:lnTo>
                    <a:pt x="1297" y="7807"/>
                  </a:lnTo>
                  <a:cubicBezTo>
                    <a:pt x="803" y="7807"/>
                    <a:pt x="433" y="7436"/>
                    <a:pt x="433" y="6973"/>
                  </a:cubicBezTo>
                  <a:lnTo>
                    <a:pt x="433" y="3177"/>
                  </a:lnTo>
                  <a:cubicBezTo>
                    <a:pt x="433" y="2714"/>
                    <a:pt x="803" y="2344"/>
                    <a:pt x="1297" y="2344"/>
                  </a:cubicBezTo>
                  <a:lnTo>
                    <a:pt x="1945" y="2344"/>
                  </a:lnTo>
                  <a:cubicBezTo>
                    <a:pt x="2068" y="2344"/>
                    <a:pt x="2161" y="2251"/>
                    <a:pt x="2161" y="2128"/>
                  </a:cubicBezTo>
                  <a:lnTo>
                    <a:pt x="2161" y="801"/>
                  </a:lnTo>
                  <a:lnTo>
                    <a:pt x="3395" y="2282"/>
                  </a:lnTo>
                  <a:cubicBezTo>
                    <a:pt x="3426" y="2313"/>
                    <a:pt x="3488" y="2344"/>
                    <a:pt x="3550" y="2344"/>
                  </a:cubicBezTo>
                  <a:lnTo>
                    <a:pt x="7130" y="2344"/>
                  </a:lnTo>
                  <a:cubicBezTo>
                    <a:pt x="7593" y="2344"/>
                    <a:pt x="7963" y="2714"/>
                    <a:pt x="7963" y="3177"/>
                  </a:cubicBezTo>
                  <a:lnTo>
                    <a:pt x="7963" y="6973"/>
                  </a:lnTo>
                  <a:cubicBezTo>
                    <a:pt x="7963" y="7436"/>
                    <a:pt x="7593" y="7807"/>
                    <a:pt x="7130" y="7807"/>
                  </a:cubicBezTo>
                  <a:lnTo>
                    <a:pt x="4753" y="7807"/>
                  </a:lnTo>
                  <a:cubicBezTo>
                    <a:pt x="4630" y="7807"/>
                    <a:pt x="4537" y="7899"/>
                    <a:pt x="4537" y="8023"/>
                  </a:cubicBezTo>
                  <a:cubicBezTo>
                    <a:pt x="4537" y="8146"/>
                    <a:pt x="4630" y="8239"/>
                    <a:pt x="4753" y="8239"/>
                  </a:cubicBezTo>
                  <a:lnTo>
                    <a:pt x="7130" y="8239"/>
                  </a:lnTo>
                  <a:cubicBezTo>
                    <a:pt x="7809" y="8239"/>
                    <a:pt x="8395" y="7652"/>
                    <a:pt x="8395" y="6973"/>
                  </a:cubicBezTo>
                  <a:lnTo>
                    <a:pt x="8395" y="3177"/>
                  </a:lnTo>
                  <a:cubicBezTo>
                    <a:pt x="8395" y="2498"/>
                    <a:pt x="7809" y="1912"/>
                    <a:pt x="7130" y="1912"/>
                  </a:cubicBezTo>
                  <a:lnTo>
                    <a:pt x="3673" y="1912"/>
                  </a:lnTo>
                  <a:lnTo>
                    <a:pt x="2130" y="91"/>
                  </a:lnTo>
                  <a:cubicBezTo>
                    <a:pt x="2088" y="28"/>
                    <a:pt x="2028" y="1"/>
                    <a:pt x="19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19" name="Google Shape;12519;p23"/>
            <p:cNvSpPr/>
            <p:nvPr/>
          </p:nvSpPr>
          <p:spPr>
            <a:xfrm>
              <a:off x="4972400" y="3261725"/>
              <a:ext cx="94150" cy="10100"/>
            </a:xfrm>
            <a:custGeom>
              <a:avLst/>
              <a:gdLst/>
              <a:ahLst/>
              <a:cxnLst/>
              <a:rect l="l" t="t" r="r" b="b"/>
              <a:pathLst>
                <a:path w="3766" h="404" extrusionOk="0">
                  <a:moveTo>
                    <a:pt x="3488" y="0"/>
                  </a:moveTo>
                  <a:cubicBezTo>
                    <a:pt x="3478" y="0"/>
                    <a:pt x="3467" y="1"/>
                    <a:pt x="3457" y="2"/>
                  </a:cubicBezTo>
                  <a:lnTo>
                    <a:pt x="309" y="2"/>
                  </a:lnTo>
                  <a:cubicBezTo>
                    <a:pt x="0" y="2"/>
                    <a:pt x="0" y="403"/>
                    <a:pt x="309" y="403"/>
                  </a:cubicBezTo>
                  <a:lnTo>
                    <a:pt x="3457" y="403"/>
                  </a:lnTo>
                  <a:cubicBezTo>
                    <a:pt x="3755" y="403"/>
                    <a:pt x="3765" y="0"/>
                    <a:pt x="348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20" name="Google Shape;12520;p23"/>
            <p:cNvSpPr/>
            <p:nvPr/>
          </p:nvSpPr>
          <p:spPr>
            <a:xfrm>
              <a:off x="4930725" y="3290300"/>
              <a:ext cx="52500" cy="10825"/>
            </a:xfrm>
            <a:custGeom>
              <a:avLst/>
              <a:gdLst/>
              <a:ahLst/>
              <a:cxnLst/>
              <a:rect l="l" t="t" r="r" b="b"/>
              <a:pathLst>
                <a:path w="2100" h="433" extrusionOk="0">
                  <a:moveTo>
                    <a:pt x="279" y="1"/>
                  </a:moveTo>
                  <a:cubicBezTo>
                    <a:pt x="1" y="1"/>
                    <a:pt x="1" y="433"/>
                    <a:pt x="279" y="433"/>
                  </a:cubicBezTo>
                  <a:lnTo>
                    <a:pt x="1791" y="433"/>
                  </a:lnTo>
                  <a:cubicBezTo>
                    <a:pt x="2099" y="433"/>
                    <a:pt x="2099" y="1"/>
                    <a:pt x="17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21" name="Google Shape;12521;p23"/>
            <p:cNvSpPr/>
            <p:nvPr/>
          </p:nvSpPr>
          <p:spPr>
            <a:xfrm>
              <a:off x="4995550" y="3290300"/>
              <a:ext cx="71000" cy="10825"/>
            </a:xfrm>
            <a:custGeom>
              <a:avLst/>
              <a:gdLst/>
              <a:ahLst/>
              <a:cxnLst/>
              <a:rect l="l" t="t" r="r" b="b"/>
              <a:pathLst>
                <a:path w="2840" h="433" extrusionOk="0">
                  <a:moveTo>
                    <a:pt x="309" y="1"/>
                  </a:moveTo>
                  <a:cubicBezTo>
                    <a:pt x="0" y="1"/>
                    <a:pt x="0" y="433"/>
                    <a:pt x="309" y="433"/>
                  </a:cubicBezTo>
                  <a:lnTo>
                    <a:pt x="2531" y="433"/>
                  </a:lnTo>
                  <a:cubicBezTo>
                    <a:pt x="2839" y="433"/>
                    <a:pt x="2839" y="1"/>
                    <a:pt x="253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22" name="Google Shape;12522;p23"/>
            <p:cNvSpPr/>
            <p:nvPr/>
          </p:nvSpPr>
          <p:spPr>
            <a:xfrm>
              <a:off x="4930725" y="3318850"/>
              <a:ext cx="135825" cy="10825"/>
            </a:xfrm>
            <a:custGeom>
              <a:avLst/>
              <a:gdLst/>
              <a:ahLst/>
              <a:cxnLst/>
              <a:rect l="l" t="t" r="r" b="b"/>
              <a:pathLst>
                <a:path w="5433" h="433" extrusionOk="0">
                  <a:moveTo>
                    <a:pt x="279" y="1"/>
                  </a:moveTo>
                  <a:cubicBezTo>
                    <a:pt x="1" y="1"/>
                    <a:pt x="1" y="433"/>
                    <a:pt x="279" y="433"/>
                  </a:cubicBezTo>
                  <a:lnTo>
                    <a:pt x="5124" y="433"/>
                  </a:lnTo>
                  <a:cubicBezTo>
                    <a:pt x="5432" y="433"/>
                    <a:pt x="5432" y="1"/>
                    <a:pt x="51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23" name="Google Shape;12523;p23"/>
            <p:cNvSpPr/>
            <p:nvPr/>
          </p:nvSpPr>
          <p:spPr>
            <a:xfrm>
              <a:off x="4930725" y="3261725"/>
              <a:ext cx="31650" cy="10100"/>
            </a:xfrm>
            <a:custGeom>
              <a:avLst/>
              <a:gdLst/>
              <a:ahLst/>
              <a:cxnLst/>
              <a:rect l="l" t="t" r="r" b="b"/>
              <a:pathLst>
                <a:path w="1266" h="404" extrusionOk="0">
                  <a:moveTo>
                    <a:pt x="1016" y="0"/>
                  </a:moveTo>
                  <a:cubicBezTo>
                    <a:pt x="1007" y="0"/>
                    <a:pt x="998" y="1"/>
                    <a:pt x="988" y="2"/>
                  </a:cubicBezTo>
                  <a:lnTo>
                    <a:pt x="279" y="2"/>
                  </a:lnTo>
                  <a:cubicBezTo>
                    <a:pt x="1" y="2"/>
                    <a:pt x="1" y="403"/>
                    <a:pt x="279" y="403"/>
                  </a:cubicBezTo>
                  <a:lnTo>
                    <a:pt x="988" y="403"/>
                  </a:lnTo>
                  <a:cubicBezTo>
                    <a:pt x="1257" y="403"/>
                    <a:pt x="1266" y="0"/>
                    <a:pt x="101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524" name="Google Shape;12524;p23"/>
          <p:cNvGrpSpPr/>
          <p:nvPr/>
        </p:nvGrpSpPr>
        <p:grpSpPr>
          <a:xfrm>
            <a:off x="3351975" y="4017996"/>
            <a:ext cx="483533" cy="482500"/>
            <a:chOff x="2498825" y="3014100"/>
            <a:chExt cx="362650" cy="361875"/>
          </a:xfrm>
        </p:grpSpPr>
        <p:sp>
          <p:nvSpPr>
            <p:cNvPr id="12525" name="Google Shape;12525;p23"/>
            <p:cNvSpPr/>
            <p:nvPr/>
          </p:nvSpPr>
          <p:spPr>
            <a:xfrm>
              <a:off x="2534625" y="3297625"/>
              <a:ext cx="54450" cy="54825"/>
            </a:xfrm>
            <a:custGeom>
              <a:avLst/>
              <a:gdLst/>
              <a:ahLst/>
              <a:cxnLst/>
              <a:rect l="l" t="t" r="r" b="b"/>
              <a:pathLst>
                <a:path w="2178" h="2193" extrusionOk="0">
                  <a:moveTo>
                    <a:pt x="1099" y="726"/>
                  </a:moveTo>
                  <a:lnTo>
                    <a:pt x="1346" y="1251"/>
                  </a:lnTo>
                  <a:lnTo>
                    <a:pt x="852" y="1251"/>
                  </a:lnTo>
                  <a:lnTo>
                    <a:pt x="1099" y="726"/>
                  </a:lnTo>
                  <a:close/>
                  <a:moveTo>
                    <a:pt x="1099" y="1"/>
                  </a:moveTo>
                  <a:cubicBezTo>
                    <a:pt x="1022" y="1"/>
                    <a:pt x="945" y="47"/>
                    <a:pt x="914" y="140"/>
                  </a:cubicBezTo>
                  <a:lnTo>
                    <a:pt x="80" y="1899"/>
                  </a:lnTo>
                  <a:cubicBezTo>
                    <a:pt x="1" y="2058"/>
                    <a:pt x="140" y="2192"/>
                    <a:pt x="281" y="2192"/>
                  </a:cubicBezTo>
                  <a:cubicBezTo>
                    <a:pt x="359" y="2192"/>
                    <a:pt x="438" y="2152"/>
                    <a:pt x="482" y="2053"/>
                  </a:cubicBezTo>
                  <a:lnTo>
                    <a:pt x="667" y="1683"/>
                  </a:lnTo>
                  <a:lnTo>
                    <a:pt x="1531" y="1683"/>
                  </a:lnTo>
                  <a:lnTo>
                    <a:pt x="1716" y="2053"/>
                  </a:lnTo>
                  <a:cubicBezTo>
                    <a:pt x="1760" y="2152"/>
                    <a:pt x="1835" y="2192"/>
                    <a:pt x="1909" y="2192"/>
                  </a:cubicBezTo>
                  <a:cubicBezTo>
                    <a:pt x="2044" y="2192"/>
                    <a:pt x="2177" y="2058"/>
                    <a:pt x="2117" y="1899"/>
                  </a:cubicBezTo>
                  <a:lnTo>
                    <a:pt x="1284" y="140"/>
                  </a:lnTo>
                  <a:cubicBezTo>
                    <a:pt x="1253" y="47"/>
                    <a:pt x="1176" y="1"/>
                    <a:pt x="10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26" name="Google Shape;12526;p23"/>
            <p:cNvSpPr/>
            <p:nvPr/>
          </p:nvSpPr>
          <p:spPr>
            <a:xfrm>
              <a:off x="2597575" y="3297250"/>
              <a:ext cx="55575" cy="54800"/>
            </a:xfrm>
            <a:custGeom>
              <a:avLst/>
              <a:gdLst/>
              <a:ahLst/>
              <a:cxnLst/>
              <a:rect l="l" t="t" r="r" b="b"/>
              <a:pathLst>
                <a:path w="2223" h="2192" extrusionOk="0">
                  <a:moveTo>
                    <a:pt x="834" y="402"/>
                  </a:moveTo>
                  <a:cubicBezTo>
                    <a:pt x="1667" y="494"/>
                    <a:pt x="1667" y="1729"/>
                    <a:pt x="834" y="1791"/>
                  </a:cubicBezTo>
                  <a:lnTo>
                    <a:pt x="433" y="1791"/>
                  </a:lnTo>
                  <a:lnTo>
                    <a:pt x="433" y="402"/>
                  </a:lnTo>
                  <a:close/>
                  <a:moveTo>
                    <a:pt x="217" y="1"/>
                  </a:moveTo>
                  <a:cubicBezTo>
                    <a:pt x="93" y="1"/>
                    <a:pt x="0" y="93"/>
                    <a:pt x="0" y="217"/>
                  </a:cubicBezTo>
                  <a:lnTo>
                    <a:pt x="0" y="2007"/>
                  </a:lnTo>
                  <a:cubicBezTo>
                    <a:pt x="0" y="2099"/>
                    <a:pt x="93" y="2192"/>
                    <a:pt x="217" y="2192"/>
                  </a:cubicBezTo>
                  <a:lnTo>
                    <a:pt x="834" y="2192"/>
                  </a:lnTo>
                  <a:cubicBezTo>
                    <a:pt x="2223" y="2130"/>
                    <a:pt x="2223" y="62"/>
                    <a:pt x="8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27" name="Google Shape;12527;p23"/>
            <p:cNvSpPr/>
            <p:nvPr/>
          </p:nvSpPr>
          <p:spPr>
            <a:xfrm>
              <a:off x="2711300" y="3171500"/>
              <a:ext cx="54450" cy="54800"/>
            </a:xfrm>
            <a:custGeom>
              <a:avLst/>
              <a:gdLst/>
              <a:ahLst/>
              <a:cxnLst/>
              <a:rect l="l" t="t" r="r" b="b"/>
              <a:pathLst>
                <a:path w="2178" h="2192" extrusionOk="0">
                  <a:moveTo>
                    <a:pt x="1099" y="741"/>
                  </a:moveTo>
                  <a:lnTo>
                    <a:pt x="1346" y="1235"/>
                  </a:lnTo>
                  <a:lnTo>
                    <a:pt x="852" y="1235"/>
                  </a:lnTo>
                  <a:lnTo>
                    <a:pt x="1099" y="741"/>
                  </a:lnTo>
                  <a:close/>
                  <a:moveTo>
                    <a:pt x="1099" y="0"/>
                  </a:moveTo>
                  <a:cubicBezTo>
                    <a:pt x="1007" y="0"/>
                    <a:pt x="945" y="62"/>
                    <a:pt x="914" y="124"/>
                  </a:cubicBezTo>
                  <a:lnTo>
                    <a:pt x="81" y="1883"/>
                  </a:lnTo>
                  <a:cubicBezTo>
                    <a:pt x="1" y="2063"/>
                    <a:pt x="142" y="2192"/>
                    <a:pt x="285" y="2192"/>
                  </a:cubicBezTo>
                  <a:cubicBezTo>
                    <a:pt x="361" y="2192"/>
                    <a:pt x="439" y="2154"/>
                    <a:pt x="482" y="2068"/>
                  </a:cubicBezTo>
                  <a:lnTo>
                    <a:pt x="667" y="1697"/>
                  </a:lnTo>
                  <a:lnTo>
                    <a:pt x="1531" y="1697"/>
                  </a:lnTo>
                  <a:lnTo>
                    <a:pt x="1716" y="2068"/>
                  </a:lnTo>
                  <a:cubicBezTo>
                    <a:pt x="1760" y="2154"/>
                    <a:pt x="1833" y="2192"/>
                    <a:pt x="1906" y="2192"/>
                  </a:cubicBezTo>
                  <a:cubicBezTo>
                    <a:pt x="2042" y="2192"/>
                    <a:pt x="2178" y="2063"/>
                    <a:pt x="2118" y="1883"/>
                  </a:cubicBezTo>
                  <a:lnTo>
                    <a:pt x="1284" y="124"/>
                  </a:lnTo>
                  <a:cubicBezTo>
                    <a:pt x="1254" y="62"/>
                    <a:pt x="1192" y="0"/>
                    <a:pt x="10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28" name="Google Shape;12528;p23"/>
            <p:cNvSpPr/>
            <p:nvPr/>
          </p:nvSpPr>
          <p:spPr>
            <a:xfrm>
              <a:off x="2774250" y="3171500"/>
              <a:ext cx="57125" cy="54800"/>
            </a:xfrm>
            <a:custGeom>
              <a:avLst/>
              <a:gdLst/>
              <a:ahLst/>
              <a:cxnLst/>
              <a:rect l="l" t="t" r="r" b="b"/>
              <a:pathLst>
                <a:path w="2285" h="2192" extrusionOk="0">
                  <a:moveTo>
                    <a:pt x="803" y="401"/>
                  </a:moveTo>
                  <a:cubicBezTo>
                    <a:pt x="1729" y="401"/>
                    <a:pt x="1729" y="1759"/>
                    <a:pt x="803" y="1759"/>
                  </a:cubicBezTo>
                  <a:lnTo>
                    <a:pt x="433" y="1759"/>
                  </a:lnTo>
                  <a:lnTo>
                    <a:pt x="433" y="401"/>
                  </a:lnTo>
                  <a:close/>
                  <a:moveTo>
                    <a:pt x="217" y="0"/>
                  </a:moveTo>
                  <a:cubicBezTo>
                    <a:pt x="93" y="0"/>
                    <a:pt x="1" y="93"/>
                    <a:pt x="1" y="185"/>
                  </a:cubicBezTo>
                  <a:lnTo>
                    <a:pt x="1" y="1975"/>
                  </a:lnTo>
                  <a:cubicBezTo>
                    <a:pt x="1" y="2099"/>
                    <a:pt x="93" y="2191"/>
                    <a:pt x="217" y="2191"/>
                  </a:cubicBezTo>
                  <a:lnTo>
                    <a:pt x="834" y="2191"/>
                  </a:lnTo>
                  <a:cubicBezTo>
                    <a:pt x="2285" y="2191"/>
                    <a:pt x="2285" y="0"/>
                    <a:pt x="8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29" name="Google Shape;12529;p23"/>
            <p:cNvSpPr/>
            <p:nvPr/>
          </p:nvSpPr>
          <p:spPr>
            <a:xfrm>
              <a:off x="2673950" y="3014100"/>
              <a:ext cx="187525" cy="239200"/>
            </a:xfrm>
            <a:custGeom>
              <a:avLst/>
              <a:gdLst/>
              <a:ahLst/>
              <a:cxnLst/>
              <a:rect l="l" t="t" r="r" b="b"/>
              <a:pathLst>
                <a:path w="7501" h="9568" extrusionOk="0">
                  <a:moveTo>
                    <a:pt x="1482" y="0"/>
                  </a:moveTo>
                  <a:cubicBezTo>
                    <a:pt x="680" y="0"/>
                    <a:pt x="1" y="648"/>
                    <a:pt x="1" y="1482"/>
                  </a:cubicBezTo>
                  <a:lnTo>
                    <a:pt x="1" y="8086"/>
                  </a:lnTo>
                  <a:cubicBezTo>
                    <a:pt x="1" y="8919"/>
                    <a:pt x="680" y="9567"/>
                    <a:pt x="1482" y="9567"/>
                  </a:cubicBezTo>
                  <a:lnTo>
                    <a:pt x="4476" y="9567"/>
                  </a:lnTo>
                  <a:cubicBezTo>
                    <a:pt x="4754" y="9567"/>
                    <a:pt x="4754" y="9135"/>
                    <a:pt x="4476" y="9135"/>
                  </a:cubicBezTo>
                  <a:lnTo>
                    <a:pt x="1482" y="9135"/>
                  </a:lnTo>
                  <a:cubicBezTo>
                    <a:pt x="896" y="9135"/>
                    <a:pt x="433" y="8672"/>
                    <a:pt x="433" y="8086"/>
                  </a:cubicBezTo>
                  <a:lnTo>
                    <a:pt x="433" y="1482"/>
                  </a:lnTo>
                  <a:cubicBezTo>
                    <a:pt x="433" y="895"/>
                    <a:pt x="896" y="401"/>
                    <a:pt x="1482" y="401"/>
                  </a:cubicBezTo>
                  <a:lnTo>
                    <a:pt x="6019" y="401"/>
                  </a:lnTo>
                  <a:cubicBezTo>
                    <a:pt x="6605" y="401"/>
                    <a:pt x="7068" y="895"/>
                    <a:pt x="7068" y="1482"/>
                  </a:cubicBezTo>
                  <a:lnTo>
                    <a:pt x="7068" y="8086"/>
                  </a:lnTo>
                  <a:cubicBezTo>
                    <a:pt x="7068" y="8672"/>
                    <a:pt x="6605" y="9135"/>
                    <a:pt x="6019" y="9135"/>
                  </a:cubicBezTo>
                  <a:lnTo>
                    <a:pt x="5494" y="9135"/>
                  </a:lnTo>
                  <a:cubicBezTo>
                    <a:pt x="5216" y="9135"/>
                    <a:pt x="5216" y="9567"/>
                    <a:pt x="5494" y="9567"/>
                  </a:cubicBezTo>
                  <a:lnTo>
                    <a:pt x="6019" y="9567"/>
                  </a:lnTo>
                  <a:cubicBezTo>
                    <a:pt x="6821" y="9567"/>
                    <a:pt x="7500" y="8888"/>
                    <a:pt x="7500" y="8086"/>
                  </a:cubicBezTo>
                  <a:lnTo>
                    <a:pt x="7500" y="1482"/>
                  </a:lnTo>
                  <a:cubicBezTo>
                    <a:pt x="7469" y="648"/>
                    <a:pt x="6821" y="0"/>
                    <a:pt x="598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30" name="Google Shape;12530;p23"/>
            <p:cNvSpPr/>
            <p:nvPr/>
          </p:nvSpPr>
          <p:spPr>
            <a:xfrm>
              <a:off x="2790800" y="3040800"/>
              <a:ext cx="41775" cy="37550"/>
            </a:xfrm>
            <a:custGeom>
              <a:avLst/>
              <a:gdLst/>
              <a:ahLst/>
              <a:cxnLst/>
              <a:rect l="l" t="t" r="r" b="b"/>
              <a:pathLst>
                <a:path w="1671" h="1502" extrusionOk="0">
                  <a:moveTo>
                    <a:pt x="291" y="1"/>
                  </a:moveTo>
                  <a:cubicBezTo>
                    <a:pt x="127" y="1"/>
                    <a:pt x="0" y="219"/>
                    <a:pt x="141" y="383"/>
                  </a:cubicBezTo>
                  <a:lnTo>
                    <a:pt x="542" y="753"/>
                  </a:lnTo>
                  <a:lnTo>
                    <a:pt x="141" y="1154"/>
                  </a:lnTo>
                  <a:cubicBezTo>
                    <a:pt x="49" y="1216"/>
                    <a:pt x="49" y="1340"/>
                    <a:pt x="141" y="1432"/>
                  </a:cubicBezTo>
                  <a:cubicBezTo>
                    <a:pt x="188" y="1478"/>
                    <a:pt x="242" y="1502"/>
                    <a:pt x="296" y="1502"/>
                  </a:cubicBezTo>
                  <a:cubicBezTo>
                    <a:pt x="350" y="1502"/>
                    <a:pt x="404" y="1478"/>
                    <a:pt x="450" y="1432"/>
                  </a:cubicBezTo>
                  <a:lnTo>
                    <a:pt x="820" y="1062"/>
                  </a:lnTo>
                  <a:lnTo>
                    <a:pt x="1221" y="1432"/>
                  </a:lnTo>
                  <a:cubicBezTo>
                    <a:pt x="1264" y="1475"/>
                    <a:pt x="1312" y="1493"/>
                    <a:pt x="1359" y="1493"/>
                  </a:cubicBezTo>
                  <a:cubicBezTo>
                    <a:pt x="1512" y="1493"/>
                    <a:pt x="1648" y="1296"/>
                    <a:pt x="1530" y="1154"/>
                  </a:cubicBezTo>
                  <a:lnTo>
                    <a:pt x="1129" y="753"/>
                  </a:lnTo>
                  <a:lnTo>
                    <a:pt x="1530" y="383"/>
                  </a:lnTo>
                  <a:cubicBezTo>
                    <a:pt x="1671" y="219"/>
                    <a:pt x="1526" y="1"/>
                    <a:pt x="1367" y="1"/>
                  </a:cubicBezTo>
                  <a:cubicBezTo>
                    <a:pt x="1317" y="1"/>
                    <a:pt x="1266" y="22"/>
                    <a:pt x="1221" y="74"/>
                  </a:cubicBezTo>
                  <a:lnTo>
                    <a:pt x="820" y="445"/>
                  </a:lnTo>
                  <a:lnTo>
                    <a:pt x="450" y="74"/>
                  </a:lnTo>
                  <a:cubicBezTo>
                    <a:pt x="398" y="22"/>
                    <a:pt x="343" y="1"/>
                    <a:pt x="2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31" name="Google Shape;12531;p23"/>
            <p:cNvSpPr/>
            <p:nvPr/>
          </p:nvSpPr>
          <p:spPr>
            <a:xfrm>
              <a:off x="2499600" y="3014100"/>
              <a:ext cx="157400" cy="109575"/>
            </a:xfrm>
            <a:custGeom>
              <a:avLst/>
              <a:gdLst/>
              <a:ahLst/>
              <a:cxnLst/>
              <a:rect l="l" t="t" r="r" b="b"/>
              <a:pathLst>
                <a:path w="6296" h="4383" extrusionOk="0">
                  <a:moveTo>
                    <a:pt x="4814" y="401"/>
                  </a:moveTo>
                  <a:cubicBezTo>
                    <a:pt x="5401" y="401"/>
                    <a:pt x="5864" y="895"/>
                    <a:pt x="5864" y="1482"/>
                  </a:cubicBezTo>
                  <a:lnTo>
                    <a:pt x="5864" y="2901"/>
                  </a:lnTo>
                  <a:cubicBezTo>
                    <a:pt x="5864" y="3488"/>
                    <a:pt x="5401" y="3951"/>
                    <a:pt x="4814" y="3951"/>
                  </a:cubicBezTo>
                  <a:lnTo>
                    <a:pt x="1481" y="3951"/>
                  </a:lnTo>
                  <a:cubicBezTo>
                    <a:pt x="895" y="3951"/>
                    <a:pt x="401" y="3488"/>
                    <a:pt x="401" y="2901"/>
                  </a:cubicBezTo>
                  <a:lnTo>
                    <a:pt x="401" y="1482"/>
                  </a:lnTo>
                  <a:cubicBezTo>
                    <a:pt x="401" y="895"/>
                    <a:pt x="895" y="401"/>
                    <a:pt x="1481" y="401"/>
                  </a:cubicBezTo>
                  <a:close/>
                  <a:moveTo>
                    <a:pt x="1481" y="0"/>
                  </a:moveTo>
                  <a:cubicBezTo>
                    <a:pt x="648" y="0"/>
                    <a:pt x="0" y="648"/>
                    <a:pt x="0" y="1482"/>
                  </a:cubicBezTo>
                  <a:lnTo>
                    <a:pt x="0" y="2901"/>
                  </a:lnTo>
                  <a:cubicBezTo>
                    <a:pt x="0" y="3735"/>
                    <a:pt x="648" y="4383"/>
                    <a:pt x="1481" y="4383"/>
                  </a:cubicBezTo>
                  <a:lnTo>
                    <a:pt x="4814" y="4383"/>
                  </a:lnTo>
                  <a:cubicBezTo>
                    <a:pt x="5648" y="4383"/>
                    <a:pt x="6296" y="3735"/>
                    <a:pt x="6296" y="2901"/>
                  </a:cubicBezTo>
                  <a:lnTo>
                    <a:pt x="6296" y="1482"/>
                  </a:lnTo>
                  <a:cubicBezTo>
                    <a:pt x="6296" y="648"/>
                    <a:pt x="5648" y="0"/>
                    <a:pt x="481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32" name="Google Shape;12532;p23"/>
            <p:cNvSpPr/>
            <p:nvPr/>
          </p:nvSpPr>
          <p:spPr>
            <a:xfrm>
              <a:off x="2586350" y="3040800"/>
              <a:ext cx="41775" cy="37550"/>
            </a:xfrm>
            <a:custGeom>
              <a:avLst/>
              <a:gdLst/>
              <a:ahLst/>
              <a:cxnLst/>
              <a:rect l="l" t="t" r="r" b="b"/>
              <a:pathLst>
                <a:path w="1671" h="1502" extrusionOk="0">
                  <a:moveTo>
                    <a:pt x="304" y="1"/>
                  </a:moveTo>
                  <a:cubicBezTo>
                    <a:pt x="145" y="1"/>
                    <a:pt x="0" y="219"/>
                    <a:pt x="141" y="383"/>
                  </a:cubicBezTo>
                  <a:lnTo>
                    <a:pt x="542" y="753"/>
                  </a:lnTo>
                  <a:lnTo>
                    <a:pt x="141" y="1154"/>
                  </a:lnTo>
                  <a:cubicBezTo>
                    <a:pt x="79" y="1216"/>
                    <a:pt x="79" y="1340"/>
                    <a:pt x="141" y="1432"/>
                  </a:cubicBezTo>
                  <a:cubicBezTo>
                    <a:pt x="187" y="1478"/>
                    <a:pt x="241" y="1502"/>
                    <a:pt x="295" y="1502"/>
                  </a:cubicBezTo>
                  <a:cubicBezTo>
                    <a:pt x="349" y="1502"/>
                    <a:pt x="403" y="1478"/>
                    <a:pt x="449" y="1432"/>
                  </a:cubicBezTo>
                  <a:lnTo>
                    <a:pt x="851" y="1062"/>
                  </a:lnTo>
                  <a:lnTo>
                    <a:pt x="1221" y="1432"/>
                  </a:lnTo>
                  <a:cubicBezTo>
                    <a:pt x="1271" y="1475"/>
                    <a:pt x="1323" y="1493"/>
                    <a:pt x="1371" y="1493"/>
                  </a:cubicBezTo>
                  <a:cubicBezTo>
                    <a:pt x="1530" y="1493"/>
                    <a:pt x="1648" y="1296"/>
                    <a:pt x="1530" y="1154"/>
                  </a:cubicBezTo>
                  <a:lnTo>
                    <a:pt x="1128" y="753"/>
                  </a:lnTo>
                  <a:lnTo>
                    <a:pt x="1530" y="383"/>
                  </a:lnTo>
                  <a:cubicBezTo>
                    <a:pt x="1670" y="219"/>
                    <a:pt x="1544" y="1"/>
                    <a:pt x="1380" y="1"/>
                  </a:cubicBezTo>
                  <a:cubicBezTo>
                    <a:pt x="1328" y="1"/>
                    <a:pt x="1273" y="22"/>
                    <a:pt x="1221" y="74"/>
                  </a:cubicBezTo>
                  <a:lnTo>
                    <a:pt x="851" y="445"/>
                  </a:lnTo>
                  <a:lnTo>
                    <a:pt x="449" y="74"/>
                  </a:lnTo>
                  <a:cubicBezTo>
                    <a:pt x="405" y="22"/>
                    <a:pt x="354" y="1"/>
                    <a:pt x="30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33" name="Google Shape;12533;p23"/>
            <p:cNvSpPr/>
            <p:nvPr/>
          </p:nvSpPr>
          <p:spPr>
            <a:xfrm>
              <a:off x="2498825" y="3143725"/>
              <a:ext cx="158175" cy="109575"/>
            </a:xfrm>
            <a:custGeom>
              <a:avLst/>
              <a:gdLst/>
              <a:ahLst/>
              <a:cxnLst/>
              <a:rect l="l" t="t" r="r" b="b"/>
              <a:pathLst>
                <a:path w="6327" h="4383" extrusionOk="0">
                  <a:moveTo>
                    <a:pt x="2870" y="0"/>
                  </a:moveTo>
                  <a:cubicBezTo>
                    <a:pt x="2623" y="31"/>
                    <a:pt x="2623" y="401"/>
                    <a:pt x="2870" y="432"/>
                  </a:cubicBezTo>
                  <a:lnTo>
                    <a:pt x="4845" y="432"/>
                  </a:lnTo>
                  <a:cubicBezTo>
                    <a:pt x="5432" y="432"/>
                    <a:pt x="5895" y="895"/>
                    <a:pt x="5895" y="1481"/>
                  </a:cubicBezTo>
                  <a:lnTo>
                    <a:pt x="5895" y="2901"/>
                  </a:lnTo>
                  <a:cubicBezTo>
                    <a:pt x="5895" y="3487"/>
                    <a:pt x="5432" y="3950"/>
                    <a:pt x="4845" y="3950"/>
                  </a:cubicBezTo>
                  <a:lnTo>
                    <a:pt x="1512" y="3950"/>
                  </a:lnTo>
                  <a:cubicBezTo>
                    <a:pt x="926" y="3950"/>
                    <a:pt x="432" y="3487"/>
                    <a:pt x="432" y="2901"/>
                  </a:cubicBezTo>
                  <a:lnTo>
                    <a:pt x="432" y="1512"/>
                  </a:lnTo>
                  <a:cubicBezTo>
                    <a:pt x="432" y="926"/>
                    <a:pt x="926" y="432"/>
                    <a:pt x="1512" y="432"/>
                  </a:cubicBezTo>
                  <a:lnTo>
                    <a:pt x="1852" y="432"/>
                  </a:lnTo>
                  <a:cubicBezTo>
                    <a:pt x="2099" y="401"/>
                    <a:pt x="2099" y="62"/>
                    <a:pt x="1852" y="31"/>
                  </a:cubicBezTo>
                  <a:lnTo>
                    <a:pt x="1512" y="31"/>
                  </a:lnTo>
                  <a:cubicBezTo>
                    <a:pt x="679" y="31"/>
                    <a:pt x="31" y="679"/>
                    <a:pt x="31" y="1512"/>
                  </a:cubicBezTo>
                  <a:lnTo>
                    <a:pt x="31" y="2901"/>
                  </a:lnTo>
                  <a:cubicBezTo>
                    <a:pt x="0" y="3734"/>
                    <a:pt x="679" y="4382"/>
                    <a:pt x="1512" y="4382"/>
                  </a:cubicBezTo>
                  <a:lnTo>
                    <a:pt x="4845" y="4382"/>
                  </a:lnTo>
                  <a:cubicBezTo>
                    <a:pt x="5679" y="4382"/>
                    <a:pt x="6327" y="3703"/>
                    <a:pt x="6327" y="2901"/>
                  </a:cubicBezTo>
                  <a:lnTo>
                    <a:pt x="6327" y="1481"/>
                  </a:lnTo>
                  <a:cubicBezTo>
                    <a:pt x="6327" y="679"/>
                    <a:pt x="5679" y="0"/>
                    <a:pt x="484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34" name="Google Shape;12534;p23"/>
            <p:cNvSpPr/>
            <p:nvPr/>
          </p:nvSpPr>
          <p:spPr>
            <a:xfrm>
              <a:off x="2586300" y="3170750"/>
              <a:ext cx="41925" cy="37675"/>
            </a:xfrm>
            <a:custGeom>
              <a:avLst/>
              <a:gdLst/>
              <a:ahLst/>
              <a:cxnLst/>
              <a:rect l="l" t="t" r="r" b="b"/>
              <a:pathLst>
                <a:path w="1677" h="1507" extrusionOk="0">
                  <a:moveTo>
                    <a:pt x="312" y="0"/>
                  </a:moveTo>
                  <a:cubicBezTo>
                    <a:pt x="150" y="0"/>
                    <a:pt x="0" y="203"/>
                    <a:pt x="143" y="370"/>
                  </a:cubicBezTo>
                  <a:lnTo>
                    <a:pt x="544" y="740"/>
                  </a:lnTo>
                  <a:lnTo>
                    <a:pt x="143" y="1141"/>
                  </a:lnTo>
                  <a:cubicBezTo>
                    <a:pt x="81" y="1203"/>
                    <a:pt x="81" y="1357"/>
                    <a:pt x="143" y="1450"/>
                  </a:cubicBezTo>
                  <a:cubicBezTo>
                    <a:pt x="189" y="1481"/>
                    <a:pt x="243" y="1496"/>
                    <a:pt x="297" y="1496"/>
                  </a:cubicBezTo>
                  <a:cubicBezTo>
                    <a:pt x="351" y="1496"/>
                    <a:pt x="405" y="1481"/>
                    <a:pt x="451" y="1450"/>
                  </a:cubicBezTo>
                  <a:lnTo>
                    <a:pt x="853" y="1049"/>
                  </a:lnTo>
                  <a:lnTo>
                    <a:pt x="1223" y="1450"/>
                  </a:lnTo>
                  <a:cubicBezTo>
                    <a:pt x="1270" y="1490"/>
                    <a:pt x="1320" y="1507"/>
                    <a:pt x="1367" y="1507"/>
                  </a:cubicBezTo>
                  <a:cubicBezTo>
                    <a:pt x="1538" y="1507"/>
                    <a:pt x="1677" y="1286"/>
                    <a:pt x="1532" y="1141"/>
                  </a:cubicBezTo>
                  <a:lnTo>
                    <a:pt x="1130" y="740"/>
                  </a:lnTo>
                  <a:lnTo>
                    <a:pt x="1532" y="370"/>
                  </a:lnTo>
                  <a:cubicBezTo>
                    <a:pt x="1674" y="203"/>
                    <a:pt x="1542" y="0"/>
                    <a:pt x="1375" y="0"/>
                  </a:cubicBezTo>
                  <a:cubicBezTo>
                    <a:pt x="1326" y="0"/>
                    <a:pt x="1273" y="18"/>
                    <a:pt x="1223" y="61"/>
                  </a:cubicBezTo>
                  <a:lnTo>
                    <a:pt x="853" y="462"/>
                  </a:lnTo>
                  <a:lnTo>
                    <a:pt x="451" y="61"/>
                  </a:lnTo>
                  <a:cubicBezTo>
                    <a:pt x="409" y="18"/>
                    <a:pt x="360" y="0"/>
                    <a:pt x="3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35" name="Google Shape;12535;p23"/>
            <p:cNvSpPr/>
            <p:nvPr/>
          </p:nvSpPr>
          <p:spPr>
            <a:xfrm>
              <a:off x="2499600" y="3274100"/>
              <a:ext cx="361875" cy="101875"/>
            </a:xfrm>
            <a:custGeom>
              <a:avLst/>
              <a:gdLst/>
              <a:ahLst/>
              <a:cxnLst/>
              <a:rect l="l" t="t" r="r" b="b"/>
              <a:pathLst>
                <a:path w="14475" h="4075" extrusionOk="0">
                  <a:moveTo>
                    <a:pt x="12993" y="433"/>
                  </a:moveTo>
                  <a:cubicBezTo>
                    <a:pt x="13548" y="433"/>
                    <a:pt x="14042" y="896"/>
                    <a:pt x="14042" y="1482"/>
                  </a:cubicBezTo>
                  <a:lnTo>
                    <a:pt x="14042" y="2593"/>
                  </a:lnTo>
                  <a:cubicBezTo>
                    <a:pt x="14042" y="3179"/>
                    <a:pt x="13548" y="3642"/>
                    <a:pt x="12993" y="3642"/>
                  </a:cubicBezTo>
                  <a:lnTo>
                    <a:pt x="1481" y="3642"/>
                  </a:lnTo>
                  <a:cubicBezTo>
                    <a:pt x="895" y="3642"/>
                    <a:pt x="401" y="3179"/>
                    <a:pt x="401" y="2593"/>
                  </a:cubicBezTo>
                  <a:lnTo>
                    <a:pt x="401" y="1482"/>
                  </a:lnTo>
                  <a:cubicBezTo>
                    <a:pt x="401" y="896"/>
                    <a:pt x="895" y="433"/>
                    <a:pt x="1481" y="433"/>
                  </a:cubicBezTo>
                  <a:close/>
                  <a:moveTo>
                    <a:pt x="1481" y="1"/>
                  </a:moveTo>
                  <a:cubicBezTo>
                    <a:pt x="648" y="1"/>
                    <a:pt x="0" y="680"/>
                    <a:pt x="0" y="1482"/>
                  </a:cubicBezTo>
                  <a:lnTo>
                    <a:pt x="0" y="2593"/>
                  </a:lnTo>
                  <a:cubicBezTo>
                    <a:pt x="0" y="3426"/>
                    <a:pt x="648" y="4074"/>
                    <a:pt x="1481" y="4074"/>
                  </a:cubicBezTo>
                  <a:lnTo>
                    <a:pt x="12993" y="4074"/>
                  </a:lnTo>
                  <a:cubicBezTo>
                    <a:pt x="13795" y="4074"/>
                    <a:pt x="14474" y="3426"/>
                    <a:pt x="14474" y="2593"/>
                  </a:cubicBezTo>
                  <a:lnTo>
                    <a:pt x="14474" y="1482"/>
                  </a:lnTo>
                  <a:cubicBezTo>
                    <a:pt x="14474" y="680"/>
                    <a:pt x="13795" y="1"/>
                    <a:pt x="1299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36" name="Google Shape;12536;p23"/>
            <p:cNvSpPr/>
            <p:nvPr/>
          </p:nvSpPr>
          <p:spPr>
            <a:xfrm>
              <a:off x="2789200" y="3301575"/>
              <a:ext cx="41325" cy="37350"/>
            </a:xfrm>
            <a:custGeom>
              <a:avLst/>
              <a:gdLst/>
              <a:ahLst/>
              <a:cxnLst/>
              <a:rect l="l" t="t" r="r" b="b"/>
              <a:pathLst>
                <a:path w="1653" h="1494" extrusionOk="0">
                  <a:moveTo>
                    <a:pt x="305" y="1"/>
                  </a:moveTo>
                  <a:cubicBezTo>
                    <a:pt x="146" y="1"/>
                    <a:pt x="3" y="212"/>
                    <a:pt x="144" y="352"/>
                  </a:cubicBezTo>
                  <a:lnTo>
                    <a:pt x="545" y="753"/>
                  </a:lnTo>
                  <a:lnTo>
                    <a:pt x="144" y="1124"/>
                  </a:lnTo>
                  <a:cubicBezTo>
                    <a:pt x="1" y="1290"/>
                    <a:pt x="151" y="1493"/>
                    <a:pt x="312" y="1493"/>
                  </a:cubicBezTo>
                  <a:cubicBezTo>
                    <a:pt x="360" y="1493"/>
                    <a:pt x="410" y="1475"/>
                    <a:pt x="452" y="1432"/>
                  </a:cubicBezTo>
                  <a:lnTo>
                    <a:pt x="853" y="1031"/>
                  </a:lnTo>
                  <a:lnTo>
                    <a:pt x="1224" y="1432"/>
                  </a:lnTo>
                  <a:cubicBezTo>
                    <a:pt x="1271" y="1466"/>
                    <a:pt x="1319" y="1481"/>
                    <a:pt x="1365" y="1481"/>
                  </a:cubicBezTo>
                  <a:cubicBezTo>
                    <a:pt x="1528" y="1481"/>
                    <a:pt x="1653" y="1293"/>
                    <a:pt x="1532" y="1124"/>
                  </a:cubicBezTo>
                  <a:lnTo>
                    <a:pt x="1131" y="753"/>
                  </a:lnTo>
                  <a:lnTo>
                    <a:pt x="1532" y="352"/>
                  </a:lnTo>
                  <a:cubicBezTo>
                    <a:pt x="1594" y="260"/>
                    <a:pt x="1594" y="136"/>
                    <a:pt x="1532" y="74"/>
                  </a:cubicBezTo>
                  <a:cubicBezTo>
                    <a:pt x="1486" y="28"/>
                    <a:pt x="1432" y="5"/>
                    <a:pt x="1378" y="5"/>
                  </a:cubicBezTo>
                  <a:cubicBezTo>
                    <a:pt x="1324" y="5"/>
                    <a:pt x="1270" y="28"/>
                    <a:pt x="1224" y="74"/>
                  </a:cubicBezTo>
                  <a:lnTo>
                    <a:pt x="853" y="445"/>
                  </a:lnTo>
                  <a:lnTo>
                    <a:pt x="452" y="74"/>
                  </a:lnTo>
                  <a:cubicBezTo>
                    <a:pt x="407" y="22"/>
                    <a:pt x="355" y="1"/>
                    <a:pt x="30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537" name="Google Shape;12537;p23"/>
          <p:cNvGrpSpPr/>
          <p:nvPr/>
        </p:nvGrpSpPr>
        <p:grpSpPr>
          <a:xfrm>
            <a:off x="4297483" y="4018262"/>
            <a:ext cx="524700" cy="481967"/>
            <a:chOff x="1714150" y="3014050"/>
            <a:chExt cx="393525" cy="361475"/>
          </a:xfrm>
        </p:grpSpPr>
        <p:sp>
          <p:nvSpPr>
            <p:cNvPr id="12538" name="Google Shape;12538;p23"/>
            <p:cNvSpPr/>
            <p:nvPr/>
          </p:nvSpPr>
          <p:spPr>
            <a:xfrm>
              <a:off x="1778200" y="3048625"/>
              <a:ext cx="84875" cy="80750"/>
            </a:xfrm>
            <a:custGeom>
              <a:avLst/>
              <a:gdLst/>
              <a:ahLst/>
              <a:cxnLst/>
              <a:rect l="l" t="t" r="r" b="b"/>
              <a:pathLst>
                <a:path w="3395" h="3230" extrusionOk="0">
                  <a:moveTo>
                    <a:pt x="1698" y="594"/>
                  </a:moveTo>
                  <a:lnTo>
                    <a:pt x="1944" y="1150"/>
                  </a:lnTo>
                  <a:cubicBezTo>
                    <a:pt x="2006" y="1212"/>
                    <a:pt x="2068" y="1273"/>
                    <a:pt x="2160" y="1304"/>
                  </a:cubicBezTo>
                  <a:lnTo>
                    <a:pt x="2778" y="1397"/>
                  </a:lnTo>
                  <a:lnTo>
                    <a:pt x="2346" y="1829"/>
                  </a:lnTo>
                  <a:cubicBezTo>
                    <a:pt x="2284" y="1891"/>
                    <a:pt x="2253" y="1983"/>
                    <a:pt x="2253" y="2076"/>
                  </a:cubicBezTo>
                  <a:lnTo>
                    <a:pt x="2377" y="2693"/>
                  </a:lnTo>
                  <a:lnTo>
                    <a:pt x="2377" y="2693"/>
                  </a:lnTo>
                  <a:lnTo>
                    <a:pt x="1821" y="2384"/>
                  </a:lnTo>
                  <a:cubicBezTo>
                    <a:pt x="1790" y="2384"/>
                    <a:pt x="1728" y="2354"/>
                    <a:pt x="1698" y="2354"/>
                  </a:cubicBezTo>
                  <a:cubicBezTo>
                    <a:pt x="1636" y="2354"/>
                    <a:pt x="1605" y="2384"/>
                    <a:pt x="1543" y="2384"/>
                  </a:cubicBezTo>
                  <a:lnTo>
                    <a:pt x="988" y="2693"/>
                  </a:lnTo>
                  <a:lnTo>
                    <a:pt x="988" y="2693"/>
                  </a:lnTo>
                  <a:lnTo>
                    <a:pt x="1111" y="2076"/>
                  </a:lnTo>
                  <a:cubicBezTo>
                    <a:pt x="1142" y="1983"/>
                    <a:pt x="1080" y="1891"/>
                    <a:pt x="1019" y="1829"/>
                  </a:cubicBezTo>
                  <a:lnTo>
                    <a:pt x="587" y="1397"/>
                  </a:lnTo>
                  <a:lnTo>
                    <a:pt x="1204" y="1304"/>
                  </a:lnTo>
                  <a:cubicBezTo>
                    <a:pt x="1296" y="1273"/>
                    <a:pt x="1389" y="1243"/>
                    <a:pt x="1420" y="1150"/>
                  </a:cubicBezTo>
                  <a:lnTo>
                    <a:pt x="1698" y="594"/>
                  </a:lnTo>
                  <a:close/>
                  <a:moveTo>
                    <a:pt x="1694" y="0"/>
                  </a:moveTo>
                  <a:cubicBezTo>
                    <a:pt x="1590" y="0"/>
                    <a:pt x="1482" y="54"/>
                    <a:pt x="1420" y="162"/>
                  </a:cubicBezTo>
                  <a:lnTo>
                    <a:pt x="1080" y="872"/>
                  </a:lnTo>
                  <a:lnTo>
                    <a:pt x="247" y="996"/>
                  </a:lnTo>
                  <a:cubicBezTo>
                    <a:pt x="154" y="1027"/>
                    <a:pt x="62" y="1088"/>
                    <a:pt x="31" y="1212"/>
                  </a:cubicBezTo>
                  <a:cubicBezTo>
                    <a:pt x="0" y="1304"/>
                    <a:pt x="0" y="1428"/>
                    <a:pt x="93" y="1489"/>
                  </a:cubicBezTo>
                  <a:lnTo>
                    <a:pt x="679" y="2076"/>
                  </a:lnTo>
                  <a:lnTo>
                    <a:pt x="556" y="2878"/>
                  </a:lnTo>
                  <a:cubicBezTo>
                    <a:pt x="525" y="3002"/>
                    <a:pt x="556" y="3094"/>
                    <a:pt x="648" y="3156"/>
                  </a:cubicBezTo>
                  <a:cubicBezTo>
                    <a:pt x="699" y="3207"/>
                    <a:pt x="760" y="3230"/>
                    <a:pt x="819" y="3230"/>
                  </a:cubicBezTo>
                  <a:cubicBezTo>
                    <a:pt x="867" y="3230"/>
                    <a:pt x="915" y="3215"/>
                    <a:pt x="957" y="3187"/>
                  </a:cubicBezTo>
                  <a:lnTo>
                    <a:pt x="1698" y="2816"/>
                  </a:lnTo>
                  <a:lnTo>
                    <a:pt x="2407" y="3187"/>
                  </a:lnTo>
                  <a:cubicBezTo>
                    <a:pt x="2449" y="3215"/>
                    <a:pt x="2497" y="3230"/>
                    <a:pt x="2545" y="3230"/>
                  </a:cubicBezTo>
                  <a:cubicBezTo>
                    <a:pt x="2605" y="3230"/>
                    <a:pt x="2665" y="3207"/>
                    <a:pt x="2716" y="3156"/>
                  </a:cubicBezTo>
                  <a:cubicBezTo>
                    <a:pt x="2809" y="3094"/>
                    <a:pt x="2839" y="3002"/>
                    <a:pt x="2839" y="2878"/>
                  </a:cubicBezTo>
                  <a:lnTo>
                    <a:pt x="2685" y="2076"/>
                  </a:lnTo>
                  <a:lnTo>
                    <a:pt x="3272" y="1489"/>
                  </a:lnTo>
                  <a:cubicBezTo>
                    <a:pt x="3364" y="1428"/>
                    <a:pt x="3395" y="1304"/>
                    <a:pt x="3364" y="1212"/>
                  </a:cubicBezTo>
                  <a:cubicBezTo>
                    <a:pt x="3333" y="1088"/>
                    <a:pt x="3241" y="1027"/>
                    <a:pt x="3117" y="1027"/>
                  </a:cubicBezTo>
                  <a:lnTo>
                    <a:pt x="2315" y="903"/>
                  </a:lnTo>
                  <a:lnTo>
                    <a:pt x="1944" y="162"/>
                  </a:lnTo>
                  <a:cubicBezTo>
                    <a:pt x="1898" y="54"/>
                    <a:pt x="1798" y="0"/>
                    <a:pt x="16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39" name="Google Shape;12539;p23"/>
            <p:cNvSpPr/>
            <p:nvPr/>
          </p:nvSpPr>
          <p:spPr>
            <a:xfrm>
              <a:off x="1879275" y="3048050"/>
              <a:ext cx="84875" cy="81325"/>
            </a:xfrm>
            <a:custGeom>
              <a:avLst/>
              <a:gdLst/>
              <a:ahLst/>
              <a:cxnLst/>
              <a:rect l="l" t="t" r="r" b="b"/>
              <a:pathLst>
                <a:path w="3395" h="3253" extrusionOk="0">
                  <a:moveTo>
                    <a:pt x="1728" y="617"/>
                  </a:moveTo>
                  <a:lnTo>
                    <a:pt x="1975" y="1173"/>
                  </a:lnTo>
                  <a:cubicBezTo>
                    <a:pt x="2037" y="1235"/>
                    <a:pt x="2099" y="1296"/>
                    <a:pt x="2191" y="1327"/>
                  </a:cubicBezTo>
                  <a:lnTo>
                    <a:pt x="2809" y="1420"/>
                  </a:lnTo>
                  <a:lnTo>
                    <a:pt x="2376" y="1852"/>
                  </a:lnTo>
                  <a:cubicBezTo>
                    <a:pt x="2284" y="1914"/>
                    <a:pt x="2253" y="2006"/>
                    <a:pt x="2284" y="2099"/>
                  </a:cubicBezTo>
                  <a:lnTo>
                    <a:pt x="2376" y="2716"/>
                  </a:lnTo>
                  <a:lnTo>
                    <a:pt x="1852" y="2407"/>
                  </a:lnTo>
                  <a:cubicBezTo>
                    <a:pt x="1805" y="2392"/>
                    <a:pt x="1759" y="2384"/>
                    <a:pt x="1713" y="2384"/>
                  </a:cubicBezTo>
                  <a:cubicBezTo>
                    <a:pt x="1667" y="2384"/>
                    <a:pt x="1620" y="2392"/>
                    <a:pt x="1574" y="2407"/>
                  </a:cubicBezTo>
                  <a:lnTo>
                    <a:pt x="1049" y="2716"/>
                  </a:lnTo>
                  <a:lnTo>
                    <a:pt x="1142" y="2099"/>
                  </a:lnTo>
                  <a:cubicBezTo>
                    <a:pt x="1173" y="2006"/>
                    <a:pt x="1111" y="1914"/>
                    <a:pt x="1049" y="1852"/>
                  </a:cubicBezTo>
                  <a:lnTo>
                    <a:pt x="617" y="1420"/>
                  </a:lnTo>
                  <a:lnTo>
                    <a:pt x="1235" y="1327"/>
                  </a:lnTo>
                  <a:cubicBezTo>
                    <a:pt x="1327" y="1296"/>
                    <a:pt x="1389" y="1235"/>
                    <a:pt x="1451" y="1173"/>
                  </a:cubicBezTo>
                  <a:lnTo>
                    <a:pt x="1728" y="617"/>
                  </a:lnTo>
                  <a:close/>
                  <a:moveTo>
                    <a:pt x="1697" y="0"/>
                  </a:moveTo>
                  <a:cubicBezTo>
                    <a:pt x="1605" y="0"/>
                    <a:pt x="1481" y="62"/>
                    <a:pt x="1451" y="185"/>
                  </a:cubicBezTo>
                  <a:lnTo>
                    <a:pt x="1080" y="926"/>
                  </a:lnTo>
                  <a:lnTo>
                    <a:pt x="278" y="1019"/>
                  </a:lnTo>
                  <a:cubicBezTo>
                    <a:pt x="154" y="1050"/>
                    <a:pt x="62" y="1111"/>
                    <a:pt x="31" y="1235"/>
                  </a:cubicBezTo>
                  <a:cubicBezTo>
                    <a:pt x="0" y="1327"/>
                    <a:pt x="31" y="1451"/>
                    <a:pt x="124" y="1512"/>
                  </a:cubicBezTo>
                  <a:lnTo>
                    <a:pt x="710" y="2099"/>
                  </a:lnTo>
                  <a:lnTo>
                    <a:pt x="556" y="2901"/>
                  </a:lnTo>
                  <a:cubicBezTo>
                    <a:pt x="525" y="3025"/>
                    <a:pt x="586" y="3117"/>
                    <a:pt x="679" y="3179"/>
                  </a:cubicBezTo>
                  <a:cubicBezTo>
                    <a:pt x="730" y="3230"/>
                    <a:pt x="781" y="3253"/>
                    <a:pt x="837" y="3253"/>
                  </a:cubicBezTo>
                  <a:cubicBezTo>
                    <a:pt x="883" y="3253"/>
                    <a:pt x="932" y="3238"/>
                    <a:pt x="988" y="3210"/>
                  </a:cubicBezTo>
                  <a:lnTo>
                    <a:pt x="1697" y="2839"/>
                  </a:lnTo>
                  <a:lnTo>
                    <a:pt x="2438" y="3210"/>
                  </a:lnTo>
                  <a:cubicBezTo>
                    <a:pt x="2486" y="3237"/>
                    <a:pt x="2534" y="3249"/>
                    <a:pt x="2581" y="3249"/>
                  </a:cubicBezTo>
                  <a:cubicBezTo>
                    <a:pt x="2748" y="3249"/>
                    <a:pt x="2888" y="3094"/>
                    <a:pt x="2839" y="2901"/>
                  </a:cubicBezTo>
                  <a:lnTo>
                    <a:pt x="2716" y="2099"/>
                  </a:lnTo>
                  <a:lnTo>
                    <a:pt x="3302" y="1512"/>
                  </a:lnTo>
                  <a:cubicBezTo>
                    <a:pt x="3364" y="1451"/>
                    <a:pt x="3395" y="1327"/>
                    <a:pt x="3364" y="1235"/>
                  </a:cubicBezTo>
                  <a:cubicBezTo>
                    <a:pt x="3333" y="1111"/>
                    <a:pt x="3241" y="1050"/>
                    <a:pt x="3148" y="1019"/>
                  </a:cubicBezTo>
                  <a:lnTo>
                    <a:pt x="2315" y="895"/>
                  </a:lnTo>
                  <a:lnTo>
                    <a:pt x="1975" y="185"/>
                  </a:lnTo>
                  <a:cubicBezTo>
                    <a:pt x="1914" y="62"/>
                    <a:pt x="1821" y="0"/>
                    <a:pt x="169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40" name="Google Shape;12540;p23"/>
            <p:cNvSpPr/>
            <p:nvPr/>
          </p:nvSpPr>
          <p:spPr>
            <a:xfrm>
              <a:off x="1980325" y="3048625"/>
              <a:ext cx="85675" cy="80350"/>
            </a:xfrm>
            <a:custGeom>
              <a:avLst/>
              <a:gdLst/>
              <a:ahLst/>
              <a:cxnLst/>
              <a:rect l="l" t="t" r="r" b="b"/>
              <a:pathLst>
                <a:path w="3427" h="3214" extrusionOk="0">
                  <a:moveTo>
                    <a:pt x="1729" y="594"/>
                  </a:moveTo>
                  <a:lnTo>
                    <a:pt x="1976" y="1150"/>
                  </a:lnTo>
                  <a:cubicBezTo>
                    <a:pt x="2038" y="1212"/>
                    <a:pt x="2100" y="1273"/>
                    <a:pt x="2192" y="1304"/>
                  </a:cubicBezTo>
                  <a:lnTo>
                    <a:pt x="2809" y="1397"/>
                  </a:lnTo>
                  <a:lnTo>
                    <a:pt x="2377" y="1829"/>
                  </a:lnTo>
                  <a:cubicBezTo>
                    <a:pt x="2316" y="1891"/>
                    <a:pt x="2285" y="1983"/>
                    <a:pt x="2285" y="2076"/>
                  </a:cubicBezTo>
                  <a:lnTo>
                    <a:pt x="2408" y="2693"/>
                  </a:lnTo>
                  <a:lnTo>
                    <a:pt x="2408" y="2693"/>
                  </a:lnTo>
                  <a:lnTo>
                    <a:pt x="1853" y="2384"/>
                  </a:lnTo>
                  <a:cubicBezTo>
                    <a:pt x="1806" y="2369"/>
                    <a:pt x="1760" y="2361"/>
                    <a:pt x="1714" y="2361"/>
                  </a:cubicBezTo>
                  <a:cubicBezTo>
                    <a:pt x="1668" y="2361"/>
                    <a:pt x="1621" y="2369"/>
                    <a:pt x="1575" y="2384"/>
                  </a:cubicBezTo>
                  <a:lnTo>
                    <a:pt x="1050" y="2693"/>
                  </a:lnTo>
                  <a:lnTo>
                    <a:pt x="1143" y="2076"/>
                  </a:lnTo>
                  <a:cubicBezTo>
                    <a:pt x="1143" y="1983"/>
                    <a:pt x="1112" y="1891"/>
                    <a:pt x="1050" y="1829"/>
                  </a:cubicBezTo>
                  <a:lnTo>
                    <a:pt x="618" y="1397"/>
                  </a:lnTo>
                  <a:lnTo>
                    <a:pt x="1235" y="1304"/>
                  </a:lnTo>
                  <a:cubicBezTo>
                    <a:pt x="1328" y="1273"/>
                    <a:pt x="1390" y="1212"/>
                    <a:pt x="1451" y="1150"/>
                  </a:cubicBezTo>
                  <a:lnTo>
                    <a:pt x="1729" y="594"/>
                  </a:lnTo>
                  <a:close/>
                  <a:moveTo>
                    <a:pt x="1714" y="0"/>
                  </a:moveTo>
                  <a:cubicBezTo>
                    <a:pt x="1614" y="0"/>
                    <a:pt x="1513" y="54"/>
                    <a:pt x="1451" y="162"/>
                  </a:cubicBezTo>
                  <a:lnTo>
                    <a:pt x="1081" y="872"/>
                  </a:lnTo>
                  <a:lnTo>
                    <a:pt x="279" y="996"/>
                  </a:lnTo>
                  <a:cubicBezTo>
                    <a:pt x="186" y="1027"/>
                    <a:pt x="94" y="1088"/>
                    <a:pt x="63" y="1212"/>
                  </a:cubicBezTo>
                  <a:cubicBezTo>
                    <a:pt x="1" y="1304"/>
                    <a:pt x="32" y="1428"/>
                    <a:pt x="124" y="1489"/>
                  </a:cubicBezTo>
                  <a:lnTo>
                    <a:pt x="711" y="2076"/>
                  </a:lnTo>
                  <a:lnTo>
                    <a:pt x="587" y="2878"/>
                  </a:lnTo>
                  <a:cubicBezTo>
                    <a:pt x="538" y="3076"/>
                    <a:pt x="686" y="3214"/>
                    <a:pt x="858" y="3214"/>
                  </a:cubicBezTo>
                  <a:cubicBezTo>
                    <a:pt x="901" y="3214"/>
                    <a:pt x="945" y="3205"/>
                    <a:pt x="989" y="3187"/>
                  </a:cubicBezTo>
                  <a:lnTo>
                    <a:pt x="1729" y="2786"/>
                  </a:lnTo>
                  <a:lnTo>
                    <a:pt x="2439" y="3187"/>
                  </a:lnTo>
                  <a:cubicBezTo>
                    <a:pt x="2477" y="3200"/>
                    <a:pt x="2521" y="3207"/>
                    <a:pt x="2566" y="3207"/>
                  </a:cubicBezTo>
                  <a:cubicBezTo>
                    <a:pt x="2629" y="3207"/>
                    <a:pt x="2693" y="3192"/>
                    <a:pt x="2748" y="3156"/>
                  </a:cubicBezTo>
                  <a:cubicBezTo>
                    <a:pt x="2840" y="3094"/>
                    <a:pt x="2871" y="2971"/>
                    <a:pt x="2871" y="2878"/>
                  </a:cubicBezTo>
                  <a:lnTo>
                    <a:pt x="2717" y="2076"/>
                  </a:lnTo>
                  <a:lnTo>
                    <a:pt x="3303" y="1489"/>
                  </a:lnTo>
                  <a:cubicBezTo>
                    <a:pt x="3396" y="1428"/>
                    <a:pt x="3427" y="1304"/>
                    <a:pt x="3396" y="1212"/>
                  </a:cubicBezTo>
                  <a:cubicBezTo>
                    <a:pt x="3365" y="1088"/>
                    <a:pt x="3272" y="1027"/>
                    <a:pt x="3149" y="996"/>
                  </a:cubicBezTo>
                  <a:lnTo>
                    <a:pt x="2346" y="872"/>
                  </a:lnTo>
                  <a:lnTo>
                    <a:pt x="1976" y="162"/>
                  </a:lnTo>
                  <a:cubicBezTo>
                    <a:pt x="1914" y="54"/>
                    <a:pt x="1814" y="0"/>
                    <a:pt x="171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41" name="Google Shape;12541;p23"/>
            <p:cNvSpPr/>
            <p:nvPr/>
          </p:nvSpPr>
          <p:spPr>
            <a:xfrm>
              <a:off x="1741150" y="3014050"/>
              <a:ext cx="361900" cy="184475"/>
            </a:xfrm>
            <a:custGeom>
              <a:avLst/>
              <a:gdLst/>
              <a:ahLst/>
              <a:cxnLst/>
              <a:rect l="l" t="t" r="r" b="b"/>
              <a:pathLst>
                <a:path w="14476" h="7379" extrusionOk="0">
                  <a:moveTo>
                    <a:pt x="2652" y="1"/>
                  </a:moveTo>
                  <a:cubicBezTo>
                    <a:pt x="2643" y="1"/>
                    <a:pt x="2634" y="1"/>
                    <a:pt x="2624" y="2"/>
                  </a:cubicBezTo>
                  <a:lnTo>
                    <a:pt x="1297" y="2"/>
                  </a:lnTo>
                  <a:cubicBezTo>
                    <a:pt x="587" y="2"/>
                    <a:pt x="1" y="589"/>
                    <a:pt x="1" y="1298"/>
                  </a:cubicBezTo>
                  <a:lnTo>
                    <a:pt x="1" y="4693"/>
                  </a:lnTo>
                  <a:cubicBezTo>
                    <a:pt x="1" y="5403"/>
                    <a:pt x="587" y="5989"/>
                    <a:pt x="1297" y="5989"/>
                  </a:cubicBezTo>
                  <a:lnTo>
                    <a:pt x="2038" y="5989"/>
                  </a:lnTo>
                  <a:lnTo>
                    <a:pt x="3025" y="7286"/>
                  </a:lnTo>
                  <a:cubicBezTo>
                    <a:pt x="3056" y="7347"/>
                    <a:pt x="3118" y="7378"/>
                    <a:pt x="3183" y="7378"/>
                  </a:cubicBezTo>
                  <a:cubicBezTo>
                    <a:pt x="3249" y="7378"/>
                    <a:pt x="3318" y="7347"/>
                    <a:pt x="3365" y="7286"/>
                  </a:cubicBezTo>
                  <a:lnTo>
                    <a:pt x="4321" y="5989"/>
                  </a:lnTo>
                  <a:lnTo>
                    <a:pt x="13179" y="5989"/>
                  </a:lnTo>
                  <a:cubicBezTo>
                    <a:pt x="13889" y="5989"/>
                    <a:pt x="14475" y="5403"/>
                    <a:pt x="14475" y="4693"/>
                  </a:cubicBezTo>
                  <a:lnTo>
                    <a:pt x="14475" y="1298"/>
                  </a:lnTo>
                  <a:cubicBezTo>
                    <a:pt x="14475" y="606"/>
                    <a:pt x="13917" y="1"/>
                    <a:pt x="13230" y="1"/>
                  </a:cubicBezTo>
                  <a:cubicBezTo>
                    <a:pt x="13213" y="1"/>
                    <a:pt x="13196" y="2"/>
                    <a:pt x="13179" y="2"/>
                  </a:cubicBezTo>
                  <a:lnTo>
                    <a:pt x="3673" y="2"/>
                  </a:lnTo>
                  <a:cubicBezTo>
                    <a:pt x="3426" y="33"/>
                    <a:pt x="3426" y="373"/>
                    <a:pt x="3673" y="403"/>
                  </a:cubicBezTo>
                  <a:lnTo>
                    <a:pt x="13179" y="403"/>
                  </a:lnTo>
                  <a:cubicBezTo>
                    <a:pt x="13642" y="403"/>
                    <a:pt x="14043" y="805"/>
                    <a:pt x="14043" y="1298"/>
                  </a:cubicBezTo>
                  <a:lnTo>
                    <a:pt x="14043" y="4662"/>
                  </a:lnTo>
                  <a:cubicBezTo>
                    <a:pt x="14043" y="5156"/>
                    <a:pt x="13642" y="5557"/>
                    <a:pt x="13179" y="5557"/>
                  </a:cubicBezTo>
                  <a:lnTo>
                    <a:pt x="4229" y="5557"/>
                  </a:lnTo>
                  <a:cubicBezTo>
                    <a:pt x="4167" y="5557"/>
                    <a:pt x="4105" y="5588"/>
                    <a:pt x="4075" y="5650"/>
                  </a:cubicBezTo>
                  <a:lnTo>
                    <a:pt x="3180" y="6792"/>
                  </a:lnTo>
                  <a:lnTo>
                    <a:pt x="2315" y="5650"/>
                  </a:lnTo>
                  <a:cubicBezTo>
                    <a:pt x="2254" y="5588"/>
                    <a:pt x="2192" y="5557"/>
                    <a:pt x="2130" y="5557"/>
                  </a:cubicBezTo>
                  <a:lnTo>
                    <a:pt x="1297" y="5557"/>
                  </a:lnTo>
                  <a:cubicBezTo>
                    <a:pt x="834" y="5557"/>
                    <a:pt x="433" y="5156"/>
                    <a:pt x="433" y="4693"/>
                  </a:cubicBezTo>
                  <a:lnTo>
                    <a:pt x="433" y="1298"/>
                  </a:lnTo>
                  <a:cubicBezTo>
                    <a:pt x="433" y="805"/>
                    <a:pt x="834" y="403"/>
                    <a:pt x="1328" y="403"/>
                  </a:cubicBezTo>
                  <a:lnTo>
                    <a:pt x="2624" y="403"/>
                  </a:lnTo>
                  <a:cubicBezTo>
                    <a:pt x="2892" y="403"/>
                    <a:pt x="2901" y="1"/>
                    <a:pt x="265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42" name="Google Shape;12542;p23"/>
            <p:cNvSpPr/>
            <p:nvPr/>
          </p:nvSpPr>
          <p:spPr>
            <a:xfrm>
              <a:off x="1714150" y="3216250"/>
              <a:ext cx="196775" cy="159275"/>
            </a:xfrm>
            <a:custGeom>
              <a:avLst/>
              <a:gdLst/>
              <a:ahLst/>
              <a:cxnLst/>
              <a:rect l="l" t="t" r="r" b="b"/>
              <a:pathLst>
                <a:path w="7871" h="6371" extrusionOk="0">
                  <a:moveTo>
                    <a:pt x="4259" y="1669"/>
                  </a:moveTo>
                  <a:cubicBezTo>
                    <a:pt x="4467" y="1669"/>
                    <a:pt x="4677" y="1745"/>
                    <a:pt x="4846" y="1914"/>
                  </a:cubicBezTo>
                  <a:cubicBezTo>
                    <a:pt x="5401" y="2469"/>
                    <a:pt x="5031" y="3395"/>
                    <a:pt x="4260" y="3395"/>
                  </a:cubicBezTo>
                  <a:cubicBezTo>
                    <a:pt x="3766" y="3395"/>
                    <a:pt x="3395" y="2994"/>
                    <a:pt x="3395" y="2531"/>
                  </a:cubicBezTo>
                  <a:cubicBezTo>
                    <a:pt x="3395" y="2007"/>
                    <a:pt x="3821" y="1669"/>
                    <a:pt x="4259" y="1669"/>
                  </a:cubicBezTo>
                  <a:close/>
                  <a:moveTo>
                    <a:pt x="4260" y="463"/>
                  </a:moveTo>
                  <a:cubicBezTo>
                    <a:pt x="6605" y="463"/>
                    <a:pt x="7870" y="3241"/>
                    <a:pt x="6327" y="5031"/>
                  </a:cubicBezTo>
                  <a:cubicBezTo>
                    <a:pt x="6235" y="4629"/>
                    <a:pt x="6019" y="4259"/>
                    <a:pt x="5710" y="4012"/>
                  </a:cubicBezTo>
                  <a:cubicBezTo>
                    <a:pt x="5525" y="3827"/>
                    <a:pt x="5278" y="3673"/>
                    <a:pt x="5031" y="3580"/>
                  </a:cubicBezTo>
                  <a:cubicBezTo>
                    <a:pt x="6019" y="2808"/>
                    <a:pt x="5463" y="1265"/>
                    <a:pt x="4260" y="1265"/>
                  </a:cubicBezTo>
                  <a:cubicBezTo>
                    <a:pt x="3025" y="1265"/>
                    <a:pt x="2500" y="2808"/>
                    <a:pt x="3457" y="3580"/>
                  </a:cubicBezTo>
                  <a:cubicBezTo>
                    <a:pt x="2809" y="3827"/>
                    <a:pt x="2346" y="4352"/>
                    <a:pt x="2161" y="5031"/>
                  </a:cubicBezTo>
                  <a:cubicBezTo>
                    <a:pt x="618" y="3241"/>
                    <a:pt x="1883" y="463"/>
                    <a:pt x="4260" y="463"/>
                  </a:cubicBezTo>
                  <a:close/>
                  <a:moveTo>
                    <a:pt x="4248" y="3812"/>
                  </a:moveTo>
                  <a:cubicBezTo>
                    <a:pt x="5047" y="3812"/>
                    <a:pt x="5849" y="4321"/>
                    <a:pt x="5988" y="5339"/>
                  </a:cubicBezTo>
                  <a:cubicBezTo>
                    <a:pt x="5479" y="5740"/>
                    <a:pt x="4861" y="5941"/>
                    <a:pt x="4248" y="5941"/>
                  </a:cubicBezTo>
                  <a:cubicBezTo>
                    <a:pt x="3635" y="5941"/>
                    <a:pt x="3025" y="5740"/>
                    <a:pt x="2531" y="5339"/>
                  </a:cubicBezTo>
                  <a:cubicBezTo>
                    <a:pt x="2655" y="4321"/>
                    <a:pt x="3449" y="3812"/>
                    <a:pt x="4248" y="3812"/>
                  </a:cubicBezTo>
                  <a:close/>
                  <a:moveTo>
                    <a:pt x="4260" y="0"/>
                  </a:moveTo>
                  <a:cubicBezTo>
                    <a:pt x="1420" y="0"/>
                    <a:pt x="1" y="3426"/>
                    <a:pt x="2007" y="5432"/>
                  </a:cubicBezTo>
                  <a:cubicBezTo>
                    <a:pt x="2655" y="6081"/>
                    <a:pt x="3453" y="6371"/>
                    <a:pt x="4235" y="6371"/>
                  </a:cubicBezTo>
                  <a:cubicBezTo>
                    <a:pt x="5870" y="6371"/>
                    <a:pt x="7438" y="5100"/>
                    <a:pt x="7438" y="3179"/>
                  </a:cubicBezTo>
                  <a:cubicBezTo>
                    <a:pt x="7438" y="1420"/>
                    <a:pt x="6019" y="0"/>
                    <a:pt x="42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43" name="Google Shape;12543;p23"/>
            <p:cNvSpPr/>
            <p:nvPr/>
          </p:nvSpPr>
          <p:spPr>
            <a:xfrm>
              <a:off x="1916300" y="3223950"/>
              <a:ext cx="190600" cy="37075"/>
            </a:xfrm>
            <a:custGeom>
              <a:avLst/>
              <a:gdLst/>
              <a:ahLst/>
              <a:cxnLst/>
              <a:rect l="l" t="t" r="r" b="b"/>
              <a:pathLst>
                <a:path w="7624" h="1483" extrusionOk="0">
                  <a:moveTo>
                    <a:pt x="6728" y="433"/>
                  </a:moveTo>
                  <a:cubicBezTo>
                    <a:pt x="7099" y="464"/>
                    <a:pt x="7099" y="1019"/>
                    <a:pt x="6728" y="1050"/>
                  </a:cubicBezTo>
                  <a:lnTo>
                    <a:pt x="895" y="1050"/>
                  </a:lnTo>
                  <a:cubicBezTo>
                    <a:pt x="525" y="1019"/>
                    <a:pt x="525" y="464"/>
                    <a:pt x="895" y="433"/>
                  </a:cubicBezTo>
                  <a:close/>
                  <a:moveTo>
                    <a:pt x="895" y="1"/>
                  </a:moveTo>
                  <a:cubicBezTo>
                    <a:pt x="0" y="62"/>
                    <a:pt x="0" y="1420"/>
                    <a:pt x="895" y="1482"/>
                  </a:cubicBezTo>
                  <a:lnTo>
                    <a:pt x="6728" y="1482"/>
                  </a:lnTo>
                  <a:cubicBezTo>
                    <a:pt x="7623" y="1420"/>
                    <a:pt x="7623" y="62"/>
                    <a:pt x="672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44" name="Google Shape;12544;p23"/>
            <p:cNvSpPr/>
            <p:nvPr/>
          </p:nvSpPr>
          <p:spPr>
            <a:xfrm>
              <a:off x="1916300" y="3277975"/>
              <a:ext cx="191375" cy="36275"/>
            </a:xfrm>
            <a:custGeom>
              <a:avLst/>
              <a:gdLst/>
              <a:ahLst/>
              <a:cxnLst/>
              <a:rect l="l" t="t" r="r" b="b"/>
              <a:pathLst>
                <a:path w="7655" h="1451" extrusionOk="0">
                  <a:moveTo>
                    <a:pt x="926" y="0"/>
                  </a:moveTo>
                  <a:cubicBezTo>
                    <a:pt x="0" y="62"/>
                    <a:pt x="0" y="1389"/>
                    <a:pt x="926" y="1451"/>
                  </a:cubicBezTo>
                  <a:lnTo>
                    <a:pt x="6728" y="1451"/>
                  </a:lnTo>
                  <a:cubicBezTo>
                    <a:pt x="7654" y="1389"/>
                    <a:pt x="7654" y="62"/>
                    <a:pt x="6728" y="0"/>
                  </a:cubicBezTo>
                  <a:lnTo>
                    <a:pt x="6389" y="0"/>
                  </a:lnTo>
                  <a:cubicBezTo>
                    <a:pt x="6111" y="0"/>
                    <a:pt x="6111" y="401"/>
                    <a:pt x="6389" y="401"/>
                  </a:cubicBezTo>
                  <a:lnTo>
                    <a:pt x="6728" y="401"/>
                  </a:lnTo>
                  <a:cubicBezTo>
                    <a:pt x="7099" y="463"/>
                    <a:pt x="7099" y="988"/>
                    <a:pt x="6728" y="1049"/>
                  </a:cubicBezTo>
                  <a:lnTo>
                    <a:pt x="926" y="1049"/>
                  </a:lnTo>
                  <a:cubicBezTo>
                    <a:pt x="556" y="988"/>
                    <a:pt x="556" y="463"/>
                    <a:pt x="926" y="401"/>
                  </a:cubicBezTo>
                  <a:lnTo>
                    <a:pt x="5309" y="401"/>
                  </a:lnTo>
                  <a:cubicBezTo>
                    <a:pt x="5586" y="401"/>
                    <a:pt x="5586" y="0"/>
                    <a:pt x="530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45" name="Google Shape;12545;p23"/>
            <p:cNvSpPr/>
            <p:nvPr/>
          </p:nvSpPr>
          <p:spPr>
            <a:xfrm>
              <a:off x="1916300" y="3331975"/>
              <a:ext cx="191375" cy="37050"/>
            </a:xfrm>
            <a:custGeom>
              <a:avLst/>
              <a:gdLst/>
              <a:ahLst/>
              <a:cxnLst/>
              <a:rect l="l" t="t" r="r" b="b"/>
              <a:pathLst>
                <a:path w="7655" h="1482" extrusionOk="0">
                  <a:moveTo>
                    <a:pt x="926" y="0"/>
                  </a:moveTo>
                  <a:cubicBezTo>
                    <a:pt x="0" y="62"/>
                    <a:pt x="0" y="1389"/>
                    <a:pt x="926" y="1482"/>
                  </a:cubicBezTo>
                  <a:lnTo>
                    <a:pt x="1636" y="1482"/>
                  </a:lnTo>
                  <a:cubicBezTo>
                    <a:pt x="1914" y="1482"/>
                    <a:pt x="1914" y="1050"/>
                    <a:pt x="1636" y="1050"/>
                  </a:cubicBezTo>
                  <a:lnTo>
                    <a:pt x="926" y="1050"/>
                  </a:lnTo>
                  <a:cubicBezTo>
                    <a:pt x="556" y="1019"/>
                    <a:pt x="556" y="463"/>
                    <a:pt x="926" y="432"/>
                  </a:cubicBezTo>
                  <a:lnTo>
                    <a:pt x="6759" y="432"/>
                  </a:lnTo>
                  <a:cubicBezTo>
                    <a:pt x="7130" y="463"/>
                    <a:pt x="7130" y="1019"/>
                    <a:pt x="6759" y="1050"/>
                  </a:cubicBezTo>
                  <a:lnTo>
                    <a:pt x="2685" y="1050"/>
                  </a:lnTo>
                  <a:cubicBezTo>
                    <a:pt x="2408" y="1050"/>
                    <a:pt x="2408" y="1482"/>
                    <a:pt x="2685" y="1482"/>
                  </a:cubicBezTo>
                  <a:lnTo>
                    <a:pt x="6759" y="1482"/>
                  </a:lnTo>
                  <a:cubicBezTo>
                    <a:pt x="7654" y="1389"/>
                    <a:pt x="7654" y="62"/>
                    <a:pt x="675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546" name="Google Shape;12546;p23"/>
          <p:cNvGrpSpPr/>
          <p:nvPr/>
        </p:nvGrpSpPr>
        <p:grpSpPr>
          <a:xfrm>
            <a:off x="5301492" y="4018096"/>
            <a:ext cx="513367" cy="482300"/>
            <a:chOff x="959575" y="3014275"/>
            <a:chExt cx="385025" cy="361725"/>
          </a:xfrm>
        </p:grpSpPr>
        <p:sp>
          <p:nvSpPr>
            <p:cNvPr id="12547" name="Google Shape;12547;p23"/>
            <p:cNvSpPr/>
            <p:nvPr/>
          </p:nvSpPr>
          <p:spPr>
            <a:xfrm>
              <a:off x="1094600" y="3051775"/>
              <a:ext cx="250000" cy="324225"/>
            </a:xfrm>
            <a:custGeom>
              <a:avLst/>
              <a:gdLst/>
              <a:ahLst/>
              <a:cxnLst/>
              <a:rect l="l" t="t" r="r" b="b"/>
              <a:pathLst>
                <a:path w="10000" h="12969" extrusionOk="0">
                  <a:moveTo>
                    <a:pt x="9580" y="0"/>
                  </a:moveTo>
                  <a:cubicBezTo>
                    <a:pt x="9469" y="0"/>
                    <a:pt x="9363" y="95"/>
                    <a:pt x="9383" y="252"/>
                  </a:cubicBezTo>
                  <a:cubicBezTo>
                    <a:pt x="9475" y="499"/>
                    <a:pt x="9506" y="746"/>
                    <a:pt x="9506" y="1024"/>
                  </a:cubicBezTo>
                  <a:cubicBezTo>
                    <a:pt x="9475" y="2104"/>
                    <a:pt x="8611" y="2968"/>
                    <a:pt x="7531" y="3030"/>
                  </a:cubicBezTo>
                  <a:cubicBezTo>
                    <a:pt x="7484" y="3033"/>
                    <a:pt x="7438" y="3035"/>
                    <a:pt x="7392" y="3035"/>
                  </a:cubicBezTo>
                  <a:cubicBezTo>
                    <a:pt x="6982" y="3035"/>
                    <a:pt x="6602" y="2912"/>
                    <a:pt x="6296" y="2690"/>
                  </a:cubicBezTo>
                  <a:cubicBezTo>
                    <a:pt x="6025" y="2504"/>
                    <a:pt x="5707" y="2410"/>
                    <a:pt x="5388" y="2410"/>
                  </a:cubicBezTo>
                  <a:cubicBezTo>
                    <a:pt x="5127" y="2410"/>
                    <a:pt x="4866" y="2473"/>
                    <a:pt x="4630" y="2598"/>
                  </a:cubicBezTo>
                  <a:lnTo>
                    <a:pt x="710" y="4573"/>
                  </a:lnTo>
                  <a:cubicBezTo>
                    <a:pt x="278" y="4789"/>
                    <a:pt x="1" y="5221"/>
                    <a:pt x="1" y="5715"/>
                  </a:cubicBezTo>
                  <a:cubicBezTo>
                    <a:pt x="1" y="6209"/>
                    <a:pt x="278" y="6672"/>
                    <a:pt x="710" y="6888"/>
                  </a:cubicBezTo>
                  <a:lnTo>
                    <a:pt x="4630" y="8832"/>
                  </a:lnTo>
                  <a:cubicBezTo>
                    <a:pt x="4866" y="8957"/>
                    <a:pt x="5127" y="9019"/>
                    <a:pt x="5388" y="9019"/>
                  </a:cubicBezTo>
                  <a:cubicBezTo>
                    <a:pt x="5707" y="9019"/>
                    <a:pt x="6025" y="8926"/>
                    <a:pt x="6296" y="8739"/>
                  </a:cubicBezTo>
                  <a:cubicBezTo>
                    <a:pt x="6654" y="8503"/>
                    <a:pt x="7045" y="8396"/>
                    <a:pt x="7426" y="8396"/>
                  </a:cubicBezTo>
                  <a:cubicBezTo>
                    <a:pt x="8490" y="8396"/>
                    <a:pt x="9483" y="9232"/>
                    <a:pt x="9506" y="10437"/>
                  </a:cubicBezTo>
                  <a:cubicBezTo>
                    <a:pt x="9527" y="11691"/>
                    <a:pt x="8495" y="12549"/>
                    <a:pt x="7406" y="12549"/>
                  </a:cubicBezTo>
                  <a:cubicBezTo>
                    <a:pt x="6914" y="12549"/>
                    <a:pt x="6411" y="12374"/>
                    <a:pt x="5988" y="11980"/>
                  </a:cubicBezTo>
                  <a:cubicBezTo>
                    <a:pt x="5617" y="11610"/>
                    <a:pt x="5401" y="11116"/>
                    <a:pt x="5371" y="10591"/>
                  </a:cubicBezTo>
                  <a:cubicBezTo>
                    <a:pt x="5340" y="10005"/>
                    <a:pt x="4969" y="9480"/>
                    <a:pt x="4476" y="9233"/>
                  </a:cubicBezTo>
                  <a:lnTo>
                    <a:pt x="4043" y="9017"/>
                  </a:lnTo>
                  <a:cubicBezTo>
                    <a:pt x="4009" y="9000"/>
                    <a:pt x="3976" y="8992"/>
                    <a:pt x="3945" y="8992"/>
                  </a:cubicBezTo>
                  <a:cubicBezTo>
                    <a:pt x="3753" y="8992"/>
                    <a:pt x="3646" y="9285"/>
                    <a:pt x="3858" y="9418"/>
                  </a:cubicBezTo>
                  <a:lnTo>
                    <a:pt x="4290" y="9604"/>
                  </a:lnTo>
                  <a:cubicBezTo>
                    <a:pt x="4661" y="9789"/>
                    <a:pt x="4908" y="10190"/>
                    <a:pt x="4938" y="10622"/>
                  </a:cubicBezTo>
                  <a:cubicBezTo>
                    <a:pt x="5000" y="11918"/>
                    <a:pt x="6111" y="12967"/>
                    <a:pt x="7438" y="12967"/>
                  </a:cubicBezTo>
                  <a:cubicBezTo>
                    <a:pt x="7457" y="12968"/>
                    <a:pt x="7476" y="12968"/>
                    <a:pt x="7495" y="12968"/>
                  </a:cubicBezTo>
                  <a:cubicBezTo>
                    <a:pt x="8828" y="12968"/>
                    <a:pt x="9939" y="11899"/>
                    <a:pt x="9969" y="10529"/>
                  </a:cubicBezTo>
                  <a:cubicBezTo>
                    <a:pt x="10000" y="9141"/>
                    <a:pt x="8920" y="7999"/>
                    <a:pt x="7531" y="7968"/>
                  </a:cubicBezTo>
                  <a:cubicBezTo>
                    <a:pt x="7487" y="7965"/>
                    <a:pt x="7443" y="7964"/>
                    <a:pt x="7399" y="7964"/>
                  </a:cubicBezTo>
                  <a:cubicBezTo>
                    <a:pt x="6919" y="7964"/>
                    <a:pt x="6445" y="8117"/>
                    <a:pt x="6049" y="8400"/>
                  </a:cubicBezTo>
                  <a:cubicBezTo>
                    <a:pt x="5843" y="8520"/>
                    <a:pt x="5608" y="8583"/>
                    <a:pt x="5371" y="8583"/>
                  </a:cubicBezTo>
                  <a:cubicBezTo>
                    <a:pt x="5182" y="8583"/>
                    <a:pt x="4993" y="8544"/>
                    <a:pt x="4815" y="8462"/>
                  </a:cubicBezTo>
                  <a:lnTo>
                    <a:pt x="896" y="6486"/>
                  </a:lnTo>
                  <a:cubicBezTo>
                    <a:pt x="587" y="6332"/>
                    <a:pt x="433" y="6054"/>
                    <a:pt x="433" y="5715"/>
                  </a:cubicBezTo>
                  <a:cubicBezTo>
                    <a:pt x="402" y="5375"/>
                    <a:pt x="587" y="5098"/>
                    <a:pt x="896" y="4943"/>
                  </a:cubicBezTo>
                  <a:lnTo>
                    <a:pt x="4815" y="2968"/>
                  </a:lnTo>
                  <a:cubicBezTo>
                    <a:pt x="4993" y="2886"/>
                    <a:pt x="5182" y="2847"/>
                    <a:pt x="5371" y="2847"/>
                  </a:cubicBezTo>
                  <a:cubicBezTo>
                    <a:pt x="5608" y="2847"/>
                    <a:pt x="5843" y="2910"/>
                    <a:pt x="6049" y="3030"/>
                  </a:cubicBezTo>
                  <a:cubicBezTo>
                    <a:pt x="6490" y="3329"/>
                    <a:pt x="6969" y="3465"/>
                    <a:pt x="7435" y="3465"/>
                  </a:cubicBezTo>
                  <a:cubicBezTo>
                    <a:pt x="8697" y="3465"/>
                    <a:pt x="9862" y="2467"/>
                    <a:pt x="9907" y="1024"/>
                  </a:cubicBezTo>
                  <a:cubicBezTo>
                    <a:pt x="9907" y="715"/>
                    <a:pt x="9876" y="376"/>
                    <a:pt x="9753" y="98"/>
                  </a:cubicBezTo>
                  <a:cubicBezTo>
                    <a:pt x="9708" y="31"/>
                    <a:pt x="9643" y="0"/>
                    <a:pt x="958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48" name="Google Shape;12548;p23"/>
            <p:cNvSpPr/>
            <p:nvPr/>
          </p:nvSpPr>
          <p:spPr>
            <a:xfrm>
              <a:off x="959575" y="3014275"/>
              <a:ext cx="365400" cy="260450"/>
            </a:xfrm>
            <a:custGeom>
              <a:avLst/>
              <a:gdLst/>
              <a:ahLst/>
              <a:cxnLst/>
              <a:rect l="l" t="t" r="r" b="b"/>
              <a:pathLst>
                <a:path w="14616" h="10418" extrusionOk="0">
                  <a:moveTo>
                    <a:pt x="12828" y="0"/>
                  </a:moveTo>
                  <a:cubicBezTo>
                    <a:pt x="11585" y="0"/>
                    <a:pt x="10403" y="942"/>
                    <a:pt x="10339" y="2370"/>
                  </a:cubicBezTo>
                  <a:cubicBezTo>
                    <a:pt x="10309" y="2771"/>
                    <a:pt x="10062" y="3172"/>
                    <a:pt x="9660" y="3357"/>
                  </a:cubicBezTo>
                  <a:lnTo>
                    <a:pt x="5926" y="5209"/>
                  </a:lnTo>
                  <a:cubicBezTo>
                    <a:pt x="5759" y="5306"/>
                    <a:pt x="5574" y="5353"/>
                    <a:pt x="5387" y="5353"/>
                  </a:cubicBezTo>
                  <a:cubicBezTo>
                    <a:pt x="5158" y="5353"/>
                    <a:pt x="4926" y="5283"/>
                    <a:pt x="4723" y="5147"/>
                  </a:cubicBezTo>
                  <a:cubicBezTo>
                    <a:pt x="4301" y="4870"/>
                    <a:pt x="3817" y="4734"/>
                    <a:pt x="3336" y="4734"/>
                  </a:cubicBezTo>
                  <a:cubicBezTo>
                    <a:pt x="2691" y="4734"/>
                    <a:pt x="2052" y="4979"/>
                    <a:pt x="1575" y="5456"/>
                  </a:cubicBezTo>
                  <a:cubicBezTo>
                    <a:pt x="1" y="7030"/>
                    <a:pt x="1112" y="9746"/>
                    <a:pt x="3334" y="9746"/>
                  </a:cubicBezTo>
                  <a:cubicBezTo>
                    <a:pt x="3828" y="9715"/>
                    <a:pt x="4291" y="9591"/>
                    <a:pt x="4692" y="9314"/>
                  </a:cubicBezTo>
                  <a:cubicBezTo>
                    <a:pt x="4903" y="9172"/>
                    <a:pt x="5145" y="9102"/>
                    <a:pt x="5383" y="9102"/>
                  </a:cubicBezTo>
                  <a:cubicBezTo>
                    <a:pt x="5561" y="9102"/>
                    <a:pt x="5737" y="9142"/>
                    <a:pt x="5895" y="9221"/>
                  </a:cubicBezTo>
                  <a:lnTo>
                    <a:pt x="8210" y="10394"/>
                  </a:lnTo>
                  <a:cubicBezTo>
                    <a:pt x="8246" y="10410"/>
                    <a:pt x="8281" y="10417"/>
                    <a:pt x="8313" y="10417"/>
                  </a:cubicBezTo>
                  <a:cubicBezTo>
                    <a:pt x="8528" y="10417"/>
                    <a:pt x="8637" y="10100"/>
                    <a:pt x="8395" y="9993"/>
                  </a:cubicBezTo>
                  <a:lnTo>
                    <a:pt x="8395" y="9993"/>
                  </a:lnTo>
                  <a:lnTo>
                    <a:pt x="8426" y="10023"/>
                  </a:lnTo>
                  <a:lnTo>
                    <a:pt x="6111" y="8851"/>
                  </a:lnTo>
                  <a:cubicBezTo>
                    <a:pt x="5884" y="8743"/>
                    <a:pt x="5639" y="8689"/>
                    <a:pt x="5394" y="8689"/>
                  </a:cubicBezTo>
                  <a:cubicBezTo>
                    <a:pt x="5074" y="8689"/>
                    <a:pt x="4755" y="8782"/>
                    <a:pt x="4476" y="8974"/>
                  </a:cubicBezTo>
                  <a:cubicBezTo>
                    <a:pt x="4136" y="9190"/>
                    <a:pt x="3735" y="9283"/>
                    <a:pt x="3334" y="9314"/>
                  </a:cubicBezTo>
                  <a:cubicBezTo>
                    <a:pt x="2161" y="9283"/>
                    <a:pt x="1235" y="8326"/>
                    <a:pt x="1266" y="7184"/>
                  </a:cubicBezTo>
                  <a:cubicBezTo>
                    <a:pt x="1266" y="6629"/>
                    <a:pt x="1482" y="6135"/>
                    <a:pt x="1883" y="5764"/>
                  </a:cubicBezTo>
                  <a:cubicBezTo>
                    <a:pt x="2254" y="5394"/>
                    <a:pt x="2778" y="5178"/>
                    <a:pt x="3303" y="5178"/>
                  </a:cubicBezTo>
                  <a:cubicBezTo>
                    <a:pt x="3343" y="5175"/>
                    <a:pt x="3384" y="5173"/>
                    <a:pt x="3425" y="5173"/>
                  </a:cubicBezTo>
                  <a:cubicBezTo>
                    <a:pt x="3791" y="5173"/>
                    <a:pt x="4171" y="5296"/>
                    <a:pt x="4476" y="5518"/>
                  </a:cubicBezTo>
                  <a:cubicBezTo>
                    <a:pt x="4750" y="5689"/>
                    <a:pt x="5062" y="5775"/>
                    <a:pt x="5376" y="5775"/>
                  </a:cubicBezTo>
                  <a:cubicBezTo>
                    <a:pt x="5627" y="5775"/>
                    <a:pt x="5878" y="5720"/>
                    <a:pt x="6111" y="5610"/>
                  </a:cubicBezTo>
                  <a:lnTo>
                    <a:pt x="9846" y="3728"/>
                  </a:lnTo>
                  <a:cubicBezTo>
                    <a:pt x="10370" y="3481"/>
                    <a:pt x="10710" y="2956"/>
                    <a:pt x="10741" y="2370"/>
                  </a:cubicBezTo>
                  <a:cubicBezTo>
                    <a:pt x="10802" y="1289"/>
                    <a:pt x="11667" y="456"/>
                    <a:pt x="12747" y="425"/>
                  </a:cubicBezTo>
                  <a:cubicBezTo>
                    <a:pt x="12785" y="423"/>
                    <a:pt x="12822" y="422"/>
                    <a:pt x="12860" y="422"/>
                  </a:cubicBezTo>
                  <a:cubicBezTo>
                    <a:pt x="13342" y="422"/>
                    <a:pt x="13794" y="604"/>
                    <a:pt x="14166" y="919"/>
                  </a:cubicBezTo>
                  <a:cubicBezTo>
                    <a:pt x="14211" y="957"/>
                    <a:pt x="14257" y="973"/>
                    <a:pt x="14302" y="973"/>
                  </a:cubicBezTo>
                  <a:cubicBezTo>
                    <a:pt x="14475" y="973"/>
                    <a:pt x="14616" y="733"/>
                    <a:pt x="14444" y="611"/>
                  </a:cubicBezTo>
                  <a:cubicBezTo>
                    <a:pt x="13957" y="190"/>
                    <a:pt x="13386" y="0"/>
                    <a:pt x="1282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49" name="Google Shape;12549;p23"/>
            <p:cNvSpPr/>
            <p:nvPr/>
          </p:nvSpPr>
          <p:spPr>
            <a:xfrm>
              <a:off x="1229625" y="3038775"/>
              <a:ext cx="87975" cy="75250"/>
            </a:xfrm>
            <a:custGeom>
              <a:avLst/>
              <a:gdLst/>
              <a:ahLst/>
              <a:cxnLst/>
              <a:rect l="l" t="t" r="r" b="b"/>
              <a:pathLst>
                <a:path w="3519" h="3010" extrusionOk="0">
                  <a:moveTo>
                    <a:pt x="2003" y="405"/>
                  </a:moveTo>
                  <a:cubicBezTo>
                    <a:pt x="2557" y="405"/>
                    <a:pt x="3087" y="839"/>
                    <a:pt x="3087" y="1482"/>
                  </a:cubicBezTo>
                  <a:cubicBezTo>
                    <a:pt x="3087" y="2099"/>
                    <a:pt x="2624" y="2562"/>
                    <a:pt x="2006" y="2562"/>
                  </a:cubicBezTo>
                  <a:cubicBezTo>
                    <a:pt x="1994" y="2563"/>
                    <a:pt x="1982" y="2563"/>
                    <a:pt x="1970" y="2563"/>
                  </a:cubicBezTo>
                  <a:cubicBezTo>
                    <a:pt x="1037" y="2563"/>
                    <a:pt x="565" y="1412"/>
                    <a:pt x="1235" y="742"/>
                  </a:cubicBezTo>
                  <a:cubicBezTo>
                    <a:pt x="1458" y="509"/>
                    <a:pt x="1733" y="405"/>
                    <a:pt x="2003" y="405"/>
                  </a:cubicBezTo>
                  <a:close/>
                  <a:moveTo>
                    <a:pt x="2006" y="1"/>
                  </a:moveTo>
                  <a:cubicBezTo>
                    <a:pt x="679" y="1"/>
                    <a:pt x="0" y="1606"/>
                    <a:pt x="957" y="2562"/>
                  </a:cubicBezTo>
                  <a:cubicBezTo>
                    <a:pt x="1266" y="2871"/>
                    <a:pt x="1643" y="3010"/>
                    <a:pt x="2011" y="3010"/>
                  </a:cubicBezTo>
                  <a:cubicBezTo>
                    <a:pt x="2783" y="3010"/>
                    <a:pt x="3519" y="2402"/>
                    <a:pt x="3519" y="1482"/>
                  </a:cubicBezTo>
                  <a:cubicBezTo>
                    <a:pt x="3519" y="649"/>
                    <a:pt x="2840" y="1"/>
                    <a:pt x="20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50" name="Google Shape;12550;p23"/>
            <p:cNvSpPr/>
            <p:nvPr/>
          </p:nvSpPr>
          <p:spPr>
            <a:xfrm>
              <a:off x="1005100" y="3156500"/>
              <a:ext cx="85650" cy="75650"/>
            </a:xfrm>
            <a:custGeom>
              <a:avLst/>
              <a:gdLst/>
              <a:ahLst/>
              <a:cxnLst/>
              <a:rect l="l" t="t" r="r" b="b"/>
              <a:pathLst>
                <a:path w="3426" h="3026" extrusionOk="0">
                  <a:moveTo>
                    <a:pt x="1509" y="0"/>
                  </a:moveTo>
                  <a:cubicBezTo>
                    <a:pt x="1235" y="0"/>
                    <a:pt x="951" y="80"/>
                    <a:pt x="680" y="261"/>
                  </a:cubicBezTo>
                  <a:cubicBezTo>
                    <a:pt x="587" y="353"/>
                    <a:pt x="556" y="477"/>
                    <a:pt x="618" y="569"/>
                  </a:cubicBezTo>
                  <a:cubicBezTo>
                    <a:pt x="678" y="629"/>
                    <a:pt x="750" y="663"/>
                    <a:pt x="819" y="663"/>
                  </a:cubicBezTo>
                  <a:cubicBezTo>
                    <a:pt x="857" y="663"/>
                    <a:pt x="894" y="653"/>
                    <a:pt x="926" y="631"/>
                  </a:cubicBezTo>
                  <a:cubicBezTo>
                    <a:pt x="1080" y="529"/>
                    <a:pt x="1233" y="469"/>
                    <a:pt x="1404" y="469"/>
                  </a:cubicBezTo>
                  <a:cubicBezTo>
                    <a:pt x="1440" y="469"/>
                    <a:pt x="1476" y="471"/>
                    <a:pt x="1513" y="477"/>
                  </a:cubicBezTo>
                  <a:cubicBezTo>
                    <a:pt x="1525" y="476"/>
                    <a:pt x="1537" y="476"/>
                    <a:pt x="1550" y="476"/>
                  </a:cubicBezTo>
                  <a:cubicBezTo>
                    <a:pt x="2482" y="476"/>
                    <a:pt x="2955" y="1627"/>
                    <a:pt x="2284" y="2297"/>
                  </a:cubicBezTo>
                  <a:cubicBezTo>
                    <a:pt x="2062" y="2530"/>
                    <a:pt x="1786" y="2634"/>
                    <a:pt x="1516" y="2634"/>
                  </a:cubicBezTo>
                  <a:cubicBezTo>
                    <a:pt x="962" y="2634"/>
                    <a:pt x="433" y="2200"/>
                    <a:pt x="433" y="1557"/>
                  </a:cubicBezTo>
                  <a:cubicBezTo>
                    <a:pt x="433" y="1495"/>
                    <a:pt x="433" y="1433"/>
                    <a:pt x="433" y="1372"/>
                  </a:cubicBezTo>
                  <a:cubicBezTo>
                    <a:pt x="433" y="1279"/>
                    <a:pt x="371" y="1156"/>
                    <a:pt x="247" y="1156"/>
                  </a:cubicBezTo>
                  <a:lnTo>
                    <a:pt x="247" y="1125"/>
                  </a:lnTo>
                  <a:cubicBezTo>
                    <a:pt x="155" y="1125"/>
                    <a:pt x="31" y="1186"/>
                    <a:pt x="31" y="1310"/>
                  </a:cubicBezTo>
                  <a:cubicBezTo>
                    <a:pt x="1" y="1372"/>
                    <a:pt x="1" y="1464"/>
                    <a:pt x="31" y="1526"/>
                  </a:cubicBezTo>
                  <a:cubicBezTo>
                    <a:pt x="31" y="2470"/>
                    <a:pt x="776" y="3026"/>
                    <a:pt x="1531" y="3026"/>
                  </a:cubicBezTo>
                  <a:cubicBezTo>
                    <a:pt x="2035" y="3026"/>
                    <a:pt x="2544" y="2779"/>
                    <a:pt x="2840" y="2236"/>
                  </a:cubicBezTo>
                  <a:cubicBezTo>
                    <a:pt x="3426" y="1137"/>
                    <a:pt x="2544" y="0"/>
                    <a:pt x="150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51" name="Google Shape;12551;p23"/>
            <p:cNvSpPr/>
            <p:nvPr/>
          </p:nvSpPr>
          <p:spPr>
            <a:xfrm>
              <a:off x="1242225" y="3276000"/>
              <a:ext cx="88500" cy="75275"/>
            </a:xfrm>
            <a:custGeom>
              <a:avLst/>
              <a:gdLst/>
              <a:ahLst/>
              <a:cxnLst/>
              <a:rect l="l" t="t" r="r" b="b"/>
              <a:pathLst>
                <a:path w="3540" h="3011" extrusionOk="0">
                  <a:moveTo>
                    <a:pt x="1502" y="418"/>
                  </a:moveTo>
                  <a:cubicBezTo>
                    <a:pt x="2490" y="418"/>
                    <a:pt x="2953" y="1591"/>
                    <a:pt x="2274" y="2270"/>
                  </a:cubicBezTo>
                  <a:cubicBezTo>
                    <a:pt x="2053" y="2492"/>
                    <a:pt x="1779" y="2592"/>
                    <a:pt x="1510" y="2592"/>
                  </a:cubicBezTo>
                  <a:cubicBezTo>
                    <a:pt x="955" y="2592"/>
                    <a:pt x="422" y="2164"/>
                    <a:pt x="422" y="1499"/>
                  </a:cubicBezTo>
                  <a:cubicBezTo>
                    <a:pt x="422" y="912"/>
                    <a:pt x="916" y="418"/>
                    <a:pt x="1502" y="418"/>
                  </a:cubicBezTo>
                  <a:close/>
                  <a:moveTo>
                    <a:pt x="1518" y="1"/>
                  </a:moveTo>
                  <a:cubicBezTo>
                    <a:pt x="740" y="1"/>
                    <a:pt x="0" y="602"/>
                    <a:pt x="21" y="1499"/>
                  </a:cubicBezTo>
                  <a:cubicBezTo>
                    <a:pt x="21" y="2332"/>
                    <a:pt x="669" y="3011"/>
                    <a:pt x="1502" y="3011"/>
                  </a:cubicBezTo>
                  <a:cubicBezTo>
                    <a:pt x="2860" y="3011"/>
                    <a:pt x="3539" y="1375"/>
                    <a:pt x="2583" y="449"/>
                  </a:cubicBezTo>
                  <a:cubicBezTo>
                    <a:pt x="2272" y="139"/>
                    <a:pt x="1891" y="1"/>
                    <a:pt x="15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552" name="Google Shape;12552;p23"/>
          <p:cNvGrpSpPr/>
          <p:nvPr/>
        </p:nvGrpSpPr>
        <p:grpSpPr>
          <a:xfrm>
            <a:off x="6368083" y="4017696"/>
            <a:ext cx="483533" cy="483100"/>
            <a:chOff x="7730675" y="2463925"/>
            <a:chExt cx="362650" cy="362325"/>
          </a:xfrm>
        </p:grpSpPr>
        <p:sp>
          <p:nvSpPr>
            <p:cNvPr id="12553" name="Google Shape;12553;p23"/>
            <p:cNvSpPr/>
            <p:nvPr/>
          </p:nvSpPr>
          <p:spPr>
            <a:xfrm>
              <a:off x="7730675" y="2463925"/>
              <a:ext cx="361875" cy="362075"/>
            </a:xfrm>
            <a:custGeom>
              <a:avLst/>
              <a:gdLst/>
              <a:ahLst/>
              <a:cxnLst/>
              <a:rect l="l" t="t" r="r" b="b"/>
              <a:pathLst>
                <a:path w="14475" h="14483" extrusionOk="0">
                  <a:moveTo>
                    <a:pt x="10463" y="7533"/>
                  </a:moveTo>
                  <a:lnTo>
                    <a:pt x="10463" y="8922"/>
                  </a:lnTo>
                  <a:lnTo>
                    <a:pt x="9722" y="8922"/>
                  </a:lnTo>
                  <a:cubicBezTo>
                    <a:pt x="9352" y="8922"/>
                    <a:pt x="9043" y="8613"/>
                    <a:pt x="9043" y="8243"/>
                  </a:cubicBezTo>
                  <a:lnTo>
                    <a:pt x="9074" y="8243"/>
                  </a:lnTo>
                  <a:cubicBezTo>
                    <a:pt x="9043" y="7842"/>
                    <a:pt x="9352" y="7533"/>
                    <a:pt x="9753" y="7533"/>
                  </a:cubicBezTo>
                  <a:close/>
                  <a:moveTo>
                    <a:pt x="3851" y="2718"/>
                  </a:moveTo>
                  <a:cubicBezTo>
                    <a:pt x="4659" y="2718"/>
                    <a:pt x="5309" y="3385"/>
                    <a:pt x="5309" y="4200"/>
                  </a:cubicBezTo>
                  <a:cubicBezTo>
                    <a:pt x="5309" y="5558"/>
                    <a:pt x="6358" y="6669"/>
                    <a:pt x="7716" y="6731"/>
                  </a:cubicBezTo>
                  <a:cubicBezTo>
                    <a:pt x="7747" y="8089"/>
                    <a:pt x="6636" y="9230"/>
                    <a:pt x="5247" y="9261"/>
                  </a:cubicBezTo>
                  <a:lnTo>
                    <a:pt x="4753" y="9261"/>
                  </a:lnTo>
                  <a:cubicBezTo>
                    <a:pt x="3395" y="9261"/>
                    <a:pt x="2284" y="8150"/>
                    <a:pt x="2284" y="6792"/>
                  </a:cubicBezTo>
                  <a:lnTo>
                    <a:pt x="2284" y="4262"/>
                  </a:lnTo>
                  <a:cubicBezTo>
                    <a:pt x="2284" y="3398"/>
                    <a:pt x="2963" y="2719"/>
                    <a:pt x="3796" y="2719"/>
                  </a:cubicBezTo>
                  <a:cubicBezTo>
                    <a:pt x="3815" y="2718"/>
                    <a:pt x="3833" y="2718"/>
                    <a:pt x="3851" y="2718"/>
                  </a:cubicBezTo>
                  <a:close/>
                  <a:moveTo>
                    <a:pt x="13117" y="6329"/>
                  </a:moveTo>
                  <a:lnTo>
                    <a:pt x="13117" y="10064"/>
                  </a:lnTo>
                  <a:lnTo>
                    <a:pt x="10895" y="8953"/>
                  </a:lnTo>
                  <a:lnTo>
                    <a:pt x="10895" y="7410"/>
                  </a:lnTo>
                  <a:lnTo>
                    <a:pt x="13117" y="6329"/>
                  </a:lnTo>
                  <a:close/>
                  <a:moveTo>
                    <a:pt x="10463" y="9323"/>
                  </a:moveTo>
                  <a:lnTo>
                    <a:pt x="10463" y="10249"/>
                  </a:lnTo>
                  <a:cubicBezTo>
                    <a:pt x="10339" y="10218"/>
                    <a:pt x="10216" y="10187"/>
                    <a:pt x="10123" y="10187"/>
                  </a:cubicBezTo>
                  <a:lnTo>
                    <a:pt x="10123" y="10218"/>
                  </a:lnTo>
                  <a:lnTo>
                    <a:pt x="9938" y="10218"/>
                  </a:lnTo>
                  <a:lnTo>
                    <a:pt x="9938" y="9323"/>
                  </a:lnTo>
                  <a:close/>
                  <a:moveTo>
                    <a:pt x="5833" y="9632"/>
                  </a:moveTo>
                  <a:lnTo>
                    <a:pt x="5833" y="10990"/>
                  </a:lnTo>
                  <a:cubicBezTo>
                    <a:pt x="5833" y="11453"/>
                    <a:pt x="5463" y="11823"/>
                    <a:pt x="5000" y="11823"/>
                  </a:cubicBezTo>
                  <a:cubicBezTo>
                    <a:pt x="4568" y="11823"/>
                    <a:pt x="4198" y="11453"/>
                    <a:pt x="4167" y="10990"/>
                  </a:cubicBezTo>
                  <a:lnTo>
                    <a:pt x="4167" y="9632"/>
                  </a:lnTo>
                  <a:cubicBezTo>
                    <a:pt x="4383" y="9663"/>
                    <a:pt x="4568" y="9693"/>
                    <a:pt x="4753" y="9693"/>
                  </a:cubicBezTo>
                  <a:cubicBezTo>
                    <a:pt x="5124" y="9693"/>
                    <a:pt x="5463" y="9693"/>
                    <a:pt x="5833" y="9632"/>
                  </a:cubicBezTo>
                  <a:close/>
                  <a:moveTo>
                    <a:pt x="10108" y="10612"/>
                  </a:moveTo>
                  <a:cubicBezTo>
                    <a:pt x="10470" y="10612"/>
                    <a:pt x="10833" y="10851"/>
                    <a:pt x="10833" y="11329"/>
                  </a:cubicBezTo>
                  <a:lnTo>
                    <a:pt x="10833" y="12656"/>
                  </a:lnTo>
                  <a:lnTo>
                    <a:pt x="9382" y="12656"/>
                  </a:lnTo>
                  <a:lnTo>
                    <a:pt x="9382" y="11329"/>
                  </a:lnTo>
                  <a:cubicBezTo>
                    <a:pt x="9382" y="10851"/>
                    <a:pt x="9745" y="10612"/>
                    <a:pt x="10108" y="10612"/>
                  </a:cubicBezTo>
                  <a:close/>
                  <a:moveTo>
                    <a:pt x="7284" y="10681"/>
                  </a:moveTo>
                  <a:cubicBezTo>
                    <a:pt x="7932" y="10681"/>
                    <a:pt x="8549" y="10959"/>
                    <a:pt x="8981" y="11453"/>
                  </a:cubicBezTo>
                  <a:lnTo>
                    <a:pt x="8981" y="14076"/>
                  </a:lnTo>
                  <a:lnTo>
                    <a:pt x="494" y="14076"/>
                  </a:lnTo>
                  <a:lnTo>
                    <a:pt x="494" y="12903"/>
                  </a:lnTo>
                  <a:cubicBezTo>
                    <a:pt x="494" y="11669"/>
                    <a:pt x="1482" y="10681"/>
                    <a:pt x="2747" y="10681"/>
                  </a:cubicBezTo>
                  <a:lnTo>
                    <a:pt x="3766" y="10681"/>
                  </a:lnTo>
                  <a:lnTo>
                    <a:pt x="3766" y="10990"/>
                  </a:lnTo>
                  <a:cubicBezTo>
                    <a:pt x="3812" y="11777"/>
                    <a:pt x="4414" y="12170"/>
                    <a:pt x="5016" y="12170"/>
                  </a:cubicBezTo>
                  <a:cubicBezTo>
                    <a:pt x="5617" y="12170"/>
                    <a:pt x="6219" y="11777"/>
                    <a:pt x="6265" y="10990"/>
                  </a:cubicBezTo>
                  <a:lnTo>
                    <a:pt x="6265" y="10681"/>
                  </a:lnTo>
                  <a:close/>
                  <a:moveTo>
                    <a:pt x="10833" y="13088"/>
                  </a:moveTo>
                  <a:lnTo>
                    <a:pt x="10833" y="14076"/>
                  </a:lnTo>
                  <a:lnTo>
                    <a:pt x="9382" y="14076"/>
                  </a:lnTo>
                  <a:lnTo>
                    <a:pt x="9382" y="13088"/>
                  </a:lnTo>
                  <a:close/>
                  <a:moveTo>
                    <a:pt x="5769" y="0"/>
                  </a:moveTo>
                  <a:cubicBezTo>
                    <a:pt x="4976" y="0"/>
                    <a:pt x="4165" y="276"/>
                    <a:pt x="3550" y="774"/>
                  </a:cubicBezTo>
                  <a:cubicBezTo>
                    <a:pt x="3217" y="608"/>
                    <a:pt x="2861" y="492"/>
                    <a:pt x="2501" y="492"/>
                  </a:cubicBezTo>
                  <a:cubicBezTo>
                    <a:pt x="2460" y="492"/>
                    <a:pt x="2418" y="493"/>
                    <a:pt x="2377" y="497"/>
                  </a:cubicBezTo>
                  <a:cubicBezTo>
                    <a:pt x="1050" y="497"/>
                    <a:pt x="0" y="1546"/>
                    <a:pt x="0" y="2873"/>
                  </a:cubicBezTo>
                  <a:lnTo>
                    <a:pt x="0" y="3583"/>
                  </a:lnTo>
                  <a:cubicBezTo>
                    <a:pt x="0" y="3722"/>
                    <a:pt x="108" y="3791"/>
                    <a:pt x="216" y="3791"/>
                  </a:cubicBezTo>
                  <a:cubicBezTo>
                    <a:pt x="325" y="3791"/>
                    <a:pt x="433" y="3722"/>
                    <a:pt x="433" y="3583"/>
                  </a:cubicBezTo>
                  <a:lnTo>
                    <a:pt x="433" y="2873"/>
                  </a:lnTo>
                  <a:cubicBezTo>
                    <a:pt x="410" y="1723"/>
                    <a:pt x="1364" y="898"/>
                    <a:pt x="2388" y="898"/>
                  </a:cubicBezTo>
                  <a:cubicBezTo>
                    <a:pt x="2738" y="898"/>
                    <a:pt x="3096" y="994"/>
                    <a:pt x="3426" y="1206"/>
                  </a:cubicBezTo>
                  <a:cubicBezTo>
                    <a:pt x="3468" y="1234"/>
                    <a:pt x="3516" y="1249"/>
                    <a:pt x="3561" y="1249"/>
                  </a:cubicBezTo>
                  <a:cubicBezTo>
                    <a:pt x="3617" y="1249"/>
                    <a:pt x="3670" y="1227"/>
                    <a:pt x="3704" y="1176"/>
                  </a:cubicBezTo>
                  <a:cubicBezTo>
                    <a:pt x="4264" y="699"/>
                    <a:pt x="4952" y="426"/>
                    <a:pt x="5674" y="426"/>
                  </a:cubicBezTo>
                  <a:cubicBezTo>
                    <a:pt x="5748" y="426"/>
                    <a:pt x="5821" y="429"/>
                    <a:pt x="5895" y="435"/>
                  </a:cubicBezTo>
                  <a:cubicBezTo>
                    <a:pt x="7901" y="435"/>
                    <a:pt x="9506" y="2071"/>
                    <a:pt x="9506" y="4077"/>
                  </a:cubicBezTo>
                  <a:lnTo>
                    <a:pt x="9506" y="7132"/>
                  </a:lnTo>
                  <a:cubicBezTo>
                    <a:pt x="8981" y="7224"/>
                    <a:pt x="8611" y="7687"/>
                    <a:pt x="8642" y="8243"/>
                  </a:cubicBezTo>
                  <a:cubicBezTo>
                    <a:pt x="8611" y="8768"/>
                    <a:pt x="8981" y="9200"/>
                    <a:pt x="9506" y="9323"/>
                  </a:cubicBezTo>
                  <a:lnTo>
                    <a:pt x="9506" y="10372"/>
                  </a:lnTo>
                  <a:cubicBezTo>
                    <a:pt x="9290" y="10496"/>
                    <a:pt x="9136" y="10712"/>
                    <a:pt x="9043" y="10928"/>
                  </a:cubicBezTo>
                  <a:cubicBezTo>
                    <a:pt x="8549" y="10496"/>
                    <a:pt x="7901" y="10249"/>
                    <a:pt x="7253" y="10249"/>
                  </a:cubicBezTo>
                  <a:lnTo>
                    <a:pt x="6235" y="10249"/>
                  </a:lnTo>
                  <a:lnTo>
                    <a:pt x="6235" y="9508"/>
                  </a:lnTo>
                  <a:cubicBezTo>
                    <a:pt x="7376" y="9076"/>
                    <a:pt x="8117" y="7996"/>
                    <a:pt x="8148" y="6792"/>
                  </a:cubicBezTo>
                  <a:cubicBezTo>
                    <a:pt x="8148" y="6453"/>
                    <a:pt x="8148" y="6299"/>
                    <a:pt x="7747" y="6299"/>
                  </a:cubicBezTo>
                  <a:cubicBezTo>
                    <a:pt x="7729" y="6299"/>
                    <a:pt x="7711" y="6299"/>
                    <a:pt x="7693" y="6299"/>
                  </a:cubicBezTo>
                  <a:cubicBezTo>
                    <a:pt x="6606" y="6299"/>
                    <a:pt x="5710" y="5386"/>
                    <a:pt x="5710" y="4293"/>
                  </a:cubicBezTo>
                  <a:cubicBezTo>
                    <a:pt x="5726" y="2996"/>
                    <a:pt x="4745" y="2340"/>
                    <a:pt x="3769" y="2340"/>
                  </a:cubicBezTo>
                  <a:cubicBezTo>
                    <a:pt x="2816" y="2340"/>
                    <a:pt x="1867" y="2966"/>
                    <a:pt x="1852" y="4231"/>
                  </a:cubicBezTo>
                  <a:lnTo>
                    <a:pt x="1852" y="6792"/>
                  </a:lnTo>
                  <a:cubicBezTo>
                    <a:pt x="1852" y="7996"/>
                    <a:pt x="2624" y="9045"/>
                    <a:pt x="3735" y="9477"/>
                  </a:cubicBezTo>
                  <a:lnTo>
                    <a:pt x="3735" y="10249"/>
                  </a:lnTo>
                  <a:lnTo>
                    <a:pt x="2747" y="10249"/>
                  </a:lnTo>
                  <a:cubicBezTo>
                    <a:pt x="1790" y="10249"/>
                    <a:pt x="895" y="10743"/>
                    <a:pt x="433" y="11576"/>
                  </a:cubicBezTo>
                  <a:lnTo>
                    <a:pt x="433" y="4632"/>
                  </a:lnTo>
                  <a:cubicBezTo>
                    <a:pt x="417" y="4493"/>
                    <a:pt x="309" y="4424"/>
                    <a:pt x="205" y="4424"/>
                  </a:cubicBezTo>
                  <a:cubicBezTo>
                    <a:pt x="101" y="4424"/>
                    <a:pt x="0" y="4493"/>
                    <a:pt x="0" y="4632"/>
                  </a:cubicBezTo>
                  <a:lnTo>
                    <a:pt x="0" y="14292"/>
                  </a:lnTo>
                  <a:cubicBezTo>
                    <a:pt x="0" y="14399"/>
                    <a:pt x="94" y="14483"/>
                    <a:pt x="199" y="14483"/>
                  </a:cubicBezTo>
                  <a:cubicBezTo>
                    <a:pt x="215" y="14483"/>
                    <a:pt x="231" y="14481"/>
                    <a:pt x="247" y="14477"/>
                  </a:cubicBezTo>
                  <a:lnTo>
                    <a:pt x="11018" y="14477"/>
                  </a:lnTo>
                  <a:cubicBezTo>
                    <a:pt x="11142" y="14477"/>
                    <a:pt x="11234" y="14384"/>
                    <a:pt x="11234" y="14292"/>
                  </a:cubicBezTo>
                  <a:lnTo>
                    <a:pt x="11234" y="11360"/>
                  </a:lnTo>
                  <a:cubicBezTo>
                    <a:pt x="11234" y="11020"/>
                    <a:pt x="11111" y="10712"/>
                    <a:pt x="10864" y="10496"/>
                  </a:cubicBezTo>
                  <a:lnTo>
                    <a:pt x="10864" y="9447"/>
                  </a:lnTo>
                  <a:lnTo>
                    <a:pt x="14166" y="11082"/>
                  </a:lnTo>
                  <a:cubicBezTo>
                    <a:pt x="14192" y="11095"/>
                    <a:pt x="14220" y="11102"/>
                    <a:pt x="14248" y="11102"/>
                  </a:cubicBezTo>
                  <a:cubicBezTo>
                    <a:pt x="14348" y="11102"/>
                    <a:pt x="14444" y="11018"/>
                    <a:pt x="14444" y="10897"/>
                  </a:cubicBezTo>
                  <a:lnTo>
                    <a:pt x="14444" y="10125"/>
                  </a:lnTo>
                  <a:cubicBezTo>
                    <a:pt x="14444" y="9987"/>
                    <a:pt x="14344" y="9917"/>
                    <a:pt x="14243" y="9917"/>
                  </a:cubicBezTo>
                  <a:cubicBezTo>
                    <a:pt x="14143" y="9917"/>
                    <a:pt x="14043" y="9987"/>
                    <a:pt x="14043" y="10125"/>
                  </a:cubicBezTo>
                  <a:lnTo>
                    <a:pt x="14043" y="10558"/>
                  </a:lnTo>
                  <a:lnTo>
                    <a:pt x="13549" y="10280"/>
                  </a:lnTo>
                  <a:lnTo>
                    <a:pt x="13549" y="6144"/>
                  </a:lnTo>
                  <a:lnTo>
                    <a:pt x="14073" y="5867"/>
                  </a:lnTo>
                  <a:lnTo>
                    <a:pt x="14073" y="9045"/>
                  </a:lnTo>
                  <a:cubicBezTo>
                    <a:pt x="14073" y="9169"/>
                    <a:pt x="14166" y="9261"/>
                    <a:pt x="14259" y="9261"/>
                  </a:cubicBezTo>
                  <a:lnTo>
                    <a:pt x="14290" y="9261"/>
                  </a:lnTo>
                  <a:cubicBezTo>
                    <a:pt x="14382" y="9261"/>
                    <a:pt x="14475" y="9169"/>
                    <a:pt x="14475" y="9045"/>
                  </a:cubicBezTo>
                  <a:lnTo>
                    <a:pt x="14475" y="5527"/>
                  </a:lnTo>
                  <a:cubicBezTo>
                    <a:pt x="14475" y="5406"/>
                    <a:pt x="14379" y="5323"/>
                    <a:pt x="14278" y="5323"/>
                  </a:cubicBezTo>
                  <a:cubicBezTo>
                    <a:pt x="14251" y="5323"/>
                    <a:pt x="14223" y="5329"/>
                    <a:pt x="14197" y="5342"/>
                  </a:cubicBezTo>
                  <a:lnTo>
                    <a:pt x="10617" y="7101"/>
                  </a:lnTo>
                  <a:lnTo>
                    <a:pt x="9938" y="7101"/>
                  </a:lnTo>
                  <a:lnTo>
                    <a:pt x="9938" y="4077"/>
                  </a:lnTo>
                  <a:cubicBezTo>
                    <a:pt x="9969" y="1824"/>
                    <a:pt x="8148" y="3"/>
                    <a:pt x="5895" y="3"/>
                  </a:cubicBezTo>
                  <a:cubicBezTo>
                    <a:pt x="5853" y="1"/>
                    <a:pt x="5811" y="0"/>
                    <a:pt x="576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54" name="Google Shape;12554;p23"/>
            <p:cNvSpPr/>
            <p:nvPr/>
          </p:nvSpPr>
          <p:spPr>
            <a:xfrm>
              <a:off x="8028500" y="2464175"/>
              <a:ext cx="64825" cy="62725"/>
            </a:xfrm>
            <a:custGeom>
              <a:avLst/>
              <a:gdLst/>
              <a:ahLst/>
              <a:cxnLst/>
              <a:rect l="l" t="t" r="r" b="b"/>
              <a:pathLst>
                <a:path w="2593" h="2509" extrusionOk="0">
                  <a:moveTo>
                    <a:pt x="1327" y="703"/>
                  </a:moveTo>
                  <a:lnTo>
                    <a:pt x="1451" y="980"/>
                  </a:lnTo>
                  <a:cubicBezTo>
                    <a:pt x="1482" y="1042"/>
                    <a:pt x="1543" y="1104"/>
                    <a:pt x="1605" y="1104"/>
                  </a:cubicBezTo>
                  <a:lnTo>
                    <a:pt x="1914" y="1166"/>
                  </a:lnTo>
                  <a:lnTo>
                    <a:pt x="1698" y="1382"/>
                  </a:lnTo>
                  <a:cubicBezTo>
                    <a:pt x="1636" y="1443"/>
                    <a:pt x="1636" y="1505"/>
                    <a:pt x="1636" y="1567"/>
                  </a:cubicBezTo>
                  <a:lnTo>
                    <a:pt x="1698" y="1875"/>
                  </a:lnTo>
                  <a:lnTo>
                    <a:pt x="1420" y="1752"/>
                  </a:lnTo>
                  <a:cubicBezTo>
                    <a:pt x="1389" y="1737"/>
                    <a:pt x="1358" y="1729"/>
                    <a:pt x="1327" y="1729"/>
                  </a:cubicBezTo>
                  <a:cubicBezTo>
                    <a:pt x="1296" y="1729"/>
                    <a:pt x="1265" y="1737"/>
                    <a:pt x="1235" y="1752"/>
                  </a:cubicBezTo>
                  <a:lnTo>
                    <a:pt x="957" y="1875"/>
                  </a:lnTo>
                  <a:lnTo>
                    <a:pt x="1019" y="1567"/>
                  </a:lnTo>
                  <a:cubicBezTo>
                    <a:pt x="1019" y="1505"/>
                    <a:pt x="1019" y="1443"/>
                    <a:pt x="957" y="1382"/>
                  </a:cubicBezTo>
                  <a:lnTo>
                    <a:pt x="741" y="1166"/>
                  </a:lnTo>
                  <a:lnTo>
                    <a:pt x="1049" y="1104"/>
                  </a:lnTo>
                  <a:cubicBezTo>
                    <a:pt x="1111" y="1104"/>
                    <a:pt x="1173" y="1042"/>
                    <a:pt x="1204" y="980"/>
                  </a:cubicBezTo>
                  <a:lnTo>
                    <a:pt x="1327" y="703"/>
                  </a:lnTo>
                  <a:close/>
                  <a:moveTo>
                    <a:pt x="1327" y="1"/>
                  </a:moveTo>
                  <a:cubicBezTo>
                    <a:pt x="1250" y="1"/>
                    <a:pt x="1173" y="39"/>
                    <a:pt x="1142" y="116"/>
                  </a:cubicBezTo>
                  <a:lnTo>
                    <a:pt x="864" y="703"/>
                  </a:lnTo>
                  <a:lnTo>
                    <a:pt x="247" y="795"/>
                  </a:lnTo>
                  <a:cubicBezTo>
                    <a:pt x="93" y="826"/>
                    <a:pt x="0" y="1011"/>
                    <a:pt x="124" y="1166"/>
                  </a:cubicBezTo>
                  <a:lnTo>
                    <a:pt x="587" y="1598"/>
                  </a:lnTo>
                  <a:lnTo>
                    <a:pt x="463" y="2246"/>
                  </a:lnTo>
                  <a:cubicBezTo>
                    <a:pt x="463" y="2338"/>
                    <a:pt x="494" y="2400"/>
                    <a:pt x="556" y="2462"/>
                  </a:cubicBezTo>
                  <a:cubicBezTo>
                    <a:pt x="587" y="2493"/>
                    <a:pt x="617" y="2493"/>
                    <a:pt x="679" y="2493"/>
                  </a:cubicBezTo>
                  <a:cubicBezTo>
                    <a:pt x="710" y="2493"/>
                    <a:pt x="741" y="2493"/>
                    <a:pt x="772" y="2462"/>
                  </a:cubicBezTo>
                  <a:lnTo>
                    <a:pt x="1327" y="2184"/>
                  </a:lnTo>
                  <a:lnTo>
                    <a:pt x="1852" y="2462"/>
                  </a:lnTo>
                  <a:cubicBezTo>
                    <a:pt x="1883" y="2493"/>
                    <a:pt x="1921" y="2508"/>
                    <a:pt x="1960" y="2508"/>
                  </a:cubicBezTo>
                  <a:cubicBezTo>
                    <a:pt x="1998" y="2508"/>
                    <a:pt x="2037" y="2493"/>
                    <a:pt x="2068" y="2462"/>
                  </a:cubicBezTo>
                  <a:cubicBezTo>
                    <a:pt x="2130" y="2431"/>
                    <a:pt x="2191" y="2338"/>
                    <a:pt x="2160" y="2277"/>
                  </a:cubicBezTo>
                  <a:lnTo>
                    <a:pt x="2068" y="1628"/>
                  </a:lnTo>
                  <a:lnTo>
                    <a:pt x="2531" y="1166"/>
                  </a:lnTo>
                  <a:cubicBezTo>
                    <a:pt x="2562" y="1104"/>
                    <a:pt x="2593" y="1011"/>
                    <a:pt x="2562" y="950"/>
                  </a:cubicBezTo>
                  <a:cubicBezTo>
                    <a:pt x="2531" y="857"/>
                    <a:pt x="2469" y="795"/>
                    <a:pt x="2407" y="795"/>
                  </a:cubicBezTo>
                  <a:lnTo>
                    <a:pt x="1790" y="703"/>
                  </a:lnTo>
                  <a:lnTo>
                    <a:pt x="1512" y="116"/>
                  </a:lnTo>
                  <a:cubicBezTo>
                    <a:pt x="1482" y="39"/>
                    <a:pt x="1404" y="1"/>
                    <a:pt x="13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55" name="Google Shape;12555;p23"/>
            <p:cNvSpPr/>
            <p:nvPr/>
          </p:nvSpPr>
          <p:spPr>
            <a:xfrm>
              <a:off x="7995325" y="2537275"/>
              <a:ext cx="62500" cy="62550"/>
            </a:xfrm>
            <a:custGeom>
              <a:avLst/>
              <a:gdLst/>
              <a:ahLst/>
              <a:cxnLst/>
              <a:rect l="l" t="t" r="r" b="b"/>
              <a:pathLst>
                <a:path w="2500" h="2502" extrusionOk="0">
                  <a:moveTo>
                    <a:pt x="1265" y="711"/>
                  </a:moveTo>
                  <a:lnTo>
                    <a:pt x="1389" y="988"/>
                  </a:lnTo>
                  <a:cubicBezTo>
                    <a:pt x="1420" y="1050"/>
                    <a:pt x="1481" y="1081"/>
                    <a:pt x="1543" y="1112"/>
                  </a:cubicBezTo>
                  <a:lnTo>
                    <a:pt x="1852" y="1143"/>
                  </a:lnTo>
                  <a:lnTo>
                    <a:pt x="1605" y="1389"/>
                  </a:lnTo>
                  <a:cubicBezTo>
                    <a:pt x="1574" y="1420"/>
                    <a:pt x="1543" y="1482"/>
                    <a:pt x="1574" y="1575"/>
                  </a:cubicBezTo>
                  <a:lnTo>
                    <a:pt x="1605" y="1883"/>
                  </a:lnTo>
                  <a:lnTo>
                    <a:pt x="1358" y="1729"/>
                  </a:lnTo>
                  <a:cubicBezTo>
                    <a:pt x="1327" y="1714"/>
                    <a:pt x="1289" y="1706"/>
                    <a:pt x="1250" y="1706"/>
                  </a:cubicBezTo>
                  <a:cubicBezTo>
                    <a:pt x="1211" y="1706"/>
                    <a:pt x="1173" y="1714"/>
                    <a:pt x="1142" y="1729"/>
                  </a:cubicBezTo>
                  <a:lnTo>
                    <a:pt x="895" y="1883"/>
                  </a:lnTo>
                  <a:lnTo>
                    <a:pt x="957" y="1575"/>
                  </a:lnTo>
                  <a:cubicBezTo>
                    <a:pt x="957" y="1482"/>
                    <a:pt x="926" y="1420"/>
                    <a:pt x="895" y="1389"/>
                  </a:cubicBezTo>
                  <a:lnTo>
                    <a:pt x="648" y="1143"/>
                  </a:lnTo>
                  <a:lnTo>
                    <a:pt x="957" y="1112"/>
                  </a:lnTo>
                  <a:cubicBezTo>
                    <a:pt x="1049" y="1081"/>
                    <a:pt x="1080" y="1050"/>
                    <a:pt x="1111" y="988"/>
                  </a:cubicBezTo>
                  <a:lnTo>
                    <a:pt x="1265" y="711"/>
                  </a:lnTo>
                  <a:close/>
                  <a:moveTo>
                    <a:pt x="1265" y="1"/>
                  </a:moveTo>
                  <a:cubicBezTo>
                    <a:pt x="1173" y="1"/>
                    <a:pt x="1080" y="62"/>
                    <a:pt x="1049" y="124"/>
                  </a:cubicBezTo>
                  <a:lnTo>
                    <a:pt x="772" y="711"/>
                  </a:lnTo>
                  <a:lnTo>
                    <a:pt x="185" y="803"/>
                  </a:lnTo>
                  <a:cubicBezTo>
                    <a:pt x="93" y="803"/>
                    <a:pt x="31" y="865"/>
                    <a:pt x="0" y="927"/>
                  </a:cubicBezTo>
                  <a:cubicBezTo>
                    <a:pt x="0" y="1019"/>
                    <a:pt x="0" y="1112"/>
                    <a:pt x="62" y="1143"/>
                  </a:cubicBezTo>
                  <a:lnTo>
                    <a:pt x="525" y="1605"/>
                  </a:lnTo>
                  <a:lnTo>
                    <a:pt x="401" y="2254"/>
                  </a:lnTo>
                  <a:cubicBezTo>
                    <a:pt x="401" y="2315"/>
                    <a:pt x="432" y="2408"/>
                    <a:pt x="494" y="2439"/>
                  </a:cubicBezTo>
                  <a:cubicBezTo>
                    <a:pt x="525" y="2470"/>
                    <a:pt x="563" y="2485"/>
                    <a:pt x="602" y="2485"/>
                  </a:cubicBezTo>
                  <a:cubicBezTo>
                    <a:pt x="640" y="2485"/>
                    <a:pt x="679" y="2470"/>
                    <a:pt x="710" y="2439"/>
                  </a:cubicBezTo>
                  <a:lnTo>
                    <a:pt x="1265" y="2161"/>
                  </a:lnTo>
                  <a:lnTo>
                    <a:pt x="1790" y="2470"/>
                  </a:lnTo>
                  <a:cubicBezTo>
                    <a:pt x="1826" y="2491"/>
                    <a:pt x="1864" y="2501"/>
                    <a:pt x="1900" y="2501"/>
                  </a:cubicBezTo>
                  <a:cubicBezTo>
                    <a:pt x="2019" y="2501"/>
                    <a:pt x="2122" y="2395"/>
                    <a:pt x="2099" y="2254"/>
                  </a:cubicBezTo>
                  <a:lnTo>
                    <a:pt x="2006" y="1605"/>
                  </a:lnTo>
                  <a:lnTo>
                    <a:pt x="2438" y="1143"/>
                  </a:lnTo>
                  <a:cubicBezTo>
                    <a:pt x="2500" y="1081"/>
                    <a:pt x="2500" y="1019"/>
                    <a:pt x="2500" y="927"/>
                  </a:cubicBezTo>
                  <a:cubicBezTo>
                    <a:pt x="2469" y="865"/>
                    <a:pt x="2407" y="803"/>
                    <a:pt x="2315" y="803"/>
                  </a:cubicBezTo>
                  <a:lnTo>
                    <a:pt x="1728" y="711"/>
                  </a:lnTo>
                  <a:lnTo>
                    <a:pt x="1451" y="124"/>
                  </a:lnTo>
                  <a:cubicBezTo>
                    <a:pt x="1420" y="62"/>
                    <a:pt x="1327" y="1"/>
                    <a:pt x="126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56" name="Google Shape;12556;p23"/>
            <p:cNvSpPr/>
            <p:nvPr/>
          </p:nvSpPr>
          <p:spPr>
            <a:xfrm>
              <a:off x="8022325" y="2763525"/>
              <a:ext cx="62525" cy="62725"/>
            </a:xfrm>
            <a:custGeom>
              <a:avLst/>
              <a:gdLst/>
              <a:ahLst/>
              <a:cxnLst/>
              <a:rect l="l" t="t" r="r" b="b"/>
              <a:pathLst>
                <a:path w="2501" h="2509" extrusionOk="0">
                  <a:moveTo>
                    <a:pt x="1266" y="734"/>
                  </a:moveTo>
                  <a:lnTo>
                    <a:pt x="1389" y="981"/>
                  </a:lnTo>
                  <a:cubicBezTo>
                    <a:pt x="1420" y="1042"/>
                    <a:pt x="1482" y="1104"/>
                    <a:pt x="1543" y="1104"/>
                  </a:cubicBezTo>
                  <a:lnTo>
                    <a:pt x="1852" y="1166"/>
                  </a:lnTo>
                  <a:lnTo>
                    <a:pt x="1605" y="1382"/>
                  </a:lnTo>
                  <a:cubicBezTo>
                    <a:pt x="1574" y="1444"/>
                    <a:pt x="1543" y="1505"/>
                    <a:pt x="1574" y="1567"/>
                  </a:cubicBezTo>
                  <a:lnTo>
                    <a:pt x="1605" y="1907"/>
                  </a:lnTo>
                  <a:lnTo>
                    <a:pt x="1358" y="1752"/>
                  </a:lnTo>
                  <a:cubicBezTo>
                    <a:pt x="1327" y="1737"/>
                    <a:pt x="1289" y="1729"/>
                    <a:pt x="1250" y="1729"/>
                  </a:cubicBezTo>
                  <a:cubicBezTo>
                    <a:pt x="1212" y="1729"/>
                    <a:pt x="1173" y="1737"/>
                    <a:pt x="1142" y="1752"/>
                  </a:cubicBezTo>
                  <a:lnTo>
                    <a:pt x="895" y="1907"/>
                  </a:lnTo>
                  <a:lnTo>
                    <a:pt x="957" y="1567"/>
                  </a:lnTo>
                  <a:cubicBezTo>
                    <a:pt x="957" y="1505"/>
                    <a:pt x="926" y="1444"/>
                    <a:pt x="895" y="1382"/>
                  </a:cubicBezTo>
                  <a:lnTo>
                    <a:pt x="648" y="1166"/>
                  </a:lnTo>
                  <a:lnTo>
                    <a:pt x="957" y="1104"/>
                  </a:lnTo>
                  <a:cubicBezTo>
                    <a:pt x="1050" y="1104"/>
                    <a:pt x="1111" y="1042"/>
                    <a:pt x="1142" y="981"/>
                  </a:cubicBezTo>
                  <a:lnTo>
                    <a:pt x="1266" y="734"/>
                  </a:lnTo>
                  <a:close/>
                  <a:moveTo>
                    <a:pt x="1250" y="1"/>
                  </a:moveTo>
                  <a:cubicBezTo>
                    <a:pt x="1173" y="1"/>
                    <a:pt x="1096" y="39"/>
                    <a:pt x="1050" y="117"/>
                  </a:cubicBezTo>
                  <a:lnTo>
                    <a:pt x="803" y="703"/>
                  </a:lnTo>
                  <a:lnTo>
                    <a:pt x="185" y="796"/>
                  </a:lnTo>
                  <a:cubicBezTo>
                    <a:pt x="93" y="826"/>
                    <a:pt x="31" y="857"/>
                    <a:pt x="31" y="950"/>
                  </a:cubicBezTo>
                  <a:cubicBezTo>
                    <a:pt x="0" y="1012"/>
                    <a:pt x="0" y="1104"/>
                    <a:pt x="62" y="1166"/>
                  </a:cubicBezTo>
                  <a:lnTo>
                    <a:pt x="494" y="1629"/>
                  </a:lnTo>
                  <a:lnTo>
                    <a:pt x="401" y="2246"/>
                  </a:lnTo>
                  <a:cubicBezTo>
                    <a:pt x="401" y="2339"/>
                    <a:pt x="432" y="2431"/>
                    <a:pt x="494" y="2462"/>
                  </a:cubicBezTo>
                  <a:cubicBezTo>
                    <a:pt x="525" y="2493"/>
                    <a:pt x="563" y="2508"/>
                    <a:pt x="602" y="2508"/>
                  </a:cubicBezTo>
                  <a:cubicBezTo>
                    <a:pt x="641" y="2508"/>
                    <a:pt x="679" y="2493"/>
                    <a:pt x="710" y="2462"/>
                  </a:cubicBezTo>
                  <a:lnTo>
                    <a:pt x="1266" y="2184"/>
                  </a:lnTo>
                  <a:lnTo>
                    <a:pt x="1790" y="2462"/>
                  </a:lnTo>
                  <a:cubicBezTo>
                    <a:pt x="1821" y="2493"/>
                    <a:pt x="1860" y="2508"/>
                    <a:pt x="1898" y="2508"/>
                  </a:cubicBezTo>
                  <a:cubicBezTo>
                    <a:pt x="1937" y="2508"/>
                    <a:pt x="1975" y="2493"/>
                    <a:pt x="2006" y="2462"/>
                  </a:cubicBezTo>
                  <a:cubicBezTo>
                    <a:pt x="2068" y="2431"/>
                    <a:pt x="2130" y="2339"/>
                    <a:pt x="2099" y="2246"/>
                  </a:cubicBezTo>
                  <a:lnTo>
                    <a:pt x="2006" y="1629"/>
                  </a:lnTo>
                  <a:lnTo>
                    <a:pt x="2438" y="1166"/>
                  </a:lnTo>
                  <a:cubicBezTo>
                    <a:pt x="2500" y="1104"/>
                    <a:pt x="2500" y="1012"/>
                    <a:pt x="2500" y="950"/>
                  </a:cubicBezTo>
                  <a:cubicBezTo>
                    <a:pt x="2469" y="857"/>
                    <a:pt x="2407" y="826"/>
                    <a:pt x="2315" y="796"/>
                  </a:cubicBezTo>
                  <a:lnTo>
                    <a:pt x="1729" y="703"/>
                  </a:lnTo>
                  <a:lnTo>
                    <a:pt x="1451" y="117"/>
                  </a:lnTo>
                  <a:cubicBezTo>
                    <a:pt x="1404" y="39"/>
                    <a:pt x="1327" y="1"/>
                    <a:pt x="125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2557" name="Google Shape;12557;p23"/>
          <p:cNvSpPr/>
          <p:nvPr/>
        </p:nvSpPr>
        <p:spPr>
          <a:xfrm>
            <a:off x="7317165" y="4018496"/>
            <a:ext cx="505133" cy="481500"/>
          </a:xfrm>
          <a:custGeom>
            <a:avLst/>
            <a:gdLst/>
            <a:ahLst/>
            <a:cxnLst/>
            <a:rect l="l" t="t" r="r" b="b"/>
            <a:pathLst>
              <a:path w="15154" h="14445" extrusionOk="0">
                <a:moveTo>
                  <a:pt x="11666" y="1429"/>
                </a:moveTo>
                <a:cubicBezTo>
                  <a:pt x="12090" y="1429"/>
                  <a:pt x="12515" y="1591"/>
                  <a:pt x="12839" y="1915"/>
                </a:cubicBezTo>
                <a:cubicBezTo>
                  <a:pt x="13487" y="2563"/>
                  <a:pt x="13487" y="3643"/>
                  <a:pt x="12839" y="4291"/>
                </a:cubicBezTo>
                <a:lnTo>
                  <a:pt x="11111" y="5989"/>
                </a:lnTo>
                <a:cubicBezTo>
                  <a:pt x="10806" y="6315"/>
                  <a:pt x="10379" y="6473"/>
                  <a:pt x="9949" y="6473"/>
                </a:cubicBezTo>
                <a:cubicBezTo>
                  <a:pt x="9768" y="6473"/>
                  <a:pt x="9586" y="6445"/>
                  <a:pt x="9413" y="6390"/>
                </a:cubicBezTo>
                <a:lnTo>
                  <a:pt x="9629" y="6174"/>
                </a:lnTo>
                <a:cubicBezTo>
                  <a:pt x="10153" y="5650"/>
                  <a:pt x="9629" y="4905"/>
                  <a:pt x="9065" y="4905"/>
                </a:cubicBezTo>
                <a:cubicBezTo>
                  <a:pt x="8898" y="4905"/>
                  <a:pt x="8728" y="4970"/>
                  <a:pt x="8580" y="5125"/>
                </a:cubicBezTo>
                <a:lnTo>
                  <a:pt x="8364" y="5341"/>
                </a:lnTo>
                <a:cubicBezTo>
                  <a:pt x="8148" y="4724"/>
                  <a:pt x="8302" y="4075"/>
                  <a:pt x="8734" y="3643"/>
                </a:cubicBezTo>
                <a:lnTo>
                  <a:pt x="8765" y="3643"/>
                </a:lnTo>
                <a:lnTo>
                  <a:pt x="10493" y="1915"/>
                </a:lnTo>
                <a:cubicBezTo>
                  <a:pt x="10817" y="1591"/>
                  <a:pt x="11242" y="1429"/>
                  <a:pt x="11666" y="1429"/>
                </a:cubicBezTo>
                <a:close/>
                <a:moveTo>
                  <a:pt x="9076" y="5344"/>
                </a:moveTo>
                <a:cubicBezTo>
                  <a:pt x="9325" y="5344"/>
                  <a:pt x="9536" y="5657"/>
                  <a:pt x="9321" y="5896"/>
                </a:cubicBezTo>
                <a:lnTo>
                  <a:pt x="8888" y="6328"/>
                </a:lnTo>
                <a:lnTo>
                  <a:pt x="6234" y="8982"/>
                </a:lnTo>
                <a:cubicBezTo>
                  <a:pt x="6174" y="9043"/>
                  <a:pt x="6105" y="9068"/>
                  <a:pt x="6037" y="9068"/>
                </a:cubicBezTo>
                <a:cubicBezTo>
                  <a:pt x="5791" y="9068"/>
                  <a:pt x="5554" y="8737"/>
                  <a:pt x="5771" y="8520"/>
                </a:cubicBezTo>
                <a:lnTo>
                  <a:pt x="8858" y="5433"/>
                </a:lnTo>
                <a:cubicBezTo>
                  <a:pt x="8927" y="5371"/>
                  <a:pt x="9003" y="5344"/>
                  <a:pt x="9076" y="5344"/>
                </a:cubicBezTo>
                <a:close/>
                <a:moveTo>
                  <a:pt x="5174" y="6884"/>
                </a:moveTo>
                <a:cubicBezTo>
                  <a:pt x="5623" y="6884"/>
                  <a:pt x="6073" y="6995"/>
                  <a:pt x="6481" y="7223"/>
                </a:cubicBezTo>
                <a:lnTo>
                  <a:pt x="6018" y="7686"/>
                </a:lnTo>
                <a:cubicBezTo>
                  <a:pt x="5740" y="7558"/>
                  <a:pt x="5447" y="7496"/>
                  <a:pt x="5157" y="7496"/>
                </a:cubicBezTo>
                <a:cubicBezTo>
                  <a:pt x="4611" y="7496"/>
                  <a:pt x="4076" y="7715"/>
                  <a:pt x="3673" y="8118"/>
                </a:cubicBezTo>
                <a:lnTo>
                  <a:pt x="1945" y="9847"/>
                </a:lnTo>
                <a:cubicBezTo>
                  <a:pt x="540" y="11347"/>
                  <a:pt x="1891" y="13380"/>
                  <a:pt x="3488" y="13380"/>
                </a:cubicBezTo>
                <a:cubicBezTo>
                  <a:pt x="3961" y="13380"/>
                  <a:pt x="4456" y="13201"/>
                  <a:pt x="4907" y="12778"/>
                </a:cubicBezTo>
                <a:cubicBezTo>
                  <a:pt x="5049" y="12636"/>
                  <a:pt x="4919" y="12440"/>
                  <a:pt x="4767" y="12440"/>
                </a:cubicBezTo>
                <a:cubicBezTo>
                  <a:pt x="4721" y="12440"/>
                  <a:pt x="4673" y="12458"/>
                  <a:pt x="4630" y="12501"/>
                </a:cubicBezTo>
                <a:cubicBezTo>
                  <a:pt x="4306" y="12825"/>
                  <a:pt x="3873" y="12987"/>
                  <a:pt x="3441" y="12987"/>
                </a:cubicBezTo>
                <a:cubicBezTo>
                  <a:pt x="3009" y="12987"/>
                  <a:pt x="2577" y="12825"/>
                  <a:pt x="2253" y="12501"/>
                </a:cubicBezTo>
                <a:cubicBezTo>
                  <a:pt x="1605" y="11853"/>
                  <a:pt x="1605" y="10772"/>
                  <a:pt x="2253" y="10124"/>
                </a:cubicBezTo>
                <a:lnTo>
                  <a:pt x="3981" y="8427"/>
                </a:lnTo>
                <a:cubicBezTo>
                  <a:pt x="4284" y="8102"/>
                  <a:pt x="4708" y="7930"/>
                  <a:pt x="5137" y="7930"/>
                </a:cubicBezTo>
                <a:cubicBezTo>
                  <a:pt x="5320" y="7930"/>
                  <a:pt x="5503" y="7961"/>
                  <a:pt x="5679" y="8026"/>
                </a:cubicBezTo>
                <a:lnTo>
                  <a:pt x="5494" y="8242"/>
                </a:lnTo>
                <a:cubicBezTo>
                  <a:pt x="4970" y="8766"/>
                  <a:pt x="5475" y="9511"/>
                  <a:pt x="6046" y="9511"/>
                </a:cubicBezTo>
                <a:cubicBezTo>
                  <a:pt x="6214" y="9511"/>
                  <a:pt x="6388" y="9446"/>
                  <a:pt x="6543" y="9291"/>
                </a:cubicBezTo>
                <a:lnTo>
                  <a:pt x="6728" y="9075"/>
                </a:lnTo>
                <a:lnTo>
                  <a:pt x="6728" y="9075"/>
                </a:lnTo>
                <a:cubicBezTo>
                  <a:pt x="6944" y="9692"/>
                  <a:pt x="6790" y="10340"/>
                  <a:pt x="6327" y="10772"/>
                </a:cubicBezTo>
                <a:lnTo>
                  <a:pt x="5370" y="11760"/>
                </a:lnTo>
                <a:cubicBezTo>
                  <a:pt x="5201" y="11905"/>
                  <a:pt x="5354" y="12126"/>
                  <a:pt x="5517" y="12126"/>
                </a:cubicBezTo>
                <a:cubicBezTo>
                  <a:pt x="5562" y="12126"/>
                  <a:pt x="5608" y="12109"/>
                  <a:pt x="5648" y="12069"/>
                </a:cubicBezTo>
                <a:lnTo>
                  <a:pt x="6636" y="11081"/>
                </a:lnTo>
                <a:cubicBezTo>
                  <a:pt x="7253" y="10464"/>
                  <a:pt x="7407" y="9538"/>
                  <a:pt x="7068" y="8766"/>
                </a:cubicBezTo>
                <a:lnTo>
                  <a:pt x="7531" y="8304"/>
                </a:lnTo>
                <a:lnTo>
                  <a:pt x="7531" y="8304"/>
                </a:lnTo>
                <a:cubicBezTo>
                  <a:pt x="8117" y="9353"/>
                  <a:pt x="7932" y="10680"/>
                  <a:pt x="7068" y="11513"/>
                </a:cubicBezTo>
                <a:lnTo>
                  <a:pt x="5370" y="13211"/>
                </a:lnTo>
                <a:cubicBezTo>
                  <a:pt x="4830" y="13751"/>
                  <a:pt x="4136" y="14021"/>
                  <a:pt x="3441" y="14021"/>
                </a:cubicBezTo>
                <a:cubicBezTo>
                  <a:pt x="2747" y="14021"/>
                  <a:pt x="2053" y="13751"/>
                  <a:pt x="1513" y="13211"/>
                </a:cubicBezTo>
                <a:cubicBezTo>
                  <a:pt x="463" y="12161"/>
                  <a:pt x="463" y="10464"/>
                  <a:pt x="1513" y="9384"/>
                </a:cubicBezTo>
                <a:lnTo>
                  <a:pt x="3241" y="7686"/>
                </a:lnTo>
                <a:cubicBezTo>
                  <a:pt x="3769" y="7158"/>
                  <a:pt x="4469" y="6884"/>
                  <a:pt x="5174" y="6884"/>
                </a:cubicBezTo>
                <a:close/>
                <a:moveTo>
                  <a:pt x="12008" y="0"/>
                </a:moveTo>
                <a:cubicBezTo>
                  <a:pt x="11755" y="0"/>
                  <a:pt x="11706" y="404"/>
                  <a:pt x="11975" y="434"/>
                </a:cubicBezTo>
                <a:cubicBezTo>
                  <a:pt x="14228" y="711"/>
                  <a:pt x="15153" y="3427"/>
                  <a:pt x="13580" y="5032"/>
                </a:cubicBezTo>
                <a:lnTo>
                  <a:pt x="11851" y="6730"/>
                </a:lnTo>
                <a:cubicBezTo>
                  <a:pt x="11323" y="7257"/>
                  <a:pt x="10634" y="7532"/>
                  <a:pt x="9931" y="7532"/>
                </a:cubicBezTo>
                <a:cubicBezTo>
                  <a:pt x="9484" y="7532"/>
                  <a:pt x="9031" y="7421"/>
                  <a:pt x="8611" y="7192"/>
                </a:cubicBezTo>
                <a:lnTo>
                  <a:pt x="9074" y="6730"/>
                </a:lnTo>
                <a:cubicBezTo>
                  <a:pt x="9351" y="6853"/>
                  <a:pt x="9629" y="6915"/>
                  <a:pt x="9938" y="6915"/>
                </a:cubicBezTo>
                <a:cubicBezTo>
                  <a:pt x="10493" y="6915"/>
                  <a:pt x="11018" y="6699"/>
                  <a:pt x="11419" y="6297"/>
                </a:cubicBezTo>
                <a:lnTo>
                  <a:pt x="13147" y="4600"/>
                </a:lnTo>
                <a:cubicBezTo>
                  <a:pt x="14553" y="3076"/>
                  <a:pt x="13201" y="1037"/>
                  <a:pt x="11602" y="1037"/>
                </a:cubicBezTo>
                <a:cubicBezTo>
                  <a:pt x="11130" y="1037"/>
                  <a:pt x="10635" y="1215"/>
                  <a:pt x="10185" y="1637"/>
                </a:cubicBezTo>
                <a:lnTo>
                  <a:pt x="8456" y="3366"/>
                </a:lnTo>
                <a:cubicBezTo>
                  <a:pt x="7839" y="3952"/>
                  <a:pt x="7685" y="4847"/>
                  <a:pt x="7994" y="5649"/>
                </a:cubicBezTo>
                <a:lnTo>
                  <a:pt x="8024" y="5680"/>
                </a:lnTo>
                <a:lnTo>
                  <a:pt x="7561" y="6143"/>
                </a:lnTo>
                <a:cubicBezTo>
                  <a:pt x="6975" y="5094"/>
                  <a:pt x="7160" y="3767"/>
                  <a:pt x="8024" y="2934"/>
                </a:cubicBezTo>
                <a:lnTo>
                  <a:pt x="9753" y="1205"/>
                </a:lnTo>
                <a:cubicBezTo>
                  <a:pt x="10061" y="897"/>
                  <a:pt x="10432" y="650"/>
                  <a:pt x="10864" y="526"/>
                </a:cubicBezTo>
                <a:cubicBezTo>
                  <a:pt x="11092" y="441"/>
                  <a:pt x="11004" y="118"/>
                  <a:pt x="10794" y="118"/>
                </a:cubicBezTo>
                <a:cubicBezTo>
                  <a:pt x="10777" y="118"/>
                  <a:pt x="10759" y="120"/>
                  <a:pt x="10740" y="125"/>
                </a:cubicBezTo>
                <a:cubicBezTo>
                  <a:pt x="10246" y="249"/>
                  <a:pt x="9814" y="526"/>
                  <a:pt x="9444" y="897"/>
                </a:cubicBezTo>
                <a:lnTo>
                  <a:pt x="7716" y="2594"/>
                </a:lnTo>
                <a:cubicBezTo>
                  <a:pt x="6697" y="3613"/>
                  <a:pt x="6512" y="5217"/>
                  <a:pt x="7253" y="6452"/>
                </a:cubicBezTo>
                <a:lnTo>
                  <a:pt x="6790" y="6915"/>
                </a:lnTo>
                <a:cubicBezTo>
                  <a:pt x="6286" y="6612"/>
                  <a:pt x="5720" y="6464"/>
                  <a:pt x="5158" y="6464"/>
                </a:cubicBezTo>
                <a:cubicBezTo>
                  <a:pt x="4343" y="6464"/>
                  <a:pt x="3535" y="6775"/>
                  <a:pt x="2932" y="7378"/>
                </a:cubicBezTo>
                <a:lnTo>
                  <a:pt x="1235" y="9106"/>
                </a:lnTo>
                <a:cubicBezTo>
                  <a:pt x="0" y="10310"/>
                  <a:pt x="0" y="12316"/>
                  <a:pt x="1235" y="13519"/>
                </a:cubicBezTo>
                <a:cubicBezTo>
                  <a:pt x="1837" y="14136"/>
                  <a:pt x="2639" y="14445"/>
                  <a:pt x="3441" y="14445"/>
                </a:cubicBezTo>
                <a:cubicBezTo>
                  <a:pt x="4244" y="14445"/>
                  <a:pt x="5046" y="14136"/>
                  <a:pt x="5648" y="13519"/>
                </a:cubicBezTo>
                <a:lnTo>
                  <a:pt x="7407" y="11791"/>
                </a:lnTo>
                <a:cubicBezTo>
                  <a:pt x="8395" y="10772"/>
                  <a:pt x="8611" y="9198"/>
                  <a:pt x="7870" y="7964"/>
                </a:cubicBezTo>
                <a:lnTo>
                  <a:pt x="8333" y="7501"/>
                </a:lnTo>
                <a:cubicBezTo>
                  <a:pt x="8837" y="7804"/>
                  <a:pt x="9403" y="7952"/>
                  <a:pt x="9965" y="7952"/>
                </a:cubicBezTo>
                <a:cubicBezTo>
                  <a:pt x="10780" y="7952"/>
                  <a:pt x="11588" y="7641"/>
                  <a:pt x="12191" y="7038"/>
                </a:cubicBezTo>
                <a:lnTo>
                  <a:pt x="13919" y="5310"/>
                </a:lnTo>
                <a:cubicBezTo>
                  <a:pt x="15123" y="4106"/>
                  <a:pt x="15123" y="2100"/>
                  <a:pt x="13919" y="897"/>
                </a:cubicBezTo>
                <a:lnTo>
                  <a:pt x="13857" y="897"/>
                </a:lnTo>
                <a:cubicBezTo>
                  <a:pt x="13363" y="403"/>
                  <a:pt x="12746" y="94"/>
                  <a:pt x="12036" y="2"/>
                </a:cubicBezTo>
                <a:cubicBezTo>
                  <a:pt x="12027" y="1"/>
                  <a:pt x="12018" y="0"/>
                  <a:pt x="12008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000000"/>
              </a:solidFill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2558" name="Google Shape;12558;p23"/>
          <p:cNvGrpSpPr/>
          <p:nvPr/>
        </p:nvGrpSpPr>
        <p:grpSpPr>
          <a:xfrm>
            <a:off x="9349441" y="4016962"/>
            <a:ext cx="482533" cy="484567"/>
            <a:chOff x="5505525" y="2463200"/>
            <a:chExt cx="361900" cy="363425"/>
          </a:xfrm>
        </p:grpSpPr>
        <p:sp>
          <p:nvSpPr>
            <p:cNvPr id="12559" name="Google Shape;12559;p23"/>
            <p:cNvSpPr/>
            <p:nvPr/>
          </p:nvSpPr>
          <p:spPr>
            <a:xfrm>
              <a:off x="5505525" y="2545775"/>
              <a:ext cx="361900" cy="280850"/>
            </a:xfrm>
            <a:custGeom>
              <a:avLst/>
              <a:gdLst/>
              <a:ahLst/>
              <a:cxnLst/>
              <a:rect l="l" t="t" r="r" b="b"/>
              <a:pathLst>
                <a:path w="14476" h="11234" extrusionOk="0">
                  <a:moveTo>
                    <a:pt x="5834" y="6018"/>
                  </a:moveTo>
                  <a:cubicBezTo>
                    <a:pt x="6019" y="6018"/>
                    <a:pt x="6173" y="6142"/>
                    <a:pt x="6173" y="6327"/>
                  </a:cubicBezTo>
                  <a:cubicBezTo>
                    <a:pt x="6173" y="6537"/>
                    <a:pt x="6002" y="6661"/>
                    <a:pt x="5835" y="6661"/>
                  </a:cubicBezTo>
                  <a:cubicBezTo>
                    <a:pt x="5755" y="6661"/>
                    <a:pt x="5677" y="6633"/>
                    <a:pt x="5618" y="6574"/>
                  </a:cubicBezTo>
                  <a:cubicBezTo>
                    <a:pt x="5402" y="6358"/>
                    <a:pt x="5556" y="6018"/>
                    <a:pt x="5834" y="6018"/>
                  </a:cubicBezTo>
                  <a:close/>
                  <a:moveTo>
                    <a:pt x="8519" y="6018"/>
                  </a:moveTo>
                  <a:cubicBezTo>
                    <a:pt x="8796" y="6018"/>
                    <a:pt x="8951" y="6358"/>
                    <a:pt x="8735" y="6574"/>
                  </a:cubicBezTo>
                  <a:cubicBezTo>
                    <a:pt x="8665" y="6633"/>
                    <a:pt x="8584" y="6661"/>
                    <a:pt x="8504" y="6661"/>
                  </a:cubicBezTo>
                  <a:cubicBezTo>
                    <a:pt x="8336" y="6661"/>
                    <a:pt x="8179" y="6537"/>
                    <a:pt x="8179" y="6327"/>
                  </a:cubicBezTo>
                  <a:cubicBezTo>
                    <a:pt x="8179" y="6142"/>
                    <a:pt x="8334" y="6018"/>
                    <a:pt x="8519" y="6018"/>
                  </a:cubicBezTo>
                  <a:close/>
                  <a:moveTo>
                    <a:pt x="4322" y="2562"/>
                  </a:moveTo>
                  <a:lnTo>
                    <a:pt x="4414" y="3086"/>
                  </a:lnTo>
                  <a:lnTo>
                    <a:pt x="1606" y="3086"/>
                  </a:lnTo>
                  <a:cubicBezTo>
                    <a:pt x="1592" y="3083"/>
                    <a:pt x="1580" y="3082"/>
                    <a:pt x="1567" y="3082"/>
                  </a:cubicBezTo>
                  <a:cubicBezTo>
                    <a:pt x="1463" y="3082"/>
                    <a:pt x="1390" y="3189"/>
                    <a:pt x="1390" y="3272"/>
                  </a:cubicBezTo>
                  <a:lnTo>
                    <a:pt x="1390" y="7561"/>
                  </a:lnTo>
                  <a:cubicBezTo>
                    <a:pt x="1390" y="7700"/>
                    <a:pt x="1498" y="7770"/>
                    <a:pt x="1606" y="7770"/>
                  </a:cubicBezTo>
                  <a:cubicBezTo>
                    <a:pt x="1714" y="7770"/>
                    <a:pt x="1822" y="7700"/>
                    <a:pt x="1822" y="7561"/>
                  </a:cubicBezTo>
                  <a:lnTo>
                    <a:pt x="1822" y="3488"/>
                  </a:lnTo>
                  <a:lnTo>
                    <a:pt x="4538" y="3488"/>
                  </a:lnTo>
                  <a:lnTo>
                    <a:pt x="4723" y="4383"/>
                  </a:lnTo>
                  <a:cubicBezTo>
                    <a:pt x="4784" y="4629"/>
                    <a:pt x="5000" y="4815"/>
                    <a:pt x="5278" y="4845"/>
                  </a:cubicBezTo>
                  <a:lnTo>
                    <a:pt x="9229" y="4845"/>
                  </a:lnTo>
                  <a:lnTo>
                    <a:pt x="9198" y="5000"/>
                  </a:lnTo>
                  <a:cubicBezTo>
                    <a:pt x="9136" y="5339"/>
                    <a:pt x="8858" y="5586"/>
                    <a:pt x="8488" y="5617"/>
                  </a:cubicBezTo>
                  <a:lnTo>
                    <a:pt x="5247" y="5617"/>
                  </a:lnTo>
                  <a:cubicBezTo>
                    <a:pt x="5031" y="5617"/>
                    <a:pt x="4970" y="5926"/>
                    <a:pt x="5186" y="6018"/>
                  </a:cubicBezTo>
                  <a:cubicBezTo>
                    <a:pt x="5124" y="6111"/>
                    <a:pt x="5093" y="6234"/>
                    <a:pt x="5093" y="6358"/>
                  </a:cubicBezTo>
                  <a:cubicBezTo>
                    <a:pt x="5093" y="6714"/>
                    <a:pt x="5382" y="6865"/>
                    <a:pt x="5704" y="6865"/>
                  </a:cubicBezTo>
                  <a:cubicBezTo>
                    <a:pt x="6191" y="6865"/>
                    <a:pt x="6754" y="6520"/>
                    <a:pt x="6513" y="6018"/>
                  </a:cubicBezTo>
                  <a:lnTo>
                    <a:pt x="7840" y="6018"/>
                  </a:lnTo>
                  <a:cubicBezTo>
                    <a:pt x="7581" y="6536"/>
                    <a:pt x="7939" y="7108"/>
                    <a:pt x="8489" y="7108"/>
                  </a:cubicBezTo>
                  <a:cubicBezTo>
                    <a:pt x="8529" y="7108"/>
                    <a:pt x="8570" y="7105"/>
                    <a:pt x="8611" y="7098"/>
                  </a:cubicBezTo>
                  <a:cubicBezTo>
                    <a:pt x="9198" y="7037"/>
                    <a:pt x="9475" y="6327"/>
                    <a:pt x="9074" y="5864"/>
                  </a:cubicBezTo>
                  <a:cubicBezTo>
                    <a:pt x="9352" y="5710"/>
                    <a:pt x="9568" y="5401"/>
                    <a:pt x="9630" y="5092"/>
                  </a:cubicBezTo>
                  <a:lnTo>
                    <a:pt x="9938" y="3488"/>
                  </a:lnTo>
                  <a:lnTo>
                    <a:pt x="12654" y="3488"/>
                  </a:lnTo>
                  <a:lnTo>
                    <a:pt x="12654" y="9444"/>
                  </a:lnTo>
                  <a:lnTo>
                    <a:pt x="1822" y="9413"/>
                  </a:lnTo>
                  <a:lnTo>
                    <a:pt x="1822" y="8611"/>
                  </a:lnTo>
                  <a:cubicBezTo>
                    <a:pt x="1822" y="8472"/>
                    <a:pt x="1714" y="8402"/>
                    <a:pt x="1606" y="8402"/>
                  </a:cubicBezTo>
                  <a:cubicBezTo>
                    <a:pt x="1498" y="8402"/>
                    <a:pt x="1390" y="8472"/>
                    <a:pt x="1390" y="8611"/>
                  </a:cubicBezTo>
                  <a:lnTo>
                    <a:pt x="1390" y="9444"/>
                  </a:lnTo>
                  <a:lnTo>
                    <a:pt x="988" y="9444"/>
                  </a:lnTo>
                  <a:lnTo>
                    <a:pt x="988" y="3302"/>
                  </a:lnTo>
                  <a:cubicBezTo>
                    <a:pt x="988" y="2901"/>
                    <a:pt x="1297" y="2562"/>
                    <a:pt x="1698" y="2562"/>
                  </a:cubicBezTo>
                  <a:close/>
                  <a:moveTo>
                    <a:pt x="12809" y="2531"/>
                  </a:moveTo>
                  <a:cubicBezTo>
                    <a:pt x="13210" y="2531"/>
                    <a:pt x="13518" y="2870"/>
                    <a:pt x="13518" y="3302"/>
                  </a:cubicBezTo>
                  <a:lnTo>
                    <a:pt x="13518" y="9475"/>
                  </a:lnTo>
                  <a:lnTo>
                    <a:pt x="13086" y="9413"/>
                  </a:lnTo>
                  <a:lnTo>
                    <a:pt x="13086" y="3241"/>
                  </a:lnTo>
                  <a:cubicBezTo>
                    <a:pt x="13086" y="3117"/>
                    <a:pt x="12994" y="3025"/>
                    <a:pt x="12870" y="3025"/>
                  </a:cubicBezTo>
                  <a:lnTo>
                    <a:pt x="10000" y="3025"/>
                  </a:lnTo>
                  <a:lnTo>
                    <a:pt x="10093" y="2531"/>
                  </a:lnTo>
                  <a:close/>
                  <a:moveTo>
                    <a:pt x="7963" y="9845"/>
                  </a:moveTo>
                  <a:cubicBezTo>
                    <a:pt x="7963" y="9999"/>
                    <a:pt x="7840" y="10123"/>
                    <a:pt x="7685" y="10123"/>
                  </a:cubicBezTo>
                  <a:lnTo>
                    <a:pt x="6790" y="10123"/>
                  </a:lnTo>
                  <a:cubicBezTo>
                    <a:pt x="6636" y="10123"/>
                    <a:pt x="6544" y="9999"/>
                    <a:pt x="6544" y="9845"/>
                  </a:cubicBezTo>
                  <a:close/>
                  <a:moveTo>
                    <a:pt x="10741" y="0"/>
                  </a:moveTo>
                  <a:cubicBezTo>
                    <a:pt x="10401" y="31"/>
                    <a:pt x="10093" y="278"/>
                    <a:pt x="10000" y="617"/>
                  </a:cubicBezTo>
                  <a:lnTo>
                    <a:pt x="9877" y="1389"/>
                  </a:lnTo>
                  <a:lnTo>
                    <a:pt x="7932" y="1389"/>
                  </a:lnTo>
                  <a:cubicBezTo>
                    <a:pt x="7655" y="1389"/>
                    <a:pt x="7655" y="1821"/>
                    <a:pt x="7932" y="1821"/>
                  </a:cubicBezTo>
                  <a:lnTo>
                    <a:pt x="9784" y="1821"/>
                  </a:lnTo>
                  <a:lnTo>
                    <a:pt x="9290" y="4413"/>
                  </a:lnTo>
                  <a:lnTo>
                    <a:pt x="5278" y="4413"/>
                  </a:lnTo>
                  <a:cubicBezTo>
                    <a:pt x="5186" y="4413"/>
                    <a:pt x="5124" y="4352"/>
                    <a:pt x="5124" y="4290"/>
                  </a:cubicBezTo>
                  <a:lnTo>
                    <a:pt x="4661" y="2006"/>
                  </a:lnTo>
                  <a:cubicBezTo>
                    <a:pt x="4630" y="1914"/>
                    <a:pt x="4692" y="1821"/>
                    <a:pt x="4815" y="1821"/>
                  </a:cubicBezTo>
                  <a:lnTo>
                    <a:pt x="6605" y="1821"/>
                  </a:lnTo>
                  <a:cubicBezTo>
                    <a:pt x="6914" y="1821"/>
                    <a:pt x="6914" y="1389"/>
                    <a:pt x="6605" y="1389"/>
                  </a:cubicBezTo>
                  <a:lnTo>
                    <a:pt x="4815" y="1389"/>
                  </a:lnTo>
                  <a:cubicBezTo>
                    <a:pt x="4445" y="1389"/>
                    <a:pt x="4167" y="1728"/>
                    <a:pt x="4229" y="2099"/>
                  </a:cubicBezTo>
                  <a:lnTo>
                    <a:pt x="4229" y="2130"/>
                  </a:lnTo>
                  <a:lnTo>
                    <a:pt x="1698" y="2130"/>
                  </a:lnTo>
                  <a:cubicBezTo>
                    <a:pt x="1050" y="2130"/>
                    <a:pt x="556" y="2654"/>
                    <a:pt x="556" y="3302"/>
                  </a:cubicBezTo>
                  <a:lnTo>
                    <a:pt x="556" y="9475"/>
                  </a:lnTo>
                  <a:lnTo>
                    <a:pt x="217" y="9475"/>
                  </a:lnTo>
                  <a:cubicBezTo>
                    <a:pt x="93" y="9475"/>
                    <a:pt x="1" y="9567"/>
                    <a:pt x="1" y="9660"/>
                  </a:cubicBezTo>
                  <a:lnTo>
                    <a:pt x="1" y="10185"/>
                  </a:lnTo>
                  <a:cubicBezTo>
                    <a:pt x="1" y="10771"/>
                    <a:pt x="464" y="11234"/>
                    <a:pt x="1050" y="11234"/>
                  </a:cubicBezTo>
                  <a:lnTo>
                    <a:pt x="11543" y="11234"/>
                  </a:lnTo>
                  <a:cubicBezTo>
                    <a:pt x="11852" y="11234"/>
                    <a:pt x="11852" y="10833"/>
                    <a:pt x="11543" y="10833"/>
                  </a:cubicBezTo>
                  <a:lnTo>
                    <a:pt x="1050" y="10833"/>
                  </a:lnTo>
                  <a:cubicBezTo>
                    <a:pt x="711" y="10802"/>
                    <a:pt x="433" y="10524"/>
                    <a:pt x="433" y="10185"/>
                  </a:cubicBezTo>
                  <a:lnTo>
                    <a:pt x="433" y="9845"/>
                  </a:lnTo>
                  <a:lnTo>
                    <a:pt x="6111" y="9845"/>
                  </a:lnTo>
                  <a:cubicBezTo>
                    <a:pt x="6111" y="10215"/>
                    <a:pt x="6420" y="10524"/>
                    <a:pt x="6790" y="10524"/>
                  </a:cubicBezTo>
                  <a:lnTo>
                    <a:pt x="7685" y="10524"/>
                  </a:lnTo>
                  <a:cubicBezTo>
                    <a:pt x="7703" y="10525"/>
                    <a:pt x="7720" y="10526"/>
                    <a:pt x="7736" y="10526"/>
                  </a:cubicBezTo>
                  <a:cubicBezTo>
                    <a:pt x="8084" y="10526"/>
                    <a:pt x="8364" y="10228"/>
                    <a:pt x="8364" y="9845"/>
                  </a:cubicBezTo>
                  <a:lnTo>
                    <a:pt x="14074" y="9845"/>
                  </a:lnTo>
                  <a:lnTo>
                    <a:pt x="14074" y="10154"/>
                  </a:lnTo>
                  <a:cubicBezTo>
                    <a:pt x="14074" y="10493"/>
                    <a:pt x="13765" y="10802"/>
                    <a:pt x="13426" y="10802"/>
                  </a:cubicBezTo>
                  <a:lnTo>
                    <a:pt x="12685" y="10802"/>
                  </a:lnTo>
                  <a:cubicBezTo>
                    <a:pt x="12407" y="10802"/>
                    <a:pt x="12407" y="11203"/>
                    <a:pt x="12685" y="11203"/>
                  </a:cubicBezTo>
                  <a:lnTo>
                    <a:pt x="13426" y="11203"/>
                  </a:lnTo>
                  <a:cubicBezTo>
                    <a:pt x="14012" y="11203"/>
                    <a:pt x="14475" y="10740"/>
                    <a:pt x="14475" y="10154"/>
                  </a:cubicBezTo>
                  <a:lnTo>
                    <a:pt x="14475" y="9660"/>
                  </a:lnTo>
                  <a:cubicBezTo>
                    <a:pt x="14475" y="9536"/>
                    <a:pt x="14382" y="9444"/>
                    <a:pt x="14259" y="9444"/>
                  </a:cubicBezTo>
                  <a:lnTo>
                    <a:pt x="13920" y="9444"/>
                  </a:lnTo>
                  <a:lnTo>
                    <a:pt x="13920" y="3302"/>
                  </a:lnTo>
                  <a:cubicBezTo>
                    <a:pt x="13920" y="2654"/>
                    <a:pt x="13426" y="2130"/>
                    <a:pt x="12778" y="2130"/>
                  </a:cubicBezTo>
                  <a:lnTo>
                    <a:pt x="10154" y="2130"/>
                  </a:lnTo>
                  <a:cubicBezTo>
                    <a:pt x="10247" y="1667"/>
                    <a:pt x="10340" y="1173"/>
                    <a:pt x="10432" y="710"/>
                  </a:cubicBezTo>
                  <a:cubicBezTo>
                    <a:pt x="10463" y="556"/>
                    <a:pt x="10586" y="432"/>
                    <a:pt x="10741" y="432"/>
                  </a:cubicBezTo>
                  <a:lnTo>
                    <a:pt x="11049" y="432"/>
                  </a:lnTo>
                  <a:cubicBezTo>
                    <a:pt x="11327" y="432"/>
                    <a:pt x="11327" y="0"/>
                    <a:pt x="1104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60" name="Google Shape;12560;p23"/>
            <p:cNvSpPr/>
            <p:nvPr/>
          </p:nvSpPr>
          <p:spPr>
            <a:xfrm>
              <a:off x="5642100" y="2463200"/>
              <a:ext cx="89525" cy="109025"/>
            </a:xfrm>
            <a:custGeom>
              <a:avLst/>
              <a:gdLst/>
              <a:ahLst/>
              <a:cxnLst/>
              <a:rect l="l" t="t" r="r" b="b"/>
              <a:pathLst>
                <a:path w="3581" h="4361" extrusionOk="0">
                  <a:moveTo>
                    <a:pt x="1790" y="472"/>
                  </a:moveTo>
                  <a:cubicBezTo>
                    <a:pt x="1898" y="472"/>
                    <a:pt x="2006" y="541"/>
                    <a:pt x="2006" y="680"/>
                  </a:cubicBezTo>
                  <a:lnTo>
                    <a:pt x="2006" y="2717"/>
                  </a:lnTo>
                  <a:cubicBezTo>
                    <a:pt x="2006" y="2844"/>
                    <a:pt x="2108" y="2927"/>
                    <a:pt x="2212" y="2927"/>
                  </a:cubicBezTo>
                  <a:cubicBezTo>
                    <a:pt x="2259" y="2927"/>
                    <a:pt x="2307" y="2910"/>
                    <a:pt x="2346" y="2871"/>
                  </a:cubicBezTo>
                  <a:lnTo>
                    <a:pt x="2747" y="2470"/>
                  </a:lnTo>
                  <a:cubicBezTo>
                    <a:pt x="2793" y="2409"/>
                    <a:pt x="2848" y="2384"/>
                    <a:pt x="2902" y="2384"/>
                  </a:cubicBezTo>
                  <a:cubicBezTo>
                    <a:pt x="3066" y="2384"/>
                    <a:pt x="3218" y="2616"/>
                    <a:pt x="3056" y="2779"/>
                  </a:cubicBezTo>
                  <a:cubicBezTo>
                    <a:pt x="2840" y="2964"/>
                    <a:pt x="1945" y="3890"/>
                    <a:pt x="1945" y="3890"/>
                  </a:cubicBezTo>
                  <a:cubicBezTo>
                    <a:pt x="1898" y="3920"/>
                    <a:pt x="1844" y="3936"/>
                    <a:pt x="1790" y="3936"/>
                  </a:cubicBezTo>
                  <a:cubicBezTo>
                    <a:pt x="1736" y="3936"/>
                    <a:pt x="1682" y="3920"/>
                    <a:pt x="1636" y="3890"/>
                  </a:cubicBezTo>
                  <a:lnTo>
                    <a:pt x="525" y="2779"/>
                  </a:lnTo>
                  <a:cubicBezTo>
                    <a:pt x="380" y="2634"/>
                    <a:pt x="538" y="2413"/>
                    <a:pt x="702" y="2413"/>
                  </a:cubicBezTo>
                  <a:cubicBezTo>
                    <a:pt x="748" y="2413"/>
                    <a:pt x="793" y="2430"/>
                    <a:pt x="834" y="2470"/>
                  </a:cubicBezTo>
                  <a:lnTo>
                    <a:pt x="1204" y="2871"/>
                  </a:lnTo>
                  <a:cubicBezTo>
                    <a:pt x="1243" y="2910"/>
                    <a:pt x="1294" y="2927"/>
                    <a:pt x="1345" y="2927"/>
                  </a:cubicBezTo>
                  <a:cubicBezTo>
                    <a:pt x="1458" y="2927"/>
                    <a:pt x="1574" y="2844"/>
                    <a:pt x="1574" y="2717"/>
                  </a:cubicBezTo>
                  <a:lnTo>
                    <a:pt x="1574" y="680"/>
                  </a:lnTo>
                  <a:cubicBezTo>
                    <a:pt x="1574" y="541"/>
                    <a:pt x="1682" y="472"/>
                    <a:pt x="1790" y="472"/>
                  </a:cubicBezTo>
                  <a:close/>
                  <a:moveTo>
                    <a:pt x="1775" y="1"/>
                  </a:moveTo>
                  <a:cubicBezTo>
                    <a:pt x="1459" y="1"/>
                    <a:pt x="1142" y="217"/>
                    <a:pt x="1142" y="649"/>
                  </a:cubicBezTo>
                  <a:lnTo>
                    <a:pt x="1142" y="2192"/>
                  </a:lnTo>
                  <a:lnTo>
                    <a:pt x="1111" y="2161"/>
                  </a:lnTo>
                  <a:cubicBezTo>
                    <a:pt x="983" y="2033"/>
                    <a:pt x="811" y="1968"/>
                    <a:pt x="633" y="1968"/>
                  </a:cubicBezTo>
                  <a:cubicBezTo>
                    <a:pt x="597" y="1968"/>
                    <a:pt x="561" y="1971"/>
                    <a:pt x="525" y="1976"/>
                  </a:cubicBezTo>
                  <a:cubicBezTo>
                    <a:pt x="309" y="2038"/>
                    <a:pt x="124" y="2223"/>
                    <a:pt x="62" y="2470"/>
                  </a:cubicBezTo>
                  <a:cubicBezTo>
                    <a:pt x="0" y="2686"/>
                    <a:pt x="62" y="2902"/>
                    <a:pt x="216" y="3056"/>
                  </a:cubicBezTo>
                  <a:lnTo>
                    <a:pt x="1327" y="4198"/>
                  </a:lnTo>
                  <a:cubicBezTo>
                    <a:pt x="1451" y="4306"/>
                    <a:pt x="1613" y="4360"/>
                    <a:pt x="1775" y="4360"/>
                  </a:cubicBezTo>
                  <a:cubicBezTo>
                    <a:pt x="1937" y="4360"/>
                    <a:pt x="2099" y="4306"/>
                    <a:pt x="2222" y="4198"/>
                  </a:cubicBezTo>
                  <a:lnTo>
                    <a:pt x="3333" y="3087"/>
                  </a:lnTo>
                  <a:cubicBezTo>
                    <a:pt x="3580" y="2809"/>
                    <a:pt x="3580" y="2439"/>
                    <a:pt x="3333" y="2192"/>
                  </a:cubicBezTo>
                  <a:cubicBezTo>
                    <a:pt x="3210" y="2069"/>
                    <a:pt x="3056" y="2007"/>
                    <a:pt x="2871" y="2007"/>
                  </a:cubicBezTo>
                  <a:cubicBezTo>
                    <a:pt x="2716" y="2007"/>
                    <a:pt x="2562" y="2069"/>
                    <a:pt x="2438" y="2192"/>
                  </a:cubicBezTo>
                  <a:lnTo>
                    <a:pt x="2408" y="2192"/>
                  </a:lnTo>
                  <a:lnTo>
                    <a:pt x="2408" y="649"/>
                  </a:lnTo>
                  <a:cubicBezTo>
                    <a:pt x="2408" y="217"/>
                    <a:pt x="2091" y="1"/>
                    <a:pt x="177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61" name="Google Shape;12561;p23"/>
            <p:cNvSpPr/>
            <p:nvPr/>
          </p:nvSpPr>
          <p:spPr>
            <a:xfrm>
              <a:off x="5573425" y="2744825"/>
              <a:ext cx="226100" cy="10050"/>
            </a:xfrm>
            <a:custGeom>
              <a:avLst/>
              <a:gdLst/>
              <a:ahLst/>
              <a:cxnLst/>
              <a:rect l="l" t="t" r="r" b="b"/>
              <a:pathLst>
                <a:path w="9044" h="402" extrusionOk="0">
                  <a:moveTo>
                    <a:pt x="309" y="1"/>
                  </a:moveTo>
                  <a:cubicBezTo>
                    <a:pt x="1" y="1"/>
                    <a:pt x="1" y="402"/>
                    <a:pt x="309" y="402"/>
                  </a:cubicBezTo>
                  <a:lnTo>
                    <a:pt x="8765" y="402"/>
                  </a:lnTo>
                  <a:cubicBezTo>
                    <a:pt x="9043" y="402"/>
                    <a:pt x="9043" y="1"/>
                    <a:pt x="876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562" name="Google Shape;12562;p23"/>
          <p:cNvGrpSpPr/>
          <p:nvPr/>
        </p:nvGrpSpPr>
        <p:grpSpPr>
          <a:xfrm>
            <a:off x="10352833" y="4017478"/>
            <a:ext cx="399200" cy="483533"/>
            <a:chOff x="6260100" y="4141325"/>
            <a:chExt cx="299400" cy="362650"/>
          </a:xfrm>
        </p:grpSpPr>
        <p:sp>
          <p:nvSpPr>
            <p:cNvPr id="12563" name="Google Shape;12563;p23"/>
            <p:cNvSpPr/>
            <p:nvPr/>
          </p:nvSpPr>
          <p:spPr>
            <a:xfrm>
              <a:off x="6260100" y="4141325"/>
              <a:ext cx="299400" cy="362650"/>
            </a:xfrm>
            <a:custGeom>
              <a:avLst/>
              <a:gdLst/>
              <a:ahLst/>
              <a:cxnLst/>
              <a:rect l="l" t="t" r="r" b="b"/>
              <a:pathLst>
                <a:path w="11976" h="14506" extrusionOk="0">
                  <a:moveTo>
                    <a:pt x="8796" y="10956"/>
                  </a:moveTo>
                  <a:lnTo>
                    <a:pt x="8796" y="11419"/>
                  </a:lnTo>
                  <a:lnTo>
                    <a:pt x="4908" y="11419"/>
                  </a:lnTo>
                  <a:lnTo>
                    <a:pt x="4908" y="10956"/>
                  </a:lnTo>
                  <a:close/>
                  <a:moveTo>
                    <a:pt x="8796" y="11851"/>
                  </a:moveTo>
                  <a:lnTo>
                    <a:pt x="8796" y="12222"/>
                  </a:lnTo>
                  <a:lnTo>
                    <a:pt x="4908" y="12222"/>
                  </a:lnTo>
                  <a:lnTo>
                    <a:pt x="4908" y="11851"/>
                  </a:lnTo>
                  <a:close/>
                  <a:moveTo>
                    <a:pt x="8796" y="12654"/>
                  </a:moveTo>
                  <a:lnTo>
                    <a:pt x="8796" y="12931"/>
                  </a:lnTo>
                  <a:cubicBezTo>
                    <a:pt x="8796" y="13055"/>
                    <a:pt x="8673" y="13148"/>
                    <a:pt x="8580" y="13148"/>
                  </a:cubicBezTo>
                  <a:lnTo>
                    <a:pt x="6451" y="13148"/>
                  </a:lnTo>
                  <a:cubicBezTo>
                    <a:pt x="6204" y="13178"/>
                    <a:pt x="6204" y="13549"/>
                    <a:pt x="6451" y="13580"/>
                  </a:cubicBezTo>
                  <a:lnTo>
                    <a:pt x="8333" y="13580"/>
                  </a:lnTo>
                  <a:cubicBezTo>
                    <a:pt x="8241" y="13857"/>
                    <a:pt x="7994" y="14043"/>
                    <a:pt x="7685" y="14043"/>
                  </a:cubicBezTo>
                  <a:lnTo>
                    <a:pt x="6019" y="14043"/>
                  </a:lnTo>
                  <a:cubicBezTo>
                    <a:pt x="5710" y="14043"/>
                    <a:pt x="5463" y="13857"/>
                    <a:pt x="5371" y="13580"/>
                  </a:cubicBezTo>
                  <a:cubicBezTo>
                    <a:pt x="5618" y="13549"/>
                    <a:pt x="5618" y="13178"/>
                    <a:pt x="5371" y="13148"/>
                  </a:cubicBezTo>
                  <a:lnTo>
                    <a:pt x="5093" y="13148"/>
                  </a:lnTo>
                  <a:cubicBezTo>
                    <a:pt x="4970" y="13148"/>
                    <a:pt x="4877" y="13055"/>
                    <a:pt x="4877" y="12931"/>
                  </a:cubicBezTo>
                  <a:lnTo>
                    <a:pt x="4877" y="12654"/>
                  </a:lnTo>
                  <a:close/>
                  <a:moveTo>
                    <a:pt x="6852" y="0"/>
                  </a:moveTo>
                  <a:cubicBezTo>
                    <a:pt x="2315" y="0"/>
                    <a:pt x="1" y="5401"/>
                    <a:pt x="3118" y="8673"/>
                  </a:cubicBezTo>
                  <a:cubicBezTo>
                    <a:pt x="3396" y="8950"/>
                    <a:pt x="3550" y="9352"/>
                    <a:pt x="3550" y="9753"/>
                  </a:cubicBezTo>
                  <a:lnTo>
                    <a:pt x="3550" y="9784"/>
                  </a:lnTo>
                  <a:cubicBezTo>
                    <a:pt x="3519" y="10339"/>
                    <a:pt x="3920" y="10802"/>
                    <a:pt x="4476" y="10925"/>
                  </a:cubicBezTo>
                  <a:lnTo>
                    <a:pt x="4476" y="11450"/>
                  </a:lnTo>
                  <a:cubicBezTo>
                    <a:pt x="4468" y="11449"/>
                    <a:pt x="4461" y="11449"/>
                    <a:pt x="4454" y="11449"/>
                  </a:cubicBezTo>
                  <a:cubicBezTo>
                    <a:pt x="4236" y="11449"/>
                    <a:pt x="4236" y="11884"/>
                    <a:pt x="4454" y="11884"/>
                  </a:cubicBezTo>
                  <a:cubicBezTo>
                    <a:pt x="4461" y="11884"/>
                    <a:pt x="4468" y="11883"/>
                    <a:pt x="4476" y="11882"/>
                  </a:cubicBezTo>
                  <a:lnTo>
                    <a:pt x="4476" y="12253"/>
                  </a:lnTo>
                  <a:cubicBezTo>
                    <a:pt x="4468" y="12252"/>
                    <a:pt x="4461" y="12251"/>
                    <a:pt x="4454" y="12251"/>
                  </a:cubicBezTo>
                  <a:cubicBezTo>
                    <a:pt x="4236" y="12251"/>
                    <a:pt x="4236" y="12686"/>
                    <a:pt x="4454" y="12686"/>
                  </a:cubicBezTo>
                  <a:cubicBezTo>
                    <a:pt x="4461" y="12686"/>
                    <a:pt x="4468" y="12686"/>
                    <a:pt x="4476" y="12685"/>
                  </a:cubicBezTo>
                  <a:lnTo>
                    <a:pt x="4476" y="12962"/>
                  </a:lnTo>
                  <a:cubicBezTo>
                    <a:pt x="4476" y="13240"/>
                    <a:pt x="4661" y="13487"/>
                    <a:pt x="4939" y="13580"/>
                  </a:cubicBezTo>
                  <a:cubicBezTo>
                    <a:pt x="5031" y="14104"/>
                    <a:pt x="5463" y="14505"/>
                    <a:pt x="6019" y="14505"/>
                  </a:cubicBezTo>
                  <a:lnTo>
                    <a:pt x="7685" y="14505"/>
                  </a:lnTo>
                  <a:cubicBezTo>
                    <a:pt x="8210" y="14505"/>
                    <a:pt x="8673" y="14104"/>
                    <a:pt x="8735" y="13580"/>
                  </a:cubicBezTo>
                  <a:cubicBezTo>
                    <a:pt x="9012" y="13487"/>
                    <a:pt x="9198" y="13240"/>
                    <a:pt x="9198" y="12962"/>
                  </a:cubicBezTo>
                  <a:lnTo>
                    <a:pt x="9198" y="12685"/>
                  </a:lnTo>
                  <a:lnTo>
                    <a:pt x="9228" y="12685"/>
                  </a:lnTo>
                  <a:cubicBezTo>
                    <a:pt x="9475" y="12654"/>
                    <a:pt x="9475" y="12283"/>
                    <a:pt x="9228" y="12253"/>
                  </a:cubicBezTo>
                  <a:lnTo>
                    <a:pt x="9198" y="12253"/>
                  </a:lnTo>
                  <a:lnTo>
                    <a:pt x="9198" y="11882"/>
                  </a:lnTo>
                  <a:lnTo>
                    <a:pt x="9228" y="11882"/>
                  </a:lnTo>
                  <a:cubicBezTo>
                    <a:pt x="9475" y="11820"/>
                    <a:pt x="9475" y="11481"/>
                    <a:pt x="9228" y="11450"/>
                  </a:cubicBezTo>
                  <a:lnTo>
                    <a:pt x="9198" y="11450"/>
                  </a:lnTo>
                  <a:lnTo>
                    <a:pt x="9198" y="10925"/>
                  </a:lnTo>
                  <a:cubicBezTo>
                    <a:pt x="9753" y="10833"/>
                    <a:pt x="10154" y="10339"/>
                    <a:pt x="10154" y="9784"/>
                  </a:cubicBezTo>
                  <a:lnTo>
                    <a:pt x="10154" y="9753"/>
                  </a:lnTo>
                  <a:cubicBezTo>
                    <a:pt x="10154" y="9352"/>
                    <a:pt x="10309" y="8950"/>
                    <a:pt x="10586" y="8673"/>
                  </a:cubicBezTo>
                  <a:cubicBezTo>
                    <a:pt x="11481" y="7716"/>
                    <a:pt x="11975" y="6450"/>
                    <a:pt x="11975" y="5123"/>
                  </a:cubicBezTo>
                  <a:cubicBezTo>
                    <a:pt x="11975" y="3920"/>
                    <a:pt x="11543" y="2747"/>
                    <a:pt x="10772" y="1821"/>
                  </a:cubicBezTo>
                  <a:cubicBezTo>
                    <a:pt x="10726" y="1775"/>
                    <a:pt x="10673" y="1756"/>
                    <a:pt x="10621" y="1756"/>
                  </a:cubicBezTo>
                  <a:cubicBezTo>
                    <a:pt x="10462" y="1756"/>
                    <a:pt x="10316" y="1936"/>
                    <a:pt x="10432" y="2099"/>
                  </a:cubicBezTo>
                  <a:cubicBezTo>
                    <a:pt x="11975" y="3920"/>
                    <a:pt x="11913" y="6636"/>
                    <a:pt x="10247" y="8364"/>
                  </a:cubicBezTo>
                  <a:cubicBezTo>
                    <a:pt x="9877" y="8734"/>
                    <a:pt x="9691" y="9228"/>
                    <a:pt x="9691" y="9753"/>
                  </a:cubicBezTo>
                  <a:cubicBezTo>
                    <a:pt x="9691" y="10154"/>
                    <a:pt x="9383" y="10493"/>
                    <a:pt x="8951" y="10493"/>
                  </a:cubicBezTo>
                  <a:lnTo>
                    <a:pt x="4723" y="10493"/>
                  </a:lnTo>
                  <a:cubicBezTo>
                    <a:pt x="4291" y="10493"/>
                    <a:pt x="3951" y="10154"/>
                    <a:pt x="3951" y="9753"/>
                  </a:cubicBezTo>
                  <a:cubicBezTo>
                    <a:pt x="3982" y="9228"/>
                    <a:pt x="3797" y="8734"/>
                    <a:pt x="3426" y="8364"/>
                  </a:cubicBezTo>
                  <a:cubicBezTo>
                    <a:pt x="1729" y="6574"/>
                    <a:pt x="1729" y="3766"/>
                    <a:pt x="3396" y="1945"/>
                  </a:cubicBezTo>
                  <a:cubicBezTo>
                    <a:pt x="4317" y="938"/>
                    <a:pt x="5586" y="422"/>
                    <a:pt x="6861" y="422"/>
                  </a:cubicBezTo>
                  <a:cubicBezTo>
                    <a:pt x="7893" y="422"/>
                    <a:pt x="8928" y="761"/>
                    <a:pt x="9784" y="1451"/>
                  </a:cubicBezTo>
                  <a:cubicBezTo>
                    <a:pt x="9825" y="1480"/>
                    <a:pt x="9867" y="1493"/>
                    <a:pt x="9907" y="1493"/>
                  </a:cubicBezTo>
                  <a:cubicBezTo>
                    <a:pt x="10078" y="1493"/>
                    <a:pt x="10212" y="1262"/>
                    <a:pt x="10062" y="1111"/>
                  </a:cubicBezTo>
                  <a:cubicBezTo>
                    <a:pt x="9167" y="402"/>
                    <a:pt x="8056" y="0"/>
                    <a:pt x="691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grpSp>
          <p:nvGrpSpPr>
            <p:cNvPr id="12564" name="Google Shape;12564;p23"/>
            <p:cNvGrpSpPr/>
            <p:nvPr/>
          </p:nvGrpSpPr>
          <p:grpSpPr>
            <a:xfrm>
              <a:off x="6355250" y="4215575"/>
              <a:ext cx="152075" cy="146425"/>
              <a:chOff x="6355250" y="4215575"/>
              <a:chExt cx="152075" cy="146425"/>
            </a:xfrm>
          </p:grpSpPr>
          <p:sp>
            <p:nvSpPr>
              <p:cNvPr id="12565" name="Google Shape;12565;p23"/>
              <p:cNvSpPr/>
              <p:nvPr/>
            </p:nvSpPr>
            <p:spPr>
              <a:xfrm>
                <a:off x="6368900" y="4215575"/>
                <a:ext cx="125000" cy="124075"/>
              </a:xfrm>
              <a:custGeom>
                <a:avLst/>
                <a:gdLst/>
                <a:ahLst/>
                <a:cxnLst/>
                <a:rect l="l" t="t" r="r" b="b"/>
                <a:pathLst>
                  <a:path w="5000" h="4963" extrusionOk="0">
                    <a:moveTo>
                      <a:pt x="2531" y="703"/>
                    </a:moveTo>
                    <a:lnTo>
                      <a:pt x="3025" y="1783"/>
                    </a:lnTo>
                    <a:cubicBezTo>
                      <a:pt x="3056" y="1845"/>
                      <a:pt x="3117" y="1907"/>
                      <a:pt x="3179" y="1907"/>
                    </a:cubicBezTo>
                    <a:lnTo>
                      <a:pt x="4352" y="2092"/>
                    </a:lnTo>
                    <a:lnTo>
                      <a:pt x="3488" y="2956"/>
                    </a:lnTo>
                    <a:cubicBezTo>
                      <a:pt x="3457" y="2987"/>
                      <a:pt x="3426" y="3079"/>
                      <a:pt x="3426" y="3141"/>
                    </a:cubicBezTo>
                    <a:lnTo>
                      <a:pt x="3642" y="4345"/>
                    </a:lnTo>
                    <a:lnTo>
                      <a:pt x="2624" y="3789"/>
                    </a:lnTo>
                    <a:cubicBezTo>
                      <a:pt x="2593" y="3758"/>
                      <a:pt x="2554" y="3743"/>
                      <a:pt x="2516" y="3743"/>
                    </a:cubicBezTo>
                    <a:cubicBezTo>
                      <a:pt x="2477" y="3743"/>
                      <a:pt x="2438" y="3758"/>
                      <a:pt x="2407" y="3789"/>
                    </a:cubicBezTo>
                    <a:lnTo>
                      <a:pt x="1420" y="4345"/>
                    </a:lnTo>
                    <a:lnTo>
                      <a:pt x="1605" y="3141"/>
                    </a:lnTo>
                    <a:cubicBezTo>
                      <a:pt x="1605" y="3079"/>
                      <a:pt x="1574" y="2987"/>
                      <a:pt x="1543" y="2956"/>
                    </a:cubicBezTo>
                    <a:lnTo>
                      <a:pt x="710" y="2092"/>
                    </a:lnTo>
                    <a:lnTo>
                      <a:pt x="1852" y="1907"/>
                    </a:lnTo>
                    <a:cubicBezTo>
                      <a:pt x="1945" y="1876"/>
                      <a:pt x="1975" y="1845"/>
                      <a:pt x="2006" y="1783"/>
                    </a:cubicBezTo>
                    <a:lnTo>
                      <a:pt x="2531" y="703"/>
                    </a:lnTo>
                    <a:close/>
                    <a:moveTo>
                      <a:pt x="2516" y="1"/>
                    </a:moveTo>
                    <a:cubicBezTo>
                      <a:pt x="2438" y="1"/>
                      <a:pt x="2361" y="39"/>
                      <a:pt x="2315" y="117"/>
                    </a:cubicBezTo>
                    <a:lnTo>
                      <a:pt x="1667" y="1505"/>
                    </a:lnTo>
                    <a:lnTo>
                      <a:pt x="216" y="1721"/>
                    </a:lnTo>
                    <a:cubicBezTo>
                      <a:pt x="62" y="1752"/>
                      <a:pt x="0" y="1968"/>
                      <a:pt x="124" y="2092"/>
                    </a:cubicBezTo>
                    <a:lnTo>
                      <a:pt x="1173" y="3172"/>
                    </a:lnTo>
                    <a:lnTo>
                      <a:pt x="926" y="4715"/>
                    </a:lnTo>
                    <a:cubicBezTo>
                      <a:pt x="902" y="4857"/>
                      <a:pt x="1006" y="4962"/>
                      <a:pt x="1125" y="4962"/>
                    </a:cubicBezTo>
                    <a:cubicBezTo>
                      <a:pt x="1161" y="4962"/>
                      <a:pt x="1199" y="4953"/>
                      <a:pt x="1235" y="4931"/>
                    </a:cubicBezTo>
                    <a:lnTo>
                      <a:pt x="2531" y="4221"/>
                    </a:lnTo>
                    <a:lnTo>
                      <a:pt x="3827" y="4931"/>
                    </a:lnTo>
                    <a:cubicBezTo>
                      <a:pt x="3863" y="4953"/>
                      <a:pt x="3899" y="4962"/>
                      <a:pt x="3933" y="4962"/>
                    </a:cubicBezTo>
                    <a:cubicBezTo>
                      <a:pt x="4045" y="4962"/>
                      <a:pt x="4136" y="4857"/>
                      <a:pt x="4136" y="4715"/>
                    </a:cubicBezTo>
                    <a:lnTo>
                      <a:pt x="3889" y="3172"/>
                    </a:lnTo>
                    <a:lnTo>
                      <a:pt x="4938" y="2092"/>
                    </a:lnTo>
                    <a:cubicBezTo>
                      <a:pt x="5000" y="2030"/>
                      <a:pt x="5000" y="1937"/>
                      <a:pt x="4969" y="1876"/>
                    </a:cubicBezTo>
                    <a:cubicBezTo>
                      <a:pt x="4969" y="1783"/>
                      <a:pt x="4876" y="1752"/>
                      <a:pt x="4815" y="1721"/>
                    </a:cubicBezTo>
                    <a:lnTo>
                      <a:pt x="3364" y="1505"/>
                    </a:lnTo>
                    <a:lnTo>
                      <a:pt x="2716" y="117"/>
                    </a:lnTo>
                    <a:cubicBezTo>
                      <a:pt x="2670" y="39"/>
                      <a:pt x="2593" y="1"/>
                      <a:pt x="2516" y="1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000000"/>
                  </a:solidFill>
                  <a:cs typeface="B Nazanin" panose="00000700000000000000" pitchFamily="2" charset="-78"/>
                  <a:sym typeface="Arial"/>
                </a:endParaRPr>
              </a:p>
            </p:txBody>
          </p:sp>
          <p:sp>
            <p:nvSpPr>
              <p:cNvPr id="12566" name="Google Shape;12566;p23"/>
              <p:cNvSpPr/>
              <p:nvPr/>
            </p:nvSpPr>
            <p:spPr>
              <a:xfrm>
                <a:off x="6426750" y="4338075"/>
                <a:ext cx="10825" cy="23925"/>
              </a:xfrm>
              <a:custGeom>
                <a:avLst/>
                <a:gdLst/>
                <a:ahLst/>
                <a:cxnLst/>
                <a:rect l="l" t="t" r="r" b="b"/>
                <a:pathLst>
                  <a:path w="433" h="957" extrusionOk="0">
                    <a:moveTo>
                      <a:pt x="205" y="0"/>
                    </a:moveTo>
                    <a:cubicBezTo>
                      <a:pt x="109" y="0"/>
                      <a:pt x="16" y="62"/>
                      <a:pt x="1" y="185"/>
                    </a:cubicBezTo>
                    <a:lnTo>
                      <a:pt x="1" y="772"/>
                    </a:lnTo>
                    <a:cubicBezTo>
                      <a:pt x="16" y="895"/>
                      <a:pt x="109" y="957"/>
                      <a:pt x="205" y="957"/>
                    </a:cubicBezTo>
                    <a:cubicBezTo>
                      <a:pt x="302" y="957"/>
                      <a:pt x="402" y="895"/>
                      <a:pt x="433" y="772"/>
                    </a:cubicBezTo>
                    <a:lnTo>
                      <a:pt x="433" y="185"/>
                    </a:lnTo>
                    <a:cubicBezTo>
                      <a:pt x="402" y="62"/>
                      <a:pt x="302" y="0"/>
                      <a:pt x="205" y="0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000000"/>
                  </a:solidFill>
                  <a:cs typeface="B Nazanin" panose="00000700000000000000" pitchFamily="2" charset="-78"/>
                  <a:sym typeface="Arial"/>
                </a:endParaRPr>
              </a:p>
            </p:txBody>
          </p:sp>
          <p:sp>
            <p:nvSpPr>
              <p:cNvPr id="12567" name="Google Shape;12567;p23"/>
              <p:cNvSpPr/>
              <p:nvPr/>
            </p:nvSpPr>
            <p:spPr>
              <a:xfrm>
                <a:off x="6355250" y="4297175"/>
                <a:ext cx="25775" cy="14725"/>
              </a:xfrm>
              <a:custGeom>
                <a:avLst/>
                <a:gdLst/>
                <a:ahLst/>
                <a:cxnLst/>
                <a:rect l="l" t="t" r="r" b="b"/>
                <a:pathLst>
                  <a:path w="1031" h="589" extrusionOk="0">
                    <a:moveTo>
                      <a:pt x="731" y="0"/>
                    </a:moveTo>
                    <a:lnTo>
                      <a:pt x="207" y="186"/>
                    </a:lnTo>
                    <a:cubicBezTo>
                      <a:pt x="0" y="274"/>
                      <a:pt x="104" y="589"/>
                      <a:pt x="330" y="589"/>
                    </a:cubicBezTo>
                    <a:cubicBezTo>
                      <a:pt x="340" y="589"/>
                      <a:pt x="350" y="588"/>
                      <a:pt x="361" y="587"/>
                    </a:cubicBezTo>
                    <a:lnTo>
                      <a:pt x="855" y="402"/>
                    </a:lnTo>
                    <a:cubicBezTo>
                      <a:pt x="1030" y="285"/>
                      <a:pt x="956" y="29"/>
                      <a:pt x="764" y="29"/>
                    </a:cubicBezTo>
                    <a:cubicBezTo>
                      <a:pt x="754" y="29"/>
                      <a:pt x="743" y="30"/>
                      <a:pt x="731" y="31"/>
                    </a:cubicBezTo>
                    <a:lnTo>
                      <a:pt x="731" y="0"/>
                    </a:ln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000000"/>
                  </a:solidFill>
                  <a:cs typeface="B Nazanin" panose="00000700000000000000" pitchFamily="2" charset="-78"/>
                  <a:sym typeface="Arial"/>
                </a:endParaRPr>
              </a:p>
            </p:txBody>
          </p:sp>
          <p:sp>
            <p:nvSpPr>
              <p:cNvPr id="12568" name="Google Shape;12568;p23"/>
              <p:cNvSpPr/>
              <p:nvPr/>
            </p:nvSpPr>
            <p:spPr>
              <a:xfrm>
                <a:off x="6481000" y="4297125"/>
                <a:ext cx="26325" cy="14900"/>
              </a:xfrm>
              <a:custGeom>
                <a:avLst/>
                <a:gdLst/>
                <a:ahLst/>
                <a:cxnLst/>
                <a:rect l="l" t="t" r="r" b="b"/>
                <a:pathLst>
                  <a:path w="1053" h="596" extrusionOk="0">
                    <a:moveTo>
                      <a:pt x="298" y="0"/>
                    </a:moveTo>
                    <a:cubicBezTo>
                      <a:pt x="103" y="0"/>
                      <a:pt x="1" y="257"/>
                      <a:pt x="176" y="404"/>
                    </a:cubicBezTo>
                    <a:lnTo>
                      <a:pt x="701" y="589"/>
                    </a:lnTo>
                    <a:cubicBezTo>
                      <a:pt x="720" y="594"/>
                      <a:pt x="738" y="596"/>
                      <a:pt x="755" y="596"/>
                    </a:cubicBezTo>
                    <a:cubicBezTo>
                      <a:pt x="965" y="596"/>
                      <a:pt x="1053" y="273"/>
                      <a:pt x="825" y="188"/>
                    </a:cubicBezTo>
                    <a:lnTo>
                      <a:pt x="331" y="2"/>
                    </a:lnTo>
                    <a:cubicBezTo>
                      <a:pt x="320" y="1"/>
                      <a:pt x="309" y="0"/>
                      <a:pt x="298" y="0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000000"/>
                  </a:solidFill>
                  <a:cs typeface="B Nazanin" panose="00000700000000000000" pitchFamily="2" charset="-78"/>
                  <a:sym typeface="Arial"/>
                </a:endParaRPr>
              </a:p>
            </p:txBody>
          </p:sp>
          <p:sp>
            <p:nvSpPr>
              <p:cNvPr id="12569" name="Google Shape;12569;p23"/>
              <p:cNvSpPr/>
              <p:nvPr/>
            </p:nvSpPr>
            <p:spPr>
              <a:xfrm>
                <a:off x="6461475" y="4217300"/>
                <a:ext cx="24300" cy="22800"/>
              </a:xfrm>
              <a:custGeom>
                <a:avLst/>
                <a:gdLst/>
                <a:ahLst/>
                <a:cxnLst/>
                <a:rect l="l" t="t" r="r" b="b"/>
                <a:pathLst>
                  <a:path w="972" h="912" extrusionOk="0">
                    <a:moveTo>
                      <a:pt x="655" y="0"/>
                    </a:moveTo>
                    <a:cubicBezTo>
                      <a:pt x="599" y="0"/>
                      <a:pt x="542" y="23"/>
                      <a:pt x="494" y="78"/>
                    </a:cubicBezTo>
                    <a:lnTo>
                      <a:pt x="124" y="572"/>
                    </a:lnTo>
                    <a:cubicBezTo>
                      <a:pt x="1" y="696"/>
                      <a:pt x="93" y="912"/>
                      <a:pt x="278" y="912"/>
                    </a:cubicBezTo>
                    <a:cubicBezTo>
                      <a:pt x="340" y="912"/>
                      <a:pt x="402" y="881"/>
                      <a:pt x="433" y="819"/>
                    </a:cubicBezTo>
                    <a:lnTo>
                      <a:pt x="834" y="356"/>
                    </a:lnTo>
                    <a:cubicBezTo>
                      <a:pt x="972" y="195"/>
                      <a:pt x="819" y="0"/>
                      <a:pt x="655" y="0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000000"/>
                  </a:solidFill>
                  <a:cs typeface="B Nazanin" panose="00000700000000000000" pitchFamily="2" charset="-78"/>
                  <a:sym typeface="Arial"/>
                </a:endParaRPr>
              </a:p>
            </p:txBody>
          </p:sp>
          <p:sp>
            <p:nvSpPr>
              <p:cNvPr id="12570" name="Google Shape;12570;p23"/>
              <p:cNvSpPr/>
              <p:nvPr/>
            </p:nvSpPr>
            <p:spPr>
              <a:xfrm>
                <a:off x="6380875" y="4218825"/>
                <a:ext cx="22775" cy="21275"/>
              </a:xfrm>
              <a:custGeom>
                <a:avLst/>
                <a:gdLst/>
                <a:ahLst/>
                <a:cxnLst/>
                <a:rect l="l" t="t" r="r" b="b"/>
                <a:pathLst>
                  <a:path w="911" h="851" extrusionOk="0">
                    <a:moveTo>
                      <a:pt x="291" y="1"/>
                    </a:moveTo>
                    <a:cubicBezTo>
                      <a:pt x="136" y="1"/>
                      <a:pt x="1" y="196"/>
                      <a:pt x="139" y="357"/>
                    </a:cubicBezTo>
                    <a:lnTo>
                      <a:pt x="478" y="758"/>
                    </a:lnTo>
                    <a:cubicBezTo>
                      <a:pt x="509" y="789"/>
                      <a:pt x="571" y="820"/>
                      <a:pt x="632" y="820"/>
                    </a:cubicBezTo>
                    <a:lnTo>
                      <a:pt x="632" y="851"/>
                    </a:lnTo>
                    <a:cubicBezTo>
                      <a:pt x="817" y="851"/>
                      <a:pt x="910" y="635"/>
                      <a:pt x="787" y="511"/>
                    </a:cubicBezTo>
                    <a:lnTo>
                      <a:pt x="447" y="79"/>
                    </a:lnTo>
                    <a:cubicBezTo>
                      <a:pt x="400" y="24"/>
                      <a:pt x="344" y="1"/>
                      <a:pt x="291" y="1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000000"/>
                  </a:solidFill>
                  <a:cs typeface="B Nazanin" panose="00000700000000000000" pitchFamily="2" charset="-78"/>
                  <a:sym typeface="Arial"/>
                </a:endParaRPr>
              </a:p>
            </p:txBody>
          </p:sp>
        </p:grpSp>
      </p:grpSp>
      <p:grpSp>
        <p:nvGrpSpPr>
          <p:cNvPr id="12571" name="Google Shape;12571;p23"/>
          <p:cNvGrpSpPr/>
          <p:nvPr/>
        </p:nvGrpSpPr>
        <p:grpSpPr>
          <a:xfrm>
            <a:off x="10310667" y="4737809"/>
            <a:ext cx="483533" cy="482500"/>
            <a:chOff x="4755600" y="2463975"/>
            <a:chExt cx="362650" cy="361875"/>
          </a:xfrm>
        </p:grpSpPr>
        <p:sp>
          <p:nvSpPr>
            <p:cNvPr id="12572" name="Google Shape;12572;p23"/>
            <p:cNvSpPr/>
            <p:nvPr/>
          </p:nvSpPr>
          <p:spPr>
            <a:xfrm>
              <a:off x="4755600" y="2463975"/>
              <a:ext cx="362650" cy="361875"/>
            </a:xfrm>
            <a:custGeom>
              <a:avLst/>
              <a:gdLst/>
              <a:ahLst/>
              <a:cxnLst/>
              <a:rect l="l" t="t" r="r" b="b"/>
              <a:pathLst>
                <a:path w="14506" h="14475" extrusionOk="0">
                  <a:moveTo>
                    <a:pt x="5061" y="4044"/>
                  </a:moveTo>
                  <a:cubicBezTo>
                    <a:pt x="5185" y="4044"/>
                    <a:pt x="5277" y="4136"/>
                    <a:pt x="5247" y="4260"/>
                  </a:cubicBezTo>
                  <a:lnTo>
                    <a:pt x="5247" y="8364"/>
                  </a:lnTo>
                  <a:cubicBezTo>
                    <a:pt x="5277" y="8488"/>
                    <a:pt x="5185" y="8580"/>
                    <a:pt x="5061" y="8580"/>
                  </a:cubicBezTo>
                  <a:lnTo>
                    <a:pt x="5000" y="8580"/>
                  </a:lnTo>
                  <a:lnTo>
                    <a:pt x="5000" y="7840"/>
                  </a:lnTo>
                  <a:cubicBezTo>
                    <a:pt x="5000" y="7716"/>
                    <a:pt x="4907" y="7624"/>
                    <a:pt x="4784" y="7624"/>
                  </a:cubicBezTo>
                  <a:lnTo>
                    <a:pt x="4321" y="7593"/>
                  </a:lnTo>
                  <a:lnTo>
                    <a:pt x="4321" y="4260"/>
                  </a:lnTo>
                  <a:cubicBezTo>
                    <a:pt x="4321" y="4136"/>
                    <a:pt x="4413" y="4044"/>
                    <a:pt x="4537" y="4044"/>
                  </a:cubicBezTo>
                  <a:close/>
                  <a:moveTo>
                    <a:pt x="14073" y="10000"/>
                  </a:moveTo>
                  <a:lnTo>
                    <a:pt x="14073" y="10710"/>
                  </a:lnTo>
                  <a:cubicBezTo>
                    <a:pt x="14073" y="11080"/>
                    <a:pt x="13765" y="11358"/>
                    <a:pt x="13394" y="11358"/>
                  </a:cubicBezTo>
                  <a:lnTo>
                    <a:pt x="5000" y="11358"/>
                  </a:lnTo>
                  <a:lnTo>
                    <a:pt x="5000" y="10000"/>
                  </a:lnTo>
                  <a:close/>
                  <a:moveTo>
                    <a:pt x="9135" y="11790"/>
                  </a:moveTo>
                  <a:lnTo>
                    <a:pt x="9135" y="13148"/>
                  </a:lnTo>
                  <a:lnTo>
                    <a:pt x="7376" y="13148"/>
                  </a:lnTo>
                  <a:lnTo>
                    <a:pt x="7376" y="11790"/>
                  </a:lnTo>
                  <a:close/>
                  <a:moveTo>
                    <a:pt x="10555" y="13580"/>
                  </a:moveTo>
                  <a:cubicBezTo>
                    <a:pt x="10678" y="13580"/>
                    <a:pt x="10802" y="13673"/>
                    <a:pt x="10802" y="13827"/>
                  </a:cubicBezTo>
                  <a:cubicBezTo>
                    <a:pt x="10802" y="13950"/>
                    <a:pt x="10678" y="14043"/>
                    <a:pt x="10555" y="14043"/>
                  </a:cubicBezTo>
                  <a:lnTo>
                    <a:pt x="5926" y="14043"/>
                  </a:lnTo>
                  <a:cubicBezTo>
                    <a:pt x="5648" y="14012"/>
                    <a:pt x="5648" y="13611"/>
                    <a:pt x="5926" y="13580"/>
                  </a:cubicBezTo>
                  <a:close/>
                  <a:moveTo>
                    <a:pt x="11500" y="1"/>
                  </a:moveTo>
                  <a:cubicBezTo>
                    <a:pt x="11442" y="1"/>
                    <a:pt x="11388" y="32"/>
                    <a:pt x="11357" y="93"/>
                  </a:cubicBezTo>
                  <a:lnTo>
                    <a:pt x="9968" y="1667"/>
                  </a:lnTo>
                  <a:cubicBezTo>
                    <a:pt x="9845" y="1822"/>
                    <a:pt x="9938" y="2038"/>
                    <a:pt x="10123" y="2038"/>
                  </a:cubicBezTo>
                  <a:lnTo>
                    <a:pt x="10647" y="2038"/>
                  </a:lnTo>
                  <a:lnTo>
                    <a:pt x="10647" y="2593"/>
                  </a:lnTo>
                  <a:lnTo>
                    <a:pt x="5339" y="2593"/>
                  </a:lnTo>
                  <a:cubicBezTo>
                    <a:pt x="5061" y="2593"/>
                    <a:pt x="5061" y="3025"/>
                    <a:pt x="5339" y="3025"/>
                  </a:cubicBezTo>
                  <a:lnTo>
                    <a:pt x="10647" y="3025"/>
                  </a:lnTo>
                  <a:lnTo>
                    <a:pt x="10647" y="8426"/>
                  </a:lnTo>
                  <a:cubicBezTo>
                    <a:pt x="10647" y="8735"/>
                    <a:pt x="10894" y="9012"/>
                    <a:pt x="11203" y="9012"/>
                  </a:cubicBezTo>
                  <a:lnTo>
                    <a:pt x="11851" y="9012"/>
                  </a:lnTo>
                  <a:cubicBezTo>
                    <a:pt x="12160" y="9012"/>
                    <a:pt x="12407" y="8735"/>
                    <a:pt x="12407" y="8426"/>
                  </a:cubicBezTo>
                  <a:lnTo>
                    <a:pt x="12407" y="7778"/>
                  </a:lnTo>
                  <a:cubicBezTo>
                    <a:pt x="12391" y="7655"/>
                    <a:pt x="12299" y="7593"/>
                    <a:pt x="12206" y="7593"/>
                  </a:cubicBezTo>
                  <a:cubicBezTo>
                    <a:pt x="12113" y="7593"/>
                    <a:pt x="12021" y="7655"/>
                    <a:pt x="12005" y="7778"/>
                  </a:cubicBezTo>
                  <a:lnTo>
                    <a:pt x="12005" y="8426"/>
                  </a:lnTo>
                  <a:cubicBezTo>
                    <a:pt x="12005" y="8519"/>
                    <a:pt x="11944" y="8580"/>
                    <a:pt x="11851" y="8580"/>
                  </a:cubicBezTo>
                  <a:lnTo>
                    <a:pt x="11203" y="8580"/>
                  </a:lnTo>
                  <a:cubicBezTo>
                    <a:pt x="11110" y="8580"/>
                    <a:pt x="11049" y="8519"/>
                    <a:pt x="11049" y="8426"/>
                  </a:cubicBezTo>
                  <a:lnTo>
                    <a:pt x="11049" y="1822"/>
                  </a:lnTo>
                  <a:cubicBezTo>
                    <a:pt x="11049" y="1698"/>
                    <a:pt x="10956" y="1606"/>
                    <a:pt x="10833" y="1606"/>
                  </a:cubicBezTo>
                  <a:lnTo>
                    <a:pt x="10617" y="1606"/>
                  </a:lnTo>
                  <a:lnTo>
                    <a:pt x="11512" y="556"/>
                  </a:lnTo>
                  <a:lnTo>
                    <a:pt x="12437" y="1606"/>
                  </a:lnTo>
                  <a:lnTo>
                    <a:pt x="12191" y="1606"/>
                  </a:lnTo>
                  <a:cubicBezTo>
                    <a:pt x="12067" y="1606"/>
                    <a:pt x="11975" y="1698"/>
                    <a:pt x="11975" y="1822"/>
                  </a:cubicBezTo>
                  <a:lnTo>
                    <a:pt x="11975" y="6698"/>
                  </a:lnTo>
                  <a:cubicBezTo>
                    <a:pt x="11990" y="6821"/>
                    <a:pt x="12083" y="6883"/>
                    <a:pt x="12175" y="6883"/>
                  </a:cubicBezTo>
                  <a:cubicBezTo>
                    <a:pt x="12268" y="6883"/>
                    <a:pt x="12360" y="6821"/>
                    <a:pt x="12376" y="6698"/>
                  </a:cubicBezTo>
                  <a:lnTo>
                    <a:pt x="12376" y="3025"/>
                  </a:lnTo>
                  <a:lnTo>
                    <a:pt x="13394" y="3025"/>
                  </a:lnTo>
                  <a:cubicBezTo>
                    <a:pt x="13765" y="3025"/>
                    <a:pt x="14042" y="3303"/>
                    <a:pt x="14042" y="3673"/>
                  </a:cubicBezTo>
                  <a:lnTo>
                    <a:pt x="14042" y="9568"/>
                  </a:lnTo>
                  <a:lnTo>
                    <a:pt x="5000" y="9568"/>
                  </a:lnTo>
                  <a:lnTo>
                    <a:pt x="5000" y="9012"/>
                  </a:lnTo>
                  <a:lnTo>
                    <a:pt x="5061" y="9012"/>
                  </a:lnTo>
                  <a:cubicBezTo>
                    <a:pt x="5401" y="9012"/>
                    <a:pt x="5679" y="8735"/>
                    <a:pt x="5679" y="8364"/>
                  </a:cubicBezTo>
                  <a:lnTo>
                    <a:pt x="5679" y="4260"/>
                  </a:lnTo>
                  <a:cubicBezTo>
                    <a:pt x="5679" y="3889"/>
                    <a:pt x="5401" y="3612"/>
                    <a:pt x="5061" y="3612"/>
                  </a:cubicBezTo>
                  <a:lnTo>
                    <a:pt x="4537" y="3612"/>
                  </a:lnTo>
                  <a:cubicBezTo>
                    <a:pt x="4166" y="3612"/>
                    <a:pt x="3889" y="3889"/>
                    <a:pt x="3889" y="4260"/>
                  </a:cubicBezTo>
                  <a:lnTo>
                    <a:pt x="3889" y="7624"/>
                  </a:lnTo>
                  <a:lnTo>
                    <a:pt x="2438" y="7624"/>
                  </a:lnTo>
                  <a:lnTo>
                    <a:pt x="2438" y="3673"/>
                  </a:lnTo>
                  <a:cubicBezTo>
                    <a:pt x="2438" y="3303"/>
                    <a:pt x="2716" y="3025"/>
                    <a:pt x="3086" y="3025"/>
                  </a:cubicBezTo>
                  <a:lnTo>
                    <a:pt x="4228" y="3025"/>
                  </a:lnTo>
                  <a:cubicBezTo>
                    <a:pt x="4506" y="3025"/>
                    <a:pt x="4506" y="2593"/>
                    <a:pt x="4228" y="2593"/>
                  </a:cubicBezTo>
                  <a:lnTo>
                    <a:pt x="3086" y="2593"/>
                  </a:lnTo>
                  <a:cubicBezTo>
                    <a:pt x="2469" y="2593"/>
                    <a:pt x="2006" y="3087"/>
                    <a:pt x="2006" y="3673"/>
                  </a:cubicBezTo>
                  <a:lnTo>
                    <a:pt x="2006" y="7624"/>
                  </a:lnTo>
                  <a:lnTo>
                    <a:pt x="216" y="7624"/>
                  </a:lnTo>
                  <a:cubicBezTo>
                    <a:pt x="93" y="7624"/>
                    <a:pt x="0" y="7716"/>
                    <a:pt x="0" y="7840"/>
                  </a:cubicBezTo>
                  <a:lnTo>
                    <a:pt x="0" y="14290"/>
                  </a:lnTo>
                  <a:cubicBezTo>
                    <a:pt x="0" y="14382"/>
                    <a:pt x="93" y="14475"/>
                    <a:pt x="216" y="14475"/>
                  </a:cubicBezTo>
                  <a:lnTo>
                    <a:pt x="895" y="14475"/>
                  </a:lnTo>
                  <a:cubicBezTo>
                    <a:pt x="1173" y="14475"/>
                    <a:pt x="1173" y="14074"/>
                    <a:pt x="895" y="14074"/>
                  </a:cubicBezTo>
                  <a:lnTo>
                    <a:pt x="432" y="14074"/>
                  </a:lnTo>
                  <a:lnTo>
                    <a:pt x="432" y="8056"/>
                  </a:lnTo>
                  <a:lnTo>
                    <a:pt x="4599" y="8056"/>
                  </a:lnTo>
                  <a:lnTo>
                    <a:pt x="4599" y="14074"/>
                  </a:lnTo>
                  <a:lnTo>
                    <a:pt x="1975" y="14074"/>
                  </a:lnTo>
                  <a:cubicBezTo>
                    <a:pt x="1698" y="14074"/>
                    <a:pt x="1698" y="14475"/>
                    <a:pt x="1975" y="14475"/>
                  </a:cubicBezTo>
                  <a:lnTo>
                    <a:pt x="4784" y="14475"/>
                  </a:lnTo>
                  <a:cubicBezTo>
                    <a:pt x="4907" y="14475"/>
                    <a:pt x="5000" y="14382"/>
                    <a:pt x="5000" y="14290"/>
                  </a:cubicBezTo>
                  <a:lnTo>
                    <a:pt x="5000" y="11790"/>
                  </a:lnTo>
                  <a:lnTo>
                    <a:pt x="6975" y="11790"/>
                  </a:lnTo>
                  <a:lnTo>
                    <a:pt x="6975" y="13179"/>
                  </a:lnTo>
                  <a:lnTo>
                    <a:pt x="5926" y="13179"/>
                  </a:lnTo>
                  <a:cubicBezTo>
                    <a:pt x="5123" y="13241"/>
                    <a:pt x="5123" y="14413"/>
                    <a:pt x="5926" y="14475"/>
                  </a:cubicBezTo>
                  <a:lnTo>
                    <a:pt x="10555" y="14475"/>
                  </a:lnTo>
                  <a:cubicBezTo>
                    <a:pt x="11388" y="14413"/>
                    <a:pt x="11388" y="13241"/>
                    <a:pt x="10555" y="13179"/>
                  </a:cubicBezTo>
                  <a:lnTo>
                    <a:pt x="9567" y="13179"/>
                  </a:lnTo>
                  <a:lnTo>
                    <a:pt x="9567" y="11790"/>
                  </a:lnTo>
                  <a:lnTo>
                    <a:pt x="13425" y="11790"/>
                  </a:lnTo>
                  <a:cubicBezTo>
                    <a:pt x="14011" y="11790"/>
                    <a:pt x="14505" y="11296"/>
                    <a:pt x="14505" y="10710"/>
                  </a:cubicBezTo>
                  <a:lnTo>
                    <a:pt x="14505" y="3673"/>
                  </a:lnTo>
                  <a:cubicBezTo>
                    <a:pt x="14505" y="3087"/>
                    <a:pt x="14011" y="2593"/>
                    <a:pt x="13425" y="2593"/>
                  </a:cubicBezTo>
                  <a:lnTo>
                    <a:pt x="12407" y="2593"/>
                  </a:lnTo>
                  <a:lnTo>
                    <a:pt x="12407" y="2038"/>
                  </a:lnTo>
                  <a:lnTo>
                    <a:pt x="12870" y="2038"/>
                  </a:lnTo>
                  <a:cubicBezTo>
                    <a:pt x="13055" y="2007"/>
                    <a:pt x="13147" y="1822"/>
                    <a:pt x="13055" y="1667"/>
                  </a:cubicBezTo>
                  <a:lnTo>
                    <a:pt x="11666" y="93"/>
                  </a:lnTo>
                  <a:cubicBezTo>
                    <a:pt x="11620" y="32"/>
                    <a:pt x="11558" y="1"/>
                    <a:pt x="1150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73" name="Google Shape;12573;p23"/>
            <p:cNvSpPr/>
            <p:nvPr/>
          </p:nvSpPr>
          <p:spPr>
            <a:xfrm>
              <a:off x="4909125" y="2599000"/>
              <a:ext cx="45550" cy="90300"/>
            </a:xfrm>
            <a:custGeom>
              <a:avLst/>
              <a:gdLst/>
              <a:ahLst/>
              <a:cxnLst/>
              <a:rect l="l" t="t" r="r" b="b"/>
              <a:pathLst>
                <a:path w="1822" h="3612" extrusionOk="0">
                  <a:moveTo>
                    <a:pt x="1143" y="464"/>
                  </a:moveTo>
                  <a:cubicBezTo>
                    <a:pt x="1266" y="464"/>
                    <a:pt x="1359" y="556"/>
                    <a:pt x="1359" y="649"/>
                  </a:cubicBezTo>
                  <a:lnTo>
                    <a:pt x="1359" y="2963"/>
                  </a:lnTo>
                  <a:cubicBezTo>
                    <a:pt x="1359" y="3087"/>
                    <a:pt x="1266" y="3179"/>
                    <a:pt x="1143" y="3179"/>
                  </a:cubicBezTo>
                  <a:lnTo>
                    <a:pt x="649" y="3179"/>
                  </a:lnTo>
                  <a:cubicBezTo>
                    <a:pt x="525" y="3179"/>
                    <a:pt x="433" y="3087"/>
                    <a:pt x="433" y="2963"/>
                  </a:cubicBezTo>
                  <a:lnTo>
                    <a:pt x="433" y="649"/>
                  </a:lnTo>
                  <a:cubicBezTo>
                    <a:pt x="433" y="556"/>
                    <a:pt x="494" y="464"/>
                    <a:pt x="618" y="464"/>
                  </a:cubicBezTo>
                  <a:close/>
                  <a:moveTo>
                    <a:pt x="649" y="1"/>
                  </a:moveTo>
                  <a:cubicBezTo>
                    <a:pt x="278" y="1"/>
                    <a:pt x="1" y="278"/>
                    <a:pt x="1" y="618"/>
                  </a:cubicBezTo>
                  <a:lnTo>
                    <a:pt x="1" y="2933"/>
                  </a:lnTo>
                  <a:cubicBezTo>
                    <a:pt x="1" y="3303"/>
                    <a:pt x="278" y="3611"/>
                    <a:pt x="649" y="3611"/>
                  </a:cubicBezTo>
                  <a:lnTo>
                    <a:pt x="1143" y="3611"/>
                  </a:lnTo>
                  <a:cubicBezTo>
                    <a:pt x="1513" y="3611"/>
                    <a:pt x="1791" y="3334"/>
                    <a:pt x="1791" y="2963"/>
                  </a:cubicBezTo>
                  <a:lnTo>
                    <a:pt x="1791" y="649"/>
                  </a:lnTo>
                  <a:cubicBezTo>
                    <a:pt x="1821" y="309"/>
                    <a:pt x="1513" y="1"/>
                    <a:pt x="114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74" name="Google Shape;12574;p23"/>
            <p:cNvSpPr/>
            <p:nvPr/>
          </p:nvSpPr>
          <p:spPr>
            <a:xfrm>
              <a:off x="4964675" y="2565825"/>
              <a:ext cx="44775" cy="123475"/>
            </a:xfrm>
            <a:custGeom>
              <a:avLst/>
              <a:gdLst/>
              <a:ahLst/>
              <a:cxnLst/>
              <a:rect l="l" t="t" r="r" b="b"/>
              <a:pathLst>
                <a:path w="1791" h="4939" extrusionOk="0">
                  <a:moveTo>
                    <a:pt x="1173" y="402"/>
                  </a:moveTo>
                  <a:cubicBezTo>
                    <a:pt x="1297" y="402"/>
                    <a:pt x="1359" y="494"/>
                    <a:pt x="1359" y="618"/>
                  </a:cubicBezTo>
                  <a:lnTo>
                    <a:pt x="1359" y="4290"/>
                  </a:lnTo>
                  <a:cubicBezTo>
                    <a:pt x="1389" y="4414"/>
                    <a:pt x="1297" y="4506"/>
                    <a:pt x="1173" y="4506"/>
                  </a:cubicBezTo>
                  <a:lnTo>
                    <a:pt x="649" y="4506"/>
                  </a:lnTo>
                  <a:cubicBezTo>
                    <a:pt x="525" y="4506"/>
                    <a:pt x="433" y="4414"/>
                    <a:pt x="433" y="4290"/>
                  </a:cubicBezTo>
                  <a:lnTo>
                    <a:pt x="433" y="618"/>
                  </a:lnTo>
                  <a:cubicBezTo>
                    <a:pt x="433" y="494"/>
                    <a:pt x="525" y="402"/>
                    <a:pt x="649" y="402"/>
                  </a:cubicBezTo>
                  <a:close/>
                  <a:moveTo>
                    <a:pt x="649" y="1"/>
                  </a:moveTo>
                  <a:cubicBezTo>
                    <a:pt x="278" y="1"/>
                    <a:pt x="1" y="278"/>
                    <a:pt x="1" y="618"/>
                  </a:cubicBezTo>
                  <a:lnTo>
                    <a:pt x="1" y="4290"/>
                  </a:lnTo>
                  <a:cubicBezTo>
                    <a:pt x="1" y="4661"/>
                    <a:pt x="278" y="4938"/>
                    <a:pt x="649" y="4938"/>
                  </a:cubicBezTo>
                  <a:lnTo>
                    <a:pt x="1173" y="4938"/>
                  </a:lnTo>
                  <a:cubicBezTo>
                    <a:pt x="1513" y="4938"/>
                    <a:pt x="1791" y="4661"/>
                    <a:pt x="1791" y="4290"/>
                  </a:cubicBezTo>
                  <a:lnTo>
                    <a:pt x="1791" y="618"/>
                  </a:lnTo>
                  <a:cubicBezTo>
                    <a:pt x="1791" y="278"/>
                    <a:pt x="1513" y="1"/>
                    <a:pt x="117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75" name="Google Shape;12575;p23"/>
            <p:cNvSpPr/>
            <p:nvPr/>
          </p:nvSpPr>
          <p:spPr>
            <a:xfrm>
              <a:off x="4777975" y="2679250"/>
              <a:ext cx="90275" cy="79400"/>
            </a:xfrm>
            <a:custGeom>
              <a:avLst/>
              <a:gdLst/>
              <a:ahLst/>
              <a:cxnLst/>
              <a:rect l="l" t="t" r="r" b="b"/>
              <a:pathLst>
                <a:path w="3611" h="3176" extrusionOk="0">
                  <a:moveTo>
                    <a:pt x="1605" y="401"/>
                  </a:moveTo>
                  <a:cubicBezTo>
                    <a:pt x="2191" y="401"/>
                    <a:pt x="2685" y="803"/>
                    <a:pt x="2778" y="1389"/>
                  </a:cubicBezTo>
                  <a:lnTo>
                    <a:pt x="2407" y="1389"/>
                  </a:lnTo>
                  <a:cubicBezTo>
                    <a:pt x="2315" y="1019"/>
                    <a:pt x="1975" y="772"/>
                    <a:pt x="1605" y="772"/>
                  </a:cubicBezTo>
                  <a:cubicBezTo>
                    <a:pt x="1512" y="772"/>
                    <a:pt x="1451" y="772"/>
                    <a:pt x="1358" y="803"/>
                  </a:cubicBezTo>
                  <a:lnTo>
                    <a:pt x="1173" y="494"/>
                  </a:lnTo>
                  <a:cubicBezTo>
                    <a:pt x="1296" y="432"/>
                    <a:pt x="1451" y="401"/>
                    <a:pt x="1605" y="401"/>
                  </a:cubicBezTo>
                  <a:close/>
                  <a:moveTo>
                    <a:pt x="1605" y="1173"/>
                  </a:moveTo>
                  <a:cubicBezTo>
                    <a:pt x="2036" y="1224"/>
                    <a:pt x="1717" y="1899"/>
                    <a:pt x="1436" y="1899"/>
                  </a:cubicBezTo>
                  <a:cubicBezTo>
                    <a:pt x="1374" y="1899"/>
                    <a:pt x="1315" y="1867"/>
                    <a:pt x="1265" y="1790"/>
                  </a:cubicBezTo>
                  <a:cubicBezTo>
                    <a:pt x="1204" y="1729"/>
                    <a:pt x="1204" y="1667"/>
                    <a:pt x="1204" y="1574"/>
                  </a:cubicBezTo>
                  <a:cubicBezTo>
                    <a:pt x="1204" y="1451"/>
                    <a:pt x="1265" y="1327"/>
                    <a:pt x="1389" y="1235"/>
                  </a:cubicBezTo>
                  <a:cubicBezTo>
                    <a:pt x="1451" y="1204"/>
                    <a:pt x="1512" y="1173"/>
                    <a:pt x="1605" y="1173"/>
                  </a:cubicBezTo>
                  <a:close/>
                  <a:moveTo>
                    <a:pt x="803" y="710"/>
                  </a:moveTo>
                  <a:lnTo>
                    <a:pt x="988" y="1019"/>
                  </a:lnTo>
                  <a:cubicBezTo>
                    <a:pt x="864" y="1173"/>
                    <a:pt x="772" y="1389"/>
                    <a:pt x="772" y="1574"/>
                  </a:cubicBezTo>
                  <a:cubicBezTo>
                    <a:pt x="772" y="1636"/>
                    <a:pt x="772" y="1729"/>
                    <a:pt x="803" y="1790"/>
                  </a:cubicBezTo>
                  <a:lnTo>
                    <a:pt x="494" y="1945"/>
                  </a:lnTo>
                  <a:cubicBezTo>
                    <a:pt x="432" y="1821"/>
                    <a:pt x="432" y="1698"/>
                    <a:pt x="432" y="1574"/>
                  </a:cubicBezTo>
                  <a:cubicBezTo>
                    <a:pt x="432" y="1235"/>
                    <a:pt x="556" y="926"/>
                    <a:pt x="803" y="710"/>
                  </a:cubicBezTo>
                  <a:close/>
                  <a:moveTo>
                    <a:pt x="2778" y="1821"/>
                  </a:moveTo>
                  <a:cubicBezTo>
                    <a:pt x="2654" y="2377"/>
                    <a:pt x="2160" y="2778"/>
                    <a:pt x="1605" y="2778"/>
                  </a:cubicBezTo>
                  <a:lnTo>
                    <a:pt x="1605" y="2747"/>
                  </a:lnTo>
                  <a:cubicBezTo>
                    <a:pt x="1235" y="2747"/>
                    <a:pt x="926" y="2593"/>
                    <a:pt x="679" y="2315"/>
                  </a:cubicBezTo>
                  <a:lnTo>
                    <a:pt x="1019" y="2161"/>
                  </a:lnTo>
                  <a:cubicBezTo>
                    <a:pt x="1173" y="2315"/>
                    <a:pt x="1389" y="2407"/>
                    <a:pt x="1605" y="2407"/>
                  </a:cubicBezTo>
                  <a:cubicBezTo>
                    <a:pt x="1975" y="2407"/>
                    <a:pt x="2315" y="2161"/>
                    <a:pt x="2407" y="1821"/>
                  </a:cubicBezTo>
                  <a:close/>
                  <a:moveTo>
                    <a:pt x="1605" y="0"/>
                  </a:moveTo>
                  <a:cubicBezTo>
                    <a:pt x="1296" y="0"/>
                    <a:pt x="1019" y="62"/>
                    <a:pt x="772" y="247"/>
                  </a:cubicBezTo>
                  <a:cubicBezTo>
                    <a:pt x="278" y="525"/>
                    <a:pt x="0" y="1050"/>
                    <a:pt x="0" y="1574"/>
                  </a:cubicBezTo>
                  <a:cubicBezTo>
                    <a:pt x="0" y="1852"/>
                    <a:pt x="93" y="2130"/>
                    <a:pt x="216" y="2346"/>
                  </a:cubicBezTo>
                  <a:cubicBezTo>
                    <a:pt x="516" y="2898"/>
                    <a:pt x="1065" y="3176"/>
                    <a:pt x="1617" y="3176"/>
                  </a:cubicBezTo>
                  <a:cubicBezTo>
                    <a:pt x="2146" y="3176"/>
                    <a:pt x="2677" y="2921"/>
                    <a:pt x="2994" y="2407"/>
                  </a:cubicBezTo>
                  <a:cubicBezTo>
                    <a:pt x="3611" y="1327"/>
                    <a:pt x="2839" y="0"/>
                    <a:pt x="160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76" name="Google Shape;12576;p23"/>
            <p:cNvSpPr/>
            <p:nvPr/>
          </p:nvSpPr>
          <p:spPr>
            <a:xfrm>
              <a:off x="4782600" y="2770275"/>
              <a:ext cx="70225" cy="10850"/>
            </a:xfrm>
            <a:custGeom>
              <a:avLst/>
              <a:gdLst/>
              <a:ahLst/>
              <a:cxnLst/>
              <a:rect l="l" t="t" r="r" b="b"/>
              <a:pathLst>
                <a:path w="2809" h="434" extrusionOk="0">
                  <a:moveTo>
                    <a:pt x="309" y="1"/>
                  </a:moveTo>
                  <a:cubicBezTo>
                    <a:pt x="0" y="1"/>
                    <a:pt x="0" y="433"/>
                    <a:pt x="309" y="433"/>
                  </a:cubicBezTo>
                  <a:lnTo>
                    <a:pt x="2531" y="433"/>
                  </a:lnTo>
                  <a:cubicBezTo>
                    <a:pt x="2809" y="433"/>
                    <a:pt x="2809" y="1"/>
                    <a:pt x="253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77" name="Google Shape;12577;p23"/>
            <p:cNvSpPr/>
            <p:nvPr/>
          </p:nvSpPr>
          <p:spPr>
            <a:xfrm>
              <a:off x="4782600" y="2791125"/>
              <a:ext cx="68675" cy="10825"/>
            </a:xfrm>
            <a:custGeom>
              <a:avLst/>
              <a:gdLst/>
              <a:ahLst/>
              <a:cxnLst/>
              <a:rect l="l" t="t" r="r" b="b"/>
              <a:pathLst>
                <a:path w="2747" h="433" extrusionOk="0">
                  <a:moveTo>
                    <a:pt x="309" y="0"/>
                  </a:moveTo>
                  <a:cubicBezTo>
                    <a:pt x="0" y="0"/>
                    <a:pt x="0" y="432"/>
                    <a:pt x="309" y="432"/>
                  </a:cubicBezTo>
                  <a:lnTo>
                    <a:pt x="2531" y="432"/>
                  </a:lnTo>
                  <a:cubicBezTo>
                    <a:pt x="2654" y="432"/>
                    <a:pt x="2747" y="340"/>
                    <a:pt x="2747" y="216"/>
                  </a:cubicBezTo>
                  <a:cubicBezTo>
                    <a:pt x="2747" y="93"/>
                    <a:pt x="2654" y="0"/>
                    <a:pt x="253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578" name="Google Shape;12578;p23"/>
          <p:cNvGrpSpPr/>
          <p:nvPr/>
        </p:nvGrpSpPr>
        <p:grpSpPr>
          <a:xfrm>
            <a:off x="8363238" y="4782237"/>
            <a:ext cx="484567" cy="411533"/>
            <a:chOff x="3252625" y="2490975"/>
            <a:chExt cx="363425" cy="308650"/>
          </a:xfrm>
        </p:grpSpPr>
        <p:sp>
          <p:nvSpPr>
            <p:cNvPr id="12579" name="Google Shape;12579;p23"/>
            <p:cNvSpPr/>
            <p:nvPr/>
          </p:nvSpPr>
          <p:spPr>
            <a:xfrm>
              <a:off x="3252625" y="2490975"/>
              <a:ext cx="363425" cy="308650"/>
            </a:xfrm>
            <a:custGeom>
              <a:avLst/>
              <a:gdLst/>
              <a:ahLst/>
              <a:cxnLst/>
              <a:rect l="l" t="t" r="r" b="b"/>
              <a:pathLst>
                <a:path w="14537" h="12346" extrusionOk="0">
                  <a:moveTo>
                    <a:pt x="13055" y="4075"/>
                  </a:moveTo>
                  <a:lnTo>
                    <a:pt x="14011" y="5093"/>
                  </a:lnTo>
                  <a:lnTo>
                    <a:pt x="13055" y="6142"/>
                  </a:lnTo>
                  <a:lnTo>
                    <a:pt x="13055" y="5896"/>
                  </a:lnTo>
                  <a:cubicBezTo>
                    <a:pt x="13055" y="5772"/>
                    <a:pt x="12962" y="5680"/>
                    <a:pt x="12839" y="5680"/>
                  </a:cubicBezTo>
                  <a:lnTo>
                    <a:pt x="9876" y="5680"/>
                  </a:lnTo>
                  <a:cubicBezTo>
                    <a:pt x="9629" y="5217"/>
                    <a:pt x="9259" y="4815"/>
                    <a:pt x="8796" y="4538"/>
                  </a:cubicBezTo>
                  <a:lnTo>
                    <a:pt x="12839" y="4538"/>
                  </a:lnTo>
                  <a:cubicBezTo>
                    <a:pt x="12962" y="4538"/>
                    <a:pt x="13055" y="4445"/>
                    <a:pt x="13055" y="4322"/>
                  </a:cubicBezTo>
                  <a:lnTo>
                    <a:pt x="13055" y="4075"/>
                  </a:lnTo>
                  <a:close/>
                  <a:moveTo>
                    <a:pt x="7280" y="5755"/>
                  </a:moveTo>
                  <a:cubicBezTo>
                    <a:pt x="7478" y="5755"/>
                    <a:pt x="7678" y="5827"/>
                    <a:pt x="7839" y="5988"/>
                  </a:cubicBezTo>
                  <a:cubicBezTo>
                    <a:pt x="8333" y="6513"/>
                    <a:pt x="7963" y="7377"/>
                    <a:pt x="7253" y="7377"/>
                  </a:cubicBezTo>
                  <a:cubicBezTo>
                    <a:pt x="6821" y="7377"/>
                    <a:pt x="6450" y="7007"/>
                    <a:pt x="6450" y="6544"/>
                  </a:cubicBezTo>
                  <a:cubicBezTo>
                    <a:pt x="6471" y="6065"/>
                    <a:pt x="6871" y="5755"/>
                    <a:pt x="7280" y="5755"/>
                  </a:cubicBezTo>
                  <a:close/>
                  <a:moveTo>
                    <a:pt x="11666" y="2840"/>
                  </a:moveTo>
                  <a:lnTo>
                    <a:pt x="11666" y="4136"/>
                  </a:lnTo>
                  <a:lnTo>
                    <a:pt x="7160" y="4136"/>
                  </a:lnTo>
                  <a:cubicBezTo>
                    <a:pt x="5092" y="4229"/>
                    <a:pt x="3734" y="6328"/>
                    <a:pt x="4475" y="8241"/>
                  </a:cubicBezTo>
                  <a:lnTo>
                    <a:pt x="2870" y="8241"/>
                  </a:lnTo>
                  <a:lnTo>
                    <a:pt x="2870" y="2840"/>
                  </a:lnTo>
                  <a:close/>
                  <a:moveTo>
                    <a:pt x="7253" y="4507"/>
                  </a:moveTo>
                  <a:cubicBezTo>
                    <a:pt x="8703" y="4507"/>
                    <a:pt x="9876" y="5710"/>
                    <a:pt x="9845" y="7192"/>
                  </a:cubicBezTo>
                  <a:cubicBezTo>
                    <a:pt x="9845" y="7809"/>
                    <a:pt x="9629" y="8395"/>
                    <a:pt x="9228" y="8889"/>
                  </a:cubicBezTo>
                  <a:cubicBezTo>
                    <a:pt x="9135" y="8519"/>
                    <a:pt x="8919" y="8179"/>
                    <a:pt x="8642" y="7932"/>
                  </a:cubicBezTo>
                  <a:cubicBezTo>
                    <a:pt x="8456" y="7747"/>
                    <a:pt x="8240" y="7624"/>
                    <a:pt x="8024" y="7531"/>
                  </a:cubicBezTo>
                  <a:cubicBezTo>
                    <a:pt x="8919" y="6791"/>
                    <a:pt x="8425" y="5340"/>
                    <a:pt x="7253" y="5340"/>
                  </a:cubicBezTo>
                  <a:cubicBezTo>
                    <a:pt x="6080" y="5340"/>
                    <a:pt x="5555" y="6791"/>
                    <a:pt x="6481" y="7531"/>
                  </a:cubicBezTo>
                  <a:cubicBezTo>
                    <a:pt x="5895" y="7778"/>
                    <a:pt x="5432" y="8272"/>
                    <a:pt x="5278" y="8889"/>
                  </a:cubicBezTo>
                  <a:cubicBezTo>
                    <a:pt x="4876" y="8426"/>
                    <a:pt x="4660" y="7809"/>
                    <a:pt x="4660" y="7192"/>
                  </a:cubicBezTo>
                  <a:cubicBezTo>
                    <a:pt x="4599" y="5710"/>
                    <a:pt x="5771" y="4507"/>
                    <a:pt x="7253" y="4507"/>
                  </a:cubicBezTo>
                  <a:close/>
                  <a:moveTo>
                    <a:pt x="7346" y="7806"/>
                  </a:moveTo>
                  <a:cubicBezTo>
                    <a:pt x="7739" y="7806"/>
                    <a:pt x="8078" y="7984"/>
                    <a:pt x="8364" y="8241"/>
                  </a:cubicBezTo>
                  <a:cubicBezTo>
                    <a:pt x="8642" y="8488"/>
                    <a:pt x="8827" y="8858"/>
                    <a:pt x="8888" y="9229"/>
                  </a:cubicBezTo>
                  <a:cubicBezTo>
                    <a:pt x="8425" y="9599"/>
                    <a:pt x="7839" y="9815"/>
                    <a:pt x="7253" y="9815"/>
                  </a:cubicBezTo>
                  <a:cubicBezTo>
                    <a:pt x="6666" y="9815"/>
                    <a:pt x="6111" y="9599"/>
                    <a:pt x="5648" y="9229"/>
                  </a:cubicBezTo>
                  <a:cubicBezTo>
                    <a:pt x="5741" y="8395"/>
                    <a:pt x="6450" y="7809"/>
                    <a:pt x="7253" y="7809"/>
                  </a:cubicBezTo>
                  <a:cubicBezTo>
                    <a:pt x="7284" y="7807"/>
                    <a:pt x="7315" y="7806"/>
                    <a:pt x="7346" y="7806"/>
                  </a:cubicBezTo>
                  <a:close/>
                  <a:moveTo>
                    <a:pt x="11697" y="6112"/>
                  </a:moveTo>
                  <a:lnTo>
                    <a:pt x="11666" y="10772"/>
                  </a:lnTo>
                  <a:cubicBezTo>
                    <a:pt x="11666" y="11389"/>
                    <a:pt x="11172" y="11914"/>
                    <a:pt x="10524" y="11914"/>
                  </a:cubicBezTo>
                  <a:lnTo>
                    <a:pt x="4012" y="11914"/>
                  </a:lnTo>
                  <a:cubicBezTo>
                    <a:pt x="3364" y="11914"/>
                    <a:pt x="2870" y="11389"/>
                    <a:pt x="2870" y="10772"/>
                  </a:cubicBezTo>
                  <a:lnTo>
                    <a:pt x="2870" y="10247"/>
                  </a:lnTo>
                  <a:lnTo>
                    <a:pt x="3734" y="10247"/>
                  </a:lnTo>
                  <a:cubicBezTo>
                    <a:pt x="4012" y="10216"/>
                    <a:pt x="4012" y="9815"/>
                    <a:pt x="3734" y="9815"/>
                  </a:cubicBezTo>
                  <a:lnTo>
                    <a:pt x="1698" y="9815"/>
                  </a:lnTo>
                  <a:cubicBezTo>
                    <a:pt x="1574" y="9815"/>
                    <a:pt x="1482" y="9908"/>
                    <a:pt x="1482" y="10031"/>
                  </a:cubicBezTo>
                  <a:lnTo>
                    <a:pt x="1482" y="10278"/>
                  </a:lnTo>
                  <a:lnTo>
                    <a:pt x="556" y="9229"/>
                  </a:lnTo>
                  <a:lnTo>
                    <a:pt x="1482" y="8210"/>
                  </a:lnTo>
                  <a:lnTo>
                    <a:pt x="1482" y="8457"/>
                  </a:lnTo>
                  <a:cubicBezTo>
                    <a:pt x="1482" y="8581"/>
                    <a:pt x="1574" y="8673"/>
                    <a:pt x="1698" y="8673"/>
                  </a:cubicBezTo>
                  <a:lnTo>
                    <a:pt x="4660" y="8673"/>
                  </a:lnTo>
                  <a:cubicBezTo>
                    <a:pt x="4907" y="9136"/>
                    <a:pt x="5308" y="9537"/>
                    <a:pt x="5771" y="9815"/>
                  </a:cubicBezTo>
                  <a:lnTo>
                    <a:pt x="4784" y="9815"/>
                  </a:lnTo>
                  <a:cubicBezTo>
                    <a:pt x="4506" y="9815"/>
                    <a:pt x="4506" y="10247"/>
                    <a:pt x="4784" y="10247"/>
                  </a:cubicBezTo>
                  <a:lnTo>
                    <a:pt x="7376" y="10247"/>
                  </a:lnTo>
                  <a:cubicBezTo>
                    <a:pt x="9012" y="10155"/>
                    <a:pt x="10308" y="8827"/>
                    <a:pt x="10277" y="7192"/>
                  </a:cubicBezTo>
                  <a:cubicBezTo>
                    <a:pt x="10277" y="6821"/>
                    <a:pt x="10215" y="6451"/>
                    <a:pt x="10092" y="6112"/>
                  </a:cubicBezTo>
                  <a:close/>
                  <a:moveTo>
                    <a:pt x="4012" y="1"/>
                  </a:moveTo>
                  <a:cubicBezTo>
                    <a:pt x="3148" y="1"/>
                    <a:pt x="2438" y="711"/>
                    <a:pt x="2438" y="1575"/>
                  </a:cubicBezTo>
                  <a:lnTo>
                    <a:pt x="2438" y="8241"/>
                  </a:lnTo>
                  <a:lnTo>
                    <a:pt x="1883" y="8241"/>
                  </a:lnTo>
                  <a:lnTo>
                    <a:pt x="1883" y="7686"/>
                  </a:lnTo>
                  <a:cubicBezTo>
                    <a:pt x="1903" y="7543"/>
                    <a:pt x="1790" y="7455"/>
                    <a:pt x="1675" y="7455"/>
                  </a:cubicBezTo>
                  <a:cubicBezTo>
                    <a:pt x="1615" y="7455"/>
                    <a:pt x="1555" y="7479"/>
                    <a:pt x="1512" y="7531"/>
                  </a:cubicBezTo>
                  <a:lnTo>
                    <a:pt x="62" y="9105"/>
                  </a:lnTo>
                  <a:cubicBezTo>
                    <a:pt x="0" y="9167"/>
                    <a:pt x="0" y="9290"/>
                    <a:pt x="62" y="9383"/>
                  </a:cubicBezTo>
                  <a:lnTo>
                    <a:pt x="1512" y="10957"/>
                  </a:lnTo>
                  <a:cubicBezTo>
                    <a:pt x="1555" y="11010"/>
                    <a:pt x="1615" y="11034"/>
                    <a:pt x="1675" y="11034"/>
                  </a:cubicBezTo>
                  <a:cubicBezTo>
                    <a:pt x="1790" y="11034"/>
                    <a:pt x="1903" y="10945"/>
                    <a:pt x="1883" y="10803"/>
                  </a:cubicBezTo>
                  <a:lnTo>
                    <a:pt x="1883" y="10247"/>
                  </a:lnTo>
                  <a:lnTo>
                    <a:pt x="2438" y="10247"/>
                  </a:lnTo>
                  <a:lnTo>
                    <a:pt x="2438" y="10772"/>
                  </a:lnTo>
                  <a:cubicBezTo>
                    <a:pt x="2438" y="11636"/>
                    <a:pt x="3148" y="12346"/>
                    <a:pt x="4012" y="12346"/>
                  </a:cubicBezTo>
                  <a:lnTo>
                    <a:pt x="10524" y="12346"/>
                  </a:lnTo>
                  <a:cubicBezTo>
                    <a:pt x="11388" y="12346"/>
                    <a:pt x="12098" y="11636"/>
                    <a:pt x="12098" y="10772"/>
                  </a:cubicBezTo>
                  <a:lnTo>
                    <a:pt x="12098" y="6112"/>
                  </a:lnTo>
                  <a:lnTo>
                    <a:pt x="12654" y="6112"/>
                  </a:lnTo>
                  <a:lnTo>
                    <a:pt x="12654" y="6698"/>
                  </a:lnTo>
                  <a:cubicBezTo>
                    <a:pt x="12654" y="6818"/>
                    <a:pt x="12745" y="6899"/>
                    <a:pt x="12851" y="6899"/>
                  </a:cubicBezTo>
                  <a:cubicBezTo>
                    <a:pt x="12908" y="6899"/>
                    <a:pt x="12970" y="6876"/>
                    <a:pt x="13024" y="6821"/>
                  </a:cubicBezTo>
                  <a:lnTo>
                    <a:pt x="14444" y="5247"/>
                  </a:lnTo>
                  <a:cubicBezTo>
                    <a:pt x="14536" y="5186"/>
                    <a:pt x="14536" y="5062"/>
                    <a:pt x="14444" y="4970"/>
                  </a:cubicBezTo>
                  <a:lnTo>
                    <a:pt x="13024" y="3396"/>
                  </a:lnTo>
                  <a:cubicBezTo>
                    <a:pt x="12975" y="3357"/>
                    <a:pt x="12921" y="3340"/>
                    <a:pt x="12869" y="3340"/>
                  </a:cubicBezTo>
                  <a:cubicBezTo>
                    <a:pt x="12755" y="3340"/>
                    <a:pt x="12654" y="3423"/>
                    <a:pt x="12654" y="3550"/>
                  </a:cubicBezTo>
                  <a:lnTo>
                    <a:pt x="12654" y="4136"/>
                  </a:lnTo>
                  <a:lnTo>
                    <a:pt x="12129" y="4136"/>
                  </a:lnTo>
                  <a:lnTo>
                    <a:pt x="12129" y="1575"/>
                  </a:lnTo>
                  <a:cubicBezTo>
                    <a:pt x="12129" y="711"/>
                    <a:pt x="11419" y="1"/>
                    <a:pt x="10524" y="1"/>
                  </a:cubicBezTo>
                  <a:lnTo>
                    <a:pt x="9999" y="1"/>
                  </a:lnTo>
                  <a:cubicBezTo>
                    <a:pt x="9722" y="1"/>
                    <a:pt x="9722" y="402"/>
                    <a:pt x="9999" y="402"/>
                  </a:cubicBezTo>
                  <a:lnTo>
                    <a:pt x="10524" y="402"/>
                  </a:lnTo>
                  <a:cubicBezTo>
                    <a:pt x="11172" y="402"/>
                    <a:pt x="11697" y="927"/>
                    <a:pt x="11697" y="1575"/>
                  </a:cubicBezTo>
                  <a:lnTo>
                    <a:pt x="11697" y="2408"/>
                  </a:lnTo>
                  <a:lnTo>
                    <a:pt x="2870" y="2408"/>
                  </a:lnTo>
                  <a:lnTo>
                    <a:pt x="2870" y="1575"/>
                  </a:lnTo>
                  <a:cubicBezTo>
                    <a:pt x="2870" y="927"/>
                    <a:pt x="3364" y="402"/>
                    <a:pt x="4012" y="402"/>
                  </a:cubicBezTo>
                  <a:lnTo>
                    <a:pt x="8858" y="402"/>
                  </a:lnTo>
                  <a:cubicBezTo>
                    <a:pt x="9135" y="402"/>
                    <a:pt x="9135" y="1"/>
                    <a:pt x="88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80" name="Google Shape;12580;p23"/>
            <p:cNvSpPr/>
            <p:nvPr/>
          </p:nvSpPr>
          <p:spPr>
            <a:xfrm>
              <a:off x="3350600" y="2518000"/>
              <a:ext cx="23950" cy="20325"/>
            </a:xfrm>
            <a:custGeom>
              <a:avLst/>
              <a:gdLst/>
              <a:ahLst/>
              <a:cxnLst/>
              <a:rect l="l" t="t" r="r" b="b"/>
              <a:pathLst>
                <a:path w="958" h="813" extrusionOk="0">
                  <a:moveTo>
                    <a:pt x="402" y="0"/>
                  </a:moveTo>
                  <a:cubicBezTo>
                    <a:pt x="186" y="0"/>
                    <a:pt x="1" y="185"/>
                    <a:pt x="1" y="401"/>
                  </a:cubicBezTo>
                  <a:cubicBezTo>
                    <a:pt x="1" y="648"/>
                    <a:pt x="193" y="813"/>
                    <a:pt x="394" y="813"/>
                  </a:cubicBezTo>
                  <a:cubicBezTo>
                    <a:pt x="494" y="813"/>
                    <a:pt x="597" y="772"/>
                    <a:pt x="680" y="679"/>
                  </a:cubicBezTo>
                  <a:cubicBezTo>
                    <a:pt x="957" y="432"/>
                    <a:pt x="772" y="0"/>
                    <a:pt x="40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81" name="Google Shape;12581;p23"/>
            <p:cNvSpPr/>
            <p:nvPr/>
          </p:nvSpPr>
          <p:spPr>
            <a:xfrm>
              <a:off x="3386875" y="2518000"/>
              <a:ext cx="23925" cy="20325"/>
            </a:xfrm>
            <a:custGeom>
              <a:avLst/>
              <a:gdLst/>
              <a:ahLst/>
              <a:cxnLst/>
              <a:rect l="l" t="t" r="r" b="b"/>
              <a:pathLst>
                <a:path w="957" h="813" extrusionOk="0">
                  <a:moveTo>
                    <a:pt x="401" y="0"/>
                  </a:moveTo>
                  <a:cubicBezTo>
                    <a:pt x="185" y="0"/>
                    <a:pt x="0" y="185"/>
                    <a:pt x="0" y="401"/>
                  </a:cubicBezTo>
                  <a:cubicBezTo>
                    <a:pt x="0" y="648"/>
                    <a:pt x="192" y="813"/>
                    <a:pt x="403" y="813"/>
                  </a:cubicBezTo>
                  <a:cubicBezTo>
                    <a:pt x="508" y="813"/>
                    <a:pt x="617" y="772"/>
                    <a:pt x="710" y="679"/>
                  </a:cubicBezTo>
                  <a:cubicBezTo>
                    <a:pt x="957" y="432"/>
                    <a:pt x="772" y="0"/>
                    <a:pt x="4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82" name="Google Shape;12582;p23"/>
            <p:cNvSpPr/>
            <p:nvPr/>
          </p:nvSpPr>
          <p:spPr>
            <a:xfrm>
              <a:off x="3423125" y="2518000"/>
              <a:ext cx="23950" cy="20325"/>
            </a:xfrm>
            <a:custGeom>
              <a:avLst/>
              <a:gdLst/>
              <a:ahLst/>
              <a:cxnLst/>
              <a:rect l="l" t="t" r="r" b="b"/>
              <a:pathLst>
                <a:path w="958" h="813" extrusionOk="0">
                  <a:moveTo>
                    <a:pt x="433" y="0"/>
                  </a:moveTo>
                  <a:cubicBezTo>
                    <a:pt x="186" y="0"/>
                    <a:pt x="1" y="185"/>
                    <a:pt x="1" y="401"/>
                  </a:cubicBezTo>
                  <a:cubicBezTo>
                    <a:pt x="1" y="648"/>
                    <a:pt x="206" y="813"/>
                    <a:pt x="417" y="813"/>
                  </a:cubicBezTo>
                  <a:cubicBezTo>
                    <a:pt x="522" y="813"/>
                    <a:pt x="628" y="772"/>
                    <a:pt x="710" y="679"/>
                  </a:cubicBezTo>
                  <a:cubicBezTo>
                    <a:pt x="957" y="432"/>
                    <a:pt x="772" y="0"/>
                    <a:pt x="43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583" name="Google Shape;12583;p23"/>
          <p:cNvGrpSpPr/>
          <p:nvPr/>
        </p:nvGrpSpPr>
        <p:grpSpPr>
          <a:xfrm>
            <a:off x="7327965" y="4741009"/>
            <a:ext cx="483533" cy="476100"/>
            <a:chOff x="2498825" y="2466475"/>
            <a:chExt cx="362650" cy="357075"/>
          </a:xfrm>
        </p:grpSpPr>
        <p:sp>
          <p:nvSpPr>
            <p:cNvPr id="12584" name="Google Shape;12584;p23"/>
            <p:cNvSpPr/>
            <p:nvPr/>
          </p:nvSpPr>
          <p:spPr>
            <a:xfrm>
              <a:off x="2498825" y="2466475"/>
              <a:ext cx="362650" cy="357075"/>
            </a:xfrm>
            <a:custGeom>
              <a:avLst/>
              <a:gdLst/>
              <a:ahLst/>
              <a:cxnLst/>
              <a:rect l="l" t="t" r="r" b="b"/>
              <a:pathLst>
                <a:path w="14506" h="14283" extrusionOk="0">
                  <a:moveTo>
                    <a:pt x="12606" y="422"/>
                  </a:moveTo>
                  <a:cubicBezTo>
                    <a:pt x="12715" y="422"/>
                    <a:pt x="12828" y="454"/>
                    <a:pt x="12931" y="518"/>
                  </a:cubicBezTo>
                  <a:cubicBezTo>
                    <a:pt x="13024" y="580"/>
                    <a:pt x="13086" y="703"/>
                    <a:pt x="13116" y="827"/>
                  </a:cubicBezTo>
                  <a:cubicBezTo>
                    <a:pt x="13147" y="981"/>
                    <a:pt x="13116" y="1104"/>
                    <a:pt x="13024" y="1228"/>
                  </a:cubicBezTo>
                  <a:lnTo>
                    <a:pt x="12623" y="1783"/>
                  </a:lnTo>
                  <a:lnTo>
                    <a:pt x="11789" y="1197"/>
                  </a:lnTo>
                  <a:lnTo>
                    <a:pt x="12221" y="611"/>
                  </a:lnTo>
                  <a:cubicBezTo>
                    <a:pt x="12311" y="485"/>
                    <a:pt x="12454" y="422"/>
                    <a:pt x="12606" y="422"/>
                  </a:cubicBezTo>
                  <a:close/>
                  <a:moveTo>
                    <a:pt x="11542" y="1536"/>
                  </a:moveTo>
                  <a:lnTo>
                    <a:pt x="12376" y="2123"/>
                  </a:lnTo>
                  <a:lnTo>
                    <a:pt x="9567" y="6011"/>
                  </a:lnTo>
                  <a:lnTo>
                    <a:pt x="8734" y="5425"/>
                  </a:lnTo>
                  <a:lnTo>
                    <a:pt x="11542" y="1536"/>
                  </a:lnTo>
                  <a:close/>
                  <a:moveTo>
                    <a:pt x="8641" y="5888"/>
                  </a:moveTo>
                  <a:lnTo>
                    <a:pt x="9166" y="6258"/>
                  </a:lnTo>
                  <a:lnTo>
                    <a:pt x="8641" y="6444"/>
                  </a:lnTo>
                  <a:lnTo>
                    <a:pt x="8641" y="5888"/>
                  </a:lnTo>
                  <a:close/>
                  <a:moveTo>
                    <a:pt x="9691" y="3388"/>
                  </a:moveTo>
                  <a:lnTo>
                    <a:pt x="8271" y="5363"/>
                  </a:lnTo>
                  <a:cubicBezTo>
                    <a:pt x="8240" y="5394"/>
                    <a:pt x="8240" y="5425"/>
                    <a:pt x="8240" y="5487"/>
                  </a:cubicBezTo>
                  <a:lnTo>
                    <a:pt x="8209" y="6752"/>
                  </a:lnTo>
                  <a:cubicBezTo>
                    <a:pt x="8209" y="6853"/>
                    <a:pt x="8312" y="6954"/>
                    <a:pt x="8417" y="6954"/>
                  </a:cubicBezTo>
                  <a:cubicBezTo>
                    <a:pt x="8441" y="6954"/>
                    <a:pt x="8465" y="6949"/>
                    <a:pt x="8487" y="6937"/>
                  </a:cubicBezTo>
                  <a:lnTo>
                    <a:pt x="9691" y="6505"/>
                  </a:lnTo>
                  <a:cubicBezTo>
                    <a:pt x="9722" y="6505"/>
                    <a:pt x="9753" y="6474"/>
                    <a:pt x="9783" y="6444"/>
                  </a:cubicBezTo>
                  <a:lnTo>
                    <a:pt x="10864" y="4962"/>
                  </a:lnTo>
                  <a:lnTo>
                    <a:pt x="10864" y="7493"/>
                  </a:lnTo>
                  <a:cubicBezTo>
                    <a:pt x="10864" y="8110"/>
                    <a:pt x="10370" y="8604"/>
                    <a:pt x="9783" y="8604"/>
                  </a:cubicBezTo>
                  <a:cubicBezTo>
                    <a:pt x="9475" y="8604"/>
                    <a:pt x="9475" y="9036"/>
                    <a:pt x="9783" y="9036"/>
                  </a:cubicBezTo>
                  <a:cubicBezTo>
                    <a:pt x="10617" y="9036"/>
                    <a:pt x="11296" y="8357"/>
                    <a:pt x="11296" y="7493"/>
                  </a:cubicBezTo>
                  <a:lnTo>
                    <a:pt x="11296" y="6567"/>
                  </a:lnTo>
                  <a:lnTo>
                    <a:pt x="12684" y="6567"/>
                  </a:lnTo>
                  <a:lnTo>
                    <a:pt x="12684" y="12523"/>
                  </a:lnTo>
                  <a:lnTo>
                    <a:pt x="1852" y="12492"/>
                  </a:lnTo>
                  <a:lnTo>
                    <a:pt x="1852" y="6567"/>
                  </a:lnTo>
                  <a:lnTo>
                    <a:pt x="3148" y="6567"/>
                  </a:lnTo>
                  <a:lnTo>
                    <a:pt x="3148" y="7493"/>
                  </a:lnTo>
                  <a:cubicBezTo>
                    <a:pt x="3148" y="8264"/>
                    <a:pt x="3704" y="8912"/>
                    <a:pt x="4475" y="9005"/>
                  </a:cubicBezTo>
                  <a:lnTo>
                    <a:pt x="4475" y="10610"/>
                  </a:lnTo>
                  <a:cubicBezTo>
                    <a:pt x="4444" y="10702"/>
                    <a:pt x="4506" y="10795"/>
                    <a:pt x="4599" y="10826"/>
                  </a:cubicBezTo>
                  <a:lnTo>
                    <a:pt x="4660" y="10826"/>
                  </a:lnTo>
                  <a:cubicBezTo>
                    <a:pt x="4722" y="10826"/>
                    <a:pt x="4784" y="10795"/>
                    <a:pt x="4815" y="10764"/>
                  </a:cubicBezTo>
                  <a:lnTo>
                    <a:pt x="6574" y="9005"/>
                  </a:lnTo>
                  <a:lnTo>
                    <a:pt x="8703" y="9005"/>
                  </a:lnTo>
                  <a:cubicBezTo>
                    <a:pt x="8981" y="9005"/>
                    <a:pt x="8981" y="8573"/>
                    <a:pt x="8703" y="8573"/>
                  </a:cubicBezTo>
                  <a:lnTo>
                    <a:pt x="6481" y="8573"/>
                  </a:lnTo>
                  <a:cubicBezTo>
                    <a:pt x="6419" y="8573"/>
                    <a:pt x="6358" y="8604"/>
                    <a:pt x="6327" y="8635"/>
                  </a:cubicBezTo>
                  <a:lnTo>
                    <a:pt x="4876" y="10085"/>
                  </a:lnTo>
                  <a:lnTo>
                    <a:pt x="4876" y="8820"/>
                  </a:lnTo>
                  <a:cubicBezTo>
                    <a:pt x="4876" y="8696"/>
                    <a:pt x="4784" y="8604"/>
                    <a:pt x="4660" y="8604"/>
                  </a:cubicBezTo>
                  <a:cubicBezTo>
                    <a:pt x="4043" y="8604"/>
                    <a:pt x="3549" y="8110"/>
                    <a:pt x="3549" y="7493"/>
                  </a:cubicBezTo>
                  <a:lnTo>
                    <a:pt x="3549" y="4468"/>
                  </a:lnTo>
                  <a:cubicBezTo>
                    <a:pt x="3580" y="3882"/>
                    <a:pt x="4043" y="3388"/>
                    <a:pt x="4660" y="3388"/>
                  </a:cubicBezTo>
                  <a:close/>
                  <a:moveTo>
                    <a:pt x="12808" y="5641"/>
                  </a:moveTo>
                  <a:cubicBezTo>
                    <a:pt x="13209" y="5641"/>
                    <a:pt x="13518" y="5950"/>
                    <a:pt x="13518" y="6351"/>
                  </a:cubicBezTo>
                  <a:lnTo>
                    <a:pt x="13518" y="12523"/>
                  </a:lnTo>
                  <a:lnTo>
                    <a:pt x="13116" y="12492"/>
                  </a:lnTo>
                  <a:lnTo>
                    <a:pt x="13116" y="6320"/>
                  </a:lnTo>
                  <a:cubicBezTo>
                    <a:pt x="13116" y="6227"/>
                    <a:pt x="13024" y="6135"/>
                    <a:pt x="12900" y="6135"/>
                  </a:cubicBezTo>
                  <a:lnTo>
                    <a:pt x="11296" y="6135"/>
                  </a:lnTo>
                  <a:lnTo>
                    <a:pt x="11296" y="5641"/>
                  </a:lnTo>
                  <a:close/>
                  <a:moveTo>
                    <a:pt x="7963" y="12924"/>
                  </a:moveTo>
                  <a:cubicBezTo>
                    <a:pt x="7963" y="13079"/>
                    <a:pt x="7870" y="13202"/>
                    <a:pt x="7716" y="13202"/>
                  </a:cubicBezTo>
                  <a:lnTo>
                    <a:pt x="6821" y="13202"/>
                  </a:lnTo>
                  <a:cubicBezTo>
                    <a:pt x="6666" y="13202"/>
                    <a:pt x="6574" y="13079"/>
                    <a:pt x="6574" y="12924"/>
                  </a:cubicBezTo>
                  <a:close/>
                  <a:moveTo>
                    <a:pt x="12643" y="1"/>
                  </a:moveTo>
                  <a:cubicBezTo>
                    <a:pt x="12364" y="1"/>
                    <a:pt x="12079" y="124"/>
                    <a:pt x="11882" y="395"/>
                  </a:cubicBezTo>
                  <a:lnTo>
                    <a:pt x="9999" y="2987"/>
                  </a:lnTo>
                  <a:lnTo>
                    <a:pt x="4660" y="2987"/>
                  </a:lnTo>
                  <a:cubicBezTo>
                    <a:pt x="3827" y="2987"/>
                    <a:pt x="3148" y="3666"/>
                    <a:pt x="3148" y="4499"/>
                  </a:cubicBezTo>
                  <a:lnTo>
                    <a:pt x="3148" y="5209"/>
                  </a:lnTo>
                  <a:lnTo>
                    <a:pt x="1728" y="5209"/>
                  </a:lnTo>
                  <a:cubicBezTo>
                    <a:pt x="1080" y="5209"/>
                    <a:pt x="556" y="5734"/>
                    <a:pt x="556" y="6382"/>
                  </a:cubicBezTo>
                  <a:lnTo>
                    <a:pt x="556" y="10147"/>
                  </a:lnTo>
                  <a:cubicBezTo>
                    <a:pt x="556" y="10286"/>
                    <a:pt x="664" y="10355"/>
                    <a:pt x="772" y="10355"/>
                  </a:cubicBezTo>
                  <a:cubicBezTo>
                    <a:pt x="880" y="10355"/>
                    <a:pt x="988" y="10286"/>
                    <a:pt x="988" y="10147"/>
                  </a:cubicBezTo>
                  <a:lnTo>
                    <a:pt x="988" y="6351"/>
                  </a:lnTo>
                  <a:cubicBezTo>
                    <a:pt x="988" y="5950"/>
                    <a:pt x="1296" y="5610"/>
                    <a:pt x="1698" y="5610"/>
                  </a:cubicBezTo>
                  <a:lnTo>
                    <a:pt x="3117" y="5610"/>
                  </a:lnTo>
                  <a:lnTo>
                    <a:pt x="3117" y="6135"/>
                  </a:lnTo>
                  <a:lnTo>
                    <a:pt x="1605" y="6135"/>
                  </a:lnTo>
                  <a:cubicBezTo>
                    <a:pt x="1512" y="6135"/>
                    <a:pt x="1389" y="6227"/>
                    <a:pt x="1389" y="6351"/>
                  </a:cubicBezTo>
                  <a:lnTo>
                    <a:pt x="1389" y="12523"/>
                  </a:lnTo>
                  <a:lnTo>
                    <a:pt x="988" y="12523"/>
                  </a:lnTo>
                  <a:lnTo>
                    <a:pt x="988" y="11258"/>
                  </a:lnTo>
                  <a:cubicBezTo>
                    <a:pt x="988" y="11104"/>
                    <a:pt x="880" y="11026"/>
                    <a:pt x="772" y="11026"/>
                  </a:cubicBezTo>
                  <a:cubicBezTo>
                    <a:pt x="664" y="11026"/>
                    <a:pt x="556" y="11104"/>
                    <a:pt x="556" y="11258"/>
                  </a:cubicBezTo>
                  <a:lnTo>
                    <a:pt x="556" y="12523"/>
                  </a:lnTo>
                  <a:lnTo>
                    <a:pt x="216" y="12523"/>
                  </a:lnTo>
                  <a:cubicBezTo>
                    <a:pt x="93" y="12523"/>
                    <a:pt x="0" y="12616"/>
                    <a:pt x="0" y="12739"/>
                  </a:cubicBezTo>
                  <a:lnTo>
                    <a:pt x="0" y="13233"/>
                  </a:lnTo>
                  <a:cubicBezTo>
                    <a:pt x="0" y="13819"/>
                    <a:pt x="463" y="14282"/>
                    <a:pt x="1049" y="14282"/>
                  </a:cubicBezTo>
                  <a:lnTo>
                    <a:pt x="11604" y="14282"/>
                  </a:lnTo>
                  <a:cubicBezTo>
                    <a:pt x="11882" y="14282"/>
                    <a:pt x="11882" y="13881"/>
                    <a:pt x="11604" y="13881"/>
                  </a:cubicBezTo>
                  <a:lnTo>
                    <a:pt x="1049" y="13881"/>
                  </a:lnTo>
                  <a:cubicBezTo>
                    <a:pt x="710" y="13881"/>
                    <a:pt x="432" y="13603"/>
                    <a:pt x="432" y="13233"/>
                  </a:cubicBezTo>
                  <a:lnTo>
                    <a:pt x="432" y="12924"/>
                  </a:lnTo>
                  <a:lnTo>
                    <a:pt x="6142" y="12924"/>
                  </a:lnTo>
                  <a:cubicBezTo>
                    <a:pt x="6142" y="13326"/>
                    <a:pt x="6450" y="13634"/>
                    <a:pt x="6821" y="13634"/>
                  </a:cubicBezTo>
                  <a:lnTo>
                    <a:pt x="7685" y="13634"/>
                  </a:lnTo>
                  <a:cubicBezTo>
                    <a:pt x="8086" y="13634"/>
                    <a:pt x="8395" y="13326"/>
                    <a:pt x="8395" y="12924"/>
                  </a:cubicBezTo>
                  <a:lnTo>
                    <a:pt x="14073" y="12924"/>
                  </a:lnTo>
                  <a:lnTo>
                    <a:pt x="14073" y="13233"/>
                  </a:lnTo>
                  <a:cubicBezTo>
                    <a:pt x="14073" y="13603"/>
                    <a:pt x="13795" y="13881"/>
                    <a:pt x="13456" y="13881"/>
                  </a:cubicBezTo>
                  <a:lnTo>
                    <a:pt x="12808" y="13881"/>
                  </a:lnTo>
                  <a:cubicBezTo>
                    <a:pt x="12530" y="13881"/>
                    <a:pt x="12530" y="14282"/>
                    <a:pt x="12808" y="14282"/>
                  </a:cubicBezTo>
                  <a:lnTo>
                    <a:pt x="13456" y="14282"/>
                  </a:lnTo>
                  <a:cubicBezTo>
                    <a:pt x="14011" y="14282"/>
                    <a:pt x="14505" y="13819"/>
                    <a:pt x="14505" y="13233"/>
                  </a:cubicBezTo>
                  <a:lnTo>
                    <a:pt x="14505" y="12739"/>
                  </a:lnTo>
                  <a:cubicBezTo>
                    <a:pt x="14505" y="12616"/>
                    <a:pt x="14382" y="12523"/>
                    <a:pt x="14289" y="12523"/>
                  </a:cubicBezTo>
                  <a:lnTo>
                    <a:pt x="13950" y="12523"/>
                  </a:lnTo>
                  <a:lnTo>
                    <a:pt x="13950" y="6351"/>
                  </a:lnTo>
                  <a:cubicBezTo>
                    <a:pt x="13950" y="5703"/>
                    <a:pt x="13425" y="5178"/>
                    <a:pt x="12777" y="5178"/>
                  </a:cubicBezTo>
                  <a:lnTo>
                    <a:pt x="11296" y="5178"/>
                  </a:lnTo>
                  <a:lnTo>
                    <a:pt x="11296" y="4345"/>
                  </a:lnTo>
                  <a:lnTo>
                    <a:pt x="12684" y="2431"/>
                  </a:lnTo>
                  <a:cubicBezTo>
                    <a:pt x="12746" y="2493"/>
                    <a:pt x="12777" y="2555"/>
                    <a:pt x="12777" y="2648"/>
                  </a:cubicBezTo>
                  <a:cubicBezTo>
                    <a:pt x="12808" y="2802"/>
                    <a:pt x="12777" y="2925"/>
                    <a:pt x="12684" y="3049"/>
                  </a:cubicBezTo>
                  <a:lnTo>
                    <a:pt x="11789" y="4283"/>
                  </a:lnTo>
                  <a:cubicBezTo>
                    <a:pt x="11702" y="4459"/>
                    <a:pt x="11832" y="4619"/>
                    <a:pt x="11971" y="4619"/>
                  </a:cubicBezTo>
                  <a:cubicBezTo>
                    <a:pt x="12027" y="4619"/>
                    <a:pt x="12084" y="4592"/>
                    <a:pt x="12129" y="4530"/>
                  </a:cubicBezTo>
                  <a:lnTo>
                    <a:pt x="13055" y="3296"/>
                  </a:lnTo>
                  <a:cubicBezTo>
                    <a:pt x="13302" y="2925"/>
                    <a:pt x="13271" y="2401"/>
                    <a:pt x="12962" y="2061"/>
                  </a:cubicBezTo>
                  <a:lnTo>
                    <a:pt x="13394" y="1475"/>
                  </a:lnTo>
                  <a:cubicBezTo>
                    <a:pt x="13549" y="1259"/>
                    <a:pt x="13610" y="1012"/>
                    <a:pt x="13549" y="765"/>
                  </a:cubicBezTo>
                  <a:cubicBezTo>
                    <a:pt x="13474" y="282"/>
                    <a:pt x="13065" y="1"/>
                    <a:pt x="1264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85" name="Google Shape;12585;p23"/>
            <p:cNvSpPr/>
            <p:nvPr/>
          </p:nvSpPr>
          <p:spPr>
            <a:xfrm>
              <a:off x="2618400" y="2629875"/>
              <a:ext cx="69475" cy="10825"/>
            </a:xfrm>
            <a:custGeom>
              <a:avLst/>
              <a:gdLst/>
              <a:ahLst/>
              <a:cxnLst/>
              <a:rect l="l" t="t" r="r" b="b"/>
              <a:pathLst>
                <a:path w="2779" h="433" extrusionOk="0">
                  <a:moveTo>
                    <a:pt x="217" y="0"/>
                  </a:moveTo>
                  <a:cubicBezTo>
                    <a:pt x="93" y="0"/>
                    <a:pt x="1" y="93"/>
                    <a:pt x="1" y="216"/>
                  </a:cubicBezTo>
                  <a:cubicBezTo>
                    <a:pt x="1" y="309"/>
                    <a:pt x="93" y="432"/>
                    <a:pt x="217" y="432"/>
                  </a:cubicBezTo>
                  <a:lnTo>
                    <a:pt x="2562" y="432"/>
                  </a:lnTo>
                  <a:cubicBezTo>
                    <a:pt x="2686" y="432"/>
                    <a:pt x="2778" y="309"/>
                    <a:pt x="2778" y="216"/>
                  </a:cubicBezTo>
                  <a:cubicBezTo>
                    <a:pt x="2778" y="93"/>
                    <a:pt x="2686" y="0"/>
                    <a:pt x="25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86" name="Google Shape;12586;p23"/>
            <p:cNvSpPr/>
            <p:nvPr/>
          </p:nvSpPr>
          <p:spPr>
            <a:xfrm>
              <a:off x="2616875" y="2592050"/>
              <a:ext cx="72550" cy="10825"/>
            </a:xfrm>
            <a:custGeom>
              <a:avLst/>
              <a:gdLst/>
              <a:ahLst/>
              <a:cxnLst/>
              <a:rect l="l" t="t" r="r" b="b"/>
              <a:pathLst>
                <a:path w="2902" h="433" extrusionOk="0">
                  <a:moveTo>
                    <a:pt x="278" y="1"/>
                  </a:moveTo>
                  <a:cubicBezTo>
                    <a:pt x="0" y="1"/>
                    <a:pt x="0" y="433"/>
                    <a:pt x="278" y="433"/>
                  </a:cubicBezTo>
                  <a:lnTo>
                    <a:pt x="2623" y="433"/>
                  </a:lnTo>
                  <a:cubicBezTo>
                    <a:pt x="2901" y="433"/>
                    <a:pt x="2901" y="1"/>
                    <a:pt x="262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587" name="Google Shape;12587;p23"/>
          <p:cNvGrpSpPr/>
          <p:nvPr/>
        </p:nvGrpSpPr>
        <p:grpSpPr>
          <a:xfrm>
            <a:off x="6368583" y="4740126"/>
            <a:ext cx="482533" cy="477867"/>
            <a:chOff x="1741150" y="2466500"/>
            <a:chExt cx="361900" cy="358400"/>
          </a:xfrm>
        </p:grpSpPr>
        <p:sp>
          <p:nvSpPr>
            <p:cNvPr id="12588" name="Google Shape;12588;p23"/>
            <p:cNvSpPr/>
            <p:nvPr/>
          </p:nvSpPr>
          <p:spPr>
            <a:xfrm>
              <a:off x="1741150" y="2466500"/>
              <a:ext cx="88000" cy="358400"/>
            </a:xfrm>
            <a:custGeom>
              <a:avLst/>
              <a:gdLst/>
              <a:ahLst/>
              <a:cxnLst/>
              <a:rect l="l" t="t" r="r" b="b"/>
              <a:pathLst>
                <a:path w="3520" h="14336" extrusionOk="0">
                  <a:moveTo>
                    <a:pt x="1744" y="301"/>
                  </a:moveTo>
                  <a:cubicBezTo>
                    <a:pt x="1922" y="301"/>
                    <a:pt x="2099" y="424"/>
                    <a:pt x="2069" y="671"/>
                  </a:cubicBezTo>
                  <a:lnTo>
                    <a:pt x="2069" y="2276"/>
                  </a:lnTo>
                  <a:lnTo>
                    <a:pt x="1420" y="2276"/>
                  </a:lnTo>
                  <a:lnTo>
                    <a:pt x="1420" y="671"/>
                  </a:lnTo>
                  <a:cubicBezTo>
                    <a:pt x="1390" y="424"/>
                    <a:pt x="1567" y="301"/>
                    <a:pt x="1744" y="301"/>
                  </a:cubicBezTo>
                  <a:close/>
                  <a:moveTo>
                    <a:pt x="2069" y="6288"/>
                  </a:moveTo>
                  <a:lnTo>
                    <a:pt x="2069" y="13633"/>
                  </a:lnTo>
                  <a:cubicBezTo>
                    <a:pt x="2099" y="13880"/>
                    <a:pt x="1922" y="14004"/>
                    <a:pt x="1744" y="14004"/>
                  </a:cubicBezTo>
                  <a:cubicBezTo>
                    <a:pt x="1567" y="14004"/>
                    <a:pt x="1390" y="13880"/>
                    <a:pt x="1420" y="13633"/>
                  </a:cubicBezTo>
                  <a:lnTo>
                    <a:pt x="1420" y="6288"/>
                  </a:lnTo>
                  <a:close/>
                  <a:moveTo>
                    <a:pt x="1744" y="0"/>
                  </a:moveTo>
                  <a:cubicBezTo>
                    <a:pt x="1320" y="0"/>
                    <a:pt x="896" y="224"/>
                    <a:pt x="988" y="671"/>
                  </a:cubicBezTo>
                  <a:lnTo>
                    <a:pt x="988" y="2276"/>
                  </a:lnTo>
                  <a:lnTo>
                    <a:pt x="865" y="2276"/>
                  </a:lnTo>
                  <a:cubicBezTo>
                    <a:pt x="371" y="2276"/>
                    <a:pt x="1" y="2677"/>
                    <a:pt x="1" y="3171"/>
                  </a:cubicBezTo>
                  <a:lnTo>
                    <a:pt x="1" y="5455"/>
                  </a:lnTo>
                  <a:cubicBezTo>
                    <a:pt x="1" y="5918"/>
                    <a:pt x="371" y="6319"/>
                    <a:pt x="865" y="6319"/>
                  </a:cubicBezTo>
                  <a:lnTo>
                    <a:pt x="988" y="6319"/>
                  </a:lnTo>
                  <a:lnTo>
                    <a:pt x="988" y="13664"/>
                  </a:lnTo>
                  <a:cubicBezTo>
                    <a:pt x="896" y="14112"/>
                    <a:pt x="1320" y="14335"/>
                    <a:pt x="1744" y="14335"/>
                  </a:cubicBezTo>
                  <a:cubicBezTo>
                    <a:pt x="2169" y="14335"/>
                    <a:pt x="2593" y="14112"/>
                    <a:pt x="2501" y="13664"/>
                  </a:cubicBezTo>
                  <a:lnTo>
                    <a:pt x="2501" y="6319"/>
                  </a:lnTo>
                  <a:lnTo>
                    <a:pt x="2624" y="6319"/>
                  </a:lnTo>
                  <a:cubicBezTo>
                    <a:pt x="3087" y="6319"/>
                    <a:pt x="3488" y="5918"/>
                    <a:pt x="3488" y="5455"/>
                  </a:cubicBezTo>
                  <a:lnTo>
                    <a:pt x="3488" y="4930"/>
                  </a:lnTo>
                  <a:cubicBezTo>
                    <a:pt x="3488" y="4791"/>
                    <a:pt x="3388" y="4722"/>
                    <a:pt x="3288" y="4722"/>
                  </a:cubicBezTo>
                  <a:cubicBezTo>
                    <a:pt x="3187" y="4722"/>
                    <a:pt x="3087" y="4791"/>
                    <a:pt x="3087" y="4930"/>
                  </a:cubicBezTo>
                  <a:lnTo>
                    <a:pt x="3087" y="5424"/>
                  </a:lnTo>
                  <a:cubicBezTo>
                    <a:pt x="3087" y="5671"/>
                    <a:pt x="2871" y="5887"/>
                    <a:pt x="2624" y="5887"/>
                  </a:cubicBezTo>
                  <a:lnTo>
                    <a:pt x="865" y="5887"/>
                  </a:lnTo>
                  <a:cubicBezTo>
                    <a:pt x="618" y="5887"/>
                    <a:pt x="433" y="5671"/>
                    <a:pt x="433" y="5424"/>
                  </a:cubicBezTo>
                  <a:lnTo>
                    <a:pt x="433" y="3140"/>
                  </a:lnTo>
                  <a:cubicBezTo>
                    <a:pt x="433" y="2893"/>
                    <a:pt x="649" y="2677"/>
                    <a:pt x="896" y="2677"/>
                  </a:cubicBezTo>
                  <a:lnTo>
                    <a:pt x="2624" y="2677"/>
                  </a:lnTo>
                  <a:cubicBezTo>
                    <a:pt x="2902" y="2677"/>
                    <a:pt x="3087" y="2893"/>
                    <a:pt x="3087" y="3140"/>
                  </a:cubicBezTo>
                  <a:lnTo>
                    <a:pt x="3087" y="3758"/>
                  </a:lnTo>
                  <a:cubicBezTo>
                    <a:pt x="3087" y="3896"/>
                    <a:pt x="3195" y="3966"/>
                    <a:pt x="3303" y="3966"/>
                  </a:cubicBezTo>
                  <a:cubicBezTo>
                    <a:pt x="3411" y="3966"/>
                    <a:pt x="3519" y="3896"/>
                    <a:pt x="3519" y="3758"/>
                  </a:cubicBezTo>
                  <a:lnTo>
                    <a:pt x="3519" y="3140"/>
                  </a:lnTo>
                  <a:cubicBezTo>
                    <a:pt x="3519" y="2647"/>
                    <a:pt x="3118" y="2276"/>
                    <a:pt x="2624" y="2276"/>
                  </a:cubicBezTo>
                  <a:lnTo>
                    <a:pt x="2501" y="2276"/>
                  </a:lnTo>
                  <a:lnTo>
                    <a:pt x="2501" y="671"/>
                  </a:lnTo>
                  <a:cubicBezTo>
                    <a:pt x="2593" y="224"/>
                    <a:pt x="2169" y="0"/>
                    <a:pt x="174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89" name="Google Shape;12589;p23"/>
            <p:cNvSpPr/>
            <p:nvPr/>
          </p:nvSpPr>
          <p:spPr>
            <a:xfrm>
              <a:off x="1761225" y="2554975"/>
              <a:ext cx="46300" cy="10100"/>
            </a:xfrm>
            <a:custGeom>
              <a:avLst/>
              <a:gdLst/>
              <a:ahLst/>
              <a:cxnLst/>
              <a:rect l="l" t="t" r="r" b="b"/>
              <a:pathLst>
                <a:path w="1852" h="404" extrusionOk="0">
                  <a:moveTo>
                    <a:pt x="1602" y="1"/>
                  </a:moveTo>
                  <a:cubicBezTo>
                    <a:pt x="1593" y="1"/>
                    <a:pt x="1584" y="1"/>
                    <a:pt x="1574" y="3"/>
                  </a:cubicBezTo>
                  <a:lnTo>
                    <a:pt x="278" y="3"/>
                  </a:lnTo>
                  <a:cubicBezTo>
                    <a:pt x="0" y="3"/>
                    <a:pt x="0" y="404"/>
                    <a:pt x="278" y="404"/>
                  </a:cubicBezTo>
                  <a:lnTo>
                    <a:pt x="1574" y="404"/>
                  </a:lnTo>
                  <a:cubicBezTo>
                    <a:pt x="1842" y="404"/>
                    <a:pt x="1852" y="1"/>
                    <a:pt x="160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90" name="Google Shape;12590;p23"/>
            <p:cNvSpPr/>
            <p:nvPr/>
          </p:nvSpPr>
          <p:spPr>
            <a:xfrm>
              <a:off x="1761225" y="2582025"/>
              <a:ext cx="46300" cy="10825"/>
            </a:xfrm>
            <a:custGeom>
              <a:avLst/>
              <a:gdLst/>
              <a:ahLst/>
              <a:cxnLst/>
              <a:rect l="l" t="t" r="r" b="b"/>
              <a:pathLst>
                <a:path w="1852" h="433" extrusionOk="0">
                  <a:moveTo>
                    <a:pt x="278" y="1"/>
                  </a:moveTo>
                  <a:cubicBezTo>
                    <a:pt x="0" y="1"/>
                    <a:pt x="0" y="433"/>
                    <a:pt x="278" y="433"/>
                  </a:cubicBezTo>
                  <a:lnTo>
                    <a:pt x="1574" y="433"/>
                  </a:lnTo>
                  <a:cubicBezTo>
                    <a:pt x="1852" y="433"/>
                    <a:pt x="1852" y="1"/>
                    <a:pt x="157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91" name="Google Shape;12591;p23"/>
            <p:cNvSpPr/>
            <p:nvPr/>
          </p:nvSpPr>
          <p:spPr>
            <a:xfrm>
              <a:off x="1832200" y="2466500"/>
              <a:ext cx="87975" cy="357625"/>
            </a:xfrm>
            <a:custGeom>
              <a:avLst/>
              <a:gdLst/>
              <a:ahLst/>
              <a:cxnLst/>
              <a:rect l="l" t="t" r="r" b="b"/>
              <a:pathLst>
                <a:path w="3519" h="14305" extrusionOk="0">
                  <a:moveTo>
                    <a:pt x="2624" y="9899"/>
                  </a:moveTo>
                  <a:cubicBezTo>
                    <a:pt x="2871" y="9899"/>
                    <a:pt x="3087" y="10115"/>
                    <a:pt x="3087" y="10362"/>
                  </a:cubicBezTo>
                  <a:lnTo>
                    <a:pt x="3087" y="12646"/>
                  </a:lnTo>
                  <a:cubicBezTo>
                    <a:pt x="3087" y="12893"/>
                    <a:pt x="2871" y="13078"/>
                    <a:pt x="2624" y="13078"/>
                  </a:cubicBezTo>
                  <a:lnTo>
                    <a:pt x="895" y="13078"/>
                  </a:lnTo>
                  <a:cubicBezTo>
                    <a:pt x="618" y="13078"/>
                    <a:pt x="433" y="12893"/>
                    <a:pt x="433" y="12646"/>
                  </a:cubicBezTo>
                  <a:lnTo>
                    <a:pt x="433" y="10362"/>
                  </a:lnTo>
                  <a:cubicBezTo>
                    <a:pt x="433" y="10115"/>
                    <a:pt x="618" y="9899"/>
                    <a:pt x="895" y="9899"/>
                  </a:cubicBezTo>
                  <a:close/>
                  <a:moveTo>
                    <a:pt x="2099" y="13510"/>
                  </a:moveTo>
                  <a:lnTo>
                    <a:pt x="2099" y="13633"/>
                  </a:lnTo>
                  <a:cubicBezTo>
                    <a:pt x="2115" y="13880"/>
                    <a:pt x="1937" y="14004"/>
                    <a:pt x="1760" y="14004"/>
                  </a:cubicBezTo>
                  <a:cubicBezTo>
                    <a:pt x="1582" y="14004"/>
                    <a:pt x="1405" y="13880"/>
                    <a:pt x="1420" y="13633"/>
                  </a:cubicBezTo>
                  <a:lnTo>
                    <a:pt x="1420" y="13510"/>
                  </a:lnTo>
                  <a:close/>
                  <a:moveTo>
                    <a:pt x="1744" y="0"/>
                  </a:moveTo>
                  <a:cubicBezTo>
                    <a:pt x="1320" y="0"/>
                    <a:pt x="895" y="224"/>
                    <a:pt x="988" y="671"/>
                  </a:cubicBezTo>
                  <a:lnTo>
                    <a:pt x="988" y="9467"/>
                  </a:lnTo>
                  <a:lnTo>
                    <a:pt x="865" y="9467"/>
                  </a:lnTo>
                  <a:cubicBezTo>
                    <a:pt x="402" y="9467"/>
                    <a:pt x="0" y="9868"/>
                    <a:pt x="0" y="10362"/>
                  </a:cubicBezTo>
                  <a:lnTo>
                    <a:pt x="0" y="12646"/>
                  </a:lnTo>
                  <a:cubicBezTo>
                    <a:pt x="0" y="13109"/>
                    <a:pt x="402" y="13510"/>
                    <a:pt x="865" y="13510"/>
                  </a:cubicBezTo>
                  <a:lnTo>
                    <a:pt x="988" y="13510"/>
                  </a:lnTo>
                  <a:lnTo>
                    <a:pt x="988" y="13633"/>
                  </a:lnTo>
                  <a:cubicBezTo>
                    <a:pt x="895" y="14081"/>
                    <a:pt x="1320" y="14305"/>
                    <a:pt x="1744" y="14305"/>
                  </a:cubicBezTo>
                  <a:cubicBezTo>
                    <a:pt x="2169" y="14305"/>
                    <a:pt x="2593" y="14081"/>
                    <a:pt x="2500" y="13633"/>
                  </a:cubicBezTo>
                  <a:lnTo>
                    <a:pt x="2500" y="13510"/>
                  </a:lnTo>
                  <a:lnTo>
                    <a:pt x="2624" y="13510"/>
                  </a:lnTo>
                  <a:cubicBezTo>
                    <a:pt x="3118" y="13510"/>
                    <a:pt x="3519" y="13109"/>
                    <a:pt x="3519" y="12646"/>
                  </a:cubicBezTo>
                  <a:lnTo>
                    <a:pt x="3519" y="10362"/>
                  </a:lnTo>
                  <a:cubicBezTo>
                    <a:pt x="3519" y="9868"/>
                    <a:pt x="3118" y="9467"/>
                    <a:pt x="2624" y="9467"/>
                  </a:cubicBezTo>
                  <a:lnTo>
                    <a:pt x="2500" y="9467"/>
                  </a:lnTo>
                  <a:lnTo>
                    <a:pt x="2500" y="2863"/>
                  </a:lnTo>
                  <a:cubicBezTo>
                    <a:pt x="2500" y="2708"/>
                    <a:pt x="2400" y="2631"/>
                    <a:pt x="2300" y="2631"/>
                  </a:cubicBezTo>
                  <a:cubicBezTo>
                    <a:pt x="2199" y="2631"/>
                    <a:pt x="2099" y="2708"/>
                    <a:pt x="2099" y="2863"/>
                  </a:cubicBezTo>
                  <a:lnTo>
                    <a:pt x="2099" y="9467"/>
                  </a:lnTo>
                  <a:lnTo>
                    <a:pt x="1420" y="9467"/>
                  </a:lnTo>
                  <a:lnTo>
                    <a:pt x="1420" y="671"/>
                  </a:lnTo>
                  <a:cubicBezTo>
                    <a:pt x="1389" y="424"/>
                    <a:pt x="1567" y="301"/>
                    <a:pt x="1744" y="301"/>
                  </a:cubicBezTo>
                  <a:cubicBezTo>
                    <a:pt x="1922" y="301"/>
                    <a:pt x="2099" y="424"/>
                    <a:pt x="2068" y="671"/>
                  </a:cubicBezTo>
                  <a:lnTo>
                    <a:pt x="2068" y="1628"/>
                  </a:lnTo>
                  <a:cubicBezTo>
                    <a:pt x="2068" y="1782"/>
                    <a:pt x="2176" y="1860"/>
                    <a:pt x="2284" y="1860"/>
                  </a:cubicBezTo>
                  <a:cubicBezTo>
                    <a:pt x="2392" y="1860"/>
                    <a:pt x="2500" y="1782"/>
                    <a:pt x="2500" y="1628"/>
                  </a:cubicBezTo>
                  <a:lnTo>
                    <a:pt x="2500" y="671"/>
                  </a:lnTo>
                  <a:cubicBezTo>
                    <a:pt x="2593" y="224"/>
                    <a:pt x="2169" y="0"/>
                    <a:pt x="174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92" name="Google Shape;12592;p23"/>
            <p:cNvSpPr/>
            <p:nvPr/>
          </p:nvSpPr>
          <p:spPr>
            <a:xfrm>
              <a:off x="1853025" y="2734800"/>
              <a:ext cx="46325" cy="10825"/>
            </a:xfrm>
            <a:custGeom>
              <a:avLst/>
              <a:gdLst/>
              <a:ahLst/>
              <a:cxnLst/>
              <a:rect l="l" t="t" r="r" b="b"/>
              <a:pathLst>
                <a:path w="1853" h="433" extrusionOk="0">
                  <a:moveTo>
                    <a:pt x="279" y="0"/>
                  </a:moveTo>
                  <a:cubicBezTo>
                    <a:pt x="1" y="0"/>
                    <a:pt x="1" y="432"/>
                    <a:pt x="279" y="432"/>
                  </a:cubicBezTo>
                  <a:lnTo>
                    <a:pt x="1575" y="432"/>
                  </a:lnTo>
                  <a:cubicBezTo>
                    <a:pt x="1852" y="432"/>
                    <a:pt x="1852" y="0"/>
                    <a:pt x="157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93" name="Google Shape;12593;p23"/>
            <p:cNvSpPr/>
            <p:nvPr/>
          </p:nvSpPr>
          <p:spPr>
            <a:xfrm>
              <a:off x="1853025" y="2763300"/>
              <a:ext cx="46325" cy="10100"/>
            </a:xfrm>
            <a:custGeom>
              <a:avLst/>
              <a:gdLst/>
              <a:ahLst/>
              <a:cxnLst/>
              <a:rect l="l" t="t" r="r" b="b"/>
              <a:pathLst>
                <a:path w="1853" h="404" extrusionOk="0">
                  <a:moveTo>
                    <a:pt x="1602" y="1"/>
                  </a:moveTo>
                  <a:cubicBezTo>
                    <a:pt x="1594" y="1"/>
                    <a:pt x="1584" y="1"/>
                    <a:pt x="1575" y="2"/>
                  </a:cubicBezTo>
                  <a:lnTo>
                    <a:pt x="279" y="2"/>
                  </a:lnTo>
                  <a:cubicBezTo>
                    <a:pt x="1" y="2"/>
                    <a:pt x="1" y="403"/>
                    <a:pt x="279" y="403"/>
                  </a:cubicBezTo>
                  <a:lnTo>
                    <a:pt x="1575" y="403"/>
                  </a:lnTo>
                  <a:cubicBezTo>
                    <a:pt x="1843" y="403"/>
                    <a:pt x="1852" y="1"/>
                    <a:pt x="160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94" name="Google Shape;12594;p23"/>
            <p:cNvSpPr/>
            <p:nvPr/>
          </p:nvSpPr>
          <p:spPr>
            <a:xfrm>
              <a:off x="1924025" y="2466500"/>
              <a:ext cx="87200" cy="356475"/>
            </a:xfrm>
            <a:custGeom>
              <a:avLst/>
              <a:gdLst/>
              <a:ahLst/>
              <a:cxnLst/>
              <a:rect l="l" t="t" r="r" b="b"/>
              <a:pathLst>
                <a:path w="3488" h="14259" extrusionOk="0">
                  <a:moveTo>
                    <a:pt x="1744" y="347"/>
                  </a:moveTo>
                  <a:cubicBezTo>
                    <a:pt x="1906" y="347"/>
                    <a:pt x="2068" y="455"/>
                    <a:pt x="2068" y="671"/>
                  </a:cubicBezTo>
                  <a:lnTo>
                    <a:pt x="2068" y="5702"/>
                  </a:lnTo>
                  <a:lnTo>
                    <a:pt x="1420" y="5702"/>
                  </a:lnTo>
                  <a:lnTo>
                    <a:pt x="1420" y="671"/>
                  </a:lnTo>
                  <a:cubicBezTo>
                    <a:pt x="1420" y="455"/>
                    <a:pt x="1582" y="347"/>
                    <a:pt x="1744" y="347"/>
                  </a:cubicBezTo>
                  <a:close/>
                  <a:moveTo>
                    <a:pt x="2068" y="9714"/>
                  </a:moveTo>
                  <a:lnTo>
                    <a:pt x="2068" y="13633"/>
                  </a:lnTo>
                  <a:cubicBezTo>
                    <a:pt x="2068" y="13849"/>
                    <a:pt x="1906" y="13957"/>
                    <a:pt x="1744" y="13957"/>
                  </a:cubicBezTo>
                  <a:cubicBezTo>
                    <a:pt x="1582" y="13957"/>
                    <a:pt x="1420" y="13849"/>
                    <a:pt x="1420" y="13633"/>
                  </a:cubicBezTo>
                  <a:lnTo>
                    <a:pt x="1420" y="9714"/>
                  </a:lnTo>
                  <a:close/>
                  <a:moveTo>
                    <a:pt x="1744" y="0"/>
                  </a:moveTo>
                  <a:cubicBezTo>
                    <a:pt x="1319" y="0"/>
                    <a:pt x="895" y="224"/>
                    <a:pt x="988" y="671"/>
                  </a:cubicBezTo>
                  <a:lnTo>
                    <a:pt x="988" y="5702"/>
                  </a:lnTo>
                  <a:lnTo>
                    <a:pt x="864" y="5702"/>
                  </a:lnTo>
                  <a:cubicBezTo>
                    <a:pt x="370" y="5702"/>
                    <a:pt x="0" y="6072"/>
                    <a:pt x="0" y="6566"/>
                  </a:cubicBezTo>
                  <a:lnTo>
                    <a:pt x="0" y="8850"/>
                  </a:lnTo>
                  <a:cubicBezTo>
                    <a:pt x="0" y="9344"/>
                    <a:pt x="370" y="9745"/>
                    <a:pt x="864" y="9745"/>
                  </a:cubicBezTo>
                  <a:lnTo>
                    <a:pt x="988" y="9745"/>
                  </a:lnTo>
                  <a:lnTo>
                    <a:pt x="988" y="13633"/>
                  </a:lnTo>
                  <a:cubicBezTo>
                    <a:pt x="1065" y="14050"/>
                    <a:pt x="1404" y="14258"/>
                    <a:pt x="1744" y="14258"/>
                  </a:cubicBezTo>
                  <a:cubicBezTo>
                    <a:pt x="2083" y="14258"/>
                    <a:pt x="2423" y="14050"/>
                    <a:pt x="2500" y="13633"/>
                  </a:cubicBezTo>
                  <a:lnTo>
                    <a:pt x="2500" y="9714"/>
                  </a:lnTo>
                  <a:lnTo>
                    <a:pt x="2623" y="9714"/>
                  </a:lnTo>
                  <a:cubicBezTo>
                    <a:pt x="3117" y="9714"/>
                    <a:pt x="3487" y="9313"/>
                    <a:pt x="3487" y="8819"/>
                  </a:cubicBezTo>
                  <a:lnTo>
                    <a:pt x="3487" y="8263"/>
                  </a:lnTo>
                  <a:cubicBezTo>
                    <a:pt x="3487" y="8124"/>
                    <a:pt x="3379" y="8055"/>
                    <a:pt x="3275" y="8055"/>
                  </a:cubicBezTo>
                  <a:cubicBezTo>
                    <a:pt x="3171" y="8055"/>
                    <a:pt x="3071" y="8124"/>
                    <a:pt x="3086" y="8263"/>
                  </a:cubicBezTo>
                  <a:lnTo>
                    <a:pt x="3086" y="8819"/>
                  </a:lnTo>
                  <a:cubicBezTo>
                    <a:pt x="3086" y="9066"/>
                    <a:pt x="2870" y="9282"/>
                    <a:pt x="2623" y="9282"/>
                  </a:cubicBezTo>
                  <a:lnTo>
                    <a:pt x="864" y="9282"/>
                  </a:lnTo>
                  <a:cubicBezTo>
                    <a:pt x="617" y="9282"/>
                    <a:pt x="401" y="9066"/>
                    <a:pt x="401" y="8819"/>
                  </a:cubicBezTo>
                  <a:lnTo>
                    <a:pt x="401" y="6535"/>
                  </a:lnTo>
                  <a:cubicBezTo>
                    <a:pt x="401" y="6288"/>
                    <a:pt x="617" y="6072"/>
                    <a:pt x="864" y="6072"/>
                  </a:cubicBezTo>
                  <a:lnTo>
                    <a:pt x="2623" y="6072"/>
                  </a:lnTo>
                  <a:cubicBezTo>
                    <a:pt x="2870" y="6072"/>
                    <a:pt x="3086" y="6288"/>
                    <a:pt x="3086" y="6535"/>
                  </a:cubicBezTo>
                  <a:lnTo>
                    <a:pt x="3086" y="7091"/>
                  </a:lnTo>
                  <a:cubicBezTo>
                    <a:pt x="3086" y="7229"/>
                    <a:pt x="3187" y="7299"/>
                    <a:pt x="3287" y="7299"/>
                  </a:cubicBezTo>
                  <a:cubicBezTo>
                    <a:pt x="3387" y="7299"/>
                    <a:pt x="3487" y="7229"/>
                    <a:pt x="3487" y="7091"/>
                  </a:cubicBezTo>
                  <a:lnTo>
                    <a:pt x="3487" y="6535"/>
                  </a:lnTo>
                  <a:cubicBezTo>
                    <a:pt x="3487" y="6041"/>
                    <a:pt x="3086" y="5671"/>
                    <a:pt x="2623" y="5671"/>
                  </a:cubicBezTo>
                  <a:lnTo>
                    <a:pt x="2500" y="5671"/>
                  </a:lnTo>
                  <a:lnTo>
                    <a:pt x="2500" y="671"/>
                  </a:lnTo>
                  <a:cubicBezTo>
                    <a:pt x="2592" y="224"/>
                    <a:pt x="2168" y="0"/>
                    <a:pt x="174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95" name="Google Shape;12595;p23"/>
            <p:cNvSpPr/>
            <p:nvPr/>
          </p:nvSpPr>
          <p:spPr>
            <a:xfrm>
              <a:off x="1944850" y="2639125"/>
              <a:ext cx="45550" cy="10825"/>
            </a:xfrm>
            <a:custGeom>
              <a:avLst/>
              <a:gdLst/>
              <a:ahLst/>
              <a:cxnLst/>
              <a:rect l="l" t="t" r="r" b="b"/>
              <a:pathLst>
                <a:path w="1822" h="433" extrusionOk="0">
                  <a:moveTo>
                    <a:pt x="278" y="0"/>
                  </a:moveTo>
                  <a:cubicBezTo>
                    <a:pt x="0" y="0"/>
                    <a:pt x="0" y="433"/>
                    <a:pt x="278" y="433"/>
                  </a:cubicBezTo>
                  <a:lnTo>
                    <a:pt x="1543" y="433"/>
                  </a:lnTo>
                  <a:cubicBezTo>
                    <a:pt x="1821" y="433"/>
                    <a:pt x="1821" y="0"/>
                    <a:pt x="154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96" name="Google Shape;12596;p23"/>
            <p:cNvSpPr/>
            <p:nvPr/>
          </p:nvSpPr>
          <p:spPr>
            <a:xfrm>
              <a:off x="1944850" y="2666900"/>
              <a:ext cx="45550" cy="10825"/>
            </a:xfrm>
            <a:custGeom>
              <a:avLst/>
              <a:gdLst/>
              <a:ahLst/>
              <a:cxnLst/>
              <a:rect l="l" t="t" r="r" b="b"/>
              <a:pathLst>
                <a:path w="1822" h="433" extrusionOk="0">
                  <a:moveTo>
                    <a:pt x="278" y="0"/>
                  </a:moveTo>
                  <a:cubicBezTo>
                    <a:pt x="0" y="0"/>
                    <a:pt x="0" y="433"/>
                    <a:pt x="278" y="433"/>
                  </a:cubicBezTo>
                  <a:lnTo>
                    <a:pt x="1543" y="433"/>
                  </a:lnTo>
                  <a:cubicBezTo>
                    <a:pt x="1821" y="433"/>
                    <a:pt x="1821" y="0"/>
                    <a:pt x="154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97" name="Google Shape;12597;p23"/>
            <p:cNvSpPr/>
            <p:nvPr/>
          </p:nvSpPr>
          <p:spPr>
            <a:xfrm>
              <a:off x="2015050" y="2466500"/>
              <a:ext cx="88000" cy="357625"/>
            </a:xfrm>
            <a:custGeom>
              <a:avLst/>
              <a:gdLst/>
              <a:ahLst/>
              <a:cxnLst/>
              <a:rect l="l" t="t" r="r" b="b"/>
              <a:pathLst>
                <a:path w="3520" h="14305" extrusionOk="0">
                  <a:moveTo>
                    <a:pt x="1775" y="347"/>
                  </a:moveTo>
                  <a:cubicBezTo>
                    <a:pt x="1937" y="347"/>
                    <a:pt x="2099" y="455"/>
                    <a:pt x="2099" y="671"/>
                  </a:cubicBezTo>
                  <a:lnTo>
                    <a:pt x="2099" y="764"/>
                  </a:lnTo>
                  <a:lnTo>
                    <a:pt x="1451" y="764"/>
                  </a:lnTo>
                  <a:lnTo>
                    <a:pt x="1451" y="671"/>
                  </a:lnTo>
                  <a:cubicBezTo>
                    <a:pt x="1451" y="455"/>
                    <a:pt x="1613" y="347"/>
                    <a:pt x="1775" y="347"/>
                  </a:cubicBezTo>
                  <a:close/>
                  <a:moveTo>
                    <a:pt x="2655" y="1165"/>
                  </a:moveTo>
                  <a:cubicBezTo>
                    <a:pt x="2902" y="1165"/>
                    <a:pt x="3087" y="1381"/>
                    <a:pt x="3087" y="1628"/>
                  </a:cubicBezTo>
                  <a:lnTo>
                    <a:pt x="3087" y="3912"/>
                  </a:lnTo>
                  <a:cubicBezTo>
                    <a:pt x="3087" y="4159"/>
                    <a:pt x="2902" y="4375"/>
                    <a:pt x="2655" y="4375"/>
                  </a:cubicBezTo>
                  <a:lnTo>
                    <a:pt x="896" y="4375"/>
                  </a:lnTo>
                  <a:cubicBezTo>
                    <a:pt x="649" y="4375"/>
                    <a:pt x="433" y="4159"/>
                    <a:pt x="433" y="3912"/>
                  </a:cubicBezTo>
                  <a:lnTo>
                    <a:pt x="433" y="1628"/>
                  </a:lnTo>
                  <a:cubicBezTo>
                    <a:pt x="433" y="1381"/>
                    <a:pt x="649" y="1165"/>
                    <a:pt x="896" y="1165"/>
                  </a:cubicBezTo>
                  <a:close/>
                  <a:moveTo>
                    <a:pt x="1764" y="0"/>
                  </a:moveTo>
                  <a:cubicBezTo>
                    <a:pt x="1343" y="0"/>
                    <a:pt x="927" y="224"/>
                    <a:pt x="1019" y="671"/>
                  </a:cubicBezTo>
                  <a:lnTo>
                    <a:pt x="1019" y="764"/>
                  </a:lnTo>
                  <a:lnTo>
                    <a:pt x="896" y="764"/>
                  </a:lnTo>
                  <a:cubicBezTo>
                    <a:pt x="402" y="764"/>
                    <a:pt x="1" y="1134"/>
                    <a:pt x="1" y="1628"/>
                  </a:cubicBezTo>
                  <a:lnTo>
                    <a:pt x="1" y="3912"/>
                  </a:lnTo>
                  <a:cubicBezTo>
                    <a:pt x="1" y="4406"/>
                    <a:pt x="402" y="4807"/>
                    <a:pt x="896" y="4807"/>
                  </a:cubicBezTo>
                  <a:lnTo>
                    <a:pt x="1019" y="4807"/>
                  </a:lnTo>
                  <a:lnTo>
                    <a:pt x="1019" y="13633"/>
                  </a:lnTo>
                  <a:cubicBezTo>
                    <a:pt x="927" y="14081"/>
                    <a:pt x="1343" y="14305"/>
                    <a:pt x="1764" y="14305"/>
                  </a:cubicBezTo>
                  <a:cubicBezTo>
                    <a:pt x="2184" y="14305"/>
                    <a:pt x="2609" y="14081"/>
                    <a:pt x="2531" y="13633"/>
                  </a:cubicBezTo>
                  <a:lnTo>
                    <a:pt x="2531" y="12677"/>
                  </a:lnTo>
                  <a:cubicBezTo>
                    <a:pt x="2516" y="12522"/>
                    <a:pt x="2408" y="12445"/>
                    <a:pt x="2304" y="12445"/>
                  </a:cubicBezTo>
                  <a:cubicBezTo>
                    <a:pt x="2200" y="12445"/>
                    <a:pt x="2099" y="12522"/>
                    <a:pt x="2099" y="12677"/>
                  </a:cubicBezTo>
                  <a:lnTo>
                    <a:pt x="2099" y="13633"/>
                  </a:lnTo>
                  <a:cubicBezTo>
                    <a:pt x="2099" y="13849"/>
                    <a:pt x="1930" y="13957"/>
                    <a:pt x="1760" y="13957"/>
                  </a:cubicBezTo>
                  <a:cubicBezTo>
                    <a:pt x="1590" y="13957"/>
                    <a:pt x="1420" y="13849"/>
                    <a:pt x="1420" y="13633"/>
                  </a:cubicBezTo>
                  <a:lnTo>
                    <a:pt x="1420" y="4776"/>
                  </a:lnTo>
                  <a:lnTo>
                    <a:pt x="2099" y="4776"/>
                  </a:lnTo>
                  <a:lnTo>
                    <a:pt x="2099" y="11504"/>
                  </a:lnTo>
                  <a:cubicBezTo>
                    <a:pt x="2099" y="11643"/>
                    <a:pt x="2207" y="11712"/>
                    <a:pt x="2315" y="11712"/>
                  </a:cubicBezTo>
                  <a:cubicBezTo>
                    <a:pt x="2423" y="11712"/>
                    <a:pt x="2531" y="11643"/>
                    <a:pt x="2531" y="11504"/>
                  </a:cubicBezTo>
                  <a:lnTo>
                    <a:pt x="2531" y="4776"/>
                  </a:lnTo>
                  <a:lnTo>
                    <a:pt x="2624" y="4776"/>
                  </a:lnTo>
                  <a:cubicBezTo>
                    <a:pt x="3118" y="4776"/>
                    <a:pt x="3519" y="4375"/>
                    <a:pt x="3519" y="3912"/>
                  </a:cubicBezTo>
                  <a:lnTo>
                    <a:pt x="3519" y="1628"/>
                  </a:lnTo>
                  <a:cubicBezTo>
                    <a:pt x="3519" y="1134"/>
                    <a:pt x="3118" y="733"/>
                    <a:pt x="2624" y="733"/>
                  </a:cubicBezTo>
                  <a:lnTo>
                    <a:pt x="2531" y="733"/>
                  </a:lnTo>
                  <a:lnTo>
                    <a:pt x="2531" y="671"/>
                  </a:lnTo>
                  <a:cubicBezTo>
                    <a:pt x="2609" y="224"/>
                    <a:pt x="2184" y="0"/>
                    <a:pt x="176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98" name="Google Shape;12598;p23"/>
            <p:cNvSpPr/>
            <p:nvPr/>
          </p:nvSpPr>
          <p:spPr>
            <a:xfrm>
              <a:off x="2035900" y="2516450"/>
              <a:ext cx="46300" cy="10825"/>
            </a:xfrm>
            <a:custGeom>
              <a:avLst/>
              <a:gdLst/>
              <a:ahLst/>
              <a:cxnLst/>
              <a:rect l="l" t="t" r="r" b="b"/>
              <a:pathLst>
                <a:path w="1852" h="433" extrusionOk="0">
                  <a:moveTo>
                    <a:pt x="278" y="0"/>
                  </a:moveTo>
                  <a:cubicBezTo>
                    <a:pt x="0" y="0"/>
                    <a:pt x="0" y="432"/>
                    <a:pt x="278" y="432"/>
                  </a:cubicBezTo>
                  <a:lnTo>
                    <a:pt x="1574" y="432"/>
                  </a:lnTo>
                  <a:cubicBezTo>
                    <a:pt x="1852" y="432"/>
                    <a:pt x="1852" y="0"/>
                    <a:pt x="157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99" name="Google Shape;12599;p23"/>
            <p:cNvSpPr/>
            <p:nvPr/>
          </p:nvSpPr>
          <p:spPr>
            <a:xfrm>
              <a:off x="2035900" y="2544225"/>
              <a:ext cx="46300" cy="10100"/>
            </a:xfrm>
            <a:custGeom>
              <a:avLst/>
              <a:gdLst/>
              <a:ahLst/>
              <a:cxnLst/>
              <a:rect l="l" t="t" r="r" b="b"/>
              <a:pathLst>
                <a:path w="1852" h="404" extrusionOk="0">
                  <a:moveTo>
                    <a:pt x="278" y="0"/>
                  </a:moveTo>
                  <a:cubicBezTo>
                    <a:pt x="10" y="0"/>
                    <a:pt x="0" y="403"/>
                    <a:pt x="250" y="403"/>
                  </a:cubicBezTo>
                  <a:cubicBezTo>
                    <a:pt x="259" y="403"/>
                    <a:pt x="268" y="403"/>
                    <a:pt x="278" y="402"/>
                  </a:cubicBezTo>
                  <a:lnTo>
                    <a:pt x="1574" y="402"/>
                  </a:lnTo>
                  <a:cubicBezTo>
                    <a:pt x="1852" y="402"/>
                    <a:pt x="1852" y="0"/>
                    <a:pt x="157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600" name="Google Shape;12600;p23"/>
          <p:cNvGrpSpPr/>
          <p:nvPr/>
        </p:nvGrpSpPr>
        <p:grpSpPr>
          <a:xfrm>
            <a:off x="4317032" y="4737626"/>
            <a:ext cx="485600" cy="482867"/>
            <a:chOff x="7731450" y="1904575"/>
            <a:chExt cx="364200" cy="362150"/>
          </a:xfrm>
        </p:grpSpPr>
        <p:sp>
          <p:nvSpPr>
            <p:cNvPr id="12601" name="Google Shape;12601;p23"/>
            <p:cNvSpPr/>
            <p:nvPr/>
          </p:nvSpPr>
          <p:spPr>
            <a:xfrm>
              <a:off x="7776975" y="2157675"/>
              <a:ext cx="75625" cy="71650"/>
            </a:xfrm>
            <a:custGeom>
              <a:avLst/>
              <a:gdLst/>
              <a:ahLst/>
              <a:cxnLst/>
              <a:rect l="l" t="t" r="r" b="b"/>
              <a:pathLst>
                <a:path w="3025" h="2866" extrusionOk="0">
                  <a:moveTo>
                    <a:pt x="1728" y="1235"/>
                  </a:moveTo>
                  <a:lnTo>
                    <a:pt x="1667" y="1605"/>
                  </a:lnTo>
                  <a:lnTo>
                    <a:pt x="1266" y="1605"/>
                  </a:lnTo>
                  <a:lnTo>
                    <a:pt x="1327" y="1235"/>
                  </a:lnTo>
                  <a:close/>
                  <a:moveTo>
                    <a:pt x="1276" y="0"/>
                  </a:moveTo>
                  <a:cubicBezTo>
                    <a:pt x="1189" y="0"/>
                    <a:pt x="1107" y="49"/>
                    <a:pt x="1080" y="155"/>
                  </a:cubicBezTo>
                  <a:lnTo>
                    <a:pt x="988" y="803"/>
                  </a:lnTo>
                  <a:lnTo>
                    <a:pt x="278" y="803"/>
                  </a:lnTo>
                  <a:cubicBezTo>
                    <a:pt x="0" y="803"/>
                    <a:pt x="0" y="1235"/>
                    <a:pt x="278" y="1235"/>
                  </a:cubicBezTo>
                  <a:lnTo>
                    <a:pt x="926" y="1235"/>
                  </a:lnTo>
                  <a:lnTo>
                    <a:pt x="833" y="1605"/>
                  </a:lnTo>
                  <a:lnTo>
                    <a:pt x="278" y="1605"/>
                  </a:lnTo>
                  <a:cubicBezTo>
                    <a:pt x="0" y="1605"/>
                    <a:pt x="0" y="2038"/>
                    <a:pt x="278" y="2038"/>
                  </a:cubicBezTo>
                  <a:lnTo>
                    <a:pt x="772" y="2038"/>
                  </a:lnTo>
                  <a:lnTo>
                    <a:pt x="679" y="2624"/>
                  </a:lnTo>
                  <a:cubicBezTo>
                    <a:pt x="662" y="2778"/>
                    <a:pt x="778" y="2866"/>
                    <a:pt x="895" y="2866"/>
                  </a:cubicBezTo>
                  <a:cubicBezTo>
                    <a:pt x="989" y="2866"/>
                    <a:pt x="1084" y="2809"/>
                    <a:pt x="1111" y="2686"/>
                  </a:cubicBezTo>
                  <a:lnTo>
                    <a:pt x="1204" y="2038"/>
                  </a:lnTo>
                  <a:lnTo>
                    <a:pt x="1605" y="2038"/>
                  </a:lnTo>
                  <a:lnTo>
                    <a:pt x="1512" y="2624"/>
                  </a:lnTo>
                  <a:cubicBezTo>
                    <a:pt x="1495" y="2763"/>
                    <a:pt x="1604" y="2843"/>
                    <a:pt x="1714" y="2843"/>
                  </a:cubicBezTo>
                  <a:cubicBezTo>
                    <a:pt x="1800" y="2843"/>
                    <a:pt x="1887" y="2794"/>
                    <a:pt x="1914" y="2686"/>
                  </a:cubicBezTo>
                  <a:lnTo>
                    <a:pt x="2037" y="2038"/>
                  </a:lnTo>
                  <a:lnTo>
                    <a:pt x="2747" y="2038"/>
                  </a:lnTo>
                  <a:cubicBezTo>
                    <a:pt x="3025" y="2038"/>
                    <a:pt x="3025" y="1605"/>
                    <a:pt x="2747" y="1605"/>
                  </a:cubicBezTo>
                  <a:lnTo>
                    <a:pt x="2099" y="1605"/>
                  </a:lnTo>
                  <a:lnTo>
                    <a:pt x="2161" y="1235"/>
                  </a:lnTo>
                  <a:lnTo>
                    <a:pt x="2747" y="1235"/>
                  </a:lnTo>
                  <a:cubicBezTo>
                    <a:pt x="3025" y="1235"/>
                    <a:pt x="3025" y="803"/>
                    <a:pt x="2747" y="803"/>
                  </a:cubicBezTo>
                  <a:lnTo>
                    <a:pt x="2222" y="803"/>
                  </a:lnTo>
                  <a:lnTo>
                    <a:pt x="2315" y="248"/>
                  </a:lnTo>
                  <a:cubicBezTo>
                    <a:pt x="2332" y="89"/>
                    <a:pt x="2219" y="0"/>
                    <a:pt x="2106" y="0"/>
                  </a:cubicBezTo>
                  <a:cubicBezTo>
                    <a:pt x="2023" y="0"/>
                    <a:pt x="1940" y="49"/>
                    <a:pt x="1914" y="155"/>
                  </a:cubicBezTo>
                  <a:lnTo>
                    <a:pt x="1790" y="803"/>
                  </a:lnTo>
                  <a:lnTo>
                    <a:pt x="1420" y="803"/>
                  </a:lnTo>
                  <a:lnTo>
                    <a:pt x="1512" y="248"/>
                  </a:lnTo>
                  <a:cubicBezTo>
                    <a:pt x="1512" y="89"/>
                    <a:pt x="1391" y="0"/>
                    <a:pt x="127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02" name="Google Shape;12602;p23"/>
            <p:cNvSpPr/>
            <p:nvPr/>
          </p:nvSpPr>
          <p:spPr>
            <a:xfrm>
              <a:off x="7731450" y="1933150"/>
              <a:ext cx="118075" cy="114225"/>
            </a:xfrm>
            <a:custGeom>
              <a:avLst/>
              <a:gdLst/>
              <a:ahLst/>
              <a:cxnLst/>
              <a:rect l="l" t="t" r="r" b="b"/>
              <a:pathLst>
                <a:path w="4723" h="4569" extrusionOk="0">
                  <a:moveTo>
                    <a:pt x="2253" y="433"/>
                  </a:moveTo>
                  <a:cubicBezTo>
                    <a:pt x="3889" y="433"/>
                    <a:pt x="4722" y="2408"/>
                    <a:pt x="3580" y="3581"/>
                  </a:cubicBezTo>
                  <a:cubicBezTo>
                    <a:pt x="3241" y="3951"/>
                    <a:pt x="2747" y="4136"/>
                    <a:pt x="2253" y="4136"/>
                  </a:cubicBezTo>
                  <a:cubicBezTo>
                    <a:pt x="1235" y="4136"/>
                    <a:pt x="402" y="3303"/>
                    <a:pt x="402" y="2285"/>
                  </a:cubicBezTo>
                  <a:cubicBezTo>
                    <a:pt x="402" y="1791"/>
                    <a:pt x="587" y="1328"/>
                    <a:pt x="957" y="988"/>
                  </a:cubicBezTo>
                  <a:cubicBezTo>
                    <a:pt x="1297" y="649"/>
                    <a:pt x="1759" y="433"/>
                    <a:pt x="2253" y="433"/>
                  </a:cubicBezTo>
                  <a:close/>
                  <a:moveTo>
                    <a:pt x="2253" y="1"/>
                  </a:moveTo>
                  <a:cubicBezTo>
                    <a:pt x="1019" y="1"/>
                    <a:pt x="0" y="1019"/>
                    <a:pt x="0" y="2285"/>
                  </a:cubicBezTo>
                  <a:cubicBezTo>
                    <a:pt x="0" y="3550"/>
                    <a:pt x="1019" y="4568"/>
                    <a:pt x="2253" y="4568"/>
                  </a:cubicBezTo>
                  <a:cubicBezTo>
                    <a:pt x="3519" y="4568"/>
                    <a:pt x="4537" y="3550"/>
                    <a:pt x="4537" y="2285"/>
                  </a:cubicBezTo>
                  <a:cubicBezTo>
                    <a:pt x="4537" y="1019"/>
                    <a:pt x="3519" y="1"/>
                    <a:pt x="22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03" name="Google Shape;12603;p23"/>
            <p:cNvSpPr/>
            <p:nvPr/>
          </p:nvSpPr>
          <p:spPr>
            <a:xfrm>
              <a:off x="7756900" y="1967875"/>
              <a:ext cx="61750" cy="52500"/>
            </a:xfrm>
            <a:custGeom>
              <a:avLst/>
              <a:gdLst/>
              <a:ahLst/>
              <a:cxnLst/>
              <a:rect l="l" t="t" r="r" b="b"/>
              <a:pathLst>
                <a:path w="2470" h="2100" extrusionOk="0">
                  <a:moveTo>
                    <a:pt x="1694" y="394"/>
                  </a:moveTo>
                  <a:cubicBezTo>
                    <a:pt x="1717" y="394"/>
                    <a:pt x="1739" y="397"/>
                    <a:pt x="1760" y="402"/>
                  </a:cubicBezTo>
                  <a:cubicBezTo>
                    <a:pt x="1945" y="433"/>
                    <a:pt x="2069" y="618"/>
                    <a:pt x="2038" y="772"/>
                  </a:cubicBezTo>
                  <a:cubicBezTo>
                    <a:pt x="2038" y="1112"/>
                    <a:pt x="1852" y="1328"/>
                    <a:pt x="1266" y="1667"/>
                  </a:cubicBezTo>
                  <a:cubicBezTo>
                    <a:pt x="680" y="1328"/>
                    <a:pt x="464" y="1112"/>
                    <a:pt x="464" y="803"/>
                  </a:cubicBezTo>
                  <a:cubicBezTo>
                    <a:pt x="464" y="618"/>
                    <a:pt x="556" y="464"/>
                    <a:pt x="741" y="402"/>
                  </a:cubicBezTo>
                  <a:lnTo>
                    <a:pt x="711" y="402"/>
                  </a:lnTo>
                  <a:cubicBezTo>
                    <a:pt x="732" y="397"/>
                    <a:pt x="754" y="394"/>
                    <a:pt x="776" y="394"/>
                  </a:cubicBezTo>
                  <a:cubicBezTo>
                    <a:pt x="884" y="394"/>
                    <a:pt x="999" y="454"/>
                    <a:pt x="1050" y="556"/>
                  </a:cubicBezTo>
                  <a:cubicBezTo>
                    <a:pt x="1096" y="633"/>
                    <a:pt x="1174" y="672"/>
                    <a:pt x="1251" y="672"/>
                  </a:cubicBezTo>
                  <a:cubicBezTo>
                    <a:pt x="1328" y="672"/>
                    <a:pt x="1405" y="633"/>
                    <a:pt x="1451" y="556"/>
                  </a:cubicBezTo>
                  <a:cubicBezTo>
                    <a:pt x="1477" y="454"/>
                    <a:pt x="1587" y="394"/>
                    <a:pt x="1694" y="394"/>
                  </a:cubicBezTo>
                  <a:close/>
                  <a:moveTo>
                    <a:pt x="587" y="1"/>
                  </a:moveTo>
                  <a:cubicBezTo>
                    <a:pt x="248" y="93"/>
                    <a:pt x="1" y="433"/>
                    <a:pt x="1" y="803"/>
                  </a:cubicBezTo>
                  <a:cubicBezTo>
                    <a:pt x="1" y="1081"/>
                    <a:pt x="124" y="1328"/>
                    <a:pt x="340" y="1544"/>
                  </a:cubicBezTo>
                  <a:cubicBezTo>
                    <a:pt x="556" y="1760"/>
                    <a:pt x="834" y="1945"/>
                    <a:pt x="1143" y="2099"/>
                  </a:cubicBezTo>
                  <a:lnTo>
                    <a:pt x="1143" y="2068"/>
                  </a:lnTo>
                  <a:cubicBezTo>
                    <a:pt x="1174" y="2084"/>
                    <a:pt x="1212" y="2092"/>
                    <a:pt x="1251" y="2092"/>
                  </a:cubicBezTo>
                  <a:cubicBezTo>
                    <a:pt x="1289" y="2092"/>
                    <a:pt x="1328" y="2084"/>
                    <a:pt x="1359" y="2068"/>
                  </a:cubicBezTo>
                  <a:cubicBezTo>
                    <a:pt x="2038" y="1729"/>
                    <a:pt x="2470" y="1359"/>
                    <a:pt x="2470" y="772"/>
                  </a:cubicBezTo>
                  <a:cubicBezTo>
                    <a:pt x="2470" y="402"/>
                    <a:pt x="2192" y="62"/>
                    <a:pt x="1852" y="1"/>
                  </a:cubicBezTo>
                  <a:cubicBezTo>
                    <a:pt x="1652" y="93"/>
                    <a:pt x="1436" y="140"/>
                    <a:pt x="1220" y="140"/>
                  </a:cubicBezTo>
                  <a:cubicBezTo>
                    <a:pt x="1004" y="140"/>
                    <a:pt x="788" y="93"/>
                    <a:pt x="5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04" name="Google Shape;12604;p23"/>
            <p:cNvSpPr/>
            <p:nvPr/>
          </p:nvSpPr>
          <p:spPr>
            <a:xfrm>
              <a:off x="7954425" y="2178500"/>
              <a:ext cx="102650" cy="88225"/>
            </a:xfrm>
            <a:custGeom>
              <a:avLst/>
              <a:gdLst/>
              <a:ahLst/>
              <a:cxnLst/>
              <a:rect l="l" t="t" r="r" b="b"/>
              <a:pathLst>
                <a:path w="4106" h="3529" extrusionOk="0">
                  <a:moveTo>
                    <a:pt x="2333" y="421"/>
                  </a:moveTo>
                  <a:cubicBezTo>
                    <a:pt x="3028" y="421"/>
                    <a:pt x="3704" y="969"/>
                    <a:pt x="3704" y="1791"/>
                  </a:cubicBezTo>
                  <a:cubicBezTo>
                    <a:pt x="3673" y="2501"/>
                    <a:pt x="3087" y="3118"/>
                    <a:pt x="2346" y="3118"/>
                  </a:cubicBezTo>
                  <a:lnTo>
                    <a:pt x="2346" y="3087"/>
                  </a:lnTo>
                  <a:cubicBezTo>
                    <a:pt x="1173" y="3087"/>
                    <a:pt x="556" y="1637"/>
                    <a:pt x="1420" y="803"/>
                  </a:cubicBezTo>
                  <a:cubicBezTo>
                    <a:pt x="1684" y="539"/>
                    <a:pt x="2011" y="421"/>
                    <a:pt x="2333" y="421"/>
                  </a:cubicBezTo>
                  <a:close/>
                  <a:moveTo>
                    <a:pt x="2346" y="1"/>
                  </a:moveTo>
                  <a:cubicBezTo>
                    <a:pt x="772" y="1"/>
                    <a:pt x="0" y="1914"/>
                    <a:pt x="1111" y="3025"/>
                  </a:cubicBezTo>
                  <a:cubicBezTo>
                    <a:pt x="1469" y="3373"/>
                    <a:pt x="1907" y="3529"/>
                    <a:pt x="2336" y="3529"/>
                  </a:cubicBezTo>
                  <a:cubicBezTo>
                    <a:pt x="3239" y="3529"/>
                    <a:pt x="4105" y="2837"/>
                    <a:pt x="4105" y="1791"/>
                  </a:cubicBezTo>
                  <a:cubicBezTo>
                    <a:pt x="4105" y="822"/>
                    <a:pt x="3362" y="31"/>
                    <a:pt x="2401" y="31"/>
                  </a:cubicBezTo>
                  <a:cubicBezTo>
                    <a:pt x="2383" y="31"/>
                    <a:pt x="2364" y="31"/>
                    <a:pt x="2346" y="32"/>
                  </a:cubicBezTo>
                  <a:lnTo>
                    <a:pt x="2346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05" name="Google Shape;12605;p23"/>
            <p:cNvSpPr/>
            <p:nvPr/>
          </p:nvSpPr>
          <p:spPr>
            <a:xfrm>
              <a:off x="7989925" y="2201075"/>
              <a:ext cx="47075" cy="43625"/>
            </a:xfrm>
            <a:custGeom>
              <a:avLst/>
              <a:gdLst/>
              <a:ahLst/>
              <a:cxnLst/>
              <a:rect l="l" t="t" r="r" b="b"/>
              <a:pathLst>
                <a:path w="1883" h="1745" extrusionOk="0">
                  <a:moveTo>
                    <a:pt x="926" y="1"/>
                  </a:moveTo>
                  <a:cubicBezTo>
                    <a:pt x="818" y="1"/>
                    <a:pt x="710" y="70"/>
                    <a:pt x="710" y="209"/>
                  </a:cubicBezTo>
                  <a:lnTo>
                    <a:pt x="710" y="641"/>
                  </a:lnTo>
                  <a:lnTo>
                    <a:pt x="278" y="641"/>
                  </a:lnTo>
                  <a:cubicBezTo>
                    <a:pt x="0" y="641"/>
                    <a:pt x="0" y="1073"/>
                    <a:pt x="278" y="1073"/>
                  </a:cubicBezTo>
                  <a:lnTo>
                    <a:pt x="710" y="1073"/>
                  </a:lnTo>
                  <a:lnTo>
                    <a:pt x="710" y="1536"/>
                  </a:lnTo>
                  <a:cubicBezTo>
                    <a:pt x="710" y="1675"/>
                    <a:pt x="818" y="1744"/>
                    <a:pt x="926" y="1744"/>
                  </a:cubicBezTo>
                  <a:cubicBezTo>
                    <a:pt x="1034" y="1744"/>
                    <a:pt x="1142" y="1675"/>
                    <a:pt x="1142" y="1536"/>
                  </a:cubicBezTo>
                  <a:lnTo>
                    <a:pt x="1142" y="1073"/>
                  </a:lnTo>
                  <a:lnTo>
                    <a:pt x="1605" y="1073"/>
                  </a:lnTo>
                  <a:cubicBezTo>
                    <a:pt x="1883" y="1073"/>
                    <a:pt x="1883" y="641"/>
                    <a:pt x="1605" y="641"/>
                  </a:cubicBezTo>
                  <a:lnTo>
                    <a:pt x="1142" y="641"/>
                  </a:lnTo>
                  <a:lnTo>
                    <a:pt x="1142" y="209"/>
                  </a:lnTo>
                  <a:cubicBezTo>
                    <a:pt x="1142" y="70"/>
                    <a:pt x="1034" y="1"/>
                    <a:pt x="92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06" name="Google Shape;12606;p23"/>
            <p:cNvSpPr/>
            <p:nvPr/>
          </p:nvSpPr>
          <p:spPr>
            <a:xfrm>
              <a:off x="7739900" y="1904575"/>
              <a:ext cx="355750" cy="358650"/>
            </a:xfrm>
            <a:custGeom>
              <a:avLst/>
              <a:gdLst/>
              <a:ahLst/>
              <a:cxnLst/>
              <a:rect l="l" t="t" r="r" b="b"/>
              <a:pathLst>
                <a:path w="14230" h="14346" extrusionOk="0">
                  <a:moveTo>
                    <a:pt x="8489" y="5372"/>
                  </a:moveTo>
                  <a:cubicBezTo>
                    <a:pt x="8890" y="5804"/>
                    <a:pt x="9384" y="6113"/>
                    <a:pt x="9939" y="6298"/>
                  </a:cubicBezTo>
                  <a:lnTo>
                    <a:pt x="9939" y="9230"/>
                  </a:lnTo>
                  <a:cubicBezTo>
                    <a:pt x="9939" y="9600"/>
                    <a:pt x="9631" y="9878"/>
                    <a:pt x="9260" y="9878"/>
                  </a:cubicBezTo>
                  <a:lnTo>
                    <a:pt x="8705" y="9878"/>
                  </a:lnTo>
                  <a:cubicBezTo>
                    <a:pt x="8643" y="9878"/>
                    <a:pt x="8581" y="9909"/>
                    <a:pt x="8551" y="9940"/>
                  </a:cubicBezTo>
                  <a:lnTo>
                    <a:pt x="7563" y="10742"/>
                  </a:lnTo>
                  <a:lnTo>
                    <a:pt x="7563" y="10094"/>
                  </a:lnTo>
                  <a:cubicBezTo>
                    <a:pt x="7563" y="9970"/>
                    <a:pt x="7470" y="9878"/>
                    <a:pt x="7347" y="9878"/>
                  </a:cubicBezTo>
                  <a:lnTo>
                    <a:pt x="4724" y="9878"/>
                  </a:lnTo>
                  <a:cubicBezTo>
                    <a:pt x="4353" y="9878"/>
                    <a:pt x="4045" y="9600"/>
                    <a:pt x="4045" y="9230"/>
                  </a:cubicBezTo>
                  <a:lnTo>
                    <a:pt x="4045" y="6051"/>
                  </a:lnTo>
                  <a:cubicBezTo>
                    <a:pt x="4045" y="5681"/>
                    <a:pt x="4353" y="5372"/>
                    <a:pt x="4724" y="5372"/>
                  </a:cubicBezTo>
                  <a:close/>
                  <a:moveTo>
                    <a:pt x="11008" y="0"/>
                  </a:moveTo>
                  <a:cubicBezTo>
                    <a:pt x="10971" y="0"/>
                    <a:pt x="10933" y="1"/>
                    <a:pt x="10896" y="2"/>
                  </a:cubicBezTo>
                  <a:cubicBezTo>
                    <a:pt x="10587" y="2"/>
                    <a:pt x="10310" y="33"/>
                    <a:pt x="10032" y="125"/>
                  </a:cubicBezTo>
                  <a:cubicBezTo>
                    <a:pt x="9803" y="183"/>
                    <a:pt x="9866" y="533"/>
                    <a:pt x="10099" y="533"/>
                  </a:cubicBezTo>
                  <a:cubicBezTo>
                    <a:pt x="10117" y="533"/>
                    <a:pt x="10136" y="531"/>
                    <a:pt x="10155" y="527"/>
                  </a:cubicBezTo>
                  <a:cubicBezTo>
                    <a:pt x="10404" y="455"/>
                    <a:pt x="10655" y="421"/>
                    <a:pt x="10902" y="421"/>
                  </a:cubicBezTo>
                  <a:cubicBezTo>
                    <a:pt x="12034" y="421"/>
                    <a:pt x="13089" y="1140"/>
                    <a:pt x="13519" y="2255"/>
                  </a:cubicBezTo>
                  <a:cubicBezTo>
                    <a:pt x="14013" y="3613"/>
                    <a:pt x="13427" y="5125"/>
                    <a:pt x="12100" y="5742"/>
                  </a:cubicBezTo>
                  <a:cubicBezTo>
                    <a:pt x="11659" y="5956"/>
                    <a:pt x="11229" y="6051"/>
                    <a:pt x="10824" y="6051"/>
                  </a:cubicBezTo>
                  <a:cubicBezTo>
                    <a:pt x="8416" y="6051"/>
                    <a:pt x="6879" y="2702"/>
                    <a:pt x="9230" y="959"/>
                  </a:cubicBezTo>
                  <a:cubicBezTo>
                    <a:pt x="9385" y="829"/>
                    <a:pt x="9258" y="591"/>
                    <a:pt x="9085" y="591"/>
                  </a:cubicBezTo>
                  <a:cubicBezTo>
                    <a:pt x="9052" y="591"/>
                    <a:pt x="9017" y="599"/>
                    <a:pt x="8983" y="619"/>
                  </a:cubicBezTo>
                  <a:cubicBezTo>
                    <a:pt x="8149" y="1236"/>
                    <a:pt x="7656" y="2193"/>
                    <a:pt x="7656" y="3212"/>
                  </a:cubicBezTo>
                  <a:cubicBezTo>
                    <a:pt x="7656" y="3829"/>
                    <a:pt x="7841" y="4446"/>
                    <a:pt x="8180" y="4940"/>
                  </a:cubicBezTo>
                  <a:lnTo>
                    <a:pt x="4724" y="4940"/>
                  </a:lnTo>
                  <a:cubicBezTo>
                    <a:pt x="4106" y="4940"/>
                    <a:pt x="3644" y="5434"/>
                    <a:pt x="3644" y="6051"/>
                  </a:cubicBezTo>
                  <a:lnTo>
                    <a:pt x="3644" y="8828"/>
                  </a:lnTo>
                  <a:cubicBezTo>
                    <a:pt x="3418" y="8774"/>
                    <a:pt x="3195" y="8748"/>
                    <a:pt x="2977" y="8748"/>
                  </a:cubicBezTo>
                  <a:cubicBezTo>
                    <a:pt x="1344" y="8748"/>
                    <a:pt x="0" y="10199"/>
                    <a:pt x="218" y="11915"/>
                  </a:cubicBezTo>
                  <a:cubicBezTo>
                    <a:pt x="404" y="13358"/>
                    <a:pt x="1644" y="14345"/>
                    <a:pt x="2984" y="14345"/>
                  </a:cubicBezTo>
                  <a:cubicBezTo>
                    <a:pt x="3421" y="14345"/>
                    <a:pt x="3867" y="14241"/>
                    <a:pt x="4292" y="14013"/>
                  </a:cubicBezTo>
                  <a:cubicBezTo>
                    <a:pt x="4504" y="13907"/>
                    <a:pt x="4397" y="13618"/>
                    <a:pt x="4205" y="13618"/>
                  </a:cubicBezTo>
                  <a:cubicBezTo>
                    <a:pt x="4174" y="13618"/>
                    <a:pt x="4141" y="13626"/>
                    <a:pt x="4106" y="13643"/>
                  </a:cubicBezTo>
                  <a:cubicBezTo>
                    <a:pt x="3745" y="13828"/>
                    <a:pt x="3364" y="13914"/>
                    <a:pt x="2992" y="13914"/>
                  </a:cubicBezTo>
                  <a:cubicBezTo>
                    <a:pt x="1937" y="13914"/>
                    <a:pt x="955" y="13218"/>
                    <a:pt x="681" y="12100"/>
                  </a:cubicBezTo>
                  <a:cubicBezTo>
                    <a:pt x="310" y="10618"/>
                    <a:pt x="1452" y="9168"/>
                    <a:pt x="2995" y="9168"/>
                  </a:cubicBezTo>
                  <a:cubicBezTo>
                    <a:pt x="3211" y="9168"/>
                    <a:pt x="3427" y="9199"/>
                    <a:pt x="3644" y="9261"/>
                  </a:cubicBezTo>
                  <a:cubicBezTo>
                    <a:pt x="3674" y="9847"/>
                    <a:pt x="4137" y="10310"/>
                    <a:pt x="4755" y="10310"/>
                  </a:cubicBezTo>
                  <a:lnTo>
                    <a:pt x="5032" y="10310"/>
                  </a:lnTo>
                  <a:cubicBezTo>
                    <a:pt x="5557" y="11174"/>
                    <a:pt x="5464" y="12316"/>
                    <a:pt x="4785" y="13087"/>
                  </a:cubicBezTo>
                  <a:cubicBezTo>
                    <a:pt x="4669" y="13250"/>
                    <a:pt x="4816" y="13430"/>
                    <a:pt x="4974" y="13430"/>
                  </a:cubicBezTo>
                  <a:cubicBezTo>
                    <a:pt x="5026" y="13430"/>
                    <a:pt x="5079" y="13411"/>
                    <a:pt x="5125" y="13365"/>
                  </a:cubicBezTo>
                  <a:cubicBezTo>
                    <a:pt x="5835" y="12501"/>
                    <a:pt x="5989" y="11297"/>
                    <a:pt x="5495" y="10310"/>
                  </a:cubicBezTo>
                  <a:lnTo>
                    <a:pt x="7131" y="10310"/>
                  </a:lnTo>
                  <a:lnTo>
                    <a:pt x="7131" y="11205"/>
                  </a:lnTo>
                  <a:cubicBezTo>
                    <a:pt x="7131" y="11317"/>
                    <a:pt x="7244" y="11396"/>
                    <a:pt x="7354" y="11396"/>
                  </a:cubicBezTo>
                  <a:cubicBezTo>
                    <a:pt x="7395" y="11396"/>
                    <a:pt x="7436" y="11385"/>
                    <a:pt x="7470" y="11359"/>
                  </a:cubicBezTo>
                  <a:lnTo>
                    <a:pt x="8767" y="10310"/>
                  </a:lnTo>
                  <a:lnTo>
                    <a:pt x="9260" y="10310"/>
                  </a:lnTo>
                  <a:cubicBezTo>
                    <a:pt x="9878" y="10310"/>
                    <a:pt x="10341" y="9816"/>
                    <a:pt x="10371" y="9199"/>
                  </a:cubicBezTo>
                  <a:lnTo>
                    <a:pt x="10371" y="6390"/>
                  </a:lnTo>
                  <a:cubicBezTo>
                    <a:pt x="10526" y="6421"/>
                    <a:pt x="10711" y="6421"/>
                    <a:pt x="10896" y="6421"/>
                  </a:cubicBezTo>
                  <a:cubicBezTo>
                    <a:pt x="10933" y="6423"/>
                    <a:pt x="10971" y="6423"/>
                    <a:pt x="11008" y="6423"/>
                  </a:cubicBezTo>
                  <a:cubicBezTo>
                    <a:pt x="12778" y="6423"/>
                    <a:pt x="14229" y="4995"/>
                    <a:pt x="14229" y="3212"/>
                  </a:cubicBezTo>
                  <a:cubicBezTo>
                    <a:pt x="14229" y="1428"/>
                    <a:pt x="12778" y="0"/>
                    <a:pt x="1100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07" name="Google Shape;12607;p23"/>
            <p:cNvSpPr/>
            <p:nvPr/>
          </p:nvSpPr>
          <p:spPr>
            <a:xfrm>
              <a:off x="7965225" y="1933425"/>
              <a:ext cx="94150" cy="93900"/>
            </a:xfrm>
            <a:custGeom>
              <a:avLst/>
              <a:gdLst/>
              <a:ahLst/>
              <a:cxnLst/>
              <a:rect l="l" t="t" r="r" b="b"/>
              <a:pathLst>
                <a:path w="3766" h="3756" extrusionOk="0">
                  <a:moveTo>
                    <a:pt x="865" y="1749"/>
                  </a:moveTo>
                  <a:lnTo>
                    <a:pt x="865" y="3230"/>
                  </a:lnTo>
                  <a:lnTo>
                    <a:pt x="433" y="3230"/>
                  </a:lnTo>
                  <a:lnTo>
                    <a:pt x="433" y="1749"/>
                  </a:lnTo>
                  <a:close/>
                  <a:moveTo>
                    <a:pt x="2223" y="515"/>
                  </a:moveTo>
                  <a:cubicBezTo>
                    <a:pt x="2284" y="823"/>
                    <a:pt x="2223" y="1132"/>
                    <a:pt x="2068" y="1410"/>
                  </a:cubicBezTo>
                  <a:cubicBezTo>
                    <a:pt x="2006" y="1564"/>
                    <a:pt x="2130" y="1718"/>
                    <a:pt x="2253" y="1718"/>
                  </a:cubicBezTo>
                  <a:lnTo>
                    <a:pt x="3272" y="1718"/>
                  </a:lnTo>
                  <a:cubicBezTo>
                    <a:pt x="3303" y="1718"/>
                    <a:pt x="3334" y="1718"/>
                    <a:pt x="3334" y="1749"/>
                  </a:cubicBezTo>
                  <a:lnTo>
                    <a:pt x="3334" y="3261"/>
                  </a:lnTo>
                  <a:cubicBezTo>
                    <a:pt x="3334" y="3292"/>
                    <a:pt x="3303" y="3292"/>
                    <a:pt x="3272" y="3292"/>
                  </a:cubicBezTo>
                  <a:lnTo>
                    <a:pt x="1790" y="3292"/>
                  </a:lnTo>
                  <a:cubicBezTo>
                    <a:pt x="1605" y="3292"/>
                    <a:pt x="1420" y="3230"/>
                    <a:pt x="1266" y="3107"/>
                  </a:cubicBezTo>
                  <a:lnTo>
                    <a:pt x="1266" y="1934"/>
                  </a:lnTo>
                  <a:lnTo>
                    <a:pt x="1914" y="1224"/>
                  </a:lnTo>
                  <a:cubicBezTo>
                    <a:pt x="2068" y="1008"/>
                    <a:pt x="2192" y="792"/>
                    <a:pt x="2223" y="515"/>
                  </a:cubicBezTo>
                  <a:close/>
                  <a:moveTo>
                    <a:pt x="2198" y="0"/>
                  </a:moveTo>
                  <a:cubicBezTo>
                    <a:pt x="2005" y="0"/>
                    <a:pt x="1821" y="134"/>
                    <a:pt x="1821" y="360"/>
                  </a:cubicBezTo>
                  <a:lnTo>
                    <a:pt x="1821" y="329"/>
                  </a:lnTo>
                  <a:cubicBezTo>
                    <a:pt x="1821" y="545"/>
                    <a:pt x="1729" y="761"/>
                    <a:pt x="1605" y="916"/>
                  </a:cubicBezTo>
                  <a:lnTo>
                    <a:pt x="1204" y="1379"/>
                  </a:lnTo>
                  <a:cubicBezTo>
                    <a:pt x="1173" y="1348"/>
                    <a:pt x="1111" y="1317"/>
                    <a:pt x="1081" y="1317"/>
                  </a:cubicBezTo>
                  <a:lnTo>
                    <a:pt x="217" y="1317"/>
                  </a:lnTo>
                  <a:cubicBezTo>
                    <a:pt x="93" y="1317"/>
                    <a:pt x="0" y="1410"/>
                    <a:pt x="0" y="1533"/>
                  </a:cubicBezTo>
                  <a:lnTo>
                    <a:pt x="0" y="3477"/>
                  </a:lnTo>
                  <a:cubicBezTo>
                    <a:pt x="0" y="3570"/>
                    <a:pt x="93" y="3662"/>
                    <a:pt x="217" y="3662"/>
                  </a:cubicBezTo>
                  <a:lnTo>
                    <a:pt x="1081" y="3662"/>
                  </a:lnTo>
                  <a:cubicBezTo>
                    <a:pt x="1142" y="3662"/>
                    <a:pt x="1173" y="3662"/>
                    <a:pt x="1235" y="3601"/>
                  </a:cubicBezTo>
                  <a:cubicBezTo>
                    <a:pt x="1389" y="3693"/>
                    <a:pt x="1574" y="3755"/>
                    <a:pt x="1790" y="3755"/>
                  </a:cubicBezTo>
                  <a:lnTo>
                    <a:pt x="3303" y="3755"/>
                  </a:lnTo>
                  <a:cubicBezTo>
                    <a:pt x="3550" y="3755"/>
                    <a:pt x="3766" y="3508"/>
                    <a:pt x="3766" y="3261"/>
                  </a:cubicBezTo>
                  <a:lnTo>
                    <a:pt x="3766" y="1780"/>
                  </a:lnTo>
                  <a:cubicBezTo>
                    <a:pt x="3766" y="1502"/>
                    <a:pt x="3550" y="1317"/>
                    <a:pt x="3303" y="1317"/>
                  </a:cubicBezTo>
                  <a:lnTo>
                    <a:pt x="2593" y="1317"/>
                  </a:lnTo>
                  <a:cubicBezTo>
                    <a:pt x="2747" y="947"/>
                    <a:pt x="2716" y="515"/>
                    <a:pt x="2531" y="175"/>
                  </a:cubicBezTo>
                  <a:cubicBezTo>
                    <a:pt x="2447" y="55"/>
                    <a:pt x="2321" y="0"/>
                    <a:pt x="219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08" name="Google Shape;12608;p23"/>
            <p:cNvSpPr/>
            <p:nvPr/>
          </p:nvSpPr>
          <p:spPr>
            <a:xfrm>
              <a:off x="7942075" y="2075125"/>
              <a:ext cx="25500" cy="10825"/>
            </a:xfrm>
            <a:custGeom>
              <a:avLst/>
              <a:gdLst/>
              <a:ahLst/>
              <a:cxnLst/>
              <a:rect l="l" t="t" r="r" b="b"/>
              <a:pathLst>
                <a:path w="1020" h="433" extrusionOk="0">
                  <a:moveTo>
                    <a:pt x="186" y="0"/>
                  </a:moveTo>
                  <a:cubicBezTo>
                    <a:pt x="93" y="0"/>
                    <a:pt x="1" y="93"/>
                    <a:pt x="1" y="216"/>
                  </a:cubicBezTo>
                  <a:cubicBezTo>
                    <a:pt x="1" y="340"/>
                    <a:pt x="93" y="433"/>
                    <a:pt x="186" y="433"/>
                  </a:cubicBezTo>
                  <a:lnTo>
                    <a:pt x="741" y="433"/>
                  </a:lnTo>
                  <a:cubicBezTo>
                    <a:pt x="1019" y="433"/>
                    <a:pt x="1019" y="0"/>
                    <a:pt x="74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09" name="Google Shape;12609;p23"/>
            <p:cNvSpPr/>
            <p:nvPr/>
          </p:nvSpPr>
          <p:spPr>
            <a:xfrm>
              <a:off x="7861075" y="2075125"/>
              <a:ext cx="62500" cy="10825"/>
            </a:xfrm>
            <a:custGeom>
              <a:avLst/>
              <a:gdLst/>
              <a:ahLst/>
              <a:cxnLst/>
              <a:rect l="l" t="t" r="r" b="b"/>
              <a:pathLst>
                <a:path w="2500" h="433" extrusionOk="0">
                  <a:moveTo>
                    <a:pt x="309" y="0"/>
                  </a:moveTo>
                  <a:cubicBezTo>
                    <a:pt x="0" y="0"/>
                    <a:pt x="0" y="433"/>
                    <a:pt x="309" y="433"/>
                  </a:cubicBezTo>
                  <a:lnTo>
                    <a:pt x="2222" y="433"/>
                  </a:lnTo>
                  <a:cubicBezTo>
                    <a:pt x="2500" y="433"/>
                    <a:pt x="2500" y="0"/>
                    <a:pt x="22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10" name="Google Shape;12610;p23"/>
            <p:cNvSpPr/>
            <p:nvPr/>
          </p:nvSpPr>
          <p:spPr>
            <a:xfrm>
              <a:off x="7861075" y="2108300"/>
              <a:ext cx="28550" cy="10825"/>
            </a:xfrm>
            <a:custGeom>
              <a:avLst/>
              <a:gdLst/>
              <a:ahLst/>
              <a:cxnLst/>
              <a:rect l="l" t="t" r="r" b="b"/>
              <a:pathLst>
                <a:path w="1142" h="433" extrusionOk="0">
                  <a:moveTo>
                    <a:pt x="309" y="1"/>
                  </a:moveTo>
                  <a:cubicBezTo>
                    <a:pt x="0" y="1"/>
                    <a:pt x="0" y="433"/>
                    <a:pt x="309" y="433"/>
                  </a:cubicBezTo>
                  <a:lnTo>
                    <a:pt x="833" y="433"/>
                  </a:lnTo>
                  <a:cubicBezTo>
                    <a:pt x="1142" y="433"/>
                    <a:pt x="1142" y="1"/>
                    <a:pt x="83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11" name="Google Shape;12611;p23"/>
            <p:cNvSpPr/>
            <p:nvPr/>
          </p:nvSpPr>
          <p:spPr>
            <a:xfrm>
              <a:off x="7905825" y="2108300"/>
              <a:ext cx="61750" cy="10825"/>
            </a:xfrm>
            <a:custGeom>
              <a:avLst/>
              <a:gdLst/>
              <a:ahLst/>
              <a:cxnLst/>
              <a:rect l="l" t="t" r="r" b="b"/>
              <a:pathLst>
                <a:path w="2470" h="433" extrusionOk="0">
                  <a:moveTo>
                    <a:pt x="278" y="1"/>
                  </a:moveTo>
                  <a:cubicBezTo>
                    <a:pt x="0" y="1"/>
                    <a:pt x="0" y="433"/>
                    <a:pt x="278" y="433"/>
                  </a:cubicBezTo>
                  <a:lnTo>
                    <a:pt x="2191" y="433"/>
                  </a:lnTo>
                  <a:cubicBezTo>
                    <a:pt x="2469" y="433"/>
                    <a:pt x="2469" y="1"/>
                    <a:pt x="21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612" name="Google Shape;12612;p23"/>
          <p:cNvGrpSpPr/>
          <p:nvPr/>
        </p:nvGrpSpPr>
        <p:grpSpPr>
          <a:xfrm>
            <a:off x="3352991" y="4737809"/>
            <a:ext cx="481500" cy="482500"/>
            <a:chOff x="6986125" y="1904625"/>
            <a:chExt cx="361125" cy="361875"/>
          </a:xfrm>
        </p:grpSpPr>
        <p:sp>
          <p:nvSpPr>
            <p:cNvPr id="12613" name="Google Shape;12613;p23"/>
            <p:cNvSpPr/>
            <p:nvPr/>
          </p:nvSpPr>
          <p:spPr>
            <a:xfrm>
              <a:off x="6986125" y="1904625"/>
              <a:ext cx="361125" cy="361875"/>
            </a:xfrm>
            <a:custGeom>
              <a:avLst/>
              <a:gdLst/>
              <a:ahLst/>
              <a:cxnLst/>
              <a:rect l="l" t="t" r="r" b="b"/>
              <a:pathLst>
                <a:path w="14445" h="14475" extrusionOk="0">
                  <a:moveTo>
                    <a:pt x="7346" y="432"/>
                  </a:moveTo>
                  <a:lnTo>
                    <a:pt x="402" y="7407"/>
                  </a:lnTo>
                  <a:lnTo>
                    <a:pt x="402" y="5154"/>
                  </a:lnTo>
                  <a:lnTo>
                    <a:pt x="5124" y="432"/>
                  </a:lnTo>
                  <a:close/>
                  <a:moveTo>
                    <a:pt x="12592" y="432"/>
                  </a:moveTo>
                  <a:cubicBezTo>
                    <a:pt x="12994" y="432"/>
                    <a:pt x="13302" y="741"/>
                    <a:pt x="13333" y="1173"/>
                  </a:cubicBezTo>
                  <a:lnTo>
                    <a:pt x="13333" y="2531"/>
                  </a:lnTo>
                  <a:cubicBezTo>
                    <a:pt x="13302" y="2531"/>
                    <a:pt x="13302" y="2531"/>
                    <a:pt x="13271" y="2562"/>
                  </a:cubicBezTo>
                  <a:lnTo>
                    <a:pt x="8117" y="7715"/>
                  </a:lnTo>
                  <a:lnTo>
                    <a:pt x="680" y="7715"/>
                  </a:lnTo>
                  <a:lnTo>
                    <a:pt x="7963" y="432"/>
                  </a:lnTo>
                  <a:close/>
                  <a:moveTo>
                    <a:pt x="13333" y="3086"/>
                  </a:moveTo>
                  <a:lnTo>
                    <a:pt x="13333" y="6790"/>
                  </a:lnTo>
                  <a:lnTo>
                    <a:pt x="10926" y="6790"/>
                  </a:lnTo>
                  <a:cubicBezTo>
                    <a:pt x="10401" y="6790"/>
                    <a:pt x="9969" y="7191"/>
                    <a:pt x="9877" y="7715"/>
                  </a:cubicBezTo>
                  <a:lnTo>
                    <a:pt x="8704" y="7715"/>
                  </a:lnTo>
                  <a:lnTo>
                    <a:pt x="13333" y="3086"/>
                  </a:lnTo>
                  <a:close/>
                  <a:moveTo>
                    <a:pt x="13364" y="7222"/>
                  </a:moveTo>
                  <a:cubicBezTo>
                    <a:pt x="13673" y="7222"/>
                    <a:pt x="13919" y="7407"/>
                    <a:pt x="14012" y="7715"/>
                  </a:cubicBezTo>
                  <a:lnTo>
                    <a:pt x="10309" y="7715"/>
                  </a:lnTo>
                  <a:cubicBezTo>
                    <a:pt x="10370" y="7407"/>
                    <a:pt x="10617" y="7222"/>
                    <a:pt x="10926" y="7222"/>
                  </a:cubicBezTo>
                  <a:close/>
                  <a:moveTo>
                    <a:pt x="9877" y="8148"/>
                  </a:moveTo>
                  <a:lnTo>
                    <a:pt x="9877" y="9752"/>
                  </a:lnTo>
                  <a:lnTo>
                    <a:pt x="1143" y="9752"/>
                  </a:lnTo>
                  <a:cubicBezTo>
                    <a:pt x="711" y="9752"/>
                    <a:pt x="402" y="9413"/>
                    <a:pt x="402" y="8981"/>
                  </a:cubicBezTo>
                  <a:lnTo>
                    <a:pt x="402" y="8148"/>
                  </a:lnTo>
                  <a:close/>
                  <a:moveTo>
                    <a:pt x="12901" y="8148"/>
                  </a:moveTo>
                  <a:lnTo>
                    <a:pt x="10278" y="10740"/>
                  </a:lnTo>
                  <a:lnTo>
                    <a:pt x="10278" y="8148"/>
                  </a:lnTo>
                  <a:close/>
                  <a:moveTo>
                    <a:pt x="7840" y="10154"/>
                  </a:moveTo>
                  <a:lnTo>
                    <a:pt x="7840" y="11697"/>
                  </a:lnTo>
                  <a:lnTo>
                    <a:pt x="5865" y="11697"/>
                  </a:lnTo>
                  <a:lnTo>
                    <a:pt x="5865" y="10154"/>
                  </a:lnTo>
                  <a:close/>
                  <a:moveTo>
                    <a:pt x="9877" y="10154"/>
                  </a:moveTo>
                  <a:lnTo>
                    <a:pt x="9877" y="11882"/>
                  </a:lnTo>
                  <a:cubicBezTo>
                    <a:pt x="9753" y="11789"/>
                    <a:pt x="9599" y="11727"/>
                    <a:pt x="9444" y="11727"/>
                  </a:cubicBezTo>
                  <a:lnTo>
                    <a:pt x="8272" y="11727"/>
                  </a:lnTo>
                  <a:lnTo>
                    <a:pt x="8272" y="10154"/>
                  </a:lnTo>
                  <a:close/>
                  <a:moveTo>
                    <a:pt x="9470" y="12155"/>
                  </a:moveTo>
                  <a:cubicBezTo>
                    <a:pt x="9848" y="12155"/>
                    <a:pt x="9857" y="12746"/>
                    <a:pt x="9444" y="12746"/>
                  </a:cubicBezTo>
                  <a:lnTo>
                    <a:pt x="4291" y="12746"/>
                  </a:lnTo>
                  <a:cubicBezTo>
                    <a:pt x="4281" y="12747"/>
                    <a:pt x="4271" y="12747"/>
                    <a:pt x="4261" y="12747"/>
                  </a:cubicBezTo>
                  <a:cubicBezTo>
                    <a:pt x="3868" y="12747"/>
                    <a:pt x="3868" y="12158"/>
                    <a:pt x="4261" y="12158"/>
                  </a:cubicBezTo>
                  <a:cubicBezTo>
                    <a:pt x="4271" y="12158"/>
                    <a:pt x="4281" y="12159"/>
                    <a:pt x="4291" y="12160"/>
                  </a:cubicBezTo>
                  <a:lnTo>
                    <a:pt x="9414" y="12160"/>
                  </a:lnTo>
                  <a:cubicBezTo>
                    <a:pt x="9433" y="12157"/>
                    <a:pt x="9452" y="12155"/>
                    <a:pt x="9470" y="12155"/>
                  </a:cubicBezTo>
                  <a:close/>
                  <a:moveTo>
                    <a:pt x="14074" y="8148"/>
                  </a:moveTo>
                  <a:lnTo>
                    <a:pt x="14074" y="10400"/>
                  </a:lnTo>
                  <a:lnTo>
                    <a:pt x="14012" y="10431"/>
                  </a:lnTo>
                  <a:lnTo>
                    <a:pt x="11481" y="12931"/>
                  </a:lnTo>
                  <a:lnTo>
                    <a:pt x="10339" y="12931"/>
                  </a:lnTo>
                  <a:lnTo>
                    <a:pt x="10339" y="11326"/>
                  </a:lnTo>
                  <a:cubicBezTo>
                    <a:pt x="10370" y="11326"/>
                    <a:pt x="10401" y="11295"/>
                    <a:pt x="10401" y="11295"/>
                  </a:cubicBezTo>
                  <a:lnTo>
                    <a:pt x="13549" y="8148"/>
                  </a:lnTo>
                  <a:close/>
                  <a:moveTo>
                    <a:pt x="14012" y="13363"/>
                  </a:moveTo>
                  <a:lnTo>
                    <a:pt x="14012" y="13425"/>
                  </a:lnTo>
                  <a:cubicBezTo>
                    <a:pt x="14012" y="13795"/>
                    <a:pt x="13734" y="14073"/>
                    <a:pt x="13395" y="14073"/>
                  </a:cubicBezTo>
                  <a:lnTo>
                    <a:pt x="10957" y="14073"/>
                  </a:lnTo>
                  <a:cubicBezTo>
                    <a:pt x="10586" y="14073"/>
                    <a:pt x="10309" y="13795"/>
                    <a:pt x="10309" y="13425"/>
                  </a:cubicBezTo>
                  <a:lnTo>
                    <a:pt x="10309" y="13363"/>
                  </a:lnTo>
                  <a:close/>
                  <a:moveTo>
                    <a:pt x="1143" y="0"/>
                  </a:moveTo>
                  <a:cubicBezTo>
                    <a:pt x="495" y="0"/>
                    <a:pt x="1" y="525"/>
                    <a:pt x="1" y="1173"/>
                  </a:cubicBezTo>
                  <a:lnTo>
                    <a:pt x="1" y="8981"/>
                  </a:lnTo>
                  <a:cubicBezTo>
                    <a:pt x="1" y="9629"/>
                    <a:pt x="495" y="10154"/>
                    <a:pt x="1143" y="10154"/>
                  </a:cubicBezTo>
                  <a:lnTo>
                    <a:pt x="5463" y="10154"/>
                  </a:lnTo>
                  <a:lnTo>
                    <a:pt x="5463" y="11697"/>
                  </a:lnTo>
                  <a:lnTo>
                    <a:pt x="4291" y="11697"/>
                  </a:lnTo>
                  <a:cubicBezTo>
                    <a:pt x="4271" y="11695"/>
                    <a:pt x="4252" y="11695"/>
                    <a:pt x="4233" y="11695"/>
                  </a:cubicBezTo>
                  <a:cubicBezTo>
                    <a:pt x="3300" y="11695"/>
                    <a:pt x="3291" y="13120"/>
                    <a:pt x="4206" y="13120"/>
                  </a:cubicBezTo>
                  <a:cubicBezTo>
                    <a:pt x="4233" y="13120"/>
                    <a:pt x="4261" y="13119"/>
                    <a:pt x="4291" y="13116"/>
                  </a:cubicBezTo>
                  <a:lnTo>
                    <a:pt x="9444" y="13116"/>
                  </a:lnTo>
                  <a:cubicBezTo>
                    <a:pt x="9599" y="13116"/>
                    <a:pt x="9753" y="13085"/>
                    <a:pt x="9877" y="12993"/>
                  </a:cubicBezTo>
                  <a:lnTo>
                    <a:pt x="9877" y="13394"/>
                  </a:lnTo>
                  <a:cubicBezTo>
                    <a:pt x="9877" y="13980"/>
                    <a:pt x="10370" y="14474"/>
                    <a:pt x="10957" y="14474"/>
                  </a:cubicBezTo>
                  <a:lnTo>
                    <a:pt x="13395" y="14474"/>
                  </a:lnTo>
                  <a:cubicBezTo>
                    <a:pt x="13981" y="14474"/>
                    <a:pt x="14444" y="13980"/>
                    <a:pt x="14444" y="13394"/>
                  </a:cubicBezTo>
                  <a:lnTo>
                    <a:pt x="14444" y="12622"/>
                  </a:lnTo>
                  <a:cubicBezTo>
                    <a:pt x="14444" y="12484"/>
                    <a:pt x="14344" y="12414"/>
                    <a:pt x="14244" y="12414"/>
                  </a:cubicBezTo>
                  <a:cubicBezTo>
                    <a:pt x="14143" y="12414"/>
                    <a:pt x="14043" y="12484"/>
                    <a:pt x="14043" y="12622"/>
                  </a:cubicBezTo>
                  <a:lnTo>
                    <a:pt x="14043" y="12931"/>
                  </a:lnTo>
                  <a:lnTo>
                    <a:pt x="12068" y="12931"/>
                  </a:lnTo>
                  <a:lnTo>
                    <a:pt x="14012" y="10956"/>
                  </a:lnTo>
                  <a:lnTo>
                    <a:pt x="14012" y="11419"/>
                  </a:lnTo>
                  <a:cubicBezTo>
                    <a:pt x="14012" y="11542"/>
                    <a:pt x="14105" y="11635"/>
                    <a:pt x="14228" y="11635"/>
                  </a:cubicBezTo>
                  <a:cubicBezTo>
                    <a:pt x="14352" y="11635"/>
                    <a:pt x="14444" y="11542"/>
                    <a:pt x="14444" y="11419"/>
                  </a:cubicBezTo>
                  <a:lnTo>
                    <a:pt x="14444" y="7870"/>
                  </a:lnTo>
                  <a:cubicBezTo>
                    <a:pt x="14444" y="7438"/>
                    <a:pt x="14166" y="7036"/>
                    <a:pt x="13765" y="6882"/>
                  </a:cubicBezTo>
                  <a:lnTo>
                    <a:pt x="13765" y="1173"/>
                  </a:lnTo>
                  <a:cubicBezTo>
                    <a:pt x="13765" y="525"/>
                    <a:pt x="13241" y="0"/>
                    <a:pt x="12592" y="0"/>
                  </a:cubicBezTo>
                  <a:lnTo>
                    <a:pt x="3457" y="0"/>
                  </a:lnTo>
                  <a:cubicBezTo>
                    <a:pt x="3149" y="0"/>
                    <a:pt x="3149" y="432"/>
                    <a:pt x="3457" y="432"/>
                  </a:cubicBezTo>
                  <a:lnTo>
                    <a:pt x="4537" y="432"/>
                  </a:lnTo>
                  <a:lnTo>
                    <a:pt x="402" y="4568"/>
                  </a:lnTo>
                  <a:lnTo>
                    <a:pt x="402" y="1173"/>
                  </a:lnTo>
                  <a:cubicBezTo>
                    <a:pt x="402" y="741"/>
                    <a:pt x="711" y="401"/>
                    <a:pt x="1143" y="401"/>
                  </a:cubicBezTo>
                  <a:lnTo>
                    <a:pt x="2038" y="401"/>
                  </a:lnTo>
                  <a:cubicBezTo>
                    <a:pt x="2254" y="339"/>
                    <a:pt x="2254" y="62"/>
                    <a:pt x="203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14" name="Google Shape;12614;p23"/>
            <p:cNvSpPr/>
            <p:nvPr/>
          </p:nvSpPr>
          <p:spPr>
            <a:xfrm>
              <a:off x="7278550" y="2241000"/>
              <a:ext cx="23175" cy="10825"/>
            </a:xfrm>
            <a:custGeom>
              <a:avLst/>
              <a:gdLst/>
              <a:ahLst/>
              <a:cxnLst/>
              <a:rect l="l" t="t" r="r" b="b"/>
              <a:pathLst>
                <a:path w="927" h="433" extrusionOk="0">
                  <a:moveTo>
                    <a:pt x="216" y="1"/>
                  </a:moveTo>
                  <a:cubicBezTo>
                    <a:pt x="93" y="1"/>
                    <a:pt x="0" y="93"/>
                    <a:pt x="0" y="217"/>
                  </a:cubicBezTo>
                  <a:cubicBezTo>
                    <a:pt x="0" y="340"/>
                    <a:pt x="93" y="433"/>
                    <a:pt x="216" y="433"/>
                  </a:cubicBezTo>
                  <a:lnTo>
                    <a:pt x="741" y="433"/>
                  </a:lnTo>
                  <a:cubicBezTo>
                    <a:pt x="834" y="433"/>
                    <a:pt x="926" y="340"/>
                    <a:pt x="926" y="217"/>
                  </a:cubicBezTo>
                  <a:cubicBezTo>
                    <a:pt x="926" y="93"/>
                    <a:pt x="834" y="1"/>
                    <a:pt x="74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615" name="Google Shape;12615;p23"/>
          <p:cNvGrpSpPr/>
          <p:nvPr/>
        </p:nvGrpSpPr>
        <p:grpSpPr>
          <a:xfrm>
            <a:off x="1448175" y="5475337"/>
            <a:ext cx="483533" cy="482500"/>
            <a:chOff x="4755600" y="1904625"/>
            <a:chExt cx="362650" cy="361875"/>
          </a:xfrm>
          <a:solidFill>
            <a:schemeClr val="tx1"/>
          </a:solidFill>
        </p:grpSpPr>
        <p:sp>
          <p:nvSpPr>
            <p:cNvPr id="12616" name="Google Shape;12616;p23"/>
            <p:cNvSpPr/>
            <p:nvPr/>
          </p:nvSpPr>
          <p:spPr>
            <a:xfrm>
              <a:off x="4847400" y="1904625"/>
              <a:ext cx="177475" cy="148150"/>
            </a:xfrm>
            <a:custGeom>
              <a:avLst/>
              <a:gdLst/>
              <a:ahLst/>
              <a:cxnLst/>
              <a:rect l="l" t="t" r="r" b="b"/>
              <a:pathLst>
                <a:path w="7099" h="5926" extrusionOk="0">
                  <a:moveTo>
                    <a:pt x="5834" y="432"/>
                  </a:moveTo>
                  <a:cubicBezTo>
                    <a:pt x="6296" y="432"/>
                    <a:pt x="6698" y="802"/>
                    <a:pt x="6698" y="1265"/>
                  </a:cubicBezTo>
                  <a:lnTo>
                    <a:pt x="6698" y="1512"/>
                  </a:lnTo>
                  <a:lnTo>
                    <a:pt x="6235" y="1512"/>
                  </a:lnTo>
                  <a:cubicBezTo>
                    <a:pt x="5957" y="1512"/>
                    <a:pt x="5957" y="1913"/>
                    <a:pt x="6235" y="1913"/>
                  </a:cubicBezTo>
                  <a:lnTo>
                    <a:pt x="6698" y="1913"/>
                  </a:lnTo>
                  <a:lnTo>
                    <a:pt x="6698" y="4629"/>
                  </a:lnTo>
                  <a:cubicBezTo>
                    <a:pt x="6698" y="5092"/>
                    <a:pt x="6296" y="5463"/>
                    <a:pt x="5834" y="5463"/>
                  </a:cubicBezTo>
                  <a:lnTo>
                    <a:pt x="1297" y="5463"/>
                  </a:lnTo>
                  <a:cubicBezTo>
                    <a:pt x="834" y="5463"/>
                    <a:pt x="464" y="5092"/>
                    <a:pt x="464" y="4629"/>
                  </a:cubicBezTo>
                  <a:lnTo>
                    <a:pt x="464" y="1944"/>
                  </a:lnTo>
                  <a:lnTo>
                    <a:pt x="5124" y="1944"/>
                  </a:lnTo>
                  <a:cubicBezTo>
                    <a:pt x="5401" y="1913"/>
                    <a:pt x="5401" y="1512"/>
                    <a:pt x="5124" y="1512"/>
                  </a:cubicBezTo>
                  <a:lnTo>
                    <a:pt x="464" y="1512"/>
                  </a:lnTo>
                  <a:lnTo>
                    <a:pt x="464" y="1265"/>
                  </a:lnTo>
                  <a:cubicBezTo>
                    <a:pt x="464" y="802"/>
                    <a:pt x="834" y="432"/>
                    <a:pt x="1297" y="432"/>
                  </a:cubicBezTo>
                  <a:close/>
                  <a:moveTo>
                    <a:pt x="1297" y="0"/>
                  </a:moveTo>
                  <a:cubicBezTo>
                    <a:pt x="587" y="0"/>
                    <a:pt x="1" y="556"/>
                    <a:pt x="32" y="1265"/>
                  </a:cubicBezTo>
                  <a:lnTo>
                    <a:pt x="32" y="4629"/>
                  </a:lnTo>
                  <a:cubicBezTo>
                    <a:pt x="32" y="5339"/>
                    <a:pt x="587" y="5895"/>
                    <a:pt x="1297" y="5895"/>
                  </a:cubicBezTo>
                  <a:lnTo>
                    <a:pt x="1297" y="5925"/>
                  </a:lnTo>
                  <a:lnTo>
                    <a:pt x="5834" y="5925"/>
                  </a:lnTo>
                  <a:cubicBezTo>
                    <a:pt x="6543" y="5925"/>
                    <a:pt x="7099" y="5339"/>
                    <a:pt x="7099" y="4629"/>
                  </a:cubicBezTo>
                  <a:lnTo>
                    <a:pt x="7099" y="1265"/>
                  </a:lnTo>
                  <a:cubicBezTo>
                    <a:pt x="7099" y="556"/>
                    <a:pt x="6543" y="0"/>
                    <a:pt x="5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17" name="Google Shape;12617;p23"/>
            <p:cNvSpPr/>
            <p:nvPr/>
          </p:nvSpPr>
          <p:spPr>
            <a:xfrm>
              <a:off x="4871325" y="1923900"/>
              <a:ext cx="14675" cy="10825"/>
            </a:xfrm>
            <a:custGeom>
              <a:avLst/>
              <a:gdLst/>
              <a:ahLst/>
              <a:cxnLst/>
              <a:rect l="l" t="t" r="r" b="b"/>
              <a:pathLst>
                <a:path w="587" h="433" extrusionOk="0">
                  <a:moveTo>
                    <a:pt x="278" y="1"/>
                  </a:moveTo>
                  <a:cubicBezTo>
                    <a:pt x="0" y="1"/>
                    <a:pt x="0" y="433"/>
                    <a:pt x="278" y="433"/>
                  </a:cubicBezTo>
                  <a:cubicBezTo>
                    <a:pt x="587" y="433"/>
                    <a:pt x="587" y="1"/>
                    <a:pt x="2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18" name="Google Shape;12618;p23"/>
            <p:cNvSpPr/>
            <p:nvPr/>
          </p:nvSpPr>
          <p:spPr>
            <a:xfrm>
              <a:off x="4889075" y="1923900"/>
              <a:ext cx="13125" cy="10825"/>
            </a:xfrm>
            <a:custGeom>
              <a:avLst/>
              <a:gdLst/>
              <a:ahLst/>
              <a:cxnLst/>
              <a:rect l="l" t="t" r="r" b="b"/>
              <a:pathLst>
                <a:path w="525" h="433" extrusionOk="0">
                  <a:moveTo>
                    <a:pt x="278" y="1"/>
                  </a:moveTo>
                  <a:cubicBezTo>
                    <a:pt x="0" y="1"/>
                    <a:pt x="0" y="433"/>
                    <a:pt x="278" y="433"/>
                  </a:cubicBezTo>
                  <a:cubicBezTo>
                    <a:pt x="525" y="402"/>
                    <a:pt x="525" y="31"/>
                    <a:pt x="2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19" name="Google Shape;12619;p23"/>
            <p:cNvSpPr/>
            <p:nvPr/>
          </p:nvSpPr>
          <p:spPr>
            <a:xfrm>
              <a:off x="4906825" y="1923900"/>
              <a:ext cx="13900" cy="10825"/>
            </a:xfrm>
            <a:custGeom>
              <a:avLst/>
              <a:gdLst/>
              <a:ahLst/>
              <a:cxnLst/>
              <a:rect l="l" t="t" r="r" b="b"/>
              <a:pathLst>
                <a:path w="556" h="433" extrusionOk="0">
                  <a:moveTo>
                    <a:pt x="278" y="1"/>
                  </a:moveTo>
                  <a:cubicBezTo>
                    <a:pt x="0" y="1"/>
                    <a:pt x="0" y="433"/>
                    <a:pt x="278" y="433"/>
                  </a:cubicBezTo>
                  <a:cubicBezTo>
                    <a:pt x="556" y="433"/>
                    <a:pt x="556" y="1"/>
                    <a:pt x="2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20" name="Google Shape;12620;p23"/>
            <p:cNvSpPr/>
            <p:nvPr/>
          </p:nvSpPr>
          <p:spPr>
            <a:xfrm>
              <a:off x="4755600" y="2177750"/>
              <a:ext cx="106500" cy="88750"/>
            </a:xfrm>
            <a:custGeom>
              <a:avLst/>
              <a:gdLst/>
              <a:ahLst/>
              <a:cxnLst/>
              <a:rect l="l" t="t" r="r" b="b"/>
              <a:pathLst>
                <a:path w="4260" h="3550" extrusionOk="0">
                  <a:moveTo>
                    <a:pt x="3395" y="432"/>
                  </a:moveTo>
                  <a:cubicBezTo>
                    <a:pt x="3611" y="432"/>
                    <a:pt x="3765" y="617"/>
                    <a:pt x="3765" y="833"/>
                  </a:cubicBezTo>
                  <a:lnTo>
                    <a:pt x="3765" y="864"/>
                  </a:lnTo>
                  <a:lnTo>
                    <a:pt x="432" y="864"/>
                  </a:lnTo>
                  <a:lnTo>
                    <a:pt x="432" y="833"/>
                  </a:lnTo>
                  <a:cubicBezTo>
                    <a:pt x="432" y="617"/>
                    <a:pt x="617" y="432"/>
                    <a:pt x="833" y="432"/>
                  </a:cubicBezTo>
                  <a:close/>
                  <a:moveTo>
                    <a:pt x="833" y="0"/>
                  </a:moveTo>
                  <a:cubicBezTo>
                    <a:pt x="370" y="0"/>
                    <a:pt x="0" y="370"/>
                    <a:pt x="0" y="833"/>
                  </a:cubicBezTo>
                  <a:lnTo>
                    <a:pt x="0" y="2716"/>
                  </a:lnTo>
                  <a:cubicBezTo>
                    <a:pt x="0" y="3179"/>
                    <a:pt x="370" y="3549"/>
                    <a:pt x="833" y="3549"/>
                  </a:cubicBezTo>
                  <a:lnTo>
                    <a:pt x="3395" y="3549"/>
                  </a:lnTo>
                  <a:cubicBezTo>
                    <a:pt x="3858" y="3549"/>
                    <a:pt x="4228" y="3179"/>
                    <a:pt x="4228" y="2716"/>
                  </a:cubicBezTo>
                  <a:cubicBezTo>
                    <a:pt x="4228" y="2577"/>
                    <a:pt x="4120" y="2508"/>
                    <a:pt x="4012" y="2508"/>
                  </a:cubicBezTo>
                  <a:cubicBezTo>
                    <a:pt x="3904" y="2508"/>
                    <a:pt x="3796" y="2577"/>
                    <a:pt x="3796" y="2716"/>
                  </a:cubicBezTo>
                  <a:cubicBezTo>
                    <a:pt x="3796" y="2932"/>
                    <a:pt x="3611" y="3117"/>
                    <a:pt x="3426" y="3117"/>
                  </a:cubicBezTo>
                  <a:lnTo>
                    <a:pt x="833" y="3117"/>
                  </a:lnTo>
                  <a:cubicBezTo>
                    <a:pt x="617" y="3117"/>
                    <a:pt x="463" y="2932"/>
                    <a:pt x="463" y="2716"/>
                  </a:cubicBezTo>
                  <a:lnTo>
                    <a:pt x="463" y="1265"/>
                  </a:lnTo>
                  <a:lnTo>
                    <a:pt x="3827" y="1265"/>
                  </a:lnTo>
                  <a:lnTo>
                    <a:pt x="3827" y="1728"/>
                  </a:lnTo>
                  <a:cubicBezTo>
                    <a:pt x="3827" y="1867"/>
                    <a:pt x="3935" y="1937"/>
                    <a:pt x="4043" y="1937"/>
                  </a:cubicBezTo>
                  <a:cubicBezTo>
                    <a:pt x="4151" y="1937"/>
                    <a:pt x="4259" y="1867"/>
                    <a:pt x="4259" y="1728"/>
                  </a:cubicBezTo>
                  <a:lnTo>
                    <a:pt x="4259" y="833"/>
                  </a:lnTo>
                  <a:cubicBezTo>
                    <a:pt x="4259" y="370"/>
                    <a:pt x="3889" y="0"/>
                    <a:pt x="34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21" name="Google Shape;12621;p23"/>
            <p:cNvSpPr/>
            <p:nvPr/>
          </p:nvSpPr>
          <p:spPr>
            <a:xfrm>
              <a:off x="4883675" y="2177750"/>
              <a:ext cx="106500" cy="88750"/>
            </a:xfrm>
            <a:custGeom>
              <a:avLst/>
              <a:gdLst/>
              <a:ahLst/>
              <a:cxnLst/>
              <a:rect l="l" t="t" r="r" b="b"/>
              <a:pathLst>
                <a:path w="4260" h="3550" extrusionOk="0">
                  <a:moveTo>
                    <a:pt x="3395" y="432"/>
                  </a:moveTo>
                  <a:cubicBezTo>
                    <a:pt x="3611" y="432"/>
                    <a:pt x="3765" y="617"/>
                    <a:pt x="3765" y="833"/>
                  </a:cubicBezTo>
                  <a:lnTo>
                    <a:pt x="3765" y="864"/>
                  </a:lnTo>
                  <a:lnTo>
                    <a:pt x="432" y="864"/>
                  </a:lnTo>
                  <a:lnTo>
                    <a:pt x="432" y="833"/>
                  </a:lnTo>
                  <a:cubicBezTo>
                    <a:pt x="432" y="617"/>
                    <a:pt x="617" y="432"/>
                    <a:pt x="833" y="432"/>
                  </a:cubicBezTo>
                  <a:close/>
                  <a:moveTo>
                    <a:pt x="833" y="0"/>
                  </a:moveTo>
                  <a:cubicBezTo>
                    <a:pt x="371" y="0"/>
                    <a:pt x="0" y="370"/>
                    <a:pt x="0" y="833"/>
                  </a:cubicBezTo>
                  <a:lnTo>
                    <a:pt x="0" y="2716"/>
                  </a:lnTo>
                  <a:cubicBezTo>
                    <a:pt x="0" y="3179"/>
                    <a:pt x="371" y="3549"/>
                    <a:pt x="833" y="3549"/>
                  </a:cubicBezTo>
                  <a:lnTo>
                    <a:pt x="1173" y="3549"/>
                  </a:lnTo>
                  <a:cubicBezTo>
                    <a:pt x="1420" y="3487"/>
                    <a:pt x="1451" y="3117"/>
                    <a:pt x="1173" y="3117"/>
                  </a:cubicBezTo>
                  <a:lnTo>
                    <a:pt x="833" y="3117"/>
                  </a:lnTo>
                  <a:cubicBezTo>
                    <a:pt x="617" y="3117"/>
                    <a:pt x="463" y="2963"/>
                    <a:pt x="463" y="2747"/>
                  </a:cubicBezTo>
                  <a:lnTo>
                    <a:pt x="463" y="1265"/>
                  </a:lnTo>
                  <a:lnTo>
                    <a:pt x="3827" y="1265"/>
                  </a:lnTo>
                  <a:lnTo>
                    <a:pt x="3827" y="2716"/>
                  </a:lnTo>
                  <a:cubicBezTo>
                    <a:pt x="3827" y="2932"/>
                    <a:pt x="3642" y="3117"/>
                    <a:pt x="3426" y="3117"/>
                  </a:cubicBezTo>
                  <a:lnTo>
                    <a:pt x="2284" y="3117"/>
                  </a:lnTo>
                  <a:cubicBezTo>
                    <a:pt x="2037" y="3148"/>
                    <a:pt x="2037" y="3487"/>
                    <a:pt x="2284" y="3518"/>
                  </a:cubicBezTo>
                  <a:lnTo>
                    <a:pt x="3426" y="3518"/>
                  </a:lnTo>
                  <a:cubicBezTo>
                    <a:pt x="3889" y="3518"/>
                    <a:pt x="4259" y="3148"/>
                    <a:pt x="4259" y="2716"/>
                  </a:cubicBezTo>
                  <a:lnTo>
                    <a:pt x="4259" y="833"/>
                  </a:lnTo>
                  <a:cubicBezTo>
                    <a:pt x="4259" y="370"/>
                    <a:pt x="3889" y="0"/>
                    <a:pt x="34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22" name="Google Shape;12622;p23"/>
            <p:cNvSpPr/>
            <p:nvPr/>
          </p:nvSpPr>
          <p:spPr>
            <a:xfrm>
              <a:off x="5012525" y="2177750"/>
              <a:ext cx="105725" cy="88750"/>
            </a:xfrm>
            <a:custGeom>
              <a:avLst/>
              <a:gdLst/>
              <a:ahLst/>
              <a:cxnLst/>
              <a:rect l="l" t="t" r="r" b="b"/>
              <a:pathLst>
                <a:path w="4229" h="3550" extrusionOk="0">
                  <a:moveTo>
                    <a:pt x="3364" y="432"/>
                  </a:moveTo>
                  <a:cubicBezTo>
                    <a:pt x="3580" y="432"/>
                    <a:pt x="3765" y="617"/>
                    <a:pt x="3765" y="833"/>
                  </a:cubicBezTo>
                  <a:lnTo>
                    <a:pt x="3765" y="864"/>
                  </a:lnTo>
                  <a:lnTo>
                    <a:pt x="401" y="864"/>
                  </a:lnTo>
                  <a:lnTo>
                    <a:pt x="401" y="833"/>
                  </a:lnTo>
                  <a:cubicBezTo>
                    <a:pt x="401" y="617"/>
                    <a:pt x="586" y="432"/>
                    <a:pt x="803" y="432"/>
                  </a:cubicBezTo>
                  <a:close/>
                  <a:moveTo>
                    <a:pt x="803" y="0"/>
                  </a:moveTo>
                  <a:cubicBezTo>
                    <a:pt x="370" y="0"/>
                    <a:pt x="0" y="370"/>
                    <a:pt x="0" y="833"/>
                  </a:cubicBezTo>
                  <a:lnTo>
                    <a:pt x="0" y="1728"/>
                  </a:lnTo>
                  <a:cubicBezTo>
                    <a:pt x="0" y="1867"/>
                    <a:pt x="100" y="1937"/>
                    <a:pt x="201" y="1937"/>
                  </a:cubicBezTo>
                  <a:cubicBezTo>
                    <a:pt x="301" y="1937"/>
                    <a:pt x="401" y="1867"/>
                    <a:pt x="401" y="1728"/>
                  </a:cubicBezTo>
                  <a:lnTo>
                    <a:pt x="401" y="1265"/>
                  </a:lnTo>
                  <a:lnTo>
                    <a:pt x="3765" y="1265"/>
                  </a:lnTo>
                  <a:lnTo>
                    <a:pt x="3765" y="2716"/>
                  </a:lnTo>
                  <a:cubicBezTo>
                    <a:pt x="3765" y="2932"/>
                    <a:pt x="3611" y="3117"/>
                    <a:pt x="3395" y="3117"/>
                  </a:cubicBezTo>
                  <a:lnTo>
                    <a:pt x="833" y="3117"/>
                  </a:lnTo>
                  <a:cubicBezTo>
                    <a:pt x="617" y="3117"/>
                    <a:pt x="432" y="2932"/>
                    <a:pt x="432" y="2716"/>
                  </a:cubicBezTo>
                  <a:cubicBezTo>
                    <a:pt x="432" y="2577"/>
                    <a:pt x="324" y="2508"/>
                    <a:pt x="216" y="2508"/>
                  </a:cubicBezTo>
                  <a:cubicBezTo>
                    <a:pt x="108" y="2508"/>
                    <a:pt x="0" y="2577"/>
                    <a:pt x="0" y="2716"/>
                  </a:cubicBezTo>
                  <a:cubicBezTo>
                    <a:pt x="0" y="3179"/>
                    <a:pt x="370" y="3549"/>
                    <a:pt x="833" y="3549"/>
                  </a:cubicBezTo>
                  <a:lnTo>
                    <a:pt x="3395" y="3549"/>
                  </a:lnTo>
                  <a:cubicBezTo>
                    <a:pt x="3858" y="3549"/>
                    <a:pt x="4228" y="3179"/>
                    <a:pt x="4228" y="2716"/>
                  </a:cubicBezTo>
                  <a:lnTo>
                    <a:pt x="4228" y="833"/>
                  </a:lnTo>
                  <a:cubicBezTo>
                    <a:pt x="4228" y="370"/>
                    <a:pt x="3858" y="0"/>
                    <a:pt x="33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23" name="Google Shape;12623;p23"/>
            <p:cNvSpPr/>
            <p:nvPr/>
          </p:nvSpPr>
          <p:spPr>
            <a:xfrm>
              <a:off x="4805750" y="2068375"/>
              <a:ext cx="261575" cy="87025"/>
            </a:xfrm>
            <a:custGeom>
              <a:avLst/>
              <a:gdLst/>
              <a:ahLst/>
              <a:cxnLst/>
              <a:rect l="l" t="t" r="r" b="b"/>
              <a:pathLst>
                <a:path w="10463" h="3481" extrusionOk="0">
                  <a:moveTo>
                    <a:pt x="5247" y="0"/>
                  </a:moveTo>
                  <a:cubicBezTo>
                    <a:pt x="5139" y="0"/>
                    <a:pt x="5031" y="70"/>
                    <a:pt x="5031" y="209"/>
                  </a:cubicBezTo>
                  <a:lnTo>
                    <a:pt x="5031" y="1443"/>
                  </a:lnTo>
                  <a:lnTo>
                    <a:pt x="864" y="1443"/>
                  </a:lnTo>
                  <a:cubicBezTo>
                    <a:pt x="370" y="1443"/>
                    <a:pt x="0" y="1814"/>
                    <a:pt x="0" y="2307"/>
                  </a:cubicBezTo>
                  <a:lnTo>
                    <a:pt x="0" y="3264"/>
                  </a:lnTo>
                  <a:cubicBezTo>
                    <a:pt x="0" y="3357"/>
                    <a:pt x="93" y="3480"/>
                    <a:pt x="216" y="3480"/>
                  </a:cubicBezTo>
                  <a:cubicBezTo>
                    <a:pt x="340" y="3480"/>
                    <a:pt x="432" y="3388"/>
                    <a:pt x="432" y="3264"/>
                  </a:cubicBezTo>
                  <a:lnTo>
                    <a:pt x="432" y="2307"/>
                  </a:lnTo>
                  <a:cubicBezTo>
                    <a:pt x="432" y="2060"/>
                    <a:pt x="617" y="1875"/>
                    <a:pt x="864" y="1875"/>
                  </a:cubicBezTo>
                  <a:lnTo>
                    <a:pt x="5031" y="1875"/>
                  </a:lnTo>
                  <a:lnTo>
                    <a:pt x="5031" y="3264"/>
                  </a:lnTo>
                  <a:cubicBezTo>
                    <a:pt x="5031" y="3403"/>
                    <a:pt x="5139" y="3472"/>
                    <a:pt x="5247" y="3472"/>
                  </a:cubicBezTo>
                  <a:cubicBezTo>
                    <a:pt x="5355" y="3472"/>
                    <a:pt x="5463" y="3403"/>
                    <a:pt x="5463" y="3264"/>
                  </a:cubicBezTo>
                  <a:lnTo>
                    <a:pt x="5463" y="1875"/>
                  </a:lnTo>
                  <a:lnTo>
                    <a:pt x="9629" y="1875"/>
                  </a:lnTo>
                  <a:cubicBezTo>
                    <a:pt x="9845" y="1875"/>
                    <a:pt x="10061" y="2060"/>
                    <a:pt x="10061" y="2307"/>
                  </a:cubicBezTo>
                  <a:lnTo>
                    <a:pt x="10061" y="3264"/>
                  </a:lnTo>
                  <a:cubicBezTo>
                    <a:pt x="10061" y="3403"/>
                    <a:pt x="10161" y="3472"/>
                    <a:pt x="10262" y="3472"/>
                  </a:cubicBezTo>
                  <a:cubicBezTo>
                    <a:pt x="10362" y="3472"/>
                    <a:pt x="10462" y="3403"/>
                    <a:pt x="10462" y="3264"/>
                  </a:cubicBezTo>
                  <a:lnTo>
                    <a:pt x="10462" y="2307"/>
                  </a:lnTo>
                  <a:cubicBezTo>
                    <a:pt x="10462" y="1814"/>
                    <a:pt x="10092" y="1443"/>
                    <a:pt x="9629" y="1443"/>
                  </a:cubicBezTo>
                  <a:lnTo>
                    <a:pt x="5463" y="1443"/>
                  </a:lnTo>
                  <a:lnTo>
                    <a:pt x="5463" y="209"/>
                  </a:lnTo>
                  <a:cubicBezTo>
                    <a:pt x="5463" y="70"/>
                    <a:pt x="5355" y="0"/>
                    <a:pt x="52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624" name="Google Shape;12624;p23"/>
          <p:cNvGrpSpPr/>
          <p:nvPr/>
        </p:nvGrpSpPr>
        <p:grpSpPr>
          <a:xfrm>
            <a:off x="5315908" y="5475019"/>
            <a:ext cx="484533" cy="483133"/>
            <a:chOff x="2499600" y="1904400"/>
            <a:chExt cx="363400" cy="362350"/>
          </a:xfrm>
          <a:solidFill>
            <a:schemeClr val="tx1"/>
          </a:solidFill>
        </p:grpSpPr>
        <p:sp>
          <p:nvSpPr>
            <p:cNvPr id="12625" name="Google Shape;12625;p23"/>
            <p:cNvSpPr/>
            <p:nvPr/>
          </p:nvSpPr>
          <p:spPr>
            <a:xfrm>
              <a:off x="2499600" y="1904400"/>
              <a:ext cx="316350" cy="362350"/>
            </a:xfrm>
            <a:custGeom>
              <a:avLst/>
              <a:gdLst/>
              <a:ahLst/>
              <a:cxnLst/>
              <a:rect l="l" t="t" r="r" b="b"/>
              <a:pathLst>
                <a:path w="12654" h="14494" extrusionOk="0">
                  <a:moveTo>
                    <a:pt x="11110" y="4546"/>
                  </a:moveTo>
                  <a:cubicBezTo>
                    <a:pt x="12067" y="4546"/>
                    <a:pt x="12067" y="5996"/>
                    <a:pt x="11110" y="5996"/>
                  </a:cubicBezTo>
                  <a:lnTo>
                    <a:pt x="11079" y="5996"/>
                  </a:lnTo>
                  <a:lnTo>
                    <a:pt x="11079" y="4546"/>
                  </a:lnTo>
                  <a:close/>
                  <a:moveTo>
                    <a:pt x="1212" y="3371"/>
                  </a:moveTo>
                  <a:cubicBezTo>
                    <a:pt x="1229" y="3371"/>
                    <a:pt x="1247" y="3372"/>
                    <a:pt x="1265" y="3373"/>
                  </a:cubicBezTo>
                  <a:lnTo>
                    <a:pt x="1265" y="7107"/>
                  </a:lnTo>
                  <a:cubicBezTo>
                    <a:pt x="741" y="7015"/>
                    <a:pt x="401" y="6737"/>
                    <a:pt x="401" y="6336"/>
                  </a:cubicBezTo>
                  <a:lnTo>
                    <a:pt x="401" y="6305"/>
                  </a:lnTo>
                  <a:lnTo>
                    <a:pt x="401" y="4175"/>
                  </a:lnTo>
                  <a:cubicBezTo>
                    <a:pt x="431" y="3730"/>
                    <a:pt x="774" y="3371"/>
                    <a:pt x="1212" y="3371"/>
                  </a:cubicBezTo>
                  <a:close/>
                  <a:moveTo>
                    <a:pt x="2222" y="3373"/>
                  </a:moveTo>
                  <a:lnTo>
                    <a:pt x="2222" y="7107"/>
                  </a:lnTo>
                  <a:lnTo>
                    <a:pt x="1697" y="7107"/>
                  </a:lnTo>
                  <a:lnTo>
                    <a:pt x="1697" y="3373"/>
                  </a:lnTo>
                  <a:close/>
                  <a:moveTo>
                    <a:pt x="4043" y="3373"/>
                  </a:moveTo>
                  <a:lnTo>
                    <a:pt x="4043" y="7107"/>
                  </a:lnTo>
                  <a:lnTo>
                    <a:pt x="2623" y="7107"/>
                  </a:lnTo>
                  <a:lnTo>
                    <a:pt x="2623" y="3373"/>
                  </a:lnTo>
                  <a:close/>
                  <a:moveTo>
                    <a:pt x="8857" y="1182"/>
                  </a:moveTo>
                  <a:lnTo>
                    <a:pt x="8857" y="9360"/>
                  </a:lnTo>
                  <a:lnTo>
                    <a:pt x="4475" y="7169"/>
                  </a:lnTo>
                  <a:lnTo>
                    <a:pt x="4475" y="3342"/>
                  </a:lnTo>
                  <a:lnTo>
                    <a:pt x="8857" y="1182"/>
                  </a:lnTo>
                  <a:close/>
                  <a:moveTo>
                    <a:pt x="10444" y="1"/>
                  </a:moveTo>
                  <a:cubicBezTo>
                    <a:pt x="10348" y="1"/>
                    <a:pt x="10249" y="23"/>
                    <a:pt x="10154" y="71"/>
                  </a:cubicBezTo>
                  <a:lnTo>
                    <a:pt x="4321" y="2941"/>
                  </a:lnTo>
                  <a:lnTo>
                    <a:pt x="1234" y="2941"/>
                  </a:lnTo>
                  <a:cubicBezTo>
                    <a:pt x="556" y="2941"/>
                    <a:pt x="0" y="3496"/>
                    <a:pt x="0" y="4175"/>
                  </a:cubicBezTo>
                  <a:lnTo>
                    <a:pt x="0" y="6305"/>
                  </a:lnTo>
                  <a:cubicBezTo>
                    <a:pt x="0" y="6644"/>
                    <a:pt x="154" y="6984"/>
                    <a:pt x="432" y="7200"/>
                  </a:cubicBezTo>
                  <a:cubicBezTo>
                    <a:pt x="710" y="7416"/>
                    <a:pt x="1080" y="7539"/>
                    <a:pt x="1481" y="7539"/>
                  </a:cubicBezTo>
                  <a:lnTo>
                    <a:pt x="2222" y="7539"/>
                  </a:lnTo>
                  <a:lnTo>
                    <a:pt x="1420" y="9916"/>
                  </a:lnTo>
                  <a:cubicBezTo>
                    <a:pt x="1420" y="10058"/>
                    <a:pt x="1540" y="10147"/>
                    <a:pt x="1649" y="10147"/>
                  </a:cubicBezTo>
                  <a:cubicBezTo>
                    <a:pt x="1705" y="10147"/>
                    <a:pt x="1758" y="10123"/>
                    <a:pt x="1790" y="10070"/>
                  </a:cubicBezTo>
                  <a:lnTo>
                    <a:pt x="2654" y="7539"/>
                  </a:lnTo>
                  <a:lnTo>
                    <a:pt x="4043" y="7539"/>
                  </a:lnTo>
                  <a:lnTo>
                    <a:pt x="4043" y="13187"/>
                  </a:lnTo>
                  <a:cubicBezTo>
                    <a:pt x="4043" y="13717"/>
                    <a:pt x="3606" y="14073"/>
                    <a:pt x="3152" y="14073"/>
                  </a:cubicBezTo>
                  <a:cubicBezTo>
                    <a:pt x="2945" y="14073"/>
                    <a:pt x="2735" y="13999"/>
                    <a:pt x="2562" y="13835"/>
                  </a:cubicBezTo>
                  <a:lnTo>
                    <a:pt x="1451" y="12817"/>
                  </a:lnTo>
                  <a:cubicBezTo>
                    <a:pt x="1204" y="12601"/>
                    <a:pt x="1111" y="12261"/>
                    <a:pt x="1173" y="11953"/>
                  </a:cubicBezTo>
                  <a:lnTo>
                    <a:pt x="1420" y="11243"/>
                  </a:lnTo>
                  <a:cubicBezTo>
                    <a:pt x="1420" y="11107"/>
                    <a:pt x="1310" y="11020"/>
                    <a:pt x="1198" y="11020"/>
                  </a:cubicBezTo>
                  <a:cubicBezTo>
                    <a:pt x="1132" y="11020"/>
                    <a:pt x="1064" y="11050"/>
                    <a:pt x="1018" y="11119"/>
                  </a:cubicBezTo>
                  <a:lnTo>
                    <a:pt x="802" y="11829"/>
                  </a:lnTo>
                  <a:cubicBezTo>
                    <a:pt x="648" y="12292"/>
                    <a:pt x="802" y="12786"/>
                    <a:pt x="1173" y="13125"/>
                  </a:cubicBezTo>
                  <a:lnTo>
                    <a:pt x="2315" y="14144"/>
                  </a:lnTo>
                  <a:cubicBezTo>
                    <a:pt x="2576" y="14385"/>
                    <a:pt x="2885" y="14494"/>
                    <a:pt x="3187" y="14494"/>
                  </a:cubicBezTo>
                  <a:cubicBezTo>
                    <a:pt x="3852" y="14494"/>
                    <a:pt x="4485" y="13971"/>
                    <a:pt x="4506" y="13187"/>
                  </a:cubicBezTo>
                  <a:lnTo>
                    <a:pt x="4506" y="7663"/>
                  </a:lnTo>
                  <a:lnTo>
                    <a:pt x="10154" y="10440"/>
                  </a:lnTo>
                  <a:cubicBezTo>
                    <a:pt x="10250" y="10489"/>
                    <a:pt x="10350" y="10511"/>
                    <a:pt x="10446" y="10511"/>
                  </a:cubicBezTo>
                  <a:cubicBezTo>
                    <a:pt x="10782" y="10511"/>
                    <a:pt x="11079" y="10244"/>
                    <a:pt x="11079" y="9885"/>
                  </a:cubicBezTo>
                  <a:lnTo>
                    <a:pt x="11079" y="6397"/>
                  </a:lnTo>
                  <a:lnTo>
                    <a:pt x="11110" y="6397"/>
                  </a:lnTo>
                  <a:cubicBezTo>
                    <a:pt x="12653" y="6397"/>
                    <a:pt x="12653" y="4083"/>
                    <a:pt x="11110" y="4083"/>
                  </a:cubicBezTo>
                  <a:lnTo>
                    <a:pt x="11110" y="4114"/>
                  </a:lnTo>
                  <a:lnTo>
                    <a:pt x="11079" y="4114"/>
                  </a:lnTo>
                  <a:lnTo>
                    <a:pt x="11079" y="2571"/>
                  </a:lnTo>
                  <a:cubicBezTo>
                    <a:pt x="11079" y="2432"/>
                    <a:pt x="10971" y="2362"/>
                    <a:pt x="10863" y="2362"/>
                  </a:cubicBezTo>
                  <a:cubicBezTo>
                    <a:pt x="10755" y="2362"/>
                    <a:pt x="10647" y="2432"/>
                    <a:pt x="10647" y="2571"/>
                  </a:cubicBezTo>
                  <a:lnTo>
                    <a:pt x="10647" y="9885"/>
                  </a:lnTo>
                  <a:cubicBezTo>
                    <a:pt x="10647" y="10002"/>
                    <a:pt x="10558" y="10102"/>
                    <a:pt x="10447" y="10102"/>
                  </a:cubicBezTo>
                  <a:cubicBezTo>
                    <a:pt x="10412" y="10102"/>
                    <a:pt x="10376" y="10092"/>
                    <a:pt x="10339" y="10070"/>
                  </a:cubicBezTo>
                  <a:lnTo>
                    <a:pt x="9289" y="9576"/>
                  </a:lnTo>
                  <a:lnTo>
                    <a:pt x="9289" y="966"/>
                  </a:lnTo>
                  <a:lnTo>
                    <a:pt x="10339" y="441"/>
                  </a:lnTo>
                  <a:cubicBezTo>
                    <a:pt x="10371" y="428"/>
                    <a:pt x="10403" y="422"/>
                    <a:pt x="10434" y="422"/>
                  </a:cubicBezTo>
                  <a:cubicBezTo>
                    <a:pt x="10551" y="422"/>
                    <a:pt x="10647" y="511"/>
                    <a:pt x="10647" y="657"/>
                  </a:cubicBezTo>
                  <a:lnTo>
                    <a:pt x="10647" y="1336"/>
                  </a:lnTo>
                  <a:cubicBezTo>
                    <a:pt x="10647" y="1475"/>
                    <a:pt x="10755" y="1544"/>
                    <a:pt x="10863" y="1544"/>
                  </a:cubicBezTo>
                  <a:cubicBezTo>
                    <a:pt x="10971" y="1544"/>
                    <a:pt x="11079" y="1475"/>
                    <a:pt x="11079" y="1336"/>
                  </a:cubicBezTo>
                  <a:lnTo>
                    <a:pt x="11079" y="657"/>
                  </a:lnTo>
                  <a:cubicBezTo>
                    <a:pt x="11079" y="273"/>
                    <a:pt x="10780" y="1"/>
                    <a:pt x="104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26" name="Google Shape;12626;p23"/>
            <p:cNvSpPr/>
            <p:nvPr/>
          </p:nvSpPr>
          <p:spPr>
            <a:xfrm>
              <a:off x="2819000" y="2030375"/>
              <a:ext cx="44000" cy="10825"/>
            </a:xfrm>
            <a:custGeom>
              <a:avLst/>
              <a:gdLst/>
              <a:ahLst/>
              <a:cxnLst/>
              <a:rect l="l" t="t" r="r" b="b"/>
              <a:pathLst>
                <a:path w="1760" h="433" extrusionOk="0">
                  <a:moveTo>
                    <a:pt x="309" y="0"/>
                  </a:moveTo>
                  <a:cubicBezTo>
                    <a:pt x="1" y="0"/>
                    <a:pt x="1" y="433"/>
                    <a:pt x="309" y="433"/>
                  </a:cubicBezTo>
                  <a:lnTo>
                    <a:pt x="1482" y="433"/>
                  </a:lnTo>
                  <a:cubicBezTo>
                    <a:pt x="1760" y="433"/>
                    <a:pt x="1760" y="0"/>
                    <a:pt x="14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27" name="Google Shape;12627;p23"/>
            <p:cNvSpPr/>
            <p:nvPr/>
          </p:nvSpPr>
          <p:spPr>
            <a:xfrm>
              <a:off x="2802275" y="1973275"/>
              <a:ext cx="39875" cy="32500"/>
            </a:xfrm>
            <a:custGeom>
              <a:avLst/>
              <a:gdLst/>
              <a:ahLst/>
              <a:cxnLst/>
              <a:rect l="l" t="t" r="r" b="b"/>
              <a:pathLst>
                <a:path w="1595" h="1300" extrusionOk="0">
                  <a:moveTo>
                    <a:pt x="1276" y="1"/>
                  </a:moveTo>
                  <a:cubicBezTo>
                    <a:pt x="1239" y="1"/>
                    <a:pt x="1201" y="10"/>
                    <a:pt x="1164" y="32"/>
                  </a:cubicBezTo>
                  <a:lnTo>
                    <a:pt x="176" y="927"/>
                  </a:lnTo>
                  <a:cubicBezTo>
                    <a:pt x="0" y="1044"/>
                    <a:pt x="75" y="1299"/>
                    <a:pt x="267" y="1299"/>
                  </a:cubicBezTo>
                  <a:cubicBezTo>
                    <a:pt x="277" y="1299"/>
                    <a:pt x="288" y="1299"/>
                    <a:pt x="299" y="1297"/>
                  </a:cubicBezTo>
                  <a:cubicBezTo>
                    <a:pt x="361" y="1297"/>
                    <a:pt x="423" y="1266"/>
                    <a:pt x="454" y="1235"/>
                  </a:cubicBezTo>
                  <a:lnTo>
                    <a:pt x="1441" y="371"/>
                  </a:lnTo>
                  <a:cubicBezTo>
                    <a:pt x="1595" y="218"/>
                    <a:pt x="1452" y="1"/>
                    <a:pt x="12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28" name="Google Shape;12628;p23"/>
            <p:cNvSpPr/>
            <p:nvPr/>
          </p:nvSpPr>
          <p:spPr>
            <a:xfrm>
              <a:off x="2802900" y="2066575"/>
              <a:ext cx="39650" cy="32375"/>
            </a:xfrm>
            <a:custGeom>
              <a:avLst/>
              <a:gdLst/>
              <a:ahLst/>
              <a:cxnLst/>
              <a:rect l="l" t="t" r="r" b="b"/>
              <a:pathLst>
                <a:path w="1586" h="1295" extrusionOk="0">
                  <a:moveTo>
                    <a:pt x="308" y="1"/>
                  </a:moveTo>
                  <a:cubicBezTo>
                    <a:pt x="136" y="1"/>
                    <a:pt x="0" y="197"/>
                    <a:pt x="151" y="373"/>
                  </a:cubicBezTo>
                  <a:lnTo>
                    <a:pt x="1139" y="1237"/>
                  </a:lnTo>
                  <a:cubicBezTo>
                    <a:pt x="1185" y="1278"/>
                    <a:pt x="1235" y="1295"/>
                    <a:pt x="1282" y="1295"/>
                  </a:cubicBezTo>
                  <a:cubicBezTo>
                    <a:pt x="1452" y="1295"/>
                    <a:pt x="1586" y="1074"/>
                    <a:pt x="1416" y="929"/>
                  </a:cubicBezTo>
                  <a:lnTo>
                    <a:pt x="429" y="34"/>
                  </a:lnTo>
                  <a:cubicBezTo>
                    <a:pt x="389" y="11"/>
                    <a:pt x="348" y="1"/>
                    <a:pt x="3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629" name="Google Shape;12629;p23"/>
          <p:cNvGrpSpPr/>
          <p:nvPr/>
        </p:nvGrpSpPr>
        <p:grpSpPr>
          <a:xfrm>
            <a:off x="6403566" y="5474804"/>
            <a:ext cx="412567" cy="483567"/>
            <a:chOff x="4781825" y="4140750"/>
            <a:chExt cx="309425" cy="362675"/>
          </a:xfrm>
          <a:solidFill>
            <a:schemeClr val="tx1"/>
          </a:solidFill>
        </p:grpSpPr>
        <p:sp>
          <p:nvSpPr>
            <p:cNvPr id="12630" name="Google Shape;12630;p23"/>
            <p:cNvSpPr/>
            <p:nvPr/>
          </p:nvSpPr>
          <p:spPr>
            <a:xfrm>
              <a:off x="4781825" y="4208450"/>
              <a:ext cx="309425" cy="294975"/>
            </a:xfrm>
            <a:custGeom>
              <a:avLst/>
              <a:gdLst/>
              <a:ahLst/>
              <a:cxnLst/>
              <a:rect l="l" t="t" r="r" b="b"/>
              <a:pathLst>
                <a:path w="12377" h="11799" extrusionOk="0">
                  <a:moveTo>
                    <a:pt x="11666" y="432"/>
                  </a:moveTo>
                  <a:cubicBezTo>
                    <a:pt x="11851" y="432"/>
                    <a:pt x="11975" y="556"/>
                    <a:pt x="11975" y="710"/>
                  </a:cubicBezTo>
                  <a:lnTo>
                    <a:pt x="11975" y="2253"/>
                  </a:lnTo>
                  <a:lnTo>
                    <a:pt x="9043" y="2253"/>
                  </a:lnTo>
                  <a:lnTo>
                    <a:pt x="9043" y="710"/>
                  </a:lnTo>
                  <a:cubicBezTo>
                    <a:pt x="9043" y="556"/>
                    <a:pt x="9197" y="432"/>
                    <a:pt x="9352" y="432"/>
                  </a:cubicBezTo>
                  <a:close/>
                  <a:moveTo>
                    <a:pt x="710" y="0"/>
                  </a:moveTo>
                  <a:cubicBezTo>
                    <a:pt x="309" y="0"/>
                    <a:pt x="0" y="309"/>
                    <a:pt x="0" y="710"/>
                  </a:cubicBezTo>
                  <a:lnTo>
                    <a:pt x="0" y="5586"/>
                  </a:lnTo>
                  <a:cubicBezTo>
                    <a:pt x="0" y="9125"/>
                    <a:pt x="2897" y="11799"/>
                    <a:pt x="6176" y="11799"/>
                  </a:cubicBezTo>
                  <a:cubicBezTo>
                    <a:pt x="6815" y="11799"/>
                    <a:pt x="7468" y="11697"/>
                    <a:pt x="8117" y="11481"/>
                  </a:cubicBezTo>
                  <a:cubicBezTo>
                    <a:pt x="8293" y="11364"/>
                    <a:pt x="8219" y="11108"/>
                    <a:pt x="8026" y="11108"/>
                  </a:cubicBezTo>
                  <a:cubicBezTo>
                    <a:pt x="8016" y="11108"/>
                    <a:pt x="8005" y="11109"/>
                    <a:pt x="7994" y="11111"/>
                  </a:cubicBezTo>
                  <a:cubicBezTo>
                    <a:pt x="7395" y="11304"/>
                    <a:pt x="6794" y="11394"/>
                    <a:pt x="6207" y="11394"/>
                  </a:cubicBezTo>
                  <a:cubicBezTo>
                    <a:pt x="3131" y="11394"/>
                    <a:pt x="432" y="8908"/>
                    <a:pt x="432" y="5617"/>
                  </a:cubicBezTo>
                  <a:lnTo>
                    <a:pt x="432" y="2716"/>
                  </a:lnTo>
                  <a:lnTo>
                    <a:pt x="1914" y="2716"/>
                  </a:lnTo>
                  <a:cubicBezTo>
                    <a:pt x="2222" y="2716"/>
                    <a:pt x="2222" y="2284"/>
                    <a:pt x="1914" y="2284"/>
                  </a:cubicBezTo>
                  <a:lnTo>
                    <a:pt x="432" y="2284"/>
                  </a:lnTo>
                  <a:lnTo>
                    <a:pt x="432" y="741"/>
                  </a:lnTo>
                  <a:cubicBezTo>
                    <a:pt x="402" y="556"/>
                    <a:pt x="556" y="432"/>
                    <a:pt x="710" y="432"/>
                  </a:cubicBezTo>
                  <a:lnTo>
                    <a:pt x="3025" y="432"/>
                  </a:lnTo>
                  <a:cubicBezTo>
                    <a:pt x="3179" y="432"/>
                    <a:pt x="3303" y="556"/>
                    <a:pt x="3333" y="710"/>
                  </a:cubicBezTo>
                  <a:lnTo>
                    <a:pt x="3333" y="2253"/>
                  </a:lnTo>
                  <a:lnTo>
                    <a:pt x="2963" y="2253"/>
                  </a:lnTo>
                  <a:cubicBezTo>
                    <a:pt x="2655" y="2253"/>
                    <a:pt x="2655" y="2685"/>
                    <a:pt x="2963" y="2685"/>
                  </a:cubicBezTo>
                  <a:lnTo>
                    <a:pt x="3333" y="2685"/>
                  </a:lnTo>
                  <a:lnTo>
                    <a:pt x="3333" y="5586"/>
                  </a:lnTo>
                  <a:cubicBezTo>
                    <a:pt x="3333" y="7191"/>
                    <a:pt x="4630" y="8456"/>
                    <a:pt x="6204" y="8456"/>
                  </a:cubicBezTo>
                  <a:cubicBezTo>
                    <a:pt x="7778" y="8426"/>
                    <a:pt x="9043" y="7129"/>
                    <a:pt x="9043" y="5555"/>
                  </a:cubicBezTo>
                  <a:lnTo>
                    <a:pt x="9043" y="2685"/>
                  </a:lnTo>
                  <a:lnTo>
                    <a:pt x="11944" y="2685"/>
                  </a:lnTo>
                  <a:lnTo>
                    <a:pt x="11944" y="5586"/>
                  </a:lnTo>
                  <a:cubicBezTo>
                    <a:pt x="11944" y="7716"/>
                    <a:pt x="10771" y="9691"/>
                    <a:pt x="8919" y="10679"/>
                  </a:cubicBezTo>
                  <a:cubicBezTo>
                    <a:pt x="8680" y="10811"/>
                    <a:pt x="8807" y="11105"/>
                    <a:pt x="9005" y="11105"/>
                  </a:cubicBezTo>
                  <a:cubicBezTo>
                    <a:pt x="9037" y="11105"/>
                    <a:pt x="9070" y="11097"/>
                    <a:pt x="9105" y="11080"/>
                  </a:cubicBezTo>
                  <a:cubicBezTo>
                    <a:pt x="11111" y="10000"/>
                    <a:pt x="12376" y="7901"/>
                    <a:pt x="12376" y="5617"/>
                  </a:cubicBezTo>
                  <a:lnTo>
                    <a:pt x="12376" y="710"/>
                  </a:lnTo>
                  <a:cubicBezTo>
                    <a:pt x="12376" y="309"/>
                    <a:pt x="12067" y="0"/>
                    <a:pt x="11666" y="0"/>
                  </a:cubicBezTo>
                  <a:lnTo>
                    <a:pt x="9352" y="0"/>
                  </a:lnTo>
                  <a:cubicBezTo>
                    <a:pt x="8950" y="0"/>
                    <a:pt x="8642" y="309"/>
                    <a:pt x="8642" y="710"/>
                  </a:cubicBezTo>
                  <a:lnTo>
                    <a:pt x="8642" y="5555"/>
                  </a:lnTo>
                  <a:cubicBezTo>
                    <a:pt x="8642" y="6913"/>
                    <a:pt x="7562" y="7994"/>
                    <a:pt x="6235" y="8024"/>
                  </a:cubicBezTo>
                  <a:cubicBezTo>
                    <a:pt x="4877" y="8024"/>
                    <a:pt x="3766" y="6944"/>
                    <a:pt x="3766" y="5586"/>
                  </a:cubicBezTo>
                  <a:lnTo>
                    <a:pt x="3766" y="710"/>
                  </a:lnTo>
                  <a:cubicBezTo>
                    <a:pt x="3766" y="309"/>
                    <a:pt x="3426" y="0"/>
                    <a:pt x="30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31" name="Google Shape;12631;p23"/>
            <p:cNvSpPr/>
            <p:nvPr/>
          </p:nvSpPr>
          <p:spPr>
            <a:xfrm>
              <a:off x="4929200" y="4434725"/>
              <a:ext cx="97825" cy="43025"/>
            </a:xfrm>
            <a:custGeom>
              <a:avLst/>
              <a:gdLst/>
              <a:ahLst/>
              <a:cxnLst/>
              <a:rect l="l" t="t" r="r" b="b"/>
              <a:pathLst>
                <a:path w="3913" h="1721" extrusionOk="0">
                  <a:moveTo>
                    <a:pt x="3619" y="0"/>
                  </a:moveTo>
                  <a:cubicBezTo>
                    <a:pt x="3576" y="0"/>
                    <a:pt x="3531" y="16"/>
                    <a:pt x="3487" y="54"/>
                  </a:cubicBezTo>
                  <a:lnTo>
                    <a:pt x="3457" y="54"/>
                  </a:lnTo>
                  <a:cubicBezTo>
                    <a:pt x="2592" y="856"/>
                    <a:pt x="1481" y="1288"/>
                    <a:pt x="309" y="1288"/>
                  </a:cubicBezTo>
                  <a:cubicBezTo>
                    <a:pt x="0" y="1288"/>
                    <a:pt x="0" y="1720"/>
                    <a:pt x="309" y="1720"/>
                  </a:cubicBezTo>
                  <a:cubicBezTo>
                    <a:pt x="1574" y="1720"/>
                    <a:pt x="2808" y="1226"/>
                    <a:pt x="3765" y="393"/>
                  </a:cubicBezTo>
                  <a:cubicBezTo>
                    <a:pt x="3913" y="246"/>
                    <a:pt x="3786" y="0"/>
                    <a:pt x="36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32" name="Google Shape;12632;p23"/>
            <p:cNvSpPr/>
            <p:nvPr/>
          </p:nvSpPr>
          <p:spPr>
            <a:xfrm>
              <a:off x="4799575" y="4163300"/>
              <a:ext cx="10050" cy="28200"/>
            </a:xfrm>
            <a:custGeom>
              <a:avLst/>
              <a:gdLst/>
              <a:ahLst/>
              <a:cxnLst/>
              <a:rect l="l" t="t" r="r" b="b"/>
              <a:pathLst>
                <a:path w="402" h="1128" extrusionOk="0">
                  <a:moveTo>
                    <a:pt x="201" y="1"/>
                  </a:moveTo>
                  <a:cubicBezTo>
                    <a:pt x="101" y="1"/>
                    <a:pt x="0" y="78"/>
                    <a:pt x="0" y="232"/>
                  </a:cubicBezTo>
                  <a:lnTo>
                    <a:pt x="0" y="911"/>
                  </a:lnTo>
                  <a:cubicBezTo>
                    <a:pt x="0" y="1035"/>
                    <a:pt x="93" y="1127"/>
                    <a:pt x="185" y="1127"/>
                  </a:cubicBezTo>
                  <a:cubicBezTo>
                    <a:pt x="309" y="1127"/>
                    <a:pt x="401" y="1035"/>
                    <a:pt x="401" y="911"/>
                  </a:cubicBezTo>
                  <a:lnTo>
                    <a:pt x="401" y="232"/>
                  </a:lnTo>
                  <a:cubicBezTo>
                    <a:pt x="401" y="78"/>
                    <a:pt x="301" y="1"/>
                    <a:pt x="2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33" name="Google Shape;12633;p23"/>
            <p:cNvSpPr/>
            <p:nvPr/>
          </p:nvSpPr>
          <p:spPr>
            <a:xfrm>
              <a:off x="4823475" y="4140750"/>
              <a:ext cx="10075" cy="50750"/>
            </a:xfrm>
            <a:custGeom>
              <a:avLst/>
              <a:gdLst/>
              <a:ahLst/>
              <a:cxnLst/>
              <a:rect l="l" t="t" r="r" b="b"/>
              <a:pathLst>
                <a:path w="403" h="2030" extrusionOk="0">
                  <a:moveTo>
                    <a:pt x="202" y="0"/>
                  </a:moveTo>
                  <a:cubicBezTo>
                    <a:pt x="101" y="0"/>
                    <a:pt x="1" y="70"/>
                    <a:pt x="1" y="209"/>
                  </a:cubicBezTo>
                  <a:lnTo>
                    <a:pt x="1" y="1813"/>
                  </a:lnTo>
                  <a:cubicBezTo>
                    <a:pt x="1" y="1937"/>
                    <a:pt x="94" y="2029"/>
                    <a:pt x="217" y="2029"/>
                  </a:cubicBezTo>
                  <a:cubicBezTo>
                    <a:pt x="310" y="2029"/>
                    <a:pt x="402" y="1937"/>
                    <a:pt x="402" y="1813"/>
                  </a:cubicBezTo>
                  <a:lnTo>
                    <a:pt x="402" y="209"/>
                  </a:lnTo>
                  <a:cubicBezTo>
                    <a:pt x="402" y="70"/>
                    <a:pt x="302" y="0"/>
                    <a:pt x="2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34" name="Google Shape;12634;p23"/>
            <p:cNvSpPr/>
            <p:nvPr/>
          </p:nvSpPr>
          <p:spPr>
            <a:xfrm>
              <a:off x="4847400" y="4163300"/>
              <a:ext cx="10050" cy="28200"/>
            </a:xfrm>
            <a:custGeom>
              <a:avLst/>
              <a:gdLst/>
              <a:ahLst/>
              <a:cxnLst/>
              <a:rect l="l" t="t" r="r" b="b"/>
              <a:pathLst>
                <a:path w="402" h="1128" extrusionOk="0">
                  <a:moveTo>
                    <a:pt x="201" y="1"/>
                  </a:moveTo>
                  <a:cubicBezTo>
                    <a:pt x="101" y="1"/>
                    <a:pt x="1" y="78"/>
                    <a:pt x="1" y="232"/>
                  </a:cubicBezTo>
                  <a:lnTo>
                    <a:pt x="1" y="911"/>
                  </a:lnTo>
                  <a:cubicBezTo>
                    <a:pt x="1" y="1035"/>
                    <a:pt x="93" y="1127"/>
                    <a:pt x="217" y="1127"/>
                  </a:cubicBezTo>
                  <a:cubicBezTo>
                    <a:pt x="309" y="1127"/>
                    <a:pt x="402" y="1035"/>
                    <a:pt x="402" y="911"/>
                  </a:cubicBezTo>
                  <a:lnTo>
                    <a:pt x="402" y="232"/>
                  </a:lnTo>
                  <a:cubicBezTo>
                    <a:pt x="402" y="78"/>
                    <a:pt x="302" y="1"/>
                    <a:pt x="2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35" name="Google Shape;12635;p23"/>
            <p:cNvSpPr/>
            <p:nvPr/>
          </p:nvSpPr>
          <p:spPr>
            <a:xfrm>
              <a:off x="5014825" y="4163300"/>
              <a:ext cx="10825" cy="28200"/>
            </a:xfrm>
            <a:custGeom>
              <a:avLst/>
              <a:gdLst/>
              <a:ahLst/>
              <a:cxnLst/>
              <a:rect l="l" t="t" r="r" b="b"/>
              <a:pathLst>
                <a:path w="433" h="1128" extrusionOk="0">
                  <a:moveTo>
                    <a:pt x="217" y="1"/>
                  </a:moveTo>
                  <a:cubicBezTo>
                    <a:pt x="109" y="1"/>
                    <a:pt x="1" y="78"/>
                    <a:pt x="1" y="232"/>
                  </a:cubicBezTo>
                  <a:lnTo>
                    <a:pt x="1" y="911"/>
                  </a:lnTo>
                  <a:cubicBezTo>
                    <a:pt x="1" y="1035"/>
                    <a:pt x="93" y="1127"/>
                    <a:pt x="217" y="1127"/>
                  </a:cubicBezTo>
                  <a:cubicBezTo>
                    <a:pt x="340" y="1127"/>
                    <a:pt x="433" y="1035"/>
                    <a:pt x="433" y="911"/>
                  </a:cubicBezTo>
                  <a:lnTo>
                    <a:pt x="433" y="232"/>
                  </a:lnTo>
                  <a:cubicBezTo>
                    <a:pt x="433" y="78"/>
                    <a:pt x="325" y="1"/>
                    <a:pt x="2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36" name="Google Shape;12636;p23"/>
            <p:cNvSpPr/>
            <p:nvPr/>
          </p:nvSpPr>
          <p:spPr>
            <a:xfrm>
              <a:off x="5038750" y="4140750"/>
              <a:ext cx="10825" cy="50750"/>
            </a:xfrm>
            <a:custGeom>
              <a:avLst/>
              <a:gdLst/>
              <a:ahLst/>
              <a:cxnLst/>
              <a:rect l="l" t="t" r="r" b="b"/>
              <a:pathLst>
                <a:path w="433" h="2030" extrusionOk="0">
                  <a:moveTo>
                    <a:pt x="216" y="0"/>
                  </a:moveTo>
                  <a:cubicBezTo>
                    <a:pt x="108" y="0"/>
                    <a:pt x="0" y="70"/>
                    <a:pt x="0" y="209"/>
                  </a:cubicBezTo>
                  <a:lnTo>
                    <a:pt x="0" y="1813"/>
                  </a:lnTo>
                  <a:cubicBezTo>
                    <a:pt x="0" y="1937"/>
                    <a:pt x="93" y="2029"/>
                    <a:pt x="216" y="2029"/>
                  </a:cubicBezTo>
                  <a:cubicBezTo>
                    <a:pt x="340" y="2029"/>
                    <a:pt x="432" y="1937"/>
                    <a:pt x="432" y="1813"/>
                  </a:cubicBezTo>
                  <a:lnTo>
                    <a:pt x="432" y="209"/>
                  </a:lnTo>
                  <a:cubicBezTo>
                    <a:pt x="432" y="70"/>
                    <a:pt x="324" y="0"/>
                    <a:pt x="2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37" name="Google Shape;12637;p23"/>
            <p:cNvSpPr/>
            <p:nvPr/>
          </p:nvSpPr>
          <p:spPr>
            <a:xfrm>
              <a:off x="5062675" y="4163300"/>
              <a:ext cx="10825" cy="28200"/>
            </a:xfrm>
            <a:custGeom>
              <a:avLst/>
              <a:gdLst/>
              <a:ahLst/>
              <a:cxnLst/>
              <a:rect l="l" t="t" r="r" b="b"/>
              <a:pathLst>
                <a:path w="433" h="1128" extrusionOk="0">
                  <a:moveTo>
                    <a:pt x="216" y="1"/>
                  </a:moveTo>
                  <a:cubicBezTo>
                    <a:pt x="108" y="1"/>
                    <a:pt x="0" y="78"/>
                    <a:pt x="0" y="232"/>
                  </a:cubicBezTo>
                  <a:lnTo>
                    <a:pt x="0" y="911"/>
                  </a:lnTo>
                  <a:cubicBezTo>
                    <a:pt x="0" y="1035"/>
                    <a:pt x="93" y="1127"/>
                    <a:pt x="216" y="1127"/>
                  </a:cubicBezTo>
                  <a:cubicBezTo>
                    <a:pt x="340" y="1127"/>
                    <a:pt x="432" y="1035"/>
                    <a:pt x="432" y="911"/>
                  </a:cubicBezTo>
                  <a:lnTo>
                    <a:pt x="432" y="232"/>
                  </a:lnTo>
                  <a:cubicBezTo>
                    <a:pt x="432" y="78"/>
                    <a:pt x="324" y="1"/>
                    <a:pt x="2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638" name="Google Shape;12638;p23"/>
          <p:cNvGrpSpPr/>
          <p:nvPr/>
        </p:nvGrpSpPr>
        <p:grpSpPr>
          <a:xfrm>
            <a:off x="9380324" y="5475337"/>
            <a:ext cx="420767" cy="482500"/>
            <a:chOff x="4028025" y="4141325"/>
            <a:chExt cx="315575" cy="361875"/>
          </a:xfrm>
          <a:solidFill>
            <a:schemeClr val="tx1"/>
          </a:solidFill>
        </p:grpSpPr>
        <p:sp>
          <p:nvSpPr>
            <p:cNvPr id="12639" name="Google Shape;12639;p23"/>
            <p:cNvSpPr/>
            <p:nvPr/>
          </p:nvSpPr>
          <p:spPr>
            <a:xfrm>
              <a:off x="4068150" y="4193775"/>
              <a:ext cx="129625" cy="10850"/>
            </a:xfrm>
            <a:custGeom>
              <a:avLst/>
              <a:gdLst/>
              <a:ahLst/>
              <a:cxnLst/>
              <a:rect l="l" t="t" r="r" b="b"/>
              <a:pathLst>
                <a:path w="5185" h="434" extrusionOk="0">
                  <a:moveTo>
                    <a:pt x="309" y="1"/>
                  </a:moveTo>
                  <a:cubicBezTo>
                    <a:pt x="0" y="1"/>
                    <a:pt x="0" y="433"/>
                    <a:pt x="309" y="433"/>
                  </a:cubicBezTo>
                  <a:lnTo>
                    <a:pt x="4907" y="433"/>
                  </a:lnTo>
                  <a:cubicBezTo>
                    <a:pt x="5185" y="433"/>
                    <a:pt x="5185" y="1"/>
                    <a:pt x="490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40" name="Google Shape;12640;p23"/>
            <p:cNvSpPr/>
            <p:nvPr/>
          </p:nvSpPr>
          <p:spPr>
            <a:xfrm>
              <a:off x="4068150" y="4234675"/>
              <a:ext cx="129625" cy="10825"/>
            </a:xfrm>
            <a:custGeom>
              <a:avLst/>
              <a:gdLst/>
              <a:ahLst/>
              <a:cxnLst/>
              <a:rect l="l" t="t" r="r" b="b"/>
              <a:pathLst>
                <a:path w="5185" h="433" extrusionOk="0">
                  <a:moveTo>
                    <a:pt x="309" y="1"/>
                  </a:moveTo>
                  <a:cubicBezTo>
                    <a:pt x="0" y="1"/>
                    <a:pt x="0" y="433"/>
                    <a:pt x="309" y="433"/>
                  </a:cubicBezTo>
                  <a:lnTo>
                    <a:pt x="4907" y="433"/>
                  </a:lnTo>
                  <a:cubicBezTo>
                    <a:pt x="5185" y="433"/>
                    <a:pt x="5185" y="1"/>
                    <a:pt x="490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41" name="Google Shape;12641;p23"/>
            <p:cNvSpPr/>
            <p:nvPr/>
          </p:nvSpPr>
          <p:spPr>
            <a:xfrm>
              <a:off x="4070450" y="4275575"/>
              <a:ext cx="182125" cy="92600"/>
            </a:xfrm>
            <a:custGeom>
              <a:avLst/>
              <a:gdLst/>
              <a:ahLst/>
              <a:cxnLst/>
              <a:rect l="l" t="t" r="r" b="b"/>
              <a:pathLst>
                <a:path w="7285" h="3704" extrusionOk="0">
                  <a:moveTo>
                    <a:pt x="6883" y="432"/>
                  </a:moveTo>
                  <a:lnTo>
                    <a:pt x="6883" y="2963"/>
                  </a:lnTo>
                  <a:lnTo>
                    <a:pt x="4846" y="926"/>
                  </a:lnTo>
                  <a:cubicBezTo>
                    <a:pt x="4800" y="880"/>
                    <a:pt x="4738" y="857"/>
                    <a:pt x="4680" y="857"/>
                  </a:cubicBezTo>
                  <a:cubicBezTo>
                    <a:pt x="4622" y="857"/>
                    <a:pt x="4568" y="880"/>
                    <a:pt x="4537" y="926"/>
                  </a:cubicBezTo>
                  <a:lnTo>
                    <a:pt x="2686" y="2778"/>
                  </a:lnTo>
                  <a:lnTo>
                    <a:pt x="1822" y="1883"/>
                  </a:lnTo>
                  <a:cubicBezTo>
                    <a:pt x="1791" y="1852"/>
                    <a:pt x="1737" y="1837"/>
                    <a:pt x="1683" y="1837"/>
                  </a:cubicBezTo>
                  <a:cubicBezTo>
                    <a:pt x="1629" y="1837"/>
                    <a:pt x="1575" y="1852"/>
                    <a:pt x="1544" y="1883"/>
                  </a:cubicBezTo>
                  <a:lnTo>
                    <a:pt x="433" y="2994"/>
                  </a:lnTo>
                  <a:lnTo>
                    <a:pt x="433" y="463"/>
                  </a:lnTo>
                  <a:lnTo>
                    <a:pt x="6883" y="432"/>
                  </a:lnTo>
                  <a:close/>
                  <a:moveTo>
                    <a:pt x="1667" y="2346"/>
                  </a:moveTo>
                  <a:lnTo>
                    <a:pt x="2624" y="3303"/>
                  </a:lnTo>
                  <a:lnTo>
                    <a:pt x="711" y="3303"/>
                  </a:lnTo>
                  <a:lnTo>
                    <a:pt x="1667" y="2346"/>
                  </a:lnTo>
                  <a:close/>
                  <a:moveTo>
                    <a:pt x="4692" y="1358"/>
                  </a:moveTo>
                  <a:lnTo>
                    <a:pt x="6605" y="3303"/>
                  </a:lnTo>
                  <a:lnTo>
                    <a:pt x="3241" y="3303"/>
                  </a:lnTo>
                  <a:lnTo>
                    <a:pt x="2994" y="3056"/>
                  </a:lnTo>
                  <a:lnTo>
                    <a:pt x="4692" y="1358"/>
                  </a:lnTo>
                  <a:close/>
                  <a:moveTo>
                    <a:pt x="217" y="0"/>
                  </a:moveTo>
                  <a:cubicBezTo>
                    <a:pt x="93" y="0"/>
                    <a:pt x="1" y="93"/>
                    <a:pt x="1" y="216"/>
                  </a:cubicBezTo>
                  <a:lnTo>
                    <a:pt x="1" y="3519"/>
                  </a:lnTo>
                  <a:cubicBezTo>
                    <a:pt x="1" y="3611"/>
                    <a:pt x="93" y="3704"/>
                    <a:pt x="217" y="3704"/>
                  </a:cubicBezTo>
                  <a:lnTo>
                    <a:pt x="7068" y="3704"/>
                  </a:lnTo>
                  <a:cubicBezTo>
                    <a:pt x="7192" y="3704"/>
                    <a:pt x="7284" y="3611"/>
                    <a:pt x="7284" y="3519"/>
                  </a:cubicBezTo>
                  <a:lnTo>
                    <a:pt x="7284" y="216"/>
                  </a:lnTo>
                  <a:cubicBezTo>
                    <a:pt x="7284" y="93"/>
                    <a:pt x="7192" y="0"/>
                    <a:pt x="70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42" name="Google Shape;12642;p23"/>
            <p:cNvSpPr/>
            <p:nvPr/>
          </p:nvSpPr>
          <p:spPr>
            <a:xfrm>
              <a:off x="4068150" y="4399025"/>
              <a:ext cx="186725" cy="10825"/>
            </a:xfrm>
            <a:custGeom>
              <a:avLst/>
              <a:gdLst/>
              <a:ahLst/>
              <a:cxnLst/>
              <a:rect l="l" t="t" r="r" b="b"/>
              <a:pathLst>
                <a:path w="7469" h="433" extrusionOk="0">
                  <a:moveTo>
                    <a:pt x="309" y="0"/>
                  </a:moveTo>
                  <a:cubicBezTo>
                    <a:pt x="0" y="0"/>
                    <a:pt x="0" y="432"/>
                    <a:pt x="309" y="432"/>
                  </a:cubicBezTo>
                  <a:lnTo>
                    <a:pt x="7160" y="432"/>
                  </a:lnTo>
                  <a:cubicBezTo>
                    <a:pt x="7469" y="432"/>
                    <a:pt x="7469" y="0"/>
                    <a:pt x="71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43" name="Google Shape;12643;p23"/>
            <p:cNvSpPr/>
            <p:nvPr/>
          </p:nvSpPr>
          <p:spPr>
            <a:xfrm>
              <a:off x="4069675" y="4439900"/>
              <a:ext cx="183675" cy="10825"/>
            </a:xfrm>
            <a:custGeom>
              <a:avLst/>
              <a:gdLst/>
              <a:ahLst/>
              <a:cxnLst/>
              <a:rect l="l" t="t" r="r" b="b"/>
              <a:pathLst>
                <a:path w="7347" h="433" extrusionOk="0">
                  <a:moveTo>
                    <a:pt x="248" y="1"/>
                  </a:moveTo>
                  <a:cubicBezTo>
                    <a:pt x="1" y="32"/>
                    <a:pt x="1" y="402"/>
                    <a:pt x="248" y="433"/>
                  </a:cubicBezTo>
                  <a:lnTo>
                    <a:pt x="7099" y="433"/>
                  </a:lnTo>
                  <a:cubicBezTo>
                    <a:pt x="7346" y="402"/>
                    <a:pt x="7346" y="32"/>
                    <a:pt x="70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44" name="Google Shape;12644;p23"/>
            <p:cNvSpPr/>
            <p:nvPr/>
          </p:nvSpPr>
          <p:spPr>
            <a:xfrm>
              <a:off x="4123700" y="4294800"/>
              <a:ext cx="33200" cy="28625"/>
            </a:xfrm>
            <a:custGeom>
              <a:avLst/>
              <a:gdLst/>
              <a:ahLst/>
              <a:cxnLst/>
              <a:rect l="l" t="t" r="r" b="b"/>
              <a:pathLst>
                <a:path w="1328" h="1145" extrusionOk="0">
                  <a:moveTo>
                    <a:pt x="587" y="435"/>
                  </a:moveTo>
                  <a:cubicBezTo>
                    <a:pt x="648" y="435"/>
                    <a:pt x="710" y="497"/>
                    <a:pt x="710" y="558"/>
                  </a:cubicBezTo>
                  <a:cubicBezTo>
                    <a:pt x="710" y="666"/>
                    <a:pt x="641" y="720"/>
                    <a:pt x="571" y="720"/>
                  </a:cubicBezTo>
                  <a:cubicBezTo>
                    <a:pt x="502" y="720"/>
                    <a:pt x="432" y="666"/>
                    <a:pt x="432" y="558"/>
                  </a:cubicBezTo>
                  <a:cubicBezTo>
                    <a:pt x="432" y="497"/>
                    <a:pt x="494" y="435"/>
                    <a:pt x="587" y="435"/>
                  </a:cubicBezTo>
                  <a:close/>
                  <a:moveTo>
                    <a:pt x="586" y="0"/>
                  </a:moveTo>
                  <a:cubicBezTo>
                    <a:pt x="287" y="0"/>
                    <a:pt x="0" y="222"/>
                    <a:pt x="0" y="558"/>
                  </a:cubicBezTo>
                  <a:cubicBezTo>
                    <a:pt x="0" y="898"/>
                    <a:pt x="278" y="1145"/>
                    <a:pt x="587" y="1145"/>
                  </a:cubicBezTo>
                  <a:cubicBezTo>
                    <a:pt x="1080" y="1145"/>
                    <a:pt x="1327" y="528"/>
                    <a:pt x="988" y="157"/>
                  </a:cubicBezTo>
                  <a:cubicBezTo>
                    <a:pt x="870" y="49"/>
                    <a:pt x="726" y="0"/>
                    <a:pt x="5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45" name="Google Shape;12645;p23"/>
            <p:cNvSpPr/>
            <p:nvPr/>
          </p:nvSpPr>
          <p:spPr>
            <a:xfrm>
              <a:off x="4028025" y="4141325"/>
              <a:ext cx="315575" cy="361875"/>
            </a:xfrm>
            <a:custGeom>
              <a:avLst/>
              <a:gdLst/>
              <a:ahLst/>
              <a:cxnLst/>
              <a:rect l="l" t="t" r="r" b="b"/>
              <a:pathLst>
                <a:path w="12623" h="14475" extrusionOk="0">
                  <a:moveTo>
                    <a:pt x="8271" y="772"/>
                  </a:moveTo>
                  <a:lnTo>
                    <a:pt x="10061" y="2778"/>
                  </a:lnTo>
                  <a:lnTo>
                    <a:pt x="9043" y="2778"/>
                  </a:lnTo>
                  <a:cubicBezTo>
                    <a:pt x="8642" y="2778"/>
                    <a:pt x="8271" y="2438"/>
                    <a:pt x="8271" y="2006"/>
                  </a:cubicBezTo>
                  <a:lnTo>
                    <a:pt x="8271" y="772"/>
                  </a:lnTo>
                  <a:close/>
                  <a:moveTo>
                    <a:pt x="10851" y="4679"/>
                  </a:moveTo>
                  <a:cubicBezTo>
                    <a:pt x="10874" y="4679"/>
                    <a:pt x="10898" y="4682"/>
                    <a:pt x="10925" y="4691"/>
                  </a:cubicBezTo>
                  <a:cubicBezTo>
                    <a:pt x="11049" y="4691"/>
                    <a:pt x="11172" y="4722"/>
                    <a:pt x="11265" y="4815"/>
                  </a:cubicBezTo>
                  <a:cubicBezTo>
                    <a:pt x="11358" y="4907"/>
                    <a:pt x="11419" y="5031"/>
                    <a:pt x="11419" y="5185"/>
                  </a:cubicBezTo>
                  <a:lnTo>
                    <a:pt x="11419" y="5895"/>
                  </a:lnTo>
                  <a:lnTo>
                    <a:pt x="10432" y="5895"/>
                  </a:lnTo>
                  <a:lnTo>
                    <a:pt x="10432" y="5185"/>
                  </a:lnTo>
                  <a:cubicBezTo>
                    <a:pt x="10401" y="5031"/>
                    <a:pt x="10463" y="4907"/>
                    <a:pt x="10555" y="4815"/>
                  </a:cubicBezTo>
                  <a:cubicBezTo>
                    <a:pt x="10586" y="4815"/>
                    <a:pt x="10586" y="4784"/>
                    <a:pt x="10617" y="4784"/>
                  </a:cubicBezTo>
                  <a:cubicBezTo>
                    <a:pt x="10648" y="4753"/>
                    <a:pt x="10679" y="4753"/>
                    <a:pt x="10709" y="4722"/>
                  </a:cubicBezTo>
                  <a:cubicBezTo>
                    <a:pt x="10753" y="4700"/>
                    <a:pt x="10797" y="4679"/>
                    <a:pt x="10851" y="4679"/>
                  </a:cubicBezTo>
                  <a:close/>
                  <a:moveTo>
                    <a:pt x="11234" y="11543"/>
                  </a:moveTo>
                  <a:lnTo>
                    <a:pt x="10925" y="11975"/>
                  </a:lnTo>
                  <a:lnTo>
                    <a:pt x="10617" y="11543"/>
                  </a:lnTo>
                  <a:close/>
                  <a:moveTo>
                    <a:pt x="1204" y="0"/>
                  </a:moveTo>
                  <a:cubicBezTo>
                    <a:pt x="556" y="0"/>
                    <a:pt x="0" y="525"/>
                    <a:pt x="0" y="1204"/>
                  </a:cubicBezTo>
                  <a:lnTo>
                    <a:pt x="0" y="13271"/>
                  </a:lnTo>
                  <a:cubicBezTo>
                    <a:pt x="0" y="13919"/>
                    <a:pt x="525" y="14475"/>
                    <a:pt x="1204" y="14475"/>
                  </a:cubicBezTo>
                  <a:lnTo>
                    <a:pt x="9537" y="14475"/>
                  </a:lnTo>
                  <a:cubicBezTo>
                    <a:pt x="10185" y="14475"/>
                    <a:pt x="10740" y="13919"/>
                    <a:pt x="10740" y="13271"/>
                  </a:cubicBezTo>
                  <a:lnTo>
                    <a:pt x="10740" y="12499"/>
                  </a:lnTo>
                  <a:cubicBezTo>
                    <a:pt x="10783" y="12542"/>
                    <a:pt x="10840" y="12565"/>
                    <a:pt x="10897" y="12565"/>
                  </a:cubicBezTo>
                  <a:cubicBezTo>
                    <a:pt x="10963" y="12565"/>
                    <a:pt x="11030" y="12535"/>
                    <a:pt x="11080" y="12469"/>
                  </a:cubicBezTo>
                  <a:lnTo>
                    <a:pt x="11790" y="11419"/>
                  </a:lnTo>
                  <a:cubicBezTo>
                    <a:pt x="11790" y="11388"/>
                    <a:pt x="11820" y="11358"/>
                    <a:pt x="11820" y="11327"/>
                  </a:cubicBezTo>
                  <a:lnTo>
                    <a:pt x="11820" y="6358"/>
                  </a:lnTo>
                  <a:cubicBezTo>
                    <a:pt x="12036" y="6420"/>
                    <a:pt x="12160" y="6636"/>
                    <a:pt x="12160" y="6852"/>
                  </a:cubicBezTo>
                  <a:lnTo>
                    <a:pt x="12160" y="8395"/>
                  </a:lnTo>
                  <a:cubicBezTo>
                    <a:pt x="12160" y="8534"/>
                    <a:pt x="12268" y="8603"/>
                    <a:pt x="12376" y="8603"/>
                  </a:cubicBezTo>
                  <a:cubicBezTo>
                    <a:pt x="12484" y="8603"/>
                    <a:pt x="12592" y="8534"/>
                    <a:pt x="12592" y="8395"/>
                  </a:cubicBezTo>
                  <a:lnTo>
                    <a:pt x="12623" y="6852"/>
                  </a:lnTo>
                  <a:cubicBezTo>
                    <a:pt x="12623" y="6389"/>
                    <a:pt x="12283" y="5988"/>
                    <a:pt x="11851" y="5895"/>
                  </a:cubicBezTo>
                  <a:lnTo>
                    <a:pt x="11851" y="5185"/>
                  </a:lnTo>
                  <a:cubicBezTo>
                    <a:pt x="11823" y="4652"/>
                    <a:pt x="11413" y="4247"/>
                    <a:pt x="10921" y="4247"/>
                  </a:cubicBezTo>
                  <a:cubicBezTo>
                    <a:pt x="10872" y="4247"/>
                    <a:pt x="10822" y="4251"/>
                    <a:pt x="10771" y="4259"/>
                  </a:cubicBezTo>
                  <a:lnTo>
                    <a:pt x="10771" y="2994"/>
                  </a:lnTo>
                  <a:cubicBezTo>
                    <a:pt x="10740" y="2932"/>
                    <a:pt x="10740" y="2901"/>
                    <a:pt x="10709" y="2840"/>
                  </a:cubicBezTo>
                  <a:lnTo>
                    <a:pt x="8240" y="62"/>
                  </a:lnTo>
                  <a:cubicBezTo>
                    <a:pt x="8210" y="31"/>
                    <a:pt x="8148" y="0"/>
                    <a:pt x="8086" y="0"/>
                  </a:cubicBezTo>
                  <a:lnTo>
                    <a:pt x="3519" y="0"/>
                  </a:lnTo>
                  <a:cubicBezTo>
                    <a:pt x="3241" y="0"/>
                    <a:pt x="3241" y="402"/>
                    <a:pt x="3519" y="402"/>
                  </a:cubicBezTo>
                  <a:lnTo>
                    <a:pt x="7870" y="402"/>
                  </a:lnTo>
                  <a:lnTo>
                    <a:pt x="7870" y="2006"/>
                  </a:lnTo>
                  <a:cubicBezTo>
                    <a:pt x="7870" y="2654"/>
                    <a:pt x="8395" y="3210"/>
                    <a:pt x="9074" y="3210"/>
                  </a:cubicBezTo>
                  <a:lnTo>
                    <a:pt x="10339" y="3210"/>
                  </a:lnTo>
                  <a:lnTo>
                    <a:pt x="10339" y="4444"/>
                  </a:lnTo>
                  <a:lnTo>
                    <a:pt x="10247" y="4537"/>
                  </a:lnTo>
                  <a:cubicBezTo>
                    <a:pt x="10092" y="4691"/>
                    <a:pt x="9969" y="4938"/>
                    <a:pt x="9969" y="5185"/>
                  </a:cubicBezTo>
                  <a:lnTo>
                    <a:pt x="9969" y="9290"/>
                  </a:lnTo>
                  <a:cubicBezTo>
                    <a:pt x="9969" y="9429"/>
                    <a:pt x="10077" y="9498"/>
                    <a:pt x="10185" y="9498"/>
                  </a:cubicBezTo>
                  <a:cubicBezTo>
                    <a:pt x="10293" y="9498"/>
                    <a:pt x="10401" y="9429"/>
                    <a:pt x="10401" y="9290"/>
                  </a:cubicBezTo>
                  <a:lnTo>
                    <a:pt x="10401" y="6327"/>
                  </a:lnTo>
                  <a:lnTo>
                    <a:pt x="11419" y="6327"/>
                  </a:lnTo>
                  <a:lnTo>
                    <a:pt x="11419" y="11111"/>
                  </a:lnTo>
                  <a:lnTo>
                    <a:pt x="10432" y="11111"/>
                  </a:lnTo>
                  <a:lnTo>
                    <a:pt x="10432" y="10555"/>
                  </a:lnTo>
                  <a:cubicBezTo>
                    <a:pt x="10432" y="10416"/>
                    <a:pt x="10324" y="10347"/>
                    <a:pt x="10216" y="10347"/>
                  </a:cubicBezTo>
                  <a:cubicBezTo>
                    <a:pt x="10108" y="10347"/>
                    <a:pt x="10000" y="10416"/>
                    <a:pt x="10000" y="10555"/>
                  </a:cubicBezTo>
                  <a:lnTo>
                    <a:pt x="10000" y="11327"/>
                  </a:lnTo>
                  <a:cubicBezTo>
                    <a:pt x="10000" y="11388"/>
                    <a:pt x="10000" y="11419"/>
                    <a:pt x="10030" y="11450"/>
                  </a:cubicBezTo>
                  <a:lnTo>
                    <a:pt x="10339" y="11913"/>
                  </a:lnTo>
                  <a:cubicBezTo>
                    <a:pt x="10339" y="11944"/>
                    <a:pt x="10339" y="11944"/>
                    <a:pt x="10339" y="11975"/>
                  </a:cubicBezTo>
                  <a:lnTo>
                    <a:pt x="10339" y="13302"/>
                  </a:lnTo>
                  <a:cubicBezTo>
                    <a:pt x="10339" y="13703"/>
                    <a:pt x="10000" y="14073"/>
                    <a:pt x="9568" y="14073"/>
                  </a:cubicBezTo>
                  <a:lnTo>
                    <a:pt x="1204" y="14073"/>
                  </a:lnTo>
                  <a:cubicBezTo>
                    <a:pt x="803" y="14073"/>
                    <a:pt x="432" y="13703"/>
                    <a:pt x="432" y="13302"/>
                  </a:cubicBezTo>
                  <a:lnTo>
                    <a:pt x="432" y="1204"/>
                  </a:lnTo>
                  <a:cubicBezTo>
                    <a:pt x="432" y="772"/>
                    <a:pt x="803" y="432"/>
                    <a:pt x="1204" y="432"/>
                  </a:cubicBezTo>
                  <a:lnTo>
                    <a:pt x="2253" y="432"/>
                  </a:lnTo>
                  <a:cubicBezTo>
                    <a:pt x="2531" y="432"/>
                    <a:pt x="2531" y="0"/>
                    <a:pt x="22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646" name="Google Shape;12646;p23"/>
          <p:cNvGrpSpPr/>
          <p:nvPr/>
        </p:nvGrpSpPr>
        <p:grpSpPr>
          <a:xfrm>
            <a:off x="7317165" y="5475352"/>
            <a:ext cx="505133" cy="482467"/>
            <a:chOff x="1727275" y="1904650"/>
            <a:chExt cx="378850" cy="361850"/>
          </a:xfrm>
          <a:solidFill>
            <a:schemeClr val="tx1"/>
          </a:solidFill>
        </p:grpSpPr>
        <p:sp>
          <p:nvSpPr>
            <p:cNvPr id="12647" name="Google Shape;12647;p23"/>
            <p:cNvSpPr/>
            <p:nvPr/>
          </p:nvSpPr>
          <p:spPr>
            <a:xfrm>
              <a:off x="1822950" y="1927750"/>
              <a:ext cx="145850" cy="110150"/>
            </a:xfrm>
            <a:custGeom>
              <a:avLst/>
              <a:gdLst/>
              <a:ahLst/>
              <a:cxnLst/>
              <a:rect l="l" t="t" r="r" b="b"/>
              <a:pathLst>
                <a:path w="5834" h="4406" extrusionOk="0">
                  <a:moveTo>
                    <a:pt x="3364" y="1"/>
                  </a:moveTo>
                  <a:cubicBezTo>
                    <a:pt x="1080" y="1"/>
                    <a:pt x="0" y="2809"/>
                    <a:pt x="1698" y="4352"/>
                  </a:cubicBezTo>
                  <a:cubicBezTo>
                    <a:pt x="1741" y="4390"/>
                    <a:pt x="1788" y="4406"/>
                    <a:pt x="1832" y="4406"/>
                  </a:cubicBezTo>
                  <a:cubicBezTo>
                    <a:pt x="2006" y="4406"/>
                    <a:pt x="2147" y="4160"/>
                    <a:pt x="1975" y="4013"/>
                  </a:cubicBezTo>
                  <a:cubicBezTo>
                    <a:pt x="864" y="3025"/>
                    <a:pt x="1142" y="1204"/>
                    <a:pt x="2500" y="587"/>
                  </a:cubicBezTo>
                  <a:cubicBezTo>
                    <a:pt x="2778" y="470"/>
                    <a:pt x="3060" y="416"/>
                    <a:pt x="3335" y="416"/>
                  </a:cubicBezTo>
                  <a:cubicBezTo>
                    <a:pt x="4434" y="416"/>
                    <a:pt x="5407" y="1285"/>
                    <a:pt x="5432" y="2470"/>
                  </a:cubicBezTo>
                  <a:cubicBezTo>
                    <a:pt x="5432" y="3056"/>
                    <a:pt x="5185" y="3612"/>
                    <a:pt x="4753" y="4013"/>
                  </a:cubicBezTo>
                  <a:cubicBezTo>
                    <a:pt x="4581" y="4160"/>
                    <a:pt x="4722" y="4406"/>
                    <a:pt x="4896" y="4406"/>
                  </a:cubicBezTo>
                  <a:cubicBezTo>
                    <a:pt x="4940" y="4406"/>
                    <a:pt x="4987" y="4390"/>
                    <a:pt x="5031" y="4352"/>
                  </a:cubicBezTo>
                  <a:cubicBezTo>
                    <a:pt x="5555" y="3859"/>
                    <a:pt x="5833" y="3210"/>
                    <a:pt x="5833" y="2501"/>
                  </a:cubicBezTo>
                  <a:cubicBezTo>
                    <a:pt x="5833" y="1112"/>
                    <a:pt x="4722" y="1"/>
                    <a:pt x="33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48" name="Google Shape;12648;p23"/>
            <p:cNvSpPr/>
            <p:nvPr/>
          </p:nvSpPr>
          <p:spPr>
            <a:xfrm>
              <a:off x="1727275" y="1904650"/>
              <a:ext cx="378850" cy="361850"/>
            </a:xfrm>
            <a:custGeom>
              <a:avLst/>
              <a:gdLst/>
              <a:ahLst/>
              <a:cxnLst/>
              <a:rect l="l" t="t" r="r" b="b"/>
              <a:pathLst>
                <a:path w="15154" h="14474" extrusionOk="0">
                  <a:moveTo>
                    <a:pt x="14073" y="2869"/>
                  </a:moveTo>
                  <a:cubicBezTo>
                    <a:pt x="14567" y="2900"/>
                    <a:pt x="14783" y="3517"/>
                    <a:pt x="14413" y="3826"/>
                  </a:cubicBezTo>
                  <a:cubicBezTo>
                    <a:pt x="14337" y="3902"/>
                    <a:pt x="14219" y="3957"/>
                    <a:pt x="14110" y="3957"/>
                  </a:cubicBezTo>
                  <a:cubicBezTo>
                    <a:pt x="14087" y="3957"/>
                    <a:pt x="14064" y="3955"/>
                    <a:pt x="14042" y="3949"/>
                  </a:cubicBezTo>
                  <a:cubicBezTo>
                    <a:pt x="13888" y="3949"/>
                    <a:pt x="13734" y="3888"/>
                    <a:pt x="13641" y="3764"/>
                  </a:cubicBezTo>
                  <a:cubicBezTo>
                    <a:pt x="13456" y="3548"/>
                    <a:pt x="13456" y="3209"/>
                    <a:pt x="13703" y="2993"/>
                  </a:cubicBezTo>
                  <a:cubicBezTo>
                    <a:pt x="13796" y="2900"/>
                    <a:pt x="13950" y="2869"/>
                    <a:pt x="14073" y="2869"/>
                  </a:cubicBezTo>
                  <a:close/>
                  <a:moveTo>
                    <a:pt x="7195" y="430"/>
                  </a:moveTo>
                  <a:cubicBezTo>
                    <a:pt x="10505" y="430"/>
                    <a:pt x="11368" y="5037"/>
                    <a:pt x="8240" y="6202"/>
                  </a:cubicBezTo>
                  <a:lnTo>
                    <a:pt x="8240" y="4412"/>
                  </a:lnTo>
                  <a:cubicBezTo>
                    <a:pt x="8240" y="3733"/>
                    <a:pt x="7739" y="3394"/>
                    <a:pt x="7237" y="3394"/>
                  </a:cubicBezTo>
                  <a:cubicBezTo>
                    <a:pt x="6736" y="3394"/>
                    <a:pt x="6234" y="3733"/>
                    <a:pt x="6234" y="4412"/>
                  </a:cubicBezTo>
                  <a:lnTo>
                    <a:pt x="6234" y="6233"/>
                  </a:lnTo>
                  <a:cubicBezTo>
                    <a:pt x="3056" y="5153"/>
                    <a:pt x="3796" y="493"/>
                    <a:pt x="7129" y="431"/>
                  </a:cubicBezTo>
                  <a:cubicBezTo>
                    <a:pt x="7151" y="431"/>
                    <a:pt x="7173" y="430"/>
                    <a:pt x="7195" y="430"/>
                  </a:cubicBezTo>
                  <a:close/>
                  <a:moveTo>
                    <a:pt x="1958" y="7720"/>
                  </a:moveTo>
                  <a:cubicBezTo>
                    <a:pt x="2469" y="7720"/>
                    <a:pt x="2963" y="8128"/>
                    <a:pt x="2963" y="8733"/>
                  </a:cubicBezTo>
                  <a:cubicBezTo>
                    <a:pt x="2963" y="9288"/>
                    <a:pt x="2531" y="9720"/>
                    <a:pt x="1975" y="9720"/>
                  </a:cubicBezTo>
                  <a:cubicBezTo>
                    <a:pt x="1080" y="9720"/>
                    <a:pt x="618" y="8640"/>
                    <a:pt x="1266" y="8023"/>
                  </a:cubicBezTo>
                  <a:cubicBezTo>
                    <a:pt x="1465" y="7813"/>
                    <a:pt x="1714" y="7720"/>
                    <a:pt x="1958" y="7720"/>
                  </a:cubicBezTo>
                  <a:close/>
                  <a:moveTo>
                    <a:pt x="7196" y="1"/>
                  </a:moveTo>
                  <a:cubicBezTo>
                    <a:pt x="6755" y="1"/>
                    <a:pt x="6304" y="88"/>
                    <a:pt x="5864" y="277"/>
                  </a:cubicBezTo>
                  <a:cubicBezTo>
                    <a:pt x="3704" y="1172"/>
                    <a:pt x="3086" y="3980"/>
                    <a:pt x="4660" y="5708"/>
                  </a:cubicBezTo>
                  <a:lnTo>
                    <a:pt x="2809" y="7591"/>
                  </a:lnTo>
                  <a:cubicBezTo>
                    <a:pt x="2562" y="7406"/>
                    <a:pt x="2253" y="7282"/>
                    <a:pt x="1975" y="7282"/>
                  </a:cubicBezTo>
                  <a:cubicBezTo>
                    <a:pt x="463" y="7313"/>
                    <a:pt x="0" y="9319"/>
                    <a:pt x="1327" y="9998"/>
                  </a:cubicBezTo>
                  <a:cubicBezTo>
                    <a:pt x="1546" y="10110"/>
                    <a:pt x="1765" y="10160"/>
                    <a:pt x="1975" y="10160"/>
                  </a:cubicBezTo>
                  <a:cubicBezTo>
                    <a:pt x="3040" y="10160"/>
                    <a:pt x="3865" y="8874"/>
                    <a:pt x="3117" y="7869"/>
                  </a:cubicBezTo>
                  <a:lnTo>
                    <a:pt x="5000" y="6017"/>
                  </a:lnTo>
                  <a:cubicBezTo>
                    <a:pt x="5339" y="6326"/>
                    <a:pt x="5771" y="6542"/>
                    <a:pt x="6234" y="6696"/>
                  </a:cubicBezTo>
                  <a:lnTo>
                    <a:pt x="6234" y="10307"/>
                  </a:lnTo>
                  <a:cubicBezTo>
                    <a:pt x="6111" y="10276"/>
                    <a:pt x="5987" y="10245"/>
                    <a:pt x="5864" y="10245"/>
                  </a:cubicBezTo>
                  <a:cubicBezTo>
                    <a:pt x="5617" y="10245"/>
                    <a:pt x="5339" y="10369"/>
                    <a:pt x="5154" y="10554"/>
                  </a:cubicBezTo>
                  <a:cubicBezTo>
                    <a:pt x="4969" y="10739"/>
                    <a:pt x="4876" y="10955"/>
                    <a:pt x="4846" y="11233"/>
                  </a:cubicBezTo>
                  <a:cubicBezTo>
                    <a:pt x="4722" y="12745"/>
                    <a:pt x="6018" y="13825"/>
                    <a:pt x="6605" y="14226"/>
                  </a:cubicBezTo>
                  <a:cubicBezTo>
                    <a:pt x="6790" y="14381"/>
                    <a:pt x="7006" y="14442"/>
                    <a:pt x="7222" y="14473"/>
                  </a:cubicBezTo>
                  <a:lnTo>
                    <a:pt x="10030" y="14473"/>
                  </a:lnTo>
                  <a:cubicBezTo>
                    <a:pt x="10308" y="14473"/>
                    <a:pt x="10308" y="14041"/>
                    <a:pt x="10030" y="14041"/>
                  </a:cubicBezTo>
                  <a:lnTo>
                    <a:pt x="7253" y="14041"/>
                  </a:lnTo>
                  <a:cubicBezTo>
                    <a:pt x="7099" y="14041"/>
                    <a:pt x="6975" y="13979"/>
                    <a:pt x="6852" y="13887"/>
                  </a:cubicBezTo>
                  <a:cubicBezTo>
                    <a:pt x="6358" y="13516"/>
                    <a:pt x="5185" y="12560"/>
                    <a:pt x="5278" y="11264"/>
                  </a:cubicBezTo>
                  <a:cubicBezTo>
                    <a:pt x="5278" y="11109"/>
                    <a:pt x="5339" y="10955"/>
                    <a:pt x="5463" y="10862"/>
                  </a:cubicBezTo>
                  <a:cubicBezTo>
                    <a:pt x="5555" y="10739"/>
                    <a:pt x="5710" y="10677"/>
                    <a:pt x="5833" y="10677"/>
                  </a:cubicBezTo>
                  <a:cubicBezTo>
                    <a:pt x="5987" y="10677"/>
                    <a:pt x="6142" y="10739"/>
                    <a:pt x="6265" y="10862"/>
                  </a:cubicBezTo>
                  <a:cubicBezTo>
                    <a:pt x="6296" y="10893"/>
                    <a:pt x="6358" y="10924"/>
                    <a:pt x="6420" y="10924"/>
                  </a:cubicBezTo>
                  <a:cubicBezTo>
                    <a:pt x="6543" y="10924"/>
                    <a:pt x="6636" y="10831"/>
                    <a:pt x="6636" y="10708"/>
                  </a:cubicBezTo>
                  <a:lnTo>
                    <a:pt x="6636" y="4412"/>
                  </a:lnTo>
                  <a:cubicBezTo>
                    <a:pt x="6682" y="4073"/>
                    <a:pt x="6944" y="3903"/>
                    <a:pt x="7207" y="3903"/>
                  </a:cubicBezTo>
                  <a:cubicBezTo>
                    <a:pt x="7469" y="3903"/>
                    <a:pt x="7731" y="4073"/>
                    <a:pt x="7777" y="4412"/>
                  </a:cubicBezTo>
                  <a:lnTo>
                    <a:pt x="7777" y="9751"/>
                  </a:lnTo>
                  <a:cubicBezTo>
                    <a:pt x="7777" y="9890"/>
                    <a:pt x="7885" y="9960"/>
                    <a:pt x="7994" y="9960"/>
                  </a:cubicBezTo>
                  <a:cubicBezTo>
                    <a:pt x="8102" y="9960"/>
                    <a:pt x="8210" y="9890"/>
                    <a:pt x="8210" y="9751"/>
                  </a:cubicBezTo>
                  <a:lnTo>
                    <a:pt x="8210" y="8332"/>
                  </a:lnTo>
                  <a:cubicBezTo>
                    <a:pt x="8179" y="7961"/>
                    <a:pt x="8456" y="7653"/>
                    <a:pt x="8827" y="7653"/>
                  </a:cubicBezTo>
                  <a:cubicBezTo>
                    <a:pt x="9135" y="7653"/>
                    <a:pt x="9413" y="7900"/>
                    <a:pt x="9413" y="8239"/>
                  </a:cubicBezTo>
                  <a:lnTo>
                    <a:pt x="9413" y="9751"/>
                  </a:lnTo>
                  <a:cubicBezTo>
                    <a:pt x="9413" y="9890"/>
                    <a:pt x="9513" y="9960"/>
                    <a:pt x="9614" y="9960"/>
                  </a:cubicBezTo>
                  <a:cubicBezTo>
                    <a:pt x="9714" y="9960"/>
                    <a:pt x="9814" y="9890"/>
                    <a:pt x="9814" y="9751"/>
                  </a:cubicBezTo>
                  <a:lnTo>
                    <a:pt x="9814" y="8301"/>
                  </a:lnTo>
                  <a:cubicBezTo>
                    <a:pt x="9814" y="7961"/>
                    <a:pt x="10092" y="7653"/>
                    <a:pt x="10432" y="7653"/>
                  </a:cubicBezTo>
                  <a:cubicBezTo>
                    <a:pt x="10771" y="7653"/>
                    <a:pt x="11049" y="7961"/>
                    <a:pt x="11018" y="8301"/>
                  </a:cubicBezTo>
                  <a:lnTo>
                    <a:pt x="11018" y="9751"/>
                  </a:lnTo>
                  <a:cubicBezTo>
                    <a:pt x="11018" y="9875"/>
                    <a:pt x="11111" y="9967"/>
                    <a:pt x="11234" y="9967"/>
                  </a:cubicBezTo>
                  <a:cubicBezTo>
                    <a:pt x="11357" y="9967"/>
                    <a:pt x="11450" y="9875"/>
                    <a:pt x="11450" y="9751"/>
                  </a:cubicBezTo>
                  <a:lnTo>
                    <a:pt x="11450" y="8270"/>
                  </a:lnTo>
                  <a:cubicBezTo>
                    <a:pt x="11450" y="7930"/>
                    <a:pt x="11697" y="7653"/>
                    <a:pt x="12036" y="7653"/>
                  </a:cubicBezTo>
                  <a:cubicBezTo>
                    <a:pt x="12191" y="7653"/>
                    <a:pt x="12345" y="7684"/>
                    <a:pt x="12438" y="7807"/>
                  </a:cubicBezTo>
                  <a:cubicBezTo>
                    <a:pt x="12561" y="7930"/>
                    <a:pt x="12623" y="8085"/>
                    <a:pt x="12623" y="8239"/>
                  </a:cubicBezTo>
                  <a:lnTo>
                    <a:pt x="12623" y="12004"/>
                  </a:lnTo>
                  <a:cubicBezTo>
                    <a:pt x="12623" y="12652"/>
                    <a:pt x="12407" y="13300"/>
                    <a:pt x="12006" y="13794"/>
                  </a:cubicBezTo>
                  <a:cubicBezTo>
                    <a:pt x="11882" y="13949"/>
                    <a:pt x="11697" y="14041"/>
                    <a:pt x="11481" y="14072"/>
                  </a:cubicBezTo>
                  <a:cubicBezTo>
                    <a:pt x="11471" y="14071"/>
                    <a:pt x="11462" y="14070"/>
                    <a:pt x="11453" y="14070"/>
                  </a:cubicBezTo>
                  <a:cubicBezTo>
                    <a:pt x="11203" y="14070"/>
                    <a:pt x="11213" y="14473"/>
                    <a:pt x="11481" y="14473"/>
                  </a:cubicBezTo>
                  <a:cubicBezTo>
                    <a:pt x="11820" y="14473"/>
                    <a:pt x="12129" y="14319"/>
                    <a:pt x="12345" y="14072"/>
                  </a:cubicBezTo>
                  <a:cubicBezTo>
                    <a:pt x="12808" y="13486"/>
                    <a:pt x="13055" y="12745"/>
                    <a:pt x="13055" y="12004"/>
                  </a:cubicBezTo>
                  <a:lnTo>
                    <a:pt x="13055" y="8239"/>
                  </a:lnTo>
                  <a:cubicBezTo>
                    <a:pt x="13055" y="7961"/>
                    <a:pt x="12931" y="7684"/>
                    <a:pt x="12746" y="7498"/>
                  </a:cubicBezTo>
                  <a:cubicBezTo>
                    <a:pt x="12552" y="7332"/>
                    <a:pt x="12334" y="7216"/>
                    <a:pt x="12091" y="7216"/>
                  </a:cubicBezTo>
                  <a:cubicBezTo>
                    <a:pt x="12063" y="7216"/>
                    <a:pt x="12034" y="7217"/>
                    <a:pt x="12006" y="7221"/>
                  </a:cubicBezTo>
                  <a:cubicBezTo>
                    <a:pt x="11697" y="7221"/>
                    <a:pt x="11419" y="7375"/>
                    <a:pt x="11234" y="7622"/>
                  </a:cubicBezTo>
                  <a:cubicBezTo>
                    <a:pt x="11033" y="7344"/>
                    <a:pt x="10725" y="7205"/>
                    <a:pt x="10416" y="7205"/>
                  </a:cubicBezTo>
                  <a:cubicBezTo>
                    <a:pt x="10108" y="7205"/>
                    <a:pt x="9799" y="7344"/>
                    <a:pt x="9598" y="7622"/>
                  </a:cubicBezTo>
                  <a:cubicBezTo>
                    <a:pt x="9415" y="7346"/>
                    <a:pt x="9110" y="7202"/>
                    <a:pt x="8803" y="7202"/>
                  </a:cubicBezTo>
                  <a:cubicBezTo>
                    <a:pt x="8594" y="7202"/>
                    <a:pt x="8384" y="7269"/>
                    <a:pt x="8210" y="7406"/>
                  </a:cubicBezTo>
                  <a:lnTo>
                    <a:pt x="8210" y="6634"/>
                  </a:lnTo>
                  <a:cubicBezTo>
                    <a:pt x="8858" y="6418"/>
                    <a:pt x="9444" y="6017"/>
                    <a:pt x="9845" y="5462"/>
                  </a:cubicBezTo>
                  <a:cubicBezTo>
                    <a:pt x="10277" y="4906"/>
                    <a:pt x="10493" y="4258"/>
                    <a:pt x="10555" y="3610"/>
                  </a:cubicBezTo>
                  <a:lnTo>
                    <a:pt x="13055" y="3610"/>
                  </a:lnTo>
                  <a:cubicBezTo>
                    <a:pt x="13117" y="3764"/>
                    <a:pt x="13209" y="3918"/>
                    <a:pt x="13333" y="4042"/>
                  </a:cubicBezTo>
                  <a:cubicBezTo>
                    <a:pt x="13487" y="4258"/>
                    <a:pt x="13734" y="4351"/>
                    <a:pt x="14012" y="4381"/>
                  </a:cubicBezTo>
                  <a:cubicBezTo>
                    <a:pt x="14043" y="4385"/>
                    <a:pt x="14074" y="4387"/>
                    <a:pt x="14106" y="4387"/>
                  </a:cubicBezTo>
                  <a:cubicBezTo>
                    <a:pt x="14320" y="4387"/>
                    <a:pt x="14529" y="4296"/>
                    <a:pt x="14691" y="4134"/>
                  </a:cubicBezTo>
                  <a:cubicBezTo>
                    <a:pt x="15092" y="3795"/>
                    <a:pt x="15153" y="3178"/>
                    <a:pt x="14814" y="2777"/>
                  </a:cubicBezTo>
                  <a:cubicBezTo>
                    <a:pt x="14629" y="2591"/>
                    <a:pt x="14382" y="2468"/>
                    <a:pt x="14135" y="2437"/>
                  </a:cubicBezTo>
                  <a:cubicBezTo>
                    <a:pt x="14114" y="2436"/>
                    <a:pt x="14093" y="2435"/>
                    <a:pt x="14073" y="2435"/>
                  </a:cubicBezTo>
                  <a:cubicBezTo>
                    <a:pt x="13605" y="2435"/>
                    <a:pt x="13205" y="2765"/>
                    <a:pt x="13117" y="3209"/>
                  </a:cubicBezTo>
                  <a:lnTo>
                    <a:pt x="10586" y="3209"/>
                  </a:lnTo>
                  <a:cubicBezTo>
                    <a:pt x="10488" y="1340"/>
                    <a:pt x="8921" y="1"/>
                    <a:pt x="71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649" name="Google Shape;12649;p23"/>
          <p:cNvGrpSpPr/>
          <p:nvPr/>
        </p:nvGrpSpPr>
        <p:grpSpPr>
          <a:xfrm>
            <a:off x="3389008" y="5474819"/>
            <a:ext cx="409467" cy="483533"/>
            <a:chOff x="5533300" y="4140550"/>
            <a:chExt cx="307100" cy="362650"/>
          </a:xfrm>
          <a:solidFill>
            <a:schemeClr val="tx1"/>
          </a:solidFill>
        </p:grpSpPr>
        <p:sp>
          <p:nvSpPr>
            <p:cNvPr id="12650" name="Google Shape;12650;p23"/>
            <p:cNvSpPr/>
            <p:nvPr/>
          </p:nvSpPr>
          <p:spPr>
            <a:xfrm>
              <a:off x="5698425" y="4326500"/>
              <a:ext cx="109575" cy="93200"/>
            </a:xfrm>
            <a:custGeom>
              <a:avLst/>
              <a:gdLst/>
              <a:ahLst/>
              <a:cxnLst/>
              <a:rect l="l" t="t" r="r" b="b"/>
              <a:pathLst>
                <a:path w="4383" h="3728" extrusionOk="0">
                  <a:moveTo>
                    <a:pt x="2510" y="1424"/>
                  </a:moveTo>
                  <a:cubicBezTo>
                    <a:pt x="2582" y="1424"/>
                    <a:pt x="2656" y="1452"/>
                    <a:pt x="2716" y="1512"/>
                  </a:cubicBezTo>
                  <a:cubicBezTo>
                    <a:pt x="2932" y="1728"/>
                    <a:pt x="2778" y="2037"/>
                    <a:pt x="2500" y="2037"/>
                  </a:cubicBezTo>
                  <a:cubicBezTo>
                    <a:pt x="2346" y="2037"/>
                    <a:pt x="2222" y="1883"/>
                    <a:pt x="2222" y="1728"/>
                  </a:cubicBezTo>
                  <a:cubicBezTo>
                    <a:pt x="2222" y="1541"/>
                    <a:pt x="2362" y="1424"/>
                    <a:pt x="2510" y="1424"/>
                  </a:cubicBezTo>
                  <a:close/>
                  <a:moveTo>
                    <a:pt x="2500" y="463"/>
                  </a:moveTo>
                  <a:cubicBezTo>
                    <a:pt x="3735" y="463"/>
                    <a:pt x="4383" y="1883"/>
                    <a:pt x="3580" y="2778"/>
                  </a:cubicBezTo>
                  <a:lnTo>
                    <a:pt x="3580" y="2809"/>
                  </a:lnTo>
                  <a:cubicBezTo>
                    <a:pt x="3488" y="2531"/>
                    <a:pt x="3303" y="2315"/>
                    <a:pt x="3086" y="2191"/>
                  </a:cubicBezTo>
                  <a:cubicBezTo>
                    <a:pt x="3179" y="2068"/>
                    <a:pt x="3241" y="1883"/>
                    <a:pt x="3241" y="1728"/>
                  </a:cubicBezTo>
                  <a:cubicBezTo>
                    <a:pt x="3272" y="1204"/>
                    <a:pt x="2894" y="941"/>
                    <a:pt x="2516" y="941"/>
                  </a:cubicBezTo>
                  <a:cubicBezTo>
                    <a:pt x="2137" y="941"/>
                    <a:pt x="1759" y="1204"/>
                    <a:pt x="1790" y="1728"/>
                  </a:cubicBezTo>
                  <a:cubicBezTo>
                    <a:pt x="1790" y="1883"/>
                    <a:pt x="1852" y="2068"/>
                    <a:pt x="1945" y="2191"/>
                  </a:cubicBezTo>
                  <a:cubicBezTo>
                    <a:pt x="1729" y="2315"/>
                    <a:pt x="1543" y="2531"/>
                    <a:pt x="1451" y="2778"/>
                  </a:cubicBezTo>
                  <a:cubicBezTo>
                    <a:pt x="648" y="1883"/>
                    <a:pt x="1297" y="463"/>
                    <a:pt x="2500" y="463"/>
                  </a:cubicBezTo>
                  <a:close/>
                  <a:moveTo>
                    <a:pt x="2500" y="2438"/>
                  </a:moveTo>
                  <a:cubicBezTo>
                    <a:pt x="2832" y="2438"/>
                    <a:pt x="3164" y="2654"/>
                    <a:pt x="3210" y="3086"/>
                  </a:cubicBezTo>
                  <a:cubicBezTo>
                    <a:pt x="2994" y="3210"/>
                    <a:pt x="2778" y="3272"/>
                    <a:pt x="2531" y="3272"/>
                  </a:cubicBezTo>
                  <a:cubicBezTo>
                    <a:pt x="2253" y="3272"/>
                    <a:pt x="2006" y="3210"/>
                    <a:pt x="1790" y="3086"/>
                  </a:cubicBezTo>
                  <a:cubicBezTo>
                    <a:pt x="1837" y="2654"/>
                    <a:pt x="2168" y="2438"/>
                    <a:pt x="2500" y="2438"/>
                  </a:cubicBezTo>
                  <a:close/>
                  <a:moveTo>
                    <a:pt x="2531" y="0"/>
                  </a:moveTo>
                  <a:cubicBezTo>
                    <a:pt x="864" y="0"/>
                    <a:pt x="0" y="1975"/>
                    <a:pt x="1173" y="3179"/>
                  </a:cubicBezTo>
                  <a:cubicBezTo>
                    <a:pt x="1552" y="3557"/>
                    <a:pt x="2017" y="3727"/>
                    <a:pt x="2474" y="3727"/>
                  </a:cubicBezTo>
                  <a:cubicBezTo>
                    <a:pt x="3432" y="3727"/>
                    <a:pt x="4352" y="2981"/>
                    <a:pt x="4352" y="1852"/>
                  </a:cubicBezTo>
                  <a:cubicBezTo>
                    <a:pt x="4352" y="833"/>
                    <a:pt x="3549" y="0"/>
                    <a:pt x="253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51" name="Google Shape;12651;p23"/>
            <p:cNvSpPr/>
            <p:nvPr/>
          </p:nvSpPr>
          <p:spPr>
            <a:xfrm>
              <a:off x="5533300" y="4140550"/>
              <a:ext cx="307100" cy="362650"/>
            </a:xfrm>
            <a:custGeom>
              <a:avLst/>
              <a:gdLst/>
              <a:ahLst/>
              <a:cxnLst/>
              <a:rect l="l" t="t" r="r" b="b"/>
              <a:pathLst>
                <a:path w="12284" h="14506" extrusionOk="0">
                  <a:moveTo>
                    <a:pt x="10988" y="433"/>
                  </a:moveTo>
                  <a:cubicBezTo>
                    <a:pt x="11451" y="433"/>
                    <a:pt x="11852" y="834"/>
                    <a:pt x="11852" y="1328"/>
                  </a:cubicBezTo>
                  <a:lnTo>
                    <a:pt x="11852" y="1698"/>
                  </a:lnTo>
                  <a:lnTo>
                    <a:pt x="402" y="1698"/>
                  </a:lnTo>
                  <a:lnTo>
                    <a:pt x="402" y="1328"/>
                  </a:lnTo>
                  <a:cubicBezTo>
                    <a:pt x="402" y="834"/>
                    <a:pt x="803" y="433"/>
                    <a:pt x="1297" y="433"/>
                  </a:cubicBezTo>
                  <a:close/>
                  <a:moveTo>
                    <a:pt x="1297" y="1"/>
                  </a:moveTo>
                  <a:cubicBezTo>
                    <a:pt x="556" y="1"/>
                    <a:pt x="1" y="587"/>
                    <a:pt x="1" y="1328"/>
                  </a:cubicBezTo>
                  <a:lnTo>
                    <a:pt x="1" y="13179"/>
                  </a:lnTo>
                  <a:cubicBezTo>
                    <a:pt x="1" y="13919"/>
                    <a:pt x="556" y="14506"/>
                    <a:pt x="1297" y="14506"/>
                  </a:cubicBezTo>
                  <a:lnTo>
                    <a:pt x="10988" y="14506"/>
                  </a:lnTo>
                  <a:cubicBezTo>
                    <a:pt x="11698" y="14506"/>
                    <a:pt x="12284" y="13919"/>
                    <a:pt x="12284" y="13179"/>
                  </a:cubicBezTo>
                  <a:lnTo>
                    <a:pt x="12284" y="9845"/>
                  </a:lnTo>
                  <a:cubicBezTo>
                    <a:pt x="12284" y="9707"/>
                    <a:pt x="12176" y="9637"/>
                    <a:pt x="12068" y="9637"/>
                  </a:cubicBezTo>
                  <a:cubicBezTo>
                    <a:pt x="11960" y="9637"/>
                    <a:pt x="11852" y="9707"/>
                    <a:pt x="11852" y="9845"/>
                  </a:cubicBezTo>
                  <a:lnTo>
                    <a:pt x="11852" y="13179"/>
                  </a:lnTo>
                  <a:cubicBezTo>
                    <a:pt x="11852" y="13672"/>
                    <a:pt x="11451" y="14074"/>
                    <a:pt x="10988" y="14074"/>
                  </a:cubicBezTo>
                  <a:lnTo>
                    <a:pt x="1297" y="14074"/>
                  </a:lnTo>
                  <a:cubicBezTo>
                    <a:pt x="803" y="14074"/>
                    <a:pt x="402" y="13672"/>
                    <a:pt x="402" y="13179"/>
                  </a:cubicBezTo>
                  <a:lnTo>
                    <a:pt x="402" y="2161"/>
                  </a:lnTo>
                  <a:lnTo>
                    <a:pt x="11852" y="2161"/>
                  </a:lnTo>
                  <a:lnTo>
                    <a:pt x="11852" y="8734"/>
                  </a:lnTo>
                  <a:cubicBezTo>
                    <a:pt x="11852" y="8858"/>
                    <a:pt x="11944" y="8950"/>
                    <a:pt x="12068" y="8950"/>
                  </a:cubicBezTo>
                  <a:cubicBezTo>
                    <a:pt x="12191" y="8950"/>
                    <a:pt x="12284" y="8827"/>
                    <a:pt x="12284" y="8734"/>
                  </a:cubicBezTo>
                  <a:lnTo>
                    <a:pt x="12284" y="1328"/>
                  </a:lnTo>
                  <a:cubicBezTo>
                    <a:pt x="12284" y="587"/>
                    <a:pt x="11698" y="1"/>
                    <a:pt x="109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52" name="Google Shape;12652;p23"/>
            <p:cNvSpPr/>
            <p:nvPr/>
          </p:nvSpPr>
          <p:spPr>
            <a:xfrm>
              <a:off x="5558000" y="4163700"/>
              <a:ext cx="13900" cy="10825"/>
            </a:xfrm>
            <a:custGeom>
              <a:avLst/>
              <a:gdLst/>
              <a:ahLst/>
              <a:cxnLst/>
              <a:rect l="l" t="t" r="r" b="b"/>
              <a:pathLst>
                <a:path w="556" h="433" extrusionOk="0">
                  <a:moveTo>
                    <a:pt x="278" y="0"/>
                  </a:moveTo>
                  <a:cubicBezTo>
                    <a:pt x="0" y="0"/>
                    <a:pt x="0" y="432"/>
                    <a:pt x="278" y="432"/>
                  </a:cubicBezTo>
                  <a:cubicBezTo>
                    <a:pt x="556" y="432"/>
                    <a:pt x="556" y="0"/>
                    <a:pt x="2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53" name="Google Shape;12653;p23"/>
            <p:cNvSpPr/>
            <p:nvPr/>
          </p:nvSpPr>
          <p:spPr>
            <a:xfrm>
              <a:off x="5576525" y="4163700"/>
              <a:ext cx="14675" cy="10825"/>
            </a:xfrm>
            <a:custGeom>
              <a:avLst/>
              <a:gdLst/>
              <a:ahLst/>
              <a:cxnLst/>
              <a:rect l="l" t="t" r="r" b="b"/>
              <a:pathLst>
                <a:path w="587" h="433" extrusionOk="0">
                  <a:moveTo>
                    <a:pt x="309" y="0"/>
                  </a:moveTo>
                  <a:cubicBezTo>
                    <a:pt x="0" y="0"/>
                    <a:pt x="0" y="432"/>
                    <a:pt x="309" y="432"/>
                  </a:cubicBezTo>
                  <a:cubicBezTo>
                    <a:pt x="587" y="432"/>
                    <a:pt x="587" y="0"/>
                    <a:pt x="3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54" name="Google Shape;12654;p23"/>
            <p:cNvSpPr/>
            <p:nvPr/>
          </p:nvSpPr>
          <p:spPr>
            <a:xfrm>
              <a:off x="5595800" y="4163700"/>
              <a:ext cx="13925" cy="10825"/>
            </a:xfrm>
            <a:custGeom>
              <a:avLst/>
              <a:gdLst/>
              <a:ahLst/>
              <a:cxnLst/>
              <a:rect l="l" t="t" r="r" b="b"/>
              <a:pathLst>
                <a:path w="557" h="433" extrusionOk="0">
                  <a:moveTo>
                    <a:pt x="278" y="0"/>
                  </a:moveTo>
                  <a:cubicBezTo>
                    <a:pt x="1" y="0"/>
                    <a:pt x="1" y="432"/>
                    <a:pt x="278" y="432"/>
                  </a:cubicBezTo>
                  <a:cubicBezTo>
                    <a:pt x="556" y="432"/>
                    <a:pt x="556" y="0"/>
                    <a:pt x="2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55" name="Google Shape;12655;p23"/>
            <p:cNvSpPr/>
            <p:nvPr/>
          </p:nvSpPr>
          <p:spPr>
            <a:xfrm>
              <a:off x="5565725" y="4216350"/>
              <a:ext cx="108800" cy="93200"/>
            </a:xfrm>
            <a:custGeom>
              <a:avLst/>
              <a:gdLst/>
              <a:ahLst/>
              <a:cxnLst/>
              <a:rect l="l" t="t" r="r" b="b"/>
              <a:pathLst>
                <a:path w="4352" h="3728" extrusionOk="0">
                  <a:moveTo>
                    <a:pt x="1836" y="1397"/>
                  </a:moveTo>
                  <a:cubicBezTo>
                    <a:pt x="1998" y="1397"/>
                    <a:pt x="2160" y="1505"/>
                    <a:pt x="2130" y="1721"/>
                  </a:cubicBezTo>
                  <a:cubicBezTo>
                    <a:pt x="2160" y="1953"/>
                    <a:pt x="1998" y="2068"/>
                    <a:pt x="1836" y="2068"/>
                  </a:cubicBezTo>
                  <a:cubicBezTo>
                    <a:pt x="1674" y="2068"/>
                    <a:pt x="1512" y="1953"/>
                    <a:pt x="1543" y="1721"/>
                  </a:cubicBezTo>
                  <a:cubicBezTo>
                    <a:pt x="1512" y="1505"/>
                    <a:pt x="1674" y="1397"/>
                    <a:pt x="1836" y="1397"/>
                  </a:cubicBezTo>
                  <a:close/>
                  <a:moveTo>
                    <a:pt x="1852" y="425"/>
                  </a:moveTo>
                  <a:cubicBezTo>
                    <a:pt x="2623" y="425"/>
                    <a:pt x="3271" y="1073"/>
                    <a:pt x="3271" y="1876"/>
                  </a:cubicBezTo>
                  <a:cubicBezTo>
                    <a:pt x="3271" y="2215"/>
                    <a:pt x="3148" y="2555"/>
                    <a:pt x="2932" y="2832"/>
                  </a:cubicBezTo>
                  <a:cubicBezTo>
                    <a:pt x="2808" y="2555"/>
                    <a:pt x="2654" y="2338"/>
                    <a:pt x="2407" y="2215"/>
                  </a:cubicBezTo>
                  <a:cubicBezTo>
                    <a:pt x="2500" y="2092"/>
                    <a:pt x="2562" y="1906"/>
                    <a:pt x="2562" y="1752"/>
                  </a:cubicBezTo>
                  <a:cubicBezTo>
                    <a:pt x="2608" y="1227"/>
                    <a:pt x="2230" y="965"/>
                    <a:pt x="1848" y="965"/>
                  </a:cubicBezTo>
                  <a:cubicBezTo>
                    <a:pt x="1466" y="965"/>
                    <a:pt x="1080" y="1227"/>
                    <a:pt x="1111" y="1752"/>
                  </a:cubicBezTo>
                  <a:cubicBezTo>
                    <a:pt x="1111" y="1906"/>
                    <a:pt x="1173" y="2092"/>
                    <a:pt x="1296" y="2215"/>
                  </a:cubicBezTo>
                  <a:cubicBezTo>
                    <a:pt x="1049" y="2338"/>
                    <a:pt x="864" y="2555"/>
                    <a:pt x="772" y="2801"/>
                  </a:cubicBezTo>
                  <a:cubicBezTo>
                    <a:pt x="0" y="1876"/>
                    <a:pt x="648" y="456"/>
                    <a:pt x="1852" y="456"/>
                  </a:cubicBezTo>
                  <a:lnTo>
                    <a:pt x="1852" y="425"/>
                  </a:lnTo>
                  <a:close/>
                  <a:moveTo>
                    <a:pt x="1852" y="2462"/>
                  </a:moveTo>
                  <a:cubicBezTo>
                    <a:pt x="2191" y="2462"/>
                    <a:pt x="2500" y="2740"/>
                    <a:pt x="2562" y="3110"/>
                  </a:cubicBezTo>
                  <a:cubicBezTo>
                    <a:pt x="2330" y="3233"/>
                    <a:pt x="2083" y="3295"/>
                    <a:pt x="1840" y="3295"/>
                  </a:cubicBezTo>
                  <a:cubicBezTo>
                    <a:pt x="1597" y="3295"/>
                    <a:pt x="1358" y="3233"/>
                    <a:pt x="1142" y="3110"/>
                  </a:cubicBezTo>
                  <a:cubicBezTo>
                    <a:pt x="1173" y="2740"/>
                    <a:pt x="1481" y="2462"/>
                    <a:pt x="1852" y="2462"/>
                  </a:cubicBezTo>
                  <a:close/>
                  <a:moveTo>
                    <a:pt x="1878" y="0"/>
                  </a:moveTo>
                  <a:cubicBezTo>
                    <a:pt x="920" y="0"/>
                    <a:pt x="0" y="747"/>
                    <a:pt x="0" y="1876"/>
                  </a:cubicBezTo>
                  <a:cubicBezTo>
                    <a:pt x="0" y="2863"/>
                    <a:pt x="833" y="3696"/>
                    <a:pt x="1852" y="3727"/>
                  </a:cubicBezTo>
                  <a:cubicBezTo>
                    <a:pt x="3487" y="3727"/>
                    <a:pt x="4352" y="1721"/>
                    <a:pt x="3179" y="548"/>
                  </a:cubicBezTo>
                  <a:cubicBezTo>
                    <a:pt x="2800" y="170"/>
                    <a:pt x="2335" y="0"/>
                    <a:pt x="18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56" name="Google Shape;12656;p23"/>
            <p:cNvSpPr/>
            <p:nvPr/>
          </p:nvSpPr>
          <p:spPr>
            <a:xfrm>
              <a:off x="5561850" y="4436825"/>
              <a:ext cx="250000" cy="35525"/>
            </a:xfrm>
            <a:custGeom>
              <a:avLst/>
              <a:gdLst/>
              <a:ahLst/>
              <a:cxnLst/>
              <a:rect l="l" t="t" r="r" b="b"/>
              <a:pathLst>
                <a:path w="10000" h="1421" extrusionOk="0">
                  <a:moveTo>
                    <a:pt x="865" y="0"/>
                  </a:moveTo>
                  <a:cubicBezTo>
                    <a:pt x="1" y="62"/>
                    <a:pt x="1" y="1358"/>
                    <a:pt x="865" y="1420"/>
                  </a:cubicBezTo>
                  <a:lnTo>
                    <a:pt x="9105" y="1420"/>
                  </a:lnTo>
                  <a:cubicBezTo>
                    <a:pt x="10000" y="1358"/>
                    <a:pt x="10000" y="62"/>
                    <a:pt x="9105" y="0"/>
                  </a:cubicBezTo>
                  <a:lnTo>
                    <a:pt x="2593" y="0"/>
                  </a:lnTo>
                  <a:cubicBezTo>
                    <a:pt x="2315" y="0"/>
                    <a:pt x="2315" y="433"/>
                    <a:pt x="2593" y="433"/>
                  </a:cubicBezTo>
                  <a:lnTo>
                    <a:pt x="9105" y="433"/>
                  </a:lnTo>
                  <a:cubicBezTo>
                    <a:pt x="9444" y="463"/>
                    <a:pt x="9444" y="957"/>
                    <a:pt x="9105" y="988"/>
                  </a:cubicBezTo>
                  <a:lnTo>
                    <a:pt x="865" y="988"/>
                  </a:lnTo>
                  <a:cubicBezTo>
                    <a:pt x="525" y="957"/>
                    <a:pt x="525" y="463"/>
                    <a:pt x="865" y="433"/>
                  </a:cubicBezTo>
                  <a:lnTo>
                    <a:pt x="1451" y="433"/>
                  </a:lnTo>
                  <a:cubicBezTo>
                    <a:pt x="1729" y="433"/>
                    <a:pt x="1729" y="0"/>
                    <a:pt x="14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57" name="Google Shape;12657;p23"/>
            <p:cNvSpPr/>
            <p:nvPr/>
          </p:nvSpPr>
          <p:spPr>
            <a:xfrm>
              <a:off x="5662925" y="4220025"/>
              <a:ext cx="144300" cy="86425"/>
            </a:xfrm>
            <a:custGeom>
              <a:avLst/>
              <a:gdLst/>
              <a:ahLst/>
              <a:cxnLst/>
              <a:rect l="l" t="t" r="r" b="b"/>
              <a:pathLst>
                <a:path w="5772" h="3457" extrusionOk="0">
                  <a:moveTo>
                    <a:pt x="1852" y="0"/>
                  </a:moveTo>
                  <a:cubicBezTo>
                    <a:pt x="1359" y="0"/>
                    <a:pt x="957" y="401"/>
                    <a:pt x="957" y="895"/>
                  </a:cubicBezTo>
                  <a:lnTo>
                    <a:pt x="957" y="988"/>
                  </a:lnTo>
                  <a:lnTo>
                    <a:pt x="278" y="988"/>
                  </a:lnTo>
                  <a:cubicBezTo>
                    <a:pt x="93" y="988"/>
                    <a:pt x="1" y="1204"/>
                    <a:pt x="124" y="1327"/>
                  </a:cubicBezTo>
                  <a:lnTo>
                    <a:pt x="957" y="2315"/>
                  </a:lnTo>
                  <a:lnTo>
                    <a:pt x="957" y="2562"/>
                  </a:lnTo>
                  <a:cubicBezTo>
                    <a:pt x="957" y="3056"/>
                    <a:pt x="1359" y="3457"/>
                    <a:pt x="1852" y="3457"/>
                  </a:cubicBezTo>
                  <a:lnTo>
                    <a:pt x="4877" y="3457"/>
                  </a:lnTo>
                  <a:cubicBezTo>
                    <a:pt x="5371" y="3457"/>
                    <a:pt x="5772" y="3056"/>
                    <a:pt x="5772" y="2562"/>
                  </a:cubicBezTo>
                  <a:lnTo>
                    <a:pt x="5772" y="895"/>
                  </a:lnTo>
                  <a:cubicBezTo>
                    <a:pt x="5772" y="401"/>
                    <a:pt x="5371" y="0"/>
                    <a:pt x="4877" y="0"/>
                  </a:cubicBezTo>
                  <a:lnTo>
                    <a:pt x="4568" y="0"/>
                  </a:lnTo>
                  <a:cubicBezTo>
                    <a:pt x="4290" y="0"/>
                    <a:pt x="4290" y="401"/>
                    <a:pt x="4568" y="401"/>
                  </a:cubicBezTo>
                  <a:lnTo>
                    <a:pt x="4877" y="401"/>
                  </a:lnTo>
                  <a:cubicBezTo>
                    <a:pt x="5124" y="401"/>
                    <a:pt x="5340" y="618"/>
                    <a:pt x="5340" y="895"/>
                  </a:cubicBezTo>
                  <a:lnTo>
                    <a:pt x="5340" y="2562"/>
                  </a:lnTo>
                  <a:cubicBezTo>
                    <a:pt x="5340" y="2809"/>
                    <a:pt x="5124" y="3025"/>
                    <a:pt x="4877" y="3025"/>
                  </a:cubicBezTo>
                  <a:lnTo>
                    <a:pt x="1852" y="3025"/>
                  </a:lnTo>
                  <a:cubicBezTo>
                    <a:pt x="1605" y="3025"/>
                    <a:pt x="1359" y="2809"/>
                    <a:pt x="1359" y="2562"/>
                  </a:cubicBezTo>
                  <a:lnTo>
                    <a:pt x="1359" y="2222"/>
                  </a:lnTo>
                  <a:cubicBezTo>
                    <a:pt x="1359" y="2191"/>
                    <a:pt x="1359" y="2130"/>
                    <a:pt x="1328" y="2099"/>
                  </a:cubicBezTo>
                  <a:lnTo>
                    <a:pt x="741" y="1389"/>
                  </a:lnTo>
                  <a:lnTo>
                    <a:pt x="1173" y="1389"/>
                  </a:lnTo>
                  <a:cubicBezTo>
                    <a:pt x="1183" y="1392"/>
                    <a:pt x="1193" y="1394"/>
                    <a:pt x="1203" y="1394"/>
                  </a:cubicBezTo>
                  <a:cubicBezTo>
                    <a:pt x="1285" y="1394"/>
                    <a:pt x="1359" y="1287"/>
                    <a:pt x="1359" y="1204"/>
                  </a:cubicBezTo>
                  <a:lnTo>
                    <a:pt x="1359" y="895"/>
                  </a:lnTo>
                  <a:cubicBezTo>
                    <a:pt x="1389" y="618"/>
                    <a:pt x="1605" y="401"/>
                    <a:pt x="1852" y="401"/>
                  </a:cubicBezTo>
                  <a:lnTo>
                    <a:pt x="3365" y="401"/>
                  </a:lnTo>
                  <a:cubicBezTo>
                    <a:pt x="3673" y="401"/>
                    <a:pt x="3673" y="0"/>
                    <a:pt x="33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58" name="Google Shape;12658;p23"/>
            <p:cNvSpPr/>
            <p:nvPr/>
          </p:nvSpPr>
          <p:spPr>
            <a:xfrm>
              <a:off x="5565725" y="4329575"/>
              <a:ext cx="144300" cy="86450"/>
            </a:xfrm>
            <a:custGeom>
              <a:avLst/>
              <a:gdLst/>
              <a:ahLst/>
              <a:cxnLst/>
              <a:rect l="l" t="t" r="r" b="b"/>
              <a:pathLst>
                <a:path w="5772" h="3458" extrusionOk="0">
                  <a:moveTo>
                    <a:pt x="3920" y="433"/>
                  </a:moveTo>
                  <a:cubicBezTo>
                    <a:pt x="4197" y="433"/>
                    <a:pt x="4413" y="649"/>
                    <a:pt x="4413" y="896"/>
                  </a:cubicBezTo>
                  <a:lnTo>
                    <a:pt x="4413" y="1204"/>
                  </a:lnTo>
                  <a:cubicBezTo>
                    <a:pt x="4413" y="1328"/>
                    <a:pt x="4506" y="1420"/>
                    <a:pt x="4629" y="1420"/>
                  </a:cubicBezTo>
                  <a:lnTo>
                    <a:pt x="5031" y="1420"/>
                  </a:lnTo>
                  <a:lnTo>
                    <a:pt x="4475" y="2161"/>
                  </a:lnTo>
                  <a:cubicBezTo>
                    <a:pt x="4413" y="2192"/>
                    <a:pt x="4413" y="2223"/>
                    <a:pt x="4413" y="2284"/>
                  </a:cubicBezTo>
                  <a:lnTo>
                    <a:pt x="4413" y="2593"/>
                  </a:lnTo>
                  <a:cubicBezTo>
                    <a:pt x="4413" y="2840"/>
                    <a:pt x="4197" y="3056"/>
                    <a:pt x="3920" y="3056"/>
                  </a:cubicBezTo>
                  <a:lnTo>
                    <a:pt x="926" y="3056"/>
                  </a:lnTo>
                  <a:cubicBezTo>
                    <a:pt x="648" y="3056"/>
                    <a:pt x="432" y="2840"/>
                    <a:pt x="432" y="2593"/>
                  </a:cubicBezTo>
                  <a:lnTo>
                    <a:pt x="432" y="896"/>
                  </a:lnTo>
                  <a:cubicBezTo>
                    <a:pt x="432" y="649"/>
                    <a:pt x="648" y="433"/>
                    <a:pt x="926" y="433"/>
                  </a:cubicBezTo>
                  <a:close/>
                  <a:moveTo>
                    <a:pt x="926" y="1"/>
                  </a:moveTo>
                  <a:cubicBezTo>
                    <a:pt x="401" y="1"/>
                    <a:pt x="0" y="402"/>
                    <a:pt x="0" y="896"/>
                  </a:cubicBezTo>
                  <a:lnTo>
                    <a:pt x="0" y="2562"/>
                  </a:lnTo>
                  <a:cubicBezTo>
                    <a:pt x="0" y="3056"/>
                    <a:pt x="401" y="3457"/>
                    <a:pt x="926" y="3457"/>
                  </a:cubicBezTo>
                  <a:lnTo>
                    <a:pt x="3920" y="3457"/>
                  </a:lnTo>
                  <a:cubicBezTo>
                    <a:pt x="4413" y="3457"/>
                    <a:pt x="4815" y="3056"/>
                    <a:pt x="4845" y="2562"/>
                  </a:cubicBezTo>
                  <a:lnTo>
                    <a:pt x="4845" y="2346"/>
                  </a:lnTo>
                  <a:lnTo>
                    <a:pt x="5648" y="1359"/>
                  </a:lnTo>
                  <a:cubicBezTo>
                    <a:pt x="5771" y="1204"/>
                    <a:pt x="5679" y="1019"/>
                    <a:pt x="5493" y="1019"/>
                  </a:cubicBezTo>
                  <a:lnTo>
                    <a:pt x="4845" y="1019"/>
                  </a:lnTo>
                  <a:lnTo>
                    <a:pt x="4845" y="896"/>
                  </a:lnTo>
                  <a:cubicBezTo>
                    <a:pt x="4845" y="402"/>
                    <a:pt x="4444" y="1"/>
                    <a:pt x="395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659" name="Google Shape;12659;p23"/>
          <p:cNvGrpSpPr/>
          <p:nvPr/>
        </p:nvGrpSpPr>
        <p:grpSpPr>
          <a:xfrm>
            <a:off x="5331841" y="2528979"/>
            <a:ext cx="452667" cy="481667"/>
            <a:chOff x="2510400" y="4141325"/>
            <a:chExt cx="339500" cy="361250"/>
          </a:xfrm>
        </p:grpSpPr>
        <p:sp>
          <p:nvSpPr>
            <p:cNvPr id="12660" name="Google Shape;12660;p23"/>
            <p:cNvSpPr/>
            <p:nvPr/>
          </p:nvSpPr>
          <p:spPr>
            <a:xfrm>
              <a:off x="2510400" y="4141325"/>
              <a:ext cx="339500" cy="361250"/>
            </a:xfrm>
            <a:custGeom>
              <a:avLst/>
              <a:gdLst/>
              <a:ahLst/>
              <a:cxnLst/>
              <a:rect l="l" t="t" r="r" b="b"/>
              <a:pathLst>
                <a:path w="13580" h="14450" extrusionOk="0">
                  <a:moveTo>
                    <a:pt x="7098" y="0"/>
                  </a:moveTo>
                  <a:cubicBezTo>
                    <a:pt x="6203" y="0"/>
                    <a:pt x="5493" y="710"/>
                    <a:pt x="5493" y="1574"/>
                  </a:cubicBezTo>
                  <a:lnTo>
                    <a:pt x="5493" y="3858"/>
                  </a:lnTo>
                  <a:cubicBezTo>
                    <a:pt x="5428" y="3836"/>
                    <a:pt x="5347" y="3814"/>
                    <a:pt x="5273" y="3814"/>
                  </a:cubicBezTo>
                  <a:cubicBezTo>
                    <a:pt x="5242" y="3814"/>
                    <a:pt x="5212" y="3818"/>
                    <a:pt x="5185" y="3827"/>
                  </a:cubicBezTo>
                  <a:lnTo>
                    <a:pt x="1296" y="3827"/>
                  </a:lnTo>
                  <a:cubicBezTo>
                    <a:pt x="586" y="3827"/>
                    <a:pt x="0" y="4383"/>
                    <a:pt x="0" y="5123"/>
                  </a:cubicBezTo>
                  <a:lnTo>
                    <a:pt x="0" y="5556"/>
                  </a:lnTo>
                  <a:cubicBezTo>
                    <a:pt x="0" y="5694"/>
                    <a:pt x="108" y="5764"/>
                    <a:pt x="216" y="5764"/>
                  </a:cubicBezTo>
                  <a:cubicBezTo>
                    <a:pt x="324" y="5764"/>
                    <a:pt x="432" y="5694"/>
                    <a:pt x="432" y="5556"/>
                  </a:cubicBezTo>
                  <a:lnTo>
                    <a:pt x="432" y="5123"/>
                  </a:lnTo>
                  <a:cubicBezTo>
                    <a:pt x="432" y="4630"/>
                    <a:pt x="802" y="4228"/>
                    <a:pt x="1296" y="4228"/>
                  </a:cubicBezTo>
                  <a:lnTo>
                    <a:pt x="5185" y="4228"/>
                  </a:lnTo>
                  <a:cubicBezTo>
                    <a:pt x="5648" y="4228"/>
                    <a:pt x="6049" y="4630"/>
                    <a:pt x="6049" y="5123"/>
                  </a:cubicBezTo>
                  <a:lnTo>
                    <a:pt x="6049" y="7562"/>
                  </a:lnTo>
                  <a:cubicBezTo>
                    <a:pt x="6049" y="7592"/>
                    <a:pt x="6049" y="7623"/>
                    <a:pt x="6049" y="7623"/>
                  </a:cubicBezTo>
                  <a:lnTo>
                    <a:pt x="6049" y="8981"/>
                  </a:lnTo>
                  <a:lnTo>
                    <a:pt x="6049" y="9074"/>
                  </a:lnTo>
                  <a:lnTo>
                    <a:pt x="5617" y="9074"/>
                  </a:lnTo>
                  <a:cubicBezTo>
                    <a:pt x="5597" y="9072"/>
                    <a:pt x="5578" y="9072"/>
                    <a:pt x="5559" y="9072"/>
                  </a:cubicBezTo>
                  <a:cubicBezTo>
                    <a:pt x="5118" y="9072"/>
                    <a:pt x="4719" y="9403"/>
                    <a:pt x="4660" y="9876"/>
                  </a:cubicBezTo>
                  <a:cubicBezTo>
                    <a:pt x="4629" y="9876"/>
                    <a:pt x="4598" y="9876"/>
                    <a:pt x="4598" y="9907"/>
                  </a:cubicBezTo>
                  <a:lnTo>
                    <a:pt x="3642" y="10617"/>
                  </a:lnTo>
                  <a:lnTo>
                    <a:pt x="3642" y="10061"/>
                  </a:lnTo>
                  <a:cubicBezTo>
                    <a:pt x="3642" y="9938"/>
                    <a:pt x="3549" y="9845"/>
                    <a:pt x="3426" y="9845"/>
                  </a:cubicBezTo>
                  <a:lnTo>
                    <a:pt x="1296" y="9845"/>
                  </a:lnTo>
                  <a:cubicBezTo>
                    <a:pt x="802" y="9845"/>
                    <a:pt x="432" y="9444"/>
                    <a:pt x="432" y="8981"/>
                  </a:cubicBezTo>
                  <a:lnTo>
                    <a:pt x="432" y="6852"/>
                  </a:lnTo>
                  <a:cubicBezTo>
                    <a:pt x="432" y="6697"/>
                    <a:pt x="324" y="6620"/>
                    <a:pt x="216" y="6620"/>
                  </a:cubicBezTo>
                  <a:cubicBezTo>
                    <a:pt x="108" y="6620"/>
                    <a:pt x="0" y="6697"/>
                    <a:pt x="0" y="6852"/>
                  </a:cubicBezTo>
                  <a:lnTo>
                    <a:pt x="0" y="8981"/>
                  </a:lnTo>
                  <a:cubicBezTo>
                    <a:pt x="0" y="9691"/>
                    <a:pt x="586" y="10277"/>
                    <a:pt x="1296" y="10277"/>
                  </a:cubicBezTo>
                  <a:lnTo>
                    <a:pt x="3241" y="10277"/>
                  </a:lnTo>
                  <a:lnTo>
                    <a:pt x="3241" y="11049"/>
                  </a:lnTo>
                  <a:cubicBezTo>
                    <a:pt x="3241" y="11159"/>
                    <a:pt x="3335" y="11254"/>
                    <a:pt x="3445" y="11254"/>
                  </a:cubicBezTo>
                  <a:cubicBezTo>
                    <a:pt x="3489" y="11254"/>
                    <a:pt x="3536" y="11238"/>
                    <a:pt x="3580" y="11203"/>
                  </a:cubicBezTo>
                  <a:lnTo>
                    <a:pt x="4629" y="10401"/>
                  </a:lnTo>
                  <a:lnTo>
                    <a:pt x="4629" y="12777"/>
                  </a:lnTo>
                  <a:cubicBezTo>
                    <a:pt x="4629" y="13302"/>
                    <a:pt x="5092" y="13765"/>
                    <a:pt x="5617" y="13765"/>
                  </a:cubicBezTo>
                  <a:lnTo>
                    <a:pt x="6913" y="13765"/>
                  </a:lnTo>
                  <a:lnTo>
                    <a:pt x="6913" y="14259"/>
                  </a:lnTo>
                  <a:cubicBezTo>
                    <a:pt x="6936" y="14370"/>
                    <a:pt x="7039" y="14450"/>
                    <a:pt x="7141" y="14450"/>
                  </a:cubicBezTo>
                  <a:cubicBezTo>
                    <a:pt x="7180" y="14450"/>
                    <a:pt x="7219" y="14438"/>
                    <a:pt x="7253" y="14413"/>
                  </a:cubicBezTo>
                  <a:lnTo>
                    <a:pt x="8117" y="13765"/>
                  </a:lnTo>
                  <a:lnTo>
                    <a:pt x="8395" y="13765"/>
                  </a:lnTo>
                  <a:cubicBezTo>
                    <a:pt x="8919" y="13765"/>
                    <a:pt x="9351" y="13302"/>
                    <a:pt x="9351" y="12777"/>
                  </a:cubicBezTo>
                  <a:lnTo>
                    <a:pt x="9351" y="12376"/>
                  </a:lnTo>
                  <a:cubicBezTo>
                    <a:pt x="9351" y="12237"/>
                    <a:pt x="9251" y="12168"/>
                    <a:pt x="9151" y="12168"/>
                  </a:cubicBezTo>
                  <a:cubicBezTo>
                    <a:pt x="9050" y="12168"/>
                    <a:pt x="8950" y="12237"/>
                    <a:pt x="8950" y="12376"/>
                  </a:cubicBezTo>
                  <a:lnTo>
                    <a:pt x="8950" y="12777"/>
                  </a:lnTo>
                  <a:cubicBezTo>
                    <a:pt x="8950" y="13086"/>
                    <a:pt x="8672" y="13333"/>
                    <a:pt x="8395" y="13333"/>
                  </a:cubicBezTo>
                  <a:lnTo>
                    <a:pt x="8055" y="13333"/>
                  </a:lnTo>
                  <a:cubicBezTo>
                    <a:pt x="7993" y="13333"/>
                    <a:pt x="7962" y="13333"/>
                    <a:pt x="7932" y="13364"/>
                  </a:cubicBezTo>
                  <a:lnTo>
                    <a:pt x="7345" y="13826"/>
                  </a:lnTo>
                  <a:lnTo>
                    <a:pt x="7345" y="13549"/>
                  </a:lnTo>
                  <a:cubicBezTo>
                    <a:pt x="7345" y="13425"/>
                    <a:pt x="7253" y="13333"/>
                    <a:pt x="7129" y="13333"/>
                  </a:cubicBezTo>
                  <a:lnTo>
                    <a:pt x="5617" y="13333"/>
                  </a:lnTo>
                  <a:cubicBezTo>
                    <a:pt x="5308" y="13333"/>
                    <a:pt x="5061" y="13086"/>
                    <a:pt x="5061" y="12777"/>
                  </a:cubicBezTo>
                  <a:lnTo>
                    <a:pt x="5061" y="10030"/>
                  </a:lnTo>
                  <a:cubicBezTo>
                    <a:pt x="5061" y="9722"/>
                    <a:pt x="5308" y="9475"/>
                    <a:pt x="5617" y="9475"/>
                  </a:cubicBezTo>
                  <a:lnTo>
                    <a:pt x="8395" y="9475"/>
                  </a:lnTo>
                  <a:cubicBezTo>
                    <a:pt x="8672" y="9475"/>
                    <a:pt x="8950" y="9722"/>
                    <a:pt x="8950" y="10030"/>
                  </a:cubicBezTo>
                  <a:lnTo>
                    <a:pt x="8950" y="11049"/>
                  </a:lnTo>
                  <a:cubicBezTo>
                    <a:pt x="8950" y="11203"/>
                    <a:pt x="9050" y="11280"/>
                    <a:pt x="9151" y="11280"/>
                  </a:cubicBezTo>
                  <a:cubicBezTo>
                    <a:pt x="9251" y="11280"/>
                    <a:pt x="9351" y="11203"/>
                    <a:pt x="9351" y="11049"/>
                  </a:cubicBezTo>
                  <a:lnTo>
                    <a:pt x="9351" y="10030"/>
                  </a:lnTo>
                  <a:cubicBezTo>
                    <a:pt x="9351" y="9475"/>
                    <a:pt x="8919" y="9043"/>
                    <a:pt x="8364" y="9043"/>
                  </a:cubicBezTo>
                  <a:lnTo>
                    <a:pt x="6481" y="9043"/>
                  </a:lnTo>
                  <a:lnTo>
                    <a:pt x="6481" y="7932"/>
                  </a:lnTo>
                  <a:cubicBezTo>
                    <a:pt x="6666" y="8024"/>
                    <a:pt x="6882" y="8055"/>
                    <a:pt x="7067" y="8055"/>
                  </a:cubicBezTo>
                  <a:lnTo>
                    <a:pt x="9444" y="8055"/>
                  </a:lnTo>
                  <a:lnTo>
                    <a:pt x="9444" y="9105"/>
                  </a:lnTo>
                  <a:cubicBezTo>
                    <a:pt x="9444" y="9215"/>
                    <a:pt x="9554" y="9309"/>
                    <a:pt x="9662" y="9309"/>
                  </a:cubicBezTo>
                  <a:cubicBezTo>
                    <a:pt x="9705" y="9309"/>
                    <a:pt x="9748" y="9294"/>
                    <a:pt x="9783" y="9259"/>
                  </a:cubicBezTo>
                  <a:lnTo>
                    <a:pt x="11357" y="8055"/>
                  </a:lnTo>
                  <a:lnTo>
                    <a:pt x="12005" y="8055"/>
                  </a:lnTo>
                  <a:cubicBezTo>
                    <a:pt x="12869" y="8055"/>
                    <a:pt x="13579" y="7345"/>
                    <a:pt x="13579" y="6481"/>
                  </a:cubicBezTo>
                  <a:lnTo>
                    <a:pt x="13579" y="1574"/>
                  </a:lnTo>
                  <a:cubicBezTo>
                    <a:pt x="13579" y="710"/>
                    <a:pt x="12869" y="0"/>
                    <a:pt x="12005" y="0"/>
                  </a:cubicBezTo>
                  <a:lnTo>
                    <a:pt x="11388" y="0"/>
                  </a:lnTo>
                  <a:cubicBezTo>
                    <a:pt x="11079" y="0"/>
                    <a:pt x="11079" y="432"/>
                    <a:pt x="11388" y="432"/>
                  </a:cubicBezTo>
                  <a:lnTo>
                    <a:pt x="12005" y="432"/>
                  </a:lnTo>
                  <a:cubicBezTo>
                    <a:pt x="12623" y="432"/>
                    <a:pt x="13147" y="926"/>
                    <a:pt x="13147" y="1574"/>
                  </a:cubicBezTo>
                  <a:lnTo>
                    <a:pt x="13147" y="6481"/>
                  </a:lnTo>
                  <a:cubicBezTo>
                    <a:pt x="13147" y="7129"/>
                    <a:pt x="12623" y="7654"/>
                    <a:pt x="12005" y="7654"/>
                  </a:cubicBezTo>
                  <a:lnTo>
                    <a:pt x="11296" y="7654"/>
                  </a:lnTo>
                  <a:cubicBezTo>
                    <a:pt x="11234" y="7654"/>
                    <a:pt x="11203" y="7654"/>
                    <a:pt x="11172" y="7685"/>
                  </a:cubicBezTo>
                  <a:lnTo>
                    <a:pt x="9876" y="8673"/>
                  </a:lnTo>
                  <a:lnTo>
                    <a:pt x="9876" y="7870"/>
                  </a:lnTo>
                  <a:cubicBezTo>
                    <a:pt x="9876" y="7747"/>
                    <a:pt x="9783" y="7654"/>
                    <a:pt x="9660" y="7654"/>
                  </a:cubicBezTo>
                  <a:lnTo>
                    <a:pt x="7098" y="7654"/>
                  </a:lnTo>
                  <a:cubicBezTo>
                    <a:pt x="6882" y="7654"/>
                    <a:pt x="6666" y="7592"/>
                    <a:pt x="6481" y="7500"/>
                  </a:cubicBezTo>
                  <a:lnTo>
                    <a:pt x="6481" y="5123"/>
                  </a:lnTo>
                  <a:cubicBezTo>
                    <a:pt x="6481" y="4691"/>
                    <a:pt x="6265" y="4259"/>
                    <a:pt x="5926" y="4043"/>
                  </a:cubicBezTo>
                  <a:lnTo>
                    <a:pt x="5926" y="1574"/>
                  </a:lnTo>
                  <a:cubicBezTo>
                    <a:pt x="5926" y="926"/>
                    <a:pt x="6419" y="432"/>
                    <a:pt x="7067" y="432"/>
                  </a:cubicBezTo>
                  <a:lnTo>
                    <a:pt x="10030" y="432"/>
                  </a:lnTo>
                  <a:cubicBezTo>
                    <a:pt x="10339" y="432"/>
                    <a:pt x="10339" y="0"/>
                    <a:pt x="100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grpSp>
          <p:nvGrpSpPr>
            <p:cNvPr id="12661" name="Google Shape;12661;p23"/>
            <p:cNvGrpSpPr/>
            <p:nvPr/>
          </p:nvGrpSpPr>
          <p:grpSpPr>
            <a:xfrm>
              <a:off x="2548975" y="4180400"/>
              <a:ext cx="260800" cy="179300"/>
              <a:chOff x="2548975" y="4180400"/>
              <a:chExt cx="260800" cy="179300"/>
            </a:xfrm>
          </p:grpSpPr>
          <p:sp>
            <p:nvSpPr>
              <p:cNvPr id="12662" name="Google Shape;12662;p23"/>
              <p:cNvSpPr/>
              <p:nvPr/>
            </p:nvSpPr>
            <p:spPr>
              <a:xfrm>
                <a:off x="2687075" y="4180400"/>
                <a:ext cx="122700" cy="122200"/>
              </a:xfrm>
              <a:custGeom>
                <a:avLst/>
                <a:gdLst/>
                <a:ahLst/>
                <a:cxnLst/>
                <a:rect l="l" t="t" r="r" b="b"/>
                <a:pathLst>
                  <a:path w="4908" h="4888" extrusionOk="0">
                    <a:moveTo>
                      <a:pt x="1173" y="2233"/>
                    </a:moveTo>
                    <a:lnTo>
                      <a:pt x="1173" y="4394"/>
                    </a:lnTo>
                    <a:lnTo>
                      <a:pt x="463" y="4394"/>
                    </a:lnTo>
                    <a:lnTo>
                      <a:pt x="463" y="2233"/>
                    </a:lnTo>
                    <a:close/>
                    <a:moveTo>
                      <a:pt x="2901" y="413"/>
                    </a:moveTo>
                    <a:cubicBezTo>
                      <a:pt x="3087" y="752"/>
                      <a:pt x="3087" y="1153"/>
                      <a:pt x="2963" y="1493"/>
                    </a:cubicBezTo>
                    <a:lnTo>
                      <a:pt x="2778" y="1894"/>
                    </a:lnTo>
                    <a:cubicBezTo>
                      <a:pt x="2747" y="1956"/>
                      <a:pt x="2747" y="2017"/>
                      <a:pt x="2778" y="2079"/>
                    </a:cubicBezTo>
                    <a:cubicBezTo>
                      <a:pt x="2809" y="2141"/>
                      <a:pt x="2901" y="2172"/>
                      <a:pt x="2963" y="2172"/>
                    </a:cubicBezTo>
                    <a:lnTo>
                      <a:pt x="4383" y="2203"/>
                    </a:lnTo>
                    <a:cubicBezTo>
                      <a:pt x="4445" y="2203"/>
                      <a:pt x="4475" y="2233"/>
                      <a:pt x="4506" y="2326"/>
                    </a:cubicBezTo>
                    <a:lnTo>
                      <a:pt x="4506" y="2604"/>
                    </a:lnTo>
                    <a:lnTo>
                      <a:pt x="4506" y="4332"/>
                    </a:lnTo>
                    <a:cubicBezTo>
                      <a:pt x="4475" y="4363"/>
                      <a:pt x="4475" y="4394"/>
                      <a:pt x="4445" y="4425"/>
                    </a:cubicBezTo>
                    <a:cubicBezTo>
                      <a:pt x="4445" y="4455"/>
                      <a:pt x="4414" y="4455"/>
                      <a:pt x="4383" y="4486"/>
                    </a:cubicBezTo>
                    <a:lnTo>
                      <a:pt x="2346" y="4486"/>
                    </a:lnTo>
                    <a:cubicBezTo>
                      <a:pt x="2099" y="4455"/>
                      <a:pt x="1852" y="4394"/>
                      <a:pt x="1667" y="4239"/>
                    </a:cubicBezTo>
                    <a:lnTo>
                      <a:pt x="1574" y="4178"/>
                    </a:lnTo>
                    <a:lnTo>
                      <a:pt x="1574" y="2511"/>
                    </a:lnTo>
                    <a:lnTo>
                      <a:pt x="2439" y="1524"/>
                    </a:lnTo>
                    <a:cubicBezTo>
                      <a:pt x="2716" y="1215"/>
                      <a:pt x="2871" y="814"/>
                      <a:pt x="2871" y="413"/>
                    </a:cubicBezTo>
                    <a:close/>
                    <a:moveTo>
                      <a:pt x="2899" y="1"/>
                    </a:moveTo>
                    <a:cubicBezTo>
                      <a:pt x="2662" y="1"/>
                      <a:pt x="2469" y="198"/>
                      <a:pt x="2469" y="443"/>
                    </a:cubicBezTo>
                    <a:cubicBezTo>
                      <a:pt x="2469" y="752"/>
                      <a:pt x="2346" y="1030"/>
                      <a:pt x="2130" y="1246"/>
                    </a:cubicBezTo>
                    <a:lnTo>
                      <a:pt x="1574" y="1894"/>
                    </a:lnTo>
                    <a:cubicBezTo>
                      <a:pt x="1513" y="1832"/>
                      <a:pt x="1451" y="1801"/>
                      <a:pt x="1389" y="1801"/>
                    </a:cubicBezTo>
                    <a:lnTo>
                      <a:pt x="216" y="1801"/>
                    </a:lnTo>
                    <a:cubicBezTo>
                      <a:pt x="93" y="1801"/>
                      <a:pt x="0" y="1894"/>
                      <a:pt x="0" y="2017"/>
                    </a:cubicBezTo>
                    <a:lnTo>
                      <a:pt x="0" y="4579"/>
                    </a:lnTo>
                    <a:cubicBezTo>
                      <a:pt x="0" y="4702"/>
                      <a:pt x="93" y="4795"/>
                      <a:pt x="216" y="4795"/>
                    </a:cubicBezTo>
                    <a:lnTo>
                      <a:pt x="1389" y="4795"/>
                    </a:lnTo>
                    <a:cubicBezTo>
                      <a:pt x="1451" y="4795"/>
                      <a:pt x="1544" y="4764"/>
                      <a:pt x="1574" y="4671"/>
                    </a:cubicBezTo>
                    <a:cubicBezTo>
                      <a:pt x="1821" y="4826"/>
                      <a:pt x="2068" y="4887"/>
                      <a:pt x="2346" y="4887"/>
                    </a:cubicBezTo>
                    <a:lnTo>
                      <a:pt x="4352" y="4887"/>
                    </a:lnTo>
                    <a:cubicBezTo>
                      <a:pt x="4661" y="4887"/>
                      <a:pt x="4907" y="4641"/>
                      <a:pt x="4907" y="4332"/>
                    </a:cubicBezTo>
                    <a:lnTo>
                      <a:pt x="4907" y="2326"/>
                    </a:lnTo>
                    <a:cubicBezTo>
                      <a:pt x="4907" y="2017"/>
                      <a:pt x="4661" y="1770"/>
                      <a:pt x="4352" y="1770"/>
                    </a:cubicBezTo>
                    <a:lnTo>
                      <a:pt x="3303" y="1770"/>
                    </a:lnTo>
                    <a:lnTo>
                      <a:pt x="3364" y="1678"/>
                    </a:lnTo>
                    <a:cubicBezTo>
                      <a:pt x="3550" y="1184"/>
                      <a:pt x="3519" y="659"/>
                      <a:pt x="3272" y="197"/>
                    </a:cubicBezTo>
                    <a:cubicBezTo>
                      <a:pt x="3210" y="104"/>
                      <a:pt x="3117" y="42"/>
                      <a:pt x="2994" y="11"/>
                    </a:cubicBezTo>
                    <a:cubicBezTo>
                      <a:pt x="2962" y="4"/>
                      <a:pt x="2930" y="1"/>
                      <a:pt x="2899" y="1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000000"/>
                  </a:solidFill>
                  <a:cs typeface="B Nazanin" panose="00000700000000000000" pitchFamily="2" charset="-78"/>
                  <a:sym typeface="Arial"/>
                </a:endParaRPr>
              </a:p>
            </p:txBody>
          </p:sp>
          <p:sp>
            <p:nvSpPr>
              <p:cNvPr id="12663" name="Google Shape;12663;p23"/>
              <p:cNvSpPr/>
              <p:nvPr/>
            </p:nvSpPr>
            <p:spPr>
              <a:xfrm>
                <a:off x="2548975" y="4277875"/>
                <a:ext cx="85650" cy="81825"/>
              </a:xfrm>
              <a:custGeom>
                <a:avLst/>
                <a:gdLst/>
                <a:ahLst/>
                <a:cxnLst/>
                <a:rect l="l" t="t" r="r" b="b"/>
                <a:pathLst>
                  <a:path w="3426" h="3273" extrusionOk="0">
                    <a:moveTo>
                      <a:pt x="2006" y="1390"/>
                    </a:moveTo>
                    <a:lnTo>
                      <a:pt x="1914" y="1914"/>
                    </a:lnTo>
                    <a:lnTo>
                      <a:pt x="1389" y="1914"/>
                    </a:lnTo>
                    <a:lnTo>
                      <a:pt x="1482" y="1390"/>
                    </a:lnTo>
                    <a:close/>
                    <a:moveTo>
                      <a:pt x="1512" y="1"/>
                    </a:moveTo>
                    <a:cubicBezTo>
                      <a:pt x="1420" y="1"/>
                      <a:pt x="1296" y="63"/>
                      <a:pt x="1266" y="186"/>
                    </a:cubicBezTo>
                    <a:lnTo>
                      <a:pt x="1142" y="958"/>
                    </a:lnTo>
                    <a:lnTo>
                      <a:pt x="309" y="958"/>
                    </a:lnTo>
                    <a:cubicBezTo>
                      <a:pt x="0" y="958"/>
                      <a:pt x="0" y="1359"/>
                      <a:pt x="309" y="1359"/>
                    </a:cubicBezTo>
                    <a:lnTo>
                      <a:pt x="1080" y="1359"/>
                    </a:lnTo>
                    <a:lnTo>
                      <a:pt x="988" y="1883"/>
                    </a:lnTo>
                    <a:lnTo>
                      <a:pt x="278" y="1914"/>
                    </a:lnTo>
                    <a:cubicBezTo>
                      <a:pt x="0" y="1914"/>
                      <a:pt x="0" y="2316"/>
                      <a:pt x="278" y="2316"/>
                    </a:cubicBezTo>
                    <a:lnTo>
                      <a:pt x="926" y="2316"/>
                    </a:lnTo>
                    <a:lnTo>
                      <a:pt x="803" y="3025"/>
                    </a:lnTo>
                    <a:cubicBezTo>
                      <a:pt x="772" y="3149"/>
                      <a:pt x="864" y="3241"/>
                      <a:pt x="957" y="3272"/>
                    </a:cubicBezTo>
                    <a:lnTo>
                      <a:pt x="1019" y="3272"/>
                    </a:lnTo>
                    <a:cubicBezTo>
                      <a:pt x="1111" y="3272"/>
                      <a:pt x="1204" y="3211"/>
                      <a:pt x="1204" y="3087"/>
                    </a:cubicBezTo>
                    <a:lnTo>
                      <a:pt x="1327" y="2316"/>
                    </a:lnTo>
                    <a:lnTo>
                      <a:pt x="1852" y="2316"/>
                    </a:lnTo>
                    <a:lnTo>
                      <a:pt x="1728" y="3025"/>
                    </a:lnTo>
                    <a:cubicBezTo>
                      <a:pt x="1728" y="3149"/>
                      <a:pt x="1790" y="3241"/>
                      <a:pt x="1914" y="3272"/>
                    </a:cubicBezTo>
                    <a:lnTo>
                      <a:pt x="1944" y="3272"/>
                    </a:lnTo>
                    <a:cubicBezTo>
                      <a:pt x="2037" y="3272"/>
                      <a:pt x="2130" y="3211"/>
                      <a:pt x="2161" y="3087"/>
                    </a:cubicBezTo>
                    <a:lnTo>
                      <a:pt x="2284" y="2316"/>
                    </a:lnTo>
                    <a:lnTo>
                      <a:pt x="3148" y="2316"/>
                    </a:lnTo>
                    <a:cubicBezTo>
                      <a:pt x="3416" y="2316"/>
                      <a:pt x="3426" y="1913"/>
                      <a:pt x="3176" y="1913"/>
                    </a:cubicBezTo>
                    <a:cubicBezTo>
                      <a:pt x="3167" y="1913"/>
                      <a:pt x="3158" y="1913"/>
                      <a:pt x="3148" y="1914"/>
                    </a:cubicBezTo>
                    <a:lnTo>
                      <a:pt x="2377" y="1914"/>
                    </a:lnTo>
                    <a:lnTo>
                      <a:pt x="2438" y="1390"/>
                    </a:lnTo>
                    <a:lnTo>
                      <a:pt x="3148" y="1390"/>
                    </a:lnTo>
                    <a:cubicBezTo>
                      <a:pt x="3426" y="1390"/>
                      <a:pt x="3426" y="958"/>
                      <a:pt x="3148" y="958"/>
                    </a:cubicBezTo>
                    <a:lnTo>
                      <a:pt x="2531" y="958"/>
                    </a:lnTo>
                    <a:lnTo>
                      <a:pt x="2654" y="248"/>
                    </a:lnTo>
                    <a:cubicBezTo>
                      <a:pt x="2654" y="124"/>
                      <a:pt x="2593" y="32"/>
                      <a:pt x="2469" y="1"/>
                    </a:cubicBezTo>
                    <a:cubicBezTo>
                      <a:pt x="2346" y="1"/>
                      <a:pt x="2253" y="63"/>
                      <a:pt x="2222" y="186"/>
                    </a:cubicBezTo>
                    <a:lnTo>
                      <a:pt x="2099" y="958"/>
                    </a:lnTo>
                    <a:lnTo>
                      <a:pt x="1574" y="958"/>
                    </a:lnTo>
                    <a:lnTo>
                      <a:pt x="1698" y="248"/>
                    </a:lnTo>
                    <a:cubicBezTo>
                      <a:pt x="1728" y="124"/>
                      <a:pt x="1636" y="32"/>
                      <a:pt x="1512" y="1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000000"/>
                  </a:solidFill>
                  <a:cs typeface="B Nazanin" panose="00000700000000000000" pitchFamily="2" charset="-78"/>
                  <a:sym typeface="Arial"/>
                </a:endParaRPr>
              </a:p>
            </p:txBody>
          </p:sp>
        </p:grpSp>
        <p:sp>
          <p:nvSpPr>
            <p:cNvPr id="12664" name="Google Shape;12664;p23"/>
            <p:cNvSpPr/>
            <p:nvPr/>
          </p:nvSpPr>
          <p:spPr>
            <a:xfrm>
              <a:off x="2654675" y="4401500"/>
              <a:ext cx="61750" cy="53100"/>
            </a:xfrm>
            <a:custGeom>
              <a:avLst/>
              <a:gdLst/>
              <a:ahLst/>
              <a:cxnLst/>
              <a:rect l="l" t="t" r="r" b="b"/>
              <a:pathLst>
                <a:path w="2470" h="2124" extrusionOk="0">
                  <a:moveTo>
                    <a:pt x="772" y="426"/>
                  </a:moveTo>
                  <a:cubicBezTo>
                    <a:pt x="864" y="426"/>
                    <a:pt x="988" y="518"/>
                    <a:pt x="1019" y="611"/>
                  </a:cubicBezTo>
                  <a:cubicBezTo>
                    <a:pt x="1080" y="673"/>
                    <a:pt x="1142" y="734"/>
                    <a:pt x="1235" y="734"/>
                  </a:cubicBezTo>
                  <a:cubicBezTo>
                    <a:pt x="1296" y="734"/>
                    <a:pt x="1389" y="673"/>
                    <a:pt x="1420" y="611"/>
                  </a:cubicBezTo>
                  <a:cubicBezTo>
                    <a:pt x="1471" y="509"/>
                    <a:pt x="1565" y="449"/>
                    <a:pt x="1665" y="449"/>
                  </a:cubicBezTo>
                  <a:cubicBezTo>
                    <a:pt x="1686" y="449"/>
                    <a:pt x="1707" y="451"/>
                    <a:pt x="1729" y="457"/>
                  </a:cubicBezTo>
                  <a:cubicBezTo>
                    <a:pt x="1914" y="488"/>
                    <a:pt x="2037" y="673"/>
                    <a:pt x="2006" y="858"/>
                  </a:cubicBezTo>
                  <a:lnTo>
                    <a:pt x="2006" y="827"/>
                  </a:lnTo>
                  <a:cubicBezTo>
                    <a:pt x="2006" y="1136"/>
                    <a:pt x="1821" y="1383"/>
                    <a:pt x="1235" y="1691"/>
                  </a:cubicBezTo>
                  <a:cubicBezTo>
                    <a:pt x="648" y="1383"/>
                    <a:pt x="432" y="1136"/>
                    <a:pt x="432" y="827"/>
                  </a:cubicBezTo>
                  <a:cubicBezTo>
                    <a:pt x="401" y="642"/>
                    <a:pt x="525" y="488"/>
                    <a:pt x="679" y="426"/>
                  </a:cubicBezTo>
                  <a:close/>
                  <a:moveTo>
                    <a:pt x="1648" y="0"/>
                  </a:moveTo>
                  <a:cubicBezTo>
                    <a:pt x="1492" y="0"/>
                    <a:pt x="1339" y="58"/>
                    <a:pt x="1204" y="148"/>
                  </a:cubicBezTo>
                  <a:lnTo>
                    <a:pt x="1235" y="179"/>
                  </a:lnTo>
                  <a:cubicBezTo>
                    <a:pt x="1097" y="65"/>
                    <a:pt x="926" y="1"/>
                    <a:pt x="759" y="1"/>
                  </a:cubicBezTo>
                  <a:cubicBezTo>
                    <a:pt x="700" y="1"/>
                    <a:pt x="642" y="9"/>
                    <a:pt x="587" y="25"/>
                  </a:cubicBezTo>
                  <a:cubicBezTo>
                    <a:pt x="247" y="117"/>
                    <a:pt x="0" y="457"/>
                    <a:pt x="0" y="827"/>
                  </a:cubicBezTo>
                  <a:cubicBezTo>
                    <a:pt x="0" y="1105"/>
                    <a:pt x="124" y="1352"/>
                    <a:pt x="309" y="1568"/>
                  </a:cubicBezTo>
                  <a:cubicBezTo>
                    <a:pt x="556" y="1784"/>
                    <a:pt x="834" y="1969"/>
                    <a:pt x="1111" y="2123"/>
                  </a:cubicBezTo>
                  <a:lnTo>
                    <a:pt x="1327" y="2123"/>
                  </a:lnTo>
                  <a:cubicBezTo>
                    <a:pt x="2006" y="1753"/>
                    <a:pt x="2438" y="1413"/>
                    <a:pt x="2438" y="827"/>
                  </a:cubicBezTo>
                  <a:cubicBezTo>
                    <a:pt x="2469" y="426"/>
                    <a:pt x="2191" y="86"/>
                    <a:pt x="1821" y="25"/>
                  </a:cubicBezTo>
                  <a:cubicBezTo>
                    <a:pt x="1763" y="8"/>
                    <a:pt x="1705" y="0"/>
                    <a:pt x="164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665" name="Google Shape;12665;p23"/>
          <p:cNvGrpSpPr/>
          <p:nvPr/>
        </p:nvGrpSpPr>
        <p:grpSpPr>
          <a:xfrm>
            <a:off x="2375399" y="5475337"/>
            <a:ext cx="482500" cy="482500"/>
            <a:chOff x="4004875" y="1904625"/>
            <a:chExt cx="361875" cy="361875"/>
          </a:xfrm>
          <a:solidFill>
            <a:schemeClr val="tx1"/>
          </a:solidFill>
        </p:grpSpPr>
        <p:sp>
          <p:nvSpPr>
            <p:cNvPr id="12666" name="Google Shape;12666;p23"/>
            <p:cNvSpPr/>
            <p:nvPr/>
          </p:nvSpPr>
          <p:spPr>
            <a:xfrm>
              <a:off x="4114425" y="1994900"/>
              <a:ext cx="35050" cy="51675"/>
            </a:xfrm>
            <a:custGeom>
              <a:avLst/>
              <a:gdLst/>
              <a:ahLst/>
              <a:cxnLst/>
              <a:rect l="l" t="t" r="r" b="b"/>
              <a:pathLst>
                <a:path w="1402" h="2067" extrusionOk="0">
                  <a:moveTo>
                    <a:pt x="1062" y="1"/>
                  </a:moveTo>
                  <a:cubicBezTo>
                    <a:pt x="1017" y="1"/>
                    <a:pt x="969" y="19"/>
                    <a:pt x="927" y="62"/>
                  </a:cubicBezTo>
                  <a:lnTo>
                    <a:pt x="93" y="864"/>
                  </a:lnTo>
                  <a:cubicBezTo>
                    <a:pt x="1" y="957"/>
                    <a:pt x="1" y="1080"/>
                    <a:pt x="93" y="1173"/>
                  </a:cubicBezTo>
                  <a:lnTo>
                    <a:pt x="958" y="2006"/>
                  </a:lnTo>
                  <a:cubicBezTo>
                    <a:pt x="1001" y="2049"/>
                    <a:pt x="1050" y="2067"/>
                    <a:pt x="1099" y="2067"/>
                  </a:cubicBezTo>
                  <a:cubicBezTo>
                    <a:pt x="1258" y="2067"/>
                    <a:pt x="1401" y="1870"/>
                    <a:pt x="1235" y="1728"/>
                  </a:cubicBezTo>
                  <a:lnTo>
                    <a:pt x="556" y="1018"/>
                  </a:lnTo>
                  <a:lnTo>
                    <a:pt x="1205" y="370"/>
                  </a:lnTo>
                  <a:cubicBezTo>
                    <a:pt x="1347" y="204"/>
                    <a:pt x="1215" y="1"/>
                    <a:pt x="10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67" name="Google Shape;12667;p23"/>
            <p:cNvSpPr/>
            <p:nvPr/>
          </p:nvSpPr>
          <p:spPr>
            <a:xfrm>
              <a:off x="4222750" y="1994900"/>
              <a:ext cx="33675" cy="51675"/>
            </a:xfrm>
            <a:custGeom>
              <a:avLst/>
              <a:gdLst/>
              <a:ahLst/>
              <a:cxnLst/>
              <a:rect l="l" t="t" r="r" b="b"/>
              <a:pathLst>
                <a:path w="1347" h="2067" extrusionOk="0">
                  <a:moveTo>
                    <a:pt x="297" y="0"/>
                  </a:moveTo>
                  <a:cubicBezTo>
                    <a:pt x="131" y="0"/>
                    <a:pt x="1" y="197"/>
                    <a:pt x="143" y="339"/>
                  </a:cubicBezTo>
                  <a:lnTo>
                    <a:pt x="822" y="1049"/>
                  </a:lnTo>
                  <a:lnTo>
                    <a:pt x="174" y="1697"/>
                  </a:lnTo>
                  <a:cubicBezTo>
                    <a:pt x="31" y="1864"/>
                    <a:pt x="163" y="2067"/>
                    <a:pt x="330" y="2067"/>
                  </a:cubicBezTo>
                  <a:cubicBezTo>
                    <a:pt x="380" y="2067"/>
                    <a:pt x="433" y="2048"/>
                    <a:pt x="482" y="2006"/>
                  </a:cubicBezTo>
                  <a:lnTo>
                    <a:pt x="1285" y="1203"/>
                  </a:lnTo>
                  <a:cubicBezTo>
                    <a:pt x="1346" y="1111"/>
                    <a:pt x="1346" y="987"/>
                    <a:pt x="1285" y="895"/>
                  </a:cubicBezTo>
                  <a:lnTo>
                    <a:pt x="451" y="62"/>
                  </a:lnTo>
                  <a:cubicBezTo>
                    <a:pt x="401" y="19"/>
                    <a:pt x="348" y="0"/>
                    <a:pt x="2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68" name="Google Shape;12668;p23"/>
            <p:cNvSpPr/>
            <p:nvPr/>
          </p:nvSpPr>
          <p:spPr>
            <a:xfrm>
              <a:off x="4165875" y="1982250"/>
              <a:ext cx="39625" cy="75850"/>
            </a:xfrm>
            <a:custGeom>
              <a:avLst/>
              <a:gdLst/>
              <a:ahLst/>
              <a:cxnLst/>
              <a:rect l="l" t="t" r="r" b="b"/>
              <a:pathLst>
                <a:path w="1585" h="3034" extrusionOk="0">
                  <a:moveTo>
                    <a:pt x="1357" y="1"/>
                  </a:moveTo>
                  <a:cubicBezTo>
                    <a:pt x="1272" y="1"/>
                    <a:pt x="1176" y="41"/>
                    <a:pt x="1153" y="135"/>
                  </a:cubicBezTo>
                  <a:lnTo>
                    <a:pt x="42" y="2759"/>
                  </a:lnTo>
                  <a:cubicBezTo>
                    <a:pt x="0" y="2923"/>
                    <a:pt x="124" y="3033"/>
                    <a:pt x="247" y="3033"/>
                  </a:cubicBezTo>
                  <a:cubicBezTo>
                    <a:pt x="309" y="3033"/>
                    <a:pt x="371" y="3006"/>
                    <a:pt x="412" y="2944"/>
                  </a:cubicBezTo>
                  <a:lnTo>
                    <a:pt x="1554" y="290"/>
                  </a:lnTo>
                  <a:cubicBezTo>
                    <a:pt x="1585" y="197"/>
                    <a:pt x="1523" y="74"/>
                    <a:pt x="1430" y="12"/>
                  </a:cubicBezTo>
                  <a:cubicBezTo>
                    <a:pt x="1408" y="5"/>
                    <a:pt x="1383" y="1"/>
                    <a:pt x="135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69" name="Google Shape;12669;p23"/>
            <p:cNvSpPr/>
            <p:nvPr/>
          </p:nvSpPr>
          <p:spPr>
            <a:xfrm>
              <a:off x="4004875" y="1904625"/>
              <a:ext cx="361875" cy="361875"/>
            </a:xfrm>
            <a:custGeom>
              <a:avLst/>
              <a:gdLst/>
              <a:ahLst/>
              <a:cxnLst/>
              <a:rect l="l" t="t" r="r" b="b"/>
              <a:pathLst>
                <a:path w="14475" h="14475" extrusionOk="0">
                  <a:moveTo>
                    <a:pt x="10833" y="432"/>
                  </a:moveTo>
                  <a:cubicBezTo>
                    <a:pt x="11327" y="432"/>
                    <a:pt x="11728" y="802"/>
                    <a:pt x="11728" y="1296"/>
                  </a:cubicBezTo>
                  <a:lnTo>
                    <a:pt x="11728" y="1636"/>
                  </a:lnTo>
                  <a:lnTo>
                    <a:pt x="2747" y="1636"/>
                  </a:lnTo>
                  <a:lnTo>
                    <a:pt x="2747" y="1296"/>
                  </a:lnTo>
                  <a:cubicBezTo>
                    <a:pt x="2747" y="833"/>
                    <a:pt x="3148" y="432"/>
                    <a:pt x="3642" y="432"/>
                  </a:cubicBezTo>
                  <a:close/>
                  <a:moveTo>
                    <a:pt x="11728" y="2068"/>
                  </a:moveTo>
                  <a:lnTo>
                    <a:pt x="11728" y="6697"/>
                  </a:lnTo>
                  <a:cubicBezTo>
                    <a:pt x="11728" y="7191"/>
                    <a:pt x="11327" y="7592"/>
                    <a:pt x="10864" y="7592"/>
                  </a:cubicBezTo>
                  <a:lnTo>
                    <a:pt x="3642" y="7592"/>
                  </a:lnTo>
                  <a:cubicBezTo>
                    <a:pt x="3148" y="7592"/>
                    <a:pt x="2747" y="7191"/>
                    <a:pt x="2747" y="6697"/>
                  </a:cubicBezTo>
                  <a:lnTo>
                    <a:pt x="2747" y="2068"/>
                  </a:lnTo>
                  <a:close/>
                  <a:moveTo>
                    <a:pt x="14043" y="9660"/>
                  </a:moveTo>
                  <a:lnTo>
                    <a:pt x="14043" y="10678"/>
                  </a:lnTo>
                  <a:cubicBezTo>
                    <a:pt x="14043" y="11049"/>
                    <a:pt x="13734" y="11357"/>
                    <a:pt x="13395" y="11357"/>
                  </a:cubicBezTo>
                  <a:lnTo>
                    <a:pt x="13395" y="11326"/>
                  </a:lnTo>
                  <a:lnTo>
                    <a:pt x="1112" y="11326"/>
                  </a:lnTo>
                  <a:cubicBezTo>
                    <a:pt x="741" y="11326"/>
                    <a:pt x="433" y="11049"/>
                    <a:pt x="433" y="10678"/>
                  </a:cubicBezTo>
                  <a:lnTo>
                    <a:pt x="433" y="9660"/>
                  </a:lnTo>
                  <a:close/>
                  <a:moveTo>
                    <a:pt x="8148" y="11758"/>
                  </a:moveTo>
                  <a:lnTo>
                    <a:pt x="8148" y="13147"/>
                  </a:lnTo>
                  <a:lnTo>
                    <a:pt x="6389" y="13147"/>
                  </a:lnTo>
                  <a:lnTo>
                    <a:pt x="6389" y="11758"/>
                  </a:lnTo>
                  <a:close/>
                  <a:moveTo>
                    <a:pt x="3642" y="0"/>
                  </a:moveTo>
                  <a:cubicBezTo>
                    <a:pt x="2902" y="0"/>
                    <a:pt x="2315" y="586"/>
                    <a:pt x="2315" y="1296"/>
                  </a:cubicBezTo>
                  <a:lnTo>
                    <a:pt x="2315" y="2160"/>
                  </a:lnTo>
                  <a:lnTo>
                    <a:pt x="1081" y="2160"/>
                  </a:lnTo>
                  <a:cubicBezTo>
                    <a:pt x="494" y="2160"/>
                    <a:pt x="1" y="2654"/>
                    <a:pt x="1" y="3271"/>
                  </a:cubicBezTo>
                  <a:lnTo>
                    <a:pt x="1" y="3981"/>
                  </a:lnTo>
                  <a:cubicBezTo>
                    <a:pt x="1" y="4120"/>
                    <a:pt x="109" y="4189"/>
                    <a:pt x="217" y="4189"/>
                  </a:cubicBezTo>
                  <a:cubicBezTo>
                    <a:pt x="325" y="4189"/>
                    <a:pt x="433" y="4120"/>
                    <a:pt x="433" y="3981"/>
                  </a:cubicBezTo>
                  <a:lnTo>
                    <a:pt x="433" y="3271"/>
                  </a:lnTo>
                  <a:cubicBezTo>
                    <a:pt x="433" y="2901"/>
                    <a:pt x="710" y="2592"/>
                    <a:pt x="1081" y="2592"/>
                  </a:cubicBezTo>
                  <a:lnTo>
                    <a:pt x="2315" y="2592"/>
                  </a:lnTo>
                  <a:lnTo>
                    <a:pt x="2315" y="6697"/>
                  </a:lnTo>
                  <a:cubicBezTo>
                    <a:pt x="2315" y="7407"/>
                    <a:pt x="2902" y="7993"/>
                    <a:pt x="3642" y="7993"/>
                  </a:cubicBezTo>
                  <a:lnTo>
                    <a:pt x="10833" y="7993"/>
                  </a:lnTo>
                  <a:cubicBezTo>
                    <a:pt x="11574" y="7993"/>
                    <a:pt x="12129" y="7407"/>
                    <a:pt x="12129" y="6697"/>
                  </a:cubicBezTo>
                  <a:lnTo>
                    <a:pt x="12129" y="2592"/>
                  </a:lnTo>
                  <a:lnTo>
                    <a:pt x="13395" y="2592"/>
                  </a:lnTo>
                  <a:cubicBezTo>
                    <a:pt x="13734" y="2592"/>
                    <a:pt x="14043" y="2901"/>
                    <a:pt x="14043" y="3271"/>
                  </a:cubicBezTo>
                  <a:lnTo>
                    <a:pt x="14043" y="9228"/>
                  </a:lnTo>
                  <a:lnTo>
                    <a:pt x="433" y="9228"/>
                  </a:lnTo>
                  <a:lnTo>
                    <a:pt x="433" y="5185"/>
                  </a:lnTo>
                  <a:cubicBezTo>
                    <a:pt x="433" y="5046"/>
                    <a:pt x="325" y="4976"/>
                    <a:pt x="217" y="4976"/>
                  </a:cubicBezTo>
                  <a:cubicBezTo>
                    <a:pt x="109" y="4976"/>
                    <a:pt x="1" y="5046"/>
                    <a:pt x="1" y="5185"/>
                  </a:cubicBezTo>
                  <a:lnTo>
                    <a:pt x="1" y="10678"/>
                  </a:lnTo>
                  <a:cubicBezTo>
                    <a:pt x="1" y="11265"/>
                    <a:pt x="494" y="11758"/>
                    <a:pt x="1112" y="11758"/>
                  </a:cubicBezTo>
                  <a:lnTo>
                    <a:pt x="5957" y="11758"/>
                  </a:lnTo>
                  <a:lnTo>
                    <a:pt x="5957" y="13147"/>
                  </a:lnTo>
                  <a:lnTo>
                    <a:pt x="4877" y="13147"/>
                  </a:lnTo>
                  <a:cubicBezTo>
                    <a:pt x="4043" y="13147"/>
                    <a:pt x="4043" y="14474"/>
                    <a:pt x="4877" y="14474"/>
                  </a:cubicBezTo>
                  <a:lnTo>
                    <a:pt x="7809" y="14474"/>
                  </a:lnTo>
                  <a:cubicBezTo>
                    <a:pt x="8077" y="14474"/>
                    <a:pt x="8086" y="14071"/>
                    <a:pt x="7836" y="14071"/>
                  </a:cubicBezTo>
                  <a:cubicBezTo>
                    <a:pt x="7827" y="14071"/>
                    <a:pt x="7818" y="14072"/>
                    <a:pt x="7809" y="14073"/>
                  </a:cubicBezTo>
                  <a:lnTo>
                    <a:pt x="4877" y="14073"/>
                  </a:lnTo>
                  <a:cubicBezTo>
                    <a:pt x="4599" y="14011"/>
                    <a:pt x="4599" y="13610"/>
                    <a:pt x="4877" y="13579"/>
                  </a:cubicBezTo>
                  <a:lnTo>
                    <a:pt x="9599" y="13579"/>
                  </a:lnTo>
                  <a:cubicBezTo>
                    <a:pt x="9876" y="13610"/>
                    <a:pt x="9876" y="14011"/>
                    <a:pt x="9599" y="14073"/>
                  </a:cubicBezTo>
                  <a:lnTo>
                    <a:pt x="9043" y="14073"/>
                  </a:lnTo>
                  <a:cubicBezTo>
                    <a:pt x="8765" y="14073"/>
                    <a:pt x="8765" y="14474"/>
                    <a:pt x="9043" y="14474"/>
                  </a:cubicBezTo>
                  <a:lnTo>
                    <a:pt x="9599" y="14474"/>
                  </a:lnTo>
                  <a:cubicBezTo>
                    <a:pt x="10432" y="14474"/>
                    <a:pt x="10432" y="13147"/>
                    <a:pt x="9599" y="13147"/>
                  </a:cubicBezTo>
                  <a:lnTo>
                    <a:pt x="8549" y="13147"/>
                  </a:lnTo>
                  <a:lnTo>
                    <a:pt x="8549" y="11758"/>
                  </a:lnTo>
                  <a:lnTo>
                    <a:pt x="13364" y="11758"/>
                  </a:lnTo>
                  <a:cubicBezTo>
                    <a:pt x="13981" y="11758"/>
                    <a:pt x="14475" y="11265"/>
                    <a:pt x="14475" y="10678"/>
                  </a:cubicBezTo>
                  <a:lnTo>
                    <a:pt x="14475" y="3271"/>
                  </a:lnTo>
                  <a:cubicBezTo>
                    <a:pt x="14475" y="2654"/>
                    <a:pt x="13981" y="2160"/>
                    <a:pt x="13364" y="2160"/>
                  </a:cubicBezTo>
                  <a:lnTo>
                    <a:pt x="12129" y="2160"/>
                  </a:lnTo>
                  <a:lnTo>
                    <a:pt x="12129" y="1296"/>
                  </a:lnTo>
                  <a:cubicBezTo>
                    <a:pt x="12129" y="586"/>
                    <a:pt x="11574" y="0"/>
                    <a:pt x="108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70" name="Google Shape;12670;p23"/>
            <p:cNvSpPr/>
            <p:nvPr/>
          </p:nvSpPr>
          <p:spPr>
            <a:xfrm>
              <a:off x="4087425" y="1926225"/>
              <a:ext cx="13925" cy="10825"/>
            </a:xfrm>
            <a:custGeom>
              <a:avLst/>
              <a:gdLst/>
              <a:ahLst/>
              <a:cxnLst/>
              <a:rect l="l" t="t" r="r" b="b"/>
              <a:pathLst>
                <a:path w="557" h="433" extrusionOk="0">
                  <a:moveTo>
                    <a:pt x="278" y="0"/>
                  </a:moveTo>
                  <a:cubicBezTo>
                    <a:pt x="1" y="0"/>
                    <a:pt x="1" y="432"/>
                    <a:pt x="278" y="432"/>
                  </a:cubicBezTo>
                  <a:cubicBezTo>
                    <a:pt x="556" y="432"/>
                    <a:pt x="556" y="0"/>
                    <a:pt x="2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71" name="Google Shape;12671;p23"/>
            <p:cNvSpPr/>
            <p:nvPr/>
          </p:nvSpPr>
          <p:spPr>
            <a:xfrm>
              <a:off x="4105175" y="1926225"/>
              <a:ext cx="13925" cy="10825"/>
            </a:xfrm>
            <a:custGeom>
              <a:avLst/>
              <a:gdLst/>
              <a:ahLst/>
              <a:cxnLst/>
              <a:rect l="l" t="t" r="r" b="b"/>
              <a:pathLst>
                <a:path w="557" h="433" extrusionOk="0">
                  <a:moveTo>
                    <a:pt x="278" y="0"/>
                  </a:moveTo>
                  <a:cubicBezTo>
                    <a:pt x="1" y="0"/>
                    <a:pt x="1" y="432"/>
                    <a:pt x="278" y="432"/>
                  </a:cubicBezTo>
                  <a:cubicBezTo>
                    <a:pt x="556" y="432"/>
                    <a:pt x="556" y="0"/>
                    <a:pt x="2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72" name="Google Shape;12672;p23"/>
            <p:cNvSpPr/>
            <p:nvPr/>
          </p:nvSpPr>
          <p:spPr>
            <a:xfrm>
              <a:off x="4122925" y="1926225"/>
              <a:ext cx="14675" cy="10825"/>
            </a:xfrm>
            <a:custGeom>
              <a:avLst/>
              <a:gdLst/>
              <a:ahLst/>
              <a:cxnLst/>
              <a:rect l="l" t="t" r="r" b="b"/>
              <a:pathLst>
                <a:path w="587" h="433" extrusionOk="0">
                  <a:moveTo>
                    <a:pt x="309" y="0"/>
                  </a:moveTo>
                  <a:cubicBezTo>
                    <a:pt x="0" y="0"/>
                    <a:pt x="0" y="432"/>
                    <a:pt x="309" y="432"/>
                  </a:cubicBezTo>
                  <a:cubicBezTo>
                    <a:pt x="587" y="432"/>
                    <a:pt x="587" y="0"/>
                    <a:pt x="3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673" name="Google Shape;12673;p23"/>
          <p:cNvGrpSpPr/>
          <p:nvPr/>
        </p:nvGrpSpPr>
        <p:grpSpPr>
          <a:xfrm>
            <a:off x="1448158" y="2569696"/>
            <a:ext cx="483567" cy="400233"/>
            <a:chOff x="1740375" y="4172175"/>
            <a:chExt cx="362675" cy="300175"/>
          </a:xfrm>
        </p:grpSpPr>
        <p:sp>
          <p:nvSpPr>
            <p:cNvPr id="12674" name="Google Shape;12674;p23"/>
            <p:cNvSpPr/>
            <p:nvPr/>
          </p:nvSpPr>
          <p:spPr>
            <a:xfrm>
              <a:off x="1740375" y="4172175"/>
              <a:ext cx="362675" cy="300175"/>
            </a:xfrm>
            <a:custGeom>
              <a:avLst/>
              <a:gdLst/>
              <a:ahLst/>
              <a:cxnLst/>
              <a:rect l="l" t="t" r="r" b="b"/>
              <a:pathLst>
                <a:path w="14507" h="12007" extrusionOk="0">
                  <a:moveTo>
                    <a:pt x="13025" y="433"/>
                  </a:moveTo>
                  <a:cubicBezTo>
                    <a:pt x="13611" y="433"/>
                    <a:pt x="14105" y="927"/>
                    <a:pt x="14105" y="1513"/>
                  </a:cubicBezTo>
                  <a:lnTo>
                    <a:pt x="14105" y="2285"/>
                  </a:lnTo>
                  <a:lnTo>
                    <a:pt x="464" y="2285"/>
                  </a:lnTo>
                  <a:lnTo>
                    <a:pt x="464" y="1513"/>
                  </a:lnTo>
                  <a:cubicBezTo>
                    <a:pt x="464" y="927"/>
                    <a:pt x="927" y="433"/>
                    <a:pt x="1513" y="433"/>
                  </a:cubicBezTo>
                  <a:close/>
                  <a:moveTo>
                    <a:pt x="12531" y="9013"/>
                  </a:moveTo>
                  <a:lnTo>
                    <a:pt x="12531" y="11574"/>
                  </a:lnTo>
                  <a:lnTo>
                    <a:pt x="8025" y="11574"/>
                  </a:lnTo>
                  <a:lnTo>
                    <a:pt x="8025" y="9013"/>
                  </a:lnTo>
                  <a:close/>
                  <a:moveTo>
                    <a:pt x="1513" y="1"/>
                  </a:moveTo>
                  <a:cubicBezTo>
                    <a:pt x="680" y="1"/>
                    <a:pt x="1" y="680"/>
                    <a:pt x="32" y="1513"/>
                  </a:cubicBezTo>
                  <a:lnTo>
                    <a:pt x="32" y="8704"/>
                  </a:lnTo>
                  <a:cubicBezTo>
                    <a:pt x="32" y="8843"/>
                    <a:pt x="132" y="8912"/>
                    <a:pt x="232" y="8912"/>
                  </a:cubicBezTo>
                  <a:cubicBezTo>
                    <a:pt x="333" y="8912"/>
                    <a:pt x="433" y="8843"/>
                    <a:pt x="433" y="8704"/>
                  </a:cubicBezTo>
                  <a:lnTo>
                    <a:pt x="433" y="2655"/>
                  </a:lnTo>
                  <a:lnTo>
                    <a:pt x="14074" y="2655"/>
                  </a:lnTo>
                  <a:lnTo>
                    <a:pt x="14074" y="10494"/>
                  </a:lnTo>
                  <a:cubicBezTo>
                    <a:pt x="14074" y="11080"/>
                    <a:pt x="13611" y="11574"/>
                    <a:pt x="13025" y="11574"/>
                  </a:cubicBezTo>
                  <a:lnTo>
                    <a:pt x="12963" y="11574"/>
                  </a:lnTo>
                  <a:lnTo>
                    <a:pt x="12963" y="8796"/>
                  </a:lnTo>
                  <a:cubicBezTo>
                    <a:pt x="12963" y="8673"/>
                    <a:pt x="12870" y="8580"/>
                    <a:pt x="12747" y="8580"/>
                  </a:cubicBezTo>
                  <a:lnTo>
                    <a:pt x="7840" y="8580"/>
                  </a:lnTo>
                  <a:cubicBezTo>
                    <a:pt x="7716" y="8580"/>
                    <a:pt x="7624" y="8673"/>
                    <a:pt x="7624" y="8796"/>
                  </a:cubicBezTo>
                  <a:lnTo>
                    <a:pt x="7624" y="11574"/>
                  </a:lnTo>
                  <a:lnTo>
                    <a:pt x="1513" y="11574"/>
                  </a:lnTo>
                  <a:cubicBezTo>
                    <a:pt x="927" y="11543"/>
                    <a:pt x="464" y="11080"/>
                    <a:pt x="464" y="10525"/>
                  </a:cubicBezTo>
                  <a:lnTo>
                    <a:pt x="464" y="9815"/>
                  </a:lnTo>
                  <a:cubicBezTo>
                    <a:pt x="464" y="9676"/>
                    <a:pt x="356" y="9607"/>
                    <a:pt x="248" y="9607"/>
                  </a:cubicBezTo>
                  <a:cubicBezTo>
                    <a:pt x="140" y="9607"/>
                    <a:pt x="32" y="9676"/>
                    <a:pt x="32" y="9815"/>
                  </a:cubicBezTo>
                  <a:lnTo>
                    <a:pt x="32" y="10525"/>
                  </a:lnTo>
                  <a:cubicBezTo>
                    <a:pt x="32" y="11327"/>
                    <a:pt x="711" y="12006"/>
                    <a:pt x="1513" y="12006"/>
                  </a:cubicBezTo>
                  <a:lnTo>
                    <a:pt x="13025" y="12006"/>
                  </a:lnTo>
                  <a:cubicBezTo>
                    <a:pt x="13858" y="12006"/>
                    <a:pt x="14506" y="11327"/>
                    <a:pt x="14506" y="10525"/>
                  </a:cubicBezTo>
                  <a:lnTo>
                    <a:pt x="14506" y="1513"/>
                  </a:lnTo>
                  <a:cubicBezTo>
                    <a:pt x="14506" y="680"/>
                    <a:pt x="13858" y="1"/>
                    <a:pt x="130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 dirty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75" name="Google Shape;12675;p23"/>
            <p:cNvSpPr/>
            <p:nvPr/>
          </p:nvSpPr>
          <p:spPr>
            <a:xfrm>
              <a:off x="1772025" y="4197650"/>
              <a:ext cx="22400" cy="19050"/>
            </a:xfrm>
            <a:custGeom>
              <a:avLst/>
              <a:gdLst/>
              <a:ahLst/>
              <a:cxnLst/>
              <a:rect l="l" t="t" r="r" b="b"/>
              <a:pathLst>
                <a:path w="896" h="762" extrusionOk="0">
                  <a:moveTo>
                    <a:pt x="525" y="347"/>
                  </a:moveTo>
                  <a:cubicBezTo>
                    <a:pt x="540" y="347"/>
                    <a:pt x="556" y="355"/>
                    <a:pt x="556" y="371"/>
                  </a:cubicBezTo>
                  <a:cubicBezTo>
                    <a:pt x="556" y="401"/>
                    <a:pt x="525" y="401"/>
                    <a:pt x="525" y="401"/>
                  </a:cubicBezTo>
                  <a:cubicBezTo>
                    <a:pt x="494" y="401"/>
                    <a:pt x="494" y="401"/>
                    <a:pt x="494" y="371"/>
                  </a:cubicBezTo>
                  <a:cubicBezTo>
                    <a:pt x="494" y="355"/>
                    <a:pt x="509" y="347"/>
                    <a:pt x="525" y="347"/>
                  </a:cubicBezTo>
                  <a:close/>
                  <a:moveTo>
                    <a:pt x="525" y="0"/>
                  </a:moveTo>
                  <a:cubicBezTo>
                    <a:pt x="185" y="0"/>
                    <a:pt x="0" y="401"/>
                    <a:pt x="247" y="648"/>
                  </a:cubicBezTo>
                  <a:cubicBezTo>
                    <a:pt x="326" y="727"/>
                    <a:pt x="420" y="762"/>
                    <a:pt x="512" y="762"/>
                  </a:cubicBezTo>
                  <a:cubicBezTo>
                    <a:pt x="709" y="762"/>
                    <a:pt x="895" y="602"/>
                    <a:pt x="895" y="371"/>
                  </a:cubicBezTo>
                  <a:cubicBezTo>
                    <a:pt x="895" y="155"/>
                    <a:pt x="741" y="0"/>
                    <a:pt x="5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76" name="Google Shape;12676;p23"/>
            <p:cNvSpPr/>
            <p:nvPr/>
          </p:nvSpPr>
          <p:spPr>
            <a:xfrm>
              <a:off x="1806750" y="4197650"/>
              <a:ext cx="22400" cy="19050"/>
            </a:xfrm>
            <a:custGeom>
              <a:avLst/>
              <a:gdLst/>
              <a:ahLst/>
              <a:cxnLst/>
              <a:rect l="l" t="t" r="r" b="b"/>
              <a:pathLst>
                <a:path w="896" h="762" extrusionOk="0">
                  <a:moveTo>
                    <a:pt x="509" y="347"/>
                  </a:moveTo>
                  <a:cubicBezTo>
                    <a:pt x="517" y="347"/>
                    <a:pt x="525" y="355"/>
                    <a:pt x="525" y="371"/>
                  </a:cubicBezTo>
                  <a:cubicBezTo>
                    <a:pt x="525" y="401"/>
                    <a:pt x="525" y="401"/>
                    <a:pt x="525" y="401"/>
                  </a:cubicBezTo>
                  <a:cubicBezTo>
                    <a:pt x="494" y="401"/>
                    <a:pt x="494" y="401"/>
                    <a:pt x="494" y="371"/>
                  </a:cubicBezTo>
                  <a:cubicBezTo>
                    <a:pt x="494" y="355"/>
                    <a:pt x="502" y="347"/>
                    <a:pt x="509" y="347"/>
                  </a:cubicBezTo>
                  <a:close/>
                  <a:moveTo>
                    <a:pt x="525" y="0"/>
                  </a:moveTo>
                  <a:cubicBezTo>
                    <a:pt x="154" y="0"/>
                    <a:pt x="0" y="401"/>
                    <a:pt x="247" y="648"/>
                  </a:cubicBezTo>
                  <a:cubicBezTo>
                    <a:pt x="326" y="727"/>
                    <a:pt x="420" y="762"/>
                    <a:pt x="512" y="762"/>
                  </a:cubicBezTo>
                  <a:cubicBezTo>
                    <a:pt x="709" y="762"/>
                    <a:pt x="895" y="602"/>
                    <a:pt x="895" y="371"/>
                  </a:cubicBezTo>
                  <a:cubicBezTo>
                    <a:pt x="895" y="155"/>
                    <a:pt x="710" y="0"/>
                    <a:pt x="5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77" name="Google Shape;12677;p23"/>
            <p:cNvSpPr/>
            <p:nvPr/>
          </p:nvSpPr>
          <p:spPr>
            <a:xfrm>
              <a:off x="1839925" y="4197650"/>
              <a:ext cx="22400" cy="19050"/>
            </a:xfrm>
            <a:custGeom>
              <a:avLst/>
              <a:gdLst/>
              <a:ahLst/>
              <a:cxnLst/>
              <a:rect l="l" t="t" r="r" b="b"/>
              <a:pathLst>
                <a:path w="896" h="762" extrusionOk="0">
                  <a:moveTo>
                    <a:pt x="525" y="347"/>
                  </a:moveTo>
                  <a:cubicBezTo>
                    <a:pt x="540" y="347"/>
                    <a:pt x="556" y="355"/>
                    <a:pt x="556" y="371"/>
                  </a:cubicBezTo>
                  <a:cubicBezTo>
                    <a:pt x="556" y="401"/>
                    <a:pt x="525" y="401"/>
                    <a:pt x="525" y="401"/>
                  </a:cubicBezTo>
                  <a:cubicBezTo>
                    <a:pt x="494" y="401"/>
                    <a:pt x="494" y="401"/>
                    <a:pt x="494" y="371"/>
                  </a:cubicBezTo>
                  <a:cubicBezTo>
                    <a:pt x="494" y="355"/>
                    <a:pt x="509" y="347"/>
                    <a:pt x="525" y="347"/>
                  </a:cubicBezTo>
                  <a:close/>
                  <a:moveTo>
                    <a:pt x="525" y="0"/>
                  </a:moveTo>
                  <a:cubicBezTo>
                    <a:pt x="185" y="0"/>
                    <a:pt x="0" y="401"/>
                    <a:pt x="247" y="648"/>
                  </a:cubicBezTo>
                  <a:cubicBezTo>
                    <a:pt x="326" y="727"/>
                    <a:pt x="420" y="762"/>
                    <a:pt x="512" y="762"/>
                  </a:cubicBezTo>
                  <a:cubicBezTo>
                    <a:pt x="709" y="762"/>
                    <a:pt x="895" y="602"/>
                    <a:pt x="895" y="371"/>
                  </a:cubicBezTo>
                  <a:cubicBezTo>
                    <a:pt x="895" y="155"/>
                    <a:pt x="741" y="0"/>
                    <a:pt x="5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78" name="Google Shape;12678;p23"/>
            <p:cNvSpPr/>
            <p:nvPr/>
          </p:nvSpPr>
          <p:spPr>
            <a:xfrm>
              <a:off x="1775875" y="4262450"/>
              <a:ext cx="290125" cy="104950"/>
            </a:xfrm>
            <a:custGeom>
              <a:avLst/>
              <a:gdLst/>
              <a:ahLst/>
              <a:cxnLst/>
              <a:rect l="l" t="t" r="r" b="b"/>
              <a:pathLst>
                <a:path w="11605" h="4198" extrusionOk="0">
                  <a:moveTo>
                    <a:pt x="7932" y="433"/>
                  </a:moveTo>
                  <a:lnTo>
                    <a:pt x="4537" y="3797"/>
                  </a:lnTo>
                  <a:lnTo>
                    <a:pt x="402" y="3797"/>
                  </a:lnTo>
                  <a:lnTo>
                    <a:pt x="402" y="433"/>
                  </a:lnTo>
                  <a:close/>
                  <a:moveTo>
                    <a:pt x="217" y="1"/>
                  </a:moveTo>
                  <a:cubicBezTo>
                    <a:pt x="93" y="1"/>
                    <a:pt x="1" y="93"/>
                    <a:pt x="1" y="217"/>
                  </a:cubicBezTo>
                  <a:lnTo>
                    <a:pt x="1" y="3982"/>
                  </a:lnTo>
                  <a:cubicBezTo>
                    <a:pt x="1" y="4105"/>
                    <a:pt x="93" y="4198"/>
                    <a:pt x="217" y="4198"/>
                  </a:cubicBezTo>
                  <a:lnTo>
                    <a:pt x="11389" y="4198"/>
                  </a:lnTo>
                  <a:cubicBezTo>
                    <a:pt x="11512" y="4198"/>
                    <a:pt x="11605" y="4105"/>
                    <a:pt x="11605" y="3982"/>
                  </a:cubicBezTo>
                  <a:lnTo>
                    <a:pt x="11605" y="2254"/>
                  </a:lnTo>
                  <a:cubicBezTo>
                    <a:pt x="11605" y="2115"/>
                    <a:pt x="11497" y="2045"/>
                    <a:pt x="11389" y="2045"/>
                  </a:cubicBezTo>
                  <a:cubicBezTo>
                    <a:pt x="11281" y="2045"/>
                    <a:pt x="11173" y="2115"/>
                    <a:pt x="11173" y="2254"/>
                  </a:cubicBezTo>
                  <a:lnTo>
                    <a:pt x="11173" y="3797"/>
                  </a:lnTo>
                  <a:lnTo>
                    <a:pt x="5124" y="3797"/>
                  </a:lnTo>
                  <a:lnTo>
                    <a:pt x="8518" y="433"/>
                  </a:lnTo>
                  <a:lnTo>
                    <a:pt x="11142" y="433"/>
                  </a:lnTo>
                  <a:lnTo>
                    <a:pt x="11142" y="1112"/>
                  </a:lnTo>
                  <a:cubicBezTo>
                    <a:pt x="11142" y="1235"/>
                    <a:pt x="11234" y="1328"/>
                    <a:pt x="11358" y="1328"/>
                  </a:cubicBezTo>
                  <a:cubicBezTo>
                    <a:pt x="11481" y="1328"/>
                    <a:pt x="11574" y="1235"/>
                    <a:pt x="11574" y="1112"/>
                  </a:cubicBezTo>
                  <a:lnTo>
                    <a:pt x="11574" y="217"/>
                  </a:lnTo>
                  <a:cubicBezTo>
                    <a:pt x="11574" y="93"/>
                    <a:pt x="11481" y="1"/>
                    <a:pt x="113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79" name="Google Shape;12679;p23"/>
            <p:cNvSpPr/>
            <p:nvPr/>
          </p:nvSpPr>
          <p:spPr>
            <a:xfrm>
              <a:off x="1991900" y="4300250"/>
              <a:ext cx="44775" cy="10825"/>
            </a:xfrm>
            <a:custGeom>
              <a:avLst/>
              <a:gdLst/>
              <a:ahLst/>
              <a:cxnLst/>
              <a:rect l="l" t="t" r="r" b="b"/>
              <a:pathLst>
                <a:path w="1791" h="433" extrusionOk="0">
                  <a:moveTo>
                    <a:pt x="310" y="1"/>
                  </a:moveTo>
                  <a:cubicBezTo>
                    <a:pt x="1" y="1"/>
                    <a:pt x="1" y="433"/>
                    <a:pt x="310" y="433"/>
                  </a:cubicBezTo>
                  <a:lnTo>
                    <a:pt x="1513" y="433"/>
                  </a:lnTo>
                  <a:cubicBezTo>
                    <a:pt x="1791" y="433"/>
                    <a:pt x="1791" y="1"/>
                    <a:pt x="151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80" name="Google Shape;12680;p23"/>
            <p:cNvSpPr/>
            <p:nvPr/>
          </p:nvSpPr>
          <p:spPr>
            <a:xfrm>
              <a:off x="1964125" y="4324175"/>
              <a:ext cx="72550" cy="10050"/>
            </a:xfrm>
            <a:custGeom>
              <a:avLst/>
              <a:gdLst/>
              <a:ahLst/>
              <a:cxnLst/>
              <a:rect l="l" t="t" r="r" b="b"/>
              <a:pathLst>
                <a:path w="2902" h="402" extrusionOk="0">
                  <a:moveTo>
                    <a:pt x="279" y="1"/>
                  </a:moveTo>
                  <a:cubicBezTo>
                    <a:pt x="1" y="1"/>
                    <a:pt x="1" y="402"/>
                    <a:pt x="279" y="402"/>
                  </a:cubicBezTo>
                  <a:lnTo>
                    <a:pt x="2624" y="402"/>
                  </a:lnTo>
                  <a:cubicBezTo>
                    <a:pt x="2902" y="402"/>
                    <a:pt x="2902" y="1"/>
                    <a:pt x="26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81" name="Google Shape;12681;p23"/>
            <p:cNvSpPr/>
            <p:nvPr/>
          </p:nvSpPr>
          <p:spPr>
            <a:xfrm>
              <a:off x="1773550" y="4386675"/>
              <a:ext cx="130425" cy="10825"/>
            </a:xfrm>
            <a:custGeom>
              <a:avLst/>
              <a:gdLst/>
              <a:ahLst/>
              <a:cxnLst/>
              <a:rect l="l" t="t" r="r" b="b"/>
              <a:pathLst>
                <a:path w="5217" h="433" extrusionOk="0">
                  <a:moveTo>
                    <a:pt x="310" y="0"/>
                  </a:moveTo>
                  <a:cubicBezTo>
                    <a:pt x="1" y="0"/>
                    <a:pt x="1" y="433"/>
                    <a:pt x="310" y="433"/>
                  </a:cubicBezTo>
                  <a:lnTo>
                    <a:pt x="4939" y="433"/>
                  </a:lnTo>
                  <a:cubicBezTo>
                    <a:pt x="5217" y="433"/>
                    <a:pt x="5217" y="0"/>
                    <a:pt x="49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82" name="Google Shape;12682;p23"/>
            <p:cNvSpPr/>
            <p:nvPr/>
          </p:nvSpPr>
          <p:spPr>
            <a:xfrm>
              <a:off x="1773550" y="4411375"/>
              <a:ext cx="130425" cy="10825"/>
            </a:xfrm>
            <a:custGeom>
              <a:avLst/>
              <a:gdLst/>
              <a:ahLst/>
              <a:cxnLst/>
              <a:rect l="l" t="t" r="r" b="b"/>
              <a:pathLst>
                <a:path w="5217" h="433" extrusionOk="0">
                  <a:moveTo>
                    <a:pt x="310" y="0"/>
                  </a:moveTo>
                  <a:cubicBezTo>
                    <a:pt x="1" y="0"/>
                    <a:pt x="1" y="432"/>
                    <a:pt x="310" y="432"/>
                  </a:cubicBezTo>
                  <a:lnTo>
                    <a:pt x="4939" y="432"/>
                  </a:lnTo>
                  <a:cubicBezTo>
                    <a:pt x="5217" y="432"/>
                    <a:pt x="5217" y="0"/>
                    <a:pt x="49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83" name="Google Shape;12683;p23"/>
            <p:cNvSpPr/>
            <p:nvPr/>
          </p:nvSpPr>
          <p:spPr>
            <a:xfrm>
              <a:off x="1773550" y="4434500"/>
              <a:ext cx="130425" cy="10825"/>
            </a:xfrm>
            <a:custGeom>
              <a:avLst/>
              <a:gdLst/>
              <a:ahLst/>
              <a:cxnLst/>
              <a:rect l="l" t="t" r="r" b="b"/>
              <a:pathLst>
                <a:path w="5217" h="433" extrusionOk="0">
                  <a:moveTo>
                    <a:pt x="310" y="1"/>
                  </a:moveTo>
                  <a:cubicBezTo>
                    <a:pt x="1" y="1"/>
                    <a:pt x="1" y="433"/>
                    <a:pt x="310" y="433"/>
                  </a:cubicBezTo>
                  <a:lnTo>
                    <a:pt x="4939" y="433"/>
                  </a:lnTo>
                  <a:cubicBezTo>
                    <a:pt x="5217" y="433"/>
                    <a:pt x="5217" y="1"/>
                    <a:pt x="49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684" name="Google Shape;12684;p23"/>
          <p:cNvGrpSpPr/>
          <p:nvPr/>
        </p:nvGrpSpPr>
        <p:grpSpPr>
          <a:xfrm>
            <a:off x="10311184" y="5475337"/>
            <a:ext cx="482500" cy="482500"/>
            <a:chOff x="980425" y="1904625"/>
            <a:chExt cx="361875" cy="361875"/>
          </a:xfrm>
          <a:solidFill>
            <a:schemeClr val="tx1"/>
          </a:solidFill>
        </p:grpSpPr>
        <p:sp>
          <p:nvSpPr>
            <p:cNvPr id="12685" name="Google Shape;12685;p23"/>
            <p:cNvSpPr/>
            <p:nvPr/>
          </p:nvSpPr>
          <p:spPr>
            <a:xfrm>
              <a:off x="980425" y="1904625"/>
              <a:ext cx="361875" cy="361875"/>
            </a:xfrm>
            <a:custGeom>
              <a:avLst/>
              <a:gdLst/>
              <a:ahLst/>
              <a:cxnLst/>
              <a:rect l="l" t="t" r="r" b="b"/>
              <a:pathLst>
                <a:path w="14475" h="14475" extrusionOk="0">
                  <a:moveTo>
                    <a:pt x="5740" y="432"/>
                  </a:moveTo>
                  <a:cubicBezTo>
                    <a:pt x="6234" y="432"/>
                    <a:pt x="6604" y="802"/>
                    <a:pt x="6604" y="1296"/>
                  </a:cubicBezTo>
                  <a:lnTo>
                    <a:pt x="6604" y="1636"/>
                  </a:lnTo>
                  <a:lnTo>
                    <a:pt x="1512" y="1636"/>
                  </a:lnTo>
                  <a:lnTo>
                    <a:pt x="1512" y="1296"/>
                  </a:lnTo>
                  <a:cubicBezTo>
                    <a:pt x="1512" y="802"/>
                    <a:pt x="1913" y="432"/>
                    <a:pt x="2376" y="432"/>
                  </a:cubicBezTo>
                  <a:close/>
                  <a:moveTo>
                    <a:pt x="12098" y="432"/>
                  </a:moveTo>
                  <a:cubicBezTo>
                    <a:pt x="12592" y="432"/>
                    <a:pt x="12962" y="802"/>
                    <a:pt x="12962" y="1296"/>
                  </a:cubicBezTo>
                  <a:lnTo>
                    <a:pt x="12962" y="1636"/>
                  </a:lnTo>
                  <a:lnTo>
                    <a:pt x="7870" y="1636"/>
                  </a:lnTo>
                  <a:lnTo>
                    <a:pt x="7870" y="1296"/>
                  </a:lnTo>
                  <a:cubicBezTo>
                    <a:pt x="7870" y="802"/>
                    <a:pt x="8271" y="432"/>
                    <a:pt x="8734" y="432"/>
                  </a:cubicBezTo>
                  <a:close/>
                  <a:moveTo>
                    <a:pt x="12962" y="2068"/>
                  </a:moveTo>
                  <a:lnTo>
                    <a:pt x="12962" y="6697"/>
                  </a:lnTo>
                  <a:cubicBezTo>
                    <a:pt x="12962" y="7191"/>
                    <a:pt x="12592" y="7592"/>
                    <a:pt x="12098" y="7592"/>
                  </a:cubicBezTo>
                  <a:lnTo>
                    <a:pt x="8734" y="7592"/>
                  </a:lnTo>
                  <a:cubicBezTo>
                    <a:pt x="8271" y="7592"/>
                    <a:pt x="7870" y="7191"/>
                    <a:pt x="7870" y="6697"/>
                  </a:cubicBezTo>
                  <a:lnTo>
                    <a:pt x="7870" y="2068"/>
                  </a:lnTo>
                  <a:close/>
                  <a:moveTo>
                    <a:pt x="6604" y="2068"/>
                  </a:moveTo>
                  <a:lnTo>
                    <a:pt x="6604" y="4722"/>
                  </a:lnTo>
                  <a:cubicBezTo>
                    <a:pt x="6604" y="4861"/>
                    <a:pt x="6712" y="4930"/>
                    <a:pt x="6820" y="4930"/>
                  </a:cubicBezTo>
                  <a:cubicBezTo>
                    <a:pt x="6928" y="4930"/>
                    <a:pt x="7037" y="4861"/>
                    <a:pt x="7037" y="4722"/>
                  </a:cubicBezTo>
                  <a:lnTo>
                    <a:pt x="7037" y="2592"/>
                  </a:lnTo>
                  <a:lnTo>
                    <a:pt x="7438" y="2592"/>
                  </a:lnTo>
                  <a:lnTo>
                    <a:pt x="7438" y="6697"/>
                  </a:lnTo>
                  <a:cubicBezTo>
                    <a:pt x="7438" y="7407"/>
                    <a:pt x="8024" y="7993"/>
                    <a:pt x="8734" y="7993"/>
                  </a:cubicBezTo>
                  <a:lnTo>
                    <a:pt x="12098" y="7993"/>
                  </a:lnTo>
                  <a:cubicBezTo>
                    <a:pt x="12808" y="7993"/>
                    <a:pt x="13394" y="7407"/>
                    <a:pt x="13394" y="6697"/>
                  </a:cubicBezTo>
                  <a:lnTo>
                    <a:pt x="13394" y="2592"/>
                  </a:lnTo>
                  <a:cubicBezTo>
                    <a:pt x="13734" y="2592"/>
                    <a:pt x="14042" y="2901"/>
                    <a:pt x="14042" y="3271"/>
                  </a:cubicBezTo>
                  <a:lnTo>
                    <a:pt x="14042" y="9228"/>
                  </a:lnTo>
                  <a:lnTo>
                    <a:pt x="432" y="9228"/>
                  </a:lnTo>
                  <a:lnTo>
                    <a:pt x="432" y="3271"/>
                  </a:lnTo>
                  <a:cubicBezTo>
                    <a:pt x="432" y="2901"/>
                    <a:pt x="710" y="2592"/>
                    <a:pt x="1080" y="2592"/>
                  </a:cubicBezTo>
                  <a:lnTo>
                    <a:pt x="1080" y="6697"/>
                  </a:lnTo>
                  <a:cubicBezTo>
                    <a:pt x="1080" y="7407"/>
                    <a:pt x="1667" y="7993"/>
                    <a:pt x="2376" y="7993"/>
                  </a:cubicBezTo>
                  <a:lnTo>
                    <a:pt x="5740" y="7993"/>
                  </a:lnTo>
                  <a:cubicBezTo>
                    <a:pt x="6450" y="7993"/>
                    <a:pt x="7037" y="7407"/>
                    <a:pt x="7037" y="6697"/>
                  </a:cubicBezTo>
                  <a:lnTo>
                    <a:pt x="7037" y="5987"/>
                  </a:lnTo>
                  <a:cubicBezTo>
                    <a:pt x="7037" y="5848"/>
                    <a:pt x="6928" y="5779"/>
                    <a:pt x="6820" y="5779"/>
                  </a:cubicBezTo>
                  <a:cubicBezTo>
                    <a:pt x="6712" y="5779"/>
                    <a:pt x="6604" y="5848"/>
                    <a:pt x="6604" y="5987"/>
                  </a:cubicBezTo>
                  <a:lnTo>
                    <a:pt x="6604" y="6697"/>
                  </a:lnTo>
                  <a:cubicBezTo>
                    <a:pt x="6604" y="7191"/>
                    <a:pt x="6234" y="7592"/>
                    <a:pt x="5740" y="7592"/>
                  </a:cubicBezTo>
                  <a:lnTo>
                    <a:pt x="2376" y="7592"/>
                  </a:lnTo>
                  <a:cubicBezTo>
                    <a:pt x="1913" y="7592"/>
                    <a:pt x="1512" y="7191"/>
                    <a:pt x="1512" y="6697"/>
                  </a:cubicBezTo>
                  <a:lnTo>
                    <a:pt x="1512" y="2068"/>
                  </a:lnTo>
                  <a:close/>
                  <a:moveTo>
                    <a:pt x="8148" y="11758"/>
                  </a:moveTo>
                  <a:lnTo>
                    <a:pt x="8148" y="13147"/>
                  </a:lnTo>
                  <a:lnTo>
                    <a:pt x="6388" y="13147"/>
                  </a:lnTo>
                  <a:lnTo>
                    <a:pt x="6388" y="11758"/>
                  </a:lnTo>
                  <a:close/>
                  <a:moveTo>
                    <a:pt x="2376" y="0"/>
                  </a:moveTo>
                  <a:cubicBezTo>
                    <a:pt x="1667" y="0"/>
                    <a:pt x="1080" y="586"/>
                    <a:pt x="1080" y="1296"/>
                  </a:cubicBezTo>
                  <a:lnTo>
                    <a:pt x="1080" y="2160"/>
                  </a:lnTo>
                  <a:cubicBezTo>
                    <a:pt x="494" y="2191"/>
                    <a:pt x="0" y="2654"/>
                    <a:pt x="0" y="3271"/>
                  </a:cubicBezTo>
                  <a:lnTo>
                    <a:pt x="0" y="10678"/>
                  </a:lnTo>
                  <a:cubicBezTo>
                    <a:pt x="0" y="11265"/>
                    <a:pt x="494" y="11758"/>
                    <a:pt x="1080" y="11758"/>
                  </a:cubicBezTo>
                  <a:lnTo>
                    <a:pt x="5956" y="11758"/>
                  </a:lnTo>
                  <a:lnTo>
                    <a:pt x="5956" y="13147"/>
                  </a:lnTo>
                  <a:lnTo>
                    <a:pt x="4876" y="13147"/>
                  </a:lnTo>
                  <a:cubicBezTo>
                    <a:pt x="4043" y="13147"/>
                    <a:pt x="4043" y="14474"/>
                    <a:pt x="4876" y="14474"/>
                  </a:cubicBezTo>
                  <a:lnTo>
                    <a:pt x="5586" y="14474"/>
                  </a:lnTo>
                  <a:cubicBezTo>
                    <a:pt x="5854" y="14474"/>
                    <a:pt x="5863" y="14071"/>
                    <a:pt x="5614" y="14071"/>
                  </a:cubicBezTo>
                  <a:cubicBezTo>
                    <a:pt x="5605" y="14071"/>
                    <a:pt x="5596" y="14072"/>
                    <a:pt x="5586" y="14073"/>
                  </a:cubicBezTo>
                  <a:lnTo>
                    <a:pt x="4876" y="14073"/>
                  </a:lnTo>
                  <a:cubicBezTo>
                    <a:pt x="4598" y="14011"/>
                    <a:pt x="4598" y="13610"/>
                    <a:pt x="4876" y="13579"/>
                  </a:cubicBezTo>
                  <a:lnTo>
                    <a:pt x="9598" y="13579"/>
                  </a:lnTo>
                  <a:cubicBezTo>
                    <a:pt x="9876" y="13579"/>
                    <a:pt x="9876" y="14073"/>
                    <a:pt x="9598" y="14073"/>
                  </a:cubicBezTo>
                  <a:lnTo>
                    <a:pt x="6820" y="14073"/>
                  </a:lnTo>
                  <a:cubicBezTo>
                    <a:pt x="6543" y="14073"/>
                    <a:pt x="6543" y="14474"/>
                    <a:pt x="6820" y="14474"/>
                  </a:cubicBezTo>
                  <a:lnTo>
                    <a:pt x="9598" y="14474"/>
                  </a:lnTo>
                  <a:cubicBezTo>
                    <a:pt x="10431" y="14474"/>
                    <a:pt x="10431" y="13147"/>
                    <a:pt x="9598" y="13147"/>
                  </a:cubicBezTo>
                  <a:lnTo>
                    <a:pt x="8549" y="13147"/>
                  </a:lnTo>
                  <a:lnTo>
                    <a:pt x="8549" y="11758"/>
                  </a:lnTo>
                  <a:lnTo>
                    <a:pt x="10956" y="11758"/>
                  </a:lnTo>
                  <a:cubicBezTo>
                    <a:pt x="11265" y="11758"/>
                    <a:pt x="11265" y="11326"/>
                    <a:pt x="10956" y="11326"/>
                  </a:cubicBezTo>
                  <a:lnTo>
                    <a:pt x="1111" y="11326"/>
                  </a:lnTo>
                  <a:cubicBezTo>
                    <a:pt x="741" y="11326"/>
                    <a:pt x="432" y="11049"/>
                    <a:pt x="432" y="10678"/>
                  </a:cubicBezTo>
                  <a:lnTo>
                    <a:pt x="432" y="9660"/>
                  </a:lnTo>
                  <a:lnTo>
                    <a:pt x="14042" y="9660"/>
                  </a:lnTo>
                  <a:lnTo>
                    <a:pt x="14042" y="10678"/>
                  </a:lnTo>
                  <a:cubicBezTo>
                    <a:pt x="14042" y="11049"/>
                    <a:pt x="13734" y="11357"/>
                    <a:pt x="13394" y="11357"/>
                  </a:cubicBezTo>
                  <a:lnTo>
                    <a:pt x="12221" y="11357"/>
                  </a:lnTo>
                  <a:cubicBezTo>
                    <a:pt x="11944" y="11357"/>
                    <a:pt x="11944" y="11758"/>
                    <a:pt x="12221" y="11758"/>
                  </a:cubicBezTo>
                  <a:lnTo>
                    <a:pt x="13394" y="11758"/>
                  </a:lnTo>
                  <a:cubicBezTo>
                    <a:pt x="13980" y="11758"/>
                    <a:pt x="14474" y="11265"/>
                    <a:pt x="14474" y="10678"/>
                  </a:cubicBezTo>
                  <a:lnTo>
                    <a:pt x="14474" y="3271"/>
                  </a:lnTo>
                  <a:cubicBezTo>
                    <a:pt x="14474" y="2654"/>
                    <a:pt x="13980" y="2191"/>
                    <a:pt x="13394" y="2160"/>
                  </a:cubicBezTo>
                  <a:lnTo>
                    <a:pt x="13394" y="1296"/>
                  </a:lnTo>
                  <a:cubicBezTo>
                    <a:pt x="13394" y="586"/>
                    <a:pt x="12808" y="0"/>
                    <a:pt x="12098" y="0"/>
                  </a:cubicBezTo>
                  <a:lnTo>
                    <a:pt x="8734" y="0"/>
                  </a:lnTo>
                  <a:cubicBezTo>
                    <a:pt x="8024" y="0"/>
                    <a:pt x="7438" y="586"/>
                    <a:pt x="7438" y="1296"/>
                  </a:cubicBezTo>
                  <a:lnTo>
                    <a:pt x="7438" y="2160"/>
                  </a:lnTo>
                  <a:lnTo>
                    <a:pt x="7067" y="2160"/>
                  </a:lnTo>
                  <a:lnTo>
                    <a:pt x="7067" y="1296"/>
                  </a:lnTo>
                  <a:cubicBezTo>
                    <a:pt x="7067" y="586"/>
                    <a:pt x="6450" y="0"/>
                    <a:pt x="57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86" name="Google Shape;12686;p23"/>
            <p:cNvSpPr/>
            <p:nvPr/>
          </p:nvSpPr>
          <p:spPr>
            <a:xfrm>
              <a:off x="1054750" y="1995075"/>
              <a:ext cx="54275" cy="54450"/>
            </a:xfrm>
            <a:custGeom>
              <a:avLst/>
              <a:gdLst/>
              <a:ahLst/>
              <a:cxnLst/>
              <a:rect l="l" t="t" r="r" b="b"/>
              <a:pathLst>
                <a:path w="2171" h="2178" extrusionOk="0">
                  <a:moveTo>
                    <a:pt x="1101" y="703"/>
                  </a:moveTo>
                  <a:lnTo>
                    <a:pt x="1317" y="1227"/>
                  </a:lnTo>
                  <a:lnTo>
                    <a:pt x="854" y="1227"/>
                  </a:lnTo>
                  <a:lnTo>
                    <a:pt x="1101" y="703"/>
                  </a:lnTo>
                  <a:close/>
                  <a:moveTo>
                    <a:pt x="1085" y="1"/>
                  </a:moveTo>
                  <a:cubicBezTo>
                    <a:pt x="1008" y="1"/>
                    <a:pt x="931" y="39"/>
                    <a:pt x="885" y="116"/>
                  </a:cubicBezTo>
                  <a:lnTo>
                    <a:pt x="82" y="1875"/>
                  </a:lnTo>
                  <a:cubicBezTo>
                    <a:pt x="0" y="2040"/>
                    <a:pt x="137" y="2177"/>
                    <a:pt x="274" y="2177"/>
                  </a:cubicBezTo>
                  <a:cubicBezTo>
                    <a:pt x="343" y="2177"/>
                    <a:pt x="412" y="2143"/>
                    <a:pt x="453" y="2061"/>
                  </a:cubicBezTo>
                  <a:lnTo>
                    <a:pt x="638" y="1659"/>
                  </a:lnTo>
                  <a:lnTo>
                    <a:pt x="1533" y="1659"/>
                  </a:lnTo>
                  <a:lnTo>
                    <a:pt x="1718" y="2061"/>
                  </a:lnTo>
                  <a:cubicBezTo>
                    <a:pt x="1749" y="2143"/>
                    <a:pt x="1814" y="2177"/>
                    <a:pt x="1883" y="2177"/>
                  </a:cubicBezTo>
                  <a:cubicBezTo>
                    <a:pt x="2020" y="2177"/>
                    <a:pt x="2171" y="2040"/>
                    <a:pt x="2088" y="1875"/>
                  </a:cubicBezTo>
                  <a:lnTo>
                    <a:pt x="1286" y="116"/>
                  </a:lnTo>
                  <a:cubicBezTo>
                    <a:pt x="1240" y="39"/>
                    <a:pt x="1162" y="1"/>
                    <a:pt x="108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87" name="Google Shape;12687;p23"/>
            <p:cNvSpPr/>
            <p:nvPr/>
          </p:nvSpPr>
          <p:spPr>
            <a:xfrm>
              <a:off x="1221125" y="1993225"/>
              <a:ext cx="39375" cy="56475"/>
            </a:xfrm>
            <a:custGeom>
              <a:avLst/>
              <a:gdLst/>
              <a:ahLst/>
              <a:cxnLst/>
              <a:rect l="l" t="t" r="r" b="b"/>
              <a:pathLst>
                <a:path w="1575" h="2259" extrusionOk="0">
                  <a:moveTo>
                    <a:pt x="803" y="406"/>
                  </a:moveTo>
                  <a:cubicBezTo>
                    <a:pt x="988" y="406"/>
                    <a:pt x="988" y="715"/>
                    <a:pt x="803" y="715"/>
                  </a:cubicBezTo>
                  <a:lnTo>
                    <a:pt x="402" y="715"/>
                  </a:lnTo>
                  <a:lnTo>
                    <a:pt x="402" y="406"/>
                  </a:lnTo>
                  <a:close/>
                  <a:moveTo>
                    <a:pt x="803" y="1116"/>
                  </a:moveTo>
                  <a:cubicBezTo>
                    <a:pt x="988" y="1147"/>
                    <a:pt x="1143" y="1209"/>
                    <a:pt x="1174" y="1425"/>
                  </a:cubicBezTo>
                  <a:cubicBezTo>
                    <a:pt x="1205" y="1641"/>
                    <a:pt x="1019" y="1795"/>
                    <a:pt x="834" y="1826"/>
                  </a:cubicBezTo>
                  <a:lnTo>
                    <a:pt x="402" y="1826"/>
                  </a:lnTo>
                  <a:lnTo>
                    <a:pt x="402" y="1116"/>
                  </a:lnTo>
                  <a:close/>
                  <a:moveTo>
                    <a:pt x="178" y="0"/>
                  </a:moveTo>
                  <a:cubicBezTo>
                    <a:pt x="75" y="0"/>
                    <a:pt x="1" y="108"/>
                    <a:pt x="1" y="190"/>
                  </a:cubicBezTo>
                  <a:lnTo>
                    <a:pt x="1" y="2042"/>
                  </a:lnTo>
                  <a:cubicBezTo>
                    <a:pt x="1" y="2165"/>
                    <a:pt x="93" y="2258"/>
                    <a:pt x="217" y="2258"/>
                  </a:cubicBezTo>
                  <a:lnTo>
                    <a:pt x="803" y="2258"/>
                  </a:lnTo>
                  <a:cubicBezTo>
                    <a:pt x="1235" y="2258"/>
                    <a:pt x="1575" y="1888"/>
                    <a:pt x="1575" y="1486"/>
                  </a:cubicBezTo>
                  <a:cubicBezTo>
                    <a:pt x="1575" y="1209"/>
                    <a:pt x="1451" y="993"/>
                    <a:pt x="1266" y="838"/>
                  </a:cubicBezTo>
                  <a:cubicBezTo>
                    <a:pt x="1328" y="746"/>
                    <a:pt x="1359" y="653"/>
                    <a:pt x="1359" y="561"/>
                  </a:cubicBezTo>
                  <a:cubicBezTo>
                    <a:pt x="1359" y="252"/>
                    <a:pt x="1112" y="5"/>
                    <a:pt x="803" y="5"/>
                  </a:cubicBezTo>
                  <a:lnTo>
                    <a:pt x="217" y="5"/>
                  </a:lnTo>
                  <a:cubicBezTo>
                    <a:pt x="204" y="2"/>
                    <a:pt x="191" y="0"/>
                    <a:pt x="1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88" name="Google Shape;12688;p23"/>
            <p:cNvSpPr/>
            <p:nvPr/>
          </p:nvSpPr>
          <p:spPr>
            <a:xfrm>
              <a:off x="1031325" y="1926225"/>
              <a:ext cx="13925" cy="10825"/>
            </a:xfrm>
            <a:custGeom>
              <a:avLst/>
              <a:gdLst/>
              <a:ahLst/>
              <a:cxnLst/>
              <a:rect l="l" t="t" r="r" b="b"/>
              <a:pathLst>
                <a:path w="557" h="433" extrusionOk="0">
                  <a:moveTo>
                    <a:pt x="279" y="0"/>
                  </a:moveTo>
                  <a:cubicBezTo>
                    <a:pt x="1" y="0"/>
                    <a:pt x="1" y="432"/>
                    <a:pt x="279" y="432"/>
                  </a:cubicBezTo>
                  <a:cubicBezTo>
                    <a:pt x="556" y="432"/>
                    <a:pt x="556" y="0"/>
                    <a:pt x="2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89" name="Google Shape;12689;p23"/>
            <p:cNvSpPr/>
            <p:nvPr/>
          </p:nvSpPr>
          <p:spPr>
            <a:xfrm>
              <a:off x="1049850" y="1926225"/>
              <a:ext cx="13925" cy="10825"/>
            </a:xfrm>
            <a:custGeom>
              <a:avLst/>
              <a:gdLst/>
              <a:ahLst/>
              <a:cxnLst/>
              <a:rect l="l" t="t" r="r" b="b"/>
              <a:pathLst>
                <a:path w="557" h="433" extrusionOk="0">
                  <a:moveTo>
                    <a:pt x="278" y="0"/>
                  </a:moveTo>
                  <a:cubicBezTo>
                    <a:pt x="1" y="0"/>
                    <a:pt x="1" y="432"/>
                    <a:pt x="278" y="432"/>
                  </a:cubicBezTo>
                  <a:cubicBezTo>
                    <a:pt x="556" y="432"/>
                    <a:pt x="556" y="0"/>
                    <a:pt x="2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90" name="Google Shape;12690;p23"/>
            <p:cNvSpPr/>
            <p:nvPr/>
          </p:nvSpPr>
          <p:spPr>
            <a:xfrm>
              <a:off x="1067600" y="1926225"/>
              <a:ext cx="13900" cy="10825"/>
            </a:xfrm>
            <a:custGeom>
              <a:avLst/>
              <a:gdLst/>
              <a:ahLst/>
              <a:cxnLst/>
              <a:rect l="l" t="t" r="r" b="b"/>
              <a:pathLst>
                <a:path w="556" h="433" extrusionOk="0">
                  <a:moveTo>
                    <a:pt x="278" y="0"/>
                  </a:moveTo>
                  <a:cubicBezTo>
                    <a:pt x="0" y="0"/>
                    <a:pt x="0" y="432"/>
                    <a:pt x="278" y="432"/>
                  </a:cubicBezTo>
                  <a:cubicBezTo>
                    <a:pt x="556" y="432"/>
                    <a:pt x="556" y="0"/>
                    <a:pt x="2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91" name="Google Shape;12691;p23"/>
            <p:cNvSpPr/>
            <p:nvPr/>
          </p:nvSpPr>
          <p:spPr>
            <a:xfrm>
              <a:off x="1190275" y="1926225"/>
              <a:ext cx="14675" cy="10825"/>
            </a:xfrm>
            <a:custGeom>
              <a:avLst/>
              <a:gdLst/>
              <a:ahLst/>
              <a:cxnLst/>
              <a:rect l="l" t="t" r="r" b="b"/>
              <a:pathLst>
                <a:path w="587" h="433" extrusionOk="0">
                  <a:moveTo>
                    <a:pt x="278" y="0"/>
                  </a:moveTo>
                  <a:cubicBezTo>
                    <a:pt x="0" y="0"/>
                    <a:pt x="0" y="432"/>
                    <a:pt x="278" y="432"/>
                  </a:cubicBezTo>
                  <a:cubicBezTo>
                    <a:pt x="587" y="432"/>
                    <a:pt x="587" y="0"/>
                    <a:pt x="2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92" name="Google Shape;12692;p23"/>
            <p:cNvSpPr/>
            <p:nvPr/>
          </p:nvSpPr>
          <p:spPr>
            <a:xfrm>
              <a:off x="1208800" y="1926225"/>
              <a:ext cx="13900" cy="10825"/>
            </a:xfrm>
            <a:custGeom>
              <a:avLst/>
              <a:gdLst/>
              <a:ahLst/>
              <a:cxnLst/>
              <a:rect l="l" t="t" r="r" b="b"/>
              <a:pathLst>
                <a:path w="556" h="433" extrusionOk="0">
                  <a:moveTo>
                    <a:pt x="278" y="0"/>
                  </a:moveTo>
                  <a:cubicBezTo>
                    <a:pt x="0" y="0"/>
                    <a:pt x="0" y="432"/>
                    <a:pt x="278" y="432"/>
                  </a:cubicBezTo>
                  <a:cubicBezTo>
                    <a:pt x="556" y="432"/>
                    <a:pt x="556" y="0"/>
                    <a:pt x="2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93" name="Google Shape;12693;p23"/>
            <p:cNvSpPr/>
            <p:nvPr/>
          </p:nvSpPr>
          <p:spPr>
            <a:xfrm>
              <a:off x="1226525" y="1926225"/>
              <a:ext cx="13925" cy="10825"/>
            </a:xfrm>
            <a:custGeom>
              <a:avLst/>
              <a:gdLst/>
              <a:ahLst/>
              <a:cxnLst/>
              <a:rect l="l" t="t" r="r" b="b"/>
              <a:pathLst>
                <a:path w="557" h="433" extrusionOk="0">
                  <a:moveTo>
                    <a:pt x="279" y="0"/>
                  </a:moveTo>
                  <a:cubicBezTo>
                    <a:pt x="1" y="0"/>
                    <a:pt x="1" y="432"/>
                    <a:pt x="279" y="432"/>
                  </a:cubicBezTo>
                  <a:cubicBezTo>
                    <a:pt x="556" y="432"/>
                    <a:pt x="556" y="0"/>
                    <a:pt x="2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694" name="Google Shape;12694;p23"/>
          <p:cNvGrpSpPr/>
          <p:nvPr/>
        </p:nvGrpSpPr>
        <p:grpSpPr>
          <a:xfrm>
            <a:off x="8370299" y="5475086"/>
            <a:ext cx="489700" cy="483000"/>
            <a:chOff x="7726050" y="4141325"/>
            <a:chExt cx="367275" cy="362250"/>
          </a:xfrm>
          <a:solidFill>
            <a:schemeClr val="tx1"/>
          </a:solidFill>
        </p:grpSpPr>
        <p:sp>
          <p:nvSpPr>
            <p:cNvPr id="12695" name="Google Shape;12695;p23"/>
            <p:cNvSpPr/>
            <p:nvPr/>
          </p:nvSpPr>
          <p:spPr>
            <a:xfrm>
              <a:off x="7793175" y="4357550"/>
              <a:ext cx="60200" cy="109000"/>
            </a:xfrm>
            <a:custGeom>
              <a:avLst/>
              <a:gdLst/>
              <a:ahLst/>
              <a:cxnLst/>
              <a:rect l="l" t="t" r="r" b="b"/>
              <a:pathLst>
                <a:path w="2408" h="4360" extrusionOk="0">
                  <a:moveTo>
                    <a:pt x="1219" y="0"/>
                  </a:moveTo>
                  <a:cubicBezTo>
                    <a:pt x="1119" y="0"/>
                    <a:pt x="1019" y="70"/>
                    <a:pt x="1019" y="209"/>
                  </a:cubicBezTo>
                  <a:lnTo>
                    <a:pt x="1019" y="610"/>
                  </a:lnTo>
                  <a:cubicBezTo>
                    <a:pt x="957" y="610"/>
                    <a:pt x="895" y="641"/>
                    <a:pt x="864" y="641"/>
                  </a:cubicBezTo>
                  <a:cubicBezTo>
                    <a:pt x="0" y="888"/>
                    <a:pt x="124" y="2153"/>
                    <a:pt x="1019" y="2246"/>
                  </a:cubicBezTo>
                  <a:cubicBezTo>
                    <a:pt x="1235" y="2246"/>
                    <a:pt x="1451" y="2307"/>
                    <a:pt x="1636" y="2431"/>
                  </a:cubicBezTo>
                  <a:cubicBezTo>
                    <a:pt x="1821" y="2585"/>
                    <a:pt x="1852" y="2832"/>
                    <a:pt x="1759" y="3048"/>
                  </a:cubicBezTo>
                  <a:cubicBezTo>
                    <a:pt x="1632" y="3226"/>
                    <a:pt x="1441" y="3342"/>
                    <a:pt x="1240" y="3342"/>
                  </a:cubicBezTo>
                  <a:cubicBezTo>
                    <a:pt x="1197" y="3342"/>
                    <a:pt x="1154" y="3337"/>
                    <a:pt x="1111" y="3326"/>
                  </a:cubicBezTo>
                  <a:lnTo>
                    <a:pt x="1080" y="3357"/>
                  </a:lnTo>
                  <a:cubicBezTo>
                    <a:pt x="803" y="3295"/>
                    <a:pt x="587" y="3079"/>
                    <a:pt x="525" y="2801"/>
                  </a:cubicBezTo>
                  <a:cubicBezTo>
                    <a:pt x="525" y="2662"/>
                    <a:pt x="417" y="2593"/>
                    <a:pt x="313" y="2593"/>
                  </a:cubicBezTo>
                  <a:cubicBezTo>
                    <a:pt x="209" y="2593"/>
                    <a:pt x="108" y="2662"/>
                    <a:pt x="124" y="2801"/>
                  </a:cubicBezTo>
                  <a:cubicBezTo>
                    <a:pt x="124" y="3295"/>
                    <a:pt x="494" y="3696"/>
                    <a:pt x="988" y="3758"/>
                  </a:cubicBezTo>
                  <a:lnTo>
                    <a:pt x="988" y="4128"/>
                  </a:lnTo>
                  <a:cubicBezTo>
                    <a:pt x="988" y="4282"/>
                    <a:pt x="1096" y="4360"/>
                    <a:pt x="1204" y="4360"/>
                  </a:cubicBezTo>
                  <a:cubicBezTo>
                    <a:pt x="1312" y="4360"/>
                    <a:pt x="1420" y="4282"/>
                    <a:pt x="1420" y="4128"/>
                  </a:cubicBezTo>
                  <a:lnTo>
                    <a:pt x="1420" y="3758"/>
                  </a:lnTo>
                  <a:cubicBezTo>
                    <a:pt x="1667" y="3696"/>
                    <a:pt x="1914" y="3542"/>
                    <a:pt x="2068" y="3326"/>
                  </a:cubicBezTo>
                  <a:cubicBezTo>
                    <a:pt x="2408" y="2801"/>
                    <a:pt x="2130" y="2122"/>
                    <a:pt x="1574" y="1937"/>
                  </a:cubicBezTo>
                  <a:cubicBezTo>
                    <a:pt x="1358" y="1875"/>
                    <a:pt x="1111" y="1875"/>
                    <a:pt x="895" y="1814"/>
                  </a:cubicBezTo>
                  <a:cubicBezTo>
                    <a:pt x="741" y="1721"/>
                    <a:pt x="648" y="1505"/>
                    <a:pt x="710" y="1320"/>
                  </a:cubicBezTo>
                  <a:cubicBezTo>
                    <a:pt x="781" y="1120"/>
                    <a:pt x="958" y="1033"/>
                    <a:pt x="1143" y="1033"/>
                  </a:cubicBezTo>
                  <a:cubicBezTo>
                    <a:pt x="1358" y="1033"/>
                    <a:pt x="1584" y="1151"/>
                    <a:pt x="1667" y="1351"/>
                  </a:cubicBezTo>
                  <a:cubicBezTo>
                    <a:pt x="1705" y="1428"/>
                    <a:pt x="1768" y="1460"/>
                    <a:pt x="1833" y="1460"/>
                  </a:cubicBezTo>
                  <a:cubicBezTo>
                    <a:pt x="1976" y="1460"/>
                    <a:pt x="2132" y="1304"/>
                    <a:pt x="2068" y="1135"/>
                  </a:cubicBezTo>
                  <a:cubicBezTo>
                    <a:pt x="1945" y="919"/>
                    <a:pt x="1759" y="764"/>
                    <a:pt x="1543" y="672"/>
                  </a:cubicBezTo>
                  <a:lnTo>
                    <a:pt x="1420" y="641"/>
                  </a:lnTo>
                  <a:lnTo>
                    <a:pt x="1420" y="209"/>
                  </a:lnTo>
                  <a:cubicBezTo>
                    <a:pt x="1420" y="70"/>
                    <a:pt x="1320" y="0"/>
                    <a:pt x="12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96" name="Google Shape;12696;p23"/>
            <p:cNvSpPr/>
            <p:nvPr/>
          </p:nvSpPr>
          <p:spPr>
            <a:xfrm>
              <a:off x="7726050" y="4141325"/>
              <a:ext cx="367275" cy="362250"/>
            </a:xfrm>
            <a:custGeom>
              <a:avLst/>
              <a:gdLst/>
              <a:ahLst/>
              <a:cxnLst/>
              <a:rect l="l" t="t" r="r" b="b"/>
              <a:pathLst>
                <a:path w="14691" h="14490" extrusionOk="0">
                  <a:moveTo>
                    <a:pt x="10185" y="2438"/>
                  </a:moveTo>
                  <a:lnTo>
                    <a:pt x="10185" y="6481"/>
                  </a:lnTo>
                  <a:cubicBezTo>
                    <a:pt x="10185" y="6512"/>
                    <a:pt x="10216" y="6543"/>
                    <a:pt x="10216" y="6574"/>
                  </a:cubicBezTo>
                  <a:lnTo>
                    <a:pt x="6574" y="6574"/>
                  </a:lnTo>
                  <a:lnTo>
                    <a:pt x="6574" y="6296"/>
                  </a:lnTo>
                  <a:cubicBezTo>
                    <a:pt x="6574" y="4259"/>
                    <a:pt x="8148" y="2562"/>
                    <a:pt x="10185" y="2438"/>
                  </a:cubicBezTo>
                  <a:close/>
                  <a:moveTo>
                    <a:pt x="9660" y="432"/>
                  </a:moveTo>
                  <a:cubicBezTo>
                    <a:pt x="9938" y="432"/>
                    <a:pt x="10185" y="648"/>
                    <a:pt x="10185" y="957"/>
                  </a:cubicBezTo>
                  <a:lnTo>
                    <a:pt x="10185" y="2037"/>
                  </a:lnTo>
                  <a:cubicBezTo>
                    <a:pt x="7932" y="2130"/>
                    <a:pt x="6142" y="4012"/>
                    <a:pt x="6142" y="6296"/>
                  </a:cubicBezTo>
                  <a:lnTo>
                    <a:pt x="6142" y="7994"/>
                  </a:lnTo>
                  <a:cubicBezTo>
                    <a:pt x="5555" y="7500"/>
                    <a:pt x="4846" y="7222"/>
                    <a:pt x="4105" y="7191"/>
                  </a:cubicBezTo>
                  <a:lnTo>
                    <a:pt x="4105" y="5401"/>
                  </a:lnTo>
                  <a:cubicBezTo>
                    <a:pt x="4105" y="4877"/>
                    <a:pt x="3673" y="4444"/>
                    <a:pt x="3148" y="4444"/>
                  </a:cubicBezTo>
                  <a:lnTo>
                    <a:pt x="1235" y="4444"/>
                  </a:lnTo>
                  <a:cubicBezTo>
                    <a:pt x="587" y="4383"/>
                    <a:pt x="587" y="3457"/>
                    <a:pt x="1235" y="3395"/>
                  </a:cubicBezTo>
                  <a:lnTo>
                    <a:pt x="5123" y="3395"/>
                  </a:lnTo>
                  <a:cubicBezTo>
                    <a:pt x="6358" y="3395"/>
                    <a:pt x="6358" y="1482"/>
                    <a:pt x="5123" y="1482"/>
                  </a:cubicBezTo>
                  <a:lnTo>
                    <a:pt x="2562" y="1482"/>
                  </a:lnTo>
                  <a:cubicBezTo>
                    <a:pt x="1914" y="1420"/>
                    <a:pt x="1914" y="463"/>
                    <a:pt x="2562" y="432"/>
                  </a:cubicBezTo>
                  <a:close/>
                  <a:moveTo>
                    <a:pt x="14228" y="7006"/>
                  </a:moveTo>
                  <a:lnTo>
                    <a:pt x="14228" y="10154"/>
                  </a:lnTo>
                  <a:cubicBezTo>
                    <a:pt x="14228" y="12283"/>
                    <a:pt x="12499" y="14012"/>
                    <a:pt x="10370" y="14012"/>
                  </a:cubicBezTo>
                  <a:lnTo>
                    <a:pt x="10401" y="13981"/>
                  </a:lnTo>
                  <a:cubicBezTo>
                    <a:pt x="9105" y="13981"/>
                    <a:pt x="7932" y="13333"/>
                    <a:pt x="7222" y="12253"/>
                  </a:cubicBezTo>
                  <a:cubicBezTo>
                    <a:pt x="7777" y="10956"/>
                    <a:pt x="7500" y="9444"/>
                    <a:pt x="6574" y="8364"/>
                  </a:cubicBezTo>
                  <a:cubicBezTo>
                    <a:pt x="6574" y="8364"/>
                    <a:pt x="6574" y="8333"/>
                    <a:pt x="6574" y="8302"/>
                  </a:cubicBezTo>
                  <a:lnTo>
                    <a:pt x="6574" y="7006"/>
                  </a:lnTo>
                  <a:close/>
                  <a:moveTo>
                    <a:pt x="2562" y="0"/>
                  </a:moveTo>
                  <a:cubicBezTo>
                    <a:pt x="1358" y="0"/>
                    <a:pt x="1358" y="1883"/>
                    <a:pt x="2562" y="1883"/>
                  </a:cubicBezTo>
                  <a:lnTo>
                    <a:pt x="5123" y="1883"/>
                  </a:lnTo>
                  <a:cubicBezTo>
                    <a:pt x="5771" y="1945"/>
                    <a:pt x="5771" y="2901"/>
                    <a:pt x="5123" y="2963"/>
                  </a:cubicBezTo>
                  <a:lnTo>
                    <a:pt x="1235" y="2963"/>
                  </a:lnTo>
                  <a:cubicBezTo>
                    <a:pt x="0" y="2963"/>
                    <a:pt x="0" y="4877"/>
                    <a:pt x="1235" y="4877"/>
                  </a:cubicBezTo>
                  <a:lnTo>
                    <a:pt x="3148" y="4877"/>
                  </a:lnTo>
                  <a:cubicBezTo>
                    <a:pt x="3457" y="4877"/>
                    <a:pt x="3704" y="5123"/>
                    <a:pt x="3704" y="5401"/>
                  </a:cubicBezTo>
                  <a:lnTo>
                    <a:pt x="3704" y="7191"/>
                  </a:lnTo>
                  <a:cubicBezTo>
                    <a:pt x="1759" y="7284"/>
                    <a:pt x="216" y="8889"/>
                    <a:pt x="216" y="10833"/>
                  </a:cubicBezTo>
                  <a:cubicBezTo>
                    <a:pt x="216" y="11265"/>
                    <a:pt x="278" y="11697"/>
                    <a:pt x="432" y="12098"/>
                  </a:cubicBezTo>
                  <a:cubicBezTo>
                    <a:pt x="474" y="12161"/>
                    <a:pt x="538" y="12189"/>
                    <a:pt x="602" y="12189"/>
                  </a:cubicBezTo>
                  <a:cubicBezTo>
                    <a:pt x="727" y="12189"/>
                    <a:pt x="854" y="12086"/>
                    <a:pt x="834" y="11944"/>
                  </a:cubicBezTo>
                  <a:cubicBezTo>
                    <a:pt x="247" y="10370"/>
                    <a:pt x="957" y="8611"/>
                    <a:pt x="2500" y="7901"/>
                  </a:cubicBezTo>
                  <a:cubicBezTo>
                    <a:pt x="2935" y="7697"/>
                    <a:pt x="3393" y="7600"/>
                    <a:pt x="3844" y="7600"/>
                  </a:cubicBezTo>
                  <a:cubicBezTo>
                    <a:pt x="4963" y="7600"/>
                    <a:pt x="6042" y="8195"/>
                    <a:pt x="6636" y="9228"/>
                  </a:cubicBezTo>
                  <a:cubicBezTo>
                    <a:pt x="7469" y="10679"/>
                    <a:pt x="7068" y="12530"/>
                    <a:pt x="5679" y="13487"/>
                  </a:cubicBezTo>
                  <a:cubicBezTo>
                    <a:pt x="5121" y="13871"/>
                    <a:pt x="4484" y="14056"/>
                    <a:pt x="3853" y="14056"/>
                  </a:cubicBezTo>
                  <a:cubicBezTo>
                    <a:pt x="2912" y="14056"/>
                    <a:pt x="1986" y="13645"/>
                    <a:pt x="1358" y="12870"/>
                  </a:cubicBezTo>
                  <a:cubicBezTo>
                    <a:pt x="1312" y="12824"/>
                    <a:pt x="1261" y="12805"/>
                    <a:pt x="1212" y="12805"/>
                  </a:cubicBezTo>
                  <a:cubicBezTo>
                    <a:pt x="1060" y="12805"/>
                    <a:pt x="926" y="12985"/>
                    <a:pt x="1019" y="13148"/>
                  </a:cubicBezTo>
                  <a:cubicBezTo>
                    <a:pt x="1753" y="14051"/>
                    <a:pt x="2797" y="14490"/>
                    <a:pt x="3838" y="14490"/>
                  </a:cubicBezTo>
                  <a:cubicBezTo>
                    <a:pt x="5073" y="14490"/>
                    <a:pt x="6303" y="13873"/>
                    <a:pt x="7006" y="12685"/>
                  </a:cubicBezTo>
                  <a:cubicBezTo>
                    <a:pt x="7891" y="13883"/>
                    <a:pt x="9146" y="14419"/>
                    <a:pt x="10386" y="14419"/>
                  </a:cubicBezTo>
                  <a:cubicBezTo>
                    <a:pt x="12562" y="14419"/>
                    <a:pt x="14691" y="12769"/>
                    <a:pt x="14691" y="10154"/>
                  </a:cubicBezTo>
                  <a:lnTo>
                    <a:pt x="14691" y="6296"/>
                  </a:lnTo>
                  <a:cubicBezTo>
                    <a:pt x="14660" y="5123"/>
                    <a:pt x="14166" y="3982"/>
                    <a:pt x="13333" y="3179"/>
                  </a:cubicBezTo>
                  <a:cubicBezTo>
                    <a:pt x="13283" y="3130"/>
                    <a:pt x="13231" y="3110"/>
                    <a:pt x="13182" y="3110"/>
                  </a:cubicBezTo>
                  <a:cubicBezTo>
                    <a:pt x="13016" y="3110"/>
                    <a:pt x="12888" y="3345"/>
                    <a:pt x="13055" y="3488"/>
                  </a:cubicBezTo>
                  <a:lnTo>
                    <a:pt x="13024" y="3488"/>
                  </a:lnTo>
                  <a:cubicBezTo>
                    <a:pt x="13796" y="4198"/>
                    <a:pt x="14258" y="5216"/>
                    <a:pt x="14258" y="6296"/>
                  </a:cubicBezTo>
                  <a:lnTo>
                    <a:pt x="14258" y="6605"/>
                  </a:lnTo>
                  <a:lnTo>
                    <a:pt x="10586" y="6605"/>
                  </a:lnTo>
                  <a:cubicBezTo>
                    <a:pt x="10617" y="6574"/>
                    <a:pt x="10617" y="6543"/>
                    <a:pt x="10617" y="6512"/>
                  </a:cubicBezTo>
                  <a:lnTo>
                    <a:pt x="10617" y="2438"/>
                  </a:lnTo>
                  <a:cubicBezTo>
                    <a:pt x="11141" y="2469"/>
                    <a:pt x="11666" y="2624"/>
                    <a:pt x="12160" y="2871"/>
                  </a:cubicBezTo>
                  <a:cubicBezTo>
                    <a:pt x="12192" y="2887"/>
                    <a:pt x="12224" y="2894"/>
                    <a:pt x="12254" y="2894"/>
                  </a:cubicBezTo>
                  <a:cubicBezTo>
                    <a:pt x="12455" y="2894"/>
                    <a:pt x="12586" y="2577"/>
                    <a:pt x="12345" y="2469"/>
                  </a:cubicBezTo>
                  <a:cubicBezTo>
                    <a:pt x="11820" y="2192"/>
                    <a:pt x="11234" y="2037"/>
                    <a:pt x="10617" y="2006"/>
                  </a:cubicBezTo>
                  <a:lnTo>
                    <a:pt x="10617" y="926"/>
                  </a:lnTo>
                  <a:cubicBezTo>
                    <a:pt x="10617" y="402"/>
                    <a:pt x="10216" y="0"/>
                    <a:pt x="96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2697" name="Google Shape;12697;p23"/>
          <p:cNvSpPr/>
          <p:nvPr/>
        </p:nvSpPr>
        <p:spPr>
          <a:xfrm>
            <a:off x="5314341" y="3276171"/>
            <a:ext cx="487667" cy="483833"/>
          </a:xfrm>
          <a:custGeom>
            <a:avLst/>
            <a:gdLst/>
            <a:ahLst/>
            <a:cxnLst/>
            <a:rect l="l" t="t" r="r" b="b"/>
            <a:pathLst>
              <a:path w="14630" h="14515" extrusionOk="0">
                <a:moveTo>
                  <a:pt x="10803" y="5062"/>
                </a:moveTo>
                <a:lnTo>
                  <a:pt x="10586" y="6204"/>
                </a:lnTo>
                <a:lnTo>
                  <a:pt x="9506" y="6204"/>
                </a:lnTo>
                <a:cubicBezTo>
                  <a:pt x="9198" y="6204"/>
                  <a:pt x="9198" y="6605"/>
                  <a:pt x="9506" y="6605"/>
                </a:cubicBezTo>
                <a:lnTo>
                  <a:pt x="10525" y="6605"/>
                </a:lnTo>
                <a:lnTo>
                  <a:pt x="10309" y="7747"/>
                </a:lnTo>
                <a:lnTo>
                  <a:pt x="1297" y="7747"/>
                </a:lnTo>
                <a:lnTo>
                  <a:pt x="1050" y="6605"/>
                </a:lnTo>
                <a:lnTo>
                  <a:pt x="8241" y="6605"/>
                </a:lnTo>
                <a:cubicBezTo>
                  <a:pt x="8519" y="6605"/>
                  <a:pt x="8519" y="6204"/>
                  <a:pt x="8241" y="6204"/>
                </a:cubicBezTo>
                <a:lnTo>
                  <a:pt x="988" y="6204"/>
                </a:lnTo>
                <a:lnTo>
                  <a:pt x="742" y="5062"/>
                </a:lnTo>
                <a:close/>
                <a:moveTo>
                  <a:pt x="10216" y="8179"/>
                </a:moveTo>
                <a:lnTo>
                  <a:pt x="10000" y="9352"/>
                </a:lnTo>
                <a:lnTo>
                  <a:pt x="2099" y="9352"/>
                </a:lnTo>
                <a:cubicBezTo>
                  <a:pt x="1822" y="9352"/>
                  <a:pt x="1575" y="9166"/>
                  <a:pt x="1544" y="8889"/>
                </a:cubicBezTo>
                <a:lnTo>
                  <a:pt x="1390" y="8179"/>
                </a:lnTo>
                <a:close/>
                <a:moveTo>
                  <a:pt x="8111" y="12228"/>
                </a:moveTo>
                <a:cubicBezTo>
                  <a:pt x="8588" y="12228"/>
                  <a:pt x="9043" y="12602"/>
                  <a:pt x="9043" y="13148"/>
                </a:cubicBezTo>
                <a:cubicBezTo>
                  <a:pt x="9043" y="13672"/>
                  <a:pt x="8642" y="14073"/>
                  <a:pt x="8118" y="14073"/>
                </a:cubicBezTo>
                <a:cubicBezTo>
                  <a:pt x="7315" y="14073"/>
                  <a:pt x="6883" y="13086"/>
                  <a:pt x="7469" y="12499"/>
                </a:cubicBezTo>
                <a:cubicBezTo>
                  <a:pt x="7657" y="12311"/>
                  <a:pt x="7887" y="12228"/>
                  <a:pt x="8111" y="12228"/>
                </a:cubicBezTo>
                <a:close/>
                <a:moveTo>
                  <a:pt x="14352" y="0"/>
                </a:moveTo>
                <a:lnTo>
                  <a:pt x="14352" y="31"/>
                </a:lnTo>
                <a:lnTo>
                  <a:pt x="13549" y="31"/>
                </a:lnTo>
                <a:cubicBezTo>
                  <a:pt x="13529" y="31"/>
                  <a:pt x="13509" y="30"/>
                  <a:pt x="13488" y="30"/>
                </a:cubicBezTo>
                <a:cubicBezTo>
                  <a:pt x="12466" y="30"/>
                  <a:pt x="11601" y="792"/>
                  <a:pt x="11420" y="1790"/>
                </a:cubicBezTo>
                <a:lnTo>
                  <a:pt x="11204" y="2994"/>
                </a:lnTo>
                <a:lnTo>
                  <a:pt x="3149" y="2994"/>
                </a:lnTo>
                <a:cubicBezTo>
                  <a:pt x="2871" y="2994"/>
                  <a:pt x="2871" y="3426"/>
                  <a:pt x="3149" y="3426"/>
                </a:cubicBezTo>
                <a:lnTo>
                  <a:pt x="11111" y="3426"/>
                </a:lnTo>
                <a:lnTo>
                  <a:pt x="10864" y="4630"/>
                </a:lnTo>
                <a:lnTo>
                  <a:pt x="649" y="4630"/>
                </a:lnTo>
                <a:lnTo>
                  <a:pt x="556" y="4105"/>
                </a:lnTo>
                <a:cubicBezTo>
                  <a:pt x="526" y="3920"/>
                  <a:pt x="556" y="3766"/>
                  <a:pt x="680" y="3611"/>
                </a:cubicBezTo>
                <a:cubicBezTo>
                  <a:pt x="760" y="3504"/>
                  <a:pt x="887" y="3420"/>
                  <a:pt x="1041" y="3420"/>
                </a:cubicBezTo>
                <a:cubicBezTo>
                  <a:pt x="1064" y="3420"/>
                  <a:pt x="1088" y="3422"/>
                  <a:pt x="1112" y="3426"/>
                </a:cubicBezTo>
                <a:lnTo>
                  <a:pt x="2007" y="3426"/>
                </a:lnTo>
                <a:cubicBezTo>
                  <a:pt x="2285" y="3395"/>
                  <a:pt x="2285" y="2994"/>
                  <a:pt x="2007" y="2994"/>
                </a:cubicBezTo>
                <a:lnTo>
                  <a:pt x="1112" y="2994"/>
                </a:lnTo>
                <a:cubicBezTo>
                  <a:pt x="495" y="2994"/>
                  <a:pt x="1" y="3550"/>
                  <a:pt x="124" y="4198"/>
                </a:cubicBezTo>
                <a:lnTo>
                  <a:pt x="1112" y="8981"/>
                </a:lnTo>
                <a:cubicBezTo>
                  <a:pt x="1204" y="9444"/>
                  <a:pt x="1637" y="9784"/>
                  <a:pt x="2099" y="9784"/>
                </a:cubicBezTo>
                <a:lnTo>
                  <a:pt x="9938" y="9784"/>
                </a:lnTo>
                <a:lnTo>
                  <a:pt x="9815" y="10401"/>
                </a:lnTo>
                <a:cubicBezTo>
                  <a:pt x="9661" y="11234"/>
                  <a:pt x="8951" y="11820"/>
                  <a:pt x="8118" y="11820"/>
                </a:cubicBezTo>
                <a:lnTo>
                  <a:pt x="2099" y="11820"/>
                </a:lnTo>
                <a:cubicBezTo>
                  <a:pt x="1822" y="11820"/>
                  <a:pt x="1822" y="12222"/>
                  <a:pt x="2099" y="12222"/>
                </a:cubicBezTo>
                <a:lnTo>
                  <a:pt x="2346" y="12222"/>
                </a:lnTo>
                <a:cubicBezTo>
                  <a:pt x="1432" y="13209"/>
                  <a:pt x="2300" y="14515"/>
                  <a:pt x="3327" y="14515"/>
                </a:cubicBezTo>
                <a:cubicBezTo>
                  <a:pt x="3617" y="14515"/>
                  <a:pt x="3920" y="14411"/>
                  <a:pt x="4198" y="14166"/>
                </a:cubicBezTo>
                <a:cubicBezTo>
                  <a:pt x="4367" y="14021"/>
                  <a:pt x="4234" y="13800"/>
                  <a:pt x="4064" y="13800"/>
                </a:cubicBezTo>
                <a:cubicBezTo>
                  <a:pt x="4017" y="13800"/>
                  <a:pt x="3967" y="13817"/>
                  <a:pt x="3920" y="13857"/>
                </a:cubicBezTo>
                <a:cubicBezTo>
                  <a:pt x="3738" y="14009"/>
                  <a:pt x="3536" y="14075"/>
                  <a:pt x="3340" y="14075"/>
                </a:cubicBezTo>
                <a:cubicBezTo>
                  <a:pt x="2738" y="14075"/>
                  <a:pt x="2198" y="13452"/>
                  <a:pt x="2501" y="12777"/>
                </a:cubicBezTo>
                <a:cubicBezTo>
                  <a:pt x="2667" y="12405"/>
                  <a:pt x="2994" y="12236"/>
                  <a:pt x="3319" y="12236"/>
                </a:cubicBezTo>
                <a:cubicBezTo>
                  <a:pt x="3776" y="12236"/>
                  <a:pt x="4229" y="12570"/>
                  <a:pt x="4229" y="13148"/>
                </a:cubicBezTo>
                <a:cubicBezTo>
                  <a:pt x="4229" y="13286"/>
                  <a:pt x="4337" y="13356"/>
                  <a:pt x="4445" y="13356"/>
                </a:cubicBezTo>
                <a:cubicBezTo>
                  <a:pt x="4553" y="13356"/>
                  <a:pt x="4661" y="13286"/>
                  <a:pt x="4661" y="13148"/>
                </a:cubicBezTo>
                <a:cubicBezTo>
                  <a:pt x="4661" y="12808"/>
                  <a:pt x="4538" y="12499"/>
                  <a:pt x="4291" y="12222"/>
                </a:cubicBezTo>
                <a:lnTo>
                  <a:pt x="7161" y="12222"/>
                </a:lnTo>
                <a:cubicBezTo>
                  <a:pt x="6914" y="12469"/>
                  <a:pt x="6760" y="12808"/>
                  <a:pt x="6760" y="13148"/>
                </a:cubicBezTo>
                <a:cubicBezTo>
                  <a:pt x="6760" y="13937"/>
                  <a:pt x="7389" y="14503"/>
                  <a:pt x="8089" y="14503"/>
                </a:cubicBezTo>
                <a:cubicBezTo>
                  <a:pt x="8293" y="14503"/>
                  <a:pt x="8502" y="14455"/>
                  <a:pt x="8704" y="14351"/>
                </a:cubicBezTo>
                <a:cubicBezTo>
                  <a:pt x="9599" y="13919"/>
                  <a:pt x="9722" y="12685"/>
                  <a:pt x="8920" y="12067"/>
                </a:cubicBezTo>
                <a:cubicBezTo>
                  <a:pt x="9599" y="11790"/>
                  <a:pt x="10062" y="11203"/>
                  <a:pt x="10216" y="10463"/>
                </a:cubicBezTo>
                <a:lnTo>
                  <a:pt x="11821" y="1852"/>
                </a:lnTo>
                <a:cubicBezTo>
                  <a:pt x="11975" y="1050"/>
                  <a:pt x="12685" y="432"/>
                  <a:pt x="13518" y="432"/>
                </a:cubicBezTo>
                <a:lnTo>
                  <a:pt x="14352" y="432"/>
                </a:lnTo>
                <a:cubicBezTo>
                  <a:pt x="14629" y="432"/>
                  <a:pt x="14629" y="0"/>
                  <a:pt x="14352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000000"/>
              </a:solidFill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2698" name="Google Shape;12698;p23"/>
          <p:cNvGrpSpPr/>
          <p:nvPr/>
        </p:nvGrpSpPr>
        <p:grpSpPr>
          <a:xfrm>
            <a:off x="9342258" y="4737976"/>
            <a:ext cx="496900" cy="482167"/>
            <a:chOff x="3994075" y="2464225"/>
            <a:chExt cx="372675" cy="361625"/>
          </a:xfrm>
        </p:grpSpPr>
        <p:sp>
          <p:nvSpPr>
            <p:cNvPr id="12699" name="Google Shape;12699;p23"/>
            <p:cNvSpPr/>
            <p:nvPr/>
          </p:nvSpPr>
          <p:spPr>
            <a:xfrm>
              <a:off x="4058100" y="2612900"/>
              <a:ext cx="157425" cy="134825"/>
            </a:xfrm>
            <a:custGeom>
              <a:avLst/>
              <a:gdLst/>
              <a:ahLst/>
              <a:cxnLst/>
              <a:rect l="l" t="t" r="r" b="b"/>
              <a:pathLst>
                <a:path w="6297" h="5393" extrusionOk="0">
                  <a:moveTo>
                    <a:pt x="3593" y="412"/>
                  </a:moveTo>
                  <a:cubicBezTo>
                    <a:pt x="4753" y="412"/>
                    <a:pt x="5865" y="1309"/>
                    <a:pt x="5865" y="2685"/>
                  </a:cubicBezTo>
                  <a:cubicBezTo>
                    <a:pt x="5865" y="3920"/>
                    <a:pt x="4846" y="4938"/>
                    <a:pt x="3612" y="4938"/>
                  </a:cubicBezTo>
                  <a:cubicBezTo>
                    <a:pt x="1606" y="4938"/>
                    <a:pt x="587" y="2500"/>
                    <a:pt x="2007" y="1080"/>
                  </a:cubicBezTo>
                  <a:cubicBezTo>
                    <a:pt x="2468" y="620"/>
                    <a:pt x="3036" y="412"/>
                    <a:pt x="3593" y="412"/>
                  </a:cubicBezTo>
                  <a:close/>
                  <a:moveTo>
                    <a:pt x="3612" y="0"/>
                  </a:moveTo>
                  <a:cubicBezTo>
                    <a:pt x="1205" y="0"/>
                    <a:pt x="1" y="2901"/>
                    <a:pt x="1698" y="4599"/>
                  </a:cubicBezTo>
                  <a:cubicBezTo>
                    <a:pt x="2247" y="5147"/>
                    <a:pt x="2921" y="5393"/>
                    <a:pt x="3582" y="5393"/>
                  </a:cubicBezTo>
                  <a:cubicBezTo>
                    <a:pt x="4968" y="5393"/>
                    <a:pt x="6297" y="4315"/>
                    <a:pt x="6297" y="2685"/>
                  </a:cubicBezTo>
                  <a:cubicBezTo>
                    <a:pt x="6297" y="1204"/>
                    <a:pt x="5093" y="0"/>
                    <a:pt x="36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00" name="Google Shape;12700;p23"/>
            <p:cNvSpPr/>
            <p:nvPr/>
          </p:nvSpPr>
          <p:spPr>
            <a:xfrm>
              <a:off x="4128325" y="2639125"/>
              <a:ext cx="44000" cy="81025"/>
            </a:xfrm>
            <a:custGeom>
              <a:avLst/>
              <a:gdLst/>
              <a:ahLst/>
              <a:cxnLst/>
              <a:rect l="l" t="t" r="r" b="b"/>
              <a:pathLst>
                <a:path w="1760" h="3241" extrusionOk="0">
                  <a:moveTo>
                    <a:pt x="834" y="0"/>
                  </a:moveTo>
                  <a:cubicBezTo>
                    <a:pt x="710" y="0"/>
                    <a:pt x="618" y="93"/>
                    <a:pt x="618" y="216"/>
                  </a:cubicBezTo>
                  <a:lnTo>
                    <a:pt x="618" y="463"/>
                  </a:lnTo>
                  <a:cubicBezTo>
                    <a:pt x="247" y="556"/>
                    <a:pt x="31" y="957"/>
                    <a:pt x="124" y="1328"/>
                  </a:cubicBezTo>
                  <a:cubicBezTo>
                    <a:pt x="186" y="1513"/>
                    <a:pt x="340" y="1636"/>
                    <a:pt x="525" y="1698"/>
                  </a:cubicBezTo>
                  <a:cubicBezTo>
                    <a:pt x="679" y="1760"/>
                    <a:pt x="834" y="1729"/>
                    <a:pt x="988" y="1790"/>
                  </a:cubicBezTo>
                  <a:cubicBezTo>
                    <a:pt x="1358" y="1945"/>
                    <a:pt x="1173" y="2408"/>
                    <a:pt x="834" y="2408"/>
                  </a:cubicBezTo>
                  <a:cubicBezTo>
                    <a:pt x="679" y="2408"/>
                    <a:pt x="525" y="2346"/>
                    <a:pt x="432" y="2222"/>
                  </a:cubicBezTo>
                  <a:lnTo>
                    <a:pt x="432" y="2161"/>
                  </a:lnTo>
                  <a:cubicBezTo>
                    <a:pt x="432" y="2161"/>
                    <a:pt x="432" y="2130"/>
                    <a:pt x="432" y="2099"/>
                  </a:cubicBezTo>
                  <a:cubicBezTo>
                    <a:pt x="417" y="1976"/>
                    <a:pt x="309" y="1914"/>
                    <a:pt x="205" y="1914"/>
                  </a:cubicBezTo>
                  <a:cubicBezTo>
                    <a:pt x="101" y="1914"/>
                    <a:pt x="0" y="1976"/>
                    <a:pt x="0" y="2099"/>
                  </a:cubicBezTo>
                  <a:cubicBezTo>
                    <a:pt x="31" y="2315"/>
                    <a:pt x="124" y="2531"/>
                    <a:pt x="309" y="2685"/>
                  </a:cubicBezTo>
                  <a:cubicBezTo>
                    <a:pt x="402" y="2747"/>
                    <a:pt x="525" y="2809"/>
                    <a:pt x="618" y="2840"/>
                  </a:cubicBezTo>
                  <a:lnTo>
                    <a:pt x="618" y="3025"/>
                  </a:lnTo>
                  <a:cubicBezTo>
                    <a:pt x="618" y="3148"/>
                    <a:pt x="741" y="3241"/>
                    <a:pt x="834" y="3241"/>
                  </a:cubicBezTo>
                  <a:cubicBezTo>
                    <a:pt x="957" y="3241"/>
                    <a:pt x="1050" y="3148"/>
                    <a:pt x="1050" y="3025"/>
                  </a:cubicBezTo>
                  <a:lnTo>
                    <a:pt x="1050" y="2778"/>
                  </a:lnTo>
                  <a:cubicBezTo>
                    <a:pt x="1204" y="2747"/>
                    <a:pt x="1358" y="2655"/>
                    <a:pt x="1451" y="2531"/>
                  </a:cubicBezTo>
                  <a:cubicBezTo>
                    <a:pt x="1760" y="2192"/>
                    <a:pt x="1667" y="1667"/>
                    <a:pt x="1266" y="1451"/>
                  </a:cubicBezTo>
                  <a:lnTo>
                    <a:pt x="1235" y="1451"/>
                  </a:lnTo>
                  <a:cubicBezTo>
                    <a:pt x="1081" y="1389"/>
                    <a:pt x="926" y="1358"/>
                    <a:pt x="741" y="1328"/>
                  </a:cubicBezTo>
                  <a:cubicBezTo>
                    <a:pt x="618" y="1297"/>
                    <a:pt x="494" y="1235"/>
                    <a:pt x="525" y="1081"/>
                  </a:cubicBezTo>
                  <a:cubicBezTo>
                    <a:pt x="540" y="935"/>
                    <a:pt x="651" y="872"/>
                    <a:pt x="774" y="872"/>
                  </a:cubicBezTo>
                  <a:cubicBezTo>
                    <a:pt x="911" y="872"/>
                    <a:pt x="1063" y="950"/>
                    <a:pt x="1111" y="1081"/>
                  </a:cubicBezTo>
                  <a:cubicBezTo>
                    <a:pt x="1151" y="1140"/>
                    <a:pt x="1217" y="1174"/>
                    <a:pt x="1292" y="1174"/>
                  </a:cubicBezTo>
                  <a:cubicBezTo>
                    <a:pt x="1333" y="1174"/>
                    <a:pt x="1376" y="1164"/>
                    <a:pt x="1420" y="1142"/>
                  </a:cubicBezTo>
                  <a:cubicBezTo>
                    <a:pt x="1513" y="1081"/>
                    <a:pt x="1544" y="957"/>
                    <a:pt x="1482" y="865"/>
                  </a:cubicBezTo>
                  <a:cubicBezTo>
                    <a:pt x="1389" y="679"/>
                    <a:pt x="1235" y="525"/>
                    <a:pt x="1050" y="463"/>
                  </a:cubicBezTo>
                  <a:lnTo>
                    <a:pt x="1050" y="216"/>
                  </a:lnTo>
                  <a:cubicBezTo>
                    <a:pt x="1050" y="93"/>
                    <a:pt x="926" y="0"/>
                    <a:pt x="8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01" name="Google Shape;12701;p23"/>
            <p:cNvSpPr/>
            <p:nvPr/>
          </p:nvSpPr>
          <p:spPr>
            <a:xfrm>
              <a:off x="4138350" y="2690825"/>
              <a:ext cx="25" cy="800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31"/>
                  </a:move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02" name="Google Shape;12702;p23"/>
            <p:cNvSpPr/>
            <p:nvPr/>
          </p:nvSpPr>
          <p:spPr>
            <a:xfrm>
              <a:off x="4328925" y="2762000"/>
              <a:ext cx="10825" cy="35325"/>
            </a:xfrm>
            <a:custGeom>
              <a:avLst/>
              <a:gdLst/>
              <a:ahLst/>
              <a:cxnLst/>
              <a:rect l="l" t="t" r="r" b="b"/>
              <a:pathLst>
                <a:path w="433" h="1413" extrusionOk="0">
                  <a:moveTo>
                    <a:pt x="217" y="0"/>
                  </a:moveTo>
                  <a:cubicBezTo>
                    <a:pt x="109" y="0"/>
                    <a:pt x="0" y="70"/>
                    <a:pt x="0" y="209"/>
                  </a:cubicBezTo>
                  <a:lnTo>
                    <a:pt x="0" y="1196"/>
                  </a:lnTo>
                  <a:cubicBezTo>
                    <a:pt x="0" y="1320"/>
                    <a:pt x="93" y="1412"/>
                    <a:pt x="217" y="1412"/>
                  </a:cubicBezTo>
                  <a:cubicBezTo>
                    <a:pt x="340" y="1412"/>
                    <a:pt x="433" y="1320"/>
                    <a:pt x="433" y="1196"/>
                  </a:cubicBezTo>
                  <a:lnTo>
                    <a:pt x="433" y="209"/>
                  </a:lnTo>
                  <a:cubicBezTo>
                    <a:pt x="433" y="70"/>
                    <a:pt x="325" y="0"/>
                    <a:pt x="2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03" name="Google Shape;12703;p23"/>
            <p:cNvSpPr/>
            <p:nvPr/>
          </p:nvSpPr>
          <p:spPr>
            <a:xfrm>
              <a:off x="3994075" y="2464225"/>
              <a:ext cx="372675" cy="361625"/>
            </a:xfrm>
            <a:custGeom>
              <a:avLst/>
              <a:gdLst/>
              <a:ahLst/>
              <a:cxnLst/>
              <a:rect l="l" t="t" r="r" b="b"/>
              <a:pathLst>
                <a:path w="14907" h="14465" extrusionOk="0">
                  <a:moveTo>
                    <a:pt x="8086" y="3077"/>
                  </a:moveTo>
                  <a:cubicBezTo>
                    <a:pt x="8210" y="3077"/>
                    <a:pt x="8333" y="3200"/>
                    <a:pt x="8333" y="3324"/>
                  </a:cubicBezTo>
                  <a:lnTo>
                    <a:pt x="8333" y="3509"/>
                  </a:lnTo>
                  <a:cubicBezTo>
                    <a:pt x="8333" y="3663"/>
                    <a:pt x="8210" y="3787"/>
                    <a:pt x="8086" y="3787"/>
                  </a:cubicBezTo>
                  <a:lnTo>
                    <a:pt x="4290" y="3787"/>
                  </a:lnTo>
                  <a:cubicBezTo>
                    <a:pt x="4136" y="3787"/>
                    <a:pt x="4012" y="3663"/>
                    <a:pt x="4012" y="3509"/>
                  </a:cubicBezTo>
                  <a:lnTo>
                    <a:pt x="4012" y="3324"/>
                  </a:lnTo>
                  <a:cubicBezTo>
                    <a:pt x="4012" y="3200"/>
                    <a:pt x="4136" y="3077"/>
                    <a:pt x="4290" y="3077"/>
                  </a:cubicBezTo>
                  <a:close/>
                  <a:moveTo>
                    <a:pt x="7130" y="4188"/>
                  </a:moveTo>
                  <a:cubicBezTo>
                    <a:pt x="9043" y="4188"/>
                    <a:pt x="10648" y="5669"/>
                    <a:pt x="10802" y="7583"/>
                  </a:cubicBezTo>
                  <a:lnTo>
                    <a:pt x="10185" y="7583"/>
                  </a:lnTo>
                  <a:cubicBezTo>
                    <a:pt x="9691" y="7583"/>
                    <a:pt x="9290" y="7984"/>
                    <a:pt x="9290" y="8478"/>
                  </a:cubicBezTo>
                  <a:lnTo>
                    <a:pt x="9290" y="12336"/>
                  </a:lnTo>
                  <a:lnTo>
                    <a:pt x="3364" y="12336"/>
                  </a:lnTo>
                  <a:cubicBezTo>
                    <a:pt x="3087" y="12336"/>
                    <a:pt x="3087" y="12768"/>
                    <a:pt x="3364" y="12768"/>
                  </a:cubicBezTo>
                  <a:lnTo>
                    <a:pt x="9290" y="12768"/>
                  </a:lnTo>
                  <a:lnTo>
                    <a:pt x="9290" y="13601"/>
                  </a:lnTo>
                  <a:cubicBezTo>
                    <a:pt x="9290" y="13755"/>
                    <a:pt x="9321" y="13909"/>
                    <a:pt x="9413" y="14064"/>
                  </a:cubicBezTo>
                  <a:lnTo>
                    <a:pt x="1513" y="14064"/>
                  </a:lnTo>
                  <a:cubicBezTo>
                    <a:pt x="741" y="14064"/>
                    <a:pt x="587" y="12953"/>
                    <a:pt x="1358" y="12768"/>
                  </a:cubicBezTo>
                  <a:lnTo>
                    <a:pt x="2284" y="12768"/>
                  </a:lnTo>
                  <a:cubicBezTo>
                    <a:pt x="2562" y="12768"/>
                    <a:pt x="2562" y="12336"/>
                    <a:pt x="2284" y="12336"/>
                  </a:cubicBezTo>
                  <a:lnTo>
                    <a:pt x="1513" y="12336"/>
                  </a:lnTo>
                  <a:lnTo>
                    <a:pt x="1513" y="7891"/>
                  </a:lnTo>
                  <a:cubicBezTo>
                    <a:pt x="1482" y="6904"/>
                    <a:pt x="1883" y="5978"/>
                    <a:pt x="2593" y="5268"/>
                  </a:cubicBezTo>
                  <a:cubicBezTo>
                    <a:pt x="3272" y="4589"/>
                    <a:pt x="4229" y="4188"/>
                    <a:pt x="5216" y="4188"/>
                  </a:cubicBezTo>
                  <a:close/>
                  <a:moveTo>
                    <a:pt x="4557" y="1"/>
                  </a:moveTo>
                  <a:cubicBezTo>
                    <a:pt x="4127" y="1"/>
                    <a:pt x="3765" y="422"/>
                    <a:pt x="3920" y="886"/>
                  </a:cubicBezTo>
                  <a:lnTo>
                    <a:pt x="4445" y="2645"/>
                  </a:lnTo>
                  <a:lnTo>
                    <a:pt x="4290" y="2645"/>
                  </a:lnTo>
                  <a:cubicBezTo>
                    <a:pt x="3889" y="2645"/>
                    <a:pt x="3580" y="2954"/>
                    <a:pt x="3580" y="3324"/>
                  </a:cubicBezTo>
                  <a:lnTo>
                    <a:pt x="3580" y="3509"/>
                  </a:lnTo>
                  <a:cubicBezTo>
                    <a:pt x="3580" y="3694"/>
                    <a:pt x="3673" y="3879"/>
                    <a:pt x="3796" y="4034"/>
                  </a:cubicBezTo>
                  <a:cubicBezTo>
                    <a:pt x="3241" y="4219"/>
                    <a:pt x="2716" y="4558"/>
                    <a:pt x="2284" y="4990"/>
                  </a:cubicBezTo>
                  <a:cubicBezTo>
                    <a:pt x="1513" y="5762"/>
                    <a:pt x="1081" y="6811"/>
                    <a:pt x="1081" y="7891"/>
                  </a:cubicBezTo>
                  <a:lnTo>
                    <a:pt x="1081" y="12397"/>
                  </a:lnTo>
                  <a:cubicBezTo>
                    <a:pt x="0" y="12860"/>
                    <a:pt x="340" y="14465"/>
                    <a:pt x="1513" y="14465"/>
                  </a:cubicBezTo>
                  <a:lnTo>
                    <a:pt x="14012" y="14465"/>
                  </a:lnTo>
                  <a:cubicBezTo>
                    <a:pt x="14506" y="14465"/>
                    <a:pt x="14907" y="14064"/>
                    <a:pt x="14907" y="13570"/>
                  </a:cubicBezTo>
                  <a:lnTo>
                    <a:pt x="14907" y="13200"/>
                  </a:lnTo>
                  <a:cubicBezTo>
                    <a:pt x="14907" y="13061"/>
                    <a:pt x="14799" y="12991"/>
                    <a:pt x="14691" y="12991"/>
                  </a:cubicBezTo>
                  <a:cubicBezTo>
                    <a:pt x="14583" y="12991"/>
                    <a:pt x="14475" y="13061"/>
                    <a:pt x="14475" y="13200"/>
                  </a:cubicBezTo>
                  <a:lnTo>
                    <a:pt x="14475" y="13570"/>
                  </a:lnTo>
                  <a:cubicBezTo>
                    <a:pt x="14475" y="13848"/>
                    <a:pt x="14289" y="14064"/>
                    <a:pt x="14012" y="14064"/>
                  </a:cubicBezTo>
                  <a:lnTo>
                    <a:pt x="10185" y="14064"/>
                  </a:lnTo>
                  <a:cubicBezTo>
                    <a:pt x="9907" y="14064"/>
                    <a:pt x="9691" y="13848"/>
                    <a:pt x="9691" y="13570"/>
                  </a:cubicBezTo>
                  <a:lnTo>
                    <a:pt x="9691" y="8478"/>
                  </a:lnTo>
                  <a:cubicBezTo>
                    <a:pt x="9691" y="8231"/>
                    <a:pt x="9907" y="8015"/>
                    <a:pt x="10185" y="8015"/>
                  </a:cubicBezTo>
                  <a:lnTo>
                    <a:pt x="14012" y="8015"/>
                  </a:lnTo>
                  <a:cubicBezTo>
                    <a:pt x="14259" y="8015"/>
                    <a:pt x="14475" y="8231"/>
                    <a:pt x="14475" y="8478"/>
                  </a:cubicBezTo>
                  <a:lnTo>
                    <a:pt x="14475" y="12120"/>
                  </a:lnTo>
                  <a:cubicBezTo>
                    <a:pt x="14475" y="12212"/>
                    <a:pt x="14567" y="12336"/>
                    <a:pt x="14691" y="12336"/>
                  </a:cubicBezTo>
                  <a:lnTo>
                    <a:pt x="14691" y="12305"/>
                  </a:lnTo>
                  <a:cubicBezTo>
                    <a:pt x="14814" y="12305"/>
                    <a:pt x="14907" y="12212"/>
                    <a:pt x="14907" y="12089"/>
                  </a:cubicBezTo>
                  <a:lnTo>
                    <a:pt x="14907" y="8478"/>
                  </a:lnTo>
                  <a:cubicBezTo>
                    <a:pt x="14907" y="7984"/>
                    <a:pt x="14506" y="7583"/>
                    <a:pt x="14012" y="7583"/>
                  </a:cubicBezTo>
                  <a:lnTo>
                    <a:pt x="11234" y="7583"/>
                  </a:lnTo>
                  <a:cubicBezTo>
                    <a:pt x="11172" y="6564"/>
                    <a:pt x="10710" y="5639"/>
                    <a:pt x="10000" y="4929"/>
                  </a:cubicBezTo>
                  <a:cubicBezTo>
                    <a:pt x="9568" y="4527"/>
                    <a:pt x="9074" y="4219"/>
                    <a:pt x="8518" y="4034"/>
                  </a:cubicBezTo>
                  <a:cubicBezTo>
                    <a:pt x="8673" y="3910"/>
                    <a:pt x="8765" y="3694"/>
                    <a:pt x="8765" y="3509"/>
                  </a:cubicBezTo>
                  <a:lnTo>
                    <a:pt x="8765" y="3355"/>
                  </a:lnTo>
                  <a:cubicBezTo>
                    <a:pt x="8765" y="2954"/>
                    <a:pt x="8457" y="2645"/>
                    <a:pt x="8055" y="2645"/>
                  </a:cubicBezTo>
                  <a:lnTo>
                    <a:pt x="7901" y="2645"/>
                  </a:lnTo>
                  <a:lnTo>
                    <a:pt x="8025" y="2182"/>
                  </a:lnTo>
                  <a:cubicBezTo>
                    <a:pt x="8043" y="2031"/>
                    <a:pt x="7923" y="1937"/>
                    <a:pt x="7806" y="1937"/>
                  </a:cubicBezTo>
                  <a:cubicBezTo>
                    <a:pt x="7732" y="1937"/>
                    <a:pt x="7659" y="1975"/>
                    <a:pt x="7623" y="2059"/>
                  </a:cubicBezTo>
                  <a:lnTo>
                    <a:pt x="7438" y="2645"/>
                  </a:lnTo>
                  <a:lnTo>
                    <a:pt x="4877" y="2645"/>
                  </a:lnTo>
                  <a:lnTo>
                    <a:pt x="4352" y="762"/>
                  </a:lnTo>
                  <a:cubicBezTo>
                    <a:pt x="4290" y="670"/>
                    <a:pt x="4321" y="546"/>
                    <a:pt x="4414" y="485"/>
                  </a:cubicBezTo>
                  <a:cubicBezTo>
                    <a:pt x="4459" y="439"/>
                    <a:pt x="4537" y="411"/>
                    <a:pt x="4612" y="411"/>
                  </a:cubicBezTo>
                  <a:cubicBezTo>
                    <a:pt x="4640" y="411"/>
                    <a:pt x="4667" y="415"/>
                    <a:pt x="4691" y="423"/>
                  </a:cubicBezTo>
                  <a:cubicBezTo>
                    <a:pt x="5170" y="608"/>
                    <a:pt x="5671" y="701"/>
                    <a:pt x="6173" y="701"/>
                  </a:cubicBezTo>
                  <a:cubicBezTo>
                    <a:pt x="6674" y="701"/>
                    <a:pt x="7176" y="608"/>
                    <a:pt x="7654" y="423"/>
                  </a:cubicBezTo>
                  <a:cubicBezTo>
                    <a:pt x="7679" y="415"/>
                    <a:pt x="7704" y="411"/>
                    <a:pt x="7729" y="411"/>
                  </a:cubicBezTo>
                  <a:cubicBezTo>
                    <a:pt x="7796" y="411"/>
                    <a:pt x="7864" y="439"/>
                    <a:pt x="7932" y="485"/>
                  </a:cubicBezTo>
                  <a:cubicBezTo>
                    <a:pt x="7994" y="546"/>
                    <a:pt x="8025" y="670"/>
                    <a:pt x="7994" y="762"/>
                  </a:cubicBezTo>
                  <a:lnTo>
                    <a:pt x="7901" y="1102"/>
                  </a:lnTo>
                  <a:cubicBezTo>
                    <a:pt x="7901" y="1222"/>
                    <a:pt x="8018" y="1303"/>
                    <a:pt x="8134" y="1303"/>
                  </a:cubicBezTo>
                  <a:cubicBezTo>
                    <a:pt x="8197" y="1303"/>
                    <a:pt x="8259" y="1279"/>
                    <a:pt x="8302" y="1225"/>
                  </a:cubicBezTo>
                  <a:lnTo>
                    <a:pt x="8395" y="886"/>
                  </a:lnTo>
                  <a:cubicBezTo>
                    <a:pt x="8524" y="422"/>
                    <a:pt x="8179" y="1"/>
                    <a:pt x="7738" y="1"/>
                  </a:cubicBezTo>
                  <a:cubicBezTo>
                    <a:pt x="7651" y="1"/>
                    <a:pt x="7560" y="17"/>
                    <a:pt x="7469" y="53"/>
                  </a:cubicBezTo>
                  <a:cubicBezTo>
                    <a:pt x="7037" y="207"/>
                    <a:pt x="6589" y="284"/>
                    <a:pt x="6142" y="284"/>
                  </a:cubicBezTo>
                  <a:cubicBezTo>
                    <a:pt x="5694" y="284"/>
                    <a:pt x="5247" y="207"/>
                    <a:pt x="4815" y="53"/>
                  </a:cubicBezTo>
                  <a:cubicBezTo>
                    <a:pt x="4729" y="17"/>
                    <a:pt x="4641" y="1"/>
                    <a:pt x="455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04" name="Google Shape;12704;p23"/>
            <p:cNvSpPr/>
            <p:nvPr/>
          </p:nvSpPr>
          <p:spPr>
            <a:xfrm>
              <a:off x="4253325" y="2682325"/>
              <a:ext cx="86425" cy="41700"/>
            </a:xfrm>
            <a:custGeom>
              <a:avLst/>
              <a:gdLst/>
              <a:ahLst/>
              <a:cxnLst/>
              <a:rect l="l" t="t" r="r" b="b"/>
              <a:pathLst>
                <a:path w="3457" h="1668" extrusionOk="0">
                  <a:moveTo>
                    <a:pt x="3024" y="433"/>
                  </a:moveTo>
                  <a:lnTo>
                    <a:pt x="3024" y="1235"/>
                  </a:lnTo>
                  <a:lnTo>
                    <a:pt x="432" y="1235"/>
                  </a:lnTo>
                  <a:lnTo>
                    <a:pt x="432" y="433"/>
                  </a:lnTo>
                  <a:close/>
                  <a:moveTo>
                    <a:pt x="216" y="1"/>
                  </a:moveTo>
                  <a:cubicBezTo>
                    <a:pt x="93" y="1"/>
                    <a:pt x="0" y="93"/>
                    <a:pt x="0" y="217"/>
                  </a:cubicBezTo>
                  <a:lnTo>
                    <a:pt x="0" y="1451"/>
                  </a:lnTo>
                  <a:cubicBezTo>
                    <a:pt x="0" y="1575"/>
                    <a:pt x="93" y="1667"/>
                    <a:pt x="216" y="1667"/>
                  </a:cubicBezTo>
                  <a:lnTo>
                    <a:pt x="3241" y="1667"/>
                  </a:lnTo>
                  <a:cubicBezTo>
                    <a:pt x="3364" y="1667"/>
                    <a:pt x="3457" y="1575"/>
                    <a:pt x="3457" y="1451"/>
                  </a:cubicBezTo>
                  <a:lnTo>
                    <a:pt x="3457" y="217"/>
                  </a:lnTo>
                  <a:cubicBezTo>
                    <a:pt x="3457" y="93"/>
                    <a:pt x="3364" y="1"/>
                    <a:pt x="324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05" name="Google Shape;12705;p23"/>
            <p:cNvSpPr/>
            <p:nvPr/>
          </p:nvSpPr>
          <p:spPr>
            <a:xfrm>
              <a:off x="4252550" y="2740150"/>
              <a:ext cx="13900" cy="10100"/>
            </a:xfrm>
            <a:custGeom>
              <a:avLst/>
              <a:gdLst/>
              <a:ahLst/>
              <a:cxnLst/>
              <a:rect l="l" t="t" r="r" b="b"/>
              <a:pathLst>
                <a:path w="556" h="404" extrusionOk="0">
                  <a:moveTo>
                    <a:pt x="306" y="1"/>
                  </a:moveTo>
                  <a:cubicBezTo>
                    <a:pt x="297" y="1"/>
                    <a:pt x="288" y="1"/>
                    <a:pt x="278" y="2"/>
                  </a:cubicBezTo>
                  <a:cubicBezTo>
                    <a:pt x="0" y="2"/>
                    <a:pt x="0" y="404"/>
                    <a:pt x="278" y="404"/>
                  </a:cubicBezTo>
                  <a:cubicBezTo>
                    <a:pt x="546" y="404"/>
                    <a:pt x="555" y="1"/>
                    <a:pt x="3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06" name="Google Shape;12706;p23"/>
            <p:cNvSpPr/>
            <p:nvPr/>
          </p:nvSpPr>
          <p:spPr>
            <a:xfrm>
              <a:off x="4277225" y="2740150"/>
              <a:ext cx="14675" cy="10100"/>
            </a:xfrm>
            <a:custGeom>
              <a:avLst/>
              <a:gdLst/>
              <a:ahLst/>
              <a:cxnLst/>
              <a:rect l="l" t="t" r="r" b="b"/>
              <a:pathLst>
                <a:path w="587" h="404" extrusionOk="0">
                  <a:moveTo>
                    <a:pt x="309" y="1"/>
                  </a:moveTo>
                  <a:cubicBezTo>
                    <a:pt x="299" y="1"/>
                    <a:pt x="289" y="1"/>
                    <a:pt x="279" y="2"/>
                  </a:cubicBezTo>
                  <a:cubicBezTo>
                    <a:pt x="1" y="2"/>
                    <a:pt x="1" y="404"/>
                    <a:pt x="279" y="404"/>
                  </a:cubicBezTo>
                  <a:cubicBezTo>
                    <a:pt x="576" y="404"/>
                    <a:pt x="587" y="1"/>
                    <a:pt x="30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07" name="Google Shape;12707;p23"/>
            <p:cNvSpPr/>
            <p:nvPr/>
          </p:nvSpPr>
          <p:spPr>
            <a:xfrm>
              <a:off x="4301925" y="2740150"/>
              <a:ext cx="14675" cy="10100"/>
            </a:xfrm>
            <a:custGeom>
              <a:avLst/>
              <a:gdLst/>
              <a:ahLst/>
              <a:cxnLst/>
              <a:rect l="l" t="t" r="r" b="b"/>
              <a:pathLst>
                <a:path w="587" h="404" extrusionOk="0">
                  <a:moveTo>
                    <a:pt x="337" y="1"/>
                  </a:moveTo>
                  <a:cubicBezTo>
                    <a:pt x="328" y="1"/>
                    <a:pt x="319" y="1"/>
                    <a:pt x="309" y="2"/>
                  </a:cubicBezTo>
                  <a:cubicBezTo>
                    <a:pt x="0" y="2"/>
                    <a:pt x="0" y="404"/>
                    <a:pt x="309" y="404"/>
                  </a:cubicBezTo>
                  <a:cubicBezTo>
                    <a:pt x="577" y="404"/>
                    <a:pt x="586" y="1"/>
                    <a:pt x="33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08" name="Google Shape;12708;p23"/>
            <p:cNvSpPr/>
            <p:nvPr/>
          </p:nvSpPr>
          <p:spPr>
            <a:xfrm>
              <a:off x="4327375" y="2740150"/>
              <a:ext cx="13900" cy="10100"/>
            </a:xfrm>
            <a:custGeom>
              <a:avLst/>
              <a:gdLst/>
              <a:ahLst/>
              <a:cxnLst/>
              <a:rect l="l" t="t" r="r" b="b"/>
              <a:pathLst>
                <a:path w="556" h="404" extrusionOk="0">
                  <a:moveTo>
                    <a:pt x="306" y="1"/>
                  </a:moveTo>
                  <a:cubicBezTo>
                    <a:pt x="297" y="1"/>
                    <a:pt x="288" y="1"/>
                    <a:pt x="279" y="2"/>
                  </a:cubicBezTo>
                  <a:cubicBezTo>
                    <a:pt x="1" y="2"/>
                    <a:pt x="1" y="404"/>
                    <a:pt x="279" y="404"/>
                  </a:cubicBezTo>
                  <a:cubicBezTo>
                    <a:pt x="547" y="404"/>
                    <a:pt x="556" y="1"/>
                    <a:pt x="3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09" name="Google Shape;12709;p23"/>
            <p:cNvSpPr/>
            <p:nvPr/>
          </p:nvSpPr>
          <p:spPr>
            <a:xfrm>
              <a:off x="4252550" y="2763300"/>
              <a:ext cx="13900" cy="10100"/>
            </a:xfrm>
            <a:custGeom>
              <a:avLst/>
              <a:gdLst/>
              <a:ahLst/>
              <a:cxnLst/>
              <a:rect l="l" t="t" r="r" b="b"/>
              <a:pathLst>
                <a:path w="556" h="404" extrusionOk="0">
                  <a:moveTo>
                    <a:pt x="306" y="1"/>
                  </a:moveTo>
                  <a:cubicBezTo>
                    <a:pt x="297" y="1"/>
                    <a:pt x="288" y="1"/>
                    <a:pt x="278" y="2"/>
                  </a:cubicBezTo>
                  <a:cubicBezTo>
                    <a:pt x="0" y="2"/>
                    <a:pt x="0" y="403"/>
                    <a:pt x="278" y="403"/>
                  </a:cubicBezTo>
                  <a:cubicBezTo>
                    <a:pt x="546" y="403"/>
                    <a:pt x="555" y="1"/>
                    <a:pt x="3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10" name="Google Shape;12710;p23"/>
            <p:cNvSpPr/>
            <p:nvPr/>
          </p:nvSpPr>
          <p:spPr>
            <a:xfrm>
              <a:off x="4277225" y="2763300"/>
              <a:ext cx="14675" cy="10100"/>
            </a:xfrm>
            <a:custGeom>
              <a:avLst/>
              <a:gdLst/>
              <a:ahLst/>
              <a:cxnLst/>
              <a:rect l="l" t="t" r="r" b="b"/>
              <a:pathLst>
                <a:path w="587" h="404" extrusionOk="0">
                  <a:moveTo>
                    <a:pt x="309" y="1"/>
                  </a:moveTo>
                  <a:cubicBezTo>
                    <a:pt x="299" y="1"/>
                    <a:pt x="289" y="1"/>
                    <a:pt x="279" y="2"/>
                  </a:cubicBezTo>
                  <a:cubicBezTo>
                    <a:pt x="1" y="2"/>
                    <a:pt x="1" y="403"/>
                    <a:pt x="279" y="403"/>
                  </a:cubicBezTo>
                  <a:cubicBezTo>
                    <a:pt x="576" y="403"/>
                    <a:pt x="587" y="1"/>
                    <a:pt x="30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11" name="Google Shape;12711;p23"/>
            <p:cNvSpPr/>
            <p:nvPr/>
          </p:nvSpPr>
          <p:spPr>
            <a:xfrm>
              <a:off x="4301925" y="2761800"/>
              <a:ext cx="14675" cy="10825"/>
            </a:xfrm>
            <a:custGeom>
              <a:avLst/>
              <a:gdLst/>
              <a:ahLst/>
              <a:cxnLst/>
              <a:rect l="l" t="t" r="r" b="b"/>
              <a:pathLst>
                <a:path w="587" h="433" extrusionOk="0">
                  <a:moveTo>
                    <a:pt x="309" y="0"/>
                  </a:moveTo>
                  <a:cubicBezTo>
                    <a:pt x="0" y="0"/>
                    <a:pt x="0" y="433"/>
                    <a:pt x="309" y="433"/>
                  </a:cubicBezTo>
                  <a:cubicBezTo>
                    <a:pt x="587" y="433"/>
                    <a:pt x="587" y="0"/>
                    <a:pt x="30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12" name="Google Shape;12712;p23"/>
            <p:cNvSpPr/>
            <p:nvPr/>
          </p:nvSpPr>
          <p:spPr>
            <a:xfrm>
              <a:off x="4252550" y="2786500"/>
              <a:ext cx="13900" cy="10825"/>
            </a:xfrm>
            <a:custGeom>
              <a:avLst/>
              <a:gdLst/>
              <a:ahLst/>
              <a:cxnLst/>
              <a:rect l="l" t="t" r="r" b="b"/>
              <a:pathLst>
                <a:path w="556" h="433" extrusionOk="0">
                  <a:moveTo>
                    <a:pt x="278" y="0"/>
                  </a:moveTo>
                  <a:cubicBezTo>
                    <a:pt x="0" y="0"/>
                    <a:pt x="0" y="432"/>
                    <a:pt x="278" y="432"/>
                  </a:cubicBezTo>
                  <a:cubicBezTo>
                    <a:pt x="556" y="432"/>
                    <a:pt x="556" y="0"/>
                    <a:pt x="2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13" name="Google Shape;12713;p23"/>
            <p:cNvSpPr/>
            <p:nvPr/>
          </p:nvSpPr>
          <p:spPr>
            <a:xfrm>
              <a:off x="4277225" y="2786500"/>
              <a:ext cx="14700" cy="10825"/>
            </a:xfrm>
            <a:custGeom>
              <a:avLst/>
              <a:gdLst/>
              <a:ahLst/>
              <a:cxnLst/>
              <a:rect l="l" t="t" r="r" b="b"/>
              <a:pathLst>
                <a:path w="588" h="433" extrusionOk="0">
                  <a:moveTo>
                    <a:pt x="279" y="0"/>
                  </a:moveTo>
                  <a:cubicBezTo>
                    <a:pt x="1" y="0"/>
                    <a:pt x="1" y="432"/>
                    <a:pt x="279" y="432"/>
                  </a:cubicBezTo>
                  <a:cubicBezTo>
                    <a:pt x="587" y="432"/>
                    <a:pt x="587" y="0"/>
                    <a:pt x="2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14" name="Google Shape;12714;p23"/>
            <p:cNvSpPr/>
            <p:nvPr/>
          </p:nvSpPr>
          <p:spPr>
            <a:xfrm>
              <a:off x="4301925" y="2786500"/>
              <a:ext cx="14675" cy="10825"/>
            </a:xfrm>
            <a:custGeom>
              <a:avLst/>
              <a:gdLst/>
              <a:ahLst/>
              <a:cxnLst/>
              <a:rect l="l" t="t" r="r" b="b"/>
              <a:pathLst>
                <a:path w="587" h="433" extrusionOk="0">
                  <a:moveTo>
                    <a:pt x="309" y="0"/>
                  </a:moveTo>
                  <a:cubicBezTo>
                    <a:pt x="0" y="0"/>
                    <a:pt x="0" y="432"/>
                    <a:pt x="309" y="432"/>
                  </a:cubicBezTo>
                  <a:cubicBezTo>
                    <a:pt x="587" y="432"/>
                    <a:pt x="587" y="0"/>
                    <a:pt x="30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2715" name="Google Shape;12715;p23"/>
          <p:cNvSpPr/>
          <p:nvPr/>
        </p:nvSpPr>
        <p:spPr>
          <a:xfrm>
            <a:off x="6367066" y="2532662"/>
            <a:ext cx="485567" cy="474300"/>
          </a:xfrm>
          <a:custGeom>
            <a:avLst/>
            <a:gdLst/>
            <a:ahLst/>
            <a:cxnLst/>
            <a:rect l="l" t="t" r="r" b="b"/>
            <a:pathLst>
              <a:path w="14567" h="14229" extrusionOk="0">
                <a:moveTo>
                  <a:pt x="6157" y="209"/>
                </a:moveTo>
                <a:cubicBezTo>
                  <a:pt x="7199" y="209"/>
                  <a:pt x="8240" y="911"/>
                  <a:pt x="8240" y="2316"/>
                </a:cubicBezTo>
                <a:lnTo>
                  <a:pt x="8240" y="3550"/>
                </a:lnTo>
                <a:lnTo>
                  <a:pt x="4074" y="3550"/>
                </a:lnTo>
                <a:lnTo>
                  <a:pt x="4074" y="2316"/>
                </a:lnTo>
                <a:cubicBezTo>
                  <a:pt x="4074" y="911"/>
                  <a:pt x="5115" y="209"/>
                  <a:pt x="6157" y="209"/>
                </a:cubicBezTo>
                <a:close/>
                <a:moveTo>
                  <a:pt x="10894" y="6945"/>
                </a:moveTo>
                <a:lnTo>
                  <a:pt x="10894" y="8148"/>
                </a:lnTo>
                <a:lnTo>
                  <a:pt x="10092" y="8148"/>
                </a:lnTo>
                <a:lnTo>
                  <a:pt x="10092" y="7871"/>
                </a:lnTo>
                <a:cubicBezTo>
                  <a:pt x="10092" y="7377"/>
                  <a:pt x="10431" y="6976"/>
                  <a:pt x="10894" y="6945"/>
                </a:cubicBezTo>
                <a:close/>
                <a:moveTo>
                  <a:pt x="11326" y="6976"/>
                </a:moveTo>
                <a:cubicBezTo>
                  <a:pt x="11697" y="7099"/>
                  <a:pt x="11913" y="7469"/>
                  <a:pt x="11913" y="7840"/>
                </a:cubicBezTo>
                <a:lnTo>
                  <a:pt x="11913" y="7871"/>
                </a:lnTo>
                <a:lnTo>
                  <a:pt x="11913" y="8148"/>
                </a:lnTo>
                <a:lnTo>
                  <a:pt x="11326" y="8148"/>
                </a:lnTo>
                <a:lnTo>
                  <a:pt x="11326" y="6976"/>
                </a:lnTo>
                <a:close/>
                <a:moveTo>
                  <a:pt x="13425" y="8550"/>
                </a:moveTo>
                <a:lnTo>
                  <a:pt x="13425" y="12623"/>
                </a:lnTo>
                <a:lnTo>
                  <a:pt x="12592" y="12623"/>
                </a:lnTo>
                <a:cubicBezTo>
                  <a:pt x="12314" y="12623"/>
                  <a:pt x="12314" y="13025"/>
                  <a:pt x="12592" y="13025"/>
                </a:cubicBezTo>
                <a:lnTo>
                  <a:pt x="13518" y="13025"/>
                </a:lnTo>
                <a:lnTo>
                  <a:pt x="13950" y="13796"/>
                </a:lnTo>
                <a:lnTo>
                  <a:pt x="8055" y="13827"/>
                </a:lnTo>
                <a:lnTo>
                  <a:pt x="8055" y="13827"/>
                </a:lnTo>
                <a:lnTo>
                  <a:pt x="8487" y="13055"/>
                </a:lnTo>
                <a:lnTo>
                  <a:pt x="11481" y="13055"/>
                </a:lnTo>
                <a:cubicBezTo>
                  <a:pt x="11758" y="13055"/>
                  <a:pt x="11758" y="12623"/>
                  <a:pt x="11481" y="12623"/>
                </a:cubicBezTo>
                <a:lnTo>
                  <a:pt x="8580" y="12623"/>
                </a:lnTo>
                <a:lnTo>
                  <a:pt x="8580" y="8550"/>
                </a:lnTo>
                <a:lnTo>
                  <a:pt x="9660" y="8550"/>
                </a:lnTo>
                <a:lnTo>
                  <a:pt x="9660" y="9074"/>
                </a:lnTo>
                <a:cubicBezTo>
                  <a:pt x="9660" y="9213"/>
                  <a:pt x="9768" y="9283"/>
                  <a:pt x="9876" y="9283"/>
                </a:cubicBezTo>
                <a:cubicBezTo>
                  <a:pt x="9984" y="9283"/>
                  <a:pt x="10092" y="9213"/>
                  <a:pt x="10092" y="9074"/>
                </a:cubicBezTo>
                <a:lnTo>
                  <a:pt x="10092" y="8550"/>
                </a:lnTo>
                <a:lnTo>
                  <a:pt x="11913" y="8550"/>
                </a:lnTo>
                <a:lnTo>
                  <a:pt x="11913" y="9074"/>
                </a:lnTo>
                <a:cubicBezTo>
                  <a:pt x="11913" y="9213"/>
                  <a:pt x="12021" y="9283"/>
                  <a:pt x="12129" y="9283"/>
                </a:cubicBezTo>
                <a:cubicBezTo>
                  <a:pt x="12237" y="9283"/>
                  <a:pt x="12345" y="9213"/>
                  <a:pt x="12345" y="9074"/>
                </a:cubicBezTo>
                <a:lnTo>
                  <a:pt x="12345" y="8550"/>
                </a:lnTo>
                <a:close/>
                <a:moveTo>
                  <a:pt x="8178" y="11512"/>
                </a:moveTo>
                <a:lnTo>
                  <a:pt x="8178" y="12778"/>
                </a:lnTo>
                <a:lnTo>
                  <a:pt x="7592" y="13827"/>
                </a:lnTo>
                <a:lnTo>
                  <a:pt x="556" y="13827"/>
                </a:lnTo>
                <a:lnTo>
                  <a:pt x="1358" y="11512"/>
                </a:lnTo>
                <a:close/>
                <a:moveTo>
                  <a:pt x="6157" y="1"/>
                </a:moveTo>
                <a:cubicBezTo>
                  <a:pt x="4961" y="1"/>
                  <a:pt x="3765" y="772"/>
                  <a:pt x="3642" y="2316"/>
                </a:cubicBezTo>
                <a:lnTo>
                  <a:pt x="3642" y="3550"/>
                </a:lnTo>
                <a:lnTo>
                  <a:pt x="1204" y="3550"/>
                </a:lnTo>
                <a:cubicBezTo>
                  <a:pt x="1080" y="3550"/>
                  <a:pt x="988" y="3643"/>
                  <a:pt x="988" y="3766"/>
                </a:cubicBezTo>
                <a:lnTo>
                  <a:pt x="988" y="4692"/>
                </a:lnTo>
                <a:cubicBezTo>
                  <a:pt x="988" y="4831"/>
                  <a:pt x="1096" y="4900"/>
                  <a:pt x="1204" y="4900"/>
                </a:cubicBezTo>
                <a:cubicBezTo>
                  <a:pt x="1312" y="4900"/>
                  <a:pt x="1420" y="4831"/>
                  <a:pt x="1420" y="4692"/>
                </a:cubicBezTo>
                <a:lnTo>
                  <a:pt x="1420" y="3982"/>
                </a:lnTo>
                <a:lnTo>
                  <a:pt x="3642" y="3982"/>
                </a:lnTo>
                <a:lnTo>
                  <a:pt x="3642" y="5340"/>
                </a:lnTo>
                <a:cubicBezTo>
                  <a:pt x="3642" y="5479"/>
                  <a:pt x="3750" y="5548"/>
                  <a:pt x="3858" y="5548"/>
                </a:cubicBezTo>
                <a:cubicBezTo>
                  <a:pt x="3966" y="5548"/>
                  <a:pt x="4074" y="5479"/>
                  <a:pt x="4074" y="5340"/>
                </a:cubicBezTo>
                <a:lnTo>
                  <a:pt x="4074" y="3982"/>
                </a:lnTo>
                <a:lnTo>
                  <a:pt x="8240" y="3982"/>
                </a:lnTo>
                <a:lnTo>
                  <a:pt x="8240" y="5340"/>
                </a:lnTo>
                <a:cubicBezTo>
                  <a:pt x="8240" y="5479"/>
                  <a:pt x="8348" y="5548"/>
                  <a:pt x="8456" y="5548"/>
                </a:cubicBezTo>
                <a:cubicBezTo>
                  <a:pt x="8564" y="5548"/>
                  <a:pt x="8672" y="5479"/>
                  <a:pt x="8672" y="5340"/>
                </a:cubicBezTo>
                <a:lnTo>
                  <a:pt x="8672" y="3982"/>
                </a:lnTo>
                <a:lnTo>
                  <a:pt x="10894" y="3982"/>
                </a:lnTo>
                <a:lnTo>
                  <a:pt x="10894" y="6513"/>
                </a:lnTo>
                <a:cubicBezTo>
                  <a:pt x="10215" y="6574"/>
                  <a:pt x="9660" y="7161"/>
                  <a:pt x="9660" y="7871"/>
                </a:cubicBezTo>
                <a:lnTo>
                  <a:pt x="9660" y="8148"/>
                </a:lnTo>
                <a:lnTo>
                  <a:pt x="8364" y="8148"/>
                </a:lnTo>
                <a:cubicBezTo>
                  <a:pt x="8271" y="8148"/>
                  <a:pt x="8148" y="8241"/>
                  <a:pt x="8178" y="8364"/>
                </a:cubicBezTo>
                <a:lnTo>
                  <a:pt x="8178" y="11080"/>
                </a:lnTo>
                <a:lnTo>
                  <a:pt x="1420" y="11080"/>
                </a:lnTo>
                <a:lnTo>
                  <a:pt x="1420" y="5772"/>
                </a:lnTo>
                <a:cubicBezTo>
                  <a:pt x="1420" y="5633"/>
                  <a:pt x="1312" y="5564"/>
                  <a:pt x="1204" y="5564"/>
                </a:cubicBezTo>
                <a:cubicBezTo>
                  <a:pt x="1096" y="5564"/>
                  <a:pt x="988" y="5633"/>
                  <a:pt x="988" y="5772"/>
                </a:cubicBezTo>
                <a:lnTo>
                  <a:pt x="988" y="11265"/>
                </a:lnTo>
                <a:lnTo>
                  <a:pt x="31" y="13950"/>
                </a:lnTo>
                <a:cubicBezTo>
                  <a:pt x="0" y="14105"/>
                  <a:pt x="93" y="14228"/>
                  <a:pt x="247" y="14228"/>
                </a:cubicBezTo>
                <a:lnTo>
                  <a:pt x="14289" y="14228"/>
                </a:lnTo>
                <a:cubicBezTo>
                  <a:pt x="14443" y="14228"/>
                  <a:pt x="14567" y="14074"/>
                  <a:pt x="14474" y="13920"/>
                </a:cubicBezTo>
                <a:lnTo>
                  <a:pt x="13857" y="12778"/>
                </a:lnTo>
                <a:lnTo>
                  <a:pt x="13857" y="8364"/>
                </a:lnTo>
                <a:cubicBezTo>
                  <a:pt x="13857" y="8241"/>
                  <a:pt x="13764" y="8148"/>
                  <a:pt x="13641" y="8148"/>
                </a:cubicBezTo>
                <a:lnTo>
                  <a:pt x="12345" y="8148"/>
                </a:lnTo>
                <a:lnTo>
                  <a:pt x="12345" y="7871"/>
                </a:lnTo>
                <a:cubicBezTo>
                  <a:pt x="12345" y="7253"/>
                  <a:pt x="11913" y="6698"/>
                  <a:pt x="11326" y="6544"/>
                </a:cubicBezTo>
                <a:lnTo>
                  <a:pt x="11326" y="3766"/>
                </a:lnTo>
                <a:cubicBezTo>
                  <a:pt x="11326" y="3643"/>
                  <a:pt x="11234" y="3550"/>
                  <a:pt x="11110" y="3550"/>
                </a:cubicBezTo>
                <a:lnTo>
                  <a:pt x="8672" y="3550"/>
                </a:lnTo>
                <a:lnTo>
                  <a:pt x="8672" y="2316"/>
                </a:lnTo>
                <a:cubicBezTo>
                  <a:pt x="8549" y="772"/>
                  <a:pt x="7353" y="1"/>
                  <a:pt x="6157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000000"/>
              </a:solidFill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2716" name="Google Shape;12716;p23"/>
          <p:cNvGrpSpPr/>
          <p:nvPr/>
        </p:nvGrpSpPr>
        <p:grpSpPr>
          <a:xfrm>
            <a:off x="1448675" y="4795943"/>
            <a:ext cx="482533" cy="366233"/>
            <a:chOff x="5505525" y="1948600"/>
            <a:chExt cx="361900" cy="274675"/>
          </a:xfrm>
        </p:grpSpPr>
        <p:sp>
          <p:nvSpPr>
            <p:cNvPr id="12717" name="Google Shape;12717;p23"/>
            <p:cNvSpPr/>
            <p:nvPr/>
          </p:nvSpPr>
          <p:spPr>
            <a:xfrm>
              <a:off x="5505525" y="1948600"/>
              <a:ext cx="361900" cy="274675"/>
            </a:xfrm>
            <a:custGeom>
              <a:avLst/>
              <a:gdLst/>
              <a:ahLst/>
              <a:cxnLst/>
              <a:rect l="l" t="t" r="r" b="b"/>
              <a:pathLst>
                <a:path w="14476" h="10987" extrusionOk="0">
                  <a:moveTo>
                    <a:pt x="12592" y="3333"/>
                  </a:moveTo>
                  <a:cubicBezTo>
                    <a:pt x="12469" y="3518"/>
                    <a:pt x="12376" y="3734"/>
                    <a:pt x="12376" y="3981"/>
                  </a:cubicBezTo>
                  <a:lnTo>
                    <a:pt x="12376" y="8209"/>
                  </a:lnTo>
                  <a:lnTo>
                    <a:pt x="11204" y="8209"/>
                  </a:lnTo>
                  <a:lnTo>
                    <a:pt x="11204" y="3333"/>
                  </a:lnTo>
                  <a:close/>
                  <a:moveTo>
                    <a:pt x="10772" y="432"/>
                  </a:moveTo>
                  <a:lnTo>
                    <a:pt x="10772" y="9104"/>
                  </a:lnTo>
                  <a:cubicBezTo>
                    <a:pt x="10772" y="9660"/>
                    <a:pt x="11019" y="10185"/>
                    <a:pt x="11451" y="10524"/>
                  </a:cubicBezTo>
                  <a:lnTo>
                    <a:pt x="1853" y="10524"/>
                  </a:lnTo>
                  <a:cubicBezTo>
                    <a:pt x="1050" y="10524"/>
                    <a:pt x="433" y="9876"/>
                    <a:pt x="433" y="9104"/>
                  </a:cubicBezTo>
                  <a:lnTo>
                    <a:pt x="433" y="432"/>
                  </a:lnTo>
                  <a:close/>
                  <a:moveTo>
                    <a:pt x="217" y="0"/>
                  </a:moveTo>
                  <a:cubicBezTo>
                    <a:pt x="93" y="0"/>
                    <a:pt x="1" y="93"/>
                    <a:pt x="1" y="216"/>
                  </a:cubicBezTo>
                  <a:lnTo>
                    <a:pt x="1" y="9073"/>
                  </a:lnTo>
                  <a:cubicBezTo>
                    <a:pt x="1" y="10123"/>
                    <a:pt x="803" y="10956"/>
                    <a:pt x="1853" y="10987"/>
                  </a:cubicBezTo>
                  <a:lnTo>
                    <a:pt x="12623" y="10987"/>
                  </a:lnTo>
                  <a:cubicBezTo>
                    <a:pt x="13642" y="10956"/>
                    <a:pt x="14475" y="10154"/>
                    <a:pt x="14475" y="9104"/>
                  </a:cubicBezTo>
                  <a:lnTo>
                    <a:pt x="14475" y="7901"/>
                  </a:lnTo>
                  <a:cubicBezTo>
                    <a:pt x="14475" y="7762"/>
                    <a:pt x="14375" y="7692"/>
                    <a:pt x="14274" y="7692"/>
                  </a:cubicBezTo>
                  <a:cubicBezTo>
                    <a:pt x="14174" y="7692"/>
                    <a:pt x="14074" y="7762"/>
                    <a:pt x="14074" y="7901"/>
                  </a:cubicBezTo>
                  <a:lnTo>
                    <a:pt x="14074" y="9104"/>
                  </a:lnTo>
                  <a:cubicBezTo>
                    <a:pt x="14074" y="9876"/>
                    <a:pt x="13426" y="10524"/>
                    <a:pt x="12623" y="10524"/>
                  </a:cubicBezTo>
                  <a:cubicBezTo>
                    <a:pt x="11852" y="10524"/>
                    <a:pt x="11204" y="9876"/>
                    <a:pt x="11204" y="9104"/>
                  </a:cubicBezTo>
                  <a:lnTo>
                    <a:pt x="11204" y="8672"/>
                  </a:lnTo>
                  <a:lnTo>
                    <a:pt x="12592" y="8672"/>
                  </a:lnTo>
                  <a:cubicBezTo>
                    <a:pt x="12716" y="8672"/>
                    <a:pt x="12809" y="8549"/>
                    <a:pt x="12809" y="8456"/>
                  </a:cubicBezTo>
                  <a:lnTo>
                    <a:pt x="12809" y="3981"/>
                  </a:lnTo>
                  <a:cubicBezTo>
                    <a:pt x="12778" y="3534"/>
                    <a:pt x="13109" y="3310"/>
                    <a:pt x="13441" y="3310"/>
                  </a:cubicBezTo>
                  <a:cubicBezTo>
                    <a:pt x="13773" y="3310"/>
                    <a:pt x="14105" y="3534"/>
                    <a:pt x="14074" y="3981"/>
                  </a:cubicBezTo>
                  <a:lnTo>
                    <a:pt x="14074" y="6821"/>
                  </a:lnTo>
                  <a:cubicBezTo>
                    <a:pt x="14043" y="6913"/>
                    <a:pt x="14166" y="7037"/>
                    <a:pt x="14259" y="7037"/>
                  </a:cubicBezTo>
                  <a:cubicBezTo>
                    <a:pt x="14382" y="7037"/>
                    <a:pt x="14475" y="6913"/>
                    <a:pt x="14475" y="6821"/>
                  </a:cubicBezTo>
                  <a:lnTo>
                    <a:pt x="14475" y="3981"/>
                  </a:lnTo>
                  <a:cubicBezTo>
                    <a:pt x="14475" y="3395"/>
                    <a:pt x="14043" y="2932"/>
                    <a:pt x="13457" y="2932"/>
                  </a:cubicBezTo>
                  <a:lnTo>
                    <a:pt x="11204" y="2932"/>
                  </a:lnTo>
                  <a:lnTo>
                    <a:pt x="11204" y="216"/>
                  </a:lnTo>
                  <a:cubicBezTo>
                    <a:pt x="11204" y="93"/>
                    <a:pt x="11111" y="0"/>
                    <a:pt x="1098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18" name="Google Shape;12718;p23"/>
            <p:cNvSpPr/>
            <p:nvPr/>
          </p:nvSpPr>
          <p:spPr>
            <a:xfrm>
              <a:off x="5632850" y="2094425"/>
              <a:ext cx="114200" cy="10825"/>
            </a:xfrm>
            <a:custGeom>
              <a:avLst/>
              <a:gdLst/>
              <a:ahLst/>
              <a:cxnLst/>
              <a:rect l="l" t="t" r="r" b="b"/>
              <a:pathLst>
                <a:path w="4568" h="433" extrusionOk="0">
                  <a:moveTo>
                    <a:pt x="309" y="0"/>
                  </a:moveTo>
                  <a:cubicBezTo>
                    <a:pt x="0" y="0"/>
                    <a:pt x="0" y="432"/>
                    <a:pt x="309" y="432"/>
                  </a:cubicBezTo>
                  <a:lnTo>
                    <a:pt x="4290" y="432"/>
                  </a:lnTo>
                  <a:cubicBezTo>
                    <a:pt x="4568" y="432"/>
                    <a:pt x="4568" y="0"/>
                    <a:pt x="429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19" name="Google Shape;12719;p23"/>
            <p:cNvSpPr/>
            <p:nvPr/>
          </p:nvSpPr>
          <p:spPr>
            <a:xfrm>
              <a:off x="5632850" y="2146075"/>
              <a:ext cx="114200" cy="10075"/>
            </a:xfrm>
            <a:custGeom>
              <a:avLst/>
              <a:gdLst/>
              <a:ahLst/>
              <a:cxnLst/>
              <a:rect l="l" t="t" r="r" b="b"/>
              <a:pathLst>
                <a:path w="4568" h="403" extrusionOk="0">
                  <a:moveTo>
                    <a:pt x="4318" y="0"/>
                  </a:moveTo>
                  <a:cubicBezTo>
                    <a:pt x="4309" y="0"/>
                    <a:pt x="4299" y="1"/>
                    <a:pt x="4290" y="2"/>
                  </a:cubicBezTo>
                  <a:lnTo>
                    <a:pt x="309" y="2"/>
                  </a:lnTo>
                  <a:cubicBezTo>
                    <a:pt x="0" y="2"/>
                    <a:pt x="0" y="403"/>
                    <a:pt x="309" y="403"/>
                  </a:cubicBezTo>
                  <a:lnTo>
                    <a:pt x="4290" y="403"/>
                  </a:lnTo>
                  <a:cubicBezTo>
                    <a:pt x="4558" y="403"/>
                    <a:pt x="4567" y="0"/>
                    <a:pt x="431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20" name="Google Shape;12720;p23"/>
            <p:cNvSpPr/>
            <p:nvPr/>
          </p:nvSpPr>
          <p:spPr>
            <a:xfrm>
              <a:off x="5632850" y="2170800"/>
              <a:ext cx="114200" cy="10825"/>
            </a:xfrm>
            <a:custGeom>
              <a:avLst/>
              <a:gdLst/>
              <a:ahLst/>
              <a:cxnLst/>
              <a:rect l="l" t="t" r="r" b="b"/>
              <a:pathLst>
                <a:path w="4568" h="433" extrusionOk="0">
                  <a:moveTo>
                    <a:pt x="309" y="0"/>
                  </a:moveTo>
                  <a:cubicBezTo>
                    <a:pt x="0" y="0"/>
                    <a:pt x="0" y="432"/>
                    <a:pt x="309" y="432"/>
                  </a:cubicBezTo>
                  <a:lnTo>
                    <a:pt x="4290" y="432"/>
                  </a:lnTo>
                  <a:cubicBezTo>
                    <a:pt x="4568" y="432"/>
                    <a:pt x="4568" y="0"/>
                    <a:pt x="429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21" name="Google Shape;12721;p23"/>
            <p:cNvSpPr/>
            <p:nvPr/>
          </p:nvSpPr>
          <p:spPr>
            <a:xfrm>
              <a:off x="5632850" y="2119875"/>
              <a:ext cx="114200" cy="10825"/>
            </a:xfrm>
            <a:custGeom>
              <a:avLst/>
              <a:gdLst/>
              <a:ahLst/>
              <a:cxnLst/>
              <a:rect l="l" t="t" r="r" b="b"/>
              <a:pathLst>
                <a:path w="4568" h="433" extrusionOk="0">
                  <a:moveTo>
                    <a:pt x="309" y="0"/>
                  </a:moveTo>
                  <a:cubicBezTo>
                    <a:pt x="0" y="0"/>
                    <a:pt x="0" y="433"/>
                    <a:pt x="309" y="433"/>
                  </a:cubicBezTo>
                  <a:lnTo>
                    <a:pt x="4290" y="433"/>
                  </a:lnTo>
                  <a:cubicBezTo>
                    <a:pt x="4568" y="433"/>
                    <a:pt x="4568" y="0"/>
                    <a:pt x="429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22" name="Google Shape;12722;p23"/>
            <p:cNvSpPr/>
            <p:nvPr/>
          </p:nvSpPr>
          <p:spPr>
            <a:xfrm>
              <a:off x="5543350" y="2093650"/>
              <a:ext cx="75625" cy="87975"/>
            </a:xfrm>
            <a:custGeom>
              <a:avLst/>
              <a:gdLst/>
              <a:ahLst/>
              <a:cxnLst/>
              <a:rect l="l" t="t" r="r" b="b"/>
              <a:pathLst>
                <a:path w="3025" h="3519" extrusionOk="0">
                  <a:moveTo>
                    <a:pt x="2623" y="432"/>
                  </a:moveTo>
                  <a:lnTo>
                    <a:pt x="2623" y="3086"/>
                  </a:lnTo>
                  <a:lnTo>
                    <a:pt x="432" y="3086"/>
                  </a:lnTo>
                  <a:lnTo>
                    <a:pt x="432" y="432"/>
                  </a:lnTo>
                  <a:close/>
                  <a:moveTo>
                    <a:pt x="216" y="0"/>
                  </a:moveTo>
                  <a:cubicBezTo>
                    <a:pt x="93" y="0"/>
                    <a:pt x="0" y="93"/>
                    <a:pt x="0" y="216"/>
                  </a:cubicBezTo>
                  <a:lnTo>
                    <a:pt x="0" y="3302"/>
                  </a:lnTo>
                  <a:cubicBezTo>
                    <a:pt x="0" y="3426"/>
                    <a:pt x="93" y="3518"/>
                    <a:pt x="216" y="3518"/>
                  </a:cubicBezTo>
                  <a:lnTo>
                    <a:pt x="2809" y="3518"/>
                  </a:lnTo>
                  <a:cubicBezTo>
                    <a:pt x="2932" y="3518"/>
                    <a:pt x="3025" y="3426"/>
                    <a:pt x="3025" y="3302"/>
                  </a:cubicBezTo>
                  <a:lnTo>
                    <a:pt x="3025" y="216"/>
                  </a:lnTo>
                  <a:cubicBezTo>
                    <a:pt x="3025" y="93"/>
                    <a:pt x="2932" y="0"/>
                    <a:pt x="280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23" name="Google Shape;12723;p23"/>
            <p:cNvSpPr/>
            <p:nvPr/>
          </p:nvSpPr>
          <p:spPr>
            <a:xfrm>
              <a:off x="5543350" y="1989475"/>
              <a:ext cx="206025" cy="79500"/>
            </a:xfrm>
            <a:custGeom>
              <a:avLst/>
              <a:gdLst/>
              <a:ahLst/>
              <a:cxnLst/>
              <a:rect l="l" t="t" r="r" b="b"/>
              <a:pathLst>
                <a:path w="8241" h="3180" extrusionOk="0">
                  <a:moveTo>
                    <a:pt x="216" y="1"/>
                  </a:moveTo>
                  <a:cubicBezTo>
                    <a:pt x="93" y="1"/>
                    <a:pt x="0" y="93"/>
                    <a:pt x="0" y="217"/>
                  </a:cubicBezTo>
                  <a:lnTo>
                    <a:pt x="0" y="865"/>
                  </a:lnTo>
                  <a:cubicBezTo>
                    <a:pt x="0" y="1004"/>
                    <a:pt x="108" y="1073"/>
                    <a:pt x="216" y="1073"/>
                  </a:cubicBezTo>
                  <a:cubicBezTo>
                    <a:pt x="324" y="1073"/>
                    <a:pt x="432" y="1004"/>
                    <a:pt x="432" y="865"/>
                  </a:cubicBezTo>
                  <a:lnTo>
                    <a:pt x="432" y="433"/>
                  </a:lnTo>
                  <a:lnTo>
                    <a:pt x="7808" y="433"/>
                  </a:lnTo>
                  <a:lnTo>
                    <a:pt x="7808" y="2748"/>
                  </a:lnTo>
                  <a:lnTo>
                    <a:pt x="432" y="2748"/>
                  </a:lnTo>
                  <a:lnTo>
                    <a:pt x="432" y="1883"/>
                  </a:lnTo>
                  <a:cubicBezTo>
                    <a:pt x="432" y="1744"/>
                    <a:pt x="324" y="1675"/>
                    <a:pt x="216" y="1675"/>
                  </a:cubicBezTo>
                  <a:cubicBezTo>
                    <a:pt x="108" y="1675"/>
                    <a:pt x="0" y="1744"/>
                    <a:pt x="0" y="1883"/>
                  </a:cubicBezTo>
                  <a:lnTo>
                    <a:pt x="0" y="2964"/>
                  </a:lnTo>
                  <a:cubicBezTo>
                    <a:pt x="0" y="3087"/>
                    <a:pt x="93" y="3180"/>
                    <a:pt x="216" y="3180"/>
                  </a:cubicBezTo>
                  <a:lnTo>
                    <a:pt x="8024" y="3180"/>
                  </a:lnTo>
                  <a:cubicBezTo>
                    <a:pt x="8148" y="3180"/>
                    <a:pt x="8240" y="3087"/>
                    <a:pt x="8240" y="2964"/>
                  </a:cubicBezTo>
                  <a:lnTo>
                    <a:pt x="8240" y="217"/>
                  </a:lnTo>
                  <a:cubicBezTo>
                    <a:pt x="8240" y="93"/>
                    <a:pt x="8148" y="1"/>
                    <a:pt x="80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2724" name="Google Shape;12724;p23"/>
          <p:cNvSpPr/>
          <p:nvPr/>
        </p:nvSpPr>
        <p:spPr>
          <a:xfrm>
            <a:off x="2375916" y="4737293"/>
            <a:ext cx="481467" cy="483533"/>
          </a:xfrm>
          <a:custGeom>
            <a:avLst/>
            <a:gdLst/>
            <a:ahLst/>
            <a:cxnLst/>
            <a:rect l="l" t="t" r="r" b="b"/>
            <a:pathLst>
              <a:path w="14444" h="14506" extrusionOk="0">
                <a:moveTo>
                  <a:pt x="7716" y="1790"/>
                </a:moveTo>
                <a:cubicBezTo>
                  <a:pt x="8148" y="1790"/>
                  <a:pt x="8457" y="2129"/>
                  <a:pt x="8457" y="2531"/>
                </a:cubicBezTo>
                <a:lnTo>
                  <a:pt x="8457" y="2685"/>
                </a:lnTo>
                <a:lnTo>
                  <a:pt x="8364" y="2685"/>
                </a:lnTo>
                <a:cubicBezTo>
                  <a:pt x="8086" y="2685"/>
                  <a:pt x="8086" y="3117"/>
                  <a:pt x="8364" y="3117"/>
                </a:cubicBezTo>
                <a:lnTo>
                  <a:pt x="8889" y="3117"/>
                </a:lnTo>
                <a:cubicBezTo>
                  <a:pt x="9259" y="3117"/>
                  <a:pt x="9568" y="3426"/>
                  <a:pt x="9568" y="3796"/>
                </a:cubicBezTo>
                <a:lnTo>
                  <a:pt x="9568" y="4105"/>
                </a:lnTo>
                <a:cubicBezTo>
                  <a:pt x="9568" y="4537"/>
                  <a:pt x="9228" y="4876"/>
                  <a:pt x="8796" y="4876"/>
                </a:cubicBezTo>
                <a:lnTo>
                  <a:pt x="5648" y="4876"/>
                </a:lnTo>
                <a:cubicBezTo>
                  <a:pt x="5216" y="4876"/>
                  <a:pt x="4877" y="4537"/>
                  <a:pt x="4877" y="4105"/>
                </a:cubicBezTo>
                <a:lnTo>
                  <a:pt x="4907" y="3796"/>
                </a:lnTo>
                <a:cubicBezTo>
                  <a:pt x="4907" y="3395"/>
                  <a:pt x="5216" y="3086"/>
                  <a:pt x="5617" y="3086"/>
                </a:cubicBezTo>
                <a:lnTo>
                  <a:pt x="7346" y="3086"/>
                </a:lnTo>
                <a:cubicBezTo>
                  <a:pt x="7623" y="3086"/>
                  <a:pt x="7623" y="2654"/>
                  <a:pt x="7346" y="2654"/>
                </a:cubicBezTo>
                <a:lnTo>
                  <a:pt x="5988" y="2654"/>
                </a:lnTo>
                <a:lnTo>
                  <a:pt x="5988" y="2531"/>
                </a:lnTo>
                <a:cubicBezTo>
                  <a:pt x="5988" y="2129"/>
                  <a:pt x="6327" y="1790"/>
                  <a:pt x="6728" y="1790"/>
                </a:cubicBezTo>
                <a:close/>
                <a:moveTo>
                  <a:pt x="9568" y="5056"/>
                </a:moveTo>
                <a:lnTo>
                  <a:pt x="9568" y="6913"/>
                </a:lnTo>
                <a:cubicBezTo>
                  <a:pt x="9568" y="8086"/>
                  <a:pt x="8642" y="9104"/>
                  <a:pt x="7438" y="9228"/>
                </a:cubicBezTo>
                <a:lnTo>
                  <a:pt x="7438" y="5308"/>
                </a:lnTo>
                <a:lnTo>
                  <a:pt x="8827" y="5308"/>
                </a:lnTo>
                <a:cubicBezTo>
                  <a:pt x="9092" y="5308"/>
                  <a:pt x="9356" y="5224"/>
                  <a:pt x="9568" y="5056"/>
                </a:cubicBezTo>
                <a:close/>
                <a:moveTo>
                  <a:pt x="4907" y="5030"/>
                </a:moveTo>
                <a:cubicBezTo>
                  <a:pt x="5101" y="5169"/>
                  <a:pt x="5344" y="5282"/>
                  <a:pt x="5592" y="5282"/>
                </a:cubicBezTo>
                <a:cubicBezTo>
                  <a:pt x="5621" y="5282"/>
                  <a:pt x="5650" y="5281"/>
                  <a:pt x="5679" y="5277"/>
                </a:cubicBezTo>
                <a:lnTo>
                  <a:pt x="7037" y="5277"/>
                </a:lnTo>
                <a:lnTo>
                  <a:pt x="7037" y="9228"/>
                </a:lnTo>
                <a:cubicBezTo>
                  <a:pt x="6790" y="9197"/>
                  <a:pt x="6543" y="9135"/>
                  <a:pt x="6327" y="9043"/>
                </a:cubicBezTo>
                <a:cubicBezTo>
                  <a:pt x="6298" y="9032"/>
                  <a:pt x="6270" y="9027"/>
                  <a:pt x="6244" y="9027"/>
                </a:cubicBezTo>
                <a:cubicBezTo>
                  <a:pt x="6049" y="9027"/>
                  <a:pt x="5951" y="9304"/>
                  <a:pt x="6142" y="9413"/>
                </a:cubicBezTo>
                <a:cubicBezTo>
                  <a:pt x="6512" y="9567"/>
                  <a:pt x="6883" y="9660"/>
                  <a:pt x="7253" y="9660"/>
                </a:cubicBezTo>
                <a:cubicBezTo>
                  <a:pt x="8395" y="9660"/>
                  <a:pt x="9413" y="8950"/>
                  <a:pt x="9814" y="7901"/>
                </a:cubicBezTo>
                <a:cubicBezTo>
                  <a:pt x="10277" y="8456"/>
                  <a:pt x="10956" y="8796"/>
                  <a:pt x="11666" y="8796"/>
                </a:cubicBezTo>
                <a:cubicBezTo>
                  <a:pt x="11944" y="8796"/>
                  <a:pt x="11944" y="8364"/>
                  <a:pt x="11666" y="8364"/>
                </a:cubicBezTo>
                <a:cubicBezTo>
                  <a:pt x="10987" y="8364"/>
                  <a:pt x="10339" y="7993"/>
                  <a:pt x="10000" y="7407"/>
                </a:cubicBezTo>
                <a:lnTo>
                  <a:pt x="9969" y="7345"/>
                </a:lnTo>
                <a:cubicBezTo>
                  <a:pt x="10000" y="7191"/>
                  <a:pt x="10031" y="7036"/>
                  <a:pt x="10000" y="6913"/>
                </a:cubicBezTo>
                <a:lnTo>
                  <a:pt x="10000" y="6728"/>
                </a:lnTo>
                <a:lnTo>
                  <a:pt x="12654" y="6728"/>
                </a:lnTo>
                <a:lnTo>
                  <a:pt x="12654" y="12684"/>
                </a:lnTo>
                <a:lnTo>
                  <a:pt x="1790" y="12684"/>
                </a:lnTo>
                <a:lnTo>
                  <a:pt x="1790" y="6728"/>
                </a:lnTo>
                <a:lnTo>
                  <a:pt x="4506" y="6728"/>
                </a:lnTo>
                <a:lnTo>
                  <a:pt x="4506" y="6913"/>
                </a:lnTo>
                <a:cubicBezTo>
                  <a:pt x="4506" y="7036"/>
                  <a:pt x="4506" y="7129"/>
                  <a:pt x="4506" y="7253"/>
                </a:cubicBezTo>
                <a:cubicBezTo>
                  <a:pt x="4475" y="7314"/>
                  <a:pt x="4445" y="7345"/>
                  <a:pt x="4414" y="7407"/>
                </a:cubicBezTo>
                <a:cubicBezTo>
                  <a:pt x="4105" y="7993"/>
                  <a:pt x="3457" y="8364"/>
                  <a:pt x="2778" y="8364"/>
                </a:cubicBezTo>
                <a:cubicBezTo>
                  <a:pt x="2500" y="8364"/>
                  <a:pt x="2500" y="8796"/>
                  <a:pt x="2778" y="8796"/>
                </a:cubicBezTo>
                <a:cubicBezTo>
                  <a:pt x="3519" y="8796"/>
                  <a:pt x="4228" y="8425"/>
                  <a:pt x="4661" y="7839"/>
                </a:cubicBezTo>
                <a:cubicBezTo>
                  <a:pt x="4784" y="8209"/>
                  <a:pt x="4969" y="8518"/>
                  <a:pt x="5247" y="8796"/>
                </a:cubicBezTo>
                <a:cubicBezTo>
                  <a:pt x="5290" y="8839"/>
                  <a:pt x="5338" y="8857"/>
                  <a:pt x="5384" y="8857"/>
                </a:cubicBezTo>
                <a:cubicBezTo>
                  <a:pt x="5538" y="8857"/>
                  <a:pt x="5674" y="8660"/>
                  <a:pt x="5556" y="8518"/>
                </a:cubicBezTo>
                <a:cubicBezTo>
                  <a:pt x="5123" y="8086"/>
                  <a:pt x="4907" y="7499"/>
                  <a:pt x="4907" y="6913"/>
                </a:cubicBezTo>
                <a:lnTo>
                  <a:pt x="4907" y="5030"/>
                </a:lnTo>
                <a:close/>
                <a:moveTo>
                  <a:pt x="12746" y="5802"/>
                </a:moveTo>
                <a:cubicBezTo>
                  <a:pt x="13148" y="5802"/>
                  <a:pt x="13487" y="6142"/>
                  <a:pt x="13487" y="6543"/>
                </a:cubicBezTo>
                <a:lnTo>
                  <a:pt x="13487" y="12684"/>
                </a:lnTo>
                <a:lnTo>
                  <a:pt x="13055" y="12684"/>
                </a:lnTo>
                <a:lnTo>
                  <a:pt x="13055" y="6512"/>
                </a:lnTo>
                <a:cubicBezTo>
                  <a:pt x="13055" y="6388"/>
                  <a:pt x="12962" y="6296"/>
                  <a:pt x="12839" y="6296"/>
                </a:cubicBezTo>
                <a:lnTo>
                  <a:pt x="10000" y="6296"/>
                </a:lnTo>
                <a:lnTo>
                  <a:pt x="10000" y="5802"/>
                </a:lnTo>
                <a:close/>
                <a:moveTo>
                  <a:pt x="4475" y="5802"/>
                </a:moveTo>
                <a:lnTo>
                  <a:pt x="4475" y="6327"/>
                </a:lnTo>
                <a:lnTo>
                  <a:pt x="1574" y="6327"/>
                </a:lnTo>
                <a:cubicBezTo>
                  <a:pt x="1451" y="6327"/>
                  <a:pt x="1358" y="6419"/>
                  <a:pt x="1358" y="6512"/>
                </a:cubicBezTo>
                <a:lnTo>
                  <a:pt x="1358" y="12715"/>
                </a:lnTo>
                <a:lnTo>
                  <a:pt x="957" y="12715"/>
                </a:lnTo>
                <a:lnTo>
                  <a:pt x="957" y="6543"/>
                </a:lnTo>
                <a:cubicBezTo>
                  <a:pt x="957" y="6142"/>
                  <a:pt x="1266" y="5802"/>
                  <a:pt x="1667" y="5802"/>
                </a:cubicBezTo>
                <a:close/>
                <a:moveTo>
                  <a:pt x="7932" y="13116"/>
                </a:moveTo>
                <a:cubicBezTo>
                  <a:pt x="7932" y="13271"/>
                  <a:pt x="7808" y="13394"/>
                  <a:pt x="7654" y="13394"/>
                </a:cubicBezTo>
                <a:lnTo>
                  <a:pt x="6759" y="13394"/>
                </a:lnTo>
                <a:cubicBezTo>
                  <a:pt x="6605" y="13394"/>
                  <a:pt x="6481" y="13271"/>
                  <a:pt x="6481" y="13116"/>
                </a:cubicBezTo>
                <a:close/>
                <a:moveTo>
                  <a:pt x="5494" y="0"/>
                </a:moveTo>
                <a:cubicBezTo>
                  <a:pt x="5216" y="0"/>
                  <a:pt x="5216" y="432"/>
                  <a:pt x="5494" y="432"/>
                </a:cubicBezTo>
                <a:cubicBezTo>
                  <a:pt x="5802" y="432"/>
                  <a:pt x="6080" y="556"/>
                  <a:pt x="6296" y="772"/>
                </a:cubicBezTo>
                <a:cubicBezTo>
                  <a:pt x="6451" y="926"/>
                  <a:pt x="6574" y="1173"/>
                  <a:pt x="6605" y="1389"/>
                </a:cubicBezTo>
                <a:cubicBezTo>
                  <a:pt x="6018" y="1451"/>
                  <a:pt x="5556" y="1944"/>
                  <a:pt x="5556" y="2562"/>
                </a:cubicBezTo>
                <a:lnTo>
                  <a:pt x="5556" y="2685"/>
                </a:lnTo>
                <a:cubicBezTo>
                  <a:pt x="4969" y="2716"/>
                  <a:pt x="4475" y="3210"/>
                  <a:pt x="4475" y="3827"/>
                </a:cubicBezTo>
                <a:lnTo>
                  <a:pt x="4475" y="3950"/>
                </a:lnTo>
                <a:cubicBezTo>
                  <a:pt x="4043" y="3457"/>
                  <a:pt x="3426" y="3179"/>
                  <a:pt x="2778" y="3179"/>
                </a:cubicBezTo>
                <a:cubicBezTo>
                  <a:pt x="2500" y="3179"/>
                  <a:pt x="2500" y="3611"/>
                  <a:pt x="2778" y="3611"/>
                </a:cubicBezTo>
                <a:cubicBezTo>
                  <a:pt x="3457" y="3611"/>
                  <a:pt x="4105" y="3981"/>
                  <a:pt x="4414" y="4568"/>
                </a:cubicBezTo>
                <a:lnTo>
                  <a:pt x="4475" y="4660"/>
                </a:lnTo>
                <a:lnTo>
                  <a:pt x="4475" y="4691"/>
                </a:lnTo>
                <a:lnTo>
                  <a:pt x="4475" y="5401"/>
                </a:lnTo>
                <a:lnTo>
                  <a:pt x="1667" y="5401"/>
                </a:lnTo>
                <a:cubicBezTo>
                  <a:pt x="1019" y="5401"/>
                  <a:pt x="494" y="5925"/>
                  <a:pt x="494" y="6574"/>
                </a:cubicBezTo>
                <a:lnTo>
                  <a:pt x="494" y="12746"/>
                </a:lnTo>
                <a:lnTo>
                  <a:pt x="216" y="12746"/>
                </a:lnTo>
                <a:cubicBezTo>
                  <a:pt x="203" y="12743"/>
                  <a:pt x="190" y="12741"/>
                  <a:pt x="178" y="12741"/>
                </a:cubicBezTo>
                <a:cubicBezTo>
                  <a:pt x="74" y="12741"/>
                  <a:pt x="0" y="12848"/>
                  <a:pt x="0" y="12931"/>
                </a:cubicBezTo>
                <a:lnTo>
                  <a:pt x="0" y="13456"/>
                </a:lnTo>
                <a:cubicBezTo>
                  <a:pt x="0" y="14042"/>
                  <a:pt x="463" y="14505"/>
                  <a:pt x="1050" y="14505"/>
                </a:cubicBezTo>
                <a:lnTo>
                  <a:pt x="11728" y="14505"/>
                </a:lnTo>
                <a:cubicBezTo>
                  <a:pt x="12006" y="14505"/>
                  <a:pt x="12006" y="14073"/>
                  <a:pt x="11728" y="14073"/>
                </a:cubicBezTo>
                <a:lnTo>
                  <a:pt x="1050" y="14073"/>
                </a:lnTo>
                <a:cubicBezTo>
                  <a:pt x="1033" y="14074"/>
                  <a:pt x="1016" y="14075"/>
                  <a:pt x="999" y="14075"/>
                </a:cubicBezTo>
                <a:cubicBezTo>
                  <a:pt x="654" y="14075"/>
                  <a:pt x="402" y="13779"/>
                  <a:pt x="402" y="13456"/>
                </a:cubicBezTo>
                <a:lnTo>
                  <a:pt x="402" y="13116"/>
                </a:lnTo>
                <a:lnTo>
                  <a:pt x="6111" y="13116"/>
                </a:lnTo>
                <a:cubicBezTo>
                  <a:pt x="6080" y="13487"/>
                  <a:pt x="6389" y="13795"/>
                  <a:pt x="6759" y="13826"/>
                </a:cubicBezTo>
                <a:lnTo>
                  <a:pt x="7654" y="13826"/>
                </a:lnTo>
                <a:cubicBezTo>
                  <a:pt x="8024" y="13826"/>
                  <a:pt x="8364" y="13517"/>
                  <a:pt x="8333" y="13116"/>
                </a:cubicBezTo>
                <a:lnTo>
                  <a:pt x="14043" y="13116"/>
                </a:lnTo>
                <a:lnTo>
                  <a:pt x="14043" y="13425"/>
                </a:lnTo>
                <a:cubicBezTo>
                  <a:pt x="14043" y="13764"/>
                  <a:pt x="13734" y="14042"/>
                  <a:pt x="13394" y="14042"/>
                </a:cubicBezTo>
                <a:lnTo>
                  <a:pt x="12808" y="14042"/>
                </a:lnTo>
                <a:cubicBezTo>
                  <a:pt x="12530" y="14042"/>
                  <a:pt x="12530" y="14474"/>
                  <a:pt x="12808" y="14474"/>
                </a:cubicBezTo>
                <a:lnTo>
                  <a:pt x="13394" y="14474"/>
                </a:lnTo>
                <a:cubicBezTo>
                  <a:pt x="13981" y="14474"/>
                  <a:pt x="14444" y="14011"/>
                  <a:pt x="14444" y="13425"/>
                </a:cubicBezTo>
                <a:lnTo>
                  <a:pt x="14444" y="12900"/>
                </a:lnTo>
                <a:cubicBezTo>
                  <a:pt x="14444" y="12808"/>
                  <a:pt x="14351" y="12715"/>
                  <a:pt x="14228" y="12715"/>
                </a:cubicBezTo>
                <a:lnTo>
                  <a:pt x="13888" y="12715"/>
                </a:lnTo>
                <a:lnTo>
                  <a:pt x="13888" y="6543"/>
                </a:lnTo>
                <a:cubicBezTo>
                  <a:pt x="13888" y="5895"/>
                  <a:pt x="13394" y="5370"/>
                  <a:pt x="12746" y="5370"/>
                </a:cubicBezTo>
                <a:lnTo>
                  <a:pt x="10000" y="5370"/>
                </a:lnTo>
                <a:lnTo>
                  <a:pt x="10000" y="4568"/>
                </a:lnTo>
                <a:cubicBezTo>
                  <a:pt x="10339" y="3950"/>
                  <a:pt x="10956" y="3580"/>
                  <a:pt x="11635" y="3580"/>
                </a:cubicBezTo>
                <a:cubicBezTo>
                  <a:pt x="11913" y="3580"/>
                  <a:pt x="11913" y="3179"/>
                  <a:pt x="11635" y="3179"/>
                </a:cubicBezTo>
                <a:cubicBezTo>
                  <a:pt x="11018" y="3179"/>
                  <a:pt x="10432" y="3426"/>
                  <a:pt x="10000" y="3858"/>
                </a:cubicBezTo>
                <a:lnTo>
                  <a:pt x="10000" y="3796"/>
                </a:lnTo>
                <a:cubicBezTo>
                  <a:pt x="10000" y="3179"/>
                  <a:pt x="9506" y="2685"/>
                  <a:pt x="8889" y="2685"/>
                </a:cubicBezTo>
                <a:lnTo>
                  <a:pt x="8889" y="2531"/>
                </a:lnTo>
                <a:cubicBezTo>
                  <a:pt x="8889" y="1944"/>
                  <a:pt x="8457" y="1451"/>
                  <a:pt x="7870" y="1389"/>
                </a:cubicBezTo>
                <a:cubicBezTo>
                  <a:pt x="7901" y="1142"/>
                  <a:pt x="8024" y="926"/>
                  <a:pt x="8179" y="772"/>
                </a:cubicBezTo>
                <a:cubicBezTo>
                  <a:pt x="8395" y="556"/>
                  <a:pt x="8703" y="432"/>
                  <a:pt x="8981" y="432"/>
                </a:cubicBezTo>
                <a:cubicBezTo>
                  <a:pt x="9259" y="432"/>
                  <a:pt x="9259" y="0"/>
                  <a:pt x="8981" y="0"/>
                </a:cubicBezTo>
                <a:cubicBezTo>
                  <a:pt x="8580" y="0"/>
                  <a:pt x="8179" y="185"/>
                  <a:pt x="7901" y="463"/>
                </a:cubicBezTo>
                <a:cubicBezTo>
                  <a:pt x="7654" y="710"/>
                  <a:pt x="7500" y="1049"/>
                  <a:pt x="7469" y="1389"/>
                </a:cubicBezTo>
                <a:lnTo>
                  <a:pt x="7037" y="1389"/>
                </a:lnTo>
                <a:cubicBezTo>
                  <a:pt x="7006" y="1049"/>
                  <a:pt x="6852" y="710"/>
                  <a:pt x="6605" y="463"/>
                </a:cubicBezTo>
                <a:cubicBezTo>
                  <a:pt x="6296" y="185"/>
                  <a:pt x="5926" y="0"/>
                  <a:pt x="5494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000000"/>
              </a:solidFill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2725" name="Google Shape;12725;p23"/>
          <p:cNvGrpSpPr/>
          <p:nvPr/>
        </p:nvGrpSpPr>
        <p:grpSpPr>
          <a:xfrm>
            <a:off x="8362066" y="3276319"/>
            <a:ext cx="506167" cy="483533"/>
            <a:chOff x="2488025" y="3563250"/>
            <a:chExt cx="379625" cy="362650"/>
          </a:xfrm>
        </p:grpSpPr>
        <p:sp>
          <p:nvSpPr>
            <p:cNvPr id="12726" name="Google Shape;12726;p23"/>
            <p:cNvSpPr/>
            <p:nvPr/>
          </p:nvSpPr>
          <p:spPr>
            <a:xfrm>
              <a:off x="2767325" y="3563625"/>
              <a:ext cx="32425" cy="28950"/>
            </a:xfrm>
            <a:custGeom>
              <a:avLst/>
              <a:gdLst/>
              <a:ahLst/>
              <a:cxnLst/>
              <a:rect l="l" t="t" r="r" b="b"/>
              <a:pathLst>
                <a:path w="1297" h="1158" extrusionOk="0">
                  <a:moveTo>
                    <a:pt x="648" y="1"/>
                  </a:moveTo>
                  <a:cubicBezTo>
                    <a:pt x="540" y="1"/>
                    <a:pt x="432" y="70"/>
                    <a:pt x="432" y="209"/>
                  </a:cubicBezTo>
                  <a:lnTo>
                    <a:pt x="432" y="394"/>
                  </a:lnTo>
                  <a:lnTo>
                    <a:pt x="278" y="394"/>
                  </a:lnTo>
                  <a:cubicBezTo>
                    <a:pt x="0" y="394"/>
                    <a:pt x="0" y="795"/>
                    <a:pt x="278" y="795"/>
                  </a:cubicBezTo>
                  <a:lnTo>
                    <a:pt x="432" y="795"/>
                  </a:lnTo>
                  <a:lnTo>
                    <a:pt x="432" y="950"/>
                  </a:lnTo>
                  <a:cubicBezTo>
                    <a:pt x="432" y="1088"/>
                    <a:pt x="540" y="1158"/>
                    <a:pt x="648" y="1158"/>
                  </a:cubicBezTo>
                  <a:cubicBezTo>
                    <a:pt x="756" y="1158"/>
                    <a:pt x="864" y="1088"/>
                    <a:pt x="864" y="950"/>
                  </a:cubicBezTo>
                  <a:lnTo>
                    <a:pt x="864" y="795"/>
                  </a:lnTo>
                  <a:lnTo>
                    <a:pt x="1019" y="795"/>
                  </a:lnTo>
                  <a:cubicBezTo>
                    <a:pt x="1296" y="795"/>
                    <a:pt x="1296" y="363"/>
                    <a:pt x="1019" y="363"/>
                  </a:cubicBezTo>
                  <a:lnTo>
                    <a:pt x="864" y="363"/>
                  </a:lnTo>
                  <a:lnTo>
                    <a:pt x="864" y="209"/>
                  </a:lnTo>
                  <a:cubicBezTo>
                    <a:pt x="864" y="70"/>
                    <a:pt x="756" y="1"/>
                    <a:pt x="64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27" name="Google Shape;12727;p23"/>
            <p:cNvSpPr/>
            <p:nvPr/>
          </p:nvSpPr>
          <p:spPr>
            <a:xfrm>
              <a:off x="2758050" y="3712525"/>
              <a:ext cx="33200" cy="28975"/>
            </a:xfrm>
            <a:custGeom>
              <a:avLst/>
              <a:gdLst/>
              <a:ahLst/>
              <a:cxnLst/>
              <a:rect l="l" t="t" r="r" b="b"/>
              <a:pathLst>
                <a:path w="1328" h="1159" extrusionOk="0">
                  <a:moveTo>
                    <a:pt x="653" y="1"/>
                  </a:moveTo>
                  <a:cubicBezTo>
                    <a:pt x="549" y="1"/>
                    <a:pt x="448" y="70"/>
                    <a:pt x="464" y="209"/>
                  </a:cubicBezTo>
                  <a:lnTo>
                    <a:pt x="464" y="364"/>
                  </a:lnTo>
                  <a:lnTo>
                    <a:pt x="278" y="364"/>
                  </a:lnTo>
                  <a:cubicBezTo>
                    <a:pt x="1" y="364"/>
                    <a:pt x="1" y="796"/>
                    <a:pt x="278" y="796"/>
                  </a:cubicBezTo>
                  <a:lnTo>
                    <a:pt x="464" y="796"/>
                  </a:lnTo>
                  <a:lnTo>
                    <a:pt x="464" y="950"/>
                  </a:lnTo>
                  <a:cubicBezTo>
                    <a:pt x="464" y="1089"/>
                    <a:pt x="564" y="1158"/>
                    <a:pt x="664" y="1158"/>
                  </a:cubicBezTo>
                  <a:cubicBezTo>
                    <a:pt x="765" y="1158"/>
                    <a:pt x="865" y="1089"/>
                    <a:pt x="865" y="950"/>
                  </a:cubicBezTo>
                  <a:lnTo>
                    <a:pt x="865" y="796"/>
                  </a:lnTo>
                  <a:lnTo>
                    <a:pt x="1050" y="796"/>
                  </a:lnTo>
                  <a:cubicBezTo>
                    <a:pt x="1328" y="796"/>
                    <a:pt x="1328" y="364"/>
                    <a:pt x="1050" y="364"/>
                  </a:cubicBezTo>
                  <a:lnTo>
                    <a:pt x="865" y="364"/>
                  </a:lnTo>
                  <a:lnTo>
                    <a:pt x="865" y="209"/>
                  </a:lnTo>
                  <a:cubicBezTo>
                    <a:pt x="865" y="70"/>
                    <a:pt x="757" y="1"/>
                    <a:pt x="6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28" name="Google Shape;12728;p23"/>
            <p:cNvSpPr/>
            <p:nvPr/>
          </p:nvSpPr>
          <p:spPr>
            <a:xfrm>
              <a:off x="2561300" y="3686100"/>
              <a:ext cx="32450" cy="28575"/>
            </a:xfrm>
            <a:custGeom>
              <a:avLst/>
              <a:gdLst/>
              <a:ahLst/>
              <a:cxnLst/>
              <a:rect l="l" t="t" r="r" b="b"/>
              <a:pathLst>
                <a:path w="1298" h="1143" extrusionOk="0">
                  <a:moveTo>
                    <a:pt x="649" y="1"/>
                  </a:moveTo>
                  <a:cubicBezTo>
                    <a:pt x="549" y="1"/>
                    <a:pt x="448" y="63"/>
                    <a:pt x="433" y="186"/>
                  </a:cubicBezTo>
                  <a:lnTo>
                    <a:pt x="433" y="371"/>
                  </a:lnTo>
                  <a:lnTo>
                    <a:pt x="279" y="371"/>
                  </a:lnTo>
                  <a:cubicBezTo>
                    <a:pt x="1" y="371"/>
                    <a:pt x="1" y="772"/>
                    <a:pt x="279" y="772"/>
                  </a:cubicBezTo>
                  <a:lnTo>
                    <a:pt x="433" y="772"/>
                  </a:lnTo>
                  <a:lnTo>
                    <a:pt x="433" y="958"/>
                  </a:lnTo>
                  <a:cubicBezTo>
                    <a:pt x="448" y="1081"/>
                    <a:pt x="549" y="1143"/>
                    <a:pt x="649" y="1143"/>
                  </a:cubicBezTo>
                  <a:cubicBezTo>
                    <a:pt x="749" y="1143"/>
                    <a:pt x="850" y="1081"/>
                    <a:pt x="865" y="958"/>
                  </a:cubicBezTo>
                  <a:lnTo>
                    <a:pt x="865" y="772"/>
                  </a:lnTo>
                  <a:lnTo>
                    <a:pt x="1019" y="772"/>
                  </a:lnTo>
                  <a:cubicBezTo>
                    <a:pt x="1297" y="772"/>
                    <a:pt x="1297" y="371"/>
                    <a:pt x="1019" y="371"/>
                  </a:cubicBezTo>
                  <a:lnTo>
                    <a:pt x="865" y="371"/>
                  </a:lnTo>
                  <a:lnTo>
                    <a:pt x="865" y="186"/>
                  </a:lnTo>
                  <a:cubicBezTo>
                    <a:pt x="850" y="63"/>
                    <a:pt x="749" y="1"/>
                    <a:pt x="64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29" name="Google Shape;12729;p23"/>
            <p:cNvSpPr/>
            <p:nvPr/>
          </p:nvSpPr>
          <p:spPr>
            <a:xfrm>
              <a:off x="2497275" y="3821325"/>
              <a:ext cx="33200" cy="29525"/>
            </a:xfrm>
            <a:custGeom>
              <a:avLst/>
              <a:gdLst/>
              <a:ahLst/>
              <a:cxnLst/>
              <a:rect l="l" t="t" r="r" b="b"/>
              <a:pathLst>
                <a:path w="1328" h="1181" extrusionOk="0">
                  <a:moveTo>
                    <a:pt x="679" y="0"/>
                  </a:moveTo>
                  <a:cubicBezTo>
                    <a:pt x="571" y="0"/>
                    <a:pt x="463" y="70"/>
                    <a:pt x="463" y="209"/>
                  </a:cubicBezTo>
                  <a:lnTo>
                    <a:pt x="463" y="394"/>
                  </a:lnTo>
                  <a:lnTo>
                    <a:pt x="278" y="394"/>
                  </a:lnTo>
                  <a:cubicBezTo>
                    <a:pt x="0" y="394"/>
                    <a:pt x="0" y="795"/>
                    <a:pt x="278" y="795"/>
                  </a:cubicBezTo>
                  <a:lnTo>
                    <a:pt x="432" y="795"/>
                  </a:lnTo>
                  <a:lnTo>
                    <a:pt x="432" y="949"/>
                  </a:lnTo>
                  <a:cubicBezTo>
                    <a:pt x="432" y="1104"/>
                    <a:pt x="541" y="1181"/>
                    <a:pt x="649" y="1181"/>
                  </a:cubicBezTo>
                  <a:cubicBezTo>
                    <a:pt x="757" y="1181"/>
                    <a:pt x="865" y="1104"/>
                    <a:pt x="865" y="949"/>
                  </a:cubicBezTo>
                  <a:lnTo>
                    <a:pt x="865" y="795"/>
                  </a:lnTo>
                  <a:lnTo>
                    <a:pt x="1050" y="795"/>
                  </a:lnTo>
                  <a:cubicBezTo>
                    <a:pt x="1327" y="795"/>
                    <a:pt x="1327" y="394"/>
                    <a:pt x="1050" y="394"/>
                  </a:cubicBezTo>
                  <a:lnTo>
                    <a:pt x="895" y="394"/>
                  </a:lnTo>
                  <a:lnTo>
                    <a:pt x="895" y="209"/>
                  </a:lnTo>
                  <a:cubicBezTo>
                    <a:pt x="895" y="70"/>
                    <a:pt x="787" y="0"/>
                    <a:pt x="6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30" name="Google Shape;12730;p23"/>
            <p:cNvSpPr/>
            <p:nvPr/>
          </p:nvSpPr>
          <p:spPr>
            <a:xfrm>
              <a:off x="2831350" y="3821325"/>
              <a:ext cx="29350" cy="29725"/>
            </a:xfrm>
            <a:custGeom>
              <a:avLst/>
              <a:gdLst/>
              <a:ahLst/>
              <a:cxnLst/>
              <a:rect l="l" t="t" r="r" b="b"/>
              <a:pathLst>
                <a:path w="1174" h="1189" extrusionOk="0">
                  <a:moveTo>
                    <a:pt x="587" y="0"/>
                  </a:moveTo>
                  <a:cubicBezTo>
                    <a:pt x="479" y="0"/>
                    <a:pt x="371" y="70"/>
                    <a:pt x="371" y="209"/>
                  </a:cubicBezTo>
                  <a:lnTo>
                    <a:pt x="371" y="394"/>
                  </a:lnTo>
                  <a:lnTo>
                    <a:pt x="217" y="394"/>
                  </a:lnTo>
                  <a:cubicBezTo>
                    <a:pt x="93" y="394"/>
                    <a:pt x="1" y="487"/>
                    <a:pt x="1" y="579"/>
                  </a:cubicBezTo>
                  <a:cubicBezTo>
                    <a:pt x="1" y="703"/>
                    <a:pt x="93" y="795"/>
                    <a:pt x="217" y="795"/>
                  </a:cubicBezTo>
                  <a:lnTo>
                    <a:pt x="371" y="795"/>
                  </a:lnTo>
                  <a:lnTo>
                    <a:pt x="371" y="980"/>
                  </a:lnTo>
                  <a:cubicBezTo>
                    <a:pt x="371" y="1119"/>
                    <a:pt x="479" y="1189"/>
                    <a:pt x="587" y="1189"/>
                  </a:cubicBezTo>
                  <a:cubicBezTo>
                    <a:pt x="695" y="1189"/>
                    <a:pt x="803" y="1119"/>
                    <a:pt x="803" y="980"/>
                  </a:cubicBezTo>
                  <a:lnTo>
                    <a:pt x="803" y="795"/>
                  </a:lnTo>
                  <a:lnTo>
                    <a:pt x="957" y="795"/>
                  </a:lnTo>
                  <a:cubicBezTo>
                    <a:pt x="1081" y="795"/>
                    <a:pt x="1173" y="703"/>
                    <a:pt x="1173" y="579"/>
                  </a:cubicBezTo>
                  <a:cubicBezTo>
                    <a:pt x="1173" y="487"/>
                    <a:pt x="1081" y="394"/>
                    <a:pt x="957" y="394"/>
                  </a:cubicBezTo>
                  <a:lnTo>
                    <a:pt x="803" y="394"/>
                  </a:lnTo>
                  <a:lnTo>
                    <a:pt x="803" y="209"/>
                  </a:lnTo>
                  <a:cubicBezTo>
                    <a:pt x="803" y="70"/>
                    <a:pt x="695" y="0"/>
                    <a:pt x="5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31" name="Google Shape;12731;p23"/>
            <p:cNvSpPr/>
            <p:nvPr/>
          </p:nvSpPr>
          <p:spPr>
            <a:xfrm>
              <a:off x="2794325" y="3895975"/>
              <a:ext cx="32425" cy="29350"/>
            </a:xfrm>
            <a:custGeom>
              <a:avLst/>
              <a:gdLst/>
              <a:ahLst/>
              <a:cxnLst/>
              <a:rect l="l" t="t" r="r" b="b"/>
              <a:pathLst>
                <a:path w="1297" h="1174" extrusionOk="0">
                  <a:moveTo>
                    <a:pt x="648" y="0"/>
                  </a:moveTo>
                  <a:cubicBezTo>
                    <a:pt x="525" y="0"/>
                    <a:pt x="432" y="93"/>
                    <a:pt x="432" y="216"/>
                  </a:cubicBezTo>
                  <a:lnTo>
                    <a:pt x="432" y="371"/>
                  </a:lnTo>
                  <a:lnTo>
                    <a:pt x="278" y="371"/>
                  </a:lnTo>
                  <a:cubicBezTo>
                    <a:pt x="0" y="371"/>
                    <a:pt x="0" y="803"/>
                    <a:pt x="278" y="803"/>
                  </a:cubicBezTo>
                  <a:lnTo>
                    <a:pt x="432" y="803"/>
                  </a:lnTo>
                  <a:lnTo>
                    <a:pt x="432" y="988"/>
                  </a:lnTo>
                  <a:cubicBezTo>
                    <a:pt x="432" y="1080"/>
                    <a:pt x="525" y="1173"/>
                    <a:pt x="648" y="1173"/>
                  </a:cubicBezTo>
                  <a:cubicBezTo>
                    <a:pt x="772" y="1173"/>
                    <a:pt x="864" y="1080"/>
                    <a:pt x="864" y="988"/>
                  </a:cubicBezTo>
                  <a:lnTo>
                    <a:pt x="864" y="803"/>
                  </a:lnTo>
                  <a:lnTo>
                    <a:pt x="1019" y="803"/>
                  </a:lnTo>
                  <a:cubicBezTo>
                    <a:pt x="1296" y="803"/>
                    <a:pt x="1296" y="402"/>
                    <a:pt x="1019" y="402"/>
                  </a:cubicBezTo>
                  <a:lnTo>
                    <a:pt x="1019" y="371"/>
                  </a:lnTo>
                  <a:lnTo>
                    <a:pt x="864" y="371"/>
                  </a:lnTo>
                  <a:lnTo>
                    <a:pt x="864" y="216"/>
                  </a:lnTo>
                  <a:cubicBezTo>
                    <a:pt x="864" y="93"/>
                    <a:pt x="772" y="0"/>
                    <a:pt x="64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32" name="Google Shape;12732;p23"/>
            <p:cNvSpPr/>
            <p:nvPr/>
          </p:nvSpPr>
          <p:spPr>
            <a:xfrm>
              <a:off x="2532775" y="3895575"/>
              <a:ext cx="33175" cy="30325"/>
            </a:xfrm>
            <a:custGeom>
              <a:avLst/>
              <a:gdLst/>
              <a:ahLst/>
              <a:cxnLst/>
              <a:rect l="l" t="t" r="r" b="b"/>
              <a:pathLst>
                <a:path w="1327" h="1213" extrusionOk="0">
                  <a:moveTo>
                    <a:pt x="679" y="1"/>
                  </a:moveTo>
                  <a:cubicBezTo>
                    <a:pt x="571" y="1"/>
                    <a:pt x="463" y="78"/>
                    <a:pt x="463" y="232"/>
                  </a:cubicBezTo>
                  <a:lnTo>
                    <a:pt x="463" y="387"/>
                  </a:lnTo>
                  <a:lnTo>
                    <a:pt x="309" y="387"/>
                  </a:lnTo>
                  <a:cubicBezTo>
                    <a:pt x="0" y="387"/>
                    <a:pt x="0" y="819"/>
                    <a:pt x="309" y="819"/>
                  </a:cubicBezTo>
                  <a:lnTo>
                    <a:pt x="463" y="819"/>
                  </a:lnTo>
                  <a:lnTo>
                    <a:pt x="463" y="1004"/>
                  </a:lnTo>
                  <a:cubicBezTo>
                    <a:pt x="463" y="1143"/>
                    <a:pt x="571" y="1212"/>
                    <a:pt x="679" y="1212"/>
                  </a:cubicBezTo>
                  <a:cubicBezTo>
                    <a:pt x="787" y="1212"/>
                    <a:pt x="895" y="1143"/>
                    <a:pt x="895" y="1004"/>
                  </a:cubicBezTo>
                  <a:lnTo>
                    <a:pt x="895" y="819"/>
                  </a:lnTo>
                  <a:lnTo>
                    <a:pt x="1049" y="819"/>
                  </a:lnTo>
                  <a:cubicBezTo>
                    <a:pt x="1318" y="819"/>
                    <a:pt x="1327" y="416"/>
                    <a:pt x="1077" y="416"/>
                  </a:cubicBezTo>
                  <a:cubicBezTo>
                    <a:pt x="1068" y="416"/>
                    <a:pt x="1059" y="416"/>
                    <a:pt x="1049" y="418"/>
                  </a:cubicBezTo>
                  <a:lnTo>
                    <a:pt x="1049" y="387"/>
                  </a:lnTo>
                  <a:lnTo>
                    <a:pt x="895" y="387"/>
                  </a:lnTo>
                  <a:lnTo>
                    <a:pt x="895" y="232"/>
                  </a:lnTo>
                  <a:cubicBezTo>
                    <a:pt x="895" y="78"/>
                    <a:pt x="787" y="1"/>
                    <a:pt x="6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33" name="Google Shape;12733;p23"/>
            <p:cNvSpPr/>
            <p:nvPr/>
          </p:nvSpPr>
          <p:spPr>
            <a:xfrm>
              <a:off x="2488025" y="3563250"/>
              <a:ext cx="379625" cy="362075"/>
            </a:xfrm>
            <a:custGeom>
              <a:avLst/>
              <a:gdLst/>
              <a:ahLst/>
              <a:cxnLst/>
              <a:rect l="l" t="t" r="r" b="b"/>
              <a:pathLst>
                <a:path w="15185" h="14483" extrusionOk="0">
                  <a:moveTo>
                    <a:pt x="1768" y="2562"/>
                  </a:moveTo>
                  <a:cubicBezTo>
                    <a:pt x="2048" y="2562"/>
                    <a:pt x="2337" y="2811"/>
                    <a:pt x="2222" y="3156"/>
                  </a:cubicBezTo>
                  <a:cubicBezTo>
                    <a:pt x="2130" y="3403"/>
                    <a:pt x="2037" y="3680"/>
                    <a:pt x="1975" y="3927"/>
                  </a:cubicBezTo>
                  <a:lnTo>
                    <a:pt x="1111" y="3680"/>
                  </a:lnTo>
                  <a:cubicBezTo>
                    <a:pt x="1173" y="3403"/>
                    <a:pt x="1265" y="3156"/>
                    <a:pt x="1358" y="2878"/>
                  </a:cubicBezTo>
                  <a:cubicBezTo>
                    <a:pt x="1428" y="2655"/>
                    <a:pt x="1597" y="2562"/>
                    <a:pt x="1768" y="2562"/>
                  </a:cubicBezTo>
                  <a:close/>
                  <a:moveTo>
                    <a:pt x="13603" y="2562"/>
                  </a:moveTo>
                  <a:cubicBezTo>
                    <a:pt x="13773" y="2562"/>
                    <a:pt x="13941" y="2655"/>
                    <a:pt x="14011" y="2878"/>
                  </a:cubicBezTo>
                  <a:cubicBezTo>
                    <a:pt x="14135" y="3156"/>
                    <a:pt x="14197" y="3434"/>
                    <a:pt x="14258" y="3680"/>
                  </a:cubicBezTo>
                  <a:lnTo>
                    <a:pt x="13394" y="3927"/>
                  </a:lnTo>
                  <a:cubicBezTo>
                    <a:pt x="13332" y="3680"/>
                    <a:pt x="13271" y="3434"/>
                    <a:pt x="13178" y="3156"/>
                  </a:cubicBezTo>
                  <a:cubicBezTo>
                    <a:pt x="13044" y="2811"/>
                    <a:pt x="13326" y="2562"/>
                    <a:pt x="13603" y="2562"/>
                  </a:cubicBezTo>
                  <a:close/>
                  <a:moveTo>
                    <a:pt x="9660" y="3341"/>
                  </a:moveTo>
                  <a:cubicBezTo>
                    <a:pt x="9166" y="4020"/>
                    <a:pt x="8148" y="4329"/>
                    <a:pt x="7345" y="4452"/>
                  </a:cubicBezTo>
                  <a:cubicBezTo>
                    <a:pt x="6728" y="4514"/>
                    <a:pt x="6111" y="4545"/>
                    <a:pt x="5524" y="4545"/>
                  </a:cubicBezTo>
                  <a:lnTo>
                    <a:pt x="5524" y="3341"/>
                  </a:lnTo>
                  <a:close/>
                  <a:moveTo>
                    <a:pt x="8271" y="8063"/>
                  </a:moveTo>
                  <a:lnTo>
                    <a:pt x="8271" y="9112"/>
                  </a:lnTo>
                  <a:cubicBezTo>
                    <a:pt x="8271" y="9452"/>
                    <a:pt x="8024" y="9729"/>
                    <a:pt x="7685" y="9729"/>
                  </a:cubicBezTo>
                  <a:cubicBezTo>
                    <a:pt x="7345" y="9729"/>
                    <a:pt x="7067" y="9452"/>
                    <a:pt x="7067" y="9112"/>
                  </a:cubicBezTo>
                  <a:lnTo>
                    <a:pt x="7067" y="8063"/>
                  </a:lnTo>
                  <a:cubicBezTo>
                    <a:pt x="7191" y="8094"/>
                    <a:pt x="7345" y="8094"/>
                    <a:pt x="7469" y="8094"/>
                  </a:cubicBezTo>
                  <a:lnTo>
                    <a:pt x="7870" y="8094"/>
                  </a:lnTo>
                  <a:cubicBezTo>
                    <a:pt x="7993" y="8094"/>
                    <a:pt x="8148" y="8094"/>
                    <a:pt x="8271" y="8063"/>
                  </a:cubicBezTo>
                  <a:close/>
                  <a:moveTo>
                    <a:pt x="7685" y="0"/>
                  </a:moveTo>
                  <a:cubicBezTo>
                    <a:pt x="7631" y="0"/>
                    <a:pt x="7577" y="23"/>
                    <a:pt x="7530" y="70"/>
                  </a:cubicBezTo>
                  <a:lnTo>
                    <a:pt x="6512" y="1088"/>
                  </a:lnTo>
                  <a:lnTo>
                    <a:pt x="6049" y="656"/>
                  </a:lnTo>
                  <a:lnTo>
                    <a:pt x="5463" y="70"/>
                  </a:lnTo>
                  <a:cubicBezTo>
                    <a:pt x="5424" y="31"/>
                    <a:pt x="5376" y="13"/>
                    <a:pt x="5329" y="13"/>
                  </a:cubicBezTo>
                  <a:cubicBezTo>
                    <a:pt x="5225" y="13"/>
                    <a:pt x="5123" y="97"/>
                    <a:pt x="5123" y="224"/>
                  </a:cubicBezTo>
                  <a:lnTo>
                    <a:pt x="5123" y="1551"/>
                  </a:lnTo>
                  <a:cubicBezTo>
                    <a:pt x="5123" y="1690"/>
                    <a:pt x="5223" y="1759"/>
                    <a:pt x="5324" y="1759"/>
                  </a:cubicBezTo>
                  <a:cubicBezTo>
                    <a:pt x="5424" y="1759"/>
                    <a:pt x="5524" y="1690"/>
                    <a:pt x="5524" y="1551"/>
                  </a:cubicBezTo>
                  <a:lnTo>
                    <a:pt x="5524" y="718"/>
                  </a:lnTo>
                  <a:lnTo>
                    <a:pt x="5740" y="934"/>
                  </a:lnTo>
                  <a:lnTo>
                    <a:pt x="6296" y="1489"/>
                  </a:lnTo>
                  <a:cubicBezTo>
                    <a:pt x="6342" y="1551"/>
                    <a:pt x="6412" y="1582"/>
                    <a:pt x="6481" y="1582"/>
                  </a:cubicBezTo>
                  <a:cubicBezTo>
                    <a:pt x="6551" y="1582"/>
                    <a:pt x="6620" y="1551"/>
                    <a:pt x="6666" y="1489"/>
                  </a:cubicBezTo>
                  <a:lnTo>
                    <a:pt x="7654" y="502"/>
                  </a:lnTo>
                  <a:lnTo>
                    <a:pt x="8672" y="1520"/>
                  </a:lnTo>
                  <a:cubicBezTo>
                    <a:pt x="8719" y="1566"/>
                    <a:pt x="8773" y="1590"/>
                    <a:pt x="8827" y="1590"/>
                  </a:cubicBezTo>
                  <a:cubicBezTo>
                    <a:pt x="8881" y="1590"/>
                    <a:pt x="8935" y="1566"/>
                    <a:pt x="8981" y="1520"/>
                  </a:cubicBezTo>
                  <a:lnTo>
                    <a:pt x="9567" y="934"/>
                  </a:lnTo>
                  <a:lnTo>
                    <a:pt x="9814" y="718"/>
                  </a:lnTo>
                  <a:lnTo>
                    <a:pt x="9814" y="2909"/>
                  </a:lnTo>
                  <a:lnTo>
                    <a:pt x="5524" y="2909"/>
                  </a:lnTo>
                  <a:lnTo>
                    <a:pt x="5524" y="2600"/>
                  </a:lnTo>
                  <a:cubicBezTo>
                    <a:pt x="5524" y="2461"/>
                    <a:pt x="5416" y="2392"/>
                    <a:pt x="5308" y="2392"/>
                  </a:cubicBezTo>
                  <a:cubicBezTo>
                    <a:pt x="5200" y="2392"/>
                    <a:pt x="5092" y="2461"/>
                    <a:pt x="5092" y="2600"/>
                  </a:cubicBezTo>
                  <a:lnTo>
                    <a:pt x="5092" y="5717"/>
                  </a:lnTo>
                  <a:cubicBezTo>
                    <a:pt x="5092" y="6705"/>
                    <a:pt x="5710" y="7569"/>
                    <a:pt x="6635" y="7939"/>
                  </a:cubicBezTo>
                  <a:lnTo>
                    <a:pt x="6635" y="8618"/>
                  </a:lnTo>
                  <a:lnTo>
                    <a:pt x="5463" y="8618"/>
                  </a:lnTo>
                  <a:cubicBezTo>
                    <a:pt x="4382" y="8618"/>
                    <a:pt x="3395" y="8094"/>
                    <a:pt x="2778" y="7230"/>
                  </a:cubicBezTo>
                  <a:cubicBezTo>
                    <a:pt x="2099" y="6273"/>
                    <a:pt x="2068" y="4915"/>
                    <a:pt x="2623" y="3279"/>
                  </a:cubicBezTo>
                  <a:cubicBezTo>
                    <a:pt x="2857" y="2618"/>
                    <a:pt x="2281" y="2141"/>
                    <a:pt x="1731" y="2141"/>
                  </a:cubicBezTo>
                  <a:cubicBezTo>
                    <a:pt x="1408" y="2141"/>
                    <a:pt x="1094" y="2305"/>
                    <a:pt x="957" y="2693"/>
                  </a:cubicBezTo>
                  <a:cubicBezTo>
                    <a:pt x="0" y="5440"/>
                    <a:pt x="648" y="7199"/>
                    <a:pt x="1327" y="8217"/>
                  </a:cubicBezTo>
                  <a:cubicBezTo>
                    <a:pt x="2037" y="9236"/>
                    <a:pt x="3117" y="9945"/>
                    <a:pt x="4321" y="10223"/>
                  </a:cubicBezTo>
                  <a:lnTo>
                    <a:pt x="4321" y="14297"/>
                  </a:lnTo>
                  <a:cubicBezTo>
                    <a:pt x="4321" y="14389"/>
                    <a:pt x="4413" y="14482"/>
                    <a:pt x="4537" y="14482"/>
                  </a:cubicBezTo>
                  <a:lnTo>
                    <a:pt x="5185" y="14482"/>
                  </a:lnTo>
                  <a:cubicBezTo>
                    <a:pt x="5463" y="14482"/>
                    <a:pt x="5463" y="14081"/>
                    <a:pt x="5185" y="14081"/>
                  </a:cubicBezTo>
                  <a:lnTo>
                    <a:pt x="4753" y="14081"/>
                  </a:lnTo>
                  <a:lnTo>
                    <a:pt x="4753" y="10069"/>
                  </a:lnTo>
                  <a:cubicBezTo>
                    <a:pt x="4753" y="9976"/>
                    <a:pt x="4660" y="9884"/>
                    <a:pt x="4568" y="9853"/>
                  </a:cubicBezTo>
                  <a:cubicBezTo>
                    <a:pt x="3395" y="9637"/>
                    <a:pt x="2346" y="8958"/>
                    <a:pt x="1667" y="8001"/>
                  </a:cubicBezTo>
                  <a:cubicBezTo>
                    <a:pt x="1142" y="7230"/>
                    <a:pt x="679" y="5964"/>
                    <a:pt x="1019" y="4082"/>
                  </a:cubicBezTo>
                  <a:lnTo>
                    <a:pt x="1019" y="4082"/>
                  </a:lnTo>
                  <a:lnTo>
                    <a:pt x="1914" y="4329"/>
                  </a:lnTo>
                  <a:cubicBezTo>
                    <a:pt x="1636" y="5409"/>
                    <a:pt x="1821" y="6551"/>
                    <a:pt x="2407" y="7476"/>
                  </a:cubicBezTo>
                  <a:cubicBezTo>
                    <a:pt x="3117" y="8464"/>
                    <a:pt x="4259" y="9050"/>
                    <a:pt x="5463" y="9081"/>
                  </a:cubicBezTo>
                  <a:lnTo>
                    <a:pt x="6635" y="9081"/>
                  </a:lnTo>
                  <a:lnTo>
                    <a:pt x="6635" y="9112"/>
                  </a:lnTo>
                  <a:cubicBezTo>
                    <a:pt x="6666" y="9760"/>
                    <a:pt x="7160" y="10084"/>
                    <a:pt x="7658" y="10084"/>
                  </a:cubicBezTo>
                  <a:cubicBezTo>
                    <a:pt x="8155" y="10084"/>
                    <a:pt x="8657" y="9760"/>
                    <a:pt x="8703" y="9112"/>
                  </a:cubicBezTo>
                  <a:lnTo>
                    <a:pt x="8703" y="9081"/>
                  </a:lnTo>
                  <a:lnTo>
                    <a:pt x="9907" y="9081"/>
                  </a:lnTo>
                  <a:cubicBezTo>
                    <a:pt x="11110" y="9050"/>
                    <a:pt x="12252" y="8464"/>
                    <a:pt x="12962" y="7476"/>
                  </a:cubicBezTo>
                  <a:cubicBezTo>
                    <a:pt x="13548" y="6551"/>
                    <a:pt x="13734" y="5409"/>
                    <a:pt x="13487" y="4329"/>
                  </a:cubicBezTo>
                  <a:lnTo>
                    <a:pt x="14351" y="4113"/>
                  </a:lnTo>
                  <a:lnTo>
                    <a:pt x="14351" y="4113"/>
                  </a:lnTo>
                  <a:cubicBezTo>
                    <a:pt x="14721" y="5964"/>
                    <a:pt x="14227" y="7230"/>
                    <a:pt x="13703" y="8001"/>
                  </a:cubicBezTo>
                  <a:cubicBezTo>
                    <a:pt x="12993" y="8989"/>
                    <a:pt x="11944" y="9668"/>
                    <a:pt x="10740" y="9884"/>
                  </a:cubicBezTo>
                  <a:cubicBezTo>
                    <a:pt x="10647" y="9884"/>
                    <a:pt x="10586" y="9976"/>
                    <a:pt x="10586" y="10100"/>
                  </a:cubicBezTo>
                  <a:lnTo>
                    <a:pt x="10586" y="14050"/>
                  </a:lnTo>
                  <a:lnTo>
                    <a:pt x="6265" y="14050"/>
                  </a:lnTo>
                  <a:cubicBezTo>
                    <a:pt x="5987" y="14050"/>
                    <a:pt x="5987" y="14482"/>
                    <a:pt x="6265" y="14482"/>
                  </a:cubicBezTo>
                  <a:lnTo>
                    <a:pt x="10802" y="14482"/>
                  </a:lnTo>
                  <a:cubicBezTo>
                    <a:pt x="10925" y="14482"/>
                    <a:pt x="11018" y="14389"/>
                    <a:pt x="11018" y="14266"/>
                  </a:cubicBezTo>
                  <a:lnTo>
                    <a:pt x="11018" y="10254"/>
                  </a:lnTo>
                  <a:cubicBezTo>
                    <a:pt x="12221" y="9945"/>
                    <a:pt x="13302" y="9236"/>
                    <a:pt x="14073" y="8217"/>
                  </a:cubicBezTo>
                  <a:cubicBezTo>
                    <a:pt x="15184" y="6581"/>
                    <a:pt x="15030" y="4514"/>
                    <a:pt x="14413" y="2724"/>
                  </a:cubicBezTo>
                  <a:cubicBezTo>
                    <a:pt x="14274" y="2321"/>
                    <a:pt x="13960" y="2150"/>
                    <a:pt x="13640" y="2150"/>
                  </a:cubicBezTo>
                  <a:cubicBezTo>
                    <a:pt x="13101" y="2150"/>
                    <a:pt x="12545" y="2633"/>
                    <a:pt x="12777" y="3310"/>
                  </a:cubicBezTo>
                  <a:cubicBezTo>
                    <a:pt x="13209" y="4545"/>
                    <a:pt x="13394" y="6088"/>
                    <a:pt x="12623" y="7230"/>
                  </a:cubicBezTo>
                  <a:cubicBezTo>
                    <a:pt x="11974" y="8094"/>
                    <a:pt x="10987" y="8618"/>
                    <a:pt x="9907" y="8649"/>
                  </a:cubicBezTo>
                  <a:lnTo>
                    <a:pt x="8703" y="8649"/>
                  </a:lnTo>
                  <a:lnTo>
                    <a:pt x="8703" y="7939"/>
                  </a:lnTo>
                  <a:cubicBezTo>
                    <a:pt x="8857" y="7878"/>
                    <a:pt x="9012" y="7816"/>
                    <a:pt x="9135" y="7723"/>
                  </a:cubicBezTo>
                  <a:cubicBezTo>
                    <a:pt x="9341" y="7595"/>
                    <a:pt x="9204" y="7316"/>
                    <a:pt x="9027" y="7316"/>
                  </a:cubicBezTo>
                  <a:cubicBezTo>
                    <a:pt x="8992" y="7316"/>
                    <a:pt x="8955" y="7327"/>
                    <a:pt x="8919" y="7353"/>
                  </a:cubicBezTo>
                  <a:cubicBezTo>
                    <a:pt x="8580" y="7569"/>
                    <a:pt x="8240" y="7662"/>
                    <a:pt x="7870" y="7662"/>
                  </a:cubicBezTo>
                  <a:lnTo>
                    <a:pt x="7469" y="7662"/>
                  </a:lnTo>
                  <a:cubicBezTo>
                    <a:pt x="6419" y="7662"/>
                    <a:pt x="5555" y="6797"/>
                    <a:pt x="5555" y="5748"/>
                  </a:cubicBezTo>
                  <a:lnTo>
                    <a:pt x="5555" y="4977"/>
                  </a:lnTo>
                  <a:lnTo>
                    <a:pt x="5926" y="4977"/>
                  </a:lnTo>
                  <a:cubicBezTo>
                    <a:pt x="6419" y="4977"/>
                    <a:pt x="6913" y="4946"/>
                    <a:pt x="7407" y="4884"/>
                  </a:cubicBezTo>
                  <a:cubicBezTo>
                    <a:pt x="7993" y="4791"/>
                    <a:pt x="8549" y="4637"/>
                    <a:pt x="9043" y="4390"/>
                  </a:cubicBezTo>
                  <a:cubicBezTo>
                    <a:pt x="9351" y="4236"/>
                    <a:pt x="9598" y="4051"/>
                    <a:pt x="9814" y="3835"/>
                  </a:cubicBezTo>
                  <a:lnTo>
                    <a:pt x="9814" y="5748"/>
                  </a:lnTo>
                  <a:cubicBezTo>
                    <a:pt x="9814" y="6088"/>
                    <a:pt x="9722" y="6427"/>
                    <a:pt x="9567" y="6736"/>
                  </a:cubicBezTo>
                  <a:cubicBezTo>
                    <a:pt x="9461" y="6906"/>
                    <a:pt x="9603" y="7061"/>
                    <a:pt x="9752" y="7061"/>
                  </a:cubicBezTo>
                  <a:cubicBezTo>
                    <a:pt x="9820" y="7061"/>
                    <a:pt x="9889" y="7029"/>
                    <a:pt x="9938" y="6952"/>
                  </a:cubicBezTo>
                  <a:cubicBezTo>
                    <a:pt x="10154" y="6581"/>
                    <a:pt x="10277" y="6149"/>
                    <a:pt x="10277" y="5748"/>
                  </a:cubicBezTo>
                  <a:lnTo>
                    <a:pt x="10277" y="224"/>
                  </a:lnTo>
                  <a:cubicBezTo>
                    <a:pt x="10277" y="97"/>
                    <a:pt x="10161" y="13"/>
                    <a:pt x="10048" y="13"/>
                  </a:cubicBezTo>
                  <a:cubicBezTo>
                    <a:pt x="9996" y="13"/>
                    <a:pt x="9945" y="31"/>
                    <a:pt x="9907" y="70"/>
                  </a:cubicBezTo>
                  <a:lnTo>
                    <a:pt x="9320" y="656"/>
                  </a:lnTo>
                  <a:lnTo>
                    <a:pt x="8857" y="1119"/>
                  </a:lnTo>
                  <a:lnTo>
                    <a:pt x="7839" y="70"/>
                  </a:lnTo>
                  <a:cubicBezTo>
                    <a:pt x="7793" y="23"/>
                    <a:pt x="7739" y="0"/>
                    <a:pt x="768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734" name="Google Shape;12734;p23"/>
          <p:cNvGrpSpPr/>
          <p:nvPr/>
        </p:nvGrpSpPr>
        <p:grpSpPr>
          <a:xfrm>
            <a:off x="8373383" y="4017578"/>
            <a:ext cx="483533" cy="483333"/>
            <a:chOff x="6250075" y="2464125"/>
            <a:chExt cx="362650" cy="362500"/>
          </a:xfrm>
        </p:grpSpPr>
        <p:sp>
          <p:nvSpPr>
            <p:cNvPr id="12735" name="Google Shape;12735;p23"/>
            <p:cNvSpPr/>
            <p:nvPr/>
          </p:nvSpPr>
          <p:spPr>
            <a:xfrm>
              <a:off x="6250075" y="2464125"/>
              <a:ext cx="362650" cy="362500"/>
            </a:xfrm>
            <a:custGeom>
              <a:avLst/>
              <a:gdLst/>
              <a:ahLst/>
              <a:cxnLst/>
              <a:rect l="l" t="t" r="r" b="b"/>
              <a:pathLst>
                <a:path w="14506" h="14500" extrusionOk="0">
                  <a:moveTo>
                    <a:pt x="8553" y="0"/>
                  </a:moveTo>
                  <a:cubicBezTo>
                    <a:pt x="8396" y="0"/>
                    <a:pt x="8236" y="38"/>
                    <a:pt x="8086" y="118"/>
                  </a:cubicBezTo>
                  <a:cubicBezTo>
                    <a:pt x="7839" y="303"/>
                    <a:pt x="7654" y="581"/>
                    <a:pt x="7654" y="890"/>
                  </a:cubicBezTo>
                  <a:cubicBezTo>
                    <a:pt x="7654" y="1970"/>
                    <a:pt x="7253" y="2988"/>
                    <a:pt x="6574" y="3791"/>
                  </a:cubicBezTo>
                  <a:lnTo>
                    <a:pt x="4013" y="6630"/>
                  </a:lnTo>
                  <a:lnTo>
                    <a:pt x="4013" y="6507"/>
                  </a:lnTo>
                  <a:cubicBezTo>
                    <a:pt x="4013" y="6075"/>
                    <a:pt x="3673" y="5704"/>
                    <a:pt x="3210" y="5704"/>
                  </a:cubicBezTo>
                  <a:lnTo>
                    <a:pt x="803" y="5704"/>
                  </a:lnTo>
                  <a:cubicBezTo>
                    <a:pt x="371" y="5704"/>
                    <a:pt x="1" y="6075"/>
                    <a:pt x="1" y="6507"/>
                  </a:cubicBezTo>
                  <a:lnTo>
                    <a:pt x="1" y="11414"/>
                  </a:lnTo>
                  <a:cubicBezTo>
                    <a:pt x="16" y="11537"/>
                    <a:pt x="116" y="11599"/>
                    <a:pt x="217" y="11599"/>
                  </a:cubicBezTo>
                  <a:cubicBezTo>
                    <a:pt x="317" y="11599"/>
                    <a:pt x="417" y="11537"/>
                    <a:pt x="433" y="11414"/>
                  </a:cubicBezTo>
                  <a:lnTo>
                    <a:pt x="433" y="6538"/>
                  </a:lnTo>
                  <a:cubicBezTo>
                    <a:pt x="433" y="6321"/>
                    <a:pt x="587" y="6136"/>
                    <a:pt x="803" y="6136"/>
                  </a:cubicBezTo>
                  <a:lnTo>
                    <a:pt x="3210" y="6136"/>
                  </a:lnTo>
                  <a:cubicBezTo>
                    <a:pt x="3426" y="6136"/>
                    <a:pt x="3611" y="6321"/>
                    <a:pt x="3611" y="6538"/>
                  </a:cubicBezTo>
                  <a:lnTo>
                    <a:pt x="3611" y="13389"/>
                  </a:lnTo>
                  <a:cubicBezTo>
                    <a:pt x="3611" y="13605"/>
                    <a:pt x="3426" y="13759"/>
                    <a:pt x="3210" y="13759"/>
                  </a:cubicBezTo>
                  <a:lnTo>
                    <a:pt x="803" y="13759"/>
                  </a:lnTo>
                  <a:cubicBezTo>
                    <a:pt x="587" y="13759"/>
                    <a:pt x="433" y="13605"/>
                    <a:pt x="433" y="13389"/>
                  </a:cubicBezTo>
                  <a:lnTo>
                    <a:pt x="433" y="12556"/>
                  </a:lnTo>
                  <a:cubicBezTo>
                    <a:pt x="417" y="12432"/>
                    <a:pt x="317" y="12370"/>
                    <a:pt x="217" y="12370"/>
                  </a:cubicBezTo>
                  <a:cubicBezTo>
                    <a:pt x="116" y="12370"/>
                    <a:pt x="16" y="12432"/>
                    <a:pt x="1" y="12556"/>
                  </a:cubicBezTo>
                  <a:lnTo>
                    <a:pt x="1" y="13389"/>
                  </a:lnTo>
                  <a:cubicBezTo>
                    <a:pt x="1" y="13821"/>
                    <a:pt x="371" y="14191"/>
                    <a:pt x="803" y="14191"/>
                  </a:cubicBezTo>
                  <a:lnTo>
                    <a:pt x="3210" y="14191"/>
                  </a:lnTo>
                  <a:cubicBezTo>
                    <a:pt x="3642" y="14191"/>
                    <a:pt x="4013" y="13852"/>
                    <a:pt x="4013" y="13420"/>
                  </a:cubicBezTo>
                  <a:lnTo>
                    <a:pt x="4198" y="13574"/>
                  </a:lnTo>
                  <a:cubicBezTo>
                    <a:pt x="4969" y="14160"/>
                    <a:pt x="5895" y="14500"/>
                    <a:pt x="6852" y="14500"/>
                  </a:cubicBezTo>
                  <a:lnTo>
                    <a:pt x="13209" y="14500"/>
                  </a:lnTo>
                  <a:cubicBezTo>
                    <a:pt x="13919" y="14500"/>
                    <a:pt x="14506" y="13883"/>
                    <a:pt x="14475" y="13173"/>
                  </a:cubicBezTo>
                  <a:lnTo>
                    <a:pt x="14475" y="6846"/>
                  </a:lnTo>
                  <a:cubicBezTo>
                    <a:pt x="14475" y="6167"/>
                    <a:pt x="13919" y="5581"/>
                    <a:pt x="13209" y="5581"/>
                  </a:cubicBezTo>
                  <a:lnTo>
                    <a:pt x="12716" y="5581"/>
                  </a:lnTo>
                  <a:cubicBezTo>
                    <a:pt x="12407" y="5581"/>
                    <a:pt x="12407" y="6013"/>
                    <a:pt x="12716" y="6013"/>
                  </a:cubicBezTo>
                  <a:lnTo>
                    <a:pt x="13209" y="6013"/>
                  </a:lnTo>
                  <a:cubicBezTo>
                    <a:pt x="13672" y="6013"/>
                    <a:pt x="14043" y="6383"/>
                    <a:pt x="14074" y="6846"/>
                  </a:cubicBezTo>
                  <a:lnTo>
                    <a:pt x="14074" y="7679"/>
                  </a:lnTo>
                  <a:lnTo>
                    <a:pt x="11234" y="7679"/>
                  </a:lnTo>
                  <a:cubicBezTo>
                    <a:pt x="10957" y="7679"/>
                    <a:pt x="10957" y="8111"/>
                    <a:pt x="11234" y="8111"/>
                  </a:cubicBezTo>
                  <a:lnTo>
                    <a:pt x="14074" y="8111"/>
                  </a:lnTo>
                  <a:lnTo>
                    <a:pt x="14074" y="9809"/>
                  </a:lnTo>
                  <a:lnTo>
                    <a:pt x="11234" y="9809"/>
                  </a:lnTo>
                  <a:cubicBezTo>
                    <a:pt x="10957" y="9809"/>
                    <a:pt x="10957" y="10241"/>
                    <a:pt x="11234" y="10241"/>
                  </a:cubicBezTo>
                  <a:lnTo>
                    <a:pt x="14074" y="10241"/>
                  </a:lnTo>
                  <a:lnTo>
                    <a:pt x="14074" y="11938"/>
                  </a:lnTo>
                  <a:lnTo>
                    <a:pt x="11234" y="11938"/>
                  </a:lnTo>
                  <a:cubicBezTo>
                    <a:pt x="10957" y="11938"/>
                    <a:pt x="10957" y="12370"/>
                    <a:pt x="11234" y="12370"/>
                  </a:cubicBezTo>
                  <a:lnTo>
                    <a:pt x="14074" y="12370"/>
                  </a:lnTo>
                  <a:lnTo>
                    <a:pt x="14074" y="13173"/>
                  </a:lnTo>
                  <a:cubicBezTo>
                    <a:pt x="14074" y="13636"/>
                    <a:pt x="13703" y="14037"/>
                    <a:pt x="13209" y="14068"/>
                  </a:cubicBezTo>
                  <a:lnTo>
                    <a:pt x="6852" y="14068"/>
                  </a:lnTo>
                  <a:cubicBezTo>
                    <a:pt x="5988" y="14068"/>
                    <a:pt x="5154" y="13759"/>
                    <a:pt x="4476" y="13235"/>
                  </a:cubicBezTo>
                  <a:lnTo>
                    <a:pt x="4043" y="12864"/>
                  </a:lnTo>
                  <a:lnTo>
                    <a:pt x="4043" y="7247"/>
                  </a:lnTo>
                  <a:cubicBezTo>
                    <a:pt x="4074" y="7216"/>
                    <a:pt x="4105" y="7216"/>
                    <a:pt x="4136" y="7186"/>
                  </a:cubicBezTo>
                  <a:lnTo>
                    <a:pt x="6883" y="4099"/>
                  </a:lnTo>
                  <a:cubicBezTo>
                    <a:pt x="7654" y="3204"/>
                    <a:pt x="8086" y="2093"/>
                    <a:pt x="8086" y="921"/>
                  </a:cubicBezTo>
                  <a:cubicBezTo>
                    <a:pt x="8086" y="735"/>
                    <a:pt x="8179" y="581"/>
                    <a:pt x="8333" y="489"/>
                  </a:cubicBezTo>
                  <a:cubicBezTo>
                    <a:pt x="8416" y="447"/>
                    <a:pt x="8505" y="427"/>
                    <a:pt x="8592" y="427"/>
                  </a:cubicBezTo>
                  <a:cubicBezTo>
                    <a:pt x="8765" y="427"/>
                    <a:pt x="8930" y="509"/>
                    <a:pt x="9012" y="674"/>
                  </a:cubicBezTo>
                  <a:cubicBezTo>
                    <a:pt x="9352" y="1229"/>
                    <a:pt x="9537" y="1877"/>
                    <a:pt x="9599" y="2525"/>
                  </a:cubicBezTo>
                  <a:cubicBezTo>
                    <a:pt x="9629" y="3204"/>
                    <a:pt x="9506" y="3853"/>
                    <a:pt x="9259" y="4470"/>
                  </a:cubicBezTo>
                  <a:lnTo>
                    <a:pt x="8734" y="5704"/>
                  </a:lnTo>
                  <a:cubicBezTo>
                    <a:pt x="8673" y="5859"/>
                    <a:pt x="8765" y="6013"/>
                    <a:pt x="8920" y="6013"/>
                  </a:cubicBezTo>
                  <a:lnTo>
                    <a:pt x="11574" y="6013"/>
                  </a:lnTo>
                  <a:cubicBezTo>
                    <a:pt x="11851" y="6013"/>
                    <a:pt x="11851" y="5581"/>
                    <a:pt x="11574" y="5581"/>
                  </a:cubicBezTo>
                  <a:lnTo>
                    <a:pt x="9259" y="5581"/>
                  </a:lnTo>
                  <a:lnTo>
                    <a:pt x="9629" y="4624"/>
                  </a:lnTo>
                  <a:cubicBezTo>
                    <a:pt x="10185" y="3266"/>
                    <a:pt x="10092" y="1723"/>
                    <a:pt x="9383" y="458"/>
                  </a:cubicBezTo>
                  <a:cubicBezTo>
                    <a:pt x="9195" y="166"/>
                    <a:pt x="8880" y="0"/>
                    <a:pt x="85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36" name="Google Shape;12736;p23"/>
            <p:cNvSpPr/>
            <p:nvPr/>
          </p:nvSpPr>
          <p:spPr>
            <a:xfrm>
              <a:off x="6275525" y="2637900"/>
              <a:ext cx="44775" cy="39050"/>
            </a:xfrm>
            <a:custGeom>
              <a:avLst/>
              <a:gdLst/>
              <a:ahLst/>
              <a:cxnLst/>
              <a:rect l="l" t="t" r="r" b="b"/>
              <a:pathLst>
                <a:path w="1791" h="1562" extrusionOk="0">
                  <a:moveTo>
                    <a:pt x="1025" y="368"/>
                  </a:moveTo>
                  <a:cubicBezTo>
                    <a:pt x="1121" y="368"/>
                    <a:pt x="1219" y="403"/>
                    <a:pt x="1297" y="482"/>
                  </a:cubicBezTo>
                  <a:cubicBezTo>
                    <a:pt x="1544" y="728"/>
                    <a:pt x="1359" y="1160"/>
                    <a:pt x="1019" y="1160"/>
                  </a:cubicBezTo>
                  <a:cubicBezTo>
                    <a:pt x="803" y="1160"/>
                    <a:pt x="618" y="975"/>
                    <a:pt x="618" y="759"/>
                  </a:cubicBezTo>
                  <a:cubicBezTo>
                    <a:pt x="618" y="528"/>
                    <a:pt x="819" y="368"/>
                    <a:pt x="1025" y="368"/>
                  </a:cubicBezTo>
                  <a:close/>
                  <a:moveTo>
                    <a:pt x="998" y="0"/>
                  </a:moveTo>
                  <a:cubicBezTo>
                    <a:pt x="808" y="0"/>
                    <a:pt x="616" y="73"/>
                    <a:pt x="464" y="235"/>
                  </a:cubicBezTo>
                  <a:cubicBezTo>
                    <a:pt x="1" y="728"/>
                    <a:pt x="340" y="1562"/>
                    <a:pt x="1019" y="1562"/>
                  </a:cubicBezTo>
                  <a:cubicBezTo>
                    <a:pt x="1451" y="1531"/>
                    <a:pt x="1791" y="1191"/>
                    <a:pt x="1791" y="759"/>
                  </a:cubicBezTo>
                  <a:cubicBezTo>
                    <a:pt x="1770" y="303"/>
                    <a:pt x="1387" y="0"/>
                    <a:pt x="99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37" name="Google Shape;12737;p23"/>
            <p:cNvSpPr/>
            <p:nvPr/>
          </p:nvSpPr>
          <p:spPr>
            <a:xfrm>
              <a:off x="6536325" y="2542875"/>
              <a:ext cx="32425" cy="28950"/>
            </a:xfrm>
            <a:custGeom>
              <a:avLst/>
              <a:gdLst/>
              <a:ahLst/>
              <a:cxnLst/>
              <a:rect l="l" t="t" r="r" b="b"/>
              <a:pathLst>
                <a:path w="1297" h="1158" extrusionOk="0">
                  <a:moveTo>
                    <a:pt x="621" y="0"/>
                  </a:moveTo>
                  <a:cubicBezTo>
                    <a:pt x="517" y="0"/>
                    <a:pt x="417" y="70"/>
                    <a:pt x="432" y="209"/>
                  </a:cubicBezTo>
                  <a:lnTo>
                    <a:pt x="432" y="363"/>
                  </a:lnTo>
                  <a:lnTo>
                    <a:pt x="247" y="363"/>
                  </a:lnTo>
                  <a:cubicBezTo>
                    <a:pt x="0" y="394"/>
                    <a:pt x="0" y="764"/>
                    <a:pt x="247" y="795"/>
                  </a:cubicBezTo>
                  <a:lnTo>
                    <a:pt x="432" y="795"/>
                  </a:lnTo>
                  <a:lnTo>
                    <a:pt x="432" y="949"/>
                  </a:lnTo>
                  <a:cubicBezTo>
                    <a:pt x="432" y="1088"/>
                    <a:pt x="533" y="1158"/>
                    <a:pt x="633" y="1158"/>
                  </a:cubicBezTo>
                  <a:cubicBezTo>
                    <a:pt x="733" y="1158"/>
                    <a:pt x="834" y="1088"/>
                    <a:pt x="834" y="949"/>
                  </a:cubicBezTo>
                  <a:lnTo>
                    <a:pt x="834" y="795"/>
                  </a:lnTo>
                  <a:lnTo>
                    <a:pt x="988" y="795"/>
                  </a:lnTo>
                  <a:cubicBezTo>
                    <a:pt x="1296" y="795"/>
                    <a:pt x="1296" y="363"/>
                    <a:pt x="988" y="363"/>
                  </a:cubicBezTo>
                  <a:lnTo>
                    <a:pt x="834" y="363"/>
                  </a:lnTo>
                  <a:lnTo>
                    <a:pt x="834" y="209"/>
                  </a:lnTo>
                  <a:cubicBezTo>
                    <a:pt x="834" y="70"/>
                    <a:pt x="726" y="0"/>
                    <a:pt x="62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38" name="Google Shape;12738;p23"/>
            <p:cNvSpPr/>
            <p:nvPr/>
          </p:nvSpPr>
          <p:spPr>
            <a:xfrm>
              <a:off x="6512400" y="2464175"/>
              <a:ext cx="32425" cy="28950"/>
            </a:xfrm>
            <a:custGeom>
              <a:avLst/>
              <a:gdLst/>
              <a:ahLst/>
              <a:cxnLst/>
              <a:rect l="l" t="t" r="r" b="b"/>
              <a:pathLst>
                <a:path w="1297" h="1158" extrusionOk="0">
                  <a:moveTo>
                    <a:pt x="649" y="1"/>
                  </a:moveTo>
                  <a:cubicBezTo>
                    <a:pt x="541" y="1"/>
                    <a:pt x="433" y="70"/>
                    <a:pt x="433" y="209"/>
                  </a:cubicBezTo>
                  <a:lnTo>
                    <a:pt x="433" y="394"/>
                  </a:lnTo>
                  <a:lnTo>
                    <a:pt x="278" y="394"/>
                  </a:lnTo>
                  <a:cubicBezTo>
                    <a:pt x="1" y="394"/>
                    <a:pt x="1" y="795"/>
                    <a:pt x="278" y="795"/>
                  </a:cubicBezTo>
                  <a:lnTo>
                    <a:pt x="433" y="795"/>
                  </a:lnTo>
                  <a:lnTo>
                    <a:pt x="433" y="950"/>
                  </a:lnTo>
                  <a:cubicBezTo>
                    <a:pt x="433" y="1088"/>
                    <a:pt x="541" y="1158"/>
                    <a:pt x="649" y="1158"/>
                  </a:cubicBezTo>
                  <a:cubicBezTo>
                    <a:pt x="757" y="1158"/>
                    <a:pt x="865" y="1088"/>
                    <a:pt x="865" y="950"/>
                  </a:cubicBezTo>
                  <a:lnTo>
                    <a:pt x="865" y="795"/>
                  </a:lnTo>
                  <a:lnTo>
                    <a:pt x="1019" y="795"/>
                  </a:lnTo>
                  <a:cubicBezTo>
                    <a:pt x="1287" y="795"/>
                    <a:pt x="1296" y="392"/>
                    <a:pt x="1047" y="392"/>
                  </a:cubicBezTo>
                  <a:cubicBezTo>
                    <a:pt x="1038" y="392"/>
                    <a:pt x="1029" y="393"/>
                    <a:pt x="1019" y="394"/>
                  </a:cubicBezTo>
                  <a:lnTo>
                    <a:pt x="865" y="394"/>
                  </a:lnTo>
                  <a:lnTo>
                    <a:pt x="865" y="209"/>
                  </a:lnTo>
                  <a:cubicBezTo>
                    <a:pt x="865" y="70"/>
                    <a:pt x="757" y="1"/>
                    <a:pt x="64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39" name="Google Shape;12739;p23"/>
            <p:cNvSpPr/>
            <p:nvPr/>
          </p:nvSpPr>
          <p:spPr>
            <a:xfrm>
              <a:off x="6368900" y="2505850"/>
              <a:ext cx="32425" cy="29150"/>
            </a:xfrm>
            <a:custGeom>
              <a:avLst/>
              <a:gdLst/>
              <a:ahLst/>
              <a:cxnLst/>
              <a:rect l="l" t="t" r="r" b="b"/>
              <a:pathLst>
                <a:path w="1297" h="1166" extrusionOk="0">
                  <a:moveTo>
                    <a:pt x="648" y="0"/>
                  </a:moveTo>
                  <a:cubicBezTo>
                    <a:pt x="540" y="0"/>
                    <a:pt x="432" y="70"/>
                    <a:pt x="432" y="208"/>
                  </a:cubicBezTo>
                  <a:lnTo>
                    <a:pt x="432" y="363"/>
                  </a:lnTo>
                  <a:lnTo>
                    <a:pt x="278" y="363"/>
                  </a:lnTo>
                  <a:cubicBezTo>
                    <a:pt x="0" y="363"/>
                    <a:pt x="0" y="795"/>
                    <a:pt x="278" y="795"/>
                  </a:cubicBezTo>
                  <a:lnTo>
                    <a:pt x="432" y="795"/>
                  </a:lnTo>
                  <a:lnTo>
                    <a:pt x="432" y="949"/>
                  </a:lnTo>
                  <a:cubicBezTo>
                    <a:pt x="432" y="1073"/>
                    <a:pt x="525" y="1165"/>
                    <a:pt x="648" y="1165"/>
                  </a:cubicBezTo>
                  <a:cubicBezTo>
                    <a:pt x="772" y="1165"/>
                    <a:pt x="864" y="1073"/>
                    <a:pt x="864" y="949"/>
                  </a:cubicBezTo>
                  <a:lnTo>
                    <a:pt x="864" y="795"/>
                  </a:lnTo>
                  <a:lnTo>
                    <a:pt x="1019" y="795"/>
                  </a:lnTo>
                  <a:cubicBezTo>
                    <a:pt x="1296" y="795"/>
                    <a:pt x="1296" y="363"/>
                    <a:pt x="1019" y="363"/>
                  </a:cubicBezTo>
                  <a:lnTo>
                    <a:pt x="864" y="363"/>
                  </a:lnTo>
                  <a:lnTo>
                    <a:pt x="864" y="208"/>
                  </a:lnTo>
                  <a:cubicBezTo>
                    <a:pt x="864" y="70"/>
                    <a:pt x="756" y="0"/>
                    <a:pt x="64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740" name="Google Shape;12740;p23"/>
          <p:cNvGrpSpPr/>
          <p:nvPr/>
        </p:nvGrpSpPr>
        <p:grpSpPr>
          <a:xfrm>
            <a:off x="7328465" y="3277337"/>
            <a:ext cx="482533" cy="481500"/>
            <a:chOff x="1740375" y="3563425"/>
            <a:chExt cx="361900" cy="361125"/>
          </a:xfrm>
        </p:grpSpPr>
        <p:sp>
          <p:nvSpPr>
            <p:cNvPr id="12741" name="Google Shape;12741;p23"/>
            <p:cNvSpPr/>
            <p:nvPr/>
          </p:nvSpPr>
          <p:spPr>
            <a:xfrm>
              <a:off x="1758900" y="3629800"/>
              <a:ext cx="133500" cy="115050"/>
            </a:xfrm>
            <a:custGeom>
              <a:avLst/>
              <a:gdLst/>
              <a:ahLst/>
              <a:cxnLst/>
              <a:rect l="l" t="t" r="r" b="b"/>
              <a:pathLst>
                <a:path w="5340" h="4602" extrusionOk="0">
                  <a:moveTo>
                    <a:pt x="3056" y="432"/>
                  </a:moveTo>
                  <a:cubicBezTo>
                    <a:pt x="3611" y="432"/>
                    <a:pt x="4167" y="679"/>
                    <a:pt x="4506" y="1142"/>
                  </a:cubicBezTo>
                  <a:lnTo>
                    <a:pt x="3118" y="2006"/>
                  </a:lnTo>
                  <a:lnTo>
                    <a:pt x="2346" y="586"/>
                  </a:lnTo>
                  <a:cubicBezTo>
                    <a:pt x="2562" y="494"/>
                    <a:pt x="2809" y="432"/>
                    <a:pt x="3056" y="432"/>
                  </a:cubicBezTo>
                  <a:close/>
                  <a:moveTo>
                    <a:pt x="1976" y="772"/>
                  </a:moveTo>
                  <a:lnTo>
                    <a:pt x="2840" y="2376"/>
                  </a:lnTo>
                  <a:lnTo>
                    <a:pt x="2840" y="4166"/>
                  </a:lnTo>
                  <a:cubicBezTo>
                    <a:pt x="1143" y="3950"/>
                    <a:pt x="587" y="1759"/>
                    <a:pt x="1976" y="772"/>
                  </a:cubicBezTo>
                  <a:close/>
                  <a:moveTo>
                    <a:pt x="4722" y="1481"/>
                  </a:moveTo>
                  <a:cubicBezTo>
                    <a:pt x="4846" y="1759"/>
                    <a:pt x="4908" y="2037"/>
                    <a:pt x="4908" y="2315"/>
                  </a:cubicBezTo>
                  <a:cubicBezTo>
                    <a:pt x="4908" y="3240"/>
                    <a:pt x="4198" y="4043"/>
                    <a:pt x="3272" y="4166"/>
                  </a:cubicBezTo>
                  <a:lnTo>
                    <a:pt x="3272" y="2407"/>
                  </a:lnTo>
                  <a:lnTo>
                    <a:pt x="4722" y="1481"/>
                  </a:lnTo>
                  <a:close/>
                  <a:moveTo>
                    <a:pt x="3056" y="0"/>
                  </a:moveTo>
                  <a:cubicBezTo>
                    <a:pt x="1019" y="0"/>
                    <a:pt x="1" y="2469"/>
                    <a:pt x="1451" y="3919"/>
                  </a:cubicBezTo>
                  <a:cubicBezTo>
                    <a:pt x="1912" y="4390"/>
                    <a:pt x="2484" y="4601"/>
                    <a:pt x="3046" y="4601"/>
                  </a:cubicBezTo>
                  <a:cubicBezTo>
                    <a:pt x="4214" y="4601"/>
                    <a:pt x="5340" y="3690"/>
                    <a:pt x="5340" y="2315"/>
                  </a:cubicBezTo>
                  <a:cubicBezTo>
                    <a:pt x="5340" y="1852"/>
                    <a:pt x="5216" y="1389"/>
                    <a:pt x="4969" y="1018"/>
                  </a:cubicBezTo>
                  <a:cubicBezTo>
                    <a:pt x="4537" y="370"/>
                    <a:pt x="3827" y="0"/>
                    <a:pt x="30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42" name="Google Shape;12742;p23"/>
            <p:cNvSpPr/>
            <p:nvPr/>
          </p:nvSpPr>
          <p:spPr>
            <a:xfrm>
              <a:off x="1740375" y="3563425"/>
              <a:ext cx="361900" cy="361125"/>
            </a:xfrm>
            <a:custGeom>
              <a:avLst/>
              <a:gdLst/>
              <a:ahLst/>
              <a:cxnLst/>
              <a:rect l="l" t="t" r="r" b="b"/>
              <a:pathLst>
                <a:path w="14476" h="14445" extrusionOk="0">
                  <a:moveTo>
                    <a:pt x="8365" y="433"/>
                  </a:moveTo>
                  <a:lnTo>
                    <a:pt x="8365" y="1112"/>
                  </a:lnTo>
                  <a:lnTo>
                    <a:pt x="6173" y="1112"/>
                  </a:lnTo>
                  <a:lnTo>
                    <a:pt x="6173" y="433"/>
                  </a:lnTo>
                  <a:close/>
                  <a:moveTo>
                    <a:pt x="7192" y="13333"/>
                  </a:moveTo>
                  <a:cubicBezTo>
                    <a:pt x="7408" y="13333"/>
                    <a:pt x="7562" y="13487"/>
                    <a:pt x="7562" y="13704"/>
                  </a:cubicBezTo>
                  <a:cubicBezTo>
                    <a:pt x="7562" y="13913"/>
                    <a:pt x="7392" y="14051"/>
                    <a:pt x="7205" y="14051"/>
                  </a:cubicBezTo>
                  <a:cubicBezTo>
                    <a:pt x="7117" y="14051"/>
                    <a:pt x="7024" y="14020"/>
                    <a:pt x="6945" y="13950"/>
                  </a:cubicBezTo>
                  <a:cubicBezTo>
                    <a:pt x="6729" y="13734"/>
                    <a:pt x="6883" y="13333"/>
                    <a:pt x="7192" y="13333"/>
                  </a:cubicBezTo>
                  <a:close/>
                  <a:moveTo>
                    <a:pt x="5957" y="1"/>
                  </a:moveTo>
                  <a:cubicBezTo>
                    <a:pt x="5834" y="1"/>
                    <a:pt x="5741" y="93"/>
                    <a:pt x="5741" y="217"/>
                  </a:cubicBezTo>
                  <a:lnTo>
                    <a:pt x="5741" y="1112"/>
                  </a:lnTo>
                  <a:lnTo>
                    <a:pt x="3272" y="1112"/>
                  </a:lnTo>
                  <a:cubicBezTo>
                    <a:pt x="2995" y="1112"/>
                    <a:pt x="2995" y="1544"/>
                    <a:pt x="3272" y="1544"/>
                  </a:cubicBezTo>
                  <a:lnTo>
                    <a:pt x="13272" y="1544"/>
                  </a:lnTo>
                  <a:cubicBezTo>
                    <a:pt x="13704" y="1544"/>
                    <a:pt x="14074" y="1914"/>
                    <a:pt x="14074" y="2346"/>
                  </a:cubicBezTo>
                  <a:lnTo>
                    <a:pt x="14074" y="9753"/>
                  </a:lnTo>
                  <a:cubicBezTo>
                    <a:pt x="14074" y="10185"/>
                    <a:pt x="13704" y="10525"/>
                    <a:pt x="13272" y="10525"/>
                  </a:cubicBezTo>
                  <a:lnTo>
                    <a:pt x="1235" y="10525"/>
                  </a:lnTo>
                  <a:cubicBezTo>
                    <a:pt x="803" y="10525"/>
                    <a:pt x="433" y="10185"/>
                    <a:pt x="433" y="9753"/>
                  </a:cubicBezTo>
                  <a:lnTo>
                    <a:pt x="433" y="2346"/>
                  </a:lnTo>
                  <a:cubicBezTo>
                    <a:pt x="433" y="1914"/>
                    <a:pt x="803" y="1544"/>
                    <a:pt x="1235" y="1544"/>
                  </a:cubicBezTo>
                  <a:lnTo>
                    <a:pt x="2100" y="1544"/>
                  </a:lnTo>
                  <a:cubicBezTo>
                    <a:pt x="2377" y="1544"/>
                    <a:pt x="2377" y="1112"/>
                    <a:pt x="2100" y="1112"/>
                  </a:cubicBezTo>
                  <a:lnTo>
                    <a:pt x="1235" y="1112"/>
                  </a:lnTo>
                  <a:cubicBezTo>
                    <a:pt x="556" y="1112"/>
                    <a:pt x="1" y="1667"/>
                    <a:pt x="1" y="2346"/>
                  </a:cubicBezTo>
                  <a:lnTo>
                    <a:pt x="1" y="9722"/>
                  </a:lnTo>
                  <a:cubicBezTo>
                    <a:pt x="1" y="10383"/>
                    <a:pt x="527" y="10927"/>
                    <a:pt x="1182" y="10927"/>
                  </a:cubicBezTo>
                  <a:cubicBezTo>
                    <a:pt x="1199" y="10927"/>
                    <a:pt x="1217" y="10927"/>
                    <a:pt x="1235" y="10926"/>
                  </a:cubicBezTo>
                  <a:lnTo>
                    <a:pt x="1266" y="10926"/>
                  </a:lnTo>
                  <a:lnTo>
                    <a:pt x="1266" y="11173"/>
                  </a:lnTo>
                  <a:cubicBezTo>
                    <a:pt x="1266" y="11574"/>
                    <a:pt x="1606" y="11944"/>
                    <a:pt x="2038" y="11944"/>
                  </a:cubicBezTo>
                  <a:lnTo>
                    <a:pt x="7007" y="11944"/>
                  </a:lnTo>
                  <a:lnTo>
                    <a:pt x="7007" y="12932"/>
                  </a:lnTo>
                  <a:cubicBezTo>
                    <a:pt x="6142" y="13179"/>
                    <a:pt x="6297" y="14444"/>
                    <a:pt x="7192" y="14444"/>
                  </a:cubicBezTo>
                  <a:cubicBezTo>
                    <a:pt x="8087" y="14444"/>
                    <a:pt x="8272" y="13179"/>
                    <a:pt x="7408" y="12932"/>
                  </a:cubicBezTo>
                  <a:lnTo>
                    <a:pt x="7408" y="11975"/>
                  </a:lnTo>
                  <a:lnTo>
                    <a:pt x="10494" y="11975"/>
                  </a:lnTo>
                  <a:cubicBezTo>
                    <a:pt x="10772" y="11975"/>
                    <a:pt x="10772" y="11543"/>
                    <a:pt x="10494" y="11543"/>
                  </a:cubicBezTo>
                  <a:lnTo>
                    <a:pt x="2069" y="11543"/>
                  </a:lnTo>
                  <a:cubicBezTo>
                    <a:pt x="1853" y="11543"/>
                    <a:pt x="1698" y="11358"/>
                    <a:pt x="1698" y="11173"/>
                  </a:cubicBezTo>
                  <a:lnTo>
                    <a:pt x="1698" y="10957"/>
                  </a:lnTo>
                  <a:lnTo>
                    <a:pt x="12809" y="10957"/>
                  </a:lnTo>
                  <a:lnTo>
                    <a:pt x="12809" y="11173"/>
                  </a:lnTo>
                  <a:cubicBezTo>
                    <a:pt x="12809" y="11358"/>
                    <a:pt x="12654" y="11543"/>
                    <a:pt x="12438" y="11543"/>
                  </a:cubicBezTo>
                  <a:lnTo>
                    <a:pt x="11605" y="11543"/>
                  </a:lnTo>
                  <a:cubicBezTo>
                    <a:pt x="11327" y="11543"/>
                    <a:pt x="11327" y="11975"/>
                    <a:pt x="11605" y="11975"/>
                  </a:cubicBezTo>
                  <a:lnTo>
                    <a:pt x="12438" y="11975"/>
                  </a:lnTo>
                  <a:cubicBezTo>
                    <a:pt x="12870" y="11975"/>
                    <a:pt x="13210" y="11605"/>
                    <a:pt x="13210" y="11204"/>
                  </a:cubicBezTo>
                  <a:lnTo>
                    <a:pt x="13210" y="10957"/>
                  </a:lnTo>
                  <a:lnTo>
                    <a:pt x="13241" y="10957"/>
                  </a:lnTo>
                  <a:cubicBezTo>
                    <a:pt x="13920" y="10957"/>
                    <a:pt x="14475" y="10432"/>
                    <a:pt x="14475" y="9753"/>
                  </a:cubicBezTo>
                  <a:lnTo>
                    <a:pt x="14475" y="2346"/>
                  </a:lnTo>
                  <a:cubicBezTo>
                    <a:pt x="14475" y="1667"/>
                    <a:pt x="13920" y="1112"/>
                    <a:pt x="13241" y="1112"/>
                  </a:cubicBezTo>
                  <a:lnTo>
                    <a:pt x="8766" y="1112"/>
                  </a:lnTo>
                  <a:lnTo>
                    <a:pt x="8766" y="217"/>
                  </a:lnTo>
                  <a:cubicBezTo>
                    <a:pt x="8766" y="93"/>
                    <a:pt x="8673" y="1"/>
                    <a:pt x="85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43" name="Google Shape;12743;p23"/>
            <p:cNvSpPr/>
            <p:nvPr/>
          </p:nvSpPr>
          <p:spPr>
            <a:xfrm>
              <a:off x="1775875" y="3759400"/>
              <a:ext cx="116525" cy="10050"/>
            </a:xfrm>
            <a:custGeom>
              <a:avLst/>
              <a:gdLst/>
              <a:ahLst/>
              <a:cxnLst/>
              <a:rect l="l" t="t" r="r" b="b"/>
              <a:pathLst>
                <a:path w="4661" h="402" extrusionOk="0">
                  <a:moveTo>
                    <a:pt x="309" y="1"/>
                  </a:moveTo>
                  <a:cubicBezTo>
                    <a:pt x="1" y="1"/>
                    <a:pt x="1" y="402"/>
                    <a:pt x="309" y="402"/>
                  </a:cubicBezTo>
                  <a:lnTo>
                    <a:pt x="4445" y="402"/>
                  </a:lnTo>
                  <a:cubicBezTo>
                    <a:pt x="4563" y="402"/>
                    <a:pt x="4653" y="317"/>
                    <a:pt x="4660" y="201"/>
                  </a:cubicBezTo>
                  <a:lnTo>
                    <a:pt x="4660" y="201"/>
                  </a:lnTo>
                  <a:cubicBezTo>
                    <a:pt x="4661" y="206"/>
                    <a:pt x="4661" y="212"/>
                    <a:pt x="4661" y="217"/>
                  </a:cubicBezTo>
                  <a:lnTo>
                    <a:pt x="4661" y="186"/>
                  </a:lnTo>
                  <a:cubicBezTo>
                    <a:pt x="4661" y="191"/>
                    <a:pt x="4661" y="196"/>
                    <a:pt x="4660" y="201"/>
                  </a:cubicBezTo>
                  <a:lnTo>
                    <a:pt x="4660" y="201"/>
                  </a:lnTo>
                  <a:cubicBezTo>
                    <a:pt x="4653" y="86"/>
                    <a:pt x="4563" y="1"/>
                    <a:pt x="444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44" name="Google Shape;12744;p23"/>
            <p:cNvSpPr/>
            <p:nvPr/>
          </p:nvSpPr>
          <p:spPr>
            <a:xfrm>
              <a:off x="1775875" y="3784100"/>
              <a:ext cx="85675" cy="10825"/>
            </a:xfrm>
            <a:custGeom>
              <a:avLst/>
              <a:gdLst/>
              <a:ahLst/>
              <a:cxnLst/>
              <a:rect l="l" t="t" r="r" b="b"/>
              <a:pathLst>
                <a:path w="3427" h="433" extrusionOk="0">
                  <a:moveTo>
                    <a:pt x="309" y="0"/>
                  </a:moveTo>
                  <a:cubicBezTo>
                    <a:pt x="1" y="0"/>
                    <a:pt x="1" y="432"/>
                    <a:pt x="309" y="432"/>
                  </a:cubicBezTo>
                  <a:lnTo>
                    <a:pt x="3118" y="432"/>
                  </a:lnTo>
                  <a:cubicBezTo>
                    <a:pt x="3426" y="432"/>
                    <a:pt x="3426" y="0"/>
                    <a:pt x="311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45" name="Google Shape;12745;p23"/>
            <p:cNvSpPr/>
            <p:nvPr/>
          </p:nvSpPr>
          <p:spPr>
            <a:xfrm>
              <a:off x="1927100" y="3695375"/>
              <a:ext cx="38600" cy="99550"/>
            </a:xfrm>
            <a:custGeom>
              <a:avLst/>
              <a:gdLst/>
              <a:ahLst/>
              <a:cxnLst/>
              <a:rect l="l" t="t" r="r" b="b"/>
              <a:pathLst>
                <a:path w="1544" h="3982" extrusionOk="0">
                  <a:moveTo>
                    <a:pt x="1112" y="432"/>
                  </a:moveTo>
                  <a:lnTo>
                    <a:pt x="1112" y="3549"/>
                  </a:lnTo>
                  <a:lnTo>
                    <a:pt x="433" y="3549"/>
                  </a:lnTo>
                  <a:lnTo>
                    <a:pt x="433" y="432"/>
                  </a:lnTo>
                  <a:close/>
                  <a:moveTo>
                    <a:pt x="217" y="0"/>
                  </a:moveTo>
                  <a:cubicBezTo>
                    <a:pt x="93" y="0"/>
                    <a:pt x="1" y="93"/>
                    <a:pt x="1" y="216"/>
                  </a:cubicBezTo>
                  <a:lnTo>
                    <a:pt x="1" y="3765"/>
                  </a:lnTo>
                  <a:cubicBezTo>
                    <a:pt x="1" y="3889"/>
                    <a:pt x="93" y="3981"/>
                    <a:pt x="217" y="3981"/>
                  </a:cubicBezTo>
                  <a:lnTo>
                    <a:pt x="1328" y="3981"/>
                  </a:lnTo>
                  <a:cubicBezTo>
                    <a:pt x="1451" y="3981"/>
                    <a:pt x="1544" y="3889"/>
                    <a:pt x="1544" y="3765"/>
                  </a:cubicBezTo>
                  <a:lnTo>
                    <a:pt x="1544" y="216"/>
                  </a:lnTo>
                  <a:cubicBezTo>
                    <a:pt x="1544" y="93"/>
                    <a:pt x="1451" y="0"/>
                    <a:pt x="132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46" name="Google Shape;12746;p23"/>
            <p:cNvSpPr/>
            <p:nvPr/>
          </p:nvSpPr>
          <p:spPr>
            <a:xfrm>
              <a:off x="2035900" y="3673000"/>
              <a:ext cx="38600" cy="121925"/>
            </a:xfrm>
            <a:custGeom>
              <a:avLst/>
              <a:gdLst/>
              <a:ahLst/>
              <a:cxnLst/>
              <a:rect l="l" t="t" r="r" b="b"/>
              <a:pathLst>
                <a:path w="1544" h="4877" extrusionOk="0">
                  <a:moveTo>
                    <a:pt x="1111" y="432"/>
                  </a:moveTo>
                  <a:lnTo>
                    <a:pt x="1111" y="4444"/>
                  </a:lnTo>
                  <a:lnTo>
                    <a:pt x="432" y="4444"/>
                  </a:lnTo>
                  <a:lnTo>
                    <a:pt x="432" y="432"/>
                  </a:lnTo>
                  <a:close/>
                  <a:moveTo>
                    <a:pt x="216" y="0"/>
                  </a:moveTo>
                  <a:cubicBezTo>
                    <a:pt x="93" y="0"/>
                    <a:pt x="0" y="93"/>
                    <a:pt x="0" y="216"/>
                  </a:cubicBezTo>
                  <a:lnTo>
                    <a:pt x="0" y="4660"/>
                  </a:lnTo>
                  <a:cubicBezTo>
                    <a:pt x="0" y="4784"/>
                    <a:pt x="93" y="4876"/>
                    <a:pt x="216" y="4876"/>
                  </a:cubicBezTo>
                  <a:lnTo>
                    <a:pt x="1327" y="4876"/>
                  </a:lnTo>
                  <a:cubicBezTo>
                    <a:pt x="1451" y="4876"/>
                    <a:pt x="1543" y="4784"/>
                    <a:pt x="1543" y="4660"/>
                  </a:cubicBezTo>
                  <a:lnTo>
                    <a:pt x="1543" y="216"/>
                  </a:lnTo>
                  <a:cubicBezTo>
                    <a:pt x="1543" y="93"/>
                    <a:pt x="1451" y="0"/>
                    <a:pt x="132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47" name="Google Shape;12747;p23"/>
            <p:cNvSpPr/>
            <p:nvPr/>
          </p:nvSpPr>
          <p:spPr>
            <a:xfrm>
              <a:off x="1981875" y="3720050"/>
              <a:ext cx="37825" cy="74875"/>
            </a:xfrm>
            <a:custGeom>
              <a:avLst/>
              <a:gdLst/>
              <a:ahLst/>
              <a:cxnLst/>
              <a:rect l="l" t="t" r="r" b="b"/>
              <a:pathLst>
                <a:path w="1513" h="2995" extrusionOk="0">
                  <a:moveTo>
                    <a:pt x="1081" y="433"/>
                  </a:moveTo>
                  <a:lnTo>
                    <a:pt x="1081" y="2562"/>
                  </a:lnTo>
                  <a:lnTo>
                    <a:pt x="402" y="2562"/>
                  </a:lnTo>
                  <a:lnTo>
                    <a:pt x="402" y="433"/>
                  </a:lnTo>
                  <a:close/>
                  <a:moveTo>
                    <a:pt x="217" y="1"/>
                  </a:moveTo>
                  <a:cubicBezTo>
                    <a:pt x="93" y="1"/>
                    <a:pt x="1" y="93"/>
                    <a:pt x="1" y="217"/>
                  </a:cubicBezTo>
                  <a:lnTo>
                    <a:pt x="1" y="2778"/>
                  </a:lnTo>
                  <a:cubicBezTo>
                    <a:pt x="1" y="2902"/>
                    <a:pt x="93" y="2994"/>
                    <a:pt x="217" y="2994"/>
                  </a:cubicBezTo>
                  <a:lnTo>
                    <a:pt x="1297" y="2994"/>
                  </a:lnTo>
                  <a:cubicBezTo>
                    <a:pt x="1420" y="2994"/>
                    <a:pt x="1513" y="2902"/>
                    <a:pt x="1513" y="2778"/>
                  </a:cubicBezTo>
                  <a:lnTo>
                    <a:pt x="1513" y="217"/>
                  </a:lnTo>
                  <a:cubicBezTo>
                    <a:pt x="1513" y="93"/>
                    <a:pt x="1420" y="1"/>
                    <a:pt x="129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48" name="Google Shape;12748;p23"/>
            <p:cNvSpPr/>
            <p:nvPr/>
          </p:nvSpPr>
          <p:spPr>
            <a:xfrm>
              <a:off x="1930075" y="3621700"/>
              <a:ext cx="145175" cy="85850"/>
            </a:xfrm>
            <a:custGeom>
              <a:avLst/>
              <a:gdLst/>
              <a:ahLst/>
              <a:cxnLst/>
              <a:rect l="l" t="t" r="r" b="b"/>
              <a:pathLst>
                <a:path w="5807" h="3434" extrusionOk="0">
                  <a:moveTo>
                    <a:pt x="5005" y="447"/>
                  </a:moveTo>
                  <a:cubicBezTo>
                    <a:pt x="5097" y="447"/>
                    <a:pt x="5159" y="509"/>
                    <a:pt x="5159" y="602"/>
                  </a:cubicBezTo>
                  <a:cubicBezTo>
                    <a:pt x="5159" y="694"/>
                    <a:pt x="5097" y="756"/>
                    <a:pt x="5005" y="756"/>
                  </a:cubicBezTo>
                  <a:cubicBezTo>
                    <a:pt x="4912" y="756"/>
                    <a:pt x="4850" y="694"/>
                    <a:pt x="4850" y="602"/>
                  </a:cubicBezTo>
                  <a:cubicBezTo>
                    <a:pt x="4850" y="509"/>
                    <a:pt x="4912" y="447"/>
                    <a:pt x="5005" y="447"/>
                  </a:cubicBezTo>
                  <a:close/>
                  <a:moveTo>
                    <a:pt x="632" y="1186"/>
                  </a:moveTo>
                  <a:cubicBezTo>
                    <a:pt x="639" y="1186"/>
                    <a:pt x="646" y="1187"/>
                    <a:pt x="653" y="1188"/>
                  </a:cubicBezTo>
                  <a:cubicBezTo>
                    <a:pt x="838" y="1219"/>
                    <a:pt x="838" y="1466"/>
                    <a:pt x="653" y="1497"/>
                  </a:cubicBezTo>
                  <a:cubicBezTo>
                    <a:pt x="646" y="1498"/>
                    <a:pt x="639" y="1499"/>
                    <a:pt x="632" y="1499"/>
                  </a:cubicBezTo>
                  <a:cubicBezTo>
                    <a:pt x="475" y="1499"/>
                    <a:pt x="475" y="1186"/>
                    <a:pt x="632" y="1186"/>
                  </a:cubicBezTo>
                  <a:close/>
                  <a:moveTo>
                    <a:pt x="2813" y="2700"/>
                  </a:moveTo>
                  <a:cubicBezTo>
                    <a:pt x="3026" y="2700"/>
                    <a:pt x="2823" y="2935"/>
                    <a:pt x="2716" y="2935"/>
                  </a:cubicBezTo>
                  <a:cubicBezTo>
                    <a:pt x="2683" y="2935"/>
                    <a:pt x="2659" y="2913"/>
                    <a:pt x="2659" y="2855"/>
                  </a:cubicBezTo>
                  <a:cubicBezTo>
                    <a:pt x="2659" y="2762"/>
                    <a:pt x="2752" y="2700"/>
                    <a:pt x="2813" y="2700"/>
                  </a:cubicBezTo>
                  <a:close/>
                  <a:moveTo>
                    <a:pt x="5038" y="0"/>
                  </a:moveTo>
                  <a:cubicBezTo>
                    <a:pt x="4737" y="0"/>
                    <a:pt x="4449" y="243"/>
                    <a:pt x="4449" y="602"/>
                  </a:cubicBezTo>
                  <a:cubicBezTo>
                    <a:pt x="4449" y="694"/>
                    <a:pt x="4480" y="787"/>
                    <a:pt x="4511" y="880"/>
                  </a:cubicBezTo>
                  <a:lnTo>
                    <a:pt x="3122" y="2330"/>
                  </a:lnTo>
                  <a:cubicBezTo>
                    <a:pt x="3037" y="2294"/>
                    <a:pt x="2952" y="2276"/>
                    <a:pt x="2868" y="2276"/>
                  </a:cubicBezTo>
                  <a:cubicBezTo>
                    <a:pt x="2740" y="2276"/>
                    <a:pt x="2617" y="2317"/>
                    <a:pt x="2505" y="2392"/>
                  </a:cubicBezTo>
                  <a:lnTo>
                    <a:pt x="1239" y="1466"/>
                  </a:lnTo>
                  <a:cubicBezTo>
                    <a:pt x="1239" y="1435"/>
                    <a:pt x="1239" y="1373"/>
                    <a:pt x="1239" y="1342"/>
                  </a:cubicBezTo>
                  <a:cubicBezTo>
                    <a:pt x="1239" y="1003"/>
                    <a:pt x="993" y="756"/>
                    <a:pt x="684" y="756"/>
                  </a:cubicBezTo>
                  <a:lnTo>
                    <a:pt x="653" y="756"/>
                  </a:lnTo>
                  <a:cubicBezTo>
                    <a:pt x="1" y="756"/>
                    <a:pt x="258" y="1905"/>
                    <a:pt x="750" y="1905"/>
                  </a:cubicBezTo>
                  <a:cubicBezTo>
                    <a:pt x="817" y="1905"/>
                    <a:pt x="888" y="1884"/>
                    <a:pt x="962" y="1836"/>
                  </a:cubicBezTo>
                  <a:lnTo>
                    <a:pt x="2258" y="2762"/>
                  </a:lnTo>
                  <a:cubicBezTo>
                    <a:pt x="2258" y="2793"/>
                    <a:pt x="2258" y="2824"/>
                    <a:pt x="2258" y="2855"/>
                  </a:cubicBezTo>
                  <a:cubicBezTo>
                    <a:pt x="2258" y="3240"/>
                    <a:pt x="2543" y="3433"/>
                    <a:pt x="2829" y="3433"/>
                  </a:cubicBezTo>
                  <a:cubicBezTo>
                    <a:pt x="3114" y="3433"/>
                    <a:pt x="3400" y="3240"/>
                    <a:pt x="3400" y="2855"/>
                  </a:cubicBezTo>
                  <a:cubicBezTo>
                    <a:pt x="3400" y="2793"/>
                    <a:pt x="3400" y="2731"/>
                    <a:pt x="3369" y="2670"/>
                  </a:cubicBezTo>
                  <a:lnTo>
                    <a:pt x="4850" y="1157"/>
                  </a:lnTo>
                  <a:cubicBezTo>
                    <a:pt x="4881" y="1157"/>
                    <a:pt x="4943" y="1157"/>
                    <a:pt x="5035" y="1188"/>
                  </a:cubicBezTo>
                  <a:cubicBezTo>
                    <a:pt x="5529" y="1188"/>
                    <a:pt x="5807" y="540"/>
                    <a:pt x="5437" y="170"/>
                  </a:cubicBezTo>
                  <a:cubicBezTo>
                    <a:pt x="5319" y="52"/>
                    <a:pt x="5177" y="0"/>
                    <a:pt x="503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749" name="Google Shape;12749;p23"/>
          <p:cNvGrpSpPr/>
          <p:nvPr/>
        </p:nvGrpSpPr>
        <p:grpSpPr>
          <a:xfrm>
            <a:off x="5299441" y="4737809"/>
            <a:ext cx="517467" cy="482500"/>
            <a:chOff x="980425" y="2463975"/>
            <a:chExt cx="388100" cy="361875"/>
          </a:xfrm>
        </p:grpSpPr>
        <p:sp>
          <p:nvSpPr>
            <p:cNvPr id="12750" name="Google Shape;12750;p23"/>
            <p:cNvSpPr/>
            <p:nvPr/>
          </p:nvSpPr>
          <p:spPr>
            <a:xfrm>
              <a:off x="1016675" y="2754850"/>
              <a:ext cx="60975" cy="44000"/>
            </a:xfrm>
            <a:custGeom>
              <a:avLst/>
              <a:gdLst/>
              <a:ahLst/>
              <a:cxnLst/>
              <a:rect l="l" t="t" r="r" b="b"/>
              <a:pathLst>
                <a:path w="2439" h="1760" extrusionOk="0">
                  <a:moveTo>
                    <a:pt x="1976" y="927"/>
                  </a:moveTo>
                  <a:lnTo>
                    <a:pt x="1976" y="1328"/>
                  </a:lnTo>
                  <a:lnTo>
                    <a:pt x="402" y="1328"/>
                  </a:lnTo>
                  <a:lnTo>
                    <a:pt x="402" y="927"/>
                  </a:lnTo>
                  <a:close/>
                  <a:moveTo>
                    <a:pt x="1204" y="1"/>
                  </a:moveTo>
                  <a:cubicBezTo>
                    <a:pt x="1081" y="1"/>
                    <a:pt x="988" y="93"/>
                    <a:pt x="988" y="217"/>
                  </a:cubicBezTo>
                  <a:lnTo>
                    <a:pt x="988" y="495"/>
                  </a:lnTo>
                  <a:lnTo>
                    <a:pt x="217" y="495"/>
                  </a:lnTo>
                  <a:cubicBezTo>
                    <a:pt x="93" y="495"/>
                    <a:pt x="1" y="587"/>
                    <a:pt x="1" y="711"/>
                  </a:cubicBezTo>
                  <a:lnTo>
                    <a:pt x="1" y="1544"/>
                  </a:lnTo>
                  <a:cubicBezTo>
                    <a:pt x="1" y="1667"/>
                    <a:pt x="93" y="1760"/>
                    <a:pt x="217" y="1760"/>
                  </a:cubicBezTo>
                  <a:lnTo>
                    <a:pt x="2223" y="1760"/>
                  </a:lnTo>
                  <a:cubicBezTo>
                    <a:pt x="2315" y="1760"/>
                    <a:pt x="2439" y="1667"/>
                    <a:pt x="2439" y="1544"/>
                  </a:cubicBezTo>
                  <a:lnTo>
                    <a:pt x="2439" y="711"/>
                  </a:lnTo>
                  <a:cubicBezTo>
                    <a:pt x="2439" y="587"/>
                    <a:pt x="2315" y="495"/>
                    <a:pt x="2223" y="495"/>
                  </a:cubicBezTo>
                  <a:lnTo>
                    <a:pt x="1451" y="495"/>
                  </a:lnTo>
                  <a:lnTo>
                    <a:pt x="1451" y="217"/>
                  </a:lnTo>
                  <a:cubicBezTo>
                    <a:pt x="1451" y="124"/>
                    <a:pt x="1358" y="32"/>
                    <a:pt x="1235" y="32"/>
                  </a:cubicBezTo>
                  <a:lnTo>
                    <a:pt x="1204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51" name="Google Shape;12751;p23"/>
            <p:cNvSpPr/>
            <p:nvPr/>
          </p:nvSpPr>
          <p:spPr>
            <a:xfrm>
              <a:off x="980425" y="2463975"/>
              <a:ext cx="388100" cy="361875"/>
            </a:xfrm>
            <a:custGeom>
              <a:avLst/>
              <a:gdLst/>
              <a:ahLst/>
              <a:cxnLst/>
              <a:rect l="l" t="t" r="r" b="b"/>
              <a:pathLst>
                <a:path w="15524" h="14475" extrusionOk="0">
                  <a:moveTo>
                    <a:pt x="1543" y="4414"/>
                  </a:moveTo>
                  <a:lnTo>
                    <a:pt x="1543" y="6420"/>
                  </a:lnTo>
                  <a:lnTo>
                    <a:pt x="833" y="6420"/>
                  </a:lnTo>
                  <a:cubicBezTo>
                    <a:pt x="648" y="6420"/>
                    <a:pt x="525" y="6297"/>
                    <a:pt x="525" y="6142"/>
                  </a:cubicBezTo>
                  <a:lnTo>
                    <a:pt x="525" y="4723"/>
                  </a:lnTo>
                  <a:cubicBezTo>
                    <a:pt x="525" y="4568"/>
                    <a:pt x="679" y="4414"/>
                    <a:pt x="833" y="4414"/>
                  </a:cubicBezTo>
                  <a:close/>
                  <a:moveTo>
                    <a:pt x="1636" y="6852"/>
                  </a:moveTo>
                  <a:cubicBezTo>
                    <a:pt x="1728" y="7161"/>
                    <a:pt x="1852" y="7500"/>
                    <a:pt x="2037" y="7778"/>
                  </a:cubicBezTo>
                  <a:lnTo>
                    <a:pt x="1852" y="7809"/>
                  </a:lnTo>
                  <a:cubicBezTo>
                    <a:pt x="1420" y="7809"/>
                    <a:pt x="1080" y="7439"/>
                    <a:pt x="1080" y="7037"/>
                  </a:cubicBezTo>
                  <a:lnTo>
                    <a:pt x="1080" y="6852"/>
                  </a:lnTo>
                  <a:close/>
                  <a:moveTo>
                    <a:pt x="4845" y="7809"/>
                  </a:moveTo>
                  <a:cubicBezTo>
                    <a:pt x="4907" y="7809"/>
                    <a:pt x="5000" y="7871"/>
                    <a:pt x="5000" y="7963"/>
                  </a:cubicBezTo>
                  <a:lnTo>
                    <a:pt x="5000" y="7994"/>
                  </a:lnTo>
                  <a:cubicBezTo>
                    <a:pt x="5000" y="8087"/>
                    <a:pt x="4907" y="8148"/>
                    <a:pt x="4845" y="8179"/>
                  </a:cubicBezTo>
                  <a:lnTo>
                    <a:pt x="4321" y="8179"/>
                  </a:lnTo>
                  <a:cubicBezTo>
                    <a:pt x="4228" y="8148"/>
                    <a:pt x="4166" y="8087"/>
                    <a:pt x="4166" y="7994"/>
                  </a:cubicBezTo>
                  <a:lnTo>
                    <a:pt x="4166" y="7963"/>
                  </a:lnTo>
                  <a:cubicBezTo>
                    <a:pt x="4166" y="7871"/>
                    <a:pt x="4228" y="7809"/>
                    <a:pt x="4321" y="7809"/>
                  </a:cubicBezTo>
                  <a:close/>
                  <a:moveTo>
                    <a:pt x="6296" y="3210"/>
                  </a:moveTo>
                  <a:cubicBezTo>
                    <a:pt x="6543" y="3210"/>
                    <a:pt x="6790" y="3303"/>
                    <a:pt x="6944" y="3488"/>
                  </a:cubicBezTo>
                  <a:cubicBezTo>
                    <a:pt x="7098" y="3643"/>
                    <a:pt x="7222" y="3859"/>
                    <a:pt x="7222" y="4105"/>
                  </a:cubicBezTo>
                  <a:lnTo>
                    <a:pt x="7222" y="5124"/>
                  </a:lnTo>
                  <a:cubicBezTo>
                    <a:pt x="7222" y="5402"/>
                    <a:pt x="7376" y="5649"/>
                    <a:pt x="7623" y="5803"/>
                  </a:cubicBezTo>
                  <a:lnTo>
                    <a:pt x="8086" y="6019"/>
                  </a:lnTo>
                  <a:lnTo>
                    <a:pt x="8086" y="6081"/>
                  </a:lnTo>
                  <a:cubicBezTo>
                    <a:pt x="8086" y="7624"/>
                    <a:pt x="6851" y="8858"/>
                    <a:pt x="5308" y="8889"/>
                  </a:cubicBezTo>
                  <a:lnTo>
                    <a:pt x="4784" y="8889"/>
                  </a:lnTo>
                  <a:cubicBezTo>
                    <a:pt x="4105" y="8889"/>
                    <a:pt x="3487" y="8642"/>
                    <a:pt x="2963" y="8210"/>
                  </a:cubicBezTo>
                  <a:lnTo>
                    <a:pt x="3765" y="8210"/>
                  </a:lnTo>
                  <a:cubicBezTo>
                    <a:pt x="3858" y="8426"/>
                    <a:pt x="4074" y="8580"/>
                    <a:pt x="4321" y="8580"/>
                  </a:cubicBezTo>
                  <a:lnTo>
                    <a:pt x="4845" y="8580"/>
                  </a:lnTo>
                  <a:cubicBezTo>
                    <a:pt x="5154" y="8580"/>
                    <a:pt x="5401" y="8334"/>
                    <a:pt x="5401" y="7994"/>
                  </a:cubicBezTo>
                  <a:lnTo>
                    <a:pt x="5401" y="7963"/>
                  </a:lnTo>
                  <a:cubicBezTo>
                    <a:pt x="5401" y="7624"/>
                    <a:pt x="5154" y="7377"/>
                    <a:pt x="4845" y="7377"/>
                  </a:cubicBezTo>
                  <a:lnTo>
                    <a:pt x="4321" y="7377"/>
                  </a:lnTo>
                  <a:cubicBezTo>
                    <a:pt x="4043" y="7377"/>
                    <a:pt x="3827" y="7562"/>
                    <a:pt x="3765" y="7809"/>
                  </a:cubicBezTo>
                  <a:lnTo>
                    <a:pt x="2562" y="7809"/>
                  </a:lnTo>
                  <a:cubicBezTo>
                    <a:pt x="2191" y="7315"/>
                    <a:pt x="1975" y="6698"/>
                    <a:pt x="1975" y="6081"/>
                  </a:cubicBezTo>
                  <a:lnTo>
                    <a:pt x="1975" y="6019"/>
                  </a:lnTo>
                  <a:lnTo>
                    <a:pt x="2438" y="5803"/>
                  </a:lnTo>
                  <a:cubicBezTo>
                    <a:pt x="2716" y="5679"/>
                    <a:pt x="2870" y="5402"/>
                    <a:pt x="2870" y="5124"/>
                  </a:cubicBezTo>
                  <a:lnTo>
                    <a:pt x="2870" y="4105"/>
                  </a:lnTo>
                  <a:cubicBezTo>
                    <a:pt x="2870" y="3643"/>
                    <a:pt x="3271" y="3241"/>
                    <a:pt x="3734" y="3210"/>
                  </a:cubicBezTo>
                  <a:close/>
                  <a:moveTo>
                    <a:pt x="5895" y="9259"/>
                  </a:moveTo>
                  <a:lnTo>
                    <a:pt x="5895" y="10093"/>
                  </a:lnTo>
                  <a:cubicBezTo>
                    <a:pt x="5895" y="10556"/>
                    <a:pt x="5524" y="10926"/>
                    <a:pt x="5061" y="10926"/>
                  </a:cubicBezTo>
                  <a:cubicBezTo>
                    <a:pt x="4598" y="10895"/>
                    <a:pt x="4228" y="10525"/>
                    <a:pt x="4259" y="10093"/>
                  </a:cubicBezTo>
                  <a:lnTo>
                    <a:pt x="4259" y="9259"/>
                  </a:lnTo>
                  <a:cubicBezTo>
                    <a:pt x="4368" y="9281"/>
                    <a:pt x="4493" y="9303"/>
                    <a:pt x="4633" y="9303"/>
                  </a:cubicBezTo>
                  <a:cubicBezTo>
                    <a:pt x="4691" y="9303"/>
                    <a:pt x="4751" y="9299"/>
                    <a:pt x="4814" y="9290"/>
                  </a:cubicBezTo>
                  <a:lnTo>
                    <a:pt x="5339" y="9290"/>
                  </a:lnTo>
                  <a:cubicBezTo>
                    <a:pt x="5393" y="9299"/>
                    <a:pt x="5448" y="9303"/>
                    <a:pt x="5502" y="9303"/>
                  </a:cubicBezTo>
                  <a:cubicBezTo>
                    <a:pt x="5633" y="9303"/>
                    <a:pt x="5764" y="9281"/>
                    <a:pt x="5895" y="9259"/>
                  </a:cubicBezTo>
                  <a:close/>
                  <a:moveTo>
                    <a:pt x="5709" y="1"/>
                  </a:moveTo>
                  <a:cubicBezTo>
                    <a:pt x="5154" y="1"/>
                    <a:pt x="4629" y="155"/>
                    <a:pt x="4197" y="433"/>
                  </a:cubicBezTo>
                  <a:lnTo>
                    <a:pt x="3580" y="433"/>
                  </a:lnTo>
                  <a:cubicBezTo>
                    <a:pt x="3179" y="433"/>
                    <a:pt x="2808" y="556"/>
                    <a:pt x="2500" y="772"/>
                  </a:cubicBezTo>
                  <a:cubicBezTo>
                    <a:pt x="2294" y="901"/>
                    <a:pt x="2410" y="1180"/>
                    <a:pt x="2597" y="1180"/>
                  </a:cubicBezTo>
                  <a:cubicBezTo>
                    <a:pt x="2634" y="1180"/>
                    <a:pt x="2675" y="1168"/>
                    <a:pt x="2716" y="1143"/>
                  </a:cubicBezTo>
                  <a:cubicBezTo>
                    <a:pt x="2963" y="958"/>
                    <a:pt x="3271" y="865"/>
                    <a:pt x="3580" y="865"/>
                  </a:cubicBezTo>
                  <a:lnTo>
                    <a:pt x="3673" y="865"/>
                  </a:lnTo>
                  <a:cubicBezTo>
                    <a:pt x="3580" y="958"/>
                    <a:pt x="3487" y="1050"/>
                    <a:pt x="3426" y="1174"/>
                  </a:cubicBezTo>
                  <a:cubicBezTo>
                    <a:pt x="3291" y="1331"/>
                    <a:pt x="3450" y="1504"/>
                    <a:pt x="3606" y="1504"/>
                  </a:cubicBezTo>
                  <a:cubicBezTo>
                    <a:pt x="3665" y="1504"/>
                    <a:pt x="3723" y="1479"/>
                    <a:pt x="3765" y="1420"/>
                  </a:cubicBezTo>
                  <a:cubicBezTo>
                    <a:pt x="4228" y="803"/>
                    <a:pt x="4938" y="433"/>
                    <a:pt x="5709" y="433"/>
                  </a:cubicBezTo>
                  <a:cubicBezTo>
                    <a:pt x="7006" y="433"/>
                    <a:pt x="8086" y="1482"/>
                    <a:pt x="8117" y="2809"/>
                  </a:cubicBezTo>
                  <a:lnTo>
                    <a:pt x="8117" y="5556"/>
                  </a:lnTo>
                  <a:lnTo>
                    <a:pt x="7808" y="5402"/>
                  </a:lnTo>
                  <a:cubicBezTo>
                    <a:pt x="7685" y="5340"/>
                    <a:pt x="7623" y="5247"/>
                    <a:pt x="7623" y="5124"/>
                  </a:cubicBezTo>
                  <a:lnTo>
                    <a:pt x="7623" y="4105"/>
                  </a:lnTo>
                  <a:cubicBezTo>
                    <a:pt x="7623" y="3383"/>
                    <a:pt x="7066" y="2808"/>
                    <a:pt x="6352" y="2808"/>
                  </a:cubicBezTo>
                  <a:cubicBezTo>
                    <a:pt x="6333" y="2808"/>
                    <a:pt x="6315" y="2808"/>
                    <a:pt x="6296" y="2809"/>
                  </a:cubicBezTo>
                  <a:lnTo>
                    <a:pt x="3734" y="2809"/>
                  </a:lnTo>
                  <a:cubicBezTo>
                    <a:pt x="3024" y="2809"/>
                    <a:pt x="2438" y="3396"/>
                    <a:pt x="2438" y="4105"/>
                  </a:cubicBezTo>
                  <a:lnTo>
                    <a:pt x="2438" y="5155"/>
                  </a:lnTo>
                  <a:cubicBezTo>
                    <a:pt x="2438" y="5247"/>
                    <a:pt x="2376" y="5371"/>
                    <a:pt x="2253" y="5432"/>
                  </a:cubicBezTo>
                  <a:lnTo>
                    <a:pt x="1975" y="5556"/>
                  </a:lnTo>
                  <a:lnTo>
                    <a:pt x="1975" y="2470"/>
                  </a:lnTo>
                  <a:cubicBezTo>
                    <a:pt x="1975" y="2223"/>
                    <a:pt x="2037" y="1976"/>
                    <a:pt x="2129" y="1760"/>
                  </a:cubicBezTo>
                  <a:cubicBezTo>
                    <a:pt x="2212" y="1595"/>
                    <a:pt x="2075" y="1458"/>
                    <a:pt x="1937" y="1458"/>
                  </a:cubicBezTo>
                  <a:cubicBezTo>
                    <a:pt x="1869" y="1458"/>
                    <a:pt x="1800" y="1492"/>
                    <a:pt x="1759" y="1575"/>
                  </a:cubicBezTo>
                  <a:cubicBezTo>
                    <a:pt x="1605" y="1853"/>
                    <a:pt x="1543" y="2161"/>
                    <a:pt x="1543" y="2470"/>
                  </a:cubicBezTo>
                  <a:lnTo>
                    <a:pt x="1543" y="4013"/>
                  </a:lnTo>
                  <a:lnTo>
                    <a:pt x="833" y="4013"/>
                  </a:lnTo>
                  <a:cubicBezTo>
                    <a:pt x="432" y="4013"/>
                    <a:pt x="123" y="4321"/>
                    <a:pt x="93" y="4723"/>
                  </a:cubicBezTo>
                  <a:lnTo>
                    <a:pt x="93" y="6142"/>
                  </a:lnTo>
                  <a:cubicBezTo>
                    <a:pt x="93" y="6451"/>
                    <a:pt x="339" y="6760"/>
                    <a:pt x="648" y="6821"/>
                  </a:cubicBezTo>
                  <a:lnTo>
                    <a:pt x="648" y="7037"/>
                  </a:lnTo>
                  <a:cubicBezTo>
                    <a:pt x="648" y="7685"/>
                    <a:pt x="1173" y="8210"/>
                    <a:pt x="1852" y="8210"/>
                  </a:cubicBezTo>
                  <a:lnTo>
                    <a:pt x="2376" y="8210"/>
                  </a:lnTo>
                  <a:cubicBezTo>
                    <a:pt x="2747" y="8642"/>
                    <a:pt x="3240" y="8982"/>
                    <a:pt x="3796" y="9136"/>
                  </a:cubicBezTo>
                  <a:lnTo>
                    <a:pt x="3796" y="9877"/>
                  </a:lnTo>
                  <a:lnTo>
                    <a:pt x="2716" y="9877"/>
                  </a:lnTo>
                  <a:cubicBezTo>
                    <a:pt x="1204" y="9907"/>
                    <a:pt x="0" y="11111"/>
                    <a:pt x="0" y="12592"/>
                  </a:cubicBezTo>
                  <a:cubicBezTo>
                    <a:pt x="0" y="12731"/>
                    <a:pt x="108" y="12801"/>
                    <a:pt x="216" y="12801"/>
                  </a:cubicBezTo>
                  <a:cubicBezTo>
                    <a:pt x="324" y="12801"/>
                    <a:pt x="432" y="12731"/>
                    <a:pt x="432" y="12592"/>
                  </a:cubicBezTo>
                  <a:cubicBezTo>
                    <a:pt x="432" y="11327"/>
                    <a:pt x="1451" y="10340"/>
                    <a:pt x="2716" y="10309"/>
                  </a:cubicBezTo>
                  <a:lnTo>
                    <a:pt x="3827" y="10309"/>
                  </a:lnTo>
                  <a:cubicBezTo>
                    <a:pt x="3950" y="11003"/>
                    <a:pt x="4506" y="11350"/>
                    <a:pt x="5061" y="11350"/>
                  </a:cubicBezTo>
                  <a:cubicBezTo>
                    <a:pt x="5617" y="11350"/>
                    <a:pt x="6172" y="11003"/>
                    <a:pt x="6296" y="10309"/>
                  </a:cubicBezTo>
                  <a:lnTo>
                    <a:pt x="7499" y="10309"/>
                  </a:lnTo>
                  <a:cubicBezTo>
                    <a:pt x="7438" y="10525"/>
                    <a:pt x="7438" y="10741"/>
                    <a:pt x="7438" y="10957"/>
                  </a:cubicBezTo>
                  <a:cubicBezTo>
                    <a:pt x="7438" y="12253"/>
                    <a:pt x="8148" y="13426"/>
                    <a:pt x="9289" y="14043"/>
                  </a:cubicBezTo>
                  <a:lnTo>
                    <a:pt x="432" y="14043"/>
                  </a:lnTo>
                  <a:lnTo>
                    <a:pt x="432" y="13580"/>
                  </a:lnTo>
                  <a:cubicBezTo>
                    <a:pt x="432" y="13441"/>
                    <a:pt x="324" y="13372"/>
                    <a:pt x="216" y="13372"/>
                  </a:cubicBezTo>
                  <a:cubicBezTo>
                    <a:pt x="108" y="13372"/>
                    <a:pt x="0" y="13441"/>
                    <a:pt x="0" y="13580"/>
                  </a:cubicBezTo>
                  <a:lnTo>
                    <a:pt x="0" y="14290"/>
                  </a:lnTo>
                  <a:cubicBezTo>
                    <a:pt x="0" y="14382"/>
                    <a:pt x="93" y="14475"/>
                    <a:pt x="216" y="14475"/>
                  </a:cubicBezTo>
                  <a:lnTo>
                    <a:pt x="10956" y="14475"/>
                  </a:lnTo>
                  <a:cubicBezTo>
                    <a:pt x="11697" y="14475"/>
                    <a:pt x="12406" y="14259"/>
                    <a:pt x="13024" y="13827"/>
                  </a:cubicBezTo>
                  <a:cubicBezTo>
                    <a:pt x="13202" y="13674"/>
                    <a:pt x="13066" y="13417"/>
                    <a:pt x="12892" y="13417"/>
                  </a:cubicBezTo>
                  <a:cubicBezTo>
                    <a:pt x="12854" y="13417"/>
                    <a:pt x="12815" y="13429"/>
                    <a:pt x="12777" y="13457"/>
                  </a:cubicBezTo>
                  <a:cubicBezTo>
                    <a:pt x="12160" y="13909"/>
                    <a:pt x="11523" y="14103"/>
                    <a:pt x="10920" y="14103"/>
                  </a:cubicBezTo>
                  <a:cubicBezTo>
                    <a:pt x="8478" y="14103"/>
                    <a:pt x="6587" y="10913"/>
                    <a:pt x="8765" y="8735"/>
                  </a:cubicBezTo>
                  <a:cubicBezTo>
                    <a:pt x="9426" y="8081"/>
                    <a:pt x="10179" y="7804"/>
                    <a:pt x="10907" y="7804"/>
                  </a:cubicBezTo>
                  <a:cubicBezTo>
                    <a:pt x="13167" y="7804"/>
                    <a:pt x="15183" y="10474"/>
                    <a:pt x="13456" y="12808"/>
                  </a:cubicBezTo>
                  <a:cubicBezTo>
                    <a:pt x="13322" y="12964"/>
                    <a:pt x="13462" y="13152"/>
                    <a:pt x="13619" y="13152"/>
                  </a:cubicBezTo>
                  <a:cubicBezTo>
                    <a:pt x="13680" y="13152"/>
                    <a:pt x="13744" y="13124"/>
                    <a:pt x="13795" y="13055"/>
                  </a:cubicBezTo>
                  <a:cubicBezTo>
                    <a:pt x="15524" y="10741"/>
                    <a:pt x="13857" y="7439"/>
                    <a:pt x="10956" y="7439"/>
                  </a:cubicBezTo>
                  <a:cubicBezTo>
                    <a:pt x="9413" y="7439"/>
                    <a:pt x="8055" y="8426"/>
                    <a:pt x="7592" y="9907"/>
                  </a:cubicBezTo>
                  <a:lnTo>
                    <a:pt x="6327" y="9907"/>
                  </a:lnTo>
                  <a:lnTo>
                    <a:pt x="6327" y="9167"/>
                  </a:lnTo>
                  <a:cubicBezTo>
                    <a:pt x="7623" y="8704"/>
                    <a:pt x="8518" y="7469"/>
                    <a:pt x="8518" y="6111"/>
                  </a:cubicBezTo>
                  <a:lnTo>
                    <a:pt x="8518" y="2809"/>
                  </a:lnTo>
                  <a:cubicBezTo>
                    <a:pt x="8518" y="1266"/>
                    <a:pt x="7253" y="1"/>
                    <a:pt x="570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52" name="Google Shape;12752;p23"/>
            <p:cNvSpPr/>
            <p:nvPr/>
          </p:nvSpPr>
          <p:spPr>
            <a:xfrm>
              <a:off x="1225775" y="2694200"/>
              <a:ext cx="66375" cy="72825"/>
            </a:xfrm>
            <a:custGeom>
              <a:avLst/>
              <a:gdLst/>
              <a:ahLst/>
              <a:cxnLst/>
              <a:rect l="l" t="t" r="r" b="b"/>
              <a:pathLst>
                <a:path w="2655" h="2913" extrusionOk="0">
                  <a:moveTo>
                    <a:pt x="1189" y="1"/>
                  </a:moveTo>
                  <a:cubicBezTo>
                    <a:pt x="594" y="1"/>
                    <a:pt x="22" y="467"/>
                    <a:pt x="0" y="1161"/>
                  </a:cubicBezTo>
                  <a:cubicBezTo>
                    <a:pt x="0" y="1300"/>
                    <a:pt x="108" y="1370"/>
                    <a:pt x="216" y="1370"/>
                  </a:cubicBezTo>
                  <a:cubicBezTo>
                    <a:pt x="324" y="1370"/>
                    <a:pt x="432" y="1300"/>
                    <a:pt x="432" y="1161"/>
                  </a:cubicBezTo>
                  <a:cubicBezTo>
                    <a:pt x="432" y="698"/>
                    <a:pt x="791" y="393"/>
                    <a:pt x="1167" y="393"/>
                  </a:cubicBezTo>
                  <a:cubicBezTo>
                    <a:pt x="1341" y="393"/>
                    <a:pt x="1520" y="459"/>
                    <a:pt x="1667" y="606"/>
                  </a:cubicBezTo>
                  <a:cubicBezTo>
                    <a:pt x="2160" y="1069"/>
                    <a:pt x="1821" y="1871"/>
                    <a:pt x="1173" y="1871"/>
                  </a:cubicBezTo>
                  <a:cubicBezTo>
                    <a:pt x="1049" y="1871"/>
                    <a:pt x="957" y="1964"/>
                    <a:pt x="957" y="2087"/>
                  </a:cubicBezTo>
                  <a:lnTo>
                    <a:pt x="957" y="2704"/>
                  </a:lnTo>
                  <a:cubicBezTo>
                    <a:pt x="957" y="2843"/>
                    <a:pt x="1065" y="2913"/>
                    <a:pt x="1173" y="2913"/>
                  </a:cubicBezTo>
                  <a:cubicBezTo>
                    <a:pt x="1281" y="2913"/>
                    <a:pt x="1389" y="2843"/>
                    <a:pt x="1389" y="2704"/>
                  </a:cubicBezTo>
                  <a:lnTo>
                    <a:pt x="1389" y="2303"/>
                  </a:lnTo>
                  <a:cubicBezTo>
                    <a:pt x="2346" y="2118"/>
                    <a:pt x="2654" y="914"/>
                    <a:pt x="1914" y="266"/>
                  </a:cubicBezTo>
                  <a:cubicBezTo>
                    <a:pt x="1694" y="83"/>
                    <a:pt x="1439" y="1"/>
                    <a:pt x="11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53" name="Google Shape;12753;p23"/>
            <p:cNvSpPr/>
            <p:nvPr/>
          </p:nvSpPr>
          <p:spPr>
            <a:xfrm>
              <a:off x="1247375" y="2778775"/>
              <a:ext cx="13900" cy="10825"/>
            </a:xfrm>
            <a:custGeom>
              <a:avLst/>
              <a:gdLst/>
              <a:ahLst/>
              <a:cxnLst/>
              <a:rect l="l" t="t" r="r" b="b"/>
              <a:pathLst>
                <a:path w="556" h="433" extrusionOk="0">
                  <a:moveTo>
                    <a:pt x="278" y="0"/>
                  </a:moveTo>
                  <a:cubicBezTo>
                    <a:pt x="0" y="0"/>
                    <a:pt x="0" y="432"/>
                    <a:pt x="278" y="432"/>
                  </a:cubicBezTo>
                  <a:cubicBezTo>
                    <a:pt x="556" y="432"/>
                    <a:pt x="556" y="0"/>
                    <a:pt x="2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754" name="Google Shape;12754;p23"/>
          <p:cNvGrpSpPr/>
          <p:nvPr/>
        </p:nvGrpSpPr>
        <p:grpSpPr>
          <a:xfrm>
            <a:off x="2374349" y="4053862"/>
            <a:ext cx="484600" cy="410767"/>
            <a:chOff x="4004075" y="3040325"/>
            <a:chExt cx="363450" cy="308075"/>
          </a:xfrm>
        </p:grpSpPr>
        <p:sp>
          <p:nvSpPr>
            <p:cNvPr id="12755" name="Google Shape;12755;p23"/>
            <p:cNvSpPr/>
            <p:nvPr/>
          </p:nvSpPr>
          <p:spPr>
            <a:xfrm>
              <a:off x="4068500" y="3040325"/>
              <a:ext cx="235575" cy="60300"/>
            </a:xfrm>
            <a:custGeom>
              <a:avLst/>
              <a:gdLst/>
              <a:ahLst/>
              <a:cxnLst/>
              <a:rect l="l" t="t" r="r" b="b"/>
              <a:pathLst>
                <a:path w="9423" h="2412" extrusionOk="0">
                  <a:moveTo>
                    <a:pt x="4677" y="1"/>
                  </a:moveTo>
                  <a:cubicBezTo>
                    <a:pt x="2949" y="1"/>
                    <a:pt x="1282" y="741"/>
                    <a:pt x="140" y="2037"/>
                  </a:cubicBezTo>
                  <a:cubicBezTo>
                    <a:pt x="0" y="2178"/>
                    <a:pt x="143" y="2389"/>
                    <a:pt x="302" y="2389"/>
                  </a:cubicBezTo>
                  <a:cubicBezTo>
                    <a:pt x="352" y="2389"/>
                    <a:pt x="404" y="2368"/>
                    <a:pt x="449" y="2315"/>
                  </a:cubicBezTo>
                  <a:cubicBezTo>
                    <a:pt x="1584" y="1058"/>
                    <a:pt x="3138" y="433"/>
                    <a:pt x="4695" y="433"/>
                  </a:cubicBezTo>
                  <a:cubicBezTo>
                    <a:pt x="6271" y="433"/>
                    <a:pt x="7849" y="1073"/>
                    <a:pt x="8998" y="2346"/>
                  </a:cubicBezTo>
                  <a:cubicBezTo>
                    <a:pt x="9044" y="2392"/>
                    <a:pt x="9095" y="2411"/>
                    <a:pt x="9144" y="2411"/>
                  </a:cubicBezTo>
                  <a:cubicBezTo>
                    <a:pt x="9294" y="2411"/>
                    <a:pt x="9423" y="2231"/>
                    <a:pt x="9306" y="2068"/>
                  </a:cubicBezTo>
                  <a:cubicBezTo>
                    <a:pt x="8134" y="741"/>
                    <a:pt x="6436" y="1"/>
                    <a:pt x="46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56" name="Google Shape;12756;p23"/>
            <p:cNvSpPr/>
            <p:nvPr/>
          </p:nvSpPr>
          <p:spPr>
            <a:xfrm>
              <a:off x="4068325" y="3288375"/>
              <a:ext cx="235175" cy="60025"/>
            </a:xfrm>
            <a:custGeom>
              <a:avLst/>
              <a:gdLst/>
              <a:ahLst/>
              <a:cxnLst/>
              <a:rect l="l" t="t" r="r" b="b"/>
              <a:pathLst>
                <a:path w="9407" h="2401" extrusionOk="0">
                  <a:moveTo>
                    <a:pt x="9148" y="1"/>
                  </a:moveTo>
                  <a:cubicBezTo>
                    <a:pt x="9090" y="1"/>
                    <a:pt x="9036" y="16"/>
                    <a:pt x="9005" y="47"/>
                  </a:cubicBezTo>
                  <a:cubicBezTo>
                    <a:pt x="7856" y="1335"/>
                    <a:pt x="6270" y="1984"/>
                    <a:pt x="4687" y="1984"/>
                  </a:cubicBezTo>
                  <a:cubicBezTo>
                    <a:pt x="3122" y="1984"/>
                    <a:pt x="1560" y="1351"/>
                    <a:pt x="425" y="78"/>
                  </a:cubicBezTo>
                  <a:cubicBezTo>
                    <a:pt x="380" y="32"/>
                    <a:pt x="328" y="13"/>
                    <a:pt x="279" y="13"/>
                  </a:cubicBezTo>
                  <a:cubicBezTo>
                    <a:pt x="129" y="13"/>
                    <a:pt x="0" y="193"/>
                    <a:pt x="117" y="356"/>
                  </a:cubicBezTo>
                  <a:cubicBezTo>
                    <a:pt x="1344" y="1721"/>
                    <a:pt x="3022" y="2400"/>
                    <a:pt x="4698" y="2400"/>
                  </a:cubicBezTo>
                  <a:cubicBezTo>
                    <a:pt x="6394" y="2400"/>
                    <a:pt x="8088" y="1706"/>
                    <a:pt x="9313" y="325"/>
                  </a:cubicBezTo>
                  <a:cubicBezTo>
                    <a:pt x="9406" y="263"/>
                    <a:pt x="9406" y="109"/>
                    <a:pt x="9313" y="47"/>
                  </a:cubicBezTo>
                  <a:cubicBezTo>
                    <a:pt x="9267" y="16"/>
                    <a:pt x="9205" y="1"/>
                    <a:pt x="914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57" name="Google Shape;12757;p23"/>
            <p:cNvSpPr/>
            <p:nvPr/>
          </p:nvSpPr>
          <p:spPr>
            <a:xfrm>
              <a:off x="4134500" y="3109775"/>
              <a:ext cx="110350" cy="170525"/>
            </a:xfrm>
            <a:custGeom>
              <a:avLst/>
              <a:gdLst/>
              <a:ahLst/>
              <a:cxnLst/>
              <a:rect l="l" t="t" r="r" b="b"/>
              <a:pathLst>
                <a:path w="4414" h="6821" extrusionOk="0">
                  <a:moveTo>
                    <a:pt x="648" y="0"/>
                  </a:moveTo>
                  <a:cubicBezTo>
                    <a:pt x="309" y="0"/>
                    <a:pt x="0" y="278"/>
                    <a:pt x="0" y="617"/>
                  </a:cubicBezTo>
                  <a:lnTo>
                    <a:pt x="0" y="6203"/>
                  </a:lnTo>
                  <a:cubicBezTo>
                    <a:pt x="0" y="6543"/>
                    <a:pt x="309" y="6821"/>
                    <a:pt x="648" y="6821"/>
                  </a:cubicBezTo>
                  <a:lnTo>
                    <a:pt x="3580" y="6821"/>
                  </a:lnTo>
                  <a:cubicBezTo>
                    <a:pt x="4414" y="6821"/>
                    <a:pt x="4414" y="5555"/>
                    <a:pt x="3580" y="5555"/>
                  </a:cubicBezTo>
                  <a:lnTo>
                    <a:pt x="1297" y="5555"/>
                  </a:lnTo>
                  <a:lnTo>
                    <a:pt x="1297" y="5432"/>
                  </a:lnTo>
                  <a:cubicBezTo>
                    <a:pt x="1297" y="5278"/>
                    <a:pt x="1188" y="5200"/>
                    <a:pt x="1080" y="5200"/>
                  </a:cubicBezTo>
                  <a:cubicBezTo>
                    <a:pt x="972" y="5200"/>
                    <a:pt x="864" y="5278"/>
                    <a:pt x="864" y="5432"/>
                  </a:cubicBezTo>
                  <a:lnTo>
                    <a:pt x="864" y="5771"/>
                  </a:lnTo>
                  <a:cubicBezTo>
                    <a:pt x="864" y="5895"/>
                    <a:pt x="957" y="5987"/>
                    <a:pt x="1080" y="5987"/>
                  </a:cubicBezTo>
                  <a:lnTo>
                    <a:pt x="3580" y="5987"/>
                  </a:lnTo>
                  <a:cubicBezTo>
                    <a:pt x="3858" y="5987"/>
                    <a:pt x="3858" y="6419"/>
                    <a:pt x="3580" y="6419"/>
                  </a:cubicBezTo>
                  <a:lnTo>
                    <a:pt x="648" y="6419"/>
                  </a:lnTo>
                  <a:cubicBezTo>
                    <a:pt x="525" y="6419"/>
                    <a:pt x="432" y="6327"/>
                    <a:pt x="432" y="6203"/>
                  </a:cubicBezTo>
                  <a:lnTo>
                    <a:pt x="432" y="617"/>
                  </a:lnTo>
                  <a:cubicBezTo>
                    <a:pt x="432" y="494"/>
                    <a:pt x="525" y="401"/>
                    <a:pt x="648" y="401"/>
                  </a:cubicBezTo>
                  <a:lnTo>
                    <a:pt x="3580" y="401"/>
                  </a:lnTo>
                  <a:cubicBezTo>
                    <a:pt x="3858" y="401"/>
                    <a:pt x="3858" y="833"/>
                    <a:pt x="3580" y="833"/>
                  </a:cubicBezTo>
                  <a:lnTo>
                    <a:pt x="1080" y="833"/>
                  </a:lnTo>
                  <a:cubicBezTo>
                    <a:pt x="957" y="833"/>
                    <a:pt x="864" y="926"/>
                    <a:pt x="864" y="1049"/>
                  </a:cubicBezTo>
                  <a:lnTo>
                    <a:pt x="864" y="2994"/>
                  </a:lnTo>
                  <a:cubicBezTo>
                    <a:pt x="864" y="3086"/>
                    <a:pt x="957" y="3179"/>
                    <a:pt x="1080" y="3179"/>
                  </a:cubicBezTo>
                  <a:lnTo>
                    <a:pt x="2840" y="3179"/>
                  </a:lnTo>
                  <a:cubicBezTo>
                    <a:pt x="3117" y="3179"/>
                    <a:pt x="3117" y="3611"/>
                    <a:pt x="2840" y="3611"/>
                  </a:cubicBezTo>
                  <a:lnTo>
                    <a:pt x="1080" y="3611"/>
                  </a:lnTo>
                  <a:cubicBezTo>
                    <a:pt x="957" y="3611"/>
                    <a:pt x="864" y="3704"/>
                    <a:pt x="864" y="3827"/>
                  </a:cubicBezTo>
                  <a:lnTo>
                    <a:pt x="864" y="4537"/>
                  </a:lnTo>
                  <a:cubicBezTo>
                    <a:pt x="864" y="4676"/>
                    <a:pt x="972" y="4745"/>
                    <a:pt x="1080" y="4745"/>
                  </a:cubicBezTo>
                  <a:cubicBezTo>
                    <a:pt x="1188" y="4745"/>
                    <a:pt x="1297" y="4676"/>
                    <a:pt x="1297" y="4537"/>
                  </a:cubicBezTo>
                  <a:lnTo>
                    <a:pt x="1297" y="4043"/>
                  </a:lnTo>
                  <a:lnTo>
                    <a:pt x="2840" y="4043"/>
                  </a:lnTo>
                  <a:cubicBezTo>
                    <a:pt x="3673" y="4043"/>
                    <a:pt x="3673" y="2778"/>
                    <a:pt x="2840" y="2778"/>
                  </a:cubicBezTo>
                  <a:lnTo>
                    <a:pt x="1297" y="2778"/>
                  </a:lnTo>
                  <a:lnTo>
                    <a:pt x="1297" y="1265"/>
                  </a:lnTo>
                  <a:lnTo>
                    <a:pt x="3580" y="1265"/>
                  </a:lnTo>
                  <a:cubicBezTo>
                    <a:pt x="4352" y="1204"/>
                    <a:pt x="4352" y="62"/>
                    <a:pt x="358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58" name="Google Shape;12758;p23"/>
            <p:cNvSpPr/>
            <p:nvPr/>
          </p:nvSpPr>
          <p:spPr>
            <a:xfrm>
              <a:off x="4247925" y="3109775"/>
              <a:ext cx="119600" cy="170525"/>
            </a:xfrm>
            <a:custGeom>
              <a:avLst/>
              <a:gdLst/>
              <a:ahLst/>
              <a:cxnLst/>
              <a:rect l="l" t="t" r="r" b="b"/>
              <a:pathLst>
                <a:path w="4784" h="6821" extrusionOk="0">
                  <a:moveTo>
                    <a:pt x="2361" y="409"/>
                  </a:moveTo>
                  <a:cubicBezTo>
                    <a:pt x="3341" y="409"/>
                    <a:pt x="4321" y="1065"/>
                    <a:pt x="4321" y="2377"/>
                  </a:cubicBezTo>
                  <a:lnTo>
                    <a:pt x="4321" y="4444"/>
                  </a:lnTo>
                  <a:cubicBezTo>
                    <a:pt x="4321" y="5524"/>
                    <a:pt x="3457" y="6389"/>
                    <a:pt x="2376" y="6389"/>
                  </a:cubicBezTo>
                  <a:cubicBezTo>
                    <a:pt x="1296" y="6389"/>
                    <a:pt x="401" y="5524"/>
                    <a:pt x="401" y="4444"/>
                  </a:cubicBezTo>
                  <a:lnTo>
                    <a:pt x="401" y="2377"/>
                  </a:lnTo>
                  <a:cubicBezTo>
                    <a:pt x="401" y="1065"/>
                    <a:pt x="1381" y="409"/>
                    <a:pt x="2361" y="409"/>
                  </a:cubicBezTo>
                  <a:close/>
                  <a:moveTo>
                    <a:pt x="2407" y="0"/>
                  </a:moveTo>
                  <a:cubicBezTo>
                    <a:pt x="1080" y="0"/>
                    <a:pt x="0" y="1049"/>
                    <a:pt x="0" y="2377"/>
                  </a:cubicBezTo>
                  <a:lnTo>
                    <a:pt x="0" y="4444"/>
                  </a:lnTo>
                  <a:cubicBezTo>
                    <a:pt x="0" y="5771"/>
                    <a:pt x="1080" y="6821"/>
                    <a:pt x="2407" y="6821"/>
                  </a:cubicBezTo>
                  <a:cubicBezTo>
                    <a:pt x="3703" y="6821"/>
                    <a:pt x="4784" y="5771"/>
                    <a:pt x="4784" y="4444"/>
                  </a:cubicBezTo>
                  <a:lnTo>
                    <a:pt x="4784" y="2377"/>
                  </a:lnTo>
                  <a:cubicBezTo>
                    <a:pt x="4784" y="1049"/>
                    <a:pt x="3703" y="0"/>
                    <a:pt x="240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59" name="Google Shape;12759;p23"/>
            <p:cNvSpPr/>
            <p:nvPr/>
          </p:nvSpPr>
          <p:spPr>
            <a:xfrm>
              <a:off x="4269525" y="3130600"/>
              <a:ext cx="76400" cy="124425"/>
            </a:xfrm>
            <a:custGeom>
              <a:avLst/>
              <a:gdLst/>
              <a:ahLst/>
              <a:cxnLst/>
              <a:rect l="l" t="t" r="r" b="b"/>
              <a:pathLst>
                <a:path w="3056" h="4977" extrusionOk="0">
                  <a:moveTo>
                    <a:pt x="1512" y="0"/>
                  </a:moveTo>
                  <a:cubicBezTo>
                    <a:pt x="1517" y="0"/>
                    <a:pt x="1522" y="0"/>
                    <a:pt x="1528" y="0"/>
                  </a:cubicBezTo>
                  <a:lnTo>
                    <a:pt x="1528" y="0"/>
                  </a:lnTo>
                  <a:cubicBezTo>
                    <a:pt x="1533" y="0"/>
                    <a:pt x="1538" y="0"/>
                    <a:pt x="1543" y="0"/>
                  </a:cubicBezTo>
                  <a:close/>
                  <a:moveTo>
                    <a:pt x="1528" y="0"/>
                  </a:moveTo>
                  <a:lnTo>
                    <a:pt x="1528" y="0"/>
                  </a:lnTo>
                  <a:cubicBezTo>
                    <a:pt x="671" y="9"/>
                    <a:pt x="0" y="715"/>
                    <a:pt x="0" y="1544"/>
                  </a:cubicBezTo>
                  <a:lnTo>
                    <a:pt x="0" y="2130"/>
                  </a:lnTo>
                  <a:cubicBezTo>
                    <a:pt x="0" y="2269"/>
                    <a:pt x="100" y="2338"/>
                    <a:pt x="201" y="2338"/>
                  </a:cubicBezTo>
                  <a:cubicBezTo>
                    <a:pt x="301" y="2338"/>
                    <a:pt x="401" y="2269"/>
                    <a:pt x="401" y="2130"/>
                  </a:cubicBezTo>
                  <a:lnTo>
                    <a:pt x="401" y="1544"/>
                  </a:lnTo>
                  <a:cubicBezTo>
                    <a:pt x="401" y="803"/>
                    <a:pt x="957" y="432"/>
                    <a:pt x="1512" y="432"/>
                  </a:cubicBezTo>
                  <a:cubicBezTo>
                    <a:pt x="2068" y="432"/>
                    <a:pt x="2623" y="803"/>
                    <a:pt x="2623" y="1544"/>
                  </a:cubicBezTo>
                  <a:lnTo>
                    <a:pt x="2623" y="3611"/>
                  </a:lnTo>
                  <a:cubicBezTo>
                    <a:pt x="2623" y="4352"/>
                    <a:pt x="2068" y="4722"/>
                    <a:pt x="1512" y="4722"/>
                  </a:cubicBezTo>
                  <a:cubicBezTo>
                    <a:pt x="957" y="4722"/>
                    <a:pt x="401" y="4352"/>
                    <a:pt x="401" y="3611"/>
                  </a:cubicBezTo>
                  <a:lnTo>
                    <a:pt x="401" y="3148"/>
                  </a:lnTo>
                  <a:cubicBezTo>
                    <a:pt x="401" y="2994"/>
                    <a:pt x="301" y="2917"/>
                    <a:pt x="201" y="2917"/>
                  </a:cubicBezTo>
                  <a:cubicBezTo>
                    <a:pt x="100" y="2917"/>
                    <a:pt x="0" y="2994"/>
                    <a:pt x="0" y="3148"/>
                  </a:cubicBezTo>
                  <a:lnTo>
                    <a:pt x="0" y="3611"/>
                  </a:lnTo>
                  <a:cubicBezTo>
                    <a:pt x="108" y="4522"/>
                    <a:pt x="818" y="4977"/>
                    <a:pt x="1528" y="4977"/>
                  </a:cubicBezTo>
                  <a:cubicBezTo>
                    <a:pt x="2238" y="4977"/>
                    <a:pt x="2947" y="4522"/>
                    <a:pt x="3055" y="3611"/>
                  </a:cubicBezTo>
                  <a:lnTo>
                    <a:pt x="3055" y="1544"/>
                  </a:lnTo>
                  <a:cubicBezTo>
                    <a:pt x="3055" y="715"/>
                    <a:pt x="2354" y="9"/>
                    <a:pt x="152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60" name="Google Shape;12760;p23"/>
            <p:cNvSpPr/>
            <p:nvPr/>
          </p:nvSpPr>
          <p:spPr>
            <a:xfrm>
              <a:off x="4004075" y="3109100"/>
              <a:ext cx="118875" cy="171225"/>
            </a:xfrm>
            <a:custGeom>
              <a:avLst/>
              <a:gdLst/>
              <a:ahLst/>
              <a:cxnLst/>
              <a:rect l="l" t="t" r="r" b="b"/>
              <a:pathLst>
                <a:path w="4755" h="6849" extrusionOk="0">
                  <a:moveTo>
                    <a:pt x="2393" y="1"/>
                  </a:moveTo>
                  <a:cubicBezTo>
                    <a:pt x="2080" y="1"/>
                    <a:pt x="1768" y="70"/>
                    <a:pt x="1483" y="212"/>
                  </a:cubicBezTo>
                  <a:cubicBezTo>
                    <a:pt x="1360" y="274"/>
                    <a:pt x="1329" y="397"/>
                    <a:pt x="1360" y="490"/>
                  </a:cubicBezTo>
                  <a:cubicBezTo>
                    <a:pt x="1401" y="572"/>
                    <a:pt x="1469" y="614"/>
                    <a:pt x="1547" y="614"/>
                  </a:cubicBezTo>
                  <a:cubicBezTo>
                    <a:pt x="1586" y="614"/>
                    <a:pt x="1627" y="603"/>
                    <a:pt x="1668" y="583"/>
                  </a:cubicBezTo>
                  <a:cubicBezTo>
                    <a:pt x="1892" y="477"/>
                    <a:pt x="2137" y="425"/>
                    <a:pt x="2385" y="425"/>
                  </a:cubicBezTo>
                  <a:cubicBezTo>
                    <a:pt x="2788" y="425"/>
                    <a:pt x="3195" y="562"/>
                    <a:pt x="3520" y="830"/>
                  </a:cubicBezTo>
                  <a:cubicBezTo>
                    <a:pt x="3705" y="984"/>
                    <a:pt x="3859" y="1169"/>
                    <a:pt x="3983" y="1385"/>
                  </a:cubicBezTo>
                  <a:cubicBezTo>
                    <a:pt x="4024" y="1550"/>
                    <a:pt x="3901" y="1659"/>
                    <a:pt x="3777" y="1659"/>
                  </a:cubicBezTo>
                  <a:cubicBezTo>
                    <a:pt x="3715" y="1659"/>
                    <a:pt x="3654" y="1632"/>
                    <a:pt x="3612" y="1570"/>
                  </a:cubicBezTo>
                  <a:cubicBezTo>
                    <a:pt x="3520" y="1416"/>
                    <a:pt x="3396" y="1262"/>
                    <a:pt x="3242" y="1138"/>
                  </a:cubicBezTo>
                  <a:cubicBezTo>
                    <a:pt x="3001" y="948"/>
                    <a:pt x="2701" y="845"/>
                    <a:pt x="2403" y="845"/>
                  </a:cubicBezTo>
                  <a:cubicBezTo>
                    <a:pt x="2168" y="845"/>
                    <a:pt x="1934" y="909"/>
                    <a:pt x="1730" y="1046"/>
                  </a:cubicBezTo>
                  <a:cubicBezTo>
                    <a:pt x="1329" y="1262"/>
                    <a:pt x="1144" y="1755"/>
                    <a:pt x="1267" y="2187"/>
                  </a:cubicBezTo>
                  <a:cubicBezTo>
                    <a:pt x="1390" y="2712"/>
                    <a:pt x="1792" y="2805"/>
                    <a:pt x="2440" y="2928"/>
                  </a:cubicBezTo>
                  <a:cubicBezTo>
                    <a:pt x="2841" y="2990"/>
                    <a:pt x="3211" y="3113"/>
                    <a:pt x="3551" y="3298"/>
                  </a:cubicBezTo>
                  <a:cubicBezTo>
                    <a:pt x="4261" y="3700"/>
                    <a:pt x="4538" y="4626"/>
                    <a:pt x="4168" y="5366"/>
                  </a:cubicBezTo>
                  <a:cubicBezTo>
                    <a:pt x="3859" y="6014"/>
                    <a:pt x="3211" y="6416"/>
                    <a:pt x="2471" y="6416"/>
                  </a:cubicBezTo>
                  <a:lnTo>
                    <a:pt x="2347" y="6416"/>
                  </a:lnTo>
                  <a:cubicBezTo>
                    <a:pt x="1668" y="6416"/>
                    <a:pt x="1082" y="6045"/>
                    <a:pt x="742" y="5490"/>
                  </a:cubicBezTo>
                  <a:cubicBezTo>
                    <a:pt x="588" y="5243"/>
                    <a:pt x="495" y="4965"/>
                    <a:pt x="465" y="4656"/>
                  </a:cubicBezTo>
                  <a:cubicBezTo>
                    <a:pt x="465" y="4549"/>
                    <a:pt x="558" y="4465"/>
                    <a:pt x="663" y="4465"/>
                  </a:cubicBezTo>
                  <a:cubicBezTo>
                    <a:pt x="679" y="4465"/>
                    <a:pt x="695" y="4467"/>
                    <a:pt x="711" y="4471"/>
                  </a:cubicBezTo>
                  <a:cubicBezTo>
                    <a:pt x="835" y="4471"/>
                    <a:pt x="866" y="4595"/>
                    <a:pt x="897" y="4687"/>
                  </a:cubicBezTo>
                  <a:cubicBezTo>
                    <a:pt x="928" y="4903"/>
                    <a:pt x="1020" y="5119"/>
                    <a:pt x="1113" y="5305"/>
                  </a:cubicBezTo>
                  <a:cubicBezTo>
                    <a:pt x="1390" y="5737"/>
                    <a:pt x="1853" y="5983"/>
                    <a:pt x="2378" y="5983"/>
                  </a:cubicBezTo>
                  <a:cubicBezTo>
                    <a:pt x="2428" y="5989"/>
                    <a:pt x="2477" y="5991"/>
                    <a:pt x="2526" y="5991"/>
                  </a:cubicBezTo>
                  <a:cubicBezTo>
                    <a:pt x="3056" y="5991"/>
                    <a:pt x="3541" y="5692"/>
                    <a:pt x="3767" y="5212"/>
                  </a:cubicBezTo>
                  <a:cubicBezTo>
                    <a:pt x="4045" y="4656"/>
                    <a:pt x="3859" y="3977"/>
                    <a:pt x="3304" y="3669"/>
                  </a:cubicBezTo>
                  <a:cubicBezTo>
                    <a:pt x="3026" y="3515"/>
                    <a:pt x="2687" y="3422"/>
                    <a:pt x="2378" y="3360"/>
                  </a:cubicBezTo>
                  <a:cubicBezTo>
                    <a:pt x="2069" y="3329"/>
                    <a:pt x="1761" y="3237"/>
                    <a:pt x="1483" y="3113"/>
                  </a:cubicBezTo>
                  <a:cubicBezTo>
                    <a:pt x="1144" y="2959"/>
                    <a:pt x="928" y="2650"/>
                    <a:pt x="835" y="2311"/>
                  </a:cubicBezTo>
                  <a:cubicBezTo>
                    <a:pt x="742" y="1910"/>
                    <a:pt x="804" y="1478"/>
                    <a:pt x="1020" y="1138"/>
                  </a:cubicBezTo>
                  <a:cubicBezTo>
                    <a:pt x="1151" y="964"/>
                    <a:pt x="989" y="789"/>
                    <a:pt x="839" y="789"/>
                  </a:cubicBezTo>
                  <a:cubicBezTo>
                    <a:pt x="777" y="789"/>
                    <a:pt x="717" y="819"/>
                    <a:pt x="681" y="891"/>
                  </a:cubicBezTo>
                  <a:cubicBezTo>
                    <a:pt x="372" y="1354"/>
                    <a:pt x="310" y="1910"/>
                    <a:pt x="434" y="2434"/>
                  </a:cubicBezTo>
                  <a:cubicBezTo>
                    <a:pt x="526" y="2897"/>
                    <a:pt x="835" y="3268"/>
                    <a:pt x="1267" y="3484"/>
                  </a:cubicBezTo>
                  <a:cubicBezTo>
                    <a:pt x="1606" y="3638"/>
                    <a:pt x="1946" y="3731"/>
                    <a:pt x="2285" y="3792"/>
                  </a:cubicBezTo>
                  <a:cubicBezTo>
                    <a:pt x="2563" y="3823"/>
                    <a:pt x="2810" y="3885"/>
                    <a:pt x="3057" y="4039"/>
                  </a:cubicBezTo>
                  <a:cubicBezTo>
                    <a:pt x="3427" y="4224"/>
                    <a:pt x="3582" y="4687"/>
                    <a:pt x="3366" y="5058"/>
                  </a:cubicBezTo>
                  <a:cubicBezTo>
                    <a:pt x="3194" y="5401"/>
                    <a:pt x="2836" y="5586"/>
                    <a:pt x="2464" y="5586"/>
                  </a:cubicBezTo>
                  <a:cubicBezTo>
                    <a:pt x="2436" y="5586"/>
                    <a:pt x="2407" y="5584"/>
                    <a:pt x="2378" y="5582"/>
                  </a:cubicBezTo>
                  <a:cubicBezTo>
                    <a:pt x="2008" y="5582"/>
                    <a:pt x="1668" y="5397"/>
                    <a:pt x="1452" y="5088"/>
                  </a:cubicBezTo>
                  <a:cubicBezTo>
                    <a:pt x="1390" y="4934"/>
                    <a:pt x="1329" y="4780"/>
                    <a:pt x="1298" y="4626"/>
                  </a:cubicBezTo>
                  <a:cubicBezTo>
                    <a:pt x="1268" y="4255"/>
                    <a:pt x="961" y="4077"/>
                    <a:pt x="657" y="4077"/>
                  </a:cubicBezTo>
                  <a:cubicBezTo>
                    <a:pt x="327" y="4077"/>
                    <a:pt x="0" y="4286"/>
                    <a:pt x="33" y="4687"/>
                  </a:cubicBezTo>
                  <a:cubicBezTo>
                    <a:pt x="63" y="5058"/>
                    <a:pt x="187" y="5397"/>
                    <a:pt x="372" y="5706"/>
                  </a:cubicBezTo>
                  <a:cubicBezTo>
                    <a:pt x="773" y="6385"/>
                    <a:pt x="1483" y="6817"/>
                    <a:pt x="2285" y="6848"/>
                  </a:cubicBezTo>
                  <a:lnTo>
                    <a:pt x="2471" y="6848"/>
                  </a:lnTo>
                  <a:cubicBezTo>
                    <a:pt x="2496" y="6848"/>
                    <a:pt x="2521" y="6849"/>
                    <a:pt x="2545" y="6849"/>
                  </a:cubicBezTo>
                  <a:cubicBezTo>
                    <a:pt x="3410" y="6849"/>
                    <a:pt x="4178" y="6331"/>
                    <a:pt x="4538" y="5521"/>
                  </a:cubicBezTo>
                  <a:cubicBezTo>
                    <a:pt x="4724" y="5058"/>
                    <a:pt x="4754" y="4564"/>
                    <a:pt x="4631" y="4070"/>
                  </a:cubicBezTo>
                  <a:lnTo>
                    <a:pt x="4631" y="4070"/>
                  </a:lnTo>
                  <a:lnTo>
                    <a:pt x="4631" y="4101"/>
                  </a:lnTo>
                  <a:cubicBezTo>
                    <a:pt x="4477" y="3607"/>
                    <a:pt x="4168" y="3206"/>
                    <a:pt x="3767" y="2959"/>
                  </a:cubicBezTo>
                  <a:cubicBezTo>
                    <a:pt x="3366" y="2743"/>
                    <a:pt x="2934" y="2589"/>
                    <a:pt x="2501" y="2527"/>
                  </a:cubicBezTo>
                  <a:cubicBezTo>
                    <a:pt x="1823" y="2404"/>
                    <a:pt x="1730" y="2342"/>
                    <a:pt x="1668" y="2126"/>
                  </a:cubicBezTo>
                  <a:cubicBezTo>
                    <a:pt x="1576" y="1848"/>
                    <a:pt x="1699" y="1539"/>
                    <a:pt x="1946" y="1416"/>
                  </a:cubicBezTo>
                  <a:cubicBezTo>
                    <a:pt x="2085" y="1319"/>
                    <a:pt x="2243" y="1271"/>
                    <a:pt x="2402" y="1271"/>
                  </a:cubicBezTo>
                  <a:cubicBezTo>
                    <a:pt x="2597" y="1271"/>
                    <a:pt x="2795" y="1342"/>
                    <a:pt x="2964" y="1478"/>
                  </a:cubicBezTo>
                  <a:cubicBezTo>
                    <a:pt x="3057" y="1539"/>
                    <a:pt x="3150" y="1663"/>
                    <a:pt x="3211" y="1755"/>
                  </a:cubicBezTo>
                  <a:cubicBezTo>
                    <a:pt x="3349" y="1978"/>
                    <a:pt x="3557" y="2073"/>
                    <a:pt x="3761" y="2073"/>
                  </a:cubicBezTo>
                  <a:cubicBezTo>
                    <a:pt x="4149" y="2073"/>
                    <a:pt x="4526" y="1727"/>
                    <a:pt x="4384" y="1262"/>
                  </a:cubicBezTo>
                  <a:cubicBezTo>
                    <a:pt x="4230" y="953"/>
                    <a:pt x="4045" y="706"/>
                    <a:pt x="3798" y="521"/>
                  </a:cubicBezTo>
                  <a:cubicBezTo>
                    <a:pt x="3399" y="179"/>
                    <a:pt x="2894" y="1"/>
                    <a:pt x="239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761" name="Google Shape;12761;p23"/>
          <p:cNvGrpSpPr/>
          <p:nvPr/>
        </p:nvGrpSpPr>
        <p:grpSpPr>
          <a:xfrm>
            <a:off x="1447641" y="4053862"/>
            <a:ext cx="484600" cy="410767"/>
            <a:chOff x="3251825" y="3040325"/>
            <a:chExt cx="363450" cy="308075"/>
          </a:xfrm>
        </p:grpSpPr>
        <p:sp>
          <p:nvSpPr>
            <p:cNvPr id="12762" name="Google Shape;12762;p23"/>
            <p:cNvSpPr/>
            <p:nvPr/>
          </p:nvSpPr>
          <p:spPr>
            <a:xfrm>
              <a:off x="3496425" y="3109375"/>
              <a:ext cx="118850" cy="170350"/>
            </a:xfrm>
            <a:custGeom>
              <a:avLst/>
              <a:gdLst/>
              <a:ahLst/>
              <a:cxnLst/>
              <a:rect l="l" t="t" r="r" b="b"/>
              <a:pathLst>
                <a:path w="4754" h="6814" extrusionOk="0">
                  <a:moveTo>
                    <a:pt x="644" y="0"/>
                  </a:moveTo>
                  <a:cubicBezTo>
                    <a:pt x="322" y="0"/>
                    <a:pt x="1" y="243"/>
                    <a:pt x="1" y="633"/>
                  </a:cubicBezTo>
                  <a:lnTo>
                    <a:pt x="1" y="6158"/>
                  </a:lnTo>
                  <a:cubicBezTo>
                    <a:pt x="1" y="6590"/>
                    <a:pt x="317" y="6806"/>
                    <a:pt x="633" y="6806"/>
                  </a:cubicBezTo>
                  <a:cubicBezTo>
                    <a:pt x="950" y="6806"/>
                    <a:pt x="1266" y="6590"/>
                    <a:pt x="1266" y="6158"/>
                  </a:cubicBezTo>
                  <a:lnTo>
                    <a:pt x="1266" y="5695"/>
                  </a:lnTo>
                  <a:cubicBezTo>
                    <a:pt x="1266" y="5556"/>
                    <a:pt x="1158" y="5486"/>
                    <a:pt x="1050" y="5486"/>
                  </a:cubicBezTo>
                  <a:cubicBezTo>
                    <a:pt x="942" y="5486"/>
                    <a:pt x="834" y="5556"/>
                    <a:pt x="834" y="5695"/>
                  </a:cubicBezTo>
                  <a:lnTo>
                    <a:pt x="834" y="6158"/>
                  </a:lnTo>
                  <a:cubicBezTo>
                    <a:pt x="834" y="6312"/>
                    <a:pt x="734" y="6389"/>
                    <a:pt x="633" y="6389"/>
                  </a:cubicBezTo>
                  <a:cubicBezTo>
                    <a:pt x="533" y="6389"/>
                    <a:pt x="433" y="6312"/>
                    <a:pt x="433" y="6158"/>
                  </a:cubicBezTo>
                  <a:lnTo>
                    <a:pt x="433" y="664"/>
                  </a:lnTo>
                  <a:cubicBezTo>
                    <a:pt x="433" y="530"/>
                    <a:pt x="528" y="455"/>
                    <a:pt x="630" y="455"/>
                  </a:cubicBezTo>
                  <a:cubicBezTo>
                    <a:pt x="692" y="455"/>
                    <a:pt x="756" y="483"/>
                    <a:pt x="803" y="541"/>
                  </a:cubicBezTo>
                  <a:lnTo>
                    <a:pt x="2192" y="2547"/>
                  </a:lnTo>
                  <a:cubicBezTo>
                    <a:pt x="2223" y="2609"/>
                    <a:pt x="2284" y="2639"/>
                    <a:pt x="2377" y="2639"/>
                  </a:cubicBezTo>
                  <a:cubicBezTo>
                    <a:pt x="2439" y="2639"/>
                    <a:pt x="2500" y="2609"/>
                    <a:pt x="2531" y="2547"/>
                  </a:cubicBezTo>
                  <a:lnTo>
                    <a:pt x="3920" y="541"/>
                  </a:lnTo>
                  <a:cubicBezTo>
                    <a:pt x="3966" y="472"/>
                    <a:pt x="4033" y="442"/>
                    <a:pt x="4099" y="442"/>
                  </a:cubicBezTo>
                  <a:cubicBezTo>
                    <a:pt x="4212" y="442"/>
                    <a:pt x="4321" y="529"/>
                    <a:pt x="4321" y="664"/>
                  </a:cubicBezTo>
                  <a:lnTo>
                    <a:pt x="4321" y="6189"/>
                  </a:lnTo>
                  <a:cubicBezTo>
                    <a:pt x="4321" y="6327"/>
                    <a:pt x="4213" y="6397"/>
                    <a:pt x="4105" y="6397"/>
                  </a:cubicBezTo>
                  <a:cubicBezTo>
                    <a:pt x="3997" y="6397"/>
                    <a:pt x="3889" y="6327"/>
                    <a:pt x="3889" y="6189"/>
                  </a:cubicBezTo>
                  <a:lnTo>
                    <a:pt x="3889" y="2022"/>
                  </a:lnTo>
                  <a:cubicBezTo>
                    <a:pt x="3889" y="1886"/>
                    <a:pt x="3779" y="1799"/>
                    <a:pt x="3667" y="1799"/>
                  </a:cubicBezTo>
                  <a:cubicBezTo>
                    <a:pt x="3601" y="1799"/>
                    <a:pt x="3534" y="1830"/>
                    <a:pt x="3488" y="1899"/>
                  </a:cubicBezTo>
                  <a:lnTo>
                    <a:pt x="2531" y="3287"/>
                  </a:lnTo>
                  <a:cubicBezTo>
                    <a:pt x="2500" y="3349"/>
                    <a:pt x="2439" y="3380"/>
                    <a:pt x="2373" y="3380"/>
                  </a:cubicBezTo>
                  <a:cubicBezTo>
                    <a:pt x="2307" y="3380"/>
                    <a:pt x="2238" y="3349"/>
                    <a:pt x="2192" y="3287"/>
                  </a:cubicBezTo>
                  <a:lnTo>
                    <a:pt x="1235" y="1899"/>
                  </a:lnTo>
                  <a:cubicBezTo>
                    <a:pt x="1188" y="1840"/>
                    <a:pt x="1124" y="1813"/>
                    <a:pt x="1061" y="1813"/>
                  </a:cubicBezTo>
                  <a:cubicBezTo>
                    <a:pt x="956" y="1813"/>
                    <a:pt x="853" y="1888"/>
                    <a:pt x="834" y="2022"/>
                  </a:cubicBezTo>
                  <a:lnTo>
                    <a:pt x="834" y="4738"/>
                  </a:lnTo>
                  <a:cubicBezTo>
                    <a:pt x="834" y="4877"/>
                    <a:pt x="942" y="4946"/>
                    <a:pt x="1050" y="4946"/>
                  </a:cubicBezTo>
                  <a:cubicBezTo>
                    <a:pt x="1158" y="4946"/>
                    <a:pt x="1266" y="4877"/>
                    <a:pt x="1266" y="4738"/>
                  </a:cubicBezTo>
                  <a:lnTo>
                    <a:pt x="1266" y="2701"/>
                  </a:lnTo>
                  <a:lnTo>
                    <a:pt x="1852" y="3534"/>
                  </a:lnTo>
                  <a:cubicBezTo>
                    <a:pt x="1976" y="3704"/>
                    <a:pt x="2169" y="3789"/>
                    <a:pt x="2365" y="3789"/>
                  </a:cubicBezTo>
                  <a:cubicBezTo>
                    <a:pt x="2562" y="3789"/>
                    <a:pt x="2763" y="3704"/>
                    <a:pt x="2902" y="3534"/>
                  </a:cubicBezTo>
                  <a:lnTo>
                    <a:pt x="3457" y="2701"/>
                  </a:lnTo>
                  <a:lnTo>
                    <a:pt x="3457" y="6189"/>
                  </a:lnTo>
                  <a:cubicBezTo>
                    <a:pt x="3457" y="6605"/>
                    <a:pt x="3781" y="6813"/>
                    <a:pt x="4105" y="6813"/>
                  </a:cubicBezTo>
                  <a:cubicBezTo>
                    <a:pt x="4429" y="6813"/>
                    <a:pt x="4753" y="6605"/>
                    <a:pt x="4753" y="6189"/>
                  </a:cubicBezTo>
                  <a:lnTo>
                    <a:pt x="4753" y="664"/>
                  </a:lnTo>
                  <a:cubicBezTo>
                    <a:pt x="4753" y="356"/>
                    <a:pt x="4568" y="109"/>
                    <a:pt x="4290" y="47"/>
                  </a:cubicBezTo>
                  <a:lnTo>
                    <a:pt x="4290" y="47"/>
                  </a:lnTo>
                  <a:cubicBezTo>
                    <a:pt x="4339" y="58"/>
                    <a:pt x="4362" y="62"/>
                    <a:pt x="4369" y="62"/>
                  </a:cubicBezTo>
                  <a:cubicBezTo>
                    <a:pt x="4390" y="62"/>
                    <a:pt x="4228" y="17"/>
                    <a:pt x="4212" y="17"/>
                  </a:cubicBezTo>
                  <a:cubicBezTo>
                    <a:pt x="4205" y="17"/>
                    <a:pt x="4223" y="25"/>
                    <a:pt x="4290" y="47"/>
                  </a:cubicBezTo>
                  <a:cubicBezTo>
                    <a:pt x="4218" y="23"/>
                    <a:pt x="4145" y="11"/>
                    <a:pt x="4075" y="11"/>
                  </a:cubicBezTo>
                  <a:cubicBezTo>
                    <a:pt x="3876" y="11"/>
                    <a:pt x="3694" y="103"/>
                    <a:pt x="3581" y="263"/>
                  </a:cubicBezTo>
                  <a:lnTo>
                    <a:pt x="2377" y="2022"/>
                  </a:lnTo>
                  <a:lnTo>
                    <a:pt x="1142" y="263"/>
                  </a:lnTo>
                  <a:cubicBezTo>
                    <a:pt x="1018" y="82"/>
                    <a:pt x="831" y="0"/>
                    <a:pt x="64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63" name="Google Shape;12763;p23"/>
            <p:cNvSpPr/>
            <p:nvPr/>
          </p:nvSpPr>
          <p:spPr>
            <a:xfrm>
              <a:off x="3380700" y="3109775"/>
              <a:ext cx="110350" cy="170525"/>
            </a:xfrm>
            <a:custGeom>
              <a:avLst/>
              <a:gdLst/>
              <a:ahLst/>
              <a:cxnLst/>
              <a:rect l="l" t="t" r="r" b="b"/>
              <a:pathLst>
                <a:path w="4414" h="6821" extrusionOk="0">
                  <a:moveTo>
                    <a:pt x="648" y="0"/>
                  </a:moveTo>
                  <a:cubicBezTo>
                    <a:pt x="309" y="0"/>
                    <a:pt x="0" y="278"/>
                    <a:pt x="0" y="617"/>
                  </a:cubicBezTo>
                  <a:lnTo>
                    <a:pt x="0" y="6203"/>
                  </a:lnTo>
                  <a:cubicBezTo>
                    <a:pt x="0" y="6543"/>
                    <a:pt x="278" y="6821"/>
                    <a:pt x="648" y="6821"/>
                  </a:cubicBezTo>
                  <a:lnTo>
                    <a:pt x="3580" y="6821"/>
                  </a:lnTo>
                  <a:cubicBezTo>
                    <a:pt x="4414" y="6821"/>
                    <a:pt x="4414" y="5555"/>
                    <a:pt x="3580" y="5555"/>
                  </a:cubicBezTo>
                  <a:lnTo>
                    <a:pt x="1266" y="5555"/>
                  </a:lnTo>
                  <a:lnTo>
                    <a:pt x="1266" y="4043"/>
                  </a:lnTo>
                  <a:lnTo>
                    <a:pt x="2809" y="4043"/>
                  </a:lnTo>
                  <a:cubicBezTo>
                    <a:pt x="3642" y="4043"/>
                    <a:pt x="3642" y="2778"/>
                    <a:pt x="2809" y="2778"/>
                  </a:cubicBezTo>
                  <a:lnTo>
                    <a:pt x="1266" y="2778"/>
                  </a:lnTo>
                  <a:lnTo>
                    <a:pt x="1266" y="1265"/>
                  </a:lnTo>
                  <a:lnTo>
                    <a:pt x="3580" y="1265"/>
                  </a:lnTo>
                  <a:cubicBezTo>
                    <a:pt x="4352" y="1204"/>
                    <a:pt x="4352" y="62"/>
                    <a:pt x="3580" y="0"/>
                  </a:cubicBezTo>
                  <a:lnTo>
                    <a:pt x="3426" y="0"/>
                  </a:lnTo>
                  <a:cubicBezTo>
                    <a:pt x="3179" y="31"/>
                    <a:pt x="3179" y="370"/>
                    <a:pt x="3426" y="401"/>
                  </a:cubicBezTo>
                  <a:lnTo>
                    <a:pt x="3580" y="401"/>
                  </a:lnTo>
                  <a:cubicBezTo>
                    <a:pt x="3858" y="401"/>
                    <a:pt x="3858" y="833"/>
                    <a:pt x="3580" y="833"/>
                  </a:cubicBezTo>
                  <a:lnTo>
                    <a:pt x="1080" y="833"/>
                  </a:lnTo>
                  <a:cubicBezTo>
                    <a:pt x="957" y="833"/>
                    <a:pt x="864" y="926"/>
                    <a:pt x="864" y="1049"/>
                  </a:cubicBezTo>
                  <a:lnTo>
                    <a:pt x="864" y="2963"/>
                  </a:lnTo>
                  <a:cubicBezTo>
                    <a:pt x="864" y="3086"/>
                    <a:pt x="957" y="3179"/>
                    <a:pt x="1080" y="3179"/>
                  </a:cubicBezTo>
                  <a:lnTo>
                    <a:pt x="2840" y="3179"/>
                  </a:lnTo>
                  <a:cubicBezTo>
                    <a:pt x="3117" y="3179"/>
                    <a:pt x="3117" y="3611"/>
                    <a:pt x="2840" y="3611"/>
                  </a:cubicBezTo>
                  <a:lnTo>
                    <a:pt x="1080" y="3611"/>
                  </a:lnTo>
                  <a:cubicBezTo>
                    <a:pt x="957" y="3611"/>
                    <a:pt x="864" y="3704"/>
                    <a:pt x="864" y="3827"/>
                  </a:cubicBezTo>
                  <a:lnTo>
                    <a:pt x="864" y="5771"/>
                  </a:lnTo>
                  <a:cubicBezTo>
                    <a:pt x="864" y="5864"/>
                    <a:pt x="957" y="5956"/>
                    <a:pt x="1080" y="5956"/>
                  </a:cubicBezTo>
                  <a:lnTo>
                    <a:pt x="3580" y="5956"/>
                  </a:lnTo>
                  <a:cubicBezTo>
                    <a:pt x="3858" y="5956"/>
                    <a:pt x="3858" y="6389"/>
                    <a:pt x="3580" y="6389"/>
                  </a:cubicBezTo>
                  <a:lnTo>
                    <a:pt x="648" y="6389"/>
                  </a:lnTo>
                  <a:cubicBezTo>
                    <a:pt x="525" y="6389"/>
                    <a:pt x="432" y="6296"/>
                    <a:pt x="432" y="6203"/>
                  </a:cubicBezTo>
                  <a:lnTo>
                    <a:pt x="432" y="617"/>
                  </a:lnTo>
                  <a:cubicBezTo>
                    <a:pt x="432" y="494"/>
                    <a:pt x="525" y="401"/>
                    <a:pt x="648" y="401"/>
                  </a:cubicBezTo>
                  <a:lnTo>
                    <a:pt x="2500" y="401"/>
                  </a:lnTo>
                  <a:cubicBezTo>
                    <a:pt x="2747" y="370"/>
                    <a:pt x="2747" y="31"/>
                    <a:pt x="250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64" name="Google Shape;12764;p23"/>
            <p:cNvSpPr/>
            <p:nvPr/>
          </p:nvSpPr>
          <p:spPr>
            <a:xfrm>
              <a:off x="3251825" y="3109175"/>
              <a:ext cx="120400" cy="171150"/>
            </a:xfrm>
            <a:custGeom>
              <a:avLst/>
              <a:gdLst/>
              <a:ahLst/>
              <a:cxnLst/>
              <a:rect l="l" t="t" r="r" b="b"/>
              <a:pathLst>
                <a:path w="4816" h="6846" extrusionOk="0">
                  <a:moveTo>
                    <a:pt x="2412" y="0"/>
                  </a:moveTo>
                  <a:cubicBezTo>
                    <a:pt x="2033" y="0"/>
                    <a:pt x="1648" y="97"/>
                    <a:pt x="1298" y="302"/>
                  </a:cubicBezTo>
                  <a:cubicBezTo>
                    <a:pt x="557" y="734"/>
                    <a:pt x="217" y="1598"/>
                    <a:pt x="464" y="2401"/>
                  </a:cubicBezTo>
                  <a:cubicBezTo>
                    <a:pt x="557" y="2894"/>
                    <a:pt x="865" y="3265"/>
                    <a:pt x="1298" y="3481"/>
                  </a:cubicBezTo>
                  <a:cubicBezTo>
                    <a:pt x="1606" y="3635"/>
                    <a:pt x="1946" y="3728"/>
                    <a:pt x="2316" y="3789"/>
                  </a:cubicBezTo>
                  <a:cubicBezTo>
                    <a:pt x="2563" y="3820"/>
                    <a:pt x="2841" y="3882"/>
                    <a:pt x="3088" y="4005"/>
                  </a:cubicBezTo>
                  <a:cubicBezTo>
                    <a:pt x="3458" y="4221"/>
                    <a:pt x="3581" y="4684"/>
                    <a:pt x="3365" y="5055"/>
                  </a:cubicBezTo>
                  <a:cubicBezTo>
                    <a:pt x="3222" y="5398"/>
                    <a:pt x="2866" y="5583"/>
                    <a:pt x="2495" y="5583"/>
                  </a:cubicBezTo>
                  <a:cubicBezTo>
                    <a:pt x="2466" y="5583"/>
                    <a:pt x="2437" y="5581"/>
                    <a:pt x="2409" y="5579"/>
                  </a:cubicBezTo>
                  <a:cubicBezTo>
                    <a:pt x="2038" y="5579"/>
                    <a:pt x="1699" y="5394"/>
                    <a:pt x="1483" y="5085"/>
                  </a:cubicBezTo>
                  <a:cubicBezTo>
                    <a:pt x="1390" y="4931"/>
                    <a:pt x="1328" y="4777"/>
                    <a:pt x="1328" y="4623"/>
                  </a:cubicBezTo>
                  <a:cubicBezTo>
                    <a:pt x="1299" y="4252"/>
                    <a:pt x="985" y="4074"/>
                    <a:pt x="673" y="4074"/>
                  </a:cubicBezTo>
                  <a:cubicBezTo>
                    <a:pt x="335" y="4074"/>
                    <a:pt x="0" y="4283"/>
                    <a:pt x="32" y="4684"/>
                  </a:cubicBezTo>
                  <a:cubicBezTo>
                    <a:pt x="94" y="5055"/>
                    <a:pt x="187" y="5394"/>
                    <a:pt x="372" y="5703"/>
                  </a:cubicBezTo>
                  <a:cubicBezTo>
                    <a:pt x="773" y="6382"/>
                    <a:pt x="1514" y="6814"/>
                    <a:pt x="2316" y="6845"/>
                  </a:cubicBezTo>
                  <a:lnTo>
                    <a:pt x="2501" y="6845"/>
                  </a:lnTo>
                  <a:cubicBezTo>
                    <a:pt x="2526" y="6845"/>
                    <a:pt x="2551" y="6846"/>
                    <a:pt x="2576" y="6846"/>
                  </a:cubicBezTo>
                  <a:cubicBezTo>
                    <a:pt x="3442" y="6846"/>
                    <a:pt x="4239" y="6328"/>
                    <a:pt x="4569" y="5518"/>
                  </a:cubicBezTo>
                  <a:cubicBezTo>
                    <a:pt x="4785" y="5055"/>
                    <a:pt x="4816" y="4530"/>
                    <a:pt x="4661" y="4036"/>
                  </a:cubicBezTo>
                  <a:cubicBezTo>
                    <a:pt x="4616" y="3967"/>
                    <a:pt x="4548" y="3937"/>
                    <a:pt x="4482" y="3937"/>
                  </a:cubicBezTo>
                  <a:cubicBezTo>
                    <a:pt x="4370" y="3937"/>
                    <a:pt x="4260" y="4024"/>
                    <a:pt x="4260" y="4160"/>
                  </a:cubicBezTo>
                  <a:cubicBezTo>
                    <a:pt x="4384" y="4561"/>
                    <a:pt x="4353" y="4993"/>
                    <a:pt x="4199" y="5363"/>
                  </a:cubicBezTo>
                  <a:cubicBezTo>
                    <a:pt x="3901" y="6018"/>
                    <a:pt x="3288" y="6414"/>
                    <a:pt x="2608" y="6414"/>
                  </a:cubicBezTo>
                  <a:cubicBezTo>
                    <a:pt x="2583" y="6414"/>
                    <a:pt x="2558" y="6414"/>
                    <a:pt x="2532" y="6413"/>
                  </a:cubicBezTo>
                  <a:lnTo>
                    <a:pt x="2378" y="6413"/>
                  </a:lnTo>
                  <a:cubicBezTo>
                    <a:pt x="1730" y="6413"/>
                    <a:pt x="1112" y="6073"/>
                    <a:pt x="773" y="5518"/>
                  </a:cubicBezTo>
                  <a:cubicBezTo>
                    <a:pt x="619" y="5240"/>
                    <a:pt x="526" y="4962"/>
                    <a:pt x="495" y="4684"/>
                  </a:cubicBezTo>
                  <a:cubicBezTo>
                    <a:pt x="495" y="4561"/>
                    <a:pt x="619" y="4468"/>
                    <a:pt x="742" y="4468"/>
                  </a:cubicBezTo>
                  <a:cubicBezTo>
                    <a:pt x="896" y="4499"/>
                    <a:pt x="896" y="4623"/>
                    <a:pt x="927" y="4715"/>
                  </a:cubicBezTo>
                  <a:cubicBezTo>
                    <a:pt x="958" y="4931"/>
                    <a:pt x="1051" y="5147"/>
                    <a:pt x="1143" y="5332"/>
                  </a:cubicBezTo>
                  <a:cubicBezTo>
                    <a:pt x="1421" y="5734"/>
                    <a:pt x="1884" y="6011"/>
                    <a:pt x="2409" y="6011"/>
                  </a:cubicBezTo>
                  <a:lnTo>
                    <a:pt x="2501" y="6011"/>
                  </a:lnTo>
                  <a:cubicBezTo>
                    <a:pt x="3057" y="6011"/>
                    <a:pt x="3550" y="5734"/>
                    <a:pt x="3797" y="5240"/>
                  </a:cubicBezTo>
                  <a:cubicBezTo>
                    <a:pt x="4075" y="4684"/>
                    <a:pt x="3859" y="3974"/>
                    <a:pt x="3334" y="3697"/>
                  </a:cubicBezTo>
                  <a:cubicBezTo>
                    <a:pt x="3026" y="3512"/>
                    <a:pt x="2717" y="3419"/>
                    <a:pt x="2378" y="3388"/>
                  </a:cubicBezTo>
                  <a:cubicBezTo>
                    <a:pt x="2069" y="3357"/>
                    <a:pt x="1760" y="3265"/>
                    <a:pt x="1483" y="3141"/>
                  </a:cubicBezTo>
                  <a:cubicBezTo>
                    <a:pt x="1174" y="2987"/>
                    <a:pt x="927" y="2678"/>
                    <a:pt x="865" y="2339"/>
                  </a:cubicBezTo>
                  <a:cubicBezTo>
                    <a:pt x="680" y="1691"/>
                    <a:pt x="958" y="1012"/>
                    <a:pt x="1514" y="703"/>
                  </a:cubicBezTo>
                  <a:cubicBezTo>
                    <a:pt x="1799" y="527"/>
                    <a:pt x="2113" y="440"/>
                    <a:pt x="2427" y="440"/>
                  </a:cubicBezTo>
                  <a:cubicBezTo>
                    <a:pt x="2826" y="440"/>
                    <a:pt x="3222" y="581"/>
                    <a:pt x="3550" y="857"/>
                  </a:cubicBezTo>
                  <a:cubicBezTo>
                    <a:pt x="3736" y="1012"/>
                    <a:pt x="3890" y="1197"/>
                    <a:pt x="4013" y="1413"/>
                  </a:cubicBezTo>
                  <a:cubicBezTo>
                    <a:pt x="4054" y="1555"/>
                    <a:pt x="3934" y="1658"/>
                    <a:pt x="3812" y="1658"/>
                  </a:cubicBezTo>
                  <a:cubicBezTo>
                    <a:pt x="3749" y="1658"/>
                    <a:pt x="3685" y="1630"/>
                    <a:pt x="3643" y="1567"/>
                  </a:cubicBezTo>
                  <a:cubicBezTo>
                    <a:pt x="3520" y="1413"/>
                    <a:pt x="3427" y="1289"/>
                    <a:pt x="3273" y="1166"/>
                  </a:cubicBezTo>
                  <a:cubicBezTo>
                    <a:pt x="3031" y="959"/>
                    <a:pt x="2731" y="858"/>
                    <a:pt x="2433" y="858"/>
                  </a:cubicBezTo>
                  <a:cubicBezTo>
                    <a:pt x="2198" y="858"/>
                    <a:pt x="1964" y="920"/>
                    <a:pt x="1760" y="1043"/>
                  </a:cubicBezTo>
                  <a:cubicBezTo>
                    <a:pt x="1359" y="1289"/>
                    <a:pt x="1174" y="1752"/>
                    <a:pt x="1298" y="2215"/>
                  </a:cubicBezTo>
                  <a:cubicBezTo>
                    <a:pt x="1421" y="2740"/>
                    <a:pt x="1822" y="2833"/>
                    <a:pt x="2470" y="2956"/>
                  </a:cubicBezTo>
                  <a:cubicBezTo>
                    <a:pt x="2841" y="2987"/>
                    <a:pt x="3211" y="3110"/>
                    <a:pt x="3550" y="3295"/>
                  </a:cubicBezTo>
                  <a:cubicBezTo>
                    <a:pt x="3643" y="3357"/>
                    <a:pt x="3736" y="3419"/>
                    <a:pt x="3797" y="3481"/>
                  </a:cubicBezTo>
                  <a:cubicBezTo>
                    <a:pt x="3844" y="3521"/>
                    <a:pt x="3893" y="3538"/>
                    <a:pt x="3938" y="3538"/>
                  </a:cubicBezTo>
                  <a:cubicBezTo>
                    <a:pt x="4100" y="3538"/>
                    <a:pt x="4220" y="3317"/>
                    <a:pt x="4075" y="3172"/>
                  </a:cubicBezTo>
                  <a:cubicBezTo>
                    <a:pt x="3983" y="3079"/>
                    <a:pt x="3890" y="3018"/>
                    <a:pt x="3797" y="2956"/>
                  </a:cubicBezTo>
                  <a:cubicBezTo>
                    <a:pt x="3396" y="2740"/>
                    <a:pt x="2995" y="2586"/>
                    <a:pt x="2532" y="2524"/>
                  </a:cubicBezTo>
                  <a:cubicBezTo>
                    <a:pt x="1853" y="2401"/>
                    <a:pt x="1760" y="2339"/>
                    <a:pt x="1699" y="2092"/>
                  </a:cubicBezTo>
                  <a:cubicBezTo>
                    <a:pt x="1606" y="1845"/>
                    <a:pt x="1730" y="1536"/>
                    <a:pt x="1976" y="1382"/>
                  </a:cubicBezTo>
                  <a:cubicBezTo>
                    <a:pt x="2113" y="1300"/>
                    <a:pt x="2268" y="1260"/>
                    <a:pt x="2425" y="1260"/>
                  </a:cubicBezTo>
                  <a:cubicBezTo>
                    <a:pt x="2622" y="1260"/>
                    <a:pt x="2823" y="1323"/>
                    <a:pt x="2995" y="1444"/>
                  </a:cubicBezTo>
                  <a:cubicBezTo>
                    <a:pt x="3088" y="1536"/>
                    <a:pt x="3180" y="1629"/>
                    <a:pt x="3242" y="1752"/>
                  </a:cubicBezTo>
                  <a:cubicBezTo>
                    <a:pt x="3371" y="2000"/>
                    <a:pt x="3591" y="2105"/>
                    <a:pt x="3809" y="2105"/>
                  </a:cubicBezTo>
                  <a:cubicBezTo>
                    <a:pt x="4215" y="2105"/>
                    <a:pt x="4615" y="1741"/>
                    <a:pt x="4415" y="1259"/>
                  </a:cubicBezTo>
                  <a:cubicBezTo>
                    <a:pt x="4034" y="456"/>
                    <a:pt x="3235" y="0"/>
                    <a:pt x="24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65" name="Google Shape;12765;p23"/>
            <p:cNvSpPr/>
            <p:nvPr/>
          </p:nvSpPr>
          <p:spPr>
            <a:xfrm>
              <a:off x="3316350" y="3040325"/>
              <a:ext cx="236250" cy="60300"/>
            </a:xfrm>
            <a:custGeom>
              <a:avLst/>
              <a:gdLst/>
              <a:ahLst/>
              <a:cxnLst/>
              <a:rect l="l" t="t" r="r" b="b"/>
              <a:pathLst>
                <a:path w="9450" h="2412" extrusionOk="0">
                  <a:moveTo>
                    <a:pt x="4735" y="1"/>
                  </a:moveTo>
                  <a:cubicBezTo>
                    <a:pt x="3840" y="1"/>
                    <a:pt x="2975" y="186"/>
                    <a:pt x="2173" y="556"/>
                  </a:cubicBezTo>
                  <a:cubicBezTo>
                    <a:pt x="1402" y="896"/>
                    <a:pt x="723" y="1389"/>
                    <a:pt x="167" y="2007"/>
                  </a:cubicBezTo>
                  <a:cubicBezTo>
                    <a:pt x="1" y="2173"/>
                    <a:pt x="164" y="2376"/>
                    <a:pt x="332" y="2376"/>
                  </a:cubicBezTo>
                  <a:cubicBezTo>
                    <a:pt x="382" y="2376"/>
                    <a:pt x="433" y="2358"/>
                    <a:pt x="476" y="2315"/>
                  </a:cubicBezTo>
                  <a:cubicBezTo>
                    <a:pt x="1611" y="1058"/>
                    <a:pt x="3165" y="433"/>
                    <a:pt x="4721" y="433"/>
                  </a:cubicBezTo>
                  <a:cubicBezTo>
                    <a:pt x="6297" y="433"/>
                    <a:pt x="7876" y="1073"/>
                    <a:pt x="9024" y="2346"/>
                  </a:cubicBezTo>
                  <a:cubicBezTo>
                    <a:pt x="9070" y="2392"/>
                    <a:pt x="9121" y="2411"/>
                    <a:pt x="9171" y="2411"/>
                  </a:cubicBezTo>
                  <a:cubicBezTo>
                    <a:pt x="9320" y="2411"/>
                    <a:pt x="9449" y="2231"/>
                    <a:pt x="9333" y="2068"/>
                  </a:cubicBezTo>
                  <a:cubicBezTo>
                    <a:pt x="8160" y="772"/>
                    <a:pt x="6494" y="1"/>
                    <a:pt x="473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66" name="Google Shape;12766;p23"/>
            <p:cNvSpPr/>
            <p:nvPr/>
          </p:nvSpPr>
          <p:spPr>
            <a:xfrm>
              <a:off x="3316725" y="3288375"/>
              <a:ext cx="235275" cy="60025"/>
            </a:xfrm>
            <a:custGeom>
              <a:avLst/>
              <a:gdLst/>
              <a:ahLst/>
              <a:cxnLst/>
              <a:rect l="l" t="t" r="r" b="b"/>
              <a:pathLst>
                <a:path w="9411" h="2401" extrusionOk="0">
                  <a:moveTo>
                    <a:pt x="9148" y="1"/>
                  </a:moveTo>
                  <a:cubicBezTo>
                    <a:pt x="9094" y="1"/>
                    <a:pt x="9040" y="16"/>
                    <a:pt x="9009" y="47"/>
                  </a:cubicBezTo>
                  <a:cubicBezTo>
                    <a:pt x="7861" y="1335"/>
                    <a:pt x="6275" y="1984"/>
                    <a:pt x="4691" y="1984"/>
                  </a:cubicBezTo>
                  <a:cubicBezTo>
                    <a:pt x="3127" y="1984"/>
                    <a:pt x="1565" y="1351"/>
                    <a:pt x="430" y="78"/>
                  </a:cubicBezTo>
                  <a:cubicBezTo>
                    <a:pt x="389" y="44"/>
                    <a:pt x="344" y="29"/>
                    <a:pt x="300" y="29"/>
                  </a:cubicBezTo>
                  <a:cubicBezTo>
                    <a:pt x="143" y="29"/>
                    <a:pt x="1" y="211"/>
                    <a:pt x="121" y="356"/>
                  </a:cubicBezTo>
                  <a:cubicBezTo>
                    <a:pt x="1349" y="1721"/>
                    <a:pt x="3026" y="2400"/>
                    <a:pt x="4703" y="2400"/>
                  </a:cubicBezTo>
                  <a:cubicBezTo>
                    <a:pt x="6398" y="2400"/>
                    <a:pt x="8092" y="1706"/>
                    <a:pt x="9318" y="325"/>
                  </a:cubicBezTo>
                  <a:cubicBezTo>
                    <a:pt x="9411" y="263"/>
                    <a:pt x="9411" y="109"/>
                    <a:pt x="9318" y="47"/>
                  </a:cubicBezTo>
                  <a:lnTo>
                    <a:pt x="9287" y="47"/>
                  </a:lnTo>
                  <a:cubicBezTo>
                    <a:pt x="9256" y="16"/>
                    <a:pt x="9202" y="1"/>
                    <a:pt x="914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767" name="Google Shape;12767;p23"/>
          <p:cNvGrpSpPr/>
          <p:nvPr/>
        </p:nvGrpSpPr>
        <p:grpSpPr>
          <a:xfrm>
            <a:off x="4315132" y="5474437"/>
            <a:ext cx="489400" cy="484300"/>
            <a:chOff x="3252625" y="1904050"/>
            <a:chExt cx="367050" cy="363225"/>
          </a:xfrm>
          <a:solidFill>
            <a:schemeClr val="tx1"/>
          </a:solidFill>
        </p:grpSpPr>
        <p:sp>
          <p:nvSpPr>
            <p:cNvPr id="12768" name="Google Shape;12768;p23"/>
            <p:cNvSpPr/>
            <p:nvPr/>
          </p:nvSpPr>
          <p:spPr>
            <a:xfrm>
              <a:off x="3542725" y="1925625"/>
              <a:ext cx="37050" cy="67550"/>
            </a:xfrm>
            <a:custGeom>
              <a:avLst/>
              <a:gdLst/>
              <a:ahLst/>
              <a:cxnLst/>
              <a:rect l="l" t="t" r="r" b="b"/>
              <a:pathLst>
                <a:path w="1482" h="2702" extrusionOk="0">
                  <a:moveTo>
                    <a:pt x="710" y="1"/>
                  </a:moveTo>
                  <a:cubicBezTo>
                    <a:pt x="602" y="1"/>
                    <a:pt x="494" y="70"/>
                    <a:pt x="494" y="209"/>
                  </a:cubicBezTo>
                  <a:lnTo>
                    <a:pt x="494" y="394"/>
                  </a:lnTo>
                  <a:cubicBezTo>
                    <a:pt x="247" y="487"/>
                    <a:pt x="62" y="734"/>
                    <a:pt x="124" y="1012"/>
                  </a:cubicBezTo>
                  <a:cubicBezTo>
                    <a:pt x="124" y="1166"/>
                    <a:pt x="216" y="1320"/>
                    <a:pt x="340" y="1413"/>
                  </a:cubicBezTo>
                  <a:cubicBezTo>
                    <a:pt x="463" y="1475"/>
                    <a:pt x="617" y="1505"/>
                    <a:pt x="741" y="1505"/>
                  </a:cubicBezTo>
                  <a:cubicBezTo>
                    <a:pt x="834" y="1536"/>
                    <a:pt x="957" y="1567"/>
                    <a:pt x="988" y="1691"/>
                  </a:cubicBezTo>
                  <a:cubicBezTo>
                    <a:pt x="988" y="1814"/>
                    <a:pt x="895" y="1907"/>
                    <a:pt x="772" y="1938"/>
                  </a:cubicBezTo>
                  <a:cubicBezTo>
                    <a:pt x="756" y="1941"/>
                    <a:pt x="740" y="1942"/>
                    <a:pt x="724" y="1942"/>
                  </a:cubicBezTo>
                  <a:cubicBezTo>
                    <a:pt x="587" y="1942"/>
                    <a:pt x="460" y="1829"/>
                    <a:pt x="432" y="1691"/>
                  </a:cubicBezTo>
                  <a:cubicBezTo>
                    <a:pt x="417" y="1567"/>
                    <a:pt x="309" y="1505"/>
                    <a:pt x="205" y="1505"/>
                  </a:cubicBezTo>
                  <a:cubicBezTo>
                    <a:pt x="101" y="1505"/>
                    <a:pt x="0" y="1567"/>
                    <a:pt x="0" y="1691"/>
                  </a:cubicBezTo>
                  <a:cubicBezTo>
                    <a:pt x="31" y="1968"/>
                    <a:pt x="216" y="2215"/>
                    <a:pt x="494" y="2308"/>
                  </a:cubicBezTo>
                  <a:lnTo>
                    <a:pt x="525" y="2308"/>
                  </a:lnTo>
                  <a:lnTo>
                    <a:pt x="525" y="2493"/>
                  </a:lnTo>
                  <a:cubicBezTo>
                    <a:pt x="525" y="2632"/>
                    <a:pt x="625" y="2701"/>
                    <a:pt x="726" y="2701"/>
                  </a:cubicBezTo>
                  <a:cubicBezTo>
                    <a:pt x="826" y="2701"/>
                    <a:pt x="926" y="2632"/>
                    <a:pt x="926" y="2493"/>
                  </a:cubicBezTo>
                  <a:lnTo>
                    <a:pt x="926" y="2339"/>
                  </a:lnTo>
                  <a:cubicBezTo>
                    <a:pt x="1050" y="2308"/>
                    <a:pt x="1142" y="2246"/>
                    <a:pt x="1204" y="2154"/>
                  </a:cubicBezTo>
                  <a:cubicBezTo>
                    <a:pt x="1482" y="1907"/>
                    <a:pt x="1451" y="1475"/>
                    <a:pt x="1173" y="1259"/>
                  </a:cubicBezTo>
                  <a:cubicBezTo>
                    <a:pt x="1050" y="1166"/>
                    <a:pt x="926" y="1104"/>
                    <a:pt x="772" y="1104"/>
                  </a:cubicBezTo>
                  <a:cubicBezTo>
                    <a:pt x="679" y="1104"/>
                    <a:pt x="556" y="1104"/>
                    <a:pt x="525" y="981"/>
                  </a:cubicBezTo>
                  <a:cubicBezTo>
                    <a:pt x="508" y="849"/>
                    <a:pt x="607" y="787"/>
                    <a:pt x="712" y="787"/>
                  </a:cubicBezTo>
                  <a:cubicBezTo>
                    <a:pt x="802" y="787"/>
                    <a:pt x="897" y="833"/>
                    <a:pt x="926" y="919"/>
                  </a:cubicBezTo>
                  <a:cubicBezTo>
                    <a:pt x="972" y="989"/>
                    <a:pt x="1053" y="1023"/>
                    <a:pt x="1130" y="1023"/>
                  </a:cubicBezTo>
                  <a:cubicBezTo>
                    <a:pt x="1156" y="1023"/>
                    <a:pt x="1181" y="1019"/>
                    <a:pt x="1204" y="1012"/>
                  </a:cubicBezTo>
                  <a:cubicBezTo>
                    <a:pt x="1296" y="919"/>
                    <a:pt x="1327" y="796"/>
                    <a:pt x="1296" y="703"/>
                  </a:cubicBezTo>
                  <a:cubicBezTo>
                    <a:pt x="1204" y="549"/>
                    <a:pt x="1080" y="456"/>
                    <a:pt x="926" y="394"/>
                  </a:cubicBezTo>
                  <a:lnTo>
                    <a:pt x="926" y="209"/>
                  </a:lnTo>
                  <a:cubicBezTo>
                    <a:pt x="926" y="70"/>
                    <a:pt x="818" y="1"/>
                    <a:pt x="7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69" name="Google Shape;12769;p23"/>
            <p:cNvSpPr/>
            <p:nvPr/>
          </p:nvSpPr>
          <p:spPr>
            <a:xfrm>
              <a:off x="3252625" y="1904050"/>
              <a:ext cx="367050" cy="363225"/>
            </a:xfrm>
            <a:custGeom>
              <a:avLst/>
              <a:gdLst/>
              <a:ahLst/>
              <a:cxnLst/>
              <a:rect l="l" t="t" r="r" b="b"/>
              <a:pathLst>
                <a:path w="14682" h="14529" extrusionOk="0">
                  <a:moveTo>
                    <a:pt x="1435" y="1035"/>
                  </a:moveTo>
                  <a:cubicBezTo>
                    <a:pt x="1471" y="1035"/>
                    <a:pt x="1508" y="1046"/>
                    <a:pt x="1543" y="1072"/>
                  </a:cubicBezTo>
                  <a:cubicBezTo>
                    <a:pt x="1698" y="1165"/>
                    <a:pt x="1790" y="1288"/>
                    <a:pt x="1852" y="1443"/>
                  </a:cubicBezTo>
                  <a:lnTo>
                    <a:pt x="1266" y="1443"/>
                  </a:lnTo>
                  <a:lnTo>
                    <a:pt x="1266" y="1196"/>
                  </a:lnTo>
                  <a:cubicBezTo>
                    <a:pt x="1266" y="1107"/>
                    <a:pt x="1345" y="1035"/>
                    <a:pt x="1435" y="1035"/>
                  </a:cubicBezTo>
                  <a:close/>
                  <a:moveTo>
                    <a:pt x="2951" y="1026"/>
                  </a:moveTo>
                  <a:cubicBezTo>
                    <a:pt x="2986" y="1026"/>
                    <a:pt x="3025" y="1041"/>
                    <a:pt x="3056" y="1072"/>
                  </a:cubicBezTo>
                  <a:cubicBezTo>
                    <a:pt x="3117" y="1072"/>
                    <a:pt x="3148" y="1165"/>
                    <a:pt x="3148" y="1227"/>
                  </a:cubicBezTo>
                  <a:lnTo>
                    <a:pt x="3148" y="1474"/>
                  </a:lnTo>
                  <a:lnTo>
                    <a:pt x="2562" y="1474"/>
                  </a:lnTo>
                  <a:cubicBezTo>
                    <a:pt x="2623" y="1319"/>
                    <a:pt x="2716" y="1196"/>
                    <a:pt x="2870" y="1103"/>
                  </a:cubicBezTo>
                  <a:lnTo>
                    <a:pt x="2870" y="1072"/>
                  </a:lnTo>
                  <a:cubicBezTo>
                    <a:pt x="2886" y="1041"/>
                    <a:pt x="2917" y="1026"/>
                    <a:pt x="2951" y="1026"/>
                  </a:cubicBezTo>
                  <a:close/>
                  <a:moveTo>
                    <a:pt x="1605" y="1875"/>
                  </a:moveTo>
                  <a:lnTo>
                    <a:pt x="1605" y="2523"/>
                  </a:lnTo>
                  <a:lnTo>
                    <a:pt x="494" y="2523"/>
                  </a:lnTo>
                  <a:lnTo>
                    <a:pt x="494" y="1875"/>
                  </a:lnTo>
                  <a:close/>
                  <a:moveTo>
                    <a:pt x="3920" y="1875"/>
                  </a:moveTo>
                  <a:lnTo>
                    <a:pt x="3920" y="2523"/>
                  </a:lnTo>
                  <a:lnTo>
                    <a:pt x="2778" y="2523"/>
                  </a:lnTo>
                  <a:lnTo>
                    <a:pt x="2778" y="1875"/>
                  </a:lnTo>
                  <a:close/>
                  <a:moveTo>
                    <a:pt x="12352" y="455"/>
                  </a:moveTo>
                  <a:cubicBezTo>
                    <a:pt x="13901" y="455"/>
                    <a:pt x="14682" y="2347"/>
                    <a:pt x="13579" y="3449"/>
                  </a:cubicBezTo>
                  <a:cubicBezTo>
                    <a:pt x="13218" y="3820"/>
                    <a:pt x="12771" y="3986"/>
                    <a:pt x="12334" y="3986"/>
                  </a:cubicBezTo>
                  <a:cubicBezTo>
                    <a:pt x="11428" y="3986"/>
                    <a:pt x="10565" y="3276"/>
                    <a:pt x="10586" y="2214"/>
                  </a:cubicBezTo>
                  <a:cubicBezTo>
                    <a:pt x="10586" y="1227"/>
                    <a:pt x="11357" y="455"/>
                    <a:pt x="12345" y="455"/>
                  </a:cubicBezTo>
                  <a:lnTo>
                    <a:pt x="12314" y="455"/>
                  </a:lnTo>
                  <a:cubicBezTo>
                    <a:pt x="12327" y="455"/>
                    <a:pt x="12339" y="455"/>
                    <a:pt x="12352" y="455"/>
                  </a:cubicBezTo>
                  <a:close/>
                  <a:moveTo>
                    <a:pt x="2377" y="1875"/>
                  </a:moveTo>
                  <a:lnTo>
                    <a:pt x="2377" y="4436"/>
                  </a:lnTo>
                  <a:lnTo>
                    <a:pt x="2037" y="4436"/>
                  </a:lnTo>
                  <a:lnTo>
                    <a:pt x="2037" y="3757"/>
                  </a:lnTo>
                  <a:cubicBezTo>
                    <a:pt x="2037" y="3618"/>
                    <a:pt x="1929" y="3549"/>
                    <a:pt x="1821" y="3549"/>
                  </a:cubicBezTo>
                  <a:cubicBezTo>
                    <a:pt x="1713" y="3549"/>
                    <a:pt x="1605" y="3618"/>
                    <a:pt x="1605" y="3757"/>
                  </a:cubicBezTo>
                  <a:lnTo>
                    <a:pt x="1605" y="4436"/>
                  </a:lnTo>
                  <a:lnTo>
                    <a:pt x="803" y="4436"/>
                  </a:lnTo>
                  <a:cubicBezTo>
                    <a:pt x="741" y="4436"/>
                    <a:pt x="710" y="4405"/>
                    <a:pt x="710" y="4375"/>
                  </a:cubicBezTo>
                  <a:lnTo>
                    <a:pt x="710" y="2955"/>
                  </a:lnTo>
                  <a:lnTo>
                    <a:pt x="1821" y="2955"/>
                  </a:lnTo>
                  <a:cubicBezTo>
                    <a:pt x="1914" y="2924"/>
                    <a:pt x="2037" y="2831"/>
                    <a:pt x="2037" y="2708"/>
                  </a:cubicBezTo>
                  <a:lnTo>
                    <a:pt x="2037" y="1875"/>
                  </a:lnTo>
                  <a:close/>
                  <a:moveTo>
                    <a:pt x="3673" y="2955"/>
                  </a:moveTo>
                  <a:lnTo>
                    <a:pt x="3673" y="4375"/>
                  </a:lnTo>
                  <a:cubicBezTo>
                    <a:pt x="3673" y="4405"/>
                    <a:pt x="3642" y="4436"/>
                    <a:pt x="3611" y="4436"/>
                  </a:cubicBezTo>
                  <a:lnTo>
                    <a:pt x="2809" y="4436"/>
                  </a:lnTo>
                  <a:lnTo>
                    <a:pt x="2809" y="2955"/>
                  </a:lnTo>
                  <a:close/>
                  <a:moveTo>
                    <a:pt x="6605" y="5825"/>
                  </a:moveTo>
                  <a:lnTo>
                    <a:pt x="6605" y="6381"/>
                  </a:lnTo>
                  <a:lnTo>
                    <a:pt x="6173" y="6381"/>
                  </a:lnTo>
                  <a:cubicBezTo>
                    <a:pt x="5895" y="6103"/>
                    <a:pt x="5524" y="5918"/>
                    <a:pt x="5154" y="5825"/>
                  </a:cubicBezTo>
                  <a:close/>
                  <a:moveTo>
                    <a:pt x="7268" y="5185"/>
                  </a:moveTo>
                  <a:cubicBezTo>
                    <a:pt x="7376" y="5185"/>
                    <a:pt x="7484" y="5254"/>
                    <a:pt x="7500" y="5393"/>
                  </a:cubicBezTo>
                  <a:lnTo>
                    <a:pt x="7500" y="6381"/>
                  </a:lnTo>
                  <a:lnTo>
                    <a:pt x="7037" y="6381"/>
                  </a:lnTo>
                  <a:lnTo>
                    <a:pt x="7037" y="5393"/>
                  </a:lnTo>
                  <a:cubicBezTo>
                    <a:pt x="7052" y="5254"/>
                    <a:pt x="7160" y="5185"/>
                    <a:pt x="7268" y="5185"/>
                  </a:cubicBezTo>
                  <a:close/>
                  <a:moveTo>
                    <a:pt x="9382" y="5825"/>
                  </a:moveTo>
                  <a:cubicBezTo>
                    <a:pt x="9012" y="5918"/>
                    <a:pt x="8642" y="6103"/>
                    <a:pt x="8364" y="6381"/>
                  </a:cubicBezTo>
                  <a:lnTo>
                    <a:pt x="7932" y="6381"/>
                  </a:lnTo>
                  <a:lnTo>
                    <a:pt x="7932" y="5825"/>
                  </a:lnTo>
                  <a:close/>
                  <a:moveTo>
                    <a:pt x="11018" y="9621"/>
                  </a:moveTo>
                  <a:lnTo>
                    <a:pt x="11018" y="10701"/>
                  </a:lnTo>
                  <a:cubicBezTo>
                    <a:pt x="11018" y="11081"/>
                    <a:pt x="10721" y="11302"/>
                    <a:pt x="10420" y="11302"/>
                  </a:cubicBezTo>
                  <a:cubicBezTo>
                    <a:pt x="10207" y="11302"/>
                    <a:pt x="9991" y="11191"/>
                    <a:pt x="9876" y="10948"/>
                  </a:cubicBezTo>
                  <a:lnTo>
                    <a:pt x="9444" y="9961"/>
                  </a:lnTo>
                  <a:lnTo>
                    <a:pt x="9444" y="9961"/>
                  </a:lnTo>
                  <a:cubicBezTo>
                    <a:pt x="9567" y="9991"/>
                    <a:pt x="9691" y="9991"/>
                    <a:pt x="9845" y="9991"/>
                  </a:cubicBezTo>
                  <a:cubicBezTo>
                    <a:pt x="10246" y="9991"/>
                    <a:pt x="10678" y="9868"/>
                    <a:pt x="11018" y="9621"/>
                  </a:cubicBezTo>
                  <a:close/>
                  <a:moveTo>
                    <a:pt x="3488" y="9621"/>
                  </a:moveTo>
                  <a:cubicBezTo>
                    <a:pt x="3858" y="9868"/>
                    <a:pt x="4259" y="9991"/>
                    <a:pt x="4691" y="10022"/>
                  </a:cubicBezTo>
                  <a:lnTo>
                    <a:pt x="4691" y="9991"/>
                  </a:lnTo>
                  <a:cubicBezTo>
                    <a:pt x="4815" y="9991"/>
                    <a:pt x="4969" y="9991"/>
                    <a:pt x="5092" y="9961"/>
                  </a:cubicBezTo>
                  <a:lnTo>
                    <a:pt x="5092" y="9961"/>
                  </a:lnTo>
                  <a:lnTo>
                    <a:pt x="4629" y="10979"/>
                  </a:lnTo>
                  <a:cubicBezTo>
                    <a:pt x="4516" y="11207"/>
                    <a:pt x="4308" y="11310"/>
                    <a:pt x="4101" y="11310"/>
                  </a:cubicBezTo>
                  <a:cubicBezTo>
                    <a:pt x="3803" y="11310"/>
                    <a:pt x="3506" y="11096"/>
                    <a:pt x="3488" y="10732"/>
                  </a:cubicBezTo>
                  <a:lnTo>
                    <a:pt x="3488" y="9621"/>
                  </a:lnTo>
                  <a:close/>
                  <a:moveTo>
                    <a:pt x="12777" y="5825"/>
                  </a:moveTo>
                  <a:cubicBezTo>
                    <a:pt x="13178" y="5825"/>
                    <a:pt x="13487" y="6165"/>
                    <a:pt x="13487" y="6566"/>
                  </a:cubicBezTo>
                  <a:lnTo>
                    <a:pt x="13549" y="6566"/>
                  </a:lnTo>
                  <a:lnTo>
                    <a:pt x="13549" y="12707"/>
                  </a:lnTo>
                  <a:lnTo>
                    <a:pt x="13116" y="12707"/>
                  </a:lnTo>
                  <a:lnTo>
                    <a:pt x="13116" y="10917"/>
                  </a:lnTo>
                  <a:cubicBezTo>
                    <a:pt x="13116" y="10778"/>
                    <a:pt x="13008" y="10709"/>
                    <a:pt x="12900" y="10709"/>
                  </a:cubicBezTo>
                  <a:cubicBezTo>
                    <a:pt x="12792" y="10709"/>
                    <a:pt x="12684" y="10778"/>
                    <a:pt x="12684" y="10917"/>
                  </a:cubicBezTo>
                  <a:lnTo>
                    <a:pt x="12684" y="12707"/>
                  </a:lnTo>
                  <a:lnTo>
                    <a:pt x="1852" y="12707"/>
                  </a:lnTo>
                  <a:lnTo>
                    <a:pt x="1852" y="6782"/>
                  </a:lnTo>
                  <a:lnTo>
                    <a:pt x="2932" y="6782"/>
                  </a:lnTo>
                  <a:cubicBezTo>
                    <a:pt x="2438" y="7522"/>
                    <a:pt x="2500" y="8541"/>
                    <a:pt x="3086" y="9251"/>
                  </a:cubicBezTo>
                  <a:lnTo>
                    <a:pt x="3086" y="10732"/>
                  </a:lnTo>
                  <a:cubicBezTo>
                    <a:pt x="3104" y="11347"/>
                    <a:pt x="3600" y="11708"/>
                    <a:pt x="4101" y="11708"/>
                  </a:cubicBezTo>
                  <a:cubicBezTo>
                    <a:pt x="4453" y="11708"/>
                    <a:pt x="4808" y="11529"/>
                    <a:pt x="5000" y="11133"/>
                  </a:cubicBezTo>
                  <a:lnTo>
                    <a:pt x="5617" y="9775"/>
                  </a:lnTo>
                  <a:cubicBezTo>
                    <a:pt x="5895" y="9621"/>
                    <a:pt x="6142" y="9436"/>
                    <a:pt x="6327" y="9189"/>
                  </a:cubicBezTo>
                  <a:lnTo>
                    <a:pt x="8179" y="9189"/>
                  </a:lnTo>
                  <a:cubicBezTo>
                    <a:pt x="8364" y="9436"/>
                    <a:pt x="8611" y="9621"/>
                    <a:pt x="8888" y="9775"/>
                  </a:cubicBezTo>
                  <a:lnTo>
                    <a:pt x="9475" y="11164"/>
                  </a:lnTo>
                  <a:cubicBezTo>
                    <a:pt x="9676" y="11542"/>
                    <a:pt x="10032" y="11714"/>
                    <a:pt x="10385" y="11714"/>
                  </a:cubicBezTo>
                  <a:cubicBezTo>
                    <a:pt x="10896" y="11714"/>
                    <a:pt x="11401" y="11353"/>
                    <a:pt x="11419" y="10732"/>
                  </a:cubicBezTo>
                  <a:lnTo>
                    <a:pt x="11419" y="9251"/>
                  </a:lnTo>
                  <a:cubicBezTo>
                    <a:pt x="12005" y="8541"/>
                    <a:pt x="12067" y="7522"/>
                    <a:pt x="11573" y="6782"/>
                  </a:cubicBezTo>
                  <a:lnTo>
                    <a:pt x="12654" y="6782"/>
                  </a:lnTo>
                  <a:lnTo>
                    <a:pt x="12654" y="9744"/>
                  </a:lnTo>
                  <a:cubicBezTo>
                    <a:pt x="12654" y="9883"/>
                    <a:pt x="12754" y="9953"/>
                    <a:pt x="12854" y="9953"/>
                  </a:cubicBezTo>
                  <a:cubicBezTo>
                    <a:pt x="12954" y="9953"/>
                    <a:pt x="13055" y="9883"/>
                    <a:pt x="13055" y="9744"/>
                  </a:cubicBezTo>
                  <a:lnTo>
                    <a:pt x="13055" y="6566"/>
                  </a:lnTo>
                  <a:cubicBezTo>
                    <a:pt x="13055" y="6442"/>
                    <a:pt x="12962" y="6350"/>
                    <a:pt x="12870" y="6350"/>
                  </a:cubicBezTo>
                  <a:lnTo>
                    <a:pt x="11203" y="6350"/>
                  </a:lnTo>
                  <a:cubicBezTo>
                    <a:pt x="10956" y="6103"/>
                    <a:pt x="10617" y="5918"/>
                    <a:pt x="10246" y="5825"/>
                  </a:cubicBezTo>
                  <a:close/>
                  <a:moveTo>
                    <a:pt x="4197" y="5825"/>
                  </a:moveTo>
                  <a:cubicBezTo>
                    <a:pt x="4074" y="5856"/>
                    <a:pt x="4012" y="5979"/>
                    <a:pt x="4043" y="6103"/>
                  </a:cubicBezTo>
                  <a:cubicBezTo>
                    <a:pt x="4070" y="6183"/>
                    <a:pt x="4143" y="6263"/>
                    <a:pt x="4242" y="6263"/>
                  </a:cubicBezTo>
                  <a:cubicBezTo>
                    <a:pt x="4257" y="6263"/>
                    <a:pt x="4273" y="6261"/>
                    <a:pt x="4290" y="6257"/>
                  </a:cubicBezTo>
                  <a:cubicBezTo>
                    <a:pt x="4413" y="6226"/>
                    <a:pt x="4568" y="6195"/>
                    <a:pt x="4691" y="6195"/>
                  </a:cubicBezTo>
                  <a:cubicBezTo>
                    <a:pt x="5185" y="6195"/>
                    <a:pt x="5617" y="6381"/>
                    <a:pt x="5957" y="6751"/>
                  </a:cubicBezTo>
                  <a:cubicBezTo>
                    <a:pt x="5987" y="6782"/>
                    <a:pt x="6049" y="6813"/>
                    <a:pt x="6111" y="6813"/>
                  </a:cubicBezTo>
                  <a:lnTo>
                    <a:pt x="8487" y="6813"/>
                  </a:lnTo>
                  <a:cubicBezTo>
                    <a:pt x="8518" y="6813"/>
                    <a:pt x="8580" y="6782"/>
                    <a:pt x="8611" y="6751"/>
                  </a:cubicBezTo>
                  <a:cubicBezTo>
                    <a:pt x="8950" y="6411"/>
                    <a:pt x="9382" y="6226"/>
                    <a:pt x="9845" y="6226"/>
                  </a:cubicBezTo>
                  <a:cubicBezTo>
                    <a:pt x="12098" y="6226"/>
                    <a:pt x="12098" y="9559"/>
                    <a:pt x="9845" y="9559"/>
                  </a:cubicBezTo>
                  <a:cubicBezTo>
                    <a:pt x="9320" y="9559"/>
                    <a:pt x="8796" y="9312"/>
                    <a:pt x="8487" y="8849"/>
                  </a:cubicBezTo>
                  <a:cubicBezTo>
                    <a:pt x="8456" y="8788"/>
                    <a:pt x="8364" y="8757"/>
                    <a:pt x="8302" y="8757"/>
                  </a:cubicBezTo>
                  <a:lnTo>
                    <a:pt x="6265" y="8757"/>
                  </a:lnTo>
                  <a:cubicBezTo>
                    <a:pt x="6203" y="8757"/>
                    <a:pt x="6142" y="8788"/>
                    <a:pt x="6080" y="8849"/>
                  </a:cubicBezTo>
                  <a:cubicBezTo>
                    <a:pt x="5738" y="9351"/>
                    <a:pt x="5231" y="9575"/>
                    <a:pt x="4729" y="9575"/>
                  </a:cubicBezTo>
                  <a:cubicBezTo>
                    <a:pt x="3871" y="9575"/>
                    <a:pt x="3025" y="8924"/>
                    <a:pt x="3025" y="7893"/>
                  </a:cubicBezTo>
                  <a:cubicBezTo>
                    <a:pt x="3025" y="7461"/>
                    <a:pt x="3210" y="7059"/>
                    <a:pt x="3518" y="6720"/>
                  </a:cubicBezTo>
                  <a:cubicBezTo>
                    <a:pt x="3642" y="6597"/>
                    <a:pt x="3611" y="6350"/>
                    <a:pt x="3395" y="6350"/>
                  </a:cubicBezTo>
                  <a:lnTo>
                    <a:pt x="1667" y="6350"/>
                  </a:lnTo>
                  <a:cubicBezTo>
                    <a:pt x="1543" y="6350"/>
                    <a:pt x="1451" y="6442"/>
                    <a:pt x="1451" y="6566"/>
                  </a:cubicBezTo>
                  <a:lnTo>
                    <a:pt x="1451" y="12738"/>
                  </a:lnTo>
                  <a:lnTo>
                    <a:pt x="1019" y="12738"/>
                  </a:lnTo>
                  <a:lnTo>
                    <a:pt x="1019" y="6566"/>
                  </a:lnTo>
                  <a:cubicBezTo>
                    <a:pt x="1019" y="6165"/>
                    <a:pt x="1327" y="5825"/>
                    <a:pt x="1728" y="5825"/>
                  </a:cubicBezTo>
                  <a:close/>
                  <a:moveTo>
                    <a:pt x="7963" y="13139"/>
                  </a:moveTo>
                  <a:cubicBezTo>
                    <a:pt x="7963" y="13294"/>
                    <a:pt x="7870" y="13417"/>
                    <a:pt x="7716" y="13417"/>
                  </a:cubicBezTo>
                  <a:lnTo>
                    <a:pt x="6821" y="13417"/>
                  </a:lnTo>
                  <a:cubicBezTo>
                    <a:pt x="6666" y="13417"/>
                    <a:pt x="6574" y="13294"/>
                    <a:pt x="6574" y="13139"/>
                  </a:cubicBezTo>
                  <a:close/>
                  <a:moveTo>
                    <a:pt x="12275" y="0"/>
                  </a:moveTo>
                  <a:cubicBezTo>
                    <a:pt x="11269" y="0"/>
                    <a:pt x="10272" y="637"/>
                    <a:pt x="10154" y="1967"/>
                  </a:cubicBezTo>
                  <a:lnTo>
                    <a:pt x="7284" y="1967"/>
                  </a:lnTo>
                  <a:cubicBezTo>
                    <a:pt x="7160" y="1967"/>
                    <a:pt x="7068" y="2060"/>
                    <a:pt x="7068" y="2183"/>
                  </a:cubicBezTo>
                  <a:lnTo>
                    <a:pt x="7068" y="3449"/>
                  </a:lnTo>
                  <a:lnTo>
                    <a:pt x="4105" y="3449"/>
                  </a:lnTo>
                  <a:lnTo>
                    <a:pt x="4105" y="2893"/>
                  </a:lnTo>
                  <a:cubicBezTo>
                    <a:pt x="4259" y="2831"/>
                    <a:pt x="4352" y="2708"/>
                    <a:pt x="4352" y="2554"/>
                  </a:cubicBezTo>
                  <a:lnTo>
                    <a:pt x="4352" y="1875"/>
                  </a:lnTo>
                  <a:cubicBezTo>
                    <a:pt x="4352" y="1659"/>
                    <a:pt x="4167" y="1474"/>
                    <a:pt x="3951" y="1474"/>
                  </a:cubicBezTo>
                  <a:lnTo>
                    <a:pt x="3580" y="1474"/>
                  </a:lnTo>
                  <a:lnTo>
                    <a:pt x="3580" y="1196"/>
                  </a:lnTo>
                  <a:cubicBezTo>
                    <a:pt x="3580" y="837"/>
                    <a:pt x="3286" y="592"/>
                    <a:pt x="2972" y="592"/>
                  </a:cubicBezTo>
                  <a:cubicBezTo>
                    <a:pt x="2854" y="592"/>
                    <a:pt x="2733" y="626"/>
                    <a:pt x="2623" y="702"/>
                  </a:cubicBezTo>
                  <a:cubicBezTo>
                    <a:pt x="2469" y="825"/>
                    <a:pt x="2346" y="980"/>
                    <a:pt x="2253" y="1165"/>
                  </a:cubicBezTo>
                  <a:lnTo>
                    <a:pt x="2222" y="1165"/>
                  </a:lnTo>
                  <a:cubicBezTo>
                    <a:pt x="2130" y="980"/>
                    <a:pt x="2006" y="825"/>
                    <a:pt x="1852" y="702"/>
                  </a:cubicBezTo>
                  <a:cubicBezTo>
                    <a:pt x="1742" y="626"/>
                    <a:pt x="1622" y="592"/>
                    <a:pt x="1504" y="592"/>
                  </a:cubicBezTo>
                  <a:cubicBezTo>
                    <a:pt x="1189" y="592"/>
                    <a:pt x="895" y="837"/>
                    <a:pt x="895" y="1196"/>
                  </a:cubicBezTo>
                  <a:lnTo>
                    <a:pt x="895" y="1474"/>
                  </a:lnTo>
                  <a:lnTo>
                    <a:pt x="494" y="1474"/>
                  </a:lnTo>
                  <a:cubicBezTo>
                    <a:pt x="278" y="1474"/>
                    <a:pt x="124" y="1628"/>
                    <a:pt x="124" y="1844"/>
                  </a:cubicBezTo>
                  <a:lnTo>
                    <a:pt x="124" y="2554"/>
                  </a:lnTo>
                  <a:cubicBezTo>
                    <a:pt x="124" y="2677"/>
                    <a:pt x="216" y="2831"/>
                    <a:pt x="340" y="2893"/>
                  </a:cubicBezTo>
                  <a:lnTo>
                    <a:pt x="340" y="4375"/>
                  </a:lnTo>
                  <a:cubicBezTo>
                    <a:pt x="340" y="4652"/>
                    <a:pt x="556" y="4868"/>
                    <a:pt x="833" y="4868"/>
                  </a:cubicBezTo>
                  <a:lnTo>
                    <a:pt x="3642" y="4868"/>
                  </a:lnTo>
                  <a:cubicBezTo>
                    <a:pt x="3889" y="4868"/>
                    <a:pt x="4136" y="4652"/>
                    <a:pt x="4136" y="4375"/>
                  </a:cubicBezTo>
                  <a:lnTo>
                    <a:pt x="4136" y="3850"/>
                  </a:lnTo>
                  <a:lnTo>
                    <a:pt x="7068" y="3850"/>
                  </a:lnTo>
                  <a:lnTo>
                    <a:pt x="7068" y="4776"/>
                  </a:lnTo>
                  <a:cubicBezTo>
                    <a:pt x="6790" y="4868"/>
                    <a:pt x="6605" y="5115"/>
                    <a:pt x="6605" y="5424"/>
                  </a:cubicBezTo>
                  <a:lnTo>
                    <a:pt x="1728" y="5424"/>
                  </a:lnTo>
                  <a:cubicBezTo>
                    <a:pt x="1080" y="5424"/>
                    <a:pt x="556" y="5948"/>
                    <a:pt x="556" y="6597"/>
                  </a:cubicBezTo>
                  <a:lnTo>
                    <a:pt x="556" y="12769"/>
                  </a:lnTo>
                  <a:lnTo>
                    <a:pt x="216" y="12769"/>
                  </a:lnTo>
                  <a:cubicBezTo>
                    <a:pt x="124" y="12769"/>
                    <a:pt x="31" y="12862"/>
                    <a:pt x="31" y="12954"/>
                  </a:cubicBezTo>
                  <a:lnTo>
                    <a:pt x="31" y="13479"/>
                  </a:lnTo>
                  <a:cubicBezTo>
                    <a:pt x="0" y="14065"/>
                    <a:pt x="494" y="14528"/>
                    <a:pt x="1080" y="14528"/>
                  </a:cubicBezTo>
                  <a:lnTo>
                    <a:pt x="2037" y="14528"/>
                  </a:lnTo>
                  <a:cubicBezTo>
                    <a:pt x="2315" y="14528"/>
                    <a:pt x="2315" y="14096"/>
                    <a:pt x="2037" y="14096"/>
                  </a:cubicBezTo>
                  <a:lnTo>
                    <a:pt x="1080" y="14096"/>
                  </a:lnTo>
                  <a:cubicBezTo>
                    <a:pt x="710" y="14096"/>
                    <a:pt x="432" y="13818"/>
                    <a:pt x="432" y="13479"/>
                  </a:cubicBezTo>
                  <a:lnTo>
                    <a:pt x="432" y="13139"/>
                  </a:lnTo>
                  <a:lnTo>
                    <a:pt x="6142" y="13139"/>
                  </a:lnTo>
                  <a:cubicBezTo>
                    <a:pt x="6142" y="13510"/>
                    <a:pt x="6450" y="13818"/>
                    <a:pt x="6821" y="13818"/>
                  </a:cubicBezTo>
                  <a:lnTo>
                    <a:pt x="7716" y="13818"/>
                  </a:lnTo>
                  <a:cubicBezTo>
                    <a:pt x="8086" y="13818"/>
                    <a:pt x="8395" y="13510"/>
                    <a:pt x="8395" y="13139"/>
                  </a:cubicBezTo>
                  <a:lnTo>
                    <a:pt x="14073" y="13139"/>
                  </a:lnTo>
                  <a:lnTo>
                    <a:pt x="14073" y="13448"/>
                  </a:lnTo>
                  <a:cubicBezTo>
                    <a:pt x="14073" y="13787"/>
                    <a:pt x="13795" y="14065"/>
                    <a:pt x="13456" y="14065"/>
                  </a:cubicBezTo>
                  <a:lnTo>
                    <a:pt x="3241" y="14065"/>
                  </a:lnTo>
                  <a:cubicBezTo>
                    <a:pt x="2963" y="14065"/>
                    <a:pt x="2963" y="14497"/>
                    <a:pt x="3241" y="14497"/>
                  </a:cubicBezTo>
                  <a:lnTo>
                    <a:pt x="13487" y="14497"/>
                  </a:lnTo>
                  <a:cubicBezTo>
                    <a:pt x="14042" y="14497"/>
                    <a:pt x="14536" y="14034"/>
                    <a:pt x="14536" y="13448"/>
                  </a:cubicBezTo>
                  <a:lnTo>
                    <a:pt x="14536" y="12923"/>
                  </a:lnTo>
                  <a:cubicBezTo>
                    <a:pt x="14536" y="12831"/>
                    <a:pt x="14413" y="12738"/>
                    <a:pt x="14320" y="12738"/>
                  </a:cubicBezTo>
                  <a:lnTo>
                    <a:pt x="13950" y="12738"/>
                  </a:lnTo>
                  <a:lnTo>
                    <a:pt x="13950" y="6566"/>
                  </a:lnTo>
                  <a:cubicBezTo>
                    <a:pt x="13950" y="5918"/>
                    <a:pt x="13425" y="5393"/>
                    <a:pt x="12808" y="5393"/>
                  </a:cubicBezTo>
                  <a:lnTo>
                    <a:pt x="7932" y="5393"/>
                  </a:lnTo>
                  <a:cubicBezTo>
                    <a:pt x="7932" y="5115"/>
                    <a:pt x="7747" y="4868"/>
                    <a:pt x="7500" y="4776"/>
                  </a:cubicBezTo>
                  <a:lnTo>
                    <a:pt x="7500" y="2399"/>
                  </a:lnTo>
                  <a:lnTo>
                    <a:pt x="10154" y="2399"/>
                  </a:lnTo>
                  <a:cubicBezTo>
                    <a:pt x="10243" y="3503"/>
                    <a:pt x="11197" y="4347"/>
                    <a:pt x="12292" y="4347"/>
                  </a:cubicBezTo>
                  <a:cubicBezTo>
                    <a:pt x="12330" y="4347"/>
                    <a:pt x="12368" y="4346"/>
                    <a:pt x="12407" y="4344"/>
                  </a:cubicBezTo>
                  <a:cubicBezTo>
                    <a:pt x="13579" y="4282"/>
                    <a:pt x="14474" y="3325"/>
                    <a:pt x="14474" y="2183"/>
                  </a:cubicBezTo>
                  <a:cubicBezTo>
                    <a:pt x="14474" y="753"/>
                    <a:pt x="13369" y="0"/>
                    <a:pt x="122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70" name="Google Shape;12770;p23"/>
            <p:cNvSpPr/>
            <p:nvPr/>
          </p:nvSpPr>
          <p:spPr>
            <a:xfrm>
              <a:off x="3346750" y="2079950"/>
              <a:ext cx="46325" cy="43625"/>
            </a:xfrm>
            <a:custGeom>
              <a:avLst/>
              <a:gdLst/>
              <a:ahLst/>
              <a:cxnLst/>
              <a:rect l="l" t="t" r="r" b="b"/>
              <a:pathLst>
                <a:path w="1853" h="1745" extrusionOk="0">
                  <a:moveTo>
                    <a:pt x="926" y="0"/>
                  </a:moveTo>
                  <a:cubicBezTo>
                    <a:pt x="818" y="0"/>
                    <a:pt x="710" y="70"/>
                    <a:pt x="710" y="209"/>
                  </a:cubicBezTo>
                  <a:lnTo>
                    <a:pt x="710" y="641"/>
                  </a:lnTo>
                  <a:lnTo>
                    <a:pt x="278" y="641"/>
                  </a:lnTo>
                  <a:cubicBezTo>
                    <a:pt x="0" y="641"/>
                    <a:pt x="0" y="1073"/>
                    <a:pt x="278" y="1073"/>
                  </a:cubicBezTo>
                  <a:lnTo>
                    <a:pt x="278" y="1104"/>
                  </a:lnTo>
                  <a:lnTo>
                    <a:pt x="710" y="1104"/>
                  </a:lnTo>
                  <a:lnTo>
                    <a:pt x="710" y="1536"/>
                  </a:lnTo>
                  <a:cubicBezTo>
                    <a:pt x="710" y="1675"/>
                    <a:pt x="818" y="1744"/>
                    <a:pt x="926" y="1744"/>
                  </a:cubicBezTo>
                  <a:cubicBezTo>
                    <a:pt x="1034" y="1744"/>
                    <a:pt x="1142" y="1675"/>
                    <a:pt x="1142" y="1536"/>
                  </a:cubicBezTo>
                  <a:lnTo>
                    <a:pt x="1142" y="1104"/>
                  </a:lnTo>
                  <a:lnTo>
                    <a:pt x="1574" y="1104"/>
                  </a:lnTo>
                  <a:cubicBezTo>
                    <a:pt x="1852" y="1104"/>
                    <a:pt x="1852" y="672"/>
                    <a:pt x="1574" y="672"/>
                  </a:cubicBezTo>
                  <a:lnTo>
                    <a:pt x="1142" y="672"/>
                  </a:lnTo>
                  <a:lnTo>
                    <a:pt x="1142" y="209"/>
                  </a:lnTo>
                  <a:cubicBezTo>
                    <a:pt x="1142" y="70"/>
                    <a:pt x="1034" y="0"/>
                    <a:pt x="9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71" name="Google Shape;12771;p23"/>
            <p:cNvSpPr/>
            <p:nvPr/>
          </p:nvSpPr>
          <p:spPr>
            <a:xfrm>
              <a:off x="3474825" y="2079950"/>
              <a:ext cx="47075" cy="43625"/>
            </a:xfrm>
            <a:custGeom>
              <a:avLst/>
              <a:gdLst/>
              <a:ahLst/>
              <a:cxnLst/>
              <a:rect l="l" t="t" r="r" b="b"/>
              <a:pathLst>
                <a:path w="1883" h="1745" extrusionOk="0">
                  <a:moveTo>
                    <a:pt x="957" y="0"/>
                  </a:moveTo>
                  <a:cubicBezTo>
                    <a:pt x="849" y="0"/>
                    <a:pt x="741" y="70"/>
                    <a:pt x="741" y="209"/>
                  </a:cubicBezTo>
                  <a:lnTo>
                    <a:pt x="741" y="641"/>
                  </a:lnTo>
                  <a:lnTo>
                    <a:pt x="278" y="641"/>
                  </a:lnTo>
                  <a:cubicBezTo>
                    <a:pt x="0" y="641"/>
                    <a:pt x="0" y="1073"/>
                    <a:pt x="278" y="1073"/>
                  </a:cubicBezTo>
                  <a:lnTo>
                    <a:pt x="278" y="1104"/>
                  </a:lnTo>
                  <a:lnTo>
                    <a:pt x="741" y="1104"/>
                  </a:lnTo>
                  <a:lnTo>
                    <a:pt x="741" y="1536"/>
                  </a:lnTo>
                  <a:cubicBezTo>
                    <a:pt x="741" y="1675"/>
                    <a:pt x="849" y="1744"/>
                    <a:pt x="957" y="1744"/>
                  </a:cubicBezTo>
                  <a:cubicBezTo>
                    <a:pt x="1065" y="1744"/>
                    <a:pt x="1173" y="1675"/>
                    <a:pt x="1173" y="1536"/>
                  </a:cubicBezTo>
                  <a:lnTo>
                    <a:pt x="1173" y="1104"/>
                  </a:lnTo>
                  <a:lnTo>
                    <a:pt x="1605" y="1104"/>
                  </a:lnTo>
                  <a:cubicBezTo>
                    <a:pt x="1883" y="1104"/>
                    <a:pt x="1883" y="672"/>
                    <a:pt x="1605" y="672"/>
                  </a:cubicBezTo>
                  <a:lnTo>
                    <a:pt x="1173" y="672"/>
                  </a:lnTo>
                  <a:lnTo>
                    <a:pt x="1173" y="209"/>
                  </a:lnTo>
                  <a:cubicBezTo>
                    <a:pt x="1173" y="70"/>
                    <a:pt x="1065" y="0"/>
                    <a:pt x="9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72" name="Google Shape;12772;p23"/>
            <p:cNvSpPr/>
            <p:nvPr/>
          </p:nvSpPr>
          <p:spPr>
            <a:xfrm>
              <a:off x="3423900" y="2085150"/>
              <a:ext cx="20850" cy="10825"/>
            </a:xfrm>
            <a:custGeom>
              <a:avLst/>
              <a:gdLst/>
              <a:ahLst/>
              <a:cxnLst/>
              <a:rect l="l" t="t" r="r" b="b"/>
              <a:pathLst>
                <a:path w="834" h="433" extrusionOk="0">
                  <a:moveTo>
                    <a:pt x="217" y="1"/>
                  </a:moveTo>
                  <a:cubicBezTo>
                    <a:pt x="93" y="1"/>
                    <a:pt x="1" y="93"/>
                    <a:pt x="1" y="217"/>
                  </a:cubicBezTo>
                  <a:cubicBezTo>
                    <a:pt x="1" y="340"/>
                    <a:pt x="93" y="433"/>
                    <a:pt x="217" y="433"/>
                  </a:cubicBezTo>
                  <a:lnTo>
                    <a:pt x="649" y="433"/>
                  </a:lnTo>
                  <a:cubicBezTo>
                    <a:pt x="741" y="433"/>
                    <a:pt x="834" y="340"/>
                    <a:pt x="834" y="217"/>
                  </a:cubicBezTo>
                  <a:cubicBezTo>
                    <a:pt x="834" y="93"/>
                    <a:pt x="741" y="1"/>
                    <a:pt x="6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73" name="Google Shape;12773;p23"/>
            <p:cNvSpPr/>
            <p:nvPr/>
          </p:nvSpPr>
          <p:spPr>
            <a:xfrm>
              <a:off x="3423900" y="2103550"/>
              <a:ext cx="20850" cy="10175"/>
            </a:xfrm>
            <a:custGeom>
              <a:avLst/>
              <a:gdLst/>
              <a:ahLst/>
              <a:cxnLst/>
              <a:rect l="l" t="t" r="r" b="b"/>
              <a:pathLst>
                <a:path w="834" h="407" extrusionOk="0">
                  <a:moveTo>
                    <a:pt x="678" y="1"/>
                  </a:moveTo>
                  <a:cubicBezTo>
                    <a:pt x="668" y="1"/>
                    <a:pt x="659" y="2"/>
                    <a:pt x="649" y="5"/>
                  </a:cubicBezTo>
                  <a:lnTo>
                    <a:pt x="217" y="5"/>
                  </a:lnTo>
                  <a:cubicBezTo>
                    <a:pt x="93" y="5"/>
                    <a:pt x="1" y="98"/>
                    <a:pt x="1" y="191"/>
                  </a:cubicBezTo>
                  <a:cubicBezTo>
                    <a:pt x="1" y="314"/>
                    <a:pt x="93" y="407"/>
                    <a:pt x="217" y="407"/>
                  </a:cubicBezTo>
                  <a:lnTo>
                    <a:pt x="649" y="407"/>
                  </a:lnTo>
                  <a:cubicBezTo>
                    <a:pt x="741" y="407"/>
                    <a:pt x="834" y="314"/>
                    <a:pt x="834" y="191"/>
                  </a:cubicBezTo>
                  <a:cubicBezTo>
                    <a:pt x="834" y="108"/>
                    <a:pt x="760" y="1"/>
                    <a:pt x="6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2774" name="Google Shape;12774;p23"/>
          <p:cNvSpPr txBox="1"/>
          <p:nvPr/>
        </p:nvSpPr>
        <p:spPr>
          <a:xfrm>
            <a:off x="1397800" y="1544867"/>
            <a:ext cx="9396400" cy="64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fa-IR" sz="2133" kern="0" dirty="0">
                <a:solidFill>
                  <a:srgbClr val="FFFFFF"/>
                </a:solidFill>
                <a:cs typeface="B Nazanin" panose="00000700000000000000" pitchFamily="2" charset="-78"/>
                <a:sym typeface="Arial"/>
              </a:rPr>
              <a:t>بازاریابی دیجیتال</a:t>
            </a:r>
            <a:endParaRPr sz="2133" kern="0" dirty="0">
              <a:solidFill>
                <a:srgbClr val="FFFFFF"/>
              </a:solidFill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2775" name="Google Shape;12775;p23"/>
          <p:cNvSpPr txBox="1">
            <a:spLocks noGrp="1"/>
          </p:cNvSpPr>
          <p:nvPr>
            <p:ph type="title" idx="4294967295"/>
          </p:nvPr>
        </p:nvSpPr>
        <p:spPr>
          <a:xfrm>
            <a:off x="0" y="431800"/>
            <a:ext cx="9394825" cy="642938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/>
            <a:r>
              <a:rPr lang="fa-IR" dirty="0">
                <a:solidFill>
                  <a:schemeClr val="lt1"/>
                </a:solidFill>
                <a:cs typeface="B Nazanin" panose="00000700000000000000" pitchFamily="2" charset="-78"/>
              </a:rPr>
              <a:t>نمادهای برتر</a:t>
            </a:r>
            <a:endParaRPr dirty="0"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32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236" name="Google Shape;13236;p25"/>
          <p:cNvGrpSpPr/>
          <p:nvPr/>
        </p:nvGrpSpPr>
        <p:grpSpPr>
          <a:xfrm>
            <a:off x="6405694" y="2620216"/>
            <a:ext cx="462967" cy="413567"/>
            <a:chOff x="7055563" y="3039906"/>
            <a:chExt cx="347225" cy="310175"/>
          </a:xfrm>
        </p:grpSpPr>
        <p:sp>
          <p:nvSpPr>
            <p:cNvPr id="13237" name="Google Shape;13237;p25"/>
            <p:cNvSpPr/>
            <p:nvPr/>
          </p:nvSpPr>
          <p:spPr>
            <a:xfrm>
              <a:off x="7165888" y="3133881"/>
              <a:ext cx="10050" cy="20225"/>
            </a:xfrm>
            <a:custGeom>
              <a:avLst/>
              <a:gdLst/>
              <a:ahLst/>
              <a:cxnLst/>
              <a:rect l="l" t="t" r="r" b="b"/>
              <a:pathLst>
                <a:path w="402" h="809" extrusionOk="0">
                  <a:moveTo>
                    <a:pt x="253" y="1"/>
                  </a:moveTo>
                  <a:cubicBezTo>
                    <a:pt x="241" y="1"/>
                    <a:pt x="229" y="3"/>
                    <a:pt x="217" y="7"/>
                  </a:cubicBezTo>
                  <a:cubicBezTo>
                    <a:pt x="93" y="7"/>
                    <a:pt x="1" y="68"/>
                    <a:pt x="1" y="192"/>
                  </a:cubicBezTo>
                  <a:lnTo>
                    <a:pt x="1" y="624"/>
                  </a:lnTo>
                  <a:cubicBezTo>
                    <a:pt x="1" y="716"/>
                    <a:pt x="93" y="809"/>
                    <a:pt x="217" y="809"/>
                  </a:cubicBezTo>
                  <a:cubicBezTo>
                    <a:pt x="309" y="809"/>
                    <a:pt x="402" y="716"/>
                    <a:pt x="402" y="624"/>
                  </a:cubicBezTo>
                  <a:lnTo>
                    <a:pt x="402" y="192"/>
                  </a:lnTo>
                  <a:cubicBezTo>
                    <a:pt x="402" y="85"/>
                    <a:pt x="332" y="1"/>
                    <a:pt x="2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38" name="Google Shape;13238;p25"/>
            <p:cNvSpPr/>
            <p:nvPr/>
          </p:nvSpPr>
          <p:spPr>
            <a:xfrm>
              <a:off x="7281613" y="3135181"/>
              <a:ext cx="10075" cy="18925"/>
            </a:xfrm>
            <a:custGeom>
              <a:avLst/>
              <a:gdLst/>
              <a:ahLst/>
              <a:cxnLst/>
              <a:rect l="l" t="t" r="r" b="b"/>
              <a:pathLst>
                <a:path w="403" h="757" extrusionOk="0">
                  <a:moveTo>
                    <a:pt x="202" y="1"/>
                  </a:moveTo>
                  <a:cubicBezTo>
                    <a:pt x="117" y="1"/>
                    <a:pt x="32" y="47"/>
                    <a:pt x="1" y="140"/>
                  </a:cubicBezTo>
                  <a:lnTo>
                    <a:pt x="1" y="572"/>
                  </a:lnTo>
                  <a:cubicBezTo>
                    <a:pt x="1" y="661"/>
                    <a:pt x="86" y="749"/>
                    <a:pt x="202" y="757"/>
                  </a:cubicBezTo>
                  <a:lnTo>
                    <a:pt x="202" y="757"/>
                  </a:lnTo>
                  <a:cubicBezTo>
                    <a:pt x="317" y="749"/>
                    <a:pt x="402" y="661"/>
                    <a:pt x="402" y="572"/>
                  </a:cubicBezTo>
                  <a:lnTo>
                    <a:pt x="402" y="140"/>
                  </a:lnTo>
                  <a:cubicBezTo>
                    <a:pt x="371" y="47"/>
                    <a:pt x="286" y="1"/>
                    <a:pt x="202" y="1"/>
                  </a:cubicBezTo>
                  <a:close/>
                  <a:moveTo>
                    <a:pt x="202" y="757"/>
                  </a:moveTo>
                  <a:cubicBezTo>
                    <a:pt x="196" y="757"/>
                    <a:pt x="191" y="757"/>
                    <a:pt x="186" y="757"/>
                  </a:cubicBezTo>
                  <a:lnTo>
                    <a:pt x="217" y="757"/>
                  </a:lnTo>
                  <a:cubicBezTo>
                    <a:pt x="212" y="757"/>
                    <a:pt x="207" y="757"/>
                    <a:pt x="202" y="757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39" name="Google Shape;13239;p25"/>
            <p:cNvSpPr/>
            <p:nvPr/>
          </p:nvSpPr>
          <p:spPr>
            <a:xfrm>
              <a:off x="7209088" y="3143206"/>
              <a:ext cx="40750" cy="17075"/>
            </a:xfrm>
            <a:custGeom>
              <a:avLst/>
              <a:gdLst/>
              <a:ahLst/>
              <a:cxnLst/>
              <a:rect l="l" t="t" r="r" b="b"/>
              <a:pathLst>
                <a:path w="1630" h="683" extrusionOk="0">
                  <a:moveTo>
                    <a:pt x="1351" y="1"/>
                  </a:moveTo>
                  <a:cubicBezTo>
                    <a:pt x="1302" y="1"/>
                    <a:pt x="1250" y="20"/>
                    <a:pt x="1205" y="66"/>
                  </a:cubicBezTo>
                  <a:cubicBezTo>
                    <a:pt x="1097" y="189"/>
                    <a:pt x="942" y="251"/>
                    <a:pt x="788" y="251"/>
                  </a:cubicBezTo>
                  <a:cubicBezTo>
                    <a:pt x="634" y="251"/>
                    <a:pt x="479" y="189"/>
                    <a:pt x="371" y="66"/>
                  </a:cubicBezTo>
                  <a:cubicBezTo>
                    <a:pt x="325" y="35"/>
                    <a:pt x="271" y="19"/>
                    <a:pt x="221" y="19"/>
                  </a:cubicBezTo>
                  <a:cubicBezTo>
                    <a:pt x="171" y="19"/>
                    <a:pt x="124" y="35"/>
                    <a:pt x="94" y="66"/>
                  </a:cubicBezTo>
                  <a:cubicBezTo>
                    <a:pt x="1" y="158"/>
                    <a:pt x="1" y="282"/>
                    <a:pt x="94" y="374"/>
                  </a:cubicBezTo>
                  <a:cubicBezTo>
                    <a:pt x="248" y="559"/>
                    <a:pt x="526" y="683"/>
                    <a:pt x="803" y="683"/>
                  </a:cubicBezTo>
                  <a:lnTo>
                    <a:pt x="772" y="652"/>
                  </a:lnTo>
                  <a:cubicBezTo>
                    <a:pt x="1050" y="652"/>
                    <a:pt x="1328" y="559"/>
                    <a:pt x="1513" y="343"/>
                  </a:cubicBezTo>
                  <a:cubicBezTo>
                    <a:pt x="1629" y="181"/>
                    <a:pt x="1501" y="1"/>
                    <a:pt x="135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40" name="Google Shape;13240;p25"/>
            <p:cNvSpPr/>
            <p:nvPr/>
          </p:nvSpPr>
          <p:spPr>
            <a:xfrm>
              <a:off x="7055563" y="3039906"/>
              <a:ext cx="347225" cy="310175"/>
            </a:xfrm>
            <a:custGeom>
              <a:avLst/>
              <a:gdLst/>
              <a:ahLst/>
              <a:cxnLst/>
              <a:rect l="l" t="t" r="r" b="b"/>
              <a:pathLst>
                <a:path w="13889" h="12407" extrusionOk="0">
                  <a:moveTo>
                    <a:pt x="4599" y="402"/>
                  </a:moveTo>
                  <a:cubicBezTo>
                    <a:pt x="5340" y="402"/>
                    <a:pt x="5340" y="1482"/>
                    <a:pt x="4599" y="1482"/>
                  </a:cubicBezTo>
                  <a:lnTo>
                    <a:pt x="1297" y="1482"/>
                  </a:lnTo>
                  <a:cubicBezTo>
                    <a:pt x="988" y="1482"/>
                    <a:pt x="741" y="1235"/>
                    <a:pt x="741" y="957"/>
                  </a:cubicBezTo>
                  <a:cubicBezTo>
                    <a:pt x="741" y="649"/>
                    <a:pt x="988" y="402"/>
                    <a:pt x="1297" y="402"/>
                  </a:cubicBezTo>
                  <a:close/>
                  <a:moveTo>
                    <a:pt x="4414" y="1883"/>
                  </a:moveTo>
                  <a:lnTo>
                    <a:pt x="4414" y="3148"/>
                  </a:lnTo>
                  <a:lnTo>
                    <a:pt x="1482" y="3148"/>
                  </a:lnTo>
                  <a:lnTo>
                    <a:pt x="1482" y="1883"/>
                  </a:lnTo>
                  <a:close/>
                  <a:moveTo>
                    <a:pt x="12345" y="1883"/>
                  </a:moveTo>
                  <a:lnTo>
                    <a:pt x="12345" y="3148"/>
                  </a:lnTo>
                  <a:lnTo>
                    <a:pt x="9444" y="3148"/>
                  </a:lnTo>
                  <a:lnTo>
                    <a:pt x="9444" y="1883"/>
                  </a:lnTo>
                  <a:close/>
                  <a:moveTo>
                    <a:pt x="13117" y="3580"/>
                  </a:moveTo>
                  <a:cubicBezTo>
                    <a:pt x="13271" y="3580"/>
                    <a:pt x="13425" y="3704"/>
                    <a:pt x="13425" y="3889"/>
                  </a:cubicBezTo>
                  <a:lnTo>
                    <a:pt x="13425" y="4661"/>
                  </a:lnTo>
                  <a:cubicBezTo>
                    <a:pt x="13425" y="4846"/>
                    <a:pt x="13271" y="4969"/>
                    <a:pt x="13117" y="4969"/>
                  </a:cubicBezTo>
                  <a:lnTo>
                    <a:pt x="741" y="4969"/>
                  </a:lnTo>
                  <a:cubicBezTo>
                    <a:pt x="556" y="4969"/>
                    <a:pt x="432" y="4846"/>
                    <a:pt x="432" y="4661"/>
                  </a:cubicBezTo>
                  <a:lnTo>
                    <a:pt x="432" y="3889"/>
                  </a:lnTo>
                  <a:cubicBezTo>
                    <a:pt x="432" y="3704"/>
                    <a:pt x="556" y="3580"/>
                    <a:pt x="741" y="3580"/>
                  </a:cubicBezTo>
                  <a:close/>
                  <a:moveTo>
                    <a:pt x="11419" y="5401"/>
                  </a:moveTo>
                  <a:lnTo>
                    <a:pt x="11419" y="8549"/>
                  </a:lnTo>
                  <a:cubicBezTo>
                    <a:pt x="11388" y="8858"/>
                    <a:pt x="11149" y="9012"/>
                    <a:pt x="10910" y="9012"/>
                  </a:cubicBezTo>
                  <a:cubicBezTo>
                    <a:pt x="10671" y="9012"/>
                    <a:pt x="10432" y="8858"/>
                    <a:pt x="10401" y="8549"/>
                  </a:cubicBezTo>
                  <a:lnTo>
                    <a:pt x="10401" y="5401"/>
                  </a:lnTo>
                  <a:close/>
                  <a:moveTo>
                    <a:pt x="12345" y="5401"/>
                  </a:moveTo>
                  <a:lnTo>
                    <a:pt x="12345" y="8549"/>
                  </a:lnTo>
                  <a:cubicBezTo>
                    <a:pt x="12299" y="9475"/>
                    <a:pt x="11597" y="9938"/>
                    <a:pt x="10895" y="9938"/>
                  </a:cubicBezTo>
                  <a:cubicBezTo>
                    <a:pt x="10193" y="9938"/>
                    <a:pt x="9490" y="9475"/>
                    <a:pt x="9444" y="8549"/>
                  </a:cubicBezTo>
                  <a:lnTo>
                    <a:pt x="9444" y="5401"/>
                  </a:lnTo>
                  <a:lnTo>
                    <a:pt x="10000" y="5401"/>
                  </a:lnTo>
                  <a:lnTo>
                    <a:pt x="10000" y="8549"/>
                  </a:lnTo>
                  <a:cubicBezTo>
                    <a:pt x="10031" y="9120"/>
                    <a:pt x="10463" y="9406"/>
                    <a:pt x="10898" y="9406"/>
                  </a:cubicBezTo>
                  <a:cubicBezTo>
                    <a:pt x="11334" y="9406"/>
                    <a:pt x="11774" y="9120"/>
                    <a:pt x="11821" y="8549"/>
                  </a:cubicBezTo>
                  <a:lnTo>
                    <a:pt x="11821" y="5401"/>
                  </a:lnTo>
                  <a:close/>
                  <a:moveTo>
                    <a:pt x="4414" y="5401"/>
                  </a:moveTo>
                  <a:lnTo>
                    <a:pt x="4414" y="8549"/>
                  </a:lnTo>
                  <a:cubicBezTo>
                    <a:pt x="4414" y="9521"/>
                    <a:pt x="3681" y="10007"/>
                    <a:pt x="2948" y="10007"/>
                  </a:cubicBezTo>
                  <a:cubicBezTo>
                    <a:pt x="2215" y="10007"/>
                    <a:pt x="1482" y="9521"/>
                    <a:pt x="1482" y="8549"/>
                  </a:cubicBezTo>
                  <a:lnTo>
                    <a:pt x="1482" y="5401"/>
                  </a:lnTo>
                  <a:lnTo>
                    <a:pt x="2037" y="5401"/>
                  </a:lnTo>
                  <a:lnTo>
                    <a:pt x="2037" y="6821"/>
                  </a:lnTo>
                  <a:cubicBezTo>
                    <a:pt x="2037" y="6944"/>
                    <a:pt x="2130" y="7037"/>
                    <a:pt x="2222" y="7037"/>
                  </a:cubicBezTo>
                  <a:cubicBezTo>
                    <a:pt x="2346" y="7037"/>
                    <a:pt x="2438" y="6944"/>
                    <a:pt x="2438" y="6821"/>
                  </a:cubicBezTo>
                  <a:lnTo>
                    <a:pt x="2438" y="5401"/>
                  </a:lnTo>
                  <a:lnTo>
                    <a:pt x="3457" y="5401"/>
                  </a:lnTo>
                  <a:lnTo>
                    <a:pt x="3457" y="8549"/>
                  </a:lnTo>
                  <a:cubicBezTo>
                    <a:pt x="3457" y="8889"/>
                    <a:pt x="3202" y="9058"/>
                    <a:pt x="2948" y="9058"/>
                  </a:cubicBezTo>
                  <a:cubicBezTo>
                    <a:pt x="2693" y="9058"/>
                    <a:pt x="2438" y="8889"/>
                    <a:pt x="2438" y="8549"/>
                  </a:cubicBezTo>
                  <a:lnTo>
                    <a:pt x="2438" y="7623"/>
                  </a:lnTo>
                  <a:cubicBezTo>
                    <a:pt x="2438" y="7531"/>
                    <a:pt x="2346" y="7438"/>
                    <a:pt x="2222" y="7438"/>
                  </a:cubicBezTo>
                  <a:cubicBezTo>
                    <a:pt x="2130" y="7438"/>
                    <a:pt x="2037" y="7531"/>
                    <a:pt x="2037" y="7623"/>
                  </a:cubicBezTo>
                  <a:lnTo>
                    <a:pt x="2037" y="8549"/>
                  </a:lnTo>
                  <a:cubicBezTo>
                    <a:pt x="2037" y="9151"/>
                    <a:pt x="2492" y="9452"/>
                    <a:pt x="2948" y="9452"/>
                  </a:cubicBezTo>
                  <a:cubicBezTo>
                    <a:pt x="3403" y="9452"/>
                    <a:pt x="3858" y="9151"/>
                    <a:pt x="3858" y="8549"/>
                  </a:cubicBezTo>
                  <a:lnTo>
                    <a:pt x="3858" y="5401"/>
                  </a:lnTo>
                  <a:close/>
                  <a:moveTo>
                    <a:pt x="7500" y="5401"/>
                  </a:moveTo>
                  <a:lnTo>
                    <a:pt x="7500" y="10061"/>
                  </a:lnTo>
                  <a:lnTo>
                    <a:pt x="6358" y="10061"/>
                  </a:lnTo>
                  <a:lnTo>
                    <a:pt x="6358" y="5401"/>
                  </a:lnTo>
                  <a:close/>
                  <a:moveTo>
                    <a:pt x="8302" y="10463"/>
                  </a:moveTo>
                  <a:cubicBezTo>
                    <a:pt x="8950" y="10463"/>
                    <a:pt x="9444" y="10987"/>
                    <a:pt x="9444" y="11635"/>
                  </a:cubicBezTo>
                  <a:lnTo>
                    <a:pt x="9475" y="11635"/>
                  </a:lnTo>
                  <a:lnTo>
                    <a:pt x="9475" y="11790"/>
                  </a:lnTo>
                  <a:cubicBezTo>
                    <a:pt x="9475" y="11913"/>
                    <a:pt x="9382" y="12006"/>
                    <a:pt x="9259" y="12006"/>
                  </a:cubicBezTo>
                  <a:lnTo>
                    <a:pt x="4568" y="12006"/>
                  </a:lnTo>
                  <a:cubicBezTo>
                    <a:pt x="4475" y="12006"/>
                    <a:pt x="4383" y="11913"/>
                    <a:pt x="4383" y="11790"/>
                  </a:cubicBezTo>
                  <a:lnTo>
                    <a:pt x="4383" y="11635"/>
                  </a:lnTo>
                  <a:cubicBezTo>
                    <a:pt x="4383" y="10987"/>
                    <a:pt x="4907" y="10463"/>
                    <a:pt x="5525" y="10463"/>
                  </a:cubicBezTo>
                  <a:close/>
                  <a:moveTo>
                    <a:pt x="1297" y="0"/>
                  </a:moveTo>
                  <a:cubicBezTo>
                    <a:pt x="155" y="31"/>
                    <a:pt x="0" y="1636"/>
                    <a:pt x="1111" y="1883"/>
                  </a:cubicBezTo>
                  <a:lnTo>
                    <a:pt x="1111" y="3179"/>
                  </a:lnTo>
                  <a:lnTo>
                    <a:pt x="741" y="3179"/>
                  </a:lnTo>
                  <a:cubicBezTo>
                    <a:pt x="340" y="3179"/>
                    <a:pt x="31" y="3488"/>
                    <a:pt x="31" y="3889"/>
                  </a:cubicBezTo>
                  <a:lnTo>
                    <a:pt x="31" y="4661"/>
                  </a:lnTo>
                  <a:cubicBezTo>
                    <a:pt x="31" y="5062"/>
                    <a:pt x="340" y="5370"/>
                    <a:pt x="741" y="5370"/>
                  </a:cubicBezTo>
                  <a:lnTo>
                    <a:pt x="741" y="5401"/>
                  </a:lnTo>
                  <a:lnTo>
                    <a:pt x="1081" y="5401"/>
                  </a:lnTo>
                  <a:lnTo>
                    <a:pt x="1081" y="8549"/>
                  </a:lnTo>
                  <a:cubicBezTo>
                    <a:pt x="1081" y="9568"/>
                    <a:pt x="1914" y="10401"/>
                    <a:pt x="2963" y="10401"/>
                  </a:cubicBezTo>
                  <a:cubicBezTo>
                    <a:pt x="3982" y="10401"/>
                    <a:pt x="4815" y="9568"/>
                    <a:pt x="4815" y="8549"/>
                  </a:cubicBezTo>
                  <a:lnTo>
                    <a:pt x="4815" y="5401"/>
                  </a:lnTo>
                  <a:lnTo>
                    <a:pt x="5926" y="5401"/>
                  </a:lnTo>
                  <a:lnTo>
                    <a:pt x="5926" y="10061"/>
                  </a:lnTo>
                  <a:lnTo>
                    <a:pt x="5556" y="10061"/>
                  </a:lnTo>
                  <a:cubicBezTo>
                    <a:pt x="4691" y="10061"/>
                    <a:pt x="3982" y="10771"/>
                    <a:pt x="3982" y="11635"/>
                  </a:cubicBezTo>
                  <a:lnTo>
                    <a:pt x="3982" y="11790"/>
                  </a:lnTo>
                  <a:cubicBezTo>
                    <a:pt x="3982" y="12129"/>
                    <a:pt x="4259" y="12407"/>
                    <a:pt x="4599" y="12407"/>
                  </a:cubicBezTo>
                  <a:lnTo>
                    <a:pt x="9259" y="12407"/>
                  </a:lnTo>
                  <a:cubicBezTo>
                    <a:pt x="9598" y="12407"/>
                    <a:pt x="9876" y="12129"/>
                    <a:pt x="9876" y="11790"/>
                  </a:cubicBezTo>
                  <a:lnTo>
                    <a:pt x="9876" y="11635"/>
                  </a:lnTo>
                  <a:cubicBezTo>
                    <a:pt x="9876" y="10771"/>
                    <a:pt x="9197" y="10061"/>
                    <a:pt x="8333" y="10061"/>
                  </a:cubicBezTo>
                  <a:lnTo>
                    <a:pt x="7932" y="10061"/>
                  </a:lnTo>
                  <a:lnTo>
                    <a:pt x="7932" y="5401"/>
                  </a:lnTo>
                  <a:lnTo>
                    <a:pt x="9074" y="5401"/>
                  </a:lnTo>
                  <a:lnTo>
                    <a:pt x="9074" y="8549"/>
                  </a:lnTo>
                  <a:cubicBezTo>
                    <a:pt x="9074" y="9568"/>
                    <a:pt x="9876" y="10401"/>
                    <a:pt x="10926" y="10401"/>
                  </a:cubicBezTo>
                  <a:cubicBezTo>
                    <a:pt x="11944" y="10401"/>
                    <a:pt x="12777" y="9568"/>
                    <a:pt x="12777" y="8549"/>
                  </a:cubicBezTo>
                  <a:lnTo>
                    <a:pt x="12777" y="5401"/>
                  </a:lnTo>
                  <a:lnTo>
                    <a:pt x="13117" y="5401"/>
                  </a:lnTo>
                  <a:cubicBezTo>
                    <a:pt x="13518" y="5401"/>
                    <a:pt x="13857" y="5062"/>
                    <a:pt x="13857" y="4661"/>
                  </a:cubicBezTo>
                  <a:lnTo>
                    <a:pt x="13857" y="3889"/>
                  </a:lnTo>
                  <a:cubicBezTo>
                    <a:pt x="13857" y="3488"/>
                    <a:pt x="13518" y="3179"/>
                    <a:pt x="13117" y="3179"/>
                  </a:cubicBezTo>
                  <a:lnTo>
                    <a:pt x="12777" y="3179"/>
                  </a:lnTo>
                  <a:lnTo>
                    <a:pt x="12777" y="1883"/>
                  </a:lnTo>
                  <a:cubicBezTo>
                    <a:pt x="13888" y="1636"/>
                    <a:pt x="13703" y="31"/>
                    <a:pt x="12592" y="0"/>
                  </a:cubicBezTo>
                  <a:lnTo>
                    <a:pt x="11944" y="0"/>
                  </a:lnTo>
                  <a:cubicBezTo>
                    <a:pt x="11821" y="0"/>
                    <a:pt x="11728" y="93"/>
                    <a:pt x="11759" y="217"/>
                  </a:cubicBezTo>
                  <a:cubicBezTo>
                    <a:pt x="11759" y="309"/>
                    <a:pt x="11821" y="402"/>
                    <a:pt x="11944" y="402"/>
                  </a:cubicBezTo>
                  <a:lnTo>
                    <a:pt x="12592" y="402"/>
                  </a:lnTo>
                  <a:cubicBezTo>
                    <a:pt x="13302" y="402"/>
                    <a:pt x="13302" y="1513"/>
                    <a:pt x="12592" y="1513"/>
                  </a:cubicBezTo>
                  <a:lnTo>
                    <a:pt x="9259" y="1513"/>
                  </a:lnTo>
                  <a:cubicBezTo>
                    <a:pt x="8549" y="1513"/>
                    <a:pt x="8549" y="402"/>
                    <a:pt x="9259" y="402"/>
                  </a:cubicBezTo>
                  <a:lnTo>
                    <a:pt x="11172" y="402"/>
                  </a:lnTo>
                  <a:cubicBezTo>
                    <a:pt x="11296" y="402"/>
                    <a:pt x="11388" y="340"/>
                    <a:pt x="11388" y="217"/>
                  </a:cubicBezTo>
                  <a:cubicBezTo>
                    <a:pt x="11388" y="93"/>
                    <a:pt x="11296" y="0"/>
                    <a:pt x="11172" y="0"/>
                  </a:cubicBezTo>
                  <a:lnTo>
                    <a:pt x="9259" y="0"/>
                  </a:lnTo>
                  <a:cubicBezTo>
                    <a:pt x="8148" y="0"/>
                    <a:pt x="7963" y="1636"/>
                    <a:pt x="9074" y="1883"/>
                  </a:cubicBezTo>
                  <a:lnTo>
                    <a:pt x="9074" y="3179"/>
                  </a:lnTo>
                  <a:lnTo>
                    <a:pt x="4815" y="3179"/>
                  </a:lnTo>
                  <a:lnTo>
                    <a:pt x="4815" y="1883"/>
                  </a:lnTo>
                  <a:cubicBezTo>
                    <a:pt x="5926" y="1636"/>
                    <a:pt x="5741" y="0"/>
                    <a:pt x="45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241" name="Google Shape;13241;p25"/>
          <p:cNvGrpSpPr/>
          <p:nvPr/>
        </p:nvGrpSpPr>
        <p:grpSpPr>
          <a:xfrm>
            <a:off x="7326669" y="2611983"/>
            <a:ext cx="470167" cy="430033"/>
            <a:chOff x="6314113" y="3033731"/>
            <a:chExt cx="352625" cy="322525"/>
          </a:xfrm>
        </p:grpSpPr>
        <p:sp>
          <p:nvSpPr>
            <p:cNvPr id="13242" name="Google Shape;13242;p25"/>
            <p:cNvSpPr/>
            <p:nvPr/>
          </p:nvSpPr>
          <p:spPr>
            <a:xfrm>
              <a:off x="6366563" y="3160881"/>
              <a:ext cx="12000" cy="16375"/>
            </a:xfrm>
            <a:custGeom>
              <a:avLst/>
              <a:gdLst/>
              <a:ahLst/>
              <a:cxnLst/>
              <a:rect l="l" t="t" r="r" b="b"/>
              <a:pathLst>
                <a:path w="480" h="655" extrusionOk="0">
                  <a:moveTo>
                    <a:pt x="201" y="1"/>
                  </a:moveTo>
                  <a:cubicBezTo>
                    <a:pt x="101" y="1"/>
                    <a:pt x="32" y="85"/>
                    <a:pt x="32" y="192"/>
                  </a:cubicBezTo>
                  <a:lnTo>
                    <a:pt x="32" y="470"/>
                  </a:lnTo>
                  <a:cubicBezTo>
                    <a:pt x="1" y="593"/>
                    <a:pt x="124" y="655"/>
                    <a:pt x="244" y="655"/>
                  </a:cubicBezTo>
                  <a:cubicBezTo>
                    <a:pt x="363" y="655"/>
                    <a:pt x="479" y="593"/>
                    <a:pt x="433" y="470"/>
                  </a:cubicBezTo>
                  <a:lnTo>
                    <a:pt x="433" y="223"/>
                  </a:lnTo>
                  <a:cubicBezTo>
                    <a:pt x="433" y="99"/>
                    <a:pt x="340" y="7"/>
                    <a:pt x="217" y="7"/>
                  </a:cubicBezTo>
                  <a:lnTo>
                    <a:pt x="248" y="7"/>
                  </a:lnTo>
                  <a:cubicBezTo>
                    <a:pt x="231" y="3"/>
                    <a:pt x="216" y="1"/>
                    <a:pt x="2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43" name="Google Shape;13243;p25"/>
            <p:cNvSpPr/>
            <p:nvPr/>
          </p:nvSpPr>
          <p:spPr>
            <a:xfrm>
              <a:off x="6441413" y="3160881"/>
              <a:ext cx="10050" cy="16375"/>
            </a:xfrm>
            <a:custGeom>
              <a:avLst/>
              <a:gdLst/>
              <a:ahLst/>
              <a:cxnLst/>
              <a:rect l="l" t="t" r="r" b="b"/>
              <a:pathLst>
                <a:path w="402" h="655" extrusionOk="0">
                  <a:moveTo>
                    <a:pt x="169" y="1"/>
                  </a:moveTo>
                  <a:cubicBezTo>
                    <a:pt x="70" y="1"/>
                    <a:pt x="0" y="85"/>
                    <a:pt x="0" y="192"/>
                  </a:cubicBezTo>
                  <a:lnTo>
                    <a:pt x="0" y="470"/>
                  </a:lnTo>
                  <a:cubicBezTo>
                    <a:pt x="0" y="562"/>
                    <a:pt x="93" y="655"/>
                    <a:pt x="216" y="655"/>
                  </a:cubicBezTo>
                  <a:cubicBezTo>
                    <a:pt x="309" y="655"/>
                    <a:pt x="402" y="562"/>
                    <a:pt x="402" y="470"/>
                  </a:cubicBezTo>
                  <a:lnTo>
                    <a:pt x="402" y="223"/>
                  </a:lnTo>
                  <a:cubicBezTo>
                    <a:pt x="402" y="99"/>
                    <a:pt x="309" y="7"/>
                    <a:pt x="216" y="7"/>
                  </a:cubicBezTo>
                  <a:cubicBezTo>
                    <a:pt x="200" y="3"/>
                    <a:pt x="184" y="1"/>
                    <a:pt x="16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44" name="Google Shape;13244;p25"/>
            <p:cNvSpPr/>
            <p:nvPr/>
          </p:nvSpPr>
          <p:spPr>
            <a:xfrm>
              <a:off x="6393163" y="3166356"/>
              <a:ext cx="31300" cy="14375"/>
            </a:xfrm>
            <a:custGeom>
              <a:avLst/>
              <a:gdLst/>
              <a:ahLst/>
              <a:cxnLst/>
              <a:rect l="l" t="t" r="r" b="b"/>
              <a:pathLst>
                <a:path w="1252" h="575" extrusionOk="0">
                  <a:moveTo>
                    <a:pt x="299" y="0"/>
                  </a:moveTo>
                  <a:cubicBezTo>
                    <a:pt x="142" y="0"/>
                    <a:pt x="1" y="181"/>
                    <a:pt x="140" y="343"/>
                  </a:cubicBezTo>
                  <a:cubicBezTo>
                    <a:pt x="279" y="498"/>
                    <a:pt x="472" y="575"/>
                    <a:pt x="665" y="575"/>
                  </a:cubicBezTo>
                  <a:cubicBezTo>
                    <a:pt x="858" y="575"/>
                    <a:pt x="1051" y="498"/>
                    <a:pt x="1190" y="343"/>
                  </a:cubicBezTo>
                  <a:cubicBezTo>
                    <a:pt x="1251" y="251"/>
                    <a:pt x="1251" y="127"/>
                    <a:pt x="1190" y="66"/>
                  </a:cubicBezTo>
                  <a:lnTo>
                    <a:pt x="1159" y="66"/>
                  </a:lnTo>
                  <a:cubicBezTo>
                    <a:pt x="1113" y="35"/>
                    <a:pt x="1059" y="19"/>
                    <a:pt x="1008" y="19"/>
                  </a:cubicBezTo>
                  <a:cubicBezTo>
                    <a:pt x="958" y="19"/>
                    <a:pt x="912" y="35"/>
                    <a:pt x="881" y="66"/>
                  </a:cubicBezTo>
                  <a:cubicBezTo>
                    <a:pt x="819" y="127"/>
                    <a:pt x="727" y="158"/>
                    <a:pt x="665" y="158"/>
                  </a:cubicBezTo>
                  <a:cubicBezTo>
                    <a:pt x="572" y="158"/>
                    <a:pt x="511" y="127"/>
                    <a:pt x="449" y="66"/>
                  </a:cubicBezTo>
                  <a:cubicBezTo>
                    <a:pt x="403" y="20"/>
                    <a:pt x="350" y="0"/>
                    <a:pt x="2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45" name="Google Shape;13245;p25"/>
            <p:cNvSpPr/>
            <p:nvPr/>
          </p:nvSpPr>
          <p:spPr>
            <a:xfrm>
              <a:off x="6386638" y="3271356"/>
              <a:ext cx="46300" cy="49500"/>
            </a:xfrm>
            <a:custGeom>
              <a:avLst/>
              <a:gdLst/>
              <a:ahLst/>
              <a:cxnLst/>
              <a:rect l="l" t="t" r="r" b="b"/>
              <a:pathLst>
                <a:path w="1852" h="1980" extrusionOk="0">
                  <a:moveTo>
                    <a:pt x="926" y="433"/>
                  </a:moveTo>
                  <a:cubicBezTo>
                    <a:pt x="1296" y="834"/>
                    <a:pt x="1389" y="1205"/>
                    <a:pt x="1296" y="1390"/>
                  </a:cubicBezTo>
                  <a:cubicBezTo>
                    <a:pt x="1219" y="1529"/>
                    <a:pt x="1073" y="1598"/>
                    <a:pt x="922" y="1598"/>
                  </a:cubicBezTo>
                  <a:cubicBezTo>
                    <a:pt x="772" y="1598"/>
                    <a:pt x="617" y="1529"/>
                    <a:pt x="525" y="1390"/>
                  </a:cubicBezTo>
                  <a:cubicBezTo>
                    <a:pt x="463" y="1205"/>
                    <a:pt x="525" y="834"/>
                    <a:pt x="926" y="433"/>
                  </a:cubicBezTo>
                  <a:close/>
                  <a:moveTo>
                    <a:pt x="941" y="1"/>
                  </a:moveTo>
                  <a:cubicBezTo>
                    <a:pt x="849" y="1"/>
                    <a:pt x="756" y="32"/>
                    <a:pt x="679" y="94"/>
                  </a:cubicBezTo>
                  <a:cubicBezTo>
                    <a:pt x="185" y="587"/>
                    <a:pt x="0" y="1143"/>
                    <a:pt x="185" y="1544"/>
                  </a:cubicBezTo>
                  <a:cubicBezTo>
                    <a:pt x="300" y="1802"/>
                    <a:pt x="573" y="1979"/>
                    <a:pt x="859" y="1979"/>
                  </a:cubicBezTo>
                  <a:cubicBezTo>
                    <a:pt x="881" y="1979"/>
                    <a:pt x="904" y="1978"/>
                    <a:pt x="926" y="1976"/>
                  </a:cubicBezTo>
                  <a:cubicBezTo>
                    <a:pt x="949" y="1978"/>
                    <a:pt x="971" y="1979"/>
                    <a:pt x="994" y="1979"/>
                  </a:cubicBezTo>
                  <a:cubicBezTo>
                    <a:pt x="1279" y="1979"/>
                    <a:pt x="1555" y="1802"/>
                    <a:pt x="1698" y="1544"/>
                  </a:cubicBezTo>
                  <a:cubicBezTo>
                    <a:pt x="1852" y="1143"/>
                    <a:pt x="1698" y="587"/>
                    <a:pt x="1204" y="94"/>
                  </a:cubicBezTo>
                  <a:cubicBezTo>
                    <a:pt x="1127" y="32"/>
                    <a:pt x="1034" y="1"/>
                    <a:pt x="94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46" name="Google Shape;13246;p25"/>
            <p:cNvSpPr/>
            <p:nvPr/>
          </p:nvSpPr>
          <p:spPr>
            <a:xfrm>
              <a:off x="6329538" y="3245131"/>
              <a:ext cx="45550" cy="49500"/>
            </a:xfrm>
            <a:custGeom>
              <a:avLst/>
              <a:gdLst/>
              <a:ahLst/>
              <a:cxnLst/>
              <a:rect l="l" t="t" r="r" b="b"/>
              <a:pathLst>
                <a:path w="1822" h="1980" extrusionOk="0">
                  <a:moveTo>
                    <a:pt x="895" y="402"/>
                  </a:moveTo>
                  <a:cubicBezTo>
                    <a:pt x="1297" y="834"/>
                    <a:pt x="1358" y="1173"/>
                    <a:pt x="1297" y="1359"/>
                  </a:cubicBezTo>
                  <a:cubicBezTo>
                    <a:pt x="1204" y="1513"/>
                    <a:pt x="1081" y="1575"/>
                    <a:pt x="895" y="1575"/>
                  </a:cubicBezTo>
                  <a:cubicBezTo>
                    <a:pt x="741" y="1575"/>
                    <a:pt x="587" y="1513"/>
                    <a:pt x="525" y="1359"/>
                  </a:cubicBezTo>
                  <a:cubicBezTo>
                    <a:pt x="432" y="1173"/>
                    <a:pt x="525" y="834"/>
                    <a:pt x="895" y="402"/>
                  </a:cubicBezTo>
                  <a:close/>
                  <a:moveTo>
                    <a:pt x="911" y="1"/>
                  </a:moveTo>
                  <a:cubicBezTo>
                    <a:pt x="818" y="1"/>
                    <a:pt x="726" y="32"/>
                    <a:pt x="648" y="93"/>
                  </a:cubicBezTo>
                  <a:cubicBezTo>
                    <a:pt x="155" y="587"/>
                    <a:pt x="0" y="1112"/>
                    <a:pt x="155" y="1513"/>
                  </a:cubicBezTo>
                  <a:cubicBezTo>
                    <a:pt x="269" y="1799"/>
                    <a:pt x="543" y="1979"/>
                    <a:pt x="853" y="1979"/>
                  </a:cubicBezTo>
                  <a:cubicBezTo>
                    <a:pt x="877" y="1979"/>
                    <a:pt x="902" y="1978"/>
                    <a:pt x="926" y="1976"/>
                  </a:cubicBezTo>
                  <a:lnTo>
                    <a:pt x="895" y="1976"/>
                  </a:lnTo>
                  <a:cubicBezTo>
                    <a:pt x="1235" y="1976"/>
                    <a:pt x="1513" y="1822"/>
                    <a:pt x="1667" y="1513"/>
                  </a:cubicBezTo>
                  <a:cubicBezTo>
                    <a:pt x="1821" y="1143"/>
                    <a:pt x="1667" y="587"/>
                    <a:pt x="1173" y="93"/>
                  </a:cubicBezTo>
                  <a:cubicBezTo>
                    <a:pt x="1096" y="32"/>
                    <a:pt x="1003" y="1"/>
                    <a:pt x="91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47" name="Google Shape;13247;p25"/>
            <p:cNvSpPr/>
            <p:nvPr/>
          </p:nvSpPr>
          <p:spPr>
            <a:xfrm>
              <a:off x="6443713" y="3245131"/>
              <a:ext cx="46325" cy="49500"/>
            </a:xfrm>
            <a:custGeom>
              <a:avLst/>
              <a:gdLst/>
              <a:ahLst/>
              <a:cxnLst/>
              <a:rect l="l" t="t" r="r" b="b"/>
              <a:pathLst>
                <a:path w="1853" h="1980" extrusionOk="0">
                  <a:moveTo>
                    <a:pt x="927" y="402"/>
                  </a:moveTo>
                  <a:cubicBezTo>
                    <a:pt x="1328" y="834"/>
                    <a:pt x="1390" y="1173"/>
                    <a:pt x="1328" y="1359"/>
                  </a:cubicBezTo>
                  <a:cubicBezTo>
                    <a:pt x="1235" y="1513"/>
                    <a:pt x="1081" y="1575"/>
                    <a:pt x="927" y="1575"/>
                  </a:cubicBezTo>
                  <a:cubicBezTo>
                    <a:pt x="772" y="1575"/>
                    <a:pt x="618" y="1513"/>
                    <a:pt x="556" y="1359"/>
                  </a:cubicBezTo>
                  <a:cubicBezTo>
                    <a:pt x="464" y="1173"/>
                    <a:pt x="556" y="834"/>
                    <a:pt x="927" y="402"/>
                  </a:cubicBezTo>
                  <a:close/>
                  <a:moveTo>
                    <a:pt x="942" y="1"/>
                  </a:moveTo>
                  <a:cubicBezTo>
                    <a:pt x="850" y="1"/>
                    <a:pt x="757" y="32"/>
                    <a:pt x="680" y="93"/>
                  </a:cubicBezTo>
                  <a:cubicBezTo>
                    <a:pt x="186" y="587"/>
                    <a:pt x="1" y="1112"/>
                    <a:pt x="186" y="1513"/>
                  </a:cubicBezTo>
                  <a:cubicBezTo>
                    <a:pt x="301" y="1799"/>
                    <a:pt x="574" y="1979"/>
                    <a:pt x="884" y="1979"/>
                  </a:cubicBezTo>
                  <a:cubicBezTo>
                    <a:pt x="909" y="1979"/>
                    <a:pt x="933" y="1978"/>
                    <a:pt x="958" y="1976"/>
                  </a:cubicBezTo>
                  <a:lnTo>
                    <a:pt x="927" y="1976"/>
                  </a:lnTo>
                  <a:cubicBezTo>
                    <a:pt x="1266" y="1976"/>
                    <a:pt x="1544" y="1822"/>
                    <a:pt x="1698" y="1513"/>
                  </a:cubicBezTo>
                  <a:cubicBezTo>
                    <a:pt x="1853" y="1143"/>
                    <a:pt x="1698" y="587"/>
                    <a:pt x="1205" y="93"/>
                  </a:cubicBezTo>
                  <a:cubicBezTo>
                    <a:pt x="1127" y="32"/>
                    <a:pt x="1035" y="1"/>
                    <a:pt x="94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48" name="Google Shape;13248;p25"/>
            <p:cNvSpPr/>
            <p:nvPr/>
          </p:nvSpPr>
          <p:spPr>
            <a:xfrm>
              <a:off x="6523188" y="3239731"/>
              <a:ext cx="104950" cy="86450"/>
            </a:xfrm>
            <a:custGeom>
              <a:avLst/>
              <a:gdLst/>
              <a:ahLst/>
              <a:cxnLst/>
              <a:rect l="l" t="t" r="r" b="b"/>
              <a:pathLst>
                <a:path w="4198" h="3458" extrusionOk="0">
                  <a:moveTo>
                    <a:pt x="2099" y="464"/>
                  </a:moveTo>
                  <a:lnTo>
                    <a:pt x="3642" y="3025"/>
                  </a:lnTo>
                  <a:lnTo>
                    <a:pt x="556" y="3025"/>
                  </a:lnTo>
                  <a:lnTo>
                    <a:pt x="2099" y="464"/>
                  </a:lnTo>
                  <a:close/>
                  <a:moveTo>
                    <a:pt x="2099" y="1"/>
                  </a:moveTo>
                  <a:cubicBezTo>
                    <a:pt x="1976" y="1"/>
                    <a:pt x="1852" y="62"/>
                    <a:pt x="1791" y="155"/>
                  </a:cubicBezTo>
                  <a:lnTo>
                    <a:pt x="124" y="2932"/>
                  </a:lnTo>
                  <a:cubicBezTo>
                    <a:pt x="1" y="3149"/>
                    <a:pt x="155" y="3426"/>
                    <a:pt x="402" y="3457"/>
                  </a:cubicBezTo>
                  <a:lnTo>
                    <a:pt x="3797" y="3457"/>
                  </a:lnTo>
                  <a:cubicBezTo>
                    <a:pt x="4044" y="3457"/>
                    <a:pt x="4198" y="3149"/>
                    <a:pt x="4074" y="2932"/>
                  </a:cubicBezTo>
                  <a:lnTo>
                    <a:pt x="2377" y="155"/>
                  </a:lnTo>
                  <a:cubicBezTo>
                    <a:pt x="2315" y="62"/>
                    <a:pt x="2223" y="1"/>
                    <a:pt x="20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49" name="Google Shape;13249;p25"/>
            <p:cNvSpPr/>
            <p:nvPr/>
          </p:nvSpPr>
          <p:spPr>
            <a:xfrm>
              <a:off x="6314113" y="3033731"/>
              <a:ext cx="352625" cy="322525"/>
            </a:xfrm>
            <a:custGeom>
              <a:avLst/>
              <a:gdLst/>
              <a:ahLst/>
              <a:cxnLst/>
              <a:rect l="l" t="t" r="r" b="b"/>
              <a:pathLst>
                <a:path w="14105" h="12901" extrusionOk="0">
                  <a:moveTo>
                    <a:pt x="13394" y="402"/>
                  </a:moveTo>
                  <a:lnTo>
                    <a:pt x="13394" y="1482"/>
                  </a:lnTo>
                  <a:lnTo>
                    <a:pt x="6851" y="1482"/>
                  </a:lnTo>
                  <a:cubicBezTo>
                    <a:pt x="5555" y="1482"/>
                    <a:pt x="4475" y="2470"/>
                    <a:pt x="4383" y="3766"/>
                  </a:cubicBezTo>
                  <a:lnTo>
                    <a:pt x="3272" y="3766"/>
                  </a:lnTo>
                  <a:cubicBezTo>
                    <a:pt x="3395" y="1852"/>
                    <a:pt x="4938" y="402"/>
                    <a:pt x="6821" y="402"/>
                  </a:cubicBezTo>
                  <a:close/>
                  <a:moveTo>
                    <a:pt x="4568" y="4167"/>
                  </a:moveTo>
                  <a:cubicBezTo>
                    <a:pt x="5617" y="4445"/>
                    <a:pt x="6419" y="5278"/>
                    <a:pt x="6728" y="6327"/>
                  </a:cubicBezTo>
                  <a:lnTo>
                    <a:pt x="926" y="6327"/>
                  </a:lnTo>
                  <a:cubicBezTo>
                    <a:pt x="1173" y="5617"/>
                    <a:pt x="1605" y="5000"/>
                    <a:pt x="2191" y="4568"/>
                  </a:cubicBezTo>
                  <a:lnTo>
                    <a:pt x="2222" y="4568"/>
                  </a:lnTo>
                  <a:cubicBezTo>
                    <a:pt x="2469" y="4383"/>
                    <a:pt x="2778" y="4229"/>
                    <a:pt x="3117" y="4167"/>
                  </a:cubicBezTo>
                  <a:close/>
                  <a:moveTo>
                    <a:pt x="10462" y="7438"/>
                  </a:moveTo>
                  <a:cubicBezTo>
                    <a:pt x="10833" y="7438"/>
                    <a:pt x="11203" y="7623"/>
                    <a:pt x="11419" y="7963"/>
                  </a:cubicBezTo>
                  <a:lnTo>
                    <a:pt x="13116" y="10771"/>
                  </a:lnTo>
                  <a:cubicBezTo>
                    <a:pt x="13549" y="11512"/>
                    <a:pt x="12993" y="12469"/>
                    <a:pt x="12129" y="12500"/>
                  </a:cubicBezTo>
                  <a:lnTo>
                    <a:pt x="8765" y="12500"/>
                  </a:lnTo>
                  <a:cubicBezTo>
                    <a:pt x="7901" y="12469"/>
                    <a:pt x="7345" y="11512"/>
                    <a:pt x="7808" y="10771"/>
                  </a:cubicBezTo>
                  <a:lnTo>
                    <a:pt x="9475" y="7963"/>
                  </a:lnTo>
                  <a:cubicBezTo>
                    <a:pt x="9691" y="7623"/>
                    <a:pt x="10061" y="7438"/>
                    <a:pt x="10462" y="7438"/>
                  </a:cubicBezTo>
                  <a:close/>
                  <a:moveTo>
                    <a:pt x="6821" y="1"/>
                  </a:moveTo>
                  <a:cubicBezTo>
                    <a:pt x="4691" y="1"/>
                    <a:pt x="2963" y="1698"/>
                    <a:pt x="2901" y="3797"/>
                  </a:cubicBezTo>
                  <a:cubicBezTo>
                    <a:pt x="2562" y="3889"/>
                    <a:pt x="2253" y="4043"/>
                    <a:pt x="1975" y="4229"/>
                  </a:cubicBezTo>
                  <a:cubicBezTo>
                    <a:pt x="1265" y="4753"/>
                    <a:pt x="741" y="5494"/>
                    <a:pt x="494" y="6327"/>
                  </a:cubicBezTo>
                  <a:cubicBezTo>
                    <a:pt x="216" y="6420"/>
                    <a:pt x="0" y="6698"/>
                    <a:pt x="0" y="7006"/>
                  </a:cubicBezTo>
                  <a:lnTo>
                    <a:pt x="0" y="7500"/>
                  </a:lnTo>
                  <a:cubicBezTo>
                    <a:pt x="0" y="7870"/>
                    <a:pt x="278" y="8179"/>
                    <a:pt x="648" y="8179"/>
                  </a:cubicBezTo>
                  <a:lnTo>
                    <a:pt x="2562" y="8179"/>
                  </a:lnTo>
                  <a:cubicBezTo>
                    <a:pt x="2654" y="8179"/>
                    <a:pt x="2747" y="8086"/>
                    <a:pt x="2747" y="7963"/>
                  </a:cubicBezTo>
                  <a:cubicBezTo>
                    <a:pt x="2747" y="7870"/>
                    <a:pt x="2654" y="7778"/>
                    <a:pt x="2562" y="7778"/>
                  </a:cubicBezTo>
                  <a:lnTo>
                    <a:pt x="648" y="7778"/>
                  </a:lnTo>
                  <a:cubicBezTo>
                    <a:pt x="494" y="7778"/>
                    <a:pt x="370" y="7654"/>
                    <a:pt x="370" y="7500"/>
                  </a:cubicBezTo>
                  <a:lnTo>
                    <a:pt x="370" y="7006"/>
                  </a:lnTo>
                  <a:cubicBezTo>
                    <a:pt x="370" y="6852"/>
                    <a:pt x="494" y="6728"/>
                    <a:pt x="648" y="6728"/>
                  </a:cubicBezTo>
                  <a:lnTo>
                    <a:pt x="6975" y="6728"/>
                  </a:lnTo>
                  <a:cubicBezTo>
                    <a:pt x="7129" y="6728"/>
                    <a:pt x="7253" y="6852"/>
                    <a:pt x="7253" y="7006"/>
                  </a:cubicBezTo>
                  <a:lnTo>
                    <a:pt x="7253" y="7500"/>
                  </a:lnTo>
                  <a:cubicBezTo>
                    <a:pt x="7253" y="7654"/>
                    <a:pt x="7129" y="7778"/>
                    <a:pt x="6975" y="7778"/>
                  </a:cubicBezTo>
                  <a:lnTo>
                    <a:pt x="3364" y="7778"/>
                  </a:lnTo>
                  <a:cubicBezTo>
                    <a:pt x="3241" y="7778"/>
                    <a:pt x="3148" y="7870"/>
                    <a:pt x="3148" y="7963"/>
                  </a:cubicBezTo>
                  <a:cubicBezTo>
                    <a:pt x="3148" y="8086"/>
                    <a:pt x="3241" y="8179"/>
                    <a:pt x="3364" y="8179"/>
                  </a:cubicBezTo>
                  <a:lnTo>
                    <a:pt x="6975" y="8179"/>
                  </a:lnTo>
                  <a:cubicBezTo>
                    <a:pt x="7345" y="8179"/>
                    <a:pt x="7654" y="7870"/>
                    <a:pt x="7654" y="7500"/>
                  </a:cubicBezTo>
                  <a:lnTo>
                    <a:pt x="7654" y="7006"/>
                  </a:lnTo>
                  <a:cubicBezTo>
                    <a:pt x="7654" y="6698"/>
                    <a:pt x="7438" y="6420"/>
                    <a:pt x="7129" y="6327"/>
                  </a:cubicBezTo>
                  <a:cubicBezTo>
                    <a:pt x="6913" y="5494"/>
                    <a:pt x="6389" y="4753"/>
                    <a:pt x="5648" y="4229"/>
                  </a:cubicBezTo>
                  <a:cubicBezTo>
                    <a:pt x="5401" y="4043"/>
                    <a:pt x="5092" y="3889"/>
                    <a:pt x="4784" y="3797"/>
                  </a:cubicBezTo>
                  <a:cubicBezTo>
                    <a:pt x="4845" y="2716"/>
                    <a:pt x="5740" y="1883"/>
                    <a:pt x="6851" y="1852"/>
                  </a:cubicBezTo>
                  <a:lnTo>
                    <a:pt x="9629" y="1852"/>
                  </a:lnTo>
                  <a:lnTo>
                    <a:pt x="9629" y="7253"/>
                  </a:lnTo>
                  <a:cubicBezTo>
                    <a:pt x="9444" y="7377"/>
                    <a:pt x="9259" y="7562"/>
                    <a:pt x="9135" y="7747"/>
                  </a:cubicBezTo>
                  <a:lnTo>
                    <a:pt x="7438" y="10555"/>
                  </a:lnTo>
                  <a:cubicBezTo>
                    <a:pt x="6821" y="11574"/>
                    <a:pt x="7561" y="12901"/>
                    <a:pt x="8765" y="12901"/>
                  </a:cubicBezTo>
                  <a:lnTo>
                    <a:pt x="12160" y="12901"/>
                  </a:lnTo>
                  <a:cubicBezTo>
                    <a:pt x="13363" y="12901"/>
                    <a:pt x="14104" y="11574"/>
                    <a:pt x="13487" y="10555"/>
                  </a:cubicBezTo>
                  <a:lnTo>
                    <a:pt x="11759" y="7778"/>
                  </a:lnTo>
                  <a:cubicBezTo>
                    <a:pt x="11635" y="7562"/>
                    <a:pt x="11450" y="7377"/>
                    <a:pt x="11234" y="7253"/>
                  </a:cubicBezTo>
                  <a:lnTo>
                    <a:pt x="11234" y="3858"/>
                  </a:lnTo>
                  <a:cubicBezTo>
                    <a:pt x="11234" y="3766"/>
                    <a:pt x="11141" y="3673"/>
                    <a:pt x="11049" y="3673"/>
                  </a:cubicBezTo>
                  <a:cubicBezTo>
                    <a:pt x="10925" y="3673"/>
                    <a:pt x="10833" y="3766"/>
                    <a:pt x="10833" y="3858"/>
                  </a:cubicBezTo>
                  <a:lnTo>
                    <a:pt x="10833" y="7068"/>
                  </a:lnTo>
                  <a:cubicBezTo>
                    <a:pt x="10709" y="7037"/>
                    <a:pt x="10578" y="7022"/>
                    <a:pt x="10443" y="7022"/>
                  </a:cubicBezTo>
                  <a:cubicBezTo>
                    <a:pt x="10308" y="7022"/>
                    <a:pt x="10169" y="7037"/>
                    <a:pt x="10030" y="7068"/>
                  </a:cubicBezTo>
                  <a:lnTo>
                    <a:pt x="10030" y="1883"/>
                  </a:lnTo>
                  <a:lnTo>
                    <a:pt x="10833" y="1883"/>
                  </a:lnTo>
                  <a:lnTo>
                    <a:pt x="10833" y="3087"/>
                  </a:lnTo>
                  <a:cubicBezTo>
                    <a:pt x="10833" y="3179"/>
                    <a:pt x="10925" y="3272"/>
                    <a:pt x="11049" y="3272"/>
                  </a:cubicBezTo>
                  <a:cubicBezTo>
                    <a:pt x="11141" y="3272"/>
                    <a:pt x="11234" y="3179"/>
                    <a:pt x="11234" y="3087"/>
                  </a:cubicBezTo>
                  <a:lnTo>
                    <a:pt x="11234" y="1883"/>
                  </a:lnTo>
                  <a:lnTo>
                    <a:pt x="13549" y="1883"/>
                  </a:lnTo>
                  <a:cubicBezTo>
                    <a:pt x="13672" y="1883"/>
                    <a:pt x="13765" y="1791"/>
                    <a:pt x="13765" y="1667"/>
                  </a:cubicBezTo>
                  <a:lnTo>
                    <a:pt x="13765" y="186"/>
                  </a:lnTo>
                  <a:cubicBezTo>
                    <a:pt x="13765" y="93"/>
                    <a:pt x="13672" y="1"/>
                    <a:pt x="1354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250" name="Google Shape;13250;p25"/>
          <p:cNvGrpSpPr/>
          <p:nvPr/>
        </p:nvGrpSpPr>
        <p:grpSpPr>
          <a:xfrm>
            <a:off x="8380111" y="2596549"/>
            <a:ext cx="371400" cy="460900"/>
            <a:chOff x="4841988" y="4141656"/>
            <a:chExt cx="278550" cy="345675"/>
          </a:xfrm>
        </p:grpSpPr>
        <p:sp>
          <p:nvSpPr>
            <p:cNvPr id="13251" name="Google Shape;13251;p25"/>
            <p:cNvSpPr/>
            <p:nvPr/>
          </p:nvSpPr>
          <p:spPr>
            <a:xfrm>
              <a:off x="4946163" y="4363106"/>
              <a:ext cx="10050" cy="15450"/>
            </a:xfrm>
            <a:custGeom>
              <a:avLst/>
              <a:gdLst/>
              <a:ahLst/>
              <a:cxnLst/>
              <a:rect l="l" t="t" r="r" b="b"/>
              <a:pathLst>
                <a:path w="402" h="618" extrusionOk="0">
                  <a:moveTo>
                    <a:pt x="185" y="0"/>
                  </a:moveTo>
                  <a:cubicBezTo>
                    <a:pt x="93" y="0"/>
                    <a:pt x="0" y="93"/>
                    <a:pt x="0" y="216"/>
                  </a:cubicBezTo>
                  <a:lnTo>
                    <a:pt x="0" y="432"/>
                  </a:lnTo>
                  <a:cubicBezTo>
                    <a:pt x="0" y="525"/>
                    <a:pt x="93" y="617"/>
                    <a:pt x="185" y="617"/>
                  </a:cubicBezTo>
                  <a:cubicBezTo>
                    <a:pt x="309" y="617"/>
                    <a:pt x="401" y="525"/>
                    <a:pt x="401" y="432"/>
                  </a:cubicBezTo>
                  <a:lnTo>
                    <a:pt x="401" y="216"/>
                  </a:lnTo>
                  <a:cubicBezTo>
                    <a:pt x="401" y="93"/>
                    <a:pt x="309" y="0"/>
                    <a:pt x="18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52" name="Google Shape;13252;p25"/>
            <p:cNvSpPr/>
            <p:nvPr/>
          </p:nvSpPr>
          <p:spPr>
            <a:xfrm>
              <a:off x="5006338" y="4363106"/>
              <a:ext cx="10825" cy="15450"/>
            </a:xfrm>
            <a:custGeom>
              <a:avLst/>
              <a:gdLst/>
              <a:ahLst/>
              <a:cxnLst/>
              <a:rect l="l" t="t" r="r" b="b"/>
              <a:pathLst>
                <a:path w="433" h="618" extrusionOk="0">
                  <a:moveTo>
                    <a:pt x="216" y="0"/>
                  </a:moveTo>
                  <a:cubicBezTo>
                    <a:pt x="93" y="0"/>
                    <a:pt x="0" y="93"/>
                    <a:pt x="0" y="216"/>
                  </a:cubicBezTo>
                  <a:lnTo>
                    <a:pt x="0" y="432"/>
                  </a:lnTo>
                  <a:cubicBezTo>
                    <a:pt x="0" y="525"/>
                    <a:pt x="93" y="617"/>
                    <a:pt x="216" y="617"/>
                  </a:cubicBezTo>
                  <a:cubicBezTo>
                    <a:pt x="340" y="617"/>
                    <a:pt x="432" y="525"/>
                    <a:pt x="432" y="432"/>
                  </a:cubicBezTo>
                  <a:lnTo>
                    <a:pt x="432" y="216"/>
                  </a:lnTo>
                  <a:cubicBezTo>
                    <a:pt x="432" y="93"/>
                    <a:pt x="340" y="0"/>
                    <a:pt x="21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53" name="Google Shape;13253;p25"/>
            <p:cNvSpPr/>
            <p:nvPr/>
          </p:nvSpPr>
          <p:spPr>
            <a:xfrm>
              <a:off x="4966613" y="4368081"/>
              <a:ext cx="29300" cy="13550"/>
            </a:xfrm>
            <a:custGeom>
              <a:avLst/>
              <a:gdLst/>
              <a:ahLst/>
              <a:cxnLst/>
              <a:rect l="l" t="t" r="r" b="b"/>
              <a:pathLst>
                <a:path w="1172" h="542" extrusionOk="0">
                  <a:moveTo>
                    <a:pt x="292" y="1"/>
                  </a:moveTo>
                  <a:cubicBezTo>
                    <a:pt x="137" y="1"/>
                    <a:pt x="1" y="196"/>
                    <a:pt x="139" y="357"/>
                  </a:cubicBezTo>
                  <a:cubicBezTo>
                    <a:pt x="262" y="480"/>
                    <a:pt x="424" y="542"/>
                    <a:pt x="586" y="542"/>
                  </a:cubicBezTo>
                  <a:cubicBezTo>
                    <a:pt x="748" y="542"/>
                    <a:pt x="910" y="480"/>
                    <a:pt x="1034" y="357"/>
                  </a:cubicBezTo>
                  <a:cubicBezTo>
                    <a:pt x="1172" y="196"/>
                    <a:pt x="1036" y="1"/>
                    <a:pt x="881" y="1"/>
                  </a:cubicBezTo>
                  <a:cubicBezTo>
                    <a:pt x="828" y="1"/>
                    <a:pt x="772" y="24"/>
                    <a:pt x="725" y="79"/>
                  </a:cubicBezTo>
                  <a:cubicBezTo>
                    <a:pt x="694" y="110"/>
                    <a:pt x="633" y="141"/>
                    <a:pt x="571" y="141"/>
                  </a:cubicBezTo>
                  <a:cubicBezTo>
                    <a:pt x="540" y="141"/>
                    <a:pt x="478" y="110"/>
                    <a:pt x="447" y="79"/>
                  </a:cubicBezTo>
                  <a:cubicBezTo>
                    <a:pt x="400" y="24"/>
                    <a:pt x="345" y="1"/>
                    <a:pt x="29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54" name="Google Shape;13254;p25"/>
            <p:cNvSpPr/>
            <p:nvPr/>
          </p:nvSpPr>
          <p:spPr>
            <a:xfrm>
              <a:off x="4841988" y="4141656"/>
              <a:ext cx="278550" cy="345675"/>
            </a:xfrm>
            <a:custGeom>
              <a:avLst/>
              <a:gdLst/>
              <a:ahLst/>
              <a:cxnLst/>
              <a:rect l="l" t="t" r="r" b="b"/>
              <a:pathLst>
                <a:path w="11142" h="13827" extrusionOk="0">
                  <a:moveTo>
                    <a:pt x="10278" y="402"/>
                  </a:moveTo>
                  <a:cubicBezTo>
                    <a:pt x="10525" y="402"/>
                    <a:pt x="10710" y="618"/>
                    <a:pt x="10710" y="834"/>
                  </a:cubicBezTo>
                  <a:lnTo>
                    <a:pt x="10710" y="12994"/>
                  </a:lnTo>
                  <a:cubicBezTo>
                    <a:pt x="10710" y="13210"/>
                    <a:pt x="10525" y="13426"/>
                    <a:pt x="10278" y="13426"/>
                  </a:cubicBezTo>
                  <a:lnTo>
                    <a:pt x="834" y="13426"/>
                  </a:lnTo>
                  <a:cubicBezTo>
                    <a:pt x="618" y="13426"/>
                    <a:pt x="402" y="13210"/>
                    <a:pt x="402" y="12994"/>
                  </a:cubicBezTo>
                  <a:lnTo>
                    <a:pt x="402" y="12716"/>
                  </a:lnTo>
                  <a:lnTo>
                    <a:pt x="1513" y="12716"/>
                  </a:lnTo>
                  <a:cubicBezTo>
                    <a:pt x="1606" y="12716"/>
                    <a:pt x="1698" y="12623"/>
                    <a:pt x="1698" y="12500"/>
                  </a:cubicBezTo>
                  <a:cubicBezTo>
                    <a:pt x="1698" y="12376"/>
                    <a:pt x="1606" y="12284"/>
                    <a:pt x="1513" y="12284"/>
                  </a:cubicBezTo>
                  <a:lnTo>
                    <a:pt x="402" y="12284"/>
                  </a:lnTo>
                  <a:lnTo>
                    <a:pt x="402" y="11574"/>
                  </a:lnTo>
                  <a:lnTo>
                    <a:pt x="957" y="11574"/>
                  </a:lnTo>
                  <a:cubicBezTo>
                    <a:pt x="1081" y="11574"/>
                    <a:pt x="1173" y="11481"/>
                    <a:pt x="1173" y="11389"/>
                  </a:cubicBezTo>
                  <a:cubicBezTo>
                    <a:pt x="1173" y="11265"/>
                    <a:pt x="1081" y="11173"/>
                    <a:pt x="957" y="11173"/>
                  </a:cubicBezTo>
                  <a:lnTo>
                    <a:pt x="402" y="11173"/>
                  </a:lnTo>
                  <a:lnTo>
                    <a:pt x="402" y="10463"/>
                  </a:lnTo>
                  <a:lnTo>
                    <a:pt x="957" y="10463"/>
                  </a:lnTo>
                  <a:cubicBezTo>
                    <a:pt x="1081" y="10463"/>
                    <a:pt x="1173" y="10370"/>
                    <a:pt x="1173" y="10278"/>
                  </a:cubicBezTo>
                  <a:cubicBezTo>
                    <a:pt x="1173" y="10154"/>
                    <a:pt x="1081" y="10062"/>
                    <a:pt x="957" y="10062"/>
                  </a:cubicBezTo>
                  <a:lnTo>
                    <a:pt x="402" y="10062"/>
                  </a:lnTo>
                  <a:lnTo>
                    <a:pt x="402" y="9352"/>
                  </a:lnTo>
                  <a:lnTo>
                    <a:pt x="957" y="9352"/>
                  </a:lnTo>
                  <a:cubicBezTo>
                    <a:pt x="1081" y="9352"/>
                    <a:pt x="1173" y="9259"/>
                    <a:pt x="1173" y="9167"/>
                  </a:cubicBezTo>
                  <a:cubicBezTo>
                    <a:pt x="1173" y="9043"/>
                    <a:pt x="1081" y="8951"/>
                    <a:pt x="957" y="8951"/>
                  </a:cubicBezTo>
                  <a:lnTo>
                    <a:pt x="402" y="8951"/>
                  </a:lnTo>
                  <a:lnTo>
                    <a:pt x="402" y="8241"/>
                  </a:lnTo>
                  <a:lnTo>
                    <a:pt x="957" y="8241"/>
                  </a:lnTo>
                  <a:cubicBezTo>
                    <a:pt x="1081" y="8241"/>
                    <a:pt x="1173" y="8148"/>
                    <a:pt x="1173" y="8025"/>
                  </a:cubicBezTo>
                  <a:cubicBezTo>
                    <a:pt x="1173" y="7932"/>
                    <a:pt x="1081" y="7840"/>
                    <a:pt x="957" y="7840"/>
                  </a:cubicBezTo>
                  <a:lnTo>
                    <a:pt x="402" y="7840"/>
                  </a:lnTo>
                  <a:lnTo>
                    <a:pt x="402" y="7130"/>
                  </a:lnTo>
                  <a:lnTo>
                    <a:pt x="1513" y="7130"/>
                  </a:lnTo>
                  <a:cubicBezTo>
                    <a:pt x="1606" y="7130"/>
                    <a:pt x="1698" y="7037"/>
                    <a:pt x="1698" y="6914"/>
                  </a:cubicBezTo>
                  <a:cubicBezTo>
                    <a:pt x="1698" y="6790"/>
                    <a:pt x="1606" y="6698"/>
                    <a:pt x="1513" y="6698"/>
                  </a:cubicBezTo>
                  <a:lnTo>
                    <a:pt x="402" y="6698"/>
                  </a:lnTo>
                  <a:lnTo>
                    <a:pt x="402" y="5988"/>
                  </a:lnTo>
                  <a:lnTo>
                    <a:pt x="957" y="5988"/>
                  </a:lnTo>
                  <a:cubicBezTo>
                    <a:pt x="974" y="5992"/>
                    <a:pt x="989" y="5994"/>
                    <a:pt x="1004" y="5994"/>
                  </a:cubicBezTo>
                  <a:cubicBezTo>
                    <a:pt x="1104" y="5994"/>
                    <a:pt x="1173" y="5910"/>
                    <a:pt x="1173" y="5803"/>
                  </a:cubicBezTo>
                  <a:cubicBezTo>
                    <a:pt x="1173" y="5679"/>
                    <a:pt x="1081" y="5587"/>
                    <a:pt x="957" y="5587"/>
                  </a:cubicBezTo>
                  <a:lnTo>
                    <a:pt x="402" y="5587"/>
                  </a:lnTo>
                  <a:lnTo>
                    <a:pt x="402" y="4877"/>
                  </a:lnTo>
                  <a:lnTo>
                    <a:pt x="957" y="4877"/>
                  </a:lnTo>
                  <a:cubicBezTo>
                    <a:pt x="1081" y="4877"/>
                    <a:pt x="1173" y="4784"/>
                    <a:pt x="1173" y="4692"/>
                  </a:cubicBezTo>
                  <a:cubicBezTo>
                    <a:pt x="1173" y="4568"/>
                    <a:pt x="1081" y="4476"/>
                    <a:pt x="957" y="4476"/>
                  </a:cubicBezTo>
                  <a:lnTo>
                    <a:pt x="402" y="4476"/>
                  </a:lnTo>
                  <a:lnTo>
                    <a:pt x="402" y="3766"/>
                  </a:lnTo>
                  <a:lnTo>
                    <a:pt x="957" y="3766"/>
                  </a:lnTo>
                  <a:cubicBezTo>
                    <a:pt x="1143" y="3704"/>
                    <a:pt x="1143" y="3427"/>
                    <a:pt x="957" y="3396"/>
                  </a:cubicBezTo>
                  <a:lnTo>
                    <a:pt x="402" y="3396"/>
                  </a:lnTo>
                  <a:lnTo>
                    <a:pt x="402" y="2655"/>
                  </a:lnTo>
                  <a:lnTo>
                    <a:pt x="957" y="2655"/>
                  </a:lnTo>
                  <a:cubicBezTo>
                    <a:pt x="1143" y="2593"/>
                    <a:pt x="1143" y="2315"/>
                    <a:pt x="957" y="2254"/>
                  </a:cubicBezTo>
                  <a:lnTo>
                    <a:pt x="402" y="2254"/>
                  </a:lnTo>
                  <a:lnTo>
                    <a:pt x="402" y="1544"/>
                  </a:lnTo>
                  <a:lnTo>
                    <a:pt x="1513" y="1544"/>
                  </a:lnTo>
                  <a:cubicBezTo>
                    <a:pt x="1606" y="1544"/>
                    <a:pt x="1698" y="1451"/>
                    <a:pt x="1698" y="1328"/>
                  </a:cubicBezTo>
                  <a:cubicBezTo>
                    <a:pt x="1698" y="1235"/>
                    <a:pt x="1606" y="1143"/>
                    <a:pt x="1513" y="1143"/>
                  </a:cubicBezTo>
                  <a:lnTo>
                    <a:pt x="402" y="1143"/>
                  </a:lnTo>
                  <a:lnTo>
                    <a:pt x="402" y="834"/>
                  </a:lnTo>
                  <a:cubicBezTo>
                    <a:pt x="402" y="618"/>
                    <a:pt x="618" y="402"/>
                    <a:pt x="834" y="402"/>
                  </a:cubicBezTo>
                  <a:close/>
                  <a:moveTo>
                    <a:pt x="834" y="1"/>
                  </a:moveTo>
                  <a:cubicBezTo>
                    <a:pt x="371" y="1"/>
                    <a:pt x="1" y="371"/>
                    <a:pt x="1" y="834"/>
                  </a:cubicBezTo>
                  <a:lnTo>
                    <a:pt x="1" y="12994"/>
                  </a:lnTo>
                  <a:cubicBezTo>
                    <a:pt x="1" y="13457"/>
                    <a:pt x="371" y="13827"/>
                    <a:pt x="834" y="13827"/>
                  </a:cubicBezTo>
                  <a:lnTo>
                    <a:pt x="10278" y="13827"/>
                  </a:lnTo>
                  <a:cubicBezTo>
                    <a:pt x="10741" y="13827"/>
                    <a:pt x="11142" y="13457"/>
                    <a:pt x="11142" y="12994"/>
                  </a:cubicBezTo>
                  <a:lnTo>
                    <a:pt x="11142" y="834"/>
                  </a:lnTo>
                  <a:cubicBezTo>
                    <a:pt x="11142" y="371"/>
                    <a:pt x="10741" y="1"/>
                    <a:pt x="102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55" name="Google Shape;13255;p25"/>
            <p:cNvSpPr/>
            <p:nvPr/>
          </p:nvSpPr>
          <p:spPr>
            <a:xfrm>
              <a:off x="4858188" y="4170206"/>
              <a:ext cx="226875" cy="291675"/>
            </a:xfrm>
            <a:custGeom>
              <a:avLst/>
              <a:gdLst/>
              <a:ahLst/>
              <a:cxnLst/>
              <a:rect l="l" t="t" r="r" b="b"/>
              <a:pathLst>
                <a:path w="9075" h="11667" extrusionOk="0">
                  <a:moveTo>
                    <a:pt x="3643" y="1"/>
                  </a:moveTo>
                  <a:cubicBezTo>
                    <a:pt x="3241" y="1"/>
                    <a:pt x="2933" y="309"/>
                    <a:pt x="2933" y="711"/>
                  </a:cubicBezTo>
                  <a:lnTo>
                    <a:pt x="2933" y="5062"/>
                  </a:lnTo>
                  <a:cubicBezTo>
                    <a:pt x="1" y="7006"/>
                    <a:pt x="1297" y="11543"/>
                    <a:pt x="4815" y="11666"/>
                  </a:cubicBezTo>
                  <a:lnTo>
                    <a:pt x="4908" y="11666"/>
                  </a:lnTo>
                  <a:cubicBezTo>
                    <a:pt x="5710" y="11666"/>
                    <a:pt x="6513" y="11389"/>
                    <a:pt x="7130" y="10895"/>
                  </a:cubicBezTo>
                  <a:cubicBezTo>
                    <a:pt x="7348" y="10774"/>
                    <a:pt x="7205" y="10520"/>
                    <a:pt x="7029" y="10520"/>
                  </a:cubicBezTo>
                  <a:cubicBezTo>
                    <a:pt x="6981" y="10520"/>
                    <a:pt x="6930" y="10540"/>
                    <a:pt x="6883" y="10586"/>
                  </a:cubicBezTo>
                  <a:cubicBezTo>
                    <a:pt x="6288" y="11091"/>
                    <a:pt x="5558" y="11335"/>
                    <a:pt x="4830" y="11335"/>
                  </a:cubicBezTo>
                  <a:cubicBezTo>
                    <a:pt x="3822" y="11335"/>
                    <a:pt x="2820" y="10866"/>
                    <a:pt x="2192" y="9969"/>
                  </a:cubicBezTo>
                  <a:cubicBezTo>
                    <a:pt x="1143" y="8426"/>
                    <a:pt x="1606" y="6266"/>
                    <a:pt x="3272" y="5371"/>
                  </a:cubicBezTo>
                  <a:cubicBezTo>
                    <a:pt x="3303" y="5309"/>
                    <a:pt x="3365" y="5247"/>
                    <a:pt x="3365" y="5186"/>
                  </a:cubicBezTo>
                  <a:lnTo>
                    <a:pt x="3365" y="711"/>
                  </a:lnTo>
                  <a:cubicBezTo>
                    <a:pt x="3365" y="525"/>
                    <a:pt x="3488" y="402"/>
                    <a:pt x="3673" y="402"/>
                  </a:cubicBezTo>
                  <a:lnTo>
                    <a:pt x="6204" y="402"/>
                  </a:lnTo>
                  <a:cubicBezTo>
                    <a:pt x="6358" y="402"/>
                    <a:pt x="6513" y="525"/>
                    <a:pt x="6513" y="711"/>
                  </a:cubicBezTo>
                  <a:lnTo>
                    <a:pt x="6513" y="5186"/>
                  </a:lnTo>
                  <a:cubicBezTo>
                    <a:pt x="6513" y="5247"/>
                    <a:pt x="6544" y="5309"/>
                    <a:pt x="6605" y="5340"/>
                  </a:cubicBezTo>
                  <a:cubicBezTo>
                    <a:pt x="8241" y="6358"/>
                    <a:pt x="8611" y="8519"/>
                    <a:pt x="7469" y="10031"/>
                  </a:cubicBezTo>
                  <a:cubicBezTo>
                    <a:pt x="7356" y="10189"/>
                    <a:pt x="7476" y="10348"/>
                    <a:pt x="7620" y="10348"/>
                  </a:cubicBezTo>
                  <a:cubicBezTo>
                    <a:pt x="7673" y="10348"/>
                    <a:pt x="7729" y="10327"/>
                    <a:pt x="7778" y="10278"/>
                  </a:cubicBezTo>
                  <a:cubicBezTo>
                    <a:pt x="9074" y="8611"/>
                    <a:pt x="8673" y="6204"/>
                    <a:pt x="6914" y="5062"/>
                  </a:cubicBezTo>
                  <a:lnTo>
                    <a:pt x="6914" y="711"/>
                  </a:lnTo>
                  <a:cubicBezTo>
                    <a:pt x="6914" y="309"/>
                    <a:pt x="6605" y="1"/>
                    <a:pt x="620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56" name="Google Shape;13256;p25"/>
            <p:cNvSpPr/>
            <p:nvPr/>
          </p:nvSpPr>
          <p:spPr>
            <a:xfrm>
              <a:off x="4902163" y="4199331"/>
              <a:ext cx="157425" cy="229375"/>
            </a:xfrm>
            <a:custGeom>
              <a:avLst/>
              <a:gdLst/>
              <a:ahLst/>
              <a:cxnLst/>
              <a:rect l="l" t="t" r="r" b="b"/>
              <a:pathLst>
                <a:path w="6297" h="9175" extrusionOk="0">
                  <a:moveTo>
                    <a:pt x="3153" y="1"/>
                  </a:moveTo>
                  <a:cubicBezTo>
                    <a:pt x="2732" y="1"/>
                    <a:pt x="2316" y="271"/>
                    <a:pt x="2285" y="811"/>
                  </a:cubicBezTo>
                  <a:lnTo>
                    <a:pt x="2285" y="1829"/>
                  </a:lnTo>
                  <a:cubicBezTo>
                    <a:pt x="2285" y="1922"/>
                    <a:pt x="2377" y="2015"/>
                    <a:pt x="2501" y="2015"/>
                  </a:cubicBezTo>
                  <a:cubicBezTo>
                    <a:pt x="2593" y="2015"/>
                    <a:pt x="2686" y="1922"/>
                    <a:pt x="2686" y="1829"/>
                  </a:cubicBezTo>
                  <a:lnTo>
                    <a:pt x="2686" y="811"/>
                  </a:lnTo>
                  <a:cubicBezTo>
                    <a:pt x="2655" y="471"/>
                    <a:pt x="2910" y="302"/>
                    <a:pt x="3164" y="302"/>
                  </a:cubicBezTo>
                  <a:cubicBezTo>
                    <a:pt x="3419" y="302"/>
                    <a:pt x="3674" y="471"/>
                    <a:pt x="3643" y="811"/>
                  </a:cubicBezTo>
                  <a:lnTo>
                    <a:pt x="3643" y="4977"/>
                  </a:lnTo>
                  <a:cubicBezTo>
                    <a:pt x="3643" y="5039"/>
                    <a:pt x="3674" y="5132"/>
                    <a:pt x="3766" y="5162"/>
                  </a:cubicBezTo>
                  <a:cubicBezTo>
                    <a:pt x="5741" y="5841"/>
                    <a:pt x="5247" y="8773"/>
                    <a:pt x="3149" y="8773"/>
                  </a:cubicBezTo>
                  <a:cubicBezTo>
                    <a:pt x="1081" y="8773"/>
                    <a:pt x="587" y="5841"/>
                    <a:pt x="2562" y="5162"/>
                  </a:cubicBezTo>
                  <a:cubicBezTo>
                    <a:pt x="2624" y="5132"/>
                    <a:pt x="2686" y="5039"/>
                    <a:pt x="2686" y="4977"/>
                  </a:cubicBezTo>
                  <a:lnTo>
                    <a:pt x="2686" y="2663"/>
                  </a:lnTo>
                  <a:cubicBezTo>
                    <a:pt x="2686" y="2539"/>
                    <a:pt x="2593" y="2447"/>
                    <a:pt x="2501" y="2447"/>
                  </a:cubicBezTo>
                  <a:cubicBezTo>
                    <a:pt x="2485" y="2443"/>
                    <a:pt x="2469" y="2441"/>
                    <a:pt x="2454" y="2441"/>
                  </a:cubicBezTo>
                  <a:cubicBezTo>
                    <a:pt x="2355" y="2441"/>
                    <a:pt x="2285" y="2525"/>
                    <a:pt x="2285" y="2632"/>
                  </a:cubicBezTo>
                  <a:lnTo>
                    <a:pt x="2285" y="4823"/>
                  </a:lnTo>
                  <a:cubicBezTo>
                    <a:pt x="1" y="5780"/>
                    <a:pt x="680" y="9174"/>
                    <a:pt x="3149" y="9174"/>
                  </a:cubicBezTo>
                  <a:cubicBezTo>
                    <a:pt x="5618" y="9174"/>
                    <a:pt x="6297" y="5780"/>
                    <a:pt x="4044" y="4823"/>
                  </a:cubicBezTo>
                  <a:lnTo>
                    <a:pt x="4044" y="811"/>
                  </a:lnTo>
                  <a:cubicBezTo>
                    <a:pt x="3998" y="271"/>
                    <a:pt x="3573" y="1"/>
                    <a:pt x="31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257" name="Google Shape;13257;p25"/>
          <p:cNvGrpSpPr/>
          <p:nvPr/>
        </p:nvGrpSpPr>
        <p:grpSpPr>
          <a:xfrm>
            <a:off x="9361060" y="2596583"/>
            <a:ext cx="488667" cy="460833"/>
            <a:chOff x="4804963" y="3581531"/>
            <a:chExt cx="366500" cy="345625"/>
          </a:xfrm>
        </p:grpSpPr>
        <p:sp>
          <p:nvSpPr>
            <p:cNvPr id="13258" name="Google Shape;13258;p25"/>
            <p:cNvSpPr/>
            <p:nvPr/>
          </p:nvSpPr>
          <p:spPr>
            <a:xfrm>
              <a:off x="5015588" y="3626081"/>
              <a:ext cx="17775" cy="15650"/>
            </a:xfrm>
            <a:custGeom>
              <a:avLst/>
              <a:gdLst/>
              <a:ahLst/>
              <a:cxnLst/>
              <a:rect l="l" t="t" r="r" b="b"/>
              <a:pathLst>
                <a:path w="711" h="626" extrusionOk="0">
                  <a:moveTo>
                    <a:pt x="498" y="1"/>
                  </a:moveTo>
                  <a:cubicBezTo>
                    <a:pt x="448" y="1"/>
                    <a:pt x="402" y="24"/>
                    <a:pt x="371" y="70"/>
                  </a:cubicBezTo>
                  <a:lnTo>
                    <a:pt x="124" y="286"/>
                  </a:lnTo>
                  <a:cubicBezTo>
                    <a:pt x="1" y="410"/>
                    <a:pt x="93" y="626"/>
                    <a:pt x="278" y="626"/>
                  </a:cubicBezTo>
                  <a:cubicBezTo>
                    <a:pt x="309" y="626"/>
                    <a:pt x="371" y="626"/>
                    <a:pt x="402" y="564"/>
                  </a:cubicBezTo>
                  <a:lnTo>
                    <a:pt x="649" y="348"/>
                  </a:lnTo>
                  <a:cubicBezTo>
                    <a:pt x="710" y="255"/>
                    <a:pt x="710" y="132"/>
                    <a:pt x="649" y="70"/>
                  </a:cubicBezTo>
                  <a:cubicBezTo>
                    <a:pt x="602" y="24"/>
                    <a:pt x="548" y="1"/>
                    <a:pt x="49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59" name="Google Shape;13259;p25"/>
            <p:cNvSpPr/>
            <p:nvPr/>
          </p:nvSpPr>
          <p:spPr>
            <a:xfrm>
              <a:off x="5080413" y="3690131"/>
              <a:ext cx="16975" cy="16400"/>
            </a:xfrm>
            <a:custGeom>
              <a:avLst/>
              <a:gdLst/>
              <a:ahLst/>
              <a:cxnLst/>
              <a:rect l="l" t="t" r="r" b="b"/>
              <a:pathLst>
                <a:path w="679" h="656" extrusionOk="0">
                  <a:moveTo>
                    <a:pt x="467" y="0"/>
                  </a:moveTo>
                  <a:cubicBezTo>
                    <a:pt x="417" y="0"/>
                    <a:pt x="370" y="23"/>
                    <a:pt x="340" y="70"/>
                  </a:cubicBezTo>
                  <a:lnTo>
                    <a:pt x="93" y="286"/>
                  </a:lnTo>
                  <a:cubicBezTo>
                    <a:pt x="0" y="378"/>
                    <a:pt x="0" y="502"/>
                    <a:pt x="93" y="594"/>
                  </a:cubicBezTo>
                  <a:cubicBezTo>
                    <a:pt x="123" y="625"/>
                    <a:pt x="185" y="656"/>
                    <a:pt x="247" y="656"/>
                  </a:cubicBezTo>
                  <a:cubicBezTo>
                    <a:pt x="278" y="656"/>
                    <a:pt x="340" y="625"/>
                    <a:pt x="370" y="594"/>
                  </a:cubicBezTo>
                  <a:lnTo>
                    <a:pt x="617" y="347"/>
                  </a:lnTo>
                  <a:cubicBezTo>
                    <a:pt x="679" y="286"/>
                    <a:pt x="679" y="131"/>
                    <a:pt x="617" y="70"/>
                  </a:cubicBezTo>
                  <a:cubicBezTo>
                    <a:pt x="571" y="23"/>
                    <a:pt x="517" y="0"/>
                    <a:pt x="4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60" name="Google Shape;13260;p25"/>
            <p:cNvSpPr/>
            <p:nvPr/>
          </p:nvSpPr>
          <p:spPr>
            <a:xfrm>
              <a:off x="5041063" y="3656531"/>
              <a:ext cx="27025" cy="24700"/>
            </a:xfrm>
            <a:custGeom>
              <a:avLst/>
              <a:gdLst/>
              <a:ahLst/>
              <a:cxnLst/>
              <a:rect l="l" t="t" r="r" b="b"/>
              <a:pathLst>
                <a:path w="1081" h="988" extrusionOk="0">
                  <a:moveTo>
                    <a:pt x="209" y="1"/>
                  </a:moveTo>
                  <a:cubicBezTo>
                    <a:pt x="109" y="1"/>
                    <a:pt x="17" y="48"/>
                    <a:pt x="31" y="148"/>
                  </a:cubicBezTo>
                  <a:cubicBezTo>
                    <a:pt x="0" y="364"/>
                    <a:pt x="93" y="611"/>
                    <a:pt x="278" y="765"/>
                  </a:cubicBezTo>
                  <a:cubicBezTo>
                    <a:pt x="401" y="920"/>
                    <a:pt x="617" y="981"/>
                    <a:pt x="833" y="981"/>
                  </a:cubicBezTo>
                  <a:cubicBezTo>
                    <a:pt x="849" y="985"/>
                    <a:pt x="865" y="987"/>
                    <a:pt x="881" y="987"/>
                  </a:cubicBezTo>
                  <a:cubicBezTo>
                    <a:pt x="987" y="987"/>
                    <a:pt x="1080" y="900"/>
                    <a:pt x="1080" y="765"/>
                  </a:cubicBezTo>
                  <a:cubicBezTo>
                    <a:pt x="1049" y="673"/>
                    <a:pt x="957" y="580"/>
                    <a:pt x="864" y="580"/>
                  </a:cubicBezTo>
                  <a:cubicBezTo>
                    <a:pt x="741" y="580"/>
                    <a:pt x="617" y="549"/>
                    <a:pt x="556" y="488"/>
                  </a:cubicBezTo>
                  <a:cubicBezTo>
                    <a:pt x="463" y="395"/>
                    <a:pt x="432" y="272"/>
                    <a:pt x="432" y="179"/>
                  </a:cubicBezTo>
                  <a:cubicBezTo>
                    <a:pt x="449" y="63"/>
                    <a:pt x="324" y="1"/>
                    <a:pt x="20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61" name="Google Shape;13261;p25"/>
            <p:cNvSpPr/>
            <p:nvPr/>
          </p:nvSpPr>
          <p:spPr>
            <a:xfrm>
              <a:off x="4804963" y="3581531"/>
              <a:ext cx="366500" cy="345625"/>
            </a:xfrm>
            <a:custGeom>
              <a:avLst/>
              <a:gdLst/>
              <a:ahLst/>
              <a:cxnLst/>
              <a:rect l="l" t="t" r="r" b="b"/>
              <a:pathLst>
                <a:path w="14660" h="13825" extrusionOk="0">
                  <a:moveTo>
                    <a:pt x="9777" y="544"/>
                  </a:moveTo>
                  <a:cubicBezTo>
                    <a:pt x="12099" y="544"/>
                    <a:pt x="14040" y="3407"/>
                    <a:pt x="12160" y="5648"/>
                  </a:cubicBezTo>
                  <a:lnTo>
                    <a:pt x="10308" y="7531"/>
                  </a:lnTo>
                  <a:lnTo>
                    <a:pt x="7253" y="4475"/>
                  </a:lnTo>
                  <a:cubicBezTo>
                    <a:pt x="7222" y="4444"/>
                    <a:pt x="7176" y="4429"/>
                    <a:pt x="7126" y="4429"/>
                  </a:cubicBezTo>
                  <a:cubicBezTo>
                    <a:pt x="7075" y="4429"/>
                    <a:pt x="7021" y="4444"/>
                    <a:pt x="6975" y="4475"/>
                  </a:cubicBezTo>
                  <a:cubicBezTo>
                    <a:pt x="6913" y="4568"/>
                    <a:pt x="6913" y="4691"/>
                    <a:pt x="6975" y="4784"/>
                  </a:cubicBezTo>
                  <a:lnTo>
                    <a:pt x="10000" y="7808"/>
                  </a:lnTo>
                  <a:lnTo>
                    <a:pt x="8148" y="9660"/>
                  </a:lnTo>
                  <a:cubicBezTo>
                    <a:pt x="8024" y="9814"/>
                    <a:pt x="7870" y="9907"/>
                    <a:pt x="7716" y="10030"/>
                  </a:cubicBezTo>
                  <a:lnTo>
                    <a:pt x="7716" y="9938"/>
                  </a:lnTo>
                  <a:cubicBezTo>
                    <a:pt x="7531" y="8117"/>
                    <a:pt x="6018" y="6728"/>
                    <a:pt x="4198" y="6728"/>
                  </a:cubicBezTo>
                  <a:lnTo>
                    <a:pt x="3920" y="6728"/>
                  </a:lnTo>
                  <a:cubicBezTo>
                    <a:pt x="3580" y="6759"/>
                    <a:pt x="3272" y="6821"/>
                    <a:pt x="2963" y="6944"/>
                  </a:cubicBezTo>
                  <a:lnTo>
                    <a:pt x="2932" y="6944"/>
                  </a:lnTo>
                  <a:cubicBezTo>
                    <a:pt x="3056" y="6327"/>
                    <a:pt x="3364" y="5771"/>
                    <a:pt x="3796" y="5309"/>
                  </a:cubicBezTo>
                  <a:lnTo>
                    <a:pt x="5648" y="3457"/>
                  </a:lnTo>
                  <a:lnTo>
                    <a:pt x="6420" y="4198"/>
                  </a:lnTo>
                  <a:cubicBezTo>
                    <a:pt x="6463" y="4241"/>
                    <a:pt x="6511" y="4259"/>
                    <a:pt x="6557" y="4259"/>
                  </a:cubicBezTo>
                  <a:cubicBezTo>
                    <a:pt x="6709" y="4259"/>
                    <a:pt x="6840" y="4062"/>
                    <a:pt x="6697" y="3920"/>
                  </a:cubicBezTo>
                  <a:lnTo>
                    <a:pt x="5957" y="3179"/>
                  </a:lnTo>
                  <a:lnTo>
                    <a:pt x="7808" y="1297"/>
                  </a:lnTo>
                  <a:cubicBezTo>
                    <a:pt x="8444" y="769"/>
                    <a:pt x="9125" y="544"/>
                    <a:pt x="9777" y="544"/>
                  </a:cubicBezTo>
                  <a:close/>
                  <a:moveTo>
                    <a:pt x="4195" y="7143"/>
                  </a:moveTo>
                  <a:cubicBezTo>
                    <a:pt x="4968" y="7143"/>
                    <a:pt x="5699" y="7419"/>
                    <a:pt x="6265" y="7932"/>
                  </a:cubicBezTo>
                  <a:cubicBezTo>
                    <a:pt x="6265" y="7932"/>
                    <a:pt x="3364" y="10802"/>
                    <a:pt x="3364" y="10802"/>
                  </a:cubicBezTo>
                  <a:cubicBezTo>
                    <a:pt x="3224" y="10942"/>
                    <a:pt x="3350" y="11154"/>
                    <a:pt x="3513" y="11154"/>
                  </a:cubicBezTo>
                  <a:cubicBezTo>
                    <a:pt x="3565" y="11154"/>
                    <a:pt x="3621" y="11132"/>
                    <a:pt x="3673" y="11080"/>
                  </a:cubicBezTo>
                  <a:lnTo>
                    <a:pt x="6543" y="8210"/>
                  </a:lnTo>
                  <a:cubicBezTo>
                    <a:pt x="6944" y="8672"/>
                    <a:pt x="7191" y="9228"/>
                    <a:pt x="7284" y="9814"/>
                  </a:cubicBezTo>
                  <a:cubicBezTo>
                    <a:pt x="7562" y="11697"/>
                    <a:pt x="6111" y="13394"/>
                    <a:pt x="4198" y="13425"/>
                  </a:cubicBezTo>
                  <a:cubicBezTo>
                    <a:pt x="3426" y="13425"/>
                    <a:pt x="2716" y="13147"/>
                    <a:pt x="2130" y="12654"/>
                  </a:cubicBezTo>
                  <a:lnTo>
                    <a:pt x="3117" y="11666"/>
                  </a:lnTo>
                  <a:cubicBezTo>
                    <a:pt x="3238" y="11522"/>
                    <a:pt x="3095" y="11340"/>
                    <a:pt x="2939" y="11340"/>
                  </a:cubicBezTo>
                  <a:cubicBezTo>
                    <a:pt x="2895" y="11340"/>
                    <a:pt x="2850" y="11354"/>
                    <a:pt x="2809" y="11388"/>
                  </a:cubicBezTo>
                  <a:lnTo>
                    <a:pt x="1852" y="12345"/>
                  </a:lnTo>
                  <a:cubicBezTo>
                    <a:pt x="155" y="10462"/>
                    <a:pt x="1358" y="7438"/>
                    <a:pt x="3889" y="7160"/>
                  </a:cubicBezTo>
                  <a:lnTo>
                    <a:pt x="3858" y="7160"/>
                  </a:lnTo>
                  <a:cubicBezTo>
                    <a:pt x="3971" y="7149"/>
                    <a:pt x="4084" y="7143"/>
                    <a:pt x="4195" y="7143"/>
                  </a:cubicBezTo>
                  <a:close/>
                  <a:moveTo>
                    <a:pt x="10000" y="0"/>
                  </a:moveTo>
                  <a:cubicBezTo>
                    <a:pt x="9074" y="0"/>
                    <a:pt x="8179" y="371"/>
                    <a:pt x="7531" y="1019"/>
                  </a:cubicBezTo>
                  <a:lnTo>
                    <a:pt x="3519" y="5031"/>
                  </a:lnTo>
                  <a:cubicBezTo>
                    <a:pt x="2932" y="5617"/>
                    <a:pt x="2593" y="6358"/>
                    <a:pt x="2500" y="7160"/>
                  </a:cubicBezTo>
                  <a:cubicBezTo>
                    <a:pt x="432" y="8271"/>
                    <a:pt x="0" y="11111"/>
                    <a:pt x="1698" y="12777"/>
                  </a:cubicBezTo>
                  <a:cubicBezTo>
                    <a:pt x="2409" y="13498"/>
                    <a:pt x="3295" y="13824"/>
                    <a:pt x="4168" y="13824"/>
                  </a:cubicBezTo>
                  <a:cubicBezTo>
                    <a:pt x="5908" y="13824"/>
                    <a:pt x="7592" y="12528"/>
                    <a:pt x="7716" y="10493"/>
                  </a:cubicBezTo>
                  <a:cubicBezTo>
                    <a:pt x="7994" y="10339"/>
                    <a:pt x="8210" y="10154"/>
                    <a:pt x="8426" y="9969"/>
                  </a:cubicBezTo>
                  <a:lnTo>
                    <a:pt x="12438" y="5957"/>
                  </a:lnTo>
                  <a:cubicBezTo>
                    <a:pt x="14660" y="3765"/>
                    <a:pt x="13086" y="0"/>
                    <a:pt x="1000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262" name="Google Shape;13262;p25"/>
          <p:cNvGrpSpPr/>
          <p:nvPr/>
        </p:nvGrpSpPr>
        <p:grpSpPr>
          <a:xfrm>
            <a:off x="10356909" y="2596816"/>
            <a:ext cx="396100" cy="460367"/>
            <a:chOff x="1799788" y="4142056"/>
            <a:chExt cx="297075" cy="345275"/>
          </a:xfrm>
        </p:grpSpPr>
        <p:sp>
          <p:nvSpPr>
            <p:cNvPr id="13263" name="Google Shape;13263;p25"/>
            <p:cNvSpPr/>
            <p:nvPr/>
          </p:nvSpPr>
          <p:spPr>
            <a:xfrm>
              <a:off x="1898538" y="4197206"/>
              <a:ext cx="10050" cy="18550"/>
            </a:xfrm>
            <a:custGeom>
              <a:avLst/>
              <a:gdLst/>
              <a:ahLst/>
              <a:cxnLst/>
              <a:rect l="l" t="t" r="r" b="b"/>
              <a:pathLst>
                <a:path w="402" h="742" extrusionOk="0">
                  <a:moveTo>
                    <a:pt x="217" y="1"/>
                  </a:moveTo>
                  <a:cubicBezTo>
                    <a:pt x="93" y="1"/>
                    <a:pt x="1" y="93"/>
                    <a:pt x="1" y="217"/>
                  </a:cubicBezTo>
                  <a:lnTo>
                    <a:pt x="1" y="526"/>
                  </a:lnTo>
                  <a:cubicBezTo>
                    <a:pt x="1" y="649"/>
                    <a:pt x="93" y="742"/>
                    <a:pt x="217" y="742"/>
                  </a:cubicBezTo>
                  <a:cubicBezTo>
                    <a:pt x="309" y="742"/>
                    <a:pt x="402" y="649"/>
                    <a:pt x="402" y="526"/>
                  </a:cubicBezTo>
                  <a:lnTo>
                    <a:pt x="402" y="217"/>
                  </a:lnTo>
                  <a:cubicBezTo>
                    <a:pt x="402" y="93"/>
                    <a:pt x="309" y="1"/>
                    <a:pt x="2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64" name="Google Shape;13264;p25"/>
            <p:cNvSpPr/>
            <p:nvPr/>
          </p:nvSpPr>
          <p:spPr>
            <a:xfrm>
              <a:off x="1986488" y="4197981"/>
              <a:ext cx="10850" cy="17775"/>
            </a:xfrm>
            <a:custGeom>
              <a:avLst/>
              <a:gdLst/>
              <a:ahLst/>
              <a:cxnLst/>
              <a:rect l="l" t="t" r="r" b="b"/>
              <a:pathLst>
                <a:path w="434" h="711" extrusionOk="0">
                  <a:moveTo>
                    <a:pt x="217" y="1"/>
                  </a:moveTo>
                  <a:cubicBezTo>
                    <a:pt x="109" y="1"/>
                    <a:pt x="1" y="62"/>
                    <a:pt x="32" y="186"/>
                  </a:cubicBezTo>
                  <a:lnTo>
                    <a:pt x="32" y="495"/>
                  </a:lnTo>
                  <a:cubicBezTo>
                    <a:pt x="32" y="618"/>
                    <a:pt x="124" y="711"/>
                    <a:pt x="217" y="711"/>
                  </a:cubicBezTo>
                  <a:cubicBezTo>
                    <a:pt x="310" y="711"/>
                    <a:pt x="402" y="618"/>
                    <a:pt x="402" y="495"/>
                  </a:cubicBezTo>
                  <a:lnTo>
                    <a:pt x="402" y="186"/>
                  </a:lnTo>
                  <a:cubicBezTo>
                    <a:pt x="433" y="62"/>
                    <a:pt x="325" y="1"/>
                    <a:pt x="2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65" name="Google Shape;13265;p25"/>
            <p:cNvSpPr/>
            <p:nvPr/>
          </p:nvSpPr>
          <p:spPr>
            <a:xfrm>
              <a:off x="1931713" y="4204731"/>
              <a:ext cx="33200" cy="14875"/>
            </a:xfrm>
            <a:custGeom>
              <a:avLst/>
              <a:gdLst/>
              <a:ahLst/>
              <a:cxnLst/>
              <a:rect l="l" t="t" r="r" b="b"/>
              <a:pathLst>
                <a:path w="1328" h="595" extrusionOk="0">
                  <a:moveTo>
                    <a:pt x="217" y="1"/>
                  </a:moveTo>
                  <a:cubicBezTo>
                    <a:pt x="163" y="1"/>
                    <a:pt x="109" y="24"/>
                    <a:pt x="62" y="70"/>
                  </a:cubicBezTo>
                  <a:cubicBezTo>
                    <a:pt x="1" y="132"/>
                    <a:pt x="1" y="255"/>
                    <a:pt x="62" y="348"/>
                  </a:cubicBezTo>
                  <a:cubicBezTo>
                    <a:pt x="217" y="502"/>
                    <a:pt x="433" y="595"/>
                    <a:pt x="649" y="595"/>
                  </a:cubicBezTo>
                  <a:cubicBezTo>
                    <a:pt x="896" y="595"/>
                    <a:pt x="1112" y="502"/>
                    <a:pt x="1235" y="348"/>
                  </a:cubicBezTo>
                  <a:cubicBezTo>
                    <a:pt x="1328" y="255"/>
                    <a:pt x="1328" y="132"/>
                    <a:pt x="1235" y="70"/>
                  </a:cubicBezTo>
                  <a:lnTo>
                    <a:pt x="1204" y="70"/>
                  </a:lnTo>
                  <a:cubicBezTo>
                    <a:pt x="1158" y="24"/>
                    <a:pt x="1104" y="1"/>
                    <a:pt x="1054" y="1"/>
                  </a:cubicBezTo>
                  <a:cubicBezTo>
                    <a:pt x="1004" y="1"/>
                    <a:pt x="957" y="24"/>
                    <a:pt x="927" y="70"/>
                  </a:cubicBezTo>
                  <a:cubicBezTo>
                    <a:pt x="849" y="163"/>
                    <a:pt x="741" y="209"/>
                    <a:pt x="637" y="209"/>
                  </a:cubicBezTo>
                  <a:cubicBezTo>
                    <a:pt x="533" y="209"/>
                    <a:pt x="433" y="163"/>
                    <a:pt x="371" y="70"/>
                  </a:cubicBezTo>
                  <a:cubicBezTo>
                    <a:pt x="325" y="24"/>
                    <a:pt x="271" y="1"/>
                    <a:pt x="2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66" name="Google Shape;13266;p25"/>
            <p:cNvSpPr/>
            <p:nvPr/>
          </p:nvSpPr>
          <p:spPr>
            <a:xfrm>
              <a:off x="1931713" y="4160831"/>
              <a:ext cx="37075" cy="31775"/>
            </a:xfrm>
            <a:custGeom>
              <a:avLst/>
              <a:gdLst/>
              <a:ahLst/>
              <a:cxnLst/>
              <a:rect l="l" t="t" r="r" b="b"/>
              <a:pathLst>
                <a:path w="1483" h="1271" extrusionOk="0">
                  <a:moveTo>
                    <a:pt x="649" y="407"/>
                  </a:moveTo>
                  <a:cubicBezTo>
                    <a:pt x="907" y="407"/>
                    <a:pt x="630" y="745"/>
                    <a:pt x="482" y="745"/>
                  </a:cubicBezTo>
                  <a:cubicBezTo>
                    <a:pt x="436" y="745"/>
                    <a:pt x="402" y="712"/>
                    <a:pt x="402" y="623"/>
                  </a:cubicBezTo>
                  <a:cubicBezTo>
                    <a:pt x="402" y="499"/>
                    <a:pt x="495" y="407"/>
                    <a:pt x="649" y="407"/>
                  </a:cubicBezTo>
                  <a:close/>
                  <a:moveTo>
                    <a:pt x="632" y="1"/>
                  </a:moveTo>
                  <a:cubicBezTo>
                    <a:pt x="308" y="1"/>
                    <a:pt x="1" y="249"/>
                    <a:pt x="1" y="623"/>
                  </a:cubicBezTo>
                  <a:cubicBezTo>
                    <a:pt x="1" y="993"/>
                    <a:pt x="279" y="1271"/>
                    <a:pt x="649" y="1271"/>
                  </a:cubicBezTo>
                  <a:cubicBezTo>
                    <a:pt x="1204" y="1271"/>
                    <a:pt x="1482" y="592"/>
                    <a:pt x="1081" y="191"/>
                  </a:cubicBezTo>
                  <a:cubicBezTo>
                    <a:pt x="950" y="59"/>
                    <a:pt x="789" y="1"/>
                    <a:pt x="63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67" name="Google Shape;13267;p25"/>
            <p:cNvSpPr/>
            <p:nvPr/>
          </p:nvSpPr>
          <p:spPr>
            <a:xfrm>
              <a:off x="1871013" y="4280956"/>
              <a:ext cx="48475" cy="23875"/>
            </a:xfrm>
            <a:custGeom>
              <a:avLst/>
              <a:gdLst/>
              <a:ahLst/>
              <a:cxnLst/>
              <a:rect l="l" t="t" r="r" b="b"/>
              <a:pathLst>
                <a:path w="1939" h="955" extrusionOk="0">
                  <a:moveTo>
                    <a:pt x="1650" y="0"/>
                  </a:moveTo>
                  <a:cubicBezTo>
                    <a:pt x="1624" y="0"/>
                    <a:pt x="1595" y="5"/>
                    <a:pt x="1565" y="15"/>
                  </a:cubicBezTo>
                  <a:lnTo>
                    <a:pt x="608" y="385"/>
                  </a:lnTo>
                  <a:lnTo>
                    <a:pt x="639" y="293"/>
                  </a:lnTo>
                  <a:cubicBezTo>
                    <a:pt x="700" y="169"/>
                    <a:pt x="639" y="77"/>
                    <a:pt x="546" y="15"/>
                  </a:cubicBezTo>
                  <a:cubicBezTo>
                    <a:pt x="517" y="8"/>
                    <a:pt x="490" y="4"/>
                    <a:pt x="464" y="4"/>
                  </a:cubicBezTo>
                  <a:cubicBezTo>
                    <a:pt x="381" y="4"/>
                    <a:pt x="316" y="44"/>
                    <a:pt x="268" y="138"/>
                  </a:cubicBezTo>
                  <a:cubicBezTo>
                    <a:pt x="268" y="138"/>
                    <a:pt x="52" y="663"/>
                    <a:pt x="52" y="694"/>
                  </a:cubicBezTo>
                  <a:cubicBezTo>
                    <a:pt x="0" y="824"/>
                    <a:pt x="102" y="955"/>
                    <a:pt x="228" y="955"/>
                  </a:cubicBezTo>
                  <a:cubicBezTo>
                    <a:pt x="252" y="955"/>
                    <a:pt x="275" y="950"/>
                    <a:pt x="299" y="941"/>
                  </a:cubicBezTo>
                  <a:lnTo>
                    <a:pt x="1719" y="385"/>
                  </a:lnTo>
                  <a:cubicBezTo>
                    <a:pt x="1939" y="303"/>
                    <a:pt x="1865" y="0"/>
                    <a:pt x="165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68" name="Google Shape;13268;p25"/>
            <p:cNvSpPr/>
            <p:nvPr/>
          </p:nvSpPr>
          <p:spPr>
            <a:xfrm>
              <a:off x="1946563" y="4288131"/>
              <a:ext cx="75300" cy="10225"/>
            </a:xfrm>
            <a:custGeom>
              <a:avLst/>
              <a:gdLst/>
              <a:ahLst/>
              <a:cxnLst/>
              <a:rect l="l" t="t" r="r" b="b"/>
              <a:pathLst>
                <a:path w="3012" h="409" extrusionOk="0">
                  <a:moveTo>
                    <a:pt x="199" y="0"/>
                  </a:moveTo>
                  <a:cubicBezTo>
                    <a:pt x="1" y="0"/>
                    <a:pt x="7" y="408"/>
                    <a:pt x="218" y="408"/>
                  </a:cubicBezTo>
                  <a:cubicBezTo>
                    <a:pt x="225" y="408"/>
                    <a:pt x="233" y="408"/>
                    <a:pt x="240" y="407"/>
                  </a:cubicBezTo>
                  <a:lnTo>
                    <a:pt x="2802" y="407"/>
                  </a:lnTo>
                  <a:cubicBezTo>
                    <a:pt x="2808" y="408"/>
                    <a:pt x="2814" y="408"/>
                    <a:pt x="2821" y="408"/>
                  </a:cubicBezTo>
                  <a:cubicBezTo>
                    <a:pt x="3005" y="408"/>
                    <a:pt x="3011" y="0"/>
                    <a:pt x="2838" y="0"/>
                  </a:cubicBezTo>
                  <a:cubicBezTo>
                    <a:pt x="2826" y="0"/>
                    <a:pt x="2814" y="2"/>
                    <a:pt x="2802" y="6"/>
                  </a:cubicBezTo>
                  <a:lnTo>
                    <a:pt x="240" y="6"/>
                  </a:lnTo>
                  <a:cubicBezTo>
                    <a:pt x="225" y="2"/>
                    <a:pt x="212" y="0"/>
                    <a:pt x="1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69" name="Google Shape;13269;p25"/>
            <p:cNvSpPr/>
            <p:nvPr/>
          </p:nvSpPr>
          <p:spPr>
            <a:xfrm>
              <a:off x="1870763" y="4329731"/>
              <a:ext cx="47100" cy="24425"/>
            </a:xfrm>
            <a:custGeom>
              <a:avLst/>
              <a:gdLst/>
              <a:ahLst/>
              <a:cxnLst/>
              <a:rect l="l" t="t" r="r" b="b"/>
              <a:pathLst>
                <a:path w="1884" h="977" extrusionOk="0">
                  <a:moveTo>
                    <a:pt x="1626" y="0"/>
                  </a:moveTo>
                  <a:cubicBezTo>
                    <a:pt x="1608" y="0"/>
                    <a:pt x="1591" y="3"/>
                    <a:pt x="1575" y="8"/>
                  </a:cubicBezTo>
                  <a:lnTo>
                    <a:pt x="587" y="409"/>
                  </a:lnTo>
                  <a:lnTo>
                    <a:pt x="649" y="286"/>
                  </a:lnTo>
                  <a:cubicBezTo>
                    <a:pt x="708" y="127"/>
                    <a:pt x="576" y="6"/>
                    <a:pt x="442" y="6"/>
                  </a:cubicBezTo>
                  <a:cubicBezTo>
                    <a:pt x="367" y="6"/>
                    <a:pt x="292" y="44"/>
                    <a:pt x="248" y="132"/>
                  </a:cubicBezTo>
                  <a:lnTo>
                    <a:pt x="32" y="687"/>
                  </a:lnTo>
                  <a:cubicBezTo>
                    <a:pt x="1" y="780"/>
                    <a:pt x="32" y="841"/>
                    <a:pt x="93" y="903"/>
                  </a:cubicBezTo>
                  <a:cubicBezTo>
                    <a:pt x="116" y="948"/>
                    <a:pt x="172" y="977"/>
                    <a:pt x="236" y="977"/>
                  </a:cubicBezTo>
                  <a:cubicBezTo>
                    <a:pt x="260" y="977"/>
                    <a:pt x="284" y="973"/>
                    <a:pt x="309" y="965"/>
                  </a:cubicBezTo>
                  <a:lnTo>
                    <a:pt x="1729" y="409"/>
                  </a:lnTo>
                  <a:cubicBezTo>
                    <a:pt x="1822" y="348"/>
                    <a:pt x="1883" y="255"/>
                    <a:pt x="1822" y="132"/>
                  </a:cubicBezTo>
                  <a:cubicBezTo>
                    <a:pt x="1796" y="55"/>
                    <a:pt x="1708" y="0"/>
                    <a:pt x="162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70" name="Google Shape;13270;p25"/>
            <p:cNvSpPr/>
            <p:nvPr/>
          </p:nvSpPr>
          <p:spPr>
            <a:xfrm>
              <a:off x="1947138" y="4336856"/>
              <a:ext cx="74875" cy="10075"/>
            </a:xfrm>
            <a:custGeom>
              <a:avLst/>
              <a:gdLst/>
              <a:ahLst/>
              <a:cxnLst/>
              <a:rect l="l" t="t" r="r" b="b"/>
              <a:pathLst>
                <a:path w="2995" h="403" extrusionOk="0">
                  <a:moveTo>
                    <a:pt x="217" y="1"/>
                  </a:moveTo>
                  <a:cubicBezTo>
                    <a:pt x="94" y="1"/>
                    <a:pt x="1" y="93"/>
                    <a:pt x="1" y="217"/>
                  </a:cubicBezTo>
                  <a:cubicBezTo>
                    <a:pt x="1" y="309"/>
                    <a:pt x="94" y="402"/>
                    <a:pt x="217" y="402"/>
                  </a:cubicBezTo>
                  <a:lnTo>
                    <a:pt x="2779" y="402"/>
                  </a:lnTo>
                  <a:cubicBezTo>
                    <a:pt x="2902" y="402"/>
                    <a:pt x="2995" y="309"/>
                    <a:pt x="2995" y="217"/>
                  </a:cubicBezTo>
                  <a:cubicBezTo>
                    <a:pt x="2995" y="93"/>
                    <a:pt x="2902" y="1"/>
                    <a:pt x="27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71" name="Google Shape;13271;p25"/>
            <p:cNvSpPr/>
            <p:nvPr/>
          </p:nvSpPr>
          <p:spPr>
            <a:xfrm>
              <a:off x="1870763" y="4378906"/>
              <a:ext cx="47100" cy="23875"/>
            </a:xfrm>
            <a:custGeom>
              <a:avLst/>
              <a:gdLst/>
              <a:ahLst/>
              <a:cxnLst/>
              <a:rect l="l" t="t" r="r" b="b"/>
              <a:pathLst>
                <a:path w="1884" h="955" extrusionOk="0">
                  <a:moveTo>
                    <a:pt x="440" y="1"/>
                  </a:moveTo>
                  <a:cubicBezTo>
                    <a:pt x="366" y="1"/>
                    <a:pt x="291" y="41"/>
                    <a:pt x="248" y="140"/>
                  </a:cubicBezTo>
                  <a:lnTo>
                    <a:pt x="32" y="695"/>
                  </a:lnTo>
                  <a:cubicBezTo>
                    <a:pt x="1" y="757"/>
                    <a:pt x="1" y="850"/>
                    <a:pt x="62" y="911"/>
                  </a:cubicBezTo>
                  <a:lnTo>
                    <a:pt x="93" y="911"/>
                  </a:lnTo>
                  <a:cubicBezTo>
                    <a:pt x="115" y="933"/>
                    <a:pt x="168" y="955"/>
                    <a:pt x="229" y="955"/>
                  </a:cubicBezTo>
                  <a:cubicBezTo>
                    <a:pt x="255" y="955"/>
                    <a:pt x="282" y="951"/>
                    <a:pt x="309" y="942"/>
                  </a:cubicBezTo>
                  <a:lnTo>
                    <a:pt x="1729" y="387"/>
                  </a:lnTo>
                  <a:cubicBezTo>
                    <a:pt x="1822" y="356"/>
                    <a:pt x="1883" y="232"/>
                    <a:pt x="1822" y="140"/>
                  </a:cubicBezTo>
                  <a:cubicBezTo>
                    <a:pt x="1798" y="45"/>
                    <a:pt x="1720" y="5"/>
                    <a:pt x="1644" y="5"/>
                  </a:cubicBezTo>
                  <a:cubicBezTo>
                    <a:pt x="1620" y="5"/>
                    <a:pt x="1596" y="9"/>
                    <a:pt x="1575" y="16"/>
                  </a:cubicBezTo>
                  <a:lnTo>
                    <a:pt x="587" y="417"/>
                  </a:lnTo>
                  <a:lnTo>
                    <a:pt x="649" y="294"/>
                  </a:lnTo>
                  <a:cubicBezTo>
                    <a:pt x="709" y="135"/>
                    <a:pt x="575" y="1"/>
                    <a:pt x="44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72" name="Google Shape;13272;p25"/>
            <p:cNvSpPr/>
            <p:nvPr/>
          </p:nvSpPr>
          <p:spPr>
            <a:xfrm>
              <a:off x="1947138" y="4385481"/>
              <a:ext cx="74875" cy="10825"/>
            </a:xfrm>
            <a:custGeom>
              <a:avLst/>
              <a:gdLst/>
              <a:ahLst/>
              <a:cxnLst/>
              <a:rect l="l" t="t" r="r" b="b"/>
              <a:pathLst>
                <a:path w="2995" h="433" extrusionOk="0">
                  <a:moveTo>
                    <a:pt x="217" y="0"/>
                  </a:moveTo>
                  <a:cubicBezTo>
                    <a:pt x="94" y="0"/>
                    <a:pt x="1" y="93"/>
                    <a:pt x="1" y="216"/>
                  </a:cubicBezTo>
                  <a:cubicBezTo>
                    <a:pt x="1" y="340"/>
                    <a:pt x="94" y="432"/>
                    <a:pt x="217" y="432"/>
                  </a:cubicBezTo>
                  <a:lnTo>
                    <a:pt x="2779" y="432"/>
                  </a:lnTo>
                  <a:cubicBezTo>
                    <a:pt x="2902" y="432"/>
                    <a:pt x="2995" y="340"/>
                    <a:pt x="2995" y="216"/>
                  </a:cubicBezTo>
                  <a:cubicBezTo>
                    <a:pt x="2995" y="93"/>
                    <a:pt x="2902" y="0"/>
                    <a:pt x="27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73" name="Google Shape;13273;p25"/>
            <p:cNvSpPr/>
            <p:nvPr/>
          </p:nvSpPr>
          <p:spPr>
            <a:xfrm>
              <a:off x="1799788" y="4142056"/>
              <a:ext cx="297075" cy="345275"/>
            </a:xfrm>
            <a:custGeom>
              <a:avLst/>
              <a:gdLst/>
              <a:ahLst/>
              <a:cxnLst/>
              <a:rect l="l" t="t" r="r" b="b"/>
              <a:pathLst>
                <a:path w="11883" h="13811" extrusionOk="0">
                  <a:moveTo>
                    <a:pt x="5910" y="394"/>
                  </a:moveTo>
                  <a:cubicBezTo>
                    <a:pt x="6327" y="394"/>
                    <a:pt x="6744" y="648"/>
                    <a:pt x="6852" y="1158"/>
                  </a:cubicBezTo>
                  <a:cubicBezTo>
                    <a:pt x="6883" y="1405"/>
                    <a:pt x="7099" y="1559"/>
                    <a:pt x="7346" y="1559"/>
                  </a:cubicBezTo>
                  <a:lnTo>
                    <a:pt x="8765" y="1559"/>
                  </a:lnTo>
                  <a:cubicBezTo>
                    <a:pt x="8919" y="1559"/>
                    <a:pt x="9074" y="1682"/>
                    <a:pt x="9074" y="1837"/>
                  </a:cubicBezTo>
                  <a:lnTo>
                    <a:pt x="9074" y="3534"/>
                  </a:lnTo>
                  <a:cubicBezTo>
                    <a:pt x="9043" y="3688"/>
                    <a:pt x="8919" y="3781"/>
                    <a:pt x="8765" y="3781"/>
                  </a:cubicBezTo>
                  <a:lnTo>
                    <a:pt x="3056" y="3781"/>
                  </a:lnTo>
                  <a:cubicBezTo>
                    <a:pt x="2901" y="3781"/>
                    <a:pt x="2778" y="3688"/>
                    <a:pt x="2778" y="3534"/>
                  </a:cubicBezTo>
                  <a:lnTo>
                    <a:pt x="2778" y="1837"/>
                  </a:lnTo>
                  <a:lnTo>
                    <a:pt x="2747" y="1837"/>
                  </a:lnTo>
                  <a:cubicBezTo>
                    <a:pt x="2747" y="1682"/>
                    <a:pt x="2871" y="1559"/>
                    <a:pt x="3056" y="1559"/>
                  </a:cubicBezTo>
                  <a:lnTo>
                    <a:pt x="4475" y="1559"/>
                  </a:lnTo>
                  <a:cubicBezTo>
                    <a:pt x="4722" y="1559"/>
                    <a:pt x="4907" y="1405"/>
                    <a:pt x="4969" y="1158"/>
                  </a:cubicBezTo>
                  <a:cubicBezTo>
                    <a:pt x="5077" y="648"/>
                    <a:pt x="5494" y="394"/>
                    <a:pt x="5910" y="394"/>
                  </a:cubicBezTo>
                  <a:close/>
                  <a:moveTo>
                    <a:pt x="5914" y="0"/>
                  </a:moveTo>
                  <a:cubicBezTo>
                    <a:pt x="5324" y="0"/>
                    <a:pt x="4738" y="355"/>
                    <a:pt x="4599" y="1065"/>
                  </a:cubicBezTo>
                  <a:cubicBezTo>
                    <a:pt x="4568" y="1127"/>
                    <a:pt x="4537" y="1158"/>
                    <a:pt x="4475" y="1158"/>
                  </a:cubicBezTo>
                  <a:lnTo>
                    <a:pt x="3056" y="1158"/>
                  </a:lnTo>
                  <a:cubicBezTo>
                    <a:pt x="2747" y="1158"/>
                    <a:pt x="2469" y="1343"/>
                    <a:pt x="2377" y="1651"/>
                  </a:cubicBezTo>
                  <a:lnTo>
                    <a:pt x="1605" y="1651"/>
                  </a:lnTo>
                  <a:cubicBezTo>
                    <a:pt x="710" y="1651"/>
                    <a:pt x="0" y="2361"/>
                    <a:pt x="0" y="3225"/>
                  </a:cubicBezTo>
                  <a:lnTo>
                    <a:pt x="0" y="12206"/>
                  </a:lnTo>
                  <a:cubicBezTo>
                    <a:pt x="0" y="13101"/>
                    <a:pt x="710" y="13811"/>
                    <a:pt x="1605" y="13811"/>
                  </a:cubicBezTo>
                  <a:lnTo>
                    <a:pt x="10247" y="13811"/>
                  </a:lnTo>
                  <a:cubicBezTo>
                    <a:pt x="11111" y="13811"/>
                    <a:pt x="11820" y="13101"/>
                    <a:pt x="11851" y="12237"/>
                  </a:cubicBezTo>
                  <a:lnTo>
                    <a:pt x="11851" y="5231"/>
                  </a:lnTo>
                  <a:cubicBezTo>
                    <a:pt x="11882" y="5108"/>
                    <a:pt x="11759" y="5046"/>
                    <a:pt x="11639" y="5046"/>
                  </a:cubicBezTo>
                  <a:cubicBezTo>
                    <a:pt x="11520" y="5046"/>
                    <a:pt x="11404" y="5108"/>
                    <a:pt x="11450" y="5231"/>
                  </a:cubicBezTo>
                  <a:lnTo>
                    <a:pt x="11450" y="12206"/>
                  </a:lnTo>
                  <a:cubicBezTo>
                    <a:pt x="11450" y="12885"/>
                    <a:pt x="10925" y="13410"/>
                    <a:pt x="10277" y="13410"/>
                  </a:cubicBezTo>
                  <a:lnTo>
                    <a:pt x="1605" y="13410"/>
                  </a:lnTo>
                  <a:cubicBezTo>
                    <a:pt x="926" y="13410"/>
                    <a:pt x="402" y="12854"/>
                    <a:pt x="402" y="12206"/>
                  </a:cubicBezTo>
                  <a:lnTo>
                    <a:pt x="402" y="3225"/>
                  </a:lnTo>
                  <a:cubicBezTo>
                    <a:pt x="402" y="2577"/>
                    <a:pt x="926" y="2053"/>
                    <a:pt x="1605" y="2053"/>
                  </a:cubicBezTo>
                  <a:lnTo>
                    <a:pt x="2377" y="2053"/>
                  </a:lnTo>
                  <a:lnTo>
                    <a:pt x="2377" y="2762"/>
                  </a:lnTo>
                  <a:lnTo>
                    <a:pt x="1605" y="2762"/>
                  </a:lnTo>
                  <a:cubicBezTo>
                    <a:pt x="1327" y="2762"/>
                    <a:pt x="1111" y="2978"/>
                    <a:pt x="1111" y="3225"/>
                  </a:cubicBezTo>
                  <a:lnTo>
                    <a:pt x="1111" y="9305"/>
                  </a:lnTo>
                  <a:cubicBezTo>
                    <a:pt x="1111" y="9398"/>
                    <a:pt x="1204" y="9490"/>
                    <a:pt x="1297" y="9490"/>
                  </a:cubicBezTo>
                  <a:cubicBezTo>
                    <a:pt x="1420" y="9490"/>
                    <a:pt x="1513" y="9398"/>
                    <a:pt x="1513" y="9305"/>
                  </a:cubicBezTo>
                  <a:lnTo>
                    <a:pt x="1513" y="3225"/>
                  </a:lnTo>
                  <a:cubicBezTo>
                    <a:pt x="1513" y="3194"/>
                    <a:pt x="1543" y="3164"/>
                    <a:pt x="1605" y="3164"/>
                  </a:cubicBezTo>
                  <a:lnTo>
                    <a:pt x="2377" y="3164"/>
                  </a:lnTo>
                  <a:lnTo>
                    <a:pt x="2377" y="3503"/>
                  </a:lnTo>
                  <a:cubicBezTo>
                    <a:pt x="2377" y="3873"/>
                    <a:pt x="2685" y="4213"/>
                    <a:pt x="3056" y="4213"/>
                  </a:cubicBezTo>
                  <a:lnTo>
                    <a:pt x="8796" y="4213"/>
                  </a:lnTo>
                  <a:cubicBezTo>
                    <a:pt x="9166" y="4182"/>
                    <a:pt x="9475" y="3873"/>
                    <a:pt x="9475" y="3503"/>
                  </a:cubicBezTo>
                  <a:lnTo>
                    <a:pt x="9475" y="3164"/>
                  </a:lnTo>
                  <a:lnTo>
                    <a:pt x="10247" y="3164"/>
                  </a:lnTo>
                  <a:cubicBezTo>
                    <a:pt x="10277" y="3164"/>
                    <a:pt x="10339" y="3194"/>
                    <a:pt x="10339" y="3225"/>
                  </a:cubicBezTo>
                  <a:lnTo>
                    <a:pt x="10339" y="11681"/>
                  </a:lnTo>
                  <a:cubicBezTo>
                    <a:pt x="10339" y="11712"/>
                    <a:pt x="10277" y="11743"/>
                    <a:pt x="10247" y="11743"/>
                  </a:cubicBezTo>
                  <a:lnTo>
                    <a:pt x="1605" y="11743"/>
                  </a:lnTo>
                  <a:cubicBezTo>
                    <a:pt x="1543" y="11743"/>
                    <a:pt x="1513" y="11712"/>
                    <a:pt x="1513" y="11681"/>
                  </a:cubicBezTo>
                  <a:lnTo>
                    <a:pt x="1513" y="10107"/>
                  </a:lnTo>
                  <a:cubicBezTo>
                    <a:pt x="1513" y="9984"/>
                    <a:pt x="1420" y="9891"/>
                    <a:pt x="1297" y="9891"/>
                  </a:cubicBezTo>
                  <a:cubicBezTo>
                    <a:pt x="1204" y="9891"/>
                    <a:pt x="1111" y="9984"/>
                    <a:pt x="1111" y="10107"/>
                  </a:cubicBezTo>
                  <a:lnTo>
                    <a:pt x="1111" y="11681"/>
                  </a:lnTo>
                  <a:cubicBezTo>
                    <a:pt x="1111" y="11928"/>
                    <a:pt x="1327" y="12144"/>
                    <a:pt x="1605" y="12144"/>
                  </a:cubicBezTo>
                  <a:lnTo>
                    <a:pt x="10247" y="12144"/>
                  </a:lnTo>
                  <a:cubicBezTo>
                    <a:pt x="10524" y="12144"/>
                    <a:pt x="10740" y="11928"/>
                    <a:pt x="10740" y="11681"/>
                  </a:cubicBezTo>
                  <a:lnTo>
                    <a:pt x="10740" y="3225"/>
                  </a:lnTo>
                  <a:cubicBezTo>
                    <a:pt x="10740" y="2978"/>
                    <a:pt x="10524" y="2762"/>
                    <a:pt x="10247" y="2762"/>
                  </a:cubicBezTo>
                  <a:lnTo>
                    <a:pt x="9475" y="2762"/>
                  </a:lnTo>
                  <a:lnTo>
                    <a:pt x="9475" y="2053"/>
                  </a:lnTo>
                  <a:lnTo>
                    <a:pt x="10247" y="2053"/>
                  </a:lnTo>
                  <a:cubicBezTo>
                    <a:pt x="10895" y="2053"/>
                    <a:pt x="11419" y="2577"/>
                    <a:pt x="11419" y="3225"/>
                  </a:cubicBezTo>
                  <a:lnTo>
                    <a:pt x="11419" y="4429"/>
                  </a:lnTo>
                  <a:cubicBezTo>
                    <a:pt x="11419" y="4552"/>
                    <a:pt x="11512" y="4645"/>
                    <a:pt x="11635" y="4645"/>
                  </a:cubicBezTo>
                  <a:cubicBezTo>
                    <a:pt x="11728" y="4645"/>
                    <a:pt x="11820" y="4552"/>
                    <a:pt x="11820" y="4429"/>
                  </a:cubicBezTo>
                  <a:lnTo>
                    <a:pt x="11820" y="3225"/>
                  </a:lnTo>
                  <a:cubicBezTo>
                    <a:pt x="11820" y="2361"/>
                    <a:pt x="11111" y="1651"/>
                    <a:pt x="10247" y="1651"/>
                  </a:cubicBezTo>
                  <a:lnTo>
                    <a:pt x="9444" y="1651"/>
                  </a:lnTo>
                  <a:cubicBezTo>
                    <a:pt x="9352" y="1343"/>
                    <a:pt x="9074" y="1158"/>
                    <a:pt x="8765" y="1158"/>
                  </a:cubicBezTo>
                  <a:lnTo>
                    <a:pt x="7346" y="1158"/>
                  </a:lnTo>
                  <a:cubicBezTo>
                    <a:pt x="7284" y="1158"/>
                    <a:pt x="7253" y="1127"/>
                    <a:pt x="7253" y="1065"/>
                  </a:cubicBezTo>
                  <a:cubicBezTo>
                    <a:pt x="7099" y="355"/>
                    <a:pt x="6505" y="0"/>
                    <a:pt x="591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274" name="Google Shape;13274;p25"/>
          <p:cNvGrpSpPr/>
          <p:nvPr/>
        </p:nvGrpSpPr>
        <p:grpSpPr>
          <a:xfrm>
            <a:off x="10324509" y="3350151"/>
            <a:ext cx="460900" cy="429033"/>
            <a:chOff x="5563388" y="3034481"/>
            <a:chExt cx="345675" cy="321775"/>
          </a:xfrm>
        </p:grpSpPr>
        <p:sp>
          <p:nvSpPr>
            <p:cNvPr id="13275" name="Google Shape;13275;p25"/>
            <p:cNvSpPr/>
            <p:nvPr/>
          </p:nvSpPr>
          <p:spPr>
            <a:xfrm>
              <a:off x="5684513" y="3122456"/>
              <a:ext cx="10075" cy="18550"/>
            </a:xfrm>
            <a:custGeom>
              <a:avLst/>
              <a:gdLst/>
              <a:ahLst/>
              <a:cxnLst/>
              <a:rect l="l" t="t" r="r" b="b"/>
              <a:pathLst>
                <a:path w="403" h="742" extrusionOk="0">
                  <a:moveTo>
                    <a:pt x="186" y="1"/>
                  </a:moveTo>
                  <a:cubicBezTo>
                    <a:pt x="63" y="1"/>
                    <a:pt x="1" y="93"/>
                    <a:pt x="1" y="217"/>
                  </a:cubicBezTo>
                  <a:lnTo>
                    <a:pt x="1" y="525"/>
                  </a:lnTo>
                  <a:cubicBezTo>
                    <a:pt x="1" y="649"/>
                    <a:pt x="63" y="741"/>
                    <a:pt x="186" y="741"/>
                  </a:cubicBezTo>
                  <a:cubicBezTo>
                    <a:pt x="309" y="741"/>
                    <a:pt x="402" y="649"/>
                    <a:pt x="402" y="525"/>
                  </a:cubicBezTo>
                  <a:lnTo>
                    <a:pt x="402" y="217"/>
                  </a:lnTo>
                  <a:cubicBezTo>
                    <a:pt x="402" y="93"/>
                    <a:pt x="309" y="1"/>
                    <a:pt x="1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76" name="Google Shape;13276;p25"/>
            <p:cNvSpPr/>
            <p:nvPr/>
          </p:nvSpPr>
          <p:spPr>
            <a:xfrm>
              <a:off x="5777113" y="3122456"/>
              <a:ext cx="10825" cy="18550"/>
            </a:xfrm>
            <a:custGeom>
              <a:avLst/>
              <a:gdLst/>
              <a:ahLst/>
              <a:cxnLst/>
              <a:rect l="l" t="t" r="r" b="b"/>
              <a:pathLst>
                <a:path w="433" h="742" extrusionOk="0">
                  <a:moveTo>
                    <a:pt x="216" y="1"/>
                  </a:moveTo>
                  <a:cubicBezTo>
                    <a:pt x="93" y="1"/>
                    <a:pt x="0" y="93"/>
                    <a:pt x="31" y="217"/>
                  </a:cubicBezTo>
                  <a:lnTo>
                    <a:pt x="31" y="525"/>
                  </a:lnTo>
                  <a:cubicBezTo>
                    <a:pt x="0" y="649"/>
                    <a:pt x="93" y="741"/>
                    <a:pt x="216" y="741"/>
                  </a:cubicBezTo>
                  <a:cubicBezTo>
                    <a:pt x="340" y="741"/>
                    <a:pt x="432" y="649"/>
                    <a:pt x="432" y="525"/>
                  </a:cubicBezTo>
                  <a:lnTo>
                    <a:pt x="432" y="217"/>
                  </a:lnTo>
                  <a:cubicBezTo>
                    <a:pt x="432" y="93"/>
                    <a:pt x="340" y="1"/>
                    <a:pt x="21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77" name="Google Shape;13277;p25"/>
            <p:cNvSpPr/>
            <p:nvPr/>
          </p:nvSpPr>
          <p:spPr>
            <a:xfrm>
              <a:off x="5719238" y="3129756"/>
              <a:ext cx="35100" cy="15875"/>
            </a:xfrm>
            <a:custGeom>
              <a:avLst/>
              <a:gdLst/>
              <a:ahLst/>
              <a:cxnLst/>
              <a:rect l="l" t="t" r="r" b="b"/>
              <a:pathLst>
                <a:path w="1404" h="635" extrusionOk="0">
                  <a:moveTo>
                    <a:pt x="1113" y="1"/>
                  </a:moveTo>
                  <a:cubicBezTo>
                    <a:pt x="1060" y="1"/>
                    <a:pt x="1005" y="24"/>
                    <a:pt x="957" y="79"/>
                  </a:cubicBezTo>
                  <a:cubicBezTo>
                    <a:pt x="880" y="172"/>
                    <a:pt x="772" y="218"/>
                    <a:pt x="664" y="218"/>
                  </a:cubicBezTo>
                  <a:cubicBezTo>
                    <a:pt x="556" y="218"/>
                    <a:pt x="448" y="172"/>
                    <a:pt x="371" y="79"/>
                  </a:cubicBezTo>
                  <a:cubicBezTo>
                    <a:pt x="325" y="33"/>
                    <a:pt x="271" y="10"/>
                    <a:pt x="217" y="10"/>
                  </a:cubicBezTo>
                  <a:cubicBezTo>
                    <a:pt x="163" y="10"/>
                    <a:pt x="109" y="33"/>
                    <a:pt x="62" y="79"/>
                  </a:cubicBezTo>
                  <a:cubicBezTo>
                    <a:pt x="1" y="172"/>
                    <a:pt x="1" y="295"/>
                    <a:pt x="62" y="357"/>
                  </a:cubicBezTo>
                  <a:cubicBezTo>
                    <a:pt x="217" y="542"/>
                    <a:pt x="464" y="635"/>
                    <a:pt x="680" y="635"/>
                  </a:cubicBezTo>
                  <a:cubicBezTo>
                    <a:pt x="896" y="635"/>
                    <a:pt x="1112" y="511"/>
                    <a:pt x="1266" y="357"/>
                  </a:cubicBezTo>
                  <a:cubicBezTo>
                    <a:pt x="1404" y="196"/>
                    <a:pt x="1268" y="1"/>
                    <a:pt x="111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78" name="Google Shape;13278;p25"/>
            <p:cNvSpPr/>
            <p:nvPr/>
          </p:nvSpPr>
          <p:spPr>
            <a:xfrm>
              <a:off x="5597338" y="3157956"/>
              <a:ext cx="277775" cy="164350"/>
            </a:xfrm>
            <a:custGeom>
              <a:avLst/>
              <a:gdLst/>
              <a:ahLst/>
              <a:cxnLst/>
              <a:rect l="l" t="t" r="r" b="b"/>
              <a:pathLst>
                <a:path w="11111" h="6574" extrusionOk="0">
                  <a:moveTo>
                    <a:pt x="895" y="0"/>
                  </a:moveTo>
                  <a:cubicBezTo>
                    <a:pt x="402" y="0"/>
                    <a:pt x="0" y="402"/>
                    <a:pt x="0" y="926"/>
                  </a:cubicBezTo>
                  <a:lnTo>
                    <a:pt x="0" y="5648"/>
                  </a:lnTo>
                  <a:cubicBezTo>
                    <a:pt x="0" y="6142"/>
                    <a:pt x="402" y="6574"/>
                    <a:pt x="895" y="6574"/>
                  </a:cubicBezTo>
                  <a:lnTo>
                    <a:pt x="10185" y="6574"/>
                  </a:lnTo>
                  <a:cubicBezTo>
                    <a:pt x="10710" y="6574"/>
                    <a:pt x="11111" y="6173"/>
                    <a:pt x="11111" y="5648"/>
                  </a:cubicBezTo>
                  <a:lnTo>
                    <a:pt x="11111" y="4506"/>
                  </a:lnTo>
                  <a:cubicBezTo>
                    <a:pt x="11111" y="4383"/>
                    <a:pt x="11018" y="4290"/>
                    <a:pt x="10926" y="4290"/>
                  </a:cubicBezTo>
                  <a:cubicBezTo>
                    <a:pt x="10802" y="4290"/>
                    <a:pt x="10710" y="4383"/>
                    <a:pt x="10710" y="4506"/>
                  </a:cubicBezTo>
                  <a:lnTo>
                    <a:pt x="10710" y="5648"/>
                  </a:lnTo>
                  <a:cubicBezTo>
                    <a:pt x="10710" y="5926"/>
                    <a:pt x="10463" y="6173"/>
                    <a:pt x="10185" y="6173"/>
                  </a:cubicBezTo>
                  <a:lnTo>
                    <a:pt x="895" y="6173"/>
                  </a:lnTo>
                  <a:cubicBezTo>
                    <a:pt x="618" y="6142"/>
                    <a:pt x="402" y="5926"/>
                    <a:pt x="402" y="5648"/>
                  </a:cubicBezTo>
                  <a:lnTo>
                    <a:pt x="402" y="926"/>
                  </a:lnTo>
                  <a:cubicBezTo>
                    <a:pt x="402" y="648"/>
                    <a:pt x="618" y="402"/>
                    <a:pt x="895" y="402"/>
                  </a:cubicBezTo>
                  <a:lnTo>
                    <a:pt x="10185" y="402"/>
                  </a:lnTo>
                  <a:cubicBezTo>
                    <a:pt x="10463" y="402"/>
                    <a:pt x="10710" y="648"/>
                    <a:pt x="10710" y="926"/>
                  </a:cubicBezTo>
                  <a:lnTo>
                    <a:pt x="10710" y="3704"/>
                  </a:lnTo>
                  <a:cubicBezTo>
                    <a:pt x="10679" y="3796"/>
                    <a:pt x="10771" y="3889"/>
                    <a:pt x="10895" y="3889"/>
                  </a:cubicBezTo>
                  <a:cubicBezTo>
                    <a:pt x="11018" y="3889"/>
                    <a:pt x="11111" y="3796"/>
                    <a:pt x="11111" y="3704"/>
                  </a:cubicBezTo>
                  <a:lnTo>
                    <a:pt x="11111" y="926"/>
                  </a:lnTo>
                  <a:cubicBezTo>
                    <a:pt x="11111" y="402"/>
                    <a:pt x="10679" y="0"/>
                    <a:pt x="1018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79" name="Google Shape;13279;p25"/>
            <p:cNvSpPr/>
            <p:nvPr/>
          </p:nvSpPr>
          <p:spPr>
            <a:xfrm>
              <a:off x="5685288" y="3189581"/>
              <a:ext cx="101100" cy="100325"/>
            </a:xfrm>
            <a:custGeom>
              <a:avLst/>
              <a:gdLst/>
              <a:ahLst/>
              <a:cxnLst/>
              <a:rect l="l" t="t" r="r" b="b"/>
              <a:pathLst>
                <a:path w="4044" h="4013" extrusionOk="0">
                  <a:moveTo>
                    <a:pt x="2377" y="402"/>
                  </a:moveTo>
                  <a:cubicBezTo>
                    <a:pt x="2408" y="402"/>
                    <a:pt x="2439" y="433"/>
                    <a:pt x="2439" y="464"/>
                  </a:cubicBezTo>
                  <a:lnTo>
                    <a:pt x="2439" y="1420"/>
                  </a:lnTo>
                  <a:cubicBezTo>
                    <a:pt x="2439" y="1513"/>
                    <a:pt x="2531" y="1605"/>
                    <a:pt x="2624" y="1605"/>
                  </a:cubicBezTo>
                  <a:lnTo>
                    <a:pt x="3581" y="1605"/>
                  </a:lnTo>
                  <a:cubicBezTo>
                    <a:pt x="3612" y="1605"/>
                    <a:pt x="3642" y="1636"/>
                    <a:pt x="3642" y="1667"/>
                  </a:cubicBezTo>
                  <a:lnTo>
                    <a:pt x="3642" y="2377"/>
                  </a:lnTo>
                  <a:cubicBezTo>
                    <a:pt x="3642" y="2408"/>
                    <a:pt x="3612" y="2439"/>
                    <a:pt x="3581" y="2439"/>
                  </a:cubicBezTo>
                  <a:lnTo>
                    <a:pt x="2624" y="2439"/>
                  </a:lnTo>
                  <a:cubicBezTo>
                    <a:pt x="2531" y="2439"/>
                    <a:pt x="2439" y="2500"/>
                    <a:pt x="2439" y="2624"/>
                  </a:cubicBezTo>
                  <a:lnTo>
                    <a:pt x="2439" y="3581"/>
                  </a:lnTo>
                  <a:cubicBezTo>
                    <a:pt x="2439" y="3611"/>
                    <a:pt x="2408" y="3611"/>
                    <a:pt x="2377" y="3611"/>
                  </a:cubicBezTo>
                  <a:lnTo>
                    <a:pt x="1667" y="3611"/>
                  </a:lnTo>
                  <a:cubicBezTo>
                    <a:pt x="1636" y="3611"/>
                    <a:pt x="1606" y="3611"/>
                    <a:pt x="1636" y="3581"/>
                  </a:cubicBezTo>
                  <a:lnTo>
                    <a:pt x="1636" y="2624"/>
                  </a:lnTo>
                  <a:cubicBezTo>
                    <a:pt x="1636" y="2500"/>
                    <a:pt x="1544" y="2439"/>
                    <a:pt x="1420" y="2439"/>
                  </a:cubicBezTo>
                  <a:lnTo>
                    <a:pt x="464" y="2439"/>
                  </a:lnTo>
                  <a:cubicBezTo>
                    <a:pt x="433" y="2439"/>
                    <a:pt x="433" y="2408"/>
                    <a:pt x="433" y="2377"/>
                  </a:cubicBezTo>
                  <a:lnTo>
                    <a:pt x="433" y="1667"/>
                  </a:lnTo>
                  <a:cubicBezTo>
                    <a:pt x="433" y="1636"/>
                    <a:pt x="433" y="1605"/>
                    <a:pt x="464" y="1605"/>
                  </a:cubicBezTo>
                  <a:lnTo>
                    <a:pt x="1420" y="1605"/>
                  </a:lnTo>
                  <a:cubicBezTo>
                    <a:pt x="1544" y="1605"/>
                    <a:pt x="1636" y="1513"/>
                    <a:pt x="1636" y="1420"/>
                  </a:cubicBezTo>
                  <a:lnTo>
                    <a:pt x="1636" y="464"/>
                  </a:lnTo>
                  <a:cubicBezTo>
                    <a:pt x="1606" y="433"/>
                    <a:pt x="1636" y="402"/>
                    <a:pt x="1667" y="402"/>
                  </a:cubicBezTo>
                  <a:close/>
                  <a:moveTo>
                    <a:pt x="1667" y="1"/>
                  </a:moveTo>
                  <a:cubicBezTo>
                    <a:pt x="1420" y="1"/>
                    <a:pt x="1204" y="217"/>
                    <a:pt x="1204" y="464"/>
                  </a:cubicBezTo>
                  <a:lnTo>
                    <a:pt x="1204" y="1204"/>
                  </a:lnTo>
                  <a:lnTo>
                    <a:pt x="464" y="1204"/>
                  </a:lnTo>
                  <a:cubicBezTo>
                    <a:pt x="217" y="1204"/>
                    <a:pt x="1" y="1420"/>
                    <a:pt x="1" y="1667"/>
                  </a:cubicBezTo>
                  <a:lnTo>
                    <a:pt x="1" y="2377"/>
                  </a:lnTo>
                  <a:cubicBezTo>
                    <a:pt x="32" y="2624"/>
                    <a:pt x="217" y="2840"/>
                    <a:pt x="464" y="2840"/>
                  </a:cubicBezTo>
                  <a:lnTo>
                    <a:pt x="1204" y="2840"/>
                  </a:lnTo>
                  <a:lnTo>
                    <a:pt x="1204" y="3581"/>
                  </a:lnTo>
                  <a:cubicBezTo>
                    <a:pt x="1204" y="3827"/>
                    <a:pt x="1420" y="4013"/>
                    <a:pt x="1667" y="4013"/>
                  </a:cubicBezTo>
                  <a:lnTo>
                    <a:pt x="2377" y="4013"/>
                  </a:lnTo>
                  <a:cubicBezTo>
                    <a:pt x="2624" y="4013"/>
                    <a:pt x="2840" y="3827"/>
                    <a:pt x="2840" y="3581"/>
                  </a:cubicBezTo>
                  <a:lnTo>
                    <a:pt x="2840" y="2840"/>
                  </a:lnTo>
                  <a:lnTo>
                    <a:pt x="3581" y="2840"/>
                  </a:lnTo>
                  <a:cubicBezTo>
                    <a:pt x="3828" y="2840"/>
                    <a:pt x="4044" y="2624"/>
                    <a:pt x="4044" y="2377"/>
                  </a:cubicBezTo>
                  <a:lnTo>
                    <a:pt x="4044" y="1667"/>
                  </a:lnTo>
                  <a:cubicBezTo>
                    <a:pt x="4044" y="1420"/>
                    <a:pt x="3828" y="1204"/>
                    <a:pt x="3581" y="1204"/>
                  </a:cubicBezTo>
                  <a:lnTo>
                    <a:pt x="2840" y="1204"/>
                  </a:lnTo>
                  <a:lnTo>
                    <a:pt x="2840" y="464"/>
                  </a:lnTo>
                  <a:cubicBezTo>
                    <a:pt x="2840" y="217"/>
                    <a:pt x="2624" y="1"/>
                    <a:pt x="23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80" name="Google Shape;13280;p25"/>
            <p:cNvSpPr/>
            <p:nvPr/>
          </p:nvSpPr>
          <p:spPr>
            <a:xfrm>
              <a:off x="5563388" y="3034481"/>
              <a:ext cx="345675" cy="321775"/>
            </a:xfrm>
            <a:custGeom>
              <a:avLst/>
              <a:gdLst/>
              <a:ahLst/>
              <a:cxnLst/>
              <a:rect l="l" t="t" r="r" b="b"/>
              <a:pathLst>
                <a:path w="13827" h="12871" extrusionOk="0">
                  <a:moveTo>
                    <a:pt x="7963" y="1452"/>
                  </a:moveTo>
                  <a:cubicBezTo>
                    <a:pt x="7994" y="1452"/>
                    <a:pt x="7994" y="1483"/>
                    <a:pt x="7994" y="1483"/>
                  </a:cubicBezTo>
                  <a:lnTo>
                    <a:pt x="7994" y="2223"/>
                  </a:lnTo>
                  <a:lnTo>
                    <a:pt x="5803" y="2223"/>
                  </a:lnTo>
                  <a:lnTo>
                    <a:pt x="5803" y="1483"/>
                  </a:lnTo>
                  <a:cubicBezTo>
                    <a:pt x="5803" y="1483"/>
                    <a:pt x="5803" y="1452"/>
                    <a:pt x="5833" y="1452"/>
                  </a:cubicBezTo>
                  <a:close/>
                  <a:moveTo>
                    <a:pt x="7963" y="403"/>
                  </a:moveTo>
                  <a:cubicBezTo>
                    <a:pt x="8580" y="403"/>
                    <a:pt x="9074" y="896"/>
                    <a:pt x="9074" y="1483"/>
                  </a:cubicBezTo>
                  <a:lnTo>
                    <a:pt x="9074" y="2223"/>
                  </a:lnTo>
                  <a:lnTo>
                    <a:pt x="8395" y="2223"/>
                  </a:lnTo>
                  <a:lnTo>
                    <a:pt x="8395" y="1483"/>
                  </a:lnTo>
                  <a:cubicBezTo>
                    <a:pt x="8395" y="1267"/>
                    <a:pt x="8210" y="1051"/>
                    <a:pt x="7963" y="1051"/>
                  </a:cubicBezTo>
                  <a:lnTo>
                    <a:pt x="5833" y="1051"/>
                  </a:lnTo>
                  <a:cubicBezTo>
                    <a:pt x="5587" y="1051"/>
                    <a:pt x="5401" y="1267"/>
                    <a:pt x="5401" y="1483"/>
                  </a:cubicBezTo>
                  <a:lnTo>
                    <a:pt x="5401" y="2223"/>
                  </a:lnTo>
                  <a:lnTo>
                    <a:pt x="4722" y="2223"/>
                  </a:lnTo>
                  <a:lnTo>
                    <a:pt x="4722" y="1483"/>
                  </a:lnTo>
                  <a:cubicBezTo>
                    <a:pt x="4722" y="896"/>
                    <a:pt x="5216" y="403"/>
                    <a:pt x="5833" y="403"/>
                  </a:cubicBezTo>
                  <a:close/>
                  <a:moveTo>
                    <a:pt x="3550" y="2933"/>
                  </a:moveTo>
                  <a:lnTo>
                    <a:pt x="3550" y="3551"/>
                  </a:lnTo>
                  <a:cubicBezTo>
                    <a:pt x="3550" y="3612"/>
                    <a:pt x="3488" y="3674"/>
                    <a:pt x="3426" y="3674"/>
                  </a:cubicBezTo>
                  <a:lnTo>
                    <a:pt x="2068" y="3674"/>
                  </a:lnTo>
                  <a:cubicBezTo>
                    <a:pt x="1976" y="3674"/>
                    <a:pt x="1914" y="3612"/>
                    <a:pt x="1914" y="3551"/>
                  </a:cubicBezTo>
                  <a:lnTo>
                    <a:pt x="1914" y="2933"/>
                  </a:lnTo>
                  <a:close/>
                  <a:moveTo>
                    <a:pt x="11882" y="2933"/>
                  </a:moveTo>
                  <a:lnTo>
                    <a:pt x="11882" y="3551"/>
                  </a:lnTo>
                  <a:cubicBezTo>
                    <a:pt x="11882" y="3612"/>
                    <a:pt x="11852" y="3674"/>
                    <a:pt x="11759" y="3674"/>
                  </a:cubicBezTo>
                  <a:lnTo>
                    <a:pt x="10401" y="3674"/>
                  </a:lnTo>
                  <a:cubicBezTo>
                    <a:pt x="10308" y="3674"/>
                    <a:pt x="10278" y="3612"/>
                    <a:pt x="10278" y="3551"/>
                  </a:cubicBezTo>
                  <a:lnTo>
                    <a:pt x="10278" y="2933"/>
                  </a:lnTo>
                  <a:close/>
                  <a:moveTo>
                    <a:pt x="8018" y="0"/>
                  </a:moveTo>
                  <a:cubicBezTo>
                    <a:pt x="7999" y="0"/>
                    <a:pt x="7981" y="1"/>
                    <a:pt x="7963" y="1"/>
                  </a:cubicBezTo>
                  <a:lnTo>
                    <a:pt x="5833" y="1"/>
                  </a:lnTo>
                  <a:cubicBezTo>
                    <a:pt x="5000" y="1"/>
                    <a:pt x="4321" y="650"/>
                    <a:pt x="4321" y="1483"/>
                  </a:cubicBezTo>
                  <a:lnTo>
                    <a:pt x="4321" y="2223"/>
                  </a:lnTo>
                  <a:lnTo>
                    <a:pt x="4043" y="2223"/>
                  </a:lnTo>
                  <a:cubicBezTo>
                    <a:pt x="3858" y="2223"/>
                    <a:pt x="3673" y="2347"/>
                    <a:pt x="3581" y="2532"/>
                  </a:cubicBezTo>
                  <a:lnTo>
                    <a:pt x="1883" y="2532"/>
                  </a:lnTo>
                  <a:cubicBezTo>
                    <a:pt x="1791" y="2347"/>
                    <a:pt x="1605" y="2223"/>
                    <a:pt x="1420" y="2223"/>
                  </a:cubicBezTo>
                  <a:lnTo>
                    <a:pt x="525" y="2223"/>
                  </a:lnTo>
                  <a:cubicBezTo>
                    <a:pt x="217" y="2223"/>
                    <a:pt x="1" y="2440"/>
                    <a:pt x="1" y="2717"/>
                  </a:cubicBezTo>
                  <a:lnTo>
                    <a:pt x="1" y="6266"/>
                  </a:lnTo>
                  <a:cubicBezTo>
                    <a:pt x="1" y="6359"/>
                    <a:pt x="93" y="6452"/>
                    <a:pt x="217" y="6452"/>
                  </a:cubicBezTo>
                  <a:cubicBezTo>
                    <a:pt x="309" y="6452"/>
                    <a:pt x="402" y="6359"/>
                    <a:pt x="402" y="6266"/>
                  </a:cubicBezTo>
                  <a:lnTo>
                    <a:pt x="402" y="2717"/>
                  </a:lnTo>
                  <a:cubicBezTo>
                    <a:pt x="402" y="2656"/>
                    <a:pt x="463" y="2625"/>
                    <a:pt x="494" y="2625"/>
                  </a:cubicBezTo>
                  <a:lnTo>
                    <a:pt x="1389" y="2625"/>
                  </a:lnTo>
                  <a:cubicBezTo>
                    <a:pt x="1451" y="2625"/>
                    <a:pt x="1513" y="2656"/>
                    <a:pt x="1513" y="2717"/>
                  </a:cubicBezTo>
                  <a:lnTo>
                    <a:pt x="1513" y="3551"/>
                  </a:lnTo>
                  <a:cubicBezTo>
                    <a:pt x="1513" y="3828"/>
                    <a:pt x="1760" y="4075"/>
                    <a:pt x="2037" y="4075"/>
                  </a:cubicBezTo>
                  <a:lnTo>
                    <a:pt x="3426" y="4075"/>
                  </a:lnTo>
                  <a:cubicBezTo>
                    <a:pt x="3704" y="4075"/>
                    <a:pt x="3951" y="3828"/>
                    <a:pt x="3951" y="3551"/>
                  </a:cubicBezTo>
                  <a:lnTo>
                    <a:pt x="3951" y="2717"/>
                  </a:lnTo>
                  <a:cubicBezTo>
                    <a:pt x="3951" y="2656"/>
                    <a:pt x="4013" y="2625"/>
                    <a:pt x="4043" y="2625"/>
                  </a:cubicBezTo>
                  <a:lnTo>
                    <a:pt x="9784" y="2625"/>
                  </a:lnTo>
                  <a:cubicBezTo>
                    <a:pt x="9815" y="2625"/>
                    <a:pt x="9876" y="2656"/>
                    <a:pt x="9876" y="2717"/>
                  </a:cubicBezTo>
                  <a:lnTo>
                    <a:pt x="9876" y="3551"/>
                  </a:lnTo>
                  <a:cubicBezTo>
                    <a:pt x="9876" y="3828"/>
                    <a:pt x="10123" y="4075"/>
                    <a:pt x="10401" y="4075"/>
                  </a:cubicBezTo>
                  <a:lnTo>
                    <a:pt x="11790" y="4075"/>
                  </a:lnTo>
                  <a:cubicBezTo>
                    <a:pt x="12068" y="4075"/>
                    <a:pt x="12314" y="3828"/>
                    <a:pt x="12314" y="3551"/>
                  </a:cubicBezTo>
                  <a:lnTo>
                    <a:pt x="12314" y="2717"/>
                  </a:lnTo>
                  <a:cubicBezTo>
                    <a:pt x="12314" y="2656"/>
                    <a:pt x="12376" y="2625"/>
                    <a:pt x="12407" y="2625"/>
                  </a:cubicBezTo>
                  <a:lnTo>
                    <a:pt x="13302" y="2625"/>
                  </a:lnTo>
                  <a:cubicBezTo>
                    <a:pt x="13364" y="2625"/>
                    <a:pt x="13425" y="2656"/>
                    <a:pt x="13425" y="2717"/>
                  </a:cubicBezTo>
                  <a:lnTo>
                    <a:pt x="13425" y="11698"/>
                  </a:lnTo>
                  <a:cubicBezTo>
                    <a:pt x="13425" y="12099"/>
                    <a:pt x="13086" y="12439"/>
                    <a:pt x="12685" y="12439"/>
                  </a:cubicBezTo>
                  <a:lnTo>
                    <a:pt x="1142" y="12439"/>
                  </a:lnTo>
                  <a:cubicBezTo>
                    <a:pt x="741" y="12439"/>
                    <a:pt x="402" y="12099"/>
                    <a:pt x="402" y="11698"/>
                  </a:cubicBezTo>
                  <a:lnTo>
                    <a:pt x="402" y="7069"/>
                  </a:lnTo>
                  <a:cubicBezTo>
                    <a:pt x="402" y="6976"/>
                    <a:pt x="309" y="6884"/>
                    <a:pt x="186" y="6884"/>
                  </a:cubicBezTo>
                  <a:cubicBezTo>
                    <a:pt x="93" y="6884"/>
                    <a:pt x="1" y="6945"/>
                    <a:pt x="1" y="7069"/>
                  </a:cubicBezTo>
                  <a:lnTo>
                    <a:pt x="1" y="11698"/>
                  </a:lnTo>
                  <a:cubicBezTo>
                    <a:pt x="1" y="12346"/>
                    <a:pt x="525" y="12871"/>
                    <a:pt x="1142" y="12871"/>
                  </a:cubicBezTo>
                  <a:lnTo>
                    <a:pt x="1142" y="12840"/>
                  </a:lnTo>
                  <a:lnTo>
                    <a:pt x="12654" y="12840"/>
                  </a:lnTo>
                  <a:cubicBezTo>
                    <a:pt x="13302" y="12840"/>
                    <a:pt x="13827" y="12346"/>
                    <a:pt x="13827" y="11698"/>
                  </a:cubicBezTo>
                  <a:lnTo>
                    <a:pt x="13827" y="2717"/>
                  </a:lnTo>
                  <a:cubicBezTo>
                    <a:pt x="13827" y="2440"/>
                    <a:pt x="13580" y="2223"/>
                    <a:pt x="13302" y="2223"/>
                  </a:cubicBezTo>
                  <a:lnTo>
                    <a:pt x="12407" y="2223"/>
                  </a:lnTo>
                  <a:cubicBezTo>
                    <a:pt x="12222" y="2223"/>
                    <a:pt x="12037" y="2347"/>
                    <a:pt x="11944" y="2532"/>
                  </a:cubicBezTo>
                  <a:lnTo>
                    <a:pt x="10216" y="2532"/>
                  </a:lnTo>
                  <a:cubicBezTo>
                    <a:pt x="10154" y="2316"/>
                    <a:pt x="9969" y="2223"/>
                    <a:pt x="9753" y="2223"/>
                  </a:cubicBezTo>
                  <a:lnTo>
                    <a:pt x="9475" y="2223"/>
                  </a:lnTo>
                  <a:lnTo>
                    <a:pt x="9475" y="1483"/>
                  </a:lnTo>
                  <a:cubicBezTo>
                    <a:pt x="9475" y="668"/>
                    <a:pt x="8826" y="0"/>
                    <a:pt x="801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281" name="Google Shape;13281;p25"/>
          <p:cNvGrpSpPr/>
          <p:nvPr/>
        </p:nvGrpSpPr>
        <p:grpSpPr>
          <a:xfrm>
            <a:off x="9372893" y="3334634"/>
            <a:ext cx="465000" cy="460067"/>
            <a:chOff x="4806513" y="3022356"/>
            <a:chExt cx="348750" cy="345050"/>
          </a:xfrm>
        </p:grpSpPr>
        <p:sp>
          <p:nvSpPr>
            <p:cNvPr id="13282" name="Google Shape;13282;p25"/>
            <p:cNvSpPr/>
            <p:nvPr/>
          </p:nvSpPr>
          <p:spPr>
            <a:xfrm>
              <a:off x="4929188" y="3221606"/>
              <a:ext cx="19225" cy="17050"/>
            </a:xfrm>
            <a:custGeom>
              <a:avLst/>
              <a:gdLst/>
              <a:ahLst/>
              <a:cxnLst/>
              <a:rect l="l" t="t" r="r" b="b"/>
              <a:pathLst>
                <a:path w="769" h="682" extrusionOk="0">
                  <a:moveTo>
                    <a:pt x="216" y="0"/>
                  </a:moveTo>
                  <a:cubicBezTo>
                    <a:pt x="162" y="0"/>
                    <a:pt x="108" y="16"/>
                    <a:pt x="62" y="47"/>
                  </a:cubicBezTo>
                  <a:cubicBezTo>
                    <a:pt x="0" y="139"/>
                    <a:pt x="0" y="263"/>
                    <a:pt x="62" y="355"/>
                  </a:cubicBezTo>
                  <a:lnTo>
                    <a:pt x="370" y="633"/>
                  </a:lnTo>
                  <a:cubicBezTo>
                    <a:pt x="411" y="667"/>
                    <a:pt x="455" y="682"/>
                    <a:pt x="497" y="682"/>
                  </a:cubicBezTo>
                  <a:cubicBezTo>
                    <a:pt x="645" y="682"/>
                    <a:pt x="769" y="500"/>
                    <a:pt x="648" y="355"/>
                  </a:cubicBezTo>
                  <a:lnTo>
                    <a:pt x="370" y="47"/>
                  </a:lnTo>
                  <a:cubicBezTo>
                    <a:pt x="324" y="16"/>
                    <a:pt x="270" y="0"/>
                    <a:pt x="21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83" name="Google Shape;13283;p25"/>
            <p:cNvSpPr/>
            <p:nvPr/>
          </p:nvSpPr>
          <p:spPr>
            <a:xfrm>
              <a:off x="5007888" y="3142906"/>
              <a:ext cx="17750" cy="17000"/>
            </a:xfrm>
            <a:custGeom>
              <a:avLst/>
              <a:gdLst/>
              <a:ahLst/>
              <a:cxnLst/>
              <a:rect l="l" t="t" r="r" b="b"/>
              <a:pathLst>
                <a:path w="710" h="680" extrusionOk="0">
                  <a:moveTo>
                    <a:pt x="212" y="1"/>
                  </a:moveTo>
                  <a:cubicBezTo>
                    <a:pt x="162" y="1"/>
                    <a:pt x="108" y="16"/>
                    <a:pt x="62" y="47"/>
                  </a:cubicBezTo>
                  <a:cubicBezTo>
                    <a:pt x="0" y="139"/>
                    <a:pt x="0" y="263"/>
                    <a:pt x="62" y="355"/>
                  </a:cubicBezTo>
                  <a:lnTo>
                    <a:pt x="339" y="633"/>
                  </a:lnTo>
                  <a:cubicBezTo>
                    <a:pt x="386" y="664"/>
                    <a:pt x="440" y="679"/>
                    <a:pt x="494" y="679"/>
                  </a:cubicBezTo>
                  <a:cubicBezTo>
                    <a:pt x="548" y="679"/>
                    <a:pt x="602" y="664"/>
                    <a:pt x="648" y="633"/>
                  </a:cubicBezTo>
                  <a:cubicBezTo>
                    <a:pt x="710" y="541"/>
                    <a:pt x="710" y="417"/>
                    <a:pt x="648" y="355"/>
                  </a:cubicBezTo>
                  <a:lnTo>
                    <a:pt x="339" y="47"/>
                  </a:lnTo>
                  <a:cubicBezTo>
                    <a:pt x="309" y="16"/>
                    <a:pt x="262" y="1"/>
                    <a:pt x="21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84" name="Google Shape;13284;p25"/>
            <p:cNvSpPr/>
            <p:nvPr/>
          </p:nvSpPr>
          <p:spPr>
            <a:xfrm>
              <a:off x="4966213" y="3179156"/>
              <a:ext cx="29700" cy="29100"/>
            </a:xfrm>
            <a:custGeom>
              <a:avLst/>
              <a:gdLst/>
              <a:ahLst/>
              <a:cxnLst/>
              <a:rect l="l" t="t" r="r" b="b"/>
              <a:pathLst>
                <a:path w="1188" h="1164" extrusionOk="0">
                  <a:moveTo>
                    <a:pt x="971" y="0"/>
                  </a:moveTo>
                  <a:cubicBezTo>
                    <a:pt x="848" y="0"/>
                    <a:pt x="723" y="70"/>
                    <a:pt x="772" y="202"/>
                  </a:cubicBezTo>
                  <a:cubicBezTo>
                    <a:pt x="772" y="356"/>
                    <a:pt x="710" y="479"/>
                    <a:pt x="618" y="572"/>
                  </a:cubicBezTo>
                  <a:cubicBezTo>
                    <a:pt x="494" y="695"/>
                    <a:pt x="371" y="757"/>
                    <a:pt x="217" y="757"/>
                  </a:cubicBezTo>
                  <a:lnTo>
                    <a:pt x="186" y="788"/>
                  </a:lnTo>
                  <a:cubicBezTo>
                    <a:pt x="0" y="819"/>
                    <a:pt x="0" y="1097"/>
                    <a:pt x="155" y="1158"/>
                  </a:cubicBezTo>
                  <a:cubicBezTo>
                    <a:pt x="183" y="1162"/>
                    <a:pt x="212" y="1163"/>
                    <a:pt x="240" y="1163"/>
                  </a:cubicBezTo>
                  <a:cubicBezTo>
                    <a:pt x="483" y="1163"/>
                    <a:pt x="702" y="1047"/>
                    <a:pt x="895" y="881"/>
                  </a:cubicBezTo>
                  <a:cubicBezTo>
                    <a:pt x="1081" y="695"/>
                    <a:pt x="1173" y="449"/>
                    <a:pt x="1173" y="171"/>
                  </a:cubicBezTo>
                  <a:cubicBezTo>
                    <a:pt x="1188" y="55"/>
                    <a:pt x="1080" y="0"/>
                    <a:pt x="97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85" name="Google Shape;13285;p25"/>
            <p:cNvSpPr/>
            <p:nvPr/>
          </p:nvSpPr>
          <p:spPr>
            <a:xfrm>
              <a:off x="4856663" y="3071531"/>
              <a:ext cx="267750" cy="266225"/>
            </a:xfrm>
            <a:custGeom>
              <a:avLst/>
              <a:gdLst/>
              <a:ahLst/>
              <a:cxnLst/>
              <a:rect l="l" t="t" r="r" b="b"/>
              <a:pathLst>
                <a:path w="10710" h="10649" extrusionOk="0">
                  <a:moveTo>
                    <a:pt x="7854" y="1"/>
                  </a:moveTo>
                  <a:cubicBezTo>
                    <a:pt x="7692" y="1"/>
                    <a:pt x="7530" y="63"/>
                    <a:pt x="7407" y="186"/>
                  </a:cubicBezTo>
                  <a:lnTo>
                    <a:pt x="6697" y="896"/>
                  </a:lnTo>
                  <a:cubicBezTo>
                    <a:pt x="6635" y="958"/>
                    <a:pt x="6635" y="1081"/>
                    <a:pt x="6697" y="1174"/>
                  </a:cubicBezTo>
                  <a:cubicBezTo>
                    <a:pt x="6743" y="1220"/>
                    <a:pt x="6797" y="1243"/>
                    <a:pt x="6851" y="1243"/>
                  </a:cubicBezTo>
                  <a:cubicBezTo>
                    <a:pt x="6905" y="1243"/>
                    <a:pt x="6959" y="1220"/>
                    <a:pt x="7006" y="1174"/>
                  </a:cubicBezTo>
                  <a:lnTo>
                    <a:pt x="7685" y="464"/>
                  </a:lnTo>
                  <a:cubicBezTo>
                    <a:pt x="7731" y="417"/>
                    <a:pt x="7793" y="394"/>
                    <a:pt x="7854" y="394"/>
                  </a:cubicBezTo>
                  <a:cubicBezTo>
                    <a:pt x="7916" y="394"/>
                    <a:pt x="7978" y="417"/>
                    <a:pt x="8024" y="464"/>
                  </a:cubicBezTo>
                  <a:lnTo>
                    <a:pt x="9135" y="1575"/>
                  </a:lnTo>
                  <a:cubicBezTo>
                    <a:pt x="10154" y="2624"/>
                    <a:pt x="10277" y="3241"/>
                    <a:pt x="10277" y="3426"/>
                  </a:cubicBezTo>
                  <a:cubicBezTo>
                    <a:pt x="10277" y="3612"/>
                    <a:pt x="10215" y="3766"/>
                    <a:pt x="10123" y="3859"/>
                  </a:cubicBezTo>
                  <a:cubicBezTo>
                    <a:pt x="9722" y="4167"/>
                    <a:pt x="9228" y="4321"/>
                    <a:pt x="8734" y="4321"/>
                  </a:cubicBezTo>
                  <a:cubicBezTo>
                    <a:pt x="8663" y="4318"/>
                    <a:pt x="8592" y="4316"/>
                    <a:pt x="8521" y="4316"/>
                  </a:cubicBezTo>
                  <a:cubicBezTo>
                    <a:pt x="6149" y="4316"/>
                    <a:pt x="4232" y="6306"/>
                    <a:pt x="4352" y="8704"/>
                  </a:cubicBezTo>
                  <a:cubicBezTo>
                    <a:pt x="4382" y="9198"/>
                    <a:pt x="4228" y="9691"/>
                    <a:pt x="3920" y="10062"/>
                  </a:cubicBezTo>
                  <a:cubicBezTo>
                    <a:pt x="3796" y="10185"/>
                    <a:pt x="3642" y="10247"/>
                    <a:pt x="3487" y="10247"/>
                  </a:cubicBezTo>
                  <a:cubicBezTo>
                    <a:pt x="3271" y="10247"/>
                    <a:pt x="2654" y="10123"/>
                    <a:pt x="1605" y="9074"/>
                  </a:cubicBezTo>
                  <a:lnTo>
                    <a:pt x="494" y="7963"/>
                  </a:lnTo>
                  <a:cubicBezTo>
                    <a:pt x="432" y="7901"/>
                    <a:pt x="432" y="7747"/>
                    <a:pt x="494" y="7654"/>
                  </a:cubicBezTo>
                  <a:lnTo>
                    <a:pt x="6450" y="1729"/>
                  </a:lnTo>
                  <a:cubicBezTo>
                    <a:pt x="6543" y="1636"/>
                    <a:pt x="6543" y="1513"/>
                    <a:pt x="6450" y="1420"/>
                  </a:cubicBezTo>
                  <a:cubicBezTo>
                    <a:pt x="6404" y="1390"/>
                    <a:pt x="6350" y="1374"/>
                    <a:pt x="6300" y="1374"/>
                  </a:cubicBezTo>
                  <a:cubicBezTo>
                    <a:pt x="6250" y="1374"/>
                    <a:pt x="6203" y="1390"/>
                    <a:pt x="6172" y="1420"/>
                  </a:cubicBezTo>
                  <a:lnTo>
                    <a:pt x="247" y="7377"/>
                  </a:lnTo>
                  <a:cubicBezTo>
                    <a:pt x="0" y="7624"/>
                    <a:pt x="0" y="7994"/>
                    <a:pt x="247" y="8241"/>
                  </a:cubicBezTo>
                  <a:lnTo>
                    <a:pt x="1358" y="9352"/>
                  </a:lnTo>
                  <a:cubicBezTo>
                    <a:pt x="2376" y="10401"/>
                    <a:pt x="3086" y="10648"/>
                    <a:pt x="3487" y="10648"/>
                  </a:cubicBezTo>
                  <a:cubicBezTo>
                    <a:pt x="3734" y="10648"/>
                    <a:pt x="4012" y="10555"/>
                    <a:pt x="4197" y="10370"/>
                  </a:cubicBezTo>
                  <a:cubicBezTo>
                    <a:pt x="4599" y="9907"/>
                    <a:pt x="4784" y="9321"/>
                    <a:pt x="4753" y="8704"/>
                  </a:cubicBezTo>
                  <a:cubicBezTo>
                    <a:pt x="4633" y="6522"/>
                    <a:pt x="6395" y="4717"/>
                    <a:pt x="8552" y="4717"/>
                  </a:cubicBezTo>
                  <a:cubicBezTo>
                    <a:pt x="8623" y="4717"/>
                    <a:pt x="8694" y="4719"/>
                    <a:pt x="8765" y="4723"/>
                  </a:cubicBezTo>
                  <a:cubicBezTo>
                    <a:pt x="8802" y="4725"/>
                    <a:pt x="8839" y="4726"/>
                    <a:pt x="8876" y="4726"/>
                  </a:cubicBezTo>
                  <a:cubicBezTo>
                    <a:pt x="9429" y="4726"/>
                    <a:pt x="9996" y="4514"/>
                    <a:pt x="10401" y="4167"/>
                  </a:cubicBezTo>
                  <a:cubicBezTo>
                    <a:pt x="10617" y="3951"/>
                    <a:pt x="10709" y="3704"/>
                    <a:pt x="10709" y="3426"/>
                  </a:cubicBezTo>
                  <a:cubicBezTo>
                    <a:pt x="10709" y="3056"/>
                    <a:pt x="10462" y="2346"/>
                    <a:pt x="9413" y="1297"/>
                  </a:cubicBezTo>
                  <a:lnTo>
                    <a:pt x="8302" y="186"/>
                  </a:lnTo>
                  <a:cubicBezTo>
                    <a:pt x="8178" y="63"/>
                    <a:pt x="8016" y="1"/>
                    <a:pt x="785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86" name="Google Shape;13286;p25"/>
            <p:cNvSpPr/>
            <p:nvPr/>
          </p:nvSpPr>
          <p:spPr>
            <a:xfrm>
              <a:off x="4806513" y="3022356"/>
              <a:ext cx="348750" cy="345050"/>
            </a:xfrm>
            <a:custGeom>
              <a:avLst/>
              <a:gdLst/>
              <a:ahLst/>
              <a:cxnLst/>
              <a:rect l="l" t="t" r="r" b="b"/>
              <a:pathLst>
                <a:path w="13950" h="13802" extrusionOk="0">
                  <a:moveTo>
                    <a:pt x="11666" y="394"/>
                  </a:moveTo>
                  <a:cubicBezTo>
                    <a:pt x="11820" y="394"/>
                    <a:pt x="11974" y="456"/>
                    <a:pt x="12098" y="579"/>
                  </a:cubicBezTo>
                  <a:lnTo>
                    <a:pt x="13178" y="1659"/>
                  </a:lnTo>
                  <a:cubicBezTo>
                    <a:pt x="13425" y="1875"/>
                    <a:pt x="13425" y="2276"/>
                    <a:pt x="13178" y="2523"/>
                  </a:cubicBezTo>
                  <a:lnTo>
                    <a:pt x="12746" y="2955"/>
                  </a:lnTo>
                  <a:cubicBezTo>
                    <a:pt x="12777" y="2925"/>
                    <a:pt x="11604" y="1752"/>
                    <a:pt x="11512" y="1659"/>
                  </a:cubicBezTo>
                  <a:lnTo>
                    <a:pt x="10833" y="980"/>
                  </a:lnTo>
                  <a:lnTo>
                    <a:pt x="11234" y="610"/>
                  </a:lnTo>
                  <a:lnTo>
                    <a:pt x="11234" y="579"/>
                  </a:lnTo>
                  <a:cubicBezTo>
                    <a:pt x="11357" y="456"/>
                    <a:pt x="11512" y="394"/>
                    <a:pt x="11666" y="394"/>
                  </a:cubicBezTo>
                  <a:close/>
                  <a:moveTo>
                    <a:pt x="1080" y="10763"/>
                  </a:moveTo>
                  <a:lnTo>
                    <a:pt x="2531" y="12183"/>
                  </a:lnTo>
                  <a:cubicBezTo>
                    <a:pt x="2680" y="12363"/>
                    <a:pt x="2859" y="12513"/>
                    <a:pt x="3039" y="12663"/>
                  </a:cubicBezTo>
                  <a:lnTo>
                    <a:pt x="3039" y="12663"/>
                  </a:lnTo>
                  <a:lnTo>
                    <a:pt x="2623" y="13078"/>
                  </a:lnTo>
                  <a:cubicBezTo>
                    <a:pt x="2500" y="13201"/>
                    <a:pt x="2346" y="13263"/>
                    <a:pt x="2191" y="13263"/>
                  </a:cubicBezTo>
                  <a:cubicBezTo>
                    <a:pt x="2037" y="13263"/>
                    <a:pt x="1883" y="13201"/>
                    <a:pt x="1759" y="13078"/>
                  </a:cubicBezTo>
                  <a:lnTo>
                    <a:pt x="710" y="11998"/>
                  </a:lnTo>
                  <a:cubicBezTo>
                    <a:pt x="463" y="11751"/>
                    <a:pt x="463" y="11381"/>
                    <a:pt x="710" y="11134"/>
                  </a:cubicBezTo>
                  <a:lnTo>
                    <a:pt x="1080" y="10763"/>
                  </a:lnTo>
                  <a:close/>
                  <a:moveTo>
                    <a:pt x="11666" y="0"/>
                  </a:moveTo>
                  <a:cubicBezTo>
                    <a:pt x="11411" y="0"/>
                    <a:pt x="11157" y="101"/>
                    <a:pt x="10956" y="301"/>
                  </a:cubicBezTo>
                  <a:lnTo>
                    <a:pt x="10524" y="702"/>
                  </a:lnTo>
                  <a:cubicBezTo>
                    <a:pt x="10324" y="569"/>
                    <a:pt x="10095" y="505"/>
                    <a:pt x="9870" y="505"/>
                  </a:cubicBezTo>
                  <a:cubicBezTo>
                    <a:pt x="9574" y="505"/>
                    <a:pt x="9284" y="616"/>
                    <a:pt x="9073" y="826"/>
                  </a:cubicBezTo>
                  <a:lnTo>
                    <a:pt x="926" y="8973"/>
                  </a:lnTo>
                  <a:cubicBezTo>
                    <a:pt x="556" y="9375"/>
                    <a:pt x="494" y="9961"/>
                    <a:pt x="802" y="10424"/>
                  </a:cubicBezTo>
                  <a:lnTo>
                    <a:pt x="401" y="10856"/>
                  </a:lnTo>
                  <a:cubicBezTo>
                    <a:pt x="0" y="11257"/>
                    <a:pt x="0" y="11905"/>
                    <a:pt x="401" y="12306"/>
                  </a:cubicBezTo>
                  <a:lnTo>
                    <a:pt x="1451" y="13356"/>
                  </a:lnTo>
                  <a:cubicBezTo>
                    <a:pt x="1651" y="13556"/>
                    <a:pt x="1914" y="13657"/>
                    <a:pt x="2176" y="13657"/>
                  </a:cubicBezTo>
                  <a:cubicBezTo>
                    <a:pt x="2438" y="13657"/>
                    <a:pt x="2700" y="13556"/>
                    <a:pt x="2901" y="13356"/>
                  </a:cubicBezTo>
                  <a:lnTo>
                    <a:pt x="3364" y="12924"/>
                  </a:lnTo>
                  <a:cubicBezTo>
                    <a:pt x="3889" y="13387"/>
                    <a:pt x="4568" y="13695"/>
                    <a:pt x="5277" y="13788"/>
                  </a:cubicBezTo>
                  <a:cubicBezTo>
                    <a:pt x="5358" y="13797"/>
                    <a:pt x="5438" y="13801"/>
                    <a:pt x="5518" y="13801"/>
                  </a:cubicBezTo>
                  <a:cubicBezTo>
                    <a:pt x="5991" y="13801"/>
                    <a:pt x="6451" y="13646"/>
                    <a:pt x="6821" y="13356"/>
                  </a:cubicBezTo>
                  <a:cubicBezTo>
                    <a:pt x="6913" y="13263"/>
                    <a:pt x="6913" y="13140"/>
                    <a:pt x="6851" y="13078"/>
                  </a:cubicBezTo>
                  <a:cubicBezTo>
                    <a:pt x="6816" y="13024"/>
                    <a:pt x="6748" y="12991"/>
                    <a:pt x="6686" y="12991"/>
                  </a:cubicBezTo>
                  <a:cubicBezTo>
                    <a:pt x="6642" y="12991"/>
                    <a:pt x="6600" y="13008"/>
                    <a:pt x="6574" y="13047"/>
                  </a:cubicBezTo>
                  <a:cubicBezTo>
                    <a:pt x="6266" y="13278"/>
                    <a:pt x="5916" y="13402"/>
                    <a:pt x="5558" y="13402"/>
                  </a:cubicBezTo>
                  <a:cubicBezTo>
                    <a:pt x="5485" y="13402"/>
                    <a:pt x="5412" y="13397"/>
                    <a:pt x="5339" y="13387"/>
                  </a:cubicBezTo>
                  <a:cubicBezTo>
                    <a:pt x="4629" y="13263"/>
                    <a:pt x="3981" y="12955"/>
                    <a:pt x="3487" y="12492"/>
                  </a:cubicBezTo>
                  <a:cubicBezTo>
                    <a:pt x="3241" y="12306"/>
                    <a:pt x="3025" y="12090"/>
                    <a:pt x="2808" y="11874"/>
                  </a:cubicBezTo>
                  <a:lnTo>
                    <a:pt x="1235" y="10300"/>
                  </a:lnTo>
                  <a:cubicBezTo>
                    <a:pt x="957" y="10023"/>
                    <a:pt x="957" y="9560"/>
                    <a:pt x="1235" y="9251"/>
                  </a:cubicBezTo>
                  <a:lnTo>
                    <a:pt x="9351" y="1135"/>
                  </a:lnTo>
                  <a:cubicBezTo>
                    <a:pt x="9490" y="980"/>
                    <a:pt x="9675" y="903"/>
                    <a:pt x="9864" y="903"/>
                  </a:cubicBezTo>
                  <a:cubicBezTo>
                    <a:pt x="10053" y="903"/>
                    <a:pt x="10246" y="980"/>
                    <a:pt x="10401" y="1135"/>
                  </a:cubicBezTo>
                  <a:lnTo>
                    <a:pt x="11974" y="2708"/>
                  </a:lnTo>
                  <a:cubicBezTo>
                    <a:pt x="12715" y="3418"/>
                    <a:pt x="13610" y="4468"/>
                    <a:pt x="13487" y="5579"/>
                  </a:cubicBezTo>
                  <a:cubicBezTo>
                    <a:pt x="13456" y="6011"/>
                    <a:pt x="13240" y="6412"/>
                    <a:pt x="12900" y="6690"/>
                  </a:cubicBezTo>
                  <a:lnTo>
                    <a:pt x="12869" y="6690"/>
                  </a:lnTo>
                  <a:cubicBezTo>
                    <a:pt x="12384" y="7202"/>
                    <a:pt x="11734" y="7479"/>
                    <a:pt x="11063" y="7479"/>
                  </a:cubicBezTo>
                  <a:cubicBezTo>
                    <a:pt x="10966" y="7479"/>
                    <a:pt x="10868" y="7473"/>
                    <a:pt x="10771" y="7461"/>
                  </a:cubicBezTo>
                  <a:cubicBezTo>
                    <a:pt x="10701" y="7456"/>
                    <a:pt x="10632" y="7454"/>
                    <a:pt x="10563" y="7454"/>
                  </a:cubicBezTo>
                  <a:cubicBezTo>
                    <a:pt x="8836" y="7454"/>
                    <a:pt x="7443" y="8920"/>
                    <a:pt x="7561" y="10671"/>
                  </a:cubicBezTo>
                  <a:cubicBezTo>
                    <a:pt x="7623" y="11319"/>
                    <a:pt x="7438" y="11967"/>
                    <a:pt x="7067" y="12492"/>
                  </a:cubicBezTo>
                  <a:cubicBezTo>
                    <a:pt x="7006" y="12584"/>
                    <a:pt x="7006" y="12708"/>
                    <a:pt x="7098" y="12769"/>
                  </a:cubicBezTo>
                  <a:cubicBezTo>
                    <a:pt x="7140" y="12797"/>
                    <a:pt x="7188" y="12812"/>
                    <a:pt x="7233" y="12812"/>
                  </a:cubicBezTo>
                  <a:cubicBezTo>
                    <a:pt x="7289" y="12812"/>
                    <a:pt x="7342" y="12789"/>
                    <a:pt x="7376" y="12739"/>
                  </a:cubicBezTo>
                  <a:cubicBezTo>
                    <a:pt x="7839" y="12152"/>
                    <a:pt x="8024" y="11411"/>
                    <a:pt x="7962" y="10702"/>
                  </a:cubicBezTo>
                  <a:cubicBezTo>
                    <a:pt x="7901" y="9930"/>
                    <a:pt x="8178" y="9159"/>
                    <a:pt x="8734" y="8634"/>
                  </a:cubicBezTo>
                  <a:cubicBezTo>
                    <a:pt x="9475" y="7893"/>
                    <a:pt x="10092" y="7893"/>
                    <a:pt x="10771" y="7893"/>
                  </a:cubicBezTo>
                  <a:cubicBezTo>
                    <a:pt x="10846" y="7898"/>
                    <a:pt x="10920" y="7901"/>
                    <a:pt x="10995" y="7901"/>
                  </a:cubicBezTo>
                  <a:cubicBezTo>
                    <a:pt x="11809" y="7901"/>
                    <a:pt x="12582" y="7592"/>
                    <a:pt x="13147" y="6998"/>
                  </a:cubicBezTo>
                  <a:cubicBezTo>
                    <a:pt x="13579" y="6690"/>
                    <a:pt x="13826" y="6165"/>
                    <a:pt x="13888" y="5640"/>
                  </a:cubicBezTo>
                  <a:cubicBezTo>
                    <a:pt x="13950" y="4900"/>
                    <a:pt x="13672" y="4097"/>
                    <a:pt x="13024" y="3264"/>
                  </a:cubicBezTo>
                  <a:lnTo>
                    <a:pt x="13456" y="2801"/>
                  </a:lnTo>
                  <a:cubicBezTo>
                    <a:pt x="13857" y="2400"/>
                    <a:pt x="13857" y="1752"/>
                    <a:pt x="13456" y="1351"/>
                  </a:cubicBezTo>
                  <a:lnTo>
                    <a:pt x="12376" y="301"/>
                  </a:lnTo>
                  <a:cubicBezTo>
                    <a:pt x="12175" y="101"/>
                    <a:pt x="11920" y="0"/>
                    <a:pt x="1166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287" name="Google Shape;13287;p25"/>
          <p:cNvGrpSpPr/>
          <p:nvPr/>
        </p:nvGrpSpPr>
        <p:grpSpPr>
          <a:xfrm>
            <a:off x="8333311" y="3334217"/>
            <a:ext cx="465000" cy="460900"/>
            <a:chOff x="4806513" y="2463556"/>
            <a:chExt cx="348750" cy="345675"/>
          </a:xfrm>
        </p:grpSpPr>
        <p:sp>
          <p:nvSpPr>
            <p:cNvPr id="13288" name="Google Shape;13288;p25"/>
            <p:cNvSpPr/>
            <p:nvPr/>
          </p:nvSpPr>
          <p:spPr>
            <a:xfrm>
              <a:off x="4966988" y="2641406"/>
              <a:ext cx="10050" cy="9275"/>
            </a:xfrm>
            <a:custGeom>
              <a:avLst/>
              <a:gdLst/>
              <a:ahLst/>
              <a:cxnLst/>
              <a:rect l="l" t="t" r="r" b="b"/>
              <a:pathLst>
                <a:path w="402" h="371" extrusionOk="0">
                  <a:moveTo>
                    <a:pt x="213" y="0"/>
                  </a:moveTo>
                  <a:cubicBezTo>
                    <a:pt x="162" y="0"/>
                    <a:pt x="108" y="16"/>
                    <a:pt x="62" y="47"/>
                  </a:cubicBezTo>
                  <a:cubicBezTo>
                    <a:pt x="0" y="139"/>
                    <a:pt x="0" y="263"/>
                    <a:pt x="62" y="325"/>
                  </a:cubicBezTo>
                  <a:cubicBezTo>
                    <a:pt x="108" y="355"/>
                    <a:pt x="162" y="371"/>
                    <a:pt x="213" y="371"/>
                  </a:cubicBezTo>
                  <a:cubicBezTo>
                    <a:pt x="263" y="371"/>
                    <a:pt x="309" y="355"/>
                    <a:pt x="340" y="325"/>
                  </a:cubicBezTo>
                  <a:cubicBezTo>
                    <a:pt x="402" y="263"/>
                    <a:pt x="402" y="139"/>
                    <a:pt x="340" y="47"/>
                  </a:cubicBezTo>
                  <a:cubicBezTo>
                    <a:pt x="309" y="16"/>
                    <a:pt x="263" y="0"/>
                    <a:pt x="2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89" name="Google Shape;13289;p25"/>
            <p:cNvSpPr/>
            <p:nvPr/>
          </p:nvSpPr>
          <p:spPr>
            <a:xfrm>
              <a:off x="4806513" y="2463556"/>
              <a:ext cx="348750" cy="345675"/>
            </a:xfrm>
            <a:custGeom>
              <a:avLst/>
              <a:gdLst/>
              <a:ahLst/>
              <a:cxnLst/>
              <a:rect l="l" t="t" r="r" b="b"/>
              <a:pathLst>
                <a:path w="13950" h="13827" extrusionOk="0">
                  <a:moveTo>
                    <a:pt x="13332" y="2871"/>
                  </a:moveTo>
                  <a:cubicBezTo>
                    <a:pt x="13394" y="2871"/>
                    <a:pt x="13425" y="2902"/>
                    <a:pt x="13456" y="2933"/>
                  </a:cubicBezTo>
                  <a:cubicBezTo>
                    <a:pt x="13487" y="2964"/>
                    <a:pt x="13518" y="3025"/>
                    <a:pt x="13518" y="3056"/>
                  </a:cubicBezTo>
                  <a:lnTo>
                    <a:pt x="13518" y="3828"/>
                  </a:lnTo>
                  <a:cubicBezTo>
                    <a:pt x="13518" y="3951"/>
                    <a:pt x="13487" y="4044"/>
                    <a:pt x="13425" y="4136"/>
                  </a:cubicBezTo>
                  <a:lnTo>
                    <a:pt x="11728" y="6852"/>
                  </a:lnTo>
                  <a:cubicBezTo>
                    <a:pt x="11635" y="6976"/>
                    <a:pt x="11512" y="7068"/>
                    <a:pt x="11326" y="7099"/>
                  </a:cubicBezTo>
                  <a:lnTo>
                    <a:pt x="9691" y="7377"/>
                  </a:lnTo>
                  <a:lnTo>
                    <a:pt x="9506" y="6235"/>
                  </a:lnTo>
                  <a:lnTo>
                    <a:pt x="10771" y="5988"/>
                  </a:lnTo>
                  <a:cubicBezTo>
                    <a:pt x="10833" y="5988"/>
                    <a:pt x="10863" y="5957"/>
                    <a:pt x="10894" y="5895"/>
                  </a:cubicBezTo>
                  <a:lnTo>
                    <a:pt x="12283" y="3704"/>
                  </a:lnTo>
                  <a:cubicBezTo>
                    <a:pt x="12314" y="3673"/>
                    <a:pt x="12314" y="3612"/>
                    <a:pt x="12314" y="3581"/>
                  </a:cubicBezTo>
                  <a:lnTo>
                    <a:pt x="12314" y="3056"/>
                  </a:lnTo>
                  <a:cubicBezTo>
                    <a:pt x="12314" y="2964"/>
                    <a:pt x="12407" y="2871"/>
                    <a:pt x="12499" y="2871"/>
                  </a:cubicBezTo>
                  <a:close/>
                  <a:moveTo>
                    <a:pt x="9104" y="6451"/>
                  </a:moveTo>
                  <a:lnTo>
                    <a:pt x="9259" y="7284"/>
                  </a:lnTo>
                  <a:lnTo>
                    <a:pt x="7407" y="7593"/>
                  </a:lnTo>
                  <a:lnTo>
                    <a:pt x="7561" y="6729"/>
                  </a:lnTo>
                  <a:lnTo>
                    <a:pt x="9104" y="6451"/>
                  </a:lnTo>
                  <a:close/>
                  <a:moveTo>
                    <a:pt x="6666" y="4661"/>
                  </a:moveTo>
                  <a:lnTo>
                    <a:pt x="7469" y="4815"/>
                  </a:lnTo>
                  <a:lnTo>
                    <a:pt x="6203" y="12160"/>
                  </a:lnTo>
                  <a:cubicBezTo>
                    <a:pt x="6203" y="12222"/>
                    <a:pt x="6234" y="12284"/>
                    <a:pt x="6265" y="12346"/>
                  </a:cubicBezTo>
                  <a:cubicBezTo>
                    <a:pt x="6327" y="12376"/>
                    <a:pt x="6388" y="12407"/>
                    <a:pt x="6450" y="12407"/>
                  </a:cubicBezTo>
                  <a:lnTo>
                    <a:pt x="7654" y="12129"/>
                  </a:lnTo>
                  <a:cubicBezTo>
                    <a:pt x="7716" y="12099"/>
                    <a:pt x="7777" y="12037"/>
                    <a:pt x="7777" y="11944"/>
                  </a:cubicBezTo>
                  <a:lnTo>
                    <a:pt x="8148" y="9877"/>
                  </a:lnTo>
                  <a:cubicBezTo>
                    <a:pt x="8148" y="9815"/>
                    <a:pt x="8117" y="9753"/>
                    <a:pt x="8086" y="9722"/>
                  </a:cubicBezTo>
                  <a:lnTo>
                    <a:pt x="7808" y="9414"/>
                  </a:lnTo>
                  <a:cubicBezTo>
                    <a:pt x="7716" y="9352"/>
                    <a:pt x="7716" y="9259"/>
                    <a:pt x="7808" y="9198"/>
                  </a:cubicBezTo>
                  <a:lnTo>
                    <a:pt x="8148" y="8827"/>
                  </a:lnTo>
                  <a:cubicBezTo>
                    <a:pt x="8178" y="8796"/>
                    <a:pt x="8217" y="8781"/>
                    <a:pt x="8256" y="8781"/>
                  </a:cubicBezTo>
                  <a:cubicBezTo>
                    <a:pt x="8294" y="8781"/>
                    <a:pt x="8333" y="8796"/>
                    <a:pt x="8364" y="8827"/>
                  </a:cubicBezTo>
                  <a:lnTo>
                    <a:pt x="8888" y="9352"/>
                  </a:lnTo>
                  <a:cubicBezTo>
                    <a:pt x="8981" y="9445"/>
                    <a:pt x="9043" y="9568"/>
                    <a:pt x="9012" y="9722"/>
                  </a:cubicBezTo>
                  <a:lnTo>
                    <a:pt x="8549" y="12500"/>
                  </a:lnTo>
                  <a:cubicBezTo>
                    <a:pt x="8518" y="12654"/>
                    <a:pt x="8394" y="12778"/>
                    <a:pt x="8209" y="12839"/>
                  </a:cubicBezTo>
                  <a:lnTo>
                    <a:pt x="5771" y="13395"/>
                  </a:lnTo>
                  <a:cubicBezTo>
                    <a:pt x="5727" y="13408"/>
                    <a:pt x="5683" y="13415"/>
                    <a:pt x="5642" y="13415"/>
                  </a:cubicBezTo>
                  <a:cubicBezTo>
                    <a:pt x="5397" y="13415"/>
                    <a:pt x="5220" y="13196"/>
                    <a:pt x="5247" y="12932"/>
                  </a:cubicBezTo>
                  <a:lnTo>
                    <a:pt x="6666" y="4661"/>
                  </a:lnTo>
                  <a:close/>
                  <a:moveTo>
                    <a:pt x="10123" y="1"/>
                  </a:moveTo>
                  <a:cubicBezTo>
                    <a:pt x="9938" y="1"/>
                    <a:pt x="9752" y="63"/>
                    <a:pt x="9598" y="155"/>
                  </a:cubicBezTo>
                  <a:lnTo>
                    <a:pt x="8981" y="556"/>
                  </a:lnTo>
                  <a:cubicBezTo>
                    <a:pt x="8888" y="618"/>
                    <a:pt x="8857" y="742"/>
                    <a:pt x="8919" y="834"/>
                  </a:cubicBezTo>
                  <a:cubicBezTo>
                    <a:pt x="8959" y="894"/>
                    <a:pt x="9025" y="928"/>
                    <a:pt x="9091" y="928"/>
                  </a:cubicBezTo>
                  <a:cubicBezTo>
                    <a:pt x="9127" y="928"/>
                    <a:pt x="9164" y="918"/>
                    <a:pt x="9197" y="896"/>
                  </a:cubicBezTo>
                  <a:lnTo>
                    <a:pt x="9814" y="495"/>
                  </a:lnTo>
                  <a:cubicBezTo>
                    <a:pt x="9907" y="433"/>
                    <a:pt x="9999" y="402"/>
                    <a:pt x="10123" y="402"/>
                  </a:cubicBezTo>
                  <a:lnTo>
                    <a:pt x="10894" y="402"/>
                  </a:lnTo>
                  <a:cubicBezTo>
                    <a:pt x="10987" y="402"/>
                    <a:pt x="11079" y="495"/>
                    <a:pt x="11079" y="587"/>
                  </a:cubicBezTo>
                  <a:lnTo>
                    <a:pt x="11079" y="1420"/>
                  </a:lnTo>
                  <a:cubicBezTo>
                    <a:pt x="11079" y="1513"/>
                    <a:pt x="10987" y="1606"/>
                    <a:pt x="10894" y="1606"/>
                  </a:cubicBezTo>
                  <a:lnTo>
                    <a:pt x="10339" y="1606"/>
                  </a:lnTo>
                  <a:cubicBezTo>
                    <a:pt x="10308" y="1606"/>
                    <a:pt x="10277" y="1606"/>
                    <a:pt x="10246" y="1637"/>
                  </a:cubicBezTo>
                  <a:lnTo>
                    <a:pt x="8024" y="3025"/>
                  </a:lnTo>
                  <a:cubicBezTo>
                    <a:pt x="7962" y="3056"/>
                    <a:pt x="7932" y="3118"/>
                    <a:pt x="7932" y="3180"/>
                  </a:cubicBezTo>
                  <a:lnTo>
                    <a:pt x="7716" y="4445"/>
                  </a:lnTo>
                  <a:lnTo>
                    <a:pt x="6543" y="4260"/>
                  </a:lnTo>
                  <a:lnTo>
                    <a:pt x="6821" y="2624"/>
                  </a:lnTo>
                  <a:cubicBezTo>
                    <a:pt x="6851" y="2439"/>
                    <a:pt x="6944" y="2315"/>
                    <a:pt x="7098" y="2223"/>
                  </a:cubicBezTo>
                  <a:lnTo>
                    <a:pt x="8518" y="1328"/>
                  </a:lnTo>
                  <a:cubicBezTo>
                    <a:pt x="8678" y="1195"/>
                    <a:pt x="8562" y="970"/>
                    <a:pt x="8388" y="970"/>
                  </a:cubicBezTo>
                  <a:cubicBezTo>
                    <a:pt x="8361" y="970"/>
                    <a:pt x="8332" y="976"/>
                    <a:pt x="8302" y="988"/>
                  </a:cubicBezTo>
                  <a:lnTo>
                    <a:pt x="6882" y="1883"/>
                  </a:lnTo>
                  <a:cubicBezTo>
                    <a:pt x="6635" y="2007"/>
                    <a:pt x="6450" y="2254"/>
                    <a:pt x="6419" y="2562"/>
                  </a:cubicBezTo>
                  <a:lnTo>
                    <a:pt x="6142" y="4229"/>
                  </a:lnTo>
                  <a:cubicBezTo>
                    <a:pt x="6111" y="4352"/>
                    <a:pt x="6172" y="4476"/>
                    <a:pt x="6265" y="4568"/>
                  </a:cubicBezTo>
                  <a:lnTo>
                    <a:pt x="5926" y="6605"/>
                  </a:lnTo>
                  <a:lnTo>
                    <a:pt x="2006" y="7284"/>
                  </a:lnTo>
                  <a:lnTo>
                    <a:pt x="2006" y="7284"/>
                  </a:lnTo>
                  <a:lnTo>
                    <a:pt x="2160" y="6513"/>
                  </a:lnTo>
                  <a:lnTo>
                    <a:pt x="4012" y="6204"/>
                  </a:lnTo>
                  <a:lnTo>
                    <a:pt x="4228" y="6420"/>
                  </a:lnTo>
                  <a:cubicBezTo>
                    <a:pt x="4336" y="6528"/>
                    <a:pt x="4475" y="6582"/>
                    <a:pt x="4618" y="6582"/>
                  </a:cubicBezTo>
                  <a:cubicBezTo>
                    <a:pt x="4761" y="6582"/>
                    <a:pt x="4907" y="6528"/>
                    <a:pt x="5031" y="6420"/>
                  </a:cubicBezTo>
                  <a:lnTo>
                    <a:pt x="5370" y="6081"/>
                  </a:lnTo>
                  <a:cubicBezTo>
                    <a:pt x="5586" y="5865"/>
                    <a:pt x="5586" y="5494"/>
                    <a:pt x="5370" y="5278"/>
                  </a:cubicBezTo>
                  <a:lnTo>
                    <a:pt x="4876" y="4754"/>
                  </a:lnTo>
                  <a:cubicBezTo>
                    <a:pt x="4705" y="4607"/>
                    <a:pt x="4515" y="4518"/>
                    <a:pt x="4305" y="4518"/>
                  </a:cubicBezTo>
                  <a:cubicBezTo>
                    <a:pt x="4250" y="4518"/>
                    <a:pt x="4194" y="4525"/>
                    <a:pt x="4136" y="4538"/>
                  </a:cubicBezTo>
                  <a:lnTo>
                    <a:pt x="1358" y="5000"/>
                  </a:lnTo>
                  <a:cubicBezTo>
                    <a:pt x="1049" y="5062"/>
                    <a:pt x="772" y="5278"/>
                    <a:pt x="710" y="5618"/>
                  </a:cubicBezTo>
                  <a:lnTo>
                    <a:pt x="124" y="8087"/>
                  </a:lnTo>
                  <a:cubicBezTo>
                    <a:pt x="0" y="8580"/>
                    <a:pt x="370" y="9074"/>
                    <a:pt x="895" y="9074"/>
                  </a:cubicBezTo>
                  <a:cubicBezTo>
                    <a:pt x="957" y="9074"/>
                    <a:pt x="2130" y="8889"/>
                    <a:pt x="2130" y="8889"/>
                  </a:cubicBezTo>
                  <a:lnTo>
                    <a:pt x="2160" y="8889"/>
                  </a:lnTo>
                  <a:cubicBezTo>
                    <a:pt x="2253" y="8858"/>
                    <a:pt x="2315" y="8766"/>
                    <a:pt x="2315" y="8673"/>
                  </a:cubicBezTo>
                  <a:cubicBezTo>
                    <a:pt x="2288" y="8566"/>
                    <a:pt x="2215" y="8482"/>
                    <a:pt x="2115" y="8482"/>
                  </a:cubicBezTo>
                  <a:cubicBezTo>
                    <a:pt x="2100" y="8482"/>
                    <a:pt x="2084" y="8484"/>
                    <a:pt x="2068" y="8488"/>
                  </a:cubicBezTo>
                  <a:lnTo>
                    <a:pt x="988" y="8673"/>
                  </a:lnTo>
                  <a:cubicBezTo>
                    <a:pt x="970" y="8675"/>
                    <a:pt x="953" y="8676"/>
                    <a:pt x="936" y="8676"/>
                  </a:cubicBezTo>
                  <a:cubicBezTo>
                    <a:pt x="655" y="8676"/>
                    <a:pt x="467" y="8441"/>
                    <a:pt x="525" y="8179"/>
                  </a:cubicBezTo>
                  <a:lnTo>
                    <a:pt x="1111" y="5710"/>
                  </a:lnTo>
                  <a:cubicBezTo>
                    <a:pt x="1142" y="5556"/>
                    <a:pt x="1265" y="5433"/>
                    <a:pt x="1420" y="5402"/>
                  </a:cubicBezTo>
                  <a:lnTo>
                    <a:pt x="4228" y="4939"/>
                  </a:lnTo>
                  <a:cubicBezTo>
                    <a:pt x="4259" y="4931"/>
                    <a:pt x="4290" y="4927"/>
                    <a:pt x="4320" y="4927"/>
                  </a:cubicBezTo>
                  <a:cubicBezTo>
                    <a:pt x="4411" y="4927"/>
                    <a:pt x="4498" y="4962"/>
                    <a:pt x="4568" y="5031"/>
                  </a:cubicBezTo>
                  <a:lnTo>
                    <a:pt x="5092" y="5556"/>
                  </a:lnTo>
                  <a:cubicBezTo>
                    <a:pt x="5154" y="5618"/>
                    <a:pt x="5154" y="5710"/>
                    <a:pt x="5092" y="5772"/>
                  </a:cubicBezTo>
                  <a:lnTo>
                    <a:pt x="4722" y="6142"/>
                  </a:lnTo>
                  <a:cubicBezTo>
                    <a:pt x="4691" y="6173"/>
                    <a:pt x="4652" y="6189"/>
                    <a:pt x="4614" y="6189"/>
                  </a:cubicBezTo>
                  <a:cubicBezTo>
                    <a:pt x="4575" y="6189"/>
                    <a:pt x="4537" y="6173"/>
                    <a:pt x="4506" y="6142"/>
                  </a:cubicBezTo>
                  <a:lnTo>
                    <a:pt x="4228" y="5834"/>
                  </a:lnTo>
                  <a:cubicBezTo>
                    <a:pt x="4166" y="5803"/>
                    <a:pt x="4105" y="5772"/>
                    <a:pt x="4043" y="5772"/>
                  </a:cubicBezTo>
                  <a:lnTo>
                    <a:pt x="1975" y="6142"/>
                  </a:lnTo>
                  <a:cubicBezTo>
                    <a:pt x="1883" y="6142"/>
                    <a:pt x="1821" y="6204"/>
                    <a:pt x="1821" y="6297"/>
                  </a:cubicBezTo>
                  <a:cubicBezTo>
                    <a:pt x="1821" y="6297"/>
                    <a:pt x="1543" y="7439"/>
                    <a:pt x="1543" y="7469"/>
                  </a:cubicBezTo>
                  <a:cubicBezTo>
                    <a:pt x="1512" y="7593"/>
                    <a:pt x="1605" y="7716"/>
                    <a:pt x="1759" y="7716"/>
                  </a:cubicBezTo>
                  <a:lnTo>
                    <a:pt x="5833" y="7006"/>
                  </a:lnTo>
                  <a:lnTo>
                    <a:pt x="5710" y="7871"/>
                  </a:lnTo>
                  <a:lnTo>
                    <a:pt x="2870" y="8364"/>
                  </a:lnTo>
                  <a:cubicBezTo>
                    <a:pt x="2778" y="8364"/>
                    <a:pt x="2685" y="8488"/>
                    <a:pt x="2716" y="8580"/>
                  </a:cubicBezTo>
                  <a:cubicBezTo>
                    <a:pt x="2747" y="8704"/>
                    <a:pt x="2839" y="8766"/>
                    <a:pt x="2963" y="8766"/>
                  </a:cubicBezTo>
                  <a:lnTo>
                    <a:pt x="5648" y="8303"/>
                  </a:lnTo>
                  <a:lnTo>
                    <a:pt x="4876" y="12870"/>
                  </a:lnTo>
                  <a:cubicBezTo>
                    <a:pt x="4815" y="13210"/>
                    <a:pt x="4969" y="13549"/>
                    <a:pt x="5277" y="13703"/>
                  </a:cubicBezTo>
                  <a:cubicBezTo>
                    <a:pt x="5401" y="13796"/>
                    <a:pt x="5524" y="13827"/>
                    <a:pt x="5679" y="13827"/>
                  </a:cubicBezTo>
                  <a:cubicBezTo>
                    <a:pt x="5740" y="13827"/>
                    <a:pt x="5833" y="13827"/>
                    <a:pt x="5895" y="13796"/>
                  </a:cubicBezTo>
                  <a:lnTo>
                    <a:pt x="8333" y="13210"/>
                  </a:lnTo>
                  <a:cubicBezTo>
                    <a:pt x="8672" y="13148"/>
                    <a:pt x="8919" y="12870"/>
                    <a:pt x="8950" y="12562"/>
                  </a:cubicBezTo>
                  <a:lnTo>
                    <a:pt x="9444" y="9784"/>
                  </a:lnTo>
                  <a:cubicBezTo>
                    <a:pt x="9475" y="9506"/>
                    <a:pt x="9382" y="9259"/>
                    <a:pt x="9197" y="9074"/>
                  </a:cubicBezTo>
                  <a:lnTo>
                    <a:pt x="8703" y="8550"/>
                  </a:lnTo>
                  <a:cubicBezTo>
                    <a:pt x="8580" y="8442"/>
                    <a:pt x="8433" y="8388"/>
                    <a:pt x="8290" y="8388"/>
                  </a:cubicBezTo>
                  <a:cubicBezTo>
                    <a:pt x="8148" y="8388"/>
                    <a:pt x="8009" y="8442"/>
                    <a:pt x="7901" y="8550"/>
                  </a:cubicBezTo>
                  <a:lnTo>
                    <a:pt x="7530" y="8889"/>
                  </a:lnTo>
                  <a:cubicBezTo>
                    <a:pt x="7314" y="9136"/>
                    <a:pt x="7314" y="9475"/>
                    <a:pt x="7530" y="9691"/>
                  </a:cubicBezTo>
                  <a:lnTo>
                    <a:pt x="7746" y="9907"/>
                  </a:lnTo>
                  <a:lnTo>
                    <a:pt x="7438" y="11759"/>
                  </a:lnTo>
                  <a:lnTo>
                    <a:pt x="6697" y="11944"/>
                  </a:lnTo>
                  <a:lnTo>
                    <a:pt x="6697" y="11944"/>
                  </a:lnTo>
                  <a:lnTo>
                    <a:pt x="7376" y="7994"/>
                  </a:lnTo>
                  <a:lnTo>
                    <a:pt x="9413" y="7655"/>
                  </a:lnTo>
                  <a:cubicBezTo>
                    <a:pt x="9475" y="7747"/>
                    <a:pt x="9567" y="7809"/>
                    <a:pt x="9691" y="7809"/>
                  </a:cubicBezTo>
                  <a:lnTo>
                    <a:pt x="9752" y="7809"/>
                  </a:lnTo>
                  <a:lnTo>
                    <a:pt x="11419" y="7500"/>
                  </a:lnTo>
                  <a:cubicBezTo>
                    <a:pt x="11697" y="7469"/>
                    <a:pt x="11944" y="7315"/>
                    <a:pt x="12098" y="7068"/>
                  </a:cubicBezTo>
                  <a:lnTo>
                    <a:pt x="13795" y="4352"/>
                  </a:lnTo>
                  <a:cubicBezTo>
                    <a:pt x="13888" y="4198"/>
                    <a:pt x="13950" y="4013"/>
                    <a:pt x="13950" y="3828"/>
                  </a:cubicBezTo>
                  <a:lnTo>
                    <a:pt x="13950" y="3056"/>
                  </a:lnTo>
                  <a:cubicBezTo>
                    <a:pt x="13950" y="2748"/>
                    <a:pt x="13672" y="2470"/>
                    <a:pt x="13363" y="2470"/>
                  </a:cubicBezTo>
                  <a:lnTo>
                    <a:pt x="12530" y="2470"/>
                  </a:lnTo>
                  <a:cubicBezTo>
                    <a:pt x="12221" y="2470"/>
                    <a:pt x="11944" y="2748"/>
                    <a:pt x="11944" y="3056"/>
                  </a:cubicBezTo>
                  <a:lnTo>
                    <a:pt x="11944" y="3519"/>
                  </a:lnTo>
                  <a:lnTo>
                    <a:pt x="10647" y="5618"/>
                  </a:lnTo>
                  <a:lnTo>
                    <a:pt x="9413" y="5834"/>
                  </a:lnTo>
                  <a:cubicBezTo>
                    <a:pt x="9289" y="5865"/>
                    <a:pt x="9166" y="5926"/>
                    <a:pt x="9135" y="6050"/>
                  </a:cubicBezTo>
                  <a:lnTo>
                    <a:pt x="7654" y="6297"/>
                  </a:lnTo>
                  <a:lnTo>
                    <a:pt x="7901" y="4815"/>
                  </a:lnTo>
                  <a:cubicBezTo>
                    <a:pt x="7932" y="4815"/>
                    <a:pt x="7962" y="4815"/>
                    <a:pt x="7993" y="4784"/>
                  </a:cubicBezTo>
                  <a:cubicBezTo>
                    <a:pt x="8055" y="4723"/>
                    <a:pt x="8117" y="4630"/>
                    <a:pt x="8148" y="4538"/>
                  </a:cubicBezTo>
                  <a:lnTo>
                    <a:pt x="8333" y="3303"/>
                  </a:lnTo>
                  <a:lnTo>
                    <a:pt x="10431" y="2007"/>
                  </a:lnTo>
                  <a:lnTo>
                    <a:pt x="10894" y="2007"/>
                  </a:lnTo>
                  <a:cubicBezTo>
                    <a:pt x="11234" y="2007"/>
                    <a:pt x="11481" y="1760"/>
                    <a:pt x="11481" y="1420"/>
                  </a:cubicBezTo>
                  <a:lnTo>
                    <a:pt x="11481" y="587"/>
                  </a:lnTo>
                  <a:cubicBezTo>
                    <a:pt x="11481" y="279"/>
                    <a:pt x="11234" y="1"/>
                    <a:pt x="1089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290" name="Google Shape;13290;p25"/>
          <p:cNvGrpSpPr/>
          <p:nvPr/>
        </p:nvGrpSpPr>
        <p:grpSpPr>
          <a:xfrm>
            <a:off x="7331302" y="3390284"/>
            <a:ext cx="460900" cy="348767"/>
            <a:chOff x="4051938" y="3063831"/>
            <a:chExt cx="345675" cy="261575"/>
          </a:xfrm>
        </p:grpSpPr>
        <p:sp>
          <p:nvSpPr>
            <p:cNvPr id="13291" name="Google Shape;13291;p25"/>
            <p:cNvSpPr/>
            <p:nvPr/>
          </p:nvSpPr>
          <p:spPr>
            <a:xfrm>
              <a:off x="4222713" y="3063831"/>
              <a:ext cx="174900" cy="261575"/>
            </a:xfrm>
            <a:custGeom>
              <a:avLst/>
              <a:gdLst/>
              <a:ahLst/>
              <a:cxnLst/>
              <a:rect l="l" t="t" r="r" b="b"/>
              <a:pathLst>
                <a:path w="6996" h="10463" extrusionOk="0">
                  <a:moveTo>
                    <a:pt x="4928" y="417"/>
                  </a:moveTo>
                  <a:cubicBezTo>
                    <a:pt x="5128" y="417"/>
                    <a:pt x="5329" y="556"/>
                    <a:pt x="5329" y="833"/>
                  </a:cubicBezTo>
                  <a:lnTo>
                    <a:pt x="5329" y="2222"/>
                  </a:lnTo>
                  <a:cubicBezTo>
                    <a:pt x="5329" y="2346"/>
                    <a:pt x="5421" y="2438"/>
                    <a:pt x="5545" y="2438"/>
                  </a:cubicBezTo>
                  <a:cubicBezTo>
                    <a:pt x="5668" y="2438"/>
                    <a:pt x="5761" y="2346"/>
                    <a:pt x="5730" y="2222"/>
                  </a:cubicBezTo>
                  <a:lnTo>
                    <a:pt x="5730" y="833"/>
                  </a:lnTo>
                  <a:cubicBezTo>
                    <a:pt x="5730" y="617"/>
                    <a:pt x="5915" y="432"/>
                    <a:pt x="6131" y="432"/>
                  </a:cubicBezTo>
                  <a:cubicBezTo>
                    <a:pt x="6347" y="432"/>
                    <a:pt x="6501" y="617"/>
                    <a:pt x="6501" y="833"/>
                  </a:cubicBezTo>
                  <a:lnTo>
                    <a:pt x="6501" y="7685"/>
                  </a:lnTo>
                  <a:lnTo>
                    <a:pt x="2150" y="7685"/>
                  </a:lnTo>
                  <a:lnTo>
                    <a:pt x="2150" y="4568"/>
                  </a:lnTo>
                  <a:cubicBezTo>
                    <a:pt x="2150" y="4506"/>
                    <a:pt x="2119" y="4444"/>
                    <a:pt x="2088" y="4413"/>
                  </a:cubicBezTo>
                  <a:lnTo>
                    <a:pt x="915" y="3549"/>
                  </a:lnTo>
                  <a:cubicBezTo>
                    <a:pt x="569" y="3277"/>
                    <a:pt x="818" y="2806"/>
                    <a:pt x="1154" y="2806"/>
                  </a:cubicBezTo>
                  <a:cubicBezTo>
                    <a:pt x="1236" y="2806"/>
                    <a:pt x="1324" y="2834"/>
                    <a:pt x="1409" y="2901"/>
                  </a:cubicBezTo>
                  <a:lnTo>
                    <a:pt x="1841" y="3210"/>
                  </a:lnTo>
                  <a:cubicBezTo>
                    <a:pt x="1875" y="3235"/>
                    <a:pt x="1914" y="3247"/>
                    <a:pt x="1952" y="3247"/>
                  </a:cubicBezTo>
                  <a:cubicBezTo>
                    <a:pt x="2053" y="3247"/>
                    <a:pt x="2150" y="3167"/>
                    <a:pt x="2150" y="3055"/>
                  </a:cubicBezTo>
                  <a:lnTo>
                    <a:pt x="2150" y="833"/>
                  </a:lnTo>
                  <a:cubicBezTo>
                    <a:pt x="2150" y="556"/>
                    <a:pt x="2351" y="417"/>
                    <a:pt x="2551" y="417"/>
                  </a:cubicBezTo>
                  <a:cubicBezTo>
                    <a:pt x="2752" y="417"/>
                    <a:pt x="2952" y="556"/>
                    <a:pt x="2952" y="833"/>
                  </a:cubicBezTo>
                  <a:lnTo>
                    <a:pt x="2952" y="2222"/>
                  </a:lnTo>
                  <a:cubicBezTo>
                    <a:pt x="2968" y="2346"/>
                    <a:pt x="3060" y="2407"/>
                    <a:pt x="3153" y="2407"/>
                  </a:cubicBezTo>
                  <a:cubicBezTo>
                    <a:pt x="3246" y="2407"/>
                    <a:pt x="3338" y="2346"/>
                    <a:pt x="3354" y="2222"/>
                  </a:cubicBezTo>
                  <a:lnTo>
                    <a:pt x="3354" y="833"/>
                  </a:lnTo>
                  <a:cubicBezTo>
                    <a:pt x="3354" y="617"/>
                    <a:pt x="3539" y="432"/>
                    <a:pt x="3755" y="432"/>
                  </a:cubicBezTo>
                  <a:cubicBezTo>
                    <a:pt x="3971" y="432"/>
                    <a:pt x="4125" y="617"/>
                    <a:pt x="4125" y="833"/>
                  </a:cubicBezTo>
                  <a:lnTo>
                    <a:pt x="4125" y="2222"/>
                  </a:lnTo>
                  <a:cubicBezTo>
                    <a:pt x="4125" y="2346"/>
                    <a:pt x="4218" y="2438"/>
                    <a:pt x="4341" y="2438"/>
                  </a:cubicBezTo>
                  <a:cubicBezTo>
                    <a:pt x="4434" y="2438"/>
                    <a:pt x="4526" y="2346"/>
                    <a:pt x="4526" y="2222"/>
                  </a:cubicBezTo>
                  <a:lnTo>
                    <a:pt x="4526" y="833"/>
                  </a:lnTo>
                  <a:cubicBezTo>
                    <a:pt x="4526" y="556"/>
                    <a:pt x="4727" y="417"/>
                    <a:pt x="4928" y="417"/>
                  </a:cubicBezTo>
                  <a:close/>
                  <a:moveTo>
                    <a:pt x="3770" y="0"/>
                  </a:moveTo>
                  <a:cubicBezTo>
                    <a:pt x="3546" y="0"/>
                    <a:pt x="3323" y="93"/>
                    <a:pt x="3168" y="278"/>
                  </a:cubicBezTo>
                  <a:cubicBezTo>
                    <a:pt x="3014" y="124"/>
                    <a:pt x="2798" y="0"/>
                    <a:pt x="2551" y="0"/>
                  </a:cubicBezTo>
                  <a:cubicBezTo>
                    <a:pt x="2119" y="0"/>
                    <a:pt x="1749" y="371"/>
                    <a:pt x="1749" y="833"/>
                  </a:cubicBezTo>
                  <a:lnTo>
                    <a:pt x="1749" y="2654"/>
                  </a:lnTo>
                  <a:lnTo>
                    <a:pt x="1656" y="2562"/>
                  </a:lnTo>
                  <a:cubicBezTo>
                    <a:pt x="1491" y="2438"/>
                    <a:pt x="1323" y="2385"/>
                    <a:pt x="1164" y="2385"/>
                  </a:cubicBezTo>
                  <a:cubicBezTo>
                    <a:pt x="493" y="2385"/>
                    <a:pt x="0" y="3334"/>
                    <a:pt x="699" y="3858"/>
                  </a:cubicBezTo>
                  <a:lnTo>
                    <a:pt x="1749" y="4660"/>
                  </a:lnTo>
                  <a:lnTo>
                    <a:pt x="1749" y="8857"/>
                  </a:lnTo>
                  <a:cubicBezTo>
                    <a:pt x="1749" y="8950"/>
                    <a:pt x="1841" y="9043"/>
                    <a:pt x="1965" y="9043"/>
                  </a:cubicBezTo>
                  <a:cubicBezTo>
                    <a:pt x="2057" y="9043"/>
                    <a:pt x="2150" y="8950"/>
                    <a:pt x="2150" y="8857"/>
                  </a:cubicBezTo>
                  <a:lnTo>
                    <a:pt x="2150" y="8086"/>
                  </a:lnTo>
                  <a:lnTo>
                    <a:pt x="6594" y="8086"/>
                  </a:lnTo>
                  <a:lnTo>
                    <a:pt x="6594" y="10030"/>
                  </a:lnTo>
                  <a:lnTo>
                    <a:pt x="2150" y="10030"/>
                  </a:lnTo>
                  <a:lnTo>
                    <a:pt x="2150" y="9629"/>
                  </a:lnTo>
                  <a:cubicBezTo>
                    <a:pt x="2150" y="9506"/>
                    <a:pt x="2057" y="9444"/>
                    <a:pt x="1965" y="9444"/>
                  </a:cubicBezTo>
                  <a:cubicBezTo>
                    <a:pt x="1841" y="9444"/>
                    <a:pt x="1749" y="9536"/>
                    <a:pt x="1749" y="9660"/>
                  </a:cubicBezTo>
                  <a:lnTo>
                    <a:pt x="1749" y="10277"/>
                  </a:lnTo>
                  <a:cubicBezTo>
                    <a:pt x="1749" y="10370"/>
                    <a:pt x="1841" y="10462"/>
                    <a:pt x="1965" y="10462"/>
                  </a:cubicBezTo>
                  <a:lnTo>
                    <a:pt x="6779" y="10462"/>
                  </a:lnTo>
                  <a:cubicBezTo>
                    <a:pt x="6903" y="10462"/>
                    <a:pt x="6995" y="10370"/>
                    <a:pt x="6995" y="10277"/>
                  </a:cubicBezTo>
                  <a:lnTo>
                    <a:pt x="6995" y="833"/>
                  </a:lnTo>
                  <a:cubicBezTo>
                    <a:pt x="6995" y="371"/>
                    <a:pt x="6625" y="0"/>
                    <a:pt x="6193" y="0"/>
                  </a:cubicBezTo>
                  <a:cubicBezTo>
                    <a:pt x="6023" y="185"/>
                    <a:pt x="5799" y="278"/>
                    <a:pt x="5579" y="278"/>
                  </a:cubicBezTo>
                  <a:cubicBezTo>
                    <a:pt x="5360" y="278"/>
                    <a:pt x="5144" y="185"/>
                    <a:pt x="4989" y="0"/>
                  </a:cubicBezTo>
                  <a:cubicBezTo>
                    <a:pt x="4742" y="0"/>
                    <a:pt x="4526" y="124"/>
                    <a:pt x="4372" y="278"/>
                  </a:cubicBezTo>
                  <a:cubicBezTo>
                    <a:pt x="4218" y="93"/>
                    <a:pt x="3994" y="0"/>
                    <a:pt x="377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92" name="Google Shape;13292;p25"/>
            <p:cNvSpPr/>
            <p:nvPr/>
          </p:nvSpPr>
          <p:spPr>
            <a:xfrm>
              <a:off x="4051938" y="3063831"/>
              <a:ext cx="175025" cy="261575"/>
            </a:xfrm>
            <a:custGeom>
              <a:avLst/>
              <a:gdLst/>
              <a:ahLst/>
              <a:cxnLst/>
              <a:rect l="l" t="t" r="r" b="b"/>
              <a:pathLst>
                <a:path w="7001" h="10463" extrusionOk="0">
                  <a:moveTo>
                    <a:pt x="4845" y="8086"/>
                  </a:moveTo>
                  <a:lnTo>
                    <a:pt x="4845" y="10061"/>
                  </a:lnTo>
                  <a:lnTo>
                    <a:pt x="401" y="10061"/>
                  </a:lnTo>
                  <a:lnTo>
                    <a:pt x="401" y="8086"/>
                  </a:lnTo>
                  <a:close/>
                  <a:moveTo>
                    <a:pt x="2022" y="0"/>
                  </a:moveTo>
                  <a:cubicBezTo>
                    <a:pt x="1798" y="0"/>
                    <a:pt x="1574" y="93"/>
                    <a:pt x="1420" y="278"/>
                  </a:cubicBezTo>
                  <a:cubicBezTo>
                    <a:pt x="1266" y="124"/>
                    <a:pt x="1049" y="0"/>
                    <a:pt x="833" y="0"/>
                  </a:cubicBezTo>
                  <a:cubicBezTo>
                    <a:pt x="371" y="0"/>
                    <a:pt x="0" y="371"/>
                    <a:pt x="0" y="803"/>
                  </a:cubicBezTo>
                  <a:lnTo>
                    <a:pt x="0" y="4259"/>
                  </a:lnTo>
                  <a:cubicBezTo>
                    <a:pt x="0" y="4366"/>
                    <a:pt x="70" y="4450"/>
                    <a:pt x="169" y="4450"/>
                  </a:cubicBezTo>
                  <a:cubicBezTo>
                    <a:pt x="184" y="4450"/>
                    <a:pt x="200" y="4448"/>
                    <a:pt x="216" y="4444"/>
                  </a:cubicBezTo>
                  <a:cubicBezTo>
                    <a:pt x="309" y="4444"/>
                    <a:pt x="401" y="4383"/>
                    <a:pt x="401" y="4259"/>
                  </a:cubicBezTo>
                  <a:lnTo>
                    <a:pt x="401" y="803"/>
                  </a:lnTo>
                  <a:cubicBezTo>
                    <a:pt x="401" y="540"/>
                    <a:pt x="602" y="409"/>
                    <a:pt x="803" y="409"/>
                  </a:cubicBezTo>
                  <a:cubicBezTo>
                    <a:pt x="1003" y="409"/>
                    <a:pt x="1204" y="540"/>
                    <a:pt x="1204" y="803"/>
                  </a:cubicBezTo>
                  <a:lnTo>
                    <a:pt x="1204" y="2222"/>
                  </a:lnTo>
                  <a:cubicBezTo>
                    <a:pt x="1204" y="2346"/>
                    <a:pt x="1296" y="2438"/>
                    <a:pt x="1420" y="2438"/>
                  </a:cubicBezTo>
                  <a:cubicBezTo>
                    <a:pt x="1543" y="2438"/>
                    <a:pt x="1636" y="2346"/>
                    <a:pt x="1636" y="2222"/>
                  </a:cubicBezTo>
                  <a:lnTo>
                    <a:pt x="1636" y="803"/>
                  </a:lnTo>
                  <a:cubicBezTo>
                    <a:pt x="1636" y="540"/>
                    <a:pt x="1836" y="409"/>
                    <a:pt x="2037" y="409"/>
                  </a:cubicBezTo>
                  <a:cubicBezTo>
                    <a:pt x="2238" y="409"/>
                    <a:pt x="2438" y="540"/>
                    <a:pt x="2438" y="803"/>
                  </a:cubicBezTo>
                  <a:lnTo>
                    <a:pt x="2438" y="2222"/>
                  </a:lnTo>
                  <a:cubicBezTo>
                    <a:pt x="2438" y="2346"/>
                    <a:pt x="2531" y="2438"/>
                    <a:pt x="2623" y="2438"/>
                  </a:cubicBezTo>
                  <a:cubicBezTo>
                    <a:pt x="2747" y="2438"/>
                    <a:pt x="2839" y="2346"/>
                    <a:pt x="2839" y="2222"/>
                  </a:cubicBezTo>
                  <a:lnTo>
                    <a:pt x="2839" y="803"/>
                  </a:lnTo>
                  <a:cubicBezTo>
                    <a:pt x="2839" y="540"/>
                    <a:pt x="3040" y="409"/>
                    <a:pt x="3241" y="409"/>
                  </a:cubicBezTo>
                  <a:cubicBezTo>
                    <a:pt x="3441" y="409"/>
                    <a:pt x="3642" y="540"/>
                    <a:pt x="3642" y="803"/>
                  </a:cubicBezTo>
                  <a:lnTo>
                    <a:pt x="3642" y="2222"/>
                  </a:lnTo>
                  <a:cubicBezTo>
                    <a:pt x="3642" y="2346"/>
                    <a:pt x="3734" y="2438"/>
                    <a:pt x="3827" y="2438"/>
                  </a:cubicBezTo>
                  <a:cubicBezTo>
                    <a:pt x="3950" y="2438"/>
                    <a:pt x="4043" y="2346"/>
                    <a:pt x="4043" y="2222"/>
                  </a:cubicBezTo>
                  <a:lnTo>
                    <a:pt x="4043" y="803"/>
                  </a:lnTo>
                  <a:cubicBezTo>
                    <a:pt x="4043" y="540"/>
                    <a:pt x="4244" y="409"/>
                    <a:pt x="4444" y="409"/>
                  </a:cubicBezTo>
                  <a:cubicBezTo>
                    <a:pt x="4645" y="409"/>
                    <a:pt x="4845" y="540"/>
                    <a:pt x="4845" y="803"/>
                  </a:cubicBezTo>
                  <a:lnTo>
                    <a:pt x="4845" y="3055"/>
                  </a:lnTo>
                  <a:cubicBezTo>
                    <a:pt x="4845" y="3167"/>
                    <a:pt x="4943" y="3247"/>
                    <a:pt x="5043" y="3247"/>
                  </a:cubicBezTo>
                  <a:cubicBezTo>
                    <a:pt x="5081" y="3247"/>
                    <a:pt x="5120" y="3235"/>
                    <a:pt x="5154" y="3210"/>
                  </a:cubicBezTo>
                  <a:lnTo>
                    <a:pt x="5586" y="2901"/>
                  </a:lnTo>
                  <a:cubicBezTo>
                    <a:pt x="5672" y="2834"/>
                    <a:pt x="5760" y="2805"/>
                    <a:pt x="5843" y="2805"/>
                  </a:cubicBezTo>
                  <a:cubicBezTo>
                    <a:pt x="6178" y="2805"/>
                    <a:pt x="6426" y="3271"/>
                    <a:pt x="6080" y="3518"/>
                  </a:cubicBezTo>
                  <a:lnTo>
                    <a:pt x="4907" y="4383"/>
                  </a:lnTo>
                  <a:cubicBezTo>
                    <a:pt x="4876" y="4444"/>
                    <a:pt x="4845" y="4506"/>
                    <a:pt x="4845" y="4568"/>
                  </a:cubicBezTo>
                  <a:lnTo>
                    <a:pt x="4845" y="7685"/>
                  </a:lnTo>
                  <a:lnTo>
                    <a:pt x="401" y="7685"/>
                  </a:lnTo>
                  <a:lnTo>
                    <a:pt x="401" y="5062"/>
                  </a:lnTo>
                  <a:cubicBezTo>
                    <a:pt x="401" y="4969"/>
                    <a:pt x="309" y="4876"/>
                    <a:pt x="216" y="4876"/>
                  </a:cubicBezTo>
                  <a:cubicBezTo>
                    <a:pt x="93" y="4876"/>
                    <a:pt x="0" y="4969"/>
                    <a:pt x="0" y="5062"/>
                  </a:cubicBezTo>
                  <a:lnTo>
                    <a:pt x="0" y="10277"/>
                  </a:lnTo>
                  <a:cubicBezTo>
                    <a:pt x="0" y="10370"/>
                    <a:pt x="93" y="10462"/>
                    <a:pt x="216" y="10462"/>
                  </a:cubicBezTo>
                  <a:lnTo>
                    <a:pt x="5031" y="10462"/>
                  </a:lnTo>
                  <a:cubicBezTo>
                    <a:pt x="5154" y="10462"/>
                    <a:pt x="5247" y="10370"/>
                    <a:pt x="5247" y="10277"/>
                  </a:cubicBezTo>
                  <a:lnTo>
                    <a:pt x="5247" y="4660"/>
                  </a:lnTo>
                  <a:lnTo>
                    <a:pt x="6327" y="3858"/>
                  </a:lnTo>
                  <a:cubicBezTo>
                    <a:pt x="7001" y="3334"/>
                    <a:pt x="6504" y="2385"/>
                    <a:pt x="5831" y="2385"/>
                  </a:cubicBezTo>
                  <a:cubicBezTo>
                    <a:pt x="5673" y="2385"/>
                    <a:pt x="5504" y="2438"/>
                    <a:pt x="5339" y="2562"/>
                  </a:cubicBezTo>
                  <a:lnTo>
                    <a:pt x="5247" y="2623"/>
                  </a:lnTo>
                  <a:lnTo>
                    <a:pt x="5247" y="803"/>
                  </a:lnTo>
                  <a:cubicBezTo>
                    <a:pt x="5247" y="371"/>
                    <a:pt x="4876" y="0"/>
                    <a:pt x="4444" y="0"/>
                  </a:cubicBezTo>
                  <a:cubicBezTo>
                    <a:pt x="4290" y="185"/>
                    <a:pt x="4066" y="278"/>
                    <a:pt x="3842" y="278"/>
                  </a:cubicBezTo>
                  <a:cubicBezTo>
                    <a:pt x="3619" y="278"/>
                    <a:pt x="3395" y="185"/>
                    <a:pt x="3241" y="0"/>
                  </a:cubicBezTo>
                  <a:cubicBezTo>
                    <a:pt x="2994" y="0"/>
                    <a:pt x="2778" y="124"/>
                    <a:pt x="2623" y="278"/>
                  </a:cubicBezTo>
                  <a:cubicBezTo>
                    <a:pt x="2469" y="93"/>
                    <a:pt x="2245" y="0"/>
                    <a:pt x="20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293" name="Google Shape;13293;p25"/>
          <p:cNvGrpSpPr/>
          <p:nvPr/>
        </p:nvGrpSpPr>
        <p:grpSpPr>
          <a:xfrm>
            <a:off x="6405194" y="3366551"/>
            <a:ext cx="463967" cy="396233"/>
            <a:chOff x="3292738" y="3045206"/>
            <a:chExt cx="347975" cy="297175"/>
          </a:xfrm>
        </p:grpSpPr>
        <p:sp>
          <p:nvSpPr>
            <p:cNvPr id="13294" name="Google Shape;13294;p25"/>
            <p:cNvSpPr/>
            <p:nvPr/>
          </p:nvSpPr>
          <p:spPr>
            <a:xfrm>
              <a:off x="3575888" y="3204256"/>
              <a:ext cx="10050" cy="20275"/>
            </a:xfrm>
            <a:custGeom>
              <a:avLst/>
              <a:gdLst/>
              <a:ahLst/>
              <a:cxnLst/>
              <a:rect l="l" t="t" r="r" b="b"/>
              <a:pathLst>
                <a:path w="402" h="811" extrusionOk="0">
                  <a:moveTo>
                    <a:pt x="186" y="0"/>
                  </a:moveTo>
                  <a:cubicBezTo>
                    <a:pt x="93" y="0"/>
                    <a:pt x="0" y="93"/>
                    <a:pt x="0" y="185"/>
                  </a:cubicBezTo>
                  <a:lnTo>
                    <a:pt x="0" y="648"/>
                  </a:lnTo>
                  <a:cubicBezTo>
                    <a:pt x="16" y="756"/>
                    <a:pt x="108" y="810"/>
                    <a:pt x="201" y="810"/>
                  </a:cubicBezTo>
                  <a:cubicBezTo>
                    <a:pt x="294" y="810"/>
                    <a:pt x="386" y="756"/>
                    <a:pt x="402" y="648"/>
                  </a:cubicBezTo>
                  <a:lnTo>
                    <a:pt x="402" y="185"/>
                  </a:lnTo>
                  <a:cubicBezTo>
                    <a:pt x="402" y="93"/>
                    <a:pt x="309" y="0"/>
                    <a:pt x="1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95" name="Google Shape;13295;p25"/>
            <p:cNvSpPr/>
            <p:nvPr/>
          </p:nvSpPr>
          <p:spPr>
            <a:xfrm>
              <a:off x="3292738" y="3045206"/>
              <a:ext cx="347975" cy="297175"/>
            </a:xfrm>
            <a:custGeom>
              <a:avLst/>
              <a:gdLst/>
              <a:ahLst/>
              <a:cxnLst/>
              <a:rect l="l" t="t" r="r" b="b"/>
              <a:pathLst>
                <a:path w="13919" h="11887" extrusionOk="0">
                  <a:moveTo>
                    <a:pt x="9752" y="3492"/>
                  </a:moveTo>
                  <a:cubicBezTo>
                    <a:pt x="10061" y="3492"/>
                    <a:pt x="10308" y="3739"/>
                    <a:pt x="10339" y="4078"/>
                  </a:cubicBezTo>
                  <a:cubicBezTo>
                    <a:pt x="10339" y="4078"/>
                    <a:pt x="10339" y="4109"/>
                    <a:pt x="10339" y="4140"/>
                  </a:cubicBezTo>
                  <a:lnTo>
                    <a:pt x="10123" y="4140"/>
                  </a:lnTo>
                  <a:cubicBezTo>
                    <a:pt x="9907" y="4140"/>
                    <a:pt x="9722" y="4140"/>
                    <a:pt x="9536" y="4202"/>
                  </a:cubicBezTo>
                  <a:cubicBezTo>
                    <a:pt x="9413" y="4202"/>
                    <a:pt x="9320" y="4233"/>
                    <a:pt x="9228" y="4294"/>
                  </a:cubicBezTo>
                  <a:cubicBezTo>
                    <a:pt x="9197" y="4202"/>
                    <a:pt x="9166" y="4140"/>
                    <a:pt x="9166" y="4078"/>
                  </a:cubicBezTo>
                  <a:cubicBezTo>
                    <a:pt x="9166" y="3770"/>
                    <a:pt x="9444" y="3523"/>
                    <a:pt x="9752" y="3523"/>
                  </a:cubicBezTo>
                  <a:lnTo>
                    <a:pt x="9752" y="3492"/>
                  </a:lnTo>
                  <a:close/>
                  <a:moveTo>
                    <a:pt x="13209" y="6485"/>
                  </a:moveTo>
                  <a:cubicBezTo>
                    <a:pt x="13271" y="6485"/>
                    <a:pt x="13363" y="6516"/>
                    <a:pt x="13425" y="6578"/>
                  </a:cubicBezTo>
                  <a:cubicBezTo>
                    <a:pt x="13456" y="6609"/>
                    <a:pt x="13487" y="6671"/>
                    <a:pt x="13487" y="6732"/>
                  </a:cubicBezTo>
                  <a:lnTo>
                    <a:pt x="13487" y="6918"/>
                  </a:lnTo>
                  <a:cubicBezTo>
                    <a:pt x="13302" y="6856"/>
                    <a:pt x="13178" y="6732"/>
                    <a:pt x="13116" y="6578"/>
                  </a:cubicBezTo>
                  <a:lnTo>
                    <a:pt x="13116" y="6485"/>
                  </a:lnTo>
                  <a:close/>
                  <a:moveTo>
                    <a:pt x="5218" y="4046"/>
                  </a:moveTo>
                  <a:cubicBezTo>
                    <a:pt x="5248" y="4046"/>
                    <a:pt x="5278" y="4047"/>
                    <a:pt x="5308" y="4047"/>
                  </a:cubicBezTo>
                  <a:cubicBezTo>
                    <a:pt x="6265" y="4047"/>
                    <a:pt x="7191" y="4449"/>
                    <a:pt x="7839" y="5128"/>
                  </a:cubicBezTo>
                  <a:cubicBezTo>
                    <a:pt x="7962" y="5236"/>
                    <a:pt x="8117" y="5290"/>
                    <a:pt x="8267" y="5290"/>
                  </a:cubicBezTo>
                  <a:cubicBezTo>
                    <a:pt x="8418" y="5290"/>
                    <a:pt x="8564" y="5236"/>
                    <a:pt x="8672" y="5128"/>
                  </a:cubicBezTo>
                  <a:cubicBezTo>
                    <a:pt x="9044" y="4743"/>
                    <a:pt x="9527" y="4561"/>
                    <a:pt x="10007" y="4561"/>
                  </a:cubicBezTo>
                  <a:cubicBezTo>
                    <a:pt x="10684" y="4561"/>
                    <a:pt x="11354" y="4923"/>
                    <a:pt x="11697" y="5590"/>
                  </a:cubicBezTo>
                  <a:cubicBezTo>
                    <a:pt x="11882" y="6023"/>
                    <a:pt x="12252" y="6300"/>
                    <a:pt x="12684" y="6455"/>
                  </a:cubicBezTo>
                  <a:cubicBezTo>
                    <a:pt x="12715" y="6578"/>
                    <a:pt x="12746" y="6732"/>
                    <a:pt x="12808" y="6856"/>
                  </a:cubicBezTo>
                  <a:cubicBezTo>
                    <a:pt x="12962" y="7103"/>
                    <a:pt x="13178" y="7257"/>
                    <a:pt x="13425" y="7319"/>
                  </a:cubicBezTo>
                  <a:cubicBezTo>
                    <a:pt x="13394" y="7473"/>
                    <a:pt x="13363" y="7627"/>
                    <a:pt x="13302" y="7782"/>
                  </a:cubicBezTo>
                  <a:cubicBezTo>
                    <a:pt x="13116" y="7782"/>
                    <a:pt x="12931" y="7689"/>
                    <a:pt x="12777" y="7566"/>
                  </a:cubicBezTo>
                  <a:cubicBezTo>
                    <a:pt x="12734" y="7523"/>
                    <a:pt x="12686" y="7505"/>
                    <a:pt x="12640" y="7505"/>
                  </a:cubicBezTo>
                  <a:cubicBezTo>
                    <a:pt x="12488" y="7505"/>
                    <a:pt x="12357" y="7701"/>
                    <a:pt x="12499" y="7843"/>
                  </a:cubicBezTo>
                  <a:cubicBezTo>
                    <a:pt x="12684" y="8029"/>
                    <a:pt x="12900" y="8152"/>
                    <a:pt x="13147" y="8183"/>
                  </a:cubicBezTo>
                  <a:cubicBezTo>
                    <a:pt x="12746" y="9047"/>
                    <a:pt x="12036" y="9726"/>
                    <a:pt x="11141" y="10127"/>
                  </a:cubicBezTo>
                  <a:lnTo>
                    <a:pt x="11141" y="10158"/>
                  </a:lnTo>
                  <a:cubicBezTo>
                    <a:pt x="10802" y="10312"/>
                    <a:pt x="10462" y="10436"/>
                    <a:pt x="10092" y="10528"/>
                  </a:cubicBezTo>
                  <a:cubicBezTo>
                    <a:pt x="9938" y="10436"/>
                    <a:pt x="9722" y="10374"/>
                    <a:pt x="9536" y="10374"/>
                  </a:cubicBezTo>
                  <a:lnTo>
                    <a:pt x="8981" y="10374"/>
                  </a:lnTo>
                  <a:cubicBezTo>
                    <a:pt x="8703" y="10374"/>
                    <a:pt x="8425" y="10528"/>
                    <a:pt x="8302" y="10744"/>
                  </a:cubicBezTo>
                  <a:lnTo>
                    <a:pt x="5185" y="10744"/>
                  </a:lnTo>
                  <a:cubicBezTo>
                    <a:pt x="5031" y="10559"/>
                    <a:pt x="4784" y="10436"/>
                    <a:pt x="4537" y="10374"/>
                  </a:cubicBezTo>
                  <a:lnTo>
                    <a:pt x="3796" y="10374"/>
                  </a:lnTo>
                  <a:cubicBezTo>
                    <a:pt x="3704" y="10374"/>
                    <a:pt x="3580" y="10405"/>
                    <a:pt x="3487" y="10436"/>
                  </a:cubicBezTo>
                  <a:lnTo>
                    <a:pt x="3426" y="10467"/>
                  </a:lnTo>
                  <a:cubicBezTo>
                    <a:pt x="2469" y="10004"/>
                    <a:pt x="1821" y="9109"/>
                    <a:pt x="1667" y="8059"/>
                  </a:cubicBezTo>
                  <a:cubicBezTo>
                    <a:pt x="1574" y="7134"/>
                    <a:pt x="1821" y="6208"/>
                    <a:pt x="2407" y="5467"/>
                  </a:cubicBezTo>
                  <a:cubicBezTo>
                    <a:pt x="3068" y="4596"/>
                    <a:pt x="4110" y="4046"/>
                    <a:pt x="5218" y="4046"/>
                  </a:cubicBezTo>
                  <a:close/>
                  <a:moveTo>
                    <a:pt x="4352" y="10775"/>
                  </a:moveTo>
                  <a:cubicBezTo>
                    <a:pt x="4722" y="10775"/>
                    <a:pt x="5031" y="11084"/>
                    <a:pt x="5061" y="11485"/>
                  </a:cubicBezTo>
                  <a:cubicBezTo>
                    <a:pt x="5061" y="11507"/>
                    <a:pt x="5046" y="11529"/>
                    <a:pt x="5026" y="11529"/>
                  </a:cubicBezTo>
                  <a:cubicBezTo>
                    <a:pt x="5018" y="11529"/>
                    <a:pt x="5009" y="11525"/>
                    <a:pt x="5000" y="11516"/>
                  </a:cubicBezTo>
                  <a:lnTo>
                    <a:pt x="5000" y="11547"/>
                  </a:lnTo>
                  <a:lnTo>
                    <a:pt x="3796" y="11547"/>
                  </a:lnTo>
                  <a:cubicBezTo>
                    <a:pt x="3580" y="11547"/>
                    <a:pt x="3395" y="11362"/>
                    <a:pt x="3395" y="11146"/>
                  </a:cubicBezTo>
                  <a:cubicBezTo>
                    <a:pt x="3395" y="10930"/>
                    <a:pt x="3580" y="10775"/>
                    <a:pt x="3796" y="10775"/>
                  </a:cubicBezTo>
                  <a:close/>
                  <a:moveTo>
                    <a:pt x="9506" y="10775"/>
                  </a:moveTo>
                  <a:cubicBezTo>
                    <a:pt x="9907" y="10775"/>
                    <a:pt x="10215" y="11084"/>
                    <a:pt x="10215" y="11485"/>
                  </a:cubicBezTo>
                  <a:cubicBezTo>
                    <a:pt x="10215" y="11516"/>
                    <a:pt x="10185" y="11516"/>
                    <a:pt x="10185" y="11516"/>
                  </a:cubicBezTo>
                  <a:lnTo>
                    <a:pt x="10185" y="11547"/>
                  </a:lnTo>
                  <a:lnTo>
                    <a:pt x="8950" y="11547"/>
                  </a:lnTo>
                  <a:cubicBezTo>
                    <a:pt x="8734" y="11547"/>
                    <a:pt x="8580" y="11362"/>
                    <a:pt x="8580" y="11146"/>
                  </a:cubicBezTo>
                  <a:cubicBezTo>
                    <a:pt x="8580" y="10930"/>
                    <a:pt x="8734" y="10775"/>
                    <a:pt x="8950" y="10775"/>
                  </a:cubicBezTo>
                  <a:close/>
                  <a:moveTo>
                    <a:pt x="2163" y="1"/>
                  </a:moveTo>
                  <a:cubicBezTo>
                    <a:pt x="1783" y="1"/>
                    <a:pt x="1416" y="377"/>
                    <a:pt x="1605" y="838"/>
                  </a:cubicBezTo>
                  <a:cubicBezTo>
                    <a:pt x="1759" y="1116"/>
                    <a:pt x="1852" y="1424"/>
                    <a:pt x="1883" y="1764"/>
                  </a:cubicBezTo>
                  <a:cubicBezTo>
                    <a:pt x="1883" y="2504"/>
                    <a:pt x="1451" y="3122"/>
                    <a:pt x="988" y="3770"/>
                  </a:cubicBezTo>
                  <a:cubicBezTo>
                    <a:pt x="710" y="4140"/>
                    <a:pt x="494" y="4510"/>
                    <a:pt x="278" y="4912"/>
                  </a:cubicBezTo>
                  <a:cubicBezTo>
                    <a:pt x="247" y="5035"/>
                    <a:pt x="278" y="5158"/>
                    <a:pt x="401" y="5189"/>
                  </a:cubicBezTo>
                  <a:cubicBezTo>
                    <a:pt x="427" y="5207"/>
                    <a:pt x="455" y="5214"/>
                    <a:pt x="483" y="5214"/>
                  </a:cubicBezTo>
                  <a:cubicBezTo>
                    <a:pt x="556" y="5214"/>
                    <a:pt x="626" y="5163"/>
                    <a:pt x="648" y="5097"/>
                  </a:cubicBezTo>
                  <a:cubicBezTo>
                    <a:pt x="833" y="4695"/>
                    <a:pt x="1080" y="4325"/>
                    <a:pt x="1327" y="3986"/>
                  </a:cubicBezTo>
                  <a:cubicBezTo>
                    <a:pt x="1790" y="3307"/>
                    <a:pt x="2284" y="2597"/>
                    <a:pt x="2284" y="1733"/>
                  </a:cubicBezTo>
                  <a:cubicBezTo>
                    <a:pt x="2253" y="1362"/>
                    <a:pt x="2160" y="992"/>
                    <a:pt x="1975" y="653"/>
                  </a:cubicBezTo>
                  <a:cubicBezTo>
                    <a:pt x="1944" y="560"/>
                    <a:pt x="1975" y="437"/>
                    <a:pt x="2068" y="406"/>
                  </a:cubicBezTo>
                  <a:cubicBezTo>
                    <a:pt x="2093" y="397"/>
                    <a:pt x="2117" y="394"/>
                    <a:pt x="2142" y="394"/>
                  </a:cubicBezTo>
                  <a:cubicBezTo>
                    <a:pt x="2208" y="394"/>
                    <a:pt x="2270" y="422"/>
                    <a:pt x="2315" y="467"/>
                  </a:cubicBezTo>
                  <a:cubicBezTo>
                    <a:pt x="2531" y="838"/>
                    <a:pt x="2685" y="1270"/>
                    <a:pt x="2747" y="1733"/>
                  </a:cubicBezTo>
                  <a:cubicBezTo>
                    <a:pt x="2747" y="2196"/>
                    <a:pt x="2685" y="2659"/>
                    <a:pt x="2500" y="3060"/>
                  </a:cubicBezTo>
                  <a:cubicBezTo>
                    <a:pt x="2346" y="3430"/>
                    <a:pt x="2160" y="3770"/>
                    <a:pt x="1975" y="4078"/>
                  </a:cubicBezTo>
                  <a:cubicBezTo>
                    <a:pt x="1667" y="4572"/>
                    <a:pt x="1420" y="5066"/>
                    <a:pt x="1265" y="5621"/>
                  </a:cubicBezTo>
                  <a:cubicBezTo>
                    <a:pt x="1204" y="5899"/>
                    <a:pt x="1265" y="6177"/>
                    <a:pt x="1389" y="6424"/>
                  </a:cubicBezTo>
                  <a:cubicBezTo>
                    <a:pt x="1296" y="6701"/>
                    <a:pt x="1235" y="7010"/>
                    <a:pt x="1235" y="7288"/>
                  </a:cubicBezTo>
                  <a:lnTo>
                    <a:pt x="1235" y="7596"/>
                  </a:lnTo>
                  <a:cubicBezTo>
                    <a:pt x="710" y="7134"/>
                    <a:pt x="432" y="6485"/>
                    <a:pt x="463" y="5807"/>
                  </a:cubicBezTo>
                  <a:cubicBezTo>
                    <a:pt x="446" y="5691"/>
                    <a:pt x="359" y="5628"/>
                    <a:pt x="272" y="5628"/>
                  </a:cubicBezTo>
                  <a:cubicBezTo>
                    <a:pt x="197" y="5628"/>
                    <a:pt x="121" y="5675"/>
                    <a:pt x="93" y="5776"/>
                  </a:cubicBezTo>
                  <a:cubicBezTo>
                    <a:pt x="0" y="6609"/>
                    <a:pt x="432" y="7442"/>
                    <a:pt x="1296" y="8183"/>
                  </a:cubicBezTo>
                  <a:cubicBezTo>
                    <a:pt x="1451" y="9263"/>
                    <a:pt x="2130" y="10220"/>
                    <a:pt x="3117" y="10713"/>
                  </a:cubicBezTo>
                  <a:cubicBezTo>
                    <a:pt x="3055" y="10837"/>
                    <a:pt x="2994" y="10960"/>
                    <a:pt x="2994" y="11115"/>
                  </a:cubicBezTo>
                  <a:cubicBezTo>
                    <a:pt x="2994" y="11516"/>
                    <a:pt x="3333" y="11886"/>
                    <a:pt x="3765" y="11886"/>
                  </a:cubicBezTo>
                  <a:lnTo>
                    <a:pt x="4969" y="11886"/>
                  </a:lnTo>
                  <a:cubicBezTo>
                    <a:pt x="5247" y="11886"/>
                    <a:pt x="5432" y="11670"/>
                    <a:pt x="5432" y="11423"/>
                  </a:cubicBezTo>
                  <a:cubicBezTo>
                    <a:pt x="5432" y="11300"/>
                    <a:pt x="5432" y="11207"/>
                    <a:pt x="5401" y="11084"/>
                  </a:cubicBezTo>
                  <a:lnTo>
                    <a:pt x="8178" y="11084"/>
                  </a:lnTo>
                  <a:cubicBezTo>
                    <a:pt x="8178" y="11516"/>
                    <a:pt x="8518" y="11855"/>
                    <a:pt x="8950" y="11855"/>
                  </a:cubicBezTo>
                  <a:lnTo>
                    <a:pt x="10154" y="11855"/>
                  </a:lnTo>
                  <a:cubicBezTo>
                    <a:pt x="10401" y="11855"/>
                    <a:pt x="10617" y="11670"/>
                    <a:pt x="10617" y="11392"/>
                  </a:cubicBezTo>
                  <a:cubicBezTo>
                    <a:pt x="10617" y="11176"/>
                    <a:pt x="10555" y="10960"/>
                    <a:pt x="10431" y="10775"/>
                  </a:cubicBezTo>
                  <a:cubicBezTo>
                    <a:pt x="10709" y="10683"/>
                    <a:pt x="11018" y="10559"/>
                    <a:pt x="11296" y="10436"/>
                  </a:cubicBezTo>
                  <a:cubicBezTo>
                    <a:pt x="12067" y="10065"/>
                    <a:pt x="12746" y="9479"/>
                    <a:pt x="13240" y="8769"/>
                  </a:cubicBezTo>
                  <a:cubicBezTo>
                    <a:pt x="13548" y="8245"/>
                    <a:pt x="13764" y="7689"/>
                    <a:pt x="13826" y="7072"/>
                  </a:cubicBezTo>
                  <a:cubicBezTo>
                    <a:pt x="13919" y="6794"/>
                    <a:pt x="13888" y="6455"/>
                    <a:pt x="13703" y="6208"/>
                  </a:cubicBezTo>
                  <a:cubicBezTo>
                    <a:pt x="13548" y="6053"/>
                    <a:pt x="13363" y="5992"/>
                    <a:pt x="13147" y="5992"/>
                  </a:cubicBezTo>
                  <a:lnTo>
                    <a:pt x="13178" y="6084"/>
                  </a:lnTo>
                  <a:lnTo>
                    <a:pt x="12931" y="6084"/>
                  </a:lnTo>
                  <a:cubicBezTo>
                    <a:pt x="12530" y="6023"/>
                    <a:pt x="12221" y="5776"/>
                    <a:pt x="12036" y="5436"/>
                  </a:cubicBezTo>
                  <a:cubicBezTo>
                    <a:pt x="11944" y="5220"/>
                    <a:pt x="11820" y="5035"/>
                    <a:pt x="11697" y="4881"/>
                  </a:cubicBezTo>
                  <a:cubicBezTo>
                    <a:pt x="11913" y="4325"/>
                    <a:pt x="11913" y="3708"/>
                    <a:pt x="11635" y="3183"/>
                  </a:cubicBezTo>
                  <a:cubicBezTo>
                    <a:pt x="11593" y="3100"/>
                    <a:pt x="11526" y="3066"/>
                    <a:pt x="11460" y="3066"/>
                  </a:cubicBezTo>
                  <a:cubicBezTo>
                    <a:pt x="11331" y="3066"/>
                    <a:pt x="11203" y="3195"/>
                    <a:pt x="11265" y="3338"/>
                  </a:cubicBezTo>
                  <a:cubicBezTo>
                    <a:pt x="11450" y="3739"/>
                    <a:pt x="11481" y="4171"/>
                    <a:pt x="11357" y="4572"/>
                  </a:cubicBezTo>
                  <a:cubicBezTo>
                    <a:pt x="11172" y="4449"/>
                    <a:pt x="10956" y="4325"/>
                    <a:pt x="10740" y="4263"/>
                  </a:cubicBezTo>
                  <a:cubicBezTo>
                    <a:pt x="10740" y="4202"/>
                    <a:pt x="10740" y="4140"/>
                    <a:pt x="10740" y="4078"/>
                  </a:cubicBezTo>
                  <a:cubicBezTo>
                    <a:pt x="10740" y="3430"/>
                    <a:pt x="10246" y="3106"/>
                    <a:pt x="9752" y="3106"/>
                  </a:cubicBezTo>
                  <a:cubicBezTo>
                    <a:pt x="9259" y="3106"/>
                    <a:pt x="8765" y="3430"/>
                    <a:pt x="8765" y="4078"/>
                  </a:cubicBezTo>
                  <a:cubicBezTo>
                    <a:pt x="8765" y="4202"/>
                    <a:pt x="8796" y="4356"/>
                    <a:pt x="8857" y="4449"/>
                  </a:cubicBezTo>
                  <a:cubicBezTo>
                    <a:pt x="8672" y="4572"/>
                    <a:pt x="8487" y="4695"/>
                    <a:pt x="8364" y="4850"/>
                  </a:cubicBezTo>
                  <a:cubicBezTo>
                    <a:pt x="8333" y="4881"/>
                    <a:pt x="8302" y="4881"/>
                    <a:pt x="8271" y="4881"/>
                  </a:cubicBezTo>
                  <a:cubicBezTo>
                    <a:pt x="7586" y="3652"/>
                    <a:pt x="8600" y="2388"/>
                    <a:pt x="9764" y="2388"/>
                  </a:cubicBezTo>
                  <a:cubicBezTo>
                    <a:pt x="10121" y="2388"/>
                    <a:pt x="10492" y="2507"/>
                    <a:pt x="10833" y="2782"/>
                  </a:cubicBezTo>
                  <a:cubicBezTo>
                    <a:pt x="10863" y="2818"/>
                    <a:pt x="10897" y="2833"/>
                    <a:pt x="10932" y="2833"/>
                  </a:cubicBezTo>
                  <a:cubicBezTo>
                    <a:pt x="11077" y="2833"/>
                    <a:pt x="11229" y="2573"/>
                    <a:pt x="11079" y="2473"/>
                  </a:cubicBezTo>
                  <a:cubicBezTo>
                    <a:pt x="10677" y="2135"/>
                    <a:pt x="10213" y="1984"/>
                    <a:pt x="9759" y="1984"/>
                  </a:cubicBezTo>
                  <a:cubicBezTo>
                    <a:pt x="8678" y="1984"/>
                    <a:pt x="7654" y="2840"/>
                    <a:pt x="7654" y="4078"/>
                  </a:cubicBezTo>
                  <a:cubicBezTo>
                    <a:pt x="7654" y="4202"/>
                    <a:pt x="7685" y="4325"/>
                    <a:pt x="7716" y="4449"/>
                  </a:cubicBezTo>
                  <a:cubicBezTo>
                    <a:pt x="6991" y="3892"/>
                    <a:pt x="6129" y="3617"/>
                    <a:pt x="5270" y="3617"/>
                  </a:cubicBezTo>
                  <a:cubicBezTo>
                    <a:pt x="4226" y="3617"/>
                    <a:pt x="3186" y="4023"/>
                    <a:pt x="2407" y="4819"/>
                  </a:cubicBezTo>
                  <a:cubicBezTo>
                    <a:pt x="2099" y="5097"/>
                    <a:pt x="1852" y="5436"/>
                    <a:pt x="1667" y="5807"/>
                  </a:cubicBezTo>
                  <a:cubicBezTo>
                    <a:pt x="1667" y="5807"/>
                    <a:pt x="1667" y="5776"/>
                    <a:pt x="1667" y="5745"/>
                  </a:cubicBezTo>
                  <a:cubicBezTo>
                    <a:pt x="1790" y="5220"/>
                    <a:pt x="2037" y="4757"/>
                    <a:pt x="2315" y="4325"/>
                  </a:cubicBezTo>
                  <a:cubicBezTo>
                    <a:pt x="2531" y="3986"/>
                    <a:pt x="2716" y="3615"/>
                    <a:pt x="2870" y="3245"/>
                  </a:cubicBezTo>
                  <a:cubicBezTo>
                    <a:pt x="3086" y="2751"/>
                    <a:pt x="3179" y="2227"/>
                    <a:pt x="3148" y="1702"/>
                  </a:cubicBezTo>
                  <a:cubicBezTo>
                    <a:pt x="3086" y="1208"/>
                    <a:pt x="2932" y="714"/>
                    <a:pt x="2654" y="282"/>
                  </a:cubicBezTo>
                  <a:cubicBezTo>
                    <a:pt x="2526" y="84"/>
                    <a:pt x="2343" y="1"/>
                    <a:pt x="21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296" name="Google Shape;13296;p25"/>
          <p:cNvGrpSpPr/>
          <p:nvPr/>
        </p:nvGrpSpPr>
        <p:grpSpPr>
          <a:xfrm>
            <a:off x="6426261" y="4043400"/>
            <a:ext cx="421833" cy="460900"/>
            <a:chOff x="5578038" y="3581531"/>
            <a:chExt cx="316375" cy="345675"/>
          </a:xfrm>
        </p:grpSpPr>
        <p:sp>
          <p:nvSpPr>
            <p:cNvPr id="13297" name="Google Shape;13297;p25"/>
            <p:cNvSpPr/>
            <p:nvPr/>
          </p:nvSpPr>
          <p:spPr>
            <a:xfrm>
              <a:off x="5659838" y="3846006"/>
              <a:ext cx="10050" cy="17925"/>
            </a:xfrm>
            <a:custGeom>
              <a:avLst/>
              <a:gdLst/>
              <a:ahLst/>
              <a:cxnLst/>
              <a:rect l="l" t="t" r="r" b="b"/>
              <a:pathLst>
                <a:path w="402" h="717" extrusionOk="0">
                  <a:moveTo>
                    <a:pt x="253" y="1"/>
                  </a:moveTo>
                  <a:cubicBezTo>
                    <a:pt x="241" y="1"/>
                    <a:pt x="228" y="3"/>
                    <a:pt x="216" y="7"/>
                  </a:cubicBezTo>
                  <a:cubicBezTo>
                    <a:pt x="93" y="7"/>
                    <a:pt x="0" y="69"/>
                    <a:pt x="0" y="192"/>
                  </a:cubicBezTo>
                  <a:lnTo>
                    <a:pt x="0" y="501"/>
                  </a:lnTo>
                  <a:cubicBezTo>
                    <a:pt x="0" y="624"/>
                    <a:pt x="93" y="717"/>
                    <a:pt x="216" y="717"/>
                  </a:cubicBezTo>
                  <a:cubicBezTo>
                    <a:pt x="309" y="717"/>
                    <a:pt x="401" y="624"/>
                    <a:pt x="401" y="501"/>
                  </a:cubicBezTo>
                  <a:lnTo>
                    <a:pt x="401" y="192"/>
                  </a:lnTo>
                  <a:cubicBezTo>
                    <a:pt x="401" y="85"/>
                    <a:pt x="332" y="1"/>
                    <a:pt x="2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98" name="Google Shape;13298;p25"/>
            <p:cNvSpPr/>
            <p:nvPr/>
          </p:nvSpPr>
          <p:spPr>
            <a:xfrm>
              <a:off x="5747788" y="3847331"/>
              <a:ext cx="9275" cy="16600"/>
            </a:xfrm>
            <a:custGeom>
              <a:avLst/>
              <a:gdLst/>
              <a:ahLst/>
              <a:cxnLst/>
              <a:rect l="l" t="t" r="r" b="b"/>
              <a:pathLst>
                <a:path w="371" h="664" extrusionOk="0">
                  <a:moveTo>
                    <a:pt x="174" y="0"/>
                  </a:moveTo>
                  <a:cubicBezTo>
                    <a:pt x="93" y="0"/>
                    <a:pt x="16" y="46"/>
                    <a:pt x="1" y="139"/>
                  </a:cubicBezTo>
                  <a:lnTo>
                    <a:pt x="1" y="448"/>
                  </a:lnTo>
                  <a:cubicBezTo>
                    <a:pt x="1" y="571"/>
                    <a:pt x="62" y="664"/>
                    <a:pt x="186" y="664"/>
                  </a:cubicBezTo>
                  <a:cubicBezTo>
                    <a:pt x="278" y="664"/>
                    <a:pt x="371" y="571"/>
                    <a:pt x="371" y="448"/>
                  </a:cubicBezTo>
                  <a:lnTo>
                    <a:pt x="371" y="139"/>
                  </a:lnTo>
                  <a:cubicBezTo>
                    <a:pt x="340" y="46"/>
                    <a:pt x="255" y="0"/>
                    <a:pt x="17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99" name="Google Shape;13299;p25"/>
            <p:cNvSpPr/>
            <p:nvPr/>
          </p:nvSpPr>
          <p:spPr>
            <a:xfrm>
              <a:off x="5690888" y="3852256"/>
              <a:ext cx="33775" cy="15525"/>
            </a:xfrm>
            <a:custGeom>
              <a:avLst/>
              <a:gdLst/>
              <a:ahLst/>
              <a:cxnLst/>
              <a:rect l="l" t="t" r="r" b="b"/>
              <a:pathLst>
                <a:path w="1351" h="621" extrusionOk="0">
                  <a:moveTo>
                    <a:pt x="279" y="0"/>
                  </a:moveTo>
                  <a:cubicBezTo>
                    <a:pt x="129" y="0"/>
                    <a:pt x="0" y="181"/>
                    <a:pt x="116" y="343"/>
                  </a:cubicBezTo>
                  <a:cubicBezTo>
                    <a:pt x="271" y="498"/>
                    <a:pt x="487" y="590"/>
                    <a:pt x="703" y="590"/>
                  </a:cubicBezTo>
                  <a:lnTo>
                    <a:pt x="703" y="621"/>
                  </a:lnTo>
                  <a:cubicBezTo>
                    <a:pt x="919" y="621"/>
                    <a:pt x="1135" y="528"/>
                    <a:pt x="1289" y="374"/>
                  </a:cubicBezTo>
                  <a:cubicBezTo>
                    <a:pt x="1351" y="282"/>
                    <a:pt x="1351" y="158"/>
                    <a:pt x="1258" y="65"/>
                  </a:cubicBezTo>
                  <a:cubicBezTo>
                    <a:pt x="1227" y="35"/>
                    <a:pt x="1181" y="19"/>
                    <a:pt x="1131" y="19"/>
                  </a:cubicBezTo>
                  <a:cubicBezTo>
                    <a:pt x="1081" y="19"/>
                    <a:pt x="1027" y="35"/>
                    <a:pt x="980" y="65"/>
                  </a:cubicBezTo>
                  <a:cubicBezTo>
                    <a:pt x="919" y="158"/>
                    <a:pt x="826" y="189"/>
                    <a:pt x="703" y="189"/>
                  </a:cubicBezTo>
                  <a:cubicBezTo>
                    <a:pt x="610" y="189"/>
                    <a:pt x="487" y="158"/>
                    <a:pt x="425" y="65"/>
                  </a:cubicBezTo>
                  <a:cubicBezTo>
                    <a:pt x="379" y="20"/>
                    <a:pt x="328" y="0"/>
                    <a:pt x="2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00" name="Google Shape;13300;p25"/>
            <p:cNvSpPr/>
            <p:nvPr/>
          </p:nvSpPr>
          <p:spPr>
            <a:xfrm>
              <a:off x="5604288" y="3800656"/>
              <a:ext cx="209575" cy="100325"/>
            </a:xfrm>
            <a:custGeom>
              <a:avLst/>
              <a:gdLst/>
              <a:ahLst/>
              <a:cxnLst/>
              <a:rect l="l" t="t" r="r" b="b"/>
              <a:pathLst>
                <a:path w="8383" h="4013" extrusionOk="0">
                  <a:moveTo>
                    <a:pt x="1574" y="432"/>
                  </a:moveTo>
                  <a:cubicBezTo>
                    <a:pt x="2161" y="432"/>
                    <a:pt x="2716" y="586"/>
                    <a:pt x="3210" y="864"/>
                  </a:cubicBezTo>
                  <a:cubicBezTo>
                    <a:pt x="3796" y="1173"/>
                    <a:pt x="4413" y="1327"/>
                    <a:pt x="5062" y="1327"/>
                  </a:cubicBezTo>
                  <a:cubicBezTo>
                    <a:pt x="5926" y="1296"/>
                    <a:pt x="6821" y="1111"/>
                    <a:pt x="7654" y="802"/>
                  </a:cubicBezTo>
                  <a:cubicBezTo>
                    <a:pt x="7682" y="791"/>
                    <a:pt x="7709" y="786"/>
                    <a:pt x="7734" y="786"/>
                  </a:cubicBezTo>
                  <a:cubicBezTo>
                    <a:pt x="7848" y="786"/>
                    <a:pt x="7926" y="892"/>
                    <a:pt x="7901" y="1018"/>
                  </a:cubicBezTo>
                  <a:cubicBezTo>
                    <a:pt x="7777" y="1636"/>
                    <a:pt x="7438" y="2191"/>
                    <a:pt x="7006" y="2654"/>
                  </a:cubicBezTo>
                  <a:cubicBezTo>
                    <a:pt x="6389" y="3241"/>
                    <a:pt x="5555" y="3580"/>
                    <a:pt x="4691" y="3611"/>
                  </a:cubicBezTo>
                  <a:lnTo>
                    <a:pt x="3765" y="3611"/>
                  </a:lnTo>
                  <a:cubicBezTo>
                    <a:pt x="2901" y="3580"/>
                    <a:pt x="2068" y="3271"/>
                    <a:pt x="1451" y="2654"/>
                  </a:cubicBezTo>
                  <a:cubicBezTo>
                    <a:pt x="926" y="2129"/>
                    <a:pt x="587" y="1451"/>
                    <a:pt x="494" y="741"/>
                  </a:cubicBezTo>
                  <a:cubicBezTo>
                    <a:pt x="463" y="617"/>
                    <a:pt x="556" y="525"/>
                    <a:pt x="648" y="525"/>
                  </a:cubicBezTo>
                  <a:cubicBezTo>
                    <a:pt x="957" y="463"/>
                    <a:pt x="1266" y="432"/>
                    <a:pt x="1574" y="432"/>
                  </a:cubicBezTo>
                  <a:close/>
                  <a:moveTo>
                    <a:pt x="1543" y="0"/>
                  </a:moveTo>
                  <a:cubicBezTo>
                    <a:pt x="1204" y="0"/>
                    <a:pt x="864" y="31"/>
                    <a:pt x="525" y="93"/>
                  </a:cubicBezTo>
                  <a:lnTo>
                    <a:pt x="525" y="123"/>
                  </a:lnTo>
                  <a:cubicBezTo>
                    <a:pt x="216" y="185"/>
                    <a:pt x="0" y="463"/>
                    <a:pt x="31" y="772"/>
                  </a:cubicBezTo>
                  <a:cubicBezTo>
                    <a:pt x="155" y="1605"/>
                    <a:pt x="525" y="2376"/>
                    <a:pt x="1142" y="2932"/>
                  </a:cubicBezTo>
                  <a:cubicBezTo>
                    <a:pt x="1821" y="3611"/>
                    <a:pt x="2778" y="4012"/>
                    <a:pt x="3735" y="4012"/>
                  </a:cubicBezTo>
                  <a:lnTo>
                    <a:pt x="4660" y="4012"/>
                  </a:lnTo>
                  <a:cubicBezTo>
                    <a:pt x="5648" y="4012"/>
                    <a:pt x="6574" y="3611"/>
                    <a:pt x="7284" y="2932"/>
                  </a:cubicBezTo>
                  <a:cubicBezTo>
                    <a:pt x="7777" y="2438"/>
                    <a:pt x="8148" y="1790"/>
                    <a:pt x="8302" y="1111"/>
                  </a:cubicBezTo>
                  <a:cubicBezTo>
                    <a:pt x="8382" y="709"/>
                    <a:pt x="8068" y="377"/>
                    <a:pt x="7701" y="377"/>
                  </a:cubicBezTo>
                  <a:cubicBezTo>
                    <a:pt x="7645" y="377"/>
                    <a:pt x="7588" y="385"/>
                    <a:pt x="7531" y="401"/>
                  </a:cubicBezTo>
                  <a:cubicBezTo>
                    <a:pt x="6728" y="710"/>
                    <a:pt x="5895" y="864"/>
                    <a:pt x="5062" y="926"/>
                  </a:cubicBezTo>
                  <a:cubicBezTo>
                    <a:pt x="4444" y="895"/>
                    <a:pt x="3858" y="741"/>
                    <a:pt x="3364" y="463"/>
                  </a:cubicBezTo>
                  <a:cubicBezTo>
                    <a:pt x="2778" y="154"/>
                    <a:pt x="2161" y="0"/>
                    <a:pt x="154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01" name="Google Shape;13301;p25"/>
            <p:cNvSpPr/>
            <p:nvPr/>
          </p:nvSpPr>
          <p:spPr>
            <a:xfrm>
              <a:off x="5713313" y="3762831"/>
              <a:ext cx="55325" cy="47450"/>
            </a:xfrm>
            <a:custGeom>
              <a:avLst/>
              <a:gdLst/>
              <a:ahLst/>
              <a:cxnLst/>
              <a:rect l="l" t="t" r="r" b="b"/>
              <a:pathLst>
                <a:path w="2213" h="1898" extrusionOk="0">
                  <a:moveTo>
                    <a:pt x="947" y="402"/>
                  </a:moveTo>
                  <a:cubicBezTo>
                    <a:pt x="1441" y="402"/>
                    <a:pt x="1688" y="988"/>
                    <a:pt x="1349" y="1328"/>
                  </a:cubicBezTo>
                  <a:cubicBezTo>
                    <a:pt x="1239" y="1437"/>
                    <a:pt x="1104" y="1486"/>
                    <a:pt x="971" y="1486"/>
                  </a:cubicBezTo>
                  <a:cubicBezTo>
                    <a:pt x="692" y="1486"/>
                    <a:pt x="423" y="1271"/>
                    <a:pt x="423" y="958"/>
                  </a:cubicBezTo>
                  <a:cubicBezTo>
                    <a:pt x="423" y="649"/>
                    <a:pt x="639" y="402"/>
                    <a:pt x="947" y="402"/>
                  </a:cubicBezTo>
                  <a:close/>
                  <a:moveTo>
                    <a:pt x="947" y="1"/>
                  </a:moveTo>
                  <a:cubicBezTo>
                    <a:pt x="423" y="1"/>
                    <a:pt x="22" y="433"/>
                    <a:pt x="22" y="958"/>
                  </a:cubicBezTo>
                  <a:cubicBezTo>
                    <a:pt x="1" y="1518"/>
                    <a:pt x="469" y="1897"/>
                    <a:pt x="956" y="1897"/>
                  </a:cubicBezTo>
                  <a:cubicBezTo>
                    <a:pt x="1193" y="1897"/>
                    <a:pt x="1435" y="1808"/>
                    <a:pt x="1626" y="1606"/>
                  </a:cubicBezTo>
                  <a:cubicBezTo>
                    <a:pt x="2213" y="1019"/>
                    <a:pt x="1812" y="1"/>
                    <a:pt x="94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02" name="Google Shape;13302;p25"/>
            <p:cNvSpPr/>
            <p:nvPr/>
          </p:nvSpPr>
          <p:spPr>
            <a:xfrm>
              <a:off x="5652888" y="3749256"/>
              <a:ext cx="45550" cy="38300"/>
            </a:xfrm>
            <a:custGeom>
              <a:avLst/>
              <a:gdLst/>
              <a:ahLst/>
              <a:cxnLst/>
              <a:rect l="l" t="t" r="r" b="b"/>
              <a:pathLst>
                <a:path w="1822" h="1532" extrusionOk="0">
                  <a:moveTo>
                    <a:pt x="1050" y="412"/>
                  </a:moveTo>
                  <a:cubicBezTo>
                    <a:pt x="1138" y="412"/>
                    <a:pt x="1227" y="443"/>
                    <a:pt x="1297" y="513"/>
                  </a:cubicBezTo>
                  <a:cubicBezTo>
                    <a:pt x="1544" y="760"/>
                    <a:pt x="1358" y="1130"/>
                    <a:pt x="1050" y="1130"/>
                  </a:cubicBezTo>
                  <a:cubicBezTo>
                    <a:pt x="834" y="1130"/>
                    <a:pt x="679" y="976"/>
                    <a:pt x="679" y="760"/>
                  </a:cubicBezTo>
                  <a:cubicBezTo>
                    <a:pt x="679" y="551"/>
                    <a:pt x="864" y="412"/>
                    <a:pt x="1050" y="412"/>
                  </a:cubicBezTo>
                  <a:close/>
                  <a:moveTo>
                    <a:pt x="1049" y="1"/>
                  </a:moveTo>
                  <a:cubicBezTo>
                    <a:pt x="855" y="1"/>
                    <a:pt x="656" y="73"/>
                    <a:pt x="494" y="235"/>
                  </a:cubicBezTo>
                  <a:cubicBezTo>
                    <a:pt x="1" y="698"/>
                    <a:pt x="371" y="1531"/>
                    <a:pt x="1050" y="1531"/>
                  </a:cubicBezTo>
                  <a:cubicBezTo>
                    <a:pt x="1482" y="1531"/>
                    <a:pt x="1821" y="1192"/>
                    <a:pt x="1821" y="760"/>
                  </a:cubicBezTo>
                  <a:cubicBezTo>
                    <a:pt x="1821" y="304"/>
                    <a:pt x="1445" y="1"/>
                    <a:pt x="104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03" name="Google Shape;13303;p25"/>
            <p:cNvSpPr/>
            <p:nvPr/>
          </p:nvSpPr>
          <p:spPr>
            <a:xfrm>
              <a:off x="5693788" y="3706506"/>
              <a:ext cx="38600" cy="33300"/>
            </a:xfrm>
            <a:custGeom>
              <a:avLst/>
              <a:gdLst/>
              <a:ahLst/>
              <a:cxnLst/>
              <a:rect l="l" t="t" r="r" b="b"/>
              <a:pathLst>
                <a:path w="1544" h="1332" extrusionOk="0">
                  <a:moveTo>
                    <a:pt x="884" y="448"/>
                  </a:moveTo>
                  <a:cubicBezTo>
                    <a:pt x="1019" y="448"/>
                    <a:pt x="1158" y="526"/>
                    <a:pt x="1142" y="680"/>
                  </a:cubicBezTo>
                  <a:cubicBezTo>
                    <a:pt x="1142" y="803"/>
                    <a:pt x="1019" y="927"/>
                    <a:pt x="895" y="927"/>
                  </a:cubicBezTo>
                  <a:cubicBezTo>
                    <a:pt x="741" y="927"/>
                    <a:pt x="617" y="803"/>
                    <a:pt x="648" y="680"/>
                  </a:cubicBezTo>
                  <a:cubicBezTo>
                    <a:pt x="617" y="526"/>
                    <a:pt x="749" y="448"/>
                    <a:pt x="884" y="448"/>
                  </a:cubicBezTo>
                  <a:close/>
                  <a:moveTo>
                    <a:pt x="895" y="1"/>
                  </a:moveTo>
                  <a:cubicBezTo>
                    <a:pt x="309" y="1"/>
                    <a:pt x="0" y="711"/>
                    <a:pt x="401" y="1143"/>
                  </a:cubicBezTo>
                  <a:cubicBezTo>
                    <a:pt x="541" y="1273"/>
                    <a:pt x="711" y="1332"/>
                    <a:pt x="875" y="1332"/>
                  </a:cubicBezTo>
                  <a:cubicBezTo>
                    <a:pt x="1219" y="1332"/>
                    <a:pt x="1543" y="1076"/>
                    <a:pt x="1543" y="680"/>
                  </a:cubicBezTo>
                  <a:cubicBezTo>
                    <a:pt x="1543" y="310"/>
                    <a:pt x="1235" y="1"/>
                    <a:pt x="89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04" name="Google Shape;13304;p25"/>
            <p:cNvSpPr/>
            <p:nvPr/>
          </p:nvSpPr>
          <p:spPr>
            <a:xfrm>
              <a:off x="5597338" y="3660081"/>
              <a:ext cx="243050" cy="267125"/>
            </a:xfrm>
            <a:custGeom>
              <a:avLst/>
              <a:gdLst/>
              <a:ahLst/>
              <a:cxnLst/>
              <a:rect l="l" t="t" r="r" b="b"/>
              <a:pathLst>
                <a:path w="9722" h="10685" extrusionOk="0">
                  <a:moveTo>
                    <a:pt x="5353" y="0"/>
                  </a:moveTo>
                  <a:cubicBezTo>
                    <a:pt x="5248" y="0"/>
                    <a:pt x="5154" y="84"/>
                    <a:pt x="5154" y="191"/>
                  </a:cubicBezTo>
                  <a:lnTo>
                    <a:pt x="5154" y="994"/>
                  </a:lnTo>
                  <a:cubicBezTo>
                    <a:pt x="5154" y="1086"/>
                    <a:pt x="5216" y="1179"/>
                    <a:pt x="5309" y="1179"/>
                  </a:cubicBezTo>
                  <a:cubicBezTo>
                    <a:pt x="7592" y="1580"/>
                    <a:pt x="9290" y="3555"/>
                    <a:pt x="9290" y="5901"/>
                  </a:cubicBezTo>
                  <a:cubicBezTo>
                    <a:pt x="9321" y="8308"/>
                    <a:pt x="7346" y="10283"/>
                    <a:pt x="4938" y="10283"/>
                  </a:cubicBezTo>
                  <a:lnTo>
                    <a:pt x="4043" y="10283"/>
                  </a:lnTo>
                  <a:cubicBezTo>
                    <a:pt x="2593" y="10283"/>
                    <a:pt x="1235" y="9573"/>
                    <a:pt x="402" y="8370"/>
                  </a:cubicBezTo>
                  <a:cubicBezTo>
                    <a:pt x="362" y="8310"/>
                    <a:pt x="296" y="8276"/>
                    <a:pt x="230" y="8276"/>
                  </a:cubicBezTo>
                  <a:cubicBezTo>
                    <a:pt x="193" y="8276"/>
                    <a:pt x="157" y="8286"/>
                    <a:pt x="124" y="8308"/>
                  </a:cubicBezTo>
                  <a:cubicBezTo>
                    <a:pt x="31" y="8370"/>
                    <a:pt x="0" y="8493"/>
                    <a:pt x="62" y="8586"/>
                  </a:cubicBezTo>
                  <a:cubicBezTo>
                    <a:pt x="957" y="9882"/>
                    <a:pt x="2439" y="10684"/>
                    <a:pt x="4013" y="10684"/>
                  </a:cubicBezTo>
                  <a:lnTo>
                    <a:pt x="4938" y="10684"/>
                  </a:lnTo>
                  <a:cubicBezTo>
                    <a:pt x="7592" y="10684"/>
                    <a:pt x="9722" y="8524"/>
                    <a:pt x="9722" y="5901"/>
                  </a:cubicBezTo>
                  <a:cubicBezTo>
                    <a:pt x="9691" y="3432"/>
                    <a:pt x="7963" y="1302"/>
                    <a:pt x="5556" y="809"/>
                  </a:cubicBezTo>
                  <a:lnTo>
                    <a:pt x="5556" y="469"/>
                  </a:lnTo>
                  <a:lnTo>
                    <a:pt x="8889" y="1549"/>
                  </a:lnTo>
                  <a:cubicBezTo>
                    <a:pt x="8908" y="1554"/>
                    <a:pt x="8926" y="1556"/>
                    <a:pt x="8943" y="1556"/>
                  </a:cubicBezTo>
                  <a:cubicBezTo>
                    <a:pt x="9152" y="1556"/>
                    <a:pt x="9240" y="1234"/>
                    <a:pt x="9012" y="1148"/>
                  </a:cubicBezTo>
                  <a:lnTo>
                    <a:pt x="5401" y="6"/>
                  </a:lnTo>
                  <a:cubicBezTo>
                    <a:pt x="5385" y="2"/>
                    <a:pt x="5369" y="0"/>
                    <a:pt x="53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05" name="Google Shape;13305;p25"/>
            <p:cNvSpPr/>
            <p:nvPr/>
          </p:nvSpPr>
          <p:spPr>
            <a:xfrm>
              <a:off x="5578038" y="3581531"/>
              <a:ext cx="316375" cy="278075"/>
            </a:xfrm>
            <a:custGeom>
              <a:avLst/>
              <a:gdLst/>
              <a:ahLst/>
              <a:cxnLst/>
              <a:rect l="l" t="t" r="r" b="b"/>
              <a:pathLst>
                <a:path w="12655" h="11123" extrusionOk="0">
                  <a:moveTo>
                    <a:pt x="6112" y="402"/>
                  </a:moveTo>
                  <a:cubicBezTo>
                    <a:pt x="6729" y="463"/>
                    <a:pt x="6729" y="1389"/>
                    <a:pt x="6112" y="1451"/>
                  </a:cubicBezTo>
                  <a:lnTo>
                    <a:pt x="4352" y="1451"/>
                  </a:lnTo>
                  <a:cubicBezTo>
                    <a:pt x="4075" y="1451"/>
                    <a:pt x="3859" y="1204"/>
                    <a:pt x="3859" y="926"/>
                  </a:cubicBezTo>
                  <a:lnTo>
                    <a:pt x="3890" y="926"/>
                  </a:lnTo>
                  <a:cubicBezTo>
                    <a:pt x="3890" y="648"/>
                    <a:pt x="4106" y="402"/>
                    <a:pt x="4383" y="402"/>
                  </a:cubicBezTo>
                  <a:close/>
                  <a:moveTo>
                    <a:pt x="4383" y="0"/>
                  </a:moveTo>
                  <a:cubicBezTo>
                    <a:pt x="3272" y="0"/>
                    <a:pt x="3087" y="1574"/>
                    <a:pt x="4167" y="1821"/>
                  </a:cubicBezTo>
                  <a:lnTo>
                    <a:pt x="4167" y="3951"/>
                  </a:lnTo>
                  <a:cubicBezTo>
                    <a:pt x="3025" y="4167"/>
                    <a:pt x="2007" y="4784"/>
                    <a:pt x="1266" y="5679"/>
                  </a:cubicBezTo>
                  <a:cubicBezTo>
                    <a:pt x="433" y="6636"/>
                    <a:pt x="1" y="7870"/>
                    <a:pt x="1" y="9166"/>
                  </a:cubicBezTo>
                  <a:lnTo>
                    <a:pt x="32" y="9166"/>
                  </a:lnTo>
                  <a:cubicBezTo>
                    <a:pt x="32" y="9814"/>
                    <a:pt x="155" y="10432"/>
                    <a:pt x="433" y="11018"/>
                  </a:cubicBezTo>
                  <a:cubicBezTo>
                    <a:pt x="456" y="11087"/>
                    <a:pt x="531" y="11122"/>
                    <a:pt x="620" y="11122"/>
                  </a:cubicBezTo>
                  <a:cubicBezTo>
                    <a:pt x="649" y="11122"/>
                    <a:pt x="680" y="11118"/>
                    <a:pt x="711" y="11111"/>
                  </a:cubicBezTo>
                  <a:cubicBezTo>
                    <a:pt x="803" y="11049"/>
                    <a:pt x="834" y="10925"/>
                    <a:pt x="803" y="10833"/>
                  </a:cubicBezTo>
                  <a:cubicBezTo>
                    <a:pt x="556" y="10277"/>
                    <a:pt x="402" y="9691"/>
                    <a:pt x="402" y="9074"/>
                  </a:cubicBezTo>
                  <a:cubicBezTo>
                    <a:pt x="402" y="6728"/>
                    <a:pt x="2100" y="4722"/>
                    <a:pt x="4414" y="4321"/>
                  </a:cubicBezTo>
                  <a:cubicBezTo>
                    <a:pt x="4507" y="4290"/>
                    <a:pt x="4568" y="4198"/>
                    <a:pt x="4568" y="4105"/>
                  </a:cubicBezTo>
                  <a:lnTo>
                    <a:pt x="4568" y="1852"/>
                  </a:lnTo>
                  <a:lnTo>
                    <a:pt x="5896" y="1852"/>
                  </a:lnTo>
                  <a:lnTo>
                    <a:pt x="5896" y="2222"/>
                  </a:lnTo>
                  <a:cubicBezTo>
                    <a:pt x="5896" y="2315"/>
                    <a:pt x="5957" y="2408"/>
                    <a:pt x="6050" y="2408"/>
                  </a:cubicBezTo>
                  <a:lnTo>
                    <a:pt x="12068" y="4383"/>
                  </a:lnTo>
                  <a:cubicBezTo>
                    <a:pt x="12161" y="4414"/>
                    <a:pt x="12191" y="4506"/>
                    <a:pt x="12191" y="4599"/>
                  </a:cubicBezTo>
                  <a:lnTo>
                    <a:pt x="12068" y="4876"/>
                  </a:lnTo>
                  <a:cubicBezTo>
                    <a:pt x="12043" y="4953"/>
                    <a:pt x="11975" y="5008"/>
                    <a:pt x="11918" y="5008"/>
                  </a:cubicBezTo>
                  <a:cubicBezTo>
                    <a:pt x="11906" y="5008"/>
                    <a:pt x="11894" y="5005"/>
                    <a:pt x="11883" y="5000"/>
                  </a:cubicBezTo>
                  <a:lnTo>
                    <a:pt x="10525" y="4568"/>
                  </a:lnTo>
                  <a:cubicBezTo>
                    <a:pt x="10498" y="4558"/>
                    <a:pt x="10472" y="4553"/>
                    <a:pt x="10448" y="4553"/>
                  </a:cubicBezTo>
                  <a:cubicBezTo>
                    <a:pt x="10255" y="4553"/>
                    <a:pt x="10182" y="4856"/>
                    <a:pt x="10401" y="4938"/>
                  </a:cubicBezTo>
                  <a:lnTo>
                    <a:pt x="11759" y="5370"/>
                  </a:lnTo>
                  <a:cubicBezTo>
                    <a:pt x="11814" y="5389"/>
                    <a:pt x="11871" y="5397"/>
                    <a:pt x="11928" y="5397"/>
                  </a:cubicBezTo>
                  <a:cubicBezTo>
                    <a:pt x="12161" y="5397"/>
                    <a:pt x="12395" y="5254"/>
                    <a:pt x="12469" y="5031"/>
                  </a:cubicBezTo>
                  <a:lnTo>
                    <a:pt x="12562" y="4722"/>
                  </a:lnTo>
                  <a:cubicBezTo>
                    <a:pt x="12654" y="4414"/>
                    <a:pt x="12500" y="4105"/>
                    <a:pt x="12191" y="4012"/>
                  </a:cubicBezTo>
                  <a:lnTo>
                    <a:pt x="6297" y="2068"/>
                  </a:lnTo>
                  <a:lnTo>
                    <a:pt x="6297" y="1821"/>
                  </a:lnTo>
                  <a:cubicBezTo>
                    <a:pt x="7377" y="1574"/>
                    <a:pt x="7192" y="0"/>
                    <a:pt x="61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306" name="Google Shape;13306;p25"/>
          <p:cNvGrpSpPr/>
          <p:nvPr/>
        </p:nvGrpSpPr>
        <p:grpSpPr>
          <a:xfrm>
            <a:off x="7341069" y="4043534"/>
            <a:ext cx="441367" cy="460633"/>
            <a:chOff x="2540463" y="3580956"/>
            <a:chExt cx="331025" cy="345475"/>
          </a:xfrm>
        </p:grpSpPr>
        <p:sp>
          <p:nvSpPr>
            <p:cNvPr id="13307" name="Google Shape;13307;p25"/>
            <p:cNvSpPr/>
            <p:nvPr/>
          </p:nvSpPr>
          <p:spPr>
            <a:xfrm>
              <a:off x="2601413" y="3888456"/>
              <a:ext cx="10825" cy="16375"/>
            </a:xfrm>
            <a:custGeom>
              <a:avLst/>
              <a:gdLst/>
              <a:ahLst/>
              <a:cxnLst/>
              <a:rect l="l" t="t" r="r" b="b"/>
              <a:pathLst>
                <a:path w="433" h="655" extrusionOk="0">
                  <a:moveTo>
                    <a:pt x="264" y="0"/>
                  </a:moveTo>
                  <a:cubicBezTo>
                    <a:pt x="249" y="0"/>
                    <a:pt x="233" y="2"/>
                    <a:pt x="217" y="6"/>
                  </a:cubicBezTo>
                  <a:cubicBezTo>
                    <a:pt x="93" y="6"/>
                    <a:pt x="32" y="68"/>
                    <a:pt x="32" y="191"/>
                  </a:cubicBezTo>
                  <a:lnTo>
                    <a:pt x="32" y="438"/>
                  </a:lnTo>
                  <a:cubicBezTo>
                    <a:pt x="1" y="562"/>
                    <a:pt x="93" y="654"/>
                    <a:pt x="217" y="654"/>
                  </a:cubicBezTo>
                  <a:cubicBezTo>
                    <a:pt x="340" y="654"/>
                    <a:pt x="433" y="562"/>
                    <a:pt x="433" y="438"/>
                  </a:cubicBezTo>
                  <a:lnTo>
                    <a:pt x="433" y="191"/>
                  </a:lnTo>
                  <a:cubicBezTo>
                    <a:pt x="433" y="84"/>
                    <a:pt x="363" y="0"/>
                    <a:pt x="26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08" name="Google Shape;13308;p25"/>
            <p:cNvSpPr/>
            <p:nvPr/>
          </p:nvSpPr>
          <p:spPr>
            <a:xfrm>
              <a:off x="2670088" y="3888606"/>
              <a:ext cx="11600" cy="16225"/>
            </a:xfrm>
            <a:custGeom>
              <a:avLst/>
              <a:gdLst/>
              <a:ahLst/>
              <a:cxnLst/>
              <a:rect l="l" t="t" r="r" b="b"/>
              <a:pathLst>
                <a:path w="464" h="649" extrusionOk="0">
                  <a:moveTo>
                    <a:pt x="232" y="0"/>
                  </a:moveTo>
                  <a:cubicBezTo>
                    <a:pt x="116" y="0"/>
                    <a:pt x="1" y="62"/>
                    <a:pt x="31" y="185"/>
                  </a:cubicBezTo>
                  <a:lnTo>
                    <a:pt x="31" y="432"/>
                  </a:lnTo>
                  <a:cubicBezTo>
                    <a:pt x="31" y="551"/>
                    <a:pt x="116" y="641"/>
                    <a:pt x="232" y="648"/>
                  </a:cubicBezTo>
                  <a:lnTo>
                    <a:pt x="232" y="648"/>
                  </a:lnTo>
                  <a:cubicBezTo>
                    <a:pt x="348" y="641"/>
                    <a:pt x="433" y="551"/>
                    <a:pt x="433" y="432"/>
                  </a:cubicBezTo>
                  <a:lnTo>
                    <a:pt x="433" y="185"/>
                  </a:lnTo>
                  <a:cubicBezTo>
                    <a:pt x="463" y="62"/>
                    <a:pt x="348" y="0"/>
                    <a:pt x="232" y="0"/>
                  </a:cubicBezTo>
                  <a:close/>
                  <a:moveTo>
                    <a:pt x="232" y="648"/>
                  </a:moveTo>
                  <a:cubicBezTo>
                    <a:pt x="227" y="648"/>
                    <a:pt x="222" y="648"/>
                    <a:pt x="217" y="648"/>
                  </a:cubicBezTo>
                  <a:lnTo>
                    <a:pt x="247" y="648"/>
                  </a:lnTo>
                  <a:cubicBezTo>
                    <a:pt x="242" y="648"/>
                    <a:pt x="237" y="648"/>
                    <a:pt x="232" y="648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09" name="Google Shape;13309;p25"/>
            <p:cNvSpPr/>
            <p:nvPr/>
          </p:nvSpPr>
          <p:spPr>
            <a:xfrm>
              <a:off x="2625763" y="3893581"/>
              <a:ext cx="29700" cy="13950"/>
            </a:xfrm>
            <a:custGeom>
              <a:avLst/>
              <a:gdLst/>
              <a:ahLst/>
              <a:cxnLst/>
              <a:rect l="l" t="t" r="r" b="b"/>
              <a:pathLst>
                <a:path w="1188" h="558" extrusionOk="0">
                  <a:moveTo>
                    <a:pt x="289" y="0"/>
                  </a:moveTo>
                  <a:cubicBezTo>
                    <a:pt x="135" y="0"/>
                    <a:pt x="1" y="189"/>
                    <a:pt x="138" y="326"/>
                  </a:cubicBezTo>
                  <a:cubicBezTo>
                    <a:pt x="261" y="480"/>
                    <a:pt x="439" y="557"/>
                    <a:pt x="616" y="557"/>
                  </a:cubicBezTo>
                  <a:cubicBezTo>
                    <a:pt x="794" y="557"/>
                    <a:pt x="971" y="480"/>
                    <a:pt x="1095" y="326"/>
                  </a:cubicBezTo>
                  <a:cubicBezTo>
                    <a:pt x="1187" y="264"/>
                    <a:pt x="1187" y="110"/>
                    <a:pt x="1095" y="48"/>
                  </a:cubicBezTo>
                  <a:lnTo>
                    <a:pt x="1095" y="79"/>
                  </a:lnTo>
                  <a:cubicBezTo>
                    <a:pt x="1048" y="33"/>
                    <a:pt x="994" y="10"/>
                    <a:pt x="944" y="10"/>
                  </a:cubicBezTo>
                  <a:cubicBezTo>
                    <a:pt x="894" y="10"/>
                    <a:pt x="848" y="33"/>
                    <a:pt x="817" y="79"/>
                  </a:cubicBezTo>
                  <a:cubicBezTo>
                    <a:pt x="755" y="110"/>
                    <a:pt x="693" y="141"/>
                    <a:pt x="632" y="141"/>
                  </a:cubicBezTo>
                  <a:cubicBezTo>
                    <a:pt x="539" y="141"/>
                    <a:pt x="477" y="110"/>
                    <a:pt x="447" y="79"/>
                  </a:cubicBezTo>
                  <a:cubicBezTo>
                    <a:pt x="399" y="23"/>
                    <a:pt x="343" y="0"/>
                    <a:pt x="2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10" name="Google Shape;13310;p25"/>
            <p:cNvSpPr/>
            <p:nvPr/>
          </p:nvSpPr>
          <p:spPr>
            <a:xfrm>
              <a:off x="2540463" y="3580956"/>
              <a:ext cx="331025" cy="345475"/>
            </a:xfrm>
            <a:custGeom>
              <a:avLst/>
              <a:gdLst/>
              <a:ahLst/>
              <a:cxnLst/>
              <a:rect l="l" t="t" r="r" b="b"/>
              <a:pathLst>
                <a:path w="13241" h="13819" extrusionOk="0">
                  <a:moveTo>
                    <a:pt x="4044" y="2400"/>
                  </a:moveTo>
                  <a:cubicBezTo>
                    <a:pt x="4105" y="2492"/>
                    <a:pt x="4136" y="2554"/>
                    <a:pt x="4167" y="2647"/>
                  </a:cubicBezTo>
                  <a:cubicBezTo>
                    <a:pt x="4352" y="3017"/>
                    <a:pt x="4445" y="3418"/>
                    <a:pt x="4383" y="3850"/>
                  </a:cubicBezTo>
                  <a:lnTo>
                    <a:pt x="3704" y="3850"/>
                  </a:lnTo>
                  <a:cubicBezTo>
                    <a:pt x="3642" y="3418"/>
                    <a:pt x="3704" y="3017"/>
                    <a:pt x="3889" y="2647"/>
                  </a:cubicBezTo>
                  <a:lnTo>
                    <a:pt x="3920" y="2647"/>
                  </a:lnTo>
                  <a:cubicBezTo>
                    <a:pt x="3951" y="2554"/>
                    <a:pt x="4013" y="2492"/>
                    <a:pt x="4044" y="2400"/>
                  </a:cubicBezTo>
                  <a:close/>
                  <a:moveTo>
                    <a:pt x="4908" y="4251"/>
                  </a:moveTo>
                  <a:cubicBezTo>
                    <a:pt x="5031" y="4251"/>
                    <a:pt x="5155" y="4344"/>
                    <a:pt x="5155" y="4467"/>
                  </a:cubicBezTo>
                  <a:lnTo>
                    <a:pt x="5155" y="6689"/>
                  </a:lnTo>
                  <a:cubicBezTo>
                    <a:pt x="5155" y="6813"/>
                    <a:pt x="5031" y="6905"/>
                    <a:pt x="4908" y="6905"/>
                  </a:cubicBezTo>
                  <a:lnTo>
                    <a:pt x="3180" y="6905"/>
                  </a:lnTo>
                  <a:cubicBezTo>
                    <a:pt x="3056" y="6905"/>
                    <a:pt x="2933" y="6813"/>
                    <a:pt x="2933" y="6689"/>
                  </a:cubicBezTo>
                  <a:lnTo>
                    <a:pt x="2933" y="4467"/>
                  </a:lnTo>
                  <a:cubicBezTo>
                    <a:pt x="2933" y="4344"/>
                    <a:pt x="3056" y="4251"/>
                    <a:pt x="3180" y="4251"/>
                  </a:cubicBezTo>
                  <a:close/>
                  <a:moveTo>
                    <a:pt x="2964" y="8726"/>
                  </a:moveTo>
                  <a:lnTo>
                    <a:pt x="2964" y="9560"/>
                  </a:lnTo>
                  <a:lnTo>
                    <a:pt x="2285" y="9590"/>
                  </a:lnTo>
                  <a:lnTo>
                    <a:pt x="2285" y="8726"/>
                  </a:lnTo>
                  <a:close/>
                  <a:moveTo>
                    <a:pt x="1698" y="8140"/>
                  </a:moveTo>
                  <a:cubicBezTo>
                    <a:pt x="1791" y="8140"/>
                    <a:pt x="1883" y="8202"/>
                    <a:pt x="1883" y="8325"/>
                  </a:cubicBezTo>
                  <a:lnTo>
                    <a:pt x="1883" y="9992"/>
                  </a:lnTo>
                  <a:cubicBezTo>
                    <a:pt x="1883" y="10084"/>
                    <a:pt x="1791" y="10146"/>
                    <a:pt x="1698" y="10146"/>
                  </a:cubicBezTo>
                  <a:lnTo>
                    <a:pt x="1174" y="10146"/>
                  </a:lnTo>
                  <a:cubicBezTo>
                    <a:pt x="1081" y="10146"/>
                    <a:pt x="988" y="10084"/>
                    <a:pt x="988" y="9992"/>
                  </a:cubicBezTo>
                  <a:lnTo>
                    <a:pt x="988" y="8325"/>
                  </a:lnTo>
                  <a:cubicBezTo>
                    <a:pt x="988" y="8202"/>
                    <a:pt x="1081" y="8140"/>
                    <a:pt x="1174" y="8140"/>
                  </a:cubicBezTo>
                  <a:close/>
                  <a:moveTo>
                    <a:pt x="4723" y="7338"/>
                  </a:moveTo>
                  <a:lnTo>
                    <a:pt x="4723" y="11257"/>
                  </a:lnTo>
                  <a:lnTo>
                    <a:pt x="3396" y="11257"/>
                  </a:lnTo>
                  <a:lnTo>
                    <a:pt x="3396" y="7338"/>
                  </a:lnTo>
                  <a:close/>
                  <a:moveTo>
                    <a:pt x="4877" y="11689"/>
                  </a:moveTo>
                  <a:cubicBezTo>
                    <a:pt x="5031" y="11689"/>
                    <a:pt x="6605" y="11936"/>
                    <a:pt x="7408" y="12985"/>
                  </a:cubicBezTo>
                  <a:cubicBezTo>
                    <a:pt x="7531" y="13170"/>
                    <a:pt x="7408" y="13417"/>
                    <a:pt x="7192" y="13417"/>
                  </a:cubicBezTo>
                  <a:lnTo>
                    <a:pt x="896" y="13417"/>
                  </a:lnTo>
                  <a:cubicBezTo>
                    <a:pt x="649" y="13417"/>
                    <a:pt x="525" y="13170"/>
                    <a:pt x="680" y="12985"/>
                  </a:cubicBezTo>
                  <a:cubicBezTo>
                    <a:pt x="1451" y="11936"/>
                    <a:pt x="3025" y="11689"/>
                    <a:pt x="3180" y="11689"/>
                  </a:cubicBezTo>
                  <a:close/>
                  <a:moveTo>
                    <a:pt x="4013" y="0"/>
                  </a:moveTo>
                  <a:cubicBezTo>
                    <a:pt x="3920" y="0"/>
                    <a:pt x="3828" y="39"/>
                    <a:pt x="3766" y="116"/>
                  </a:cubicBezTo>
                  <a:cubicBezTo>
                    <a:pt x="3550" y="394"/>
                    <a:pt x="3334" y="671"/>
                    <a:pt x="3180" y="980"/>
                  </a:cubicBezTo>
                  <a:cubicBezTo>
                    <a:pt x="3073" y="1150"/>
                    <a:pt x="3216" y="1291"/>
                    <a:pt x="3356" y="1291"/>
                  </a:cubicBezTo>
                  <a:cubicBezTo>
                    <a:pt x="3419" y="1291"/>
                    <a:pt x="3481" y="1263"/>
                    <a:pt x="3519" y="1196"/>
                  </a:cubicBezTo>
                  <a:cubicBezTo>
                    <a:pt x="3673" y="918"/>
                    <a:pt x="3828" y="671"/>
                    <a:pt x="4013" y="455"/>
                  </a:cubicBezTo>
                  <a:cubicBezTo>
                    <a:pt x="4352" y="857"/>
                    <a:pt x="4599" y="1289"/>
                    <a:pt x="4784" y="1782"/>
                  </a:cubicBezTo>
                  <a:cubicBezTo>
                    <a:pt x="5093" y="2431"/>
                    <a:pt x="5062" y="3171"/>
                    <a:pt x="4753" y="3819"/>
                  </a:cubicBezTo>
                  <a:cubicBezTo>
                    <a:pt x="4815" y="3356"/>
                    <a:pt x="4723" y="2893"/>
                    <a:pt x="4507" y="2461"/>
                  </a:cubicBezTo>
                  <a:cubicBezTo>
                    <a:pt x="4414" y="2276"/>
                    <a:pt x="4291" y="2091"/>
                    <a:pt x="4167" y="1906"/>
                  </a:cubicBezTo>
                  <a:cubicBezTo>
                    <a:pt x="4136" y="1844"/>
                    <a:pt x="4075" y="1813"/>
                    <a:pt x="4013" y="1813"/>
                  </a:cubicBezTo>
                  <a:cubicBezTo>
                    <a:pt x="3951" y="1813"/>
                    <a:pt x="3889" y="1844"/>
                    <a:pt x="3859" y="1906"/>
                  </a:cubicBezTo>
                  <a:cubicBezTo>
                    <a:pt x="3704" y="2060"/>
                    <a:pt x="3612" y="2276"/>
                    <a:pt x="3519" y="2461"/>
                  </a:cubicBezTo>
                  <a:cubicBezTo>
                    <a:pt x="3303" y="2893"/>
                    <a:pt x="3210" y="3356"/>
                    <a:pt x="3241" y="3819"/>
                  </a:cubicBezTo>
                  <a:cubicBezTo>
                    <a:pt x="2964" y="3202"/>
                    <a:pt x="2933" y="2523"/>
                    <a:pt x="3180" y="1906"/>
                  </a:cubicBezTo>
                  <a:cubicBezTo>
                    <a:pt x="3237" y="1732"/>
                    <a:pt x="3114" y="1619"/>
                    <a:pt x="2991" y="1619"/>
                  </a:cubicBezTo>
                  <a:cubicBezTo>
                    <a:pt x="2917" y="1619"/>
                    <a:pt x="2844" y="1659"/>
                    <a:pt x="2809" y="1752"/>
                  </a:cubicBezTo>
                  <a:cubicBezTo>
                    <a:pt x="2531" y="2461"/>
                    <a:pt x="2531" y="3233"/>
                    <a:pt x="2840" y="3912"/>
                  </a:cubicBezTo>
                  <a:cubicBezTo>
                    <a:pt x="2624" y="4035"/>
                    <a:pt x="2501" y="4251"/>
                    <a:pt x="2501" y="4498"/>
                  </a:cubicBezTo>
                  <a:lnTo>
                    <a:pt x="2501" y="6689"/>
                  </a:lnTo>
                  <a:cubicBezTo>
                    <a:pt x="2501" y="6967"/>
                    <a:pt x="2686" y="7214"/>
                    <a:pt x="2933" y="7307"/>
                  </a:cubicBezTo>
                  <a:lnTo>
                    <a:pt x="2933" y="8325"/>
                  </a:lnTo>
                  <a:lnTo>
                    <a:pt x="2254" y="8325"/>
                  </a:lnTo>
                  <a:cubicBezTo>
                    <a:pt x="2254" y="7986"/>
                    <a:pt x="1976" y="7739"/>
                    <a:pt x="1667" y="7739"/>
                  </a:cubicBezTo>
                  <a:lnTo>
                    <a:pt x="1143" y="7739"/>
                  </a:lnTo>
                  <a:cubicBezTo>
                    <a:pt x="834" y="7739"/>
                    <a:pt x="556" y="7986"/>
                    <a:pt x="556" y="8325"/>
                  </a:cubicBezTo>
                  <a:lnTo>
                    <a:pt x="556" y="9992"/>
                  </a:lnTo>
                  <a:cubicBezTo>
                    <a:pt x="556" y="10300"/>
                    <a:pt x="834" y="10578"/>
                    <a:pt x="1143" y="10578"/>
                  </a:cubicBezTo>
                  <a:lnTo>
                    <a:pt x="1667" y="10578"/>
                  </a:lnTo>
                  <a:cubicBezTo>
                    <a:pt x="1976" y="10578"/>
                    <a:pt x="2223" y="10300"/>
                    <a:pt x="2254" y="9992"/>
                  </a:cubicBezTo>
                  <a:lnTo>
                    <a:pt x="2933" y="9992"/>
                  </a:lnTo>
                  <a:lnTo>
                    <a:pt x="2933" y="11288"/>
                  </a:lnTo>
                  <a:cubicBezTo>
                    <a:pt x="2439" y="11380"/>
                    <a:pt x="1081" y="11720"/>
                    <a:pt x="309" y="12738"/>
                  </a:cubicBezTo>
                  <a:cubicBezTo>
                    <a:pt x="1" y="13170"/>
                    <a:pt x="309" y="13788"/>
                    <a:pt x="865" y="13818"/>
                  </a:cubicBezTo>
                  <a:lnTo>
                    <a:pt x="7161" y="13818"/>
                  </a:lnTo>
                  <a:cubicBezTo>
                    <a:pt x="7716" y="13788"/>
                    <a:pt x="8025" y="13170"/>
                    <a:pt x="7685" y="12738"/>
                  </a:cubicBezTo>
                  <a:cubicBezTo>
                    <a:pt x="6914" y="11720"/>
                    <a:pt x="5556" y="11380"/>
                    <a:pt x="5062" y="11288"/>
                  </a:cubicBezTo>
                  <a:lnTo>
                    <a:pt x="5062" y="11041"/>
                  </a:lnTo>
                  <a:cubicBezTo>
                    <a:pt x="5229" y="11018"/>
                    <a:pt x="5392" y="11007"/>
                    <a:pt x="5553" y="11007"/>
                  </a:cubicBezTo>
                  <a:cubicBezTo>
                    <a:pt x="6461" y="11007"/>
                    <a:pt x="7278" y="11348"/>
                    <a:pt x="8117" y="11689"/>
                  </a:cubicBezTo>
                  <a:cubicBezTo>
                    <a:pt x="8858" y="11998"/>
                    <a:pt x="9661" y="12245"/>
                    <a:pt x="10432" y="12368"/>
                  </a:cubicBezTo>
                  <a:cubicBezTo>
                    <a:pt x="10453" y="12376"/>
                    <a:pt x="10473" y="12380"/>
                    <a:pt x="10492" y="12380"/>
                  </a:cubicBezTo>
                  <a:cubicBezTo>
                    <a:pt x="10681" y="12380"/>
                    <a:pt x="10717" y="11996"/>
                    <a:pt x="10515" y="11996"/>
                  </a:cubicBezTo>
                  <a:cubicBezTo>
                    <a:pt x="10509" y="11996"/>
                    <a:pt x="10501" y="11997"/>
                    <a:pt x="10494" y="11998"/>
                  </a:cubicBezTo>
                  <a:cubicBezTo>
                    <a:pt x="9722" y="11843"/>
                    <a:pt x="8982" y="11627"/>
                    <a:pt x="8272" y="11319"/>
                  </a:cubicBezTo>
                  <a:cubicBezTo>
                    <a:pt x="7362" y="10944"/>
                    <a:pt x="6498" y="10616"/>
                    <a:pt x="5520" y="10616"/>
                  </a:cubicBezTo>
                  <a:cubicBezTo>
                    <a:pt x="5370" y="10616"/>
                    <a:pt x="5218" y="10623"/>
                    <a:pt x="5062" y="10640"/>
                  </a:cubicBezTo>
                  <a:lnTo>
                    <a:pt x="5062" y="9806"/>
                  </a:lnTo>
                  <a:cubicBezTo>
                    <a:pt x="5211" y="9793"/>
                    <a:pt x="5358" y="9786"/>
                    <a:pt x="5503" y="9786"/>
                  </a:cubicBezTo>
                  <a:cubicBezTo>
                    <a:pt x="6650" y="9786"/>
                    <a:pt x="7676" y="10191"/>
                    <a:pt x="8580" y="10547"/>
                  </a:cubicBezTo>
                  <a:cubicBezTo>
                    <a:pt x="9436" y="10901"/>
                    <a:pt x="10225" y="11209"/>
                    <a:pt x="11061" y="11209"/>
                  </a:cubicBezTo>
                  <a:cubicBezTo>
                    <a:pt x="11612" y="11209"/>
                    <a:pt x="12183" y="11075"/>
                    <a:pt x="12808" y="10732"/>
                  </a:cubicBezTo>
                  <a:lnTo>
                    <a:pt x="12808" y="11658"/>
                  </a:lnTo>
                  <a:cubicBezTo>
                    <a:pt x="12346" y="11874"/>
                    <a:pt x="11821" y="11998"/>
                    <a:pt x="11265" y="12029"/>
                  </a:cubicBezTo>
                  <a:lnTo>
                    <a:pt x="11296" y="11998"/>
                  </a:lnTo>
                  <a:cubicBezTo>
                    <a:pt x="11204" y="11998"/>
                    <a:pt x="11111" y="12090"/>
                    <a:pt x="11111" y="12214"/>
                  </a:cubicBezTo>
                  <a:cubicBezTo>
                    <a:pt x="11111" y="12306"/>
                    <a:pt x="11204" y="12399"/>
                    <a:pt x="11296" y="12399"/>
                  </a:cubicBezTo>
                  <a:cubicBezTo>
                    <a:pt x="11944" y="12368"/>
                    <a:pt x="12562" y="12214"/>
                    <a:pt x="13117" y="11936"/>
                  </a:cubicBezTo>
                  <a:cubicBezTo>
                    <a:pt x="13179" y="11905"/>
                    <a:pt x="13241" y="11843"/>
                    <a:pt x="13241" y="11751"/>
                  </a:cubicBezTo>
                  <a:lnTo>
                    <a:pt x="13241" y="10362"/>
                  </a:lnTo>
                  <a:cubicBezTo>
                    <a:pt x="13241" y="10226"/>
                    <a:pt x="13141" y="10140"/>
                    <a:pt x="13040" y="10140"/>
                  </a:cubicBezTo>
                  <a:cubicBezTo>
                    <a:pt x="13002" y="10140"/>
                    <a:pt x="12965" y="10152"/>
                    <a:pt x="12932" y="10177"/>
                  </a:cubicBezTo>
                  <a:cubicBezTo>
                    <a:pt x="12264" y="10618"/>
                    <a:pt x="11677" y="10787"/>
                    <a:pt x="11101" y="10787"/>
                  </a:cubicBezTo>
                  <a:cubicBezTo>
                    <a:pt x="10346" y="10787"/>
                    <a:pt x="9610" y="10496"/>
                    <a:pt x="8735" y="10146"/>
                  </a:cubicBezTo>
                  <a:cubicBezTo>
                    <a:pt x="7777" y="9780"/>
                    <a:pt x="6717" y="9362"/>
                    <a:pt x="5460" y="9362"/>
                  </a:cubicBezTo>
                  <a:cubicBezTo>
                    <a:pt x="5340" y="9362"/>
                    <a:pt x="5217" y="9366"/>
                    <a:pt x="5093" y="9374"/>
                  </a:cubicBezTo>
                  <a:lnTo>
                    <a:pt x="5093" y="7276"/>
                  </a:lnTo>
                  <a:cubicBezTo>
                    <a:pt x="5340" y="7183"/>
                    <a:pt x="5525" y="6967"/>
                    <a:pt x="5525" y="6689"/>
                  </a:cubicBezTo>
                  <a:lnTo>
                    <a:pt x="5525" y="4467"/>
                  </a:lnTo>
                  <a:cubicBezTo>
                    <a:pt x="5525" y="4221"/>
                    <a:pt x="5402" y="4004"/>
                    <a:pt x="5186" y="3912"/>
                  </a:cubicBezTo>
                  <a:cubicBezTo>
                    <a:pt x="5494" y="3171"/>
                    <a:pt x="5494" y="2369"/>
                    <a:pt x="5186" y="1628"/>
                  </a:cubicBezTo>
                  <a:cubicBezTo>
                    <a:pt x="4970" y="1073"/>
                    <a:pt x="4661" y="579"/>
                    <a:pt x="4260" y="116"/>
                  </a:cubicBezTo>
                  <a:cubicBezTo>
                    <a:pt x="4198" y="39"/>
                    <a:pt x="4105" y="0"/>
                    <a:pt x="40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311" name="Google Shape;13311;p25"/>
          <p:cNvGrpSpPr/>
          <p:nvPr/>
        </p:nvGrpSpPr>
        <p:grpSpPr>
          <a:xfrm>
            <a:off x="8329711" y="4045467"/>
            <a:ext cx="472200" cy="456767"/>
            <a:chOff x="6307938" y="1923106"/>
            <a:chExt cx="354150" cy="342575"/>
          </a:xfrm>
        </p:grpSpPr>
        <p:sp>
          <p:nvSpPr>
            <p:cNvPr id="13312" name="Google Shape;13312;p25"/>
            <p:cNvSpPr/>
            <p:nvPr/>
          </p:nvSpPr>
          <p:spPr>
            <a:xfrm>
              <a:off x="6392038" y="2170181"/>
              <a:ext cx="17675" cy="14550"/>
            </a:xfrm>
            <a:custGeom>
              <a:avLst/>
              <a:gdLst/>
              <a:ahLst/>
              <a:cxnLst/>
              <a:rect l="l" t="t" r="r" b="b"/>
              <a:pathLst>
                <a:path w="707" h="582" extrusionOk="0">
                  <a:moveTo>
                    <a:pt x="243" y="1"/>
                  </a:moveTo>
                  <a:cubicBezTo>
                    <a:pt x="193" y="1"/>
                    <a:pt x="139" y="24"/>
                    <a:pt x="93" y="70"/>
                  </a:cubicBezTo>
                  <a:cubicBezTo>
                    <a:pt x="0" y="132"/>
                    <a:pt x="0" y="255"/>
                    <a:pt x="93" y="348"/>
                  </a:cubicBezTo>
                  <a:lnTo>
                    <a:pt x="309" y="533"/>
                  </a:lnTo>
                  <a:cubicBezTo>
                    <a:pt x="350" y="567"/>
                    <a:pt x="393" y="582"/>
                    <a:pt x="435" y="582"/>
                  </a:cubicBezTo>
                  <a:cubicBezTo>
                    <a:pt x="583" y="582"/>
                    <a:pt x="707" y="400"/>
                    <a:pt x="587" y="255"/>
                  </a:cubicBezTo>
                  <a:lnTo>
                    <a:pt x="371" y="70"/>
                  </a:lnTo>
                  <a:cubicBezTo>
                    <a:pt x="340" y="24"/>
                    <a:pt x="293" y="1"/>
                    <a:pt x="24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13" name="Google Shape;13313;p25"/>
            <p:cNvSpPr/>
            <p:nvPr/>
          </p:nvSpPr>
          <p:spPr>
            <a:xfrm>
              <a:off x="6446338" y="2114081"/>
              <a:ext cx="18250" cy="15625"/>
            </a:xfrm>
            <a:custGeom>
              <a:avLst/>
              <a:gdLst/>
              <a:ahLst/>
              <a:cxnLst/>
              <a:rect l="l" t="t" r="r" b="b"/>
              <a:pathLst>
                <a:path w="730" h="625" extrusionOk="0">
                  <a:moveTo>
                    <a:pt x="299" y="1"/>
                  </a:moveTo>
                  <a:cubicBezTo>
                    <a:pt x="132" y="1"/>
                    <a:pt x="0" y="204"/>
                    <a:pt x="143" y="370"/>
                  </a:cubicBezTo>
                  <a:lnTo>
                    <a:pt x="359" y="555"/>
                  </a:lnTo>
                  <a:cubicBezTo>
                    <a:pt x="390" y="601"/>
                    <a:pt x="444" y="624"/>
                    <a:pt x="498" y="624"/>
                  </a:cubicBezTo>
                  <a:cubicBezTo>
                    <a:pt x="552" y="624"/>
                    <a:pt x="606" y="601"/>
                    <a:pt x="637" y="555"/>
                  </a:cubicBezTo>
                  <a:cubicBezTo>
                    <a:pt x="729" y="462"/>
                    <a:pt x="729" y="339"/>
                    <a:pt x="637" y="277"/>
                  </a:cubicBezTo>
                  <a:lnTo>
                    <a:pt x="451" y="61"/>
                  </a:lnTo>
                  <a:cubicBezTo>
                    <a:pt x="402" y="19"/>
                    <a:pt x="349" y="1"/>
                    <a:pt x="2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14" name="Google Shape;13314;p25"/>
            <p:cNvSpPr/>
            <p:nvPr/>
          </p:nvSpPr>
          <p:spPr>
            <a:xfrm>
              <a:off x="6417888" y="2139506"/>
              <a:ext cx="25100" cy="24725"/>
            </a:xfrm>
            <a:custGeom>
              <a:avLst/>
              <a:gdLst/>
              <a:ahLst/>
              <a:cxnLst/>
              <a:rect l="l" t="t" r="r" b="b"/>
              <a:pathLst>
                <a:path w="1004" h="989" extrusionOk="0">
                  <a:moveTo>
                    <a:pt x="787" y="1"/>
                  </a:moveTo>
                  <a:cubicBezTo>
                    <a:pt x="664" y="32"/>
                    <a:pt x="571" y="124"/>
                    <a:pt x="602" y="217"/>
                  </a:cubicBezTo>
                  <a:cubicBezTo>
                    <a:pt x="602" y="402"/>
                    <a:pt x="448" y="556"/>
                    <a:pt x="262" y="556"/>
                  </a:cubicBezTo>
                  <a:cubicBezTo>
                    <a:pt x="248" y="553"/>
                    <a:pt x="234" y="551"/>
                    <a:pt x="221" y="551"/>
                  </a:cubicBezTo>
                  <a:cubicBezTo>
                    <a:pt x="20" y="551"/>
                    <a:pt x="0" y="959"/>
                    <a:pt x="210" y="959"/>
                  </a:cubicBezTo>
                  <a:cubicBezTo>
                    <a:pt x="217" y="959"/>
                    <a:pt x="224" y="959"/>
                    <a:pt x="232" y="958"/>
                  </a:cubicBezTo>
                  <a:lnTo>
                    <a:pt x="232" y="989"/>
                  </a:lnTo>
                  <a:cubicBezTo>
                    <a:pt x="664" y="989"/>
                    <a:pt x="1003" y="649"/>
                    <a:pt x="1003" y="217"/>
                  </a:cubicBezTo>
                  <a:cubicBezTo>
                    <a:pt x="972" y="94"/>
                    <a:pt x="880" y="1"/>
                    <a:pt x="7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15" name="Google Shape;13315;p25"/>
            <p:cNvSpPr/>
            <p:nvPr/>
          </p:nvSpPr>
          <p:spPr>
            <a:xfrm>
              <a:off x="6355763" y="2078431"/>
              <a:ext cx="162500" cy="143275"/>
            </a:xfrm>
            <a:custGeom>
              <a:avLst/>
              <a:gdLst/>
              <a:ahLst/>
              <a:cxnLst/>
              <a:rect l="l" t="t" r="r" b="b"/>
              <a:pathLst>
                <a:path w="6500" h="5731" extrusionOk="0">
                  <a:moveTo>
                    <a:pt x="4301" y="502"/>
                  </a:moveTo>
                  <a:cubicBezTo>
                    <a:pt x="5095" y="502"/>
                    <a:pt x="5764" y="1492"/>
                    <a:pt x="5093" y="2259"/>
                  </a:cubicBezTo>
                  <a:lnTo>
                    <a:pt x="2315" y="5036"/>
                  </a:lnTo>
                  <a:cubicBezTo>
                    <a:pt x="2088" y="5257"/>
                    <a:pt x="1834" y="5349"/>
                    <a:pt x="1590" y="5349"/>
                  </a:cubicBezTo>
                  <a:cubicBezTo>
                    <a:pt x="776" y="5349"/>
                    <a:pt x="74" y="4315"/>
                    <a:pt x="834" y="3555"/>
                  </a:cubicBezTo>
                  <a:lnTo>
                    <a:pt x="3612" y="777"/>
                  </a:lnTo>
                  <a:cubicBezTo>
                    <a:pt x="3832" y="584"/>
                    <a:pt x="4072" y="502"/>
                    <a:pt x="4301" y="502"/>
                  </a:cubicBezTo>
                  <a:close/>
                  <a:moveTo>
                    <a:pt x="4379" y="1"/>
                  </a:moveTo>
                  <a:cubicBezTo>
                    <a:pt x="4025" y="1"/>
                    <a:pt x="3657" y="147"/>
                    <a:pt x="3334" y="500"/>
                  </a:cubicBezTo>
                  <a:lnTo>
                    <a:pt x="556" y="3277"/>
                  </a:lnTo>
                  <a:cubicBezTo>
                    <a:pt x="1" y="3833"/>
                    <a:pt x="1" y="4759"/>
                    <a:pt x="556" y="5314"/>
                  </a:cubicBezTo>
                  <a:cubicBezTo>
                    <a:pt x="834" y="5592"/>
                    <a:pt x="1204" y="5731"/>
                    <a:pt x="1575" y="5731"/>
                  </a:cubicBezTo>
                  <a:cubicBezTo>
                    <a:pt x="1945" y="5731"/>
                    <a:pt x="2315" y="5592"/>
                    <a:pt x="2593" y="5314"/>
                  </a:cubicBezTo>
                  <a:lnTo>
                    <a:pt x="5371" y="2537"/>
                  </a:lnTo>
                  <a:cubicBezTo>
                    <a:pt x="6500" y="1502"/>
                    <a:pt x="5514" y="1"/>
                    <a:pt x="43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16" name="Google Shape;13316;p25"/>
            <p:cNvSpPr/>
            <p:nvPr/>
          </p:nvSpPr>
          <p:spPr>
            <a:xfrm>
              <a:off x="6539388" y="1982906"/>
              <a:ext cx="17475" cy="13900"/>
            </a:xfrm>
            <a:custGeom>
              <a:avLst/>
              <a:gdLst/>
              <a:ahLst/>
              <a:cxnLst/>
              <a:rect l="l" t="t" r="r" b="b"/>
              <a:pathLst>
                <a:path w="699" h="556" extrusionOk="0">
                  <a:moveTo>
                    <a:pt x="416" y="1"/>
                  </a:moveTo>
                  <a:cubicBezTo>
                    <a:pt x="370" y="1"/>
                    <a:pt x="322" y="19"/>
                    <a:pt x="279" y="62"/>
                  </a:cubicBezTo>
                  <a:lnTo>
                    <a:pt x="124" y="216"/>
                  </a:lnTo>
                  <a:cubicBezTo>
                    <a:pt x="1" y="340"/>
                    <a:pt x="93" y="556"/>
                    <a:pt x="279" y="556"/>
                  </a:cubicBezTo>
                  <a:cubicBezTo>
                    <a:pt x="309" y="556"/>
                    <a:pt x="371" y="556"/>
                    <a:pt x="402" y="494"/>
                  </a:cubicBezTo>
                  <a:lnTo>
                    <a:pt x="556" y="340"/>
                  </a:lnTo>
                  <a:cubicBezTo>
                    <a:pt x="698" y="197"/>
                    <a:pt x="568" y="1"/>
                    <a:pt x="41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17" name="Google Shape;13317;p25"/>
            <p:cNvSpPr/>
            <p:nvPr/>
          </p:nvSpPr>
          <p:spPr>
            <a:xfrm>
              <a:off x="6583363" y="2026106"/>
              <a:ext cx="16700" cy="13900"/>
            </a:xfrm>
            <a:custGeom>
              <a:avLst/>
              <a:gdLst/>
              <a:ahLst/>
              <a:cxnLst/>
              <a:rect l="l" t="t" r="r" b="b"/>
              <a:pathLst>
                <a:path w="668" h="556" extrusionOk="0">
                  <a:moveTo>
                    <a:pt x="371" y="1"/>
                  </a:moveTo>
                  <a:cubicBezTo>
                    <a:pt x="321" y="1"/>
                    <a:pt x="267" y="19"/>
                    <a:pt x="217" y="62"/>
                  </a:cubicBezTo>
                  <a:lnTo>
                    <a:pt x="63" y="216"/>
                  </a:lnTo>
                  <a:cubicBezTo>
                    <a:pt x="1" y="278"/>
                    <a:pt x="1" y="402"/>
                    <a:pt x="63" y="494"/>
                  </a:cubicBezTo>
                  <a:cubicBezTo>
                    <a:pt x="124" y="525"/>
                    <a:pt x="155" y="556"/>
                    <a:pt x="217" y="556"/>
                  </a:cubicBezTo>
                  <a:cubicBezTo>
                    <a:pt x="279" y="556"/>
                    <a:pt x="310" y="525"/>
                    <a:pt x="371" y="494"/>
                  </a:cubicBezTo>
                  <a:lnTo>
                    <a:pt x="526" y="340"/>
                  </a:lnTo>
                  <a:cubicBezTo>
                    <a:pt x="668" y="198"/>
                    <a:pt x="537" y="1"/>
                    <a:pt x="3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18" name="Google Shape;13318;p25"/>
            <p:cNvSpPr/>
            <p:nvPr/>
          </p:nvSpPr>
          <p:spPr>
            <a:xfrm>
              <a:off x="6557913" y="2004481"/>
              <a:ext cx="20075" cy="19325"/>
            </a:xfrm>
            <a:custGeom>
              <a:avLst/>
              <a:gdLst/>
              <a:ahLst/>
              <a:cxnLst/>
              <a:rect l="l" t="t" r="r" b="b"/>
              <a:pathLst>
                <a:path w="803" h="773" extrusionOk="0">
                  <a:moveTo>
                    <a:pt x="177" y="0"/>
                  </a:moveTo>
                  <a:cubicBezTo>
                    <a:pt x="103" y="0"/>
                    <a:pt x="29" y="40"/>
                    <a:pt x="1" y="125"/>
                  </a:cubicBezTo>
                  <a:cubicBezTo>
                    <a:pt x="1" y="279"/>
                    <a:pt x="62" y="464"/>
                    <a:pt x="186" y="588"/>
                  </a:cubicBezTo>
                  <a:cubicBezTo>
                    <a:pt x="309" y="711"/>
                    <a:pt x="463" y="773"/>
                    <a:pt x="649" y="773"/>
                  </a:cubicBezTo>
                  <a:cubicBezTo>
                    <a:pt x="803" y="680"/>
                    <a:pt x="803" y="433"/>
                    <a:pt x="618" y="372"/>
                  </a:cubicBezTo>
                  <a:lnTo>
                    <a:pt x="587" y="372"/>
                  </a:lnTo>
                  <a:cubicBezTo>
                    <a:pt x="463" y="372"/>
                    <a:pt x="371" y="279"/>
                    <a:pt x="371" y="156"/>
                  </a:cubicBezTo>
                  <a:cubicBezTo>
                    <a:pt x="354" y="55"/>
                    <a:pt x="265" y="0"/>
                    <a:pt x="1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19" name="Google Shape;13319;p25"/>
            <p:cNvSpPr/>
            <p:nvPr/>
          </p:nvSpPr>
          <p:spPr>
            <a:xfrm>
              <a:off x="6503013" y="1957856"/>
              <a:ext cx="123600" cy="109925"/>
            </a:xfrm>
            <a:custGeom>
              <a:avLst/>
              <a:gdLst/>
              <a:ahLst/>
              <a:cxnLst/>
              <a:rect l="l" t="t" r="r" b="b"/>
              <a:pathLst>
                <a:path w="4944" h="4397" extrusionOk="0">
                  <a:moveTo>
                    <a:pt x="1548" y="366"/>
                  </a:moveTo>
                  <a:cubicBezTo>
                    <a:pt x="1733" y="366"/>
                    <a:pt x="1921" y="439"/>
                    <a:pt x="2073" y="601"/>
                  </a:cubicBezTo>
                  <a:lnTo>
                    <a:pt x="4203" y="2730"/>
                  </a:lnTo>
                  <a:cubicBezTo>
                    <a:pt x="4746" y="3274"/>
                    <a:pt x="4240" y="4016"/>
                    <a:pt x="3669" y="4016"/>
                  </a:cubicBezTo>
                  <a:cubicBezTo>
                    <a:pt x="3494" y="4016"/>
                    <a:pt x="3312" y="3946"/>
                    <a:pt x="3153" y="3780"/>
                  </a:cubicBezTo>
                  <a:lnTo>
                    <a:pt x="1024" y="1650"/>
                  </a:lnTo>
                  <a:cubicBezTo>
                    <a:pt x="869" y="1496"/>
                    <a:pt x="808" y="1311"/>
                    <a:pt x="808" y="1126"/>
                  </a:cubicBezTo>
                  <a:cubicBezTo>
                    <a:pt x="808" y="669"/>
                    <a:pt x="1170" y="366"/>
                    <a:pt x="1548" y="366"/>
                  </a:cubicBezTo>
                  <a:close/>
                  <a:moveTo>
                    <a:pt x="1607" y="1"/>
                  </a:moveTo>
                  <a:cubicBezTo>
                    <a:pt x="735" y="1"/>
                    <a:pt x="0" y="1086"/>
                    <a:pt x="746" y="1928"/>
                  </a:cubicBezTo>
                  <a:lnTo>
                    <a:pt x="2875" y="4057"/>
                  </a:lnTo>
                  <a:cubicBezTo>
                    <a:pt x="3091" y="4273"/>
                    <a:pt x="3369" y="4397"/>
                    <a:pt x="3678" y="4397"/>
                  </a:cubicBezTo>
                  <a:cubicBezTo>
                    <a:pt x="3986" y="4397"/>
                    <a:pt x="4264" y="4273"/>
                    <a:pt x="4511" y="4057"/>
                  </a:cubicBezTo>
                  <a:cubicBezTo>
                    <a:pt x="4943" y="3625"/>
                    <a:pt x="4943" y="2885"/>
                    <a:pt x="4511" y="2422"/>
                  </a:cubicBezTo>
                  <a:lnTo>
                    <a:pt x="2351" y="292"/>
                  </a:lnTo>
                  <a:cubicBezTo>
                    <a:pt x="2112" y="88"/>
                    <a:pt x="1854" y="1"/>
                    <a:pt x="160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20" name="Google Shape;13320;p25"/>
            <p:cNvSpPr/>
            <p:nvPr/>
          </p:nvSpPr>
          <p:spPr>
            <a:xfrm>
              <a:off x="6307938" y="2036706"/>
              <a:ext cx="241525" cy="228975"/>
            </a:xfrm>
            <a:custGeom>
              <a:avLst/>
              <a:gdLst/>
              <a:ahLst/>
              <a:cxnLst/>
              <a:rect l="l" t="t" r="r" b="b"/>
              <a:pathLst>
                <a:path w="9661" h="9159" extrusionOk="0">
                  <a:moveTo>
                    <a:pt x="5987" y="348"/>
                  </a:moveTo>
                  <a:cubicBezTo>
                    <a:pt x="6142" y="348"/>
                    <a:pt x="6234" y="440"/>
                    <a:pt x="6234" y="595"/>
                  </a:cubicBezTo>
                  <a:lnTo>
                    <a:pt x="6234" y="811"/>
                  </a:lnTo>
                  <a:cubicBezTo>
                    <a:pt x="6080" y="811"/>
                    <a:pt x="5895" y="842"/>
                    <a:pt x="5741" y="873"/>
                  </a:cubicBezTo>
                  <a:lnTo>
                    <a:pt x="5741" y="595"/>
                  </a:lnTo>
                  <a:cubicBezTo>
                    <a:pt x="5741" y="440"/>
                    <a:pt x="5833" y="348"/>
                    <a:pt x="5987" y="348"/>
                  </a:cubicBezTo>
                  <a:close/>
                  <a:moveTo>
                    <a:pt x="8129" y="1069"/>
                  </a:moveTo>
                  <a:cubicBezTo>
                    <a:pt x="8317" y="1069"/>
                    <a:pt x="8492" y="1331"/>
                    <a:pt x="8302" y="1521"/>
                  </a:cubicBezTo>
                  <a:lnTo>
                    <a:pt x="8117" y="1706"/>
                  </a:lnTo>
                  <a:cubicBezTo>
                    <a:pt x="8086" y="1644"/>
                    <a:pt x="8024" y="1582"/>
                    <a:pt x="7963" y="1521"/>
                  </a:cubicBezTo>
                  <a:cubicBezTo>
                    <a:pt x="7901" y="1459"/>
                    <a:pt x="7839" y="1397"/>
                    <a:pt x="7777" y="1335"/>
                  </a:cubicBezTo>
                  <a:lnTo>
                    <a:pt x="7963" y="1150"/>
                  </a:lnTo>
                  <a:cubicBezTo>
                    <a:pt x="8013" y="1093"/>
                    <a:pt x="8071" y="1069"/>
                    <a:pt x="8129" y="1069"/>
                  </a:cubicBezTo>
                  <a:close/>
                  <a:moveTo>
                    <a:pt x="3741" y="1593"/>
                  </a:moveTo>
                  <a:cubicBezTo>
                    <a:pt x="3800" y="1593"/>
                    <a:pt x="3862" y="1618"/>
                    <a:pt x="3920" y="1675"/>
                  </a:cubicBezTo>
                  <a:lnTo>
                    <a:pt x="4167" y="1922"/>
                  </a:lnTo>
                  <a:lnTo>
                    <a:pt x="3827" y="2292"/>
                  </a:lnTo>
                  <a:lnTo>
                    <a:pt x="3580" y="2045"/>
                  </a:lnTo>
                  <a:cubicBezTo>
                    <a:pt x="3391" y="1856"/>
                    <a:pt x="3547" y="1593"/>
                    <a:pt x="3741" y="1593"/>
                  </a:cubicBezTo>
                  <a:close/>
                  <a:moveTo>
                    <a:pt x="8858" y="3218"/>
                  </a:moveTo>
                  <a:cubicBezTo>
                    <a:pt x="8981" y="3218"/>
                    <a:pt x="9105" y="3341"/>
                    <a:pt x="9105" y="3465"/>
                  </a:cubicBezTo>
                  <a:cubicBezTo>
                    <a:pt x="9105" y="3619"/>
                    <a:pt x="8981" y="3743"/>
                    <a:pt x="8858" y="3743"/>
                  </a:cubicBezTo>
                  <a:lnTo>
                    <a:pt x="8580" y="3743"/>
                  </a:lnTo>
                  <a:cubicBezTo>
                    <a:pt x="8611" y="3557"/>
                    <a:pt x="8642" y="3403"/>
                    <a:pt x="8642" y="3218"/>
                  </a:cubicBezTo>
                  <a:close/>
                  <a:moveTo>
                    <a:pt x="2149" y="3179"/>
                  </a:moveTo>
                  <a:cubicBezTo>
                    <a:pt x="2215" y="3179"/>
                    <a:pt x="2284" y="3203"/>
                    <a:pt x="2346" y="3249"/>
                  </a:cubicBezTo>
                  <a:lnTo>
                    <a:pt x="2593" y="3496"/>
                  </a:lnTo>
                  <a:lnTo>
                    <a:pt x="2222" y="3866"/>
                  </a:lnTo>
                  <a:lnTo>
                    <a:pt x="1975" y="3619"/>
                  </a:lnTo>
                  <a:cubicBezTo>
                    <a:pt x="1883" y="3527"/>
                    <a:pt x="1883" y="3341"/>
                    <a:pt x="1975" y="3249"/>
                  </a:cubicBezTo>
                  <a:cubicBezTo>
                    <a:pt x="2022" y="3203"/>
                    <a:pt x="2083" y="3179"/>
                    <a:pt x="2149" y="3179"/>
                  </a:cubicBezTo>
                  <a:close/>
                  <a:moveTo>
                    <a:pt x="1204" y="5409"/>
                  </a:moveTo>
                  <a:cubicBezTo>
                    <a:pt x="1142" y="5594"/>
                    <a:pt x="1142" y="5749"/>
                    <a:pt x="1142" y="5934"/>
                  </a:cubicBezTo>
                  <a:lnTo>
                    <a:pt x="895" y="5934"/>
                  </a:lnTo>
                  <a:cubicBezTo>
                    <a:pt x="772" y="5934"/>
                    <a:pt x="648" y="5810"/>
                    <a:pt x="648" y="5687"/>
                  </a:cubicBezTo>
                  <a:cubicBezTo>
                    <a:pt x="648" y="5533"/>
                    <a:pt x="772" y="5409"/>
                    <a:pt x="895" y="5409"/>
                  </a:cubicBezTo>
                  <a:close/>
                  <a:moveTo>
                    <a:pt x="7531" y="5286"/>
                  </a:moveTo>
                  <a:lnTo>
                    <a:pt x="7777" y="5533"/>
                  </a:lnTo>
                  <a:cubicBezTo>
                    <a:pt x="7870" y="5625"/>
                    <a:pt x="7870" y="5810"/>
                    <a:pt x="7777" y="5903"/>
                  </a:cubicBezTo>
                  <a:cubicBezTo>
                    <a:pt x="7716" y="5949"/>
                    <a:pt x="7646" y="5972"/>
                    <a:pt x="7581" y="5972"/>
                  </a:cubicBezTo>
                  <a:cubicBezTo>
                    <a:pt x="7515" y="5972"/>
                    <a:pt x="7453" y="5949"/>
                    <a:pt x="7407" y="5903"/>
                  </a:cubicBezTo>
                  <a:lnTo>
                    <a:pt x="7160" y="5656"/>
                  </a:lnTo>
                  <a:lnTo>
                    <a:pt x="7531" y="5286"/>
                  </a:lnTo>
                  <a:close/>
                  <a:moveTo>
                    <a:pt x="5957" y="6860"/>
                  </a:moveTo>
                  <a:lnTo>
                    <a:pt x="6203" y="7107"/>
                  </a:lnTo>
                  <a:cubicBezTo>
                    <a:pt x="6296" y="7199"/>
                    <a:pt x="6296" y="7384"/>
                    <a:pt x="6203" y="7477"/>
                  </a:cubicBezTo>
                  <a:cubicBezTo>
                    <a:pt x="6142" y="7523"/>
                    <a:pt x="6072" y="7546"/>
                    <a:pt x="6007" y="7546"/>
                  </a:cubicBezTo>
                  <a:cubicBezTo>
                    <a:pt x="5941" y="7546"/>
                    <a:pt x="5879" y="7523"/>
                    <a:pt x="5833" y="7477"/>
                  </a:cubicBezTo>
                  <a:lnTo>
                    <a:pt x="5586" y="7230"/>
                  </a:lnTo>
                  <a:lnTo>
                    <a:pt x="5957" y="6860"/>
                  </a:lnTo>
                  <a:close/>
                  <a:moveTo>
                    <a:pt x="6252" y="1188"/>
                  </a:moveTo>
                  <a:cubicBezTo>
                    <a:pt x="7782" y="1188"/>
                    <a:pt x="9106" y="3155"/>
                    <a:pt x="7685" y="4576"/>
                  </a:cubicBezTo>
                  <a:lnTo>
                    <a:pt x="4876" y="7384"/>
                  </a:lnTo>
                  <a:cubicBezTo>
                    <a:pt x="4449" y="7812"/>
                    <a:pt x="3972" y="7991"/>
                    <a:pt x="3515" y="7991"/>
                  </a:cubicBezTo>
                  <a:cubicBezTo>
                    <a:pt x="1989" y="7991"/>
                    <a:pt x="674" y="6000"/>
                    <a:pt x="2099" y="4576"/>
                  </a:cubicBezTo>
                  <a:lnTo>
                    <a:pt x="4876" y="1798"/>
                  </a:lnTo>
                  <a:cubicBezTo>
                    <a:pt x="5307" y="1368"/>
                    <a:pt x="5789" y="1188"/>
                    <a:pt x="6252" y="1188"/>
                  </a:cubicBezTo>
                  <a:close/>
                  <a:moveTo>
                    <a:pt x="1605" y="7446"/>
                  </a:moveTo>
                  <a:cubicBezTo>
                    <a:pt x="1667" y="7508"/>
                    <a:pt x="1729" y="7569"/>
                    <a:pt x="1790" y="7631"/>
                  </a:cubicBezTo>
                  <a:lnTo>
                    <a:pt x="1975" y="7816"/>
                  </a:lnTo>
                  <a:lnTo>
                    <a:pt x="1790" y="8002"/>
                  </a:lnTo>
                  <a:cubicBezTo>
                    <a:pt x="1733" y="8059"/>
                    <a:pt x="1669" y="8083"/>
                    <a:pt x="1607" y="8083"/>
                  </a:cubicBezTo>
                  <a:cubicBezTo>
                    <a:pt x="1405" y="8083"/>
                    <a:pt x="1230" y="7821"/>
                    <a:pt x="1420" y="7631"/>
                  </a:cubicBezTo>
                  <a:lnTo>
                    <a:pt x="1605" y="7446"/>
                  </a:lnTo>
                  <a:close/>
                  <a:moveTo>
                    <a:pt x="4012" y="8279"/>
                  </a:moveTo>
                  <a:lnTo>
                    <a:pt x="4012" y="8557"/>
                  </a:lnTo>
                  <a:cubicBezTo>
                    <a:pt x="4012" y="8711"/>
                    <a:pt x="3889" y="8835"/>
                    <a:pt x="3765" y="8835"/>
                  </a:cubicBezTo>
                  <a:cubicBezTo>
                    <a:pt x="3611" y="8835"/>
                    <a:pt x="3488" y="8711"/>
                    <a:pt x="3488" y="8557"/>
                  </a:cubicBezTo>
                  <a:lnTo>
                    <a:pt x="3488" y="8341"/>
                  </a:lnTo>
                  <a:lnTo>
                    <a:pt x="3765" y="8341"/>
                  </a:lnTo>
                  <a:lnTo>
                    <a:pt x="4012" y="8279"/>
                  </a:lnTo>
                  <a:close/>
                  <a:moveTo>
                    <a:pt x="5960" y="1"/>
                  </a:moveTo>
                  <a:cubicBezTo>
                    <a:pt x="5648" y="1"/>
                    <a:pt x="5339" y="209"/>
                    <a:pt x="5308" y="626"/>
                  </a:cubicBezTo>
                  <a:lnTo>
                    <a:pt x="5308" y="1027"/>
                  </a:lnTo>
                  <a:cubicBezTo>
                    <a:pt x="5031" y="1150"/>
                    <a:pt x="4784" y="1335"/>
                    <a:pt x="4568" y="1521"/>
                  </a:cubicBezTo>
                  <a:lnTo>
                    <a:pt x="4444" y="1675"/>
                  </a:lnTo>
                  <a:lnTo>
                    <a:pt x="4197" y="1428"/>
                  </a:lnTo>
                  <a:cubicBezTo>
                    <a:pt x="4059" y="1289"/>
                    <a:pt x="3889" y="1220"/>
                    <a:pt x="3719" y="1220"/>
                  </a:cubicBezTo>
                  <a:cubicBezTo>
                    <a:pt x="3549" y="1220"/>
                    <a:pt x="3380" y="1289"/>
                    <a:pt x="3241" y="1428"/>
                  </a:cubicBezTo>
                  <a:cubicBezTo>
                    <a:pt x="2994" y="1675"/>
                    <a:pt x="2994" y="2076"/>
                    <a:pt x="3241" y="2354"/>
                  </a:cubicBezTo>
                  <a:lnTo>
                    <a:pt x="3488" y="2601"/>
                  </a:lnTo>
                  <a:lnTo>
                    <a:pt x="2870" y="3249"/>
                  </a:lnTo>
                  <a:lnTo>
                    <a:pt x="2624" y="3002"/>
                  </a:lnTo>
                  <a:cubicBezTo>
                    <a:pt x="2528" y="2853"/>
                    <a:pt x="2397" y="2791"/>
                    <a:pt x="2258" y="2791"/>
                  </a:cubicBezTo>
                  <a:cubicBezTo>
                    <a:pt x="1765" y="2791"/>
                    <a:pt x="1168" y="3560"/>
                    <a:pt x="1698" y="3897"/>
                  </a:cubicBezTo>
                  <a:lnTo>
                    <a:pt x="1945" y="4144"/>
                  </a:lnTo>
                  <a:lnTo>
                    <a:pt x="1790" y="4267"/>
                  </a:lnTo>
                  <a:cubicBezTo>
                    <a:pt x="1605" y="4483"/>
                    <a:pt x="1420" y="4730"/>
                    <a:pt x="1296" y="5008"/>
                  </a:cubicBezTo>
                  <a:lnTo>
                    <a:pt x="895" y="5008"/>
                  </a:lnTo>
                  <a:cubicBezTo>
                    <a:pt x="0" y="5008"/>
                    <a:pt x="0" y="6335"/>
                    <a:pt x="895" y="6335"/>
                  </a:cubicBezTo>
                  <a:lnTo>
                    <a:pt x="1142" y="6335"/>
                  </a:lnTo>
                  <a:cubicBezTo>
                    <a:pt x="1173" y="6613"/>
                    <a:pt x="1266" y="6860"/>
                    <a:pt x="1420" y="7107"/>
                  </a:cubicBezTo>
                  <a:lnTo>
                    <a:pt x="1173" y="7353"/>
                  </a:lnTo>
                  <a:cubicBezTo>
                    <a:pt x="721" y="7829"/>
                    <a:pt x="1149" y="8470"/>
                    <a:pt x="1652" y="8470"/>
                  </a:cubicBezTo>
                  <a:cubicBezTo>
                    <a:pt x="1802" y="8470"/>
                    <a:pt x="1957" y="8414"/>
                    <a:pt x="2099" y="8279"/>
                  </a:cubicBezTo>
                  <a:lnTo>
                    <a:pt x="2346" y="8032"/>
                  </a:lnTo>
                  <a:cubicBezTo>
                    <a:pt x="2562" y="8187"/>
                    <a:pt x="2840" y="8279"/>
                    <a:pt x="3117" y="8310"/>
                  </a:cubicBezTo>
                  <a:lnTo>
                    <a:pt x="3117" y="8557"/>
                  </a:lnTo>
                  <a:cubicBezTo>
                    <a:pt x="3148" y="8958"/>
                    <a:pt x="3465" y="9159"/>
                    <a:pt x="3781" y="9159"/>
                  </a:cubicBezTo>
                  <a:cubicBezTo>
                    <a:pt x="4097" y="9159"/>
                    <a:pt x="4414" y="8958"/>
                    <a:pt x="4444" y="8557"/>
                  </a:cubicBezTo>
                  <a:lnTo>
                    <a:pt x="4444" y="8156"/>
                  </a:lnTo>
                  <a:cubicBezTo>
                    <a:pt x="4691" y="8032"/>
                    <a:pt x="4938" y="7847"/>
                    <a:pt x="5154" y="7631"/>
                  </a:cubicBezTo>
                  <a:lnTo>
                    <a:pt x="5278" y="7508"/>
                  </a:lnTo>
                  <a:lnTo>
                    <a:pt x="5525" y="7755"/>
                  </a:lnTo>
                  <a:cubicBezTo>
                    <a:pt x="5673" y="7889"/>
                    <a:pt x="5833" y="7946"/>
                    <a:pt x="5984" y="7946"/>
                  </a:cubicBezTo>
                  <a:cubicBezTo>
                    <a:pt x="6494" y="7946"/>
                    <a:pt x="6910" y="7305"/>
                    <a:pt x="6481" y="6829"/>
                  </a:cubicBezTo>
                  <a:lnTo>
                    <a:pt x="6234" y="6613"/>
                  </a:lnTo>
                  <a:lnTo>
                    <a:pt x="6852" y="5965"/>
                  </a:lnTo>
                  <a:lnTo>
                    <a:pt x="7098" y="6212"/>
                  </a:lnTo>
                  <a:cubicBezTo>
                    <a:pt x="7242" y="6355"/>
                    <a:pt x="7404" y="6415"/>
                    <a:pt x="7560" y="6415"/>
                  </a:cubicBezTo>
                  <a:cubicBezTo>
                    <a:pt x="8075" y="6415"/>
                    <a:pt x="8529" y="5760"/>
                    <a:pt x="8055" y="5286"/>
                  </a:cubicBezTo>
                  <a:lnTo>
                    <a:pt x="7777" y="5008"/>
                  </a:lnTo>
                  <a:lnTo>
                    <a:pt x="7932" y="4885"/>
                  </a:lnTo>
                  <a:cubicBezTo>
                    <a:pt x="8148" y="4668"/>
                    <a:pt x="8302" y="4422"/>
                    <a:pt x="8426" y="4175"/>
                  </a:cubicBezTo>
                  <a:lnTo>
                    <a:pt x="8827" y="4175"/>
                  </a:lnTo>
                  <a:cubicBezTo>
                    <a:pt x="9660" y="4082"/>
                    <a:pt x="9660" y="2909"/>
                    <a:pt x="8827" y="2848"/>
                  </a:cubicBezTo>
                  <a:lnTo>
                    <a:pt x="8580" y="2848"/>
                  </a:lnTo>
                  <a:cubicBezTo>
                    <a:pt x="8549" y="2570"/>
                    <a:pt x="8456" y="2292"/>
                    <a:pt x="8333" y="2076"/>
                  </a:cubicBezTo>
                  <a:lnTo>
                    <a:pt x="8580" y="1829"/>
                  </a:lnTo>
                  <a:cubicBezTo>
                    <a:pt x="9013" y="1348"/>
                    <a:pt x="8583" y="698"/>
                    <a:pt x="8066" y="698"/>
                  </a:cubicBezTo>
                  <a:cubicBezTo>
                    <a:pt x="7919" y="698"/>
                    <a:pt x="7766" y="750"/>
                    <a:pt x="7623" y="873"/>
                  </a:cubicBezTo>
                  <a:lnTo>
                    <a:pt x="7407" y="1119"/>
                  </a:lnTo>
                  <a:cubicBezTo>
                    <a:pt x="7160" y="996"/>
                    <a:pt x="6882" y="903"/>
                    <a:pt x="6636" y="873"/>
                  </a:cubicBezTo>
                  <a:lnTo>
                    <a:pt x="6636" y="626"/>
                  </a:lnTo>
                  <a:cubicBezTo>
                    <a:pt x="6589" y="209"/>
                    <a:pt x="6273" y="1"/>
                    <a:pt x="596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21" name="Google Shape;13321;p25"/>
            <p:cNvSpPr/>
            <p:nvPr/>
          </p:nvSpPr>
          <p:spPr>
            <a:xfrm>
              <a:off x="6473813" y="1923106"/>
              <a:ext cx="188275" cy="179600"/>
            </a:xfrm>
            <a:custGeom>
              <a:avLst/>
              <a:gdLst/>
              <a:ahLst/>
              <a:cxnLst/>
              <a:rect l="l" t="t" r="r" b="b"/>
              <a:pathLst>
                <a:path w="7531" h="7184" extrusionOk="0">
                  <a:moveTo>
                    <a:pt x="2932" y="355"/>
                  </a:moveTo>
                  <a:cubicBezTo>
                    <a:pt x="3025" y="355"/>
                    <a:pt x="3087" y="417"/>
                    <a:pt x="3087" y="510"/>
                  </a:cubicBezTo>
                  <a:lnTo>
                    <a:pt x="3087" y="664"/>
                  </a:lnTo>
                  <a:cubicBezTo>
                    <a:pt x="3025" y="664"/>
                    <a:pt x="2994" y="664"/>
                    <a:pt x="2932" y="633"/>
                  </a:cubicBezTo>
                  <a:lnTo>
                    <a:pt x="2778" y="633"/>
                  </a:lnTo>
                  <a:lnTo>
                    <a:pt x="2778" y="510"/>
                  </a:lnTo>
                  <a:cubicBezTo>
                    <a:pt x="2778" y="417"/>
                    <a:pt x="2840" y="355"/>
                    <a:pt x="2932" y="355"/>
                  </a:cubicBezTo>
                  <a:close/>
                  <a:moveTo>
                    <a:pt x="1281" y="926"/>
                  </a:moveTo>
                  <a:cubicBezTo>
                    <a:pt x="1320" y="926"/>
                    <a:pt x="1358" y="942"/>
                    <a:pt x="1389" y="972"/>
                  </a:cubicBezTo>
                  <a:lnTo>
                    <a:pt x="1482" y="1096"/>
                  </a:lnTo>
                  <a:cubicBezTo>
                    <a:pt x="1482" y="1096"/>
                    <a:pt x="1389" y="1188"/>
                    <a:pt x="1389" y="1188"/>
                  </a:cubicBezTo>
                  <a:lnTo>
                    <a:pt x="1297" y="1281"/>
                  </a:lnTo>
                  <a:lnTo>
                    <a:pt x="1173" y="1188"/>
                  </a:lnTo>
                  <a:cubicBezTo>
                    <a:pt x="1112" y="1127"/>
                    <a:pt x="1112" y="1034"/>
                    <a:pt x="1173" y="972"/>
                  </a:cubicBezTo>
                  <a:cubicBezTo>
                    <a:pt x="1204" y="942"/>
                    <a:pt x="1243" y="926"/>
                    <a:pt x="1281" y="926"/>
                  </a:cubicBezTo>
                  <a:close/>
                  <a:moveTo>
                    <a:pt x="4645" y="1327"/>
                  </a:moveTo>
                  <a:cubicBezTo>
                    <a:pt x="4684" y="1327"/>
                    <a:pt x="4722" y="1343"/>
                    <a:pt x="4753" y="1374"/>
                  </a:cubicBezTo>
                  <a:cubicBezTo>
                    <a:pt x="4815" y="1435"/>
                    <a:pt x="4815" y="1528"/>
                    <a:pt x="4753" y="1590"/>
                  </a:cubicBezTo>
                  <a:lnTo>
                    <a:pt x="4599" y="1744"/>
                  </a:lnTo>
                  <a:lnTo>
                    <a:pt x="4383" y="1528"/>
                  </a:lnTo>
                  <a:lnTo>
                    <a:pt x="4537" y="1374"/>
                  </a:lnTo>
                  <a:cubicBezTo>
                    <a:pt x="4568" y="1343"/>
                    <a:pt x="4607" y="1327"/>
                    <a:pt x="4645" y="1327"/>
                  </a:cubicBezTo>
                  <a:close/>
                  <a:moveTo>
                    <a:pt x="834" y="2577"/>
                  </a:moveTo>
                  <a:cubicBezTo>
                    <a:pt x="834" y="2670"/>
                    <a:pt x="865" y="2793"/>
                    <a:pt x="865" y="2886"/>
                  </a:cubicBezTo>
                  <a:lnTo>
                    <a:pt x="710" y="2886"/>
                  </a:lnTo>
                  <a:cubicBezTo>
                    <a:pt x="525" y="2886"/>
                    <a:pt x="525" y="2577"/>
                    <a:pt x="710" y="2577"/>
                  </a:cubicBezTo>
                  <a:close/>
                  <a:moveTo>
                    <a:pt x="5864" y="2562"/>
                  </a:moveTo>
                  <a:cubicBezTo>
                    <a:pt x="5903" y="2562"/>
                    <a:pt x="5941" y="2577"/>
                    <a:pt x="5957" y="2608"/>
                  </a:cubicBezTo>
                  <a:cubicBezTo>
                    <a:pt x="6019" y="2639"/>
                    <a:pt x="6019" y="2732"/>
                    <a:pt x="5957" y="2793"/>
                  </a:cubicBezTo>
                  <a:lnTo>
                    <a:pt x="5803" y="2978"/>
                  </a:lnTo>
                  <a:lnTo>
                    <a:pt x="5587" y="2762"/>
                  </a:lnTo>
                  <a:lnTo>
                    <a:pt x="5772" y="2608"/>
                  </a:lnTo>
                  <a:cubicBezTo>
                    <a:pt x="5787" y="2577"/>
                    <a:pt x="5826" y="2562"/>
                    <a:pt x="5864" y="2562"/>
                  </a:cubicBezTo>
                  <a:close/>
                  <a:moveTo>
                    <a:pt x="6883" y="4305"/>
                  </a:moveTo>
                  <a:cubicBezTo>
                    <a:pt x="7037" y="4305"/>
                    <a:pt x="7037" y="4552"/>
                    <a:pt x="6883" y="4583"/>
                  </a:cubicBezTo>
                  <a:lnTo>
                    <a:pt x="6728" y="4583"/>
                  </a:lnTo>
                  <a:cubicBezTo>
                    <a:pt x="6728" y="4491"/>
                    <a:pt x="6728" y="4398"/>
                    <a:pt x="6698" y="4305"/>
                  </a:cubicBezTo>
                  <a:close/>
                  <a:moveTo>
                    <a:pt x="1729" y="4213"/>
                  </a:moveTo>
                  <a:lnTo>
                    <a:pt x="1945" y="4429"/>
                  </a:lnTo>
                  <a:lnTo>
                    <a:pt x="1791" y="4583"/>
                  </a:lnTo>
                  <a:cubicBezTo>
                    <a:pt x="1760" y="4614"/>
                    <a:pt x="1721" y="4630"/>
                    <a:pt x="1683" y="4630"/>
                  </a:cubicBezTo>
                  <a:cubicBezTo>
                    <a:pt x="1644" y="4630"/>
                    <a:pt x="1605" y="4614"/>
                    <a:pt x="1575" y="4583"/>
                  </a:cubicBezTo>
                  <a:cubicBezTo>
                    <a:pt x="1513" y="4522"/>
                    <a:pt x="1513" y="4429"/>
                    <a:pt x="1575" y="4367"/>
                  </a:cubicBezTo>
                  <a:lnTo>
                    <a:pt x="1729" y="4213"/>
                  </a:lnTo>
                  <a:close/>
                  <a:moveTo>
                    <a:pt x="2963" y="5417"/>
                  </a:moveTo>
                  <a:lnTo>
                    <a:pt x="3179" y="5633"/>
                  </a:lnTo>
                  <a:lnTo>
                    <a:pt x="3025" y="5787"/>
                  </a:lnTo>
                  <a:cubicBezTo>
                    <a:pt x="2994" y="5818"/>
                    <a:pt x="2948" y="5833"/>
                    <a:pt x="2905" y="5833"/>
                  </a:cubicBezTo>
                  <a:cubicBezTo>
                    <a:pt x="2863" y="5833"/>
                    <a:pt x="2824" y="5818"/>
                    <a:pt x="2809" y="5787"/>
                  </a:cubicBezTo>
                  <a:cubicBezTo>
                    <a:pt x="2747" y="5725"/>
                    <a:pt x="2747" y="5633"/>
                    <a:pt x="2809" y="5571"/>
                  </a:cubicBezTo>
                  <a:lnTo>
                    <a:pt x="2963" y="5417"/>
                  </a:lnTo>
                  <a:close/>
                  <a:moveTo>
                    <a:pt x="2687" y="1053"/>
                  </a:moveTo>
                  <a:cubicBezTo>
                    <a:pt x="3065" y="1053"/>
                    <a:pt x="3447" y="1197"/>
                    <a:pt x="3735" y="1466"/>
                  </a:cubicBezTo>
                  <a:lnTo>
                    <a:pt x="5864" y="3596"/>
                  </a:lnTo>
                  <a:cubicBezTo>
                    <a:pt x="6932" y="4663"/>
                    <a:pt x="5957" y="6150"/>
                    <a:pt x="4818" y="6150"/>
                  </a:cubicBezTo>
                  <a:cubicBezTo>
                    <a:pt x="4475" y="6150"/>
                    <a:pt x="4118" y="6016"/>
                    <a:pt x="3797" y="5694"/>
                  </a:cubicBezTo>
                  <a:lnTo>
                    <a:pt x="1914" y="3781"/>
                  </a:lnTo>
                  <a:cubicBezTo>
                    <a:pt x="1636" y="3596"/>
                    <a:pt x="1451" y="3318"/>
                    <a:pt x="1328" y="3009"/>
                  </a:cubicBezTo>
                  <a:cubicBezTo>
                    <a:pt x="1081" y="2361"/>
                    <a:pt x="1328" y="1651"/>
                    <a:pt x="1914" y="1281"/>
                  </a:cubicBezTo>
                  <a:cubicBezTo>
                    <a:pt x="2146" y="1126"/>
                    <a:pt x="2415" y="1053"/>
                    <a:pt x="2687" y="1053"/>
                  </a:cubicBezTo>
                  <a:close/>
                  <a:moveTo>
                    <a:pt x="6266" y="5849"/>
                  </a:moveTo>
                  <a:lnTo>
                    <a:pt x="6358" y="5972"/>
                  </a:lnTo>
                  <a:cubicBezTo>
                    <a:pt x="6420" y="6034"/>
                    <a:pt x="6420" y="6126"/>
                    <a:pt x="6358" y="6188"/>
                  </a:cubicBezTo>
                  <a:cubicBezTo>
                    <a:pt x="6327" y="6219"/>
                    <a:pt x="6289" y="6234"/>
                    <a:pt x="6250" y="6234"/>
                  </a:cubicBezTo>
                  <a:cubicBezTo>
                    <a:pt x="6212" y="6234"/>
                    <a:pt x="6173" y="6219"/>
                    <a:pt x="6142" y="6188"/>
                  </a:cubicBezTo>
                  <a:lnTo>
                    <a:pt x="6049" y="6065"/>
                  </a:lnTo>
                  <a:cubicBezTo>
                    <a:pt x="6142" y="6003"/>
                    <a:pt x="6204" y="5941"/>
                    <a:pt x="6266" y="5879"/>
                  </a:cubicBezTo>
                  <a:lnTo>
                    <a:pt x="6266" y="5849"/>
                  </a:lnTo>
                  <a:close/>
                  <a:moveTo>
                    <a:pt x="4753" y="6497"/>
                  </a:moveTo>
                  <a:lnTo>
                    <a:pt x="4753" y="6620"/>
                  </a:lnTo>
                  <a:cubicBezTo>
                    <a:pt x="4753" y="6713"/>
                    <a:pt x="4692" y="6774"/>
                    <a:pt x="4599" y="6774"/>
                  </a:cubicBezTo>
                  <a:lnTo>
                    <a:pt x="4599" y="6805"/>
                  </a:lnTo>
                  <a:cubicBezTo>
                    <a:pt x="4506" y="6805"/>
                    <a:pt x="4445" y="6713"/>
                    <a:pt x="4445" y="6651"/>
                  </a:cubicBezTo>
                  <a:lnTo>
                    <a:pt x="4445" y="6497"/>
                  </a:lnTo>
                  <a:close/>
                  <a:moveTo>
                    <a:pt x="2948" y="0"/>
                  </a:moveTo>
                  <a:cubicBezTo>
                    <a:pt x="2678" y="0"/>
                    <a:pt x="2408" y="170"/>
                    <a:pt x="2377" y="510"/>
                  </a:cubicBezTo>
                  <a:lnTo>
                    <a:pt x="2377" y="664"/>
                  </a:lnTo>
                  <a:cubicBezTo>
                    <a:pt x="2192" y="695"/>
                    <a:pt x="2007" y="756"/>
                    <a:pt x="1852" y="849"/>
                  </a:cubicBezTo>
                  <a:lnTo>
                    <a:pt x="1698" y="695"/>
                  </a:lnTo>
                  <a:cubicBezTo>
                    <a:pt x="1618" y="575"/>
                    <a:pt x="1511" y="525"/>
                    <a:pt x="1397" y="525"/>
                  </a:cubicBezTo>
                  <a:cubicBezTo>
                    <a:pt x="985" y="525"/>
                    <a:pt x="491" y="1176"/>
                    <a:pt x="926" y="1466"/>
                  </a:cubicBezTo>
                  <a:lnTo>
                    <a:pt x="1081" y="1621"/>
                  </a:lnTo>
                  <a:cubicBezTo>
                    <a:pt x="988" y="1806"/>
                    <a:pt x="926" y="1960"/>
                    <a:pt x="896" y="2176"/>
                  </a:cubicBezTo>
                  <a:lnTo>
                    <a:pt x="741" y="2176"/>
                  </a:lnTo>
                  <a:cubicBezTo>
                    <a:pt x="1" y="2176"/>
                    <a:pt x="1" y="3287"/>
                    <a:pt x="741" y="3287"/>
                  </a:cubicBezTo>
                  <a:lnTo>
                    <a:pt x="1019" y="3287"/>
                  </a:lnTo>
                  <a:cubicBezTo>
                    <a:pt x="1112" y="3472"/>
                    <a:pt x="1266" y="3657"/>
                    <a:pt x="1420" y="3812"/>
                  </a:cubicBezTo>
                  <a:lnTo>
                    <a:pt x="1482" y="3904"/>
                  </a:lnTo>
                  <a:lnTo>
                    <a:pt x="1328" y="4059"/>
                  </a:lnTo>
                  <a:cubicBezTo>
                    <a:pt x="1056" y="4454"/>
                    <a:pt x="1397" y="4928"/>
                    <a:pt x="1797" y="4928"/>
                  </a:cubicBezTo>
                  <a:cubicBezTo>
                    <a:pt x="1897" y="4928"/>
                    <a:pt x="2000" y="4898"/>
                    <a:pt x="2099" y="4830"/>
                  </a:cubicBezTo>
                  <a:lnTo>
                    <a:pt x="2253" y="4676"/>
                  </a:lnTo>
                  <a:lnTo>
                    <a:pt x="2686" y="5108"/>
                  </a:lnTo>
                  <a:lnTo>
                    <a:pt x="2500" y="5293"/>
                  </a:lnTo>
                  <a:cubicBezTo>
                    <a:pt x="2085" y="5562"/>
                    <a:pt x="2599" y="6219"/>
                    <a:pt x="2999" y="6219"/>
                  </a:cubicBezTo>
                  <a:cubicBezTo>
                    <a:pt x="3104" y="6219"/>
                    <a:pt x="3201" y="6174"/>
                    <a:pt x="3272" y="6065"/>
                  </a:cubicBezTo>
                  <a:lnTo>
                    <a:pt x="3457" y="5879"/>
                  </a:lnTo>
                  <a:lnTo>
                    <a:pt x="3519" y="5972"/>
                  </a:lnTo>
                  <a:cubicBezTo>
                    <a:pt x="3673" y="6126"/>
                    <a:pt x="3858" y="6250"/>
                    <a:pt x="4043" y="6342"/>
                  </a:cubicBezTo>
                  <a:lnTo>
                    <a:pt x="4043" y="6651"/>
                  </a:lnTo>
                  <a:cubicBezTo>
                    <a:pt x="4043" y="7006"/>
                    <a:pt x="4321" y="7183"/>
                    <a:pt x="4599" y="7183"/>
                  </a:cubicBezTo>
                  <a:cubicBezTo>
                    <a:pt x="4877" y="7183"/>
                    <a:pt x="5154" y="7006"/>
                    <a:pt x="5154" y="6651"/>
                  </a:cubicBezTo>
                  <a:lnTo>
                    <a:pt x="5154" y="6528"/>
                  </a:lnTo>
                  <a:cubicBezTo>
                    <a:pt x="5371" y="6466"/>
                    <a:pt x="5556" y="6404"/>
                    <a:pt x="5710" y="6311"/>
                  </a:cubicBezTo>
                  <a:lnTo>
                    <a:pt x="5864" y="6497"/>
                  </a:lnTo>
                  <a:cubicBezTo>
                    <a:pt x="5943" y="6608"/>
                    <a:pt x="6048" y="6654"/>
                    <a:pt x="6159" y="6654"/>
                  </a:cubicBezTo>
                  <a:cubicBezTo>
                    <a:pt x="6572" y="6654"/>
                    <a:pt x="7074" y="6017"/>
                    <a:pt x="6636" y="5725"/>
                  </a:cubicBezTo>
                  <a:lnTo>
                    <a:pt x="6482" y="5571"/>
                  </a:lnTo>
                  <a:cubicBezTo>
                    <a:pt x="6574" y="5386"/>
                    <a:pt x="6636" y="5200"/>
                    <a:pt x="6667" y="5015"/>
                  </a:cubicBezTo>
                  <a:lnTo>
                    <a:pt x="6852" y="4984"/>
                  </a:lnTo>
                  <a:cubicBezTo>
                    <a:pt x="7531" y="4923"/>
                    <a:pt x="7531" y="3904"/>
                    <a:pt x="6852" y="3843"/>
                  </a:cubicBezTo>
                  <a:lnTo>
                    <a:pt x="6543" y="3843"/>
                  </a:lnTo>
                  <a:cubicBezTo>
                    <a:pt x="6451" y="3657"/>
                    <a:pt x="6327" y="3472"/>
                    <a:pt x="6173" y="3318"/>
                  </a:cubicBezTo>
                  <a:lnTo>
                    <a:pt x="6111" y="3225"/>
                  </a:lnTo>
                  <a:lnTo>
                    <a:pt x="6266" y="3071"/>
                  </a:lnTo>
                  <a:cubicBezTo>
                    <a:pt x="6537" y="2676"/>
                    <a:pt x="6196" y="2202"/>
                    <a:pt x="5796" y="2202"/>
                  </a:cubicBezTo>
                  <a:cubicBezTo>
                    <a:pt x="5696" y="2202"/>
                    <a:pt x="5593" y="2232"/>
                    <a:pt x="5494" y="2299"/>
                  </a:cubicBezTo>
                  <a:lnTo>
                    <a:pt x="5340" y="2454"/>
                  </a:lnTo>
                  <a:lnTo>
                    <a:pt x="4908" y="2053"/>
                  </a:lnTo>
                  <a:lnTo>
                    <a:pt x="5062" y="1867"/>
                  </a:lnTo>
                  <a:cubicBezTo>
                    <a:pt x="5333" y="1472"/>
                    <a:pt x="4993" y="998"/>
                    <a:pt x="4593" y="998"/>
                  </a:cubicBezTo>
                  <a:cubicBezTo>
                    <a:pt x="4493" y="998"/>
                    <a:pt x="4389" y="1028"/>
                    <a:pt x="4290" y="1096"/>
                  </a:cubicBezTo>
                  <a:lnTo>
                    <a:pt x="4136" y="1281"/>
                  </a:lnTo>
                  <a:cubicBezTo>
                    <a:pt x="3951" y="1096"/>
                    <a:pt x="3735" y="942"/>
                    <a:pt x="3519" y="818"/>
                  </a:cubicBezTo>
                  <a:lnTo>
                    <a:pt x="3519" y="510"/>
                  </a:lnTo>
                  <a:cubicBezTo>
                    <a:pt x="3488" y="170"/>
                    <a:pt x="3218" y="0"/>
                    <a:pt x="294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322" name="Google Shape;13322;p25"/>
          <p:cNvGrpSpPr/>
          <p:nvPr/>
        </p:nvGrpSpPr>
        <p:grpSpPr>
          <a:xfrm>
            <a:off x="9414027" y="4043649"/>
            <a:ext cx="382733" cy="460400"/>
            <a:chOff x="4081238" y="4142031"/>
            <a:chExt cx="287050" cy="345300"/>
          </a:xfrm>
        </p:grpSpPr>
        <p:grpSp>
          <p:nvGrpSpPr>
            <p:cNvPr id="13323" name="Google Shape;13323;p25"/>
            <p:cNvGrpSpPr/>
            <p:nvPr/>
          </p:nvGrpSpPr>
          <p:grpSpPr>
            <a:xfrm>
              <a:off x="4160713" y="4237331"/>
              <a:ext cx="118850" cy="229950"/>
              <a:chOff x="4160713" y="4237331"/>
              <a:chExt cx="118850" cy="229950"/>
            </a:xfrm>
          </p:grpSpPr>
          <p:sp>
            <p:nvSpPr>
              <p:cNvPr id="13324" name="Google Shape;13324;p25"/>
              <p:cNvSpPr/>
              <p:nvPr/>
            </p:nvSpPr>
            <p:spPr>
              <a:xfrm>
                <a:off x="4170363" y="4443331"/>
                <a:ext cx="11200" cy="18550"/>
              </a:xfrm>
              <a:custGeom>
                <a:avLst/>
                <a:gdLst/>
                <a:ahLst/>
                <a:cxnLst/>
                <a:rect l="l" t="t" r="r" b="b"/>
                <a:pathLst>
                  <a:path w="448" h="742" extrusionOk="0">
                    <a:moveTo>
                      <a:pt x="232" y="1"/>
                    </a:moveTo>
                    <a:cubicBezTo>
                      <a:pt x="108" y="1"/>
                      <a:pt x="47" y="93"/>
                      <a:pt x="47" y="217"/>
                    </a:cubicBezTo>
                    <a:lnTo>
                      <a:pt x="47" y="556"/>
                    </a:lnTo>
                    <a:cubicBezTo>
                      <a:pt x="0" y="680"/>
                      <a:pt x="108" y="741"/>
                      <a:pt x="220" y="741"/>
                    </a:cubicBezTo>
                    <a:cubicBezTo>
                      <a:pt x="332" y="741"/>
                      <a:pt x="448" y="680"/>
                      <a:pt x="417" y="556"/>
                    </a:cubicBezTo>
                    <a:lnTo>
                      <a:pt x="417" y="217"/>
                    </a:lnTo>
                    <a:cubicBezTo>
                      <a:pt x="417" y="93"/>
                      <a:pt x="325" y="32"/>
                      <a:pt x="232" y="32"/>
                    </a:cubicBezTo>
                    <a:lnTo>
                      <a:pt x="232" y="1"/>
                    </a:ln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000000"/>
                  </a:solidFill>
                  <a:cs typeface="B Nazanin" panose="00000700000000000000" pitchFamily="2" charset="-78"/>
                  <a:sym typeface="Arial"/>
                </a:endParaRPr>
              </a:p>
            </p:txBody>
          </p:sp>
          <p:sp>
            <p:nvSpPr>
              <p:cNvPr id="13325" name="Google Shape;13325;p25"/>
              <p:cNvSpPr/>
              <p:nvPr/>
            </p:nvSpPr>
            <p:spPr>
              <a:xfrm>
                <a:off x="4268738" y="4444106"/>
                <a:ext cx="10825" cy="1855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742" extrusionOk="0">
                    <a:moveTo>
                      <a:pt x="205" y="1"/>
                    </a:moveTo>
                    <a:cubicBezTo>
                      <a:pt x="108" y="1"/>
                      <a:pt x="16" y="62"/>
                      <a:pt x="0" y="186"/>
                    </a:cubicBezTo>
                    <a:lnTo>
                      <a:pt x="0" y="556"/>
                    </a:lnTo>
                    <a:cubicBezTo>
                      <a:pt x="0" y="649"/>
                      <a:pt x="93" y="741"/>
                      <a:pt x="216" y="741"/>
                    </a:cubicBezTo>
                    <a:cubicBezTo>
                      <a:pt x="340" y="741"/>
                      <a:pt x="432" y="649"/>
                      <a:pt x="432" y="525"/>
                    </a:cubicBezTo>
                    <a:lnTo>
                      <a:pt x="432" y="186"/>
                    </a:lnTo>
                    <a:cubicBezTo>
                      <a:pt x="402" y="62"/>
                      <a:pt x="301" y="1"/>
                      <a:pt x="205" y="1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000000"/>
                  </a:solidFill>
                  <a:cs typeface="B Nazanin" panose="00000700000000000000" pitchFamily="2" charset="-78"/>
                  <a:sym typeface="Arial"/>
                </a:endParaRPr>
              </a:p>
            </p:txBody>
          </p:sp>
          <p:sp>
            <p:nvSpPr>
              <p:cNvPr id="13326" name="Google Shape;13326;p25"/>
              <p:cNvSpPr/>
              <p:nvPr/>
            </p:nvSpPr>
            <p:spPr>
              <a:xfrm>
                <a:off x="4207013" y="4451631"/>
                <a:ext cx="35525" cy="15650"/>
              </a:xfrm>
              <a:custGeom>
                <a:avLst/>
                <a:gdLst/>
                <a:ahLst/>
                <a:cxnLst/>
                <a:rect l="l" t="t" r="r" b="b"/>
                <a:pathLst>
                  <a:path w="1421" h="626" extrusionOk="0">
                    <a:moveTo>
                      <a:pt x="247" y="1"/>
                    </a:moveTo>
                    <a:cubicBezTo>
                      <a:pt x="193" y="1"/>
                      <a:pt x="139" y="24"/>
                      <a:pt x="93" y="70"/>
                    </a:cubicBezTo>
                    <a:cubicBezTo>
                      <a:pt x="31" y="132"/>
                      <a:pt x="0" y="255"/>
                      <a:pt x="93" y="348"/>
                    </a:cubicBezTo>
                    <a:cubicBezTo>
                      <a:pt x="263" y="533"/>
                      <a:pt x="494" y="625"/>
                      <a:pt x="726" y="625"/>
                    </a:cubicBezTo>
                    <a:cubicBezTo>
                      <a:pt x="957" y="625"/>
                      <a:pt x="1189" y="533"/>
                      <a:pt x="1358" y="348"/>
                    </a:cubicBezTo>
                    <a:cubicBezTo>
                      <a:pt x="1420" y="255"/>
                      <a:pt x="1420" y="132"/>
                      <a:pt x="1327" y="70"/>
                    </a:cubicBezTo>
                    <a:cubicBezTo>
                      <a:pt x="1281" y="24"/>
                      <a:pt x="1227" y="1"/>
                      <a:pt x="1177" y="1"/>
                    </a:cubicBezTo>
                    <a:cubicBezTo>
                      <a:pt x="1127" y="1"/>
                      <a:pt x="1081" y="24"/>
                      <a:pt x="1050" y="70"/>
                    </a:cubicBezTo>
                    <a:cubicBezTo>
                      <a:pt x="957" y="163"/>
                      <a:pt x="834" y="209"/>
                      <a:pt x="714" y="209"/>
                    </a:cubicBezTo>
                    <a:cubicBezTo>
                      <a:pt x="594" y="209"/>
                      <a:pt x="479" y="163"/>
                      <a:pt x="402" y="70"/>
                    </a:cubicBezTo>
                    <a:cubicBezTo>
                      <a:pt x="355" y="24"/>
                      <a:pt x="301" y="1"/>
                      <a:pt x="247" y="1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000000"/>
                  </a:solidFill>
                  <a:cs typeface="B Nazanin" panose="00000700000000000000" pitchFamily="2" charset="-78"/>
                  <a:sym typeface="Arial"/>
                </a:endParaRPr>
              </a:p>
            </p:txBody>
          </p:sp>
          <p:sp>
            <p:nvSpPr>
              <p:cNvPr id="13327" name="Google Shape;13327;p25"/>
              <p:cNvSpPr/>
              <p:nvPr/>
            </p:nvSpPr>
            <p:spPr>
              <a:xfrm>
                <a:off x="4160713" y="4370806"/>
                <a:ext cx="40925" cy="35150"/>
              </a:xfrm>
              <a:custGeom>
                <a:avLst/>
                <a:gdLst/>
                <a:ahLst/>
                <a:cxnLst/>
                <a:rect l="l" t="t" r="r" b="b"/>
                <a:pathLst>
                  <a:path w="1637" h="1406" extrusionOk="0">
                    <a:moveTo>
                      <a:pt x="902" y="398"/>
                    </a:moveTo>
                    <a:cubicBezTo>
                      <a:pt x="920" y="398"/>
                      <a:pt x="938" y="399"/>
                      <a:pt x="957" y="402"/>
                    </a:cubicBezTo>
                    <a:cubicBezTo>
                      <a:pt x="1297" y="433"/>
                      <a:pt x="1297" y="957"/>
                      <a:pt x="957" y="988"/>
                    </a:cubicBezTo>
                    <a:cubicBezTo>
                      <a:pt x="938" y="991"/>
                      <a:pt x="920" y="992"/>
                      <a:pt x="902" y="992"/>
                    </a:cubicBezTo>
                    <a:cubicBezTo>
                      <a:pt x="513" y="992"/>
                      <a:pt x="513" y="398"/>
                      <a:pt x="902" y="398"/>
                    </a:cubicBezTo>
                    <a:close/>
                    <a:moveTo>
                      <a:pt x="957" y="1"/>
                    </a:moveTo>
                    <a:cubicBezTo>
                      <a:pt x="309" y="1"/>
                      <a:pt x="1" y="741"/>
                      <a:pt x="433" y="1204"/>
                    </a:cubicBezTo>
                    <a:cubicBezTo>
                      <a:pt x="582" y="1343"/>
                      <a:pt x="760" y="1406"/>
                      <a:pt x="932" y="1406"/>
                    </a:cubicBezTo>
                    <a:cubicBezTo>
                      <a:pt x="1296" y="1406"/>
                      <a:pt x="1636" y="1129"/>
                      <a:pt x="1636" y="711"/>
                    </a:cubicBezTo>
                    <a:cubicBezTo>
                      <a:pt x="1636" y="309"/>
                      <a:pt x="1328" y="1"/>
                      <a:pt x="957" y="1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000000"/>
                  </a:solidFill>
                  <a:cs typeface="B Nazanin" panose="00000700000000000000" pitchFamily="2" charset="-78"/>
                  <a:sym typeface="Arial"/>
                </a:endParaRPr>
              </a:p>
            </p:txBody>
          </p:sp>
          <p:sp>
            <p:nvSpPr>
              <p:cNvPr id="13328" name="Google Shape;13328;p25"/>
              <p:cNvSpPr/>
              <p:nvPr/>
            </p:nvSpPr>
            <p:spPr>
              <a:xfrm>
                <a:off x="4169213" y="4237331"/>
                <a:ext cx="38600" cy="33125"/>
              </a:xfrm>
              <a:custGeom>
                <a:avLst/>
                <a:gdLst/>
                <a:ahLst/>
                <a:cxnLst/>
                <a:rect l="l" t="t" r="r" b="b"/>
                <a:pathLst>
                  <a:path w="1544" h="1325" extrusionOk="0">
                    <a:moveTo>
                      <a:pt x="648" y="402"/>
                    </a:moveTo>
                    <a:cubicBezTo>
                      <a:pt x="803" y="402"/>
                      <a:pt x="926" y="525"/>
                      <a:pt x="926" y="680"/>
                    </a:cubicBezTo>
                    <a:cubicBezTo>
                      <a:pt x="926" y="762"/>
                      <a:pt x="894" y="794"/>
                      <a:pt x="848" y="794"/>
                    </a:cubicBezTo>
                    <a:cubicBezTo>
                      <a:pt x="688" y="794"/>
                      <a:pt x="360" y="402"/>
                      <a:pt x="648" y="402"/>
                    </a:cubicBezTo>
                    <a:close/>
                    <a:moveTo>
                      <a:pt x="648" y="1"/>
                    </a:moveTo>
                    <a:cubicBezTo>
                      <a:pt x="309" y="1"/>
                      <a:pt x="0" y="309"/>
                      <a:pt x="0" y="680"/>
                    </a:cubicBezTo>
                    <a:cubicBezTo>
                      <a:pt x="0" y="1060"/>
                      <a:pt x="333" y="1325"/>
                      <a:pt x="672" y="1325"/>
                    </a:cubicBezTo>
                    <a:cubicBezTo>
                      <a:pt x="828" y="1325"/>
                      <a:pt x="985" y="1269"/>
                      <a:pt x="1111" y="1143"/>
                    </a:cubicBezTo>
                    <a:cubicBezTo>
                      <a:pt x="1543" y="711"/>
                      <a:pt x="1235" y="1"/>
                      <a:pt x="648" y="1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000000"/>
                  </a:solidFill>
                  <a:cs typeface="B Nazanin" panose="00000700000000000000" pitchFamily="2" charset="-78"/>
                  <a:sym typeface="Arial"/>
                </a:endParaRPr>
              </a:p>
            </p:txBody>
          </p:sp>
        </p:grpSp>
        <p:sp>
          <p:nvSpPr>
            <p:cNvPr id="13329" name="Google Shape;13329;p25"/>
            <p:cNvSpPr/>
            <p:nvPr/>
          </p:nvSpPr>
          <p:spPr>
            <a:xfrm>
              <a:off x="4081238" y="4142031"/>
              <a:ext cx="287050" cy="345300"/>
            </a:xfrm>
            <a:custGeom>
              <a:avLst/>
              <a:gdLst/>
              <a:ahLst/>
              <a:cxnLst/>
              <a:rect l="l" t="t" r="r" b="b"/>
              <a:pathLst>
                <a:path w="11482" h="13812" extrusionOk="0">
                  <a:moveTo>
                    <a:pt x="2655" y="418"/>
                  </a:moveTo>
                  <a:lnTo>
                    <a:pt x="2964" y="696"/>
                  </a:lnTo>
                  <a:cubicBezTo>
                    <a:pt x="2995" y="727"/>
                    <a:pt x="2995" y="757"/>
                    <a:pt x="2964" y="788"/>
                  </a:cubicBezTo>
                  <a:lnTo>
                    <a:pt x="2192" y="1652"/>
                  </a:lnTo>
                  <a:cubicBezTo>
                    <a:pt x="2192" y="1668"/>
                    <a:pt x="2177" y="1676"/>
                    <a:pt x="2161" y="1676"/>
                  </a:cubicBezTo>
                  <a:cubicBezTo>
                    <a:pt x="2146" y="1676"/>
                    <a:pt x="2130" y="1668"/>
                    <a:pt x="2130" y="1652"/>
                  </a:cubicBezTo>
                  <a:lnTo>
                    <a:pt x="1822" y="1375"/>
                  </a:lnTo>
                  <a:cubicBezTo>
                    <a:pt x="1791" y="1375"/>
                    <a:pt x="1791" y="1344"/>
                    <a:pt x="1822" y="1313"/>
                  </a:cubicBezTo>
                  <a:lnTo>
                    <a:pt x="2593" y="418"/>
                  </a:lnTo>
                  <a:close/>
                  <a:moveTo>
                    <a:pt x="3149" y="1189"/>
                  </a:moveTo>
                  <a:lnTo>
                    <a:pt x="3643" y="1652"/>
                  </a:lnTo>
                  <a:lnTo>
                    <a:pt x="3149" y="2208"/>
                  </a:lnTo>
                  <a:lnTo>
                    <a:pt x="2624" y="1776"/>
                  </a:lnTo>
                  <a:lnTo>
                    <a:pt x="3149" y="1189"/>
                  </a:lnTo>
                  <a:close/>
                  <a:moveTo>
                    <a:pt x="4167" y="3504"/>
                  </a:moveTo>
                  <a:cubicBezTo>
                    <a:pt x="4723" y="3504"/>
                    <a:pt x="5155" y="3936"/>
                    <a:pt x="5155" y="4492"/>
                  </a:cubicBezTo>
                  <a:cubicBezTo>
                    <a:pt x="5124" y="5016"/>
                    <a:pt x="4723" y="5448"/>
                    <a:pt x="4167" y="5448"/>
                  </a:cubicBezTo>
                  <a:cubicBezTo>
                    <a:pt x="3643" y="5448"/>
                    <a:pt x="3211" y="5016"/>
                    <a:pt x="3211" y="4492"/>
                  </a:cubicBezTo>
                  <a:cubicBezTo>
                    <a:pt x="3211" y="3936"/>
                    <a:pt x="3643" y="3535"/>
                    <a:pt x="4167" y="3504"/>
                  </a:cubicBezTo>
                  <a:close/>
                  <a:moveTo>
                    <a:pt x="8581" y="5788"/>
                  </a:moveTo>
                  <a:lnTo>
                    <a:pt x="9013" y="6158"/>
                  </a:lnTo>
                  <a:lnTo>
                    <a:pt x="8334" y="6930"/>
                  </a:lnTo>
                  <a:lnTo>
                    <a:pt x="7902" y="6559"/>
                  </a:lnTo>
                  <a:lnTo>
                    <a:pt x="8581" y="5788"/>
                  </a:lnTo>
                  <a:close/>
                  <a:moveTo>
                    <a:pt x="9491" y="6259"/>
                  </a:moveTo>
                  <a:cubicBezTo>
                    <a:pt x="9506" y="6259"/>
                    <a:pt x="9522" y="6266"/>
                    <a:pt x="9537" y="6282"/>
                  </a:cubicBezTo>
                  <a:lnTo>
                    <a:pt x="9846" y="6559"/>
                  </a:lnTo>
                  <a:cubicBezTo>
                    <a:pt x="9877" y="6559"/>
                    <a:pt x="9877" y="6621"/>
                    <a:pt x="9846" y="6621"/>
                  </a:cubicBezTo>
                  <a:cubicBezTo>
                    <a:pt x="9846" y="6621"/>
                    <a:pt x="8920" y="7701"/>
                    <a:pt x="8920" y="7701"/>
                  </a:cubicBezTo>
                  <a:lnTo>
                    <a:pt x="8827" y="7701"/>
                  </a:lnTo>
                  <a:lnTo>
                    <a:pt x="8519" y="7424"/>
                  </a:lnTo>
                  <a:cubicBezTo>
                    <a:pt x="8488" y="7393"/>
                    <a:pt x="8488" y="7362"/>
                    <a:pt x="8519" y="7331"/>
                  </a:cubicBezTo>
                  <a:lnTo>
                    <a:pt x="9445" y="6282"/>
                  </a:lnTo>
                  <a:cubicBezTo>
                    <a:pt x="9460" y="6266"/>
                    <a:pt x="9476" y="6259"/>
                    <a:pt x="9491" y="6259"/>
                  </a:cubicBezTo>
                  <a:close/>
                  <a:moveTo>
                    <a:pt x="2902" y="4955"/>
                  </a:moveTo>
                  <a:cubicBezTo>
                    <a:pt x="2933" y="5078"/>
                    <a:pt x="3025" y="5201"/>
                    <a:pt x="3118" y="5325"/>
                  </a:cubicBezTo>
                  <a:cubicBezTo>
                    <a:pt x="3334" y="5634"/>
                    <a:pt x="3704" y="5819"/>
                    <a:pt x="4106" y="5850"/>
                  </a:cubicBezTo>
                  <a:cubicBezTo>
                    <a:pt x="3735" y="6652"/>
                    <a:pt x="3766" y="7578"/>
                    <a:pt x="4198" y="8349"/>
                  </a:cubicBezTo>
                  <a:cubicBezTo>
                    <a:pt x="4075" y="8349"/>
                    <a:pt x="3951" y="8349"/>
                    <a:pt x="3828" y="8380"/>
                  </a:cubicBezTo>
                  <a:cubicBezTo>
                    <a:pt x="3466" y="8441"/>
                    <a:pt x="3104" y="8619"/>
                    <a:pt x="2829" y="8914"/>
                  </a:cubicBezTo>
                  <a:lnTo>
                    <a:pt x="2829" y="8914"/>
                  </a:lnTo>
                  <a:cubicBezTo>
                    <a:pt x="2527" y="8333"/>
                    <a:pt x="2346" y="7663"/>
                    <a:pt x="2346" y="7022"/>
                  </a:cubicBezTo>
                  <a:cubicBezTo>
                    <a:pt x="2346" y="6282"/>
                    <a:pt x="2532" y="5572"/>
                    <a:pt x="2902" y="4955"/>
                  </a:cubicBezTo>
                  <a:close/>
                  <a:moveTo>
                    <a:pt x="4136" y="8743"/>
                  </a:moveTo>
                  <a:cubicBezTo>
                    <a:pt x="4622" y="8743"/>
                    <a:pt x="5109" y="9013"/>
                    <a:pt x="5340" y="9553"/>
                  </a:cubicBezTo>
                  <a:lnTo>
                    <a:pt x="6112" y="11281"/>
                  </a:lnTo>
                  <a:lnTo>
                    <a:pt x="2161" y="11281"/>
                  </a:lnTo>
                  <a:lnTo>
                    <a:pt x="2933" y="9553"/>
                  </a:lnTo>
                  <a:cubicBezTo>
                    <a:pt x="3164" y="9013"/>
                    <a:pt x="3650" y="8743"/>
                    <a:pt x="4136" y="8743"/>
                  </a:cubicBezTo>
                  <a:close/>
                  <a:moveTo>
                    <a:pt x="9661" y="11682"/>
                  </a:moveTo>
                  <a:cubicBezTo>
                    <a:pt x="10216" y="11682"/>
                    <a:pt x="10710" y="12053"/>
                    <a:pt x="10833" y="12608"/>
                  </a:cubicBezTo>
                  <a:lnTo>
                    <a:pt x="10864" y="12608"/>
                  </a:lnTo>
                  <a:lnTo>
                    <a:pt x="10988" y="13102"/>
                  </a:lnTo>
                  <a:cubicBezTo>
                    <a:pt x="11019" y="13256"/>
                    <a:pt x="10895" y="13380"/>
                    <a:pt x="10772" y="13380"/>
                  </a:cubicBezTo>
                  <a:lnTo>
                    <a:pt x="742" y="13380"/>
                  </a:lnTo>
                  <a:cubicBezTo>
                    <a:pt x="587" y="13380"/>
                    <a:pt x="464" y="13256"/>
                    <a:pt x="526" y="13102"/>
                  </a:cubicBezTo>
                  <a:lnTo>
                    <a:pt x="649" y="12608"/>
                  </a:lnTo>
                  <a:cubicBezTo>
                    <a:pt x="772" y="12053"/>
                    <a:pt x="1266" y="11682"/>
                    <a:pt x="1822" y="11682"/>
                  </a:cubicBezTo>
                  <a:close/>
                  <a:moveTo>
                    <a:pt x="2584" y="0"/>
                  </a:moveTo>
                  <a:cubicBezTo>
                    <a:pt x="2457" y="0"/>
                    <a:pt x="2337" y="54"/>
                    <a:pt x="2254" y="171"/>
                  </a:cubicBezTo>
                  <a:lnTo>
                    <a:pt x="1482" y="1035"/>
                  </a:lnTo>
                  <a:cubicBezTo>
                    <a:pt x="1297" y="1220"/>
                    <a:pt x="1328" y="1498"/>
                    <a:pt x="1513" y="1683"/>
                  </a:cubicBezTo>
                  <a:lnTo>
                    <a:pt x="1822" y="1961"/>
                  </a:lnTo>
                  <a:cubicBezTo>
                    <a:pt x="1915" y="2036"/>
                    <a:pt x="2020" y="2077"/>
                    <a:pt x="2122" y="2077"/>
                  </a:cubicBezTo>
                  <a:cubicBezTo>
                    <a:pt x="2189" y="2077"/>
                    <a:pt x="2255" y="2059"/>
                    <a:pt x="2316" y="2023"/>
                  </a:cubicBezTo>
                  <a:lnTo>
                    <a:pt x="2840" y="2517"/>
                  </a:lnTo>
                  <a:lnTo>
                    <a:pt x="2748" y="2640"/>
                  </a:lnTo>
                  <a:cubicBezTo>
                    <a:pt x="2501" y="2918"/>
                    <a:pt x="2532" y="3319"/>
                    <a:pt x="2809" y="3566"/>
                  </a:cubicBezTo>
                  <a:lnTo>
                    <a:pt x="2995" y="3720"/>
                  </a:lnTo>
                  <a:cubicBezTo>
                    <a:pt x="2871" y="3905"/>
                    <a:pt x="2809" y="4121"/>
                    <a:pt x="2778" y="4307"/>
                  </a:cubicBezTo>
                  <a:cubicBezTo>
                    <a:pt x="1729" y="5788"/>
                    <a:pt x="1637" y="7732"/>
                    <a:pt x="2532" y="9306"/>
                  </a:cubicBezTo>
                  <a:lnTo>
                    <a:pt x="2532" y="9368"/>
                  </a:lnTo>
                  <a:lnTo>
                    <a:pt x="1698" y="11281"/>
                  </a:lnTo>
                  <a:cubicBezTo>
                    <a:pt x="1019" y="11343"/>
                    <a:pt x="433" y="11837"/>
                    <a:pt x="248" y="12516"/>
                  </a:cubicBezTo>
                  <a:lnTo>
                    <a:pt x="124" y="13009"/>
                  </a:lnTo>
                  <a:cubicBezTo>
                    <a:pt x="1" y="13411"/>
                    <a:pt x="310" y="13812"/>
                    <a:pt x="742" y="13812"/>
                  </a:cubicBezTo>
                  <a:lnTo>
                    <a:pt x="10772" y="13812"/>
                  </a:lnTo>
                  <a:cubicBezTo>
                    <a:pt x="11173" y="13812"/>
                    <a:pt x="11482" y="13411"/>
                    <a:pt x="11389" y="13009"/>
                  </a:cubicBezTo>
                  <a:lnTo>
                    <a:pt x="11265" y="12516"/>
                  </a:lnTo>
                  <a:cubicBezTo>
                    <a:pt x="11080" y="11806"/>
                    <a:pt x="10401" y="11281"/>
                    <a:pt x="9661" y="11281"/>
                  </a:cubicBezTo>
                  <a:lnTo>
                    <a:pt x="6574" y="11281"/>
                  </a:lnTo>
                  <a:lnTo>
                    <a:pt x="6235" y="10541"/>
                  </a:lnTo>
                  <a:lnTo>
                    <a:pt x="9568" y="10541"/>
                  </a:lnTo>
                  <a:cubicBezTo>
                    <a:pt x="9877" y="10541"/>
                    <a:pt x="10154" y="10294"/>
                    <a:pt x="10154" y="9954"/>
                  </a:cubicBezTo>
                  <a:lnTo>
                    <a:pt x="10154" y="9214"/>
                  </a:lnTo>
                  <a:cubicBezTo>
                    <a:pt x="10154" y="8905"/>
                    <a:pt x="9877" y="8658"/>
                    <a:pt x="9568" y="8658"/>
                  </a:cubicBezTo>
                  <a:lnTo>
                    <a:pt x="8395" y="8658"/>
                  </a:lnTo>
                  <a:cubicBezTo>
                    <a:pt x="8383" y="8654"/>
                    <a:pt x="8371" y="8653"/>
                    <a:pt x="8359" y="8653"/>
                  </a:cubicBezTo>
                  <a:cubicBezTo>
                    <a:pt x="8191" y="8653"/>
                    <a:pt x="8191" y="9034"/>
                    <a:pt x="8359" y="9034"/>
                  </a:cubicBezTo>
                  <a:cubicBezTo>
                    <a:pt x="8371" y="9034"/>
                    <a:pt x="8383" y="9032"/>
                    <a:pt x="8395" y="9028"/>
                  </a:cubicBezTo>
                  <a:lnTo>
                    <a:pt x="9568" y="9028"/>
                  </a:lnTo>
                  <a:cubicBezTo>
                    <a:pt x="9661" y="9028"/>
                    <a:pt x="9753" y="9121"/>
                    <a:pt x="9753" y="9214"/>
                  </a:cubicBezTo>
                  <a:lnTo>
                    <a:pt x="9753" y="9954"/>
                  </a:lnTo>
                  <a:cubicBezTo>
                    <a:pt x="9753" y="10047"/>
                    <a:pt x="9661" y="10139"/>
                    <a:pt x="9568" y="10139"/>
                  </a:cubicBezTo>
                  <a:lnTo>
                    <a:pt x="6050" y="10139"/>
                  </a:lnTo>
                  <a:lnTo>
                    <a:pt x="5710" y="9399"/>
                  </a:lnTo>
                  <a:cubicBezTo>
                    <a:pt x="5680" y="9275"/>
                    <a:pt x="5587" y="9152"/>
                    <a:pt x="5525" y="9059"/>
                  </a:cubicBezTo>
                  <a:lnTo>
                    <a:pt x="7624" y="9059"/>
                  </a:lnTo>
                  <a:cubicBezTo>
                    <a:pt x="7636" y="9063"/>
                    <a:pt x="7647" y="9064"/>
                    <a:pt x="7658" y="9064"/>
                  </a:cubicBezTo>
                  <a:cubicBezTo>
                    <a:pt x="7828" y="9064"/>
                    <a:pt x="7828" y="8653"/>
                    <a:pt x="7658" y="8653"/>
                  </a:cubicBezTo>
                  <a:cubicBezTo>
                    <a:pt x="7647" y="8653"/>
                    <a:pt x="7636" y="8655"/>
                    <a:pt x="7624" y="8658"/>
                  </a:cubicBezTo>
                  <a:lnTo>
                    <a:pt x="5093" y="8658"/>
                  </a:lnTo>
                  <a:cubicBezTo>
                    <a:pt x="5001" y="8596"/>
                    <a:pt x="4908" y="8535"/>
                    <a:pt x="4785" y="8504"/>
                  </a:cubicBezTo>
                  <a:cubicBezTo>
                    <a:pt x="4167" y="7732"/>
                    <a:pt x="4075" y="6652"/>
                    <a:pt x="4630" y="5788"/>
                  </a:cubicBezTo>
                  <a:cubicBezTo>
                    <a:pt x="4785" y="5757"/>
                    <a:pt x="4939" y="5664"/>
                    <a:pt x="5093" y="5541"/>
                  </a:cubicBezTo>
                  <a:lnTo>
                    <a:pt x="6698" y="6961"/>
                  </a:lnTo>
                  <a:cubicBezTo>
                    <a:pt x="6828" y="7062"/>
                    <a:pt x="6985" y="7116"/>
                    <a:pt x="7141" y="7116"/>
                  </a:cubicBezTo>
                  <a:cubicBezTo>
                    <a:pt x="7318" y="7116"/>
                    <a:pt x="7493" y="7046"/>
                    <a:pt x="7624" y="6899"/>
                  </a:cubicBezTo>
                  <a:lnTo>
                    <a:pt x="7655" y="6868"/>
                  </a:lnTo>
                  <a:lnTo>
                    <a:pt x="8118" y="7269"/>
                  </a:lnTo>
                  <a:cubicBezTo>
                    <a:pt x="8087" y="7300"/>
                    <a:pt x="8087" y="7362"/>
                    <a:pt x="8118" y="7393"/>
                  </a:cubicBezTo>
                  <a:cubicBezTo>
                    <a:pt x="8118" y="7516"/>
                    <a:pt x="8179" y="7640"/>
                    <a:pt x="8272" y="7732"/>
                  </a:cubicBezTo>
                  <a:lnTo>
                    <a:pt x="8581" y="8010"/>
                  </a:lnTo>
                  <a:cubicBezTo>
                    <a:pt x="8661" y="8077"/>
                    <a:pt x="8758" y="8109"/>
                    <a:pt x="8858" y="8109"/>
                  </a:cubicBezTo>
                  <a:cubicBezTo>
                    <a:pt x="8989" y="8109"/>
                    <a:pt x="9123" y="8053"/>
                    <a:pt x="9229" y="7948"/>
                  </a:cubicBezTo>
                  <a:lnTo>
                    <a:pt x="10154" y="6868"/>
                  </a:lnTo>
                  <a:cubicBezTo>
                    <a:pt x="10309" y="6683"/>
                    <a:pt x="10309" y="6405"/>
                    <a:pt x="10124" y="6251"/>
                  </a:cubicBezTo>
                  <a:lnTo>
                    <a:pt x="9784" y="5973"/>
                  </a:lnTo>
                  <a:cubicBezTo>
                    <a:pt x="9702" y="5891"/>
                    <a:pt x="9592" y="5850"/>
                    <a:pt x="9482" y="5850"/>
                  </a:cubicBezTo>
                  <a:cubicBezTo>
                    <a:pt x="9428" y="5850"/>
                    <a:pt x="9373" y="5860"/>
                    <a:pt x="9321" y="5880"/>
                  </a:cubicBezTo>
                  <a:lnTo>
                    <a:pt x="8827" y="5448"/>
                  </a:lnTo>
                  <a:lnTo>
                    <a:pt x="8858" y="5448"/>
                  </a:lnTo>
                  <a:cubicBezTo>
                    <a:pt x="9105" y="5171"/>
                    <a:pt x="9074" y="4739"/>
                    <a:pt x="8797" y="4492"/>
                  </a:cubicBezTo>
                  <a:lnTo>
                    <a:pt x="6328" y="2362"/>
                  </a:lnTo>
                  <a:cubicBezTo>
                    <a:pt x="6287" y="2322"/>
                    <a:pt x="6242" y="2305"/>
                    <a:pt x="6199" y="2305"/>
                  </a:cubicBezTo>
                  <a:cubicBezTo>
                    <a:pt x="6044" y="2305"/>
                    <a:pt x="5912" y="2519"/>
                    <a:pt x="6081" y="2640"/>
                  </a:cubicBezTo>
                  <a:lnTo>
                    <a:pt x="8519" y="4800"/>
                  </a:lnTo>
                  <a:cubicBezTo>
                    <a:pt x="8642" y="4893"/>
                    <a:pt x="8642" y="5047"/>
                    <a:pt x="8550" y="5171"/>
                  </a:cubicBezTo>
                  <a:lnTo>
                    <a:pt x="7315" y="6590"/>
                  </a:lnTo>
                  <a:cubicBezTo>
                    <a:pt x="7266" y="6656"/>
                    <a:pt x="7189" y="6687"/>
                    <a:pt x="7115" y="6687"/>
                  </a:cubicBezTo>
                  <a:cubicBezTo>
                    <a:pt x="7051" y="6687"/>
                    <a:pt x="6988" y="6664"/>
                    <a:pt x="6945" y="6621"/>
                  </a:cubicBezTo>
                  <a:lnTo>
                    <a:pt x="5340" y="5201"/>
                  </a:lnTo>
                  <a:lnTo>
                    <a:pt x="5340" y="5171"/>
                  </a:lnTo>
                  <a:cubicBezTo>
                    <a:pt x="5951" y="4160"/>
                    <a:pt x="5130" y="3095"/>
                    <a:pt x="4172" y="3095"/>
                  </a:cubicBezTo>
                  <a:cubicBezTo>
                    <a:pt x="3872" y="3095"/>
                    <a:pt x="3559" y="3200"/>
                    <a:pt x="3272" y="3442"/>
                  </a:cubicBezTo>
                  <a:lnTo>
                    <a:pt x="3087" y="3257"/>
                  </a:lnTo>
                  <a:cubicBezTo>
                    <a:pt x="2964" y="3165"/>
                    <a:pt x="2964" y="3010"/>
                    <a:pt x="3056" y="2887"/>
                  </a:cubicBezTo>
                  <a:cubicBezTo>
                    <a:pt x="3056" y="2887"/>
                    <a:pt x="4322" y="1467"/>
                    <a:pt x="4322" y="1467"/>
                  </a:cubicBezTo>
                  <a:cubicBezTo>
                    <a:pt x="4375" y="1413"/>
                    <a:pt x="4450" y="1380"/>
                    <a:pt x="4521" y="1380"/>
                  </a:cubicBezTo>
                  <a:cubicBezTo>
                    <a:pt x="4573" y="1380"/>
                    <a:pt x="4622" y="1398"/>
                    <a:pt x="4661" y="1436"/>
                  </a:cubicBezTo>
                  <a:lnTo>
                    <a:pt x="5463" y="2146"/>
                  </a:lnTo>
                  <a:cubicBezTo>
                    <a:pt x="5510" y="2186"/>
                    <a:pt x="5559" y="2203"/>
                    <a:pt x="5604" y="2203"/>
                  </a:cubicBezTo>
                  <a:cubicBezTo>
                    <a:pt x="5766" y="2203"/>
                    <a:pt x="5886" y="1983"/>
                    <a:pt x="5741" y="1838"/>
                  </a:cubicBezTo>
                  <a:lnTo>
                    <a:pt x="4939" y="1128"/>
                  </a:lnTo>
                  <a:cubicBezTo>
                    <a:pt x="4814" y="1031"/>
                    <a:pt x="4664" y="983"/>
                    <a:pt x="4514" y="983"/>
                  </a:cubicBezTo>
                  <a:cubicBezTo>
                    <a:pt x="4331" y="983"/>
                    <a:pt x="4149" y="1054"/>
                    <a:pt x="4013" y="1189"/>
                  </a:cubicBezTo>
                  <a:lnTo>
                    <a:pt x="3890" y="1313"/>
                  </a:lnTo>
                  <a:lnTo>
                    <a:pt x="3365" y="850"/>
                  </a:lnTo>
                  <a:cubicBezTo>
                    <a:pt x="3365" y="819"/>
                    <a:pt x="3365" y="757"/>
                    <a:pt x="3365" y="696"/>
                  </a:cubicBezTo>
                  <a:cubicBezTo>
                    <a:pt x="3365" y="572"/>
                    <a:pt x="3303" y="480"/>
                    <a:pt x="3211" y="387"/>
                  </a:cubicBezTo>
                  <a:lnTo>
                    <a:pt x="2902" y="109"/>
                  </a:lnTo>
                  <a:cubicBezTo>
                    <a:pt x="2803" y="39"/>
                    <a:pt x="2691" y="0"/>
                    <a:pt x="25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330" name="Google Shape;13330;p25"/>
          <p:cNvGrpSpPr/>
          <p:nvPr/>
        </p:nvGrpSpPr>
        <p:grpSpPr>
          <a:xfrm>
            <a:off x="10330675" y="4043400"/>
            <a:ext cx="448567" cy="460900"/>
            <a:chOff x="7795463" y="2463556"/>
            <a:chExt cx="336425" cy="345675"/>
          </a:xfrm>
        </p:grpSpPr>
        <p:sp>
          <p:nvSpPr>
            <p:cNvPr id="13331" name="Google Shape;13331;p25"/>
            <p:cNvSpPr/>
            <p:nvPr/>
          </p:nvSpPr>
          <p:spPr>
            <a:xfrm>
              <a:off x="7920838" y="2708906"/>
              <a:ext cx="10850" cy="16225"/>
            </a:xfrm>
            <a:custGeom>
              <a:avLst/>
              <a:gdLst/>
              <a:ahLst/>
              <a:cxnLst/>
              <a:rect l="l" t="t" r="r" b="b"/>
              <a:pathLst>
                <a:path w="434" h="649" extrusionOk="0">
                  <a:moveTo>
                    <a:pt x="217" y="1"/>
                  </a:moveTo>
                  <a:cubicBezTo>
                    <a:pt x="109" y="1"/>
                    <a:pt x="1" y="63"/>
                    <a:pt x="16" y="186"/>
                  </a:cubicBezTo>
                  <a:lnTo>
                    <a:pt x="16" y="464"/>
                  </a:lnTo>
                  <a:cubicBezTo>
                    <a:pt x="16" y="556"/>
                    <a:pt x="109" y="649"/>
                    <a:pt x="232" y="649"/>
                  </a:cubicBezTo>
                  <a:cubicBezTo>
                    <a:pt x="325" y="649"/>
                    <a:pt x="418" y="556"/>
                    <a:pt x="418" y="464"/>
                  </a:cubicBezTo>
                  <a:lnTo>
                    <a:pt x="418" y="186"/>
                  </a:lnTo>
                  <a:cubicBezTo>
                    <a:pt x="433" y="63"/>
                    <a:pt x="325" y="1"/>
                    <a:pt x="2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32" name="Google Shape;13332;p25"/>
            <p:cNvSpPr/>
            <p:nvPr/>
          </p:nvSpPr>
          <p:spPr>
            <a:xfrm>
              <a:off x="7996088" y="2708131"/>
              <a:ext cx="10050" cy="17000"/>
            </a:xfrm>
            <a:custGeom>
              <a:avLst/>
              <a:gdLst/>
              <a:ahLst/>
              <a:cxnLst/>
              <a:rect l="l" t="t" r="r" b="b"/>
              <a:pathLst>
                <a:path w="402" h="680" extrusionOk="0">
                  <a:moveTo>
                    <a:pt x="216" y="1"/>
                  </a:moveTo>
                  <a:cubicBezTo>
                    <a:pt x="93" y="1"/>
                    <a:pt x="0" y="94"/>
                    <a:pt x="0" y="217"/>
                  </a:cubicBezTo>
                  <a:lnTo>
                    <a:pt x="0" y="495"/>
                  </a:lnTo>
                  <a:cubicBezTo>
                    <a:pt x="0" y="587"/>
                    <a:pt x="93" y="680"/>
                    <a:pt x="216" y="680"/>
                  </a:cubicBezTo>
                  <a:cubicBezTo>
                    <a:pt x="309" y="680"/>
                    <a:pt x="401" y="587"/>
                    <a:pt x="401" y="495"/>
                  </a:cubicBezTo>
                  <a:lnTo>
                    <a:pt x="401" y="217"/>
                  </a:lnTo>
                  <a:cubicBezTo>
                    <a:pt x="401" y="94"/>
                    <a:pt x="309" y="1"/>
                    <a:pt x="21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33" name="Google Shape;13333;p25"/>
            <p:cNvSpPr/>
            <p:nvPr/>
          </p:nvSpPr>
          <p:spPr>
            <a:xfrm>
              <a:off x="7947688" y="2714656"/>
              <a:ext cx="32550" cy="14350"/>
            </a:xfrm>
            <a:custGeom>
              <a:avLst/>
              <a:gdLst/>
              <a:ahLst/>
              <a:cxnLst/>
              <a:rect l="l" t="t" r="r" b="b"/>
              <a:pathLst>
                <a:path w="1302" h="574" extrusionOk="0">
                  <a:moveTo>
                    <a:pt x="271" y="1"/>
                  </a:moveTo>
                  <a:cubicBezTo>
                    <a:pt x="124" y="1"/>
                    <a:pt x="1" y="189"/>
                    <a:pt x="115" y="326"/>
                  </a:cubicBezTo>
                  <a:cubicBezTo>
                    <a:pt x="269" y="481"/>
                    <a:pt x="455" y="573"/>
                    <a:pt x="640" y="573"/>
                  </a:cubicBezTo>
                  <a:cubicBezTo>
                    <a:pt x="856" y="573"/>
                    <a:pt x="1041" y="481"/>
                    <a:pt x="1164" y="326"/>
                  </a:cubicBezTo>
                  <a:cubicBezTo>
                    <a:pt x="1302" y="189"/>
                    <a:pt x="1168" y="1"/>
                    <a:pt x="1013" y="1"/>
                  </a:cubicBezTo>
                  <a:cubicBezTo>
                    <a:pt x="960" y="1"/>
                    <a:pt x="904" y="24"/>
                    <a:pt x="856" y="79"/>
                  </a:cubicBezTo>
                  <a:cubicBezTo>
                    <a:pt x="794" y="141"/>
                    <a:pt x="732" y="172"/>
                    <a:pt x="640" y="172"/>
                  </a:cubicBezTo>
                  <a:cubicBezTo>
                    <a:pt x="547" y="172"/>
                    <a:pt x="486" y="141"/>
                    <a:pt x="424" y="79"/>
                  </a:cubicBezTo>
                  <a:cubicBezTo>
                    <a:pt x="376" y="24"/>
                    <a:pt x="322" y="1"/>
                    <a:pt x="2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34" name="Google Shape;13334;p25"/>
            <p:cNvSpPr/>
            <p:nvPr/>
          </p:nvSpPr>
          <p:spPr>
            <a:xfrm>
              <a:off x="7891138" y="2690406"/>
              <a:ext cx="145850" cy="56350"/>
            </a:xfrm>
            <a:custGeom>
              <a:avLst/>
              <a:gdLst/>
              <a:ahLst/>
              <a:cxnLst/>
              <a:rect l="l" t="t" r="r" b="b"/>
              <a:pathLst>
                <a:path w="5834" h="2254" extrusionOk="0">
                  <a:moveTo>
                    <a:pt x="5216" y="401"/>
                  </a:moveTo>
                  <a:cubicBezTo>
                    <a:pt x="5309" y="401"/>
                    <a:pt x="5402" y="494"/>
                    <a:pt x="5402" y="587"/>
                  </a:cubicBezTo>
                  <a:lnTo>
                    <a:pt x="5402" y="1667"/>
                  </a:lnTo>
                  <a:cubicBezTo>
                    <a:pt x="5402" y="1759"/>
                    <a:pt x="5309" y="1852"/>
                    <a:pt x="5216" y="1852"/>
                  </a:cubicBezTo>
                  <a:lnTo>
                    <a:pt x="587" y="1852"/>
                  </a:lnTo>
                  <a:cubicBezTo>
                    <a:pt x="464" y="1852"/>
                    <a:pt x="402" y="1759"/>
                    <a:pt x="402" y="1667"/>
                  </a:cubicBezTo>
                  <a:lnTo>
                    <a:pt x="402" y="587"/>
                  </a:lnTo>
                  <a:cubicBezTo>
                    <a:pt x="402" y="494"/>
                    <a:pt x="464" y="401"/>
                    <a:pt x="587" y="401"/>
                  </a:cubicBezTo>
                  <a:close/>
                  <a:moveTo>
                    <a:pt x="587" y="0"/>
                  </a:moveTo>
                  <a:cubicBezTo>
                    <a:pt x="279" y="0"/>
                    <a:pt x="1" y="278"/>
                    <a:pt x="1" y="587"/>
                  </a:cubicBezTo>
                  <a:lnTo>
                    <a:pt x="1" y="1667"/>
                  </a:lnTo>
                  <a:cubicBezTo>
                    <a:pt x="1" y="2006"/>
                    <a:pt x="248" y="2253"/>
                    <a:pt x="587" y="2253"/>
                  </a:cubicBezTo>
                  <a:lnTo>
                    <a:pt x="5216" y="2253"/>
                  </a:lnTo>
                  <a:cubicBezTo>
                    <a:pt x="5525" y="2253"/>
                    <a:pt x="5803" y="2006"/>
                    <a:pt x="5834" y="1667"/>
                  </a:cubicBezTo>
                  <a:lnTo>
                    <a:pt x="5834" y="587"/>
                  </a:lnTo>
                  <a:cubicBezTo>
                    <a:pt x="5834" y="278"/>
                    <a:pt x="5556" y="0"/>
                    <a:pt x="521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35" name="Google Shape;13335;p25"/>
            <p:cNvSpPr/>
            <p:nvPr/>
          </p:nvSpPr>
          <p:spPr>
            <a:xfrm>
              <a:off x="7835688" y="2754256"/>
              <a:ext cx="51625" cy="42525"/>
            </a:xfrm>
            <a:custGeom>
              <a:avLst/>
              <a:gdLst/>
              <a:ahLst/>
              <a:cxnLst/>
              <a:rect l="l" t="t" r="r" b="b"/>
              <a:pathLst>
                <a:path w="2065" h="1701" extrusionOk="0">
                  <a:moveTo>
                    <a:pt x="923" y="409"/>
                  </a:moveTo>
                  <a:cubicBezTo>
                    <a:pt x="1170" y="409"/>
                    <a:pt x="1355" y="532"/>
                    <a:pt x="1355" y="718"/>
                  </a:cubicBezTo>
                  <a:cubicBezTo>
                    <a:pt x="1355" y="872"/>
                    <a:pt x="1170" y="1026"/>
                    <a:pt x="923" y="1026"/>
                  </a:cubicBezTo>
                  <a:cubicBezTo>
                    <a:pt x="676" y="1026"/>
                    <a:pt x="491" y="872"/>
                    <a:pt x="491" y="718"/>
                  </a:cubicBezTo>
                  <a:cubicBezTo>
                    <a:pt x="491" y="532"/>
                    <a:pt x="676" y="409"/>
                    <a:pt x="923" y="409"/>
                  </a:cubicBezTo>
                  <a:close/>
                  <a:moveTo>
                    <a:pt x="821" y="0"/>
                  </a:moveTo>
                  <a:cubicBezTo>
                    <a:pt x="434" y="0"/>
                    <a:pt x="118" y="320"/>
                    <a:pt x="89" y="718"/>
                  </a:cubicBezTo>
                  <a:cubicBezTo>
                    <a:pt x="0" y="1273"/>
                    <a:pt x="440" y="1701"/>
                    <a:pt x="923" y="1701"/>
                  </a:cubicBezTo>
                  <a:cubicBezTo>
                    <a:pt x="1111" y="1701"/>
                    <a:pt x="1305" y="1636"/>
                    <a:pt x="1478" y="1489"/>
                  </a:cubicBezTo>
                  <a:cubicBezTo>
                    <a:pt x="2065" y="995"/>
                    <a:pt x="1725" y="8"/>
                    <a:pt x="923" y="8"/>
                  </a:cubicBezTo>
                  <a:cubicBezTo>
                    <a:pt x="888" y="3"/>
                    <a:pt x="854" y="0"/>
                    <a:pt x="82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36" name="Google Shape;13336;p25"/>
            <p:cNvSpPr/>
            <p:nvPr/>
          </p:nvSpPr>
          <p:spPr>
            <a:xfrm>
              <a:off x="7908113" y="2754256"/>
              <a:ext cx="41700" cy="36175"/>
            </a:xfrm>
            <a:custGeom>
              <a:avLst/>
              <a:gdLst/>
              <a:ahLst/>
              <a:cxnLst/>
              <a:rect l="l" t="t" r="r" b="b"/>
              <a:pathLst>
                <a:path w="1668" h="1447" extrusionOk="0">
                  <a:moveTo>
                    <a:pt x="834" y="409"/>
                  </a:moveTo>
                  <a:cubicBezTo>
                    <a:pt x="1081" y="409"/>
                    <a:pt x="1266" y="532"/>
                    <a:pt x="1266" y="718"/>
                  </a:cubicBezTo>
                  <a:cubicBezTo>
                    <a:pt x="1266" y="872"/>
                    <a:pt x="1050" y="1026"/>
                    <a:pt x="834" y="1026"/>
                  </a:cubicBezTo>
                  <a:cubicBezTo>
                    <a:pt x="587" y="1026"/>
                    <a:pt x="402" y="872"/>
                    <a:pt x="402" y="718"/>
                  </a:cubicBezTo>
                  <a:cubicBezTo>
                    <a:pt x="402" y="532"/>
                    <a:pt x="587" y="409"/>
                    <a:pt x="834" y="409"/>
                  </a:cubicBezTo>
                  <a:close/>
                  <a:moveTo>
                    <a:pt x="936" y="0"/>
                  </a:moveTo>
                  <a:cubicBezTo>
                    <a:pt x="902" y="0"/>
                    <a:pt x="868" y="3"/>
                    <a:pt x="834" y="8"/>
                  </a:cubicBezTo>
                  <a:cubicBezTo>
                    <a:pt x="217" y="100"/>
                    <a:pt x="1" y="872"/>
                    <a:pt x="464" y="1273"/>
                  </a:cubicBezTo>
                  <a:cubicBezTo>
                    <a:pt x="602" y="1393"/>
                    <a:pt x="765" y="1447"/>
                    <a:pt x="926" y="1447"/>
                  </a:cubicBezTo>
                  <a:cubicBezTo>
                    <a:pt x="1303" y="1447"/>
                    <a:pt x="1667" y="1150"/>
                    <a:pt x="1667" y="718"/>
                  </a:cubicBezTo>
                  <a:cubicBezTo>
                    <a:pt x="1639" y="320"/>
                    <a:pt x="1323" y="0"/>
                    <a:pt x="93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37" name="Google Shape;13337;p25"/>
            <p:cNvSpPr/>
            <p:nvPr/>
          </p:nvSpPr>
          <p:spPr>
            <a:xfrm>
              <a:off x="7978338" y="2754256"/>
              <a:ext cx="41675" cy="36175"/>
            </a:xfrm>
            <a:custGeom>
              <a:avLst/>
              <a:gdLst/>
              <a:ahLst/>
              <a:cxnLst/>
              <a:rect l="l" t="t" r="r" b="b"/>
              <a:pathLst>
                <a:path w="1667" h="1447" extrusionOk="0">
                  <a:moveTo>
                    <a:pt x="833" y="409"/>
                  </a:moveTo>
                  <a:cubicBezTo>
                    <a:pt x="1050" y="409"/>
                    <a:pt x="1266" y="532"/>
                    <a:pt x="1266" y="718"/>
                  </a:cubicBezTo>
                  <a:cubicBezTo>
                    <a:pt x="1266" y="872"/>
                    <a:pt x="1050" y="1026"/>
                    <a:pt x="833" y="1026"/>
                  </a:cubicBezTo>
                  <a:cubicBezTo>
                    <a:pt x="587" y="1026"/>
                    <a:pt x="371" y="872"/>
                    <a:pt x="371" y="718"/>
                  </a:cubicBezTo>
                  <a:cubicBezTo>
                    <a:pt x="371" y="532"/>
                    <a:pt x="587" y="409"/>
                    <a:pt x="833" y="409"/>
                  </a:cubicBezTo>
                  <a:close/>
                  <a:moveTo>
                    <a:pt x="935" y="0"/>
                  </a:moveTo>
                  <a:cubicBezTo>
                    <a:pt x="902" y="0"/>
                    <a:pt x="868" y="3"/>
                    <a:pt x="833" y="8"/>
                  </a:cubicBezTo>
                  <a:cubicBezTo>
                    <a:pt x="216" y="100"/>
                    <a:pt x="0" y="872"/>
                    <a:pt x="463" y="1273"/>
                  </a:cubicBezTo>
                  <a:cubicBezTo>
                    <a:pt x="601" y="1393"/>
                    <a:pt x="764" y="1447"/>
                    <a:pt x="925" y="1447"/>
                  </a:cubicBezTo>
                  <a:cubicBezTo>
                    <a:pt x="1302" y="1447"/>
                    <a:pt x="1667" y="1150"/>
                    <a:pt x="1667" y="718"/>
                  </a:cubicBezTo>
                  <a:cubicBezTo>
                    <a:pt x="1638" y="320"/>
                    <a:pt x="1322" y="0"/>
                    <a:pt x="93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38" name="Google Shape;13338;p25"/>
            <p:cNvSpPr/>
            <p:nvPr/>
          </p:nvSpPr>
          <p:spPr>
            <a:xfrm>
              <a:off x="8047763" y="2753806"/>
              <a:ext cx="41700" cy="36200"/>
            </a:xfrm>
            <a:custGeom>
              <a:avLst/>
              <a:gdLst/>
              <a:ahLst/>
              <a:cxnLst/>
              <a:rect l="l" t="t" r="r" b="b"/>
              <a:pathLst>
                <a:path w="1668" h="1448" extrusionOk="0">
                  <a:moveTo>
                    <a:pt x="834" y="427"/>
                  </a:moveTo>
                  <a:cubicBezTo>
                    <a:pt x="1081" y="427"/>
                    <a:pt x="1297" y="550"/>
                    <a:pt x="1297" y="736"/>
                  </a:cubicBezTo>
                  <a:cubicBezTo>
                    <a:pt x="1297" y="890"/>
                    <a:pt x="1081" y="1044"/>
                    <a:pt x="834" y="1044"/>
                  </a:cubicBezTo>
                  <a:cubicBezTo>
                    <a:pt x="618" y="1044"/>
                    <a:pt x="402" y="890"/>
                    <a:pt x="402" y="736"/>
                  </a:cubicBezTo>
                  <a:cubicBezTo>
                    <a:pt x="402" y="550"/>
                    <a:pt x="618" y="427"/>
                    <a:pt x="834" y="427"/>
                  </a:cubicBezTo>
                  <a:close/>
                  <a:moveTo>
                    <a:pt x="729" y="0"/>
                  </a:moveTo>
                  <a:cubicBezTo>
                    <a:pt x="356" y="0"/>
                    <a:pt x="1" y="287"/>
                    <a:pt x="1" y="736"/>
                  </a:cubicBezTo>
                  <a:cubicBezTo>
                    <a:pt x="30" y="1148"/>
                    <a:pt x="369" y="1447"/>
                    <a:pt x="775" y="1447"/>
                  </a:cubicBezTo>
                  <a:cubicBezTo>
                    <a:pt x="794" y="1447"/>
                    <a:pt x="814" y="1447"/>
                    <a:pt x="834" y="1445"/>
                  </a:cubicBezTo>
                  <a:cubicBezTo>
                    <a:pt x="1451" y="1353"/>
                    <a:pt x="1667" y="581"/>
                    <a:pt x="1204" y="180"/>
                  </a:cubicBezTo>
                  <a:cubicBezTo>
                    <a:pt x="1062" y="57"/>
                    <a:pt x="894" y="0"/>
                    <a:pt x="7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39" name="Google Shape;13339;p25"/>
            <p:cNvSpPr/>
            <p:nvPr/>
          </p:nvSpPr>
          <p:spPr>
            <a:xfrm>
              <a:off x="7795463" y="2463556"/>
              <a:ext cx="336425" cy="345675"/>
            </a:xfrm>
            <a:custGeom>
              <a:avLst/>
              <a:gdLst/>
              <a:ahLst/>
              <a:cxnLst/>
              <a:rect l="l" t="t" r="r" b="b"/>
              <a:pathLst>
                <a:path w="13457" h="13827" extrusionOk="0">
                  <a:moveTo>
                    <a:pt x="11389" y="402"/>
                  </a:moveTo>
                  <a:cubicBezTo>
                    <a:pt x="11512" y="402"/>
                    <a:pt x="11574" y="495"/>
                    <a:pt x="11574" y="618"/>
                  </a:cubicBezTo>
                  <a:lnTo>
                    <a:pt x="11574" y="1266"/>
                  </a:lnTo>
                  <a:cubicBezTo>
                    <a:pt x="11574" y="1359"/>
                    <a:pt x="11512" y="1451"/>
                    <a:pt x="11389" y="1451"/>
                  </a:cubicBezTo>
                  <a:lnTo>
                    <a:pt x="2100" y="1451"/>
                  </a:lnTo>
                  <a:cubicBezTo>
                    <a:pt x="1976" y="1451"/>
                    <a:pt x="1914" y="1359"/>
                    <a:pt x="1914" y="1235"/>
                  </a:cubicBezTo>
                  <a:lnTo>
                    <a:pt x="1914" y="618"/>
                  </a:lnTo>
                  <a:cubicBezTo>
                    <a:pt x="1914" y="495"/>
                    <a:pt x="1976" y="402"/>
                    <a:pt x="2100" y="402"/>
                  </a:cubicBezTo>
                  <a:close/>
                  <a:moveTo>
                    <a:pt x="7932" y="6945"/>
                  </a:moveTo>
                  <a:cubicBezTo>
                    <a:pt x="8272" y="6976"/>
                    <a:pt x="8550" y="7161"/>
                    <a:pt x="8704" y="7439"/>
                  </a:cubicBezTo>
                  <a:lnTo>
                    <a:pt x="9136" y="8210"/>
                  </a:lnTo>
                  <a:lnTo>
                    <a:pt x="4352" y="8210"/>
                  </a:lnTo>
                  <a:lnTo>
                    <a:pt x="4723" y="7439"/>
                  </a:lnTo>
                  <a:cubicBezTo>
                    <a:pt x="4877" y="7130"/>
                    <a:pt x="5186" y="6945"/>
                    <a:pt x="5525" y="6945"/>
                  </a:cubicBezTo>
                  <a:close/>
                  <a:moveTo>
                    <a:pt x="9908" y="1822"/>
                  </a:moveTo>
                  <a:lnTo>
                    <a:pt x="9908" y="2778"/>
                  </a:lnTo>
                  <a:cubicBezTo>
                    <a:pt x="9908" y="2871"/>
                    <a:pt x="10000" y="2964"/>
                    <a:pt x="10093" y="2964"/>
                  </a:cubicBezTo>
                  <a:cubicBezTo>
                    <a:pt x="10216" y="2964"/>
                    <a:pt x="10309" y="2902"/>
                    <a:pt x="10309" y="2778"/>
                  </a:cubicBezTo>
                  <a:lnTo>
                    <a:pt x="10309" y="1883"/>
                  </a:lnTo>
                  <a:lnTo>
                    <a:pt x="11173" y="1883"/>
                  </a:lnTo>
                  <a:lnTo>
                    <a:pt x="11173" y="8241"/>
                  </a:lnTo>
                  <a:lnTo>
                    <a:pt x="10309" y="8241"/>
                  </a:lnTo>
                  <a:lnTo>
                    <a:pt x="10309" y="3612"/>
                  </a:lnTo>
                  <a:cubicBezTo>
                    <a:pt x="10309" y="3519"/>
                    <a:pt x="10216" y="3426"/>
                    <a:pt x="10093" y="3426"/>
                  </a:cubicBezTo>
                  <a:cubicBezTo>
                    <a:pt x="10000" y="3426"/>
                    <a:pt x="9908" y="3519"/>
                    <a:pt x="9908" y="3612"/>
                  </a:cubicBezTo>
                  <a:lnTo>
                    <a:pt x="9908" y="8241"/>
                  </a:lnTo>
                  <a:lnTo>
                    <a:pt x="9568" y="8241"/>
                  </a:lnTo>
                  <a:lnTo>
                    <a:pt x="9105" y="7284"/>
                  </a:lnTo>
                  <a:cubicBezTo>
                    <a:pt x="8889" y="6821"/>
                    <a:pt x="8426" y="6544"/>
                    <a:pt x="7932" y="6544"/>
                  </a:cubicBezTo>
                  <a:lnTo>
                    <a:pt x="5525" y="6544"/>
                  </a:lnTo>
                  <a:cubicBezTo>
                    <a:pt x="5031" y="6544"/>
                    <a:pt x="4599" y="6821"/>
                    <a:pt x="4383" y="7284"/>
                  </a:cubicBezTo>
                  <a:lnTo>
                    <a:pt x="3890" y="8241"/>
                  </a:lnTo>
                  <a:lnTo>
                    <a:pt x="3550" y="8241"/>
                  </a:lnTo>
                  <a:lnTo>
                    <a:pt x="3581" y="1822"/>
                  </a:lnTo>
                  <a:close/>
                  <a:moveTo>
                    <a:pt x="11358" y="8611"/>
                  </a:moveTo>
                  <a:cubicBezTo>
                    <a:pt x="11821" y="8611"/>
                    <a:pt x="12222" y="8920"/>
                    <a:pt x="12315" y="9383"/>
                  </a:cubicBezTo>
                  <a:lnTo>
                    <a:pt x="12901" y="12562"/>
                  </a:lnTo>
                  <a:cubicBezTo>
                    <a:pt x="12994" y="12994"/>
                    <a:pt x="12685" y="13395"/>
                    <a:pt x="12222" y="13395"/>
                  </a:cubicBezTo>
                  <a:lnTo>
                    <a:pt x="1235" y="13395"/>
                  </a:lnTo>
                  <a:cubicBezTo>
                    <a:pt x="772" y="13395"/>
                    <a:pt x="464" y="12994"/>
                    <a:pt x="556" y="12562"/>
                  </a:cubicBezTo>
                  <a:lnTo>
                    <a:pt x="1174" y="9383"/>
                  </a:lnTo>
                  <a:cubicBezTo>
                    <a:pt x="1262" y="8971"/>
                    <a:pt x="1631" y="8671"/>
                    <a:pt x="2040" y="8671"/>
                  </a:cubicBezTo>
                  <a:cubicBezTo>
                    <a:pt x="2060" y="8671"/>
                    <a:pt x="2080" y="8672"/>
                    <a:pt x="2100" y="8673"/>
                  </a:cubicBezTo>
                  <a:lnTo>
                    <a:pt x="11358" y="8611"/>
                  </a:lnTo>
                  <a:close/>
                  <a:moveTo>
                    <a:pt x="2100" y="1"/>
                  </a:moveTo>
                  <a:cubicBezTo>
                    <a:pt x="1760" y="32"/>
                    <a:pt x="1482" y="279"/>
                    <a:pt x="1513" y="618"/>
                  </a:cubicBezTo>
                  <a:lnTo>
                    <a:pt x="1513" y="1266"/>
                  </a:lnTo>
                  <a:cubicBezTo>
                    <a:pt x="1482" y="1513"/>
                    <a:pt x="1637" y="1729"/>
                    <a:pt x="1884" y="1822"/>
                  </a:cubicBezTo>
                  <a:lnTo>
                    <a:pt x="1884" y="6235"/>
                  </a:lnTo>
                  <a:cubicBezTo>
                    <a:pt x="1884" y="6358"/>
                    <a:pt x="1976" y="6420"/>
                    <a:pt x="2100" y="6420"/>
                  </a:cubicBezTo>
                  <a:cubicBezTo>
                    <a:pt x="2112" y="6424"/>
                    <a:pt x="2124" y="6426"/>
                    <a:pt x="2136" y="6426"/>
                  </a:cubicBezTo>
                  <a:cubicBezTo>
                    <a:pt x="2215" y="6426"/>
                    <a:pt x="2285" y="6342"/>
                    <a:pt x="2285" y="6235"/>
                  </a:cubicBezTo>
                  <a:lnTo>
                    <a:pt x="2285" y="1883"/>
                  </a:lnTo>
                  <a:lnTo>
                    <a:pt x="3149" y="1883"/>
                  </a:lnTo>
                  <a:lnTo>
                    <a:pt x="3149" y="8241"/>
                  </a:lnTo>
                  <a:lnTo>
                    <a:pt x="2285" y="8241"/>
                  </a:lnTo>
                  <a:lnTo>
                    <a:pt x="2285" y="7037"/>
                  </a:lnTo>
                  <a:cubicBezTo>
                    <a:pt x="2285" y="6945"/>
                    <a:pt x="2192" y="6852"/>
                    <a:pt x="2100" y="6852"/>
                  </a:cubicBezTo>
                  <a:cubicBezTo>
                    <a:pt x="1976" y="6852"/>
                    <a:pt x="1884" y="6945"/>
                    <a:pt x="1884" y="7037"/>
                  </a:cubicBezTo>
                  <a:lnTo>
                    <a:pt x="1884" y="8272"/>
                  </a:lnTo>
                  <a:cubicBezTo>
                    <a:pt x="1359" y="8333"/>
                    <a:pt x="896" y="8735"/>
                    <a:pt x="772" y="9290"/>
                  </a:cubicBezTo>
                  <a:cubicBezTo>
                    <a:pt x="772" y="9290"/>
                    <a:pt x="186" y="12469"/>
                    <a:pt x="186" y="12469"/>
                  </a:cubicBezTo>
                  <a:cubicBezTo>
                    <a:pt x="1" y="13148"/>
                    <a:pt x="526" y="13796"/>
                    <a:pt x="1235" y="13827"/>
                  </a:cubicBezTo>
                  <a:lnTo>
                    <a:pt x="12253" y="13827"/>
                  </a:lnTo>
                  <a:cubicBezTo>
                    <a:pt x="12932" y="13796"/>
                    <a:pt x="13457" y="13148"/>
                    <a:pt x="13302" y="12469"/>
                  </a:cubicBezTo>
                  <a:lnTo>
                    <a:pt x="12685" y="9290"/>
                  </a:lnTo>
                  <a:cubicBezTo>
                    <a:pt x="12562" y="8766"/>
                    <a:pt x="12099" y="8364"/>
                    <a:pt x="11574" y="8272"/>
                  </a:cubicBezTo>
                  <a:lnTo>
                    <a:pt x="11574" y="1822"/>
                  </a:lnTo>
                  <a:cubicBezTo>
                    <a:pt x="11821" y="1760"/>
                    <a:pt x="11975" y="1513"/>
                    <a:pt x="11975" y="1266"/>
                  </a:cubicBezTo>
                  <a:lnTo>
                    <a:pt x="11975" y="618"/>
                  </a:lnTo>
                  <a:cubicBezTo>
                    <a:pt x="11975" y="279"/>
                    <a:pt x="11698" y="1"/>
                    <a:pt x="113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340" name="Google Shape;13340;p25"/>
          <p:cNvGrpSpPr/>
          <p:nvPr/>
        </p:nvGrpSpPr>
        <p:grpSpPr>
          <a:xfrm>
            <a:off x="10314042" y="4809291"/>
            <a:ext cx="481833" cy="440900"/>
            <a:chOff x="5552838" y="1929231"/>
            <a:chExt cx="361375" cy="330675"/>
          </a:xfrm>
        </p:grpSpPr>
        <p:sp>
          <p:nvSpPr>
            <p:cNvPr id="13341" name="Google Shape;13341;p25"/>
            <p:cNvSpPr/>
            <p:nvPr/>
          </p:nvSpPr>
          <p:spPr>
            <a:xfrm>
              <a:off x="5667538" y="2137981"/>
              <a:ext cx="10075" cy="20850"/>
            </a:xfrm>
            <a:custGeom>
              <a:avLst/>
              <a:gdLst/>
              <a:ahLst/>
              <a:cxnLst/>
              <a:rect l="l" t="t" r="r" b="b"/>
              <a:pathLst>
                <a:path w="403" h="834" extrusionOk="0">
                  <a:moveTo>
                    <a:pt x="217" y="0"/>
                  </a:moveTo>
                  <a:cubicBezTo>
                    <a:pt x="93" y="0"/>
                    <a:pt x="1" y="93"/>
                    <a:pt x="1" y="185"/>
                  </a:cubicBezTo>
                  <a:lnTo>
                    <a:pt x="1" y="617"/>
                  </a:lnTo>
                  <a:cubicBezTo>
                    <a:pt x="1" y="741"/>
                    <a:pt x="93" y="834"/>
                    <a:pt x="217" y="834"/>
                  </a:cubicBezTo>
                  <a:cubicBezTo>
                    <a:pt x="310" y="834"/>
                    <a:pt x="402" y="741"/>
                    <a:pt x="402" y="617"/>
                  </a:cubicBezTo>
                  <a:lnTo>
                    <a:pt x="402" y="185"/>
                  </a:lnTo>
                  <a:cubicBezTo>
                    <a:pt x="402" y="62"/>
                    <a:pt x="310" y="0"/>
                    <a:pt x="2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42" name="Google Shape;13342;p25"/>
            <p:cNvSpPr/>
            <p:nvPr/>
          </p:nvSpPr>
          <p:spPr>
            <a:xfrm>
              <a:off x="5784813" y="2137981"/>
              <a:ext cx="10075" cy="20850"/>
            </a:xfrm>
            <a:custGeom>
              <a:avLst/>
              <a:gdLst/>
              <a:ahLst/>
              <a:cxnLst/>
              <a:rect l="l" t="t" r="r" b="b"/>
              <a:pathLst>
                <a:path w="403" h="834" extrusionOk="0">
                  <a:moveTo>
                    <a:pt x="217" y="0"/>
                  </a:moveTo>
                  <a:cubicBezTo>
                    <a:pt x="93" y="0"/>
                    <a:pt x="1" y="62"/>
                    <a:pt x="1" y="185"/>
                  </a:cubicBezTo>
                  <a:lnTo>
                    <a:pt x="1" y="617"/>
                  </a:lnTo>
                  <a:cubicBezTo>
                    <a:pt x="1" y="741"/>
                    <a:pt x="93" y="834"/>
                    <a:pt x="217" y="834"/>
                  </a:cubicBezTo>
                  <a:cubicBezTo>
                    <a:pt x="310" y="834"/>
                    <a:pt x="402" y="741"/>
                    <a:pt x="402" y="617"/>
                  </a:cubicBezTo>
                  <a:lnTo>
                    <a:pt x="402" y="185"/>
                  </a:lnTo>
                  <a:cubicBezTo>
                    <a:pt x="402" y="93"/>
                    <a:pt x="310" y="0"/>
                    <a:pt x="2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43" name="Google Shape;13343;p25"/>
            <p:cNvSpPr/>
            <p:nvPr/>
          </p:nvSpPr>
          <p:spPr>
            <a:xfrm>
              <a:off x="5710763" y="2147581"/>
              <a:ext cx="42025" cy="16650"/>
            </a:xfrm>
            <a:custGeom>
              <a:avLst/>
              <a:gdLst/>
              <a:ahLst/>
              <a:cxnLst/>
              <a:rect l="l" t="t" r="r" b="b"/>
              <a:pathLst>
                <a:path w="1681" h="666" extrusionOk="0">
                  <a:moveTo>
                    <a:pt x="1392" y="1"/>
                  </a:moveTo>
                  <a:cubicBezTo>
                    <a:pt x="1339" y="1"/>
                    <a:pt x="1282" y="23"/>
                    <a:pt x="1235" y="79"/>
                  </a:cubicBezTo>
                  <a:cubicBezTo>
                    <a:pt x="1142" y="203"/>
                    <a:pt x="988" y="264"/>
                    <a:pt x="803" y="264"/>
                  </a:cubicBezTo>
                  <a:cubicBezTo>
                    <a:pt x="648" y="264"/>
                    <a:pt x="494" y="203"/>
                    <a:pt x="371" y="79"/>
                  </a:cubicBezTo>
                  <a:cubicBezTo>
                    <a:pt x="337" y="28"/>
                    <a:pt x="284" y="5"/>
                    <a:pt x="228" y="5"/>
                  </a:cubicBezTo>
                  <a:cubicBezTo>
                    <a:pt x="182" y="5"/>
                    <a:pt x="134" y="21"/>
                    <a:pt x="93" y="48"/>
                  </a:cubicBezTo>
                  <a:cubicBezTo>
                    <a:pt x="0" y="110"/>
                    <a:pt x="0" y="264"/>
                    <a:pt x="93" y="326"/>
                  </a:cubicBezTo>
                  <a:cubicBezTo>
                    <a:pt x="278" y="542"/>
                    <a:pt x="525" y="666"/>
                    <a:pt x="803" y="666"/>
                  </a:cubicBezTo>
                  <a:cubicBezTo>
                    <a:pt x="1080" y="666"/>
                    <a:pt x="1358" y="542"/>
                    <a:pt x="1543" y="326"/>
                  </a:cubicBezTo>
                  <a:cubicBezTo>
                    <a:pt x="1681" y="189"/>
                    <a:pt x="1546" y="1"/>
                    <a:pt x="139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44" name="Google Shape;13344;p25"/>
            <p:cNvSpPr/>
            <p:nvPr/>
          </p:nvSpPr>
          <p:spPr>
            <a:xfrm>
              <a:off x="5552838" y="1929231"/>
              <a:ext cx="361375" cy="330675"/>
            </a:xfrm>
            <a:custGeom>
              <a:avLst/>
              <a:gdLst/>
              <a:ahLst/>
              <a:cxnLst/>
              <a:rect l="l" t="t" r="r" b="b"/>
              <a:pathLst>
                <a:path w="14455" h="13227" extrusionOk="0">
                  <a:moveTo>
                    <a:pt x="12983" y="5048"/>
                  </a:moveTo>
                  <a:cubicBezTo>
                    <a:pt x="13838" y="5048"/>
                    <a:pt x="13847" y="6345"/>
                    <a:pt x="13013" y="6345"/>
                  </a:cubicBezTo>
                  <a:cubicBezTo>
                    <a:pt x="13003" y="6345"/>
                    <a:pt x="12993" y="6345"/>
                    <a:pt x="12983" y="6344"/>
                  </a:cubicBezTo>
                  <a:lnTo>
                    <a:pt x="4033" y="6344"/>
                  </a:lnTo>
                  <a:cubicBezTo>
                    <a:pt x="4020" y="6341"/>
                    <a:pt x="4007" y="6339"/>
                    <a:pt x="3994" y="6339"/>
                  </a:cubicBezTo>
                  <a:cubicBezTo>
                    <a:pt x="3799" y="6339"/>
                    <a:pt x="3799" y="6751"/>
                    <a:pt x="3994" y="6751"/>
                  </a:cubicBezTo>
                  <a:cubicBezTo>
                    <a:pt x="4007" y="6751"/>
                    <a:pt x="4020" y="6749"/>
                    <a:pt x="4033" y="6745"/>
                  </a:cubicBezTo>
                  <a:lnTo>
                    <a:pt x="12767" y="6745"/>
                  </a:lnTo>
                  <a:cubicBezTo>
                    <a:pt x="12736" y="7363"/>
                    <a:pt x="12582" y="7980"/>
                    <a:pt x="12366" y="8566"/>
                  </a:cubicBezTo>
                  <a:cubicBezTo>
                    <a:pt x="12150" y="9153"/>
                    <a:pt x="11811" y="9677"/>
                    <a:pt x="11379" y="10109"/>
                  </a:cubicBezTo>
                  <a:cubicBezTo>
                    <a:pt x="10823" y="10634"/>
                    <a:pt x="10144" y="11004"/>
                    <a:pt x="9434" y="11190"/>
                  </a:cubicBezTo>
                  <a:lnTo>
                    <a:pt x="5052" y="11190"/>
                  </a:lnTo>
                  <a:cubicBezTo>
                    <a:pt x="4311" y="11004"/>
                    <a:pt x="3632" y="10665"/>
                    <a:pt x="3077" y="10140"/>
                  </a:cubicBezTo>
                  <a:cubicBezTo>
                    <a:pt x="2645" y="9708"/>
                    <a:pt x="2305" y="9184"/>
                    <a:pt x="2089" y="8597"/>
                  </a:cubicBezTo>
                  <a:cubicBezTo>
                    <a:pt x="1842" y="8011"/>
                    <a:pt x="1719" y="7394"/>
                    <a:pt x="1688" y="6745"/>
                  </a:cubicBezTo>
                  <a:lnTo>
                    <a:pt x="3231" y="6745"/>
                  </a:lnTo>
                  <a:cubicBezTo>
                    <a:pt x="3246" y="6749"/>
                    <a:pt x="3259" y="6751"/>
                    <a:pt x="3272" y="6751"/>
                  </a:cubicBezTo>
                  <a:cubicBezTo>
                    <a:pt x="3464" y="6751"/>
                    <a:pt x="3464" y="6370"/>
                    <a:pt x="3272" y="6370"/>
                  </a:cubicBezTo>
                  <a:cubicBezTo>
                    <a:pt x="3259" y="6370"/>
                    <a:pt x="3246" y="6371"/>
                    <a:pt x="3231" y="6375"/>
                  </a:cubicBezTo>
                  <a:lnTo>
                    <a:pt x="1503" y="6375"/>
                  </a:lnTo>
                  <a:cubicBezTo>
                    <a:pt x="608" y="6375"/>
                    <a:pt x="608" y="5048"/>
                    <a:pt x="1503" y="5048"/>
                  </a:cubicBezTo>
                  <a:close/>
                  <a:moveTo>
                    <a:pt x="9218" y="11591"/>
                  </a:moveTo>
                  <a:lnTo>
                    <a:pt x="9218" y="12331"/>
                  </a:lnTo>
                  <a:cubicBezTo>
                    <a:pt x="9218" y="12609"/>
                    <a:pt x="9033" y="12825"/>
                    <a:pt x="8755" y="12825"/>
                  </a:cubicBezTo>
                  <a:lnTo>
                    <a:pt x="5700" y="12825"/>
                  </a:lnTo>
                  <a:cubicBezTo>
                    <a:pt x="5422" y="12825"/>
                    <a:pt x="5237" y="12609"/>
                    <a:pt x="5237" y="12362"/>
                  </a:cubicBezTo>
                  <a:lnTo>
                    <a:pt x="5237" y="11591"/>
                  </a:lnTo>
                  <a:close/>
                  <a:moveTo>
                    <a:pt x="13012" y="1"/>
                  </a:moveTo>
                  <a:cubicBezTo>
                    <a:pt x="12654" y="1"/>
                    <a:pt x="12303" y="140"/>
                    <a:pt x="12057" y="419"/>
                  </a:cubicBezTo>
                  <a:lnTo>
                    <a:pt x="12057" y="450"/>
                  </a:lnTo>
                  <a:cubicBezTo>
                    <a:pt x="11965" y="511"/>
                    <a:pt x="11903" y="604"/>
                    <a:pt x="11841" y="697"/>
                  </a:cubicBezTo>
                  <a:cubicBezTo>
                    <a:pt x="11379" y="1437"/>
                    <a:pt x="10792" y="2085"/>
                    <a:pt x="10113" y="2610"/>
                  </a:cubicBezTo>
                  <a:lnTo>
                    <a:pt x="7490" y="4647"/>
                  </a:lnTo>
                  <a:lnTo>
                    <a:pt x="1472" y="4647"/>
                  </a:lnTo>
                  <a:cubicBezTo>
                    <a:pt x="1461" y="4647"/>
                    <a:pt x="1451" y="4646"/>
                    <a:pt x="1441" y="4646"/>
                  </a:cubicBezTo>
                  <a:cubicBezTo>
                    <a:pt x="173" y="4646"/>
                    <a:pt x="1" y="6531"/>
                    <a:pt x="1287" y="6745"/>
                  </a:cubicBezTo>
                  <a:cubicBezTo>
                    <a:pt x="1287" y="7424"/>
                    <a:pt x="1410" y="8103"/>
                    <a:pt x="1657" y="8721"/>
                  </a:cubicBezTo>
                  <a:cubicBezTo>
                    <a:pt x="2182" y="10140"/>
                    <a:pt x="3354" y="11190"/>
                    <a:pt x="4805" y="11529"/>
                  </a:cubicBezTo>
                  <a:lnTo>
                    <a:pt x="4805" y="12331"/>
                  </a:lnTo>
                  <a:cubicBezTo>
                    <a:pt x="4805" y="12825"/>
                    <a:pt x="5206" y="13226"/>
                    <a:pt x="5700" y="13226"/>
                  </a:cubicBezTo>
                  <a:lnTo>
                    <a:pt x="8755" y="13226"/>
                  </a:lnTo>
                  <a:cubicBezTo>
                    <a:pt x="9249" y="13226"/>
                    <a:pt x="9619" y="12825"/>
                    <a:pt x="9619" y="12331"/>
                  </a:cubicBezTo>
                  <a:lnTo>
                    <a:pt x="9619" y="11529"/>
                  </a:lnTo>
                  <a:cubicBezTo>
                    <a:pt x="11070" y="11190"/>
                    <a:pt x="12274" y="10140"/>
                    <a:pt x="12767" y="8721"/>
                  </a:cubicBezTo>
                  <a:cubicBezTo>
                    <a:pt x="13014" y="8103"/>
                    <a:pt x="13138" y="7424"/>
                    <a:pt x="13169" y="6745"/>
                  </a:cubicBezTo>
                  <a:cubicBezTo>
                    <a:pt x="14454" y="6531"/>
                    <a:pt x="14282" y="4646"/>
                    <a:pt x="13014" y="4646"/>
                  </a:cubicBezTo>
                  <a:cubicBezTo>
                    <a:pt x="13004" y="4646"/>
                    <a:pt x="12994" y="4647"/>
                    <a:pt x="12983" y="4647"/>
                  </a:cubicBezTo>
                  <a:lnTo>
                    <a:pt x="11224" y="4647"/>
                  </a:lnTo>
                  <a:lnTo>
                    <a:pt x="11625" y="4122"/>
                  </a:lnTo>
                  <a:cubicBezTo>
                    <a:pt x="11903" y="3752"/>
                    <a:pt x="12243" y="3412"/>
                    <a:pt x="12582" y="3104"/>
                  </a:cubicBezTo>
                  <a:cubicBezTo>
                    <a:pt x="12675" y="3042"/>
                    <a:pt x="12675" y="2888"/>
                    <a:pt x="12613" y="2826"/>
                  </a:cubicBezTo>
                  <a:cubicBezTo>
                    <a:pt x="12562" y="2775"/>
                    <a:pt x="12502" y="2752"/>
                    <a:pt x="12447" y="2752"/>
                  </a:cubicBezTo>
                  <a:cubicBezTo>
                    <a:pt x="12403" y="2752"/>
                    <a:pt x="12363" y="2767"/>
                    <a:pt x="12335" y="2795"/>
                  </a:cubicBezTo>
                  <a:cubicBezTo>
                    <a:pt x="11934" y="3135"/>
                    <a:pt x="11595" y="3474"/>
                    <a:pt x="11317" y="3875"/>
                  </a:cubicBezTo>
                  <a:lnTo>
                    <a:pt x="10700" y="4647"/>
                  </a:lnTo>
                  <a:lnTo>
                    <a:pt x="8169" y="4647"/>
                  </a:lnTo>
                  <a:lnTo>
                    <a:pt x="10360" y="2919"/>
                  </a:lnTo>
                  <a:cubicBezTo>
                    <a:pt x="11070" y="2363"/>
                    <a:pt x="11687" y="1684"/>
                    <a:pt x="12181" y="913"/>
                  </a:cubicBezTo>
                  <a:cubicBezTo>
                    <a:pt x="12377" y="618"/>
                    <a:pt x="12724" y="411"/>
                    <a:pt x="13062" y="411"/>
                  </a:cubicBezTo>
                  <a:cubicBezTo>
                    <a:pt x="13254" y="411"/>
                    <a:pt x="13444" y="478"/>
                    <a:pt x="13601" y="635"/>
                  </a:cubicBezTo>
                  <a:cubicBezTo>
                    <a:pt x="13940" y="1005"/>
                    <a:pt x="13878" y="1561"/>
                    <a:pt x="13508" y="1900"/>
                  </a:cubicBezTo>
                  <a:cubicBezTo>
                    <a:pt x="13323" y="2054"/>
                    <a:pt x="13138" y="2178"/>
                    <a:pt x="12952" y="2271"/>
                  </a:cubicBezTo>
                  <a:cubicBezTo>
                    <a:pt x="12860" y="2363"/>
                    <a:pt x="12860" y="2487"/>
                    <a:pt x="12922" y="2579"/>
                  </a:cubicBezTo>
                  <a:cubicBezTo>
                    <a:pt x="12956" y="2630"/>
                    <a:pt x="13008" y="2653"/>
                    <a:pt x="13064" y="2653"/>
                  </a:cubicBezTo>
                  <a:cubicBezTo>
                    <a:pt x="13110" y="2653"/>
                    <a:pt x="13158" y="2638"/>
                    <a:pt x="13199" y="2610"/>
                  </a:cubicBezTo>
                  <a:cubicBezTo>
                    <a:pt x="13415" y="2487"/>
                    <a:pt x="13601" y="2332"/>
                    <a:pt x="13786" y="2178"/>
                  </a:cubicBezTo>
                  <a:cubicBezTo>
                    <a:pt x="14341" y="1684"/>
                    <a:pt x="14372" y="882"/>
                    <a:pt x="13909" y="326"/>
                  </a:cubicBezTo>
                  <a:cubicBezTo>
                    <a:pt x="13649" y="109"/>
                    <a:pt x="13327" y="1"/>
                    <a:pt x="1301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345" name="Google Shape;13345;p25"/>
          <p:cNvGrpSpPr/>
          <p:nvPr/>
        </p:nvGrpSpPr>
        <p:grpSpPr>
          <a:xfrm>
            <a:off x="9353893" y="4816757"/>
            <a:ext cx="503000" cy="425967"/>
            <a:chOff x="4784188" y="1934881"/>
            <a:chExt cx="377250" cy="319475"/>
          </a:xfrm>
        </p:grpSpPr>
        <p:sp>
          <p:nvSpPr>
            <p:cNvPr id="13346" name="Google Shape;13346;p25"/>
            <p:cNvSpPr/>
            <p:nvPr/>
          </p:nvSpPr>
          <p:spPr>
            <a:xfrm>
              <a:off x="5068838" y="2167281"/>
              <a:ext cx="10050" cy="14700"/>
            </a:xfrm>
            <a:custGeom>
              <a:avLst/>
              <a:gdLst/>
              <a:ahLst/>
              <a:cxnLst/>
              <a:rect l="l" t="t" r="r" b="b"/>
              <a:pathLst>
                <a:path w="402" h="588" extrusionOk="0">
                  <a:moveTo>
                    <a:pt x="216" y="1"/>
                  </a:moveTo>
                  <a:cubicBezTo>
                    <a:pt x="93" y="1"/>
                    <a:pt x="0" y="94"/>
                    <a:pt x="0" y="186"/>
                  </a:cubicBezTo>
                  <a:lnTo>
                    <a:pt x="0" y="402"/>
                  </a:lnTo>
                  <a:cubicBezTo>
                    <a:pt x="0" y="495"/>
                    <a:pt x="93" y="587"/>
                    <a:pt x="216" y="587"/>
                  </a:cubicBezTo>
                  <a:cubicBezTo>
                    <a:pt x="309" y="587"/>
                    <a:pt x="401" y="495"/>
                    <a:pt x="401" y="402"/>
                  </a:cubicBezTo>
                  <a:lnTo>
                    <a:pt x="401" y="186"/>
                  </a:lnTo>
                  <a:cubicBezTo>
                    <a:pt x="401" y="94"/>
                    <a:pt x="309" y="1"/>
                    <a:pt x="21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47" name="Google Shape;13347;p25"/>
            <p:cNvSpPr/>
            <p:nvPr/>
          </p:nvSpPr>
          <p:spPr>
            <a:xfrm>
              <a:off x="5122463" y="2168056"/>
              <a:ext cx="10825" cy="14700"/>
            </a:xfrm>
            <a:custGeom>
              <a:avLst/>
              <a:gdLst/>
              <a:ahLst/>
              <a:cxnLst/>
              <a:rect l="l" t="t" r="r" b="b"/>
              <a:pathLst>
                <a:path w="433" h="588" extrusionOk="0">
                  <a:moveTo>
                    <a:pt x="216" y="1"/>
                  </a:moveTo>
                  <a:cubicBezTo>
                    <a:pt x="108" y="1"/>
                    <a:pt x="0" y="63"/>
                    <a:pt x="15" y="186"/>
                  </a:cubicBezTo>
                  <a:lnTo>
                    <a:pt x="15" y="371"/>
                  </a:lnTo>
                  <a:cubicBezTo>
                    <a:pt x="15" y="495"/>
                    <a:pt x="108" y="587"/>
                    <a:pt x="231" y="587"/>
                  </a:cubicBezTo>
                  <a:cubicBezTo>
                    <a:pt x="324" y="587"/>
                    <a:pt x="417" y="495"/>
                    <a:pt x="417" y="371"/>
                  </a:cubicBezTo>
                  <a:lnTo>
                    <a:pt x="417" y="186"/>
                  </a:lnTo>
                  <a:cubicBezTo>
                    <a:pt x="432" y="63"/>
                    <a:pt x="324" y="1"/>
                    <a:pt x="21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48" name="Google Shape;13348;p25"/>
            <p:cNvSpPr/>
            <p:nvPr/>
          </p:nvSpPr>
          <p:spPr>
            <a:xfrm>
              <a:off x="5087538" y="2171831"/>
              <a:ext cx="26650" cy="13225"/>
            </a:xfrm>
            <a:custGeom>
              <a:avLst/>
              <a:gdLst/>
              <a:ahLst/>
              <a:cxnLst/>
              <a:rect l="l" t="t" r="r" b="b"/>
              <a:pathLst>
                <a:path w="1066" h="529" extrusionOk="0">
                  <a:moveTo>
                    <a:pt x="279" y="1"/>
                  </a:moveTo>
                  <a:cubicBezTo>
                    <a:pt x="129" y="1"/>
                    <a:pt x="0" y="181"/>
                    <a:pt x="116" y="344"/>
                  </a:cubicBezTo>
                  <a:cubicBezTo>
                    <a:pt x="209" y="436"/>
                    <a:pt x="363" y="529"/>
                    <a:pt x="517" y="529"/>
                  </a:cubicBezTo>
                  <a:cubicBezTo>
                    <a:pt x="703" y="529"/>
                    <a:pt x="826" y="436"/>
                    <a:pt x="950" y="344"/>
                  </a:cubicBezTo>
                  <a:cubicBezTo>
                    <a:pt x="1066" y="181"/>
                    <a:pt x="937" y="1"/>
                    <a:pt x="787" y="1"/>
                  </a:cubicBezTo>
                  <a:cubicBezTo>
                    <a:pt x="738" y="1"/>
                    <a:pt x="687" y="20"/>
                    <a:pt x="641" y="66"/>
                  </a:cubicBezTo>
                  <a:cubicBezTo>
                    <a:pt x="610" y="97"/>
                    <a:pt x="579" y="97"/>
                    <a:pt x="517" y="97"/>
                  </a:cubicBezTo>
                  <a:cubicBezTo>
                    <a:pt x="487" y="97"/>
                    <a:pt x="456" y="97"/>
                    <a:pt x="425" y="66"/>
                  </a:cubicBezTo>
                  <a:cubicBezTo>
                    <a:pt x="379" y="20"/>
                    <a:pt x="328" y="1"/>
                    <a:pt x="2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49" name="Google Shape;13349;p25"/>
            <p:cNvSpPr/>
            <p:nvPr/>
          </p:nvSpPr>
          <p:spPr>
            <a:xfrm>
              <a:off x="4831963" y="2092831"/>
              <a:ext cx="155875" cy="134100"/>
            </a:xfrm>
            <a:custGeom>
              <a:avLst/>
              <a:gdLst/>
              <a:ahLst/>
              <a:cxnLst/>
              <a:rect l="l" t="t" r="r" b="b"/>
              <a:pathLst>
                <a:path w="6235" h="5364" extrusionOk="0">
                  <a:moveTo>
                    <a:pt x="4045" y="1"/>
                  </a:moveTo>
                  <a:cubicBezTo>
                    <a:pt x="3983" y="1"/>
                    <a:pt x="3921" y="6"/>
                    <a:pt x="3858" y="16"/>
                  </a:cubicBezTo>
                  <a:cubicBezTo>
                    <a:pt x="3797" y="16"/>
                    <a:pt x="3735" y="47"/>
                    <a:pt x="3704" y="78"/>
                  </a:cubicBezTo>
                  <a:lnTo>
                    <a:pt x="1883" y="1930"/>
                  </a:lnTo>
                  <a:cubicBezTo>
                    <a:pt x="1790" y="1991"/>
                    <a:pt x="1790" y="2146"/>
                    <a:pt x="1883" y="2207"/>
                  </a:cubicBezTo>
                  <a:cubicBezTo>
                    <a:pt x="1914" y="2254"/>
                    <a:pt x="1960" y="2277"/>
                    <a:pt x="2010" y="2277"/>
                  </a:cubicBezTo>
                  <a:cubicBezTo>
                    <a:pt x="2061" y="2277"/>
                    <a:pt x="2115" y="2254"/>
                    <a:pt x="2161" y="2207"/>
                  </a:cubicBezTo>
                  <a:lnTo>
                    <a:pt x="3951" y="417"/>
                  </a:lnTo>
                  <a:cubicBezTo>
                    <a:pt x="3986" y="412"/>
                    <a:pt x="4022" y="410"/>
                    <a:pt x="4058" y="410"/>
                  </a:cubicBezTo>
                  <a:cubicBezTo>
                    <a:pt x="4245" y="410"/>
                    <a:pt x="4439" y="478"/>
                    <a:pt x="4568" y="634"/>
                  </a:cubicBezTo>
                  <a:cubicBezTo>
                    <a:pt x="4815" y="911"/>
                    <a:pt x="5154" y="1066"/>
                    <a:pt x="5525" y="1066"/>
                  </a:cubicBezTo>
                  <a:lnTo>
                    <a:pt x="1883" y="4738"/>
                  </a:lnTo>
                  <a:cubicBezTo>
                    <a:pt x="1711" y="4910"/>
                    <a:pt x="1519" y="4982"/>
                    <a:pt x="1335" y="4982"/>
                  </a:cubicBezTo>
                  <a:cubicBezTo>
                    <a:pt x="726" y="4982"/>
                    <a:pt x="204" y="4196"/>
                    <a:pt x="772" y="3627"/>
                  </a:cubicBezTo>
                  <a:lnTo>
                    <a:pt x="1605" y="2763"/>
                  </a:lnTo>
                  <a:cubicBezTo>
                    <a:pt x="1747" y="2621"/>
                    <a:pt x="1617" y="2424"/>
                    <a:pt x="1465" y="2424"/>
                  </a:cubicBezTo>
                  <a:cubicBezTo>
                    <a:pt x="1419" y="2424"/>
                    <a:pt x="1371" y="2442"/>
                    <a:pt x="1328" y="2485"/>
                  </a:cubicBezTo>
                  <a:lnTo>
                    <a:pt x="463" y="3349"/>
                  </a:lnTo>
                  <a:cubicBezTo>
                    <a:pt x="1" y="3812"/>
                    <a:pt x="1" y="4553"/>
                    <a:pt x="463" y="5016"/>
                  </a:cubicBezTo>
                  <a:cubicBezTo>
                    <a:pt x="710" y="5247"/>
                    <a:pt x="1019" y="5363"/>
                    <a:pt x="1324" y="5363"/>
                  </a:cubicBezTo>
                  <a:cubicBezTo>
                    <a:pt x="1628" y="5363"/>
                    <a:pt x="1929" y="5247"/>
                    <a:pt x="2161" y="5016"/>
                  </a:cubicBezTo>
                  <a:lnTo>
                    <a:pt x="6173" y="1004"/>
                  </a:lnTo>
                  <a:cubicBezTo>
                    <a:pt x="6235" y="942"/>
                    <a:pt x="6235" y="850"/>
                    <a:pt x="6204" y="788"/>
                  </a:cubicBezTo>
                  <a:cubicBezTo>
                    <a:pt x="6173" y="695"/>
                    <a:pt x="6080" y="664"/>
                    <a:pt x="6019" y="664"/>
                  </a:cubicBezTo>
                  <a:cubicBezTo>
                    <a:pt x="5911" y="673"/>
                    <a:pt x="5815" y="676"/>
                    <a:pt x="5729" y="676"/>
                  </a:cubicBezTo>
                  <a:cubicBezTo>
                    <a:pt x="5174" y="676"/>
                    <a:pt x="5033" y="516"/>
                    <a:pt x="4846" y="356"/>
                  </a:cubicBezTo>
                  <a:cubicBezTo>
                    <a:pt x="4641" y="125"/>
                    <a:pt x="4350" y="1"/>
                    <a:pt x="404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50" name="Google Shape;13350;p25"/>
            <p:cNvSpPr/>
            <p:nvPr/>
          </p:nvSpPr>
          <p:spPr>
            <a:xfrm>
              <a:off x="5040288" y="2094781"/>
              <a:ext cx="121150" cy="134650"/>
            </a:xfrm>
            <a:custGeom>
              <a:avLst/>
              <a:gdLst/>
              <a:ahLst/>
              <a:cxnLst/>
              <a:rect l="l" t="t" r="r" b="b"/>
              <a:pathLst>
                <a:path w="4846" h="5386" extrusionOk="0">
                  <a:moveTo>
                    <a:pt x="2438" y="370"/>
                  </a:moveTo>
                  <a:cubicBezTo>
                    <a:pt x="2515" y="370"/>
                    <a:pt x="2593" y="401"/>
                    <a:pt x="2654" y="463"/>
                  </a:cubicBezTo>
                  <a:cubicBezTo>
                    <a:pt x="3241" y="1049"/>
                    <a:pt x="3704" y="1759"/>
                    <a:pt x="3981" y="2531"/>
                  </a:cubicBezTo>
                  <a:cubicBezTo>
                    <a:pt x="4197" y="3024"/>
                    <a:pt x="4197" y="3580"/>
                    <a:pt x="4012" y="4074"/>
                  </a:cubicBezTo>
                  <a:cubicBezTo>
                    <a:pt x="3657" y="4676"/>
                    <a:pt x="3048" y="4976"/>
                    <a:pt x="2434" y="4976"/>
                  </a:cubicBezTo>
                  <a:cubicBezTo>
                    <a:pt x="1821" y="4976"/>
                    <a:pt x="1204" y="4676"/>
                    <a:pt x="833" y="4074"/>
                  </a:cubicBezTo>
                  <a:cubicBezTo>
                    <a:pt x="648" y="3580"/>
                    <a:pt x="679" y="3024"/>
                    <a:pt x="864" y="2531"/>
                  </a:cubicBezTo>
                  <a:cubicBezTo>
                    <a:pt x="1173" y="1759"/>
                    <a:pt x="1636" y="1049"/>
                    <a:pt x="2222" y="463"/>
                  </a:cubicBezTo>
                  <a:cubicBezTo>
                    <a:pt x="2284" y="401"/>
                    <a:pt x="2361" y="370"/>
                    <a:pt x="2438" y="370"/>
                  </a:cubicBezTo>
                  <a:close/>
                  <a:moveTo>
                    <a:pt x="2438" y="0"/>
                  </a:moveTo>
                  <a:cubicBezTo>
                    <a:pt x="2253" y="0"/>
                    <a:pt x="2068" y="62"/>
                    <a:pt x="1914" y="216"/>
                  </a:cubicBezTo>
                  <a:cubicBezTo>
                    <a:pt x="556" y="1636"/>
                    <a:pt x="0" y="3148"/>
                    <a:pt x="463" y="4228"/>
                  </a:cubicBezTo>
                  <a:cubicBezTo>
                    <a:pt x="895" y="5000"/>
                    <a:pt x="1659" y="5385"/>
                    <a:pt x="2423" y="5385"/>
                  </a:cubicBezTo>
                  <a:cubicBezTo>
                    <a:pt x="3187" y="5385"/>
                    <a:pt x="3951" y="5000"/>
                    <a:pt x="4383" y="4228"/>
                  </a:cubicBezTo>
                  <a:cubicBezTo>
                    <a:pt x="4846" y="3148"/>
                    <a:pt x="4321" y="1636"/>
                    <a:pt x="2932" y="216"/>
                  </a:cubicBezTo>
                  <a:cubicBezTo>
                    <a:pt x="2809" y="62"/>
                    <a:pt x="2623" y="0"/>
                    <a:pt x="243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51" name="Google Shape;13351;p25"/>
            <p:cNvSpPr/>
            <p:nvPr/>
          </p:nvSpPr>
          <p:spPr>
            <a:xfrm>
              <a:off x="4784188" y="1934881"/>
              <a:ext cx="345625" cy="319475"/>
            </a:xfrm>
            <a:custGeom>
              <a:avLst/>
              <a:gdLst/>
              <a:ahLst/>
              <a:cxnLst/>
              <a:rect l="l" t="t" r="r" b="b"/>
              <a:pathLst>
                <a:path w="13825" h="12779" extrusionOk="0">
                  <a:moveTo>
                    <a:pt x="9365" y="417"/>
                  </a:moveTo>
                  <a:cubicBezTo>
                    <a:pt x="9627" y="417"/>
                    <a:pt x="9889" y="517"/>
                    <a:pt x="10090" y="717"/>
                  </a:cubicBezTo>
                  <a:lnTo>
                    <a:pt x="12991" y="3618"/>
                  </a:lnTo>
                  <a:cubicBezTo>
                    <a:pt x="13751" y="4379"/>
                    <a:pt x="13067" y="5413"/>
                    <a:pt x="12261" y="5413"/>
                  </a:cubicBezTo>
                  <a:cubicBezTo>
                    <a:pt x="12020" y="5413"/>
                    <a:pt x="11768" y="5320"/>
                    <a:pt x="11540" y="5100"/>
                  </a:cubicBezTo>
                  <a:lnTo>
                    <a:pt x="8639" y="2199"/>
                  </a:lnTo>
                  <a:cubicBezTo>
                    <a:pt x="8238" y="1767"/>
                    <a:pt x="8238" y="1119"/>
                    <a:pt x="8639" y="717"/>
                  </a:cubicBezTo>
                  <a:cubicBezTo>
                    <a:pt x="8840" y="517"/>
                    <a:pt x="9102" y="417"/>
                    <a:pt x="9365" y="417"/>
                  </a:cubicBezTo>
                  <a:close/>
                  <a:moveTo>
                    <a:pt x="9368" y="0"/>
                  </a:moveTo>
                  <a:cubicBezTo>
                    <a:pt x="8320" y="0"/>
                    <a:pt x="7391" y="1249"/>
                    <a:pt x="8207" y="2322"/>
                  </a:cubicBezTo>
                  <a:lnTo>
                    <a:pt x="1634" y="8896"/>
                  </a:lnTo>
                  <a:cubicBezTo>
                    <a:pt x="1" y="10529"/>
                    <a:pt x="1489" y="12779"/>
                    <a:pt x="3233" y="12779"/>
                  </a:cubicBezTo>
                  <a:cubicBezTo>
                    <a:pt x="3763" y="12779"/>
                    <a:pt x="4316" y="12571"/>
                    <a:pt x="4813" y="12075"/>
                  </a:cubicBezTo>
                  <a:lnTo>
                    <a:pt x="4843" y="12105"/>
                  </a:lnTo>
                  <a:lnTo>
                    <a:pt x="10121" y="6797"/>
                  </a:lnTo>
                  <a:cubicBezTo>
                    <a:pt x="10213" y="6705"/>
                    <a:pt x="10213" y="6581"/>
                    <a:pt x="10121" y="6489"/>
                  </a:cubicBezTo>
                  <a:cubicBezTo>
                    <a:pt x="10090" y="6458"/>
                    <a:pt x="10044" y="6442"/>
                    <a:pt x="9993" y="6442"/>
                  </a:cubicBezTo>
                  <a:cubicBezTo>
                    <a:pt x="9943" y="6442"/>
                    <a:pt x="9889" y="6458"/>
                    <a:pt x="9843" y="6489"/>
                  </a:cubicBezTo>
                  <a:lnTo>
                    <a:pt x="4535" y="11797"/>
                  </a:lnTo>
                  <a:cubicBezTo>
                    <a:pt x="4132" y="12207"/>
                    <a:pt x="3680" y="12379"/>
                    <a:pt x="3246" y="12379"/>
                  </a:cubicBezTo>
                  <a:cubicBezTo>
                    <a:pt x="1819" y="12379"/>
                    <a:pt x="586" y="10522"/>
                    <a:pt x="1912" y="9174"/>
                  </a:cubicBezTo>
                  <a:lnTo>
                    <a:pt x="8485" y="2631"/>
                  </a:lnTo>
                  <a:lnTo>
                    <a:pt x="11108" y="5254"/>
                  </a:lnTo>
                  <a:lnTo>
                    <a:pt x="10399" y="5933"/>
                  </a:lnTo>
                  <a:cubicBezTo>
                    <a:pt x="10337" y="6026"/>
                    <a:pt x="10337" y="6149"/>
                    <a:pt x="10399" y="6211"/>
                  </a:cubicBezTo>
                  <a:cubicBezTo>
                    <a:pt x="10445" y="6257"/>
                    <a:pt x="10499" y="6280"/>
                    <a:pt x="10553" y="6280"/>
                  </a:cubicBezTo>
                  <a:cubicBezTo>
                    <a:pt x="10607" y="6280"/>
                    <a:pt x="10661" y="6257"/>
                    <a:pt x="10707" y="6211"/>
                  </a:cubicBezTo>
                  <a:lnTo>
                    <a:pt x="11386" y="5532"/>
                  </a:lnTo>
                  <a:cubicBezTo>
                    <a:pt x="11633" y="5717"/>
                    <a:pt x="11942" y="5810"/>
                    <a:pt x="12250" y="5810"/>
                  </a:cubicBezTo>
                  <a:cubicBezTo>
                    <a:pt x="12651" y="5810"/>
                    <a:pt x="13022" y="5655"/>
                    <a:pt x="13269" y="5378"/>
                  </a:cubicBezTo>
                  <a:cubicBezTo>
                    <a:pt x="13824" y="4822"/>
                    <a:pt x="13824" y="3927"/>
                    <a:pt x="13269" y="3341"/>
                  </a:cubicBezTo>
                  <a:lnTo>
                    <a:pt x="10368" y="440"/>
                  </a:lnTo>
                  <a:cubicBezTo>
                    <a:pt x="10059" y="131"/>
                    <a:pt x="9707" y="0"/>
                    <a:pt x="93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352" name="Google Shape;13352;p25"/>
          <p:cNvGrpSpPr/>
          <p:nvPr/>
        </p:nvGrpSpPr>
        <p:grpSpPr>
          <a:xfrm>
            <a:off x="8348227" y="4799291"/>
            <a:ext cx="435167" cy="460900"/>
            <a:chOff x="1784363" y="3581531"/>
            <a:chExt cx="326375" cy="345675"/>
          </a:xfrm>
        </p:grpSpPr>
        <p:sp>
          <p:nvSpPr>
            <p:cNvPr id="13353" name="Google Shape;13353;p25"/>
            <p:cNvSpPr/>
            <p:nvPr/>
          </p:nvSpPr>
          <p:spPr>
            <a:xfrm>
              <a:off x="1869213" y="3606981"/>
              <a:ext cx="42475" cy="75650"/>
            </a:xfrm>
            <a:custGeom>
              <a:avLst/>
              <a:gdLst/>
              <a:ahLst/>
              <a:cxnLst/>
              <a:rect l="l" t="t" r="r" b="b"/>
              <a:pathLst>
                <a:path w="1699" h="3026" extrusionOk="0">
                  <a:moveTo>
                    <a:pt x="248" y="1"/>
                  </a:moveTo>
                  <a:cubicBezTo>
                    <a:pt x="124" y="1"/>
                    <a:pt x="1" y="62"/>
                    <a:pt x="1" y="186"/>
                  </a:cubicBezTo>
                  <a:lnTo>
                    <a:pt x="1" y="2840"/>
                  </a:lnTo>
                  <a:cubicBezTo>
                    <a:pt x="1" y="2963"/>
                    <a:pt x="94" y="3025"/>
                    <a:pt x="217" y="3025"/>
                  </a:cubicBezTo>
                  <a:lnTo>
                    <a:pt x="1544" y="3025"/>
                  </a:lnTo>
                  <a:cubicBezTo>
                    <a:pt x="1637" y="3025"/>
                    <a:pt x="1698" y="2902"/>
                    <a:pt x="1698" y="2778"/>
                  </a:cubicBezTo>
                  <a:cubicBezTo>
                    <a:pt x="1698" y="2655"/>
                    <a:pt x="1637" y="2531"/>
                    <a:pt x="1544" y="2531"/>
                  </a:cubicBezTo>
                  <a:lnTo>
                    <a:pt x="526" y="2531"/>
                  </a:lnTo>
                  <a:lnTo>
                    <a:pt x="526" y="186"/>
                  </a:lnTo>
                  <a:cubicBezTo>
                    <a:pt x="526" y="62"/>
                    <a:pt x="402" y="1"/>
                    <a:pt x="24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54" name="Google Shape;13354;p25"/>
            <p:cNvSpPr/>
            <p:nvPr/>
          </p:nvSpPr>
          <p:spPr>
            <a:xfrm>
              <a:off x="1916288" y="3606206"/>
              <a:ext cx="57125" cy="75650"/>
            </a:xfrm>
            <a:custGeom>
              <a:avLst/>
              <a:gdLst/>
              <a:ahLst/>
              <a:cxnLst/>
              <a:rect l="l" t="t" r="r" b="b"/>
              <a:pathLst>
                <a:path w="2285" h="3026" extrusionOk="0">
                  <a:moveTo>
                    <a:pt x="1112" y="711"/>
                  </a:moveTo>
                  <a:lnTo>
                    <a:pt x="1482" y="1976"/>
                  </a:lnTo>
                  <a:lnTo>
                    <a:pt x="772" y="1976"/>
                  </a:lnTo>
                  <a:lnTo>
                    <a:pt x="1112" y="711"/>
                  </a:lnTo>
                  <a:close/>
                  <a:moveTo>
                    <a:pt x="1112" y="1"/>
                  </a:moveTo>
                  <a:cubicBezTo>
                    <a:pt x="957" y="1"/>
                    <a:pt x="803" y="63"/>
                    <a:pt x="772" y="186"/>
                  </a:cubicBezTo>
                  <a:lnTo>
                    <a:pt x="1" y="2778"/>
                  </a:lnTo>
                  <a:cubicBezTo>
                    <a:pt x="1" y="2778"/>
                    <a:pt x="1" y="2809"/>
                    <a:pt x="1" y="2809"/>
                  </a:cubicBezTo>
                  <a:cubicBezTo>
                    <a:pt x="1" y="2964"/>
                    <a:pt x="186" y="3025"/>
                    <a:pt x="340" y="3025"/>
                  </a:cubicBezTo>
                  <a:cubicBezTo>
                    <a:pt x="463" y="3025"/>
                    <a:pt x="494" y="3025"/>
                    <a:pt x="494" y="2933"/>
                  </a:cubicBezTo>
                  <a:lnTo>
                    <a:pt x="679" y="2377"/>
                  </a:lnTo>
                  <a:lnTo>
                    <a:pt x="1605" y="2377"/>
                  </a:lnTo>
                  <a:lnTo>
                    <a:pt x="1760" y="2933"/>
                  </a:lnTo>
                  <a:cubicBezTo>
                    <a:pt x="1760" y="2994"/>
                    <a:pt x="1852" y="3025"/>
                    <a:pt x="1945" y="3025"/>
                  </a:cubicBezTo>
                  <a:cubicBezTo>
                    <a:pt x="2068" y="3025"/>
                    <a:pt x="2284" y="2933"/>
                    <a:pt x="2284" y="2809"/>
                  </a:cubicBezTo>
                  <a:cubicBezTo>
                    <a:pt x="2284" y="2809"/>
                    <a:pt x="2284" y="2778"/>
                    <a:pt x="2284" y="2778"/>
                  </a:cubicBezTo>
                  <a:lnTo>
                    <a:pt x="1482" y="186"/>
                  </a:lnTo>
                  <a:cubicBezTo>
                    <a:pt x="1420" y="63"/>
                    <a:pt x="1266" y="1"/>
                    <a:pt x="111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55" name="Google Shape;13355;p25"/>
            <p:cNvSpPr/>
            <p:nvPr/>
          </p:nvSpPr>
          <p:spPr>
            <a:xfrm>
              <a:off x="1978788" y="3606981"/>
              <a:ext cx="49350" cy="74925"/>
            </a:xfrm>
            <a:custGeom>
              <a:avLst/>
              <a:gdLst/>
              <a:ahLst/>
              <a:cxnLst/>
              <a:rect l="l" t="t" r="r" b="b"/>
              <a:pathLst>
                <a:path w="1974" h="2997" extrusionOk="0">
                  <a:moveTo>
                    <a:pt x="957" y="495"/>
                  </a:moveTo>
                  <a:cubicBezTo>
                    <a:pt x="1389" y="525"/>
                    <a:pt x="1389" y="1143"/>
                    <a:pt x="957" y="1204"/>
                  </a:cubicBezTo>
                  <a:lnTo>
                    <a:pt x="494" y="1204"/>
                  </a:lnTo>
                  <a:lnTo>
                    <a:pt x="494" y="495"/>
                  </a:lnTo>
                  <a:close/>
                  <a:moveTo>
                    <a:pt x="988" y="1606"/>
                  </a:moveTo>
                  <a:cubicBezTo>
                    <a:pt x="1235" y="1606"/>
                    <a:pt x="1358" y="1729"/>
                    <a:pt x="1358" y="2038"/>
                  </a:cubicBezTo>
                  <a:lnTo>
                    <a:pt x="1358" y="2099"/>
                  </a:lnTo>
                  <a:cubicBezTo>
                    <a:pt x="1358" y="2439"/>
                    <a:pt x="1204" y="2562"/>
                    <a:pt x="988" y="2562"/>
                  </a:cubicBezTo>
                  <a:lnTo>
                    <a:pt x="525" y="2562"/>
                  </a:lnTo>
                  <a:lnTo>
                    <a:pt x="525" y="1606"/>
                  </a:lnTo>
                  <a:close/>
                  <a:moveTo>
                    <a:pt x="216" y="1"/>
                  </a:moveTo>
                  <a:cubicBezTo>
                    <a:pt x="93" y="1"/>
                    <a:pt x="0" y="62"/>
                    <a:pt x="0" y="186"/>
                  </a:cubicBezTo>
                  <a:lnTo>
                    <a:pt x="0" y="2840"/>
                  </a:lnTo>
                  <a:cubicBezTo>
                    <a:pt x="0" y="2933"/>
                    <a:pt x="93" y="2994"/>
                    <a:pt x="216" y="2994"/>
                  </a:cubicBezTo>
                  <a:lnTo>
                    <a:pt x="1111" y="2994"/>
                  </a:lnTo>
                  <a:cubicBezTo>
                    <a:pt x="1128" y="2995"/>
                    <a:pt x="1145" y="2996"/>
                    <a:pt x="1161" y="2996"/>
                  </a:cubicBezTo>
                  <a:cubicBezTo>
                    <a:pt x="1603" y="2996"/>
                    <a:pt x="1973" y="2606"/>
                    <a:pt x="1914" y="2130"/>
                  </a:cubicBezTo>
                  <a:lnTo>
                    <a:pt x="1914" y="2038"/>
                  </a:lnTo>
                  <a:cubicBezTo>
                    <a:pt x="1943" y="1741"/>
                    <a:pt x="1802" y="1473"/>
                    <a:pt x="1517" y="1370"/>
                  </a:cubicBezTo>
                  <a:lnTo>
                    <a:pt x="1517" y="1370"/>
                  </a:lnTo>
                  <a:cubicBezTo>
                    <a:pt x="1740" y="1239"/>
                    <a:pt x="1851" y="976"/>
                    <a:pt x="1821" y="741"/>
                  </a:cubicBezTo>
                  <a:cubicBezTo>
                    <a:pt x="1821" y="155"/>
                    <a:pt x="1451" y="1"/>
                    <a:pt x="98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56" name="Google Shape;13356;p25"/>
            <p:cNvSpPr/>
            <p:nvPr/>
          </p:nvSpPr>
          <p:spPr>
            <a:xfrm>
              <a:off x="1811363" y="3819156"/>
              <a:ext cx="54800" cy="54050"/>
            </a:xfrm>
            <a:custGeom>
              <a:avLst/>
              <a:gdLst/>
              <a:ahLst/>
              <a:cxnLst/>
              <a:rect l="l" t="t" r="r" b="b"/>
              <a:pathLst>
                <a:path w="2192" h="2162" extrusionOk="0">
                  <a:moveTo>
                    <a:pt x="1574" y="402"/>
                  </a:moveTo>
                  <a:cubicBezTo>
                    <a:pt x="1698" y="402"/>
                    <a:pt x="1790" y="495"/>
                    <a:pt x="1790" y="618"/>
                  </a:cubicBezTo>
                  <a:lnTo>
                    <a:pt x="1790" y="1544"/>
                  </a:lnTo>
                  <a:cubicBezTo>
                    <a:pt x="1790" y="1636"/>
                    <a:pt x="1698" y="1760"/>
                    <a:pt x="1574" y="1760"/>
                  </a:cubicBezTo>
                  <a:lnTo>
                    <a:pt x="618" y="1760"/>
                  </a:lnTo>
                  <a:cubicBezTo>
                    <a:pt x="525" y="1760"/>
                    <a:pt x="402" y="1636"/>
                    <a:pt x="432" y="1544"/>
                  </a:cubicBezTo>
                  <a:lnTo>
                    <a:pt x="402" y="618"/>
                  </a:lnTo>
                  <a:cubicBezTo>
                    <a:pt x="402" y="495"/>
                    <a:pt x="494" y="402"/>
                    <a:pt x="618" y="402"/>
                  </a:cubicBezTo>
                  <a:close/>
                  <a:moveTo>
                    <a:pt x="618" y="1"/>
                  </a:moveTo>
                  <a:cubicBezTo>
                    <a:pt x="278" y="1"/>
                    <a:pt x="0" y="278"/>
                    <a:pt x="0" y="618"/>
                  </a:cubicBezTo>
                  <a:lnTo>
                    <a:pt x="0" y="1544"/>
                  </a:lnTo>
                  <a:cubicBezTo>
                    <a:pt x="0" y="1883"/>
                    <a:pt x="278" y="2161"/>
                    <a:pt x="618" y="2161"/>
                  </a:cubicBezTo>
                  <a:lnTo>
                    <a:pt x="1574" y="2161"/>
                  </a:lnTo>
                  <a:cubicBezTo>
                    <a:pt x="1914" y="2161"/>
                    <a:pt x="2191" y="1883"/>
                    <a:pt x="2191" y="1544"/>
                  </a:cubicBezTo>
                  <a:lnTo>
                    <a:pt x="2191" y="618"/>
                  </a:lnTo>
                  <a:cubicBezTo>
                    <a:pt x="2191" y="278"/>
                    <a:pt x="1914" y="1"/>
                    <a:pt x="157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57" name="Google Shape;13357;p25"/>
            <p:cNvSpPr/>
            <p:nvPr/>
          </p:nvSpPr>
          <p:spPr>
            <a:xfrm>
              <a:off x="1811363" y="3731206"/>
              <a:ext cx="54800" cy="54025"/>
            </a:xfrm>
            <a:custGeom>
              <a:avLst/>
              <a:gdLst/>
              <a:ahLst/>
              <a:cxnLst/>
              <a:rect l="l" t="t" r="r" b="b"/>
              <a:pathLst>
                <a:path w="2192" h="2161" extrusionOk="0">
                  <a:moveTo>
                    <a:pt x="1574" y="402"/>
                  </a:moveTo>
                  <a:cubicBezTo>
                    <a:pt x="1698" y="402"/>
                    <a:pt x="1790" y="494"/>
                    <a:pt x="1790" y="618"/>
                  </a:cubicBezTo>
                  <a:lnTo>
                    <a:pt x="1790" y="1544"/>
                  </a:lnTo>
                  <a:cubicBezTo>
                    <a:pt x="1790" y="1636"/>
                    <a:pt x="1698" y="1760"/>
                    <a:pt x="1574" y="1760"/>
                  </a:cubicBezTo>
                  <a:lnTo>
                    <a:pt x="618" y="1760"/>
                  </a:lnTo>
                  <a:cubicBezTo>
                    <a:pt x="525" y="1760"/>
                    <a:pt x="432" y="1636"/>
                    <a:pt x="432" y="1544"/>
                  </a:cubicBezTo>
                  <a:lnTo>
                    <a:pt x="432" y="618"/>
                  </a:lnTo>
                  <a:cubicBezTo>
                    <a:pt x="432" y="494"/>
                    <a:pt x="525" y="402"/>
                    <a:pt x="618" y="402"/>
                  </a:cubicBezTo>
                  <a:close/>
                  <a:moveTo>
                    <a:pt x="618" y="0"/>
                  </a:moveTo>
                  <a:cubicBezTo>
                    <a:pt x="278" y="0"/>
                    <a:pt x="0" y="278"/>
                    <a:pt x="0" y="618"/>
                  </a:cubicBezTo>
                  <a:lnTo>
                    <a:pt x="0" y="1544"/>
                  </a:lnTo>
                  <a:cubicBezTo>
                    <a:pt x="0" y="1883"/>
                    <a:pt x="278" y="2161"/>
                    <a:pt x="618" y="2161"/>
                  </a:cubicBezTo>
                  <a:lnTo>
                    <a:pt x="1574" y="2161"/>
                  </a:lnTo>
                  <a:cubicBezTo>
                    <a:pt x="1914" y="2161"/>
                    <a:pt x="2191" y="1883"/>
                    <a:pt x="2191" y="1544"/>
                  </a:cubicBezTo>
                  <a:lnTo>
                    <a:pt x="2191" y="618"/>
                  </a:lnTo>
                  <a:cubicBezTo>
                    <a:pt x="2191" y="278"/>
                    <a:pt x="1914" y="0"/>
                    <a:pt x="157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58" name="Google Shape;13358;p25"/>
            <p:cNvSpPr/>
            <p:nvPr/>
          </p:nvSpPr>
          <p:spPr>
            <a:xfrm>
              <a:off x="2029713" y="3819156"/>
              <a:ext cx="54025" cy="54050"/>
            </a:xfrm>
            <a:custGeom>
              <a:avLst/>
              <a:gdLst/>
              <a:ahLst/>
              <a:cxnLst/>
              <a:rect l="l" t="t" r="r" b="b"/>
              <a:pathLst>
                <a:path w="2161" h="2162" extrusionOk="0">
                  <a:moveTo>
                    <a:pt x="1543" y="402"/>
                  </a:moveTo>
                  <a:cubicBezTo>
                    <a:pt x="1636" y="402"/>
                    <a:pt x="1759" y="495"/>
                    <a:pt x="1759" y="618"/>
                  </a:cubicBezTo>
                  <a:lnTo>
                    <a:pt x="1759" y="1544"/>
                  </a:lnTo>
                  <a:cubicBezTo>
                    <a:pt x="1759" y="1636"/>
                    <a:pt x="1636" y="1760"/>
                    <a:pt x="1543" y="1760"/>
                  </a:cubicBezTo>
                  <a:lnTo>
                    <a:pt x="587" y="1760"/>
                  </a:lnTo>
                  <a:cubicBezTo>
                    <a:pt x="463" y="1760"/>
                    <a:pt x="371" y="1636"/>
                    <a:pt x="371" y="1544"/>
                  </a:cubicBezTo>
                  <a:lnTo>
                    <a:pt x="371" y="618"/>
                  </a:lnTo>
                  <a:cubicBezTo>
                    <a:pt x="371" y="495"/>
                    <a:pt x="463" y="402"/>
                    <a:pt x="587" y="402"/>
                  </a:cubicBezTo>
                  <a:close/>
                  <a:moveTo>
                    <a:pt x="617" y="1"/>
                  </a:moveTo>
                  <a:cubicBezTo>
                    <a:pt x="278" y="1"/>
                    <a:pt x="0" y="278"/>
                    <a:pt x="0" y="618"/>
                  </a:cubicBezTo>
                  <a:lnTo>
                    <a:pt x="0" y="1544"/>
                  </a:lnTo>
                  <a:cubicBezTo>
                    <a:pt x="0" y="1883"/>
                    <a:pt x="278" y="2161"/>
                    <a:pt x="617" y="2161"/>
                  </a:cubicBezTo>
                  <a:lnTo>
                    <a:pt x="1543" y="2161"/>
                  </a:lnTo>
                  <a:cubicBezTo>
                    <a:pt x="1883" y="2161"/>
                    <a:pt x="2161" y="1883"/>
                    <a:pt x="2161" y="1544"/>
                  </a:cubicBezTo>
                  <a:lnTo>
                    <a:pt x="2161" y="618"/>
                  </a:lnTo>
                  <a:cubicBezTo>
                    <a:pt x="2161" y="278"/>
                    <a:pt x="1883" y="1"/>
                    <a:pt x="154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59" name="Google Shape;13359;p25"/>
            <p:cNvSpPr/>
            <p:nvPr/>
          </p:nvSpPr>
          <p:spPr>
            <a:xfrm>
              <a:off x="2029713" y="3731206"/>
              <a:ext cx="54025" cy="54025"/>
            </a:xfrm>
            <a:custGeom>
              <a:avLst/>
              <a:gdLst/>
              <a:ahLst/>
              <a:cxnLst/>
              <a:rect l="l" t="t" r="r" b="b"/>
              <a:pathLst>
                <a:path w="2161" h="2161" extrusionOk="0">
                  <a:moveTo>
                    <a:pt x="1543" y="402"/>
                  </a:moveTo>
                  <a:cubicBezTo>
                    <a:pt x="1667" y="402"/>
                    <a:pt x="1759" y="494"/>
                    <a:pt x="1759" y="618"/>
                  </a:cubicBezTo>
                  <a:lnTo>
                    <a:pt x="1759" y="1544"/>
                  </a:lnTo>
                  <a:cubicBezTo>
                    <a:pt x="1759" y="1636"/>
                    <a:pt x="1667" y="1760"/>
                    <a:pt x="1543" y="1760"/>
                  </a:cubicBezTo>
                  <a:lnTo>
                    <a:pt x="617" y="1760"/>
                  </a:lnTo>
                  <a:cubicBezTo>
                    <a:pt x="494" y="1760"/>
                    <a:pt x="401" y="1636"/>
                    <a:pt x="401" y="1544"/>
                  </a:cubicBezTo>
                  <a:lnTo>
                    <a:pt x="401" y="618"/>
                  </a:lnTo>
                  <a:cubicBezTo>
                    <a:pt x="401" y="494"/>
                    <a:pt x="494" y="402"/>
                    <a:pt x="617" y="402"/>
                  </a:cubicBezTo>
                  <a:close/>
                  <a:moveTo>
                    <a:pt x="617" y="0"/>
                  </a:moveTo>
                  <a:cubicBezTo>
                    <a:pt x="278" y="0"/>
                    <a:pt x="0" y="278"/>
                    <a:pt x="0" y="618"/>
                  </a:cubicBezTo>
                  <a:lnTo>
                    <a:pt x="0" y="1544"/>
                  </a:lnTo>
                  <a:cubicBezTo>
                    <a:pt x="0" y="1883"/>
                    <a:pt x="278" y="2161"/>
                    <a:pt x="617" y="2161"/>
                  </a:cubicBezTo>
                  <a:lnTo>
                    <a:pt x="1543" y="2161"/>
                  </a:lnTo>
                  <a:cubicBezTo>
                    <a:pt x="1883" y="2161"/>
                    <a:pt x="2161" y="1883"/>
                    <a:pt x="2161" y="1544"/>
                  </a:cubicBezTo>
                  <a:lnTo>
                    <a:pt x="2161" y="618"/>
                  </a:lnTo>
                  <a:cubicBezTo>
                    <a:pt x="2161" y="278"/>
                    <a:pt x="1883" y="0"/>
                    <a:pt x="154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60" name="Google Shape;13360;p25"/>
            <p:cNvSpPr/>
            <p:nvPr/>
          </p:nvSpPr>
          <p:spPr>
            <a:xfrm>
              <a:off x="1920913" y="3731206"/>
              <a:ext cx="54050" cy="54025"/>
            </a:xfrm>
            <a:custGeom>
              <a:avLst/>
              <a:gdLst/>
              <a:ahLst/>
              <a:cxnLst/>
              <a:rect l="l" t="t" r="r" b="b"/>
              <a:pathLst>
                <a:path w="2162" h="2161" extrusionOk="0">
                  <a:moveTo>
                    <a:pt x="1544" y="402"/>
                  </a:moveTo>
                  <a:cubicBezTo>
                    <a:pt x="1667" y="402"/>
                    <a:pt x="1760" y="494"/>
                    <a:pt x="1760" y="618"/>
                  </a:cubicBezTo>
                  <a:lnTo>
                    <a:pt x="1760" y="1544"/>
                  </a:lnTo>
                  <a:cubicBezTo>
                    <a:pt x="1760" y="1667"/>
                    <a:pt x="1667" y="1760"/>
                    <a:pt x="1544" y="1760"/>
                  </a:cubicBezTo>
                  <a:lnTo>
                    <a:pt x="618" y="1760"/>
                  </a:lnTo>
                  <a:cubicBezTo>
                    <a:pt x="494" y="1760"/>
                    <a:pt x="402" y="1667"/>
                    <a:pt x="402" y="1544"/>
                  </a:cubicBezTo>
                  <a:lnTo>
                    <a:pt x="402" y="618"/>
                  </a:lnTo>
                  <a:cubicBezTo>
                    <a:pt x="402" y="494"/>
                    <a:pt x="494" y="402"/>
                    <a:pt x="587" y="402"/>
                  </a:cubicBezTo>
                  <a:close/>
                  <a:moveTo>
                    <a:pt x="618" y="0"/>
                  </a:moveTo>
                  <a:cubicBezTo>
                    <a:pt x="278" y="0"/>
                    <a:pt x="1" y="278"/>
                    <a:pt x="1" y="618"/>
                  </a:cubicBezTo>
                  <a:lnTo>
                    <a:pt x="1" y="1544"/>
                  </a:lnTo>
                  <a:cubicBezTo>
                    <a:pt x="1" y="1883"/>
                    <a:pt x="278" y="2161"/>
                    <a:pt x="618" y="2161"/>
                  </a:cubicBezTo>
                  <a:lnTo>
                    <a:pt x="1544" y="2161"/>
                  </a:lnTo>
                  <a:cubicBezTo>
                    <a:pt x="1883" y="2161"/>
                    <a:pt x="2161" y="1883"/>
                    <a:pt x="2161" y="1544"/>
                  </a:cubicBezTo>
                  <a:lnTo>
                    <a:pt x="2161" y="618"/>
                  </a:lnTo>
                  <a:cubicBezTo>
                    <a:pt x="2161" y="278"/>
                    <a:pt x="1883" y="0"/>
                    <a:pt x="154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61" name="Google Shape;13361;p25"/>
            <p:cNvSpPr/>
            <p:nvPr/>
          </p:nvSpPr>
          <p:spPr>
            <a:xfrm>
              <a:off x="1918613" y="3861606"/>
              <a:ext cx="15450" cy="13050"/>
            </a:xfrm>
            <a:custGeom>
              <a:avLst/>
              <a:gdLst/>
              <a:ahLst/>
              <a:cxnLst/>
              <a:rect l="l" t="t" r="r" b="b"/>
              <a:pathLst>
                <a:path w="618" h="522" extrusionOk="0">
                  <a:moveTo>
                    <a:pt x="370" y="0"/>
                  </a:moveTo>
                  <a:cubicBezTo>
                    <a:pt x="124" y="0"/>
                    <a:pt x="0" y="278"/>
                    <a:pt x="185" y="432"/>
                  </a:cubicBezTo>
                  <a:cubicBezTo>
                    <a:pt x="237" y="494"/>
                    <a:pt x="302" y="521"/>
                    <a:pt x="366" y="521"/>
                  </a:cubicBezTo>
                  <a:cubicBezTo>
                    <a:pt x="494" y="521"/>
                    <a:pt x="617" y="412"/>
                    <a:pt x="617" y="247"/>
                  </a:cubicBezTo>
                  <a:cubicBezTo>
                    <a:pt x="617" y="124"/>
                    <a:pt x="525" y="0"/>
                    <a:pt x="37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62" name="Google Shape;13362;p25"/>
            <p:cNvSpPr/>
            <p:nvPr/>
          </p:nvSpPr>
          <p:spPr>
            <a:xfrm>
              <a:off x="1958713" y="3861606"/>
              <a:ext cx="15475" cy="13050"/>
            </a:xfrm>
            <a:custGeom>
              <a:avLst/>
              <a:gdLst/>
              <a:ahLst/>
              <a:cxnLst/>
              <a:rect l="l" t="t" r="r" b="b"/>
              <a:pathLst>
                <a:path w="619" h="522" extrusionOk="0">
                  <a:moveTo>
                    <a:pt x="371" y="0"/>
                  </a:moveTo>
                  <a:cubicBezTo>
                    <a:pt x="124" y="0"/>
                    <a:pt x="1" y="278"/>
                    <a:pt x="186" y="432"/>
                  </a:cubicBezTo>
                  <a:cubicBezTo>
                    <a:pt x="238" y="494"/>
                    <a:pt x="303" y="521"/>
                    <a:pt x="367" y="521"/>
                  </a:cubicBezTo>
                  <a:cubicBezTo>
                    <a:pt x="495" y="521"/>
                    <a:pt x="618" y="412"/>
                    <a:pt x="618" y="247"/>
                  </a:cubicBezTo>
                  <a:cubicBezTo>
                    <a:pt x="618" y="124"/>
                    <a:pt x="495" y="0"/>
                    <a:pt x="37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63" name="Google Shape;13363;p25"/>
            <p:cNvSpPr/>
            <p:nvPr/>
          </p:nvSpPr>
          <p:spPr>
            <a:xfrm>
              <a:off x="1784363" y="3581531"/>
              <a:ext cx="326375" cy="290125"/>
            </a:xfrm>
            <a:custGeom>
              <a:avLst/>
              <a:gdLst/>
              <a:ahLst/>
              <a:cxnLst/>
              <a:rect l="l" t="t" r="r" b="b"/>
              <a:pathLst>
                <a:path w="13055" h="11605" extrusionOk="0">
                  <a:moveTo>
                    <a:pt x="10215" y="402"/>
                  </a:moveTo>
                  <a:cubicBezTo>
                    <a:pt x="10524" y="402"/>
                    <a:pt x="10802" y="648"/>
                    <a:pt x="10802" y="957"/>
                  </a:cubicBezTo>
                  <a:lnTo>
                    <a:pt x="10802" y="4043"/>
                  </a:lnTo>
                  <a:cubicBezTo>
                    <a:pt x="10802" y="4352"/>
                    <a:pt x="10524" y="4630"/>
                    <a:pt x="10215" y="4630"/>
                  </a:cubicBezTo>
                  <a:lnTo>
                    <a:pt x="2839" y="4630"/>
                  </a:lnTo>
                  <a:cubicBezTo>
                    <a:pt x="2531" y="4630"/>
                    <a:pt x="2284" y="4352"/>
                    <a:pt x="2284" y="4043"/>
                  </a:cubicBezTo>
                  <a:lnTo>
                    <a:pt x="2284" y="957"/>
                  </a:lnTo>
                  <a:cubicBezTo>
                    <a:pt x="2284" y="648"/>
                    <a:pt x="2531" y="402"/>
                    <a:pt x="2839" y="402"/>
                  </a:cubicBezTo>
                  <a:close/>
                  <a:moveTo>
                    <a:pt x="2839" y="0"/>
                  </a:moveTo>
                  <a:cubicBezTo>
                    <a:pt x="2315" y="0"/>
                    <a:pt x="1883" y="432"/>
                    <a:pt x="1883" y="957"/>
                  </a:cubicBezTo>
                  <a:lnTo>
                    <a:pt x="1883" y="2963"/>
                  </a:lnTo>
                  <a:lnTo>
                    <a:pt x="1142" y="2963"/>
                  </a:lnTo>
                  <a:cubicBezTo>
                    <a:pt x="525" y="2963"/>
                    <a:pt x="0" y="3457"/>
                    <a:pt x="0" y="4074"/>
                  </a:cubicBezTo>
                  <a:lnTo>
                    <a:pt x="0" y="5309"/>
                  </a:lnTo>
                  <a:cubicBezTo>
                    <a:pt x="0" y="5432"/>
                    <a:pt x="93" y="5525"/>
                    <a:pt x="216" y="5525"/>
                  </a:cubicBezTo>
                  <a:cubicBezTo>
                    <a:pt x="340" y="5525"/>
                    <a:pt x="432" y="5432"/>
                    <a:pt x="401" y="5309"/>
                  </a:cubicBezTo>
                  <a:lnTo>
                    <a:pt x="401" y="4074"/>
                  </a:lnTo>
                  <a:cubicBezTo>
                    <a:pt x="401" y="3673"/>
                    <a:pt x="741" y="3364"/>
                    <a:pt x="1142" y="3364"/>
                  </a:cubicBezTo>
                  <a:lnTo>
                    <a:pt x="1883" y="3364"/>
                  </a:lnTo>
                  <a:lnTo>
                    <a:pt x="1883" y="4043"/>
                  </a:lnTo>
                  <a:cubicBezTo>
                    <a:pt x="1883" y="4599"/>
                    <a:pt x="2315" y="5031"/>
                    <a:pt x="2839" y="5031"/>
                  </a:cubicBezTo>
                  <a:lnTo>
                    <a:pt x="10215" y="5031"/>
                  </a:lnTo>
                  <a:cubicBezTo>
                    <a:pt x="10771" y="5031"/>
                    <a:pt x="11203" y="4599"/>
                    <a:pt x="11203" y="4043"/>
                  </a:cubicBezTo>
                  <a:lnTo>
                    <a:pt x="11203" y="3364"/>
                  </a:lnTo>
                  <a:lnTo>
                    <a:pt x="11944" y="3364"/>
                  </a:lnTo>
                  <a:cubicBezTo>
                    <a:pt x="12345" y="3364"/>
                    <a:pt x="12654" y="3673"/>
                    <a:pt x="12654" y="4074"/>
                  </a:cubicBezTo>
                  <a:lnTo>
                    <a:pt x="12654" y="11388"/>
                  </a:lnTo>
                  <a:cubicBezTo>
                    <a:pt x="12654" y="11512"/>
                    <a:pt x="12746" y="11604"/>
                    <a:pt x="12870" y="11604"/>
                  </a:cubicBezTo>
                  <a:cubicBezTo>
                    <a:pt x="12962" y="11604"/>
                    <a:pt x="13055" y="11512"/>
                    <a:pt x="13055" y="11388"/>
                  </a:cubicBezTo>
                  <a:lnTo>
                    <a:pt x="13055" y="4074"/>
                  </a:lnTo>
                  <a:cubicBezTo>
                    <a:pt x="13055" y="3457"/>
                    <a:pt x="12561" y="2963"/>
                    <a:pt x="11944" y="2963"/>
                  </a:cubicBezTo>
                  <a:lnTo>
                    <a:pt x="11203" y="2963"/>
                  </a:lnTo>
                  <a:lnTo>
                    <a:pt x="11203" y="957"/>
                  </a:lnTo>
                  <a:cubicBezTo>
                    <a:pt x="11203" y="432"/>
                    <a:pt x="10771" y="0"/>
                    <a:pt x="102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64" name="Google Shape;13364;p25"/>
            <p:cNvSpPr/>
            <p:nvPr/>
          </p:nvSpPr>
          <p:spPr>
            <a:xfrm>
              <a:off x="1784363" y="3729656"/>
              <a:ext cx="326375" cy="197550"/>
            </a:xfrm>
            <a:custGeom>
              <a:avLst/>
              <a:gdLst/>
              <a:ahLst/>
              <a:cxnLst/>
              <a:rect l="l" t="t" r="r" b="b"/>
              <a:pathLst>
                <a:path w="13055" h="7902" extrusionOk="0">
                  <a:moveTo>
                    <a:pt x="6327" y="3581"/>
                  </a:moveTo>
                  <a:lnTo>
                    <a:pt x="6327" y="7500"/>
                  </a:lnTo>
                  <a:lnTo>
                    <a:pt x="4352" y="7500"/>
                  </a:lnTo>
                  <a:lnTo>
                    <a:pt x="4352" y="4105"/>
                  </a:lnTo>
                  <a:cubicBezTo>
                    <a:pt x="4352" y="3828"/>
                    <a:pt x="4568" y="3581"/>
                    <a:pt x="4876" y="3581"/>
                  </a:cubicBezTo>
                  <a:close/>
                  <a:moveTo>
                    <a:pt x="8209" y="3581"/>
                  </a:moveTo>
                  <a:cubicBezTo>
                    <a:pt x="8487" y="3581"/>
                    <a:pt x="8734" y="3828"/>
                    <a:pt x="8734" y="4105"/>
                  </a:cubicBezTo>
                  <a:lnTo>
                    <a:pt x="8734" y="7500"/>
                  </a:lnTo>
                  <a:lnTo>
                    <a:pt x="6728" y="7500"/>
                  </a:lnTo>
                  <a:lnTo>
                    <a:pt x="6728" y="3581"/>
                  </a:lnTo>
                  <a:close/>
                  <a:moveTo>
                    <a:pt x="216" y="1"/>
                  </a:moveTo>
                  <a:cubicBezTo>
                    <a:pt x="93" y="1"/>
                    <a:pt x="0" y="93"/>
                    <a:pt x="0" y="217"/>
                  </a:cubicBezTo>
                  <a:lnTo>
                    <a:pt x="0" y="7716"/>
                  </a:lnTo>
                  <a:cubicBezTo>
                    <a:pt x="0" y="7809"/>
                    <a:pt x="93" y="7901"/>
                    <a:pt x="216" y="7901"/>
                  </a:cubicBezTo>
                  <a:lnTo>
                    <a:pt x="12870" y="7901"/>
                  </a:lnTo>
                  <a:cubicBezTo>
                    <a:pt x="12962" y="7901"/>
                    <a:pt x="13055" y="7809"/>
                    <a:pt x="13055" y="7685"/>
                  </a:cubicBezTo>
                  <a:lnTo>
                    <a:pt x="13055" y="6297"/>
                  </a:lnTo>
                  <a:cubicBezTo>
                    <a:pt x="13055" y="6173"/>
                    <a:pt x="12962" y="6081"/>
                    <a:pt x="12870" y="6081"/>
                  </a:cubicBezTo>
                  <a:cubicBezTo>
                    <a:pt x="12746" y="6081"/>
                    <a:pt x="12654" y="6173"/>
                    <a:pt x="12654" y="6297"/>
                  </a:cubicBezTo>
                  <a:lnTo>
                    <a:pt x="12654" y="7469"/>
                  </a:lnTo>
                  <a:lnTo>
                    <a:pt x="9135" y="7469"/>
                  </a:lnTo>
                  <a:lnTo>
                    <a:pt x="9135" y="4105"/>
                  </a:lnTo>
                  <a:cubicBezTo>
                    <a:pt x="9135" y="3581"/>
                    <a:pt x="8703" y="3180"/>
                    <a:pt x="8209" y="3180"/>
                  </a:cubicBezTo>
                  <a:lnTo>
                    <a:pt x="4876" y="3180"/>
                  </a:lnTo>
                  <a:cubicBezTo>
                    <a:pt x="4352" y="3180"/>
                    <a:pt x="3920" y="3581"/>
                    <a:pt x="3920" y="4105"/>
                  </a:cubicBezTo>
                  <a:lnTo>
                    <a:pt x="3920" y="7500"/>
                  </a:lnTo>
                  <a:lnTo>
                    <a:pt x="432" y="7500"/>
                  </a:lnTo>
                  <a:lnTo>
                    <a:pt x="432" y="217"/>
                  </a:lnTo>
                  <a:cubicBezTo>
                    <a:pt x="432" y="93"/>
                    <a:pt x="340" y="1"/>
                    <a:pt x="21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365" name="Google Shape;13365;p25"/>
          <p:cNvGrpSpPr/>
          <p:nvPr/>
        </p:nvGrpSpPr>
        <p:grpSpPr>
          <a:xfrm>
            <a:off x="7364219" y="4799291"/>
            <a:ext cx="395067" cy="460900"/>
            <a:chOff x="1039038" y="4141656"/>
            <a:chExt cx="296300" cy="345675"/>
          </a:xfrm>
        </p:grpSpPr>
        <p:sp>
          <p:nvSpPr>
            <p:cNvPr id="13366" name="Google Shape;13366;p25"/>
            <p:cNvSpPr/>
            <p:nvPr/>
          </p:nvSpPr>
          <p:spPr>
            <a:xfrm>
              <a:off x="1120813" y="4177156"/>
              <a:ext cx="10075" cy="21625"/>
            </a:xfrm>
            <a:custGeom>
              <a:avLst/>
              <a:gdLst/>
              <a:ahLst/>
              <a:cxnLst/>
              <a:rect l="l" t="t" r="r" b="b"/>
              <a:pathLst>
                <a:path w="403" h="865" extrusionOk="0">
                  <a:moveTo>
                    <a:pt x="186" y="1"/>
                  </a:moveTo>
                  <a:cubicBezTo>
                    <a:pt x="94" y="1"/>
                    <a:pt x="1" y="93"/>
                    <a:pt x="1" y="217"/>
                  </a:cubicBezTo>
                  <a:lnTo>
                    <a:pt x="1" y="649"/>
                  </a:lnTo>
                  <a:cubicBezTo>
                    <a:pt x="1" y="772"/>
                    <a:pt x="94" y="865"/>
                    <a:pt x="186" y="865"/>
                  </a:cubicBezTo>
                  <a:cubicBezTo>
                    <a:pt x="310" y="865"/>
                    <a:pt x="402" y="772"/>
                    <a:pt x="402" y="649"/>
                  </a:cubicBezTo>
                  <a:lnTo>
                    <a:pt x="402" y="217"/>
                  </a:lnTo>
                  <a:cubicBezTo>
                    <a:pt x="402" y="93"/>
                    <a:pt x="310" y="1"/>
                    <a:pt x="1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67" name="Google Shape;13367;p25"/>
            <p:cNvSpPr/>
            <p:nvPr/>
          </p:nvSpPr>
          <p:spPr>
            <a:xfrm>
              <a:off x="1242738" y="4177156"/>
              <a:ext cx="10050" cy="21625"/>
            </a:xfrm>
            <a:custGeom>
              <a:avLst/>
              <a:gdLst/>
              <a:ahLst/>
              <a:cxnLst/>
              <a:rect l="l" t="t" r="r" b="b"/>
              <a:pathLst>
                <a:path w="402" h="865" extrusionOk="0">
                  <a:moveTo>
                    <a:pt x="216" y="1"/>
                  </a:moveTo>
                  <a:cubicBezTo>
                    <a:pt x="93" y="1"/>
                    <a:pt x="0" y="93"/>
                    <a:pt x="0" y="217"/>
                  </a:cubicBezTo>
                  <a:lnTo>
                    <a:pt x="0" y="649"/>
                  </a:lnTo>
                  <a:cubicBezTo>
                    <a:pt x="0" y="772"/>
                    <a:pt x="93" y="865"/>
                    <a:pt x="216" y="865"/>
                  </a:cubicBezTo>
                  <a:cubicBezTo>
                    <a:pt x="309" y="865"/>
                    <a:pt x="401" y="772"/>
                    <a:pt x="401" y="649"/>
                  </a:cubicBezTo>
                  <a:lnTo>
                    <a:pt x="401" y="217"/>
                  </a:lnTo>
                  <a:cubicBezTo>
                    <a:pt x="401" y="93"/>
                    <a:pt x="309" y="1"/>
                    <a:pt x="21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68" name="Google Shape;13368;p25"/>
            <p:cNvSpPr/>
            <p:nvPr/>
          </p:nvSpPr>
          <p:spPr>
            <a:xfrm>
              <a:off x="1165213" y="4187556"/>
              <a:ext cx="44150" cy="16750"/>
            </a:xfrm>
            <a:custGeom>
              <a:avLst/>
              <a:gdLst/>
              <a:ahLst/>
              <a:cxnLst/>
              <a:rect l="l" t="t" r="r" b="b"/>
              <a:pathLst>
                <a:path w="1766" h="670" extrusionOk="0">
                  <a:moveTo>
                    <a:pt x="278" y="0"/>
                  </a:moveTo>
                  <a:cubicBezTo>
                    <a:pt x="136" y="0"/>
                    <a:pt x="1" y="195"/>
                    <a:pt x="138" y="356"/>
                  </a:cubicBezTo>
                  <a:cubicBezTo>
                    <a:pt x="305" y="550"/>
                    <a:pt x="546" y="669"/>
                    <a:pt x="816" y="669"/>
                  </a:cubicBezTo>
                  <a:cubicBezTo>
                    <a:pt x="842" y="669"/>
                    <a:pt x="868" y="668"/>
                    <a:pt x="894" y="666"/>
                  </a:cubicBezTo>
                  <a:lnTo>
                    <a:pt x="894" y="666"/>
                  </a:lnTo>
                  <a:cubicBezTo>
                    <a:pt x="917" y="668"/>
                    <a:pt x="941" y="669"/>
                    <a:pt x="964" y="669"/>
                  </a:cubicBezTo>
                  <a:cubicBezTo>
                    <a:pt x="1213" y="669"/>
                    <a:pt x="1457" y="550"/>
                    <a:pt x="1651" y="356"/>
                  </a:cubicBezTo>
                  <a:cubicBezTo>
                    <a:pt x="1765" y="195"/>
                    <a:pt x="1624" y="0"/>
                    <a:pt x="1480" y="0"/>
                  </a:cubicBezTo>
                  <a:cubicBezTo>
                    <a:pt x="1431" y="0"/>
                    <a:pt x="1381" y="23"/>
                    <a:pt x="1342" y="78"/>
                  </a:cubicBezTo>
                  <a:cubicBezTo>
                    <a:pt x="1219" y="202"/>
                    <a:pt x="1049" y="263"/>
                    <a:pt x="879" y="263"/>
                  </a:cubicBezTo>
                  <a:cubicBezTo>
                    <a:pt x="709" y="263"/>
                    <a:pt x="540" y="202"/>
                    <a:pt x="416" y="78"/>
                  </a:cubicBezTo>
                  <a:cubicBezTo>
                    <a:pt x="377" y="23"/>
                    <a:pt x="327" y="0"/>
                    <a:pt x="2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69" name="Google Shape;13369;p25"/>
            <p:cNvSpPr/>
            <p:nvPr/>
          </p:nvSpPr>
          <p:spPr>
            <a:xfrm>
              <a:off x="1039038" y="4141656"/>
              <a:ext cx="296300" cy="345675"/>
            </a:xfrm>
            <a:custGeom>
              <a:avLst/>
              <a:gdLst/>
              <a:ahLst/>
              <a:cxnLst/>
              <a:rect l="l" t="t" r="r" b="b"/>
              <a:pathLst>
                <a:path w="11852" h="13827" extrusionOk="0">
                  <a:moveTo>
                    <a:pt x="1976" y="3951"/>
                  </a:moveTo>
                  <a:lnTo>
                    <a:pt x="2192" y="5649"/>
                  </a:lnTo>
                  <a:lnTo>
                    <a:pt x="1420" y="5649"/>
                  </a:lnTo>
                  <a:lnTo>
                    <a:pt x="1173" y="3951"/>
                  </a:lnTo>
                  <a:close/>
                  <a:moveTo>
                    <a:pt x="10895" y="402"/>
                  </a:moveTo>
                  <a:cubicBezTo>
                    <a:pt x="11203" y="402"/>
                    <a:pt x="11419" y="649"/>
                    <a:pt x="11450" y="958"/>
                  </a:cubicBezTo>
                  <a:lnTo>
                    <a:pt x="11450" y="2994"/>
                  </a:lnTo>
                  <a:cubicBezTo>
                    <a:pt x="11419" y="3272"/>
                    <a:pt x="11203" y="3519"/>
                    <a:pt x="10895" y="3519"/>
                  </a:cubicBezTo>
                  <a:lnTo>
                    <a:pt x="3889" y="3519"/>
                  </a:lnTo>
                  <a:cubicBezTo>
                    <a:pt x="3797" y="3519"/>
                    <a:pt x="3704" y="3612"/>
                    <a:pt x="3704" y="3735"/>
                  </a:cubicBezTo>
                  <a:cubicBezTo>
                    <a:pt x="3704" y="3859"/>
                    <a:pt x="3797" y="3951"/>
                    <a:pt x="3889" y="3951"/>
                  </a:cubicBezTo>
                  <a:lnTo>
                    <a:pt x="9444" y="3951"/>
                  </a:lnTo>
                  <a:lnTo>
                    <a:pt x="9228" y="5649"/>
                  </a:lnTo>
                  <a:lnTo>
                    <a:pt x="2593" y="5649"/>
                  </a:lnTo>
                  <a:lnTo>
                    <a:pt x="2377" y="3951"/>
                  </a:lnTo>
                  <a:lnTo>
                    <a:pt x="3087" y="3951"/>
                  </a:lnTo>
                  <a:cubicBezTo>
                    <a:pt x="3210" y="3951"/>
                    <a:pt x="3303" y="3859"/>
                    <a:pt x="3303" y="3735"/>
                  </a:cubicBezTo>
                  <a:cubicBezTo>
                    <a:pt x="3303" y="3612"/>
                    <a:pt x="3210" y="3519"/>
                    <a:pt x="3087" y="3519"/>
                  </a:cubicBezTo>
                  <a:lnTo>
                    <a:pt x="957" y="3519"/>
                  </a:lnTo>
                  <a:cubicBezTo>
                    <a:pt x="649" y="3519"/>
                    <a:pt x="402" y="3272"/>
                    <a:pt x="402" y="2994"/>
                  </a:cubicBezTo>
                  <a:lnTo>
                    <a:pt x="402" y="958"/>
                  </a:lnTo>
                  <a:cubicBezTo>
                    <a:pt x="402" y="649"/>
                    <a:pt x="649" y="402"/>
                    <a:pt x="957" y="402"/>
                  </a:cubicBezTo>
                  <a:close/>
                  <a:moveTo>
                    <a:pt x="10648" y="3951"/>
                  </a:moveTo>
                  <a:lnTo>
                    <a:pt x="10432" y="5649"/>
                  </a:lnTo>
                  <a:lnTo>
                    <a:pt x="9660" y="5649"/>
                  </a:lnTo>
                  <a:lnTo>
                    <a:pt x="9846" y="3951"/>
                  </a:lnTo>
                  <a:close/>
                  <a:moveTo>
                    <a:pt x="10370" y="6081"/>
                  </a:moveTo>
                  <a:lnTo>
                    <a:pt x="9784" y="10710"/>
                  </a:lnTo>
                  <a:lnTo>
                    <a:pt x="2068" y="10710"/>
                  </a:lnTo>
                  <a:lnTo>
                    <a:pt x="1451" y="6081"/>
                  </a:lnTo>
                  <a:close/>
                  <a:moveTo>
                    <a:pt x="9722" y="11111"/>
                  </a:moveTo>
                  <a:lnTo>
                    <a:pt x="9537" y="12654"/>
                  </a:lnTo>
                  <a:cubicBezTo>
                    <a:pt x="9444" y="13086"/>
                    <a:pt x="9074" y="13426"/>
                    <a:pt x="8642" y="13426"/>
                  </a:cubicBezTo>
                  <a:lnTo>
                    <a:pt x="3179" y="13426"/>
                  </a:lnTo>
                  <a:cubicBezTo>
                    <a:pt x="2747" y="13426"/>
                    <a:pt x="2377" y="13086"/>
                    <a:pt x="2315" y="12654"/>
                  </a:cubicBezTo>
                  <a:lnTo>
                    <a:pt x="2099" y="11111"/>
                  </a:lnTo>
                  <a:lnTo>
                    <a:pt x="2809" y="11111"/>
                  </a:lnTo>
                  <a:lnTo>
                    <a:pt x="2963" y="12562"/>
                  </a:lnTo>
                  <a:cubicBezTo>
                    <a:pt x="2994" y="12654"/>
                    <a:pt x="3087" y="12747"/>
                    <a:pt x="3179" y="12747"/>
                  </a:cubicBezTo>
                  <a:lnTo>
                    <a:pt x="7037" y="12747"/>
                  </a:lnTo>
                  <a:cubicBezTo>
                    <a:pt x="7161" y="12747"/>
                    <a:pt x="7253" y="12654"/>
                    <a:pt x="7253" y="12562"/>
                  </a:cubicBezTo>
                  <a:cubicBezTo>
                    <a:pt x="7253" y="12438"/>
                    <a:pt x="7161" y="12346"/>
                    <a:pt x="7037" y="12346"/>
                  </a:cubicBezTo>
                  <a:lnTo>
                    <a:pt x="3365" y="12346"/>
                  </a:lnTo>
                  <a:lnTo>
                    <a:pt x="3210" y="11111"/>
                  </a:lnTo>
                  <a:lnTo>
                    <a:pt x="8611" y="11111"/>
                  </a:lnTo>
                  <a:lnTo>
                    <a:pt x="8457" y="12346"/>
                  </a:lnTo>
                  <a:lnTo>
                    <a:pt x="7839" y="12346"/>
                  </a:lnTo>
                  <a:cubicBezTo>
                    <a:pt x="7716" y="12346"/>
                    <a:pt x="7623" y="12438"/>
                    <a:pt x="7623" y="12562"/>
                  </a:cubicBezTo>
                  <a:cubicBezTo>
                    <a:pt x="7623" y="12654"/>
                    <a:pt x="7716" y="12747"/>
                    <a:pt x="7839" y="12747"/>
                  </a:cubicBezTo>
                  <a:lnTo>
                    <a:pt x="8642" y="12747"/>
                  </a:lnTo>
                  <a:cubicBezTo>
                    <a:pt x="8734" y="12747"/>
                    <a:pt x="8827" y="12654"/>
                    <a:pt x="8858" y="12562"/>
                  </a:cubicBezTo>
                  <a:lnTo>
                    <a:pt x="9012" y="11111"/>
                  </a:lnTo>
                  <a:close/>
                  <a:moveTo>
                    <a:pt x="957" y="1"/>
                  </a:moveTo>
                  <a:cubicBezTo>
                    <a:pt x="402" y="1"/>
                    <a:pt x="1" y="433"/>
                    <a:pt x="1" y="958"/>
                  </a:cubicBezTo>
                  <a:lnTo>
                    <a:pt x="1" y="2994"/>
                  </a:lnTo>
                  <a:cubicBezTo>
                    <a:pt x="1" y="3427"/>
                    <a:pt x="309" y="3828"/>
                    <a:pt x="772" y="3920"/>
                  </a:cubicBezTo>
                  <a:lnTo>
                    <a:pt x="1914" y="12685"/>
                  </a:lnTo>
                  <a:cubicBezTo>
                    <a:pt x="2007" y="13333"/>
                    <a:pt x="2531" y="13827"/>
                    <a:pt x="3179" y="13827"/>
                  </a:cubicBezTo>
                  <a:lnTo>
                    <a:pt x="8642" y="13827"/>
                  </a:lnTo>
                  <a:cubicBezTo>
                    <a:pt x="9290" y="13827"/>
                    <a:pt x="9846" y="13333"/>
                    <a:pt x="9938" y="12685"/>
                  </a:cubicBezTo>
                  <a:lnTo>
                    <a:pt x="11080" y="3920"/>
                  </a:lnTo>
                  <a:cubicBezTo>
                    <a:pt x="11512" y="3828"/>
                    <a:pt x="11852" y="3427"/>
                    <a:pt x="11852" y="2994"/>
                  </a:cubicBezTo>
                  <a:lnTo>
                    <a:pt x="11852" y="958"/>
                  </a:lnTo>
                  <a:cubicBezTo>
                    <a:pt x="11852" y="433"/>
                    <a:pt x="11419" y="1"/>
                    <a:pt x="1089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70" name="Google Shape;13370;p25"/>
            <p:cNvSpPr/>
            <p:nvPr/>
          </p:nvSpPr>
          <p:spPr>
            <a:xfrm>
              <a:off x="1129313" y="4316806"/>
              <a:ext cx="114975" cy="10050"/>
            </a:xfrm>
            <a:custGeom>
              <a:avLst/>
              <a:gdLst/>
              <a:ahLst/>
              <a:cxnLst/>
              <a:rect l="l" t="t" r="r" b="b"/>
              <a:pathLst>
                <a:path w="4599" h="402" extrusionOk="0">
                  <a:moveTo>
                    <a:pt x="0" y="0"/>
                  </a:moveTo>
                  <a:lnTo>
                    <a:pt x="0" y="402"/>
                  </a:lnTo>
                  <a:lnTo>
                    <a:pt x="4599" y="402"/>
                  </a:lnTo>
                  <a:lnTo>
                    <a:pt x="4599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71" name="Google Shape;13371;p25"/>
            <p:cNvSpPr/>
            <p:nvPr/>
          </p:nvSpPr>
          <p:spPr>
            <a:xfrm>
              <a:off x="1129313" y="4346131"/>
              <a:ext cx="114975" cy="10050"/>
            </a:xfrm>
            <a:custGeom>
              <a:avLst/>
              <a:gdLst/>
              <a:ahLst/>
              <a:cxnLst/>
              <a:rect l="l" t="t" r="r" b="b"/>
              <a:pathLst>
                <a:path w="4599" h="402" extrusionOk="0">
                  <a:moveTo>
                    <a:pt x="0" y="0"/>
                  </a:moveTo>
                  <a:lnTo>
                    <a:pt x="0" y="401"/>
                  </a:lnTo>
                  <a:lnTo>
                    <a:pt x="4599" y="401"/>
                  </a:lnTo>
                  <a:lnTo>
                    <a:pt x="4599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72" name="Google Shape;13372;p25"/>
            <p:cNvSpPr/>
            <p:nvPr/>
          </p:nvSpPr>
          <p:spPr>
            <a:xfrm>
              <a:off x="1129313" y="4375431"/>
              <a:ext cx="114975" cy="10075"/>
            </a:xfrm>
            <a:custGeom>
              <a:avLst/>
              <a:gdLst/>
              <a:ahLst/>
              <a:cxnLst/>
              <a:rect l="l" t="t" r="r" b="b"/>
              <a:pathLst>
                <a:path w="4599" h="403" extrusionOk="0">
                  <a:moveTo>
                    <a:pt x="0" y="1"/>
                  </a:moveTo>
                  <a:lnTo>
                    <a:pt x="0" y="402"/>
                  </a:lnTo>
                  <a:lnTo>
                    <a:pt x="4599" y="402"/>
                  </a:lnTo>
                  <a:lnTo>
                    <a:pt x="4599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373" name="Google Shape;13373;p25"/>
          <p:cNvGrpSpPr/>
          <p:nvPr/>
        </p:nvGrpSpPr>
        <p:grpSpPr>
          <a:xfrm>
            <a:off x="6408777" y="4799291"/>
            <a:ext cx="456800" cy="460900"/>
            <a:chOff x="5564163" y="2463556"/>
            <a:chExt cx="342600" cy="345675"/>
          </a:xfrm>
        </p:grpSpPr>
        <p:sp>
          <p:nvSpPr>
            <p:cNvPr id="13374" name="Google Shape;13374;p25"/>
            <p:cNvSpPr/>
            <p:nvPr/>
          </p:nvSpPr>
          <p:spPr>
            <a:xfrm>
              <a:off x="5743938" y="2580056"/>
              <a:ext cx="43225" cy="37025"/>
            </a:xfrm>
            <a:custGeom>
              <a:avLst/>
              <a:gdLst/>
              <a:ahLst/>
              <a:cxnLst/>
              <a:rect l="l" t="t" r="r" b="b"/>
              <a:pathLst>
                <a:path w="1729" h="1481" extrusionOk="0">
                  <a:moveTo>
                    <a:pt x="741" y="402"/>
                  </a:moveTo>
                  <a:cubicBezTo>
                    <a:pt x="926" y="402"/>
                    <a:pt x="1050" y="556"/>
                    <a:pt x="1050" y="742"/>
                  </a:cubicBezTo>
                  <a:cubicBezTo>
                    <a:pt x="1050" y="928"/>
                    <a:pt x="896" y="1059"/>
                    <a:pt x="730" y="1059"/>
                  </a:cubicBezTo>
                  <a:cubicBezTo>
                    <a:pt x="649" y="1059"/>
                    <a:pt x="565" y="1028"/>
                    <a:pt x="494" y="958"/>
                  </a:cubicBezTo>
                  <a:cubicBezTo>
                    <a:pt x="278" y="773"/>
                    <a:pt x="432" y="402"/>
                    <a:pt x="741" y="402"/>
                  </a:cubicBezTo>
                  <a:close/>
                  <a:moveTo>
                    <a:pt x="741" y="1"/>
                  </a:moveTo>
                  <a:cubicBezTo>
                    <a:pt x="309" y="1"/>
                    <a:pt x="0" y="310"/>
                    <a:pt x="0" y="742"/>
                  </a:cubicBezTo>
                  <a:cubicBezTo>
                    <a:pt x="0" y="1182"/>
                    <a:pt x="357" y="1480"/>
                    <a:pt x="731" y="1480"/>
                  </a:cubicBezTo>
                  <a:cubicBezTo>
                    <a:pt x="907" y="1480"/>
                    <a:pt x="1087" y="1414"/>
                    <a:pt x="1235" y="1266"/>
                  </a:cubicBezTo>
                  <a:cubicBezTo>
                    <a:pt x="1728" y="803"/>
                    <a:pt x="1389" y="1"/>
                    <a:pt x="74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75" name="Google Shape;13375;p25"/>
            <p:cNvSpPr/>
            <p:nvPr/>
          </p:nvSpPr>
          <p:spPr>
            <a:xfrm>
              <a:off x="5705588" y="2566181"/>
              <a:ext cx="34500" cy="29725"/>
            </a:xfrm>
            <a:custGeom>
              <a:avLst/>
              <a:gdLst/>
              <a:ahLst/>
              <a:cxnLst/>
              <a:rect l="l" t="t" r="r" b="b"/>
              <a:pathLst>
                <a:path w="1380" h="1189" extrusionOk="0">
                  <a:moveTo>
                    <a:pt x="608" y="402"/>
                  </a:moveTo>
                  <a:cubicBezTo>
                    <a:pt x="701" y="402"/>
                    <a:pt x="794" y="463"/>
                    <a:pt x="794" y="587"/>
                  </a:cubicBezTo>
                  <a:cubicBezTo>
                    <a:pt x="794" y="679"/>
                    <a:pt x="701" y="772"/>
                    <a:pt x="608" y="772"/>
                  </a:cubicBezTo>
                  <a:cubicBezTo>
                    <a:pt x="331" y="772"/>
                    <a:pt x="331" y="402"/>
                    <a:pt x="608" y="402"/>
                  </a:cubicBezTo>
                  <a:close/>
                  <a:moveTo>
                    <a:pt x="608" y="0"/>
                  </a:moveTo>
                  <a:cubicBezTo>
                    <a:pt x="269" y="0"/>
                    <a:pt x="22" y="247"/>
                    <a:pt x="22" y="587"/>
                  </a:cubicBezTo>
                  <a:cubicBezTo>
                    <a:pt x="1" y="945"/>
                    <a:pt x="297" y="1188"/>
                    <a:pt x="604" y="1188"/>
                  </a:cubicBezTo>
                  <a:cubicBezTo>
                    <a:pt x="747" y="1188"/>
                    <a:pt x="892" y="1136"/>
                    <a:pt x="1010" y="1019"/>
                  </a:cubicBezTo>
                  <a:cubicBezTo>
                    <a:pt x="1380" y="649"/>
                    <a:pt x="1133" y="0"/>
                    <a:pt x="60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76" name="Google Shape;13376;p25"/>
            <p:cNvSpPr/>
            <p:nvPr/>
          </p:nvSpPr>
          <p:spPr>
            <a:xfrm>
              <a:off x="5564163" y="2463556"/>
              <a:ext cx="342600" cy="345675"/>
            </a:xfrm>
            <a:custGeom>
              <a:avLst/>
              <a:gdLst/>
              <a:ahLst/>
              <a:cxnLst/>
              <a:rect l="l" t="t" r="r" b="b"/>
              <a:pathLst>
                <a:path w="13704" h="13827" extrusionOk="0">
                  <a:moveTo>
                    <a:pt x="7531" y="402"/>
                  </a:moveTo>
                  <a:cubicBezTo>
                    <a:pt x="8117" y="402"/>
                    <a:pt x="8117" y="1266"/>
                    <a:pt x="7531" y="1266"/>
                  </a:cubicBezTo>
                  <a:lnTo>
                    <a:pt x="6173" y="1266"/>
                  </a:lnTo>
                  <a:cubicBezTo>
                    <a:pt x="5926" y="1266"/>
                    <a:pt x="5741" y="1081"/>
                    <a:pt x="5741" y="834"/>
                  </a:cubicBezTo>
                  <a:cubicBezTo>
                    <a:pt x="5741" y="618"/>
                    <a:pt x="5926" y="402"/>
                    <a:pt x="6173" y="402"/>
                  </a:cubicBezTo>
                  <a:close/>
                  <a:moveTo>
                    <a:pt x="5586" y="6358"/>
                  </a:moveTo>
                  <a:cubicBezTo>
                    <a:pt x="5833" y="6358"/>
                    <a:pt x="6080" y="6420"/>
                    <a:pt x="6296" y="6544"/>
                  </a:cubicBezTo>
                  <a:cubicBezTo>
                    <a:pt x="6728" y="6760"/>
                    <a:pt x="7222" y="6852"/>
                    <a:pt x="7716" y="6852"/>
                  </a:cubicBezTo>
                  <a:cubicBezTo>
                    <a:pt x="8179" y="6852"/>
                    <a:pt x="8673" y="6790"/>
                    <a:pt x="9136" y="6698"/>
                  </a:cubicBezTo>
                  <a:cubicBezTo>
                    <a:pt x="9166" y="6698"/>
                    <a:pt x="9197" y="6729"/>
                    <a:pt x="9197" y="6760"/>
                  </a:cubicBezTo>
                  <a:cubicBezTo>
                    <a:pt x="9197" y="6883"/>
                    <a:pt x="9197" y="6976"/>
                    <a:pt x="9197" y="7068"/>
                  </a:cubicBezTo>
                  <a:cubicBezTo>
                    <a:pt x="9197" y="7192"/>
                    <a:pt x="9166" y="7284"/>
                    <a:pt x="9166" y="7408"/>
                  </a:cubicBezTo>
                  <a:lnTo>
                    <a:pt x="4537" y="7408"/>
                  </a:lnTo>
                  <a:cubicBezTo>
                    <a:pt x="4506" y="7253"/>
                    <a:pt x="4475" y="7099"/>
                    <a:pt x="4475" y="6976"/>
                  </a:cubicBezTo>
                  <a:lnTo>
                    <a:pt x="4475" y="6945"/>
                  </a:lnTo>
                  <a:cubicBezTo>
                    <a:pt x="4475" y="6420"/>
                    <a:pt x="5185" y="6358"/>
                    <a:pt x="5586" y="6358"/>
                  </a:cubicBezTo>
                  <a:close/>
                  <a:moveTo>
                    <a:pt x="7808" y="9136"/>
                  </a:moveTo>
                  <a:cubicBezTo>
                    <a:pt x="7531" y="9259"/>
                    <a:pt x="7253" y="9321"/>
                    <a:pt x="6944" y="9321"/>
                  </a:cubicBezTo>
                  <a:lnTo>
                    <a:pt x="6852" y="9321"/>
                  </a:lnTo>
                  <a:cubicBezTo>
                    <a:pt x="6512" y="9321"/>
                    <a:pt x="6204" y="9259"/>
                    <a:pt x="5895" y="9136"/>
                  </a:cubicBezTo>
                  <a:close/>
                  <a:moveTo>
                    <a:pt x="9506" y="9136"/>
                  </a:moveTo>
                  <a:cubicBezTo>
                    <a:pt x="8981" y="9784"/>
                    <a:pt x="8210" y="10247"/>
                    <a:pt x="7346" y="10370"/>
                  </a:cubicBezTo>
                  <a:lnTo>
                    <a:pt x="7160" y="10216"/>
                  </a:lnTo>
                  <a:cubicBezTo>
                    <a:pt x="7099" y="10185"/>
                    <a:pt x="7037" y="10123"/>
                    <a:pt x="6944" y="10093"/>
                  </a:cubicBezTo>
                  <a:cubicBezTo>
                    <a:pt x="6913" y="10077"/>
                    <a:pt x="6883" y="10069"/>
                    <a:pt x="6852" y="10069"/>
                  </a:cubicBezTo>
                  <a:cubicBezTo>
                    <a:pt x="6821" y="10069"/>
                    <a:pt x="6790" y="10077"/>
                    <a:pt x="6759" y="10093"/>
                  </a:cubicBezTo>
                  <a:cubicBezTo>
                    <a:pt x="6697" y="10123"/>
                    <a:pt x="6605" y="10185"/>
                    <a:pt x="6543" y="10216"/>
                  </a:cubicBezTo>
                  <a:cubicBezTo>
                    <a:pt x="6481" y="10247"/>
                    <a:pt x="6420" y="10309"/>
                    <a:pt x="6358" y="10370"/>
                  </a:cubicBezTo>
                  <a:cubicBezTo>
                    <a:pt x="5494" y="10247"/>
                    <a:pt x="4722" y="9784"/>
                    <a:pt x="4198" y="9136"/>
                  </a:cubicBezTo>
                  <a:lnTo>
                    <a:pt x="5123" y="9136"/>
                  </a:lnTo>
                  <a:cubicBezTo>
                    <a:pt x="5617" y="9537"/>
                    <a:pt x="6235" y="9722"/>
                    <a:pt x="6852" y="9722"/>
                  </a:cubicBezTo>
                  <a:lnTo>
                    <a:pt x="6944" y="9722"/>
                  </a:lnTo>
                  <a:cubicBezTo>
                    <a:pt x="7562" y="9722"/>
                    <a:pt x="8117" y="9506"/>
                    <a:pt x="8580" y="9136"/>
                  </a:cubicBezTo>
                  <a:close/>
                  <a:moveTo>
                    <a:pt x="6852" y="11913"/>
                  </a:moveTo>
                  <a:cubicBezTo>
                    <a:pt x="7068" y="12253"/>
                    <a:pt x="7191" y="12623"/>
                    <a:pt x="7191" y="13024"/>
                  </a:cubicBezTo>
                  <a:cubicBezTo>
                    <a:pt x="7191" y="13148"/>
                    <a:pt x="7191" y="13302"/>
                    <a:pt x="7160" y="13426"/>
                  </a:cubicBezTo>
                  <a:lnTo>
                    <a:pt x="6574" y="13426"/>
                  </a:lnTo>
                  <a:cubicBezTo>
                    <a:pt x="6543" y="13302"/>
                    <a:pt x="6512" y="13148"/>
                    <a:pt x="6512" y="13024"/>
                  </a:cubicBezTo>
                  <a:cubicBezTo>
                    <a:pt x="6512" y="12623"/>
                    <a:pt x="6636" y="12253"/>
                    <a:pt x="6852" y="11913"/>
                  </a:cubicBezTo>
                  <a:close/>
                  <a:moveTo>
                    <a:pt x="6852" y="10494"/>
                  </a:moveTo>
                  <a:cubicBezTo>
                    <a:pt x="6883" y="10494"/>
                    <a:pt x="7160" y="10710"/>
                    <a:pt x="7160" y="10710"/>
                  </a:cubicBezTo>
                  <a:cubicBezTo>
                    <a:pt x="7932" y="11389"/>
                    <a:pt x="8148" y="12500"/>
                    <a:pt x="7654" y="13426"/>
                  </a:cubicBezTo>
                  <a:lnTo>
                    <a:pt x="7562" y="13426"/>
                  </a:lnTo>
                  <a:cubicBezTo>
                    <a:pt x="7592" y="13302"/>
                    <a:pt x="7592" y="13148"/>
                    <a:pt x="7592" y="13024"/>
                  </a:cubicBezTo>
                  <a:cubicBezTo>
                    <a:pt x="7592" y="12469"/>
                    <a:pt x="7376" y="11883"/>
                    <a:pt x="7006" y="11481"/>
                  </a:cubicBezTo>
                  <a:cubicBezTo>
                    <a:pt x="6960" y="11435"/>
                    <a:pt x="6906" y="11412"/>
                    <a:pt x="6852" y="11412"/>
                  </a:cubicBezTo>
                  <a:cubicBezTo>
                    <a:pt x="6798" y="11412"/>
                    <a:pt x="6744" y="11435"/>
                    <a:pt x="6697" y="11481"/>
                  </a:cubicBezTo>
                  <a:cubicBezTo>
                    <a:pt x="6327" y="11883"/>
                    <a:pt x="6111" y="12469"/>
                    <a:pt x="6111" y="13024"/>
                  </a:cubicBezTo>
                  <a:cubicBezTo>
                    <a:pt x="6111" y="13148"/>
                    <a:pt x="6111" y="13302"/>
                    <a:pt x="6142" y="13426"/>
                  </a:cubicBezTo>
                  <a:lnTo>
                    <a:pt x="6049" y="13426"/>
                  </a:lnTo>
                  <a:cubicBezTo>
                    <a:pt x="5556" y="12500"/>
                    <a:pt x="5772" y="11389"/>
                    <a:pt x="6543" y="10710"/>
                  </a:cubicBezTo>
                  <a:cubicBezTo>
                    <a:pt x="6543" y="10710"/>
                    <a:pt x="6759" y="10556"/>
                    <a:pt x="6852" y="10494"/>
                  </a:cubicBezTo>
                  <a:close/>
                  <a:moveTo>
                    <a:pt x="6173" y="1"/>
                  </a:moveTo>
                  <a:cubicBezTo>
                    <a:pt x="5185" y="1"/>
                    <a:pt x="5000" y="1420"/>
                    <a:pt x="5957" y="1667"/>
                  </a:cubicBezTo>
                  <a:lnTo>
                    <a:pt x="5957" y="3241"/>
                  </a:lnTo>
                  <a:cubicBezTo>
                    <a:pt x="4259" y="3643"/>
                    <a:pt x="3025" y="5186"/>
                    <a:pt x="3025" y="6976"/>
                  </a:cubicBezTo>
                  <a:cubicBezTo>
                    <a:pt x="3025" y="7099"/>
                    <a:pt x="3025" y="7253"/>
                    <a:pt x="3056" y="7408"/>
                  </a:cubicBezTo>
                  <a:cubicBezTo>
                    <a:pt x="2685" y="7408"/>
                    <a:pt x="2408" y="7624"/>
                    <a:pt x="2284" y="7963"/>
                  </a:cubicBezTo>
                  <a:lnTo>
                    <a:pt x="62" y="13549"/>
                  </a:lnTo>
                  <a:cubicBezTo>
                    <a:pt x="0" y="13673"/>
                    <a:pt x="93" y="13827"/>
                    <a:pt x="247" y="13827"/>
                  </a:cubicBezTo>
                  <a:lnTo>
                    <a:pt x="1667" y="13827"/>
                  </a:lnTo>
                  <a:cubicBezTo>
                    <a:pt x="1760" y="13827"/>
                    <a:pt x="1821" y="13765"/>
                    <a:pt x="1852" y="13703"/>
                  </a:cubicBezTo>
                  <a:lnTo>
                    <a:pt x="2439" y="12191"/>
                  </a:lnTo>
                  <a:cubicBezTo>
                    <a:pt x="2498" y="12032"/>
                    <a:pt x="2366" y="11912"/>
                    <a:pt x="2240" y="11912"/>
                  </a:cubicBezTo>
                  <a:cubicBezTo>
                    <a:pt x="2170" y="11912"/>
                    <a:pt x="2101" y="11949"/>
                    <a:pt x="2068" y="12037"/>
                  </a:cubicBezTo>
                  <a:lnTo>
                    <a:pt x="1513" y="13426"/>
                  </a:lnTo>
                  <a:lnTo>
                    <a:pt x="525" y="13426"/>
                  </a:lnTo>
                  <a:lnTo>
                    <a:pt x="2624" y="8117"/>
                  </a:lnTo>
                  <a:cubicBezTo>
                    <a:pt x="2716" y="7932"/>
                    <a:pt x="2871" y="7809"/>
                    <a:pt x="3056" y="7809"/>
                  </a:cubicBezTo>
                  <a:lnTo>
                    <a:pt x="10648" y="7809"/>
                  </a:lnTo>
                  <a:cubicBezTo>
                    <a:pt x="10833" y="7809"/>
                    <a:pt x="10987" y="7932"/>
                    <a:pt x="11049" y="8117"/>
                  </a:cubicBezTo>
                  <a:lnTo>
                    <a:pt x="13178" y="13426"/>
                  </a:lnTo>
                  <a:lnTo>
                    <a:pt x="12191" y="13426"/>
                  </a:lnTo>
                  <a:lnTo>
                    <a:pt x="10370" y="8858"/>
                  </a:lnTo>
                  <a:cubicBezTo>
                    <a:pt x="10339" y="8766"/>
                    <a:pt x="10277" y="8735"/>
                    <a:pt x="10185" y="8735"/>
                  </a:cubicBezTo>
                  <a:lnTo>
                    <a:pt x="3519" y="8735"/>
                  </a:lnTo>
                  <a:cubicBezTo>
                    <a:pt x="3426" y="8735"/>
                    <a:pt x="3364" y="8796"/>
                    <a:pt x="3334" y="8858"/>
                  </a:cubicBezTo>
                  <a:lnTo>
                    <a:pt x="2377" y="11296"/>
                  </a:lnTo>
                  <a:cubicBezTo>
                    <a:pt x="2315" y="11420"/>
                    <a:pt x="2377" y="11543"/>
                    <a:pt x="2469" y="11574"/>
                  </a:cubicBezTo>
                  <a:cubicBezTo>
                    <a:pt x="2499" y="11581"/>
                    <a:pt x="2526" y="11585"/>
                    <a:pt x="2552" y="11585"/>
                  </a:cubicBezTo>
                  <a:cubicBezTo>
                    <a:pt x="2635" y="11585"/>
                    <a:pt x="2700" y="11545"/>
                    <a:pt x="2747" y="11451"/>
                  </a:cubicBezTo>
                  <a:lnTo>
                    <a:pt x="3673" y="9136"/>
                  </a:lnTo>
                  <a:lnTo>
                    <a:pt x="3704" y="9136"/>
                  </a:lnTo>
                  <a:cubicBezTo>
                    <a:pt x="4228" y="9938"/>
                    <a:pt x="5062" y="10494"/>
                    <a:pt x="6018" y="10710"/>
                  </a:cubicBezTo>
                  <a:cubicBezTo>
                    <a:pt x="5278" y="11574"/>
                    <a:pt x="5185" y="12778"/>
                    <a:pt x="5772" y="13734"/>
                  </a:cubicBezTo>
                  <a:cubicBezTo>
                    <a:pt x="5802" y="13796"/>
                    <a:pt x="5864" y="13827"/>
                    <a:pt x="5926" y="13827"/>
                  </a:cubicBezTo>
                  <a:lnTo>
                    <a:pt x="7808" y="13827"/>
                  </a:lnTo>
                  <a:cubicBezTo>
                    <a:pt x="7870" y="13827"/>
                    <a:pt x="7932" y="13796"/>
                    <a:pt x="7994" y="13734"/>
                  </a:cubicBezTo>
                  <a:cubicBezTo>
                    <a:pt x="8549" y="12778"/>
                    <a:pt x="8457" y="11574"/>
                    <a:pt x="7747" y="10710"/>
                  </a:cubicBezTo>
                  <a:cubicBezTo>
                    <a:pt x="8673" y="10494"/>
                    <a:pt x="9506" y="9938"/>
                    <a:pt x="10061" y="9136"/>
                  </a:cubicBezTo>
                  <a:lnTo>
                    <a:pt x="10092" y="9136"/>
                  </a:lnTo>
                  <a:lnTo>
                    <a:pt x="11882" y="13703"/>
                  </a:lnTo>
                  <a:cubicBezTo>
                    <a:pt x="11913" y="13765"/>
                    <a:pt x="11975" y="13827"/>
                    <a:pt x="12067" y="13827"/>
                  </a:cubicBezTo>
                  <a:lnTo>
                    <a:pt x="13456" y="13827"/>
                  </a:lnTo>
                  <a:cubicBezTo>
                    <a:pt x="13611" y="13827"/>
                    <a:pt x="13703" y="13673"/>
                    <a:pt x="13672" y="13549"/>
                  </a:cubicBezTo>
                  <a:lnTo>
                    <a:pt x="11450" y="7963"/>
                  </a:lnTo>
                  <a:cubicBezTo>
                    <a:pt x="11327" y="7624"/>
                    <a:pt x="11018" y="7439"/>
                    <a:pt x="10679" y="7408"/>
                  </a:cubicBezTo>
                  <a:cubicBezTo>
                    <a:pt x="10679" y="7253"/>
                    <a:pt x="10709" y="7130"/>
                    <a:pt x="10709" y="6976"/>
                  </a:cubicBezTo>
                  <a:cubicBezTo>
                    <a:pt x="10709" y="6266"/>
                    <a:pt x="10493" y="5556"/>
                    <a:pt x="10123" y="4970"/>
                  </a:cubicBezTo>
                  <a:cubicBezTo>
                    <a:pt x="10084" y="4891"/>
                    <a:pt x="10020" y="4860"/>
                    <a:pt x="9956" y="4860"/>
                  </a:cubicBezTo>
                  <a:cubicBezTo>
                    <a:pt x="9818" y="4860"/>
                    <a:pt x="9678" y="5007"/>
                    <a:pt x="9784" y="5155"/>
                  </a:cubicBezTo>
                  <a:cubicBezTo>
                    <a:pt x="10185" y="5834"/>
                    <a:pt x="10339" y="6605"/>
                    <a:pt x="10247" y="7408"/>
                  </a:cubicBezTo>
                  <a:lnTo>
                    <a:pt x="9598" y="7408"/>
                  </a:lnTo>
                  <a:cubicBezTo>
                    <a:pt x="9629" y="7161"/>
                    <a:pt x="9629" y="6945"/>
                    <a:pt x="9598" y="6729"/>
                  </a:cubicBezTo>
                  <a:cubicBezTo>
                    <a:pt x="9572" y="6460"/>
                    <a:pt x="9381" y="6285"/>
                    <a:pt x="9149" y="6285"/>
                  </a:cubicBezTo>
                  <a:cubicBezTo>
                    <a:pt x="9114" y="6285"/>
                    <a:pt x="9079" y="6289"/>
                    <a:pt x="9043" y="6297"/>
                  </a:cubicBezTo>
                  <a:cubicBezTo>
                    <a:pt x="8580" y="6389"/>
                    <a:pt x="8148" y="6420"/>
                    <a:pt x="7716" y="6451"/>
                  </a:cubicBezTo>
                  <a:cubicBezTo>
                    <a:pt x="7284" y="6451"/>
                    <a:pt x="6852" y="6358"/>
                    <a:pt x="6451" y="6173"/>
                  </a:cubicBezTo>
                  <a:cubicBezTo>
                    <a:pt x="6173" y="6019"/>
                    <a:pt x="5864" y="5926"/>
                    <a:pt x="5586" y="5926"/>
                  </a:cubicBezTo>
                  <a:cubicBezTo>
                    <a:pt x="4938" y="5926"/>
                    <a:pt x="4074" y="6173"/>
                    <a:pt x="4074" y="6945"/>
                  </a:cubicBezTo>
                  <a:cubicBezTo>
                    <a:pt x="4074" y="7099"/>
                    <a:pt x="4074" y="7253"/>
                    <a:pt x="4105" y="7408"/>
                  </a:cubicBezTo>
                  <a:lnTo>
                    <a:pt x="3426" y="7408"/>
                  </a:lnTo>
                  <a:cubicBezTo>
                    <a:pt x="3179" y="5587"/>
                    <a:pt x="4414" y="3920"/>
                    <a:pt x="6204" y="3581"/>
                  </a:cubicBezTo>
                  <a:cubicBezTo>
                    <a:pt x="6296" y="3550"/>
                    <a:pt x="6358" y="3488"/>
                    <a:pt x="6358" y="3365"/>
                  </a:cubicBezTo>
                  <a:lnTo>
                    <a:pt x="6358" y="1698"/>
                  </a:lnTo>
                  <a:lnTo>
                    <a:pt x="7315" y="1698"/>
                  </a:lnTo>
                  <a:lnTo>
                    <a:pt x="7315" y="3396"/>
                  </a:lnTo>
                  <a:cubicBezTo>
                    <a:pt x="7315" y="3488"/>
                    <a:pt x="7407" y="3581"/>
                    <a:pt x="7500" y="3581"/>
                  </a:cubicBezTo>
                  <a:cubicBezTo>
                    <a:pt x="8179" y="3704"/>
                    <a:pt x="8827" y="4044"/>
                    <a:pt x="9321" y="4568"/>
                  </a:cubicBezTo>
                  <a:cubicBezTo>
                    <a:pt x="9361" y="4602"/>
                    <a:pt x="9407" y="4617"/>
                    <a:pt x="9451" y="4617"/>
                  </a:cubicBezTo>
                  <a:cubicBezTo>
                    <a:pt x="9607" y="4617"/>
                    <a:pt x="9750" y="4435"/>
                    <a:pt x="9629" y="4291"/>
                  </a:cubicBezTo>
                  <a:cubicBezTo>
                    <a:pt x="9105" y="3766"/>
                    <a:pt x="8457" y="3396"/>
                    <a:pt x="7747" y="3210"/>
                  </a:cubicBezTo>
                  <a:lnTo>
                    <a:pt x="7747" y="1667"/>
                  </a:lnTo>
                  <a:cubicBezTo>
                    <a:pt x="8703" y="1420"/>
                    <a:pt x="8549" y="1"/>
                    <a:pt x="756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377" name="Google Shape;13377;p25"/>
          <p:cNvGrpSpPr/>
          <p:nvPr/>
        </p:nvGrpSpPr>
        <p:grpSpPr>
          <a:xfrm>
            <a:off x="6394527" y="5564490"/>
            <a:ext cx="485300" cy="440333"/>
            <a:chOff x="2526038" y="1929656"/>
            <a:chExt cx="363975" cy="330250"/>
          </a:xfrm>
          <a:solidFill>
            <a:schemeClr val="tx1"/>
          </a:solidFill>
        </p:grpSpPr>
        <p:sp>
          <p:nvSpPr>
            <p:cNvPr id="13378" name="Google Shape;13378;p25"/>
            <p:cNvSpPr/>
            <p:nvPr/>
          </p:nvSpPr>
          <p:spPr>
            <a:xfrm>
              <a:off x="2633838" y="1962831"/>
              <a:ext cx="10825" cy="23175"/>
            </a:xfrm>
            <a:custGeom>
              <a:avLst/>
              <a:gdLst/>
              <a:ahLst/>
              <a:cxnLst/>
              <a:rect l="l" t="t" r="r" b="b"/>
              <a:pathLst>
                <a:path w="433" h="927" extrusionOk="0">
                  <a:moveTo>
                    <a:pt x="216" y="1"/>
                  </a:moveTo>
                  <a:cubicBezTo>
                    <a:pt x="93" y="1"/>
                    <a:pt x="0" y="93"/>
                    <a:pt x="0" y="217"/>
                  </a:cubicBezTo>
                  <a:lnTo>
                    <a:pt x="0" y="710"/>
                  </a:lnTo>
                  <a:cubicBezTo>
                    <a:pt x="0" y="834"/>
                    <a:pt x="93" y="927"/>
                    <a:pt x="216" y="927"/>
                  </a:cubicBezTo>
                  <a:cubicBezTo>
                    <a:pt x="340" y="927"/>
                    <a:pt x="432" y="834"/>
                    <a:pt x="432" y="710"/>
                  </a:cubicBezTo>
                  <a:lnTo>
                    <a:pt x="432" y="217"/>
                  </a:lnTo>
                  <a:cubicBezTo>
                    <a:pt x="401" y="93"/>
                    <a:pt x="309" y="1"/>
                    <a:pt x="2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79" name="Google Shape;13379;p25"/>
            <p:cNvSpPr/>
            <p:nvPr/>
          </p:nvSpPr>
          <p:spPr>
            <a:xfrm>
              <a:off x="2772713" y="1962831"/>
              <a:ext cx="10050" cy="23175"/>
            </a:xfrm>
            <a:custGeom>
              <a:avLst/>
              <a:gdLst/>
              <a:ahLst/>
              <a:cxnLst/>
              <a:rect l="l" t="t" r="r" b="b"/>
              <a:pathLst>
                <a:path w="402" h="927" extrusionOk="0">
                  <a:moveTo>
                    <a:pt x="185" y="1"/>
                  </a:moveTo>
                  <a:cubicBezTo>
                    <a:pt x="93" y="1"/>
                    <a:pt x="0" y="93"/>
                    <a:pt x="0" y="217"/>
                  </a:cubicBezTo>
                  <a:lnTo>
                    <a:pt x="0" y="710"/>
                  </a:lnTo>
                  <a:cubicBezTo>
                    <a:pt x="0" y="834"/>
                    <a:pt x="62" y="927"/>
                    <a:pt x="185" y="927"/>
                  </a:cubicBezTo>
                  <a:cubicBezTo>
                    <a:pt x="309" y="927"/>
                    <a:pt x="401" y="834"/>
                    <a:pt x="401" y="710"/>
                  </a:cubicBezTo>
                  <a:lnTo>
                    <a:pt x="401" y="217"/>
                  </a:lnTo>
                  <a:cubicBezTo>
                    <a:pt x="401" y="93"/>
                    <a:pt x="309" y="1"/>
                    <a:pt x="18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80" name="Google Shape;13380;p25"/>
            <p:cNvSpPr/>
            <p:nvPr/>
          </p:nvSpPr>
          <p:spPr>
            <a:xfrm>
              <a:off x="2684163" y="1974331"/>
              <a:ext cx="48275" cy="18625"/>
            </a:xfrm>
            <a:custGeom>
              <a:avLst/>
              <a:gdLst/>
              <a:ahLst/>
              <a:cxnLst/>
              <a:rect l="l" t="t" r="r" b="b"/>
              <a:pathLst>
                <a:path w="1931" h="745" extrusionOk="0">
                  <a:moveTo>
                    <a:pt x="292" y="0"/>
                  </a:moveTo>
                  <a:cubicBezTo>
                    <a:pt x="147" y="0"/>
                    <a:pt x="0" y="180"/>
                    <a:pt x="117" y="343"/>
                  </a:cubicBezTo>
                  <a:cubicBezTo>
                    <a:pt x="333" y="590"/>
                    <a:pt x="641" y="713"/>
                    <a:pt x="981" y="744"/>
                  </a:cubicBezTo>
                  <a:cubicBezTo>
                    <a:pt x="1289" y="713"/>
                    <a:pt x="1598" y="590"/>
                    <a:pt x="1814" y="343"/>
                  </a:cubicBezTo>
                  <a:cubicBezTo>
                    <a:pt x="1930" y="180"/>
                    <a:pt x="1784" y="0"/>
                    <a:pt x="1639" y="0"/>
                  </a:cubicBezTo>
                  <a:cubicBezTo>
                    <a:pt x="1591" y="0"/>
                    <a:pt x="1543" y="20"/>
                    <a:pt x="1505" y="65"/>
                  </a:cubicBezTo>
                  <a:cubicBezTo>
                    <a:pt x="1351" y="220"/>
                    <a:pt x="1166" y="312"/>
                    <a:pt x="981" y="312"/>
                  </a:cubicBezTo>
                  <a:cubicBezTo>
                    <a:pt x="765" y="312"/>
                    <a:pt x="579" y="220"/>
                    <a:pt x="425" y="65"/>
                  </a:cubicBezTo>
                  <a:cubicBezTo>
                    <a:pt x="387" y="20"/>
                    <a:pt x="340" y="0"/>
                    <a:pt x="29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81" name="Google Shape;13381;p25"/>
            <p:cNvSpPr/>
            <p:nvPr/>
          </p:nvSpPr>
          <p:spPr>
            <a:xfrm>
              <a:off x="2526038" y="1929656"/>
              <a:ext cx="363975" cy="330250"/>
            </a:xfrm>
            <a:custGeom>
              <a:avLst/>
              <a:gdLst/>
              <a:ahLst/>
              <a:cxnLst/>
              <a:rect l="l" t="t" r="r" b="b"/>
              <a:pathLst>
                <a:path w="14559" h="13210" extrusionOk="0">
                  <a:moveTo>
                    <a:pt x="13046" y="1"/>
                  </a:moveTo>
                  <a:lnTo>
                    <a:pt x="13046" y="31"/>
                  </a:lnTo>
                  <a:lnTo>
                    <a:pt x="1534" y="31"/>
                  </a:lnTo>
                  <a:cubicBezTo>
                    <a:pt x="1522" y="31"/>
                    <a:pt x="1510" y="31"/>
                    <a:pt x="1497" y="31"/>
                  </a:cubicBezTo>
                  <a:cubicBezTo>
                    <a:pt x="503" y="31"/>
                    <a:pt x="0" y="1244"/>
                    <a:pt x="701" y="1945"/>
                  </a:cubicBezTo>
                  <a:cubicBezTo>
                    <a:pt x="856" y="2099"/>
                    <a:pt x="948" y="2284"/>
                    <a:pt x="948" y="2500"/>
                  </a:cubicBezTo>
                  <a:lnTo>
                    <a:pt x="948" y="5340"/>
                  </a:lnTo>
                  <a:cubicBezTo>
                    <a:pt x="917" y="5463"/>
                    <a:pt x="1033" y="5525"/>
                    <a:pt x="1149" y="5525"/>
                  </a:cubicBezTo>
                  <a:cubicBezTo>
                    <a:pt x="1264" y="5525"/>
                    <a:pt x="1380" y="5463"/>
                    <a:pt x="1349" y="5340"/>
                  </a:cubicBezTo>
                  <a:lnTo>
                    <a:pt x="1349" y="2500"/>
                  </a:lnTo>
                  <a:cubicBezTo>
                    <a:pt x="1349" y="2161"/>
                    <a:pt x="1226" y="1883"/>
                    <a:pt x="979" y="1667"/>
                  </a:cubicBezTo>
                  <a:cubicBezTo>
                    <a:pt x="794" y="1451"/>
                    <a:pt x="732" y="1112"/>
                    <a:pt x="886" y="865"/>
                  </a:cubicBezTo>
                  <a:cubicBezTo>
                    <a:pt x="979" y="587"/>
                    <a:pt x="1257" y="402"/>
                    <a:pt x="1534" y="402"/>
                  </a:cubicBezTo>
                  <a:lnTo>
                    <a:pt x="13046" y="402"/>
                  </a:lnTo>
                  <a:cubicBezTo>
                    <a:pt x="13694" y="402"/>
                    <a:pt x="14034" y="1173"/>
                    <a:pt x="13571" y="1636"/>
                  </a:cubicBezTo>
                  <a:cubicBezTo>
                    <a:pt x="13355" y="1852"/>
                    <a:pt x="13231" y="2161"/>
                    <a:pt x="13231" y="2500"/>
                  </a:cubicBezTo>
                  <a:lnTo>
                    <a:pt x="13231" y="11173"/>
                  </a:lnTo>
                  <a:cubicBezTo>
                    <a:pt x="13200" y="12068"/>
                    <a:pt x="12490" y="12777"/>
                    <a:pt x="11626" y="12777"/>
                  </a:cubicBezTo>
                  <a:lnTo>
                    <a:pt x="2954" y="12777"/>
                  </a:lnTo>
                  <a:cubicBezTo>
                    <a:pt x="2059" y="12777"/>
                    <a:pt x="1349" y="12068"/>
                    <a:pt x="1349" y="11173"/>
                  </a:cubicBezTo>
                  <a:lnTo>
                    <a:pt x="1349" y="6173"/>
                  </a:lnTo>
                  <a:cubicBezTo>
                    <a:pt x="1318" y="6080"/>
                    <a:pt x="1241" y="6034"/>
                    <a:pt x="1164" y="6034"/>
                  </a:cubicBezTo>
                  <a:cubicBezTo>
                    <a:pt x="1087" y="6034"/>
                    <a:pt x="1010" y="6080"/>
                    <a:pt x="979" y="6173"/>
                  </a:cubicBezTo>
                  <a:lnTo>
                    <a:pt x="979" y="11173"/>
                  </a:lnTo>
                  <a:cubicBezTo>
                    <a:pt x="979" y="12284"/>
                    <a:pt x="1843" y="13179"/>
                    <a:pt x="2954" y="13209"/>
                  </a:cubicBezTo>
                  <a:lnTo>
                    <a:pt x="11626" y="13209"/>
                  </a:lnTo>
                  <a:cubicBezTo>
                    <a:pt x="12737" y="13179"/>
                    <a:pt x="13632" y="12284"/>
                    <a:pt x="13632" y="11203"/>
                  </a:cubicBezTo>
                  <a:lnTo>
                    <a:pt x="13632" y="2500"/>
                  </a:lnTo>
                  <a:cubicBezTo>
                    <a:pt x="13632" y="2284"/>
                    <a:pt x="13725" y="2068"/>
                    <a:pt x="13848" y="1945"/>
                  </a:cubicBezTo>
                  <a:cubicBezTo>
                    <a:pt x="14558" y="1204"/>
                    <a:pt x="14064" y="1"/>
                    <a:pt x="130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82" name="Google Shape;13382;p25"/>
            <p:cNvSpPr/>
            <p:nvPr/>
          </p:nvSpPr>
          <p:spPr>
            <a:xfrm>
              <a:off x="2577513" y="2013431"/>
              <a:ext cx="260800" cy="217150"/>
            </a:xfrm>
            <a:custGeom>
              <a:avLst/>
              <a:gdLst/>
              <a:ahLst/>
              <a:cxnLst/>
              <a:rect l="l" t="t" r="r" b="b"/>
              <a:pathLst>
                <a:path w="10432" h="8686" extrusionOk="0">
                  <a:moveTo>
                    <a:pt x="3050" y="1"/>
                  </a:moveTo>
                  <a:cubicBezTo>
                    <a:pt x="2175" y="1"/>
                    <a:pt x="1299" y="110"/>
                    <a:pt x="432" y="322"/>
                  </a:cubicBezTo>
                  <a:cubicBezTo>
                    <a:pt x="185" y="384"/>
                    <a:pt x="31" y="600"/>
                    <a:pt x="0" y="847"/>
                  </a:cubicBezTo>
                  <a:lnTo>
                    <a:pt x="31" y="878"/>
                  </a:lnTo>
                  <a:lnTo>
                    <a:pt x="31" y="7822"/>
                  </a:lnTo>
                  <a:cubicBezTo>
                    <a:pt x="31" y="8315"/>
                    <a:pt x="432" y="8686"/>
                    <a:pt x="895" y="8686"/>
                  </a:cubicBezTo>
                  <a:lnTo>
                    <a:pt x="9567" y="8686"/>
                  </a:lnTo>
                  <a:cubicBezTo>
                    <a:pt x="10030" y="8686"/>
                    <a:pt x="10431" y="8284"/>
                    <a:pt x="10431" y="7822"/>
                  </a:cubicBezTo>
                  <a:lnTo>
                    <a:pt x="10431" y="6155"/>
                  </a:lnTo>
                  <a:cubicBezTo>
                    <a:pt x="10401" y="6062"/>
                    <a:pt x="10316" y="6016"/>
                    <a:pt x="10231" y="6016"/>
                  </a:cubicBezTo>
                  <a:cubicBezTo>
                    <a:pt x="10146" y="6016"/>
                    <a:pt x="10061" y="6062"/>
                    <a:pt x="10030" y="6155"/>
                  </a:cubicBezTo>
                  <a:lnTo>
                    <a:pt x="10030" y="7822"/>
                  </a:lnTo>
                  <a:cubicBezTo>
                    <a:pt x="10061" y="8099"/>
                    <a:pt x="9845" y="8315"/>
                    <a:pt x="9567" y="8315"/>
                  </a:cubicBezTo>
                  <a:lnTo>
                    <a:pt x="895" y="8315"/>
                  </a:lnTo>
                  <a:cubicBezTo>
                    <a:pt x="648" y="8315"/>
                    <a:pt x="432" y="8099"/>
                    <a:pt x="432" y="7852"/>
                  </a:cubicBezTo>
                  <a:lnTo>
                    <a:pt x="432" y="878"/>
                  </a:lnTo>
                  <a:cubicBezTo>
                    <a:pt x="432" y="785"/>
                    <a:pt x="494" y="723"/>
                    <a:pt x="556" y="723"/>
                  </a:cubicBezTo>
                  <a:cubicBezTo>
                    <a:pt x="1359" y="514"/>
                    <a:pt x="2188" y="414"/>
                    <a:pt x="3020" y="414"/>
                  </a:cubicBezTo>
                  <a:cubicBezTo>
                    <a:pt x="3786" y="414"/>
                    <a:pt x="4554" y="499"/>
                    <a:pt x="5308" y="662"/>
                  </a:cubicBezTo>
                  <a:cubicBezTo>
                    <a:pt x="6254" y="855"/>
                    <a:pt x="7211" y="951"/>
                    <a:pt x="8165" y="951"/>
                  </a:cubicBezTo>
                  <a:cubicBezTo>
                    <a:pt x="8737" y="951"/>
                    <a:pt x="9309" y="916"/>
                    <a:pt x="9876" y="847"/>
                  </a:cubicBezTo>
                  <a:cubicBezTo>
                    <a:pt x="9887" y="841"/>
                    <a:pt x="9899" y="839"/>
                    <a:pt x="9911" y="839"/>
                  </a:cubicBezTo>
                  <a:cubicBezTo>
                    <a:pt x="9968" y="839"/>
                    <a:pt x="10030" y="894"/>
                    <a:pt x="10030" y="970"/>
                  </a:cubicBezTo>
                  <a:lnTo>
                    <a:pt x="10030" y="5353"/>
                  </a:lnTo>
                  <a:cubicBezTo>
                    <a:pt x="10061" y="5445"/>
                    <a:pt x="10146" y="5491"/>
                    <a:pt x="10227" y="5491"/>
                  </a:cubicBezTo>
                  <a:cubicBezTo>
                    <a:pt x="10308" y="5491"/>
                    <a:pt x="10385" y="5445"/>
                    <a:pt x="10401" y="5353"/>
                  </a:cubicBezTo>
                  <a:lnTo>
                    <a:pt x="10401" y="970"/>
                  </a:lnTo>
                  <a:cubicBezTo>
                    <a:pt x="10401" y="650"/>
                    <a:pt x="10153" y="412"/>
                    <a:pt x="9866" y="412"/>
                  </a:cubicBezTo>
                  <a:cubicBezTo>
                    <a:pt x="9849" y="412"/>
                    <a:pt x="9832" y="413"/>
                    <a:pt x="9814" y="415"/>
                  </a:cubicBezTo>
                  <a:cubicBezTo>
                    <a:pt x="9225" y="501"/>
                    <a:pt x="8631" y="543"/>
                    <a:pt x="8038" y="543"/>
                  </a:cubicBezTo>
                  <a:cubicBezTo>
                    <a:pt x="7140" y="543"/>
                    <a:pt x="6244" y="446"/>
                    <a:pt x="5370" y="260"/>
                  </a:cubicBezTo>
                  <a:cubicBezTo>
                    <a:pt x="4601" y="86"/>
                    <a:pt x="3826" y="1"/>
                    <a:pt x="305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83" name="Google Shape;13383;p25"/>
            <p:cNvSpPr/>
            <p:nvPr/>
          </p:nvSpPr>
          <p:spPr>
            <a:xfrm>
              <a:off x="2689388" y="2199706"/>
              <a:ext cx="37050" cy="9275"/>
            </a:xfrm>
            <a:custGeom>
              <a:avLst/>
              <a:gdLst/>
              <a:ahLst/>
              <a:cxnLst/>
              <a:rect l="l" t="t" r="r" b="b"/>
              <a:pathLst>
                <a:path w="1482" h="371" extrusionOk="0">
                  <a:moveTo>
                    <a:pt x="185" y="0"/>
                  </a:moveTo>
                  <a:cubicBezTo>
                    <a:pt x="0" y="62"/>
                    <a:pt x="0" y="309"/>
                    <a:pt x="185" y="371"/>
                  </a:cubicBezTo>
                  <a:lnTo>
                    <a:pt x="1327" y="371"/>
                  </a:lnTo>
                  <a:cubicBezTo>
                    <a:pt x="1481" y="309"/>
                    <a:pt x="1481" y="62"/>
                    <a:pt x="13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84" name="Google Shape;13384;p25"/>
            <p:cNvSpPr/>
            <p:nvPr/>
          </p:nvSpPr>
          <p:spPr>
            <a:xfrm>
              <a:off x="2688888" y="2177831"/>
              <a:ext cx="38325" cy="9675"/>
            </a:xfrm>
            <a:custGeom>
              <a:avLst/>
              <a:gdLst/>
              <a:ahLst/>
              <a:cxnLst/>
              <a:rect l="l" t="t" r="r" b="b"/>
              <a:pathLst>
                <a:path w="1533" h="387" extrusionOk="0">
                  <a:moveTo>
                    <a:pt x="157" y="0"/>
                  </a:moveTo>
                  <a:cubicBezTo>
                    <a:pt x="1" y="0"/>
                    <a:pt x="6" y="386"/>
                    <a:pt x="171" y="386"/>
                  </a:cubicBezTo>
                  <a:cubicBezTo>
                    <a:pt x="182" y="386"/>
                    <a:pt x="193" y="385"/>
                    <a:pt x="205" y="381"/>
                  </a:cubicBezTo>
                  <a:lnTo>
                    <a:pt x="1347" y="381"/>
                  </a:lnTo>
                  <a:cubicBezTo>
                    <a:pt x="1532" y="320"/>
                    <a:pt x="1532" y="42"/>
                    <a:pt x="1347" y="11"/>
                  </a:cubicBezTo>
                  <a:lnTo>
                    <a:pt x="205" y="11"/>
                  </a:lnTo>
                  <a:cubicBezTo>
                    <a:pt x="188" y="4"/>
                    <a:pt x="172" y="0"/>
                    <a:pt x="1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85" name="Google Shape;13385;p25"/>
            <p:cNvSpPr/>
            <p:nvPr/>
          </p:nvSpPr>
          <p:spPr>
            <a:xfrm>
              <a:off x="2689388" y="2155731"/>
              <a:ext cx="37825" cy="10825"/>
            </a:xfrm>
            <a:custGeom>
              <a:avLst/>
              <a:gdLst/>
              <a:ahLst/>
              <a:cxnLst/>
              <a:rect l="l" t="t" r="r" b="b"/>
              <a:pathLst>
                <a:path w="1513" h="433" extrusionOk="0">
                  <a:moveTo>
                    <a:pt x="185" y="0"/>
                  </a:moveTo>
                  <a:cubicBezTo>
                    <a:pt x="93" y="0"/>
                    <a:pt x="0" y="93"/>
                    <a:pt x="0" y="216"/>
                  </a:cubicBezTo>
                  <a:cubicBezTo>
                    <a:pt x="0" y="340"/>
                    <a:pt x="93" y="432"/>
                    <a:pt x="185" y="432"/>
                  </a:cubicBezTo>
                  <a:lnTo>
                    <a:pt x="1327" y="432"/>
                  </a:lnTo>
                  <a:cubicBezTo>
                    <a:pt x="1420" y="432"/>
                    <a:pt x="1512" y="340"/>
                    <a:pt x="1512" y="216"/>
                  </a:cubicBezTo>
                  <a:cubicBezTo>
                    <a:pt x="1512" y="93"/>
                    <a:pt x="1420" y="0"/>
                    <a:pt x="13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86" name="Google Shape;13386;p25"/>
            <p:cNvSpPr/>
            <p:nvPr/>
          </p:nvSpPr>
          <p:spPr>
            <a:xfrm>
              <a:off x="2680888" y="2134106"/>
              <a:ext cx="54800" cy="10075"/>
            </a:xfrm>
            <a:custGeom>
              <a:avLst/>
              <a:gdLst/>
              <a:ahLst/>
              <a:cxnLst/>
              <a:rect l="l" t="t" r="r" b="b"/>
              <a:pathLst>
                <a:path w="2192" h="403" extrusionOk="0">
                  <a:moveTo>
                    <a:pt x="217" y="1"/>
                  </a:moveTo>
                  <a:cubicBezTo>
                    <a:pt x="93" y="1"/>
                    <a:pt x="1" y="94"/>
                    <a:pt x="1" y="217"/>
                  </a:cubicBezTo>
                  <a:cubicBezTo>
                    <a:pt x="1" y="310"/>
                    <a:pt x="93" y="402"/>
                    <a:pt x="217" y="402"/>
                  </a:cubicBezTo>
                  <a:lnTo>
                    <a:pt x="1976" y="402"/>
                  </a:lnTo>
                  <a:cubicBezTo>
                    <a:pt x="2099" y="402"/>
                    <a:pt x="2192" y="310"/>
                    <a:pt x="2192" y="217"/>
                  </a:cubicBezTo>
                  <a:cubicBezTo>
                    <a:pt x="2192" y="94"/>
                    <a:pt x="2099" y="1"/>
                    <a:pt x="19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87" name="Google Shape;13387;p25"/>
            <p:cNvSpPr/>
            <p:nvPr/>
          </p:nvSpPr>
          <p:spPr>
            <a:xfrm>
              <a:off x="2689388" y="2112506"/>
              <a:ext cx="37825" cy="10075"/>
            </a:xfrm>
            <a:custGeom>
              <a:avLst/>
              <a:gdLst/>
              <a:ahLst/>
              <a:cxnLst/>
              <a:rect l="l" t="t" r="r" b="b"/>
              <a:pathLst>
                <a:path w="1513" h="403" extrusionOk="0">
                  <a:moveTo>
                    <a:pt x="185" y="1"/>
                  </a:moveTo>
                  <a:cubicBezTo>
                    <a:pt x="93" y="1"/>
                    <a:pt x="0" y="93"/>
                    <a:pt x="0" y="217"/>
                  </a:cubicBezTo>
                  <a:cubicBezTo>
                    <a:pt x="0" y="309"/>
                    <a:pt x="93" y="402"/>
                    <a:pt x="185" y="402"/>
                  </a:cubicBezTo>
                  <a:lnTo>
                    <a:pt x="1327" y="402"/>
                  </a:lnTo>
                  <a:cubicBezTo>
                    <a:pt x="1420" y="402"/>
                    <a:pt x="1512" y="309"/>
                    <a:pt x="1512" y="217"/>
                  </a:cubicBezTo>
                  <a:cubicBezTo>
                    <a:pt x="1512" y="93"/>
                    <a:pt x="1420" y="1"/>
                    <a:pt x="13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88" name="Google Shape;13388;p25"/>
            <p:cNvSpPr/>
            <p:nvPr/>
          </p:nvSpPr>
          <p:spPr>
            <a:xfrm>
              <a:off x="2689388" y="2090906"/>
              <a:ext cx="37825" cy="10050"/>
            </a:xfrm>
            <a:custGeom>
              <a:avLst/>
              <a:gdLst/>
              <a:ahLst/>
              <a:cxnLst/>
              <a:rect l="l" t="t" r="r" b="b"/>
              <a:pathLst>
                <a:path w="1513" h="402" extrusionOk="0">
                  <a:moveTo>
                    <a:pt x="185" y="1"/>
                  </a:moveTo>
                  <a:cubicBezTo>
                    <a:pt x="93" y="1"/>
                    <a:pt x="0" y="93"/>
                    <a:pt x="0" y="186"/>
                  </a:cubicBezTo>
                  <a:cubicBezTo>
                    <a:pt x="0" y="309"/>
                    <a:pt x="93" y="402"/>
                    <a:pt x="185" y="402"/>
                  </a:cubicBezTo>
                  <a:lnTo>
                    <a:pt x="1327" y="402"/>
                  </a:lnTo>
                  <a:cubicBezTo>
                    <a:pt x="1420" y="402"/>
                    <a:pt x="1512" y="309"/>
                    <a:pt x="1512" y="186"/>
                  </a:cubicBezTo>
                  <a:cubicBezTo>
                    <a:pt x="1512" y="93"/>
                    <a:pt x="1420" y="1"/>
                    <a:pt x="13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89" name="Google Shape;13389;p25"/>
            <p:cNvSpPr/>
            <p:nvPr/>
          </p:nvSpPr>
          <p:spPr>
            <a:xfrm>
              <a:off x="2688888" y="2069181"/>
              <a:ext cx="38325" cy="10300"/>
            </a:xfrm>
            <a:custGeom>
              <a:avLst/>
              <a:gdLst/>
              <a:ahLst/>
              <a:cxnLst/>
              <a:rect l="l" t="t" r="r" b="b"/>
              <a:pathLst>
                <a:path w="1533" h="412" extrusionOk="0">
                  <a:moveTo>
                    <a:pt x="171" y="1"/>
                  </a:moveTo>
                  <a:cubicBezTo>
                    <a:pt x="1" y="1"/>
                    <a:pt x="1" y="412"/>
                    <a:pt x="171" y="412"/>
                  </a:cubicBezTo>
                  <a:cubicBezTo>
                    <a:pt x="182" y="412"/>
                    <a:pt x="193" y="410"/>
                    <a:pt x="205" y="407"/>
                  </a:cubicBezTo>
                  <a:lnTo>
                    <a:pt x="1347" y="407"/>
                  </a:lnTo>
                  <a:cubicBezTo>
                    <a:pt x="1532" y="345"/>
                    <a:pt x="1532" y="67"/>
                    <a:pt x="1347" y="6"/>
                  </a:cubicBezTo>
                  <a:lnTo>
                    <a:pt x="205" y="6"/>
                  </a:lnTo>
                  <a:cubicBezTo>
                    <a:pt x="193" y="2"/>
                    <a:pt x="182" y="1"/>
                    <a:pt x="1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90" name="Google Shape;13390;p25"/>
            <p:cNvSpPr/>
            <p:nvPr/>
          </p:nvSpPr>
          <p:spPr>
            <a:xfrm>
              <a:off x="2681063" y="2047581"/>
              <a:ext cx="54475" cy="10225"/>
            </a:xfrm>
            <a:custGeom>
              <a:avLst/>
              <a:gdLst/>
              <a:ahLst/>
              <a:cxnLst/>
              <a:rect l="l" t="t" r="r" b="b"/>
              <a:pathLst>
                <a:path w="2179" h="409" extrusionOk="0">
                  <a:moveTo>
                    <a:pt x="174" y="0"/>
                  </a:moveTo>
                  <a:cubicBezTo>
                    <a:pt x="0" y="0"/>
                    <a:pt x="6" y="408"/>
                    <a:pt x="191" y="408"/>
                  </a:cubicBezTo>
                  <a:cubicBezTo>
                    <a:pt x="197" y="408"/>
                    <a:pt x="203" y="408"/>
                    <a:pt x="210" y="407"/>
                  </a:cubicBezTo>
                  <a:lnTo>
                    <a:pt x="1969" y="407"/>
                  </a:lnTo>
                  <a:cubicBezTo>
                    <a:pt x="1975" y="408"/>
                    <a:pt x="1982" y="408"/>
                    <a:pt x="1988" y="408"/>
                  </a:cubicBezTo>
                  <a:cubicBezTo>
                    <a:pt x="2173" y="408"/>
                    <a:pt x="2178" y="0"/>
                    <a:pt x="2005" y="0"/>
                  </a:cubicBezTo>
                  <a:cubicBezTo>
                    <a:pt x="1994" y="0"/>
                    <a:pt x="1982" y="2"/>
                    <a:pt x="1969" y="5"/>
                  </a:cubicBezTo>
                  <a:lnTo>
                    <a:pt x="210" y="5"/>
                  </a:lnTo>
                  <a:cubicBezTo>
                    <a:pt x="197" y="2"/>
                    <a:pt x="185" y="0"/>
                    <a:pt x="1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391" name="Google Shape;13391;p25"/>
          <p:cNvGrpSpPr/>
          <p:nvPr/>
        </p:nvGrpSpPr>
        <p:grpSpPr>
          <a:xfrm>
            <a:off x="7331219" y="5576075"/>
            <a:ext cx="461067" cy="417167"/>
            <a:chOff x="1774963" y="1938531"/>
            <a:chExt cx="345800" cy="312875"/>
          </a:xfrm>
          <a:solidFill>
            <a:schemeClr val="tx1"/>
          </a:solidFill>
        </p:grpSpPr>
        <p:sp>
          <p:nvSpPr>
            <p:cNvPr id="13392" name="Google Shape;13392;p25"/>
            <p:cNvSpPr/>
            <p:nvPr/>
          </p:nvSpPr>
          <p:spPr>
            <a:xfrm>
              <a:off x="1918613" y="2072406"/>
              <a:ext cx="68675" cy="58825"/>
            </a:xfrm>
            <a:custGeom>
              <a:avLst/>
              <a:gdLst/>
              <a:ahLst/>
              <a:cxnLst/>
              <a:rect l="l" t="t" r="r" b="b"/>
              <a:pathLst>
                <a:path w="2747" h="2353" extrusionOk="0">
                  <a:moveTo>
                    <a:pt x="1173" y="401"/>
                  </a:moveTo>
                  <a:cubicBezTo>
                    <a:pt x="1605" y="401"/>
                    <a:pt x="1944" y="741"/>
                    <a:pt x="1944" y="1173"/>
                  </a:cubicBezTo>
                  <a:cubicBezTo>
                    <a:pt x="1944" y="1636"/>
                    <a:pt x="1557" y="1955"/>
                    <a:pt x="1154" y="1955"/>
                  </a:cubicBezTo>
                  <a:cubicBezTo>
                    <a:pt x="966" y="1955"/>
                    <a:pt x="775" y="1885"/>
                    <a:pt x="617" y="1728"/>
                  </a:cubicBezTo>
                  <a:cubicBezTo>
                    <a:pt x="154" y="1234"/>
                    <a:pt x="494" y="401"/>
                    <a:pt x="1173" y="401"/>
                  </a:cubicBezTo>
                  <a:close/>
                  <a:moveTo>
                    <a:pt x="1173" y="0"/>
                  </a:moveTo>
                  <a:cubicBezTo>
                    <a:pt x="525" y="0"/>
                    <a:pt x="0" y="525"/>
                    <a:pt x="0" y="1173"/>
                  </a:cubicBezTo>
                  <a:cubicBezTo>
                    <a:pt x="0" y="1883"/>
                    <a:pt x="580" y="2353"/>
                    <a:pt x="1184" y="2353"/>
                  </a:cubicBezTo>
                  <a:cubicBezTo>
                    <a:pt x="1472" y="2353"/>
                    <a:pt x="1767" y="2245"/>
                    <a:pt x="2006" y="2006"/>
                  </a:cubicBezTo>
                  <a:cubicBezTo>
                    <a:pt x="2747" y="1265"/>
                    <a:pt x="2222" y="0"/>
                    <a:pt x="1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93" name="Google Shape;13393;p25"/>
            <p:cNvSpPr/>
            <p:nvPr/>
          </p:nvSpPr>
          <p:spPr>
            <a:xfrm>
              <a:off x="1774963" y="1938531"/>
              <a:ext cx="345800" cy="312875"/>
            </a:xfrm>
            <a:custGeom>
              <a:avLst/>
              <a:gdLst/>
              <a:ahLst/>
              <a:cxnLst/>
              <a:rect l="l" t="t" r="r" b="b"/>
              <a:pathLst>
                <a:path w="13832" h="12515" extrusionOk="0">
                  <a:moveTo>
                    <a:pt x="6788" y="2205"/>
                  </a:moveTo>
                  <a:cubicBezTo>
                    <a:pt x="6832" y="2205"/>
                    <a:pt x="6875" y="2206"/>
                    <a:pt x="6919" y="2207"/>
                  </a:cubicBezTo>
                  <a:lnTo>
                    <a:pt x="6888" y="2207"/>
                  </a:lnTo>
                  <a:cubicBezTo>
                    <a:pt x="7752" y="2207"/>
                    <a:pt x="8585" y="2454"/>
                    <a:pt x="9326" y="2917"/>
                  </a:cubicBezTo>
                  <a:cubicBezTo>
                    <a:pt x="9264" y="3040"/>
                    <a:pt x="9203" y="3164"/>
                    <a:pt x="9141" y="3287"/>
                  </a:cubicBezTo>
                  <a:cubicBezTo>
                    <a:pt x="9110" y="3318"/>
                    <a:pt x="9079" y="3380"/>
                    <a:pt x="9048" y="3442"/>
                  </a:cubicBezTo>
                  <a:cubicBezTo>
                    <a:pt x="8400" y="2994"/>
                    <a:pt x="7644" y="2770"/>
                    <a:pt x="6888" y="2770"/>
                  </a:cubicBezTo>
                  <a:cubicBezTo>
                    <a:pt x="6132" y="2770"/>
                    <a:pt x="5376" y="2994"/>
                    <a:pt x="4728" y="3442"/>
                  </a:cubicBezTo>
                  <a:cubicBezTo>
                    <a:pt x="4697" y="3380"/>
                    <a:pt x="4666" y="3318"/>
                    <a:pt x="4635" y="3287"/>
                  </a:cubicBezTo>
                  <a:cubicBezTo>
                    <a:pt x="4573" y="3164"/>
                    <a:pt x="4512" y="3040"/>
                    <a:pt x="4481" y="2917"/>
                  </a:cubicBezTo>
                  <a:cubicBezTo>
                    <a:pt x="5155" y="2477"/>
                    <a:pt x="5968" y="2205"/>
                    <a:pt x="6788" y="2205"/>
                  </a:cubicBezTo>
                  <a:close/>
                  <a:moveTo>
                    <a:pt x="6903" y="3148"/>
                  </a:moveTo>
                  <a:cubicBezTo>
                    <a:pt x="7575" y="3148"/>
                    <a:pt x="8246" y="3349"/>
                    <a:pt x="8832" y="3750"/>
                  </a:cubicBezTo>
                  <a:cubicBezTo>
                    <a:pt x="8339" y="4306"/>
                    <a:pt x="7629" y="4614"/>
                    <a:pt x="6888" y="4614"/>
                  </a:cubicBezTo>
                  <a:cubicBezTo>
                    <a:pt x="6147" y="4614"/>
                    <a:pt x="5468" y="4306"/>
                    <a:pt x="4975" y="3750"/>
                  </a:cubicBezTo>
                  <a:cubicBezTo>
                    <a:pt x="5561" y="3349"/>
                    <a:pt x="6232" y="3148"/>
                    <a:pt x="6903" y="3148"/>
                  </a:cubicBezTo>
                  <a:close/>
                  <a:moveTo>
                    <a:pt x="10314" y="6343"/>
                  </a:moveTo>
                  <a:lnTo>
                    <a:pt x="10314" y="6589"/>
                  </a:lnTo>
                  <a:cubicBezTo>
                    <a:pt x="10345" y="7886"/>
                    <a:pt x="9573" y="9089"/>
                    <a:pt x="8400" y="9676"/>
                  </a:cubicBezTo>
                  <a:cubicBezTo>
                    <a:pt x="8153" y="8966"/>
                    <a:pt x="8246" y="8225"/>
                    <a:pt x="8585" y="7577"/>
                  </a:cubicBezTo>
                  <a:cubicBezTo>
                    <a:pt x="8925" y="6991"/>
                    <a:pt x="9480" y="6559"/>
                    <a:pt x="10159" y="6373"/>
                  </a:cubicBezTo>
                  <a:lnTo>
                    <a:pt x="10314" y="6343"/>
                  </a:lnTo>
                  <a:close/>
                  <a:moveTo>
                    <a:pt x="2929" y="6299"/>
                  </a:moveTo>
                  <a:cubicBezTo>
                    <a:pt x="2984" y="6299"/>
                    <a:pt x="3038" y="6303"/>
                    <a:pt x="3092" y="6312"/>
                  </a:cubicBezTo>
                  <a:lnTo>
                    <a:pt x="3092" y="6589"/>
                  </a:lnTo>
                  <a:cubicBezTo>
                    <a:pt x="3092" y="7299"/>
                    <a:pt x="3308" y="7978"/>
                    <a:pt x="3678" y="8595"/>
                  </a:cubicBezTo>
                  <a:cubicBezTo>
                    <a:pt x="3704" y="8655"/>
                    <a:pt x="3753" y="8680"/>
                    <a:pt x="3808" y="8680"/>
                  </a:cubicBezTo>
                  <a:cubicBezTo>
                    <a:pt x="3950" y="8680"/>
                    <a:pt x="4129" y="8513"/>
                    <a:pt x="4018" y="8379"/>
                  </a:cubicBezTo>
                  <a:cubicBezTo>
                    <a:pt x="3678" y="7824"/>
                    <a:pt x="3493" y="7207"/>
                    <a:pt x="3493" y="6559"/>
                  </a:cubicBezTo>
                  <a:lnTo>
                    <a:pt x="3493" y="6343"/>
                  </a:lnTo>
                  <a:cubicBezTo>
                    <a:pt x="4975" y="6589"/>
                    <a:pt x="5870" y="8071"/>
                    <a:pt x="5468" y="9490"/>
                  </a:cubicBezTo>
                  <a:cubicBezTo>
                    <a:pt x="5468" y="9552"/>
                    <a:pt x="5437" y="9614"/>
                    <a:pt x="5437" y="9645"/>
                  </a:cubicBezTo>
                  <a:cubicBezTo>
                    <a:pt x="5067" y="9490"/>
                    <a:pt x="4759" y="9244"/>
                    <a:pt x="4481" y="8997"/>
                  </a:cubicBezTo>
                  <a:cubicBezTo>
                    <a:pt x="4433" y="8942"/>
                    <a:pt x="4378" y="8919"/>
                    <a:pt x="4325" y="8919"/>
                  </a:cubicBezTo>
                  <a:cubicBezTo>
                    <a:pt x="4172" y="8919"/>
                    <a:pt x="4042" y="9114"/>
                    <a:pt x="4203" y="9274"/>
                  </a:cubicBezTo>
                  <a:cubicBezTo>
                    <a:pt x="4512" y="9583"/>
                    <a:pt x="4882" y="9830"/>
                    <a:pt x="5283" y="10046"/>
                  </a:cubicBezTo>
                  <a:cubicBezTo>
                    <a:pt x="5191" y="10200"/>
                    <a:pt x="5098" y="10385"/>
                    <a:pt x="4975" y="10540"/>
                  </a:cubicBezTo>
                  <a:cubicBezTo>
                    <a:pt x="3462" y="9768"/>
                    <a:pt x="2536" y="8256"/>
                    <a:pt x="2536" y="6589"/>
                  </a:cubicBezTo>
                  <a:lnTo>
                    <a:pt x="2536" y="6343"/>
                  </a:lnTo>
                  <a:cubicBezTo>
                    <a:pt x="2667" y="6321"/>
                    <a:pt x="2798" y="6299"/>
                    <a:pt x="2929" y="6299"/>
                  </a:cubicBezTo>
                  <a:close/>
                  <a:moveTo>
                    <a:pt x="10746" y="6281"/>
                  </a:moveTo>
                  <a:cubicBezTo>
                    <a:pt x="10931" y="6281"/>
                    <a:pt x="11116" y="6281"/>
                    <a:pt x="11332" y="6343"/>
                  </a:cubicBezTo>
                  <a:lnTo>
                    <a:pt x="11332" y="6589"/>
                  </a:lnTo>
                  <a:cubicBezTo>
                    <a:pt x="11301" y="8256"/>
                    <a:pt x="10375" y="9768"/>
                    <a:pt x="8863" y="10540"/>
                  </a:cubicBezTo>
                  <a:lnTo>
                    <a:pt x="8863" y="10509"/>
                  </a:lnTo>
                  <a:cubicBezTo>
                    <a:pt x="8740" y="10385"/>
                    <a:pt x="8647" y="10231"/>
                    <a:pt x="8555" y="10046"/>
                  </a:cubicBezTo>
                  <a:cubicBezTo>
                    <a:pt x="9912" y="9429"/>
                    <a:pt x="10746" y="8071"/>
                    <a:pt x="10746" y="6589"/>
                  </a:cubicBezTo>
                  <a:lnTo>
                    <a:pt x="10746" y="6281"/>
                  </a:lnTo>
                  <a:close/>
                  <a:moveTo>
                    <a:pt x="4577" y="1"/>
                  </a:moveTo>
                  <a:cubicBezTo>
                    <a:pt x="4506" y="1"/>
                    <a:pt x="4431" y="24"/>
                    <a:pt x="4357" y="78"/>
                  </a:cubicBezTo>
                  <a:cubicBezTo>
                    <a:pt x="3123" y="911"/>
                    <a:pt x="2351" y="2331"/>
                    <a:pt x="2382" y="3843"/>
                  </a:cubicBezTo>
                  <a:lnTo>
                    <a:pt x="2382" y="3966"/>
                  </a:lnTo>
                  <a:lnTo>
                    <a:pt x="2290" y="3997"/>
                  </a:lnTo>
                  <a:cubicBezTo>
                    <a:pt x="963" y="4769"/>
                    <a:pt x="129" y="6127"/>
                    <a:pt x="37" y="7639"/>
                  </a:cubicBezTo>
                  <a:cubicBezTo>
                    <a:pt x="0" y="7875"/>
                    <a:pt x="177" y="8014"/>
                    <a:pt x="361" y="8014"/>
                  </a:cubicBezTo>
                  <a:cubicBezTo>
                    <a:pt x="489" y="8014"/>
                    <a:pt x="621" y="7946"/>
                    <a:pt x="685" y="7793"/>
                  </a:cubicBezTo>
                  <a:cubicBezTo>
                    <a:pt x="963" y="7176"/>
                    <a:pt x="1487" y="6682"/>
                    <a:pt x="2135" y="6435"/>
                  </a:cubicBezTo>
                  <a:lnTo>
                    <a:pt x="2135" y="6589"/>
                  </a:lnTo>
                  <a:cubicBezTo>
                    <a:pt x="2104" y="7855"/>
                    <a:pt x="2629" y="9058"/>
                    <a:pt x="3524" y="9984"/>
                  </a:cubicBezTo>
                  <a:cubicBezTo>
                    <a:pt x="3864" y="10324"/>
                    <a:pt x="4265" y="10601"/>
                    <a:pt x="4697" y="10818"/>
                  </a:cubicBezTo>
                  <a:cubicBezTo>
                    <a:pt x="4210" y="11223"/>
                    <a:pt x="3629" y="11415"/>
                    <a:pt x="3015" y="11415"/>
                  </a:cubicBezTo>
                  <a:cubicBezTo>
                    <a:pt x="2928" y="11415"/>
                    <a:pt x="2841" y="11412"/>
                    <a:pt x="2753" y="11404"/>
                  </a:cubicBezTo>
                  <a:cubicBezTo>
                    <a:pt x="2730" y="11400"/>
                    <a:pt x="2709" y="11399"/>
                    <a:pt x="2689" y="11399"/>
                  </a:cubicBezTo>
                  <a:cubicBezTo>
                    <a:pt x="2336" y="11399"/>
                    <a:pt x="2217" y="11877"/>
                    <a:pt x="2567" y="12052"/>
                  </a:cubicBezTo>
                  <a:cubicBezTo>
                    <a:pt x="3185" y="12361"/>
                    <a:pt x="3864" y="12515"/>
                    <a:pt x="4573" y="12515"/>
                  </a:cubicBezTo>
                  <a:cubicBezTo>
                    <a:pt x="5376" y="12515"/>
                    <a:pt x="6147" y="12299"/>
                    <a:pt x="6857" y="11898"/>
                  </a:cubicBezTo>
                  <a:lnTo>
                    <a:pt x="6919" y="11836"/>
                  </a:lnTo>
                  <a:cubicBezTo>
                    <a:pt x="6950" y="11867"/>
                    <a:pt x="6981" y="11867"/>
                    <a:pt x="7011" y="11898"/>
                  </a:cubicBezTo>
                  <a:cubicBezTo>
                    <a:pt x="7690" y="12299"/>
                    <a:pt x="8493" y="12515"/>
                    <a:pt x="9264" y="12515"/>
                  </a:cubicBezTo>
                  <a:cubicBezTo>
                    <a:pt x="9974" y="12515"/>
                    <a:pt x="10653" y="12361"/>
                    <a:pt x="11270" y="12052"/>
                  </a:cubicBezTo>
                  <a:cubicBezTo>
                    <a:pt x="11620" y="11877"/>
                    <a:pt x="11502" y="11399"/>
                    <a:pt x="11149" y="11399"/>
                  </a:cubicBezTo>
                  <a:cubicBezTo>
                    <a:pt x="11129" y="11399"/>
                    <a:pt x="11107" y="11400"/>
                    <a:pt x="11085" y="11404"/>
                  </a:cubicBezTo>
                  <a:cubicBezTo>
                    <a:pt x="10997" y="11414"/>
                    <a:pt x="10907" y="11419"/>
                    <a:pt x="10817" y="11419"/>
                  </a:cubicBezTo>
                  <a:cubicBezTo>
                    <a:pt x="10375" y="11419"/>
                    <a:pt x="9927" y="11295"/>
                    <a:pt x="9542" y="11064"/>
                  </a:cubicBezTo>
                  <a:cubicBezTo>
                    <a:pt x="9419" y="11003"/>
                    <a:pt x="9295" y="10910"/>
                    <a:pt x="9172" y="10818"/>
                  </a:cubicBezTo>
                  <a:cubicBezTo>
                    <a:pt x="10746" y="9984"/>
                    <a:pt x="11733" y="8349"/>
                    <a:pt x="11702" y="6559"/>
                  </a:cubicBezTo>
                  <a:lnTo>
                    <a:pt x="11702" y="6435"/>
                  </a:lnTo>
                  <a:cubicBezTo>
                    <a:pt x="11857" y="6466"/>
                    <a:pt x="11980" y="6528"/>
                    <a:pt x="12104" y="6620"/>
                  </a:cubicBezTo>
                  <a:cubicBezTo>
                    <a:pt x="12567" y="6898"/>
                    <a:pt x="12968" y="7330"/>
                    <a:pt x="13184" y="7824"/>
                  </a:cubicBezTo>
                  <a:cubicBezTo>
                    <a:pt x="13246" y="7961"/>
                    <a:pt x="13364" y="8023"/>
                    <a:pt x="13483" y="8023"/>
                  </a:cubicBezTo>
                  <a:cubicBezTo>
                    <a:pt x="13657" y="8023"/>
                    <a:pt x="13832" y="7890"/>
                    <a:pt x="13832" y="7670"/>
                  </a:cubicBezTo>
                  <a:cubicBezTo>
                    <a:pt x="13770" y="6867"/>
                    <a:pt x="13523" y="6127"/>
                    <a:pt x="13091" y="5478"/>
                  </a:cubicBezTo>
                  <a:lnTo>
                    <a:pt x="13060" y="5448"/>
                  </a:lnTo>
                  <a:cubicBezTo>
                    <a:pt x="13026" y="5397"/>
                    <a:pt x="12974" y="5374"/>
                    <a:pt x="12918" y="5374"/>
                  </a:cubicBezTo>
                  <a:cubicBezTo>
                    <a:pt x="12872" y="5374"/>
                    <a:pt x="12824" y="5389"/>
                    <a:pt x="12783" y="5417"/>
                  </a:cubicBezTo>
                  <a:cubicBezTo>
                    <a:pt x="12690" y="5448"/>
                    <a:pt x="12659" y="5571"/>
                    <a:pt x="12721" y="5664"/>
                  </a:cubicBezTo>
                  <a:cubicBezTo>
                    <a:pt x="13060" y="6188"/>
                    <a:pt x="13276" y="6744"/>
                    <a:pt x="13369" y="7330"/>
                  </a:cubicBezTo>
                  <a:cubicBezTo>
                    <a:pt x="12787" y="6366"/>
                    <a:pt x="11803" y="5887"/>
                    <a:pt x="10819" y="5887"/>
                  </a:cubicBezTo>
                  <a:cubicBezTo>
                    <a:pt x="9820" y="5887"/>
                    <a:pt x="8821" y="6381"/>
                    <a:pt x="8246" y="7361"/>
                  </a:cubicBezTo>
                  <a:cubicBezTo>
                    <a:pt x="7104" y="9336"/>
                    <a:pt x="8524" y="11805"/>
                    <a:pt x="10777" y="11805"/>
                  </a:cubicBezTo>
                  <a:cubicBezTo>
                    <a:pt x="10282" y="12000"/>
                    <a:pt x="9760" y="12097"/>
                    <a:pt x="9241" y="12097"/>
                  </a:cubicBezTo>
                  <a:cubicBezTo>
                    <a:pt x="8529" y="12097"/>
                    <a:pt x="7821" y="11915"/>
                    <a:pt x="7197" y="11558"/>
                  </a:cubicBezTo>
                  <a:cubicBezTo>
                    <a:pt x="7135" y="11527"/>
                    <a:pt x="7104" y="11466"/>
                    <a:pt x="7042" y="11435"/>
                  </a:cubicBezTo>
                  <a:cubicBezTo>
                    <a:pt x="6996" y="11419"/>
                    <a:pt x="6957" y="11412"/>
                    <a:pt x="6919" y="11412"/>
                  </a:cubicBezTo>
                  <a:cubicBezTo>
                    <a:pt x="6880" y="11412"/>
                    <a:pt x="6842" y="11419"/>
                    <a:pt x="6795" y="11435"/>
                  </a:cubicBezTo>
                  <a:cubicBezTo>
                    <a:pt x="6765" y="11466"/>
                    <a:pt x="6703" y="11527"/>
                    <a:pt x="6641" y="11558"/>
                  </a:cubicBezTo>
                  <a:cubicBezTo>
                    <a:pt x="5998" y="11915"/>
                    <a:pt x="5294" y="12097"/>
                    <a:pt x="4587" y="12097"/>
                  </a:cubicBezTo>
                  <a:cubicBezTo>
                    <a:pt x="4072" y="12097"/>
                    <a:pt x="3556" y="12000"/>
                    <a:pt x="3061" y="11805"/>
                  </a:cubicBezTo>
                  <a:cubicBezTo>
                    <a:pt x="5314" y="11774"/>
                    <a:pt x="6703" y="9336"/>
                    <a:pt x="5592" y="7361"/>
                  </a:cubicBezTo>
                  <a:cubicBezTo>
                    <a:pt x="5129" y="6559"/>
                    <a:pt x="4296" y="6034"/>
                    <a:pt x="3370" y="5911"/>
                  </a:cubicBezTo>
                  <a:cubicBezTo>
                    <a:pt x="3245" y="5894"/>
                    <a:pt x="3120" y="5886"/>
                    <a:pt x="2996" y="5886"/>
                  </a:cubicBezTo>
                  <a:cubicBezTo>
                    <a:pt x="1959" y="5886"/>
                    <a:pt x="992" y="6448"/>
                    <a:pt x="469" y="7330"/>
                  </a:cubicBezTo>
                  <a:cubicBezTo>
                    <a:pt x="654" y="6096"/>
                    <a:pt x="1395" y="5016"/>
                    <a:pt x="2506" y="4367"/>
                  </a:cubicBezTo>
                  <a:lnTo>
                    <a:pt x="2660" y="4275"/>
                  </a:lnTo>
                  <a:cubicBezTo>
                    <a:pt x="2753" y="4244"/>
                    <a:pt x="2783" y="4151"/>
                    <a:pt x="2783" y="4090"/>
                  </a:cubicBezTo>
                  <a:lnTo>
                    <a:pt x="2783" y="3843"/>
                  </a:lnTo>
                  <a:cubicBezTo>
                    <a:pt x="2783" y="2577"/>
                    <a:pt x="3339" y="1374"/>
                    <a:pt x="4326" y="602"/>
                  </a:cubicBezTo>
                  <a:lnTo>
                    <a:pt x="4326" y="602"/>
                  </a:lnTo>
                  <a:cubicBezTo>
                    <a:pt x="4080" y="1034"/>
                    <a:pt x="3925" y="1559"/>
                    <a:pt x="3925" y="2053"/>
                  </a:cubicBezTo>
                  <a:cubicBezTo>
                    <a:pt x="3925" y="2547"/>
                    <a:pt x="4049" y="3040"/>
                    <a:pt x="4296" y="3472"/>
                  </a:cubicBezTo>
                  <a:cubicBezTo>
                    <a:pt x="4820" y="4429"/>
                    <a:pt x="5808" y="5016"/>
                    <a:pt x="6888" y="5016"/>
                  </a:cubicBezTo>
                  <a:cubicBezTo>
                    <a:pt x="7937" y="5016"/>
                    <a:pt x="8925" y="4491"/>
                    <a:pt x="9480" y="3596"/>
                  </a:cubicBezTo>
                  <a:cubicBezTo>
                    <a:pt x="10005" y="2670"/>
                    <a:pt x="10005" y="1528"/>
                    <a:pt x="9480" y="602"/>
                  </a:cubicBezTo>
                  <a:lnTo>
                    <a:pt x="9480" y="602"/>
                  </a:lnTo>
                  <a:cubicBezTo>
                    <a:pt x="10468" y="1405"/>
                    <a:pt x="11054" y="2577"/>
                    <a:pt x="11023" y="3843"/>
                  </a:cubicBezTo>
                  <a:lnTo>
                    <a:pt x="11023" y="4090"/>
                  </a:lnTo>
                  <a:cubicBezTo>
                    <a:pt x="11023" y="4182"/>
                    <a:pt x="11085" y="4244"/>
                    <a:pt x="11147" y="4275"/>
                  </a:cubicBezTo>
                  <a:lnTo>
                    <a:pt x="11332" y="4398"/>
                  </a:lnTo>
                  <a:cubicBezTo>
                    <a:pt x="11672" y="4583"/>
                    <a:pt x="11980" y="4830"/>
                    <a:pt x="12258" y="5108"/>
                  </a:cubicBezTo>
                  <a:cubicBezTo>
                    <a:pt x="12301" y="5151"/>
                    <a:pt x="12351" y="5169"/>
                    <a:pt x="12399" y="5169"/>
                  </a:cubicBezTo>
                  <a:cubicBezTo>
                    <a:pt x="12560" y="5169"/>
                    <a:pt x="12709" y="4973"/>
                    <a:pt x="12567" y="4830"/>
                  </a:cubicBezTo>
                  <a:cubicBezTo>
                    <a:pt x="12258" y="4522"/>
                    <a:pt x="11918" y="4244"/>
                    <a:pt x="11548" y="4028"/>
                  </a:cubicBezTo>
                  <a:lnTo>
                    <a:pt x="11456" y="3997"/>
                  </a:lnTo>
                  <a:lnTo>
                    <a:pt x="11456" y="3843"/>
                  </a:lnTo>
                  <a:cubicBezTo>
                    <a:pt x="11456" y="2331"/>
                    <a:pt x="10684" y="911"/>
                    <a:pt x="9419" y="78"/>
                  </a:cubicBezTo>
                  <a:cubicBezTo>
                    <a:pt x="9357" y="35"/>
                    <a:pt x="9294" y="16"/>
                    <a:pt x="9232" y="16"/>
                  </a:cubicBezTo>
                  <a:cubicBezTo>
                    <a:pt x="8986" y="16"/>
                    <a:pt x="8783" y="318"/>
                    <a:pt x="8956" y="541"/>
                  </a:cubicBezTo>
                  <a:cubicBezTo>
                    <a:pt x="9295" y="1004"/>
                    <a:pt x="9480" y="1528"/>
                    <a:pt x="9480" y="2084"/>
                  </a:cubicBezTo>
                  <a:cubicBezTo>
                    <a:pt x="9450" y="2238"/>
                    <a:pt x="9450" y="2361"/>
                    <a:pt x="9419" y="2516"/>
                  </a:cubicBezTo>
                  <a:cubicBezTo>
                    <a:pt x="8647" y="2037"/>
                    <a:pt x="7775" y="1798"/>
                    <a:pt x="6903" y="1798"/>
                  </a:cubicBezTo>
                  <a:cubicBezTo>
                    <a:pt x="6032" y="1798"/>
                    <a:pt x="5160" y="2037"/>
                    <a:pt x="4388" y="2516"/>
                  </a:cubicBezTo>
                  <a:cubicBezTo>
                    <a:pt x="4357" y="2361"/>
                    <a:pt x="4326" y="2207"/>
                    <a:pt x="4326" y="2053"/>
                  </a:cubicBezTo>
                  <a:cubicBezTo>
                    <a:pt x="4326" y="1528"/>
                    <a:pt x="4512" y="1004"/>
                    <a:pt x="4820" y="541"/>
                  </a:cubicBezTo>
                  <a:cubicBezTo>
                    <a:pt x="5013" y="299"/>
                    <a:pt x="4829" y="1"/>
                    <a:pt x="45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394" name="Google Shape;13394;p25"/>
          <p:cNvGrpSpPr/>
          <p:nvPr/>
        </p:nvGrpSpPr>
        <p:grpSpPr>
          <a:xfrm>
            <a:off x="8329194" y="5554442"/>
            <a:ext cx="473233" cy="460433"/>
            <a:chOff x="7786988" y="3022331"/>
            <a:chExt cx="354925" cy="345325"/>
          </a:xfrm>
          <a:solidFill>
            <a:schemeClr val="tx1"/>
          </a:solidFill>
        </p:grpSpPr>
        <p:sp>
          <p:nvSpPr>
            <p:cNvPr id="13395" name="Google Shape;13395;p25"/>
            <p:cNvSpPr/>
            <p:nvPr/>
          </p:nvSpPr>
          <p:spPr>
            <a:xfrm>
              <a:off x="7912738" y="3183406"/>
              <a:ext cx="10075" cy="18550"/>
            </a:xfrm>
            <a:custGeom>
              <a:avLst/>
              <a:gdLst/>
              <a:ahLst/>
              <a:cxnLst/>
              <a:rect l="l" t="t" r="r" b="b"/>
              <a:pathLst>
                <a:path w="403" h="742" extrusionOk="0">
                  <a:moveTo>
                    <a:pt x="186" y="1"/>
                  </a:moveTo>
                  <a:cubicBezTo>
                    <a:pt x="94" y="1"/>
                    <a:pt x="1" y="93"/>
                    <a:pt x="1" y="217"/>
                  </a:cubicBezTo>
                  <a:lnTo>
                    <a:pt x="1" y="525"/>
                  </a:lnTo>
                  <a:cubicBezTo>
                    <a:pt x="1" y="649"/>
                    <a:pt x="94" y="741"/>
                    <a:pt x="186" y="741"/>
                  </a:cubicBezTo>
                  <a:cubicBezTo>
                    <a:pt x="310" y="741"/>
                    <a:pt x="402" y="649"/>
                    <a:pt x="402" y="525"/>
                  </a:cubicBezTo>
                  <a:lnTo>
                    <a:pt x="402" y="217"/>
                  </a:lnTo>
                  <a:cubicBezTo>
                    <a:pt x="402" y="93"/>
                    <a:pt x="310" y="1"/>
                    <a:pt x="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96" name="Google Shape;13396;p25"/>
            <p:cNvSpPr/>
            <p:nvPr/>
          </p:nvSpPr>
          <p:spPr>
            <a:xfrm>
              <a:off x="8005338" y="3183406"/>
              <a:ext cx="10050" cy="18550"/>
            </a:xfrm>
            <a:custGeom>
              <a:avLst/>
              <a:gdLst/>
              <a:ahLst/>
              <a:cxnLst/>
              <a:rect l="l" t="t" r="r" b="b"/>
              <a:pathLst>
                <a:path w="402" h="742" extrusionOk="0">
                  <a:moveTo>
                    <a:pt x="216" y="1"/>
                  </a:moveTo>
                  <a:cubicBezTo>
                    <a:pt x="93" y="1"/>
                    <a:pt x="0" y="93"/>
                    <a:pt x="0" y="217"/>
                  </a:cubicBezTo>
                  <a:lnTo>
                    <a:pt x="0" y="525"/>
                  </a:lnTo>
                  <a:cubicBezTo>
                    <a:pt x="0" y="649"/>
                    <a:pt x="93" y="741"/>
                    <a:pt x="216" y="741"/>
                  </a:cubicBezTo>
                  <a:cubicBezTo>
                    <a:pt x="309" y="741"/>
                    <a:pt x="402" y="649"/>
                    <a:pt x="402" y="525"/>
                  </a:cubicBezTo>
                  <a:lnTo>
                    <a:pt x="402" y="217"/>
                  </a:lnTo>
                  <a:cubicBezTo>
                    <a:pt x="402" y="93"/>
                    <a:pt x="309" y="1"/>
                    <a:pt x="2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97" name="Google Shape;13397;p25"/>
            <p:cNvSpPr/>
            <p:nvPr/>
          </p:nvSpPr>
          <p:spPr>
            <a:xfrm>
              <a:off x="7945538" y="3191031"/>
              <a:ext cx="37075" cy="15550"/>
            </a:xfrm>
            <a:custGeom>
              <a:avLst/>
              <a:gdLst/>
              <a:ahLst/>
              <a:cxnLst/>
              <a:rect l="l" t="t" r="r" b="b"/>
              <a:pathLst>
                <a:path w="1483" h="622" extrusionOk="0">
                  <a:moveTo>
                    <a:pt x="298" y="1"/>
                  </a:moveTo>
                  <a:cubicBezTo>
                    <a:pt x="141" y="1"/>
                    <a:pt x="0" y="181"/>
                    <a:pt x="139" y="344"/>
                  </a:cubicBezTo>
                  <a:cubicBezTo>
                    <a:pt x="294" y="529"/>
                    <a:pt x="510" y="622"/>
                    <a:pt x="757" y="622"/>
                  </a:cubicBezTo>
                  <a:cubicBezTo>
                    <a:pt x="973" y="622"/>
                    <a:pt x="1189" y="529"/>
                    <a:pt x="1343" y="344"/>
                  </a:cubicBezTo>
                  <a:cubicBezTo>
                    <a:pt x="1483" y="181"/>
                    <a:pt x="1342" y="1"/>
                    <a:pt x="1185" y="1"/>
                  </a:cubicBezTo>
                  <a:cubicBezTo>
                    <a:pt x="1133" y="1"/>
                    <a:pt x="1080" y="20"/>
                    <a:pt x="1034" y="66"/>
                  </a:cubicBezTo>
                  <a:cubicBezTo>
                    <a:pt x="957" y="159"/>
                    <a:pt x="849" y="205"/>
                    <a:pt x="741" y="205"/>
                  </a:cubicBezTo>
                  <a:cubicBezTo>
                    <a:pt x="633" y="205"/>
                    <a:pt x="525" y="159"/>
                    <a:pt x="448" y="66"/>
                  </a:cubicBezTo>
                  <a:cubicBezTo>
                    <a:pt x="402" y="20"/>
                    <a:pt x="349" y="1"/>
                    <a:pt x="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98" name="Google Shape;13398;p25"/>
            <p:cNvSpPr/>
            <p:nvPr/>
          </p:nvSpPr>
          <p:spPr>
            <a:xfrm>
              <a:off x="7899638" y="3100856"/>
              <a:ext cx="182100" cy="145875"/>
            </a:xfrm>
            <a:custGeom>
              <a:avLst/>
              <a:gdLst/>
              <a:ahLst/>
              <a:cxnLst/>
              <a:rect l="l" t="t" r="r" b="b"/>
              <a:pathLst>
                <a:path w="7284" h="5835" extrusionOk="0">
                  <a:moveTo>
                    <a:pt x="2562" y="1"/>
                  </a:moveTo>
                  <a:lnTo>
                    <a:pt x="2593" y="31"/>
                  </a:lnTo>
                  <a:cubicBezTo>
                    <a:pt x="1667" y="31"/>
                    <a:pt x="772" y="371"/>
                    <a:pt x="93" y="988"/>
                  </a:cubicBezTo>
                  <a:cubicBezTo>
                    <a:pt x="0" y="1081"/>
                    <a:pt x="0" y="1204"/>
                    <a:pt x="93" y="1266"/>
                  </a:cubicBezTo>
                  <a:cubicBezTo>
                    <a:pt x="124" y="1312"/>
                    <a:pt x="170" y="1335"/>
                    <a:pt x="220" y="1335"/>
                  </a:cubicBezTo>
                  <a:cubicBezTo>
                    <a:pt x="270" y="1335"/>
                    <a:pt x="324" y="1312"/>
                    <a:pt x="371" y="1266"/>
                  </a:cubicBezTo>
                  <a:cubicBezTo>
                    <a:pt x="1049" y="682"/>
                    <a:pt x="1796" y="432"/>
                    <a:pt x="2516" y="432"/>
                  </a:cubicBezTo>
                  <a:cubicBezTo>
                    <a:pt x="4841" y="432"/>
                    <a:pt x="6879" y="3050"/>
                    <a:pt x="5370" y="5525"/>
                  </a:cubicBezTo>
                  <a:cubicBezTo>
                    <a:pt x="5309" y="5617"/>
                    <a:pt x="5339" y="5741"/>
                    <a:pt x="5432" y="5803"/>
                  </a:cubicBezTo>
                  <a:cubicBezTo>
                    <a:pt x="5465" y="5824"/>
                    <a:pt x="5501" y="5835"/>
                    <a:pt x="5538" y="5835"/>
                  </a:cubicBezTo>
                  <a:cubicBezTo>
                    <a:pt x="5604" y="5835"/>
                    <a:pt x="5670" y="5801"/>
                    <a:pt x="5710" y="5741"/>
                  </a:cubicBezTo>
                  <a:cubicBezTo>
                    <a:pt x="7284" y="3272"/>
                    <a:pt x="5525" y="1"/>
                    <a:pt x="25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99" name="Google Shape;13399;p25"/>
            <p:cNvSpPr/>
            <p:nvPr/>
          </p:nvSpPr>
          <p:spPr>
            <a:xfrm>
              <a:off x="7859513" y="3138631"/>
              <a:ext cx="172075" cy="149700"/>
            </a:xfrm>
            <a:custGeom>
              <a:avLst/>
              <a:gdLst/>
              <a:ahLst/>
              <a:cxnLst/>
              <a:rect l="l" t="t" r="r" b="b"/>
              <a:pathLst>
                <a:path w="6883" h="5988" extrusionOk="0">
                  <a:moveTo>
                    <a:pt x="1314" y="1"/>
                  </a:moveTo>
                  <a:cubicBezTo>
                    <a:pt x="1248" y="1"/>
                    <a:pt x="1182" y="35"/>
                    <a:pt x="1142" y="94"/>
                  </a:cubicBezTo>
                  <a:cubicBezTo>
                    <a:pt x="0" y="1668"/>
                    <a:pt x="278" y="3829"/>
                    <a:pt x="1760" y="5094"/>
                  </a:cubicBezTo>
                  <a:cubicBezTo>
                    <a:pt x="2446" y="5693"/>
                    <a:pt x="3299" y="5988"/>
                    <a:pt x="4155" y="5988"/>
                  </a:cubicBezTo>
                  <a:cubicBezTo>
                    <a:pt x="5105" y="5988"/>
                    <a:pt x="6059" y="5624"/>
                    <a:pt x="6790" y="4909"/>
                  </a:cubicBezTo>
                  <a:cubicBezTo>
                    <a:pt x="6883" y="4847"/>
                    <a:pt x="6883" y="4693"/>
                    <a:pt x="6790" y="4631"/>
                  </a:cubicBezTo>
                  <a:cubicBezTo>
                    <a:pt x="6744" y="4585"/>
                    <a:pt x="6690" y="4562"/>
                    <a:pt x="6640" y="4562"/>
                  </a:cubicBezTo>
                  <a:cubicBezTo>
                    <a:pt x="6589" y="4562"/>
                    <a:pt x="6543" y="4585"/>
                    <a:pt x="6512" y="4631"/>
                  </a:cubicBezTo>
                  <a:cubicBezTo>
                    <a:pt x="5866" y="5261"/>
                    <a:pt x="5026" y="5578"/>
                    <a:pt x="4181" y="5578"/>
                  </a:cubicBezTo>
                  <a:cubicBezTo>
                    <a:pt x="3412" y="5578"/>
                    <a:pt x="2639" y="5315"/>
                    <a:pt x="2006" y="4785"/>
                  </a:cubicBezTo>
                  <a:cubicBezTo>
                    <a:pt x="710" y="3674"/>
                    <a:pt x="463" y="1730"/>
                    <a:pt x="1482" y="341"/>
                  </a:cubicBezTo>
                  <a:cubicBezTo>
                    <a:pt x="1544" y="249"/>
                    <a:pt x="1513" y="94"/>
                    <a:pt x="1420" y="33"/>
                  </a:cubicBezTo>
                  <a:cubicBezTo>
                    <a:pt x="1387" y="11"/>
                    <a:pt x="1351" y="1"/>
                    <a:pt x="131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00" name="Google Shape;13400;p25"/>
            <p:cNvSpPr/>
            <p:nvPr/>
          </p:nvSpPr>
          <p:spPr>
            <a:xfrm>
              <a:off x="7786988" y="3022331"/>
              <a:ext cx="354925" cy="345325"/>
            </a:xfrm>
            <a:custGeom>
              <a:avLst/>
              <a:gdLst/>
              <a:ahLst/>
              <a:cxnLst/>
              <a:rect l="l" t="t" r="r" b="b"/>
              <a:pathLst>
                <a:path w="14197" h="13813" extrusionOk="0">
                  <a:moveTo>
                    <a:pt x="7099" y="395"/>
                  </a:moveTo>
                  <a:cubicBezTo>
                    <a:pt x="7376" y="395"/>
                    <a:pt x="7592" y="642"/>
                    <a:pt x="7592" y="920"/>
                  </a:cubicBezTo>
                  <a:cubicBezTo>
                    <a:pt x="7623" y="1305"/>
                    <a:pt x="7353" y="1498"/>
                    <a:pt x="7083" y="1498"/>
                  </a:cubicBezTo>
                  <a:cubicBezTo>
                    <a:pt x="6813" y="1498"/>
                    <a:pt x="6543" y="1305"/>
                    <a:pt x="6574" y="920"/>
                  </a:cubicBezTo>
                  <a:cubicBezTo>
                    <a:pt x="6574" y="642"/>
                    <a:pt x="6790" y="395"/>
                    <a:pt x="7099" y="395"/>
                  </a:cubicBezTo>
                  <a:close/>
                  <a:moveTo>
                    <a:pt x="7284" y="1815"/>
                  </a:moveTo>
                  <a:lnTo>
                    <a:pt x="7284" y="2092"/>
                  </a:lnTo>
                  <a:lnTo>
                    <a:pt x="6883" y="2092"/>
                  </a:lnTo>
                  <a:lnTo>
                    <a:pt x="6883" y="1815"/>
                  </a:lnTo>
                  <a:cubicBezTo>
                    <a:pt x="6944" y="1845"/>
                    <a:pt x="7006" y="1845"/>
                    <a:pt x="7099" y="1845"/>
                  </a:cubicBezTo>
                  <a:cubicBezTo>
                    <a:pt x="7160" y="1845"/>
                    <a:pt x="7222" y="1845"/>
                    <a:pt x="7284" y="1815"/>
                  </a:cubicBezTo>
                  <a:close/>
                  <a:moveTo>
                    <a:pt x="4024" y="1246"/>
                  </a:moveTo>
                  <a:cubicBezTo>
                    <a:pt x="4203" y="1246"/>
                    <a:pt x="4380" y="1335"/>
                    <a:pt x="4475" y="1506"/>
                  </a:cubicBezTo>
                  <a:cubicBezTo>
                    <a:pt x="4661" y="1845"/>
                    <a:pt x="4414" y="2247"/>
                    <a:pt x="4043" y="2277"/>
                  </a:cubicBezTo>
                  <a:cubicBezTo>
                    <a:pt x="3858" y="2277"/>
                    <a:pt x="3704" y="2185"/>
                    <a:pt x="3611" y="2031"/>
                  </a:cubicBezTo>
                  <a:lnTo>
                    <a:pt x="3580" y="2031"/>
                  </a:lnTo>
                  <a:cubicBezTo>
                    <a:pt x="3457" y="1815"/>
                    <a:pt x="3519" y="1506"/>
                    <a:pt x="3704" y="1352"/>
                  </a:cubicBezTo>
                  <a:cubicBezTo>
                    <a:pt x="3799" y="1280"/>
                    <a:pt x="3912" y="1246"/>
                    <a:pt x="4024" y="1246"/>
                  </a:cubicBezTo>
                  <a:close/>
                  <a:moveTo>
                    <a:pt x="10154" y="1228"/>
                  </a:moveTo>
                  <a:cubicBezTo>
                    <a:pt x="10679" y="1228"/>
                    <a:pt x="10864" y="1938"/>
                    <a:pt x="10401" y="2216"/>
                  </a:cubicBezTo>
                  <a:cubicBezTo>
                    <a:pt x="10319" y="2259"/>
                    <a:pt x="10235" y="2279"/>
                    <a:pt x="10154" y="2279"/>
                  </a:cubicBezTo>
                  <a:cubicBezTo>
                    <a:pt x="9777" y="2279"/>
                    <a:pt x="9462" y="1856"/>
                    <a:pt x="9691" y="1475"/>
                  </a:cubicBezTo>
                  <a:cubicBezTo>
                    <a:pt x="9784" y="1321"/>
                    <a:pt x="9969" y="1228"/>
                    <a:pt x="10154" y="1228"/>
                  </a:cubicBezTo>
                  <a:close/>
                  <a:moveTo>
                    <a:pt x="4661" y="2432"/>
                  </a:moveTo>
                  <a:lnTo>
                    <a:pt x="4784" y="2679"/>
                  </a:lnTo>
                  <a:cubicBezTo>
                    <a:pt x="4691" y="2740"/>
                    <a:pt x="4568" y="2802"/>
                    <a:pt x="4445" y="2864"/>
                  </a:cubicBezTo>
                  <a:lnTo>
                    <a:pt x="4321" y="2648"/>
                  </a:lnTo>
                  <a:cubicBezTo>
                    <a:pt x="4445" y="2586"/>
                    <a:pt x="4568" y="2524"/>
                    <a:pt x="4661" y="2432"/>
                  </a:cubicBezTo>
                  <a:close/>
                  <a:moveTo>
                    <a:pt x="9506" y="2432"/>
                  </a:moveTo>
                  <a:cubicBezTo>
                    <a:pt x="9598" y="2524"/>
                    <a:pt x="9722" y="2586"/>
                    <a:pt x="9845" y="2617"/>
                  </a:cubicBezTo>
                  <a:lnTo>
                    <a:pt x="9722" y="2864"/>
                  </a:lnTo>
                  <a:cubicBezTo>
                    <a:pt x="9598" y="2771"/>
                    <a:pt x="9475" y="2709"/>
                    <a:pt x="9382" y="2648"/>
                  </a:cubicBezTo>
                  <a:lnTo>
                    <a:pt x="9506" y="2432"/>
                  </a:lnTo>
                  <a:close/>
                  <a:moveTo>
                    <a:pt x="2007" y="3393"/>
                  </a:moveTo>
                  <a:cubicBezTo>
                    <a:pt x="2065" y="3393"/>
                    <a:pt x="2127" y="3411"/>
                    <a:pt x="2192" y="3450"/>
                  </a:cubicBezTo>
                  <a:cubicBezTo>
                    <a:pt x="2284" y="3512"/>
                    <a:pt x="2377" y="3635"/>
                    <a:pt x="2408" y="3759"/>
                  </a:cubicBezTo>
                  <a:cubicBezTo>
                    <a:pt x="2500" y="4098"/>
                    <a:pt x="2253" y="4407"/>
                    <a:pt x="1914" y="4407"/>
                  </a:cubicBezTo>
                  <a:cubicBezTo>
                    <a:pt x="1341" y="4407"/>
                    <a:pt x="1564" y="3393"/>
                    <a:pt x="2007" y="3393"/>
                  </a:cubicBezTo>
                  <a:close/>
                  <a:moveTo>
                    <a:pt x="12253" y="3358"/>
                  </a:moveTo>
                  <a:cubicBezTo>
                    <a:pt x="12777" y="3388"/>
                    <a:pt x="12962" y="4067"/>
                    <a:pt x="12530" y="4345"/>
                  </a:cubicBezTo>
                  <a:cubicBezTo>
                    <a:pt x="12435" y="4398"/>
                    <a:pt x="12341" y="4421"/>
                    <a:pt x="12254" y="4421"/>
                  </a:cubicBezTo>
                  <a:cubicBezTo>
                    <a:pt x="11778" y="4421"/>
                    <a:pt x="11484" y="3737"/>
                    <a:pt x="12006" y="3450"/>
                  </a:cubicBezTo>
                  <a:cubicBezTo>
                    <a:pt x="12067" y="3388"/>
                    <a:pt x="12160" y="3358"/>
                    <a:pt x="12253" y="3358"/>
                  </a:cubicBezTo>
                  <a:close/>
                  <a:moveTo>
                    <a:pt x="11358" y="4160"/>
                  </a:moveTo>
                  <a:cubicBezTo>
                    <a:pt x="11419" y="4283"/>
                    <a:pt x="11481" y="4407"/>
                    <a:pt x="11574" y="4499"/>
                  </a:cubicBezTo>
                  <a:lnTo>
                    <a:pt x="11327" y="4623"/>
                  </a:lnTo>
                  <a:cubicBezTo>
                    <a:pt x="11265" y="4530"/>
                    <a:pt x="11203" y="4407"/>
                    <a:pt x="11142" y="4283"/>
                  </a:cubicBezTo>
                  <a:lnTo>
                    <a:pt x="11358" y="4160"/>
                  </a:lnTo>
                  <a:close/>
                  <a:moveTo>
                    <a:pt x="2809" y="4160"/>
                  </a:moveTo>
                  <a:lnTo>
                    <a:pt x="3025" y="4314"/>
                  </a:lnTo>
                  <a:cubicBezTo>
                    <a:pt x="2963" y="4438"/>
                    <a:pt x="2871" y="4530"/>
                    <a:pt x="2840" y="4654"/>
                  </a:cubicBezTo>
                  <a:lnTo>
                    <a:pt x="2593" y="4530"/>
                  </a:lnTo>
                  <a:cubicBezTo>
                    <a:pt x="2593" y="4530"/>
                    <a:pt x="2685" y="4407"/>
                    <a:pt x="2716" y="4376"/>
                  </a:cubicBezTo>
                  <a:cubicBezTo>
                    <a:pt x="2747" y="4314"/>
                    <a:pt x="2778" y="4253"/>
                    <a:pt x="2809" y="4160"/>
                  </a:cubicBezTo>
                  <a:close/>
                  <a:moveTo>
                    <a:pt x="2253" y="6691"/>
                  </a:moveTo>
                  <a:lnTo>
                    <a:pt x="2253" y="6907"/>
                  </a:lnTo>
                  <a:lnTo>
                    <a:pt x="2253" y="7123"/>
                  </a:lnTo>
                  <a:lnTo>
                    <a:pt x="1976" y="7123"/>
                  </a:lnTo>
                  <a:cubicBezTo>
                    <a:pt x="2006" y="7123"/>
                    <a:pt x="2006" y="6907"/>
                    <a:pt x="2006" y="6876"/>
                  </a:cubicBezTo>
                  <a:cubicBezTo>
                    <a:pt x="2006" y="6814"/>
                    <a:pt x="2006" y="6752"/>
                    <a:pt x="1976" y="6691"/>
                  </a:cubicBezTo>
                  <a:close/>
                  <a:moveTo>
                    <a:pt x="12129" y="6691"/>
                  </a:moveTo>
                  <a:cubicBezTo>
                    <a:pt x="12129" y="6814"/>
                    <a:pt x="12129" y="6938"/>
                    <a:pt x="12129" y="7061"/>
                  </a:cubicBezTo>
                  <a:lnTo>
                    <a:pt x="12129" y="7123"/>
                  </a:lnTo>
                  <a:lnTo>
                    <a:pt x="11882" y="7123"/>
                  </a:lnTo>
                  <a:lnTo>
                    <a:pt x="11882" y="7061"/>
                  </a:lnTo>
                  <a:lnTo>
                    <a:pt x="11882" y="6691"/>
                  </a:lnTo>
                  <a:close/>
                  <a:moveTo>
                    <a:pt x="13051" y="6378"/>
                  </a:moveTo>
                  <a:cubicBezTo>
                    <a:pt x="13225" y="6378"/>
                    <a:pt x="13397" y="6463"/>
                    <a:pt x="13487" y="6629"/>
                  </a:cubicBezTo>
                  <a:cubicBezTo>
                    <a:pt x="13703" y="6999"/>
                    <a:pt x="13456" y="7431"/>
                    <a:pt x="13055" y="7431"/>
                  </a:cubicBezTo>
                  <a:cubicBezTo>
                    <a:pt x="12654" y="7431"/>
                    <a:pt x="12407" y="6999"/>
                    <a:pt x="12592" y="6660"/>
                  </a:cubicBezTo>
                  <a:cubicBezTo>
                    <a:pt x="12687" y="6471"/>
                    <a:pt x="12870" y="6378"/>
                    <a:pt x="13051" y="6378"/>
                  </a:cubicBezTo>
                  <a:close/>
                  <a:moveTo>
                    <a:pt x="1167" y="6380"/>
                  </a:moveTo>
                  <a:cubicBezTo>
                    <a:pt x="1834" y="6380"/>
                    <a:pt x="1834" y="7434"/>
                    <a:pt x="1167" y="7434"/>
                  </a:cubicBezTo>
                  <a:cubicBezTo>
                    <a:pt x="1149" y="7434"/>
                    <a:pt x="1130" y="7433"/>
                    <a:pt x="1111" y="7431"/>
                  </a:cubicBezTo>
                  <a:cubicBezTo>
                    <a:pt x="1092" y="7433"/>
                    <a:pt x="1072" y="7434"/>
                    <a:pt x="1054" y="7434"/>
                  </a:cubicBezTo>
                  <a:cubicBezTo>
                    <a:pt x="359" y="7434"/>
                    <a:pt x="359" y="6380"/>
                    <a:pt x="1054" y="6380"/>
                  </a:cubicBezTo>
                  <a:cubicBezTo>
                    <a:pt x="1072" y="6380"/>
                    <a:pt x="1092" y="6380"/>
                    <a:pt x="1111" y="6382"/>
                  </a:cubicBezTo>
                  <a:cubicBezTo>
                    <a:pt x="1130" y="6380"/>
                    <a:pt x="1149" y="6380"/>
                    <a:pt x="1167" y="6380"/>
                  </a:cubicBezTo>
                  <a:close/>
                  <a:moveTo>
                    <a:pt x="11358" y="9160"/>
                  </a:moveTo>
                  <a:lnTo>
                    <a:pt x="11574" y="9283"/>
                  </a:lnTo>
                  <a:lnTo>
                    <a:pt x="11574" y="9314"/>
                  </a:lnTo>
                  <a:cubicBezTo>
                    <a:pt x="11481" y="9406"/>
                    <a:pt x="11419" y="9499"/>
                    <a:pt x="11388" y="9622"/>
                  </a:cubicBezTo>
                  <a:lnTo>
                    <a:pt x="11142" y="9499"/>
                  </a:lnTo>
                  <a:cubicBezTo>
                    <a:pt x="11234" y="9376"/>
                    <a:pt x="11296" y="9252"/>
                    <a:pt x="11358" y="9160"/>
                  </a:cubicBezTo>
                  <a:close/>
                  <a:moveTo>
                    <a:pt x="2840" y="9160"/>
                  </a:moveTo>
                  <a:cubicBezTo>
                    <a:pt x="2871" y="9283"/>
                    <a:pt x="2963" y="9406"/>
                    <a:pt x="3025" y="9530"/>
                  </a:cubicBezTo>
                  <a:lnTo>
                    <a:pt x="2809" y="9653"/>
                  </a:lnTo>
                  <a:cubicBezTo>
                    <a:pt x="2747" y="9530"/>
                    <a:pt x="2685" y="9406"/>
                    <a:pt x="2593" y="9314"/>
                  </a:cubicBezTo>
                  <a:lnTo>
                    <a:pt x="2840" y="9160"/>
                  </a:lnTo>
                  <a:close/>
                  <a:moveTo>
                    <a:pt x="12357" y="9420"/>
                  </a:moveTo>
                  <a:cubicBezTo>
                    <a:pt x="12412" y="9420"/>
                    <a:pt x="12470" y="9435"/>
                    <a:pt x="12530" y="9468"/>
                  </a:cubicBezTo>
                  <a:cubicBezTo>
                    <a:pt x="12993" y="9746"/>
                    <a:pt x="12777" y="10425"/>
                    <a:pt x="12253" y="10425"/>
                  </a:cubicBezTo>
                  <a:cubicBezTo>
                    <a:pt x="11675" y="10425"/>
                    <a:pt x="11906" y="9420"/>
                    <a:pt x="12357" y="9420"/>
                  </a:cubicBezTo>
                  <a:close/>
                  <a:moveTo>
                    <a:pt x="1914" y="9406"/>
                  </a:moveTo>
                  <a:cubicBezTo>
                    <a:pt x="2408" y="9437"/>
                    <a:pt x="2593" y="10085"/>
                    <a:pt x="2192" y="10394"/>
                  </a:cubicBezTo>
                  <a:cubicBezTo>
                    <a:pt x="2133" y="10427"/>
                    <a:pt x="2076" y="10442"/>
                    <a:pt x="2022" y="10442"/>
                  </a:cubicBezTo>
                  <a:cubicBezTo>
                    <a:pt x="1569" y="10442"/>
                    <a:pt x="1335" y="9406"/>
                    <a:pt x="1914" y="9406"/>
                  </a:cubicBezTo>
                  <a:close/>
                  <a:moveTo>
                    <a:pt x="7083" y="2501"/>
                  </a:moveTo>
                  <a:cubicBezTo>
                    <a:pt x="7214" y="2501"/>
                    <a:pt x="7346" y="2509"/>
                    <a:pt x="7469" y="2524"/>
                  </a:cubicBezTo>
                  <a:cubicBezTo>
                    <a:pt x="9598" y="2709"/>
                    <a:pt x="11296" y="4376"/>
                    <a:pt x="11481" y="6536"/>
                  </a:cubicBezTo>
                  <a:cubicBezTo>
                    <a:pt x="11512" y="6783"/>
                    <a:pt x="11512" y="7030"/>
                    <a:pt x="11481" y="7308"/>
                  </a:cubicBezTo>
                  <a:cubicBezTo>
                    <a:pt x="11296" y="9437"/>
                    <a:pt x="9598" y="11104"/>
                    <a:pt x="7469" y="11320"/>
                  </a:cubicBezTo>
                  <a:lnTo>
                    <a:pt x="7438" y="11289"/>
                  </a:lnTo>
                  <a:cubicBezTo>
                    <a:pt x="7315" y="11304"/>
                    <a:pt x="7184" y="11312"/>
                    <a:pt x="7052" y="11312"/>
                  </a:cubicBezTo>
                  <a:cubicBezTo>
                    <a:pt x="6921" y="11312"/>
                    <a:pt x="6790" y="11304"/>
                    <a:pt x="6667" y="11289"/>
                  </a:cubicBezTo>
                  <a:cubicBezTo>
                    <a:pt x="4537" y="11104"/>
                    <a:pt x="2871" y="9406"/>
                    <a:pt x="2685" y="7308"/>
                  </a:cubicBezTo>
                  <a:cubicBezTo>
                    <a:pt x="2655" y="7030"/>
                    <a:pt x="2655" y="6783"/>
                    <a:pt x="2685" y="6536"/>
                  </a:cubicBezTo>
                  <a:cubicBezTo>
                    <a:pt x="2871" y="4376"/>
                    <a:pt x="4568" y="2709"/>
                    <a:pt x="6697" y="2524"/>
                  </a:cubicBezTo>
                  <a:cubicBezTo>
                    <a:pt x="6821" y="2509"/>
                    <a:pt x="6952" y="2501"/>
                    <a:pt x="7083" y="2501"/>
                  </a:cubicBezTo>
                  <a:close/>
                  <a:moveTo>
                    <a:pt x="4445" y="10950"/>
                  </a:moveTo>
                  <a:cubicBezTo>
                    <a:pt x="4568" y="11042"/>
                    <a:pt x="4691" y="11104"/>
                    <a:pt x="4784" y="11166"/>
                  </a:cubicBezTo>
                  <a:lnTo>
                    <a:pt x="4661" y="11382"/>
                  </a:lnTo>
                  <a:cubicBezTo>
                    <a:pt x="4568" y="11289"/>
                    <a:pt x="4445" y="11227"/>
                    <a:pt x="4321" y="11196"/>
                  </a:cubicBezTo>
                  <a:lnTo>
                    <a:pt x="4445" y="10950"/>
                  </a:lnTo>
                  <a:close/>
                  <a:moveTo>
                    <a:pt x="9722" y="10950"/>
                  </a:moveTo>
                  <a:lnTo>
                    <a:pt x="9845" y="11166"/>
                  </a:lnTo>
                  <a:cubicBezTo>
                    <a:pt x="9722" y="11227"/>
                    <a:pt x="9598" y="11289"/>
                    <a:pt x="9506" y="11382"/>
                  </a:cubicBezTo>
                  <a:lnTo>
                    <a:pt x="9382" y="11135"/>
                  </a:lnTo>
                  <a:cubicBezTo>
                    <a:pt x="9475" y="11073"/>
                    <a:pt x="9598" y="11011"/>
                    <a:pt x="9722" y="10950"/>
                  </a:cubicBezTo>
                  <a:close/>
                  <a:moveTo>
                    <a:pt x="7253" y="11721"/>
                  </a:moveTo>
                  <a:lnTo>
                    <a:pt x="7253" y="11999"/>
                  </a:lnTo>
                  <a:cubicBezTo>
                    <a:pt x="7222" y="11983"/>
                    <a:pt x="7191" y="11976"/>
                    <a:pt x="7160" y="11976"/>
                  </a:cubicBezTo>
                  <a:cubicBezTo>
                    <a:pt x="7130" y="11976"/>
                    <a:pt x="7099" y="11983"/>
                    <a:pt x="7068" y="11999"/>
                  </a:cubicBezTo>
                  <a:cubicBezTo>
                    <a:pt x="7037" y="11983"/>
                    <a:pt x="7006" y="11976"/>
                    <a:pt x="6971" y="11976"/>
                  </a:cubicBezTo>
                  <a:cubicBezTo>
                    <a:pt x="6937" y="11976"/>
                    <a:pt x="6898" y="11983"/>
                    <a:pt x="6852" y="11999"/>
                  </a:cubicBezTo>
                  <a:lnTo>
                    <a:pt x="6852" y="11721"/>
                  </a:lnTo>
                  <a:close/>
                  <a:moveTo>
                    <a:pt x="10145" y="11456"/>
                  </a:moveTo>
                  <a:cubicBezTo>
                    <a:pt x="10313" y="11456"/>
                    <a:pt x="10481" y="11542"/>
                    <a:pt x="10586" y="11752"/>
                  </a:cubicBezTo>
                  <a:lnTo>
                    <a:pt x="10586" y="11783"/>
                  </a:lnTo>
                  <a:cubicBezTo>
                    <a:pt x="10771" y="12122"/>
                    <a:pt x="10524" y="12523"/>
                    <a:pt x="10154" y="12554"/>
                  </a:cubicBezTo>
                  <a:cubicBezTo>
                    <a:pt x="9969" y="12554"/>
                    <a:pt x="9784" y="12462"/>
                    <a:pt x="9691" y="12307"/>
                  </a:cubicBezTo>
                  <a:cubicBezTo>
                    <a:pt x="9393" y="11882"/>
                    <a:pt x="9771" y="11456"/>
                    <a:pt x="10145" y="11456"/>
                  </a:cubicBezTo>
                  <a:close/>
                  <a:moveTo>
                    <a:pt x="3994" y="11534"/>
                  </a:moveTo>
                  <a:cubicBezTo>
                    <a:pt x="4401" y="11534"/>
                    <a:pt x="4654" y="11950"/>
                    <a:pt x="4475" y="12307"/>
                  </a:cubicBezTo>
                  <a:lnTo>
                    <a:pt x="4475" y="12338"/>
                  </a:lnTo>
                  <a:cubicBezTo>
                    <a:pt x="4383" y="12493"/>
                    <a:pt x="4198" y="12585"/>
                    <a:pt x="4013" y="12585"/>
                  </a:cubicBezTo>
                  <a:cubicBezTo>
                    <a:pt x="3395" y="12554"/>
                    <a:pt x="3334" y="11659"/>
                    <a:pt x="3951" y="11536"/>
                  </a:cubicBezTo>
                  <a:cubicBezTo>
                    <a:pt x="3965" y="11535"/>
                    <a:pt x="3980" y="11534"/>
                    <a:pt x="3994" y="11534"/>
                  </a:cubicBezTo>
                  <a:close/>
                  <a:moveTo>
                    <a:pt x="7068" y="12315"/>
                  </a:moveTo>
                  <a:cubicBezTo>
                    <a:pt x="7346" y="12315"/>
                    <a:pt x="7623" y="12508"/>
                    <a:pt x="7592" y="12894"/>
                  </a:cubicBezTo>
                  <a:cubicBezTo>
                    <a:pt x="7592" y="13172"/>
                    <a:pt x="7346" y="13418"/>
                    <a:pt x="7068" y="13418"/>
                  </a:cubicBezTo>
                  <a:cubicBezTo>
                    <a:pt x="6790" y="13418"/>
                    <a:pt x="6543" y="13172"/>
                    <a:pt x="6543" y="12894"/>
                  </a:cubicBezTo>
                  <a:cubicBezTo>
                    <a:pt x="6512" y="12508"/>
                    <a:pt x="6790" y="12315"/>
                    <a:pt x="7068" y="12315"/>
                  </a:cubicBezTo>
                  <a:close/>
                  <a:moveTo>
                    <a:pt x="7079" y="1"/>
                  </a:moveTo>
                  <a:cubicBezTo>
                    <a:pt x="6597" y="1"/>
                    <a:pt x="6173" y="383"/>
                    <a:pt x="6173" y="920"/>
                  </a:cubicBezTo>
                  <a:cubicBezTo>
                    <a:pt x="6173" y="1197"/>
                    <a:pt x="6296" y="1444"/>
                    <a:pt x="6481" y="1629"/>
                  </a:cubicBezTo>
                  <a:lnTo>
                    <a:pt x="6481" y="2123"/>
                  </a:lnTo>
                  <a:cubicBezTo>
                    <a:pt x="6019" y="2185"/>
                    <a:pt x="5586" y="2308"/>
                    <a:pt x="5185" y="2493"/>
                  </a:cubicBezTo>
                  <a:lnTo>
                    <a:pt x="4907" y="2061"/>
                  </a:lnTo>
                  <a:cubicBezTo>
                    <a:pt x="5110" y="1455"/>
                    <a:pt x="4664" y="849"/>
                    <a:pt x="4049" y="849"/>
                  </a:cubicBezTo>
                  <a:cubicBezTo>
                    <a:pt x="4007" y="849"/>
                    <a:pt x="3964" y="852"/>
                    <a:pt x="3920" y="858"/>
                  </a:cubicBezTo>
                  <a:cubicBezTo>
                    <a:pt x="3272" y="920"/>
                    <a:pt x="2901" y="1660"/>
                    <a:pt x="3241" y="2247"/>
                  </a:cubicBezTo>
                  <a:cubicBezTo>
                    <a:pt x="3364" y="2463"/>
                    <a:pt x="3611" y="2617"/>
                    <a:pt x="3858" y="2679"/>
                  </a:cubicBezTo>
                  <a:lnTo>
                    <a:pt x="4136" y="3111"/>
                  </a:lnTo>
                  <a:cubicBezTo>
                    <a:pt x="3796" y="3358"/>
                    <a:pt x="3519" y="3666"/>
                    <a:pt x="3272" y="3975"/>
                  </a:cubicBezTo>
                  <a:lnTo>
                    <a:pt x="2840" y="3728"/>
                  </a:lnTo>
                  <a:cubicBezTo>
                    <a:pt x="2840" y="3697"/>
                    <a:pt x="2840" y="3666"/>
                    <a:pt x="2840" y="3666"/>
                  </a:cubicBezTo>
                  <a:cubicBezTo>
                    <a:pt x="2701" y="3215"/>
                    <a:pt x="2318" y="2979"/>
                    <a:pt x="1933" y="2979"/>
                  </a:cubicBezTo>
                  <a:cubicBezTo>
                    <a:pt x="1633" y="2979"/>
                    <a:pt x="1332" y="3122"/>
                    <a:pt x="1142" y="3419"/>
                  </a:cubicBezTo>
                  <a:cubicBezTo>
                    <a:pt x="895" y="3882"/>
                    <a:pt x="1019" y="4438"/>
                    <a:pt x="1482" y="4685"/>
                  </a:cubicBezTo>
                  <a:cubicBezTo>
                    <a:pt x="1605" y="4777"/>
                    <a:pt x="1760" y="4808"/>
                    <a:pt x="1945" y="4808"/>
                  </a:cubicBezTo>
                  <a:cubicBezTo>
                    <a:pt x="2037" y="4808"/>
                    <a:pt x="2130" y="4808"/>
                    <a:pt x="2223" y="4777"/>
                  </a:cubicBezTo>
                  <a:lnTo>
                    <a:pt x="2685" y="5024"/>
                  </a:lnTo>
                  <a:cubicBezTo>
                    <a:pt x="2500" y="5425"/>
                    <a:pt x="2377" y="5857"/>
                    <a:pt x="2315" y="6289"/>
                  </a:cubicBezTo>
                  <a:lnTo>
                    <a:pt x="1790" y="6289"/>
                  </a:lnTo>
                  <a:cubicBezTo>
                    <a:pt x="1612" y="6098"/>
                    <a:pt x="1371" y="6007"/>
                    <a:pt x="1129" y="6007"/>
                  </a:cubicBezTo>
                  <a:cubicBezTo>
                    <a:pt x="785" y="6007"/>
                    <a:pt x="441" y="6192"/>
                    <a:pt x="278" y="6536"/>
                  </a:cubicBezTo>
                  <a:cubicBezTo>
                    <a:pt x="0" y="7154"/>
                    <a:pt x="433" y="7833"/>
                    <a:pt x="1111" y="7833"/>
                  </a:cubicBezTo>
                  <a:cubicBezTo>
                    <a:pt x="1358" y="7833"/>
                    <a:pt x="1636" y="7740"/>
                    <a:pt x="1790" y="7524"/>
                  </a:cubicBezTo>
                  <a:lnTo>
                    <a:pt x="2315" y="7524"/>
                  </a:lnTo>
                  <a:cubicBezTo>
                    <a:pt x="2346" y="7956"/>
                    <a:pt x="2469" y="8388"/>
                    <a:pt x="2655" y="8789"/>
                  </a:cubicBezTo>
                  <a:lnTo>
                    <a:pt x="2223" y="9067"/>
                  </a:lnTo>
                  <a:cubicBezTo>
                    <a:pt x="2130" y="9036"/>
                    <a:pt x="2006" y="9005"/>
                    <a:pt x="1914" y="9005"/>
                  </a:cubicBezTo>
                  <a:cubicBezTo>
                    <a:pt x="1204" y="9005"/>
                    <a:pt x="772" y="9777"/>
                    <a:pt x="1111" y="10394"/>
                  </a:cubicBezTo>
                  <a:cubicBezTo>
                    <a:pt x="1266" y="10672"/>
                    <a:pt x="1574" y="10857"/>
                    <a:pt x="1914" y="10857"/>
                  </a:cubicBezTo>
                  <a:cubicBezTo>
                    <a:pt x="2346" y="10857"/>
                    <a:pt x="2747" y="10548"/>
                    <a:pt x="2809" y="10116"/>
                  </a:cubicBezTo>
                  <a:lnTo>
                    <a:pt x="3272" y="9839"/>
                  </a:lnTo>
                  <a:cubicBezTo>
                    <a:pt x="3519" y="10178"/>
                    <a:pt x="3796" y="10456"/>
                    <a:pt x="4136" y="10703"/>
                  </a:cubicBezTo>
                  <a:lnTo>
                    <a:pt x="3858" y="11166"/>
                  </a:lnTo>
                  <a:cubicBezTo>
                    <a:pt x="3611" y="11196"/>
                    <a:pt x="3364" y="11351"/>
                    <a:pt x="3241" y="11598"/>
                  </a:cubicBezTo>
                  <a:cubicBezTo>
                    <a:pt x="3118" y="11814"/>
                    <a:pt x="3056" y="12061"/>
                    <a:pt x="3118" y="12277"/>
                  </a:cubicBezTo>
                  <a:cubicBezTo>
                    <a:pt x="3179" y="12523"/>
                    <a:pt x="3334" y="12740"/>
                    <a:pt x="3550" y="12863"/>
                  </a:cubicBezTo>
                  <a:cubicBezTo>
                    <a:pt x="3704" y="12925"/>
                    <a:pt x="3858" y="12986"/>
                    <a:pt x="4013" y="12986"/>
                  </a:cubicBezTo>
                  <a:cubicBezTo>
                    <a:pt x="4352" y="12986"/>
                    <a:pt x="4661" y="12801"/>
                    <a:pt x="4815" y="12523"/>
                  </a:cubicBezTo>
                  <a:cubicBezTo>
                    <a:pt x="4938" y="12338"/>
                    <a:pt x="4969" y="12061"/>
                    <a:pt x="4907" y="11845"/>
                  </a:cubicBezTo>
                  <a:cubicBezTo>
                    <a:pt x="4907" y="11814"/>
                    <a:pt x="4907" y="11783"/>
                    <a:pt x="4907" y="11783"/>
                  </a:cubicBezTo>
                  <a:lnTo>
                    <a:pt x="5185" y="11351"/>
                  </a:lnTo>
                  <a:cubicBezTo>
                    <a:pt x="5586" y="11505"/>
                    <a:pt x="6049" y="11628"/>
                    <a:pt x="6512" y="11690"/>
                  </a:cubicBezTo>
                  <a:lnTo>
                    <a:pt x="6512" y="12215"/>
                  </a:lnTo>
                  <a:cubicBezTo>
                    <a:pt x="5988" y="12647"/>
                    <a:pt x="6111" y="13449"/>
                    <a:pt x="6728" y="13727"/>
                  </a:cubicBezTo>
                  <a:cubicBezTo>
                    <a:pt x="6858" y="13785"/>
                    <a:pt x="6990" y="13812"/>
                    <a:pt x="7119" y="13812"/>
                  </a:cubicBezTo>
                  <a:cubicBezTo>
                    <a:pt x="7602" y="13812"/>
                    <a:pt x="8031" y="13430"/>
                    <a:pt x="8055" y="12894"/>
                  </a:cubicBezTo>
                  <a:cubicBezTo>
                    <a:pt x="8025" y="12647"/>
                    <a:pt x="7932" y="12369"/>
                    <a:pt x="7716" y="12215"/>
                  </a:cubicBezTo>
                  <a:lnTo>
                    <a:pt x="7716" y="11690"/>
                  </a:lnTo>
                  <a:cubicBezTo>
                    <a:pt x="8179" y="11628"/>
                    <a:pt x="8611" y="11505"/>
                    <a:pt x="9043" y="11351"/>
                  </a:cubicBezTo>
                  <a:lnTo>
                    <a:pt x="9290" y="11783"/>
                  </a:lnTo>
                  <a:lnTo>
                    <a:pt x="9290" y="11845"/>
                  </a:lnTo>
                  <a:cubicBezTo>
                    <a:pt x="9136" y="12431"/>
                    <a:pt x="9598" y="12986"/>
                    <a:pt x="10185" y="12986"/>
                  </a:cubicBezTo>
                  <a:cubicBezTo>
                    <a:pt x="10617" y="12986"/>
                    <a:pt x="10987" y="12709"/>
                    <a:pt x="11080" y="12307"/>
                  </a:cubicBezTo>
                  <a:cubicBezTo>
                    <a:pt x="11142" y="12061"/>
                    <a:pt x="11111" y="11814"/>
                    <a:pt x="10987" y="11598"/>
                  </a:cubicBezTo>
                  <a:cubicBezTo>
                    <a:pt x="10833" y="11351"/>
                    <a:pt x="10586" y="11196"/>
                    <a:pt x="10339" y="11166"/>
                  </a:cubicBezTo>
                  <a:lnTo>
                    <a:pt x="10061" y="10703"/>
                  </a:lnTo>
                  <a:cubicBezTo>
                    <a:pt x="10370" y="10456"/>
                    <a:pt x="10679" y="10178"/>
                    <a:pt x="10926" y="9839"/>
                  </a:cubicBezTo>
                  <a:lnTo>
                    <a:pt x="11358" y="10085"/>
                  </a:lnTo>
                  <a:cubicBezTo>
                    <a:pt x="11358" y="10116"/>
                    <a:pt x="11358" y="10147"/>
                    <a:pt x="11358" y="10178"/>
                  </a:cubicBezTo>
                  <a:cubicBezTo>
                    <a:pt x="11419" y="10394"/>
                    <a:pt x="11574" y="10610"/>
                    <a:pt x="11790" y="10734"/>
                  </a:cubicBezTo>
                  <a:cubicBezTo>
                    <a:pt x="11944" y="10795"/>
                    <a:pt x="12098" y="10857"/>
                    <a:pt x="12253" y="10857"/>
                  </a:cubicBezTo>
                  <a:cubicBezTo>
                    <a:pt x="13209" y="10857"/>
                    <a:pt x="13549" y="9592"/>
                    <a:pt x="12716" y="9129"/>
                  </a:cubicBezTo>
                  <a:cubicBezTo>
                    <a:pt x="12592" y="9036"/>
                    <a:pt x="12407" y="9005"/>
                    <a:pt x="12253" y="9005"/>
                  </a:cubicBezTo>
                  <a:cubicBezTo>
                    <a:pt x="12160" y="9005"/>
                    <a:pt x="12067" y="9005"/>
                    <a:pt x="11944" y="9036"/>
                  </a:cubicBezTo>
                  <a:lnTo>
                    <a:pt x="11512" y="8789"/>
                  </a:lnTo>
                  <a:cubicBezTo>
                    <a:pt x="11697" y="8388"/>
                    <a:pt x="11821" y="7956"/>
                    <a:pt x="11851" y="7524"/>
                  </a:cubicBezTo>
                  <a:lnTo>
                    <a:pt x="12376" y="7524"/>
                  </a:lnTo>
                  <a:cubicBezTo>
                    <a:pt x="12556" y="7730"/>
                    <a:pt x="12807" y="7829"/>
                    <a:pt x="13057" y="7829"/>
                  </a:cubicBezTo>
                  <a:cubicBezTo>
                    <a:pt x="13407" y="7829"/>
                    <a:pt x="13757" y="7637"/>
                    <a:pt x="13919" y="7277"/>
                  </a:cubicBezTo>
                  <a:cubicBezTo>
                    <a:pt x="14197" y="6691"/>
                    <a:pt x="13734" y="5981"/>
                    <a:pt x="13055" y="5981"/>
                  </a:cubicBezTo>
                  <a:cubicBezTo>
                    <a:pt x="12808" y="5981"/>
                    <a:pt x="12530" y="6104"/>
                    <a:pt x="12376" y="6289"/>
                  </a:cubicBezTo>
                  <a:lnTo>
                    <a:pt x="11882" y="6289"/>
                  </a:lnTo>
                  <a:cubicBezTo>
                    <a:pt x="11821" y="5857"/>
                    <a:pt x="11697" y="5425"/>
                    <a:pt x="11512" y="5024"/>
                  </a:cubicBezTo>
                  <a:lnTo>
                    <a:pt x="11975" y="4777"/>
                  </a:lnTo>
                  <a:cubicBezTo>
                    <a:pt x="12067" y="4808"/>
                    <a:pt x="12160" y="4808"/>
                    <a:pt x="12253" y="4808"/>
                  </a:cubicBezTo>
                  <a:cubicBezTo>
                    <a:pt x="13055" y="4808"/>
                    <a:pt x="13487" y="3913"/>
                    <a:pt x="12962" y="3296"/>
                  </a:cubicBezTo>
                  <a:cubicBezTo>
                    <a:pt x="12776" y="3074"/>
                    <a:pt x="12518" y="2971"/>
                    <a:pt x="12263" y="2971"/>
                  </a:cubicBezTo>
                  <a:cubicBezTo>
                    <a:pt x="11845" y="2971"/>
                    <a:pt x="11434" y="3248"/>
                    <a:pt x="11358" y="3728"/>
                  </a:cubicBezTo>
                  <a:lnTo>
                    <a:pt x="10926" y="3975"/>
                  </a:lnTo>
                  <a:cubicBezTo>
                    <a:pt x="10648" y="3666"/>
                    <a:pt x="10370" y="3358"/>
                    <a:pt x="10061" y="3111"/>
                  </a:cubicBezTo>
                  <a:lnTo>
                    <a:pt x="10339" y="2679"/>
                  </a:lnTo>
                  <a:cubicBezTo>
                    <a:pt x="11172" y="2524"/>
                    <a:pt x="11358" y="1382"/>
                    <a:pt x="10648" y="950"/>
                  </a:cubicBezTo>
                  <a:cubicBezTo>
                    <a:pt x="10493" y="860"/>
                    <a:pt x="10331" y="820"/>
                    <a:pt x="10175" y="820"/>
                  </a:cubicBezTo>
                  <a:cubicBezTo>
                    <a:pt x="9584" y="820"/>
                    <a:pt x="9070" y="1396"/>
                    <a:pt x="9290" y="2031"/>
                  </a:cubicBezTo>
                  <a:lnTo>
                    <a:pt x="9012" y="2493"/>
                  </a:lnTo>
                  <a:cubicBezTo>
                    <a:pt x="8611" y="2308"/>
                    <a:pt x="8148" y="2185"/>
                    <a:pt x="7716" y="2123"/>
                  </a:cubicBezTo>
                  <a:lnTo>
                    <a:pt x="7716" y="1629"/>
                  </a:lnTo>
                  <a:cubicBezTo>
                    <a:pt x="8210" y="1166"/>
                    <a:pt x="8086" y="364"/>
                    <a:pt x="7469" y="86"/>
                  </a:cubicBezTo>
                  <a:cubicBezTo>
                    <a:pt x="7339" y="28"/>
                    <a:pt x="7207" y="1"/>
                    <a:pt x="70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3401" name="Google Shape;13401;p25"/>
          <p:cNvSpPr/>
          <p:nvPr/>
        </p:nvSpPr>
        <p:spPr>
          <a:xfrm>
            <a:off x="9388311" y="5557290"/>
            <a:ext cx="434167" cy="454733"/>
          </a:xfrm>
          <a:custGeom>
            <a:avLst/>
            <a:gdLst/>
            <a:ahLst/>
            <a:cxnLst/>
            <a:rect l="l" t="t" r="r" b="b"/>
            <a:pathLst>
              <a:path w="13025" h="13642" extrusionOk="0">
                <a:moveTo>
                  <a:pt x="6513" y="310"/>
                </a:moveTo>
                <a:cubicBezTo>
                  <a:pt x="7161" y="310"/>
                  <a:pt x="7500" y="1081"/>
                  <a:pt x="7068" y="1575"/>
                </a:cubicBezTo>
                <a:cubicBezTo>
                  <a:pt x="6921" y="1733"/>
                  <a:pt x="6730" y="1805"/>
                  <a:pt x="6540" y="1805"/>
                </a:cubicBezTo>
                <a:cubicBezTo>
                  <a:pt x="6174" y="1805"/>
                  <a:pt x="5813" y="1539"/>
                  <a:pt x="5772" y="1112"/>
                </a:cubicBezTo>
                <a:cubicBezTo>
                  <a:pt x="5772" y="680"/>
                  <a:pt x="6112" y="340"/>
                  <a:pt x="6513" y="310"/>
                </a:cubicBezTo>
                <a:close/>
                <a:moveTo>
                  <a:pt x="5433" y="1390"/>
                </a:moveTo>
                <a:cubicBezTo>
                  <a:pt x="5464" y="1544"/>
                  <a:pt x="5556" y="1667"/>
                  <a:pt x="5649" y="1791"/>
                </a:cubicBezTo>
                <a:lnTo>
                  <a:pt x="5710" y="1853"/>
                </a:lnTo>
                <a:lnTo>
                  <a:pt x="2624" y="3612"/>
                </a:lnTo>
                <a:cubicBezTo>
                  <a:pt x="2563" y="3457"/>
                  <a:pt x="2501" y="3334"/>
                  <a:pt x="2377" y="3211"/>
                </a:cubicBezTo>
                <a:lnTo>
                  <a:pt x="2346" y="3149"/>
                </a:lnTo>
                <a:lnTo>
                  <a:pt x="5433" y="1390"/>
                </a:lnTo>
                <a:close/>
                <a:moveTo>
                  <a:pt x="7624" y="1359"/>
                </a:moveTo>
                <a:lnTo>
                  <a:pt x="10710" y="3149"/>
                </a:lnTo>
                <a:lnTo>
                  <a:pt x="10679" y="3149"/>
                </a:lnTo>
                <a:cubicBezTo>
                  <a:pt x="10679" y="3180"/>
                  <a:pt x="10648" y="3180"/>
                  <a:pt x="10648" y="3180"/>
                </a:cubicBezTo>
                <a:cubicBezTo>
                  <a:pt x="10556" y="3303"/>
                  <a:pt x="10463" y="3457"/>
                  <a:pt x="10432" y="3612"/>
                </a:cubicBezTo>
                <a:lnTo>
                  <a:pt x="7346" y="1822"/>
                </a:lnTo>
                <a:lnTo>
                  <a:pt x="7377" y="1791"/>
                </a:lnTo>
                <a:cubicBezTo>
                  <a:pt x="7500" y="1667"/>
                  <a:pt x="7562" y="1513"/>
                  <a:pt x="7624" y="1359"/>
                </a:cubicBezTo>
                <a:close/>
                <a:moveTo>
                  <a:pt x="11543" y="3206"/>
                </a:moveTo>
                <a:cubicBezTo>
                  <a:pt x="11922" y="3206"/>
                  <a:pt x="12284" y="3495"/>
                  <a:pt x="12284" y="3951"/>
                </a:cubicBezTo>
                <a:cubicBezTo>
                  <a:pt x="12253" y="4352"/>
                  <a:pt x="11945" y="4661"/>
                  <a:pt x="11543" y="4661"/>
                </a:cubicBezTo>
                <a:cubicBezTo>
                  <a:pt x="10864" y="4661"/>
                  <a:pt x="10556" y="3889"/>
                  <a:pt x="11019" y="3427"/>
                </a:cubicBezTo>
                <a:cubicBezTo>
                  <a:pt x="11170" y="3275"/>
                  <a:pt x="11359" y="3206"/>
                  <a:pt x="11543" y="3206"/>
                </a:cubicBezTo>
                <a:close/>
                <a:moveTo>
                  <a:pt x="1544" y="3211"/>
                </a:moveTo>
                <a:cubicBezTo>
                  <a:pt x="2192" y="3211"/>
                  <a:pt x="2532" y="3982"/>
                  <a:pt x="2069" y="4476"/>
                </a:cubicBezTo>
                <a:cubicBezTo>
                  <a:pt x="1911" y="4624"/>
                  <a:pt x="1724" y="4690"/>
                  <a:pt x="1544" y="4690"/>
                </a:cubicBezTo>
                <a:cubicBezTo>
                  <a:pt x="1160" y="4690"/>
                  <a:pt x="803" y="4392"/>
                  <a:pt x="803" y="3951"/>
                </a:cubicBezTo>
                <a:cubicBezTo>
                  <a:pt x="803" y="3519"/>
                  <a:pt x="1112" y="3211"/>
                  <a:pt x="1544" y="3211"/>
                </a:cubicBezTo>
                <a:close/>
                <a:moveTo>
                  <a:pt x="6791" y="2161"/>
                </a:moveTo>
                <a:lnTo>
                  <a:pt x="6791" y="5217"/>
                </a:lnTo>
                <a:cubicBezTo>
                  <a:pt x="6698" y="5186"/>
                  <a:pt x="6605" y="5186"/>
                  <a:pt x="6513" y="5186"/>
                </a:cubicBezTo>
                <a:cubicBezTo>
                  <a:pt x="6420" y="5186"/>
                  <a:pt x="6359" y="5186"/>
                  <a:pt x="6266" y="5217"/>
                </a:cubicBezTo>
                <a:lnTo>
                  <a:pt x="6266" y="2161"/>
                </a:lnTo>
                <a:cubicBezTo>
                  <a:pt x="6359" y="2161"/>
                  <a:pt x="6420" y="2192"/>
                  <a:pt x="6513" y="2192"/>
                </a:cubicBezTo>
                <a:cubicBezTo>
                  <a:pt x="6605" y="2192"/>
                  <a:pt x="6698" y="2192"/>
                  <a:pt x="6791" y="2161"/>
                </a:cubicBezTo>
                <a:close/>
                <a:moveTo>
                  <a:pt x="7192" y="2223"/>
                </a:moveTo>
                <a:lnTo>
                  <a:pt x="10155" y="3951"/>
                </a:lnTo>
                <a:lnTo>
                  <a:pt x="7470" y="5494"/>
                </a:lnTo>
                <a:cubicBezTo>
                  <a:pt x="7377" y="5433"/>
                  <a:pt x="7284" y="5371"/>
                  <a:pt x="7192" y="5340"/>
                </a:cubicBezTo>
                <a:lnTo>
                  <a:pt x="7192" y="2223"/>
                </a:lnTo>
                <a:close/>
                <a:moveTo>
                  <a:pt x="10432" y="4229"/>
                </a:moveTo>
                <a:cubicBezTo>
                  <a:pt x="10463" y="4414"/>
                  <a:pt x="10556" y="4568"/>
                  <a:pt x="10679" y="4692"/>
                </a:cubicBezTo>
                <a:lnTo>
                  <a:pt x="10679" y="4723"/>
                </a:lnTo>
                <a:lnTo>
                  <a:pt x="8056" y="6235"/>
                </a:lnTo>
                <a:cubicBezTo>
                  <a:pt x="8025" y="6173"/>
                  <a:pt x="7994" y="6081"/>
                  <a:pt x="7932" y="6019"/>
                </a:cubicBezTo>
                <a:cubicBezTo>
                  <a:pt x="7902" y="5926"/>
                  <a:pt x="7840" y="5834"/>
                  <a:pt x="7778" y="5772"/>
                </a:cubicBezTo>
                <a:lnTo>
                  <a:pt x="10432" y="4229"/>
                </a:lnTo>
                <a:close/>
                <a:moveTo>
                  <a:pt x="5834" y="2223"/>
                </a:moveTo>
                <a:lnTo>
                  <a:pt x="5834" y="5340"/>
                </a:lnTo>
                <a:cubicBezTo>
                  <a:pt x="5741" y="5371"/>
                  <a:pt x="5649" y="5433"/>
                  <a:pt x="5587" y="5494"/>
                </a:cubicBezTo>
                <a:lnTo>
                  <a:pt x="4476" y="4877"/>
                </a:lnTo>
                <a:cubicBezTo>
                  <a:pt x="4443" y="4855"/>
                  <a:pt x="4406" y="4845"/>
                  <a:pt x="4370" y="4845"/>
                </a:cubicBezTo>
                <a:cubicBezTo>
                  <a:pt x="4304" y="4845"/>
                  <a:pt x="4238" y="4879"/>
                  <a:pt x="4198" y="4939"/>
                </a:cubicBezTo>
                <a:cubicBezTo>
                  <a:pt x="4136" y="5031"/>
                  <a:pt x="4167" y="5155"/>
                  <a:pt x="4291" y="5217"/>
                </a:cubicBezTo>
                <a:lnTo>
                  <a:pt x="5278" y="5772"/>
                </a:lnTo>
                <a:cubicBezTo>
                  <a:pt x="5247" y="5803"/>
                  <a:pt x="5247" y="5834"/>
                  <a:pt x="5217" y="5834"/>
                </a:cubicBezTo>
                <a:cubicBezTo>
                  <a:pt x="5124" y="5957"/>
                  <a:pt x="5062" y="6112"/>
                  <a:pt x="5001" y="6266"/>
                </a:cubicBezTo>
                <a:lnTo>
                  <a:pt x="2346" y="4723"/>
                </a:lnTo>
                <a:cubicBezTo>
                  <a:pt x="2377" y="4723"/>
                  <a:pt x="2377" y="4692"/>
                  <a:pt x="2408" y="4661"/>
                </a:cubicBezTo>
                <a:cubicBezTo>
                  <a:pt x="2501" y="4538"/>
                  <a:pt x="2593" y="4414"/>
                  <a:pt x="2624" y="4260"/>
                </a:cubicBezTo>
                <a:lnTo>
                  <a:pt x="3581" y="4815"/>
                </a:lnTo>
                <a:cubicBezTo>
                  <a:pt x="3618" y="4834"/>
                  <a:pt x="3654" y="4842"/>
                  <a:pt x="3686" y="4842"/>
                </a:cubicBezTo>
                <a:cubicBezTo>
                  <a:pt x="3874" y="4842"/>
                  <a:pt x="3976" y="4581"/>
                  <a:pt x="3766" y="4476"/>
                </a:cubicBezTo>
                <a:lnTo>
                  <a:pt x="2871" y="3951"/>
                </a:lnTo>
                <a:lnTo>
                  <a:pt x="5834" y="2223"/>
                </a:lnTo>
                <a:close/>
                <a:moveTo>
                  <a:pt x="6477" y="5586"/>
                </a:moveTo>
                <a:cubicBezTo>
                  <a:pt x="7162" y="5586"/>
                  <a:pt x="7747" y="6130"/>
                  <a:pt x="7747" y="6821"/>
                </a:cubicBezTo>
                <a:cubicBezTo>
                  <a:pt x="7747" y="6976"/>
                  <a:pt x="7716" y="7099"/>
                  <a:pt x="7655" y="7253"/>
                </a:cubicBezTo>
                <a:lnTo>
                  <a:pt x="7686" y="7253"/>
                </a:lnTo>
                <a:cubicBezTo>
                  <a:pt x="7500" y="7685"/>
                  <a:pt x="7099" y="7994"/>
                  <a:pt x="6636" y="8025"/>
                </a:cubicBezTo>
                <a:cubicBezTo>
                  <a:pt x="6590" y="8040"/>
                  <a:pt x="6544" y="8048"/>
                  <a:pt x="6497" y="8048"/>
                </a:cubicBezTo>
                <a:cubicBezTo>
                  <a:pt x="6451" y="8048"/>
                  <a:pt x="6405" y="8040"/>
                  <a:pt x="6359" y="8025"/>
                </a:cubicBezTo>
                <a:cubicBezTo>
                  <a:pt x="4908" y="7840"/>
                  <a:pt x="4970" y="5741"/>
                  <a:pt x="6420" y="5587"/>
                </a:cubicBezTo>
                <a:cubicBezTo>
                  <a:pt x="6439" y="5586"/>
                  <a:pt x="6458" y="5586"/>
                  <a:pt x="6477" y="5586"/>
                </a:cubicBezTo>
                <a:close/>
                <a:moveTo>
                  <a:pt x="1822" y="5031"/>
                </a:moveTo>
                <a:lnTo>
                  <a:pt x="1822" y="8364"/>
                </a:lnTo>
                <a:cubicBezTo>
                  <a:pt x="1729" y="8349"/>
                  <a:pt x="1644" y="8341"/>
                  <a:pt x="1559" y="8341"/>
                </a:cubicBezTo>
                <a:cubicBezTo>
                  <a:pt x="1475" y="8341"/>
                  <a:pt x="1390" y="8349"/>
                  <a:pt x="1297" y="8364"/>
                </a:cubicBezTo>
                <a:lnTo>
                  <a:pt x="1297" y="5031"/>
                </a:lnTo>
                <a:cubicBezTo>
                  <a:pt x="1359" y="5031"/>
                  <a:pt x="1451" y="5062"/>
                  <a:pt x="1544" y="5062"/>
                </a:cubicBezTo>
                <a:cubicBezTo>
                  <a:pt x="1637" y="5062"/>
                  <a:pt x="1729" y="5062"/>
                  <a:pt x="1822" y="5031"/>
                </a:cubicBezTo>
                <a:close/>
                <a:moveTo>
                  <a:pt x="2192" y="5124"/>
                </a:moveTo>
                <a:lnTo>
                  <a:pt x="4908" y="6667"/>
                </a:lnTo>
                <a:lnTo>
                  <a:pt x="4908" y="6821"/>
                </a:lnTo>
                <a:cubicBezTo>
                  <a:pt x="4908" y="6852"/>
                  <a:pt x="4908" y="6883"/>
                  <a:pt x="4908" y="6914"/>
                </a:cubicBezTo>
                <a:lnTo>
                  <a:pt x="2192" y="8364"/>
                </a:lnTo>
                <a:lnTo>
                  <a:pt x="2192" y="5124"/>
                </a:lnTo>
                <a:close/>
                <a:moveTo>
                  <a:pt x="10864" y="5124"/>
                </a:moveTo>
                <a:lnTo>
                  <a:pt x="10864" y="8364"/>
                </a:lnTo>
                <a:lnTo>
                  <a:pt x="8149" y="6914"/>
                </a:lnTo>
                <a:cubicBezTo>
                  <a:pt x="8149" y="6883"/>
                  <a:pt x="8149" y="6852"/>
                  <a:pt x="8149" y="6821"/>
                </a:cubicBezTo>
                <a:lnTo>
                  <a:pt x="8149" y="6667"/>
                </a:lnTo>
                <a:lnTo>
                  <a:pt x="10864" y="5124"/>
                </a:lnTo>
                <a:close/>
                <a:moveTo>
                  <a:pt x="11821" y="5031"/>
                </a:moveTo>
                <a:lnTo>
                  <a:pt x="11821" y="8364"/>
                </a:lnTo>
                <a:cubicBezTo>
                  <a:pt x="11728" y="8334"/>
                  <a:pt x="11636" y="8334"/>
                  <a:pt x="11543" y="8334"/>
                </a:cubicBezTo>
                <a:cubicBezTo>
                  <a:pt x="11451" y="8334"/>
                  <a:pt x="11358" y="8334"/>
                  <a:pt x="11266" y="8364"/>
                </a:cubicBezTo>
                <a:lnTo>
                  <a:pt x="11266" y="5031"/>
                </a:lnTo>
                <a:cubicBezTo>
                  <a:pt x="11358" y="5062"/>
                  <a:pt x="11451" y="5062"/>
                  <a:pt x="11543" y="5062"/>
                </a:cubicBezTo>
                <a:cubicBezTo>
                  <a:pt x="11636" y="5062"/>
                  <a:pt x="11728" y="5062"/>
                  <a:pt x="11821" y="5031"/>
                </a:cubicBezTo>
                <a:close/>
                <a:moveTo>
                  <a:pt x="4970" y="7346"/>
                </a:moveTo>
                <a:cubicBezTo>
                  <a:pt x="5031" y="7500"/>
                  <a:pt x="5124" y="7655"/>
                  <a:pt x="5217" y="7778"/>
                </a:cubicBezTo>
                <a:lnTo>
                  <a:pt x="5217" y="7809"/>
                </a:lnTo>
                <a:lnTo>
                  <a:pt x="2624" y="9198"/>
                </a:lnTo>
                <a:cubicBezTo>
                  <a:pt x="2593" y="9013"/>
                  <a:pt x="2501" y="8858"/>
                  <a:pt x="2377" y="8735"/>
                </a:cubicBezTo>
                <a:lnTo>
                  <a:pt x="4970" y="7346"/>
                </a:lnTo>
                <a:close/>
                <a:moveTo>
                  <a:pt x="1558" y="8737"/>
                </a:moveTo>
                <a:cubicBezTo>
                  <a:pt x="1738" y="8737"/>
                  <a:pt x="1921" y="8803"/>
                  <a:pt x="2069" y="8951"/>
                </a:cubicBezTo>
                <a:cubicBezTo>
                  <a:pt x="2532" y="9414"/>
                  <a:pt x="2223" y="10216"/>
                  <a:pt x="1544" y="10216"/>
                </a:cubicBezTo>
                <a:cubicBezTo>
                  <a:pt x="1143" y="10216"/>
                  <a:pt x="803" y="9877"/>
                  <a:pt x="803" y="9475"/>
                </a:cubicBezTo>
                <a:cubicBezTo>
                  <a:pt x="803" y="9035"/>
                  <a:pt x="1174" y="8737"/>
                  <a:pt x="1558" y="8737"/>
                </a:cubicBezTo>
                <a:close/>
                <a:moveTo>
                  <a:pt x="11557" y="8737"/>
                </a:moveTo>
                <a:cubicBezTo>
                  <a:pt x="11737" y="8737"/>
                  <a:pt x="11920" y="8803"/>
                  <a:pt x="12068" y="8951"/>
                </a:cubicBezTo>
                <a:cubicBezTo>
                  <a:pt x="12531" y="9414"/>
                  <a:pt x="12191" y="10216"/>
                  <a:pt x="11543" y="10216"/>
                </a:cubicBezTo>
                <a:cubicBezTo>
                  <a:pt x="11142" y="10185"/>
                  <a:pt x="10803" y="9877"/>
                  <a:pt x="10803" y="9475"/>
                </a:cubicBezTo>
                <a:cubicBezTo>
                  <a:pt x="10803" y="9035"/>
                  <a:pt x="11174" y="8737"/>
                  <a:pt x="11557" y="8737"/>
                </a:cubicBezTo>
                <a:close/>
                <a:moveTo>
                  <a:pt x="5525" y="8118"/>
                </a:moveTo>
                <a:cubicBezTo>
                  <a:pt x="5618" y="8179"/>
                  <a:pt x="5741" y="8241"/>
                  <a:pt x="5834" y="8303"/>
                </a:cubicBezTo>
                <a:lnTo>
                  <a:pt x="5834" y="11420"/>
                </a:lnTo>
                <a:lnTo>
                  <a:pt x="2717" y="9630"/>
                </a:lnTo>
                <a:lnTo>
                  <a:pt x="5525" y="8118"/>
                </a:lnTo>
                <a:close/>
                <a:moveTo>
                  <a:pt x="8056" y="7377"/>
                </a:moveTo>
                <a:lnTo>
                  <a:pt x="10648" y="8766"/>
                </a:lnTo>
                <a:cubicBezTo>
                  <a:pt x="10525" y="8889"/>
                  <a:pt x="10432" y="9043"/>
                  <a:pt x="10401" y="9229"/>
                </a:cubicBezTo>
                <a:lnTo>
                  <a:pt x="9753" y="8889"/>
                </a:lnTo>
                <a:cubicBezTo>
                  <a:pt x="9723" y="8872"/>
                  <a:pt x="9694" y="8864"/>
                  <a:pt x="9666" y="8864"/>
                </a:cubicBezTo>
                <a:cubicBezTo>
                  <a:pt x="9493" y="8864"/>
                  <a:pt x="9382" y="9153"/>
                  <a:pt x="9568" y="9259"/>
                </a:cubicBezTo>
                <a:lnTo>
                  <a:pt x="10309" y="9630"/>
                </a:lnTo>
                <a:lnTo>
                  <a:pt x="7192" y="11420"/>
                </a:lnTo>
                <a:lnTo>
                  <a:pt x="7192" y="8303"/>
                </a:lnTo>
                <a:cubicBezTo>
                  <a:pt x="7315" y="8241"/>
                  <a:pt x="7408" y="8179"/>
                  <a:pt x="7500" y="8118"/>
                </a:cubicBezTo>
                <a:lnTo>
                  <a:pt x="8889" y="8858"/>
                </a:lnTo>
                <a:cubicBezTo>
                  <a:pt x="8919" y="8875"/>
                  <a:pt x="8950" y="8883"/>
                  <a:pt x="8978" y="8883"/>
                </a:cubicBezTo>
                <a:cubicBezTo>
                  <a:pt x="9157" y="8883"/>
                  <a:pt x="9287" y="8594"/>
                  <a:pt x="9074" y="8488"/>
                </a:cubicBezTo>
                <a:lnTo>
                  <a:pt x="7809" y="7809"/>
                </a:lnTo>
                <a:cubicBezTo>
                  <a:pt x="7932" y="7685"/>
                  <a:pt x="7994" y="7531"/>
                  <a:pt x="8056" y="7377"/>
                </a:cubicBezTo>
                <a:close/>
                <a:moveTo>
                  <a:pt x="6791" y="8426"/>
                </a:moveTo>
                <a:lnTo>
                  <a:pt x="6791" y="11481"/>
                </a:lnTo>
                <a:lnTo>
                  <a:pt x="6729" y="11481"/>
                </a:lnTo>
                <a:lnTo>
                  <a:pt x="6729" y="11451"/>
                </a:lnTo>
                <a:cubicBezTo>
                  <a:pt x="6667" y="11451"/>
                  <a:pt x="6605" y="11420"/>
                  <a:pt x="6513" y="11420"/>
                </a:cubicBezTo>
                <a:cubicBezTo>
                  <a:pt x="6420" y="11420"/>
                  <a:pt x="6328" y="11451"/>
                  <a:pt x="6266" y="11481"/>
                </a:cubicBezTo>
                <a:lnTo>
                  <a:pt x="6266" y="8426"/>
                </a:lnTo>
                <a:cubicBezTo>
                  <a:pt x="6343" y="8442"/>
                  <a:pt x="6420" y="8449"/>
                  <a:pt x="6501" y="8449"/>
                </a:cubicBezTo>
                <a:cubicBezTo>
                  <a:pt x="6582" y="8449"/>
                  <a:pt x="6667" y="8442"/>
                  <a:pt x="6760" y="8426"/>
                </a:cubicBezTo>
                <a:close/>
                <a:moveTo>
                  <a:pt x="2593" y="9969"/>
                </a:moveTo>
                <a:lnTo>
                  <a:pt x="5710" y="11790"/>
                </a:lnTo>
                <a:lnTo>
                  <a:pt x="5680" y="11821"/>
                </a:lnTo>
                <a:cubicBezTo>
                  <a:pt x="5556" y="11944"/>
                  <a:pt x="5494" y="12099"/>
                  <a:pt x="5464" y="12253"/>
                </a:cubicBezTo>
                <a:lnTo>
                  <a:pt x="2223" y="10401"/>
                </a:lnTo>
                <a:cubicBezTo>
                  <a:pt x="2377" y="10278"/>
                  <a:pt x="2501" y="10124"/>
                  <a:pt x="2593" y="9969"/>
                </a:cubicBezTo>
                <a:close/>
                <a:moveTo>
                  <a:pt x="10494" y="9969"/>
                </a:moveTo>
                <a:cubicBezTo>
                  <a:pt x="10587" y="10124"/>
                  <a:pt x="10710" y="10278"/>
                  <a:pt x="10864" y="10401"/>
                </a:cubicBezTo>
                <a:lnTo>
                  <a:pt x="7655" y="12253"/>
                </a:lnTo>
                <a:cubicBezTo>
                  <a:pt x="7593" y="12099"/>
                  <a:pt x="7531" y="11944"/>
                  <a:pt x="7408" y="11821"/>
                </a:cubicBezTo>
                <a:lnTo>
                  <a:pt x="7377" y="11790"/>
                </a:lnTo>
                <a:lnTo>
                  <a:pt x="10494" y="9969"/>
                </a:lnTo>
                <a:close/>
                <a:moveTo>
                  <a:pt x="6544" y="11821"/>
                </a:moveTo>
                <a:cubicBezTo>
                  <a:pt x="6914" y="11852"/>
                  <a:pt x="7223" y="12099"/>
                  <a:pt x="7254" y="12469"/>
                </a:cubicBezTo>
                <a:cubicBezTo>
                  <a:pt x="7315" y="12901"/>
                  <a:pt x="6976" y="13302"/>
                  <a:pt x="6544" y="13302"/>
                </a:cubicBezTo>
                <a:cubicBezTo>
                  <a:pt x="6112" y="13271"/>
                  <a:pt x="5772" y="12901"/>
                  <a:pt x="5803" y="12469"/>
                </a:cubicBezTo>
                <a:cubicBezTo>
                  <a:pt x="5865" y="12099"/>
                  <a:pt x="6173" y="11852"/>
                  <a:pt x="6544" y="11821"/>
                </a:cubicBezTo>
                <a:close/>
                <a:moveTo>
                  <a:pt x="6528" y="1"/>
                </a:moveTo>
                <a:cubicBezTo>
                  <a:pt x="6027" y="1"/>
                  <a:pt x="5525" y="310"/>
                  <a:pt x="5402" y="927"/>
                </a:cubicBezTo>
                <a:lnTo>
                  <a:pt x="2007" y="2902"/>
                </a:lnTo>
                <a:cubicBezTo>
                  <a:pt x="1870" y="2856"/>
                  <a:pt x="1738" y="2835"/>
                  <a:pt x="1611" y="2835"/>
                </a:cubicBezTo>
                <a:cubicBezTo>
                  <a:pt x="624" y="2835"/>
                  <a:pt x="17" y="4108"/>
                  <a:pt x="865" y="4846"/>
                </a:cubicBezTo>
                <a:lnTo>
                  <a:pt x="865" y="8580"/>
                </a:lnTo>
                <a:cubicBezTo>
                  <a:pt x="1" y="9229"/>
                  <a:pt x="464" y="10586"/>
                  <a:pt x="1544" y="10648"/>
                </a:cubicBezTo>
                <a:cubicBezTo>
                  <a:pt x="1606" y="10648"/>
                  <a:pt x="1668" y="10617"/>
                  <a:pt x="1760" y="10617"/>
                </a:cubicBezTo>
                <a:lnTo>
                  <a:pt x="5402" y="12716"/>
                </a:lnTo>
                <a:cubicBezTo>
                  <a:pt x="5525" y="13333"/>
                  <a:pt x="6027" y="13642"/>
                  <a:pt x="6528" y="13642"/>
                </a:cubicBezTo>
                <a:cubicBezTo>
                  <a:pt x="7030" y="13642"/>
                  <a:pt x="7531" y="13333"/>
                  <a:pt x="7655" y="12716"/>
                </a:cubicBezTo>
                <a:lnTo>
                  <a:pt x="11296" y="10617"/>
                </a:lnTo>
                <a:cubicBezTo>
                  <a:pt x="11358" y="10617"/>
                  <a:pt x="11451" y="10648"/>
                  <a:pt x="11512" y="10648"/>
                </a:cubicBezTo>
                <a:cubicBezTo>
                  <a:pt x="12593" y="10586"/>
                  <a:pt x="13025" y="9229"/>
                  <a:pt x="12191" y="8580"/>
                </a:cubicBezTo>
                <a:lnTo>
                  <a:pt x="12191" y="4846"/>
                </a:lnTo>
                <a:cubicBezTo>
                  <a:pt x="12469" y="4630"/>
                  <a:pt x="12654" y="4291"/>
                  <a:pt x="12654" y="3951"/>
                </a:cubicBezTo>
                <a:cubicBezTo>
                  <a:pt x="12654" y="3288"/>
                  <a:pt x="12126" y="2801"/>
                  <a:pt x="11522" y="2801"/>
                </a:cubicBezTo>
                <a:cubicBezTo>
                  <a:pt x="11367" y="2801"/>
                  <a:pt x="11207" y="2833"/>
                  <a:pt x="11050" y="2902"/>
                </a:cubicBezTo>
                <a:lnTo>
                  <a:pt x="7655" y="927"/>
                </a:lnTo>
                <a:cubicBezTo>
                  <a:pt x="7531" y="310"/>
                  <a:pt x="7030" y="1"/>
                  <a:pt x="6528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000000"/>
              </a:solidFill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3402" name="Google Shape;13402;p25"/>
          <p:cNvGrpSpPr/>
          <p:nvPr/>
        </p:nvGrpSpPr>
        <p:grpSpPr>
          <a:xfrm>
            <a:off x="10315775" y="5554723"/>
            <a:ext cx="478367" cy="459867"/>
            <a:chOff x="1008188" y="1921956"/>
            <a:chExt cx="358775" cy="344900"/>
          </a:xfrm>
          <a:solidFill>
            <a:schemeClr val="tx1"/>
          </a:solidFill>
        </p:grpSpPr>
        <p:sp>
          <p:nvSpPr>
            <p:cNvPr id="13403" name="Google Shape;13403;p25"/>
            <p:cNvSpPr/>
            <p:nvPr/>
          </p:nvSpPr>
          <p:spPr>
            <a:xfrm>
              <a:off x="1118513" y="1960531"/>
              <a:ext cx="10050" cy="21625"/>
            </a:xfrm>
            <a:custGeom>
              <a:avLst/>
              <a:gdLst/>
              <a:ahLst/>
              <a:cxnLst/>
              <a:rect l="l" t="t" r="r" b="b"/>
              <a:pathLst>
                <a:path w="402" h="865" extrusionOk="0">
                  <a:moveTo>
                    <a:pt x="186" y="0"/>
                  </a:moveTo>
                  <a:cubicBezTo>
                    <a:pt x="93" y="0"/>
                    <a:pt x="0" y="93"/>
                    <a:pt x="0" y="185"/>
                  </a:cubicBezTo>
                  <a:lnTo>
                    <a:pt x="0" y="648"/>
                  </a:lnTo>
                  <a:cubicBezTo>
                    <a:pt x="0" y="772"/>
                    <a:pt x="93" y="864"/>
                    <a:pt x="186" y="864"/>
                  </a:cubicBezTo>
                  <a:cubicBezTo>
                    <a:pt x="309" y="864"/>
                    <a:pt x="402" y="772"/>
                    <a:pt x="402" y="648"/>
                  </a:cubicBezTo>
                  <a:lnTo>
                    <a:pt x="402" y="185"/>
                  </a:lnTo>
                  <a:cubicBezTo>
                    <a:pt x="402" y="93"/>
                    <a:pt x="309" y="0"/>
                    <a:pt x="1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04" name="Google Shape;13404;p25"/>
            <p:cNvSpPr/>
            <p:nvPr/>
          </p:nvSpPr>
          <p:spPr>
            <a:xfrm>
              <a:off x="1245813" y="1960531"/>
              <a:ext cx="10050" cy="21625"/>
            </a:xfrm>
            <a:custGeom>
              <a:avLst/>
              <a:gdLst/>
              <a:ahLst/>
              <a:cxnLst/>
              <a:rect l="l" t="t" r="r" b="b"/>
              <a:pathLst>
                <a:path w="402" h="865" extrusionOk="0">
                  <a:moveTo>
                    <a:pt x="186" y="0"/>
                  </a:moveTo>
                  <a:cubicBezTo>
                    <a:pt x="93" y="0"/>
                    <a:pt x="1" y="93"/>
                    <a:pt x="1" y="185"/>
                  </a:cubicBezTo>
                  <a:lnTo>
                    <a:pt x="1" y="648"/>
                  </a:lnTo>
                  <a:cubicBezTo>
                    <a:pt x="1" y="772"/>
                    <a:pt x="62" y="864"/>
                    <a:pt x="186" y="864"/>
                  </a:cubicBezTo>
                  <a:cubicBezTo>
                    <a:pt x="309" y="864"/>
                    <a:pt x="402" y="772"/>
                    <a:pt x="402" y="648"/>
                  </a:cubicBezTo>
                  <a:lnTo>
                    <a:pt x="402" y="185"/>
                  </a:lnTo>
                  <a:cubicBezTo>
                    <a:pt x="371" y="93"/>
                    <a:pt x="309" y="0"/>
                    <a:pt x="1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05" name="Google Shape;13405;p25"/>
            <p:cNvSpPr/>
            <p:nvPr/>
          </p:nvSpPr>
          <p:spPr>
            <a:xfrm>
              <a:off x="1164438" y="1970906"/>
              <a:ext cx="44925" cy="17025"/>
            </a:xfrm>
            <a:custGeom>
              <a:avLst/>
              <a:gdLst/>
              <a:ahLst/>
              <a:cxnLst/>
              <a:rect l="l" t="t" r="r" b="b"/>
              <a:pathLst>
                <a:path w="1797" h="681" extrusionOk="0">
                  <a:moveTo>
                    <a:pt x="279" y="1"/>
                  </a:moveTo>
                  <a:cubicBezTo>
                    <a:pt x="137" y="1"/>
                    <a:pt x="1" y="196"/>
                    <a:pt x="139" y="357"/>
                  </a:cubicBezTo>
                  <a:cubicBezTo>
                    <a:pt x="339" y="573"/>
                    <a:pt x="617" y="681"/>
                    <a:pt x="898" y="681"/>
                  </a:cubicBezTo>
                  <a:cubicBezTo>
                    <a:pt x="1180" y="681"/>
                    <a:pt x="1466" y="573"/>
                    <a:pt x="1682" y="357"/>
                  </a:cubicBezTo>
                  <a:cubicBezTo>
                    <a:pt x="1796" y="196"/>
                    <a:pt x="1655" y="1"/>
                    <a:pt x="1511" y="1"/>
                  </a:cubicBezTo>
                  <a:cubicBezTo>
                    <a:pt x="1462" y="1"/>
                    <a:pt x="1412" y="24"/>
                    <a:pt x="1373" y="79"/>
                  </a:cubicBezTo>
                  <a:cubicBezTo>
                    <a:pt x="1250" y="218"/>
                    <a:pt x="1080" y="287"/>
                    <a:pt x="906" y="287"/>
                  </a:cubicBezTo>
                  <a:cubicBezTo>
                    <a:pt x="733" y="287"/>
                    <a:pt x="555" y="218"/>
                    <a:pt x="416" y="79"/>
                  </a:cubicBezTo>
                  <a:cubicBezTo>
                    <a:pt x="377" y="24"/>
                    <a:pt x="327" y="1"/>
                    <a:pt x="2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06" name="Google Shape;13406;p25"/>
            <p:cNvSpPr/>
            <p:nvPr/>
          </p:nvSpPr>
          <p:spPr>
            <a:xfrm>
              <a:off x="1179463" y="2155331"/>
              <a:ext cx="15450" cy="15650"/>
            </a:xfrm>
            <a:custGeom>
              <a:avLst/>
              <a:gdLst/>
              <a:ahLst/>
              <a:cxnLst/>
              <a:rect l="l" t="t" r="r" b="b"/>
              <a:pathLst>
                <a:path w="618" h="626" extrusionOk="0">
                  <a:moveTo>
                    <a:pt x="309" y="1"/>
                  </a:moveTo>
                  <a:cubicBezTo>
                    <a:pt x="155" y="1"/>
                    <a:pt x="0" y="109"/>
                    <a:pt x="0" y="325"/>
                  </a:cubicBezTo>
                  <a:cubicBezTo>
                    <a:pt x="0" y="525"/>
                    <a:pt x="155" y="626"/>
                    <a:pt x="309" y="626"/>
                  </a:cubicBezTo>
                  <a:cubicBezTo>
                    <a:pt x="463" y="626"/>
                    <a:pt x="618" y="525"/>
                    <a:pt x="618" y="325"/>
                  </a:cubicBezTo>
                  <a:cubicBezTo>
                    <a:pt x="618" y="109"/>
                    <a:pt x="463" y="1"/>
                    <a:pt x="3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07" name="Google Shape;13407;p25"/>
            <p:cNvSpPr/>
            <p:nvPr/>
          </p:nvSpPr>
          <p:spPr>
            <a:xfrm>
              <a:off x="1008188" y="1921956"/>
              <a:ext cx="358775" cy="344900"/>
            </a:xfrm>
            <a:custGeom>
              <a:avLst/>
              <a:gdLst/>
              <a:ahLst/>
              <a:cxnLst/>
              <a:rect l="l" t="t" r="r" b="b"/>
              <a:pathLst>
                <a:path w="14351" h="13796" extrusionOk="0">
                  <a:moveTo>
                    <a:pt x="12959" y="3856"/>
                  </a:moveTo>
                  <a:cubicBezTo>
                    <a:pt x="13952" y="3856"/>
                    <a:pt x="13961" y="5343"/>
                    <a:pt x="12987" y="5343"/>
                  </a:cubicBezTo>
                  <a:cubicBezTo>
                    <a:pt x="12959" y="5343"/>
                    <a:pt x="12930" y="5342"/>
                    <a:pt x="12900" y="5339"/>
                  </a:cubicBezTo>
                  <a:lnTo>
                    <a:pt x="4506" y="5339"/>
                  </a:lnTo>
                  <a:cubicBezTo>
                    <a:pt x="4492" y="5336"/>
                    <a:pt x="4479" y="5334"/>
                    <a:pt x="4467" y="5334"/>
                  </a:cubicBezTo>
                  <a:cubicBezTo>
                    <a:pt x="4272" y="5334"/>
                    <a:pt x="4272" y="5745"/>
                    <a:pt x="4467" y="5745"/>
                  </a:cubicBezTo>
                  <a:cubicBezTo>
                    <a:pt x="4479" y="5745"/>
                    <a:pt x="4492" y="5744"/>
                    <a:pt x="4506" y="5740"/>
                  </a:cubicBezTo>
                  <a:lnTo>
                    <a:pt x="12684" y="5740"/>
                  </a:lnTo>
                  <a:lnTo>
                    <a:pt x="11666" y="12437"/>
                  </a:lnTo>
                  <a:cubicBezTo>
                    <a:pt x="11573" y="12993"/>
                    <a:pt x="11080" y="13363"/>
                    <a:pt x="10555" y="13363"/>
                  </a:cubicBezTo>
                  <a:lnTo>
                    <a:pt x="3765" y="13363"/>
                  </a:lnTo>
                  <a:cubicBezTo>
                    <a:pt x="3210" y="13363"/>
                    <a:pt x="2747" y="12993"/>
                    <a:pt x="2654" y="12437"/>
                  </a:cubicBezTo>
                  <a:lnTo>
                    <a:pt x="1636" y="5771"/>
                  </a:lnTo>
                  <a:lnTo>
                    <a:pt x="3673" y="5771"/>
                  </a:lnTo>
                  <a:cubicBezTo>
                    <a:pt x="3858" y="5709"/>
                    <a:pt x="3858" y="5432"/>
                    <a:pt x="3673" y="5370"/>
                  </a:cubicBezTo>
                  <a:lnTo>
                    <a:pt x="1420" y="5370"/>
                  </a:lnTo>
                  <a:cubicBezTo>
                    <a:pt x="401" y="5370"/>
                    <a:pt x="401" y="3858"/>
                    <a:pt x="1420" y="3858"/>
                  </a:cubicBezTo>
                  <a:lnTo>
                    <a:pt x="12900" y="3858"/>
                  </a:lnTo>
                  <a:cubicBezTo>
                    <a:pt x="12920" y="3857"/>
                    <a:pt x="12940" y="3856"/>
                    <a:pt x="12959" y="3856"/>
                  </a:cubicBezTo>
                  <a:close/>
                  <a:moveTo>
                    <a:pt x="3642" y="0"/>
                  </a:moveTo>
                  <a:cubicBezTo>
                    <a:pt x="2963" y="0"/>
                    <a:pt x="2376" y="432"/>
                    <a:pt x="2130" y="1049"/>
                  </a:cubicBezTo>
                  <a:lnTo>
                    <a:pt x="1265" y="3487"/>
                  </a:lnTo>
                  <a:cubicBezTo>
                    <a:pt x="0" y="3703"/>
                    <a:pt x="0" y="5463"/>
                    <a:pt x="1235" y="5740"/>
                  </a:cubicBezTo>
                  <a:lnTo>
                    <a:pt x="2253" y="12499"/>
                  </a:lnTo>
                  <a:cubicBezTo>
                    <a:pt x="2376" y="13240"/>
                    <a:pt x="3025" y="13764"/>
                    <a:pt x="3765" y="13795"/>
                  </a:cubicBezTo>
                  <a:lnTo>
                    <a:pt x="10555" y="13795"/>
                  </a:lnTo>
                  <a:cubicBezTo>
                    <a:pt x="11296" y="13764"/>
                    <a:pt x="11913" y="13240"/>
                    <a:pt x="12067" y="12530"/>
                  </a:cubicBezTo>
                  <a:lnTo>
                    <a:pt x="13086" y="5740"/>
                  </a:lnTo>
                  <a:cubicBezTo>
                    <a:pt x="14351" y="5493"/>
                    <a:pt x="14320" y="3703"/>
                    <a:pt x="13055" y="3487"/>
                  </a:cubicBezTo>
                  <a:lnTo>
                    <a:pt x="12160" y="1049"/>
                  </a:lnTo>
                  <a:cubicBezTo>
                    <a:pt x="11944" y="432"/>
                    <a:pt x="11326" y="0"/>
                    <a:pt x="10678" y="0"/>
                  </a:cubicBezTo>
                  <a:lnTo>
                    <a:pt x="9567" y="0"/>
                  </a:lnTo>
                  <a:cubicBezTo>
                    <a:pt x="9475" y="0"/>
                    <a:pt x="9382" y="93"/>
                    <a:pt x="9382" y="216"/>
                  </a:cubicBezTo>
                  <a:cubicBezTo>
                    <a:pt x="9382" y="309"/>
                    <a:pt x="9475" y="401"/>
                    <a:pt x="9567" y="401"/>
                  </a:cubicBezTo>
                  <a:lnTo>
                    <a:pt x="10678" y="401"/>
                  </a:lnTo>
                  <a:cubicBezTo>
                    <a:pt x="11172" y="401"/>
                    <a:pt x="11604" y="710"/>
                    <a:pt x="11789" y="1173"/>
                  </a:cubicBezTo>
                  <a:lnTo>
                    <a:pt x="12623" y="3487"/>
                  </a:lnTo>
                  <a:lnTo>
                    <a:pt x="1698" y="3487"/>
                  </a:lnTo>
                  <a:lnTo>
                    <a:pt x="2531" y="1204"/>
                  </a:lnTo>
                  <a:cubicBezTo>
                    <a:pt x="2685" y="741"/>
                    <a:pt x="3148" y="432"/>
                    <a:pt x="3642" y="432"/>
                  </a:cubicBezTo>
                  <a:lnTo>
                    <a:pt x="8765" y="432"/>
                  </a:lnTo>
                  <a:cubicBezTo>
                    <a:pt x="8888" y="432"/>
                    <a:pt x="8981" y="339"/>
                    <a:pt x="8981" y="216"/>
                  </a:cubicBezTo>
                  <a:cubicBezTo>
                    <a:pt x="8981" y="93"/>
                    <a:pt x="8888" y="0"/>
                    <a:pt x="87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08" name="Google Shape;13408;p25"/>
            <p:cNvSpPr/>
            <p:nvPr/>
          </p:nvSpPr>
          <p:spPr>
            <a:xfrm>
              <a:off x="1100763" y="2081306"/>
              <a:ext cx="172850" cy="156725"/>
            </a:xfrm>
            <a:custGeom>
              <a:avLst/>
              <a:gdLst/>
              <a:ahLst/>
              <a:cxnLst/>
              <a:rect l="l" t="t" r="r" b="b"/>
              <a:pathLst>
                <a:path w="6914" h="6269" extrusionOk="0">
                  <a:moveTo>
                    <a:pt x="3566" y="1737"/>
                  </a:moveTo>
                  <a:cubicBezTo>
                    <a:pt x="3807" y="1737"/>
                    <a:pt x="4041" y="1821"/>
                    <a:pt x="4229" y="1928"/>
                  </a:cubicBezTo>
                  <a:lnTo>
                    <a:pt x="4259" y="1928"/>
                  </a:lnTo>
                  <a:cubicBezTo>
                    <a:pt x="4043" y="2144"/>
                    <a:pt x="3766" y="2267"/>
                    <a:pt x="3457" y="2267"/>
                  </a:cubicBezTo>
                  <a:cubicBezTo>
                    <a:pt x="3179" y="2267"/>
                    <a:pt x="2902" y="2144"/>
                    <a:pt x="2686" y="1928"/>
                  </a:cubicBezTo>
                  <a:cubicBezTo>
                    <a:pt x="2902" y="1804"/>
                    <a:pt x="3179" y="1743"/>
                    <a:pt x="3457" y="1743"/>
                  </a:cubicBezTo>
                  <a:cubicBezTo>
                    <a:pt x="3494" y="1739"/>
                    <a:pt x="3530" y="1737"/>
                    <a:pt x="3566" y="1737"/>
                  </a:cubicBezTo>
                  <a:close/>
                  <a:moveTo>
                    <a:pt x="1853" y="3348"/>
                  </a:moveTo>
                  <a:cubicBezTo>
                    <a:pt x="2470" y="3502"/>
                    <a:pt x="2809" y="4119"/>
                    <a:pt x="2655" y="4705"/>
                  </a:cubicBezTo>
                  <a:cubicBezTo>
                    <a:pt x="2531" y="4613"/>
                    <a:pt x="2439" y="4520"/>
                    <a:pt x="2346" y="4428"/>
                  </a:cubicBezTo>
                  <a:cubicBezTo>
                    <a:pt x="2045" y="4127"/>
                    <a:pt x="1862" y="3738"/>
                    <a:pt x="1853" y="3348"/>
                  </a:cubicBezTo>
                  <a:close/>
                  <a:moveTo>
                    <a:pt x="5031" y="3317"/>
                  </a:moveTo>
                  <a:lnTo>
                    <a:pt x="5031" y="3317"/>
                  </a:lnTo>
                  <a:cubicBezTo>
                    <a:pt x="5062" y="3872"/>
                    <a:pt x="4753" y="4397"/>
                    <a:pt x="4259" y="4705"/>
                  </a:cubicBezTo>
                  <a:cubicBezTo>
                    <a:pt x="4167" y="4335"/>
                    <a:pt x="4259" y="3934"/>
                    <a:pt x="4476" y="3656"/>
                  </a:cubicBezTo>
                  <a:cubicBezTo>
                    <a:pt x="4599" y="3502"/>
                    <a:pt x="4753" y="3409"/>
                    <a:pt x="4938" y="3347"/>
                  </a:cubicBezTo>
                  <a:lnTo>
                    <a:pt x="5031" y="3317"/>
                  </a:lnTo>
                  <a:close/>
                  <a:moveTo>
                    <a:pt x="4969" y="848"/>
                  </a:moveTo>
                  <a:lnTo>
                    <a:pt x="4969" y="848"/>
                  </a:lnTo>
                  <a:cubicBezTo>
                    <a:pt x="5216" y="1187"/>
                    <a:pt x="5340" y="1588"/>
                    <a:pt x="5340" y="1990"/>
                  </a:cubicBezTo>
                  <a:lnTo>
                    <a:pt x="5340" y="2113"/>
                  </a:lnTo>
                  <a:cubicBezTo>
                    <a:pt x="5340" y="2206"/>
                    <a:pt x="5370" y="2267"/>
                    <a:pt x="5463" y="2298"/>
                  </a:cubicBezTo>
                  <a:lnTo>
                    <a:pt x="5556" y="2360"/>
                  </a:lnTo>
                  <a:cubicBezTo>
                    <a:pt x="5895" y="2545"/>
                    <a:pt x="6173" y="2884"/>
                    <a:pt x="6358" y="3255"/>
                  </a:cubicBezTo>
                  <a:cubicBezTo>
                    <a:pt x="6265" y="3193"/>
                    <a:pt x="6204" y="3131"/>
                    <a:pt x="6111" y="3101"/>
                  </a:cubicBezTo>
                  <a:cubicBezTo>
                    <a:pt x="5816" y="2930"/>
                    <a:pt x="5532" y="2856"/>
                    <a:pt x="5270" y="2856"/>
                  </a:cubicBezTo>
                  <a:cubicBezTo>
                    <a:pt x="3783" y="2856"/>
                    <a:pt x="3009" y="5248"/>
                    <a:pt x="4846" y="5878"/>
                  </a:cubicBezTo>
                  <a:cubicBezTo>
                    <a:pt x="4756" y="5891"/>
                    <a:pt x="4667" y="5897"/>
                    <a:pt x="4579" y="5897"/>
                  </a:cubicBezTo>
                  <a:cubicBezTo>
                    <a:pt x="4248" y="5897"/>
                    <a:pt x="3935" y="5809"/>
                    <a:pt x="3642" y="5662"/>
                  </a:cubicBezTo>
                  <a:lnTo>
                    <a:pt x="3550" y="5600"/>
                  </a:lnTo>
                  <a:cubicBezTo>
                    <a:pt x="3519" y="5569"/>
                    <a:pt x="3480" y="5554"/>
                    <a:pt x="3442" y="5554"/>
                  </a:cubicBezTo>
                  <a:cubicBezTo>
                    <a:pt x="3403" y="5554"/>
                    <a:pt x="3364" y="5569"/>
                    <a:pt x="3334" y="5600"/>
                  </a:cubicBezTo>
                  <a:lnTo>
                    <a:pt x="3272" y="5662"/>
                  </a:lnTo>
                  <a:cubicBezTo>
                    <a:pt x="2979" y="5809"/>
                    <a:pt x="2647" y="5897"/>
                    <a:pt x="2323" y="5897"/>
                  </a:cubicBezTo>
                  <a:cubicBezTo>
                    <a:pt x="2237" y="5897"/>
                    <a:pt x="2152" y="5891"/>
                    <a:pt x="2068" y="5878"/>
                  </a:cubicBezTo>
                  <a:cubicBezTo>
                    <a:pt x="2161" y="5847"/>
                    <a:pt x="2253" y="5816"/>
                    <a:pt x="2346" y="5755"/>
                  </a:cubicBezTo>
                  <a:cubicBezTo>
                    <a:pt x="3704" y="4983"/>
                    <a:pt x="3148" y="2884"/>
                    <a:pt x="1574" y="2884"/>
                  </a:cubicBezTo>
                  <a:cubicBezTo>
                    <a:pt x="1204" y="2884"/>
                    <a:pt x="834" y="3039"/>
                    <a:pt x="556" y="3286"/>
                  </a:cubicBezTo>
                  <a:cubicBezTo>
                    <a:pt x="710" y="2884"/>
                    <a:pt x="1019" y="2576"/>
                    <a:pt x="1358" y="2360"/>
                  </a:cubicBezTo>
                  <a:lnTo>
                    <a:pt x="1389" y="2329"/>
                  </a:lnTo>
                  <a:lnTo>
                    <a:pt x="1451" y="2267"/>
                  </a:lnTo>
                  <a:cubicBezTo>
                    <a:pt x="1513" y="2236"/>
                    <a:pt x="1544" y="2175"/>
                    <a:pt x="1574" y="2113"/>
                  </a:cubicBezTo>
                  <a:lnTo>
                    <a:pt x="1574" y="1990"/>
                  </a:lnTo>
                  <a:cubicBezTo>
                    <a:pt x="1544" y="1588"/>
                    <a:pt x="1698" y="1187"/>
                    <a:pt x="1945" y="848"/>
                  </a:cubicBezTo>
                  <a:lnTo>
                    <a:pt x="1945" y="848"/>
                  </a:lnTo>
                  <a:cubicBezTo>
                    <a:pt x="1914" y="940"/>
                    <a:pt x="1914" y="1033"/>
                    <a:pt x="1914" y="1125"/>
                  </a:cubicBezTo>
                  <a:cubicBezTo>
                    <a:pt x="1914" y="1372"/>
                    <a:pt x="1976" y="1650"/>
                    <a:pt x="2099" y="1866"/>
                  </a:cubicBezTo>
                  <a:cubicBezTo>
                    <a:pt x="2346" y="2298"/>
                    <a:pt x="2778" y="2607"/>
                    <a:pt x="3272" y="2668"/>
                  </a:cubicBezTo>
                  <a:lnTo>
                    <a:pt x="3642" y="2668"/>
                  </a:lnTo>
                  <a:cubicBezTo>
                    <a:pt x="4136" y="2607"/>
                    <a:pt x="4568" y="2298"/>
                    <a:pt x="4815" y="1866"/>
                  </a:cubicBezTo>
                  <a:cubicBezTo>
                    <a:pt x="4938" y="1650"/>
                    <a:pt x="5000" y="1372"/>
                    <a:pt x="5000" y="1125"/>
                  </a:cubicBezTo>
                  <a:cubicBezTo>
                    <a:pt x="5000" y="1033"/>
                    <a:pt x="4969" y="940"/>
                    <a:pt x="4969" y="848"/>
                  </a:cubicBezTo>
                  <a:close/>
                  <a:moveTo>
                    <a:pt x="2329" y="1"/>
                  </a:moveTo>
                  <a:cubicBezTo>
                    <a:pt x="2281" y="1"/>
                    <a:pt x="2233" y="14"/>
                    <a:pt x="2192" y="45"/>
                  </a:cubicBezTo>
                  <a:cubicBezTo>
                    <a:pt x="1544" y="477"/>
                    <a:pt x="1142" y="1187"/>
                    <a:pt x="1142" y="1990"/>
                  </a:cubicBezTo>
                  <a:cubicBezTo>
                    <a:pt x="494" y="2360"/>
                    <a:pt x="62" y="3070"/>
                    <a:pt x="31" y="3841"/>
                  </a:cubicBezTo>
                  <a:cubicBezTo>
                    <a:pt x="1" y="3903"/>
                    <a:pt x="31" y="3965"/>
                    <a:pt x="93" y="4026"/>
                  </a:cubicBezTo>
                  <a:lnTo>
                    <a:pt x="93" y="4057"/>
                  </a:lnTo>
                  <a:cubicBezTo>
                    <a:pt x="124" y="4088"/>
                    <a:pt x="186" y="4119"/>
                    <a:pt x="278" y="4119"/>
                  </a:cubicBezTo>
                  <a:cubicBezTo>
                    <a:pt x="371" y="4119"/>
                    <a:pt x="494" y="4057"/>
                    <a:pt x="525" y="3965"/>
                  </a:cubicBezTo>
                  <a:cubicBezTo>
                    <a:pt x="618" y="3749"/>
                    <a:pt x="772" y="3563"/>
                    <a:pt x="988" y="3440"/>
                  </a:cubicBezTo>
                  <a:cubicBezTo>
                    <a:pt x="1142" y="3347"/>
                    <a:pt x="1297" y="3286"/>
                    <a:pt x="1451" y="3286"/>
                  </a:cubicBezTo>
                  <a:lnTo>
                    <a:pt x="1451" y="3317"/>
                  </a:lnTo>
                  <a:cubicBezTo>
                    <a:pt x="1451" y="3841"/>
                    <a:pt x="1667" y="4335"/>
                    <a:pt x="2037" y="4705"/>
                  </a:cubicBezTo>
                  <a:cubicBezTo>
                    <a:pt x="2161" y="4860"/>
                    <a:pt x="2315" y="4952"/>
                    <a:pt x="2500" y="5045"/>
                  </a:cubicBezTo>
                  <a:cubicBezTo>
                    <a:pt x="2408" y="5199"/>
                    <a:pt x="2284" y="5292"/>
                    <a:pt x="2130" y="5384"/>
                  </a:cubicBezTo>
                  <a:cubicBezTo>
                    <a:pt x="1914" y="5508"/>
                    <a:pt x="1667" y="5539"/>
                    <a:pt x="1451" y="5539"/>
                  </a:cubicBezTo>
                  <a:cubicBezTo>
                    <a:pt x="1431" y="5535"/>
                    <a:pt x="1411" y="5533"/>
                    <a:pt x="1392" y="5533"/>
                  </a:cubicBezTo>
                  <a:cubicBezTo>
                    <a:pt x="1266" y="5533"/>
                    <a:pt x="1169" y="5617"/>
                    <a:pt x="1142" y="5724"/>
                  </a:cubicBezTo>
                  <a:cubicBezTo>
                    <a:pt x="1112" y="5847"/>
                    <a:pt x="1173" y="5971"/>
                    <a:pt x="1297" y="6032"/>
                  </a:cubicBezTo>
                  <a:cubicBezTo>
                    <a:pt x="1614" y="6191"/>
                    <a:pt x="1958" y="6269"/>
                    <a:pt x="2305" y="6269"/>
                  </a:cubicBezTo>
                  <a:cubicBezTo>
                    <a:pt x="2699" y="6269"/>
                    <a:pt x="3095" y="6168"/>
                    <a:pt x="3457" y="5971"/>
                  </a:cubicBezTo>
                  <a:cubicBezTo>
                    <a:pt x="3802" y="6168"/>
                    <a:pt x="4200" y="6269"/>
                    <a:pt x="4599" y="6269"/>
                  </a:cubicBezTo>
                  <a:cubicBezTo>
                    <a:pt x="4949" y="6269"/>
                    <a:pt x="5300" y="6191"/>
                    <a:pt x="5617" y="6032"/>
                  </a:cubicBezTo>
                  <a:cubicBezTo>
                    <a:pt x="5710" y="5971"/>
                    <a:pt x="5772" y="5847"/>
                    <a:pt x="5741" y="5724"/>
                  </a:cubicBezTo>
                  <a:cubicBezTo>
                    <a:pt x="5714" y="5617"/>
                    <a:pt x="5617" y="5533"/>
                    <a:pt x="5512" y="5533"/>
                  </a:cubicBezTo>
                  <a:cubicBezTo>
                    <a:pt x="5496" y="5533"/>
                    <a:pt x="5479" y="5535"/>
                    <a:pt x="5463" y="5539"/>
                  </a:cubicBezTo>
                  <a:cubicBezTo>
                    <a:pt x="5216" y="5539"/>
                    <a:pt x="4969" y="5508"/>
                    <a:pt x="4784" y="5384"/>
                  </a:cubicBezTo>
                  <a:cubicBezTo>
                    <a:pt x="4630" y="5292"/>
                    <a:pt x="4506" y="5199"/>
                    <a:pt x="4414" y="5045"/>
                  </a:cubicBezTo>
                  <a:cubicBezTo>
                    <a:pt x="5062" y="4705"/>
                    <a:pt x="5463" y="4026"/>
                    <a:pt x="5463" y="3317"/>
                  </a:cubicBezTo>
                  <a:lnTo>
                    <a:pt x="5463" y="3255"/>
                  </a:lnTo>
                  <a:cubicBezTo>
                    <a:pt x="5617" y="3286"/>
                    <a:pt x="5772" y="3317"/>
                    <a:pt x="5926" y="3409"/>
                  </a:cubicBezTo>
                  <a:cubicBezTo>
                    <a:pt x="6111" y="3533"/>
                    <a:pt x="6296" y="3718"/>
                    <a:pt x="6389" y="3934"/>
                  </a:cubicBezTo>
                  <a:cubicBezTo>
                    <a:pt x="6420" y="4026"/>
                    <a:pt x="6512" y="4088"/>
                    <a:pt x="6636" y="4088"/>
                  </a:cubicBezTo>
                  <a:cubicBezTo>
                    <a:pt x="6698" y="4088"/>
                    <a:pt x="6759" y="4057"/>
                    <a:pt x="6821" y="4026"/>
                  </a:cubicBezTo>
                  <a:cubicBezTo>
                    <a:pt x="6883" y="3965"/>
                    <a:pt x="6914" y="3903"/>
                    <a:pt x="6914" y="3810"/>
                  </a:cubicBezTo>
                  <a:cubicBezTo>
                    <a:pt x="6852" y="3039"/>
                    <a:pt x="6420" y="2360"/>
                    <a:pt x="5772" y="1990"/>
                  </a:cubicBezTo>
                  <a:cubicBezTo>
                    <a:pt x="5772" y="1187"/>
                    <a:pt x="5370" y="477"/>
                    <a:pt x="4722" y="45"/>
                  </a:cubicBezTo>
                  <a:cubicBezTo>
                    <a:pt x="4681" y="14"/>
                    <a:pt x="4633" y="1"/>
                    <a:pt x="4585" y="1"/>
                  </a:cubicBezTo>
                  <a:cubicBezTo>
                    <a:pt x="4489" y="1"/>
                    <a:pt x="4393" y="56"/>
                    <a:pt x="4352" y="138"/>
                  </a:cubicBezTo>
                  <a:cubicBezTo>
                    <a:pt x="4290" y="230"/>
                    <a:pt x="4321" y="354"/>
                    <a:pt x="4383" y="416"/>
                  </a:cubicBezTo>
                  <a:cubicBezTo>
                    <a:pt x="4506" y="632"/>
                    <a:pt x="4599" y="848"/>
                    <a:pt x="4599" y="1095"/>
                  </a:cubicBezTo>
                  <a:cubicBezTo>
                    <a:pt x="4599" y="1280"/>
                    <a:pt x="4568" y="1434"/>
                    <a:pt x="4476" y="1588"/>
                  </a:cubicBezTo>
                  <a:cubicBezTo>
                    <a:pt x="4167" y="1403"/>
                    <a:pt x="3827" y="1311"/>
                    <a:pt x="3457" y="1311"/>
                  </a:cubicBezTo>
                  <a:cubicBezTo>
                    <a:pt x="3087" y="1311"/>
                    <a:pt x="2747" y="1403"/>
                    <a:pt x="2439" y="1588"/>
                  </a:cubicBezTo>
                  <a:cubicBezTo>
                    <a:pt x="2253" y="1218"/>
                    <a:pt x="2284" y="755"/>
                    <a:pt x="2531" y="416"/>
                  </a:cubicBezTo>
                  <a:cubicBezTo>
                    <a:pt x="2593" y="354"/>
                    <a:pt x="2593" y="230"/>
                    <a:pt x="2562" y="138"/>
                  </a:cubicBezTo>
                  <a:cubicBezTo>
                    <a:pt x="2521" y="56"/>
                    <a:pt x="2425" y="1"/>
                    <a:pt x="23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3409" name="Google Shape;13409;p25"/>
          <p:cNvSpPr txBox="1"/>
          <p:nvPr/>
        </p:nvSpPr>
        <p:spPr>
          <a:xfrm>
            <a:off x="1397800" y="1544867"/>
            <a:ext cx="9396400" cy="64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fa-IR" sz="2133" kern="0" dirty="0">
                <a:solidFill>
                  <a:srgbClr val="FFFFFF"/>
                </a:solidFill>
                <a:cs typeface="B Nazanin" panose="00000700000000000000" pitchFamily="2" charset="-78"/>
                <a:sym typeface="Arial"/>
              </a:rPr>
              <a:t>آزمایشگاه</a:t>
            </a:r>
            <a:endParaRPr sz="2133" kern="0" dirty="0">
              <a:solidFill>
                <a:srgbClr val="FFFFFF"/>
              </a:solidFill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3410" name="Google Shape;13410;p25"/>
          <p:cNvGrpSpPr/>
          <p:nvPr/>
        </p:nvGrpSpPr>
        <p:grpSpPr>
          <a:xfrm>
            <a:off x="2327461" y="2596816"/>
            <a:ext cx="577167" cy="460367"/>
            <a:chOff x="2480288" y="2463956"/>
            <a:chExt cx="432875" cy="345275"/>
          </a:xfrm>
        </p:grpSpPr>
        <p:sp>
          <p:nvSpPr>
            <p:cNvPr id="13411" name="Google Shape;13411;p25"/>
            <p:cNvSpPr/>
            <p:nvPr/>
          </p:nvSpPr>
          <p:spPr>
            <a:xfrm>
              <a:off x="2673188" y="2611856"/>
              <a:ext cx="60975" cy="52325"/>
            </a:xfrm>
            <a:custGeom>
              <a:avLst/>
              <a:gdLst/>
              <a:ahLst/>
              <a:cxnLst/>
              <a:rect l="l" t="t" r="r" b="b"/>
              <a:pathLst>
                <a:path w="2439" h="2093" extrusionOk="0">
                  <a:moveTo>
                    <a:pt x="1402" y="422"/>
                  </a:moveTo>
                  <a:cubicBezTo>
                    <a:pt x="1560" y="422"/>
                    <a:pt x="1721" y="480"/>
                    <a:pt x="1852" y="612"/>
                  </a:cubicBezTo>
                  <a:cubicBezTo>
                    <a:pt x="2253" y="1013"/>
                    <a:pt x="1975" y="1692"/>
                    <a:pt x="1420" y="1692"/>
                  </a:cubicBezTo>
                  <a:cubicBezTo>
                    <a:pt x="1049" y="1692"/>
                    <a:pt x="772" y="1414"/>
                    <a:pt x="772" y="1044"/>
                  </a:cubicBezTo>
                  <a:cubicBezTo>
                    <a:pt x="772" y="670"/>
                    <a:pt x="1079" y="422"/>
                    <a:pt x="1402" y="422"/>
                  </a:cubicBezTo>
                  <a:close/>
                  <a:moveTo>
                    <a:pt x="1387" y="1"/>
                  </a:moveTo>
                  <a:cubicBezTo>
                    <a:pt x="1130" y="1"/>
                    <a:pt x="867" y="94"/>
                    <a:pt x="648" y="303"/>
                  </a:cubicBezTo>
                  <a:cubicBezTo>
                    <a:pt x="0" y="982"/>
                    <a:pt x="463" y="2093"/>
                    <a:pt x="1420" y="2093"/>
                  </a:cubicBezTo>
                  <a:cubicBezTo>
                    <a:pt x="1975" y="2093"/>
                    <a:pt x="2438" y="1630"/>
                    <a:pt x="2438" y="1044"/>
                  </a:cubicBezTo>
                  <a:cubicBezTo>
                    <a:pt x="2438" y="416"/>
                    <a:pt x="1927" y="1"/>
                    <a:pt x="13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12" name="Google Shape;13412;p25"/>
            <p:cNvSpPr/>
            <p:nvPr/>
          </p:nvSpPr>
          <p:spPr>
            <a:xfrm>
              <a:off x="2653113" y="2527031"/>
              <a:ext cx="110350" cy="75425"/>
            </a:xfrm>
            <a:custGeom>
              <a:avLst/>
              <a:gdLst/>
              <a:ahLst/>
              <a:cxnLst/>
              <a:rect l="l" t="t" r="r" b="b"/>
              <a:pathLst>
                <a:path w="4414" h="3017" extrusionOk="0">
                  <a:moveTo>
                    <a:pt x="2192" y="394"/>
                  </a:moveTo>
                  <a:cubicBezTo>
                    <a:pt x="2693" y="394"/>
                    <a:pt x="3195" y="486"/>
                    <a:pt x="3673" y="671"/>
                  </a:cubicBezTo>
                  <a:cubicBezTo>
                    <a:pt x="3858" y="764"/>
                    <a:pt x="3951" y="980"/>
                    <a:pt x="3889" y="1165"/>
                  </a:cubicBezTo>
                  <a:lnTo>
                    <a:pt x="3334" y="2492"/>
                  </a:lnTo>
                  <a:cubicBezTo>
                    <a:pt x="2979" y="2292"/>
                    <a:pt x="2578" y="2191"/>
                    <a:pt x="2176" y="2191"/>
                  </a:cubicBezTo>
                  <a:cubicBezTo>
                    <a:pt x="1775" y="2191"/>
                    <a:pt x="1374" y="2292"/>
                    <a:pt x="1019" y="2492"/>
                  </a:cubicBezTo>
                  <a:lnTo>
                    <a:pt x="494" y="1165"/>
                  </a:lnTo>
                  <a:cubicBezTo>
                    <a:pt x="464" y="1073"/>
                    <a:pt x="464" y="949"/>
                    <a:pt x="494" y="887"/>
                  </a:cubicBezTo>
                  <a:lnTo>
                    <a:pt x="525" y="887"/>
                  </a:lnTo>
                  <a:cubicBezTo>
                    <a:pt x="556" y="795"/>
                    <a:pt x="618" y="702"/>
                    <a:pt x="710" y="671"/>
                  </a:cubicBezTo>
                  <a:cubicBezTo>
                    <a:pt x="1189" y="486"/>
                    <a:pt x="1690" y="394"/>
                    <a:pt x="2192" y="394"/>
                  </a:cubicBezTo>
                  <a:close/>
                  <a:moveTo>
                    <a:pt x="2207" y="0"/>
                  </a:moveTo>
                  <a:cubicBezTo>
                    <a:pt x="1659" y="0"/>
                    <a:pt x="1112" y="101"/>
                    <a:pt x="587" y="301"/>
                  </a:cubicBezTo>
                  <a:cubicBezTo>
                    <a:pt x="186" y="455"/>
                    <a:pt x="1" y="918"/>
                    <a:pt x="155" y="1289"/>
                  </a:cubicBezTo>
                  <a:lnTo>
                    <a:pt x="772" y="2894"/>
                  </a:lnTo>
                  <a:cubicBezTo>
                    <a:pt x="803" y="2955"/>
                    <a:pt x="834" y="2986"/>
                    <a:pt x="896" y="3017"/>
                  </a:cubicBezTo>
                  <a:cubicBezTo>
                    <a:pt x="957" y="3017"/>
                    <a:pt x="1019" y="3017"/>
                    <a:pt x="1081" y="2986"/>
                  </a:cubicBezTo>
                  <a:cubicBezTo>
                    <a:pt x="1420" y="2724"/>
                    <a:pt x="1814" y="2593"/>
                    <a:pt x="2207" y="2593"/>
                  </a:cubicBezTo>
                  <a:cubicBezTo>
                    <a:pt x="2601" y="2593"/>
                    <a:pt x="2994" y="2724"/>
                    <a:pt x="3334" y="2986"/>
                  </a:cubicBezTo>
                  <a:cubicBezTo>
                    <a:pt x="3365" y="3007"/>
                    <a:pt x="3402" y="3017"/>
                    <a:pt x="3441" y="3017"/>
                  </a:cubicBezTo>
                  <a:cubicBezTo>
                    <a:pt x="3519" y="3017"/>
                    <a:pt x="3601" y="2976"/>
                    <a:pt x="3642" y="2894"/>
                  </a:cubicBezTo>
                  <a:lnTo>
                    <a:pt x="4260" y="1289"/>
                  </a:lnTo>
                  <a:cubicBezTo>
                    <a:pt x="4414" y="918"/>
                    <a:pt x="4229" y="455"/>
                    <a:pt x="3827" y="301"/>
                  </a:cubicBezTo>
                  <a:cubicBezTo>
                    <a:pt x="3303" y="101"/>
                    <a:pt x="2755" y="0"/>
                    <a:pt x="220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13" name="Google Shape;13413;p25"/>
            <p:cNvSpPr/>
            <p:nvPr/>
          </p:nvSpPr>
          <p:spPr>
            <a:xfrm>
              <a:off x="2596788" y="2623281"/>
              <a:ext cx="94925" cy="102350"/>
            </a:xfrm>
            <a:custGeom>
              <a:avLst/>
              <a:gdLst/>
              <a:ahLst/>
              <a:cxnLst/>
              <a:rect l="l" t="t" r="r" b="b"/>
              <a:pathLst>
                <a:path w="3797" h="4094" extrusionOk="0">
                  <a:moveTo>
                    <a:pt x="2192" y="432"/>
                  </a:moveTo>
                  <a:cubicBezTo>
                    <a:pt x="2192" y="833"/>
                    <a:pt x="2254" y="1235"/>
                    <a:pt x="2439" y="1605"/>
                  </a:cubicBezTo>
                  <a:cubicBezTo>
                    <a:pt x="2624" y="1975"/>
                    <a:pt x="2902" y="2284"/>
                    <a:pt x="3241" y="2500"/>
                  </a:cubicBezTo>
                  <a:lnTo>
                    <a:pt x="2284" y="3580"/>
                  </a:lnTo>
                  <a:cubicBezTo>
                    <a:pt x="2198" y="3649"/>
                    <a:pt x="2092" y="3690"/>
                    <a:pt x="1988" y="3690"/>
                  </a:cubicBezTo>
                  <a:cubicBezTo>
                    <a:pt x="1907" y="3690"/>
                    <a:pt x="1827" y="3665"/>
                    <a:pt x="1760" y="3611"/>
                  </a:cubicBezTo>
                  <a:cubicBezTo>
                    <a:pt x="1019" y="2932"/>
                    <a:pt x="556" y="1975"/>
                    <a:pt x="464" y="988"/>
                  </a:cubicBezTo>
                  <a:cubicBezTo>
                    <a:pt x="464" y="772"/>
                    <a:pt x="587" y="617"/>
                    <a:pt x="772" y="587"/>
                  </a:cubicBezTo>
                  <a:lnTo>
                    <a:pt x="2192" y="432"/>
                  </a:lnTo>
                  <a:close/>
                  <a:moveTo>
                    <a:pt x="2439" y="0"/>
                  </a:moveTo>
                  <a:lnTo>
                    <a:pt x="741" y="185"/>
                  </a:lnTo>
                  <a:cubicBezTo>
                    <a:pt x="556" y="185"/>
                    <a:pt x="371" y="278"/>
                    <a:pt x="217" y="432"/>
                  </a:cubicBezTo>
                  <a:cubicBezTo>
                    <a:pt x="93" y="587"/>
                    <a:pt x="1" y="803"/>
                    <a:pt x="32" y="1019"/>
                  </a:cubicBezTo>
                  <a:cubicBezTo>
                    <a:pt x="93" y="1543"/>
                    <a:pt x="248" y="2099"/>
                    <a:pt x="494" y="2593"/>
                  </a:cubicBezTo>
                  <a:cubicBezTo>
                    <a:pt x="741" y="3086"/>
                    <a:pt x="1081" y="3518"/>
                    <a:pt x="1482" y="3889"/>
                  </a:cubicBezTo>
                  <a:cubicBezTo>
                    <a:pt x="1632" y="4024"/>
                    <a:pt x="1826" y="4093"/>
                    <a:pt x="2018" y="4093"/>
                  </a:cubicBezTo>
                  <a:cubicBezTo>
                    <a:pt x="2220" y="4093"/>
                    <a:pt x="2420" y="4016"/>
                    <a:pt x="2562" y="3858"/>
                  </a:cubicBezTo>
                  <a:lnTo>
                    <a:pt x="3735" y="2562"/>
                  </a:lnTo>
                  <a:cubicBezTo>
                    <a:pt x="3797" y="2469"/>
                    <a:pt x="3766" y="2315"/>
                    <a:pt x="3673" y="2253"/>
                  </a:cubicBezTo>
                  <a:cubicBezTo>
                    <a:pt x="2902" y="1883"/>
                    <a:pt x="2500" y="1080"/>
                    <a:pt x="2655" y="247"/>
                  </a:cubicBezTo>
                  <a:cubicBezTo>
                    <a:pt x="2686" y="124"/>
                    <a:pt x="2562" y="0"/>
                    <a:pt x="24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14" name="Google Shape;13414;p25"/>
            <p:cNvSpPr/>
            <p:nvPr/>
          </p:nvSpPr>
          <p:spPr>
            <a:xfrm>
              <a:off x="2724863" y="2623931"/>
              <a:ext cx="94925" cy="102000"/>
            </a:xfrm>
            <a:custGeom>
              <a:avLst/>
              <a:gdLst/>
              <a:ahLst/>
              <a:cxnLst/>
              <a:rect l="l" t="t" r="r" b="b"/>
              <a:pathLst>
                <a:path w="3797" h="4080" extrusionOk="0">
                  <a:moveTo>
                    <a:pt x="1606" y="437"/>
                  </a:moveTo>
                  <a:lnTo>
                    <a:pt x="3025" y="561"/>
                  </a:lnTo>
                  <a:cubicBezTo>
                    <a:pt x="3210" y="591"/>
                    <a:pt x="3365" y="746"/>
                    <a:pt x="3365" y="931"/>
                  </a:cubicBezTo>
                  <a:cubicBezTo>
                    <a:pt x="3272" y="1949"/>
                    <a:pt x="2809" y="2875"/>
                    <a:pt x="2038" y="3585"/>
                  </a:cubicBezTo>
                  <a:cubicBezTo>
                    <a:pt x="1966" y="3628"/>
                    <a:pt x="1881" y="3651"/>
                    <a:pt x="1798" y="3651"/>
                  </a:cubicBezTo>
                  <a:cubicBezTo>
                    <a:pt x="1703" y="3651"/>
                    <a:pt x="1610" y="3620"/>
                    <a:pt x="1544" y="3554"/>
                  </a:cubicBezTo>
                  <a:lnTo>
                    <a:pt x="556" y="2474"/>
                  </a:lnTo>
                  <a:cubicBezTo>
                    <a:pt x="896" y="2258"/>
                    <a:pt x="1174" y="1949"/>
                    <a:pt x="1359" y="1579"/>
                  </a:cubicBezTo>
                  <a:cubicBezTo>
                    <a:pt x="1544" y="1240"/>
                    <a:pt x="1606" y="838"/>
                    <a:pt x="1606" y="437"/>
                  </a:cubicBezTo>
                  <a:close/>
                  <a:moveTo>
                    <a:pt x="1343" y="0"/>
                  </a:moveTo>
                  <a:cubicBezTo>
                    <a:pt x="1217" y="0"/>
                    <a:pt x="1146" y="111"/>
                    <a:pt x="1174" y="221"/>
                  </a:cubicBezTo>
                  <a:cubicBezTo>
                    <a:pt x="1235" y="622"/>
                    <a:pt x="1174" y="1024"/>
                    <a:pt x="988" y="1394"/>
                  </a:cubicBezTo>
                  <a:cubicBezTo>
                    <a:pt x="803" y="1733"/>
                    <a:pt x="525" y="2042"/>
                    <a:pt x="155" y="2227"/>
                  </a:cubicBezTo>
                  <a:cubicBezTo>
                    <a:pt x="32" y="2289"/>
                    <a:pt x="1" y="2443"/>
                    <a:pt x="93" y="2536"/>
                  </a:cubicBezTo>
                  <a:lnTo>
                    <a:pt x="1235" y="3801"/>
                  </a:lnTo>
                  <a:lnTo>
                    <a:pt x="1235" y="3832"/>
                  </a:lnTo>
                  <a:cubicBezTo>
                    <a:pt x="1381" y="3994"/>
                    <a:pt x="1586" y="4079"/>
                    <a:pt x="1793" y="4079"/>
                  </a:cubicBezTo>
                  <a:cubicBezTo>
                    <a:pt x="1980" y="4079"/>
                    <a:pt x="2169" y="4009"/>
                    <a:pt x="2315" y="3863"/>
                  </a:cubicBezTo>
                  <a:cubicBezTo>
                    <a:pt x="2717" y="3492"/>
                    <a:pt x="3056" y="3060"/>
                    <a:pt x="3303" y="2567"/>
                  </a:cubicBezTo>
                  <a:cubicBezTo>
                    <a:pt x="3550" y="2073"/>
                    <a:pt x="3704" y="1517"/>
                    <a:pt x="3766" y="993"/>
                  </a:cubicBezTo>
                  <a:cubicBezTo>
                    <a:pt x="3797" y="561"/>
                    <a:pt x="3488" y="190"/>
                    <a:pt x="3056" y="159"/>
                  </a:cubicBezTo>
                  <a:lnTo>
                    <a:pt x="1390" y="5"/>
                  </a:lnTo>
                  <a:cubicBezTo>
                    <a:pt x="1373" y="2"/>
                    <a:pt x="1358" y="0"/>
                    <a:pt x="134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15" name="Google Shape;13415;p25"/>
            <p:cNvSpPr/>
            <p:nvPr/>
          </p:nvSpPr>
          <p:spPr>
            <a:xfrm>
              <a:off x="2480288" y="2463956"/>
              <a:ext cx="432875" cy="345275"/>
            </a:xfrm>
            <a:custGeom>
              <a:avLst/>
              <a:gdLst/>
              <a:ahLst/>
              <a:cxnLst/>
              <a:rect l="l" t="t" r="r" b="b"/>
              <a:pathLst>
                <a:path w="17315" h="13811" extrusionOk="0">
                  <a:moveTo>
                    <a:pt x="9095" y="0"/>
                  </a:moveTo>
                  <a:cubicBezTo>
                    <a:pt x="7461" y="0"/>
                    <a:pt x="5802" y="576"/>
                    <a:pt x="4445" y="1806"/>
                  </a:cubicBezTo>
                  <a:cubicBezTo>
                    <a:pt x="4300" y="1951"/>
                    <a:pt x="4439" y="2171"/>
                    <a:pt x="4595" y="2171"/>
                  </a:cubicBezTo>
                  <a:cubicBezTo>
                    <a:pt x="4638" y="2171"/>
                    <a:pt x="4682" y="2154"/>
                    <a:pt x="4722" y="2114"/>
                  </a:cubicBezTo>
                  <a:cubicBezTo>
                    <a:pt x="5975" y="993"/>
                    <a:pt x="7537" y="442"/>
                    <a:pt x="9093" y="442"/>
                  </a:cubicBezTo>
                  <a:cubicBezTo>
                    <a:pt x="10835" y="442"/>
                    <a:pt x="12570" y="1132"/>
                    <a:pt x="13858" y="2485"/>
                  </a:cubicBezTo>
                  <a:cubicBezTo>
                    <a:pt x="16296" y="5077"/>
                    <a:pt x="16234" y="9120"/>
                    <a:pt x="13734" y="11620"/>
                  </a:cubicBezTo>
                  <a:cubicBezTo>
                    <a:pt x="12465" y="12905"/>
                    <a:pt x="10798" y="13545"/>
                    <a:pt x="9124" y="13545"/>
                  </a:cubicBezTo>
                  <a:cubicBezTo>
                    <a:pt x="7503" y="13545"/>
                    <a:pt x="5875" y="12943"/>
                    <a:pt x="4599" y="11743"/>
                  </a:cubicBezTo>
                  <a:cubicBezTo>
                    <a:pt x="2007" y="9305"/>
                    <a:pt x="1852" y="5262"/>
                    <a:pt x="4198" y="2639"/>
                  </a:cubicBezTo>
                  <a:cubicBezTo>
                    <a:pt x="4336" y="2478"/>
                    <a:pt x="4200" y="2283"/>
                    <a:pt x="4058" y="2283"/>
                  </a:cubicBezTo>
                  <a:cubicBezTo>
                    <a:pt x="4009" y="2283"/>
                    <a:pt x="3959" y="2306"/>
                    <a:pt x="3920" y="2361"/>
                  </a:cubicBezTo>
                  <a:cubicBezTo>
                    <a:pt x="1" y="6836"/>
                    <a:pt x="3179" y="13811"/>
                    <a:pt x="9136" y="13811"/>
                  </a:cubicBezTo>
                  <a:cubicBezTo>
                    <a:pt x="13981" y="13811"/>
                    <a:pt x="17314" y="8935"/>
                    <a:pt x="15555" y="4398"/>
                  </a:cubicBezTo>
                  <a:cubicBezTo>
                    <a:pt x="14457" y="1586"/>
                    <a:pt x="11809" y="0"/>
                    <a:pt x="909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16" name="Google Shape;13416;p25"/>
            <p:cNvSpPr/>
            <p:nvPr/>
          </p:nvSpPr>
          <p:spPr>
            <a:xfrm>
              <a:off x="2545863" y="2492756"/>
              <a:ext cx="327175" cy="289200"/>
            </a:xfrm>
            <a:custGeom>
              <a:avLst/>
              <a:gdLst/>
              <a:ahLst/>
              <a:cxnLst/>
              <a:rect l="l" t="t" r="r" b="b"/>
              <a:pathLst>
                <a:path w="13087" h="11568" extrusionOk="0">
                  <a:moveTo>
                    <a:pt x="6529" y="0"/>
                  </a:moveTo>
                  <a:cubicBezTo>
                    <a:pt x="4734" y="0"/>
                    <a:pt x="2966" y="838"/>
                    <a:pt x="1822" y="2382"/>
                  </a:cubicBezTo>
                  <a:cubicBezTo>
                    <a:pt x="1" y="4913"/>
                    <a:pt x="495" y="8431"/>
                    <a:pt x="2964" y="10344"/>
                  </a:cubicBezTo>
                  <a:cubicBezTo>
                    <a:pt x="4012" y="11167"/>
                    <a:pt x="5261" y="11568"/>
                    <a:pt x="6506" y="11568"/>
                  </a:cubicBezTo>
                  <a:cubicBezTo>
                    <a:pt x="8154" y="11568"/>
                    <a:pt x="9796" y="10865"/>
                    <a:pt x="10957" y="9511"/>
                  </a:cubicBezTo>
                  <a:cubicBezTo>
                    <a:pt x="11018" y="9418"/>
                    <a:pt x="10988" y="9295"/>
                    <a:pt x="10926" y="9233"/>
                  </a:cubicBezTo>
                  <a:cubicBezTo>
                    <a:pt x="10887" y="9194"/>
                    <a:pt x="10843" y="9177"/>
                    <a:pt x="10800" y="9177"/>
                  </a:cubicBezTo>
                  <a:cubicBezTo>
                    <a:pt x="10741" y="9177"/>
                    <a:pt x="10684" y="9210"/>
                    <a:pt x="10648" y="9264"/>
                  </a:cubicBezTo>
                  <a:cubicBezTo>
                    <a:pt x="9557" y="10531"/>
                    <a:pt x="8005" y="11196"/>
                    <a:pt x="6442" y="11196"/>
                  </a:cubicBezTo>
                  <a:cubicBezTo>
                    <a:pt x="5265" y="11196"/>
                    <a:pt x="4082" y="10818"/>
                    <a:pt x="3087" y="10036"/>
                  </a:cubicBezTo>
                  <a:cubicBezTo>
                    <a:pt x="772" y="8215"/>
                    <a:pt x="340" y="4913"/>
                    <a:pt x="2069" y="2536"/>
                  </a:cubicBezTo>
                  <a:cubicBezTo>
                    <a:pt x="3136" y="1068"/>
                    <a:pt x="4793" y="283"/>
                    <a:pt x="6478" y="283"/>
                  </a:cubicBezTo>
                  <a:cubicBezTo>
                    <a:pt x="7521" y="283"/>
                    <a:pt x="8574" y="584"/>
                    <a:pt x="9506" y="1209"/>
                  </a:cubicBezTo>
                  <a:cubicBezTo>
                    <a:pt x="11944" y="2845"/>
                    <a:pt x="12654" y="6147"/>
                    <a:pt x="11080" y="8616"/>
                  </a:cubicBezTo>
                  <a:cubicBezTo>
                    <a:pt x="11018" y="8709"/>
                    <a:pt x="11049" y="8832"/>
                    <a:pt x="11142" y="8894"/>
                  </a:cubicBezTo>
                  <a:cubicBezTo>
                    <a:pt x="11175" y="8916"/>
                    <a:pt x="11211" y="8926"/>
                    <a:pt x="11248" y="8926"/>
                  </a:cubicBezTo>
                  <a:cubicBezTo>
                    <a:pt x="11314" y="8926"/>
                    <a:pt x="11380" y="8892"/>
                    <a:pt x="11420" y="8832"/>
                  </a:cubicBezTo>
                  <a:cubicBezTo>
                    <a:pt x="13086" y="6209"/>
                    <a:pt x="12315" y="2721"/>
                    <a:pt x="9753" y="993"/>
                  </a:cubicBezTo>
                  <a:cubicBezTo>
                    <a:pt x="8762" y="321"/>
                    <a:pt x="7641" y="0"/>
                    <a:pt x="65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417" name="Google Shape;13417;p25"/>
          <p:cNvGrpSpPr/>
          <p:nvPr/>
        </p:nvGrpSpPr>
        <p:grpSpPr>
          <a:xfrm>
            <a:off x="3369286" y="2597583"/>
            <a:ext cx="483533" cy="458833"/>
            <a:chOff x="1766613" y="2464331"/>
            <a:chExt cx="362650" cy="344125"/>
          </a:xfrm>
        </p:grpSpPr>
        <p:sp>
          <p:nvSpPr>
            <p:cNvPr id="13418" name="Google Shape;13418;p25"/>
            <p:cNvSpPr/>
            <p:nvPr/>
          </p:nvSpPr>
          <p:spPr>
            <a:xfrm>
              <a:off x="1885438" y="2722806"/>
              <a:ext cx="10050" cy="20850"/>
            </a:xfrm>
            <a:custGeom>
              <a:avLst/>
              <a:gdLst/>
              <a:ahLst/>
              <a:cxnLst/>
              <a:rect l="l" t="t" r="r" b="b"/>
              <a:pathLst>
                <a:path w="402" h="834" extrusionOk="0">
                  <a:moveTo>
                    <a:pt x="185" y="0"/>
                  </a:moveTo>
                  <a:cubicBezTo>
                    <a:pt x="93" y="0"/>
                    <a:pt x="0" y="93"/>
                    <a:pt x="0" y="216"/>
                  </a:cubicBezTo>
                  <a:lnTo>
                    <a:pt x="0" y="618"/>
                  </a:lnTo>
                  <a:cubicBezTo>
                    <a:pt x="0" y="741"/>
                    <a:pt x="93" y="834"/>
                    <a:pt x="185" y="834"/>
                  </a:cubicBezTo>
                  <a:cubicBezTo>
                    <a:pt x="309" y="834"/>
                    <a:pt x="401" y="741"/>
                    <a:pt x="401" y="618"/>
                  </a:cubicBezTo>
                  <a:lnTo>
                    <a:pt x="401" y="216"/>
                  </a:lnTo>
                  <a:cubicBezTo>
                    <a:pt x="401" y="93"/>
                    <a:pt x="309" y="0"/>
                    <a:pt x="18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19" name="Google Shape;13419;p25"/>
            <p:cNvSpPr/>
            <p:nvPr/>
          </p:nvSpPr>
          <p:spPr>
            <a:xfrm>
              <a:off x="2000388" y="2722806"/>
              <a:ext cx="10050" cy="20850"/>
            </a:xfrm>
            <a:custGeom>
              <a:avLst/>
              <a:gdLst/>
              <a:ahLst/>
              <a:cxnLst/>
              <a:rect l="l" t="t" r="r" b="b"/>
              <a:pathLst>
                <a:path w="402" h="834" extrusionOk="0">
                  <a:moveTo>
                    <a:pt x="216" y="0"/>
                  </a:moveTo>
                  <a:cubicBezTo>
                    <a:pt x="93" y="0"/>
                    <a:pt x="0" y="93"/>
                    <a:pt x="0" y="216"/>
                  </a:cubicBezTo>
                  <a:lnTo>
                    <a:pt x="0" y="618"/>
                  </a:lnTo>
                  <a:cubicBezTo>
                    <a:pt x="0" y="741"/>
                    <a:pt x="93" y="834"/>
                    <a:pt x="216" y="834"/>
                  </a:cubicBezTo>
                  <a:cubicBezTo>
                    <a:pt x="309" y="834"/>
                    <a:pt x="402" y="741"/>
                    <a:pt x="402" y="618"/>
                  </a:cubicBezTo>
                  <a:lnTo>
                    <a:pt x="402" y="216"/>
                  </a:lnTo>
                  <a:cubicBezTo>
                    <a:pt x="402" y="93"/>
                    <a:pt x="309" y="0"/>
                    <a:pt x="21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20" name="Google Shape;13420;p25"/>
            <p:cNvSpPr/>
            <p:nvPr/>
          </p:nvSpPr>
          <p:spPr>
            <a:xfrm>
              <a:off x="1928638" y="2732456"/>
              <a:ext cx="40150" cy="16400"/>
            </a:xfrm>
            <a:custGeom>
              <a:avLst/>
              <a:gdLst/>
              <a:ahLst/>
              <a:cxnLst/>
              <a:rect l="l" t="t" r="r" b="b"/>
              <a:pathLst>
                <a:path w="1606" h="656" extrusionOk="0">
                  <a:moveTo>
                    <a:pt x="216" y="0"/>
                  </a:moveTo>
                  <a:cubicBezTo>
                    <a:pt x="162" y="0"/>
                    <a:pt x="108" y="16"/>
                    <a:pt x="62" y="46"/>
                  </a:cubicBezTo>
                  <a:cubicBezTo>
                    <a:pt x="0" y="139"/>
                    <a:pt x="0" y="262"/>
                    <a:pt x="62" y="355"/>
                  </a:cubicBezTo>
                  <a:cubicBezTo>
                    <a:pt x="263" y="556"/>
                    <a:pt x="525" y="656"/>
                    <a:pt x="787" y="656"/>
                  </a:cubicBezTo>
                  <a:cubicBezTo>
                    <a:pt x="1050" y="656"/>
                    <a:pt x="1312" y="556"/>
                    <a:pt x="1513" y="355"/>
                  </a:cubicBezTo>
                  <a:cubicBezTo>
                    <a:pt x="1605" y="262"/>
                    <a:pt x="1605" y="139"/>
                    <a:pt x="1513" y="46"/>
                  </a:cubicBezTo>
                  <a:lnTo>
                    <a:pt x="1482" y="46"/>
                  </a:lnTo>
                  <a:cubicBezTo>
                    <a:pt x="1435" y="16"/>
                    <a:pt x="1381" y="0"/>
                    <a:pt x="1331" y="0"/>
                  </a:cubicBezTo>
                  <a:cubicBezTo>
                    <a:pt x="1281" y="0"/>
                    <a:pt x="1235" y="16"/>
                    <a:pt x="1204" y="46"/>
                  </a:cubicBezTo>
                  <a:cubicBezTo>
                    <a:pt x="1080" y="170"/>
                    <a:pt x="926" y="232"/>
                    <a:pt x="772" y="232"/>
                  </a:cubicBezTo>
                  <a:cubicBezTo>
                    <a:pt x="618" y="232"/>
                    <a:pt x="463" y="170"/>
                    <a:pt x="371" y="46"/>
                  </a:cubicBezTo>
                  <a:cubicBezTo>
                    <a:pt x="324" y="16"/>
                    <a:pt x="270" y="0"/>
                    <a:pt x="21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21" name="Google Shape;13421;p25"/>
            <p:cNvSpPr/>
            <p:nvPr/>
          </p:nvSpPr>
          <p:spPr>
            <a:xfrm>
              <a:off x="1766613" y="2464331"/>
              <a:ext cx="362650" cy="344125"/>
            </a:xfrm>
            <a:custGeom>
              <a:avLst/>
              <a:gdLst/>
              <a:ahLst/>
              <a:cxnLst/>
              <a:rect l="l" t="t" r="r" b="b"/>
              <a:pathLst>
                <a:path w="14506" h="13765" extrusionOk="0">
                  <a:moveTo>
                    <a:pt x="7253" y="402"/>
                  </a:moveTo>
                  <a:cubicBezTo>
                    <a:pt x="7531" y="402"/>
                    <a:pt x="7994" y="402"/>
                    <a:pt x="8148" y="711"/>
                  </a:cubicBezTo>
                  <a:cubicBezTo>
                    <a:pt x="8333" y="1112"/>
                    <a:pt x="7932" y="1791"/>
                    <a:pt x="7716" y="2130"/>
                  </a:cubicBezTo>
                  <a:lnTo>
                    <a:pt x="6790" y="2130"/>
                  </a:lnTo>
                  <a:cubicBezTo>
                    <a:pt x="6574" y="1791"/>
                    <a:pt x="6173" y="1081"/>
                    <a:pt x="6358" y="711"/>
                  </a:cubicBezTo>
                  <a:cubicBezTo>
                    <a:pt x="6512" y="433"/>
                    <a:pt x="6975" y="402"/>
                    <a:pt x="7253" y="402"/>
                  </a:cubicBezTo>
                  <a:close/>
                  <a:moveTo>
                    <a:pt x="5586" y="2747"/>
                  </a:moveTo>
                  <a:cubicBezTo>
                    <a:pt x="5617" y="2747"/>
                    <a:pt x="5648" y="2778"/>
                    <a:pt x="5648" y="2809"/>
                  </a:cubicBezTo>
                  <a:cubicBezTo>
                    <a:pt x="5339" y="3612"/>
                    <a:pt x="4383" y="3889"/>
                    <a:pt x="4228" y="3951"/>
                  </a:cubicBezTo>
                  <a:lnTo>
                    <a:pt x="3148" y="3951"/>
                  </a:lnTo>
                  <a:cubicBezTo>
                    <a:pt x="2963" y="3889"/>
                    <a:pt x="2747" y="3797"/>
                    <a:pt x="2562" y="3704"/>
                  </a:cubicBezTo>
                  <a:cubicBezTo>
                    <a:pt x="2192" y="3519"/>
                    <a:pt x="1914" y="3210"/>
                    <a:pt x="1729" y="2809"/>
                  </a:cubicBezTo>
                  <a:cubicBezTo>
                    <a:pt x="1729" y="2778"/>
                    <a:pt x="1759" y="2747"/>
                    <a:pt x="1790" y="2747"/>
                  </a:cubicBezTo>
                  <a:close/>
                  <a:moveTo>
                    <a:pt x="4043" y="4321"/>
                  </a:moveTo>
                  <a:lnTo>
                    <a:pt x="4043" y="5216"/>
                  </a:lnTo>
                  <a:lnTo>
                    <a:pt x="3333" y="5031"/>
                  </a:lnTo>
                  <a:lnTo>
                    <a:pt x="3333" y="4321"/>
                  </a:lnTo>
                  <a:close/>
                  <a:moveTo>
                    <a:pt x="12746" y="4599"/>
                  </a:moveTo>
                  <a:cubicBezTo>
                    <a:pt x="12777" y="4599"/>
                    <a:pt x="12808" y="4661"/>
                    <a:pt x="12777" y="4692"/>
                  </a:cubicBezTo>
                  <a:cubicBezTo>
                    <a:pt x="12469" y="5463"/>
                    <a:pt x="11512" y="5772"/>
                    <a:pt x="11357" y="5803"/>
                  </a:cubicBezTo>
                  <a:lnTo>
                    <a:pt x="10308" y="5803"/>
                  </a:lnTo>
                  <a:cubicBezTo>
                    <a:pt x="10123" y="5741"/>
                    <a:pt x="9907" y="5679"/>
                    <a:pt x="9722" y="5556"/>
                  </a:cubicBezTo>
                  <a:cubicBezTo>
                    <a:pt x="9351" y="5371"/>
                    <a:pt x="9043" y="5062"/>
                    <a:pt x="8889" y="4692"/>
                  </a:cubicBezTo>
                  <a:cubicBezTo>
                    <a:pt x="8858" y="4661"/>
                    <a:pt x="8889" y="4599"/>
                    <a:pt x="8919" y="4599"/>
                  </a:cubicBezTo>
                  <a:close/>
                  <a:moveTo>
                    <a:pt x="7592" y="2531"/>
                  </a:moveTo>
                  <a:lnTo>
                    <a:pt x="7592" y="6173"/>
                  </a:lnTo>
                  <a:lnTo>
                    <a:pt x="6913" y="5988"/>
                  </a:lnTo>
                  <a:lnTo>
                    <a:pt x="6913" y="2531"/>
                  </a:lnTo>
                  <a:close/>
                  <a:moveTo>
                    <a:pt x="11203" y="6235"/>
                  </a:moveTo>
                  <a:lnTo>
                    <a:pt x="11203" y="7161"/>
                  </a:lnTo>
                  <a:lnTo>
                    <a:pt x="10493" y="6975"/>
                  </a:lnTo>
                  <a:lnTo>
                    <a:pt x="10462" y="6235"/>
                  </a:lnTo>
                  <a:close/>
                  <a:moveTo>
                    <a:pt x="3333" y="6543"/>
                  </a:moveTo>
                  <a:lnTo>
                    <a:pt x="4043" y="6759"/>
                  </a:lnTo>
                  <a:lnTo>
                    <a:pt x="4043" y="8981"/>
                  </a:lnTo>
                  <a:lnTo>
                    <a:pt x="3333" y="8981"/>
                  </a:lnTo>
                  <a:lnTo>
                    <a:pt x="3333" y="6543"/>
                  </a:lnTo>
                  <a:close/>
                  <a:moveTo>
                    <a:pt x="4444" y="6852"/>
                  </a:moveTo>
                  <a:lnTo>
                    <a:pt x="6512" y="7438"/>
                  </a:lnTo>
                  <a:lnTo>
                    <a:pt x="6512" y="8981"/>
                  </a:lnTo>
                  <a:lnTo>
                    <a:pt x="4444" y="8981"/>
                  </a:lnTo>
                  <a:lnTo>
                    <a:pt x="4444" y="6852"/>
                  </a:lnTo>
                  <a:close/>
                  <a:moveTo>
                    <a:pt x="6913" y="7562"/>
                  </a:moveTo>
                  <a:lnTo>
                    <a:pt x="7592" y="7747"/>
                  </a:lnTo>
                  <a:lnTo>
                    <a:pt x="7592" y="8981"/>
                  </a:lnTo>
                  <a:lnTo>
                    <a:pt x="6913" y="8981"/>
                  </a:lnTo>
                  <a:lnTo>
                    <a:pt x="6913" y="7562"/>
                  </a:lnTo>
                  <a:close/>
                  <a:moveTo>
                    <a:pt x="10462" y="8519"/>
                  </a:moveTo>
                  <a:lnTo>
                    <a:pt x="11172" y="8704"/>
                  </a:lnTo>
                  <a:lnTo>
                    <a:pt x="11172" y="8981"/>
                  </a:lnTo>
                  <a:lnTo>
                    <a:pt x="10462" y="8981"/>
                  </a:lnTo>
                  <a:lnTo>
                    <a:pt x="10462" y="8519"/>
                  </a:lnTo>
                  <a:close/>
                  <a:moveTo>
                    <a:pt x="8024" y="7840"/>
                  </a:moveTo>
                  <a:lnTo>
                    <a:pt x="10061" y="8395"/>
                  </a:lnTo>
                  <a:lnTo>
                    <a:pt x="10061" y="8981"/>
                  </a:lnTo>
                  <a:lnTo>
                    <a:pt x="8024" y="9012"/>
                  </a:lnTo>
                  <a:lnTo>
                    <a:pt x="8024" y="7840"/>
                  </a:lnTo>
                  <a:close/>
                  <a:moveTo>
                    <a:pt x="11388" y="9383"/>
                  </a:moveTo>
                  <a:cubicBezTo>
                    <a:pt x="11666" y="9383"/>
                    <a:pt x="11944" y="9568"/>
                    <a:pt x="12067" y="9846"/>
                  </a:cubicBezTo>
                  <a:lnTo>
                    <a:pt x="12901" y="11882"/>
                  </a:lnTo>
                  <a:lnTo>
                    <a:pt x="11512" y="11882"/>
                  </a:lnTo>
                  <a:cubicBezTo>
                    <a:pt x="11500" y="11878"/>
                    <a:pt x="11487" y="11876"/>
                    <a:pt x="11475" y="11876"/>
                  </a:cubicBezTo>
                  <a:cubicBezTo>
                    <a:pt x="11396" y="11876"/>
                    <a:pt x="11327" y="11960"/>
                    <a:pt x="11327" y="12068"/>
                  </a:cubicBezTo>
                  <a:cubicBezTo>
                    <a:pt x="11327" y="12191"/>
                    <a:pt x="11419" y="12284"/>
                    <a:pt x="11512" y="12284"/>
                  </a:cubicBezTo>
                  <a:lnTo>
                    <a:pt x="13209" y="12284"/>
                  </a:lnTo>
                  <a:cubicBezTo>
                    <a:pt x="13237" y="12280"/>
                    <a:pt x="13264" y="12279"/>
                    <a:pt x="13290" y="12279"/>
                  </a:cubicBezTo>
                  <a:cubicBezTo>
                    <a:pt x="13962" y="12279"/>
                    <a:pt x="13954" y="13366"/>
                    <a:pt x="13264" y="13366"/>
                  </a:cubicBezTo>
                  <a:cubicBezTo>
                    <a:pt x="13246" y="13366"/>
                    <a:pt x="13228" y="13365"/>
                    <a:pt x="13209" y="13364"/>
                  </a:cubicBezTo>
                  <a:lnTo>
                    <a:pt x="13209" y="13395"/>
                  </a:lnTo>
                  <a:lnTo>
                    <a:pt x="1297" y="13395"/>
                  </a:lnTo>
                  <a:cubicBezTo>
                    <a:pt x="1277" y="13396"/>
                    <a:pt x="1258" y="13397"/>
                    <a:pt x="1239" y="13397"/>
                  </a:cubicBezTo>
                  <a:cubicBezTo>
                    <a:pt x="513" y="13397"/>
                    <a:pt x="513" y="12281"/>
                    <a:pt x="1239" y="12281"/>
                  </a:cubicBezTo>
                  <a:cubicBezTo>
                    <a:pt x="1258" y="12281"/>
                    <a:pt x="1277" y="12282"/>
                    <a:pt x="1297" y="12284"/>
                  </a:cubicBezTo>
                  <a:lnTo>
                    <a:pt x="10740" y="12284"/>
                  </a:lnTo>
                  <a:cubicBezTo>
                    <a:pt x="10833" y="12284"/>
                    <a:pt x="10925" y="12191"/>
                    <a:pt x="10925" y="12098"/>
                  </a:cubicBezTo>
                  <a:cubicBezTo>
                    <a:pt x="10925" y="11975"/>
                    <a:pt x="10833" y="11882"/>
                    <a:pt x="10740" y="11882"/>
                  </a:cubicBezTo>
                  <a:lnTo>
                    <a:pt x="1605" y="11882"/>
                  </a:lnTo>
                  <a:lnTo>
                    <a:pt x="2438" y="9846"/>
                  </a:lnTo>
                  <a:cubicBezTo>
                    <a:pt x="2562" y="9568"/>
                    <a:pt x="2840" y="9383"/>
                    <a:pt x="3148" y="9383"/>
                  </a:cubicBezTo>
                  <a:close/>
                  <a:moveTo>
                    <a:pt x="7253" y="1"/>
                  </a:moveTo>
                  <a:cubicBezTo>
                    <a:pt x="6605" y="1"/>
                    <a:pt x="6173" y="186"/>
                    <a:pt x="5988" y="525"/>
                  </a:cubicBezTo>
                  <a:cubicBezTo>
                    <a:pt x="5679" y="1173"/>
                    <a:pt x="6296" y="2130"/>
                    <a:pt x="6481" y="2377"/>
                  </a:cubicBezTo>
                  <a:lnTo>
                    <a:pt x="6481" y="5864"/>
                  </a:lnTo>
                  <a:lnTo>
                    <a:pt x="5926" y="5710"/>
                  </a:lnTo>
                  <a:cubicBezTo>
                    <a:pt x="5909" y="5705"/>
                    <a:pt x="5892" y="5702"/>
                    <a:pt x="5874" y="5702"/>
                  </a:cubicBezTo>
                  <a:cubicBezTo>
                    <a:pt x="5792" y="5702"/>
                    <a:pt x="5704" y="5757"/>
                    <a:pt x="5679" y="5834"/>
                  </a:cubicBezTo>
                  <a:cubicBezTo>
                    <a:pt x="5648" y="5957"/>
                    <a:pt x="5710" y="6080"/>
                    <a:pt x="5833" y="6080"/>
                  </a:cubicBezTo>
                  <a:lnTo>
                    <a:pt x="11697" y="7685"/>
                  </a:lnTo>
                  <a:cubicBezTo>
                    <a:pt x="12048" y="7832"/>
                    <a:pt x="11928" y="8338"/>
                    <a:pt x="11573" y="8338"/>
                  </a:cubicBezTo>
                  <a:cubicBezTo>
                    <a:pt x="11553" y="8338"/>
                    <a:pt x="11533" y="8337"/>
                    <a:pt x="11512" y="8333"/>
                  </a:cubicBezTo>
                  <a:lnTo>
                    <a:pt x="2809" y="5988"/>
                  </a:lnTo>
                  <a:cubicBezTo>
                    <a:pt x="2624" y="5926"/>
                    <a:pt x="2500" y="5741"/>
                    <a:pt x="2562" y="5556"/>
                  </a:cubicBezTo>
                  <a:cubicBezTo>
                    <a:pt x="2611" y="5409"/>
                    <a:pt x="2737" y="5321"/>
                    <a:pt x="2864" y="5321"/>
                  </a:cubicBezTo>
                  <a:cubicBezTo>
                    <a:pt x="2897" y="5321"/>
                    <a:pt x="2931" y="5327"/>
                    <a:pt x="2963" y="5340"/>
                  </a:cubicBezTo>
                  <a:lnTo>
                    <a:pt x="5062" y="5895"/>
                  </a:lnTo>
                  <a:cubicBezTo>
                    <a:pt x="5088" y="5904"/>
                    <a:pt x="5114" y="5908"/>
                    <a:pt x="5137" y="5908"/>
                  </a:cubicBezTo>
                  <a:cubicBezTo>
                    <a:pt x="5359" y="5908"/>
                    <a:pt x="5433" y="5550"/>
                    <a:pt x="5154" y="5494"/>
                  </a:cubicBezTo>
                  <a:lnTo>
                    <a:pt x="4444" y="5309"/>
                  </a:lnTo>
                  <a:lnTo>
                    <a:pt x="4444" y="4290"/>
                  </a:lnTo>
                  <a:cubicBezTo>
                    <a:pt x="5123" y="4074"/>
                    <a:pt x="5679" y="3581"/>
                    <a:pt x="6018" y="2963"/>
                  </a:cubicBezTo>
                  <a:cubicBezTo>
                    <a:pt x="6111" y="2655"/>
                    <a:pt x="5895" y="2315"/>
                    <a:pt x="5586" y="2315"/>
                  </a:cubicBezTo>
                  <a:lnTo>
                    <a:pt x="1790" y="2315"/>
                  </a:lnTo>
                  <a:cubicBezTo>
                    <a:pt x="1451" y="2315"/>
                    <a:pt x="1235" y="2655"/>
                    <a:pt x="1358" y="2963"/>
                  </a:cubicBezTo>
                  <a:cubicBezTo>
                    <a:pt x="1667" y="3581"/>
                    <a:pt x="2253" y="4074"/>
                    <a:pt x="2932" y="4290"/>
                  </a:cubicBezTo>
                  <a:lnTo>
                    <a:pt x="2932" y="4939"/>
                  </a:lnTo>
                  <a:cubicBezTo>
                    <a:pt x="2901" y="4931"/>
                    <a:pt x="2869" y="4927"/>
                    <a:pt x="2835" y="4927"/>
                  </a:cubicBezTo>
                  <a:cubicBezTo>
                    <a:pt x="2734" y="4927"/>
                    <a:pt x="2624" y="4962"/>
                    <a:pt x="2531" y="5031"/>
                  </a:cubicBezTo>
                  <a:cubicBezTo>
                    <a:pt x="2377" y="5124"/>
                    <a:pt x="2253" y="5278"/>
                    <a:pt x="2192" y="5463"/>
                  </a:cubicBezTo>
                  <a:cubicBezTo>
                    <a:pt x="2130" y="5648"/>
                    <a:pt x="2161" y="5864"/>
                    <a:pt x="2284" y="6050"/>
                  </a:cubicBezTo>
                  <a:cubicBezTo>
                    <a:pt x="2377" y="6204"/>
                    <a:pt x="2531" y="6327"/>
                    <a:pt x="2716" y="6389"/>
                  </a:cubicBezTo>
                  <a:lnTo>
                    <a:pt x="2963" y="6451"/>
                  </a:lnTo>
                  <a:lnTo>
                    <a:pt x="2963" y="8981"/>
                  </a:lnTo>
                  <a:cubicBezTo>
                    <a:pt x="2562" y="9043"/>
                    <a:pt x="2253" y="9321"/>
                    <a:pt x="2099" y="9660"/>
                  </a:cubicBezTo>
                  <a:lnTo>
                    <a:pt x="1173" y="11882"/>
                  </a:lnTo>
                  <a:cubicBezTo>
                    <a:pt x="0" y="12068"/>
                    <a:pt x="124" y="13765"/>
                    <a:pt x="1297" y="13765"/>
                  </a:cubicBezTo>
                  <a:lnTo>
                    <a:pt x="13209" y="13765"/>
                  </a:lnTo>
                  <a:cubicBezTo>
                    <a:pt x="14382" y="13765"/>
                    <a:pt x="14505" y="12068"/>
                    <a:pt x="13364" y="11882"/>
                  </a:cubicBezTo>
                  <a:lnTo>
                    <a:pt x="12438" y="9660"/>
                  </a:lnTo>
                  <a:cubicBezTo>
                    <a:pt x="12283" y="9321"/>
                    <a:pt x="11944" y="9043"/>
                    <a:pt x="11574" y="8981"/>
                  </a:cubicBezTo>
                  <a:lnTo>
                    <a:pt x="11574" y="8796"/>
                  </a:lnTo>
                  <a:lnTo>
                    <a:pt x="11604" y="8796"/>
                  </a:lnTo>
                  <a:cubicBezTo>
                    <a:pt x="12499" y="8796"/>
                    <a:pt x="12654" y="7531"/>
                    <a:pt x="11820" y="7315"/>
                  </a:cubicBezTo>
                  <a:lnTo>
                    <a:pt x="11574" y="7253"/>
                  </a:lnTo>
                  <a:lnTo>
                    <a:pt x="11574" y="6173"/>
                  </a:lnTo>
                  <a:cubicBezTo>
                    <a:pt x="12252" y="5957"/>
                    <a:pt x="12839" y="5494"/>
                    <a:pt x="13147" y="4846"/>
                  </a:cubicBezTo>
                  <a:cubicBezTo>
                    <a:pt x="13271" y="4537"/>
                    <a:pt x="13055" y="4229"/>
                    <a:pt x="12746" y="4198"/>
                  </a:cubicBezTo>
                  <a:lnTo>
                    <a:pt x="8950" y="4198"/>
                  </a:lnTo>
                  <a:cubicBezTo>
                    <a:pt x="8611" y="4198"/>
                    <a:pt x="8364" y="4537"/>
                    <a:pt x="8487" y="4846"/>
                  </a:cubicBezTo>
                  <a:cubicBezTo>
                    <a:pt x="8796" y="5494"/>
                    <a:pt x="9382" y="5957"/>
                    <a:pt x="10061" y="6173"/>
                  </a:cubicBezTo>
                  <a:lnTo>
                    <a:pt x="10061" y="6852"/>
                  </a:lnTo>
                  <a:lnTo>
                    <a:pt x="7994" y="6296"/>
                  </a:lnTo>
                  <a:lnTo>
                    <a:pt x="7994" y="2377"/>
                  </a:lnTo>
                  <a:cubicBezTo>
                    <a:pt x="8179" y="2130"/>
                    <a:pt x="8796" y="1173"/>
                    <a:pt x="8487" y="556"/>
                  </a:cubicBezTo>
                  <a:cubicBezTo>
                    <a:pt x="8302" y="186"/>
                    <a:pt x="7901" y="1"/>
                    <a:pt x="72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422" name="Google Shape;13422;p25"/>
          <p:cNvGrpSpPr/>
          <p:nvPr/>
        </p:nvGrpSpPr>
        <p:grpSpPr>
          <a:xfrm>
            <a:off x="4497819" y="2596933"/>
            <a:ext cx="276733" cy="460133"/>
            <a:chOff x="7124238" y="4142231"/>
            <a:chExt cx="207550" cy="345100"/>
          </a:xfrm>
        </p:grpSpPr>
        <p:sp>
          <p:nvSpPr>
            <p:cNvPr id="13423" name="Google Shape;13423;p25"/>
            <p:cNvSpPr/>
            <p:nvPr/>
          </p:nvSpPr>
          <p:spPr>
            <a:xfrm>
              <a:off x="7184413" y="4397056"/>
              <a:ext cx="10825" cy="17750"/>
            </a:xfrm>
            <a:custGeom>
              <a:avLst/>
              <a:gdLst/>
              <a:ahLst/>
              <a:cxnLst/>
              <a:rect l="l" t="t" r="r" b="b"/>
              <a:pathLst>
                <a:path w="433" h="710" extrusionOk="0">
                  <a:moveTo>
                    <a:pt x="216" y="0"/>
                  </a:moveTo>
                  <a:cubicBezTo>
                    <a:pt x="93" y="0"/>
                    <a:pt x="0" y="93"/>
                    <a:pt x="0" y="216"/>
                  </a:cubicBezTo>
                  <a:lnTo>
                    <a:pt x="0" y="494"/>
                  </a:lnTo>
                  <a:cubicBezTo>
                    <a:pt x="0" y="617"/>
                    <a:pt x="93" y="710"/>
                    <a:pt x="216" y="710"/>
                  </a:cubicBezTo>
                  <a:cubicBezTo>
                    <a:pt x="340" y="710"/>
                    <a:pt x="402" y="617"/>
                    <a:pt x="402" y="494"/>
                  </a:cubicBezTo>
                  <a:lnTo>
                    <a:pt x="402" y="216"/>
                  </a:lnTo>
                  <a:cubicBezTo>
                    <a:pt x="432" y="93"/>
                    <a:pt x="340" y="0"/>
                    <a:pt x="21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24" name="Google Shape;13424;p25"/>
            <p:cNvSpPr/>
            <p:nvPr/>
          </p:nvSpPr>
          <p:spPr>
            <a:xfrm>
              <a:off x="7262338" y="4397056"/>
              <a:ext cx="10050" cy="17750"/>
            </a:xfrm>
            <a:custGeom>
              <a:avLst/>
              <a:gdLst/>
              <a:ahLst/>
              <a:cxnLst/>
              <a:rect l="l" t="t" r="r" b="b"/>
              <a:pathLst>
                <a:path w="402" h="710" extrusionOk="0">
                  <a:moveTo>
                    <a:pt x="216" y="0"/>
                  </a:moveTo>
                  <a:cubicBezTo>
                    <a:pt x="93" y="0"/>
                    <a:pt x="0" y="93"/>
                    <a:pt x="0" y="216"/>
                  </a:cubicBezTo>
                  <a:lnTo>
                    <a:pt x="0" y="494"/>
                  </a:lnTo>
                  <a:cubicBezTo>
                    <a:pt x="0" y="617"/>
                    <a:pt x="93" y="710"/>
                    <a:pt x="216" y="710"/>
                  </a:cubicBezTo>
                  <a:cubicBezTo>
                    <a:pt x="309" y="710"/>
                    <a:pt x="402" y="617"/>
                    <a:pt x="402" y="494"/>
                  </a:cubicBezTo>
                  <a:lnTo>
                    <a:pt x="402" y="216"/>
                  </a:lnTo>
                  <a:cubicBezTo>
                    <a:pt x="402" y="93"/>
                    <a:pt x="309" y="0"/>
                    <a:pt x="21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25" name="Google Shape;13425;p25"/>
            <p:cNvSpPr/>
            <p:nvPr/>
          </p:nvSpPr>
          <p:spPr>
            <a:xfrm>
              <a:off x="7211788" y="4403606"/>
              <a:ext cx="32050" cy="14675"/>
            </a:xfrm>
            <a:custGeom>
              <a:avLst/>
              <a:gdLst/>
              <a:ahLst/>
              <a:cxnLst/>
              <a:rect l="l" t="t" r="r" b="b"/>
              <a:pathLst>
                <a:path w="1282" h="587" extrusionOk="0">
                  <a:moveTo>
                    <a:pt x="1039" y="0"/>
                  </a:moveTo>
                  <a:cubicBezTo>
                    <a:pt x="989" y="0"/>
                    <a:pt x="942" y="16"/>
                    <a:pt x="911" y="47"/>
                  </a:cubicBezTo>
                  <a:lnTo>
                    <a:pt x="911" y="78"/>
                  </a:lnTo>
                  <a:cubicBezTo>
                    <a:pt x="850" y="139"/>
                    <a:pt x="757" y="170"/>
                    <a:pt x="664" y="170"/>
                  </a:cubicBezTo>
                  <a:cubicBezTo>
                    <a:pt x="572" y="170"/>
                    <a:pt x="510" y="139"/>
                    <a:pt x="448" y="78"/>
                  </a:cubicBezTo>
                  <a:cubicBezTo>
                    <a:pt x="403" y="32"/>
                    <a:pt x="349" y="12"/>
                    <a:pt x="298" y="12"/>
                  </a:cubicBezTo>
                  <a:cubicBezTo>
                    <a:pt x="141" y="12"/>
                    <a:pt x="0" y="193"/>
                    <a:pt x="140" y="355"/>
                  </a:cubicBezTo>
                  <a:cubicBezTo>
                    <a:pt x="279" y="510"/>
                    <a:pt x="472" y="587"/>
                    <a:pt x="668" y="587"/>
                  </a:cubicBezTo>
                  <a:cubicBezTo>
                    <a:pt x="865" y="587"/>
                    <a:pt x="1066" y="510"/>
                    <a:pt x="1220" y="355"/>
                  </a:cubicBezTo>
                  <a:cubicBezTo>
                    <a:pt x="1282" y="263"/>
                    <a:pt x="1282" y="139"/>
                    <a:pt x="1189" y="47"/>
                  </a:cubicBezTo>
                  <a:cubicBezTo>
                    <a:pt x="1143" y="16"/>
                    <a:pt x="1089" y="0"/>
                    <a:pt x="10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26" name="Google Shape;13426;p25"/>
            <p:cNvSpPr/>
            <p:nvPr/>
          </p:nvSpPr>
          <p:spPr>
            <a:xfrm>
              <a:off x="7152013" y="4355381"/>
              <a:ext cx="152775" cy="104950"/>
            </a:xfrm>
            <a:custGeom>
              <a:avLst/>
              <a:gdLst/>
              <a:ahLst/>
              <a:cxnLst/>
              <a:rect l="l" t="t" r="r" b="b"/>
              <a:pathLst>
                <a:path w="6111" h="4198" extrusionOk="0">
                  <a:moveTo>
                    <a:pt x="1451" y="1"/>
                  </a:moveTo>
                  <a:cubicBezTo>
                    <a:pt x="1080" y="1"/>
                    <a:pt x="741" y="186"/>
                    <a:pt x="525" y="463"/>
                  </a:cubicBezTo>
                  <a:cubicBezTo>
                    <a:pt x="185" y="926"/>
                    <a:pt x="0" y="1513"/>
                    <a:pt x="31" y="2130"/>
                  </a:cubicBezTo>
                  <a:cubicBezTo>
                    <a:pt x="62" y="3272"/>
                    <a:pt x="1019" y="4198"/>
                    <a:pt x="2191" y="4198"/>
                  </a:cubicBezTo>
                  <a:lnTo>
                    <a:pt x="3950" y="4198"/>
                  </a:lnTo>
                  <a:cubicBezTo>
                    <a:pt x="4475" y="4198"/>
                    <a:pt x="5000" y="3982"/>
                    <a:pt x="5401" y="3642"/>
                  </a:cubicBezTo>
                  <a:cubicBezTo>
                    <a:pt x="5546" y="3497"/>
                    <a:pt x="5407" y="3277"/>
                    <a:pt x="5251" y="3277"/>
                  </a:cubicBezTo>
                  <a:cubicBezTo>
                    <a:pt x="5208" y="3277"/>
                    <a:pt x="5163" y="3293"/>
                    <a:pt x="5123" y="3334"/>
                  </a:cubicBezTo>
                  <a:cubicBezTo>
                    <a:pt x="4815" y="3611"/>
                    <a:pt x="4383" y="3766"/>
                    <a:pt x="3981" y="3766"/>
                  </a:cubicBezTo>
                  <a:lnTo>
                    <a:pt x="2160" y="3766"/>
                  </a:lnTo>
                  <a:cubicBezTo>
                    <a:pt x="2142" y="3766"/>
                    <a:pt x="2123" y="3767"/>
                    <a:pt x="2105" y="3767"/>
                  </a:cubicBezTo>
                  <a:cubicBezTo>
                    <a:pt x="1204" y="3767"/>
                    <a:pt x="462" y="3037"/>
                    <a:pt x="432" y="2099"/>
                  </a:cubicBezTo>
                  <a:cubicBezTo>
                    <a:pt x="401" y="1605"/>
                    <a:pt x="556" y="1112"/>
                    <a:pt x="833" y="710"/>
                  </a:cubicBezTo>
                  <a:cubicBezTo>
                    <a:pt x="988" y="525"/>
                    <a:pt x="1204" y="402"/>
                    <a:pt x="1420" y="402"/>
                  </a:cubicBezTo>
                  <a:lnTo>
                    <a:pt x="4660" y="402"/>
                  </a:lnTo>
                  <a:cubicBezTo>
                    <a:pt x="4907" y="402"/>
                    <a:pt x="5123" y="525"/>
                    <a:pt x="5247" y="710"/>
                  </a:cubicBezTo>
                  <a:cubicBezTo>
                    <a:pt x="5555" y="1112"/>
                    <a:pt x="5679" y="1605"/>
                    <a:pt x="5679" y="2099"/>
                  </a:cubicBezTo>
                  <a:cubicBezTo>
                    <a:pt x="5679" y="2315"/>
                    <a:pt x="5617" y="2531"/>
                    <a:pt x="5524" y="2747"/>
                  </a:cubicBezTo>
                  <a:lnTo>
                    <a:pt x="5555" y="2747"/>
                  </a:lnTo>
                  <a:cubicBezTo>
                    <a:pt x="5494" y="2840"/>
                    <a:pt x="5555" y="2963"/>
                    <a:pt x="5648" y="3025"/>
                  </a:cubicBezTo>
                  <a:cubicBezTo>
                    <a:pt x="5670" y="3032"/>
                    <a:pt x="5693" y="3036"/>
                    <a:pt x="5717" y="3036"/>
                  </a:cubicBezTo>
                  <a:cubicBezTo>
                    <a:pt x="5795" y="3036"/>
                    <a:pt x="5878" y="2996"/>
                    <a:pt x="5926" y="2902"/>
                  </a:cubicBezTo>
                  <a:cubicBezTo>
                    <a:pt x="6018" y="2655"/>
                    <a:pt x="6080" y="2408"/>
                    <a:pt x="6111" y="2130"/>
                  </a:cubicBezTo>
                  <a:cubicBezTo>
                    <a:pt x="6111" y="1513"/>
                    <a:pt x="5926" y="926"/>
                    <a:pt x="5586" y="463"/>
                  </a:cubicBezTo>
                  <a:cubicBezTo>
                    <a:pt x="5370" y="186"/>
                    <a:pt x="5031" y="1"/>
                    <a:pt x="46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27" name="Google Shape;13427;p25"/>
            <p:cNvSpPr/>
            <p:nvPr/>
          </p:nvSpPr>
          <p:spPr>
            <a:xfrm>
              <a:off x="7124238" y="4142231"/>
              <a:ext cx="207550" cy="345100"/>
            </a:xfrm>
            <a:custGeom>
              <a:avLst/>
              <a:gdLst/>
              <a:ahLst/>
              <a:cxnLst/>
              <a:rect l="l" t="t" r="r" b="b"/>
              <a:pathLst>
                <a:path w="8302" h="13804" extrusionOk="0">
                  <a:moveTo>
                    <a:pt x="2191" y="379"/>
                  </a:moveTo>
                  <a:cubicBezTo>
                    <a:pt x="2809" y="379"/>
                    <a:pt x="3426" y="626"/>
                    <a:pt x="3858" y="1089"/>
                  </a:cubicBezTo>
                  <a:lnTo>
                    <a:pt x="3920" y="1120"/>
                  </a:lnTo>
                  <a:lnTo>
                    <a:pt x="3858" y="1181"/>
                  </a:lnTo>
                  <a:cubicBezTo>
                    <a:pt x="3704" y="1428"/>
                    <a:pt x="3580" y="1706"/>
                    <a:pt x="3488" y="1953"/>
                  </a:cubicBezTo>
                  <a:lnTo>
                    <a:pt x="2932" y="1398"/>
                  </a:lnTo>
                  <a:cubicBezTo>
                    <a:pt x="2901" y="1367"/>
                    <a:pt x="2855" y="1351"/>
                    <a:pt x="2805" y="1351"/>
                  </a:cubicBezTo>
                  <a:cubicBezTo>
                    <a:pt x="2755" y="1351"/>
                    <a:pt x="2701" y="1367"/>
                    <a:pt x="2654" y="1398"/>
                  </a:cubicBezTo>
                  <a:cubicBezTo>
                    <a:pt x="2593" y="1490"/>
                    <a:pt x="2593" y="1614"/>
                    <a:pt x="2654" y="1706"/>
                  </a:cubicBezTo>
                  <a:lnTo>
                    <a:pt x="3426" y="2447"/>
                  </a:lnTo>
                  <a:lnTo>
                    <a:pt x="3426" y="2539"/>
                  </a:lnTo>
                  <a:cubicBezTo>
                    <a:pt x="3426" y="2694"/>
                    <a:pt x="3426" y="2848"/>
                    <a:pt x="3426" y="2971"/>
                  </a:cubicBezTo>
                  <a:lnTo>
                    <a:pt x="2839" y="2971"/>
                  </a:lnTo>
                  <a:cubicBezTo>
                    <a:pt x="2654" y="2879"/>
                    <a:pt x="2500" y="2755"/>
                    <a:pt x="2346" y="2601"/>
                  </a:cubicBezTo>
                  <a:cubicBezTo>
                    <a:pt x="1852" y="2107"/>
                    <a:pt x="1605" y="1459"/>
                    <a:pt x="1667" y="780"/>
                  </a:cubicBezTo>
                  <a:lnTo>
                    <a:pt x="1636" y="780"/>
                  </a:lnTo>
                  <a:cubicBezTo>
                    <a:pt x="1667" y="472"/>
                    <a:pt x="1944" y="379"/>
                    <a:pt x="2191" y="379"/>
                  </a:cubicBezTo>
                  <a:close/>
                  <a:moveTo>
                    <a:pt x="6142" y="379"/>
                  </a:moveTo>
                  <a:cubicBezTo>
                    <a:pt x="6419" y="379"/>
                    <a:pt x="6697" y="472"/>
                    <a:pt x="6697" y="780"/>
                  </a:cubicBezTo>
                  <a:cubicBezTo>
                    <a:pt x="6759" y="1459"/>
                    <a:pt x="6512" y="2138"/>
                    <a:pt x="6018" y="2601"/>
                  </a:cubicBezTo>
                  <a:cubicBezTo>
                    <a:pt x="5895" y="2755"/>
                    <a:pt x="5710" y="2879"/>
                    <a:pt x="5524" y="3002"/>
                  </a:cubicBezTo>
                  <a:lnTo>
                    <a:pt x="4382" y="3002"/>
                  </a:lnTo>
                  <a:lnTo>
                    <a:pt x="5679" y="1706"/>
                  </a:lnTo>
                  <a:cubicBezTo>
                    <a:pt x="5740" y="1614"/>
                    <a:pt x="5740" y="1490"/>
                    <a:pt x="5679" y="1428"/>
                  </a:cubicBezTo>
                  <a:cubicBezTo>
                    <a:pt x="5632" y="1382"/>
                    <a:pt x="5578" y="1359"/>
                    <a:pt x="5524" y="1359"/>
                  </a:cubicBezTo>
                  <a:cubicBezTo>
                    <a:pt x="5470" y="1359"/>
                    <a:pt x="5416" y="1382"/>
                    <a:pt x="5370" y="1428"/>
                  </a:cubicBezTo>
                  <a:lnTo>
                    <a:pt x="3827" y="3002"/>
                  </a:lnTo>
                  <a:lnTo>
                    <a:pt x="3827" y="2879"/>
                  </a:lnTo>
                  <a:cubicBezTo>
                    <a:pt x="3796" y="2200"/>
                    <a:pt x="4043" y="1552"/>
                    <a:pt x="4506" y="1089"/>
                  </a:cubicBezTo>
                  <a:cubicBezTo>
                    <a:pt x="4938" y="657"/>
                    <a:pt x="5555" y="410"/>
                    <a:pt x="6172" y="410"/>
                  </a:cubicBezTo>
                  <a:lnTo>
                    <a:pt x="6142" y="379"/>
                  </a:lnTo>
                  <a:close/>
                  <a:moveTo>
                    <a:pt x="5710" y="3404"/>
                  </a:moveTo>
                  <a:cubicBezTo>
                    <a:pt x="6296" y="3434"/>
                    <a:pt x="6296" y="4268"/>
                    <a:pt x="5710" y="4329"/>
                  </a:cubicBezTo>
                  <a:lnTo>
                    <a:pt x="2623" y="4329"/>
                  </a:lnTo>
                  <a:cubicBezTo>
                    <a:pt x="2376" y="4329"/>
                    <a:pt x="2160" y="4113"/>
                    <a:pt x="2160" y="3866"/>
                  </a:cubicBezTo>
                  <a:cubicBezTo>
                    <a:pt x="2160" y="3589"/>
                    <a:pt x="2376" y="3404"/>
                    <a:pt x="2623" y="3404"/>
                  </a:cubicBezTo>
                  <a:close/>
                  <a:moveTo>
                    <a:pt x="2195" y="0"/>
                  </a:moveTo>
                  <a:cubicBezTo>
                    <a:pt x="2122" y="0"/>
                    <a:pt x="2049" y="3"/>
                    <a:pt x="1975" y="9"/>
                  </a:cubicBezTo>
                  <a:cubicBezTo>
                    <a:pt x="1574" y="9"/>
                    <a:pt x="1235" y="348"/>
                    <a:pt x="1204" y="780"/>
                  </a:cubicBezTo>
                  <a:cubicBezTo>
                    <a:pt x="1142" y="1552"/>
                    <a:pt x="1451" y="2354"/>
                    <a:pt x="2006" y="2910"/>
                  </a:cubicBezTo>
                  <a:cubicBezTo>
                    <a:pt x="2068" y="2971"/>
                    <a:pt x="2130" y="3033"/>
                    <a:pt x="2222" y="3095"/>
                  </a:cubicBezTo>
                  <a:cubicBezTo>
                    <a:pt x="1481" y="3465"/>
                    <a:pt x="1605" y="4545"/>
                    <a:pt x="2407" y="4731"/>
                  </a:cubicBezTo>
                  <a:lnTo>
                    <a:pt x="2407" y="6613"/>
                  </a:lnTo>
                  <a:cubicBezTo>
                    <a:pt x="2407" y="6860"/>
                    <a:pt x="2253" y="7107"/>
                    <a:pt x="2037" y="7261"/>
                  </a:cubicBezTo>
                  <a:cubicBezTo>
                    <a:pt x="1636" y="7446"/>
                    <a:pt x="1296" y="7724"/>
                    <a:pt x="988" y="8064"/>
                  </a:cubicBezTo>
                  <a:cubicBezTo>
                    <a:pt x="895" y="8125"/>
                    <a:pt x="895" y="8280"/>
                    <a:pt x="988" y="8341"/>
                  </a:cubicBezTo>
                  <a:cubicBezTo>
                    <a:pt x="1019" y="8388"/>
                    <a:pt x="1073" y="8411"/>
                    <a:pt x="1127" y="8411"/>
                  </a:cubicBezTo>
                  <a:cubicBezTo>
                    <a:pt x="1181" y="8411"/>
                    <a:pt x="1235" y="8388"/>
                    <a:pt x="1265" y="8341"/>
                  </a:cubicBezTo>
                  <a:cubicBezTo>
                    <a:pt x="1543" y="8064"/>
                    <a:pt x="1852" y="7817"/>
                    <a:pt x="2191" y="7632"/>
                  </a:cubicBezTo>
                  <a:cubicBezTo>
                    <a:pt x="2562" y="7416"/>
                    <a:pt x="2809" y="7045"/>
                    <a:pt x="2809" y="6613"/>
                  </a:cubicBezTo>
                  <a:lnTo>
                    <a:pt x="2809" y="4761"/>
                  </a:lnTo>
                  <a:lnTo>
                    <a:pt x="5494" y="4761"/>
                  </a:lnTo>
                  <a:lnTo>
                    <a:pt x="5494" y="6613"/>
                  </a:lnTo>
                  <a:cubicBezTo>
                    <a:pt x="5494" y="7045"/>
                    <a:pt x="5710" y="7416"/>
                    <a:pt x="6080" y="7632"/>
                  </a:cubicBezTo>
                  <a:cubicBezTo>
                    <a:pt x="7222" y="8218"/>
                    <a:pt x="7901" y="9422"/>
                    <a:pt x="7870" y="10687"/>
                  </a:cubicBezTo>
                  <a:cubicBezTo>
                    <a:pt x="7839" y="11397"/>
                    <a:pt x="7530" y="12106"/>
                    <a:pt x="7006" y="12600"/>
                  </a:cubicBezTo>
                  <a:cubicBezTo>
                    <a:pt x="6481" y="13125"/>
                    <a:pt x="5771" y="13403"/>
                    <a:pt x="5031" y="13403"/>
                  </a:cubicBezTo>
                  <a:lnTo>
                    <a:pt x="3271" y="13403"/>
                  </a:lnTo>
                  <a:cubicBezTo>
                    <a:pt x="2531" y="13403"/>
                    <a:pt x="1821" y="13125"/>
                    <a:pt x="1296" y="12600"/>
                  </a:cubicBezTo>
                  <a:cubicBezTo>
                    <a:pt x="772" y="12106"/>
                    <a:pt x="463" y="11397"/>
                    <a:pt x="432" y="10687"/>
                  </a:cubicBezTo>
                  <a:cubicBezTo>
                    <a:pt x="401" y="10070"/>
                    <a:pt x="556" y="9483"/>
                    <a:pt x="833" y="8959"/>
                  </a:cubicBezTo>
                  <a:cubicBezTo>
                    <a:pt x="895" y="8866"/>
                    <a:pt x="833" y="8743"/>
                    <a:pt x="741" y="8681"/>
                  </a:cubicBezTo>
                  <a:cubicBezTo>
                    <a:pt x="715" y="8664"/>
                    <a:pt x="687" y="8656"/>
                    <a:pt x="658" y="8656"/>
                  </a:cubicBezTo>
                  <a:cubicBezTo>
                    <a:pt x="584" y="8656"/>
                    <a:pt x="508" y="8707"/>
                    <a:pt x="463" y="8773"/>
                  </a:cubicBezTo>
                  <a:cubicBezTo>
                    <a:pt x="154" y="9360"/>
                    <a:pt x="0" y="10008"/>
                    <a:pt x="31" y="10687"/>
                  </a:cubicBezTo>
                  <a:cubicBezTo>
                    <a:pt x="31" y="11551"/>
                    <a:pt x="401" y="12323"/>
                    <a:pt x="988" y="12909"/>
                  </a:cubicBezTo>
                  <a:lnTo>
                    <a:pt x="1019" y="12878"/>
                  </a:lnTo>
                  <a:cubicBezTo>
                    <a:pt x="1636" y="13464"/>
                    <a:pt x="2438" y="13804"/>
                    <a:pt x="3271" y="13804"/>
                  </a:cubicBezTo>
                  <a:lnTo>
                    <a:pt x="5061" y="13804"/>
                  </a:lnTo>
                  <a:cubicBezTo>
                    <a:pt x="5895" y="13804"/>
                    <a:pt x="6697" y="13495"/>
                    <a:pt x="7314" y="12909"/>
                  </a:cubicBezTo>
                  <a:cubicBezTo>
                    <a:pt x="7901" y="12323"/>
                    <a:pt x="8271" y="11520"/>
                    <a:pt x="8271" y="10687"/>
                  </a:cubicBezTo>
                  <a:cubicBezTo>
                    <a:pt x="8302" y="9946"/>
                    <a:pt x="8117" y="9236"/>
                    <a:pt x="7746" y="8588"/>
                  </a:cubicBezTo>
                  <a:cubicBezTo>
                    <a:pt x="7376" y="8033"/>
                    <a:pt x="6882" y="7570"/>
                    <a:pt x="6296" y="7261"/>
                  </a:cubicBezTo>
                  <a:cubicBezTo>
                    <a:pt x="6049" y="7107"/>
                    <a:pt x="5926" y="6860"/>
                    <a:pt x="5926" y="6613"/>
                  </a:cubicBezTo>
                  <a:lnTo>
                    <a:pt x="5926" y="4731"/>
                  </a:lnTo>
                  <a:cubicBezTo>
                    <a:pt x="6697" y="4545"/>
                    <a:pt x="6821" y="3465"/>
                    <a:pt x="6111" y="3095"/>
                  </a:cubicBezTo>
                  <a:cubicBezTo>
                    <a:pt x="6172" y="3033"/>
                    <a:pt x="6234" y="2971"/>
                    <a:pt x="6296" y="2910"/>
                  </a:cubicBezTo>
                  <a:cubicBezTo>
                    <a:pt x="6882" y="2354"/>
                    <a:pt x="7160" y="1552"/>
                    <a:pt x="7098" y="780"/>
                  </a:cubicBezTo>
                  <a:cubicBezTo>
                    <a:pt x="7067" y="348"/>
                    <a:pt x="6759" y="9"/>
                    <a:pt x="6327" y="9"/>
                  </a:cubicBezTo>
                  <a:cubicBezTo>
                    <a:pt x="6253" y="3"/>
                    <a:pt x="6180" y="0"/>
                    <a:pt x="6107" y="0"/>
                  </a:cubicBezTo>
                  <a:cubicBezTo>
                    <a:pt x="5385" y="0"/>
                    <a:pt x="4702" y="276"/>
                    <a:pt x="4197" y="780"/>
                  </a:cubicBezTo>
                  <a:cubicBezTo>
                    <a:pt x="4166" y="811"/>
                    <a:pt x="4166" y="811"/>
                    <a:pt x="4166" y="811"/>
                  </a:cubicBezTo>
                  <a:lnTo>
                    <a:pt x="4136" y="780"/>
                  </a:lnTo>
                  <a:cubicBezTo>
                    <a:pt x="3603" y="276"/>
                    <a:pt x="2918" y="0"/>
                    <a:pt x="219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428" name="Google Shape;13428;p25"/>
          <p:cNvGrpSpPr/>
          <p:nvPr/>
        </p:nvGrpSpPr>
        <p:grpSpPr>
          <a:xfrm>
            <a:off x="5391952" y="2603499"/>
            <a:ext cx="474233" cy="447000"/>
            <a:chOff x="1055681" y="2468781"/>
            <a:chExt cx="355675" cy="335250"/>
          </a:xfrm>
        </p:grpSpPr>
        <p:sp>
          <p:nvSpPr>
            <p:cNvPr id="13429" name="Google Shape;13429;p25"/>
            <p:cNvSpPr/>
            <p:nvPr/>
          </p:nvSpPr>
          <p:spPr>
            <a:xfrm>
              <a:off x="1197156" y="2653381"/>
              <a:ext cx="17475" cy="14850"/>
            </a:xfrm>
            <a:custGeom>
              <a:avLst/>
              <a:gdLst/>
              <a:ahLst/>
              <a:cxnLst/>
              <a:rect l="l" t="t" r="r" b="b"/>
              <a:pathLst>
                <a:path w="699" h="594" extrusionOk="0">
                  <a:moveTo>
                    <a:pt x="283" y="0"/>
                  </a:moveTo>
                  <a:cubicBezTo>
                    <a:pt x="131" y="0"/>
                    <a:pt x="1" y="197"/>
                    <a:pt x="143" y="339"/>
                  </a:cubicBezTo>
                  <a:lnTo>
                    <a:pt x="328" y="524"/>
                  </a:lnTo>
                  <a:cubicBezTo>
                    <a:pt x="359" y="571"/>
                    <a:pt x="405" y="594"/>
                    <a:pt x="455" y="594"/>
                  </a:cubicBezTo>
                  <a:cubicBezTo>
                    <a:pt x="505" y="594"/>
                    <a:pt x="559" y="571"/>
                    <a:pt x="606" y="524"/>
                  </a:cubicBezTo>
                  <a:cubicBezTo>
                    <a:pt x="698" y="463"/>
                    <a:pt x="698" y="308"/>
                    <a:pt x="606" y="247"/>
                  </a:cubicBezTo>
                  <a:lnTo>
                    <a:pt x="420" y="62"/>
                  </a:lnTo>
                  <a:cubicBezTo>
                    <a:pt x="377" y="19"/>
                    <a:pt x="329" y="0"/>
                    <a:pt x="28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30" name="Google Shape;13430;p25"/>
            <p:cNvSpPr/>
            <p:nvPr/>
          </p:nvSpPr>
          <p:spPr>
            <a:xfrm>
              <a:off x="1247306" y="2602456"/>
              <a:ext cx="17475" cy="14875"/>
            </a:xfrm>
            <a:custGeom>
              <a:avLst/>
              <a:gdLst/>
              <a:ahLst/>
              <a:cxnLst/>
              <a:rect l="l" t="t" r="r" b="b"/>
              <a:pathLst>
                <a:path w="699" h="595" extrusionOk="0">
                  <a:moveTo>
                    <a:pt x="285" y="1"/>
                  </a:moveTo>
                  <a:cubicBezTo>
                    <a:pt x="132" y="1"/>
                    <a:pt x="0" y="204"/>
                    <a:pt x="143" y="370"/>
                  </a:cubicBezTo>
                  <a:lnTo>
                    <a:pt x="328" y="525"/>
                  </a:lnTo>
                  <a:cubicBezTo>
                    <a:pt x="359" y="571"/>
                    <a:pt x="405" y="594"/>
                    <a:pt x="455" y="594"/>
                  </a:cubicBezTo>
                  <a:cubicBezTo>
                    <a:pt x="505" y="594"/>
                    <a:pt x="559" y="571"/>
                    <a:pt x="606" y="525"/>
                  </a:cubicBezTo>
                  <a:cubicBezTo>
                    <a:pt x="698" y="463"/>
                    <a:pt x="698" y="339"/>
                    <a:pt x="606" y="247"/>
                  </a:cubicBezTo>
                  <a:lnTo>
                    <a:pt x="420" y="62"/>
                  </a:lnTo>
                  <a:cubicBezTo>
                    <a:pt x="378" y="19"/>
                    <a:pt x="330" y="1"/>
                    <a:pt x="28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31" name="Google Shape;13431;p25"/>
            <p:cNvSpPr/>
            <p:nvPr/>
          </p:nvSpPr>
          <p:spPr>
            <a:xfrm>
              <a:off x="1221306" y="2625581"/>
              <a:ext cx="23400" cy="22550"/>
            </a:xfrm>
            <a:custGeom>
              <a:avLst/>
              <a:gdLst/>
              <a:ahLst/>
              <a:cxnLst/>
              <a:rect l="l" t="t" r="r" b="b"/>
              <a:pathLst>
                <a:path w="936" h="902" extrusionOk="0">
                  <a:moveTo>
                    <a:pt x="720" y="1"/>
                  </a:moveTo>
                  <a:lnTo>
                    <a:pt x="720" y="32"/>
                  </a:lnTo>
                  <a:cubicBezTo>
                    <a:pt x="596" y="32"/>
                    <a:pt x="535" y="124"/>
                    <a:pt x="535" y="248"/>
                  </a:cubicBezTo>
                  <a:cubicBezTo>
                    <a:pt x="535" y="402"/>
                    <a:pt x="411" y="525"/>
                    <a:pt x="257" y="525"/>
                  </a:cubicBezTo>
                  <a:cubicBezTo>
                    <a:pt x="237" y="518"/>
                    <a:pt x="218" y="514"/>
                    <a:pt x="201" y="514"/>
                  </a:cubicBezTo>
                  <a:cubicBezTo>
                    <a:pt x="19" y="514"/>
                    <a:pt x="1" y="901"/>
                    <a:pt x="187" y="901"/>
                  </a:cubicBezTo>
                  <a:cubicBezTo>
                    <a:pt x="199" y="901"/>
                    <a:pt x="212" y="899"/>
                    <a:pt x="226" y="896"/>
                  </a:cubicBezTo>
                  <a:cubicBezTo>
                    <a:pt x="250" y="900"/>
                    <a:pt x="275" y="902"/>
                    <a:pt x="299" y="902"/>
                  </a:cubicBezTo>
                  <a:cubicBezTo>
                    <a:pt x="459" y="902"/>
                    <a:pt x="617" y="818"/>
                    <a:pt x="751" y="711"/>
                  </a:cubicBezTo>
                  <a:cubicBezTo>
                    <a:pt x="874" y="556"/>
                    <a:pt x="936" y="371"/>
                    <a:pt x="936" y="186"/>
                  </a:cubicBezTo>
                  <a:cubicBezTo>
                    <a:pt x="936" y="93"/>
                    <a:pt x="843" y="1"/>
                    <a:pt x="7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32" name="Google Shape;13432;p25"/>
            <p:cNvSpPr/>
            <p:nvPr/>
          </p:nvSpPr>
          <p:spPr>
            <a:xfrm>
              <a:off x="1162131" y="2567531"/>
              <a:ext cx="141225" cy="138325"/>
            </a:xfrm>
            <a:custGeom>
              <a:avLst/>
              <a:gdLst/>
              <a:ahLst/>
              <a:cxnLst/>
              <a:rect l="l" t="t" r="r" b="b"/>
              <a:pathLst>
                <a:path w="5649" h="5533" extrusionOk="0">
                  <a:moveTo>
                    <a:pt x="3577" y="394"/>
                  </a:moveTo>
                  <a:cubicBezTo>
                    <a:pt x="3627" y="394"/>
                    <a:pt x="3673" y="409"/>
                    <a:pt x="3704" y="440"/>
                  </a:cubicBezTo>
                  <a:lnTo>
                    <a:pt x="5155" y="1891"/>
                  </a:lnTo>
                  <a:cubicBezTo>
                    <a:pt x="5216" y="1952"/>
                    <a:pt x="5216" y="2076"/>
                    <a:pt x="5155" y="2168"/>
                  </a:cubicBezTo>
                  <a:lnTo>
                    <a:pt x="2254" y="5069"/>
                  </a:lnTo>
                  <a:cubicBezTo>
                    <a:pt x="2207" y="5100"/>
                    <a:pt x="2153" y="5116"/>
                    <a:pt x="2099" y="5116"/>
                  </a:cubicBezTo>
                  <a:cubicBezTo>
                    <a:pt x="2045" y="5116"/>
                    <a:pt x="1991" y="5100"/>
                    <a:pt x="1945" y="5069"/>
                  </a:cubicBezTo>
                  <a:lnTo>
                    <a:pt x="525" y="3619"/>
                  </a:lnTo>
                  <a:cubicBezTo>
                    <a:pt x="464" y="3557"/>
                    <a:pt x="464" y="3434"/>
                    <a:pt x="525" y="3341"/>
                  </a:cubicBezTo>
                  <a:lnTo>
                    <a:pt x="3426" y="440"/>
                  </a:lnTo>
                  <a:cubicBezTo>
                    <a:pt x="3473" y="409"/>
                    <a:pt x="3527" y="394"/>
                    <a:pt x="3577" y="394"/>
                  </a:cubicBezTo>
                  <a:close/>
                  <a:moveTo>
                    <a:pt x="3550" y="0"/>
                  </a:moveTo>
                  <a:cubicBezTo>
                    <a:pt x="3395" y="0"/>
                    <a:pt x="3241" y="54"/>
                    <a:pt x="3118" y="162"/>
                  </a:cubicBezTo>
                  <a:lnTo>
                    <a:pt x="247" y="3063"/>
                  </a:lnTo>
                  <a:cubicBezTo>
                    <a:pt x="1" y="3310"/>
                    <a:pt x="1" y="3681"/>
                    <a:pt x="247" y="3928"/>
                  </a:cubicBezTo>
                  <a:lnTo>
                    <a:pt x="1667" y="5347"/>
                  </a:lnTo>
                  <a:cubicBezTo>
                    <a:pt x="1775" y="5471"/>
                    <a:pt x="1929" y="5532"/>
                    <a:pt x="2084" y="5532"/>
                  </a:cubicBezTo>
                  <a:cubicBezTo>
                    <a:pt x="2238" y="5532"/>
                    <a:pt x="2392" y="5471"/>
                    <a:pt x="2500" y="5347"/>
                  </a:cubicBezTo>
                  <a:lnTo>
                    <a:pt x="5401" y="2446"/>
                  </a:lnTo>
                  <a:cubicBezTo>
                    <a:pt x="5648" y="2230"/>
                    <a:pt x="5648" y="1829"/>
                    <a:pt x="5401" y="1613"/>
                  </a:cubicBezTo>
                  <a:lnTo>
                    <a:pt x="3982" y="162"/>
                  </a:lnTo>
                  <a:cubicBezTo>
                    <a:pt x="3858" y="54"/>
                    <a:pt x="3704" y="0"/>
                    <a:pt x="355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33" name="Google Shape;13433;p25"/>
            <p:cNvSpPr/>
            <p:nvPr/>
          </p:nvSpPr>
          <p:spPr>
            <a:xfrm>
              <a:off x="1055681" y="2468781"/>
              <a:ext cx="355675" cy="335250"/>
            </a:xfrm>
            <a:custGeom>
              <a:avLst/>
              <a:gdLst/>
              <a:ahLst/>
              <a:cxnLst/>
              <a:rect l="l" t="t" r="r" b="b"/>
              <a:pathLst>
                <a:path w="14227" h="13410" extrusionOk="0">
                  <a:moveTo>
                    <a:pt x="9625" y="2963"/>
                  </a:moveTo>
                  <a:cubicBezTo>
                    <a:pt x="9767" y="2963"/>
                    <a:pt x="9906" y="3017"/>
                    <a:pt x="9999" y="3125"/>
                  </a:cubicBezTo>
                  <a:lnTo>
                    <a:pt x="10709" y="3804"/>
                  </a:lnTo>
                  <a:cubicBezTo>
                    <a:pt x="10925" y="4020"/>
                    <a:pt x="10925" y="4359"/>
                    <a:pt x="10709" y="4575"/>
                  </a:cubicBezTo>
                  <a:lnTo>
                    <a:pt x="10678" y="4575"/>
                  </a:lnTo>
                  <a:lnTo>
                    <a:pt x="10369" y="4884"/>
                  </a:lnTo>
                  <a:lnTo>
                    <a:pt x="8919" y="3434"/>
                  </a:lnTo>
                  <a:lnTo>
                    <a:pt x="9227" y="3125"/>
                  </a:lnTo>
                  <a:cubicBezTo>
                    <a:pt x="9335" y="3017"/>
                    <a:pt x="9482" y="2963"/>
                    <a:pt x="9625" y="2963"/>
                  </a:cubicBezTo>
                  <a:close/>
                  <a:moveTo>
                    <a:pt x="3086" y="10038"/>
                  </a:moveTo>
                  <a:lnTo>
                    <a:pt x="3765" y="10748"/>
                  </a:lnTo>
                  <a:lnTo>
                    <a:pt x="2901" y="11612"/>
                  </a:lnTo>
                  <a:lnTo>
                    <a:pt x="2191" y="10933"/>
                  </a:lnTo>
                  <a:lnTo>
                    <a:pt x="3086" y="10038"/>
                  </a:lnTo>
                  <a:close/>
                  <a:moveTo>
                    <a:pt x="7823" y="3310"/>
                  </a:moveTo>
                  <a:cubicBezTo>
                    <a:pt x="8062" y="3310"/>
                    <a:pt x="8302" y="3403"/>
                    <a:pt x="8487" y="3588"/>
                  </a:cubicBezTo>
                  <a:lnTo>
                    <a:pt x="10215" y="5316"/>
                  </a:lnTo>
                  <a:cubicBezTo>
                    <a:pt x="10554" y="5686"/>
                    <a:pt x="10554" y="6273"/>
                    <a:pt x="10215" y="6643"/>
                  </a:cubicBezTo>
                  <a:lnTo>
                    <a:pt x="6357" y="10501"/>
                  </a:lnTo>
                  <a:lnTo>
                    <a:pt x="4382" y="8495"/>
                  </a:lnTo>
                  <a:cubicBezTo>
                    <a:pt x="4339" y="8452"/>
                    <a:pt x="4292" y="8434"/>
                    <a:pt x="4246" y="8434"/>
                  </a:cubicBezTo>
                  <a:cubicBezTo>
                    <a:pt x="4094" y="8434"/>
                    <a:pt x="3962" y="8637"/>
                    <a:pt x="4104" y="8803"/>
                  </a:cubicBezTo>
                  <a:lnTo>
                    <a:pt x="6512" y="11211"/>
                  </a:lnTo>
                  <a:cubicBezTo>
                    <a:pt x="6635" y="11303"/>
                    <a:pt x="6635" y="11488"/>
                    <a:pt x="6512" y="11612"/>
                  </a:cubicBezTo>
                  <a:lnTo>
                    <a:pt x="6049" y="12075"/>
                  </a:lnTo>
                  <a:cubicBezTo>
                    <a:pt x="5987" y="12121"/>
                    <a:pt x="5917" y="12144"/>
                    <a:pt x="5848" y="12144"/>
                  </a:cubicBezTo>
                  <a:cubicBezTo>
                    <a:pt x="5779" y="12144"/>
                    <a:pt x="5709" y="12121"/>
                    <a:pt x="5647" y="12075"/>
                  </a:cubicBezTo>
                  <a:lnTo>
                    <a:pt x="1728" y="8155"/>
                  </a:lnTo>
                  <a:cubicBezTo>
                    <a:pt x="1635" y="8032"/>
                    <a:pt x="1635" y="7847"/>
                    <a:pt x="1728" y="7754"/>
                  </a:cubicBezTo>
                  <a:lnTo>
                    <a:pt x="2191" y="7291"/>
                  </a:lnTo>
                  <a:cubicBezTo>
                    <a:pt x="2237" y="7245"/>
                    <a:pt x="2307" y="7222"/>
                    <a:pt x="2376" y="7222"/>
                  </a:cubicBezTo>
                  <a:cubicBezTo>
                    <a:pt x="2445" y="7222"/>
                    <a:pt x="2515" y="7245"/>
                    <a:pt x="2561" y="7291"/>
                  </a:cubicBezTo>
                  <a:lnTo>
                    <a:pt x="3518" y="8217"/>
                  </a:lnTo>
                  <a:cubicBezTo>
                    <a:pt x="3564" y="8263"/>
                    <a:pt x="3618" y="8287"/>
                    <a:pt x="3668" y="8287"/>
                  </a:cubicBezTo>
                  <a:cubicBezTo>
                    <a:pt x="3719" y="8287"/>
                    <a:pt x="3765" y="8263"/>
                    <a:pt x="3796" y="8217"/>
                  </a:cubicBezTo>
                  <a:cubicBezTo>
                    <a:pt x="3888" y="8124"/>
                    <a:pt x="3888" y="8001"/>
                    <a:pt x="3796" y="7939"/>
                  </a:cubicBezTo>
                  <a:lnTo>
                    <a:pt x="3302" y="7446"/>
                  </a:lnTo>
                  <a:lnTo>
                    <a:pt x="7160" y="3588"/>
                  </a:lnTo>
                  <a:cubicBezTo>
                    <a:pt x="7345" y="3403"/>
                    <a:pt x="7584" y="3310"/>
                    <a:pt x="7823" y="3310"/>
                  </a:cubicBezTo>
                  <a:close/>
                  <a:moveTo>
                    <a:pt x="1255" y="10704"/>
                  </a:moveTo>
                  <a:cubicBezTo>
                    <a:pt x="1350" y="10704"/>
                    <a:pt x="1449" y="10736"/>
                    <a:pt x="1543" y="10809"/>
                  </a:cubicBezTo>
                  <a:lnTo>
                    <a:pt x="2962" y="12260"/>
                  </a:lnTo>
                  <a:cubicBezTo>
                    <a:pt x="3148" y="12414"/>
                    <a:pt x="3148" y="12723"/>
                    <a:pt x="2962" y="12877"/>
                  </a:cubicBezTo>
                  <a:cubicBezTo>
                    <a:pt x="2885" y="12970"/>
                    <a:pt x="2777" y="13016"/>
                    <a:pt x="2665" y="13016"/>
                  </a:cubicBezTo>
                  <a:cubicBezTo>
                    <a:pt x="2553" y="13016"/>
                    <a:pt x="2438" y="12970"/>
                    <a:pt x="2345" y="12877"/>
                  </a:cubicBezTo>
                  <a:lnTo>
                    <a:pt x="895" y="11458"/>
                  </a:lnTo>
                  <a:cubicBezTo>
                    <a:pt x="629" y="11119"/>
                    <a:pt x="912" y="10704"/>
                    <a:pt x="1255" y="10704"/>
                  </a:cubicBezTo>
                  <a:close/>
                  <a:moveTo>
                    <a:pt x="13526" y="1"/>
                  </a:moveTo>
                  <a:cubicBezTo>
                    <a:pt x="13068" y="1"/>
                    <a:pt x="12638" y="183"/>
                    <a:pt x="12344" y="502"/>
                  </a:cubicBezTo>
                  <a:lnTo>
                    <a:pt x="10091" y="2724"/>
                  </a:lnTo>
                  <a:cubicBezTo>
                    <a:pt x="9937" y="2631"/>
                    <a:pt x="9752" y="2600"/>
                    <a:pt x="9598" y="2600"/>
                  </a:cubicBezTo>
                  <a:cubicBezTo>
                    <a:pt x="9320" y="2600"/>
                    <a:pt x="9104" y="2693"/>
                    <a:pt x="8919" y="2847"/>
                  </a:cubicBezTo>
                  <a:lnTo>
                    <a:pt x="8610" y="3187"/>
                  </a:lnTo>
                  <a:cubicBezTo>
                    <a:pt x="8362" y="3007"/>
                    <a:pt x="8077" y="2921"/>
                    <a:pt x="7796" y="2921"/>
                  </a:cubicBezTo>
                  <a:cubicBezTo>
                    <a:pt x="7448" y="2921"/>
                    <a:pt x="7107" y="3054"/>
                    <a:pt x="6851" y="3310"/>
                  </a:cubicBezTo>
                  <a:lnTo>
                    <a:pt x="2993" y="7168"/>
                  </a:lnTo>
                  <a:lnTo>
                    <a:pt x="2839" y="7013"/>
                  </a:lnTo>
                  <a:cubicBezTo>
                    <a:pt x="2716" y="6890"/>
                    <a:pt x="2546" y="6828"/>
                    <a:pt x="2372" y="6828"/>
                  </a:cubicBezTo>
                  <a:cubicBezTo>
                    <a:pt x="2199" y="6828"/>
                    <a:pt x="2021" y="6890"/>
                    <a:pt x="1882" y="7013"/>
                  </a:cubicBezTo>
                  <a:lnTo>
                    <a:pt x="1419" y="7476"/>
                  </a:lnTo>
                  <a:cubicBezTo>
                    <a:pt x="1172" y="7754"/>
                    <a:pt x="1172" y="8186"/>
                    <a:pt x="1419" y="8464"/>
                  </a:cubicBezTo>
                  <a:lnTo>
                    <a:pt x="2777" y="9760"/>
                  </a:lnTo>
                  <a:lnTo>
                    <a:pt x="1913" y="10624"/>
                  </a:lnTo>
                  <a:lnTo>
                    <a:pt x="1821" y="10532"/>
                  </a:lnTo>
                  <a:cubicBezTo>
                    <a:pt x="1634" y="10345"/>
                    <a:pt x="1426" y="10267"/>
                    <a:pt x="1226" y="10267"/>
                  </a:cubicBezTo>
                  <a:cubicBezTo>
                    <a:pt x="567" y="10267"/>
                    <a:pt x="1" y="11119"/>
                    <a:pt x="617" y="11735"/>
                  </a:cubicBezTo>
                  <a:lnTo>
                    <a:pt x="2067" y="13186"/>
                  </a:lnTo>
                  <a:cubicBezTo>
                    <a:pt x="2238" y="13343"/>
                    <a:pt x="2426" y="13409"/>
                    <a:pt x="2609" y="13409"/>
                  </a:cubicBezTo>
                  <a:cubicBezTo>
                    <a:pt x="3253" y="13409"/>
                    <a:pt x="3824" y="12583"/>
                    <a:pt x="3271" y="11982"/>
                  </a:cubicBezTo>
                  <a:lnTo>
                    <a:pt x="3178" y="11890"/>
                  </a:lnTo>
                  <a:lnTo>
                    <a:pt x="4043" y="11025"/>
                  </a:lnTo>
                  <a:lnTo>
                    <a:pt x="5370" y="12353"/>
                  </a:lnTo>
                  <a:cubicBezTo>
                    <a:pt x="5493" y="12476"/>
                    <a:pt x="5663" y="12538"/>
                    <a:pt x="5836" y="12538"/>
                  </a:cubicBezTo>
                  <a:cubicBezTo>
                    <a:pt x="6010" y="12538"/>
                    <a:pt x="6187" y="12476"/>
                    <a:pt x="6326" y="12353"/>
                  </a:cubicBezTo>
                  <a:lnTo>
                    <a:pt x="6789" y="11890"/>
                  </a:lnTo>
                  <a:cubicBezTo>
                    <a:pt x="7036" y="11612"/>
                    <a:pt x="7036" y="11180"/>
                    <a:pt x="6789" y="10933"/>
                  </a:cubicBezTo>
                  <a:lnTo>
                    <a:pt x="6635" y="10779"/>
                  </a:lnTo>
                  <a:lnTo>
                    <a:pt x="10493" y="6921"/>
                  </a:lnTo>
                  <a:cubicBezTo>
                    <a:pt x="10956" y="6458"/>
                    <a:pt x="11017" y="5717"/>
                    <a:pt x="10616" y="5193"/>
                  </a:cubicBezTo>
                  <a:lnTo>
                    <a:pt x="10956" y="4853"/>
                  </a:lnTo>
                  <a:cubicBezTo>
                    <a:pt x="11264" y="4545"/>
                    <a:pt x="11295" y="4051"/>
                    <a:pt x="11079" y="3711"/>
                  </a:cubicBezTo>
                  <a:lnTo>
                    <a:pt x="12807" y="1952"/>
                  </a:lnTo>
                  <a:cubicBezTo>
                    <a:pt x="12971" y="1812"/>
                    <a:pt x="12833" y="1601"/>
                    <a:pt x="12677" y="1601"/>
                  </a:cubicBezTo>
                  <a:cubicBezTo>
                    <a:pt x="12626" y="1601"/>
                    <a:pt x="12574" y="1622"/>
                    <a:pt x="12530" y="1674"/>
                  </a:cubicBezTo>
                  <a:lnTo>
                    <a:pt x="10801" y="3372"/>
                  </a:lnTo>
                  <a:lnTo>
                    <a:pt x="10400" y="3001"/>
                  </a:lnTo>
                  <a:lnTo>
                    <a:pt x="12622" y="779"/>
                  </a:lnTo>
                  <a:cubicBezTo>
                    <a:pt x="12864" y="538"/>
                    <a:pt x="13162" y="410"/>
                    <a:pt x="13487" y="410"/>
                  </a:cubicBezTo>
                  <a:cubicBezTo>
                    <a:pt x="13577" y="410"/>
                    <a:pt x="13670" y="420"/>
                    <a:pt x="13764" y="440"/>
                  </a:cubicBezTo>
                  <a:lnTo>
                    <a:pt x="13116" y="1088"/>
                  </a:lnTo>
                  <a:cubicBezTo>
                    <a:pt x="13023" y="1181"/>
                    <a:pt x="13023" y="1304"/>
                    <a:pt x="13116" y="1397"/>
                  </a:cubicBezTo>
                  <a:cubicBezTo>
                    <a:pt x="13147" y="1428"/>
                    <a:pt x="13193" y="1443"/>
                    <a:pt x="13243" y="1443"/>
                  </a:cubicBezTo>
                  <a:cubicBezTo>
                    <a:pt x="13293" y="1443"/>
                    <a:pt x="13347" y="1428"/>
                    <a:pt x="13394" y="1397"/>
                  </a:cubicBezTo>
                  <a:lnTo>
                    <a:pt x="14104" y="687"/>
                  </a:lnTo>
                  <a:cubicBezTo>
                    <a:pt x="14196" y="594"/>
                    <a:pt x="14227" y="440"/>
                    <a:pt x="14196" y="286"/>
                  </a:cubicBezTo>
                  <a:lnTo>
                    <a:pt x="14196" y="286"/>
                  </a:lnTo>
                  <a:lnTo>
                    <a:pt x="14165" y="317"/>
                  </a:lnTo>
                  <a:cubicBezTo>
                    <a:pt x="14134" y="162"/>
                    <a:pt x="14011" y="70"/>
                    <a:pt x="13887" y="39"/>
                  </a:cubicBezTo>
                  <a:cubicBezTo>
                    <a:pt x="13766" y="13"/>
                    <a:pt x="13645" y="1"/>
                    <a:pt x="1352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434" name="Google Shape;13434;p25"/>
          <p:cNvGrpSpPr/>
          <p:nvPr/>
        </p:nvGrpSpPr>
        <p:grpSpPr>
          <a:xfrm>
            <a:off x="5395018" y="3354717"/>
            <a:ext cx="468100" cy="419900"/>
            <a:chOff x="2532763" y="3037481"/>
            <a:chExt cx="351075" cy="314925"/>
          </a:xfrm>
        </p:grpSpPr>
        <p:sp>
          <p:nvSpPr>
            <p:cNvPr id="13435" name="Google Shape;13435;p25"/>
            <p:cNvSpPr/>
            <p:nvPr/>
          </p:nvSpPr>
          <p:spPr>
            <a:xfrm>
              <a:off x="2702813" y="3147881"/>
              <a:ext cx="15900" cy="17050"/>
            </a:xfrm>
            <a:custGeom>
              <a:avLst/>
              <a:gdLst/>
              <a:ahLst/>
              <a:cxnLst/>
              <a:rect l="l" t="t" r="r" b="b"/>
              <a:pathLst>
                <a:path w="636" h="682" extrusionOk="0">
                  <a:moveTo>
                    <a:pt x="258" y="0"/>
                  </a:moveTo>
                  <a:cubicBezTo>
                    <a:pt x="126" y="0"/>
                    <a:pt x="1" y="121"/>
                    <a:pt x="80" y="280"/>
                  </a:cubicBezTo>
                  <a:lnTo>
                    <a:pt x="204" y="558"/>
                  </a:lnTo>
                  <a:cubicBezTo>
                    <a:pt x="235" y="619"/>
                    <a:pt x="296" y="681"/>
                    <a:pt x="389" y="681"/>
                  </a:cubicBezTo>
                  <a:cubicBezTo>
                    <a:pt x="543" y="681"/>
                    <a:pt x="636" y="527"/>
                    <a:pt x="574" y="403"/>
                  </a:cubicBezTo>
                  <a:lnTo>
                    <a:pt x="451" y="126"/>
                  </a:lnTo>
                  <a:cubicBezTo>
                    <a:pt x="407" y="38"/>
                    <a:pt x="331" y="0"/>
                    <a:pt x="2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36" name="Google Shape;13436;p25"/>
            <p:cNvSpPr/>
            <p:nvPr/>
          </p:nvSpPr>
          <p:spPr>
            <a:xfrm>
              <a:off x="2779138" y="3112606"/>
              <a:ext cx="15975" cy="16825"/>
            </a:xfrm>
            <a:custGeom>
              <a:avLst/>
              <a:gdLst/>
              <a:ahLst/>
              <a:cxnLst/>
              <a:rect l="l" t="t" r="r" b="b"/>
              <a:pathLst>
                <a:path w="639" h="673" extrusionOk="0">
                  <a:moveTo>
                    <a:pt x="275" y="0"/>
                  </a:moveTo>
                  <a:cubicBezTo>
                    <a:pt x="138" y="0"/>
                    <a:pt x="0" y="137"/>
                    <a:pt x="83" y="302"/>
                  </a:cubicBezTo>
                  <a:lnTo>
                    <a:pt x="206" y="580"/>
                  </a:lnTo>
                  <a:cubicBezTo>
                    <a:pt x="237" y="642"/>
                    <a:pt x="299" y="672"/>
                    <a:pt x="391" y="672"/>
                  </a:cubicBezTo>
                  <a:cubicBezTo>
                    <a:pt x="546" y="672"/>
                    <a:pt x="638" y="518"/>
                    <a:pt x="576" y="395"/>
                  </a:cubicBezTo>
                  <a:lnTo>
                    <a:pt x="453" y="117"/>
                  </a:lnTo>
                  <a:cubicBezTo>
                    <a:pt x="412" y="35"/>
                    <a:pt x="343" y="0"/>
                    <a:pt x="27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37" name="Google Shape;13437;p25"/>
            <p:cNvSpPr/>
            <p:nvPr/>
          </p:nvSpPr>
          <p:spPr>
            <a:xfrm>
              <a:off x="2733263" y="3132281"/>
              <a:ext cx="32525" cy="20300"/>
            </a:xfrm>
            <a:custGeom>
              <a:avLst/>
              <a:gdLst/>
              <a:ahLst/>
              <a:cxnLst/>
              <a:rect l="l" t="t" r="r" b="b"/>
              <a:pathLst>
                <a:path w="1301" h="812" extrusionOk="0">
                  <a:moveTo>
                    <a:pt x="1081" y="1"/>
                  </a:moveTo>
                  <a:cubicBezTo>
                    <a:pt x="982" y="1"/>
                    <a:pt x="894" y="56"/>
                    <a:pt x="868" y="132"/>
                  </a:cubicBezTo>
                  <a:cubicBezTo>
                    <a:pt x="838" y="256"/>
                    <a:pt x="776" y="317"/>
                    <a:pt x="683" y="348"/>
                  </a:cubicBezTo>
                  <a:cubicBezTo>
                    <a:pt x="637" y="379"/>
                    <a:pt x="591" y="395"/>
                    <a:pt x="544" y="395"/>
                  </a:cubicBezTo>
                  <a:cubicBezTo>
                    <a:pt x="498" y="395"/>
                    <a:pt x="452" y="379"/>
                    <a:pt x="405" y="348"/>
                  </a:cubicBezTo>
                  <a:cubicBezTo>
                    <a:pt x="375" y="338"/>
                    <a:pt x="346" y="334"/>
                    <a:pt x="319" y="334"/>
                  </a:cubicBezTo>
                  <a:cubicBezTo>
                    <a:pt x="99" y="334"/>
                    <a:pt x="0" y="640"/>
                    <a:pt x="220" y="750"/>
                  </a:cubicBezTo>
                  <a:cubicBezTo>
                    <a:pt x="313" y="780"/>
                    <a:pt x="436" y="811"/>
                    <a:pt x="529" y="811"/>
                  </a:cubicBezTo>
                  <a:cubicBezTo>
                    <a:pt x="868" y="811"/>
                    <a:pt x="1177" y="595"/>
                    <a:pt x="1270" y="256"/>
                  </a:cubicBezTo>
                  <a:cubicBezTo>
                    <a:pt x="1300" y="163"/>
                    <a:pt x="1239" y="40"/>
                    <a:pt x="1146" y="9"/>
                  </a:cubicBezTo>
                  <a:cubicBezTo>
                    <a:pt x="1124" y="3"/>
                    <a:pt x="1102" y="1"/>
                    <a:pt x="10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38" name="Google Shape;13438;p25"/>
            <p:cNvSpPr/>
            <p:nvPr/>
          </p:nvSpPr>
          <p:spPr>
            <a:xfrm>
              <a:off x="2686288" y="3194206"/>
              <a:ext cx="38600" cy="33275"/>
            </a:xfrm>
            <a:custGeom>
              <a:avLst/>
              <a:gdLst/>
              <a:ahLst/>
              <a:cxnLst/>
              <a:rect l="l" t="t" r="r" b="b"/>
              <a:pathLst>
                <a:path w="1544" h="1331" extrusionOk="0">
                  <a:moveTo>
                    <a:pt x="649" y="402"/>
                  </a:moveTo>
                  <a:cubicBezTo>
                    <a:pt x="896" y="402"/>
                    <a:pt x="1019" y="680"/>
                    <a:pt x="834" y="834"/>
                  </a:cubicBezTo>
                  <a:cubicBezTo>
                    <a:pt x="782" y="896"/>
                    <a:pt x="717" y="923"/>
                    <a:pt x="653" y="923"/>
                  </a:cubicBezTo>
                  <a:cubicBezTo>
                    <a:pt x="525" y="923"/>
                    <a:pt x="402" y="813"/>
                    <a:pt x="402" y="649"/>
                  </a:cubicBezTo>
                  <a:cubicBezTo>
                    <a:pt x="402" y="525"/>
                    <a:pt x="525" y="402"/>
                    <a:pt x="649" y="402"/>
                  </a:cubicBezTo>
                  <a:close/>
                  <a:moveTo>
                    <a:pt x="649" y="1"/>
                  </a:moveTo>
                  <a:cubicBezTo>
                    <a:pt x="278" y="1"/>
                    <a:pt x="1" y="279"/>
                    <a:pt x="1" y="649"/>
                  </a:cubicBezTo>
                  <a:cubicBezTo>
                    <a:pt x="1" y="1068"/>
                    <a:pt x="328" y="1330"/>
                    <a:pt x="673" y="1330"/>
                  </a:cubicBezTo>
                  <a:cubicBezTo>
                    <a:pt x="836" y="1330"/>
                    <a:pt x="1004" y="1272"/>
                    <a:pt x="1143" y="1143"/>
                  </a:cubicBezTo>
                  <a:cubicBezTo>
                    <a:pt x="1544" y="711"/>
                    <a:pt x="1266" y="1"/>
                    <a:pt x="64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39" name="Google Shape;13439;p25"/>
            <p:cNvSpPr/>
            <p:nvPr/>
          </p:nvSpPr>
          <p:spPr>
            <a:xfrm>
              <a:off x="2532763" y="3037481"/>
              <a:ext cx="351075" cy="314925"/>
            </a:xfrm>
            <a:custGeom>
              <a:avLst/>
              <a:gdLst/>
              <a:ahLst/>
              <a:cxnLst/>
              <a:rect l="l" t="t" r="r" b="b"/>
              <a:pathLst>
                <a:path w="14043" h="12597" extrusionOk="0">
                  <a:moveTo>
                    <a:pt x="6821" y="5869"/>
                  </a:moveTo>
                  <a:cubicBezTo>
                    <a:pt x="7716" y="5869"/>
                    <a:pt x="8179" y="6949"/>
                    <a:pt x="7592" y="7628"/>
                  </a:cubicBezTo>
                  <a:cubicBezTo>
                    <a:pt x="7379" y="7874"/>
                    <a:pt x="7097" y="7987"/>
                    <a:pt x="6818" y="7987"/>
                  </a:cubicBezTo>
                  <a:cubicBezTo>
                    <a:pt x="6329" y="7987"/>
                    <a:pt x="5850" y="7642"/>
                    <a:pt x="5771" y="7072"/>
                  </a:cubicBezTo>
                  <a:cubicBezTo>
                    <a:pt x="5679" y="6455"/>
                    <a:pt x="6173" y="5869"/>
                    <a:pt x="6821" y="5869"/>
                  </a:cubicBezTo>
                  <a:close/>
                  <a:moveTo>
                    <a:pt x="1074" y="6691"/>
                  </a:moveTo>
                  <a:cubicBezTo>
                    <a:pt x="1166" y="6691"/>
                    <a:pt x="1249" y="6731"/>
                    <a:pt x="1296" y="6825"/>
                  </a:cubicBezTo>
                  <a:lnTo>
                    <a:pt x="2006" y="8368"/>
                  </a:lnTo>
                  <a:cubicBezTo>
                    <a:pt x="2037" y="8430"/>
                    <a:pt x="2037" y="8492"/>
                    <a:pt x="2006" y="8554"/>
                  </a:cubicBezTo>
                  <a:cubicBezTo>
                    <a:pt x="1975" y="8584"/>
                    <a:pt x="1944" y="8646"/>
                    <a:pt x="1883" y="8677"/>
                  </a:cubicBezTo>
                  <a:lnTo>
                    <a:pt x="1543" y="8831"/>
                  </a:lnTo>
                  <a:cubicBezTo>
                    <a:pt x="1514" y="8839"/>
                    <a:pt x="1485" y="8842"/>
                    <a:pt x="1457" y="8842"/>
                  </a:cubicBezTo>
                  <a:cubicBezTo>
                    <a:pt x="1367" y="8842"/>
                    <a:pt x="1289" y="8802"/>
                    <a:pt x="1265" y="8708"/>
                  </a:cubicBezTo>
                  <a:lnTo>
                    <a:pt x="525" y="7165"/>
                  </a:lnTo>
                  <a:cubicBezTo>
                    <a:pt x="494" y="7041"/>
                    <a:pt x="525" y="6918"/>
                    <a:pt x="648" y="6887"/>
                  </a:cubicBezTo>
                  <a:lnTo>
                    <a:pt x="988" y="6702"/>
                  </a:lnTo>
                  <a:cubicBezTo>
                    <a:pt x="1017" y="6695"/>
                    <a:pt x="1046" y="6691"/>
                    <a:pt x="1074" y="6691"/>
                  </a:cubicBezTo>
                  <a:close/>
                  <a:moveTo>
                    <a:pt x="5864" y="7998"/>
                  </a:moveTo>
                  <a:cubicBezTo>
                    <a:pt x="5956" y="8091"/>
                    <a:pt x="6049" y="8152"/>
                    <a:pt x="6173" y="8214"/>
                  </a:cubicBezTo>
                  <a:cubicBezTo>
                    <a:pt x="6234" y="8245"/>
                    <a:pt x="6327" y="8276"/>
                    <a:pt x="6419" y="8307"/>
                  </a:cubicBezTo>
                  <a:lnTo>
                    <a:pt x="4784" y="11331"/>
                  </a:lnTo>
                  <a:lnTo>
                    <a:pt x="4074" y="11331"/>
                  </a:lnTo>
                  <a:lnTo>
                    <a:pt x="5864" y="7998"/>
                  </a:lnTo>
                  <a:close/>
                  <a:moveTo>
                    <a:pt x="7746" y="7998"/>
                  </a:moveTo>
                  <a:lnTo>
                    <a:pt x="9506" y="11331"/>
                  </a:lnTo>
                  <a:lnTo>
                    <a:pt x="8765" y="11331"/>
                  </a:lnTo>
                  <a:lnTo>
                    <a:pt x="7160" y="8307"/>
                  </a:lnTo>
                  <a:cubicBezTo>
                    <a:pt x="7253" y="8276"/>
                    <a:pt x="7345" y="8245"/>
                    <a:pt x="7438" y="8214"/>
                  </a:cubicBezTo>
                  <a:cubicBezTo>
                    <a:pt x="7530" y="8152"/>
                    <a:pt x="7654" y="8091"/>
                    <a:pt x="7746" y="7998"/>
                  </a:cubicBezTo>
                  <a:close/>
                  <a:moveTo>
                    <a:pt x="5123" y="11732"/>
                  </a:moveTo>
                  <a:cubicBezTo>
                    <a:pt x="5185" y="11732"/>
                    <a:pt x="5247" y="11763"/>
                    <a:pt x="5247" y="11825"/>
                  </a:cubicBezTo>
                  <a:lnTo>
                    <a:pt x="5247" y="12103"/>
                  </a:lnTo>
                  <a:cubicBezTo>
                    <a:pt x="5216" y="12134"/>
                    <a:pt x="5185" y="12195"/>
                    <a:pt x="5123" y="12195"/>
                  </a:cubicBezTo>
                  <a:lnTo>
                    <a:pt x="3580" y="12195"/>
                  </a:lnTo>
                  <a:cubicBezTo>
                    <a:pt x="3518" y="12195"/>
                    <a:pt x="3457" y="12134"/>
                    <a:pt x="3457" y="12103"/>
                  </a:cubicBezTo>
                  <a:lnTo>
                    <a:pt x="3457" y="11825"/>
                  </a:lnTo>
                  <a:cubicBezTo>
                    <a:pt x="3457" y="11763"/>
                    <a:pt x="3518" y="11732"/>
                    <a:pt x="3580" y="11732"/>
                  </a:cubicBezTo>
                  <a:close/>
                  <a:moveTo>
                    <a:pt x="9999" y="11732"/>
                  </a:moveTo>
                  <a:cubicBezTo>
                    <a:pt x="10061" y="11732"/>
                    <a:pt x="10123" y="11763"/>
                    <a:pt x="10123" y="11825"/>
                  </a:cubicBezTo>
                  <a:lnTo>
                    <a:pt x="10123" y="12103"/>
                  </a:lnTo>
                  <a:cubicBezTo>
                    <a:pt x="10092" y="12134"/>
                    <a:pt x="10061" y="12195"/>
                    <a:pt x="9999" y="12195"/>
                  </a:cubicBezTo>
                  <a:lnTo>
                    <a:pt x="8456" y="12195"/>
                  </a:lnTo>
                  <a:cubicBezTo>
                    <a:pt x="8395" y="12195"/>
                    <a:pt x="8333" y="12134"/>
                    <a:pt x="8333" y="12103"/>
                  </a:cubicBezTo>
                  <a:lnTo>
                    <a:pt x="8333" y="11825"/>
                  </a:lnTo>
                  <a:cubicBezTo>
                    <a:pt x="8333" y="11763"/>
                    <a:pt x="8395" y="11732"/>
                    <a:pt x="8456" y="11732"/>
                  </a:cubicBezTo>
                  <a:close/>
                  <a:moveTo>
                    <a:pt x="11354" y="1"/>
                  </a:moveTo>
                  <a:cubicBezTo>
                    <a:pt x="11262" y="1"/>
                    <a:pt x="11168" y="22"/>
                    <a:pt x="11080" y="67"/>
                  </a:cubicBezTo>
                  <a:lnTo>
                    <a:pt x="10493" y="314"/>
                  </a:lnTo>
                  <a:cubicBezTo>
                    <a:pt x="10246" y="437"/>
                    <a:pt x="10092" y="715"/>
                    <a:pt x="10123" y="992"/>
                  </a:cubicBezTo>
                  <a:lnTo>
                    <a:pt x="1512" y="6486"/>
                  </a:lnTo>
                  <a:cubicBezTo>
                    <a:pt x="1389" y="6362"/>
                    <a:pt x="1235" y="6301"/>
                    <a:pt x="1080" y="6301"/>
                  </a:cubicBezTo>
                  <a:cubicBezTo>
                    <a:pt x="988" y="6301"/>
                    <a:pt x="895" y="6301"/>
                    <a:pt x="803" y="6362"/>
                  </a:cubicBezTo>
                  <a:lnTo>
                    <a:pt x="463" y="6517"/>
                  </a:lnTo>
                  <a:cubicBezTo>
                    <a:pt x="154" y="6671"/>
                    <a:pt x="0" y="7041"/>
                    <a:pt x="154" y="7350"/>
                  </a:cubicBezTo>
                  <a:lnTo>
                    <a:pt x="864" y="8893"/>
                  </a:lnTo>
                  <a:cubicBezTo>
                    <a:pt x="979" y="9122"/>
                    <a:pt x="1212" y="9249"/>
                    <a:pt x="1451" y="9249"/>
                  </a:cubicBezTo>
                  <a:cubicBezTo>
                    <a:pt x="1534" y="9249"/>
                    <a:pt x="1618" y="9234"/>
                    <a:pt x="1698" y="9202"/>
                  </a:cubicBezTo>
                  <a:lnTo>
                    <a:pt x="2037" y="9047"/>
                  </a:lnTo>
                  <a:cubicBezTo>
                    <a:pt x="2284" y="8924"/>
                    <a:pt x="2438" y="8677"/>
                    <a:pt x="2407" y="8430"/>
                  </a:cubicBezTo>
                  <a:lnTo>
                    <a:pt x="3488" y="8122"/>
                  </a:lnTo>
                  <a:cubicBezTo>
                    <a:pt x="3716" y="8036"/>
                    <a:pt x="3628" y="7713"/>
                    <a:pt x="3418" y="7713"/>
                  </a:cubicBezTo>
                  <a:cubicBezTo>
                    <a:pt x="3401" y="7713"/>
                    <a:pt x="3383" y="7716"/>
                    <a:pt x="3364" y="7720"/>
                  </a:cubicBezTo>
                  <a:lnTo>
                    <a:pt x="2284" y="8060"/>
                  </a:lnTo>
                  <a:lnTo>
                    <a:pt x="1759" y="6825"/>
                  </a:lnTo>
                  <a:lnTo>
                    <a:pt x="10308" y="1363"/>
                  </a:lnTo>
                  <a:lnTo>
                    <a:pt x="12067" y="5128"/>
                  </a:lnTo>
                  <a:lnTo>
                    <a:pt x="8148" y="6301"/>
                  </a:lnTo>
                  <a:cubicBezTo>
                    <a:pt x="8148" y="6301"/>
                    <a:pt x="8086" y="6177"/>
                    <a:pt x="8024" y="6116"/>
                  </a:cubicBezTo>
                  <a:cubicBezTo>
                    <a:pt x="7746" y="5683"/>
                    <a:pt x="7253" y="5437"/>
                    <a:pt x="6728" y="5437"/>
                  </a:cubicBezTo>
                  <a:cubicBezTo>
                    <a:pt x="5956" y="5498"/>
                    <a:pt x="5370" y="6146"/>
                    <a:pt x="5370" y="6918"/>
                  </a:cubicBezTo>
                  <a:cubicBezTo>
                    <a:pt x="5339" y="6980"/>
                    <a:pt x="5339" y="7041"/>
                    <a:pt x="5370" y="7134"/>
                  </a:cubicBezTo>
                  <a:lnTo>
                    <a:pt x="4136" y="7504"/>
                  </a:lnTo>
                  <a:cubicBezTo>
                    <a:pt x="4043" y="7535"/>
                    <a:pt x="3981" y="7628"/>
                    <a:pt x="4012" y="7751"/>
                  </a:cubicBezTo>
                  <a:cubicBezTo>
                    <a:pt x="4038" y="7827"/>
                    <a:pt x="4126" y="7883"/>
                    <a:pt x="4208" y="7883"/>
                  </a:cubicBezTo>
                  <a:cubicBezTo>
                    <a:pt x="4225" y="7883"/>
                    <a:pt x="4243" y="7880"/>
                    <a:pt x="4259" y="7875"/>
                  </a:cubicBezTo>
                  <a:lnTo>
                    <a:pt x="5463" y="7504"/>
                  </a:lnTo>
                  <a:cubicBezTo>
                    <a:pt x="5494" y="7566"/>
                    <a:pt x="5524" y="7628"/>
                    <a:pt x="5555" y="7689"/>
                  </a:cubicBezTo>
                  <a:lnTo>
                    <a:pt x="3611" y="11331"/>
                  </a:lnTo>
                  <a:lnTo>
                    <a:pt x="3580" y="11331"/>
                  </a:lnTo>
                  <a:cubicBezTo>
                    <a:pt x="3302" y="11331"/>
                    <a:pt x="3086" y="11547"/>
                    <a:pt x="3055" y="11825"/>
                  </a:cubicBezTo>
                  <a:lnTo>
                    <a:pt x="3055" y="12103"/>
                  </a:lnTo>
                  <a:cubicBezTo>
                    <a:pt x="3086" y="12380"/>
                    <a:pt x="3302" y="12596"/>
                    <a:pt x="3580" y="12596"/>
                  </a:cubicBezTo>
                  <a:lnTo>
                    <a:pt x="5123" y="12596"/>
                  </a:lnTo>
                  <a:cubicBezTo>
                    <a:pt x="5401" y="12596"/>
                    <a:pt x="5648" y="12380"/>
                    <a:pt x="5648" y="12103"/>
                  </a:cubicBezTo>
                  <a:lnTo>
                    <a:pt x="5648" y="11825"/>
                  </a:lnTo>
                  <a:cubicBezTo>
                    <a:pt x="5648" y="11609"/>
                    <a:pt x="5494" y="11393"/>
                    <a:pt x="5247" y="11331"/>
                  </a:cubicBezTo>
                  <a:lnTo>
                    <a:pt x="6790" y="8461"/>
                  </a:lnTo>
                  <a:lnTo>
                    <a:pt x="8333" y="11331"/>
                  </a:lnTo>
                  <a:cubicBezTo>
                    <a:pt x="8117" y="11393"/>
                    <a:pt x="7963" y="11609"/>
                    <a:pt x="7963" y="11825"/>
                  </a:cubicBezTo>
                  <a:lnTo>
                    <a:pt x="7963" y="12103"/>
                  </a:lnTo>
                  <a:cubicBezTo>
                    <a:pt x="7963" y="12380"/>
                    <a:pt x="8179" y="12596"/>
                    <a:pt x="8456" y="12596"/>
                  </a:cubicBezTo>
                  <a:lnTo>
                    <a:pt x="9999" y="12596"/>
                  </a:lnTo>
                  <a:cubicBezTo>
                    <a:pt x="10308" y="12596"/>
                    <a:pt x="10524" y="12380"/>
                    <a:pt x="10524" y="12103"/>
                  </a:cubicBezTo>
                  <a:lnTo>
                    <a:pt x="10524" y="11825"/>
                  </a:lnTo>
                  <a:cubicBezTo>
                    <a:pt x="10524" y="11547"/>
                    <a:pt x="10308" y="11331"/>
                    <a:pt x="9999" y="11331"/>
                  </a:cubicBezTo>
                  <a:lnTo>
                    <a:pt x="9969" y="11331"/>
                  </a:lnTo>
                  <a:lnTo>
                    <a:pt x="8055" y="7689"/>
                  </a:lnTo>
                  <a:cubicBezTo>
                    <a:pt x="8209" y="7443"/>
                    <a:pt x="8271" y="7165"/>
                    <a:pt x="8271" y="6918"/>
                  </a:cubicBezTo>
                  <a:cubicBezTo>
                    <a:pt x="8271" y="6825"/>
                    <a:pt x="8271" y="6764"/>
                    <a:pt x="8271" y="6671"/>
                  </a:cubicBezTo>
                  <a:lnTo>
                    <a:pt x="12252" y="5467"/>
                  </a:lnTo>
                  <a:cubicBezTo>
                    <a:pt x="12376" y="5622"/>
                    <a:pt x="12561" y="5683"/>
                    <a:pt x="12746" y="5683"/>
                  </a:cubicBezTo>
                  <a:cubicBezTo>
                    <a:pt x="12839" y="5683"/>
                    <a:pt x="12900" y="5683"/>
                    <a:pt x="12993" y="5622"/>
                  </a:cubicBezTo>
                  <a:lnTo>
                    <a:pt x="13579" y="5375"/>
                  </a:lnTo>
                  <a:cubicBezTo>
                    <a:pt x="13888" y="5221"/>
                    <a:pt x="14042" y="4850"/>
                    <a:pt x="13888" y="4542"/>
                  </a:cubicBezTo>
                  <a:lnTo>
                    <a:pt x="12592" y="1795"/>
                  </a:lnTo>
                  <a:cubicBezTo>
                    <a:pt x="12551" y="1713"/>
                    <a:pt x="12482" y="1678"/>
                    <a:pt x="12413" y="1678"/>
                  </a:cubicBezTo>
                  <a:cubicBezTo>
                    <a:pt x="12276" y="1678"/>
                    <a:pt x="12139" y="1815"/>
                    <a:pt x="12221" y="1980"/>
                  </a:cubicBezTo>
                  <a:cubicBezTo>
                    <a:pt x="12221" y="1980"/>
                    <a:pt x="13456" y="4727"/>
                    <a:pt x="13487" y="4727"/>
                  </a:cubicBezTo>
                  <a:cubicBezTo>
                    <a:pt x="13518" y="4850"/>
                    <a:pt x="13456" y="4974"/>
                    <a:pt x="13363" y="5035"/>
                  </a:cubicBezTo>
                  <a:lnTo>
                    <a:pt x="12777" y="5282"/>
                  </a:lnTo>
                  <a:cubicBezTo>
                    <a:pt x="12742" y="5299"/>
                    <a:pt x="12708" y="5307"/>
                    <a:pt x="12675" y="5307"/>
                  </a:cubicBezTo>
                  <a:cubicBezTo>
                    <a:pt x="12589" y="5307"/>
                    <a:pt x="12513" y="5256"/>
                    <a:pt x="12468" y="5190"/>
                  </a:cubicBezTo>
                  <a:lnTo>
                    <a:pt x="10555" y="992"/>
                  </a:lnTo>
                  <a:cubicBezTo>
                    <a:pt x="10493" y="869"/>
                    <a:pt x="10555" y="746"/>
                    <a:pt x="10678" y="684"/>
                  </a:cubicBezTo>
                  <a:lnTo>
                    <a:pt x="11234" y="437"/>
                  </a:lnTo>
                  <a:cubicBezTo>
                    <a:pt x="11275" y="416"/>
                    <a:pt x="11316" y="406"/>
                    <a:pt x="11355" y="406"/>
                  </a:cubicBezTo>
                  <a:cubicBezTo>
                    <a:pt x="11433" y="406"/>
                    <a:pt x="11501" y="447"/>
                    <a:pt x="11542" y="530"/>
                  </a:cubicBezTo>
                  <a:lnTo>
                    <a:pt x="11882" y="1239"/>
                  </a:lnTo>
                  <a:cubicBezTo>
                    <a:pt x="11915" y="1327"/>
                    <a:pt x="11983" y="1364"/>
                    <a:pt x="12053" y="1364"/>
                  </a:cubicBezTo>
                  <a:cubicBezTo>
                    <a:pt x="12180" y="1364"/>
                    <a:pt x="12312" y="1244"/>
                    <a:pt x="12252" y="1085"/>
                  </a:cubicBezTo>
                  <a:lnTo>
                    <a:pt x="11913" y="375"/>
                  </a:lnTo>
                  <a:cubicBezTo>
                    <a:pt x="11803" y="133"/>
                    <a:pt x="11583" y="1"/>
                    <a:pt x="1135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3440" name="Google Shape;13440;p25"/>
          <p:cNvSpPr/>
          <p:nvPr/>
        </p:nvSpPr>
        <p:spPr>
          <a:xfrm>
            <a:off x="4411385" y="3334051"/>
            <a:ext cx="449600" cy="461233"/>
          </a:xfrm>
          <a:custGeom>
            <a:avLst/>
            <a:gdLst/>
            <a:ahLst/>
            <a:cxnLst/>
            <a:rect l="l" t="t" r="r" b="b"/>
            <a:pathLst>
              <a:path w="13488" h="13837" extrusionOk="0">
                <a:moveTo>
                  <a:pt x="10416" y="427"/>
                </a:moveTo>
                <a:cubicBezTo>
                  <a:pt x="10532" y="427"/>
                  <a:pt x="10648" y="474"/>
                  <a:pt x="10741" y="566"/>
                </a:cubicBezTo>
                <a:lnTo>
                  <a:pt x="12870" y="2696"/>
                </a:lnTo>
                <a:cubicBezTo>
                  <a:pt x="13055" y="2881"/>
                  <a:pt x="13055" y="3159"/>
                  <a:pt x="12870" y="3344"/>
                </a:cubicBezTo>
                <a:cubicBezTo>
                  <a:pt x="12793" y="3421"/>
                  <a:pt x="12685" y="3460"/>
                  <a:pt x="12573" y="3460"/>
                </a:cubicBezTo>
                <a:cubicBezTo>
                  <a:pt x="12461" y="3460"/>
                  <a:pt x="12345" y="3421"/>
                  <a:pt x="12253" y="3344"/>
                </a:cubicBezTo>
                <a:lnTo>
                  <a:pt x="10092" y="1184"/>
                </a:lnTo>
                <a:cubicBezTo>
                  <a:pt x="9938" y="998"/>
                  <a:pt x="9938" y="721"/>
                  <a:pt x="10092" y="566"/>
                </a:cubicBezTo>
                <a:cubicBezTo>
                  <a:pt x="10185" y="474"/>
                  <a:pt x="10301" y="427"/>
                  <a:pt x="10416" y="427"/>
                </a:cubicBezTo>
                <a:close/>
                <a:moveTo>
                  <a:pt x="1605" y="7881"/>
                </a:moveTo>
                <a:lnTo>
                  <a:pt x="1914" y="8220"/>
                </a:lnTo>
                <a:cubicBezTo>
                  <a:pt x="1945" y="8220"/>
                  <a:pt x="1945" y="8251"/>
                  <a:pt x="1914" y="8282"/>
                </a:cubicBezTo>
                <a:lnTo>
                  <a:pt x="834" y="9362"/>
                </a:lnTo>
                <a:cubicBezTo>
                  <a:pt x="818" y="9377"/>
                  <a:pt x="811" y="9385"/>
                  <a:pt x="803" y="9385"/>
                </a:cubicBezTo>
                <a:cubicBezTo>
                  <a:pt x="795" y="9385"/>
                  <a:pt x="788" y="9377"/>
                  <a:pt x="772" y="9362"/>
                </a:cubicBezTo>
                <a:lnTo>
                  <a:pt x="464" y="9053"/>
                </a:lnTo>
                <a:cubicBezTo>
                  <a:pt x="433" y="9022"/>
                  <a:pt x="433" y="9022"/>
                  <a:pt x="464" y="8992"/>
                </a:cubicBezTo>
                <a:lnTo>
                  <a:pt x="1544" y="7881"/>
                </a:lnTo>
                <a:close/>
                <a:moveTo>
                  <a:pt x="1883" y="8899"/>
                </a:moveTo>
                <a:lnTo>
                  <a:pt x="2253" y="9269"/>
                </a:lnTo>
                <a:lnTo>
                  <a:pt x="1821" y="9701"/>
                </a:lnTo>
                <a:lnTo>
                  <a:pt x="1451" y="9331"/>
                </a:lnTo>
                <a:lnTo>
                  <a:pt x="1883" y="8899"/>
                </a:lnTo>
                <a:close/>
                <a:moveTo>
                  <a:pt x="9969" y="1616"/>
                </a:moveTo>
                <a:lnTo>
                  <a:pt x="11821" y="3467"/>
                </a:lnTo>
                <a:lnTo>
                  <a:pt x="6327" y="8992"/>
                </a:lnTo>
                <a:cubicBezTo>
                  <a:pt x="6080" y="9208"/>
                  <a:pt x="5772" y="9362"/>
                  <a:pt x="5463" y="9362"/>
                </a:cubicBezTo>
                <a:cubicBezTo>
                  <a:pt x="5062" y="9393"/>
                  <a:pt x="4661" y="9578"/>
                  <a:pt x="4352" y="9887"/>
                </a:cubicBezTo>
                <a:lnTo>
                  <a:pt x="4167" y="10072"/>
                </a:lnTo>
                <a:lnTo>
                  <a:pt x="3365" y="9269"/>
                </a:lnTo>
                <a:lnTo>
                  <a:pt x="3550" y="9084"/>
                </a:lnTo>
                <a:cubicBezTo>
                  <a:pt x="3858" y="8776"/>
                  <a:pt x="4013" y="8405"/>
                  <a:pt x="4043" y="7973"/>
                </a:cubicBezTo>
                <a:cubicBezTo>
                  <a:pt x="4074" y="7726"/>
                  <a:pt x="4167" y="7479"/>
                  <a:pt x="4290" y="7294"/>
                </a:cubicBezTo>
                <a:lnTo>
                  <a:pt x="4938" y="7911"/>
                </a:lnTo>
                <a:cubicBezTo>
                  <a:pt x="4985" y="7958"/>
                  <a:pt x="5039" y="7981"/>
                  <a:pt x="5089" y="7981"/>
                </a:cubicBezTo>
                <a:cubicBezTo>
                  <a:pt x="5139" y="7981"/>
                  <a:pt x="5185" y="7958"/>
                  <a:pt x="5216" y="7911"/>
                </a:cubicBezTo>
                <a:cubicBezTo>
                  <a:pt x="5309" y="7850"/>
                  <a:pt x="5309" y="7726"/>
                  <a:pt x="5216" y="7634"/>
                </a:cubicBezTo>
                <a:lnTo>
                  <a:pt x="4568" y="6986"/>
                </a:lnTo>
                <a:lnTo>
                  <a:pt x="4784" y="6770"/>
                </a:lnTo>
                <a:lnTo>
                  <a:pt x="5278" y="7232"/>
                </a:lnTo>
                <a:cubicBezTo>
                  <a:pt x="5321" y="7276"/>
                  <a:pt x="5369" y="7294"/>
                  <a:pt x="5415" y="7294"/>
                </a:cubicBezTo>
                <a:cubicBezTo>
                  <a:pt x="5567" y="7294"/>
                  <a:pt x="5698" y="7097"/>
                  <a:pt x="5556" y="6955"/>
                </a:cubicBezTo>
                <a:lnTo>
                  <a:pt x="5093" y="6492"/>
                </a:lnTo>
                <a:lnTo>
                  <a:pt x="5309" y="6245"/>
                </a:lnTo>
                <a:lnTo>
                  <a:pt x="5772" y="6739"/>
                </a:lnTo>
                <a:cubicBezTo>
                  <a:pt x="5818" y="6770"/>
                  <a:pt x="5872" y="6785"/>
                  <a:pt x="5922" y="6785"/>
                </a:cubicBezTo>
                <a:cubicBezTo>
                  <a:pt x="5972" y="6785"/>
                  <a:pt x="6019" y="6770"/>
                  <a:pt x="6050" y="6739"/>
                </a:cubicBezTo>
                <a:cubicBezTo>
                  <a:pt x="6142" y="6646"/>
                  <a:pt x="6142" y="6523"/>
                  <a:pt x="6050" y="6430"/>
                </a:cubicBezTo>
                <a:lnTo>
                  <a:pt x="5587" y="5967"/>
                </a:lnTo>
                <a:lnTo>
                  <a:pt x="5833" y="5751"/>
                </a:lnTo>
                <a:lnTo>
                  <a:pt x="6296" y="6214"/>
                </a:lnTo>
                <a:cubicBezTo>
                  <a:pt x="6327" y="6245"/>
                  <a:pt x="6389" y="6276"/>
                  <a:pt x="6451" y="6276"/>
                </a:cubicBezTo>
                <a:cubicBezTo>
                  <a:pt x="6512" y="6276"/>
                  <a:pt x="6543" y="6245"/>
                  <a:pt x="6605" y="6214"/>
                </a:cubicBezTo>
                <a:cubicBezTo>
                  <a:pt x="6667" y="6121"/>
                  <a:pt x="6667" y="5998"/>
                  <a:pt x="6605" y="5905"/>
                </a:cubicBezTo>
                <a:lnTo>
                  <a:pt x="6111" y="5443"/>
                </a:lnTo>
                <a:lnTo>
                  <a:pt x="6358" y="5226"/>
                </a:lnTo>
                <a:lnTo>
                  <a:pt x="6821" y="5689"/>
                </a:lnTo>
                <a:cubicBezTo>
                  <a:pt x="6852" y="5736"/>
                  <a:pt x="6898" y="5759"/>
                  <a:pt x="6948" y="5759"/>
                </a:cubicBezTo>
                <a:cubicBezTo>
                  <a:pt x="6999" y="5759"/>
                  <a:pt x="7053" y="5736"/>
                  <a:pt x="7099" y="5689"/>
                </a:cubicBezTo>
                <a:cubicBezTo>
                  <a:pt x="7191" y="5628"/>
                  <a:pt x="7191" y="5473"/>
                  <a:pt x="7099" y="5412"/>
                </a:cubicBezTo>
                <a:lnTo>
                  <a:pt x="6605" y="4980"/>
                </a:lnTo>
                <a:lnTo>
                  <a:pt x="6821" y="4733"/>
                </a:lnTo>
                <a:lnTo>
                  <a:pt x="7500" y="5412"/>
                </a:lnTo>
                <a:cubicBezTo>
                  <a:pt x="7540" y="5452"/>
                  <a:pt x="7585" y="5469"/>
                  <a:pt x="7628" y="5469"/>
                </a:cubicBezTo>
                <a:cubicBezTo>
                  <a:pt x="7784" y="5469"/>
                  <a:pt x="7923" y="5248"/>
                  <a:pt x="7778" y="5103"/>
                </a:cubicBezTo>
                <a:lnTo>
                  <a:pt x="7130" y="4455"/>
                </a:lnTo>
                <a:lnTo>
                  <a:pt x="7346" y="4239"/>
                </a:lnTo>
                <a:lnTo>
                  <a:pt x="7809" y="4702"/>
                </a:lnTo>
                <a:cubicBezTo>
                  <a:pt x="7849" y="4736"/>
                  <a:pt x="7893" y="4750"/>
                  <a:pt x="7935" y="4750"/>
                </a:cubicBezTo>
                <a:cubicBezTo>
                  <a:pt x="8083" y="4750"/>
                  <a:pt x="8207" y="4568"/>
                  <a:pt x="8086" y="4424"/>
                </a:cubicBezTo>
                <a:lnTo>
                  <a:pt x="7623" y="3961"/>
                </a:lnTo>
                <a:lnTo>
                  <a:pt x="7839" y="3714"/>
                </a:lnTo>
                <a:lnTo>
                  <a:pt x="8333" y="4208"/>
                </a:lnTo>
                <a:cubicBezTo>
                  <a:pt x="8364" y="4239"/>
                  <a:pt x="8410" y="4254"/>
                  <a:pt x="8461" y="4254"/>
                </a:cubicBezTo>
                <a:cubicBezTo>
                  <a:pt x="8511" y="4254"/>
                  <a:pt x="8565" y="4239"/>
                  <a:pt x="8611" y="4208"/>
                </a:cubicBezTo>
                <a:cubicBezTo>
                  <a:pt x="8704" y="4115"/>
                  <a:pt x="8704" y="3992"/>
                  <a:pt x="8611" y="3899"/>
                </a:cubicBezTo>
                <a:lnTo>
                  <a:pt x="8148" y="3436"/>
                </a:lnTo>
                <a:lnTo>
                  <a:pt x="8364" y="3190"/>
                </a:lnTo>
                <a:lnTo>
                  <a:pt x="8858" y="3683"/>
                </a:lnTo>
                <a:cubicBezTo>
                  <a:pt x="8889" y="3714"/>
                  <a:pt x="8935" y="3730"/>
                  <a:pt x="8985" y="3730"/>
                </a:cubicBezTo>
                <a:cubicBezTo>
                  <a:pt x="9035" y="3730"/>
                  <a:pt x="9089" y="3714"/>
                  <a:pt x="9136" y="3683"/>
                </a:cubicBezTo>
                <a:cubicBezTo>
                  <a:pt x="9197" y="3591"/>
                  <a:pt x="9197" y="3467"/>
                  <a:pt x="9136" y="3375"/>
                </a:cubicBezTo>
                <a:lnTo>
                  <a:pt x="8673" y="2912"/>
                </a:lnTo>
                <a:lnTo>
                  <a:pt x="8889" y="2696"/>
                </a:lnTo>
                <a:lnTo>
                  <a:pt x="9352" y="3159"/>
                </a:lnTo>
                <a:cubicBezTo>
                  <a:pt x="9398" y="3205"/>
                  <a:pt x="9452" y="3228"/>
                  <a:pt x="9502" y="3228"/>
                </a:cubicBezTo>
                <a:cubicBezTo>
                  <a:pt x="9552" y="3228"/>
                  <a:pt x="9599" y="3205"/>
                  <a:pt x="9629" y="3159"/>
                </a:cubicBezTo>
                <a:cubicBezTo>
                  <a:pt x="9722" y="3097"/>
                  <a:pt x="9722" y="2943"/>
                  <a:pt x="9629" y="2881"/>
                </a:cubicBezTo>
                <a:lnTo>
                  <a:pt x="9167" y="2418"/>
                </a:lnTo>
                <a:lnTo>
                  <a:pt x="9383" y="2171"/>
                </a:lnTo>
                <a:lnTo>
                  <a:pt x="10031" y="2850"/>
                </a:lnTo>
                <a:cubicBezTo>
                  <a:pt x="10077" y="2881"/>
                  <a:pt x="10131" y="2896"/>
                  <a:pt x="10185" y="2896"/>
                </a:cubicBezTo>
                <a:cubicBezTo>
                  <a:pt x="10239" y="2896"/>
                  <a:pt x="10293" y="2881"/>
                  <a:pt x="10339" y="2850"/>
                </a:cubicBezTo>
                <a:cubicBezTo>
                  <a:pt x="10401" y="2758"/>
                  <a:pt x="10401" y="2634"/>
                  <a:pt x="10339" y="2542"/>
                </a:cubicBezTo>
                <a:lnTo>
                  <a:pt x="9691" y="1893"/>
                </a:lnTo>
                <a:lnTo>
                  <a:pt x="9969" y="1616"/>
                </a:lnTo>
                <a:close/>
                <a:moveTo>
                  <a:pt x="2797" y="9377"/>
                </a:moveTo>
                <a:cubicBezTo>
                  <a:pt x="2840" y="9377"/>
                  <a:pt x="2886" y="9393"/>
                  <a:pt x="2932" y="9424"/>
                </a:cubicBezTo>
                <a:lnTo>
                  <a:pt x="4013" y="10504"/>
                </a:lnTo>
                <a:cubicBezTo>
                  <a:pt x="4074" y="10566"/>
                  <a:pt x="4074" y="10658"/>
                  <a:pt x="4013" y="10720"/>
                </a:cubicBezTo>
                <a:lnTo>
                  <a:pt x="3303" y="11461"/>
                </a:lnTo>
                <a:cubicBezTo>
                  <a:pt x="3272" y="11491"/>
                  <a:pt x="3226" y="11507"/>
                  <a:pt x="3179" y="11507"/>
                </a:cubicBezTo>
                <a:cubicBezTo>
                  <a:pt x="3133" y="11507"/>
                  <a:pt x="3087" y="11491"/>
                  <a:pt x="3056" y="11461"/>
                </a:cubicBezTo>
                <a:lnTo>
                  <a:pt x="1976" y="10380"/>
                </a:lnTo>
                <a:cubicBezTo>
                  <a:pt x="1914" y="10319"/>
                  <a:pt x="1914" y="10195"/>
                  <a:pt x="1976" y="10133"/>
                </a:cubicBezTo>
                <a:lnTo>
                  <a:pt x="2686" y="9424"/>
                </a:lnTo>
                <a:cubicBezTo>
                  <a:pt x="2716" y="9393"/>
                  <a:pt x="2755" y="9377"/>
                  <a:pt x="2797" y="9377"/>
                </a:cubicBezTo>
                <a:close/>
                <a:moveTo>
                  <a:pt x="5216" y="10751"/>
                </a:moveTo>
                <a:cubicBezTo>
                  <a:pt x="5216" y="10751"/>
                  <a:pt x="5278" y="10751"/>
                  <a:pt x="5340" y="10812"/>
                </a:cubicBezTo>
                <a:lnTo>
                  <a:pt x="5926" y="11430"/>
                </a:lnTo>
                <a:cubicBezTo>
                  <a:pt x="5988" y="11491"/>
                  <a:pt x="6019" y="11522"/>
                  <a:pt x="5988" y="11522"/>
                </a:cubicBezTo>
                <a:cubicBezTo>
                  <a:pt x="5988" y="11615"/>
                  <a:pt x="5679" y="11738"/>
                  <a:pt x="5371" y="11800"/>
                </a:cubicBezTo>
                <a:lnTo>
                  <a:pt x="4938" y="11368"/>
                </a:lnTo>
                <a:cubicBezTo>
                  <a:pt x="5031" y="11028"/>
                  <a:pt x="5155" y="10751"/>
                  <a:pt x="5216" y="10751"/>
                </a:cubicBezTo>
                <a:close/>
                <a:moveTo>
                  <a:pt x="2007" y="10936"/>
                </a:moveTo>
                <a:lnTo>
                  <a:pt x="2500" y="11430"/>
                </a:lnTo>
                <a:lnTo>
                  <a:pt x="1451" y="12479"/>
                </a:lnTo>
                <a:cubicBezTo>
                  <a:pt x="1420" y="12510"/>
                  <a:pt x="1374" y="12525"/>
                  <a:pt x="1324" y="12525"/>
                </a:cubicBezTo>
                <a:cubicBezTo>
                  <a:pt x="1274" y="12525"/>
                  <a:pt x="1220" y="12510"/>
                  <a:pt x="1173" y="12479"/>
                </a:cubicBezTo>
                <a:lnTo>
                  <a:pt x="957" y="12232"/>
                </a:lnTo>
                <a:cubicBezTo>
                  <a:pt x="865" y="12170"/>
                  <a:pt x="865" y="12047"/>
                  <a:pt x="957" y="11985"/>
                </a:cubicBezTo>
                <a:lnTo>
                  <a:pt x="2007" y="10936"/>
                </a:lnTo>
                <a:close/>
                <a:moveTo>
                  <a:pt x="4167" y="11152"/>
                </a:moveTo>
                <a:lnTo>
                  <a:pt x="5371" y="12356"/>
                </a:lnTo>
                <a:cubicBezTo>
                  <a:pt x="5401" y="12386"/>
                  <a:pt x="5401" y="12448"/>
                  <a:pt x="5371" y="12510"/>
                </a:cubicBezTo>
                <a:lnTo>
                  <a:pt x="5093" y="12788"/>
                </a:lnTo>
                <a:cubicBezTo>
                  <a:pt x="5062" y="12803"/>
                  <a:pt x="5031" y="12811"/>
                  <a:pt x="5004" y="12811"/>
                </a:cubicBezTo>
                <a:cubicBezTo>
                  <a:pt x="4977" y="12811"/>
                  <a:pt x="4954" y="12803"/>
                  <a:pt x="4938" y="12788"/>
                </a:cubicBezTo>
                <a:lnTo>
                  <a:pt x="3735" y="11584"/>
                </a:lnTo>
                <a:lnTo>
                  <a:pt x="4167" y="11152"/>
                </a:lnTo>
                <a:close/>
                <a:moveTo>
                  <a:pt x="3951" y="12356"/>
                </a:moveTo>
                <a:lnTo>
                  <a:pt x="4383" y="12818"/>
                </a:lnTo>
                <a:cubicBezTo>
                  <a:pt x="4321" y="13158"/>
                  <a:pt x="4167" y="13436"/>
                  <a:pt x="4105" y="13436"/>
                </a:cubicBezTo>
                <a:cubicBezTo>
                  <a:pt x="4105" y="13436"/>
                  <a:pt x="4074" y="13436"/>
                  <a:pt x="3982" y="13343"/>
                </a:cubicBezTo>
                <a:lnTo>
                  <a:pt x="3395" y="12757"/>
                </a:lnTo>
                <a:cubicBezTo>
                  <a:pt x="3334" y="12695"/>
                  <a:pt x="3334" y="12664"/>
                  <a:pt x="3334" y="12633"/>
                </a:cubicBezTo>
                <a:cubicBezTo>
                  <a:pt x="3365" y="12572"/>
                  <a:pt x="3642" y="12417"/>
                  <a:pt x="3951" y="12356"/>
                </a:cubicBezTo>
                <a:close/>
                <a:moveTo>
                  <a:pt x="10428" y="1"/>
                </a:moveTo>
                <a:cubicBezTo>
                  <a:pt x="9836" y="1"/>
                  <a:pt x="9300" y="662"/>
                  <a:pt x="9691" y="1307"/>
                </a:cubicBezTo>
                <a:lnTo>
                  <a:pt x="4167" y="6831"/>
                </a:lnTo>
                <a:cubicBezTo>
                  <a:pt x="3858" y="7140"/>
                  <a:pt x="3673" y="7510"/>
                  <a:pt x="3642" y="7942"/>
                </a:cubicBezTo>
                <a:cubicBezTo>
                  <a:pt x="3642" y="8251"/>
                  <a:pt x="3488" y="8560"/>
                  <a:pt x="3272" y="8806"/>
                </a:cubicBezTo>
                <a:lnTo>
                  <a:pt x="3056" y="9022"/>
                </a:lnTo>
                <a:cubicBezTo>
                  <a:pt x="2979" y="8976"/>
                  <a:pt x="2902" y="8953"/>
                  <a:pt x="2824" y="8953"/>
                </a:cubicBezTo>
                <a:cubicBezTo>
                  <a:pt x="2747" y="8953"/>
                  <a:pt x="2670" y="8976"/>
                  <a:pt x="2593" y="9022"/>
                </a:cubicBezTo>
                <a:lnTo>
                  <a:pt x="2192" y="8590"/>
                </a:lnTo>
                <a:lnTo>
                  <a:pt x="2223" y="8560"/>
                </a:lnTo>
                <a:cubicBezTo>
                  <a:pt x="2408" y="8374"/>
                  <a:pt x="2408" y="8097"/>
                  <a:pt x="2223" y="7911"/>
                </a:cubicBezTo>
                <a:lnTo>
                  <a:pt x="1914" y="7603"/>
                </a:lnTo>
                <a:cubicBezTo>
                  <a:pt x="1821" y="7510"/>
                  <a:pt x="1706" y="7464"/>
                  <a:pt x="1590" y="7464"/>
                </a:cubicBezTo>
                <a:cubicBezTo>
                  <a:pt x="1474" y="7464"/>
                  <a:pt x="1358" y="7510"/>
                  <a:pt x="1266" y="7603"/>
                </a:cubicBezTo>
                <a:lnTo>
                  <a:pt x="186" y="8683"/>
                </a:lnTo>
                <a:cubicBezTo>
                  <a:pt x="1" y="8868"/>
                  <a:pt x="1" y="9146"/>
                  <a:pt x="186" y="9331"/>
                </a:cubicBezTo>
                <a:lnTo>
                  <a:pt x="494" y="9640"/>
                </a:lnTo>
                <a:cubicBezTo>
                  <a:pt x="587" y="9732"/>
                  <a:pt x="703" y="9779"/>
                  <a:pt x="818" y="9779"/>
                </a:cubicBezTo>
                <a:cubicBezTo>
                  <a:pt x="934" y="9779"/>
                  <a:pt x="1050" y="9732"/>
                  <a:pt x="1142" y="9640"/>
                </a:cubicBezTo>
                <a:lnTo>
                  <a:pt x="1173" y="9609"/>
                </a:lnTo>
                <a:lnTo>
                  <a:pt x="1605" y="10010"/>
                </a:lnTo>
                <a:cubicBezTo>
                  <a:pt x="1482" y="10226"/>
                  <a:pt x="1544" y="10473"/>
                  <a:pt x="1698" y="10658"/>
                </a:cubicBezTo>
                <a:lnTo>
                  <a:pt x="649" y="11677"/>
                </a:lnTo>
                <a:cubicBezTo>
                  <a:pt x="433" y="11923"/>
                  <a:pt x="433" y="12294"/>
                  <a:pt x="649" y="12541"/>
                </a:cubicBezTo>
                <a:lnTo>
                  <a:pt x="896" y="12757"/>
                </a:lnTo>
                <a:cubicBezTo>
                  <a:pt x="1019" y="12880"/>
                  <a:pt x="1173" y="12942"/>
                  <a:pt x="1328" y="12942"/>
                </a:cubicBezTo>
                <a:cubicBezTo>
                  <a:pt x="1482" y="12942"/>
                  <a:pt x="1636" y="12880"/>
                  <a:pt x="1760" y="12757"/>
                </a:cubicBezTo>
                <a:lnTo>
                  <a:pt x="2809" y="11738"/>
                </a:lnTo>
                <a:cubicBezTo>
                  <a:pt x="2902" y="11831"/>
                  <a:pt x="3025" y="11893"/>
                  <a:pt x="3179" y="11893"/>
                </a:cubicBezTo>
                <a:cubicBezTo>
                  <a:pt x="3272" y="11893"/>
                  <a:pt x="3334" y="11862"/>
                  <a:pt x="3395" y="11831"/>
                </a:cubicBezTo>
                <a:lnTo>
                  <a:pt x="3611" y="12047"/>
                </a:lnTo>
                <a:lnTo>
                  <a:pt x="3519" y="12047"/>
                </a:lnTo>
                <a:cubicBezTo>
                  <a:pt x="3179" y="12170"/>
                  <a:pt x="2994" y="12325"/>
                  <a:pt x="2932" y="12541"/>
                </a:cubicBezTo>
                <a:cubicBezTo>
                  <a:pt x="2871" y="12726"/>
                  <a:pt x="2932" y="12911"/>
                  <a:pt x="3087" y="13065"/>
                </a:cubicBezTo>
                <a:lnTo>
                  <a:pt x="3704" y="13652"/>
                </a:lnTo>
                <a:cubicBezTo>
                  <a:pt x="3797" y="13744"/>
                  <a:pt x="3920" y="13837"/>
                  <a:pt x="4074" y="13837"/>
                </a:cubicBezTo>
                <a:cubicBezTo>
                  <a:pt x="4290" y="13806"/>
                  <a:pt x="4445" y="13683"/>
                  <a:pt x="4537" y="13497"/>
                </a:cubicBezTo>
                <a:cubicBezTo>
                  <a:pt x="4599" y="13374"/>
                  <a:pt x="4661" y="13250"/>
                  <a:pt x="4692" y="13127"/>
                </a:cubicBezTo>
                <a:cubicBezTo>
                  <a:pt x="4784" y="13189"/>
                  <a:pt x="4877" y="13220"/>
                  <a:pt x="4969" y="13220"/>
                </a:cubicBezTo>
                <a:cubicBezTo>
                  <a:pt x="5124" y="13220"/>
                  <a:pt x="5247" y="13158"/>
                  <a:pt x="5340" y="13065"/>
                </a:cubicBezTo>
                <a:lnTo>
                  <a:pt x="5617" y="12788"/>
                </a:lnTo>
                <a:cubicBezTo>
                  <a:pt x="5803" y="12602"/>
                  <a:pt x="5833" y="12325"/>
                  <a:pt x="5679" y="12139"/>
                </a:cubicBezTo>
                <a:cubicBezTo>
                  <a:pt x="5957" y="12047"/>
                  <a:pt x="6296" y="11893"/>
                  <a:pt x="6358" y="11646"/>
                </a:cubicBezTo>
                <a:cubicBezTo>
                  <a:pt x="6420" y="11461"/>
                  <a:pt x="6358" y="11275"/>
                  <a:pt x="6235" y="11152"/>
                </a:cubicBezTo>
                <a:lnTo>
                  <a:pt x="5617" y="10535"/>
                </a:lnTo>
                <a:cubicBezTo>
                  <a:pt x="5525" y="10442"/>
                  <a:pt x="5401" y="10350"/>
                  <a:pt x="5247" y="10350"/>
                </a:cubicBezTo>
                <a:cubicBezTo>
                  <a:pt x="4908" y="10350"/>
                  <a:pt x="4722" y="10751"/>
                  <a:pt x="4630" y="11059"/>
                </a:cubicBezTo>
                <a:lnTo>
                  <a:pt x="4445" y="10843"/>
                </a:lnTo>
                <a:cubicBezTo>
                  <a:pt x="4506" y="10689"/>
                  <a:pt x="4506" y="10535"/>
                  <a:pt x="4445" y="10380"/>
                </a:cubicBezTo>
                <a:lnTo>
                  <a:pt x="4661" y="10164"/>
                </a:lnTo>
                <a:cubicBezTo>
                  <a:pt x="4877" y="9948"/>
                  <a:pt x="5185" y="9794"/>
                  <a:pt x="5494" y="9794"/>
                </a:cubicBezTo>
                <a:cubicBezTo>
                  <a:pt x="5926" y="9763"/>
                  <a:pt x="6296" y="9578"/>
                  <a:pt x="6605" y="9269"/>
                </a:cubicBezTo>
                <a:lnTo>
                  <a:pt x="12129" y="3745"/>
                </a:lnTo>
                <a:cubicBezTo>
                  <a:pt x="12284" y="3807"/>
                  <a:pt x="12438" y="3869"/>
                  <a:pt x="12592" y="3869"/>
                </a:cubicBezTo>
                <a:cubicBezTo>
                  <a:pt x="12808" y="3869"/>
                  <a:pt x="12993" y="3776"/>
                  <a:pt x="13179" y="3622"/>
                </a:cubicBezTo>
                <a:cubicBezTo>
                  <a:pt x="13487" y="3282"/>
                  <a:pt x="13487" y="2758"/>
                  <a:pt x="13179" y="2418"/>
                </a:cubicBezTo>
                <a:lnTo>
                  <a:pt x="11018" y="258"/>
                </a:lnTo>
                <a:cubicBezTo>
                  <a:pt x="10838" y="77"/>
                  <a:pt x="10630" y="1"/>
                  <a:pt x="10428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000000"/>
              </a:solidFill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3441" name="Google Shape;13441;p25"/>
          <p:cNvGrpSpPr/>
          <p:nvPr/>
        </p:nvGrpSpPr>
        <p:grpSpPr>
          <a:xfrm>
            <a:off x="3370319" y="3332934"/>
            <a:ext cx="481467" cy="463467"/>
            <a:chOff x="1767388" y="3021206"/>
            <a:chExt cx="361100" cy="347600"/>
          </a:xfrm>
        </p:grpSpPr>
        <p:sp>
          <p:nvSpPr>
            <p:cNvPr id="13442" name="Google Shape;13442;p25"/>
            <p:cNvSpPr/>
            <p:nvPr/>
          </p:nvSpPr>
          <p:spPr>
            <a:xfrm>
              <a:off x="1885438" y="3181881"/>
              <a:ext cx="10050" cy="20850"/>
            </a:xfrm>
            <a:custGeom>
              <a:avLst/>
              <a:gdLst/>
              <a:ahLst/>
              <a:cxnLst/>
              <a:rect l="l" t="t" r="r" b="b"/>
              <a:pathLst>
                <a:path w="402" h="834" extrusionOk="0">
                  <a:moveTo>
                    <a:pt x="185" y="0"/>
                  </a:moveTo>
                  <a:cubicBezTo>
                    <a:pt x="62" y="0"/>
                    <a:pt x="0" y="93"/>
                    <a:pt x="0" y="216"/>
                  </a:cubicBezTo>
                  <a:lnTo>
                    <a:pt x="0" y="617"/>
                  </a:lnTo>
                  <a:cubicBezTo>
                    <a:pt x="0" y="741"/>
                    <a:pt x="93" y="833"/>
                    <a:pt x="185" y="833"/>
                  </a:cubicBezTo>
                  <a:cubicBezTo>
                    <a:pt x="309" y="833"/>
                    <a:pt x="401" y="741"/>
                    <a:pt x="401" y="617"/>
                  </a:cubicBezTo>
                  <a:lnTo>
                    <a:pt x="401" y="216"/>
                  </a:lnTo>
                  <a:cubicBezTo>
                    <a:pt x="401" y="93"/>
                    <a:pt x="309" y="0"/>
                    <a:pt x="18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43" name="Google Shape;13443;p25"/>
            <p:cNvSpPr/>
            <p:nvPr/>
          </p:nvSpPr>
          <p:spPr>
            <a:xfrm>
              <a:off x="2000388" y="3181881"/>
              <a:ext cx="10050" cy="20850"/>
            </a:xfrm>
            <a:custGeom>
              <a:avLst/>
              <a:gdLst/>
              <a:ahLst/>
              <a:cxnLst/>
              <a:rect l="l" t="t" r="r" b="b"/>
              <a:pathLst>
                <a:path w="402" h="834" extrusionOk="0">
                  <a:moveTo>
                    <a:pt x="216" y="0"/>
                  </a:moveTo>
                  <a:cubicBezTo>
                    <a:pt x="93" y="0"/>
                    <a:pt x="0" y="93"/>
                    <a:pt x="0" y="216"/>
                  </a:cubicBezTo>
                  <a:lnTo>
                    <a:pt x="0" y="617"/>
                  </a:lnTo>
                  <a:cubicBezTo>
                    <a:pt x="0" y="741"/>
                    <a:pt x="93" y="833"/>
                    <a:pt x="216" y="833"/>
                  </a:cubicBezTo>
                  <a:cubicBezTo>
                    <a:pt x="309" y="833"/>
                    <a:pt x="402" y="741"/>
                    <a:pt x="402" y="617"/>
                  </a:cubicBezTo>
                  <a:lnTo>
                    <a:pt x="402" y="216"/>
                  </a:lnTo>
                  <a:cubicBezTo>
                    <a:pt x="402" y="93"/>
                    <a:pt x="309" y="0"/>
                    <a:pt x="21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44" name="Google Shape;13444;p25"/>
            <p:cNvSpPr/>
            <p:nvPr/>
          </p:nvSpPr>
          <p:spPr>
            <a:xfrm>
              <a:off x="1928638" y="3191606"/>
              <a:ext cx="40150" cy="16325"/>
            </a:xfrm>
            <a:custGeom>
              <a:avLst/>
              <a:gdLst/>
              <a:ahLst/>
              <a:cxnLst/>
              <a:rect l="l" t="t" r="r" b="b"/>
              <a:pathLst>
                <a:path w="1606" h="653" extrusionOk="0">
                  <a:moveTo>
                    <a:pt x="200" y="0"/>
                  </a:moveTo>
                  <a:cubicBezTo>
                    <a:pt x="152" y="0"/>
                    <a:pt x="104" y="15"/>
                    <a:pt x="62" y="43"/>
                  </a:cubicBezTo>
                  <a:cubicBezTo>
                    <a:pt x="0" y="136"/>
                    <a:pt x="0" y="259"/>
                    <a:pt x="62" y="352"/>
                  </a:cubicBezTo>
                  <a:cubicBezTo>
                    <a:pt x="263" y="552"/>
                    <a:pt x="525" y="653"/>
                    <a:pt x="787" y="653"/>
                  </a:cubicBezTo>
                  <a:cubicBezTo>
                    <a:pt x="1050" y="653"/>
                    <a:pt x="1312" y="552"/>
                    <a:pt x="1513" y="352"/>
                  </a:cubicBezTo>
                  <a:cubicBezTo>
                    <a:pt x="1605" y="259"/>
                    <a:pt x="1605" y="136"/>
                    <a:pt x="1513" y="43"/>
                  </a:cubicBezTo>
                  <a:lnTo>
                    <a:pt x="1482" y="43"/>
                  </a:lnTo>
                  <a:cubicBezTo>
                    <a:pt x="1440" y="15"/>
                    <a:pt x="1392" y="0"/>
                    <a:pt x="1347" y="0"/>
                  </a:cubicBezTo>
                  <a:cubicBezTo>
                    <a:pt x="1291" y="0"/>
                    <a:pt x="1238" y="23"/>
                    <a:pt x="1204" y="74"/>
                  </a:cubicBezTo>
                  <a:cubicBezTo>
                    <a:pt x="1080" y="197"/>
                    <a:pt x="926" y="259"/>
                    <a:pt x="772" y="259"/>
                  </a:cubicBezTo>
                  <a:cubicBezTo>
                    <a:pt x="618" y="259"/>
                    <a:pt x="463" y="197"/>
                    <a:pt x="371" y="74"/>
                  </a:cubicBezTo>
                  <a:cubicBezTo>
                    <a:pt x="320" y="23"/>
                    <a:pt x="259" y="0"/>
                    <a:pt x="20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45" name="Google Shape;13445;p25"/>
            <p:cNvSpPr/>
            <p:nvPr/>
          </p:nvSpPr>
          <p:spPr>
            <a:xfrm>
              <a:off x="1767388" y="3021206"/>
              <a:ext cx="361100" cy="347600"/>
            </a:xfrm>
            <a:custGeom>
              <a:avLst/>
              <a:gdLst/>
              <a:ahLst/>
              <a:cxnLst/>
              <a:rect l="l" t="t" r="r" b="b"/>
              <a:pathLst>
                <a:path w="14444" h="13904" extrusionOk="0">
                  <a:moveTo>
                    <a:pt x="3734" y="1181"/>
                  </a:moveTo>
                  <a:lnTo>
                    <a:pt x="3765" y="1983"/>
                  </a:lnTo>
                  <a:lnTo>
                    <a:pt x="2685" y="1983"/>
                  </a:lnTo>
                  <a:lnTo>
                    <a:pt x="2685" y="1181"/>
                  </a:lnTo>
                  <a:close/>
                  <a:moveTo>
                    <a:pt x="6419" y="1181"/>
                  </a:moveTo>
                  <a:lnTo>
                    <a:pt x="6419" y="1983"/>
                  </a:lnTo>
                  <a:lnTo>
                    <a:pt x="5370" y="1983"/>
                  </a:lnTo>
                  <a:lnTo>
                    <a:pt x="5370" y="1181"/>
                  </a:lnTo>
                  <a:close/>
                  <a:moveTo>
                    <a:pt x="9104" y="1181"/>
                  </a:moveTo>
                  <a:lnTo>
                    <a:pt x="9104" y="1983"/>
                  </a:lnTo>
                  <a:lnTo>
                    <a:pt x="8024" y="1983"/>
                  </a:lnTo>
                  <a:lnTo>
                    <a:pt x="8024" y="1181"/>
                  </a:lnTo>
                  <a:close/>
                  <a:moveTo>
                    <a:pt x="11759" y="1181"/>
                  </a:moveTo>
                  <a:lnTo>
                    <a:pt x="11759" y="1983"/>
                  </a:lnTo>
                  <a:lnTo>
                    <a:pt x="10678" y="1983"/>
                  </a:lnTo>
                  <a:lnTo>
                    <a:pt x="10678" y="1181"/>
                  </a:lnTo>
                  <a:close/>
                  <a:moveTo>
                    <a:pt x="13363" y="1211"/>
                  </a:moveTo>
                  <a:cubicBezTo>
                    <a:pt x="13549" y="1242"/>
                    <a:pt x="13703" y="1397"/>
                    <a:pt x="13703" y="1613"/>
                  </a:cubicBezTo>
                  <a:cubicBezTo>
                    <a:pt x="13703" y="1829"/>
                    <a:pt x="13549" y="1983"/>
                    <a:pt x="13363" y="2014"/>
                  </a:cubicBezTo>
                  <a:lnTo>
                    <a:pt x="13363" y="1211"/>
                  </a:lnTo>
                  <a:close/>
                  <a:moveTo>
                    <a:pt x="1049" y="1242"/>
                  </a:moveTo>
                  <a:lnTo>
                    <a:pt x="1049" y="2045"/>
                  </a:lnTo>
                  <a:cubicBezTo>
                    <a:pt x="864" y="2014"/>
                    <a:pt x="710" y="1860"/>
                    <a:pt x="710" y="1643"/>
                  </a:cubicBezTo>
                  <a:lnTo>
                    <a:pt x="710" y="1613"/>
                  </a:lnTo>
                  <a:cubicBezTo>
                    <a:pt x="710" y="1427"/>
                    <a:pt x="864" y="1242"/>
                    <a:pt x="1049" y="1242"/>
                  </a:cubicBezTo>
                  <a:close/>
                  <a:moveTo>
                    <a:pt x="7222" y="424"/>
                  </a:moveTo>
                  <a:cubicBezTo>
                    <a:pt x="7422" y="424"/>
                    <a:pt x="7623" y="563"/>
                    <a:pt x="7623" y="841"/>
                  </a:cubicBezTo>
                  <a:lnTo>
                    <a:pt x="7623" y="2909"/>
                  </a:lnTo>
                  <a:lnTo>
                    <a:pt x="6852" y="2909"/>
                  </a:lnTo>
                  <a:lnTo>
                    <a:pt x="6821" y="841"/>
                  </a:lnTo>
                  <a:cubicBezTo>
                    <a:pt x="6821" y="563"/>
                    <a:pt x="7021" y="424"/>
                    <a:pt x="7222" y="424"/>
                  </a:cubicBezTo>
                  <a:close/>
                  <a:moveTo>
                    <a:pt x="6419" y="2415"/>
                  </a:moveTo>
                  <a:lnTo>
                    <a:pt x="6419" y="3001"/>
                  </a:lnTo>
                  <a:cubicBezTo>
                    <a:pt x="6049" y="3063"/>
                    <a:pt x="5710" y="3187"/>
                    <a:pt x="5370" y="3372"/>
                  </a:cubicBezTo>
                  <a:lnTo>
                    <a:pt x="5370" y="2415"/>
                  </a:lnTo>
                  <a:close/>
                  <a:moveTo>
                    <a:pt x="9074" y="2415"/>
                  </a:moveTo>
                  <a:lnTo>
                    <a:pt x="9074" y="3372"/>
                  </a:lnTo>
                  <a:cubicBezTo>
                    <a:pt x="8734" y="3187"/>
                    <a:pt x="8395" y="3063"/>
                    <a:pt x="8024" y="2971"/>
                  </a:cubicBezTo>
                  <a:lnTo>
                    <a:pt x="8024" y="2415"/>
                  </a:lnTo>
                  <a:close/>
                  <a:moveTo>
                    <a:pt x="11759" y="2415"/>
                  </a:moveTo>
                  <a:lnTo>
                    <a:pt x="11759" y="3464"/>
                  </a:lnTo>
                  <a:lnTo>
                    <a:pt x="10678" y="3464"/>
                  </a:lnTo>
                  <a:lnTo>
                    <a:pt x="10678" y="2415"/>
                  </a:lnTo>
                  <a:close/>
                  <a:moveTo>
                    <a:pt x="3734" y="2415"/>
                  </a:moveTo>
                  <a:lnTo>
                    <a:pt x="3734" y="3495"/>
                  </a:lnTo>
                  <a:lnTo>
                    <a:pt x="2685" y="3495"/>
                  </a:lnTo>
                  <a:lnTo>
                    <a:pt x="2685" y="2415"/>
                  </a:lnTo>
                  <a:close/>
                  <a:moveTo>
                    <a:pt x="4568" y="424"/>
                  </a:moveTo>
                  <a:cubicBezTo>
                    <a:pt x="4768" y="424"/>
                    <a:pt x="4969" y="563"/>
                    <a:pt x="4969" y="841"/>
                  </a:cubicBezTo>
                  <a:lnTo>
                    <a:pt x="4969" y="3588"/>
                  </a:lnTo>
                  <a:cubicBezTo>
                    <a:pt x="4660" y="3773"/>
                    <a:pt x="4383" y="4020"/>
                    <a:pt x="4167" y="4298"/>
                  </a:cubicBezTo>
                  <a:lnTo>
                    <a:pt x="4167" y="841"/>
                  </a:lnTo>
                  <a:cubicBezTo>
                    <a:pt x="4167" y="563"/>
                    <a:pt x="4367" y="424"/>
                    <a:pt x="4568" y="424"/>
                  </a:cubicBezTo>
                  <a:close/>
                  <a:moveTo>
                    <a:pt x="9876" y="424"/>
                  </a:moveTo>
                  <a:cubicBezTo>
                    <a:pt x="10077" y="424"/>
                    <a:pt x="10277" y="563"/>
                    <a:pt x="10277" y="841"/>
                  </a:cubicBezTo>
                  <a:lnTo>
                    <a:pt x="10277" y="4298"/>
                  </a:lnTo>
                  <a:cubicBezTo>
                    <a:pt x="10061" y="4020"/>
                    <a:pt x="9783" y="3773"/>
                    <a:pt x="9475" y="3588"/>
                  </a:cubicBezTo>
                  <a:lnTo>
                    <a:pt x="9475" y="841"/>
                  </a:lnTo>
                  <a:cubicBezTo>
                    <a:pt x="9475" y="563"/>
                    <a:pt x="9675" y="424"/>
                    <a:pt x="9876" y="424"/>
                  </a:cubicBezTo>
                  <a:close/>
                  <a:moveTo>
                    <a:pt x="3734" y="3866"/>
                  </a:moveTo>
                  <a:lnTo>
                    <a:pt x="3734" y="4668"/>
                  </a:lnTo>
                  <a:lnTo>
                    <a:pt x="2685" y="4668"/>
                  </a:lnTo>
                  <a:lnTo>
                    <a:pt x="2685" y="3866"/>
                  </a:lnTo>
                  <a:close/>
                  <a:moveTo>
                    <a:pt x="11759" y="3866"/>
                  </a:moveTo>
                  <a:lnTo>
                    <a:pt x="11759" y="4668"/>
                  </a:lnTo>
                  <a:lnTo>
                    <a:pt x="10678" y="4668"/>
                  </a:lnTo>
                  <a:lnTo>
                    <a:pt x="10678" y="3866"/>
                  </a:lnTo>
                  <a:close/>
                  <a:moveTo>
                    <a:pt x="13302" y="3866"/>
                  </a:moveTo>
                  <a:cubicBezTo>
                    <a:pt x="13487" y="3896"/>
                    <a:pt x="13641" y="4051"/>
                    <a:pt x="13641" y="4267"/>
                  </a:cubicBezTo>
                  <a:cubicBezTo>
                    <a:pt x="13641" y="4483"/>
                    <a:pt x="13487" y="4637"/>
                    <a:pt x="13302" y="4668"/>
                  </a:cubicBezTo>
                  <a:lnTo>
                    <a:pt x="13302" y="3866"/>
                  </a:lnTo>
                  <a:close/>
                  <a:moveTo>
                    <a:pt x="1049" y="3896"/>
                  </a:moveTo>
                  <a:lnTo>
                    <a:pt x="1049" y="4699"/>
                  </a:lnTo>
                  <a:cubicBezTo>
                    <a:pt x="864" y="4699"/>
                    <a:pt x="710" y="4514"/>
                    <a:pt x="710" y="4328"/>
                  </a:cubicBezTo>
                  <a:lnTo>
                    <a:pt x="710" y="4298"/>
                  </a:lnTo>
                  <a:cubicBezTo>
                    <a:pt x="710" y="4082"/>
                    <a:pt x="864" y="3927"/>
                    <a:pt x="1049" y="3896"/>
                  </a:cubicBezTo>
                  <a:close/>
                  <a:moveTo>
                    <a:pt x="3642" y="5100"/>
                  </a:moveTo>
                  <a:cubicBezTo>
                    <a:pt x="3457" y="5439"/>
                    <a:pt x="3333" y="5779"/>
                    <a:pt x="3241" y="6149"/>
                  </a:cubicBezTo>
                  <a:lnTo>
                    <a:pt x="2685" y="6149"/>
                  </a:lnTo>
                  <a:lnTo>
                    <a:pt x="2685" y="5100"/>
                  </a:lnTo>
                  <a:close/>
                  <a:moveTo>
                    <a:pt x="11759" y="5069"/>
                  </a:moveTo>
                  <a:lnTo>
                    <a:pt x="11759" y="6149"/>
                  </a:lnTo>
                  <a:lnTo>
                    <a:pt x="11172" y="6149"/>
                  </a:lnTo>
                  <a:cubicBezTo>
                    <a:pt x="11080" y="5779"/>
                    <a:pt x="10956" y="5409"/>
                    <a:pt x="10802" y="5069"/>
                  </a:cubicBezTo>
                  <a:close/>
                  <a:moveTo>
                    <a:pt x="1049" y="6581"/>
                  </a:moveTo>
                  <a:lnTo>
                    <a:pt x="1049" y="7353"/>
                  </a:lnTo>
                  <a:cubicBezTo>
                    <a:pt x="869" y="7323"/>
                    <a:pt x="717" y="7175"/>
                    <a:pt x="710" y="6967"/>
                  </a:cubicBezTo>
                  <a:lnTo>
                    <a:pt x="710" y="6967"/>
                  </a:lnTo>
                  <a:cubicBezTo>
                    <a:pt x="717" y="6759"/>
                    <a:pt x="869" y="6611"/>
                    <a:pt x="1049" y="6581"/>
                  </a:cubicBezTo>
                  <a:close/>
                  <a:moveTo>
                    <a:pt x="3179" y="6581"/>
                  </a:moveTo>
                  <a:cubicBezTo>
                    <a:pt x="3179" y="6705"/>
                    <a:pt x="3179" y="6828"/>
                    <a:pt x="3179" y="6952"/>
                  </a:cubicBezTo>
                  <a:cubicBezTo>
                    <a:pt x="3179" y="7075"/>
                    <a:pt x="3179" y="7229"/>
                    <a:pt x="3179" y="7353"/>
                  </a:cubicBezTo>
                  <a:lnTo>
                    <a:pt x="2685" y="7353"/>
                  </a:lnTo>
                  <a:lnTo>
                    <a:pt x="2685" y="6581"/>
                  </a:lnTo>
                  <a:close/>
                  <a:moveTo>
                    <a:pt x="11759" y="6550"/>
                  </a:moveTo>
                  <a:lnTo>
                    <a:pt x="11759" y="7353"/>
                  </a:lnTo>
                  <a:lnTo>
                    <a:pt x="11234" y="7353"/>
                  </a:lnTo>
                  <a:cubicBezTo>
                    <a:pt x="11265" y="7075"/>
                    <a:pt x="11265" y="6797"/>
                    <a:pt x="11234" y="6550"/>
                  </a:cubicBezTo>
                  <a:close/>
                  <a:moveTo>
                    <a:pt x="13302" y="6581"/>
                  </a:moveTo>
                  <a:cubicBezTo>
                    <a:pt x="13487" y="6581"/>
                    <a:pt x="13641" y="6767"/>
                    <a:pt x="13641" y="6952"/>
                  </a:cubicBezTo>
                  <a:cubicBezTo>
                    <a:pt x="13641" y="7137"/>
                    <a:pt x="13487" y="7322"/>
                    <a:pt x="13302" y="7353"/>
                  </a:cubicBezTo>
                  <a:lnTo>
                    <a:pt x="13302" y="6581"/>
                  </a:lnTo>
                  <a:close/>
                  <a:moveTo>
                    <a:pt x="11759" y="7754"/>
                  </a:moveTo>
                  <a:lnTo>
                    <a:pt x="11759" y="8803"/>
                  </a:lnTo>
                  <a:lnTo>
                    <a:pt x="10802" y="8803"/>
                  </a:lnTo>
                  <a:cubicBezTo>
                    <a:pt x="10987" y="8495"/>
                    <a:pt x="11110" y="8124"/>
                    <a:pt x="11172" y="7754"/>
                  </a:cubicBezTo>
                  <a:close/>
                  <a:moveTo>
                    <a:pt x="3241" y="7754"/>
                  </a:moveTo>
                  <a:cubicBezTo>
                    <a:pt x="3333" y="8124"/>
                    <a:pt x="3457" y="8495"/>
                    <a:pt x="3642" y="8834"/>
                  </a:cubicBezTo>
                  <a:lnTo>
                    <a:pt x="2685" y="8834"/>
                  </a:lnTo>
                  <a:lnTo>
                    <a:pt x="2685" y="7754"/>
                  </a:lnTo>
                  <a:close/>
                  <a:moveTo>
                    <a:pt x="11759" y="9235"/>
                  </a:moveTo>
                  <a:lnTo>
                    <a:pt x="11759" y="10007"/>
                  </a:lnTo>
                  <a:lnTo>
                    <a:pt x="10678" y="10007"/>
                  </a:lnTo>
                  <a:lnTo>
                    <a:pt x="10678" y="9235"/>
                  </a:lnTo>
                  <a:close/>
                  <a:moveTo>
                    <a:pt x="13302" y="9205"/>
                  </a:moveTo>
                  <a:cubicBezTo>
                    <a:pt x="13487" y="9235"/>
                    <a:pt x="13641" y="9390"/>
                    <a:pt x="13641" y="9606"/>
                  </a:cubicBezTo>
                  <a:lnTo>
                    <a:pt x="13641" y="9637"/>
                  </a:lnTo>
                  <a:cubicBezTo>
                    <a:pt x="13641" y="9822"/>
                    <a:pt x="13487" y="9976"/>
                    <a:pt x="13302" y="10007"/>
                  </a:cubicBezTo>
                  <a:lnTo>
                    <a:pt x="13302" y="9205"/>
                  </a:lnTo>
                  <a:close/>
                  <a:moveTo>
                    <a:pt x="1049" y="9266"/>
                  </a:moveTo>
                  <a:lnTo>
                    <a:pt x="1049" y="10038"/>
                  </a:lnTo>
                  <a:cubicBezTo>
                    <a:pt x="864" y="10007"/>
                    <a:pt x="710" y="9853"/>
                    <a:pt x="710" y="9667"/>
                  </a:cubicBezTo>
                  <a:lnTo>
                    <a:pt x="710" y="9637"/>
                  </a:lnTo>
                  <a:cubicBezTo>
                    <a:pt x="710" y="9421"/>
                    <a:pt x="864" y="9266"/>
                    <a:pt x="1049" y="9266"/>
                  </a:cubicBezTo>
                  <a:close/>
                  <a:moveTo>
                    <a:pt x="3734" y="9235"/>
                  </a:moveTo>
                  <a:lnTo>
                    <a:pt x="3734" y="10038"/>
                  </a:lnTo>
                  <a:lnTo>
                    <a:pt x="2685" y="10038"/>
                  </a:lnTo>
                  <a:lnTo>
                    <a:pt x="2685" y="9235"/>
                  </a:lnTo>
                  <a:close/>
                  <a:moveTo>
                    <a:pt x="7222" y="3341"/>
                  </a:moveTo>
                  <a:cubicBezTo>
                    <a:pt x="9104" y="3341"/>
                    <a:pt x="10678" y="4791"/>
                    <a:pt x="10833" y="6674"/>
                  </a:cubicBezTo>
                  <a:cubicBezTo>
                    <a:pt x="10987" y="8587"/>
                    <a:pt x="9660" y="10254"/>
                    <a:pt x="7777" y="10562"/>
                  </a:cubicBezTo>
                  <a:cubicBezTo>
                    <a:pt x="7592" y="10578"/>
                    <a:pt x="7407" y="10586"/>
                    <a:pt x="7218" y="10586"/>
                  </a:cubicBezTo>
                  <a:cubicBezTo>
                    <a:pt x="7029" y="10586"/>
                    <a:pt x="6836" y="10578"/>
                    <a:pt x="6635" y="10562"/>
                  </a:cubicBezTo>
                  <a:cubicBezTo>
                    <a:pt x="4784" y="10254"/>
                    <a:pt x="3426" y="8587"/>
                    <a:pt x="3580" y="6674"/>
                  </a:cubicBezTo>
                  <a:cubicBezTo>
                    <a:pt x="3734" y="4791"/>
                    <a:pt x="5308" y="3341"/>
                    <a:pt x="7222" y="3341"/>
                  </a:cubicBezTo>
                  <a:close/>
                  <a:moveTo>
                    <a:pt x="11759" y="10408"/>
                  </a:moveTo>
                  <a:lnTo>
                    <a:pt x="11759" y="11457"/>
                  </a:lnTo>
                  <a:lnTo>
                    <a:pt x="10678" y="11457"/>
                  </a:lnTo>
                  <a:lnTo>
                    <a:pt x="10678" y="10408"/>
                  </a:lnTo>
                  <a:close/>
                  <a:moveTo>
                    <a:pt x="3734" y="10439"/>
                  </a:moveTo>
                  <a:lnTo>
                    <a:pt x="3734" y="11488"/>
                  </a:lnTo>
                  <a:lnTo>
                    <a:pt x="2685" y="11488"/>
                  </a:lnTo>
                  <a:lnTo>
                    <a:pt x="2685" y="10439"/>
                  </a:lnTo>
                  <a:close/>
                  <a:moveTo>
                    <a:pt x="5370" y="10562"/>
                  </a:moveTo>
                  <a:cubicBezTo>
                    <a:pt x="5710" y="10717"/>
                    <a:pt x="6049" y="10871"/>
                    <a:pt x="6419" y="10933"/>
                  </a:cubicBezTo>
                  <a:lnTo>
                    <a:pt x="6419" y="11519"/>
                  </a:lnTo>
                  <a:lnTo>
                    <a:pt x="5370" y="11519"/>
                  </a:lnTo>
                  <a:lnTo>
                    <a:pt x="5370" y="10562"/>
                  </a:lnTo>
                  <a:close/>
                  <a:moveTo>
                    <a:pt x="9104" y="10532"/>
                  </a:moveTo>
                  <a:lnTo>
                    <a:pt x="9074" y="11519"/>
                  </a:lnTo>
                  <a:lnTo>
                    <a:pt x="8024" y="11519"/>
                  </a:lnTo>
                  <a:lnTo>
                    <a:pt x="8024" y="10933"/>
                  </a:lnTo>
                  <a:cubicBezTo>
                    <a:pt x="8395" y="10840"/>
                    <a:pt x="8765" y="10717"/>
                    <a:pt x="9104" y="10532"/>
                  </a:cubicBezTo>
                  <a:close/>
                  <a:moveTo>
                    <a:pt x="3734" y="11890"/>
                  </a:moveTo>
                  <a:lnTo>
                    <a:pt x="3734" y="12692"/>
                  </a:lnTo>
                  <a:lnTo>
                    <a:pt x="2685" y="12692"/>
                  </a:lnTo>
                  <a:lnTo>
                    <a:pt x="2685" y="11890"/>
                  </a:lnTo>
                  <a:close/>
                  <a:moveTo>
                    <a:pt x="6389" y="11890"/>
                  </a:moveTo>
                  <a:lnTo>
                    <a:pt x="6389" y="12692"/>
                  </a:lnTo>
                  <a:lnTo>
                    <a:pt x="5370" y="12692"/>
                  </a:lnTo>
                  <a:lnTo>
                    <a:pt x="5339" y="11890"/>
                  </a:lnTo>
                  <a:close/>
                  <a:moveTo>
                    <a:pt x="9043" y="11890"/>
                  </a:moveTo>
                  <a:lnTo>
                    <a:pt x="9043" y="12692"/>
                  </a:lnTo>
                  <a:lnTo>
                    <a:pt x="8024" y="12692"/>
                  </a:lnTo>
                  <a:lnTo>
                    <a:pt x="7963" y="11890"/>
                  </a:lnTo>
                  <a:close/>
                  <a:moveTo>
                    <a:pt x="11697" y="11890"/>
                  </a:moveTo>
                  <a:lnTo>
                    <a:pt x="11697" y="12692"/>
                  </a:lnTo>
                  <a:lnTo>
                    <a:pt x="10617" y="12692"/>
                  </a:lnTo>
                  <a:lnTo>
                    <a:pt x="10617" y="11890"/>
                  </a:lnTo>
                  <a:close/>
                  <a:moveTo>
                    <a:pt x="13302" y="11890"/>
                  </a:moveTo>
                  <a:cubicBezTo>
                    <a:pt x="13487" y="11890"/>
                    <a:pt x="13641" y="12075"/>
                    <a:pt x="13641" y="12260"/>
                  </a:cubicBezTo>
                  <a:lnTo>
                    <a:pt x="13641" y="12291"/>
                  </a:lnTo>
                  <a:cubicBezTo>
                    <a:pt x="13641" y="12507"/>
                    <a:pt x="13487" y="12661"/>
                    <a:pt x="13302" y="12692"/>
                  </a:cubicBezTo>
                  <a:lnTo>
                    <a:pt x="13302" y="11890"/>
                  </a:lnTo>
                  <a:close/>
                  <a:moveTo>
                    <a:pt x="1049" y="11920"/>
                  </a:moveTo>
                  <a:lnTo>
                    <a:pt x="1049" y="12723"/>
                  </a:lnTo>
                  <a:cubicBezTo>
                    <a:pt x="864" y="12692"/>
                    <a:pt x="710" y="12538"/>
                    <a:pt x="710" y="12322"/>
                  </a:cubicBezTo>
                  <a:cubicBezTo>
                    <a:pt x="710" y="12106"/>
                    <a:pt x="864" y="11951"/>
                    <a:pt x="1049" y="11920"/>
                  </a:cubicBezTo>
                  <a:close/>
                  <a:moveTo>
                    <a:pt x="4136" y="9575"/>
                  </a:moveTo>
                  <a:cubicBezTo>
                    <a:pt x="4383" y="9853"/>
                    <a:pt x="4629" y="10100"/>
                    <a:pt x="4938" y="10285"/>
                  </a:cubicBezTo>
                  <a:lnTo>
                    <a:pt x="4938" y="13062"/>
                  </a:lnTo>
                  <a:cubicBezTo>
                    <a:pt x="4938" y="13325"/>
                    <a:pt x="4737" y="13456"/>
                    <a:pt x="4537" y="13456"/>
                  </a:cubicBezTo>
                  <a:cubicBezTo>
                    <a:pt x="4336" y="13456"/>
                    <a:pt x="4136" y="13325"/>
                    <a:pt x="4136" y="13062"/>
                  </a:cubicBezTo>
                  <a:lnTo>
                    <a:pt x="4136" y="9575"/>
                  </a:lnTo>
                  <a:close/>
                  <a:moveTo>
                    <a:pt x="7561" y="10964"/>
                  </a:moveTo>
                  <a:lnTo>
                    <a:pt x="7592" y="13062"/>
                  </a:lnTo>
                  <a:cubicBezTo>
                    <a:pt x="7592" y="13325"/>
                    <a:pt x="7392" y="13456"/>
                    <a:pt x="7191" y="13456"/>
                  </a:cubicBezTo>
                  <a:cubicBezTo>
                    <a:pt x="6990" y="13456"/>
                    <a:pt x="6790" y="13325"/>
                    <a:pt x="6790" y="13062"/>
                  </a:cubicBezTo>
                  <a:lnTo>
                    <a:pt x="6790" y="10964"/>
                  </a:lnTo>
                  <a:cubicBezTo>
                    <a:pt x="6913" y="10995"/>
                    <a:pt x="7037" y="10995"/>
                    <a:pt x="7191" y="10995"/>
                  </a:cubicBezTo>
                  <a:cubicBezTo>
                    <a:pt x="7314" y="10995"/>
                    <a:pt x="7438" y="10995"/>
                    <a:pt x="7561" y="10964"/>
                  </a:cubicBezTo>
                  <a:close/>
                  <a:moveTo>
                    <a:pt x="10246" y="9575"/>
                  </a:moveTo>
                  <a:lnTo>
                    <a:pt x="10246" y="13062"/>
                  </a:lnTo>
                  <a:cubicBezTo>
                    <a:pt x="10246" y="13325"/>
                    <a:pt x="10046" y="13456"/>
                    <a:pt x="9845" y="13456"/>
                  </a:cubicBezTo>
                  <a:cubicBezTo>
                    <a:pt x="9645" y="13456"/>
                    <a:pt x="9444" y="13325"/>
                    <a:pt x="9444" y="13062"/>
                  </a:cubicBezTo>
                  <a:lnTo>
                    <a:pt x="9444" y="10285"/>
                  </a:lnTo>
                  <a:cubicBezTo>
                    <a:pt x="9753" y="10100"/>
                    <a:pt x="9999" y="9853"/>
                    <a:pt x="10246" y="9575"/>
                  </a:cubicBezTo>
                  <a:close/>
                  <a:moveTo>
                    <a:pt x="1860" y="0"/>
                  </a:moveTo>
                  <a:cubicBezTo>
                    <a:pt x="1458" y="0"/>
                    <a:pt x="1065" y="270"/>
                    <a:pt x="1080" y="810"/>
                  </a:cubicBezTo>
                  <a:cubicBezTo>
                    <a:pt x="0" y="810"/>
                    <a:pt x="0" y="2415"/>
                    <a:pt x="1080" y="2415"/>
                  </a:cubicBezTo>
                  <a:lnTo>
                    <a:pt x="1080" y="3495"/>
                  </a:lnTo>
                  <a:cubicBezTo>
                    <a:pt x="0" y="3495"/>
                    <a:pt x="0" y="5100"/>
                    <a:pt x="1080" y="5100"/>
                  </a:cubicBezTo>
                  <a:lnTo>
                    <a:pt x="1080" y="6149"/>
                  </a:lnTo>
                  <a:cubicBezTo>
                    <a:pt x="62" y="6211"/>
                    <a:pt x="62" y="7692"/>
                    <a:pt x="1080" y="7754"/>
                  </a:cubicBezTo>
                  <a:lnTo>
                    <a:pt x="1080" y="8834"/>
                  </a:lnTo>
                  <a:cubicBezTo>
                    <a:pt x="0" y="8834"/>
                    <a:pt x="0" y="10439"/>
                    <a:pt x="1080" y="10439"/>
                  </a:cubicBezTo>
                  <a:lnTo>
                    <a:pt x="1080" y="10562"/>
                  </a:lnTo>
                  <a:cubicBezTo>
                    <a:pt x="1080" y="10686"/>
                    <a:pt x="1142" y="10748"/>
                    <a:pt x="1266" y="10748"/>
                  </a:cubicBezTo>
                  <a:cubicBezTo>
                    <a:pt x="1282" y="10752"/>
                    <a:pt x="1297" y="10754"/>
                    <a:pt x="1312" y="10754"/>
                  </a:cubicBezTo>
                  <a:cubicBezTo>
                    <a:pt x="1412" y="10754"/>
                    <a:pt x="1482" y="10670"/>
                    <a:pt x="1482" y="10562"/>
                  </a:cubicBezTo>
                  <a:lnTo>
                    <a:pt x="1482" y="841"/>
                  </a:lnTo>
                  <a:cubicBezTo>
                    <a:pt x="1482" y="579"/>
                    <a:pt x="1682" y="448"/>
                    <a:pt x="1883" y="448"/>
                  </a:cubicBezTo>
                  <a:cubicBezTo>
                    <a:pt x="2083" y="448"/>
                    <a:pt x="2284" y="579"/>
                    <a:pt x="2284" y="841"/>
                  </a:cubicBezTo>
                  <a:lnTo>
                    <a:pt x="2284" y="13062"/>
                  </a:lnTo>
                  <a:cubicBezTo>
                    <a:pt x="2284" y="13325"/>
                    <a:pt x="2083" y="13456"/>
                    <a:pt x="1883" y="13456"/>
                  </a:cubicBezTo>
                  <a:cubicBezTo>
                    <a:pt x="1682" y="13456"/>
                    <a:pt x="1482" y="13325"/>
                    <a:pt x="1482" y="13062"/>
                  </a:cubicBezTo>
                  <a:lnTo>
                    <a:pt x="1482" y="11365"/>
                  </a:lnTo>
                  <a:cubicBezTo>
                    <a:pt x="1482" y="11241"/>
                    <a:pt x="1389" y="11149"/>
                    <a:pt x="1266" y="11149"/>
                  </a:cubicBezTo>
                  <a:cubicBezTo>
                    <a:pt x="1142" y="11149"/>
                    <a:pt x="1049" y="11241"/>
                    <a:pt x="1080" y="11365"/>
                  </a:cubicBezTo>
                  <a:lnTo>
                    <a:pt x="1080" y="11488"/>
                  </a:lnTo>
                  <a:cubicBezTo>
                    <a:pt x="0" y="11488"/>
                    <a:pt x="0" y="13093"/>
                    <a:pt x="1080" y="13093"/>
                  </a:cubicBezTo>
                  <a:cubicBezTo>
                    <a:pt x="1080" y="13633"/>
                    <a:pt x="1482" y="13903"/>
                    <a:pt x="1883" y="13903"/>
                  </a:cubicBezTo>
                  <a:cubicBezTo>
                    <a:pt x="2284" y="13903"/>
                    <a:pt x="2685" y="13633"/>
                    <a:pt x="2685" y="13093"/>
                  </a:cubicBezTo>
                  <a:lnTo>
                    <a:pt x="3734" y="13093"/>
                  </a:lnTo>
                  <a:cubicBezTo>
                    <a:pt x="3734" y="13633"/>
                    <a:pt x="4136" y="13903"/>
                    <a:pt x="4537" y="13903"/>
                  </a:cubicBezTo>
                  <a:cubicBezTo>
                    <a:pt x="4938" y="13903"/>
                    <a:pt x="5339" y="13633"/>
                    <a:pt x="5339" y="13093"/>
                  </a:cubicBezTo>
                  <a:lnTo>
                    <a:pt x="6419" y="13093"/>
                  </a:lnTo>
                  <a:cubicBezTo>
                    <a:pt x="6419" y="13633"/>
                    <a:pt x="6821" y="13903"/>
                    <a:pt x="7222" y="13903"/>
                  </a:cubicBezTo>
                  <a:cubicBezTo>
                    <a:pt x="7623" y="13903"/>
                    <a:pt x="8024" y="13633"/>
                    <a:pt x="8024" y="13093"/>
                  </a:cubicBezTo>
                  <a:lnTo>
                    <a:pt x="9074" y="13093"/>
                  </a:lnTo>
                  <a:cubicBezTo>
                    <a:pt x="9104" y="13602"/>
                    <a:pt x="9490" y="13857"/>
                    <a:pt x="9876" y="13857"/>
                  </a:cubicBezTo>
                  <a:cubicBezTo>
                    <a:pt x="10262" y="13857"/>
                    <a:pt x="10648" y="13602"/>
                    <a:pt x="10678" y="13093"/>
                  </a:cubicBezTo>
                  <a:lnTo>
                    <a:pt x="11759" y="13093"/>
                  </a:lnTo>
                  <a:cubicBezTo>
                    <a:pt x="11759" y="13633"/>
                    <a:pt x="12160" y="13903"/>
                    <a:pt x="12561" y="13903"/>
                  </a:cubicBezTo>
                  <a:cubicBezTo>
                    <a:pt x="12962" y="13903"/>
                    <a:pt x="13363" y="13633"/>
                    <a:pt x="13363" y="13093"/>
                  </a:cubicBezTo>
                  <a:cubicBezTo>
                    <a:pt x="14444" y="13093"/>
                    <a:pt x="14444" y="11488"/>
                    <a:pt x="13363" y="11488"/>
                  </a:cubicBezTo>
                  <a:lnTo>
                    <a:pt x="13363" y="10439"/>
                  </a:lnTo>
                  <a:cubicBezTo>
                    <a:pt x="14433" y="10408"/>
                    <a:pt x="14443" y="8834"/>
                    <a:pt x="13394" y="8834"/>
                  </a:cubicBezTo>
                  <a:cubicBezTo>
                    <a:pt x="13384" y="8834"/>
                    <a:pt x="13374" y="8834"/>
                    <a:pt x="13363" y="8834"/>
                  </a:cubicBezTo>
                  <a:lnTo>
                    <a:pt x="13363" y="7754"/>
                  </a:lnTo>
                  <a:cubicBezTo>
                    <a:pt x="14351" y="7692"/>
                    <a:pt x="14351" y="6211"/>
                    <a:pt x="13363" y="6149"/>
                  </a:cubicBezTo>
                  <a:lnTo>
                    <a:pt x="13363" y="5069"/>
                  </a:lnTo>
                  <a:cubicBezTo>
                    <a:pt x="14444" y="5069"/>
                    <a:pt x="14444" y="3464"/>
                    <a:pt x="13363" y="3464"/>
                  </a:cubicBezTo>
                  <a:lnTo>
                    <a:pt x="13363" y="3341"/>
                  </a:lnTo>
                  <a:cubicBezTo>
                    <a:pt x="13363" y="3234"/>
                    <a:pt x="13294" y="3150"/>
                    <a:pt x="13194" y="3150"/>
                  </a:cubicBezTo>
                  <a:cubicBezTo>
                    <a:pt x="13179" y="3150"/>
                    <a:pt x="13164" y="3152"/>
                    <a:pt x="13147" y="3156"/>
                  </a:cubicBezTo>
                  <a:cubicBezTo>
                    <a:pt x="13055" y="3156"/>
                    <a:pt x="12962" y="3217"/>
                    <a:pt x="12962" y="3341"/>
                  </a:cubicBezTo>
                  <a:lnTo>
                    <a:pt x="12962" y="13062"/>
                  </a:lnTo>
                  <a:cubicBezTo>
                    <a:pt x="12962" y="13325"/>
                    <a:pt x="12762" y="13456"/>
                    <a:pt x="12561" y="13456"/>
                  </a:cubicBezTo>
                  <a:cubicBezTo>
                    <a:pt x="12360" y="13456"/>
                    <a:pt x="12160" y="13325"/>
                    <a:pt x="12160" y="13062"/>
                  </a:cubicBezTo>
                  <a:lnTo>
                    <a:pt x="12160" y="841"/>
                  </a:lnTo>
                  <a:cubicBezTo>
                    <a:pt x="12160" y="579"/>
                    <a:pt x="12360" y="448"/>
                    <a:pt x="12561" y="448"/>
                  </a:cubicBezTo>
                  <a:cubicBezTo>
                    <a:pt x="12762" y="448"/>
                    <a:pt x="12962" y="579"/>
                    <a:pt x="12962" y="841"/>
                  </a:cubicBezTo>
                  <a:lnTo>
                    <a:pt x="12962" y="2538"/>
                  </a:lnTo>
                  <a:cubicBezTo>
                    <a:pt x="12962" y="2662"/>
                    <a:pt x="13055" y="2754"/>
                    <a:pt x="13178" y="2754"/>
                  </a:cubicBezTo>
                  <a:cubicBezTo>
                    <a:pt x="13271" y="2754"/>
                    <a:pt x="13363" y="2662"/>
                    <a:pt x="13363" y="2538"/>
                  </a:cubicBezTo>
                  <a:lnTo>
                    <a:pt x="13363" y="2415"/>
                  </a:lnTo>
                  <a:cubicBezTo>
                    <a:pt x="14444" y="2415"/>
                    <a:pt x="14444" y="810"/>
                    <a:pt x="13363" y="810"/>
                  </a:cubicBezTo>
                  <a:cubicBezTo>
                    <a:pt x="13363" y="270"/>
                    <a:pt x="12962" y="0"/>
                    <a:pt x="12561" y="0"/>
                  </a:cubicBezTo>
                  <a:cubicBezTo>
                    <a:pt x="12160" y="0"/>
                    <a:pt x="11759" y="270"/>
                    <a:pt x="11759" y="810"/>
                  </a:cubicBezTo>
                  <a:lnTo>
                    <a:pt x="10709" y="810"/>
                  </a:lnTo>
                  <a:cubicBezTo>
                    <a:pt x="10678" y="301"/>
                    <a:pt x="10293" y="46"/>
                    <a:pt x="9907" y="46"/>
                  </a:cubicBezTo>
                  <a:cubicBezTo>
                    <a:pt x="9521" y="46"/>
                    <a:pt x="9135" y="301"/>
                    <a:pt x="9104" y="810"/>
                  </a:cubicBezTo>
                  <a:lnTo>
                    <a:pt x="8024" y="810"/>
                  </a:lnTo>
                  <a:cubicBezTo>
                    <a:pt x="8024" y="270"/>
                    <a:pt x="7623" y="0"/>
                    <a:pt x="7222" y="0"/>
                  </a:cubicBezTo>
                  <a:cubicBezTo>
                    <a:pt x="6821" y="0"/>
                    <a:pt x="6419" y="270"/>
                    <a:pt x="6419" y="810"/>
                  </a:cubicBezTo>
                  <a:lnTo>
                    <a:pt x="5370" y="810"/>
                  </a:lnTo>
                  <a:cubicBezTo>
                    <a:pt x="5370" y="270"/>
                    <a:pt x="4969" y="0"/>
                    <a:pt x="4568" y="0"/>
                  </a:cubicBezTo>
                  <a:cubicBezTo>
                    <a:pt x="4167" y="0"/>
                    <a:pt x="3765" y="270"/>
                    <a:pt x="3765" y="810"/>
                  </a:cubicBezTo>
                  <a:lnTo>
                    <a:pt x="2685" y="810"/>
                  </a:lnTo>
                  <a:cubicBezTo>
                    <a:pt x="2670" y="270"/>
                    <a:pt x="2261" y="0"/>
                    <a:pt x="18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446" name="Google Shape;13446;p25"/>
          <p:cNvGrpSpPr/>
          <p:nvPr/>
        </p:nvGrpSpPr>
        <p:grpSpPr>
          <a:xfrm>
            <a:off x="2376911" y="3335534"/>
            <a:ext cx="478267" cy="458267"/>
            <a:chOff x="1002088" y="3024131"/>
            <a:chExt cx="358700" cy="343700"/>
          </a:xfrm>
        </p:grpSpPr>
        <p:sp>
          <p:nvSpPr>
            <p:cNvPr id="13447" name="Google Shape;13447;p25"/>
            <p:cNvSpPr/>
            <p:nvPr/>
          </p:nvSpPr>
          <p:spPr>
            <a:xfrm>
              <a:off x="1205688" y="3159306"/>
              <a:ext cx="19025" cy="16400"/>
            </a:xfrm>
            <a:custGeom>
              <a:avLst/>
              <a:gdLst/>
              <a:ahLst/>
              <a:cxnLst/>
              <a:rect l="l" t="t" r="r" b="b"/>
              <a:pathLst>
                <a:path w="761" h="656" extrusionOk="0">
                  <a:moveTo>
                    <a:pt x="221" y="0"/>
                  </a:moveTo>
                  <a:cubicBezTo>
                    <a:pt x="170" y="0"/>
                    <a:pt x="124" y="23"/>
                    <a:pt x="93" y="70"/>
                  </a:cubicBezTo>
                  <a:cubicBezTo>
                    <a:pt x="1" y="131"/>
                    <a:pt x="1" y="255"/>
                    <a:pt x="93" y="348"/>
                  </a:cubicBezTo>
                  <a:lnTo>
                    <a:pt x="340" y="594"/>
                  </a:lnTo>
                  <a:cubicBezTo>
                    <a:pt x="383" y="637"/>
                    <a:pt x="431" y="655"/>
                    <a:pt x="477" y="655"/>
                  </a:cubicBezTo>
                  <a:cubicBezTo>
                    <a:pt x="629" y="655"/>
                    <a:pt x="760" y="459"/>
                    <a:pt x="618" y="317"/>
                  </a:cubicBezTo>
                  <a:lnTo>
                    <a:pt x="371" y="70"/>
                  </a:lnTo>
                  <a:cubicBezTo>
                    <a:pt x="325" y="23"/>
                    <a:pt x="271" y="0"/>
                    <a:pt x="22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48" name="Google Shape;13448;p25"/>
            <p:cNvSpPr/>
            <p:nvPr/>
          </p:nvSpPr>
          <p:spPr>
            <a:xfrm>
              <a:off x="1276688" y="3088331"/>
              <a:ext cx="17750" cy="16600"/>
            </a:xfrm>
            <a:custGeom>
              <a:avLst/>
              <a:gdLst/>
              <a:ahLst/>
              <a:cxnLst/>
              <a:rect l="l" t="t" r="r" b="b"/>
              <a:pathLst>
                <a:path w="710" h="664" extrusionOk="0">
                  <a:moveTo>
                    <a:pt x="220" y="0"/>
                  </a:moveTo>
                  <a:cubicBezTo>
                    <a:pt x="170" y="0"/>
                    <a:pt x="123" y="23"/>
                    <a:pt x="93" y="69"/>
                  </a:cubicBezTo>
                  <a:cubicBezTo>
                    <a:pt x="0" y="131"/>
                    <a:pt x="0" y="255"/>
                    <a:pt x="93" y="347"/>
                  </a:cubicBezTo>
                  <a:lnTo>
                    <a:pt x="340" y="594"/>
                  </a:lnTo>
                  <a:cubicBezTo>
                    <a:pt x="370" y="640"/>
                    <a:pt x="424" y="664"/>
                    <a:pt x="478" y="664"/>
                  </a:cubicBezTo>
                  <a:cubicBezTo>
                    <a:pt x="532" y="664"/>
                    <a:pt x="586" y="640"/>
                    <a:pt x="617" y="594"/>
                  </a:cubicBezTo>
                  <a:cubicBezTo>
                    <a:pt x="710" y="532"/>
                    <a:pt x="710" y="378"/>
                    <a:pt x="617" y="316"/>
                  </a:cubicBezTo>
                  <a:lnTo>
                    <a:pt x="370" y="69"/>
                  </a:lnTo>
                  <a:cubicBezTo>
                    <a:pt x="324" y="23"/>
                    <a:pt x="270" y="0"/>
                    <a:pt x="22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49" name="Google Shape;13449;p25"/>
            <p:cNvSpPr/>
            <p:nvPr/>
          </p:nvSpPr>
          <p:spPr>
            <a:xfrm>
              <a:off x="1237963" y="3120906"/>
              <a:ext cx="28700" cy="27800"/>
            </a:xfrm>
            <a:custGeom>
              <a:avLst/>
              <a:gdLst/>
              <a:ahLst/>
              <a:cxnLst/>
              <a:rect l="l" t="t" r="r" b="b"/>
              <a:pathLst>
                <a:path w="1148" h="1112" extrusionOk="0">
                  <a:moveTo>
                    <a:pt x="932" y="1"/>
                  </a:moveTo>
                  <a:cubicBezTo>
                    <a:pt x="808" y="1"/>
                    <a:pt x="716" y="94"/>
                    <a:pt x="747" y="217"/>
                  </a:cubicBezTo>
                  <a:cubicBezTo>
                    <a:pt x="747" y="340"/>
                    <a:pt x="685" y="464"/>
                    <a:pt x="592" y="556"/>
                  </a:cubicBezTo>
                  <a:cubicBezTo>
                    <a:pt x="500" y="649"/>
                    <a:pt x="376" y="711"/>
                    <a:pt x="253" y="711"/>
                  </a:cubicBezTo>
                  <a:cubicBezTo>
                    <a:pt x="228" y="698"/>
                    <a:pt x="205" y="693"/>
                    <a:pt x="185" y="693"/>
                  </a:cubicBezTo>
                  <a:cubicBezTo>
                    <a:pt x="13" y="693"/>
                    <a:pt x="1" y="1086"/>
                    <a:pt x="185" y="1086"/>
                  </a:cubicBezTo>
                  <a:cubicBezTo>
                    <a:pt x="197" y="1086"/>
                    <a:pt x="209" y="1084"/>
                    <a:pt x="222" y="1081"/>
                  </a:cubicBezTo>
                  <a:lnTo>
                    <a:pt x="222" y="1112"/>
                  </a:lnTo>
                  <a:cubicBezTo>
                    <a:pt x="469" y="1112"/>
                    <a:pt x="716" y="1019"/>
                    <a:pt x="901" y="865"/>
                  </a:cubicBezTo>
                  <a:cubicBezTo>
                    <a:pt x="1055" y="680"/>
                    <a:pt x="1148" y="433"/>
                    <a:pt x="1148" y="186"/>
                  </a:cubicBezTo>
                  <a:cubicBezTo>
                    <a:pt x="1148" y="94"/>
                    <a:pt x="1024" y="1"/>
                    <a:pt x="93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50" name="Google Shape;13450;p25"/>
            <p:cNvSpPr/>
            <p:nvPr/>
          </p:nvSpPr>
          <p:spPr>
            <a:xfrm>
              <a:off x="1114663" y="3024131"/>
              <a:ext cx="246125" cy="261525"/>
            </a:xfrm>
            <a:custGeom>
              <a:avLst/>
              <a:gdLst/>
              <a:ahLst/>
              <a:cxnLst/>
              <a:rect l="l" t="t" r="r" b="b"/>
              <a:pathLst>
                <a:path w="9845" h="10461" extrusionOk="0">
                  <a:moveTo>
                    <a:pt x="7137" y="387"/>
                  </a:moveTo>
                  <a:cubicBezTo>
                    <a:pt x="7287" y="387"/>
                    <a:pt x="7436" y="435"/>
                    <a:pt x="7561" y="539"/>
                  </a:cubicBezTo>
                  <a:lnTo>
                    <a:pt x="9197" y="2205"/>
                  </a:lnTo>
                  <a:cubicBezTo>
                    <a:pt x="9536" y="2576"/>
                    <a:pt x="9351" y="3162"/>
                    <a:pt x="8857" y="3316"/>
                  </a:cubicBezTo>
                  <a:cubicBezTo>
                    <a:pt x="8518" y="3409"/>
                    <a:pt x="8209" y="3718"/>
                    <a:pt x="8117" y="4088"/>
                  </a:cubicBezTo>
                  <a:cubicBezTo>
                    <a:pt x="8024" y="4304"/>
                    <a:pt x="7870" y="4489"/>
                    <a:pt x="7623" y="4551"/>
                  </a:cubicBezTo>
                  <a:cubicBezTo>
                    <a:pt x="7283" y="4674"/>
                    <a:pt x="7006" y="4952"/>
                    <a:pt x="6882" y="5292"/>
                  </a:cubicBezTo>
                  <a:cubicBezTo>
                    <a:pt x="6790" y="5508"/>
                    <a:pt x="6635" y="5693"/>
                    <a:pt x="6419" y="5785"/>
                  </a:cubicBezTo>
                  <a:cubicBezTo>
                    <a:pt x="6049" y="5878"/>
                    <a:pt x="5740" y="6187"/>
                    <a:pt x="5648" y="6526"/>
                  </a:cubicBezTo>
                  <a:cubicBezTo>
                    <a:pt x="5555" y="6773"/>
                    <a:pt x="5370" y="6958"/>
                    <a:pt x="5154" y="7020"/>
                  </a:cubicBezTo>
                  <a:cubicBezTo>
                    <a:pt x="4784" y="7143"/>
                    <a:pt x="4475" y="7421"/>
                    <a:pt x="4382" y="7791"/>
                  </a:cubicBezTo>
                  <a:cubicBezTo>
                    <a:pt x="4282" y="8113"/>
                    <a:pt x="3999" y="8290"/>
                    <a:pt x="3711" y="8290"/>
                  </a:cubicBezTo>
                  <a:cubicBezTo>
                    <a:pt x="3557" y="8290"/>
                    <a:pt x="3401" y="8239"/>
                    <a:pt x="3271" y="8131"/>
                  </a:cubicBezTo>
                  <a:lnTo>
                    <a:pt x="1636" y="6464"/>
                  </a:lnTo>
                  <a:cubicBezTo>
                    <a:pt x="1481" y="6279"/>
                    <a:pt x="1420" y="6063"/>
                    <a:pt x="1481" y="5847"/>
                  </a:cubicBezTo>
                  <a:cubicBezTo>
                    <a:pt x="1574" y="5600"/>
                    <a:pt x="1728" y="5415"/>
                    <a:pt x="1975" y="5353"/>
                  </a:cubicBezTo>
                  <a:cubicBezTo>
                    <a:pt x="2346" y="5230"/>
                    <a:pt x="2623" y="4952"/>
                    <a:pt x="2716" y="4582"/>
                  </a:cubicBezTo>
                  <a:cubicBezTo>
                    <a:pt x="2808" y="4366"/>
                    <a:pt x="2994" y="4181"/>
                    <a:pt x="3210" y="4119"/>
                  </a:cubicBezTo>
                  <a:cubicBezTo>
                    <a:pt x="3580" y="3995"/>
                    <a:pt x="3858" y="3718"/>
                    <a:pt x="3981" y="3378"/>
                  </a:cubicBezTo>
                  <a:cubicBezTo>
                    <a:pt x="4043" y="3131"/>
                    <a:pt x="4228" y="2946"/>
                    <a:pt x="4444" y="2884"/>
                  </a:cubicBezTo>
                  <a:cubicBezTo>
                    <a:pt x="4814" y="2761"/>
                    <a:pt x="5092" y="2483"/>
                    <a:pt x="5216" y="2113"/>
                  </a:cubicBezTo>
                  <a:cubicBezTo>
                    <a:pt x="5277" y="1897"/>
                    <a:pt x="5463" y="1712"/>
                    <a:pt x="5679" y="1650"/>
                  </a:cubicBezTo>
                  <a:cubicBezTo>
                    <a:pt x="6049" y="1526"/>
                    <a:pt x="6358" y="1249"/>
                    <a:pt x="6450" y="878"/>
                  </a:cubicBezTo>
                  <a:cubicBezTo>
                    <a:pt x="6552" y="572"/>
                    <a:pt x="6844" y="387"/>
                    <a:pt x="7137" y="387"/>
                  </a:cubicBezTo>
                  <a:close/>
                  <a:moveTo>
                    <a:pt x="7099" y="0"/>
                  </a:moveTo>
                  <a:cubicBezTo>
                    <a:pt x="6644" y="0"/>
                    <a:pt x="6207" y="292"/>
                    <a:pt x="6049" y="786"/>
                  </a:cubicBezTo>
                  <a:cubicBezTo>
                    <a:pt x="5987" y="1002"/>
                    <a:pt x="5802" y="1187"/>
                    <a:pt x="5555" y="1280"/>
                  </a:cubicBezTo>
                  <a:cubicBezTo>
                    <a:pt x="5216" y="1372"/>
                    <a:pt x="4938" y="1650"/>
                    <a:pt x="4814" y="2020"/>
                  </a:cubicBezTo>
                  <a:cubicBezTo>
                    <a:pt x="4753" y="2236"/>
                    <a:pt x="4568" y="2421"/>
                    <a:pt x="4321" y="2514"/>
                  </a:cubicBezTo>
                  <a:cubicBezTo>
                    <a:pt x="3981" y="2607"/>
                    <a:pt x="3673" y="2915"/>
                    <a:pt x="3580" y="3286"/>
                  </a:cubicBezTo>
                  <a:cubicBezTo>
                    <a:pt x="3518" y="3502"/>
                    <a:pt x="3333" y="3687"/>
                    <a:pt x="3086" y="3749"/>
                  </a:cubicBezTo>
                  <a:cubicBezTo>
                    <a:pt x="2747" y="3872"/>
                    <a:pt x="2469" y="4150"/>
                    <a:pt x="2346" y="4520"/>
                  </a:cubicBezTo>
                  <a:cubicBezTo>
                    <a:pt x="2284" y="4736"/>
                    <a:pt x="2099" y="4921"/>
                    <a:pt x="1852" y="5014"/>
                  </a:cubicBezTo>
                  <a:cubicBezTo>
                    <a:pt x="1481" y="5106"/>
                    <a:pt x="1204" y="5415"/>
                    <a:pt x="1080" y="5785"/>
                  </a:cubicBezTo>
                  <a:cubicBezTo>
                    <a:pt x="957" y="6125"/>
                    <a:pt x="1080" y="6526"/>
                    <a:pt x="1327" y="6804"/>
                  </a:cubicBezTo>
                  <a:lnTo>
                    <a:pt x="1667" y="7112"/>
                  </a:lnTo>
                  <a:lnTo>
                    <a:pt x="1142" y="7637"/>
                  </a:lnTo>
                  <a:cubicBezTo>
                    <a:pt x="1049" y="7699"/>
                    <a:pt x="1049" y="7822"/>
                    <a:pt x="1142" y="7915"/>
                  </a:cubicBezTo>
                  <a:cubicBezTo>
                    <a:pt x="1173" y="7946"/>
                    <a:pt x="1227" y="7961"/>
                    <a:pt x="1281" y="7961"/>
                  </a:cubicBezTo>
                  <a:cubicBezTo>
                    <a:pt x="1335" y="7961"/>
                    <a:pt x="1389" y="7946"/>
                    <a:pt x="1420" y="7915"/>
                  </a:cubicBezTo>
                  <a:lnTo>
                    <a:pt x="1944" y="7390"/>
                  </a:lnTo>
                  <a:lnTo>
                    <a:pt x="2407" y="7853"/>
                  </a:lnTo>
                  <a:lnTo>
                    <a:pt x="93" y="10137"/>
                  </a:lnTo>
                  <a:cubicBezTo>
                    <a:pt x="0" y="10199"/>
                    <a:pt x="0" y="10322"/>
                    <a:pt x="93" y="10415"/>
                  </a:cubicBezTo>
                  <a:cubicBezTo>
                    <a:pt x="123" y="10445"/>
                    <a:pt x="170" y="10461"/>
                    <a:pt x="220" y="10461"/>
                  </a:cubicBezTo>
                  <a:cubicBezTo>
                    <a:pt x="270" y="10461"/>
                    <a:pt x="324" y="10445"/>
                    <a:pt x="370" y="10415"/>
                  </a:cubicBezTo>
                  <a:lnTo>
                    <a:pt x="2685" y="8069"/>
                  </a:lnTo>
                  <a:lnTo>
                    <a:pt x="3025" y="8409"/>
                  </a:lnTo>
                  <a:cubicBezTo>
                    <a:pt x="3208" y="8592"/>
                    <a:pt x="3478" y="8691"/>
                    <a:pt x="3756" y="8691"/>
                  </a:cubicBezTo>
                  <a:cubicBezTo>
                    <a:pt x="3852" y="8691"/>
                    <a:pt x="3948" y="8679"/>
                    <a:pt x="4043" y="8656"/>
                  </a:cubicBezTo>
                  <a:cubicBezTo>
                    <a:pt x="4382" y="8532"/>
                    <a:pt x="4660" y="8254"/>
                    <a:pt x="4784" y="7884"/>
                  </a:cubicBezTo>
                  <a:cubicBezTo>
                    <a:pt x="4845" y="7668"/>
                    <a:pt x="5031" y="7483"/>
                    <a:pt x="5277" y="7421"/>
                  </a:cubicBezTo>
                  <a:cubicBezTo>
                    <a:pt x="5617" y="7298"/>
                    <a:pt x="5895" y="7020"/>
                    <a:pt x="6018" y="6650"/>
                  </a:cubicBezTo>
                  <a:cubicBezTo>
                    <a:pt x="6080" y="6433"/>
                    <a:pt x="6265" y="6248"/>
                    <a:pt x="6512" y="6156"/>
                  </a:cubicBezTo>
                  <a:cubicBezTo>
                    <a:pt x="6851" y="6063"/>
                    <a:pt x="7129" y="5785"/>
                    <a:pt x="7253" y="5415"/>
                  </a:cubicBezTo>
                  <a:cubicBezTo>
                    <a:pt x="7314" y="5199"/>
                    <a:pt x="7499" y="5014"/>
                    <a:pt x="7746" y="4921"/>
                  </a:cubicBezTo>
                  <a:cubicBezTo>
                    <a:pt x="8086" y="4829"/>
                    <a:pt x="8394" y="4551"/>
                    <a:pt x="8487" y="4181"/>
                  </a:cubicBezTo>
                  <a:cubicBezTo>
                    <a:pt x="8580" y="3965"/>
                    <a:pt x="8765" y="3779"/>
                    <a:pt x="8981" y="3687"/>
                  </a:cubicBezTo>
                  <a:cubicBezTo>
                    <a:pt x="9351" y="3563"/>
                    <a:pt x="9629" y="3286"/>
                    <a:pt x="9722" y="2946"/>
                  </a:cubicBezTo>
                  <a:cubicBezTo>
                    <a:pt x="9845" y="2576"/>
                    <a:pt x="9752" y="2175"/>
                    <a:pt x="9475" y="1928"/>
                  </a:cubicBezTo>
                  <a:lnTo>
                    <a:pt x="7839" y="292"/>
                  </a:lnTo>
                  <a:cubicBezTo>
                    <a:pt x="7617" y="92"/>
                    <a:pt x="7355" y="0"/>
                    <a:pt x="70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51" name="Google Shape;13451;p25"/>
            <p:cNvSpPr/>
            <p:nvPr/>
          </p:nvSpPr>
          <p:spPr>
            <a:xfrm>
              <a:off x="1027563" y="3311281"/>
              <a:ext cx="49300" cy="36500"/>
            </a:xfrm>
            <a:custGeom>
              <a:avLst/>
              <a:gdLst/>
              <a:ahLst/>
              <a:cxnLst/>
              <a:rect l="l" t="t" r="r" b="b"/>
              <a:pathLst>
                <a:path w="1972" h="1460" extrusionOk="0">
                  <a:moveTo>
                    <a:pt x="1008" y="416"/>
                  </a:moveTo>
                  <a:cubicBezTo>
                    <a:pt x="1167" y="416"/>
                    <a:pt x="1324" y="540"/>
                    <a:pt x="1324" y="749"/>
                  </a:cubicBezTo>
                  <a:cubicBezTo>
                    <a:pt x="1324" y="936"/>
                    <a:pt x="1170" y="1054"/>
                    <a:pt x="1013" y="1054"/>
                  </a:cubicBezTo>
                  <a:cubicBezTo>
                    <a:pt x="937" y="1054"/>
                    <a:pt x="860" y="1026"/>
                    <a:pt x="799" y="965"/>
                  </a:cubicBezTo>
                  <a:cubicBezTo>
                    <a:pt x="676" y="842"/>
                    <a:pt x="676" y="626"/>
                    <a:pt x="799" y="503"/>
                  </a:cubicBezTo>
                  <a:cubicBezTo>
                    <a:pt x="858" y="443"/>
                    <a:pt x="934" y="416"/>
                    <a:pt x="1008" y="416"/>
                  </a:cubicBezTo>
                  <a:close/>
                  <a:moveTo>
                    <a:pt x="1023" y="1"/>
                  </a:moveTo>
                  <a:cubicBezTo>
                    <a:pt x="479" y="1"/>
                    <a:pt x="0" y="722"/>
                    <a:pt x="521" y="1243"/>
                  </a:cubicBezTo>
                  <a:cubicBezTo>
                    <a:pt x="645" y="1367"/>
                    <a:pt x="830" y="1459"/>
                    <a:pt x="1015" y="1459"/>
                  </a:cubicBezTo>
                  <a:cubicBezTo>
                    <a:pt x="1663" y="1459"/>
                    <a:pt x="1972" y="688"/>
                    <a:pt x="1509" y="225"/>
                  </a:cubicBezTo>
                  <a:cubicBezTo>
                    <a:pt x="1358" y="67"/>
                    <a:pt x="1188" y="1"/>
                    <a:pt x="102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52" name="Google Shape;13452;p25"/>
            <p:cNvSpPr/>
            <p:nvPr/>
          </p:nvSpPr>
          <p:spPr>
            <a:xfrm>
              <a:off x="1002088" y="3225856"/>
              <a:ext cx="138525" cy="141975"/>
            </a:xfrm>
            <a:custGeom>
              <a:avLst/>
              <a:gdLst/>
              <a:ahLst/>
              <a:cxnLst/>
              <a:rect l="l" t="t" r="r" b="b"/>
              <a:pathLst>
                <a:path w="5541" h="5679" extrusionOk="0">
                  <a:moveTo>
                    <a:pt x="2021" y="3030"/>
                  </a:moveTo>
                  <a:cubicBezTo>
                    <a:pt x="2596" y="3030"/>
                    <a:pt x="3145" y="3479"/>
                    <a:pt x="3145" y="4166"/>
                  </a:cubicBezTo>
                  <a:cubicBezTo>
                    <a:pt x="3145" y="4839"/>
                    <a:pt x="2587" y="5283"/>
                    <a:pt x="2006" y="5283"/>
                  </a:cubicBezTo>
                  <a:cubicBezTo>
                    <a:pt x="1735" y="5283"/>
                    <a:pt x="1458" y="5185"/>
                    <a:pt x="1232" y="4969"/>
                  </a:cubicBezTo>
                  <a:cubicBezTo>
                    <a:pt x="800" y="4506"/>
                    <a:pt x="800" y="3796"/>
                    <a:pt x="1232" y="3364"/>
                  </a:cubicBezTo>
                  <a:cubicBezTo>
                    <a:pt x="1462" y="3134"/>
                    <a:pt x="1745" y="3030"/>
                    <a:pt x="2021" y="3030"/>
                  </a:cubicBezTo>
                  <a:close/>
                  <a:moveTo>
                    <a:pt x="5257" y="1"/>
                  </a:moveTo>
                  <a:cubicBezTo>
                    <a:pt x="5211" y="1"/>
                    <a:pt x="5163" y="19"/>
                    <a:pt x="5120" y="62"/>
                  </a:cubicBezTo>
                  <a:lnTo>
                    <a:pt x="2497" y="2685"/>
                  </a:lnTo>
                  <a:cubicBezTo>
                    <a:pt x="2359" y="2651"/>
                    <a:pt x="2225" y="2636"/>
                    <a:pt x="2096" y="2636"/>
                  </a:cubicBezTo>
                  <a:cubicBezTo>
                    <a:pt x="806" y="2636"/>
                    <a:pt x="0" y="4209"/>
                    <a:pt x="954" y="5247"/>
                  </a:cubicBezTo>
                  <a:cubicBezTo>
                    <a:pt x="1263" y="5524"/>
                    <a:pt x="1633" y="5679"/>
                    <a:pt x="2034" y="5679"/>
                  </a:cubicBezTo>
                  <a:cubicBezTo>
                    <a:pt x="2435" y="5679"/>
                    <a:pt x="2837" y="5524"/>
                    <a:pt x="3114" y="5247"/>
                  </a:cubicBezTo>
                  <a:cubicBezTo>
                    <a:pt x="3515" y="4845"/>
                    <a:pt x="3670" y="4259"/>
                    <a:pt x="3515" y="3704"/>
                  </a:cubicBezTo>
                  <a:lnTo>
                    <a:pt x="4318" y="2901"/>
                  </a:lnTo>
                  <a:cubicBezTo>
                    <a:pt x="4380" y="2809"/>
                    <a:pt x="4380" y="2685"/>
                    <a:pt x="4318" y="2623"/>
                  </a:cubicBezTo>
                  <a:cubicBezTo>
                    <a:pt x="4272" y="2577"/>
                    <a:pt x="4218" y="2554"/>
                    <a:pt x="4167" y="2554"/>
                  </a:cubicBezTo>
                  <a:cubicBezTo>
                    <a:pt x="4117" y="2554"/>
                    <a:pt x="4071" y="2577"/>
                    <a:pt x="4040" y="2623"/>
                  </a:cubicBezTo>
                  <a:lnTo>
                    <a:pt x="3330" y="3333"/>
                  </a:lnTo>
                  <a:cubicBezTo>
                    <a:pt x="3269" y="3241"/>
                    <a:pt x="3207" y="3148"/>
                    <a:pt x="3114" y="3086"/>
                  </a:cubicBezTo>
                  <a:cubicBezTo>
                    <a:pt x="3053" y="3025"/>
                    <a:pt x="2960" y="2932"/>
                    <a:pt x="2867" y="2870"/>
                  </a:cubicBezTo>
                  <a:lnTo>
                    <a:pt x="5398" y="340"/>
                  </a:lnTo>
                  <a:cubicBezTo>
                    <a:pt x="5540" y="197"/>
                    <a:pt x="5410" y="1"/>
                    <a:pt x="525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453" name="Google Shape;13453;p25"/>
          <p:cNvGrpSpPr/>
          <p:nvPr/>
        </p:nvGrpSpPr>
        <p:grpSpPr>
          <a:xfrm>
            <a:off x="1397800" y="3334217"/>
            <a:ext cx="450433" cy="460900"/>
            <a:chOff x="1014488" y="3581531"/>
            <a:chExt cx="337825" cy="345675"/>
          </a:xfrm>
        </p:grpSpPr>
        <p:sp>
          <p:nvSpPr>
            <p:cNvPr id="13454" name="Google Shape;13454;p25"/>
            <p:cNvSpPr/>
            <p:nvPr/>
          </p:nvSpPr>
          <p:spPr>
            <a:xfrm>
              <a:off x="1135488" y="3834581"/>
              <a:ext cx="10050" cy="18550"/>
            </a:xfrm>
            <a:custGeom>
              <a:avLst/>
              <a:gdLst/>
              <a:ahLst/>
              <a:cxnLst/>
              <a:rect l="l" t="t" r="r" b="b"/>
              <a:pathLst>
                <a:path w="402" h="742" extrusionOk="0">
                  <a:moveTo>
                    <a:pt x="216" y="1"/>
                  </a:moveTo>
                  <a:cubicBezTo>
                    <a:pt x="93" y="1"/>
                    <a:pt x="0" y="94"/>
                    <a:pt x="0" y="217"/>
                  </a:cubicBezTo>
                  <a:lnTo>
                    <a:pt x="0" y="556"/>
                  </a:lnTo>
                  <a:cubicBezTo>
                    <a:pt x="0" y="649"/>
                    <a:pt x="93" y="742"/>
                    <a:pt x="216" y="742"/>
                  </a:cubicBezTo>
                  <a:cubicBezTo>
                    <a:pt x="309" y="742"/>
                    <a:pt x="402" y="649"/>
                    <a:pt x="402" y="556"/>
                  </a:cubicBezTo>
                  <a:lnTo>
                    <a:pt x="402" y="217"/>
                  </a:lnTo>
                  <a:cubicBezTo>
                    <a:pt x="402" y="94"/>
                    <a:pt x="309" y="1"/>
                    <a:pt x="21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55" name="Google Shape;13455;p25"/>
            <p:cNvSpPr/>
            <p:nvPr/>
          </p:nvSpPr>
          <p:spPr>
            <a:xfrm>
              <a:off x="1228063" y="3834581"/>
              <a:ext cx="10050" cy="18550"/>
            </a:xfrm>
            <a:custGeom>
              <a:avLst/>
              <a:gdLst/>
              <a:ahLst/>
              <a:cxnLst/>
              <a:rect l="l" t="t" r="r" b="b"/>
              <a:pathLst>
                <a:path w="402" h="742" extrusionOk="0">
                  <a:moveTo>
                    <a:pt x="186" y="1"/>
                  </a:moveTo>
                  <a:cubicBezTo>
                    <a:pt x="93" y="1"/>
                    <a:pt x="1" y="94"/>
                    <a:pt x="1" y="217"/>
                  </a:cubicBezTo>
                  <a:lnTo>
                    <a:pt x="1" y="556"/>
                  </a:lnTo>
                  <a:cubicBezTo>
                    <a:pt x="1" y="649"/>
                    <a:pt x="93" y="742"/>
                    <a:pt x="186" y="742"/>
                  </a:cubicBezTo>
                  <a:cubicBezTo>
                    <a:pt x="309" y="742"/>
                    <a:pt x="402" y="649"/>
                    <a:pt x="402" y="556"/>
                  </a:cubicBezTo>
                  <a:lnTo>
                    <a:pt x="402" y="217"/>
                  </a:lnTo>
                  <a:cubicBezTo>
                    <a:pt x="402" y="94"/>
                    <a:pt x="309" y="1"/>
                    <a:pt x="1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56" name="Google Shape;13456;p25"/>
            <p:cNvSpPr/>
            <p:nvPr/>
          </p:nvSpPr>
          <p:spPr>
            <a:xfrm>
              <a:off x="1169438" y="3842881"/>
              <a:ext cx="35900" cy="15075"/>
            </a:xfrm>
            <a:custGeom>
              <a:avLst/>
              <a:gdLst/>
              <a:ahLst/>
              <a:cxnLst/>
              <a:rect l="l" t="t" r="r" b="b"/>
              <a:pathLst>
                <a:path w="1436" h="603" extrusionOk="0">
                  <a:moveTo>
                    <a:pt x="247" y="1"/>
                  </a:moveTo>
                  <a:cubicBezTo>
                    <a:pt x="193" y="1"/>
                    <a:pt x="139" y="24"/>
                    <a:pt x="93" y="70"/>
                  </a:cubicBezTo>
                  <a:cubicBezTo>
                    <a:pt x="31" y="132"/>
                    <a:pt x="0" y="255"/>
                    <a:pt x="93" y="348"/>
                  </a:cubicBezTo>
                  <a:cubicBezTo>
                    <a:pt x="247" y="518"/>
                    <a:pt x="471" y="603"/>
                    <a:pt x="695" y="603"/>
                  </a:cubicBezTo>
                  <a:cubicBezTo>
                    <a:pt x="918" y="603"/>
                    <a:pt x="1142" y="518"/>
                    <a:pt x="1296" y="348"/>
                  </a:cubicBezTo>
                  <a:cubicBezTo>
                    <a:pt x="1436" y="185"/>
                    <a:pt x="1295" y="5"/>
                    <a:pt x="1138" y="5"/>
                  </a:cubicBezTo>
                  <a:cubicBezTo>
                    <a:pt x="1087" y="5"/>
                    <a:pt x="1034" y="24"/>
                    <a:pt x="988" y="70"/>
                  </a:cubicBezTo>
                  <a:cubicBezTo>
                    <a:pt x="926" y="132"/>
                    <a:pt x="803" y="194"/>
                    <a:pt x="679" y="194"/>
                  </a:cubicBezTo>
                  <a:cubicBezTo>
                    <a:pt x="587" y="194"/>
                    <a:pt x="463" y="132"/>
                    <a:pt x="401" y="70"/>
                  </a:cubicBezTo>
                  <a:cubicBezTo>
                    <a:pt x="355" y="24"/>
                    <a:pt x="301" y="1"/>
                    <a:pt x="24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57" name="Google Shape;13457;p25"/>
            <p:cNvSpPr/>
            <p:nvPr/>
          </p:nvSpPr>
          <p:spPr>
            <a:xfrm>
              <a:off x="1083013" y="3789431"/>
              <a:ext cx="209125" cy="110000"/>
            </a:xfrm>
            <a:custGeom>
              <a:avLst/>
              <a:gdLst/>
              <a:ahLst/>
              <a:cxnLst/>
              <a:rect l="l" t="t" r="r" b="b"/>
              <a:pathLst>
                <a:path w="8365" h="4400" extrusionOk="0">
                  <a:moveTo>
                    <a:pt x="2217" y="0"/>
                  </a:moveTo>
                  <a:cubicBezTo>
                    <a:pt x="1608" y="0"/>
                    <a:pt x="1011" y="148"/>
                    <a:pt x="309" y="572"/>
                  </a:cubicBezTo>
                  <a:cubicBezTo>
                    <a:pt x="130" y="692"/>
                    <a:pt x="9" y="927"/>
                    <a:pt x="1" y="1166"/>
                  </a:cubicBezTo>
                  <a:lnTo>
                    <a:pt x="1" y="1166"/>
                  </a:lnTo>
                  <a:cubicBezTo>
                    <a:pt x="1" y="1163"/>
                    <a:pt x="1" y="1161"/>
                    <a:pt x="1" y="1159"/>
                  </a:cubicBezTo>
                  <a:lnTo>
                    <a:pt x="1" y="1190"/>
                  </a:lnTo>
                  <a:cubicBezTo>
                    <a:pt x="1" y="1182"/>
                    <a:pt x="1" y="1174"/>
                    <a:pt x="1" y="1166"/>
                  </a:cubicBezTo>
                  <a:lnTo>
                    <a:pt x="1" y="1166"/>
                  </a:lnTo>
                  <a:cubicBezTo>
                    <a:pt x="65" y="2274"/>
                    <a:pt x="589" y="3321"/>
                    <a:pt x="1451" y="4060"/>
                  </a:cubicBezTo>
                  <a:cubicBezTo>
                    <a:pt x="1729" y="4276"/>
                    <a:pt x="2068" y="4399"/>
                    <a:pt x="2439" y="4399"/>
                  </a:cubicBezTo>
                  <a:lnTo>
                    <a:pt x="5864" y="4399"/>
                  </a:lnTo>
                  <a:cubicBezTo>
                    <a:pt x="6235" y="4399"/>
                    <a:pt x="6574" y="4276"/>
                    <a:pt x="6883" y="4029"/>
                  </a:cubicBezTo>
                  <a:cubicBezTo>
                    <a:pt x="7099" y="3813"/>
                    <a:pt x="7315" y="3597"/>
                    <a:pt x="7500" y="3381"/>
                  </a:cubicBezTo>
                  <a:cubicBezTo>
                    <a:pt x="7562" y="3288"/>
                    <a:pt x="7531" y="3165"/>
                    <a:pt x="7438" y="3072"/>
                  </a:cubicBezTo>
                  <a:cubicBezTo>
                    <a:pt x="7406" y="3050"/>
                    <a:pt x="7369" y="3040"/>
                    <a:pt x="7333" y="3040"/>
                  </a:cubicBezTo>
                  <a:cubicBezTo>
                    <a:pt x="7266" y="3040"/>
                    <a:pt x="7201" y="3074"/>
                    <a:pt x="7161" y="3134"/>
                  </a:cubicBezTo>
                  <a:cubicBezTo>
                    <a:pt x="7006" y="3350"/>
                    <a:pt x="6821" y="3535"/>
                    <a:pt x="6605" y="3720"/>
                  </a:cubicBezTo>
                  <a:cubicBezTo>
                    <a:pt x="6389" y="3906"/>
                    <a:pt x="6142" y="3998"/>
                    <a:pt x="5864" y="3998"/>
                  </a:cubicBezTo>
                  <a:lnTo>
                    <a:pt x="2439" y="3998"/>
                  </a:lnTo>
                  <a:cubicBezTo>
                    <a:pt x="2161" y="3998"/>
                    <a:pt x="1914" y="3906"/>
                    <a:pt x="1698" y="3720"/>
                  </a:cubicBezTo>
                  <a:cubicBezTo>
                    <a:pt x="927" y="3072"/>
                    <a:pt x="464" y="2146"/>
                    <a:pt x="402" y="1128"/>
                  </a:cubicBezTo>
                  <a:cubicBezTo>
                    <a:pt x="371" y="1035"/>
                    <a:pt x="433" y="943"/>
                    <a:pt x="525" y="881"/>
                  </a:cubicBezTo>
                  <a:cubicBezTo>
                    <a:pt x="1114" y="515"/>
                    <a:pt x="1629" y="387"/>
                    <a:pt x="2168" y="387"/>
                  </a:cubicBezTo>
                  <a:cubicBezTo>
                    <a:pt x="2674" y="387"/>
                    <a:pt x="3200" y="500"/>
                    <a:pt x="3828" y="634"/>
                  </a:cubicBezTo>
                  <a:cubicBezTo>
                    <a:pt x="4986" y="888"/>
                    <a:pt x="6144" y="1039"/>
                    <a:pt x="7303" y="1039"/>
                  </a:cubicBezTo>
                  <a:cubicBezTo>
                    <a:pt x="7410" y="1039"/>
                    <a:pt x="7517" y="1038"/>
                    <a:pt x="7624" y="1035"/>
                  </a:cubicBezTo>
                  <a:cubicBezTo>
                    <a:pt x="7778" y="1035"/>
                    <a:pt x="7901" y="1159"/>
                    <a:pt x="7901" y="1313"/>
                  </a:cubicBezTo>
                  <a:cubicBezTo>
                    <a:pt x="7840" y="1714"/>
                    <a:pt x="7716" y="2116"/>
                    <a:pt x="7562" y="2486"/>
                  </a:cubicBezTo>
                  <a:cubicBezTo>
                    <a:pt x="7500" y="2578"/>
                    <a:pt x="7562" y="2702"/>
                    <a:pt x="7654" y="2733"/>
                  </a:cubicBezTo>
                  <a:cubicBezTo>
                    <a:pt x="7685" y="2753"/>
                    <a:pt x="7720" y="2764"/>
                    <a:pt x="7754" y="2764"/>
                  </a:cubicBezTo>
                  <a:cubicBezTo>
                    <a:pt x="7822" y="2764"/>
                    <a:pt x="7891" y="2723"/>
                    <a:pt x="7932" y="2640"/>
                  </a:cubicBezTo>
                  <a:cubicBezTo>
                    <a:pt x="8117" y="2239"/>
                    <a:pt x="8241" y="1838"/>
                    <a:pt x="8303" y="1375"/>
                  </a:cubicBezTo>
                  <a:cubicBezTo>
                    <a:pt x="8364" y="974"/>
                    <a:pt x="8025" y="634"/>
                    <a:pt x="7654" y="634"/>
                  </a:cubicBezTo>
                  <a:cubicBezTo>
                    <a:pt x="7528" y="637"/>
                    <a:pt x="7402" y="639"/>
                    <a:pt x="7276" y="639"/>
                  </a:cubicBezTo>
                  <a:cubicBezTo>
                    <a:pt x="6143" y="639"/>
                    <a:pt x="5034" y="514"/>
                    <a:pt x="3951" y="264"/>
                  </a:cubicBezTo>
                  <a:cubicBezTo>
                    <a:pt x="3311" y="118"/>
                    <a:pt x="2759" y="0"/>
                    <a:pt x="22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58" name="Google Shape;13458;p25"/>
            <p:cNvSpPr/>
            <p:nvPr/>
          </p:nvSpPr>
          <p:spPr>
            <a:xfrm>
              <a:off x="1137038" y="3740456"/>
              <a:ext cx="49400" cy="42450"/>
            </a:xfrm>
            <a:custGeom>
              <a:avLst/>
              <a:gdLst/>
              <a:ahLst/>
              <a:cxnLst/>
              <a:rect l="l" t="t" r="r" b="b"/>
              <a:pathLst>
                <a:path w="1976" h="1698" extrusionOk="0">
                  <a:moveTo>
                    <a:pt x="833" y="402"/>
                  </a:moveTo>
                  <a:cubicBezTo>
                    <a:pt x="1080" y="402"/>
                    <a:pt x="1296" y="618"/>
                    <a:pt x="1296" y="865"/>
                  </a:cubicBezTo>
                  <a:cubicBezTo>
                    <a:pt x="1296" y="1118"/>
                    <a:pt x="1065" y="1300"/>
                    <a:pt x="830" y="1300"/>
                  </a:cubicBezTo>
                  <a:cubicBezTo>
                    <a:pt x="721" y="1300"/>
                    <a:pt x="612" y="1261"/>
                    <a:pt x="525" y="1174"/>
                  </a:cubicBezTo>
                  <a:cubicBezTo>
                    <a:pt x="247" y="896"/>
                    <a:pt x="432" y="402"/>
                    <a:pt x="833" y="402"/>
                  </a:cubicBezTo>
                  <a:close/>
                  <a:moveTo>
                    <a:pt x="833" y="1"/>
                  </a:moveTo>
                  <a:cubicBezTo>
                    <a:pt x="370" y="1"/>
                    <a:pt x="0" y="371"/>
                    <a:pt x="0" y="865"/>
                  </a:cubicBezTo>
                  <a:cubicBezTo>
                    <a:pt x="0" y="1366"/>
                    <a:pt x="409" y="1697"/>
                    <a:pt x="846" y="1697"/>
                  </a:cubicBezTo>
                  <a:cubicBezTo>
                    <a:pt x="1055" y="1697"/>
                    <a:pt x="1271" y="1621"/>
                    <a:pt x="1451" y="1451"/>
                  </a:cubicBezTo>
                  <a:cubicBezTo>
                    <a:pt x="1975" y="927"/>
                    <a:pt x="1605" y="1"/>
                    <a:pt x="83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59" name="Google Shape;13459;p25"/>
            <p:cNvSpPr/>
            <p:nvPr/>
          </p:nvSpPr>
          <p:spPr>
            <a:xfrm>
              <a:off x="1192588" y="3732831"/>
              <a:ext cx="44000" cy="37750"/>
            </a:xfrm>
            <a:custGeom>
              <a:avLst/>
              <a:gdLst/>
              <a:ahLst/>
              <a:cxnLst/>
              <a:rect l="l" t="t" r="r" b="b"/>
              <a:pathLst>
                <a:path w="1760" h="1510" extrusionOk="0">
                  <a:moveTo>
                    <a:pt x="999" y="375"/>
                  </a:moveTo>
                  <a:cubicBezTo>
                    <a:pt x="1181" y="375"/>
                    <a:pt x="1358" y="506"/>
                    <a:pt x="1327" y="769"/>
                  </a:cubicBezTo>
                  <a:cubicBezTo>
                    <a:pt x="1312" y="969"/>
                    <a:pt x="1157" y="1070"/>
                    <a:pt x="999" y="1070"/>
                  </a:cubicBezTo>
                  <a:cubicBezTo>
                    <a:pt x="841" y="1070"/>
                    <a:pt x="679" y="969"/>
                    <a:pt x="648" y="769"/>
                  </a:cubicBezTo>
                  <a:cubicBezTo>
                    <a:pt x="633" y="506"/>
                    <a:pt x="818" y="375"/>
                    <a:pt x="999" y="375"/>
                  </a:cubicBezTo>
                  <a:close/>
                  <a:moveTo>
                    <a:pt x="991" y="0"/>
                  </a:moveTo>
                  <a:cubicBezTo>
                    <a:pt x="808" y="0"/>
                    <a:pt x="620" y="66"/>
                    <a:pt x="463" y="213"/>
                  </a:cubicBezTo>
                  <a:cubicBezTo>
                    <a:pt x="0" y="676"/>
                    <a:pt x="309" y="1479"/>
                    <a:pt x="988" y="1509"/>
                  </a:cubicBezTo>
                  <a:cubicBezTo>
                    <a:pt x="1389" y="1509"/>
                    <a:pt x="1728" y="1201"/>
                    <a:pt x="1759" y="769"/>
                  </a:cubicBezTo>
                  <a:cubicBezTo>
                    <a:pt x="1759" y="305"/>
                    <a:pt x="1386" y="0"/>
                    <a:pt x="9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60" name="Google Shape;13460;p25"/>
            <p:cNvSpPr/>
            <p:nvPr/>
          </p:nvSpPr>
          <p:spPr>
            <a:xfrm>
              <a:off x="1160938" y="3699656"/>
              <a:ext cx="37075" cy="32350"/>
            </a:xfrm>
            <a:custGeom>
              <a:avLst/>
              <a:gdLst/>
              <a:ahLst/>
              <a:cxnLst/>
              <a:rect l="l" t="t" r="r" b="b"/>
              <a:pathLst>
                <a:path w="1483" h="1294" extrusionOk="0">
                  <a:moveTo>
                    <a:pt x="697" y="527"/>
                  </a:moveTo>
                  <a:cubicBezTo>
                    <a:pt x="850" y="527"/>
                    <a:pt x="1150" y="892"/>
                    <a:pt x="865" y="892"/>
                  </a:cubicBezTo>
                  <a:cubicBezTo>
                    <a:pt x="711" y="892"/>
                    <a:pt x="618" y="769"/>
                    <a:pt x="618" y="645"/>
                  </a:cubicBezTo>
                  <a:cubicBezTo>
                    <a:pt x="618" y="560"/>
                    <a:pt x="651" y="527"/>
                    <a:pt x="697" y="527"/>
                  </a:cubicBezTo>
                  <a:close/>
                  <a:moveTo>
                    <a:pt x="834" y="0"/>
                  </a:moveTo>
                  <a:cubicBezTo>
                    <a:pt x="682" y="0"/>
                    <a:pt x="528" y="56"/>
                    <a:pt x="402" y="182"/>
                  </a:cubicBezTo>
                  <a:cubicBezTo>
                    <a:pt x="1" y="584"/>
                    <a:pt x="279" y="1293"/>
                    <a:pt x="865" y="1293"/>
                  </a:cubicBezTo>
                  <a:cubicBezTo>
                    <a:pt x="1204" y="1293"/>
                    <a:pt x="1482" y="985"/>
                    <a:pt x="1482" y="645"/>
                  </a:cubicBezTo>
                  <a:cubicBezTo>
                    <a:pt x="1482" y="265"/>
                    <a:pt x="1163" y="0"/>
                    <a:pt x="8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61" name="Google Shape;13461;p25"/>
            <p:cNvSpPr/>
            <p:nvPr/>
          </p:nvSpPr>
          <p:spPr>
            <a:xfrm>
              <a:off x="1014488" y="3581531"/>
              <a:ext cx="337825" cy="345675"/>
            </a:xfrm>
            <a:custGeom>
              <a:avLst/>
              <a:gdLst/>
              <a:ahLst/>
              <a:cxnLst/>
              <a:rect l="l" t="t" r="r" b="b"/>
              <a:pathLst>
                <a:path w="13513" h="13827" extrusionOk="0">
                  <a:moveTo>
                    <a:pt x="7649" y="402"/>
                  </a:moveTo>
                  <a:cubicBezTo>
                    <a:pt x="8204" y="463"/>
                    <a:pt x="8204" y="1266"/>
                    <a:pt x="7649" y="1327"/>
                  </a:cubicBezTo>
                  <a:lnTo>
                    <a:pt x="6137" y="1327"/>
                  </a:lnTo>
                  <a:cubicBezTo>
                    <a:pt x="5890" y="1327"/>
                    <a:pt x="5674" y="1111"/>
                    <a:pt x="5674" y="864"/>
                  </a:cubicBezTo>
                  <a:cubicBezTo>
                    <a:pt x="5674" y="618"/>
                    <a:pt x="5890" y="402"/>
                    <a:pt x="6137" y="402"/>
                  </a:cubicBezTo>
                  <a:close/>
                  <a:moveTo>
                    <a:pt x="2865" y="1883"/>
                  </a:moveTo>
                  <a:cubicBezTo>
                    <a:pt x="2873" y="1891"/>
                    <a:pt x="2881" y="1899"/>
                    <a:pt x="2889" y="1907"/>
                  </a:cubicBezTo>
                  <a:lnTo>
                    <a:pt x="2889" y="1907"/>
                  </a:lnTo>
                  <a:cubicBezTo>
                    <a:pt x="2891" y="1909"/>
                    <a:pt x="2894" y="1911"/>
                    <a:pt x="2896" y="1914"/>
                  </a:cubicBezTo>
                  <a:lnTo>
                    <a:pt x="2865" y="1883"/>
                  </a:lnTo>
                  <a:close/>
                  <a:moveTo>
                    <a:pt x="11522" y="2053"/>
                  </a:moveTo>
                  <a:cubicBezTo>
                    <a:pt x="11638" y="2053"/>
                    <a:pt x="11753" y="2099"/>
                    <a:pt x="11846" y="2192"/>
                  </a:cubicBezTo>
                  <a:lnTo>
                    <a:pt x="12895" y="3241"/>
                  </a:lnTo>
                  <a:cubicBezTo>
                    <a:pt x="13080" y="3426"/>
                    <a:pt x="13080" y="3704"/>
                    <a:pt x="12895" y="3889"/>
                  </a:cubicBezTo>
                  <a:cubicBezTo>
                    <a:pt x="12803" y="3981"/>
                    <a:pt x="12687" y="4028"/>
                    <a:pt x="12571" y="4028"/>
                  </a:cubicBezTo>
                  <a:cubicBezTo>
                    <a:pt x="12455" y="4028"/>
                    <a:pt x="12340" y="3981"/>
                    <a:pt x="12247" y="3889"/>
                  </a:cubicBezTo>
                  <a:lnTo>
                    <a:pt x="11198" y="2840"/>
                  </a:lnTo>
                  <a:cubicBezTo>
                    <a:pt x="11013" y="2654"/>
                    <a:pt x="11013" y="2377"/>
                    <a:pt x="11198" y="2192"/>
                  </a:cubicBezTo>
                  <a:cubicBezTo>
                    <a:pt x="11290" y="2099"/>
                    <a:pt x="11406" y="2053"/>
                    <a:pt x="11522" y="2053"/>
                  </a:cubicBezTo>
                  <a:close/>
                  <a:moveTo>
                    <a:pt x="2269" y="2036"/>
                  </a:moveTo>
                  <a:cubicBezTo>
                    <a:pt x="2629" y="2036"/>
                    <a:pt x="2941" y="2510"/>
                    <a:pt x="2587" y="2840"/>
                  </a:cubicBezTo>
                  <a:lnTo>
                    <a:pt x="1538" y="3920"/>
                  </a:lnTo>
                  <a:cubicBezTo>
                    <a:pt x="1446" y="3997"/>
                    <a:pt x="1330" y="4036"/>
                    <a:pt x="1214" y="4036"/>
                  </a:cubicBezTo>
                  <a:cubicBezTo>
                    <a:pt x="1098" y="4036"/>
                    <a:pt x="983" y="3997"/>
                    <a:pt x="890" y="3920"/>
                  </a:cubicBezTo>
                  <a:cubicBezTo>
                    <a:pt x="705" y="3735"/>
                    <a:pt x="705" y="3426"/>
                    <a:pt x="890" y="3241"/>
                  </a:cubicBezTo>
                  <a:lnTo>
                    <a:pt x="1939" y="2192"/>
                  </a:lnTo>
                  <a:cubicBezTo>
                    <a:pt x="2042" y="2082"/>
                    <a:pt x="2158" y="2036"/>
                    <a:pt x="2269" y="2036"/>
                  </a:cubicBezTo>
                  <a:close/>
                  <a:moveTo>
                    <a:pt x="6137" y="0"/>
                  </a:moveTo>
                  <a:cubicBezTo>
                    <a:pt x="5118" y="31"/>
                    <a:pt x="4964" y="1451"/>
                    <a:pt x="5951" y="1729"/>
                  </a:cubicBezTo>
                  <a:lnTo>
                    <a:pt x="5951" y="3889"/>
                  </a:lnTo>
                  <a:cubicBezTo>
                    <a:pt x="5951" y="3951"/>
                    <a:pt x="5890" y="4043"/>
                    <a:pt x="5797" y="4043"/>
                  </a:cubicBezTo>
                  <a:cubicBezTo>
                    <a:pt x="5396" y="4136"/>
                    <a:pt x="4995" y="4259"/>
                    <a:pt x="4624" y="4444"/>
                  </a:cubicBezTo>
                  <a:cubicBezTo>
                    <a:pt x="4606" y="4453"/>
                    <a:pt x="4588" y="4457"/>
                    <a:pt x="4570" y="4457"/>
                  </a:cubicBezTo>
                  <a:cubicBezTo>
                    <a:pt x="4526" y="4457"/>
                    <a:pt x="4483" y="4435"/>
                    <a:pt x="4439" y="4414"/>
                  </a:cubicBezTo>
                  <a:lnTo>
                    <a:pt x="3019" y="2963"/>
                  </a:lnTo>
                  <a:cubicBezTo>
                    <a:pt x="3081" y="2840"/>
                    <a:pt x="3143" y="2685"/>
                    <a:pt x="3143" y="2500"/>
                  </a:cubicBezTo>
                  <a:cubicBezTo>
                    <a:pt x="3143" y="2293"/>
                    <a:pt x="3058" y="2087"/>
                    <a:pt x="2889" y="1907"/>
                  </a:cubicBezTo>
                  <a:lnTo>
                    <a:pt x="2889" y="1907"/>
                  </a:lnTo>
                  <a:cubicBezTo>
                    <a:pt x="2705" y="1742"/>
                    <a:pt x="2484" y="1659"/>
                    <a:pt x="2267" y="1659"/>
                  </a:cubicBezTo>
                  <a:cubicBezTo>
                    <a:pt x="2047" y="1659"/>
                    <a:pt x="1831" y="1744"/>
                    <a:pt x="1662" y="1914"/>
                  </a:cubicBezTo>
                  <a:lnTo>
                    <a:pt x="612" y="2963"/>
                  </a:lnTo>
                  <a:cubicBezTo>
                    <a:pt x="0" y="3550"/>
                    <a:pt x="526" y="4452"/>
                    <a:pt x="1215" y="4452"/>
                  </a:cubicBezTo>
                  <a:cubicBezTo>
                    <a:pt x="1359" y="4452"/>
                    <a:pt x="1511" y="4412"/>
                    <a:pt x="1662" y="4321"/>
                  </a:cubicBezTo>
                  <a:lnTo>
                    <a:pt x="2896" y="5525"/>
                  </a:lnTo>
                  <a:cubicBezTo>
                    <a:pt x="2958" y="5586"/>
                    <a:pt x="2958" y="5710"/>
                    <a:pt x="2896" y="5771"/>
                  </a:cubicBezTo>
                  <a:cubicBezTo>
                    <a:pt x="2649" y="6049"/>
                    <a:pt x="2433" y="6358"/>
                    <a:pt x="2248" y="6697"/>
                  </a:cubicBezTo>
                  <a:cubicBezTo>
                    <a:pt x="2217" y="6790"/>
                    <a:pt x="2248" y="6913"/>
                    <a:pt x="2341" y="6975"/>
                  </a:cubicBezTo>
                  <a:cubicBezTo>
                    <a:pt x="2364" y="6983"/>
                    <a:pt x="2389" y="6987"/>
                    <a:pt x="2414" y="6987"/>
                  </a:cubicBezTo>
                  <a:cubicBezTo>
                    <a:pt x="2491" y="6987"/>
                    <a:pt x="2572" y="6952"/>
                    <a:pt x="2618" y="6882"/>
                  </a:cubicBezTo>
                  <a:cubicBezTo>
                    <a:pt x="2773" y="6574"/>
                    <a:pt x="2989" y="6296"/>
                    <a:pt x="3205" y="6018"/>
                  </a:cubicBezTo>
                  <a:cubicBezTo>
                    <a:pt x="3390" y="5802"/>
                    <a:pt x="3390" y="5463"/>
                    <a:pt x="3174" y="5247"/>
                  </a:cubicBezTo>
                  <a:lnTo>
                    <a:pt x="1970" y="4043"/>
                  </a:lnTo>
                  <a:lnTo>
                    <a:pt x="2742" y="3272"/>
                  </a:lnTo>
                  <a:lnTo>
                    <a:pt x="4161" y="4691"/>
                  </a:lnTo>
                  <a:cubicBezTo>
                    <a:pt x="4266" y="4796"/>
                    <a:pt x="4428" y="4858"/>
                    <a:pt x="4589" y="4858"/>
                  </a:cubicBezTo>
                  <a:cubicBezTo>
                    <a:pt x="4665" y="4858"/>
                    <a:pt x="4740" y="4844"/>
                    <a:pt x="4809" y="4815"/>
                  </a:cubicBezTo>
                  <a:cubicBezTo>
                    <a:pt x="5149" y="4630"/>
                    <a:pt x="5519" y="4506"/>
                    <a:pt x="5890" y="4444"/>
                  </a:cubicBezTo>
                  <a:cubicBezTo>
                    <a:pt x="6137" y="4383"/>
                    <a:pt x="6322" y="4136"/>
                    <a:pt x="6322" y="3889"/>
                  </a:cubicBezTo>
                  <a:lnTo>
                    <a:pt x="6322" y="1729"/>
                  </a:lnTo>
                  <a:lnTo>
                    <a:pt x="7433" y="1729"/>
                  </a:lnTo>
                  <a:lnTo>
                    <a:pt x="7433" y="3889"/>
                  </a:lnTo>
                  <a:cubicBezTo>
                    <a:pt x="7433" y="4136"/>
                    <a:pt x="7618" y="4383"/>
                    <a:pt x="7865" y="4444"/>
                  </a:cubicBezTo>
                  <a:cubicBezTo>
                    <a:pt x="8266" y="4506"/>
                    <a:pt x="8605" y="4630"/>
                    <a:pt x="8976" y="4815"/>
                  </a:cubicBezTo>
                  <a:cubicBezTo>
                    <a:pt x="9045" y="4844"/>
                    <a:pt x="9117" y="4858"/>
                    <a:pt x="9190" y="4858"/>
                  </a:cubicBezTo>
                  <a:cubicBezTo>
                    <a:pt x="9344" y="4858"/>
                    <a:pt x="9498" y="4796"/>
                    <a:pt x="9624" y="4691"/>
                  </a:cubicBezTo>
                  <a:lnTo>
                    <a:pt x="11044" y="3272"/>
                  </a:lnTo>
                  <a:lnTo>
                    <a:pt x="11815" y="4043"/>
                  </a:lnTo>
                  <a:lnTo>
                    <a:pt x="10611" y="5247"/>
                  </a:lnTo>
                  <a:cubicBezTo>
                    <a:pt x="10395" y="5463"/>
                    <a:pt x="10365" y="5802"/>
                    <a:pt x="10581" y="6018"/>
                  </a:cubicBezTo>
                  <a:cubicBezTo>
                    <a:pt x="12309" y="8055"/>
                    <a:pt x="12062" y="11111"/>
                    <a:pt x="10025" y="12870"/>
                  </a:cubicBezTo>
                  <a:cubicBezTo>
                    <a:pt x="9624" y="13209"/>
                    <a:pt x="9130" y="13394"/>
                    <a:pt x="8575" y="13394"/>
                  </a:cubicBezTo>
                  <a:lnTo>
                    <a:pt x="5180" y="13394"/>
                  </a:lnTo>
                  <a:cubicBezTo>
                    <a:pt x="4655" y="13394"/>
                    <a:pt x="4130" y="13209"/>
                    <a:pt x="3729" y="12870"/>
                  </a:cubicBezTo>
                  <a:cubicBezTo>
                    <a:pt x="2217" y="11573"/>
                    <a:pt x="1662" y="9475"/>
                    <a:pt x="2310" y="7592"/>
                  </a:cubicBezTo>
                  <a:cubicBezTo>
                    <a:pt x="2341" y="7469"/>
                    <a:pt x="2279" y="7376"/>
                    <a:pt x="2186" y="7345"/>
                  </a:cubicBezTo>
                  <a:cubicBezTo>
                    <a:pt x="2161" y="7329"/>
                    <a:pt x="2134" y="7321"/>
                    <a:pt x="2107" y="7321"/>
                  </a:cubicBezTo>
                  <a:cubicBezTo>
                    <a:pt x="2034" y="7321"/>
                    <a:pt x="1962" y="7378"/>
                    <a:pt x="1939" y="7469"/>
                  </a:cubicBezTo>
                  <a:cubicBezTo>
                    <a:pt x="1199" y="9506"/>
                    <a:pt x="1816" y="11789"/>
                    <a:pt x="3482" y="13178"/>
                  </a:cubicBezTo>
                  <a:cubicBezTo>
                    <a:pt x="3945" y="13579"/>
                    <a:pt x="4563" y="13826"/>
                    <a:pt x="5180" y="13826"/>
                  </a:cubicBezTo>
                  <a:lnTo>
                    <a:pt x="8575" y="13826"/>
                  </a:lnTo>
                  <a:cubicBezTo>
                    <a:pt x="9223" y="13826"/>
                    <a:pt x="9809" y="13579"/>
                    <a:pt x="10303" y="13178"/>
                  </a:cubicBezTo>
                  <a:cubicBezTo>
                    <a:pt x="12525" y="11296"/>
                    <a:pt x="12772" y="7963"/>
                    <a:pt x="10889" y="5771"/>
                  </a:cubicBezTo>
                  <a:cubicBezTo>
                    <a:pt x="10828" y="5679"/>
                    <a:pt x="10828" y="5586"/>
                    <a:pt x="10889" y="5525"/>
                  </a:cubicBezTo>
                  <a:lnTo>
                    <a:pt x="12124" y="4290"/>
                  </a:lnTo>
                  <a:cubicBezTo>
                    <a:pt x="12268" y="4382"/>
                    <a:pt x="12430" y="4429"/>
                    <a:pt x="12589" y="4429"/>
                  </a:cubicBezTo>
                  <a:cubicBezTo>
                    <a:pt x="12803" y="4429"/>
                    <a:pt x="13014" y="4344"/>
                    <a:pt x="13173" y="4167"/>
                  </a:cubicBezTo>
                  <a:cubicBezTo>
                    <a:pt x="13512" y="3827"/>
                    <a:pt x="13512" y="3303"/>
                    <a:pt x="13173" y="2963"/>
                  </a:cubicBezTo>
                  <a:lnTo>
                    <a:pt x="12124" y="1914"/>
                  </a:lnTo>
                  <a:cubicBezTo>
                    <a:pt x="11954" y="1744"/>
                    <a:pt x="11730" y="1659"/>
                    <a:pt x="11506" y="1659"/>
                  </a:cubicBezTo>
                  <a:cubicBezTo>
                    <a:pt x="11283" y="1659"/>
                    <a:pt x="11059" y="1744"/>
                    <a:pt x="10889" y="1914"/>
                  </a:cubicBezTo>
                  <a:cubicBezTo>
                    <a:pt x="10611" y="2192"/>
                    <a:pt x="10550" y="2624"/>
                    <a:pt x="10766" y="2963"/>
                  </a:cubicBezTo>
                  <a:lnTo>
                    <a:pt x="9346" y="4414"/>
                  </a:lnTo>
                  <a:cubicBezTo>
                    <a:pt x="9303" y="4435"/>
                    <a:pt x="9259" y="4457"/>
                    <a:pt x="9215" y="4457"/>
                  </a:cubicBezTo>
                  <a:cubicBezTo>
                    <a:pt x="9197" y="4457"/>
                    <a:pt x="9179" y="4453"/>
                    <a:pt x="9161" y="4444"/>
                  </a:cubicBezTo>
                  <a:cubicBezTo>
                    <a:pt x="8760" y="4259"/>
                    <a:pt x="8389" y="4136"/>
                    <a:pt x="7988" y="4043"/>
                  </a:cubicBezTo>
                  <a:cubicBezTo>
                    <a:pt x="7896" y="4043"/>
                    <a:pt x="7834" y="3951"/>
                    <a:pt x="7834" y="3889"/>
                  </a:cubicBezTo>
                  <a:lnTo>
                    <a:pt x="7834" y="1729"/>
                  </a:lnTo>
                  <a:cubicBezTo>
                    <a:pt x="8821" y="1451"/>
                    <a:pt x="8667" y="31"/>
                    <a:pt x="764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462" name="Google Shape;13462;p25"/>
          <p:cNvGrpSpPr/>
          <p:nvPr/>
        </p:nvGrpSpPr>
        <p:grpSpPr>
          <a:xfrm>
            <a:off x="1427550" y="4043400"/>
            <a:ext cx="390933" cy="460900"/>
            <a:chOff x="2561313" y="4141656"/>
            <a:chExt cx="293200" cy="345675"/>
          </a:xfrm>
        </p:grpSpPr>
        <p:sp>
          <p:nvSpPr>
            <p:cNvPr id="13463" name="Google Shape;13463;p25"/>
            <p:cNvSpPr/>
            <p:nvPr/>
          </p:nvSpPr>
          <p:spPr>
            <a:xfrm>
              <a:off x="2656963" y="4363106"/>
              <a:ext cx="10075" cy="18525"/>
            </a:xfrm>
            <a:custGeom>
              <a:avLst/>
              <a:gdLst/>
              <a:ahLst/>
              <a:cxnLst/>
              <a:rect l="l" t="t" r="r" b="b"/>
              <a:pathLst>
                <a:path w="403" h="741" extrusionOk="0">
                  <a:moveTo>
                    <a:pt x="186" y="0"/>
                  </a:moveTo>
                  <a:cubicBezTo>
                    <a:pt x="93" y="0"/>
                    <a:pt x="1" y="93"/>
                    <a:pt x="1" y="185"/>
                  </a:cubicBezTo>
                  <a:lnTo>
                    <a:pt x="1" y="525"/>
                  </a:lnTo>
                  <a:cubicBezTo>
                    <a:pt x="1" y="648"/>
                    <a:pt x="93" y="741"/>
                    <a:pt x="186" y="741"/>
                  </a:cubicBezTo>
                  <a:cubicBezTo>
                    <a:pt x="310" y="741"/>
                    <a:pt x="402" y="648"/>
                    <a:pt x="402" y="525"/>
                  </a:cubicBezTo>
                  <a:lnTo>
                    <a:pt x="402" y="185"/>
                  </a:lnTo>
                  <a:cubicBezTo>
                    <a:pt x="402" y="93"/>
                    <a:pt x="310" y="0"/>
                    <a:pt x="1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64" name="Google Shape;13464;p25"/>
            <p:cNvSpPr/>
            <p:nvPr/>
          </p:nvSpPr>
          <p:spPr>
            <a:xfrm>
              <a:off x="2748788" y="4363106"/>
              <a:ext cx="10050" cy="17750"/>
            </a:xfrm>
            <a:custGeom>
              <a:avLst/>
              <a:gdLst/>
              <a:ahLst/>
              <a:cxnLst/>
              <a:rect l="l" t="t" r="r" b="b"/>
              <a:pathLst>
                <a:path w="402" h="710" extrusionOk="0">
                  <a:moveTo>
                    <a:pt x="217" y="0"/>
                  </a:moveTo>
                  <a:cubicBezTo>
                    <a:pt x="93" y="0"/>
                    <a:pt x="0" y="93"/>
                    <a:pt x="0" y="185"/>
                  </a:cubicBezTo>
                  <a:lnTo>
                    <a:pt x="0" y="525"/>
                  </a:lnTo>
                  <a:cubicBezTo>
                    <a:pt x="16" y="648"/>
                    <a:pt x="108" y="710"/>
                    <a:pt x="201" y="710"/>
                  </a:cubicBezTo>
                  <a:cubicBezTo>
                    <a:pt x="294" y="710"/>
                    <a:pt x="386" y="648"/>
                    <a:pt x="402" y="525"/>
                  </a:cubicBezTo>
                  <a:lnTo>
                    <a:pt x="402" y="185"/>
                  </a:lnTo>
                  <a:cubicBezTo>
                    <a:pt x="402" y="93"/>
                    <a:pt x="309" y="0"/>
                    <a:pt x="2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65" name="Google Shape;13465;p25"/>
            <p:cNvSpPr/>
            <p:nvPr/>
          </p:nvSpPr>
          <p:spPr>
            <a:xfrm>
              <a:off x="2690913" y="4369856"/>
              <a:ext cx="33975" cy="15650"/>
            </a:xfrm>
            <a:custGeom>
              <a:avLst/>
              <a:gdLst/>
              <a:ahLst/>
              <a:cxnLst/>
              <a:rect l="l" t="t" r="r" b="b"/>
              <a:pathLst>
                <a:path w="1359" h="626" extrusionOk="0">
                  <a:moveTo>
                    <a:pt x="244" y="0"/>
                  </a:moveTo>
                  <a:cubicBezTo>
                    <a:pt x="194" y="0"/>
                    <a:pt x="140" y="23"/>
                    <a:pt x="93" y="70"/>
                  </a:cubicBezTo>
                  <a:cubicBezTo>
                    <a:pt x="1" y="131"/>
                    <a:pt x="1" y="286"/>
                    <a:pt x="63" y="347"/>
                  </a:cubicBezTo>
                  <a:cubicBezTo>
                    <a:pt x="217" y="533"/>
                    <a:pt x="433" y="625"/>
                    <a:pt x="680" y="625"/>
                  </a:cubicBezTo>
                  <a:cubicBezTo>
                    <a:pt x="927" y="625"/>
                    <a:pt x="1143" y="533"/>
                    <a:pt x="1297" y="347"/>
                  </a:cubicBezTo>
                  <a:cubicBezTo>
                    <a:pt x="1359" y="286"/>
                    <a:pt x="1359" y="131"/>
                    <a:pt x="1266" y="70"/>
                  </a:cubicBezTo>
                  <a:cubicBezTo>
                    <a:pt x="1235" y="23"/>
                    <a:pt x="1181" y="0"/>
                    <a:pt x="1127" y="0"/>
                  </a:cubicBezTo>
                  <a:cubicBezTo>
                    <a:pt x="1073" y="0"/>
                    <a:pt x="1019" y="23"/>
                    <a:pt x="988" y="70"/>
                  </a:cubicBezTo>
                  <a:cubicBezTo>
                    <a:pt x="911" y="162"/>
                    <a:pt x="803" y="209"/>
                    <a:pt x="691" y="209"/>
                  </a:cubicBezTo>
                  <a:cubicBezTo>
                    <a:pt x="579" y="209"/>
                    <a:pt x="464" y="162"/>
                    <a:pt x="371" y="70"/>
                  </a:cubicBezTo>
                  <a:cubicBezTo>
                    <a:pt x="340" y="23"/>
                    <a:pt x="294" y="0"/>
                    <a:pt x="24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66" name="Google Shape;13466;p25"/>
            <p:cNvSpPr/>
            <p:nvPr/>
          </p:nvSpPr>
          <p:spPr>
            <a:xfrm>
              <a:off x="2626888" y="4343806"/>
              <a:ext cx="161275" cy="60975"/>
            </a:xfrm>
            <a:custGeom>
              <a:avLst/>
              <a:gdLst/>
              <a:ahLst/>
              <a:cxnLst/>
              <a:rect l="l" t="t" r="r" b="b"/>
              <a:pathLst>
                <a:path w="6451" h="2439" extrusionOk="0">
                  <a:moveTo>
                    <a:pt x="5771" y="402"/>
                  </a:moveTo>
                  <a:cubicBezTo>
                    <a:pt x="5926" y="402"/>
                    <a:pt x="6049" y="525"/>
                    <a:pt x="6049" y="680"/>
                  </a:cubicBezTo>
                  <a:lnTo>
                    <a:pt x="6080" y="1760"/>
                  </a:lnTo>
                  <a:cubicBezTo>
                    <a:pt x="6080" y="1914"/>
                    <a:pt x="5926" y="2037"/>
                    <a:pt x="5771" y="2037"/>
                  </a:cubicBezTo>
                  <a:lnTo>
                    <a:pt x="710" y="2037"/>
                  </a:lnTo>
                  <a:cubicBezTo>
                    <a:pt x="525" y="2037"/>
                    <a:pt x="402" y="1914"/>
                    <a:pt x="402" y="1760"/>
                  </a:cubicBezTo>
                  <a:lnTo>
                    <a:pt x="402" y="680"/>
                  </a:lnTo>
                  <a:cubicBezTo>
                    <a:pt x="402" y="525"/>
                    <a:pt x="525" y="402"/>
                    <a:pt x="710" y="402"/>
                  </a:cubicBezTo>
                  <a:close/>
                  <a:moveTo>
                    <a:pt x="710" y="1"/>
                  </a:moveTo>
                  <a:cubicBezTo>
                    <a:pt x="309" y="1"/>
                    <a:pt x="0" y="309"/>
                    <a:pt x="0" y="680"/>
                  </a:cubicBezTo>
                  <a:lnTo>
                    <a:pt x="0" y="1760"/>
                  </a:lnTo>
                  <a:cubicBezTo>
                    <a:pt x="0" y="2130"/>
                    <a:pt x="309" y="2439"/>
                    <a:pt x="710" y="2439"/>
                  </a:cubicBezTo>
                  <a:lnTo>
                    <a:pt x="5771" y="2439"/>
                  </a:lnTo>
                  <a:cubicBezTo>
                    <a:pt x="6142" y="2439"/>
                    <a:pt x="6450" y="2130"/>
                    <a:pt x="6450" y="1760"/>
                  </a:cubicBezTo>
                  <a:lnTo>
                    <a:pt x="6450" y="680"/>
                  </a:lnTo>
                  <a:cubicBezTo>
                    <a:pt x="6450" y="309"/>
                    <a:pt x="6142" y="1"/>
                    <a:pt x="57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67" name="Google Shape;13467;p25"/>
            <p:cNvSpPr/>
            <p:nvPr/>
          </p:nvSpPr>
          <p:spPr>
            <a:xfrm>
              <a:off x="2603738" y="4419431"/>
              <a:ext cx="49400" cy="41650"/>
            </a:xfrm>
            <a:custGeom>
              <a:avLst/>
              <a:gdLst/>
              <a:ahLst/>
              <a:cxnLst/>
              <a:rect l="l" t="t" r="r" b="b"/>
              <a:pathLst>
                <a:path w="1976" h="1666" extrusionOk="0">
                  <a:moveTo>
                    <a:pt x="1145" y="392"/>
                  </a:moveTo>
                  <a:cubicBezTo>
                    <a:pt x="1366" y="392"/>
                    <a:pt x="1574" y="564"/>
                    <a:pt x="1574" y="833"/>
                  </a:cubicBezTo>
                  <a:cubicBezTo>
                    <a:pt x="1574" y="1080"/>
                    <a:pt x="1389" y="1265"/>
                    <a:pt x="1142" y="1265"/>
                  </a:cubicBezTo>
                  <a:cubicBezTo>
                    <a:pt x="741" y="1265"/>
                    <a:pt x="556" y="802"/>
                    <a:pt x="834" y="525"/>
                  </a:cubicBezTo>
                  <a:cubicBezTo>
                    <a:pt x="925" y="433"/>
                    <a:pt x="1036" y="392"/>
                    <a:pt x="1145" y="392"/>
                  </a:cubicBezTo>
                  <a:close/>
                  <a:moveTo>
                    <a:pt x="1142" y="0"/>
                  </a:moveTo>
                  <a:cubicBezTo>
                    <a:pt x="402" y="0"/>
                    <a:pt x="0" y="895"/>
                    <a:pt x="556" y="1420"/>
                  </a:cubicBezTo>
                  <a:cubicBezTo>
                    <a:pt x="726" y="1590"/>
                    <a:pt x="935" y="1666"/>
                    <a:pt x="1139" y="1666"/>
                  </a:cubicBezTo>
                  <a:cubicBezTo>
                    <a:pt x="1566" y="1666"/>
                    <a:pt x="1976" y="1334"/>
                    <a:pt x="1976" y="833"/>
                  </a:cubicBezTo>
                  <a:cubicBezTo>
                    <a:pt x="1976" y="370"/>
                    <a:pt x="1605" y="0"/>
                    <a:pt x="114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68" name="Google Shape;13468;p25"/>
            <p:cNvSpPr/>
            <p:nvPr/>
          </p:nvSpPr>
          <p:spPr>
            <a:xfrm>
              <a:off x="2762663" y="4419431"/>
              <a:ext cx="48650" cy="41650"/>
            </a:xfrm>
            <a:custGeom>
              <a:avLst/>
              <a:gdLst/>
              <a:ahLst/>
              <a:cxnLst/>
              <a:rect l="l" t="t" r="r" b="b"/>
              <a:pathLst>
                <a:path w="1946" h="1666" extrusionOk="0">
                  <a:moveTo>
                    <a:pt x="834" y="401"/>
                  </a:moveTo>
                  <a:cubicBezTo>
                    <a:pt x="1081" y="401"/>
                    <a:pt x="1266" y="586"/>
                    <a:pt x="1266" y="833"/>
                  </a:cubicBezTo>
                  <a:cubicBezTo>
                    <a:pt x="1266" y="1103"/>
                    <a:pt x="1058" y="1275"/>
                    <a:pt x="837" y="1275"/>
                  </a:cubicBezTo>
                  <a:cubicBezTo>
                    <a:pt x="728" y="1275"/>
                    <a:pt x="617" y="1233"/>
                    <a:pt x="526" y="1142"/>
                  </a:cubicBezTo>
                  <a:cubicBezTo>
                    <a:pt x="248" y="864"/>
                    <a:pt x="433" y="401"/>
                    <a:pt x="834" y="401"/>
                  </a:cubicBezTo>
                  <a:close/>
                  <a:moveTo>
                    <a:pt x="834" y="0"/>
                  </a:moveTo>
                  <a:cubicBezTo>
                    <a:pt x="371" y="0"/>
                    <a:pt x="1" y="370"/>
                    <a:pt x="1" y="833"/>
                  </a:cubicBezTo>
                  <a:cubicBezTo>
                    <a:pt x="1" y="1334"/>
                    <a:pt x="410" y="1666"/>
                    <a:pt x="837" y="1666"/>
                  </a:cubicBezTo>
                  <a:cubicBezTo>
                    <a:pt x="1042" y="1666"/>
                    <a:pt x="1251" y="1590"/>
                    <a:pt x="1421" y="1420"/>
                  </a:cubicBezTo>
                  <a:cubicBezTo>
                    <a:pt x="1945" y="895"/>
                    <a:pt x="1575" y="0"/>
                    <a:pt x="8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69" name="Google Shape;13469;p25"/>
            <p:cNvSpPr/>
            <p:nvPr/>
          </p:nvSpPr>
          <p:spPr>
            <a:xfrm>
              <a:off x="2679338" y="4419431"/>
              <a:ext cx="49425" cy="41650"/>
            </a:xfrm>
            <a:custGeom>
              <a:avLst/>
              <a:gdLst/>
              <a:ahLst/>
              <a:cxnLst/>
              <a:rect l="l" t="t" r="r" b="b"/>
              <a:pathLst>
                <a:path w="1977" h="1666" extrusionOk="0">
                  <a:moveTo>
                    <a:pt x="1145" y="392"/>
                  </a:moveTo>
                  <a:cubicBezTo>
                    <a:pt x="1366" y="392"/>
                    <a:pt x="1575" y="564"/>
                    <a:pt x="1575" y="833"/>
                  </a:cubicBezTo>
                  <a:cubicBezTo>
                    <a:pt x="1575" y="1080"/>
                    <a:pt x="1390" y="1265"/>
                    <a:pt x="1143" y="1265"/>
                  </a:cubicBezTo>
                  <a:cubicBezTo>
                    <a:pt x="742" y="1265"/>
                    <a:pt x="556" y="802"/>
                    <a:pt x="834" y="525"/>
                  </a:cubicBezTo>
                  <a:cubicBezTo>
                    <a:pt x="926" y="433"/>
                    <a:pt x="1037" y="392"/>
                    <a:pt x="1145" y="392"/>
                  </a:cubicBezTo>
                  <a:close/>
                  <a:moveTo>
                    <a:pt x="1143" y="0"/>
                  </a:moveTo>
                  <a:cubicBezTo>
                    <a:pt x="402" y="0"/>
                    <a:pt x="1" y="895"/>
                    <a:pt x="556" y="1420"/>
                  </a:cubicBezTo>
                  <a:cubicBezTo>
                    <a:pt x="726" y="1590"/>
                    <a:pt x="935" y="1666"/>
                    <a:pt x="1140" y="1666"/>
                  </a:cubicBezTo>
                  <a:cubicBezTo>
                    <a:pt x="1567" y="1666"/>
                    <a:pt x="1976" y="1334"/>
                    <a:pt x="1976" y="833"/>
                  </a:cubicBezTo>
                  <a:cubicBezTo>
                    <a:pt x="1976" y="370"/>
                    <a:pt x="1606" y="0"/>
                    <a:pt x="114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70" name="Google Shape;13470;p25"/>
            <p:cNvSpPr/>
            <p:nvPr/>
          </p:nvSpPr>
          <p:spPr>
            <a:xfrm>
              <a:off x="2561313" y="4141656"/>
              <a:ext cx="293200" cy="345675"/>
            </a:xfrm>
            <a:custGeom>
              <a:avLst/>
              <a:gdLst/>
              <a:ahLst/>
              <a:cxnLst/>
              <a:rect l="l" t="t" r="r" b="b"/>
              <a:pathLst>
                <a:path w="11728" h="13827" extrusionOk="0">
                  <a:moveTo>
                    <a:pt x="6944" y="402"/>
                  </a:moveTo>
                  <a:cubicBezTo>
                    <a:pt x="7222" y="402"/>
                    <a:pt x="7438" y="618"/>
                    <a:pt x="7438" y="896"/>
                  </a:cubicBezTo>
                  <a:lnTo>
                    <a:pt x="7438" y="1421"/>
                  </a:lnTo>
                  <a:lnTo>
                    <a:pt x="4290" y="1421"/>
                  </a:lnTo>
                  <a:lnTo>
                    <a:pt x="4290" y="896"/>
                  </a:lnTo>
                  <a:cubicBezTo>
                    <a:pt x="4290" y="618"/>
                    <a:pt x="4506" y="402"/>
                    <a:pt x="4784" y="402"/>
                  </a:cubicBezTo>
                  <a:close/>
                  <a:moveTo>
                    <a:pt x="8333" y="1853"/>
                  </a:moveTo>
                  <a:cubicBezTo>
                    <a:pt x="8857" y="1853"/>
                    <a:pt x="9289" y="2254"/>
                    <a:pt x="9289" y="2778"/>
                  </a:cubicBezTo>
                  <a:lnTo>
                    <a:pt x="9259" y="2778"/>
                  </a:lnTo>
                  <a:lnTo>
                    <a:pt x="9259" y="4352"/>
                  </a:lnTo>
                  <a:lnTo>
                    <a:pt x="4413" y="4352"/>
                  </a:lnTo>
                  <a:cubicBezTo>
                    <a:pt x="4290" y="4352"/>
                    <a:pt x="4197" y="4445"/>
                    <a:pt x="4197" y="4538"/>
                  </a:cubicBezTo>
                  <a:cubicBezTo>
                    <a:pt x="4197" y="4661"/>
                    <a:pt x="4290" y="4754"/>
                    <a:pt x="4413" y="4754"/>
                  </a:cubicBezTo>
                  <a:lnTo>
                    <a:pt x="9382" y="4754"/>
                  </a:lnTo>
                  <a:lnTo>
                    <a:pt x="11110" y="7006"/>
                  </a:lnTo>
                  <a:lnTo>
                    <a:pt x="9691" y="7006"/>
                  </a:lnTo>
                  <a:cubicBezTo>
                    <a:pt x="9598" y="7006"/>
                    <a:pt x="9505" y="7099"/>
                    <a:pt x="9505" y="7222"/>
                  </a:cubicBezTo>
                  <a:cubicBezTo>
                    <a:pt x="9505" y="7315"/>
                    <a:pt x="9598" y="7408"/>
                    <a:pt x="9691" y="7408"/>
                  </a:cubicBezTo>
                  <a:lnTo>
                    <a:pt x="11326" y="7408"/>
                  </a:lnTo>
                  <a:lnTo>
                    <a:pt x="11326" y="12592"/>
                  </a:lnTo>
                  <a:cubicBezTo>
                    <a:pt x="11326" y="13055"/>
                    <a:pt x="10956" y="13426"/>
                    <a:pt x="10493" y="13426"/>
                  </a:cubicBezTo>
                  <a:lnTo>
                    <a:pt x="1235" y="13426"/>
                  </a:lnTo>
                  <a:cubicBezTo>
                    <a:pt x="772" y="13426"/>
                    <a:pt x="401" y="13055"/>
                    <a:pt x="401" y="12592"/>
                  </a:cubicBezTo>
                  <a:lnTo>
                    <a:pt x="401" y="7408"/>
                  </a:lnTo>
                  <a:lnTo>
                    <a:pt x="8888" y="7408"/>
                  </a:lnTo>
                  <a:cubicBezTo>
                    <a:pt x="9012" y="7408"/>
                    <a:pt x="9104" y="7315"/>
                    <a:pt x="9104" y="7222"/>
                  </a:cubicBezTo>
                  <a:cubicBezTo>
                    <a:pt x="9104" y="7099"/>
                    <a:pt x="9012" y="7006"/>
                    <a:pt x="8888" y="7006"/>
                  </a:cubicBezTo>
                  <a:lnTo>
                    <a:pt x="617" y="7006"/>
                  </a:lnTo>
                  <a:lnTo>
                    <a:pt x="2346" y="4754"/>
                  </a:lnTo>
                  <a:lnTo>
                    <a:pt x="3580" y="4754"/>
                  </a:lnTo>
                  <a:cubicBezTo>
                    <a:pt x="3703" y="4754"/>
                    <a:pt x="3796" y="4661"/>
                    <a:pt x="3796" y="4538"/>
                  </a:cubicBezTo>
                  <a:cubicBezTo>
                    <a:pt x="3796" y="4414"/>
                    <a:pt x="3703" y="4352"/>
                    <a:pt x="3611" y="4352"/>
                  </a:cubicBezTo>
                  <a:lnTo>
                    <a:pt x="2469" y="4352"/>
                  </a:lnTo>
                  <a:lnTo>
                    <a:pt x="2469" y="2778"/>
                  </a:lnTo>
                  <a:cubicBezTo>
                    <a:pt x="2469" y="2254"/>
                    <a:pt x="2870" y="1853"/>
                    <a:pt x="3395" y="1853"/>
                  </a:cubicBezTo>
                  <a:close/>
                  <a:moveTo>
                    <a:pt x="4784" y="1"/>
                  </a:moveTo>
                  <a:cubicBezTo>
                    <a:pt x="4290" y="1"/>
                    <a:pt x="3889" y="402"/>
                    <a:pt x="3889" y="896"/>
                  </a:cubicBezTo>
                  <a:lnTo>
                    <a:pt x="3889" y="1421"/>
                  </a:lnTo>
                  <a:lnTo>
                    <a:pt x="3395" y="1421"/>
                  </a:lnTo>
                  <a:cubicBezTo>
                    <a:pt x="2654" y="1421"/>
                    <a:pt x="2068" y="2038"/>
                    <a:pt x="2068" y="2778"/>
                  </a:cubicBezTo>
                  <a:lnTo>
                    <a:pt x="2068" y="4476"/>
                  </a:lnTo>
                  <a:lnTo>
                    <a:pt x="62" y="7099"/>
                  </a:lnTo>
                  <a:cubicBezTo>
                    <a:pt x="31" y="7130"/>
                    <a:pt x="0" y="7161"/>
                    <a:pt x="0" y="7222"/>
                  </a:cubicBezTo>
                  <a:lnTo>
                    <a:pt x="0" y="12623"/>
                  </a:lnTo>
                  <a:cubicBezTo>
                    <a:pt x="0" y="13271"/>
                    <a:pt x="556" y="13827"/>
                    <a:pt x="1235" y="13827"/>
                  </a:cubicBezTo>
                  <a:lnTo>
                    <a:pt x="10493" y="13827"/>
                  </a:lnTo>
                  <a:cubicBezTo>
                    <a:pt x="11172" y="13827"/>
                    <a:pt x="11728" y="13271"/>
                    <a:pt x="11728" y="12623"/>
                  </a:cubicBezTo>
                  <a:lnTo>
                    <a:pt x="11728" y="7222"/>
                  </a:lnTo>
                  <a:cubicBezTo>
                    <a:pt x="11728" y="7161"/>
                    <a:pt x="11728" y="7130"/>
                    <a:pt x="11697" y="7099"/>
                  </a:cubicBezTo>
                  <a:lnTo>
                    <a:pt x="9691" y="4476"/>
                  </a:lnTo>
                  <a:lnTo>
                    <a:pt x="9691" y="2778"/>
                  </a:lnTo>
                  <a:cubicBezTo>
                    <a:pt x="9691" y="2038"/>
                    <a:pt x="9073" y="1421"/>
                    <a:pt x="8333" y="1421"/>
                  </a:cubicBezTo>
                  <a:lnTo>
                    <a:pt x="7839" y="1421"/>
                  </a:lnTo>
                  <a:lnTo>
                    <a:pt x="7839" y="896"/>
                  </a:lnTo>
                  <a:cubicBezTo>
                    <a:pt x="7839" y="402"/>
                    <a:pt x="7438" y="1"/>
                    <a:pt x="69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471" name="Google Shape;13471;p25"/>
          <p:cNvGrpSpPr/>
          <p:nvPr/>
        </p:nvGrpSpPr>
        <p:grpSpPr>
          <a:xfrm>
            <a:off x="2383528" y="4043534"/>
            <a:ext cx="465033" cy="460633"/>
            <a:chOff x="7790063" y="1921756"/>
            <a:chExt cx="348775" cy="345475"/>
          </a:xfrm>
        </p:grpSpPr>
        <p:sp>
          <p:nvSpPr>
            <p:cNvPr id="13472" name="Google Shape;13472;p25"/>
            <p:cNvSpPr/>
            <p:nvPr/>
          </p:nvSpPr>
          <p:spPr>
            <a:xfrm>
              <a:off x="7790063" y="1992606"/>
              <a:ext cx="267750" cy="274625"/>
            </a:xfrm>
            <a:custGeom>
              <a:avLst/>
              <a:gdLst/>
              <a:ahLst/>
              <a:cxnLst/>
              <a:rect l="l" t="t" r="r" b="b"/>
              <a:pathLst>
                <a:path w="10710" h="10985" extrusionOk="0">
                  <a:moveTo>
                    <a:pt x="9815" y="970"/>
                  </a:moveTo>
                  <a:cubicBezTo>
                    <a:pt x="9877" y="970"/>
                    <a:pt x="9938" y="1001"/>
                    <a:pt x="10000" y="1032"/>
                  </a:cubicBezTo>
                  <a:cubicBezTo>
                    <a:pt x="10124" y="1155"/>
                    <a:pt x="10124" y="1371"/>
                    <a:pt x="10000" y="1495"/>
                  </a:cubicBezTo>
                  <a:lnTo>
                    <a:pt x="9815" y="1649"/>
                  </a:lnTo>
                  <a:lnTo>
                    <a:pt x="9815" y="970"/>
                  </a:lnTo>
                  <a:close/>
                  <a:moveTo>
                    <a:pt x="9105" y="414"/>
                  </a:moveTo>
                  <a:cubicBezTo>
                    <a:pt x="9290" y="414"/>
                    <a:pt x="9414" y="538"/>
                    <a:pt x="9414" y="723"/>
                  </a:cubicBezTo>
                  <a:lnTo>
                    <a:pt x="9414" y="3130"/>
                  </a:lnTo>
                  <a:cubicBezTo>
                    <a:pt x="9414" y="3346"/>
                    <a:pt x="9259" y="3454"/>
                    <a:pt x="9105" y="3454"/>
                  </a:cubicBezTo>
                  <a:cubicBezTo>
                    <a:pt x="8951" y="3454"/>
                    <a:pt x="8797" y="3346"/>
                    <a:pt x="8797" y="3130"/>
                  </a:cubicBezTo>
                  <a:lnTo>
                    <a:pt x="8797" y="723"/>
                  </a:lnTo>
                  <a:cubicBezTo>
                    <a:pt x="8797" y="538"/>
                    <a:pt x="8951" y="414"/>
                    <a:pt x="9105" y="414"/>
                  </a:cubicBezTo>
                  <a:close/>
                  <a:moveTo>
                    <a:pt x="8395" y="2204"/>
                  </a:moveTo>
                  <a:lnTo>
                    <a:pt x="8395" y="3069"/>
                  </a:lnTo>
                  <a:lnTo>
                    <a:pt x="8025" y="3470"/>
                  </a:lnTo>
                  <a:lnTo>
                    <a:pt x="8025" y="2575"/>
                  </a:lnTo>
                  <a:lnTo>
                    <a:pt x="8395" y="2204"/>
                  </a:lnTo>
                  <a:close/>
                  <a:moveTo>
                    <a:pt x="7355" y="2200"/>
                  </a:moveTo>
                  <a:cubicBezTo>
                    <a:pt x="7495" y="2200"/>
                    <a:pt x="7624" y="2341"/>
                    <a:pt x="7624" y="2482"/>
                  </a:cubicBezTo>
                  <a:lnTo>
                    <a:pt x="7624" y="4920"/>
                  </a:lnTo>
                  <a:cubicBezTo>
                    <a:pt x="7608" y="5113"/>
                    <a:pt x="7449" y="5214"/>
                    <a:pt x="7297" y="5214"/>
                  </a:cubicBezTo>
                  <a:cubicBezTo>
                    <a:pt x="7157" y="5214"/>
                    <a:pt x="7021" y="5129"/>
                    <a:pt x="7007" y="4951"/>
                  </a:cubicBezTo>
                  <a:lnTo>
                    <a:pt x="7007" y="2513"/>
                  </a:lnTo>
                  <a:cubicBezTo>
                    <a:pt x="7007" y="2328"/>
                    <a:pt x="7130" y="2204"/>
                    <a:pt x="7315" y="2204"/>
                  </a:cubicBezTo>
                  <a:cubicBezTo>
                    <a:pt x="7329" y="2202"/>
                    <a:pt x="7342" y="2200"/>
                    <a:pt x="7355" y="2200"/>
                  </a:cubicBezTo>
                  <a:close/>
                  <a:moveTo>
                    <a:pt x="6605" y="3994"/>
                  </a:moveTo>
                  <a:lnTo>
                    <a:pt x="6605" y="4889"/>
                  </a:lnTo>
                  <a:lnTo>
                    <a:pt x="6204" y="5291"/>
                  </a:lnTo>
                  <a:lnTo>
                    <a:pt x="6204" y="4365"/>
                  </a:lnTo>
                  <a:lnTo>
                    <a:pt x="6605" y="3994"/>
                  </a:lnTo>
                  <a:close/>
                  <a:moveTo>
                    <a:pt x="5483" y="4025"/>
                  </a:moveTo>
                  <a:cubicBezTo>
                    <a:pt x="5625" y="4025"/>
                    <a:pt x="5772" y="4118"/>
                    <a:pt x="5803" y="4303"/>
                  </a:cubicBezTo>
                  <a:lnTo>
                    <a:pt x="5803" y="6741"/>
                  </a:lnTo>
                  <a:cubicBezTo>
                    <a:pt x="5803" y="6926"/>
                    <a:pt x="5679" y="7050"/>
                    <a:pt x="5494" y="7050"/>
                  </a:cubicBezTo>
                  <a:cubicBezTo>
                    <a:pt x="5340" y="7050"/>
                    <a:pt x="5186" y="6895"/>
                    <a:pt x="5186" y="6741"/>
                  </a:cubicBezTo>
                  <a:lnTo>
                    <a:pt x="5186" y="4303"/>
                  </a:lnTo>
                  <a:cubicBezTo>
                    <a:pt x="5201" y="4118"/>
                    <a:pt x="5340" y="4025"/>
                    <a:pt x="5483" y="4025"/>
                  </a:cubicBezTo>
                  <a:close/>
                  <a:moveTo>
                    <a:pt x="4815" y="5784"/>
                  </a:moveTo>
                  <a:lnTo>
                    <a:pt x="4815" y="6679"/>
                  </a:lnTo>
                  <a:lnTo>
                    <a:pt x="4414" y="7081"/>
                  </a:lnTo>
                  <a:lnTo>
                    <a:pt x="4414" y="6186"/>
                  </a:lnTo>
                  <a:lnTo>
                    <a:pt x="4815" y="5784"/>
                  </a:lnTo>
                  <a:close/>
                  <a:moveTo>
                    <a:pt x="2995" y="7605"/>
                  </a:moveTo>
                  <a:lnTo>
                    <a:pt x="2995" y="8469"/>
                  </a:lnTo>
                  <a:lnTo>
                    <a:pt x="2748" y="8747"/>
                  </a:lnTo>
                  <a:lnTo>
                    <a:pt x="2316" y="8315"/>
                  </a:lnTo>
                  <a:lnTo>
                    <a:pt x="2995" y="7605"/>
                  </a:lnTo>
                  <a:close/>
                  <a:moveTo>
                    <a:pt x="3720" y="5816"/>
                  </a:moveTo>
                  <a:cubicBezTo>
                    <a:pt x="3896" y="5822"/>
                    <a:pt x="4013" y="5943"/>
                    <a:pt x="4013" y="6093"/>
                  </a:cubicBezTo>
                  <a:lnTo>
                    <a:pt x="4013" y="8531"/>
                  </a:lnTo>
                  <a:cubicBezTo>
                    <a:pt x="4013" y="8747"/>
                    <a:pt x="3859" y="8855"/>
                    <a:pt x="3704" y="8855"/>
                  </a:cubicBezTo>
                  <a:cubicBezTo>
                    <a:pt x="3550" y="8855"/>
                    <a:pt x="3396" y="8747"/>
                    <a:pt x="3396" y="8531"/>
                  </a:cubicBezTo>
                  <a:lnTo>
                    <a:pt x="3396" y="6124"/>
                  </a:lnTo>
                  <a:cubicBezTo>
                    <a:pt x="3396" y="5944"/>
                    <a:pt x="3542" y="5822"/>
                    <a:pt x="3720" y="5816"/>
                  </a:cubicBezTo>
                  <a:close/>
                  <a:moveTo>
                    <a:pt x="1482" y="8037"/>
                  </a:moveTo>
                  <a:lnTo>
                    <a:pt x="3025" y="9580"/>
                  </a:lnTo>
                  <a:cubicBezTo>
                    <a:pt x="2776" y="9746"/>
                    <a:pt x="2502" y="9863"/>
                    <a:pt x="2204" y="9863"/>
                  </a:cubicBezTo>
                  <a:cubicBezTo>
                    <a:pt x="2169" y="9863"/>
                    <a:pt x="2135" y="9861"/>
                    <a:pt x="2100" y="9858"/>
                  </a:cubicBezTo>
                  <a:cubicBezTo>
                    <a:pt x="1883" y="9858"/>
                    <a:pt x="1637" y="9920"/>
                    <a:pt x="1482" y="10105"/>
                  </a:cubicBezTo>
                  <a:lnTo>
                    <a:pt x="1019" y="10568"/>
                  </a:lnTo>
                  <a:cubicBezTo>
                    <a:pt x="1004" y="10583"/>
                    <a:pt x="981" y="10591"/>
                    <a:pt x="958" y="10591"/>
                  </a:cubicBezTo>
                  <a:cubicBezTo>
                    <a:pt x="934" y="10591"/>
                    <a:pt x="911" y="10583"/>
                    <a:pt x="896" y="10568"/>
                  </a:cubicBezTo>
                  <a:lnTo>
                    <a:pt x="495" y="10198"/>
                  </a:lnTo>
                  <a:cubicBezTo>
                    <a:pt x="464" y="10167"/>
                    <a:pt x="464" y="10105"/>
                    <a:pt x="495" y="10074"/>
                  </a:cubicBezTo>
                  <a:lnTo>
                    <a:pt x="495" y="10043"/>
                  </a:lnTo>
                  <a:lnTo>
                    <a:pt x="958" y="9580"/>
                  </a:lnTo>
                  <a:cubicBezTo>
                    <a:pt x="1112" y="9395"/>
                    <a:pt x="1205" y="9179"/>
                    <a:pt x="1205" y="8963"/>
                  </a:cubicBezTo>
                  <a:cubicBezTo>
                    <a:pt x="1174" y="8624"/>
                    <a:pt x="1266" y="8315"/>
                    <a:pt x="1482" y="8037"/>
                  </a:cubicBezTo>
                  <a:close/>
                  <a:moveTo>
                    <a:pt x="9128" y="0"/>
                  </a:moveTo>
                  <a:cubicBezTo>
                    <a:pt x="8763" y="0"/>
                    <a:pt x="8395" y="251"/>
                    <a:pt x="8395" y="723"/>
                  </a:cubicBezTo>
                  <a:lnTo>
                    <a:pt x="8395" y="1618"/>
                  </a:lnTo>
                  <a:lnTo>
                    <a:pt x="7932" y="2112"/>
                  </a:lnTo>
                  <a:cubicBezTo>
                    <a:pt x="7782" y="1892"/>
                    <a:pt x="7559" y="1794"/>
                    <a:pt x="7337" y="1794"/>
                  </a:cubicBezTo>
                  <a:cubicBezTo>
                    <a:pt x="6968" y="1794"/>
                    <a:pt x="6605" y="2069"/>
                    <a:pt x="6605" y="2513"/>
                  </a:cubicBezTo>
                  <a:lnTo>
                    <a:pt x="6605" y="3439"/>
                  </a:lnTo>
                  <a:lnTo>
                    <a:pt x="6112" y="3902"/>
                  </a:lnTo>
                  <a:cubicBezTo>
                    <a:pt x="5973" y="3682"/>
                    <a:pt x="5756" y="3584"/>
                    <a:pt x="5540" y="3584"/>
                  </a:cubicBezTo>
                  <a:cubicBezTo>
                    <a:pt x="5178" y="3584"/>
                    <a:pt x="4815" y="3859"/>
                    <a:pt x="4815" y="4303"/>
                  </a:cubicBezTo>
                  <a:lnTo>
                    <a:pt x="4815" y="5229"/>
                  </a:lnTo>
                  <a:lnTo>
                    <a:pt x="4322" y="5692"/>
                  </a:lnTo>
                  <a:cubicBezTo>
                    <a:pt x="4171" y="5483"/>
                    <a:pt x="3950" y="5387"/>
                    <a:pt x="3732" y="5387"/>
                  </a:cubicBezTo>
                  <a:cubicBezTo>
                    <a:pt x="3369" y="5387"/>
                    <a:pt x="3014" y="5650"/>
                    <a:pt x="2995" y="6093"/>
                  </a:cubicBezTo>
                  <a:lnTo>
                    <a:pt x="2995" y="7019"/>
                  </a:lnTo>
                  <a:lnTo>
                    <a:pt x="2038" y="7976"/>
                  </a:lnTo>
                  <a:lnTo>
                    <a:pt x="1328" y="7327"/>
                  </a:lnTo>
                  <a:cubicBezTo>
                    <a:pt x="958" y="6957"/>
                    <a:pt x="958" y="6371"/>
                    <a:pt x="1328" y="6000"/>
                  </a:cubicBezTo>
                  <a:lnTo>
                    <a:pt x="1482" y="5846"/>
                  </a:lnTo>
                  <a:cubicBezTo>
                    <a:pt x="1822" y="5507"/>
                    <a:pt x="1945" y="5013"/>
                    <a:pt x="1791" y="4550"/>
                  </a:cubicBezTo>
                  <a:cubicBezTo>
                    <a:pt x="1667" y="4180"/>
                    <a:pt x="1482" y="3871"/>
                    <a:pt x="1235" y="3562"/>
                  </a:cubicBezTo>
                  <a:cubicBezTo>
                    <a:pt x="1174" y="3531"/>
                    <a:pt x="1174" y="3470"/>
                    <a:pt x="1235" y="3439"/>
                  </a:cubicBezTo>
                  <a:lnTo>
                    <a:pt x="1482" y="3192"/>
                  </a:lnTo>
                  <a:cubicBezTo>
                    <a:pt x="1498" y="3161"/>
                    <a:pt x="1521" y="3146"/>
                    <a:pt x="1548" y="3146"/>
                  </a:cubicBezTo>
                  <a:cubicBezTo>
                    <a:pt x="1575" y="3146"/>
                    <a:pt x="1606" y="3161"/>
                    <a:pt x="1637" y="3192"/>
                  </a:cubicBezTo>
                  <a:cubicBezTo>
                    <a:pt x="1914" y="3408"/>
                    <a:pt x="2254" y="3624"/>
                    <a:pt x="2593" y="3748"/>
                  </a:cubicBezTo>
                  <a:cubicBezTo>
                    <a:pt x="2723" y="3782"/>
                    <a:pt x="2855" y="3800"/>
                    <a:pt x="2986" y="3800"/>
                  </a:cubicBezTo>
                  <a:cubicBezTo>
                    <a:pt x="3321" y="3800"/>
                    <a:pt x="3645" y="3683"/>
                    <a:pt x="3890" y="3439"/>
                  </a:cubicBezTo>
                  <a:lnTo>
                    <a:pt x="6451" y="877"/>
                  </a:lnTo>
                  <a:cubicBezTo>
                    <a:pt x="6544" y="785"/>
                    <a:pt x="6544" y="661"/>
                    <a:pt x="6451" y="600"/>
                  </a:cubicBezTo>
                  <a:cubicBezTo>
                    <a:pt x="6405" y="553"/>
                    <a:pt x="6351" y="530"/>
                    <a:pt x="6301" y="530"/>
                  </a:cubicBezTo>
                  <a:cubicBezTo>
                    <a:pt x="6250" y="530"/>
                    <a:pt x="6204" y="553"/>
                    <a:pt x="6173" y="600"/>
                  </a:cubicBezTo>
                  <a:lnTo>
                    <a:pt x="3612" y="3130"/>
                  </a:lnTo>
                  <a:cubicBezTo>
                    <a:pt x="3437" y="3305"/>
                    <a:pt x="3215" y="3387"/>
                    <a:pt x="3002" y="3387"/>
                  </a:cubicBezTo>
                  <a:cubicBezTo>
                    <a:pt x="2915" y="3387"/>
                    <a:pt x="2829" y="3373"/>
                    <a:pt x="2748" y="3346"/>
                  </a:cubicBezTo>
                  <a:cubicBezTo>
                    <a:pt x="2439" y="3254"/>
                    <a:pt x="2130" y="3069"/>
                    <a:pt x="1883" y="2853"/>
                  </a:cubicBezTo>
                  <a:cubicBezTo>
                    <a:pt x="1795" y="2779"/>
                    <a:pt x="1679" y="2740"/>
                    <a:pt x="1561" y="2740"/>
                  </a:cubicBezTo>
                  <a:cubicBezTo>
                    <a:pt x="1432" y="2740"/>
                    <a:pt x="1301" y="2787"/>
                    <a:pt x="1205" y="2883"/>
                  </a:cubicBezTo>
                  <a:lnTo>
                    <a:pt x="958" y="3161"/>
                  </a:lnTo>
                  <a:cubicBezTo>
                    <a:pt x="772" y="3346"/>
                    <a:pt x="742" y="3624"/>
                    <a:pt x="927" y="3840"/>
                  </a:cubicBezTo>
                  <a:cubicBezTo>
                    <a:pt x="1143" y="4087"/>
                    <a:pt x="1297" y="4365"/>
                    <a:pt x="1421" y="4673"/>
                  </a:cubicBezTo>
                  <a:cubicBezTo>
                    <a:pt x="1513" y="4982"/>
                    <a:pt x="1421" y="5321"/>
                    <a:pt x="1205" y="5538"/>
                  </a:cubicBezTo>
                  <a:lnTo>
                    <a:pt x="1050" y="5692"/>
                  </a:lnTo>
                  <a:cubicBezTo>
                    <a:pt x="526" y="6216"/>
                    <a:pt x="526" y="7081"/>
                    <a:pt x="1050" y="7605"/>
                  </a:cubicBezTo>
                  <a:lnTo>
                    <a:pt x="1174" y="7760"/>
                  </a:lnTo>
                  <a:cubicBezTo>
                    <a:pt x="896" y="8099"/>
                    <a:pt x="772" y="8531"/>
                    <a:pt x="803" y="8963"/>
                  </a:cubicBezTo>
                  <a:cubicBezTo>
                    <a:pt x="803" y="9087"/>
                    <a:pt x="742" y="9210"/>
                    <a:pt x="680" y="9272"/>
                  </a:cubicBezTo>
                  <a:lnTo>
                    <a:pt x="186" y="9766"/>
                  </a:lnTo>
                  <a:cubicBezTo>
                    <a:pt x="1" y="9951"/>
                    <a:pt x="1" y="10259"/>
                    <a:pt x="186" y="10444"/>
                  </a:cubicBezTo>
                  <a:lnTo>
                    <a:pt x="587" y="10846"/>
                  </a:lnTo>
                  <a:cubicBezTo>
                    <a:pt x="680" y="10938"/>
                    <a:pt x="803" y="10985"/>
                    <a:pt x="927" y="10985"/>
                  </a:cubicBezTo>
                  <a:cubicBezTo>
                    <a:pt x="1050" y="10985"/>
                    <a:pt x="1174" y="10938"/>
                    <a:pt x="1266" y="10846"/>
                  </a:cubicBezTo>
                  <a:lnTo>
                    <a:pt x="1760" y="10352"/>
                  </a:lnTo>
                  <a:cubicBezTo>
                    <a:pt x="1829" y="10282"/>
                    <a:pt x="1934" y="10248"/>
                    <a:pt x="2033" y="10248"/>
                  </a:cubicBezTo>
                  <a:cubicBezTo>
                    <a:pt x="2067" y="10248"/>
                    <a:pt x="2100" y="10252"/>
                    <a:pt x="2130" y="10259"/>
                  </a:cubicBezTo>
                  <a:cubicBezTo>
                    <a:pt x="2562" y="10259"/>
                    <a:pt x="2964" y="10105"/>
                    <a:pt x="3272" y="9858"/>
                  </a:cubicBezTo>
                  <a:lnTo>
                    <a:pt x="3396" y="10012"/>
                  </a:lnTo>
                  <a:cubicBezTo>
                    <a:pt x="3658" y="10275"/>
                    <a:pt x="4013" y="10406"/>
                    <a:pt x="4368" y="10406"/>
                  </a:cubicBezTo>
                  <a:cubicBezTo>
                    <a:pt x="4723" y="10406"/>
                    <a:pt x="5078" y="10275"/>
                    <a:pt x="5340" y="10012"/>
                  </a:cubicBezTo>
                  <a:lnTo>
                    <a:pt x="6698" y="8624"/>
                  </a:lnTo>
                  <a:cubicBezTo>
                    <a:pt x="6840" y="8482"/>
                    <a:pt x="6709" y="8285"/>
                    <a:pt x="6557" y="8285"/>
                  </a:cubicBezTo>
                  <a:cubicBezTo>
                    <a:pt x="6511" y="8285"/>
                    <a:pt x="6463" y="8303"/>
                    <a:pt x="6420" y="8346"/>
                  </a:cubicBezTo>
                  <a:lnTo>
                    <a:pt x="5062" y="9704"/>
                  </a:lnTo>
                  <a:cubicBezTo>
                    <a:pt x="4877" y="9889"/>
                    <a:pt x="4630" y="9982"/>
                    <a:pt x="4383" y="9982"/>
                  </a:cubicBezTo>
                  <a:cubicBezTo>
                    <a:pt x="4136" y="9982"/>
                    <a:pt x="3890" y="9889"/>
                    <a:pt x="3704" y="9704"/>
                  </a:cubicBezTo>
                  <a:lnTo>
                    <a:pt x="3025" y="9025"/>
                  </a:lnTo>
                  <a:lnTo>
                    <a:pt x="3118" y="8932"/>
                  </a:lnTo>
                  <a:cubicBezTo>
                    <a:pt x="3149" y="8994"/>
                    <a:pt x="3180" y="9025"/>
                    <a:pt x="3211" y="9056"/>
                  </a:cubicBezTo>
                  <a:cubicBezTo>
                    <a:pt x="3334" y="9179"/>
                    <a:pt x="3519" y="9272"/>
                    <a:pt x="3704" y="9272"/>
                  </a:cubicBezTo>
                  <a:cubicBezTo>
                    <a:pt x="4106" y="9241"/>
                    <a:pt x="4414" y="8932"/>
                    <a:pt x="4414" y="8531"/>
                  </a:cubicBezTo>
                  <a:lnTo>
                    <a:pt x="4414" y="7636"/>
                  </a:lnTo>
                  <a:lnTo>
                    <a:pt x="4908" y="7142"/>
                  </a:lnTo>
                  <a:cubicBezTo>
                    <a:pt x="4939" y="7173"/>
                    <a:pt x="4970" y="7204"/>
                    <a:pt x="5001" y="7235"/>
                  </a:cubicBezTo>
                  <a:cubicBezTo>
                    <a:pt x="5124" y="7389"/>
                    <a:pt x="5309" y="7451"/>
                    <a:pt x="5494" y="7451"/>
                  </a:cubicBezTo>
                  <a:cubicBezTo>
                    <a:pt x="5896" y="7451"/>
                    <a:pt x="6204" y="7142"/>
                    <a:pt x="6204" y="6741"/>
                  </a:cubicBezTo>
                  <a:lnTo>
                    <a:pt x="6204" y="5815"/>
                  </a:lnTo>
                  <a:lnTo>
                    <a:pt x="6729" y="5321"/>
                  </a:lnTo>
                  <a:cubicBezTo>
                    <a:pt x="6760" y="5383"/>
                    <a:pt x="6791" y="5414"/>
                    <a:pt x="6821" y="5445"/>
                  </a:cubicBezTo>
                  <a:cubicBezTo>
                    <a:pt x="6971" y="5594"/>
                    <a:pt x="7149" y="5660"/>
                    <a:pt x="7323" y="5660"/>
                  </a:cubicBezTo>
                  <a:cubicBezTo>
                    <a:pt x="7688" y="5660"/>
                    <a:pt x="8035" y="5369"/>
                    <a:pt x="8056" y="4951"/>
                  </a:cubicBezTo>
                  <a:lnTo>
                    <a:pt x="8056" y="4025"/>
                  </a:lnTo>
                  <a:lnTo>
                    <a:pt x="8519" y="3531"/>
                  </a:lnTo>
                  <a:cubicBezTo>
                    <a:pt x="8550" y="3562"/>
                    <a:pt x="8581" y="3624"/>
                    <a:pt x="8611" y="3655"/>
                  </a:cubicBezTo>
                  <a:cubicBezTo>
                    <a:pt x="8755" y="3779"/>
                    <a:pt x="8922" y="3835"/>
                    <a:pt x="9085" y="3835"/>
                  </a:cubicBezTo>
                  <a:cubicBezTo>
                    <a:pt x="9449" y="3835"/>
                    <a:pt x="9794" y="3556"/>
                    <a:pt x="9815" y="3130"/>
                  </a:cubicBezTo>
                  <a:lnTo>
                    <a:pt x="9815" y="2235"/>
                  </a:lnTo>
                  <a:lnTo>
                    <a:pt x="10278" y="1772"/>
                  </a:lnTo>
                  <a:cubicBezTo>
                    <a:pt x="10710" y="1340"/>
                    <a:pt x="10432" y="569"/>
                    <a:pt x="9815" y="538"/>
                  </a:cubicBezTo>
                  <a:cubicBezTo>
                    <a:pt x="9731" y="174"/>
                    <a:pt x="9431" y="0"/>
                    <a:pt x="912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73" name="Google Shape;13473;p25"/>
            <p:cNvSpPr/>
            <p:nvPr/>
          </p:nvSpPr>
          <p:spPr>
            <a:xfrm>
              <a:off x="7955963" y="1921756"/>
              <a:ext cx="182875" cy="273650"/>
            </a:xfrm>
            <a:custGeom>
              <a:avLst/>
              <a:gdLst/>
              <a:ahLst/>
              <a:cxnLst/>
              <a:rect l="l" t="t" r="r" b="b"/>
              <a:pathLst>
                <a:path w="7315" h="10946" extrusionOk="0">
                  <a:moveTo>
                    <a:pt x="4927" y="417"/>
                  </a:moveTo>
                  <a:cubicBezTo>
                    <a:pt x="5038" y="417"/>
                    <a:pt x="5154" y="455"/>
                    <a:pt x="5247" y="533"/>
                  </a:cubicBezTo>
                  <a:lnTo>
                    <a:pt x="6697" y="1983"/>
                  </a:lnTo>
                  <a:cubicBezTo>
                    <a:pt x="6882" y="2168"/>
                    <a:pt x="6882" y="2446"/>
                    <a:pt x="6697" y="2600"/>
                  </a:cubicBezTo>
                  <a:cubicBezTo>
                    <a:pt x="6620" y="2693"/>
                    <a:pt x="6512" y="2739"/>
                    <a:pt x="6400" y="2739"/>
                  </a:cubicBezTo>
                  <a:cubicBezTo>
                    <a:pt x="6288" y="2739"/>
                    <a:pt x="6173" y="2693"/>
                    <a:pt x="6080" y="2600"/>
                  </a:cubicBezTo>
                  <a:lnTo>
                    <a:pt x="4629" y="1181"/>
                  </a:lnTo>
                  <a:cubicBezTo>
                    <a:pt x="4444" y="996"/>
                    <a:pt x="4444" y="718"/>
                    <a:pt x="4629" y="564"/>
                  </a:cubicBezTo>
                  <a:lnTo>
                    <a:pt x="4629" y="533"/>
                  </a:lnTo>
                  <a:cubicBezTo>
                    <a:pt x="4707" y="455"/>
                    <a:pt x="4815" y="417"/>
                    <a:pt x="4927" y="417"/>
                  </a:cubicBezTo>
                  <a:close/>
                  <a:moveTo>
                    <a:pt x="4629" y="1705"/>
                  </a:moveTo>
                  <a:lnTo>
                    <a:pt x="5555" y="2631"/>
                  </a:lnTo>
                  <a:lnTo>
                    <a:pt x="4846" y="3341"/>
                  </a:lnTo>
                  <a:lnTo>
                    <a:pt x="3920" y="2415"/>
                  </a:lnTo>
                  <a:lnTo>
                    <a:pt x="4629" y="1705"/>
                  </a:lnTo>
                  <a:close/>
                  <a:moveTo>
                    <a:pt x="4927" y="0"/>
                  </a:moveTo>
                  <a:cubicBezTo>
                    <a:pt x="4714" y="0"/>
                    <a:pt x="4506" y="85"/>
                    <a:pt x="4352" y="255"/>
                  </a:cubicBezTo>
                  <a:cubicBezTo>
                    <a:pt x="4043" y="564"/>
                    <a:pt x="4043" y="1088"/>
                    <a:pt x="4352" y="1397"/>
                  </a:cubicBezTo>
                  <a:lnTo>
                    <a:pt x="3611" y="2137"/>
                  </a:lnTo>
                  <a:lnTo>
                    <a:pt x="3179" y="1705"/>
                  </a:lnTo>
                  <a:cubicBezTo>
                    <a:pt x="2917" y="1428"/>
                    <a:pt x="2569" y="1289"/>
                    <a:pt x="2222" y="1289"/>
                  </a:cubicBezTo>
                  <a:cubicBezTo>
                    <a:pt x="1875" y="1289"/>
                    <a:pt x="1528" y="1428"/>
                    <a:pt x="1266" y="1705"/>
                  </a:cubicBezTo>
                  <a:lnTo>
                    <a:pt x="93" y="2878"/>
                  </a:lnTo>
                  <a:cubicBezTo>
                    <a:pt x="0" y="2940"/>
                    <a:pt x="0" y="3063"/>
                    <a:pt x="93" y="3156"/>
                  </a:cubicBezTo>
                  <a:cubicBezTo>
                    <a:pt x="139" y="3202"/>
                    <a:pt x="193" y="3225"/>
                    <a:pt x="243" y="3225"/>
                  </a:cubicBezTo>
                  <a:cubicBezTo>
                    <a:pt x="293" y="3225"/>
                    <a:pt x="340" y="3202"/>
                    <a:pt x="371" y="3156"/>
                  </a:cubicBezTo>
                  <a:lnTo>
                    <a:pt x="1574" y="1983"/>
                  </a:lnTo>
                  <a:cubicBezTo>
                    <a:pt x="1759" y="1798"/>
                    <a:pt x="1999" y="1705"/>
                    <a:pt x="2238" y="1705"/>
                  </a:cubicBezTo>
                  <a:cubicBezTo>
                    <a:pt x="2477" y="1705"/>
                    <a:pt x="2716" y="1798"/>
                    <a:pt x="2901" y="1983"/>
                  </a:cubicBezTo>
                  <a:lnTo>
                    <a:pt x="5278" y="4359"/>
                  </a:lnTo>
                  <a:cubicBezTo>
                    <a:pt x="5648" y="4730"/>
                    <a:pt x="5648" y="5316"/>
                    <a:pt x="5278" y="5687"/>
                  </a:cubicBezTo>
                  <a:lnTo>
                    <a:pt x="5123" y="5841"/>
                  </a:lnTo>
                  <a:cubicBezTo>
                    <a:pt x="4784" y="6180"/>
                    <a:pt x="4660" y="6674"/>
                    <a:pt x="4815" y="7137"/>
                  </a:cubicBezTo>
                  <a:cubicBezTo>
                    <a:pt x="4938" y="7507"/>
                    <a:pt x="5123" y="7816"/>
                    <a:pt x="5370" y="8125"/>
                  </a:cubicBezTo>
                  <a:cubicBezTo>
                    <a:pt x="5401" y="8155"/>
                    <a:pt x="5401" y="8217"/>
                    <a:pt x="5370" y="8248"/>
                  </a:cubicBezTo>
                  <a:lnTo>
                    <a:pt x="5123" y="8495"/>
                  </a:lnTo>
                  <a:cubicBezTo>
                    <a:pt x="5092" y="8510"/>
                    <a:pt x="5062" y="8518"/>
                    <a:pt x="5035" y="8518"/>
                  </a:cubicBezTo>
                  <a:cubicBezTo>
                    <a:pt x="5008" y="8518"/>
                    <a:pt x="4984" y="8510"/>
                    <a:pt x="4969" y="8495"/>
                  </a:cubicBezTo>
                  <a:cubicBezTo>
                    <a:pt x="4691" y="8248"/>
                    <a:pt x="4352" y="8063"/>
                    <a:pt x="4012" y="7939"/>
                  </a:cubicBezTo>
                  <a:cubicBezTo>
                    <a:pt x="3879" y="7895"/>
                    <a:pt x="3744" y="7874"/>
                    <a:pt x="3611" y="7874"/>
                  </a:cubicBezTo>
                  <a:cubicBezTo>
                    <a:pt x="3279" y="7874"/>
                    <a:pt x="2958" y="8006"/>
                    <a:pt x="2716" y="8248"/>
                  </a:cubicBezTo>
                  <a:lnTo>
                    <a:pt x="340" y="10594"/>
                  </a:lnTo>
                  <a:cubicBezTo>
                    <a:pt x="278" y="10686"/>
                    <a:pt x="278" y="10810"/>
                    <a:pt x="340" y="10902"/>
                  </a:cubicBezTo>
                  <a:cubicBezTo>
                    <a:pt x="362" y="10924"/>
                    <a:pt x="399" y="10946"/>
                    <a:pt x="441" y="10946"/>
                  </a:cubicBezTo>
                  <a:cubicBezTo>
                    <a:pt x="458" y="10946"/>
                    <a:pt x="476" y="10942"/>
                    <a:pt x="494" y="10933"/>
                  </a:cubicBezTo>
                  <a:cubicBezTo>
                    <a:pt x="512" y="10942"/>
                    <a:pt x="528" y="10946"/>
                    <a:pt x="542" y="10946"/>
                  </a:cubicBezTo>
                  <a:cubicBezTo>
                    <a:pt x="576" y="10946"/>
                    <a:pt x="605" y="10924"/>
                    <a:pt x="648" y="10902"/>
                  </a:cubicBezTo>
                  <a:lnTo>
                    <a:pt x="2994" y="8526"/>
                  </a:lnTo>
                  <a:cubicBezTo>
                    <a:pt x="3169" y="8351"/>
                    <a:pt x="3390" y="8269"/>
                    <a:pt x="3614" y="8269"/>
                  </a:cubicBezTo>
                  <a:cubicBezTo>
                    <a:pt x="3706" y="8269"/>
                    <a:pt x="3799" y="8283"/>
                    <a:pt x="3889" y="8310"/>
                  </a:cubicBezTo>
                  <a:cubicBezTo>
                    <a:pt x="4167" y="8433"/>
                    <a:pt x="4475" y="8588"/>
                    <a:pt x="4722" y="8804"/>
                  </a:cubicBezTo>
                  <a:cubicBezTo>
                    <a:pt x="4810" y="8877"/>
                    <a:pt x="4927" y="8916"/>
                    <a:pt x="5045" y="8916"/>
                  </a:cubicBezTo>
                  <a:cubicBezTo>
                    <a:pt x="5174" y="8916"/>
                    <a:pt x="5304" y="8870"/>
                    <a:pt x="5401" y="8773"/>
                  </a:cubicBezTo>
                  <a:lnTo>
                    <a:pt x="5648" y="8495"/>
                  </a:lnTo>
                  <a:cubicBezTo>
                    <a:pt x="5833" y="8310"/>
                    <a:pt x="5864" y="8032"/>
                    <a:pt x="5679" y="7816"/>
                  </a:cubicBezTo>
                  <a:cubicBezTo>
                    <a:pt x="5463" y="7569"/>
                    <a:pt x="5308" y="7291"/>
                    <a:pt x="5216" y="6983"/>
                  </a:cubicBezTo>
                  <a:cubicBezTo>
                    <a:pt x="5092" y="6674"/>
                    <a:pt x="5185" y="6335"/>
                    <a:pt x="5401" y="6119"/>
                  </a:cubicBezTo>
                  <a:lnTo>
                    <a:pt x="5555" y="5964"/>
                  </a:lnTo>
                  <a:cubicBezTo>
                    <a:pt x="6111" y="5440"/>
                    <a:pt x="6111" y="4576"/>
                    <a:pt x="5555" y="4020"/>
                  </a:cubicBezTo>
                  <a:lnTo>
                    <a:pt x="5123" y="3619"/>
                  </a:lnTo>
                  <a:lnTo>
                    <a:pt x="5833" y="2909"/>
                  </a:lnTo>
                  <a:cubicBezTo>
                    <a:pt x="5987" y="3063"/>
                    <a:pt x="6196" y="3140"/>
                    <a:pt x="6404" y="3140"/>
                  </a:cubicBezTo>
                  <a:cubicBezTo>
                    <a:pt x="6612" y="3140"/>
                    <a:pt x="6821" y="3063"/>
                    <a:pt x="6975" y="2909"/>
                  </a:cubicBezTo>
                  <a:cubicBezTo>
                    <a:pt x="7314" y="2570"/>
                    <a:pt x="7314" y="2045"/>
                    <a:pt x="6975" y="1736"/>
                  </a:cubicBezTo>
                  <a:lnTo>
                    <a:pt x="5524" y="255"/>
                  </a:lnTo>
                  <a:cubicBezTo>
                    <a:pt x="5355" y="85"/>
                    <a:pt x="5139" y="0"/>
                    <a:pt x="492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474" name="Google Shape;13474;p25"/>
          <p:cNvGrpSpPr/>
          <p:nvPr/>
        </p:nvGrpSpPr>
        <p:grpSpPr>
          <a:xfrm>
            <a:off x="3401686" y="4043400"/>
            <a:ext cx="418733" cy="460900"/>
            <a:chOff x="6329538" y="3581531"/>
            <a:chExt cx="314050" cy="345675"/>
          </a:xfrm>
        </p:grpSpPr>
        <p:sp>
          <p:nvSpPr>
            <p:cNvPr id="13475" name="Google Shape;13475;p25"/>
            <p:cNvSpPr/>
            <p:nvPr/>
          </p:nvSpPr>
          <p:spPr>
            <a:xfrm>
              <a:off x="6409013" y="3621656"/>
              <a:ext cx="193675" cy="233025"/>
            </a:xfrm>
            <a:custGeom>
              <a:avLst/>
              <a:gdLst/>
              <a:ahLst/>
              <a:cxnLst/>
              <a:rect l="l" t="t" r="r" b="b"/>
              <a:pathLst>
                <a:path w="7747" h="9321" extrusionOk="0">
                  <a:moveTo>
                    <a:pt x="7345" y="2716"/>
                  </a:moveTo>
                  <a:lnTo>
                    <a:pt x="7345" y="3395"/>
                  </a:lnTo>
                  <a:lnTo>
                    <a:pt x="401" y="3395"/>
                  </a:lnTo>
                  <a:lnTo>
                    <a:pt x="401" y="2716"/>
                  </a:lnTo>
                  <a:close/>
                  <a:moveTo>
                    <a:pt x="7345" y="3765"/>
                  </a:moveTo>
                  <a:lnTo>
                    <a:pt x="7345" y="5555"/>
                  </a:lnTo>
                  <a:lnTo>
                    <a:pt x="401" y="5555"/>
                  </a:lnTo>
                  <a:lnTo>
                    <a:pt x="401" y="3765"/>
                  </a:lnTo>
                  <a:close/>
                  <a:moveTo>
                    <a:pt x="7376" y="5956"/>
                  </a:moveTo>
                  <a:lnTo>
                    <a:pt x="7376" y="6635"/>
                  </a:lnTo>
                  <a:lnTo>
                    <a:pt x="6265" y="6635"/>
                  </a:lnTo>
                  <a:cubicBezTo>
                    <a:pt x="6018" y="6666"/>
                    <a:pt x="6018" y="7006"/>
                    <a:pt x="6265" y="7037"/>
                  </a:cubicBezTo>
                  <a:lnTo>
                    <a:pt x="7345" y="7037"/>
                  </a:lnTo>
                  <a:lnTo>
                    <a:pt x="7345" y="8919"/>
                  </a:lnTo>
                  <a:lnTo>
                    <a:pt x="401" y="8919"/>
                  </a:lnTo>
                  <a:lnTo>
                    <a:pt x="401" y="7037"/>
                  </a:lnTo>
                  <a:lnTo>
                    <a:pt x="5463" y="7037"/>
                  </a:lnTo>
                  <a:cubicBezTo>
                    <a:pt x="5679" y="7006"/>
                    <a:pt x="5679" y="6666"/>
                    <a:pt x="5463" y="6635"/>
                  </a:cubicBezTo>
                  <a:lnTo>
                    <a:pt x="432" y="6635"/>
                  </a:lnTo>
                  <a:lnTo>
                    <a:pt x="432" y="5956"/>
                  </a:lnTo>
                  <a:close/>
                  <a:moveTo>
                    <a:pt x="216" y="0"/>
                  </a:moveTo>
                  <a:cubicBezTo>
                    <a:pt x="93" y="0"/>
                    <a:pt x="0" y="93"/>
                    <a:pt x="0" y="216"/>
                  </a:cubicBezTo>
                  <a:lnTo>
                    <a:pt x="31" y="9135"/>
                  </a:lnTo>
                  <a:cubicBezTo>
                    <a:pt x="31" y="9228"/>
                    <a:pt x="124" y="9320"/>
                    <a:pt x="216" y="9320"/>
                  </a:cubicBezTo>
                  <a:lnTo>
                    <a:pt x="7561" y="9320"/>
                  </a:lnTo>
                  <a:cubicBezTo>
                    <a:pt x="7654" y="9320"/>
                    <a:pt x="7746" y="9259"/>
                    <a:pt x="7746" y="9135"/>
                  </a:cubicBezTo>
                  <a:lnTo>
                    <a:pt x="7746" y="216"/>
                  </a:lnTo>
                  <a:cubicBezTo>
                    <a:pt x="7746" y="93"/>
                    <a:pt x="7654" y="0"/>
                    <a:pt x="7561" y="0"/>
                  </a:cubicBezTo>
                  <a:lnTo>
                    <a:pt x="2747" y="0"/>
                  </a:lnTo>
                  <a:cubicBezTo>
                    <a:pt x="2623" y="0"/>
                    <a:pt x="2531" y="93"/>
                    <a:pt x="2531" y="216"/>
                  </a:cubicBezTo>
                  <a:cubicBezTo>
                    <a:pt x="2531" y="309"/>
                    <a:pt x="2623" y="401"/>
                    <a:pt x="2747" y="401"/>
                  </a:cubicBezTo>
                  <a:lnTo>
                    <a:pt x="7345" y="401"/>
                  </a:lnTo>
                  <a:lnTo>
                    <a:pt x="7345" y="2315"/>
                  </a:lnTo>
                  <a:lnTo>
                    <a:pt x="401" y="2315"/>
                  </a:lnTo>
                  <a:lnTo>
                    <a:pt x="401" y="401"/>
                  </a:lnTo>
                  <a:lnTo>
                    <a:pt x="1914" y="401"/>
                  </a:lnTo>
                  <a:cubicBezTo>
                    <a:pt x="2037" y="401"/>
                    <a:pt x="2130" y="309"/>
                    <a:pt x="2130" y="216"/>
                  </a:cubicBezTo>
                  <a:cubicBezTo>
                    <a:pt x="2130" y="93"/>
                    <a:pt x="2037" y="0"/>
                    <a:pt x="191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76" name="Google Shape;13476;p25"/>
            <p:cNvSpPr/>
            <p:nvPr/>
          </p:nvSpPr>
          <p:spPr>
            <a:xfrm>
              <a:off x="6354988" y="3655981"/>
              <a:ext cx="38600" cy="164350"/>
            </a:xfrm>
            <a:custGeom>
              <a:avLst/>
              <a:gdLst/>
              <a:ahLst/>
              <a:cxnLst/>
              <a:rect l="l" t="t" r="r" b="b"/>
              <a:pathLst>
                <a:path w="1544" h="6574" extrusionOk="0">
                  <a:moveTo>
                    <a:pt x="784" y="440"/>
                  </a:moveTo>
                  <a:cubicBezTo>
                    <a:pt x="1004" y="440"/>
                    <a:pt x="1220" y="556"/>
                    <a:pt x="1143" y="787"/>
                  </a:cubicBezTo>
                  <a:lnTo>
                    <a:pt x="1143" y="5787"/>
                  </a:lnTo>
                  <a:cubicBezTo>
                    <a:pt x="1096" y="5972"/>
                    <a:pt x="942" y="6065"/>
                    <a:pt x="784" y="6065"/>
                  </a:cubicBezTo>
                  <a:cubicBezTo>
                    <a:pt x="626" y="6065"/>
                    <a:pt x="464" y="5972"/>
                    <a:pt x="402" y="5787"/>
                  </a:cubicBezTo>
                  <a:lnTo>
                    <a:pt x="402" y="787"/>
                  </a:lnTo>
                  <a:cubicBezTo>
                    <a:pt x="340" y="556"/>
                    <a:pt x="564" y="440"/>
                    <a:pt x="784" y="440"/>
                  </a:cubicBezTo>
                  <a:close/>
                  <a:moveTo>
                    <a:pt x="772" y="0"/>
                  </a:moveTo>
                  <a:cubicBezTo>
                    <a:pt x="387" y="0"/>
                    <a:pt x="1" y="263"/>
                    <a:pt x="1" y="787"/>
                  </a:cubicBezTo>
                  <a:lnTo>
                    <a:pt x="1" y="5787"/>
                  </a:lnTo>
                  <a:cubicBezTo>
                    <a:pt x="1" y="6312"/>
                    <a:pt x="387" y="6574"/>
                    <a:pt x="772" y="6574"/>
                  </a:cubicBezTo>
                  <a:cubicBezTo>
                    <a:pt x="1158" y="6574"/>
                    <a:pt x="1544" y="6312"/>
                    <a:pt x="1544" y="5787"/>
                  </a:cubicBezTo>
                  <a:lnTo>
                    <a:pt x="1544" y="787"/>
                  </a:lnTo>
                  <a:cubicBezTo>
                    <a:pt x="1544" y="263"/>
                    <a:pt x="1158" y="0"/>
                    <a:pt x="7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77" name="Google Shape;13477;p25"/>
            <p:cNvSpPr/>
            <p:nvPr/>
          </p:nvSpPr>
          <p:spPr>
            <a:xfrm>
              <a:off x="6329538" y="3581531"/>
              <a:ext cx="314050" cy="345675"/>
            </a:xfrm>
            <a:custGeom>
              <a:avLst/>
              <a:gdLst/>
              <a:ahLst/>
              <a:cxnLst/>
              <a:rect l="l" t="t" r="r" b="b"/>
              <a:pathLst>
                <a:path w="12562" h="13827" extrusionOk="0">
                  <a:moveTo>
                    <a:pt x="11172" y="402"/>
                  </a:moveTo>
                  <a:cubicBezTo>
                    <a:pt x="11697" y="402"/>
                    <a:pt x="12129" y="834"/>
                    <a:pt x="12129" y="1358"/>
                  </a:cubicBezTo>
                  <a:lnTo>
                    <a:pt x="12129" y="11203"/>
                  </a:lnTo>
                  <a:cubicBezTo>
                    <a:pt x="12129" y="11728"/>
                    <a:pt x="11697" y="12129"/>
                    <a:pt x="11172" y="12129"/>
                  </a:cubicBezTo>
                  <a:lnTo>
                    <a:pt x="1327" y="12129"/>
                  </a:lnTo>
                  <a:cubicBezTo>
                    <a:pt x="834" y="12129"/>
                    <a:pt x="402" y="11728"/>
                    <a:pt x="402" y="11203"/>
                  </a:cubicBezTo>
                  <a:lnTo>
                    <a:pt x="402" y="1358"/>
                  </a:lnTo>
                  <a:cubicBezTo>
                    <a:pt x="402" y="834"/>
                    <a:pt x="834" y="402"/>
                    <a:pt x="1327" y="402"/>
                  </a:cubicBezTo>
                  <a:close/>
                  <a:moveTo>
                    <a:pt x="3210" y="12530"/>
                  </a:moveTo>
                  <a:lnTo>
                    <a:pt x="3210" y="13117"/>
                  </a:lnTo>
                  <a:cubicBezTo>
                    <a:pt x="3210" y="13257"/>
                    <a:pt x="3081" y="13398"/>
                    <a:pt x="2942" y="13398"/>
                  </a:cubicBezTo>
                  <a:cubicBezTo>
                    <a:pt x="2928" y="13398"/>
                    <a:pt x="2915" y="13397"/>
                    <a:pt x="2901" y="13394"/>
                  </a:cubicBezTo>
                  <a:lnTo>
                    <a:pt x="1852" y="13394"/>
                  </a:lnTo>
                  <a:cubicBezTo>
                    <a:pt x="1836" y="13397"/>
                    <a:pt x="1820" y="13398"/>
                    <a:pt x="1805" y="13398"/>
                  </a:cubicBezTo>
                  <a:cubicBezTo>
                    <a:pt x="1646" y="13398"/>
                    <a:pt x="1543" y="13257"/>
                    <a:pt x="1543" y="13117"/>
                  </a:cubicBezTo>
                  <a:lnTo>
                    <a:pt x="1543" y="12530"/>
                  </a:lnTo>
                  <a:close/>
                  <a:moveTo>
                    <a:pt x="10987" y="12530"/>
                  </a:moveTo>
                  <a:lnTo>
                    <a:pt x="10987" y="13117"/>
                  </a:lnTo>
                  <a:cubicBezTo>
                    <a:pt x="10987" y="13257"/>
                    <a:pt x="10884" y="13398"/>
                    <a:pt x="10726" y="13398"/>
                  </a:cubicBezTo>
                  <a:cubicBezTo>
                    <a:pt x="10710" y="13398"/>
                    <a:pt x="10695" y="13397"/>
                    <a:pt x="10679" y="13394"/>
                  </a:cubicBezTo>
                  <a:lnTo>
                    <a:pt x="9629" y="13394"/>
                  </a:lnTo>
                  <a:cubicBezTo>
                    <a:pt x="9475" y="13394"/>
                    <a:pt x="9321" y="13271"/>
                    <a:pt x="9321" y="13117"/>
                  </a:cubicBezTo>
                  <a:lnTo>
                    <a:pt x="9321" y="12530"/>
                  </a:lnTo>
                  <a:close/>
                  <a:moveTo>
                    <a:pt x="1327" y="0"/>
                  </a:moveTo>
                  <a:cubicBezTo>
                    <a:pt x="587" y="0"/>
                    <a:pt x="0" y="618"/>
                    <a:pt x="0" y="1358"/>
                  </a:cubicBezTo>
                  <a:lnTo>
                    <a:pt x="0" y="11203"/>
                  </a:lnTo>
                  <a:cubicBezTo>
                    <a:pt x="0" y="11851"/>
                    <a:pt x="494" y="12438"/>
                    <a:pt x="1142" y="12530"/>
                  </a:cubicBezTo>
                  <a:lnTo>
                    <a:pt x="1142" y="13117"/>
                  </a:lnTo>
                  <a:cubicBezTo>
                    <a:pt x="1142" y="13487"/>
                    <a:pt x="1482" y="13826"/>
                    <a:pt x="1852" y="13826"/>
                  </a:cubicBezTo>
                  <a:lnTo>
                    <a:pt x="2901" y="13826"/>
                  </a:lnTo>
                  <a:cubicBezTo>
                    <a:pt x="3303" y="13826"/>
                    <a:pt x="3611" y="13487"/>
                    <a:pt x="3611" y="13117"/>
                  </a:cubicBezTo>
                  <a:lnTo>
                    <a:pt x="3611" y="12530"/>
                  </a:lnTo>
                  <a:lnTo>
                    <a:pt x="8950" y="12530"/>
                  </a:lnTo>
                  <a:lnTo>
                    <a:pt x="8950" y="13117"/>
                  </a:lnTo>
                  <a:cubicBezTo>
                    <a:pt x="8950" y="13487"/>
                    <a:pt x="9259" y="13826"/>
                    <a:pt x="9629" y="13826"/>
                  </a:cubicBezTo>
                  <a:lnTo>
                    <a:pt x="10679" y="13826"/>
                  </a:lnTo>
                  <a:cubicBezTo>
                    <a:pt x="11080" y="13826"/>
                    <a:pt x="11388" y="13518"/>
                    <a:pt x="11388" y="13117"/>
                  </a:cubicBezTo>
                  <a:lnTo>
                    <a:pt x="11388" y="12530"/>
                  </a:lnTo>
                  <a:cubicBezTo>
                    <a:pt x="12067" y="12438"/>
                    <a:pt x="12561" y="11851"/>
                    <a:pt x="12561" y="11203"/>
                  </a:cubicBezTo>
                  <a:lnTo>
                    <a:pt x="12561" y="1358"/>
                  </a:lnTo>
                  <a:cubicBezTo>
                    <a:pt x="12561" y="618"/>
                    <a:pt x="11944" y="0"/>
                    <a:pt x="112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478" name="Google Shape;13478;p25"/>
          <p:cNvGrpSpPr/>
          <p:nvPr/>
        </p:nvGrpSpPr>
        <p:grpSpPr>
          <a:xfrm>
            <a:off x="4404185" y="4054167"/>
            <a:ext cx="464000" cy="439367"/>
            <a:chOff x="7054788" y="1930381"/>
            <a:chExt cx="348000" cy="329525"/>
          </a:xfrm>
        </p:grpSpPr>
        <p:sp>
          <p:nvSpPr>
            <p:cNvPr id="13479" name="Google Shape;13479;p25"/>
            <p:cNvSpPr/>
            <p:nvPr/>
          </p:nvSpPr>
          <p:spPr>
            <a:xfrm>
              <a:off x="7054788" y="1930381"/>
              <a:ext cx="348000" cy="329525"/>
            </a:xfrm>
            <a:custGeom>
              <a:avLst/>
              <a:gdLst/>
              <a:ahLst/>
              <a:cxnLst/>
              <a:rect l="l" t="t" r="r" b="b"/>
              <a:pathLst>
                <a:path w="13920" h="13181" extrusionOk="0">
                  <a:moveTo>
                    <a:pt x="8580" y="404"/>
                  </a:moveTo>
                  <a:lnTo>
                    <a:pt x="8241" y="1268"/>
                  </a:lnTo>
                  <a:lnTo>
                    <a:pt x="5679" y="1268"/>
                  </a:lnTo>
                  <a:lnTo>
                    <a:pt x="5309" y="404"/>
                  </a:lnTo>
                  <a:close/>
                  <a:moveTo>
                    <a:pt x="8086" y="1669"/>
                  </a:moveTo>
                  <a:lnTo>
                    <a:pt x="6944" y="4447"/>
                  </a:lnTo>
                  <a:lnTo>
                    <a:pt x="5833" y="1669"/>
                  </a:lnTo>
                  <a:close/>
                  <a:moveTo>
                    <a:pt x="4877" y="406"/>
                  </a:moveTo>
                  <a:lnTo>
                    <a:pt x="6543" y="4539"/>
                  </a:lnTo>
                  <a:lnTo>
                    <a:pt x="4661" y="3521"/>
                  </a:lnTo>
                  <a:lnTo>
                    <a:pt x="5154" y="2996"/>
                  </a:lnTo>
                  <a:cubicBezTo>
                    <a:pt x="5247" y="2903"/>
                    <a:pt x="5247" y="2780"/>
                    <a:pt x="5154" y="2687"/>
                  </a:cubicBezTo>
                  <a:lnTo>
                    <a:pt x="3395" y="990"/>
                  </a:lnTo>
                  <a:cubicBezTo>
                    <a:pt x="3789" y="626"/>
                    <a:pt x="4332" y="441"/>
                    <a:pt x="4877" y="406"/>
                  </a:cubicBezTo>
                  <a:close/>
                  <a:moveTo>
                    <a:pt x="9012" y="404"/>
                  </a:moveTo>
                  <a:cubicBezTo>
                    <a:pt x="9568" y="404"/>
                    <a:pt x="10092" y="620"/>
                    <a:pt x="10524" y="990"/>
                  </a:cubicBezTo>
                  <a:lnTo>
                    <a:pt x="8765" y="2718"/>
                  </a:lnTo>
                  <a:cubicBezTo>
                    <a:pt x="8673" y="2780"/>
                    <a:pt x="8673" y="2903"/>
                    <a:pt x="8765" y="2996"/>
                  </a:cubicBezTo>
                  <a:lnTo>
                    <a:pt x="9259" y="3521"/>
                  </a:lnTo>
                  <a:lnTo>
                    <a:pt x="7346" y="4539"/>
                  </a:lnTo>
                  <a:lnTo>
                    <a:pt x="9012" y="404"/>
                  </a:lnTo>
                  <a:close/>
                  <a:moveTo>
                    <a:pt x="13148" y="7502"/>
                  </a:moveTo>
                  <a:lnTo>
                    <a:pt x="13425" y="8273"/>
                  </a:lnTo>
                  <a:cubicBezTo>
                    <a:pt x="13456" y="8366"/>
                    <a:pt x="13425" y="8489"/>
                    <a:pt x="13333" y="8520"/>
                  </a:cubicBezTo>
                  <a:lnTo>
                    <a:pt x="13333" y="8551"/>
                  </a:lnTo>
                  <a:lnTo>
                    <a:pt x="12160" y="8983"/>
                  </a:lnTo>
                  <a:cubicBezTo>
                    <a:pt x="12144" y="8989"/>
                    <a:pt x="12126" y="8991"/>
                    <a:pt x="12109" y="8991"/>
                  </a:cubicBezTo>
                  <a:cubicBezTo>
                    <a:pt x="12027" y="8991"/>
                    <a:pt x="11939" y="8936"/>
                    <a:pt x="11913" y="8860"/>
                  </a:cubicBezTo>
                  <a:lnTo>
                    <a:pt x="11635" y="8088"/>
                  </a:lnTo>
                  <a:lnTo>
                    <a:pt x="13148" y="7502"/>
                  </a:lnTo>
                  <a:close/>
                  <a:moveTo>
                    <a:pt x="741" y="7533"/>
                  </a:moveTo>
                  <a:lnTo>
                    <a:pt x="2284" y="8119"/>
                  </a:lnTo>
                  <a:lnTo>
                    <a:pt x="2007" y="8891"/>
                  </a:lnTo>
                  <a:lnTo>
                    <a:pt x="2007" y="8860"/>
                  </a:lnTo>
                  <a:cubicBezTo>
                    <a:pt x="1983" y="8954"/>
                    <a:pt x="1905" y="8994"/>
                    <a:pt x="1829" y="8994"/>
                  </a:cubicBezTo>
                  <a:cubicBezTo>
                    <a:pt x="1805" y="8994"/>
                    <a:pt x="1782" y="8990"/>
                    <a:pt x="1760" y="8983"/>
                  </a:cubicBezTo>
                  <a:lnTo>
                    <a:pt x="587" y="8551"/>
                  </a:lnTo>
                  <a:cubicBezTo>
                    <a:pt x="494" y="8520"/>
                    <a:pt x="463" y="8397"/>
                    <a:pt x="494" y="8304"/>
                  </a:cubicBezTo>
                  <a:lnTo>
                    <a:pt x="741" y="7533"/>
                  </a:lnTo>
                  <a:close/>
                  <a:moveTo>
                    <a:pt x="8994" y="0"/>
                  </a:moveTo>
                  <a:cubicBezTo>
                    <a:pt x="8959" y="0"/>
                    <a:pt x="8924" y="1"/>
                    <a:pt x="8889" y="2"/>
                  </a:cubicBezTo>
                  <a:lnTo>
                    <a:pt x="5031" y="2"/>
                  </a:lnTo>
                  <a:cubicBezTo>
                    <a:pt x="3797" y="2"/>
                    <a:pt x="2686" y="774"/>
                    <a:pt x="2253" y="1947"/>
                  </a:cubicBezTo>
                  <a:lnTo>
                    <a:pt x="124" y="8181"/>
                  </a:lnTo>
                  <a:cubicBezTo>
                    <a:pt x="1" y="8489"/>
                    <a:pt x="155" y="8829"/>
                    <a:pt x="463" y="8952"/>
                  </a:cubicBezTo>
                  <a:lnTo>
                    <a:pt x="1605" y="9384"/>
                  </a:lnTo>
                  <a:cubicBezTo>
                    <a:pt x="1671" y="9402"/>
                    <a:pt x="1737" y="9411"/>
                    <a:pt x="1802" y="9411"/>
                  </a:cubicBezTo>
                  <a:cubicBezTo>
                    <a:pt x="2068" y="9411"/>
                    <a:pt x="2302" y="9263"/>
                    <a:pt x="2377" y="9014"/>
                  </a:cubicBezTo>
                  <a:lnTo>
                    <a:pt x="3395" y="6144"/>
                  </a:lnTo>
                  <a:lnTo>
                    <a:pt x="3179" y="9631"/>
                  </a:lnTo>
                  <a:cubicBezTo>
                    <a:pt x="3130" y="9747"/>
                    <a:pt x="3257" y="9810"/>
                    <a:pt x="3377" y="9810"/>
                  </a:cubicBezTo>
                  <a:cubicBezTo>
                    <a:pt x="3480" y="9810"/>
                    <a:pt x="3578" y="9763"/>
                    <a:pt x="3550" y="9662"/>
                  </a:cubicBezTo>
                  <a:lnTo>
                    <a:pt x="3889" y="4693"/>
                  </a:lnTo>
                  <a:cubicBezTo>
                    <a:pt x="3889" y="4570"/>
                    <a:pt x="3797" y="4477"/>
                    <a:pt x="3704" y="4477"/>
                  </a:cubicBezTo>
                  <a:cubicBezTo>
                    <a:pt x="3688" y="4472"/>
                    <a:pt x="3671" y="4469"/>
                    <a:pt x="3655" y="4469"/>
                  </a:cubicBezTo>
                  <a:cubicBezTo>
                    <a:pt x="3581" y="4469"/>
                    <a:pt x="3513" y="4525"/>
                    <a:pt x="3488" y="4601"/>
                  </a:cubicBezTo>
                  <a:lnTo>
                    <a:pt x="2408" y="7687"/>
                  </a:lnTo>
                  <a:lnTo>
                    <a:pt x="896" y="7101"/>
                  </a:lnTo>
                  <a:lnTo>
                    <a:pt x="2624" y="2070"/>
                  </a:lnTo>
                  <a:cubicBezTo>
                    <a:pt x="2747" y="1762"/>
                    <a:pt x="2902" y="1484"/>
                    <a:pt x="3087" y="1268"/>
                  </a:cubicBezTo>
                  <a:lnTo>
                    <a:pt x="4722" y="2842"/>
                  </a:lnTo>
                  <a:lnTo>
                    <a:pt x="4198" y="3459"/>
                  </a:lnTo>
                  <a:cubicBezTo>
                    <a:pt x="4105" y="3552"/>
                    <a:pt x="4136" y="3706"/>
                    <a:pt x="4229" y="3768"/>
                  </a:cubicBezTo>
                  <a:lnTo>
                    <a:pt x="6759" y="5126"/>
                  </a:lnTo>
                  <a:lnTo>
                    <a:pt x="6759" y="12779"/>
                  </a:lnTo>
                  <a:lnTo>
                    <a:pt x="3797" y="12779"/>
                  </a:lnTo>
                  <a:cubicBezTo>
                    <a:pt x="3550" y="12779"/>
                    <a:pt x="3395" y="12594"/>
                    <a:pt x="3395" y="12378"/>
                  </a:cubicBezTo>
                  <a:lnTo>
                    <a:pt x="3519" y="10434"/>
                  </a:lnTo>
                  <a:cubicBezTo>
                    <a:pt x="3570" y="10315"/>
                    <a:pt x="3434" y="10243"/>
                    <a:pt x="3307" y="10243"/>
                  </a:cubicBezTo>
                  <a:cubicBezTo>
                    <a:pt x="3203" y="10243"/>
                    <a:pt x="3104" y="10292"/>
                    <a:pt x="3118" y="10403"/>
                  </a:cubicBezTo>
                  <a:lnTo>
                    <a:pt x="3025" y="12347"/>
                  </a:lnTo>
                  <a:cubicBezTo>
                    <a:pt x="2994" y="12779"/>
                    <a:pt x="3334" y="13150"/>
                    <a:pt x="3797" y="13180"/>
                  </a:cubicBezTo>
                  <a:lnTo>
                    <a:pt x="10123" y="13180"/>
                  </a:lnTo>
                  <a:cubicBezTo>
                    <a:pt x="10555" y="13180"/>
                    <a:pt x="10926" y="12779"/>
                    <a:pt x="10895" y="12347"/>
                  </a:cubicBezTo>
                  <a:lnTo>
                    <a:pt x="10524" y="6144"/>
                  </a:lnTo>
                  <a:lnTo>
                    <a:pt x="11512" y="9014"/>
                  </a:lnTo>
                  <a:cubicBezTo>
                    <a:pt x="11611" y="9263"/>
                    <a:pt x="11851" y="9411"/>
                    <a:pt x="12102" y="9411"/>
                  </a:cubicBezTo>
                  <a:cubicBezTo>
                    <a:pt x="12162" y="9411"/>
                    <a:pt x="12224" y="9402"/>
                    <a:pt x="12284" y="9384"/>
                  </a:cubicBezTo>
                  <a:lnTo>
                    <a:pt x="13456" y="8921"/>
                  </a:lnTo>
                  <a:cubicBezTo>
                    <a:pt x="13765" y="8829"/>
                    <a:pt x="13919" y="8459"/>
                    <a:pt x="13796" y="8150"/>
                  </a:cubicBezTo>
                  <a:lnTo>
                    <a:pt x="13796" y="8150"/>
                  </a:lnTo>
                  <a:lnTo>
                    <a:pt x="13827" y="8181"/>
                  </a:lnTo>
                  <a:lnTo>
                    <a:pt x="12376" y="4014"/>
                  </a:lnTo>
                  <a:cubicBezTo>
                    <a:pt x="12351" y="3938"/>
                    <a:pt x="12263" y="3883"/>
                    <a:pt x="12181" y="3883"/>
                  </a:cubicBezTo>
                  <a:cubicBezTo>
                    <a:pt x="12163" y="3883"/>
                    <a:pt x="12146" y="3886"/>
                    <a:pt x="12129" y="3891"/>
                  </a:cubicBezTo>
                  <a:cubicBezTo>
                    <a:pt x="12006" y="3922"/>
                    <a:pt x="11944" y="4045"/>
                    <a:pt x="12006" y="4138"/>
                  </a:cubicBezTo>
                  <a:lnTo>
                    <a:pt x="13024" y="7132"/>
                  </a:lnTo>
                  <a:lnTo>
                    <a:pt x="11512" y="7718"/>
                  </a:lnTo>
                  <a:lnTo>
                    <a:pt x="10432" y="4632"/>
                  </a:lnTo>
                  <a:cubicBezTo>
                    <a:pt x="10393" y="4541"/>
                    <a:pt x="10317" y="4500"/>
                    <a:pt x="10241" y="4500"/>
                  </a:cubicBezTo>
                  <a:cubicBezTo>
                    <a:pt x="10135" y="4500"/>
                    <a:pt x="10031" y="4581"/>
                    <a:pt x="10031" y="4724"/>
                  </a:cubicBezTo>
                  <a:cubicBezTo>
                    <a:pt x="10031" y="4724"/>
                    <a:pt x="10524" y="12378"/>
                    <a:pt x="10524" y="12378"/>
                  </a:cubicBezTo>
                  <a:cubicBezTo>
                    <a:pt x="10524" y="12594"/>
                    <a:pt x="10339" y="12779"/>
                    <a:pt x="10123" y="12779"/>
                  </a:cubicBezTo>
                  <a:lnTo>
                    <a:pt x="7160" y="12779"/>
                  </a:lnTo>
                  <a:lnTo>
                    <a:pt x="7160" y="5126"/>
                  </a:lnTo>
                  <a:lnTo>
                    <a:pt x="9691" y="3768"/>
                  </a:lnTo>
                  <a:cubicBezTo>
                    <a:pt x="9784" y="3706"/>
                    <a:pt x="9815" y="3552"/>
                    <a:pt x="9722" y="3428"/>
                  </a:cubicBezTo>
                  <a:lnTo>
                    <a:pt x="9197" y="2842"/>
                  </a:lnTo>
                  <a:lnTo>
                    <a:pt x="10833" y="1268"/>
                  </a:lnTo>
                  <a:cubicBezTo>
                    <a:pt x="11018" y="1515"/>
                    <a:pt x="11173" y="1792"/>
                    <a:pt x="11296" y="2070"/>
                  </a:cubicBezTo>
                  <a:lnTo>
                    <a:pt x="11728" y="3397"/>
                  </a:lnTo>
                  <a:cubicBezTo>
                    <a:pt x="11753" y="3473"/>
                    <a:pt x="11842" y="3529"/>
                    <a:pt x="11941" y="3529"/>
                  </a:cubicBezTo>
                  <a:cubicBezTo>
                    <a:pt x="11962" y="3529"/>
                    <a:pt x="11984" y="3526"/>
                    <a:pt x="12006" y="3521"/>
                  </a:cubicBezTo>
                  <a:cubicBezTo>
                    <a:pt x="12098" y="3490"/>
                    <a:pt x="12160" y="3366"/>
                    <a:pt x="12129" y="3274"/>
                  </a:cubicBezTo>
                  <a:lnTo>
                    <a:pt x="11666" y="1947"/>
                  </a:lnTo>
                  <a:cubicBezTo>
                    <a:pt x="11512" y="1546"/>
                    <a:pt x="11296" y="1175"/>
                    <a:pt x="10987" y="867"/>
                  </a:cubicBezTo>
                  <a:cubicBezTo>
                    <a:pt x="10457" y="307"/>
                    <a:pt x="9730" y="0"/>
                    <a:pt x="89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80" name="Google Shape;13480;p25"/>
            <p:cNvSpPr/>
            <p:nvPr/>
          </p:nvSpPr>
          <p:spPr>
            <a:xfrm>
              <a:off x="7244588" y="2131031"/>
              <a:ext cx="55575" cy="70225"/>
            </a:xfrm>
            <a:custGeom>
              <a:avLst/>
              <a:gdLst/>
              <a:ahLst/>
              <a:cxnLst/>
              <a:rect l="l" t="t" r="r" b="b"/>
              <a:pathLst>
                <a:path w="2223" h="2809" extrusionOk="0">
                  <a:moveTo>
                    <a:pt x="1791" y="402"/>
                  </a:moveTo>
                  <a:cubicBezTo>
                    <a:pt x="1821" y="402"/>
                    <a:pt x="1821" y="433"/>
                    <a:pt x="1821" y="433"/>
                  </a:cubicBezTo>
                  <a:lnTo>
                    <a:pt x="1821" y="895"/>
                  </a:lnTo>
                  <a:lnTo>
                    <a:pt x="433" y="895"/>
                  </a:lnTo>
                  <a:lnTo>
                    <a:pt x="433" y="433"/>
                  </a:lnTo>
                  <a:cubicBezTo>
                    <a:pt x="402" y="433"/>
                    <a:pt x="433" y="402"/>
                    <a:pt x="463" y="402"/>
                  </a:cubicBezTo>
                  <a:close/>
                  <a:moveTo>
                    <a:pt x="1821" y="1297"/>
                  </a:moveTo>
                  <a:lnTo>
                    <a:pt x="1821" y="1698"/>
                  </a:lnTo>
                  <a:cubicBezTo>
                    <a:pt x="1821" y="2068"/>
                    <a:pt x="1513" y="2408"/>
                    <a:pt x="1112" y="2408"/>
                  </a:cubicBezTo>
                  <a:cubicBezTo>
                    <a:pt x="741" y="2408"/>
                    <a:pt x="402" y="2099"/>
                    <a:pt x="402" y="1698"/>
                  </a:cubicBezTo>
                  <a:lnTo>
                    <a:pt x="402" y="1297"/>
                  </a:lnTo>
                  <a:close/>
                  <a:moveTo>
                    <a:pt x="463" y="1"/>
                  </a:moveTo>
                  <a:cubicBezTo>
                    <a:pt x="217" y="1"/>
                    <a:pt x="1" y="186"/>
                    <a:pt x="1" y="433"/>
                  </a:cubicBezTo>
                  <a:lnTo>
                    <a:pt x="1" y="1698"/>
                  </a:lnTo>
                  <a:cubicBezTo>
                    <a:pt x="1" y="2439"/>
                    <a:pt x="556" y="2809"/>
                    <a:pt x="1112" y="2809"/>
                  </a:cubicBezTo>
                  <a:cubicBezTo>
                    <a:pt x="1667" y="2809"/>
                    <a:pt x="2223" y="2439"/>
                    <a:pt x="2223" y="1698"/>
                  </a:cubicBezTo>
                  <a:lnTo>
                    <a:pt x="2223" y="433"/>
                  </a:lnTo>
                  <a:cubicBezTo>
                    <a:pt x="2223" y="186"/>
                    <a:pt x="2037" y="1"/>
                    <a:pt x="17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81" name="Google Shape;13481;p25"/>
            <p:cNvSpPr/>
            <p:nvPr/>
          </p:nvSpPr>
          <p:spPr>
            <a:xfrm>
              <a:off x="7155488" y="2131031"/>
              <a:ext cx="57875" cy="71975"/>
            </a:xfrm>
            <a:custGeom>
              <a:avLst/>
              <a:gdLst/>
              <a:ahLst/>
              <a:cxnLst/>
              <a:rect l="l" t="t" r="r" b="b"/>
              <a:pathLst>
                <a:path w="2315" h="2879" extrusionOk="0">
                  <a:moveTo>
                    <a:pt x="1867" y="402"/>
                  </a:moveTo>
                  <a:cubicBezTo>
                    <a:pt x="1867" y="402"/>
                    <a:pt x="1898" y="433"/>
                    <a:pt x="1898" y="433"/>
                  </a:cubicBezTo>
                  <a:lnTo>
                    <a:pt x="1898" y="895"/>
                  </a:lnTo>
                  <a:lnTo>
                    <a:pt x="478" y="895"/>
                  </a:lnTo>
                  <a:lnTo>
                    <a:pt x="478" y="433"/>
                  </a:lnTo>
                  <a:cubicBezTo>
                    <a:pt x="478" y="433"/>
                    <a:pt x="509" y="402"/>
                    <a:pt x="509" y="402"/>
                  </a:cubicBezTo>
                  <a:close/>
                  <a:moveTo>
                    <a:pt x="1898" y="1297"/>
                  </a:moveTo>
                  <a:lnTo>
                    <a:pt x="1898" y="1698"/>
                  </a:lnTo>
                  <a:cubicBezTo>
                    <a:pt x="1898" y="2099"/>
                    <a:pt x="1589" y="2408"/>
                    <a:pt x="1188" y="2408"/>
                  </a:cubicBezTo>
                  <a:cubicBezTo>
                    <a:pt x="787" y="2408"/>
                    <a:pt x="478" y="2068"/>
                    <a:pt x="478" y="1698"/>
                  </a:cubicBezTo>
                  <a:lnTo>
                    <a:pt x="478" y="1297"/>
                  </a:lnTo>
                  <a:close/>
                  <a:moveTo>
                    <a:pt x="509" y="1"/>
                  </a:moveTo>
                  <a:cubicBezTo>
                    <a:pt x="262" y="1"/>
                    <a:pt x="46" y="186"/>
                    <a:pt x="46" y="433"/>
                  </a:cubicBezTo>
                  <a:lnTo>
                    <a:pt x="46" y="1698"/>
                  </a:lnTo>
                  <a:cubicBezTo>
                    <a:pt x="0" y="2485"/>
                    <a:pt x="579" y="2878"/>
                    <a:pt x="1157" y="2878"/>
                  </a:cubicBezTo>
                  <a:cubicBezTo>
                    <a:pt x="1736" y="2878"/>
                    <a:pt x="2315" y="2485"/>
                    <a:pt x="2268" y="1698"/>
                  </a:cubicBezTo>
                  <a:lnTo>
                    <a:pt x="2268" y="433"/>
                  </a:lnTo>
                  <a:cubicBezTo>
                    <a:pt x="2268" y="186"/>
                    <a:pt x="2083" y="1"/>
                    <a:pt x="183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482" name="Google Shape;13482;p25"/>
          <p:cNvGrpSpPr/>
          <p:nvPr/>
        </p:nvGrpSpPr>
        <p:grpSpPr>
          <a:xfrm>
            <a:off x="5427935" y="4043400"/>
            <a:ext cx="402267" cy="460900"/>
            <a:chOff x="5584988" y="4141656"/>
            <a:chExt cx="301700" cy="345675"/>
          </a:xfrm>
        </p:grpSpPr>
        <p:sp>
          <p:nvSpPr>
            <p:cNvPr id="13483" name="Google Shape;13483;p25"/>
            <p:cNvSpPr/>
            <p:nvPr/>
          </p:nvSpPr>
          <p:spPr>
            <a:xfrm>
              <a:off x="5682988" y="4403206"/>
              <a:ext cx="10825" cy="18550"/>
            </a:xfrm>
            <a:custGeom>
              <a:avLst/>
              <a:gdLst/>
              <a:ahLst/>
              <a:cxnLst/>
              <a:rect l="l" t="t" r="r" b="b"/>
              <a:pathLst>
                <a:path w="433" h="742" extrusionOk="0">
                  <a:moveTo>
                    <a:pt x="216" y="1"/>
                  </a:moveTo>
                  <a:cubicBezTo>
                    <a:pt x="93" y="1"/>
                    <a:pt x="0" y="63"/>
                    <a:pt x="31" y="186"/>
                  </a:cubicBezTo>
                  <a:lnTo>
                    <a:pt x="31" y="526"/>
                  </a:lnTo>
                  <a:cubicBezTo>
                    <a:pt x="31" y="649"/>
                    <a:pt x="93" y="742"/>
                    <a:pt x="216" y="742"/>
                  </a:cubicBezTo>
                  <a:cubicBezTo>
                    <a:pt x="340" y="742"/>
                    <a:pt x="432" y="649"/>
                    <a:pt x="432" y="526"/>
                  </a:cubicBezTo>
                  <a:lnTo>
                    <a:pt x="432" y="186"/>
                  </a:lnTo>
                  <a:cubicBezTo>
                    <a:pt x="432" y="94"/>
                    <a:pt x="340" y="1"/>
                    <a:pt x="21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84" name="Google Shape;13484;p25"/>
            <p:cNvSpPr/>
            <p:nvPr/>
          </p:nvSpPr>
          <p:spPr>
            <a:xfrm>
              <a:off x="5777113" y="4403206"/>
              <a:ext cx="10050" cy="18550"/>
            </a:xfrm>
            <a:custGeom>
              <a:avLst/>
              <a:gdLst/>
              <a:ahLst/>
              <a:cxnLst/>
              <a:rect l="l" t="t" r="r" b="b"/>
              <a:pathLst>
                <a:path w="402" h="742" extrusionOk="0">
                  <a:moveTo>
                    <a:pt x="216" y="1"/>
                  </a:moveTo>
                  <a:cubicBezTo>
                    <a:pt x="93" y="1"/>
                    <a:pt x="0" y="63"/>
                    <a:pt x="0" y="186"/>
                  </a:cubicBezTo>
                  <a:lnTo>
                    <a:pt x="0" y="526"/>
                  </a:lnTo>
                  <a:cubicBezTo>
                    <a:pt x="0" y="649"/>
                    <a:pt x="93" y="742"/>
                    <a:pt x="216" y="742"/>
                  </a:cubicBezTo>
                  <a:cubicBezTo>
                    <a:pt x="340" y="742"/>
                    <a:pt x="401" y="649"/>
                    <a:pt x="401" y="526"/>
                  </a:cubicBezTo>
                  <a:lnTo>
                    <a:pt x="401" y="186"/>
                  </a:lnTo>
                  <a:cubicBezTo>
                    <a:pt x="401" y="94"/>
                    <a:pt x="309" y="1"/>
                    <a:pt x="21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85" name="Google Shape;13485;p25"/>
            <p:cNvSpPr/>
            <p:nvPr/>
          </p:nvSpPr>
          <p:spPr>
            <a:xfrm>
              <a:off x="5716538" y="4410856"/>
              <a:ext cx="37850" cy="15525"/>
            </a:xfrm>
            <a:custGeom>
              <a:avLst/>
              <a:gdLst/>
              <a:ahLst/>
              <a:cxnLst/>
              <a:rect l="l" t="t" r="r" b="b"/>
              <a:pathLst>
                <a:path w="1514" h="621" extrusionOk="0">
                  <a:moveTo>
                    <a:pt x="298" y="0"/>
                  </a:moveTo>
                  <a:cubicBezTo>
                    <a:pt x="141" y="0"/>
                    <a:pt x="0" y="180"/>
                    <a:pt x="140" y="343"/>
                  </a:cubicBezTo>
                  <a:cubicBezTo>
                    <a:pt x="294" y="497"/>
                    <a:pt x="510" y="621"/>
                    <a:pt x="757" y="621"/>
                  </a:cubicBezTo>
                  <a:cubicBezTo>
                    <a:pt x="1004" y="621"/>
                    <a:pt x="1220" y="497"/>
                    <a:pt x="1374" y="343"/>
                  </a:cubicBezTo>
                  <a:cubicBezTo>
                    <a:pt x="1513" y="180"/>
                    <a:pt x="1373" y="0"/>
                    <a:pt x="1216" y="0"/>
                  </a:cubicBezTo>
                  <a:cubicBezTo>
                    <a:pt x="1164" y="0"/>
                    <a:pt x="1111" y="20"/>
                    <a:pt x="1065" y="65"/>
                  </a:cubicBezTo>
                  <a:cubicBezTo>
                    <a:pt x="973" y="158"/>
                    <a:pt x="880" y="220"/>
                    <a:pt x="757" y="220"/>
                  </a:cubicBezTo>
                  <a:cubicBezTo>
                    <a:pt x="633" y="220"/>
                    <a:pt x="510" y="158"/>
                    <a:pt x="448" y="65"/>
                  </a:cubicBezTo>
                  <a:cubicBezTo>
                    <a:pt x="402" y="20"/>
                    <a:pt x="349" y="0"/>
                    <a:pt x="29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86" name="Google Shape;13486;p25"/>
            <p:cNvSpPr/>
            <p:nvPr/>
          </p:nvSpPr>
          <p:spPr>
            <a:xfrm>
              <a:off x="5618938" y="4355856"/>
              <a:ext cx="233025" cy="104475"/>
            </a:xfrm>
            <a:custGeom>
              <a:avLst/>
              <a:gdLst/>
              <a:ahLst/>
              <a:cxnLst/>
              <a:rect l="l" t="t" r="r" b="b"/>
              <a:pathLst>
                <a:path w="9321" h="4179" extrusionOk="0">
                  <a:moveTo>
                    <a:pt x="3156" y="1"/>
                  </a:moveTo>
                  <a:cubicBezTo>
                    <a:pt x="2736" y="1"/>
                    <a:pt x="2335" y="131"/>
                    <a:pt x="2068" y="475"/>
                  </a:cubicBezTo>
                  <a:lnTo>
                    <a:pt x="1359" y="1401"/>
                  </a:lnTo>
                  <a:cubicBezTo>
                    <a:pt x="1297" y="1494"/>
                    <a:pt x="1297" y="1617"/>
                    <a:pt x="1389" y="1679"/>
                  </a:cubicBezTo>
                  <a:cubicBezTo>
                    <a:pt x="1431" y="1707"/>
                    <a:pt x="1479" y="1722"/>
                    <a:pt x="1525" y="1722"/>
                  </a:cubicBezTo>
                  <a:cubicBezTo>
                    <a:pt x="1580" y="1722"/>
                    <a:pt x="1633" y="1699"/>
                    <a:pt x="1667" y="1648"/>
                  </a:cubicBezTo>
                  <a:lnTo>
                    <a:pt x="2377" y="722"/>
                  </a:lnTo>
                  <a:cubicBezTo>
                    <a:pt x="2544" y="485"/>
                    <a:pt x="2819" y="399"/>
                    <a:pt x="3115" y="399"/>
                  </a:cubicBezTo>
                  <a:cubicBezTo>
                    <a:pt x="3475" y="399"/>
                    <a:pt x="3866" y="525"/>
                    <a:pt x="4136" y="661"/>
                  </a:cubicBezTo>
                  <a:cubicBezTo>
                    <a:pt x="4407" y="796"/>
                    <a:pt x="4677" y="922"/>
                    <a:pt x="5120" y="922"/>
                  </a:cubicBezTo>
                  <a:cubicBezTo>
                    <a:pt x="5486" y="922"/>
                    <a:pt x="5969" y="836"/>
                    <a:pt x="6667" y="599"/>
                  </a:cubicBezTo>
                  <a:cubicBezTo>
                    <a:pt x="6692" y="591"/>
                    <a:pt x="6716" y="587"/>
                    <a:pt x="6741" y="587"/>
                  </a:cubicBezTo>
                  <a:cubicBezTo>
                    <a:pt x="6807" y="587"/>
                    <a:pt x="6868" y="615"/>
                    <a:pt x="6914" y="661"/>
                  </a:cubicBezTo>
                  <a:lnTo>
                    <a:pt x="8518" y="2821"/>
                  </a:lnTo>
                  <a:cubicBezTo>
                    <a:pt x="8796" y="3191"/>
                    <a:pt x="8518" y="3747"/>
                    <a:pt x="8056" y="3747"/>
                  </a:cubicBezTo>
                  <a:lnTo>
                    <a:pt x="1266" y="3747"/>
                  </a:lnTo>
                  <a:cubicBezTo>
                    <a:pt x="803" y="3747"/>
                    <a:pt x="525" y="3191"/>
                    <a:pt x="803" y="2821"/>
                  </a:cubicBezTo>
                  <a:lnTo>
                    <a:pt x="1204" y="2296"/>
                  </a:lnTo>
                  <a:cubicBezTo>
                    <a:pt x="1316" y="2139"/>
                    <a:pt x="1168" y="1966"/>
                    <a:pt x="1019" y="1966"/>
                  </a:cubicBezTo>
                  <a:cubicBezTo>
                    <a:pt x="963" y="1966"/>
                    <a:pt x="907" y="1990"/>
                    <a:pt x="865" y="2049"/>
                  </a:cubicBezTo>
                  <a:lnTo>
                    <a:pt x="494" y="2574"/>
                  </a:lnTo>
                  <a:cubicBezTo>
                    <a:pt x="1" y="3253"/>
                    <a:pt x="464" y="4179"/>
                    <a:pt x="1297" y="4179"/>
                  </a:cubicBezTo>
                  <a:lnTo>
                    <a:pt x="8056" y="4179"/>
                  </a:lnTo>
                  <a:cubicBezTo>
                    <a:pt x="8858" y="4148"/>
                    <a:pt x="9321" y="3253"/>
                    <a:pt x="8858" y="2574"/>
                  </a:cubicBezTo>
                  <a:lnTo>
                    <a:pt x="7253" y="444"/>
                  </a:lnTo>
                  <a:cubicBezTo>
                    <a:pt x="7116" y="285"/>
                    <a:pt x="6929" y="193"/>
                    <a:pt x="6729" y="193"/>
                  </a:cubicBezTo>
                  <a:cubicBezTo>
                    <a:pt x="6658" y="193"/>
                    <a:pt x="6585" y="204"/>
                    <a:pt x="6512" y="228"/>
                  </a:cubicBezTo>
                  <a:cubicBezTo>
                    <a:pt x="5893" y="440"/>
                    <a:pt x="5479" y="516"/>
                    <a:pt x="5168" y="516"/>
                  </a:cubicBezTo>
                  <a:cubicBezTo>
                    <a:pt x="4797" y="516"/>
                    <a:pt x="4573" y="408"/>
                    <a:pt x="4321" y="290"/>
                  </a:cubicBezTo>
                  <a:cubicBezTo>
                    <a:pt x="3987" y="123"/>
                    <a:pt x="3563" y="1"/>
                    <a:pt x="31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87" name="Google Shape;13487;p25"/>
            <p:cNvSpPr/>
            <p:nvPr/>
          </p:nvSpPr>
          <p:spPr>
            <a:xfrm>
              <a:off x="5724638" y="4309856"/>
              <a:ext cx="50950" cy="44300"/>
            </a:xfrm>
            <a:custGeom>
              <a:avLst/>
              <a:gdLst/>
              <a:ahLst/>
              <a:cxnLst/>
              <a:rect l="l" t="t" r="r" b="b"/>
              <a:pathLst>
                <a:path w="2038" h="1772" extrusionOk="0">
                  <a:moveTo>
                    <a:pt x="896" y="402"/>
                  </a:moveTo>
                  <a:cubicBezTo>
                    <a:pt x="1297" y="433"/>
                    <a:pt x="1513" y="927"/>
                    <a:pt x="1204" y="1204"/>
                  </a:cubicBezTo>
                  <a:cubicBezTo>
                    <a:pt x="1103" y="1306"/>
                    <a:pt x="981" y="1351"/>
                    <a:pt x="864" y="1351"/>
                  </a:cubicBezTo>
                  <a:cubicBezTo>
                    <a:pt x="624" y="1351"/>
                    <a:pt x="402" y="1165"/>
                    <a:pt x="402" y="896"/>
                  </a:cubicBezTo>
                  <a:cubicBezTo>
                    <a:pt x="402" y="618"/>
                    <a:pt x="618" y="402"/>
                    <a:pt x="896" y="402"/>
                  </a:cubicBezTo>
                  <a:close/>
                  <a:moveTo>
                    <a:pt x="896" y="1"/>
                  </a:moveTo>
                  <a:cubicBezTo>
                    <a:pt x="402" y="1"/>
                    <a:pt x="1" y="402"/>
                    <a:pt x="1" y="896"/>
                  </a:cubicBezTo>
                  <a:cubicBezTo>
                    <a:pt x="1" y="1419"/>
                    <a:pt x="440" y="1772"/>
                    <a:pt x="897" y="1772"/>
                  </a:cubicBezTo>
                  <a:cubicBezTo>
                    <a:pt x="1113" y="1772"/>
                    <a:pt x="1334" y="1692"/>
                    <a:pt x="1513" y="1513"/>
                  </a:cubicBezTo>
                  <a:cubicBezTo>
                    <a:pt x="2038" y="957"/>
                    <a:pt x="1667" y="1"/>
                    <a:pt x="8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88" name="Google Shape;13488;p25"/>
            <p:cNvSpPr/>
            <p:nvPr/>
          </p:nvSpPr>
          <p:spPr>
            <a:xfrm>
              <a:off x="5708438" y="4259706"/>
              <a:ext cx="40925" cy="35125"/>
            </a:xfrm>
            <a:custGeom>
              <a:avLst/>
              <a:gdLst/>
              <a:ahLst/>
              <a:cxnLst/>
              <a:rect l="l" t="t" r="r" b="b"/>
              <a:pathLst>
                <a:path w="1637" h="1405" extrusionOk="0">
                  <a:moveTo>
                    <a:pt x="952" y="405"/>
                  </a:moveTo>
                  <a:cubicBezTo>
                    <a:pt x="1098" y="405"/>
                    <a:pt x="1235" y="515"/>
                    <a:pt x="1235" y="680"/>
                  </a:cubicBezTo>
                  <a:cubicBezTo>
                    <a:pt x="1235" y="865"/>
                    <a:pt x="1112" y="988"/>
                    <a:pt x="957" y="988"/>
                  </a:cubicBezTo>
                  <a:cubicBezTo>
                    <a:pt x="680" y="988"/>
                    <a:pt x="556" y="680"/>
                    <a:pt x="741" y="494"/>
                  </a:cubicBezTo>
                  <a:cubicBezTo>
                    <a:pt x="803" y="433"/>
                    <a:pt x="878" y="405"/>
                    <a:pt x="952" y="405"/>
                  </a:cubicBezTo>
                  <a:close/>
                  <a:moveTo>
                    <a:pt x="957" y="1"/>
                  </a:moveTo>
                  <a:cubicBezTo>
                    <a:pt x="309" y="1"/>
                    <a:pt x="1" y="741"/>
                    <a:pt x="464" y="1204"/>
                  </a:cubicBezTo>
                  <a:cubicBezTo>
                    <a:pt x="601" y="1342"/>
                    <a:pt x="771" y="1405"/>
                    <a:pt x="938" y="1405"/>
                  </a:cubicBezTo>
                  <a:cubicBezTo>
                    <a:pt x="1293" y="1405"/>
                    <a:pt x="1636" y="1121"/>
                    <a:pt x="1636" y="680"/>
                  </a:cubicBezTo>
                  <a:cubicBezTo>
                    <a:pt x="1636" y="309"/>
                    <a:pt x="1328" y="1"/>
                    <a:pt x="95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89" name="Google Shape;13489;p25"/>
            <p:cNvSpPr/>
            <p:nvPr/>
          </p:nvSpPr>
          <p:spPr>
            <a:xfrm>
              <a:off x="5584988" y="4141656"/>
              <a:ext cx="301700" cy="345675"/>
            </a:xfrm>
            <a:custGeom>
              <a:avLst/>
              <a:gdLst/>
              <a:ahLst/>
              <a:cxnLst/>
              <a:rect l="l" t="t" r="r" b="b"/>
              <a:pathLst>
                <a:path w="12068" h="13827" extrusionOk="0">
                  <a:moveTo>
                    <a:pt x="7586" y="430"/>
                  </a:moveTo>
                  <a:cubicBezTo>
                    <a:pt x="8706" y="430"/>
                    <a:pt x="8706" y="2164"/>
                    <a:pt x="7586" y="2164"/>
                  </a:cubicBezTo>
                  <a:cubicBezTo>
                    <a:pt x="7558" y="2164"/>
                    <a:pt x="7529" y="2163"/>
                    <a:pt x="7500" y="2161"/>
                  </a:cubicBezTo>
                  <a:lnTo>
                    <a:pt x="4507" y="2161"/>
                  </a:lnTo>
                  <a:cubicBezTo>
                    <a:pt x="4044" y="2161"/>
                    <a:pt x="3642" y="1760"/>
                    <a:pt x="3642" y="1297"/>
                  </a:cubicBezTo>
                  <a:cubicBezTo>
                    <a:pt x="3642" y="803"/>
                    <a:pt x="4044" y="433"/>
                    <a:pt x="4507" y="433"/>
                  </a:cubicBezTo>
                  <a:lnTo>
                    <a:pt x="7500" y="433"/>
                  </a:lnTo>
                  <a:cubicBezTo>
                    <a:pt x="7529" y="431"/>
                    <a:pt x="7558" y="430"/>
                    <a:pt x="7586" y="430"/>
                  </a:cubicBezTo>
                  <a:close/>
                  <a:moveTo>
                    <a:pt x="4537" y="1"/>
                  </a:moveTo>
                  <a:cubicBezTo>
                    <a:pt x="2994" y="32"/>
                    <a:pt x="2809" y="2285"/>
                    <a:pt x="4352" y="2532"/>
                  </a:cubicBezTo>
                  <a:lnTo>
                    <a:pt x="4352" y="4908"/>
                  </a:lnTo>
                  <a:cubicBezTo>
                    <a:pt x="4321" y="5556"/>
                    <a:pt x="4105" y="6204"/>
                    <a:pt x="3642" y="6698"/>
                  </a:cubicBezTo>
                  <a:lnTo>
                    <a:pt x="988" y="10494"/>
                  </a:lnTo>
                  <a:cubicBezTo>
                    <a:pt x="1" y="11883"/>
                    <a:pt x="957" y="13796"/>
                    <a:pt x="2624" y="13827"/>
                  </a:cubicBezTo>
                  <a:lnTo>
                    <a:pt x="9414" y="13827"/>
                  </a:lnTo>
                  <a:cubicBezTo>
                    <a:pt x="11080" y="13796"/>
                    <a:pt x="12068" y="11883"/>
                    <a:pt x="11080" y="10494"/>
                  </a:cubicBezTo>
                  <a:lnTo>
                    <a:pt x="9444" y="8148"/>
                  </a:lnTo>
                  <a:cubicBezTo>
                    <a:pt x="9393" y="8097"/>
                    <a:pt x="9333" y="8074"/>
                    <a:pt x="9274" y="8074"/>
                  </a:cubicBezTo>
                  <a:cubicBezTo>
                    <a:pt x="9225" y="8074"/>
                    <a:pt x="9177" y="8090"/>
                    <a:pt x="9136" y="8117"/>
                  </a:cubicBezTo>
                  <a:cubicBezTo>
                    <a:pt x="9043" y="8179"/>
                    <a:pt x="9043" y="8303"/>
                    <a:pt x="9105" y="8395"/>
                  </a:cubicBezTo>
                  <a:lnTo>
                    <a:pt x="10741" y="10741"/>
                  </a:lnTo>
                  <a:cubicBezTo>
                    <a:pt x="11543" y="11852"/>
                    <a:pt x="10771" y="13395"/>
                    <a:pt x="9414" y="13395"/>
                  </a:cubicBezTo>
                  <a:lnTo>
                    <a:pt x="2624" y="13395"/>
                  </a:lnTo>
                  <a:cubicBezTo>
                    <a:pt x="1266" y="13364"/>
                    <a:pt x="494" y="11852"/>
                    <a:pt x="1297" y="10741"/>
                  </a:cubicBezTo>
                  <a:lnTo>
                    <a:pt x="3951" y="6914"/>
                  </a:lnTo>
                  <a:cubicBezTo>
                    <a:pt x="4445" y="6358"/>
                    <a:pt x="4723" y="5649"/>
                    <a:pt x="4723" y="4908"/>
                  </a:cubicBezTo>
                  <a:lnTo>
                    <a:pt x="4723" y="2562"/>
                  </a:lnTo>
                  <a:lnTo>
                    <a:pt x="7315" y="2562"/>
                  </a:lnTo>
                  <a:lnTo>
                    <a:pt x="7315" y="4908"/>
                  </a:lnTo>
                  <a:cubicBezTo>
                    <a:pt x="7315" y="5649"/>
                    <a:pt x="7593" y="6358"/>
                    <a:pt x="8086" y="6914"/>
                  </a:cubicBezTo>
                  <a:lnTo>
                    <a:pt x="8642" y="7747"/>
                  </a:lnTo>
                  <a:cubicBezTo>
                    <a:pt x="8676" y="7798"/>
                    <a:pt x="8729" y="7821"/>
                    <a:pt x="8785" y="7821"/>
                  </a:cubicBezTo>
                  <a:cubicBezTo>
                    <a:pt x="8830" y="7821"/>
                    <a:pt x="8878" y="7806"/>
                    <a:pt x="8920" y="7778"/>
                  </a:cubicBezTo>
                  <a:cubicBezTo>
                    <a:pt x="9012" y="7716"/>
                    <a:pt x="9043" y="7593"/>
                    <a:pt x="8981" y="7500"/>
                  </a:cubicBezTo>
                  <a:lnTo>
                    <a:pt x="8395" y="6698"/>
                  </a:lnTo>
                  <a:cubicBezTo>
                    <a:pt x="7963" y="6204"/>
                    <a:pt x="7716" y="5556"/>
                    <a:pt x="7716" y="4908"/>
                  </a:cubicBezTo>
                  <a:lnTo>
                    <a:pt x="7716" y="2532"/>
                  </a:lnTo>
                  <a:cubicBezTo>
                    <a:pt x="9259" y="2285"/>
                    <a:pt x="9074" y="32"/>
                    <a:pt x="753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490" name="Google Shape;13490;p25"/>
          <p:cNvGrpSpPr/>
          <p:nvPr/>
        </p:nvGrpSpPr>
        <p:grpSpPr>
          <a:xfrm>
            <a:off x="5411468" y="4799924"/>
            <a:ext cx="435200" cy="459633"/>
            <a:chOff x="7065588" y="3581531"/>
            <a:chExt cx="326400" cy="344725"/>
          </a:xfrm>
        </p:grpSpPr>
        <p:sp>
          <p:nvSpPr>
            <p:cNvPr id="13491" name="Google Shape;13491;p25"/>
            <p:cNvSpPr/>
            <p:nvPr/>
          </p:nvSpPr>
          <p:spPr>
            <a:xfrm>
              <a:off x="7170513" y="3671031"/>
              <a:ext cx="10075" cy="18725"/>
            </a:xfrm>
            <a:custGeom>
              <a:avLst/>
              <a:gdLst/>
              <a:ahLst/>
              <a:cxnLst/>
              <a:rect l="l" t="t" r="r" b="b"/>
              <a:pathLst>
                <a:path w="403" h="749" extrusionOk="0">
                  <a:moveTo>
                    <a:pt x="201" y="0"/>
                  </a:moveTo>
                  <a:cubicBezTo>
                    <a:pt x="109" y="0"/>
                    <a:pt x="16" y="62"/>
                    <a:pt x="1" y="185"/>
                  </a:cubicBezTo>
                  <a:lnTo>
                    <a:pt x="1" y="587"/>
                  </a:lnTo>
                  <a:cubicBezTo>
                    <a:pt x="16" y="695"/>
                    <a:pt x="109" y="749"/>
                    <a:pt x="201" y="749"/>
                  </a:cubicBezTo>
                  <a:cubicBezTo>
                    <a:pt x="294" y="749"/>
                    <a:pt x="387" y="695"/>
                    <a:pt x="402" y="587"/>
                  </a:cubicBezTo>
                  <a:lnTo>
                    <a:pt x="402" y="185"/>
                  </a:lnTo>
                  <a:cubicBezTo>
                    <a:pt x="387" y="62"/>
                    <a:pt x="294" y="0"/>
                    <a:pt x="2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92" name="Google Shape;13492;p25"/>
            <p:cNvSpPr/>
            <p:nvPr/>
          </p:nvSpPr>
          <p:spPr>
            <a:xfrm>
              <a:off x="7276988" y="3671031"/>
              <a:ext cx="10825" cy="19300"/>
            </a:xfrm>
            <a:custGeom>
              <a:avLst/>
              <a:gdLst/>
              <a:ahLst/>
              <a:cxnLst/>
              <a:rect l="l" t="t" r="r" b="b"/>
              <a:pathLst>
                <a:path w="433" h="772" extrusionOk="0">
                  <a:moveTo>
                    <a:pt x="217" y="0"/>
                  </a:moveTo>
                  <a:cubicBezTo>
                    <a:pt x="93" y="0"/>
                    <a:pt x="1" y="62"/>
                    <a:pt x="32" y="185"/>
                  </a:cubicBezTo>
                  <a:lnTo>
                    <a:pt x="32" y="587"/>
                  </a:lnTo>
                  <a:cubicBezTo>
                    <a:pt x="1" y="679"/>
                    <a:pt x="93" y="772"/>
                    <a:pt x="217" y="772"/>
                  </a:cubicBezTo>
                  <a:cubicBezTo>
                    <a:pt x="340" y="772"/>
                    <a:pt x="433" y="679"/>
                    <a:pt x="433" y="587"/>
                  </a:cubicBezTo>
                  <a:lnTo>
                    <a:pt x="433" y="185"/>
                  </a:lnTo>
                  <a:cubicBezTo>
                    <a:pt x="433" y="93"/>
                    <a:pt x="340" y="0"/>
                    <a:pt x="2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93" name="Google Shape;13493;p25"/>
            <p:cNvSpPr/>
            <p:nvPr/>
          </p:nvSpPr>
          <p:spPr>
            <a:xfrm>
              <a:off x="7207938" y="3679431"/>
              <a:ext cx="41125" cy="16125"/>
            </a:xfrm>
            <a:custGeom>
              <a:avLst/>
              <a:gdLst/>
              <a:ahLst/>
              <a:cxnLst/>
              <a:rect l="l" t="t" r="r" b="b"/>
              <a:pathLst>
                <a:path w="1645" h="645" extrusionOk="0">
                  <a:moveTo>
                    <a:pt x="298" y="0"/>
                  </a:moveTo>
                  <a:cubicBezTo>
                    <a:pt x="141" y="0"/>
                    <a:pt x="0" y="181"/>
                    <a:pt x="140" y="343"/>
                  </a:cubicBezTo>
                  <a:cubicBezTo>
                    <a:pt x="325" y="544"/>
                    <a:pt x="572" y="644"/>
                    <a:pt x="818" y="644"/>
                  </a:cubicBezTo>
                  <a:cubicBezTo>
                    <a:pt x="1065" y="644"/>
                    <a:pt x="1312" y="544"/>
                    <a:pt x="1497" y="343"/>
                  </a:cubicBezTo>
                  <a:lnTo>
                    <a:pt x="1528" y="343"/>
                  </a:lnTo>
                  <a:cubicBezTo>
                    <a:pt x="1644" y="181"/>
                    <a:pt x="1498" y="0"/>
                    <a:pt x="1353" y="0"/>
                  </a:cubicBezTo>
                  <a:cubicBezTo>
                    <a:pt x="1305" y="0"/>
                    <a:pt x="1258" y="20"/>
                    <a:pt x="1220" y="65"/>
                  </a:cubicBezTo>
                  <a:cubicBezTo>
                    <a:pt x="1127" y="189"/>
                    <a:pt x="973" y="251"/>
                    <a:pt x="818" y="251"/>
                  </a:cubicBezTo>
                  <a:cubicBezTo>
                    <a:pt x="664" y="251"/>
                    <a:pt x="541" y="189"/>
                    <a:pt x="448" y="65"/>
                  </a:cubicBezTo>
                  <a:cubicBezTo>
                    <a:pt x="402" y="20"/>
                    <a:pt x="349" y="0"/>
                    <a:pt x="29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94" name="Google Shape;13494;p25"/>
            <p:cNvSpPr/>
            <p:nvPr/>
          </p:nvSpPr>
          <p:spPr>
            <a:xfrm>
              <a:off x="7065588" y="3581531"/>
              <a:ext cx="326400" cy="344725"/>
            </a:xfrm>
            <a:custGeom>
              <a:avLst/>
              <a:gdLst/>
              <a:ahLst/>
              <a:cxnLst/>
              <a:rect l="l" t="t" r="r" b="b"/>
              <a:pathLst>
                <a:path w="13056" h="13789" extrusionOk="0">
                  <a:moveTo>
                    <a:pt x="1389" y="0"/>
                  </a:moveTo>
                  <a:cubicBezTo>
                    <a:pt x="155" y="31"/>
                    <a:pt x="1" y="1790"/>
                    <a:pt x="1204" y="2037"/>
                  </a:cubicBezTo>
                  <a:cubicBezTo>
                    <a:pt x="1328" y="2747"/>
                    <a:pt x="1575" y="3426"/>
                    <a:pt x="1883" y="4074"/>
                  </a:cubicBezTo>
                  <a:cubicBezTo>
                    <a:pt x="2747" y="5710"/>
                    <a:pt x="4044" y="7099"/>
                    <a:pt x="5648" y="8055"/>
                  </a:cubicBezTo>
                  <a:lnTo>
                    <a:pt x="5648" y="13333"/>
                  </a:lnTo>
                  <a:cubicBezTo>
                    <a:pt x="5648" y="13601"/>
                    <a:pt x="5876" y="13789"/>
                    <a:pt x="6131" y="13789"/>
                  </a:cubicBezTo>
                  <a:cubicBezTo>
                    <a:pt x="6227" y="13789"/>
                    <a:pt x="6327" y="13762"/>
                    <a:pt x="6420" y="13703"/>
                  </a:cubicBezTo>
                  <a:lnTo>
                    <a:pt x="6945" y="13271"/>
                  </a:lnTo>
                  <a:cubicBezTo>
                    <a:pt x="7222" y="13055"/>
                    <a:pt x="7377" y="12715"/>
                    <a:pt x="7377" y="12376"/>
                  </a:cubicBezTo>
                  <a:lnTo>
                    <a:pt x="7377" y="11388"/>
                  </a:lnTo>
                  <a:cubicBezTo>
                    <a:pt x="7377" y="11265"/>
                    <a:pt x="7284" y="11172"/>
                    <a:pt x="7161" y="11172"/>
                  </a:cubicBezTo>
                  <a:cubicBezTo>
                    <a:pt x="7068" y="11172"/>
                    <a:pt x="6975" y="11265"/>
                    <a:pt x="6975" y="11388"/>
                  </a:cubicBezTo>
                  <a:lnTo>
                    <a:pt x="6975" y="12376"/>
                  </a:lnTo>
                  <a:cubicBezTo>
                    <a:pt x="6975" y="12592"/>
                    <a:pt x="6852" y="12808"/>
                    <a:pt x="6698" y="12962"/>
                  </a:cubicBezTo>
                  <a:lnTo>
                    <a:pt x="6173" y="13394"/>
                  </a:lnTo>
                  <a:cubicBezTo>
                    <a:pt x="6156" y="13403"/>
                    <a:pt x="6138" y="13406"/>
                    <a:pt x="6119" y="13406"/>
                  </a:cubicBezTo>
                  <a:cubicBezTo>
                    <a:pt x="6068" y="13406"/>
                    <a:pt x="6019" y="13378"/>
                    <a:pt x="6019" y="13333"/>
                  </a:cubicBezTo>
                  <a:lnTo>
                    <a:pt x="6019" y="7932"/>
                  </a:lnTo>
                  <a:cubicBezTo>
                    <a:pt x="6019" y="7839"/>
                    <a:pt x="5988" y="7777"/>
                    <a:pt x="5926" y="7747"/>
                  </a:cubicBezTo>
                  <a:cubicBezTo>
                    <a:pt x="4352" y="6852"/>
                    <a:pt x="3056" y="5494"/>
                    <a:pt x="2254" y="3889"/>
                  </a:cubicBezTo>
                  <a:cubicBezTo>
                    <a:pt x="1945" y="3303"/>
                    <a:pt x="1729" y="2685"/>
                    <a:pt x="1605" y="2037"/>
                  </a:cubicBezTo>
                  <a:lnTo>
                    <a:pt x="3426" y="2037"/>
                  </a:lnTo>
                  <a:cubicBezTo>
                    <a:pt x="3550" y="2037"/>
                    <a:pt x="3642" y="1945"/>
                    <a:pt x="3642" y="1821"/>
                  </a:cubicBezTo>
                  <a:cubicBezTo>
                    <a:pt x="3642" y="1729"/>
                    <a:pt x="3550" y="1636"/>
                    <a:pt x="3426" y="1636"/>
                  </a:cubicBezTo>
                  <a:lnTo>
                    <a:pt x="1389" y="1636"/>
                  </a:lnTo>
                  <a:cubicBezTo>
                    <a:pt x="618" y="1574"/>
                    <a:pt x="618" y="463"/>
                    <a:pt x="1389" y="402"/>
                  </a:cubicBezTo>
                  <a:lnTo>
                    <a:pt x="11666" y="402"/>
                  </a:lnTo>
                  <a:cubicBezTo>
                    <a:pt x="11686" y="400"/>
                    <a:pt x="11704" y="399"/>
                    <a:pt x="11723" y="399"/>
                  </a:cubicBezTo>
                  <a:cubicBezTo>
                    <a:pt x="12512" y="399"/>
                    <a:pt x="12512" y="1638"/>
                    <a:pt x="11723" y="1638"/>
                  </a:cubicBezTo>
                  <a:cubicBezTo>
                    <a:pt x="11704" y="1638"/>
                    <a:pt x="11686" y="1637"/>
                    <a:pt x="11666" y="1636"/>
                  </a:cubicBezTo>
                  <a:lnTo>
                    <a:pt x="4260" y="1636"/>
                  </a:lnTo>
                  <a:cubicBezTo>
                    <a:pt x="4167" y="1636"/>
                    <a:pt x="4074" y="1729"/>
                    <a:pt x="4074" y="1821"/>
                  </a:cubicBezTo>
                  <a:cubicBezTo>
                    <a:pt x="4074" y="1945"/>
                    <a:pt x="4167" y="2037"/>
                    <a:pt x="4260" y="2037"/>
                  </a:cubicBezTo>
                  <a:lnTo>
                    <a:pt x="11450" y="2037"/>
                  </a:lnTo>
                  <a:cubicBezTo>
                    <a:pt x="11296" y="2685"/>
                    <a:pt x="11080" y="3303"/>
                    <a:pt x="10771" y="3889"/>
                  </a:cubicBezTo>
                  <a:cubicBezTo>
                    <a:pt x="9969" y="5494"/>
                    <a:pt x="8673" y="6852"/>
                    <a:pt x="7099" y="7747"/>
                  </a:cubicBezTo>
                  <a:cubicBezTo>
                    <a:pt x="7037" y="7777"/>
                    <a:pt x="7006" y="7839"/>
                    <a:pt x="7006" y="7932"/>
                  </a:cubicBezTo>
                  <a:lnTo>
                    <a:pt x="7006" y="10555"/>
                  </a:lnTo>
                  <a:cubicBezTo>
                    <a:pt x="7006" y="10678"/>
                    <a:pt x="7099" y="10771"/>
                    <a:pt x="7191" y="10771"/>
                  </a:cubicBezTo>
                  <a:cubicBezTo>
                    <a:pt x="7315" y="10771"/>
                    <a:pt x="7407" y="10678"/>
                    <a:pt x="7407" y="10555"/>
                  </a:cubicBezTo>
                  <a:lnTo>
                    <a:pt x="7407" y="8055"/>
                  </a:lnTo>
                  <a:cubicBezTo>
                    <a:pt x="9012" y="7099"/>
                    <a:pt x="10308" y="5710"/>
                    <a:pt x="11142" y="4074"/>
                  </a:cubicBezTo>
                  <a:cubicBezTo>
                    <a:pt x="11481" y="3426"/>
                    <a:pt x="11728" y="2747"/>
                    <a:pt x="11852" y="2037"/>
                  </a:cubicBezTo>
                  <a:cubicBezTo>
                    <a:pt x="13055" y="1790"/>
                    <a:pt x="12901" y="31"/>
                    <a:pt x="1166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495" name="Google Shape;13495;p25"/>
          <p:cNvGrpSpPr/>
          <p:nvPr/>
        </p:nvGrpSpPr>
        <p:grpSpPr>
          <a:xfrm>
            <a:off x="4405735" y="4799774"/>
            <a:ext cx="460900" cy="459933"/>
            <a:chOff x="3294263" y="3582256"/>
            <a:chExt cx="345675" cy="344950"/>
          </a:xfrm>
        </p:grpSpPr>
        <p:sp>
          <p:nvSpPr>
            <p:cNvPr id="13496" name="Google Shape;13496;p25"/>
            <p:cNvSpPr/>
            <p:nvPr/>
          </p:nvSpPr>
          <p:spPr>
            <a:xfrm>
              <a:off x="3526513" y="3727206"/>
              <a:ext cx="10050" cy="22550"/>
            </a:xfrm>
            <a:custGeom>
              <a:avLst/>
              <a:gdLst/>
              <a:ahLst/>
              <a:cxnLst/>
              <a:rect l="l" t="t" r="r" b="b"/>
              <a:pathLst>
                <a:path w="402" h="902" extrusionOk="0">
                  <a:moveTo>
                    <a:pt x="169" y="0"/>
                  </a:moveTo>
                  <a:cubicBezTo>
                    <a:pt x="70" y="0"/>
                    <a:pt x="0" y="84"/>
                    <a:pt x="0" y="191"/>
                  </a:cubicBezTo>
                  <a:lnTo>
                    <a:pt x="0" y="716"/>
                  </a:lnTo>
                  <a:cubicBezTo>
                    <a:pt x="0" y="809"/>
                    <a:pt x="93" y="901"/>
                    <a:pt x="216" y="901"/>
                  </a:cubicBezTo>
                  <a:cubicBezTo>
                    <a:pt x="309" y="901"/>
                    <a:pt x="401" y="809"/>
                    <a:pt x="401" y="716"/>
                  </a:cubicBezTo>
                  <a:lnTo>
                    <a:pt x="401" y="191"/>
                  </a:lnTo>
                  <a:cubicBezTo>
                    <a:pt x="401" y="99"/>
                    <a:pt x="309" y="6"/>
                    <a:pt x="216" y="6"/>
                  </a:cubicBezTo>
                  <a:cubicBezTo>
                    <a:pt x="200" y="2"/>
                    <a:pt x="184" y="0"/>
                    <a:pt x="16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97" name="Google Shape;13497;p25"/>
            <p:cNvSpPr/>
            <p:nvPr/>
          </p:nvSpPr>
          <p:spPr>
            <a:xfrm>
              <a:off x="3397663" y="3727206"/>
              <a:ext cx="10050" cy="22550"/>
            </a:xfrm>
            <a:custGeom>
              <a:avLst/>
              <a:gdLst/>
              <a:ahLst/>
              <a:cxnLst/>
              <a:rect l="l" t="t" r="r" b="b"/>
              <a:pathLst>
                <a:path w="402" h="902" extrusionOk="0">
                  <a:moveTo>
                    <a:pt x="140" y="0"/>
                  </a:moveTo>
                  <a:cubicBezTo>
                    <a:pt x="47" y="0"/>
                    <a:pt x="0" y="84"/>
                    <a:pt x="0" y="191"/>
                  </a:cubicBezTo>
                  <a:lnTo>
                    <a:pt x="0" y="716"/>
                  </a:lnTo>
                  <a:cubicBezTo>
                    <a:pt x="0" y="809"/>
                    <a:pt x="93" y="901"/>
                    <a:pt x="185" y="901"/>
                  </a:cubicBezTo>
                  <a:cubicBezTo>
                    <a:pt x="309" y="901"/>
                    <a:pt x="402" y="809"/>
                    <a:pt x="402" y="716"/>
                  </a:cubicBezTo>
                  <a:lnTo>
                    <a:pt x="402" y="191"/>
                  </a:lnTo>
                  <a:cubicBezTo>
                    <a:pt x="402" y="99"/>
                    <a:pt x="309" y="6"/>
                    <a:pt x="185" y="6"/>
                  </a:cubicBezTo>
                  <a:cubicBezTo>
                    <a:pt x="169" y="2"/>
                    <a:pt x="154" y="0"/>
                    <a:pt x="14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98" name="Google Shape;13498;p25"/>
            <p:cNvSpPr/>
            <p:nvPr/>
          </p:nvSpPr>
          <p:spPr>
            <a:xfrm>
              <a:off x="3448238" y="3758556"/>
              <a:ext cx="35850" cy="15100"/>
            </a:xfrm>
            <a:custGeom>
              <a:avLst/>
              <a:gdLst/>
              <a:ahLst/>
              <a:cxnLst/>
              <a:rect l="l" t="t" r="r" b="b"/>
              <a:pathLst>
                <a:path w="1434" h="604" extrusionOk="0">
                  <a:moveTo>
                    <a:pt x="289" y="1"/>
                  </a:moveTo>
                  <a:cubicBezTo>
                    <a:pt x="135" y="1"/>
                    <a:pt x="0" y="189"/>
                    <a:pt x="138" y="326"/>
                  </a:cubicBezTo>
                  <a:cubicBezTo>
                    <a:pt x="307" y="511"/>
                    <a:pt x="531" y="604"/>
                    <a:pt x="755" y="604"/>
                  </a:cubicBezTo>
                  <a:cubicBezTo>
                    <a:pt x="979" y="604"/>
                    <a:pt x="1202" y="511"/>
                    <a:pt x="1372" y="326"/>
                  </a:cubicBezTo>
                  <a:cubicBezTo>
                    <a:pt x="1434" y="264"/>
                    <a:pt x="1434" y="141"/>
                    <a:pt x="1372" y="48"/>
                  </a:cubicBezTo>
                  <a:lnTo>
                    <a:pt x="1341" y="79"/>
                  </a:lnTo>
                  <a:cubicBezTo>
                    <a:pt x="1295" y="33"/>
                    <a:pt x="1241" y="10"/>
                    <a:pt x="1191" y="10"/>
                  </a:cubicBezTo>
                  <a:cubicBezTo>
                    <a:pt x="1141" y="10"/>
                    <a:pt x="1094" y="33"/>
                    <a:pt x="1063" y="79"/>
                  </a:cubicBezTo>
                  <a:cubicBezTo>
                    <a:pt x="971" y="172"/>
                    <a:pt x="878" y="203"/>
                    <a:pt x="755" y="203"/>
                  </a:cubicBezTo>
                  <a:cubicBezTo>
                    <a:pt x="631" y="203"/>
                    <a:pt x="508" y="172"/>
                    <a:pt x="446" y="79"/>
                  </a:cubicBezTo>
                  <a:cubicBezTo>
                    <a:pt x="398" y="23"/>
                    <a:pt x="342" y="1"/>
                    <a:pt x="2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99" name="Google Shape;13499;p25"/>
            <p:cNvSpPr/>
            <p:nvPr/>
          </p:nvSpPr>
          <p:spPr>
            <a:xfrm>
              <a:off x="3294263" y="3582256"/>
              <a:ext cx="345675" cy="344950"/>
            </a:xfrm>
            <a:custGeom>
              <a:avLst/>
              <a:gdLst/>
              <a:ahLst/>
              <a:cxnLst/>
              <a:rect l="l" t="t" r="r" b="b"/>
              <a:pathLst>
                <a:path w="13827" h="13798" extrusionOk="0">
                  <a:moveTo>
                    <a:pt x="4904" y="2531"/>
                  </a:moveTo>
                  <a:cubicBezTo>
                    <a:pt x="4936" y="2531"/>
                    <a:pt x="4968" y="2532"/>
                    <a:pt x="5000" y="2533"/>
                  </a:cubicBezTo>
                  <a:cubicBezTo>
                    <a:pt x="5556" y="2564"/>
                    <a:pt x="6081" y="2625"/>
                    <a:pt x="6636" y="2780"/>
                  </a:cubicBezTo>
                  <a:cubicBezTo>
                    <a:pt x="7253" y="2903"/>
                    <a:pt x="7871" y="2996"/>
                    <a:pt x="8519" y="3027"/>
                  </a:cubicBezTo>
                  <a:cubicBezTo>
                    <a:pt x="9074" y="3027"/>
                    <a:pt x="9630" y="2903"/>
                    <a:pt x="10124" y="2687"/>
                  </a:cubicBezTo>
                  <a:cubicBezTo>
                    <a:pt x="10167" y="2665"/>
                    <a:pt x="10211" y="2655"/>
                    <a:pt x="10252" y="2655"/>
                  </a:cubicBezTo>
                  <a:cubicBezTo>
                    <a:pt x="10327" y="2655"/>
                    <a:pt x="10392" y="2689"/>
                    <a:pt x="10432" y="2749"/>
                  </a:cubicBezTo>
                  <a:cubicBezTo>
                    <a:pt x="10802" y="3150"/>
                    <a:pt x="11111" y="3613"/>
                    <a:pt x="11327" y="4107"/>
                  </a:cubicBezTo>
                  <a:lnTo>
                    <a:pt x="2562" y="4107"/>
                  </a:lnTo>
                  <a:cubicBezTo>
                    <a:pt x="2686" y="3891"/>
                    <a:pt x="2840" y="3644"/>
                    <a:pt x="2994" y="3459"/>
                  </a:cubicBezTo>
                  <a:cubicBezTo>
                    <a:pt x="3468" y="2867"/>
                    <a:pt x="4167" y="2531"/>
                    <a:pt x="4904" y="2531"/>
                  </a:cubicBezTo>
                  <a:close/>
                  <a:moveTo>
                    <a:pt x="1451" y="5372"/>
                  </a:moveTo>
                  <a:lnTo>
                    <a:pt x="1482" y="5496"/>
                  </a:lnTo>
                  <a:cubicBezTo>
                    <a:pt x="1513" y="5742"/>
                    <a:pt x="1575" y="5958"/>
                    <a:pt x="1667" y="6175"/>
                  </a:cubicBezTo>
                  <a:cubicBezTo>
                    <a:pt x="1667" y="6329"/>
                    <a:pt x="1667" y="6452"/>
                    <a:pt x="1698" y="6607"/>
                  </a:cubicBezTo>
                  <a:cubicBezTo>
                    <a:pt x="1698" y="6823"/>
                    <a:pt x="1760" y="7039"/>
                    <a:pt x="1791" y="7255"/>
                  </a:cubicBezTo>
                  <a:cubicBezTo>
                    <a:pt x="1266" y="7224"/>
                    <a:pt x="865" y="6792"/>
                    <a:pt x="865" y="6267"/>
                  </a:cubicBezTo>
                  <a:cubicBezTo>
                    <a:pt x="865" y="5989"/>
                    <a:pt x="988" y="5712"/>
                    <a:pt x="1204" y="5526"/>
                  </a:cubicBezTo>
                  <a:cubicBezTo>
                    <a:pt x="1297" y="5465"/>
                    <a:pt x="1359" y="5403"/>
                    <a:pt x="1451" y="5372"/>
                  </a:cubicBezTo>
                  <a:close/>
                  <a:moveTo>
                    <a:pt x="12376" y="5403"/>
                  </a:moveTo>
                  <a:cubicBezTo>
                    <a:pt x="13302" y="5835"/>
                    <a:pt x="13025" y="7255"/>
                    <a:pt x="11975" y="7286"/>
                  </a:cubicBezTo>
                  <a:lnTo>
                    <a:pt x="12006" y="7255"/>
                  </a:lnTo>
                  <a:cubicBezTo>
                    <a:pt x="12037" y="7100"/>
                    <a:pt x="12099" y="6915"/>
                    <a:pt x="12099" y="6730"/>
                  </a:cubicBezTo>
                  <a:cubicBezTo>
                    <a:pt x="12130" y="6545"/>
                    <a:pt x="12130" y="6391"/>
                    <a:pt x="12160" y="6205"/>
                  </a:cubicBezTo>
                  <a:cubicBezTo>
                    <a:pt x="12253" y="5928"/>
                    <a:pt x="12315" y="5681"/>
                    <a:pt x="12346" y="5403"/>
                  </a:cubicBezTo>
                  <a:close/>
                  <a:moveTo>
                    <a:pt x="11636" y="4508"/>
                  </a:moveTo>
                  <a:cubicBezTo>
                    <a:pt x="11759" y="4508"/>
                    <a:pt x="11852" y="4539"/>
                    <a:pt x="11944" y="4601"/>
                  </a:cubicBezTo>
                  <a:cubicBezTo>
                    <a:pt x="12006" y="4724"/>
                    <a:pt x="12037" y="4878"/>
                    <a:pt x="12006" y="5033"/>
                  </a:cubicBezTo>
                  <a:lnTo>
                    <a:pt x="12006" y="5064"/>
                  </a:lnTo>
                  <a:lnTo>
                    <a:pt x="10895" y="5064"/>
                  </a:lnTo>
                  <a:cubicBezTo>
                    <a:pt x="10679" y="5125"/>
                    <a:pt x="10679" y="5372"/>
                    <a:pt x="10895" y="5434"/>
                  </a:cubicBezTo>
                  <a:lnTo>
                    <a:pt x="11944" y="5434"/>
                  </a:lnTo>
                  <a:lnTo>
                    <a:pt x="11913" y="5557"/>
                  </a:lnTo>
                  <a:cubicBezTo>
                    <a:pt x="11821" y="6020"/>
                    <a:pt x="11636" y="6452"/>
                    <a:pt x="11327" y="6853"/>
                  </a:cubicBezTo>
                  <a:cubicBezTo>
                    <a:pt x="10957" y="7286"/>
                    <a:pt x="10432" y="7532"/>
                    <a:pt x="9877" y="7532"/>
                  </a:cubicBezTo>
                  <a:cubicBezTo>
                    <a:pt x="9841" y="7535"/>
                    <a:pt x="9805" y="7536"/>
                    <a:pt x="9769" y="7536"/>
                  </a:cubicBezTo>
                  <a:cubicBezTo>
                    <a:pt x="9312" y="7536"/>
                    <a:pt x="8862" y="7356"/>
                    <a:pt x="8519" y="7070"/>
                  </a:cubicBezTo>
                  <a:cubicBezTo>
                    <a:pt x="8025" y="6637"/>
                    <a:pt x="7624" y="6082"/>
                    <a:pt x="6914" y="6082"/>
                  </a:cubicBezTo>
                  <a:cubicBezTo>
                    <a:pt x="6327" y="6082"/>
                    <a:pt x="5895" y="6452"/>
                    <a:pt x="5525" y="6853"/>
                  </a:cubicBezTo>
                  <a:cubicBezTo>
                    <a:pt x="5100" y="7279"/>
                    <a:pt x="4515" y="7521"/>
                    <a:pt x="3907" y="7521"/>
                  </a:cubicBezTo>
                  <a:cubicBezTo>
                    <a:pt x="3809" y="7521"/>
                    <a:pt x="3710" y="7514"/>
                    <a:pt x="3612" y="7502"/>
                  </a:cubicBezTo>
                  <a:cubicBezTo>
                    <a:pt x="2655" y="7316"/>
                    <a:pt x="2099" y="6452"/>
                    <a:pt x="1914" y="5588"/>
                  </a:cubicBezTo>
                  <a:lnTo>
                    <a:pt x="1883" y="5465"/>
                  </a:lnTo>
                  <a:lnTo>
                    <a:pt x="10093" y="5465"/>
                  </a:lnTo>
                  <a:cubicBezTo>
                    <a:pt x="10105" y="5468"/>
                    <a:pt x="10116" y="5470"/>
                    <a:pt x="10127" y="5470"/>
                  </a:cubicBezTo>
                  <a:cubicBezTo>
                    <a:pt x="10297" y="5470"/>
                    <a:pt x="10297" y="5058"/>
                    <a:pt x="10127" y="5058"/>
                  </a:cubicBezTo>
                  <a:cubicBezTo>
                    <a:pt x="10116" y="5058"/>
                    <a:pt x="10105" y="5060"/>
                    <a:pt x="10093" y="5064"/>
                  </a:cubicBezTo>
                  <a:lnTo>
                    <a:pt x="1822" y="5064"/>
                  </a:lnTo>
                  <a:cubicBezTo>
                    <a:pt x="1791" y="4971"/>
                    <a:pt x="1791" y="4878"/>
                    <a:pt x="1822" y="4755"/>
                  </a:cubicBezTo>
                  <a:cubicBezTo>
                    <a:pt x="1853" y="4601"/>
                    <a:pt x="1976" y="4508"/>
                    <a:pt x="2099" y="4508"/>
                  </a:cubicBezTo>
                  <a:close/>
                  <a:moveTo>
                    <a:pt x="6914" y="6514"/>
                  </a:moveTo>
                  <a:cubicBezTo>
                    <a:pt x="7500" y="6514"/>
                    <a:pt x="7871" y="7039"/>
                    <a:pt x="8272" y="7409"/>
                  </a:cubicBezTo>
                  <a:cubicBezTo>
                    <a:pt x="8704" y="7779"/>
                    <a:pt x="9259" y="7995"/>
                    <a:pt x="9846" y="7995"/>
                  </a:cubicBezTo>
                  <a:cubicBezTo>
                    <a:pt x="10494" y="7965"/>
                    <a:pt x="11111" y="7687"/>
                    <a:pt x="11574" y="7224"/>
                  </a:cubicBezTo>
                  <a:lnTo>
                    <a:pt x="11636" y="7131"/>
                  </a:lnTo>
                  <a:lnTo>
                    <a:pt x="11574" y="7409"/>
                  </a:lnTo>
                  <a:cubicBezTo>
                    <a:pt x="11327" y="8181"/>
                    <a:pt x="10895" y="8921"/>
                    <a:pt x="10309" y="9508"/>
                  </a:cubicBezTo>
                  <a:cubicBezTo>
                    <a:pt x="9383" y="10403"/>
                    <a:pt x="8179" y="10896"/>
                    <a:pt x="6914" y="10896"/>
                  </a:cubicBezTo>
                  <a:cubicBezTo>
                    <a:pt x="6327" y="10896"/>
                    <a:pt x="5741" y="10773"/>
                    <a:pt x="5186" y="10557"/>
                  </a:cubicBezTo>
                  <a:cubicBezTo>
                    <a:pt x="3766" y="10032"/>
                    <a:pt x="2686" y="8859"/>
                    <a:pt x="2285" y="7409"/>
                  </a:cubicBezTo>
                  <a:cubicBezTo>
                    <a:pt x="2285" y="7409"/>
                    <a:pt x="2223" y="7224"/>
                    <a:pt x="2192" y="7131"/>
                  </a:cubicBezTo>
                  <a:lnTo>
                    <a:pt x="2192" y="7131"/>
                  </a:lnTo>
                  <a:lnTo>
                    <a:pt x="2254" y="7224"/>
                  </a:lnTo>
                  <a:cubicBezTo>
                    <a:pt x="2717" y="7687"/>
                    <a:pt x="3334" y="7995"/>
                    <a:pt x="4013" y="7995"/>
                  </a:cubicBezTo>
                  <a:cubicBezTo>
                    <a:pt x="4568" y="7995"/>
                    <a:pt x="5124" y="7779"/>
                    <a:pt x="5556" y="7409"/>
                  </a:cubicBezTo>
                  <a:cubicBezTo>
                    <a:pt x="5957" y="7070"/>
                    <a:pt x="6327" y="6514"/>
                    <a:pt x="6914" y="6514"/>
                  </a:cubicBezTo>
                  <a:close/>
                  <a:moveTo>
                    <a:pt x="7624" y="11236"/>
                  </a:moveTo>
                  <a:cubicBezTo>
                    <a:pt x="7469" y="11544"/>
                    <a:pt x="7222" y="11760"/>
                    <a:pt x="6914" y="11915"/>
                  </a:cubicBezTo>
                  <a:cubicBezTo>
                    <a:pt x="6605" y="11791"/>
                    <a:pt x="6327" y="11544"/>
                    <a:pt x="6173" y="11267"/>
                  </a:cubicBezTo>
                  <a:cubicBezTo>
                    <a:pt x="6266" y="11267"/>
                    <a:pt x="6760" y="11298"/>
                    <a:pt x="6914" y="11298"/>
                  </a:cubicBezTo>
                  <a:cubicBezTo>
                    <a:pt x="7161" y="11298"/>
                    <a:pt x="7377" y="11267"/>
                    <a:pt x="7624" y="11236"/>
                  </a:cubicBezTo>
                  <a:close/>
                  <a:moveTo>
                    <a:pt x="7901" y="11514"/>
                  </a:moveTo>
                  <a:lnTo>
                    <a:pt x="7901" y="13365"/>
                  </a:lnTo>
                  <a:lnTo>
                    <a:pt x="5865" y="13365"/>
                  </a:lnTo>
                  <a:lnTo>
                    <a:pt x="5895" y="11514"/>
                  </a:lnTo>
                  <a:cubicBezTo>
                    <a:pt x="6111" y="11884"/>
                    <a:pt x="6451" y="12162"/>
                    <a:pt x="6883" y="12285"/>
                  </a:cubicBezTo>
                  <a:lnTo>
                    <a:pt x="6945" y="12285"/>
                  </a:lnTo>
                  <a:cubicBezTo>
                    <a:pt x="7346" y="12162"/>
                    <a:pt x="7685" y="11884"/>
                    <a:pt x="7901" y="11514"/>
                  </a:cubicBezTo>
                  <a:close/>
                  <a:moveTo>
                    <a:pt x="5155" y="10989"/>
                  </a:moveTo>
                  <a:cubicBezTo>
                    <a:pt x="5247" y="11020"/>
                    <a:pt x="5371" y="11051"/>
                    <a:pt x="5494" y="11082"/>
                  </a:cubicBezTo>
                  <a:lnTo>
                    <a:pt x="5494" y="13396"/>
                  </a:lnTo>
                  <a:lnTo>
                    <a:pt x="4939" y="13396"/>
                  </a:lnTo>
                  <a:lnTo>
                    <a:pt x="4939" y="12625"/>
                  </a:lnTo>
                  <a:cubicBezTo>
                    <a:pt x="4939" y="12501"/>
                    <a:pt x="4846" y="12409"/>
                    <a:pt x="4754" y="12409"/>
                  </a:cubicBezTo>
                  <a:cubicBezTo>
                    <a:pt x="4630" y="12409"/>
                    <a:pt x="4538" y="12501"/>
                    <a:pt x="4538" y="12625"/>
                  </a:cubicBezTo>
                  <a:lnTo>
                    <a:pt x="4538" y="13396"/>
                  </a:lnTo>
                  <a:lnTo>
                    <a:pt x="4013" y="13396"/>
                  </a:lnTo>
                  <a:cubicBezTo>
                    <a:pt x="4105" y="12470"/>
                    <a:pt x="4507" y="11637"/>
                    <a:pt x="5155" y="10989"/>
                  </a:cubicBezTo>
                  <a:close/>
                  <a:moveTo>
                    <a:pt x="8673" y="10989"/>
                  </a:moveTo>
                  <a:cubicBezTo>
                    <a:pt x="9321" y="11637"/>
                    <a:pt x="9722" y="12470"/>
                    <a:pt x="9784" y="13396"/>
                  </a:cubicBezTo>
                  <a:lnTo>
                    <a:pt x="9259" y="13396"/>
                  </a:lnTo>
                  <a:lnTo>
                    <a:pt x="9259" y="12625"/>
                  </a:lnTo>
                  <a:cubicBezTo>
                    <a:pt x="9259" y="12501"/>
                    <a:pt x="9167" y="12409"/>
                    <a:pt x="9043" y="12409"/>
                  </a:cubicBezTo>
                  <a:cubicBezTo>
                    <a:pt x="8951" y="12409"/>
                    <a:pt x="8858" y="12501"/>
                    <a:pt x="8858" y="12625"/>
                  </a:cubicBezTo>
                  <a:lnTo>
                    <a:pt x="8858" y="13396"/>
                  </a:lnTo>
                  <a:lnTo>
                    <a:pt x="8334" y="13396"/>
                  </a:lnTo>
                  <a:lnTo>
                    <a:pt x="8334" y="11112"/>
                  </a:lnTo>
                  <a:cubicBezTo>
                    <a:pt x="8457" y="11082"/>
                    <a:pt x="8550" y="11020"/>
                    <a:pt x="8673" y="10989"/>
                  </a:cubicBezTo>
                  <a:close/>
                  <a:moveTo>
                    <a:pt x="6793" y="1"/>
                  </a:moveTo>
                  <a:cubicBezTo>
                    <a:pt x="5384" y="1"/>
                    <a:pt x="4013" y="523"/>
                    <a:pt x="2933" y="1453"/>
                  </a:cubicBezTo>
                  <a:cubicBezTo>
                    <a:pt x="2764" y="1598"/>
                    <a:pt x="2897" y="1818"/>
                    <a:pt x="3067" y="1818"/>
                  </a:cubicBezTo>
                  <a:cubicBezTo>
                    <a:pt x="3114" y="1818"/>
                    <a:pt x="3164" y="1801"/>
                    <a:pt x="3210" y="1761"/>
                  </a:cubicBezTo>
                  <a:cubicBezTo>
                    <a:pt x="4229" y="866"/>
                    <a:pt x="5525" y="373"/>
                    <a:pt x="6914" y="373"/>
                  </a:cubicBezTo>
                  <a:cubicBezTo>
                    <a:pt x="7716" y="373"/>
                    <a:pt x="8550" y="465"/>
                    <a:pt x="9352" y="589"/>
                  </a:cubicBezTo>
                  <a:cubicBezTo>
                    <a:pt x="9832" y="674"/>
                    <a:pt x="10236" y="741"/>
                    <a:pt x="10590" y="741"/>
                  </a:cubicBezTo>
                  <a:cubicBezTo>
                    <a:pt x="10873" y="741"/>
                    <a:pt x="11125" y="698"/>
                    <a:pt x="11358" y="589"/>
                  </a:cubicBezTo>
                  <a:cubicBezTo>
                    <a:pt x="11389" y="589"/>
                    <a:pt x="11451" y="589"/>
                    <a:pt x="11451" y="619"/>
                  </a:cubicBezTo>
                  <a:cubicBezTo>
                    <a:pt x="11605" y="866"/>
                    <a:pt x="11728" y="1329"/>
                    <a:pt x="11420" y="2008"/>
                  </a:cubicBezTo>
                  <a:cubicBezTo>
                    <a:pt x="11296" y="2255"/>
                    <a:pt x="11327" y="2502"/>
                    <a:pt x="11481" y="2718"/>
                  </a:cubicBezTo>
                  <a:cubicBezTo>
                    <a:pt x="11975" y="3397"/>
                    <a:pt x="12315" y="4169"/>
                    <a:pt x="12469" y="5002"/>
                  </a:cubicBezTo>
                  <a:lnTo>
                    <a:pt x="12407" y="4971"/>
                  </a:lnTo>
                  <a:lnTo>
                    <a:pt x="12407" y="4878"/>
                  </a:lnTo>
                  <a:cubicBezTo>
                    <a:pt x="12438" y="4693"/>
                    <a:pt x="12346" y="4508"/>
                    <a:pt x="12222" y="4354"/>
                  </a:cubicBezTo>
                  <a:cubicBezTo>
                    <a:pt x="12099" y="4230"/>
                    <a:pt x="11944" y="4138"/>
                    <a:pt x="11759" y="4138"/>
                  </a:cubicBezTo>
                  <a:cubicBezTo>
                    <a:pt x="11543" y="3520"/>
                    <a:pt x="11173" y="2965"/>
                    <a:pt x="10741" y="2471"/>
                  </a:cubicBezTo>
                  <a:cubicBezTo>
                    <a:pt x="10599" y="2329"/>
                    <a:pt x="10417" y="2254"/>
                    <a:pt x="10239" y="2254"/>
                  </a:cubicBezTo>
                  <a:cubicBezTo>
                    <a:pt x="10146" y="2254"/>
                    <a:pt x="10054" y="2274"/>
                    <a:pt x="9969" y="2317"/>
                  </a:cubicBezTo>
                  <a:cubicBezTo>
                    <a:pt x="9506" y="2533"/>
                    <a:pt x="9012" y="2625"/>
                    <a:pt x="8519" y="2625"/>
                  </a:cubicBezTo>
                  <a:cubicBezTo>
                    <a:pt x="7901" y="2595"/>
                    <a:pt x="7315" y="2533"/>
                    <a:pt x="6729" y="2379"/>
                  </a:cubicBezTo>
                  <a:cubicBezTo>
                    <a:pt x="6142" y="2255"/>
                    <a:pt x="5556" y="2163"/>
                    <a:pt x="5000" y="2132"/>
                  </a:cubicBezTo>
                  <a:cubicBezTo>
                    <a:pt x="4968" y="2131"/>
                    <a:pt x="4936" y="2130"/>
                    <a:pt x="4904" y="2130"/>
                  </a:cubicBezTo>
                  <a:cubicBezTo>
                    <a:pt x="4044" y="2130"/>
                    <a:pt x="3221" y="2527"/>
                    <a:pt x="2686" y="3212"/>
                  </a:cubicBezTo>
                  <a:cubicBezTo>
                    <a:pt x="2439" y="3490"/>
                    <a:pt x="2223" y="3798"/>
                    <a:pt x="2069" y="4107"/>
                  </a:cubicBezTo>
                  <a:cubicBezTo>
                    <a:pt x="1883" y="4138"/>
                    <a:pt x="1698" y="4199"/>
                    <a:pt x="1575" y="4354"/>
                  </a:cubicBezTo>
                  <a:cubicBezTo>
                    <a:pt x="1420" y="4508"/>
                    <a:pt x="1359" y="4724"/>
                    <a:pt x="1390" y="4971"/>
                  </a:cubicBezTo>
                  <a:lnTo>
                    <a:pt x="1328" y="4971"/>
                  </a:lnTo>
                  <a:cubicBezTo>
                    <a:pt x="1513" y="3983"/>
                    <a:pt x="1976" y="3058"/>
                    <a:pt x="2655" y="2317"/>
                  </a:cubicBezTo>
                  <a:cubicBezTo>
                    <a:pt x="2770" y="2156"/>
                    <a:pt x="2628" y="1961"/>
                    <a:pt x="2484" y="1961"/>
                  </a:cubicBezTo>
                  <a:cubicBezTo>
                    <a:pt x="2435" y="1961"/>
                    <a:pt x="2386" y="1984"/>
                    <a:pt x="2346" y="2039"/>
                  </a:cubicBezTo>
                  <a:cubicBezTo>
                    <a:pt x="1544" y="2934"/>
                    <a:pt x="1019" y="4076"/>
                    <a:pt x="865" y="5280"/>
                  </a:cubicBezTo>
                  <a:cubicBezTo>
                    <a:pt x="1" y="6175"/>
                    <a:pt x="618" y="7656"/>
                    <a:pt x="1853" y="7656"/>
                  </a:cubicBezTo>
                  <a:lnTo>
                    <a:pt x="1914" y="7656"/>
                  </a:lnTo>
                  <a:cubicBezTo>
                    <a:pt x="2161" y="8458"/>
                    <a:pt x="2624" y="9199"/>
                    <a:pt x="3241" y="9785"/>
                  </a:cubicBezTo>
                  <a:cubicBezTo>
                    <a:pt x="3673" y="10217"/>
                    <a:pt x="4198" y="10557"/>
                    <a:pt x="4754" y="10835"/>
                  </a:cubicBezTo>
                  <a:cubicBezTo>
                    <a:pt x="4044" y="11575"/>
                    <a:pt x="3643" y="12563"/>
                    <a:pt x="3612" y="13581"/>
                  </a:cubicBezTo>
                  <a:cubicBezTo>
                    <a:pt x="3612" y="13705"/>
                    <a:pt x="3704" y="13797"/>
                    <a:pt x="3828" y="13797"/>
                  </a:cubicBezTo>
                  <a:lnTo>
                    <a:pt x="10000" y="13797"/>
                  </a:lnTo>
                  <a:cubicBezTo>
                    <a:pt x="10093" y="13797"/>
                    <a:pt x="10185" y="13705"/>
                    <a:pt x="10185" y="13581"/>
                  </a:cubicBezTo>
                  <a:cubicBezTo>
                    <a:pt x="10185" y="12563"/>
                    <a:pt x="9784" y="11575"/>
                    <a:pt x="9074" y="10835"/>
                  </a:cubicBezTo>
                  <a:cubicBezTo>
                    <a:pt x="10432" y="10217"/>
                    <a:pt x="11451" y="9076"/>
                    <a:pt x="11913" y="7656"/>
                  </a:cubicBezTo>
                  <a:lnTo>
                    <a:pt x="11944" y="7656"/>
                  </a:lnTo>
                  <a:cubicBezTo>
                    <a:pt x="13210" y="7656"/>
                    <a:pt x="13827" y="6175"/>
                    <a:pt x="12932" y="5280"/>
                  </a:cubicBezTo>
                  <a:cubicBezTo>
                    <a:pt x="12808" y="4261"/>
                    <a:pt x="12407" y="3304"/>
                    <a:pt x="11821" y="2471"/>
                  </a:cubicBezTo>
                  <a:cubicBezTo>
                    <a:pt x="11759" y="2379"/>
                    <a:pt x="11759" y="2255"/>
                    <a:pt x="11790" y="2193"/>
                  </a:cubicBezTo>
                  <a:cubicBezTo>
                    <a:pt x="12222" y="1268"/>
                    <a:pt x="11975" y="681"/>
                    <a:pt x="11821" y="403"/>
                  </a:cubicBezTo>
                  <a:cubicBezTo>
                    <a:pt x="11734" y="252"/>
                    <a:pt x="11572" y="177"/>
                    <a:pt x="11409" y="177"/>
                  </a:cubicBezTo>
                  <a:cubicBezTo>
                    <a:pt x="11339" y="177"/>
                    <a:pt x="11268" y="190"/>
                    <a:pt x="11204" y="218"/>
                  </a:cubicBezTo>
                  <a:cubicBezTo>
                    <a:pt x="11021" y="296"/>
                    <a:pt x="10816" y="325"/>
                    <a:pt x="10580" y="325"/>
                  </a:cubicBezTo>
                  <a:cubicBezTo>
                    <a:pt x="10258" y="325"/>
                    <a:pt x="9877" y="272"/>
                    <a:pt x="9414" y="218"/>
                  </a:cubicBezTo>
                  <a:cubicBezTo>
                    <a:pt x="8580" y="64"/>
                    <a:pt x="7747" y="2"/>
                    <a:pt x="6914" y="2"/>
                  </a:cubicBezTo>
                  <a:cubicBezTo>
                    <a:pt x="6873" y="1"/>
                    <a:pt x="6833" y="1"/>
                    <a:pt x="679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500" name="Google Shape;13500;p25"/>
          <p:cNvGrpSpPr/>
          <p:nvPr/>
        </p:nvGrpSpPr>
        <p:grpSpPr>
          <a:xfrm>
            <a:off x="3370836" y="4800074"/>
            <a:ext cx="480433" cy="459333"/>
            <a:chOff x="4038813" y="2463956"/>
            <a:chExt cx="360325" cy="344500"/>
          </a:xfrm>
        </p:grpSpPr>
        <p:grpSp>
          <p:nvGrpSpPr>
            <p:cNvPr id="13501" name="Google Shape;13501;p25"/>
            <p:cNvGrpSpPr/>
            <p:nvPr/>
          </p:nvGrpSpPr>
          <p:grpSpPr>
            <a:xfrm>
              <a:off x="4038813" y="2575656"/>
              <a:ext cx="360325" cy="232800"/>
              <a:chOff x="4038813" y="2575656"/>
              <a:chExt cx="360325" cy="232800"/>
            </a:xfrm>
          </p:grpSpPr>
          <p:sp>
            <p:nvSpPr>
              <p:cNvPr id="13502" name="Google Shape;13502;p25"/>
              <p:cNvSpPr/>
              <p:nvPr/>
            </p:nvSpPr>
            <p:spPr>
              <a:xfrm>
                <a:off x="4087413" y="2682481"/>
                <a:ext cx="17775" cy="16625"/>
              </a:xfrm>
              <a:custGeom>
                <a:avLst/>
                <a:gdLst/>
                <a:ahLst/>
                <a:cxnLst/>
                <a:rect l="l" t="t" r="r" b="b"/>
                <a:pathLst>
                  <a:path w="711" h="665" extrusionOk="0">
                    <a:moveTo>
                      <a:pt x="479" y="1"/>
                    </a:moveTo>
                    <a:cubicBezTo>
                      <a:pt x="425" y="1"/>
                      <a:pt x="371" y="24"/>
                      <a:pt x="340" y="70"/>
                    </a:cubicBezTo>
                    <a:lnTo>
                      <a:pt x="63" y="317"/>
                    </a:lnTo>
                    <a:cubicBezTo>
                      <a:pt x="1" y="410"/>
                      <a:pt x="1" y="533"/>
                      <a:pt x="63" y="595"/>
                    </a:cubicBezTo>
                    <a:cubicBezTo>
                      <a:pt x="109" y="641"/>
                      <a:pt x="163" y="664"/>
                      <a:pt x="213" y="664"/>
                    </a:cubicBezTo>
                    <a:cubicBezTo>
                      <a:pt x="263" y="664"/>
                      <a:pt x="309" y="641"/>
                      <a:pt x="340" y="595"/>
                    </a:cubicBezTo>
                    <a:lnTo>
                      <a:pt x="618" y="348"/>
                    </a:lnTo>
                    <a:cubicBezTo>
                      <a:pt x="711" y="255"/>
                      <a:pt x="711" y="132"/>
                      <a:pt x="618" y="70"/>
                    </a:cubicBezTo>
                    <a:cubicBezTo>
                      <a:pt x="587" y="24"/>
                      <a:pt x="533" y="1"/>
                      <a:pt x="479" y="1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000000"/>
                  </a:solidFill>
                  <a:cs typeface="B Nazanin" panose="00000700000000000000" pitchFamily="2" charset="-78"/>
                  <a:sym typeface="Arial"/>
                </a:endParaRPr>
              </a:p>
            </p:txBody>
          </p:sp>
          <p:sp>
            <p:nvSpPr>
              <p:cNvPr id="13503" name="Google Shape;13503;p25"/>
              <p:cNvSpPr/>
              <p:nvPr/>
            </p:nvSpPr>
            <p:spPr>
              <a:xfrm>
                <a:off x="4161488" y="2755781"/>
                <a:ext cx="17775" cy="16800"/>
              </a:xfrm>
              <a:custGeom>
                <a:avLst/>
                <a:gdLst/>
                <a:ahLst/>
                <a:cxnLst/>
                <a:rect l="l" t="t" r="r" b="b"/>
                <a:pathLst>
                  <a:path w="711" h="672" extrusionOk="0">
                    <a:moveTo>
                      <a:pt x="479" y="1"/>
                    </a:moveTo>
                    <a:cubicBezTo>
                      <a:pt x="425" y="1"/>
                      <a:pt x="371" y="24"/>
                      <a:pt x="340" y="70"/>
                    </a:cubicBezTo>
                    <a:lnTo>
                      <a:pt x="62" y="348"/>
                    </a:lnTo>
                    <a:cubicBezTo>
                      <a:pt x="1" y="410"/>
                      <a:pt x="1" y="533"/>
                      <a:pt x="62" y="626"/>
                    </a:cubicBezTo>
                    <a:cubicBezTo>
                      <a:pt x="109" y="657"/>
                      <a:pt x="163" y="672"/>
                      <a:pt x="213" y="672"/>
                    </a:cubicBezTo>
                    <a:cubicBezTo>
                      <a:pt x="263" y="672"/>
                      <a:pt x="309" y="657"/>
                      <a:pt x="340" y="626"/>
                    </a:cubicBezTo>
                    <a:lnTo>
                      <a:pt x="618" y="348"/>
                    </a:lnTo>
                    <a:cubicBezTo>
                      <a:pt x="710" y="286"/>
                      <a:pt x="710" y="163"/>
                      <a:pt x="618" y="70"/>
                    </a:cubicBezTo>
                    <a:cubicBezTo>
                      <a:pt x="587" y="24"/>
                      <a:pt x="533" y="1"/>
                      <a:pt x="479" y="1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000000"/>
                  </a:solidFill>
                  <a:cs typeface="B Nazanin" panose="00000700000000000000" pitchFamily="2" charset="-78"/>
                  <a:sym typeface="Arial"/>
                </a:endParaRPr>
              </a:p>
            </p:txBody>
          </p:sp>
          <p:sp>
            <p:nvSpPr>
              <p:cNvPr id="13504" name="Google Shape;13504;p25"/>
              <p:cNvSpPr/>
              <p:nvPr/>
            </p:nvSpPr>
            <p:spPr>
              <a:xfrm>
                <a:off x="4115213" y="2715856"/>
                <a:ext cx="29625" cy="28700"/>
              </a:xfrm>
              <a:custGeom>
                <a:avLst/>
                <a:gdLst/>
                <a:ahLst/>
                <a:cxnLst/>
                <a:rect l="l" t="t" r="r" b="b"/>
                <a:pathLst>
                  <a:path w="1185" h="1148" extrusionOk="0">
                    <a:moveTo>
                      <a:pt x="247" y="1"/>
                    </a:moveTo>
                    <a:cubicBezTo>
                      <a:pt x="123" y="1"/>
                      <a:pt x="31" y="93"/>
                      <a:pt x="31" y="186"/>
                    </a:cubicBezTo>
                    <a:cubicBezTo>
                      <a:pt x="1" y="723"/>
                      <a:pt x="403" y="1144"/>
                      <a:pt x="932" y="1144"/>
                    </a:cubicBezTo>
                    <a:cubicBezTo>
                      <a:pt x="950" y="1144"/>
                      <a:pt x="969" y="1144"/>
                      <a:pt x="987" y="1142"/>
                    </a:cubicBezTo>
                    <a:cubicBezTo>
                      <a:pt x="999" y="1146"/>
                      <a:pt x="1011" y="1148"/>
                      <a:pt x="1021" y="1148"/>
                    </a:cubicBezTo>
                    <a:cubicBezTo>
                      <a:pt x="1184" y="1148"/>
                      <a:pt x="1166" y="761"/>
                      <a:pt x="1006" y="761"/>
                    </a:cubicBezTo>
                    <a:cubicBezTo>
                      <a:pt x="991" y="761"/>
                      <a:pt x="974" y="765"/>
                      <a:pt x="957" y="772"/>
                    </a:cubicBezTo>
                    <a:cubicBezTo>
                      <a:pt x="648" y="772"/>
                      <a:pt x="432" y="525"/>
                      <a:pt x="432" y="248"/>
                    </a:cubicBezTo>
                    <a:cubicBezTo>
                      <a:pt x="432" y="124"/>
                      <a:pt x="370" y="31"/>
                      <a:pt x="247" y="31"/>
                    </a:cubicBezTo>
                    <a:lnTo>
                      <a:pt x="247" y="1"/>
                    </a:ln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000000"/>
                  </a:solidFill>
                  <a:cs typeface="B Nazanin" panose="00000700000000000000" pitchFamily="2" charset="-78"/>
                  <a:sym typeface="Arial"/>
                </a:endParaRPr>
              </a:p>
            </p:txBody>
          </p:sp>
          <p:sp>
            <p:nvSpPr>
              <p:cNvPr id="13505" name="Google Shape;13505;p25"/>
              <p:cNvSpPr/>
              <p:nvPr/>
            </p:nvSpPr>
            <p:spPr>
              <a:xfrm>
                <a:off x="4038813" y="2575656"/>
                <a:ext cx="360325" cy="232800"/>
              </a:xfrm>
              <a:custGeom>
                <a:avLst/>
                <a:gdLst/>
                <a:ahLst/>
                <a:cxnLst/>
                <a:rect l="l" t="t" r="r" b="b"/>
                <a:pathLst>
                  <a:path w="14413" h="9312" extrusionOk="0">
                    <a:moveTo>
                      <a:pt x="12253" y="1458"/>
                    </a:moveTo>
                    <a:cubicBezTo>
                      <a:pt x="12353" y="1458"/>
                      <a:pt x="12453" y="1504"/>
                      <a:pt x="12530" y="1597"/>
                    </a:cubicBezTo>
                    <a:lnTo>
                      <a:pt x="13796" y="2862"/>
                    </a:lnTo>
                    <a:cubicBezTo>
                      <a:pt x="13981" y="3016"/>
                      <a:pt x="13981" y="3263"/>
                      <a:pt x="13796" y="3417"/>
                    </a:cubicBezTo>
                    <a:lnTo>
                      <a:pt x="12530" y="4683"/>
                    </a:lnTo>
                    <a:lnTo>
                      <a:pt x="10710" y="2862"/>
                    </a:lnTo>
                    <a:lnTo>
                      <a:pt x="11975" y="1597"/>
                    </a:lnTo>
                    <a:cubicBezTo>
                      <a:pt x="12052" y="1504"/>
                      <a:pt x="12152" y="1458"/>
                      <a:pt x="12253" y="1458"/>
                    </a:cubicBezTo>
                    <a:close/>
                    <a:moveTo>
                      <a:pt x="2021" y="1"/>
                    </a:moveTo>
                    <a:cubicBezTo>
                      <a:pt x="1975" y="1"/>
                      <a:pt x="1927" y="17"/>
                      <a:pt x="1883" y="54"/>
                    </a:cubicBezTo>
                    <a:cubicBezTo>
                      <a:pt x="1" y="2276"/>
                      <a:pt x="155" y="5578"/>
                      <a:pt x="2161" y="7645"/>
                    </a:cubicBezTo>
                    <a:cubicBezTo>
                      <a:pt x="3241" y="8726"/>
                      <a:pt x="4661" y="9312"/>
                      <a:pt x="6142" y="9312"/>
                    </a:cubicBezTo>
                    <a:cubicBezTo>
                      <a:pt x="7623" y="9312"/>
                      <a:pt x="9074" y="8726"/>
                      <a:pt x="10123" y="7645"/>
                    </a:cubicBezTo>
                    <a:lnTo>
                      <a:pt x="14104" y="3664"/>
                    </a:lnTo>
                    <a:cubicBezTo>
                      <a:pt x="14413" y="3356"/>
                      <a:pt x="14413" y="2862"/>
                      <a:pt x="14104" y="2553"/>
                    </a:cubicBezTo>
                    <a:lnTo>
                      <a:pt x="12839" y="1288"/>
                    </a:lnTo>
                    <a:cubicBezTo>
                      <a:pt x="12669" y="1134"/>
                      <a:pt x="12461" y="1057"/>
                      <a:pt x="12257" y="1057"/>
                    </a:cubicBezTo>
                    <a:cubicBezTo>
                      <a:pt x="12052" y="1057"/>
                      <a:pt x="11851" y="1134"/>
                      <a:pt x="11697" y="1288"/>
                    </a:cubicBezTo>
                    <a:lnTo>
                      <a:pt x="8025" y="4930"/>
                    </a:lnTo>
                    <a:cubicBezTo>
                      <a:pt x="7963" y="5022"/>
                      <a:pt x="7963" y="5146"/>
                      <a:pt x="8025" y="5207"/>
                    </a:cubicBezTo>
                    <a:cubicBezTo>
                      <a:pt x="8071" y="5254"/>
                      <a:pt x="8125" y="5277"/>
                      <a:pt x="8179" y="5277"/>
                    </a:cubicBezTo>
                    <a:cubicBezTo>
                      <a:pt x="8233" y="5277"/>
                      <a:pt x="8287" y="5254"/>
                      <a:pt x="8333" y="5207"/>
                    </a:cubicBezTo>
                    <a:lnTo>
                      <a:pt x="10401" y="3140"/>
                    </a:lnTo>
                    <a:lnTo>
                      <a:pt x="12253" y="4961"/>
                    </a:lnTo>
                    <a:lnTo>
                      <a:pt x="9815" y="7368"/>
                    </a:lnTo>
                    <a:cubicBezTo>
                      <a:pt x="8858" y="8355"/>
                      <a:pt x="7531" y="8911"/>
                      <a:pt x="6142" y="8911"/>
                    </a:cubicBezTo>
                    <a:cubicBezTo>
                      <a:pt x="4753" y="8911"/>
                      <a:pt x="3426" y="8355"/>
                      <a:pt x="2469" y="7368"/>
                    </a:cubicBezTo>
                    <a:cubicBezTo>
                      <a:pt x="587" y="5423"/>
                      <a:pt x="463" y="2368"/>
                      <a:pt x="2192" y="300"/>
                    </a:cubicBezTo>
                    <a:cubicBezTo>
                      <a:pt x="2286" y="160"/>
                      <a:pt x="2165" y="1"/>
                      <a:pt x="2021" y="1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000000"/>
                  </a:solidFill>
                  <a:cs typeface="B Nazanin" panose="00000700000000000000" pitchFamily="2" charset="-78"/>
                  <a:sym typeface="Arial"/>
                </a:endParaRPr>
              </a:p>
            </p:txBody>
          </p:sp>
        </p:grpSp>
        <p:sp>
          <p:nvSpPr>
            <p:cNvPr id="13506" name="Google Shape;13506;p25"/>
            <p:cNvSpPr/>
            <p:nvPr/>
          </p:nvSpPr>
          <p:spPr>
            <a:xfrm>
              <a:off x="4098213" y="2463956"/>
              <a:ext cx="162050" cy="269675"/>
            </a:xfrm>
            <a:custGeom>
              <a:avLst/>
              <a:gdLst/>
              <a:ahLst/>
              <a:cxnLst/>
              <a:rect l="l" t="t" r="r" b="b"/>
              <a:pathLst>
                <a:path w="6482" h="10787" extrusionOk="0">
                  <a:moveTo>
                    <a:pt x="4352" y="394"/>
                  </a:moveTo>
                  <a:cubicBezTo>
                    <a:pt x="4453" y="394"/>
                    <a:pt x="4553" y="432"/>
                    <a:pt x="4630" y="510"/>
                  </a:cubicBezTo>
                  <a:lnTo>
                    <a:pt x="5895" y="1775"/>
                  </a:lnTo>
                  <a:cubicBezTo>
                    <a:pt x="6050" y="1929"/>
                    <a:pt x="6050" y="2176"/>
                    <a:pt x="5895" y="2330"/>
                  </a:cubicBezTo>
                  <a:lnTo>
                    <a:pt x="4630" y="3596"/>
                  </a:lnTo>
                  <a:lnTo>
                    <a:pt x="2809" y="1775"/>
                  </a:lnTo>
                  <a:lnTo>
                    <a:pt x="4075" y="510"/>
                  </a:lnTo>
                  <a:cubicBezTo>
                    <a:pt x="4152" y="432"/>
                    <a:pt x="4252" y="394"/>
                    <a:pt x="4352" y="394"/>
                  </a:cubicBezTo>
                  <a:close/>
                  <a:moveTo>
                    <a:pt x="4352" y="0"/>
                  </a:moveTo>
                  <a:cubicBezTo>
                    <a:pt x="4152" y="0"/>
                    <a:pt x="3951" y="77"/>
                    <a:pt x="3797" y="232"/>
                  </a:cubicBezTo>
                  <a:lnTo>
                    <a:pt x="93" y="3935"/>
                  </a:lnTo>
                  <a:cubicBezTo>
                    <a:pt x="1" y="3997"/>
                    <a:pt x="1" y="4120"/>
                    <a:pt x="93" y="4213"/>
                  </a:cubicBezTo>
                  <a:cubicBezTo>
                    <a:pt x="140" y="4244"/>
                    <a:pt x="194" y="4259"/>
                    <a:pt x="244" y="4259"/>
                  </a:cubicBezTo>
                  <a:cubicBezTo>
                    <a:pt x="294" y="4259"/>
                    <a:pt x="340" y="4244"/>
                    <a:pt x="371" y="4213"/>
                  </a:cubicBezTo>
                  <a:lnTo>
                    <a:pt x="2532" y="2053"/>
                  </a:lnTo>
                  <a:lnTo>
                    <a:pt x="4352" y="3904"/>
                  </a:lnTo>
                  <a:lnTo>
                    <a:pt x="1945" y="6281"/>
                  </a:lnTo>
                  <a:cubicBezTo>
                    <a:pt x="279" y="7916"/>
                    <a:pt x="1421" y="10786"/>
                    <a:pt x="3797" y="10786"/>
                  </a:cubicBezTo>
                  <a:cubicBezTo>
                    <a:pt x="4352" y="10786"/>
                    <a:pt x="4908" y="10601"/>
                    <a:pt x="5340" y="10262"/>
                  </a:cubicBezTo>
                  <a:cubicBezTo>
                    <a:pt x="5433" y="10200"/>
                    <a:pt x="5463" y="10077"/>
                    <a:pt x="5402" y="9984"/>
                  </a:cubicBezTo>
                  <a:cubicBezTo>
                    <a:pt x="5351" y="9933"/>
                    <a:pt x="5290" y="9910"/>
                    <a:pt x="5236" y="9910"/>
                  </a:cubicBezTo>
                  <a:cubicBezTo>
                    <a:pt x="5192" y="9910"/>
                    <a:pt x="5152" y="9925"/>
                    <a:pt x="5124" y="9953"/>
                  </a:cubicBezTo>
                  <a:cubicBezTo>
                    <a:pt x="4673" y="10293"/>
                    <a:pt x="4205" y="10439"/>
                    <a:pt x="3763" y="10439"/>
                  </a:cubicBezTo>
                  <a:cubicBezTo>
                    <a:pt x="1996" y="10439"/>
                    <a:pt x="625" y="8119"/>
                    <a:pt x="2254" y="6589"/>
                  </a:cubicBezTo>
                  <a:lnTo>
                    <a:pt x="6173" y="2639"/>
                  </a:lnTo>
                  <a:cubicBezTo>
                    <a:pt x="6482" y="2299"/>
                    <a:pt x="6482" y="1806"/>
                    <a:pt x="6173" y="1497"/>
                  </a:cubicBezTo>
                  <a:lnTo>
                    <a:pt x="4908" y="232"/>
                  </a:lnTo>
                  <a:cubicBezTo>
                    <a:pt x="4754" y="77"/>
                    <a:pt x="4553" y="0"/>
                    <a:pt x="435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507" name="Google Shape;13507;p25"/>
          <p:cNvGrpSpPr/>
          <p:nvPr/>
        </p:nvGrpSpPr>
        <p:grpSpPr>
          <a:xfrm>
            <a:off x="2480244" y="4799291"/>
            <a:ext cx="271600" cy="460900"/>
            <a:chOff x="7861838" y="4141656"/>
            <a:chExt cx="203700" cy="345675"/>
          </a:xfrm>
        </p:grpSpPr>
        <p:sp>
          <p:nvSpPr>
            <p:cNvPr id="13508" name="Google Shape;13508;p25"/>
            <p:cNvSpPr/>
            <p:nvPr/>
          </p:nvSpPr>
          <p:spPr>
            <a:xfrm>
              <a:off x="7915063" y="4445656"/>
              <a:ext cx="10050" cy="17775"/>
            </a:xfrm>
            <a:custGeom>
              <a:avLst/>
              <a:gdLst/>
              <a:ahLst/>
              <a:cxnLst/>
              <a:rect l="l" t="t" r="r" b="b"/>
              <a:pathLst>
                <a:path w="402" h="711" extrusionOk="0">
                  <a:moveTo>
                    <a:pt x="186" y="0"/>
                  </a:moveTo>
                  <a:cubicBezTo>
                    <a:pt x="93" y="0"/>
                    <a:pt x="1" y="93"/>
                    <a:pt x="1" y="186"/>
                  </a:cubicBezTo>
                  <a:lnTo>
                    <a:pt x="1" y="525"/>
                  </a:lnTo>
                  <a:cubicBezTo>
                    <a:pt x="1" y="618"/>
                    <a:pt x="93" y="710"/>
                    <a:pt x="186" y="710"/>
                  </a:cubicBezTo>
                  <a:cubicBezTo>
                    <a:pt x="309" y="710"/>
                    <a:pt x="402" y="618"/>
                    <a:pt x="402" y="525"/>
                  </a:cubicBezTo>
                  <a:lnTo>
                    <a:pt x="402" y="186"/>
                  </a:lnTo>
                  <a:cubicBezTo>
                    <a:pt x="402" y="93"/>
                    <a:pt x="309" y="0"/>
                    <a:pt x="1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09" name="Google Shape;13509;p25"/>
            <p:cNvSpPr/>
            <p:nvPr/>
          </p:nvSpPr>
          <p:spPr>
            <a:xfrm>
              <a:off x="8002238" y="4445656"/>
              <a:ext cx="10825" cy="17775"/>
            </a:xfrm>
            <a:custGeom>
              <a:avLst/>
              <a:gdLst/>
              <a:ahLst/>
              <a:cxnLst/>
              <a:rect l="l" t="t" r="r" b="b"/>
              <a:pathLst>
                <a:path w="433" h="711" extrusionOk="0">
                  <a:moveTo>
                    <a:pt x="217" y="0"/>
                  </a:moveTo>
                  <a:cubicBezTo>
                    <a:pt x="94" y="0"/>
                    <a:pt x="32" y="93"/>
                    <a:pt x="32" y="186"/>
                  </a:cubicBezTo>
                  <a:lnTo>
                    <a:pt x="32" y="525"/>
                  </a:lnTo>
                  <a:cubicBezTo>
                    <a:pt x="1" y="618"/>
                    <a:pt x="94" y="710"/>
                    <a:pt x="217" y="710"/>
                  </a:cubicBezTo>
                  <a:cubicBezTo>
                    <a:pt x="340" y="710"/>
                    <a:pt x="433" y="618"/>
                    <a:pt x="433" y="525"/>
                  </a:cubicBezTo>
                  <a:lnTo>
                    <a:pt x="433" y="186"/>
                  </a:lnTo>
                  <a:cubicBezTo>
                    <a:pt x="433" y="93"/>
                    <a:pt x="340" y="0"/>
                    <a:pt x="2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10" name="Google Shape;13510;p25"/>
            <p:cNvSpPr/>
            <p:nvPr/>
          </p:nvSpPr>
          <p:spPr>
            <a:xfrm>
              <a:off x="7945563" y="4452956"/>
              <a:ext cx="36250" cy="15100"/>
            </a:xfrm>
            <a:custGeom>
              <a:avLst/>
              <a:gdLst/>
              <a:ahLst/>
              <a:cxnLst/>
              <a:rect l="l" t="t" r="r" b="b"/>
              <a:pathLst>
                <a:path w="1450" h="604" extrusionOk="0">
                  <a:moveTo>
                    <a:pt x="291" y="1"/>
                  </a:moveTo>
                  <a:cubicBezTo>
                    <a:pt x="136" y="1"/>
                    <a:pt x="1" y="196"/>
                    <a:pt x="138" y="356"/>
                  </a:cubicBezTo>
                  <a:cubicBezTo>
                    <a:pt x="293" y="511"/>
                    <a:pt x="509" y="603"/>
                    <a:pt x="725" y="603"/>
                  </a:cubicBezTo>
                  <a:cubicBezTo>
                    <a:pt x="941" y="603"/>
                    <a:pt x="1157" y="511"/>
                    <a:pt x="1311" y="356"/>
                  </a:cubicBezTo>
                  <a:cubicBezTo>
                    <a:pt x="1449" y="196"/>
                    <a:pt x="1313" y="1"/>
                    <a:pt x="1158" y="1"/>
                  </a:cubicBezTo>
                  <a:cubicBezTo>
                    <a:pt x="1105" y="1"/>
                    <a:pt x="1050" y="24"/>
                    <a:pt x="1003" y="79"/>
                  </a:cubicBezTo>
                  <a:cubicBezTo>
                    <a:pt x="925" y="156"/>
                    <a:pt x="825" y="194"/>
                    <a:pt x="725" y="194"/>
                  </a:cubicBezTo>
                  <a:cubicBezTo>
                    <a:pt x="625" y="194"/>
                    <a:pt x="524" y="156"/>
                    <a:pt x="447" y="79"/>
                  </a:cubicBezTo>
                  <a:cubicBezTo>
                    <a:pt x="400" y="24"/>
                    <a:pt x="344" y="1"/>
                    <a:pt x="2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11" name="Google Shape;13511;p25"/>
            <p:cNvSpPr/>
            <p:nvPr/>
          </p:nvSpPr>
          <p:spPr>
            <a:xfrm>
              <a:off x="7861838" y="4141656"/>
              <a:ext cx="203700" cy="345675"/>
            </a:xfrm>
            <a:custGeom>
              <a:avLst/>
              <a:gdLst/>
              <a:ahLst/>
              <a:cxnLst/>
              <a:rect l="l" t="t" r="r" b="b"/>
              <a:pathLst>
                <a:path w="8148" h="13827" extrusionOk="0">
                  <a:moveTo>
                    <a:pt x="5733" y="430"/>
                  </a:moveTo>
                  <a:cubicBezTo>
                    <a:pt x="6792" y="430"/>
                    <a:pt x="6792" y="2072"/>
                    <a:pt x="5733" y="2072"/>
                  </a:cubicBezTo>
                  <a:cubicBezTo>
                    <a:pt x="5705" y="2072"/>
                    <a:pt x="5677" y="2071"/>
                    <a:pt x="5648" y="2069"/>
                  </a:cubicBezTo>
                  <a:lnTo>
                    <a:pt x="2531" y="2069"/>
                  </a:lnTo>
                  <a:cubicBezTo>
                    <a:pt x="2068" y="2069"/>
                    <a:pt x="1697" y="1698"/>
                    <a:pt x="1697" y="1235"/>
                  </a:cubicBezTo>
                  <a:cubicBezTo>
                    <a:pt x="1697" y="803"/>
                    <a:pt x="2068" y="433"/>
                    <a:pt x="2531" y="433"/>
                  </a:cubicBezTo>
                  <a:lnTo>
                    <a:pt x="5648" y="433"/>
                  </a:lnTo>
                  <a:cubicBezTo>
                    <a:pt x="5677" y="431"/>
                    <a:pt x="5705" y="430"/>
                    <a:pt x="5733" y="430"/>
                  </a:cubicBezTo>
                  <a:close/>
                  <a:moveTo>
                    <a:pt x="2500" y="1"/>
                  </a:moveTo>
                  <a:cubicBezTo>
                    <a:pt x="957" y="1"/>
                    <a:pt x="772" y="2223"/>
                    <a:pt x="2284" y="2470"/>
                  </a:cubicBezTo>
                  <a:lnTo>
                    <a:pt x="2284" y="10988"/>
                  </a:lnTo>
                  <a:cubicBezTo>
                    <a:pt x="1975" y="11142"/>
                    <a:pt x="1667" y="11358"/>
                    <a:pt x="1420" y="11605"/>
                  </a:cubicBezTo>
                  <a:cubicBezTo>
                    <a:pt x="1251" y="11725"/>
                    <a:pt x="1383" y="11940"/>
                    <a:pt x="1538" y="11940"/>
                  </a:cubicBezTo>
                  <a:cubicBezTo>
                    <a:pt x="1581" y="11940"/>
                    <a:pt x="1626" y="11923"/>
                    <a:pt x="1667" y="11883"/>
                  </a:cubicBezTo>
                  <a:cubicBezTo>
                    <a:pt x="1944" y="11667"/>
                    <a:pt x="2222" y="11451"/>
                    <a:pt x="2531" y="11296"/>
                  </a:cubicBezTo>
                  <a:lnTo>
                    <a:pt x="5555" y="11296"/>
                  </a:lnTo>
                  <a:cubicBezTo>
                    <a:pt x="6358" y="11728"/>
                    <a:pt x="7006" y="12376"/>
                    <a:pt x="7499" y="13117"/>
                  </a:cubicBezTo>
                  <a:cubicBezTo>
                    <a:pt x="7592" y="13241"/>
                    <a:pt x="7499" y="13426"/>
                    <a:pt x="7345" y="13426"/>
                  </a:cubicBezTo>
                  <a:lnTo>
                    <a:pt x="772" y="13426"/>
                  </a:lnTo>
                  <a:cubicBezTo>
                    <a:pt x="617" y="13426"/>
                    <a:pt x="525" y="13241"/>
                    <a:pt x="617" y="13117"/>
                  </a:cubicBezTo>
                  <a:cubicBezTo>
                    <a:pt x="772" y="12870"/>
                    <a:pt x="957" y="12654"/>
                    <a:pt x="1173" y="12438"/>
                  </a:cubicBezTo>
                  <a:cubicBezTo>
                    <a:pt x="1289" y="12275"/>
                    <a:pt x="1160" y="12095"/>
                    <a:pt x="1010" y="12095"/>
                  </a:cubicBezTo>
                  <a:cubicBezTo>
                    <a:pt x="961" y="12095"/>
                    <a:pt x="910" y="12115"/>
                    <a:pt x="864" y="12160"/>
                  </a:cubicBezTo>
                  <a:cubicBezTo>
                    <a:pt x="648" y="12407"/>
                    <a:pt x="463" y="12623"/>
                    <a:pt x="278" y="12901"/>
                  </a:cubicBezTo>
                  <a:cubicBezTo>
                    <a:pt x="0" y="13302"/>
                    <a:pt x="309" y="13827"/>
                    <a:pt x="772" y="13827"/>
                  </a:cubicBezTo>
                  <a:lnTo>
                    <a:pt x="7407" y="13827"/>
                  </a:lnTo>
                  <a:cubicBezTo>
                    <a:pt x="7870" y="13827"/>
                    <a:pt x="8148" y="13302"/>
                    <a:pt x="7870" y="12901"/>
                  </a:cubicBezTo>
                  <a:cubicBezTo>
                    <a:pt x="7345" y="12099"/>
                    <a:pt x="6666" y="11451"/>
                    <a:pt x="5833" y="10988"/>
                  </a:cubicBezTo>
                  <a:lnTo>
                    <a:pt x="5833" y="4507"/>
                  </a:lnTo>
                  <a:cubicBezTo>
                    <a:pt x="5833" y="4383"/>
                    <a:pt x="5740" y="4291"/>
                    <a:pt x="5648" y="4291"/>
                  </a:cubicBezTo>
                  <a:cubicBezTo>
                    <a:pt x="5524" y="4291"/>
                    <a:pt x="5432" y="4383"/>
                    <a:pt x="5432" y="4507"/>
                  </a:cubicBezTo>
                  <a:lnTo>
                    <a:pt x="5432" y="10895"/>
                  </a:lnTo>
                  <a:lnTo>
                    <a:pt x="2747" y="10895"/>
                  </a:lnTo>
                  <a:lnTo>
                    <a:pt x="2747" y="10278"/>
                  </a:lnTo>
                  <a:lnTo>
                    <a:pt x="3518" y="10278"/>
                  </a:lnTo>
                  <a:cubicBezTo>
                    <a:pt x="3611" y="10278"/>
                    <a:pt x="3703" y="10185"/>
                    <a:pt x="3703" y="10093"/>
                  </a:cubicBezTo>
                  <a:cubicBezTo>
                    <a:pt x="3703" y="9969"/>
                    <a:pt x="3611" y="9877"/>
                    <a:pt x="3518" y="9877"/>
                  </a:cubicBezTo>
                  <a:lnTo>
                    <a:pt x="2747" y="9877"/>
                  </a:lnTo>
                  <a:lnTo>
                    <a:pt x="2747" y="9506"/>
                  </a:lnTo>
                  <a:lnTo>
                    <a:pt x="3518" y="9506"/>
                  </a:lnTo>
                  <a:cubicBezTo>
                    <a:pt x="3703" y="9475"/>
                    <a:pt x="3703" y="9198"/>
                    <a:pt x="3518" y="9136"/>
                  </a:cubicBezTo>
                  <a:lnTo>
                    <a:pt x="2747" y="9136"/>
                  </a:lnTo>
                  <a:lnTo>
                    <a:pt x="2747" y="8766"/>
                  </a:lnTo>
                  <a:lnTo>
                    <a:pt x="3518" y="8766"/>
                  </a:lnTo>
                  <a:cubicBezTo>
                    <a:pt x="3611" y="8766"/>
                    <a:pt x="3703" y="8673"/>
                    <a:pt x="3703" y="8580"/>
                  </a:cubicBezTo>
                  <a:cubicBezTo>
                    <a:pt x="3703" y="8457"/>
                    <a:pt x="3611" y="8364"/>
                    <a:pt x="3518" y="8364"/>
                  </a:cubicBezTo>
                  <a:lnTo>
                    <a:pt x="2747" y="8364"/>
                  </a:lnTo>
                  <a:lnTo>
                    <a:pt x="2747" y="8025"/>
                  </a:lnTo>
                  <a:lnTo>
                    <a:pt x="3518" y="8025"/>
                  </a:lnTo>
                  <a:cubicBezTo>
                    <a:pt x="3611" y="8025"/>
                    <a:pt x="3703" y="7932"/>
                    <a:pt x="3703" y="7809"/>
                  </a:cubicBezTo>
                  <a:cubicBezTo>
                    <a:pt x="3703" y="7685"/>
                    <a:pt x="3611" y="7624"/>
                    <a:pt x="3518" y="7624"/>
                  </a:cubicBezTo>
                  <a:lnTo>
                    <a:pt x="2747" y="7624"/>
                  </a:lnTo>
                  <a:lnTo>
                    <a:pt x="2747" y="7253"/>
                  </a:lnTo>
                  <a:lnTo>
                    <a:pt x="3827" y="7253"/>
                  </a:lnTo>
                  <a:cubicBezTo>
                    <a:pt x="3950" y="7253"/>
                    <a:pt x="4043" y="7161"/>
                    <a:pt x="4043" y="7037"/>
                  </a:cubicBezTo>
                  <a:cubicBezTo>
                    <a:pt x="4043" y="6945"/>
                    <a:pt x="3950" y="6852"/>
                    <a:pt x="3827" y="6852"/>
                  </a:cubicBezTo>
                  <a:lnTo>
                    <a:pt x="2747" y="6852"/>
                  </a:lnTo>
                  <a:lnTo>
                    <a:pt x="2747" y="6482"/>
                  </a:lnTo>
                  <a:lnTo>
                    <a:pt x="3518" y="6482"/>
                  </a:lnTo>
                  <a:cubicBezTo>
                    <a:pt x="3611" y="6482"/>
                    <a:pt x="3703" y="6389"/>
                    <a:pt x="3703" y="6297"/>
                  </a:cubicBezTo>
                  <a:cubicBezTo>
                    <a:pt x="3703" y="6173"/>
                    <a:pt x="3611" y="6081"/>
                    <a:pt x="3518" y="6081"/>
                  </a:cubicBezTo>
                  <a:lnTo>
                    <a:pt x="2747" y="6081"/>
                  </a:lnTo>
                  <a:lnTo>
                    <a:pt x="2747" y="5741"/>
                  </a:lnTo>
                  <a:lnTo>
                    <a:pt x="3518" y="5741"/>
                  </a:lnTo>
                  <a:cubicBezTo>
                    <a:pt x="3611" y="5741"/>
                    <a:pt x="3703" y="5649"/>
                    <a:pt x="3703" y="5525"/>
                  </a:cubicBezTo>
                  <a:cubicBezTo>
                    <a:pt x="3703" y="5402"/>
                    <a:pt x="3611" y="5309"/>
                    <a:pt x="3518" y="5309"/>
                  </a:cubicBezTo>
                  <a:lnTo>
                    <a:pt x="2747" y="5309"/>
                  </a:lnTo>
                  <a:lnTo>
                    <a:pt x="2747" y="4970"/>
                  </a:lnTo>
                  <a:lnTo>
                    <a:pt x="3518" y="4970"/>
                  </a:lnTo>
                  <a:cubicBezTo>
                    <a:pt x="3611" y="4970"/>
                    <a:pt x="3703" y="4877"/>
                    <a:pt x="3703" y="4754"/>
                  </a:cubicBezTo>
                  <a:cubicBezTo>
                    <a:pt x="3703" y="4646"/>
                    <a:pt x="3610" y="4562"/>
                    <a:pt x="3525" y="4562"/>
                  </a:cubicBezTo>
                  <a:cubicBezTo>
                    <a:pt x="3512" y="4562"/>
                    <a:pt x="3500" y="4564"/>
                    <a:pt x="3487" y="4568"/>
                  </a:cubicBezTo>
                  <a:lnTo>
                    <a:pt x="2716" y="4568"/>
                  </a:lnTo>
                  <a:lnTo>
                    <a:pt x="2716" y="4198"/>
                  </a:lnTo>
                  <a:lnTo>
                    <a:pt x="3487" y="4198"/>
                  </a:lnTo>
                  <a:cubicBezTo>
                    <a:pt x="3673" y="4136"/>
                    <a:pt x="3673" y="3859"/>
                    <a:pt x="3487" y="3797"/>
                  </a:cubicBezTo>
                  <a:lnTo>
                    <a:pt x="2716" y="3797"/>
                  </a:lnTo>
                  <a:lnTo>
                    <a:pt x="2716" y="3427"/>
                  </a:lnTo>
                  <a:lnTo>
                    <a:pt x="3796" y="3427"/>
                  </a:lnTo>
                  <a:cubicBezTo>
                    <a:pt x="3920" y="3427"/>
                    <a:pt x="4012" y="3365"/>
                    <a:pt x="4012" y="3241"/>
                  </a:cubicBezTo>
                  <a:cubicBezTo>
                    <a:pt x="4012" y="3118"/>
                    <a:pt x="3920" y="3025"/>
                    <a:pt x="3796" y="3025"/>
                  </a:cubicBezTo>
                  <a:lnTo>
                    <a:pt x="2716" y="3025"/>
                  </a:lnTo>
                  <a:lnTo>
                    <a:pt x="2716" y="2470"/>
                  </a:lnTo>
                  <a:lnTo>
                    <a:pt x="5401" y="2470"/>
                  </a:lnTo>
                  <a:lnTo>
                    <a:pt x="5401" y="3704"/>
                  </a:lnTo>
                  <a:cubicBezTo>
                    <a:pt x="5401" y="3828"/>
                    <a:pt x="5493" y="3920"/>
                    <a:pt x="5617" y="3920"/>
                  </a:cubicBezTo>
                  <a:cubicBezTo>
                    <a:pt x="5710" y="3920"/>
                    <a:pt x="5802" y="3828"/>
                    <a:pt x="5802" y="3704"/>
                  </a:cubicBezTo>
                  <a:lnTo>
                    <a:pt x="5802" y="2470"/>
                  </a:lnTo>
                  <a:cubicBezTo>
                    <a:pt x="7314" y="2223"/>
                    <a:pt x="7129" y="1"/>
                    <a:pt x="56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512" name="Google Shape;13512;p25"/>
          <p:cNvGrpSpPr/>
          <p:nvPr/>
        </p:nvGrpSpPr>
        <p:grpSpPr>
          <a:xfrm>
            <a:off x="1424450" y="4799157"/>
            <a:ext cx="397133" cy="461167"/>
            <a:chOff x="3318963" y="4141656"/>
            <a:chExt cx="297850" cy="345875"/>
          </a:xfrm>
        </p:grpSpPr>
        <p:sp>
          <p:nvSpPr>
            <p:cNvPr id="13513" name="Google Shape;13513;p25"/>
            <p:cNvSpPr/>
            <p:nvPr/>
          </p:nvSpPr>
          <p:spPr>
            <a:xfrm>
              <a:off x="3511063" y="4180831"/>
              <a:ext cx="14700" cy="14300"/>
            </a:xfrm>
            <a:custGeom>
              <a:avLst/>
              <a:gdLst/>
              <a:ahLst/>
              <a:cxnLst/>
              <a:rect l="l" t="t" r="r" b="b"/>
              <a:pathLst>
                <a:path w="588" h="572" extrusionOk="0">
                  <a:moveTo>
                    <a:pt x="375" y="0"/>
                  </a:moveTo>
                  <a:cubicBezTo>
                    <a:pt x="325" y="0"/>
                    <a:pt x="279" y="23"/>
                    <a:pt x="248" y="70"/>
                  </a:cubicBezTo>
                  <a:lnTo>
                    <a:pt x="63" y="224"/>
                  </a:lnTo>
                  <a:cubicBezTo>
                    <a:pt x="1" y="286"/>
                    <a:pt x="1" y="440"/>
                    <a:pt x="63" y="502"/>
                  </a:cubicBezTo>
                  <a:cubicBezTo>
                    <a:pt x="109" y="548"/>
                    <a:pt x="163" y="571"/>
                    <a:pt x="217" y="571"/>
                  </a:cubicBezTo>
                  <a:cubicBezTo>
                    <a:pt x="271" y="571"/>
                    <a:pt x="325" y="548"/>
                    <a:pt x="371" y="502"/>
                  </a:cubicBezTo>
                  <a:lnTo>
                    <a:pt x="526" y="347"/>
                  </a:lnTo>
                  <a:cubicBezTo>
                    <a:pt x="587" y="255"/>
                    <a:pt x="587" y="131"/>
                    <a:pt x="526" y="70"/>
                  </a:cubicBezTo>
                  <a:cubicBezTo>
                    <a:pt x="479" y="23"/>
                    <a:pt x="425" y="0"/>
                    <a:pt x="37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14" name="Google Shape;13514;p25"/>
            <p:cNvSpPr/>
            <p:nvPr/>
          </p:nvSpPr>
          <p:spPr>
            <a:xfrm>
              <a:off x="3556588" y="4226331"/>
              <a:ext cx="15475" cy="14500"/>
            </a:xfrm>
            <a:custGeom>
              <a:avLst/>
              <a:gdLst/>
              <a:ahLst/>
              <a:cxnLst/>
              <a:rect l="l" t="t" r="r" b="b"/>
              <a:pathLst>
                <a:path w="619" h="580" extrusionOk="0">
                  <a:moveTo>
                    <a:pt x="398" y="1"/>
                  </a:moveTo>
                  <a:cubicBezTo>
                    <a:pt x="348" y="1"/>
                    <a:pt x="294" y="24"/>
                    <a:pt x="248" y="70"/>
                  </a:cubicBezTo>
                  <a:lnTo>
                    <a:pt x="93" y="225"/>
                  </a:lnTo>
                  <a:cubicBezTo>
                    <a:pt x="1" y="317"/>
                    <a:pt x="1" y="441"/>
                    <a:pt x="93" y="533"/>
                  </a:cubicBezTo>
                  <a:cubicBezTo>
                    <a:pt x="124" y="564"/>
                    <a:pt x="171" y="580"/>
                    <a:pt x="221" y="580"/>
                  </a:cubicBezTo>
                  <a:cubicBezTo>
                    <a:pt x="271" y="580"/>
                    <a:pt x="325" y="564"/>
                    <a:pt x="371" y="533"/>
                  </a:cubicBezTo>
                  <a:lnTo>
                    <a:pt x="525" y="348"/>
                  </a:lnTo>
                  <a:cubicBezTo>
                    <a:pt x="618" y="286"/>
                    <a:pt x="618" y="163"/>
                    <a:pt x="525" y="70"/>
                  </a:cubicBezTo>
                  <a:cubicBezTo>
                    <a:pt x="495" y="24"/>
                    <a:pt x="448" y="1"/>
                    <a:pt x="39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15" name="Google Shape;13515;p25"/>
            <p:cNvSpPr/>
            <p:nvPr/>
          </p:nvSpPr>
          <p:spPr>
            <a:xfrm>
              <a:off x="3528813" y="4201856"/>
              <a:ext cx="22075" cy="21625"/>
            </a:xfrm>
            <a:custGeom>
              <a:avLst/>
              <a:gdLst/>
              <a:ahLst/>
              <a:cxnLst/>
              <a:rect l="l" t="t" r="r" b="b"/>
              <a:pathLst>
                <a:path w="883" h="865" extrusionOk="0">
                  <a:moveTo>
                    <a:pt x="217" y="0"/>
                  </a:moveTo>
                  <a:cubicBezTo>
                    <a:pt x="93" y="0"/>
                    <a:pt x="1" y="62"/>
                    <a:pt x="1" y="185"/>
                  </a:cubicBezTo>
                  <a:cubicBezTo>
                    <a:pt x="1" y="370"/>
                    <a:pt x="63" y="556"/>
                    <a:pt x="186" y="679"/>
                  </a:cubicBezTo>
                  <a:cubicBezTo>
                    <a:pt x="309" y="802"/>
                    <a:pt x="495" y="864"/>
                    <a:pt x="680" y="864"/>
                  </a:cubicBezTo>
                  <a:cubicBezTo>
                    <a:pt x="882" y="864"/>
                    <a:pt x="868" y="457"/>
                    <a:pt x="687" y="457"/>
                  </a:cubicBezTo>
                  <a:cubicBezTo>
                    <a:pt x="675" y="457"/>
                    <a:pt x="662" y="459"/>
                    <a:pt x="649" y="463"/>
                  </a:cubicBezTo>
                  <a:cubicBezTo>
                    <a:pt x="587" y="463"/>
                    <a:pt x="525" y="432"/>
                    <a:pt x="464" y="401"/>
                  </a:cubicBezTo>
                  <a:cubicBezTo>
                    <a:pt x="433" y="340"/>
                    <a:pt x="402" y="278"/>
                    <a:pt x="402" y="216"/>
                  </a:cubicBezTo>
                  <a:cubicBezTo>
                    <a:pt x="402" y="93"/>
                    <a:pt x="340" y="0"/>
                    <a:pt x="2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16" name="Google Shape;13516;p25"/>
            <p:cNvSpPr/>
            <p:nvPr/>
          </p:nvSpPr>
          <p:spPr>
            <a:xfrm>
              <a:off x="3318963" y="4404556"/>
              <a:ext cx="75625" cy="82975"/>
            </a:xfrm>
            <a:custGeom>
              <a:avLst/>
              <a:gdLst/>
              <a:ahLst/>
              <a:cxnLst/>
              <a:rect l="l" t="t" r="r" b="b"/>
              <a:pathLst>
                <a:path w="3025" h="3319" extrusionOk="0">
                  <a:moveTo>
                    <a:pt x="1513" y="410"/>
                  </a:moveTo>
                  <a:cubicBezTo>
                    <a:pt x="1543" y="410"/>
                    <a:pt x="1543" y="410"/>
                    <a:pt x="1574" y="441"/>
                  </a:cubicBezTo>
                  <a:cubicBezTo>
                    <a:pt x="2099" y="996"/>
                    <a:pt x="2593" y="1830"/>
                    <a:pt x="2346" y="2416"/>
                  </a:cubicBezTo>
                  <a:cubicBezTo>
                    <a:pt x="2145" y="2740"/>
                    <a:pt x="1821" y="2902"/>
                    <a:pt x="1497" y="2902"/>
                  </a:cubicBezTo>
                  <a:cubicBezTo>
                    <a:pt x="1173" y="2902"/>
                    <a:pt x="849" y="2740"/>
                    <a:pt x="648" y="2416"/>
                  </a:cubicBezTo>
                  <a:cubicBezTo>
                    <a:pt x="402" y="1830"/>
                    <a:pt x="895" y="996"/>
                    <a:pt x="1420" y="441"/>
                  </a:cubicBezTo>
                  <a:cubicBezTo>
                    <a:pt x="1451" y="410"/>
                    <a:pt x="1451" y="410"/>
                    <a:pt x="1482" y="410"/>
                  </a:cubicBezTo>
                  <a:close/>
                  <a:moveTo>
                    <a:pt x="1509" y="1"/>
                  </a:moveTo>
                  <a:cubicBezTo>
                    <a:pt x="1381" y="1"/>
                    <a:pt x="1250" y="55"/>
                    <a:pt x="1142" y="163"/>
                  </a:cubicBezTo>
                  <a:cubicBezTo>
                    <a:pt x="340" y="996"/>
                    <a:pt x="0" y="1922"/>
                    <a:pt x="278" y="2601"/>
                  </a:cubicBezTo>
                  <a:cubicBezTo>
                    <a:pt x="540" y="3079"/>
                    <a:pt x="1019" y="3319"/>
                    <a:pt x="1497" y="3319"/>
                  </a:cubicBezTo>
                  <a:cubicBezTo>
                    <a:pt x="1976" y="3319"/>
                    <a:pt x="2454" y="3079"/>
                    <a:pt x="2716" y="2601"/>
                  </a:cubicBezTo>
                  <a:cubicBezTo>
                    <a:pt x="3025" y="1922"/>
                    <a:pt x="2685" y="996"/>
                    <a:pt x="1852" y="163"/>
                  </a:cubicBezTo>
                  <a:cubicBezTo>
                    <a:pt x="1760" y="55"/>
                    <a:pt x="1636" y="1"/>
                    <a:pt x="150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17" name="Google Shape;13517;p25"/>
            <p:cNvSpPr/>
            <p:nvPr/>
          </p:nvSpPr>
          <p:spPr>
            <a:xfrm>
              <a:off x="3352913" y="4141656"/>
              <a:ext cx="263900" cy="256175"/>
            </a:xfrm>
            <a:custGeom>
              <a:avLst/>
              <a:gdLst/>
              <a:ahLst/>
              <a:cxnLst/>
              <a:rect l="l" t="t" r="r" b="b"/>
              <a:pathLst>
                <a:path w="10556" h="10247" extrusionOk="0">
                  <a:moveTo>
                    <a:pt x="3920" y="4329"/>
                  </a:moveTo>
                  <a:cubicBezTo>
                    <a:pt x="4020" y="4329"/>
                    <a:pt x="4120" y="4368"/>
                    <a:pt x="4198" y="4445"/>
                  </a:cubicBezTo>
                  <a:lnTo>
                    <a:pt x="5864" y="6111"/>
                  </a:lnTo>
                  <a:cubicBezTo>
                    <a:pt x="6018" y="6266"/>
                    <a:pt x="6018" y="6482"/>
                    <a:pt x="5864" y="6636"/>
                  </a:cubicBezTo>
                  <a:lnTo>
                    <a:pt x="5617" y="6914"/>
                  </a:lnTo>
                  <a:cubicBezTo>
                    <a:pt x="5540" y="6991"/>
                    <a:pt x="5440" y="7030"/>
                    <a:pt x="5339" y="7030"/>
                  </a:cubicBezTo>
                  <a:cubicBezTo>
                    <a:pt x="5239" y="7030"/>
                    <a:pt x="5139" y="6991"/>
                    <a:pt x="5062" y="6914"/>
                  </a:cubicBezTo>
                  <a:lnTo>
                    <a:pt x="3395" y="5216"/>
                  </a:lnTo>
                  <a:cubicBezTo>
                    <a:pt x="3241" y="5093"/>
                    <a:pt x="3241" y="4846"/>
                    <a:pt x="3395" y="4692"/>
                  </a:cubicBezTo>
                  <a:lnTo>
                    <a:pt x="3642" y="4445"/>
                  </a:lnTo>
                  <a:cubicBezTo>
                    <a:pt x="3719" y="4368"/>
                    <a:pt x="3819" y="4329"/>
                    <a:pt x="3920" y="4329"/>
                  </a:cubicBezTo>
                  <a:close/>
                  <a:moveTo>
                    <a:pt x="7469" y="1"/>
                  </a:moveTo>
                  <a:cubicBezTo>
                    <a:pt x="6821" y="63"/>
                    <a:pt x="6234" y="340"/>
                    <a:pt x="5802" y="772"/>
                  </a:cubicBezTo>
                  <a:cubicBezTo>
                    <a:pt x="5370" y="1297"/>
                    <a:pt x="5062" y="1914"/>
                    <a:pt x="4969" y="2562"/>
                  </a:cubicBezTo>
                  <a:cubicBezTo>
                    <a:pt x="4907" y="3118"/>
                    <a:pt x="4660" y="3643"/>
                    <a:pt x="4290" y="4044"/>
                  </a:cubicBezTo>
                  <a:cubicBezTo>
                    <a:pt x="4167" y="3951"/>
                    <a:pt x="4043" y="3920"/>
                    <a:pt x="3920" y="3920"/>
                  </a:cubicBezTo>
                  <a:cubicBezTo>
                    <a:pt x="3704" y="3920"/>
                    <a:pt x="3519" y="4013"/>
                    <a:pt x="3364" y="4167"/>
                  </a:cubicBezTo>
                  <a:lnTo>
                    <a:pt x="3087" y="4445"/>
                  </a:lnTo>
                  <a:cubicBezTo>
                    <a:pt x="2840" y="4692"/>
                    <a:pt x="2778" y="5062"/>
                    <a:pt x="2963" y="5371"/>
                  </a:cubicBezTo>
                  <a:lnTo>
                    <a:pt x="1297" y="7068"/>
                  </a:lnTo>
                  <a:cubicBezTo>
                    <a:pt x="834" y="7500"/>
                    <a:pt x="525" y="8056"/>
                    <a:pt x="371" y="8642"/>
                  </a:cubicBezTo>
                  <a:cubicBezTo>
                    <a:pt x="309" y="8858"/>
                    <a:pt x="247" y="9043"/>
                    <a:pt x="124" y="9229"/>
                  </a:cubicBezTo>
                  <a:cubicBezTo>
                    <a:pt x="0" y="9445"/>
                    <a:pt x="31" y="9722"/>
                    <a:pt x="216" y="9907"/>
                  </a:cubicBezTo>
                  <a:lnTo>
                    <a:pt x="402" y="10093"/>
                  </a:lnTo>
                  <a:cubicBezTo>
                    <a:pt x="494" y="10185"/>
                    <a:pt x="618" y="10247"/>
                    <a:pt x="772" y="10247"/>
                  </a:cubicBezTo>
                  <a:cubicBezTo>
                    <a:pt x="864" y="10247"/>
                    <a:pt x="988" y="10216"/>
                    <a:pt x="1080" y="10185"/>
                  </a:cubicBezTo>
                  <a:cubicBezTo>
                    <a:pt x="1266" y="10062"/>
                    <a:pt x="1451" y="9969"/>
                    <a:pt x="1667" y="9938"/>
                  </a:cubicBezTo>
                  <a:cubicBezTo>
                    <a:pt x="2130" y="9815"/>
                    <a:pt x="2562" y="9599"/>
                    <a:pt x="2932" y="9290"/>
                  </a:cubicBezTo>
                  <a:cubicBezTo>
                    <a:pt x="3107" y="9165"/>
                    <a:pt x="2979" y="8940"/>
                    <a:pt x="2809" y="8940"/>
                  </a:cubicBezTo>
                  <a:cubicBezTo>
                    <a:pt x="2769" y="8940"/>
                    <a:pt x="2727" y="8952"/>
                    <a:pt x="2685" y="8982"/>
                  </a:cubicBezTo>
                  <a:cubicBezTo>
                    <a:pt x="2346" y="9229"/>
                    <a:pt x="1945" y="9414"/>
                    <a:pt x="1543" y="9537"/>
                  </a:cubicBezTo>
                  <a:cubicBezTo>
                    <a:pt x="1297" y="9599"/>
                    <a:pt x="1080" y="9691"/>
                    <a:pt x="864" y="9846"/>
                  </a:cubicBezTo>
                  <a:cubicBezTo>
                    <a:pt x="846" y="9855"/>
                    <a:pt x="826" y="9859"/>
                    <a:pt x="805" y="9859"/>
                  </a:cubicBezTo>
                  <a:cubicBezTo>
                    <a:pt x="754" y="9859"/>
                    <a:pt x="701" y="9837"/>
                    <a:pt x="679" y="9815"/>
                  </a:cubicBezTo>
                  <a:lnTo>
                    <a:pt x="494" y="9630"/>
                  </a:lnTo>
                  <a:cubicBezTo>
                    <a:pt x="432" y="9568"/>
                    <a:pt x="432" y="9506"/>
                    <a:pt x="463" y="9445"/>
                  </a:cubicBezTo>
                  <a:cubicBezTo>
                    <a:pt x="587" y="9229"/>
                    <a:pt x="679" y="8982"/>
                    <a:pt x="741" y="8735"/>
                  </a:cubicBezTo>
                  <a:cubicBezTo>
                    <a:pt x="895" y="8210"/>
                    <a:pt x="1173" y="7716"/>
                    <a:pt x="1574" y="7346"/>
                  </a:cubicBezTo>
                  <a:lnTo>
                    <a:pt x="3241" y="5679"/>
                  </a:lnTo>
                  <a:lnTo>
                    <a:pt x="4630" y="7068"/>
                  </a:lnTo>
                  <a:lnTo>
                    <a:pt x="3241" y="8457"/>
                  </a:lnTo>
                  <a:cubicBezTo>
                    <a:pt x="3148" y="8519"/>
                    <a:pt x="3148" y="8642"/>
                    <a:pt x="3241" y="8735"/>
                  </a:cubicBezTo>
                  <a:cubicBezTo>
                    <a:pt x="3287" y="8781"/>
                    <a:pt x="3341" y="8804"/>
                    <a:pt x="3391" y="8804"/>
                  </a:cubicBezTo>
                  <a:cubicBezTo>
                    <a:pt x="3441" y="8804"/>
                    <a:pt x="3488" y="8781"/>
                    <a:pt x="3519" y="8735"/>
                  </a:cubicBezTo>
                  <a:lnTo>
                    <a:pt x="4938" y="7315"/>
                  </a:lnTo>
                  <a:cubicBezTo>
                    <a:pt x="5067" y="7392"/>
                    <a:pt x="5206" y="7432"/>
                    <a:pt x="5342" y="7432"/>
                  </a:cubicBezTo>
                  <a:cubicBezTo>
                    <a:pt x="5534" y="7432"/>
                    <a:pt x="5720" y="7354"/>
                    <a:pt x="5864" y="7192"/>
                  </a:cubicBezTo>
                  <a:lnTo>
                    <a:pt x="6142" y="6945"/>
                  </a:lnTo>
                  <a:cubicBezTo>
                    <a:pt x="6389" y="6698"/>
                    <a:pt x="6450" y="6297"/>
                    <a:pt x="6265" y="5988"/>
                  </a:cubicBezTo>
                  <a:cubicBezTo>
                    <a:pt x="6666" y="5618"/>
                    <a:pt x="7191" y="5371"/>
                    <a:pt x="7716" y="5309"/>
                  </a:cubicBezTo>
                  <a:cubicBezTo>
                    <a:pt x="8395" y="5216"/>
                    <a:pt x="9012" y="4939"/>
                    <a:pt x="9506" y="4476"/>
                  </a:cubicBezTo>
                  <a:cubicBezTo>
                    <a:pt x="10555" y="3457"/>
                    <a:pt x="10555" y="1791"/>
                    <a:pt x="9506" y="772"/>
                  </a:cubicBezTo>
                  <a:cubicBezTo>
                    <a:pt x="9197" y="433"/>
                    <a:pt x="8765" y="186"/>
                    <a:pt x="8333" y="93"/>
                  </a:cubicBezTo>
                  <a:cubicBezTo>
                    <a:pt x="8311" y="88"/>
                    <a:pt x="8290" y="85"/>
                    <a:pt x="8270" y="85"/>
                  </a:cubicBezTo>
                  <a:cubicBezTo>
                    <a:pt x="8179" y="85"/>
                    <a:pt x="8112" y="141"/>
                    <a:pt x="8086" y="217"/>
                  </a:cubicBezTo>
                  <a:cubicBezTo>
                    <a:pt x="8055" y="340"/>
                    <a:pt x="8117" y="433"/>
                    <a:pt x="8210" y="464"/>
                  </a:cubicBezTo>
                  <a:cubicBezTo>
                    <a:pt x="9876" y="896"/>
                    <a:pt x="10462" y="2994"/>
                    <a:pt x="9228" y="4198"/>
                  </a:cubicBezTo>
                  <a:cubicBezTo>
                    <a:pt x="8796" y="4599"/>
                    <a:pt x="8240" y="4846"/>
                    <a:pt x="7654" y="4908"/>
                  </a:cubicBezTo>
                  <a:cubicBezTo>
                    <a:pt x="7037" y="5000"/>
                    <a:pt x="6450" y="5278"/>
                    <a:pt x="6018" y="5679"/>
                  </a:cubicBezTo>
                  <a:lnTo>
                    <a:pt x="4599" y="4291"/>
                  </a:lnTo>
                  <a:cubicBezTo>
                    <a:pt x="5031" y="3828"/>
                    <a:pt x="5309" y="3272"/>
                    <a:pt x="5370" y="2655"/>
                  </a:cubicBezTo>
                  <a:cubicBezTo>
                    <a:pt x="5463" y="2069"/>
                    <a:pt x="5710" y="1513"/>
                    <a:pt x="6080" y="1050"/>
                  </a:cubicBezTo>
                  <a:cubicBezTo>
                    <a:pt x="6450" y="680"/>
                    <a:pt x="6975" y="464"/>
                    <a:pt x="7500" y="402"/>
                  </a:cubicBezTo>
                  <a:cubicBezTo>
                    <a:pt x="7592" y="402"/>
                    <a:pt x="7685" y="309"/>
                    <a:pt x="7685" y="186"/>
                  </a:cubicBezTo>
                  <a:cubicBezTo>
                    <a:pt x="7654" y="93"/>
                    <a:pt x="7561" y="1"/>
                    <a:pt x="746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518" name="Google Shape;13518;p25"/>
          <p:cNvGrpSpPr/>
          <p:nvPr/>
        </p:nvGrpSpPr>
        <p:grpSpPr>
          <a:xfrm>
            <a:off x="1399250" y="5554208"/>
            <a:ext cx="447533" cy="460900"/>
            <a:chOff x="6318738" y="2463556"/>
            <a:chExt cx="335650" cy="345675"/>
          </a:xfrm>
          <a:solidFill>
            <a:schemeClr val="tx1"/>
          </a:solidFill>
        </p:grpSpPr>
        <p:sp>
          <p:nvSpPr>
            <p:cNvPr id="13519" name="Google Shape;13519;p25"/>
            <p:cNvSpPr/>
            <p:nvPr/>
          </p:nvSpPr>
          <p:spPr>
            <a:xfrm>
              <a:off x="6429063" y="2508306"/>
              <a:ext cx="10825" cy="20100"/>
            </a:xfrm>
            <a:custGeom>
              <a:avLst/>
              <a:gdLst/>
              <a:ahLst/>
              <a:cxnLst/>
              <a:rect l="l" t="t" r="r" b="b"/>
              <a:pathLst>
                <a:path w="433" h="804" extrusionOk="0">
                  <a:moveTo>
                    <a:pt x="217" y="1"/>
                  </a:moveTo>
                  <a:cubicBezTo>
                    <a:pt x="93" y="1"/>
                    <a:pt x="1" y="93"/>
                    <a:pt x="1" y="217"/>
                  </a:cubicBezTo>
                  <a:lnTo>
                    <a:pt x="1" y="587"/>
                  </a:lnTo>
                  <a:cubicBezTo>
                    <a:pt x="1" y="711"/>
                    <a:pt x="93" y="803"/>
                    <a:pt x="217" y="803"/>
                  </a:cubicBezTo>
                  <a:cubicBezTo>
                    <a:pt x="340" y="803"/>
                    <a:pt x="433" y="711"/>
                    <a:pt x="433" y="587"/>
                  </a:cubicBezTo>
                  <a:lnTo>
                    <a:pt x="433" y="217"/>
                  </a:lnTo>
                  <a:cubicBezTo>
                    <a:pt x="433" y="93"/>
                    <a:pt x="340" y="1"/>
                    <a:pt x="2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20" name="Google Shape;13520;p25"/>
            <p:cNvSpPr/>
            <p:nvPr/>
          </p:nvSpPr>
          <p:spPr>
            <a:xfrm>
              <a:off x="6533213" y="2508306"/>
              <a:ext cx="10075" cy="20100"/>
            </a:xfrm>
            <a:custGeom>
              <a:avLst/>
              <a:gdLst/>
              <a:ahLst/>
              <a:cxnLst/>
              <a:rect l="l" t="t" r="r" b="b"/>
              <a:pathLst>
                <a:path w="403" h="804" extrusionOk="0">
                  <a:moveTo>
                    <a:pt x="217" y="1"/>
                  </a:moveTo>
                  <a:cubicBezTo>
                    <a:pt x="94" y="1"/>
                    <a:pt x="1" y="93"/>
                    <a:pt x="1" y="217"/>
                  </a:cubicBezTo>
                  <a:lnTo>
                    <a:pt x="1" y="587"/>
                  </a:lnTo>
                  <a:cubicBezTo>
                    <a:pt x="1" y="711"/>
                    <a:pt x="94" y="803"/>
                    <a:pt x="217" y="803"/>
                  </a:cubicBezTo>
                  <a:cubicBezTo>
                    <a:pt x="310" y="803"/>
                    <a:pt x="402" y="711"/>
                    <a:pt x="402" y="587"/>
                  </a:cubicBezTo>
                  <a:lnTo>
                    <a:pt x="402" y="217"/>
                  </a:lnTo>
                  <a:cubicBezTo>
                    <a:pt x="402" y="93"/>
                    <a:pt x="340" y="1"/>
                    <a:pt x="2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21" name="Google Shape;13521;p25"/>
            <p:cNvSpPr/>
            <p:nvPr/>
          </p:nvSpPr>
          <p:spPr>
            <a:xfrm>
              <a:off x="6467638" y="2517481"/>
              <a:ext cx="38425" cy="16325"/>
            </a:xfrm>
            <a:custGeom>
              <a:avLst/>
              <a:gdLst/>
              <a:ahLst/>
              <a:cxnLst/>
              <a:rect l="l" t="t" r="r" b="b"/>
              <a:pathLst>
                <a:path w="1537" h="653" extrusionOk="0">
                  <a:moveTo>
                    <a:pt x="1258" y="1"/>
                  </a:moveTo>
                  <a:cubicBezTo>
                    <a:pt x="1209" y="1"/>
                    <a:pt x="1157" y="20"/>
                    <a:pt x="1112" y="66"/>
                  </a:cubicBezTo>
                  <a:cubicBezTo>
                    <a:pt x="1019" y="158"/>
                    <a:pt x="896" y="220"/>
                    <a:pt x="741" y="220"/>
                  </a:cubicBezTo>
                  <a:cubicBezTo>
                    <a:pt x="587" y="220"/>
                    <a:pt x="464" y="189"/>
                    <a:pt x="371" y="66"/>
                  </a:cubicBezTo>
                  <a:cubicBezTo>
                    <a:pt x="325" y="35"/>
                    <a:pt x="271" y="20"/>
                    <a:pt x="217" y="20"/>
                  </a:cubicBezTo>
                  <a:cubicBezTo>
                    <a:pt x="163" y="20"/>
                    <a:pt x="109" y="35"/>
                    <a:pt x="62" y="66"/>
                  </a:cubicBezTo>
                  <a:cubicBezTo>
                    <a:pt x="1" y="158"/>
                    <a:pt x="1" y="282"/>
                    <a:pt x="62" y="344"/>
                  </a:cubicBezTo>
                  <a:cubicBezTo>
                    <a:pt x="248" y="560"/>
                    <a:pt x="494" y="652"/>
                    <a:pt x="741" y="652"/>
                  </a:cubicBezTo>
                  <a:lnTo>
                    <a:pt x="741" y="621"/>
                  </a:lnTo>
                  <a:cubicBezTo>
                    <a:pt x="988" y="621"/>
                    <a:pt x="1235" y="529"/>
                    <a:pt x="1420" y="344"/>
                  </a:cubicBezTo>
                  <a:cubicBezTo>
                    <a:pt x="1537" y="181"/>
                    <a:pt x="1408" y="1"/>
                    <a:pt x="12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22" name="Google Shape;13522;p25"/>
            <p:cNvSpPr/>
            <p:nvPr/>
          </p:nvSpPr>
          <p:spPr>
            <a:xfrm>
              <a:off x="6415938" y="2603206"/>
              <a:ext cx="202175" cy="137375"/>
            </a:xfrm>
            <a:custGeom>
              <a:avLst/>
              <a:gdLst/>
              <a:ahLst/>
              <a:cxnLst/>
              <a:rect l="l" t="t" r="r" b="b"/>
              <a:pathLst>
                <a:path w="8087" h="5495" extrusionOk="0">
                  <a:moveTo>
                    <a:pt x="217" y="1"/>
                  </a:moveTo>
                  <a:cubicBezTo>
                    <a:pt x="94" y="1"/>
                    <a:pt x="1" y="93"/>
                    <a:pt x="1" y="217"/>
                  </a:cubicBezTo>
                  <a:lnTo>
                    <a:pt x="1" y="5309"/>
                  </a:lnTo>
                  <a:cubicBezTo>
                    <a:pt x="1" y="5402"/>
                    <a:pt x="94" y="5494"/>
                    <a:pt x="217" y="5494"/>
                  </a:cubicBezTo>
                  <a:lnTo>
                    <a:pt x="1421" y="5494"/>
                  </a:lnTo>
                  <a:cubicBezTo>
                    <a:pt x="1513" y="5494"/>
                    <a:pt x="1606" y="5402"/>
                    <a:pt x="1606" y="5309"/>
                  </a:cubicBezTo>
                  <a:cubicBezTo>
                    <a:pt x="1606" y="5186"/>
                    <a:pt x="1513" y="5093"/>
                    <a:pt x="1421" y="5093"/>
                  </a:cubicBezTo>
                  <a:lnTo>
                    <a:pt x="402" y="5093"/>
                  </a:lnTo>
                  <a:lnTo>
                    <a:pt x="402" y="402"/>
                  </a:lnTo>
                  <a:lnTo>
                    <a:pt x="7686" y="402"/>
                  </a:lnTo>
                  <a:lnTo>
                    <a:pt x="7686" y="5093"/>
                  </a:lnTo>
                  <a:lnTo>
                    <a:pt x="2223" y="5093"/>
                  </a:lnTo>
                  <a:cubicBezTo>
                    <a:pt x="2100" y="5093"/>
                    <a:pt x="2007" y="5186"/>
                    <a:pt x="2007" y="5309"/>
                  </a:cubicBezTo>
                  <a:cubicBezTo>
                    <a:pt x="2007" y="5402"/>
                    <a:pt x="2100" y="5494"/>
                    <a:pt x="2223" y="5494"/>
                  </a:cubicBezTo>
                  <a:lnTo>
                    <a:pt x="7871" y="5494"/>
                  </a:lnTo>
                  <a:cubicBezTo>
                    <a:pt x="7994" y="5494"/>
                    <a:pt x="8087" y="5402"/>
                    <a:pt x="8087" y="5278"/>
                  </a:cubicBezTo>
                  <a:lnTo>
                    <a:pt x="8087" y="217"/>
                  </a:lnTo>
                  <a:cubicBezTo>
                    <a:pt x="8087" y="93"/>
                    <a:pt x="7994" y="1"/>
                    <a:pt x="790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23" name="Google Shape;13523;p25"/>
            <p:cNvSpPr/>
            <p:nvPr/>
          </p:nvSpPr>
          <p:spPr>
            <a:xfrm>
              <a:off x="6318738" y="2463556"/>
              <a:ext cx="335650" cy="345675"/>
            </a:xfrm>
            <a:custGeom>
              <a:avLst/>
              <a:gdLst/>
              <a:ahLst/>
              <a:cxnLst/>
              <a:rect l="l" t="t" r="r" b="b"/>
              <a:pathLst>
                <a:path w="13426" h="13827" extrusionOk="0">
                  <a:moveTo>
                    <a:pt x="11790" y="402"/>
                  </a:moveTo>
                  <a:cubicBezTo>
                    <a:pt x="12438" y="433"/>
                    <a:pt x="12993" y="958"/>
                    <a:pt x="12993" y="1637"/>
                  </a:cubicBezTo>
                  <a:lnTo>
                    <a:pt x="12993" y="4198"/>
                  </a:lnTo>
                  <a:lnTo>
                    <a:pt x="11357" y="4198"/>
                  </a:lnTo>
                  <a:cubicBezTo>
                    <a:pt x="11265" y="4198"/>
                    <a:pt x="11172" y="4260"/>
                    <a:pt x="11172" y="4383"/>
                  </a:cubicBezTo>
                  <a:cubicBezTo>
                    <a:pt x="11172" y="4507"/>
                    <a:pt x="11265" y="4599"/>
                    <a:pt x="11357" y="4599"/>
                  </a:cubicBezTo>
                  <a:lnTo>
                    <a:pt x="12993" y="4599"/>
                  </a:lnTo>
                  <a:lnTo>
                    <a:pt x="12993" y="10864"/>
                  </a:lnTo>
                  <a:cubicBezTo>
                    <a:pt x="12993" y="11543"/>
                    <a:pt x="12438" y="12099"/>
                    <a:pt x="11790" y="12099"/>
                  </a:cubicBezTo>
                  <a:lnTo>
                    <a:pt x="1636" y="12099"/>
                  </a:lnTo>
                  <a:cubicBezTo>
                    <a:pt x="926" y="12099"/>
                    <a:pt x="371" y="11543"/>
                    <a:pt x="402" y="10864"/>
                  </a:cubicBezTo>
                  <a:lnTo>
                    <a:pt x="402" y="4568"/>
                  </a:lnTo>
                  <a:lnTo>
                    <a:pt x="10555" y="4568"/>
                  </a:lnTo>
                  <a:cubicBezTo>
                    <a:pt x="10648" y="4568"/>
                    <a:pt x="10740" y="4476"/>
                    <a:pt x="10740" y="4352"/>
                  </a:cubicBezTo>
                  <a:cubicBezTo>
                    <a:pt x="10740" y="4260"/>
                    <a:pt x="10648" y="4167"/>
                    <a:pt x="10555" y="4167"/>
                  </a:cubicBezTo>
                  <a:lnTo>
                    <a:pt x="402" y="4167"/>
                  </a:lnTo>
                  <a:lnTo>
                    <a:pt x="402" y="1637"/>
                  </a:lnTo>
                  <a:cubicBezTo>
                    <a:pt x="402" y="958"/>
                    <a:pt x="926" y="433"/>
                    <a:pt x="1605" y="402"/>
                  </a:cubicBezTo>
                  <a:close/>
                  <a:moveTo>
                    <a:pt x="3889" y="12500"/>
                  </a:moveTo>
                  <a:lnTo>
                    <a:pt x="3889" y="13055"/>
                  </a:lnTo>
                  <a:cubicBezTo>
                    <a:pt x="3889" y="13240"/>
                    <a:pt x="3735" y="13426"/>
                    <a:pt x="3549" y="13426"/>
                  </a:cubicBezTo>
                  <a:lnTo>
                    <a:pt x="2192" y="13426"/>
                  </a:lnTo>
                  <a:cubicBezTo>
                    <a:pt x="1975" y="13426"/>
                    <a:pt x="1821" y="13240"/>
                    <a:pt x="1821" y="13055"/>
                  </a:cubicBezTo>
                  <a:lnTo>
                    <a:pt x="1821" y="12500"/>
                  </a:lnTo>
                  <a:close/>
                  <a:moveTo>
                    <a:pt x="11574" y="12500"/>
                  </a:moveTo>
                  <a:lnTo>
                    <a:pt x="11574" y="13055"/>
                  </a:lnTo>
                  <a:cubicBezTo>
                    <a:pt x="11574" y="13240"/>
                    <a:pt x="11419" y="13426"/>
                    <a:pt x="11203" y="13426"/>
                  </a:cubicBezTo>
                  <a:lnTo>
                    <a:pt x="9876" y="13426"/>
                  </a:lnTo>
                  <a:cubicBezTo>
                    <a:pt x="9660" y="13426"/>
                    <a:pt x="9506" y="13240"/>
                    <a:pt x="9506" y="13055"/>
                  </a:cubicBezTo>
                  <a:lnTo>
                    <a:pt x="9506" y="12500"/>
                  </a:lnTo>
                  <a:close/>
                  <a:moveTo>
                    <a:pt x="1636" y="1"/>
                  </a:moveTo>
                  <a:cubicBezTo>
                    <a:pt x="741" y="32"/>
                    <a:pt x="0" y="742"/>
                    <a:pt x="0" y="1637"/>
                  </a:cubicBezTo>
                  <a:lnTo>
                    <a:pt x="0" y="10864"/>
                  </a:lnTo>
                  <a:cubicBezTo>
                    <a:pt x="0" y="11697"/>
                    <a:pt x="618" y="12376"/>
                    <a:pt x="1420" y="12500"/>
                  </a:cubicBezTo>
                  <a:lnTo>
                    <a:pt x="1420" y="13055"/>
                  </a:lnTo>
                  <a:cubicBezTo>
                    <a:pt x="1420" y="13487"/>
                    <a:pt x="1759" y="13827"/>
                    <a:pt x="2192" y="13827"/>
                  </a:cubicBezTo>
                  <a:lnTo>
                    <a:pt x="3549" y="13827"/>
                  </a:lnTo>
                  <a:cubicBezTo>
                    <a:pt x="3982" y="13827"/>
                    <a:pt x="4321" y="13487"/>
                    <a:pt x="4321" y="13055"/>
                  </a:cubicBezTo>
                  <a:lnTo>
                    <a:pt x="4321" y="12500"/>
                  </a:lnTo>
                  <a:lnTo>
                    <a:pt x="9105" y="12500"/>
                  </a:lnTo>
                  <a:lnTo>
                    <a:pt x="9105" y="13055"/>
                  </a:lnTo>
                  <a:cubicBezTo>
                    <a:pt x="9105" y="13487"/>
                    <a:pt x="9444" y="13827"/>
                    <a:pt x="9876" y="13827"/>
                  </a:cubicBezTo>
                  <a:lnTo>
                    <a:pt x="11234" y="13827"/>
                  </a:lnTo>
                  <a:cubicBezTo>
                    <a:pt x="11666" y="13827"/>
                    <a:pt x="12006" y="13487"/>
                    <a:pt x="12006" y="13055"/>
                  </a:cubicBezTo>
                  <a:lnTo>
                    <a:pt x="12006" y="12500"/>
                  </a:lnTo>
                  <a:cubicBezTo>
                    <a:pt x="12808" y="12376"/>
                    <a:pt x="13425" y="11697"/>
                    <a:pt x="13425" y="10864"/>
                  </a:cubicBezTo>
                  <a:lnTo>
                    <a:pt x="13425" y="1637"/>
                  </a:lnTo>
                  <a:cubicBezTo>
                    <a:pt x="13425" y="742"/>
                    <a:pt x="12685" y="1"/>
                    <a:pt x="1179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24" name="Google Shape;13524;p25"/>
            <p:cNvSpPr/>
            <p:nvPr/>
          </p:nvSpPr>
          <p:spPr>
            <a:xfrm>
              <a:off x="6385088" y="2491331"/>
              <a:ext cx="202175" cy="60225"/>
            </a:xfrm>
            <a:custGeom>
              <a:avLst/>
              <a:gdLst/>
              <a:ahLst/>
              <a:cxnLst/>
              <a:rect l="l" t="t" r="r" b="b"/>
              <a:pathLst>
                <a:path w="8087" h="2409" extrusionOk="0">
                  <a:moveTo>
                    <a:pt x="7438" y="371"/>
                  </a:moveTo>
                  <a:cubicBezTo>
                    <a:pt x="7562" y="371"/>
                    <a:pt x="7685" y="495"/>
                    <a:pt x="7685" y="618"/>
                  </a:cubicBezTo>
                  <a:lnTo>
                    <a:pt x="7685" y="1760"/>
                  </a:lnTo>
                  <a:cubicBezTo>
                    <a:pt x="7685" y="1914"/>
                    <a:pt x="7562" y="2007"/>
                    <a:pt x="7438" y="2007"/>
                  </a:cubicBezTo>
                  <a:lnTo>
                    <a:pt x="649" y="2007"/>
                  </a:lnTo>
                  <a:cubicBezTo>
                    <a:pt x="525" y="2007"/>
                    <a:pt x="402" y="1914"/>
                    <a:pt x="402" y="1760"/>
                  </a:cubicBezTo>
                  <a:lnTo>
                    <a:pt x="402" y="618"/>
                  </a:lnTo>
                  <a:cubicBezTo>
                    <a:pt x="402" y="495"/>
                    <a:pt x="525" y="371"/>
                    <a:pt x="649" y="371"/>
                  </a:cubicBezTo>
                  <a:close/>
                  <a:moveTo>
                    <a:pt x="649" y="1"/>
                  </a:moveTo>
                  <a:cubicBezTo>
                    <a:pt x="309" y="1"/>
                    <a:pt x="0" y="279"/>
                    <a:pt x="0" y="618"/>
                  </a:cubicBezTo>
                  <a:lnTo>
                    <a:pt x="0" y="1791"/>
                  </a:lnTo>
                  <a:cubicBezTo>
                    <a:pt x="0" y="2130"/>
                    <a:pt x="309" y="2408"/>
                    <a:pt x="649" y="2408"/>
                  </a:cubicBezTo>
                  <a:lnTo>
                    <a:pt x="7438" y="2408"/>
                  </a:lnTo>
                  <a:cubicBezTo>
                    <a:pt x="7808" y="2408"/>
                    <a:pt x="8086" y="2099"/>
                    <a:pt x="8086" y="1760"/>
                  </a:cubicBezTo>
                  <a:lnTo>
                    <a:pt x="8086" y="587"/>
                  </a:lnTo>
                  <a:cubicBezTo>
                    <a:pt x="8055" y="248"/>
                    <a:pt x="7778" y="1"/>
                    <a:pt x="74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25" name="Google Shape;13525;p25"/>
            <p:cNvSpPr/>
            <p:nvPr/>
          </p:nvSpPr>
          <p:spPr>
            <a:xfrm>
              <a:off x="6359638" y="2603206"/>
              <a:ext cx="40125" cy="137550"/>
            </a:xfrm>
            <a:custGeom>
              <a:avLst/>
              <a:gdLst/>
              <a:ahLst/>
              <a:cxnLst/>
              <a:rect l="l" t="t" r="r" b="b"/>
              <a:pathLst>
                <a:path w="1605" h="5502" extrusionOk="0">
                  <a:moveTo>
                    <a:pt x="787" y="410"/>
                  </a:moveTo>
                  <a:cubicBezTo>
                    <a:pt x="980" y="410"/>
                    <a:pt x="1173" y="541"/>
                    <a:pt x="1173" y="803"/>
                  </a:cubicBezTo>
                  <a:lnTo>
                    <a:pt x="1173" y="4692"/>
                  </a:lnTo>
                  <a:cubicBezTo>
                    <a:pt x="1173" y="4954"/>
                    <a:pt x="980" y="5085"/>
                    <a:pt x="787" y="5085"/>
                  </a:cubicBezTo>
                  <a:cubicBezTo>
                    <a:pt x="594" y="5085"/>
                    <a:pt x="401" y="4954"/>
                    <a:pt x="401" y="4692"/>
                  </a:cubicBezTo>
                  <a:lnTo>
                    <a:pt x="401" y="803"/>
                  </a:lnTo>
                  <a:cubicBezTo>
                    <a:pt x="401" y="541"/>
                    <a:pt x="594" y="410"/>
                    <a:pt x="787" y="410"/>
                  </a:cubicBezTo>
                  <a:close/>
                  <a:moveTo>
                    <a:pt x="802" y="1"/>
                  </a:moveTo>
                  <a:cubicBezTo>
                    <a:pt x="370" y="1"/>
                    <a:pt x="0" y="371"/>
                    <a:pt x="0" y="803"/>
                  </a:cubicBezTo>
                  <a:lnTo>
                    <a:pt x="0" y="4692"/>
                  </a:lnTo>
                  <a:cubicBezTo>
                    <a:pt x="0" y="5232"/>
                    <a:pt x="401" y="5502"/>
                    <a:pt x="802" y="5502"/>
                  </a:cubicBezTo>
                  <a:cubicBezTo>
                    <a:pt x="1204" y="5502"/>
                    <a:pt x="1605" y="5232"/>
                    <a:pt x="1605" y="4692"/>
                  </a:cubicBezTo>
                  <a:lnTo>
                    <a:pt x="1605" y="803"/>
                  </a:lnTo>
                  <a:cubicBezTo>
                    <a:pt x="1605" y="371"/>
                    <a:pt x="1234" y="1"/>
                    <a:pt x="80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526" name="Google Shape;13526;p25"/>
          <p:cNvGrpSpPr/>
          <p:nvPr/>
        </p:nvGrpSpPr>
        <p:grpSpPr>
          <a:xfrm>
            <a:off x="2385078" y="5575223"/>
            <a:ext cx="461933" cy="418867"/>
            <a:chOff x="4051938" y="1937256"/>
            <a:chExt cx="346450" cy="314150"/>
          </a:xfrm>
          <a:solidFill>
            <a:schemeClr val="tx1"/>
          </a:solidFill>
        </p:grpSpPr>
        <p:sp>
          <p:nvSpPr>
            <p:cNvPr id="13527" name="Google Shape;13527;p25"/>
            <p:cNvSpPr/>
            <p:nvPr/>
          </p:nvSpPr>
          <p:spPr>
            <a:xfrm>
              <a:off x="4165338" y="2050031"/>
              <a:ext cx="104200" cy="88750"/>
            </a:xfrm>
            <a:custGeom>
              <a:avLst/>
              <a:gdLst/>
              <a:ahLst/>
              <a:cxnLst/>
              <a:rect l="l" t="t" r="r" b="b"/>
              <a:pathLst>
                <a:path w="4168" h="3550" extrusionOk="0">
                  <a:moveTo>
                    <a:pt x="2373" y="399"/>
                  </a:moveTo>
                  <a:cubicBezTo>
                    <a:pt x="3071" y="399"/>
                    <a:pt x="3735" y="945"/>
                    <a:pt x="3735" y="1759"/>
                  </a:cubicBezTo>
                  <a:cubicBezTo>
                    <a:pt x="3735" y="2531"/>
                    <a:pt x="3149" y="3148"/>
                    <a:pt x="2377" y="3148"/>
                  </a:cubicBezTo>
                  <a:cubicBezTo>
                    <a:pt x="1174" y="3148"/>
                    <a:pt x="556" y="1667"/>
                    <a:pt x="1421" y="802"/>
                  </a:cubicBezTo>
                  <a:cubicBezTo>
                    <a:pt x="1700" y="523"/>
                    <a:pt x="2040" y="399"/>
                    <a:pt x="2373" y="399"/>
                  </a:cubicBezTo>
                  <a:close/>
                  <a:moveTo>
                    <a:pt x="2382" y="1"/>
                  </a:moveTo>
                  <a:cubicBezTo>
                    <a:pt x="1948" y="1"/>
                    <a:pt x="1504" y="163"/>
                    <a:pt x="1143" y="525"/>
                  </a:cubicBezTo>
                  <a:cubicBezTo>
                    <a:pt x="1" y="1636"/>
                    <a:pt x="803" y="3549"/>
                    <a:pt x="2377" y="3549"/>
                  </a:cubicBezTo>
                  <a:cubicBezTo>
                    <a:pt x="3365" y="3549"/>
                    <a:pt x="4167" y="2747"/>
                    <a:pt x="4167" y="1759"/>
                  </a:cubicBezTo>
                  <a:cubicBezTo>
                    <a:pt x="4146" y="697"/>
                    <a:pt x="3283" y="1"/>
                    <a:pt x="2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28" name="Google Shape;13528;p25"/>
            <p:cNvSpPr/>
            <p:nvPr/>
          </p:nvSpPr>
          <p:spPr>
            <a:xfrm>
              <a:off x="4051938" y="1937256"/>
              <a:ext cx="346450" cy="314150"/>
            </a:xfrm>
            <a:custGeom>
              <a:avLst/>
              <a:gdLst/>
              <a:ahLst/>
              <a:cxnLst/>
              <a:rect l="l" t="t" r="r" b="b"/>
              <a:pathLst>
                <a:path w="13858" h="12566" extrusionOk="0">
                  <a:moveTo>
                    <a:pt x="6913" y="2258"/>
                  </a:moveTo>
                  <a:cubicBezTo>
                    <a:pt x="7037" y="2382"/>
                    <a:pt x="7129" y="2474"/>
                    <a:pt x="7253" y="2567"/>
                  </a:cubicBezTo>
                  <a:lnTo>
                    <a:pt x="6574" y="2567"/>
                  </a:lnTo>
                  <a:cubicBezTo>
                    <a:pt x="6697" y="2474"/>
                    <a:pt x="6790" y="2382"/>
                    <a:pt x="6913" y="2258"/>
                  </a:cubicBezTo>
                  <a:close/>
                  <a:moveTo>
                    <a:pt x="6296" y="1826"/>
                  </a:moveTo>
                  <a:lnTo>
                    <a:pt x="6450" y="1919"/>
                  </a:lnTo>
                  <a:lnTo>
                    <a:pt x="6574" y="2042"/>
                  </a:lnTo>
                  <a:cubicBezTo>
                    <a:pt x="6358" y="2227"/>
                    <a:pt x="6173" y="2412"/>
                    <a:pt x="5957" y="2628"/>
                  </a:cubicBezTo>
                  <a:lnTo>
                    <a:pt x="5740" y="2659"/>
                  </a:lnTo>
                  <a:lnTo>
                    <a:pt x="5432" y="2690"/>
                  </a:lnTo>
                  <a:cubicBezTo>
                    <a:pt x="5710" y="2382"/>
                    <a:pt x="5987" y="2073"/>
                    <a:pt x="6296" y="1826"/>
                  </a:cubicBezTo>
                  <a:close/>
                  <a:moveTo>
                    <a:pt x="4660" y="1178"/>
                  </a:moveTo>
                  <a:cubicBezTo>
                    <a:pt x="5123" y="1178"/>
                    <a:pt x="5555" y="1332"/>
                    <a:pt x="5957" y="1579"/>
                  </a:cubicBezTo>
                  <a:cubicBezTo>
                    <a:pt x="5555" y="1919"/>
                    <a:pt x="5216" y="2320"/>
                    <a:pt x="4876" y="2721"/>
                  </a:cubicBezTo>
                  <a:cubicBezTo>
                    <a:pt x="4352" y="2814"/>
                    <a:pt x="3858" y="2937"/>
                    <a:pt x="3364" y="3091"/>
                  </a:cubicBezTo>
                  <a:lnTo>
                    <a:pt x="3364" y="3091"/>
                  </a:lnTo>
                  <a:cubicBezTo>
                    <a:pt x="3370" y="2212"/>
                    <a:pt x="3616" y="1576"/>
                    <a:pt x="4074" y="1332"/>
                  </a:cubicBezTo>
                  <a:cubicBezTo>
                    <a:pt x="4228" y="1209"/>
                    <a:pt x="4444" y="1178"/>
                    <a:pt x="4660" y="1178"/>
                  </a:cubicBezTo>
                  <a:close/>
                  <a:moveTo>
                    <a:pt x="4660" y="406"/>
                  </a:moveTo>
                  <a:cubicBezTo>
                    <a:pt x="5617" y="406"/>
                    <a:pt x="6543" y="962"/>
                    <a:pt x="7253" y="1548"/>
                  </a:cubicBezTo>
                  <a:cubicBezTo>
                    <a:pt x="7685" y="1888"/>
                    <a:pt x="8055" y="2258"/>
                    <a:pt x="8395" y="2659"/>
                  </a:cubicBezTo>
                  <a:lnTo>
                    <a:pt x="7870" y="2598"/>
                  </a:lnTo>
                  <a:cubicBezTo>
                    <a:pt x="7623" y="2320"/>
                    <a:pt x="7345" y="2073"/>
                    <a:pt x="7068" y="1857"/>
                  </a:cubicBezTo>
                  <a:cubicBezTo>
                    <a:pt x="6440" y="1345"/>
                    <a:pt x="5549" y="746"/>
                    <a:pt x="4699" y="746"/>
                  </a:cubicBezTo>
                  <a:cubicBezTo>
                    <a:pt x="4421" y="746"/>
                    <a:pt x="4147" y="810"/>
                    <a:pt x="3889" y="962"/>
                  </a:cubicBezTo>
                  <a:cubicBezTo>
                    <a:pt x="3302" y="1271"/>
                    <a:pt x="2963" y="2042"/>
                    <a:pt x="2963" y="3061"/>
                  </a:cubicBezTo>
                  <a:lnTo>
                    <a:pt x="2839" y="3061"/>
                  </a:lnTo>
                  <a:cubicBezTo>
                    <a:pt x="2747" y="3061"/>
                    <a:pt x="2685" y="3061"/>
                    <a:pt x="2593" y="3091"/>
                  </a:cubicBezTo>
                  <a:cubicBezTo>
                    <a:pt x="2593" y="1919"/>
                    <a:pt x="2994" y="1055"/>
                    <a:pt x="3704" y="653"/>
                  </a:cubicBezTo>
                  <a:lnTo>
                    <a:pt x="3673" y="653"/>
                  </a:lnTo>
                  <a:cubicBezTo>
                    <a:pt x="3981" y="499"/>
                    <a:pt x="4321" y="406"/>
                    <a:pt x="4660" y="406"/>
                  </a:cubicBezTo>
                  <a:close/>
                  <a:moveTo>
                    <a:pt x="9298" y="1170"/>
                  </a:moveTo>
                  <a:cubicBezTo>
                    <a:pt x="9457" y="1170"/>
                    <a:pt x="9626" y="1225"/>
                    <a:pt x="9753" y="1301"/>
                  </a:cubicBezTo>
                  <a:cubicBezTo>
                    <a:pt x="10215" y="1579"/>
                    <a:pt x="10462" y="2196"/>
                    <a:pt x="10493" y="3091"/>
                  </a:cubicBezTo>
                  <a:cubicBezTo>
                    <a:pt x="9999" y="2937"/>
                    <a:pt x="9475" y="2814"/>
                    <a:pt x="8981" y="2721"/>
                  </a:cubicBezTo>
                  <a:cubicBezTo>
                    <a:pt x="8641" y="2320"/>
                    <a:pt x="8271" y="1950"/>
                    <a:pt x="7901" y="1579"/>
                  </a:cubicBezTo>
                  <a:cubicBezTo>
                    <a:pt x="8271" y="1332"/>
                    <a:pt x="8734" y="1178"/>
                    <a:pt x="9197" y="1178"/>
                  </a:cubicBezTo>
                  <a:cubicBezTo>
                    <a:pt x="9230" y="1173"/>
                    <a:pt x="9264" y="1170"/>
                    <a:pt x="9298" y="1170"/>
                  </a:cubicBezTo>
                  <a:close/>
                  <a:moveTo>
                    <a:pt x="9197" y="406"/>
                  </a:moveTo>
                  <a:cubicBezTo>
                    <a:pt x="9536" y="406"/>
                    <a:pt x="9845" y="499"/>
                    <a:pt x="10154" y="653"/>
                  </a:cubicBezTo>
                  <a:cubicBezTo>
                    <a:pt x="10864" y="1055"/>
                    <a:pt x="11234" y="1950"/>
                    <a:pt x="11234" y="3184"/>
                  </a:cubicBezTo>
                  <a:lnTo>
                    <a:pt x="11234" y="3400"/>
                  </a:lnTo>
                  <a:lnTo>
                    <a:pt x="10894" y="3246"/>
                  </a:lnTo>
                  <a:lnTo>
                    <a:pt x="10894" y="3153"/>
                  </a:lnTo>
                  <a:cubicBezTo>
                    <a:pt x="10894" y="2073"/>
                    <a:pt x="10555" y="1301"/>
                    <a:pt x="9969" y="962"/>
                  </a:cubicBezTo>
                  <a:cubicBezTo>
                    <a:pt x="9722" y="808"/>
                    <a:pt x="9475" y="746"/>
                    <a:pt x="9197" y="746"/>
                  </a:cubicBezTo>
                  <a:cubicBezTo>
                    <a:pt x="8611" y="808"/>
                    <a:pt x="8055" y="962"/>
                    <a:pt x="7561" y="1301"/>
                  </a:cubicBezTo>
                  <a:lnTo>
                    <a:pt x="7253" y="1055"/>
                  </a:lnTo>
                  <a:cubicBezTo>
                    <a:pt x="7839" y="653"/>
                    <a:pt x="8518" y="437"/>
                    <a:pt x="9197" y="406"/>
                  </a:cubicBezTo>
                  <a:close/>
                  <a:moveTo>
                    <a:pt x="2809" y="3462"/>
                  </a:moveTo>
                  <a:cubicBezTo>
                    <a:pt x="3025" y="3462"/>
                    <a:pt x="3210" y="3647"/>
                    <a:pt x="3241" y="3863"/>
                  </a:cubicBezTo>
                  <a:cubicBezTo>
                    <a:pt x="3257" y="4167"/>
                    <a:pt x="3031" y="4330"/>
                    <a:pt x="2807" y="4330"/>
                  </a:cubicBezTo>
                  <a:cubicBezTo>
                    <a:pt x="2599" y="4330"/>
                    <a:pt x="2391" y="4191"/>
                    <a:pt x="2377" y="3894"/>
                  </a:cubicBezTo>
                  <a:cubicBezTo>
                    <a:pt x="2377" y="3770"/>
                    <a:pt x="2438" y="3647"/>
                    <a:pt x="2531" y="3554"/>
                  </a:cubicBezTo>
                  <a:cubicBezTo>
                    <a:pt x="2623" y="3493"/>
                    <a:pt x="2716" y="3462"/>
                    <a:pt x="2809" y="3462"/>
                  </a:cubicBezTo>
                  <a:close/>
                  <a:moveTo>
                    <a:pt x="3858" y="4172"/>
                  </a:moveTo>
                  <a:lnTo>
                    <a:pt x="3704" y="4449"/>
                  </a:lnTo>
                  <a:lnTo>
                    <a:pt x="3549" y="4727"/>
                  </a:lnTo>
                  <a:cubicBezTo>
                    <a:pt x="3518" y="4634"/>
                    <a:pt x="3518" y="4542"/>
                    <a:pt x="3488" y="4449"/>
                  </a:cubicBezTo>
                  <a:cubicBezTo>
                    <a:pt x="3518" y="4388"/>
                    <a:pt x="3580" y="4326"/>
                    <a:pt x="3580" y="4264"/>
                  </a:cubicBezTo>
                  <a:lnTo>
                    <a:pt x="3858" y="4172"/>
                  </a:lnTo>
                  <a:close/>
                  <a:moveTo>
                    <a:pt x="9969" y="4172"/>
                  </a:moveTo>
                  <a:lnTo>
                    <a:pt x="9969" y="4172"/>
                  </a:lnTo>
                  <a:cubicBezTo>
                    <a:pt x="10092" y="4202"/>
                    <a:pt x="10246" y="4264"/>
                    <a:pt x="10370" y="4295"/>
                  </a:cubicBezTo>
                  <a:cubicBezTo>
                    <a:pt x="10339" y="4449"/>
                    <a:pt x="10308" y="4573"/>
                    <a:pt x="10277" y="4727"/>
                  </a:cubicBezTo>
                  <a:lnTo>
                    <a:pt x="10154" y="4449"/>
                  </a:lnTo>
                  <a:cubicBezTo>
                    <a:pt x="10092" y="4357"/>
                    <a:pt x="10030" y="4264"/>
                    <a:pt x="9969" y="4172"/>
                  </a:cubicBezTo>
                  <a:close/>
                  <a:moveTo>
                    <a:pt x="3117" y="4727"/>
                  </a:moveTo>
                  <a:cubicBezTo>
                    <a:pt x="3179" y="4881"/>
                    <a:pt x="3210" y="5067"/>
                    <a:pt x="3272" y="5252"/>
                  </a:cubicBezTo>
                  <a:cubicBezTo>
                    <a:pt x="3210" y="5406"/>
                    <a:pt x="3117" y="5591"/>
                    <a:pt x="3055" y="5745"/>
                  </a:cubicBezTo>
                  <a:cubicBezTo>
                    <a:pt x="2932" y="5406"/>
                    <a:pt x="2839" y="5097"/>
                    <a:pt x="2778" y="4789"/>
                  </a:cubicBezTo>
                  <a:lnTo>
                    <a:pt x="2901" y="4789"/>
                  </a:lnTo>
                  <a:lnTo>
                    <a:pt x="2901" y="4758"/>
                  </a:lnTo>
                  <a:cubicBezTo>
                    <a:pt x="2994" y="4758"/>
                    <a:pt x="3055" y="4758"/>
                    <a:pt x="3117" y="4727"/>
                  </a:cubicBezTo>
                  <a:close/>
                  <a:moveTo>
                    <a:pt x="10771" y="4449"/>
                  </a:moveTo>
                  <a:lnTo>
                    <a:pt x="11080" y="4604"/>
                  </a:lnTo>
                  <a:cubicBezTo>
                    <a:pt x="11018" y="4974"/>
                    <a:pt x="10894" y="5375"/>
                    <a:pt x="10771" y="5745"/>
                  </a:cubicBezTo>
                  <a:cubicBezTo>
                    <a:pt x="10709" y="5591"/>
                    <a:pt x="10648" y="5437"/>
                    <a:pt x="10555" y="5283"/>
                  </a:cubicBezTo>
                  <a:cubicBezTo>
                    <a:pt x="10648" y="5005"/>
                    <a:pt x="10709" y="4727"/>
                    <a:pt x="10771" y="4449"/>
                  </a:cubicBezTo>
                  <a:close/>
                  <a:moveTo>
                    <a:pt x="2377" y="4789"/>
                  </a:moveTo>
                  <a:cubicBezTo>
                    <a:pt x="2469" y="5283"/>
                    <a:pt x="2623" y="5776"/>
                    <a:pt x="2809" y="6270"/>
                  </a:cubicBezTo>
                  <a:cubicBezTo>
                    <a:pt x="2623" y="6764"/>
                    <a:pt x="2469" y="7289"/>
                    <a:pt x="2377" y="7782"/>
                  </a:cubicBezTo>
                  <a:cubicBezTo>
                    <a:pt x="1605" y="7350"/>
                    <a:pt x="1173" y="6795"/>
                    <a:pt x="1173" y="6270"/>
                  </a:cubicBezTo>
                  <a:cubicBezTo>
                    <a:pt x="1173" y="5776"/>
                    <a:pt x="1605" y="5221"/>
                    <a:pt x="2377" y="4789"/>
                  </a:cubicBezTo>
                  <a:close/>
                  <a:moveTo>
                    <a:pt x="11481" y="4789"/>
                  </a:moveTo>
                  <a:cubicBezTo>
                    <a:pt x="12252" y="5252"/>
                    <a:pt x="12654" y="5776"/>
                    <a:pt x="12654" y="6301"/>
                  </a:cubicBezTo>
                  <a:cubicBezTo>
                    <a:pt x="12654" y="6826"/>
                    <a:pt x="12221" y="7350"/>
                    <a:pt x="11450" y="7813"/>
                  </a:cubicBezTo>
                  <a:cubicBezTo>
                    <a:pt x="11357" y="7289"/>
                    <a:pt x="11203" y="6795"/>
                    <a:pt x="11018" y="6301"/>
                  </a:cubicBezTo>
                  <a:cubicBezTo>
                    <a:pt x="11203" y="5807"/>
                    <a:pt x="11357" y="5313"/>
                    <a:pt x="11481" y="4789"/>
                  </a:cubicBezTo>
                  <a:close/>
                  <a:moveTo>
                    <a:pt x="8919" y="3925"/>
                  </a:moveTo>
                  <a:lnTo>
                    <a:pt x="9413" y="4017"/>
                  </a:lnTo>
                  <a:lnTo>
                    <a:pt x="9382" y="4017"/>
                  </a:lnTo>
                  <a:cubicBezTo>
                    <a:pt x="9536" y="4233"/>
                    <a:pt x="9660" y="4449"/>
                    <a:pt x="9783" y="4665"/>
                  </a:cubicBezTo>
                  <a:cubicBezTo>
                    <a:pt x="10370" y="5653"/>
                    <a:pt x="10771" y="6702"/>
                    <a:pt x="11049" y="7844"/>
                  </a:cubicBezTo>
                  <a:cubicBezTo>
                    <a:pt x="11018" y="7834"/>
                    <a:pt x="10990" y="7830"/>
                    <a:pt x="10965" y="7830"/>
                  </a:cubicBezTo>
                  <a:cubicBezTo>
                    <a:pt x="10915" y="7830"/>
                    <a:pt x="10874" y="7844"/>
                    <a:pt x="10833" y="7844"/>
                  </a:cubicBezTo>
                  <a:lnTo>
                    <a:pt x="10709" y="7906"/>
                  </a:lnTo>
                  <a:cubicBezTo>
                    <a:pt x="10462" y="6826"/>
                    <a:pt x="10030" y="5776"/>
                    <a:pt x="9475" y="4820"/>
                  </a:cubicBezTo>
                  <a:cubicBezTo>
                    <a:pt x="9290" y="4511"/>
                    <a:pt x="9104" y="4202"/>
                    <a:pt x="8919" y="3925"/>
                  </a:cubicBezTo>
                  <a:close/>
                  <a:moveTo>
                    <a:pt x="4938" y="3925"/>
                  </a:moveTo>
                  <a:cubicBezTo>
                    <a:pt x="4722" y="4202"/>
                    <a:pt x="4568" y="4511"/>
                    <a:pt x="4352" y="4851"/>
                  </a:cubicBezTo>
                  <a:cubicBezTo>
                    <a:pt x="3920" y="5591"/>
                    <a:pt x="3549" y="6424"/>
                    <a:pt x="3302" y="7289"/>
                  </a:cubicBezTo>
                  <a:cubicBezTo>
                    <a:pt x="3210" y="7566"/>
                    <a:pt x="3148" y="7875"/>
                    <a:pt x="3086" y="8153"/>
                  </a:cubicBezTo>
                  <a:cubicBezTo>
                    <a:pt x="2994" y="8122"/>
                    <a:pt x="2901" y="8091"/>
                    <a:pt x="2809" y="8029"/>
                  </a:cubicBezTo>
                  <a:lnTo>
                    <a:pt x="2747" y="7998"/>
                  </a:lnTo>
                  <a:cubicBezTo>
                    <a:pt x="2870" y="7443"/>
                    <a:pt x="3025" y="6918"/>
                    <a:pt x="3241" y="6394"/>
                  </a:cubicBezTo>
                  <a:cubicBezTo>
                    <a:pt x="3457" y="5776"/>
                    <a:pt x="3734" y="5221"/>
                    <a:pt x="4043" y="4665"/>
                  </a:cubicBezTo>
                  <a:cubicBezTo>
                    <a:pt x="4167" y="4449"/>
                    <a:pt x="4321" y="4233"/>
                    <a:pt x="4444" y="4017"/>
                  </a:cubicBezTo>
                  <a:lnTo>
                    <a:pt x="4938" y="3925"/>
                  </a:lnTo>
                  <a:close/>
                  <a:moveTo>
                    <a:pt x="3549" y="7875"/>
                  </a:moveTo>
                  <a:lnTo>
                    <a:pt x="3704" y="8153"/>
                  </a:lnTo>
                  <a:lnTo>
                    <a:pt x="3858" y="8430"/>
                  </a:lnTo>
                  <a:cubicBezTo>
                    <a:pt x="3734" y="8400"/>
                    <a:pt x="3580" y="8338"/>
                    <a:pt x="3457" y="8307"/>
                  </a:cubicBezTo>
                  <a:cubicBezTo>
                    <a:pt x="3488" y="8153"/>
                    <a:pt x="3518" y="8029"/>
                    <a:pt x="3549" y="7875"/>
                  </a:cubicBezTo>
                  <a:close/>
                  <a:moveTo>
                    <a:pt x="10277" y="7875"/>
                  </a:moveTo>
                  <a:cubicBezTo>
                    <a:pt x="10308" y="7968"/>
                    <a:pt x="10339" y="8091"/>
                    <a:pt x="10339" y="8184"/>
                  </a:cubicBezTo>
                  <a:cubicBezTo>
                    <a:pt x="10308" y="8214"/>
                    <a:pt x="10277" y="8276"/>
                    <a:pt x="10246" y="8369"/>
                  </a:cubicBezTo>
                  <a:lnTo>
                    <a:pt x="9969" y="8430"/>
                  </a:lnTo>
                  <a:cubicBezTo>
                    <a:pt x="10030" y="8338"/>
                    <a:pt x="10092" y="8245"/>
                    <a:pt x="10154" y="8153"/>
                  </a:cubicBezTo>
                  <a:cubicBezTo>
                    <a:pt x="10185" y="8060"/>
                    <a:pt x="10246" y="7968"/>
                    <a:pt x="10277" y="7875"/>
                  </a:cubicBezTo>
                  <a:close/>
                  <a:moveTo>
                    <a:pt x="3889" y="6826"/>
                  </a:moveTo>
                  <a:cubicBezTo>
                    <a:pt x="4043" y="7165"/>
                    <a:pt x="4197" y="7474"/>
                    <a:pt x="4383" y="7782"/>
                  </a:cubicBezTo>
                  <a:cubicBezTo>
                    <a:pt x="4537" y="8091"/>
                    <a:pt x="4753" y="8400"/>
                    <a:pt x="4938" y="8677"/>
                  </a:cubicBezTo>
                  <a:cubicBezTo>
                    <a:pt x="4784" y="8646"/>
                    <a:pt x="4599" y="8616"/>
                    <a:pt x="4444" y="8585"/>
                  </a:cubicBezTo>
                  <a:cubicBezTo>
                    <a:pt x="4321" y="8369"/>
                    <a:pt x="4167" y="8153"/>
                    <a:pt x="4074" y="7937"/>
                  </a:cubicBezTo>
                  <a:cubicBezTo>
                    <a:pt x="3950" y="7721"/>
                    <a:pt x="3827" y="7535"/>
                    <a:pt x="3734" y="7319"/>
                  </a:cubicBezTo>
                  <a:cubicBezTo>
                    <a:pt x="3765" y="7165"/>
                    <a:pt x="3827" y="6980"/>
                    <a:pt x="3889" y="6826"/>
                  </a:cubicBezTo>
                  <a:close/>
                  <a:moveTo>
                    <a:pt x="9969" y="6826"/>
                  </a:moveTo>
                  <a:cubicBezTo>
                    <a:pt x="10030" y="6980"/>
                    <a:pt x="10092" y="7165"/>
                    <a:pt x="10123" y="7319"/>
                  </a:cubicBezTo>
                  <a:cubicBezTo>
                    <a:pt x="10030" y="7535"/>
                    <a:pt x="9907" y="7752"/>
                    <a:pt x="9783" y="7937"/>
                  </a:cubicBezTo>
                  <a:cubicBezTo>
                    <a:pt x="9660" y="8153"/>
                    <a:pt x="9536" y="8369"/>
                    <a:pt x="9413" y="8585"/>
                  </a:cubicBezTo>
                  <a:lnTo>
                    <a:pt x="8919" y="8677"/>
                  </a:lnTo>
                  <a:lnTo>
                    <a:pt x="8888" y="8677"/>
                  </a:lnTo>
                  <a:cubicBezTo>
                    <a:pt x="9104" y="8400"/>
                    <a:pt x="9290" y="8091"/>
                    <a:pt x="9475" y="7782"/>
                  </a:cubicBezTo>
                  <a:cubicBezTo>
                    <a:pt x="9660" y="7474"/>
                    <a:pt x="9814" y="7134"/>
                    <a:pt x="9969" y="6826"/>
                  </a:cubicBezTo>
                  <a:close/>
                  <a:moveTo>
                    <a:pt x="6902" y="3739"/>
                  </a:moveTo>
                  <a:cubicBezTo>
                    <a:pt x="7376" y="3739"/>
                    <a:pt x="7855" y="3770"/>
                    <a:pt x="8333" y="3832"/>
                  </a:cubicBezTo>
                  <a:cubicBezTo>
                    <a:pt x="8611" y="4202"/>
                    <a:pt x="8888" y="4604"/>
                    <a:pt x="9104" y="5005"/>
                  </a:cubicBezTo>
                  <a:cubicBezTo>
                    <a:pt x="9351" y="5437"/>
                    <a:pt x="9567" y="5838"/>
                    <a:pt x="9753" y="6270"/>
                  </a:cubicBezTo>
                  <a:cubicBezTo>
                    <a:pt x="9567" y="6702"/>
                    <a:pt x="9351" y="7134"/>
                    <a:pt x="9104" y="7566"/>
                  </a:cubicBezTo>
                  <a:cubicBezTo>
                    <a:pt x="8888" y="7968"/>
                    <a:pt x="8611" y="8369"/>
                    <a:pt x="8333" y="8739"/>
                  </a:cubicBezTo>
                  <a:cubicBezTo>
                    <a:pt x="7870" y="8801"/>
                    <a:pt x="7376" y="8832"/>
                    <a:pt x="6913" y="8832"/>
                  </a:cubicBezTo>
                  <a:cubicBezTo>
                    <a:pt x="6450" y="8832"/>
                    <a:pt x="5957" y="8801"/>
                    <a:pt x="5494" y="8739"/>
                  </a:cubicBezTo>
                  <a:cubicBezTo>
                    <a:pt x="5216" y="8369"/>
                    <a:pt x="4938" y="7968"/>
                    <a:pt x="4722" y="7566"/>
                  </a:cubicBezTo>
                  <a:cubicBezTo>
                    <a:pt x="4475" y="7134"/>
                    <a:pt x="4259" y="6733"/>
                    <a:pt x="4074" y="6301"/>
                  </a:cubicBezTo>
                  <a:cubicBezTo>
                    <a:pt x="4259" y="5838"/>
                    <a:pt x="4475" y="5437"/>
                    <a:pt x="4722" y="5005"/>
                  </a:cubicBezTo>
                  <a:cubicBezTo>
                    <a:pt x="4938" y="4604"/>
                    <a:pt x="5216" y="4202"/>
                    <a:pt x="5494" y="3832"/>
                  </a:cubicBezTo>
                  <a:cubicBezTo>
                    <a:pt x="5957" y="3770"/>
                    <a:pt x="6427" y="3739"/>
                    <a:pt x="6902" y="3739"/>
                  </a:cubicBezTo>
                  <a:close/>
                  <a:moveTo>
                    <a:pt x="11022" y="8264"/>
                  </a:moveTo>
                  <a:cubicBezTo>
                    <a:pt x="11234" y="8264"/>
                    <a:pt x="11427" y="8432"/>
                    <a:pt x="11481" y="8646"/>
                  </a:cubicBezTo>
                  <a:cubicBezTo>
                    <a:pt x="11481" y="8801"/>
                    <a:pt x="11419" y="8924"/>
                    <a:pt x="11296" y="9017"/>
                  </a:cubicBezTo>
                  <a:lnTo>
                    <a:pt x="11296" y="9048"/>
                  </a:lnTo>
                  <a:cubicBezTo>
                    <a:pt x="11240" y="9095"/>
                    <a:pt x="11183" y="9115"/>
                    <a:pt x="11126" y="9115"/>
                  </a:cubicBezTo>
                  <a:cubicBezTo>
                    <a:pt x="10777" y="9115"/>
                    <a:pt x="10473" y="8329"/>
                    <a:pt x="10925" y="8276"/>
                  </a:cubicBezTo>
                  <a:cubicBezTo>
                    <a:pt x="10958" y="8268"/>
                    <a:pt x="10990" y="8264"/>
                    <a:pt x="11022" y="8264"/>
                  </a:cubicBezTo>
                  <a:close/>
                  <a:moveTo>
                    <a:pt x="7253" y="10004"/>
                  </a:moveTo>
                  <a:cubicBezTo>
                    <a:pt x="7160" y="10097"/>
                    <a:pt x="7037" y="10190"/>
                    <a:pt x="6944" y="10313"/>
                  </a:cubicBezTo>
                  <a:cubicBezTo>
                    <a:pt x="6821" y="10190"/>
                    <a:pt x="6697" y="10097"/>
                    <a:pt x="6605" y="10004"/>
                  </a:cubicBezTo>
                  <a:close/>
                  <a:moveTo>
                    <a:pt x="8395" y="9912"/>
                  </a:moveTo>
                  <a:lnTo>
                    <a:pt x="8395" y="9912"/>
                  </a:lnTo>
                  <a:cubicBezTo>
                    <a:pt x="8117" y="10220"/>
                    <a:pt x="7839" y="10498"/>
                    <a:pt x="7561" y="10776"/>
                  </a:cubicBezTo>
                  <a:cubicBezTo>
                    <a:pt x="7500" y="10745"/>
                    <a:pt x="7438" y="10714"/>
                    <a:pt x="7407" y="10652"/>
                  </a:cubicBezTo>
                  <a:cubicBezTo>
                    <a:pt x="7345" y="10622"/>
                    <a:pt x="7284" y="10591"/>
                    <a:pt x="7253" y="10560"/>
                  </a:cubicBezTo>
                  <a:cubicBezTo>
                    <a:pt x="7469" y="10375"/>
                    <a:pt x="7654" y="10159"/>
                    <a:pt x="7870" y="9974"/>
                  </a:cubicBezTo>
                  <a:lnTo>
                    <a:pt x="7901" y="9974"/>
                  </a:lnTo>
                  <a:lnTo>
                    <a:pt x="8395" y="9912"/>
                  </a:lnTo>
                  <a:close/>
                  <a:moveTo>
                    <a:pt x="3364" y="9480"/>
                  </a:moveTo>
                  <a:lnTo>
                    <a:pt x="3364" y="9480"/>
                  </a:lnTo>
                  <a:cubicBezTo>
                    <a:pt x="3858" y="9634"/>
                    <a:pt x="4352" y="9758"/>
                    <a:pt x="4876" y="9850"/>
                  </a:cubicBezTo>
                  <a:cubicBezTo>
                    <a:pt x="5216" y="10251"/>
                    <a:pt x="5555" y="10622"/>
                    <a:pt x="5957" y="10992"/>
                  </a:cubicBezTo>
                  <a:cubicBezTo>
                    <a:pt x="5555" y="11239"/>
                    <a:pt x="5123" y="11362"/>
                    <a:pt x="4660" y="11393"/>
                  </a:cubicBezTo>
                  <a:cubicBezTo>
                    <a:pt x="4444" y="11393"/>
                    <a:pt x="4259" y="11362"/>
                    <a:pt x="4074" y="11270"/>
                  </a:cubicBezTo>
                  <a:cubicBezTo>
                    <a:pt x="3611" y="10992"/>
                    <a:pt x="3364" y="10375"/>
                    <a:pt x="3364" y="9480"/>
                  </a:cubicBezTo>
                  <a:close/>
                  <a:moveTo>
                    <a:pt x="10493" y="9480"/>
                  </a:moveTo>
                  <a:cubicBezTo>
                    <a:pt x="10493" y="10375"/>
                    <a:pt x="10215" y="10992"/>
                    <a:pt x="9753" y="11270"/>
                  </a:cubicBezTo>
                  <a:cubicBezTo>
                    <a:pt x="9598" y="11362"/>
                    <a:pt x="9382" y="11393"/>
                    <a:pt x="9197" y="11393"/>
                  </a:cubicBezTo>
                  <a:cubicBezTo>
                    <a:pt x="8734" y="11362"/>
                    <a:pt x="8271" y="11239"/>
                    <a:pt x="7901" y="10992"/>
                  </a:cubicBezTo>
                  <a:cubicBezTo>
                    <a:pt x="8271" y="10622"/>
                    <a:pt x="8641" y="10251"/>
                    <a:pt x="8981" y="9850"/>
                  </a:cubicBezTo>
                  <a:cubicBezTo>
                    <a:pt x="9475" y="9758"/>
                    <a:pt x="9999" y="9634"/>
                    <a:pt x="10493" y="9480"/>
                  </a:cubicBezTo>
                  <a:close/>
                  <a:moveTo>
                    <a:pt x="2623" y="9202"/>
                  </a:moveTo>
                  <a:lnTo>
                    <a:pt x="2963" y="9325"/>
                  </a:lnTo>
                  <a:lnTo>
                    <a:pt x="2963" y="9418"/>
                  </a:lnTo>
                  <a:cubicBezTo>
                    <a:pt x="2963" y="10498"/>
                    <a:pt x="3272" y="11270"/>
                    <a:pt x="3889" y="11609"/>
                  </a:cubicBezTo>
                  <a:cubicBezTo>
                    <a:pt x="4105" y="11733"/>
                    <a:pt x="4383" y="11794"/>
                    <a:pt x="4660" y="11794"/>
                  </a:cubicBezTo>
                  <a:cubicBezTo>
                    <a:pt x="5216" y="11764"/>
                    <a:pt x="5771" y="11578"/>
                    <a:pt x="6265" y="11270"/>
                  </a:cubicBezTo>
                  <a:lnTo>
                    <a:pt x="6327" y="11301"/>
                  </a:lnTo>
                  <a:cubicBezTo>
                    <a:pt x="6389" y="11362"/>
                    <a:pt x="6481" y="11424"/>
                    <a:pt x="6574" y="11486"/>
                  </a:cubicBezTo>
                  <a:cubicBezTo>
                    <a:pt x="6018" y="11887"/>
                    <a:pt x="5339" y="12134"/>
                    <a:pt x="4660" y="12165"/>
                  </a:cubicBezTo>
                  <a:cubicBezTo>
                    <a:pt x="4321" y="12165"/>
                    <a:pt x="3981" y="12103"/>
                    <a:pt x="3704" y="11918"/>
                  </a:cubicBezTo>
                  <a:cubicBezTo>
                    <a:pt x="2994" y="11517"/>
                    <a:pt x="2593" y="10622"/>
                    <a:pt x="2593" y="9418"/>
                  </a:cubicBezTo>
                  <a:lnTo>
                    <a:pt x="2593" y="9202"/>
                  </a:lnTo>
                  <a:close/>
                  <a:moveTo>
                    <a:pt x="11265" y="9480"/>
                  </a:moveTo>
                  <a:cubicBezTo>
                    <a:pt x="11265" y="10652"/>
                    <a:pt x="10864" y="11517"/>
                    <a:pt x="10154" y="11918"/>
                  </a:cubicBezTo>
                  <a:cubicBezTo>
                    <a:pt x="9876" y="12103"/>
                    <a:pt x="9536" y="12165"/>
                    <a:pt x="9197" y="12165"/>
                  </a:cubicBezTo>
                  <a:cubicBezTo>
                    <a:pt x="8240" y="12165"/>
                    <a:pt x="7314" y="11609"/>
                    <a:pt x="6605" y="11023"/>
                  </a:cubicBezTo>
                  <a:cubicBezTo>
                    <a:pt x="6173" y="10683"/>
                    <a:pt x="5802" y="10313"/>
                    <a:pt x="5463" y="9912"/>
                  </a:cubicBezTo>
                  <a:lnTo>
                    <a:pt x="5463" y="9912"/>
                  </a:lnTo>
                  <a:lnTo>
                    <a:pt x="5710" y="9943"/>
                  </a:lnTo>
                  <a:lnTo>
                    <a:pt x="5987" y="9974"/>
                  </a:lnTo>
                  <a:cubicBezTo>
                    <a:pt x="6234" y="10220"/>
                    <a:pt x="6512" y="10498"/>
                    <a:pt x="6790" y="10714"/>
                  </a:cubicBezTo>
                  <a:cubicBezTo>
                    <a:pt x="7469" y="11270"/>
                    <a:pt x="8302" y="11825"/>
                    <a:pt x="9197" y="11825"/>
                  </a:cubicBezTo>
                  <a:cubicBezTo>
                    <a:pt x="9475" y="11825"/>
                    <a:pt x="9753" y="11764"/>
                    <a:pt x="9969" y="11609"/>
                  </a:cubicBezTo>
                  <a:cubicBezTo>
                    <a:pt x="10555" y="11301"/>
                    <a:pt x="10894" y="10529"/>
                    <a:pt x="10894" y="9511"/>
                  </a:cubicBezTo>
                  <a:lnTo>
                    <a:pt x="11018" y="9511"/>
                  </a:lnTo>
                  <a:cubicBezTo>
                    <a:pt x="11110" y="9511"/>
                    <a:pt x="11172" y="9511"/>
                    <a:pt x="11265" y="9480"/>
                  </a:cubicBezTo>
                  <a:close/>
                  <a:moveTo>
                    <a:pt x="4528" y="1"/>
                  </a:moveTo>
                  <a:cubicBezTo>
                    <a:pt x="4146" y="1"/>
                    <a:pt x="3792" y="117"/>
                    <a:pt x="3488" y="283"/>
                  </a:cubicBezTo>
                  <a:cubicBezTo>
                    <a:pt x="2654" y="777"/>
                    <a:pt x="2191" y="1795"/>
                    <a:pt x="2191" y="3153"/>
                  </a:cubicBezTo>
                  <a:lnTo>
                    <a:pt x="2191" y="3338"/>
                  </a:lnTo>
                  <a:cubicBezTo>
                    <a:pt x="2099" y="3431"/>
                    <a:pt x="2037" y="3523"/>
                    <a:pt x="2006" y="3647"/>
                  </a:cubicBezTo>
                  <a:cubicBezTo>
                    <a:pt x="710" y="4326"/>
                    <a:pt x="0" y="5252"/>
                    <a:pt x="0" y="6270"/>
                  </a:cubicBezTo>
                  <a:cubicBezTo>
                    <a:pt x="31" y="6918"/>
                    <a:pt x="309" y="7535"/>
                    <a:pt x="772" y="7998"/>
                  </a:cubicBezTo>
                  <a:cubicBezTo>
                    <a:pt x="803" y="8045"/>
                    <a:pt x="849" y="8068"/>
                    <a:pt x="899" y="8068"/>
                  </a:cubicBezTo>
                  <a:cubicBezTo>
                    <a:pt x="949" y="8068"/>
                    <a:pt x="1003" y="8045"/>
                    <a:pt x="1049" y="7998"/>
                  </a:cubicBezTo>
                  <a:cubicBezTo>
                    <a:pt x="1142" y="7937"/>
                    <a:pt x="1142" y="7782"/>
                    <a:pt x="1049" y="7721"/>
                  </a:cubicBezTo>
                  <a:cubicBezTo>
                    <a:pt x="648" y="7350"/>
                    <a:pt x="432" y="6826"/>
                    <a:pt x="401" y="6270"/>
                  </a:cubicBezTo>
                  <a:cubicBezTo>
                    <a:pt x="401" y="5468"/>
                    <a:pt x="957" y="4727"/>
                    <a:pt x="1975" y="4110"/>
                  </a:cubicBezTo>
                  <a:cubicBezTo>
                    <a:pt x="2006" y="4233"/>
                    <a:pt x="2068" y="4357"/>
                    <a:pt x="2130" y="4449"/>
                  </a:cubicBezTo>
                  <a:cubicBezTo>
                    <a:pt x="1266" y="4974"/>
                    <a:pt x="772" y="5622"/>
                    <a:pt x="772" y="6270"/>
                  </a:cubicBezTo>
                  <a:cubicBezTo>
                    <a:pt x="772" y="7042"/>
                    <a:pt x="1389" y="7782"/>
                    <a:pt x="2500" y="8338"/>
                  </a:cubicBezTo>
                  <a:cubicBezTo>
                    <a:pt x="3826" y="8927"/>
                    <a:pt x="5263" y="9235"/>
                    <a:pt x="6707" y="9235"/>
                  </a:cubicBezTo>
                  <a:cubicBezTo>
                    <a:pt x="6775" y="9235"/>
                    <a:pt x="6844" y="9234"/>
                    <a:pt x="6913" y="9233"/>
                  </a:cubicBezTo>
                  <a:cubicBezTo>
                    <a:pt x="7592" y="9233"/>
                    <a:pt x="8271" y="9171"/>
                    <a:pt x="8950" y="9079"/>
                  </a:cubicBezTo>
                  <a:cubicBezTo>
                    <a:pt x="9382" y="8986"/>
                    <a:pt x="9783" y="8893"/>
                    <a:pt x="10185" y="8770"/>
                  </a:cubicBezTo>
                  <a:cubicBezTo>
                    <a:pt x="10185" y="8893"/>
                    <a:pt x="10215" y="9017"/>
                    <a:pt x="10308" y="9109"/>
                  </a:cubicBezTo>
                  <a:cubicBezTo>
                    <a:pt x="9814" y="9264"/>
                    <a:pt x="9320" y="9387"/>
                    <a:pt x="8827" y="9449"/>
                  </a:cubicBezTo>
                  <a:cubicBezTo>
                    <a:pt x="8179" y="9541"/>
                    <a:pt x="7530" y="9603"/>
                    <a:pt x="6913" y="9603"/>
                  </a:cubicBezTo>
                  <a:cubicBezTo>
                    <a:pt x="6847" y="9604"/>
                    <a:pt x="6782" y="9605"/>
                    <a:pt x="6716" y="9605"/>
                  </a:cubicBezTo>
                  <a:cubicBezTo>
                    <a:pt x="5210" y="9605"/>
                    <a:pt x="3737" y="9267"/>
                    <a:pt x="2377" y="8646"/>
                  </a:cubicBezTo>
                  <a:cubicBezTo>
                    <a:pt x="2099" y="8523"/>
                    <a:pt x="1852" y="8369"/>
                    <a:pt x="1605" y="8184"/>
                  </a:cubicBezTo>
                  <a:cubicBezTo>
                    <a:pt x="1572" y="8162"/>
                    <a:pt x="1536" y="8151"/>
                    <a:pt x="1498" y="8151"/>
                  </a:cubicBezTo>
                  <a:cubicBezTo>
                    <a:pt x="1429" y="8151"/>
                    <a:pt x="1356" y="8186"/>
                    <a:pt x="1296" y="8245"/>
                  </a:cubicBezTo>
                  <a:cubicBezTo>
                    <a:pt x="1235" y="8338"/>
                    <a:pt x="1266" y="8461"/>
                    <a:pt x="1358" y="8523"/>
                  </a:cubicBezTo>
                  <a:cubicBezTo>
                    <a:pt x="1605" y="8708"/>
                    <a:pt x="1883" y="8893"/>
                    <a:pt x="2191" y="9048"/>
                  </a:cubicBezTo>
                  <a:lnTo>
                    <a:pt x="2191" y="9418"/>
                  </a:lnTo>
                  <a:cubicBezTo>
                    <a:pt x="2191" y="10776"/>
                    <a:pt x="2654" y="11794"/>
                    <a:pt x="3488" y="12288"/>
                  </a:cubicBezTo>
                  <a:cubicBezTo>
                    <a:pt x="3858" y="12473"/>
                    <a:pt x="4228" y="12566"/>
                    <a:pt x="4660" y="12566"/>
                  </a:cubicBezTo>
                  <a:cubicBezTo>
                    <a:pt x="5463" y="12535"/>
                    <a:pt x="6265" y="12257"/>
                    <a:pt x="6944" y="11764"/>
                  </a:cubicBezTo>
                  <a:cubicBezTo>
                    <a:pt x="7592" y="12257"/>
                    <a:pt x="8395" y="12535"/>
                    <a:pt x="9228" y="12566"/>
                  </a:cubicBezTo>
                  <a:cubicBezTo>
                    <a:pt x="9629" y="12566"/>
                    <a:pt x="10030" y="12473"/>
                    <a:pt x="10370" y="12288"/>
                  </a:cubicBezTo>
                  <a:cubicBezTo>
                    <a:pt x="11203" y="11794"/>
                    <a:pt x="11666" y="10776"/>
                    <a:pt x="11666" y="9418"/>
                  </a:cubicBezTo>
                  <a:lnTo>
                    <a:pt x="11666" y="9233"/>
                  </a:lnTo>
                  <a:cubicBezTo>
                    <a:pt x="11759" y="9140"/>
                    <a:pt x="11820" y="9048"/>
                    <a:pt x="11851" y="8924"/>
                  </a:cubicBezTo>
                  <a:cubicBezTo>
                    <a:pt x="13147" y="8245"/>
                    <a:pt x="13857" y="7289"/>
                    <a:pt x="13857" y="6270"/>
                  </a:cubicBezTo>
                  <a:cubicBezTo>
                    <a:pt x="13826" y="5838"/>
                    <a:pt x="13703" y="5406"/>
                    <a:pt x="13456" y="5036"/>
                  </a:cubicBezTo>
                  <a:cubicBezTo>
                    <a:pt x="13416" y="4976"/>
                    <a:pt x="13350" y="4942"/>
                    <a:pt x="13284" y="4942"/>
                  </a:cubicBezTo>
                  <a:cubicBezTo>
                    <a:pt x="13248" y="4942"/>
                    <a:pt x="13211" y="4952"/>
                    <a:pt x="13178" y="4974"/>
                  </a:cubicBezTo>
                  <a:cubicBezTo>
                    <a:pt x="13086" y="5036"/>
                    <a:pt x="13055" y="5159"/>
                    <a:pt x="13116" y="5252"/>
                  </a:cubicBezTo>
                  <a:cubicBezTo>
                    <a:pt x="13302" y="5560"/>
                    <a:pt x="13425" y="5931"/>
                    <a:pt x="13425" y="6270"/>
                  </a:cubicBezTo>
                  <a:cubicBezTo>
                    <a:pt x="13425" y="7103"/>
                    <a:pt x="12870" y="7844"/>
                    <a:pt x="11851" y="8461"/>
                  </a:cubicBezTo>
                  <a:cubicBezTo>
                    <a:pt x="11820" y="8338"/>
                    <a:pt x="11759" y="8214"/>
                    <a:pt x="11666" y="8122"/>
                  </a:cubicBezTo>
                  <a:cubicBezTo>
                    <a:pt x="12561" y="7597"/>
                    <a:pt x="13055" y="6949"/>
                    <a:pt x="13055" y="6270"/>
                  </a:cubicBezTo>
                  <a:cubicBezTo>
                    <a:pt x="13055" y="5499"/>
                    <a:pt x="12437" y="4789"/>
                    <a:pt x="11296" y="4233"/>
                  </a:cubicBezTo>
                  <a:cubicBezTo>
                    <a:pt x="10000" y="3644"/>
                    <a:pt x="8563" y="3336"/>
                    <a:pt x="7120" y="3336"/>
                  </a:cubicBezTo>
                  <a:cubicBezTo>
                    <a:pt x="7051" y="3336"/>
                    <a:pt x="6982" y="3337"/>
                    <a:pt x="6913" y="3338"/>
                  </a:cubicBezTo>
                  <a:cubicBezTo>
                    <a:pt x="5802" y="3338"/>
                    <a:pt x="4722" y="3462"/>
                    <a:pt x="3642" y="3801"/>
                  </a:cubicBezTo>
                  <a:cubicBezTo>
                    <a:pt x="3642" y="3678"/>
                    <a:pt x="3580" y="3554"/>
                    <a:pt x="3518" y="3462"/>
                  </a:cubicBezTo>
                  <a:cubicBezTo>
                    <a:pt x="4012" y="3307"/>
                    <a:pt x="4506" y="3184"/>
                    <a:pt x="5000" y="3122"/>
                  </a:cubicBezTo>
                  <a:cubicBezTo>
                    <a:pt x="5648" y="3030"/>
                    <a:pt x="6296" y="2968"/>
                    <a:pt x="6944" y="2968"/>
                  </a:cubicBezTo>
                  <a:cubicBezTo>
                    <a:pt x="8179" y="2968"/>
                    <a:pt x="9444" y="3153"/>
                    <a:pt x="10617" y="3554"/>
                  </a:cubicBezTo>
                  <a:cubicBezTo>
                    <a:pt x="11357" y="3801"/>
                    <a:pt x="12036" y="4172"/>
                    <a:pt x="12623" y="4696"/>
                  </a:cubicBezTo>
                  <a:cubicBezTo>
                    <a:pt x="12669" y="4727"/>
                    <a:pt x="12723" y="4742"/>
                    <a:pt x="12777" y="4742"/>
                  </a:cubicBezTo>
                  <a:cubicBezTo>
                    <a:pt x="12831" y="4742"/>
                    <a:pt x="12885" y="4727"/>
                    <a:pt x="12931" y="4696"/>
                  </a:cubicBezTo>
                  <a:cubicBezTo>
                    <a:pt x="12993" y="4604"/>
                    <a:pt x="12993" y="4480"/>
                    <a:pt x="12931" y="4388"/>
                  </a:cubicBezTo>
                  <a:cubicBezTo>
                    <a:pt x="12561" y="4048"/>
                    <a:pt x="12129" y="3770"/>
                    <a:pt x="11666" y="3554"/>
                  </a:cubicBezTo>
                  <a:lnTo>
                    <a:pt x="11666" y="3184"/>
                  </a:lnTo>
                  <a:cubicBezTo>
                    <a:pt x="11666" y="1826"/>
                    <a:pt x="11203" y="808"/>
                    <a:pt x="10370" y="314"/>
                  </a:cubicBezTo>
                  <a:cubicBezTo>
                    <a:pt x="10030" y="129"/>
                    <a:pt x="9629" y="5"/>
                    <a:pt x="9197" y="5"/>
                  </a:cubicBezTo>
                  <a:cubicBezTo>
                    <a:pt x="8395" y="67"/>
                    <a:pt x="7592" y="345"/>
                    <a:pt x="6944" y="838"/>
                  </a:cubicBezTo>
                  <a:cubicBezTo>
                    <a:pt x="6265" y="345"/>
                    <a:pt x="5463" y="36"/>
                    <a:pt x="4660" y="5"/>
                  </a:cubicBezTo>
                  <a:cubicBezTo>
                    <a:pt x="4616" y="2"/>
                    <a:pt x="4571" y="1"/>
                    <a:pt x="452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3529" name="Google Shape;13529;p25"/>
          <p:cNvSpPr/>
          <p:nvPr/>
        </p:nvSpPr>
        <p:spPr>
          <a:xfrm>
            <a:off x="3378036" y="5553808"/>
            <a:ext cx="466033" cy="461700"/>
          </a:xfrm>
          <a:custGeom>
            <a:avLst/>
            <a:gdLst/>
            <a:ahLst/>
            <a:cxnLst/>
            <a:rect l="l" t="t" r="r" b="b"/>
            <a:pathLst>
              <a:path w="13981" h="13851" extrusionOk="0">
                <a:moveTo>
                  <a:pt x="11018" y="2011"/>
                </a:moveTo>
                <a:lnTo>
                  <a:pt x="11913" y="2906"/>
                </a:lnTo>
                <a:cubicBezTo>
                  <a:pt x="11758" y="3029"/>
                  <a:pt x="11604" y="3122"/>
                  <a:pt x="11419" y="3214"/>
                </a:cubicBezTo>
                <a:lnTo>
                  <a:pt x="10709" y="2505"/>
                </a:lnTo>
                <a:cubicBezTo>
                  <a:pt x="10802" y="2319"/>
                  <a:pt x="10894" y="2165"/>
                  <a:pt x="11018" y="2011"/>
                </a:cubicBezTo>
                <a:close/>
                <a:moveTo>
                  <a:pt x="10524" y="2906"/>
                </a:moveTo>
                <a:lnTo>
                  <a:pt x="11018" y="3430"/>
                </a:lnTo>
                <a:cubicBezTo>
                  <a:pt x="10802" y="3492"/>
                  <a:pt x="10586" y="3554"/>
                  <a:pt x="10370" y="3554"/>
                </a:cubicBezTo>
                <a:cubicBezTo>
                  <a:pt x="10370" y="3338"/>
                  <a:pt x="10431" y="3091"/>
                  <a:pt x="10524" y="2906"/>
                </a:cubicBezTo>
                <a:close/>
                <a:moveTo>
                  <a:pt x="10482" y="437"/>
                </a:moveTo>
                <a:cubicBezTo>
                  <a:pt x="10563" y="437"/>
                  <a:pt x="10647" y="468"/>
                  <a:pt x="10709" y="530"/>
                </a:cubicBezTo>
                <a:lnTo>
                  <a:pt x="11079" y="900"/>
                </a:lnTo>
                <a:cubicBezTo>
                  <a:pt x="11172" y="1023"/>
                  <a:pt x="11172" y="1208"/>
                  <a:pt x="11079" y="1301"/>
                </a:cubicBezTo>
                <a:cubicBezTo>
                  <a:pt x="10462" y="1918"/>
                  <a:pt x="10061" y="2721"/>
                  <a:pt x="9968" y="3585"/>
                </a:cubicBezTo>
                <a:cubicBezTo>
                  <a:pt x="9567" y="3554"/>
                  <a:pt x="9197" y="3492"/>
                  <a:pt x="8827" y="3430"/>
                </a:cubicBezTo>
                <a:cubicBezTo>
                  <a:pt x="8981" y="2319"/>
                  <a:pt x="9475" y="1301"/>
                  <a:pt x="10246" y="530"/>
                </a:cubicBezTo>
                <a:lnTo>
                  <a:pt x="10277" y="530"/>
                </a:lnTo>
                <a:cubicBezTo>
                  <a:pt x="10323" y="468"/>
                  <a:pt x="10401" y="437"/>
                  <a:pt x="10482" y="437"/>
                </a:cubicBezTo>
                <a:close/>
                <a:moveTo>
                  <a:pt x="7890" y="5239"/>
                </a:moveTo>
                <a:cubicBezTo>
                  <a:pt x="8130" y="5239"/>
                  <a:pt x="8362" y="5268"/>
                  <a:pt x="8611" y="5313"/>
                </a:cubicBezTo>
                <a:lnTo>
                  <a:pt x="8580" y="5313"/>
                </a:lnTo>
                <a:cubicBezTo>
                  <a:pt x="8672" y="5653"/>
                  <a:pt x="8672" y="5961"/>
                  <a:pt x="8672" y="6301"/>
                </a:cubicBezTo>
                <a:lnTo>
                  <a:pt x="7623" y="5251"/>
                </a:lnTo>
                <a:cubicBezTo>
                  <a:pt x="7714" y="5243"/>
                  <a:pt x="7803" y="5239"/>
                  <a:pt x="7890" y="5239"/>
                </a:cubicBezTo>
                <a:close/>
                <a:moveTo>
                  <a:pt x="7160" y="5344"/>
                </a:moveTo>
                <a:lnTo>
                  <a:pt x="8580" y="6764"/>
                </a:lnTo>
                <a:cubicBezTo>
                  <a:pt x="8518" y="6949"/>
                  <a:pt x="8395" y="7134"/>
                  <a:pt x="8302" y="7288"/>
                </a:cubicBezTo>
                <a:lnTo>
                  <a:pt x="6635" y="5622"/>
                </a:lnTo>
                <a:lnTo>
                  <a:pt x="6728" y="5560"/>
                </a:lnTo>
                <a:cubicBezTo>
                  <a:pt x="6851" y="5467"/>
                  <a:pt x="7006" y="5406"/>
                  <a:pt x="7160" y="5344"/>
                </a:cubicBezTo>
                <a:close/>
                <a:moveTo>
                  <a:pt x="6327" y="5869"/>
                </a:moveTo>
                <a:lnTo>
                  <a:pt x="8024" y="7597"/>
                </a:lnTo>
                <a:lnTo>
                  <a:pt x="7870" y="7782"/>
                </a:lnTo>
                <a:lnTo>
                  <a:pt x="7777" y="7875"/>
                </a:lnTo>
                <a:lnTo>
                  <a:pt x="6049" y="6146"/>
                </a:lnTo>
                <a:cubicBezTo>
                  <a:pt x="6049" y="6146"/>
                  <a:pt x="6327" y="5869"/>
                  <a:pt x="6327" y="5869"/>
                </a:cubicBezTo>
                <a:close/>
                <a:moveTo>
                  <a:pt x="5771" y="6455"/>
                </a:moveTo>
                <a:lnTo>
                  <a:pt x="7469" y="8152"/>
                </a:lnTo>
                <a:cubicBezTo>
                  <a:pt x="7314" y="8276"/>
                  <a:pt x="7160" y="8368"/>
                  <a:pt x="6975" y="8430"/>
                </a:cubicBezTo>
                <a:lnTo>
                  <a:pt x="5494" y="6949"/>
                </a:lnTo>
                <a:cubicBezTo>
                  <a:pt x="5524" y="6825"/>
                  <a:pt x="5586" y="6702"/>
                  <a:pt x="5679" y="6609"/>
                </a:cubicBezTo>
                <a:lnTo>
                  <a:pt x="5648" y="6609"/>
                </a:lnTo>
                <a:lnTo>
                  <a:pt x="5771" y="6455"/>
                </a:lnTo>
                <a:close/>
                <a:moveTo>
                  <a:pt x="5339" y="7381"/>
                </a:moveTo>
                <a:lnTo>
                  <a:pt x="6543" y="8584"/>
                </a:lnTo>
                <a:cubicBezTo>
                  <a:pt x="6419" y="8615"/>
                  <a:pt x="6327" y="8615"/>
                  <a:pt x="6203" y="8615"/>
                </a:cubicBezTo>
                <a:cubicBezTo>
                  <a:pt x="5926" y="8615"/>
                  <a:pt x="5648" y="8584"/>
                  <a:pt x="5401" y="8523"/>
                </a:cubicBezTo>
                <a:cubicBezTo>
                  <a:pt x="5308" y="8152"/>
                  <a:pt x="5277" y="7751"/>
                  <a:pt x="5339" y="7381"/>
                </a:cubicBezTo>
                <a:close/>
                <a:moveTo>
                  <a:pt x="9012" y="5406"/>
                </a:moveTo>
                <a:lnTo>
                  <a:pt x="9320" y="5437"/>
                </a:lnTo>
                <a:cubicBezTo>
                  <a:pt x="9598" y="5467"/>
                  <a:pt x="9876" y="5498"/>
                  <a:pt x="10154" y="5498"/>
                </a:cubicBezTo>
                <a:cubicBezTo>
                  <a:pt x="10215" y="5930"/>
                  <a:pt x="10215" y="6331"/>
                  <a:pt x="10154" y="6764"/>
                </a:cubicBezTo>
                <a:cubicBezTo>
                  <a:pt x="9722" y="8368"/>
                  <a:pt x="8456" y="9665"/>
                  <a:pt x="6821" y="10097"/>
                </a:cubicBezTo>
                <a:cubicBezTo>
                  <a:pt x="6635" y="10127"/>
                  <a:pt x="6419" y="10127"/>
                  <a:pt x="6203" y="10127"/>
                </a:cubicBezTo>
                <a:cubicBezTo>
                  <a:pt x="5987" y="10127"/>
                  <a:pt x="5771" y="10127"/>
                  <a:pt x="5586" y="10097"/>
                </a:cubicBezTo>
                <a:cubicBezTo>
                  <a:pt x="5555" y="9695"/>
                  <a:pt x="5524" y="9325"/>
                  <a:pt x="5463" y="8924"/>
                </a:cubicBezTo>
                <a:lnTo>
                  <a:pt x="5463" y="8924"/>
                </a:lnTo>
                <a:cubicBezTo>
                  <a:pt x="5710" y="8986"/>
                  <a:pt x="5956" y="8986"/>
                  <a:pt x="6203" y="9016"/>
                </a:cubicBezTo>
                <a:cubicBezTo>
                  <a:pt x="7129" y="9016"/>
                  <a:pt x="7932" y="8368"/>
                  <a:pt x="8518" y="7659"/>
                </a:cubicBezTo>
                <a:cubicBezTo>
                  <a:pt x="9166" y="6856"/>
                  <a:pt x="9135" y="6208"/>
                  <a:pt x="9012" y="5406"/>
                </a:cubicBezTo>
                <a:close/>
                <a:moveTo>
                  <a:pt x="3611" y="10282"/>
                </a:moveTo>
                <a:lnTo>
                  <a:pt x="3611" y="10282"/>
                </a:lnTo>
                <a:cubicBezTo>
                  <a:pt x="3580" y="10529"/>
                  <a:pt x="3549" y="10745"/>
                  <a:pt x="3457" y="10961"/>
                </a:cubicBezTo>
                <a:lnTo>
                  <a:pt x="2963" y="10436"/>
                </a:lnTo>
                <a:cubicBezTo>
                  <a:pt x="3179" y="10374"/>
                  <a:pt x="3395" y="10313"/>
                  <a:pt x="3611" y="10282"/>
                </a:cubicBezTo>
                <a:close/>
                <a:moveTo>
                  <a:pt x="2562" y="10621"/>
                </a:moveTo>
                <a:lnTo>
                  <a:pt x="3302" y="11362"/>
                </a:lnTo>
                <a:cubicBezTo>
                  <a:pt x="3210" y="11516"/>
                  <a:pt x="3086" y="11671"/>
                  <a:pt x="2963" y="11825"/>
                </a:cubicBezTo>
                <a:lnTo>
                  <a:pt x="2099" y="10930"/>
                </a:lnTo>
                <a:cubicBezTo>
                  <a:pt x="2253" y="10837"/>
                  <a:pt x="2407" y="10714"/>
                  <a:pt x="2562" y="10621"/>
                </a:cubicBezTo>
                <a:close/>
                <a:moveTo>
                  <a:pt x="10461" y="1"/>
                </a:moveTo>
                <a:cubicBezTo>
                  <a:pt x="10271" y="1"/>
                  <a:pt x="10080" y="78"/>
                  <a:pt x="9938" y="221"/>
                </a:cubicBezTo>
                <a:cubicBezTo>
                  <a:pt x="9104" y="1085"/>
                  <a:pt x="8580" y="2165"/>
                  <a:pt x="8425" y="3307"/>
                </a:cubicBezTo>
                <a:cubicBezTo>
                  <a:pt x="8194" y="3276"/>
                  <a:pt x="7970" y="3261"/>
                  <a:pt x="7746" y="3261"/>
                </a:cubicBezTo>
                <a:cubicBezTo>
                  <a:pt x="7523" y="3261"/>
                  <a:pt x="7299" y="3276"/>
                  <a:pt x="7067" y="3307"/>
                </a:cubicBezTo>
                <a:cubicBezTo>
                  <a:pt x="5277" y="3770"/>
                  <a:pt x="3889" y="5190"/>
                  <a:pt x="3426" y="6980"/>
                </a:cubicBezTo>
                <a:cubicBezTo>
                  <a:pt x="3333" y="7412"/>
                  <a:pt x="3333" y="7875"/>
                  <a:pt x="3426" y="8337"/>
                </a:cubicBezTo>
                <a:cubicBezTo>
                  <a:pt x="2932" y="8368"/>
                  <a:pt x="2438" y="8492"/>
                  <a:pt x="1975" y="8708"/>
                </a:cubicBezTo>
                <a:cubicBezTo>
                  <a:pt x="1883" y="8770"/>
                  <a:pt x="1821" y="8862"/>
                  <a:pt x="1883" y="8986"/>
                </a:cubicBezTo>
                <a:cubicBezTo>
                  <a:pt x="1906" y="9055"/>
                  <a:pt x="1981" y="9090"/>
                  <a:pt x="2056" y="9090"/>
                </a:cubicBezTo>
                <a:cubicBezTo>
                  <a:pt x="2081" y="9090"/>
                  <a:pt x="2106" y="9086"/>
                  <a:pt x="2130" y="9078"/>
                </a:cubicBezTo>
                <a:cubicBezTo>
                  <a:pt x="2562" y="8893"/>
                  <a:pt x="3025" y="8770"/>
                  <a:pt x="3487" y="8708"/>
                </a:cubicBezTo>
                <a:cubicBezTo>
                  <a:pt x="3487" y="8831"/>
                  <a:pt x="3642" y="9819"/>
                  <a:pt x="3611" y="9819"/>
                </a:cubicBezTo>
                <a:cubicBezTo>
                  <a:pt x="2778" y="9942"/>
                  <a:pt x="1975" y="10344"/>
                  <a:pt x="1358" y="10961"/>
                </a:cubicBezTo>
                <a:cubicBezTo>
                  <a:pt x="1312" y="11007"/>
                  <a:pt x="1242" y="11030"/>
                  <a:pt x="1169" y="11030"/>
                </a:cubicBezTo>
                <a:cubicBezTo>
                  <a:pt x="1096" y="11030"/>
                  <a:pt x="1019" y="11007"/>
                  <a:pt x="957" y="10961"/>
                </a:cubicBezTo>
                <a:lnTo>
                  <a:pt x="586" y="10560"/>
                </a:lnTo>
                <a:cubicBezTo>
                  <a:pt x="463" y="10436"/>
                  <a:pt x="463" y="10251"/>
                  <a:pt x="586" y="10127"/>
                </a:cubicBezTo>
                <a:cubicBezTo>
                  <a:pt x="864" y="9881"/>
                  <a:pt x="1142" y="9634"/>
                  <a:pt x="1451" y="9449"/>
                </a:cubicBezTo>
                <a:cubicBezTo>
                  <a:pt x="1654" y="9322"/>
                  <a:pt x="1544" y="9070"/>
                  <a:pt x="1361" y="9070"/>
                </a:cubicBezTo>
                <a:cubicBezTo>
                  <a:pt x="1322" y="9070"/>
                  <a:pt x="1279" y="9082"/>
                  <a:pt x="1235" y="9109"/>
                </a:cubicBezTo>
                <a:cubicBezTo>
                  <a:pt x="926" y="9325"/>
                  <a:pt x="617" y="9541"/>
                  <a:pt x="309" y="9819"/>
                </a:cubicBezTo>
                <a:cubicBezTo>
                  <a:pt x="31" y="10097"/>
                  <a:pt x="0" y="10560"/>
                  <a:pt x="278" y="10837"/>
                </a:cubicBezTo>
                <a:lnTo>
                  <a:pt x="648" y="11208"/>
                </a:lnTo>
                <a:cubicBezTo>
                  <a:pt x="802" y="11331"/>
                  <a:pt x="957" y="11424"/>
                  <a:pt x="1142" y="11424"/>
                </a:cubicBezTo>
                <a:lnTo>
                  <a:pt x="1173" y="11485"/>
                </a:lnTo>
                <a:cubicBezTo>
                  <a:pt x="1358" y="11485"/>
                  <a:pt x="1512" y="11424"/>
                  <a:pt x="1636" y="11300"/>
                </a:cubicBezTo>
                <a:lnTo>
                  <a:pt x="1759" y="11208"/>
                </a:lnTo>
                <a:lnTo>
                  <a:pt x="2716" y="12164"/>
                </a:lnTo>
                <a:lnTo>
                  <a:pt x="2623" y="12288"/>
                </a:lnTo>
                <a:cubicBezTo>
                  <a:pt x="2346" y="12566"/>
                  <a:pt x="2376" y="12998"/>
                  <a:pt x="2623" y="13275"/>
                </a:cubicBezTo>
                <a:lnTo>
                  <a:pt x="2994" y="13646"/>
                </a:lnTo>
                <a:cubicBezTo>
                  <a:pt x="3144" y="13781"/>
                  <a:pt x="3331" y="13850"/>
                  <a:pt x="3511" y="13850"/>
                </a:cubicBezTo>
                <a:cubicBezTo>
                  <a:pt x="3702" y="13850"/>
                  <a:pt x="3885" y="13773"/>
                  <a:pt x="4012" y="13615"/>
                </a:cubicBezTo>
                <a:cubicBezTo>
                  <a:pt x="5092" y="12442"/>
                  <a:pt x="5463" y="11424"/>
                  <a:pt x="5555" y="10529"/>
                </a:cubicBezTo>
                <a:cubicBezTo>
                  <a:pt x="5771" y="10560"/>
                  <a:pt x="5995" y="10575"/>
                  <a:pt x="6219" y="10575"/>
                </a:cubicBezTo>
                <a:cubicBezTo>
                  <a:pt x="6443" y="10575"/>
                  <a:pt x="6666" y="10560"/>
                  <a:pt x="6882" y="10529"/>
                </a:cubicBezTo>
                <a:cubicBezTo>
                  <a:pt x="8672" y="10066"/>
                  <a:pt x="10092" y="8677"/>
                  <a:pt x="10555" y="6887"/>
                </a:cubicBezTo>
                <a:cubicBezTo>
                  <a:pt x="10617" y="6424"/>
                  <a:pt x="10617" y="5961"/>
                  <a:pt x="10555" y="5529"/>
                </a:cubicBezTo>
                <a:cubicBezTo>
                  <a:pt x="11018" y="5467"/>
                  <a:pt x="11450" y="5375"/>
                  <a:pt x="11882" y="5190"/>
                </a:cubicBezTo>
                <a:cubicBezTo>
                  <a:pt x="12005" y="5128"/>
                  <a:pt x="12036" y="5004"/>
                  <a:pt x="12005" y="4912"/>
                </a:cubicBezTo>
                <a:cubicBezTo>
                  <a:pt x="11961" y="4845"/>
                  <a:pt x="11884" y="4794"/>
                  <a:pt x="11810" y="4794"/>
                </a:cubicBezTo>
                <a:cubicBezTo>
                  <a:pt x="11782" y="4794"/>
                  <a:pt x="11753" y="4802"/>
                  <a:pt x="11728" y="4819"/>
                </a:cubicBezTo>
                <a:cubicBezTo>
                  <a:pt x="11234" y="5035"/>
                  <a:pt x="10678" y="5128"/>
                  <a:pt x="10154" y="5159"/>
                </a:cubicBezTo>
                <a:cubicBezTo>
                  <a:pt x="9722" y="5128"/>
                  <a:pt x="9320" y="5097"/>
                  <a:pt x="8919" y="5035"/>
                </a:cubicBezTo>
                <a:cubicBezTo>
                  <a:pt x="8540" y="4972"/>
                  <a:pt x="8176" y="4919"/>
                  <a:pt x="7823" y="4919"/>
                </a:cubicBezTo>
                <a:cubicBezTo>
                  <a:pt x="7315" y="4919"/>
                  <a:pt x="6831" y="5029"/>
                  <a:pt x="6358" y="5375"/>
                </a:cubicBezTo>
                <a:cubicBezTo>
                  <a:pt x="5987" y="5653"/>
                  <a:pt x="5648" y="5992"/>
                  <a:pt x="5339" y="6362"/>
                </a:cubicBezTo>
                <a:cubicBezTo>
                  <a:pt x="4753" y="7226"/>
                  <a:pt x="4845" y="7905"/>
                  <a:pt x="5000" y="8800"/>
                </a:cubicBezTo>
                <a:cubicBezTo>
                  <a:pt x="5092" y="9263"/>
                  <a:pt x="5154" y="9757"/>
                  <a:pt x="5154" y="10251"/>
                </a:cubicBezTo>
                <a:cubicBezTo>
                  <a:pt x="5031" y="11424"/>
                  <a:pt x="4537" y="12535"/>
                  <a:pt x="3704" y="13368"/>
                </a:cubicBezTo>
                <a:cubicBezTo>
                  <a:pt x="3642" y="13430"/>
                  <a:pt x="3565" y="13461"/>
                  <a:pt x="3487" y="13461"/>
                </a:cubicBezTo>
                <a:cubicBezTo>
                  <a:pt x="3410" y="13461"/>
                  <a:pt x="3333" y="13430"/>
                  <a:pt x="3271" y="13368"/>
                </a:cubicBezTo>
                <a:lnTo>
                  <a:pt x="2901" y="12967"/>
                </a:lnTo>
                <a:cubicBezTo>
                  <a:pt x="2778" y="12874"/>
                  <a:pt x="2778" y="12689"/>
                  <a:pt x="2901" y="12566"/>
                </a:cubicBezTo>
                <a:cubicBezTo>
                  <a:pt x="3549" y="11887"/>
                  <a:pt x="3950" y="11022"/>
                  <a:pt x="4012" y="10097"/>
                </a:cubicBezTo>
                <a:cubicBezTo>
                  <a:pt x="4012" y="9109"/>
                  <a:pt x="3642" y="8121"/>
                  <a:pt x="3796" y="7103"/>
                </a:cubicBezTo>
                <a:cubicBezTo>
                  <a:pt x="4228" y="5498"/>
                  <a:pt x="5494" y="4202"/>
                  <a:pt x="7129" y="3770"/>
                </a:cubicBezTo>
                <a:cubicBezTo>
                  <a:pt x="7294" y="3745"/>
                  <a:pt x="7459" y="3735"/>
                  <a:pt x="7623" y="3735"/>
                </a:cubicBezTo>
                <a:cubicBezTo>
                  <a:pt x="8431" y="3735"/>
                  <a:pt x="9222" y="3988"/>
                  <a:pt x="10012" y="3988"/>
                </a:cubicBezTo>
                <a:cubicBezTo>
                  <a:pt x="10049" y="3988"/>
                  <a:pt x="10086" y="3987"/>
                  <a:pt x="10123" y="3986"/>
                </a:cubicBezTo>
                <a:cubicBezTo>
                  <a:pt x="11049" y="3924"/>
                  <a:pt x="11913" y="3523"/>
                  <a:pt x="12592" y="2875"/>
                </a:cubicBezTo>
                <a:cubicBezTo>
                  <a:pt x="12653" y="2813"/>
                  <a:pt x="12723" y="2782"/>
                  <a:pt x="12792" y="2782"/>
                </a:cubicBezTo>
                <a:cubicBezTo>
                  <a:pt x="12862" y="2782"/>
                  <a:pt x="12931" y="2813"/>
                  <a:pt x="12993" y="2875"/>
                </a:cubicBezTo>
                <a:lnTo>
                  <a:pt x="13394" y="3245"/>
                </a:lnTo>
                <a:cubicBezTo>
                  <a:pt x="13518" y="3338"/>
                  <a:pt x="13518" y="3554"/>
                  <a:pt x="13394" y="3677"/>
                </a:cubicBezTo>
                <a:cubicBezTo>
                  <a:pt x="13086" y="3924"/>
                  <a:pt x="12777" y="4171"/>
                  <a:pt x="12437" y="4387"/>
                </a:cubicBezTo>
                <a:cubicBezTo>
                  <a:pt x="12234" y="4514"/>
                  <a:pt x="12344" y="4766"/>
                  <a:pt x="12527" y="4766"/>
                </a:cubicBezTo>
                <a:cubicBezTo>
                  <a:pt x="12567" y="4766"/>
                  <a:pt x="12609" y="4754"/>
                  <a:pt x="12653" y="4727"/>
                </a:cubicBezTo>
                <a:cubicBezTo>
                  <a:pt x="12993" y="4511"/>
                  <a:pt x="13332" y="4264"/>
                  <a:pt x="13672" y="3955"/>
                </a:cubicBezTo>
                <a:cubicBezTo>
                  <a:pt x="13950" y="3708"/>
                  <a:pt x="13981" y="3245"/>
                  <a:pt x="13672" y="2937"/>
                </a:cubicBezTo>
                <a:lnTo>
                  <a:pt x="13332" y="2566"/>
                </a:lnTo>
                <a:cubicBezTo>
                  <a:pt x="13189" y="2423"/>
                  <a:pt x="13006" y="2354"/>
                  <a:pt x="12823" y="2354"/>
                </a:cubicBezTo>
                <a:cubicBezTo>
                  <a:pt x="12651" y="2354"/>
                  <a:pt x="12480" y="2416"/>
                  <a:pt x="12345" y="2536"/>
                </a:cubicBezTo>
                <a:lnTo>
                  <a:pt x="12221" y="2628"/>
                </a:lnTo>
                <a:lnTo>
                  <a:pt x="11265" y="1702"/>
                </a:lnTo>
                <a:lnTo>
                  <a:pt x="11357" y="1579"/>
                </a:lnTo>
                <a:cubicBezTo>
                  <a:pt x="11635" y="1301"/>
                  <a:pt x="11604" y="869"/>
                  <a:pt x="11357" y="591"/>
                </a:cubicBezTo>
                <a:lnTo>
                  <a:pt x="10956" y="221"/>
                </a:lnTo>
                <a:cubicBezTo>
                  <a:pt x="10821" y="71"/>
                  <a:pt x="10642" y="1"/>
                  <a:pt x="10461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000000"/>
              </a:solidFill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3530" name="Google Shape;13530;p25"/>
          <p:cNvGrpSpPr/>
          <p:nvPr/>
        </p:nvGrpSpPr>
        <p:grpSpPr>
          <a:xfrm>
            <a:off x="4403669" y="5554142"/>
            <a:ext cx="465033" cy="461033"/>
            <a:chOff x="3293488" y="1921231"/>
            <a:chExt cx="348775" cy="345775"/>
          </a:xfrm>
          <a:solidFill>
            <a:schemeClr val="tx1"/>
          </a:solidFill>
        </p:grpSpPr>
        <p:sp>
          <p:nvSpPr>
            <p:cNvPr id="13531" name="Google Shape;13531;p25"/>
            <p:cNvSpPr/>
            <p:nvPr/>
          </p:nvSpPr>
          <p:spPr>
            <a:xfrm>
              <a:off x="3423113" y="2086131"/>
              <a:ext cx="10050" cy="16375"/>
            </a:xfrm>
            <a:custGeom>
              <a:avLst/>
              <a:gdLst/>
              <a:ahLst/>
              <a:cxnLst/>
              <a:rect l="l" t="t" r="r" b="b"/>
              <a:pathLst>
                <a:path w="402" h="655" extrusionOk="0">
                  <a:moveTo>
                    <a:pt x="170" y="1"/>
                  </a:moveTo>
                  <a:cubicBezTo>
                    <a:pt x="71" y="1"/>
                    <a:pt x="1" y="84"/>
                    <a:pt x="1" y="192"/>
                  </a:cubicBezTo>
                  <a:lnTo>
                    <a:pt x="1" y="469"/>
                  </a:lnTo>
                  <a:cubicBezTo>
                    <a:pt x="1" y="562"/>
                    <a:pt x="93" y="655"/>
                    <a:pt x="217" y="655"/>
                  </a:cubicBezTo>
                  <a:cubicBezTo>
                    <a:pt x="309" y="655"/>
                    <a:pt x="402" y="562"/>
                    <a:pt x="402" y="469"/>
                  </a:cubicBezTo>
                  <a:lnTo>
                    <a:pt x="402" y="192"/>
                  </a:lnTo>
                  <a:cubicBezTo>
                    <a:pt x="402" y="68"/>
                    <a:pt x="309" y="7"/>
                    <a:pt x="217" y="7"/>
                  </a:cubicBezTo>
                  <a:cubicBezTo>
                    <a:pt x="201" y="2"/>
                    <a:pt x="185" y="1"/>
                    <a:pt x="1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32" name="Google Shape;13532;p25"/>
            <p:cNvSpPr/>
            <p:nvPr/>
          </p:nvSpPr>
          <p:spPr>
            <a:xfrm>
              <a:off x="3496413" y="2086131"/>
              <a:ext cx="10050" cy="16375"/>
            </a:xfrm>
            <a:custGeom>
              <a:avLst/>
              <a:gdLst/>
              <a:ahLst/>
              <a:cxnLst/>
              <a:rect l="l" t="t" r="r" b="b"/>
              <a:pathLst>
                <a:path w="402" h="655" extrusionOk="0">
                  <a:moveTo>
                    <a:pt x="233" y="1"/>
                  </a:moveTo>
                  <a:cubicBezTo>
                    <a:pt x="218" y="1"/>
                    <a:pt x="202" y="2"/>
                    <a:pt x="186" y="7"/>
                  </a:cubicBezTo>
                  <a:cubicBezTo>
                    <a:pt x="93" y="7"/>
                    <a:pt x="1" y="68"/>
                    <a:pt x="1" y="192"/>
                  </a:cubicBezTo>
                  <a:lnTo>
                    <a:pt x="1" y="469"/>
                  </a:lnTo>
                  <a:cubicBezTo>
                    <a:pt x="1" y="562"/>
                    <a:pt x="93" y="655"/>
                    <a:pt x="186" y="655"/>
                  </a:cubicBezTo>
                  <a:cubicBezTo>
                    <a:pt x="309" y="655"/>
                    <a:pt x="402" y="562"/>
                    <a:pt x="402" y="469"/>
                  </a:cubicBezTo>
                  <a:lnTo>
                    <a:pt x="402" y="192"/>
                  </a:lnTo>
                  <a:cubicBezTo>
                    <a:pt x="402" y="84"/>
                    <a:pt x="332" y="1"/>
                    <a:pt x="23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33" name="Google Shape;13533;p25"/>
            <p:cNvSpPr/>
            <p:nvPr/>
          </p:nvSpPr>
          <p:spPr>
            <a:xfrm>
              <a:off x="3448788" y="2092031"/>
              <a:ext cx="30675" cy="14150"/>
            </a:xfrm>
            <a:custGeom>
              <a:avLst/>
              <a:gdLst/>
              <a:ahLst/>
              <a:cxnLst/>
              <a:rect l="l" t="t" r="r" b="b"/>
              <a:pathLst>
                <a:path w="1227" h="566" extrusionOk="0">
                  <a:moveTo>
                    <a:pt x="273" y="1"/>
                  </a:moveTo>
                  <a:cubicBezTo>
                    <a:pt x="125" y="1"/>
                    <a:pt x="1" y="196"/>
                    <a:pt x="116" y="357"/>
                  </a:cubicBezTo>
                  <a:cubicBezTo>
                    <a:pt x="255" y="496"/>
                    <a:pt x="447" y="565"/>
                    <a:pt x="636" y="565"/>
                  </a:cubicBezTo>
                  <a:cubicBezTo>
                    <a:pt x="825" y="565"/>
                    <a:pt x="1011" y="496"/>
                    <a:pt x="1134" y="357"/>
                  </a:cubicBezTo>
                  <a:cubicBezTo>
                    <a:pt x="1227" y="264"/>
                    <a:pt x="1227" y="141"/>
                    <a:pt x="1134" y="48"/>
                  </a:cubicBezTo>
                  <a:cubicBezTo>
                    <a:pt x="1092" y="21"/>
                    <a:pt x="1045" y="5"/>
                    <a:pt x="999" y="5"/>
                  </a:cubicBezTo>
                  <a:cubicBezTo>
                    <a:pt x="943" y="5"/>
                    <a:pt x="890" y="28"/>
                    <a:pt x="856" y="79"/>
                  </a:cubicBezTo>
                  <a:cubicBezTo>
                    <a:pt x="795" y="141"/>
                    <a:pt x="717" y="172"/>
                    <a:pt x="640" y="172"/>
                  </a:cubicBezTo>
                  <a:cubicBezTo>
                    <a:pt x="563" y="172"/>
                    <a:pt x="486" y="141"/>
                    <a:pt x="424" y="79"/>
                  </a:cubicBezTo>
                  <a:cubicBezTo>
                    <a:pt x="377" y="24"/>
                    <a:pt x="324" y="1"/>
                    <a:pt x="2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34" name="Google Shape;13534;p25"/>
            <p:cNvSpPr/>
            <p:nvPr/>
          </p:nvSpPr>
          <p:spPr>
            <a:xfrm>
              <a:off x="3293488" y="1921231"/>
              <a:ext cx="348775" cy="345775"/>
            </a:xfrm>
            <a:custGeom>
              <a:avLst/>
              <a:gdLst/>
              <a:ahLst/>
              <a:cxnLst/>
              <a:rect l="l" t="t" r="r" b="b"/>
              <a:pathLst>
                <a:path w="13951" h="13831" extrusionOk="0">
                  <a:moveTo>
                    <a:pt x="2069" y="1186"/>
                  </a:moveTo>
                  <a:cubicBezTo>
                    <a:pt x="2616" y="1186"/>
                    <a:pt x="3164" y="1541"/>
                    <a:pt x="3211" y="2251"/>
                  </a:cubicBezTo>
                  <a:cubicBezTo>
                    <a:pt x="3180" y="2868"/>
                    <a:pt x="2686" y="3362"/>
                    <a:pt x="2069" y="3393"/>
                  </a:cubicBezTo>
                  <a:cubicBezTo>
                    <a:pt x="1451" y="3393"/>
                    <a:pt x="927" y="2868"/>
                    <a:pt x="927" y="2251"/>
                  </a:cubicBezTo>
                  <a:cubicBezTo>
                    <a:pt x="973" y="1541"/>
                    <a:pt x="1521" y="1186"/>
                    <a:pt x="2069" y="1186"/>
                  </a:cubicBezTo>
                  <a:close/>
                  <a:moveTo>
                    <a:pt x="3334" y="3115"/>
                  </a:moveTo>
                  <a:lnTo>
                    <a:pt x="5587" y="5368"/>
                  </a:lnTo>
                  <a:cubicBezTo>
                    <a:pt x="5760" y="5566"/>
                    <a:pt x="5577" y="5822"/>
                    <a:pt x="5355" y="5822"/>
                  </a:cubicBezTo>
                  <a:cubicBezTo>
                    <a:pt x="5299" y="5822"/>
                    <a:pt x="5241" y="5806"/>
                    <a:pt x="5186" y="5769"/>
                  </a:cubicBezTo>
                  <a:lnTo>
                    <a:pt x="2933" y="3516"/>
                  </a:lnTo>
                  <a:cubicBezTo>
                    <a:pt x="3087" y="3393"/>
                    <a:pt x="3211" y="3269"/>
                    <a:pt x="3334" y="3115"/>
                  </a:cubicBezTo>
                  <a:close/>
                  <a:moveTo>
                    <a:pt x="9877" y="3609"/>
                  </a:moveTo>
                  <a:cubicBezTo>
                    <a:pt x="10000" y="3763"/>
                    <a:pt x="10124" y="3887"/>
                    <a:pt x="10278" y="4010"/>
                  </a:cubicBezTo>
                  <a:lnTo>
                    <a:pt x="8519" y="5769"/>
                  </a:lnTo>
                  <a:cubicBezTo>
                    <a:pt x="8450" y="5845"/>
                    <a:pt x="8373" y="5876"/>
                    <a:pt x="8299" y="5876"/>
                  </a:cubicBezTo>
                  <a:cubicBezTo>
                    <a:pt x="8073" y="5876"/>
                    <a:pt x="7885" y="5585"/>
                    <a:pt x="8118" y="5399"/>
                  </a:cubicBezTo>
                  <a:lnTo>
                    <a:pt x="9877" y="3609"/>
                  </a:lnTo>
                  <a:close/>
                  <a:moveTo>
                    <a:pt x="6852" y="4519"/>
                  </a:moveTo>
                  <a:cubicBezTo>
                    <a:pt x="7277" y="4519"/>
                    <a:pt x="7701" y="4627"/>
                    <a:pt x="8087" y="4843"/>
                  </a:cubicBezTo>
                  <a:lnTo>
                    <a:pt x="7840" y="5090"/>
                  </a:lnTo>
                  <a:cubicBezTo>
                    <a:pt x="7344" y="5586"/>
                    <a:pt x="7788" y="6263"/>
                    <a:pt x="8314" y="6263"/>
                  </a:cubicBezTo>
                  <a:cubicBezTo>
                    <a:pt x="8475" y="6263"/>
                    <a:pt x="8644" y="6199"/>
                    <a:pt x="8797" y="6047"/>
                  </a:cubicBezTo>
                  <a:lnTo>
                    <a:pt x="9043" y="5831"/>
                  </a:lnTo>
                  <a:cubicBezTo>
                    <a:pt x="9229" y="6170"/>
                    <a:pt x="9321" y="6572"/>
                    <a:pt x="9321" y="7004"/>
                  </a:cubicBezTo>
                  <a:cubicBezTo>
                    <a:pt x="9321" y="8398"/>
                    <a:pt x="8181" y="9489"/>
                    <a:pt x="6849" y="9489"/>
                  </a:cubicBezTo>
                  <a:cubicBezTo>
                    <a:pt x="6648" y="9489"/>
                    <a:pt x="6442" y="9464"/>
                    <a:pt x="6235" y="9411"/>
                  </a:cubicBezTo>
                  <a:cubicBezTo>
                    <a:pt x="4661" y="9010"/>
                    <a:pt x="3890" y="7251"/>
                    <a:pt x="4661" y="5831"/>
                  </a:cubicBezTo>
                  <a:lnTo>
                    <a:pt x="4661" y="5831"/>
                  </a:lnTo>
                  <a:lnTo>
                    <a:pt x="4908" y="6047"/>
                  </a:lnTo>
                  <a:cubicBezTo>
                    <a:pt x="5031" y="6186"/>
                    <a:pt x="5201" y="6255"/>
                    <a:pt x="5375" y="6255"/>
                  </a:cubicBezTo>
                  <a:cubicBezTo>
                    <a:pt x="5548" y="6255"/>
                    <a:pt x="5726" y="6186"/>
                    <a:pt x="5865" y="6047"/>
                  </a:cubicBezTo>
                  <a:cubicBezTo>
                    <a:pt x="6142" y="5800"/>
                    <a:pt x="6142" y="5368"/>
                    <a:pt x="5865" y="5090"/>
                  </a:cubicBezTo>
                  <a:lnTo>
                    <a:pt x="5618" y="4843"/>
                  </a:lnTo>
                  <a:cubicBezTo>
                    <a:pt x="6004" y="4627"/>
                    <a:pt x="6428" y="4519"/>
                    <a:pt x="6852" y="4519"/>
                  </a:cubicBezTo>
                  <a:close/>
                  <a:moveTo>
                    <a:pt x="4630" y="8855"/>
                  </a:moveTo>
                  <a:cubicBezTo>
                    <a:pt x="4754" y="9010"/>
                    <a:pt x="4877" y="9133"/>
                    <a:pt x="5031" y="9257"/>
                  </a:cubicBezTo>
                  <a:lnTo>
                    <a:pt x="3735" y="10553"/>
                  </a:lnTo>
                  <a:cubicBezTo>
                    <a:pt x="3612" y="10399"/>
                    <a:pt x="3488" y="10275"/>
                    <a:pt x="3365" y="10152"/>
                  </a:cubicBezTo>
                  <a:lnTo>
                    <a:pt x="4630" y="8855"/>
                  </a:lnTo>
                  <a:close/>
                  <a:moveTo>
                    <a:pt x="9043" y="8855"/>
                  </a:moveTo>
                  <a:lnTo>
                    <a:pt x="10741" y="10553"/>
                  </a:lnTo>
                  <a:cubicBezTo>
                    <a:pt x="10587" y="10676"/>
                    <a:pt x="10463" y="10800"/>
                    <a:pt x="10371" y="10954"/>
                  </a:cubicBezTo>
                  <a:lnTo>
                    <a:pt x="8673" y="9257"/>
                  </a:lnTo>
                  <a:cubicBezTo>
                    <a:pt x="8797" y="9133"/>
                    <a:pt x="8920" y="9010"/>
                    <a:pt x="9043" y="8855"/>
                  </a:cubicBezTo>
                  <a:close/>
                  <a:moveTo>
                    <a:pt x="11605" y="10707"/>
                  </a:moveTo>
                  <a:cubicBezTo>
                    <a:pt x="12191" y="10707"/>
                    <a:pt x="12685" y="11201"/>
                    <a:pt x="12685" y="11787"/>
                  </a:cubicBezTo>
                  <a:cubicBezTo>
                    <a:pt x="12685" y="12437"/>
                    <a:pt x="12144" y="12874"/>
                    <a:pt x="11584" y="12874"/>
                  </a:cubicBezTo>
                  <a:cubicBezTo>
                    <a:pt x="11320" y="12874"/>
                    <a:pt x="11051" y="12776"/>
                    <a:pt x="10833" y="12559"/>
                  </a:cubicBezTo>
                  <a:cubicBezTo>
                    <a:pt x="10155" y="11880"/>
                    <a:pt x="10648" y="10707"/>
                    <a:pt x="11605" y="10707"/>
                  </a:cubicBezTo>
                  <a:close/>
                  <a:moveTo>
                    <a:pt x="11632" y="0"/>
                  </a:moveTo>
                  <a:cubicBezTo>
                    <a:pt x="10128" y="0"/>
                    <a:pt x="8836" y="1644"/>
                    <a:pt x="9661" y="3269"/>
                  </a:cubicBezTo>
                  <a:lnTo>
                    <a:pt x="8365" y="4566"/>
                  </a:lnTo>
                  <a:cubicBezTo>
                    <a:pt x="7902" y="4272"/>
                    <a:pt x="7369" y="4126"/>
                    <a:pt x="6837" y="4126"/>
                  </a:cubicBezTo>
                  <a:cubicBezTo>
                    <a:pt x="6304" y="4126"/>
                    <a:pt x="5772" y="4272"/>
                    <a:pt x="5309" y="4566"/>
                  </a:cubicBezTo>
                  <a:lnTo>
                    <a:pt x="3519" y="2745"/>
                  </a:lnTo>
                  <a:cubicBezTo>
                    <a:pt x="3581" y="2560"/>
                    <a:pt x="3612" y="2405"/>
                    <a:pt x="3612" y="2251"/>
                  </a:cubicBezTo>
                  <a:cubicBezTo>
                    <a:pt x="3612" y="1309"/>
                    <a:pt x="2845" y="694"/>
                    <a:pt x="2044" y="694"/>
                  </a:cubicBezTo>
                  <a:cubicBezTo>
                    <a:pt x="1663" y="694"/>
                    <a:pt x="1275" y="832"/>
                    <a:pt x="958" y="1140"/>
                  </a:cubicBezTo>
                  <a:cubicBezTo>
                    <a:pt x="1" y="2128"/>
                    <a:pt x="680" y="3763"/>
                    <a:pt x="2069" y="3763"/>
                  </a:cubicBezTo>
                  <a:cubicBezTo>
                    <a:pt x="2223" y="3763"/>
                    <a:pt x="2377" y="3763"/>
                    <a:pt x="2562" y="3702"/>
                  </a:cubicBezTo>
                  <a:lnTo>
                    <a:pt x="4383" y="5522"/>
                  </a:lnTo>
                  <a:cubicBezTo>
                    <a:pt x="4106" y="5954"/>
                    <a:pt x="3951" y="6479"/>
                    <a:pt x="3951" y="7004"/>
                  </a:cubicBezTo>
                  <a:cubicBezTo>
                    <a:pt x="3951" y="7528"/>
                    <a:pt x="4106" y="8084"/>
                    <a:pt x="4383" y="8547"/>
                  </a:cubicBezTo>
                  <a:lnTo>
                    <a:pt x="2995" y="9936"/>
                  </a:lnTo>
                  <a:cubicBezTo>
                    <a:pt x="2717" y="9812"/>
                    <a:pt x="2408" y="9720"/>
                    <a:pt x="2100" y="9720"/>
                  </a:cubicBezTo>
                  <a:cubicBezTo>
                    <a:pt x="958" y="9720"/>
                    <a:pt x="32" y="10645"/>
                    <a:pt x="32" y="11787"/>
                  </a:cubicBezTo>
                  <a:cubicBezTo>
                    <a:pt x="32" y="12250"/>
                    <a:pt x="186" y="12682"/>
                    <a:pt x="464" y="13053"/>
                  </a:cubicBezTo>
                  <a:cubicBezTo>
                    <a:pt x="515" y="13104"/>
                    <a:pt x="575" y="13126"/>
                    <a:pt x="629" y="13126"/>
                  </a:cubicBezTo>
                  <a:cubicBezTo>
                    <a:pt x="674" y="13126"/>
                    <a:pt x="714" y="13111"/>
                    <a:pt x="742" y="13083"/>
                  </a:cubicBezTo>
                  <a:cubicBezTo>
                    <a:pt x="834" y="13022"/>
                    <a:pt x="865" y="12898"/>
                    <a:pt x="803" y="12806"/>
                  </a:cubicBezTo>
                  <a:cubicBezTo>
                    <a:pt x="556" y="12528"/>
                    <a:pt x="433" y="12158"/>
                    <a:pt x="433" y="11787"/>
                  </a:cubicBezTo>
                  <a:cubicBezTo>
                    <a:pt x="433" y="10892"/>
                    <a:pt x="1174" y="10152"/>
                    <a:pt x="2100" y="10152"/>
                  </a:cubicBezTo>
                  <a:cubicBezTo>
                    <a:pt x="2995" y="10152"/>
                    <a:pt x="3735" y="10892"/>
                    <a:pt x="3735" y="11787"/>
                  </a:cubicBezTo>
                  <a:cubicBezTo>
                    <a:pt x="3735" y="12713"/>
                    <a:pt x="2995" y="13454"/>
                    <a:pt x="2100" y="13454"/>
                  </a:cubicBezTo>
                  <a:cubicBezTo>
                    <a:pt x="1822" y="13454"/>
                    <a:pt x="1575" y="13361"/>
                    <a:pt x="1328" y="13269"/>
                  </a:cubicBezTo>
                  <a:cubicBezTo>
                    <a:pt x="1295" y="13247"/>
                    <a:pt x="1259" y="13237"/>
                    <a:pt x="1222" y="13237"/>
                  </a:cubicBezTo>
                  <a:cubicBezTo>
                    <a:pt x="1156" y="13237"/>
                    <a:pt x="1090" y="13271"/>
                    <a:pt x="1050" y="13330"/>
                  </a:cubicBezTo>
                  <a:cubicBezTo>
                    <a:pt x="1019" y="13454"/>
                    <a:pt x="1050" y="13577"/>
                    <a:pt x="1143" y="13608"/>
                  </a:cubicBezTo>
                  <a:cubicBezTo>
                    <a:pt x="1412" y="13742"/>
                    <a:pt x="1680" y="13830"/>
                    <a:pt x="1949" y="13830"/>
                  </a:cubicBezTo>
                  <a:cubicBezTo>
                    <a:pt x="1989" y="13830"/>
                    <a:pt x="2029" y="13828"/>
                    <a:pt x="2069" y="13824"/>
                  </a:cubicBezTo>
                  <a:cubicBezTo>
                    <a:pt x="3211" y="13824"/>
                    <a:pt x="4136" y="12929"/>
                    <a:pt x="4136" y="11787"/>
                  </a:cubicBezTo>
                  <a:cubicBezTo>
                    <a:pt x="4136" y="11479"/>
                    <a:pt x="4075" y="11170"/>
                    <a:pt x="3920" y="10892"/>
                  </a:cubicBezTo>
                  <a:lnTo>
                    <a:pt x="5340" y="9473"/>
                  </a:lnTo>
                  <a:cubicBezTo>
                    <a:pt x="5803" y="9750"/>
                    <a:pt x="6320" y="9889"/>
                    <a:pt x="6833" y="9889"/>
                  </a:cubicBezTo>
                  <a:cubicBezTo>
                    <a:pt x="7346" y="9889"/>
                    <a:pt x="7855" y="9750"/>
                    <a:pt x="8303" y="9473"/>
                  </a:cubicBezTo>
                  <a:lnTo>
                    <a:pt x="10155" y="11324"/>
                  </a:lnTo>
                  <a:cubicBezTo>
                    <a:pt x="9821" y="12414"/>
                    <a:pt x="10690" y="13312"/>
                    <a:pt x="11617" y="13312"/>
                  </a:cubicBezTo>
                  <a:cubicBezTo>
                    <a:pt x="11976" y="13312"/>
                    <a:pt x="12344" y="13178"/>
                    <a:pt x="12654" y="12867"/>
                  </a:cubicBezTo>
                  <a:cubicBezTo>
                    <a:pt x="13639" y="11855"/>
                    <a:pt x="12854" y="10286"/>
                    <a:pt x="11610" y="10286"/>
                  </a:cubicBezTo>
                  <a:cubicBezTo>
                    <a:pt x="11450" y="10286"/>
                    <a:pt x="11283" y="10312"/>
                    <a:pt x="11111" y="10368"/>
                  </a:cubicBezTo>
                  <a:lnTo>
                    <a:pt x="9290" y="8516"/>
                  </a:lnTo>
                  <a:cubicBezTo>
                    <a:pt x="9599" y="8053"/>
                    <a:pt x="9722" y="7528"/>
                    <a:pt x="9722" y="6973"/>
                  </a:cubicBezTo>
                  <a:cubicBezTo>
                    <a:pt x="9722" y="6448"/>
                    <a:pt x="9599" y="5954"/>
                    <a:pt x="9321" y="5492"/>
                  </a:cubicBezTo>
                  <a:lnTo>
                    <a:pt x="10617" y="4195"/>
                  </a:lnTo>
                  <a:cubicBezTo>
                    <a:pt x="10952" y="4369"/>
                    <a:pt x="11300" y="4449"/>
                    <a:pt x="11640" y="4449"/>
                  </a:cubicBezTo>
                  <a:cubicBezTo>
                    <a:pt x="12803" y="4449"/>
                    <a:pt x="13858" y="3510"/>
                    <a:pt x="13858" y="2220"/>
                  </a:cubicBezTo>
                  <a:cubicBezTo>
                    <a:pt x="13858" y="1788"/>
                    <a:pt x="13734" y="1356"/>
                    <a:pt x="13488" y="1017"/>
                  </a:cubicBezTo>
                  <a:cubicBezTo>
                    <a:pt x="13448" y="957"/>
                    <a:pt x="13382" y="923"/>
                    <a:pt x="13316" y="923"/>
                  </a:cubicBezTo>
                  <a:cubicBezTo>
                    <a:pt x="13279" y="923"/>
                    <a:pt x="13243" y="933"/>
                    <a:pt x="13210" y="955"/>
                  </a:cubicBezTo>
                  <a:lnTo>
                    <a:pt x="13210" y="986"/>
                  </a:lnTo>
                  <a:cubicBezTo>
                    <a:pt x="13117" y="1047"/>
                    <a:pt x="13086" y="1171"/>
                    <a:pt x="13148" y="1263"/>
                  </a:cubicBezTo>
                  <a:cubicBezTo>
                    <a:pt x="13951" y="2467"/>
                    <a:pt x="13086" y="4072"/>
                    <a:pt x="11636" y="4072"/>
                  </a:cubicBezTo>
                  <a:cubicBezTo>
                    <a:pt x="10648" y="4072"/>
                    <a:pt x="9815" y="3239"/>
                    <a:pt x="9815" y="2251"/>
                  </a:cubicBezTo>
                  <a:cubicBezTo>
                    <a:pt x="9815" y="1233"/>
                    <a:pt x="10617" y="430"/>
                    <a:pt x="11636" y="430"/>
                  </a:cubicBezTo>
                  <a:cubicBezTo>
                    <a:pt x="12006" y="430"/>
                    <a:pt x="12346" y="554"/>
                    <a:pt x="12654" y="739"/>
                  </a:cubicBezTo>
                  <a:cubicBezTo>
                    <a:pt x="12685" y="765"/>
                    <a:pt x="12718" y="776"/>
                    <a:pt x="12750" y="776"/>
                  </a:cubicBezTo>
                  <a:cubicBezTo>
                    <a:pt x="12909" y="776"/>
                    <a:pt x="13050" y="502"/>
                    <a:pt x="12870" y="399"/>
                  </a:cubicBezTo>
                  <a:cubicBezTo>
                    <a:pt x="12467" y="122"/>
                    <a:pt x="12042" y="0"/>
                    <a:pt x="116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535" name="Google Shape;13535;p25"/>
          <p:cNvGrpSpPr/>
          <p:nvPr/>
        </p:nvGrpSpPr>
        <p:grpSpPr>
          <a:xfrm>
            <a:off x="5460852" y="5555108"/>
            <a:ext cx="336433" cy="459100"/>
            <a:chOff x="6360388" y="4142256"/>
            <a:chExt cx="252325" cy="344325"/>
          </a:xfrm>
          <a:solidFill>
            <a:schemeClr val="tx1"/>
          </a:solidFill>
        </p:grpSpPr>
        <p:sp>
          <p:nvSpPr>
            <p:cNvPr id="13536" name="Google Shape;13536;p25"/>
            <p:cNvSpPr/>
            <p:nvPr/>
          </p:nvSpPr>
          <p:spPr>
            <a:xfrm>
              <a:off x="6427138" y="4405531"/>
              <a:ext cx="11600" cy="17575"/>
            </a:xfrm>
            <a:custGeom>
              <a:avLst/>
              <a:gdLst/>
              <a:ahLst/>
              <a:cxnLst/>
              <a:rect l="l" t="t" r="r" b="b"/>
              <a:pathLst>
                <a:path w="464" h="703" extrusionOk="0">
                  <a:moveTo>
                    <a:pt x="232" y="1"/>
                  </a:moveTo>
                  <a:cubicBezTo>
                    <a:pt x="116" y="1"/>
                    <a:pt x="0" y="62"/>
                    <a:pt x="47" y="186"/>
                  </a:cubicBezTo>
                  <a:lnTo>
                    <a:pt x="47" y="587"/>
                  </a:lnTo>
                  <a:cubicBezTo>
                    <a:pt x="78" y="664"/>
                    <a:pt x="155" y="703"/>
                    <a:pt x="232" y="703"/>
                  </a:cubicBezTo>
                  <a:cubicBezTo>
                    <a:pt x="309" y="703"/>
                    <a:pt x="386" y="664"/>
                    <a:pt x="417" y="587"/>
                  </a:cubicBezTo>
                  <a:lnTo>
                    <a:pt x="417" y="186"/>
                  </a:lnTo>
                  <a:cubicBezTo>
                    <a:pt x="463" y="62"/>
                    <a:pt x="348" y="1"/>
                    <a:pt x="2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37" name="Google Shape;13537;p25"/>
            <p:cNvSpPr/>
            <p:nvPr/>
          </p:nvSpPr>
          <p:spPr>
            <a:xfrm>
              <a:off x="6534388" y="4406106"/>
              <a:ext cx="10825" cy="18150"/>
            </a:xfrm>
            <a:custGeom>
              <a:avLst/>
              <a:gdLst/>
              <a:ahLst/>
              <a:cxnLst/>
              <a:rect l="l" t="t" r="r" b="b"/>
              <a:pathLst>
                <a:path w="433" h="726" extrusionOk="0">
                  <a:moveTo>
                    <a:pt x="216" y="1"/>
                  </a:moveTo>
                  <a:cubicBezTo>
                    <a:pt x="108" y="1"/>
                    <a:pt x="0" y="55"/>
                    <a:pt x="16" y="163"/>
                  </a:cubicBezTo>
                  <a:lnTo>
                    <a:pt x="16" y="564"/>
                  </a:lnTo>
                  <a:cubicBezTo>
                    <a:pt x="31" y="672"/>
                    <a:pt x="124" y="726"/>
                    <a:pt x="216" y="726"/>
                  </a:cubicBezTo>
                  <a:cubicBezTo>
                    <a:pt x="309" y="726"/>
                    <a:pt x="401" y="672"/>
                    <a:pt x="417" y="564"/>
                  </a:cubicBezTo>
                  <a:lnTo>
                    <a:pt x="417" y="163"/>
                  </a:lnTo>
                  <a:cubicBezTo>
                    <a:pt x="432" y="55"/>
                    <a:pt x="324" y="1"/>
                    <a:pt x="2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38" name="Google Shape;13538;p25"/>
            <p:cNvSpPr/>
            <p:nvPr/>
          </p:nvSpPr>
          <p:spPr>
            <a:xfrm>
              <a:off x="6466863" y="4413706"/>
              <a:ext cx="37850" cy="15575"/>
            </a:xfrm>
            <a:custGeom>
              <a:avLst/>
              <a:gdLst/>
              <a:ahLst/>
              <a:cxnLst/>
              <a:rect l="l" t="t" r="r" b="b"/>
              <a:pathLst>
                <a:path w="1514" h="623" extrusionOk="0">
                  <a:moveTo>
                    <a:pt x="236" y="1"/>
                  </a:moveTo>
                  <a:cubicBezTo>
                    <a:pt x="192" y="1"/>
                    <a:pt x="152" y="16"/>
                    <a:pt x="124" y="44"/>
                  </a:cubicBezTo>
                  <a:cubicBezTo>
                    <a:pt x="32" y="106"/>
                    <a:pt x="1" y="260"/>
                    <a:pt x="93" y="322"/>
                  </a:cubicBezTo>
                  <a:cubicBezTo>
                    <a:pt x="279" y="522"/>
                    <a:pt x="525" y="623"/>
                    <a:pt x="772" y="623"/>
                  </a:cubicBezTo>
                  <a:cubicBezTo>
                    <a:pt x="1019" y="623"/>
                    <a:pt x="1266" y="522"/>
                    <a:pt x="1451" y="322"/>
                  </a:cubicBezTo>
                  <a:cubicBezTo>
                    <a:pt x="1513" y="260"/>
                    <a:pt x="1513" y="136"/>
                    <a:pt x="1451" y="44"/>
                  </a:cubicBezTo>
                  <a:cubicBezTo>
                    <a:pt x="1410" y="16"/>
                    <a:pt x="1362" y="1"/>
                    <a:pt x="1316" y="1"/>
                  </a:cubicBezTo>
                  <a:cubicBezTo>
                    <a:pt x="1260" y="1"/>
                    <a:pt x="1208" y="24"/>
                    <a:pt x="1174" y="75"/>
                  </a:cubicBezTo>
                  <a:cubicBezTo>
                    <a:pt x="1066" y="183"/>
                    <a:pt x="919" y="237"/>
                    <a:pt x="776" y="237"/>
                  </a:cubicBezTo>
                  <a:cubicBezTo>
                    <a:pt x="633" y="237"/>
                    <a:pt x="495" y="183"/>
                    <a:pt x="402" y="75"/>
                  </a:cubicBezTo>
                  <a:cubicBezTo>
                    <a:pt x="351" y="24"/>
                    <a:pt x="291" y="1"/>
                    <a:pt x="2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39" name="Google Shape;13539;p25"/>
            <p:cNvSpPr/>
            <p:nvPr/>
          </p:nvSpPr>
          <p:spPr>
            <a:xfrm>
              <a:off x="6360388" y="4142256"/>
              <a:ext cx="252325" cy="344325"/>
            </a:xfrm>
            <a:custGeom>
              <a:avLst/>
              <a:gdLst/>
              <a:ahLst/>
              <a:cxnLst/>
              <a:rect l="l" t="t" r="r" b="b"/>
              <a:pathLst>
                <a:path w="10093" h="13773" extrusionOk="0">
                  <a:moveTo>
                    <a:pt x="5031" y="2199"/>
                  </a:moveTo>
                  <a:cubicBezTo>
                    <a:pt x="5525" y="2569"/>
                    <a:pt x="5803" y="3156"/>
                    <a:pt x="5772" y="3773"/>
                  </a:cubicBezTo>
                  <a:cubicBezTo>
                    <a:pt x="5772" y="3896"/>
                    <a:pt x="5772" y="4020"/>
                    <a:pt x="5741" y="4143"/>
                  </a:cubicBezTo>
                  <a:lnTo>
                    <a:pt x="4352" y="4143"/>
                  </a:lnTo>
                  <a:cubicBezTo>
                    <a:pt x="4322" y="4020"/>
                    <a:pt x="4322" y="3896"/>
                    <a:pt x="4322" y="3773"/>
                  </a:cubicBezTo>
                  <a:cubicBezTo>
                    <a:pt x="4291" y="3156"/>
                    <a:pt x="4568" y="2569"/>
                    <a:pt x="5031" y="2199"/>
                  </a:cubicBezTo>
                  <a:close/>
                  <a:moveTo>
                    <a:pt x="6698" y="4544"/>
                  </a:moveTo>
                  <a:cubicBezTo>
                    <a:pt x="7531" y="4544"/>
                    <a:pt x="7531" y="5779"/>
                    <a:pt x="6698" y="5779"/>
                  </a:cubicBezTo>
                  <a:lnTo>
                    <a:pt x="3365" y="5779"/>
                  </a:lnTo>
                  <a:cubicBezTo>
                    <a:pt x="3025" y="5748"/>
                    <a:pt x="2748" y="5501"/>
                    <a:pt x="2748" y="5162"/>
                  </a:cubicBezTo>
                  <a:lnTo>
                    <a:pt x="2778" y="5162"/>
                  </a:lnTo>
                  <a:cubicBezTo>
                    <a:pt x="2778" y="4822"/>
                    <a:pt x="3025" y="4544"/>
                    <a:pt x="3365" y="4544"/>
                  </a:cubicBezTo>
                  <a:close/>
                  <a:moveTo>
                    <a:pt x="3334" y="6179"/>
                  </a:moveTo>
                  <a:cubicBezTo>
                    <a:pt x="3344" y="6179"/>
                    <a:pt x="3355" y="6180"/>
                    <a:pt x="3365" y="6180"/>
                  </a:cubicBezTo>
                  <a:lnTo>
                    <a:pt x="6729" y="6180"/>
                  </a:lnTo>
                  <a:cubicBezTo>
                    <a:pt x="7562" y="6180"/>
                    <a:pt x="7562" y="7384"/>
                    <a:pt x="6729" y="7384"/>
                  </a:cubicBezTo>
                  <a:lnTo>
                    <a:pt x="3365" y="7384"/>
                  </a:lnTo>
                  <a:cubicBezTo>
                    <a:pt x="2542" y="7384"/>
                    <a:pt x="2532" y="6179"/>
                    <a:pt x="3334" y="6179"/>
                  </a:cubicBezTo>
                  <a:close/>
                  <a:moveTo>
                    <a:pt x="5031" y="0"/>
                  </a:moveTo>
                  <a:cubicBezTo>
                    <a:pt x="4954" y="0"/>
                    <a:pt x="4877" y="23"/>
                    <a:pt x="4815" y="69"/>
                  </a:cubicBezTo>
                  <a:cubicBezTo>
                    <a:pt x="4352" y="255"/>
                    <a:pt x="3982" y="532"/>
                    <a:pt x="3704" y="934"/>
                  </a:cubicBezTo>
                  <a:cubicBezTo>
                    <a:pt x="3567" y="1071"/>
                    <a:pt x="3701" y="1259"/>
                    <a:pt x="3855" y="1259"/>
                  </a:cubicBezTo>
                  <a:cubicBezTo>
                    <a:pt x="3909" y="1259"/>
                    <a:pt x="3965" y="1236"/>
                    <a:pt x="4013" y="1180"/>
                  </a:cubicBezTo>
                  <a:cubicBezTo>
                    <a:pt x="4260" y="841"/>
                    <a:pt x="4599" y="594"/>
                    <a:pt x="4970" y="440"/>
                  </a:cubicBezTo>
                  <a:cubicBezTo>
                    <a:pt x="4985" y="424"/>
                    <a:pt x="5008" y="417"/>
                    <a:pt x="5031" y="417"/>
                  </a:cubicBezTo>
                  <a:cubicBezTo>
                    <a:pt x="5054" y="417"/>
                    <a:pt x="5078" y="424"/>
                    <a:pt x="5093" y="440"/>
                  </a:cubicBezTo>
                  <a:cubicBezTo>
                    <a:pt x="5587" y="625"/>
                    <a:pt x="5988" y="995"/>
                    <a:pt x="6266" y="1427"/>
                  </a:cubicBezTo>
                  <a:cubicBezTo>
                    <a:pt x="6544" y="1921"/>
                    <a:pt x="6698" y="2477"/>
                    <a:pt x="6698" y="3032"/>
                  </a:cubicBezTo>
                  <a:cubicBezTo>
                    <a:pt x="6698" y="3433"/>
                    <a:pt x="6636" y="3804"/>
                    <a:pt x="6513" y="4143"/>
                  </a:cubicBezTo>
                  <a:lnTo>
                    <a:pt x="6173" y="4143"/>
                  </a:lnTo>
                  <a:cubicBezTo>
                    <a:pt x="6173" y="4020"/>
                    <a:pt x="6173" y="3896"/>
                    <a:pt x="6173" y="3773"/>
                  </a:cubicBezTo>
                  <a:cubicBezTo>
                    <a:pt x="6204" y="2970"/>
                    <a:pt x="5803" y="2230"/>
                    <a:pt x="5155" y="1798"/>
                  </a:cubicBezTo>
                  <a:cubicBezTo>
                    <a:pt x="5124" y="1767"/>
                    <a:pt x="5085" y="1751"/>
                    <a:pt x="5047" y="1751"/>
                  </a:cubicBezTo>
                  <a:cubicBezTo>
                    <a:pt x="5008" y="1751"/>
                    <a:pt x="4970" y="1767"/>
                    <a:pt x="4939" y="1798"/>
                  </a:cubicBezTo>
                  <a:cubicBezTo>
                    <a:pt x="4167" y="2322"/>
                    <a:pt x="3797" y="3248"/>
                    <a:pt x="3920" y="4143"/>
                  </a:cubicBezTo>
                  <a:lnTo>
                    <a:pt x="3581" y="4143"/>
                  </a:lnTo>
                  <a:cubicBezTo>
                    <a:pt x="3303" y="3403"/>
                    <a:pt x="3303" y="2569"/>
                    <a:pt x="3643" y="1829"/>
                  </a:cubicBezTo>
                  <a:cubicBezTo>
                    <a:pt x="3673" y="1705"/>
                    <a:pt x="3643" y="1582"/>
                    <a:pt x="3519" y="1551"/>
                  </a:cubicBezTo>
                  <a:cubicBezTo>
                    <a:pt x="3493" y="1534"/>
                    <a:pt x="3465" y="1526"/>
                    <a:pt x="3437" y="1526"/>
                  </a:cubicBezTo>
                  <a:cubicBezTo>
                    <a:pt x="3365" y="1526"/>
                    <a:pt x="3294" y="1577"/>
                    <a:pt x="3272" y="1643"/>
                  </a:cubicBezTo>
                  <a:cubicBezTo>
                    <a:pt x="3087" y="2075"/>
                    <a:pt x="2964" y="2538"/>
                    <a:pt x="2964" y="3001"/>
                  </a:cubicBezTo>
                  <a:cubicBezTo>
                    <a:pt x="2964" y="3372"/>
                    <a:pt x="3025" y="3773"/>
                    <a:pt x="3149" y="4143"/>
                  </a:cubicBezTo>
                  <a:cubicBezTo>
                    <a:pt x="2285" y="4328"/>
                    <a:pt x="2069" y="5409"/>
                    <a:pt x="2778" y="5933"/>
                  </a:cubicBezTo>
                  <a:cubicBezTo>
                    <a:pt x="2192" y="6365"/>
                    <a:pt x="2223" y="7198"/>
                    <a:pt x="2809" y="7600"/>
                  </a:cubicBezTo>
                  <a:cubicBezTo>
                    <a:pt x="2408" y="7816"/>
                    <a:pt x="2007" y="8063"/>
                    <a:pt x="1667" y="8371"/>
                  </a:cubicBezTo>
                  <a:cubicBezTo>
                    <a:pt x="649" y="9112"/>
                    <a:pt x="32" y="10285"/>
                    <a:pt x="1" y="11550"/>
                  </a:cubicBezTo>
                  <a:cubicBezTo>
                    <a:pt x="1" y="12754"/>
                    <a:pt x="988" y="13741"/>
                    <a:pt x="2223" y="13741"/>
                  </a:cubicBezTo>
                  <a:lnTo>
                    <a:pt x="2192" y="13772"/>
                  </a:lnTo>
                  <a:lnTo>
                    <a:pt x="7871" y="13772"/>
                  </a:lnTo>
                  <a:cubicBezTo>
                    <a:pt x="9105" y="13772"/>
                    <a:pt x="10093" y="12784"/>
                    <a:pt x="10093" y="11550"/>
                  </a:cubicBezTo>
                  <a:cubicBezTo>
                    <a:pt x="10093" y="11272"/>
                    <a:pt x="10062" y="10964"/>
                    <a:pt x="10000" y="10686"/>
                  </a:cubicBezTo>
                  <a:cubicBezTo>
                    <a:pt x="9969" y="10593"/>
                    <a:pt x="9846" y="10532"/>
                    <a:pt x="9753" y="10532"/>
                  </a:cubicBezTo>
                  <a:cubicBezTo>
                    <a:pt x="9630" y="10562"/>
                    <a:pt x="9568" y="10686"/>
                    <a:pt x="9599" y="10778"/>
                  </a:cubicBezTo>
                  <a:cubicBezTo>
                    <a:pt x="9661" y="11025"/>
                    <a:pt x="9691" y="11303"/>
                    <a:pt x="9691" y="11550"/>
                  </a:cubicBezTo>
                  <a:cubicBezTo>
                    <a:pt x="9691" y="12568"/>
                    <a:pt x="8889" y="13371"/>
                    <a:pt x="7871" y="13371"/>
                  </a:cubicBezTo>
                  <a:lnTo>
                    <a:pt x="2192" y="13371"/>
                  </a:lnTo>
                  <a:cubicBezTo>
                    <a:pt x="1204" y="13371"/>
                    <a:pt x="371" y="12568"/>
                    <a:pt x="371" y="11550"/>
                  </a:cubicBezTo>
                  <a:cubicBezTo>
                    <a:pt x="371" y="10501"/>
                    <a:pt x="896" y="9513"/>
                    <a:pt x="1883" y="8711"/>
                  </a:cubicBezTo>
                  <a:cubicBezTo>
                    <a:pt x="2346" y="8340"/>
                    <a:pt x="2840" y="8032"/>
                    <a:pt x="3365" y="7785"/>
                  </a:cubicBezTo>
                  <a:lnTo>
                    <a:pt x="6698" y="7785"/>
                  </a:lnTo>
                  <a:cubicBezTo>
                    <a:pt x="6945" y="7877"/>
                    <a:pt x="8611" y="8649"/>
                    <a:pt x="9321" y="10099"/>
                  </a:cubicBezTo>
                  <a:cubicBezTo>
                    <a:pt x="9362" y="10182"/>
                    <a:pt x="9431" y="10216"/>
                    <a:pt x="9499" y="10216"/>
                  </a:cubicBezTo>
                  <a:cubicBezTo>
                    <a:pt x="9637" y="10216"/>
                    <a:pt x="9774" y="10079"/>
                    <a:pt x="9691" y="9914"/>
                  </a:cubicBezTo>
                  <a:cubicBezTo>
                    <a:pt x="9136" y="8927"/>
                    <a:pt x="8303" y="8124"/>
                    <a:pt x="7284" y="7631"/>
                  </a:cubicBezTo>
                  <a:cubicBezTo>
                    <a:pt x="7840" y="7229"/>
                    <a:pt x="7871" y="6396"/>
                    <a:pt x="7315" y="5964"/>
                  </a:cubicBezTo>
                  <a:cubicBezTo>
                    <a:pt x="8025" y="5439"/>
                    <a:pt x="7778" y="4328"/>
                    <a:pt x="6914" y="4174"/>
                  </a:cubicBezTo>
                  <a:cubicBezTo>
                    <a:pt x="7253" y="3186"/>
                    <a:pt x="7130" y="2106"/>
                    <a:pt x="6605" y="1211"/>
                  </a:cubicBezTo>
                  <a:cubicBezTo>
                    <a:pt x="6266" y="687"/>
                    <a:pt x="5803" y="285"/>
                    <a:pt x="5247" y="69"/>
                  </a:cubicBezTo>
                  <a:cubicBezTo>
                    <a:pt x="5186" y="23"/>
                    <a:pt x="5109" y="0"/>
                    <a:pt x="503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540" name="Google Shape;13540;p25"/>
          <p:cNvGrpSpPr/>
          <p:nvPr/>
        </p:nvGrpSpPr>
        <p:grpSpPr>
          <a:xfrm>
            <a:off x="1404900" y="2596549"/>
            <a:ext cx="436233" cy="460900"/>
            <a:chOff x="4058863" y="3580756"/>
            <a:chExt cx="327175" cy="345675"/>
          </a:xfrm>
        </p:grpSpPr>
        <p:sp>
          <p:nvSpPr>
            <p:cNvPr id="13541" name="Google Shape;13541;p25"/>
            <p:cNvSpPr/>
            <p:nvPr/>
          </p:nvSpPr>
          <p:spPr>
            <a:xfrm>
              <a:off x="4284163" y="3726581"/>
              <a:ext cx="10050" cy="22400"/>
            </a:xfrm>
            <a:custGeom>
              <a:avLst/>
              <a:gdLst/>
              <a:ahLst/>
              <a:cxnLst/>
              <a:rect l="l" t="t" r="r" b="b"/>
              <a:pathLst>
                <a:path w="402" h="896" extrusionOk="0">
                  <a:moveTo>
                    <a:pt x="217" y="0"/>
                  </a:moveTo>
                  <a:cubicBezTo>
                    <a:pt x="93" y="0"/>
                    <a:pt x="1" y="93"/>
                    <a:pt x="1" y="185"/>
                  </a:cubicBezTo>
                  <a:lnTo>
                    <a:pt x="1" y="710"/>
                  </a:lnTo>
                  <a:cubicBezTo>
                    <a:pt x="1" y="803"/>
                    <a:pt x="93" y="895"/>
                    <a:pt x="217" y="895"/>
                  </a:cubicBezTo>
                  <a:cubicBezTo>
                    <a:pt x="309" y="895"/>
                    <a:pt x="402" y="803"/>
                    <a:pt x="402" y="710"/>
                  </a:cubicBezTo>
                  <a:lnTo>
                    <a:pt x="402" y="185"/>
                  </a:lnTo>
                  <a:cubicBezTo>
                    <a:pt x="402" y="93"/>
                    <a:pt x="309" y="0"/>
                    <a:pt x="2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42" name="Google Shape;13542;p25"/>
            <p:cNvSpPr/>
            <p:nvPr/>
          </p:nvSpPr>
          <p:spPr>
            <a:xfrm>
              <a:off x="4155313" y="3726581"/>
              <a:ext cx="10050" cy="22400"/>
            </a:xfrm>
            <a:custGeom>
              <a:avLst/>
              <a:gdLst/>
              <a:ahLst/>
              <a:cxnLst/>
              <a:rect l="l" t="t" r="r" b="b"/>
              <a:pathLst>
                <a:path w="402" h="896" extrusionOk="0">
                  <a:moveTo>
                    <a:pt x="217" y="0"/>
                  </a:moveTo>
                  <a:cubicBezTo>
                    <a:pt x="93" y="0"/>
                    <a:pt x="1" y="93"/>
                    <a:pt x="1" y="185"/>
                  </a:cubicBezTo>
                  <a:lnTo>
                    <a:pt x="1" y="710"/>
                  </a:lnTo>
                  <a:cubicBezTo>
                    <a:pt x="1" y="803"/>
                    <a:pt x="93" y="895"/>
                    <a:pt x="217" y="895"/>
                  </a:cubicBezTo>
                  <a:cubicBezTo>
                    <a:pt x="309" y="895"/>
                    <a:pt x="402" y="803"/>
                    <a:pt x="402" y="710"/>
                  </a:cubicBezTo>
                  <a:lnTo>
                    <a:pt x="402" y="185"/>
                  </a:lnTo>
                  <a:cubicBezTo>
                    <a:pt x="402" y="93"/>
                    <a:pt x="309" y="0"/>
                    <a:pt x="2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43" name="Google Shape;13543;p25"/>
            <p:cNvSpPr/>
            <p:nvPr/>
          </p:nvSpPr>
          <p:spPr>
            <a:xfrm>
              <a:off x="4206463" y="3757806"/>
              <a:ext cx="35300" cy="15275"/>
            </a:xfrm>
            <a:custGeom>
              <a:avLst/>
              <a:gdLst/>
              <a:ahLst/>
              <a:cxnLst/>
              <a:rect l="l" t="t" r="r" b="b"/>
              <a:pathLst>
                <a:path w="1412" h="611" extrusionOk="0">
                  <a:moveTo>
                    <a:pt x="272" y="0"/>
                  </a:moveTo>
                  <a:cubicBezTo>
                    <a:pt x="125" y="0"/>
                    <a:pt x="0" y="195"/>
                    <a:pt x="115" y="356"/>
                  </a:cubicBezTo>
                  <a:cubicBezTo>
                    <a:pt x="285" y="526"/>
                    <a:pt x="508" y="611"/>
                    <a:pt x="732" y="611"/>
                  </a:cubicBezTo>
                  <a:cubicBezTo>
                    <a:pt x="956" y="611"/>
                    <a:pt x="1180" y="526"/>
                    <a:pt x="1349" y="356"/>
                  </a:cubicBezTo>
                  <a:cubicBezTo>
                    <a:pt x="1411" y="264"/>
                    <a:pt x="1411" y="140"/>
                    <a:pt x="1319" y="48"/>
                  </a:cubicBezTo>
                  <a:lnTo>
                    <a:pt x="1319" y="78"/>
                  </a:lnTo>
                  <a:cubicBezTo>
                    <a:pt x="1288" y="32"/>
                    <a:pt x="1241" y="9"/>
                    <a:pt x="1191" y="9"/>
                  </a:cubicBezTo>
                  <a:cubicBezTo>
                    <a:pt x="1141" y="9"/>
                    <a:pt x="1087" y="32"/>
                    <a:pt x="1041" y="78"/>
                  </a:cubicBezTo>
                  <a:cubicBezTo>
                    <a:pt x="964" y="171"/>
                    <a:pt x="856" y="217"/>
                    <a:pt x="744" y="217"/>
                  </a:cubicBezTo>
                  <a:cubicBezTo>
                    <a:pt x="632" y="217"/>
                    <a:pt x="516" y="171"/>
                    <a:pt x="424" y="78"/>
                  </a:cubicBezTo>
                  <a:cubicBezTo>
                    <a:pt x="376" y="23"/>
                    <a:pt x="323" y="0"/>
                    <a:pt x="2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44" name="Google Shape;13544;p25"/>
            <p:cNvSpPr/>
            <p:nvPr/>
          </p:nvSpPr>
          <p:spPr>
            <a:xfrm>
              <a:off x="4058863" y="3580756"/>
              <a:ext cx="327175" cy="345675"/>
            </a:xfrm>
            <a:custGeom>
              <a:avLst/>
              <a:gdLst/>
              <a:ahLst/>
              <a:cxnLst/>
              <a:rect l="l" t="t" r="r" b="b"/>
              <a:pathLst>
                <a:path w="13087" h="13827" extrusionOk="0">
                  <a:moveTo>
                    <a:pt x="7635" y="2169"/>
                  </a:moveTo>
                  <a:cubicBezTo>
                    <a:pt x="7725" y="2169"/>
                    <a:pt x="7815" y="2209"/>
                    <a:pt x="7871" y="2284"/>
                  </a:cubicBezTo>
                  <a:cubicBezTo>
                    <a:pt x="8550" y="3056"/>
                    <a:pt x="9383" y="3704"/>
                    <a:pt x="10340" y="4136"/>
                  </a:cubicBezTo>
                  <a:lnTo>
                    <a:pt x="3704" y="4136"/>
                  </a:lnTo>
                  <a:cubicBezTo>
                    <a:pt x="5062" y="3673"/>
                    <a:pt x="6328" y="3056"/>
                    <a:pt x="7469" y="2223"/>
                  </a:cubicBezTo>
                  <a:cubicBezTo>
                    <a:pt x="7518" y="2186"/>
                    <a:pt x="7576" y="2169"/>
                    <a:pt x="7635" y="2169"/>
                  </a:cubicBezTo>
                  <a:close/>
                  <a:moveTo>
                    <a:pt x="6636" y="433"/>
                  </a:moveTo>
                  <a:cubicBezTo>
                    <a:pt x="9213" y="433"/>
                    <a:pt x="11428" y="2155"/>
                    <a:pt x="12097" y="4624"/>
                  </a:cubicBezTo>
                  <a:lnTo>
                    <a:pt x="12097" y="4624"/>
                  </a:lnTo>
                  <a:cubicBezTo>
                    <a:pt x="12032" y="4436"/>
                    <a:pt x="11886" y="4281"/>
                    <a:pt x="11698" y="4198"/>
                  </a:cubicBezTo>
                  <a:cubicBezTo>
                    <a:pt x="11605" y="4167"/>
                    <a:pt x="11512" y="4136"/>
                    <a:pt x="11389" y="4136"/>
                  </a:cubicBezTo>
                  <a:cubicBezTo>
                    <a:pt x="10154" y="3735"/>
                    <a:pt x="9043" y="3025"/>
                    <a:pt x="8179" y="2037"/>
                  </a:cubicBezTo>
                  <a:cubicBezTo>
                    <a:pt x="8033" y="1873"/>
                    <a:pt x="7832" y="1784"/>
                    <a:pt x="7629" y="1784"/>
                  </a:cubicBezTo>
                  <a:cubicBezTo>
                    <a:pt x="7489" y="1784"/>
                    <a:pt x="7348" y="1826"/>
                    <a:pt x="7223" y="1914"/>
                  </a:cubicBezTo>
                  <a:cubicBezTo>
                    <a:pt x="6420" y="2500"/>
                    <a:pt x="4291" y="3858"/>
                    <a:pt x="1914" y="4136"/>
                  </a:cubicBezTo>
                  <a:lnTo>
                    <a:pt x="1853" y="4136"/>
                  </a:lnTo>
                  <a:cubicBezTo>
                    <a:pt x="1544" y="4136"/>
                    <a:pt x="1266" y="4352"/>
                    <a:pt x="1174" y="4661"/>
                  </a:cubicBezTo>
                  <a:cubicBezTo>
                    <a:pt x="1143" y="4753"/>
                    <a:pt x="1143" y="4877"/>
                    <a:pt x="1143" y="5000"/>
                  </a:cubicBezTo>
                  <a:lnTo>
                    <a:pt x="1081" y="5031"/>
                  </a:lnTo>
                  <a:cubicBezTo>
                    <a:pt x="1606" y="2346"/>
                    <a:pt x="3920" y="433"/>
                    <a:pt x="6636" y="433"/>
                  </a:cubicBezTo>
                  <a:close/>
                  <a:moveTo>
                    <a:pt x="12122" y="4722"/>
                  </a:moveTo>
                  <a:lnTo>
                    <a:pt x="12122" y="4722"/>
                  </a:lnTo>
                  <a:cubicBezTo>
                    <a:pt x="12148" y="4824"/>
                    <a:pt x="12171" y="4927"/>
                    <a:pt x="12191" y="5031"/>
                  </a:cubicBezTo>
                  <a:lnTo>
                    <a:pt x="12130" y="5000"/>
                  </a:lnTo>
                  <a:lnTo>
                    <a:pt x="12130" y="4907"/>
                  </a:lnTo>
                  <a:cubicBezTo>
                    <a:pt x="12136" y="4844"/>
                    <a:pt x="12133" y="4782"/>
                    <a:pt x="12122" y="4722"/>
                  </a:cubicBezTo>
                  <a:close/>
                  <a:moveTo>
                    <a:pt x="12099" y="5401"/>
                  </a:moveTo>
                  <a:cubicBezTo>
                    <a:pt x="12839" y="5772"/>
                    <a:pt x="12839" y="6821"/>
                    <a:pt x="12099" y="7160"/>
                  </a:cubicBezTo>
                  <a:lnTo>
                    <a:pt x="12130" y="7191"/>
                  </a:lnTo>
                  <a:cubicBezTo>
                    <a:pt x="12006" y="7253"/>
                    <a:pt x="11852" y="7284"/>
                    <a:pt x="11728" y="7284"/>
                  </a:cubicBezTo>
                  <a:cubicBezTo>
                    <a:pt x="11759" y="7130"/>
                    <a:pt x="11790" y="6975"/>
                    <a:pt x="11821" y="6821"/>
                  </a:cubicBezTo>
                  <a:cubicBezTo>
                    <a:pt x="11852" y="6636"/>
                    <a:pt x="11852" y="6420"/>
                    <a:pt x="11883" y="6235"/>
                  </a:cubicBezTo>
                  <a:cubicBezTo>
                    <a:pt x="11975" y="5957"/>
                    <a:pt x="12037" y="5710"/>
                    <a:pt x="12068" y="5432"/>
                  </a:cubicBezTo>
                  <a:lnTo>
                    <a:pt x="12068" y="5401"/>
                  </a:lnTo>
                  <a:close/>
                  <a:moveTo>
                    <a:pt x="1205" y="5432"/>
                  </a:moveTo>
                  <a:cubicBezTo>
                    <a:pt x="1235" y="5710"/>
                    <a:pt x="1297" y="5957"/>
                    <a:pt x="1390" y="6204"/>
                  </a:cubicBezTo>
                  <a:lnTo>
                    <a:pt x="1421" y="6265"/>
                  </a:lnTo>
                  <a:lnTo>
                    <a:pt x="1421" y="6358"/>
                  </a:lnTo>
                  <a:cubicBezTo>
                    <a:pt x="1421" y="6512"/>
                    <a:pt x="1421" y="6667"/>
                    <a:pt x="1451" y="6790"/>
                  </a:cubicBezTo>
                  <a:cubicBezTo>
                    <a:pt x="1482" y="6975"/>
                    <a:pt x="1513" y="7130"/>
                    <a:pt x="1544" y="7315"/>
                  </a:cubicBezTo>
                  <a:cubicBezTo>
                    <a:pt x="1421" y="7315"/>
                    <a:pt x="1266" y="7284"/>
                    <a:pt x="1174" y="7222"/>
                  </a:cubicBezTo>
                  <a:cubicBezTo>
                    <a:pt x="834" y="7037"/>
                    <a:pt x="618" y="6697"/>
                    <a:pt x="618" y="6327"/>
                  </a:cubicBezTo>
                  <a:lnTo>
                    <a:pt x="618" y="6296"/>
                  </a:lnTo>
                  <a:cubicBezTo>
                    <a:pt x="618" y="6018"/>
                    <a:pt x="742" y="5741"/>
                    <a:pt x="958" y="5556"/>
                  </a:cubicBezTo>
                  <a:cubicBezTo>
                    <a:pt x="1019" y="5494"/>
                    <a:pt x="1112" y="5463"/>
                    <a:pt x="1174" y="5432"/>
                  </a:cubicBezTo>
                  <a:close/>
                  <a:moveTo>
                    <a:pt x="11420" y="4537"/>
                  </a:moveTo>
                  <a:cubicBezTo>
                    <a:pt x="11605" y="4537"/>
                    <a:pt x="11759" y="4722"/>
                    <a:pt x="11728" y="4877"/>
                  </a:cubicBezTo>
                  <a:lnTo>
                    <a:pt x="11728" y="5062"/>
                  </a:lnTo>
                  <a:lnTo>
                    <a:pt x="3396" y="5062"/>
                  </a:lnTo>
                  <a:cubicBezTo>
                    <a:pt x="3272" y="5062"/>
                    <a:pt x="3180" y="5154"/>
                    <a:pt x="3211" y="5278"/>
                  </a:cubicBezTo>
                  <a:cubicBezTo>
                    <a:pt x="3211" y="5401"/>
                    <a:pt x="3272" y="5494"/>
                    <a:pt x="3396" y="5494"/>
                  </a:cubicBezTo>
                  <a:lnTo>
                    <a:pt x="11667" y="5494"/>
                  </a:lnTo>
                  <a:cubicBezTo>
                    <a:pt x="11636" y="5586"/>
                    <a:pt x="11605" y="5710"/>
                    <a:pt x="11574" y="5802"/>
                  </a:cubicBezTo>
                  <a:cubicBezTo>
                    <a:pt x="11543" y="5926"/>
                    <a:pt x="11512" y="6049"/>
                    <a:pt x="11451" y="6173"/>
                  </a:cubicBezTo>
                  <a:cubicBezTo>
                    <a:pt x="11296" y="6667"/>
                    <a:pt x="10957" y="7068"/>
                    <a:pt x="10494" y="7346"/>
                  </a:cubicBezTo>
                  <a:cubicBezTo>
                    <a:pt x="10206" y="7496"/>
                    <a:pt x="9888" y="7570"/>
                    <a:pt x="9568" y="7570"/>
                  </a:cubicBezTo>
                  <a:cubicBezTo>
                    <a:pt x="9099" y="7570"/>
                    <a:pt x="8626" y="7411"/>
                    <a:pt x="8241" y="7099"/>
                  </a:cubicBezTo>
                  <a:cubicBezTo>
                    <a:pt x="7778" y="6667"/>
                    <a:pt x="7346" y="6111"/>
                    <a:pt x="6636" y="6111"/>
                  </a:cubicBezTo>
                  <a:cubicBezTo>
                    <a:pt x="5957" y="6111"/>
                    <a:pt x="5525" y="6667"/>
                    <a:pt x="5031" y="7099"/>
                  </a:cubicBezTo>
                  <a:cubicBezTo>
                    <a:pt x="4667" y="7411"/>
                    <a:pt x="4205" y="7567"/>
                    <a:pt x="3738" y="7567"/>
                  </a:cubicBezTo>
                  <a:cubicBezTo>
                    <a:pt x="3375" y="7567"/>
                    <a:pt x="3010" y="7473"/>
                    <a:pt x="2686" y="7284"/>
                  </a:cubicBezTo>
                  <a:cubicBezTo>
                    <a:pt x="2192" y="6913"/>
                    <a:pt x="1822" y="6389"/>
                    <a:pt x="1698" y="5802"/>
                  </a:cubicBezTo>
                  <a:cubicBezTo>
                    <a:pt x="1667" y="5710"/>
                    <a:pt x="1637" y="5586"/>
                    <a:pt x="1637" y="5463"/>
                  </a:cubicBezTo>
                  <a:lnTo>
                    <a:pt x="2624" y="5463"/>
                  </a:lnTo>
                  <a:cubicBezTo>
                    <a:pt x="2717" y="5463"/>
                    <a:pt x="2809" y="5370"/>
                    <a:pt x="2809" y="5278"/>
                  </a:cubicBezTo>
                  <a:cubicBezTo>
                    <a:pt x="2809" y="5154"/>
                    <a:pt x="2717" y="5062"/>
                    <a:pt x="2624" y="5062"/>
                  </a:cubicBezTo>
                  <a:lnTo>
                    <a:pt x="1575" y="5062"/>
                  </a:lnTo>
                  <a:cubicBezTo>
                    <a:pt x="1575" y="5000"/>
                    <a:pt x="1575" y="4938"/>
                    <a:pt x="1544" y="4877"/>
                  </a:cubicBezTo>
                  <a:cubicBezTo>
                    <a:pt x="1544" y="4691"/>
                    <a:pt x="1667" y="4537"/>
                    <a:pt x="1853" y="4537"/>
                  </a:cubicBezTo>
                  <a:close/>
                  <a:moveTo>
                    <a:pt x="5926" y="11234"/>
                  </a:moveTo>
                  <a:lnTo>
                    <a:pt x="6173" y="11265"/>
                  </a:lnTo>
                  <a:lnTo>
                    <a:pt x="6173" y="11296"/>
                  </a:lnTo>
                  <a:lnTo>
                    <a:pt x="6914" y="11296"/>
                  </a:lnTo>
                  <a:cubicBezTo>
                    <a:pt x="7068" y="11296"/>
                    <a:pt x="7223" y="11265"/>
                    <a:pt x="7377" y="11234"/>
                  </a:cubicBezTo>
                  <a:lnTo>
                    <a:pt x="7377" y="11234"/>
                  </a:lnTo>
                  <a:cubicBezTo>
                    <a:pt x="7331" y="11666"/>
                    <a:pt x="6991" y="11882"/>
                    <a:pt x="6652" y="11882"/>
                  </a:cubicBezTo>
                  <a:cubicBezTo>
                    <a:pt x="6312" y="11882"/>
                    <a:pt x="5973" y="11666"/>
                    <a:pt x="5926" y="11234"/>
                  </a:cubicBezTo>
                  <a:close/>
                  <a:moveTo>
                    <a:pt x="1297" y="7654"/>
                  </a:moveTo>
                  <a:cubicBezTo>
                    <a:pt x="1390" y="7685"/>
                    <a:pt x="1513" y="7685"/>
                    <a:pt x="1606" y="7685"/>
                  </a:cubicBezTo>
                  <a:lnTo>
                    <a:pt x="1667" y="7685"/>
                  </a:lnTo>
                  <a:cubicBezTo>
                    <a:pt x="2130" y="9074"/>
                    <a:pt x="3149" y="10216"/>
                    <a:pt x="4476" y="10833"/>
                  </a:cubicBezTo>
                  <a:cubicBezTo>
                    <a:pt x="3982" y="11388"/>
                    <a:pt x="3612" y="12067"/>
                    <a:pt x="3457" y="12777"/>
                  </a:cubicBezTo>
                  <a:cubicBezTo>
                    <a:pt x="3087" y="12561"/>
                    <a:pt x="2840" y="12160"/>
                    <a:pt x="2840" y="11728"/>
                  </a:cubicBezTo>
                  <a:lnTo>
                    <a:pt x="2840" y="11759"/>
                  </a:lnTo>
                  <a:cubicBezTo>
                    <a:pt x="2840" y="11450"/>
                    <a:pt x="2717" y="11172"/>
                    <a:pt x="2501" y="10956"/>
                  </a:cubicBezTo>
                  <a:cubicBezTo>
                    <a:pt x="2223" y="10709"/>
                    <a:pt x="2007" y="10432"/>
                    <a:pt x="1822" y="10123"/>
                  </a:cubicBezTo>
                  <a:cubicBezTo>
                    <a:pt x="1421" y="9352"/>
                    <a:pt x="1205" y="8518"/>
                    <a:pt x="1235" y="7654"/>
                  </a:cubicBezTo>
                  <a:close/>
                  <a:moveTo>
                    <a:pt x="6636" y="6512"/>
                  </a:moveTo>
                  <a:cubicBezTo>
                    <a:pt x="7037" y="6574"/>
                    <a:pt x="7408" y="6790"/>
                    <a:pt x="7655" y="7099"/>
                  </a:cubicBezTo>
                  <a:cubicBezTo>
                    <a:pt x="8087" y="7562"/>
                    <a:pt x="8642" y="7870"/>
                    <a:pt x="9229" y="7994"/>
                  </a:cubicBezTo>
                  <a:cubicBezTo>
                    <a:pt x="9310" y="8001"/>
                    <a:pt x="9392" y="8005"/>
                    <a:pt x="9473" y="8005"/>
                  </a:cubicBezTo>
                  <a:cubicBezTo>
                    <a:pt x="10038" y="8005"/>
                    <a:pt x="10587" y="7820"/>
                    <a:pt x="11019" y="7469"/>
                  </a:cubicBezTo>
                  <a:cubicBezTo>
                    <a:pt x="11142" y="7376"/>
                    <a:pt x="11266" y="7284"/>
                    <a:pt x="11358" y="7160"/>
                  </a:cubicBezTo>
                  <a:lnTo>
                    <a:pt x="11358" y="7160"/>
                  </a:lnTo>
                  <a:cubicBezTo>
                    <a:pt x="11358" y="7222"/>
                    <a:pt x="11327" y="7284"/>
                    <a:pt x="11296" y="7346"/>
                  </a:cubicBezTo>
                  <a:cubicBezTo>
                    <a:pt x="11111" y="8117"/>
                    <a:pt x="10710" y="8827"/>
                    <a:pt x="10154" y="9413"/>
                  </a:cubicBezTo>
                  <a:cubicBezTo>
                    <a:pt x="10062" y="9475"/>
                    <a:pt x="10062" y="9598"/>
                    <a:pt x="10154" y="9691"/>
                  </a:cubicBezTo>
                  <a:cubicBezTo>
                    <a:pt x="10201" y="9722"/>
                    <a:pt x="10255" y="9737"/>
                    <a:pt x="10305" y="9737"/>
                  </a:cubicBezTo>
                  <a:cubicBezTo>
                    <a:pt x="10355" y="9737"/>
                    <a:pt x="10401" y="9722"/>
                    <a:pt x="10432" y="9691"/>
                  </a:cubicBezTo>
                  <a:cubicBezTo>
                    <a:pt x="10803" y="9290"/>
                    <a:pt x="11111" y="8858"/>
                    <a:pt x="11327" y="8364"/>
                  </a:cubicBezTo>
                  <a:cubicBezTo>
                    <a:pt x="11389" y="8271"/>
                    <a:pt x="11451" y="8148"/>
                    <a:pt x="11482" y="8025"/>
                  </a:cubicBezTo>
                  <a:cubicBezTo>
                    <a:pt x="11543" y="7932"/>
                    <a:pt x="11574" y="7808"/>
                    <a:pt x="11605" y="7716"/>
                  </a:cubicBezTo>
                  <a:lnTo>
                    <a:pt x="11667" y="7716"/>
                  </a:lnTo>
                  <a:cubicBezTo>
                    <a:pt x="11759" y="7716"/>
                    <a:pt x="11883" y="7685"/>
                    <a:pt x="11975" y="7654"/>
                  </a:cubicBezTo>
                  <a:lnTo>
                    <a:pt x="12006" y="7654"/>
                  </a:lnTo>
                  <a:cubicBezTo>
                    <a:pt x="12068" y="8518"/>
                    <a:pt x="11852" y="9382"/>
                    <a:pt x="11451" y="10123"/>
                  </a:cubicBezTo>
                  <a:cubicBezTo>
                    <a:pt x="11266" y="10432"/>
                    <a:pt x="11049" y="10709"/>
                    <a:pt x="10772" y="10956"/>
                  </a:cubicBezTo>
                  <a:cubicBezTo>
                    <a:pt x="10556" y="11172"/>
                    <a:pt x="10432" y="11450"/>
                    <a:pt x="10432" y="11759"/>
                  </a:cubicBezTo>
                  <a:cubicBezTo>
                    <a:pt x="10432" y="12191"/>
                    <a:pt x="10216" y="12592"/>
                    <a:pt x="9815" y="12808"/>
                  </a:cubicBezTo>
                  <a:cubicBezTo>
                    <a:pt x="9630" y="12067"/>
                    <a:pt x="9290" y="11419"/>
                    <a:pt x="8797" y="10864"/>
                  </a:cubicBezTo>
                  <a:cubicBezTo>
                    <a:pt x="9105" y="10709"/>
                    <a:pt x="9414" y="10524"/>
                    <a:pt x="9722" y="10339"/>
                  </a:cubicBezTo>
                  <a:lnTo>
                    <a:pt x="9846" y="10247"/>
                  </a:lnTo>
                  <a:cubicBezTo>
                    <a:pt x="10021" y="10096"/>
                    <a:pt x="9892" y="9865"/>
                    <a:pt x="9722" y="9865"/>
                  </a:cubicBezTo>
                  <a:cubicBezTo>
                    <a:pt x="9682" y="9865"/>
                    <a:pt x="9640" y="9878"/>
                    <a:pt x="9599" y="9907"/>
                  </a:cubicBezTo>
                  <a:cubicBezTo>
                    <a:pt x="9229" y="10216"/>
                    <a:pt x="8797" y="10432"/>
                    <a:pt x="8364" y="10617"/>
                  </a:cubicBezTo>
                  <a:cubicBezTo>
                    <a:pt x="7826" y="10819"/>
                    <a:pt x="7260" y="10920"/>
                    <a:pt x="6691" y="10920"/>
                  </a:cubicBezTo>
                  <a:cubicBezTo>
                    <a:pt x="6217" y="10920"/>
                    <a:pt x="5741" y="10850"/>
                    <a:pt x="5278" y="10709"/>
                  </a:cubicBezTo>
                  <a:cubicBezTo>
                    <a:pt x="3704" y="10247"/>
                    <a:pt x="2470" y="9012"/>
                    <a:pt x="2007" y="7438"/>
                  </a:cubicBezTo>
                  <a:cubicBezTo>
                    <a:pt x="1976" y="7346"/>
                    <a:pt x="1945" y="7253"/>
                    <a:pt x="1945" y="7191"/>
                  </a:cubicBezTo>
                  <a:lnTo>
                    <a:pt x="1945" y="7191"/>
                  </a:lnTo>
                  <a:cubicBezTo>
                    <a:pt x="2254" y="7531"/>
                    <a:pt x="2655" y="7808"/>
                    <a:pt x="3087" y="7932"/>
                  </a:cubicBezTo>
                  <a:cubicBezTo>
                    <a:pt x="3303" y="7978"/>
                    <a:pt x="3519" y="8001"/>
                    <a:pt x="3731" y="8001"/>
                  </a:cubicBezTo>
                  <a:cubicBezTo>
                    <a:pt x="3944" y="8001"/>
                    <a:pt x="4152" y="7978"/>
                    <a:pt x="4352" y="7932"/>
                  </a:cubicBezTo>
                  <a:cubicBezTo>
                    <a:pt x="4846" y="7778"/>
                    <a:pt x="5278" y="7500"/>
                    <a:pt x="5618" y="7099"/>
                  </a:cubicBezTo>
                  <a:cubicBezTo>
                    <a:pt x="5865" y="6790"/>
                    <a:pt x="6235" y="6574"/>
                    <a:pt x="6636" y="6512"/>
                  </a:cubicBezTo>
                  <a:close/>
                  <a:moveTo>
                    <a:pt x="4877" y="11018"/>
                  </a:moveTo>
                  <a:cubicBezTo>
                    <a:pt x="5001" y="11049"/>
                    <a:pt x="5093" y="11080"/>
                    <a:pt x="5217" y="11111"/>
                  </a:cubicBezTo>
                  <a:lnTo>
                    <a:pt x="5217" y="13394"/>
                  </a:lnTo>
                  <a:lnTo>
                    <a:pt x="4692" y="13394"/>
                  </a:lnTo>
                  <a:lnTo>
                    <a:pt x="4692" y="12623"/>
                  </a:lnTo>
                  <a:cubicBezTo>
                    <a:pt x="4661" y="12530"/>
                    <a:pt x="4576" y="12484"/>
                    <a:pt x="4491" y="12484"/>
                  </a:cubicBezTo>
                  <a:cubicBezTo>
                    <a:pt x="4406" y="12484"/>
                    <a:pt x="4322" y="12530"/>
                    <a:pt x="4291" y="12623"/>
                  </a:cubicBezTo>
                  <a:lnTo>
                    <a:pt x="4291" y="13394"/>
                  </a:lnTo>
                  <a:lnTo>
                    <a:pt x="3766" y="13394"/>
                  </a:lnTo>
                  <a:cubicBezTo>
                    <a:pt x="3859" y="12499"/>
                    <a:pt x="4260" y="11666"/>
                    <a:pt x="4877" y="11018"/>
                  </a:cubicBezTo>
                  <a:close/>
                  <a:moveTo>
                    <a:pt x="5618" y="11543"/>
                  </a:moveTo>
                  <a:cubicBezTo>
                    <a:pt x="5834" y="11913"/>
                    <a:pt x="6173" y="12191"/>
                    <a:pt x="6605" y="12314"/>
                  </a:cubicBezTo>
                  <a:lnTo>
                    <a:pt x="6667" y="12314"/>
                  </a:lnTo>
                  <a:cubicBezTo>
                    <a:pt x="7068" y="12191"/>
                    <a:pt x="7439" y="11913"/>
                    <a:pt x="7655" y="11574"/>
                  </a:cubicBezTo>
                  <a:lnTo>
                    <a:pt x="7655" y="13394"/>
                  </a:lnTo>
                  <a:lnTo>
                    <a:pt x="5618" y="13394"/>
                  </a:lnTo>
                  <a:lnTo>
                    <a:pt x="5618" y="11543"/>
                  </a:lnTo>
                  <a:close/>
                  <a:moveTo>
                    <a:pt x="8395" y="11018"/>
                  </a:moveTo>
                  <a:lnTo>
                    <a:pt x="8395" y="11049"/>
                  </a:lnTo>
                  <a:cubicBezTo>
                    <a:pt x="8920" y="11574"/>
                    <a:pt x="9259" y="12222"/>
                    <a:pt x="9445" y="12932"/>
                  </a:cubicBezTo>
                  <a:cubicBezTo>
                    <a:pt x="9445" y="12962"/>
                    <a:pt x="9445" y="12993"/>
                    <a:pt x="9445" y="13024"/>
                  </a:cubicBezTo>
                  <a:cubicBezTo>
                    <a:pt x="9460" y="13040"/>
                    <a:pt x="9460" y="13040"/>
                    <a:pt x="9456" y="13040"/>
                  </a:cubicBezTo>
                  <a:cubicBezTo>
                    <a:pt x="9452" y="13040"/>
                    <a:pt x="9445" y="13040"/>
                    <a:pt x="9445" y="13055"/>
                  </a:cubicBezTo>
                  <a:cubicBezTo>
                    <a:pt x="9445" y="13178"/>
                    <a:pt x="9476" y="13271"/>
                    <a:pt x="9506" y="13394"/>
                  </a:cubicBezTo>
                  <a:lnTo>
                    <a:pt x="8982" y="13394"/>
                  </a:lnTo>
                  <a:lnTo>
                    <a:pt x="8982" y="12623"/>
                  </a:lnTo>
                  <a:cubicBezTo>
                    <a:pt x="8982" y="12530"/>
                    <a:pt x="8889" y="12438"/>
                    <a:pt x="8766" y="12438"/>
                  </a:cubicBezTo>
                  <a:cubicBezTo>
                    <a:pt x="8673" y="12438"/>
                    <a:pt x="8581" y="12530"/>
                    <a:pt x="8581" y="12623"/>
                  </a:cubicBezTo>
                  <a:lnTo>
                    <a:pt x="8581" y="13394"/>
                  </a:lnTo>
                  <a:lnTo>
                    <a:pt x="8056" y="13394"/>
                  </a:lnTo>
                  <a:lnTo>
                    <a:pt x="8056" y="11111"/>
                  </a:lnTo>
                  <a:cubicBezTo>
                    <a:pt x="8148" y="11111"/>
                    <a:pt x="8272" y="11049"/>
                    <a:pt x="8395" y="11018"/>
                  </a:cubicBezTo>
                  <a:close/>
                  <a:moveTo>
                    <a:pt x="6636" y="0"/>
                  </a:moveTo>
                  <a:cubicBezTo>
                    <a:pt x="3581" y="0"/>
                    <a:pt x="989" y="2284"/>
                    <a:pt x="618" y="5340"/>
                  </a:cubicBezTo>
                  <a:cubicBezTo>
                    <a:pt x="1" y="5957"/>
                    <a:pt x="94" y="7006"/>
                    <a:pt x="865" y="7469"/>
                  </a:cubicBezTo>
                  <a:cubicBezTo>
                    <a:pt x="772" y="8457"/>
                    <a:pt x="1019" y="9444"/>
                    <a:pt x="1482" y="10339"/>
                  </a:cubicBezTo>
                  <a:cubicBezTo>
                    <a:pt x="1698" y="10679"/>
                    <a:pt x="1945" y="11018"/>
                    <a:pt x="2254" y="11265"/>
                  </a:cubicBezTo>
                  <a:cubicBezTo>
                    <a:pt x="2377" y="11419"/>
                    <a:pt x="2439" y="11604"/>
                    <a:pt x="2439" y="11790"/>
                  </a:cubicBezTo>
                  <a:cubicBezTo>
                    <a:pt x="2470" y="12253"/>
                    <a:pt x="2562" y="12715"/>
                    <a:pt x="3365" y="13240"/>
                  </a:cubicBezTo>
                  <a:cubicBezTo>
                    <a:pt x="3365" y="13364"/>
                    <a:pt x="3365" y="13487"/>
                    <a:pt x="3365" y="13610"/>
                  </a:cubicBezTo>
                  <a:cubicBezTo>
                    <a:pt x="3365" y="13734"/>
                    <a:pt x="3457" y="13826"/>
                    <a:pt x="3550" y="13826"/>
                  </a:cubicBezTo>
                  <a:lnTo>
                    <a:pt x="9722" y="13826"/>
                  </a:lnTo>
                  <a:cubicBezTo>
                    <a:pt x="9815" y="13826"/>
                    <a:pt x="9908" y="13734"/>
                    <a:pt x="9908" y="13610"/>
                  </a:cubicBezTo>
                  <a:cubicBezTo>
                    <a:pt x="9908" y="13487"/>
                    <a:pt x="9908" y="13364"/>
                    <a:pt x="9908" y="13240"/>
                  </a:cubicBezTo>
                  <a:cubicBezTo>
                    <a:pt x="10710" y="12715"/>
                    <a:pt x="10803" y="12283"/>
                    <a:pt x="10864" y="11790"/>
                  </a:cubicBezTo>
                  <a:cubicBezTo>
                    <a:pt x="10864" y="11604"/>
                    <a:pt x="10926" y="11419"/>
                    <a:pt x="11019" y="11265"/>
                  </a:cubicBezTo>
                  <a:cubicBezTo>
                    <a:pt x="11327" y="11018"/>
                    <a:pt x="11605" y="10709"/>
                    <a:pt x="11790" y="10339"/>
                  </a:cubicBezTo>
                  <a:cubicBezTo>
                    <a:pt x="12284" y="9475"/>
                    <a:pt x="12500" y="8487"/>
                    <a:pt x="12438" y="7500"/>
                  </a:cubicBezTo>
                  <a:cubicBezTo>
                    <a:pt x="12839" y="7222"/>
                    <a:pt x="13055" y="6790"/>
                    <a:pt x="13086" y="6327"/>
                  </a:cubicBezTo>
                  <a:lnTo>
                    <a:pt x="13055" y="6296"/>
                  </a:lnTo>
                  <a:cubicBezTo>
                    <a:pt x="13055" y="5926"/>
                    <a:pt x="12901" y="5586"/>
                    <a:pt x="12654" y="5340"/>
                  </a:cubicBezTo>
                  <a:cubicBezTo>
                    <a:pt x="12284" y="2284"/>
                    <a:pt x="9692" y="0"/>
                    <a:pt x="663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3545" name="Google Shape;13545;p25"/>
          <p:cNvSpPr txBox="1">
            <a:spLocks noGrp="1"/>
          </p:cNvSpPr>
          <p:nvPr>
            <p:ph type="title" idx="4294967295"/>
          </p:nvPr>
        </p:nvSpPr>
        <p:spPr>
          <a:xfrm>
            <a:off x="0" y="431800"/>
            <a:ext cx="9394825" cy="642938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/>
            <a:r>
              <a:rPr lang="fa-IR" dirty="0">
                <a:solidFill>
                  <a:schemeClr val="lt1"/>
                </a:solidFill>
                <a:cs typeface="B Nazanin" panose="00000700000000000000" pitchFamily="2" charset="-78"/>
              </a:rPr>
              <a:t>نمادهای برتر</a:t>
            </a:r>
            <a:endParaRPr dirty="0"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38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884" name="Google Shape;13884;p27"/>
          <p:cNvSpPr/>
          <p:nvPr/>
        </p:nvSpPr>
        <p:spPr>
          <a:xfrm>
            <a:off x="1399676" y="2531227"/>
            <a:ext cx="483263" cy="472819"/>
          </a:xfrm>
          <a:custGeom>
            <a:avLst/>
            <a:gdLst/>
            <a:ahLst/>
            <a:cxnLst/>
            <a:rect l="l" t="t" r="r" b="b"/>
            <a:pathLst>
              <a:path w="12123" h="11861" extrusionOk="0">
                <a:moveTo>
                  <a:pt x="5740" y="334"/>
                </a:moveTo>
                <a:lnTo>
                  <a:pt x="5740" y="1596"/>
                </a:lnTo>
                <a:cubicBezTo>
                  <a:pt x="5621" y="1596"/>
                  <a:pt x="5502" y="1596"/>
                  <a:pt x="5383" y="1644"/>
                </a:cubicBezTo>
                <a:cubicBezTo>
                  <a:pt x="4382" y="1763"/>
                  <a:pt x="3478" y="2192"/>
                  <a:pt x="2811" y="2906"/>
                </a:cubicBezTo>
                <a:lnTo>
                  <a:pt x="2644" y="3073"/>
                </a:lnTo>
                <a:lnTo>
                  <a:pt x="1668" y="2263"/>
                </a:lnTo>
                <a:cubicBezTo>
                  <a:pt x="1668" y="2263"/>
                  <a:pt x="1930" y="1953"/>
                  <a:pt x="1977" y="1953"/>
                </a:cubicBezTo>
                <a:cubicBezTo>
                  <a:pt x="2858" y="1072"/>
                  <a:pt x="4001" y="501"/>
                  <a:pt x="5240" y="358"/>
                </a:cubicBezTo>
                <a:cubicBezTo>
                  <a:pt x="5383" y="334"/>
                  <a:pt x="5549" y="334"/>
                  <a:pt x="5692" y="334"/>
                </a:cubicBezTo>
                <a:close/>
                <a:moveTo>
                  <a:pt x="6073" y="382"/>
                </a:moveTo>
                <a:cubicBezTo>
                  <a:pt x="7502" y="405"/>
                  <a:pt x="8836" y="1001"/>
                  <a:pt x="9860" y="2025"/>
                </a:cubicBezTo>
                <a:cubicBezTo>
                  <a:pt x="10860" y="3025"/>
                  <a:pt x="11432" y="4382"/>
                  <a:pt x="11479" y="5811"/>
                </a:cubicBezTo>
                <a:lnTo>
                  <a:pt x="10217" y="5811"/>
                </a:lnTo>
                <a:cubicBezTo>
                  <a:pt x="10146" y="4406"/>
                  <a:pt x="9431" y="3144"/>
                  <a:pt x="8264" y="2382"/>
                </a:cubicBezTo>
                <a:cubicBezTo>
                  <a:pt x="8239" y="2357"/>
                  <a:pt x="8212" y="2347"/>
                  <a:pt x="8183" y="2347"/>
                </a:cubicBezTo>
                <a:cubicBezTo>
                  <a:pt x="8129" y="2347"/>
                  <a:pt x="8073" y="2383"/>
                  <a:pt x="8026" y="2430"/>
                </a:cubicBezTo>
                <a:cubicBezTo>
                  <a:pt x="7978" y="2525"/>
                  <a:pt x="8002" y="2620"/>
                  <a:pt x="8098" y="2668"/>
                </a:cubicBezTo>
                <a:cubicBezTo>
                  <a:pt x="9217" y="3430"/>
                  <a:pt x="9884" y="4644"/>
                  <a:pt x="9884" y="5978"/>
                </a:cubicBezTo>
                <a:cubicBezTo>
                  <a:pt x="9884" y="8098"/>
                  <a:pt x="8098" y="9884"/>
                  <a:pt x="5930" y="9884"/>
                </a:cubicBezTo>
                <a:cubicBezTo>
                  <a:pt x="3763" y="9884"/>
                  <a:pt x="1977" y="8098"/>
                  <a:pt x="1977" y="5930"/>
                </a:cubicBezTo>
                <a:cubicBezTo>
                  <a:pt x="1977" y="5049"/>
                  <a:pt x="2263" y="4192"/>
                  <a:pt x="2763" y="3501"/>
                </a:cubicBezTo>
                <a:cubicBezTo>
                  <a:pt x="3263" y="2835"/>
                  <a:pt x="4025" y="2311"/>
                  <a:pt x="4835" y="2120"/>
                </a:cubicBezTo>
                <a:cubicBezTo>
                  <a:pt x="5168" y="2025"/>
                  <a:pt x="5549" y="1953"/>
                  <a:pt x="5930" y="1953"/>
                </a:cubicBezTo>
                <a:cubicBezTo>
                  <a:pt x="6431" y="1953"/>
                  <a:pt x="6931" y="2049"/>
                  <a:pt x="7407" y="2263"/>
                </a:cubicBezTo>
                <a:cubicBezTo>
                  <a:pt x="7423" y="2267"/>
                  <a:pt x="7440" y="2269"/>
                  <a:pt x="7457" y="2269"/>
                </a:cubicBezTo>
                <a:cubicBezTo>
                  <a:pt x="7540" y="2269"/>
                  <a:pt x="7625" y="2223"/>
                  <a:pt x="7645" y="2144"/>
                </a:cubicBezTo>
                <a:cubicBezTo>
                  <a:pt x="7645" y="2049"/>
                  <a:pt x="7621" y="2001"/>
                  <a:pt x="7526" y="1953"/>
                </a:cubicBezTo>
                <a:cubicBezTo>
                  <a:pt x="7050" y="1787"/>
                  <a:pt x="6573" y="1668"/>
                  <a:pt x="6073" y="1668"/>
                </a:cubicBezTo>
                <a:lnTo>
                  <a:pt x="6073" y="382"/>
                </a:lnTo>
                <a:close/>
                <a:moveTo>
                  <a:pt x="5502" y="1"/>
                </a:moveTo>
                <a:cubicBezTo>
                  <a:pt x="5264" y="24"/>
                  <a:pt x="5002" y="48"/>
                  <a:pt x="4764" y="96"/>
                </a:cubicBezTo>
                <a:cubicBezTo>
                  <a:pt x="4478" y="144"/>
                  <a:pt x="4144" y="239"/>
                  <a:pt x="3835" y="358"/>
                </a:cubicBezTo>
                <a:cubicBezTo>
                  <a:pt x="3073" y="644"/>
                  <a:pt x="2334" y="1120"/>
                  <a:pt x="1739" y="1715"/>
                </a:cubicBezTo>
                <a:cubicBezTo>
                  <a:pt x="596" y="2858"/>
                  <a:pt x="1" y="4335"/>
                  <a:pt x="1" y="5930"/>
                </a:cubicBezTo>
                <a:cubicBezTo>
                  <a:pt x="1" y="7431"/>
                  <a:pt x="572" y="8860"/>
                  <a:pt x="1572" y="9979"/>
                </a:cubicBezTo>
                <a:cubicBezTo>
                  <a:pt x="1612" y="10005"/>
                  <a:pt x="1665" y="10024"/>
                  <a:pt x="1713" y="10024"/>
                </a:cubicBezTo>
                <a:cubicBezTo>
                  <a:pt x="1753" y="10024"/>
                  <a:pt x="1789" y="10011"/>
                  <a:pt x="1811" y="9979"/>
                </a:cubicBezTo>
                <a:cubicBezTo>
                  <a:pt x="1882" y="9907"/>
                  <a:pt x="1906" y="9788"/>
                  <a:pt x="1811" y="9717"/>
                </a:cubicBezTo>
                <a:cubicBezTo>
                  <a:pt x="858" y="8693"/>
                  <a:pt x="334" y="7335"/>
                  <a:pt x="334" y="5907"/>
                </a:cubicBezTo>
                <a:cubicBezTo>
                  <a:pt x="334" y="4692"/>
                  <a:pt x="715" y="3501"/>
                  <a:pt x="1453" y="2549"/>
                </a:cubicBezTo>
                <a:lnTo>
                  <a:pt x="2477" y="3358"/>
                </a:lnTo>
                <a:cubicBezTo>
                  <a:pt x="1930" y="4097"/>
                  <a:pt x="1620" y="5025"/>
                  <a:pt x="1620" y="6002"/>
                </a:cubicBezTo>
                <a:cubicBezTo>
                  <a:pt x="1644" y="8336"/>
                  <a:pt x="3549" y="10193"/>
                  <a:pt x="5859" y="10241"/>
                </a:cubicBezTo>
                <a:cubicBezTo>
                  <a:pt x="5874" y="10241"/>
                  <a:pt x="5889" y="10241"/>
                  <a:pt x="5904" y="10241"/>
                </a:cubicBezTo>
                <a:cubicBezTo>
                  <a:pt x="8241" y="10241"/>
                  <a:pt x="10146" y="8392"/>
                  <a:pt x="10241" y="6097"/>
                </a:cubicBezTo>
                <a:lnTo>
                  <a:pt x="11527" y="6097"/>
                </a:lnTo>
                <a:cubicBezTo>
                  <a:pt x="11503" y="7526"/>
                  <a:pt x="10908" y="8860"/>
                  <a:pt x="9884" y="9884"/>
                </a:cubicBezTo>
                <a:cubicBezTo>
                  <a:pt x="8836" y="10908"/>
                  <a:pt x="7407" y="11503"/>
                  <a:pt x="5930" y="11503"/>
                </a:cubicBezTo>
                <a:cubicBezTo>
                  <a:pt x="4644" y="11503"/>
                  <a:pt x="3406" y="11074"/>
                  <a:pt x="2382" y="10265"/>
                </a:cubicBezTo>
                <a:cubicBezTo>
                  <a:pt x="2338" y="10231"/>
                  <a:pt x="2299" y="10214"/>
                  <a:pt x="2262" y="10214"/>
                </a:cubicBezTo>
                <a:cubicBezTo>
                  <a:pt x="2220" y="10214"/>
                  <a:pt x="2182" y="10237"/>
                  <a:pt x="2144" y="10288"/>
                </a:cubicBezTo>
                <a:cubicBezTo>
                  <a:pt x="2096" y="10384"/>
                  <a:pt x="2096" y="10479"/>
                  <a:pt x="2168" y="10527"/>
                </a:cubicBezTo>
                <a:cubicBezTo>
                  <a:pt x="3216" y="11384"/>
                  <a:pt x="4549" y="11860"/>
                  <a:pt x="5930" y="11860"/>
                </a:cubicBezTo>
                <a:cubicBezTo>
                  <a:pt x="7931" y="11860"/>
                  <a:pt x="9741" y="10908"/>
                  <a:pt x="10908" y="9193"/>
                </a:cubicBezTo>
                <a:cubicBezTo>
                  <a:pt x="11312" y="8574"/>
                  <a:pt x="11622" y="7859"/>
                  <a:pt x="11765" y="7097"/>
                </a:cubicBezTo>
                <a:cubicBezTo>
                  <a:pt x="12122" y="5097"/>
                  <a:pt x="11527" y="3120"/>
                  <a:pt x="10122" y="1715"/>
                </a:cubicBezTo>
                <a:cubicBezTo>
                  <a:pt x="9002" y="596"/>
                  <a:pt x="7502" y="1"/>
                  <a:pt x="5930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000000"/>
              </a:solidFill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3885" name="Google Shape;13885;p27"/>
          <p:cNvGrpSpPr/>
          <p:nvPr/>
        </p:nvGrpSpPr>
        <p:grpSpPr>
          <a:xfrm>
            <a:off x="3398136" y="2531181"/>
            <a:ext cx="475649" cy="470985"/>
            <a:chOff x="3192838" y="1931233"/>
            <a:chExt cx="298300" cy="295375"/>
          </a:xfrm>
        </p:grpSpPr>
        <p:sp>
          <p:nvSpPr>
            <p:cNvPr id="13886" name="Google Shape;13886;p27"/>
            <p:cNvSpPr/>
            <p:nvPr/>
          </p:nvSpPr>
          <p:spPr>
            <a:xfrm>
              <a:off x="3192838" y="1931233"/>
              <a:ext cx="91700" cy="295375"/>
            </a:xfrm>
            <a:custGeom>
              <a:avLst/>
              <a:gdLst/>
              <a:ahLst/>
              <a:cxnLst/>
              <a:rect l="l" t="t" r="r" b="b"/>
              <a:pathLst>
                <a:path w="3668" h="11815" extrusionOk="0">
                  <a:moveTo>
                    <a:pt x="1858" y="336"/>
                  </a:moveTo>
                  <a:cubicBezTo>
                    <a:pt x="2239" y="336"/>
                    <a:pt x="2596" y="479"/>
                    <a:pt x="2882" y="741"/>
                  </a:cubicBezTo>
                  <a:cubicBezTo>
                    <a:pt x="3168" y="1003"/>
                    <a:pt x="3311" y="1384"/>
                    <a:pt x="3311" y="1789"/>
                  </a:cubicBezTo>
                  <a:cubicBezTo>
                    <a:pt x="3311" y="2479"/>
                    <a:pt x="2930" y="3003"/>
                    <a:pt x="2311" y="3218"/>
                  </a:cubicBezTo>
                  <a:cubicBezTo>
                    <a:pt x="2263" y="3218"/>
                    <a:pt x="2239" y="3241"/>
                    <a:pt x="2215" y="3265"/>
                  </a:cubicBezTo>
                  <a:lnTo>
                    <a:pt x="1858" y="3765"/>
                  </a:lnTo>
                  <a:lnTo>
                    <a:pt x="1501" y="3265"/>
                  </a:lnTo>
                  <a:cubicBezTo>
                    <a:pt x="1477" y="3241"/>
                    <a:pt x="1453" y="3218"/>
                    <a:pt x="1406" y="3218"/>
                  </a:cubicBezTo>
                  <a:cubicBezTo>
                    <a:pt x="786" y="3003"/>
                    <a:pt x="358" y="2408"/>
                    <a:pt x="405" y="1765"/>
                  </a:cubicBezTo>
                  <a:cubicBezTo>
                    <a:pt x="429" y="979"/>
                    <a:pt x="1048" y="360"/>
                    <a:pt x="1834" y="336"/>
                  </a:cubicBezTo>
                  <a:close/>
                  <a:moveTo>
                    <a:pt x="1923" y="0"/>
                  </a:moveTo>
                  <a:cubicBezTo>
                    <a:pt x="1894" y="0"/>
                    <a:pt x="1864" y="1"/>
                    <a:pt x="1834" y="3"/>
                  </a:cubicBezTo>
                  <a:cubicBezTo>
                    <a:pt x="882" y="26"/>
                    <a:pt x="72" y="812"/>
                    <a:pt x="48" y="1765"/>
                  </a:cubicBezTo>
                  <a:lnTo>
                    <a:pt x="48" y="1813"/>
                  </a:lnTo>
                  <a:lnTo>
                    <a:pt x="48" y="5766"/>
                  </a:lnTo>
                  <a:cubicBezTo>
                    <a:pt x="48" y="5861"/>
                    <a:pt x="96" y="5956"/>
                    <a:pt x="191" y="5956"/>
                  </a:cubicBezTo>
                  <a:cubicBezTo>
                    <a:pt x="310" y="5956"/>
                    <a:pt x="405" y="5885"/>
                    <a:pt x="405" y="5766"/>
                  </a:cubicBezTo>
                  <a:lnTo>
                    <a:pt x="405" y="2884"/>
                  </a:lnTo>
                  <a:cubicBezTo>
                    <a:pt x="620" y="3194"/>
                    <a:pt x="905" y="3432"/>
                    <a:pt x="1263" y="3551"/>
                  </a:cubicBezTo>
                  <a:lnTo>
                    <a:pt x="1668" y="4099"/>
                  </a:lnTo>
                  <a:cubicBezTo>
                    <a:pt x="1722" y="4171"/>
                    <a:pt x="1818" y="4203"/>
                    <a:pt x="1903" y="4203"/>
                  </a:cubicBezTo>
                  <a:cubicBezTo>
                    <a:pt x="1929" y="4203"/>
                    <a:pt x="1955" y="4200"/>
                    <a:pt x="1977" y="4194"/>
                  </a:cubicBezTo>
                  <a:lnTo>
                    <a:pt x="2072" y="4099"/>
                  </a:lnTo>
                  <a:lnTo>
                    <a:pt x="2477" y="3551"/>
                  </a:lnTo>
                  <a:cubicBezTo>
                    <a:pt x="2834" y="3432"/>
                    <a:pt x="3144" y="3194"/>
                    <a:pt x="3335" y="2884"/>
                  </a:cubicBezTo>
                  <a:lnTo>
                    <a:pt x="3335" y="11434"/>
                  </a:lnTo>
                  <a:cubicBezTo>
                    <a:pt x="3335" y="11457"/>
                    <a:pt x="3311" y="11481"/>
                    <a:pt x="3287" y="11481"/>
                  </a:cubicBezTo>
                  <a:lnTo>
                    <a:pt x="429" y="11481"/>
                  </a:lnTo>
                  <a:cubicBezTo>
                    <a:pt x="405" y="11481"/>
                    <a:pt x="358" y="11457"/>
                    <a:pt x="358" y="11434"/>
                  </a:cubicBezTo>
                  <a:lnTo>
                    <a:pt x="358" y="6575"/>
                  </a:lnTo>
                  <a:cubicBezTo>
                    <a:pt x="358" y="6480"/>
                    <a:pt x="310" y="6409"/>
                    <a:pt x="215" y="6409"/>
                  </a:cubicBezTo>
                  <a:cubicBezTo>
                    <a:pt x="96" y="6409"/>
                    <a:pt x="1" y="6456"/>
                    <a:pt x="1" y="6575"/>
                  </a:cubicBezTo>
                  <a:lnTo>
                    <a:pt x="1" y="11434"/>
                  </a:lnTo>
                  <a:cubicBezTo>
                    <a:pt x="1" y="11648"/>
                    <a:pt x="191" y="11815"/>
                    <a:pt x="405" y="11815"/>
                  </a:cubicBezTo>
                  <a:lnTo>
                    <a:pt x="3263" y="11815"/>
                  </a:lnTo>
                  <a:cubicBezTo>
                    <a:pt x="3454" y="11815"/>
                    <a:pt x="3644" y="11648"/>
                    <a:pt x="3644" y="11434"/>
                  </a:cubicBezTo>
                  <a:lnTo>
                    <a:pt x="3644" y="1813"/>
                  </a:lnTo>
                  <a:cubicBezTo>
                    <a:pt x="3668" y="1312"/>
                    <a:pt x="3501" y="860"/>
                    <a:pt x="3144" y="503"/>
                  </a:cubicBezTo>
                  <a:cubicBezTo>
                    <a:pt x="2809" y="168"/>
                    <a:pt x="2370" y="0"/>
                    <a:pt x="192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87" name="Google Shape;13887;p27"/>
            <p:cNvSpPr/>
            <p:nvPr/>
          </p:nvSpPr>
          <p:spPr>
            <a:xfrm>
              <a:off x="3222013" y="1955483"/>
              <a:ext cx="32175" cy="37850"/>
            </a:xfrm>
            <a:custGeom>
              <a:avLst/>
              <a:gdLst/>
              <a:ahLst/>
              <a:cxnLst/>
              <a:rect l="l" t="t" r="r" b="b"/>
              <a:pathLst>
                <a:path w="1287" h="1514" extrusionOk="0">
                  <a:moveTo>
                    <a:pt x="691" y="604"/>
                  </a:moveTo>
                  <a:lnTo>
                    <a:pt x="786" y="866"/>
                  </a:lnTo>
                  <a:lnTo>
                    <a:pt x="596" y="866"/>
                  </a:lnTo>
                  <a:lnTo>
                    <a:pt x="691" y="604"/>
                  </a:lnTo>
                  <a:close/>
                  <a:moveTo>
                    <a:pt x="686" y="1"/>
                  </a:moveTo>
                  <a:cubicBezTo>
                    <a:pt x="602" y="1"/>
                    <a:pt x="532" y="36"/>
                    <a:pt x="477" y="128"/>
                  </a:cubicBezTo>
                  <a:lnTo>
                    <a:pt x="48" y="1271"/>
                  </a:lnTo>
                  <a:cubicBezTo>
                    <a:pt x="0" y="1343"/>
                    <a:pt x="72" y="1462"/>
                    <a:pt x="167" y="1509"/>
                  </a:cubicBezTo>
                  <a:cubicBezTo>
                    <a:pt x="177" y="1513"/>
                    <a:pt x="187" y="1514"/>
                    <a:pt x="197" y="1514"/>
                  </a:cubicBezTo>
                  <a:cubicBezTo>
                    <a:pt x="263" y="1514"/>
                    <a:pt x="337" y="1452"/>
                    <a:pt x="358" y="1390"/>
                  </a:cubicBezTo>
                  <a:lnTo>
                    <a:pt x="429" y="1200"/>
                  </a:lnTo>
                  <a:lnTo>
                    <a:pt x="882" y="1200"/>
                  </a:lnTo>
                  <a:lnTo>
                    <a:pt x="929" y="1390"/>
                  </a:lnTo>
                  <a:cubicBezTo>
                    <a:pt x="953" y="1462"/>
                    <a:pt x="1048" y="1509"/>
                    <a:pt x="1120" y="1509"/>
                  </a:cubicBezTo>
                  <a:cubicBezTo>
                    <a:pt x="1239" y="1462"/>
                    <a:pt x="1286" y="1390"/>
                    <a:pt x="1263" y="1271"/>
                  </a:cubicBezTo>
                  <a:lnTo>
                    <a:pt x="882" y="128"/>
                  </a:lnTo>
                  <a:cubicBezTo>
                    <a:pt x="834" y="80"/>
                    <a:pt x="810" y="33"/>
                    <a:pt x="762" y="9"/>
                  </a:cubicBezTo>
                  <a:cubicBezTo>
                    <a:pt x="736" y="4"/>
                    <a:pt x="710" y="1"/>
                    <a:pt x="6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88" name="Google Shape;13888;p27"/>
            <p:cNvSpPr/>
            <p:nvPr/>
          </p:nvSpPr>
          <p:spPr>
            <a:xfrm>
              <a:off x="3212488" y="2073583"/>
              <a:ext cx="53000" cy="8950"/>
            </a:xfrm>
            <a:custGeom>
              <a:avLst/>
              <a:gdLst/>
              <a:ahLst/>
              <a:cxnLst/>
              <a:rect l="l" t="t" r="r" b="b"/>
              <a:pathLst>
                <a:path w="2120" h="358" extrusionOk="0">
                  <a:moveTo>
                    <a:pt x="167" y="0"/>
                  </a:moveTo>
                  <a:cubicBezTo>
                    <a:pt x="96" y="0"/>
                    <a:pt x="0" y="48"/>
                    <a:pt x="0" y="143"/>
                  </a:cubicBezTo>
                  <a:cubicBezTo>
                    <a:pt x="0" y="262"/>
                    <a:pt x="96" y="357"/>
                    <a:pt x="167" y="357"/>
                  </a:cubicBezTo>
                  <a:lnTo>
                    <a:pt x="1929" y="357"/>
                  </a:lnTo>
                  <a:cubicBezTo>
                    <a:pt x="2025" y="357"/>
                    <a:pt x="2120" y="286"/>
                    <a:pt x="2120" y="191"/>
                  </a:cubicBezTo>
                  <a:cubicBezTo>
                    <a:pt x="2120" y="72"/>
                    <a:pt x="2048" y="0"/>
                    <a:pt x="19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89" name="Google Shape;13889;p27"/>
            <p:cNvSpPr/>
            <p:nvPr/>
          </p:nvSpPr>
          <p:spPr>
            <a:xfrm>
              <a:off x="3212488" y="2093233"/>
              <a:ext cx="53000" cy="8950"/>
            </a:xfrm>
            <a:custGeom>
              <a:avLst/>
              <a:gdLst/>
              <a:ahLst/>
              <a:cxnLst/>
              <a:rect l="l" t="t" r="r" b="b"/>
              <a:pathLst>
                <a:path w="2120" h="358" extrusionOk="0">
                  <a:moveTo>
                    <a:pt x="167" y="0"/>
                  </a:moveTo>
                  <a:cubicBezTo>
                    <a:pt x="96" y="0"/>
                    <a:pt x="0" y="72"/>
                    <a:pt x="0" y="167"/>
                  </a:cubicBezTo>
                  <a:cubicBezTo>
                    <a:pt x="0" y="286"/>
                    <a:pt x="96" y="357"/>
                    <a:pt x="167" y="357"/>
                  </a:cubicBezTo>
                  <a:lnTo>
                    <a:pt x="1929" y="357"/>
                  </a:lnTo>
                  <a:cubicBezTo>
                    <a:pt x="2025" y="357"/>
                    <a:pt x="2120" y="310"/>
                    <a:pt x="2120" y="214"/>
                  </a:cubicBezTo>
                  <a:cubicBezTo>
                    <a:pt x="2120" y="95"/>
                    <a:pt x="2048" y="0"/>
                    <a:pt x="19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90" name="Google Shape;13890;p27"/>
            <p:cNvSpPr/>
            <p:nvPr/>
          </p:nvSpPr>
          <p:spPr>
            <a:xfrm>
              <a:off x="3212488" y="2113458"/>
              <a:ext cx="53000" cy="8975"/>
            </a:xfrm>
            <a:custGeom>
              <a:avLst/>
              <a:gdLst/>
              <a:ahLst/>
              <a:cxnLst/>
              <a:rect l="l" t="t" r="r" b="b"/>
              <a:pathLst>
                <a:path w="2120" h="359" extrusionOk="0">
                  <a:moveTo>
                    <a:pt x="167" y="1"/>
                  </a:moveTo>
                  <a:cubicBezTo>
                    <a:pt x="96" y="1"/>
                    <a:pt x="0" y="72"/>
                    <a:pt x="0" y="144"/>
                  </a:cubicBezTo>
                  <a:cubicBezTo>
                    <a:pt x="0" y="263"/>
                    <a:pt x="96" y="358"/>
                    <a:pt x="167" y="358"/>
                  </a:cubicBezTo>
                  <a:lnTo>
                    <a:pt x="1929" y="358"/>
                  </a:lnTo>
                  <a:cubicBezTo>
                    <a:pt x="2025" y="358"/>
                    <a:pt x="2120" y="310"/>
                    <a:pt x="2120" y="215"/>
                  </a:cubicBezTo>
                  <a:cubicBezTo>
                    <a:pt x="2120" y="96"/>
                    <a:pt x="2048" y="1"/>
                    <a:pt x="19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91" name="Google Shape;13891;p27"/>
            <p:cNvSpPr/>
            <p:nvPr/>
          </p:nvSpPr>
          <p:spPr>
            <a:xfrm>
              <a:off x="3212488" y="2133708"/>
              <a:ext cx="53000" cy="8950"/>
            </a:xfrm>
            <a:custGeom>
              <a:avLst/>
              <a:gdLst/>
              <a:ahLst/>
              <a:cxnLst/>
              <a:rect l="l" t="t" r="r" b="b"/>
              <a:pathLst>
                <a:path w="2120" h="358" extrusionOk="0">
                  <a:moveTo>
                    <a:pt x="167" y="1"/>
                  </a:moveTo>
                  <a:cubicBezTo>
                    <a:pt x="96" y="1"/>
                    <a:pt x="0" y="48"/>
                    <a:pt x="0" y="143"/>
                  </a:cubicBezTo>
                  <a:cubicBezTo>
                    <a:pt x="0" y="262"/>
                    <a:pt x="96" y="358"/>
                    <a:pt x="167" y="358"/>
                  </a:cubicBezTo>
                  <a:lnTo>
                    <a:pt x="1929" y="358"/>
                  </a:lnTo>
                  <a:cubicBezTo>
                    <a:pt x="2025" y="358"/>
                    <a:pt x="2120" y="286"/>
                    <a:pt x="2120" y="215"/>
                  </a:cubicBezTo>
                  <a:cubicBezTo>
                    <a:pt x="2120" y="96"/>
                    <a:pt x="2048" y="1"/>
                    <a:pt x="19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92" name="Google Shape;13892;p27"/>
            <p:cNvSpPr/>
            <p:nvPr/>
          </p:nvSpPr>
          <p:spPr>
            <a:xfrm>
              <a:off x="3212488" y="2152758"/>
              <a:ext cx="53000" cy="8950"/>
            </a:xfrm>
            <a:custGeom>
              <a:avLst/>
              <a:gdLst/>
              <a:ahLst/>
              <a:cxnLst/>
              <a:rect l="l" t="t" r="r" b="b"/>
              <a:pathLst>
                <a:path w="2120" h="358" extrusionOk="0">
                  <a:moveTo>
                    <a:pt x="167" y="1"/>
                  </a:moveTo>
                  <a:cubicBezTo>
                    <a:pt x="96" y="1"/>
                    <a:pt x="0" y="72"/>
                    <a:pt x="0" y="167"/>
                  </a:cubicBezTo>
                  <a:cubicBezTo>
                    <a:pt x="0" y="286"/>
                    <a:pt x="96" y="358"/>
                    <a:pt x="167" y="358"/>
                  </a:cubicBezTo>
                  <a:lnTo>
                    <a:pt x="1929" y="358"/>
                  </a:lnTo>
                  <a:cubicBezTo>
                    <a:pt x="2025" y="358"/>
                    <a:pt x="2120" y="310"/>
                    <a:pt x="2120" y="215"/>
                  </a:cubicBezTo>
                  <a:cubicBezTo>
                    <a:pt x="2120" y="96"/>
                    <a:pt x="2048" y="1"/>
                    <a:pt x="19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93" name="Google Shape;13893;p27"/>
            <p:cNvSpPr/>
            <p:nvPr/>
          </p:nvSpPr>
          <p:spPr>
            <a:xfrm>
              <a:off x="3212488" y="2173008"/>
              <a:ext cx="26825" cy="8950"/>
            </a:xfrm>
            <a:custGeom>
              <a:avLst/>
              <a:gdLst/>
              <a:ahLst/>
              <a:cxnLst/>
              <a:rect l="l" t="t" r="r" b="b"/>
              <a:pathLst>
                <a:path w="1073" h="358" extrusionOk="0">
                  <a:moveTo>
                    <a:pt x="167" y="0"/>
                  </a:moveTo>
                  <a:cubicBezTo>
                    <a:pt x="96" y="0"/>
                    <a:pt x="0" y="72"/>
                    <a:pt x="0" y="143"/>
                  </a:cubicBezTo>
                  <a:cubicBezTo>
                    <a:pt x="0" y="262"/>
                    <a:pt x="96" y="357"/>
                    <a:pt x="167" y="357"/>
                  </a:cubicBezTo>
                  <a:lnTo>
                    <a:pt x="882" y="357"/>
                  </a:lnTo>
                  <a:cubicBezTo>
                    <a:pt x="977" y="357"/>
                    <a:pt x="1072" y="310"/>
                    <a:pt x="1072" y="215"/>
                  </a:cubicBezTo>
                  <a:cubicBezTo>
                    <a:pt x="1072" y="96"/>
                    <a:pt x="1024" y="0"/>
                    <a:pt x="8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94" name="Google Shape;13894;p27"/>
            <p:cNvSpPr/>
            <p:nvPr/>
          </p:nvSpPr>
          <p:spPr>
            <a:xfrm>
              <a:off x="3400013" y="1931233"/>
              <a:ext cx="91125" cy="295375"/>
            </a:xfrm>
            <a:custGeom>
              <a:avLst/>
              <a:gdLst/>
              <a:ahLst/>
              <a:cxnLst/>
              <a:rect l="l" t="t" r="r" b="b"/>
              <a:pathLst>
                <a:path w="3645" h="11815" extrusionOk="0">
                  <a:moveTo>
                    <a:pt x="1811" y="336"/>
                  </a:moveTo>
                  <a:cubicBezTo>
                    <a:pt x="2216" y="336"/>
                    <a:pt x="2573" y="479"/>
                    <a:pt x="2835" y="741"/>
                  </a:cubicBezTo>
                  <a:cubicBezTo>
                    <a:pt x="3121" y="1003"/>
                    <a:pt x="3287" y="1384"/>
                    <a:pt x="3287" y="1789"/>
                  </a:cubicBezTo>
                  <a:cubicBezTo>
                    <a:pt x="3311" y="2479"/>
                    <a:pt x="2882" y="3003"/>
                    <a:pt x="2263" y="3218"/>
                  </a:cubicBezTo>
                  <a:cubicBezTo>
                    <a:pt x="2240" y="3218"/>
                    <a:pt x="2216" y="3241"/>
                    <a:pt x="2168" y="3265"/>
                  </a:cubicBezTo>
                  <a:lnTo>
                    <a:pt x="1811" y="3765"/>
                  </a:lnTo>
                  <a:lnTo>
                    <a:pt x="1454" y="3265"/>
                  </a:lnTo>
                  <a:cubicBezTo>
                    <a:pt x="1430" y="3241"/>
                    <a:pt x="1406" y="3218"/>
                    <a:pt x="1382" y="3218"/>
                  </a:cubicBezTo>
                  <a:cubicBezTo>
                    <a:pt x="739" y="3003"/>
                    <a:pt x="334" y="2408"/>
                    <a:pt x="358" y="1765"/>
                  </a:cubicBezTo>
                  <a:cubicBezTo>
                    <a:pt x="382" y="979"/>
                    <a:pt x="1025" y="360"/>
                    <a:pt x="1787" y="336"/>
                  </a:cubicBezTo>
                  <a:close/>
                  <a:moveTo>
                    <a:pt x="3311" y="2884"/>
                  </a:moveTo>
                  <a:lnTo>
                    <a:pt x="3311" y="11434"/>
                  </a:lnTo>
                  <a:cubicBezTo>
                    <a:pt x="3311" y="11457"/>
                    <a:pt x="3287" y="11481"/>
                    <a:pt x="3240" y="11481"/>
                  </a:cubicBezTo>
                  <a:lnTo>
                    <a:pt x="382" y="11481"/>
                  </a:lnTo>
                  <a:cubicBezTo>
                    <a:pt x="358" y="11481"/>
                    <a:pt x="334" y="11457"/>
                    <a:pt x="334" y="11434"/>
                  </a:cubicBezTo>
                  <a:lnTo>
                    <a:pt x="334" y="2884"/>
                  </a:lnTo>
                  <a:cubicBezTo>
                    <a:pt x="525" y="3194"/>
                    <a:pt x="834" y="3432"/>
                    <a:pt x="1192" y="3551"/>
                  </a:cubicBezTo>
                  <a:lnTo>
                    <a:pt x="1597" y="4099"/>
                  </a:lnTo>
                  <a:cubicBezTo>
                    <a:pt x="1668" y="4170"/>
                    <a:pt x="1716" y="4194"/>
                    <a:pt x="1811" y="4194"/>
                  </a:cubicBezTo>
                  <a:cubicBezTo>
                    <a:pt x="1906" y="4194"/>
                    <a:pt x="1954" y="4170"/>
                    <a:pt x="2025" y="4099"/>
                  </a:cubicBezTo>
                  <a:lnTo>
                    <a:pt x="2430" y="3551"/>
                  </a:lnTo>
                  <a:cubicBezTo>
                    <a:pt x="2787" y="3432"/>
                    <a:pt x="3097" y="3194"/>
                    <a:pt x="3311" y="2884"/>
                  </a:cubicBezTo>
                  <a:close/>
                  <a:moveTo>
                    <a:pt x="1876" y="0"/>
                  </a:moveTo>
                  <a:cubicBezTo>
                    <a:pt x="1847" y="0"/>
                    <a:pt x="1817" y="1"/>
                    <a:pt x="1787" y="3"/>
                  </a:cubicBezTo>
                  <a:cubicBezTo>
                    <a:pt x="834" y="26"/>
                    <a:pt x="25" y="812"/>
                    <a:pt x="1" y="1765"/>
                  </a:cubicBezTo>
                  <a:lnTo>
                    <a:pt x="1" y="1813"/>
                  </a:lnTo>
                  <a:lnTo>
                    <a:pt x="1" y="11434"/>
                  </a:lnTo>
                  <a:cubicBezTo>
                    <a:pt x="1" y="11648"/>
                    <a:pt x="191" y="11815"/>
                    <a:pt x="382" y="11815"/>
                  </a:cubicBezTo>
                  <a:lnTo>
                    <a:pt x="3240" y="11815"/>
                  </a:lnTo>
                  <a:cubicBezTo>
                    <a:pt x="3454" y="11815"/>
                    <a:pt x="3645" y="11648"/>
                    <a:pt x="3645" y="11434"/>
                  </a:cubicBezTo>
                  <a:lnTo>
                    <a:pt x="3645" y="1813"/>
                  </a:lnTo>
                  <a:cubicBezTo>
                    <a:pt x="3645" y="1312"/>
                    <a:pt x="3454" y="860"/>
                    <a:pt x="3097" y="503"/>
                  </a:cubicBezTo>
                  <a:cubicBezTo>
                    <a:pt x="2762" y="168"/>
                    <a:pt x="2322" y="0"/>
                    <a:pt x="187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95" name="Google Shape;13895;p27"/>
            <p:cNvSpPr/>
            <p:nvPr/>
          </p:nvSpPr>
          <p:spPr>
            <a:xfrm>
              <a:off x="3429788" y="1955108"/>
              <a:ext cx="32775" cy="36925"/>
            </a:xfrm>
            <a:custGeom>
              <a:avLst/>
              <a:gdLst/>
              <a:ahLst/>
              <a:cxnLst/>
              <a:rect l="l" t="t" r="r" b="b"/>
              <a:pathLst>
                <a:path w="1311" h="1477" extrusionOk="0">
                  <a:moveTo>
                    <a:pt x="739" y="0"/>
                  </a:moveTo>
                  <a:cubicBezTo>
                    <a:pt x="334" y="0"/>
                    <a:pt x="1" y="310"/>
                    <a:pt x="1" y="738"/>
                  </a:cubicBezTo>
                  <a:cubicBezTo>
                    <a:pt x="1" y="1143"/>
                    <a:pt x="334" y="1477"/>
                    <a:pt x="739" y="1477"/>
                  </a:cubicBezTo>
                  <a:cubicBezTo>
                    <a:pt x="929" y="1477"/>
                    <a:pt x="1072" y="1429"/>
                    <a:pt x="1191" y="1334"/>
                  </a:cubicBezTo>
                  <a:lnTo>
                    <a:pt x="1263" y="1262"/>
                  </a:lnTo>
                  <a:cubicBezTo>
                    <a:pt x="1310" y="1215"/>
                    <a:pt x="1287" y="1119"/>
                    <a:pt x="1215" y="1072"/>
                  </a:cubicBezTo>
                  <a:cubicBezTo>
                    <a:pt x="1193" y="1039"/>
                    <a:pt x="1156" y="1021"/>
                    <a:pt x="1115" y="1021"/>
                  </a:cubicBezTo>
                  <a:cubicBezTo>
                    <a:pt x="1067" y="1021"/>
                    <a:pt x="1015" y="1045"/>
                    <a:pt x="977" y="1096"/>
                  </a:cubicBezTo>
                  <a:lnTo>
                    <a:pt x="953" y="1119"/>
                  </a:lnTo>
                  <a:cubicBezTo>
                    <a:pt x="906" y="1191"/>
                    <a:pt x="834" y="1191"/>
                    <a:pt x="739" y="1191"/>
                  </a:cubicBezTo>
                  <a:cubicBezTo>
                    <a:pt x="501" y="1191"/>
                    <a:pt x="334" y="1000"/>
                    <a:pt x="334" y="762"/>
                  </a:cubicBezTo>
                  <a:cubicBezTo>
                    <a:pt x="334" y="524"/>
                    <a:pt x="501" y="357"/>
                    <a:pt x="739" y="357"/>
                  </a:cubicBezTo>
                  <a:cubicBezTo>
                    <a:pt x="834" y="357"/>
                    <a:pt x="906" y="381"/>
                    <a:pt x="977" y="405"/>
                  </a:cubicBezTo>
                  <a:cubicBezTo>
                    <a:pt x="1010" y="430"/>
                    <a:pt x="1043" y="440"/>
                    <a:pt x="1075" y="440"/>
                  </a:cubicBezTo>
                  <a:cubicBezTo>
                    <a:pt x="1133" y="440"/>
                    <a:pt x="1184" y="404"/>
                    <a:pt x="1215" y="357"/>
                  </a:cubicBezTo>
                  <a:cubicBezTo>
                    <a:pt x="1287" y="262"/>
                    <a:pt x="1263" y="167"/>
                    <a:pt x="1168" y="119"/>
                  </a:cubicBezTo>
                  <a:cubicBezTo>
                    <a:pt x="1049" y="24"/>
                    <a:pt x="906" y="0"/>
                    <a:pt x="7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96" name="Google Shape;13896;p27"/>
            <p:cNvSpPr/>
            <p:nvPr/>
          </p:nvSpPr>
          <p:spPr>
            <a:xfrm>
              <a:off x="3419663" y="2074183"/>
              <a:ext cx="52425" cy="8950"/>
            </a:xfrm>
            <a:custGeom>
              <a:avLst/>
              <a:gdLst/>
              <a:ahLst/>
              <a:cxnLst/>
              <a:rect l="l" t="t" r="r" b="b"/>
              <a:pathLst>
                <a:path w="2097" h="358" extrusionOk="0">
                  <a:moveTo>
                    <a:pt x="168" y="0"/>
                  </a:moveTo>
                  <a:cubicBezTo>
                    <a:pt x="72" y="0"/>
                    <a:pt x="1" y="48"/>
                    <a:pt x="1" y="143"/>
                  </a:cubicBezTo>
                  <a:cubicBezTo>
                    <a:pt x="1" y="262"/>
                    <a:pt x="48" y="357"/>
                    <a:pt x="168" y="357"/>
                  </a:cubicBezTo>
                  <a:lnTo>
                    <a:pt x="1930" y="357"/>
                  </a:lnTo>
                  <a:cubicBezTo>
                    <a:pt x="2025" y="357"/>
                    <a:pt x="2096" y="286"/>
                    <a:pt x="2096" y="214"/>
                  </a:cubicBezTo>
                  <a:cubicBezTo>
                    <a:pt x="2096" y="95"/>
                    <a:pt x="2025" y="0"/>
                    <a:pt x="19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97" name="Google Shape;13897;p27"/>
            <p:cNvSpPr/>
            <p:nvPr/>
          </p:nvSpPr>
          <p:spPr>
            <a:xfrm>
              <a:off x="3419663" y="2093233"/>
              <a:ext cx="52425" cy="8950"/>
            </a:xfrm>
            <a:custGeom>
              <a:avLst/>
              <a:gdLst/>
              <a:ahLst/>
              <a:cxnLst/>
              <a:rect l="l" t="t" r="r" b="b"/>
              <a:pathLst>
                <a:path w="2097" h="358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86"/>
                    <a:pt x="48" y="357"/>
                    <a:pt x="168" y="357"/>
                  </a:cubicBezTo>
                  <a:lnTo>
                    <a:pt x="1930" y="357"/>
                  </a:lnTo>
                  <a:cubicBezTo>
                    <a:pt x="2025" y="357"/>
                    <a:pt x="2096" y="310"/>
                    <a:pt x="2096" y="214"/>
                  </a:cubicBezTo>
                  <a:cubicBezTo>
                    <a:pt x="2096" y="95"/>
                    <a:pt x="2025" y="0"/>
                    <a:pt x="19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98" name="Google Shape;13898;p27"/>
            <p:cNvSpPr/>
            <p:nvPr/>
          </p:nvSpPr>
          <p:spPr>
            <a:xfrm>
              <a:off x="3419663" y="2113458"/>
              <a:ext cx="52425" cy="8975"/>
            </a:xfrm>
            <a:custGeom>
              <a:avLst/>
              <a:gdLst/>
              <a:ahLst/>
              <a:cxnLst/>
              <a:rect l="l" t="t" r="r" b="b"/>
              <a:pathLst>
                <a:path w="2097" h="359" extrusionOk="0">
                  <a:moveTo>
                    <a:pt x="168" y="1"/>
                  </a:moveTo>
                  <a:cubicBezTo>
                    <a:pt x="72" y="1"/>
                    <a:pt x="1" y="48"/>
                    <a:pt x="1" y="144"/>
                  </a:cubicBezTo>
                  <a:cubicBezTo>
                    <a:pt x="1" y="263"/>
                    <a:pt x="48" y="358"/>
                    <a:pt x="168" y="358"/>
                  </a:cubicBezTo>
                  <a:lnTo>
                    <a:pt x="1930" y="358"/>
                  </a:lnTo>
                  <a:cubicBezTo>
                    <a:pt x="2025" y="358"/>
                    <a:pt x="2096" y="310"/>
                    <a:pt x="2096" y="215"/>
                  </a:cubicBezTo>
                  <a:cubicBezTo>
                    <a:pt x="2096" y="96"/>
                    <a:pt x="2025" y="1"/>
                    <a:pt x="19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99" name="Google Shape;13899;p27"/>
            <p:cNvSpPr/>
            <p:nvPr/>
          </p:nvSpPr>
          <p:spPr>
            <a:xfrm>
              <a:off x="3419663" y="2133708"/>
              <a:ext cx="52425" cy="8950"/>
            </a:xfrm>
            <a:custGeom>
              <a:avLst/>
              <a:gdLst/>
              <a:ahLst/>
              <a:cxnLst/>
              <a:rect l="l" t="t" r="r" b="b"/>
              <a:pathLst>
                <a:path w="2097" h="358" extrusionOk="0">
                  <a:moveTo>
                    <a:pt x="168" y="1"/>
                  </a:moveTo>
                  <a:cubicBezTo>
                    <a:pt x="72" y="1"/>
                    <a:pt x="1" y="48"/>
                    <a:pt x="1" y="143"/>
                  </a:cubicBezTo>
                  <a:cubicBezTo>
                    <a:pt x="1" y="262"/>
                    <a:pt x="48" y="358"/>
                    <a:pt x="168" y="358"/>
                  </a:cubicBezTo>
                  <a:lnTo>
                    <a:pt x="1930" y="358"/>
                  </a:lnTo>
                  <a:cubicBezTo>
                    <a:pt x="2025" y="358"/>
                    <a:pt x="2096" y="286"/>
                    <a:pt x="2096" y="215"/>
                  </a:cubicBezTo>
                  <a:cubicBezTo>
                    <a:pt x="2096" y="96"/>
                    <a:pt x="2025" y="1"/>
                    <a:pt x="19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00" name="Google Shape;13900;p27"/>
            <p:cNvSpPr/>
            <p:nvPr/>
          </p:nvSpPr>
          <p:spPr>
            <a:xfrm>
              <a:off x="3419663" y="2152758"/>
              <a:ext cx="52425" cy="8950"/>
            </a:xfrm>
            <a:custGeom>
              <a:avLst/>
              <a:gdLst/>
              <a:ahLst/>
              <a:cxnLst/>
              <a:rect l="l" t="t" r="r" b="b"/>
              <a:pathLst>
                <a:path w="2097" h="358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86"/>
                    <a:pt x="48" y="358"/>
                    <a:pt x="168" y="358"/>
                  </a:cubicBezTo>
                  <a:lnTo>
                    <a:pt x="1930" y="358"/>
                  </a:lnTo>
                  <a:cubicBezTo>
                    <a:pt x="2025" y="358"/>
                    <a:pt x="2096" y="310"/>
                    <a:pt x="2096" y="215"/>
                  </a:cubicBezTo>
                  <a:cubicBezTo>
                    <a:pt x="2096" y="96"/>
                    <a:pt x="2025" y="1"/>
                    <a:pt x="19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01" name="Google Shape;13901;p27"/>
            <p:cNvSpPr/>
            <p:nvPr/>
          </p:nvSpPr>
          <p:spPr>
            <a:xfrm>
              <a:off x="3419663" y="2173008"/>
              <a:ext cx="26825" cy="8950"/>
            </a:xfrm>
            <a:custGeom>
              <a:avLst/>
              <a:gdLst/>
              <a:ahLst/>
              <a:cxnLst/>
              <a:rect l="l" t="t" r="r" b="b"/>
              <a:pathLst>
                <a:path w="1073" h="358" extrusionOk="0">
                  <a:moveTo>
                    <a:pt x="168" y="0"/>
                  </a:moveTo>
                  <a:cubicBezTo>
                    <a:pt x="72" y="0"/>
                    <a:pt x="1" y="48"/>
                    <a:pt x="1" y="143"/>
                  </a:cubicBezTo>
                  <a:cubicBezTo>
                    <a:pt x="1" y="262"/>
                    <a:pt x="48" y="357"/>
                    <a:pt x="168" y="357"/>
                  </a:cubicBezTo>
                  <a:lnTo>
                    <a:pt x="882" y="357"/>
                  </a:lnTo>
                  <a:cubicBezTo>
                    <a:pt x="977" y="357"/>
                    <a:pt x="1072" y="310"/>
                    <a:pt x="1072" y="215"/>
                  </a:cubicBezTo>
                  <a:cubicBezTo>
                    <a:pt x="1072" y="96"/>
                    <a:pt x="1001" y="0"/>
                    <a:pt x="8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02" name="Google Shape;13902;p27"/>
            <p:cNvSpPr/>
            <p:nvPr/>
          </p:nvSpPr>
          <p:spPr>
            <a:xfrm>
              <a:off x="3329188" y="2163483"/>
              <a:ext cx="26200" cy="36925"/>
            </a:xfrm>
            <a:custGeom>
              <a:avLst/>
              <a:gdLst/>
              <a:ahLst/>
              <a:cxnLst/>
              <a:rect l="l" t="t" r="r" b="b"/>
              <a:pathLst>
                <a:path w="1048" h="1477" extrusionOk="0">
                  <a:moveTo>
                    <a:pt x="524" y="334"/>
                  </a:moveTo>
                  <a:cubicBezTo>
                    <a:pt x="548" y="334"/>
                    <a:pt x="595" y="357"/>
                    <a:pt x="595" y="381"/>
                  </a:cubicBezTo>
                  <a:cubicBezTo>
                    <a:pt x="595" y="429"/>
                    <a:pt x="572" y="500"/>
                    <a:pt x="524" y="500"/>
                  </a:cubicBezTo>
                  <a:lnTo>
                    <a:pt x="357" y="500"/>
                  </a:lnTo>
                  <a:lnTo>
                    <a:pt x="357" y="334"/>
                  </a:lnTo>
                  <a:close/>
                  <a:moveTo>
                    <a:pt x="572" y="858"/>
                  </a:moveTo>
                  <a:cubicBezTo>
                    <a:pt x="643" y="858"/>
                    <a:pt x="691" y="881"/>
                    <a:pt x="714" y="977"/>
                  </a:cubicBezTo>
                  <a:cubicBezTo>
                    <a:pt x="714" y="1048"/>
                    <a:pt x="667" y="1120"/>
                    <a:pt x="572" y="1120"/>
                  </a:cubicBezTo>
                  <a:lnTo>
                    <a:pt x="357" y="1120"/>
                  </a:lnTo>
                  <a:lnTo>
                    <a:pt x="357" y="858"/>
                  </a:lnTo>
                  <a:close/>
                  <a:moveTo>
                    <a:pt x="191" y="0"/>
                  </a:moveTo>
                  <a:cubicBezTo>
                    <a:pt x="95" y="0"/>
                    <a:pt x="0" y="96"/>
                    <a:pt x="0" y="167"/>
                  </a:cubicBezTo>
                  <a:lnTo>
                    <a:pt x="0" y="1334"/>
                  </a:lnTo>
                  <a:lnTo>
                    <a:pt x="0" y="1405"/>
                  </a:lnTo>
                  <a:cubicBezTo>
                    <a:pt x="48" y="1429"/>
                    <a:pt x="95" y="1477"/>
                    <a:pt x="191" y="1477"/>
                  </a:cubicBezTo>
                  <a:lnTo>
                    <a:pt x="572" y="1477"/>
                  </a:lnTo>
                  <a:cubicBezTo>
                    <a:pt x="834" y="1477"/>
                    <a:pt x="1048" y="1286"/>
                    <a:pt x="1048" y="1000"/>
                  </a:cubicBezTo>
                  <a:cubicBezTo>
                    <a:pt x="1048" y="858"/>
                    <a:pt x="1000" y="738"/>
                    <a:pt x="905" y="643"/>
                  </a:cubicBezTo>
                  <a:cubicBezTo>
                    <a:pt x="953" y="572"/>
                    <a:pt x="953" y="477"/>
                    <a:pt x="953" y="357"/>
                  </a:cubicBezTo>
                  <a:cubicBezTo>
                    <a:pt x="929" y="143"/>
                    <a:pt x="714" y="0"/>
                    <a:pt x="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03" name="Google Shape;13903;p27"/>
            <p:cNvSpPr/>
            <p:nvPr/>
          </p:nvSpPr>
          <p:spPr>
            <a:xfrm>
              <a:off x="3297613" y="1931283"/>
              <a:ext cx="90525" cy="295325"/>
            </a:xfrm>
            <a:custGeom>
              <a:avLst/>
              <a:gdLst/>
              <a:ahLst/>
              <a:cxnLst/>
              <a:rect l="l" t="t" r="r" b="b"/>
              <a:pathLst>
                <a:path w="3621" h="11813" extrusionOk="0">
                  <a:moveTo>
                    <a:pt x="1811" y="8026"/>
                  </a:moveTo>
                  <a:lnTo>
                    <a:pt x="2168" y="8550"/>
                  </a:lnTo>
                  <a:cubicBezTo>
                    <a:pt x="2192" y="8574"/>
                    <a:pt x="2216" y="8598"/>
                    <a:pt x="2263" y="8598"/>
                  </a:cubicBezTo>
                  <a:cubicBezTo>
                    <a:pt x="2882" y="8812"/>
                    <a:pt x="3287" y="9407"/>
                    <a:pt x="3263" y="10050"/>
                  </a:cubicBezTo>
                  <a:cubicBezTo>
                    <a:pt x="3240" y="10836"/>
                    <a:pt x="2620" y="11455"/>
                    <a:pt x="1835" y="11479"/>
                  </a:cubicBezTo>
                  <a:cubicBezTo>
                    <a:pt x="1454" y="11479"/>
                    <a:pt x="1049" y="11336"/>
                    <a:pt x="763" y="11074"/>
                  </a:cubicBezTo>
                  <a:cubicBezTo>
                    <a:pt x="453" y="10812"/>
                    <a:pt x="310" y="10408"/>
                    <a:pt x="310" y="10026"/>
                  </a:cubicBezTo>
                  <a:cubicBezTo>
                    <a:pt x="310" y="9384"/>
                    <a:pt x="739" y="8812"/>
                    <a:pt x="1358" y="8598"/>
                  </a:cubicBezTo>
                  <a:cubicBezTo>
                    <a:pt x="1382" y="8598"/>
                    <a:pt x="1430" y="8574"/>
                    <a:pt x="1454" y="8550"/>
                  </a:cubicBezTo>
                  <a:lnTo>
                    <a:pt x="1811" y="8026"/>
                  </a:lnTo>
                  <a:close/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lnTo>
                    <a:pt x="1" y="9979"/>
                  </a:lnTo>
                  <a:cubicBezTo>
                    <a:pt x="1" y="10455"/>
                    <a:pt x="168" y="10884"/>
                    <a:pt x="501" y="11241"/>
                  </a:cubicBezTo>
                  <a:cubicBezTo>
                    <a:pt x="858" y="11598"/>
                    <a:pt x="1287" y="11813"/>
                    <a:pt x="1811" y="11813"/>
                  </a:cubicBezTo>
                  <a:lnTo>
                    <a:pt x="1835" y="11813"/>
                  </a:lnTo>
                  <a:cubicBezTo>
                    <a:pt x="2787" y="11789"/>
                    <a:pt x="3597" y="11003"/>
                    <a:pt x="3621" y="10050"/>
                  </a:cubicBezTo>
                  <a:lnTo>
                    <a:pt x="3621" y="10003"/>
                  </a:lnTo>
                  <a:lnTo>
                    <a:pt x="3621" y="1953"/>
                  </a:lnTo>
                  <a:cubicBezTo>
                    <a:pt x="3621" y="1882"/>
                    <a:pt x="3573" y="1787"/>
                    <a:pt x="3478" y="1787"/>
                  </a:cubicBezTo>
                  <a:cubicBezTo>
                    <a:pt x="3359" y="1787"/>
                    <a:pt x="3263" y="1834"/>
                    <a:pt x="3263" y="1953"/>
                  </a:cubicBezTo>
                  <a:lnTo>
                    <a:pt x="3263" y="8931"/>
                  </a:lnTo>
                  <a:cubicBezTo>
                    <a:pt x="3049" y="8621"/>
                    <a:pt x="2763" y="8383"/>
                    <a:pt x="2406" y="8264"/>
                  </a:cubicBezTo>
                  <a:lnTo>
                    <a:pt x="1977" y="7716"/>
                  </a:lnTo>
                  <a:lnTo>
                    <a:pt x="1906" y="7621"/>
                  </a:lnTo>
                  <a:cubicBezTo>
                    <a:pt x="1868" y="7598"/>
                    <a:pt x="1830" y="7588"/>
                    <a:pt x="1793" y="7588"/>
                  </a:cubicBezTo>
                  <a:cubicBezTo>
                    <a:pt x="1715" y="7588"/>
                    <a:pt x="1645" y="7636"/>
                    <a:pt x="1596" y="7716"/>
                  </a:cubicBezTo>
                  <a:lnTo>
                    <a:pt x="1192" y="8264"/>
                  </a:lnTo>
                  <a:cubicBezTo>
                    <a:pt x="834" y="8383"/>
                    <a:pt x="525" y="8621"/>
                    <a:pt x="310" y="8931"/>
                  </a:cubicBezTo>
                  <a:lnTo>
                    <a:pt x="310" y="382"/>
                  </a:lnTo>
                  <a:cubicBezTo>
                    <a:pt x="310" y="358"/>
                    <a:pt x="358" y="334"/>
                    <a:pt x="382" y="334"/>
                  </a:cubicBezTo>
                  <a:lnTo>
                    <a:pt x="3240" y="334"/>
                  </a:lnTo>
                  <a:cubicBezTo>
                    <a:pt x="3263" y="334"/>
                    <a:pt x="3287" y="358"/>
                    <a:pt x="3287" y="382"/>
                  </a:cubicBezTo>
                  <a:lnTo>
                    <a:pt x="3287" y="1168"/>
                  </a:lnTo>
                  <a:cubicBezTo>
                    <a:pt x="3263" y="1239"/>
                    <a:pt x="3311" y="1334"/>
                    <a:pt x="3454" y="1334"/>
                  </a:cubicBezTo>
                  <a:cubicBezTo>
                    <a:pt x="3525" y="1334"/>
                    <a:pt x="3621" y="1239"/>
                    <a:pt x="3621" y="1168"/>
                  </a:cubicBezTo>
                  <a:lnTo>
                    <a:pt x="3621" y="382"/>
                  </a:lnTo>
                  <a:cubicBezTo>
                    <a:pt x="3621" y="167"/>
                    <a:pt x="3454" y="1"/>
                    <a:pt x="324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04" name="Google Shape;13904;p27"/>
            <p:cNvSpPr/>
            <p:nvPr/>
          </p:nvSpPr>
          <p:spPr>
            <a:xfrm>
              <a:off x="3316088" y="1975933"/>
              <a:ext cx="53000" cy="8950"/>
            </a:xfrm>
            <a:custGeom>
              <a:avLst/>
              <a:gdLst/>
              <a:ahLst/>
              <a:cxnLst/>
              <a:rect l="l" t="t" r="r" b="b"/>
              <a:pathLst>
                <a:path w="2120" h="358" extrusionOk="0">
                  <a:moveTo>
                    <a:pt x="167" y="1"/>
                  </a:moveTo>
                  <a:cubicBezTo>
                    <a:pt x="95" y="1"/>
                    <a:pt x="0" y="48"/>
                    <a:pt x="0" y="144"/>
                  </a:cubicBezTo>
                  <a:cubicBezTo>
                    <a:pt x="0" y="263"/>
                    <a:pt x="48" y="358"/>
                    <a:pt x="167" y="358"/>
                  </a:cubicBezTo>
                  <a:lnTo>
                    <a:pt x="1929" y="358"/>
                  </a:lnTo>
                  <a:cubicBezTo>
                    <a:pt x="2024" y="358"/>
                    <a:pt x="2120" y="286"/>
                    <a:pt x="2120" y="191"/>
                  </a:cubicBezTo>
                  <a:cubicBezTo>
                    <a:pt x="2120" y="96"/>
                    <a:pt x="2048" y="1"/>
                    <a:pt x="19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05" name="Google Shape;13905;p27"/>
            <p:cNvSpPr/>
            <p:nvPr/>
          </p:nvSpPr>
          <p:spPr>
            <a:xfrm>
              <a:off x="3316088" y="1996183"/>
              <a:ext cx="53000" cy="8950"/>
            </a:xfrm>
            <a:custGeom>
              <a:avLst/>
              <a:gdLst/>
              <a:ahLst/>
              <a:cxnLst/>
              <a:rect l="l" t="t" r="r" b="b"/>
              <a:pathLst>
                <a:path w="2120" h="358" extrusionOk="0">
                  <a:moveTo>
                    <a:pt x="167" y="0"/>
                  </a:moveTo>
                  <a:cubicBezTo>
                    <a:pt x="95" y="0"/>
                    <a:pt x="0" y="48"/>
                    <a:pt x="0" y="143"/>
                  </a:cubicBezTo>
                  <a:cubicBezTo>
                    <a:pt x="0" y="262"/>
                    <a:pt x="48" y="358"/>
                    <a:pt x="167" y="358"/>
                  </a:cubicBezTo>
                  <a:lnTo>
                    <a:pt x="1929" y="358"/>
                  </a:lnTo>
                  <a:cubicBezTo>
                    <a:pt x="2024" y="358"/>
                    <a:pt x="2120" y="286"/>
                    <a:pt x="2120" y="191"/>
                  </a:cubicBezTo>
                  <a:cubicBezTo>
                    <a:pt x="2120" y="72"/>
                    <a:pt x="2048" y="0"/>
                    <a:pt x="19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06" name="Google Shape;13906;p27"/>
            <p:cNvSpPr/>
            <p:nvPr/>
          </p:nvSpPr>
          <p:spPr>
            <a:xfrm>
              <a:off x="3316088" y="2015833"/>
              <a:ext cx="53000" cy="8950"/>
            </a:xfrm>
            <a:custGeom>
              <a:avLst/>
              <a:gdLst/>
              <a:ahLst/>
              <a:cxnLst/>
              <a:rect l="l" t="t" r="r" b="b"/>
              <a:pathLst>
                <a:path w="2120" h="358" extrusionOk="0">
                  <a:moveTo>
                    <a:pt x="167" y="0"/>
                  </a:moveTo>
                  <a:cubicBezTo>
                    <a:pt x="95" y="0"/>
                    <a:pt x="0" y="72"/>
                    <a:pt x="0" y="167"/>
                  </a:cubicBezTo>
                  <a:cubicBezTo>
                    <a:pt x="0" y="286"/>
                    <a:pt x="48" y="357"/>
                    <a:pt x="167" y="357"/>
                  </a:cubicBezTo>
                  <a:lnTo>
                    <a:pt x="1929" y="357"/>
                  </a:lnTo>
                  <a:cubicBezTo>
                    <a:pt x="2024" y="357"/>
                    <a:pt x="2120" y="310"/>
                    <a:pt x="2120" y="215"/>
                  </a:cubicBezTo>
                  <a:cubicBezTo>
                    <a:pt x="2120" y="96"/>
                    <a:pt x="2048" y="0"/>
                    <a:pt x="19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07" name="Google Shape;13907;p27"/>
            <p:cNvSpPr/>
            <p:nvPr/>
          </p:nvSpPr>
          <p:spPr>
            <a:xfrm>
              <a:off x="3316088" y="2035483"/>
              <a:ext cx="53000" cy="8950"/>
            </a:xfrm>
            <a:custGeom>
              <a:avLst/>
              <a:gdLst/>
              <a:ahLst/>
              <a:cxnLst/>
              <a:rect l="l" t="t" r="r" b="b"/>
              <a:pathLst>
                <a:path w="2120" h="358" extrusionOk="0">
                  <a:moveTo>
                    <a:pt x="167" y="0"/>
                  </a:moveTo>
                  <a:cubicBezTo>
                    <a:pt x="95" y="0"/>
                    <a:pt x="0" y="48"/>
                    <a:pt x="0" y="143"/>
                  </a:cubicBezTo>
                  <a:cubicBezTo>
                    <a:pt x="0" y="262"/>
                    <a:pt x="48" y="357"/>
                    <a:pt x="167" y="357"/>
                  </a:cubicBezTo>
                  <a:lnTo>
                    <a:pt x="1929" y="357"/>
                  </a:lnTo>
                  <a:cubicBezTo>
                    <a:pt x="2024" y="357"/>
                    <a:pt x="2120" y="286"/>
                    <a:pt x="2120" y="191"/>
                  </a:cubicBezTo>
                  <a:cubicBezTo>
                    <a:pt x="2120" y="95"/>
                    <a:pt x="2048" y="0"/>
                    <a:pt x="19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08" name="Google Shape;13908;p27"/>
            <p:cNvSpPr/>
            <p:nvPr/>
          </p:nvSpPr>
          <p:spPr>
            <a:xfrm>
              <a:off x="3316088" y="2055708"/>
              <a:ext cx="53000" cy="8975"/>
            </a:xfrm>
            <a:custGeom>
              <a:avLst/>
              <a:gdLst/>
              <a:ahLst/>
              <a:cxnLst/>
              <a:rect l="l" t="t" r="r" b="b"/>
              <a:pathLst>
                <a:path w="2120" h="359" extrusionOk="0">
                  <a:moveTo>
                    <a:pt x="167" y="1"/>
                  </a:moveTo>
                  <a:cubicBezTo>
                    <a:pt x="95" y="1"/>
                    <a:pt x="0" y="48"/>
                    <a:pt x="0" y="144"/>
                  </a:cubicBezTo>
                  <a:cubicBezTo>
                    <a:pt x="0" y="263"/>
                    <a:pt x="48" y="358"/>
                    <a:pt x="167" y="358"/>
                  </a:cubicBezTo>
                  <a:lnTo>
                    <a:pt x="1929" y="358"/>
                  </a:lnTo>
                  <a:cubicBezTo>
                    <a:pt x="2024" y="358"/>
                    <a:pt x="2120" y="263"/>
                    <a:pt x="2120" y="144"/>
                  </a:cubicBezTo>
                  <a:cubicBezTo>
                    <a:pt x="2120" y="48"/>
                    <a:pt x="2024" y="1"/>
                    <a:pt x="19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09" name="Google Shape;13909;p27"/>
            <p:cNvSpPr/>
            <p:nvPr/>
          </p:nvSpPr>
          <p:spPr>
            <a:xfrm>
              <a:off x="3316088" y="2075358"/>
              <a:ext cx="26800" cy="8950"/>
            </a:xfrm>
            <a:custGeom>
              <a:avLst/>
              <a:gdLst/>
              <a:ahLst/>
              <a:cxnLst/>
              <a:rect l="l" t="t" r="r" b="b"/>
              <a:pathLst>
                <a:path w="1072" h="358" extrusionOk="0">
                  <a:moveTo>
                    <a:pt x="167" y="1"/>
                  </a:moveTo>
                  <a:cubicBezTo>
                    <a:pt x="95" y="1"/>
                    <a:pt x="0" y="96"/>
                    <a:pt x="0" y="215"/>
                  </a:cubicBezTo>
                  <a:cubicBezTo>
                    <a:pt x="0" y="310"/>
                    <a:pt x="95" y="358"/>
                    <a:pt x="167" y="358"/>
                  </a:cubicBezTo>
                  <a:lnTo>
                    <a:pt x="881" y="358"/>
                  </a:lnTo>
                  <a:cubicBezTo>
                    <a:pt x="976" y="358"/>
                    <a:pt x="1072" y="310"/>
                    <a:pt x="1072" y="215"/>
                  </a:cubicBezTo>
                  <a:cubicBezTo>
                    <a:pt x="1072" y="96"/>
                    <a:pt x="1000" y="1"/>
                    <a:pt x="8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910" name="Google Shape;13910;p27"/>
          <p:cNvGrpSpPr/>
          <p:nvPr/>
        </p:nvGrpSpPr>
        <p:grpSpPr>
          <a:xfrm>
            <a:off x="4373129" y="2529387"/>
            <a:ext cx="456675" cy="473736"/>
            <a:chOff x="3676863" y="1930108"/>
            <a:chExt cx="286400" cy="297100"/>
          </a:xfrm>
        </p:grpSpPr>
        <p:sp>
          <p:nvSpPr>
            <p:cNvPr id="13911" name="Google Shape;13911;p27"/>
            <p:cNvSpPr/>
            <p:nvPr/>
          </p:nvSpPr>
          <p:spPr>
            <a:xfrm>
              <a:off x="3779863" y="1930108"/>
              <a:ext cx="79200" cy="79200"/>
            </a:xfrm>
            <a:custGeom>
              <a:avLst/>
              <a:gdLst/>
              <a:ahLst/>
              <a:cxnLst/>
              <a:rect l="l" t="t" r="r" b="b"/>
              <a:pathLst>
                <a:path w="3168" h="3168" extrusionOk="0">
                  <a:moveTo>
                    <a:pt x="1596" y="500"/>
                  </a:moveTo>
                  <a:lnTo>
                    <a:pt x="2763" y="2810"/>
                  </a:lnTo>
                  <a:lnTo>
                    <a:pt x="429" y="2810"/>
                  </a:lnTo>
                  <a:lnTo>
                    <a:pt x="1596" y="500"/>
                  </a:lnTo>
                  <a:close/>
                  <a:moveTo>
                    <a:pt x="1596" y="0"/>
                  </a:moveTo>
                  <a:cubicBezTo>
                    <a:pt x="1501" y="0"/>
                    <a:pt x="1406" y="71"/>
                    <a:pt x="1382" y="167"/>
                  </a:cubicBezTo>
                  <a:lnTo>
                    <a:pt x="48" y="2810"/>
                  </a:lnTo>
                  <a:cubicBezTo>
                    <a:pt x="1" y="2905"/>
                    <a:pt x="24" y="3024"/>
                    <a:pt x="120" y="3096"/>
                  </a:cubicBezTo>
                  <a:cubicBezTo>
                    <a:pt x="143" y="3144"/>
                    <a:pt x="191" y="3167"/>
                    <a:pt x="263" y="3167"/>
                  </a:cubicBezTo>
                  <a:lnTo>
                    <a:pt x="2906" y="3167"/>
                  </a:lnTo>
                  <a:cubicBezTo>
                    <a:pt x="3001" y="3167"/>
                    <a:pt x="3049" y="3144"/>
                    <a:pt x="3120" y="3072"/>
                  </a:cubicBezTo>
                  <a:cubicBezTo>
                    <a:pt x="3168" y="2977"/>
                    <a:pt x="3168" y="2905"/>
                    <a:pt x="3144" y="2810"/>
                  </a:cubicBezTo>
                  <a:lnTo>
                    <a:pt x="1810" y="167"/>
                  </a:lnTo>
                  <a:cubicBezTo>
                    <a:pt x="1763" y="71"/>
                    <a:pt x="1691" y="0"/>
                    <a:pt x="15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12" name="Google Shape;13912;p27"/>
            <p:cNvSpPr/>
            <p:nvPr/>
          </p:nvSpPr>
          <p:spPr>
            <a:xfrm>
              <a:off x="3732838" y="2021183"/>
              <a:ext cx="175650" cy="92900"/>
            </a:xfrm>
            <a:custGeom>
              <a:avLst/>
              <a:gdLst/>
              <a:ahLst/>
              <a:cxnLst/>
              <a:rect l="l" t="t" r="r" b="b"/>
              <a:pathLst>
                <a:path w="7026" h="3716" extrusionOk="0">
                  <a:moveTo>
                    <a:pt x="1834" y="1"/>
                  </a:moveTo>
                  <a:cubicBezTo>
                    <a:pt x="1763" y="1"/>
                    <a:pt x="1667" y="48"/>
                    <a:pt x="1643" y="143"/>
                  </a:cubicBezTo>
                  <a:lnTo>
                    <a:pt x="24" y="3358"/>
                  </a:lnTo>
                  <a:cubicBezTo>
                    <a:pt x="0" y="3454"/>
                    <a:pt x="0" y="3549"/>
                    <a:pt x="24" y="3597"/>
                  </a:cubicBezTo>
                  <a:cubicBezTo>
                    <a:pt x="48" y="3692"/>
                    <a:pt x="143" y="3716"/>
                    <a:pt x="238" y="3716"/>
                  </a:cubicBezTo>
                  <a:lnTo>
                    <a:pt x="6764" y="3716"/>
                  </a:lnTo>
                  <a:cubicBezTo>
                    <a:pt x="6835" y="3716"/>
                    <a:pt x="6906" y="3692"/>
                    <a:pt x="6954" y="3644"/>
                  </a:cubicBezTo>
                  <a:cubicBezTo>
                    <a:pt x="7026" y="3549"/>
                    <a:pt x="7026" y="3454"/>
                    <a:pt x="7002" y="3358"/>
                  </a:cubicBezTo>
                  <a:lnTo>
                    <a:pt x="5382" y="143"/>
                  </a:lnTo>
                  <a:cubicBezTo>
                    <a:pt x="5358" y="48"/>
                    <a:pt x="5263" y="1"/>
                    <a:pt x="5168" y="1"/>
                  </a:cubicBezTo>
                  <a:lnTo>
                    <a:pt x="3334" y="1"/>
                  </a:lnTo>
                  <a:cubicBezTo>
                    <a:pt x="3239" y="1"/>
                    <a:pt x="3191" y="48"/>
                    <a:pt x="3144" y="143"/>
                  </a:cubicBezTo>
                  <a:cubicBezTo>
                    <a:pt x="3120" y="263"/>
                    <a:pt x="3215" y="358"/>
                    <a:pt x="3334" y="358"/>
                  </a:cubicBezTo>
                  <a:lnTo>
                    <a:pt x="5120" y="358"/>
                  </a:lnTo>
                  <a:lnTo>
                    <a:pt x="6644" y="3358"/>
                  </a:lnTo>
                  <a:lnTo>
                    <a:pt x="381" y="3358"/>
                  </a:lnTo>
                  <a:lnTo>
                    <a:pt x="1905" y="358"/>
                  </a:lnTo>
                  <a:lnTo>
                    <a:pt x="2477" y="358"/>
                  </a:lnTo>
                  <a:cubicBezTo>
                    <a:pt x="2548" y="358"/>
                    <a:pt x="2620" y="310"/>
                    <a:pt x="2644" y="215"/>
                  </a:cubicBezTo>
                  <a:cubicBezTo>
                    <a:pt x="2667" y="96"/>
                    <a:pt x="2596" y="1"/>
                    <a:pt x="2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13" name="Google Shape;13913;p27"/>
            <p:cNvSpPr/>
            <p:nvPr/>
          </p:nvSpPr>
          <p:spPr>
            <a:xfrm>
              <a:off x="3676863" y="2125383"/>
              <a:ext cx="286400" cy="101825"/>
            </a:xfrm>
            <a:custGeom>
              <a:avLst/>
              <a:gdLst/>
              <a:ahLst/>
              <a:cxnLst/>
              <a:rect l="l" t="t" r="r" b="b"/>
              <a:pathLst>
                <a:path w="11456" h="4073" extrusionOk="0">
                  <a:moveTo>
                    <a:pt x="2049" y="0"/>
                  </a:moveTo>
                  <a:cubicBezTo>
                    <a:pt x="1977" y="0"/>
                    <a:pt x="1882" y="72"/>
                    <a:pt x="1858" y="143"/>
                  </a:cubicBezTo>
                  <a:lnTo>
                    <a:pt x="72" y="3715"/>
                  </a:lnTo>
                  <a:cubicBezTo>
                    <a:pt x="1" y="3810"/>
                    <a:pt x="24" y="3929"/>
                    <a:pt x="96" y="4001"/>
                  </a:cubicBezTo>
                  <a:cubicBezTo>
                    <a:pt x="144" y="4049"/>
                    <a:pt x="215" y="4072"/>
                    <a:pt x="263" y="4072"/>
                  </a:cubicBezTo>
                  <a:lnTo>
                    <a:pt x="11170" y="4072"/>
                  </a:lnTo>
                  <a:cubicBezTo>
                    <a:pt x="11217" y="4072"/>
                    <a:pt x="11313" y="4049"/>
                    <a:pt x="11336" y="4001"/>
                  </a:cubicBezTo>
                  <a:cubicBezTo>
                    <a:pt x="11432" y="3929"/>
                    <a:pt x="11455" y="3810"/>
                    <a:pt x="11408" y="3715"/>
                  </a:cubicBezTo>
                  <a:lnTo>
                    <a:pt x="10384" y="1667"/>
                  </a:lnTo>
                  <a:cubicBezTo>
                    <a:pt x="10366" y="1594"/>
                    <a:pt x="10292" y="1563"/>
                    <a:pt x="10216" y="1563"/>
                  </a:cubicBezTo>
                  <a:cubicBezTo>
                    <a:pt x="10192" y="1563"/>
                    <a:pt x="10168" y="1566"/>
                    <a:pt x="10146" y="1572"/>
                  </a:cubicBezTo>
                  <a:cubicBezTo>
                    <a:pt x="10074" y="1620"/>
                    <a:pt x="10027" y="1739"/>
                    <a:pt x="10074" y="1810"/>
                  </a:cubicBezTo>
                  <a:lnTo>
                    <a:pt x="11027" y="3715"/>
                  </a:lnTo>
                  <a:lnTo>
                    <a:pt x="429" y="3715"/>
                  </a:lnTo>
                  <a:lnTo>
                    <a:pt x="2120" y="357"/>
                  </a:lnTo>
                  <a:lnTo>
                    <a:pt x="9312" y="357"/>
                  </a:lnTo>
                  <a:lnTo>
                    <a:pt x="9693" y="1096"/>
                  </a:lnTo>
                  <a:cubicBezTo>
                    <a:pt x="9730" y="1168"/>
                    <a:pt x="9808" y="1199"/>
                    <a:pt x="9885" y="1199"/>
                  </a:cubicBezTo>
                  <a:cubicBezTo>
                    <a:pt x="9909" y="1199"/>
                    <a:pt x="9933" y="1196"/>
                    <a:pt x="9955" y="1191"/>
                  </a:cubicBezTo>
                  <a:cubicBezTo>
                    <a:pt x="10027" y="1167"/>
                    <a:pt x="10050" y="1048"/>
                    <a:pt x="10027" y="953"/>
                  </a:cubicBezTo>
                  <a:lnTo>
                    <a:pt x="9622" y="143"/>
                  </a:lnTo>
                  <a:cubicBezTo>
                    <a:pt x="9598" y="72"/>
                    <a:pt x="9503" y="0"/>
                    <a:pt x="940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914" name="Google Shape;13914;p27"/>
          <p:cNvGrpSpPr/>
          <p:nvPr/>
        </p:nvGrpSpPr>
        <p:grpSpPr>
          <a:xfrm>
            <a:off x="2406040" y="2528271"/>
            <a:ext cx="476607" cy="474852"/>
            <a:chOff x="2698088" y="1929408"/>
            <a:chExt cx="298900" cy="297800"/>
          </a:xfrm>
        </p:grpSpPr>
        <p:sp>
          <p:nvSpPr>
            <p:cNvPr id="13915" name="Google Shape;13915;p27"/>
            <p:cNvSpPr/>
            <p:nvPr/>
          </p:nvSpPr>
          <p:spPr>
            <a:xfrm>
              <a:off x="2735013" y="1931283"/>
              <a:ext cx="170300" cy="140675"/>
            </a:xfrm>
            <a:custGeom>
              <a:avLst/>
              <a:gdLst/>
              <a:ahLst/>
              <a:cxnLst/>
              <a:rect l="l" t="t" r="r" b="b"/>
              <a:pathLst>
                <a:path w="6812" h="5627" extrusionOk="0">
                  <a:moveTo>
                    <a:pt x="6192" y="286"/>
                  </a:moveTo>
                  <a:cubicBezTo>
                    <a:pt x="6240" y="286"/>
                    <a:pt x="6335" y="334"/>
                    <a:pt x="6382" y="358"/>
                  </a:cubicBezTo>
                  <a:cubicBezTo>
                    <a:pt x="6454" y="405"/>
                    <a:pt x="6454" y="477"/>
                    <a:pt x="6454" y="572"/>
                  </a:cubicBezTo>
                  <a:lnTo>
                    <a:pt x="6216" y="1691"/>
                  </a:lnTo>
                  <a:cubicBezTo>
                    <a:pt x="6183" y="1811"/>
                    <a:pt x="6082" y="1866"/>
                    <a:pt x="5983" y="1866"/>
                  </a:cubicBezTo>
                  <a:cubicBezTo>
                    <a:pt x="5865" y="1866"/>
                    <a:pt x="5750" y="1787"/>
                    <a:pt x="5763" y="1644"/>
                  </a:cubicBezTo>
                  <a:cubicBezTo>
                    <a:pt x="5763" y="1572"/>
                    <a:pt x="5739" y="1525"/>
                    <a:pt x="5668" y="1477"/>
                  </a:cubicBezTo>
                  <a:cubicBezTo>
                    <a:pt x="5651" y="1468"/>
                    <a:pt x="5630" y="1463"/>
                    <a:pt x="5608" y="1463"/>
                  </a:cubicBezTo>
                  <a:cubicBezTo>
                    <a:pt x="5571" y="1463"/>
                    <a:pt x="5532" y="1479"/>
                    <a:pt x="5501" y="1525"/>
                  </a:cubicBezTo>
                  <a:lnTo>
                    <a:pt x="810" y="5216"/>
                  </a:lnTo>
                  <a:cubicBezTo>
                    <a:pt x="762" y="5240"/>
                    <a:pt x="691" y="5264"/>
                    <a:pt x="643" y="5264"/>
                  </a:cubicBezTo>
                  <a:cubicBezTo>
                    <a:pt x="596" y="5264"/>
                    <a:pt x="524" y="5240"/>
                    <a:pt x="500" y="5168"/>
                  </a:cubicBezTo>
                  <a:cubicBezTo>
                    <a:pt x="476" y="5121"/>
                    <a:pt x="405" y="5049"/>
                    <a:pt x="405" y="5002"/>
                  </a:cubicBezTo>
                  <a:cubicBezTo>
                    <a:pt x="405" y="4930"/>
                    <a:pt x="429" y="4883"/>
                    <a:pt x="500" y="4859"/>
                  </a:cubicBezTo>
                  <a:lnTo>
                    <a:pt x="5073" y="1215"/>
                  </a:lnTo>
                  <a:cubicBezTo>
                    <a:pt x="5144" y="1191"/>
                    <a:pt x="5168" y="1096"/>
                    <a:pt x="5144" y="1048"/>
                  </a:cubicBezTo>
                  <a:cubicBezTo>
                    <a:pt x="5144" y="977"/>
                    <a:pt x="5073" y="929"/>
                    <a:pt x="5025" y="929"/>
                  </a:cubicBezTo>
                  <a:cubicBezTo>
                    <a:pt x="4930" y="882"/>
                    <a:pt x="4882" y="834"/>
                    <a:pt x="4835" y="715"/>
                  </a:cubicBezTo>
                  <a:cubicBezTo>
                    <a:pt x="4811" y="596"/>
                    <a:pt x="4930" y="477"/>
                    <a:pt x="5049" y="453"/>
                  </a:cubicBezTo>
                  <a:lnTo>
                    <a:pt x="6192" y="286"/>
                  </a:lnTo>
                  <a:close/>
                  <a:moveTo>
                    <a:pt x="6144" y="1"/>
                  </a:moveTo>
                  <a:lnTo>
                    <a:pt x="5025" y="144"/>
                  </a:lnTo>
                  <a:cubicBezTo>
                    <a:pt x="4882" y="167"/>
                    <a:pt x="4715" y="239"/>
                    <a:pt x="4644" y="358"/>
                  </a:cubicBezTo>
                  <a:cubicBezTo>
                    <a:pt x="4549" y="477"/>
                    <a:pt x="4477" y="620"/>
                    <a:pt x="4525" y="763"/>
                  </a:cubicBezTo>
                  <a:cubicBezTo>
                    <a:pt x="4549" y="882"/>
                    <a:pt x="4596" y="1001"/>
                    <a:pt x="4692" y="1096"/>
                  </a:cubicBezTo>
                  <a:lnTo>
                    <a:pt x="286" y="4549"/>
                  </a:lnTo>
                  <a:cubicBezTo>
                    <a:pt x="48" y="4764"/>
                    <a:pt x="0" y="5121"/>
                    <a:pt x="191" y="5359"/>
                  </a:cubicBezTo>
                  <a:cubicBezTo>
                    <a:pt x="286" y="5502"/>
                    <a:pt x="405" y="5597"/>
                    <a:pt x="596" y="5621"/>
                  </a:cubicBezTo>
                  <a:cubicBezTo>
                    <a:pt x="620" y="5625"/>
                    <a:pt x="645" y="5627"/>
                    <a:pt x="669" y="5627"/>
                  </a:cubicBezTo>
                  <a:cubicBezTo>
                    <a:pt x="787" y="5627"/>
                    <a:pt x="902" y="5581"/>
                    <a:pt x="1000" y="5502"/>
                  </a:cubicBezTo>
                  <a:lnTo>
                    <a:pt x="5477" y="1977"/>
                  </a:lnTo>
                  <a:cubicBezTo>
                    <a:pt x="5549" y="2144"/>
                    <a:pt x="5668" y="2239"/>
                    <a:pt x="5859" y="2263"/>
                  </a:cubicBezTo>
                  <a:cubicBezTo>
                    <a:pt x="5891" y="2268"/>
                    <a:pt x="5923" y="2271"/>
                    <a:pt x="5956" y="2271"/>
                  </a:cubicBezTo>
                  <a:cubicBezTo>
                    <a:pt x="6216" y="2271"/>
                    <a:pt x="6486" y="2106"/>
                    <a:pt x="6549" y="1811"/>
                  </a:cubicBezTo>
                  <a:lnTo>
                    <a:pt x="6787" y="667"/>
                  </a:lnTo>
                  <a:cubicBezTo>
                    <a:pt x="6811" y="501"/>
                    <a:pt x="6787" y="286"/>
                    <a:pt x="6621" y="167"/>
                  </a:cubicBezTo>
                  <a:cubicBezTo>
                    <a:pt x="6502" y="48"/>
                    <a:pt x="6359" y="1"/>
                    <a:pt x="621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16" name="Google Shape;13916;p27"/>
            <p:cNvSpPr/>
            <p:nvPr/>
          </p:nvSpPr>
          <p:spPr>
            <a:xfrm>
              <a:off x="2698088" y="1929408"/>
              <a:ext cx="298900" cy="297800"/>
            </a:xfrm>
            <a:custGeom>
              <a:avLst/>
              <a:gdLst/>
              <a:ahLst/>
              <a:cxnLst/>
              <a:rect l="l" t="t" r="r" b="b"/>
              <a:pathLst>
                <a:path w="11956" h="11912" extrusionOk="0">
                  <a:moveTo>
                    <a:pt x="7336" y="5124"/>
                  </a:moveTo>
                  <a:lnTo>
                    <a:pt x="7336" y="10768"/>
                  </a:lnTo>
                  <a:lnTo>
                    <a:pt x="5359" y="10768"/>
                  </a:lnTo>
                  <a:lnTo>
                    <a:pt x="5359" y="5124"/>
                  </a:lnTo>
                  <a:close/>
                  <a:moveTo>
                    <a:pt x="11598" y="11126"/>
                  </a:moveTo>
                  <a:lnTo>
                    <a:pt x="11598" y="11602"/>
                  </a:lnTo>
                  <a:lnTo>
                    <a:pt x="406" y="11602"/>
                  </a:lnTo>
                  <a:lnTo>
                    <a:pt x="406" y="11126"/>
                  </a:lnTo>
                  <a:close/>
                  <a:moveTo>
                    <a:pt x="893" y="1"/>
                  </a:moveTo>
                  <a:cubicBezTo>
                    <a:pt x="792" y="1"/>
                    <a:pt x="715" y="88"/>
                    <a:pt x="715" y="195"/>
                  </a:cubicBezTo>
                  <a:lnTo>
                    <a:pt x="715" y="1004"/>
                  </a:lnTo>
                  <a:lnTo>
                    <a:pt x="525" y="1004"/>
                  </a:lnTo>
                  <a:cubicBezTo>
                    <a:pt x="429" y="1004"/>
                    <a:pt x="334" y="1052"/>
                    <a:pt x="334" y="1147"/>
                  </a:cubicBezTo>
                  <a:cubicBezTo>
                    <a:pt x="334" y="1266"/>
                    <a:pt x="406" y="1338"/>
                    <a:pt x="525" y="1338"/>
                  </a:cubicBezTo>
                  <a:lnTo>
                    <a:pt x="715" y="1338"/>
                  </a:lnTo>
                  <a:lnTo>
                    <a:pt x="715" y="2243"/>
                  </a:lnTo>
                  <a:lnTo>
                    <a:pt x="525" y="2243"/>
                  </a:lnTo>
                  <a:cubicBezTo>
                    <a:pt x="429" y="2243"/>
                    <a:pt x="358" y="2290"/>
                    <a:pt x="334" y="2386"/>
                  </a:cubicBezTo>
                  <a:cubicBezTo>
                    <a:pt x="310" y="2505"/>
                    <a:pt x="406" y="2600"/>
                    <a:pt x="525" y="2600"/>
                  </a:cubicBezTo>
                  <a:lnTo>
                    <a:pt x="715" y="2600"/>
                  </a:lnTo>
                  <a:lnTo>
                    <a:pt x="715" y="3481"/>
                  </a:lnTo>
                  <a:lnTo>
                    <a:pt x="525" y="3481"/>
                  </a:lnTo>
                  <a:cubicBezTo>
                    <a:pt x="429" y="3481"/>
                    <a:pt x="358" y="3553"/>
                    <a:pt x="334" y="3648"/>
                  </a:cubicBezTo>
                  <a:cubicBezTo>
                    <a:pt x="310" y="3767"/>
                    <a:pt x="406" y="3838"/>
                    <a:pt x="525" y="3838"/>
                  </a:cubicBezTo>
                  <a:lnTo>
                    <a:pt x="715" y="3838"/>
                  </a:lnTo>
                  <a:lnTo>
                    <a:pt x="715" y="4743"/>
                  </a:lnTo>
                  <a:lnTo>
                    <a:pt x="525" y="4743"/>
                  </a:lnTo>
                  <a:cubicBezTo>
                    <a:pt x="429" y="4743"/>
                    <a:pt x="334" y="4791"/>
                    <a:pt x="334" y="4886"/>
                  </a:cubicBezTo>
                  <a:cubicBezTo>
                    <a:pt x="334" y="5005"/>
                    <a:pt x="406" y="5100"/>
                    <a:pt x="525" y="5100"/>
                  </a:cubicBezTo>
                  <a:lnTo>
                    <a:pt x="715" y="5100"/>
                  </a:lnTo>
                  <a:lnTo>
                    <a:pt x="715" y="5982"/>
                  </a:lnTo>
                  <a:lnTo>
                    <a:pt x="525" y="5982"/>
                  </a:lnTo>
                  <a:cubicBezTo>
                    <a:pt x="429" y="5982"/>
                    <a:pt x="334" y="6053"/>
                    <a:pt x="334" y="6148"/>
                  </a:cubicBezTo>
                  <a:cubicBezTo>
                    <a:pt x="334" y="6267"/>
                    <a:pt x="406" y="6339"/>
                    <a:pt x="525" y="6339"/>
                  </a:cubicBezTo>
                  <a:lnTo>
                    <a:pt x="715" y="6339"/>
                  </a:lnTo>
                  <a:lnTo>
                    <a:pt x="715" y="7244"/>
                  </a:lnTo>
                  <a:lnTo>
                    <a:pt x="525" y="7244"/>
                  </a:lnTo>
                  <a:cubicBezTo>
                    <a:pt x="429" y="7244"/>
                    <a:pt x="358" y="7291"/>
                    <a:pt x="334" y="7387"/>
                  </a:cubicBezTo>
                  <a:cubicBezTo>
                    <a:pt x="310" y="7506"/>
                    <a:pt x="406" y="7601"/>
                    <a:pt x="525" y="7601"/>
                  </a:cubicBezTo>
                  <a:lnTo>
                    <a:pt x="715" y="7601"/>
                  </a:lnTo>
                  <a:lnTo>
                    <a:pt x="715" y="8482"/>
                  </a:lnTo>
                  <a:lnTo>
                    <a:pt x="525" y="8482"/>
                  </a:lnTo>
                  <a:cubicBezTo>
                    <a:pt x="429" y="8482"/>
                    <a:pt x="358" y="8554"/>
                    <a:pt x="334" y="8649"/>
                  </a:cubicBezTo>
                  <a:cubicBezTo>
                    <a:pt x="310" y="8768"/>
                    <a:pt x="406" y="8839"/>
                    <a:pt x="525" y="8839"/>
                  </a:cubicBezTo>
                  <a:lnTo>
                    <a:pt x="715" y="8839"/>
                  </a:lnTo>
                  <a:lnTo>
                    <a:pt x="715" y="9744"/>
                  </a:lnTo>
                  <a:lnTo>
                    <a:pt x="525" y="9744"/>
                  </a:lnTo>
                  <a:cubicBezTo>
                    <a:pt x="429" y="9744"/>
                    <a:pt x="334" y="9792"/>
                    <a:pt x="334" y="9887"/>
                  </a:cubicBezTo>
                  <a:cubicBezTo>
                    <a:pt x="334" y="10006"/>
                    <a:pt x="406" y="10101"/>
                    <a:pt x="525" y="10101"/>
                  </a:cubicBezTo>
                  <a:lnTo>
                    <a:pt x="715" y="10101"/>
                  </a:lnTo>
                  <a:lnTo>
                    <a:pt x="715" y="10721"/>
                  </a:lnTo>
                  <a:lnTo>
                    <a:pt x="310" y="10721"/>
                  </a:lnTo>
                  <a:cubicBezTo>
                    <a:pt x="167" y="10721"/>
                    <a:pt x="1" y="10840"/>
                    <a:pt x="1" y="11030"/>
                  </a:cubicBezTo>
                  <a:lnTo>
                    <a:pt x="1" y="11626"/>
                  </a:lnTo>
                  <a:cubicBezTo>
                    <a:pt x="1" y="11768"/>
                    <a:pt x="120" y="11911"/>
                    <a:pt x="310" y="11911"/>
                  </a:cubicBezTo>
                  <a:lnTo>
                    <a:pt x="11622" y="11911"/>
                  </a:lnTo>
                  <a:cubicBezTo>
                    <a:pt x="11765" y="11911"/>
                    <a:pt x="11908" y="11792"/>
                    <a:pt x="11908" y="11626"/>
                  </a:cubicBezTo>
                  <a:lnTo>
                    <a:pt x="11908" y="11030"/>
                  </a:lnTo>
                  <a:cubicBezTo>
                    <a:pt x="11956" y="10911"/>
                    <a:pt x="11789" y="10768"/>
                    <a:pt x="11646" y="10768"/>
                  </a:cubicBezTo>
                  <a:lnTo>
                    <a:pt x="11146" y="10768"/>
                  </a:lnTo>
                  <a:lnTo>
                    <a:pt x="11146" y="3195"/>
                  </a:lnTo>
                  <a:cubicBezTo>
                    <a:pt x="11146" y="3100"/>
                    <a:pt x="11074" y="3029"/>
                    <a:pt x="11003" y="3029"/>
                  </a:cubicBezTo>
                  <a:cubicBezTo>
                    <a:pt x="10884" y="3029"/>
                    <a:pt x="10789" y="3076"/>
                    <a:pt x="10789" y="3195"/>
                  </a:cubicBezTo>
                  <a:lnTo>
                    <a:pt x="10789" y="10792"/>
                  </a:lnTo>
                  <a:lnTo>
                    <a:pt x="8812" y="10792"/>
                  </a:lnTo>
                  <a:lnTo>
                    <a:pt x="8812" y="1385"/>
                  </a:lnTo>
                  <a:lnTo>
                    <a:pt x="10789" y="1385"/>
                  </a:lnTo>
                  <a:lnTo>
                    <a:pt x="10789" y="2386"/>
                  </a:lnTo>
                  <a:cubicBezTo>
                    <a:pt x="10789" y="2481"/>
                    <a:pt x="10836" y="2576"/>
                    <a:pt x="10932" y="2576"/>
                  </a:cubicBezTo>
                  <a:cubicBezTo>
                    <a:pt x="11051" y="2576"/>
                    <a:pt x="11146" y="2505"/>
                    <a:pt x="11146" y="2386"/>
                  </a:cubicBezTo>
                  <a:lnTo>
                    <a:pt x="11146" y="1266"/>
                  </a:lnTo>
                  <a:cubicBezTo>
                    <a:pt x="11146" y="1123"/>
                    <a:pt x="11027" y="1028"/>
                    <a:pt x="10908" y="1028"/>
                  </a:cubicBezTo>
                  <a:lnTo>
                    <a:pt x="8741" y="1028"/>
                  </a:lnTo>
                  <a:cubicBezTo>
                    <a:pt x="8574" y="1028"/>
                    <a:pt x="8502" y="1147"/>
                    <a:pt x="8502" y="1266"/>
                  </a:cubicBezTo>
                  <a:lnTo>
                    <a:pt x="8502" y="10768"/>
                  </a:lnTo>
                  <a:lnTo>
                    <a:pt x="7693" y="10768"/>
                  </a:lnTo>
                  <a:lnTo>
                    <a:pt x="7693" y="5005"/>
                  </a:lnTo>
                  <a:cubicBezTo>
                    <a:pt x="7693" y="4862"/>
                    <a:pt x="7574" y="4767"/>
                    <a:pt x="7455" y="4767"/>
                  </a:cubicBezTo>
                  <a:lnTo>
                    <a:pt x="5264" y="4767"/>
                  </a:lnTo>
                  <a:cubicBezTo>
                    <a:pt x="5121" y="4767"/>
                    <a:pt x="5026" y="4886"/>
                    <a:pt x="5026" y="5005"/>
                  </a:cubicBezTo>
                  <a:lnTo>
                    <a:pt x="5026" y="10768"/>
                  </a:lnTo>
                  <a:lnTo>
                    <a:pt x="4240" y="10768"/>
                  </a:lnTo>
                  <a:lnTo>
                    <a:pt x="4240" y="7506"/>
                  </a:lnTo>
                  <a:cubicBezTo>
                    <a:pt x="4240" y="7363"/>
                    <a:pt x="4121" y="7268"/>
                    <a:pt x="4001" y="7268"/>
                  </a:cubicBezTo>
                  <a:lnTo>
                    <a:pt x="1763" y="7268"/>
                  </a:lnTo>
                  <a:cubicBezTo>
                    <a:pt x="1668" y="7268"/>
                    <a:pt x="1572" y="7363"/>
                    <a:pt x="1572" y="7458"/>
                  </a:cubicBezTo>
                  <a:lnTo>
                    <a:pt x="1572" y="8744"/>
                  </a:lnTo>
                  <a:cubicBezTo>
                    <a:pt x="1572" y="8768"/>
                    <a:pt x="1620" y="8816"/>
                    <a:pt x="1644" y="8863"/>
                  </a:cubicBezTo>
                  <a:cubicBezTo>
                    <a:pt x="1681" y="8882"/>
                    <a:pt x="1719" y="8891"/>
                    <a:pt x="1753" y="8891"/>
                  </a:cubicBezTo>
                  <a:cubicBezTo>
                    <a:pt x="1852" y="8891"/>
                    <a:pt x="1930" y="8820"/>
                    <a:pt x="1930" y="8696"/>
                  </a:cubicBezTo>
                  <a:lnTo>
                    <a:pt x="1930" y="7601"/>
                  </a:lnTo>
                  <a:lnTo>
                    <a:pt x="3906" y="7601"/>
                  </a:lnTo>
                  <a:lnTo>
                    <a:pt x="3906" y="10721"/>
                  </a:lnTo>
                  <a:lnTo>
                    <a:pt x="1882" y="10721"/>
                  </a:lnTo>
                  <a:lnTo>
                    <a:pt x="1882" y="9506"/>
                  </a:lnTo>
                  <a:cubicBezTo>
                    <a:pt x="1882" y="9411"/>
                    <a:pt x="1834" y="9339"/>
                    <a:pt x="1739" y="9339"/>
                  </a:cubicBezTo>
                  <a:cubicBezTo>
                    <a:pt x="1620" y="9339"/>
                    <a:pt x="1525" y="9387"/>
                    <a:pt x="1525" y="9506"/>
                  </a:cubicBezTo>
                  <a:lnTo>
                    <a:pt x="1525" y="10721"/>
                  </a:lnTo>
                  <a:lnTo>
                    <a:pt x="1072" y="10721"/>
                  </a:lnTo>
                  <a:lnTo>
                    <a:pt x="1072" y="195"/>
                  </a:lnTo>
                  <a:cubicBezTo>
                    <a:pt x="1072" y="99"/>
                    <a:pt x="1025" y="52"/>
                    <a:pt x="929" y="4"/>
                  </a:cubicBezTo>
                  <a:cubicBezTo>
                    <a:pt x="917" y="2"/>
                    <a:pt x="905" y="1"/>
                    <a:pt x="89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917" name="Google Shape;13917;p27"/>
          <p:cNvGrpSpPr/>
          <p:nvPr/>
        </p:nvGrpSpPr>
        <p:grpSpPr>
          <a:xfrm>
            <a:off x="6439918" y="2530304"/>
            <a:ext cx="384521" cy="472979"/>
            <a:chOff x="4718163" y="1930683"/>
            <a:chExt cx="241150" cy="296625"/>
          </a:xfrm>
        </p:grpSpPr>
        <p:sp>
          <p:nvSpPr>
            <p:cNvPr id="13918" name="Google Shape;13918;p27"/>
            <p:cNvSpPr/>
            <p:nvPr/>
          </p:nvSpPr>
          <p:spPr>
            <a:xfrm>
              <a:off x="4852713" y="2030708"/>
              <a:ext cx="106000" cy="196500"/>
            </a:xfrm>
            <a:custGeom>
              <a:avLst/>
              <a:gdLst/>
              <a:ahLst/>
              <a:cxnLst/>
              <a:rect l="l" t="t" r="r" b="b"/>
              <a:pathLst>
                <a:path w="4240" h="7860" extrusionOk="0">
                  <a:moveTo>
                    <a:pt x="238" y="1"/>
                  </a:moveTo>
                  <a:cubicBezTo>
                    <a:pt x="96" y="1"/>
                    <a:pt x="0" y="120"/>
                    <a:pt x="0" y="239"/>
                  </a:cubicBezTo>
                  <a:lnTo>
                    <a:pt x="0" y="7621"/>
                  </a:lnTo>
                  <a:cubicBezTo>
                    <a:pt x="0" y="7788"/>
                    <a:pt x="119" y="7859"/>
                    <a:pt x="238" y="7859"/>
                  </a:cubicBezTo>
                  <a:lnTo>
                    <a:pt x="4049" y="7859"/>
                  </a:lnTo>
                  <a:cubicBezTo>
                    <a:pt x="4144" y="7859"/>
                    <a:pt x="4239" y="7788"/>
                    <a:pt x="4239" y="7693"/>
                  </a:cubicBezTo>
                  <a:lnTo>
                    <a:pt x="4239" y="6026"/>
                  </a:lnTo>
                  <a:cubicBezTo>
                    <a:pt x="4239" y="6002"/>
                    <a:pt x="4192" y="5930"/>
                    <a:pt x="4168" y="5907"/>
                  </a:cubicBezTo>
                  <a:cubicBezTo>
                    <a:pt x="4128" y="5880"/>
                    <a:pt x="4086" y="5868"/>
                    <a:pt x="4047" y="5868"/>
                  </a:cubicBezTo>
                  <a:cubicBezTo>
                    <a:pt x="3945" y="5868"/>
                    <a:pt x="3858" y="5947"/>
                    <a:pt x="3858" y="6049"/>
                  </a:cubicBezTo>
                  <a:lnTo>
                    <a:pt x="3858" y="7502"/>
                  </a:lnTo>
                  <a:lnTo>
                    <a:pt x="358" y="7502"/>
                  </a:lnTo>
                  <a:lnTo>
                    <a:pt x="358" y="334"/>
                  </a:lnTo>
                  <a:lnTo>
                    <a:pt x="3858" y="334"/>
                  </a:lnTo>
                  <a:lnTo>
                    <a:pt x="3858" y="5240"/>
                  </a:lnTo>
                  <a:cubicBezTo>
                    <a:pt x="3858" y="5335"/>
                    <a:pt x="3930" y="5407"/>
                    <a:pt x="4025" y="5430"/>
                  </a:cubicBezTo>
                  <a:cubicBezTo>
                    <a:pt x="4037" y="5433"/>
                    <a:pt x="4050" y="5434"/>
                    <a:pt x="4061" y="5434"/>
                  </a:cubicBezTo>
                  <a:cubicBezTo>
                    <a:pt x="4163" y="5434"/>
                    <a:pt x="4239" y="5346"/>
                    <a:pt x="4239" y="5240"/>
                  </a:cubicBezTo>
                  <a:lnTo>
                    <a:pt x="4239" y="239"/>
                  </a:lnTo>
                  <a:cubicBezTo>
                    <a:pt x="4239" y="96"/>
                    <a:pt x="4120" y="1"/>
                    <a:pt x="40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19" name="Google Shape;13919;p27"/>
            <p:cNvSpPr/>
            <p:nvPr/>
          </p:nvSpPr>
          <p:spPr>
            <a:xfrm>
              <a:off x="4846763" y="1968708"/>
              <a:ext cx="31575" cy="45350"/>
            </a:xfrm>
            <a:custGeom>
              <a:avLst/>
              <a:gdLst/>
              <a:ahLst/>
              <a:cxnLst/>
              <a:rect l="l" t="t" r="r" b="b"/>
              <a:pathLst>
                <a:path w="1263" h="1814" extrusionOk="0">
                  <a:moveTo>
                    <a:pt x="619" y="980"/>
                  </a:moveTo>
                  <a:cubicBezTo>
                    <a:pt x="786" y="980"/>
                    <a:pt x="857" y="1099"/>
                    <a:pt x="857" y="1218"/>
                  </a:cubicBezTo>
                  <a:cubicBezTo>
                    <a:pt x="857" y="1338"/>
                    <a:pt x="738" y="1457"/>
                    <a:pt x="619" y="1457"/>
                  </a:cubicBezTo>
                  <a:cubicBezTo>
                    <a:pt x="609" y="1459"/>
                    <a:pt x="599" y="1460"/>
                    <a:pt x="589" y="1460"/>
                  </a:cubicBezTo>
                  <a:cubicBezTo>
                    <a:pt x="481" y="1460"/>
                    <a:pt x="381" y="1349"/>
                    <a:pt x="381" y="1218"/>
                  </a:cubicBezTo>
                  <a:cubicBezTo>
                    <a:pt x="381" y="1052"/>
                    <a:pt x="500" y="980"/>
                    <a:pt x="619" y="980"/>
                  </a:cubicBezTo>
                  <a:close/>
                  <a:moveTo>
                    <a:pt x="738" y="1"/>
                  </a:moveTo>
                  <a:cubicBezTo>
                    <a:pt x="696" y="1"/>
                    <a:pt x="652" y="18"/>
                    <a:pt x="619" y="52"/>
                  </a:cubicBezTo>
                  <a:cubicBezTo>
                    <a:pt x="596" y="75"/>
                    <a:pt x="119" y="433"/>
                    <a:pt x="24" y="1123"/>
                  </a:cubicBezTo>
                  <a:cubicBezTo>
                    <a:pt x="0" y="1480"/>
                    <a:pt x="238" y="1814"/>
                    <a:pt x="619" y="1814"/>
                  </a:cubicBezTo>
                  <a:cubicBezTo>
                    <a:pt x="977" y="1814"/>
                    <a:pt x="1262" y="1528"/>
                    <a:pt x="1262" y="1218"/>
                  </a:cubicBezTo>
                  <a:cubicBezTo>
                    <a:pt x="1262" y="885"/>
                    <a:pt x="977" y="623"/>
                    <a:pt x="667" y="623"/>
                  </a:cubicBezTo>
                  <a:lnTo>
                    <a:pt x="596" y="623"/>
                  </a:lnTo>
                  <a:cubicBezTo>
                    <a:pt x="715" y="433"/>
                    <a:pt x="834" y="314"/>
                    <a:pt x="834" y="314"/>
                  </a:cubicBezTo>
                  <a:cubicBezTo>
                    <a:pt x="929" y="266"/>
                    <a:pt x="929" y="147"/>
                    <a:pt x="857" y="75"/>
                  </a:cubicBezTo>
                  <a:cubicBezTo>
                    <a:pt x="832" y="24"/>
                    <a:pt x="786" y="1"/>
                    <a:pt x="73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20" name="Google Shape;13920;p27"/>
            <p:cNvSpPr/>
            <p:nvPr/>
          </p:nvSpPr>
          <p:spPr>
            <a:xfrm>
              <a:off x="4884263" y="1969958"/>
              <a:ext cx="28600" cy="47075"/>
            </a:xfrm>
            <a:custGeom>
              <a:avLst/>
              <a:gdLst/>
              <a:ahLst/>
              <a:cxnLst/>
              <a:rect l="l" t="t" r="r" b="b"/>
              <a:pathLst>
                <a:path w="1144" h="1883" extrusionOk="0">
                  <a:moveTo>
                    <a:pt x="524" y="324"/>
                  </a:moveTo>
                  <a:cubicBezTo>
                    <a:pt x="547" y="324"/>
                    <a:pt x="571" y="328"/>
                    <a:pt x="596" y="335"/>
                  </a:cubicBezTo>
                  <a:cubicBezTo>
                    <a:pt x="691" y="335"/>
                    <a:pt x="786" y="454"/>
                    <a:pt x="786" y="573"/>
                  </a:cubicBezTo>
                  <a:lnTo>
                    <a:pt x="786" y="1216"/>
                  </a:lnTo>
                  <a:cubicBezTo>
                    <a:pt x="786" y="1335"/>
                    <a:pt x="715" y="1454"/>
                    <a:pt x="596" y="1454"/>
                  </a:cubicBezTo>
                  <a:cubicBezTo>
                    <a:pt x="429" y="1454"/>
                    <a:pt x="310" y="1359"/>
                    <a:pt x="310" y="1216"/>
                  </a:cubicBezTo>
                  <a:lnTo>
                    <a:pt x="310" y="573"/>
                  </a:lnTo>
                  <a:cubicBezTo>
                    <a:pt x="310" y="432"/>
                    <a:pt x="396" y="324"/>
                    <a:pt x="524" y="324"/>
                  </a:cubicBezTo>
                  <a:close/>
                  <a:moveTo>
                    <a:pt x="566" y="0"/>
                  </a:moveTo>
                  <a:cubicBezTo>
                    <a:pt x="552" y="0"/>
                    <a:pt x="538" y="1"/>
                    <a:pt x="524" y="2"/>
                  </a:cubicBezTo>
                  <a:cubicBezTo>
                    <a:pt x="215" y="25"/>
                    <a:pt x="0" y="264"/>
                    <a:pt x="0" y="597"/>
                  </a:cubicBezTo>
                  <a:lnTo>
                    <a:pt x="0" y="1288"/>
                  </a:lnTo>
                  <a:cubicBezTo>
                    <a:pt x="0" y="1573"/>
                    <a:pt x="215" y="1835"/>
                    <a:pt x="524" y="1883"/>
                  </a:cubicBezTo>
                  <a:cubicBezTo>
                    <a:pt x="882" y="1883"/>
                    <a:pt x="1144" y="1573"/>
                    <a:pt x="1144" y="1216"/>
                  </a:cubicBezTo>
                  <a:lnTo>
                    <a:pt x="1144" y="597"/>
                  </a:lnTo>
                  <a:cubicBezTo>
                    <a:pt x="1144" y="255"/>
                    <a:pt x="881" y="0"/>
                    <a:pt x="56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21" name="Google Shape;13921;p27"/>
            <p:cNvSpPr/>
            <p:nvPr/>
          </p:nvSpPr>
          <p:spPr>
            <a:xfrm>
              <a:off x="4928913" y="1968908"/>
              <a:ext cx="24425" cy="46350"/>
            </a:xfrm>
            <a:custGeom>
              <a:avLst/>
              <a:gdLst/>
              <a:ahLst/>
              <a:cxnLst/>
              <a:rect l="l" t="t" r="r" b="b"/>
              <a:pathLst>
                <a:path w="977" h="1854" extrusionOk="0">
                  <a:moveTo>
                    <a:pt x="779" y="1"/>
                  </a:moveTo>
                  <a:cubicBezTo>
                    <a:pt x="713" y="1"/>
                    <a:pt x="654" y="40"/>
                    <a:pt x="620" y="91"/>
                  </a:cubicBezTo>
                  <a:lnTo>
                    <a:pt x="1" y="1592"/>
                  </a:lnTo>
                  <a:cubicBezTo>
                    <a:pt x="1" y="1711"/>
                    <a:pt x="48" y="1830"/>
                    <a:pt x="96" y="1853"/>
                  </a:cubicBezTo>
                  <a:lnTo>
                    <a:pt x="167" y="1853"/>
                  </a:lnTo>
                  <a:cubicBezTo>
                    <a:pt x="239" y="1853"/>
                    <a:pt x="286" y="1830"/>
                    <a:pt x="310" y="1734"/>
                  </a:cubicBezTo>
                  <a:lnTo>
                    <a:pt x="953" y="258"/>
                  </a:lnTo>
                  <a:cubicBezTo>
                    <a:pt x="977" y="163"/>
                    <a:pt x="953" y="67"/>
                    <a:pt x="858" y="20"/>
                  </a:cubicBezTo>
                  <a:cubicBezTo>
                    <a:pt x="831" y="6"/>
                    <a:pt x="805" y="1"/>
                    <a:pt x="7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22" name="Google Shape;13922;p27"/>
            <p:cNvSpPr/>
            <p:nvPr/>
          </p:nvSpPr>
          <p:spPr>
            <a:xfrm>
              <a:off x="4923563" y="1972958"/>
              <a:ext cx="10150" cy="10150"/>
            </a:xfrm>
            <a:custGeom>
              <a:avLst/>
              <a:gdLst/>
              <a:ahLst/>
              <a:cxnLst/>
              <a:rect l="l" t="t" r="r" b="b"/>
              <a:pathLst>
                <a:path w="406" h="406" extrusionOk="0">
                  <a:moveTo>
                    <a:pt x="215" y="1"/>
                  </a:moveTo>
                  <a:cubicBezTo>
                    <a:pt x="95" y="1"/>
                    <a:pt x="0" y="96"/>
                    <a:pt x="0" y="215"/>
                  </a:cubicBezTo>
                  <a:cubicBezTo>
                    <a:pt x="0" y="310"/>
                    <a:pt x="95" y="405"/>
                    <a:pt x="215" y="405"/>
                  </a:cubicBezTo>
                  <a:cubicBezTo>
                    <a:pt x="310" y="405"/>
                    <a:pt x="405" y="310"/>
                    <a:pt x="405" y="215"/>
                  </a:cubicBezTo>
                  <a:cubicBezTo>
                    <a:pt x="405" y="96"/>
                    <a:pt x="310" y="1"/>
                    <a:pt x="2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23" name="Google Shape;13923;p27"/>
            <p:cNvSpPr/>
            <p:nvPr/>
          </p:nvSpPr>
          <p:spPr>
            <a:xfrm>
              <a:off x="4948563" y="2001533"/>
              <a:ext cx="10750" cy="10750"/>
            </a:xfrm>
            <a:custGeom>
              <a:avLst/>
              <a:gdLst/>
              <a:ahLst/>
              <a:cxnLst/>
              <a:rect l="l" t="t" r="r" b="b"/>
              <a:pathLst>
                <a:path w="430" h="430" extrusionOk="0">
                  <a:moveTo>
                    <a:pt x="215" y="1"/>
                  </a:moveTo>
                  <a:cubicBezTo>
                    <a:pt x="96" y="1"/>
                    <a:pt x="0" y="96"/>
                    <a:pt x="0" y="215"/>
                  </a:cubicBezTo>
                  <a:cubicBezTo>
                    <a:pt x="0" y="334"/>
                    <a:pt x="96" y="429"/>
                    <a:pt x="215" y="429"/>
                  </a:cubicBezTo>
                  <a:cubicBezTo>
                    <a:pt x="334" y="429"/>
                    <a:pt x="429" y="334"/>
                    <a:pt x="429" y="215"/>
                  </a:cubicBezTo>
                  <a:cubicBezTo>
                    <a:pt x="429" y="96"/>
                    <a:pt x="334" y="1"/>
                    <a:pt x="2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24" name="Google Shape;13924;p27"/>
            <p:cNvSpPr/>
            <p:nvPr/>
          </p:nvSpPr>
          <p:spPr>
            <a:xfrm>
              <a:off x="4739588" y="1930683"/>
              <a:ext cx="57775" cy="57775"/>
            </a:xfrm>
            <a:custGeom>
              <a:avLst/>
              <a:gdLst/>
              <a:ahLst/>
              <a:cxnLst/>
              <a:rect l="l" t="t" r="r" b="b"/>
              <a:pathLst>
                <a:path w="2311" h="2311" extrusionOk="0">
                  <a:moveTo>
                    <a:pt x="1167" y="358"/>
                  </a:moveTo>
                  <a:cubicBezTo>
                    <a:pt x="1620" y="358"/>
                    <a:pt x="1977" y="715"/>
                    <a:pt x="1977" y="1144"/>
                  </a:cubicBezTo>
                  <a:cubicBezTo>
                    <a:pt x="1977" y="1596"/>
                    <a:pt x="1620" y="1954"/>
                    <a:pt x="1167" y="1954"/>
                  </a:cubicBezTo>
                  <a:cubicBezTo>
                    <a:pt x="715" y="1954"/>
                    <a:pt x="358" y="1596"/>
                    <a:pt x="358" y="1144"/>
                  </a:cubicBezTo>
                  <a:cubicBezTo>
                    <a:pt x="358" y="715"/>
                    <a:pt x="715" y="358"/>
                    <a:pt x="1167" y="358"/>
                  </a:cubicBezTo>
                  <a:close/>
                  <a:moveTo>
                    <a:pt x="1167" y="1"/>
                  </a:moveTo>
                  <a:cubicBezTo>
                    <a:pt x="524" y="1"/>
                    <a:pt x="1" y="501"/>
                    <a:pt x="1" y="1144"/>
                  </a:cubicBezTo>
                  <a:cubicBezTo>
                    <a:pt x="24" y="1811"/>
                    <a:pt x="548" y="2311"/>
                    <a:pt x="1167" y="2311"/>
                  </a:cubicBezTo>
                  <a:cubicBezTo>
                    <a:pt x="1787" y="2311"/>
                    <a:pt x="2311" y="1811"/>
                    <a:pt x="2311" y="1144"/>
                  </a:cubicBezTo>
                  <a:cubicBezTo>
                    <a:pt x="2311" y="501"/>
                    <a:pt x="1810" y="1"/>
                    <a:pt x="1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25" name="Google Shape;13925;p27"/>
            <p:cNvSpPr/>
            <p:nvPr/>
          </p:nvSpPr>
          <p:spPr>
            <a:xfrm>
              <a:off x="4718163" y="1997383"/>
              <a:ext cx="106575" cy="229925"/>
            </a:xfrm>
            <a:custGeom>
              <a:avLst/>
              <a:gdLst/>
              <a:ahLst/>
              <a:cxnLst/>
              <a:rect l="l" t="t" r="r" b="b"/>
              <a:pathLst>
                <a:path w="4263" h="9197" extrusionOk="0">
                  <a:moveTo>
                    <a:pt x="3025" y="5954"/>
                  </a:moveTo>
                  <a:lnTo>
                    <a:pt x="3025" y="8430"/>
                  </a:lnTo>
                  <a:cubicBezTo>
                    <a:pt x="3025" y="8645"/>
                    <a:pt x="2882" y="8811"/>
                    <a:pt x="2715" y="8835"/>
                  </a:cubicBezTo>
                  <a:cubicBezTo>
                    <a:pt x="2677" y="8845"/>
                    <a:pt x="2640" y="8849"/>
                    <a:pt x="2605" y="8849"/>
                  </a:cubicBezTo>
                  <a:cubicBezTo>
                    <a:pt x="2370" y="8849"/>
                    <a:pt x="2191" y="8658"/>
                    <a:pt x="2191" y="8430"/>
                  </a:cubicBezTo>
                  <a:lnTo>
                    <a:pt x="2191" y="5954"/>
                  </a:lnTo>
                  <a:close/>
                  <a:moveTo>
                    <a:pt x="1882" y="5977"/>
                  </a:moveTo>
                  <a:lnTo>
                    <a:pt x="1882" y="8454"/>
                  </a:lnTo>
                  <a:cubicBezTo>
                    <a:pt x="1882" y="8680"/>
                    <a:pt x="1689" y="8885"/>
                    <a:pt x="1425" y="8885"/>
                  </a:cubicBezTo>
                  <a:cubicBezTo>
                    <a:pt x="1411" y="8885"/>
                    <a:pt x="1396" y="8884"/>
                    <a:pt x="1381" y="8883"/>
                  </a:cubicBezTo>
                  <a:cubicBezTo>
                    <a:pt x="1191" y="8835"/>
                    <a:pt x="1048" y="8668"/>
                    <a:pt x="1048" y="8454"/>
                  </a:cubicBezTo>
                  <a:lnTo>
                    <a:pt x="1048" y="5977"/>
                  </a:lnTo>
                  <a:close/>
                  <a:moveTo>
                    <a:pt x="2001" y="0"/>
                  </a:moveTo>
                  <a:cubicBezTo>
                    <a:pt x="1596" y="0"/>
                    <a:pt x="1215" y="119"/>
                    <a:pt x="858" y="310"/>
                  </a:cubicBezTo>
                  <a:cubicBezTo>
                    <a:pt x="762" y="357"/>
                    <a:pt x="738" y="453"/>
                    <a:pt x="810" y="548"/>
                  </a:cubicBezTo>
                  <a:cubicBezTo>
                    <a:pt x="844" y="599"/>
                    <a:pt x="916" y="638"/>
                    <a:pt x="989" y="638"/>
                  </a:cubicBezTo>
                  <a:cubicBezTo>
                    <a:pt x="1017" y="638"/>
                    <a:pt x="1045" y="633"/>
                    <a:pt x="1072" y="619"/>
                  </a:cubicBezTo>
                  <a:cubicBezTo>
                    <a:pt x="1358" y="453"/>
                    <a:pt x="1667" y="357"/>
                    <a:pt x="2024" y="357"/>
                  </a:cubicBezTo>
                  <a:lnTo>
                    <a:pt x="2048" y="357"/>
                  </a:lnTo>
                  <a:cubicBezTo>
                    <a:pt x="3025" y="357"/>
                    <a:pt x="3834" y="1167"/>
                    <a:pt x="3834" y="2143"/>
                  </a:cubicBezTo>
                  <a:lnTo>
                    <a:pt x="3834" y="3763"/>
                  </a:lnTo>
                  <a:lnTo>
                    <a:pt x="3834" y="3787"/>
                  </a:lnTo>
                  <a:cubicBezTo>
                    <a:pt x="3834" y="3906"/>
                    <a:pt x="3715" y="3953"/>
                    <a:pt x="3620" y="3953"/>
                  </a:cubicBezTo>
                  <a:cubicBezTo>
                    <a:pt x="3477" y="3953"/>
                    <a:pt x="3430" y="3834"/>
                    <a:pt x="3430" y="3715"/>
                  </a:cubicBezTo>
                  <a:lnTo>
                    <a:pt x="3430" y="2048"/>
                  </a:lnTo>
                  <a:cubicBezTo>
                    <a:pt x="3430" y="1977"/>
                    <a:pt x="3358" y="1905"/>
                    <a:pt x="3310" y="1881"/>
                  </a:cubicBezTo>
                  <a:cubicBezTo>
                    <a:pt x="3295" y="1878"/>
                    <a:pt x="3280" y="1877"/>
                    <a:pt x="3266" y="1877"/>
                  </a:cubicBezTo>
                  <a:cubicBezTo>
                    <a:pt x="3168" y="1877"/>
                    <a:pt x="3096" y="1944"/>
                    <a:pt x="3096" y="2048"/>
                  </a:cubicBezTo>
                  <a:lnTo>
                    <a:pt x="3096" y="3763"/>
                  </a:lnTo>
                  <a:cubicBezTo>
                    <a:pt x="3096" y="4001"/>
                    <a:pt x="3263" y="4239"/>
                    <a:pt x="3477" y="4287"/>
                  </a:cubicBezTo>
                  <a:lnTo>
                    <a:pt x="3668" y="5596"/>
                  </a:lnTo>
                  <a:lnTo>
                    <a:pt x="3668" y="5620"/>
                  </a:lnTo>
                  <a:lnTo>
                    <a:pt x="500" y="5620"/>
                  </a:lnTo>
                  <a:lnTo>
                    <a:pt x="500" y="5596"/>
                  </a:lnTo>
                  <a:lnTo>
                    <a:pt x="691" y="4287"/>
                  </a:lnTo>
                  <a:cubicBezTo>
                    <a:pt x="929" y="4239"/>
                    <a:pt x="1096" y="4025"/>
                    <a:pt x="1096" y="3763"/>
                  </a:cubicBezTo>
                  <a:lnTo>
                    <a:pt x="1096" y="2048"/>
                  </a:lnTo>
                  <a:cubicBezTo>
                    <a:pt x="1096" y="1977"/>
                    <a:pt x="1048" y="1905"/>
                    <a:pt x="953" y="1881"/>
                  </a:cubicBezTo>
                  <a:cubicBezTo>
                    <a:pt x="937" y="1878"/>
                    <a:pt x="922" y="1877"/>
                    <a:pt x="908" y="1877"/>
                  </a:cubicBezTo>
                  <a:cubicBezTo>
                    <a:pt x="811" y="1877"/>
                    <a:pt x="738" y="1944"/>
                    <a:pt x="738" y="2048"/>
                  </a:cubicBezTo>
                  <a:lnTo>
                    <a:pt x="738" y="3787"/>
                  </a:lnTo>
                  <a:cubicBezTo>
                    <a:pt x="738" y="3906"/>
                    <a:pt x="643" y="4001"/>
                    <a:pt x="524" y="4001"/>
                  </a:cubicBezTo>
                  <a:cubicBezTo>
                    <a:pt x="405" y="4001"/>
                    <a:pt x="334" y="3906"/>
                    <a:pt x="334" y="3787"/>
                  </a:cubicBezTo>
                  <a:lnTo>
                    <a:pt x="334" y="2167"/>
                  </a:lnTo>
                  <a:cubicBezTo>
                    <a:pt x="334" y="1810"/>
                    <a:pt x="453" y="1453"/>
                    <a:pt x="643" y="1143"/>
                  </a:cubicBezTo>
                  <a:cubicBezTo>
                    <a:pt x="715" y="1048"/>
                    <a:pt x="691" y="953"/>
                    <a:pt x="619" y="905"/>
                  </a:cubicBezTo>
                  <a:cubicBezTo>
                    <a:pt x="579" y="875"/>
                    <a:pt x="544" y="862"/>
                    <a:pt x="510" y="862"/>
                  </a:cubicBezTo>
                  <a:cubicBezTo>
                    <a:pt x="464" y="862"/>
                    <a:pt x="423" y="887"/>
                    <a:pt x="381" y="929"/>
                  </a:cubicBezTo>
                  <a:cubicBezTo>
                    <a:pt x="119" y="1286"/>
                    <a:pt x="0" y="1691"/>
                    <a:pt x="0" y="2143"/>
                  </a:cubicBezTo>
                  <a:lnTo>
                    <a:pt x="0" y="3763"/>
                  </a:lnTo>
                  <a:cubicBezTo>
                    <a:pt x="0" y="3953"/>
                    <a:pt x="119" y="4144"/>
                    <a:pt x="286" y="4239"/>
                  </a:cubicBezTo>
                  <a:cubicBezTo>
                    <a:pt x="334" y="4239"/>
                    <a:pt x="334" y="4263"/>
                    <a:pt x="357" y="4263"/>
                  </a:cubicBezTo>
                  <a:lnTo>
                    <a:pt x="167" y="5573"/>
                  </a:lnTo>
                  <a:cubicBezTo>
                    <a:pt x="167" y="5692"/>
                    <a:pt x="215" y="5763"/>
                    <a:pt x="262" y="5858"/>
                  </a:cubicBezTo>
                  <a:cubicBezTo>
                    <a:pt x="334" y="5954"/>
                    <a:pt x="453" y="5977"/>
                    <a:pt x="524" y="5977"/>
                  </a:cubicBezTo>
                  <a:lnTo>
                    <a:pt x="762" y="5977"/>
                  </a:lnTo>
                  <a:lnTo>
                    <a:pt x="762" y="8430"/>
                  </a:lnTo>
                  <a:cubicBezTo>
                    <a:pt x="762" y="8811"/>
                    <a:pt x="1048" y="9145"/>
                    <a:pt x="1429" y="9192"/>
                  </a:cubicBezTo>
                  <a:cubicBezTo>
                    <a:pt x="1452" y="9194"/>
                    <a:pt x="1474" y="9195"/>
                    <a:pt x="1496" y="9195"/>
                  </a:cubicBezTo>
                  <a:cubicBezTo>
                    <a:pt x="1735" y="9195"/>
                    <a:pt x="1967" y="9083"/>
                    <a:pt x="2120" y="8930"/>
                  </a:cubicBezTo>
                  <a:cubicBezTo>
                    <a:pt x="2245" y="9119"/>
                    <a:pt x="2463" y="9197"/>
                    <a:pt x="2691" y="9197"/>
                  </a:cubicBezTo>
                  <a:cubicBezTo>
                    <a:pt x="2723" y="9197"/>
                    <a:pt x="2755" y="9195"/>
                    <a:pt x="2787" y="9192"/>
                  </a:cubicBezTo>
                  <a:cubicBezTo>
                    <a:pt x="3191" y="9145"/>
                    <a:pt x="3453" y="8811"/>
                    <a:pt x="3453" y="8430"/>
                  </a:cubicBezTo>
                  <a:lnTo>
                    <a:pt x="3453" y="5977"/>
                  </a:lnTo>
                  <a:lnTo>
                    <a:pt x="3691" y="5977"/>
                  </a:lnTo>
                  <a:cubicBezTo>
                    <a:pt x="3787" y="5977"/>
                    <a:pt x="3834" y="5954"/>
                    <a:pt x="3930" y="5930"/>
                  </a:cubicBezTo>
                  <a:cubicBezTo>
                    <a:pt x="4049" y="5835"/>
                    <a:pt x="4096" y="5715"/>
                    <a:pt x="4072" y="5573"/>
                  </a:cubicBezTo>
                  <a:lnTo>
                    <a:pt x="3906" y="4263"/>
                  </a:lnTo>
                  <a:lnTo>
                    <a:pt x="3930" y="4263"/>
                  </a:lnTo>
                  <a:cubicBezTo>
                    <a:pt x="4025" y="4239"/>
                    <a:pt x="4072" y="4168"/>
                    <a:pt x="4144" y="4072"/>
                  </a:cubicBezTo>
                  <a:cubicBezTo>
                    <a:pt x="4192" y="4001"/>
                    <a:pt x="4263" y="3882"/>
                    <a:pt x="4263" y="3763"/>
                  </a:cubicBezTo>
                  <a:lnTo>
                    <a:pt x="4263" y="2143"/>
                  </a:lnTo>
                  <a:cubicBezTo>
                    <a:pt x="4168" y="953"/>
                    <a:pt x="3215" y="0"/>
                    <a:pt x="204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926" name="Google Shape;13926;p27"/>
          <p:cNvGrpSpPr/>
          <p:nvPr/>
        </p:nvGrpSpPr>
        <p:grpSpPr>
          <a:xfrm>
            <a:off x="7364604" y="2528429"/>
            <a:ext cx="474692" cy="473736"/>
            <a:chOff x="5170638" y="1929508"/>
            <a:chExt cx="297700" cy="297100"/>
          </a:xfrm>
        </p:grpSpPr>
        <p:sp>
          <p:nvSpPr>
            <p:cNvPr id="13927" name="Google Shape;13927;p27"/>
            <p:cNvSpPr/>
            <p:nvPr/>
          </p:nvSpPr>
          <p:spPr>
            <a:xfrm>
              <a:off x="5170638" y="1929508"/>
              <a:ext cx="297700" cy="297100"/>
            </a:xfrm>
            <a:custGeom>
              <a:avLst/>
              <a:gdLst/>
              <a:ahLst/>
              <a:cxnLst/>
              <a:rect l="l" t="t" r="r" b="b"/>
              <a:pathLst>
                <a:path w="11908" h="11884" extrusionOk="0">
                  <a:moveTo>
                    <a:pt x="5644" y="1548"/>
                  </a:moveTo>
                  <a:lnTo>
                    <a:pt x="5644" y="2429"/>
                  </a:lnTo>
                  <a:cubicBezTo>
                    <a:pt x="4763" y="2453"/>
                    <a:pt x="3930" y="2834"/>
                    <a:pt x="3263" y="3501"/>
                  </a:cubicBezTo>
                  <a:cubicBezTo>
                    <a:pt x="2620" y="4168"/>
                    <a:pt x="2263" y="5025"/>
                    <a:pt x="2263" y="6001"/>
                  </a:cubicBezTo>
                  <a:cubicBezTo>
                    <a:pt x="2263" y="7811"/>
                    <a:pt x="3691" y="9335"/>
                    <a:pt x="5478" y="9502"/>
                  </a:cubicBezTo>
                  <a:cubicBezTo>
                    <a:pt x="5568" y="9508"/>
                    <a:pt x="5657" y="9511"/>
                    <a:pt x="5747" y="9511"/>
                  </a:cubicBezTo>
                  <a:cubicBezTo>
                    <a:pt x="6038" y="9511"/>
                    <a:pt x="6330" y="9480"/>
                    <a:pt x="6621" y="9407"/>
                  </a:cubicBezTo>
                  <a:cubicBezTo>
                    <a:pt x="6954" y="9335"/>
                    <a:pt x="7264" y="9216"/>
                    <a:pt x="7549" y="9050"/>
                  </a:cubicBezTo>
                  <a:cubicBezTo>
                    <a:pt x="7764" y="8931"/>
                    <a:pt x="7978" y="8788"/>
                    <a:pt x="8145" y="8645"/>
                  </a:cubicBezTo>
                  <a:cubicBezTo>
                    <a:pt x="8192" y="8645"/>
                    <a:pt x="8335" y="8454"/>
                    <a:pt x="8335" y="8454"/>
                  </a:cubicBezTo>
                  <a:cubicBezTo>
                    <a:pt x="8383" y="8502"/>
                    <a:pt x="9074" y="9002"/>
                    <a:pt x="9074" y="9026"/>
                  </a:cubicBezTo>
                  <a:cubicBezTo>
                    <a:pt x="8859" y="9264"/>
                    <a:pt x="8621" y="9455"/>
                    <a:pt x="8359" y="9621"/>
                  </a:cubicBezTo>
                  <a:cubicBezTo>
                    <a:pt x="8097" y="9812"/>
                    <a:pt x="7859" y="9931"/>
                    <a:pt x="7549" y="10050"/>
                  </a:cubicBezTo>
                  <a:cubicBezTo>
                    <a:pt x="7030" y="10261"/>
                    <a:pt x="6464" y="10380"/>
                    <a:pt x="5889" y="10380"/>
                  </a:cubicBezTo>
                  <a:cubicBezTo>
                    <a:pt x="5752" y="10380"/>
                    <a:pt x="5615" y="10373"/>
                    <a:pt x="5478" y="10359"/>
                  </a:cubicBezTo>
                  <a:cubicBezTo>
                    <a:pt x="4430" y="10288"/>
                    <a:pt x="3453" y="9812"/>
                    <a:pt x="2715" y="9050"/>
                  </a:cubicBezTo>
                  <a:cubicBezTo>
                    <a:pt x="2477" y="8788"/>
                    <a:pt x="2239" y="8526"/>
                    <a:pt x="2048" y="8216"/>
                  </a:cubicBezTo>
                  <a:cubicBezTo>
                    <a:pt x="1596" y="7478"/>
                    <a:pt x="1381" y="6597"/>
                    <a:pt x="1453" y="5692"/>
                  </a:cubicBezTo>
                  <a:cubicBezTo>
                    <a:pt x="1524" y="5049"/>
                    <a:pt x="1691" y="4382"/>
                    <a:pt x="2024" y="3810"/>
                  </a:cubicBezTo>
                  <a:cubicBezTo>
                    <a:pt x="2405" y="3120"/>
                    <a:pt x="3001" y="2525"/>
                    <a:pt x="3644" y="2143"/>
                  </a:cubicBezTo>
                  <a:cubicBezTo>
                    <a:pt x="4049" y="1953"/>
                    <a:pt x="4430" y="1786"/>
                    <a:pt x="4835" y="1667"/>
                  </a:cubicBezTo>
                  <a:cubicBezTo>
                    <a:pt x="4906" y="1667"/>
                    <a:pt x="5644" y="1548"/>
                    <a:pt x="5644" y="1548"/>
                  </a:cubicBezTo>
                  <a:close/>
                  <a:moveTo>
                    <a:pt x="5882" y="0"/>
                  </a:moveTo>
                  <a:cubicBezTo>
                    <a:pt x="4311" y="24"/>
                    <a:pt x="2858" y="667"/>
                    <a:pt x="1715" y="1762"/>
                  </a:cubicBezTo>
                  <a:cubicBezTo>
                    <a:pt x="619" y="2906"/>
                    <a:pt x="0" y="4358"/>
                    <a:pt x="0" y="5930"/>
                  </a:cubicBezTo>
                  <a:cubicBezTo>
                    <a:pt x="0" y="7502"/>
                    <a:pt x="619" y="9002"/>
                    <a:pt x="1762" y="10121"/>
                  </a:cubicBezTo>
                  <a:cubicBezTo>
                    <a:pt x="2882" y="11264"/>
                    <a:pt x="4382" y="11884"/>
                    <a:pt x="5954" y="11884"/>
                  </a:cubicBezTo>
                  <a:cubicBezTo>
                    <a:pt x="7168" y="11884"/>
                    <a:pt x="8359" y="11503"/>
                    <a:pt x="9383" y="10812"/>
                  </a:cubicBezTo>
                  <a:cubicBezTo>
                    <a:pt x="10360" y="10121"/>
                    <a:pt x="11098" y="9145"/>
                    <a:pt x="11526" y="8002"/>
                  </a:cubicBezTo>
                  <a:lnTo>
                    <a:pt x="11526" y="7883"/>
                  </a:lnTo>
                  <a:cubicBezTo>
                    <a:pt x="11484" y="7820"/>
                    <a:pt x="11423" y="7789"/>
                    <a:pt x="11365" y="7789"/>
                  </a:cubicBezTo>
                  <a:cubicBezTo>
                    <a:pt x="11291" y="7789"/>
                    <a:pt x="11220" y="7837"/>
                    <a:pt x="11193" y="7930"/>
                  </a:cubicBezTo>
                  <a:cubicBezTo>
                    <a:pt x="10812" y="8954"/>
                    <a:pt x="10098" y="9859"/>
                    <a:pt x="9169" y="10502"/>
                  </a:cubicBezTo>
                  <a:cubicBezTo>
                    <a:pt x="8216" y="11169"/>
                    <a:pt x="7121" y="11526"/>
                    <a:pt x="5954" y="11526"/>
                  </a:cubicBezTo>
                  <a:cubicBezTo>
                    <a:pt x="4454" y="11526"/>
                    <a:pt x="3072" y="10931"/>
                    <a:pt x="2001" y="9883"/>
                  </a:cubicBezTo>
                  <a:cubicBezTo>
                    <a:pt x="929" y="8812"/>
                    <a:pt x="357" y="7406"/>
                    <a:pt x="357" y="5930"/>
                  </a:cubicBezTo>
                  <a:cubicBezTo>
                    <a:pt x="357" y="3334"/>
                    <a:pt x="2263" y="977"/>
                    <a:pt x="4763" y="453"/>
                  </a:cubicBezTo>
                  <a:cubicBezTo>
                    <a:pt x="5097" y="381"/>
                    <a:pt x="5406" y="334"/>
                    <a:pt x="5763" y="334"/>
                  </a:cubicBezTo>
                  <a:lnTo>
                    <a:pt x="5763" y="1167"/>
                  </a:lnTo>
                  <a:cubicBezTo>
                    <a:pt x="5335" y="1191"/>
                    <a:pt x="4858" y="1262"/>
                    <a:pt x="4430" y="1405"/>
                  </a:cubicBezTo>
                  <a:cubicBezTo>
                    <a:pt x="4096" y="1524"/>
                    <a:pt x="3787" y="1667"/>
                    <a:pt x="3477" y="1858"/>
                  </a:cubicBezTo>
                  <a:cubicBezTo>
                    <a:pt x="3144" y="2048"/>
                    <a:pt x="2882" y="2263"/>
                    <a:pt x="2596" y="2525"/>
                  </a:cubicBezTo>
                  <a:cubicBezTo>
                    <a:pt x="1810" y="3287"/>
                    <a:pt x="1334" y="4263"/>
                    <a:pt x="1215" y="5335"/>
                  </a:cubicBezTo>
                  <a:cubicBezTo>
                    <a:pt x="1191" y="5597"/>
                    <a:pt x="1191" y="5882"/>
                    <a:pt x="1191" y="6097"/>
                  </a:cubicBezTo>
                  <a:cubicBezTo>
                    <a:pt x="1215" y="6621"/>
                    <a:pt x="1310" y="7121"/>
                    <a:pt x="1477" y="7621"/>
                  </a:cubicBezTo>
                  <a:cubicBezTo>
                    <a:pt x="1667" y="8097"/>
                    <a:pt x="1929" y="8550"/>
                    <a:pt x="2239" y="8931"/>
                  </a:cubicBezTo>
                  <a:cubicBezTo>
                    <a:pt x="3134" y="10059"/>
                    <a:pt x="4541" y="10689"/>
                    <a:pt x="5974" y="10689"/>
                  </a:cubicBezTo>
                  <a:cubicBezTo>
                    <a:pt x="6447" y="10689"/>
                    <a:pt x="6922" y="10620"/>
                    <a:pt x="7383" y="10479"/>
                  </a:cubicBezTo>
                  <a:cubicBezTo>
                    <a:pt x="7859" y="10336"/>
                    <a:pt x="8335" y="10097"/>
                    <a:pt x="8740" y="9788"/>
                  </a:cubicBezTo>
                  <a:cubicBezTo>
                    <a:pt x="9383" y="9359"/>
                    <a:pt x="9883" y="8716"/>
                    <a:pt x="10240" y="8002"/>
                  </a:cubicBezTo>
                  <a:cubicBezTo>
                    <a:pt x="10360" y="7764"/>
                    <a:pt x="10455" y="7502"/>
                    <a:pt x="10526" y="7240"/>
                  </a:cubicBezTo>
                  <a:cubicBezTo>
                    <a:pt x="10574" y="7121"/>
                    <a:pt x="10598" y="6978"/>
                    <a:pt x="10621" y="6859"/>
                  </a:cubicBezTo>
                  <a:cubicBezTo>
                    <a:pt x="10645" y="6740"/>
                    <a:pt x="10717" y="6144"/>
                    <a:pt x="10717" y="6144"/>
                  </a:cubicBezTo>
                  <a:lnTo>
                    <a:pt x="11550" y="6144"/>
                  </a:lnTo>
                  <a:cubicBezTo>
                    <a:pt x="11550" y="6502"/>
                    <a:pt x="11479" y="6859"/>
                    <a:pt x="11407" y="7216"/>
                  </a:cubicBezTo>
                  <a:cubicBezTo>
                    <a:pt x="11407" y="7240"/>
                    <a:pt x="11407" y="7287"/>
                    <a:pt x="11431" y="7335"/>
                  </a:cubicBezTo>
                  <a:cubicBezTo>
                    <a:pt x="11474" y="7378"/>
                    <a:pt x="11523" y="7396"/>
                    <a:pt x="11571" y="7396"/>
                  </a:cubicBezTo>
                  <a:cubicBezTo>
                    <a:pt x="11655" y="7396"/>
                    <a:pt x="11734" y="7340"/>
                    <a:pt x="11765" y="7264"/>
                  </a:cubicBezTo>
                  <a:cubicBezTo>
                    <a:pt x="11836" y="6883"/>
                    <a:pt x="11907" y="6454"/>
                    <a:pt x="11907" y="6049"/>
                  </a:cubicBezTo>
                  <a:cubicBezTo>
                    <a:pt x="11812" y="6001"/>
                    <a:pt x="11788" y="5930"/>
                    <a:pt x="11765" y="5882"/>
                  </a:cubicBezTo>
                  <a:cubicBezTo>
                    <a:pt x="11693" y="5811"/>
                    <a:pt x="11646" y="5811"/>
                    <a:pt x="11574" y="5811"/>
                  </a:cubicBezTo>
                  <a:lnTo>
                    <a:pt x="10526" y="5811"/>
                  </a:lnTo>
                  <a:cubicBezTo>
                    <a:pt x="10407" y="5811"/>
                    <a:pt x="10288" y="5930"/>
                    <a:pt x="10288" y="6049"/>
                  </a:cubicBezTo>
                  <a:cubicBezTo>
                    <a:pt x="10288" y="7025"/>
                    <a:pt x="9931" y="7978"/>
                    <a:pt x="9336" y="8740"/>
                  </a:cubicBezTo>
                  <a:lnTo>
                    <a:pt x="8526" y="8145"/>
                  </a:lnTo>
                  <a:cubicBezTo>
                    <a:pt x="8493" y="8112"/>
                    <a:pt x="8439" y="8094"/>
                    <a:pt x="8384" y="8094"/>
                  </a:cubicBezTo>
                  <a:cubicBezTo>
                    <a:pt x="8320" y="8094"/>
                    <a:pt x="8255" y="8117"/>
                    <a:pt x="8216" y="8169"/>
                  </a:cubicBezTo>
                  <a:cubicBezTo>
                    <a:pt x="7645" y="8764"/>
                    <a:pt x="6859" y="9121"/>
                    <a:pt x="6073" y="9145"/>
                  </a:cubicBezTo>
                  <a:lnTo>
                    <a:pt x="6073" y="8192"/>
                  </a:lnTo>
                  <a:cubicBezTo>
                    <a:pt x="6073" y="8073"/>
                    <a:pt x="5978" y="7954"/>
                    <a:pt x="5835" y="7954"/>
                  </a:cubicBezTo>
                  <a:cubicBezTo>
                    <a:pt x="4906" y="7930"/>
                    <a:pt x="4120" y="7264"/>
                    <a:pt x="3953" y="6382"/>
                  </a:cubicBezTo>
                  <a:cubicBezTo>
                    <a:pt x="3934" y="6304"/>
                    <a:pt x="3865" y="6257"/>
                    <a:pt x="3788" y="6257"/>
                  </a:cubicBezTo>
                  <a:cubicBezTo>
                    <a:pt x="3772" y="6257"/>
                    <a:pt x="3755" y="6259"/>
                    <a:pt x="3739" y="6263"/>
                  </a:cubicBezTo>
                  <a:cubicBezTo>
                    <a:pt x="3644" y="6287"/>
                    <a:pt x="3596" y="6382"/>
                    <a:pt x="3620" y="6478"/>
                  </a:cubicBezTo>
                  <a:cubicBezTo>
                    <a:pt x="3834" y="7478"/>
                    <a:pt x="4692" y="8216"/>
                    <a:pt x="5740" y="8311"/>
                  </a:cubicBezTo>
                  <a:lnTo>
                    <a:pt x="5740" y="9169"/>
                  </a:lnTo>
                  <a:lnTo>
                    <a:pt x="5716" y="9169"/>
                  </a:lnTo>
                  <a:cubicBezTo>
                    <a:pt x="5382" y="9145"/>
                    <a:pt x="5025" y="9073"/>
                    <a:pt x="4715" y="8931"/>
                  </a:cubicBezTo>
                  <a:cubicBezTo>
                    <a:pt x="4049" y="8669"/>
                    <a:pt x="3477" y="8169"/>
                    <a:pt x="3120" y="7549"/>
                  </a:cubicBezTo>
                  <a:cubicBezTo>
                    <a:pt x="2858" y="7073"/>
                    <a:pt x="2715" y="6406"/>
                    <a:pt x="2715" y="5835"/>
                  </a:cubicBezTo>
                  <a:cubicBezTo>
                    <a:pt x="2739" y="5073"/>
                    <a:pt x="3072" y="4287"/>
                    <a:pt x="3596" y="3739"/>
                  </a:cubicBezTo>
                  <a:cubicBezTo>
                    <a:pt x="3739" y="3572"/>
                    <a:pt x="3858" y="3453"/>
                    <a:pt x="4049" y="3334"/>
                  </a:cubicBezTo>
                  <a:cubicBezTo>
                    <a:pt x="4120" y="3287"/>
                    <a:pt x="4263" y="3191"/>
                    <a:pt x="4382" y="3144"/>
                  </a:cubicBezTo>
                  <a:lnTo>
                    <a:pt x="4739" y="3930"/>
                  </a:lnTo>
                  <a:cubicBezTo>
                    <a:pt x="4144" y="4287"/>
                    <a:pt x="3691" y="4930"/>
                    <a:pt x="3596" y="5597"/>
                  </a:cubicBezTo>
                  <a:cubicBezTo>
                    <a:pt x="3596" y="5620"/>
                    <a:pt x="3596" y="5692"/>
                    <a:pt x="3620" y="5716"/>
                  </a:cubicBezTo>
                  <a:cubicBezTo>
                    <a:pt x="3665" y="5761"/>
                    <a:pt x="3720" y="5782"/>
                    <a:pt x="3773" y="5782"/>
                  </a:cubicBezTo>
                  <a:cubicBezTo>
                    <a:pt x="3859" y="5782"/>
                    <a:pt x="3939" y="5724"/>
                    <a:pt x="3953" y="5620"/>
                  </a:cubicBezTo>
                  <a:cubicBezTo>
                    <a:pt x="4049" y="5025"/>
                    <a:pt x="4430" y="4477"/>
                    <a:pt x="5001" y="4192"/>
                  </a:cubicBezTo>
                  <a:cubicBezTo>
                    <a:pt x="5120" y="4144"/>
                    <a:pt x="5144" y="4001"/>
                    <a:pt x="5120" y="3882"/>
                  </a:cubicBezTo>
                  <a:lnTo>
                    <a:pt x="4739" y="2977"/>
                  </a:lnTo>
                  <a:cubicBezTo>
                    <a:pt x="5097" y="2834"/>
                    <a:pt x="5478" y="2739"/>
                    <a:pt x="5882" y="2739"/>
                  </a:cubicBezTo>
                  <a:cubicBezTo>
                    <a:pt x="6001" y="2739"/>
                    <a:pt x="6121" y="2620"/>
                    <a:pt x="6121" y="2501"/>
                  </a:cubicBezTo>
                  <a:lnTo>
                    <a:pt x="6121" y="238"/>
                  </a:lnTo>
                  <a:lnTo>
                    <a:pt x="6121" y="191"/>
                  </a:lnTo>
                  <a:cubicBezTo>
                    <a:pt x="6097" y="72"/>
                    <a:pt x="5978" y="0"/>
                    <a:pt x="58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28" name="Google Shape;13928;p27"/>
            <p:cNvSpPr/>
            <p:nvPr/>
          </p:nvSpPr>
          <p:spPr>
            <a:xfrm>
              <a:off x="5333763" y="1994383"/>
              <a:ext cx="33950" cy="53025"/>
            </a:xfrm>
            <a:custGeom>
              <a:avLst/>
              <a:gdLst/>
              <a:ahLst/>
              <a:cxnLst/>
              <a:rect l="l" t="t" r="r" b="b"/>
              <a:pathLst>
                <a:path w="1358" h="2121" extrusionOk="0">
                  <a:moveTo>
                    <a:pt x="191" y="1"/>
                  </a:moveTo>
                  <a:cubicBezTo>
                    <a:pt x="72" y="1"/>
                    <a:pt x="0" y="120"/>
                    <a:pt x="24" y="239"/>
                  </a:cubicBezTo>
                  <a:cubicBezTo>
                    <a:pt x="48" y="311"/>
                    <a:pt x="119" y="358"/>
                    <a:pt x="191" y="358"/>
                  </a:cubicBezTo>
                  <a:lnTo>
                    <a:pt x="882" y="358"/>
                  </a:lnTo>
                  <a:lnTo>
                    <a:pt x="239" y="1882"/>
                  </a:lnTo>
                  <a:cubicBezTo>
                    <a:pt x="191" y="1978"/>
                    <a:pt x="239" y="2025"/>
                    <a:pt x="286" y="2097"/>
                  </a:cubicBezTo>
                  <a:cubicBezTo>
                    <a:pt x="310" y="2120"/>
                    <a:pt x="381" y="2120"/>
                    <a:pt x="405" y="2120"/>
                  </a:cubicBezTo>
                  <a:cubicBezTo>
                    <a:pt x="477" y="2120"/>
                    <a:pt x="548" y="2097"/>
                    <a:pt x="548" y="2025"/>
                  </a:cubicBezTo>
                  <a:lnTo>
                    <a:pt x="1334" y="263"/>
                  </a:lnTo>
                  <a:cubicBezTo>
                    <a:pt x="1358" y="191"/>
                    <a:pt x="1334" y="96"/>
                    <a:pt x="1239" y="25"/>
                  </a:cubicBezTo>
                  <a:cubicBezTo>
                    <a:pt x="1215" y="1"/>
                    <a:pt x="1191" y="1"/>
                    <a:pt x="114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29" name="Google Shape;13929;p27"/>
            <p:cNvSpPr/>
            <p:nvPr/>
          </p:nvSpPr>
          <p:spPr>
            <a:xfrm>
              <a:off x="5369488" y="1993808"/>
              <a:ext cx="36325" cy="54800"/>
            </a:xfrm>
            <a:custGeom>
              <a:avLst/>
              <a:gdLst/>
              <a:ahLst/>
              <a:cxnLst/>
              <a:rect l="l" t="t" r="r" b="b"/>
              <a:pathLst>
                <a:path w="1453" h="2192" extrusionOk="0">
                  <a:moveTo>
                    <a:pt x="381" y="0"/>
                  </a:moveTo>
                  <a:cubicBezTo>
                    <a:pt x="357" y="0"/>
                    <a:pt x="310" y="24"/>
                    <a:pt x="310" y="48"/>
                  </a:cubicBezTo>
                  <a:lnTo>
                    <a:pt x="167" y="977"/>
                  </a:lnTo>
                  <a:lnTo>
                    <a:pt x="167" y="1000"/>
                  </a:lnTo>
                  <a:cubicBezTo>
                    <a:pt x="185" y="1127"/>
                    <a:pt x="285" y="1185"/>
                    <a:pt x="363" y="1185"/>
                  </a:cubicBezTo>
                  <a:cubicBezTo>
                    <a:pt x="389" y="1185"/>
                    <a:pt x="412" y="1179"/>
                    <a:pt x="429" y="1167"/>
                  </a:cubicBezTo>
                  <a:cubicBezTo>
                    <a:pt x="524" y="1119"/>
                    <a:pt x="596" y="1096"/>
                    <a:pt x="762" y="1096"/>
                  </a:cubicBezTo>
                  <a:lnTo>
                    <a:pt x="786" y="1096"/>
                  </a:lnTo>
                  <a:cubicBezTo>
                    <a:pt x="977" y="1167"/>
                    <a:pt x="1072" y="1334"/>
                    <a:pt x="1072" y="1477"/>
                  </a:cubicBezTo>
                  <a:cubicBezTo>
                    <a:pt x="1072" y="1691"/>
                    <a:pt x="881" y="1834"/>
                    <a:pt x="715" y="1834"/>
                  </a:cubicBezTo>
                  <a:cubicBezTo>
                    <a:pt x="524" y="1834"/>
                    <a:pt x="381" y="1715"/>
                    <a:pt x="357" y="1548"/>
                  </a:cubicBezTo>
                  <a:lnTo>
                    <a:pt x="357" y="1477"/>
                  </a:lnTo>
                  <a:cubicBezTo>
                    <a:pt x="357" y="1379"/>
                    <a:pt x="269" y="1293"/>
                    <a:pt x="168" y="1293"/>
                  </a:cubicBezTo>
                  <a:cubicBezTo>
                    <a:pt x="120" y="1293"/>
                    <a:pt x="70" y="1312"/>
                    <a:pt x="24" y="1358"/>
                  </a:cubicBezTo>
                  <a:cubicBezTo>
                    <a:pt x="0" y="1358"/>
                    <a:pt x="0" y="1405"/>
                    <a:pt x="0" y="1405"/>
                  </a:cubicBezTo>
                  <a:lnTo>
                    <a:pt x="0" y="1572"/>
                  </a:lnTo>
                  <a:cubicBezTo>
                    <a:pt x="48" y="1929"/>
                    <a:pt x="334" y="2191"/>
                    <a:pt x="715" y="2191"/>
                  </a:cubicBezTo>
                  <a:cubicBezTo>
                    <a:pt x="1096" y="2191"/>
                    <a:pt x="1382" y="1905"/>
                    <a:pt x="1429" y="1453"/>
                  </a:cubicBezTo>
                  <a:cubicBezTo>
                    <a:pt x="1453" y="1119"/>
                    <a:pt x="1262" y="834"/>
                    <a:pt x="905" y="715"/>
                  </a:cubicBezTo>
                  <a:lnTo>
                    <a:pt x="596" y="715"/>
                  </a:lnTo>
                  <a:lnTo>
                    <a:pt x="643" y="357"/>
                  </a:lnTo>
                  <a:lnTo>
                    <a:pt x="1143" y="357"/>
                  </a:lnTo>
                  <a:cubicBezTo>
                    <a:pt x="1262" y="357"/>
                    <a:pt x="1382" y="167"/>
                    <a:pt x="1239" y="24"/>
                  </a:cubicBezTo>
                  <a:cubicBezTo>
                    <a:pt x="1239" y="0"/>
                    <a:pt x="1239" y="0"/>
                    <a:pt x="12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30" name="Google Shape;13930;p27"/>
            <p:cNvSpPr/>
            <p:nvPr/>
          </p:nvSpPr>
          <p:spPr>
            <a:xfrm>
              <a:off x="5421288" y="1991808"/>
              <a:ext cx="30975" cy="60950"/>
            </a:xfrm>
            <a:custGeom>
              <a:avLst/>
              <a:gdLst/>
              <a:ahLst/>
              <a:cxnLst/>
              <a:rect l="l" t="t" r="r" b="b"/>
              <a:pathLst>
                <a:path w="1239" h="2438" extrusionOk="0">
                  <a:moveTo>
                    <a:pt x="1073" y="0"/>
                  </a:moveTo>
                  <a:cubicBezTo>
                    <a:pt x="997" y="0"/>
                    <a:pt x="923" y="31"/>
                    <a:pt x="905" y="104"/>
                  </a:cubicBezTo>
                  <a:lnTo>
                    <a:pt x="24" y="2200"/>
                  </a:lnTo>
                  <a:cubicBezTo>
                    <a:pt x="0" y="2271"/>
                    <a:pt x="24" y="2390"/>
                    <a:pt x="119" y="2438"/>
                  </a:cubicBezTo>
                  <a:lnTo>
                    <a:pt x="191" y="2438"/>
                  </a:lnTo>
                  <a:cubicBezTo>
                    <a:pt x="238" y="2438"/>
                    <a:pt x="310" y="2390"/>
                    <a:pt x="357" y="2343"/>
                  </a:cubicBezTo>
                  <a:lnTo>
                    <a:pt x="1215" y="247"/>
                  </a:lnTo>
                  <a:cubicBezTo>
                    <a:pt x="1238" y="152"/>
                    <a:pt x="1215" y="33"/>
                    <a:pt x="1143" y="9"/>
                  </a:cubicBezTo>
                  <a:cubicBezTo>
                    <a:pt x="1121" y="3"/>
                    <a:pt x="1097" y="0"/>
                    <a:pt x="10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31" name="Google Shape;13931;p27"/>
            <p:cNvSpPr/>
            <p:nvPr/>
          </p:nvSpPr>
          <p:spPr>
            <a:xfrm>
              <a:off x="5412338" y="1994983"/>
              <a:ext cx="13125" cy="13725"/>
            </a:xfrm>
            <a:custGeom>
              <a:avLst/>
              <a:gdLst/>
              <a:ahLst/>
              <a:cxnLst/>
              <a:rect l="l" t="t" r="r" b="b"/>
              <a:pathLst>
                <a:path w="525" h="549" extrusionOk="0">
                  <a:moveTo>
                    <a:pt x="263" y="1"/>
                  </a:moveTo>
                  <a:cubicBezTo>
                    <a:pt x="120" y="1"/>
                    <a:pt x="1" y="120"/>
                    <a:pt x="1" y="263"/>
                  </a:cubicBezTo>
                  <a:cubicBezTo>
                    <a:pt x="1" y="429"/>
                    <a:pt x="120" y="549"/>
                    <a:pt x="263" y="549"/>
                  </a:cubicBezTo>
                  <a:cubicBezTo>
                    <a:pt x="406" y="549"/>
                    <a:pt x="525" y="429"/>
                    <a:pt x="525" y="263"/>
                  </a:cubicBezTo>
                  <a:cubicBezTo>
                    <a:pt x="525" y="120"/>
                    <a:pt x="406" y="1"/>
                    <a:pt x="2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32" name="Google Shape;13932;p27"/>
            <p:cNvSpPr/>
            <p:nvPr/>
          </p:nvSpPr>
          <p:spPr>
            <a:xfrm>
              <a:off x="5447463" y="2036058"/>
              <a:ext cx="13125" cy="13125"/>
            </a:xfrm>
            <a:custGeom>
              <a:avLst/>
              <a:gdLst/>
              <a:ahLst/>
              <a:cxnLst/>
              <a:rect l="l" t="t" r="r" b="b"/>
              <a:pathLst>
                <a:path w="525" h="525" extrusionOk="0">
                  <a:moveTo>
                    <a:pt x="263" y="1"/>
                  </a:moveTo>
                  <a:cubicBezTo>
                    <a:pt x="120" y="1"/>
                    <a:pt x="1" y="120"/>
                    <a:pt x="1" y="263"/>
                  </a:cubicBezTo>
                  <a:cubicBezTo>
                    <a:pt x="1" y="406"/>
                    <a:pt x="120" y="525"/>
                    <a:pt x="263" y="525"/>
                  </a:cubicBezTo>
                  <a:cubicBezTo>
                    <a:pt x="406" y="525"/>
                    <a:pt x="525" y="406"/>
                    <a:pt x="525" y="263"/>
                  </a:cubicBezTo>
                  <a:cubicBezTo>
                    <a:pt x="525" y="120"/>
                    <a:pt x="406" y="1"/>
                    <a:pt x="2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933" name="Google Shape;13933;p27"/>
          <p:cNvGrpSpPr/>
          <p:nvPr/>
        </p:nvGrpSpPr>
        <p:grpSpPr>
          <a:xfrm>
            <a:off x="8374717" y="2530305"/>
            <a:ext cx="474692" cy="471863"/>
            <a:chOff x="5676688" y="1930683"/>
            <a:chExt cx="297700" cy="295925"/>
          </a:xfrm>
        </p:grpSpPr>
        <p:sp>
          <p:nvSpPr>
            <p:cNvPr id="13934" name="Google Shape;13934;p27"/>
            <p:cNvSpPr/>
            <p:nvPr/>
          </p:nvSpPr>
          <p:spPr>
            <a:xfrm>
              <a:off x="5776113" y="2057508"/>
              <a:ext cx="86350" cy="8950"/>
            </a:xfrm>
            <a:custGeom>
              <a:avLst/>
              <a:gdLst/>
              <a:ahLst/>
              <a:cxnLst/>
              <a:rect l="l" t="t" r="r" b="b"/>
              <a:pathLst>
                <a:path w="3454" h="358" extrusionOk="0">
                  <a:moveTo>
                    <a:pt x="215" y="0"/>
                  </a:moveTo>
                  <a:cubicBezTo>
                    <a:pt x="120" y="0"/>
                    <a:pt x="72" y="72"/>
                    <a:pt x="48" y="167"/>
                  </a:cubicBezTo>
                  <a:cubicBezTo>
                    <a:pt x="1" y="286"/>
                    <a:pt x="96" y="358"/>
                    <a:pt x="191" y="358"/>
                  </a:cubicBezTo>
                  <a:lnTo>
                    <a:pt x="3239" y="358"/>
                  </a:lnTo>
                  <a:cubicBezTo>
                    <a:pt x="3335" y="358"/>
                    <a:pt x="3406" y="310"/>
                    <a:pt x="3430" y="215"/>
                  </a:cubicBezTo>
                  <a:cubicBezTo>
                    <a:pt x="3454" y="96"/>
                    <a:pt x="3358" y="0"/>
                    <a:pt x="32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35" name="Google Shape;13935;p27"/>
            <p:cNvSpPr/>
            <p:nvPr/>
          </p:nvSpPr>
          <p:spPr>
            <a:xfrm>
              <a:off x="5776113" y="2080133"/>
              <a:ext cx="87550" cy="8950"/>
            </a:xfrm>
            <a:custGeom>
              <a:avLst/>
              <a:gdLst/>
              <a:ahLst/>
              <a:cxnLst/>
              <a:rect l="l" t="t" r="r" b="b"/>
              <a:pathLst>
                <a:path w="3502" h="358" extrusionOk="0">
                  <a:moveTo>
                    <a:pt x="215" y="0"/>
                  </a:moveTo>
                  <a:cubicBezTo>
                    <a:pt x="120" y="0"/>
                    <a:pt x="72" y="48"/>
                    <a:pt x="48" y="143"/>
                  </a:cubicBezTo>
                  <a:cubicBezTo>
                    <a:pt x="1" y="262"/>
                    <a:pt x="96" y="357"/>
                    <a:pt x="215" y="357"/>
                  </a:cubicBezTo>
                  <a:lnTo>
                    <a:pt x="3287" y="357"/>
                  </a:lnTo>
                  <a:cubicBezTo>
                    <a:pt x="3406" y="357"/>
                    <a:pt x="3501" y="262"/>
                    <a:pt x="3454" y="143"/>
                  </a:cubicBezTo>
                  <a:cubicBezTo>
                    <a:pt x="3430" y="48"/>
                    <a:pt x="3335" y="0"/>
                    <a:pt x="32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36" name="Google Shape;13936;p27"/>
            <p:cNvSpPr/>
            <p:nvPr/>
          </p:nvSpPr>
          <p:spPr>
            <a:xfrm>
              <a:off x="5795763" y="2101558"/>
              <a:ext cx="48850" cy="8950"/>
            </a:xfrm>
            <a:custGeom>
              <a:avLst/>
              <a:gdLst/>
              <a:ahLst/>
              <a:cxnLst/>
              <a:rect l="l" t="t" r="r" b="b"/>
              <a:pathLst>
                <a:path w="1954" h="358" extrusionOk="0">
                  <a:moveTo>
                    <a:pt x="215" y="1"/>
                  </a:moveTo>
                  <a:cubicBezTo>
                    <a:pt x="120" y="1"/>
                    <a:pt x="48" y="72"/>
                    <a:pt x="24" y="143"/>
                  </a:cubicBezTo>
                  <a:cubicBezTo>
                    <a:pt x="0" y="263"/>
                    <a:pt x="96" y="358"/>
                    <a:pt x="215" y="358"/>
                  </a:cubicBezTo>
                  <a:lnTo>
                    <a:pt x="1763" y="358"/>
                  </a:lnTo>
                  <a:cubicBezTo>
                    <a:pt x="1882" y="358"/>
                    <a:pt x="1953" y="263"/>
                    <a:pt x="1929" y="143"/>
                  </a:cubicBezTo>
                  <a:cubicBezTo>
                    <a:pt x="1882" y="72"/>
                    <a:pt x="1787" y="1"/>
                    <a:pt x="17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37" name="Google Shape;13937;p27"/>
            <p:cNvSpPr/>
            <p:nvPr/>
          </p:nvSpPr>
          <p:spPr>
            <a:xfrm>
              <a:off x="5676688" y="1930683"/>
              <a:ext cx="297700" cy="295925"/>
            </a:xfrm>
            <a:custGeom>
              <a:avLst/>
              <a:gdLst/>
              <a:ahLst/>
              <a:cxnLst/>
              <a:rect l="l" t="t" r="r" b="b"/>
              <a:pathLst>
                <a:path w="11908" h="11837" extrusionOk="0">
                  <a:moveTo>
                    <a:pt x="5740" y="310"/>
                  </a:moveTo>
                  <a:lnTo>
                    <a:pt x="5740" y="2668"/>
                  </a:lnTo>
                  <a:cubicBezTo>
                    <a:pt x="4073" y="2763"/>
                    <a:pt x="2763" y="4097"/>
                    <a:pt x="2644" y="5740"/>
                  </a:cubicBezTo>
                  <a:lnTo>
                    <a:pt x="334" y="5740"/>
                  </a:lnTo>
                  <a:cubicBezTo>
                    <a:pt x="382" y="4311"/>
                    <a:pt x="953" y="2978"/>
                    <a:pt x="1953" y="1954"/>
                  </a:cubicBezTo>
                  <a:cubicBezTo>
                    <a:pt x="2977" y="953"/>
                    <a:pt x="4311" y="382"/>
                    <a:pt x="5740" y="310"/>
                  </a:cubicBezTo>
                  <a:close/>
                  <a:moveTo>
                    <a:pt x="11003" y="6121"/>
                  </a:moveTo>
                  <a:cubicBezTo>
                    <a:pt x="10955" y="7407"/>
                    <a:pt x="10455" y="8622"/>
                    <a:pt x="9526" y="9550"/>
                  </a:cubicBezTo>
                  <a:cubicBezTo>
                    <a:pt x="8598" y="10479"/>
                    <a:pt x="7407" y="10979"/>
                    <a:pt x="6097" y="11027"/>
                  </a:cubicBezTo>
                  <a:lnTo>
                    <a:pt x="6097" y="9908"/>
                  </a:lnTo>
                  <a:cubicBezTo>
                    <a:pt x="7073" y="9884"/>
                    <a:pt x="8002" y="9455"/>
                    <a:pt x="8717" y="8741"/>
                  </a:cubicBezTo>
                  <a:cubicBezTo>
                    <a:pt x="9431" y="8026"/>
                    <a:pt x="9812" y="7098"/>
                    <a:pt x="9884" y="6121"/>
                  </a:cubicBezTo>
                  <a:close/>
                  <a:moveTo>
                    <a:pt x="5978" y="3001"/>
                  </a:moveTo>
                  <a:cubicBezTo>
                    <a:pt x="6764" y="3001"/>
                    <a:pt x="7478" y="3287"/>
                    <a:pt x="8002" y="3835"/>
                  </a:cubicBezTo>
                  <a:cubicBezTo>
                    <a:pt x="8550" y="4359"/>
                    <a:pt x="8860" y="5073"/>
                    <a:pt x="8860" y="5859"/>
                  </a:cubicBezTo>
                  <a:cubicBezTo>
                    <a:pt x="8860" y="6002"/>
                    <a:pt x="8979" y="6097"/>
                    <a:pt x="9098" y="6097"/>
                  </a:cubicBezTo>
                  <a:lnTo>
                    <a:pt x="9550" y="6097"/>
                  </a:lnTo>
                  <a:cubicBezTo>
                    <a:pt x="9526" y="6978"/>
                    <a:pt x="9145" y="7812"/>
                    <a:pt x="8502" y="8455"/>
                  </a:cubicBezTo>
                  <a:cubicBezTo>
                    <a:pt x="7883" y="9074"/>
                    <a:pt x="7050" y="9455"/>
                    <a:pt x="6121" y="9479"/>
                  </a:cubicBezTo>
                  <a:lnTo>
                    <a:pt x="6121" y="9050"/>
                  </a:lnTo>
                  <a:cubicBezTo>
                    <a:pt x="6097" y="8955"/>
                    <a:pt x="5978" y="8860"/>
                    <a:pt x="5859" y="8836"/>
                  </a:cubicBezTo>
                  <a:cubicBezTo>
                    <a:pt x="5025" y="8812"/>
                    <a:pt x="4216" y="8407"/>
                    <a:pt x="3692" y="7764"/>
                  </a:cubicBezTo>
                  <a:cubicBezTo>
                    <a:pt x="3650" y="7723"/>
                    <a:pt x="3593" y="7697"/>
                    <a:pt x="3542" y="7697"/>
                  </a:cubicBezTo>
                  <a:cubicBezTo>
                    <a:pt x="3506" y="7697"/>
                    <a:pt x="3474" y="7711"/>
                    <a:pt x="3454" y="7740"/>
                  </a:cubicBezTo>
                  <a:cubicBezTo>
                    <a:pt x="3382" y="7788"/>
                    <a:pt x="3358" y="7907"/>
                    <a:pt x="3430" y="7979"/>
                  </a:cubicBezTo>
                  <a:cubicBezTo>
                    <a:pt x="4025" y="8693"/>
                    <a:pt x="4859" y="9098"/>
                    <a:pt x="5764" y="9169"/>
                  </a:cubicBezTo>
                  <a:lnTo>
                    <a:pt x="5764" y="11503"/>
                  </a:lnTo>
                  <a:cubicBezTo>
                    <a:pt x="4335" y="11479"/>
                    <a:pt x="2977" y="10884"/>
                    <a:pt x="1953" y="9836"/>
                  </a:cubicBezTo>
                  <a:cubicBezTo>
                    <a:pt x="953" y="8836"/>
                    <a:pt x="382" y="7502"/>
                    <a:pt x="358" y="6097"/>
                  </a:cubicBezTo>
                  <a:lnTo>
                    <a:pt x="2715" y="6097"/>
                  </a:lnTo>
                  <a:cubicBezTo>
                    <a:pt x="2739" y="6502"/>
                    <a:pt x="2834" y="6907"/>
                    <a:pt x="3001" y="7264"/>
                  </a:cubicBezTo>
                  <a:cubicBezTo>
                    <a:pt x="3018" y="7316"/>
                    <a:pt x="3073" y="7355"/>
                    <a:pt x="3137" y="7355"/>
                  </a:cubicBezTo>
                  <a:cubicBezTo>
                    <a:pt x="3162" y="7355"/>
                    <a:pt x="3189" y="7349"/>
                    <a:pt x="3215" y="7336"/>
                  </a:cubicBezTo>
                  <a:cubicBezTo>
                    <a:pt x="3335" y="7312"/>
                    <a:pt x="3382" y="7193"/>
                    <a:pt x="3335" y="7098"/>
                  </a:cubicBezTo>
                  <a:cubicBezTo>
                    <a:pt x="3144" y="6716"/>
                    <a:pt x="3073" y="6335"/>
                    <a:pt x="3073" y="5907"/>
                  </a:cubicBezTo>
                  <a:cubicBezTo>
                    <a:pt x="3073" y="4311"/>
                    <a:pt x="4382" y="3001"/>
                    <a:pt x="5978" y="3001"/>
                  </a:cubicBezTo>
                  <a:close/>
                  <a:moveTo>
                    <a:pt x="5954" y="1"/>
                  </a:moveTo>
                  <a:cubicBezTo>
                    <a:pt x="4382" y="1"/>
                    <a:pt x="2882" y="620"/>
                    <a:pt x="1763" y="1715"/>
                  </a:cubicBezTo>
                  <a:cubicBezTo>
                    <a:pt x="620" y="2859"/>
                    <a:pt x="1" y="4335"/>
                    <a:pt x="1" y="5907"/>
                  </a:cubicBezTo>
                  <a:cubicBezTo>
                    <a:pt x="1" y="7502"/>
                    <a:pt x="620" y="8979"/>
                    <a:pt x="1715" y="10074"/>
                  </a:cubicBezTo>
                  <a:cubicBezTo>
                    <a:pt x="2834" y="11194"/>
                    <a:pt x="4311" y="11813"/>
                    <a:pt x="5883" y="11837"/>
                  </a:cubicBezTo>
                  <a:cubicBezTo>
                    <a:pt x="5954" y="11837"/>
                    <a:pt x="6049" y="11813"/>
                    <a:pt x="6073" y="11741"/>
                  </a:cubicBezTo>
                  <a:cubicBezTo>
                    <a:pt x="6097" y="11717"/>
                    <a:pt x="6121" y="11670"/>
                    <a:pt x="6121" y="11598"/>
                  </a:cubicBezTo>
                  <a:lnTo>
                    <a:pt x="6121" y="11336"/>
                  </a:lnTo>
                  <a:cubicBezTo>
                    <a:pt x="7502" y="11265"/>
                    <a:pt x="8812" y="10741"/>
                    <a:pt x="9788" y="9741"/>
                  </a:cubicBezTo>
                  <a:cubicBezTo>
                    <a:pt x="10765" y="8765"/>
                    <a:pt x="11336" y="7502"/>
                    <a:pt x="11360" y="6097"/>
                  </a:cubicBezTo>
                  <a:lnTo>
                    <a:pt x="11646" y="6097"/>
                  </a:lnTo>
                  <a:cubicBezTo>
                    <a:pt x="11693" y="6097"/>
                    <a:pt x="11717" y="6097"/>
                    <a:pt x="11789" y="6050"/>
                  </a:cubicBezTo>
                  <a:cubicBezTo>
                    <a:pt x="11836" y="6002"/>
                    <a:pt x="11908" y="5931"/>
                    <a:pt x="11908" y="5859"/>
                  </a:cubicBezTo>
                  <a:cubicBezTo>
                    <a:pt x="11884" y="5383"/>
                    <a:pt x="11813" y="4883"/>
                    <a:pt x="11693" y="4430"/>
                  </a:cubicBezTo>
                  <a:cubicBezTo>
                    <a:pt x="11675" y="4338"/>
                    <a:pt x="11599" y="4303"/>
                    <a:pt x="11522" y="4303"/>
                  </a:cubicBezTo>
                  <a:cubicBezTo>
                    <a:pt x="11499" y="4303"/>
                    <a:pt x="11477" y="4306"/>
                    <a:pt x="11455" y="4311"/>
                  </a:cubicBezTo>
                  <a:cubicBezTo>
                    <a:pt x="11408" y="4335"/>
                    <a:pt x="11336" y="4430"/>
                    <a:pt x="11360" y="4526"/>
                  </a:cubicBezTo>
                  <a:cubicBezTo>
                    <a:pt x="11479" y="4930"/>
                    <a:pt x="11551" y="5359"/>
                    <a:pt x="11551" y="5764"/>
                  </a:cubicBezTo>
                  <a:lnTo>
                    <a:pt x="9193" y="5764"/>
                  </a:lnTo>
                  <a:cubicBezTo>
                    <a:pt x="9169" y="4954"/>
                    <a:pt x="8812" y="4192"/>
                    <a:pt x="8217" y="3621"/>
                  </a:cubicBezTo>
                  <a:cubicBezTo>
                    <a:pt x="7645" y="3049"/>
                    <a:pt x="6907" y="2739"/>
                    <a:pt x="6097" y="2692"/>
                  </a:cubicBezTo>
                  <a:lnTo>
                    <a:pt x="6097" y="358"/>
                  </a:lnTo>
                  <a:cubicBezTo>
                    <a:pt x="8264" y="406"/>
                    <a:pt x="10217" y="1715"/>
                    <a:pt x="11074" y="3716"/>
                  </a:cubicBezTo>
                  <a:lnTo>
                    <a:pt x="11098" y="3740"/>
                  </a:lnTo>
                  <a:cubicBezTo>
                    <a:pt x="11122" y="3835"/>
                    <a:pt x="11217" y="3859"/>
                    <a:pt x="11312" y="3859"/>
                  </a:cubicBezTo>
                  <a:cubicBezTo>
                    <a:pt x="11431" y="3835"/>
                    <a:pt x="11479" y="3716"/>
                    <a:pt x="11431" y="3621"/>
                  </a:cubicBezTo>
                  <a:lnTo>
                    <a:pt x="11408" y="3597"/>
                  </a:lnTo>
                  <a:cubicBezTo>
                    <a:pt x="10455" y="1406"/>
                    <a:pt x="8336" y="25"/>
                    <a:pt x="595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3938" name="Google Shape;13938;p27"/>
          <p:cNvSpPr/>
          <p:nvPr/>
        </p:nvSpPr>
        <p:spPr>
          <a:xfrm>
            <a:off x="9388549" y="2532183"/>
            <a:ext cx="403496" cy="476607"/>
          </a:xfrm>
          <a:custGeom>
            <a:avLst/>
            <a:gdLst/>
            <a:ahLst/>
            <a:cxnLst/>
            <a:rect l="l" t="t" r="r" b="b"/>
            <a:pathLst>
              <a:path w="10122" h="11956" extrusionOk="0">
                <a:moveTo>
                  <a:pt x="2644" y="1620"/>
                </a:moveTo>
                <a:lnTo>
                  <a:pt x="4858" y="4144"/>
                </a:lnTo>
                <a:lnTo>
                  <a:pt x="4096" y="4144"/>
                </a:lnTo>
                <a:cubicBezTo>
                  <a:pt x="4001" y="4144"/>
                  <a:pt x="3953" y="4239"/>
                  <a:pt x="3953" y="4311"/>
                </a:cubicBezTo>
                <a:lnTo>
                  <a:pt x="3953" y="11503"/>
                </a:lnTo>
                <a:lnTo>
                  <a:pt x="1358" y="11503"/>
                </a:lnTo>
                <a:lnTo>
                  <a:pt x="1358" y="4311"/>
                </a:lnTo>
                <a:cubicBezTo>
                  <a:pt x="1358" y="4239"/>
                  <a:pt x="1262" y="4144"/>
                  <a:pt x="1191" y="4144"/>
                </a:cubicBezTo>
                <a:lnTo>
                  <a:pt x="405" y="4144"/>
                </a:lnTo>
                <a:lnTo>
                  <a:pt x="2644" y="1620"/>
                </a:lnTo>
                <a:close/>
                <a:moveTo>
                  <a:pt x="5025" y="0"/>
                </a:moveTo>
                <a:cubicBezTo>
                  <a:pt x="4954" y="0"/>
                  <a:pt x="4930" y="24"/>
                  <a:pt x="4858" y="48"/>
                </a:cubicBezTo>
                <a:lnTo>
                  <a:pt x="4263" y="739"/>
                </a:lnTo>
                <a:cubicBezTo>
                  <a:pt x="4239" y="763"/>
                  <a:pt x="4239" y="810"/>
                  <a:pt x="4239" y="834"/>
                </a:cubicBezTo>
                <a:cubicBezTo>
                  <a:pt x="4254" y="954"/>
                  <a:pt x="4335" y="1007"/>
                  <a:pt x="4416" y="1007"/>
                </a:cubicBezTo>
                <a:cubicBezTo>
                  <a:pt x="4465" y="1007"/>
                  <a:pt x="4513" y="988"/>
                  <a:pt x="4549" y="953"/>
                </a:cubicBezTo>
                <a:lnTo>
                  <a:pt x="5049" y="381"/>
                </a:lnTo>
                <a:lnTo>
                  <a:pt x="7311" y="2953"/>
                </a:lnTo>
                <a:lnTo>
                  <a:pt x="6549" y="2953"/>
                </a:lnTo>
                <a:cubicBezTo>
                  <a:pt x="6454" y="2953"/>
                  <a:pt x="6359" y="3049"/>
                  <a:pt x="6359" y="3120"/>
                </a:cubicBezTo>
                <a:lnTo>
                  <a:pt x="6359" y="5906"/>
                </a:lnTo>
                <a:lnTo>
                  <a:pt x="4858" y="7573"/>
                </a:lnTo>
                <a:cubicBezTo>
                  <a:pt x="4787" y="7645"/>
                  <a:pt x="4787" y="7764"/>
                  <a:pt x="4834" y="7883"/>
                </a:cubicBezTo>
                <a:cubicBezTo>
                  <a:pt x="4906" y="7978"/>
                  <a:pt x="4977" y="8050"/>
                  <a:pt x="5096" y="8050"/>
                </a:cubicBezTo>
                <a:lnTo>
                  <a:pt x="5811" y="8050"/>
                </a:lnTo>
                <a:lnTo>
                  <a:pt x="5811" y="11550"/>
                </a:lnTo>
                <a:lnTo>
                  <a:pt x="4311" y="11550"/>
                </a:lnTo>
                <a:lnTo>
                  <a:pt x="4311" y="4549"/>
                </a:lnTo>
                <a:lnTo>
                  <a:pt x="5025" y="4549"/>
                </a:lnTo>
                <a:cubicBezTo>
                  <a:pt x="5144" y="4549"/>
                  <a:pt x="5215" y="4501"/>
                  <a:pt x="5287" y="4406"/>
                </a:cubicBezTo>
                <a:cubicBezTo>
                  <a:pt x="5335" y="4287"/>
                  <a:pt x="5311" y="4168"/>
                  <a:pt x="5263" y="4073"/>
                </a:cubicBezTo>
                <a:lnTo>
                  <a:pt x="3525" y="2120"/>
                </a:lnTo>
                <a:lnTo>
                  <a:pt x="4001" y="1572"/>
                </a:lnTo>
                <a:cubicBezTo>
                  <a:pt x="4072" y="1525"/>
                  <a:pt x="4072" y="1429"/>
                  <a:pt x="4001" y="1382"/>
                </a:cubicBezTo>
                <a:cubicBezTo>
                  <a:pt x="3977" y="1334"/>
                  <a:pt x="3924" y="1310"/>
                  <a:pt x="3870" y="1310"/>
                </a:cubicBezTo>
                <a:cubicBezTo>
                  <a:pt x="3816" y="1310"/>
                  <a:pt x="3763" y="1334"/>
                  <a:pt x="3739" y="1382"/>
                </a:cubicBezTo>
                <a:lnTo>
                  <a:pt x="3287" y="1882"/>
                </a:lnTo>
                <a:lnTo>
                  <a:pt x="2882" y="1429"/>
                </a:lnTo>
                <a:cubicBezTo>
                  <a:pt x="2834" y="1406"/>
                  <a:pt x="2810" y="1382"/>
                  <a:pt x="2786" y="1382"/>
                </a:cubicBezTo>
                <a:cubicBezTo>
                  <a:pt x="2739" y="1354"/>
                  <a:pt x="2689" y="1340"/>
                  <a:pt x="2640" y="1340"/>
                </a:cubicBezTo>
                <a:cubicBezTo>
                  <a:pt x="2566" y="1340"/>
                  <a:pt x="2496" y="1372"/>
                  <a:pt x="2453" y="1429"/>
                </a:cubicBezTo>
                <a:lnTo>
                  <a:pt x="72" y="4144"/>
                </a:lnTo>
                <a:cubicBezTo>
                  <a:pt x="0" y="4239"/>
                  <a:pt x="0" y="4335"/>
                  <a:pt x="48" y="4478"/>
                </a:cubicBezTo>
                <a:cubicBezTo>
                  <a:pt x="95" y="4549"/>
                  <a:pt x="191" y="4620"/>
                  <a:pt x="310" y="4620"/>
                </a:cubicBezTo>
                <a:lnTo>
                  <a:pt x="1048" y="4620"/>
                </a:lnTo>
                <a:lnTo>
                  <a:pt x="1048" y="11789"/>
                </a:lnTo>
                <a:cubicBezTo>
                  <a:pt x="1048" y="11884"/>
                  <a:pt x="1143" y="11955"/>
                  <a:pt x="1238" y="11955"/>
                </a:cubicBezTo>
                <a:lnTo>
                  <a:pt x="8954" y="11955"/>
                </a:lnTo>
                <a:cubicBezTo>
                  <a:pt x="9026" y="11955"/>
                  <a:pt x="9121" y="11884"/>
                  <a:pt x="9121" y="11789"/>
                </a:cubicBezTo>
                <a:lnTo>
                  <a:pt x="9121" y="10360"/>
                </a:lnTo>
                <a:cubicBezTo>
                  <a:pt x="9121" y="10264"/>
                  <a:pt x="9073" y="10217"/>
                  <a:pt x="8978" y="10169"/>
                </a:cubicBezTo>
                <a:cubicBezTo>
                  <a:pt x="8966" y="10167"/>
                  <a:pt x="8954" y="10166"/>
                  <a:pt x="8942" y="10166"/>
                </a:cubicBezTo>
                <a:cubicBezTo>
                  <a:pt x="8840" y="10166"/>
                  <a:pt x="8764" y="10253"/>
                  <a:pt x="8764" y="10360"/>
                </a:cubicBezTo>
                <a:lnTo>
                  <a:pt x="8764" y="11646"/>
                </a:lnTo>
                <a:lnTo>
                  <a:pt x="6168" y="11646"/>
                </a:lnTo>
                <a:lnTo>
                  <a:pt x="6168" y="7954"/>
                </a:lnTo>
                <a:cubicBezTo>
                  <a:pt x="6168" y="7859"/>
                  <a:pt x="6097" y="7764"/>
                  <a:pt x="6001" y="7764"/>
                </a:cubicBezTo>
                <a:lnTo>
                  <a:pt x="5192" y="7764"/>
                </a:lnTo>
                <a:lnTo>
                  <a:pt x="7454" y="5240"/>
                </a:lnTo>
                <a:lnTo>
                  <a:pt x="9716" y="7764"/>
                </a:lnTo>
                <a:lnTo>
                  <a:pt x="8954" y="7764"/>
                </a:lnTo>
                <a:cubicBezTo>
                  <a:pt x="8859" y="7764"/>
                  <a:pt x="8764" y="7859"/>
                  <a:pt x="8764" y="7954"/>
                </a:cubicBezTo>
                <a:lnTo>
                  <a:pt x="8764" y="9550"/>
                </a:lnTo>
                <a:cubicBezTo>
                  <a:pt x="8764" y="9645"/>
                  <a:pt x="8835" y="9693"/>
                  <a:pt x="8907" y="9741"/>
                </a:cubicBezTo>
                <a:cubicBezTo>
                  <a:pt x="8919" y="9743"/>
                  <a:pt x="8931" y="9744"/>
                  <a:pt x="8943" y="9744"/>
                </a:cubicBezTo>
                <a:cubicBezTo>
                  <a:pt x="9045" y="9744"/>
                  <a:pt x="9121" y="9657"/>
                  <a:pt x="9121" y="9550"/>
                </a:cubicBezTo>
                <a:lnTo>
                  <a:pt x="9121" y="8097"/>
                </a:lnTo>
                <a:lnTo>
                  <a:pt x="9835" y="8097"/>
                </a:lnTo>
                <a:cubicBezTo>
                  <a:pt x="9931" y="8097"/>
                  <a:pt x="10050" y="8050"/>
                  <a:pt x="10097" y="7954"/>
                </a:cubicBezTo>
                <a:cubicBezTo>
                  <a:pt x="10121" y="7716"/>
                  <a:pt x="10121" y="7573"/>
                  <a:pt x="10026" y="7478"/>
                </a:cubicBezTo>
                <a:lnTo>
                  <a:pt x="7645" y="4787"/>
                </a:lnTo>
                <a:cubicBezTo>
                  <a:pt x="7621" y="4763"/>
                  <a:pt x="7573" y="4740"/>
                  <a:pt x="7549" y="4740"/>
                </a:cubicBezTo>
                <a:cubicBezTo>
                  <a:pt x="7508" y="4715"/>
                  <a:pt x="7463" y="4704"/>
                  <a:pt x="7420" y="4704"/>
                </a:cubicBezTo>
                <a:cubicBezTo>
                  <a:pt x="7339" y="4704"/>
                  <a:pt x="7262" y="4741"/>
                  <a:pt x="7216" y="4787"/>
                </a:cubicBezTo>
                <a:lnTo>
                  <a:pt x="6692" y="5430"/>
                </a:lnTo>
                <a:lnTo>
                  <a:pt x="6692" y="3239"/>
                </a:lnTo>
                <a:lnTo>
                  <a:pt x="7406" y="3239"/>
                </a:lnTo>
                <a:cubicBezTo>
                  <a:pt x="7525" y="3239"/>
                  <a:pt x="7621" y="3192"/>
                  <a:pt x="7668" y="3096"/>
                </a:cubicBezTo>
                <a:cubicBezTo>
                  <a:pt x="7740" y="2977"/>
                  <a:pt x="7692" y="2858"/>
                  <a:pt x="7645" y="2763"/>
                </a:cubicBezTo>
                <a:lnTo>
                  <a:pt x="5263" y="96"/>
                </a:lnTo>
                <a:cubicBezTo>
                  <a:pt x="5192" y="24"/>
                  <a:pt x="5120" y="0"/>
                  <a:pt x="5049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000000"/>
              </a:solidFill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3939" name="Google Shape;13939;p27"/>
          <p:cNvGrpSpPr/>
          <p:nvPr/>
        </p:nvGrpSpPr>
        <p:grpSpPr>
          <a:xfrm>
            <a:off x="10332319" y="2531260"/>
            <a:ext cx="472819" cy="473776"/>
            <a:chOff x="6649513" y="1931283"/>
            <a:chExt cx="296525" cy="297125"/>
          </a:xfrm>
        </p:grpSpPr>
        <p:sp>
          <p:nvSpPr>
            <p:cNvPr id="13940" name="Google Shape;13940;p27"/>
            <p:cNvSpPr/>
            <p:nvPr/>
          </p:nvSpPr>
          <p:spPr>
            <a:xfrm>
              <a:off x="6762638" y="1953308"/>
              <a:ext cx="69675" cy="8950"/>
            </a:xfrm>
            <a:custGeom>
              <a:avLst/>
              <a:gdLst/>
              <a:ahLst/>
              <a:cxnLst/>
              <a:rect l="l" t="t" r="r" b="b"/>
              <a:pathLst>
                <a:path w="2787" h="358" extrusionOk="0">
                  <a:moveTo>
                    <a:pt x="191" y="1"/>
                  </a:moveTo>
                  <a:cubicBezTo>
                    <a:pt x="119" y="1"/>
                    <a:pt x="48" y="72"/>
                    <a:pt x="24" y="167"/>
                  </a:cubicBezTo>
                  <a:cubicBezTo>
                    <a:pt x="0" y="287"/>
                    <a:pt x="72" y="358"/>
                    <a:pt x="191" y="358"/>
                  </a:cubicBezTo>
                  <a:lnTo>
                    <a:pt x="2572" y="358"/>
                  </a:lnTo>
                  <a:cubicBezTo>
                    <a:pt x="2691" y="358"/>
                    <a:pt x="2786" y="263"/>
                    <a:pt x="2763" y="167"/>
                  </a:cubicBezTo>
                  <a:cubicBezTo>
                    <a:pt x="2739" y="72"/>
                    <a:pt x="2644" y="1"/>
                    <a:pt x="254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41" name="Google Shape;13941;p27"/>
            <p:cNvSpPr/>
            <p:nvPr/>
          </p:nvSpPr>
          <p:spPr>
            <a:xfrm>
              <a:off x="6777513" y="1972958"/>
              <a:ext cx="39325" cy="8950"/>
            </a:xfrm>
            <a:custGeom>
              <a:avLst/>
              <a:gdLst/>
              <a:ahLst/>
              <a:cxnLst/>
              <a:rect l="l" t="t" r="r" b="b"/>
              <a:pathLst>
                <a:path w="1573" h="358" extrusionOk="0">
                  <a:moveTo>
                    <a:pt x="191" y="1"/>
                  </a:moveTo>
                  <a:cubicBezTo>
                    <a:pt x="72" y="1"/>
                    <a:pt x="1" y="96"/>
                    <a:pt x="24" y="215"/>
                  </a:cubicBezTo>
                  <a:cubicBezTo>
                    <a:pt x="48" y="286"/>
                    <a:pt x="120" y="358"/>
                    <a:pt x="191" y="358"/>
                  </a:cubicBezTo>
                  <a:lnTo>
                    <a:pt x="1358" y="358"/>
                  </a:lnTo>
                  <a:cubicBezTo>
                    <a:pt x="1453" y="358"/>
                    <a:pt x="1501" y="286"/>
                    <a:pt x="1548" y="215"/>
                  </a:cubicBezTo>
                  <a:cubicBezTo>
                    <a:pt x="1572" y="96"/>
                    <a:pt x="1477" y="1"/>
                    <a:pt x="13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42" name="Google Shape;13942;p27"/>
            <p:cNvSpPr/>
            <p:nvPr/>
          </p:nvSpPr>
          <p:spPr>
            <a:xfrm>
              <a:off x="6649513" y="1931283"/>
              <a:ext cx="296525" cy="297125"/>
            </a:xfrm>
            <a:custGeom>
              <a:avLst/>
              <a:gdLst/>
              <a:ahLst/>
              <a:cxnLst/>
              <a:rect l="l" t="t" r="r" b="b"/>
              <a:pathLst>
                <a:path w="11861" h="11885" extrusionOk="0">
                  <a:moveTo>
                    <a:pt x="11503" y="6550"/>
                  </a:moveTo>
                  <a:lnTo>
                    <a:pt x="11503" y="7716"/>
                  </a:lnTo>
                  <a:lnTo>
                    <a:pt x="8836" y="7716"/>
                  </a:lnTo>
                  <a:lnTo>
                    <a:pt x="8836" y="6550"/>
                  </a:lnTo>
                  <a:close/>
                  <a:moveTo>
                    <a:pt x="3001" y="6573"/>
                  </a:moveTo>
                  <a:lnTo>
                    <a:pt x="3001" y="7740"/>
                  </a:lnTo>
                  <a:lnTo>
                    <a:pt x="310" y="7740"/>
                  </a:lnTo>
                  <a:lnTo>
                    <a:pt x="310" y="6573"/>
                  </a:lnTo>
                  <a:close/>
                  <a:moveTo>
                    <a:pt x="7264" y="6573"/>
                  </a:moveTo>
                  <a:lnTo>
                    <a:pt x="7264" y="7740"/>
                  </a:lnTo>
                  <a:lnTo>
                    <a:pt x="4573" y="7740"/>
                  </a:lnTo>
                  <a:lnTo>
                    <a:pt x="4573" y="6573"/>
                  </a:lnTo>
                  <a:close/>
                  <a:moveTo>
                    <a:pt x="7216" y="10336"/>
                  </a:moveTo>
                  <a:lnTo>
                    <a:pt x="7216" y="11479"/>
                  </a:lnTo>
                  <a:lnTo>
                    <a:pt x="4549" y="11479"/>
                  </a:lnTo>
                  <a:lnTo>
                    <a:pt x="4549" y="10336"/>
                  </a:lnTo>
                  <a:close/>
                  <a:moveTo>
                    <a:pt x="11503" y="10336"/>
                  </a:moveTo>
                  <a:lnTo>
                    <a:pt x="11503" y="11479"/>
                  </a:lnTo>
                  <a:lnTo>
                    <a:pt x="8836" y="11479"/>
                  </a:lnTo>
                  <a:lnTo>
                    <a:pt x="8836" y="10336"/>
                  </a:lnTo>
                  <a:close/>
                  <a:moveTo>
                    <a:pt x="3358" y="1"/>
                  </a:moveTo>
                  <a:cubicBezTo>
                    <a:pt x="3168" y="1"/>
                    <a:pt x="3025" y="358"/>
                    <a:pt x="3025" y="358"/>
                  </a:cubicBezTo>
                  <a:lnTo>
                    <a:pt x="3025" y="2596"/>
                  </a:lnTo>
                  <a:cubicBezTo>
                    <a:pt x="3025" y="2763"/>
                    <a:pt x="3168" y="2954"/>
                    <a:pt x="3382" y="2954"/>
                  </a:cubicBezTo>
                  <a:lnTo>
                    <a:pt x="5764" y="2954"/>
                  </a:lnTo>
                  <a:lnTo>
                    <a:pt x="5764" y="4502"/>
                  </a:lnTo>
                  <a:lnTo>
                    <a:pt x="1977" y="4502"/>
                  </a:lnTo>
                  <a:cubicBezTo>
                    <a:pt x="1715" y="4502"/>
                    <a:pt x="1501" y="4692"/>
                    <a:pt x="1501" y="4978"/>
                  </a:cubicBezTo>
                  <a:lnTo>
                    <a:pt x="1501" y="6240"/>
                  </a:lnTo>
                  <a:lnTo>
                    <a:pt x="358" y="6240"/>
                  </a:lnTo>
                  <a:cubicBezTo>
                    <a:pt x="167" y="6240"/>
                    <a:pt x="0" y="6407"/>
                    <a:pt x="0" y="6597"/>
                  </a:cubicBezTo>
                  <a:lnTo>
                    <a:pt x="0" y="7740"/>
                  </a:lnTo>
                  <a:cubicBezTo>
                    <a:pt x="0" y="7907"/>
                    <a:pt x="143" y="8098"/>
                    <a:pt x="358" y="8098"/>
                  </a:cubicBezTo>
                  <a:lnTo>
                    <a:pt x="1501" y="8098"/>
                  </a:lnTo>
                  <a:lnTo>
                    <a:pt x="1501" y="10003"/>
                  </a:lnTo>
                  <a:lnTo>
                    <a:pt x="358" y="10003"/>
                  </a:lnTo>
                  <a:cubicBezTo>
                    <a:pt x="167" y="10003"/>
                    <a:pt x="0" y="10146"/>
                    <a:pt x="0" y="10360"/>
                  </a:cubicBezTo>
                  <a:lnTo>
                    <a:pt x="0" y="11693"/>
                  </a:lnTo>
                  <a:cubicBezTo>
                    <a:pt x="0" y="11789"/>
                    <a:pt x="72" y="11884"/>
                    <a:pt x="167" y="11884"/>
                  </a:cubicBezTo>
                  <a:lnTo>
                    <a:pt x="1001" y="11884"/>
                  </a:lnTo>
                  <a:cubicBezTo>
                    <a:pt x="1024" y="11884"/>
                    <a:pt x="1072" y="11884"/>
                    <a:pt x="1072" y="11836"/>
                  </a:cubicBezTo>
                  <a:cubicBezTo>
                    <a:pt x="1191" y="11693"/>
                    <a:pt x="1096" y="11527"/>
                    <a:pt x="953" y="11527"/>
                  </a:cubicBezTo>
                  <a:lnTo>
                    <a:pt x="310" y="11527"/>
                  </a:lnTo>
                  <a:lnTo>
                    <a:pt x="310" y="10360"/>
                  </a:lnTo>
                  <a:lnTo>
                    <a:pt x="3001" y="10360"/>
                  </a:lnTo>
                  <a:lnTo>
                    <a:pt x="3001" y="11527"/>
                  </a:lnTo>
                  <a:lnTo>
                    <a:pt x="1739" y="11527"/>
                  </a:lnTo>
                  <a:cubicBezTo>
                    <a:pt x="1667" y="11527"/>
                    <a:pt x="1596" y="11574"/>
                    <a:pt x="1572" y="11670"/>
                  </a:cubicBezTo>
                  <a:cubicBezTo>
                    <a:pt x="1548" y="11789"/>
                    <a:pt x="1620" y="11884"/>
                    <a:pt x="1739" y="11884"/>
                  </a:cubicBezTo>
                  <a:lnTo>
                    <a:pt x="3025" y="11884"/>
                  </a:lnTo>
                  <a:cubicBezTo>
                    <a:pt x="3215" y="11884"/>
                    <a:pt x="3382" y="11717"/>
                    <a:pt x="3382" y="11527"/>
                  </a:cubicBezTo>
                  <a:lnTo>
                    <a:pt x="3382" y="10360"/>
                  </a:lnTo>
                  <a:cubicBezTo>
                    <a:pt x="3382" y="10169"/>
                    <a:pt x="3239" y="10003"/>
                    <a:pt x="3025" y="10003"/>
                  </a:cubicBezTo>
                  <a:lnTo>
                    <a:pt x="1858" y="10003"/>
                  </a:lnTo>
                  <a:lnTo>
                    <a:pt x="1858" y="8098"/>
                  </a:lnTo>
                  <a:lnTo>
                    <a:pt x="3025" y="8098"/>
                  </a:lnTo>
                  <a:cubicBezTo>
                    <a:pt x="3215" y="8098"/>
                    <a:pt x="3382" y="7955"/>
                    <a:pt x="3382" y="7740"/>
                  </a:cubicBezTo>
                  <a:lnTo>
                    <a:pt x="3382" y="6597"/>
                  </a:lnTo>
                  <a:cubicBezTo>
                    <a:pt x="3382" y="6431"/>
                    <a:pt x="3239" y="6240"/>
                    <a:pt x="3025" y="6240"/>
                  </a:cubicBezTo>
                  <a:lnTo>
                    <a:pt x="1858" y="6240"/>
                  </a:lnTo>
                  <a:lnTo>
                    <a:pt x="1858" y="4978"/>
                  </a:lnTo>
                  <a:cubicBezTo>
                    <a:pt x="1858" y="4883"/>
                    <a:pt x="1929" y="4811"/>
                    <a:pt x="2025" y="4811"/>
                  </a:cubicBezTo>
                  <a:lnTo>
                    <a:pt x="5764" y="4811"/>
                  </a:lnTo>
                  <a:lnTo>
                    <a:pt x="5764" y="6240"/>
                  </a:lnTo>
                  <a:lnTo>
                    <a:pt x="4573" y="6240"/>
                  </a:lnTo>
                  <a:cubicBezTo>
                    <a:pt x="4406" y="6240"/>
                    <a:pt x="4216" y="6407"/>
                    <a:pt x="4216" y="6597"/>
                  </a:cubicBezTo>
                  <a:lnTo>
                    <a:pt x="4216" y="7740"/>
                  </a:lnTo>
                  <a:cubicBezTo>
                    <a:pt x="4216" y="7907"/>
                    <a:pt x="4358" y="8098"/>
                    <a:pt x="4573" y="8098"/>
                  </a:cubicBezTo>
                  <a:lnTo>
                    <a:pt x="5764" y="8098"/>
                  </a:lnTo>
                  <a:lnTo>
                    <a:pt x="5764" y="10003"/>
                  </a:lnTo>
                  <a:lnTo>
                    <a:pt x="4573" y="10003"/>
                  </a:lnTo>
                  <a:cubicBezTo>
                    <a:pt x="4406" y="10003"/>
                    <a:pt x="4216" y="10146"/>
                    <a:pt x="4216" y="10360"/>
                  </a:cubicBezTo>
                  <a:lnTo>
                    <a:pt x="4216" y="11527"/>
                  </a:lnTo>
                  <a:cubicBezTo>
                    <a:pt x="4216" y="11693"/>
                    <a:pt x="4358" y="11884"/>
                    <a:pt x="4573" y="11884"/>
                  </a:cubicBezTo>
                  <a:lnTo>
                    <a:pt x="7264" y="11884"/>
                  </a:lnTo>
                  <a:cubicBezTo>
                    <a:pt x="7431" y="11884"/>
                    <a:pt x="7621" y="11717"/>
                    <a:pt x="7621" y="11527"/>
                  </a:cubicBezTo>
                  <a:lnTo>
                    <a:pt x="7621" y="10360"/>
                  </a:lnTo>
                  <a:cubicBezTo>
                    <a:pt x="7621" y="10169"/>
                    <a:pt x="7454" y="10003"/>
                    <a:pt x="7264" y="10003"/>
                  </a:cubicBezTo>
                  <a:lnTo>
                    <a:pt x="6097" y="10003"/>
                  </a:lnTo>
                  <a:lnTo>
                    <a:pt x="6097" y="8098"/>
                  </a:lnTo>
                  <a:lnTo>
                    <a:pt x="7264" y="8098"/>
                  </a:lnTo>
                  <a:cubicBezTo>
                    <a:pt x="7431" y="8098"/>
                    <a:pt x="7621" y="7955"/>
                    <a:pt x="7621" y="7740"/>
                  </a:cubicBezTo>
                  <a:lnTo>
                    <a:pt x="7621" y="6597"/>
                  </a:lnTo>
                  <a:cubicBezTo>
                    <a:pt x="7621" y="6431"/>
                    <a:pt x="7454" y="6240"/>
                    <a:pt x="7264" y="6240"/>
                  </a:cubicBezTo>
                  <a:lnTo>
                    <a:pt x="6097" y="6240"/>
                  </a:lnTo>
                  <a:lnTo>
                    <a:pt x="6097" y="4811"/>
                  </a:lnTo>
                  <a:lnTo>
                    <a:pt x="9836" y="4811"/>
                  </a:lnTo>
                  <a:cubicBezTo>
                    <a:pt x="9931" y="4811"/>
                    <a:pt x="10002" y="4883"/>
                    <a:pt x="10002" y="4978"/>
                  </a:cubicBezTo>
                  <a:lnTo>
                    <a:pt x="10002" y="6240"/>
                  </a:lnTo>
                  <a:lnTo>
                    <a:pt x="8836" y="6240"/>
                  </a:lnTo>
                  <a:cubicBezTo>
                    <a:pt x="8645" y="6240"/>
                    <a:pt x="8478" y="6407"/>
                    <a:pt x="8478" y="6597"/>
                  </a:cubicBezTo>
                  <a:lnTo>
                    <a:pt x="8478" y="7740"/>
                  </a:lnTo>
                  <a:cubicBezTo>
                    <a:pt x="8478" y="7907"/>
                    <a:pt x="8621" y="8098"/>
                    <a:pt x="8836" y="8098"/>
                  </a:cubicBezTo>
                  <a:lnTo>
                    <a:pt x="10002" y="8098"/>
                  </a:lnTo>
                  <a:lnTo>
                    <a:pt x="10002" y="10003"/>
                  </a:lnTo>
                  <a:lnTo>
                    <a:pt x="8836" y="10003"/>
                  </a:lnTo>
                  <a:cubicBezTo>
                    <a:pt x="8645" y="10003"/>
                    <a:pt x="8478" y="10146"/>
                    <a:pt x="8478" y="10360"/>
                  </a:cubicBezTo>
                  <a:lnTo>
                    <a:pt x="8478" y="11527"/>
                  </a:lnTo>
                  <a:cubicBezTo>
                    <a:pt x="8478" y="11693"/>
                    <a:pt x="8621" y="11884"/>
                    <a:pt x="8836" y="11884"/>
                  </a:cubicBezTo>
                  <a:lnTo>
                    <a:pt x="11503" y="11884"/>
                  </a:lnTo>
                  <a:cubicBezTo>
                    <a:pt x="11693" y="11884"/>
                    <a:pt x="11860" y="11717"/>
                    <a:pt x="11860" y="11527"/>
                  </a:cubicBezTo>
                  <a:lnTo>
                    <a:pt x="11860" y="10360"/>
                  </a:lnTo>
                  <a:cubicBezTo>
                    <a:pt x="11860" y="10169"/>
                    <a:pt x="11717" y="10003"/>
                    <a:pt x="11503" y="10003"/>
                  </a:cubicBezTo>
                  <a:lnTo>
                    <a:pt x="10312" y="10003"/>
                  </a:lnTo>
                  <a:lnTo>
                    <a:pt x="10312" y="8098"/>
                  </a:lnTo>
                  <a:lnTo>
                    <a:pt x="11479" y="8074"/>
                  </a:lnTo>
                  <a:cubicBezTo>
                    <a:pt x="11670" y="8074"/>
                    <a:pt x="11836" y="7907"/>
                    <a:pt x="11836" y="7716"/>
                  </a:cubicBezTo>
                  <a:lnTo>
                    <a:pt x="11836" y="6573"/>
                  </a:lnTo>
                  <a:cubicBezTo>
                    <a:pt x="11836" y="6407"/>
                    <a:pt x="11693" y="6216"/>
                    <a:pt x="11479" y="6216"/>
                  </a:cubicBezTo>
                  <a:lnTo>
                    <a:pt x="10312" y="6216"/>
                  </a:lnTo>
                  <a:lnTo>
                    <a:pt x="10312" y="4930"/>
                  </a:lnTo>
                  <a:cubicBezTo>
                    <a:pt x="10312" y="4668"/>
                    <a:pt x="10122" y="4454"/>
                    <a:pt x="9836" y="4454"/>
                  </a:cubicBezTo>
                  <a:lnTo>
                    <a:pt x="6097" y="4454"/>
                  </a:lnTo>
                  <a:lnTo>
                    <a:pt x="6097" y="2906"/>
                  </a:lnTo>
                  <a:lnTo>
                    <a:pt x="8478" y="2906"/>
                  </a:lnTo>
                  <a:cubicBezTo>
                    <a:pt x="8645" y="2906"/>
                    <a:pt x="8836" y="2763"/>
                    <a:pt x="8836" y="2549"/>
                  </a:cubicBezTo>
                  <a:lnTo>
                    <a:pt x="8836" y="167"/>
                  </a:lnTo>
                  <a:cubicBezTo>
                    <a:pt x="8836" y="96"/>
                    <a:pt x="8740" y="1"/>
                    <a:pt x="8645" y="1"/>
                  </a:cubicBezTo>
                  <a:lnTo>
                    <a:pt x="7335" y="1"/>
                  </a:lnTo>
                  <a:cubicBezTo>
                    <a:pt x="7311" y="1"/>
                    <a:pt x="7288" y="1"/>
                    <a:pt x="7288" y="24"/>
                  </a:cubicBezTo>
                  <a:cubicBezTo>
                    <a:pt x="7169" y="167"/>
                    <a:pt x="7264" y="358"/>
                    <a:pt x="7407" y="358"/>
                  </a:cubicBezTo>
                  <a:lnTo>
                    <a:pt x="8502" y="358"/>
                  </a:lnTo>
                  <a:lnTo>
                    <a:pt x="8502" y="2596"/>
                  </a:lnTo>
                  <a:lnTo>
                    <a:pt x="3358" y="2596"/>
                  </a:lnTo>
                  <a:lnTo>
                    <a:pt x="3358" y="358"/>
                  </a:lnTo>
                  <a:lnTo>
                    <a:pt x="6597" y="358"/>
                  </a:lnTo>
                  <a:cubicBezTo>
                    <a:pt x="6692" y="358"/>
                    <a:pt x="6788" y="263"/>
                    <a:pt x="6788" y="167"/>
                  </a:cubicBezTo>
                  <a:cubicBezTo>
                    <a:pt x="6788" y="96"/>
                    <a:pt x="6692" y="1"/>
                    <a:pt x="659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943" name="Google Shape;13943;p27"/>
          <p:cNvGrpSpPr/>
          <p:nvPr/>
        </p:nvGrpSpPr>
        <p:grpSpPr>
          <a:xfrm>
            <a:off x="10329450" y="3229985"/>
            <a:ext cx="475689" cy="472779"/>
            <a:chOff x="6647713" y="2369483"/>
            <a:chExt cx="298325" cy="296500"/>
          </a:xfrm>
        </p:grpSpPr>
        <p:sp>
          <p:nvSpPr>
            <p:cNvPr id="13944" name="Google Shape;13944;p27"/>
            <p:cNvSpPr/>
            <p:nvPr/>
          </p:nvSpPr>
          <p:spPr>
            <a:xfrm>
              <a:off x="6648313" y="2370058"/>
              <a:ext cx="144700" cy="144100"/>
            </a:xfrm>
            <a:custGeom>
              <a:avLst/>
              <a:gdLst/>
              <a:ahLst/>
              <a:cxnLst/>
              <a:rect l="l" t="t" r="r" b="b"/>
              <a:pathLst>
                <a:path w="5788" h="5764" extrusionOk="0">
                  <a:moveTo>
                    <a:pt x="5550" y="1"/>
                  </a:moveTo>
                  <a:cubicBezTo>
                    <a:pt x="4573" y="1"/>
                    <a:pt x="3573" y="310"/>
                    <a:pt x="2739" y="811"/>
                  </a:cubicBezTo>
                  <a:cubicBezTo>
                    <a:pt x="1930" y="1287"/>
                    <a:pt x="1263" y="2001"/>
                    <a:pt x="787" y="2835"/>
                  </a:cubicBezTo>
                  <a:cubicBezTo>
                    <a:pt x="715" y="2930"/>
                    <a:pt x="739" y="3001"/>
                    <a:pt x="834" y="3073"/>
                  </a:cubicBezTo>
                  <a:cubicBezTo>
                    <a:pt x="867" y="3098"/>
                    <a:pt x="901" y="3108"/>
                    <a:pt x="932" y="3108"/>
                  </a:cubicBezTo>
                  <a:cubicBezTo>
                    <a:pt x="990" y="3108"/>
                    <a:pt x="1041" y="3072"/>
                    <a:pt x="1072" y="3025"/>
                  </a:cubicBezTo>
                  <a:cubicBezTo>
                    <a:pt x="1525" y="2239"/>
                    <a:pt x="2144" y="1573"/>
                    <a:pt x="2930" y="1144"/>
                  </a:cubicBezTo>
                  <a:cubicBezTo>
                    <a:pt x="3668" y="691"/>
                    <a:pt x="4573" y="429"/>
                    <a:pt x="5430" y="382"/>
                  </a:cubicBezTo>
                  <a:lnTo>
                    <a:pt x="5430" y="5454"/>
                  </a:lnTo>
                  <a:lnTo>
                    <a:pt x="358" y="5454"/>
                  </a:lnTo>
                  <a:cubicBezTo>
                    <a:pt x="406" y="4859"/>
                    <a:pt x="525" y="4287"/>
                    <a:pt x="715" y="3740"/>
                  </a:cubicBezTo>
                  <a:cubicBezTo>
                    <a:pt x="763" y="3644"/>
                    <a:pt x="715" y="3549"/>
                    <a:pt x="644" y="3478"/>
                  </a:cubicBezTo>
                  <a:cubicBezTo>
                    <a:pt x="621" y="3472"/>
                    <a:pt x="599" y="3469"/>
                    <a:pt x="577" y="3469"/>
                  </a:cubicBezTo>
                  <a:cubicBezTo>
                    <a:pt x="506" y="3469"/>
                    <a:pt x="442" y="3500"/>
                    <a:pt x="406" y="3573"/>
                  </a:cubicBezTo>
                  <a:cubicBezTo>
                    <a:pt x="167" y="4216"/>
                    <a:pt x="48" y="4859"/>
                    <a:pt x="1" y="5526"/>
                  </a:cubicBezTo>
                  <a:cubicBezTo>
                    <a:pt x="1" y="5573"/>
                    <a:pt x="48" y="5621"/>
                    <a:pt x="72" y="5669"/>
                  </a:cubicBezTo>
                  <a:cubicBezTo>
                    <a:pt x="120" y="5716"/>
                    <a:pt x="191" y="5764"/>
                    <a:pt x="287" y="5764"/>
                  </a:cubicBezTo>
                  <a:lnTo>
                    <a:pt x="5597" y="5764"/>
                  </a:lnTo>
                  <a:cubicBezTo>
                    <a:pt x="5692" y="5764"/>
                    <a:pt x="5788" y="5669"/>
                    <a:pt x="5788" y="5573"/>
                  </a:cubicBezTo>
                  <a:lnTo>
                    <a:pt x="5788" y="239"/>
                  </a:lnTo>
                  <a:cubicBezTo>
                    <a:pt x="5788" y="191"/>
                    <a:pt x="5764" y="120"/>
                    <a:pt x="5716" y="96"/>
                  </a:cubicBezTo>
                  <a:cubicBezTo>
                    <a:pt x="5669" y="48"/>
                    <a:pt x="5597" y="1"/>
                    <a:pt x="555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45" name="Google Shape;13945;p27"/>
            <p:cNvSpPr/>
            <p:nvPr/>
          </p:nvSpPr>
          <p:spPr>
            <a:xfrm>
              <a:off x="6647713" y="2521883"/>
              <a:ext cx="240550" cy="144100"/>
            </a:xfrm>
            <a:custGeom>
              <a:avLst/>
              <a:gdLst/>
              <a:ahLst/>
              <a:cxnLst/>
              <a:rect l="l" t="t" r="r" b="b"/>
              <a:pathLst>
                <a:path w="9622" h="5764" extrusionOk="0">
                  <a:moveTo>
                    <a:pt x="5859" y="358"/>
                  </a:moveTo>
                  <a:lnTo>
                    <a:pt x="9193" y="4025"/>
                  </a:lnTo>
                  <a:cubicBezTo>
                    <a:pt x="8217" y="4930"/>
                    <a:pt x="6979" y="5430"/>
                    <a:pt x="5621" y="5430"/>
                  </a:cubicBezTo>
                  <a:cubicBezTo>
                    <a:pt x="4216" y="5430"/>
                    <a:pt x="2930" y="4882"/>
                    <a:pt x="1930" y="3906"/>
                  </a:cubicBezTo>
                  <a:cubicBezTo>
                    <a:pt x="977" y="2953"/>
                    <a:pt x="430" y="1715"/>
                    <a:pt x="382" y="358"/>
                  </a:cubicBezTo>
                  <a:close/>
                  <a:moveTo>
                    <a:pt x="263" y="0"/>
                  </a:moveTo>
                  <a:cubicBezTo>
                    <a:pt x="215" y="0"/>
                    <a:pt x="191" y="0"/>
                    <a:pt x="120" y="48"/>
                  </a:cubicBezTo>
                  <a:cubicBezTo>
                    <a:pt x="49" y="96"/>
                    <a:pt x="1" y="167"/>
                    <a:pt x="1" y="239"/>
                  </a:cubicBezTo>
                  <a:cubicBezTo>
                    <a:pt x="25" y="1739"/>
                    <a:pt x="596" y="3096"/>
                    <a:pt x="1668" y="4144"/>
                  </a:cubicBezTo>
                  <a:cubicBezTo>
                    <a:pt x="2716" y="5192"/>
                    <a:pt x="4121" y="5764"/>
                    <a:pt x="5597" y="5764"/>
                  </a:cubicBezTo>
                  <a:cubicBezTo>
                    <a:pt x="7050" y="5764"/>
                    <a:pt x="8455" y="5192"/>
                    <a:pt x="9503" y="4168"/>
                  </a:cubicBezTo>
                  <a:cubicBezTo>
                    <a:pt x="9622" y="4120"/>
                    <a:pt x="9622" y="3954"/>
                    <a:pt x="9527" y="3858"/>
                  </a:cubicBezTo>
                  <a:lnTo>
                    <a:pt x="6050" y="72"/>
                  </a:lnTo>
                  <a:cubicBezTo>
                    <a:pt x="6002" y="48"/>
                    <a:pt x="5955" y="0"/>
                    <a:pt x="593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46" name="Google Shape;13946;p27"/>
            <p:cNvSpPr/>
            <p:nvPr/>
          </p:nvSpPr>
          <p:spPr>
            <a:xfrm>
              <a:off x="6801913" y="2369483"/>
              <a:ext cx="144125" cy="243525"/>
            </a:xfrm>
            <a:custGeom>
              <a:avLst/>
              <a:gdLst/>
              <a:ahLst/>
              <a:cxnLst/>
              <a:rect l="l" t="t" r="r" b="b"/>
              <a:pathLst>
                <a:path w="5765" h="9741" extrusionOk="0">
                  <a:moveTo>
                    <a:pt x="239" y="0"/>
                  </a:moveTo>
                  <a:cubicBezTo>
                    <a:pt x="144" y="0"/>
                    <a:pt x="49" y="71"/>
                    <a:pt x="25" y="143"/>
                  </a:cubicBezTo>
                  <a:cubicBezTo>
                    <a:pt x="1" y="191"/>
                    <a:pt x="1" y="214"/>
                    <a:pt x="1" y="262"/>
                  </a:cubicBezTo>
                  <a:lnTo>
                    <a:pt x="1" y="5596"/>
                  </a:lnTo>
                  <a:cubicBezTo>
                    <a:pt x="1" y="5620"/>
                    <a:pt x="25" y="5692"/>
                    <a:pt x="49" y="5715"/>
                  </a:cubicBezTo>
                  <a:lnTo>
                    <a:pt x="1001" y="6763"/>
                  </a:lnTo>
                  <a:cubicBezTo>
                    <a:pt x="1040" y="6789"/>
                    <a:pt x="1094" y="6808"/>
                    <a:pt x="1142" y="6808"/>
                  </a:cubicBezTo>
                  <a:cubicBezTo>
                    <a:pt x="1182" y="6808"/>
                    <a:pt x="1218" y="6796"/>
                    <a:pt x="1239" y="6763"/>
                  </a:cubicBezTo>
                  <a:cubicBezTo>
                    <a:pt x="1311" y="6692"/>
                    <a:pt x="1335" y="6573"/>
                    <a:pt x="1239" y="6525"/>
                  </a:cubicBezTo>
                  <a:lnTo>
                    <a:pt x="358" y="5525"/>
                  </a:lnTo>
                  <a:lnTo>
                    <a:pt x="358" y="381"/>
                  </a:lnTo>
                  <a:cubicBezTo>
                    <a:pt x="1692" y="405"/>
                    <a:pt x="2954" y="976"/>
                    <a:pt x="3906" y="1929"/>
                  </a:cubicBezTo>
                  <a:cubicBezTo>
                    <a:pt x="4883" y="2905"/>
                    <a:pt x="5407" y="4215"/>
                    <a:pt x="5407" y="5596"/>
                  </a:cubicBezTo>
                  <a:cubicBezTo>
                    <a:pt x="5407" y="6882"/>
                    <a:pt x="4811" y="8311"/>
                    <a:pt x="3835" y="9311"/>
                  </a:cubicBezTo>
                  <a:lnTo>
                    <a:pt x="1787" y="7073"/>
                  </a:lnTo>
                  <a:cubicBezTo>
                    <a:pt x="1748" y="7047"/>
                    <a:pt x="1694" y="7028"/>
                    <a:pt x="1646" y="7028"/>
                  </a:cubicBezTo>
                  <a:cubicBezTo>
                    <a:pt x="1606" y="7028"/>
                    <a:pt x="1570" y="7041"/>
                    <a:pt x="1549" y="7073"/>
                  </a:cubicBezTo>
                  <a:cubicBezTo>
                    <a:pt x="1477" y="7144"/>
                    <a:pt x="1454" y="7263"/>
                    <a:pt x="1549" y="7311"/>
                  </a:cubicBezTo>
                  <a:lnTo>
                    <a:pt x="3668" y="9645"/>
                  </a:lnTo>
                  <a:cubicBezTo>
                    <a:pt x="3716" y="9692"/>
                    <a:pt x="3787" y="9740"/>
                    <a:pt x="3835" y="9740"/>
                  </a:cubicBezTo>
                  <a:cubicBezTo>
                    <a:pt x="3906" y="9740"/>
                    <a:pt x="3954" y="9692"/>
                    <a:pt x="4026" y="9669"/>
                  </a:cubicBezTo>
                  <a:cubicBezTo>
                    <a:pt x="5097" y="8573"/>
                    <a:pt x="5764" y="7025"/>
                    <a:pt x="5764" y="5620"/>
                  </a:cubicBezTo>
                  <a:cubicBezTo>
                    <a:pt x="5740" y="4120"/>
                    <a:pt x="5169" y="2715"/>
                    <a:pt x="4145" y="1667"/>
                  </a:cubicBezTo>
                  <a:cubicBezTo>
                    <a:pt x="3097" y="619"/>
                    <a:pt x="1716" y="24"/>
                    <a:pt x="2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947" name="Google Shape;13947;p27"/>
          <p:cNvGrpSpPr/>
          <p:nvPr/>
        </p:nvGrpSpPr>
        <p:grpSpPr>
          <a:xfrm>
            <a:off x="9352581" y="3229985"/>
            <a:ext cx="473736" cy="472779"/>
            <a:chOff x="6162513" y="2369483"/>
            <a:chExt cx="297100" cy="296500"/>
          </a:xfrm>
        </p:grpSpPr>
        <p:sp>
          <p:nvSpPr>
            <p:cNvPr id="13948" name="Google Shape;13948;p27"/>
            <p:cNvSpPr/>
            <p:nvPr/>
          </p:nvSpPr>
          <p:spPr>
            <a:xfrm>
              <a:off x="6197638" y="2404608"/>
              <a:ext cx="87525" cy="87525"/>
            </a:xfrm>
            <a:custGeom>
              <a:avLst/>
              <a:gdLst/>
              <a:ahLst/>
              <a:cxnLst/>
              <a:rect l="l" t="t" r="r" b="b"/>
              <a:pathLst>
                <a:path w="3501" h="3501" extrusionOk="0">
                  <a:moveTo>
                    <a:pt x="1762" y="0"/>
                  </a:moveTo>
                  <a:cubicBezTo>
                    <a:pt x="1548" y="0"/>
                    <a:pt x="1334" y="24"/>
                    <a:pt x="1167" y="119"/>
                  </a:cubicBezTo>
                  <a:cubicBezTo>
                    <a:pt x="1072" y="143"/>
                    <a:pt x="1000" y="238"/>
                    <a:pt x="1072" y="333"/>
                  </a:cubicBezTo>
                  <a:cubicBezTo>
                    <a:pt x="1089" y="384"/>
                    <a:pt x="1141" y="434"/>
                    <a:pt x="1204" y="434"/>
                  </a:cubicBezTo>
                  <a:cubicBezTo>
                    <a:pt x="1230" y="434"/>
                    <a:pt x="1258" y="426"/>
                    <a:pt x="1286" y="405"/>
                  </a:cubicBezTo>
                  <a:cubicBezTo>
                    <a:pt x="1429" y="357"/>
                    <a:pt x="1596" y="333"/>
                    <a:pt x="1762" y="333"/>
                  </a:cubicBezTo>
                  <a:cubicBezTo>
                    <a:pt x="2525" y="333"/>
                    <a:pt x="3144" y="953"/>
                    <a:pt x="3144" y="1715"/>
                  </a:cubicBezTo>
                  <a:cubicBezTo>
                    <a:pt x="3144" y="2501"/>
                    <a:pt x="2525" y="3120"/>
                    <a:pt x="1762" y="3120"/>
                  </a:cubicBezTo>
                  <a:cubicBezTo>
                    <a:pt x="977" y="3120"/>
                    <a:pt x="357" y="2501"/>
                    <a:pt x="357" y="1715"/>
                  </a:cubicBezTo>
                  <a:cubicBezTo>
                    <a:pt x="357" y="1405"/>
                    <a:pt x="476" y="1072"/>
                    <a:pt x="691" y="834"/>
                  </a:cubicBezTo>
                  <a:cubicBezTo>
                    <a:pt x="738" y="762"/>
                    <a:pt x="738" y="643"/>
                    <a:pt x="643" y="595"/>
                  </a:cubicBezTo>
                  <a:cubicBezTo>
                    <a:pt x="621" y="562"/>
                    <a:pt x="584" y="544"/>
                    <a:pt x="543" y="544"/>
                  </a:cubicBezTo>
                  <a:cubicBezTo>
                    <a:pt x="495" y="544"/>
                    <a:pt x="443" y="568"/>
                    <a:pt x="405" y="619"/>
                  </a:cubicBezTo>
                  <a:cubicBezTo>
                    <a:pt x="143" y="953"/>
                    <a:pt x="0" y="1334"/>
                    <a:pt x="0" y="1762"/>
                  </a:cubicBezTo>
                  <a:cubicBezTo>
                    <a:pt x="0" y="2691"/>
                    <a:pt x="762" y="3501"/>
                    <a:pt x="1762" y="3501"/>
                  </a:cubicBezTo>
                  <a:cubicBezTo>
                    <a:pt x="2739" y="3501"/>
                    <a:pt x="3501" y="2739"/>
                    <a:pt x="3501" y="1739"/>
                  </a:cubicBezTo>
                  <a:cubicBezTo>
                    <a:pt x="3477" y="810"/>
                    <a:pt x="2715" y="0"/>
                    <a:pt x="17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49" name="Google Shape;13949;p27"/>
            <p:cNvSpPr/>
            <p:nvPr/>
          </p:nvSpPr>
          <p:spPr>
            <a:xfrm>
              <a:off x="6162513" y="2369483"/>
              <a:ext cx="158375" cy="157775"/>
            </a:xfrm>
            <a:custGeom>
              <a:avLst/>
              <a:gdLst/>
              <a:ahLst/>
              <a:cxnLst/>
              <a:rect l="l" t="t" r="r" b="b"/>
              <a:pathLst>
                <a:path w="6335" h="6311" extrusionOk="0">
                  <a:moveTo>
                    <a:pt x="3453" y="452"/>
                  </a:moveTo>
                  <a:lnTo>
                    <a:pt x="3453" y="738"/>
                  </a:lnTo>
                  <a:cubicBezTo>
                    <a:pt x="3453" y="881"/>
                    <a:pt x="3549" y="1000"/>
                    <a:pt x="3691" y="1072"/>
                  </a:cubicBezTo>
                  <a:cubicBezTo>
                    <a:pt x="3930" y="1119"/>
                    <a:pt x="4144" y="1215"/>
                    <a:pt x="4358" y="1334"/>
                  </a:cubicBezTo>
                  <a:cubicBezTo>
                    <a:pt x="4408" y="1373"/>
                    <a:pt x="4466" y="1392"/>
                    <a:pt x="4524" y="1392"/>
                  </a:cubicBezTo>
                  <a:cubicBezTo>
                    <a:pt x="4604" y="1392"/>
                    <a:pt x="4684" y="1355"/>
                    <a:pt x="4739" y="1286"/>
                  </a:cubicBezTo>
                  <a:lnTo>
                    <a:pt x="4977" y="1048"/>
                  </a:lnTo>
                  <a:lnTo>
                    <a:pt x="5335" y="1429"/>
                  </a:lnTo>
                  <a:lnTo>
                    <a:pt x="5096" y="1667"/>
                  </a:lnTo>
                  <a:cubicBezTo>
                    <a:pt x="4977" y="1786"/>
                    <a:pt x="4977" y="1929"/>
                    <a:pt x="5025" y="2048"/>
                  </a:cubicBezTo>
                  <a:cubicBezTo>
                    <a:pt x="5144" y="2262"/>
                    <a:pt x="5239" y="2477"/>
                    <a:pt x="5287" y="2715"/>
                  </a:cubicBezTo>
                  <a:cubicBezTo>
                    <a:pt x="5335" y="2858"/>
                    <a:pt x="5454" y="2953"/>
                    <a:pt x="5597" y="2953"/>
                  </a:cubicBezTo>
                  <a:lnTo>
                    <a:pt x="5930" y="2953"/>
                  </a:lnTo>
                  <a:lnTo>
                    <a:pt x="5930" y="3477"/>
                  </a:lnTo>
                  <a:lnTo>
                    <a:pt x="5597" y="3477"/>
                  </a:lnTo>
                  <a:cubicBezTo>
                    <a:pt x="5454" y="3477"/>
                    <a:pt x="5335" y="3572"/>
                    <a:pt x="5311" y="3715"/>
                  </a:cubicBezTo>
                  <a:cubicBezTo>
                    <a:pt x="5239" y="3953"/>
                    <a:pt x="5144" y="4168"/>
                    <a:pt x="5025" y="4382"/>
                  </a:cubicBezTo>
                  <a:cubicBezTo>
                    <a:pt x="4954" y="4501"/>
                    <a:pt x="4977" y="4668"/>
                    <a:pt x="5096" y="4763"/>
                  </a:cubicBezTo>
                  <a:lnTo>
                    <a:pt x="5335" y="5001"/>
                  </a:lnTo>
                  <a:lnTo>
                    <a:pt x="4977" y="5382"/>
                  </a:lnTo>
                  <a:lnTo>
                    <a:pt x="4739" y="5144"/>
                  </a:lnTo>
                  <a:cubicBezTo>
                    <a:pt x="4654" y="5058"/>
                    <a:pt x="4559" y="5015"/>
                    <a:pt x="4472" y="5015"/>
                  </a:cubicBezTo>
                  <a:cubicBezTo>
                    <a:pt x="4413" y="5015"/>
                    <a:pt x="4358" y="5034"/>
                    <a:pt x="4311" y="5072"/>
                  </a:cubicBezTo>
                  <a:cubicBezTo>
                    <a:pt x="4120" y="5192"/>
                    <a:pt x="3906" y="5263"/>
                    <a:pt x="3668" y="5334"/>
                  </a:cubicBezTo>
                  <a:cubicBezTo>
                    <a:pt x="3525" y="5358"/>
                    <a:pt x="3429" y="5477"/>
                    <a:pt x="3429" y="5668"/>
                  </a:cubicBezTo>
                  <a:lnTo>
                    <a:pt x="3429" y="5977"/>
                  </a:lnTo>
                  <a:lnTo>
                    <a:pt x="2882" y="5977"/>
                  </a:lnTo>
                  <a:lnTo>
                    <a:pt x="2882" y="5668"/>
                  </a:lnTo>
                  <a:cubicBezTo>
                    <a:pt x="2882" y="5501"/>
                    <a:pt x="2810" y="5382"/>
                    <a:pt x="2644" y="5334"/>
                  </a:cubicBezTo>
                  <a:cubicBezTo>
                    <a:pt x="2405" y="5263"/>
                    <a:pt x="2215" y="5192"/>
                    <a:pt x="2001" y="5072"/>
                  </a:cubicBezTo>
                  <a:cubicBezTo>
                    <a:pt x="1951" y="5033"/>
                    <a:pt x="1889" y="5014"/>
                    <a:pt x="1828" y="5014"/>
                  </a:cubicBezTo>
                  <a:cubicBezTo>
                    <a:pt x="1743" y="5014"/>
                    <a:pt x="1661" y="5051"/>
                    <a:pt x="1620" y="5120"/>
                  </a:cubicBezTo>
                  <a:lnTo>
                    <a:pt x="1381" y="5358"/>
                  </a:lnTo>
                  <a:lnTo>
                    <a:pt x="1024" y="4977"/>
                  </a:lnTo>
                  <a:lnTo>
                    <a:pt x="1262" y="4739"/>
                  </a:lnTo>
                  <a:cubicBezTo>
                    <a:pt x="1381" y="4620"/>
                    <a:pt x="1381" y="4477"/>
                    <a:pt x="1310" y="4358"/>
                  </a:cubicBezTo>
                  <a:cubicBezTo>
                    <a:pt x="1191" y="4144"/>
                    <a:pt x="1096" y="3929"/>
                    <a:pt x="1048" y="3691"/>
                  </a:cubicBezTo>
                  <a:cubicBezTo>
                    <a:pt x="1024" y="3548"/>
                    <a:pt x="905" y="3453"/>
                    <a:pt x="738" y="3453"/>
                  </a:cubicBezTo>
                  <a:lnTo>
                    <a:pt x="429" y="3453"/>
                  </a:lnTo>
                  <a:lnTo>
                    <a:pt x="429" y="2905"/>
                  </a:lnTo>
                  <a:lnTo>
                    <a:pt x="715" y="2905"/>
                  </a:lnTo>
                  <a:cubicBezTo>
                    <a:pt x="857" y="2905"/>
                    <a:pt x="977" y="2834"/>
                    <a:pt x="1048" y="2667"/>
                  </a:cubicBezTo>
                  <a:cubicBezTo>
                    <a:pt x="1096" y="2429"/>
                    <a:pt x="1191" y="2239"/>
                    <a:pt x="1310" y="2024"/>
                  </a:cubicBezTo>
                  <a:cubicBezTo>
                    <a:pt x="1405" y="1905"/>
                    <a:pt x="1381" y="1715"/>
                    <a:pt x="1262" y="1643"/>
                  </a:cubicBezTo>
                  <a:lnTo>
                    <a:pt x="1024" y="1405"/>
                  </a:lnTo>
                  <a:lnTo>
                    <a:pt x="1405" y="1048"/>
                  </a:lnTo>
                  <a:lnTo>
                    <a:pt x="1643" y="1286"/>
                  </a:lnTo>
                  <a:cubicBezTo>
                    <a:pt x="1710" y="1353"/>
                    <a:pt x="1785" y="1382"/>
                    <a:pt x="1859" y="1382"/>
                  </a:cubicBezTo>
                  <a:cubicBezTo>
                    <a:pt x="1916" y="1382"/>
                    <a:pt x="1972" y="1365"/>
                    <a:pt x="2024" y="1334"/>
                  </a:cubicBezTo>
                  <a:cubicBezTo>
                    <a:pt x="2239" y="1215"/>
                    <a:pt x="2453" y="1119"/>
                    <a:pt x="2691" y="1072"/>
                  </a:cubicBezTo>
                  <a:cubicBezTo>
                    <a:pt x="2834" y="1048"/>
                    <a:pt x="2929" y="929"/>
                    <a:pt x="2929" y="762"/>
                  </a:cubicBezTo>
                  <a:lnTo>
                    <a:pt x="2929" y="452"/>
                  </a:lnTo>
                  <a:close/>
                  <a:moveTo>
                    <a:pt x="2858" y="0"/>
                  </a:moveTo>
                  <a:cubicBezTo>
                    <a:pt x="2691" y="0"/>
                    <a:pt x="2524" y="143"/>
                    <a:pt x="2524" y="333"/>
                  </a:cubicBezTo>
                  <a:lnTo>
                    <a:pt x="2524" y="667"/>
                  </a:lnTo>
                  <a:cubicBezTo>
                    <a:pt x="2286" y="714"/>
                    <a:pt x="2024" y="810"/>
                    <a:pt x="1810" y="953"/>
                  </a:cubicBezTo>
                  <a:lnTo>
                    <a:pt x="1572" y="714"/>
                  </a:lnTo>
                  <a:cubicBezTo>
                    <a:pt x="1512" y="655"/>
                    <a:pt x="1435" y="625"/>
                    <a:pt x="1358" y="625"/>
                  </a:cubicBezTo>
                  <a:cubicBezTo>
                    <a:pt x="1280" y="625"/>
                    <a:pt x="1203" y="655"/>
                    <a:pt x="1143" y="714"/>
                  </a:cubicBezTo>
                  <a:lnTo>
                    <a:pt x="715" y="1119"/>
                  </a:lnTo>
                  <a:cubicBezTo>
                    <a:pt x="596" y="1262"/>
                    <a:pt x="596" y="1453"/>
                    <a:pt x="715" y="1572"/>
                  </a:cubicBezTo>
                  <a:lnTo>
                    <a:pt x="953" y="1810"/>
                  </a:lnTo>
                  <a:cubicBezTo>
                    <a:pt x="810" y="2048"/>
                    <a:pt x="715" y="2286"/>
                    <a:pt x="667" y="2524"/>
                  </a:cubicBezTo>
                  <a:lnTo>
                    <a:pt x="334" y="2524"/>
                  </a:lnTo>
                  <a:cubicBezTo>
                    <a:pt x="143" y="2524"/>
                    <a:pt x="0" y="2691"/>
                    <a:pt x="0" y="2858"/>
                  </a:cubicBezTo>
                  <a:lnTo>
                    <a:pt x="0" y="3453"/>
                  </a:lnTo>
                  <a:cubicBezTo>
                    <a:pt x="0" y="3644"/>
                    <a:pt x="143" y="3786"/>
                    <a:pt x="334" y="3786"/>
                  </a:cubicBezTo>
                  <a:lnTo>
                    <a:pt x="667" y="3786"/>
                  </a:lnTo>
                  <a:cubicBezTo>
                    <a:pt x="715" y="4025"/>
                    <a:pt x="810" y="4287"/>
                    <a:pt x="953" y="4501"/>
                  </a:cubicBezTo>
                  <a:lnTo>
                    <a:pt x="715" y="4739"/>
                  </a:lnTo>
                  <a:cubicBezTo>
                    <a:pt x="596" y="4858"/>
                    <a:pt x="596" y="5072"/>
                    <a:pt x="715" y="5192"/>
                  </a:cubicBezTo>
                  <a:lnTo>
                    <a:pt x="1143" y="5596"/>
                  </a:lnTo>
                  <a:cubicBezTo>
                    <a:pt x="1203" y="5656"/>
                    <a:pt x="1280" y="5686"/>
                    <a:pt x="1358" y="5686"/>
                  </a:cubicBezTo>
                  <a:cubicBezTo>
                    <a:pt x="1435" y="5686"/>
                    <a:pt x="1512" y="5656"/>
                    <a:pt x="1572" y="5596"/>
                  </a:cubicBezTo>
                  <a:lnTo>
                    <a:pt x="1810" y="5358"/>
                  </a:lnTo>
                  <a:cubicBezTo>
                    <a:pt x="2048" y="5501"/>
                    <a:pt x="2286" y="5596"/>
                    <a:pt x="2524" y="5644"/>
                  </a:cubicBezTo>
                  <a:lnTo>
                    <a:pt x="2524" y="5977"/>
                  </a:lnTo>
                  <a:cubicBezTo>
                    <a:pt x="2524" y="6168"/>
                    <a:pt x="2691" y="6311"/>
                    <a:pt x="2858" y="6311"/>
                  </a:cubicBezTo>
                  <a:lnTo>
                    <a:pt x="3453" y="6311"/>
                  </a:lnTo>
                  <a:cubicBezTo>
                    <a:pt x="3644" y="6311"/>
                    <a:pt x="3787" y="6168"/>
                    <a:pt x="3787" y="5977"/>
                  </a:cubicBezTo>
                  <a:lnTo>
                    <a:pt x="3787" y="5644"/>
                  </a:lnTo>
                  <a:cubicBezTo>
                    <a:pt x="4049" y="5596"/>
                    <a:pt x="4287" y="5501"/>
                    <a:pt x="4501" y="5358"/>
                  </a:cubicBezTo>
                  <a:lnTo>
                    <a:pt x="4739" y="5596"/>
                  </a:lnTo>
                  <a:cubicBezTo>
                    <a:pt x="4799" y="5656"/>
                    <a:pt x="4870" y="5686"/>
                    <a:pt x="4948" y="5686"/>
                  </a:cubicBezTo>
                  <a:cubicBezTo>
                    <a:pt x="5025" y="5686"/>
                    <a:pt x="5108" y="5656"/>
                    <a:pt x="5192" y="5596"/>
                  </a:cubicBezTo>
                  <a:lnTo>
                    <a:pt x="5597" y="5192"/>
                  </a:lnTo>
                  <a:cubicBezTo>
                    <a:pt x="5716" y="5072"/>
                    <a:pt x="5716" y="4858"/>
                    <a:pt x="5597" y="4739"/>
                  </a:cubicBezTo>
                  <a:lnTo>
                    <a:pt x="5358" y="4501"/>
                  </a:lnTo>
                  <a:cubicBezTo>
                    <a:pt x="5501" y="4287"/>
                    <a:pt x="5597" y="4025"/>
                    <a:pt x="5668" y="3786"/>
                  </a:cubicBezTo>
                  <a:lnTo>
                    <a:pt x="6025" y="3786"/>
                  </a:lnTo>
                  <a:cubicBezTo>
                    <a:pt x="6192" y="3786"/>
                    <a:pt x="6335" y="3644"/>
                    <a:pt x="6335" y="3453"/>
                  </a:cubicBezTo>
                  <a:lnTo>
                    <a:pt x="6335" y="2858"/>
                  </a:lnTo>
                  <a:cubicBezTo>
                    <a:pt x="6335" y="2691"/>
                    <a:pt x="6192" y="2524"/>
                    <a:pt x="6025" y="2524"/>
                  </a:cubicBezTo>
                  <a:lnTo>
                    <a:pt x="5668" y="2524"/>
                  </a:lnTo>
                  <a:cubicBezTo>
                    <a:pt x="5597" y="2286"/>
                    <a:pt x="5501" y="2024"/>
                    <a:pt x="5358" y="1810"/>
                  </a:cubicBezTo>
                  <a:lnTo>
                    <a:pt x="5597" y="1572"/>
                  </a:lnTo>
                  <a:cubicBezTo>
                    <a:pt x="5716" y="1453"/>
                    <a:pt x="5716" y="1262"/>
                    <a:pt x="5597" y="1119"/>
                  </a:cubicBezTo>
                  <a:lnTo>
                    <a:pt x="5192" y="714"/>
                  </a:lnTo>
                  <a:cubicBezTo>
                    <a:pt x="5132" y="655"/>
                    <a:pt x="5049" y="625"/>
                    <a:pt x="4965" y="625"/>
                  </a:cubicBezTo>
                  <a:cubicBezTo>
                    <a:pt x="4882" y="625"/>
                    <a:pt x="4799" y="655"/>
                    <a:pt x="4739" y="714"/>
                  </a:cubicBezTo>
                  <a:lnTo>
                    <a:pt x="4501" y="953"/>
                  </a:lnTo>
                  <a:cubicBezTo>
                    <a:pt x="4263" y="810"/>
                    <a:pt x="4025" y="714"/>
                    <a:pt x="3787" y="667"/>
                  </a:cubicBezTo>
                  <a:lnTo>
                    <a:pt x="3787" y="333"/>
                  </a:lnTo>
                  <a:cubicBezTo>
                    <a:pt x="3787" y="143"/>
                    <a:pt x="3644" y="0"/>
                    <a:pt x="34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50" name="Google Shape;13950;p27"/>
            <p:cNvSpPr/>
            <p:nvPr/>
          </p:nvSpPr>
          <p:spPr>
            <a:xfrm>
              <a:off x="6232763" y="2427808"/>
              <a:ext cx="16100" cy="41700"/>
            </a:xfrm>
            <a:custGeom>
              <a:avLst/>
              <a:gdLst/>
              <a:ahLst/>
              <a:cxnLst/>
              <a:rect l="l" t="t" r="r" b="b"/>
              <a:pathLst>
                <a:path w="644" h="1668" extrusionOk="0">
                  <a:moveTo>
                    <a:pt x="191" y="1"/>
                  </a:moveTo>
                  <a:cubicBezTo>
                    <a:pt x="119" y="1"/>
                    <a:pt x="48" y="48"/>
                    <a:pt x="24" y="144"/>
                  </a:cubicBezTo>
                  <a:cubicBezTo>
                    <a:pt x="0" y="263"/>
                    <a:pt x="72" y="358"/>
                    <a:pt x="191" y="358"/>
                  </a:cubicBezTo>
                  <a:lnTo>
                    <a:pt x="310" y="358"/>
                  </a:lnTo>
                  <a:lnTo>
                    <a:pt x="310" y="1477"/>
                  </a:lnTo>
                  <a:cubicBezTo>
                    <a:pt x="286" y="1573"/>
                    <a:pt x="381" y="1668"/>
                    <a:pt x="477" y="1668"/>
                  </a:cubicBezTo>
                  <a:cubicBezTo>
                    <a:pt x="548" y="1668"/>
                    <a:pt x="643" y="1573"/>
                    <a:pt x="643" y="1477"/>
                  </a:cubicBezTo>
                  <a:lnTo>
                    <a:pt x="643" y="168"/>
                  </a:lnTo>
                  <a:cubicBezTo>
                    <a:pt x="643" y="72"/>
                    <a:pt x="548" y="1"/>
                    <a:pt x="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51" name="Google Shape;13951;p27"/>
            <p:cNvSpPr/>
            <p:nvPr/>
          </p:nvSpPr>
          <p:spPr>
            <a:xfrm>
              <a:off x="6319088" y="2526658"/>
              <a:ext cx="100050" cy="99425"/>
            </a:xfrm>
            <a:custGeom>
              <a:avLst/>
              <a:gdLst/>
              <a:ahLst/>
              <a:cxnLst/>
              <a:rect l="l" t="t" r="r" b="b"/>
              <a:pathLst>
                <a:path w="4002" h="3977" extrusionOk="0">
                  <a:moveTo>
                    <a:pt x="1977" y="0"/>
                  </a:moveTo>
                  <a:cubicBezTo>
                    <a:pt x="881" y="0"/>
                    <a:pt x="0" y="881"/>
                    <a:pt x="0" y="1977"/>
                  </a:cubicBezTo>
                  <a:cubicBezTo>
                    <a:pt x="0" y="3096"/>
                    <a:pt x="881" y="3977"/>
                    <a:pt x="1977" y="3977"/>
                  </a:cubicBezTo>
                  <a:cubicBezTo>
                    <a:pt x="2334" y="3977"/>
                    <a:pt x="2691" y="3882"/>
                    <a:pt x="3001" y="3715"/>
                  </a:cubicBezTo>
                  <a:cubicBezTo>
                    <a:pt x="3072" y="3667"/>
                    <a:pt x="3120" y="3572"/>
                    <a:pt x="3049" y="3477"/>
                  </a:cubicBezTo>
                  <a:cubicBezTo>
                    <a:pt x="3020" y="3419"/>
                    <a:pt x="2973" y="3388"/>
                    <a:pt x="2920" y="3388"/>
                  </a:cubicBezTo>
                  <a:cubicBezTo>
                    <a:pt x="2886" y="3388"/>
                    <a:pt x="2848" y="3401"/>
                    <a:pt x="2810" y="3429"/>
                  </a:cubicBezTo>
                  <a:cubicBezTo>
                    <a:pt x="2572" y="3572"/>
                    <a:pt x="2287" y="3667"/>
                    <a:pt x="1977" y="3667"/>
                  </a:cubicBezTo>
                  <a:cubicBezTo>
                    <a:pt x="1072" y="3667"/>
                    <a:pt x="310" y="2905"/>
                    <a:pt x="310" y="1977"/>
                  </a:cubicBezTo>
                  <a:cubicBezTo>
                    <a:pt x="310" y="1072"/>
                    <a:pt x="1072" y="310"/>
                    <a:pt x="1977" y="310"/>
                  </a:cubicBezTo>
                  <a:cubicBezTo>
                    <a:pt x="2906" y="310"/>
                    <a:pt x="3644" y="1072"/>
                    <a:pt x="3644" y="1977"/>
                  </a:cubicBezTo>
                  <a:cubicBezTo>
                    <a:pt x="3644" y="2310"/>
                    <a:pt x="3573" y="2643"/>
                    <a:pt x="3358" y="2905"/>
                  </a:cubicBezTo>
                  <a:cubicBezTo>
                    <a:pt x="3287" y="3001"/>
                    <a:pt x="3334" y="3096"/>
                    <a:pt x="3406" y="3143"/>
                  </a:cubicBezTo>
                  <a:cubicBezTo>
                    <a:pt x="3443" y="3172"/>
                    <a:pt x="3481" y="3185"/>
                    <a:pt x="3516" y="3185"/>
                  </a:cubicBezTo>
                  <a:cubicBezTo>
                    <a:pt x="3569" y="3185"/>
                    <a:pt x="3615" y="3154"/>
                    <a:pt x="3644" y="3096"/>
                  </a:cubicBezTo>
                  <a:cubicBezTo>
                    <a:pt x="3882" y="2762"/>
                    <a:pt x="4001" y="2381"/>
                    <a:pt x="4001" y="1953"/>
                  </a:cubicBezTo>
                  <a:cubicBezTo>
                    <a:pt x="4001" y="881"/>
                    <a:pt x="3096" y="0"/>
                    <a:pt x="19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52" name="Google Shape;13952;p27"/>
            <p:cNvSpPr/>
            <p:nvPr/>
          </p:nvSpPr>
          <p:spPr>
            <a:xfrm>
              <a:off x="6278588" y="2486158"/>
              <a:ext cx="181025" cy="179825"/>
            </a:xfrm>
            <a:custGeom>
              <a:avLst/>
              <a:gdLst/>
              <a:ahLst/>
              <a:cxnLst/>
              <a:rect l="l" t="t" r="r" b="b"/>
              <a:pathLst>
                <a:path w="7241" h="7193" extrusionOk="0">
                  <a:moveTo>
                    <a:pt x="3930" y="334"/>
                  </a:moveTo>
                  <a:lnTo>
                    <a:pt x="3930" y="715"/>
                  </a:lnTo>
                  <a:cubicBezTo>
                    <a:pt x="3930" y="858"/>
                    <a:pt x="4049" y="1025"/>
                    <a:pt x="4192" y="1048"/>
                  </a:cubicBezTo>
                  <a:cubicBezTo>
                    <a:pt x="4478" y="1096"/>
                    <a:pt x="4740" y="1215"/>
                    <a:pt x="4978" y="1382"/>
                  </a:cubicBezTo>
                  <a:cubicBezTo>
                    <a:pt x="5031" y="1417"/>
                    <a:pt x="5083" y="1433"/>
                    <a:pt x="5134" y="1433"/>
                  </a:cubicBezTo>
                  <a:cubicBezTo>
                    <a:pt x="5223" y="1433"/>
                    <a:pt x="5308" y="1386"/>
                    <a:pt x="5383" y="1310"/>
                  </a:cubicBezTo>
                  <a:lnTo>
                    <a:pt x="5693" y="1025"/>
                  </a:lnTo>
                  <a:lnTo>
                    <a:pt x="6169" y="1501"/>
                  </a:lnTo>
                  <a:lnTo>
                    <a:pt x="5859" y="1787"/>
                  </a:lnTo>
                  <a:cubicBezTo>
                    <a:pt x="5740" y="1906"/>
                    <a:pt x="5740" y="2096"/>
                    <a:pt x="5812" y="2215"/>
                  </a:cubicBezTo>
                  <a:cubicBezTo>
                    <a:pt x="5955" y="2454"/>
                    <a:pt x="6074" y="2715"/>
                    <a:pt x="6145" y="2977"/>
                  </a:cubicBezTo>
                  <a:cubicBezTo>
                    <a:pt x="6169" y="3144"/>
                    <a:pt x="6312" y="3263"/>
                    <a:pt x="6455" y="3263"/>
                  </a:cubicBezTo>
                  <a:lnTo>
                    <a:pt x="6883" y="3263"/>
                  </a:lnTo>
                  <a:lnTo>
                    <a:pt x="6883" y="3930"/>
                  </a:lnTo>
                  <a:lnTo>
                    <a:pt x="6502" y="3930"/>
                  </a:lnTo>
                  <a:cubicBezTo>
                    <a:pt x="6336" y="3930"/>
                    <a:pt x="6193" y="4049"/>
                    <a:pt x="6169" y="4192"/>
                  </a:cubicBezTo>
                  <a:cubicBezTo>
                    <a:pt x="6097" y="4478"/>
                    <a:pt x="5978" y="4740"/>
                    <a:pt x="5836" y="4978"/>
                  </a:cubicBezTo>
                  <a:cubicBezTo>
                    <a:pt x="5740" y="5121"/>
                    <a:pt x="5788" y="5287"/>
                    <a:pt x="5907" y="5383"/>
                  </a:cubicBezTo>
                  <a:lnTo>
                    <a:pt x="6193" y="5692"/>
                  </a:lnTo>
                  <a:lnTo>
                    <a:pt x="5716" y="6169"/>
                  </a:lnTo>
                  <a:lnTo>
                    <a:pt x="5431" y="5883"/>
                  </a:lnTo>
                  <a:cubicBezTo>
                    <a:pt x="5358" y="5810"/>
                    <a:pt x="5258" y="5782"/>
                    <a:pt x="5164" y="5782"/>
                  </a:cubicBezTo>
                  <a:cubicBezTo>
                    <a:pt x="5105" y="5782"/>
                    <a:pt x="5048" y="5793"/>
                    <a:pt x="5002" y="5811"/>
                  </a:cubicBezTo>
                  <a:cubicBezTo>
                    <a:pt x="4764" y="5954"/>
                    <a:pt x="4502" y="6073"/>
                    <a:pt x="4240" y="6145"/>
                  </a:cubicBezTo>
                  <a:cubicBezTo>
                    <a:pt x="4073" y="6169"/>
                    <a:pt x="3954" y="6311"/>
                    <a:pt x="3954" y="6478"/>
                  </a:cubicBezTo>
                  <a:lnTo>
                    <a:pt x="3954" y="6883"/>
                  </a:lnTo>
                  <a:lnTo>
                    <a:pt x="3287" y="6883"/>
                  </a:lnTo>
                  <a:lnTo>
                    <a:pt x="3287" y="6502"/>
                  </a:lnTo>
                  <a:cubicBezTo>
                    <a:pt x="3287" y="6359"/>
                    <a:pt x="3168" y="6192"/>
                    <a:pt x="3002" y="6169"/>
                  </a:cubicBezTo>
                  <a:cubicBezTo>
                    <a:pt x="2740" y="6121"/>
                    <a:pt x="2478" y="5978"/>
                    <a:pt x="2240" y="5835"/>
                  </a:cubicBezTo>
                  <a:cubicBezTo>
                    <a:pt x="2187" y="5800"/>
                    <a:pt x="2131" y="5784"/>
                    <a:pt x="2076" y="5784"/>
                  </a:cubicBezTo>
                  <a:cubicBezTo>
                    <a:pt x="1981" y="5784"/>
                    <a:pt x="1886" y="5831"/>
                    <a:pt x="1811" y="5907"/>
                  </a:cubicBezTo>
                  <a:lnTo>
                    <a:pt x="1525" y="6192"/>
                  </a:lnTo>
                  <a:lnTo>
                    <a:pt x="1049" y="5716"/>
                  </a:lnTo>
                  <a:lnTo>
                    <a:pt x="1335" y="5430"/>
                  </a:lnTo>
                  <a:cubicBezTo>
                    <a:pt x="1454" y="5311"/>
                    <a:pt x="1454" y="5121"/>
                    <a:pt x="1406" y="5002"/>
                  </a:cubicBezTo>
                  <a:cubicBezTo>
                    <a:pt x="1263" y="4763"/>
                    <a:pt x="1144" y="4502"/>
                    <a:pt x="1073" y="4240"/>
                  </a:cubicBezTo>
                  <a:cubicBezTo>
                    <a:pt x="1049" y="4073"/>
                    <a:pt x="906" y="3954"/>
                    <a:pt x="739" y="3954"/>
                  </a:cubicBezTo>
                  <a:lnTo>
                    <a:pt x="334" y="3954"/>
                  </a:lnTo>
                  <a:lnTo>
                    <a:pt x="334" y="3287"/>
                  </a:lnTo>
                  <a:lnTo>
                    <a:pt x="715" y="3287"/>
                  </a:lnTo>
                  <a:cubicBezTo>
                    <a:pt x="858" y="3287"/>
                    <a:pt x="1025" y="3168"/>
                    <a:pt x="1049" y="3001"/>
                  </a:cubicBezTo>
                  <a:cubicBezTo>
                    <a:pt x="1096" y="2739"/>
                    <a:pt x="1216" y="2477"/>
                    <a:pt x="1382" y="2239"/>
                  </a:cubicBezTo>
                  <a:cubicBezTo>
                    <a:pt x="1454" y="2096"/>
                    <a:pt x="1430" y="1930"/>
                    <a:pt x="1311" y="1811"/>
                  </a:cubicBezTo>
                  <a:lnTo>
                    <a:pt x="1025" y="1525"/>
                  </a:lnTo>
                  <a:lnTo>
                    <a:pt x="1501" y="1048"/>
                  </a:lnTo>
                  <a:lnTo>
                    <a:pt x="1787" y="1334"/>
                  </a:lnTo>
                  <a:cubicBezTo>
                    <a:pt x="1860" y="1407"/>
                    <a:pt x="1960" y="1435"/>
                    <a:pt x="2053" y="1435"/>
                  </a:cubicBezTo>
                  <a:cubicBezTo>
                    <a:pt x="2113" y="1435"/>
                    <a:pt x="2170" y="1424"/>
                    <a:pt x="2216" y="1406"/>
                  </a:cubicBezTo>
                  <a:cubicBezTo>
                    <a:pt x="2454" y="1263"/>
                    <a:pt x="2716" y="1144"/>
                    <a:pt x="2978" y="1072"/>
                  </a:cubicBezTo>
                  <a:cubicBezTo>
                    <a:pt x="3121" y="1048"/>
                    <a:pt x="3240" y="906"/>
                    <a:pt x="3240" y="739"/>
                  </a:cubicBezTo>
                  <a:lnTo>
                    <a:pt x="3240" y="334"/>
                  </a:lnTo>
                  <a:close/>
                  <a:moveTo>
                    <a:pt x="3240" y="1"/>
                  </a:moveTo>
                  <a:cubicBezTo>
                    <a:pt x="3073" y="1"/>
                    <a:pt x="2906" y="167"/>
                    <a:pt x="2906" y="334"/>
                  </a:cubicBezTo>
                  <a:lnTo>
                    <a:pt x="2906" y="763"/>
                  </a:lnTo>
                  <a:cubicBezTo>
                    <a:pt x="2621" y="810"/>
                    <a:pt x="2311" y="953"/>
                    <a:pt x="2049" y="1120"/>
                  </a:cubicBezTo>
                  <a:lnTo>
                    <a:pt x="1763" y="810"/>
                  </a:lnTo>
                  <a:cubicBezTo>
                    <a:pt x="1704" y="739"/>
                    <a:pt x="1614" y="703"/>
                    <a:pt x="1525" y="703"/>
                  </a:cubicBezTo>
                  <a:cubicBezTo>
                    <a:pt x="1436" y="703"/>
                    <a:pt x="1346" y="739"/>
                    <a:pt x="1287" y="810"/>
                  </a:cubicBezTo>
                  <a:lnTo>
                    <a:pt x="811" y="1287"/>
                  </a:lnTo>
                  <a:cubicBezTo>
                    <a:pt x="692" y="1406"/>
                    <a:pt x="692" y="1644"/>
                    <a:pt x="811" y="1763"/>
                  </a:cubicBezTo>
                  <a:lnTo>
                    <a:pt x="1096" y="2072"/>
                  </a:lnTo>
                  <a:cubicBezTo>
                    <a:pt x="930" y="2334"/>
                    <a:pt x="811" y="2620"/>
                    <a:pt x="739" y="2930"/>
                  </a:cubicBezTo>
                  <a:lnTo>
                    <a:pt x="334" y="2930"/>
                  </a:lnTo>
                  <a:cubicBezTo>
                    <a:pt x="144" y="2930"/>
                    <a:pt x="1" y="3073"/>
                    <a:pt x="1" y="3263"/>
                  </a:cubicBezTo>
                  <a:lnTo>
                    <a:pt x="1" y="3930"/>
                  </a:lnTo>
                  <a:cubicBezTo>
                    <a:pt x="1" y="4121"/>
                    <a:pt x="144" y="4263"/>
                    <a:pt x="334" y="4263"/>
                  </a:cubicBezTo>
                  <a:lnTo>
                    <a:pt x="715" y="4263"/>
                  </a:lnTo>
                  <a:cubicBezTo>
                    <a:pt x="763" y="4573"/>
                    <a:pt x="930" y="4859"/>
                    <a:pt x="1073" y="5121"/>
                  </a:cubicBezTo>
                  <a:lnTo>
                    <a:pt x="763" y="5430"/>
                  </a:lnTo>
                  <a:cubicBezTo>
                    <a:pt x="644" y="5549"/>
                    <a:pt x="644" y="5788"/>
                    <a:pt x="763" y="5907"/>
                  </a:cubicBezTo>
                  <a:lnTo>
                    <a:pt x="1239" y="6383"/>
                  </a:lnTo>
                  <a:cubicBezTo>
                    <a:pt x="1299" y="6442"/>
                    <a:pt x="1394" y="6472"/>
                    <a:pt x="1486" y="6472"/>
                  </a:cubicBezTo>
                  <a:cubicBezTo>
                    <a:pt x="1579" y="6472"/>
                    <a:pt x="1668" y="6442"/>
                    <a:pt x="1716" y="6383"/>
                  </a:cubicBezTo>
                  <a:lnTo>
                    <a:pt x="2025" y="6073"/>
                  </a:lnTo>
                  <a:cubicBezTo>
                    <a:pt x="2287" y="6264"/>
                    <a:pt x="2597" y="6383"/>
                    <a:pt x="2883" y="6431"/>
                  </a:cubicBezTo>
                  <a:lnTo>
                    <a:pt x="2883" y="6859"/>
                  </a:lnTo>
                  <a:cubicBezTo>
                    <a:pt x="2883" y="7026"/>
                    <a:pt x="3025" y="7193"/>
                    <a:pt x="3216" y="7193"/>
                  </a:cubicBezTo>
                  <a:lnTo>
                    <a:pt x="3907" y="7193"/>
                  </a:lnTo>
                  <a:cubicBezTo>
                    <a:pt x="4073" y="7193"/>
                    <a:pt x="4216" y="7026"/>
                    <a:pt x="4216" y="6859"/>
                  </a:cubicBezTo>
                  <a:lnTo>
                    <a:pt x="4216" y="6478"/>
                  </a:lnTo>
                  <a:cubicBezTo>
                    <a:pt x="4526" y="6407"/>
                    <a:pt x="4812" y="6264"/>
                    <a:pt x="5097" y="6121"/>
                  </a:cubicBezTo>
                  <a:lnTo>
                    <a:pt x="5383" y="6407"/>
                  </a:lnTo>
                  <a:cubicBezTo>
                    <a:pt x="5443" y="6466"/>
                    <a:pt x="5532" y="6496"/>
                    <a:pt x="5621" y="6496"/>
                  </a:cubicBezTo>
                  <a:cubicBezTo>
                    <a:pt x="5711" y="6496"/>
                    <a:pt x="5800" y="6466"/>
                    <a:pt x="5859" y="6407"/>
                  </a:cubicBezTo>
                  <a:lnTo>
                    <a:pt x="6336" y="5930"/>
                  </a:lnTo>
                  <a:cubicBezTo>
                    <a:pt x="6455" y="5811"/>
                    <a:pt x="6455" y="5573"/>
                    <a:pt x="6336" y="5454"/>
                  </a:cubicBezTo>
                  <a:lnTo>
                    <a:pt x="6050" y="5168"/>
                  </a:lnTo>
                  <a:cubicBezTo>
                    <a:pt x="6217" y="4883"/>
                    <a:pt x="6336" y="4597"/>
                    <a:pt x="6407" y="4287"/>
                  </a:cubicBezTo>
                  <a:lnTo>
                    <a:pt x="6812" y="4287"/>
                  </a:lnTo>
                  <a:cubicBezTo>
                    <a:pt x="7002" y="4287"/>
                    <a:pt x="7145" y="4144"/>
                    <a:pt x="7145" y="3978"/>
                  </a:cubicBezTo>
                  <a:lnTo>
                    <a:pt x="7145" y="3287"/>
                  </a:lnTo>
                  <a:cubicBezTo>
                    <a:pt x="7241" y="3073"/>
                    <a:pt x="7098" y="2930"/>
                    <a:pt x="6883" y="2930"/>
                  </a:cubicBezTo>
                  <a:lnTo>
                    <a:pt x="6455" y="2930"/>
                  </a:lnTo>
                  <a:cubicBezTo>
                    <a:pt x="6407" y="2620"/>
                    <a:pt x="6264" y="2334"/>
                    <a:pt x="6097" y="2072"/>
                  </a:cubicBezTo>
                  <a:lnTo>
                    <a:pt x="6407" y="1763"/>
                  </a:lnTo>
                  <a:cubicBezTo>
                    <a:pt x="6455" y="1715"/>
                    <a:pt x="6479" y="1644"/>
                    <a:pt x="6479" y="1596"/>
                  </a:cubicBezTo>
                  <a:cubicBezTo>
                    <a:pt x="6526" y="1477"/>
                    <a:pt x="6455" y="1382"/>
                    <a:pt x="6407" y="1287"/>
                  </a:cubicBezTo>
                  <a:lnTo>
                    <a:pt x="5931" y="810"/>
                  </a:lnTo>
                  <a:cubicBezTo>
                    <a:pt x="5859" y="763"/>
                    <a:pt x="5836" y="715"/>
                    <a:pt x="5740" y="715"/>
                  </a:cubicBezTo>
                  <a:cubicBezTo>
                    <a:pt x="5712" y="709"/>
                    <a:pt x="5684" y="706"/>
                    <a:pt x="5656" y="706"/>
                  </a:cubicBezTo>
                  <a:cubicBezTo>
                    <a:pt x="5566" y="706"/>
                    <a:pt x="5480" y="738"/>
                    <a:pt x="5407" y="810"/>
                  </a:cubicBezTo>
                  <a:lnTo>
                    <a:pt x="5121" y="1120"/>
                  </a:lnTo>
                  <a:cubicBezTo>
                    <a:pt x="4859" y="929"/>
                    <a:pt x="4550" y="810"/>
                    <a:pt x="4264" y="763"/>
                  </a:cubicBezTo>
                  <a:lnTo>
                    <a:pt x="4264" y="334"/>
                  </a:lnTo>
                  <a:cubicBezTo>
                    <a:pt x="4264" y="167"/>
                    <a:pt x="4097" y="1"/>
                    <a:pt x="39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53" name="Google Shape;13953;p27"/>
            <p:cNvSpPr/>
            <p:nvPr/>
          </p:nvSpPr>
          <p:spPr>
            <a:xfrm>
              <a:off x="6355988" y="2553433"/>
              <a:ext cx="26825" cy="42900"/>
            </a:xfrm>
            <a:custGeom>
              <a:avLst/>
              <a:gdLst/>
              <a:ahLst/>
              <a:cxnLst/>
              <a:rect l="l" t="t" r="r" b="b"/>
              <a:pathLst>
                <a:path w="1073" h="1716" extrusionOk="0">
                  <a:moveTo>
                    <a:pt x="549" y="1"/>
                  </a:moveTo>
                  <a:cubicBezTo>
                    <a:pt x="310" y="1"/>
                    <a:pt x="96" y="167"/>
                    <a:pt x="25" y="382"/>
                  </a:cubicBezTo>
                  <a:cubicBezTo>
                    <a:pt x="1" y="477"/>
                    <a:pt x="72" y="572"/>
                    <a:pt x="120" y="596"/>
                  </a:cubicBezTo>
                  <a:cubicBezTo>
                    <a:pt x="136" y="599"/>
                    <a:pt x="151" y="601"/>
                    <a:pt x="166" y="601"/>
                  </a:cubicBezTo>
                  <a:cubicBezTo>
                    <a:pt x="263" y="601"/>
                    <a:pt x="337" y="539"/>
                    <a:pt x="358" y="477"/>
                  </a:cubicBezTo>
                  <a:cubicBezTo>
                    <a:pt x="382" y="382"/>
                    <a:pt x="453" y="358"/>
                    <a:pt x="501" y="358"/>
                  </a:cubicBezTo>
                  <a:cubicBezTo>
                    <a:pt x="596" y="358"/>
                    <a:pt x="644" y="405"/>
                    <a:pt x="644" y="501"/>
                  </a:cubicBezTo>
                  <a:lnTo>
                    <a:pt x="644" y="525"/>
                  </a:lnTo>
                  <a:cubicBezTo>
                    <a:pt x="620" y="644"/>
                    <a:pt x="596" y="739"/>
                    <a:pt x="549" y="810"/>
                  </a:cubicBezTo>
                  <a:cubicBezTo>
                    <a:pt x="334" y="1096"/>
                    <a:pt x="215" y="1239"/>
                    <a:pt x="144" y="1334"/>
                  </a:cubicBezTo>
                  <a:cubicBezTo>
                    <a:pt x="72" y="1453"/>
                    <a:pt x="25" y="1525"/>
                    <a:pt x="72" y="1596"/>
                  </a:cubicBezTo>
                  <a:cubicBezTo>
                    <a:pt x="96" y="1668"/>
                    <a:pt x="120" y="1691"/>
                    <a:pt x="191" y="1715"/>
                  </a:cubicBezTo>
                  <a:lnTo>
                    <a:pt x="906" y="1715"/>
                  </a:lnTo>
                  <a:cubicBezTo>
                    <a:pt x="977" y="1715"/>
                    <a:pt x="1073" y="1668"/>
                    <a:pt x="1073" y="1572"/>
                  </a:cubicBezTo>
                  <a:cubicBezTo>
                    <a:pt x="1073" y="1453"/>
                    <a:pt x="1025" y="1358"/>
                    <a:pt x="906" y="1358"/>
                  </a:cubicBezTo>
                  <a:lnTo>
                    <a:pt x="572" y="1358"/>
                  </a:lnTo>
                  <a:cubicBezTo>
                    <a:pt x="620" y="1263"/>
                    <a:pt x="715" y="1168"/>
                    <a:pt x="858" y="977"/>
                  </a:cubicBezTo>
                  <a:cubicBezTo>
                    <a:pt x="953" y="858"/>
                    <a:pt x="1025" y="739"/>
                    <a:pt x="1049" y="620"/>
                  </a:cubicBezTo>
                  <a:lnTo>
                    <a:pt x="1049" y="596"/>
                  </a:lnTo>
                  <a:lnTo>
                    <a:pt x="1049" y="525"/>
                  </a:lnTo>
                  <a:lnTo>
                    <a:pt x="1049" y="501"/>
                  </a:lnTo>
                  <a:cubicBezTo>
                    <a:pt x="1049" y="239"/>
                    <a:pt x="811" y="1"/>
                    <a:pt x="54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954" name="Google Shape;13954;p27"/>
          <p:cNvGrpSpPr/>
          <p:nvPr/>
        </p:nvGrpSpPr>
        <p:grpSpPr>
          <a:xfrm>
            <a:off x="8373761" y="3230901"/>
            <a:ext cx="474692" cy="472819"/>
            <a:chOff x="5676088" y="2370058"/>
            <a:chExt cx="297700" cy="296525"/>
          </a:xfrm>
        </p:grpSpPr>
        <p:sp>
          <p:nvSpPr>
            <p:cNvPr id="13955" name="Google Shape;13955;p27"/>
            <p:cNvSpPr/>
            <p:nvPr/>
          </p:nvSpPr>
          <p:spPr>
            <a:xfrm>
              <a:off x="5787438" y="2492108"/>
              <a:ext cx="75025" cy="8950"/>
            </a:xfrm>
            <a:custGeom>
              <a:avLst/>
              <a:gdLst/>
              <a:ahLst/>
              <a:cxnLst/>
              <a:rect l="l" t="t" r="r" b="b"/>
              <a:pathLst>
                <a:path w="3001" h="358" extrusionOk="0">
                  <a:moveTo>
                    <a:pt x="214" y="1"/>
                  </a:moveTo>
                  <a:cubicBezTo>
                    <a:pt x="119" y="1"/>
                    <a:pt x="71" y="72"/>
                    <a:pt x="24" y="167"/>
                  </a:cubicBezTo>
                  <a:cubicBezTo>
                    <a:pt x="0" y="287"/>
                    <a:pt x="95" y="358"/>
                    <a:pt x="214" y="358"/>
                  </a:cubicBezTo>
                  <a:lnTo>
                    <a:pt x="2834" y="358"/>
                  </a:lnTo>
                  <a:cubicBezTo>
                    <a:pt x="2905" y="358"/>
                    <a:pt x="2977" y="310"/>
                    <a:pt x="3001" y="215"/>
                  </a:cubicBezTo>
                  <a:cubicBezTo>
                    <a:pt x="3001" y="120"/>
                    <a:pt x="2929" y="1"/>
                    <a:pt x="28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56" name="Google Shape;13956;p27"/>
            <p:cNvSpPr/>
            <p:nvPr/>
          </p:nvSpPr>
          <p:spPr>
            <a:xfrm>
              <a:off x="5787438" y="2512958"/>
              <a:ext cx="75025" cy="8950"/>
            </a:xfrm>
            <a:custGeom>
              <a:avLst/>
              <a:gdLst/>
              <a:ahLst/>
              <a:cxnLst/>
              <a:rect l="l" t="t" r="r" b="b"/>
              <a:pathLst>
                <a:path w="3001" h="358" extrusionOk="0">
                  <a:moveTo>
                    <a:pt x="214" y="0"/>
                  </a:moveTo>
                  <a:cubicBezTo>
                    <a:pt x="119" y="0"/>
                    <a:pt x="71" y="72"/>
                    <a:pt x="24" y="143"/>
                  </a:cubicBezTo>
                  <a:cubicBezTo>
                    <a:pt x="0" y="262"/>
                    <a:pt x="95" y="357"/>
                    <a:pt x="214" y="357"/>
                  </a:cubicBezTo>
                  <a:lnTo>
                    <a:pt x="2834" y="357"/>
                  </a:lnTo>
                  <a:cubicBezTo>
                    <a:pt x="2929" y="357"/>
                    <a:pt x="3001" y="310"/>
                    <a:pt x="3001" y="191"/>
                  </a:cubicBezTo>
                  <a:cubicBezTo>
                    <a:pt x="3001" y="96"/>
                    <a:pt x="2929" y="0"/>
                    <a:pt x="28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57" name="Google Shape;13957;p27"/>
            <p:cNvSpPr/>
            <p:nvPr/>
          </p:nvSpPr>
          <p:spPr>
            <a:xfrm>
              <a:off x="5804088" y="2534983"/>
              <a:ext cx="42900" cy="8950"/>
            </a:xfrm>
            <a:custGeom>
              <a:avLst/>
              <a:gdLst/>
              <a:ahLst/>
              <a:cxnLst/>
              <a:rect l="l" t="t" r="r" b="b"/>
              <a:pathLst>
                <a:path w="1716" h="358" extrusionOk="0">
                  <a:moveTo>
                    <a:pt x="191" y="0"/>
                  </a:moveTo>
                  <a:cubicBezTo>
                    <a:pt x="72" y="0"/>
                    <a:pt x="1" y="72"/>
                    <a:pt x="25" y="191"/>
                  </a:cubicBezTo>
                  <a:cubicBezTo>
                    <a:pt x="48" y="286"/>
                    <a:pt x="120" y="358"/>
                    <a:pt x="191" y="358"/>
                  </a:cubicBezTo>
                  <a:lnTo>
                    <a:pt x="1501" y="358"/>
                  </a:lnTo>
                  <a:cubicBezTo>
                    <a:pt x="1596" y="358"/>
                    <a:pt x="1668" y="286"/>
                    <a:pt x="1692" y="191"/>
                  </a:cubicBezTo>
                  <a:cubicBezTo>
                    <a:pt x="1715" y="72"/>
                    <a:pt x="1620" y="0"/>
                    <a:pt x="15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58" name="Google Shape;13958;p27"/>
            <p:cNvSpPr/>
            <p:nvPr/>
          </p:nvSpPr>
          <p:spPr>
            <a:xfrm>
              <a:off x="5753488" y="2448658"/>
              <a:ext cx="141125" cy="140525"/>
            </a:xfrm>
            <a:custGeom>
              <a:avLst/>
              <a:gdLst/>
              <a:ahLst/>
              <a:cxnLst/>
              <a:rect l="l" t="t" r="r" b="b"/>
              <a:pathLst>
                <a:path w="5645" h="5621" extrusionOk="0">
                  <a:moveTo>
                    <a:pt x="2811" y="0"/>
                  </a:moveTo>
                  <a:cubicBezTo>
                    <a:pt x="1263" y="0"/>
                    <a:pt x="1" y="1262"/>
                    <a:pt x="1" y="2810"/>
                  </a:cubicBezTo>
                  <a:cubicBezTo>
                    <a:pt x="48" y="4335"/>
                    <a:pt x="1310" y="5621"/>
                    <a:pt x="2882" y="5621"/>
                  </a:cubicBezTo>
                  <a:cubicBezTo>
                    <a:pt x="3358" y="5621"/>
                    <a:pt x="3835" y="5501"/>
                    <a:pt x="4240" y="5263"/>
                  </a:cubicBezTo>
                  <a:cubicBezTo>
                    <a:pt x="4335" y="5192"/>
                    <a:pt x="4359" y="5120"/>
                    <a:pt x="4311" y="5025"/>
                  </a:cubicBezTo>
                  <a:cubicBezTo>
                    <a:pt x="4263" y="4962"/>
                    <a:pt x="4216" y="4930"/>
                    <a:pt x="4161" y="4930"/>
                  </a:cubicBezTo>
                  <a:cubicBezTo>
                    <a:pt x="4134" y="4930"/>
                    <a:pt x="4105" y="4938"/>
                    <a:pt x="4073" y="4954"/>
                  </a:cubicBezTo>
                  <a:cubicBezTo>
                    <a:pt x="3716" y="5168"/>
                    <a:pt x="3287" y="5287"/>
                    <a:pt x="2858" y="5287"/>
                  </a:cubicBezTo>
                  <a:cubicBezTo>
                    <a:pt x="1477" y="5287"/>
                    <a:pt x="382" y="4192"/>
                    <a:pt x="382" y="2810"/>
                  </a:cubicBezTo>
                  <a:cubicBezTo>
                    <a:pt x="382" y="1453"/>
                    <a:pt x="1477" y="358"/>
                    <a:pt x="2858" y="358"/>
                  </a:cubicBezTo>
                  <a:cubicBezTo>
                    <a:pt x="4216" y="358"/>
                    <a:pt x="5311" y="1453"/>
                    <a:pt x="5311" y="2810"/>
                  </a:cubicBezTo>
                  <a:cubicBezTo>
                    <a:pt x="5311" y="3453"/>
                    <a:pt x="5073" y="4073"/>
                    <a:pt x="4644" y="4525"/>
                  </a:cubicBezTo>
                  <a:cubicBezTo>
                    <a:pt x="4573" y="4573"/>
                    <a:pt x="4573" y="4692"/>
                    <a:pt x="4644" y="4763"/>
                  </a:cubicBezTo>
                  <a:cubicBezTo>
                    <a:pt x="4668" y="4787"/>
                    <a:pt x="4710" y="4799"/>
                    <a:pt x="4755" y="4799"/>
                  </a:cubicBezTo>
                  <a:cubicBezTo>
                    <a:pt x="4799" y="4799"/>
                    <a:pt x="4847" y="4787"/>
                    <a:pt x="4883" y="4763"/>
                  </a:cubicBezTo>
                  <a:cubicBezTo>
                    <a:pt x="5383" y="4215"/>
                    <a:pt x="5645" y="3525"/>
                    <a:pt x="5645" y="2810"/>
                  </a:cubicBezTo>
                  <a:cubicBezTo>
                    <a:pt x="5645" y="1262"/>
                    <a:pt x="4359" y="0"/>
                    <a:pt x="281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59" name="Google Shape;13959;p27"/>
            <p:cNvSpPr/>
            <p:nvPr/>
          </p:nvSpPr>
          <p:spPr>
            <a:xfrm>
              <a:off x="5676088" y="2370058"/>
              <a:ext cx="297700" cy="296525"/>
            </a:xfrm>
            <a:custGeom>
              <a:avLst/>
              <a:gdLst/>
              <a:ahLst/>
              <a:cxnLst/>
              <a:rect l="l" t="t" r="r" b="b"/>
              <a:pathLst>
                <a:path w="11908" h="11861" extrusionOk="0">
                  <a:moveTo>
                    <a:pt x="8931" y="1168"/>
                  </a:moveTo>
                  <a:cubicBezTo>
                    <a:pt x="9693" y="1644"/>
                    <a:pt x="10336" y="2311"/>
                    <a:pt x="10789" y="3073"/>
                  </a:cubicBezTo>
                  <a:cubicBezTo>
                    <a:pt x="11265" y="3883"/>
                    <a:pt x="11527" y="4811"/>
                    <a:pt x="11575" y="5716"/>
                  </a:cubicBezTo>
                  <a:lnTo>
                    <a:pt x="10408" y="5716"/>
                  </a:lnTo>
                  <a:cubicBezTo>
                    <a:pt x="10384" y="5192"/>
                    <a:pt x="10265" y="4645"/>
                    <a:pt x="10050" y="4168"/>
                  </a:cubicBezTo>
                  <a:cubicBezTo>
                    <a:pt x="10027" y="4121"/>
                    <a:pt x="9955" y="4073"/>
                    <a:pt x="9908" y="4049"/>
                  </a:cubicBezTo>
                  <a:lnTo>
                    <a:pt x="9241" y="4002"/>
                  </a:lnTo>
                  <a:lnTo>
                    <a:pt x="9503" y="3406"/>
                  </a:lnTo>
                  <a:cubicBezTo>
                    <a:pt x="9550" y="3335"/>
                    <a:pt x="9550" y="3287"/>
                    <a:pt x="9479" y="3216"/>
                  </a:cubicBezTo>
                  <a:cubicBezTo>
                    <a:pt x="9145" y="2811"/>
                    <a:pt x="8764" y="2430"/>
                    <a:pt x="8312" y="2144"/>
                  </a:cubicBezTo>
                  <a:lnTo>
                    <a:pt x="8931" y="1168"/>
                  </a:lnTo>
                  <a:close/>
                  <a:moveTo>
                    <a:pt x="3025" y="1192"/>
                  </a:moveTo>
                  <a:lnTo>
                    <a:pt x="3621" y="2216"/>
                  </a:lnTo>
                  <a:cubicBezTo>
                    <a:pt x="3168" y="2501"/>
                    <a:pt x="2763" y="2859"/>
                    <a:pt x="2454" y="3287"/>
                  </a:cubicBezTo>
                  <a:cubicBezTo>
                    <a:pt x="2430" y="3335"/>
                    <a:pt x="2406" y="3406"/>
                    <a:pt x="2430" y="3454"/>
                  </a:cubicBezTo>
                  <a:lnTo>
                    <a:pt x="2692" y="4049"/>
                  </a:lnTo>
                  <a:lnTo>
                    <a:pt x="2049" y="4121"/>
                  </a:lnTo>
                  <a:cubicBezTo>
                    <a:pt x="1977" y="4121"/>
                    <a:pt x="1930" y="4168"/>
                    <a:pt x="1882" y="4240"/>
                  </a:cubicBezTo>
                  <a:cubicBezTo>
                    <a:pt x="1692" y="4740"/>
                    <a:pt x="1572" y="5240"/>
                    <a:pt x="1525" y="5788"/>
                  </a:cubicBezTo>
                  <a:lnTo>
                    <a:pt x="382" y="5788"/>
                  </a:lnTo>
                  <a:cubicBezTo>
                    <a:pt x="406" y="4692"/>
                    <a:pt x="763" y="3644"/>
                    <a:pt x="1382" y="2739"/>
                  </a:cubicBezTo>
                  <a:cubicBezTo>
                    <a:pt x="1834" y="2120"/>
                    <a:pt x="2406" y="1596"/>
                    <a:pt x="3025" y="1192"/>
                  </a:cubicBezTo>
                  <a:close/>
                  <a:moveTo>
                    <a:pt x="6550" y="1882"/>
                  </a:moveTo>
                  <a:cubicBezTo>
                    <a:pt x="7050" y="1977"/>
                    <a:pt x="7526" y="2120"/>
                    <a:pt x="7979" y="2382"/>
                  </a:cubicBezTo>
                  <a:cubicBezTo>
                    <a:pt x="8407" y="2668"/>
                    <a:pt x="8812" y="2978"/>
                    <a:pt x="9122" y="3382"/>
                  </a:cubicBezTo>
                  <a:lnTo>
                    <a:pt x="8860" y="3930"/>
                  </a:lnTo>
                  <a:cubicBezTo>
                    <a:pt x="8836" y="4025"/>
                    <a:pt x="8836" y="4121"/>
                    <a:pt x="8860" y="4216"/>
                  </a:cubicBezTo>
                  <a:cubicBezTo>
                    <a:pt x="8931" y="4287"/>
                    <a:pt x="8979" y="4359"/>
                    <a:pt x="9098" y="4359"/>
                  </a:cubicBezTo>
                  <a:lnTo>
                    <a:pt x="9717" y="4406"/>
                  </a:lnTo>
                  <a:cubicBezTo>
                    <a:pt x="9908" y="4883"/>
                    <a:pt x="10027" y="5407"/>
                    <a:pt x="10027" y="5907"/>
                  </a:cubicBezTo>
                  <a:cubicBezTo>
                    <a:pt x="10027" y="6407"/>
                    <a:pt x="9931" y="6907"/>
                    <a:pt x="9717" y="7383"/>
                  </a:cubicBezTo>
                  <a:lnTo>
                    <a:pt x="9098" y="7455"/>
                  </a:lnTo>
                  <a:cubicBezTo>
                    <a:pt x="9003" y="7455"/>
                    <a:pt x="8931" y="7502"/>
                    <a:pt x="8860" y="7598"/>
                  </a:cubicBezTo>
                  <a:cubicBezTo>
                    <a:pt x="8812" y="7693"/>
                    <a:pt x="8812" y="7788"/>
                    <a:pt x="8860" y="7860"/>
                  </a:cubicBezTo>
                  <a:lnTo>
                    <a:pt x="9122" y="8431"/>
                  </a:lnTo>
                  <a:cubicBezTo>
                    <a:pt x="8812" y="8836"/>
                    <a:pt x="8407" y="9169"/>
                    <a:pt x="7979" y="9407"/>
                  </a:cubicBezTo>
                  <a:cubicBezTo>
                    <a:pt x="7526" y="9669"/>
                    <a:pt x="7050" y="9836"/>
                    <a:pt x="6550" y="9908"/>
                  </a:cubicBezTo>
                  <a:lnTo>
                    <a:pt x="6192" y="9407"/>
                  </a:lnTo>
                  <a:cubicBezTo>
                    <a:pt x="6121" y="9312"/>
                    <a:pt x="6026" y="9288"/>
                    <a:pt x="5954" y="9288"/>
                  </a:cubicBezTo>
                  <a:cubicBezTo>
                    <a:pt x="5859" y="9288"/>
                    <a:pt x="5764" y="9360"/>
                    <a:pt x="5716" y="9407"/>
                  </a:cubicBezTo>
                  <a:lnTo>
                    <a:pt x="5359" y="9908"/>
                  </a:lnTo>
                  <a:cubicBezTo>
                    <a:pt x="4835" y="9836"/>
                    <a:pt x="4359" y="9669"/>
                    <a:pt x="3930" y="9407"/>
                  </a:cubicBezTo>
                  <a:cubicBezTo>
                    <a:pt x="3478" y="9146"/>
                    <a:pt x="3097" y="8812"/>
                    <a:pt x="2763" y="8431"/>
                  </a:cubicBezTo>
                  <a:lnTo>
                    <a:pt x="3025" y="7860"/>
                  </a:lnTo>
                  <a:cubicBezTo>
                    <a:pt x="3049" y="7764"/>
                    <a:pt x="3049" y="7693"/>
                    <a:pt x="3025" y="7598"/>
                  </a:cubicBezTo>
                  <a:cubicBezTo>
                    <a:pt x="2978" y="7502"/>
                    <a:pt x="2906" y="7455"/>
                    <a:pt x="2787" y="7455"/>
                  </a:cubicBezTo>
                  <a:lnTo>
                    <a:pt x="2168" y="7383"/>
                  </a:lnTo>
                  <a:cubicBezTo>
                    <a:pt x="1977" y="6955"/>
                    <a:pt x="1906" y="6502"/>
                    <a:pt x="1906" y="6026"/>
                  </a:cubicBezTo>
                  <a:lnTo>
                    <a:pt x="1906" y="5859"/>
                  </a:lnTo>
                  <a:cubicBezTo>
                    <a:pt x="1906" y="5359"/>
                    <a:pt x="1977" y="4859"/>
                    <a:pt x="2192" y="4383"/>
                  </a:cubicBezTo>
                  <a:lnTo>
                    <a:pt x="2811" y="4335"/>
                  </a:lnTo>
                  <a:cubicBezTo>
                    <a:pt x="2906" y="4335"/>
                    <a:pt x="3001" y="4264"/>
                    <a:pt x="3049" y="4168"/>
                  </a:cubicBezTo>
                  <a:cubicBezTo>
                    <a:pt x="3120" y="4073"/>
                    <a:pt x="3120" y="4002"/>
                    <a:pt x="3049" y="3906"/>
                  </a:cubicBezTo>
                  <a:lnTo>
                    <a:pt x="2787" y="3335"/>
                  </a:lnTo>
                  <a:cubicBezTo>
                    <a:pt x="3120" y="2954"/>
                    <a:pt x="3525" y="2597"/>
                    <a:pt x="3978" y="2358"/>
                  </a:cubicBezTo>
                  <a:cubicBezTo>
                    <a:pt x="4406" y="2120"/>
                    <a:pt x="4883" y="1977"/>
                    <a:pt x="5359" y="1882"/>
                  </a:cubicBezTo>
                  <a:lnTo>
                    <a:pt x="5716" y="2382"/>
                  </a:lnTo>
                  <a:cubicBezTo>
                    <a:pt x="5764" y="2478"/>
                    <a:pt x="5859" y="2501"/>
                    <a:pt x="5954" y="2501"/>
                  </a:cubicBezTo>
                  <a:cubicBezTo>
                    <a:pt x="6026" y="2501"/>
                    <a:pt x="6121" y="2454"/>
                    <a:pt x="6192" y="2382"/>
                  </a:cubicBezTo>
                  <a:lnTo>
                    <a:pt x="6550" y="1882"/>
                  </a:lnTo>
                  <a:close/>
                  <a:moveTo>
                    <a:pt x="11575" y="6073"/>
                  </a:moveTo>
                  <a:cubicBezTo>
                    <a:pt x="11551" y="7026"/>
                    <a:pt x="11265" y="7955"/>
                    <a:pt x="10789" y="8765"/>
                  </a:cubicBezTo>
                  <a:cubicBezTo>
                    <a:pt x="10360" y="9527"/>
                    <a:pt x="9693" y="10193"/>
                    <a:pt x="8931" y="10670"/>
                  </a:cubicBezTo>
                  <a:lnTo>
                    <a:pt x="8336" y="9646"/>
                  </a:lnTo>
                  <a:cubicBezTo>
                    <a:pt x="8764" y="9360"/>
                    <a:pt x="9169" y="9003"/>
                    <a:pt x="9479" y="8574"/>
                  </a:cubicBezTo>
                  <a:cubicBezTo>
                    <a:pt x="9527" y="8526"/>
                    <a:pt x="9550" y="8455"/>
                    <a:pt x="9527" y="8407"/>
                  </a:cubicBezTo>
                  <a:lnTo>
                    <a:pt x="9241" y="7812"/>
                  </a:lnTo>
                  <a:lnTo>
                    <a:pt x="9908" y="7740"/>
                  </a:lnTo>
                  <a:cubicBezTo>
                    <a:pt x="9955" y="7740"/>
                    <a:pt x="10027" y="7693"/>
                    <a:pt x="10050" y="7621"/>
                  </a:cubicBezTo>
                  <a:cubicBezTo>
                    <a:pt x="10265" y="7121"/>
                    <a:pt x="10384" y="6621"/>
                    <a:pt x="10408" y="6073"/>
                  </a:cubicBezTo>
                  <a:close/>
                  <a:moveTo>
                    <a:pt x="1549" y="6121"/>
                  </a:moveTo>
                  <a:lnTo>
                    <a:pt x="1549" y="6169"/>
                  </a:lnTo>
                  <a:cubicBezTo>
                    <a:pt x="1549" y="6407"/>
                    <a:pt x="1596" y="6669"/>
                    <a:pt x="1620" y="6907"/>
                  </a:cubicBezTo>
                  <a:cubicBezTo>
                    <a:pt x="1692" y="7145"/>
                    <a:pt x="1739" y="7383"/>
                    <a:pt x="1858" y="7621"/>
                  </a:cubicBezTo>
                  <a:cubicBezTo>
                    <a:pt x="1858" y="7669"/>
                    <a:pt x="1858" y="7669"/>
                    <a:pt x="1882" y="7693"/>
                  </a:cubicBezTo>
                  <a:cubicBezTo>
                    <a:pt x="1930" y="7740"/>
                    <a:pt x="1977" y="7788"/>
                    <a:pt x="2049" y="7812"/>
                  </a:cubicBezTo>
                  <a:lnTo>
                    <a:pt x="2692" y="7860"/>
                  </a:lnTo>
                  <a:lnTo>
                    <a:pt x="2430" y="8455"/>
                  </a:lnTo>
                  <a:cubicBezTo>
                    <a:pt x="2406" y="8526"/>
                    <a:pt x="2406" y="8574"/>
                    <a:pt x="2454" y="8645"/>
                  </a:cubicBezTo>
                  <a:cubicBezTo>
                    <a:pt x="2787" y="9050"/>
                    <a:pt x="3168" y="9431"/>
                    <a:pt x="3621" y="9717"/>
                  </a:cubicBezTo>
                  <a:lnTo>
                    <a:pt x="3049" y="10693"/>
                  </a:lnTo>
                  <a:cubicBezTo>
                    <a:pt x="2263" y="10193"/>
                    <a:pt x="1596" y="9527"/>
                    <a:pt x="1144" y="8765"/>
                  </a:cubicBezTo>
                  <a:cubicBezTo>
                    <a:pt x="668" y="7955"/>
                    <a:pt x="406" y="7026"/>
                    <a:pt x="382" y="6121"/>
                  </a:cubicBezTo>
                  <a:close/>
                  <a:moveTo>
                    <a:pt x="5978" y="9741"/>
                  </a:moveTo>
                  <a:lnTo>
                    <a:pt x="6359" y="10289"/>
                  </a:lnTo>
                  <a:cubicBezTo>
                    <a:pt x="6377" y="10323"/>
                    <a:pt x="6420" y="10346"/>
                    <a:pt x="6460" y="10346"/>
                  </a:cubicBezTo>
                  <a:cubicBezTo>
                    <a:pt x="6475" y="10346"/>
                    <a:pt x="6489" y="10343"/>
                    <a:pt x="6502" y="10336"/>
                  </a:cubicBezTo>
                  <a:cubicBezTo>
                    <a:pt x="7050" y="10289"/>
                    <a:pt x="7550" y="10098"/>
                    <a:pt x="8026" y="9860"/>
                  </a:cubicBezTo>
                  <a:lnTo>
                    <a:pt x="8288" y="10336"/>
                  </a:lnTo>
                  <a:lnTo>
                    <a:pt x="8598" y="10884"/>
                  </a:lnTo>
                  <a:cubicBezTo>
                    <a:pt x="7788" y="11289"/>
                    <a:pt x="6907" y="11527"/>
                    <a:pt x="5978" y="11527"/>
                  </a:cubicBezTo>
                  <a:cubicBezTo>
                    <a:pt x="5049" y="11527"/>
                    <a:pt x="4121" y="11289"/>
                    <a:pt x="3335" y="10884"/>
                  </a:cubicBezTo>
                  <a:lnTo>
                    <a:pt x="3930" y="9860"/>
                  </a:lnTo>
                  <a:cubicBezTo>
                    <a:pt x="4406" y="10098"/>
                    <a:pt x="4907" y="10289"/>
                    <a:pt x="5430" y="10336"/>
                  </a:cubicBezTo>
                  <a:cubicBezTo>
                    <a:pt x="5502" y="10336"/>
                    <a:pt x="5549" y="10312"/>
                    <a:pt x="5597" y="10289"/>
                  </a:cubicBezTo>
                  <a:lnTo>
                    <a:pt x="5978" y="9741"/>
                  </a:lnTo>
                  <a:close/>
                  <a:moveTo>
                    <a:pt x="5978" y="1"/>
                  </a:moveTo>
                  <a:cubicBezTo>
                    <a:pt x="5526" y="1"/>
                    <a:pt x="5073" y="72"/>
                    <a:pt x="4645" y="168"/>
                  </a:cubicBezTo>
                  <a:cubicBezTo>
                    <a:pt x="4549" y="191"/>
                    <a:pt x="4478" y="287"/>
                    <a:pt x="4525" y="358"/>
                  </a:cubicBezTo>
                  <a:cubicBezTo>
                    <a:pt x="4545" y="437"/>
                    <a:pt x="4614" y="483"/>
                    <a:pt x="4678" y="483"/>
                  </a:cubicBezTo>
                  <a:cubicBezTo>
                    <a:pt x="4691" y="483"/>
                    <a:pt x="4704" y="481"/>
                    <a:pt x="4716" y="477"/>
                  </a:cubicBezTo>
                  <a:cubicBezTo>
                    <a:pt x="5145" y="382"/>
                    <a:pt x="5549" y="334"/>
                    <a:pt x="5978" y="334"/>
                  </a:cubicBezTo>
                  <a:cubicBezTo>
                    <a:pt x="6931" y="334"/>
                    <a:pt x="7812" y="572"/>
                    <a:pt x="8622" y="977"/>
                  </a:cubicBezTo>
                  <a:lnTo>
                    <a:pt x="8026" y="2001"/>
                  </a:lnTo>
                  <a:cubicBezTo>
                    <a:pt x="7550" y="1763"/>
                    <a:pt x="7050" y="1573"/>
                    <a:pt x="6502" y="1525"/>
                  </a:cubicBezTo>
                  <a:cubicBezTo>
                    <a:pt x="6454" y="1525"/>
                    <a:pt x="6383" y="1549"/>
                    <a:pt x="6359" y="1573"/>
                  </a:cubicBezTo>
                  <a:lnTo>
                    <a:pt x="5978" y="2120"/>
                  </a:lnTo>
                  <a:lnTo>
                    <a:pt x="5597" y="1573"/>
                  </a:lnTo>
                  <a:cubicBezTo>
                    <a:pt x="5562" y="1538"/>
                    <a:pt x="5527" y="1516"/>
                    <a:pt x="5483" y="1516"/>
                  </a:cubicBezTo>
                  <a:cubicBezTo>
                    <a:pt x="5467" y="1516"/>
                    <a:pt x="5450" y="1519"/>
                    <a:pt x="5430" y="1525"/>
                  </a:cubicBezTo>
                  <a:cubicBezTo>
                    <a:pt x="4907" y="1573"/>
                    <a:pt x="4406" y="1763"/>
                    <a:pt x="3930" y="2001"/>
                  </a:cubicBezTo>
                  <a:lnTo>
                    <a:pt x="3335" y="977"/>
                  </a:lnTo>
                  <a:cubicBezTo>
                    <a:pt x="3525" y="858"/>
                    <a:pt x="3740" y="787"/>
                    <a:pt x="3954" y="691"/>
                  </a:cubicBezTo>
                  <a:lnTo>
                    <a:pt x="3978" y="691"/>
                  </a:lnTo>
                  <a:cubicBezTo>
                    <a:pt x="4073" y="668"/>
                    <a:pt x="4121" y="549"/>
                    <a:pt x="4073" y="453"/>
                  </a:cubicBezTo>
                  <a:cubicBezTo>
                    <a:pt x="4056" y="384"/>
                    <a:pt x="3987" y="339"/>
                    <a:pt x="3914" y="339"/>
                  </a:cubicBezTo>
                  <a:cubicBezTo>
                    <a:pt x="3888" y="339"/>
                    <a:pt x="3860" y="345"/>
                    <a:pt x="3835" y="358"/>
                  </a:cubicBezTo>
                  <a:lnTo>
                    <a:pt x="3811" y="358"/>
                  </a:lnTo>
                  <a:cubicBezTo>
                    <a:pt x="2692" y="787"/>
                    <a:pt x="1739" y="1525"/>
                    <a:pt x="1072" y="2501"/>
                  </a:cubicBezTo>
                  <a:cubicBezTo>
                    <a:pt x="382" y="3525"/>
                    <a:pt x="1" y="4668"/>
                    <a:pt x="1" y="5907"/>
                  </a:cubicBezTo>
                  <a:cubicBezTo>
                    <a:pt x="1" y="6978"/>
                    <a:pt x="286" y="8002"/>
                    <a:pt x="834" y="8907"/>
                  </a:cubicBezTo>
                  <a:cubicBezTo>
                    <a:pt x="1334" y="9789"/>
                    <a:pt x="2073" y="10503"/>
                    <a:pt x="2978" y="11051"/>
                  </a:cubicBezTo>
                  <a:cubicBezTo>
                    <a:pt x="3859" y="11551"/>
                    <a:pt x="4907" y="11860"/>
                    <a:pt x="5954" y="11860"/>
                  </a:cubicBezTo>
                  <a:cubicBezTo>
                    <a:pt x="6978" y="11860"/>
                    <a:pt x="8026" y="11575"/>
                    <a:pt x="8931" y="11051"/>
                  </a:cubicBezTo>
                  <a:cubicBezTo>
                    <a:pt x="9812" y="10551"/>
                    <a:pt x="10551" y="9789"/>
                    <a:pt x="11074" y="8907"/>
                  </a:cubicBezTo>
                  <a:cubicBezTo>
                    <a:pt x="11598" y="7979"/>
                    <a:pt x="11908" y="6931"/>
                    <a:pt x="11908" y="5907"/>
                  </a:cubicBezTo>
                  <a:cubicBezTo>
                    <a:pt x="11908" y="4859"/>
                    <a:pt x="11622" y="3811"/>
                    <a:pt x="11098" y="2930"/>
                  </a:cubicBezTo>
                  <a:cubicBezTo>
                    <a:pt x="10598" y="2073"/>
                    <a:pt x="9884" y="1358"/>
                    <a:pt x="9003" y="834"/>
                  </a:cubicBezTo>
                  <a:cubicBezTo>
                    <a:pt x="8098" y="310"/>
                    <a:pt x="7050" y="1"/>
                    <a:pt x="59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960" name="Google Shape;13960;p27"/>
          <p:cNvGrpSpPr/>
          <p:nvPr/>
        </p:nvGrpSpPr>
        <p:grpSpPr>
          <a:xfrm>
            <a:off x="7361733" y="3230901"/>
            <a:ext cx="474732" cy="473776"/>
            <a:chOff x="5168838" y="2370058"/>
            <a:chExt cx="297725" cy="297125"/>
          </a:xfrm>
        </p:grpSpPr>
        <p:sp>
          <p:nvSpPr>
            <p:cNvPr id="13961" name="Google Shape;13961;p27"/>
            <p:cNvSpPr/>
            <p:nvPr/>
          </p:nvSpPr>
          <p:spPr>
            <a:xfrm>
              <a:off x="5208738" y="2424833"/>
              <a:ext cx="11925" cy="8950"/>
            </a:xfrm>
            <a:custGeom>
              <a:avLst/>
              <a:gdLst/>
              <a:ahLst/>
              <a:cxnLst/>
              <a:rect l="l" t="t" r="r" b="b"/>
              <a:pathLst>
                <a:path w="477" h="358" extrusionOk="0">
                  <a:moveTo>
                    <a:pt x="167" y="1"/>
                  </a:moveTo>
                  <a:cubicBezTo>
                    <a:pt x="72" y="1"/>
                    <a:pt x="0" y="48"/>
                    <a:pt x="0" y="144"/>
                  </a:cubicBezTo>
                  <a:cubicBezTo>
                    <a:pt x="0" y="263"/>
                    <a:pt x="72" y="358"/>
                    <a:pt x="167" y="358"/>
                  </a:cubicBezTo>
                  <a:lnTo>
                    <a:pt x="286" y="358"/>
                  </a:lnTo>
                  <a:cubicBezTo>
                    <a:pt x="381" y="358"/>
                    <a:pt x="477" y="287"/>
                    <a:pt x="477" y="191"/>
                  </a:cubicBezTo>
                  <a:cubicBezTo>
                    <a:pt x="477" y="72"/>
                    <a:pt x="405" y="1"/>
                    <a:pt x="2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62" name="Google Shape;13962;p27"/>
            <p:cNvSpPr/>
            <p:nvPr/>
          </p:nvSpPr>
          <p:spPr>
            <a:xfrm>
              <a:off x="5276013" y="2424833"/>
              <a:ext cx="14900" cy="8950"/>
            </a:xfrm>
            <a:custGeom>
              <a:avLst/>
              <a:gdLst/>
              <a:ahLst/>
              <a:cxnLst/>
              <a:rect l="l" t="t" r="r" b="b"/>
              <a:pathLst>
                <a:path w="596" h="358" extrusionOk="0">
                  <a:moveTo>
                    <a:pt x="191" y="1"/>
                  </a:moveTo>
                  <a:cubicBezTo>
                    <a:pt x="96" y="1"/>
                    <a:pt x="0" y="48"/>
                    <a:pt x="0" y="144"/>
                  </a:cubicBezTo>
                  <a:cubicBezTo>
                    <a:pt x="0" y="263"/>
                    <a:pt x="96" y="358"/>
                    <a:pt x="191" y="358"/>
                  </a:cubicBezTo>
                  <a:lnTo>
                    <a:pt x="429" y="358"/>
                  </a:lnTo>
                  <a:cubicBezTo>
                    <a:pt x="500" y="358"/>
                    <a:pt x="596" y="287"/>
                    <a:pt x="596" y="191"/>
                  </a:cubicBezTo>
                  <a:cubicBezTo>
                    <a:pt x="596" y="72"/>
                    <a:pt x="548" y="1"/>
                    <a:pt x="4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63" name="Google Shape;13963;p27"/>
            <p:cNvSpPr/>
            <p:nvPr/>
          </p:nvSpPr>
          <p:spPr>
            <a:xfrm>
              <a:off x="5299813" y="2424833"/>
              <a:ext cx="14925" cy="8950"/>
            </a:xfrm>
            <a:custGeom>
              <a:avLst/>
              <a:gdLst/>
              <a:ahLst/>
              <a:cxnLst/>
              <a:rect l="l" t="t" r="r" b="b"/>
              <a:pathLst>
                <a:path w="597" h="358" extrusionOk="0">
                  <a:moveTo>
                    <a:pt x="191" y="1"/>
                  </a:moveTo>
                  <a:cubicBezTo>
                    <a:pt x="96" y="1"/>
                    <a:pt x="1" y="48"/>
                    <a:pt x="1" y="144"/>
                  </a:cubicBezTo>
                  <a:cubicBezTo>
                    <a:pt x="1" y="263"/>
                    <a:pt x="96" y="358"/>
                    <a:pt x="191" y="358"/>
                  </a:cubicBezTo>
                  <a:lnTo>
                    <a:pt x="430" y="358"/>
                  </a:lnTo>
                  <a:cubicBezTo>
                    <a:pt x="501" y="358"/>
                    <a:pt x="596" y="287"/>
                    <a:pt x="596" y="191"/>
                  </a:cubicBezTo>
                  <a:cubicBezTo>
                    <a:pt x="596" y="72"/>
                    <a:pt x="549" y="1"/>
                    <a:pt x="4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64" name="Google Shape;13964;p27"/>
            <p:cNvSpPr/>
            <p:nvPr/>
          </p:nvSpPr>
          <p:spPr>
            <a:xfrm>
              <a:off x="5253388" y="2424833"/>
              <a:ext cx="14900" cy="8950"/>
            </a:xfrm>
            <a:custGeom>
              <a:avLst/>
              <a:gdLst/>
              <a:ahLst/>
              <a:cxnLst/>
              <a:rect l="l" t="t" r="r" b="b"/>
              <a:pathLst>
                <a:path w="596" h="358" extrusionOk="0">
                  <a:moveTo>
                    <a:pt x="167" y="1"/>
                  </a:moveTo>
                  <a:cubicBezTo>
                    <a:pt x="72" y="1"/>
                    <a:pt x="0" y="48"/>
                    <a:pt x="0" y="144"/>
                  </a:cubicBezTo>
                  <a:cubicBezTo>
                    <a:pt x="0" y="263"/>
                    <a:pt x="48" y="358"/>
                    <a:pt x="167" y="358"/>
                  </a:cubicBezTo>
                  <a:lnTo>
                    <a:pt x="405" y="358"/>
                  </a:lnTo>
                  <a:cubicBezTo>
                    <a:pt x="501" y="358"/>
                    <a:pt x="596" y="287"/>
                    <a:pt x="596" y="191"/>
                  </a:cubicBezTo>
                  <a:cubicBezTo>
                    <a:pt x="596" y="72"/>
                    <a:pt x="524" y="1"/>
                    <a:pt x="40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65" name="Google Shape;13965;p27"/>
            <p:cNvSpPr/>
            <p:nvPr/>
          </p:nvSpPr>
          <p:spPr>
            <a:xfrm>
              <a:off x="5228988" y="2424833"/>
              <a:ext cx="14900" cy="8950"/>
            </a:xfrm>
            <a:custGeom>
              <a:avLst/>
              <a:gdLst/>
              <a:ahLst/>
              <a:cxnLst/>
              <a:rect l="l" t="t" r="r" b="b"/>
              <a:pathLst>
                <a:path w="596" h="358" extrusionOk="0">
                  <a:moveTo>
                    <a:pt x="191" y="1"/>
                  </a:moveTo>
                  <a:cubicBezTo>
                    <a:pt x="95" y="1"/>
                    <a:pt x="0" y="48"/>
                    <a:pt x="0" y="144"/>
                  </a:cubicBezTo>
                  <a:cubicBezTo>
                    <a:pt x="0" y="263"/>
                    <a:pt x="95" y="358"/>
                    <a:pt x="191" y="358"/>
                  </a:cubicBezTo>
                  <a:lnTo>
                    <a:pt x="429" y="358"/>
                  </a:lnTo>
                  <a:cubicBezTo>
                    <a:pt x="524" y="358"/>
                    <a:pt x="595" y="287"/>
                    <a:pt x="595" y="191"/>
                  </a:cubicBezTo>
                  <a:cubicBezTo>
                    <a:pt x="595" y="72"/>
                    <a:pt x="548" y="1"/>
                    <a:pt x="4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66" name="Google Shape;13966;p27"/>
            <p:cNvSpPr/>
            <p:nvPr/>
          </p:nvSpPr>
          <p:spPr>
            <a:xfrm>
              <a:off x="5323638" y="2424833"/>
              <a:ext cx="11925" cy="8950"/>
            </a:xfrm>
            <a:custGeom>
              <a:avLst/>
              <a:gdLst/>
              <a:ahLst/>
              <a:cxnLst/>
              <a:rect l="l" t="t" r="r" b="b"/>
              <a:pathLst>
                <a:path w="477" h="358" extrusionOk="0">
                  <a:moveTo>
                    <a:pt x="191" y="1"/>
                  </a:moveTo>
                  <a:cubicBezTo>
                    <a:pt x="96" y="1"/>
                    <a:pt x="1" y="48"/>
                    <a:pt x="1" y="144"/>
                  </a:cubicBezTo>
                  <a:cubicBezTo>
                    <a:pt x="1" y="263"/>
                    <a:pt x="72" y="358"/>
                    <a:pt x="191" y="358"/>
                  </a:cubicBezTo>
                  <a:lnTo>
                    <a:pt x="310" y="358"/>
                  </a:lnTo>
                  <a:cubicBezTo>
                    <a:pt x="382" y="358"/>
                    <a:pt x="477" y="287"/>
                    <a:pt x="477" y="191"/>
                  </a:cubicBezTo>
                  <a:cubicBezTo>
                    <a:pt x="477" y="72"/>
                    <a:pt x="429" y="1"/>
                    <a:pt x="3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67" name="Google Shape;13967;p27"/>
            <p:cNvSpPr/>
            <p:nvPr/>
          </p:nvSpPr>
          <p:spPr>
            <a:xfrm>
              <a:off x="5394488" y="2424833"/>
              <a:ext cx="11925" cy="8950"/>
            </a:xfrm>
            <a:custGeom>
              <a:avLst/>
              <a:gdLst/>
              <a:ahLst/>
              <a:cxnLst/>
              <a:rect l="l" t="t" r="r" b="b"/>
              <a:pathLst>
                <a:path w="477" h="358" extrusionOk="0">
                  <a:moveTo>
                    <a:pt x="191" y="1"/>
                  </a:moveTo>
                  <a:cubicBezTo>
                    <a:pt x="96" y="1"/>
                    <a:pt x="0" y="48"/>
                    <a:pt x="0" y="144"/>
                  </a:cubicBezTo>
                  <a:cubicBezTo>
                    <a:pt x="0" y="263"/>
                    <a:pt x="72" y="358"/>
                    <a:pt x="191" y="358"/>
                  </a:cubicBezTo>
                  <a:lnTo>
                    <a:pt x="310" y="358"/>
                  </a:lnTo>
                  <a:cubicBezTo>
                    <a:pt x="382" y="358"/>
                    <a:pt x="477" y="287"/>
                    <a:pt x="477" y="191"/>
                  </a:cubicBezTo>
                  <a:cubicBezTo>
                    <a:pt x="477" y="72"/>
                    <a:pt x="429" y="1"/>
                    <a:pt x="3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68" name="Google Shape;13968;p27"/>
            <p:cNvSpPr/>
            <p:nvPr/>
          </p:nvSpPr>
          <p:spPr>
            <a:xfrm>
              <a:off x="5415913" y="2424833"/>
              <a:ext cx="14925" cy="8950"/>
            </a:xfrm>
            <a:custGeom>
              <a:avLst/>
              <a:gdLst/>
              <a:ahLst/>
              <a:cxnLst/>
              <a:rect l="l" t="t" r="r" b="b"/>
              <a:pathLst>
                <a:path w="597" h="358" extrusionOk="0">
                  <a:moveTo>
                    <a:pt x="191" y="1"/>
                  </a:moveTo>
                  <a:cubicBezTo>
                    <a:pt x="96" y="1"/>
                    <a:pt x="1" y="48"/>
                    <a:pt x="1" y="144"/>
                  </a:cubicBezTo>
                  <a:cubicBezTo>
                    <a:pt x="1" y="263"/>
                    <a:pt x="96" y="358"/>
                    <a:pt x="191" y="358"/>
                  </a:cubicBezTo>
                  <a:lnTo>
                    <a:pt x="429" y="358"/>
                  </a:lnTo>
                  <a:cubicBezTo>
                    <a:pt x="501" y="358"/>
                    <a:pt x="596" y="287"/>
                    <a:pt x="596" y="191"/>
                  </a:cubicBezTo>
                  <a:cubicBezTo>
                    <a:pt x="596" y="72"/>
                    <a:pt x="549" y="1"/>
                    <a:pt x="4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69" name="Google Shape;13969;p27"/>
            <p:cNvSpPr/>
            <p:nvPr/>
          </p:nvSpPr>
          <p:spPr>
            <a:xfrm>
              <a:off x="5441513" y="2424833"/>
              <a:ext cx="11950" cy="8950"/>
            </a:xfrm>
            <a:custGeom>
              <a:avLst/>
              <a:gdLst/>
              <a:ahLst/>
              <a:cxnLst/>
              <a:rect l="l" t="t" r="r" b="b"/>
              <a:pathLst>
                <a:path w="478" h="358" extrusionOk="0">
                  <a:moveTo>
                    <a:pt x="215" y="1"/>
                  </a:moveTo>
                  <a:cubicBezTo>
                    <a:pt x="120" y="1"/>
                    <a:pt x="25" y="48"/>
                    <a:pt x="25" y="144"/>
                  </a:cubicBezTo>
                  <a:cubicBezTo>
                    <a:pt x="1" y="263"/>
                    <a:pt x="96" y="358"/>
                    <a:pt x="168" y="358"/>
                  </a:cubicBezTo>
                  <a:lnTo>
                    <a:pt x="287" y="358"/>
                  </a:lnTo>
                  <a:cubicBezTo>
                    <a:pt x="382" y="358"/>
                    <a:pt x="477" y="287"/>
                    <a:pt x="477" y="191"/>
                  </a:cubicBezTo>
                  <a:cubicBezTo>
                    <a:pt x="477" y="72"/>
                    <a:pt x="406" y="1"/>
                    <a:pt x="2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70" name="Google Shape;13970;p27"/>
            <p:cNvSpPr/>
            <p:nvPr/>
          </p:nvSpPr>
          <p:spPr>
            <a:xfrm>
              <a:off x="5168838" y="2370058"/>
              <a:ext cx="297725" cy="297125"/>
            </a:xfrm>
            <a:custGeom>
              <a:avLst/>
              <a:gdLst/>
              <a:ahLst/>
              <a:cxnLst/>
              <a:rect l="l" t="t" r="r" b="b"/>
              <a:pathLst>
                <a:path w="11909" h="11885" extrusionOk="0">
                  <a:moveTo>
                    <a:pt x="11527" y="11051"/>
                  </a:moveTo>
                  <a:lnTo>
                    <a:pt x="11527" y="11527"/>
                  </a:lnTo>
                  <a:lnTo>
                    <a:pt x="334" y="11527"/>
                  </a:lnTo>
                  <a:lnTo>
                    <a:pt x="334" y="11051"/>
                  </a:lnTo>
                  <a:close/>
                  <a:moveTo>
                    <a:pt x="930" y="1"/>
                  </a:moveTo>
                  <a:cubicBezTo>
                    <a:pt x="810" y="1"/>
                    <a:pt x="715" y="72"/>
                    <a:pt x="715" y="191"/>
                  </a:cubicBezTo>
                  <a:lnTo>
                    <a:pt x="715" y="977"/>
                  </a:lnTo>
                  <a:lnTo>
                    <a:pt x="501" y="977"/>
                  </a:lnTo>
                  <a:cubicBezTo>
                    <a:pt x="429" y="977"/>
                    <a:pt x="334" y="1049"/>
                    <a:pt x="334" y="1144"/>
                  </a:cubicBezTo>
                  <a:cubicBezTo>
                    <a:pt x="334" y="1263"/>
                    <a:pt x="382" y="1334"/>
                    <a:pt x="501" y="1334"/>
                  </a:cubicBezTo>
                  <a:lnTo>
                    <a:pt x="715" y="1334"/>
                  </a:lnTo>
                  <a:lnTo>
                    <a:pt x="715" y="2239"/>
                  </a:lnTo>
                  <a:lnTo>
                    <a:pt x="501" y="2239"/>
                  </a:lnTo>
                  <a:cubicBezTo>
                    <a:pt x="429" y="2239"/>
                    <a:pt x="334" y="2287"/>
                    <a:pt x="334" y="2382"/>
                  </a:cubicBezTo>
                  <a:cubicBezTo>
                    <a:pt x="334" y="2501"/>
                    <a:pt x="382" y="2597"/>
                    <a:pt x="501" y="2597"/>
                  </a:cubicBezTo>
                  <a:lnTo>
                    <a:pt x="715" y="2597"/>
                  </a:lnTo>
                  <a:lnTo>
                    <a:pt x="715" y="3478"/>
                  </a:lnTo>
                  <a:lnTo>
                    <a:pt x="501" y="3478"/>
                  </a:lnTo>
                  <a:cubicBezTo>
                    <a:pt x="429" y="3478"/>
                    <a:pt x="334" y="3549"/>
                    <a:pt x="334" y="3644"/>
                  </a:cubicBezTo>
                  <a:cubicBezTo>
                    <a:pt x="334" y="3763"/>
                    <a:pt x="382" y="3835"/>
                    <a:pt x="501" y="3835"/>
                  </a:cubicBezTo>
                  <a:lnTo>
                    <a:pt x="715" y="3835"/>
                  </a:lnTo>
                  <a:lnTo>
                    <a:pt x="715" y="4740"/>
                  </a:lnTo>
                  <a:lnTo>
                    <a:pt x="501" y="4740"/>
                  </a:lnTo>
                  <a:cubicBezTo>
                    <a:pt x="429" y="4740"/>
                    <a:pt x="334" y="4788"/>
                    <a:pt x="334" y="4883"/>
                  </a:cubicBezTo>
                  <a:cubicBezTo>
                    <a:pt x="334" y="5002"/>
                    <a:pt x="382" y="5097"/>
                    <a:pt x="501" y="5097"/>
                  </a:cubicBezTo>
                  <a:lnTo>
                    <a:pt x="715" y="5097"/>
                  </a:lnTo>
                  <a:lnTo>
                    <a:pt x="715" y="5978"/>
                  </a:lnTo>
                  <a:lnTo>
                    <a:pt x="501" y="5978"/>
                  </a:lnTo>
                  <a:cubicBezTo>
                    <a:pt x="429" y="5978"/>
                    <a:pt x="334" y="6050"/>
                    <a:pt x="334" y="6145"/>
                  </a:cubicBezTo>
                  <a:cubicBezTo>
                    <a:pt x="334" y="6264"/>
                    <a:pt x="382" y="6335"/>
                    <a:pt x="501" y="6335"/>
                  </a:cubicBezTo>
                  <a:lnTo>
                    <a:pt x="715" y="6335"/>
                  </a:lnTo>
                  <a:lnTo>
                    <a:pt x="715" y="7240"/>
                  </a:lnTo>
                  <a:lnTo>
                    <a:pt x="501" y="7240"/>
                  </a:lnTo>
                  <a:cubicBezTo>
                    <a:pt x="429" y="7240"/>
                    <a:pt x="334" y="7288"/>
                    <a:pt x="334" y="7383"/>
                  </a:cubicBezTo>
                  <a:cubicBezTo>
                    <a:pt x="334" y="7502"/>
                    <a:pt x="382" y="7598"/>
                    <a:pt x="501" y="7598"/>
                  </a:cubicBezTo>
                  <a:lnTo>
                    <a:pt x="715" y="7598"/>
                  </a:lnTo>
                  <a:lnTo>
                    <a:pt x="715" y="8479"/>
                  </a:lnTo>
                  <a:lnTo>
                    <a:pt x="501" y="8479"/>
                  </a:lnTo>
                  <a:cubicBezTo>
                    <a:pt x="429" y="8479"/>
                    <a:pt x="334" y="8550"/>
                    <a:pt x="334" y="8645"/>
                  </a:cubicBezTo>
                  <a:cubicBezTo>
                    <a:pt x="334" y="8765"/>
                    <a:pt x="382" y="8836"/>
                    <a:pt x="501" y="8836"/>
                  </a:cubicBezTo>
                  <a:lnTo>
                    <a:pt x="715" y="8836"/>
                  </a:lnTo>
                  <a:lnTo>
                    <a:pt x="715" y="9741"/>
                  </a:lnTo>
                  <a:lnTo>
                    <a:pt x="501" y="9741"/>
                  </a:lnTo>
                  <a:cubicBezTo>
                    <a:pt x="429" y="9741"/>
                    <a:pt x="334" y="9789"/>
                    <a:pt x="334" y="9884"/>
                  </a:cubicBezTo>
                  <a:cubicBezTo>
                    <a:pt x="334" y="10003"/>
                    <a:pt x="382" y="10098"/>
                    <a:pt x="501" y="10098"/>
                  </a:cubicBezTo>
                  <a:lnTo>
                    <a:pt x="715" y="10098"/>
                  </a:lnTo>
                  <a:lnTo>
                    <a:pt x="715" y="10717"/>
                  </a:lnTo>
                  <a:lnTo>
                    <a:pt x="310" y="10717"/>
                  </a:lnTo>
                  <a:cubicBezTo>
                    <a:pt x="144" y="10717"/>
                    <a:pt x="1" y="10836"/>
                    <a:pt x="1" y="11027"/>
                  </a:cubicBezTo>
                  <a:lnTo>
                    <a:pt x="1" y="11575"/>
                  </a:lnTo>
                  <a:cubicBezTo>
                    <a:pt x="1" y="11741"/>
                    <a:pt x="120" y="11884"/>
                    <a:pt x="310" y="11884"/>
                  </a:cubicBezTo>
                  <a:lnTo>
                    <a:pt x="11622" y="11884"/>
                  </a:lnTo>
                  <a:cubicBezTo>
                    <a:pt x="11765" y="11884"/>
                    <a:pt x="11908" y="11765"/>
                    <a:pt x="11908" y="11575"/>
                  </a:cubicBezTo>
                  <a:lnTo>
                    <a:pt x="11908" y="10979"/>
                  </a:lnTo>
                  <a:cubicBezTo>
                    <a:pt x="11884" y="10908"/>
                    <a:pt x="11860" y="10813"/>
                    <a:pt x="11789" y="10789"/>
                  </a:cubicBezTo>
                  <a:cubicBezTo>
                    <a:pt x="11765" y="10741"/>
                    <a:pt x="11741" y="10717"/>
                    <a:pt x="11670" y="10717"/>
                  </a:cubicBezTo>
                  <a:cubicBezTo>
                    <a:pt x="11646" y="10717"/>
                    <a:pt x="11622" y="10717"/>
                    <a:pt x="11598" y="10693"/>
                  </a:cubicBezTo>
                  <a:cubicBezTo>
                    <a:pt x="11479" y="10670"/>
                    <a:pt x="11313" y="10670"/>
                    <a:pt x="11194" y="10598"/>
                  </a:cubicBezTo>
                  <a:cubicBezTo>
                    <a:pt x="11051" y="10551"/>
                    <a:pt x="10908" y="10432"/>
                    <a:pt x="10813" y="10265"/>
                  </a:cubicBezTo>
                  <a:cubicBezTo>
                    <a:pt x="10717" y="10122"/>
                    <a:pt x="10670" y="9955"/>
                    <a:pt x="10646" y="9765"/>
                  </a:cubicBezTo>
                  <a:lnTo>
                    <a:pt x="10646" y="9741"/>
                  </a:lnTo>
                  <a:lnTo>
                    <a:pt x="9717" y="4526"/>
                  </a:lnTo>
                  <a:lnTo>
                    <a:pt x="9717" y="4478"/>
                  </a:lnTo>
                  <a:cubicBezTo>
                    <a:pt x="9693" y="4383"/>
                    <a:pt x="9622" y="4311"/>
                    <a:pt x="9527" y="4311"/>
                  </a:cubicBezTo>
                  <a:cubicBezTo>
                    <a:pt x="9408" y="4311"/>
                    <a:pt x="9360" y="4406"/>
                    <a:pt x="9384" y="4526"/>
                  </a:cubicBezTo>
                  <a:lnTo>
                    <a:pt x="10336" y="9836"/>
                  </a:lnTo>
                  <a:cubicBezTo>
                    <a:pt x="10360" y="10193"/>
                    <a:pt x="10527" y="10479"/>
                    <a:pt x="10717" y="10693"/>
                  </a:cubicBezTo>
                  <a:lnTo>
                    <a:pt x="6740" y="10693"/>
                  </a:lnTo>
                  <a:lnTo>
                    <a:pt x="6740" y="10717"/>
                  </a:lnTo>
                  <a:cubicBezTo>
                    <a:pt x="6740" y="10717"/>
                    <a:pt x="6264" y="10455"/>
                    <a:pt x="6240" y="10146"/>
                  </a:cubicBezTo>
                  <a:lnTo>
                    <a:pt x="6240" y="10122"/>
                  </a:lnTo>
                  <a:lnTo>
                    <a:pt x="5788" y="7598"/>
                  </a:lnTo>
                  <a:lnTo>
                    <a:pt x="6407" y="4002"/>
                  </a:lnTo>
                  <a:cubicBezTo>
                    <a:pt x="6431" y="3763"/>
                    <a:pt x="6526" y="3525"/>
                    <a:pt x="6669" y="3311"/>
                  </a:cubicBezTo>
                  <a:cubicBezTo>
                    <a:pt x="6836" y="3097"/>
                    <a:pt x="6978" y="2930"/>
                    <a:pt x="7193" y="2763"/>
                  </a:cubicBezTo>
                  <a:cubicBezTo>
                    <a:pt x="7393" y="2630"/>
                    <a:pt x="7629" y="2555"/>
                    <a:pt x="7867" y="2555"/>
                  </a:cubicBezTo>
                  <a:cubicBezTo>
                    <a:pt x="7968" y="2555"/>
                    <a:pt x="8070" y="2568"/>
                    <a:pt x="8169" y="2597"/>
                  </a:cubicBezTo>
                  <a:cubicBezTo>
                    <a:pt x="8741" y="2739"/>
                    <a:pt x="9122" y="3287"/>
                    <a:pt x="9265" y="3811"/>
                  </a:cubicBezTo>
                  <a:cubicBezTo>
                    <a:pt x="9284" y="3890"/>
                    <a:pt x="9353" y="3936"/>
                    <a:pt x="9430" y="3936"/>
                  </a:cubicBezTo>
                  <a:cubicBezTo>
                    <a:pt x="9446" y="3936"/>
                    <a:pt x="9463" y="3934"/>
                    <a:pt x="9479" y="3930"/>
                  </a:cubicBezTo>
                  <a:cubicBezTo>
                    <a:pt x="9574" y="3906"/>
                    <a:pt x="9622" y="3811"/>
                    <a:pt x="9598" y="3716"/>
                  </a:cubicBezTo>
                  <a:cubicBezTo>
                    <a:pt x="9574" y="3573"/>
                    <a:pt x="9503" y="3430"/>
                    <a:pt x="9408" y="3287"/>
                  </a:cubicBezTo>
                  <a:lnTo>
                    <a:pt x="9336" y="3097"/>
                  </a:lnTo>
                  <a:cubicBezTo>
                    <a:pt x="9146" y="2835"/>
                    <a:pt x="8931" y="2597"/>
                    <a:pt x="8669" y="2454"/>
                  </a:cubicBezTo>
                  <a:cubicBezTo>
                    <a:pt x="8410" y="2291"/>
                    <a:pt x="8095" y="2207"/>
                    <a:pt x="7785" y="2207"/>
                  </a:cubicBezTo>
                  <a:cubicBezTo>
                    <a:pt x="7640" y="2207"/>
                    <a:pt x="7496" y="2225"/>
                    <a:pt x="7359" y="2263"/>
                  </a:cubicBezTo>
                  <a:cubicBezTo>
                    <a:pt x="7074" y="2358"/>
                    <a:pt x="6836" y="2525"/>
                    <a:pt x="6645" y="2739"/>
                  </a:cubicBezTo>
                  <a:cubicBezTo>
                    <a:pt x="6526" y="2859"/>
                    <a:pt x="6431" y="2978"/>
                    <a:pt x="6383" y="3097"/>
                  </a:cubicBezTo>
                  <a:cubicBezTo>
                    <a:pt x="6240" y="3335"/>
                    <a:pt x="6145" y="3597"/>
                    <a:pt x="6073" y="3906"/>
                  </a:cubicBezTo>
                  <a:lnTo>
                    <a:pt x="5597" y="6574"/>
                  </a:lnTo>
                  <a:lnTo>
                    <a:pt x="5550" y="6193"/>
                  </a:lnTo>
                  <a:cubicBezTo>
                    <a:pt x="5550" y="6169"/>
                    <a:pt x="5550" y="6097"/>
                    <a:pt x="5526" y="6073"/>
                  </a:cubicBezTo>
                  <a:cubicBezTo>
                    <a:pt x="5454" y="5835"/>
                    <a:pt x="5335" y="5621"/>
                    <a:pt x="5192" y="5454"/>
                  </a:cubicBezTo>
                  <a:cubicBezTo>
                    <a:pt x="4960" y="5186"/>
                    <a:pt x="4621" y="5012"/>
                    <a:pt x="4275" y="5012"/>
                  </a:cubicBezTo>
                  <a:cubicBezTo>
                    <a:pt x="4159" y="5012"/>
                    <a:pt x="4043" y="5032"/>
                    <a:pt x="3930" y="5073"/>
                  </a:cubicBezTo>
                  <a:cubicBezTo>
                    <a:pt x="3859" y="5097"/>
                    <a:pt x="3763" y="5145"/>
                    <a:pt x="3668" y="5216"/>
                  </a:cubicBezTo>
                  <a:cubicBezTo>
                    <a:pt x="3502" y="5335"/>
                    <a:pt x="3382" y="5478"/>
                    <a:pt x="3263" y="5669"/>
                  </a:cubicBezTo>
                  <a:cubicBezTo>
                    <a:pt x="3144" y="5835"/>
                    <a:pt x="3073" y="6026"/>
                    <a:pt x="3049" y="6216"/>
                  </a:cubicBezTo>
                  <a:lnTo>
                    <a:pt x="2620" y="8574"/>
                  </a:lnTo>
                  <a:cubicBezTo>
                    <a:pt x="2597" y="8669"/>
                    <a:pt x="2692" y="8765"/>
                    <a:pt x="2787" y="8788"/>
                  </a:cubicBezTo>
                  <a:cubicBezTo>
                    <a:pt x="2795" y="8791"/>
                    <a:pt x="2803" y="8792"/>
                    <a:pt x="2811" y="8792"/>
                  </a:cubicBezTo>
                  <a:cubicBezTo>
                    <a:pt x="2878" y="8792"/>
                    <a:pt x="2956" y="8709"/>
                    <a:pt x="2978" y="8645"/>
                  </a:cubicBezTo>
                  <a:lnTo>
                    <a:pt x="3406" y="6288"/>
                  </a:lnTo>
                  <a:cubicBezTo>
                    <a:pt x="3430" y="6145"/>
                    <a:pt x="3502" y="5978"/>
                    <a:pt x="3573" y="5835"/>
                  </a:cubicBezTo>
                  <a:cubicBezTo>
                    <a:pt x="3738" y="5571"/>
                    <a:pt x="4040" y="5376"/>
                    <a:pt x="4353" y="5376"/>
                  </a:cubicBezTo>
                  <a:cubicBezTo>
                    <a:pt x="4492" y="5376"/>
                    <a:pt x="4632" y="5414"/>
                    <a:pt x="4764" y="5502"/>
                  </a:cubicBezTo>
                  <a:cubicBezTo>
                    <a:pt x="4859" y="5573"/>
                    <a:pt x="4930" y="5669"/>
                    <a:pt x="5002" y="5740"/>
                  </a:cubicBezTo>
                  <a:cubicBezTo>
                    <a:pt x="5121" y="5907"/>
                    <a:pt x="5216" y="6073"/>
                    <a:pt x="5240" y="6288"/>
                  </a:cubicBezTo>
                  <a:lnTo>
                    <a:pt x="5931" y="10193"/>
                  </a:lnTo>
                  <a:cubicBezTo>
                    <a:pt x="5954" y="10384"/>
                    <a:pt x="6097" y="10693"/>
                    <a:pt x="6097" y="10693"/>
                  </a:cubicBezTo>
                  <a:lnTo>
                    <a:pt x="2501" y="10693"/>
                  </a:lnTo>
                  <a:cubicBezTo>
                    <a:pt x="2501" y="10693"/>
                    <a:pt x="2692" y="10384"/>
                    <a:pt x="2692" y="10193"/>
                  </a:cubicBezTo>
                  <a:lnTo>
                    <a:pt x="2811" y="9431"/>
                  </a:lnTo>
                  <a:cubicBezTo>
                    <a:pt x="2835" y="9360"/>
                    <a:pt x="2739" y="9265"/>
                    <a:pt x="2644" y="9241"/>
                  </a:cubicBezTo>
                  <a:cubicBezTo>
                    <a:pt x="2631" y="9232"/>
                    <a:pt x="2617" y="9228"/>
                    <a:pt x="2603" y="9228"/>
                  </a:cubicBezTo>
                  <a:cubicBezTo>
                    <a:pt x="2540" y="9228"/>
                    <a:pt x="2473" y="9306"/>
                    <a:pt x="2454" y="9384"/>
                  </a:cubicBezTo>
                  <a:lnTo>
                    <a:pt x="2335" y="10122"/>
                  </a:lnTo>
                  <a:lnTo>
                    <a:pt x="2335" y="10146"/>
                  </a:lnTo>
                  <a:cubicBezTo>
                    <a:pt x="2287" y="10455"/>
                    <a:pt x="2096" y="10693"/>
                    <a:pt x="1811" y="10693"/>
                  </a:cubicBezTo>
                  <a:cubicBezTo>
                    <a:pt x="1811" y="10693"/>
                    <a:pt x="1787" y="10693"/>
                    <a:pt x="1763" y="10717"/>
                  </a:cubicBezTo>
                  <a:lnTo>
                    <a:pt x="1072" y="10717"/>
                  </a:lnTo>
                  <a:lnTo>
                    <a:pt x="1072" y="191"/>
                  </a:lnTo>
                  <a:cubicBezTo>
                    <a:pt x="1072" y="96"/>
                    <a:pt x="1025" y="1"/>
                    <a:pt x="9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971" name="Google Shape;13971;p27"/>
          <p:cNvGrpSpPr/>
          <p:nvPr/>
        </p:nvGrpSpPr>
        <p:grpSpPr>
          <a:xfrm>
            <a:off x="6369638" y="3315413"/>
            <a:ext cx="473776" cy="303799"/>
            <a:chOff x="4674088" y="2423058"/>
            <a:chExt cx="297125" cy="190525"/>
          </a:xfrm>
        </p:grpSpPr>
        <p:sp>
          <p:nvSpPr>
            <p:cNvPr id="13972" name="Google Shape;13972;p27"/>
            <p:cNvSpPr/>
            <p:nvPr/>
          </p:nvSpPr>
          <p:spPr>
            <a:xfrm>
              <a:off x="4674088" y="2423058"/>
              <a:ext cx="297125" cy="190525"/>
            </a:xfrm>
            <a:custGeom>
              <a:avLst/>
              <a:gdLst/>
              <a:ahLst/>
              <a:cxnLst/>
              <a:rect l="l" t="t" r="r" b="b"/>
              <a:pathLst>
                <a:path w="11885" h="7621" extrusionOk="0">
                  <a:moveTo>
                    <a:pt x="5931" y="1048"/>
                  </a:moveTo>
                  <a:cubicBezTo>
                    <a:pt x="6764" y="1667"/>
                    <a:pt x="7264" y="2691"/>
                    <a:pt x="7264" y="3787"/>
                  </a:cubicBezTo>
                  <a:cubicBezTo>
                    <a:pt x="7264" y="4882"/>
                    <a:pt x="6740" y="5906"/>
                    <a:pt x="5931" y="6525"/>
                  </a:cubicBezTo>
                  <a:cubicBezTo>
                    <a:pt x="5121" y="5930"/>
                    <a:pt x="4597" y="4906"/>
                    <a:pt x="4597" y="3811"/>
                  </a:cubicBezTo>
                  <a:cubicBezTo>
                    <a:pt x="4597" y="3096"/>
                    <a:pt x="4788" y="2406"/>
                    <a:pt x="5216" y="1810"/>
                  </a:cubicBezTo>
                  <a:cubicBezTo>
                    <a:pt x="5431" y="1524"/>
                    <a:pt x="5669" y="1286"/>
                    <a:pt x="5931" y="1048"/>
                  </a:cubicBezTo>
                  <a:close/>
                  <a:moveTo>
                    <a:pt x="8074" y="0"/>
                  </a:moveTo>
                  <a:cubicBezTo>
                    <a:pt x="7884" y="0"/>
                    <a:pt x="7693" y="0"/>
                    <a:pt x="7503" y="24"/>
                  </a:cubicBezTo>
                  <a:cubicBezTo>
                    <a:pt x="7407" y="24"/>
                    <a:pt x="7360" y="119"/>
                    <a:pt x="7360" y="238"/>
                  </a:cubicBezTo>
                  <a:cubicBezTo>
                    <a:pt x="7360" y="334"/>
                    <a:pt x="7431" y="381"/>
                    <a:pt x="7574" y="381"/>
                  </a:cubicBezTo>
                  <a:cubicBezTo>
                    <a:pt x="7741" y="358"/>
                    <a:pt x="7884" y="358"/>
                    <a:pt x="8074" y="358"/>
                  </a:cubicBezTo>
                  <a:cubicBezTo>
                    <a:pt x="9979" y="358"/>
                    <a:pt x="11551" y="1905"/>
                    <a:pt x="11551" y="3834"/>
                  </a:cubicBezTo>
                  <a:cubicBezTo>
                    <a:pt x="11551" y="5787"/>
                    <a:pt x="10003" y="7311"/>
                    <a:pt x="8074" y="7311"/>
                  </a:cubicBezTo>
                  <a:cubicBezTo>
                    <a:pt x="7407" y="7311"/>
                    <a:pt x="6788" y="7145"/>
                    <a:pt x="6264" y="6811"/>
                  </a:cubicBezTo>
                  <a:cubicBezTo>
                    <a:pt x="7121" y="6097"/>
                    <a:pt x="7645" y="5073"/>
                    <a:pt x="7645" y="3882"/>
                  </a:cubicBezTo>
                  <a:cubicBezTo>
                    <a:pt x="7645" y="2691"/>
                    <a:pt x="7121" y="1620"/>
                    <a:pt x="6264" y="929"/>
                  </a:cubicBezTo>
                  <a:cubicBezTo>
                    <a:pt x="6431" y="810"/>
                    <a:pt x="6645" y="715"/>
                    <a:pt x="6812" y="619"/>
                  </a:cubicBezTo>
                  <a:cubicBezTo>
                    <a:pt x="6907" y="596"/>
                    <a:pt x="6979" y="477"/>
                    <a:pt x="6907" y="381"/>
                  </a:cubicBezTo>
                  <a:cubicBezTo>
                    <a:pt x="6890" y="331"/>
                    <a:pt x="6826" y="280"/>
                    <a:pt x="6756" y="280"/>
                  </a:cubicBezTo>
                  <a:cubicBezTo>
                    <a:pt x="6727" y="280"/>
                    <a:pt x="6697" y="289"/>
                    <a:pt x="6669" y="310"/>
                  </a:cubicBezTo>
                  <a:cubicBezTo>
                    <a:pt x="6407" y="381"/>
                    <a:pt x="6169" y="548"/>
                    <a:pt x="5931" y="691"/>
                  </a:cubicBezTo>
                  <a:cubicBezTo>
                    <a:pt x="5335" y="262"/>
                    <a:pt x="4597" y="24"/>
                    <a:pt x="3811" y="24"/>
                  </a:cubicBezTo>
                  <a:cubicBezTo>
                    <a:pt x="1692" y="24"/>
                    <a:pt x="1" y="1763"/>
                    <a:pt x="1" y="3834"/>
                  </a:cubicBezTo>
                  <a:cubicBezTo>
                    <a:pt x="1" y="4168"/>
                    <a:pt x="25" y="4477"/>
                    <a:pt x="120" y="4787"/>
                  </a:cubicBezTo>
                  <a:cubicBezTo>
                    <a:pt x="140" y="4866"/>
                    <a:pt x="209" y="4912"/>
                    <a:pt x="286" y="4912"/>
                  </a:cubicBezTo>
                  <a:cubicBezTo>
                    <a:pt x="302" y="4912"/>
                    <a:pt x="318" y="4910"/>
                    <a:pt x="334" y="4906"/>
                  </a:cubicBezTo>
                  <a:cubicBezTo>
                    <a:pt x="430" y="4882"/>
                    <a:pt x="477" y="4787"/>
                    <a:pt x="453" y="4692"/>
                  </a:cubicBezTo>
                  <a:cubicBezTo>
                    <a:pt x="382" y="4430"/>
                    <a:pt x="334" y="4144"/>
                    <a:pt x="334" y="3834"/>
                  </a:cubicBezTo>
                  <a:cubicBezTo>
                    <a:pt x="334" y="1929"/>
                    <a:pt x="1882" y="358"/>
                    <a:pt x="3811" y="358"/>
                  </a:cubicBezTo>
                  <a:cubicBezTo>
                    <a:pt x="4454" y="358"/>
                    <a:pt x="5097" y="548"/>
                    <a:pt x="5621" y="858"/>
                  </a:cubicBezTo>
                  <a:cubicBezTo>
                    <a:pt x="5359" y="1072"/>
                    <a:pt x="5121" y="1334"/>
                    <a:pt x="4907" y="1643"/>
                  </a:cubicBezTo>
                  <a:cubicBezTo>
                    <a:pt x="4478" y="2286"/>
                    <a:pt x="4240" y="3049"/>
                    <a:pt x="4240" y="3811"/>
                  </a:cubicBezTo>
                  <a:cubicBezTo>
                    <a:pt x="4240" y="5001"/>
                    <a:pt x="4764" y="6073"/>
                    <a:pt x="5621" y="6764"/>
                  </a:cubicBezTo>
                  <a:cubicBezTo>
                    <a:pt x="5097" y="7073"/>
                    <a:pt x="4478" y="7264"/>
                    <a:pt x="3811" y="7264"/>
                  </a:cubicBezTo>
                  <a:cubicBezTo>
                    <a:pt x="2501" y="7264"/>
                    <a:pt x="1311" y="6549"/>
                    <a:pt x="715" y="5382"/>
                  </a:cubicBezTo>
                  <a:cubicBezTo>
                    <a:pt x="697" y="5310"/>
                    <a:pt x="623" y="5279"/>
                    <a:pt x="547" y="5279"/>
                  </a:cubicBezTo>
                  <a:cubicBezTo>
                    <a:pt x="524" y="5279"/>
                    <a:pt x="500" y="5281"/>
                    <a:pt x="477" y="5287"/>
                  </a:cubicBezTo>
                  <a:cubicBezTo>
                    <a:pt x="382" y="5335"/>
                    <a:pt x="358" y="5454"/>
                    <a:pt x="382" y="5525"/>
                  </a:cubicBezTo>
                  <a:cubicBezTo>
                    <a:pt x="1049" y="6811"/>
                    <a:pt x="2359" y="7621"/>
                    <a:pt x="3787" y="7621"/>
                  </a:cubicBezTo>
                  <a:cubicBezTo>
                    <a:pt x="4550" y="7621"/>
                    <a:pt x="5288" y="7383"/>
                    <a:pt x="5883" y="6954"/>
                  </a:cubicBezTo>
                  <a:cubicBezTo>
                    <a:pt x="6502" y="7383"/>
                    <a:pt x="7241" y="7621"/>
                    <a:pt x="8003" y="7621"/>
                  </a:cubicBezTo>
                  <a:cubicBezTo>
                    <a:pt x="10122" y="7621"/>
                    <a:pt x="11813" y="5882"/>
                    <a:pt x="11813" y="3811"/>
                  </a:cubicBezTo>
                  <a:cubicBezTo>
                    <a:pt x="11884" y="1691"/>
                    <a:pt x="10194" y="0"/>
                    <a:pt x="807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73" name="Google Shape;13973;p27"/>
            <p:cNvSpPr/>
            <p:nvPr/>
          </p:nvSpPr>
          <p:spPr>
            <a:xfrm>
              <a:off x="4703263" y="2505208"/>
              <a:ext cx="57200" cy="8950"/>
            </a:xfrm>
            <a:custGeom>
              <a:avLst/>
              <a:gdLst/>
              <a:ahLst/>
              <a:cxnLst/>
              <a:rect l="l" t="t" r="r" b="b"/>
              <a:pathLst>
                <a:path w="2288" h="358" extrusionOk="0">
                  <a:moveTo>
                    <a:pt x="168" y="1"/>
                  </a:moveTo>
                  <a:cubicBezTo>
                    <a:pt x="96" y="1"/>
                    <a:pt x="25" y="48"/>
                    <a:pt x="1" y="144"/>
                  </a:cubicBezTo>
                  <a:cubicBezTo>
                    <a:pt x="1" y="239"/>
                    <a:pt x="96" y="358"/>
                    <a:pt x="168" y="358"/>
                  </a:cubicBezTo>
                  <a:lnTo>
                    <a:pt x="2073" y="358"/>
                  </a:lnTo>
                  <a:cubicBezTo>
                    <a:pt x="2168" y="358"/>
                    <a:pt x="2239" y="286"/>
                    <a:pt x="2263" y="191"/>
                  </a:cubicBezTo>
                  <a:cubicBezTo>
                    <a:pt x="2287" y="72"/>
                    <a:pt x="2192" y="1"/>
                    <a:pt x="207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74" name="Google Shape;13974;p27"/>
            <p:cNvSpPr/>
            <p:nvPr/>
          </p:nvSpPr>
          <p:spPr>
            <a:xfrm>
              <a:off x="4703263" y="2523083"/>
              <a:ext cx="39325" cy="8350"/>
            </a:xfrm>
            <a:custGeom>
              <a:avLst/>
              <a:gdLst/>
              <a:ahLst/>
              <a:cxnLst/>
              <a:rect l="l" t="t" r="r" b="b"/>
              <a:pathLst>
                <a:path w="1573" h="334" extrusionOk="0">
                  <a:moveTo>
                    <a:pt x="168" y="0"/>
                  </a:moveTo>
                  <a:cubicBezTo>
                    <a:pt x="96" y="0"/>
                    <a:pt x="25" y="48"/>
                    <a:pt x="1" y="143"/>
                  </a:cubicBezTo>
                  <a:cubicBezTo>
                    <a:pt x="1" y="238"/>
                    <a:pt x="96" y="334"/>
                    <a:pt x="168" y="334"/>
                  </a:cubicBezTo>
                  <a:lnTo>
                    <a:pt x="1358" y="334"/>
                  </a:lnTo>
                  <a:cubicBezTo>
                    <a:pt x="1454" y="334"/>
                    <a:pt x="1525" y="286"/>
                    <a:pt x="1549" y="191"/>
                  </a:cubicBezTo>
                  <a:cubicBezTo>
                    <a:pt x="1573" y="72"/>
                    <a:pt x="1477" y="0"/>
                    <a:pt x="13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75" name="Google Shape;13975;p27"/>
            <p:cNvSpPr/>
            <p:nvPr/>
          </p:nvSpPr>
          <p:spPr>
            <a:xfrm>
              <a:off x="4884863" y="2505208"/>
              <a:ext cx="57775" cy="8950"/>
            </a:xfrm>
            <a:custGeom>
              <a:avLst/>
              <a:gdLst/>
              <a:ahLst/>
              <a:cxnLst/>
              <a:rect l="l" t="t" r="r" b="b"/>
              <a:pathLst>
                <a:path w="2311" h="358" extrusionOk="0">
                  <a:moveTo>
                    <a:pt x="215" y="1"/>
                  </a:moveTo>
                  <a:cubicBezTo>
                    <a:pt x="119" y="1"/>
                    <a:pt x="48" y="48"/>
                    <a:pt x="24" y="144"/>
                  </a:cubicBezTo>
                  <a:cubicBezTo>
                    <a:pt x="0" y="263"/>
                    <a:pt x="96" y="358"/>
                    <a:pt x="215" y="358"/>
                  </a:cubicBezTo>
                  <a:lnTo>
                    <a:pt x="2120" y="358"/>
                  </a:lnTo>
                  <a:cubicBezTo>
                    <a:pt x="2191" y="358"/>
                    <a:pt x="2263" y="286"/>
                    <a:pt x="2286" y="191"/>
                  </a:cubicBezTo>
                  <a:cubicBezTo>
                    <a:pt x="2310" y="72"/>
                    <a:pt x="2239" y="1"/>
                    <a:pt x="21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76" name="Google Shape;13976;p27"/>
            <p:cNvSpPr/>
            <p:nvPr/>
          </p:nvSpPr>
          <p:spPr>
            <a:xfrm>
              <a:off x="4902713" y="2523083"/>
              <a:ext cx="39325" cy="8350"/>
            </a:xfrm>
            <a:custGeom>
              <a:avLst/>
              <a:gdLst/>
              <a:ahLst/>
              <a:cxnLst/>
              <a:rect l="l" t="t" r="r" b="b"/>
              <a:pathLst>
                <a:path w="1573" h="334" extrusionOk="0">
                  <a:moveTo>
                    <a:pt x="215" y="0"/>
                  </a:moveTo>
                  <a:cubicBezTo>
                    <a:pt x="120" y="0"/>
                    <a:pt x="48" y="48"/>
                    <a:pt x="25" y="143"/>
                  </a:cubicBezTo>
                  <a:cubicBezTo>
                    <a:pt x="1" y="262"/>
                    <a:pt x="96" y="334"/>
                    <a:pt x="215" y="334"/>
                  </a:cubicBezTo>
                  <a:lnTo>
                    <a:pt x="1406" y="334"/>
                  </a:lnTo>
                  <a:cubicBezTo>
                    <a:pt x="1477" y="334"/>
                    <a:pt x="1572" y="286"/>
                    <a:pt x="1572" y="191"/>
                  </a:cubicBezTo>
                  <a:cubicBezTo>
                    <a:pt x="1572" y="72"/>
                    <a:pt x="1525" y="0"/>
                    <a:pt x="14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3977" name="Google Shape;13977;p27"/>
          <p:cNvSpPr/>
          <p:nvPr/>
        </p:nvSpPr>
        <p:spPr>
          <a:xfrm>
            <a:off x="5460065" y="3611391"/>
            <a:ext cx="14311" cy="24875"/>
          </a:xfrm>
          <a:custGeom>
            <a:avLst/>
            <a:gdLst/>
            <a:ahLst/>
            <a:cxnLst/>
            <a:rect l="l" t="t" r="r" b="b"/>
            <a:pathLst>
              <a:path w="359" h="624" extrusionOk="0">
                <a:moveTo>
                  <a:pt x="179" y="1"/>
                </a:moveTo>
                <a:cubicBezTo>
                  <a:pt x="77" y="1"/>
                  <a:pt x="1" y="88"/>
                  <a:pt x="1" y="195"/>
                </a:cubicBezTo>
                <a:lnTo>
                  <a:pt x="1" y="433"/>
                </a:lnTo>
                <a:cubicBezTo>
                  <a:pt x="1" y="528"/>
                  <a:pt x="72" y="624"/>
                  <a:pt x="168" y="624"/>
                </a:cubicBezTo>
                <a:cubicBezTo>
                  <a:pt x="287" y="624"/>
                  <a:pt x="358" y="552"/>
                  <a:pt x="358" y="433"/>
                </a:cubicBezTo>
                <a:lnTo>
                  <a:pt x="358" y="195"/>
                </a:lnTo>
                <a:cubicBezTo>
                  <a:pt x="358" y="100"/>
                  <a:pt x="311" y="52"/>
                  <a:pt x="215" y="4"/>
                </a:cubicBezTo>
                <a:cubicBezTo>
                  <a:pt x="203" y="2"/>
                  <a:pt x="191" y="1"/>
                  <a:pt x="179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000000"/>
              </a:solidFill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78" name="Google Shape;13978;p27"/>
          <p:cNvSpPr/>
          <p:nvPr/>
        </p:nvSpPr>
        <p:spPr>
          <a:xfrm>
            <a:off x="5767677" y="3566945"/>
            <a:ext cx="14271" cy="2375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67" y="0"/>
                </a:moveTo>
                <a:cubicBezTo>
                  <a:pt x="72" y="0"/>
                  <a:pt x="1" y="95"/>
                  <a:pt x="1" y="191"/>
                </a:cubicBezTo>
                <a:lnTo>
                  <a:pt x="1" y="429"/>
                </a:lnTo>
                <a:cubicBezTo>
                  <a:pt x="1" y="500"/>
                  <a:pt x="72" y="595"/>
                  <a:pt x="167" y="595"/>
                </a:cubicBezTo>
                <a:cubicBezTo>
                  <a:pt x="263" y="595"/>
                  <a:pt x="358" y="500"/>
                  <a:pt x="358" y="429"/>
                </a:cubicBezTo>
                <a:lnTo>
                  <a:pt x="358" y="191"/>
                </a:lnTo>
                <a:cubicBezTo>
                  <a:pt x="358" y="72"/>
                  <a:pt x="286" y="0"/>
                  <a:pt x="167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000000"/>
              </a:solidFill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79" name="Google Shape;13979;p27"/>
          <p:cNvSpPr/>
          <p:nvPr/>
        </p:nvSpPr>
        <p:spPr>
          <a:xfrm>
            <a:off x="5767677" y="3603938"/>
            <a:ext cx="14271" cy="23799"/>
          </a:xfrm>
          <a:custGeom>
            <a:avLst/>
            <a:gdLst/>
            <a:ahLst/>
            <a:cxnLst/>
            <a:rect l="l" t="t" r="r" b="b"/>
            <a:pathLst>
              <a:path w="358" h="597" extrusionOk="0">
                <a:moveTo>
                  <a:pt x="167" y="1"/>
                </a:moveTo>
                <a:cubicBezTo>
                  <a:pt x="72" y="1"/>
                  <a:pt x="1" y="96"/>
                  <a:pt x="1" y="168"/>
                </a:cubicBezTo>
                <a:lnTo>
                  <a:pt x="1" y="406"/>
                </a:lnTo>
                <a:cubicBezTo>
                  <a:pt x="1" y="501"/>
                  <a:pt x="72" y="596"/>
                  <a:pt x="167" y="596"/>
                </a:cubicBezTo>
                <a:cubicBezTo>
                  <a:pt x="263" y="596"/>
                  <a:pt x="358" y="501"/>
                  <a:pt x="358" y="406"/>
                </a:cubicBezTo>
                <a:lnTo>
                  <a:pt x="358" y="168"/>
                </a:lnTo>
                <a:cubicBezTo>
                  <a:pt x="358" y="48"/>
                  <a:pt x="286" y="1"/>
                  <a:pt x="167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000000"/>
              </a:solidFill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80" name="Google Shape;13980;p27"/>
          <p:cNvSpPr/>
          <p:nvPr/>
        </p:nvSpPr>
        <p:spPr>
          <a:xfrm>
            <a:off x="5767677" y="3528955"/>
            <a:ext cx="14271" cy="2375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67" y="1"/>
                </a:moveTo>
                <a:cubicBezTo>
                  <a:pt x="72" y="1"/>
                  <a:pt x="1" y="96"/>
                  <a:pt x="1" y="191"/>
                </a:cubicBezTo>
                <a:lnTo>
                  <a:pt x="1" y="429"/>
                </a:lnTo>
                <a:cubicBezTo>
                  <a:pt x="1" y="501"/>
                  <a:pt x="72" y="596"/>
                  <a:pt x="167" y="596"/>
                </a:cubicBezTo>
                <a:cubicBezTo>
                  <a:pt x="263" y="596"/>
                  <a:pt x="358" y="501"/>
                  <a:pt x="358" y="429"/>
                </a:cubicBezTo>
                <a:lnTo>
                  <a:pt x="358" y="191"/>
                </a:lnTo>
                <a:cubicBezTo>
                  <a:pt x="358" y="96"/>
                  <a:pt x="286" y="1"/>
                  <a:pt x="167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000000"/>
              </a:solidFill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81" name="Google Shape;13981;p27"/>
          <p:cNvSpPr/>
          <p:nvPr/>
        </p:nvSpPr>
        <p:spPr>
          <a:xfrm>
            <a:off x="5767677" y="3491922"/>
            <a:ext cx="14271" cy="23799"/>
          </a:xfrm>
          <a:custGeom>
            <a:avLst/>
            <a:gdLst/>
            <a:ahLst/>
            <a:cxnLst/>
            <a:rect l="l" t="t" r="r" b="b"/>
            <a:pathLst>
              <a:path w="358" h="597" extrusionOk="0">
                <a:moveTo>
                  <a:pt x="167" y="1"/>
                </a:moveTo>
                <a:cubicBezTo>
                  <a:pt x="72" y="1"/>
                  <a:pt x="1" y="96"/>
                  <a:pt x="1" y="191"/>
                </a:cubicBezTo>
                <a:lnTo>
                  <a:pt x="1" y="429"/>
                </a:lnTo>
                <a:cubicBezTo>
                  <a:pt x="1" y="525"/>
                  <a:pt x="72" y="596"/>
                  <a:pt x="167" y="596"/>
                </a:cubicBezTo>
                <a:cubicBezTo>
                  <a:pt x="263" y="596"/>
                  <a:pt x="358" y="525"/>
                  <a:pt x="358" y="429"/>
                </a:cubicBezTo>
                <a:lnTo>
                  <a:pt x="358" y="191"/>
                </a:lnTo>
                <a:cubicBezTo>
                  <a:pt x="358" y="96"/>
                  <a:pt x="286" y="1"/>
                  <a:pt x="167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000000"/>
              </a:solidFill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82" name="Google Shape;13982;p27"/>
          <p:cNvSpPr/>
          <p:nvPr/>
        </p:nvSpPr>
        <p:spPr>
          <a:xfrm>
            <a:off x="5767677" y="3455847"/>
            <a:ext cx="14271" cy="23799"/>
          </a:xfrm>
          <a:custGeom>
            <a:avLst/>
            <a:gdLst/>
            <a:ahLst/>
            <a:cxnLst/>
            <a:rect l="l" t="t" r="r" b="b"/>
            <a:pathLst>
              <a:path w="358" h="597" extrusionOk="0">
                <a:moveTo>
                  <a:pt x="167" y="1"/>
                </a:moveTo>
                <a:cubicBezTo>
                  <a:pt x="72" y="1"/>
                  <a:pt x="1" y="72"/>
                  <a:pt x="1" y="168"/>
                </a:cubicBezTo>
                <a:lnTo>
                  <a:pt x="1" y="406"/>
                </a:lnTo>
                <a:cubicBezTo>
                  <a:pt x="1" y="501"/>
                  <a:pt x="72" y="596"/>
                  <a:pt x="167" y="596"/>
                </a:cubicBezTo>
                <a:cubicBezTo>
                  <a:pt x="263" y="596"/>
                  <a:pt x="358" y="501"/>
                  <a:pt x="358" y="406"/>
                </a:cubicBezTo>
                <a:lnTo>
                  <a:pt x="358" y="168"/>
                </a:lnTo>
                <a:cubicBezTo>
                  <a:pt x="358" y="72"/>
                  <a:pt x="286" y="1"/>
                  <a:pt x="167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000000"/>
              </a:solidFill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83" name="Google Shape;13983;p27"/>
          <p:cNvSpPr/>
          <p:nvPr/>
        </p:nvSpPr>
        <p:spPr>
          <a:xfrm>
            <a:off x="5767677" y="3418854"/>
            <a:ext cx="14271" cy="2375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67" y="0"/>
                </a:moveTo>
                <a:cubicBezTo>
                  <a:pt x="72" y="0"/>
                  <a:pt x="1" y="95"/>
                  <a:pt x="1" y="167"/>
                </a:cubicBezTo>
                <a:lnTo>
                  <a:pt x="1" y="405"/>
                </a:lnTo>
                <a:cubicBezTo>
                  <a:pt x="1" y="500"/>
                  <a:pt x="72" y="595"/>
                  <a:pt x="167" y="595"/>
                </a:cubicBezTo>
                <a:cubicBezTo>
                  <a:pt x="263" y="595"/>
                  <a:pt x="358" y="500"/>
                  <a:pt x="358" y="405"/>
                </a:cubicBezTo>
                <a:lnTo>
                  <a:pt x="358" y="167"/>
                </a:lnTo>
                <a:cubicBezTo>
                  <a:pt x="358" y="95"/>
                  <a:pt x="286" y="0"/>
                  <a:pt x="167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000000"/>
              </a:solidFill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84" name="Google Shape;13984;p27"/>
          <p:cNvSpPr/>
          <p:nvPr/>
        </p:nvSpPr>
        <p:spPr>
          <a:xfrm>
            <a:off x="5706925" y="3629569"/>
            <a:ext cx="14271" cy="23799"/>
          </a:xfrm>
          <a:custGeom>
            <a:avLst/>
            <a:gdLst/>
            <a:ahLst/>
            <a:cxnLst/>
            <a:rect l="l" t="t" r="r" b="b"/>
            <a:pathLst>
              <a:path w="358" h="597" extrusionOk="0">
                <a:moveTo>
                  <a:pt x="167" y="1"/>
                </a:moveTo>
                <a:cubicBezTo>
                  <a:pt x="96" y="1"/>
                  <a:pt x="1" y="96"/>
                  <a:pt x="1" y="191"/>
                </a:cubicBezTo>
                <a:lnTo>
                  <a:pt x="1" y="430"/>
                </a:lnTo>
                <a:cubicBezTo>
                  <a:pt x="1" y="525"/>
                  <a:pt x="96" y="596"/>
                  <a:pt x="167" y="596"/>
                </a:cubicBezTo>
                <a:cubicBezTo>
                  <a:pt x="263" y="596"/>
                  <a:pt x="358" y="525"/>
                  <a:pt x="358" y="430"/>
                </a:cubicBezTo>
                <a:lnTo>
                  <a:pt x="358" y="191"/>
                </a:lnTo>
                <a:cubicBezTo>
                  <a:pt x="358" y="72"/>
                  <a:pt x="263" y="1"/>
                  <a:pt x="167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000000"/>
              </a:solidFill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85" name="Google Shape;13985;p27"/>
          <p:cNvSpPr/>
          <p:nvPr/>
        </p:nvSpPr>
        <p:spPr>
          <a:xfrm>
            <a:off x="5706925" y="3555543"/>
            <a:ext cx="14271" cy="2375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67" y="0"/>
                </a:moveTo>
                <a:cubicBezTo>
                  <a:pt x="96" y="0"/>
                  <a:pt x="1" y="72"/>
                  <a:pt x="1" y="167"/>
                </a:cubicBezTo>
                <a:lnTo>
                  <a:pt x="1" y="405"/>
                </a:lnTo>
                <a:cubicBezTo>
                  <a:pt x="1" y="500"/>
                  <a:pt x="96" y="596"/>
                  <a:pt x="167" y="596"/>
                </a:cubicBezTo>
                <a:cubicBezTo>
                  <a:pt x="263" y="596"/>
                  <a:pt x="358" y="500"/>
                  <a:pt x="358" y="405"/>
                </a:cubicBezTo>
                <a:lnTo>
                  <a:pt x="358" y="167"/>
                </a:lnTo>
                <a:cubicBezTo>
                  <a:pt x="358" y="72"/>
                  <a:pt x="263" y="0"/>
                  <a:pt x="167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000000"/>
              </a:solidFill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86" name="Google Shape;13986;p27"/>
          <p:cNvSpPr/>
          <p:nvPr/>
        </p:nvSpPr>
        <p:spPr>
          <a:xfrm>
            <a:off x="5706925" y="3591619"/>
            <a:ext cx="14271" cy="2375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67" y="0"/>
                </a:moveTo>
                <a:cubicBezTo>
                  <a:pt x="96" y="0"/>
                  <a:pt x="1" y="96"/>
                  <a:pt x="1" y="191"/>
                </a:cubicBezTo>
                <a:lnTo>
                  <a:pt x="1" y="429"/>
                </a:lnTo>
                <a:cubicBezTo>
                  <a:pt x="1" y="524"/>
                  <a:pt x="96" y="596"/>
                  <a:pt x="167" y="596"/>
                </a:cubicBezTo>
                <a:cubicBezTo>
                  <a:pt x="263" y="596"/>
                  <a:pt x="358" y="524"/>
                  <a:pt x="358" y="429"/>
                </a:cubicBezTo>
                <a:lnTo>
                  <a:pt x="358" y="191"/>
                </a:lnTo>
                <a:cubicBezTo>
                  <a:pt x="358" y="96"/>
                  <a:pt x="263" y="0"/>
                  <a:pt x="167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000000"/>
              </a:solidFill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87" name="Google Shape;13987;p27"/>
          <p:cNvSpPr/>
          <p:nvPr/>
        </p:nvSpPr>
        <p:spPr>
          <a:xfrm>
            <a:off x="5706925" y="3519467"/>
            <a:ext cx="14271" cy="2375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67" y="0"/>
                </a:moveTo>
                <a:cubicBezTo>
                  <a:pt x="96" y="0"/>
                  <a:pt x="1" y="96"/>
                  <a:pt x="1" y="191"/>
                </a:cubicBezTo>
                <a:lnTo>
                  <a:pt x="1" y="429"/>
                </a:lnTo>
                <a:cubicBezTo>
                  <a:pt x="1" y="500"/>
                  <a:pt x="96" y="596"/>
                  <a:pt x="167" y="596"/>
                </a:cubicBezTo>
                <a:cubicBezTo>
                  <a:pt x="263" y="596"/>
                  <a:pt x="358" y="500"/>
                  <a:pt x="358" y="429"/>
                </a:cubicBezTo>
                <a:lnTo>
                  <a:pt x="358" y="191"/>
                </a:lnTo>
                <a:cubicBezTo>
                  <a:pt x="358" y="72"/>
                  <a:pt x="263" y="0"/>
                  <a:pt x="167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000000"/>
              </a:solidFill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88" name="Google Shape;13988;p27"/>
          <p:cNvSpPr/>
          <p:nvPr/>
        </p:nvSpPr>
        <p:spPr>
          <a:xfrm>
            <a:off x="5523687" y="3537486"/>
            <a:ext cx="14271" cy="23799"/>
          </a:xfrm>
          <a:custGeom>
            <a:avLst/>
            <a:gdLst/>
            <a:ahLst/>
            <a:cxnLst/>
            <a:rect l="l" t="t" r="r" b="b"/>
            <a:pathLst>
              <a:path w="358" h="597" extrusionOk="0">
                <a:moveTo>
                  <a:pt x="167" y="1"/>
                </a:moveTo>
                <a:cubicBezTo>
                  <a:pt x="72" y="1"/>
                  <a:pt x="1" y="96"/>
                  <a:pt x="1" y="168"/>
                </a:cubicBezTo>
                <a:lnTo>
                  <a:pt x="1" y="406"/>
                </a:lnTo>
                <a:cubicBezTo>
                  <a:pt x="1" y="501"/>
                  <a:pt x="72" y="596"/>
                  <a:pt x="167" y="596"/>
                </a:cubicBezTo>
                <a:cubicBezTo>
                  <a:pt x="262" y="596"/>
                  <a:pt x="358" y="501"/>
                  <a:pt x="358" y="406"/>
                </a:cubicBezTo>
                <a:lnTo>
                  <a:pt x="358" y="168"/>
                </a:lnTo>
                <a:cubicBezTo>
                  <a:pt x="358" y="96"/>
                  <a:pt x="286" y="1"/>
                  <a:pt x="167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000000"/>
              </a:solidFill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89" name="Google Shape;13989;p27"/>
          <p:cNvSpPr/>
          <p:nvPr/>
        </p:nvSpPr>
        <p:spPr>
          <a:xfrm>
            <a:off x="5523687" y="3463461"/>
            <a:ext cx="14271" cy="2375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67" y="0"/>
                </a:moveTo>
                <a:cubicBezTo>
                  <a:pt x="72" y="0"/>
                  <a:pt x="1" y="96"/>
                  <a:pt x="1" y="191"/>
                </a:cubicBezTo>
                <a:lnTo>
                  <a:pt x="1" y="429"/>
                </a:lnTo>
                <a:cubicBezTo>
                  <a:pt x="1" y="524"/>
                  <a:pt x="72" y="596"/>
                  <a:pt x="167" y="596"/>
                </a:cubicBezTo>
                <a:cubicBezTo>
                  <a:pt x="262" y="596"/>
                  <a:pt x="358" y="524"/>
                  <a:pt x="358" y="429"/>
                </a:cubicBezTo>
                <a:lnTo>
                  <a:pt x="358" y="191"/>
                </a:lnTo>
                <a:cubicBezTo>
                  <a:pt x="358" y="96"/>
                  <a:pt x="286" y="0"/>
                  <a:pt x="167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000000"/>
              </a:solidFill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90" name="Google Shape;13990;p27"/>
          <p:cNvSpPr/>
          <p:nvPr/>
        </p:nvSpPr>
        <p:spPr>
          <a:xfrm>
            <a:off x="5523687" y="3500493"/>
            <a:ext cx="14271" cy="2375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67" y="0"/>
                </a:moveTo>
                <a:cubicBezTo>
                  <a:pt x="72" y="0"/>
                  <a:pt x="1" y="95"/>
                  <a:pt x="1" y="191"/>
                </a:cubicBezTo>
                <a:lnTo>
                  <a:pt x="1" y="429"/>
                </a:lnTo>
                <a:cubicBezTo>
                  <a:pt x="1" y="500"/>
                  <a:pt x="72" y="595"/>
                  <a:pt x="167" y="595"/>
                </a:cubicBezTo>
                <a:cubicBezTo>
                  <a:pt x="262" y="595"/>
                  <a:pt x="358" y="500"/>
                  <a:pt x="358" y="429"/>
                </a:cubicBezTo>
                <a:lnTo>
                  <a:pt x="358" y="191"/>
                </a:lnTo>
                <a:cubicBezTo>
                  <a:pt x="358" y="95"/>
                  <a:pt x="286" y="0"/>
                  <a:pt x="167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000000"/>
              </a:solidFill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91" name="Google Shape;13991;p27"/>
          <p:cNvSpPr/>
          <p:nvPr/>
        </p:nvSpPr>
        <p:spPr>
          <a:xfrm>
            <a:off x="5523687" y="3575475"/>
            <a:ext cx="14271" cy="2375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67" y="0"/>
                </a:moveTo>
                <a:cubicBezTo>
                  <a:pt x="72" y="0"/>
                  <a:pt x="1" y="96"/>
                  <a:pt x="1" y="167"/>
                </a:cubicBezTo>
                <a:lnTo>
                  <a:pt x="1" y="405"/>
                </a:lnTo>
                <a:cubicBezTo>
                  <a:pt x="1" y="501"/>
                  <a:pt x="72" y="596"/>
                  <a:pt x="167" y="596"/>
                </a:cubicBezTo>
                <a:cubicBezTo>
                  <a:pt x="262" y="596"/>
                  <a:pt x="358" y="501"/>
                  <a:pt x="358" y="405"/>
                </a:cubicBezTo>
                <a:lnTo>
                  <a:pt x="358" y="167"/>
                </a:lnTo>
                <a:cubicBezTo>
                  <a:pt x="358" y="48"/>
                  <a:pt x="286" y="0"/>
                  <a:pt x="167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000000"/>
              </a:solidFill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92" name="Google Shape;13992;p27"/>
          <p:cNvSpPr/>
          <p:nvPr/>
        </p:nvSpPr>
        <p:spPr>
          <a:xfrm>
            <a:off x="5523687" y="3612507"/>
            <a:ext cx="14271" cy="2375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67" y="0"/>
                </a:moveTo>
                <a:cubicBezTo>
                  <a:pt x="72" y="0"/>
                  <a:pt x="1" y="72"/>
                  <a:pt x="1" y="167"/>
                </a:cubicBezTo>
                <a:lnTo>
                  <a:pt x="1" y="405"/>
                </a:lnTo>
                <a:cubicBezTo>
                  <a:pt x="1" y="500"/>
                  <a:pt x="72" y="596"/>
                  <a:pt x="167" y="596"/>
                </a:cubicBezTo>
                <a:cubicBezTo>
                  <a:pt x="262" y="596"/>
                  <a:pt x="358" y="500"/>
                  <a:pt x="358" y="405"/>
                </a:cubicBezTo>
                <a:lnTo>
                  <a:pt x="358" y="167"/>
                </a:lnTo>
                <a:cubicBezTo>
                  <a:pt x="310" y="48"/>
                  <a:pt x="262" y="0"/>
                  <a:pt x="167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000000"/>
              </a:solidFill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93" name="Google Shape;13993;p27"/>
          <p:cNvSpPr/>
          <p:nvPr/>
        </p:nvSpPr>
        <p:spPr>
          <a:xfrm>
            <a:off x="5691739" y="3319157"/>
            <a:ext cx="23759" cy="14271"/>
          </a:xfrm>
          <a:custGeom>
            <a:avLst/>
            <a:gdLst/>
            <a:ahLst/>
            <a:cxnLst/>
            <a:rect l="l" t="t" r="r" b="b"/>
            <a:pathLst>
              <a:path w="596" h="358" extrusionOk="0">
                <a:moveTo>
                  <a:pt x="167" y="1"/>
                </a:moveTo>
                <a:cubicBezTo>
                  <a:pt x="72" y="1"/>
                  <a:pt x="1" y="48"/>
                  <a:pt x="1" y="143"/>
                </a:cubicBezTo>
                <a:cubicBezTo>
                  <a:pt x="1" y="263"/>
                  <a:pt x="48" y="358"/>
                  <a:pt x="167" y="358"/>
                </a:cubicBezTo>
                <a:lnTo>
                  <a:pt x="405" y="358"/>
                </a:lnTo>
                <a:cubicBezTo>
                  <a:pt x="501" y="358"/>
                  <a:pt x="596" y="286"/>
                  <a:pt x="596" y="215"/>
                </a:cubicBezTo>
                <a:cubicBezTo>
                  <a:pt x="596" y="96"/>
                  <a:pt x="524" y="1"/>
                  <a:pt x="405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000000"/>
              </a:solidFill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94" name="Google Shape;13994;p27"/>
          <p:cNvSpPr/>
          <p:nvPr/>
        </p:nvSpPr>
        <p:spPr>
          <a:xfrm>
            <a:off x="5764847" y="3319157"/>
            <a:ext cx="23759" cy="14271"/>
          </a:xfrm>
          <a:custGeom>
            <a:avLst/>
            <a:gdLst/>
            <a:ahLst/>
            <a:cxnLst/>
            <a:rect l="l" t="t" r="r" b="b"/>
            <a:pathLst>
              <a:path w="596" h="358" extrusionOk="0">
                <a:moveTo>
                  <a:pt x="191" y="1"/>
                </a:moveTo>
                <a:cubicBezTo>
                  <a:pt x="96" y="1"/>
                  <a:pt x="0" y="48"/>
                  <a:pt x="0" y="143"/>
                </a:cubicBezTo>
                <a:cubicBezTo>
                  <a:pt x="0" y="263"/>
                  <a:pt x="96" y="358"/>
                  <a:pt x="191" y="358"/>
                </a:cubicBezTo>
                <a:lnTo>
                  <a:pt x="429" y="358"/>
                </a:lnTo>
                <a:cubicBezTo>
                  <a:pt x="500" y="358"/>
                  <a:pt x="596" y="286"/>
                  <a:pt x="596" y="215"/>
                </a:cubicBezTo>
                <a:cubicBezTo>
                  <a:pt x="596" y="96"/>
                  <a:pt x="548" y="1"/>
                  <a:pt x="429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000000"/>
              </a:solidFill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95" name="Google Shape;13995;p27"/>
          <p:cNvSpPr/>
          <p:nvPr/>
        </p:nvSpPr>
        <p:spPr>
          <a:xfrm>
            <a:off x="5441091" y="3319157"/>
            <a:ext cx="23799" cy="14271"/>
          </a:xfrm>
          <a:custGeom>
            <a:avLst/>
            <a:gdLst/>
            <a:ahLst/>
            <a:cxnLst/>
            <a:rect l="l" t="t" r="r" b="b"/>
            <a:pathLst>
              <a:path w="597" h="358" extrusionOk="0">
                <a:moveTo>
                  <a:pt x="191" y="1"/>
                </a:moveTo>
                <a:cubicBezTo>
                  <a:pt x="96" y="1"/>
                  <a:pt x="48" y="48"/>
                  <a:pt x="1" y="143"/>
                </a:cubicBezTo>
                <a:cubicBezTo>
                  <a:pt x="1" y="263"/>
                  <a:pt x="72" y="358"/>
                  <a:pt x="191" y="358"/>
                </a:cubicBezTo>
                <a:lnTo>
                  <a:pt x="429" y="358"/>
                </a:lnTo>
                <a:cubicBezTo>
                  <a:pt x="525" y="358"/>
                  <a:pt x="596" y="286"/>
                  <a:pt x="596" y="215"/>
                </a:cubicBezTo>
                <a:cubicBezTo>
                  <a:pt x="596" y="96"/>
                  <a:pt x="548" y="1"/>
                  <a:pt x="429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000000"/>
              </a:solidFill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96" name="Google Shape;13996;p27"/>
          <p:cNvSpPr/>
          <p:nvPr/>
        </p:nvSpPr>
        <p:spPr>
          <a:xfrm>
            <a:off x="5727813" y="3319157"/>
            <a:ext cx="23759" cy="14271"/>
          </a:xfrm>
          <a:custGeom>
            <a:avLst/>
            <a:gdLst/>
            <a:ahLst/>
            <a:cxnLst/>
            <a:rect l="l" t="t" r="r" b="b"/>
            <a:pathLst>
              <a:path w="596" h="358" extrusionOk="0">
                <a:moveTo>
                  <a:pt x="191" y="1"/>
                </a:moveTo>
                <a:cubicBezTo>
                  <a:pt x="96" y="1"/>
                  <a:pt x="48" y="48"/>
                  <a:pt x="1" y="143"/>
                </a:cubicBezTo>
                <a:cubicBezTo>
                  <a:pt x="1" y="263"/>
                  <a:pt x="72" y="358"/>
                  <a:pt x="191" y="358"/>
                </a:cubicBezTo>
                <a:lnTo>
                  <a:pt x="429" y="358"/>
                </a:lnTo>
                <a:cubicBezTo>
                  <a:pt x="524" y="358"/>
                  <a:pt x="596" y="286"/>
                  <a:pt x="596" y="215"/>
                </a:cubicBezTo>
                <a:cubicBezTo>
                  <a:pt x="596" y="96"/>
                  <a:pt x="548" y="1"/>
                  <a:pt x="429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000000"/>
              </a:solidFill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97" name="Google Shape;13997;p27"/>
          <p:cNvSpPr/>
          <p:nvPr/>
        </p:nvSpPr>
        <p:spPr>
          <a:xfrm>
            <a:off x="5478123" y="3319157"/>
            <a:ext cx="23759" cy="14271"/>
          </a:xfrm>
          <a:custGeom>
            <a:avLst/>
            <a:gdLst/>
            <a:ahLst/>
            <a:cxnLst/>
            <a:rect l="l" t="t" r="r" b="b"/>
            <a:pathLst>
              <a:path w="596" h="358" extrusionOk="0">
                <a:moveTo>
                  <a:pt x="191" y="1"/>
                </a:moveTo>
                <a:cubicBezTo>
                  <a:pt x="96" y="1"/>
                  <a:pt x="0" y="48"/>
                  <a:pt x="0" y="143"/>
                </a:cubicBezTo>
                <a:cubicBezTo>
                  <a:pt x="0" y="263"/>
                  <a:pt x="96" y="358"/>
                  <a:pt x="191" y="358"/>
                </a:cubicBezTo>
                <a:lnTo>
                  <a:pt x="429" y="358"/>
                </a:lnTo>
                <a:cubicBezTo>
                  <a:pt x="501" y="358"/>
                  <a:pt x="596" y="286"/>
                  <a:pt x="596" y="215"/>
                </a:cubicBezTo>
                <a:cubicBezTo>
                  <a:pt x="596" y="96"/>
                  <a:pt x="548" y="1"/>
                  <a:pt x="429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000000"/>
              </a:solidFill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98" name="Google Shape;13998;p27"/>
          <p:cNvSpPr/>
          <p:nvPr/>
        </p:nvSpPr>
        <p:spPr>
          <a:xfrm>
            <a:off x="5653749" y="3319157"/>
            <a:ext cx="24755" cy="14271"/>
          </a:xfrm>
          <a:custGeom>
            <a:avLst/>
            <a:gdLst/>
            <a:ahLst/>
            <a:cxnLst/>
            <a:rect l="l" t="t" r="r" b="b"/>
            <a:pathLst>
              <a:path w="621" h="358" extrusionOk="0">
                <a:moveTo>
                  <a:pt x="191" y="1"/>
                </a:moveTo>
                <a:cubicBezTo>
                  <a:pt x="120" y="1"/>
                  <a:pt x="49" y="48"/>
                  <a:pt x="25" y="143"/>
                </a:cubicBezTo>
                <a:cubicBezTo>
                  <a:pt x="1" y="263"/>
                  <a:pt x="72" y="358"/>
                  <a:pt x="191" y="358"/>
                </a:cubicBezTo>
                <a:lnTo>
                  <a:pt x="430" y="358"/>
                </a:lnTo>
                <a:cubicBezTo>
                  <a:pt x="525" y="358"/>
                  <a:pt x="620" y="286"/>
                  <a:pt x="620" y="215"/>
                </a:cubicBezTo>
                <a:cubicBezTo>
                  <a:pt x="620" y="96"/>
                  <a:pt x="549" y="1"/>
                  <a:pt x="430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000000"/>
              </a:solidFill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99" name="Google Shape;13999;p27"/>
          <p:cNvSpPr/>
          <p:nvPr/>
        </p:nvSpPr>
        <p:spPr>
          <a:xfrm>
            <a:off x="5515155" y="3319157"/>
            <a:ext cx="24715" cy="14271"/>
          </a:xfrm>
          <a:custGeom>
            <a:avLst/>
            <a:gdLst/>
            <a:ahLst/>
            <a:cxnLst/>
            <a:rect l="l" t="t" r="r" b="b"/>
            <a:pathLst>
              <a:path w="620" h="358" extrusionOk="0">
                <a:moveTo>
                  <a:pt x="215" y="1"/>
                </a:moveTo>
                <a:cubicBezTo>
                  <a:pt x="119" y="1"/>
                  <a:pt x="48" y="48"/>
                  <a:pt x="24" y="143"/>
                </a:cubicBezTo>
                <a:cubicBezTo>
                  <a:pt x="0" y="263"/>
                  <a:pt x="95" y="358"/>
                  <a:pt x="215" y="358"/>
                </a:cubicBezTo>
                <a:lnTo>
                  <a:pt x="453" y="358"/>
                </a:lnTo>
                <a:cubicBezTo>
                  <a:pt x="524" y="358"/>
                  <a:pt x="619" y="286"/>
                  <a:pt x="619" y="215"/>
                </a:cubicBezTo>
                <a:cubicBezTo>
                  <a:pt x="619" y="96"/>
                  <a:pt x="572" y="1"/>
                  <a:pt x="453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000000"/>
              </a:solidFill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000" name="Google Shape;14000;p27"/>
          <p:cNvSpPr/>
          <p:nvPr/>
        </p:nvSpPr>
        <p:spPr>
          <a:xfrm>
            <a:off x="5855973" y="3300182"/>
            <a:ext cx="52261" cy="52261"/>
          </a:xfrm>
          <a:custGeom>
            <a:avLst/>
            <a:gdLst/>
            <a:ahLst/>
            <a:cxnLst/>
            <a:rect l="l" t="t" r="r" b="b"/>
            <a:pathLst>
              <a:path w="1311" h="1311" extrusionOk="0">
                <a:moveTo>
                  <a:pt x="667" y="357"/>
                </a:moveTo>
                <a:cubicBezTo>
                  <a:pt x="810" y="357"/>
                  <a:pt x="953" y="500"/>
                  <a:pt x="953" y="643"/>
                </a:cubicBezTo>
                <a:cubicBezTo>
                  <a:pt x="953" y="810"/>
                  <a:pt x="834" y="953"/>
                  <a:pt x="667" y="953"/>
                </a:cubicBezTo>
                <a:cubicBezTo>
                  <a:pt x="524" y="953"/>
                  <a:pt x="358" y="834"/>
                  <a:pt x="358" y="643"/>
                </a:cubicBezTo>
                <a:cubicBezTo>
                  <a:pt x="358" y="500"/>
                  <a:pt x="477" y="357"/>
                  <a:pt x="667" y="357"/>
                </a:cubicBezTo>
                <a:close/>
                <a:moveTo>
                  <a:pt x="667" y="0"/>
                </a:moveTo>
                <a:cubicBezTo>
                  <a:pt x="310" y="0"/>
                  <a:pt x="0" y="286"/>
                  <a:pt x="0" y="643"/>
                </a:cubicBezTo>
                <a:cubicBezTo>
                  <a:pt x="0" y="1000"/>
                  <a:pt x="310" y="1310"/>
                  <a:pt x="667" y="1310"/>
                </a:cubicBezTo>
                <a:cubicBezTo>
                  <a:pt x="1024" y="1310"/>
                  <a:pt x="1310" y="1000"/>
                  <a:pt x="1310" y="643"/>
                </a:cubicBezTo>
                <a:cubicBezTo>
                  <a:pt x="1310" y="286"/>
                  <a:pt x="1024" y="0"/>
                  <a:pt x="667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000000"/>
              </a:solidFill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001" name="Google Shape;14001;p27"/>
          <p:cNvSpPr/>
          <p:nvPr/>
        </p:nvSpPr>
        <p:spPr>
          <a:xfrm>
            <a:off x="5441090" y="3270763"/>
            <a:ext cx="394965" cy="330387"/>
          </a:xfrm>
          <a:custGeom>
            <a:avLst/>
            <a:gdLst/>
            <a:ahLst/>
            <a:cxnLst/>
            <a:rect l="l" t="t" r="r" b="b"/>
            <a:pathLst>
              <a:path w="9908" h="8288" extrusionOk="0">
                <a:moveTo>
                  <a:pt x="5811" y="2334"/>
                </a:moveTo>
                <a:cubicBezTo>
                  <a:pt x="5954" y="2334"/>
                  <a:pt x="6121" y="2453"/>
                  <a:pt x="6121" y="2643"/>
                </a:cubicBezTo>
                <a:cubicBezTo>
                  <a:pt x="6121" y="2810"/>
                  <a:pt x="6002" y="2929"/>
                  <a:pt x="5811" y="2929"/>
                </a:cubicBezTo>
                <a:cubicBezTo>
                  <a:pt x="5645" y="2929"/>
                  <a:pt x="5526" y="2810"/>
                  <a:pt x="5526" y="2643"/>
                </a:cubicBezTo>
                <a:cubicBezTo>
                  <a:pt x="5526" y="2453"/>
                  <a:pt x="5669" y="2334"/>
                  <a:pt x="5811" y="2334"/>
                </a:cubicBezTo>
                <a:close/>
                <a:moveTo>
                  <a:pt x="2215" y="3596"/>
                </a:moveTo>
                <a:cubicBezTo>
                  <a:pt x="2358" y="3596"/>
                  <a:pt x="2501" y="3715"/>
                  <a:pt x="2501" y="3882"/>
                </a:cubicBezTo>
                <a:cubicBezTo>
                  <a:pt x="2501" y="4048"/>
                  <a:pt x="2382" y="4191"/>
                  <a:pt x="2215" y="4191"/>
                </a:cubicBezTo>
                <a:cubicBezTo>
                  <a:pt x="2025" y="4191"/>
                  <a:pt x="1906" y="4072"/>
                  <a:pt x="1906" y="3882"/>
                </a:cubicBezTo>
                <a:cubicBezTo>
                  <a:pt x="1906" y="3715"/>
                  <a:pt x="2073" y="3596"/>
                  <a:pt x="2215" y="3596"/>
                </a:cubicBezTo>
                <a:close/>
                <a:moveTo>
                  <a:pt x="4287" y="4834"/>
                </a:moveTo>
                <a:cubicBezTo>
                  <a:pt x="4454" y="4834"/>
                  <a:pt x="4597" y="4953"/>
                  <a:pt x="4597" y="5144"/>
                </a:cubicBezTo>
                <a:cubicBezTo>
                  <a:pt x="4597" y="5311"/>
                  <a:pt x="4478" y="5430"/>
                  <a:pt x="4287" y="5430"/>
                </a:cubicBezTo>
                <a:cubicBezTo>
                  <a:pt x="4121" y="5430"/>
                  <a:pt x="4002" y="5311"/>
                  <a:pt x="4002" y="5144"/>
                </a:cubicBezTo>
                <a:cubicBezTo>
                  <a:pt x="4002" y="4953"/>
                  <a:pt x="4121" y="4834"/>
                  <a:pt x="4287" y="4834"/>
                </a:cubicBezTo>
                <a:close/>
                <a:moveTo>
                  <a:pt x="667" y="7382"/>
                </a:moveTo>
                <a:cubicBezTo>
                  <a:pt x="810" y="7382"/>
                  <a:pt x="953" y="7502"/>
                  <a:pt x="953" y="7668"/>
                </a:cubicBezTo>
                <a:cubicBezTo>
                  <a:pt x="953" y="7811"/>
                  <a:pt x="834" y="7978"/>
                  <a:pt x="667" y="7978"/>
                </a:cubicBezTo>
                <a:cubicBezTo>
                  <a:pt x="477" y="7978"/>
                  <a:pt x="358" y="7859"/>
                  <a:pt x="358" y="7668"/>
                </a:cubicBezTo>
                <a:cubicBezTo>
                  <a:pt x="358" y="7502"/>
                  <a:pt x="477" y="7382"/>
                  <a:pt x="667" y="7382"/>
                </a:cubicBezTo>
                <a:close/>
                <a:moveTo>
                  <a:pt x="8598" y="0"/>
                </a:moveTo>
                <a:cubicBezTo>
                  <a:pt x="7907" y="0"/>
                  <a:pt x="7312" y="595"/>
                  <a:pt x="7312" y="1310"/>
                </a:cubicBezTo>
                <a:cubicBezTo>
                  <a:pt x="7312" y="1453"/>
                  <a:pt x="7336" y="1572"/>
                  <a:pt x="7359" y="1691"/>
                </a:cubicBezTo>
                <a:lnTo>
                  <a:pt x="6407" y="2143"/>
                </a:lnTo>
                <a:cubicBezTo>
                  <a:pt x="6288" y="1977"/>
                  <a:pt x="6121" y="1905"/>
                  <a:pt x="5930" y="1905"/>
                </a:cubicBezTo>
                <a:cubicBezTo>
                  <a:pt x="5573" y="1905"/>
                  <a:pt x="5264" y="2191"/>
                  <a:pt x="5264" y="2548"/>
                </a:cubicBezTo>
                <a:cubicBezTo>
                  <a:pt x="5264" y="2739"/>
                  <a:pt x="5335" y="2882"/>
                  <a:pt x="5454" y="3001"/>
                </a:cubicBezTo>
                <a:lnTo>
                  <a:pt x="4573" y="4453"/>
                </a:lnTo>
                <a:cubicBezTo>
                  <a:pt x="4502" y="4429"/>
                  <a:pt x="4454" y="4429"/>
                  <a:pt x="4383" y="4429"/>
                </a:cubicBezTo>
                <a:cubicBezTo>
                  <a:pt x="4192" y="4429"/>
                  <a:pt x="4025" y="4525"/>
                  <a:pt x="3906" y="4620"/>
                </a:cubicBezTo>
                <a:lnTo>
                  <a:pt x="2930" y="4025"/>
                </a:lnTo>
                <a:cubicBezTo>
                  <a:pt x="2954" y="3977"/>
                  <a:pt x="2954" y="3882"/>
                  <a:pt x="2954" y="3834"/>
                </a:cubicBezTo>
                <a:cubicBezTo>
                  <a:pt x="2954" y="3477"/>
                  <a:pt x="2644" y="3167"/>
                  <a:pt x="2287" y="3167"/>
                </a:cubicBezTo>
                <a:cubicBezTo>
                  <a:pt x="1953" y="3167"/>
                  <a:pt x="1644" y="3477"/>
                  <a:pt x="1644" y="3834"/>
                </a:cubicBezTo>
                <a:cubicBezTo>
                  <a:pt x="1644" y="3977"/>
                  <a:pt x="1692" y="4120"/>
                  <a:pt x="1787" y="4239"/>
                </a:cubicBezTo>
                <a:lnTo>
                  <a:pt x="787" y="6954"/>
                </a:lnTo>
                <a:lnTo>
                  <a:pt x="715" y="6954"/>
                </a:lnTo>
                <a:cubicBezTo>
                  <a:pt x="358" y="6954"/>
                  <a:pt x="72" y="7240"/>
                  <a:pt x="72" y="7597"/>
                </a:cubicBezTo>
                <a:cubicBezTo>
                  <a:pt x="1" y="8002"/>
                  <a:pt x="310" y="8287"/>
                  <a:pt x="667" y="8287"/>
                </a:cubicBezTo>
                <a:cubicBezTo>
                  <a:pt x="1025" y="8287"/>
                  <a:pt x="1310" y="8002"/>
                  <a:pt x="1310" y="7644"/>
                </a:cubicBezTo>
                <a:cubicBezTo>
                  <a:pt x="1310" y="7430"/>
                  <a:pt x="1239" y="7240"/>
                  <a:pt x="1049" y="7144"/>
                </a:cubicBezTo>
                <a:lnTo>
                  <a:pt x="2025" y="4477"/>
                </a:lnTo>
                <a:cubicBezTo>
                  <a:pt x="2096" y="4525"/>
                  <a:pt x="2144" y="4525"/>
                  <a:pt x="2215" y="4525"/>
                </a:cubicBezTo>
                <a:cubicBezTo>
                  <a:pt x="2358" y="4525"/>
                  <a:pt x="2501" y="4453"/>
                  <a:pt x="2596" y="4358"/>
                </a:cubicBezTo>
                <a:lnTo>
                  <a:pt x="3644" y="5001"/>
                </a:lnTo>
                <a:lnTo>
                  <a:pt x="3644" y="5120"/>
                </a:lnTo>
                <a:cubicBezTo>
                  <a:pt x="3644" y="5477"/>
                  <a:pt x="3930" y="5763"/>
                  <a:pt x="4287" y="5763"/>
                </a:cubicBezTo>
                <a:cubicBezTo>
                  <a:pt x="4645" y="5763"/>
                  <a:pt x="4954" y="5477"/>
                  <a:pt x="4954" y="5120"/>
                </a:cubicBezTo>
                <a:cubicBezTo>
                  <a:pt x="4954" y="4930"/>
                  <a:pt x="4883" y="4787"/>
                  <a:pt x="4764" y="4668"/>
                </a:cubicBezTo>
                <a:lnTo>
                  <a:pt x="5669" y="3215"/>
                </a:lnTo>
                <a:cubicBezTo>
                  <a:pt x="5716" y="3239"/>
                  <a:pt x="5788" y="3239"/>
                  <a:pt x="5835" y="3239"/>
                </a:cubicBezTo>
                <a:cubicBezTo>
                  <a:pt x="6192" y="3239"/>
                  <a:pt x="6502" y="2929"/>
                  <a:pt x="6502" y="2572"/>
                </a:cubicBezTo>
                <a:lnTo>
                  <a:pt x="6502" y="2501"/>
                </a:lnTo>
                <a:lnTo>
                  <a:pt x="7455" y="2048"/>
                </a:lnTo>
                <a:cubicBezTo>
                  <a:pt x="7693" y="2405"/>
                  <a:pt x="8098" y="2643"/>
                  <a:pt x="8550" y="2643"/>
                </a:cubicBezTo>
                <a:cubicBezTo>
                  <a:pt x="8812" y="2643"/>
                  <a:pt x="9050" y="2548"/>
                  <a:pt x="9288" y="2405"/>
                </a:cubicBezTo>
                <a:cubicBezTo>
                  <a:pt x="9384" y="2334"/>
                  <a:pt x="9384" y="2262"/>
                  <a:pt x="9360" y="2167"/>
                </a:cubicBezTo>
                <a:cubicBezTo>
                  <a:pt x="9312" y="2104"/>
                  <a:pt x="9265" y="2082"/>
                  <a:pt x="9210" y="2082"/>
                </a:cubicBezTo>
                <a:cubicBezTo>
                  <a:pt x="9182" y="2082"/>
                  <a:pt x="9153" y="2088"/>
                  <a:pt x="9122" y="2096"/>
                </a:cubicBezTo>
                <a:cubicBezTo>
                  <a:pt x="8979" y="2215"/>
                  <a:pt x="8764" y="2286"/>
                  <a:pt x="8574" y="2286"/>
                </a:cubicBezTo>
                <a:cubicBezTo>
                  <a:pt x="8050" y="2286"/>
                  <a:pt x="7597" y="1834"/>
                  <a:pt x="7597" y="1310"/>
                </a:cubicBezTo>
                <a:cubicBezTo>
                  <a:pt x="7597" y="762"/>
                  <a:pt x="8050" y="310"/>
                  <a:pt x="8574" y="310"/>
                </a:cubicBezTo>
                <a:cubicBezTo>
                  <a:pt x="9122" y="310"/>
                  <a:pt x="9574" y="762"/>
                  <a:pt x="9574" y="1310"/>
                </a:cubicBezTo>
                <a:cubicBezTo>
                  <a:pt x="9574" y="1381"/>
                  <a:pt x="9574" y="1477"/>
                  <a:pt x="9526" y="1572"/>
                </a:cubicBezTo>
                <a:cubicBezTo>
                  <a:pt x="9503" y="1667"/>
                  <a:pt x="9574" y="1738"/>
                  <a:pt x="9646" y="1786"/>
                </a:cubicBezTo>
                <a:cubicBezTo>
                  <a:pt x="9658" y="1789"/>
                  <a:pt x="9671" y="1791"/>
                  <a:pt x="9684" y="1791"/>
                </a:cubicBezTo>
                <a:cubicBezTo>
                  <a:pt x="9765" y="1791"/>
                  <a:pt x="9839" y="1729"/>
                  <a:pt x="9860" y="1667"/>
                </a:cubicBezTo>
                <a:cubicBezTo>
                  <a:pt x="9884" y="1548"/>
                  <a:pt x="9908" y="1429"/>
                  <a:pt x="9908" y="1310"/>
                </a:cubicBezTo>
                <a:cubicBezTo>
                  <a:pt x="9908" y="595"/>
                  <a:pt x="9312" y="0"/>
                  <a:pt x="8598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000000"/>
              </a:solidFill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002" name="Google Shape;14002;p27"/>
          <p:cNvSpPr/>
          <p:nvPr/>
        </p:nvSpPr>
        <p:spPr>
          <a:xfrm>
            <a:off x="5874948" y="3468205"/>
            <a:ext cx="14271" cy="2375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91" y="0"/>
                </a:moveTo>
                <a:cubicBezTo>
                  <a:pt x="96" y="0"/>
                  <a:pt x="1" y="96"/>
                  <a:pt x="1" y="191"/>
                </a:cubicBezTo>
                <a:lnTo>
                  <a:pt x="1" y="429"/>
                </a:lnTo>
                <a:cubicBezTo>
                  <a:pt x="1" y="524"/>
                  <a:pt x="96" y="596"/>
                  <a:pt x="191" y="596"/>
                </a:cubicBezTo>
                <a:cubicBezTo>
                  <a:pt x="287" y="596"/>
                  <a:pt x="358" y="524"/>
                  <a:pt x="358" y="429"/>
                </a:cubicBezTo>
                <a:lnTo>
                  <a:pt x="358" y="191"/>
                </a:lnTo>
                <a:cubicBezTo>
                  <a:pt x="358" y="96"/>
                  <a:pt x="287" y="0"/>
                  <a:pt x="191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000000"/>
              </a:solidFill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003" name="Google Shape;14003;p27"/>
          <p:cNvSpPr/>
          <p:nvPr/>
        </p:nvSpPr>
        <p:spPr>
          <a:xfrm>
            <a:off x="5874948" y="3395095"/>
            <a:ext cx="14271" cy="23799"/>
          </a:xfrm>
          <a:custGeom>
            <a:avLst/>
            <a:gdLst/>
            <a:ahLst/>
            <a:cxnLst/>
            <a:rect l="l" t="t" r="r" b="b"/>
            <a:pathLst>
              <a:path w="358" h="597" extrusionOk="0">
                <a:moveTo>
                  <a:pt x="191" y="1"/>
                </a:moveTo>
                <a:cubicBezTo>
                  <a:pt x="96" y="1"/>
                  <a:pt x="1" y="96"/>
                  <a:pt x="1" y="167"/>
                </a:cubicBezTo>
                <a:lnTo>
                  <a:pt x="1" y="406"/>
                </a:lnTo>
                <a:cubicBezTo>
                  <a:pt x="1" y="501"/>
                  <a:pt x="96" y="596"/>
                  <a:pt x="191" y="596"/>
                </a:cubicBezTo>
                <a:cubicBezTo>
                  <a:pt x="287" y="596"/>
                  <a:pt x="358" y="501"/>
                  <a:pt x="358" y="406"/>
                </a:cubicBezTo>
                <a:lnTo>
                  <a:pt x="358" y="167"/>
                </a:lnTo>
                <a:cubicBezTo>
                  <a:pt x="358" y="48"/>
                  <a:pt x="287" y="1"/>
                  <a:pt x="191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000000"/>
              </a:solidFill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004" name="Google Shape;14004;p27"/>
          <p:cNvSpPr/>
          <p:nvPr/>
        </p:nvSpPr>
        <p:spPr>
          <a:xfrm>
            <a:off x="5874948" y="3505237"/>
            <a:ext cx="14271" cy="2375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91" y="0"/>
                </a:moveTo>
                <a:cubicBezTo>
                  <a:pt x="96" y="0"/>
                  <a:pt x="1" y="95"/>
                  <a:pt x="1" y="191"/>
                </a:cubicBezTo>
                <a:lnTo>
                  <a:pt x="1" y="429"/>
                </a:lnTo>
                <a:cubicBezTo>
                  <a:pt x="1" y="500"/>
                  <a:pt x="96" y="596"/>
                  <a:pt x="191" y="596"/>
                </a:cubicBezTo>
                <a:cubicBezTo>
                  <a:pt x="287" y="596"/>
                  <a:pt x="358" y="500"/>
                  <a:pt x="358" y="429"/>
                </a:cubicBezTo>
                <a:lnTo>
                  <a:pt x="358" y="191"/>
                </a:lnTo>
                <a:cubicBezTo>
                  <a:pt x="358" y="95"/>
                  <a:pt x="287" y="0"/>
                  <a:pt x="191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000000"/>
              </a:solidFill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005" name="Google Shape;14005;p27"/>
          <p:cNvSpPr/>
          <p:nvPr/>
        </p:nvSpPr>
        <p:spPr>
          <a:xfrm>
            <a:off x="5874948" y="3432129"/>
            <a:ext cx="14271" cy="2375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91" y="0"/>
                </a:moveTo>
                <a:cubicBezTo>
                  <a:pt x="96" y="0"/>
                  <a:pt x="1" y="72"/>
                  <a:pt x="1" y="167"/>
                </a:cubicBezTo>
                <a:lnTo>
                  <a:pt x="1" y="405"/>
                </a:lnTo>
                <a:cubicBezTo>
                  <a:pt x="1" y="501"/>
                  <a:pt x="96" y="596"/>
                  <a:pt x="191" y="596"/>
                </a:cubicBezTo>
                <a:cubicBezTo>
                  <a:pt x="287" y="596"/>
                  <a:pt x="358" y="501"/>
                  <a:pt x="358" y="405"/>
                </a:cubicBezTo>
                <a:lnTo>
                  <a:pt x="358" y="167"/>
                </a:lnTo>
                <a:cubicBezTo>
                  <a:pt x="358" y="48"/>
                  <a:pt x="287" y="0"/>
                  <a:pt x="191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000000"/>
              </a:solidFill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006" name="Google Shape;14006;p27"/>
          <p:cNvSpPr/>
          <p:nvPr/>
        </p:nvSpPr>
        <p:spPr>
          <a:xfrm>
            <a:off x="5874948" y="3580219"/>
            <a:ext cx="14271" cy="2375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91" y="1"/>
                </a:moveTo>
                <a:cubicBezTo>
                  <a:pt x="96" y="1"/>
                  <a:pt x="1" y="96"/>
                  <a:pt x="1" y="167"/>
                </a:cubicBezTo>
                <a:lnTo>
                  <a:pt x="1" y="405"/>
                </a:lnTo>
                <a:cubicBezTo>
                  <a:pt x="1" y="501"/>
                  <a:pt x="96" y="596"/>
                  <a:pt x="191" y="596"/>
                </a:cubicBezTo>
                <a:cubicBezTo>
                  <a:pt x="287" y="596"/>
                  <a:pt x="358" y="501"/>
                  <a:pt x="358" y="405"/>
                </a:cubicBezTo>
                <a:lnTo>
                  <a:pt x="358" y="167"/>
                </a:lnTo>
                <a:cubicBezTo>
                  <a:pt x="358" y="48"/>
                  <a:pt x="287" y="1"/>
                  <a:pt x="191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000000"/>
              </a:solidFill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007" name="Google Shape;14007;p27"/>
          <p:cNvSpPr/>
          <p:nvPr/>
        </p:nvSpPr>
        <p:spPr>
          <a:xfrm>
            <a:off x="5874948" y="3617251"/>
            <a:ext cx="14271" cy="2375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91" y="0"/>
                </a:moveTo>
                <a:cubicBezTo>
                  <a:pt x="96" y="0"/>
                  <a:pt x="1" y="72"/>
                  <a:pt x="1" y="167"/>
                </a:cubicBezTo>
                <a:lnTo>
                  <a:pt x="1" y="405"/>
                </a:lnTo>
                <a:cubicBezTo>
                  <a:pt x="1" y="500"/>
                  <a:pt x="96" y="596"/>
                  <a:pt x="191" y="596"/>
                </a:cubicBezTo>
                <a:cubicBezTo>
                  <a:pt x="287" y="596"/>
                  <a:pt x="358" y="500"/>
                  <a:pt x="358" y="405"/>
                </a:cubicBezTo>
                <a:lnTo>
                  <a:pt x="358" y="167"/>
                </a:lnTo>
                <a:cubicBezTo>
                  <a:pt x="358" y="48"/>
                  <a:pt x="287" y="0"/>
                  <a:pt x="191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000000"/>
              </a:solidFill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008" name="Google Shape;14008;p27"/>
          <p:cNvSpPr/>
          <p:nvPr/>
        </p:nvSpPr>
        <p:spPr>
          <a:xfrm>
            <a:off x="5874948" y="3542230"/>
            <a:ext cx="14271" cy="23799"/>
          </a:xfrm>
          <a:custGeom>
            <a:avLst/>
            <a:gdLst/>
            <a:ahLst/>
            <a:cxnLst/>
            <a:rect l="l" t="t" r="r" b="b"/>
            <a:pathLst>
              <a:path w="358" h="597" extrusionOk="0">
                <a:moveTo>
                  <a:pt x="191" y="1"/>
                </a:moveTo>
                <a:cubicBezTo>
                  <a:pt x="96" y="1"/>
                  <a:pt x="1" y="96"/>
                  <a:pt x="1" y="168"/>
                </a:cubicBezTo>
                <a:lnTo>
                  <a:pt x="1" y="406"/>
                </a:lnTo>
                <a:cubicBezTo>
                  <a:pt x="1" y="501"/>
                  <a:pt x="96" y="596"/>
                  <a:pt x="191" y="596"/>
                </a:cubicBezTo>
                <a:cubicBezTo>
                  <a:pt x="287" y="596"/>
                  <a:pt x="358" y="501"/>
                  <a:pt x="358" y="406"/>
                </a:cubicBezTo>
                <a:lnTo>
                  <a:pt x="358" y="168"/>
                </a:lnTo>
                <a:cubicBezTo>
                  <a:pt x="358" y="96"/>
                  <a:pt x="287" y="1"/>
                  <a:pt x="191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000000"/>
              </a:solidFill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009" name="Google Shape;14009;p27"/>
          <p:cNvSpPr/>
          <p:nvPr/>
        </p:nvSpPr>
        <p:spPr>
          <a:xfrm>
            <a:off x="5372765" y="3230860"/>
            <a:ext cx="474692" cy="473776"/>
          </a:xfrm>
          <a:custGeom>
            <a:avLst/>
            <a:gdLst/>
            <a:ahLst/>
            <a:cxnLst/>
            <a:rect l="l" t="t" r="r" b="b"/>
            <a:pathLst>
              <a:path w="11908" h="11885" extrusionOk="0">
                <a:moveTo>
                  <a:pt x="905" y="1"/>
                </a:moveTo>
                <a:cubicBezTo>
                  <a:pt x="786" y="1"/>
                  <a:pt x="714" y="72"/>
                  <a:pt x="714" y="191"/>
                </a:cubicBezTo>
                <a:lnTo>
                  <a:pt x="714" y="1001"/>
                </a:lnTo>
                <a:lnTo>
                  <a:pt x="500" y="1001"/>
                </a:lnTo>
                <a:cubicBezTo>
                  <a:pt x="405" y="1001"/>
                  <a:pt x="333" y="1049"/>
                  <a:pt x="333" y="1144"/>
                </a:cubicBezTo>
                <a:cubicBezTo>
                  <a:pt x="333" y="1263"/>
                  <a:pt x="381" y="1358"/>
                  <a:pt x="500" y="1358"/>
                </a:cubicBezTo>
                <a:lnTo>
                  <a:pt x="714" y="1358"/>
                </a:lnTo>
                <a:lnTo>
                  <a:pt x="714" y="2239"/>
                </a:lnTo>
                <a:lnTo>
                  <a:pt x="500" y="2239"/>
                </a:lnTo>
                <a:cubicBezTo>
                  <a:pt x="405" y="2239"/>
                  <a:pt x="333" y="2287"/>
                  <a:pt x="333" y="2382"/>
                </a:cubicBezTo>
                <a:cubicBezTo>
                  <a:pt x="333" y="2501"/>
                  <a:pt x="381" y="2597"/>
                  <a:pt x="500" y="2597"/>
                </a:cubicBezTo>
                <a:lnTo>
                  <a:pt x="714" y="2597"/>
                </a:lnTo>
                <a:lnTo>
                  <a:pt x="714" y="3478"/>
                </a:lnTo>
                <a:lnTo>
                  <a:pt x="500" y="3478"/>
                </a:lnTo>
                <a:cubicBezTo>
                  <a:pt x="405" y="3478"/>
                  <a:pt x="333" y="3549"/>
                  <a:pt x="333" y="3644"/>
                </a:cubicBezTo>
                <a:cubicBezTo>
                  <a:pt x="333" y="3763"/>
                  <a:pt x="381" y="3835"/>
                  <a:pt x="500" y="3835"/>
                </a:cubicBezTo>
                <a:lnTo>
                  <a:pt x="714" y="3835"/>
                </a:lnTo>
                <a:lnTo>
                  <a:pt x="714" y="4740"/>
                </a:lnTo>
                <a:lnTo>
                  <a:pt x="500" y="4740"/>
                </a:lnTo>
                <a:cubicBezTo>
                  <a:pt x="405" y="4740"/>
                  <a:pt x="333" y="4788"/>
                  <a:pt x="333" y="4883"/>
                </a:cubicBezTo>
                <a:cubicBezTo>
                  <a:pt x="333" y="5002"/>
                  <a:pt x="381" y="5097"/>
                  <a:pt x="500" y="5097"/>
                </a:cubicBezTo>
                <a:lnTo>
                  <a:pt x="714" y="5097"/>
                </a:lnTo>
                <a:lnTo>
                  <a:pt x="714" y="5978"/>
                </a:lnTo>
                <a:lnTo>
                  <a:pt x="500" y="5978"/>
                </a:lnTo>
                <a:cubicBezTo>
                  <a:pt x="405" y="5978"/>
                  <a:pt x="333" y="6050"/>
                  <a:pt x="333" y="6145"/>
                </a:cubicBezTo>
                <a:cubicBezTo>
                  <a:pt x="333" y="6264"/>
                  <a:pt x="381" y="6335"/>
                  <a:pt x="500" y="6335"/>
                </a:cubicBezTo>
                <a:lnTo>
                  <a:pt x="714" y="6335"/>
                </a:lnTo>
                <a:lnTo>
                  <a:pt x="714" y="7240"/>
                </a:lnTo>
                <a:lnTo>
                  <a:pt x="500" y="7240"/>
                </a:lnTo>
                <a:cubicBezTo>
                  <a:pt x="405" y="7240"/>
                  <a:pt x="333" y="7288"/>
                  <a:pt x="333" y="7383"/>
                </a:cubicBezTo>
                <a:cubicBezTo>
                  <a:pt x="333" y="7502"/>
                  <a:pt x="381" y="7598"/>
                  <a:pt x="500" y="7598"/>
                </a:cubicBezTo>
                <a:lnTo>
                  <a:pt x="714" y="7598"/>
                </a:lnTo>
                <a:lnTo>
                  <a:pt x="714" y="8479"/>
                </a:lnTo>
                <a:lnTo>
                  <a:pt x="500" y="8479"/>
                </a:lnTo>
                <a:cubicBezTo>
                  <a:pt x="405" y="8479"/>
                  <a:pt x="333" y="8550"/>
                  <a:pt x="333" y="8645"/>
                </a:cubicBezTo>
                <a:cubicBezTo>
                  <a:pt x="333" y="8765"/>
                  <a:pt x="381" y="8836"/>
                  <a:pt x="500" y="8836"/>
                </a:cubicBezTo>
                <a:lnTo>
                  <a:pt x="714" y="8836"/>
                </a:lnTo>
                <a:lnTo>
                  <a:pt x="714" y="9741"/>
                </a:lnTo>
                <a:lnTo>
                  <a:pt x="500" y="9741"/>
                </a:lnTo>
                <a:cubicBezTo>
                  <a:pt x="405" y="9741"/>
                  <a:pt x="333" y="9789"/>
                  <a:pt x="333" y="9884"/>
                </a:cubicBezTo>
                <a:cubicBezTo>
                  <a:pt x="333" y="10003"/>
                  <a:pt x="381" y="10098"/>
                  <a:pt x="500" y="10098"/>
                </a:cubicBezTo>
                <a:lnTo>
                  <a:pt x="714" y="10098"/>
                </a:lnTo>
                <a:lnTo>
                  <a:pt x="714" y="10717"/>
                </a:lnTo>
                <a:lnTo>
                  <a:pt x="286" y="10717"/>
                </a:lnTo>
                <a:cubicBezTo>
                  <a:pt x="143" y="10717"/>
                  <a:pt x="0" y="10836"/>
                  <a:pt x="0" y="11027"/>
                </a:cubicBezTo>
                <a:lnTo>
                  <a:pt x="0" y="11575"/>
                </a:lnTo>
                <a:cubicBezTo>
                  <a:pt x="0" y="11741"/>
                  <a:pt x="119" y="11884"/>
                  <a:pt x="286" y="11884"/>
                </a:cubicBezTo>
                <a:lnTo>
                  <a:pt x="11598" y="11884"/>
                </a:lnTo>
                <a:cubicBezTo>
                  <a:pt x="11764" y="11884"/>
                  <a:pt x="11907" y="11765"/>
                  <a:pt x="11907" y="11575"/>
                </a:cubicBezTo>
                <a:lnTo>
                  <a:pt x="11907" y="10979"/>
                </a:lnTo>
                <a:cubicBezTo>
                  <a:pt x="11907" y="10813"/>
                  <a:pt x="11764" y="10693"/>
                  <a:pt x="11598" y="10693"/>
                </a:cubicBezTo>
                <a:lnTo>
                  <a:pt x="10383" y="10693"/>
                </a:lnTo>
                <a:cubicBezTo>
                  <a:pt x="10359" y="10646"/>
                  <a:pt x="10288" y="10574"/>
                  <a:pt x="10240" y="10574"/>
                </a:cubicBezTo>
                <a:cubicBezTo>
                  <a:pt x="10169" y="10574"/>
                  <a:pt x="10097" y="10646"/>
                  <a:pt x="10097" y="10693"/>
                </a:cubicBezTo>
                <a:lnTo>
                  <a:pt x="7740" y="10693"/>
                </a:lnTo>
                <a:lnTo>
                  <a:pt x="7740" y="10455"/>
                </a:lnTo>
                <a:cubicBezTo>
                  <a:pt x="7740" y="10360"/>
                  <a:pt x="7644" y="10289"/>
                  <a:pt x="7549" y="10289"/>
                </a:cubicBezTo>
                <a:cubicBezTo>
                  <a:pt x="7478" y="10289"/>
                  <a:pt x="7383" y="10360"/>
                  <a:pt x="7383" y="10455"/>
                </a:cubicBezTo>
                <a:lnTo>
                  <a:pt x="7383" y="10693"/>
                </a:lnTo>
                <a:lnTo>
                  <a:pt x="5454" y="10693"/>
                </a:lnTo>
                <a:cubicBezTo>
                  <a:pt x="5358" y="10693"/>
                  <a:pt x="5263" y="10765"/>
                  <a:pt x="5263" y="10836"/>
                </a:cubicBezTo>
                <a:cubicBezTo>
                  <a:pt x="5263" y="10955"/>
                  <a:pt x="5311" y="11051"/>
                  <a:pt x="5454" y="11051"/>
                </a:cubicBezTo>
                <a:lnTo>
                  <a:pt x="11574" y="11051"/>
                </a:lnTo>
                <a:lnTo>
                  <a:pt x="11574" y="11527"/>
                </a:lnTo>
                <a:lnTo>
                  <a:pt x="381" y="11527"/>
                </a:lnTo>
                <a:lnTo>
                  <a:pt x="381" y="11051"/>
                </a:lnTo>
                <a:lnTo>
                  <a:pt x="4596" y="11051"/>
                </a:lnTo>
                <a:cubicBezTo>
                  <a:pt x="4691" y="11051"/>
                  <a:pt x="4787" y="11003"/>
                  <a:pt x="4787" y="10908"/>
                </a:cubicBezTo>
                <a:cubicBezTo>
                  <a:pt x="4787" y="10789"/>
                  <a:pt x="4739" y="10693"/>
                  <a:pt x="4596" y="10693"/>
                </a:cubicBezTo>
                <a:lnTo>
                  <a:pt x="4120" y="10693"/>
                </a:lnTo>
                <a:lnTo>
                  <a:pt x="4120" y="10646"/>
                </a:lnTo>
                <a:cubicBezTo>
                  <a:pt x="4120" y="10551"/>
                  <a:pt x="4048" y="10455"/>
                  <a:pt x="3953" y="10455"/>
                </a:cubicBezTo>
                <a:cubicBezTo>
                  <a:pt x="3858" y="10455"/>
                  <a:pt x="3763" y="10551"/>
                  <a:pt x="3763" y="10646"/>
                </a:cubicBezTo>
                <a:lnTo>
                  <a:pt x="3763" y="10693"/>
                </a:lnTo>
                <a:lnTo>
                  <a:pt x="2548" y="10693"/>
                </a:lnTo>
                <a:lnTo>
                  <a:pt x="2548" y="10670"/>
                </a:lnTo>
                <a:cubicBezTo>
                  <a:pt x="2548" y="10574"/>
                  <a:pt x="2501" y="10479"/>
                  <a:pt x="2405" y="10479"/>
                </a:cubicBezTo>
                <a:cubicBezTo>
                  <a:pt x="2286" y="10479"/>
                  <a:pt x="2191" y="10551"/>
                  <a:pt x="2191" y="10670"/>
                </a:cubicBezTo>
                <a:lnTo>
                  <a:pt x="2191" y="10693"/>
                </a:lnTo>
                <a:lnTo>
                  <a:pt x="1072" y="10693"/>
                </a:lnTo>
                <a:lnTo>
                  <a:pt x="1072" y="191"/>
                </a:lnTo>
                <a:cubicBezTo>
                  <a:pt x="1072" y="96"/>
                  <a:pt x="1000" y="1"/>
                  <a:pt x="905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000000"/>
              </a:solidFill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4010" name="Google Shape;14010;p27"/>
          <p:cNvGrpSpPr/>
          <p:nvPr/>
        </p:nvGrpSpPr>
        <p:grpSpPr>
          <a:xfrm>
            <a:off x="4337053" y="3228949"/>
            <a:ext cx="482307" cy="478559"/>
            <a:chOff x="3654238" y="2368833"/>
            <a:chExt cx="302475" cy="300125"/>
          </a:xfrm>
        </p:grpSpPr>
        <p:sp>
          <p:nvSpPr>
            <p:cNvPr id="14011" name="Google Shape;14011;p27"/>
            <p:cNvSpPr/>
            <p:nvPr/>
          </p:nvSpPr>
          <p:spPr>
            <a:xfrm>
              <a:off x="3654238" y="2368833"/>
              <a:ext cx="302475" cy="300125"/>
            </a:xfrm>
            <a:custGeom>
              <a:avLst/>
              <a:gdLst/>
              <a:ahLst/>
              <a:cxnLst/>
              <a:rect l="l" t="t" r="r" b="b"/>
              <a:pathLst>
                <a:path w="12099" h="12005" extrusionOk="0">
                  <a:moveTo>
                    <a:pt x="9550" y="407"/>
                  </a:moveTo>
                  <a:cubicBezTo>
                    <a:pt x="9717" y="407"/>
                    <a:pt x="9908" y="455"/>
                    <a:pt x="10074" y="478"/>
                  </a:cubicBezTo>
                  <a:cubicBezTo>
                    <a:pt x="10622" y="621"/>
                    <a:pt x="11051" y="955"/>
                    <a:pt x="11336" y="1455"/>
                  </a:cubicBezTo>
                  <a:cubicBezTo>
                    <a:pt x="11598" y="1931"/>
                    <a:pt x="11694" y="2503"/>
                    <a:pt x="11527" y="3027"/>
                  </a:cubicBezTo>
                  <a:cubicBezTo>
                    <a:pt x="11384" y="3574"/>
                    <a:pt x="11051" y="4027"/>
                    <a:pt x="10551" y="4289"/>
                  </a:cubicBezTo>
                  <a:cubicBezTo>
                    <a:pt x="10217" y="4455"/>
                    <a:pt x="9908" y="4551"/>
                    <a:pt x="9550" y="4551"/>
                  </a:cubicBezTo>
                  <a:cubicBezTo>
                    <a:pt x="9145" y="3598"/>
                    <a:pt x="8383" y="2860"/>
                    <a:pt x="7431" y="2479"/>
                  </a:cubicBezTo>
                  <a:lnTo>
                    <a:pt x="7526" y="1931"/>
                  </a:lnTo>
                  <a:cubicBezTo>
                    <a:pt x="7669" y="1407"/>
                    <a:pt x="8002" y="955"/>
                    <a:pt x="8502" y="693"/>
                  </a:cubicBezTo>
                  <a:cubicBezTo>
                    <a:pt x="8836" y="502"/>
                    <a:pt x="9193" y="407"/>
                    <a:pt x="9550" y="407"/>
                  </a:cubicBezTo>
                  <a:close/>
                  <a:moveTo>
                    <a:pt x="2525" y="7408"/>
                  </a:moveTo>
                  <a:cubicBezTo>
                    <a:pt x="2906" y="8361"/>
                    <a:pt x="3668" y="9147"/>
                    <a:pt x="4621" y="9528"/>
                  </a:cubicBezTo>
                  <a:cubicBezTo>
                    <a:pt x="4597" y="10647"/>
                    <a:pt x="3668" y="11576"/>
                    <a:pt x="2549" y="11576"/>
                  </a:cubicBezTo>
                  <a:cubicBezTo>
                    <a:pt x="1382" y="11576"/>
                    <a:pt x="453" y="10647"/>
                    <a:pt x="453" y="9480"/>
                  </a:cubicBezTo>
                  <a:cubicBezTo>
                    <a:pt x="453" y="8361"/>
                    <a:pt x="1382" y="7432"/>
                    <a:pt x="2525" y="7408"/>
                  </a:cubicBezTo>
                  <a:close/>
                  <a:moveTo>
                    <a:pt x="6026" y="2527"/>
                  </a:moveTo>
                  <a:cubicBezTo>
                    <a:pt x="7931" y="2527"/>
                    <a:pt x="9479" y="4074"/>
                    <a:pt x="9479" y="5980"/>
                  </a:cubicBezTo>
                  <a:cubicBezTo>
                    <a:pt x="9479" y="6932"/>
                    <a:pt x="9074" y="7885"/>
                    <a:pt x="8360" y="8552"/>
                  </a:cubicBezTo>
                  <a:cubicBezTo>
                    <a:pt x="8288" y="8599"/>
                    <a:pt x="8264" y="8718"/>
                    <a:pt x="8360" y="8790"/>
                  </a:cubicBezTo>
                  <a:cubicBezTo>
                    <a:pt x="8386" y="8816"/>
                    <a:pt x="8433" y="8835"/>
                    <a:pt x="8483" y="8835"/>
                  </a:cubicBezTo>
                  <a:cubicBezTo>
                    <a:pt x="8524" y="8835"/>
                    <a:pt x="8566" y="8822"/>
                    <a:pt x="8598" y="8790"/>
                  </a:cubicBezTo>
                  <a:cubicBezTo>
                    <a:pt x="9003" y="8385"/>
                    <a:pt x="9336" y="7909"/>
                    <a:pt x="9550" y="7408"/>
                  </a:cubicBezTo>
                  <a:cubicBezTo>
                    <a:pt x="9908" y="7408"/>
                    <a:pt x="10217" y="7504"/>
                    <a:pt x="10551" y="7670"/>
                  </a:cubicBezTo>
                  <a:cubicBezTo>
                    <a:pt x="11027" y="7956"/>
                    <a:pt x="11384" y="8385"/>
                    <a:pt x="11527" y="8933"/>
                  </a:cubicBezTo>
                  <a:cubicBezTo>
                    <a:pt x="11694" y="9480"/>
                    <a:pt x="11622" y="10052"/>
                    <a:pt x="11336" y="10528"/>
                  </a:cubicBezTo>
                  <a:cubicBezTo>
                    <a:pt x="11051" y="11004"/>
                    <a:pt x="10622" y="11362"/>
                    <a:pt x="10074" y="11528"/>
                  </a:cubicBezTo>
                  <a:cubicBezTo>
                    <a:pt x="9909" y="11573"/>
                    <a:pt x="9740" y="11595"/>
                    <a:pt x="9570" y="11595"/>
                  </a:cubicBezTo>
                  <a:cubicBezTo>
                    <a:pt x="9200" y="11595"/>
                    <a:pt x="8829" y="11493"/>
                    <a:pt x="8502" y="11314"/>
                  </a:cubicBezTo>
                  <a:cubicBezTo>
                    <a:pt x="8026" y="11052"/>
                    <a:pt x="7669" y="10600"/>
                    <a:pt x="7526" y="10052"/>
                  </a:cubicBezTo>
                  <a:cubicBezTo>
                    <a:pt x="7455" y="9885"/>
                    <a:pt x="7455" y="9742"/>
                    <a:pt x="7455" y="9552"/>
                  </a:cubicBezTo>
                  <a:cubicBezTo>
                    <a:pt x="7645" y="9504"/>
                    <a:pt x="7788" y="9409"/>
                    <a:pt x="7931" y="9314"/>
                  </a:cubicBezTo>
                  <a:cubicBezTo>
                    <a:pt x="8026" y="9266"/>
                    <a:pt x="8050" y="9171"/>
                    <a:pt x="8002" y="9075"/>
                  </a:cubicBezTo>
                  <a:cubicBezTo>
                    <a:pt x="7959" y="9018"/>
                    <a:pt x="7907" y="8986"/>
                    <a:pt x="7857" y="8986"/>
                  </a:cubicBezTo>
                  <a:cubicBezTo>
                    <a:pt x="7824" y="8986"/>
                    <a:pt x="7792" y="9000"/>
                    <a:pt x="7764" y="9028"/>
                  </a:cubicBezTo>
                  <a:cubicBezTo>
                    <a:pt x="7217" y="9314"/>
                    <a:pt x="6645" y="9456"/>
                    <a:pt x="6026" y="9456"/>
                  </a:cubicBezTo>
                  <a:cubicBezTo>
                    <a:pt x="4121" y="9456"/>
                    <a:pt x="2573" y="7909"/>
                    <a:pt x="2573" y="6003"/>
                  </a:cubicBezTo>
                  <a:cubicBezTo>
                    <a:pt x="2573" y="4098"/>
                    <a:pt x="4121" y="2527"/>
                    <a:pt x="6026" y="2527"/>
                  </a:cubicBezTo>
                  <a:close/>
                  <a:moveTo>
                    <a:pt x="9487" y="0"/>
                  </a:moveTo>
                  <a:cubicBezTo>
                    <a:pt x="9070" y="0"/>
                    <a:pt x="8664" y="117"/>
                    <a:pt x="8288" y="336"/>
                  </a:cubicBezTo>
                  <a:cubicBezTo>
                    <a:pt x="7717" y="645"/>
                    <a:pt x="7336" y="1169"/>
                    <a:pt x="7169" y="1812"/>
                  </a:cubicBezTo>
                  <a:cubicBezTo>
                    <a:pt x="7121" y="2003"/>
                    <a:pt x="7097" y="2145"/>
                    <a:pt x="7074" y="2312"/>
                  </a:cubicBezTo>
                  <a:cubicBezTo>
                    <a:pt x="6740" y="2217"/>
                    <a:pt x="6383" y="2169"/>
                    <a:pt x="6002" y="2169"/>
                  </a:cubicBezTo>
                  <a:cubicBezTo>
                    <a:pt x="5645" y="2169"/>
                    <a:pt x="5240" y="2217"/>
                    <a:pt x="4930" y="2312"/>
                  </a:cubicBezTo>
                  <a:cubicBezTo>
                    <a:pt x="4930" y="2050"/>
                    <a:pt x="4859" y="1812"/>
                    <a:pt x="4764" y="1574"/>
                  </a:cubicBezTo>
                  <a:cubicBezTo>
                    <a:pt x="4745" y="1501"/>
                    <a:pt x="4672" y="1470"/>
                    <a:pt x="4595" y="1470"/>
                  </a:cubicBezTo>
                  <a:cubicBezTo>
                    <a:pt x="4572" y="1470"/>
                    <a:pt x="4548" y="1473"/>
                    <a:pt x="4525" y="1479"/>
                  </a:cubicBezTo>
                  <a:cubicBezTo>
                    <a:pt x="4454" y="1503"/>
                    <a:pt x="4406" y="1622"/>
                    <a:pt x="4454" y="1717"/>
                  </a:cubicBezTo>
                  <a:cubicBezTo>
                    <a:pt x="4525" y="1955"/>
                    <a:pt x="4597" y="2217"/>
                    <a:pt x="4597" y="2479"/>
                  </a:cubicBezTo>
                  <a:cubicBezTo>
                    <a:pt x="3644" y="2860"/>
                    <a:pt x="2858" y="3598"/>
                    <a:pt x="2477" y="4551"/>
                  </a:cubicBezTo>
                  <a:cubicBezTo>
                    <a:pt x="2311" y="4551"/>
                    <a:pt x="2144" y="4527"/>
                    <a:pt x="1977" y="4503"/>
                  </a:cubicBezTo>
                  <a:cubicBezTo>
                    <a:pt x="1430" y="4336"/>
                    <a:pt x="1001" y="4027"/>
                    <a:pt x="715" y="3503"/>
                  </a:cubicBezTo>
                  <a:cubicBezTo>
                    <a:pt x="453" y="3027"/>
                    <a:pt x="358" y="2479"/>
                    <a:pt x="525" y="1931"/>
                  </a:cubicBezTo>
                  <a:cubicBezTo>
                    <a:pt x="668" y="1383"/>
                    <a:pt x="1001" y="955"/>
                    <a:pt x="1501" y="693"/>
                  </a:cubicBezTo>
                  <a:cubicBezTo>
                    <a:pt x="1833" y="508"/>
                    <a:pt x="2198" y="417"/>
                    <a:pt x="2558" y="417"/>
                  </a:cubicBezTo>
                  <a:cubicBezTo>
                    <a:pt x="3128" y="417"/>
                    <a:pt x="3688" y="645"/>
                    <a:pt x="4097" y="1098"/>
                  </a:cubicBezTo>
                  <a:cubicBezTo>
                    <a:pt x="4124" y="1125"/>
                    <a:pt x="4176" y="1153"/>
                    <a:pt x="4228" y="1153"/>
                  </a:cubicBezTo>
                  <a:cubicBezTo>
                    <a:pt x="4266" y="1153"/>
                    <a:pt x="4305" y="1138"/>
                    <a:pt x="4335" y="1098"/>
                  </a:cubicBezTo>
                  <a:cubicBezTo>
                    <a:pt x="4383" y="1050"/>
                    <a:pt x="4406" y="931"/>
                    <a:pt x="4335" y="860"/>
                  </a:cubicBezTo>
                  <a:cubicBezTo>
                    <a:pt x="3978" y="431"/>
                    <a:pt x="3454" y="169"/>
                    <a:pt x="2930" y="97"/>
                  </a:cubicBezTo>
                  <a:cubicBezTo>
                    <a:pt x="2787" y="74"/>
                    <a:pt x="2644" y="62"/>
                    <a:pt x="2503" y="62"/>
                  </a:cubicBezTo>
                  <a:cubicBezTo>
                    <a:pt x="2080" y="62"/>
                    <a:pt x="1674" y="169"/>
                    <a:pt x="1334" y="383"/>
                  </a:cubicBezTo>
                  <a:cubicBezTo>
                    <a:pt x="763" y="717"/>
                    <a:pt x="382" y="1217"/>
                    <a:pt x="191" y="1884"/>
                  </a:cubicBezTo>
                  <a:cubicBezTo>
                    <a:pt x="1" y="2503"/>
                    <a:pt x="96" y="3146"/>
                    <a:pt x="429" y="3717"/>
                  </a:cubicBezTo>
                  <a:cubicBezTo>
                    <a:pt x="763" y="4289"/>
                    <a:pt x="1263" y="4670"/>
                    <a:pt x="1930" y="4860"/>
                  </a:cubicBezTo>
                  <a:cubicBezTo>
                    <a:pt x="2073" y="4884"/>
                    <a:pt x="2239" y="4908"/>
                    <a:pt x="2406" y="4932"/>
                  </a:cubicBezTo>
                  <a:cubicBezTo>
                    <a:pt x="2287" y="5289"/>
                    <a:pt x="2239" y="5646"/>
                    <a:pt x="2239" y="6027"/>
                  </a:cubicBezTo>
                  <a:cubicBezTo>
                    <a:pt x="2239" y="6432"/>
                    <a:pt x="2311" y="6789"/>
                    <a:pt x="2406" y="7099"/>
                  </a:cubicBezTo>
                  <a:cubicBezTo>
                    <a:pt x="1120" y="7194"/>
                    <a:pt x="144" y="8242"/>
                    <a:pt x="144" y="9528"/>
                  </a:cubicBezTo>
                  <a:cubicBezTo>
                    <a:pt x="144" y="10862"/>
                    <a:pt x="1239" y="11957"/>
                    <a:pt x="2573" y="11957"/>
                  </a:cubicBezTo>
                  <a:cubicBezTo>
                    <a:pt x="3859" y="11957"/>
                    <a:pt x="4930" y="10957"/>
                    <a:pt x="4978" y="9695"/>
                  </a:cubicBezTo>
                  <a:cubicBezTo>
                    <a:pt x="5311" y="9790"/>
                    <a:pt x="5692" y="9838"/>
                    <a:pt x="6050" y="9838"/>
                  </a:cubicBezTo>
                  <a:cubicBezTo>
                    <a:pt x="6407" y="9838"/>
                    <a:pt x="6764" y="9790"/>
                    <a:pt x="7121" y="9695"/>
                  </a:cubicBezTo>
                  <a:cubicBezTo>
                    <a:pt x="7121" y="9838"/>
                    <a:pt x="7169" y="10028"/>
                    <a:pt x="7217" y="10171"/>
                  </a:cubicBezTo>
                  <a:cubicBezTo>
                    <a:pt x="7407" y="10814"/>
                    <a:pt x="7788" y="11338"/>
                    <a:pt x="8360" y="11671"/>
                  </a:cubicBezTo>
                  <a:cubicBezTo>
                    <a:pt x="8741" y="11862"/>
                    <a:pt x="9145" y="12005"/>
                    <a:pt x="9574" y="12005"/>
                  </a:cubicBezTo>
                  <a:cubicBezTo>
                    <a:pt x="9788" y="12005"/>
                    <a:pt x="9979" y="11957"/>
                    <a:pt x="10193" y="11909"/>
                  </a:cubicBezTo>
                  <a:cubicBezTo>
                    <a:pt x="10813" y="11719"/>
                    <a:pt x="11360" y="11338"/>
                    <a:pt x="11694" y="10766"/>
                  </a:cubicBezTo>
                  <a:cubicBezTo>
                    <a:pt x="12003" y="10219"/>
                    <a:pt x="12098" y="9552"/>
                    <a:pt x="11932" y="8933"/>
                  </a:cubicBezTo>
                  <a:cubicBezTo>
                    <a:pt x="11717" y="8242"/>
                    <a:pt x="11289" y="7694"/>
                    <a:pt x="10741" y="7385"/>
                  </a:cubicBezTo>
                  <a:cubicBezTo>
                    <a:pt x="10408" y="7194"/>
                    <a:pt x="10050" y="7075"/>
                    <a:pt x="9669" y="7051"/>
                  </a:cubicBezTo>
                  <a:cubicBezTo>
                    <a:pt x="9741" y="6694"/>
                    <a:pt x="9812" y="6337"/>
                    <a:pt x="9812" y="5980"/>
                  </a:cubicBezTo>
                  <a:cubicBezTo>
                    <a:pt x="9812" y="5599"/>
                    <a:pt x="9741" y="5241"/>
                    <a:pt x="9669" y="4884"/>
                  </a:cubicBezTo>
                  <a:cubicBezTo>
                    <a:pt x="10003" y="4860"/>
                    <a:pt x="10408" y="4765"/>
                    <a:pt x="10741" y="4551"/>
                  </a:cubicBezTo>
                  <a:cubicBezTo>
                    <a:pt x="11289" y="4217"/>
                    <a:pt x="11694" y="3717"/>
                    <a:pt x="11860" y="3074"/>
                  </a:cubicBezTo>
                  <a:cubicBezTo>
                    <a:pt x="12051" y="2431"/>
                    <a:pt x="11956" y="1788"/>
                    <a:pt x="11622" y="1217"/>
                  </a:cubicBezTo>
                  <a:cubicBezTo>
                    <a:pt x="11289" y="645"/>
                    <a:pt x="10789" y="264"/>
                    <a:pt x="10146" y="97"/>
                  </a:cubicBezTo>
                  <a:cubicBezTo>
                    <a:pt x="9925" y="32"/>
                    <a:pt x="9704" y="0"/>
                    <a:pt x="94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12" name="Google Shape;14012;p27"/>
            <p:cNvSpPr/>
            <p:nvPr/>
          </p:nvSpPr>
          <p:spPr>
            <a:xfrm>
              <a:off x="3863813" y="2416508"/>
              <a:ext cx="57775" cy="8950"/>
            </a:xfrm>
            <a:custGeom>
              <a:avLst/>
              <a:gdLst/>
              <a:ahLst/>
              <a:cxnLst/>
              <a:rect l="l" t="t" r="r" b="b"/>
              <a:pathLst>
                <a:path w="2311" h="358" extrusionOk="0">
                  <a:moveTo>
                    <a:pt x="215" y="0"/>
                  </a:moveTo>
                  <a:cubicBezTo>
                    <a:pt x="119" y="0"/>
                    <a:pt x="48" y="48"/>
                    <a:pt x="24" y="143"/>
                  </a:cubicBezTo>
                  <a:cubicBezTo>
                    <a:pt x="0" y="262"/>
                    <a:pt x="96" y="358"/>
                    <a:pt x="215" y="358"/>
                  </a:cubicBezTo>
                  <a:lnTo>
                    <a:pt x="2120" y="358"/>
                  </a:lnTo>
                  <a:cubicBezTo>
                    <a:pt x="2215" y="358"/>
                    <a:pt x="2310" y="262"/>
                    <a:pt x="2287" y="143"/>
                  </a:cubicBezTo>
                  <a:cubicBezTo>
                    <a:pt x="2263" y="48"/>
                    <a:pt x="2168" y="0"/>
                    <a:pt x="20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13" name="Google Shape;14013;p27"/>
            <p:cNvSpPr/>
            <p:nvPr/>
          </p:nvSpPr>
          <p:spPr>
            <a:xfrm>
              <a:off x="3881663" y="2434958"/>
              <a:ext cx="39325" cy="8950"/>
            </a:xfrm>
            <a:custGeom>
              <a:avLst/>
              <a:gdLst/>
              <a:ahLst/>
              <a:cxnLst/>
              <a:rect l="l" t="t" r="r" b="b"/>
              <a:pathLst>
                <a:path w="1573" h="358" extrusionOk="0">
                  <a:moveTo>
                    <a:pt x="215" y="1"/>
                  </a:moveTo>
                  <a:cubicBezTo>
                    <a:pt x="120" y="1"/>
                    <a:pt x="48" y="72"/>
                    <a:pt x="25" y="143"/>
                  </a:cubicBezTo>
                  <a:cubicBezTo>
                    <a:pt x="1" y="263"/>
                    <a:pt x="96" y="358"/>
                    <a:pt x="215" y="358"/>
                  </a:cubicBezTo>
                  <a:lnTo>
                    <a:pt x="1358" y="358"/>
                  </a:lnTo>
                  <a:cubicBezTo>
                    <a:pt x="1454" y="358"/>
                    <a:pt x="1525" y="310"/>
                    <a:pt x="1549" y="215"/>
                  </a:cubicBezTo>
                  <a:cubicBezTo>
                    <a:pt x="1573" y="120"/>
                    <a:pt x="1477" y="1"/>
                    <a:pt x="13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14" name="Google Shape;14014;p27"/>
            <p:cNvSpPr/>
            <p:nvPr/>
          </p:nvSpPr>
          <p:spPr>
            <a:xfrm>
              <a:off x="3688188" y="2610583"/>
              <a:ext cx="57775" cy="8975"/>
            </a:xfrm>
            <a:custGeom>
              <a:avLst/>
              <a:gdLst/>
              <a:ahLst/>
              <a:cxnLst/>
              <a:rect l="l" t="t" r="r" b="b"/>
              <a:pathLst>
                <a:path w="2311" h="359" extrusionOk="0">
                  <a:moveTo>
                    <a:pt x="214" y="1"/>
                  </a:moveTo>
                  <a:cubicBezTo>
                    <a:pt x="95" y="1"/>
                    <a:pt x="0" y="96"/>
                    <a:pt x="24" y="215"/>
                  </a:cubicBezTo>
                  <a:cubicBezTo>
                    <a:pt x="95" y="310"/>
                    <a:pt x="143" y="358"/>
                    <a:pt x="238" y="358"/>
                  </a:cubicBezTo>
                  <a:lnTo>
                    <a:pt x="2120" y="358"/>
                  </a:lnTo>
                  <a:cubicBezTo>
                    <a:pt x="2191" y="358"/>
                    <a:pt x="2263" y="310"/>
                    <a:pt x="2286" y="215"/>
                  </a:cubicBezTo>
                  <a:cubicBezTo>
                    <a:pt x="2310" y="96"/>
                    <a:pt x="2239" y="1"/>
                    <a:pt x="21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15" name="Google Shape;14015;p27"/>
            <p:cNvSpPr/>
            <p:nvPr/>
          </p:nvSpPr>
          <p:spPr>
            <a:xfrm>
              <a:off x="3689363" y="2592133"/>
              <a:ext cx="38725" cy="8950"/>
            </a:xfrm>
            <a:custGeom>
              <a:avLst/>
              <a:gdLst/>
              <a:ahLst/>
              <a:cxnLst/>
              <a:rect l="l" t="t" r="r" b="b"/>
              <a:pathLst>
                <a:path w="1549" h="358" extrusionOk="0">
                  <a:moveTo>
                    <a:pt x="191" y="1"/>
                  </a:moveTo>
                  <a:cubicBezTo>
                    <a:pt x="96" y="1"/>
                    <a:pt x="48" y="48"/>
                    <a:pt x="1" y="143"/>
                  </a:cubicBezTo>
                  <a:cubicBezTo>
                    <a:pt x="1" y="263"/>
                    <a:pt x="72" y="358"/>
                    <a:pt x="191" y="358"/>
                  </a:cubicBezTo>
                  <a:lnTo>
                    <a:pt x="1358" y="358"/>
                  </a:lnTo>
                  <a:cubicBezTo>
                    <a:pt x="1430" y="358"/>
                    <a:pt x="1501" y="286"/>
                    <a:pt x="1525" y="215"/>
                  </a:cubicBezTo>
                  <a:cubicBezTo>
                    <a:pt x="1549" y="96"/>
                    <a:pt x="1477" y="1"/>
                    <a:pt x="13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16" name="Google Shape;14016;p27"/>
            <p:cNvSpPr/>
            <p:nvPr/>
          </p:nvSpPr>
          <p:spPr>
            <a:xfrm>
              <a:off x="3863813" y="2611183"/>
              <a:ext cx="57175" cy="8950"/>
            </a:xfrm>
            <a:custGeom>
              <a:avLst/>
              <a:gdLst/>
              <a:ahLst/>
              <a:cxnLst/>
              <a:rect l="l" t="t" r="r" b="b"/>
              <a:pathLst>
                <a:path w="2287" h="358" extrusionOk="0">
                  <a:moveTo>
                    <a:pt x="215" y="1"/>
                  </a:moveTo>
                  <a:cubicBezTo>
                    <a:pt x="119" y="1"/>
                    <a:pt x="48" y="72"/>
                    <a:pt x="24" y="167"/>
                  </a:cubicBezTo>
                  <a:cubicBezTo>
                    <a:pt x="0" y="286"/>
                    <a:pt x="96" y="358"/>
                    <a:pt x="215" y="358"/>
                  </a:cubicBezTo>
                  <a:lnTo>
                    <a:pt x="2072" y="358"/>
                  </a:lnTo>
                  <a:cubicBezTo>
                    <a:pt x="2168" y="358"/>
                    <a:pt x="2239" y="310"/>
                    <a:pt x="2263" y="215"/>
                  </a:cubicBezTo>
                  <a:cubicBezTo>
                    <a:pt x="2287" y="96"/>
                    <a:pt x="2191" y="1"/>
                    <a:pt x="21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17" name="Google Shape;14017;p27"/>
            <p:cNvSpPr/>
            <p:nvPr/>
          </p:nvSpPr>
          <p:spPr>
            <a:xfrm>
              <a:off x="3881663" y="2592733"/>
              <a:ext cx="39325" cy="8950"/>
            </a:xfrm>
            <a:custGeom>
              <a:avLst/>
              <a:gdLst/>
              <a:ahLst/>
              <a:cxnLst/>
              <a:rect l="l" t="t" r="r" b="b"/>
              <a:pathLst>
                <a:path w="1573" h="358" extrusionOk="0">
                  <a:moveTo>
                    <a:pt x="215" y="0"/>
                  </a:moveTo>
                  <a:cubicBezTo>
                    <a:pt x="120" y="0"/>
                    <a:pt x="48" y="72"/>
                    <a:pt x="25" y="143"/>
                  </a:cubicBezTo>
                  <a:cubicBezTo>
                    <a:pt x="1" y="262"/>
                    <a:pt x="96" y="358"/>
                    <a:pt x="215" y="358"/>
                  </a:cubicBezTo>
                  <a:lnTo>
                    <a:pt x="1358" y="358"/>
                  </a:lnTo>
                  <a:cubicBezTo>
                    <a:pt x="1454" y="358"/>
                    <a:pt x="1525" y="310"/>
                    <a:pt x="1549" y="215"/>
                  </a:cubicBezTo>
                  <a:cubicBezTo>
                    <a:pt x="1573" y="96"/>
                    <a:pt x="1477" y="0"/>
                    <a:pt x="13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18" name="Google Shape;14018;p27"/>
            <p:cNvSpPr/>
            <p:nvPr/>
          </p:nvSpPr>
          <p:spPr>
            <a:xfrm>
              <a:off x="3759613" y="2491508"/>
              <a:ext cx="90525" cy="8975"/>
            </a:xfrm>
            <a:custGeom>
              <a:avLst/>
              <a:gdLst/>
              <a:ahLst/>
              <a:cxnLst/>
              <a:rect l="l" t="t" r="r" b="b"/>
              <a:pathLst>
                <a:path w="3621" h="359" extrusionOk="0">
                  <a:moveTo>
                    <a:pt x="215" y="1"/>
                  </a:moveTo>
                  <a:cubicBezTo>
                    <a:pt x="120" y="1"/>
                    <a:pt x="49" y="72"/>
                    <a:pt x="25" y="144"/>
                  </a:cubicBezTo>
                  <a:cubicBezTo>
                    <a:pt x="1" y="263"/>
                    <a:pt x="96" y="358"/>
                    <a:pt x="215" y="358"/>
                  </a:cubicBezTo>
                  <a:lnTo>
                    <a:pt x="3430" y="358"/>
                  </a:lnTo>
                  <a:cubicBezTo>
                    <a:pt x="3502" y="358"/>
                    <a:pt x="3573" y="311"/>
                    <a:pt x="3597" y="215"/>
                  </a:cubicBezTo>
                  <a:cubicBezTo>
                    <a:pt x="3621" y="96"/>
                    <a:pt x="3549" y="1"/>
                    <a:pt x="345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19" name="Google Shape;14019;p27"/>
            <p:cNvSpPr/>
            <p:nvPr/>
          </p:nvSpPr>
          <p:spPr>
            <a:xfrm>
              <a:off x="3759613" y="2514133"/>
              <a:ext cx="90525" cy="8975"/>
            </a:xfrm>
            <a:custGeom>
              <a:avLst/>
              <a:gdLst/>
              <a:ahLst/>
              <a:cxnLst/>
              <a:rect l="l" t="t" r="r" b="b"/>
              <a:pathLst>
                <a:path w="3621" h="359" extrusionOk="0">
                  <a:moveTo>
                    <a:pt x="215" y="1"/>
                  </a:moveTo>
                  <a:cubicBezTo>
                    <a:pt x="120" y="1"/>
                    <a:pt x="49" y="49"/>
                    <a:pt x="25" y="144"/>
                  </a:cubicBezTo>
                  <a:cubicBezTo>
                    <a:pt x="1" y="263"/>
                    <a:pt x="96" y="358"/>
                    <a:pt x="215" y="358"/>
                  </a:cubicBezTo>
                  <a:lnTo>
                    <a:pt x="3430" y="358"/>
                  </a:lnTo>
                  <a:cubicBezTo>
                    <a:pt x="3502" y="358"/>
                    <a:pt x="3573" y="287"/>
                    <a:pt x="3597" y="191"/>
                  </a:cubicBezTo>
                  <a:cubicBezTo>
                    <a:pt x="3621" y="96"/>
                    <a:pt x="3549" y="1"/>
                    <a:pt x="345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20" name="Google Shape;14020;p27"/>
            <p:cNvSpPr/>
            <p:nvPr/>
          </p:nvSpPr>
          <p:spPr>
            <a:xfrm>
              <a:off x="3779863" y="2536758"/>
              <a:ext cx="50625" cy="8975"/>
            </a:xfrm>
            <a:custGeom>
              <a:avLst/>
              <a:gdLst/>
              <a:ahLst/>
              <a:cxnLst/>
              <a:rect l="l" t="t" r="r" b="b"/>
              <a:pathLst>
                <a:path w="2025" h="359" extrusionOk="0">
                  <a:moveTo>
                    <a:pt x="191" y="1"/>
                  </a:moveTo>
                  <a:cubicBezTo>
                    <a:pt x="120" y="1"/>
                    <a:pt x="48" y="72"/>
                    <a:pt x="24" y="168"/>
                  </a:cubicBezTo>
                  <a:cubicBezTo>
                    <a:pt x="1" y="287"/>
                    <a:pt x="72" y="358"/>
                    <a:pt x="191" y="358"/>
                  </a:cubicBezTo>
                  <a:lnTo>
                    <a:pt x="1810" y="358"/>
                  </a:lnTo>
                  <a:cubicBezTo>
                    <a:pt x="1906" y="358"/>
                    <a:pt x="1953" y="310"/>
                    <a:pt x="1977" y="215"/>
                  </a:cubicBezTo>
                  <a:cubicBezTo>
                    <a:pt x="2025" y="96"/>
                    <a:pt x="1930" y="1"/>
                    <a:pt x="18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21" name="Google Shape;14021;p27"/>
            <p:cNvSpPr/>
            <p:nvPr/>
          </p:nvSpPr>
          <p:spPr>
            <a:xfrm>
              <a:off x="3689363" y="2416508"/>
              <a:ext cx="58375" cy="8950"/>
            </a:xfrm>
            <a:custGeom>
              <a:avLst/>
              <a:gdLst/>
              <a:ahLst/>
              <a:cxnLst/>
              <a:rect l="l" t="t" r="r" b="b"/>
              <a:pathLst>
                <a:path w="2335" h="358" extrusionOk="0">
                  <a:moveTo>
                    <a:pt x="215" y="0"/>
                  </a:moveTo>
                  <a:cubicBezTo>
                    <a:pt x="120" y="0"/>
                    <a:pt x="72" y="48"/>
                    <a:pt x="25" y="143"/>
                  </a:cubicBezTo>
                  <a:cubicBezTo>
                    <a:pt x="1" y="262"/>
                    <a:pt x="96" y="358"/>
                    <a:pt x="215" y="358"/>
                  </a:cubicBezTo>
                  <a:lnTo>
                    <a:pt x="2120" y="358"/>
                  </a:lnTo>
                  <a:cubicBezTo>
                    <a:pt x="2239" y="358"/>
                    <a:pt x="2335" y="262"/>
                    <a:pt x="2311" y="143"/>
                  </a:cubicBezTo>
                  <a:cubicBezTo>
                    <a:pt x="2239" y="48"/>
                    <a:pt x="2144" y="0"/>
                    <a:pt x="20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22" name="Google Shape;14022;p27"/>
            <p:cNvSpPr/>
            <p:nvPr/>
          </p:nvSpPr>
          <p:spPr>
            <a:xfrm>
              <a:off x="3688763" y="2434958"/>
              <a:ext cx="39325" cy="8950"/>
            </a:xfrm>
            <a:custGeom>
              <a:avLst/>
              <a:gdLst/>
              <a:ahLst/>
              <a:cxnLst/>
              <a:rect l="l" t="t" r="r" b="b"/>
              <a:pathLst>
                <a:path w="1573" h="358" extrusionOk="0">
                  <a:moveTo>
                    <a:pt x="215" y="1"/>
                  </a:moveTo>
                  <a:cubicBezTo>
                    <a:pt x="96" y="1"/>
                    <a:pt x="1" y="96"/>
                    <a:pt x="25" y="215"/>
                  </a:cubicBezTo>
                  <a:cubicBezTo>
                    <a:pt x="72" y="310"/>
                    <a:pt x="120" y="358"/>
                    <a:pt x="215" y="358"/>
                  </a:cubicBezTo>
                  <a:lnTo>
                    <a:pt x="1382" y="358"/>
                  </a:lnTo>
                  <a:cubicBezTo>
                    <a:pt x="1454" y="358"/>
                    <a:pt x="1525" y="310"/>
                    <a:pt x="1549" y="215"/>
                  </a:cubicBezTo>
                  <a:cubicBezTo>
                    <a:pt x="1573" y="96"/>
                    <a:pt x="1501" y="1"/>
                    <a:pt x="1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023" name="Google Shape;14023;p27"/>
          <p:cNvGrpSpPr/>
          <p:nvPr/>
        </p:nvGrpSpPr>
        <p:grpSpPr>
          <a:xfrm>
            <a:off x="3401923" y="3228908"/>
            <a:ext cx="470905" cy="473776"/>
            <a:chOff x="3195213" y="2368808"/>
            <a:chExt cx="295325" cy="297125"/>
          </a:xfrm>
        </p:grpSpPr>
        <p:sp>
          <p:nvSpPr>
            <p:cNvPr id="14024" name="Google Shape;14024;p27"/>
            <p:cNvSpPr/>
            <p:nvPr/>
          </p:nvSpPr>
          <p:spPr>
            <a:xfrm>
              <a:off x="3312513" y="2401033"/>
              <a:ext cx="141125" cy="8950"/>
            </a:xfrm>
            <a:custGeom>
              <a:avLst/>
              <a:gdLst/>
              <a:ahLst/>
              <a:cxnLst/>
              <a:rect l="l" t="t" r="r" b="b"/>
              <a:pathLst>
                <a:path w="5645" h="358" extrusionOk="0">
                  <a:moveTo>
                    <a:pt x="167" y="0"/>
                  </a:moveTo>
                  <a:cubicBezTo>
                    <a:pt x="72" y="0"/>
                    <a:pt x="0" y="48"/>
                    <a:pt x="0" y="143"/>
                  </a:cubicBezTo>
                  <a:cubicBezTo>
                    <a:pt x="0" y="262"/>
                    <a:pt x="72" y="357"/>
                    <a:pt x="167" y="357"/>
                  </a:cubicBezTo>
                  <a:lnTo>
                    <a:pt x="5478" y="357"/>
                  </a:lnTo>
                  <a:cubicBezTo>
                    <a:pt x="5549" y="357"/>
                    <a:pt x="5644" y="286"/>
                    <a:pt x="5644" y="191"/>
                  </a:cubicBezTo>
                  <a:cubicBezTo>
                    <a:pt x="5644" y="72"/>
                    <a:pt x="5597" y="0"/>
                    <a:pt x="54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25" name="Google Shape;14025;p27"/>
            <p:cNvSpPr/>
            <p:nvPr/>
          </p:nvSpPr>
          <p:spPr>
            <a:xfrm>
              <a:off x="3312513" y="2419483"/>
              <a:ext cx="141125" cy="8950"/>
            </a:xfrm>
            <a:custGeom>
              <a:avLst/>
              <a:gdLst/>
              <a:ahLst/>
              <a:cxnLst/>
              <a:rect l="l" t="t" r="r" b="b"/>
              <a:pathLst>
                <a:path w="5645" h="358" extrusionOk="0">
                  <a:moveTo>
                    <a:pt x="167" y="0"/>
                  </a:moveTo>
                  <a:cubicBezTo>
                    <a:pt x="72" y="0"/>
                    <a:pt x="0" y="48"/>
                    <a:pt x="0" y="143"/>
                  </a:cubicBezTo>
                  <a:cubicBezTo>
                    <a:pt x="0" y="262"/>
                    <a:pt x="72" y="358"/>
                    <a:pt x="167" y="358"/>
                  </a:cubicBezTo>
                  <a:lnTo>
                    <a:pt x="5478" y="358"/>
                  </a:lnTo>
                  <a:cubicBezTo>
                    <a:pt x="5549" y="358"/>
                    <a:pt x="5644" y="286"/>
                    <a:pt x="5644" y="215"/>
                  </a:cubicBezTo>
                  <a:cubicBezTo>
                    <a:pt x="5644" y="96"/>
                    <a:pt x="5597" y="0"/>
                    <a:pt x="54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26" name="Google Shape;14026;p27"/>
            <p:cNvSpPr/>
            <p:nvPr/>
          </p:nvSpPr>
          <p:spPr>
            <a:xfrm>
              <a:off x="3195813" y="2368808"/>
              <a:ext cx="294125" cy="90575"/>
            </a:xfrm>
            <a:custGeom>
              <a:avLst/>
              <a:gdLst/>
              <a:ahLst/>
              <a:cxnLst/>
              <a:rect l="l" t="t" r="r" b="b"/>
              <a:pathLst>
                <a:path w="11765" h="3623" extrusionOk="0">
                  <a:moveTo>
                    <a:pt x="1858" y="384"/>
                  </a:moveTo>
                  <a:cubicBezTo>
                    <a:pt x="2668" y="384"/>
                    <a:pt x="3311" y="1051"/>
                    <a:pt x="3311" y="1837"/>
                  </a:cubicBezTo>
                  <a:cubicBezTo>
                    <a:pt x="3311" y="2647"/>
                    <a:pt x="2668" y="3313"/>
                    <a:pt x="1858" y="3313"/>
                  </a:cubicBezTo>
                  <a:cubicBezTo>
                    <a:pt x="1048" y="3313"/>
                    <a:pt x="405" y="2647"/>
                    <a:pt x="405" y="1837"/>
                  </a:cubicBezTo>
                  <a:cubicBezTo>
                    <a:pt x="405" y="1051"/>
                    <a:pt x="1048" y="384"/>
                    <a:pt x="1858" y="384"/>
                  </a:cubicBezTo>
                  <a:close/>
                  <a:moveTo>
                    <a:pt x="1836" y="1"/>
                  </a:moveTo>
                  <a:cubicBezTo>
                    <a:pt x="1804" y="1"/>
                    <a:pt x="1772" y="1"/>
                    <a:pt x="1739" y="3"/>
                  </a:cubicBezTo>
                  <a:cubicBezTo>
                    <a:pt x="810" y="27"/>
                    <a:pt x="72" y="765"/>
                    <a:pt x="1" y="1694"/>
                  </a:cubicBezTo>
                  <a:cubicBezTo>
                    <a:pt x="24" y="2789"/>
                    <a:pt x="810" y="3623"/>
                    <a:pt x="1858" y="3623"/>
                  </a:cubicBezTo>
                  <a:cubicBezTo>
                    <a:pt x="2287" y="3623"/>
                    <a:pt x="2644" y="3480"/>
                    <a:pt x="2930" y="3266"/>
                  </a:cubicBezTo>
                  <a:lnTo>
                    <a:pt x="8264" y="3266"/>
                  </a:lnTo>
                  <a:cubicBezTo>
                    <a:pt x="8359" y="3266"/>
                    <a:pt x="8431" y="3218"/>
                    <a:pt x="8431" y="3123"/>
                  </a:cubicBezTo>
                  <a:cubicBezTo>
                    <a:pt x="8431" y="3004"/>
                    <a:pt x="8383" y="2909"/>
                    <a:pt x="8264" y="2909"/>
                  </a:cubicBezTo>
                  <a:lnTo>
                    <a:pt x="3263" y="2909"/>
                  </a:lnTo>
                  <a:cubicBezTo>
                    <a:pt x="3501" y="2623"/>
                    <a:pt x="3620" y="2242"/>
                    <a:pt x="3620" y="1813"/>
                  </a:cubicBezTo>
                  <a:cubicBezTo>
                    <a:pt x="3620" y="1408"/>
                    <a:pt x="3477" y="1051"/>
                    <a:pt x="3263" y="718"/>
                  </a:cubicBezTo>
                  <a:lnTo>
                    <a:pt x="10193" y="718"/>
                  </a:lnTo>
                  <a:cubicBezTo>
                    <a:pt x="10550" y="718"/>
                    <a:pt x="10884" y="884"/>
                    <a:pt x="11098" y="1194"/>
                  </a:cubicBezTo>
                  <a:cubicBezTo>
                    <a:pt x="11360" y="1575"/>
                    <a:pt x="11360" y="2051"/>
                    <a:pt x="11098" y="2432"/>
                  </a:cubicBezTo>
                  <a:cubicBezTo>
                    <a:pt x="10884" y="2742"/>
                    <a:pt x="10550" y="2909"/>
                    <a:pt x="10193" y="2909"/>
                  </a:cubicBezTo>
                  <a:lnTo>
                    <a:pt x="9074" y="2909"/>
                  </a:lnTo>
                  <a:cubicBezTo>
                    <a:pt x="8979" y="2909"/>
                    <a:pt x="8883" y="2980"/>
                    <a:pt x="8883" y="3075"/>
                  </a:cubicBezTo>
                  <a:cubicBezTo>
                    <a:pt x="8883" y="3194"/>
                    <a:pt x="8931" y="3266"/>
                    <a:pt x="9074" y="3266"/>
                  </a:cubicBezTo>
                  <a:lnTo>
                    <a:pt x="10217" y="3266"/>
                  </a:lnTo>
                  <a:cubicBezTo>
                    <a:pt x="10693" y="3266"/>
                    <a:pt x="11146" y="3028"/>
                    <a:pt x="11408" y="2647"/>
                  </a:cubicBezTo>
                  <a:cubicBezTo>
                    <a:pt x="11765" y="2146"/>
                    <a:pt x="11765" y="1480"/>
                    <a:pt x="11408" y="980"/>
                  </a:cubicBezTo>
                  <a:cubicBezTo>
                    <a:pt x="11146" y="599"/>
                    <a:pt x="10693" y="360"/>
                    <a:pt x="10217" y="360"/>
                  </a:cubicBezTo>
                  <a:lnTo>
                    <a:pt x="2906" y="360"/>
                  </a:lnTo>
                  <a:cubicBezTo>
                    <a:pt x="2597" y="140"/>
                    <a:pt x="2247" y="1"/>
                    <a:pt x="183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27" name="Google Shape;14027;p27"/>
            <p:cNvSpPr/>
            <p:nvPr/>
          </p:nvSpPr>
          <p:spPr>
            <a:xfrm>
              <a:off x="3223788" y="2392083"/>
              <a:ext cx="36350" cy="42450"/>
            </a:xfrm>
            <a:custGeom>
              <a:avLst/>
              <a:gdLst/>
              <a:ahLst/>
              <a:cxnLst/>
              <a:rect l="l" t="t" r="r" b="b"/>
              <a:pathLst>
                <a:path w="1454" h="1698" extrusionOk="0">
                  <a:moveTo>
                    <a:pt x="739" y="620"/>
                  </a:moveTo>
                  <a:lnTo>
                    <a:pt x="882" y="1025"/>
                  </a:lnTo>
                  <a:lnTo>
                    <a:pt x="572" y="1025"/>
                  </a:lnTo>
                  <a:lnTo>
                    <a:pt x="739" y="620"/>
                  </a:lnTo>
                  <a:close/>
                  <a:moveTo>
                    <a:pt x="739" y="1"/>
                  </a:moveTo>
                  <a:cubicBezTo>
                    <a:pt x="644" y="1"/>
                    <a:pt x="596" y="49"/>
                    <a:pt x="549" y="120"/>
                  </a:cubicBezTo>
                  <a:lnTo>
                    <a:pt x="48" y="1454"/>
                  </a:lnTo>
                  <a:cubicBezTo>
                    <a:pt x="1" y="1573"/>
                    <a:pt x="48" y="1668"/>
                    <a:pt x="144" y="1692"/>
                  </a:cubicBezTo>
                  <a:lnTo>
                    <a:pt x="215" y="1692"/>
                  </a:lnTo>
                  <a:cubicBezTo>
                    <a:pt x="263" y="1692"/>
                    <a:pt x="358" y="1668"/>
                    <a:pt x="358" y="1573"/>
                  </a:cubicBezTo>
                  <a:lnTo>
                    <a:pt x="453" y="1358"/>
                  </a:lnTo>
                  <a:lnTo>
                    <a:pt x="1001" y="1358"/>
                  </a:lnTo>
                  <a:lnTo>
                    <a:pt x="1096" y="1573"/>
                  </a:lnTo>
                  <a:cubicBezTo>
                    <a:pt x="1116" y="1652"/>
                    <a:pt x="1185" y="1698"/>
                    <a:pt x="1262" y="1698"/>
                  </a:cubicBezTo>
                  <a:cubicBezTo>
                    <a:pt x="1278" y="1698"/>
                    <a:pt x="1294" y="1696"/>
                    <a:pt x="1311" y="1692"/>
                  </a:cubicBezTo>
                  <a:cubicBezTo>
                    <a:pt x="1406" y="1668"/>
                    <a:pt x="1454" y="1573"/>
                    <a:pt x="1430" y="1454"/>
                  </a:cubicBezTo>
                  <a:lnTo>
                    <a:pt x="906" y="120"/>
                  </a:lnTo>
                  <a:cubicBezTo>
                    <a:pt x="882" y="25"/>
                    <a:pt x="811" y="1"/>
                    <a:pt x="7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28" name="Google Shape;14028;p27"/>
            <p:cNvSpPr/>
            <p:nvPr/>
          </p:nvSpPr>
          <p:spPr>
            <a:xfrm>
              <a:off x="3312513" y="2504033"/>
              <a:ext cx="141125" cy="8950"/>
            </a:xfrm>
            <a:custGeom>
              <a:avLst/>
              <a:gdLst/>
              <a:ahLst/>
              <a:cxnLst/>
              <a:rect l="l" t="t" r="r" b="b"/>
              <a:pathLst>
                <a:path w="5645" h="358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62"/>
                    <a:pt x="48" y="357"/>
                    <a:pt x="167" y="357"/>
                  </a:cubicBezTo>
                  <a:lnTo>
                    <a:pt x="5478" y="357"/>
                  </a:lnTo>
                  <a:cubicBezTo>
                    <a:pt x="5549" y="357"/>
                    <a:pt x="5644" y="310"/>
                    <a:pt x="5644" y="214"/>
                  </a:cubicBezTo>
                  <a:cubicBezTo>
                    <a:pt x="5644" y="95"/>
                    <a:pt x="5597" y="0"/>
                    <a:pt x="54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29" name="Google Shape;14029;p27"/>
            <p:cNvSpPr/>
            <p:nvPr/>
          </p:nvSpPr>
          <p:spPr>
            <a:xfrm>
              <a:off x="3312513" y="2523658"/>
              <a:ext cx="141125" cy="8975"/>
            </a:xfrm>
            <a:custGeom>
              <a:avLst/>
              <a:gdLst/>
              <a:ahLst/>
              <a:cxnLst/>
              <a:rect l="l" t="t" r="r" b="b"/>
              <a:pathLst>
                <a:path w="5645" h="359" extrusionOk="0">
                  <a:moveTo>
                    <a:pt x="167" y="1"/>
                  </a:moveTo>
                  <a:cubicBezTo>
                    <a:pt x="72" y="1"/>
                    <a:pt x="0" y="49"/>
                    <a:pt x="0" y="144"/>
                  </a:cubicBezTo>
                  <a:cubicBezTo>
                    <a:pt x="0" y="263"/>
                    <a:pt x="48" y="358"/>
                    <a:pt x="167" y="358"/>
                  </a:cubicBezTo>
                  <a:lnTo>
                    <a:pt x="5478" y="358"/>
                  </a:lnTo>
                  <a:cubicBezTo>
                    <a:pt x="5549" y="358"/>
                    <a:pt x="5644" y="287"/>
                    <a:pt x="5644" y="215"/>
                  </a:cubicBezTo>
                  <a:cubicBezTo>
                    <a:pt x="5644" y="96"/>
                    <a:pt x="5597" y="1"/>
                    <a:pt x="54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30" name="Google Shape;14030;p27"/>
            <p:cNvSpPr/>
            <p:nvPr/>
          </p:nvSpPr>
          <p:spPr>
            <a:xfrm>
              <a:off x="3195213" y="2472858"/>
              <a:ext cx="294150" cy="90125"/>
            </a:xfrm>
            <a:custGeom>
              <a:avLst/>
              <a:gdLst/>
              <a:ahLst/>
              <a:cxnLst/>
              <a:rect l="l" t="t" r="r" b="b"/>
              <a:pathLst>
                <a:path w="11766" h="3605" extrusionOk="0">
                  <a:moveTo>
                    <a:pt x="10241" y="723"/>
                  </a:moveTo>
                  <a:cubicBezTo>
                    <a:pt x="10598" y="723"/>
                    <a:pt x="10932" y="890"/>
                    <a:pt x="11146" y="1199"/>
                  </a:cubicBezTo>
                  <a:cubicBezTo>
                    <a:pt x="11408" y="1557"/>
                    <a:pt x="11408" y="2057"/>
                    <a:pt x="11146" y="2438"/>
                  </a:cubicBezTo>
                  <a:cubicBezTo>
                    <a:pt x="10932" y="2747"/>
                    <a:pt x="10598" y="2914"/>
                    <a:pt x="10241" y="2914"/>
                  </a:cubicBezTo>
                  <a:lnTo>
                    <a:pt x="3311" y="2914"/>
                  </a:lnTo>
                  <a:cubicBezTo>
                    <a:pt x="3549" y="2628"/>
                    <a:pt x="3668" y="2247"/>
                    <a:pt x="3668" y="1819"/>
                  </a:cubicBezTo>
                  <a:cubicBezTo>
                    <a:pt x="3668" y="1414"/>
                    <a:pt x="3525" y="1057"/>
                    <a:pt x="3311" y="723"/>
                  </a:cubicBezTo>
                  <a:close/>
                  <a:moveTo>
                    <a:pt x="1882" y="366"/>
                  </a:moveTo>
                  <a:cubicBezTo>
                    <a:pt x="2692" y="366"/>
                    <a:pt x="3335" y="1009"/>
                    <a:pt x="3335" y="1819"/>
                  </a:cubicBezTo>
                  <a:cubicBezTo>
                    <a:pt x="3335" y="2628"/>
                    <a:pt x="2692" y="3271"/>
                    <a:pt x="1882" y="3271"/>
                  </a:cubicBezTo>
                  <a:cubicBezTo>
                    <a:pt x="1072" y="3271"/>
                    <a:pt x="429" y="2628"/>
                    <a:pt x="429" y="1819"/>
                  </a:cubicBezTo>
                  <a:cubicBezTo>
                    <a:pt x="429" y="1009"/>
                    <a:pt x="1072" y="366"/>
                    <a:pt x="1882" y="366"/>
                  </a:cubicBezTo>
                  <a:close/>
                  <a:moveTo>
                    <a:pt x="1941" y="1"/>
                  </a:moveTo>
                  <a:cubicBezTo>
                    <a:pt x="1890" y="1"/>
                    <a:pt x="1839" y="3"/>
                    <a:pt x="1787" y="9"/>
                  </a:cubicBezTo>
                  <a:cubicBezTo>
                    <a:pt x="858" y="33"/>
                    <a:pt x="120" y="771"/>
                    <a:pt x="72" y="1700"/>
                  </a:cubicBezTo>
                  <a:cubicBezTo>
                    <a:pt x="1" y="2747"/>
                    <a:pt x="834" y="3605"/>
                    <a:pt x="1858" y="3605"/>
                  </a:cubicBezTo>
                  <a:cubicBezTo>
                    <a:pt x="2263" y="3605"/>
                    <a:pt x="2620" y="3462"/>
                    <a:pt x="2930" y="3247"/>
                  </a:cubicBezTo>
                  <a:lnTo>
                    <a:pt x="10217" y="3247"/>
                  </a:lnTo>
                  <a:cubicBezTo>
                    <a:pt x="10693" y="3247"/>
                    <a:pt x="11146" y="3009"/>
                    <a:pt x="11408" y="2628"/>
                  </a:cubicBezTo>
                  <a:cubicBezTo>
                    <a:pt x="11765" y="2104"/>
                    <a:pt x="11765" y="1461"/>
                    <a:pt x="11408" y="961"/>
                  </a:cubicBezTo>
                  <a:cubicBezTo>
                    <a:pt x="11170" y="604"/>
                    <a:pt x="10717" y="366"/>
                    <a:pt x="10241" y="366"/>
                  </a:cubicBezTo>
                  <a:lnTo>
                    <a:pt x="2954" y="366"/>
                  </a:lnTo>
                  <a:cubicBezTo>
                    <a:pt x="2659" y="155"/>
                    <a:pt x="2327" y="1"/>
                    <a:pt x="194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31" name="Google Shape;14031;p27"/>
            <p:cNvSpPr/>
            <p:nvPr/>
          </p:nvSpPr>
          <p:spPr>
            <a:xfrm>
              <a:off x="3227363" y="2496883"/>
              <a:ext cx="29800" cy="42875"/>
            </a:xfrm>
            <a:custGeom>
              <a:avLst/>
              <a:gdLst/>
              <a:ahLst/>
              <a:cxnLst/>
              <a:rect l="l" t="t" r="r" b="b"/>
              <a:pathLst>
                <a:path w="1192" h="1715" extrusionOk="0">
                  <a:moveTo>
                    <a:pt x="572" y="357"/>
                  </a:moveTo>
                  <a:cubicBezTo>
                    <a:pt x="620" y="357"/>
                    <a:pt x="691" y="381"/>
                    <a:pt x="715" y="477"/>
                  </a:cubicBezTo>
                  <a:cubicBezTo>
                    <a:pt x="739" y="548"/>
                    <a:pt x="668" y="643"/>
                    <a:pt x="572" y="643"/>
                  </a:cubicBezTo>
                  <a:lnTo>
                    <a:pt x="358" y="643"/>
                  </a:lnTo>
                  <a:lnTo>
                    <a:pt x="358" y="357"/>
                  </a:lnTo>
                  <a:close/>
                  <a:moveTo>
                    <a:pt x="668" y="977"/>
                  </a:moveTo>
                  <a:cubicBezTo>
                    <a:pt x="739" y="977"/>
                    <a:pt x="834" y="1048"/>
                    <a:pt x="858" y="1120"/>
                  </a:cubicBezTo>
                  <a:cubicBezTo>
                    <a:pt x="858" y="1239"/>
                    <a:pt x="739" y="1358"/>
                    <a:pt x="668" y="1358"/>
                  </a:cubicBezTo>
                  <a:lnTo>
                    <a:pt x="358" y="1358"/>
                  </a:lnTo>
                  <a:lnTo>
                    <a:pt x="358" y="977"/>
                  </a:lnTo>
                  <a:close/>
                  <a:moveTo>
                    <a:pt x="167" y="0"/>
                  </a:moveTo>
                  <a:cubicBezTo>
                    <a:pt x="96" y="0"/>
                    <a:pt x="1" y="96"/>
                    <a:pt x="1" y="167"/>
                  </a:cubicBezTo>
                  <a:lnTo>
                    <a:pt x="1" y="1548"/>
                  </a:lnTo>
                  <a:lnTo>
                    <a:pt x="1" y="1596"/>
                  </a:lnTo>
                  <a:cubicBezTo>
                    <a:pt x="25" y="1691"/>
                    <a:pt x="96" y="1715"/>
                    <a:pt x="167" y="1715"/>
                  </a:cubicBezTo>
                  <a:lnTo>
                    <a:pt x="668" y="1715"/>
                  </a:lnTo>
                  <a:cubicBezTo>
                    <a:pt x="953" y="1715"/>
                    <a:pt x="1191" y="1477"/>
                    <a:pt x="1191" y="1191"/>
                  </a:cubicBezTo>
                  <a:cubicBezTo>
                    <a:pt x="1191" y="1000"/>
                    <a:pt x="1096" y="858"/>
                    <a:pt x="977" y="739"/>
                  </a:cubicBezTo>
                  <a:cubicBezTo>
                    <a:pt x="1049" y="643"/>
                    <a:pt x="1072" y="524"/>
                    <a:pt x="1049" y="381"/>
                  </a:cubicBezTo>
                  <a:cubicBezTo>
                    <a:pt x="1025" y="143"/>
                    <a:pt x="810" y="0"/>
                    <a:pt x="5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32" name="Google Shape;14032;p27"/>
            <p:cNvSpPr/>
            <p:nvPr/>
          </p:nvSpPr>
          <p:spPr>
            <a:xfrm>
              <a:off x="3312513" y="2608208"/>
              <a:ext cx="141125" cy="8950"/>
            </a:xfrm>
            <a:custGeom>
              <a:avLst/>
              <a:gdLst/>
              <a:ahLst/>
              <a:cxnLst/>
              <a:rect l="l" t="t" r="r" b="b"/>
              <a:pathLst>
                <a:path w="5645" h="358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63"/>
                    <a:pt x="48" y="358"/>
                    <a:pt x="167" y="358"/>
                  </a:cubicBezTo>
                  <a:lnTo>
                    <a:pt x="5478" y="358"/>
                  </a:lnTo>
                  <a:cubicBezTo>
                    <a:pt x="5549" y="358"/>
                    <a:pt x="5644" y="310"/>
                    <a:pt x="5644" y="215"/>
                  </a:cubicBezTo>
                  <a:cubicBezTo>
                    <a:pt x="5644" y="96"/>
                    <a:pt x="5597" y="1"/>
                    <a:pt x="54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33" name="Google Shape;14033;p27"/>
            <p:cNvSpPr/>
            <p:nvPr/>
          </p:nvSpPr>
          <p:spPr>
            <a:xfrm>
              <a:off x="3312513" y="2627258"/>
              <a:ext cx="141125" cy="8375"/>
            </a:xfrm>
            <a:custGeom>
              <a:avLst/>
              <a:gdLst/>
              <a:ahLst/>
              <a:cxnLst/>
              <a:rect l="l" t="t" r="r" b="b"/>
              <a:pathLst>
                <a:path w="5645" h="335" extrusionOk="0">
                  <a:moveTo>
                    <a:pt x="167" y="1"/>
                  </a:moveTo>
                  <a:cubicBezTo>
                    <a:pt x="72" y="1"/>
                    <a:pt x="0" y="48"/>
                    <a:pt x="0" y="144"/>
                  </a:cubicBezTo>
                  <a:cubicBezTo>
                    <a:pt x="0" y="263"/>
                    <a:pt x="48" y="334"/>
                    <a:pt x="167" y="334"/>
                  </a:cubicBezTo>
                  <a:lnTo>
                    <a:pt x="5478" y="334"/>
                  </a:lnTo>
                  <a:cubicBezTo>
                    <a:pt x="5549" y="334"/>
                    <a:pt x="5644" y="286"/>
                    <a:pt x="5644" y="191"/>
                  </a:cubicBezTo>
                  <a:cubicBezTo>
                    <a:pt x="5644" y="72"/>
                    <a:pt x="5597" y="1"/>
                    <a:pt x="54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34" name="Google Shape;14034;p27"/>
            <p:cNvSpPr/>
            <p:nvPr/>
          </p:nvSpPr>
          <p:spPr>
            <a:xfrm>
              <a:off x="3195813" y="2576658"/>
              <a:ext cx="294725" cy="89275"/>
            </a:xfrm>
            <a:custGeom>
              <a:avLst/>
              <a:gdLst/>
              <a:ahLst/>
              <a:cxnLst/>
              <a:rect l="l" t="t" r="r" b="b"/>
              <a:pathLst>
                <a:path w="11789" h="3571" extrusionOk="0">
                  <a:moveTo>
                    <a:pt x="10217" y="715"/>
                  </a:moveTo>
                  <a:cubicBezTo>
                    <a:pt x="10574" y="715"/>
                    <a:pt x="10908" y="882"/>
                    <a:pt x="11122" y="1191"/>
                  </a:cubicBezTo>
                  <a:cubicBezTo>
                    <a:pt x="11384" y="1548"/>
                    <a:pt x="11384" y="2048"/>
                    <a:pt x="11122" y="2429"/>
                  </a:cubicBezTo>
                  <a:cubicBezTo>
                    <a:pt x="10908" y="2739"/>
                    <a:pt x="10574" y="2906"/>
                    <a:pt x="10217" y="2906"/>
                  </a:cubicBezTo>
                  <a:lnTo>
                    <a:pt x="3287" y="2906"/>
                  </a:lnTo>
                  <a:cubicBezTo>
                    <a:pt x="3525" y="2620"/>
                    <a:pt x="3644" y="2215"/>
                    <a:pt x="3644" y="1810"/>
                  </a:cubicBezTo>
                  <a:cubicBezTo>
                    <a:pt x="3644" y="1382"/>
                    <a:pt x="3501" y="1024"/>
                    <a:pt x="3287" y="715"/>
                  </a:cubicBezTo>
                  <a:close/>
                  <a:moveTo>
                    <a:pt x="1858" y="0"/>
                  </a:moveTo>
                  <a:cubicBezTo>
                    <a:pt x="1596" y="0"/>
                    <a:pt x="1358" y="48"/>
                    <a:pt x="1120" y="167"/>
                  </a:cubicBezTo>
                  <a:cubicBezTo>
                    <a:pt x="1025" y="191"/>
                    <a:pt x="1001" y="286"/>
                    <a:pt x="1025" y="381"/>
                  </a:cubicBezTo>
                  <a:cubicBezTo>
                    <a:pt x="1042" y="470"/>
                    <a:pt x="1112" y="519"/>
                    <a:pt x="1186" y="519"/>
                  </a:cubicBezTo>
                  <a:cubicBezTo>
                    <a:pt x="1212" y="519"/>
                    <a:pt x="1238" y="513"/>
                    <a:pt x="1263" y="501"/>
                  </a:cubicBezTo>
                  <a:cubicBezTo>
                    <a:pt x="1429" y="405"/>
                    <a:pt x="1644" y="358"/>
                    <a:pt x="1882" y="358"/>
                  </a:cubicBezTo>
                  <a:cubicBezTo>
                    <a:pt x="2715" y="358"/>
                    <a:pt x="3382" y="1024"/>
                    <a:pt x="3335" y="1858"/>
                  </a:cubicBezTo>
                  <a:cubicBezTo>
                    <a:pt x="3311" y="2620"/>
                    <a:pt x="2715" y="3215"/>
                    <a:pt x="1977" y="3239"/>
                  </a:cubicBezTo>
                  <a:cubicBezTo>
                    <a:pt x="1962" y="3240"/>
                    <a:pt x="1947" y="3240"/>
                    <a:pt x="1932" y="3240"/>
                  </a:cubicBezTo>
                  <a:cubicBezTo>
                    <a:pt x="1119" y="3240"/>
                    <a:pt x="453" y="2605"/>
                    <a:pt x="453" y="1786"/>
                  </a:cubicBezTo>
                  <a:cubicBezTo>
                    <a:pt x="453" y="1477"/>
                    <a:pt x="548" y="1191"/>
                    <a:pt x="715" y="905"/>
                  </a:cubicBezTo>
                  <a:cubicBezTo>
                    <a:pt x="786" y="858"/>
                    <a:pt x="786" y="739"/>
                    <a:pt x="691" y="667"/>
                  </a:cubicBezTo>
                  <a:cubicBezTo>
                    <a:pt x="652" y="647"/>
                    <a:pt x="608" y="636"/>
                    <a:pt x="567" y="636"/>
                  </a:cubicBezTo>
                  <a:cubicBezTo>
                    <a:pt x="510" y="636"/>
                    <a:pt x="457" y="659"/>
                    <a:pt x="429" y="715"/>
                  </a:cubicBezTo>
                  <a:cubicBezTo>
                    <a:pt x="120" y="1120"/>
                    <a:pt x="1" y="1620"/>
                    <a:pt x="120" y="2168"/>
                  </a:cubicBezTo>
                  <a:cubicBezTo>
                    <a:pt x="286" y="2858"/>
                    <a:pt x="810" y="3382"/>
                    <a:pt x="1477" y="3525"/>
                  </a:cubicBezTo>
                  <a:cubicBezTo>
                    <a:pt x="1618" y="3555"/>
                    <a:pt x="1758" y="3570"/>
                    <a:pt x="1896" y="3570"/>
                  </a:cubicBezTo>
                  <a:cubicBezTo>
                    <a:pt x="2295" y="3570"/>
                    <a:pt x="2670" y="3445"/>
                    <a:pt x="2954" y="3215"/>
                  </a:cubicBezTo>
                  <a:lnTo>
                    <a:pt x="10241" y="3215"/>
                  </a:lnTo>
                  <a:cubicBezTo>
                    <a:pt x="10717" y="3215"/>
                    <a:pt x="11170" y="2977"/>
                    <a:pt x="11432" y="2572"/>
                  </a:cubicBezTo>
                  <a:cubicBezTo>
                    <a:pt x="11789" y="2072"/>
                    <a:pt x="11789" y="1429"/>
                    <a:pt x="11432" y="905"/>
                  </a:cubicBezTo>
                  <a:cubicBezTo>
                    <a:pt x="11146" y="572"/>
                    <a:pt x="10693" y="358"/>
                    <a:pt x="10217" y="358"/>
                  </a:cubicBezTo>
                  <a:lnTo>
                    <a:pt x="2930" y="358"/>
                  </a:lnTo>
                  <a:cubicBezTo>
                    <a:pt x="2620" y="119"/>
                    <a:pt x="2239" y="0"/>
                    <a:pt x="18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35" name="Google Shape;14035;p27"/>
            <p:cNvSpPr/>
            <p:nvPr/>
          </p:nvSpPr>
          <p:spPr>
            <a:xfrm>
              <a:off x="3223788" y="2600458"/>
              <a:ext cx="36350" cy="42900"/>
            </a:xfrm>
            <a:custGeom>
              <a:avLst/>
              <a:gdLst/>
              <a:ahLst/>
              <a:cxnLst/>
              <a:rect l="l" t="t" r="r" b="b"/>
              <a:pathLst>
                <a:path w="1454" h="1716" extrusionOk="0">
                  <a:moveTo>
                    <a:pt x="858" y="1"/>
                  </a:moveTo>
                  <a:cubicBezTo>
                    <a:pt x="382" y="1"/>
                    <a:pt x="1" y="382"/>
                    <a:pt x="1" y="858"/>
                  </a:cubicBezTo>
                  <a:cubicBezTo>
                    <a:pt x="1" y="1335"/>
                    <a:pt x="382" y="1716"/>
                    <a:pt x="858" y="1716"/>
                  </a:cubicBezTo>
                  <a:cubicBezTo>
                    <a:pt x="1049" y="1716"/>
                    <a:pt x="1215" y="1668"/>
                    <a:pt x="1334" y="1525"/>
                  </a:cubicBezTo>
                  <a:cubicBezTo>
                    <a:pt x="1358" y="1501"/>
                    <a:pt x="1406" y="1477"/>
                    <a:pt x="1406" y="1454"/>
                  </a:cubicBezTo>
                  <a:cubicBezTo>
                    <a:pt x="1454" y="1382"/>
                    <a:pt x="1454" y="1263"/>
                    <a:pt x="1358" y="1216"/>
                  </a:cubicBezTo>
                  <a:cubicBezTo>
                    <a:pt x="1336" y="1182"/>
                    <a:pt x="1299" y="1165"/>
                    <a:pt x="1258" y="1165"/>
                  </a:cubicBezTo>
                  <a:cubicBezTo>
                    <a:pt x="1210" y="1165"/>
                    <a:pt x="1158" y="1188"/>
                    <a:pt x="1120" y="1239"/>
                  </a:cubicBezTo>
                  <a:lnTo>
                    <a:pt x="1096" y="1263"/>
                  </a:lnTo>
                  <a:cubicBezTo>
                    <a:pt x="1025" y="1335"/>
                    <a:pt x="953" y="1358"/>
                    <a:pt x="834" y="1358"/>
                  </a:cubicBezTo>
                  <a:cubicBezTo>
                    <a:pt x="572" y="1358"/>
                    <a:pt x="310" y="1120"/>
                    <a:pt x="310" y="858"/>
                  </a:cubicBezTo>
                  <a:cubicBezTo>
                    <a:pt x="310" y="596"/>
                    <a:pt x="596" y="358"/>
                    <a:pt x="858" y="358"/>
                  </a:cubicBezTo>
                  <a:cubicBezTo>
                    <a:pt x="953" y="358"/>
                    <a:pt x="1073" y="382"/>
                    <a:pt x="1168" y="430"/>
                  </a:cubicBezTo>
                  <a:cubicBezTo>
                    <a:pt x="1196" y="458"/>
                    <a:pt x="1228" y="471"/>
                    <a:pt x="1260" y="471"/>
                  </a:cubicBezTo>
                  <a:cubicBezTo>
                    <a:pt x="1311" y="471"/>
                    <a:pt x="1363" y="440"/>
                    <a:pt x="1406" y="382"/>
                  </a:cubicBezTo>
                  <a:cubicBezTo>
                    <a:pt x="1454" y="287"/>
                    <a:pt x="1430" y="191"/>
                    <a:pt x="1334" y="144"/>
                  </a:cubicBezTo>
                  <a:cubicBezTo>
                    <a:pt x="1192" y="49"/>
                    <a:pt x="1049" y="1"/>
                    <a:pt x="8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036" name="Google Shape;14036;p27"/>
          <p:cNvGrpSpPr/>
          <p:nvPr/>
        </p:nvGrpSpPr>
        <p:grpSpPr>
          <a:xfrm>
            <a:off x="2384196" y="3229985"/>
            <a:ext cx="490877" cy="473736"/>
            <a:chOff x="2684388" y="2369483"/>
            <a:chExt cx="307850" cy="297100"/>
          </a:xfrm>
        </p:grpSpPr>
        <p:sp>
          <p:nvSpPr>
            <p:cNvPr id="14037" name="Google Shape;14037;p27"/>
            <p:cNvSpPr/>
            <p:nvPr/>
          </p:nvSpPr>
          <p:spPr>
            <a:xfrm>
              <a:off x="2792763" y="2506408"/>
              <a:ext cx="88725" cy="8950"/>
            </a:xfrm>
            <a:custGeom>
              <a:avLst/>
              <a:gdLst/>
              <a:ahLst/>
              <a:cxnLst/>
              <a:rect l="l" t="t" r="r" b="b"/>
              <a:pathLst>
                <a:path w="3549" h="358" extrusionOk="0">
                  <a:moveTo>
                    <a:pt x="191" y="0"/>
                  </a:moveTo>
                  <a:cubicBezTo>
                    <a:pt x="95" y="0"/>
                    <a:pt x="24" y="72"/>
                    <a:pt x="0" y="143"/>
                  </a:cubicBezTo>
                  <a:cubicBezTo>
                    <a:pt x="0" y="262"/>
                    <a:pt x="95" y="358"/>
                    <a:pt x="191" y="358"/>
                  </a:cubicBezTo>
                  <a:lnTo>
                    <a:pt x="3334" y="358"/>
                  </a:lnTo>
                  <a:cubicBezTo>
                    <a:pt x="3429" y="358"/>
                    <a:pt x="3477" y="310"/>
                    <a:pt x="3525" y="215"/>
                  </a:cubicBezTo>
                  <a:cubicBezTo>
                    <a:pt x="3549" y="96"/>
                    <a:pt x="3453" y="0"/>
                    <a:pt x="33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38" name="Google Shape;14038;p27"/>
            <p:cNvSpPr/>
            <p:nvPr/>
          </p:nvSpPr>
          <p:spPr>
            <a:xfrm>
              <a:off x="2792763" y="2529033"/>
              <a:ext cx="88725" cy="8950"/>
            </a:xfrm>
            <a:custGeom>
              <a:avLst/>
              <a:gdLst/>
              <a:ahLst/>
              <a:cxnLst/>
              <a:rect l="l" t="t" r="r" b="b"/>
              <a:pathLst>
                <a:path w="3549" h="358" extrusionOk="0">
                  <a:moveTo>
                    <a:pt x="191" y="0"/>
                  </a:moveTo>
                  <a:cubicBezTo>
                    <a:pt x="95" y="0"/>
                    <a:pt x="24" y="48"/>
                    <a:pt x="0" y="143"/>
                  </a:cubicBezTo>
                  <a:cubicBezTo>
                    <a:pt x="0" y="262"/>
                    <a:pt x="95" y="357"/>
                    <a:pt x="191" y="357"/>
                  </a:cubicBezTo>
                  <a:lnTo>
                    <a:pt x="3334" y="357"/>
                  </a:lnTo>
                  <a:cubicBezTo>
                    <a:pt x="3429" y="357"/>
                    <a:pt x="3477" y="286"/>
                    <a:pt x="3525" y="191"/>
                  </a:cubicBezTo>
                  <a:cubicBezTo>
                    <a:pt x="3549" y="72"/>
                    <a:pt x="3453" y="0"/>
                    <a:pt x="33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39" name="Google Shape;14039;p27"/>
            <p:cNvSpPr/>
            <p:nvPr/>
          </p:nvSpPr>
          <p:spPr>
            <a:xfrm>
              <a:off x="2812413" y="2551058"/>
              <a:ext cx="48825" cy="8950"/>
            </a:xfrm>
            <a:custGeom>
              <a:avLst/>
              <a:gdLst/>
              <a:ahLst/>
              <a:cxnLst/>
              <a:rect l="l" t="t" r="r" b="b"/>
              <a:pathLst>
                <a:path w="1953" h="358" extrusionOk="0">
                  <a:moveTo>
                    <a:pt x="191" y="0"/>
                  </a:moveTo>
                  <a:cubicBezTo>
                    <a:pt x="95" y="0"/>
                    <a:pt x="48" y="72"/>
                    <a:pt x="24" y="143"/>
                  </a:cubicBezTo>
                  <a:cubicBezTo>
                    <a:pt x="0" y="262"/>
                    <a:pt x="71" y="358"/>
                    <a:pt x="191" y="358"/>
                  </a:cubicBezTo>
                  <a:lnTo>
                    <a:pt x="1786" y="358"/>
                  </a:lnTo>
                  <a:cubicBezTo>
                    <a:pt x="1858" y="358"/>
                    <a:pt x="1929" y="310"/>
                    <a:pt x="1953" y="215"/>
                  </a:cubicBezTo>
                  <a:cubicBezTo>
                    <a:pt x="1953" y="96"/>
                    <a:pt x="1858" y="0"/>
                    <a:pt x="17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40" name="Google Shape;14040;p27"/>
            <p:cNvSpPr/>
            <p:nvPr/>
          </p:nvSpPr>
          <p:spPr>
            <a:xfrm>
              <a:off x="2684388" y="2369483"/>
              <a:ext cx="307850" cy="297100"/>
            </a:xfrm>
            <a:custGeom>
              <a:avLst/>
              <a:gdLst/>
              <a:ahLst/>
              <a:cxnLst/>
              <a:rect l="l" t="t" r="r" b="b"/>
              <a:pathLst>
                <a:path w="12314" h="11884" extrusionOk="0">
                  <a:moveTo>
                    <a:pt x="6336" y="1143"/>
                  </a:moveTo>
                  <a:cubicBezTo>
                    <a:pt x="7669" y="1143"/>
                    <a:pt x="8931" y="1643"/>
                    <a:pt x="9908" y="2524"/>
                  </a:cubicBezTo>
                  <a:lnTo>
                    <a:pt x="9074" y="3358"/>
                  </a:lnTo>
                  <a:cubicBezTo>
                    <a:pt x="8267" y="2643"/>
                    <a:pt x="7258" y="2285"/>
                    <a:pt x="6243" y="2285"/>
                  </a:cubicBezTo>
                  <a:cubicBezTo>
                    <a:pt x="6211" y="2285"/>
                    <a:pt x="6178" y="2285"/>
                    <a:pt x="6145" y="2286"/>
                  </a:cubicBezTo>
                  <a:lnTo>
                    <a:pt x="6145" y="1143"/>
                  </a:lnTo>
                  <a:close/>
                  <a:moveTo>
                    <a:pt x="5764" y="357"/>
                  </a:moveTo>
                  <a:lnTo>
                    <a:pt x="5764" y="2715"/>
                  </a:lnTo>
                  <a:cubicBezTo>
                    <a:pt x="4954" y="2739"/>
                    <a:pt x="4216" y="3096"/>
                    <a:pt x="3621" y="3667"/>
                  </a:cubicBezTo>
                  <a:cubicBezTo>
                    <a:pt x="3049" y="4239"/>
                    <a:pt x="2692" y="4977"/>
                    <a:pt x="2668" y="5787"/>
                  </a:cubicBezTo>
                  <a:lnTo>
                    <a:pt x="358" y="5787"/>
                  </a:lnTo>
                  <a:cubicBezTo>
                    <a:pt x="406" y="4358"/>
                    <a:pt x="977" y="3001"/>
                    <a:pt x="1978" y="2000"/>
                  </a:cubicBezTo>
                  <a:cubicBezTo>
                    <a:pt x="3002" y="976"/>
                    <a:pt x="4335" y="381"/>
                    <a:pt x="5764" y="357"/>
                  </a:cubicBezTo>
                  <a:close/>
                  <a:moveTo>
                    <a:pt x="6359" y="2643"/>
                  </a:moveTo>
                  <a:cubicBezTo>
                    <a:pt x="7312" y="2643"/>
                    <a:pt x="8265" y="3001"/>
                    <a:pt x="8979" y="3715"/>
                  </a:cubicBezTo>
                  <a:cubicBezTo>
                    <a:pt x="10408" y="5144"/>
                    <a:pt x="10408" y="7502"/>
                    <a:pt x="8979" y="8954"/>
                  </a:cubicBezTo>
                  <a:cubicBezTo>
                    <a:pt x="8265" y="9669"/>
                    <a:pt x="7318" y="10026"/>
                    <a:pt x="6368" y="10026"/>
                  </a:cubicBezTo>
                  <a:cubicBezTo>
                    <a:pt x="5419" y="10026"/>
                    <a:pt x="4466" y="9669"/>
                    <a:pt x="3740" y="8954"/>
                  </a:cubicBezTo>
                  <a:cubicBezTo>
                    <a:pt x="2930" y="8168"/>
                    <a:pt x="2573" y="7144"/>
                    <a:pt x="2644" y="6144"/>
                  </a:cubicBezTo>
                  <a:lnTo>
                    <a:pt x="2811" y="6144"/>
                  </a:lnTo>
                  <a:cubicBezTo>
                    <a:pt x="2930" y="6144"/>
                    <a:pt x="3049" y="6025"/>
                    <a:pt x="3049" y="5882"/>
                  </a:cubicBezTo>
                  <a:cubicBezTo>
                    <a:pt x="3097" y="4358"/>
                    <a:pt x="4335" y="3096"/>
                    <a:pt x="5907" y="3072"/>
                  </a:cubicBezTo>
                  <a:cubicBezTo>
                    <a:pt x="6074" y="3072"/>
                    <a:pt x="6145" y="2953"/>
                    <a:pt x="6145" y="2834"/>
                  </a:cubicBezTo>
                  <a:lnTo>
                    <a:pt x="6145" y="2643"/>
                  </a:lnTo>
                  <a:close/>
                  <a:moveTo>
                    <a:pt x="5883" y="0"/>
                  </a:moveTo>
                  <a:cubicBezTo>
                    <a:pt x="4335" y="24"/>
                    <a:pt x="2859" y="619"/>
                    <a:pt x="1739" y="1738"/>
                  </a:cubicBezTo>
                  <a:cubicBezTo>
                    <a:pt x="644" y="2834"/>
                    <a:pt x="25" y="4287"/>
                    <a:pt x="1" y="5858"/>
                  </a:cubicBezTo>
                  <a:cubicBezTo>
                    <a:pt x="1" y="5954"/>
                    <a:pt x="49" y="6049"/>
                    <a:pt x="144" y="6096"/>
                  </a:cubicBezTo>
                  <a:lnTo>
                    <a:pt x="739" y="6096"/>
                  </a:lnTo>
                  <a:cubicBezTo>
                    <a:pt x="715" y="6930"/>
                    <a:pt x="858" y="7740"/>
                    <a:pt x="1192" y="8526"/>
                  </a:cubicBezTo>
                  <a:cubicBezTo>
                    <a:pt x="1215" y="8573"/>
                    <a:pt x="1263" y="8645"/>
                    <a:pt x="1335" y="8645"/>
                  </a:cubicBezTo>
                  <a:lnTo>
                    <a:pt x="1382" y="8645"/>
                  </a:lnTo>
                  <a:cubicBezTo>
                    <a:pt x="1477" y="8597"/>
                    <a:pt x="1501" y="8478"/>
                    <a:pt x="1477" y="8406"/>
                  </a:cubicBezTo>
                  <a:cubicBezTo>
                    <a:pt x="1144" y="7692"/>
                    <a:pt x="1025" y="6906"/>
                    <a:pt x="1073" y="6096"/>
                  </a:cubicBezTo>
                  <a:lnTo>
                    <a:pt x="2263" y="6096"/>
                  </a:lnTo>
                  <a:cubicBezTo>
                    <a:pt x="2192" y="7144"/>
                    <a:pt x="2549" y="8216"/>
                    <a:pt x="3335" y="9049"/>
                  </a:cubicBezTo>
                  <a:lnTo>
                    <a:pt x="2501" y="9883"/>
                  </a:lnTo>
                  <a:cubicBezTo>
                    <a:pt x="2239" y="9645"/>
                    <a:pt x="2049" y="9383"/>
                    <a:pt x="1906" y="9073"/>
                  </a:cubicBezTo>
                  <a:cubicBezTo>
                    <a:pt x="1873" y="9019"/>
                    <a:pt x="1816" y="8989"/>
                    <a:pt x="1756" y="8989"/>
                  </a:cubicBezTo>
                  <a:cubicBezTo>
                    <a:pt x="1685" y="8989"/>
                    <a:pt x="1611" y="9031"/>
                    <a:pt x="1573" y="9121"/>
                  </a:cubicBezTo>
                  <a:cubicBezTo>
                    <a:pt x="1549" y="9145"/>
                    <a:pt x="1573" y="9192"/>
                    <a:pt x="1573" y="9240"/>
                  </a:cubicBezTo>
                  <a:cubicBezTo>
                    <a:pt x="1811" y="9597"/>
                    <a:pt x="2049" y="9907"/>
                    <a:pt x="2382" y="10240"/>
                  </a:cubicBezTo>
                  <a:cubicBezTo>
                    <a:pt x="3406" y="11288"/>
                    <a:pt x="4811" y="11883"/>
                    <a:pt x="6288" y="11883"/>
                  </a:cubicBezTo>
                  <a:cubicBezTo>
                    <a:pt x="7788" y="11883"/>
                    <a:pt x="9193" y="11312"/>
                    <a:pt x="10241" y="10240"/>
                  </a:cubicBezTo>
                  <a:cubicBezTo>
                    <a:pt x="11837" y="8692"/>
                    <a:pt x="12313" y="6311"/>
                    <a:pt x="11480" y="4263"/>
                  </a:cubicBezTo>
                  <a:cubicBezTo>
                    <a:pt x="11461" y="4190"/>
                    <a:pt x="11388" y="4159"/>
                    <a:pt x="11311" y="4159"/>
                  </a:cubicBezTo>
                  <a:cubicBezTo>
                    <a:pt x="11288" y="4159"/>
                    <a:pt x="11264" y="4162"/>
                    <a:pt x="11241" y="4168"/>
                  </a:cubicBezTo>
                  <a:cubicBezTo>
                    <a:pt x="11146" y="4191"/>
                    <a:pt x="11122" y="4310"/>
                    <a:pt x="11146" y="4406"/>
                  </a:cubicBezTo>
                  <a:cubicBezTo>
                    <a:pt x="11932" y="6335"/>
                    <a:pt x="11480" y="8549"/>
                    <a:pt x="9979" y="10026"/>
                  </a:cubicBezTo>
                  <a:cubicBezTo>
                    <a:pt x="9003" y="11026"/>
                    <a:pt x="7693" y="11550"/>
                    <a:pt x="6288" y="11550"/>
                  </a:cubicBezTo>
                  <a:cubicBezTo>
                    <a:pt x="4954" y="11550"/>
                    <a:pt x="3716" y="11050"/>
                    <a:pt x="2716" y="10145"/>
                  </a:cubicBezTo>
                  <a:lnTo>
                    <a:pt x="3573" y="9311"/>
                  </a:lnTo>
                  <a:cubicBezTo>
                    <a:pt x="4335" y="10026"/>
                    <a:pt x="5312" y="10383"/>
                    <a:pt x="6288" y="10383"/>
                  </a:cubicBezTo>
                  <a:cubicBezTo>
                    <a:pt x="7336" y="10383"/>
                    <a:pt x="8384" y="10002"/>
                    <a:pt x="9146" y="9192"/>
                  </a:cubicBezTo>
                  <a:cubicBezTo>
                    <a:pt x="10694" y="7644"/>
                    <a:pt x="10741" y="5192"/>
                    <a:pt x="9265" y="3596"/>
                  </a:cubicBezTo>
                  <a:lnTo>
                    <a:pt x="10098" y="2762"/>
                  </a:lnTo>
                  <a:cubicBezTo>
                    <a:pt x="10384" y="3048"/>
                    <a:pt x="10622" y="3358"/>
                    <a:pt x="10789" y="3691"/>
                  </a:cubicBezTo>
                  <a:cubicBezTo>
                    <a:pt x="10823" y="3748"/>
                    <a:pt x="10879" y="3778"/>
                    <a:pt x="10938" y="3778"/>
                  </a:cubicBezTo>
                  <a:cubicBezTo>
                    <a:pt x="11003" y="3778"/>
                    <a:pt x="11072" y="3742"/>
                    <a:pt x="11122" y="3667"/>
                  </a:cubicBezTo>
                  <a:cubicBezTo>
                    <a:pt x="11146" y="3644"/>
                    <a:pt x="11122" y="3572"/>
                    <a:pt x="11122" y="3548"/>
                  </a:cubicBezTo>
                  <a:cubicBezTo>
                    <a:pt x="10884" y="3120"/>
                    <a:pt x="10575" y="2739"/>
                    <a:pt x="10265" y="2405"/>
                  </a:cubicBezTo>
                  <a:cubicBezTo>
                    <a:pt x="9217" y="1381"/>
                    <a:pt x="7812" y="786"/>
                    <a:pt x="6336" y="786"/>
                  </a:cubicBezTo>
                  <a:lnTo>
                    <a:pt x="6121" y="786"/>
                  </a:lnTo>
                  <a:lnTo>
                    <a:pt x="6121" y="238"/>
                  </a:lnTo>
                  <a:lnTo>
                    <a:pt x="6121" y="191"/>
                  </a:lnTo>
                  <a:cubicBezTo>
                    <a:pt x="6097" y="71"/>
                    <a:pt x="5978" y="0"/>
                    <a:pt x="588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4041" name="Google Shape;14041;p27"/>
          <p:cNvSpPr/>
          <p:nvPr/>
        </p:nvSpPr>
        <p:spPr>
          <a:xfrm>
            <a:off x="1399676" y="3230741"/>
            <a:ext cx="474692" cy="473895"/>
          </a:xfrm>
          <a:custGeom>
            <a:avLst/>
            <a:gdLst/>
            <a:ahLst/>
            <a:cxnLst/>
            <a:rect l="l" t="t" r="r" b="b"/>
            <a:pathLst>
              <a:path w="11908" h="11888" extrusionOk="0">
                <a:moveTo>
                  <a:pt x="2263" y="6315"/>
                </a:moveTo>
                <a:lnTo>
                  <a:pt x="2263" y="10696"/>
                </a:lnTo>
                <a:lnTo>
                  <a:pt x="1763" y="10696"/>
                </a:lnTo>
                <a:lnTo>
                  <a:pt x="1763" y="6315"/>
                </a:lnTo>
                <a:close/>
                <a:moveTo>
                  <a:pt x="3120" y="5076"/>
                </a:moveTo>
                <a:lnTo>
                  <a:pt x="3120" y="10696"/>
                </a:lnTo>
                <a:lnTo>
                  <a:pt x="2620" y="10696"/>
                </a:lnTo>
                <a:lnTo>
                  <a:pt x="2620" y="5076"/>
                </a:lnTo>
                <a:close/>
                <a:moveTo>
                  <a:pt x="6526" y="7577"/>
                </a:moveTo>
                <a:lnTo>
                  <a:pt x="6526" y="10696"/>
                </a:lnTo>
                <a:lnTo>
                  <a:pt x="6026" y="10696"/>
                </a:lnTo>
                <a:lnTo>
                  <a:pt x="6026" y="7577"/>
                </a:lnTo>
                <a:close/>
                <a:moveTo>
                  <a:pt x="7383" y="6172"/>
                </a:moveTo>
                <a:lnTo>
                  <a:pt x="7383" y="10696"/>
                </a:lnTo>
                <a:lnTo>
                  <a:pt x="6883" y="10696"/>
                </a:lnTo>
                <a:lnTo>
                  <a:pt x="6883" y="6172"/>
                </a:lnTo>
                <a:close/>
                <a:moveTo>
                  <a:pt x="9050" y="8815"/>
                </a:moveTo>
                <a:lnTo>
                  <a:pt x="9050" y="10696"/>
                </a:lnTo>
                <a:lnTo>
                  <a:pt x="8550" y="10696"/>
                </a:lnTo>
                <a:lnTo>
                  <a:pt x="8550" y="8815"/>
                </a:lnTo>
                <a:close/>
                <a:moveTo>
                  <a:pt x="5668" y="3814"/>
                </a:moveTo>
                <a:lnTo>
                  <a:pt x="5668" y="10720"/>
                </a:lnTo>
                <a:lnTo>
                  <a:pt x="5145" y="10720"/>
                </a:lnTo>
                <a:lnTo>
                  <a:pt x="5145" y="3814"/>
                </a:lnTo>
                <a:close/>
                <a:moveTo>
                  <a:pt x="9907" y="2576"/>
                </a:moveTo>
                <a:lnTo>
                  <a:pt x="9907" y="10720"/>
                </a:lnTo>
                <a:lnTo>
                  <a:pt x="9407" y="10720"/>
                </a:lnTo>
                <a:lnTo>
                  <a:pt x="9407" y="2576"/>
                </a:lnTo>
                <a:close/>
                <a:moveTo>
                  <a:pt x="11503" y="11054"/>
                </a:moveTo>
                <a:lnTo>
                  <a:pt x="11503" y="11530"/>
                </a:lnTo>
                <a:lnTo>
                  <a:pt x="310" y="11530"/>
                </a:lnTo>
                <a:lnTo>
                  <a:pt x="310" y="11054"/>
                </a:lnTo>
                <a:close/>
                <a:moveTo>
                  <a:pt x="916" y="0"/>
                </a:moveTo>
                <a:cubicBezTo>
                  <a:pt x="811" y="0"/>
                  <a:pt x="715" y="88"/>
                  <a:pt x="715" y="194"/>
                </a:cubicBezTo>
                <a:lnTo>
                  <a:pt x="715" y="980"/>
                </a:lnTo>
                <a:lnTo>
                  <a:pt x="477" y="980"/>
                </a:lnTo>
                <a:cubicBezTo>
                  <a:pt x="382" y="980"/>
                  <a:pt x="334" y="1052"/>
                  <a:pt x="286" y="1099"/>
                </a:cubicBezTo>
                <a:cubicBezTo>
                  <a:pt x="263" y="1242"/>
                  <a:pt x="358" y="1361"/>
                  <a:pt x="477" y="1361"/>
                </a:cubicBezTo>
                <a:lnTo>
                  <a:pt x="715" y="1361"/>
                </a:lnTo>
                <a:lnTo>
                  <a:pt x="715" y="2242"/>
                </a:lnTo>
                <a:lnTo>
                  <a:pt x="501" y="2242"/>
                </a:lnTo>
                <a:cubicBezTo>
                  <a:pt x="405" y="2242"/>
                  <a:pt x="334" y="2290"/>
                  <a:pt x="334" y="2385"/>
                </a:cubicBezTo>
                <a:cubicBezTo>
                  <a:pt x="334" y="2504"/>
                  <a:pt x="382" y="2600"/>
                  <a:pt x="501" y="2600"/>
                </a:cubicBezTo>
                <a:lnTo>
                  <a:pt x="715" y="2600"/>
                </a:lnTo>
                <a:lnTo>
                  <a:pt x="715" y="3481"/>
                </a:lnTo>
                <a:lnTo>
                  <a:pt x="501" y="3481"/>
                </a:lnTo>
                <a:cubicBezTo>
                  <a:pt x="405" y="3481"/>
                  <a:pt x="334" y="3552"/>
                  <a:pt x="334" y="3647"/>
                </a:cubicBezTo>
                <a:cubicBezTo>
                  <a:pt x="334" y="3766"/>
                  <a:pt x="382" y="3838"/>
                  <a:pt x="501" y="3838"/>
                </a:cubicBezTo>
                <a:lnTo>
                  <a:pt x="715" y="3838"/>
                </a:lnTo>
                <a:lnTo>
                  <a:pt x="715" y="4743"/>
                </a:lnTo>
                <a:lnTo>
                  <a:pt x="501" y="4743"/>
                </a:lnTo>
                <a:cubicBezTo>
                  <a:pt x="405" y="4743"/>
                  <a:pt x="334" y="4791"/>
                  <a:pt x="334" y="4886"/>
                </a:cubicBezTo>
                <a:cubicBezTo>
                  <a:pt x="334" y="5005"/>
                  <a:pt x="382" y="5100"/>
                  <a:pt x="501" y="5100"/>
                </a:cubicBezTo>
                <a:lnTo>
                  <a:pt x="715" y="5100"/>
                </a:lnTo>
                <a:lnTo>
                  <a:pt x="715" y="5981"/>
                </a:lnTo>
                <a:lnTo>
                  <a:pt x="501" y="5981"/>
                </a:lnTo>
                <a:cubicBezTo>
                  <a:pt x="405" y="5981"/>
                  <a:pt x="334" y="6053"/>
                  <a:pt x="334" y="6148"/>
                </a:cubicBezTo>
                <a:cubicBezTo>
                  <a:pt x="334" y="6267"/>
                  <a:pt x="382" y="6338"/>
                  <a:pt x="501" y="6338"/>
                </a:cubicBezTo>
                <a:lnTo>
                  <a:pt x="715" y="6338"/>
                </a:lnTo>
                <a:lnTo>
                  <a:pt x="715" y="7243"/>
                </a:lnTo>
                <a:lnTo>
                  <a:pt x="501" y="7243"/>
                </a:lnTo>
                <a:cubicBezTo>
                  <a:pt x="405" y="7243"/>
                  <a:pt x="334" y="7291"/>
                  <a:pt x="334" y="7386"/>
                </a:cubicBezTo>
                <a:cubicBezTo>
                  <a:pt x="334" y="7505"/>
                  <a:pt x="382" y="7601"/>
                  <a:pt x="501" y="7601"/>
                </a:cubicBezTo>
                <a:lnTo>
                  <a:pt x="715" y="7601"/>
                </a:lnTo>
                <a:lnTo>
                  <a:pt x="715" y="8482"/>
                </a:lnTo>
                <a:lnTo>
                  <a:pt x="501" y="8482"/>
                </a:lnTo>
                <a:cubicBezTo>
                  <a:pt x="405" y="8482"/>
                  <a:pt x="334" y="8553"/>
                  <a:pt x="334" y="8648"/>
                </a:cubicBezTo>
                <a:cubicBezTo>
                  <a:pt x="334" y="8768"/>
                  <a:pt x="382" y="8839"/>
                  <a:pt x="501" y="8839"/>
                </a:cubicBezTo>
                <a:lnTo>
                  <a:pt x="715" y="8839"/>
                </a:lnTo>
                <a:lnTo>
                  <a:pt x="715" y="9744"/>
                </a:lnTo>
                <a:lnTo>
                  <a:pt x="501" y="9744"/>
                </a:lnTo>
                <a:cubicBezTo>
                  <a:pt x="405" y="9744"/>
                  <a:pt x="334" y="9792"/>
                  <a:pt x="334" y="9887"/>
                </a:cubicBezTo>
                <a:cubicBezTo>
                  <a:pt x="334" y="10006"/>
                  <a:pt x="382" y="10101"/>
                  <a:pt x="501" y="10101"/>
                </a:cubicBezTo>
                <a:lnTo>
                  <a:pt x="715" y="10101"/>
                </a:lnTo>
                <a:lnTo>
                  <a:pt x="715" y="10720"/>
                </a:lnTo>
                <a:lnTo>
                  <a:pt x="286" y="10720"/>
                </a:lnTo>
                <a:cubicBezTo>
                  <a:pt x="143" y="10720"/>
                  <a:pt x="1" y="10839"/>
                  <a:pt x="1" y="11030"/>
                </a:cubicBezTo>
                <a:lnTo>
                  <a:pt x="1" y="11578"/>
                </a:lnTo>
                <a:cubicBezTo>
                  <a:pt x="1" y="11744"/>
                  <a:pt x="120" y="11887"/>
                  <a:pt x="286" y="11887"/>
                </a:cubicBezTo>
                <a:lnTo>
                  <a:pt x="11598" y="11887"/>
                </a:lnTo>
                <a:cubicBezTo>
                  <a:pt x="11765" y="11887"/>
                  <a:pt x="11908" y="11768"/>
                  <a:pt x="11908" y="11578"/>
                </a:cubicBezTo>
                <a:lnTo>
                  <a:pt x="11908" y="10982"/>
                </a:lnTo>
                <a:cubicBezTo>
                  <a:pt x="11860" y="10839"/>
                  <a:pt x="11741" y="10696"/>
                  <a:pt x="11551" y="10696"/>
                </a:cubicBezTo>
                <a:lnTo>
                  <a:pt x="11146" y="10696"/>
                </a:lnTo>
                <a:lnTo>
                  <a:pt x="11146" y="9887"/>
                </a:lnTo>
                <a:cubicBezTo>
                  <a:pt x="11146" y="9815"/>
                  <a:pt x="11074" y="9720"/>
                  <a:pt x="10979" y="9720"/>
                </a:cubicBezTo>
                <a:cubicBezTo>
                  <a:pt x="10860" y="9720"/>
                  <a:pt x="10789" y="9768"/>
                  <a:pt x="10789" y="9887"/>
                </a:cubicBezTo>
                <a:lnTo>
                  <a:pt x="10789" y="10720"/>
                </a:lnTo>
                <a:lnTo>
                  <a:pt x="10265" y="10720"/>
                </a:lnTo>
                <a:lnTo>
                  <a:pt x="10265" y="5100"/>
                </a:lnTo>
                <a:lnTo>
                  <a:pt x="10789" y="5100"/>
                </a:lnTo>
                <a:lnTo>
                  <a:pt x="10789" y="9101"/>
                </a:lnTo>
                <a:cubicBezTo>
                  <a:pt x="10789" y="9172"/>
                  <a:pt x="10836" y="9268"/>
                  <a:pt x="10931" y="9268"/>
                </a:cubicBezTo>
                <a:cubicBezTo>
                  <a:pt x="11051" y="9268"/>
                  <a:pt x="11146" y="9220"/>
                  <a:pt x="11146" y="9101"/>
                </a:cubicBezTo>
                <a:lnTo>
                  <a:pt x="11146" y="4981"/>
                </a:lnTo>
                <a:cubicBezTo>
                  <a:pt x="11146" y="4838"/>
                  <a:pt x="11027" y="4743"/>
                  <a:pt x="10908" y="4743"/>
                </a:cubicBezTo>
                <a:lnTo>
                  <a:pt x="10265" y="4743"/>
                </a:lnTo>
                <a:lnTo>
                  <a:pt x="10265" y="2481"/>
                </a:lnTo>
                <a:cubicBezTo>
                  <a:pt x="10265" y="2338"/>
                  <a:pt x="10146" y="2242"/>
                  <a:pt x="10027" y="2242"/>
                </a:cubicBezTo>
                <a:lnTo>
                  <a:pt x="9312" y="2242"/>
                </a:lnTo>
                <a:cubicBezTo>
                  <a:pt x="9169" y="2242"/>
                  <a:pt x="9074" y="2361"/>
                  <a:pt x="9074" y="2481"/>
                </a:cubicBezTo>
                <a:lnTo>
                  <a:pt x="9074" y="8506"/>
                </a:lnTo>
                <a:lnTo>
                  <a:pt x="8455" y="8506"/>
                </a:lnTo>
                <a:cubicBezTo>
                  <a:pt x="8312" y="8506"/>
                  <a:pt x="8217" y="8625"/>
                  <a:pt x="8217" y="8744"/>
                </a:cubicBezTo>
                <a:lnTo>
                  <a:pt x="8217" y="10720"/>
                </a:lnTo>
                <a:lnTo>
                  <a:pt x="7740" y="10720"/>
                </a:lnTo>
                <a:lnTo>
                  <a:pt x="7740" y="6076"/>
                </a:lnTo>
                <a:cubicBezTo>
                  <a:pt x="7740" y="5934"/>
                  <a:pt x="7621" y="5838"/>
                  <a:pt x="7502" y="5838"/>
                </a:cubicBezTo>
                <a:lnTo>
                  <a:pt x="6788" y="5838"/>
                </a:lnTo>
                <a:cubicBezTo>
                  <a:pt x="6645" y="5838"/>
                  <a:pt x="6550" y="5957"/>
                  <a:pt x="6550" y="6076"/>
                </a:cubicBezTo>
                <a:lnTo>
                  <a:pt x="6550" y="7243"/>
                </a:lnTo>
                <a:lnTo>
                  <a:pt x="6002" y="7243"/>
                </a:lnTo>
                <a:lnTo>
                  <a:pt x="6002" y="3743"/>
                </a:lnTo>
                <a:cubicBezTo>
                  <a:pt x="6002" y="3576"/>
                  <a:pt x="5883" y="3481"/>
                  <a:pt x="5764" y="3481"/>
                </a:cubicBezTo>
                <a:lnTo>
                  <a:pt x="5049" y="3481"/>
                </a:lnTo>
                <a:cubicBezTo>
                  <a:pt x="4906" y="3481"/>
                  <a:pt x="4811" y="3624"/>
                  <a:pt x="4811" y="3743"/>
                </a:cubicBezTo>
                <a:lnTo>
                  <a:pt x="4811" y="10720"/>
                </a:lnTo>
                <a:lnTo>
                  <a:pt x="4335" y="10720"/>
                </a:lnTo>
                <a:lnTo>
                  <a:pt x="4335" y="1242"/>
                </a:lnTo>
                <a:cubicBezTo>
                  <a:pt x="4335" y="1075"/>
                  <a:pt x="4216" y="980"/>
                  <a:pt x="4097" y="980"/>
                </a:cubicBezTo>
                <a:lnTo>
                  <a:pt x="3382" y="980"/>
                </a:lnTo>
                <a:cubicBezTo>
                  <a:pt x="3263" y="980"/>
                  <a:pt x="3144" y="1075"/>
                  <a:pt x="3144" y="1290"/>
                </a:cubicBezTo>
                <a:lnTo>
                  <a:pt x="3144" y="2504"/>
                </a:lnTo>
                <a:cubicBezTo>
                  <a:pt x="3144" y="2600"/>
                  <a:pt x="3216" y="2695"/>
                  <a:pt x="3311" y="2695"/>
                </a:cubicBezTo>
                <a:cubicBezTo>
                  <a:pt x="3430" y="2695"/>
                  <a:pt x="3501" y="2623"/>
                  <a:pt x="3501" y="2504"/>
                </a:cubicBezTo>
                <a:lnTo>
                  <a:pt x="3501" y="1314"/>
                </a:lnTo>
                <a:lnTo>
                  <a:pt x="4025" y="1314"/>
                </a:lnTo>
                <a:lnTo>
                  <a:pt x="4025" y="10720"/>
                </a:lnTo>
                <a:lnTo>
                  <a:pt x="3501" y="10720"/>
                </a:lnTo>
                <a:lnTo>
                  <a:pt x="3501" y="3314"/>
                </a:lnTo>
                <a:cubicBezTo>
                  <a:pt x="3501" y="3219"/>
                  <a:pt x="3454" y="3147"/>
                  <a:pt x="3358" y="3147"/>
                </a:cubicBezTo>
                <a:cubicBezTo>
                  <a:pt x="3239" y="3147"/>
                  <a:pt x="3144" y="3195"/>
                  <a:pt x="3144" y="3314"/>
                </a:cubicBezTo>
                <a:lnTo>
                  <a:pt x="3144" y="4743"/>
                </a:lnTo>
                <a:lnTo>
                  <a:pt x="2525" y="4743"/>
                </a:lnTo>
                <a:cubicBezTo>
                  <a:pt x="2382" y="4743"/>
                  <a:pt x="2287" y="4862"/>
                  <a:pt x="2287" y="4981"/>
                </a:cubicBezTo>
                <a:lnTo>
                  <a:pt x="2287" y="5981"/>
                </a:lnTo>
                <a:lnTo>
                  <a:pt x="1668" y="5981"/>
                </a:lnTo>
                <a:cubicBezTo>
                  <a:pt x="1525" y="5981"/>
                  <a:pt x="1429" y="6100"/>
                  <a:pt x="1429" y="6219"/>
                </a:cubicBezTo>
                <a:lnTo>
                  <a:pt x="1429" y="10720"/>
                </a:lnTo>
                <a:lnTo>
                  <a:pt x="1072" y="10720"/>
                </a:lnTo>
                <a:lnTo>
                  <a:pt x="1072" y="194"/>
                </a:lnTo>
                <a:cubicBezTo>
                  <a:pt x="1072" y="99"/>
                  <a:pt x="1001" y="51"/>
                  <a:pt x="953" y="4"/>
                </a:cubicBezTo>
                <a:cubicBezTo>
                  <a:pt x="941" y="1"/>
                  <a:pt x="928" y="0"/>
                  <a:pt x="916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000000"/>
              </a:solidFill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4042" name="Google Shape;14042;p27"/>
          <p:cNvGrpSpPr/>
          <p:nvPr/>
        </p:nvGrpSpPr>
        <p:grpSpPr>
          <a:xfrm>
            <a:off x="1397800" y="3955260"/>
            <a:ext cx="475689" cy="475649"/>
            <a:chOff x="2193213" y="2824333"/>
            <a:chExt cx="298325" cy="298300"/>
          </a:xfrm>
        </p:grpSpPr>
        <p:sp>
          <p:nvSpPr>
            <p:cNvPr id="14043" name="Google Shape;14043;p27"/>
            <p:cNvSpPr/>
            <p:nvPr/>
          </p:nvSpPr>
          <p:spPr>
            <a:xfrm>
              <a:off x="2193213" y="2913633"/>
              <a:ext cx="141725" cy="119100"/>
            </a:xfrm>
            <a:custGeom>
              <a:avLst/>
              <a:gdLst/>
              <a:ahLst/>
              <a:cxnLst/>
              <a:rect l="l" t="t" r="r" b="b"/>
              <a:pathLst>
                <a:path w="5669" h="4764" extrusionOk="0">
                  <a:moveTo>
                    <a:pt x="2406" y="310"/>
                  </a:moveTo>
                  <a:cubicBezTo>
                    <a:pt x="2930" y="310"/>
                    <a:pt x="3478" y="524"/>
                    <a:pt x="3859" y="905"/>
                  </a:cubicBezTo>
                  <a:lnTo>
                    <a:pt x="5312" y="2382"/>
                  </a:lnTo>
                  <a:lnTo>
                    <a:pt x="3859" y="3834"/>
                  </a:lnTo>
                  <a:cubicBezTo>
                    <a:pt x="3454" y="4215"/>
                    <a:pt x="2930" y="4430"/>
                    <a:pt x="2406" y="4430"/>
                  </a:cubicBezTo>
                  <a:cubicBezTo>
                    <a:pt x="1835" y="4430"/>
                    <a:pt x="1335" y="4192"/>
                    <a:pt x="954" y="3811"/>
                  </a:cubicBezTo>
                  <a:cubicBezTo>
                    <a:pt x="596" y="3430"/>
                    <a:pt x="382" y="2906"/>
                    <a:pt x="382" y="2382"/>
                  </a:cubicBezTo>
                  <a:cubicBezTo>
                    <a:pt x="382" y="1834"/>
                    <a:pt x="573" y="1334"/>
                    <a:pt x="954" y="953"/>
                  </a:cubicBezTo>
                  <a:cubicBezTo>
                    <a:pt x="1335" y="548"/>
                    <a:pt x="1835" y="310"/>
                    <a:pt x="2406" y="310"/>
                  </a:cubicBezTo>
                  <a:close/>
                  <a:moveTo>
                    <a:pt x="2382" y="0"/>
                  </a:moveTo>
                  <a:cubicBezTo>
                    <a:pt x="1716" y="0"/>
                    <a:pt x="1120" y="262"/>
                    <a:pt x="668" y="715"/>
                  </a:cubicBezTo>
                  <a:cubicBezTo>
                    <a:pt x="239" y="1143"/>
                    <a:pt x="1" y="1739"/>
                    <a:pt x="1" y="2382"/>
                  </a:cubicBezTo>
                  <a:cubicBezTo>
                    <a:pt x="1" y="3001"/>
                    <a:pt x="239" y="3596"/>
                    <a:pt x="668" y="4049"/>
                  </a:cubicBezTo>
                  <a:cubicBezTo>
                    <a:pt x="1120" y="4525"/>
                    <a:pt x="1716" y="4763"/>
                    <a:pt x="2382" y="4763"/>
                  </a:cubicBezTo>
                  <a:lnTo>
                    <a:pt x="2406" y="4763"/>
                  </a:lnTo>
                  <a:cubicBezTo>
                    <a:pt x="3025" y="4763"/>
                    <a:pt x="3645" y="4525"/>
                    <a:pt x="4097" y="4049"/>
                  </a:cubicBezTo>
                  <a:lnTo>
                    <a:pt x="5597" y="2572"/>
                  </a:lnTo>
                  <a:cubicBezTo>
                    <a:pt x="5645" y="2525"/>
                    <a:pt x="5669" y="2429"/>
                    <a:pt x="5669" y="2334"/>
                  </a:cubicBezTo>
                  <a:cubicBezTo>
                    <a:pt x="5669" y="2287"/>
                    <a:pt x="5645" y="2239"/>
                    <a:pt x="5597" y="2191"/>
                  </a:cubicBezTo>
                  <a:lnTo>
                    <a:pt x="4097" y="715"/>
                  </a:lnTo>
                  <a:cubicBezTo>
                    <a:pt x="3645" y="262"/>
                    <a:pt x="3049" y="0"/>
                    <a:pt x="24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44" name="Google Shape;14044;p27"/>
            <p:cNvSpPr/>
            <p:nvPr/>
          </p:nvSpPr>
          <p:spPr>
            <a:xfrm>
              <a:off x="2212863" y="2932083"/>
              <a:ext cx="82200" cy="82175"/>
            </a:xfrm>
            <a:custGeom>
              <a:avLst/>
              <a:gdLst/>
              <a:ahLst/>
              <a:cxnLst/>
              <a:rect l="l" t="t" r="r" b="b"/>
              <a:pathLst>
                <a:path w="3288" h="3287" extrusionOk="0">
                  <a:moveTo>
                    <a:pt x="1644" y="358"/>
                  </a:moveTo>
                  <a:cubicBezTo>
                    <a:pt x="2358" y="358"/>
                    <a:pt x="2930" y="929"/>
                    <a:pt x="2930" y="1644"/>
                  </a:cubicBezTo>
                  <a:cubicBezTo>
                    <a:pt x="2930" y="2358"/>
                    <a:pt x="2358" y="2930"/>
                    <a:pt x="1644" y="2930"/>
                  </a:cubicBezTo>
                  <a:cubicBezTo>
                    <a:pt x="930" y="2930"/>
                    <a:pt x="358" y="2358"/>
                    <a:pt x="358" y="1644"/>
                  </a:cubicBezTo>
                  <a:cubicBezTo>
                    <a:pt x="358" y="929"/>
                    <a:pt x="930" y="358"/>
                    <a:pt x="1644" y="358"/>
                  </a:cubicBezTo>
                  <a:close/>
                  <a:moveTo>
                    <a:pt x="1644" y="1"/>
                  </a:moveTo>
                  <a:cubicBezTo>
                    <a:pt x="763" y="1"/>
                    <a:pt x="1" y="739"/>
                    <a:pt x="1" y="1644"/>
                  </a:cubicBezTo>
                  <a:cubicBezTo>
                    <a:pt x="1" y="2525"/>
                    <a:pt x="763" y="3287"/>
                    <a:pt x="1644" y="3287"/>
                  </a:cubicBezTo>
                  <a:cubicBezTo>
                    <a:pt x="2549" y="3287"/>
                    <a:pt x="3287" y="2525"/>
                    <a:pt x="3287" y="1644"/>
                  </a:cubicBezTo>
                  <a:cubicBezTo>
                    <a:pt x="3287" y="739"/>
                    <a:pt x="2549" y="1"/>
                    <a:pt x="16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45" name="Google Shape;14045;p27"/>
            <p:cNvSpPr/>
            <p:nvPr/>
          </p:nvSpPr>
          <p:spPr>
            <a:xfrm>
              <a:off x="2279563" y="2980308"/>
              <a:ext cx="122650" cy="142325"/>
            </a:xfrm>
            <a:custGeom>
              <a:avLst/>
              <a:gdLst/>
              <a:ahLst/>
              <a:cxnLst/>
              <a:rect l="l" t="t" r="r" b="b"/>
              <a:pathLst>
                <a:path w="4906" h="5693" extrusionOk="0">
                  <a:moveTo>
                    <a:pt x="2501" y="1"/>
                  </a:moveTo>
                  <a:cubicBezTo>
                    <a:pt x="2405" y="1"/>
                    <a:pt x="2334" y="48"/>
                    <a:pt x="2286" y="96"/>
                  </a:cubicBezTo>
                  <a:lnTo>
                    <a:pt x="786" y="1596"/>
                  </a:lnTo>
                  <a:cubicBezTo>
                    <a:pt x="238" y="2144"/>
                    <a:pt x="0" y="2954"/>
                    <a:pt x="143" y="3763"/>
                  </a:cubicBezTo>
                  <a:cubicBezTo>
                    <a:pt x="167" y="3858"/>
                    <a:pt x="262" y="3906"/>
                    <a:pt x="357" y="3906"/>
                  </a:cubicBezTo>
                  <a:cubicBezTo>
                    <a:pt x="429" y="3882"/>
                    <a:pt x="500" y="3787"/>
                    <a:pt x="500" y="3692"/>
                  </a:cubicBezTo>
                  <a:cubicBezTo>
                    <a:pt x="357" y="3025"/>
                    <a:pt x="548" y="2334"/>
                    <a:pt x="1072" y="1858"/>
                  </a:cubicBezTo>
                  <a:lnTo>
                    <a:pt x="2524" y="405"/>
                  </a:lnTo>
                  <a:lnTo>
                    <a:pt x="3977" y="1858"/>
                  </a:lnTo>
                  <a:cubicBezTo>
                    <a:pt x="4358" y="2239"/>
                    <a:pt x="4572" y="2739"/>
                    <a:pt x="4572" y="3311"/>
                  </a:cubicBezTo>
                  <a:cubicBezTo>
                    <a:pt x="4572" y="3882"/>
                    <a:pt x="4334" y="4382"/>
                    <a:pt x="3953" y="4763"/>
                  </a:cubicBezTo>
                  <a:cubicBezTo>
                    <a:pt x="3572" y="5121"/>
                    <a:pt x="3048" y="5335"/>
                    <a:pt x="2524" y="5335"/>
                  </a:cubicBezTo>
                  <a:cubicBezTo>
                    <a:pt x="1977" y="5335"/>
                    <a:pt x="1477" y="5121"/>
                    <a:pt x="1096" y="4763"/>
                  </a:cubicBezTo>
                  <a:cubicBezTo>
                    <a:pt x="976" y="4644"/>
                    <a:pt x="881" y="4525"/>
                    <a:pt x="786" y="4406"/>
                  </a:cubicBezTo>
                  <a:cubicBezTo>
                    <a:pt x="755" y="4360"/>
                    <a:pt x="704" y="4323"/>
                    <a:pt x="645" y="4323"/>
                  </a:cubicBezTo>
                  <a:cubicBezTo>
                    <a:pt x="614" y="4323"/>
                    <a:pt x="581" y="4334"/>
                    <a:pt x="548" y="4359"/>
                  </a:cubicBezTo>
                  <a:cubicBezTo>
                    <a:pt x="476" y="4406"/>
                    <a:pt x="429" y="4501"/>
                    <a:pt x="500" y="4597"/>
                  </a:cubicBezTo>
                  <a:cubicBezTo>
                    <a:pt x="595" y="4740"/>
                    <a:pt x="715" y="4882"/>
                    <a:pt x="857" y="5002"/>
                  </a:cubicBezTo>
                  <a:cubicBezTo>
                    <a:pt x="1310" y="5454"/>
                    <a:pt x="1905" y="5692"/>
                    <a:pt x="2524" y="5692"/>
                  </a:cubicBezTo>
                  <a:cubicBezTo>
                    <a:pt x="3144" y="5692"/>
                    <a:pt x="3739" y="5454"/>
                    <a:pt x="4191" y="5002"/>
                  </a:cubicBezTo>
                  <a:cubicBezTo>
                    <a:pt x="4668" y="4573"/>
                    <a:pt x="4906" y="3978"/>
                    <a:pt x="4906" y="3311"/>
                  </a:cubicBezTo>
                  <a:cubicBezTo>
                    <a:pt x="4906" y="2668"/>
                    <a:pt x="4668" y="2072"/>
                    <a:pt x="4191" y="1620"/>
                  </a:cubicBezTo>
                  <a:lnTo>
                    <a:pt x="2691" y="96"/>
                  </a:lnTo>
                  <a:cubicBezTo>
                    <a:pt x="2643" y="48"/>
                    <a:pt x="2572" y="1"/>
                    <a:pt x="25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46" name="Google Shape;14046;p27"/>
            <p:cNvSpPr/>
            <p:nvPr/>
          </p:nvSpPr>
          <p:spPr>
            <a:xfrm>
              <a:off x="2300988" y="3020783"/>
              <a:ext cx="81575" cy="81600"/>
            </a:xfrm>
            <a:custGeom>
              <a:avLst/>
              <a:gdLst/>
              <a:ahLst/>
              <a:cxnLst/>
              <a:rect l="l" t="t" r="r" b="b"/>
              <a:pathLst>
                <a:path w="3263" h="3264" extrusionOk="0">
                  <a:moveTo>
                    <a:pt x="1644" y="334"/>
                  </a:moveTo>
                  <a:cubicBezTo>
                    <a:pt x="2358" y="334"/>
                    <a:pt x="2906" y="882"/>
                    <a:pt x="2906" y="1596"/>
                  </a:cubicBezTo>
                  <a:cubicBezTo>
                    <a:pt x="2906" y="2311"/>
                    <a:pt x="2358" y="2882"/>
                    <a:pt x="1644" y="2882"/>
                  </a:cubicBezTo>
                  <a:cubicBezTo>
                    <a:pt x="929" y="2882"/>
                    <a:pt x="358" y="2311"/>
                    <a:pt x="358" y="1596"/>
                  </a:cubicBezTo>
                  <a:cubicBezTo>
                    <a:pt x="358" y="882"/>
                    <a:pt x="953" y="334"/>
                    <a:pt x="1644" y="334"/>
                  </a:cubicBezTo>
                  <a:close/>
                  <a:moveTo>
                    <a:pt x="1644" y="1"/>
                  </a:moveTo>
                  <a:cubicBezTo>
                    <a:pt x="739" y="1"/>
                    <a:pt x="0" y="739"/>
                    <a:pt x="0" y="1644"/>
                  </a:cubicBezTo>
                  <a:cubicBezTo>
                    <a:pt x="0" y="2525"/>
                    <a:pt x="739" y="3263"/>
                    <a:pt x="1644" y="3263"/>
                  </a:cubicBezTo>
                  <a:cubicBezTo>
                    <a:pt x="2525" y="3263"/>
                    <a:pt x="3263" y="2525"/>
                    <a:pt x="3263" y="1644"/>
                  </a:cubicBezTo>
                  <a:cubicBezTo>
                    <a:pt x="3263" y="739"/>
                    <a:pt x="2525" y="1"/>
                    <a:pt x="16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47" name="Google Shape;14047;p27"/>
            <p:cNvSpPr/>
            <p:nvPr/>
          </p:nvSpPr>
          <p:spPr>
            <a:xfrm>
              <a:off x="2348613" y="2913633"/>
              <a:ext cx="142925" cy="119700"/>
            </a:xfrm>
            <a:custGeom>
              <a:avLst/>
              <a:gdLst/>
              <a:ahLst/>
              <a:cxnLst/>
              <a:rect l="l" t="t" r="r" b="b"/>
              <a:pathLst>
                <a:path w="5717" h="4788" extrusionOk="0">
                  <a:moveTo>
                    <a:pt x="3311" y="334"/>
                  </a:moveTo>
                  <a:cubicBezTo>
                    <a:pt x="3859" y="334"/>
                    <a:pt x="4359" y="572"/>
                    <a:pt x="4763" y="953"/>
                  </a:cubicBezTo>
                  <a:cubicBezTo>
                    <a:pt x="5121" y="1334"/>
                    <a:pt x="5335" y="1834"/>
                    <a:pt x="5335" y="2382"/>
                  </a:cubicBezTo>
                  <a:cubicBezTo>
                    <a:pt x="5335" y="2906"/>
                    <a:pt x="5144" y="3430"/>
                    <a:pt x="4763" y="3811"/>
                  </a:cubicBezTo>
                  <a:cubicBezTo>
                    <a:pt x="4359" y="4192"/>
                    <a:pt x="3859" y="4430"/>
                    <a:pt x="3311" y="4430"/>
                  </a:cubicBezTo>
                  <a:cubicBezTo>
                    <a:pt x="2739" y="4430"/>
                    <a:pt x="2239" y="4215"/>
                    <a:pt x="1834" y="3834"/>
                  </a:cubicBezTo>
                  <a:lnTo>
                    <a:pt x="382" y="2382"/>
                  </a:lnTo>
                  <a:lnTo>
                    <a:pt x="1834" y="929"/>
                  </a:lnTo>
                  <a:cubicBezTo>
                    <a:pt x="2239" y="524"/>
                    <a:pt x="2739" y="334"/>
                    <a:pt x="3311" y="334"/>
                  </a:cubicBezTo>
                  <a:close/>
                  <a:moveTo>
                    <a:pt x="3311" y="0"/>
                  </a:moveTo>
                  <a:cubicBezTo>
                    <a:pt x="2644" y="0"/>
                    <a:pt x="2049" y="238"/>
                    <a:pt x="1596" y="715"/>
                  </a:cubicBezTo>
                  <a:lnTo>
                    <a:pt x="120" y="2191"/>
                  </a:lnTo>
                  <a:cubicBezTo>
                    <a:pt x="96" y="2239"/>
                    <a:pt x="24" y="2287"/>
                    <a:pt x="24" y="2358"/>
                  </a:cubicBezTo>
                  <a:cubicBezTo>
                    <a:pt x="1" y="2429"/>
                    <a:pt x="48" y="2525"/>
                    <a:pt x="120" y="2596"/>
                  </a:cubicBezTo>
                  <a:lnTo>
                    <a:pt x="1596" y="4073"/>
                  </a:lnTo>
                  <a:cubicBezTo>
                    <a:pt x="2049" y="4525"/>
                    <a:pt x="2644" y="4787"/>
                    <a:pt x="3311" y="4787"/>
                  </a:cubicBezTo>
                  <a:lnTo>
                    <a:pt x="3335" y="4787"/>
                  </a:lnTo>
                  <a:cubicBezTo>
                    <a:pt x="3978" y="4787"/>
                    <a:pt x="4573" y="4525"/>
                    <a:pt x="5025" y="4073"/>
                  </a:cubicBezTo>
                  <a:cubicBezTo>
                    <a:pt x="5478" y="3620"/>
                    <a:pt x="5716" y="3025"/>
                    <a:pt x="5716" y="2406"/>
                  </a:cubicBezTo>
                  <a:cubicBezTo>
                    <a:pt x="5716" y="1786"/>
                    <a:pt x="5454" y="1167"/>
                    <a:pt x="5002" y="715"/>
                  </a:cubicBezTo>
                  <a:cubicBezTo>
                    <a:pt x="4549" y="238"/>
                    <a:pt x="3954" y="0"/>
                    <a:pt x="331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48" name="Google Shape;14048;p27"/>
            <p:cNvSpPr/>
            <p:nvPr/>
          </p:nvSpPr>
          <p:spPr>
            <a:xfrm>
              <a:off x="2390888" y="2932083"/>
              <a:ext cx="82175" cy="81000"/>
            </a:xfrm>
            <a:custGeom>
              <a:avLst/>
              <a:gdLst/>
              <a:ahLst/>
              <a:cxnLst/>
              <a:rect l="l" t="t" r="r" b="b"/>
              <a:pathLst>
                <a:path w="3287" h="3240" extrusionOk="0">
                  <a:moveTo>
                    <a:pt x="1572" y="1"/>
                  </a:moveTo>
                  <a:cubicBezTo>
                    <a:pt x="1334" y="1"/>
                    <a:pt x="1143" y="48"/>
                    <a:pt x="929" y="143"/>
                  </a:cubicBezTo>
                  <a:cubicBezTo>
                    <a:pt x="834" y="191"/>
                    <a:pt x="810" y="310"/>
                    <a:pt x="834" y="382"/>
                  </a:cubicBezTo>
                  <a:cubicBezTo>
                    <a:pt x="852" y="454"/>
                    <a:pt x="926" y="485"/>
                    <a:pt x="1002" y="485"/>
                  </a:cubicBezTo>
                  <a:cubicBezTo>
                    <a:pt x="1026" y="485"/>
                    <a:pt x="1050" y="482"/>
                    <a:pt x="1072" y="477"/>
                  </a:cubicBezTo>
                  <a:cubicBezTo>
                    <a:pt x="1263" y="382"/>
                    <a:pt x="1429" y="358"/>
                    <a:pt x="1620" y="358"/>
                  </a:cubicBezTo>
                  <a:cubicBezTo>
                    <a:pt x="2334" y="358"/>
                    <a:pt x="2882" y="929"/>
                    <a:pt x="2882" y="1644"/>
                  </a:cubicBezTo>
                  <a:cubicBezTo>
                    <a:pt x="2882" y="2358"/>
                    <a:pt x="2334" y="2930"/>
                    <a:pt x="1620" y="2930"/>
                  </a:cubicBezTo>
                  <a:cubicBezTo>
                    <a:pt x="905" y="2930"/>
                    <a:pt x="334" y="2358"/>
                    <a:pt x="334" y="1644"/>
                  </a:cubicBezTo>
                  <a:cubicBezTo>
                    <a:pt x="334" y="1382"/>
                    <a:pt x="429" y="1144"/>
                    <a:pt x="572" y="906"/>
                  </a:cubicBezTo>
                  <a:cubicBezTo>
                    <a:pt x="620" y="810"/>
                    <a:pt x="596" y="715"/>
                    <a:pt x="548" y="667"/>
                  </a:cubicBezTo>
                  <a:cubicBezTo>
                    <a:pt x="508" y="637"/>
                    <a:pt x="468" y="624"/>
                    <a:pt x="432" y="624"/>
                  </a:cubicBezTo>
                  <a:cubicBezTo>
                    <a:pt x="381" y="624"/>
                    <a:pt x="338" y="650"/>
                    <a:pt x="310" y="691"/>
                  </a:cubicBezTo>
                  <a:cubicBezTo>
                    <a:pt x="119" y="953"/>
                    <a:pt x="0" y="1287"/>
                    <a:pt x="0" y="1620"/>
                  </a:cubicBezTo>
                  <a:cubicBezTo>
                    <a:pt x="0" y="2501"/>
                    <a:pt x="739" y="3239"/>
                    <a:pt x="1644" y="3239"/>
                  </a:cubicBezTo>
                  <a:cubicBezTo>
                    <a:pt x="2525" y="3239"/>
                    <a:pt x="3287" y="2501"/>
                    <a:pt x="3287" y="1620"/>
                  </a:cubicBezTo>
                  <a:cubicBezTo>
                    <a:pt x="3215" y="739"/>
                    <a:pt x="2501" y="1"/>
                    <a:pt x="15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49" name="Google Shape;14049;p27"/>
            <p:cNvSpPr/>
            <p:nvPr/>
          </p:nvSpPr>
          <p:spPr>
            <a:xfrm>
              <a:off x="2283713" y="2824333"/>
              <a:ext cx="119100" cy="141125"/>
            </a:xfrm>
            <a:custGeom>
              <a:avLst/>
              <a:gdLst/>
              <a:ahLst/>
              <a:cxnLst/>
              <a:rect l="l" t="t" r="r" b="b"/>
              <a:pathLst>
                <a:path w="4764" h="5645" extrusionOk="0">
                  <a:moveTo>
                    <a:pt x="2358" y="357"/>
                  </a:moveTo>
                  <a:cubicBezTo>
                    <a:pt x="2882" y="357"/>
                    <a:pt x="3406" y="572"/>
                    <a:pt x="3787" y="929"/>
                  </a:cubicBezTo>
                  <a:cubicBezTo>
                    <a:pt x="4168" y="1310"/>
                    <a:pt x="4406" y="1810"/>
                    <a:pt x="4406" y="2382"/>
                  </a:cubicBezTo>
                  <a:cubicBezTo>
                    <a:pt x="4406" y="2929"/>
                    <a:pt x="4192" y="3453"/>
                    <a:pt x="3811" y="3834"/>
                  </a:cubicBezTo>
                  <a:lnTo>
                    <a:pt x="2358" y="5287"/>
                  </a:lnTo>
                  <a:lnTo>
                    <a:pt x="906" y="3834"/>
                  </a:lnTo>
                  <a:cubicBezTo>
                    <a:pt x="501" y="3453"/>
                    <a:pt x="310" y="2929"/>
                    <a:pt x="310" y="2382"/>
                  </a:cubicBezTo>
                  <a:cubicBezTo>
                    <a:pt x="310" y="1810"/>
                    <a:pt x="501" y="1310"/>
                    <a:pt x="930" y="929"/>
                  </a:cubicBezTo>
                  <a:cubicBezTo>
                    <a:pt x="1311" y="572"/>
                    <a:pt x="1811" y="357"/>
                    <a:pt x="2358" y="357"/>
                  </a:cubicBezTo>
                  <a:close/>
                  <a:moveTo>
                    <a:pt x="2382" y="0"/>
                  </a:moveTo>
                  <a:cubicBezTo>
                    <a:pt x="1763" y="0"/>
                    <a:pt x="1168" y="238"/>
                    <a:pt x="715" y="691"/>
                  </a:cubicBezTo>
                  <a:cubicBezTo>
                    <a:pt x="239" y="1119"/>
                    <a:pt x="1" y="1715"/>
                    <a:pt x="1" y="2382"/>
                  </a:cubicBezTo>
                  <a:cubicBezTo>
                    <a:pt x="1" y="3025"/>
                    <a:pt x="239" y="3620"/>
                    <a:pt x="715" y="4072"/>
                  </a:cubicBezTo>
                  <a:lnTo>
                    <a:pt x="2144" y="5549"/>
                  </a:lnTo>
                  <a:cubicBezTo>
                    <a:pt x="2192" y="5620"/>
                    <a:pt x="2263" y="5644"/>
                    <a:pt x="2358" y="5644"/>
                  </a:cubicBezTo>
                  <a:cubicBezTo>
                    <a:pt x="2454" y="5644"/>
                    <a:pt x="2501" y="5620"/>
                    <a:pt x="2549" y="5549"/>
                  </a:cubicBezTo>
                  <a:lnTo>
                    <a:pt x="4049" y="4072"/>
                  </a:lnTo>
                  <a:cubicBezTo>
                    <a:pt x="4502" y="3620"/>
                    <a:pt x="4764" y="3001"/>
                    <a:pt x="4764" y="2382"/>
                  </a:cubicBezTo>
                  <a:cubicBezTo>
                    <a:pt x="4764" y="1715"/>
                    <a:pt x="4502" y="1119"/>
                    <a:pt x="4049" y="691"/>
                  </a:cubicBezTo>
                  <a:cubicBezTo>
                    <a:pt x="3597" y="238"/>
                    <a:pt x="3001" y="0"/>
                    <a:pt x="23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50" name="Google Shape;14050;p27"/>
            <p:cNvSpPr/>
            <p:nvPr/>
          </p:nvSpPr>
          <p:spPr>
            <a:xfrm>
              <a:off x="2300988" y="2843383"/>
              <a:ext cx="81575" cy="82175"/>
            </a:xfrm>
            <a:custGeom>
              <a:avLst/>
              <a:gdLst/>
              <a:ahLst/>
              <a:cxnLst/>
              <a:rect l="l" t="t" r="r" b="b"/>
              <a:pathLst>
                <a:path w="3263" h="3287" extrusionOk="0">
                  <a:moveTo>
                    <a:pt x="1644" y="357"/>
                  </a:moveTo>
                  <a:cubicBezTo>
                    <a:pt x="2358" y="357"/>
                    <a:pt x="2906" y="929"/>
                    <a:pt x="2906" y="1643"/>
                  </a:cubicBezTo>
                  <a:cubicBezTo>
                    <a:pt x="2906" y="2358"/>
                    <a:pt x="2358" y="2929"/>
                    <a:pt x="1644" y="2929"/>
                  </a:cubicBezTo>
                  <a:cubicBezTo>
                    <a:pt x="929" y="2929"/>
                    <a:pt x="358" y="2358"/>
                    <a:pt x="358" y="1643"/>
                  </a:cubicBezTo>
                  <a:cubicBezTo>
                    <a:pt x="358" y="929"/>
                    <a:pt x="953" y="357"/>
                    <a:pt x="1644" y="357"/>
                  </a:cubicBezTo>
                  <a:close/>
                  <a:moveTo>
                    <a:pt x="1644" y="0"/>
                  </a:moveTo>
                  <a:cubicBezTo>
                    <a:pt x="739" y="0"/>
                    <a:pt x="0" y="762"/>
                    <a:pt x="0" y="1643"/>
                  </a:cubicBezTo>
                  <a:cubicBezTo>
                    <a:pt x="24" y="2548"/>
                    <a:pt x="739" y="3287"/>
                    <a:pt x="1644" y="3287"/>
                  </a:cubicBezTo>
                  <a:cubicBezTo>
                    <a:pt x="2525" y="3287"/>
                    <a:pt x="3263" y="2548"/>
                    <a:pt x="3263" y="1643"/>
                  </a:cubicBezTo>
                  <a:cubicBezTo>
                    <a:pt x="3263" y="762"/>
                    <a:pt x="2525" y="0"/>
                    <a:pt x="164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51" name="Google Shape;14051;p27"/>
            <p:cNvSpPr/>
            <p:nvPr/>
          </p:nvSpPr>
          <p:spPr>
            <a:xfrm>
              <a:off x="2321238" y="2872558"/>
              <a:ext cx="42275" cy="8950"/>
            </a:xfrm>
            <a:custGeom>
              <a:avLst/>
              <a:gdLst/>
              <a:ahLst/>
              <a:cxnLst/>
              <a:rect l="l" t="t" r="r" b="b"/>
              <a:pathLst>
                <a:path w="1691" h="358" extrusionOk="0">
                  <a:moveTo>
                    <a:pt x="167" y="0"/>
                  </a:moveTo>
                  <a:cubicBezTo>
                    <a:pt x="72" y="0"/>
                    <a:pt x="24" y="48"/>
                    <a:pt x="0" y="143"/>
                  </a:cubicBezTo>
                  <a:cubicBezTo>
                    <a:pt x="0" y="262"/>
                    <a:pt x="72" y="357"/>
                    <a:pt x="167" y="357"/>
                  </a:cubicBezTo>
                  <a:lnTo>
                    <a:pt x="1477" y="357"/>
                  </a:lnTo>
                  <a:cubicBezTo>
                    <a:pt x="1572" y="357"/>
                    <a:pt x="1619" y="310"/>
                    <a:pt x="1667" y="214"/>
                  </a:cubicBezTo>
                  <a:cubicBezTo>
                    <a:pt x="1691" y="95"/>
                    <a:pt x="1596" y="0"/>
                    <a:pt x="14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52" name="Google Shape;14052;p27"/>
            <p:cNvSpPr/>
            <p:nvPr/>
          </p:nvSpPr>
          <p:spPr>
            <a:xfrm>
              <a:off x="2328963" y="2887433"/>
              <a:ext cx="26225" cy="8950"/>
            </a:xfrm>
            <a:custGeom>
              <a:avLst/>
              <a:gdLst/>
              <a:ahLst/>
              <a:cxnLst/>
              <a:rect l="l" t="t" r="r" b="b"/>
              <a:pathLst>
                <a:path w="1049" h="358" extrusionOk="0">
                  <a:moveTo>
                    <a:pt x="215" y="1"/>
                  </a:moveTo>
                  <a:cubicBezTo>
                    <a:pt x="120" y="1"/>
                    <a:pt x="72" y="48"/>
                    <a:pt x="48" y="143"/>
                  </a:cubicBezTo>
                  <a:cubicBezTo>
                    <a:pt x="1" y="262"/>
                    <a:pt x="96" y="358"/>
                    <a:pt x="215" y="358"/>
                  </a:cubicBezTo>
                  <a:lnTo>
                    <a:pt x="882" y="358"/>
                  </a:lnTo>
                  <a:cubicBezTo>
                    <a:pt x="953" y="358"/>
                    <a:pt x="1025" y="310"/>
                    <a:pt x="1049" y="215"/>
                  </a:cubicBezTo>
                  <a:cubicBezTo>
                    <a:pt x="1049" y="120"/>
                    <a:pt x="953" y="1"/>
                    <a:pt x="8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53" name="Google Shape;14053;p27"/>
            <p:cNvSpPr/>
            <p:nvPr/>
          </p:nvSpPr>
          <p:spPr>
            <a:xfrm>
              <a:off x="2409338" y="2960658"/>
              <a:ext cx="42900" cy="8950"/>
            </a:xfrm>
            <a:custGeom>
              <a:avLst/>
              <a:gdLst/>
              <a:ahLst/>
              <a:cxnLst/>
              <a:rect l="l" t="t" r="r" b="b"/>
              <a:pathLst>
                <a:path w="1716" h="358" extrusionOk="0">
                  <a:moveTo>
                    <a:pt x="191" y="1"/>
                  </a:moveTo>
                  <a:cubicBezTo>
                    <a:pt x="96" y="1"/>
                    <a:pt x="48" y="48"/>
                    <a:pt x="1" y="144"/>
                  </a:cubicBezTo>
                  <a:cubicBezTo>
                    <a:pt x="1" y="263"/>
                    <a:pt x="72" y="358"/>
                    <a:pt x="191" y="358"/>
                  </a:cubicBezTo>
                  <a:lnTo>
                    <a:pt x="1501" y="358"/>
                  </a:lnTo>
                  <a:cubicBezTo>
                    <a:pt x="1596" y="358"/>
                    <a:pt x="1644" y="286"/>
                    <a:pt x="1668" y="191"/>
                  </a:cubicBezTo>
                  <a:cubicBezTo>
                    <a:pt x="1715" y="72"/>
                    <a:pt x="1620" y="1"/>
                    <a:pt x="15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54" name="Google Shape;14054;p27"/>
            <p:cNvSpPr/>
            <p:nvPr/>
          </p:nvSpPr>
          <p:spPr>
            <a:xfrm>
              <a:off x="2417088" y="2976133"/>
              <a:ext cx="26800" cy="8975"/>
            </a:xfrm>
            <a:custGeom>
              <a:avLst/>
              <a:gdLst/>
              <a:ahLst/>
              <a:cxnLst/>
              <a:rect l="l" t="t" r="r" b="b"/>
              <a:pathLst>
                <a:path w="1072" h="359" extrusionOk="0">
                  <a:moveTo>
                    <a:pt x="215" y="1"/>
                  </a:moveTo>
                  <a:cubicBezTo>
                    <a:pt x="95" y="1"/>
                    <a:pt x="0" y="96"/>
                    <a:pt x="24" y="215"/>
                  </a:cubicBezTo>
                  <a:cubicBezTo>
                    <a:pt x="48" y="287"/>
                    <a:pt x="119" y="358"/>
                    <a:pt x="215" y="358"/>
                  </a:cubicBezTo>
                  <a:lnTo>
                    <a:pt x="858" y="358"/>
                  </a:lnTo>
                  <a:cubicBezTo>
                    <a:pt x="953" y="358"/>
                    <a:pt x="1000" y="287"/>
                    <a:pt x="1024" y="215"/>
                  </a:cubicBezTo>
                  <a:cubicBezTo>
                    <a:pt x="1072" y="96"/>
                    <a:pt x="977" y="1"/>
                    <a:pt x="8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55" name="Google Shape;14055;p27"/>
            <p:cNvSpPr/>
            <p:nvPr/>
          </p:nvSpPr>
          <p:spPr>
            <a:xfrm>
              <a:off x="2321238" y="3049958"/>
              <a:ext cx="42275" cy="8975"/>
            </a:xfrm>
            <a:custGeom>
              <a:avLst/>
              <a:gdLst/>
              <a:ahLst/>
              <a:cxnLst/>
              <a:rect l="l" t="t" r="r" b="b"/>
              <a:pathLst>
                <a:path w="1691" h="359" extrusionOk="0">
                  <a:moveTo>
                    <a:pt x="167" y="1"/>
                  </a:moveTo>
                  <a:cubicBezTo>
                    <a:pt x="72" y="1"/>
                    <a:pt x="24" y="48"/>
                    <a:pt x="0" y="144"/>
                  </a:cubicBezTo>
                  <a:cubicBezTo>
                    <a:pt x="0" y="239"/>
                    <a:pt x="72" y="358"/>
                    <a:pt x="167" y="358"/>
                  </a:cubicBezTo>
                  <a:lnTo>
                    <a:pt x="1477" y="358"/>
                  </a:lnTo>
                  <a:cubicBezTo>
                    <a:pt x="1572" y="358"/>
                    <a:pt x="1619" y="287"/>
                    <a:pt x="1667" y="191"/>
                  </a:cubicBezTo>
                  <a:cubicBezTo>
                    <a:pt x="1691" y="72"/>
                    <a:pt x="1596" y="1"/>
                    <a:pt x="1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56" name="Google Shape;14056;p27"/>
            <p:cNvSpPr/>
            <p:nvPr/>
          </p:nvSpPr>
          <p:spPr>
            <a:xfrm>
              <a:off x="2328963" y="3064858"/>
              <a:ext cx="26225" cy="8950"/>
            </a:xfrm>
            <a:custGeom>
              <a:avLst/>
              <a:gdLst/>
              <a:ahLst/>
              <a:cxnLst/>
              <a:rect l="l" t="t" r="r" b="b"/>
              <a:pathLst>
                <a:path w="1049" h="358" extrusionOk="0">
                  <a:moveTo>
                    <a:pt x="215" y="0"/>
                  </a:moveTo>
                  <a:cubicBezTo>
                    <a:pt x="120" y="0"/>
                    <a:pt x="72" y="48"/>
                    <a:pt x="48" y="143"/>
                  </a:cubicBezTo>
                  <a:cubicBezTo>
                    <a:pt x="1" y="262"/>
                    <a:pt x="96" y="357"/>
                    <a:pt x="215" y="357"/>
                  </a:cubicBezTo>
                  <a:lnTo>
                    <a:pt x="882" y="357"/>
                  </a:lnTo>
                  <a:cubicBezTo>
                    <a:pt x="953" y="357"/>
                    <a:pt x="1025" y="286"/>
                    <a:pt x="1049" y="191"/>
                  </a:cubicBezTo>
                  <a:cubicBezTo>
                    <a:pt x="1049" y="119"/>
                    <a:pt x="953" y="0"/>
                    <a:pt x="8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57" name="Google Shape;14057;p27"/>
            <p:cNvSpPr/>
            <p:nvPr/>
          </p:nvSpPr>
          <p:spPr>
            <a:xfrm>
              <a:off x="2232513" y="2961258"/>
              <a:ext cx="42300" cy="8950"/>
            </a:xfrm>
            <a:custGeom>
              <a:avLst/>
              <a:gdLst/>
              <a:ahLst/>
              <a:cxnLst/>
              <a:rect l="l" t="t" r="r" b="b"/>
              <a:pathLst>
                <a:path w="1692" h="358" extrusionOk="0">
                  <a:moveTo>
                    <a:pt x="191" y="0"/>
                  </a:moveTo>
                  <a:cubicBezTo>
                    <a:pt x="120" y="0"/>
                    <a:pt x="48" y="48"/>
                    <a:pt x="25" y="143"/>
                  </a:cubicBezTo>
                  <a:cubicBezTo>
                    <a:pt x="1" y="262"/>
                    <a:pt x="72" y="358"/>
                    <a:pt x="191" y="358"/>
                  </a:cubicBezTo>
                  <a:lnTo>
                    <a:pt x="1525" y="358"/>
                  </a:lnTo>
                  <a:cubicBezTo>
                    <a:pt x="1596" y="358"/>
                    <a:pt x="1668" y="286"/>
                    <a:pt x="1692" y="215"/>
                  </a:cubicBezTo>
                  <a:cubicBezTo>
                    <a:pt x="1692" y="72"/>
                    <a:pt x="1644" y="0"/>
                    <a:pt x="15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58" name="Google Shape;14058;p27"/>
            <p:cNvSpPr/>
            <p:nvPr/>
          </p:nvSpPr>
          <p:spPr>
            <a:xfrm>
              <a:off x="2240863" y="2976133"/>
              <a:ext cx="25625" cy="8975"/>
            </a:xfrm>
            <a:custGeom>
              <a:avLst/>
              <a:gdLst/>
              <a:ahLst/>
              <a:cxnLst/>
              <a:rect l="l" t="t" r="r" b="b"/>
              <a:pathLst>
                <a:path w="1025" h="359" extrusionOk="0">
                  <a:moveTo>
                    <a:pt x="191" y="1"/>
                  </a:moveTo>
                  <a:cubicBezTo>
                    <a:pt x="119" y="1"/>
                    <a:pt x="48" y="48"/>
                    <a:pt x="24" y="144"/>
                  </a:cubicBezTo>
                  <a:cubicBezTo>
                    <a:pt x="0" y="263"/>
                    <a:pt x="72" y="358"/>
                    <a:pt x="191" y="358"/>
                  </a:cubicBezTo>
                  <a:lnTo>
                    <a:pt x="857" y="358"/>
                  </a:lnTo>
                  <a:cubicBezTo>
                    <a:pt x="953" y="358"/>
                    <a:pt x="1000" y="287"/>
                    <a:pt x="1024" y="215"/>
                  </a:cubicBezTo>
                  <a:cubicBezTo>
                    <a:pt x="1024" y="72"/>
                    <a:pt x="953" y="1"/>
                    <a:pt x="85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4059" name="Google Shape;14059;p27"/>
          <p:cNvSpPr/>
          <p:nvPr/>
        </p:nvSpPr>
        <p:spPr>
          <a:xfrm>
            <a:off x="2376574" y="3953295"/>
            <a:ext cx="482307" cy="472819"/>
          </a:xfrm>
          <a:custGeom>
            <a:avLst/>
            <a:gdLst/>
            <a:ahLst/>
            <a:cxnLst/>
            <a:rect l="l" t="t" r="r" b="b"/>
            <a:pathLst>
              <a:path w="12099" h="11861" extrusionOk="0">
                <a:moveTo>
                  <a:pt x="6573" y="429"/>
                </a:moveTo>
                <a:cubicBezTo>
                  <a:pt x="7931" y="524"/>
                  <a:pt x="9145" y="1072"/>
                  <a:pt x="10098" y="2025"/>
                </a:cubicBezTo>
                <a:cubicBezTo>
                  <a:pt x="11027" y="2954"/>
                  <a:pt x="11574" y="4168"/>
                  <a:pt x="11693" y="5478"/>
                </a:cubicBezTo>
                <a:cubicBezTo>
                  <a:pt x="11693" y="5525"/>
                  <a:pt x="11741" y="5811"/>
                  <a:pt x="11741" y="5811"/>
                </a:cubicBezTo>
                <a:lnTo>
                  <a:pt x="10455" y="5811"/>
                </a:lnTo>
                <a:lnTo>
                  <a:pt x="10455" y="5645"/>
                </a:lnTo>
                <a:cubicBezTo>
                  <a:pt x="10431" y="5216"/>
                  <a:pt x="10336" y="4811"/>
                  <a:pt x="10145" y="4406"/>
                </a:cubicBezTo>
                <a:cubicBezTo>
                  <a:pt x="9669" y="3192"/>
                  <a:pt x="8693" y="2287"/>
                  <a:pt x="7407" y="1882"/>
                </a:cubicBezTo>
                <a:cubicBezTo>
                  <a:pt x="7097" y="1787"/>
                  <a:pt x="6764" y="1739"/>
                  <a:pt x="6430" y="1715"/>
                </a:cubicBezTo>
                <a:lnTo>
                  <a:pt x="6311" y="1715"/>
                </a:lnTo>
                <a:lnTo>
                  <a:pt x="6311" y="429"/>
                </a:lnTo>
                <a:close/>
                <a:moveTo>
                  <a:pt x="6145" y="1"/>
                </a:moveTo>
                <a:cubicBezTo>
                  <a:pt x="3954" y="1"/>
                  <a:pt x="1929" y="1191"/>
                  <a:pt x="905" y="3144"/>
                </a:cubicBezTo>
                <a:cubicBezTo>
                  <a:pt x="834" y="3215"/>
                  <a:pt x="905" y="3311"/>
                  <a:pt x="953" y="3382"/>
                </a:cubicBezTo>
                <a:cubicBezTo>
                  <a:pt x="980" y="3395"/>
                  <a:pt x="1004" y="3401"/>
                  <a:pt x="1028" y="3401"/>
                </a:cubicBezTo>
                <a:cubicBezTo>
                  <a:pt x="1088" y="3401"/>
                  <a:pt x="1140" y="3362"/>
                  <a:pt x="1191" y="3311"/>
                </a:cubicBezTo>
                <a:cubicBezTo>
                  <a:pt x="2144" y="1572"/>
                  <a:pt x="3954" y="453"/>
                  <a:pt x="5930" y="405"/>
                </a:cubicBezTo>
                <a:lnTo>
                  <a:pt x="5930" y="1691"/>
                </a:lnTo>
                <a:cubicBezTo>
                  <a:pt x="3644" y="1763"/>
                  <a:pt x="1787" y="3668"/>
                  <a:pt x="1787" y="6002"/>
                </a:cubicBezTo>
                <a:cubicBezTo>
                  <a:pt x="1787" y="8383"/>
                  <a:pt x="3715" y="10312"/>
                  <a:pt x="6097" y="10312"/>
                </a:cubicBezTo>
                <a:cubicBezTo>
                  <a:pt x="6764" y="10312"/>
                  <a:pt x="7407" y="10169"/>
                  <a:pt x="7978" y="9860"/>
                </a:cubicBezTo>
                <a:lnTo>
                  <a:pt x="8002" y="9836"/>
                </a:lnTo>
                <a:cubicBezTo>
                  <a:pt x="8079" y="9664"/>
                  <a:pt x="7986" y="9553"/>
                  <a:pt x="7861" y="9553"/>
                </a:cubicBezTo>
                <a:cubicBezTo>
                  <a:pt x="7830" y="9553"/>
                  <a:pt x="7797" y="9560"/>
                  <a:pt x="7764" y="9574"/>
                </a:cubicBezTo>
                <a:cubicBezTo>
                  <a:pt x="7240" y="9812"/>
                  <a:pt x="6668" y="9931"/>
                  <a:pt x="6097" y="9931"/>
                </a:cubicBezTo>
                <a:cubicBezTo>
                  <a:pt x="3930" y="9931"/>
                  <a:pt x="2144" y="8145"/>
                  <a:pt x="2144" y="5954"/>
                </a:cubicBezTo>
                <a:cubicBezTo>
                  <a:pt x="2144" y="3787"/>
                  <a:pt x="3930" y="2001"/>
                  <a:pt x="6097" y="2001"/>
                </a:cubicBezTo>
                <a:cubicBezTo>
                  <a:pt x="6907" y="2001"/>
                  <a:pt x="7716" y="2239"/>
                  <a:pt x="8359" y="2715"/>
                </a:cubicBezTo>
                <a:cubicBezTo>
                  <a:pt x="9026" y="3168"/>
                  <a:pt x="9526" y="3811"/>
                  <a:pt x="9788" y="4525"/>
                </a:cubicBezTo>
                <a:cubicBezTo>
                  <a:pt x="9907" y="4859"/>
                  <a:pt x="10002" y="5216"/>
                  <a:pt x="10026" y="5573"/>
                </a:cubicBezTo>
                <a:cubicBezTo>
                  <a:pt x="10098" y="6311"/>
                  <a:pt x="9931" y="7097"/>
                  <a:pt x="9621" y="7788"/>
                </a:cubicBezTo>
                <a:cubicBezTo>
                  <a:pt x="9312" y="8336"/>
                  <a:pt x="8907" y="8812"/>
                  <a:pt x="8359" y="9217"/>
                </a:cubicBezTo>
                <a:lnTo>
                  <a:pt x="8359" y="9241"/>
                </a:lnTo>
                <a:cubicBezTo>
                  <a:pt x="8342" y="9398"/>
                  <a:pt x="8441" y="9492"/>
                  <a:pt x="8542" y="9492"/>
                </a:cubicBezTo>
                <a:cubicBezTo>
                  <a:pt x="8578" y="9492"/>
                  <a:pt x="8614" y="9480"/>
                  <a:pt x="8645" y="9455"/>
                </a:cubicBezTo>
                <a:cubicBezTo>
                  <a:pt x="9169" y="9050"/>
                  <a:pt x="9621" y="8526"/>
                  <a:pt x="9907" y="7955"/>
                </a:cubicBezTo>
                <a:cubicBezTo>
                  <a:pt x="10217" y="7383"/>
                  <a:pt x="10360" y="6764"/>
                  <a:pt x="10384" y="6145"/>
                </a:cubicBezTo>
                <a:lnTo>
                  <a:pt x="11670" y="6145"/>
                </a:lnTo>
                <a:cubicBezTo>
                  <a:pt x="11622" y="8264"/>
                  <a:pt x="10360" y="10193"/>
                  <a:pt x="8288" y="11146"/>
                </a:cubicBezTo>
                <a:cubicBezTo>
                  <a:pt x="8240" y="11146"/>
                  <a:pt x="8216" y="11169"/>
                  <a:pt x="8193" y="11169"/>
                </a:cubicBezTo>
                <a:cubicBezTo>
                  <a:pt x="7477" y="11436"/>
                  <a:pt x="6757" y="11564"/>
                  <a:pt x="6058" y="11564"/>
                </a:cubicBezTo>
                <a:cubicBezTo>
                  <a:pt x="4568" y="11564"/>
                  <a:pt x="3173" y="10984"/>
                  <a:pt x="2120" y="9931"/>
                </a:cubicBezTo>
                <a:cubicBezTo>
                  <a:pt x="1072" y="8883"/>
                  <a:pt x="477" y="7454"/>
                  <a:pt x="477" y="5954"/>
                </a:cubicBezTo>
                <a:cubicBezTo>
                  <a:pt x="477" y="5311"/>
                  <a:pt x="596" y="4692"/>
                  <a:pt x="810" y="4073"/>
                </a:cubicBezTo>
                <a:lnTo>
                  <a:pt x="834" y="4001"/>
                </a:lnTo>
                <a:cubicBezTo>
                  <a:pt x="858" y="3906"/>
                  <a:pt x="834" y="3811"/>
                  <a:pt x="739" y="3763"/>
                </a:cubicBezTo>
                <a:cubicBezTo>
                  <a:pt x="716" y="3758"/>
                  <a:pt x="695" y="3755"/>
                  <a:pt x="675" y="3755"/>
                </a:cubicBezTo>
                <a:cubicBezTo>
                  <a:pt x="610" y="3755"/>
                  <a:pt x="555" y="3786"/>
                  <a:pt x="501" y="3858"/>
                </a:cubicBezTo>
                <a:lnTo>
                  <a:pt x="477" y="3906"/>
                </a:lnTo>
                <a:cubicBezTo>
                  <a:pt x="0" y="5216"/>
                  <a:pt x="0" y="6692"/>
                  <a:pt x="524" y="8145"/>
                </a:cubicBezTo>
                <a:cubicBezTo>
                  <a:pt x="524" y="8169"/>
                  <a:pt x="572" y="8193"/>
                  <a:pt x="572" y="8240"/>
                </a:cubicBezTo>
                <a:cubicBezTo>
                  <a:pt x="1596" y="10550"/>
                  <a:pt x="3739" y="11860"/>
                  <a:pt x="6073" y="11860"/>
                </a:cubicBezTo>
                <a:cubicBezTo>
                  <a:pt x="7645" y="11860"/>
                  <a:pt x="9145" y="11241"/>
                  <a:pt x="10264" y="10145"/>
                </a:cubicBezTo>
                <a:cubicBezTo>
                  <a:pt x="10431" y="9979"/>
                  <a:pt x="10574" y="9812"/>
                  <a:pt x="10717" y="9622"/>
                </a:cubicBezTo>
                <a:cubicBezTo>
                  <a:pt x="11169" y="9098"/>
                  <a:pt x="11503" y="8478"/>
                  <a:pt x="11693" y="7812"/>
                </a:cubicBezTo>
                <a:cubicBezTo>
                  <a:pt x="12003" y="7240"/>
                  <a:pt x="12098" y="6526"/>
                  <a:pt x="12098" y="5859"/>
                </a:cubicBezTo>
                <a:cubicBezTo>
                  <a:pt x="12098" y="5740"/>
                  <a:pt x="12098" y="5645"/>
                  <a:pt x="12051" y="5525"/>
                </a:cubicBezTo>
                <a:cubicBezTo>
                  <a:pt x="11931" y="4097"/>
                  <a:pt x="11336" y="2787"/>
                  <a:pt x="10336" y="1763"/>
                </a:cubicBezTo>
                <a:cubicBezTo>
                  <a:pt x="10217" y="1644"/>
                  <a:pt x="10074" y="1525"/>
                  <a:pt x="9931" y="1406"/>
                </a:cubicBezTo>
                <a:cubicBezTo>
                  <a:pt x="9407" y="953"/>
                  <a:pt x="8812" y="596"/>
                  <a:pt x="8121" y="358"/>
                </a:cubicBezTo>
                <a:cubicBezTo>
                  <a:pt x="7478" y="120"/>
                  <a:pt x="6788" y="1"/>
                  <a:pt x="6145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000000"/>
              </a:solidFill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4060" name="Google Shape;14060;p27"/>
          <p:cNvGrpSpPr/>
          <p:nvPr/>
        </p:nvGrpSpPr>
        <p:grpSpPr>
          <a:xfrm>
            <a:off x="3400049" y="3956176"/>
            <a:ext cx="474692" cy="475649"/>
            <a:chOff x="3194038" y="2824908"/>
            <a:chExt cx="297700" cy="298300"/>
          </a:xfrm>
        </p:grpSpPr>
        <p:sp>
          <p:nvSpPr>
            <p:cNvPr id="14061" name="Google Shape;14061;p27"/>
            <p:cNvSpPr/>
            <p:nvPr/>
          </p:nvSpPr>
          <p:spPr>
            <a:xfrm>
              <a:off x="3194038" y="2824908"/>
              <a:ext cx="297700" cy="298300"/>
            </a:xfrm>
            <a:custGeom>
              <a:avLst/>
              <a:gdLst/>
              <a:ahLst/>
              <a:cxnLst/>
              <a:rect l="l" t="t" r="r" b="b"/>
              <a:pathLst>
                <a:path w="11908" h="11932" extrusionOk="0">
                  <a:moveTo>
                    <a:pt x="10812" y="1287"/>
                  </a:moveTo>
                  <a:lnTo>
                    <a:pt x="10812" y="2240"/>
                  </a:lnTo>
                  <a:lnTo>
                    <a:pt x="5954" y="3287"/>
                  </a:lnTo>
                  <a:cubicBezTo>
                    <a:pt x="5882" y="3287"/>
                    <a:pt x="5835" y="3335"/>
                    <a:pt x="5811" y="3359"/>
                  </a:cubicBezTo>
                  <a:lnTo>
                    <a:pt x="3906" y="5955"/>
                  </a:lnTo>
                  <a:lnTo>
                    <a:pt x="3191" y="5955"/>
                  </a:lnTo>
                  <a:cubicBezTo>
                    <a:pt x="3191" y="5955"/>
                    <a:pt x="3001" y="6050"/>
                    <a:pt x="3001" y="6145"/>
                  </a:cubicBezTo>
                  <a:cubicBezTo>
                    <a:pt x="3001" y="6217"/>
                    <a:pt x="3096" y="6312"/>
                    <a:pt x="3191" y="6312"/>
                  </a:cubicBezTo>
                  <a:lnTo>
                    <a:pt x="3930" y="6312"/>
                  </a:lnTo>
                  <a:cubicBezTo>
                    <a:pt x="4025" y="6312"/>
                    <a:pt x="4072" y="6264"/>
                    <a:pt x="4144" y="6193"/>
                  </a:cubicBezTo>
                  <a:lnTo>
                    <a:pt x="6025" y="3597"/>
                  </a:lnTo>
                  <a:lnTo>
                    <a:pt x="10550" y="2621"/>
                  </a:lnTo>
                  <a:lnTo>
                    <a:pt x="8359" y="5859"/>
                  </a:lnTo>
                  <a:lnTo>
                    <a:pt x="6668" y="4740"/>
                  </a:lnTo>
                  <a:cubicBezTo>
                    <a:pt x="6616" y="4709"/>
                    <a:pt x="6560" y="4691"/>
                    <a:pt x="6507" y="4691"/>
                  </a:cubicBezTo>
                  <a:cubicBezTo>
                    <a:pt x="6438" y="4691"/>
                    <a:pt x="6375" y="4721"/>
                    <a:pt x="6335" y="4788"/>
                  </a:cubicBezTo>
                  <a:lnTo>
                    <a:pt x="3858" y="8360"/>
                  </a:lnTo>
                  <a:lnTo>
                    <a:pt x="1810" y="7169"/>
                  </a:lnTo>
                  <a:lnTo>
                    <a:pt x="1810" y="6288"/>
                  </a:lnTo>
                  <a:lnTo>
                    <a:pt x="2382" y="6288"/>
                  </a:lnTo>
                  <a:cubicBezTo>
                    <a:pt x="2453" y="6288"/>
                    <a:pt x="2548" y="6193"/>
                    <a:pt x="2548" y="6097"/>
                  </a:cubicBezTo>
                  <a:cubicBezTo>
                    <a:pt x="2548" y="6026"/>
                    <a:pt x="2382" y="5931"/>
                    <a:pt x="2382" y="5931"/>
                  </a:cubicBezTo>
                  <a:lnTo>
                    <a:pt x="1810" y="5931"/>
                  </a:lnTo>
                  <a:lnTo>
                    <a:pt x="1810" y="4002"/>
                  </a:lnTo>
                  <a:lnTo>
                    <a:pt x="3215" y="4430"/>
                  </a:lnTo>
                  <a:cubicBezTo>
                    <a:pt x="3247" y="4443"/>
                    <a:pt x="3275" y="4449"/>
                    <a:pt x="3301" y="4449"/>
                  </a:cubicBezTo>
                  <a:cubicBezTo>
                    <a:pt x="3372" y="4449"/>
                    <a:pt x="3425" y="4405"/>
                    <a:pt x="3477" y="4335"/>
                  </a:cubicBezTo>
                  <a:lnTo>
                    <a:pt x="4168" y="3311"/>
                  </a:lnTo>
                  <a:lnTo>
                    <a:pt x="5501" y="2049"/>
                  </a:lnTo>
                  <a:lnTo>
                    <a:pt x="10812" y="1287"/>
                  </a:lnTo>
                  <a:close/>
                  <a:moveTo>
                    <a:pt x="10764" y="2978"/>
                  </a:moveTo>
                  <a:lnTo>
                    <a:pt x="10812" y="10694"/>
                  </a:lnTo>
                  <a:lnTo>
                    <a:pt x="1810" y="10694"/>
                  </a:lnTo>
                  <a:lnTo>
                    <a:pt x="1810" y="7622"/>
                  </a:lnTo>
                  <a:lnTo>
                    <a:pt x="3787" y="8765"/>
                  </a:lnTo>
                  <a:cubicBezTo>
                    <a:pt x="3826" y="8781"/>
                    <a:pt x="3866" y="8788"/>
                    <a:pt x="3904" y="8788"/>
                  </a:cubicBezTo>
                  <a:cubicBezTo>
                    <a:pt x="3980" y="8788"/>
                    <a:pt x="4049" y="8757"/>
                    <a:pt x="4096" y="8693"/>
                  </a:cubicBezTo>
                  <a:lnTo>
                    <a:pt x="6573" y="5121"/>
                  </a:lnTo>
                  <a:lnTo>
                    <a:pt x="8264" y="6264"/>
                  </a:lnTo>
                  <a:cubicBezTo>
                    <a:pt x="8303" y="6280"/>
                    <a:pt x="8348" y="6288"/>
                    <a:pt x="8393" y="6288"/>
                  </a:cubicBezTo>
                  <a:cubicBezTo>
                    <a:pt x="8481" y="6288"/>
                    <a:pt x="8565" y="6256"/>
                    <a:pt x="8597" y="6193"/>
                  </a:cubicBezTo>
                  <a:lnTo>
                    <a:pt x="10764" y="2978"/>
                  </a:lnTo>
                  <a:close/>
                  <a:moveTo>
                    <a:pt x="881" y="1"/>
                  </a:moveTo>
                  <a:cubicBezTo>
                    <a:pt x="762" y="1"/>
                    <a:pt x="667" y="49"/>
                    <a:pt x="667" y="168"/>
                  </a:cubicBezTo>
                  <a:lnTo>
                    <a:pt x="667" y="977"/>
                  </a:lnTo>
                  <a:lnTo>
                    <a:pt x="500" y="977"/>
                  </a:lnTo>
                  <a:cubicBezTo>
                    <a:pt x="405" y="977"/>
                    <a:pt x="310" y="1049"/>
                    <a:pt x="310" y="1120"/>
                  </a:cubicBezTo>
                  <a:cubicBezTo>
                    <a:pt x="310" y="1239"/>
                    <a:pt x="381" y="1335"/>
                    <a:pt x="500" y="1335"/>
                  </a:cubicBezTo>
                  <a:lnTo>
                    <a:pt x="715" y="1335"/>
                  </a:lnTo>
                  <a:lnTo>
                    <a:pt x="715" y="2240"/>
                  </a:lnTo>
                  <a:lnTo>
                    <a:pt x="500" y="2240"/>
                  </a:lnTo>
                  <a:cubicBezTo>
                    <a:pt x="405" y="2240"/>
                    <a:pt x="310" y="2287"/>
                    <a:pt x="310" y="2382"/>
                  </a:cubicBezTo>
                  <a:cubicBezTo>
                    <a:pt x="310" y="2502"/>
                    <a:pt x="381" y="2597"/>
                    <a:pt x="500" y="2597"/>
                  </a:cubicBezTo>
                  <a:lnTo>
                    <a:pt x="715" y="2597"/>
                  </a:lnTo>
                  <a:lnTo>
                    <a:pt x="715" y="3478"/>
                  </a:lnTo>
                  <a:lnTo>
                    <a:pt x="500" y="3478"/>
                  </a:lnTo>
                  <a:cubicBezTo>
                    <a:pt x="405" y="3478"/>
                    <a:pt x="310" y="3549"/>
                    <a:pt x="310" y="3621"/>
                  </a:cubicBezTo>
                  <a:cubicBezTo>
                    <a:pt x="310" y="3740"/>
                    <a:pt x="381" y="3835"/>
                    <a:pt x="500" y="3835"/>
                  </a:cubicBezTo>
                  <a:lnTo>
                    <a:pt x="715" y="3835"/>
                  </a:lnTo>
                  <a:lnTo>
                    <a:pt x="715" y="4740"/>
                  </a:lnTo>
                  <a:lnTo>
                    <a:pt x="500" y="4740"/>
                  </a:lnTo>
                  <a:cubicBezTo>
                    <a:pt x="405" y="4740"/>
                    <a:pt x="310" y="4788"/>
                    <a:pt x="310" y="4883"/>
                  </a:cubicBezTo>
                  <a:cubicBezTo>
                    <a:pt x="310" y="5002"/>
                    <a:pt x="381" y="5097"/>
                    <a:pt x="500" y="5097"/>
                  </a:cubicBezTo>
                  <a:lnTo>
                    <a:pt x="715" y="5097"/>
                  </a:lnTo>
                  <a:lnTo>
                    <a:pt x="715" y="5978"/>
                  </a:lnTo>
                  <a:lnTo>
                    <a:pt x="500" y="5978"/>
                  </a:lnTo>
                  <a:cubicBezTo>
                    <a:pt x="405" y="5978"/>
                    <a:pt x="310" y="6050"/>
                    <a:pt x="310" y="6121"/>
                  </a:cubicBezTo>
                  <a:cubicBezTo>
                    <a:pt x="310" y="6240"/>
                    <a:pt x="381" y="6336"/>
                    <a:pt x="500" y="6336"/>
                  </a:cubicBezTo>
                  <a:lnTo>
                    <a:pt x="715" y="6336"/>
                  </a:lnTo>
                  <a:lnTo>
                    <a:pt x="715" y="7241"/>
                  </a:lnTo>
                  <a:lnTo>
                    <a:pt x="500" y="7241"/>
                  </a:lnTo>
                  <a:cubicBezTo>
                    <a:pt x="405" y="7241"/>
                    <a:pt x="310" y="7288"/>
                    <a:pt x="310" y="7383"/>
                  </a:cubicBezTo>
                  <a:cubicBezTo>
                    <a:pt x="310" y="7503"/>
                    <a:pt x="381" y="7598"/>
                    <a:pt x="500" y="7598"/>
                  </a:cubicBezTo>
                  <a:lnTo>
                    <a:pt x="715" y="7598"/>
                  </a:lnTo>
                  <a:lnTo>
                    <a:pt x="715" y="8479"/>
                  </a:lnTo>
                  <a:lnTo>
                    <a:pt x="500" y="8479"/>
                  </a:lnTo>
                  <a:cubicBezTo>
                    <a:pt x="405" y="8479"/>
                    <a:pt x="310" y="8550"/>
                    <a:pt x="310" y="8622"/>
                  </a:cubicBezTo>
                  <a:cubicBezTo>
                    <a:pt x="310" y="8741"/>
                    <a:pt x="381" y="8836"/>
                    <a:pt x="500" y="8836"/>
                  </a:cubicBezTo>
                  <a:lnTo>
                    <a:pt x="715" y="8836"/>
                  </a:lnTo>
                  <a:lnTo>
                    <a:pt x="715" y="9741"/>
                  </a:lnTo>
                  <a:lnTo>
                    <a:pt x="476" y="9741"/>
                  </a:lnTo>
                  <a:cubicBezTo>
                    <a:pt x="405" y="9741"/>
                    <a:pt x="310" y="9765"/>
                    <a:pt x="286" y="9860"/>
                  </a:cubicBezTo>
                  <a:cubicBezTo>
                    <a:pt x="238" y="10003"/>
                    <a:pt x="310" y="10122"/>
                    <a:pt x="476" y="10122"/>
                  </a:cubicBezTo>
                  <a:lnTo>
                    <a:pt x="715" y="10122"/>
                  </a:lnTo>
                  <a:lnTo>
                    <a:pt x="715" y="10741"/>
                  </a:lnTo>
                  <a:lnTo>
                    <a:pt x="286" y="10741"/>
                  </a:lnTo>
                  <a:cubicBezTo>
                    <a:pt x="143" y="10741"/>
                    <a:pt x="0" y="10860"/>
                    <a:pt x="0" y="11051"/>
                  </a:cubicBezTo>
                  <a:lnTo>
                    <a:pt x="0" y="11718"/>
                  </a:lnTo>
                  <a:cubicBezTo>
                    <a:pt x="0" y="11813"/>
                    <a:pt x="95" y="11908"/>
                    <a:pt x="167" y="11908"/>
                  </a:cubicBezTo>
                  <a:lnTo>
                    <a:pt x="8716" y="11908"/>
                  </a:lnTo>
                  <a:cubicBezTo>
                    <a:pt x="8740" y="11908"/>
                    <a:pt x="8788" y="11908"/>
                    <a:pt x="8811" y="11884"/>
                  </a:cubicBezTo>
                  <a:cubicBezTo>
                    <a:pt x="8931" y="11718"/>
                    <a:pt x="8835" y="11575"/>
                    <a:pt x="8692" y="11575"/>
                  </a:cubicBezTo>
                  <a:lnTo>
                    <a:pt x="357" y="11575"/>
                  </a:lnTo>
                  <a:lnTo>
                    <a:pt x="357" y="11098"/>
                  </a:lnTo>
                  <a:lnTo>
                    <a:pt x="11550" y="11098"/>
                  </a:lnTo>
                  <a:lnTo>
                    <a:pt x="11550" y="11575"/>
                  </a:lnTo>
                  <a:lnTo>
                    <a:pt x="9502" y="11575"/>
                  </a:lnTo>
                  <a:cubicBezTo>
                    <a:pt x="9407" y="11575"/>
                    <a:pt x="9312" y="11646"/>
                    <a:pt x="9312" y="11718"/>
                  </a:cubicBezTo>
                  <a:cubicBezTo>
                    <a:pt x="9312" y="11837"/>
                    <a:pt x="9383" y="11932"/>
                    <a:pt x="9502" y="11932"/>
                  </a:cubicBezTo>
                  <a:lnTo>
                    <a:pt x="11598" y="11932"/>
                  </a:lnTo>
                  <a:cubicBezTo>
                    <a:pt x="11764" y="11932"/>
                    <a:pt x="11907" y="11813"/>
                    <a:pt x="11907" y="11646"/>
                  </a:cubicBezTo>
                  <a:lnTo>
                    <a:pt x="11907" y="11051"/>
                  </a:lnTo>
                  <a:cubicBezTo>
                    <a:pt x="11884" y="10837"/>
                    <a:pt x="11764" y="10694"/>
                    <a:pt x="11574" y="10694"/>
                  </a:cubicBezTo>
                  <a:lnTo>
                    <a:pt x="11121" y="10694"/>
                  </a:lnTo>
                  <a:lnTo>
                    <a:pt x="11121" y="1120"/>
                  </a:lnTo>
                  <a:lnTo>
                    <a:pt x="11121" y="1073"/>
                  </a:lnTo>
                  <a:cubicBezTo>
                    <a:pt x="11101" y="1032"/>
                    <a:pt x="11027" y="973"/>
                    <a:pt x="10977" y="973"/>
                  </a:cubicBezTo>
                  <a:cubicBezTo>
                    <a:pt x="10969" y="973"/>
                    <a:pt x="10961" y="974"/>
                    <a:pt x="10955" y="977"/>
                  </a:cubicBezTo>
                  <a:lnTo>
                    <a:pt x="5406" y="1787"/>
                  </a:lnTo>
                  <a:cubicBezTo>
                    <a:pt x="5358" y="1787"/>
                    <a:pt x="5311" y="1811"/>
                    <a:pt x="5287" y="1835"/>
                  </a:cubicBezTo>
                  <a:lnTo>
                    <a:pt x="3930" y="3121"/>
                  </a:lnTo>
                  <a:lnTo>
                    <a:pt x="3882" y="3144"/>
                  </a:lnTo>
                  <a:lnTo>
                    <a:pt x="3239" y="4145"/>
                  </a:lnTo>
                  <a:lnTo>
                    <a:pt x="1786" y="3668"/>
                  </a:lnTo>
                  <a:cubicBezTo>
                    <a:pt x="1756" y="3657"/>
                    <a:pt x="1727" y="3651"/>
                    <a:pt x="1698" y="3651"/>
                  </a:cubicBezTo>
                  <a:cubicBezTo>
                    <a:pt x="1611" y="3651"/>
                    <a:pt x="1530" y="3704"/>
                    <a:pt x="1477" y="3811"/>
                  </a:cubicBezTo>
                  <a:cubicBezTo>
                    <a:pt x="1477" y="3835"/>
                    <a:pt x="1453" y="3859"/>
                    <a:pt x="1453" y="3907"/>
                  </a:cubicBezTo>
                  <a:lnTo>
                    <a:pt x="1453" y="10717"/>
                  </a:lnTo>
                  <a:lnTo>
                    <a:pt x="1024" y="10717"/>
                  </a:lnTo>
                  <a:lnTo>
                    <a:pt x="1024" y="168"/>
                  </a:lnTo>
                  <a:cubicBezTo>
                    <a:pt x="1024" y="96"/>
                    <a:pt x="977" y="1"/>
                    <a:pt x="8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62" name="Google Shape;14062;p27"/>
            <p:cNvSpPr/>
            <p:nvPr/>
          </p:nvSpPr>
          <p:spPr>
            <a:xfrm>
              <a:off x="3233913" y="2848733"/>
              <a:ext cx="11925" cy="8950"/>
            </a:xfrm>
            <a:custGeom>
              <a:avLst/>
              <a:gdLst/>
              <a:ahLst/>
              <a:cxnLst/>
              <a:rect l="l" t="t" r="r" b="b"/>
              <a:pathLst>
                <a:path w="477" h="358" extrusionOk="0">
                  <a:moveTo>
                    <a:pt x="191" y="1"/>
                  </a:moveTo>
                  <a:cubicBezTo>
                    <a:pt x="96" y="1"/>
                    <a:pt x="1" y="72"/>
                    <a:pt x="1" y="143"/>
                  </a:cubicBezTo>
                  <a:cubicBezTo>
                    <a:pt x="1" y="263"/>
                    <a:pt x="96" y="358"/>
                    <a:pt x="191" y="358"/>
                  </a:cubicBezTo>
                  <a:lnTo>
                    <a:pt x="310" y="358"/>
                  </a:lnTo>
                  <a:cubicBezTo>
                    <a:pt x="406" y="358"/>
                    <a:pt x="477" y="310"/>
                    <a:pt x="477" y="215"/>
                  </a:cubicBezTo>
                  <a:cubicBezTo>
                    <a:pt x="477" y="96"/>
                    <a:pt x="429" y="1"/>
                    <a:pt x="3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63" name="Google Shape;14063;p27"/>
            <p:cNvSpPr/>
            <p:nvPr/>
          </p:nvSpPr>
          <p:spPr>
            <a:xfrm>
              <a:off x="3320238" y="2848733"/>
              <a:ext cx="14325" cy="8950"/>
            </a:xfrm>
            <a:custGeom>
              <a:avLst/>
              <a:gdLst/>
              <a:ahLst/>
              <a:cxnLst/>
              <a:rect l="l" t="t" r="r" b="b"/>
              <a:pathLst>
                <a:path w="573" h="358" extrusionOk="0">
                  <a:moveTo>
                    <a:pt x="215" y="1"/>
                  </a:moveTo>
                  <a:cubicBezTo>
                    <a:pt x="120" y="1"/>
                    <a:pt x="25" y="72"/>
                    <a:pt x="25" y="143"/>
                  </a:cubicBezTo>
                  <a:cubicBezTo>
                    <a:pt x="1" y="263"/>
                    <a:pt x="96" y="358"/>
                    <a:pt x="191" y="358"/>
                  </a:cubicBezTo>
                  <a:lnTo>
                    <a:pt x="382" y="358"/>
                  </a:lnTo>
                  <a:cubicBezTo>
                    <a:pt x="477" y="358"/>
                    <a:pt x="572" y="310"/>
                    <a:pt x="572" y="215"/>
                  </a:cubicBezTo>
                  <a:cubicBezTo>
                    <a:pt x="572" y="96"/>
                    <a:pt x="525" y="1"/>
                    <a:pt x="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64" name="Google Shape;14064;p27"/>
            <p:cNvSpPr/>
            <p:nvPr/>
          </p:nvSpPr>
          <p:spPr>
            <a:xfrm>
              <a:off x="3342863" y="2848733"/>
              <a:ext cx="14325" cy="8950"/>
            </a:xfrm>
            <a:custGeom>
              <a:avLst/>
              <a:gdLst/>
              <a:ahLst/>
              <a:cxnLst/>
              <a:rect l="l" t="t" r="r" b="b"/>
              <a:pathLst>
                <a:path w="573" h="358" extrusionOk="0">
                  <a:moveTo>
                    <a:pt x="215" y="1"/>
                  </a:moveTo>
                  <a:cubicBezTo>
                    <a:pt x="120" y="1"/>
                    <a:pt x="25" y="72"/>
                    <a:pt x="25" y="143"/>
                  </a:cubicBezTo>
                  <a:cubicBezTo>
                    <a:pt x="1" y="263"/>
                    <a:pt x="96" y="358"/>
                    <a:pt x="167" y="358"/>
                  </a:cubicBezTo>
                  <a:lnTo>
                    <a:pt x="382" y="358"/>
                  </a:lnTo>
                  <a:cubicBezTo>
                    <a:pt x="477" y="358"/>
                    <a:pt x="572" y="310"/>
                    <a:pt x="572" y="215"/>
                  </a:cubicBezTo>
                  <a:cubicBezTo>
                    <a:pt x="572" y="96"/>
                    <a:pt x="501" y="1"/>
                    <a:pt x="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65" name="Google Shape;14065;p27"/>
            <p:cNvSpPr/>
            <p:nvPr/>
          </p:nvSpPr>
          <p:spPr>
            <a:xfrm>
              <a:off x="3275588" y="2848733"/>
              <a:ext cx="14325" cy="8950"/>
            </a:xfrm>
            <a:custGeom>
              <a:avLst/>
              <a:gdLst/>
              <a:ahLst/>
              <a:cxnLst/>
              <a:rect l="l" t="t" r="r" b="b"/>
              <a:pathLst>
                <a:path w="573" h="358" extrusionOk="0">
                  <a:moveTo>
                    <a:pt x="215" y="1"/>
                  </a:moveTo>
                  <a:cubicBezTo>
                    <a:pt x="120" y="1"/>
                    <a:pt x="25" y="72"/>
                    <a:pt x="25" y="143"/>
                  </a:cubicBezTo>
                  <a:cubicBezTo>
                    <a:pt x="1" y="263"/>
                    <a:pt x="96" y="358"/>
                    <a:pt x="191" y="358"/>
                  </a:cubicBezTo>
                  <a:lnTo>
                    <a:pt x="382" y="358"/>
                  </a:lnTo>
                  <a:cubicBezTo>
                    <a:pt x="477" y="358"/>
                    <a:pt x="572" y="310"/>
                    <a:pt x="572" y="215"/>
                  </a:cubicBezTo>
                  <a:cubicBezTo>
                    <a:pt x="572" y="96"/>
                    <a:pt x="525" y="1"/>
                    <a:pt x="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66" name="Google Shape;14066;p27"/>
            <p:cNvSpPr/>
            <p:nvPr/>
          </p:nvSpPr>
          <p:spPr>
            <a:xfrm>
              <a:off x="3298213" y="2848733"/>
              <a:ext cx="14325" cy="8950"/>
            </a:xfrm>
            <a:custGeom>
              <a:avLst/>
              <a:gdLst/>
              <a:ahLst/>
              <a:cxnLst/>
              <a:rect l="l" t="t" r="r" b="b"/>
              <a:pathLst>
                <a:path w="573" h="358" extrusionOk="0">
                  <a:moveTo>
                    <a:pt x="215" y="1"/>
                  </a:moveTo>
                  <a:cubicBezTo>
                    <a:pt x="120" y="1"/>
                    <a:pt x="24" y="72"/>
                    <a:pt x="24" y="143"/>
                  </a:cubicBezTo>
                  <a:cubicBezTo>
                    <a:pt x="1" y="263"/>
                    <a:pt x="96" y="358"/>
                    <a:pt x="167" y="358"/>
                  </a:cubicBezTo>
                  <a:lnTo>
                    <a:pt x="382" y="358"/>
                  </a:lnTo>
                  <a:cubicBezTo>
                    <a:pt x="477" y="358"/>
                    <a:pt x="572" y="310"/>
                    <a:pt x="572" y="215"/>
                  </a:cubicBezTo>
                  <a:cubicBezTo>
                    <a:pt x="572" y="96"/>
                    <a:pt x="501" y="1"/>
                    <a:pt x="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67" name="Google Shape;14067;p27"/>
            <p:cNvSpPr/>
            <p:nvPr/>
          </p:nvSpPr>
          <p:spPr>
            <a:xfrm>
              <a:off x="3253563" y="2848733"/>
              <a:ext cx="14325" cy="8950"/>
            </a:xfrm>
            <a:custGeom>
              <a:avLst/>
              <a:gdLst/>
              <a:ahLst/>
              <a:cxnLst/>
              <a:rect l="l" t="t" r="r" b="b"/>
              <a:pathLst>
                <a:path w="573" h="358" extrusionOk="0">
                  <a:moveTo>
                    <a:pt x="215" y="1"/>
                  </a:moveTo>
                  <a:cubicBezTo>
                    <a:pt x="120" y="1"/>
                    <a:pt x="24" y="72"/>
                    <a:pt x="24" y="143"/>
                  </a:cubicBezTo>
                  <a:cubicBezTo>
                    <a:pt x="1" y="263"/>
                    <a:pt x="96" y="358"/>
                    <a:pt x="167" y="358"/>
                  </a:cubicBezTo>
                  <a:lnTo>
                    <a:pt x="382" y="358"/>
                  </a:lnTo>
                  <a:cubicBezTo>
                    <a:pt x="477" y="358"/>
                    <a:pt x="572" y="310"/>
                    <a:pt x="572" y="215"/>
                  </a:cubicBezTo>
                  <a:cubicBezTo>
                    <a:pt x="572" y="96"/>
                    <a:pt x="501" y="1"/>
                    <a:pt x="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68" name="Google Shape;14068;p27"/>
            <p:cNvSpPr/>
            <p:nvPr/>
          </p:nvSpPr>
          <p:spPr>
            <a:xfrm>
              <a:off x="3364888" y="2848733"/>
              <a:ext cx="11950" cy="8950"/>
            </a:xfrm>
            <a:custGeom>
              <a:avLst/>
              <a:gdLst/>
              <a:ahLst/>
              <a:cxnLst/>
              <a:rect l="l" t="t" r="r" b="b"/>
              <a:pathLst>
                <a:path w="478" h="358" extrusionOk="0">
                  <a:moveTo>
                    <a:pt x="215" y="1"/>
                  </a:moveTo>
                  <a:cubicBezTo>
                    <a:pt x="120" y="1"/>
                    <a:pt x="25" y="72"/>
                    <a:pt x="25" y="143"/>
                  </a:cubicBezTo>
                  <a:cubicBezTo>
                    <a:pt x="1" y="263"/>
                    <a:pt x="96" y="358"/>
                    <a:pt x="191" y="358"/>
                  </a:cubicBezTo>
                  <a:lnTo>
                    <a:pt x="310" y="358"/>
                  </a:lnTo>
                  <a:cubicBezTo>
                    <a:pt x="382" y="358"/>
                    <a:pt x="477" y="310"/>
                    <a:pt x="477" y="215"/>
                  </a:cubicBezTo>
                  <a:cubicBezTo>
                    <a:pt x="477" y="96"/>
                    <a:pt x="430" y="1"/>
                    <a:pt x="3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069" name="Google Shape;14069;p27"/>
          <p:cNvGrpSpPr/>
          <p:nvPr/>
        </p:nvGrpSpPr>
        <p:grpSpPr>
          <a:xfrm>
            <a:off x="4320909" y="3955936"/>
            <a:ext cx="493708" cy="475928"/>
            <a:chOff x="3644113" y="2824758"/>
            <a:chExt cx="309625" cy="298475"/>
          </a:xfrm>
        </p:grpSpPr>
        <p:sp>
          <p:nvSpPr>
            <p:cNvPr id="14070" name="Google Shape;14070;p27"/>
            <p:cNvSpPr/>
            <p:nvPr/>
          </p:nvSpPr>
          <p:spPr>
            <a:xfrm>
              <a:off x="3780463" y="2959483"/>
              <a:ext cx="50625" cy="8950"/>
            </a:xfrm>
            <a:custGeom>
              <a:avLst/>
              <a:gdLst/>
              <a:ahLst/>
              <a:cxnLst/>
              <a:rect l="l" t="t" r="r" b="b"/>
              <a:pathLst>
                <a:path w="2025" h="358" extrusionOk="0">
                  <a:moveTo>
                    <a:pt x="215" y="0"/>
                  </a:moveTo>
                  <a:cubicBezTo>
                    <a:pt x="119" y="0"/>
                    <a:pt x="48" y="71"/>
                    <a:pt x="24" y="143"/>
                  </a:cubicBezTo>
                  <a:cubicBezTo>
                    <a:pt x="0" y="262"/>
                    <a:pt x="96" y="357"/>
                    <a:pt x="215" y="357"/>
                  </a:cubicBezTo>
                  <a:lnTo>
                    <a:pt x="1810" y="357"/>
                  </a:lnTo>
                  <a:cubicBezTo>
                    <a:pt x="1929" y="357"/>
                    <a:pt x="2025" y="262"/>
                    <a:pt x="2001" y="143"/>
                  </a:cubicBezTo>
                  <a:cubicBezTo>
                    <a:pt x="1929" y="71"/>
                    <a:pt x="1882" y="0"/>
                    <a:pt x="17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71" name="Google Shape;14071;p27"/>
            <p:cNvSpPr/>
            <p:nvPr/>
          </p:nvSpPr>
          <p:spPr>
            <a:xfrm>
              <a:off x="3789988" y="2977333"/>
              <a:ext cx="30375" cy="8950"/>
            </a:xfrm>
            <a:custGeom>
              <a:avLst/>
              <a:gdLst/>
              <a:ahLst/>
              <a:cxnLst/>
              <a:rect l="l" t="t" r="r" b="b"/>
              <a:pathLst>
                <a:path w="1215" h="358" extrusionOk="0">
                  <a:moveTo>
                    <a:pt x="215" y="0"/>
                  </a:moveTo>
                  <a:cubicBezTo>
                    <a:pt x="96" y="0"/>
                    <a:pt x="0" y="96"/>
                    <a:pt x="24" y="215"/>
                  </a:cubicBezTo>
                  <a:cubicBezTo>
                    <a:pt x="72" y="310"/>
                    <a:pt x="120" y="358"/>
                    <a:pt x="215" y="358"/>
                  </a:cubicBezTo>
                  <a:lnTo>
                    <a:pt x="1024" y="358"/>
                  </a:lnTo>
                  <a:cubicBezTo>
                    <a:pt x="1096" y="358"/>
                    <a:pt x="1167" y="310"/>
                    <a:pt x="1191" y="215"/>
                  </a:cubicBezTo>
                  <a:cubicBezTo>
                    <a:pt x="1215" y="96"/>
                    <a:pt x="1144" y="0"/>
                    <a:pt x="10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72" name="Google Shape;14072;p27"/>
            <p:cNvSpPr/>
            <p:nvPr/>
          </p:nvSpPr>
          <p:spPr>
            <a:xfrm>
              <a:off x="3644113" y="2824758"/>
              <a:ext cx="309625" cy="298475"/>
            </a:xfrm>
            <a:custGeom>
              <a:avLst/>
              <a:gdLst/>
              <a:ahLst/>
              <a:cxnLst/>
              <a:rect l="l" t="t" r="r" b="b"/>
              <a:pathLst>
                <a:path w="12385" h="11939" extrusionOk="0">
                  <a:moveTo>
                    <a:pt x="6455" y="340"/>
                  </a:moveTo>
                  <a:cubicBezTo>
                    <a:pt x="6931" y="340"/>
                    <a:pt x="7336" y="721"/>
                    <a:pt x="7336" y="1198"/>
                  </a:cubicBezTo>
                  <a:cubicBezTo>
                    <a:pt x="7336" y="1674"/>
                    <a:pt x="6931" y="2055"/>
                    <a:pt x="6455" y="2055"/>
                  </a:cubicBezTo>
                  <a:cubicBezTo>
                    <a:pt x="5955" y="2031"/>
                    <a:pt x="5597" y="1650"/>
                    <a:pt x="5597" y="1198"/>
                  </a:cubicBezTo>
                  <a:cubicBezTo>
                    <a:pt x="5597" y="721"/>
                    <a:pt x="5978" y="340"/>
                    <a:pt x="6455" y="340"/>
                  </a:cubicBezTo>
                  <a:close/>
                  <a:moveTo>
                    <a:pt x="9789" y="1722"/>
                  </a:moveTo>
                  <a:cubicBezTo>
                    <a:pt x="10003" y="1722"/>
                    <a:pt x="10241" y="1817"/>
                    <a:pt x="10384" y="1960"/>
                  </a:cubicBezTo>
                  <a:cubicBezTo>
                    <a:pt x="10551" y="2126"/>
                    <a:pt x="10622" y="2365"/>
                    <a:pt x="10622" y="2555"/>
                  </a:cubicBezTo>
                  <a:cubicBezTo>
                    <a:pt x="10622" y="2769"/>
                    <a:pt x="10551" y="3008"/>
                    <a:pt x="10384" y="3150"/>
                  </a:cubicBezTo>
                  <a:cubicBezTo>
                    <a:pt x="10229" y="3317"/>
                    <a:pt x="10015" y="3401"/>
                    <a:pt x="9795" y="3401"/>
                  </a:cubicBezTo>
                  <a:cubicBezTo>
                    <a:pt x="9574" y="3401"/>
                    <a:pt x="9348" y="3317"/>
                    <a:pt x="9169" y="3150"/>
                  </a:cubicBezTo>
                  <a:cubicBezTo>
                    <a:pt x="9027" y="3008"/>
                    <a:pt x="8931" y="2769"/>
                    <a:pt x="8931" y="2555"/>
                  </a:cubicBezTo>
                  <a:cubicBezTo>
                    <a:pt x="8931" y="2365"/>
                    <a:pt x="9027" y="2126"/>
                    <a:pt x="9193" y="1960"/>
                  </a:cubicBezTo>
                  <a:cubicBezTo>
                    <a:pt x="9384" y="1793"/>
                    <a:pt x="9598" y="1722"/>
                    <a:pt x="9789" y="1722"/>
                  </a:cubicBezTo>
                  <a:close/>
                  <a:moveTo>
                    <a:pt x="3073" y="1769"/>
                  </a:moveTo>
                  <a:cubicBezTo>
                    <a:pt x="3263" y="1769"/>
                    <a:pt x="3525" y="1865"/>
                    <a:pt x="3668" y="2007"/>
                  </a:cubicBezTo>
                  <a:cubicBezTo>
                    <a:pt x="3811" y="2150"/>
                    <a:pt x="3906" y="2388"/>
                    <a:pt x="3906" y="2603"/>
                  </a:cubicBezTo>
                  <a:cubicBezTo>
                    <a:pt x="3930" y="2817"/>
                    <a:pt x="3835" y="3008"/>
                    <a:pt x="3692" y="3198"/>
                  </a:cubicBezTo>
                  <a:cubicBezTo>
                    <a:pt x="3525" y="3365"/>
                    <a:pt x="3311" y="3448"/>
                    <a:pt x="3094" y="3448"/>
                  </a:cubicBezTo>
                  <a:cubicBezTo>
                    <a:pt x="2876" y="3448"/>
                    <a:pt x="2656" y="3365"/>
                    <a:pt x="2478" y="3198"/>
                  </a:cubicBezTo>
                  <a:cubicBezTo>
                    <a:pt x="2335" y="3055"/>
                    <a:pt x="2239" y="2817"/>
                    <a:pt x="2239" y="2603"/>
                  </a:cubicBezTo>
                  <a:cubicBezTo>
                    <a:pt x="2239" y="2365"/>
                    <a:pt x="2335" y="2150"/>
                    <a:pt x="2478" y="2007"/>
                  </a:cubicBezTo>
                  <a:cubicBezTo>
                    <a:pt x="2644" y="1817"/>
                    <a:pt x="2859" y="1769"/>
                    <a:pt x="3073" y="1769"/>
                  </a:cubicBezTo>
                  <a:close/>
                  <a:moveTo>
                    <a:pt x="1692" y="5079"/>
                  </a:moveTo>
                  <a:cubicBezTo>
                    <a:pt x="2168" y="5079"/>
                    <a:pt x="2573" y="5460"/>
                    <a:pt x="2573" y="5937"/>
                  </a:cubicBezTo>
                  <a:cubicBezTo>
                    <a:pt x="2573" y="6413"/>
                    <a:pt x="2168" y="6794"/>
                    <a:pt x="1692" y="6794"/>
                  </a:cubicBezTo>
                  <a:cubicBezTo>
                    <a:pt x="1215" y="6794"/>
                    <a:pt x="834" y="6413"/>
                    <a:pt x="834" y="5937"/>
                  </a:cubicBezTo>
                  <a:cubicBezTo>
                    <a:pt x="834" y="5460"/>
                    <a:pt x="1215" y="5079"/>
                    <a:pt x="1692" y="5079"/>
                  </a:cubicBezTo>
                  <a:close/>
                  <a:moveTo>
                    <a:pt x="11170" y="5079"/>
                  </a:moveTo>
                  <a:cubicBezTo>
                    <a:pt x="11646" y="5079"/>
                    <a:pt x="12027" y="5460"/>
                    <a:pt x="12027" y="5937"/>
                  </a:cubicBezTo>
                  <a:cubicBezTo>
                    <a:pt x="12027" y="6413"/>
                    <a:pt x="11646" y="6794"/>
                    <a:pt x="11170" y="6794"/>
                  </a:cubicBezTo>
                  <a:cubicBezTo>
                    <a:pt x="10694" y="6794"/>
                    <a:pt x="10313" y="6413"/>
                    <a:pt x="10313" y="5937"/>
                  </a:cubicBezTo>
                  <a:cubicBezTo>
                    <a:pt x="10313" y="5460"/>
                    <a:pt x="10694" y="5079"/>
                    <a:pt x="11170" y="5079"/>
                  </a:cubicBezTo>
                  <a:close/>
                  <a:moveTo>
                    <a:pt x="3073" y="8461"/>
                  </a:moveTo>
                  <a:cubicBezTo>
                    <a:pt x="3263" y="8461"/>
                    <a:pt x="3525" y="8556"/>
                    <a:pt x="3668" y="8699"/>
                  </a:cubicBezTo>
                  <a:cubicBezTo>
                    <a:pt x="3811" y="8842"/>
                    <a:pt x="3906" y="9080"/>
                    <a:pt x="3906" y="9295"/>
                  </a:cubicBezTo>
                  <a:cubicBezTo>
                    <a:pt x="3906" y="9509"/>
                    <a:pt x="3835" y="9723"/>
                    <a:pt x="3692" y="9890"/>
                  </a:cubicBezTo>
                  <a:cubicBezTo>
                    <a:pt x="3525" y="10057"/>
                    <a:pt x="3311" y="10140"/>
                    <a:pt x="3094" y="10140"/>
                  </a:cubicBezTo>
                  <a:cubicBezTo>
                    <a:pt x="2876" y="10140"/>
                    <a:pt x="2656" y="10057"/>
                    <a:pt x="2478" y="9890"/>
                  </a:cubicBezTo>
                  <a:cubicBezTo>
                    <a:pt x="2335" y="9747"/>
                    <a:pt x="2239" y="9509"/>
                    <a:pt x="2239" y="9295"/>
                  </a:cubicBezTo>
                  <a:cubicBezTo>
                    <a:pt x="2239" y="9080"/>
                    <a:pt x="2335" y="8842"/>
                    <a:pt x="2478" y="8699"/>
                  </a:cubicBezTo>
                  <a:cubicBezTo>
                    <a:pt x="2644" y="8533"/>
                    <a:pt x="2859" y="8461"/>
                    <a:pt x="3073" y="8461"/>
                  </a:cubicBezTo>
                  <a:close/>
                  <a:moveTo>
                    <a:pt x="6431" y="9795"/>
                  </a:moveTo>
                  <a:cubicBezTo>
                    <a:pt x="6907" y="9795"/>
                    <a:pt x="7288" y="10200"/>
                    <a:pt x="7288" y="10676"/>
                  </a:cubicBezTo>
                  <a:cubicBezTo>
                    <a:pt x="7288" y="11152"/>
                    <a:pt x="6907" y="11533"/>
                    <a:pt x="6431" y="11533"/>
                  </a:cubicBezTo>
                  <a:cubicBezTo>
                    <a:pt x="5955" y="11533"/>
                    <a:pt x="5573" y="11152"/>
                    <a:pt x="5573" y="10676"/>
                  </a:cubicBezTo>
                  <a:cubicBezTo>
                    <a:pt x="5573" y="10200"/>
                    <a:pt x="5955" y="9795"/>
                    <a:pt x="6431" y="9795"/>
                  </a:cubicBezTo>
                  <a:close/>
                  <a:moveTo>
                    <a:pt x="6382" y="1"/>
                  </a:moveTo>
                  <a:cubicBezTo>
                    <a:pt x="5722" y="1"/>
                    <a:pt x="5192" y="546"/>
                    <a:pt x="5192" y="1198"/>
                  </a:cubicBezTo>
                  <a:cubicBezTo>
                    <a:pt x="5192" y="1793"/>
                    <a:pt x="5621" y="2293"/>
                    <a:pt x="6216" y="2388"/>
                  </a:cubicBezTo>
                  <a:lnTo>
                    <a:pt x="6216" y="3436"/>
                  </a:lnTo>
                  <a:cubicBezTo>
                    <a:pt x="5669" y="3460"/>
                    <a:pt x="5145" y="3698"/>
                    <a:pt x="4740" y="4055"/>
                  </a:cubicBezTo>
                  <a:lnTo>
                    <a:pt x="4002" y="3317"/>
                  </a:lnTo>
                  <a:cubicBezTo>
                    <a:pt x="4240" y="2984"/>
                    <a:pt x="4287" y="2555"/>
                    <a:pt x="4145" y="2150"/>
                  </a:cubicBezTo>
                  <a:cubicBezTo>
                    <a:pt x="3919" y="1657"/>
                    <a:pt x="3469" y="1406"/>
                    <a:pt x="3021" y="1406"/>
                  </a:cubicBezTo>
                  <a:cubicBezTo>
                    <a:pt x="2711" y="1406"/>
                    <a:pt x="2402" y="1526"/>
                    <a:pt x="2168" y="1769"/>
                  </a:cubicBezTo>
                  <a:cubicBezTo>
                    <a:pt x="1835" y="2103"/>
                    <a:pt x="1739" y="2603"/>
                    <a:pt x="1906" y="3079"/>
                  </a:cubicBezTo>
                  <a:cubicBezTo>
                    <a:pt x="2120" y="3579"/>
                    <a:pt x="2597" y="3817"/>
                    <a:pt x="3049" y="3817"/>
                  </a:cubicBezTo>
                  <a:cubicBezTo>
                    <a:pt x="3311" y="3817"/>
                    <a:pt x="3549" y="3722"/>
                    <a:pt x="3764" y="3579"/>
                  </a:cubicBezTo>
                  <a:lnTo>
                    <a:pt x="4502" y="4317"/>
                  </a:lnTo>
                  <a:cubicBezTo>
                    <a:pt x="4407" y="4413"/>
                    <a:pt x="4311" y="4532"/>
                    <a:pt x="4264" y="4651"/>
                  </a:cubicBezTo>
                  <a:cubicBezTo>
                    <a:pt x="4278" y="4781"/>
                    <a:pt x="4372" y="4841"/>
                    <a:pt x="4460" y="4841"/>
                  </a:cubicBezTo>
                  <a:cubicBezTo>
                    <a:pt x="4516" y="4841"/>
                    <a:pt x="4569" y="4816"/>
                    <a:pt x="4597" y="4770"/>
                  </a:cubicBezTo>
                  <a:cubicBezTo>
                    <a:pt x="4669" y="4651"/>
                    <a:pt x="4764" y="4532"/>
                    <a:pt x="4859" y="4436"/>
                  </a:cubicBezTo>
                  <a:cubicBezTo>
                    <a:pt x="5264" y="4032"/>
                    <a:pt x="5812" y="3817"/>
                    <a:pt x="6383" y="3817"/>
                  </a:cubicBezTo>
                  <a:cubicBezTo>
                    <a:pt x="8074" y="3817"/>
                    <a:pt x="9312" y="5770"/>
                    <a:pt x="7979" y="7532"/>
                  </a:cubicBezTo>
                  <a:lnTo>
                    <a:pt x="7955" y="7556"/>
                  </a:lnTo>
                  <a:cubicBezTo>
                    <a:pt x="7427" y="7957"/>
                    <a:pt x="6884" y="8130"/>
                    <a:pt x="6382" y="8130"/>
                  </a:cubicBezTo>
                  <a:cubicBezTo>
                    <a:pt x="5185" y="8130"/>
                    <a:pt x="4216" y="7152"/>
                    <a:pt x="4216" y="5961"/>
                  </a:cubicBezTo>
                  <a:cubicBezTo>
                    <a:pt x="4216" y="5770"/>
                    <a:pt x="4264" y="5580"/>
                    <a:pt x="4287" y="5389"/>
                  </a:cubicBezTo>
                  <a:cubicBezTo>
                    <a:pt x="4232" y="5300"/>
                    <a:pt x="4156" y="5263"/>
                    <a:pt x="4088" y="5263"/>
                  </a:cubicBezTo>
                  <a:cubicBezTo>
                    <a:pt x="4010" y="5263"/>
                    <a:pt x="3943" y="5313"/>
                    <a:pt x="3930" y="5389"/>
                  </a:cubicBezTo>
                  <a:cubicBezTo>
                    <a:pt x="3906" y="5508"/>
                    <a:pt x="3859" y="5651"/>
                    <a:pt x="3859" y="5794"/>
                  </a:cubicBezTo>
                  <a:lnTo>
                    <a:pt x="2835" y="5794"/>
                  </a:lnTo>
                  <a:cubicBezTo>
                    <a:pt x="2740" y="5199"/>
                    <a:pt x="2239" y="4746"/>
                    <a:pt x="1644" y="4746"/>
                  </a:cubicBezTo>
                  <a:cubicBezTo>
                    <a:pt x="692" y="4746"/>
                    <a:pt x="1" y="5842"/>
                    <a:pt x="739" y="6818"/>
                  </a:cubicBezTo>
                  <a:lnTo>
                    <a:pt x="787" y="6866"/>
                  </a:lnTo>
                  <a:cubicBezTo>
                    <a:pt x="1069" y="7073"/>
                    <a:pt x="1362" y="7163"/>
                    <a:pt x="1637" y="7163"/>
                  </a:cubicBezTo>
                  <a:cubicBezTo>
                    <a:pt x="2242" y="7163"/>
                    <a:pt x="2753" y="6725"/>
                    <a:pt x="2835" y="6151"/>
                  </a:cubicBezTo>
                  <a:lnTo>
                    <a:pt x="3859" y="6151"/>
                  </a:lnTo>
                  <a:cubicBezTo>
                    <a:pt x="3906" y="6699"/>
                    <a:pt x="4145" y="7223"/>
                    <a:pt x="4502" y="7628"/>
                  </a:cubicBezTo>
                  <a:lnTo>
                    <a:pt x="3764" y="8366"/>
                  </a:lnTo>
                  <a:cubicBezTo>
                    <a:pt x="3540" y="8206"/>
                    <a:pt x="3288" y="8127"/>
                    <a:pt x="3037" y="8127"/>
                  </a:cubicBezTo>
                  <a:cubicBezTo>
                    <a:pt x="2727" y="8127"/>
                    <a:pt x="2418" y="8248"/>
                    <a:pt x="2168" y="8485"/>
                  </a:cubicBezTo>
                  <a:cubicBezTo>
                    <a:pt x="1835" y="8818"/>
                    <a:pt x="1739" y="9318"/>
                    <a:pt x="1906" y="9795"/>
                  </a:cubicBezTo>
                  <a:cubicBezTo>
                    <a:pt x="2120" y="10319"/>
                    <a:pt x="2597" y="10557"/>
                    <a:pt x="3049" y="10557"/>
                  </a:cubicBezTo>
                  <a:cubicBezTo>
                    <a:pt x="3335" y="10557"/>
                    <a:pt x="3668" y="10438"/>
                    <a:pt x="3906" y="10200"/>
                  </a:cubicBezTo>
                  <a:cubicBezTo>
                    <a:pt x="4145" y="9961"/>
                    <a:pt x="4264" y="9652"/>
                    <a:pt x="4264" y="9318"/>
                  </a:cubicBezTo>
                  <a:cubicBezTo>
                    <a:pt x="4264" y="9056"/>
                    <a:pt x="4168" y="8818"/>
                    <a:pt x="4026" y="8604"/>
                  </a:cubicBezTo>
                  <a:lnTo>
                    <a:pt x="4764" y="7866"/>
                  </a:lnTo>
                  <a:cubicBezTo>
                    <a:pt x="5145" y="8223"/>
                    <a:pt x="5693" y="8437"/>
                    <a:pt x="6240" y="8485"/>
                  </a:cubicBezTo>
                  <a:lnTo>
                    <a:pt x="6240" y="9533"/>
                  </a:lnTo>
                  <a:cubicBezTo>
                    <a:pt x="5383" y="9652"/>
                    <a:pt x="4859" y="10676"/>
                    <a:pt x="5550" y="11581"/>
                  </a:cubicBezTo>
                  <a:lnTo>
                    <a:pt x="5573" y="11628"/>
                  </a:lnTo>
                  <a:cubicBezTo>
                    <a:pt x="5860" y="11845"/>
                    <a:pt x="6157" y="11939"/>
                    <a:pt x="6433" y="11939"/>
                  </a:cubicBezTo>
                  <a:cubicBezTo>
                    <a:pt x="7099" y="11939"/>
                    <a:pt x="7645" y="11396"/>
                    <a:pt x="7645" y="10723"/>
                  </a:cubicBezTo>
                  <a:cubicBezTo>
                    <a:pt x="7645" y="10128"/>
                    <a:pt x="7217" y="9628"/>
                    <a:pt x="6621" y="9533"/>
                  </a:cubicBezTo>
                  <a:lnTo>
                    <a:pt x="6621" y="8485"/>
                  </a:lnTo>
                  <a:cubicBezTo>
                    <a:pt x="7169" y="8461"/>
                    <a:pt x="7693" y="8223"/>
                    <a:pt x="8098" y="7866"/>
                  </a:cubicBezTo>
                  <a:lnTo>
                    <a:pt x="8836" y="8604"/>
                  </a:lnTo>
                  <a:cubicBezTo>
                    <a:pt x="8693" y="8818"/>
                    <a:pt x="8598" y="9056"/>
                    <a:pt x="8598" y="9318"/>
                  </a:cubicBezTo>
                  <a:cubicBezTo>
                    <a:pt x="8598" y="9795"/>
                    <a:pt x="8907" y="10247"/>
                    <a:pt x="9384" y="10462"/>
                  </a:cubicBezTo>
                  <a:cubicBezTo>
                    <a:pt x="9503" y="10485"/>
                    <a:pt x="9646" y="10509"/>
                    <a:pt x="9789" y="10509"/>
                  </a:cubicBezTo>
                  <a:cubicBezTo>
                    <a:pt x="10098" y="10509"/>
                    <a:pt x="10384" y="10390"/>
                    <a:pt x="10622" y="10200"/>
                  </a:cubicBezTo>
                  <a:cubicBezTo>
                    <a:pt x="10657" y="10042"/>
                    <a:pt x="10550" y="9948"/>
                    <a:pt x="10444" y="9948"/>
                  </a:cubicBezTo>
                  <a:cubicBezTo>
                    <a:pt x="10406" y="9948"/>
                    <a:pt x="10368" y="9960"/>
                    <a:pt x="10336" y="9985"/>
                  </a:cubicBezTo>
                  <a:cubicBezTo>
                    <a:pt x="10182" y="10117"/>
                    <a:pt x="9993" y="10183"/>
                    <a:pt x="9801" y="10183"/>
                  </a:cubicBezTo>
                  <a:cubicBezTo>
                    <a:pt x="9577" y="10183"/>
                    <a:pt x="9349" y="10093"/>
                    <a:pt x="9169" y="9914"/>
                  </a:cubicBezTo>
                  <a:cubicBezTo>
                    <a:pt x="9027" y="9771"/>
                    <a:pt x="8931" y="9533"/>
                    <a:pt x="8931" y="9318"/>
                  </a:cubicBezTo>
                  <a:cubicBezTo>
                    <a:pt x="8931" y="9128"/>
                    <a:pt x="9027" y="8890"/>
                    <a:pt x="9169" y="8723"/>
                  </a:cubicBezTo>
                  <a:cubicBezTo>
                    <a:pt x="9336" y="8568"/>
                    <a:pt x="9550" y="8491"/>
                    <a:pt x="9768" y="8491"/>
                  </a:cubicBezTo>
                  <a:cubicBezTo>
                    <a:pt x="9985" y="8491"/>
                    <a:pt x="10205" y="8568"/>
                    <a:pt x="10384" y="8723"/>
                  </a:cubicBezTo>
                  <a:cubicBezTo>
                    <a:pt x="10598" y="8937"/>
                    <a:pt x="10694" y="9199"/>
                    <a:pt x="10622" y="9509"/>
                  </a:cubicBezTo>
                  <a:cubicBezTo>
                    <a:pt x="10669" y="9575"/>
                    <a:pt x="10732" y="9604"/>
                    <a:pt x="10791" y="9604"/>
                  </a:cubicBezTo>
                  <a:cubicBezTo>
                    <a:pt x="10881" y="9604"/>
                    <a:pt x="10965" y="9538"/>
                    <a:pt x="10979" y="9437"/>
                  </a:cubicBezTo>
                  <a:cubicBezTo>
                    <a:pt x="11027" y="9080"/>
                    <a:pt x="10908" y="8723"/>
                    <a:pt x="10622" y="8461"/>
                  </a:cubicBezTo>
                  <a:cubicBezTo>
                    <a:pt x="10395" y="8234"/>
                    <a:pt x="10077" y="8111"/>
                    <a:pt x="9758" y="8111"/>
                  </a:cubicBezTo>
                  <a:cubicBezTo>
                    <a:pt x="9509" y="8111"/>
                    <a:pt x="9259" y="8186"/>
                    <a:pt x="9050" y="8342"/>
                  </a:cubicBezTo>
                  <a:lnTo>
                    <a:pt x="8312" y="7604"/>
                  </a:lnTo>
                  <a:cubicBezTo>
                    <a:pt x="8669" y="7223"/>
                    <a:pt x="8884" y="6675"/>
                    <a:pt x="8931" y="6103"/>
                  </a:cubicBezTo>
                  <a:lnTo>
                    <a:pt x="9979" y="6103"/>
                  </a:lnTo>
                  <a:cubicBezTo>
                    <a:pt x="10074" y="6699"/>
                    <a:pt x="10575" y="7151"/>
                    <a:pt x="11170" y="7151"/>
                  </a:cubicBezTo>
                  <a:cubicBezTo>
                    <a:pt x="11813" y="7151"/>
                    <a:pt x="12361" y="6627"/>
                    <a:pt x="12361" y="5961"/>
                  </a:cubicBezTo>
                  <a:cubicBezTo>
                    <a:pt x="12384" y="5270"/>
                    <a:pt x="11860" y="4746"/>
                    <a:pt x="11194" y="4746"/>
                  </a:cubicBezTo>
                  <a:cubicBezTo>
                    <a:pt x="10598" y="4746"/>
                    <a:pt x="10098" y="5199"/>
                    <a:pt x="10003" y="5794"/>
                  </a:cubicBezTo>
                  <a:lnTo>
                    <a:pt x="8955" y="5794"/>
                  </a:lnTo>
                  <a:cubicBezTo>
                    <a:pt x="8931" y="5222"/>
                    <a:pt x="8693" y="4698"/>
                    <a:pt x="8336" y="4294"/>
                  </a:cubicBezTo>
                  <a:lnTo>
                    <a:pt x="9074" y="3555"/>
                  </a:lnTo>
                  <a:cubicBezTo>
                    <a:pt x="9289" y="3698"/>
                    <a:pt x="9550" y="3793"/>
                    <a:pt x="9789" y="3793"/>
                  </a:cubicBezTo>
                  <a:cubicBezTo>
                    <a:pt x="10098" y="3793"/>
                    <a:pt x="10408" y="3674"/>
                    <a:pt x="10646" y="3436"/>
                  </a:cubicBezTo>
                  <a:cubicBezTo>
                    <a:pt x="10932" y="3174"/>
                    <a:pt x="11051" y="2769"/>
                    <a:pt x="10979" y="2388"/>
                  </a:cubicBezTo>
                  <a:cubicBezTo>
                    <a:pt x="10956" y="2222"/>
                    <a:pt x="10884" y="2031"/>
                    <a:pt x="10765" y="1888"/>
                  </a:cubicBezTo>
                  <a:cubicBezTo>
                    <a:pt x="10531" y="1550"/>
                    <a:pt x="10169" y="1376"/>
                    <a:pt x="9800" y="1376"/>
                  </a:cubicBezTo>
                  <a:cubicBezTo>
                    <a:pt x="9493" y="1376"/>
                    <a:pt x="9180" y="1497"/>
                    <a:pt x="8931" y="1745"/>
                  </a:cubicBezTo>
                  <a:cubicBezTo>
                    <a:pt x="8693" y="1984"/>
                    <a:pt x="8574" y="2269"/>
                    <a:pt x="8574" y="2603"/>
                  </a:cubicBezTo>
                  <a:cubicBezTo>
                    <a:pt x="8574" y="2865"/>
                    <a:pt x="8669" y="3103"/>
                    <a:pt x="8812" y="3317"/>
                  </a:cubicBezTo>
                  <a:lnTo>
                    <a:pt x="8074" y="4055"/>
                  </a:lnTo>
                  <a:cubicBezTo>
                    <a:pt x="7693" y="3698"/>
                    <a:pt x="7145" y="3484"/>
                    <a:pt x="6574" y="3436"/>
                  </a:cubicBezTo>
                  <a:lnTo>
                    <a:pt x="6574" y="2388"/>
                  </a:lnTo>
                  <a:cubicBezTo>
                    <a:pt x="7217" y="2293"/>
                    <a:pt x="7645" y="1722"/>
                    <a:pt x="7598" y="1102"/>
                  </a:cubicBezTo>
                  <a:cubicBezTo>
                    <a:pt x="7526" y="507"/>
                    <a:pt x="7098" y="55"/>
                    <a:pt x="6502" y="7"/>
                  </a:cubicBezTo>
                  <a:cubicBezTo>
                    <a:pt x="6462" y="3"/>
                    <a:pt x="6421" y="1"/>
                    <a:pt x="6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073" name="Google Shape;14073;p27"/>
          <p:cNvGrpSpPr/>
          <p:nvPr/>
        </p:nvGrpSpPr>
        <p:grpSpPr>
          <a:xfrm>
            <a:off x="5372839" y="3956175"/>
            <a:ext cx="474692" cy="469989"/>
            <a:chOff x="4176388" y="2824908"/>
            <a:chExt cx="297700" cy="294750"/>
          </a:xfrm>
        </p:grpSpPr>
        <p:sp>
          <p:nvSpPr>
            <p:cNvPr id="14074" name="Google Shape;14074;p27"/>
            <p:cNvSpPr/>
            <p:nvPr/>
          </p:nvSpPr>
          <p:spPr>
            <a:xfrm>
              <a:off x="4176388" y="2824908"/>
              <a:ext cx="297700" cy="294750"/>
            </a:xfrm>
            <a:custGeom>
              <a:avLst/>
              <a:gdLst/>
              <a:ahLst/>
              <a:cxnLst/>
              <a:rect l="l" t="t" r="r" b="b"/>
              <a:pathLst>
                <a:path w="11908" h="11790" extrusionOk="0">
                  <a:moveTo>
                    <a:pt x="11240" y="358"/>
                  </a:moveTo>
                  <a:cubicBezTo>
                    <a:pt x="11407" y="358"/>
                    <a:pt x="11550" y="477"/>
                    <a:pt x="11550" y="668"/>
                  </a:cubicBezTo>
                  <a:lnTo>
                    <a:pt x="11550" y="5740"/>
                  </a:lnTo>
                  <a:lnTo>
                    <a:pt x="10050" y="5740"/>
                  </a:lnTo>
                  <a:lnTo>
                    <a:pt x="9573" y="5073"/>
                  </a:lnTo>
                  <a:cubicBezTo>
                    <a:pt x="9526" y="5002"/>
                    <a:pt x="9454" y="4978"/>
                    <a:pt x="9383" y="4978"/>
                  </a:cubicBezTo>
                  <a:cubicBezTo>
                    <a:pt x="9288" y="4978"/>
                    <a:pt x="9216" y="5002"/>
                    <a:pt x="9169" y="5073"/>
                  </a:cubicBezTo>
                  <a:lnTo>
                    <a:pt x="8692" y="5740"/>
                  </a:lnTo>
                  <a:lnTo>
                    <a:pt x="7883" y="5740"/>
                  </a:lnTo>
                  <a:cubicBezTo>
                    <a:pt x="7787" y="4788"/>
                    <a:pt x="7049" y="4049"/>
                    <a:pt x="6097" y="3954"/>
                  </a:cubicBezTo>
                  <a:lnTo>
                    <a:pt x="6097" y="3073"/>
                  </a:lnTo>
                  <a:cubicBezTo>
                    <a:pt x="6097" y="3002"/>
                    <a:pt x="6073" y="2954"/>
                    <a:pt x="6049" y="2930"/>
                  </a:cubicBezTo>
                  <a:lnTo>
                    <a:pt x="5406" y="2478"/>
                  </a:lnTo>
                  <a:lnTo>
                    <a:pt x="6049" y="2025"/>
                  </a:lnTo>
                  <a:cubicBezTo>
                    <a:pt x="6097" y="2001"/>
                    <a:pt x="6097" y="1930"/>
                    <a:pt x="6097" y="1882"/>
                  </a:cubicBezTo>
                  <a:lnTo>
                    <a:pt x="6097" y="358"/>
                  </a:lnTo>
                  <a:close/>
                  <a:moveTo>
                    <a:pt x="5739" y="358"/>
                  </a:moveTo>
                  <a:lnTo>
                    <a:pt x="5739" y="1787"/>
                  </a:lnTo>
                  <a:lnTo>
                    <a:pt x="5049" y="2263"/>
                  </a:lnTo>
                  <a:cubicBezTo>
                    <a:pt x="5001" y="2335"/>
                    <a:pt x="4953" y="2382"/>
                    <a:pt x="4953" y="2478"/>
                  </a:cubicBezTo>
                  <a:cubicBezTo>
                    <a:pt x="4953" y="2573"/>
                    <a:pt x="5001" y="2621"/>
                    <a:pt x="5049" y="2692"/>
                  </a:cubicBezTo>
                  <a:lnTo>
                    <a:pt x="5739" y="3168"/>
                  </a:lnTo>
                  <a:lnTo>
                    <a:pt x="5739" y="3954"/>
                  </a:lnTo>
                  <a:cubicBezTo>
                    <a:pt x="5454" y="4002"/>
                    <a:pt x="5168" y="4073"/>
                    <a:pt x="4930" y="4240"/>
                  </a:cubicBezTo>
                  <a:cubicBezTo>
                    <a:pt x="4882" y="4264"/>
                    <a:pt x="4811" y="4335"/>
                    <a:pt x="4858" y="4430"/>
                  </a:cubicBezTo>
                  <a:cubicBezTo>
                    <a:pt x="4874" y="4511"/>
                    <a:pt x="4935" y="4559"/>
                    <a:pt x="5009" y="4559"/>
                  </a:cubicBezTo>
                  <a:cubicBezTo>
                    <a:pt x="5044" y="4559"/>
                    <a:pt x="5082" y="4549"/>
                    <a:pt x="5120" y="4526"/>
                  </a:cubicBezTo>
                  <a:cubicBezTo>
                    <a:pt x="5358" y="4383"/>
                    <a:pt x="5644" y="4311"/>
                    <a:pt x="5906" y="4311"/>
                  </a:cubicBezTo>
                  <a:cubicBezTo>
                    <a:pt x="6811" y="4311"/>
                    <a:pt x="7549" y="5026"/>
                    <a:pt x="7549" y="5931"/>
                  </a:cubicBezTo>
                  <a:cubicBezTo>
                    <a:pt x="7597" y="6812"/>
                    <a:pt x="6835" y="7526"/>
                    <a:pt x="5954" y="7526"/>
                  </a:cubicBezTo>
                  <a:cubicBezTo>
                    <a:pt x="5049" y="7526"/>
                    <a:pt x="4310" y="6812"/>
                    <a:pt x="4310" y="5931"/>
                  </a:cubicBezTo>
                  <a:cubicBezTo>
                    <a:pt x="4310" y="5597"/>
                    <a:pt x="4406" y="5312"/>
                    <a:pt x="4572" y="5026"/>
                  </a:cubicBezTo>
                  <a:cubicBezTo>
                    <a:pt x="4644" y="4978"/>
                    <a:pt x="4620" y="4859"/>
                    <a:pt x="4549" y="4788"/>
                  </a:cubicBezTo>
                  <a:cubicBezTo>
                    <a:pt x="4509" y="4768"/>
                    <a:pt x="4466" y="4756"/>
                    <a:pt x="4425" y="4756"/>
                  </a:cubicBezTo>
                  <a:cubicBezTo>
                    <a:pt x="4367" y="4756"/>
                    <a:pt x="4315" y="4780"/>
                    <a:pt x="4287" y="4835"/>
                  </a:cubicBezTo>
                  <a:cubicBezTo>
                    <a:pt x="4096" y="5097"/>
                    <a:pt x="3977" y="5431"/>
                    <a:pt x="3953" y="5740"/>
                  </a:cubicBezTo>
                  <a:lnTo>
                    <a:pt x="3072" y="5740"/>
                  </a:lnTo>
                  <a:cubicBezTo>
                    <a:pt x="3001" y="5740"/>
                    <a:pt x="2953" y="5788"/>
                    <a:pt x="2905" y="5812"/>
                  </a:cubicBezTo>
                  <a:lnTo>
                    <a:pt x="2477" y="6431"/>
                  </a:lnTo>
                  <a:lnTo>
                    <a:pt x="2024" y="5812"/>
                  </a:lnTo>
                  <a:cubicBezTo>
                    <a:pt x="1977" y="5740"/>
                    <a:pt x="1929" y="5740"/>
                    <a:pt x="1881" y="5740"/>
                  </a:cubicBezTo>
                  <a:lnTo>
                    <a:pt x="286" y="5740"/>
                  </a:lnTo>
                  <a:lnTo>
                    <a:pt x="286" y="668"/>
                  </a:lnTo>
                  <a:cubicBezTo>
                    <a:pt x="286" y="501"/>
                    <a:pt x="405" y="358"/>
                    <a:pt x="595" y="358"/>
                  </a:cubicBezTo>
                  <a:close/>
                  <a:moveTo>
                    <a:pt x="4025" y="6074"/>
                  </a:moveTo>
                  <a:cubicBezTo>
                    <a:pt x="4096" y="7026"/>
                    <a:pt x="4858" y="7764"/>
                    <a:pt x="5811" y="7860"/>
                  </a:cubicBezTo>
                  <a:lnTo>
                    <a:pt x="5811" y="8765"/>
                  </a:lnTo>
                  <a:cubicBezTo>
                    <a:pt x="5811" y="8812"/>
                    <a:pt x="5835" y="8884"/>
                    <a:pt x="5858" y="8908"/>
                  </a:cubicBezTo>
                  <a:lnTo>
                    <a:pt x="6478" y="9360"/>
                  </a:lnTo>
                  <a:lnTo>
                    <a:pt x="5858" y="9789"/>
                  </a:lnTo>
                  <a:cubicBezTo>
                    <a:pt x="5811" y="9836"/>
                    <a:pt x="5811" y="9884"/>
                    <a:pt x="5811" y="9955"/>
                  </a:cubicBezTo>
                  <a:lnTo>
                    <a:pt x="5811" y="11456"/>
                  </a:lnTo>
                  <a:lnTo>
                    <a:pt x="643" y="11456"/>
                  </a:lnTo>
                  <a:cubicBezTo>
                    <a:pt x="500" y="11456"/>
                    <a:pt x="357" y="11337"/>
                    <a:pt x="357" y="11170"/>
                  </a:cubicBezTo>
                  <a:lnTo>
                    <a:pt x="357" y="6074"/>
                  </a:lnTo>
                  <a:lnTo>
                    <a:pt x="1834" y="6074"/>
                  </a:lnTo>
                  <a:lnTo>
                    <a:pt x="2310" y="6764"/>
                  </a:lnTo>
                  <a:cubicBezTo>
                    <a:pt x="2381" y="6812"/>
                    <a:pt x="2429" y="6860"/>
                    <a:pt x="2524" y="6860"/>
                  </a:cubicBezTo>
                  <a:cubicBezTo>
                    <a:pt x="2620" y="6860"/>
                    <a:pt x="2667" y="6812"/>
                    <a:pt x="2739" y="6764"/>
                  </a:cubicBezTo>
                  <a:lnTo>
                    <a:pt x="3215" y="6074"/>
                  </a:lnTo>
                  <a:close/>
                  <a:moveTo>
                    <a:pt x="619" y="1"/>
                  </a:moveTo>
                  <a:cubicBezTo>
                    <a:pt x="262" y="1"/>
                    <a:pt x="0" y="311"/>
                    <a:pt x="0" y="620"/>
                  </a:cubicBezTo>
                  <a:lnTo>
                    <a:pt x="0" y="11622"/>
                  </a:lnTo>
                  <a:cubicBezTo>
                    <a:pt x="0" y="11694"/>
                    <a:pt x="95" y="11789"/>
                    <a:pt x="167" y="11789"/>
                  </a:cubicBezTo>
                  <a:lnTo>
                    <a:pt x="9335" y="11789"/>
                  </a:lnTo>
                  <a:cubicBezTo>
                    <a:pt x="9502" y="11646"/>
                    <a:pt x="9407" y="11456"/>
                    <a:pt x="9264" y="11456"/>
                  </a:cubicBezTo>
                  <a:lnTo>
                    <a:pt x="6097" y="11456"/>
                  </a:lnTo>
                  <a:lnTo>
                    <a:pt x="6097" y="10027"/>
                  </a:lnTo>
                  <a:lnTo>
                    <a:pt x="6787" y="9551"/>
                  </a:lnTo>
                  <a:cubicBezTo>
                    <a:pt x="6835" y="9503"/>
                    <a:pt x="6882" y="9431"/>
                    <a:pt x="6882" y="9360"/>
                  </a:cubicBezTo>
                  <a:cubicBezTo>
                    <a:pt x="6882" y="9265"/>
                    <a:pt x="6835" y="9193"/>
                    <a:pt x="6787" y="9146"/>
                  </a:cubicBezTo>
                  <a:lnTo>
                    <a:pt x="6097" y="8669"/>
                  </a:lnTo>
                  <a:lnTo>
                    <a:pt x="6097" y="7860"/>
                  </a:lnTo>
                  <a:cubicBezTo>
                    <a:pt x="7049" y="7764"/>
                    <a:pt x="7787" y="7026"/>
                    <a:pt x="7883" y="6074"/>
                  </a:cubicBezTo>
                  <a:lnTo>
                    <a:pt x="8788" y="6074"/>
                  </a:lnTo>
                  <a:cubicBezTo>
                    <a:pt x="8835" y="6074"/>
                    <a:pt x="8907" y="6050"/>
                    <a:pt x="8930" y="6026"/>
                  </a:cubicBezTo>
                  <a:lnTo>
                    <a:pt x="9383" y="5383"/>
                  </a:lnTo>
                  <a:lnTo>
                    <a:pt x="9812" y="6026"/>
                  </a:lnTo>
                  <a:cubicBezTo>
                    <a:pt x="9859" y="6074"/>
                    <a:pt x="9907" y="6074"/>
                    <a:pt x="9978" y="6074"/>
                  </a:cubicBezTo>
                  <a:lnTo>
                    <a:pt x="11550" y="6074"/>
                  </a:lnTo>
                  <a:lnTo>
                    <a:pt x="11550" y="11289"/>
                  </a:lnTo>
                  <a:cubicBezTo>
                    <a:pt x="11550" y="11384"/>
                    <a:pt x="11455" y="11456"/>
                    <a:pt x="11360" y="11456"/>
                  </a:cubicBezTo>
                  <a:lnTo>
                    <a:pt x="10026" y="11456"/>
                  </a:lnTo>
                  <a:cubicBezTo>
                    <a:pt x="10002" y="11456"/>
                    <a:pt x="9978" y="11456"/>
                    <a:pt x="9931" y="11503"/>
                  </a:cubicBezTo>
                  <a:cubicBezTo>
                    <a:pt x="9812" y="11646"/>
                    <a:pt x="9931" y="11789"/>
                    <a:pt x="10050" y="11789"/>
                  </a:cubicBezTo>
                  <a:lnTo>
                    <a:pt x="11240" y="11789"/>
                  </a:lnTo>
                  <a:cubicBezTo>
                    <a:pt x="11598" y="11789"/>
                    <a:pt x="11883" y="11503"/>
                    <a:pt x="11883" y="11170"/>
                  </a:cubicBezTo>
                  <a:lnTo>
                    <a:pt x="11883" y="668"/>
                  </a:lnTo>
                  <a:cubicBezTo>
                    <a:pt x="11907" y="311"/>
                    <a:pt x="11598" y="1"/>
                    <a:pt x="1124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75" name="Google Shape;14075;p27"/>
            <p:cNvSpPr/>
            <p:nvPr/>
          </p:nvSpPr>
          <p:spPr>
            <a:xfrm>
              <a:off x="4300213" y="2959483"/>
              <a:ext cx="49450" cy="8950"/>
            </a:xfrm>
            <a:custGeom>
              <a:avLst/>
              <a:gdLst/>
              <a:ahLst/>
              <a:cxnLst/>
              <a:rect l="l" t="t" r="r" b="b"/>
              <a:pathLst>
                <a:path w="1978" h="358" extrusionOk="0">
                  <a:moveTo>
                    <a:pt x="215" y="0"/>
                  </a:moveTo>
                  <a:cubicBezTo>
                    <a:pt x="143" y="0"/>
                    <a:pt x="72" y="71"/>
                    <a:pt x="48" y="143"/>
                  </a:cubicBezTo>
                  <a:cubicBezTo>
                    <a:pt x="0" y="262"/>
                    <a:pt x="96" y="357"/>
                    <a:pt x="215" y="357"/>
                  </a:cubicBezTo>
                  <a:lnTo>
                    <a:pt x="1810" y="357"/>
                  </a:lnTo>
                  <a:cubicBezTo>
                    <a:pt x="1882" y="357"/>
                    <a:pt x="1953" y="310"/>
                    <a:pt x="1977" y="214"/>
                  </a:cubicBezTo>
                  <a:cubicBezTo>
                    <a:pt x="1977" y="119"/>
                    <a:pt x="1882" y="0"/>
                    <a:pt x="18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76" name="Google Shape;14076;p27"/>
            <p:cNvSpPr/>
            <p:nvPr/>
          </p:nvSpPr>
          <p:spPr>
            <a:xfrm>
              <a:off x="4310338" y="2977333"/>
              <a:ext cx="29800" cy="8950"/>
            </a:xfrm>
            <a:custGeom>
              <a:avLst/>
              <a:gdLst/>
              <a:ahLst/>
              <a:cxnLst/>
              <a:rect l="l" t="t" r="r" b="b"/>
              <a:pathLst>
                <a:path w="1192" h="358" extrusionOk="0">
                  <a:moveTo>
                    <a:pt x="215" y="0"/>
                  </a:moveTo>
                  <a:cubicBezTo>
                    <a:pt x="119" y="0"/>
                    <a:pt x="48" y="72"/>
                    <a:pt x="24" y="167"/>
                  </a:cubicBezTo>
                  <a:cubicBezTo>
                    <a:pt x="0" y="286"/>
                    <a:pt x="96" y="358"/>
                    <a:pt x="215" y="358"/>
                  </a:cubicBezTo>
                  <a:lnTo>
                    <a:pt x="1001" y="358"/>
                  </a:lnTo>
                  <a:cubicBezTo>
                    <a:pt x="1096" y="358"/>
                    <a:pt x="1167" y="310"/>
                    <a:pt x="1191" y="215"/>
                  </a:cubicBezTo>
                  <a:cubicBezTo>
                    <a:pt x="1191" y="120"/>
                    <a:pt x="1096" y="0"/>
                    <a:pt x="9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77" name="Google Shape;14077;p27"/>
            <p:cNvSpPr/>
            <p:nvPr/>
          </p:nvSpPr>
          <p:spPr>
            <a:xfrm>
              <a:off x="4213888" y="3021983"/>
              <a:ext cx="76225" cy="8950"/>
            </a:xfrm>
            <a:custGeom>
              <a:avLst/>
              <a:gdLst/>
              <a:ahLst/>
              <a:cxnLst/>
              <a:rect l="l" t="t" r="r" b="b"/>
              <a:pathLst>
                <a:path w="3049" h="358" extrusionOk="0">
                  <a:moveTo>
                    <a:pt x="215" y="1"/>
                  </a:moveTo>
                  <a:cubicBezTo>
                    <a:pt x="119" y="1"/>
                    <a:pt x="72" y="72"/>
                    <a:pt x="48" y="167"/>
                  </a:cubicBezTo>
                  <a:cubicBezTo>
                    <a:pt x="0" y="286"/>
                    <a:pt x="96" y="358"/>
                    <a:pt x="215" y="358"/>
                  </a:cubicBezTo>
                  <a:lnTo>
                    <a:pt x="2834" y="358"/>
                  </a:lnTo>
                  <a:cubicBezTo>
                    <a:pt x="2930" y="358"/>
                    <a:pt x="3001" y="310"/>
                    <a:pt x="3025" y="215"/>
                  </a:cubicBezTo>
                  <a:cubicBezTo>
                    <a:pt x="3049" y="96"/>
                    <a:pt x="2953" y="1"/>
                    <a:pt x="28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78" name="Google Shape;14078;p27"/>
            <p:cNvSpPr/>
            <p:nvPr/>
          </p:nvSpPr>
          <p:spPr>
            <a:xfrm>
              <a:off x="4213888" y="3041033"/>
              <a:ext cx="76225" cy="8950"/>
            </a:xfrm>
            <a:custGeom>
              <a:avLst/>
              <a:gdLst/>
              <a:ahLst/>
              <a:cxnLst/>
              <a:rect l="l" t="t" r="r" b="b"/>
              <a:pathLst>
                <a:path w="3049" h="358" extrusionOk="0">
                  <a:moveTo>
                    <a:pt x="215" y="1"/>
                  </a:moveTo>
                  <a:cubicBezTo>
                    <a:pt x="119" y="1"/>
                    <a:pt x="72" y="48"/>
                    <a:pt x="48" y="143"/>
                  </a:cubicBezTo>
                  <a:cubicBezTo>
                    <a:pt x="0" y="263"/>
                    <a:pt x="96" y="358"/>
                    <a:pt x="215" y="358"/>
                  </a:cubicBezTo>
                  <a:lnTo>
                    <a:pt x="2834" y="358"/>
                  </a:lnTo>
                  <a:cubicBezTo>
                    <a:pt x="2930" y="358"/>
                    <a:pt x="3001" y="286"/>
                    <a:pt x="3025" y="191"/>
                  </a:cubicBezTo>
                  <a:cubicBezTo>
                    <a:pt x="3049" y="72"/>
                    <a:pt x="2953" y="1"/>
                    <a:pt x="28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79" name="Google Shape;14079;p27"/>
            <p:cNvSpPr/>
            <p:nvPr/>
          </p:nvSpPr>
          <p:spPr>
            <a:xfrm>
              <a:off x="4230563" y="3059483"/>
              <a:ext cx="43475" cy="8975"/>
            </a:xfrm>
            <a:custGeom>
              <a:avLst/>
              <a:gdLst/>
              <a:ahLst/>
              <a:cxnLst/>
              <a:rect l="l" t="t" r="r" b="b"/>
              <a:pathLst>
                <a:path w="1739" h="359" extrusionOk="0">
                  <a:moveTo>
                    <a:pt x="214" y="1"/>
                  </a:moveTo>
                  <a:cubicBezTo>
                    <a:pt x="119" y="1"/>
                    <a:pt x="72" y="48"/>
                    <a:pt x="24" y="144"/>
                  </a:cubicBezTo>
                  <a:cubicBezTo>
                    <a:pt x="0" y="263"/>
                    <a:pt x="95" y="358"/>
                    <a:pt x="214" y="358"/>
                  </a:cubicBezTo>
                  <a:lnTo>
                    <a:pt x="1524" y="358"/>
                  </a:lnTo>
                  <a:cubicBezTo>
                    <a:pt x="1620" y="358"/>
                    <a:pt x="1667" y="287"/>
                    <a:pt x="1691" y="215"/>
                  </a:cubicBezTo>
                  <a:cubicBezTo>
                    <a:pt x="1739" y="96"/>
                    <a:pt x="1643" y="1"/>
                    <a:pt x="15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80" name="Google Shape;14080;p27"/>
            <p:cNvSpPr/>
            <p:nvPr/>
          </p:nvSpPr>
          <p:spPr>
            <a:xfrm>
              <a:off x="4360338" y="3021383"/>
              <a:ext cx="75050" cy="8950"/>
            </a:xfrm>
            <a:custGeom>
              <a:avLst/>
              <a:gdLst/>
              <a:ahLst/>
              <a:cxnLst/>
              <a:rect l="l" t="t" r="r" b="b"/>
              <a:pathLst>
                <a:path w="3002" h="358" extrusionOk="0">
                  <a:moveTo>
                    <a:pt x="167" y="1"/>
                  </a:moveTo>
                  <a:cubicBezTo>
                    <a:pt x="72" y="1"/>
                    <a:pt x="25" y="48"/>
                    <a:pt x="1" y="144"/>
                  </a:cubicBezTo>
                  <a:cubicBezTo>
                    <a:pt x="1" y="263"/>
                    <a:pt x="72" y="358"/>
                    <a:pt x="167" y="358"/>
                  </a:cubicBezTo>
                  <a:lnTo>
                    <a:pt x="2787" y="358"/>
                  </a:lnTo>
                  <a:cubicBezTo>
                    <a:pt x="2882" y="358"/>
                    <a:pt x="2930" y="310"/>
                    <a:pt x="2978" y="215"/>
                  </a:cubicBezTo>
                  <a:cubicBezTo>
                    <a:pt x="3001" y="96"/>
                    <a:pt x="2906" y="1"/>
                    <a:pt x="27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81" name="Google Shape;14081;p27"/>
            <p:cNvSpPr/>
            <p:nvPr/>
          </p:nvSpPr>
          <p:spPr>
            <a:xfrm>
              <a:off x="4360338" y="3039833"/>
              <a:ext cx="75050" cy="8975"/>
            </a:xfrm>
            <a:custGeom>
              <a:avLst/>
              <a:gdLst/>
              <a:ahLst/>
              <a:cxnLst/>
              <a:rect l="l" t="t" r="r" b="b"/>
              <a:pathLst>
                <a:path w="3002" h="359" extrusionOk="0">
                  <a:moveTo>
                    <a:pt x="167" y="1"/>
                  </a:moveTo>
                  <a:cubicBezTo>
                    <a:pt x="72" y="1"/>
                    <a:pt x="25" y="72"/>
                    <a:pt x="1" y="168"/>
                  </a:cubicBezTo>
                  <a:cubicBezTo>
                    <a:pt x="1" y="287"/>
                    <a:pt x="72" y="358"/>
                    <a:pt x="167" y="358"/>
                  </a:cubicBezTo>
                  <a:lnTo>
                    <a:pt x="2787" y="358"/>
                  </a:lnTo>
                  <a:cubicBezTo>
                    <a:pt x="2882" y="358"/>
                    <a:pt x="2930" y="311"/>
                    <a:pt x="2978" y="215"/>
                  </a:cubicBezTo>
                  <a:cubicBezTo>
                    <a:pt x="3001" y="96"/>
                    <a:pt x="2906" y="1"/>
                    <a:pt x="27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82" name="Google Shape;14082;p27"/>
            <p:cNvSpPr/>
            <p:nvPr/>
          </p:nvSpPr>
          <p:spPr>
            <a:xfrm>
              <a:off x="4375813" y="3059483"/>
              <a:ext cx="42900" cy="8975"/>
            </a:xfrm>
            <a:custGeom>
              <a:avLst/>
              <a:gdLst/>
              <a:ahLst/>
              <a:cxnLst/>
              <a:rect l="l" t="t" r="r" b="b"/>
              <a:pathLst>
                <a:path w="1716" h="359" extrusionOk="0">
                  <a:moveTo>
                    <a:pt x="215" y="1"/>
                  </a:moveTo>
                  <a:cubicBezTo>
                    <a:pt x="120" y="1"/>
                    <a:pt x="49" y="48"/>
                    <a:pt x="25" y="144"/>
                  </a:cubicBezTo>
                  <a:cubicBezTo>
                    <a:pt x="1" y="263"/>
                    <a:pt x="96" y="358"/>
                    <a:pt x="215" y="358"/>
                  </a:cubicBezTo>
                  <a:lnTo>
                    <a:pt x="1525" y="358"/>
                  </a:lnTo>
                  <a:cubicBezTo>
                    <a:pt x="1596" y="358"/>
                    <a:pt x="1668" y="287"/>
                    <a:pt x="1692" y="215"/>
                  </a:cubicBezTo>
                  <a:cubicBezTo>
                    <a:pt x="1716" y="96"/>
                    <a:pt x="1644" y="1"/>
                    <a:pt x="15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83" name="Google Shape;14083;p27"/>
            <p:cNvSpPr/>
            <p:nvPr/>
          </p:nvSpPr>
          <p:spPr>
            <a:xfrm>
              <a:off x="4359738" y="2878508"/>
              <a:ext cx="75650" cy="8950"/>
            </a:xfrm>
            <a:custGeom>
              <a:avLst/>
              <a:gdLst/>
              <a:ahLst/>
              <a:cxnLst/>
              <a:rect l="l" t="t" r="r" b="b"/>
              <a:pathLst>
                <a:path w="3026" h="358" extrusionOk="0">
                  <a:moveTo>
                    <a:pt x="215" y="0"/>
                  </a:moveTo>
                  <a:cubicBezTo>
                    <a:pt x="144" y="0"/>
                    <a:pt x="72" y="72"/>
                    <a:pt x="49" y="143"/>
                  </a:cubicBezTo>
                  <a:cubicBezTo>
                    <a:pt x="1" y="262"/>
                    <a:pt x="96" y="358"/>
                    <a:pt x="215" y="358"/>
                  </a:cubicBezTo>
                  <a:lnTo>
                    <a:pt x="2835" y="358"/>
                  </a:lnTo>
                  <a:cubicBezTo>
                    <a:pt x="2930" y="358"/>
                    <a:pt x="3002" y="310"/>
                    <a:pt x="3025" y="215"/>
                  </a:cubicBezTo>
                  <a:cubicBezTo>
                    <a:pt x="3025" y="96"/>
                    <a:pt x="2930" y="0"/>
                    <a:pt x="283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84" name="Google Shape;14084;p27"/>
            <p:cNvSpPr/>
            <p:nvPr/>
          </p:nvSpPr>
          <p:spPr>
            <a:xfrm>
              <a:off x="4359738" y="2896958"/>
              <a:ext cx="75650" cy="8950"/>
            </a:xfrm>
            <a:custGeom>
              <a:avLst/>
              <a:gdLst/>
              <a:ahLst/>
              <a:cxnLst/>
              <a:rect l="l" t="t" r="r" b="b"/>
              <a:pathLst>
                <a:path w="3026" h="358" extrusionOk="0">
                  <a:moveTo>
                    <a:pt x="215" y="1"/>
                  </a:moveTo>
                  <a:cubicBezTo>
                    <a:pt x="144" y="1"/>
                    <a:pt x="72" y="72"/>
                    <a:pt x="49" y="167"/>
                  </a:cubicBezTo>
                  <a:cubicBezTo>
                    <a:pt x="1" y="262"/>
                    <a:pt x="96" y="358"/>
                    <a:pt x="215" y="358"/>
                  </a:cubicBezTo>
                  <a:lnTo>
                    <a:pt x="2835" y="358"/>
                  </a:lnTo>
                  <a:cubicBezTo>
                    <a:pt x="2930" y="358"/>
                    <a:pt x="3002" y="310"/>
                    <a:pt x="3025" y="215"/>
                  </a:cubicBezTo>
                  <a:cubicBezTo>
                    <a:pt x="3025" y="96"/>
                    <a:pt x="2930" y="1"/>
                    <a:pt x="283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85" name="Google Shape;14085;p27"/>
            <p:cNvSpPr/>
            <p:nvPr/>
          </p:nvSpPr>
          <p:spPr>
            <a:xfrm>
              <a:off x="4375813" y="2916008"/>
              <a:ext cx="42900" cy="8950"/>
            </a:xfrm>
            <a:custGeom>
              <a:avLst/>
              <a:gdLst/>
              <a:ahLst/>
              <a:cxnLst/>
              <a:rect l="l" t="t" r="r" b="b"/>
              <a:pathLst>
                <a:path w="1716" h="358" extrusionOk="0">
                  <a:moveTo>
                    <a:pt x="215" y="1"/>
                  </a:moveTo>
                  <a:cubicBezTo>
                    <a:pt x="120" y="1"/>
                    <a:pt x="49" y="48"/>
                    <a:pt x="25" y="143"/>
                  </a:cubicBezTo>
                  <a:cubicBezTo>
                    <a:pt x="1" y="263"/>
                    <a:pt x="96" y="358"/>
                    <a:pt x="215" y="358"/>
                  </a:cubicBezTo>
                  <a:lnTo>
                    <a:pt x="1525" y="358"/>
                  </a:lnTo>
                  <a:cubicBezTo>
                    <a:pt x="1596" y="358"/>
                    <a:pt x="1668" y="286"/>
                    <a:pt x="1692" y="191"/>
                  </a:cubicBezTo>
                  <a:cubicBezTo>
                    <a:pt x="1716" y="72"/>
                    <a:pt x="1644" y="1"/>
                    <a:pt x="15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86" name="Google Shape;14086;p27"/>
            <p:cNvSpPr/>
            <p:nvPr/>
          </p:nvSpPr>
          <p:spPr>
            <a:xfrm>
              <a:off x="4215663" y="2878508"/>
              <a:ext cx="76250" cy="8950"/>
            </a:xfrm>
            <a:custGeom>
              <a:avLst/>
              <a:gdLst/>
              <a:ahLst/>
              <a:cxnLst/>
              <a:rect l="l" t="t" r="r" b="b"/>
              <a:pathLst>
                <a:path w="3050" h="358" extrusionOk="0">
                  <a:moveTo>
                    <a:pt x="215" y="0"/>
                  </a:moveTo>
                  <a:cubicBezTo>
                    <a:pt x="120" y="0"/>
                    <a:pt x="72" y="72"/>
                    <a:pt x="25" y="143"/>
                  </a:cubicBezTo>
                  <a:cubicBezTo>
                    <a:pt x="1" y="262"/>
                    <a:pt x="96" y="358"/>
                    <a:pt x="215" y="358"/>
                  </a:cubicBezTo>
                  <a:lnTo>
                    <a:pt x="2835" y="358"/>
                  </a:lnTo>
                  <a:cubicBezTo>
                    <a:pt x="2930" y="358"/>
                    <a:pt x="2978" y="310"/>
                    <a:pt x="3001" y="215"/>
                  </a:cubicBezTo>
                  <a:cubicBezTo>
                    <a:pt x="3049" y="96"/>
                    <a:pt x="2954" y="0"/>
                    <a:pt x="283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87" name="Google Shape;14087;p27"/>
            <p:cNvSpPr/>
            <p:nvPr/>
          </p:nvSpPr>
          <p:spPr>
            <a:xfrm>
              <a:off x="4215663" y="2896958"/>
              <a:ext cx="76250" cy="8950"/>
            </a:xfrm>
            <a:custGeom>
              <a:avLst/>
              <a:gdLst/>
              <a:ahLst/>
              <a:cxnLst/>
              <a:rect l="l" t="t" r="r" b="b"/>
              <a:pathLst>
                <a:path w="3050" h="358" extrusionOk="0">
                  <a:moveTo>
                    <a:pt x="215" y="1"/>
                  </a:moveTo>
                  <a:cubicBezTo>
                    <a:pt x="120" y="1"/>
                    <a:pt x="72" y="72"/>
                    <a:pt x="25" y="167"/>
                  </a:cubicBezTo>
                  <a:cubicBezTo>
                    <a:pt x="1" y="262"/>
                    <a:pt x="96" y="358"/>
                    <a:pt x="215" y="358"/>
                  </a:cubicBezTo>
                  <a:lnTo>
                    <a:pt x="2835" y="358"/>
                  </a:lnTo>
                  <a:cubicBezTo>
                    <a:pt x="2930" y="358"/>
                    <a:pt x="2978" y="310"/>
                    <a:pt x="3001" y="215"/>
                  </a:cubicBezTo>
                  <a:cubicBezTo>
                    <a:pt x="3049" y="96"/>
                    <a:pt x="2954" y="1"/>
                    <a:pt x="283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88" name="Google Shape;14088;p27"/>
            <p:cNvSpPr/>
            <p:nvPr/>
          </p:nvSpPr>
          <p:spPr>
            <a:xfrm>
              <a:off x="4231738" y="2916008"/>
              <a:ext cx="43500" cy="8950"/>
            </a:xfrm>
            <a:custGeom>
              <a:avLst/>
              <a:gdLst/>
              <a:ahLst/>
              <a:cxnLst/>
              <a:rect l="l" t="t" r="r" b="b"/>
              <a:pathLst>
                <a:path w="1740" h="358" extrusionOk="0">
                  <a:moveTo>
                    <a:pt x="215" y="1"/>
                  </a:moveTo>
                  <a:cubicBezTo>
                    <a:pt x="144" y="1"/>
                    <a:pt x="72" y="48"/>
                    <a:pt x="48" y="143"/>
                  </a:cubicBezTo>
                  <a:cubicBezTo>
                    <a:pt x="1" y="263"/>
                    <a:pt x="96" y="358"/>
                    <a:pt x="215" y="358"/>
                  </a:cubicBezTo>
                  <a:lnTo>
                    <a:pt x="1525" y="358"/>
                  </a:lnTo>
                  <a:cubicBezTo>
                    <a:pt x="1620" y="358"/>
                    <a:pt x="1692" y="286"/>
                    <a:pt x="1715" y="191"/>
                  </a:cubicBezTo>
                  <a:cubicBezTo>
                    <a:pt x="1739" y="72"/>
                    <a:pt x="1644" y="1"/>
                    <a:pt x="15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089" name="Google Shape;14089;p27"/>
          <p:cNvGrpSpPr/>
          <p:nvPr/>
        </p:nvGrpSpPr>
        <p:grpSpPr>
          <a:xfrm>
            <a:off x="6368721" y="3952468"/>
            <a:ext cx="474692" cy="477483"/>
            <a:chOff x="4673513" y="2822583"/>
            <a:chExt cx="297700" cy="299450"/>
          </a:xfrm>
        </p:grpSpPr>
        <p:sp>
          <p:nvSpPr>
            <p:cNvPr id="14090" name="Google Shape;14090;p27"/>
            <p:cNvSpPr/>
            <p:nvPr/>
          </p:nvSpPr>
          <p:spPr>
            <a:xfrm>
              <a:off x="4673513" y="2824333"/>
              <a:ext cx="297700" cy="297700"/>
            </a:xfrm>
            <a:custGeom>
              <a:avLst/>
              <a:gdLst/>
              <a:ahLst/>
              <a:cxnLst/>
              <a:rect l="l" t="t" r="r" b="b"/>
              <a:pathLst>
                <a:path w="11908" h="11908" extrusionOk="0">
                  <a:moveTo>
                    <a:pt x="3834" y="1310"/>
                  </a:moveTo>
                  <a:lnTo>
                    <a:pt x="3834" y="10717"/>
                  </a:lnTo>
                  <a:lnTo>
                    <a:pt x="1881" y="10717"/>
                  </a:lnTo>
                  <a:lnTo>
                    <a:pt x="1881" y="1310"/>
                  </a:lnTo>
                  <a:close/>
                  <a:moveTo>
                    <a:pt x="7287" y="5096"/>
                  </a:moveTo>
                  <a:lnTo>
                    <a:pt x="7287" y="10717"/>
                  </a:lnTo>
                  <a:lnTo>
                    <a:pt x="5335" y="10717"/>
                  </a:lnTo>
                  <a:lnTo>
                    <a:pt x="5335" y="5096"/>
                  </a:lnTo>
                  <a:close/>
                  <a:moveTo>
                    <a:pt x="10764" y="7597"/>
                  </a:moveTo>
                  <a:lnTo>
                    <a:pt x="10764" y="10717"/>
                  </a:lnTo>
                  <a:lnTo>
                    <a:pt x="8811" y="10717"/>
                  </a:lnTo>
                  <a:lnTo>
                    <a:pt x="8811" y="7597"/>
                  </a:lnTo>
                  <a:close/>
                  <a:moveTo>
                    <a:pt x="929" y="0"/>
                  </a:moveTo>
                  <a:cubicBezTo>
                    <a:pt x="810" y="0"/>
                    <a:pt x="715" y="48"/>
                    <a:pt x="715" y="167"/>
                  </a:cubicBezTo>
                  <a:lnTo>
                    <a:pt x="715" y="977"/>
                  </a:lnTo>
                  <a:lnTo>
                    <a:pt x="500" y="977"/>
                  </a:lnTo>
                  <a:cubicBezTo>
                    <a:pt x="405" y="977"/>
                    <a:pt x="334" y="1048"/>
                    <a:pt x="334" y="1119"/>
                  </a:cubicBezTo>
                  <a:cubicBezTo>
                    <a:pt x="334" y="1239"/>
                    <a:pt x="381" y="1334"/>
                    <a:pt x="500" y="1334"/>
                  </a:cubicBezTo>
                  <a:lnTo>
                    <a:pt x="715" y="1334"/>
                  </a:lnTo>
                  <a:lnTo>
                    <a:pt x="715" y="2239"/>
                  </a:lnTo>
                  <a:lnTo>
                    <a:pt x="500" y="2239"/>
                  </a:lnTo>
                  <a:cubicBezTo>
                    <a:pt x="405" y="2239"/>
                    <a:pt x="334" y="2286"/>
                    <a:pt x="334" y="2382"/>
                  </a:cubicBezTo>
                  <a:cubicBezTo>
                    <a:pt x="334" y="2501"/>
                    <a:pt x="381" y="2572"/>
                    <a:pt x="500" y="2572"/>
                  </a:cubicBezTo>
                  <a:lnTo>
                    <a:pt x="715" y="2572"/>
                  </a:lnTo>
                  <a:lnTo>
                    <a:pt x="715" y="3477"/>
                  </a:lnTo>
                  <a:lnTo>
                    <a:pt x="500" y="3477"/>
                  </a:lnTo>
                  <a:cubicBezTo>
                    <a:pt x="405" y="3477"/>
                    <a:pt x="334" y="3525"/>
                    <a:pt x="334" y="3620"/>
                  </a:cubicBezTo>
                  <a:cubicBezTo>
                    <a:pt x="334" y="3739"/>
                    <a:pt x="381" y="3834"/>
                    <a:pt x="500" y="3834"/>
                  </a:cubicBezTo>
                  <a:lnTo>
                    <a:pt x="715" y="3834"/>
                  </a:lnTo>
                  <a:lnTo>
                    <a:pt x="715" y="4715"/>
                  </a:lnTo>
                  <a:lnTo>
                    <a:pt x="500" y="4715"/>
                  </a:lnTo>
                  <a:cubicBezTo>
                    <a:pt x="405" y="4715"/>
                    <a:pt x="334" y="4787"/>
                    <a:pt x="334" y="4882"/>
                  </a:cubicBezTo>
                  <a:cubicBezTo>
                    <a:pt x="334" y="5001"/>
                    <a:pt x="381" y="5073"/>
                    <a:pt x="500" y="5073"/>
                  </a:cubicBezTo>
                  <a:lnTo>
                    <a:pt x="715" y="5073"/>
                  </a:lnTo>
                  <a:lnTo>
                    <a:pt x="715" y="5978"/>
                  </a:lnTo>
                  <a:lnTo>
                    <a:pt x="500" y="5978"/>
                  </a:lnTo>
                  <a:cubicBezTo>
                    <a:pt x="405" y="5978"/>
                    <a:pt x="334" y="6025"/>
                    <a:pt x="334" y="6120"/>
                  </a:cubicBezTo>
                  <a:cubicBezTo>
                    <a:pt x="334" y="6240"/>
                    <a:pt x="381" y="6335"/>
                    <a:pt x="500" y="6335"/>
                  </a:cubicBezTo>
                  <a:lnTo>
                    <a:pt x="715" y="6335"/>
                  </a:lnTo>
                  <a:lnTo>
                    <a:pt x="715" y="7216"/>
                  </a:lnTo>
                  <a:lnTo>
                    <a:pt x="500" y="7216"/>
                  </a:lnTo>
                  <a:cubicBezTo>
                    <a:pt x="405" y="7216"/>
                    <a:pt x="334" y="7287"/>
                    <a:pt x="334" y="7383"/>
                  </a:cubicBezTo>
                  <a:cubicBezTo>
                    <a:pt x="334" y="7502"/>
                    <a:pt x="381" y="7573"/>
                    <a:pt x="500" y="7573"/>
                  </a:cubicBezTo>
                  <a:lnTo>
                    <a:pt x="715" y="7573"/>
                  </a:lnTo>
                  <a:lnTo>
                    <a:pt x="715" y="8478"/>
                  </a:lnTo>
                  <a:lnTo>
                    <a:pt x="500" y="8478"/>
                  </a:lnTo>
                  <a:cubicBezTo>
                    <a:pt x="405" y="8478"/>
                    <a:pt x="334" y="8526"/>
                    <a:pt x="334" y="8621"/>
                  </a:cubicBezTo>
                  <a:cubicBezTo>
                    <a:pt x="334" y="8740"/>
                    <a:pt x="381" y="8835"/>
                    <a:pt x="500" y="8835"/>
                  </a:cubicBezTo>
                  <a:lnTo>
                    <a:pt x="715" y="8835"/>
                  </a:lnTo>
                  <a:lnTo>
                    <a:pt x="715" y="9716"/>
                  </a:lnTo>
                  <a:lnTo>
                    <a:pt x="500" y="9716"/>
                  </a:lnTo>
                  <a:cubicBezTo>
                    <a:pt x="405" y="9716"/>
                    <a:pt x="334" y="9788"/>
                    <a:pt x="334" y="9883"/>
                  </a:cubicBezTo>
                  <a:cubicBezTo>
                    <a:pt x="334" y="10002"/>
                    <a:pt x="381" y="10074"/>
                    <a:pt x="500" y="10074"/>
                  </a:cubicBezTo>
                  <a:lnTo>
                    <a:pt x="715" y="10074"/>
                  </a:lnTo>
                  <a:lnTo>
                    <a:pt x="715" y="10717"/>
                  </a:lnTo>
                  <a:lnTo>
                    <a:pt x="286" y="10717"/>
                  </a:lnTo>
                  <a:cubicBezTo>
                    <a:pt x="143" y="10717"/>
                    <a:pt x="0" y="10836"/>
                    <a:pt x="0" y="11002"/>
                  </a:cubicBezTo>
                  <a:lnTo>
                    <a:pt x="0" y="11693"/>
                  </a:lnTo>
                  <a:cubicBezTo>
                    <a:pt x="0" y="11788"/>
                    <a:pt x="95" y="11884"/>
                    <a:pt x="167" y="11884"/>
                  </a:cubicBezTo>
                  <a:lnTo>
                    <a:pt x="2001" y="11884"/>
                  </a:lnTo>
                  <a:cubicBezTo>
                    <a:pt x="2024" y="11884"/>
                    <a:pt x="2048" y="11884"/>
                    <a:pt x="2072" y="11836"/>
                  </a:cubicBezTo>
                  <a:cubicBezTo>
                    <a:pt x="2191" y="11693"/>
                    <a:pt x="2120" y="11550"/>
                    <a:pt x="1953" y="11550"/>
                  </a:cubicBezTo>
                  <a:lnTo>
                    <a:pt x="334" y="11550"/>
                  </a:lnTo>
                  <a:lnTo>
                    <a:pt x="334" y="11074"/>
                  </a:lnTo>
                  <a:lnTo>
                    <a:pt x="11526" y="11074"/>
                  </a:lnTo>
                  <a:lnTo>
                    <a:pt x="11526" y="11550"/>
                  </a:lnTo>
                  <a:lnTo>
                    <a:pt x="2763" y="11550"/>
                  </a:lnTo>
                  <a:cubicBezTo>
                    <a:pt x="2667" y="11550"/>
                    <a:pt x="2596" y="11598"/>
                    <a:pt x="2596" y="11693"/>
                  </a:cubicBezTo>
                  <a:cubicBezTo>
                    <a:pt x="2596" y="11812"/>
                    <a:pt x="2644" y="11907"/>
                    <a:pt x="2763" y="11907"/>
                  </a:cubicBezTo>
                  <a:lnTo>
                    <a:pt x="11574" y="11907"/>
                  </a:lnTo>
                  <a:cubicBezTo>
                    <a:pt x="11717" y="11907"/>
                    <a:pt x="11884" y="11788"/>
                    <a:pt x="11884" y="11598"/>
                  </a:cubicBezTo>
                  <a:lnTo>
                    <a:pt x="11884" y="11002"/>
                  </a:lnTo>
                  <a:cubicBezTo>
                    <a:pt x="11907" y="10860"/>
                    <a:pt x="11788" y="10717"/>
                    <a:pt x="11598" y="10717"/>
                  </a:cubicBezTo>
                  <a:lnTo>
                    <a:pt x="11098" y="10717"/>
                  </a:lnTo>
                  <a:lnTo>
                    <a:pt x="11098" y="7478"/>
                  </a:lnTo>
                  <a:cubicBezTo>
                    <a:pt x="11098" y="7311"/>
                    <a:pt x="10979" y="7240"/>
                    <a:pt x="10860" y="7240"/>
                  </a:cubicBezTo>
                  <a:lnTo>
                    <a:pt x="8692" y="7240"/>
                  </a:lnTo>
                  <a:cubicBezTo>
                    <a:pt x="8550" y="7240"/>
                    <a:pt x="8454" y="7335"/>
                    <a:pt x="8454" y="7478"/>
                  </a:cubicBezTo>
                  <a:lnTo>
                    <a:pt x="8454" y="10717"/>
                  </a:lnTo>
                  <a:lnTo>
                    <a:pt x="7645" y="10717"/>
                  </a:lnTo>
                  <a:lnTo>
                    <a:pt x="7645" y="4954"/>
                  </a:lnTo>
                  <a:cubicBezTo>
                    <a:pt x="7645" y="4811"/>
                    <a:pt x="7526" y="4715"/>
                    <a:pt x="7406" y="4715"/>
                  </a:cubicBezTo>
                  <a:lnTo>
                    <a:pt x="5239" y="4715"/>
                  </a:lnTo>
                  <a:cubicBezTo>
                    <a:pt x="5096" y="4715"/>
                    <a:pt x="5001" y="4834"/>
                    <a:pt x="5001" y="4954"/>
                  </a:cubicBezTo>
                  <a:lnTo>
                    <a:pt x="5001" y="10717"/>
                  </a:lnTo>
                  <a:lnTo>
                    <a:pt x="4191" y="10717"/>
                  </a:lnTo>
                  <a:lnTo>
                    <a:pt x="4191" y="1215"/>
                  </a:lnTo>
                  <a:cubicBezTo>
                    <a:pt x="4191" y="1072"/>
                    <a:pt x="4072" y="977"/>
                    <a:pt x="3953" y="977"/>
                  </a:cubicBezTo>
                  <a:lnTo>
                    <a:pt x="1762" y="977"/>
                  </a:lnTo>
                  <a:cubicBezTo>
                    <a:pt x="1596" y="977"/>
                    <a:pt x="1524" y="1096"/>
                    <a:pt x="1524" y="1215"/>
                  </a:cubicBezTo>
                  <a:lnTo>
                    <a:pt x="1524" y="10717"/>
                  </a:lnTo>
                  <a:lnTo>
                    <a:pt x="1072" y="10717"/>
                  </a:lnTo>
                  <a:lnTo>
                    <a:pt x="1072" y="167"/>
                  </a:lnTo>
                  <a:cubicBezTo>
                    <a:pt x="1072" y="95"/>
                    <a:pt x="1000" y="0"/>
                    <a:pt x="9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91" name="Google Shape;14091;p27"/>
            <p:cNvSpPr/>
            <p:nvPr/>
          </p:nvSpPr>
          <p:spPr>
            <a:xfrm>
              <a:off x="4782463" y="2822583"/>
              <a:ext cx="169700" cy="141675"/>
            </a:xfrm>
            <a:custGeom>
              <a:avLst/>
              <a:gdLst/>
              <a:ahLst/>
              <a:cxnLst/>
              <a:rect l="l" t="t" r="r" b="b"/>
              <a:pathLst>
                <a:path w="6788" h="5667" extrusionOk="0">
                  <a:moveTo>
                    <a:pt x="606" y="0"/>
                  </a:moveTo>
                  <a:cubicBezTo>
                    <a:pt x="434" y="0"/>
                    <a:pt x="264" y="74"/>
                    <a:pt x="167" y="213"/>
                  </a:cubicBezTo>
                  <a:cubicBezTo>
                    <a:pt x="72" y="332"/>
                    <a:pt x="0" y="475"/>
                    <a:pt x="48" y="618"/>
                  </a:cubicBezTo>
                  <a:cubicBezTo>
                    <a:pt x="48" y="856"/>
                    <a:pt x="143" y="1023"/>
                    <a:pt x="262" y="1118"/>
                  </a:cubicBezTo>
                  <a:lnTo>
                    <a:pt x="4668" y="4571"/>
                  </a:lnTo>
                  <a:cubicBezTo>
                    <a:pt x="4573" y="4643"/>
                    <a:pt x="4501" y="4762"/>
                    <a:pt x="4477" y="4881"/>
                  </a:cubicBezTo>
                  <a:cubicBezTo>
                    <a:pt x="4453" y="5047"/>
                    <a:pt x="4501" y="5190"/>
                    <a:pt x="4596" y="5309"/>
                  </a:cubicBezTo>
                  <a:cubicBezTo>
                    <a:pt x="4692" y="5428"/>
                    <a:pt x="4835" y="5524"/>
                    <a:pt x="4977" y="5524"/>
                  </a:cubicBezTo>
                  <a:lnTo>
                    <a:pt x="6121" y="5667"/>
                  </a:lnTo>
                  <a:cubicBezTo>
                    <a:pt x="6240" y="5667"/>
                    <a:pt x="6311" y="5667"/>
                    <a:pt x="6406" y="5595"/>
                  </a:cubicBezTo>
                  <a:cubicBezTo>
                    <a:pt x="6478" y="5571"/>
                    <a:pt x="6549" y="5524"/>
                    <a:pt x="6621" y="5452"/>
                  </a:cubicBezTo>
                  <a:cubicBezTo>
                    <a:pt x="6740" y="5309"/>
                    <a:pt x="6787" y="5119"/>
                    <a:pt x="6763" y="4952"/>
                  </a:cubicBezTo>
                  <a:lnTo>
                    <a:pt x="6525" y="3809"/>
                  </a:lnTo>
                  <a:cubicBezTo>
                    <a:pt x="6484" y="3561"/>
                    <a:pt x="6227" y="3367"/>
                    <a:pt x="5973" y="3367"/>
                  </a:cubicBezTo>
                  <a:cubicBezTo>
                    <a:pt x="5935" y="3367"/>
                    <a:pt x="5896" y="3371"/>
                    <a:pt x="5859" y="3380"/>
                  </a:cubicBezTo>
                  <a:cubicBezTo>
                    <a:pt x="5668" y="3404"/>
                    <a:pt x="5549" y="3523"/>
                    <a:pt x="5454" y="3642"/>
                  </a:cubicBezTo>
                  <a:lnTo>
                    <a:pt x="3191" y="1856"/>
                  </a:lnTo>
                  <a:cubicBezTo>
                    <a:pt x="3158" y="1823"/>
                    <a:pt x="3120" y="1805"/>
                    <a:pt x="3081" y="1805"/>
                  </a:cubicBezTo>
                  <a:cubicBezTo>
                    <a:pt x="3037" y="1805"/>
                    <a:pt x="2991" y="1829"/>
                    <a:pt x="2953" y="1880"/>
                  </a:cubicBezTo>
                  <a:cubicBezTo>
                    <a:pt x="2906" y="1975"/>
                    <a:pt x="2906" y="2071"/>
                    <a:pt x="3001" y="2118"/>
                  </a:cubicBezTo>
                  <a:lnTo>
                    <a:pt x="5454" y="4095"/>
                  </a:lnTo>
                  <a:cubicBezTo>
                    <a:pt x="5504" y="4112"/>
                    <a:pt x="5543" y="4128"/>
                    <a:pt x="5586" y="4128"/>
                  </a:cubicBezTo>
                  <a:cubicBezTo>
                    <a:pt x="5604" y="4128"/>
                    <a:pt x="5623" y="4126"/>
                    <a:pt x="5644" y="4119"/>
                  </a:cubicBezTo>
                  <a:cubicBezTo>
                    <a:pt x="5692" y="4095"/>
                    <a:pt x="5739" y="4023"/>
                    <a:pt x="5739" y="3976"/>
                  </a:cubicBezTo>
                  <a:cubicBezTo>
                    <a:pt x="5739" y="3857"/>
                    <a:pt x="5787" y="3761"/>
                    <a:pt x="5906" y="3738"/>
                  </a:cubicBezTo>
                  <a:cubicBezTo>
                    <a:pt x="5928" y="3729"/>
                    <a:pt x="5949" y="3725"/>
                    <a:pt x="5970" y="3725"/>
                  </a:cubicBezTo>
                  <a:cubicBezTo>
                    <a:pt x="6065" y="3725"/>
                    <a:pt x="6149" y="3807"/>
                    <a:pt x="6168" y="3904"/>
                  </a:cubicBezTo>
                  <a:lnTo>
                    <a:pt x="6406" y="5047"/>
                  </a:lnTo>
                  <a:cubicBezTo>
                    <a:pt x="6454" y="5095"/>
                    <a:pt x="6406" y="5190"/>
                    <a:pt x="6359" y="5238"/>
                  </a:cubicBezTo>
                  <a:cubicBezTo>
                    <a:pt x="6305" y="5291"/>
                    <a:pt x="6265" y="5318"/>
                    <a:pt x="6208" y="5318"/>
                  </a:cubicBezTo>
                  <a:cubicBezTo>
                    <a:pt x="6189" y="5318"/>
                    <a:pt x="6168" y="5315"/>
                    <a:pt x="6144" y="5309"/>
                  </a:cubicBezTo>
                  <a:lnTo>
                    <a:pt x="5001" y="5166"/>
                  </a:lnTo>
                  <a:cubicBezTo>
                    <a:pt x="4954" y="5166"/>
                    <a:pt x="4882" y="5119"/>
                    <a:pt x="4858" y="5071"/>
                  </a:cubicBezTo>
                  <a:cubicBezTo>
                    <a:pt x="4835" y="5000"/>
                    <a:pt x="4811" y="4952"/>
                    <a:pt x="4811" y="4881"/>
                  </a:cubicBezTo>
                  <a:cubicBezTo>
                    <a:pt x="4811" y="4809"/>
                    <a:pt x="4882" y="4714"/>
                    <a:pt x="4977" y="4690"/>
                  </a:cubicBezTo>
                  <a:cubicBezTo>
                    <a:pt x="5049" y="4643"/>
                    <a:pt x="5096" y="4619"/>
                    <a:pt x="5096" y="4571"/>
                  </a:cubicBezTo>
                  <a:cubicBezTo>
                    <a:pt x="5096" y="4500"/>
                    <a:pt x="5096" y="4452"/>
                    <a:pt x="5049" y="4381"/>
                  </a:cubicBezTo>
                  <a:lnTo>
                    <a:pt x="453" y="761"/>
                  </a:lnTo>
                  <a:cubicBezTo>
                    <a:pt x="405" y="713"/>
                    <a:pt x="357" y="666"/>
                    <a:pt x="357" y="594"/>
                  </a:cubicBezTo>
                  <a:cubicBezTo>
                    <a:pt x="357" y="546"/>
                    <a:pt x="357" y="475"/>
                    <a:pt x="429" y="427"/>
                  </a:cubicBezTo>
                  <a:cubicBezTo>
                    <a:pt x="453" y="356"/>
                    <a:pt x="524" y="332"/>
                    <a:pt x="572" y="332"/>
                  </a:cubicBezTo>
                  <a:cubicBezTo>
                    <a:pt x="643" y="332"/>
                    <a:pt x="691" y="332"/>
                    <a:pt x="762" y="404"/>
                  </a:cubicBezTo>
                  <a:lnTo>
                    <a:pt x="2334" y="1618"/>
                  </a:lnTo>
                  <a:cubicBezTo>
                    <a:pt x="2377" y="1640"/>
                    <a:pt x="2415" y="1651"/>
                    <a:pt x="2450" y="1651"/>
                  </a:cubicBezTo>
                  <a:cubicBezTo>
                    <a:pt x="2493" y="1651"/>
                    <a:pt x="2533" y="1634"/>
                    <a:pt x="2572" y="1594"/>
                  </a:cubicBezTo>
                  <a:cubicBezTo>
                    <a:pt x="2620" y="1499"/>
                    <a:pt x="2620" y="1404"/>
                    <a:pt x="2548" y="1356"/>
                  </a:cubicBezTo>
                  <a:lnTo>
                    <a:pt x="953" y="118"/>
                  </a:lnTo>
                  <a:cubicBezTo>
                    <a:pt x="853" y="38"/>
                    <a:pt x="729" y="0"/>
                    <a:pt x="6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092" name="Google Shape;14092;p27"/>
          <p:cNvGrpSpPr/>
          <p:nvPr/>
        </p:nvGrpSpPr>
        <p:grpSpPr>
          <a:xfrm>
            <a:off x="7359860" y="3965703"/>
            <a:ext cx="476607" cy="450935"/>
            <a:chOff x="5167663" y="2830883"/>
            <a:chExt cx="298900" cy="282800"/>
          </a:xfrm>
        </p:grpSpPr>
        <p:sp>
          <p:nvSpPr>
            <p:cNvPr id="14093" name="Google Shape;14093;p27"/>
            <p:cNvSpPr/>
            <p:nvPr/>
          </p:nvSpPr>
          <p:spPr>
            <a:xfrm>
              <a:off x="5299813" y="2873133"/>
              <a:ext cx="36350" cy="42425"/>
            </a:xfrm>
            <a:custGeom>
              <a:avLst/>
              <a:gdLst/>
              <a:ahLst/>
              <a:cxnLst/>
              <a:rect l="l" t="t" r="r" b="b"/>
              <a:pathLst>
                <a:path w="1454" h="1697" extrusionOk="0">
                  <a:moveTo>
                    <a:pt x="692" y="596"/>
                  </a:moveTo>
                  <a:lnTo>
                    <a:pt x="834" y="1025"/>
                  </a:lnTo>
                  <a:lnTo>
                    <a:pt x="549" y="1025"/>
                  </a:lnTo>
                  <a:lnTo>
                    <a:pt x="692" y="596"/>
                  </a:lnTo>
                  <a:close/>
                  <a:moveTo>
                    <a:pt x="715" y="1"/>
                  </a:moveTo>
                  <a:cubicBezTo>
                    <a:pt x="644" y="1"/>
                    <a:pt x="573" y="72"/>
                    <a:pt x="549" y="120"/>
                  </a:cubicBezTo>
                  <a:lnTo>
                    <a:pt x="25" y="1477"/>
                  </a:lnTo>
                  <a:cubicBezTo>
                    <a:pt x="1" y="1549"/>
                    <a:pt x="25" y="1644"/>
                    <a:pt x="120" y="1668"/>
                  </a:cubicBezTo>
                  <a:cubicBezTo>
                    <a:pt x="147" y="1688"/>
                    <a:pt x="176" y="1697"/>
                    <a:pt x="204" y="1697"/>
                  </a:cubicBezTo>
                  <a:cubicBezTo>
                    <a:pt x="275" y="1697"/>
                    <a:pt x="341" y="1641"/>
                    <a:pt x="358" y="1573"/>
                  </a:cubicBezTo>
                  <a:lnTo>
                    <a:pt x="453" y="1382"/>
                  </a:lnTo>
                  <a:lnTo>
                    <a:pt x="1025" y="1382"/>
                  </a:lnTo>
                  <a:lnTo>
                    <a:pt x="1096" y="1573"/>
                  </a:lnTo>
                  <a:cubicBezTo>
                    <a:pt x="1144" y="1644"/>
                    <a:pt x="1192" y="1692"/>
                    <a:pt x="1263" y="1692"/>
                  </a:cubicBezTo>
                  <a:lnTo>
                    <a:pt x="1311" y="1692"/>
                  </a:lnTo>
                  <a:cubicBezTo>
                    <a:pt x="1406" y="1668"/>
                    <a:pt x="1454" y="1573"/>
                    <a:pt x="1406" y="1454"/>
                  </a:cubicBezTo>
                  <a:lnTo>
                    <a:pt x="906" y="120"/>
                  </a:lnTo>
                  <a:cubicBezTo>
                    <a:pt x="858" y="25"/>
                    <a:pt x="787" y="1"/>
                    <a:pt x="7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94" name="Google Shape;14094;p27"/>
            <p:cNvSpPr/>
            <p:nvPr/>
          </p:nvSpPr>
          <p:spPr>
            <a:xfrm>
              <a:off x="5221838" y="3006508"/>
              <a:ext cx="29775" cy="43475"/>
            </a:xfrm>
            <a:custGeom>
              <a:avLst/>
              <a:gdLst/>
              <a:ahLst/>
              <a:cxnLst/>
              <a:rect l="l" t="t" r="r" b="b"/>
              <a:pathLst>
                <a:path w="1191" h="1739" extrusionOk="0">
                  <a:moveTo>
                    <a:pt x="572" y="358"/>
                  </a:moveTo>
                  <a:cubicBezTo>
                    <a:pt x="619" y="358"/>
                    <a:pt x="691" y="381"/>
                    <a:pt x="715" y="477"/>
                  </a:cubicBezTo>
                  <a:cubicBezTo>
                    <a:pt x="739" y="572"/>
                    <a:pt x="667" y="643"/>
                    <a:pt x="572" y="643"/>
                  </a:cubicBezTo>
                  <a:lnTo>
                    <a:pt x="357" y="643"/>
                  </a:lnTo>
                  <a:lnTo>
                    <a:pt x="357" y="358"/>
                  </a:lnTo>
                  <a:close/>
                  <a:moveTo>
                    <a:pt x="667" y="977"/>
                  </a:moveTo>
                  <a:cubicBezTo>
                    <a:pt x="786" y="977"/>
                    <a:pt x="834" y="1072"/>
                    <a:pt x="834" y="1167"/>
                  </a:cubicBezTo>
                  <a:cubicBezTo>
                    <a:pt x="834" y="1286"/>
                    <a:pt x="739" y="1382"/>
                    <a:pt x="667" y="1382"/>
                  </a:cubicBezTo>
                  <a:lnTo>
                    <a:pt x="357" y="1382"/>
                  </a:lnTo>
                  <a:lnTo>
                    <a:pt x="357" y="977"/>
                  </a:lnTo>
                  <a:close/>
                  <a:moveTo>
                    <a:pt x="191" y="0"/>
                  </a:moveTo>
                  <a:cubicBezTo>
                    <a:pt x="96" y="0"/>
                    <a:pt x="0" y="96"/>
                    <a:pt x="0" y="191"/>
                  </a:cubicBezTo>
                  <a:lnTo>
                    <a:pt x="0" y="1548"/>
                  </a:lnTo>
                  <a:lnTo>
                    <a:pt x="0" y="1620"/>
                  </a:lnTo>
                  <a:cubicBezTo>
                    <a:pt x="24" y="1691"/>
                    <a:pt x="96" y="1739"/>
                    <a:pt x="191" y="1739"/>
                  </a:cubicBezTo>
                  <a:lnTo>
                    <a:pt x="667" y="1739"/>
                  </a:lnTo>
                  <a:cubicBezTo>
                    <a:pt x="953" y="1739"/>
                    <a:pt x="1191" y="1501"/>
                    <a:pt x="1191" y="1191"/>
                  </a:cubicBezTo>
                  <a:cubicBezTo>
                    <a:pt x="1191" y="1024"/>
                    <a:pt x="1096" y="858"/>
                    <a:pt x="977" y="786"/>
                  </a:cubicBezTo>
                  <a:cubicBezTo>
                    <a:pt x="1048" y="691"/>
                    <a:pt x="1072" y="572"/>
                    <a:pt x="1048" y="429"/>
                  </a:cubicBezTo>
                  <a:cubicBezTo>
                    <a:pt x="1024" y="191"/>
                    <a:pt x="810" y="0"/>
                    <a:pt x="5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95" name="Google Shape;14095;p27"/>
            <p:cNvSpPr/>
            <p:nvPr/>
          </p:nvSpPr>
          <p:spPr>
            <a:xfrm>
              <a:off x="5375438" y="3006508"/>
              <a:ext cx="37525" cy="43475"/>
            </a:xfrm>
            <a:custGeom>
              <a:avLst/>
              <a:gdLst/>
              <a:ahLst/>
              <a:cxnLst/>
              <a:rect l="l" t="t" r="r" b="b"/>
              <a:pathLst>
                <a:path w="1501" h="1739" extrusionOk="0">
                  <a:moveTo>
                    <a:pt x="858" y="0"/>
                  </a:moveTo>
                  <a:cubicBezTo>
                    <a:pt x="381" y="0"/>
                    <a:pt x="0" y="381"/>
                    <a:pt x="0" y="858"/>
                  </a:cubicBezTo>
                  <a:cubicBezTo>
                    <a:pt x="0" y="1334"/>
                    <a:pt x="381" y="1739"/>
                    <a:pt x="858" y="1739"/>
                  </a:cubicBezTo>
                  <a:cubicBezTo>
                    <a:pt x="1024" y="1739"/>
                    <a:pt x="1215" y="1667"/>
                    <a:pt x="1334" y="1548"/>
                  </a:cubicBezTo>
                  <a:cubicBezTo>
                    <a:pt x="1358" y="1524"/>
                    <a:pt x="1382" y="1501"/>
                    <a:pt x="1382" y="1453"/>
                  </a:cubicBezTo>
                  <a:cubicBezTo>
                    <a:pt x="1501" y="1405"/>
                    <a:pt x="1477" y="1286"/>
                    <a:pt x="1429" y="1215"/>
                  </a:cubicBezTo>
                  <a:cubicBezTo>
                    <a:pt x="1400" y="1195"/>
                    <a:pt x="1362" y="1184"/>
                    <a:pt x="1324" y="1184"/>
                  </a:cubicBezTo>
                  <a:cubicBezTo>
                    <a:pt x="1271" y="1184"/>
                    <a:pt x="1219" y="1207"/>
                    <a:pt x="1191" y="1263"/>
                  </a:cubicBezTo>
                  <a:lnTo>
                    <a:pt x="1144" y="1286"/>
                  </a:lnTo>
                  <a:cubicBezTo>
                    <a:pt x="1096" y="1334"/>
                    <a:pt x="1001" y="1382"/>
                    <a:pt x="882" y="1382"/>
                  </a:cubicBezTo>
                  <a:cubicBezTo>
                    <a:pt x="620" y="1382"/>
                    <a:pt x="381" y="1143"/>
                    <a:pt x="381" y="858"/>
                  </a:cubicBezTo>
                  <a:cubicBezTo>
                    <a:pt x="381" y="596"/>
                    <a:pt x="620" y="358"/>
                    <a:pt x="882" y="358"/>
                  </a:cubicBezTo>
                  <a:cubicBezTo>
                    <a:pt x="977" y="358"/>
                    <a:pt x="1096" y="381"/>
                    <a:pt x="1144" y="453"/>
                  </a:cubicBezTo>
                  <a:cubicBezTo>
                    <a:pt x="1175" y="469"/>
                    <a:pt x="1207" y="477"/>
                    <a:pt x="1237" y="477"/>
                  </a:cubicBezTo>
                  <a:cubicBezTo>
                    <a:pt x="1297" y="477"/>
                    <a:pt x="1350" y="445"/>
                    <a:pt x="1382" y="381"/>
                  </a:cubicBezTo>
                  <a:cubicBezTo>
                    <a:pt x="1453" y="310"/>
                    <a:pt x="1429" y="215"/>
                    <a:pt x="1334" y="143"/>
                  </a:cubicBezTo>
                  <a:cubicBezTo>
                    <a:pt x="1191" y="72"/>
                    <a:pt x="1024" y="0"/>
                    <a:pt x="8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96" name="Google Shape;14096;p27"/>
            <p:cNvSpPr/>
            <p:nvPr/>
          </p:nvSpPr>
          <p:spPr>
            <a:xfrm>
              <a:off x="5167663" y="2830883"/>
              <a:ext cx="298900" cy="282800"/>
            </a:xfrm>
            <a:custGeom>
              <a:avLst/>
              <a:gdLst/>
              <a:ahLst/>
              <a:cxnLst/>
              <a:rect l="l" t="t" r="r" b="b"/>
              <a:pathLst>
                <a:path w="11956" h="11312" extrusionOk="0">
                  <a:moveTo>
                    <a:pt x="3620" y="4525"/>
                  </a:moveTo>
                  <a:cubicBezTo>
                    <a:pt x="4430" y="4525"/>
                    <a:pt x="5168" y="4834"/>
                    <a:pt x="5739" y="5335"/>
                  </a:cubicBezTo>
                  <a:cubicBezTo>
                    <a:pt x="5382" y="5716"/>
                    <a:pt x="5120" y="6168"/>
                    <a:pt x="4954" y="6644"/>
                  </a:cubicBezTo>
                  <a:cubicBezTo>
                    <a:pt x="4025" y="6311"/>
                    <a:pt x="3263" y="5573"/>
                    <a:pt x="2953" y="4620"/>
                  </a:cubicBezTo>
                  <a:cubicBezTo>
                    <a:pt x="3144" y="4549"/>
                    <a:pt x="3382" y="4525"/>
                    <a:pt x="3620" y="4525"/>
                  </a:cubicBezTo>
                  <a:close/>
                  <a:moveTo>
                    <a:pt x="8359" y="4549"/>
                  </a:moveTo>
                  <a:cubicBezTo>
                    <a:pt x="8597" y="4549"/>
                    <a:pt x="8835" y="4596"/>
                    <a:pt x="9050" y="4620"/>
                  </a:cubicBezTo>
                  <a:cubicBezTo>
                    <a:pt x="8716" y="5573"/>
                    <a:pt x="7978" y="6311"/>
                    <a:pt x="7025" y="6644"/>
                  </a:cubicBezTo>
                  <a:cubicBezTo>
                    <a:pt x="6883" y="6168"/>
                    <a:pt x="6597" y="5716"/>
                    <a:pt x="6240" y="5335"/>
                  </a:cubicBezTo>
                  <a:cubicBezTo>
                    <a:pt x="6811" y="4858"/>
                    <a:pt x="7549" y="4549"/>
                    <a:pt x="8359" y="4549"/>
                  </a:cubicBezTo>
                  <a:close/>
                  <a:moveTo>
                    <a:pt x="5978" y="5597"/>
                  </a:moveTo>
                  <a:cubicBezTo>
                    <a:pt x="6287" y="5930"/>
                    <a:pt x="6525" y="6311"/>
                    <a:pt x="6668" y="6763"/>
                  </a:cubicBezTo>
                  <a:cubicBezTo>
                    <a:pt x="6454" y="6811"/>
                    <a:pt x="6216" y="6835"/>
                    <a:pt x="5978" y="6835"/>
                  </a:cubicBezTo>
                  <a:cubicBezTo>
                    <a:pt x="5739" y="6835"/>
                    <a:pt x="5501" y="6811"/>
                    <a:pt x="5287" y="6787"/>
                  </a:cubicBezTo>
                  <a:cubicBezTo>
                    <a:pt x="5430" y="6311"/>
                    <a:pt x="5692" y="5930"/>
                    <a:pt x="5978" y="5597"/>
                  </a:cubicBezTo>
                  <a:close/>
                  <a:moveTo>
                    <a:pt x="6716" y="7049"/>
                  </a:moveTo>
                  <a:cubicBezTo>
                    <a:pt x="6763" y="7240"/>
                    <a:pt x="6787" y="7406"/>
                    <a:pt x="6787" y="7597"/>
                  </a:cubicBezTo>
                  <a:cubicBezTo>
                    <a:pt x="6811" y="8311"/>
                    <a:pt x="6597" y="9026"/>
                    <a:pt x="6216" y="9621"/>
                  </a:cubicBezTo>
                  <a:cubicBezTo>
                    <a:pt x="6192" y="9645"/>
                    <a:pt x="6192" y="9669"/>
                    <a:pt x="6168" y="9669"/>
                  </a:cubicBezTo>
                  <a:cubicBezTo>
                    <a:pt x="6192" y="9740"/>
                    <a:pt x="5978" y="9978"/>
                    <a:pt x="5978" y="9978"/>
                  </a:cubicBezTo>
                  <a:cubicBezTo>
                    <a:pt x="5501" y="9478"/>
                    <a:pt x="5168" y="8788"/>
                    <a:pt x="5120" y="8049"/>
                  </a:cubicBezTo>
                  <a:lnTo>
                    <a:pt x="5120" y="7454"/>
                  </a:lnTo>
                  <a:cubicBezTo>
                    <a:pt x="5120" y="7335"/>
                    <a:pt x="5144" y="7216"/>
                    <a:pt x="5168" y="7049"/>
                  </a:cubicBezTo>
                  <a:cubicBezTo>
                    <a:pt x="5406" y="7121"/>
                    <a:pt x="5692" y="7144"/>
                    <a:pt x="5954" y="7144"/>
                  </a:cubicBezTo>
                  <a:cubicBezTo>
                    <a:pt x="6216" y="7144"/>
                    <a:pt x="6478" y="7121"/>
                    <a:pt x="6716" y="7049"/>
                  </a:cubicBezTo>
                  <a:close/>
                  <a:moveTo>
                    <a:pt x="9383" y="4715"/>
                  </a:moveTo>
                  <a:cubicBezTo>
                    <a:pt x="10645" y="5120"/>
                    <a:pt x="11574" y="6335"/>
                    <a:pt x="11574" y="7764"/>
                  </a:cubicBezTo>
                  <a:cubicBezTo>
                    <a:pt x="11574" y="9550"/>
                    <a:pt x="10145" y="11026"/>
                    <a:pt x="8359" y="11026"/>
                  </a:cubicBezTo>
                  <a:cubicBezTo>
                    <a:pt x="7549" y="11026"/>
                    <a:pt x="6811" y="10717"/>
                    <a:pt x="6240" y="10217"/>
                  </a:cubicBezTo>
                  <a:cubicBezTo>
                    <a:pt x="6883" y="9550"/>
                    <a:pt x="7192" y="8692"/>
                    <a:pt x="7192" y="7764"/>
                  </a:cubicBezTo>
                  <a:lnTo>
                    <a:pt x="7240" y="7764"/>
                  </a:lnTo>
                  <a:cubicBezTo>
                    <a:pt x="7192" y="7502"/>
                    <a:pt x="7168" y="7240"/>
                    <a:pt x="7121" y="6978"/>
                  </a:cubicBezTo>
                  <a:cubicBezTo>
                    <a:pt x="8192" y="6621"/>
                    <a:pt x="9026" y="5787"/>
                    <a:pt x="9383" y="4715"/>
                  </a:cubicBezTo>
                  <a:close/>
                  <a:moveTo>
                    <a:pt x="5906" y="0"/>
                  </a:moveTo>
                  <a:cubicBezTo>
                    <a:pt x="3953" y="0"/>
                    <a:pt x="2334" y="1596"/>
                    <a:pt x="2334" y="3572"/>
                  </a:cubicBezTo>
                  <a:cubicBezTo>
                    <a:pt x="2334" y="3834"/>
                    <a:pt x="2382" y="4096"/>
                    <a:pt x="2429" y="4382"/>
                  </a:cubicBezTo>
                  <a:cubicBezTo>
                    <a:pt x="1000" y="4858"/>
                    <a:pt x="0" y="6192"/>
                    <a:pt x="0" y="7764"/>
                  </a:cubicBezTo>
                  <a:cubicBezTo>
                    <a:pt x="0" y="8240"/>
                    <a:pt x="72" y="8692"/>
                    <a:pt x="262" y="9097"/>
                  </a:cubicBezTo>
                  <a:cubicBezTo>
                    <a:pt x="280" y="9170"/>
                    <a:pt x="354" y="9201"/>
                    <a:pt x="430" y="9201"/>
                  </a:cubicBezTo>
                  <a:cubicBezTo>
                    <a:pt x="454" y="9201"/>
                    <a:pt x="478" y="9198"/>
                    <a:pt x="500" y="9192"/>
                  </a:cubicBezTo>
                  <a:cubicBezTo>
                    <a:pt x="596" y="9169"/>
                    <a:pt x="619" y="9050"/>
                    <a:pt x="596" y="8954"/>
                  </a:cubicBezTo>
                  <a:cubicBezTo>
                    <a:pt x="429" y="8573"/>
                    <a:pt x="357" y="8145"/>
                    <a:pt x="357" y="7740"/>
                  </a:cubicBezTo>
                  <a:cubicBezTo>
                    <a:pt x="357" y="6311"/>
                    <a:pt x="1262" y="5120"/>
                    <a:pt x="2548" y="4668"/>
                  </a:cubicBezTo>
                  <a:cubicBezTo>
                    <a:pt x="2906" y="5739"/>
                    <a:pt x="3763" y="6573"/>
                    <a:pt x="4811" y="6930"/>
                  </a:cubicBezTo>
                  <a:cubicBezTo>
                    <a:pt x="4787" y="7073"/>
                    <a:pt x="4763" y="7240"/>
                    <a:pt x="4763" y="7383"/>
                  </a:cubicBezTo>
                  <a:cubicBezTo>
                    <a:pt x="4715" y="7549"/>
                    <a:pt x="4715" y="7740"/>
                    <a:pt x="4763" y="7907"/>
                  </a:cubicBezTo>
                  <a:cubicBezTo>
                    <a:pt x="4787" y="8740"/>
                    <a:pt x="5144" y="9550"/>
                    <a:pt x="5716" y="10145"/>
                  </a:cubicBezTo>
                  <a:cubicBezTo>
                    <a:pt x="5144" y="10645"/>
                    <a:pt x="4406" y="10955"/>
                    <a:pt x="3596" y="10955"/>
                  </a:cubicBezTo>
                  <a:cubicBezTo>
                    <a:pt x="2548" y="10955"/>
                    <a:pt x="1572" y="10455"/>
                    <a:pt x="977" y="9621"/>
                  </a:cubicBezTo>
                  <a:cubicBezTo>
                    <a:pt x="935" y="9565"/>
                    <a:pt x="876" y="9542"/>
                    <a:pt x="826" y="9542"/>
                  </a:cubicBezTo>
                  <a:cubicBezTo>
                    <a:pt x="790" y="9542"/>
                    <a:pt x="758" y="9554"/>
                    <a:pt x="738" y="9574"/>
                  </a:cubicBezTo>
                  <a:cubicBezTo>
                    <a:pt x="643" y="9645"/>
                    <a:pt x="643" y="9764"/>
                    <a:pt x="715" y="9812"/>
                  </a:cubicBezTo>
                  <a:cubicBezTo>
                    <a:pt x="1381" y="10740"/>
                    <a:pt x="2453" y="11312"/>
                    <a:pt x="3620" y="11312"/>
                  </a:cubicBezTo>
                  <a:cubicBezTo>
                    <a:pt x="4525" y="11312"/>
                    <a:pt x="5358" y="10979"/>
                    <a:pt x="6001" y="10407"/>
                  </a:cubicBezTo>
                  <a:cubicBezTo>
                    <a:pt x="6621" y="10979"/>
                    <a:pt x="7454" y="11312"/>
                    <a:pt x="8383" y="11312"/>
                  </a:cubicBezTo>
                  <a:cubicBezTo>
                    <a:pt x="10359" y="11312"/>
                    <a:pt x="11955" y="9693"/>
                    <a:pt x="11955" y="7740"/>
                  </a:cubicBezTo>
                  <a:cubicBezTo>
                    <a:pt x="11931" y="6192"/>
                    <a:pt x="10883" y="4858"/>
                    <a:pt x="9455" y="4382"/>
                  </a:cubicBezTo>
                  <a:cubicBezTo>
                    <a:pt x="9526" y="4120"/>
                    <a:pt x="9550" y="3834"/>
                    <a:pt x="9550" y="3572"/>
                  </a:cubicBezTo>
                  <a:cubicBezTo>
                    <a:pt x="9550" y="2763"/>
                    <a:pt x="9288" y="2001"/>
                    <a:pt x="8764" y="1381"/>
                  </a:cubicBezTo>
                  <a:cubicBezTo>
                    <a:pt x="8736" y="1326"/>
                    <a:pt x="8684" y="1302"/>
                    <a:pt x="8631" y="1302"/>
                  </a:cubicBezTo>
                  <a:cubicBezTo>
                    <a:pt x="8593" y="1302"/>
                    <a:pt x="8555" y="1314"/>
                    <a:pt x="8526" y="1334"/>
                  </a:cubicBezTo>
                  <a:cubicBezTo>
                    <a:pt x="8454" y="1405"/>
                    <a:pt x="8454" y="1524"/>
                    <a:pt x="8502" y="1572"/>
                  </a:cubicBezTo>
                  <a:cubicBezTo>
                    <a:pt x="8954" y="2143"/>
                    <a:pt x="9193" y="2834"/>
                    <a:pt x="9193" y="3572"/>
                  </a:cubicBezTo>
                  <a:cubicBezTo>
                    <a:pt x="9193" y="3810"/>
                    <a:pt x="9169" y="4049"/>
                    <a:pt x="9097" y="4287"/>
                  </a:cubicBezTo>
                  <a:cubicBezTo>
                    <a:pt x="8859" y="4239"/>
                    <a:pt x="8597" y="4191"/>
                    <a:pt x="8335" y="4191"/>
                  </a:cubicBezTo>
                  <a:cubicBezTo>
                    <a:pt x="7430" y="4191"/>
                    <a:pt x="6597" y="4525"/>
                    <a:pt x="5954" y="5096"/>
                  </a:cubicBezTo>
                  <a:cubicBezTo>
                    <a:pt x="5311" y="4525"/>
                    <a:pt x="4477" y="4191"/>
                    <a:pt x="3572" y="4191"/>
                  </a:cubicBezTo>
                  <a:cubicBezTo>
                    <a:pt x="3287" y="4191"/>
                    <a:pt x="3025" y="4239"/>
                    <a:pt x="2786" y="4287"/>
                  </a:cubicBezTo>
                  <a:cubicBezTo>
                    <a:pt x="2739" y="4049"/>
                    <a:pt x="2691" y="3810"/>
                    <a:pt x="2691" y="3572"/>
                  </a:cubicBezTo>
                  <a:cubicBezTo>
                    <a:pt x="2691" y="1786"/>
                    <a:pt x="4168" y="357"/>
                    <a:pt x="5906" y="357"/>
                  </a:cubicBezTo>
                  <a:cubicBezTo>
                    <a:pt x="6668" y="357"/>
                    <a:pt x="7335" y="595"/>
                    <a:pt x="7907" y="1048"/>
                  </a:cubicBezTo>
                  <a:cubicBezTo>
                    <a:pt x="7949" y="1069"/>
                    <a:pt x="7992" y="1081"/>
                    <a:pt x="8031" y="1081"/>
                  </a:cubicBezTo>
                  <a:cubicBezTo>
                    <a:pt x="8078" y="1081"/>
                    <a:pt x="8118" y="1063"/>
                    <a:pt x="8145" y="1024"/>
                  </a:cubicBezTo>
                  <a:cubicBezTo>
                    <a:pt x="8216" y="929"/>
                    <a:pt x="8216" y="834"/>
                    <a:pt x="8121" y="786"/>
                  </a:cubicBezTo>
                  <a:cubicBezTo>
                    <a:pt x="7502" y="262"/>
                    <a:pt x="6716" y="0"/>
                    <a:pt x="59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097" name="Google Shape;14097;p27"/>
          <p:cNvGrpSpPr/>
          <p:nvPr/>
        </p:nvGrpSpPr>
        <p:grpSpPr>
          <a:xfrm>
            <a:off x="8404137" y="3955498"/>
            <a:ext cx="413024" cy="473497"/>
            <a:chOff x="5695138" y="2824483"/>
            <a:chExt cx="259025" cy="296950"/>
          </a:xfrm>
        </p:grpSpPr>
        <p:sp>
          <p:nvSpPr>
            <p:cNvPr id="14098" name="Google Shape;14098;p27"/>
            <p:cNvSpPr/>
            <p:nvPr/>
          </p:nvSpPr>
          <p:spPr>
            <a:xfrm>
              <a:off x="5787438" y="2947558"/>
              <a:ext cx="75025" cy="8950"/>
            </a:xfrm>
            <a:custGeom>
              <a:avLst/>
              <a:gdLst/>
              <a:ahLst/>
              <a:cxnLst/>
              <a:rect l="l" t="t" r="r" b="b"/>
              <a:pathLst>
                <a:path w="3001" h="358" extrusionOk="0">
                  <a:moveTo>
                    <a:pt x="214" y="1"/>
                  </a:moveTo>
                  <a:cubicBezTo>
                    <a:pt x="119" y="1"/>
                    <a:pt x="71" y="72"/>
                    <a:pt x="24" y="167"/>
                  </a:cubicBezTo>
                  <a:cubicBezTo>
                    <a:pt x="0" y="287"/>
                    <a:pt x="95" y="358"/>
                    <a:pt x="214" y="358"/>
                  </a:cubicBezTo>
                  <a:lnTo>
                    <a:pt x="2834" y="358"/>
                  </a:lnTo>
                  <a:cubicBezTo>
                    <a:pt x="2905" y="358"/>
                    <a:pt x="2977" y="310"/>
                    <a:pt x="3001" y="215"/>
                  </a:cubicBezTo>
                  <a:cubicBezTo>
                    <a:pt x="3001" y="96"/>
                    <a:pt x="2929" y="1"/>
                    <a:pt x="28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99" name="Google Shape;14099;p27"/>
            <p:cNvSpPr/>
            <p:nvPr/>
          </p:nvSpPr>
          <p:spPr>
            <a:xfrm>
              <a:off x="5787438" y="2968408"/>
              <a:ext cx="75025" cy="8950"/>
            </a:xfrm>
            <a:custGeom>
              <a:avLst/>
              <a:gdLst/>
              <a:ahLst/>
              <a:cxnLst/>
              <a:rect l="l" t="t" r="r" b="b"/>
              <a:pathLst>
                <a:path w="3001" h="358" extrusionOk="0">
                  <a:moveTo>
                    <a:pt x="214" y="0"/>
                  </a:moveTo>
                  <a:cubicBezTo>
                    <a:pt x="119" y="0"/>
                    <a:pt x="71" y="72"/>
                    <a:pt x="24" y="167"/>
                  </a:cubicBezTo>
                  <a:cubicBezTo>
                    <a:pt x="0" y="286"/>
                    <a:pt x="95" y="357"/>
                    <a:pt x="214" y="357"/>
                  </a:cubicBezTo>
                  <a:lnTo>
                    <a:pt x="2834" y="357"/>
                  </a:lnTo>
                  <a:cubicBezTo>
                    <a:pt x="2905" y="357"/>
                    <a:pt x="2977" y="310"/>
                    <a:pt x="3001" y="215"/>
                  </a:cubicBezTo>
                  <a:cubicBezTo>
                    <a:pt x="3001" y="96"/>
                    <a:pt x="2929" y="0"/>
                    <a:pt x="28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00" name="Google Shape;14100;p27"/>
            <p:cNvSpPr/>
            <p:nvPr/>
          </p:nvSpPr>
          <p:spPr>
            <a:xfrm>
              <a:off x="5804088" y="2989233"/>
              <a:ext cx="42300" cy="8950"/>
            </a:xfrm>
            <a:custGeom>
              <a:avLst/>
              <a:gdLst/>
              <a:ahLst/>
              <a:cxnLst/>
              <a:rect l="l" t="t" r="r" b="b"/>
              <a:pathLst>
                <a:path w="1692" h="358" extrusionOk="0">
                  <a:moveTo>
                    <a:pt x="191" y="1"/>
                  </a:moveTo>
                  <a:cubicBezTo>
                    <a:pt x="120" y="1"/>
                    <a:pt x="48" y="72"/>
                    <a:pt x="25" y="144"/>
                  </a:cubicBezTo>
                  <a:cubicBezTo>
                    <a:pt x="1" y="263"/>
                    <a:pt x="72" y="358"/>
                    <a:pt x="191" y="358"/>
                  </a:cubicBezTo>
                  <a:lnTo>
                    <a:pt x="1501" y="358"/>
                  </a:lnTo>
                  <a:cubicBezTo>
                    <a:pt x="1596" y="358"/>
                    <a:pt x="1668" y="310"/>
                    <a:pt x="1692" y="215"/>
                  </a:cubicBezTo>
                  <a:cubicBezTo>
                    <a:pt x="1692" y="96"/>
                    <a:pt x="1596" y="1"/>
                    <a:pt x="15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01" name="Google Shape;14101;p27"/>
            <p:cNvSpPr/>
            <p:nvPr/>
          </p:nvSpPr>
          <p:spPr>
            <a:xfrm>
              <a:off x="5695138" y="2824483"/>
              <a:ext cx="259025" cy="296950"/>
            </a:xfrm>
            <a:custGeom>
              <a:avLst/>
              <a:gdLst/>
              <a:ahLst/>
              <a:cxnLst/>
              <a:rect l="l" t="t" r="r" b="b"/>
              <a:pathLst>
                <a:path w="10361" h="11878" extrusionOk="0">
                  <a:moveTo>
                    <a:pt x="5073" y="470"/>
                  </a:moveTo>
                  <a:lnTo>
                    <a:pt x="5073" y="1709"/>
                  </a:lnTo>
                  <a:lnTo>
                    <a:pt x="1668" y="3685"/>
                  </a:lnTo>
                  <a:lnTo>
                    <a:pt x="572" y="3066"/>
                  </a:lnTo>
                  <a:lnTo>
                    <a:pt x="1049" y="2780"/>
                  </a:lnTo>
                  <a:lnTo>
                    <a:pt x="5073" y="470"/>
                  </a:lnTo>
                  <a:close/>
                  <a:moveTo>
                    <a:pt x="10003" y="3352"/>
                  </a:moveTo>
                  <a:lnTo>
                    <a:pt x="10003" y="8496"/>
                  </a:lnTo>
                  <a:lnTo>
                    <a:pt x="8907" y="7877"/>
                  </a:lnTo>
                  <a:lnTo>
                    <a:pt x="8907" y="3971"/>
                  </a:lnTo>
                  <a:lnTo>
                    <a:pt x="10003" y="3352"/>
                  </a:lnTo>
                  <a:close/>
                  <a:moveTo>
                    <a:pt x="5383" y="494"/>
                  </a:moveTo>
                  <a:lnTo>
                    <a:pt x="9860" y="3090"/>
                  </a:lnTo>
                  <a:lnTo>
                    <a:pt x="8741" y="3709"/>
                  </a:lnTo>
                  <a:lnTo>
                    <a:pt x="6764" y="2542"/>
                  </a:lnTo>
                  <a:cubicBezTo>
                    <a:pt x="6732" y="2526"/>
                    <a:pt x="6701" y="2519"/>
                    <a:pt x="6671" y="2519"/>
                  </a:cubicBezTo>
                  <a:cubicBezTo>
                    <a:pt x="6611" y="2519"/>
                    <a:pt x="6558" y="2550"/>
                    <a:pt x="6526" y="2614"/>
                  </a:cubicBezTo>
                  <a:cubicBezTo>
                    <a:pt x="6455" y="2709"/>
                    <a:pt x="6478" y="2780"/>
                    <a:pt x="6574" y="2852"/>
                  </a:cubicBezTo>
                  <a:lnTo>
                    <a:pt x="8574" y="4019"/>
                  </a:lnTo>
                  <a:lnTo>
                    <a:pt x="8574" y="7901"/>
                  </a:lnTo>
                  <a:lnTo>
                    <a:pt x="5216" y="9853"/>
                  </a:lnTo>
                  <a:lnTo>
                    <a:pt x="1858" y="7901"/>
                  </a:lnTo>
                  <a:lnTo>
                    <a:pt x="1858" y="4019"/>
                  </a:lnTo>
                  <a:lnTo>
                    <a:pt x="5216" y="2042"/>
                  </a:lnTo>
                  <a:lnTo>
                    <a:pt x="5883" y="2423"/>
                  </a:lnTo>
                  <a:cubicBezTo>
                    <a:pt x="5921" y="2451"/>
                    <a:pt x="5958" y="2465"/>
                    <a:pt x="5993" y="2465"/>
                  </a:cubicBezTo>
                  <a:cubicBezTo>
                    <a:pt x="6046" y="2465"/>
                    <a:pt x="6092" y="2433"/>
                    <a:pt x="6121" y="2376"/>
                  </a:cubicBezTo>
                  <a:cubicBezTo>
                    <a:pt x="6193" y="2280"/>
                    <a:pt x="6169" y="2185"/>
                    <a:pt x="6073" y="2137"/>
                  </a:cubicBezTo>
                  <a:lnTo>
                    <a:pt x="5383" y="1733"/>
                  </a:lnTo>
                  <a:lnTo>
                    <a:pt x="5383" y="494"/>
                  </a:lnTo>
                  <a:close/>
                  <a:moveTo>
                    <a:pt x="1668" y="8210"/>
                  </a:moveTo>
                  <a:lnTo>
                    <a:pt x="5073" y="10163"/>
                  </a:lnTo>
                  <a:lnTo>
                    <a:pt x="5073" y="11401"/>
                  </a:lnTo>
                  <a:lnTo>
                    <a:pt x="5026" y="11401"/>
                  </a:lnTo>
                  <a:lnTo>
                    <a:pt x="2787" y="10115"/>
                  </a:lnTo>
                  <a:lnTo>
                    <a:pt x="572" y="8829"/>
                  </a:lnTo>
                  <a:lnTo>
                    <a:pt x="1668" y="8210"/>
                  </a:lnTo>
                  <a:close/>
                  <a:moveTo>
                    <a:pt x="8788" y="8186"/>
                  </a:moveTo>
                  <a:lnTo>
                    <a:pt x="9884" y="8805"/>
                  </a:lnTo>
                  <a:lnTo>
                    <a:pt x="7621" y="10115"/>
                  </a:lnTo>
                  <a:lnTo>
                    <a:pt x="5383" y="11401"/>
                  </a:lnTo>
                  <a:lnTo>
                    <a:pt x="5383" y="10139"/>
                  </a:lnTo>
                  <a:lnTo>
                    <a:pt x="8788" y="8186"/>
                  </a:lnTo>
                  <a:close/>
                  <a:moveTo>
                    <a:pt x="5180" y="0"/>
                  </a:moveTo>
                  <a:cubicBezTo>
                    <a:pt x="5151" y="0"/>
                    <a:pt x="5121" y="6"/>
                    <a:pt x="5097" y="18"/>
                  </a:cubicBezTo>
                  <a:lnTo>
                    <a:pt x="96" y="2900"/>
                  </a:lnTo>
                  <a:cubicBezTo>
                    <a:pt x="25" y="2947"/>
                    <a:pt x="1" y="2995"/>
                    <a:pt x="1" y="3066"/>
                  </a:cubicBezTo>
                  <a:lnTo>
                    <a:pt x="1" y="6519"/>
                  </a:lnTo>
                  <a:cubicBezTo>
                    <a:pt x="1" y="6591"/>
                    <a:pt x="72" y="6662"/>
                    <a:pt x="144" y="6686"/>
                  </a:cubicBezTo>
                  <a:cubicBezTo>
                    <a:pt x="159" y="6689"/>
                    <a:pt x="174" y="6691"/>
                    <a:pt x="188" y="6691"/>
                  </a:cubicBezTo>
                  <a:cubicBezTo>
                    <a:pt x="286" y="6691"/>
                    <a:pt x="358" y="6623"/>
                    <a:pt x="358" y="6519"/>
                  </a:cubicBezTo>
                  <a:lnTo>
                    <a:pt x="358" y="3352"/>
                  </a:lnTo>
                  <a:lnTo>
                    <a:pt x="1453" y="3971"/>
                  </a:lnTo>
                  <a:lnTo>
                    <a:pt x="1453" y="7877"/>
                  </a:lnTo>
                  <a:lnTo>
                    <a:pt x="358" y="8496"/>
                  </a:lnTo>
                  <a:lnTo>
                    <a:pt x="358" y="7305"/>
                  </a:lnTo>
                  <a:cubicBezTo>
                    <a:pt x="358" y="7234"/>
                    <a:pt x="310" y="7162"/>
                    <a:pt x="215" y="7138"/>
                  </a:cubicBezTo>
                  <a:cubicBezTo>
                    <a:pt x="200" y="7135"/>
                    <a:pt x="185" y="7134"/>
                    <a:pt x="170" y="7134"/>
                  </a:cubicBezTo>
                  <a:cubicBezTo>
                    <a:pt x="73" y="7134"/>
                    <a:pt x="1" y="7201"/>
                    <a:pt x="1" y="7305"/>
                  </a:cubicBezTo>
                  <a:lnTo>
                    <a:pt x="1" y="8805"/>
                  </a:lnTo>
                  <a:cubicBezTo>
                    <a:pt x="1" y="8853"/>
                    <a:pt x="25" y="8925"/>
                    <a:pt x="96" y="8948"/>
                  </a:cubicBezTo>
                  <a:lnTo>
                    <a:pt x="5097" y="11830"/>
                  </a:lnTo>
                  <a:cubicBezTo>
                    <a:pt x="5121" y="11878"/>
                    <a:pt x="5145" y="11878"/>
                    <a:pt x="5169" y="11878"/>
                  </a:cubicBezTo>
                  <a:cubicBezTo>
                    <a:pt x="5216" y="11878"/>
                    <a:pt x="5240" y="11878"/>
                    <a:pt x="5264" y="11830"/>
                  </a:cubicBezTo>
                  <a:lnTo>
                    <a:pt x="10265" y="8948"/>
                  </a:lnTo>
                  <a:cubicBezTo>
                    <a:pt x="10336" y="8925"/>
                    <a:pt x="10360" y="8853"/>
                    <a:pt x="10360" y="8805"/>
                  </a:cubicBezTo>
                  <a:lnTo>
                    <a:pt x="10360" y="3066"/>
                  </a:lnTo>
                  <a:cubicBezTo>
                    <a:pt x="10360" y="2995"/>
                    <a:pt x="10336" y="2947"/>
                    <a:pt x="10265" y="2900"/>
                  </a:cubicBezTo>
                  <a:lnTo>
                    <a:pt x="5264" y="18"/>
                  </a:lnTo>
                  <a:cubicBezTo>
                    <a:pt x="5240" y="6"/>
                    <a:pt x="5210" y="0"/>
                    <a:pt x="518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4102" name="Google Shape;14102;p27"/>
          <p:cNvSpPr/>
          <p:nvPr/>
        </p:nvSpPr>
        <p:spPr>
          <a:xfrm>
            <a:off x="9339159" y="3956125"/>
            <a:ext cx="474692" cy="473776"/>
          </a:xfrm>
          <a:custGeom>
            <a:avLst/>
            <a:gdLst/>
            <a:ahLst/>
            <a:cxnLst/>
            <a:rect l="l" t="t" r="r" b="b"/>
            <a:pathLst>
              <a:path w="11908" h="11885" extrusionOk="0">
                <a:moveTo>
                  <a:pt x="6312" y="1335"/>
                </a:moveTo>
                <a:lnTo>
                  <a:pt x="7097" y="1811"/>
                </a:lnTo>
                <a:lnTo>
                  <a:pt x="6312" y="2287"/>
                </a:lnTo>
                <a:lnTo>
                  <a:pt x="5550" y="1811"/>
                </a:lnTo>
                <a:lnTo>
                  <a:pt x="6312" y="1335"/>
                </a:lnTo>
                <a:close/>
                <a:moveTo>
                  <a:pt x="9479" y="3454"/>
                </a:moveTo>
                <a:lnTo>
                  <a:pt x="10241" y="3930"/>
                </a:lnTo>
                <a:lnTo>
                  <a:pt x="10003" y="4073"/>
                </a:lnTo>
                <a:lnTo>
                  <a:pt x="9479" y="4407"/>
                </a:lnTo>
                <a:lnTo>
                  <a:pt x="8693" y="3930"/>
                </a:lnTo>
                <a:lnTo>
                  <a:pt x="9479" y="3454"/>
                </a:lnTo>
                <a:close/>
                <a:moveTo>
                  <a:pt x="3168" y="5026"/>
                </a:moveTo>
                <a:lnTo>
                  <a:pt x="3930" y="5502"/>
                </a:lnTo>
                <a:lnTo>
                  <a:pt x="3168" y="5978"/>
                </a:lnTo>
                <a:lnTo>
                  <a:pt x="2382" y="5502"/>
                </a:lnTo>
                <a:lnTo>
                  <a:pt x="3168" y="5026"/>
                </a:lnTo>
                <a:close/>
                <a:moveTo>
                  <a:pt x="5359" y="2120"/>
                </a:moveTo>
                <a:lnTo>
                  <a:pt x="6169" y="2549"/>
                </a:lnTo>
                <a:lnTo>
                  <a:pt x="6169" y="10694"/>
                </a:lnTo>
                <a:lnTo>
                  <a:pt x="5359" y="10694"/>
                </a:lnTo>
                <a:lnTo>
                  <a:pt x="5359" y="2120"/>
                </a:lnTo>
                <a:close/>
                <a:moveTo>
                  <a:pt x="8503" y="4240"/>
                </a:moveTo>
                <a:lnTo>
                  <a:pt x="9288" y="4669"/>
                </a:lnTo>
                <a:lnTo>
                  <a:pt x="9288" y="10694"/>
                </a:lnTo>
                <a:lnTo>
                  <a:pt x="8503" y="10694"/>
                </a:lnTo>
                <a:lnTo>
                  <a:pt x="8503" y="4240"/>
                </a:lnTo>
                <a:close/>
                <a:moveTo>
                  <a:pt x="4144" y="5836"/>
                </a:moveTo>
                <a:lnTo>
                  <a:pt x="4144" y="10717"/>
                </a:lnTo>
                <a:lnTo>
                  <a:pt x="3335" y="10717"/>
                </a:lnTo>
                <a:lnTo>
                  <a:pt x="3335" y="6312"/>
                </a:lnTo>
                <a:lnTo>
                  <a:pt x="4144" y="5836"/>
                </a:lnTo>
                <a:close/>
                <a:moveTo>
                  <a:pt x="7264" y="2120"/>
                </a:moveTo>
                <a:lnTo>
                  <a:pt x="7264" y="10717"/>
                </a:lnTo>
                <a:lnTo>
                  <a:pt x="6478" y="10717"/>
                </a:lnTo>
                <a:lnTo>
                  <a:pt x="6478" y="2597"/>
                </a:lnTo>
                <a:lnTo>
                  <a:pt x="7264" y="2120"/>
                </a:lnTo>
                <a:close/>
                <a:moveTo>
                  <a:pt x="11551" y="11051"/>
                </a:moveTo>
                <a:lnTo>
                  <a:pt x="11551" y="11527"/>
                </a:lnTo>
                <a:lnTo>
                  <a:pt x="358" y="11527"/>
                </a:lnTo>
                <a:lnTo>
                  <a:pt x="358" y="11051"/>
                </a:lnTo>
                <a:close/>
                <a:moveTo>
                  <a:pt x="930" y="1"/>
                </a:moveTo>
                <a:cubicBezTo>
                  <a:pt x="810" y="1"/>
                  <a:pt x="715" y="72"/>
                  <a:pt x="715" y="192"/>
                </a:cubicBezTo>
                <a:lnTo>
                  <a:pt x="715" y="977"/>
                </a:lnTo>
                <a:lnTo>
                  <a:pt x="501" y="977"/>
                </a:lnTo>
                <a:cubicBezTo>
                  <a:pt x="429" y="977"/>
                  <a:pt x="334" y="1049"/>
                  <a:pt x="334" y="1144"/>
                </a:cubicBezTo>
                <a:cubicBezTo>
                  <a:pt x="334" y="1263"/>
                  <a:pt x="382" y="1335"/>
                  <a:pt x="501" y="1335"/>
                </a:cubicBezTo>
                <a:lnTo>
                  <a:pt x="715" y="1335"/>
                </a:lnTo>
                <a:lnTo>
                  <a:pt x="715" y="2240"/>
                </a:lnTo>
                <a:lnTo>
                  <a:pt x="501" y="2240"/>
                </a:lnTo>
                <a:cubicBezTo>
                  <a:pt x="429" y="2240"/>
                  <a:pt x="334" y="2287"/>
                  <a:pt x="334" y="2382"/>
                </a:cubicBezTo>
                <a:cubicBezTo>
                  <a:pt x="334" y="2502"/>
                  <a:pt x="382" y="2597"/>
                  <a:pt x="501" y="2597"/>
                </a:cubicBezTo>
                <a:lnTo>
                  <a:pt x="715" y="2597"/>
                </a:lnTo>
                <a:lnTo>
                  <a:pt x="715" y="3478"/>
                </a:lnTo>
                <a:lnTo>
                  <a:pt x="501" y="3478"/>
                </a:lnTo>
                <a:cubicBezTo>
                  <a:pt x="429" y="3478"/>
                  <a:pt x="334" y="3549"/>
                  <a:pt x="334" y="3645"/>
                </a:cubicBezTo>
                <a:cubicBezTo>
                  <a:pt x="334" y="3740"/>
                  <a:pt x="382" y="3835"/>
                  <a:pt x="501" y="3835"/>
                </a:cubicBezTo>
                <a:lnTo>
                  <a:pt x="715" y="3835"/>
                </a:lnTo>
                <a:lnTo>
                  <a:pt x="715" y="4740"/>
                </a:lnTo>
                <a:lnTo>
                  <a:pt x="501" y="4740"/>
                </a:lnTo>
                <a:cubicBezTo>
                  <a:pt x="429" y="4740"/>
                  <a:pt x="334" y="4788"/>
                  <a:pt x="334" y="4883"/>
                </a:cubicBezTo>
                <a:cubicBezTo>
                  <a:pt x="334" y="5002"/>
                  <a:pt x="382" y="5097"/>
                  <a:pt x="501" y="5097"/>
                </a:cubicBezTo>
                <a:lnTo>
                  <a:pt x="715" y="5097"/>
                </a:lnTo>
                <a:lnTo>
                  <a:pt x="715" y="5978"/>
                </a:lnTo>
                <a:lnTo>
                  <a:pt x="501" y="5978"/>
                </a:lnTo>
                <a:cubicBezTo>
                  <a:pt x="429" y="5978"/>
                  <a:pt x="334" y="6050"/>
                  <a:pt x="334" y="6121"/>
                </a:cubicBezTo>
                <a:cubicBezTo>
                  <a:pt x="334" y="6240"/>
                  <a:pt x="382" y="6336"/>
                  <a:pt x="501" y="6336"/>
                </a:cubicBezTo>
                <a:lnTo>
                  <a:pt x="715" y="6336"/>
                </a:lnTo>
                <a:lnTo>
                  <a:pt x="715" y="7241"/>
                </a:lnTo>
                <a:lnTo>
                  <a:pt x="501" y="7241"/>
                </a:lnTo>
                <a:cubicBezTo>
                  <a:pt x="429" y="7241"/>
                  <a:pt x="334" y="7288"/>
                  <a:pt x="334" y="7383"/>
                </a:cubicBezTo>
                <a:cubicBezTo>
                  <a:pt x="334" y="7503"/>
                  <a:pt x="382" y="7598"/>
                  <a:pt x="501" y="7598"/>
                </a:cubicBezTo>
                <a:lnTo>
                  <a:pt x="715" y="7598"/>
                </a:lnTo>
                <a:lnTo>
                  <a:pt x="715" y="8479"/>
                </a:lnTo>
                <a:lnTo>
                  <a:pt x="501" y="8479"/>
                </a:lnTo>
                <a:cubicBezTo>
                  <a:pt x="429" y="8479"/>
                  <a:pt x="334" y="8550"/>
                  <a:pt x="334" y="8622"/>
                </a:cubicBezTo>
                <a:cubicBezTo>
                  <a:pt x="334" y="8741"/>
                  <a:pt x="382" y="8836"/>
                  <a:pt x="501" y="8836"/>
                </a:cubicBezTo>
                <a:lnTo>
                  <a:pt x="715" y="8836"/>
                </a:lnTo>
                <a:lnTo>
                  <a:pt x="715" y="9741"/>
                </a:lnTo>
                <a:lnTo>
                  <a:pt x="501" y="9741"/>
                </a:lnTo>
                <a:cubicBezTo>
                  <a:pt x="429" y="9741"/>
                  <a:pt x="334" y="9789"/>
                  <a:pt x="334" y="9884"/>
                </a:cubicBezTo>
                <a:cubicBezTo>
                  <a:pt x="334" y="10003"/>
                  <a:pt x="382" y="10098"/>
                  <a:pt x="501" y="10098"/>
                </a:cubicBezTo>
                <a:lnTo>
                  <a:pt x="715" y="10098"/>
                </a:lnTo>
                <a:lnTo>
                  <a:pt x="715" y="10717"/>
                </a:lnTo>
                <a:lnTo>
                  <a:pt x="310" y="10717"/>
                </a:lnTo>
                <a:cubicBezTo>
                  <a:pt x="144" y="10717"/>
                  <a:pt x="1" y="10837"/>
                  <a:pt x="1" y="11003"/>
                </a:cubicBezTo>
                <a:lnTo>
                  <a:pt x="1" y="11575"/>
                </a:lnTo>
                <a:cubicBezTo>
                  <a:pt x="1" y="11718"/>
                  <a:pt x="120" y="11884"/>
                  <a:pt x="310" y="11884"/>
                </a:cubicBezTo>
                <a:lnTo>
                  <a:pt x="11622" y="11884"/>
                </a:lnTo>
                <a:cubicBezTo>
                  <a:pt x="11765" y="11884"/>
                  <a:pt x="11908" y="11765"/>
                  <a:pt x="11908" y="11575"/>
                </a:cubicBezTo>
                <a:lnTo>
                  <a:pt x="11908" y="10979"/>
                </a:lnTo>
                <a:cubicBezTo>
                  <a:pt x="11908" y="10837"/>
                  <a:pt x="11789" y="10694"/>
                  <a:pt x="11622" y="10694"/>
                </a:cubicBezTo>
                <a:lnTo>
                  <a:pt x="10789" y="10694"/>
                </a:lnTo>
                <a:lnTo>
                  <a:pt x="10789" y="6193"/>
                </a:lnTo>
                <a:cubicBezTo>
                  <a:pt x="10789" y="6097"/>
                  <a:pt x="10717" y="6002"/>
                  <a:pt x="10646" y="6002"/>
                </a:cubicBezTo>
                <a:cubicBezTo>
                  <a:pt x="10527" y="6002"/>
                  <a:pt x="10431" y="6074"/>
                  <a:pt x="10431" y="6193"/>
                </a:cubicBezTo>
                <a:lnTo>
                  <a:pt x="10431" y="10694"/>
                </a:lnTo>
                <a:lnTo>
                  <a:pt x="9622" y="10694"/>
                </a:lnTo>
                <a:lnTo>
                  <a:pt x="9622" y="4669"/>
                </a:lnTo>
                <a:lnTo>
                  <a:pt x="10431" y="4240"/>
                </a:lnTo>
                <a:lnTo>
                  <a:pt x="10431" y="5383"/>
                </a:lnTo>
                <a:cubicBezTo>
                  <a:pt x="10431" y="5478"/>
                  <a:pt x="10479" y="5574"/>
                  <a:pt x="10574" y="5574"/>
                </a:cubicBezTo>
                <a:cubicBezTo>
                  <a:pt x="10693" y="5574"/>
                  <a:pt x="10789" y="5502"/>
                  <a:pt x="10789" y="5383"/>
                </a:cubicBezTo>
                <a:lnTo>
                  <a:pt x="10789" y="3930"/>
                </a:lnTo>
                <a:cubicBezTo>
                  <a:pt x="10789" y="3883"/>
                  <a:pt x="10765" y="3811"/>
                  <a:pt x="10693" y="3787"/>
                </a:cubicBezTo>
                <a:lnTo>
                  <a:pt x="9646" y="3144"/>
                </a:lnTo>
                <a:cubicBezTo>
                  <a:pt x="9586" y="3121"/>
                  <a:pt x="9527" y="3109"/>
                  <a:pt x="9473" y="3109"/>
                </a:cubicBezTo>
                <a:cubicBezTo>
                  <a:pt x="9419" y="3109"/>
                  <a:pt x="9372" y="3121"/>
                  <a:pt x="9336" y="3144"/>
                </a:cubicBezTo>
                <a:lnTo>
                  <a:pt x="8288" y="3787"/>
                </a:lnTo>
                <a:cubicBezTo>
                  <a:pt x="8217" y="3811"/>
                  <a:pt x="8193" y="3883"/>
                  <a:pt x="8193" y="3930"/>
                </a:cubicBezTo>
                <a:lnTo>
                  <a:pt x="8193" y="10717"/>
                </a:lnTo>
                <a:lnTo>
                  <a:pt x="7621" y="10717"/>
                </a:lnTo>
                <a:lnTo>
                  <a:pt x="7621" y="1811"/>
                </a:lnTo>
                <a:lnTo>
                  <a:pt x="7621" y="1787"/>
                </a:lnTo>
                <a:cubicBezTo>
                  <a:pt x="7621" y="1739"/>
                  <a:pt x="7598" y="1692"/>
                  <a:pt x="7550" y="1668"/>
                </a:cubicBezTo>
                <a:lnTo>
                  <a:pt x="6502" y="1049"/>
                </a:lnTo>
                <a:cubicBezTo>
                  <a:pt x="6443" y="1013"/>
                  <a:pt x="6383" y="995"/>
                  <a:pt x="6326" y="995"/>
                </a:cubicBezTo>
                <a:cubicBezTo>
                  <a:pt x="6270" y="995"/>
                  <a:pt x="6216" y="1013"/>
                  <a:pt x="6169" y="1049"/>
                </a:cubicBezTo>
                <a:lnTo>
                  <a:pt x="5121" y="1668"/>
                </a:lnTo>
                <a:cubicBezTo>
                  <a:pt x="5097" y="1668"/>
                  <a:pt x="5097" y="1692"/>
                  <a:pt x="5097" y="1692"/>
                </a:cubicBezTo>
                <a:cubicBezTo>
                  <a:pt x="5073" y="1739"/>
                  <a:pt x="5073" y="1763"/>
                  <a:pt x="5073" y="1811"/>
                </a:cubicBezTo>
                <a:lnTo>
                  <a:pt x="5073" y="10717"/>
                </a:lnTo>
                <a:lnTo>
                  <a:pt x="4502" y="10717"/>
                </a:lnTo>
                <a:lnTo>
                  <a:pt x="4502" y="5502"/>
                </a:lnTo>
                <a:cubicBezTo>
                  <a:pt x="4502" y="5478"/>
                  <a:pt x="4478" y="5454"/>
                  <a:pt x="4454" y="5431"/>
                </a:cubicBezTo>
                <a:cubicBezTo>
                  <a:pt x="4406" y="5431"/>
                  <a:pt x="4406" y="5383"/>
                  <a:pt x="4383" y="5383"/>
                </a:cubicBezTo>
                <a:cubicBezTo>
                  <a:pt x="4359" y="5359"/>
                  <a:pt x="3382" y="4788"/>
                  <a:pt x="3382" y="4788"/>
                </a:cubicBezTo>
                <a:cubicBezTo>
                  <a:pt x="3323" y="4764"/>
                  <a:pt x="3263" y="4752"/>
                  <a:pt x="3204" y="4752"/>
                </a:cubicBezTo>
                <a:cubicBezTo>
                  <a:pt x="3144" y="4752"/>
                  <a:pt x="3085" y="4764"/>
                  <a:pt x="3025" y="4788"/>
                </a:cubicBezTo>
                <a:lnTo>
                  <a:pt x="1977" y="5431"/>
                </a:lnTo>
                <a:lnTo>
                  <a:pt x="1954" y="5454"/>
                </a:lnTo>
                <a:cubicBezTo>
                  <a:pt x="1906" y="5478"/>
                  <a:pt x="1882" y="5550"/>
                  <a:pt x="1882" y="5574"/>
                </a:cubicBezTo>
                <a:lnTo>
                  <a:pt x="1882" y="8598"/>
                </a:lnTo>
                <a:cubicBezTo>
                  <a:pt x="1882" y="8693"/>
                  <a:pt x="1954" y="8788"/>
                  <a:pt x="2025" y="8788"/>
                </a:cubicBezTo>
                <a:cubicBezTo>
                  <a:pt x="2144" y="8788"/>
                  <a:pt x="2239" y="8717"/>
                  <a:pt x="2239" y="8598"/>
                </a:cubicBezTo>
                <a:lnTo>
                  <a:pt x="2239" y="5859"/>
                </a:lnTo>
                <a:lnTo>
                  <a:pt x="3049" y="6312"/>
                </a:lnTo>
                <a:lnTo>
                  <a:pt x="3049" y="10717"/>
                </a:lnTo>
                <a:lnTo>
                  <a:pt x="2239" y="10717"/>
                </a:lnTo>
                <a:lnTo>
                  <a:pt x="2239" y="9408"/>
                </a:lnTo>
                <a:cubicBezTo>
                  <a:pt x="2239" y="9312"/>
                  <a:pt x="2192" y="9241"/>
                  <a:pt x="2096" y="9241"/>
                </a:cubicBezTo>
                <a:cubicBezTo>
                  <a:pt x="1977" y="9241"/>
                  <a:pt x="1882" y="9289"/>
                  <a:pt x="1882" y="9408"/>
                </a:cubicBezTo>
                <a:lnTo>
                  <a:pt x="1882" y="10717"/>
                </a:lnTo>
                <a:lnTo>
                  <a:pt x="1072" y="10717"/>
                </a:lnTo>
                <a:lnTo>
                  <a:pt x="1072" y="192"/>
                </a:lnTo>
                <a:cubicBezTo>
                  <a:pt x="1072" y="96"/>
                  <a:pt x="1025" y="1"/>
                  <a:pt x="930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000000"/>
              </a:solidFill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103" name="Google Shape;14103;p27"/>
          <p:cNvSpPr/>
          <p:nvPr/>
        </p:nvSpPr>
        <p:spPr>
          <a:xfrm>
            <a:off x="10341690" y="3955209"/>
            <a:ext cx="454761" cy="474692"/>
          </a:xfrm>
          <a:custGeom>
            <a:avLst/>
            <a:gdLst/>
            <a:ahLst/>
            <a:cxnLst/>
            <a:rect l="l" t="t" r="r" b="b"/>
            <a:pathLst>
              <a:path w="11408" h="11908" extrusionOk="0">
                <a:moveTo>
                  <a:pt x="5502" y="762"/>
                </a:moveTo>
                <a:lnTo>
                  <a:pt x="5502" y="3572"/>
                </a:lnTo>
                <a:lnTo>
                  <a:pt x="4168" y="2882"/>
                </a:lnTo>
                <a:lnTo>
                  <a:pt x="5502" y="762"/>
                </a:lnTo>
                <a:close/>
                <a:moveTo>
                  <a:pt x="3954" y="3167"/>
                </a:moveTo>
                <a:lnTo>
                  <a:pt x="5478" y="3953"/>
                </a:lnTo>
                <a:lnTo>
                  <a:pt x="5478" y="7430"/>
                </a:lnTo>
                <a:lnTo>
                  <a:pt x="2215" y="5906"/>
                </a:lnTo>
                <a:lnTo>
                  <a:pt x="3954" y="3167"/>
                </a:lnTo>
                <a:close/>
                <a:moveTo>
                  <a:pt x="7383" y="3167"/>
                </a:moveTo>
                <a:lnTo>
                  <a:pt x="9098" y="5906"/>
                </a:lnTo>
                <a:lnTo>
                  <a:pt x="5859" y="7478"/>
                </a:lnTo>
                <a:lnTo>
                  <a:pt x="5859" y="3953"/>
                </a:lnTo>
                <a:lnTo>
                  <a:pt x="7383" y="3167"/>
                </a:lnTo>
                <a:close/>
                <a:moveTo>
                  <a:pt x="9288" y="6240"/>
                </a:moveTo>
                <a:lnTo>
                  <a:pt x="10979" y="8954"/>
                </a:lnTo>
                <a:lnTo>
                  <a:pt x="5859" y="11431"/>
                </a:lnTo>
                <a:lnTo>
                  <a:pt x="5859" y="7859"/>
                </a:lnTo>
                <a:lnTo>
                  <a:pt x="9288" y="6240"/>
                </a:lnTo>
                <a:close/>
                <a:moveTo>
                  <a:pt x="5668" y="0"/>
                </a:moveTo>
                <a:cubicBezTo>
                  <a:pt x="5645" y="0"/>
                  <a:pt x="5621" y="24"/>
                  <a:pt x="5597" y="48"/>
                </a:cubicBezTo>
                <a:lnTo>
                  <a:pt x="5549" y="95"/>
                </a:lnTo>
                <a:lnTo>
                  <a:pt x="48" y="8859"/>
                </a:lnTo>
                <a:cubicBezTo>
                  <a:pt x="24" y="8931"/>
                  <a:pt x="1" y="8978"/>
                  <a:pt x="24" y="9073"/>
                </a:cubicBezTo>
                <a:cubicBezTo>
                  <a:pt x="48" y="9145"/>
                  <a:pt x="72" y="9193"/>
                  <a:pt x="143" y="9216"/>
                </a:cubicBezTo>
                <a:lnTo>
                  <a:pt x="1477" y="9883"/>
                </a:lnTo>
                <a:cubicBezTo>
                  <a:pt x="1509" y="9891"/>
                  <a:pt x="1541" y="9896"/>
                  <a:pt x="1571" y="9896"/>
                </a:cubicBezTo>
                <a:cubicBezTo>
                  <a:pt x="1631" y="9896"/>
                  <a:pt x="1683" y="9875"/>
                  <a:pt x="1715" y="9812"/>
                </a:cubicBezTo>
                <a:cubicBezTo>
                  <a:pt x="1787" y="9740"/>
                  <a:pt x="1739" y="9621"/>
                  <a:pt x="1644" y="9574"/>
                </a:cubicBezTo>
                <a:lnTo>
                  <a:pt x="429" y="8978"/>
                </a:lnTo>
                <a:lnTo>
                  <a:pt x="2120" y="6287"/>
                </a:lnTo>
                <a:lnTo>
                  <a:pt x="5549" y="7883"/>
                </a:lnTo>
                <a:lnTo>
                  <a:pt x="5549" y="11455"/>
                </a:lnTo>
                <a:lnTo>
                  <a:pt x="2406" y="9931"/>
                </a:lnTo>
                <a:cubicBezTo>
                  <a:pt x="2383" y="9925"/>
                  <a:pt x="2361" y="9922"/>
                  <a:pt x="2339" y="9922"/>
                </a:cubicBezTo>
                <a:cubicBezTo>
                  <a:pt x="2268" y="9922"/>
                  <a:pt x="2204" y="9953"/>
                  <a:pt x="2168" y="10026"/>
                </a:cubicBezTo>
                <a:cubicBezTo>
                  <a:pt x="2120" y="10121"/>
                  <a:pt x="2168" y="10217"/>
                  <a:pt x="2239" y="10264"/>
                </a:cubicBezTo>
                <a:lnTo>
                  <a:pt x="5645" y="11907"/>
                </a:lnTo>
                <a:lnTo>
                  <a:pt x="5811" y="11907"/>
                </a:lnTo>
                <a:lnTo>
                  <a:pt x="11289" y="9264"/>
                </a:lnTo>
                <a:cubicBezTo>
                  <a:pt x="11360" y="9216"/>
                  <a:pt x="11408" y="9169"/>
                  <a:pt x="11408" y="9097"/>
                </a:cubicBezTo>
                <a:cubicBezTo>
                  <a:pt x="11360" y="9026"/>
                  <a:pt x="11360" y="8931"/>
                  <a:pt x="11336" y="8859"/>
                </a:cubicBezTo>
                <a:lnTo>
                  <a:pt x="7073" y="2048"/>
                </a:lnTo>
                <a:cubicBezTo>
                  <a:pt x="7045" y="1991"/>
                  <a:pt x="6998" y="1959"/>
                  <a:pt x="6945" y="1959"/>
                </a:cubicBezTo>
                <a:cubicBezTo>
                  <a:pt x="6910" y="1959"/>
                  <a:pt x="6873" y="1972"/>
                  <a:pt x="6835" y="2001"/>
                </a:cubicBezTo>
                <a:cubicBezTo>
                  <a:pt x="6740" y="2048"/>
                  <a:pt x="6716" y="2143"/>
                  <a:pt x="6788" y="2239"/>
                </a:cubicBezTo>
                <a:lnTo>
                  <a:pt x="7193" y="2882"/>
                </a:lnTo>
                <a:lnTo>
                  <a:pt x="5859" y="3572"/>
                </a:lnTo>
                <a:lnTo>
                  <a:pt x="5859" y="762"/>
                </a:lnTo>
                <a:lnTo>
                  <a:pt x="6359" y="1548"/>
                </a:lnTo>
                <a:cubicBezTo>
                  <a:pt x="6402" y="1606"/>
                  <a:pt x="6446" y="1637"/>
                  <a:pt x="6494" y="1637"/>
                </a:cubicBezTo>
                <a:cubicBezTo>
                  <a:pt x="6526" y="1637"/>
                  <a:pt x="6560" y="1624"/>
                  <a:pt x="6597" y="1596"/>
                </a:cubicBezTo>
                <a:cubicBezTo>
                  <a:pt x="6692" y="1548"/>
                  <a:pt x="6716" y="1453"/>
                  <a:pt x="6669" y="1358"/>
                </a:cubicBezTo>
                <a:lnTo>
                  <a:pt x="5859" y="95"/>
                </a:lnTo>
                <a:cubicBezTo>
                  <a:pt x="5835" y="24"/>
                  <a:pt x="5740" y="0"/>
                  <a:pt x="5668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000000"/>
              </a:solidFill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4104" name="Google Shape;14104;p27"/>
          <p:cNvGrpSpPr/>
          <p:nvPr/>
        </p:nvGrpSpPr>
        <p:grpSpPr>
          <a:xfrm>
            <a:off x="10344637" y="4735583"/>
            <a:ext cx="468075" cy="473736"/>
            <a:chOff x="6657238" y="3313708"/>
            <a:chExt cx="293550" cy="297100"/>
          </a:xfrm>
        </p:grpSpPr>
        <p:sp>
          <p:nvSpPr>
            <p:cNvPr id="14105" name="Google Shape;14105;p27"/>
            <p:cNvSpPr/>
            <p:nvPr/>
          </p:nvSpPr>
          <p:spPr>
            <a:xfrm>
              <a:off x="6657238" y="3508983"/>
              <a:ext cx="70300" cy="101825"/>
            </a:xfrm>
            <a:custGeom>
              <a:avLst/>
              <a:gdLst/>
              <a:ahLst/>
              <a:cxnLst/>
              <a:rect l="l" t="t" r="r" b="b"/>
              <a:pathLst>
                <a:path w="2812" h="4073" extrusionOk="0">
                  <a:moveTo>
                    <a:pt x="1287" y="2835"/>
                  </a:moveTo>
                  <a:lnTo>
                    <a:pt x="1287" y="3501"/>
                  </a:lnTo>
                  <a:lnTo>
                    <a:pt x="1287" y="3597"/>
                  </a:lnTo>
                  <a:cubicBezTo>
                    <a:pt x="1263" y="3692"/>
                    <a:pt x="1168" y="3716"/>
                    <a:pt x="1120" y="3716"/>
                  </a:cubicBezTo>
                  <a:cubicBezTo>
                    <a:pt x="1025" y="3716"/>
                    <a:pt x="930" y="3620"/>
                    <a:pt x="930" y="3549"/>
                  </a:cubicBezTo>
                  <a:lnTo>
                    <a:pt x="930" y="2835"/>
                  </a:lnTo>
                  <a:close/>
                  <a:moveTo>
                    <a:pt x="2001" y="2835"/>
                  </a:moveTo>
                  <a:lnTo>
                    <a:pt x="2001" y="3549"/>
                  </a:lnTo>
                  <a:cubicBezTo>
                    <a:pt x="2001" y="3620"/>
                    <a:pt x="1906" y="3716"/>
                    <a:pt x="1835" y="3716"/>
                  </a:cubicBezTo>
                  <a:cubicBezTo>
                    <a:pt x="1739" y="3716"/>
                    <a:pt x="1668" y="3692"/>
                    <a:pt x="1644" y="3597"/>
                  </a:cubicBezTo>
                  <a:lnTo>
                    <a:pt x="1644" y="3549"/>
                  </a:lnTo>
                  <a:lnTo>
                    <a:pt x="1644" y="3501"/>
                  </a:lnTo>
                  <a:lnTo>
                    <a:pt x="1644" y="2835"/>
                  </a:lnTo>
                  <a:close/>
                  <a:moveTo>
                    <a:pt x="1358" y="1"/>
                  </a:moveTo>
                  <a:cubicBezTo>
                    <a:pt x="954" y="1"/>
                    <a:pt x="644" y="120"/>
                    <a:pt x="358" y="406"/>
                  </a:cubicBezTo>
                  <a:cubicBezTo>
                    <a:pt x="1" y="810"/>
                    <a:pt x="1" y="1310"/>
                    <a:pt x="1" y="1787"/>
                  </a:cubicBezTo>
                  <a:lnTo>
                    <a:pt x="1" y="2025"/>
                  </a:lnTo>
                  <a:lnTo>
                    <a:pt x="1" y="2049"/>
                  </a:lnTo>
                  <a:cubicBezTo>
                    <a:pt x="1" y="2120"/>
                    <a:pt x="49" y="2168"/>
                    <a:pt x="72" y="2239"/>
                  </a:cubicBezTo>
                  <a:cubicBezTo>
                    <a:pt x="72" y="2263"/>
                    <a:pt x="96" y="2263"/>
                    <a:pt x="96" y="2287"/>
                  </a:cubicBezTo>
                  <a:lnTo>
                    <a:pt x="120" y="2311"/>
                  </a:lnTo>
                  <a:lnTo>
                    <a:pt x="96" y="2501"/>
                  </a:lnTo>
                  <a:lnTo>
                    <a:pt x="96" y="2525"/>
                  </a:lnTo>
                  <a:cubicBezTo>
                    <a:pt x="120" y="2716"/>
                    <a:pt x="239" y="2835"/>
                    <a:pt x="430" y="2835"/>
                  </a:cubicBezTo>
                  <a:lnTo>
                    <a:pt x="477" y="2835"/>
                  </a:lnTo>
                  <a:lnTo>
                    <a:pt x="477" y="3549"/>
                  </a:lnTo>
                  <a:cubicBezTo>
                    <a:pt x="477" y="3835"/>
                    <a:pt x="692" y="4073"/>
                    <a:pt x="1001" y="4073"/>
                  </a:cubicBezTo>
                  <a:cubicBezTo>
                    <a:pt x="1144" y="4073"/>
                    <a:pt x="1263" y="4049"/>
                    <a:pt x="1382" y="3930"/>
                  </a:cubicBezTo>
                  <a:cubicBezTo>
                    <a:pt x="1477" y="4025"/>
                    <a:pt x="1597" y="4073"/>
                    <a:pt x="1739" y="4073"/>
                  </a:cubicBezTo>
                  <a:lnTo>
                    <a:pt x="1763" y="4073"/>
                  </a:lnTo>
                  <a:cubicBezTo>
                    <a:pt x="2025" y="4073"/>
                    <a:pt x="2263" y="3835"/>
                    <a:pt x="2263" y="3549"/>
                  </a:cubicBezTo>
                  <a:lnTo>
                    <a:pt x="2263" y="2835"/>
                  </a:lnTo>
                  <a:lnTo>
                    <a:pt x="2359" y="2835"/>
                  </a:lnTo>
                  <a:cubicBezTo>
                    <a:pt x="2549" y="2763"/>
                    <a:pt x="2621" y="2620"/>
                    <a:pt x="2621" y="2430"/>
                  </a:cubicBezTo>
                  <a:lnTo>
                    <a:pt x="2597" y="2287"/>
                  </a:lnTo>
                  <a:lnTo>
                    <a:pt x="2621" y="2263"/>
                  </a:lnTo>
                  <a:cubicBezTo>
                    <a:pt x="2716" y="2168"/>
                    <a:pt x="2740" y="2073"/>
                    <a:pt x="2740" y="1953"/>
                  </a:cubicBezTo>
                  <a:lnTo>
                    <a:pt x="2740" y="1287"/>
                  </a:lnTo>
                  <a:cubicBezTo>
                    <a:pt x="2811" y="1072"/>
                    <a:pt x="2740" y="834"/>
                    <a:pt x="2621" y="620"/>
                  </a:cubicBezTo>
                  <a:cubicBezTo>
                    <a:pt x="2590" y="569"/>
                    <a:pt x="2534" y="540"/>
                    <a:pt x="2477" y="540"/>
                  </a:cubicBezTo>
                  <a:cubicBezTo>
                    <a:pt x="2401" y="540"/>
                    <a:pt x="2325" y="592"/>
                    <a:pt x="2311" y="715"/>
                  </a:cubicBezTo>
                  <a:lnTo>
                    <a:pt x="2311" y="739"/>
                  </a:lnTo>
                  <a:cubicBezTo>
                    <a:pt x="2430" y="929"/>
                    <a:pt x="2478" y="1096"/>
                    <a:pt x="2478" y="1310"/>
                  </a:cubicBezTo>
                  <a:lnTo>
                    <a:pt x="2478" y="1953"/>
                  </a:lnTo>
                  <a:cubicBezTo>
                    <a:pt x="2478" y="2001"/>
                    <a:pt x="2430" y="2025"/>
                    <a:pt x="2382" y="2025"/>
                  </a:cubicBezTo>
                  <a:cubicBezTo>
                    <a:pt x="2359" y="2025"/>
                    <a:pt x="2359" y="2001"/>
                    <a:pt x="2359" y="1953"/>
                  </a:cubicBezTo>
                  <a:lnTo>
                    <a:pt x="2359" y="1930"/>
                  </a:lnTo>
                  <a:lnTo>
                    <a:pt x="2359" y="1287"/>
                  </a:lnTo>
                  <a:cubicBezTo>
                    <a:pt x="2359" y="1191"/>
                    <a:pt x="2311" y="1120"/>
                    <a:pt x="2216" y="1096"/>
                  </a:cubicBezTo>
                  <a:cubicBezTo>
                    <a:pt x="2203" y="1094"/>
                    <a:pt x="2191" y="1092"/>
                    <a:pt x="2179" y="1092"/>
                  </a:cubicBezTo>
                  <a:cubicBezTo>
                    <a:pt x="2078" y="1092"/>
                    <a:pt x="2001" y="1180"/>
                    <a:pt x="2001" y="1287"/>
                  </a:cubicBezTo>
                  <a:lnTo>
                    <a:pt x="2001" y="2025"/>
                  </a:lnTo>
                  <a:lnTo>
                    <a:pt x="2001" y="2049"/>
                  </a:lnTo>
                  <a:cubicBezTo>
                    <a:pt x="2025" y="2239"/>
                    <a:pt x="2144" y="2382"/>
                    <a:pt x="2335" y="2406"/>
                  </a:cubicBezTo>
                  <a:lnTo>
                    <a:pt x="2335" y="2501"/>
                  </a:lnTo>
                  <a:lnTo>
                    <a:pt x="573" y="2501"/>
                  </a:lnTo>
                  <a:lnTo>
                    <a:pt x="573" y="2406"/>
                  </a:lnTo>
                  <a:cubicBezTo>
                    <a:pt x="763" y="2382"/>
                    <a:pt x="906" y="2239"/>
                    <a:pt x="906" y="2025"/>
                  </a:cubicBezTo>
                  <a:lnTo>
                    <a:pt x="906" y="2001"/>
                  </a:lnTo>
                  <a:lnTo>
                    <a:pt x="906" y="1287"/>
                  </a:lnTo>
                  <a:cubicBezTo>
                    <a:pt x="906" y="1191"/>
                    <a:pt x="834" y="1120"/>
                    <a:pt x="763" y="1096"/>
                  </a:cubicBezTo>
                  <a:cubicBezTo>
                    <a:pt x="751" y="1094"/>
                    <a:pt x="738" y="1092"/>
                    <a:pt x="727" y="1092"/>
                  </a:cubicBezTo>
                  <a:cubicBezTo>
                    <a:pt x="625" y="1092"/>
                    <a:pt x="549" y="1180"/>
                    <a:pt x="549" y="1287"/>
                  </a:cubicBezTo>
                  <a:lnTo>
                    <a:pt x="549" y="2025"/>
                  </a:lnTo>
                  <a:cubicBezTo>
                    <a:pt x="549" y="2025"/>
                    <a:pt x="525" y="2073"/>
                    <a:pt x="477" y="2073"/>
                  </a:cubicBezTo>
                  <a:cubicBezTo>
                    <a:pt x="453" y="2073"/>
                    <a:pt x="430" y="2049"/>
                    <a:pt x="430" y="2025"/>
                  </a:cubicBezTo>
                  <a:lnTo>
                    <a:pt x="430" y="1334"/>
                  </a:lnTo>
                  <a:cubicBezTo>
                    <a:pt x="430" y="763"/>
                    <a:pt x="858" y="334"/>
                    <a:pt x="1430" y="334"/>
                  </a:cubicBezTo>
                  <a:cubicBezTo>
                    <a:pt x="1549" y="334"/>
                    <a:pt x="1668" y="358"/>
                    <a:pt x="1763" y="382"/>
                  </a:cubicBezTo>
                  <a:cubicBezTo>
                    <a:pt x="1780" y="386"/>
                    <a:pt x="1796" y="388"/>
                    <a:pt x="1812" y="388"/>
                  </a:cubicBezTo>
                  <a:cubicBezTo>
                    <a:pt x="1889" y="388"/>
                    <a:pt x="1958" y="342"/>
                    <a:pt x="1978" y="263"/>
                  </a:cubicBezTo>
                  <a:cubicBezTo>
                    <a:pt x="2001" y="167"/>
                    <a:pt x="1954" y="96"/>
                    <a:pt x="1859" y="48"/>
                  </a:cubicBezTo>
                  <a:cubicBezTo>
                    <a:pt x="1716" y="1"/>
                    <a:pt x="1406" y="1"/>
                    <a:pt x="14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06" name="Google Shape;14106;p27"/>
            <p:cNvSpPr/>
            <p:nvPr/>
          </p:nvSpPr>
          <p:spPr>
            <a:xfrm>
              <a:off x="6676888" y="3468508"/>
              <a:ext cx="33975" cy="34550"/>
            </a:xfrm>
            <a:custGeom>
              <a:avLst/>
              <a:gdLst/>
              <a:ahLst/>
              <a:cxnLst/>
              <a:rect l="l" t="t" r="r" b="b"/>
              <a:pathLst>
                <a:path w="1359" h="1382" extrusionOk="0">
                  <a:moveTo>
                    <a:pt x="691" y="334"/>
                  </a:moveTo>
                  <a:cubicBezTo>
                    <a:pt x="858" y="334"/>
                    <a:pt x="1049" y="477"/>
                    <a:pt x="1049" y="691"/>
                  </a:cubicBezTo>
                  <a:cubicBezTo>
                    <a:pt x="1049" y="881"/>
                    <a:pt x="882" y="1048"/>
                    <a:pt x="691" y="1048"/>
                  </a:cubicBezTo>
                  <a:cubicBezTo>
                    <a:pt x="501" y="1048"/>
                    <a:pt x="334" y="905"/>
                    <a:pt x="334" y="691"/>
                  </a:cubicBezTo>
                  <a:cubicBezTo>
                    <a:pt x="334" y="524"/>
                    <a:pt x="477" y="334"/>
                    <a:pt x="691" y="334"/>
                  </a:cubicBezTo>
                  <a:close/>
                  <a:moveTo>
                    <a:pt x="691" y="0"/>
                  </a:moveTo>
                  <a:cubicBezTo>
                    <a:pt x="287" y="0"/>
                    <a:pt x="1" y="310"/>
                    <a:pt x="1" y="691"/>
                  </a:cubicBezTo>
                  <a:cubicBezTo>
                    <a:pt x="1" y="1072"/>
                    <a:pt x="287" y="1382"/>
                    <a:pt x="691" y="1382"/>
                  </a:cubicBezTo>
                  <a:cubicBezTo>
                    <a:pt x="1073" y="1382"/>
                    <a:pt x="1358" y="1072"/>
                    <a:pt x="1358" y="691"/>
                  </a:cubicBezTo>
                  <a:cubicBezTo>
                    <a:pt x="1358" y="310"/>
                    <a:pt x="1073" y="0"/>
                    <a:pt x="6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07" name="Google Shape;14107;p27"/>
            <p:cNvSpPr/>
            <p:nvPr/>
          </p:nvSpPr>
          <p:spPr>
            <a:xfrm>
              <a:off x="6676313" y="3313708"/>
              <a:ext cx="34550" cy="34550"/>
            </a:xfrm>
            <a:custGeom>
              <a:avLst/>
              <a:gdLst/>
              <a:ahLst/>
              <a:cxnLst/>
              <a:rect l="l" t="t" r="r" b="b"/>
              <a:pathLst>
                <a:path w="1382" h="1382" extrusionOk="0">
                  <a:moveTo>
                    <a:pt x="667" y="334"/>
                  </a:moveTo>
                  <a:cubicBezTo>
                    <a:pt x="881" y="334"/>
                    <a:pt x="1024" y="477"/>
                    <a:pt x="1024" y="691"/>
                  </a:cubicBezTo>
                  <a:cubicBezTo>
                    <a:pt x="1024" y="906"/>
                    <a:pt x="857" y="1048"/>
                    <a:pt x="667" y="1048"/>
                  </a:cubicBezTo>
                  <a:cubicBezTo>
                    <a:pt x="476" y="1048"/>
                    <a:pt x="310" y="906"/>
                    <a:pt x="310" y="691"/>
                  </a:cubicBezTo>
                  <a:cubicBezTo>
                    <a:pt x="310" y="477"/>
                    <a:pt x="500" y="334"/>
                    <a:pt x="667" y="334"/>
                  </a:cubicBezTo>
                  <a:close/>
                  <a:moveTo>
                    <a:pt x="667" y="1"/>
                  </a:moveTo>
                  <a:cubicBezTo>
                    <a:pt x="286" y="1"/>
                    <a:pt x="0" y="310"/>
                    <a:pt x="0" y="691"/>
                  </a:cubicBezTo>
                  <a:cubicBezTo>
                    <a:pt x="0" y="1072"/>
                    <a:pt x="286" y="1382"/>
                    <a:pt x="667" y="1382"/>
                  </a:cubicBezTo>
                  <a:cubicBezTo>
                    <a:pt x="1072" y="1382"/>
                    <a:pt x="1381" y="1072"/>
                    <a:pt x="1357" y="691"/>
                  </a:cubicBezTo>
                  <a:cubicBezTo>
                    <a:pt x="1357" y="310"/>
                    <a:pt x="1072" y="1"/>
                    <a:pt x="6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08" name="Google Shape;14108;p27"/>
            <p:cNvSpPr/>
            <p:nvPr/>
          </p:nvSpPr>
          <p:spPr>
            <a:xfrm>
              <a:off x="6658438" y="3354783"/>
              <a:ext cx="69100" cy="103625"/>
            </a:xfrm>
            <a:custGeom>
              <a:avLst/>
              <a:gdLst/>
              <a:ahLst/>
              <a:cxnLst/>
              <a:rect l="l" t="t" r="r" b="b"/>
              <a:pathLst>
                <a:path w="2764" h="4145" extrusionOk="0">
                  <a:moveTo>
                    <a:pt x="1334" y="1"/>
                  </a:moveTo>
                  <a:cubicBezTo>
                    <a:pt x="953" y="1"/>
                    <a:pt x="620" y="120"/>
                    <a:pt x="358" y="429"/>
                  </a:cubicBezTo>
                  <a:cubicBezTo>
                    <a:pt x="167" y="620"/>
                    <a:pt x="72" y="906"/>
                    <a:pt x="24" y="1168"/>
                  </a:cubicBezTo>
                  <a:cubicBezTo>
                    <a:pt x="1" y="1382"/>
                    <a:pt x="1" y="1573"/>
                    <a:pt x="1" y="1787"/>
                  </a:cubicBezTo>
                  <a:lnTo>
                    <a:pt x="1" y="2001"/>
                  </a:lnTo>
                  <a:lnTo>
                    <a:pt x="1" y="2477"/>
                  </a:lnTo>
                  <a:cubicBezTo>
                    <a:pt x="1" y="2501"/>
                    <a:pt x="24" y="2573"/>
                    <a:pt x="48" y="2573"/>
                  </a:cubicBezTo>
                  <a:cubicBezTo>
                    <a:pt x="191" y="2692"/>
                    <a:pt x="358" y="2716"/>
                    <a:pt x="477" y="2716"/>
                  </a:cubicBezTo>
                  <a:lnTo>
                    <a:pt x="477" y="3597"/>
                  </a:lnTo>
                  <a:cubicBezTo>
                    <a:pt x="477" y="3906"/>
                    <a:pt x="667" y="4144"/>
                    <a:pt x="977" y="4144"/>
                  </a:cubicBezTo>
                  <a:cubicBezTo>
                    <a:pt x="1120" y="4144"/>
                    <a:pt x="1239" y="4073"/>
                    <a:pt x="1358" y="4002"/>
                  </a:cubicBezTo>
                  <a:cubicBezTo>
                    <a:pt x="1453" y="4073"/>
                    <a:pt x="1596" y="4144"/>
                    <a:pt x="1739" y="4144"/>
                  </a:cubicBezTo>
                  <a:cubicBezTo>
                    <a:pt x="2049" y="4144"/>
                    <a:pt x="2263" y="3883"/>
                    <a:pt x="2263" y="3597"/>
                  </a:cubicBezTo>
                  <a:lnTo>
                    <a:pt x="2263" y="2716"/>
                  </a:lnTo>
                  <a:lnTo>
                    <a:pt x="2406" y="2716"/>
                  </a:lnTo>
                  <a:cubicBezTo>
                    <a:pt x="2573" y="2692"/>
                    <a:pt x="2739" y="2477"/>
                    <a:pt x="2739" y="2287"/>
                  </a:cubicBezTo>
                  <a:lnTo>
                    <a:pt x="2739" y="1644"/>
                  </a:lnTo>
                  <a:lnTo>
                    <a:pt x="2763" y="1311"/>
                  </a:lnTo>
                  <a:cubicBezTo>
                    <a:pt x="2763" y="1096"/>
                    <a:pt x="2739" y="953"/>
                    <a:pt x="2668" y="810"/>
                  </a:cubicBezTo>
                  <a:lnTo>
                    <a:pt x="2573" y="620"/>
                  </a:lnTo>
                  <a:cubicBezTo>
                    <a:pt x="2542" y="569"/>
                    <a:pt x="2486" y="540"/>
                    <a:pt x="2429" y="540"/>
                  </a:cubicBezTo>
                  <a:cubicBezTo>
                    <a:pt x="2353" y="540"/>
                    <a:pt x="2277" y="592"/>
                    <a:pt x="2263" y="715"/>
                  </a:cubicBezTo>
                  <a:lnTo>
                    <a:pt x="2263" y="739"/>
                  </a:lnTo>
                  <a:cubicBezTo>
                    <a:pt x="2311" y="834"/>
                    <a:pt x="2334" y="906"/>
                    <a:pt x="2382" y="977"/>
                  </a:cubicBezTo>
                  <a:cubicBezTo>
                    <a:pt x="2430" y="1144"/>
                    <a:pt x="2430" y="1263"/>
                    <a:pt x="2430" y="1406"/>
                  </a:cubicBezTo>
                  <a:lnTo>
                    <a:pt x="2430" y="1882"/>
                  </a:lnTo>
                  <a:lnTo>
                    <a:pt x="2430" y="2263"/>
                  </a:lnTo>
                  <a:cubicBezTo>
                    <a:pt x="2430" y="2287"/>
                    <a:pt x="2406" y="2335"/>
                    <a:pt x="2334" y="2335"/>
                  </a:cubicBezTo>
                  <a:cubicBezTo>
                    <a:pt x="2311" y="2335"/>
                    <a:pt x="2311" y="2287"/>
                    <a:pt x="2311" y="2263"/>
                  </a:cubicBezTo>
                  <a:lnTo>
                    <a:pt x="2311" y="2239"/>
                  </a:lnTo>
                  <a:lnTo>
                    <a:pt x="2311" y="1215"/>
                  </a:lnTo>
                  <a:cubicBezTo>
                    <a:pt x="2311" y="1144"/>
                    <a:pt x="2263" y="1072"/>
                    <a:pt x="2168" y="1049"/>
                  </a:cubicBezTo>
                  <a:cubicBezTo>
                    <a:pt x="2152" y="1046"/>
                    <a:pt x="2137" y="1044"/>
                    <a:pt x="2123" y="1044"/>
                  </a:cubicBezTo>
                  <a:cubicBezTo>
                    <a:pt x="2026" y="1044"/>
                    <a:pt x="1953" y="1112"/>
                    <a:pt x="1953" y="1215"/>
                  </a:cubicBezTo>
                  <a:lnTo>
                    <a:pt x="1953" y="3549"/>
                  </a:lnTo>
                  <a:cubicBezTo>
                    <a:pt x="1953" y="3647"/>
                    <a:pt x="1873" y="3728"/>
                    <a:pt x="1779" y="3728"/>
                  </a:cubicBezTo>
                  <a:cubicBezTo>
                    <a:pt x="1758" y="3728"/>
                    <a:pt x="1737" y="3724"/>
                    <a:pt x="1715" y="3716"/>
                  </a:cubicBezTo>
                  <a:cubicBezTo>
                    <a:pt x="1620" y="3692"/>
                    <a:pt x="1596" y="3644"/>
                    <a:pt x="1596" y="3549"/>
                  </a:cubicBezTo>
                  <a:lnTo>
                    <a:pt x="1596" y="3525"/>
                  </a:lnTo>
                  <a:lnTo>
                    <a:pt x="1596" y="2025"/>
                  </a:lnTo>
                  <a:cubicBezTo>
                    <a:pt x="1596" y="1930"/>
                    <a:pt x="1549" y="1882"/>
                    <a:pt x="1453" y="1858"/>
                  </a:cubicBezTo>
                  <a:cubicBezTo>
                    <a:pt x="1432" y="1850"/>
                    <a:pt x="1411" y="1846"/>
                    <a:pt x="1392" y="1846"/>
                  </a:cubicBezTo>
                  <a:cubicBezTo>
                    <a:pt x="1303" y="1846"/>
                    <a:pt x="1239" y="1927"/>
                    <a:pt x="1239" y="2025"/>
                  </a:cubicBezTo>
                  <a:lnTo>
                    <a:pt x="1239" y="3525"/>
                  </a:lnTo>
                  <a:lnTo>
                    <a:pt x="1239" y="3549"/>
                  </a:lnTo>
                  <a:cubicBezTo>
                    <a:pt x="1239" y="3644"/>
                    <a:pt x="1191" y="3692"/>
                    <a:pt x="1120" y="3716"/>
                  </a:cubicBezTo>
                  <a:cubicBezTo>
                    <a:pt x="1098" y="3724"/>
                    <a:pt x="1077" y="3728"/>
                    <a:pt x="1056" y="3728"/>
                  </a:cubicBezTo>
                  <a:cubicBezTo>
                    <a:pt x="962" y="3728"/>
                    <a:pt x="882" y="3647"/>
                    <a:pt x="882" y="3549"/>
                  </a:cubicBezTo>
                  <a:lnTo>
                    <a:pt x="882" y="1215"/>
                  </a:lnTo>
                  <a:cubicBezTo>
                    <a:pt x="882" y="1144"/>
                    <a:pt x="834" y="1072"/>
                    <a:pt x="739" y="1049"/>
                  </a:cubicBezTo>
                  <a:cubicBezTo>
                    <a:pt x="723" y="1046"/>
                    <a:pt x="709" y="1044"/>
                    <a:pt x="694" y="1044"/>
                  </a:cubicBezTo>
                  <a:cubicBezTo>
                    <a:pt x="597" y="1044"/>
                    <a:pt x="525" y="1112"/>
                    <a:pt x="525" y="1215"/>
                  </a:cubicBezTo>
                  <a:lnTo>
                    <a:pt x="525" y="2263"/>
                  </a:lnTo>
                  <a:cubicBezTo>
                    <a:pt x="525" y="2287"/>
                    <a:pt x="501" y="2335"/>
                    <a:pt x="477" y="2335"/>
                  </a:cubicBezTo>
                  <a:cubicBezTo>
                    <a:pt x="429" y="2335"/>
                    <a:pt x="405" y="2287"/>
                    <a:pt x="405" y="2263"/>
                  </a:cubicBezTo>
                  <a:lnTo>
                    <a:pt x="405" y="1906"/>
                  </a:lnTo>
                  <a:lnTo>
                    <a:pt x="405" y="1430"/>
                  </a:lnTo>
                  <a:cubicBezTo>
                    <a:pt x="405" y="1311"/>
                    <a:pt x="405" y="1168"/>
                    <a:pt x="429" y="1049"/>
                  </a:cubicBezTo>
                  <a:cubicBezTo>
                    <a:pt x="477" y="930"/>
                    <a:pt x="525" y="834"/>
                    <a:pt x="596" y="739"/>
                  </a:cubicBezTo>
                  <a:cubicBezTo>
                    <a:pt x="715" y="572"/>
                    <a:pt x="906" y="429"/>
                    <a:pt x="1120" y="358"/>
                  </a:cubicBezTo>
                  <a:cubicBezTo>
                    <a:pt x="1215" y="334"/>
                    <a:pt x="1334" y="334"/>
                    <a:pt x="1429" y="334"/>
                  </a:cubicBezTo>
                  <a:cubicBezTo>
                    <a:pt x="1549" y="334"/>
                    <a:pt x="1668" y="358"/>
                    <a:pt x="1739" y="382"/>
                  </a:cubicBezTo>
                  <a:cubicBezTo>
                    <a:pt x="1760" y="392"/>
                    <a:pt x="1781" y="397"/>
                    <a:pt x="1801" y="397"/>
                  </a:cubicBezTo>
                  <a:cubicBezTo>
                    <a:pt x="1873" y="397"/>
                    <a:pt x="1935" y="337"/>
                    <a:pt x="1953" y="263"/>
                  </a:cubicBezTo>
                  <a:cubicBezTo>
                    <a:pt x="1977" y="191"/>
                    <a:pt x="1930" y="96"/>
                    <a:pt x="1834" y="72"/>
                  </a:cubicBezTo>
                  <a:cubicBezTo>
                    <a:pt x="1691" y="1"/>
                    <a:pt x="1382" y="1"/>
                    <a:pt x="1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09" name="Google Shape;14109;p27"/>
            <p:cNvSpPr/>
            <p:nvPr/>
          </p:nvSpPr>
          <p:spPr>
            <a:xfrm>
              <a:off x="6731663" y="3508983"/>
              <a:ext cx="70275" cy="101825"/>
            </a:xfrm>
            <a:custGeom>
              <a:avLst/>
              <a:gdLst/>
              <a:ahLst/>
              <a:cxnLst/>
              <a:rect l="l" t="t" r="r" b="b"/>
              <a:pathLst>
                <a:path w="2811" h="4073" extrusionOk="0">
                  <a:moveTo>
                    <a:pt x="1287" y="2835"/>
                  </a:moveTo>
                  <a:lnTo>
                    <a:pt x="1287" y="3501"/>
                  </a:lnTo>
                  <a:lnTo>
                    <a:pt x="1287" y="3597"/>
                  </a:lnTo>
                  <a:cubicBezTo>
                    <a:pt x="1263" y="3692"/>
                    <a:pt x="1168" y="3716"/>
                    <a:pt x="1120" y="3716"/>
                  </a:cubicBezTo>
                  <a:cubicBezTo>
                    <a:pt x="1025" y="3716"/>
                    <a:pt x="930" y="3620"/>
                    <a:pt x="930" y="3549"/>
                  </a:cubicBezTo>
                  <a:lnTo>
                    <a:pt x="930" y="2835"/>
                  </a:lnTo>
                  <a:close/>
                  <a:moveTo>
                    <a:pt x="2001" y="2835"/>
                  </a:moveTo>
                  <a:lnTo>
                    <a:pt x="2001" y="3549"/>
                  </a:lnTo>
                  <a:cubicBezTo>
                    <a:pt x="2001" y="3620"/>
                    <a:pt x="1906" y="3716"/>
                    <a:pt x="1835" y="3716"/>
                  </a:cubicBezTo>
                  <a:cubicBezTo>
                    <a:pt x="1739" y="3716"/>
                    <a:pt x="1668" y="3692"/>
                    <a:pt x="1644" y="3597"/>
                  </a:cubicBezTo>
                  <a:lnTo>
                    <a:pt x="1644" y="3549"/>
                  </a:lnTo>
                  <a:lnTo>
                    <a:pt x="1644" y="3501"/>
                  </a:lnTo>
                  <a:lnTo>
                    <a:pt x="1644" y="2835"/>
                  </a:lnTo>
                  <a:close/>
                  <a:moveTo>
                    <a:pt x="1358" y="1"/>
                  </a:moveTo>
                  <a:cubicBezTo>
                    <a:pt x="953" y="1"/>
                    <a:pt x="644" y="120"/>
                    <a:pt x="358" y="406"/>
                  </a:cubicBezTo>
                  <a:cubicBezTo>
                    <a:pt x="1" y="810"/>
                    <a:pt x="1" y="1310"/>
                    <a:pt x="1" y="1787"/>
                  </a:cubicBezTo>
                  <a:lnTo>
                    <a:pt x="1" y="2025"/>
                  </a:lnTo>
                  <a:lnTo>
                    <a:pt x="1" y="2049"/>
                  </a:lnTo>
                  <a:cubicBezTo>
                    <a:pt x="1" y="2120"/>
                    <a:pt x="48" y="2168"/>
                    <a:pt x="72" y="2239"/>
                  </a:cubicBezTo>
                  <a:cubicBezTo>
                    <a:pt x="72" y="2263"/>
                    <a:pt x="96" y="2263"/>
                    <a:pt x="96" y="2287"/>
                  </a:cubicBezTo>
                  <a:lnTo>
                    <a:pt x="120" y="2311"/>
                  </a:lnTo>
                  <a:lnTo>
                    <a:pt x="96" y="2501"/>
                  </a:lnTo>
                  <a:lnTo>
                    <a:pt x="96" y="2525"/>
                  </a:lnTo>
                  <a:cubicBezTo>
                    <a:pt x="120" y="2716"/>
                    <a:pt x="239" y="2835"/>
                    <a:pt x="429" y="2835"/>
                  </a:cubicBezTo>
                  <a:lnTo>
                    <a:pt x="477" y="2835"/>
                  </a:lnTo>
                  <a:lnTo>
                    <a:pt x="477" y="3549"/>
                  </a:lnTo>
                  <a:cubicBezTo>
                    <a:pt x="477" y="3835"/>
                    <a:pt x="691" y="4073"/>
                    <a:pt x="1001" y="4073"/>
                  </a:cubicBezTo>
                  <a:cubicBezTo>
                    <a:pt x="1144" y="4073"/>
                    <a:pt x="1263" y="4049"/>
                    <a:pt x="1382" y="3930"/>
                  </a:cubicBezTo>
                  <a:cubicBezTo>
                    <a:pt x="1477" y="4025"/>
                    <a:pt x="1596" y="4073"/>
                    <a:pt x="1739" y="4073"/>
                  </a:cubicBezTo>
                  <a:lnTo>
                    <a:pt x="1763" y="4073"/>
                  </a:lnTo>
                  <a:cubicBezTo>
                    <a:pt x="2025" y="4073"/>
                    <a:pt x="2263" y="3835"/>
                    <a:pt x="2263" y="3549"/>
                  </a:cubicBezTo>
                  <a:lnTo>
                    <a:pt x="2263" y="2835"/>
                  </a:lnTo>
                  <a:lnTo>
                    <a:pt x="2358" y="2835"/>
                  </a:lnTo>
                  <a:cubicBezTo>
                    <a:pt x="2549" y="2763"/>
                    <a:pt x="2620" y="2620"/>
                    <a:pt x="2620" y="2430"/>
                  </a:cubicBezTo>
                  <a:lnTo>
                    <a:pt x="2597" y="2287"/>
                  </a:lnTo>
                  <a:lnTo>
                    <a:pt x="2620" y="2263"/>
                  </a:lnTo>
                  <a:cubicBezTo>
                    <a:pt x="2716" y="2168"/>
                    <a:pt x="2739" y="2073"/>
                    <a:pt x="2739" y="1953"/>
                  </a:cubicBezTo>
                  <a:lnTo>
                    <a:pt x="2739" y="1287"/>
                  </a:lnTo>
                  <a:cubicBezTo>
                    <a:pt x="2811" y="1072"/>
                    <a:pt x="2739" y="834"/>
                    <a:pt x="2620" y="620"/>
                  </a:cubicBezTo>
                  <a:cubicBezTo>
                    <a:pt x="2590" y="569"/>
                    <a:pt x="2533" y="540"/>
                    <a:pt x="2477" y="540"/>
                  </a:cubicBezTo>
                  <a:cubicBezTo>
                    <a:pt x="2401" y="540"/>
                    <a:pt x="2324" y="592"/>
                    <a:pt x="2311" y="715"/>
                  </a:cubicBezTo>
                  <a:lnTo>
                    <a:pt x="2311" y="739"/>
                  </a:lnTo>
                  <a:cubicBezTo>
                    <a:pt x="2430" y="929"/>
                    <a:pt x="2478" y="1096"/>
                    <a:pt x="2478" y="1310"/>
                  </a:cubicBezTo>
                  <a:lnTo>
                    <a:pt x="2478" y="1953"/>
                  </a:lnTo>
                  <a:cubicBezTo>
                    <a:pt x="2478" y="2001"/>
                    <a:pt x="2430" y="2025"/>
                    <a:pt x="2382" y="2025"/>
                  </a:cubicBezTo>
                  <a:cubicBezTo>
                    <a:pt x="2358" y="2025"/>
                    <a:pt x="2358" y="2001"/>
                    <a:pt x="2358" y="1953"/>
                  </a:cubicBezTo>
                  <a:lnTo>
                    <a:pt x="2358" y="1930"/>
                  </a:lnTo>
                  <a:lnTo>
                    <a:pt x="2358" y="1287"/>
                  </a:lnTo>
                  <a:cubicBezTo>
                    <a:pt x="2358" y="1191"/>
                    <a:pt x="2311" y="1120"/>
                    <a:pt x="2216" y="1096"/>
                  </a:cubicBezTo>
                  <a:cubicBezTo>
                    <a:pt x="2203" y="1094"/>
                    <a:pt x="2191" y="1092"/>
                    <a:pt x="2179" y="1092"/>
                  </a:cubicBezTo>
                  <a:cubicBezTo>
                    <a:pt x="2078" y="1092"/>
                    <a:pt x="2001" y="1180"/>
                    <a:pt x="2001" y="1287"/>
                  </a:cubicBezTo>
                  <a:lnTo>
                    <a:pt x="2001" y="2025"/>
                  </a:lnTo>
                  <a:lnTo>
                    <a:pt x="2001" y="2049"/>
                  </a:lnTo>
                  <a:cubicBezTo>
                    <a:pt x="2025" y="2239"/>
                    <a:pt x="2144" y="2382"/>
                    <a:pt x="2335" y="2406"/>
                  </a:cubicBezTo>
                  <a:lnTo>
                    <a:pt x="2335" y="2501"/>
                  </a:lnTo>
                  <a:lnTo>
                    <a:pt x="572" y="2501"/>
                  </a:lnTo>
                  <a:lnTo>
                    <a:pt x="572" y="2406"/>
                  </a:lnTo>
                  <a:cubicBezTo>
                    <a:pt x="763" y="2382"/>
                    <a:pt x="906" y="2239"/>
                    <a:pt x="906" y="2025"/>
                  </a:cubicBezTo>
                  <a:lnTo>
                    <a:pt x="906" y="2001"/>
                  </a:lnTo>
                  <a:lnTo>
                    <a:pt x="906" y="1287"/>
                  </a:lnTo>
                  <a:cubicBezTo>
                    <a:pt x="906" y="1191"/>
                    <a:pt x="834" y="1120"/>
                    <a:pt x="763" y="1096"/>
                  </a:cubicBezTo>
                  <a:cubicBezTo>
                    <a:pt x="750" y="1094"/>
                    <a:pt x="738" y="1092"/>
                    <a:pt x="726" y="1092"/>
                  </a:cubicBezTo>
                  <a:cubicBezTo>
                    <a:pt x="625" y="1092"/>
                    <a:pt x="549" y="1180"/>
                    <a:pt x="549" y="1287"/>
                  </a:cubicBezTo>
                  <a:lnTo>
                    <a:pt x="549" y="2025"/>
                  </a:lnTo>
                  <a:cubicBezTo>
                    <a:pt x="549" y="2025"/>
                    <a:pt x="525" y="2073"/>
                    <a:pt x="477" y="2073"/>
                  </a:cubicBezTo>
                  <a:cubicBezTo>
                    <a:pt x="453" y="2073"/>
                    <a:pt x="429" y="2049"/>
                    <a:pt x="429" y="2025"/>
                  </a:cubicBezTo>
                  <a:lnTo>
                    <a:pt x="429" y="1334"/>
                  </a:lnTo>
                  <a:cubicBezTo>
                    <a:pt x="429" y="763"/>
                    <a:pt x="858" y="334"/>
                    <a:pt x="1430" y="334"/>
                  </a:cubicBezTo>
                  <a:cubicBezTo>
                    <a:pt x="1549" y="334"/>
                    <a:pt x="1668" y="358"/>
                    <a:pt x="1763" y="382"/>
                  </a:cubicBezTo>
                  <a:cubicBezTo>
                    <a:pt x="1779" y="386"/>
                    <a:pt x="1796" y="388"/>
                    <a:pt x="1812" y="388"/>
                  </a:cubicBezTo>
                  <a:cubicBezTo>
                    <a:pt x="1889" y="388"/>
                    <a:pt x="1958" y="342"/>
                    <a:pt x="1977" y="263"/>
                  </a:cubicBezTo>
                  <a:cubicBezTo>
                    <a:pt x="2001" y="167"/>
                    <a:pt x="1954" y="96"/>
                    <a:pt x="1858" y="48"/>
                  </a:cubicBezTo>
                  <a:cubicBezTo>
                    <a:pt x="1715" y="1"/>
                    <a:pt x="1406" y="1"/>
                    <a:pt x="14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10" name="Google Shape;14110;p27"/>
            <p:cNvSpPr/>
            <p:nvPr/>
          </p:nvSpPr>
          <p:spPr>
            <a:xfrm>
              <a:off x="6751313" y="3468508"/>
              <a:ext cx="33975" cy="34550"/>
            </a:xfrm>
            <a:custGeom>
              <a:avLst/>
              <a:gdLst/>
              <a:ahLst/>
              <a:cxnLst/>
              <a:rect l="l" t="t" r="r" b="b"/>
              <a:pathLst>
                <a:path w="1359" h="1382" extrusionOk="0">
                  <a:moveTo>
                    <a:pt x="691" y="334"/>
                  </a:moveTo>
                  <a:cubicBezTo>
                    <a:pt x="858" y="334"/>
                    <a:pt x="1049" y="477"/>
                    <a:pt x="1049" y="691"/>
                  </a:cubicBezTo>
                  <a:cubicBezTo>
                    <a:pt x="1049" y="881"/>
                    <a:pt x="882" y="1048"/>
                    <a:pt x="691" y="1048"/>
                  </a:cubicBezTo>
                  <a:cubicBezTo>
                    <a:pt x="501" y="1048"/>
                    <a:pt x="334" y="905"/>
                    <a:pt x="334" y="691"/>
                  </a:cubicBezTo>
                  <a:cubicBezTo>
                    <a:pt x="334" y="524"/>
                    <a:pt x="477" y="334"/>
                    <a:pt x="691" y="334"/>
                  </a:cubicBezTo>
                  <a:close/>
                  <a:moveTo>
                    <a:pt x="691" y="0"/>
                  </a:moveTo>
                  <a:cubicBezTo>
                    <a:pt x="286" y="0"/>
                    <a:pt x="1" y="310"/>
                    <a:pt x="1" y="691"/>
                  </a:cubicBezTo>
                  <a:cubicBezTo>
                    <a:pt x="1" y="1072"/>
                    <a:pt x="286" y="1382"/>
                    <a:pt x="691" y="1382"/>
                  </a:cubicBezTo>
                  <a:cubicBezTo>
                    <a:pt x="1072" y="1382"/>
                    <a:pt x="1358" y="1072"/>
                    <a:pt x="1358" y="691"/>
                  </a:cubicBezTo>
                  <a:cubicBezTo>
                    <a:pt x="1358" y="310"/>
                    <a:pt x="1072" y="0"/>
                    <a:pt x="6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11" name="Google Shape;14111;p27"/>
            <p:cNvSpPr/>
            <p:nvPr/>
          </p:nvSpPr>
          <p:spPr>
            <a:xfrm>
              <a:off x="6751313" y="3313708"/>
              <a:ext cx="33975" cy="34550"/>
            </a:xfrm>
            <a:custGeom>
              <a:avLst/>
              <a:gdLst/>
              <a:ahLst/>
              <a:cxnLst/>
              <a:rect l="l" t="t" r="r" b="b"/>
              <a:pathLst>
                <a:path w="1359" h="1382" extrusionOk="0">
                  <a:moveTo>
                    <a:pt x="691" y="334"/>
                  </a:moveTo>
                  <a:cubicBezTo>
                    <a:pt x="858" y="334"/>
                    <a:pt x="1049" y="477"/>
                    <a:pt x="1049" y="691"/>
                  </a:cubicBezTo>
                  <a:cubicBezTo>
                    <a:pt x="1049" y="906"/>
                    <a:pt x="858" y="1048"/>
                    <a:pt x="691" y="1048"/>
                  </a:cubicBezTo>
                  <a:cubicBezTo>
                    <a:pt x="477" y="1048"/>
                    <a:pt x="334" y="906"/>
                    <a:pt x="334" y="691"/>
                  </a:cubicBezTo>
                  <a:cubicBezTo>
                    <a:pt x="334" y="477"/>
                    <a:pt x="501" y="334"/>
                    <a:pt x="691" y="334"/>
                  </a:cubicBezTo>
                  <a:close/>
                  <a:moveTo>
                    <a:pt x="691" y="1"/>
                  </a:moveTo>
                  <a:cubicBezTo>
                    <a:pt x="286" y="1"/>
                    <a:pt x="1" y="310"/>
                    <a:pt x="1" y="691"/>
                  </a:cubicBezTo>
                  <a:cubicBezTo>
                    <a:pt x="1" y="1072"/>
                    <a:pt x="286" y="1382"/>
                    <a:pt x="691" y="1382"/>
                  </a:cubicBezTo>
                  <a:cubicBezTo>
                    <a:pt x="1049" y="1382"/>
                    <a:pt x="1358" y="1072"/>
                    <a:pt x="1358" y="691"/>
                  </a:cubicBezTo>
                  <a:cubicBezTo>
                    <a:pt x="1358" y="310"/>
                    <a:pt x="1072" y="1"/>
                    <a:pt x="6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12" name="Google Shape;14112;p27"/>
            <p:cNvSpPr/>
            <p:nvPr/>
          </p:nvSpPr>
          <p:spPr>
            <a:xfrm>
              <a:off x="6732863" y="3354783"/>
              <a:ext cx="69075" cy="103625"/>
            </a:xfrm>
            <a:custGeom>
              <a:avLst/>
              <a:gdLst/>
              <a:ahLst/>
              <a:cxnLst/>
              <a:rect l="l" t="t" r="r" b="b"/>
              <a:pathLst>
                <a:path w="2763" h="4145" extrusionOk="0">
                  <a:moveTo>
                    <a:pt x="1334" y="1"/>
                  </a:moveTo>
                  <a:cubicBezTo>
                    <a:pt x="953" y="1"/>
                    <a:pt x="620" y="120"/>
                    <a:pt x="358" y="429"/>
                  </a:cubicBezTo>
                  <a:cubicBezTo>
                    <a:pt x="167" y="620"/>
                    <a:pt x="72" y="906"/>
                    <a:pt x="24" y="1168"/>
                  </a:cubicBezTo>
                  <a:cubicBezTo>
                    <a:pt x="0" y="1382"/>
                    <a:pt x="0" y="1573"/>
                    <a:pt x="0" y="1787"/>
                  </a:cubicBezTo>
                  <a:lnTo>
                    <a:pt x="0" y="2001"/>
                  </a:lnTo>
                  <a:lnTo>
                    <a:pt x="0" y="2477"/>
                  </a:lnTo>
                  <a:cubicBezTo>
                    <a:pt x="0" y="2501"/>
                    <a:pt x="24" y="2573"/>
                    <a:pt x="48" y="2573"/>
                  </a:cubicBezTo>
                  <a:cubicBezTo>
                    <a:pt x="191" y="2692"/>
                    <a:pt x="358" y="2716"/>
                    <a:pt x="477" y="2716"/>
                  </a:cubicBezTo>
                  <a:lnTo>
                    <a:pt x="477" y="3597"/>
                  </a:lnTo>
                  <a:cubicBezTo>
                    <a:pt x="477" y="3906"/>
                    <a:pt x="667" y="4144"/>
                    <a:pt x="977" y="4144"/>
                  </a:cubicBezTo>
                  <a:cubicBezTo>
                    <a:pt x="1120" y="4144"/>
                    <a:pt x="1239" y="4073"/>
                    <a:pt x="1358" y="4002"/>
                  </a:cubicBezTo>
                  <a:cubicBezTo>
                    <a:pt x="1453" y="4073"/>
                    <a:pt x="1596" y="4144"/>
                    <a:pt x="1739" y="4144"/>
                  </a:cubicBezTo>
                  <a:cubicBezTo>
                    <a:pt x="2048" y="4144"/>
                    <a:pt x="2263" y="3883"/>
                    <a:pt x="2263" y="3597"/>
                  </a:cubicBezTo>
                  <a:lnTo>
                    <a:pt x="2263" y="2716"/>
                  </a:lnTo>
                  <a:lnTo>
                    <a:pt x="2406" y="2716"/>
                  </a:lnTo>
                  <a:cubicBezTo>
                    <a:pt x="2572" y="2692"/>
                    <a:pt x="2739" y="2477"/>
                    <a:pt x="2739" y="2287"/>
                  </a:cubicBezTo>
                  <a:lnTo>
                    <a:pt x="2739" y="1644"/>
                  </a:lnTo>
                  <a:lnTo>
                    <a:pt x="2763" y="1311"/>
                  </a:lnTo>
                  <a:cubicBezTo>
                    <a:pt x="2763" y="1096"/>
                    <a:pt x="2739" y="953"/>
                    <a:pt x="2668" y="810"/>
                  </a:cubicBezTo>
                  <a:lnTo>
                    <a:pt x="2572" y="620"/>
                  </a:lnTo>
                  <a:cubicBezTo>
                    <a:pt x="2542" y="569"/>
                    <a:pt x="2485" y="540"/>
                    <a:pt x="2429" y="540"/>
                  </a:cubicBezTo>
                  <a:cubicBezTo>
                    <a:pt x="2353" y="540"/>
                    <a:pt x="2276" y="592"/>
                    <a:pt x="2263" y="715"/>
                  </a:cubicBezTo>
                  <a:lnTo>
                    <a:pt x="2263" y="739"/>
                  </a:lnTo>
                  <a:cubicBezTo>
                    <a:pt x="2310" y="834"/>
                    <a:pt x="2334" y="906"/>
                    <a:pt x="2382" y="977"/>
                  </a:cubicBezTo>
                  <a:cubicBezTo>
                    <a:pt x="2430" y="1144"/>
                    <a:pt x="2430" y="1263"/>
                    <a:pt x="2430" y="1406"/>
                  </a:cubicBezTo>
                  <a:lnTo>
                    <a:pt x="2430" y="1882"/>
                  </a:lnTo>
                  <a:lnTo>
                    <a:pt x="2430" y="2263"/>
                  </a:lnTo>
                  <a:cubicBezTo>
                    <a:pt x="2430" y="2287"/>
                    <a:pt x="2406" y="2335"/>
                    <a:pt x="2334" y="2335"/>
                  </a:cubicBezTo>
                  <a:cubicBezTo>
                    <a:pt x="2310" y="2335"/>
                    <a:pt x="2310" y="2287"/>
                    <a:pt x="2310" y="2263"/>
                  </a:cubicBezTo>
                  <a:lnTo>
                    <a:pt x="2310" y="2239"/>
                  </a:lnTo>
                  <a:lnTo>
                    <a:pt x="2310" y="1215"/>
                  </a:lnTo>
                  <a:cubicBezTo>
                    <a:pt x="2310" y="1144"/>
                    <a:pt x="2263" y="1072"/>
                    <a:pt x="2168" y="1049"/>
                  </a:cubicBezTo>
                  <a:cubicBezTo>
                    <a:pt x="2152" y="1046"/>
                    <a:pt x="2137" y="1044"/>
                    <a:pt x="2123" y="1044"/>
                  </a:cubicBezTo>
                  <a:cubicBezTo>
                    <a:pt x="2025" y="1044"/>
                    <a:pt x="1953" y="1112"/>
                    <a:pt x="1953" y="1215"/>
                  </a:cubicBezTo>
                  <a:lnTo>
                    <a:pt x="1953" y="3549"/>
                  </a:lnTo>
                  <a:cubicBezTo>
                    <a:pt x="1953" y="3647"/>
                    <a:pt x="1873" y="3728"/>
                    <a:pt x="1779" y="3728"/>
                  </a:cubicBezTo>
                  <a:cubicBezTo>
                    <a:pt x="1758" y="3728"/>
                    <a:pt x="1737" y="3724"/>
                    <a:pt x="1715" y="3716"/>
                  </a:cubicBezTo>
                  <a:cubicBezTo>
                    <a:pt x="1620" y="3692"/>
                    <a:pt x="1596" y="3644"/>
                    <a:pt x="1596" y="3549"/>
                  </a:cubicBezTo>
                  <a:lnTo>
                    <a:pt x="1596" y="3525"/>
                  </a:lnTo>
                  <a:lnTo>
                    <a:pt x="1596" y="2025"/>
                  </a:lnTo>
                  <a:cubicBezTo>
                    <a:pt x="1596" y="1930"/>
                    <a:pt x="1548" y="1882"/>
                    <a:pt x="1453" y="1858"/>
                  </a:cubicBezTo>
                  <a:cubicBezTo>
                    <a:pt x="1432" y="1850"/>
                    <a:pt x="1411" y="1846"/>
                    <a:pt x="1391" y="1846"/>
                  </a:cubicBezTo>
                  <a:cubicBezTo>
                    <a:pt x="1303" y="1846"/>
                    <a:pt x="1239" y="1927"/>
                    <a:pt x="1239" y="2025"/>
                  </a:cubicBezTo>
                  <a:lnTo>
                    <a:pt x="1239" y="3525"/>
                  </a:lnTo>
                  <a:lnTo>
                    <a:pt x="1239" y="3549"/>
                  </a:lnTo>
                  <a:cubicBezTo>
                    <a:pt x="1239" y="3644"/>
                    <a:pt x="1191" y="3692"/>
                    <a:pt x="1120" y="3716"/>
                  </a:cubicBezTo>
                  <a:cubicBezTo>
                    <a:pt x="1098" y="3724"/>
                    <a:pt x="1077" y="3728"/>
                    <a:pt x="1056" y="3728"/>
                  </a:cubicBezTo>
                  <a:cubicBezTo>
                    <a:pt x="962" y="3728"/>
                    <a:pt x="882" y="3647"/>
                    <a:pt x="882" y="3549"/>
                  </a:cubicBezTo>
                  <a:lnTo>
                    <a:pt x="882" y="1215"/>
                  </a:lnTo>
                  <a:cubicBezTo>
                    <a:pt x="882" y="1144"/>
                    <a:pt x="834" y="1072"/>
                    <a:pt x="739" y="1049"/>
                  </a:cubicBezTo>
                  <a:cubicBezTo>
                    <a:pt x="723" y="1046"/>
                    <a:pt x="708" y="1044"/>
                    <a:pt x="694" y="1044"/>
                  </a:cubicBezTo>
                  <a:cubicBezTo>
                    <a:pt x="597" y="1044"/>
                    <a:pt x="524" y="1112"/>
                    <a:pt x="524" y="1215"/>
                  </a:cubicBezTo>
                  <a:lnTo>
                    <a:pt x="524" y="2263"/>
                  </a:lnTo>
                  <a:cubicBezTo>
                    <a:pt x="524" y="2287"/>
                    <a:pt x="501" y="2335"/>
                    <a:pt x="477" y="2335"/>
                  </a:cubicBezTo>
                  <a:cubicBezTo>
                    <a:pt x="429" y="2335"/>
                    <a:pt x="405" y="2287"/>
                    <a:pt x="405" y="2263"/>
                  </a:cubicBezTo>
                  <a:lnTo>
                    <a:pt x="405" y="1906"/>
                  </a:lnTo>
                  <a:lnTo>
                    <a:pt x="405" y="1430"/>
                  </a:lnTo>
                  <a:cubicBezTo>
                    <a:pt x="405" y="1311"/>
                    <a:pt x="405" y="1168"/>
                    <a:pt x="429" y="1049"/>
                  </a:cubicBezTo>
                  <a:cubicBezTo>
                    <a:pt x="477" y="930"/>
                    <a:pt x="524" y="834"/>
                    <a:pt x="596" y="739"/>
                  </a:cubicBezTo>
                  <a:cubicBezTo>
                    <a:pt x="715" y="572"/>
                    <a:pt x="905" y="429"/>
                    <a:pt x="1120" y="358"/>
                  </a:cubicBezTo>
                  <a:cubicBezTo>
                    <a:pt x="1215" y="334"/>
                    <a:pt x="1334" y="334"/>
                    <a:pt x="1429" y="334"/>
                  </a:cubicBezTo>
                  <a:cubicBezTo>
                    <a:pt x="1548" y="334"/>
                    <a:pt x="1667" y="358"/>
                    <a:pt x="1739" y="382"/>
                  </a:cubicBezTo>
                  <a:cubicBezTo>
                    <a:pt x="1760" y="392"/>
                    <a:pt x="1781" y="397"/>
                    <a:pt x="1801" y="397"/>
                  </a:cubicBezTo>
                  <a:cubicBezTo>
                    <a:pt x="1872" y="397"/>
                    <a:pt x="1935" y="337"/>
                    <a:pt x="1953" y="263"/>
                  </a:cubicBezTo>
                  <a:cubicBezTo>
                    <a:pt x="1977" y="191"/>
                    <a:pt x="1929" y="96"/>
                    <a:pt x="1834" y="72"/>
                  </a:cubicBezTo>
                  <a:cubicBezTo>
                    <a:pt x="1691" y="1"/>
                    <a:pt x="1382" y="1"/>
                    <a:pt x="1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13" name="Google Shape;14113;p27"/>
            <p:cNvSpPr/>
            <p:nvPr/>
          </p:nvSpPr>
          <p:spPr>
            <a:xfrm>
              <a:off x="6806088" y="3508983"/>
              <a:ext cx="70275" cy="101825"/>
            </a:xfrm>
            <a:custGeom>
              <a:avLst/>
              <a:gdLst/>
              <a:ahLst/>
              <a:cxnLst/>
              <a:rect l="l" t="t" r="r" b="b"/>
              <a:pathLst>
                <a:path w="2811" h="4073" extrusionOk="0">
                  <a:moveTo>
                    <a:pt x="1287" y="2835"/>
                  </a:moveTo>
                  <a:lnTo>
                    <a:pt x="1287" y="3501"/>
                  </a:lnTo>
                  <a:lnTo>
                    <a:pt x="1287" y="3597"/>
                  </a:lnTo>
                  <a:cubicBezTo>
                    <a:pt x="1263" y="3692"/>
                    <a:pt x="1168" y="3716"/>
                    <a:pt x="1120" y="3716"/>
                  </a:cubicBezTo>
                  <a:cubicBezTo>
                    <a:pt x="1025" y="3716"/>
                    <a:pt x="929" y="3620"/>
                    <a:pt x="929" y="3549"/>
                  </a:cubicBezTo>
                  <a:lnTo>
                    <a:pt x="929" y="2835"/>
                  </a:lnTo>
                  <a:close/>
                  <a:moveTo>
                    <a:pt x="2001" y="2835"/>
                  </a:moveTo>
                  <a:lnTo>
                    <a:pt x="2001" y="3549"/>
                  </a:lnTo>
                  <a:cubicBezTo>
                    <a:pt x="2001" y="3620"/>
                    <a:pt x="1906" y="3716"/>
                    <a:pt x="1834" y="3716"/>
                  </a:cubicBezTo>
                  <a:cubicBezTo>
                    <a:pt x="1739" y="3716"/>
                    <a:pt x="1668" y="3692"/>
                    <a:pt x="1644" y="3597"/>
                  </a:cubicBezTo>
                  <a:lnTo>
                    <a:pt x="1644" y="3549"/>
                  </a:lnTo>
                  <a:lnTo>
                    <a:pt x="1644" y="3501"/>
                  </a:lnTo>
                  <a:lnTo>
                    <a:pt x="1644" y="2835"/>
                  </a:lnTo>
                  <a:close/>
                  <a:moveTo>
                    <a:pt x="1358" y="1"/>
                  </a:moveTo>
                  <a:cubicBezTo>
                    <a:pt x="953" y="1"/>
                    <a:pt x="644" y="120"/>
                    <a:pt x="358" y="406"/>
                  </a:cubicBezTo>
                  <a:cubicBezTo>
                    <a:pt x="1" y="810"/>
                    <a:pt x="1" y="1310"/>
                    <a:pt x="1" y="1787"/>
                  </a:cubicBezTo>
                  <a:lnTo>
                    <a:pt x="1" y="2025"/>
                  </a:lnTo>
                  <a:lnTo>
                    <a:pt x="1" y="2049"/>
                  </a:lnTo>
                  <a:cubicBezTo>
                    <a:pt x="1" y="2120"/>
                    <a:pt x="48" y="2168"/>
                    <a:pt x="72" y="2239"/>
                  </a:cubicBezTo>
                  <a:cubicBezTo>
                    <a:pt x="72" y="2263"/>
                    <a:pt x="96" y="2263"/>
                    <a:pt x="96" y="2287"/>
                  </a:cubicBezTo>
                  <a:lnTo>
                    <a:pt x="120" y="2311"/>
                  </a:lnTo>
                  <a:lnTo>
                    <a:pt x="96" y="2501"/>
                  </a:lnTo>
                  <a:lnTo>
                    <a:pt x="96" y="2525"/>
                  </a:lnTo>
                  <a:cubicBezTo>
                    <a:pt x="120" y="2716"/>
                    <a:pt x="239" y="2835"/>
                    <a:pt x="429" y="2835"/>
                  </a:cubicBezTo>
                  <a:lnTo>
                    <a:pt x="477" y="2835"/>
                  </a:lnTo>
                  <a:lnTo>
                    <a:pt x="477" y="3549"/>
                  </a:lnTo>
                  <a:cubicBezTo>
                    <a:pt x="477" y="3835"/>
                    <a:pt x="691" y="4073"/>
                    <a:pt x="1001" y="4073"/>
                  </a:cubicBezTo>
                  <a:cubicBezTo>
                    <a:pt x="1144" y="4073"/>
                    <a:pt x="1263" y="4049"/>
                    <a:pt x="1382" y="3930"/>
                  </a:cubicBezTo>
                  <a:cubicBezTo>
                    <a:pt x="1477" y="4025"/>
                    <a:pt x="1596" y="4073"/>
                    <a:pt x="1739" y="4073"/>
                  </a:cubicBezTo>
                  <a:lnTo>
                    <a:pt x="1763" y="4073"/>
                  </a:lnTo>
                  <a:cubicBezTo>
                    <a:pt x="2025" y="4073"/>
                    <a:pt x="2263" y="3835"/>
                    <a:pt x="2263" y="3549"/>
                  </a:cubicBezTo>
                  <a:lnTo>
                    <a:pt x="2263" y="2835"/>
                  </a:lnTo>
                  <a:lnTo>
                    <a:pt x="2358" y="2835"/>
                  </a:lnTo>
                  <a:cubicBezTo>
                    <a:pt x="2549" y="2763"/>
                    <a:pt x="2620" y="2620"/>
                    <a:pt x="2620" y="2430"/>
                  </a:cubicBezTo>
                  <a:lnTo>
                    <a:pt x="2596" y="2287"/>
                  </a:lnTo>
                  <a:lnTo>
                    <a:pt x="2620" y="2263"/>
                  </a:lnTo>
                  <a:cubicBezTo>
                    <a:pt x="2715" y="2168"/>
                    <a:pt x="2739" y="2073"/>
                    <a:pt x="2739" y="1953"/>
                  </a:cubicBezTo>
                  <a:lnTo>
                    <a:pt x="2739" y="1287"/>
                  </a:lnTo>
                  <a:cubicBezTo>
                    <a:pt x="2811" y="1072"/>
                    <a:pt x="2739" y="834"/>
                    <a:pt x="2620" y="620"/>
                  </a:cubicBezTo>
                  <a:cubicBezTo>
                    <a:pt x="2590" y="569"/>
                    <a:pt x="2533" y="540"/>
                    <a:pt x="2476" y="540"/>
                  </a:cubicBezTo>
                  <a:cubicBezTo>
                    <a:pt x="2400" y="540"/>
                    <a:pt x="2324" y="592"/>
                    <a:pt x="2311" y="715"/>
                  </a:cubicBezTo>
                  <a:lnTo>
                    <a:pt x="2311" y="739"/>
                  </a:lnTo>
                  <a:cubicBezTo>
                    <a:pt x="2430" y="929"/>
                    <a:pt x="2477" y="1096"/>
                    <a:pt x="2477" y="1310"/>
                  </a:cubicBezTo>
                  <a:lnTo>
                    <a:pt x="2477" y="1953"/>
                  </a:lnTo>
                  <a:cubicBezTo>
                    <a:pt x="2477" y="2001"/>
                    <a:pt x="2430" y="2025"/>
                    <a:pt x="2382" y="2025"/>
                  </a:cubicBezTo>
                  <a:cubicBezTo>
                    <a:pt x="2358" y="2025"/>
                    <a:pt x="2358" y="2001"/>
                    <a:pt x="2358" y="1953"/>
                  </a:cubicBezTo>
                  <a:lnTo>
                    <a:pt x="2358" y="1930"/>
                  </a:lnTo>
                  <a:lnTo>
                    <a:pt x="2358" y="1287"/>
                  </a:lnTo>
                  <a:cubicBezTo>
                    <a:pt x="2358" y="1191"/>
                    <a:pt x="2311" y="1120"/>
                    <a:pt x="2215" y="1096"/>
                  </a:cubicBezTo>
                  <a:cubicBezTo>
                    <a:pt x="2203" y="1094"/>
                    <a:pt x="2191" y="1092"/>
                    <a:pt x="2179" y="1092"/>
                  </a:cubicBezTo>
                  <a:cubicBezTo>
                    <a:pt x="2077" y="1092"/>
                    <a:pt x="2001" y="1180"/>
                    <a:pt x="2001" y="1287"/>
                  </a:cubicBezTo>
                  <a:lnTo>
                    <a:pt x="2001" y="2025"/>
                  </a:lnTo>
                  <a:lnTo>
                    <a:pt x="2001" y="2049"/>
                  </a:lnTo>
                  <a:cubicBezTo>
                    <a:pt x="2025" y="2239"/>
                    <a:pt x="2144" y="2382"/>
                    <a:pt x="2334" y="2406"/>
                  </a:cubicBezTo>
                  <a:lnTo>
                    <a:pt x="2334" y="2501"/>
                  </a:lnTo>
                  <a:lnTo>
                    <a:pt x="572" y="2501"/>
                  </a:lnTo>
                  <a:lnTo>
                    <a:pt x="572" y="2406"/>
                  </a:lnTo>
                  <a:cubicBezTo>
                    <a:pt x="763" y="2382"/>
                    <a:pt x="906" y="2239"/>
                    <a:pt x="906" y="2025"/>
                  </a:cubicBezTo>
                  <a:lnTo>
                    <a:pt x="906" y="2001"/>
                  </a:lnTo>
                  <a:lnTo>
                    <a:pt x="906" y="1287"/>
                  </a:lnTo>
                  <a:cubicBezTo>
                    <a:pt x="906" y="1191"/>
                    <a:pt x="834" y="1120"/>
                    <a:pt x="763" y="1096"/>
                  </a:cubicBezTo>
                  <a:cubicBezTo>
                    <a:pt x="750" y="1094"/>
                    <a:pt x="738" y="1092"/>
                    <a:pt x="726" y="1092"/>
                  </a:cubicBezTo>
                  <a:cubicBezTo>
                    <a:pt x="625" y="1092"/>
                    <a:pt x="548" y="1180"/>
                    <a:pt x="548" y="1287"/>
                  </a:cubicBezTo>
                  <a:lnTo>
                    <a:pt x="548" y="2025"/>
                  </a:lnTo>
                  <a:cubicBezTo>
                    <a:pt x="548" y="2025"/>
                    <a:pt x="525" y="2073"/>
                    <a:pt x="477" y="2073"/>
                  </a:cubicBezTo>
                  <a:cubicBezTo>
                    <a:pt x="453" y="2073"/>
                    <a:pt x="429" y="2049"/>
                    <a:pt x="429" y="2025"/>
                  </a:cubicBezTo>
                  <a:lnTo>
                    <a:pt x="429" y="1334"/>
                  </a:lnTo>
                  <a:cubicBezTo>
                    <a:pt x="429" y="763"/>
                    <a:pt x="858" y="334"/>
                    <a:pt x="1429" y="334"/>
                  </a:cubicBezTo>
                  <a:cubicBezTo>
                    <a:pt x="1549" y="334"/>
                    <a:pt x="1668" y="358"/>
                    <a:pt x="1763" y="382"/>
                  </a:cubicBezTo>
                  <a:cubicBezTo>
                    <a:pt x="1779" y="386"/>
                    <a:pt x="1796" y="388"/>
                    <a:pt x="1812" y="388"/>
                  </a:cubicBezTo>
                  <a:cubicBezTo>
                    <a:pt x="1889" y="388"/>
                    <a:pt x="1957" y="342"/>
                    <a:pt x="1977" y="263"/>
                  </a:cubicBezTo>
                  <a:cubicBezTo>
                    <a:pt x="2001" y="167"/>
                    <a:pt x="1953" y="96"/>
                    <a:pt x="1858" y="48"/>
                  </a:cubicBezTo>
                  <a:cubicBezTo>
                    <a:pt x="1715" y="1"/>
                    <a:pt x="1406" y="1"/>
                    <a:pt x="14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14" name="Google Shape;14114;p27"/>
            <p:cNvSpPr/>
            <p:nvPr/>
          </p:nvSpPr>
          <p:spPr>
            <a:xfrm>
              <a:off x="6825738" y="3468508"/>
              <a:ext cx="33950" cy="34550"/>
            </a:xfrm>
            <a:custGeom>
              <a:avLst/>
              <a:gdLst/>
              <a:ahLst/>
              <a:cxnLst/>
              <a:rect l="l" t="t" r="r" b="b"/>
              <a:pathLst>
                <a:path w="1358" h="1382" extrusionOk="0">
                  <a:moveTo>
                    <a:pt x="691" y="334"/>
                  </a:moveTo>
                  <a:cubicBezTo>
                    <a:pt x="858" y="334"/>
                    <a:pt x="1048" y="477"/>
                    <a:pt x="1048" y="691"/>
                  </a:cubicBezTo>
                  <a:cubicBezTo>
                    <a:pt x="1048" y="881"/>
                    <a:pt x="882" y="1048"/>
                    <a:pt x="691" y="1048"/>
                  </a:cubicBezTo>
                  <a:cubicBezTo>
                    <a:pt x="501" y="1048"/>
                    <a:pt x="334" y="905"/>
                    <a:pt x="334" y="691"/>
                  </a:cubicBezTo>
                  <a:cubicBezTo>
                    <a:pt x="334" y="524"/>
                    <a:pt x="477" y="334"/>
                    <a:pt x="691" y="334"/>
                  </a:cubicBezTo>
                  <a:close/>
                  <a:moveTo>
                    <a:pt x="691" y="0"/>
                  </a:moveTo>
                  <a:cubicBezTo>
                    <a:pt x="286" y="0"/>
                    <a:pt x="0" y="310"/>
                    <a:pt x="0" y="691"/>
                  </a:cubicBezTo>
                  <a:cubicBezTo>
                    <a:pt x="0" y="1072"/>
                    <a:pt x="286" y="1382"/>
                    <a:pt x="691" y="1382"/>
                  </a:cubicBezTo>
                  <a:cubicBezTo>
                    <a:pt x="1072" y="1382"/>
                    <a:pt x="1358" y="1072"/>
                    <a:pt x="1358" y="691"/>
                  </a:cubicBezTo>
                  <a:cubicBezTo>
                    <a:pt x="1358" y="310"/>
                    <a:pt x="1072" y="0"/>
                    <a:pt x="6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15" name="Google Shape;14115;p27"/>
            <p:cNvSpPr/>
            <p:nvPr/>
          </p:nvSpPr>
          <p:spPr>
            <a:xfrm>
              <a:off x="6825738" y="3313708"/>
              <a:ext cx="33950" cy="34550"/>
            </a:xfrm>
            <a:custGeom>
              <a:avLst/>
              <a:gdLst/>
              <a:ahLst/>
              <a:cxnLst/>
              <a:rect l="l" t="t" r="r" b="b"/>
              <a:pathLst>
                <a:path w="1358" h="1382" extrusionOk="0">
                  <a:moveTo>
                    <a:pt x="691" y="334"/>
                  </a:moveTo>
                  <a:cubicBezTo>
                    <a:pt x="858" y="334"/>
                    <a:pt x="1048" y="477"/>
                    <a:pt x="1048" y="691"/>
                  </a:cubicBezTo>
                  <a:cubicBezTo>
                    <a:pt x="1048" y="906"/>
                    <a:pt x="858" y="1048"/>
                    <a:pt x="691" y="1048"/>
                  </a:cubicBezTo>
                  <a:cubicBezTo>
                    <a:pt x="477" y="1048"/>
                    <a:pt x="334" y="906"/>
                    <a:pt x="334" y="691"/>
                  </a:cubicBezTo>
                  <a:cubicBezTo>
                    <a:pt x="334" y="477"/>
                    <a:pt x="501" y="334"/>
                    <a:pt x="691" y="334"/>
                  </a:cubicBezTo>
                  <a:close/>
                  <a:moveTo>
                    <a:pt x="691" y="1"/>
                  </a:moveTo>
                  <a:cubicBezTo>
                    <a:pt x="286" y="1"/>
                    <a:pt x="0" y="310"/>
                    <a:pt x="0" y="691"/>
                  </a:cubicBezTo>
                  <a:cubicBezTo>
                    <a:pt x="0" y="1072"/>
                    <a:pt x="286" y="1382"/>
                    <a:pt x="691" y="1382"/>
                  </a:cubicBezTo>
                  <a:cubicBezTo>
                    <a:pt x="1048" y="1382"/>
                    <a:pt x="1358" y="1072"/>
                    <a:pt x="1358" y="691"/>
                  </a:cubicBezTo>
                  <a:cubicBezTo>
                    <a:pt x="1358" y="310"/>
                    <a:pt x="1072" y="1"/>
                    <a:pt x="6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16" name="Google Shape;14116;p27"/>
            <p:cNvSpPr/>
            <p:nvPr/>
          </p:nvSpPr>
          <p:spPr>
            <a:xfrm>
              <a:off x="6807288" y="3354783"/>
              <a:ext cx="69075" cy="103625"/>
            </a:xfrm>
            <a:custGeom>
              <a:avLst/>
              <a:gdLst/>
              <a:ahLst/>
              <a:cxnLst/>
              <a:rect l="l" t="t" r="r" b="b"/>
              <a:pathLst>
                <a:path w="2763" h="4145" extrusionOk="0">
                  <a:moveTo>
                    <a:pt x="1334" y="1"/>
                  </a:moveTo>
                  <a:cubicBezTo>
                    <a:pt x="953" y="1"/>
                    <a:pt x="619" y="120"/>
                    <a:pt x="357" y="429"/>
                  </a:cubicBezTo>
                  <a:cubicBezTo>
                    <a:pt x="167" y="620"/>
                    <a:pt x="72" y="906"/>
                    <a:pt x="24" y="1168"/>
                  </a:cubicBezTo>
                  <a:cubicBezTo>
                    <a:pt x="0" y="1382"/>
                    <a:pt x="0" y="1573"/>
                    <a:pt x="0" y="1787"/>
                  </a:cubicBezTo>
                  <a:lnTo>
                    <a:pt x="0" y="2001"/>
                  </a:lnTo>
                  <a:lnTo>
                    <a:pt x="0" y="2477"/>
                  </a:lnTo>
                  <a:cubicBezTo>
                    <a:pt x="0" y="2501"/>
                    <a:pt x="24" y="2573"/>
                    <a:pt x="48" y="2573"/>
                  </a:cubicBezTo>
                  <a:cubicBezTo>
                    <a:pt x="191" y="2692"/>
                    <a:pt x="357" y="2716"/>
                    <a:pt x="477" y="2716"/>
                  </a:cubicBezTo>
                  <a:lnTo>
                    <a:pt x="477" y="3597"/>
                  </a:lnTo>
                  <a:cubicBezTo>
                    <a:pt x="477" y="3906"/>
                    <a:pt x="667" y="4144"/>
                    <a:pt x="977" y="4144"/>
                  </a:cubicBezTo>
                  <a:cubicBezTo>
                    <a:pt x="1120" y="4144"/>
                    <a:pt x="1239" y="4073"/>
                    <a:pt x="1358" y="4002"/>
                  </a:cubicBezTo>
                  <a:cubicBezTo>
                    <a:pt x="1453" y="4073"/>
                    <a:pt x="1596" y="4144"/>
                    <a:pt x="1739" y="4144"/>
                  </a:cubicBezTo>
                  <a:cubicBezTo>
                    <a:pt x="2048" y="4144"/>
                    <a:pt x="2263" y="3883"/>
                    <a:pt x="2263" y="3597"/>
                  </a:cubicBezTo>
                  <a:lnTo>
                    <a:pt x="2263" y="2716"/>
                  </a:lnTo>
                  <a:lnTo>
                    <a:pt x="2406" y="2716"/>
                  </a:lnTo>
                  <a:cubicBezTo>
                    <a:pt x="2572" y="2692"/>
                    <a:pt x="2739" y="2477"/>
                    <a:pt x="2739" y="2287"/>
                  </a:cubicBezTo>
                  <a:lnTo>
                    <a:pt x="2739" y="1644"/>
                  </a:lnTo>
                  <a:lnTo>
                    <a:pt x="2763" y="1311"/>
                  </a:lnTo>
                  <a:cubicBezTo>
                    <a:pt x="2763" y="1096"/>
                    <a:pt x="2739" y="953"/>
                    <a:pt x="2667" y="810"/>
                  </a:cubicBezTo>
                  <a:lnTo>
                    <a:pt x="2572" y="620"/>
                  </a:lnTo>
                  <a:cubicBezTo>
                    <a:pt x="2542" y="569"/>
                    <a:pt x="2485" y="540"/>
                    <a:pt x="2428" y="540"/>
                  </a:cubicBezTo>
                  <a:cubicBezTo>
                    <a:pt x="2352" y="540"/>
                    <a:pt x="2276" y="592"/>
                    <a:pt x="2263" y="715"/>
                  </a:cubicBezTo>
                  <a:lnTo>
                    <a:pt x="2263" y="739"/>
                  </a:lnTo>
                  <a:cubicBezTo>
                    <a:pt x="2310" y="834"/>
                    <a:pt x="2334" y="906"/>
                    <a:pt x="2382" y="977"/>
                  </a:cubicBezTo>
                  <a:cubicBezTo>
                    <a:pt x="2429" y="1144"/>
                    <a:pt x="2429" y="1263"/>
                    <a:pt x="2429" y="1406"/>
                  </a:cubicBezTo>
                  <a:lnTo>
                    <a:pt x="2429" y="1882"/>
                  </a:lnTo>
                  <a:lnTo>
                    <a:pt x="2429" y="2263"/>
                  </a:lnTo>
                  <a:cubicBezTo>
                    <a:pt x="2429" y="2287"/>
                    <a:pt x="2406" y="2335"/>
                    <a:pt x="2334" y="2335"/>
                  </a:cubicBezTo>
                  <a:cubicBezTo>
                    <a:pt x="2310" y="2335"/>
                    <a:pt x="2310" y="2287"/>
                    <a:pt x="2310" y="2263"/>
                  </a:cubicBezTo>
                  <a:lnTo>
                    <a:pt x="2310" y="2239"/>
                  </a:lnTo>
                  <a:lnTo>
                    <a:pt x="2310" y="1215"/>
                  </a:lnTo>
                  <a:cubicBezTo>
                    <a:pt x="2310" y="1144"/>
                    <a:pt x="2263" y="1072"/>
                    <a:pt x="2167" y="1049"/>
                  </a:cubicBezTo>
                  <a:cubicBezTo>
                    <a:pt x="2152" y="1046"/>
                    <a:pt x="2137" y="1044"/>
                    <a:pt x="2123" y="1044"/>
                  </a:cubicBezTo>
                  <a:cubicBezTo>
                    <a:pt x="2025" y="1044"/>
                    <a:pt x="1953" y="1112"/>
                    <a:pt x="1953" y="1215"/>
                  </a:cubicBezTo>
                  <a:lnTo>
                    <a:pt x="1953" y="3549"/>
                  </a:lnTo>
                  <a:cubicBezTo>
                    <a:pt x="1953" y="3647"/>
                    <a:pt x="1873" y="3728"/>
                    <a:pt x="1779" y="3728"/>
                  </a:cubicBezTo>
                  <a:cubicBezTo>
                    <a:pt x="1758" y="3728"/>
                    <a:pt x="1736" y="3724"/>
                    <a:pt x="1715" y="3716"/>
                  </a:cubicBezTo>
                  <a:cubicBezTo>
                    <a:pt x="1620" y="3692"/>
                    <a:pt x="1596" y="3644"/>
                    <a:pt x="1596" y="3549"/>
                  </a:cubicBezTo>
                  <a:lnTo>
                    <a:pt x="1596" y="3525"/>
                  </a:lnTo>
                  <a:lnTo>
                    <a:pt x="1596" y="2025"/>
                  </a:lnTo>
                  <a:cubicBezTo>
                    <a:pt x="1596" y="1930"/>
                    <a:pt x="1548" y="1882"/>
                    <a:pt x="1453" y="1858"/>
                  </a:cubicBezTo>
                  <a:cubicBezTo>
                    <a:pt x="1431" y="1850"/>
                    <a:pt x="1411" y="1846"/>
                    <a:pt x="1391" y="1846"/>
                  </a:cubicBezTo>
                  <a:cubicBezTo>
                    <a:pt x="1303" y="1846"/>
                    <a:pt x="1239" y="1927"/>
                    <a:pt x="1239" y="2025"/>
                  </a:cubicBezTo>
                  <a:lnTo>
                    <a:pt x="1239" y="3525"/>
                  </a:lnTo>
                  <a:lnTo>
                    <a:pt x="1239" y="3549"/>
                  </a:lnTo>
                  <a:cubicBezTo>
                    <a:pt x="1239" y="3644"/>
                    <a:pt x="1191" y="3692"/>
                    <a:pt x="1120" y="3716"/>
                  </a:cubicBezTo>
                  <a:cubicBezTo>
                    <a:pt x="1098" y="3724"/>
                    <a:pt x="1077" y="3728"/>
                    <a:pt x="1056" y="3728"/>
                  </a:cubicBezTo>
                  <a:cubicBezTo>
                    <a:pt x="961" y="3728"/>
                    <a:pt x="881" y="3647"/>
                    <a:pt x="881" y="3549"/>
                  </a:cubicBezTo>
                  <a:lnTo>
                    <a:pt x="881" y="1215"/>
                  </a:lnTo>
                  <a:cubicBezTo>
                    <a:pt x="881" y="1144"/>
                    <a:pt x="834" y="1072"/>
                    <a:pt x="738" y="1049"/>
                  </a:cubicBezTo>
                  <a:cubicBezTo>
                    <a:pt x="723" y="1046"/>
                    <a:pt x="708" y="1044"/>
                    <a:pt x="694" y="1044"/>
                  </a:cubicBezTo>
                  <a:cubicBezTo>
                    <a:pt x="596" y="1044"/>
                    <a:pt x="524" y="1112"/>
                    <a:pt x="524" y="1215"/>
                  </a:cubicBezTo>
                  <a:lnTo>
                    <a:pt x="524" y="2263"/>
                  </a:lnTo>
                  <a:cubicBezTo>
                    <a:pt x="524" y="2287"/>
                    <a:pt x="500" y="2335"/>
                    <a:pt x="477" y="2335"/>
                  </a:cubicBezTo>
                  <a:cubicBezTo>
                    <a:pt x="429" y="2335"/>
                    <a:pt x="405" y="2287"/>
                    <a:pt x="405" y="2263"/>
                  </a:cubicBezTo>
                  <a:lnTo>
                    <a:pt x="405" y="1906"/>
                  </a:lnTo>
                  <a:lnTo>
                    <a:pt x="405" y="1430"/>
                  </a:lnTo>
                  <a:cubicBezTo>
                    <a:pt x="405" y="1311"/>
                    <a:pt x="405" y="1168"/>
                    <a:pt x="429" y="1049"/>
                  </a:cubicBezTo>
                  <a:cubicBezTo>
                    <a:pt x="477" y="930"/>
                    <a:pt x="524" y="834"/>
                    <a:pt x="596" y="739"/>
                  </a:cubicBezTo>
                  <a:cubicBezTo>
                    <a:pt x="715" y="572"/>
                    <a:pt x="905" y="429"/>
                    <a:pt x="1120" y="358"/>
                  </a:cubicBezTo>
                  <a:cubicBezTo>
                    <a:pt x="1215" y="334"/>
                    <a:pt x="1334" y="334"/>
                    <a:pt x="1429" y="334"/>
                  </a:cubicBezTo>
                  <a:cubicBezTo>
                    <a:pt x="1548" y="334"/>
                    <a:pt x="1667" y="358"/>
                    <a:pt x="1739" y="382"/>
                  </a:cubicBezTo>
                  <a:cubicBezTo>
                    <a:pt x="1760" y="392"/>
                    <a:pt x="1780" y="397"/>
                    <a:pt x="1801" y="397"/>
                  </a:cubicBezTo>
                  <a:cubicBezTo>
                    <a:pt x="1872" y="397"/>
                    <a:pt x="1934" y="337"/>
                    <a:pt x="1953" y="263"/>
                  </a:cubicBezTo>
                  <a:cubicBezTo>
                    <a:pt x="1977" y="191"/>
                    <a:pt x="1929" y="96"/>
                    <a:pt x="1834" y="72"/>
                  </a:cubicBezTo>
                  <a:cubicBezTo>
                    <a:pt x="1691" y="1"/>
                    <a:pt x="1381" y="1"/>
                    <a:pt x="13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17" name="Google Shape;14117;p27"/>
            <p:cNvSpPr/>
            <p:nvPr/>
          </p:nvSpPr>
          <p:spPr>
            <a:xfrm>
              <a:off x="6880513" y="3508983"/>
              <a:ext cx="70275" cy="101825"/>
            </a:xfrm>
            <a:custGeom>
              <a:avLst/>
              <a:gdLst/>
              <a:ahLst/>
              <a:cxnLst/>
              <a:rect l="l" t="t" r="r" b="b"/>
              <a:pathLst>
                <a:path w="2811" h="4073" extrusionOk="0">
                  <a:moveTo>
                    <a:pt x="1286" y="2835"/>
                  </a:moveTo>
                  <a:lnTo>
                    <a:pt x="1286" y="3501"/>
                  </a:lnTo>
                  <a:lnTo>
                    <a:pt x="1286" y="3597"/>
                  </a:lnTo>
                  <a:cubicBezTo>
                    <a:pt x="1263" y="3692"/>
                    <a:pt x="1167" y="3716"/>
                    <a:pt x="1120" y="3716"/>
                  </a:cubicBezTo>
                  <a:cubicBezTo>
                    <a:pt x="1024" y="3716"/>
                    <a:pt x="929" y="3620"/>
                    <a:pt x="929" y="3549"/>
                  </a:cubicBezTo>
                  <a:lnTo>
                    <a:pt x="929" y="2835"/>
                  </a:lnTo>
                  <a:close/>
                  <a:moveTo>
                    <a:pt x="2001" y="2835"/>
                  </a:moveTo>
                  <a:lnTo>
                    <a:pt x="2001" y="3549"/>
                  </a:lnTo>
                  <a:cubicBezTo>
                    <a:pt x="2001" y="3620"/>
                    <a:pt x="1906" y="3716"/>
                    <a:pt x="1834" y="3716"/>
                  </a:cubicBezTo>
                  <a:cubicBezTo>
                    <a:pt x="1739" y="3716"/>
                    <a:pt x="1667" y="3692"/>
                    <a:pt x="1644" y="3597"/>
                  </a:cubicBezTo>
                  <a:lnTo>
                    <a:pt x="1644" y="3549"/>
                  </a:lnTo>
                  <a:lnTo>
                    <a:pt x="1644" y="3501"/>
                  </a:lnTo>
                  <a:lnTo>
                    <a:pt x="1644" y="2835"/>
                  </a:lnTo>
                  <a:close/>
                  <a:moveTo>
                    <a:pt x="1358" y="1"/>
                  </a:moveTo>
                  <a:cubicBezTo>
                    <a:pt x="953" y="1"/>
                    <a:pt x="643" y="120"/>
                    <a:pt x="358" y="406"/>
                  </a:cubicBezTo>
                  <a:cubicBezTo>
                    <a:pt x="0" y="810"/>
                    <a:pt x="0" y="1310"/>
                    <a:pt x="0" y="1787"/>
                  </a:cubicBezTo>
                  <a:lnTo>
                    <a:pt x="0" y="2025"/>
                  </a:lnTo>
                  <a:lnTo>
                    <a:pt x="0" y="2049"/>
                  </a:lnTo>
                  <a:cubicBezTo>
                    <a:pt x="0" y="2120"/>
                    <a:pt x="48" y="2168"/>
                    <a:pt x="72" y="2239"/>
                  </a:cubicBezTo>
                  <a:cubicBezTo>
                    <a:pt x="72" y="2263"/>
                    <a:pt x="96" y="2263"/>
                    <a:pt x="96" y="2287"/>
                  </a:cubicBezTo>
                  <a:lnTo>
                    <a:pt x="119" y="2311"/>
                  </a:lnTo>
                  <a:lnTo>
                    <a:pt x="96" y="2501"/>
                  </a:lnTo>
                  <a:lnTo>
                    <a:pt x="96" y="2525"/>
                  </a:lnTo>
                  <a:cubicBezTo>
                    <a:pt x="119" y="2716"/>
                    <a:pt x="239" y="2835"/>
                    <a:pt x="429" y="2835"/>
                  </a:cubicBezTo>
                  <a:lnTo>
                    <a:pt x="477" y="2835"/>
                  </a:lnTo>
                  <a:lnTo>
                    <a:pt x="477" y="3549"/>
                  </a:lnTo>
                  <a:cubicBezTo>
                    <a:pt x="477" y="3835"/>
                    <a:pt x="691" y="4073"/>
                    <a:pt x="1001" y="4073"/>
                  </a:cubicBezTo>
                  <a:cubicBezTo>
                    <a:pt x="1144" y="4073"/>
                    <a:pt x="1263" y="4049"/>
                    <a:pt x="1382" y="3930"/>
                  </a:cubicBezTo>
                  <a:cubicBezTo>
                    <a:pt x="1477" y="4025"/>
                    <a:pt x="1596" y="4073"/>
                    <a:pt x="1739" y="4073"/>
                  </a:cubicBezTo>
                  <a:lnTo>
                    <a:pt x="1763" y="4073"/>
                  </a:lnTo>
                  <a:cubicBezTo>
                    <a:pt x="2025" y="4073"/>
                    <a:pt x="2263" y="3835"/>
                    <a:pt x="2263" y="3549"/>
                  </a:cubicBezTo>
                  <a:lnTo>
                    <a:pt x="2263" y="2835"/>
                  </a:lnTo>
                  <a:lnTo>
                    <a:pt x="2358" y="2835"/>
                  </a:lnTo>
                  <a:cubicBezTo>
                    <a:pt x="2549" y="2763"/>
                    <a:pt x="2620" y="2620"/>
                    <a:pt x="2620" y="2430"/>
                  </a:cubicBezTo>
                  <a:lnTo>
                    <a:pt x="2596" y="2287"/>
                  </a:lnTo>
                  <a:lnTo>
                    <a:pt x="2620" y="2263"/>
                  </a:lnTo>
                  <a:cubicBezTo>
                    <a:pt x="2715" y="2168"/>
                    <a:pt x="2739" y="2073"/>
                    <a:pt x="2739" y="1953"/>
                  </a:cubicBezTo>
                  <a:lnTo>
                    <a:pt x="2739" y="1287"/>
                  </a:lnTo>
                  <a:cubicBezTo>
                    <a:pt x="2811" y="1072"/>
                    <a:pt x="2739" y="834"/>
                    <a:pt x="2620" y="620"/>
                  </a:cubicBezTo>
                  <a:cubicBezTo>
                    <a:pt x="2590" y="569"/>
                    <a:pt x="2533" y="540"/>
                    <a:pt x="2476" y="540"/>
                  </a:cubicBezTo>
                  <a:cubicBezTo>
                    <a:pt x="2400" y="540"/>
                    <a:pt x="2324" y="592"/>
                    <a:pt x="2310" y="715"/>
                  </a:cubicBezTo>
                  <a:lnTo>
                    <a:pt x="2310" y="739"/>
                  </a:lnTo>
                  <a:cubicBezTo>
                    <a:pt x="2430" y="929"/>
                    <a:pt x="2477" y="1096"/>
                    <a:pt x="2477" y="1310"/>
                  </a:cubicBezTo>
                  <a:lnTo>
                    <a:pt x="2477" y="1953"/>
                  </a:lnTo>
                  <a:cubicBezTo>
                    <a:pt x="2477" y="2001"/>
                    <a:pt x="2430" y="2025"/>
                    <a:pt x="2382" y="2025"/>
                  </a:cubicBezTo>
                  <a:cubicBezTo>
                    <a:pt x="2358" y="2025"/>
                    <a:pt x="2358" y="2001"/>
                    <a:pt x="2358" y="1953"/>
                  </a:cubicBezTo>
                  <a:lnTo>
                    <a:pt x="2358" y="1930"/>
                  </a:lnTo>
                  <a:lnTo>
                    <a:pt x="2358" y="1287"/>
                  </a:lnTo>
                  <a:cubicBezTo>
                    <a:pt x="2358" y="1191"/>
                    <a:pt x="2310" y="1120"/>
                    <a:pt x="2215" y="1096"/>
                  </a:cubicBezTo>
                  <a:cubicBezTo>
                    <a:pt x="2203" y="1094"/>
                    <a:pt x="2191" y="1092"/>
                    <a:pt x="2179" y="1092"/>
                  </a:cubicBezTo>
                  <a:cubicBezTo>
                    <a:pt x="2077" y="1092"/>
                    <a:pt x="2001" y="1180"/>
                    <a:pt x="2001" y="1287"/>
                  </a:cubicBezTo>
                  <a:lnTo>
                    <a:pt x="2001" y="2025"/>
                  </a:lnTo>
                  <a:lnTo>
                    <a:pt x="2001" y="2049"/>
                  </a:lnTo>
                  <a:cubicBezTo>
                    <a:pt x="2025" y="2239"/>
                    <a:pt x="2144" y="2382"/>
                    <a:pt x="2334" y="2406"/>
                  </a:cubicBezTo>
                  <a:lnTo>
                    <a:pt x="2334" y="2501"/>
                  </a:lnTo>
                  <a:lnTo>
                    <a:pt x="572" y="2501"/>
                  </a:lnTo>
                  <a:lnTo>
                    <a:pt x="572" y="2406"/>
                  </a:lnTo>
                  <a:cubicBezTo>
                    <a:pt x="762" y="2382"/>
                    <a:pt x="905" y="2239"/>
                    <a:pt x="905" y="2025"/>
                  </a:cubicBezTo>
                  <a:lnTo>
                    <a:pt x="905" y="2001"/>
                  </a:lnTo>
                  <a:lnTo>
                    <a:pt x="905" y="1287"/>
                  </a:lnTo>
                  <a:cubicBezTo>
                    <a:pt x="905" y="1191"/>
                    <a:pt x="834" y="1120"/>
                    <a:pt x="762" y="1096"/>
                  </a:cubicBezTo>
                  <a:cubicBezTo>
                    <a:pt x="750" y="1094"/>
                    <a:pt x="738" y="1092"/>
                    <a:pt x="726" y="1092"/>
                  </a:cubicBezTo>
                  <a:cubicBezTo>
                    <a:pt x="625" y="1092"/>
                    <a:pt x="548" y="1180"/>
                    <a:pt x="548" y="1287"/>
                  </a:cubicBezTo>
                  <a:lnTo>
                    <a:pt x="548" y="2025"/>
                  </a:lnTo>
                  <a:cubicBezTo>
                    <a:pt x="548" y="2025"/>
                    <a:pt x="524" y="2073"/>
                    <a:pt x="477" y="2073"/>
                  </a:cubicBezTo>
                  <a:cubicBezTo>
                    <a:pt x="453" y="2073"/>
                    <a:pt x="429" y="2049"/>
                    <a:pt x="429" y="2025"/>
                  </a:cubicBezTo>
                  <a:lnTo>
                    <a:pt x="429" y="1334"/>
                  </a:lnTo>
                  <a:cubicBezTo>
                    <a:pt x="429" y="763"/>
                    <a:pt x="858" y="334"/>
                    <a:pt x="1429" y="334"/>
                  </a:cubicBezTo>
                  <a:cubicBezTo>
                    <a:pt x="1548" y="334"/>
                    <a:pt x="1667" y="358"/>
                    <a:pt x="1763" y="382"/>
                  </a:cubicBezTo>
                  <a:cubicBezTo>
                    <a:pt x="1779" y="386"/>
                    <a:pt x="1795" y="388"/>
                    <a:pt x="1811" y="388"/>
                  </a:cubicBezTo>
                  <a:cubicBezTo>
                    <a:pt x="1889" y="388"/>
                    <a:pt x="1957" y="342"/>
                    <a:pt x="1977" y="263"/>
                  </a:cubicBezTo>
                  <a:cubicBezTo>
                    <a:pt x="2001" y="167"/>
                    <a:pt x="1953" y="96"/>
                    <a:pt x="1858" y="48"/>
                  </a:cubicBezTo>
                  <a:cubicBezTo>
                    <a:pt x="1715" y="1"/>
                    <a:pt x="1405" y="1"/>
                    <a:pt x="140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18" name="Google Shape;14118;p27"/>
            <p:cNvSpPr/>
            <p:nvPr/>
          </p:nvSpPr>
          <p:spPr>
            <a:xfrm>
              <a:off x="6900163" y="3468508"/>
              <a:ext cx="33950" cy="34550"/>
            </a:xfrm>
            <a:custGeom>
              <a:avLst/>
              <a:gdLst/>
              <a:ahLst/>
              <a:cxnLst/>
              <a:rect l="l" t="t" r="r" b="b"/>
              <a:pathLst>
                <a:path w="1358" h="1382" extrusionOk="0">
                  <a:moveTo>
                    <a:pt x="691" y="334"/>
                  </a:moveTo>
                  <a:cubicBezTo>
                    <a:pt x="858" y="334"/>
                    <a:pt x="1048" y="477"/>
                    <a:pt x="1048" y="691"/>
                  </a:cubicBezTo>
                  <a:cubicBezTo>
                    <a:pt x="1048" y="881"/>
                    <a:pt x="881" y="1048"/>
                    <a:pt x="691" y="1048"/>
                  </a:cubicBezTo>
                  <a:cubicBezTo>
                    <a:pt x="500" y="1048"/>
                    <a:pt x="334" y="905"/>
                    <a:pt x="334" y="691"/>
                  </a:cubicBezTo>
                  <a:cubicBezTo>
                    <a:pt x="334" y="524"/>
                    <a:pt x="477" y="334"/>
                    <a:pt x="691" y="334"/>
                  </a:cubicBezTo>
                  <a:close/>
                  <a:moveTo>
                    <a:pt x="691" y="0"/>
                  </a:moveTo>
                  <a:cubicBezTo>
                    <a:pt x="286" y="0"/>
                    <a:pt x="0" y="310"/>
                    <a:pt x="0" y="691"/>
                  </a:cubicBezTo>
                  <a:cubicBezTo>
                    <a:pt x="0" y="1072"/>
                    <a:pt x="286" y="1382"/>
                    <a:pt x="691" y="1382"/>
                  </a:cubicBezTo>
                  <a:cubicBezTo>
                    <a:pt x="1072" y="1382"/>
                    <a:pt x="1358" y="1072"/>
                    <a:pt x="1358" y="691"/>
                  </a:cubicBezTo>
                  <a:cubicBezTo>
                    <a:pt x="1358" y="310"/>
                    <a:pt x="1072" y="0"/>
                    <a:pt x="6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19" name="Google Shape;14119;p27"/>
            <p:cNvSpPr/>
            <p:nvPr/>
          </p:nvSpPr>
          <p:spPr>
            <a:xfrm>
              <a:off x="6900163" y="3313708"/>
              <a:ext cx="33950" cy="34550"/>
            </a:xfrm>
            <a:custGeom>
              <a:avLst/>
              <a:gdLst/>
              <a:ahLst/>
              <a:cxnLst/>
              <a:rect l="l" t="t" r="r" b="b"/>
              <a:pathLst>
                <a:path w="1358" h="1382" extrusionOk="0">
                  <a:moveTo>
                    <a:pt x="691" y="334"/>
                  </a:moveTo>
                  <a:cubicBezTo>
                    <a:pt x="858" y="334"/>
                    <a:pt x="1048" y="477"/>
                    <a:pt x="1048" y="691"/>
                  </a:cubicBezTo>
                  <a:cubicBezTo>
                    <a:pt x="1048" y="906"/>
                    <a:pt x="858" y="1048"/>
                    <a:pt x="691" y="1048"/>
                  </a:cubicBezTo>
                  <a:cubicBezTo>
                    <a:pt x="477" y="1048"/>
                    <a:pt x="334" y="906"/>
                    <a:pt x="334" y="691"/>
                  </a:cubicBezTo>
                  <a:cubicBezTo>
                    <a:pt x="334" y="477"/>
                    <a:pt x="500" y="334"/>
                    <a:pt x="691" y="334"/>
                  </a:cubicBezTo>
                  <a:close/>
                  <a:moveTo>
                    <a:pt x="691" y="1"/>
                  </a:moveTo>
                  <a:cubicBezTo>
                    <a:pt x="286" y="1"/>
                    <a:pt x="0" y="310"/>
                    <a:pt x="0" y="691"/>
                  </a:cubicBezTo>
                  <a:cubicBezTo>
                    <a:pt x="0" y="1072"/>
                    <a:pt x="286" y="1382"/>
                    <a:pt x="691" y="1382"/>
                  </a:cubicBezTo>
                  <a:cubicBezTo>
                    <a:pt x="1072" y="1382"/>
                    <a:pt x="1358" y="1072"/>
                    <a:pt x="1358" y="691"/>
                  </a:cubicBezTo>
                  <a:cubicBezTo>
                    <a:pt x="1358" y="310"/>
                    <a:pt x="1072" y="1"/>
                    <a:pt x="6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20" name="Google Shape;14120;p27"/>
            <p:cNvSpPr/>
            <p:nvPr/>
          </p:nvSpPr>
          <p:spPr>
            <a:xfrm>
              <a:off x="6881713" y="3354783"/>
              <a:ext cx="69075" cy="103625"/>
            </a:xfrm>
            <a:custGeom>
              <a:avLst/>
              <a:gdLst/>
              <a:ahLst/>
              <a:cxnLst/>
              <a:rect l="l" t="t" r="r" b="b"/>
              <a:pathLst>
                <a:path w="2763" h="4145" extrusionOk="0">
                  <a:moveTo>
                    <a:pt x="1334" y="1"/>
                  </a:moveTo>
                  <a:cubicBezTo>
                    <a:pt x="953" y="1"/>
                    <a:pt x="619" y="120"/>
                    <a:pt x="357" y="429"/>
                  </a:cubicBezTo>
                  <a:cubicBezTo>
                    <a:pt x="167" y="620"/>
                    <a:pt x="71" y="906"/>
                    <a:pt x="24" y="1168"/>
                  </a:cubicBezTo>
                  <a:cubicBezTo>
                    <a:pt x="0" y="1382"/>
                    <a:pt x="0" y="1573"/>
                    <a:pt x="0" y="1787"/>
                  </a:cubicBezTo>
                  <a:lnTo>
                    <a:pt x="0" y="2001"/>
                  </a:lnTo>
                  <a:lnTo>
                    <a:pt x="0" y="2477"/>
                  </a:lnTo>
                  <a:cubicBezTo>
                    <a:pt x="0" y="2501"/>
                    <a:pt x="24" y="2573"/>
                    <a:pt x="48" y="2573"/>
                  </a:cubicBezTo>
                  <a:cubicBezTo>
                    <a:pt x="191" y="2692"/>
                    <a:pt x="357" y="2716"/>
                    <a:pt x="476" y="2716"/>
                  </a:cubicBezTo>
                  <a:lnTo>
                    <a:pt x="476" y="3597"/>
                  </a:lnTo>
                  <a:cubicBezTo>
                    <a:pt x="476" y="3906"/>
                    <a:pt x="667" y="4144"/>
                    <a:pt x="976" y="4144"/>
                  </a:cubicBezTo>
                  <a:cubicBezTo>
                    <a:pt x="1119" y="4144"/>
                    <a:pt x="1238" y="4073"/>
                    <a:pt x="1357" y="4002"/>
                  </a:cubicBezTo>
                  <a:cubicBezTo>
                    <a:pt x="1453" y="4073"/>
                    <a:pt x="1596" y="4144"/>
                    <a:pt x="1739" y="4144"/>
                  </a:cubicBezTo>
                  <a:cubicBezTo>
                    <a:pt x="2048" y="4144"/>
                    <a:pt x="2262" y="3883"/>
                    <a:pt x="2262" y="3597"/>
                  </a:cubicBezTo>
                  <a:lnTo>
                    <a:pt x="2262" y="2716"/>
                  </a:lnTo>
                  <a:lnTo>
                    <a:pt x="2405" y="2716"/>
                  </a:lnTo>
                  <a:cubicBezTo>
                    <a:pt x="2572" y="2692"/>
                    <a:pt x="2739" y="2477"/>
                    <a:pt x="2739" y="2287"/>
                  </a:cubicBezTo>
                  <a:lnTo>
                    <a:pt x="2739" y="1644"/>
                  </a:lnTo>
                  <a:lnTo>
                    <a:pt x="2763" y="1311"/>
                  </a:lnTo>
                  <a:cubicBezTo>
                    <a:pt x="2763" y="1096"/>
                    <a:pt x="2739" y="953"/>
                    <a:pt x="2667" y="810"/>
                  </a:cubicBezTo>
                  <a:lnTo>
                    <a:pt x="2572" y="620"/>
                  </a:lnTo>
                  <a:cubicBezTo>
                    <a:pt x="2542" y="569"/>
                    <a:pt x="2485" y="540"/>
                    <a:pt x="2428" y="540"/>
                  </a:cubicBezTo>
                  <a:cubicBezTo>
                    <a:pt x="2352" y="540"/>
                    <a:pt x="2276" y="592"/>
                    <a:pt x="2262" y="715"/>
                  </a:cubicBezTo>
                  <a:lnTo>
                    <a:pt x="2262" y="739"/>
                  </a:lnTo>
                  <a:cubicBezTo>
                    <a:pt x="2310" y="834"/>
                    <a:pt x="2334" y="906"/>
                    <a:pt x="2382" y="977"/>
                  </a:cubicBezTo>
                  <a:cubicBezTo>
                    <a:pt x="2429" y="1144"/>
                    <a:pt x="2429" y="1263"/>
                    <a:pt x="2429" y="1406"/>
                  </a:cubicBezTo>
                  <a:lnTo>
                    <a:pt x="2429" y="1882"/>
                  </a:lnTo>
                  <a:lnTo>
                    <a:pt x="2429" y="2263"/>
                  </a:lnTo>
                  <a:cubicBezTo>
                    <a:pt x="2429" y="2287"/>
                    <a:pt x="2405" y="2335"/>
                    <a:pt x="2334" y="2335"/>
                  </a:cubicBezTo>
                  <a:cubicBezTo>
                    <a:pt x="2310" y="2335"/>
                    <a:pt x="2310" y="2287"/>
                    <a:pt x="2310" y="2263"/>
                  </a:cubicBezTo>
                  <a:lnTo>
                    <a:pt x="2310" y="2239"/>
                  </a:lnTo>
                  <a:lnTo>
                    <a:pt x="2310" y="1215"/>
                  </a:lnTo>
                  <a:cubicBezTo>
                    <a:pt x="2310" y="1144"/>
                    <a:pt x="2262" y="1072"/>
                    <a:pt x="2167" y="1049"/>
                  </a:cubicBezTo>
                  <a:cubicBezTo>
                    <a:pt x="2152" y="1046"/>
                    <a:pt x="2137" y="1044"/>
                    <a:pt x="2122" y="1044"/>
                  </a:cubicBezTo>
                  <a:cubicBezTo>
                    <a:pt x="2025" y="1044"/>
                    <a:pt x="1953" y="1112"/>
                    <a:pt x="1953" y="1215"/>
                  </a:cubicBezTo>
                  <a:lnTo>
                    <a:pt x="1953" y="3549"/>
                  </a:lnTo>
                  <a:cubicBezTo>
                    <a:pt x="1953" y="3647"/>
                    <a:pt x="1873" y="3728"/>
                    <a:pt x="1778" y="3728"/>
                  </a:cubicBezTo>
                  <a:cubicBezTo>
                    <a:pt x="1758" y="3728"/>
                    <a:pt x="1736" y="3724"/>
                    <a:pt x="1715" y="3716"/>
                  </a:cubicBezTo>
                  <a:cubicBezTo>
                    <a:pt x="1619" y="3692"/>
                    <a:pt x="1596" y="3644"/>
                    <a:pt x="1596" y="3549"/>
                  </a:cubicBezTo>
                  <a:lnTo>
                    <a:pt x="1596" y="3525"/>
                  </a:lnTo>
                  <a:lnTo>
                    <a:pt x="1596" y="2025"/>
                  </a:lnTo>
                  <a:cubicBezTo>
                    <a:pt x="1596" y="1930"/>
                    <a:pt x="1548" y="1882"/>
                    <a:pt x="1453" y="1858"/>
                  </a:cubicBezTo>
                  <a:cubicBezTo>
                    <a:pt x="1431" y="1850"/>
                    <a:pt x="1411" y="1846"/>
                    <a:pt x="1391" y="1846"/>
                  </a:cubicBezTo>
                  <a:cubicBezTo>
                    <a:pt x="1302" y="1846"/>
                    <a:pt x="1238" y="1927"/>
                    <a:pt x="1238" y="2025"/>
                  </a:cubicBezTo>
                  <a:lnTo>
                    <a:pt x="1238" y="3525"/>
                  </a:lnTo>
                  <a:lnTo>
                    <a:pt x="1238" y="3549"/>
                  </a:lnTo>
                  <a:cubicBezTo>
                    <a:pt x="1238" y="3644"/>
                    <a:pt x="1191" y="3692"/>
                    <a:pt x="1119" y="3716"/>
                  </a:cubicBezTo>
                  <a:cubicBezTo>
                    <a:pt x="1098" y="3724"/>
                    <a:pt x="1076" y="3728"/>
                    <a:pt x="1056" y="3728"/>
                  </a:cubicBezTo>
                  <a:cubicBezTo>
                    <a:pt x="961" y="3728"/>
                    <a:pt x="881" y="3647"/>
                    <a:pt x="881" y="3549"/>
                  </a:cubicBezTo>
                  <a:lnTo>
                    <a:pt x="881" y="1215"/>
                  </a:lnTo>
                  <a:cubicBezTo>
                    <a:pt x="881" y="1144"/>
                    <a:pt x="834" y="1072"/>
                    <a:pt x="738" y="1049"/>
                  </a:cubicBezTo>
                  <a:cubicBezTo>
                    <a:pt x="723" y="1046"/>
                    <a:pt x="708" y="1044"/>
                    <a:pt x="694" y="1044"/>
                  </a:cubicBezTo>
                  <a:cubicBezTo>
                    <a:pt x="596" y="1044"/>
                    <a:pt x="524" y="1112"/>
                    <a:pt x="524" y="1215"/>
                  </a:cubicBezTo>
                  <a:lnTo>
                    <a:pt x="524" y="2263"/>
                  </a:lnTo>
                  <a:cubicBezTo>
                    <a:pt x="524" y="2287"/>
                    <a:pt x="500" y="2335"/>
                    <a:pt x="476" y="2335"/>
                  </a:cubicBezTo>
                  <a:cubicBezTo>
                    <a:pt x="429" y="2335"/>
                    <a:pt x="405" y="2287"/>
                    <a:pt x="405" y="2263"/>
                  </a:cubicBezTo>
                  <a:lnTo>
                    <a:pt x="405" y="1906"/>
                  </a:lnTo>
                  <a:lnTo>
                    <a:pt x="405" y="1430"/>
                  </a:lnTo>
                  <a:cubicBezTo>
                    <a:pt x="405" y="1311"/>
                    <a:pt x="405" y="1168"/>
                    <a:pt x="429" y="1049"/>
                  </a:cubicBezTo>
                  <a:cubicBezTo>
                    <a:pt x="476" y="930"/>
                    <a:pt x="524" y="834"/>
                    <a:pt x="595" y="739"/>
                  </a:cubicBezTo>
                  <a:cubicBezTo>
                    <a:pt x="714" y="572"/>
                    <a:pt x="905" y="429"/>
                    <a:pt x="1119" y="358"/>
                  </a:cubicBezTo>
                  <a:cubicBezTo>
                    <a:pt x="1215" y="334"/>
                    <a:pt x="1334" y="334"/>
                    <a:pt x="1429" y="334"/>
                  </a:cubicBezTo>
                  <a:cubicBezTo>
                    <a:pt x="1548" y="334"/>
                    <a:pt x="1667" y="358"/>
                    <a:pt x="1739" y="382"/>
                  </a:cubicBezTo>
                  <a:cubicBezTo>
                    <a:pt x="1759" y="392"/>
                    <a:pt x="1780" y="397"/>
                    <a:pt x="1800" y="397"/>
                  </a:cubicBezTo>
                  <a:cubicBezTo>
                    <a:pt x="1872" y="397"/>
                    <a:pt x="1934" y="337"/>
                    <a:pt x="1953" y="263"/>
                  </a:cubicBezTo>
                  <a:cubicBezTo>
                    <a:pt x="1977" y="191"/>
                    <a:pt x="1929" y="96"/>
                    <a:pt x="1834" y="72"/>
                  </a:cubicBezTo>
                  <a:cubicBezTo>
                    <a:pt x="1691" y="1"/>
                    <a:pt x="1381" y="1"/>
                    <a:pt x="13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4121" name="Google Shape;14121;p27"/>
          <p:cNvSpPr/>
          <p:nvPr/>
        </p:nvSpPr>
        <p:spPr>
          <a:xfrm>
            <a:off x="9511008" y="4939623"/>
            <a:ext cx="138645" cy="14271"/>
          </a:xfrm>
          <a:custGeom>
            <a:avLst/>
            <a:gdLst/>
            <a:ahLst/>
            <a:cxnLst/>
            <a:rect l="l" t="t" r="r" b="b"/>
            <a:pathLst>
              <a:path w="3478" h="358" extrusionOk="0">
                <a:moveTo>
                  <a:pt x="215" y="1"/>
                </a:moveTo>
                <a:cubicBezTo>
                  <a:pt x="143" y="1"/>
                  <a:pt x="72" y="72"/>
                  <a:pt x="48" y="167"/>
                </a:cubicBezTo>
                <a:cubicBezTo>
                  <a:pt x="0" y="286"/>
                  <a:pt x="95" y="358"/>
                  <a:pt x="215" y="358"/>
                </a:cubicBezTo>
                <a:lnTo>
                  <a:pt x="3263" y="358"/>
                </a:lnTo>
                <a:cubicBezTo>
                  <a:pt x="3358" y="358"/>
                  <a:pt x="3406" y="310"/>
                  <a:pt x="3429" y="215"/>
                </a:cubicBezTo>
                <a:cubicBezTo>
                  <a:pt x="3477" y="120"/>
                  <a:pt x="3382" y="1"/>
                  <a:pt x="3263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000000"/>
              </a:solidFill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122" name="Google Shape;14122;p27"/>
          <p:cNvSpPr/>
          <p:nvPr/>
        </p:nvSpPr>
        <p:spPr>
          <a:xfrm>
            <a:off x="9511008" y="4974742"/>
            <a:ext cx="138645" cy="14311"/>
          </a:xfrm>
          <a:custGeom>
            <a:avLst/>
            <a:gdLst/>
            <a:ahLst/>
            <a:cxnLst/>
            <a:rect l="l" t="t" r="r" b="b"/>
            <a:pathLst>
              <a:path w="3478" h="359" extrusionOk="0">
                <a:moveTo>
                  <a:pt x="215" y="1"/>
                </a:moveTo>
                <a:cubicBezTo>
                  <a:pt x="143" y="1"/>
                  <a:pt x="72" y="48"/>
                  <a:pt x="48" y="144"/>
                </a:cubicBezTo>
                <a:cubicBezTo>
                  <a:pt x="0" y="263"/>
                  <a:pt x="95" y="358"/>
                  <a:pt x="215" y="358"/>
                </a:cubicBezTo>
                <a:lnTo>
                  <a:pt x="3263" y="358"/>
                </a:lnTo>
                <a:cubicBezTo>
                  <a:pt x="3358" y="358"/>
                  <a:pt x="3406" y="287"/>
                  <a:pt x="3429" y="191"/>
                </a:cubicBezTo>
                <a:cubicBezTo>
                  <a:pt x="3477" y="120"/>
                  <a:pt x="3382" y="1"/>
                  <a:pt x="3263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000000"/>
              </a:solidFill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123" name="Google Shape;14123;p27"/>
          <p:cNvSpPr/>
          <p:nvPr/>
        </p:nvSpPr>
        <p:spPr>
          <a:xfrm>
            <a:off x="9542340" y="5007989"/>
            <a:ext cx="75980" cy="14271"/>
          </a:xfrm>
          <a:custGeom>
            <a:avLst/>
            <a:gdLst/>
            <a:ahLst/>
            <a:cxnLst/>
            <a:rect l="l" t="t" r="r" b="b"/>
            <a:pathLst>
              <a:path w="1906" h="358" extrusionOk="0">
                <a:moveTo>
                  <a:pt x="214" y="0"/>
                </a:moveTo>
                <a:cubicBezTo>
                  <a:pt x="119" y="0"/>
                  <a:pt x="71" y="48"/>
                  <a:pt x="24" y="143"/>
                </a:cubicBezTo>
                <a:cubicBezTo>
                  <a:pt x="0" y="262"/>
                  <a:pt x="95" y="358"/>
                  <a:pt x="214" y="358"/>
                </a:cubicBezTo>
                <a:lnTo>
                  <a:pt x="1739" y="358"/>
                </a:lnTo>
                <a:cubicBezTo>
                  <a:pt x="1810" y="358"/>
                  <a:pt x="1881" y="286"/>
                  <a:pt x="1905" y="191"/>
                </a:cubicBezTo>
                <a:cubicBezTo>
                  <a:pt x="1905" y="119"/>
                  <a:pt x="1810" y="0"/>
                  <a:pt x="1739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000000"/>
              </a:solidFill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124" name="Google Shape;14124;p27"/>
          <p:cNvSpPr/>
          <p:nvPr/>
        </p:nvSpPr>
        <p:spPr>
          <a:xfrm>
            <a:off x="9352474" y="4737439"/>
            <a:ext cx="450017" cy="473736"/>
          </a:xfrm>
          <a:custGeom>
            <a:avLst/>
            <a:gdLst/>
            <a:ahLst/>
            <a:cxnLst/>
            <a:rect l="l" t="t" r="r" b="b"/>
            <a:pathLst>
              <a:path w="11289" h="11884" extrusionOk="0">
                <a:moveTo>
                  <a:pt x="6144" y="881"/>
                </a:moveTo>
                <a:cubicBezTo>
                  <a:pt x="7359" y="905"/>
                  <a:pt x="8478" y="1381"/>
                  <a:pt x="9383" y="2215"/>
                </a:cubicBezTo>
                <a:lnTo>
                  <a:pt x="8573" y="3025"/>
                </a:lnTo>
                <a:cubicBezTo>
                  <a:pt x="7883" y="2405"/>
                  <a:pt x="7002" y="2048"/>
                  <a:pt x="6144" y="2024"/>
                </a:cubicBezTo>
                <a:lnTo>
                  <a:pt x="6144" y="881"/>
                </a:lnTo>
                <a:close/>
                <a:moveTo>
                  <a:pt x="6097" y="2405"/>
                </a:moveTo>
                <a:cubicBezTo>
                  <a:pt x="6930" y="2429"/>
                  <a:pt x="7764" y="2786"/>
                  <a:pt x="8430" y="3453"/>
                </a:cubicBezTo>
                <a:cubicBezTo>
                  <a:pt x="9121" y="4120"/>
                  <a:pt x="9478" y="5001"/>
                  <a:pt x="9478" y="5954"/>
                </a:cubicBezTo>
                <a:cubicBezTo>
                  <a:pt x="9502" y="6835"/>
                  <a:pt x="9145" y="7692"/>
                  <a:pt x="8478" y="8383"/>
                </a:cubicBezTo>
                <a:cubicBezTo>
                  <a:pt x="7859" y="9050"/>
                  <a:pt x="7025" y="9431"/>
                  <a:pt x="6097" y="9455"/>
                </a:cubicBezTo>
                <a:lnTo>
                  <a:pt x="6097" y="9050"/>
                </a:lnTo>
                <a:cubicBezTo>
                  <a:pt x="6097" y="8931"/>
                  <a:pt x="5978" y="8812"/>
                  <a:pt x="5859" y="8812"/>
                </a:cubicBezTo>
                <a:cubicBezTo>
                  <a:pt x="5096" y="8764"/>
                  <a:pt x="4382" y="8478"/>
                  <a:pt x="3834" y="7930"/>
                </a:cubicBezTo>
                <a:cubicBezTo>
                  <a:pt x="3310" y="7406"/>
                  <a:pt x="3001" y="6668"/>
                  <a:pt x="3001" y="5906"/>
                </a:cubicBezTo>
                <a:cubicBezTo>
                  <a:pt x="3001" y="5144"/>
                  <a:pt x="3310" y="4430"/>
                  <a:pt x="3834" y="3882"/>
                </a:cubicBezTo>
                <a:cubicBezTo>
                  <a:pt x="4382" y="3358"/>
                  <a:pt x="5096" y="3025"/>
                  <a:pt x="5859" y="3025"/>
                </a:cubicBezTo>
                <a:cubicBezTo>
                  <a:pt x="6025" y="3025"/>
                  <a:pt x="6097" y="2906"/>
                  <a:pt x="6097" y="2786"/>
                </a:cubicBezTo>
                <a:lnTo>
                  <a:pt x="6097" y="2405"/>
                </a:lnTo>
                <a:close/>
                <a:moveTo>
                  <a:pt x="5859" y="0"/>
                </a:moveTo>
                <a:cubicBezTo>
                  <a:pt x="4739" y="0"/>
                  <a:pt x="3620" y="357"/>
                  <a:pt x="2667" y="977"/>
                </a:cubicBezTo>
                <a:cubicBezTo>
                  <a:pt x="2620" y="1024"/>
                  <a:pt x="2596" y="1096"/>
                  <a:pt x="2620" y="1191"/>
                </a:cubicBezTo>
                <a:cubicBezTo>
                  <a:pt x="2635" y="1265"/>
                  <a:pt x="2696" y="1303"/>
                  <a:pt x="2763" y="1303"/>
                </a:cubicBezTo>
                <a:cubicBezTo>
                  <a:pt x="2804" y="1303"/>
                  <a:pt x="2846" y="1289"/>
                  <a:pt x="2882" y="1262"/>
                </a:cubicBezTo>
                <a:cubicBezTo>
                  <a:pt x="3739" y="715"/>
                  <a:pt x="4763" y="381"/>
                  <a:pt x="5763" y="357"/>
                </a:cubicBezTo>
                <a:lnTo>
                  <a:pt x="5763" y="2691"/>
                </a:lnTo>
                <a:cubicBezTo>
                  <a:pt x="4977" y="2739"/>
                  <a:pt x="4192" y="3096"/>
                  <a:pt x="3620" y="3691"/>
                </a:cubicBezTo>
                <a:cubicBezTo>
                  <a:pt x="3025" y="4311"/>
                  <a:pt x="2715" y="5120"/>
                  <a:pt x="2715" y="5978"/>
                </a:cubicBezTo>
                <a:cubicBezTo>
                  <a:pt x="2715" y="6835"/>
                  <a:pt x="3025" y="7645"/>
                  <a:pt x="3620" y="8264"/>
                </a:cubicBezTo>
                <a:cubicBezTo>
                  <a:pt x="4192" y="8859"/>
                  <a:pt x="4977" y="9193"/>
                  <a:pt x="5763" y="9240"/>
                </a:cubicBezTo>
                <a:lnTo>
                  <a:pt x="5763" y="11598"/>
                </a:lnTo>
                <a:cubicBezTo>
                  <a:pt x="4334" y="11574"/>
                  <a:pt x="2977" y="10979"/>
                  <a:pt x="1953" y="9931"/>
                </a:cubicBezTo>
                <a:cubicBezTo>
                  <a:pt x="929" y="8883"/>
                  <a:pt x="357" y="7478"/>
                  <a:pt x="334" y="6001"/>
                </a:cubicBezTo>
                <a:cubicBezTo>
                  <a:pt x="334" y="4406"/>
                  <a:pt x="1048" y="2882"/>
                  <a:pt x="2239" y="1810"/>
                </a:cubicBezTo>
                <a:cubicBezTo>
                  <a:pt x="2286" y="1739"/>
                  <a:pt x="2310" y="1620"/>
                  <a:pt x="2263" y="1572"/>
                </a:cubicBezTo>
                <a:cubicBezTo>
                  <a:pt x="2221" y="1516"/>
                  <a:pt x="2162" y="1493"/>
                  <a:pt x="2112" y="1493"/>
                </a:cubicBezTo>
                <a:cubicBezTo>
                  <a:pt x="2076" y="1493"/>
                  <a:pt x="2044" y="1505"/>
                  <a:pt x="2024" y="1524"/>
                </a:cubicBezTo>
                <a:cubicBezTo>
                  <a:pt x="738" y="2667"/>
                  <a:pt x="0" y="4263"/>
                  <a:pt x="0" y="6001"/>
                </a:cubicBezTo>
                <a:lnTo>
                  <a:pt x="24" y="6001"/>
                </a:lnTo>
                <a:cubicBezTo>
                  <a:pt x="24" y="7573"/>
                  <a:pt x="667" y="9026"/>
                  <a:pt x="1762" y="10145"/>
                </a:cubicBezTo>
                <a:cubicBezTo>
                  <a:pt x="2858" y="11241"/>
                  <a:pt x="4311" y="11860"/>
                  <a:pt x="5882" y="11884"/>
                </a:cubicBezTo>
                <a:cubicBezTo>
                  <a:pt x="5954" y="11884"/>
                  <a:pt x="6049" y="11860"/>
                  <a:pt x="6073" y="11812"/>
                </a:cubicBezTo>
                <a:cubicBezTo>
                  <a:pt x="6097" y="11765"/>
                  <a:pt x="6144" y="11717"/>
                  <a:pt x="6144" y="11645"/>
                </a:cubicBezTo>
                <a:lnTo>
                  <a:pt x="6144" y="11336"/>
                </a:lnTo>
                <a:cubicBezTo>
                  <a:pt x="7168" y="11288"/>
                  <a:pt x="8192" y="10931"/>
                  <a:pt x="9050" y="10336"/>
                </a:cubicBezTo>
                <a:cubicBezTo>
                  <a:pt x="9145" y="10288"/>
                  <a:pt x="9145" y="10169"/>
                  <a:pt x="9073" y="10098"/>
                </a:cubicBezTo>
                <a:cubicBezTo>
                  <a:pt x="9047" y="10058"/>
                  <a:pt x="8999" y="10040"/>
                  <a:pt x="8950" y="10040"/>
                </a:cubicBezTo>
                <a:cubicBezTo>
                  <a:pt x="8909" y="10040"/>
                  <a:pt x="8867" y="10052"/>
                  <a:pt x="8835" y="10074"/>
                </a:cubicBezTo>
                <a:cubicBezTo>
                  <a:pt x="8049" y="10645"/>
                  <a:pt x="7121" y="10979"/>
                  <a:pt x="6144" y="11002"/>
                </a:cubicBezTo>
                <a:lnTo>
                  <a:pt x="6144" y="9907"/>
                </a:lnTo>
                <a:cubicBezTo>
                  <a:pt x="7121" y="9859"/>
                  <a:pt x="8002" y="9455"/>
                  <a:pt x="8692" y="8764"/>
                </a:cubicBezTo>
                <a:cubicBezTo>
                  <a:pt x="9431" y="8026"/>
                  <a:pt x="9836" y="7073"/>
                  <a:pt x="9836" y="6025"/>
                </a:cubicBezTo>
                <a:cubicBezTo>
                  <a:pt x="9836" y="5049"/>
                  <a:pt x="9455" y="4120"/>
                  <a:pt x="8812" y="3406"/>
                </a:cubicBezTo>
                <a:lnTo>
                  <a:pt x="9597" y="2644"/>
                </a:lnTo>
                <a:cubicBezTo>
                  <a:pt x="10455" y="3549"/>
                  <a:pt x="10931" y="4787"/>
                  <a:pt x="10931" y="6025"/>
                </a:cubicBezTo>
                <a:cubicBezTo>
                  <a:pt x="10931" y="7359"/>
                  <a:pt x="10431" y="8621"/>
                  <a:pt x="9478" y="9574"/>
                </a:cubicBezTo>
                <a:lnTo>
                  <a:pt x="9407" y="9621"/>
                </a:lnTo>
                <a:cubicBezTo>
                  <a:pt x="9335" y="9693"/>
                  <a:pt x="9335" y="9812"/>
                  <a:pt x="9407" y="9859"/>
                </a:cubicBezTo>
                <a:cubicBezTo>
                  <a:pt x="9443" y="9895"/>
                  <a:pt x="9490" y="9913"/>
                  <a:pt x="9535" y="9913"/>
                </a:cubicBezTo>
                <a:cubicBezTo>
                  <a:pt x="9580" y="9913"/>
                  <a:pt x="9621" y="9895"/>
                  <a:pt x="9645" y="9859"/>
                </a:cubicBezTo>
                <a:lnTo>
                  <a:pt x="9716" y="9812"/>
                </a:lnTo>
                <a:cubicBezTo>
                  <a:pt x="10717" y="8788"/>
                  <a:pt x="11288" y="7454"/>
                  <a:pt x="11288" y="6025"/>
                </a:cubicBezTo>
                <a:cubicBezTo>
                  <a:pt x="11288" y="4477"/>
                  <a:pt x="10717" y="3144"/>
                  <a:pt x="9716" y="2144"/>
                </a:cubicBezTo>
                <a:cubicBezTo>
                  <a:pt x="8740" y="1191"/>
                  <a:pt x="7478" y="619"/>
                  <a:pt x="6097" y="596"/>
                </a:cubicBezTo>
                <a:lnTo>
                  <a:pt x="6097" y="238"/>
                </a:lnTo>
                <a:cubicBezTo>
                  <a:pt x="6097" y="167"/>
                  <a:pt x="6073" y="119"/>
                  <a:pt x="6049" y="72"/>
                </a:cubicBezTo>
                <a:cubicBezTo>
                  <a:pt x="5978" y="24"/>
                  <a:pt x="5930" y="0"/>
                  <a:pt x="5859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000000"/>
              </a:solidFill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4125" name="Google Shape;14125;p27"/>
          <p:cNvGrpSpPr/>
          <p:nvPr/>
        </p:nvGrpSpPr>
        <p:grpSpPr>
          <a:xfrm>
            <a:off x="8373761" y="4737496"/>
            <a:ext cx="474692" cy="473736"/>
            <a:chOff x="5676088" y="3314908"/>
            <a:chExt cx="297700" cy="297100"/>
          </a:xfrm>
        </p:grpSpPr>
        <p:sp>
          <p:nvSpPr>
            <p:cNvPr id="14126" name="Google Shape;14126;p27"/>
            <p:cNvSpPr/>
            <p:nvPr/>
          </p:nvSpPr>
          <p:spPr>
            <a:xfrm>
              <a:off x="5751113" y="3426508"/>
              <a:ext cx="203050" cy="108700"/>
            </a:xfrm>
            <a:custGeom>
              <a:avLst/>
              <a:gdLst/>
              <a:ahLst/>
              <a:cxnLst/>
              <a:rect l="l" t="t" r="r" b="b"/>
              <a:pathLst>
                <a:path w="8122" h="4348" extrusionOk="0">
                  <a:moveTo>
                    <a:pt x="173" y="0"/>
                  </a:moveTo>
                  <a:cubicBezTo>
                    <a:pt x="146" y="0"/>
                    <a:pt x="119" y="5"/>
                    <a:pt x="96" y="13"/>
                  </a:cubicBezTo>
                  <a:cubicBezTo>
                    <a:pt x="0" y="85"/>
                    <a:pt x="0" y="180"/>
                    <a:pt x="24" y="251"/>
                  </a:cubicBezTo>
                  <a:lnTo>
                    <a:pt x="977" y="1680"/>
                  </a:lnTo>
                  <a:cubicBezTo>
                    <a:pt x="1022" y="1756"/>
                    <a:pt x="1105" y="1802"/>
                    <a:pt x="1185" y="1802"/>
                  </a:cubicBezTo>
                  <a:cubicBezTo>
                    <a:pt x="1231" y="1802"/>
                    <a:pt x="1275" y="1787"/>
                    <a:pt x="1310" y="1752"/>
                  </a:cubicBezTo>
                  <a:lnTo>
                    <a:pt x="3001" y="609"/>
                  </a:lnTo>
                  <a:lnTo>
                    <a:pt x="5478" y="4181"/>
                  </a:lnTo>
                  <a:cubicBezTo>
                    <a:pt x="5509" y="4244"/>
                    <a:pt x="5594" y="4297"/>
                    <a:pt x="5682" y="4297"/>
                  </a:cubicBezTo>
                  <a:cubicBezTo>
                    <a:pt x="5726" y="4297"/>
                    <a:pt x="5771" y="4284"/>
                    <a:pt x="5811" y="4252"/>
                  </a:cubicBezTo>
                  <a:lnTo>
                    <a:pt x="7764" y="3109"/>
                  </a:lnTo>
                  <a:lnTo>
                    <a:pt x="7764" y="4157"/>
                  </a:lnTo>
                  <a:cubicBezTo>
                    <a:pt x="7764" y="4252"/>
                    <a:pt x="7835" y="4348"/>
                    <a:pt x="7907" y="4348"/>
                  </a:cubicBezTo>
                  <a:cubicBezTo>
                    <a:pt x="8026" y="4348"/>
                    <a:pt x="8121" y="4276"/>
                    <a:pt x="8121" y="4157"/>
                  </a:cubicBezTo>
                  <a:lnTo>
                    <a:pt x="8121" y="2919"/>
                  </a:lnTo>
                  <a:cubicBezTo>
                    <a:pt x="8121" y="2847"/>
                    <a:pt x="8097" y="2800"/>
                    <a:pt x="8073" y="2752"/>
                  </a:cubicBezTo>
                  <a:cubicBezTo>
                    <a:pt x="8011" y="2705"/>
                    <a:pt x="7939" y="2669"/>
                    <a:pt x="7864" y="2669"/>
                  </a:cubicBezTo>
                  <a:cubicBezTo>
                    <a:pt x="7823" y="2669"/>
                    <a:pt x="7782" y="2679"/>
                    <a:pt x="7740" y="2704"/>
                  </a:cubicBezTo>
                  <a:lnTo>
                    <a:pt x="5692" y="3895"/>
                  </a:lnTo>
                  <a:lnTo>
                    <a:pt x="3215" y="323"/>
                  </a:lnTo>
                  <a:cubicBezTo>
                    <a:pt x="3156" y="248"/>
                    <a:pt x="3087" y="211"/>
                    <a:pt x="3015" y="211"/>
                  </a:cubicBezTo>
                  <a:cubicBezTo>
                    <a:pt x="2971" y="211"/>
                    <a:pt x="2927" y="225"/>
                    <a:pt x="2882" y="251"/>
                  </a:cubicBezTo>
                  <a:lnTo>
                    <a:pt x="1191" y="1395"/>
                  </a:lnTo>
                  <a:lnTo>
                    <a:pt x="334" y="85"/>
                  </a:lnTo>
                  <a:cubicBezTo>
                    <a:pt x="286" y="21"/>
                    <a:pt x="228" y="0"/>
                    <a:pt x="1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27" name="Google Shape;14127;p27"/>
            <p:cNvSpPr/>
            <p:nvPr/>
          </p:nvSpPr>
          <p:spPr>
            <a:xfrm>
              <a:off x="5676088" y="3314908"/>
              <a:ext cx="297700" cy="297100"/>
            </a:xfrm>
            <a:custGeom>
              <a:avLst/>
              <a:gdLst/>
              <a:ahLst/>
              <a:cxnLst/>
              <a:rect l="l" t="t" r="r" b="b"/>
              <a:pathLst>
                <a:path w="11908" h="11884" extrusionOk="0">
                  <a:moveTo>
                    <a:pt x="11575" y="11002"/>
                  </a:moveTo>
                  <a:lnTo>
                    <a:pt x="11575" y="11479"/>
                  </a:lnTo>
                  <a:lnTo>
                    <a:pt x="382" y="11479"/>
                  </a:lnTo>
                  <a:lnTo>
                    <a:pt x="382" y="11002"/>
                  </a:lnTo>
                  <a:close/>
                  <a:moveTo>
                    <a:pt x="906" y="0"/>
                  </a:moveTo>
                  <a:cubicBezTo>
                    <a:pt x="787" y="0"/>
                    <a:pt x="715" y="48"/>
                    <a:pt x="715" y="167"/>
                  </a:cubicBezTo>
                  <a:lnTo>
                    <a:pt x="715" y="977"/>
                  </a:lnTo>
                  <a:lnTo>
                    <a:pt x="501" y="977"/>
                  </a:lnTo>
                  <a:cubicBezTo>
                    <a:pt x="406" y="977"/>
                    <a:pt x="310" y="1024"/>
                    <a:pt x="310" y="1119"/>
                  </a:cubicBezTo>
                  <a:cubicBezTo>
                    <a:pt x="310" y="1239"/>
                    <a:pt x="382" y="1334"/>
                    <a:pt x="501" y="1334"/>
                  </a:cubicBezTo>
                  <a:lnTo>
                    <a:pt x="715" y="1334"/>
                  </a:lnTo>
                  <a:lnTo>
                    <a:pt x="715" y="2215"/>
                  </a:lnTo>
                  <a:lnTo>
                    <a:pt x="501" y="2215"/>
                  </a:lnTo>
                  <a:cubicBezTo>
                    <a:pt x="406" y="2215"/>
                    <a:pt x="310" y="2286"/>
                    <a:pt x="310" y="2382"/>
                  </a:cubicBezTo>
                  <a:cubicBezTo>
                    <a:pt x="310" y="2477"/>
                    <a:pt x="382" y="2572"/>
                    <a:pt x="501" y="2572"/>
                  </a:cubicBezTo>
                  <a:lnTo>
                    <a:pt x="715" y="2572"/>
                  </a:lnTo>
                  <a:lnTo>
                    <a:pt x="715" y="3477"/>
                  </a:lnTo>
                  <a:lnTo>
                    <a:pt x="501" y="3477"/>
                  </a:lnTo>
                  <a:cubicBezTo>
                    <a:pt x="406" y="3477"/>
                    <a:pt x="310" y="3525"/>
                    <a:pt x="310" y="3620"/>
                  </a:cubicBezTo>
                  <a:cubicBezTo>
                    <a:pt x="310" y="3739"/>
                    <a:pt x="382" y="3834"/>
                    <a:pt x="501" y="3834"/>
                  </a:cubicBezTo>
                  <a:lnTo>
                    <a:pt x="715" y="3834"/>
                  </a:lnTo>
                  <a:lnTo>
                    <a:pt x="715" y="4715"/>
                  </a:lnTo>
                  <a:lnTo>
                    <a:pt x="501" y="4715"/>
                  </a:lnTo>
                  <a:cubicBezTo>
                    <a:pt x="406" y="4715"/>
                    <a:pt x="310" y="4787"/>
                    <a:pt x="310" y="4858"/>
                  </a:cubicBezTo>
                  <a:cubicBezTo>
                    <a:pt x="310" y="4977"/>
                    <a:pt x="382" y="5073"/>
                    <a:pt x="501" y="5073"/>
                  </a:cubicBezTo>
                  <a:lnTo>
                    <a:pt x="715" y="5073"/>
                  </a:lnTo>
                  <a:lnTo>
                    <a:pt x="715" y="5978"/>
                  </a:lnTo>
                  <a:lnTo>
                    <a:pt x="501" y="5978"/>
                  </a:lnTo>
                  <a:cubicBezTo>
                    <a:pt x="406" y="5978"/>
                    <a:pt x="310" y="6025"/>
                    <a:pt x="310" y="6121"/>
                  </a:cubicBezTo>
                  <a:cubicBezTo>
                    <a:pt x="310" y="6240"/>
                    <a:pt x="382" y="6335"/>
                    <a:pt x="501" y="6335"/>
                  </a:cubicBezTo>
                  <a:lnTo>
                    <a:pt x="715" y="6335"/>
                  </a:lnTo>
                  <a:lnTo>
                    <a:pt x="715" y="7216"/>
                  </a:lnTo>
                  <a:lnTo>
                    <a:pt x="501" y="7216"/>
                  </a:lnTo>
                  <a:cubicBezTo>
                    <a:pt x="406" y="7216"/>
                    <a:pt x="310" y="7287"/>
                    <a:pt x="310" y="7359"/>
                  </a:cubicBezTo>
                  <a:cubicBezTo>
                    <a:pt x="310" y="7478"/>
                    <a:pt x="382" y="7573"/>
                    <a:pt x="501" y="7573"/>
                  </a:cubicBezTo>
                  <a:lnTo>
                    <a:pt x="715" y="7573"/>
                  </a:lnTo>
                  <a:lnTo>
                    <a:pt x="715" y="8478"/>
                  </a:lnTo>
                  <a:lnTo>
                    <a:pt x="501" y="8478"/>
                  </a:lnTo>
                  <a:cubicBezTo>
                    <a:pt x="406" y="8478"/>
                    <a:pt x="310" y="8526"/>
                    <a:pt x="310" y="8621"/>
                  </a:cubicBezTo>
                  <a:cubicBezTo>
                    <a:pt x="310" y="8740"/>
                    <a:pt x="382" y="8835"/>
                    <a:pt x="501" y="8835"/>
                  </a:cubicBezTo>
                  <a:lnTo>
                    <a:pt x="715" y="8835"/>
                  </a:lnTo>
                  <a:lnTo>
                    <a:pt x="715" y="9716"/>
                  </a:lnTo>
                  <a:lnTo>
                    <a:pt x="501" y="9716"/>
                  </a:lnTo>
                  <a:cubicBezTo>
                    <a:pt x="406" y="9716"/>
                    <a:pt x="310" y="9788"/>
                    <a:pt x="310" y="9859"/>
                  </a:cubicBezTo>
                  <a:cubicBezTo>
                    <a:pt x="310" y="9978"/>
                    <a:pt x="382" y="10074"/>
                    <a:pt x="501" y="10074"/>
                  </a:cubicBezTo>
                  <a:lnTo>
                    <a:pt x="715" y="10074"/>
                  </a:lnTo>
                  <a:lnTo>
                    <a:pt x="715" y="10693"/>
                  </a:lnTo>
                  <a:lnTo>
                    <a:pt x="286" y="10693"/>
                  </a:lnTo>
                  <a:cubicBezTo>
                    <a:pt x="144" y="10693"/>
                    <a:pt x="1" y="10812"/>
                    <a:pt x="1" y="11002"/>
                  </a:cubicBezTo>
                  <a:lnTo>
                    <a:pt x="1" y="11598"/>
                  </a:lnTo>
                  <a:cubicBezTo>
                    <a:pt x="1" y="11741"/>
                    <a:pt x="120" y="11884"/>
                    <a:pt x="286" y="11884"/>
                  </a:cubicBezTo>
                  <a:lnTo>
                    <a:pt x="11598" y="11884"/>
                  </a:lnTo>
                  <a:cubicBezTo>
                    <a:pt x="11741" y="11884"/>
                    <a:pt x="11908" y="11765"/>
                    <a:pt x="11908" y="11598"/>
                  </a:cubicBezTo>
                  <a:lnTo>
                    <a:pt x="11908" y="11002"/>
                  </a:lnTo>
                  <a:cubicBezTo>
                    <a:pt x="11908" y="10788"/>
                    <a:pt x="11789" y="10669"/>
                    <a:pt x="11622" y="10669"/>
                  </a:cubicBezTo>
                  <a:lnTo>
                    <a:pt x="11146" y="10669"/>
                  </a:lnTo>
                  <a:lnTo>
                    <a:pt x="11146" y="9478"/>
                  </a:lnTo>
                  <a:cubicBezTo>
                    <a:pt x="11146" y="9407"/>
                    <a:pt x="11098" y="9312"/>
                    <a:pt x="11003" y="9312"/>
                  </a:cubicBezTo>
                  <a:cubicBezTo>
                    <a:pt x="10884" y="9312"/>
                    <a:pt x="10789" y="9359"/>
                    <a:pt x="10789" y="9478"/>
                  </a:cubicBezTo>
                  <a:lnTo>
                    <a:pt x="10789" y="10669"/>
                  </a:lnTo>
                  <a:lnTo>
                    <a:pt x="1834" y="10669"/>
                  </a:lnTo>
                  <a:lnTo>
                    <a:pt x="1834" y="2929"/>
                  </a:lnTo>
                  <a:lnTo>
                    <a:pt x="2620" y="4096"/>
                  </a:lnTo>
                  <a:cubicBezTo>
                    <a:pt x="2652" y="4160"/>
                    <a:pt x="2705" y="4181"/>
                    <a:pt x="2765" y="4181"/>
                  </a:cubicBezTo>
                  <a:cubicBezTo>
                    <a:pt x="2795" y="4181"/>
                    <a:pt x="2827" y="4176"/>
                    <a:pt x="2858" y="4168"/>
                  </a:cubicBezTo>
                  <a:cubicBezTo>
                    <a:pt x="2930" y="4096"/>
                    <a:pt x="2930" y="4001"/>
                    <a:pt x="2906" y="3906"/>
                  </a:cubicBezTo>
                  <a:lnTo>
                    <a:pt x="1930" y="2453"/>
                  </a:lnTo>
                  <a:cubicBezTo>
                    <a:pt x="1878" y="2402"/>
                    <a:pt x="1802" y="2362"/>
                    <a:pt x="1737" y="2362"/>
                  </a:cubicBezTo>
                  <a:cubicBezTo>
                    <a:pt x="1711" y="2362"/>
                    <a:pt x="1688" y="2368"/>
                    <a:pt x="1668" y="2382"/>
                  </a:cubicBezTo>
                  <a:cubicBezTo>
                    <a:pt x="1572" y="2405"/>
                    <a:pt x="1477" y="2477"/>
                    <a:pt x="1477" y="2620"/>
                  </a:cubicBezTo>
                  <a:lnTo>
                    <a:pt x="1477" y="10717"/>
                  </a:lnTo>
                  <a:lnTo>
                    <a:pt x="1072" y="10717"/>
                  </a:lnTo>
                  <a:lnTo>
                    <a:pt x="1072" y="167"/>
                  </a:lnTo>
                  <a:cubicBezTo>
                    <a:pt x="1072" y="72"/>
                    <a:pt x="1001" y="0"/>
                    <a:pt x="9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128" name="Google Shape;14128;p27"/>
          <p:cNvGrpSpPr/>
          <p:nvPr/>
        </p:nvGrpSpPr>
        <p:grpSpPr>
          <a:xfrm>
            <a:off x="7360777" y="4734627"/>
            <a:ext cx="474732" cy="473776"/>
            <a:chOff x="5168238" y="3313108"/>
            <a:chExt cx="297725" cy="297125"/>
          </a:xfrm>
        </p:grpSpPr>
        <p:sp>
          <p:nvSpPr>
            <p:cNvPr id="14129" name="Google Shape;14129;p27"/>
            <p:cNvSpPr/>
            <p:nvPr/>
          </p:nvSpPr>
          <p:spPr>
            <a:xfrm>
              <a:off x="5374238" y="3513858"/>
              <a:ext cx="28600" cy="41000"/>
            </a:xfrm>
            <a:custGeom>
              <a:avLst/>
              <a:gdLst/>
              <a:ahLst/>
              <a:cxnLst/>
              <a:rect l="l" t="t" r="r" b="b"/>
              <a:pathLst>
                <a:path w="1144" h="1640" extrusionOk="0">
                  <a:moveTo>
                    <a:pt x="644" y="639"/>
                  </a:moveTo>
                  <a:lnTo>
                    <a:pt x="644" y="925"/>
                  </a:lnTo>
                  <a:lnTo>
                    <a:pt x="453" y="925"/>
                  </a:lnTo>
                  <a:cubicBezTo>
                    <a:pt x="525" y="806"/>
                    <a:pt x="572" y="734"/>
                    <a:pt x="644" y="639"/>
                  </a:cubicBezTo>
                  <a:close/>
                  <a:moveTo>
                    <a:pt x="727" y="1"/>
                  </a:moveTo>
                  <a:cubicBezTo>
                    <a:pt x="654" y="1"/>
                    <a:pt x="583" y="40"/>
                    <a:pt x="549" y="91"/>
                  </a:cubicBezTo>
                  <a:cubicBezTo>
                    <a:pt x="477" y="187"/>
                    <a:pt x="167" y="782"/>
                    <a:pt x="48" y="973"/>
                  </a:cubicBezTo>
                  <a:cubicBezTo>
                    <a:pt x="1" y="996"/>
                    <a:pt x="1" y="1044"/>
                    <a:pt x="1" y="1068"/>
                  </a:cubicBezTo>
                  <a:cubicBezTo>
                    <a:pt x="48" y="1235"/>
                    <a:pt x="96" y="1258"/>
                    <a:pt x="191" y="1258"/>
                  </a:cubicBezTo>
                  <a:lnTo>
                    <a:pt x="644" y="1258"/>
                  </a:lnTo>
                  <a:lnTo>
                    <a:pt x="644" y="1473"/>
                  </a:lnTo>
                  <a:cubicBezTo>
                    <a:pt x="644" y="1568"/>
                    <a:pt x="715" y="1639"/>
                    <a:pt x="810" y="1639"/>
                  </a:cubicBezTo>
                  <a:cubicBezTo>
                    <a:pt x="906" y="1639"/>
                    <a:pt x="1001" y="1568"/>
                    <a:pt x="1001" y="1473"/>
                  </a:cubicBezTo>
                  <a:lnTo>
                    <a:pt x="1001" y="1258"/>
                  </a:lnTo>
                  <a:cubicBezTo>
                    <a:pt x="1072" y="1258"/>
                    <a:pt x="1144" y="1163"/>
                    <a:pt x="1144" y="1092"/>
                  </a:cubicBezTo>
                  <a:cubicBezTo>
                    <a:pt x="1144" y="996"/>
                    <a:pt x="1072" y="901"/>
                    <a:pt x="1001" y="901"/>
                  </a:cubicBezTo>
                  <a:lnTo>
                    <a:pt x="1001" y="258"/>
                  </a:lnTo>
                  <a:cubicBezTo>
                    <a:pt x="1001" y="139"/>
                    <a:pt x="906" y="44"/>
                    <a:pt x="810" y="20"/>
                  </a:cubicBezTo>
                  <a:cubicBezTo>
                    <a:pt x="784" y="7"/>
                    <a:pt x="755" y="1"/>
                    <a:pt x="7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30" name="Google Shape;14130;p27"/>
            <p:cNvSpPr/>
            <p:nvPr/>
          </p:nvSpPr>
          <p:spPr>
            <a:xfrm>
              <a:off x="5374238" y="3367883"/>
              <a:ext cx="26825" cy="42300"/>
            </a:xfrm>
            <a:custGeom>
              <a:avLst/>
              <a:gdLst/>
              <a:ahLst/>
              <a:cxnLst/>
              <a:rect l="l" t="t" r="r" b="b"/>
              <a:pathLst>
                <a:path w="1073" h="1692" extrusionOk="0">
                  <a:moveTo>
                    <a:pt x="501" y="1"/>
                  </a:moveTo>
                  <a:cubicBezTo>
                    <a:pt x="263" y="1"/>
                    <a:pt x="72" y="167"/>
                    <a:pt x="25" y="406"/>
                  </a:cubicBezTo>
                  <a:cubicBezTo>
                    <a:pt x="1" y="501"/>
                    <a:pt x="72" y="572"/>
                    <a:pt x="120" y="596"/>
                  </a:cubicBezTo>
                  <a:cubicBezTo>
                    <a:pt x="141" y="607"/>
                    <a:pt x="164" y="611"/>
                    <a:pt x="187" y="611"/>
                  </a:cubicBezTo>
                  <a:cubicBezTo>
                    <a:pt x="264" y="611"/>
                    <a:pt x="340" y="556"/>
                    <a:pt x="358" y="501"/>
                  </a:cubicBezTo>
                  <a:cubicBezTo>
                    <a:pt x="358" y="429"/>
                    <a:pt x="453" y="382"/>
                    <a:pt x="501" y="382"/>
                  </a:cubicBezTo>
                  <a:cubicBezTo>
                    <a:pt x="596" y="382"/>
                    <a:pt x="668" y="429"/>
                    <a:pt x="668" y="525"/>
                  </a:cubicBezTo>
                  <a:lnTo>
                    <a:pt x="668" y="548"/>
                  </a:lnTo>
                  <a:cubicBezTo>
                    <a:pt x="668" y="572"/>
                    <a:pt x="620" y="667"/>
                    <a:pt x="549" y="763"/>
                  </a:cubicBezTo>
                  <a:cubicBezTo>
                    <a:pt x="334" y="1049"/>
                    <a:pt x="215" y="1215"/>
                    <a:pt x="144" y="1287"/>
                  </a:cubicBezTo>
                  <a:cubicBezTo>
                    <a:pt x="72" y="1406"/>
                    <a:pt x="25" y="1477"/>
                    <a:pt x="72" y="1572"/>
                  </a:cubicBezTo>
                  <a:cubicBezTo>
                    <a:pt x="96" y="1620"/>
                    <a:pt x="120" y="1644"/>
                    <a:pt x="191" y="1692"/>
                  </a:cubicBezTo>
                  <a:lnTo>
                    <a:pt x="906" y="1692"/>
                  </a:lnTo>
                  <a:cubicBezTo>
                    <a:pt x="977" y="1692"/>
                    <a:pt x="1072" y="1596"/>
                    <a:pt x="1072" y="1501"/>
                  </a:cubicBezTo>
                  <a:cubicBezTo>
                    <a:pt x="1072" y="1453"/>
                    <a:pt x="1025" y="1358"/>
                    <a:pt x="930" y="1358"/>
                  </a:cubicBezTo>
                  <a:lnTo>
                    <a:pt x="596" y="1358"/>
                  </a:lnTo>
                  <a:cubicBezTo>
                    <a:pt x="668" y="1263"/>
                    <a:pt x="739" y="1144"/>
                    <a:pt x="858" y="977"/>
                  </a:cubicBezTo>
                  <a:cubicBezTo>
                    <a:pt x="953" y="858"/>
                    <a:pt x="1025" y="739"/>
                    <a:pt x="1025" y="644"/>
                  </a:cubicBezTo>
                  <a:lnTo>
                    <a:pt x="1025" y="596"/>
                  </a:lnTo>
                  <a:lnTo>
                    <a:pt x="1025" y="548"/>
                  </a:lnTo>
                  <a:lnTo>
                    <a:pt x="1025" y="525"/>
                  </a:lnTo>
                  <a:cubicBezTo>
                    <a:pt x="1025" y="263"/>
                    <a:pt x="810" y="1"/>
                    <a:pt x="5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31" name="Google Shape;14131;p27"/>
            <p:cNvSpPr/>
            <p:nvPr/>
          </p:nvSpPr>
          <p:spPr>
            <a:xfrm>
              <a:off x="5234338" y="3369683"/>
              <a:ext cx="17275" cy="40775"/>
            </a:xfrm>
            <a:custGeom>
              <a:avLst/>
              <a:gdLst/>
              <a:ahLst/>
              <a:cxnLst/>
              <a:rect l="l" t="t" r="r" b="b"/>
              <a:pathLst>
                <a:path w="691" h="1631" extrusionOk="0">
                  <a:moveTo>
                    <a:pt x="215" y="0"/>
                  </a:moveTo>
                  <a:cubicBezTo>
                    <a:pt x="191" y="0"/>
                    <a:pt x="167" y="0"/>
                    <a:pt x="119" y="24"/>
                  </a:cubicBezTo>
                  <a:cubicBezTo>
                    <a:pt x="0" y="191"/>
                    <a:pt x="96" y="334"/>
                    <a:pt x="239" y="334"/>
                  </a:cubicBezTo>
                  <a:lnTo>
                    <a:pt x="334" y="334"/>
                  </a:lnTo>
                  <a:lnTo>
                    <a:pt x="334" y="1500"/>
                  </a:lnTo>
                  <a:cubicBezTo>
                    <a:pt x="334" y="1524"/>
                    <a:pt x="334" y="1548"/>
                    <a:pt x="358" y="1572"/>
                  </a:cubicBezTo>
                  <a:cubicBezTo>
                    <a:pt x="415" y="1613"/>
                    <a:pt x="472" y="1631"/>
                    <a:pt x="522" y="1631"/>
                  </a:cubicBezTo>
                  <a:cubicBezTo>
                    <a:pt x="619" y="1631"/>
                    <a:pt x="691" y="1563"/>
                    <a:pt x="691" y="1453"/>
                  </a:cubicBezTo>
                  <a:lnTo>
                    <a:pt x="691" y="95"/>
                  </a:lnTo>
                  <a:cubicBezTo>
                    <a:pt x="691" y="72"/>
                    <a:pt x="667" y="0"/>
                    <a:pt x="5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32" name="Google Shape;14132;p27"/>
            <p:cNvSpPr/>
            <p:nvPr/>
          </p:nvSpPr>
          <p:spPr>
            <a:xfrm>
              <a:off x="5231363" y="3512558"/>
              <a:ext cx="25625" cy="41700"/>
            </a:xfrm>
            <a:custGeom>
              <a:avLst/>
              <a:gdLst/>
              <a:ahLst/>
              <a:cxnLst/>
              <a:rect l="l" t="t" r="r" b="b"/>
              <a:pathLst>
                <a:path w="1025" h="1668" extrusionOk="0">
                  <a:moveTo>
                    <a:pt x="500" y="1"/>
                  </a:moveTo>
                  <a:cubicBezTo>
                    <a:pt x="286" y="1"/>
                    <a:pt x="72" y="167"/>
                    <a:pt x="24" y="405"/>
                  </a:cubicBezTo>
                  <a:cubicBezTo>
                    <a:pt x="0" y="501"/>
                    <a:pt x="72" y="596"/>
                    <a:pt x="191" y="620"/>
                  </a:cubicBezTo>
                  <a:cubicBezTo>
                    <a:pt x="203" y="624"/>
                    <a:pt x="215" y="626"/>
                    <a:pt x="228" y="626"/>
                  </a:cubicBezTo>
                  <a:cubicBezTo>
                    <a:pt x="293" y="626"/>
                    <a:pt x="365" y="576"/>
                    <a:pt x="405" y="477"/>
                  </a:cubicBezTo>
                  <a:cubicBezTo>
                    <a:pt x="405" y="405"/>
                    <a:pt x="477" y="358"/>
                    <a:pt x="548" y="358"/>
                  </a:cubicBezTo>
                  <a:cubicBezTo>
                    <a:pt x="619" y="358"/>
                    <a:pt x="691" y="405"/>
                    <a:pt x="691" y="501"/>
                  </a:cubicBezTo>
                  <a:cubicBezTo>
                    <a:pt x="691" y="596"/>
                    <a:pt x="619" y="644"/>
                    <a:pt x="548" y="644"/>
                  </a:cubicBezTo>
                  <a:cubicBezTo>
                    <a:pt x="453" y="644"/>
                    <a:pt x="358" y="739"/>
                    <a:pt x="358" y="834"/>
                  </a:cubicBezTo>
                  <a:cubicBezTo>
                    <a:pt x="358" y="929"/>
                    <a:pt x="453" y="1025"/>
                    <a:pt x="548" y="1025"/>
                  </a:cubicBezTo>
                  <a:cubicBezTo>
                    <a:pt x="619" y="1025"/>
                    <a:pt x="691" y="1072"/>
                    <a:pt x="691" y="1167"/>
                  </a:cubicBezTo>
                  <a:cubicBezTo>
                    <a:pt x="667" y="1287"/>
                    <a:pt x="596" y="1334"/>
                    <a:pt x="500" y="1334"/>
                  </a:cubicBezTo>
                  <a:cubicBezTo>
                    <a:pt x="429" y="1334"/>
                    <a:pt x="358" y="1287"/>
                    <a:pt x="358" y="1215"/>
                  </a:cubicBezTo>
                  <a:lnTo>
                    <a:pt x="358" y="1191"/>
                  </a:lnTo>
                  <a:cubicBezTo>
                    <a:pt x="358" y="1096"/>
                    <a:pt x="286" y="1025"/>
                    <a:pt x="191" y="1025"/>
                  </a:cubicBezTo>
                  <a:cubicBezTo>
                    <a:pt x="96" y="1025"/>
                    <a:pt x="0" y="1096"/>
                    <a:pt x="0" y="1191"/>
                  </a:cubicBezTo>
                  <a:lnTo>
                    <a:pt x="0" y="1263"/>
                  </a:lnTo>
                  <a:cubicBezTo>
                    <a:pt x="24" y="1501"/>
                    <a:pt x="238" y="1668"/>
                    <a:pt x="500" y="1668"/>
                  </a:cubicBezTo>
                  <a:cubicBezTo>
                    <a:pt x="786" y="1668"/>
                    <a:pt x="1024" y="1429"/>
                    <a:pt x="1024" y="1167"/>
                  </a:cubicBezTo>
                  <a:cubicBezTo>
                    <a:pt x="1024" y="1048"/>
                    <a:pt x="953" y="929"/>
                    <a:pt x="905" y="834"/>
                  </a:cubicBezTo>
                  <a:cubicBezTo>
                    <a:pt x="1001" y="739"/>
                    <a:pt x="1024" y="620"/>
                    <a:pt x="1024" y="501"/>
                  </a:cubicBezTo>
                  <a:cubicBezTo>
                    <a:pt x="1024" y="239"/>
                    <a:pt x="786" y="1"/>
                    <a:pt x="50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33" name="Google Shape;14133;p27"/>
            <p:cNvSpPr/>
            <p:nvPr/>
          </p:nvSpPr>
          <p:spPr>
            <a:xfrm>
              <a:off x="5168238" y="3313108"/>
              <a:ext cx="297725" cy="297125"/>
            </a:xfrm>
            <a:custGeom>
              <a:avLst/>
              <a:gdLst/>
              <a:ahLst/>
              <a:cxnLst/>
              <a:rect l="l" t="t" r="r" b="b"/>
              <a:pathLst>
                <a:path w="11909" h="11885" extrusionOk="0">
                  <a:moveTo>
                    <a:pt x="3073" y="358"/>
                  </a:moveTo>
                  <a:cubicBezTo>
                    <a:pt x="4526" y="358"/>
                    <a:pt x="5716" y="1525"/>
                    <a:pt x="5788" y="2978"/>
                  </a:cubicBezTo>
                  <a:lnTo>
                    <a:pt x="5312" y="3311"/>
                  </a:lnTo>
                  <a:lnTo>
                    <a:pt x="4859" y="2978"/>
                  </a:lnTo>
                  <a:cubicBezTo>
                    <a:pt x="4788" y="2025"/>
                    <a:pt x="4026" y="1287"/>
                    <a:pt x="3073" y="1287"/>
                  </a:cubicBezTo>
                  <a:cubicBezTo>
                    <a:pt x="2216" y="1287"/>
                    <a:pt x="1454" y="1906"/>
                    <a:pt x="1311" y="2739"/>
                  </a:cubicBezTo>
                  <a:lnTo>
                    <a:pt x="1025" y="2501"/>
                  </a:lnTo>
                  <a:cubicBezTo>
                    <a:pt x="977" y="2454"/>
                    <a:pt x="918" y="2430"/>
                    <a:pt x="852" y="2430"/>
                  </a:cubicBezTo>
                  <a:cubicBezTo>
                    <a:pt x="787" y="2430"/>
                    <a:pt x="715" y="2454"/>
                    <a:pt x="644" y="2501"/>
                  </a:cubicBezTo>
                  <a:lnTo>
                    <a:pt x="382" y="2716"/>
                  </a:lnTo>
                  <a:cubicBezTo>
                    <a:pt x="573" y="1406"/>
                    <a:pt x="1692" y="358"/>
                    <a:pt x="3073" y="358"/>
                  </a:cubicBezTo>
                  <a:close/>
                  <a:moveTo>
                    <a:pt x="8836" y="358"/>
                  </a:moveTo>
                  <a:cubicBezTo>
                    <a:pt x="10289" y="358"/>
                    <a:pt x="11480" y="1525"/>
                    <a:pt x="11551" y="2978"/>
                  </a:cubicBezTo>
                  <a:lnTo>
                    <a:pt x="11075" y="3311"/>
                  </a:lnTo>
                  <a:lnTo>
                    <a:pt x="10622" y="2978"/>
                  </a:lnTo>
                  <a:cubicBezTo>
                    <a:pt x="10575" y="2025"/>
                    <a:pt x="9789" y="1287"/>
                    <a:pt x="8836" y="1287"/>
                  </a:cubicBezTo>
                  <a:cubicBezTo>
                    <a:pt x="7979" y="1287"/>
                    <a:pt x="7241" y="1906"/>
                    <a:pt x="7098" y="2739"/>
                  </a:cubicBezTo>
                  <a:lnTo>
                    <a:pt x="6788" y="2501"/>
                  </a:lnTo>
                  <a:cubicBezTo>
                    <a:pt x="6740" y="2454"/>
                    <a:pt x="6681" y="2430"/>
                    <a:pt x="6618" y="2430"/>
                  </a:cubicBezTo>
                  <a:cubicBezTo>
                    <a:pt x="6556" y="2430"/>
                    <a:pt x="6490" y="2454"/>
                    <a:pt x="6431" y="2501"/>
                  </a:cubicBezTo>
                  <a:lnTo>
                    <a:pt x="6169" y="2716"/>
                  </a:lnTo>
                  <a:cubicBezTo>
                    <a:pt x="6336" y="1406"/>
                    <a:pt x="7479" y="358"/>
                    <a:pt x="8836" y="358"/>
                  </a:cubicBezTo>
                  <a:close/>
                  <a:moveTo>
                    <a:pt x="3073" y="1596"/>
                  </a:moveTo>
                  <a:cubicBezTo>
                    <a:pt x="3859" y="1596"/>
                    <a:pt x="4526" y="2263"/>
                    <a:pt x="4526" y="3073"/>
                  </a:cubicBezTo>
                  <a:cubicBezTo>
                    <a:pt x="4526" y="3883"/>
                    <a:pt x="3859" y="4526"/>
                    <a:pt x="3073" y="4526"/>
                  </a:cubicBezTo>
                  <a:cubicBezTo>
                    <a:pt x="2359" y="4526"/>
                    <a:pt x="1763" y="3978"/>
                    <a:pt x="1644" y="3311"/>
                  </a:cubicBezTo>
                  <a:cubicBezTo>
                    <a:pt x="1644" y="3240"/>
                    <a:pt x="1620" y="3144"/>
                    <a:pt x="1620" y="3073"/>
                  </a:cubicBezTo>
                  <a:cubicBezTo>
                    <a:pt x="1620" y="2263"/>
                    <a:pt x="2263" y="1596"/>
                    <a:pt x="3073" y="1596"/>
                  </a:cubicBezTo>
                  <a:close/>
                  <a:moveTo>
                    <a:pt x="8836" y="1620"/>
                  </a:moveTo>
                  <a:cubicBezTo>
                    <a:pt x="9646" y="1620"/>
                    <a:pt x="10289" y="2263"/>
                    <a:pt x="10289" y="3073"/>
                  </a:cubicBezTo>
                  <a:cubicBezTo>
                    <a:pt x="10289" y="3883"/>
                    <a:pt x="9646" y="4526"/>
                    <a:pt x="8836" y="4526"/>
                  </a:cubicBezTo>
                  <a:cubicBezTo>
                    <a:pt x="8550" y="4526"/>
                    <a:pt x="8241" y="4430"/>
                    <a:pt x="8003" y="4264"/>
                  </a:cubicBezTo>
                  <a:cubicBezTo>
                    <a:pt x="7622" y="4002"/>
                    <a:pt x="7383" y="3549"/>
                    <a:pt x="7383" y="3073"/>
                  </a:cubicBezTo>
                  <a:cubicBezTo>
                    <a:pt x="7383" y="2263"/>
                    <a:pt x="8050" y="1620"/>
                    <a:pt x="8836" y="1620"/>
                  </a:cubicBezTo>
                  <a:close/>
                  <a:moveTo>
                    <a:pt x="858" y="2835"/>
                  </a:moveTo>
                  <a:lnTo>
                    <a:pt x="1311" y="3168"/>
                  </a:lnTo>
                  <a:lnTo>
                    <a:pt x="1311" y="3240"/>
                  </a:lnTo>
                  <a:cubicBezTo>
                    <a:pt x="1335" y="3454"/>
                    <a:pt x="1406" y="3692"/>
                    <a:pt x="1501" y="3883"/>
                  </a:cubicBezTo>
                  <a:cubicBezTo>
                    <a:pt x="1573" y="4025"/>
                    <a:pt x="1668" y="4168"/>
                    <a:pt x="1787" y="4287"/>
                  </a:cubicBezTo>
                  <a:cubicBezTo>
                    <a:pt x="2049" y="4597"/>
                    <a:pt x="2406" y="4764"/>
                    <a:pt x="2811" y="4835"/>
                  </a:cubicBezTo>
                  <a:cubicBezTo>
                    <a:pt x="2883" y="4859"/>
                    <a:pt x="3002" y="4859"/>
                    <a:pt x="3097" y="4859"/>
                  </a:cubicBezTo>
                  <a:cubicBezTo>
                    <a:pt x="3954" y="4859"/>
                    <a:pt x="4716" y="4240"/>
                    <a:pt x="4859" y="3406"/>
                  </a:cubicBezTo>
                  <a:lnTo>
                    <a:pt x="5145" y="3644"/>
                  </a:lnTo>
                  <a:cubicBezTo>
                    <a:pt x="5216" y="3668"/>
                    <a:pt x="5264" y="3692"/>
                    <a:pt x="5335" y="3692"/>
                  </a:cubicBezTo>
                  <a:cubicBezTo>
                    <a:pt x="5383" y="3692"/>
                    <a:pt x="5454" y="3668"/>
                    <a:pt x="5502" y="3644"/>
                  </a:cubicBezTo>
                  <a:lnTo>
                    <a:pt x="5788" y="3430"/>
                  </a:lnTo>
                  <a:lnTo>
                    <a:pt x="5788" y="3430"/>
                  </a:lnTo>
                  <a:cubicBezTo>
                    <a:pt x="5597" y="4740"/>
                    <a:pt x="4478" y="5788"/>
                    <a:pt x="3097" y="5788"/>
                  </a:cubicBezTo>
                  <a:cubicBezTo>
                    <a:pt x="2859" y="5788"/>
                    <a:pt x="2644" y="5740"/>
                    <a:pt x="2406" y="5692"/>
                  </a:cubicBezTo>
                  <a:cubicBezTo>
                    <a:pt x="2025" y="5597"/>
                    <a:pt x="1692" y="5430"/>
                    <a:pt x="1406" y="5192"/>
                  </a:cubicBezTo>
                  <a:cubicBezTo>
                    <a:pt x="1096" y="4954"/>
                    <a:pt x="858" y="4645"/>
                    <a:pt x="692" y="4311"/>
                  </a:cubicBezTo>
                  <a:cubicBezTo>
                    <a:pt x="501" y="3954"/>
                    <a:pt x="382" y="3573"/>
                    <a:pt x="382" y="3168"/>
                  </a:cubicBezTo>
                  <a:lnTo>
                    <a:pt x="858" y="2835"/>
                  </a:lnTo>
                  <a:close/>
                  <a:moveTo>
                    <a:pt x="5955" y="4073"/>
                  </a:moveTo>
                  <a:cubicBezTo>
                    <a:pt x="6264" y="4978"/>
                    <a:pt x="6979" y="5669"/>
                    <a:pt x="7860" y="5954"/>
                  </a:cubicBezTo>
                  <a:cubicBezTo>
                    <a:pt x="6979" y="6264"/>
                    <a:pt x="6264" y="6955"/>
                    <a:pt x="5955" y="7836"/>
                  </a:cubicBezTo>
                  <a:cubicBezTo>
                    <a:pt x="5669" y="6978"/>
                    <a:pt x="4954" y="6264"/>
                    <a:pt x="4049" y="5954"/>
                  </a:cubicBezTo>
                  <a:cubicBezTo>
                    <a:pt x="4954" y="5669"/>
                    <a:pt x="5669" y="4954"/>
                    <a:pt x="5955" y="4073"/>
                  </a:cubicBezTo>
                  <a:close/>
                  <a:moveTo>
                    <a:pt x="8836" y="6169"/>
                  </a:moveTo>
                  <a:cubicBezTo>
                    <a:pt x="10289" y="6169"/>
                    <a:pt x="11480" y="7312"/>
                    <a:pt x="11551" y="8788"/>
                  </a:cubicBezTo>
                  <a:lnTo>
                    <a:pt x="11075" y="9122"/>
                  </a:lnTo>
                  <a:lnTo>
                    <a:pt x="10622" y="8788"/>
                  </a:lnTo>
                  <a:cubicBezTo>
                    <a:pt x="10575" y="7836"/>
                    <a:pt x="9789" y="7097"/>
                    <a:pt x="8836" y="7097"/>
                  </a:cubicBezTo>
                  <a:cubicBezTo>
                    <a:pt x="7979" y="7097"/>
                    <a:pt x="7241" y="7717"/>
                    <a:pt x="7098" y="8550"/>
                  </a:cubicBezTo>
                  <a:lnTo>
                    <a:pt x="6788" y="8312"/>
                  </a:lnTo>
                  <a:cubicBezTo>
                    <a:pt x="6740" y="8264"/>
                    <a:pt x="6681" y="8241"/>
                    <a:pt x="6618" y="8241"/>
                  </a:cubicBezTo>
                  <a:cubicBezTo>
                    <a:pt x="6556" y="8241"/>
                    <a:pt x="6490" y="8264"/>
                    <a:pt x="6431" y="8312"/>
                  </a:cubicBezTo>
                  <a:lnTo>
                    <a:pt x="6169" y="8503"/>
                  </a:lnTo>
                  <a:cubicBezTo>
                    <a:pt x="6336" y="7217"/>
                    <a:pt x="7479" y="6169"/>
                    <a:pt x="8836" y="6169"/>
                  </a:cubicBezTo>
                  <a:close/>
                  <a:moveTo>
                    <a:pt x="8884" y="7383"/>
                  </a:moveTo>
                  <a:cubicBezTo>
                    <a:pt x="9670" y="7383"/>
                    <a:pt x="10336" y="8050"/>
                    <a:pt x="10336" y="8836"/>
                  </a:cubicBezTo>
                  <a:cubicBezTo>
                    <a:pt x="10336" y="9646"/>
                    <a:pt x="9670" y="10312"/>
                    <a:pt x="8884" y="10312"/>
                  </a:cubicBezTo>
                  <a:cubicBezTo>
                    <a:pt x="8050" y="10312"/>
                    <a:pt x="7407" y="9646"/>
                    <a:pt x="7407" y="8836"/>
                  </a:cubicBezTo>
                  <a:cubicBezTo>
                    <a:pt x="7407" y="8050"/>
                    <a:pt x="8074" y="7383"/>
                    <a:pt x="8884" y="7383"/>
                  </a:cubicBezTo>
                  <a:close/>
                  <a:moveTo>
                    <a:pt x="3097" y="6169"/>
                  </a:moveTo>
                  <a:cubicBezTo>
                    <a:pt x="4550" y="6169"/>
                    <a:pt x="5740" y="7312"/>
                    <a:pt x="5812" y="8788"/>
                  </a:cubicBezTo>
                  <a:lnTo>
                    <a:pt x="5335" y="9122"/>
                  </a:lnTo>
                  <a:lnTo>
                    <a:pt x="4883" y="8788"/>
                  </a:lnTo>
                  <a:cubicBezTo>
                    <a:pt x="4811" y="7836"/>
                    <a:pt x="4049" y="7097"/>
                    <a:pt x="3097" y="7097"/>
                  </a:cubicBezTo>
                  <a:cubicBezTo>
                    <a:pt x="2883" y="7097"/>
                    <a:pt x="2692" y="7121"/>
                    <a:pt x="2478" y="7217"/>
                  </a:cubicBezTo>
                  <a:cubicBezTo>
                    <a:pt x="2382" y="7240"/>
                    <a:pt x="2335" y="7312"/>
                    <a:pt x="2382" y="7407"/>
                  </a:cubicBezTo>
                  <a:cubicBezTo>
                    <a:pt x="2400" y="7477"/>
                    <a:pt x="2456" y="7521"/>
                    <a:pt x="2522" y="7521"/>
                  </a:cubicBezTo>
                  <a:cubicBezTo>
                    <a:pt x="2546" y="7521"/>
                    <a:pt x="2571" y="7515"/>
                    <a:pt x="2597" y="7502"/>
                  </a:cubicBezTo>
                  <a:cubicBezTo>
                    <a:pt x="2740" y="7455"/>
                    <a:pt x="2930" y="7407"/>
                    <a:pt x="3097" y="7407"/>
                  </a:cubicBezTo>
                  <a:cubicBezTo>
                    <a:pt x="3907" y="7407"/>
                    <a:pt x="4550" y="8074"/>
                    <a:pt x="4550" y="8860"/>
                  </a:cubicBezTo>
                  <a:cubicBezTo>
                    <a:pt x="4550" y="9669"/>
                    <a:pt x="3907" y="10336"/>
                    <a:pt x="3097" y="10336"/>
                  </a:cubicBezTo>
                  <a:cubicBezTo>
                    <a:pt x="2287" y="10336"/>
                    <a:pt x="1644" y="9669"/>
                    <a:pt x="1644" y="8860"/>
                  </a:cubicBezTo>
                  <a:cubicBezTo>
                    <a:pt x="1644" y="8503"/>
                    <a:pt x="1787" y="8145"/>
                    <a:pt x="2025" y="7883"/>
                  </a:cubicBezTo>
                  <a:cubicBezTo>
                    <a:pt x="2097" y="7836"/>
                    <a:pt x="2097" y="7717"/>
                    <a:pt x="2025" y="7645"/>
                  </a:cubicBezTo>
                  <a:cubicBezTo>
                    <a:pt x="2001" y="7621"/>
                    <a:pt x="1960" y="7609"/>
                    <a:pt x="1915" y="7609"/>
                  </a:cubicBezTo>
                  <a:cubicBezTo>
                    <a:pt x="1870" y="7609"/>
                    <a:pt x="1823" y="7621"/>
                    <a:pt x="1787" y="7645"/>
                  </a:cubicBezTo>
                  <a:cubicBezTo>
                    <a:pt x="1549" y="7883"/>
                    <a:pt x="1406" y="8217"/>
                    <a:pt x="1335" y="8550"/>
                  </a:cubicBezTo>
                  <a:lnTo>
                    <a:pt x="1049" y="8312"/>
                  </a:lnTo>
                  <a:cubicBezTo>
                    <a:pt x="1001" y="8264"/>
                    <a:pt x="942" y="8241"/>
                    <a:pt x="879" y="8241"/>
                  </a:cubicBezTo>
                  <a:cubicBezTo>
                    <a:pt x="817" y="8241"/>
                    <a:pt x="751" y="8264"/>
                    <a:pt x="692" y="8312"/>
                  </a:cubicBezTo>
                  <a:lnTo>
                    <a:pt x="430" y="8503"/>
                  </a:lnTo>
                  <a:cubicBezTo>
                    <a:pt x="596" y="7193"/>
                    <a:pt x="1739" y="6169"/>
                    <a:pt x="3097" y="6169"/>
                  </a:cubicBezTo>
                  <a:close/>
                  <a:moveTo>
                    <a:pt x="834" y="8598"/>
                  </a:moveTo>
                  <a:lnTo>
                    <a:pt x="1287" y="8931"/>
                  </a:lnTo>
                  <a:cubicBezTo>
                    <a:pt x="1335" y="9884"/>
                    <a:pt x="2120" y="10622"/>
                    <a:pt x="3073" y="10622"/>
                  </a:cubicBezTo>
                  <a:cubicBezTo>
                    <a:pt x="3930" y="10622"/>
                    <a:pt x="4669" y="10003"/>
                    <a:pt x="4811" y="9169"/>
                  </a:cubicBezTo>
                  <a:lnTo>
                    <a:pt x="5121" y="9407"/>
                  </a:lnTo>
                  <a:cubicBezTo>
                    <a:pt x="5193" y="9431"/>
                    <a:pt x="5240" y="9479"/>
                    <a:pt x="5312" y="9479"/>
                  </a:cubicBezTo>
                  <a:cubicBezTo>
                    <a:pt x="5359" y="9479"/>
                    <a:pt x="5407" y="9431"/>
                    <a:pt x="5478" y="9407"/>
                  </a:cubicBezTo>
                  <a:lnTo>
                    <a:pt x="5740" y="9193"/>
                  </a:lnTo>
                  <a:lnTo>
                    <a:pt x="5740" y="9193"/>
                  </a:lnTo>
                  <a:cubicBezTo>
                    <a:pt x="5597" y="10551"/>
                    <a:pt x="4478" y="11551"/>
                    <a:pt x="3073" y="11551"/>
                  </a:cubicBezTo>
                  <a:cubicBezTo>
                    <a:pt x="1620" y="11551"/>
                    <a:pt x="430" y="10384"/>
                    <a:pt x="358" y="8931"/>
                  </a:cubicBezTo>
                  <a:lnTo>
                    <a:pt x="834" y="8598"/>
                  </a:lnTo>
                  <a:close/>
                  <a:moveTo>
                    <a:pt x="6598" y="8598"/>
                  </a:moveTo>
                  <a:lnTo>
                    <a:pt x="7050" y="8931"/>
                  </a:lnTo>
                  <a:cubicBezTo>
                    <a:pt x="7121" y="9884"/>
                    <a:pt x="7884" y="10622"/>
                    <a:pt x="8836" y="10622"/>
                  </a:cubicBezTo>
                  <a:cubicBezTo>
                    <a:pt x="9693" y="10622"/>
                    <a:pt x="10456" y="10003"/>
                    <a:pt x="10598" y="9169"/>
                  </a:cubicBezTo>
                  <a:lnTo>
                    <a:pt x="10884" y="9407"/>
                  </a:lnTo>
                  <a:cubicBezTo>
                    <a:pt x="10956" y="9431"/>
                    <a:pt x="11003" y="9479"/>
                    <a:pt x="11075" y="9479"/>
                  </a:cubicBezTo>
                  <a:cubicBezTo>
                    <a:pt x="11146" y="9479"/>
                    <a:pt x="11194" y="9431"/>
                    <a:pt x="11265" y="9407"/>
                  </a:cubicBezTo>
                  <a:lnTo>
                    <a:pt x="11527" y="9193"/>
                  </a:lnTo>
                  <a:lnTo>
                    <a:pt x="11527" y="9193"/>
                  </a:lnTo>
                  <a:cubicBezTo>
                    <a:pt x="11337" y="10551"/>
                    <a:pt x="10217" y="11551"/>
                    <a:pt x="8836" y="11551"/>
                  </a:cubicBezTo>
                  <a:cubicBezTo>
                    <a:pt x="7383" y="11551"/>
                    <a:pt x="6193" y="10384"/>
                    <a:pt x="6121" y="8931"/>
                  </a:cubicBezTo>
                  <a:lnTo>
                    <a:pt x="6598" y="8598"/>
                  </a:lnTo>
                  <a:close/>
                  <a:moveTo>
                    <a:pt x="3073" y="1"/>
                  </a:moveTo>
                  <a:cubicBezTo>
                    <a:pt x="1358" y="1"/>
                    <a:pt x="1" y="1382"/>
                    <a:pt x="1" y="3073"/>
                  </a:cubicBezTo>
                  <a:cubicBezTo>
                    <a:pt x="1" y="3192"/>
                    <a:pt x="1" y="3287"/>
                    <a:pt x="25" y="3406"/>
                  </a:cubicBezTo>
                  <a:cubicBezTo>
                    <a:pt x="72" y="3811"/>
                    <a:pt x="215" y="4240"/>
                    <a:pt x="430" y="4597"/>
                  </a:cubicBezTo>
                  <a:cubicBezTo>
                    <a:pt x="787" y="5192"/>
                    <a:pt x="1311" y="5669"/>
                    <a:pt x="1978" y="5907"/>
                  </a:cubicBezTo>
                  <a:cubicBezTo>
                    <a:pt x="2001" y="5907"/>
                    <a:pt x="2025" y="5931"/>
                    <a:pt x="2097" y="5931"/>
                  </a:cubicBezTo>
                  <a:cubicBezTo>
                    <a:pt x="906" y="6335"/>
                    <a:pt x="1" y="7478"/>
                    <a:pt x="1" y="8812"/>
                  </a:cubicBezTo>
                  <a:cubicBezTo>
                    <a:pt x="1" y="10503"/>
                    <a:pt x="1382" y="11884"/>
                    <a:pt x="3073" y="11884"/>
                  </a:cubicBezTo>
                  <a:cubicBezTo>
                    <a:pt x="4407" y="11884"/>
                    <a:pt x="5526" y="11027"/>
                    <a:pt x="5955" y="9836"/>
                  </a:cubicBezTo>
                  <a:cubicBezTo>
                    <a:pt x="6383" y="11027"/>
                    <a:pt x="7503" y="11884"/>
                    <a:pt x="8836" y="11884"/>
                  </a:cubicBezTo>
                  <a:cubicBezTo>
                    <a:pt x="10551" y="11884"/>
                    <a:pt x="11908" y="10503"/>
                    <a:pt x="11908" y="8812"/>
                  </a:cubicBezTo>
                  <a:cubicBezTo>
                    <a:pt x="11908" y="7502"/>
                    <a:pt x="11051" y="6383"/>
                    <a:pt x="9836" y="5954"/>
                  </a:cubicBezTo>
                  <a:cubicBezTo>
                    <a:pt x="10241" y="5811"/>
                    <a:pt x="10598" y="5597"/>
                    <a:pt x="10932" y="5311"/>
                  </a:cubicBezTo>
                  <a:cubicBezTo>
                    <a:pt x="10979" y="5240"/>
                    <a:pt x="10979" y="5121"/>
                    <a:pt x="10932" y="5073"/>
                  </a:cubicBezTo>
                  <a:cubicBezTo>
                    <a:pt x="10896" y="5038"/>
                    <a:pt x="10848" y="5020"/>
                    <a:pt x="10804" y="5020"/>
                  </a:cubicBezTo>
                  <a:cubicBezTo>
                    <a:pt x="10759" y="5020"/>
                    <a:pt x="10717" y="5038"/>
                    <a:pt x="10694" y="5073"/>
                  </a:cubicBezTo>
                  <a:cubicBezTo>
                    <a:pt x="10194" y="5550"/>
                    <a:pt x="9527" y="5764"/>
                    <a:pt x="8836" y="5764"/>
                  </a:cubicBezTo>
                  <a:cubicBezTo>
                    <a:pt x="7407" y="5764"/>
                    <a:pt x="6264" y="4668"/>
                    <a:pt x="6145" y="3311"/>
                  </a:cubicBezTo>
                  <a:lnTo>
                    <a:pt x="6145" y="3144"/>
                  </a:lnTo>
                  <a:lnTo>
                    <a:pt x="6621" y="2835"/>
                  </a:lnTo>
                  <a:lnTo>
                    <a:pt x="7050" y="3144"/>
                  </a:lnTo>
                  <a:lnTo>
                    <a:pt x="7050" y="3240"/>
                  </a:lnTo>
                  <a:cubicBezTo>
                    <a:pt x="7121" y="3883"/>
                    <a:pt x="7479" y="4406"/>
                    <a:pt x="8050" y="4668"/>
                  </a:cubicBezTo>
                  <a:cubicBezTo>
                    <a:pt x="8288" y="4787"/>
                    <a:pt x="8598" y="4859"/>
                    <a:pt x="8836" y="4859"/>
                  </a:cubicBezTo>
                  <a:cubicBezTo>
                    <a:pt x="9717" y="4859"/>
                    <a:pt x="10456" y="4240"/>
                    <a:pt x="10598" y="3406"/>
                  </a:cubicBezTo>
                  <a:lnTo>
                    <a:pt x="10908" y="3644"/>
                  </a:lnTo>
                  <a:cubicBezTo>
                    <a:pt x="10956" y="3668"/>
                    <a:pt x="11027" y="3692"/>
                    <a:pt x="11075" y="3692"/>
                  </a:cubicBezTo>
                  <a:cubicBezTo>
                    <a:pt x="11146" y="3692"/>
                    <a:pt x="11194" y="3668"/>
                    <a:pt x="11265" y="3644"/>
                  </a:cubicBezTo>
                  <a:lnTo>
                    <a:pt x="11527" y="3430"/>
                  </a:lnTo>
                  <a:lnTo>
                    <a:pt x="11527" y="3430"/>
                  </a:lnTo>
                  <a:cubicBezTo>
                    <a:pt x="11456" y="3787"/>
                    <a:pt x="11337" y="4144"/>
                    <a:pt x="11170" y="4478"/>
                  </a:cubicBezTo>
                  <a:cubicBezTo>
                    <a:pt x="11099" y="4549"/>
                    <a:pt x="11146" y="4645"/>
                    <a:pt x="11218" y="4716"/>
                  </a:cubicBezTo>
                  <a:cubicBezTo>
                    <a:pt x="11249" y="4732"/>
                    <a:pt x="11281" y="4740"/>
                    <a:pt x="11311" y="4740"/>
                  </a:cubicBezTo>
                  <a:cubicBezTo>
                    <a:pt x="11371" y="4740"/>
                    <a:pt x="11424" y="4708"/>
                    <a:pt x="11456" y="4645"/>
                  </a:cubicBezTo>
                  <a:cubicBezTo>
                    <a:pt x="11765" y="4168"/>
                    <a:pt x="11908" y="3644"/>
                    <a:pt x="11908" y="3073"/>
                  </a:cubicBezTo>
                  <a:cubicBezTo>
                    <a:pt x="11908" y="1382"/>
                    <a:pt x="10551" y="1"/>
                    <a:pt x="8836" y="1"/>
                  </a:cubicBezTo>
                  <a:cubicBezTo>
                    <a:pt x="7503" y="1"/>
                    <a:pt x="6383" y="858"/>
                    <a:pt x="5955" y="2049"/>
                  </a:cubicBezTo>
                  <a:cubicBezTo>
                    <a:pt x="5550" y="858"/>
                    <a:pt x="4407" y="1"/>
                    <a:pt x="307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4134" name="Google Shape;14134;p27"/>
          <p:cNvSpPr/>
          <p:nvPr/>
        </p:nvSpPr>
        <p:spPr>
          <a:xfrm>
            <a:off x="6356281" y="4733611"/>
            <a:ext cx="488007" cy="474373"/>
          </a:xfrm>
          <a:custGeom>
            <a:avLst/>
            <a:gdLst/>
            <a:ahLst/>
            <a:cxnLst/>
            <a:rect l="l" t="t" r="r" b="b"/>
            <a:pathLst>
              <a:path w="12242" h="11900" extrusionOk="0">
                <a:moveTo>
                  <a:pt x="6073" y="382"/>
                </a:moveTo>
                <a:lnTo>
                  <a:pt x="6073" y="1668"/>
                </a:lnTo>
                <a:cubicBezTo>
                  <a:pt x="3787" y="1763"/>
                  <a:pt x="1953" y="3668"/>
                  <a:pt x="1953" y="5978"/>
                </a:cubicBezTo>
                <a:cubicBezTo>
                  <a:pt x="1953" y="6478"/>
                  <a:pt x="2025" y="7026"/>
                  <a:pt x="2215" y="7502"/>
                </a:cubicBezTo>
                <a:cubicBezTo>
                  <a:pt x="2233" y="7572"/>
                  <a:pt x="2288" y="7616"/>
                  <a:pt x="2364" y="7616"/>
                </a:cubicBezTo>
                <a:cubicBezTo>
                  <a:pt x="2391" y="7616"/>
                  <a:pt x="2422" y="7611"/>
                  <a:pt x="2453" y="7598"/>
                </a:cubicBezTo>
                <a:cubicBezTo>
                  <a:pt x="2549" y="7550"/>
                  <a:pt x="2596" y="7479"/>
                  <a:pt x="2549" y="7360"/>
                </a:cubicBezTo>
                <a:cubicBezTo>
                  <a:pt x="2382" y="6931"/>
                  <a:pt x="2311" y="6478"/>
                  <a:pt x="2311" y="6050"/>
                </a:cubicBezTo>
                <a:cubicBezTo>
                  <a:pt x="2263" y="3859"/>
                  <a:pt x="4025" y="2049"/>
                  <a:pt x="6192" y="2025"/>
                </a:cubicBezTo>
                <a:cubicBezTo>
                  <a:pt x="6207" y="2025"/>
                  <a:pt x="6222" y="2025"/>
                  <a:pt x="6236" y="2025"/>
                </a:cubicBezTo>
                <a:cubicBezTo>
                  <a:pt x="8431" y="2025"/>
                  <a:pt x="10217" y="3802"/>
                  <a:pt x="10217" y="5978"/>
                </a:cubicBezTo>
                <a:cubicBezTo>
                  <a:pt x="10217" y="8145"/>
                  <a:pt x="8431" y="9932"/>
                  <a:pt x="6264" y="9932"/>
                </a:cubicBezTo>
                <a:cubicBezTo>
                  <a:pt x="5573" y="9932"/>
                  <a:pt x="4883" y="9765"/>
                  <a:pt x="4287" y="9431"/>
                </a:cubicBezTo>
                <a:cubicBezTo>
                  <a:pt x="3739" y="9098"/>
                  <a:pt x="3215" y="8622"/>
                  <a:pt x="2858" y="8074"/>
                </a:cubicBezTo>
                <a:cubicBezTo>
                  <a:pt x="2827" y="8011"/>
                  <a:pt x="2774" y="7979"/>
                  <a:pt x="2714" y="7979"/>
                </a:cubicBezTo>
                <a:cubicBezTo>
                  <a:pt x="2684" y="7979"/>
                  <a:pt x="2652" y="7987"/>
                  <a:pt x="2620" y="8003"/>
                </a:cubicBezTo>
                <a:cubicBezTo>
                  <a:pt x="2549" y="8074"/>
                  <a:pt x="2501" y="8145"/>
                  <a:pt x="2573" y="8241"/>
                </a:cubicBezTo>
                <a:cubicBezTo>
                  <a:pt x="2954" y="8860"/>
                  <a:pt x="3501" y="9384"/>
                  <a:pt x="4120" y="9741"/>
                </a:cubicBezTo>
                <a:cubicBezTo>
                  <a:pt x="4763" y="10098"/>
                  <a:pt x="5478" y="10289"/>
                  <a:pt x="6264" y="10289"/>
                </a:cubicBezTo>
                <a:cubicBezTo>
                  <a:pt x="6788" y="10289"/>
                  <a:pt x="7335" y="10217"/>
                  <a:pt x="7812" y="10003"/>
                </a:cubicBezTo>
                <a:lnTo>
                  <a:pt x="8407" y="11122"/>
                </a:lnTo>
                <a:cubicBezTo>
                  <a:pt x="7740" y="11432"/>
                  <a:pt x="7002" y="11575"/>
                  <a:pt x="6264" y="11575"/>
                </a:cubicBezTo>
                <a:cubicBezTo>
                  <a:pt x="4763" y="11575"/>
                  <a:pt x="3382" y="10979"/>
                  <a:pt x="2311" y="9932"/>
                </a:cubicBezTo>
                <a:cubicBezTo>
                  <a:pt x="1001" y="8622"/>
                  <a:pt x="429" y="6812"/>
                  <a:pt x="763" y="4931"/>
                </a:cubicBezTo>
                <a:cubicBezTo>
                  <a:pt x="905" y="4192"/>
                  <a:pt x="1167" y="3478"/>
                  <a:pt x="1620" y="2859"/>
                </a:cubicBezTo>
                <a:cubicBezTo>
                  <a:pt x="2668" y="1335"/>
                  <a:pt x="4287" y="430"/>
                  <a:pt x="6073" y="382"/>
                </a:cubicBezTo>
                <a:close/>
                <a:moveTo>
                  <a:pt x="6311" y="1"/>
                </a:moveTo>
                <a:cubicBezTo>
                  <a:pt x="4311" y="1"/>
                  <a:pt x="2501" y="954"/>
                  <a:pt x="1334" y="2668"/>
                </a:cubicBezTo>
                <a:cubicBezTo>
                  <a:pt x="929" y="3311"/>
                  <a:pt x="620" y="4026"/>
                  <a:pt x="477" y="4764"/>
                </a:cubicBezTo>
                <a:cubicBezTo>
                  <a:pt x="1" y="7169"/>
                  <a:pt x="977" y="9551"/>
                  <a:pt x="3049" y="10932"/>
                </a:cubicBezTo>
                <a:cubicBezTo>
                  <a:pt x="3668" y="11337"/>
                  <a:pt x="4382" y="11646"/>
                  <a:pt x="5121" y="11789"/>
                </a:cubicBezTo>
                <a:cubicBezTo>
                  <a:pt x="5514" y="11863"/>
                  <a:pt x="5906" y="11899"/>
                  <a:pt x="6293" y="11899"/>
                </a:cubicBezTo>
                <a:cubicBezTo>
                  <a:pt x="7891" y="11899"/>
                  <a:pt x="9390" y="11278"/>
                  <a:pt x="10503" y="10146"/>
                </a:cubicBezTo>
                <a:cubicBezTo>
                  <a:pt x="11646" y="9027"/>
                  <a:pt x="12241" y="7526"/>
                  <a:pt x="12241" y="5955"/>
                </a:cubicBezTo>
                <a:cubicBezTo>
                  <a:pt x="12217" y="5478"/>
                  <a:pt x="12146" y="4978"/>
                  <a:pt x="12027" y="4502"/>
                </a:cubicBezTo>
                <a:cubicBezTo>
                  <a:pt x="12008" y="4428"/>
                  <a:pt x="11946" y="4368"/>
                  <a:pt x="11874" y="4368"/>
                </a:cubicBezTo>
                <a:cubicBezTo>
                  <a:pt x="11854" y="4368"/>
                  <a:pt x="11833" y="4372"/>
                  <a:pt x="11813" y="4383"/>
                </a:cubicBezTo>
                <a:cubicBezTo>
                  <a:pt x="11741" y="4407"/>
                  <a:pt x="11670" y="4502"/>
                  <a:pt x="11717" y="4573"/>
                </a:cubicBezTo>
                <a:cubicBezTo>
                  <a:pt x="11813" y="5026"/>
                  <a:pt x="11884" y="5502"/>
                  <a:pt x="11884" y="5978"/>
                </a:cubicBezTo>
                <a:cubicBezTo>
                  <a:pt x="11884" y="7479"/>
                  <a:pt x="11289" y="8860"/>
                  <a:pt x="10241" y="9932"/>
                </a:cubicBezTo>
                <a:cubicBezTo>
                  <a:pt x="9812" y="10384"/>
                  <a:pt x="9288" y="10741"/>
                  <a:pt x="8740" y="11003"/>
                </a:cubicBezTo>
                <a:lnTo>
                  <a:pt x="8145" y="9884"/>
                </a:lnTo>
                <a:cubicBezTo>
                  <a:pt x="9598" y="9193"/>
                  <a:pt x="10598" y="7717"/>
                  <a:pt x="10598" y="5978"/>
                </a:cubicBezTo>
                <a:cubicBezTo>
                  <a:pt x="10598" y="3668"/>
                  <a:pt x="8764" y="1763"/>
                  <a:pt x="6454" y="1668"/>
                </a:cubicBezTo>
                <a:lnTo>
                  <a:pt x="6454" y="382"/>
                </a:lnTo>
                <a:cubicBezTo>
                  <a:pt x="7550" y="406"/>
                  <a:pt x="8550" y="739"/>
                  <a:pt x="9431" y="1335"/>
                </a:cubicBezTo>
                <a:cubicBezTo>
                  <a:pt x="10336" y="1954"/>
                  <a:pt x="11050" y="2811"/>
                  <a:pt x="11455" y="3811"/>
                </a:cubicBezTo>
                <a:cubicBezTo>
                  <a:pt x="11492" y="3884"/>
                  <a:pt x="11570" y="3915"/>
                  <a:pt x="11636" y="3915"/>
                </a:cubicBezTo>
                <a:cubicBezTo>
                  <a:pt x="11657" y="3915"/>
                  <a:pt x="11677" y="3912"/>
                  <a:pt x="11693" y="3907"/>
                </a:cubicBezTo>
                <a:cubicBezTo>
                  <a:pt x="11789" y="3859"/>
                  <a:pt x="11813" y="3740"/>
                  <a:pt x="11789" y="3668"/>
                </a:cubicBezTo>
                <a:cubicBezTo>
                  <a:pt x="11336" y="2573"/>
                  <a:pt x="10598" y="1668"/>
                  <a:pt x="9645" y="1001"/>
                </a:cubicBezTo>
                <a:cubicBezTo>
                  <a:pt x="8669" y="334"/>
                  <a:pt x="7502" y="1"/>
                  <a:pt x="6311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000000"/>
              </a:solidFill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4135" name="Google Shape;14135;p27"/>
          <p:cNvGrpSpPr/>
          <p:nvPr/>
        </p:nvGrpSpPr>
        <p:grpSpPr>
          <a:xfrm>
            <a:off x="5374713" y="4735583"/>
            <a:ext cx="468075" cy="473736"/>
            <a:chOff x="4177563" y="3313708"/>
            <a:chExt cx="293550" cy="297100"/>
          </a:xfrm>
        </p:grpSpPr>
        <p:sp>
          <p:nvSpPr>
            <p:cNvPr id="14136" name="Google Shape;14136;p27"/>
            <p:cNvSpPr/>
            <p:nvPr/>
          </p:nvSpPr>
          <p:spPr>
            <a:xfrm>
              <a:off x="4281763" y="3352408"/>
              <a:ext cx="165525" cy="8950"/>
            </a:xfrm>
            <a:custGeom>
              <a:avLst/>
              <a:gdLst/>
              <a:ahLst/>
              <a:cxnLst/>
              <a:rect l="l" t="t" r="r" b="b"/>
              <a:pathLst>
                <a:path w="6621" h="358" extrusionOk="0">
                  <a:moveTo>
                    <a:pt x="191" y="1"/>
                  </a:moveTo>
                  <a:cubicBezTo>
                    <a:pt x="95" y="1"/>
                    <a:pt x="0" y="72"/>
                    <a:pt x="0" y="167"/>
                  </a:cubicBezTo>
                  <a:cubicBezTo>
                    <a:pt x="0" y="286"/>
                    <a:pt x="72" y="358"/>
                    <a:pt x="191" y="358"/>
                  </a:cubicBezTo>
                  <a:lnTo>
                    <a:pt x="6430" y="358"/>
                  </a:lnTo>
                  <a:cubicBezTo>
                    <a:pt x="6525" y="358"/>
                    <a:pt x="6621" y="310"/>
                    <a:pt x="6621" y="215"/>
                  </a:cubicBezTo>
                  <a:cubicBezTo>
                    <a:pt x="6621" y="96"/>
                    <a:pt x="6549" y="1"/>
                    <a:pt x="64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37" name="Google Shape;14137;p27"/>
            <p:cNvSpPr/>
            <p:nvPr/>
          </p:nvSpPr>
          <p:spPr>
            <a:xfrm>
              <a:off x="4281763" y="3372658"/>
              <a:ext cx="120875" cy="8950"/>
            </a:xfrm>
            <a:custGeom>
              <a:avLst/>
              <a:gdLst/>
              <a:ahLst/>
              <a:cxnLst/>
              <a:rect l="l" t="t" r="r" b="b"/>
              <a:pathLst>
                <a:path w="4835" h="358" extrusionOk="0">
                  <a:moveTo>
                    <a:pt x="191" y="0"/>
                  </a:moveTo>
                  <a:cubicBezTo>
                    <a:pt x="95" y="0"/>
                    <a:pt x="0" y="72"/>
                    <a:pt x="0" y="143"/>
                  </a:cubicBezTo>
                  <a:cubicBezTo>
                    <a:pt x="0" y="262"/>
                    <a:pt x="72" y="357"/>
                    <a:pt x="191" y="357"/>
                  </a:cubicBezTo>
                  <a:lnTo>
                    <a:pt x="4644" y="357"/>
                  </a:lnTo>
                  <a:cubicBezTo>
                    <a:pt x="4739" y="357"/>
                    <a:pt x="4835" y="310"/>
                    <a:pt x="4835" y="215"/>
                  </a:cubicBezTo>
                  <a:cubicBezTo>
                    <a:pt x="4835" y="95"/>
                    <a:pt x="4763" y="0"/>
                    <a:pt x="464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38" name="Google Shape;14138;p27"/>
            <p:cNvSpPr/>
            <p:nvPr/>
          </p:nvSpPr>
          <p:spPr>
            <a:xfrm>
              <a:off x="4281763" y="3442908"/>
              <a:ext cx="165525" cy="8950"/>
            </a:xfrm>
            <a:custGeom>
              <a:avLst/>
              <a:gdLst/>
              <a:ahLst/>
              <a:cxnLst/>
              <a:rect l="l" t="t" r="r" b="b"/>
              <a:pathLst>
                <a:path w="6621" h="358" extrusionOk="0">
                  <a:moveTo>
                    <a:pt x="191" y="0"/>
                  </a:moveTo>
                  <a:cubicBezTo>
                    <a:pt x="95" y="0"/>
                    <a:pt x="0" y="48"/>
                    <a:pt x="0" y="143"/>
                  </a:cubicBezTo>
                  <a:cubicBezTo>
                    <a:pt x="0" y="262"/>
                    <a:pt x="72" y="358"/>
                    <a:pt x="191" y="358"/>
                  </a:cubicBezTo>
                  <a:lnTo>
                    <a:pt x="6430" y="358"/>
                  </a:lnTo>
                  <a:cubicBezTo>
                    <a:pt x="6525" y="358"/>
                    <a:pt x="6621" y="286"/>
                    <a:pt x="6621" y="191"/>
                  </a:cubicBezTo>
                  <a:cubicBezTo>
                    <a:pt x="6621" y="72"/>
                    <a:pt x="6549" y="0"/>
                    <a:pt x="64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39" name="Google Shape;14139;p27"/>
            <p:cNvSpPr/>
            <p:nvPr/>
          </p:nvSpPr>
          <p:spPr>
            <a:xfrm>
              <a:off x="4281763" y="3463733"/>
              <a:ext cx="120875" cy="8975"/>
            </a:xfrm>
            <a:custGeom>
              <a:avLst/>
              <a:gdLst/>
              <a:ahLst/>
              <a:cxnLst/>
              <a:rect l="l" t="t" r="r" b="b"/>
              <a:pathLst>
                <a:path w="4835" h="359" extrusionOk="0">
                  <a:moveTo>
                    <a:pt x="191" y="1"/>
                  </a:moveTo>
                  <a:cubicBezTo>
                    <a:pt x="95" y="1"/>
                    <a:pt x="0" y="48"/>
                    <a:pt x="0" y="144"/>
                  </a:cubicBezTo>
                  <a:cubicBezTo>
                    <a:pt x="0" y="263"/>
                    <a:pt x="72" y="358"/>
                    <a:pt x="191" y="358"/>
                  </a:cubicBezTo>
                  <a:lnTo>
                    <a:pt x="4644" y="358"/>
                  </a:lnTo>
                  <a:cubicBezTo>
                    <a:pt x="4739" y="358"/>
                    <a:pt x="4835" y="287"/>
                    <a:pt x="4835" y="191"/>
                  </a:cubicBezTo>
                  <a:cubicBezTo>
                    <a:pt x="4835" y="72"/>
                    <a:pt x="4763" y="1"/>
                    <a:pt x="46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40" name="Google Shape;14140;p27"/>
            <p:cNvSpPr/>
            <p:nvPr/>
          </p:nvSpPr>
          <p:spPr>
            <a:xfrm>
              <a:off x="4238888" y="3339908"/>
              <a:ext cx="18475" cy="48275"/>
            </a:xfrm>
            <a:custGeom>
              <a:avLst/>
              <a:gdLst/>
              <a:ahLst/>
              <a:cxnLst/>
              <a:rect l="l" t="t" r="r" b="b"/>
              <a:pathLst>
                <a:path w="739" h="1931" extrusionOk="0">
                  <a:moveTo>
                    <a:pt x="239" y="0"/>
                  </a:moveTo>
                  <a:cubicBezTo>
                    <a:pt x="167" y="0"/>
                    <a:pt x="120" y="24"/>
                    <a:pt x="96" y="96"/>
                  </a:cubicBezTo>
                  <a:cubicBezTo>
                    <a:pt x="1" y="215"/>
                    <a:pt x="96" y="334"/>
                    <a:pt x="215" y="334"/>
                  </a:cubicBezTo>
                  <a:lnTo>
                    <a:pt x="382" y="334"/>
                  </a:lnTo>
                  <a:lnTo>
                    <a:pt x="382" y="1763"/>
                  </a:lnTo>
                  <a:cubicBezTo>
                    <a:pt x="382" y="1810"/>
                    <a:pt x="405" y="1882"/>
                    <a:pt x="477" y="1906"/>
                  </a:cubicBezTo>
                  <a:cubicBezTo>
                    <a:pt x="505" y="1923"/>
                    <a:pt x="535" y="1930"/>
                    <a:pt x="564" y="1930"/>
                  </a:cubicBezTo>
                  <a:cubicBezTo>
                    <a:pt x="656" y="1930"/>
                    <a:pt x="739" y="1853"/>
                    <a:pt x="739" y="1763"/>
                  </a:cubicBezTo>
                  <a:lnTo>
                    <a:pt x="739" y="143"/>
                  </a:lnTo>
                  <a:cubicBezTo>
                    <a:pt x="739" y="72"/>
                    <a:pt x="691" y="0"/>
                    <a:pt x="5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41" name="Google Shape;14141;p27"/>
            <p:cNvSpPr/>
            <p:nvPr/>
          </p:nvSpPr>
          <p:spPr>
            <a:xfrm>
              <a:off x="4200188" y="3338908"/>
              <a:ext cx="32175" cy="50700"/>
            </a:xfrm>
            <a:custGeom>
              <a:avLst/>
              <a:gdLst/>
              <a:ahLst/>
              <a:cxnLst/>
              <a:rect l="l" t="t" r="r" b="b"/>
              <a:pathLst>
                <a:path w="1287" h="2028" extrusionOk="0">
                  <a:moveTo>
                    <a:pt x="624" y="357"/>
                  </a:moveTo>
                  <a:cubicBezTo>
                    <a:pt x="653" y="357"/>
                    <a:pt x="684" y="362"/>
                    <a:pt x="715" y="374"/>
                  </a:cubicBezTo>
                  <a:cubicBezTo>
                    <a:pt x="834" y="398"/>
                    <a:pt x="929" y="517"/>
                    <a:pt x="929" y="660"/>
                  </a:cubicBezTo>
                  <a:lnTo>
                    <a:pt x="929" y="1422"/>
                  </a:lnTo>
                  <a:cubicBezTo>
                    <a:pt x="929" y="1541"/>
                    <a:pt x="834" y="1660"/>
                    <a:pt x="715" y="1707"/>
                  </a:cubicBezTo>
                  <a:cubicBezTo>
                    <a:pt x="684" y="1719"/>
                    <a:pt x="653" y="1724"/>
                    <a:pt x="624" y="1724"/>
                  </a:cubicBezTo>
                  <a:cubicBezTo>
                    <a:pt x="475" y="1724"/>
                    <a:pt x="358" y="1585"/>
                    <a:pt x="358" y="1445"/>
                  </a:cubicBezTo>
                  <a:lnTo>
                    <a:pt x="358" y="636"/>
                  </a:lnTo>
                  <a:cubicBezTo>
                    <a:pt x="358" y="496"/>
                    <a:pt x="475" y="357"/>
                    <a:pt x="624" y="357"/>
                  </a:cubicBezTo>
                  <a:close/>
                  <a:moveTo>
                    <a:pt x="623" y="0"/>
                  </a:moveTo>
                  <a:cubicBezTo>
                    <a:pt x="279" y="0"/>
                    <a:pt x="1" y="299"/>
                    <a:pt x="1" y="636"/>
                  </a:cubicBezTo>
                  <a:lnTo>
                    <a:pt x="1" y="1374"/>
                  </a:lnTo>
                  <a:cubicBezTo>
                    <a:pt x="1" y="1739"/>
                    <a:pt x="292" y="2027"/>
                    <a:pt x="646" y="2027"/>
                  </a:cubicBezTo>
                  <a:cubicBezTo>
                    <a:pt x="684" y="2027"/>
                    <a:pt x="723" y="2024"/>
                    <a:pt x="763" y="2017"/>
                  </a:cubicBezTo>
                  <a:cubicBezTo>
                    <a:pt x="1072" y="1946"/>
                    <a:pt x="1287" y="1684"/>
                    <a:pt x="1287" y="1374"/>
                  </a:cubicBezTo>
                  <a:lnTo>
                    <a:pt x="1287" y="636"/>
                  </a:lnTo>
                  <a:cubicBezTo>
                    <a:pt x="1287" y="350"/>
                    <a:pt x="1072" y="64"/>
                    <a:pt x="763" y="17"/>
                  </a:cubicBezTo>
                  <a:cubicBezTo>
                    <a:pt x="715" y="5"/>
                    <a:pt x="668" y="0"/>
                    <a:pt x="62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42" name="Google Shape;14142;p27"/>
            <p:cNvSpPr/>
            <p:nvPr/>
          </p:nvSpPr>
          <p:spPr>
            <a:xfrm>
              <a:off x="4236513" y="3431583"/>
              <a:ext cx="30375" cy="47650"/>
            </a:xfrm>
            <a:custGeom>
              <a:avLst/>
              <a:gdLst/>
              <a:ahLst/>
              <a:cxnLst/>
              <a:rect l="l" t="t" r="r" b="b"/>
              <a:pathLst>
                <a:path w="1215" h="1906" extrusionOk="0">
                  <a:moveTo>
                    <a:pt x="572" y="1"/>
                  </a:moveTo>
                  <a:cubicBezTo>
                    <a:pt x="310" y="1"/>
                    <a:pt x="96" y="168"/>
                    <a:pt x="24" y="429"/>
                  </a:cubicBezTo>
                  <a:cubicBezTo>
                    <a:pt x="0" y="525"/>
                    <a:pt x="72" y="620"/>
                    <a:pt x="143" y="644"/>
                  </a:cubicBezTo>
                  <a:cubicBezTo>
                    <a:pt x="169" y="654"/>
                    <a:pt x="194" y="659"/>
                    <a:pt x="218" y="659"/>
                  </a:cubicBezTo>
                  <a:cubicBezTo>
                    <a:pt x="301" y="659"/>
                    <a:pt x="363" y="599"/>
                    <a:pt x="381" y="525"/>
                  </a:cubicBezTo>
                  <a:cubicBezTo>
                    <a:pt x="429" y="429"/>
                    <a:pt x="500" y="358"/>
                    <a:pt x="596" y="358"/>
                  </a:cubicBezTo>
                  <a:cubicBezTo>
                    <a:pt x="715" y="358"/>
                    <a:pt x="810" y="429"/>
                    <a:pt x="810" y="549"/>
                  </a:cubicBezTo>
                  <a:lnTo>
                    <a:pt x="810" y="596"/>
                  </a:lnTo>
                  <a:cubicBezTo>
                    <a:pt x="762" y="644"/>
                    <a:pt x="739" y="739"/>
                    <a:pt x="691" y="858"/>
                  </a:cubicBezTo>
                  <a:cubicBezTo>
                    <a:pt x="453" y="1192"/>
                    <a:pt x="310" y="1382"/>
                    <a:pt x="238" y="1477"/>
                  </a:cubicBezTo>
                  <a:cubicBezTo>
                    <a:pt x="143" y="1596"/>
                    <a:pt x="96" y="1668"/>
                    <a:pt x="119" y="1739"/>
                  </a:cubicBezTo>
                  <a:cubicBezTo>
                    <a:pt x="143" y="1811"/>
                    <a:pt x="191" y="1835"/>
                    <a:pt x="238" y="1858"/>
                  </a:cubicBezTo>
                  <a:cubicBezTo>
                    <a:pt x="262" y="1858"/>
                    <a:pt x="310" y="1906"/>
                    <a:pt x="572" y="1906"/>
                  </a:cubicBezTo>
                  <a:lnTo>
                    <a:pt x="1048" y="1906"/>
                  </a:lnTo>
                  <a:cubicBezTo>
                    <a:pt x="1143" y="1906"/>
                    <a:pt x="1215" y="1835"/>
                    <a:pt x="1215" y="1739"/>
                  </a:cubicBezTo>
                  <a:cubicBezTo>
                    <a:pt x="1215" y="1620"/>
                    <a:pt x="1167" y="1549"/>
                    <a:pt x="1048" y="1549"/>
                  </a:cubicBezTo>
                  <a:lnTo>
                    <a:pt x="596" y="1549"/>
                  </a:lnTo>
                  <a:cubicBezTo>
                    <a:pt x="691" y="1430"/>
                    <a:pt x="810" y="1287"/>
                    <a:pt x="953" y="1072"/>
                  </a:cubicBezTo>
                  <a:cubicBezTo>
                    <a:pt x="977" y="930"/>
                    <a:pt x="1072" y="763"/>
                    <a:pt x="1096" y="644"/>
                  </a:cubicBezTo>
                  <a:cubicBezTo>
                    <a:pt x="1143" y="572"/>
                    <a:pt x="1096" y="453"/>
                    <a:pt x="1072" y="358"/>
                  </a:cubicBezTo>
                  <a:cubicBezTo>
                    <a:pt x="1048" y="287"/>
                    <a:pt x="1024" y="239"/>
                    <a:pt x="953" y="168"/>
                  </a:cubicBezTo>
                  <a:cubicBezTo>
                    <a:pt x="858" y="48"/>
                    <a:pt x="715" y="1"/>
                    <a:pt x="5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43" name="Google Shape;14143;p27"/>
            <p:cNvSpPr/>
            <p:nvPr/>
          </p:nvSpPr>
          <p:spPr>
            <a:xfrm>
              <a:off x="4200188" y="3431008"/>
              <a:ext cx="30400" cy="47675"/>
            </a:xfrm>
            <a:custGeom>
              <a:avLst/>
              <a:gdLst/>
              <a:ahLst/>
              <a:cxnLst/>
              <a:rect l="l" t="t" r="r" b="b"/>
              <a:pathLst>
                <a:path w="1216" h="1907" extrusionOk="0">
                  <a:moveTo>
                    <a:pt x="596" y="357"/>
                  </a:moveTo>
                  <a:cubicBezTo>
                    <a:pt x="739" y="357"/>
                    <a:pt x="858" y="476"/>
                    <a:pt x="858" y="619"/>
                  </a:cubicBezTo>
                  <a:lnTo>
                    <a:pt x="858" y="1310"/>
                  </a:lnTo>
                  <a:cubicBezTo>
                    <a:pt x="858" y="1429"/>
                    <a:pt x="763" y="1548"/>
                    <a:pt x="620" y="1572"/>
                  </a:cubicBezTo>
                  <a:cubicBezTo>
                    <a:pt x="477" y="1572"/>
                    <a:pt x="358" y="1453"/>
                    <a:pt x="358" y="1310"/>
                  </a:cubicBezTo>
                  <a:lnTo>
                    <a:pt x="358" y="619"/>
                  </a:lnTo>
                  <a:cubicBezTo>
                    <a:pt x="358" y="500"/>
                    <a:pt x="453" y="381"/>
                    <a:pt x="596" y="357"/>
                  </a:cubicBezTo>
                  <a:close/>
                  <a:moveTo>
                    <a:pt x="620" y="0"/>
                  </a:moveTo>
                  <a:cubicBezTo>
                    <a:pt x="286" y="0"/>
                    <a:pt x="1" y="262"/>
                    <a:pt x="1" y="595"/>
                  </a:cubicBezTo>
                  <a:lnTo>
                    <a:pt x="1" y="1262"/>
                  </a:lnTo>
                  <a:cubicBezTo>
                    <a:pt x="1" y="1596"/>
                    <a:pt x="263" y="1858"/>
                    <a:pt x="596" y="1905"/>
                  </a:cubicBezTo>
                  <a:cubicBezTo>
                    <a:pt x="608" y="1906"/>
                    <a:pt x="620" y="1906"/>
                    <a:pt x="632" y="1906"/>
                  </a:cubicBezTo>
                  <a:cubicBezTo>
                    <a:pt x="950" y="1906"/>
                    <a:pt x="1215" y="1608"/>
                    <a:pt x="1215" y="1310"/>
                  </a:cubicBezTo>
                  <a:lnTo>
                    <a:pt x="1215" y="619"/>
                  </a:lnTo>
                  <a:cubicBezTo>
                    <a:pt x="1215" y="286"/>
                    <a:pt x="953" y="24"/>
                    <a:pt x="62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44" name="Google Shape;14144;p27"/>
            <p:cNvSpPr/>
            <p:nvPr/>
          </p:nvSpPr>
          <p:spPr>
            <a:xfrm>
              <a:off x="4237113" y="3522083"/>
              <a:ext cx="29200" cy="47050"/>
            </a:xfrm>
            <a:custGeom>
              <a:avLst/>
              <a:gdLst/>
              <a:ahLst/>
              <a:cxnLst/>
              <a:rect l="l" t="t" r="r" b="b"/>
              <a:pathLst>
                <a:path w="1168" h="1882" extrusionOk="0">
                  <a:moveTo>
                    <a:pt x="572" y="1"/>
                  </a:moveTo>
                  <a:cubicBezTo>
                    <a:pt x="310" y="1"/>
                    <a:pt x="72" y="191"/>
                    <a:pt x="48" y="453"/>
                  </a:cubicBezTo>
                  <a:cubicBezTo>
                    <a:pt x="0" y="548"/>
                    <a:pt x="72" y="644"/>
                    <a:pt x="191" y="667"/>
                  </a:cubicBezTo>
                  <a:cubicBezTo>
                    <a:pt x="207" y="671"/>
                    <a:pt x="222" y="673"/>
                    <a:pt x="236" y="673"/>
                  </a:cubicBezTo>
                  <a:cubicBezTo>
                    <a:pt x="308" y="673"/>
                    <a:pt x="361" y="624"/>
                    <a:pt x="381" y="525"/>
                  </a:cubicBezTo>
                  <a:cubicBezTo>
                    <a:pt x="429" y="429"/>
                    <a:pt x="500" y="334"/>
                    <a:pt x="595" y="334"/>
                  </a:cubicBezTo>
                  <a:cubicBezTo>
                    <a:pt x="715" y="334"/>
                    <a:pt x="810" y="429"/>
                    <a:pt x="810" y="548"/>
                  </a:cubicBezTo>
                  <a:cubicBezTo>
                    <a:pt x="810" y="667"/>
                    <a:pt x="715" y="739"/>
                    <a:pt x="595" y="739"/>
                  </a:cubicBezTo>
                  <a:cubicBezTo>
                    <a:pt x="500" y="739"/>
                    <a:pt x="429" y="834"/>
                    <a:pt x="429" y="929"/>
                  </a:cubicBezTo>
                  <a:cubicBezTo>
                    <a:pt x="429" y="1025"/>
                    <a:pt x="500" y="1120"/>
                    <a:pt x="595" y="1120"/>
                  </a:cubicBezTo>
                  <a:cubicBezTo>
                    <a:pt x="715" y="1120"/>
                    <a:pt x="810" y="1191"/>
                    <a:pt x="810" y="1310"/>
                  </a:cubicBezTo>
                  <a:cubicBezTo>
                    <a:pt x="810" y="1429"/>
                    <a:pt x="715" y="1525"/>
                    <a:pt x="595" y="1525"/>
                  </a:cubicBezTo>
                  <a:cubicBezTo>
                    <a:pt x="500" y="1525"/>
                    <a:pt x="429" y="1429"/>
                    <a:pt x="381" y="1334"/>
                  </a:cubicBezTo>
                  <a:lnTo>
                    <a:pt x="381" y="1310"/>
                  </a:lnTo>
                  <a:cubicBezTo>
                    <a:pt x="381" y="1215"/>
                    <a:pt x="310" y="1144"/>
                    <a:pt x="214" y="1144"/>
                  </a:cubicBezTo>
                  <a:cubicBezTo>
                    <a:pt x="119" y="1144"/>
                    <a:pt x="24" y="1215"/>
                    <a:pt x="24" y="1310"/>
                  </a:cubicBezTo>
                  <a:lnTo>
                    <a:pt x="24" y="1406"/>
                  </a:lnTo>
                  <a:cubicBezTo>
                    <a:pt x="72" y="1668"/>
                    <a:pt x="310" y="1882"/>
                    <a:pt x="595" y="1882"/>
                  </a:cubicBezTo>
                  <a:cubicBezTo>
                    <a:pt x="905" y="1882"/>
                    <a:pt x="1167" y="1644"/>
                    <a:pt x="1167" y="1310"/>
                  </a:cubicBezTo>
                  <a:cubicBezTo>
                    <a:pt x="1167" y="1168"/>
                    <a:pt x="1096" y="1048"/>
                    <a:pt x="1024" y="929"/>
                  </a:cubicBezTo>
                  <a:cubicBezTo>
                    <a:pt x="1096" y="834"/>
                    <a:pt x="1167" y="691"/>
                    <a:pt x="1167" y="548"/>
                  </a:cubicBezTo>
                  <a:cubicBezTo>
                    <a:pt x="1119" y="239"/>
                    <a:pt x="881" y="1"/>
                    <a:pt x="5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45" name="Google Shape;14145;p27"/>
            <p:cNvSpPr/>
            <p:nvPr/>
          </p:nvSpPr>
          <p:spPr>
            <a:xfrm>
              <a:off x="4200188" y="3521483"/>
              <a:ext cx="30400" cy="47650"/>
            </a:xfrm>
            <a:custGeom>
              <a:avLst/>
              <a:gdLst/>
              <a:ahLst/>
              <a:cxnLst/>
              <a:rect l="l" t="t" r="r" b="b"/>
              <a:pathLst>
                <a:path w="1216" h="1906" extrusionOk="0">
                  <a:moveTo>
                    <a:pt x="596" y="358"/>
                  </a:moveTo>
                  <a:cubicBezTo>
                    <a:pt x="739" y="358"/>
                    <a:pt x="858" y="477"/>
                    <a:pt x="858" y="620"/>
                  </a:cubicBezTo>
                  <a:lnTo>
                    <a:pt x="858" y="1311"/>
                  </a:lnTo>
                  <a:cubicBezTo>
                    <a:pt x="858" y="1430"/>
                    <a:pt x="763" y="1549"/>
                    <a:pt x="620" y="1573"/>
                  </a:cubicBezTo>
                  <a:cubicBezTo>
                    <a:pt x="477" y="1573"/>
                    <a:pt x="358" y="1453"/>
                    <a:pt x="358" y="1311"/>
                  </a:cubicBezTo>
                  <a:lnTo>
                    <a:pt x="358" y="620"/>
                  </a:lnTo>
                  <a:cubicBezTo>
                    <a:pt x="358" y="501"/>
                    <a:pt x="453" y="382"/>
                    <a:pt x="596" y="358"/>
                  </a:cubicBezTo>
                  <a:close/>
                  <a:moveTo>
                    <a:pt x="620" y="1"/>
                  </a:moveTo>
                  <a:cubicBezTo>
                    <a:pt x="263" y="1"/>
                    <a:pt x="1" y="263"/>
                    <a:pt x="1" y="596"/>
                  </a:cubicBezTo>
                  <a:lnTo>
                    <a:pt x="1" y="1287"/>
                  </a:lnTo>
                  <a:cubicBezTo>
                    <a:pt x="1" y="1620"/>
                    <a:pt x="263" y="1882"/>
                    <a:pt x="596" y="1906"/>
                  </a:cubicBezTo>
                  <a:cubicBezTo>
                    <a:pt x="929" y="1906"/>
                    <a:pt x="1215" y="1644"/>
                    <a:pt x="1215" y="1311"/>
                  </a:cubicBezTo>
                  <a:lnTo>
                    <a:pt x="1215" y="620"/>
                  </a:lnTo>
                  <a:cubicBezTo>
                    <a:pt x="1215" y="310"/>
                    <a:pt x="953" y="25"/>
                    <a:pt x="6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46" name="Google Shape;14146;p27"/>
            <p:cNvSpPr/>
            <p:nvPr/>
          </p:nvSpPr>
          <p:spPr>
            <a:xfrm>
              <a:off x="4281763" y="3533408"/>
              <a:ext cx="165525" cy="8950"/>
            </a:xfrm>
            <a:custGeom>
              <a:avLst/>
              <a:gdLst/>
              <a:ahLst/>
              <a:cxnLst/>
              <a:rect l="l" t="t" r="r" b="b"/>
              <a:pathLst>
                <a:path w="6621" h="358" extrusionOk="0">
                  <a:moveTo>
                    <a:pt x="191" y="0"/>
                  </a:moveTo>
                  <a:cubicBezTo>
                    <a:pt x="95" y="0"/>
                    <a:pt x="0" y="72"/>
                    <a:pt x="0" y="143"/>
                  </a:cubicBezTo>
                  <a:cubicBezTo>
                    <a:pt x="0" y="262"/>
                    <a:pt x="72" y="357"/>
                    <a:pt x="191" y="357"/>
                  </a:cubicBezTo>
                  <a:lnTo>
                    <a:pt x="6430" y="357"/>
                  </a:lnTo>
                  <a:cubicBezTo>
                    <a:pt x="6525" y="357"/>
                    <a:pt x="6621" y="310"/>
                    <a:pt x="6621" y="214"/>
                  </a:cubicBezTo>
                  <a:cubicBezTo>
                    <a:pt x="6621" y="95"/>
                    <a:pt x="6549" y="0"/>
                    <a:pt x="64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47" name="Google Shape;14147;p27"/>
            <p:cNvSpPr/>
            <p:nvPr/>
          </p:nvSpPr>
          <p:spPr>
            <a:xfrm>
              <a:off x="4281763" y="3554233"/>
              <a:ext cx="120875" cy="8950"/>
            </a:xfrm>
            <a:custGeom>
              <a:avLst/>
              <a:gdLst/>
              <a:ahLst/>
              <a:cxnLst/>
              <a:rect l="l" t="t" r="r" b="b"/>
              <a:pathLst>
                <a:path w="4835" h="358" extrusionOk="0">
                  <a:moveTo>
                    <a:pt x="191" y="1"/>
                  </a:moveTo>
                  <a:cubicBezTo>
                    <a:pt x="95" y="1"/>
                    <a:pt x="0" y="72"/>
                    <a:pt x="0" y="143"/>
                  </a:cubicBezTo>
                  <a:cubicBezTo>
                    <a:pt x="0" y="263"/>
                    <a:pt x="72" y="358"/>
                    <a:pt x="191" y="358"/>
                  </a:cubicBezTo>
                  <a:lnTo>
                    <a:pt x="4644" y="358"/>
                  </a:lnTo>
                  <a:cubicBezTo>
                    <a:pt x="4739" y="358"/>
                    <a:pt x="4835" y="310"/>
                    <a:pt x="4835" y="215"/>
                  </a:cubicBezTo>
                  <a:cubicBezTo>
                    <a:pt x="4835" y="96"/>
                    <a:pt x="4763" y="1"/>
                    <a:pt x="46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48" name="Google Shape;14148;p27"/>
            <p:cNvSpPr/>
            <p:nvPr/>
          </p:nvSpPr>
          <p:spPr>
            <a:xfrm>
              <a:off x="4177563" y="3313708"/>
              <a:ext cx="293550" cy="297100"/>
            </a:xfrm>
            <a:custGeom>
              <a:avLst/>
              <a:gdLst/>
              <a:ahLst/>
              <a:cxnLst/>
              <a:rect l="l" t="t" r="r" b="b"/>
              <a:pathLst>
                <a:path w="11742" h="11884" extrusionOk="0">
                  <a:moveTo>
                    <a:pt x="11360" y="334"/>
                  </a:moveTo>
                  <a:lnTo>
                    <a:pt x="11384" y="3644"/>
                  </a:lnTo>
                  <a:lnTo>
                    <a:pt x="6597" y="3644"/>
                  </a:lnTo>
                  <a:cubicBezTo>
                    <a:pt x="6550" y="3644"/>
                    <a:pt x="6502" y="3668"/>
                    <a:pt x="6478" y="3692"/>
                  </a:cubicBezTo>
                  <a:lnTo>
                    <a:pt x="5883" y="4263"/>
                  </a:lnTo>
                  <a:lnTo>
                    <a:pt x="5287" y="3692"/>
                  </a:lnTo>
                  <a:cubicBezTo>
                    <a:pt x="5240" y="3668"/>
                    <a:pt x="5192" y="3644"/>
                    <a:pt x="5168" y="3644"/>
                  </a:cubicBezTo>
                  <a:lnTo>
                    <a:pt x="358" y="3644"/>
                  </a:lnTo>
                  <a:lnTo>
                    <a:pt x="358" y="334"/>
                  </a:lnTo>
                  <a:close/>
                  <a:moveTo>
                    <a:pt x="239" y="1"/>
                  </a:moveTo>
                  <a:cubicBezTo>
                    <a:pt x="167" y="1"/>
                    <a:pt x="72" y="96"/>
                    <a:pt x="72" y="191"/>
                  </a:cubicBezTo>
                  <a:lnTo>
                    <a:pt x="72" y="4644"/>
                  </a:lnTo>
                  <a:cubicBezTo>
                    <a:pt x="72" y="4692"/>
                    <a:pt x="96" y="4740"/>
                    <a:pt x="120" y="4740"/>
                  </a:cubicBezTo>
                  <a:cubicBezTo>
                    <a:pt x="167" y="4767"/>
                    <a:pt x="213" y="4779"/>
                    <a:pt x="254" y="4779"/>
                  </a:cubicBezTo>
                  <a:cubicBezTo>
                    <a:pt x="356" y="4779"/>
                    <a:pt x="429" y="4706"/>
                    <a:pt x="429" y="4621"/>
                  </a:cubicBezTo>
                  <a:lnTo>
                    <a:pt x="429" y="4001"/>
                  </a:lnTo>
                  <a:lnTo>
                    <a:pt x="5121" y="4001"/>
                  </a:lnTo>
                  <a:lnTo>
                    <a:pt x="5716" y="4573"/>
                  </a:lnTo>
                  <a:cubicBezTo>
                    <a:pt x="5788" y="4621"/>
                    <a:pt x="5835" y="4621"/>
                    <a:pt x="5907" y="4621"/>
                  </a:cubicBezTo>
                  <a:cubicBezTo>
                    <a:pt x="5954" y="4621"/>
                    <a:pt x="6026" y="4597"/>
                    <a:pt x="6073" y="4573"/>
                  </a:cubicBezTo>
                  <a:lnTo>
                    <a:pt x="6669" y="4001"/>
                  </a:lnTo>
                  <a:lnTo>
                    <a:pt x="11384" y="4001"/>
                  </a:lnTo>
                  <a:lnTo>
                    <a:pt x="11384" y="7312"/>
                  </a:lnTo>
                  <a:lnTo>
                    <a:pt x="6597" y="7312"/>
                  </a:lnTo>
                  <a:cubicBezTo>
                    <a:pt x="6526" y="7312"/>
                    <a:pt x="6502" y="7335"/>
                    <a:pt x="6478" y="7359"/>
                  </a:cubicBezTo>
                  <a:lnTo>
                    <a:pt x="5883" y="7931"/>
                  </a:lnTo>
                  <a:lnTo>
                    <a:pt x="5287" y="7359"/>
                  </a:lnTo>
                  <a:cubicBezTo>
                    <a:pt x="5240" y="7335"/>
                    <a:pt x="5192" y="7312"/>
                    <a:pt x="5168" y="7312"/>
                  </a:cubicBezTo>
                  <a:lnTo>
                    <a:pt x="358" y="7312"/>
                  </a:lnTo>
                  <a:lnTo>
                    <a:pt x="358" y="5430"/>
                  </a:lnTo>
                  <a:cubicBezTo>
                    <a:pt x="358" y="5335"/>
                    <a:pt x="310" y="5240"/>
                    <a:pt x="215" y="5240"/>
                  </a:cubicBezTo>
                  <a:cubicBezTo>
                    <a:pt x="96" y="5240"/>
                    <a:pt x="1" y="5311"/>
                    <a:pt x="1" y="5430"/>
                  </a:cubicBezTo>
                  <a:lnTo>
                    <a:pt x="1" y="11003"/>
                  </a:lnTo>
                  <a:cubicBezTo>
                    <a:pt x="1" y="11146"/>
                    <a:pt x="120" y="11265"/>
                    <a:pt x="286" y="11265"/>
                  </a:cubicBezTo>
                  <a:lnTo>
                    <a:pt x="5073" y="11265"/>
                  </a:lnTo>
                  <a:lnTo>
                    <a:pt x="5669" y="11836"/>
                  </a:lnTo>
                  <a:cubicBezTo>
                    <a:pt x="5716" y="11884"/>
                    <a:pt x="5788" y="11884"/>
                    <a:pt x="5835" y="11884"/>
                  </a:cubicBezTo>
                  <a:cubicBezTo>
                    <a:pt x="5907" y="11884"/>
                    <a:pt x="5954" y="11860"/>
                    <a:pt x="6026" y="11836"/>
                  </a:cubicBezTo>
                  <a:lnTo>
                    <a:pt x="6621" y="11265"/>
                  </a:lnTo>
                  <a:lnTo>
                    <a:pt x="7859" y="11265"/>
                  </a:lnTo>
                  <a:cubicBezTo>
                    <a:pt x="7955" y="11265"/>
                    <a:pt x="8050" y="11193"/>
                    <a:pt x="8050" y="11122"/>
                  </a:cubicBezTo>
                  <a:cubicBezTo>
                    <a:pt x="8050" y="11003"/>
                    <a:pt x="7979" y="10908"/>
                    <a:pt x="7859" y="10908"/>
                  </a:cubicBezTo>
                  <a:lnTo>
                    <a:pt x="6550" y="10908"/>
                  </a:lnTo>
                  <a:cubicBezTo>
                    <a:pt x="6526" y="10908"/>
                    <a:pt x="6478" y="10931"/>
                    <a:pt x="6431" y="10955"/>
                  </a:cubicBezTo>
                  <a:lnTo>
                    <a:pt x="5835" y="11527"/>
                  </a:lnTo>
                  <a:lnTo>
                    <a:pt x="5240" y="10955"/>
                  </a:lnTo>
                  <a:cubicBezTo>
                    <a:pt x="5216" y="10931"/>
                    <a:pt x="5168" y="10908"/>
                    <a:pt x="5121" y="10908"/>
                  </a:cubicBezTo>
                  <a:lnTo>
                    <a:pt x="334" y="10908"/>
                  </a:lnTo>
                  <a:lnTo>
                    <a:pt x="334" y="7597"/>
                  </a:lnTo>
                  <a:lnTo>
                    <a:pt x="5049" y="7597"/>
                  </a:lnTo>
                  <a:lnTo>
                    <a:pt x="5645" y="8169"/>
                  </a:lnTo>
                  <a:cubicBezTo>
                    <a:pt x="5692" y="8217"/>
                    <a:pt x="5764" y="8217"/>
                    <a:pt x="5811" y="8217"/>
                  </a:cubicBezTo>
                  <a:cubicBezTo>
                    <a:pt x="5883" y="8217"/>
                    <a:pt x="5930" y="8193"/>
                    <a:pt x="6002" y="8169"/>
                  </a:cubicBezTo>
                  <a:lnTo>
                    <a:pt x="6597" y="7597"/>
                  </a:lnTo>
                  <a:lnTo>
                    <a:pt x="11289" y="7597"/>
                  </a:lnTo>
                  <a:lnTo>
                    <a:pt x="11289" y="10908"/>
                  </a:lnTo>
                  <a:lnTo>
                    <a:pt x="8669" y="10908"/>
                  </a:lnTo>
                  <a:cubicBezTo>
                    <a:pt x="8574" y="10908"/>
                    <a:pt x="8502" y="10955"/>
                    <a:pt x="8502" y="11050"/>
                  </a:cubicBezTo>
                  <a:cubicBezTo>
                    <a:pt x="8502" y="11170"/>
                    <a:pt x="8550" y="11265"/>
                    <a:pt x="8669" y="11265"/>
                  </a:cubicBezTo>
                  <a:lnTo>
                    <a:pt x="11384" y="11265"/>
                  </a:lnTo>
                  <a:cubicBezTo>
                    <a:pt x="11527" y="11265"/>
                    <a:pt x="11646" y="11146"/>
                    <a:pt x="11646" y="11003"/>
                  </a:cubicBezTo>
                  <a:lnTo>
                    <a:pt x="11646" y="286"/>
                  </a:lnTo>
                  <a:cubicBezTo>
                    <a:pt x="11741" y="120"/>
                    <a:pt x="11622" y="1"/>
                    <a:pt x="114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4149" name="Google Shape;14149;p27"/>
          <p:cNvSpPr/>
          <p:nvPr/>
        </p:nvSpPr>
        <p:spPr>
          <a:xfrm>
            <a:off x="4339860" y="4735366"/>
            <a:ext cx="474692" cy="474852"/>
          </a:xfrm>
          <a:custGeom>
            <a:avLst/>
            <a:gdLst/>
            <a:ahLst/>
            <a:cxnLst/>
            <a:rect l="l" t="t" r="r" b="b"/>
            <a:pathLst>
              <a:path w="11908" h="11912" extrusionOk="0">
                <a:moveTo>
                  <a:pt x="3358" y="6363"/>
                </a:moveTo>
                <a:lnTo>
                  <a:pt x="3358" y="10721"/>
                </a:lnTo>
                <a:lnTo>
                  <a:pt x="1858" y="10721"/>
                </a:lnTo>
                <a:lnTo>
                  <a:pt x="1858" y="6363"/>
                </a:lnTo>
                <a:close/>
                <a:moveTo>
                  <a:pt x="5216" y="1314"/>
                </a:moveTo>
                <a:lnTo>
                  <a:pt x="5216" y="10721"/>
                </a:lnTo>
                <a:lnTo>
                  <a:pt x="3691" y="10721"/>
                </a:lnTo>
                <a:lnTo>
                  <a:pt x="3691" y="1314"/>
                </a:lnTo>
                <a:close/>
                <a:moveTo>
                  <a:pt x="7097" y="2577"/>
                </a:moveTo>
                <a:lnTo>
                  <a:pt x="7097" y="10721"/>
                </a:lnTo>
                <a:lnTo>
                  <a:pt x="5573" y="10721"/>
                </a:lnTo>
                <a:lnTo>
                  <a:pt x="5573" y="2577"/>
                </a:lnTo>
                <a:close/>
                <a:moveTo>
                  <a:pt x="8931" y="8864"/>
                </a:moveTo>
                <a:lnTo>
                  <a:pt x="8931" y="10721"/>
                </a:lnTo>
                <a:lnTo>
                  <a:pt x="7406" y="10721"/>
                </a:lnTo>
                <a:lnTo>
                  <a:pt x="7406" y="8864"/>
                </a:lnTo>
                <a:close/>
                <a:moveTo>
                  <a:pt x="939" y="1"/>
                </a:moveTo>
                <a:cubicBezTo>
                  <a:pt x="834" y="1"/>
                  <a:pt x="738" y="88"/>
                  <a:pt x="738" y="195"/>
                </a:cubicBezTo>
                <a:lnTo>
                  <a:pt x="738" y="1005"/>
                </a:lnTo>
                <a:lnTo>
                  <a:pt x="476" y="1005"/>
                </a:lnTo>
                <a:cubicBezTo>
                  <a:pt x="381" y="1005"/>
                  <a:pt x="334" y="1052"/>
                  <a:pt x="310" y="1124"/>
                </a:cubicBezTo>
                <a:cubicBezTo>
                  <a:pt x="262" y="1243"/>
                  <a:pt x="357" y="1362"/>
                  <a:pt x="476" y="1362"/>
                </a:cubicBezTo>
                <a:lnTo>
                  <a:pt x="715" y="1362"/>
                </a:lnTo>
                <a:lnTo>
                  <a:pt x="715" y="2243"/>
                </a:lnTo>
                <a:lnTo>
                  <a:pt x="500" y="2243"/>
                </a:lnTo>
                <a:cubicBezTo>
                  <a:pt x="429" y="2243"/>
                  <a:pt x="334" y="2315"/>
                  <a:pt x="334" y="2386"/>
                </a:cubicBezTo>
                <a:cubicBezTo>
                  <a:pt x="334" y="2505"/>
                  <a:pt x="381" y="2600"/>
                  <a:pt x="500" y="2600"/>
                </a:cubicBezTo>
                <a:lnTo>
                  <a:pt x="715" y="2600"/>
                </a:lnTo>
                <a:lnTo>
                  <a:pt x="715" y="3505"/>
                </a:lnTo>
                <a:lnTo>
                  <a:pt x="500" y="3505"/>
                </a:lnTo>
                <a:cubicBezTo>
                  <a:pt x="429" y="3505"/>
                  <a:pt x="334" y="3553"/>
                  <a:pt x="334" y="3648"/>
                </a:cubicBezTo>
                <a:cubicBezTo>
                  <a:pt x="334" y="3767"/>
                  <a:pt x="381" y="3863"/>
                  <a:pt x="500" y="3863"/>
                </a:cubicBezTo>
                <a:lnTo>
                  <a:pt x="715" y="3863"/>
                </a:lnTo>
                <a:lnTo>
                  <a:pt x="715" y="4744"/>
                </a:lnTo>
                <a:lnTo>
                  <a:pt x="500" y="4744"/>
                </a:lnTo>
                <a:cubicBezTo>
                  <a:pt x="429" y="4744"/>
                  <a:pt x="334" y="4815"/>
                  <a:pt x="334" y="4887"/>
                </a:cubicBezTo>
                <a:cubicBezTo>
                  <a:pt x="334" y="5006"/>
                  <a:pt x="381" y="5101"/>
                  <a:pt x="500" y="5101"/>
                </a:cubicBezTo>
                <a:lnTo>
                  <a:pt x="715" y="5101"/>
                </a:lnTo>
                <a:lnTo>
                  <a:pt x="715" y="6006"/>
                </a:lnTo>
                <a:lnTo>
                  <a:pt x="500" y="6006"/>
                </a:lnTo>
                <a:cubicBezTo>
                  <a:pt x="429" y="6006"/>
                  <a:pt x="334" y="6053"/>
                  <a:pt x="334" y="6149"/>
                </a:cubicBezTo>
                <a:cubicBezTo>
                  <a:pt x="334" y="6268"/>
                  <a:pt x="381" y="6363"/>
                  <a:pt x="500" y="6363"/>
                </a:cubicBezTo>
                <a:lnTo>
                  <a:pt x="715" y="6363"/>
                </a:lnTo>
                <a:lnTo>
                  <a:pt x="715" y="7244"/>
                </a:lnTo>
                <a:lnTo>
                  <a:pt x="500" y="7244"/>
                </a:lnTo>
                <a:cubicBezTo>
                  <a:pt x="429" y="7244"/>
                  <a:pt x="334" y="7316"/>
                  <a:pt x="334" y="7387"/>
                </a:cubicBezTo>
                <a:cubicBezTo>
                  <a:pt x="334" y="7506"/>
                  <a:pt x="381" y="7601"/>
                  <a:pt x="500" y="7601"/>
                </a:cubicBezTo>
                <a:lnTo>
                  <a:pt x="715" y="7601"/>
                </a:lnTo>
                <a:lnTo>
                  <a:pt x="715" y="8506"/>
                </a:lnTo>
                <a:lnTo>
                  <a:pt x="500" y="8506"/>
                </a:lnTo>
                <a:cubicBezTo>
                  <a:pt x="429" y="8506"/>
                  <a:pt x="334" y="8554"/>
                  <a:pt x="334" y="8649"/>
                </a:cubicBezTo>
                <a:cubicBezTo>
                  <a:pt x="334" y="8768"/>
                  <a:pt x="381" y="8864"/>
                  <a:pt x="500" y="8864"/>
                </a:cubicBezTo>
                <a:lnTo>
                  <a:pt x="715" y="8864"/>
                </a:lnTo>
                <a:lnTo>
                  <a:pt x="715" y="9745"/>
                </a:lnTo>
                <a:lnTo>
                  <a:pt x="500" y="9745"/>
                </a:lnTo>
                <a:cubicBezTo>
                  <a:pt x="429" y="9745"/>
                  <a:pt x="334" y="9816"/>
                  <a:pt x="334" y="9888"/>
                </a:cubicBezTo>
                <a:cubicBezTo>
                  <a:pt x="334" y="10007"/>
                  <a:pt x="381" y="10102"/>
                  <a:pt x="500" y="10102"/>
                </a:cubicBezTo>
                <a:lnTo>
                  <a:pt x="715" y="10102"/>
                </a:lnTo>
                <a:lnTo>
                  <a:pt x="715" y="10721"/>
                </a:lnTo>
                <a:lnTo>
                  <a:pt x="310" y="10721"/>
                </a:lnTo>
                <a:cubicBezTo>
                  <a:pt x="143" y="10721"/>
                  <a:pt x="0" y="10840"/>
                  <a:pt x="0" y="11031"/>
                </a:cubicBezTo>
                <a:lnTo>
                  <a:pt x="0" y="11721"/>
                </a:lnTo>
                <a:cubicBezTo>
                  <a:pt x="0" y="11793"/>
                  <a:pt x="95" y="11888"/>
                  <a:pt x="191" y="11888"/>
                </a:cubicBezTo>
                <a:lnTo>
                  <a:pt x="2691" y="11888"/>
                </a:lnTo>
                <a:cubicBezTo>
                  <a:pt x="2715" y="11888"/>
                  <a:pt x="2739" y="11888"/>
                  <a:pt x="2763" y="11864"/>
                </a:cubicBezTo>
                <a:cubicBezTo>
                  <a:pt x="2882" y="11721"/>
                  <a:pt x="2810" y="11555"/>
                  <a:pt x="2644" y="11555"/>
                </a:cubicBezTo>
                <a:lnTo>
                  <a:pt x="357" y="11555"/>
                </a:lnTo>
                <a:lnTo>
                  <a:pt x="357" y="11078"/>
                </a:lnTo>
                <a:lnTo>
                  <a:pt x="11550" y="11078"/>
                </a:lnTo>
                <a:lnTo>
                  <a:pt x="11550" y="11555"/>
                </a:lnTo>
                <a:lnTo>
                  <a:pt x="3477" y="11555"/>
                </a:lnTo>
                <a:cubicBezTo>
                  <a:pt x="3406" y="11555"/>
                  <a:pt x="3310" y="11626"/>
                  <a:pt x="3310" y="11721"/>
                </a:cubicBezTo>
                <a:cubicBezTo>
                  <a:pt x="3310" y="11840"/>
                  <a:pt x="3358" y="11912"/>
                  <a:pt x="3477" y="11912"/>
                </a:cubicBezTo>
                <a:lnTo>
                  <a:pt x="11622" y="11912"/>
                </a:lnTo>
                <a:cubicBezTo>
                  <a:pt x="11765" y="11912"/>
                  <a:pt x="11907" y="11793"/>
                  <a:pt x="11907" y="11626"/>
                </a:cubicBezTo>
                <a:lnTo>
                  <a:pt x="11907" y="11054"/>
                </a:lnTo>
                <a:cubicBezTo>
                  <a:pt x="11907" y="10840"/>
                  <a:pt x="11788" y="10721"/>
                  <a:pt x="11622" y="10721"/>
                </a:cubicBezTo>
                <a:lnTo>
                  <a:pt x="11122" y="10721"/>
                </a:lnTo>
                <a:lnTo>
                  <a:pt x="11122" y="3743"/>
                </a:lnTo>
                <a:cubicBezTo>
                  <a:pt x="11122" y="3577"/>
                  <a:pt x="11026" y="3505"/>
                  <a:pt x="10883" y="3505"/>
                </a:cubicBezTo>
                <a:lnTo>
                  <a:pt x="9097" y="3505"/>
                </a:lnTo>
                <a:cubicBezTo>
                  <a:pt x="9026" y="3505"/>
                  <a:pt x="8931" y="3577"/>
                  <a:pt x="8931" y="3672"/>
                </a:cubicBezTo>
                <a:lnTo>
                  <a:pt x="8931" y="4958"/>
                </a:lnTo>
                <a:cubicBezTo>
                  <a:pt x="8931" y="4982"/>
                  <a:pt x="8954" y="5053"/>
                  <a:pt x="8978" y="5077"/>
                </a:cubicBezTo>
                <a:cubicBezTo>
                  <a:pt x="9025" y="5104"/>
                  <a:pt x="9069" y="5115"/>
                  <a:pt x="9110" y="5115"/>
                </a:cubicBezTo>
                <a:cubicBezTo>
                  <a:pt x="9214" y="5115"/>
                  <a:pt x="9288" y="5037"/>
                  <a:pt x="9288" y="4934"/>
                </a:cubicBezTo>
                <a:lnTo>
                  <a:pt x="9288" y="3815"/>
                </a:lnTo>
                <a:lnTo>
                  <a:pt x="10812" y="3815"/>
                </a:lnTo>
                <a:lnTo>
                  <a:pt x="10812" y="10721"/>
                </a:lnTo>
                <a:lnTo>
                  <a:pt x="9288" y="10721"/>
                </a:lnTo>
                <a:lnTo>
                  <a:pt x="9288" y="5768"/>
                </a:lnTo>
                <a:cubicBezTo>
                  <a:pt x="9288" y="5672"/>
                  <a:pt x="9216" y="5577"/>
                  <a:pt x="9145" y="5577"/>
                </a:cubicBezTo>
                <a:cubicBezTo>
                  <a:pt x="9026" y="5577"/>
                  <a:pt x="8931" y="5649"/>
                  <a:pt x="8931" y="5768"/>
                </a:cubicBezTo>
                <a:lnTo>
                  <a:pt x="8931" y="8506"/>
                </a:lnTo>
                <a:lnTo>
                  <a:pt x="7406" y="8506"/>
                </a:lnTo>
                <a:lnTo>
                  <a:pt x="7406" y="2481"/>
                </a:lnTo>
                <a:cubicBezTo>
                  <a:pt x="7406" y="2338"/>
                  <a:pt x="7287" y="2243"/>
                  <a:pt x="7168" y="2243"/>
                </a:cubicBezTo>
                <a:lnTo>
                  <a:pt x="5573" y="2243"/>
                </a:lnTo>
                <a:lnTo>
                  <a:pt x="5573" y="1243"/>
                </a:lnTo>
                <a:cubicBezTo>
                  <a:pt x="5573" y="1076"/>
                  <a:pt x="5454" y="1005"/>
                  <a:pt x="5335" y="1005"/>
                </a:cubicBezTo>
                <a:lnTo>
                  <a:pt x="3596" y="1005"/>
                </a:lnTo>
                <a:cubicBezTo>
                  <a:pt x="3453" y="1005"/>
                  <a:pt x="3358" y="1124"/>
                  <a:pt x="3358" y="1243"/>
                </a:cubicBezTo>
                <a:lnTo>
                  <a:pt x="3358" y="6006"/>
                </a:lnTo>
                <a:lnTo>
                  <a:pt x="1762" y="6006"/>
                </a:lnTo>
                <a:cubicBezTo>
                  <a:pt x="1596" y="6006"/>
                  <a:pt x="1524" y="6125"/>
                  <a:pt x="1524" y="6244"/>
                </a:cubicBezTo>
                <a:lnTo>
                  <a:pt x="1524" y="10721"/>
                </a:lnTo>
                <a:lnTo>
                  <a:pt x="1096" y="10721"/>
                </a:lnTo>
                <a:lnTo>
                  <a:pt x="1096" y="195"/>
                </a:lnTo>
                <a:cubicBezTo>
                  <a:pt x="1096" y="100"/>
                  <a:pt x="1048" y="52"/>
                  <a:pt x="977" y="5"/>
                </a:cubicBezTo>
                <a:cubicBezTo>
                  <a:pt x="964" y="2"/>
                  <a:pt x="952" y="1"/>
                  <a:pt x="939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000000"/>
              </a:solidFill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4150" name="Google Shape;14150;p27"/>
          <p:cNvGrpSpPr/>
          <p:nvPr/>
        </p:nvGrpSpPr>
        <p:grpSpPr>
          <a:xfrm>
            <a:off x="3400049" y="4735583"/>
            <a:ext cx="472779" cy="472819"/>
            <a:chOff x="3194038" y="3313708"/>
            <a:chExt cx="296500" cy="296525"/>
          </a:xfrm>
        </p:grpSpPr>
        <p:sp>
          <p:nvSpPr>
            <p:cNvPr id="14151" name="Google Shape;14151;p27"/>
            <p:cNvSpPr/>
            <p:nvPr/>
          </p:nvSpPr>
          <p:spPr>
            <a:xfrm>
              <a:off x="3213088" y="3332633"/>
              <a:ext cx="124450" cy="122800"/>
            </a:xfrm>
            <a:custGeom>
              <a:avLst/>
              <a:gdLst/>
              <a:ahLst/>
              <a:cxnLst/>
              <a:rect l="l" t="t" r="r" b="b"/>
              <a:pathLst>
                <a:path w="4978" h="4912" extrusionOk="0">
                  <a:moveTo>
                    <a:pt x="2569" y="1"/>
                  </a:moveTo>
                  <a:cubicBezTo>
                    <a:pt x="2523" y="1"/>
                    <a:pt x="2476" y="2"/>
                    <a:pt x="2429" y="6"/>
                  </a:cubicBezTo>
                  <a:cubicBezTo>
                    <a:pt x="1762" y="6"/>
                    <a:pt x="1167" y="268"/>
                    <a:pt x="715" y="720"/>
                  </a:cubicBezTo>
                  <a:cubicBezTo>
                    <a:pt x="286" y="1149"/>
                    <a:pt x="0" y="1792"/>
                    <a:pt x="0" y="2411"/>
                  </a:cubicBezTo>
                  <a:cubicBezTo>
                    <a:pt x="0" y="3006"/>
                    <a:pt x="215" y="3602"/>
                    <a:pt x="596" y="4054"/>
                  </a:cubicBezTo>
                  <a:cubicBezTo>
                    <a:pt x="631" y="4090"/>
                    <a:pt x="685" y="4108"/>
                    <a:pt x="738" y="4108"/>
                  </a:cubicBezTo>
                  <a:cubicBezTo>
                    <a:pt x="792" y="4108"/>
                    <a:pt x="846" y="4090"/>
                    <a:pt x="881" y="4054"/>
                  </a:cubicBezTo>
                  <a:cubicBezTo>
                    <a:pt x="929" y="3983"/>
                    <a:pt x="905" y="3887"/>
                    <a:pt x="881" y="3840"/>
                  </a:cubicBezTo>
                  <a:cubicBezTo>
                    <a:pt x="548" y="3459"/>
                    <a:pt x="357" y="2935"/>
                    <a:pt x="357" y="2435"/>
                  </a:cubicBezTo>
                  <a:cubicBezTo>
                    <a:pt x="357" y="1863"/>
                    <a:pt x="596" y="1363"/>
                    <a:pt x="1000" y="982"/>
                  </a:cubicBezTo>
                  <a:cubicBezTo>
                    <a:pt x="1381" y="601"/>
                    <a:pt x="1905" y="363"/>
                    <a:pt x="2453" y="363"/>
                  </a:cubicBezTo>
                  <a:cubicBezTo>
                    <a:pt x="3025" y="363"/>
                    <a:pt x="3549" y="553"/>
                    <a:pt x="3977" y="958"/>
                  </a:cubicBezTo>
                  <a:cubicBezTo>
                    <a:pt x="4382" y="1339"/>
                    <a:pt x="4596" y="1863"/>
                    <a:pt x="4596" y="2459"/>
                  </a:cubicBezTo>
                  <a:lnTo>
                    <a:pt x="4596" y="4578"/>
                  </a:lnTo>
                  <a:lnTo>
                    <a:pt x="2477" y="4578"/>
                  </a:lnTo>
                  <a:cubicBezTo>
                    <a:pt x="2120" y="4578"/>
                    <a:pt x="1762" y="4483"/>
                    <a:pt x="1477" y="4316"/>
                  </a:cubicBezTo>
                  <a:cubicBezTo>
                    <a:pt x="1450" y="4296"/>
                    <a:pt x="1421" y="4287"/>
                    <a:pt x="1393" y="4287"/>
                  </a:cubicBezTo>
                  <a:cubicBezTo>
                    <a:pt x="1322" y="4287"/>
                    <a:pt x="1256" y="4343"/>
                    <a:pt x="1239" y="4411"/>
                  </a:cubicBezTo>
                  <a:cubicBezTo>
                    <a:pt x="1191" y="4483"/>
                    <a:pt x="1262" y="4578"/>
                    <a:pt x="1310" y="4602"/>
                  </a:cubicBezTo>
                  <a:cubicBezTo>
                    <a:pt x="1667" y="4816"/>
                    <a:pt x="2096" y="4911"/>
                    <a:pt x="2501" y="4911"/>
                  </a:cubicBezTo>
                  <a:lnTo>
                    <a:pt x="4739" y="4911"/>
                  </a:lnTo>
                  <a:cubicBezTo>
                    <a:pt x="4882" y="4911"/>
                    <a:pt x="4977" y="4792"/>
                    <a:pt x="4977" y="4673"/>
                  </a:cubicBezTo>
                  <a:lnTo>
                    <a:pt x="4977" y="2459"/>
                  </a:lnTo>
                  <a:cubicBezTo>
                    <a:pt x="4977" y="1839"/>
                    <a:pt x="4763" y="1244"/>
                    <a:pt x="4358" y="792"/>
                  </a:cubicBezTo>
                  <a:cubicBezTo>
                    <a:pt x="3825" y="303"/>
                    <a:pt x="3210" y="1"/>
                    <a:pt x="256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52" name="Google Shape;14152;p27"/>
            <p:cNvSpPr/>
            <p:nvPr/>
          </p:nvSpPr>
          <p:spPr>
            <a:xfrm>
              <a:off x="3349413" y="3468508"/>
              <a:ext cx="122675" cy="123850"/>
            </a:xfrm>
            <a:custGeom>
              <a:avLst/>
              <a:gdLst/>
              <a:ahLst/>
              <a:cxnLst/>
              <a:rect l="l" t="t" r="r" b="b"/>
              <a:pathLst>
                <a:path w="4907" h="4954" extrusionOk="0">
                  <a:moveTo>
                    <a:pt x="144" y="0"/>
                  </a:moveTo>
                  <a:cubicBezTo>
                    <a:pt x="48" y="0"/>
                    <a:pt x="1" y="72"/>
                    <a:pt x="1" y="167"/>
                  </a:cubicBezTo>
                  <a:lnTo>
                    <a:pt x="1" y="1834"/>
                  </a:lnTo>
                  <a:cubicBezTo>
                    <a:pt x="1" y="1858"/>
                    <a:pt x="25" y="1882"/>
                    <a:pt x="25" y="1905"/>
                  </a:cubicBezTo>
                  <a:cubicBezTo>
                    <a:pt x="73" y="1940"/>
                    <a:pt x="120" y="1955"/>
                    <a:pt x="162" y="1955"/>
                  </a:cubicBezTo>
                  <a:cubicBezTo>
                    <a:pt x="263" y="1955"/>
                    <a:pt x="334" y="1871"/>
                    <a:pt x="334" y="1786"/>
                  </a:cubicBezTo>
                  <a:lnTo>
                    <a:pt x="334" y="358"/>
                  </a:lnTo>
                  <a:lnTo>
                    <a:pt x="2620" y="358"/>
                  </a:lnTo>
                  <a:cubicBezTo>
                    <a:pt x="2811" y="358"/>
                    <a:pt x="2954" y="405"/>
                    <a:pt x="3120" y="453"/>
                  </a:cubicBezTo>
                  <a:cubicBezTo>
                    <a:pt x="4049" y="810"/>
                    <a:pt x="4597" y="1620"/>
                    <a:pt x="4597" y="2501"/>
                  </a:cubicBezTo>
                  <a:cubicBezTo>
                    <a:pt x="4597" y="3072"/>
                    <a:pt x="4335" y="3572"/>
                    <a:pt x="3954" y="3977"/>
                  </a:cubicBezTo>
                  <a:cubicBezTo>
                    <a:pt x="3573" y="4358"/>
                    <a:pt x="3025" y="4596"/>
                    <a:pt x="2501" y="4596"/>
                  </a:cubicBezTo>
                  <a:cubicBezTo>
                    <a:pt x="1930" y="4596"/>
                    <a:pt x="1430" y="4382"/>
                    <a:pt x="1001" y="4025"/>
                  </a:cubicBezTo>
                  <a:cubicBezTo>
                    <a:pt x="620" y="3644"/>
                    <a:pt x="382" y="3144"/>
                    <a:pt x="358" y="2596"/>
                  </a:cubicBezTo>
                  <a:cubicBezTo>
                    <a:pt x="358" y="2501"/>
                    <a:pt x="263" y="2429"/>
                    <a:pt x="167" y="2429"/>
                  </a:cubicBezTo>
                  <a:cubicBezTo>
                    <a:pt x="96" y="2429"/>
                    <a:pt x="1" y="2501"/>
                    <a:pt x="1" y="2596"/>
                  </a:cubicBezTo>
                  <a:cubicBezTo>
                    <a:pt x="25" y="3215"/>
                    <a:pt x="286" y="3811"/>
                    <a:pt x="763" y="4263"/>
                  </a:cubicBezTo>
                  <a:cubicBezTo>
                    <a:pt x="1215" y="4716"/>
                    <a:pt x="1834" y="4954"/>
                    <a:pt x="2477" y="4954"/>
                  </a:cubicBezTo>
                  <a:lnTo>
                    <a:pt x="2501" y="4954"/>
                  </a:lnTo>
                  <a:cubicBezTo>
                    <a:pt x="3144" y="4954"/>
                    <a:pt x="3740" y="4692"/>
                    <a:pt x="4192" y="4239"/>
                  </a:cubicBezTo>
                  <a:cubicBezTo>
                    <a:pt x="4645" y="3787"/>
                    <a:pt x="4906" y="3168"/>
                    <a:pt x="4906" y="2548"/>
                  </a:cubicBezTo>
                  <a:cubicBezTo>
                    <a:pt x="4906" y="1882"/>
                    <a:pt x="4668" y="1262"/>
                    <a:pt x="4192" y="786"/>
                  </a:cubicBezTo>
                  <a:cubicBezTo>
                    <a:pt x="3716" y="286"/>
                    <a:pt x="3097" y="0"/>
                    <a:pt x="24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53" name="Google Shape;14153;p27"/>
            <p:cNvSpPr/>
            <p:nvPr/>
          </p:nvSpPr>
          <p:spPr>
            <a:xfrm>
              <a:off x="3349413" y="3313708"/>
              <a:ext cx="141125" cy="142325"/>
            </a:xfrm>
            <a:custGeom>
              <a:avLst/>
              <a:gdLst/>
              <a:ahLst/>
              <a:cxnLst/>
              <a:rect l="l" t="t" r="r" b="b"/>
              <a:pathLst>
                <a:path w="5645" h="5693" extrusionOk="0">
                  <a:moveTo>
                    <a:pt x="2858" y="334"/>
                  </a:moveTo>
                  <a:cubicBezTo>
                    <a:pt x="3525" y="334"/>
                    <a:pt x="4121" y="596"/>
                    <a:pt x="4597" y="1072"/>
                  </a:cubicBezTo>
                  <a:cubicBezTo>
                    <a:pt x="5073" y="1549"/>
                    <a:pt x="5311" y="2144"/>
                    <a:pt x="5335" y="2811"/>
                  </a:cubicBezTo>
                  <a:cubicBezTo>
                    <a:pt x="5335" y="3501"/>
                    <a:pt x="5097" y="4120"/>
                    <a:pt x="4621" y="4597"/>
                  </a:cubicBezTo>
                  <a:cubicBezTo>
                    <a:pt x="4144" y="5073"/>
                    <a:pt x="3525" y="5335"/>
                    <a:pt x="2835" y="5335"/>
                  </a:cubicBezTo>
                  <a:lnTo>
                    <a:pt x="334" y="5335"/>
                  </a:lnTo>
                  <a:lnTo>
                    <a:pt x="334" y="2834"/>
                  </a:lnTo>
                  <a:cubicBezTo>
                    <a:pt x="334" y="2144"/>
                    <a:pt x="596" y="1525"/>
                    <a:pt x="1072" y="1048"/>
                  </a:cubicBezTo>
                  <a:cubicBezTo>
                    <a:pt x="1549" y="572"/>
                    <a:pt x="2168" y="334"/>
                    <a:pt x="2858" y="334"/>
                  </a:cubicBezTo>
                  <a:close/>
                  <a:moveTo>
                    <a:pt x="2805" y="0"/>
                  </a:moveTo>
                  <a:cubicBezTo>
                    <a:pt x="1517" y="0"/>
                    <a:pt x="377" y="854"/>
                    <a:pt x="1" y="2287"/>
                  </a:cubicBezTo>
                  <a:lnTo>
                    <a:pt x="1" y="2358"/>
                  </a:lnTo>
                  <a:lnTo>
                    <a:pt x="1" y="5668"/>
                  </a:lnTo>
                  <a:cubicBezTo>
                    <a:pt x="1" y="5668"/>
                    <a:pt x="1" y="5692"/>
                    <a:pt x="25" y="5692"/>
                  </a:cubicBezTo>
                  <a:lnTo>
                    <a:pt x="215" y="5692"/>
                  </a:lnTo>
                  <a:lnTo>
                    <a:pt x="215" y="5668"/>
                  </a:lnTo>
                  <a:lnTo>
                    <a:pt x="3359" y="5668"/>
                  </a:lnTo>
                  <a:cubicBezTo>
                    <a:pt x="4811" y="5287"/>
                    <a:pt x="5645" y="4097"/>
                    <a:pt x="5645" y="2811"/>
                  </a:cubicBezTo>
                  <a:cubicBezTo>
                    <a:pt x="5645" y="2072"/>
                    <a:pt x="5359" y="1382"/>
                    <a:pt x="4811" y="834"/>
                  </a:cubicBezTo>
                  <a:cubicBezTo>
                    <a:pt x="4287" y="310"/>
                    <a:pt x="3597" y="1"/>
                    <a:pt x="2858" y="1"/>
                  </a:cubicBezTo>
                  <a:cubicBezTo>
                    <a:pt x="2841" y="0"/>
                    <a:pt x="2823" y="0"/>
                    <a:pt x="280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54" name="Google Shape;14154;p27"/>
            <p:cNvSpPr/>
            <p:nvPr/>
          </p:nvSpPr>
          <p:spPr>
            <a:xfrm>
              <a:off x="3194038" y="3468508"/>
              <a:ext cx="142300" cy="141725"/>
            </a:xfrm>
            <a:custGeom>
              <a:avLst/>
              <a:gdLst/>
              <a:ahLst/>
              <a:cxnLst/>
              <a:rect l="l" t="t" r="r" b="b"/>
              <a:pathLst>
                <a:path w="5692" h="5669" extrusionOk="0">
                  <a:moveTo>
                    <a:pt x="5311" y="358"/>
                  </a:moveTo>
                  <a:lnTo>
                    <a:pt x="5311" y="2858"/>
                  </a:lnTo>
                  <a:lnTo>
                    <a:pt x="5335" y="2858"/>
                  </a:lnTo>
                  <a:cubicBezTo>
                    <a:pt x="5335" y="3549"/>
                    <a:pt x="5049" y="4168"/>
                    <a:pt x="4573" y="4644"/>
                  </a:cubicBezTo>
                  <a:cubicBezTo>
                    <a:pt x="4096" y="5120"/>
                    <a:pt x="3477" y="5359"/>
                    <a:pt x="2834" y="5359"/>
                  </a:cubicBezTo>
                  <a:lnTo>
                    <a:pt x="2786" y="5359"/>
                  </a:lnTo>
                  <a:cubicBezTo>
                    <a:pt x="2143" y="5359"/>
                    <a:pt x="1548" y="5097"/>
                    <a:pt x="1072" y="4620"/>
                  </a:cubicBezTo>
                  <a:cubicBezTo>
                    <a:pt x="595" y="4144"/>
                    <a:pt x="357" y="3549"/>
                    <a:pt x="310" y="2882"/>
                  </a:cubicBezTo>
                  <a:cubicBezTo>
                    <a:pt x="310" y="2215"/>
                    <a:pt x="572" y="1596"/>
                    <a:pt x="1024" y="1096"/>
                  </a:cubicBezTo>
                  <a:cubicBezTo>
                    <a:pt x="1500" y="619"/>
                    <a:pt x="2143" y="358"/>
                    <a:pt x="2810" y="358"/>
                  </a:cubicBezTo>
                  <a:close/>
                  <a:moveTo>
                    <a:pt x="2858" y="0"/>
                  </a:moveTo>
                  <a:cubicBezTo>
                    <a:pt x="2072" y="0"/>
                    <a:pt x="1358" y="310"/>
                    <a:pt x="834" y="834"/>
                  </a:cubicBezTo>
                  <a:cubicBezTo>
                    <a:pt x="286" y="1382"/>
                    <a:pt x="0" y="2120"/>
                    <a:pt x="24" y="2858"/>
                  </a:cubicBezTo>
                  <a:cubicBezTo>
                    <a:pt x="24" y="3620"/>
                    <a:pt x="334" y="4287"/>
                    <a:pt x="857" y="4835"/>
                  </a:cubicBezTo>
                  <a:cubicBezTo>
                    <a:pt x="1405" y="5359"/>
                    <a:pt x="2072" y="5668"/>
                    <a:pt x="2834" y="5668"/>
                  </a:cubicBezTo>
                  <a:lnTo>
                    <a:pt x="2858" y="5668"/>
                  </a:lnTo>
                  <a:cubicBezTo>
                    <a:pt x="3596" y="5668"/>
                    <a:pt x="4311" y="5359"/>
                    <a:pt x="4858" y="4858"/>
                  </a:cubicBezTo>
                  <a:cubicBezTo>
                    <a:pt x="5382" y="4335"/>
                    <a:pt x="5692" y="3620"/>
                    <a:pt x="5692" y="2834"/>
                  </a:cubicBezTo>
                  <a:lnTo>
                    <a:pt x="5692" y="238"/>
                  </a:lnTo>
                  <a:cubicBezTo>
                    <a:pt x="5668" y="119"/>
                    <a:pt x="5573" y="0"/>
                    <a:pt x="54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55" name="Google Shape;14155;p27"/>
            <p:cNvSpPr/>
            <p:nvPr/>
          </p:nvSpPr>
          <p:spPr>
            <a:xfrm>
              <a:off x="3386938" y="3362533"/>
              <a:ext cx="66100" cy="8950"/>
            </a:xfrm>
            <a:custGeom>
              <a:avLst/>
              <a:gdLst/>
              <a:ahLst/>
              <a:cxnLst/>
              <a:rect l="l" t="t" r="r" b="b"/>
              <a:pathLst>
                <a:path w="2644" h="358" extrusionOk="0">
                  <a:moveTo>
                    <a:pt x="167" y="0"/>
                  </a:moveTo>
                  <a:cubicBezTo>
                    <a:pt x="71" y="0"/>
                    <a:pt x="24" y="48"/>
                    <a:pt x="0" y="143"/>
                  </a:cubicBezTo>
                  <a:cubicBezTo>
                    <a:pt x="0" y="239"/>
                    <a:pt x="71" y="358"/>
                    <a:pt x="167" y="358"/>
                  </a:cubicBezTo>
                  <a:lnTo>
                    <a:pt x="2429" y="358"/>
                  </a:lnTo>
                  <a:cubicBezTo>
                    <a:pt x="2524" y="358"/>
                    <a:pt x="2572" y="286"/>
                    <a:pt x="2620" y="191"/>
                  </a:cubicBezTo>
                  <a:cubicBezTo>
                    <a:pt x="2643" y="72"/>
                    <a:pt x="2548" y="0"/>
                    <a:pt x="24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56" name="Google Shape;14156;p27"/>
            <p:cNvSpPr/>
            <p:nvPr/>
          </p:nvSpPr>
          <p:spPr>
            <a:xfrm>
              <a:off x="3386338" y="3380383"/>
              <a:ext cx="67300" cy="8950"/>
            </a:xfrm>
            <a:custGeom>
              <a:avLst/>
              <a:gdLst/>
              <a:ahLst/>
              <a:cxnLst/>
              <a:rect l="l" t="t" r="r" b="b"/>
              <a:pathLst>
                <a:path w="2692" h="358" extrusionOk="0">
                  <a:moveTo>
                    <a:pt x="215" y="1"/>
                  </a:moveTo>
                  <a:cubicBezTo>
                    <a:pt x="119" y="1"/>
                    <a:pt x="72" y="48"/>
                    <a:pt x="48" y="144"/>
                  </a:cubicBezTo>
                  <a:cubicBezTo>
                    <a:pt x="0" y="263"/>
                    <a:pt x="95" y="358"/>
                    <a:pt x="215" y="358"/>
                  </a:cubicBezTo>
                  <a:lnTo>
                    <a:pt x="2477" y="358"/>
                  </a:lnTo>
                  <a:cubicBezTo>
                    <a:pt x="2596" y="358"/>
                    <a:pt x="2691" y="263"/>
                    <a:pt x="2667" y="144"/>
                  </a:cubicBezTo>
                  <a:cubicBezTo>
                    <a:pt x="2644" y="48"/>
                    <a:pt x="2548" y="1"/>
                    <a:pt x="2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57" name="Google Shape;14157;p27"/>
            <p:cNvSpPr/>
            <p:nvPr/>
          </p:nvSpPr>
          <p:spPr>
            <a:xfrm>
              <a:off x="3400613" y="3398858"/>
              <a:ext cx="38725" cy="8950"/>
            </a:xfrm>
            <a:custGeom>
              <a:avLst/>
              <a:gdLst/>
              <a:ahLst/>
              <a:cxnLst/>
              <a:rect l="l" t="t" r="r" b="b"/>
              <a:pathLst>
                <a:path w="1549" h="358" extrusionOk="0">
                  <a:moveTo>
                    <a:pt x="215" y="0"/>
                  </a:moveTo>
                  <a:cubicBezTo>
                    <a:pt x="120" y="0"/>
                    <a:pt x="72" y="48"/>
                    <a:pt x="48" y="143"/>
                  </a:cubicBezTo>
                  <a:cubicBezTo>
                    <a:pt x="1" y="262"/>
                    <a:pt x="96" y="357"/>
                    <a:pt x="215" y="357"/>
                  </a:cubicBezTo>
                  <a:lnTo>
                    <a:pt x="1358" y="357"/>
                  </a:lnTo>
                  <a:cubicBezTo>
                    <a:pt x="1477" y="357"/>
                    <a:pt x="1549" y="262"/>
                    <a:pt x="1525" y="143"/>
                  </a:cubicBezTo>
                  <a:cubicBezTo>
                    <a:pt x="1501" y="48"/>
                    <a:pt x="1406" y="0"/>
                    <a:pt x="13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58" name="Google Shape;14158;p27"/>
            <p:cNvSpPr/>
            <p:nvPr/>
          </p:nvSpPr>
          <p:spPr>
            <a:xfrm>
              <a:off x="3232138" y="3517333"/>
              <a:ext cx="66700" cy="8950"/>
            </a:xfrm>
            <a:custGeom>
              <a:avLst/>
              <a:gdLst/>
              <a:ahLst/>
              <a:cxnLst/>
              <a:rect l="l" t="t" r="r" b="b"/>
              <a:pathLst>
                <a:path w="2668" h="358" extrusionOk="0">
                  <a:moveTo>
                    <a:pt x="191" y="0"/>
                  </a:moveTo>
                  <a:cubicBezTo>
                    <a:pt x="72" y="0"/>
                    <a:pt x="0" y="72"/>
                    <a:pt x="24" y="191"/>
                  </a:cubicBezTo>
                  <a:cubicBezTo>
                    <a:pt x="48" y="286"/>
                    <a:pt x="119" y="357"/>
                    <a:pt x="191" y="357"/>
                  </a:cubicBezTo>
                  <a:lnTo>
                    <a:pt x="2453" y="357"/>
                  </a:lnTo>
                  <a:cubicBezTo>
                    <a:pt x="2548" y="357"/>
                    <a:pt x="2620" y="286"/>
                    <a:pt x="2644" y="191"/>
                  </a:cubicBezTo>
                  <a:cubicBezTo>
                    <a:pt x="2667" y="72"/>
                    <a:pt x="2572" y="0"/>
                    <a:pt x="24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59" name="Google Shape;14159;p27"/>
            <p:cNvSpPr/>
            <p:nvPr/>
          </p:nvSpPr>
          <p:spPr>
            <a:xfrm>
              <a:off x="3231538" y="3535783"/>
              <a:ext cx="67300" cy="8950"/>
            </a:xfrm>
            <a:custGeom>
              <a:avLst/>
              <a:gdLst/>
              <a:ahLst/>
              <a:cxnLst/>
              <a:rect l="l" t="t" r="r" b="b"/>
              <a:pathLst>
                <a:path w="2692" h="358" extrusionOk="0">
                  <a:moveTo>
                    <a:pt x="215" y="0"/>
                  </a:moveTo>
                  <a:cubicBezTo>
                    <a:pt x="120" y="0"/>
                    <a:pt x="72" y="48"/>
                    <a:pt x="48" y="143"/>
                  </a:cubicBezTo>
                  <a:cubicBezTo>
                    <a:pt x="0" y="262"/>
                    <a:pt x="96" y="358"/>
                    <a:pt x="215" y="358"/>
                  </a:cubicBezTo>
                  <a:lnTo>
                    <a:pt x="2477" y="358"/>
                  </a:lnTo>
                  <a:cubicBezTo>
                    <a:pt x="2572" y="358"/>
                    <a:pt x="2644" y="286"/>
                    <a:pt x="2668" y="215"/>
                  </a:cubicBezTo>
                  <a:cubicBezTo>
                    <a:pt x="2691" y="96"/>
                    <a:pt x="2596" y="0"/>
                    <a:pt x="24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60" name="Google Shape;14160;p27"/>
            <p:cNvSpPr/>
            <p:nvPr/>
          </p:nvSpPr>
          <p:spPr>
            <a:xfrm>
              <a:off x="3245813" y="3553633"/>
              <a:ext cx="38725" cy="8950"/>
            </a:xfrm>
            <a:custGeom>
              <a:avLst/>
              <a:gdLst/>
              <a:ahLst/>
              <a:cxnLst/>
              <a:rect l="l" t="t" r="r" b="b"/>
              <a:pathLst>
                <a:path w="1549" h="358" extrusionOk="0">
                  <a:moveTo>
                    <a:pt x="215" y="1"/>
                  </a:moveTo>
                  <a:cubicBezTo>
                    <a:pt x="120" y="1"/>
                    <a:pt x="72" y="48"/>
                    <a:pt x="25" y="144"/>
                  </a:cubicBezTo>
                  <a:cubicBezTo>
                    <a:pt x="1" y="263"/>
                    <a:pt x="96" y="358"/>
                    <a:pt x="215" y="358"/>
                  </a:cubicBezTo>
                  <a:lnTo>
                    <a:pt x="1358" y="358"/>
                  </a:lnTo>
                  <a:cubicBezTo>
                    <a:pt x="1430" y="358"/>
                    <a:pt x="1501" y="287"/>
                    <a:pt x="1525" y="215"/>
                  </a:cubicBezTo>
                  <a:cubicBezTo>
                    <a:pt x="1549" y="96"/>
                    <a:pt x="1477" y="1"/>
                    <a:pt x="13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161" name="Google Shape;14161;p27"/>
          <p:cNvGrpSpPr/>
          <p:nvPr/>
        </p:nvGrpSpPr>
        <p:grpSpPr>
          <a:xfrm>
            <a:off x="2380408" y="4748499"/>
            <a:ext cx="479436" cy="450735"/>
            <a:chOff x="2682013" y="3321808"/>
            <a:chExt cx="300675" cy="282675"/>
          </a:xfrm>
        </p:grpSpPr>
        <p:sp>
          <p:nvSpPr>
            <p:cNvPr id="14162" name="Google Shape;14162;p27"/>
            <p:cNvSpPr/>
            <p:nvPr/>
          </p:nvSpPr>
          <p:spPr>
            <a:xfrm>
              <a:off x="2682613" y="3321808"/>
              <a:ext cx="202450" cy="86000"/>
            </a:xfrm>
            <a:custGeom>
              <a:avLst/>
              <a:gdLst/>
              <a:ahLst/>
              <a:cxnLst/>
              <a:rect l="l" t="t" r="r" b="b"/>
              <a:pathLst>
                <a:path w="8098" h="3440" extrusionOk="0">
                  <a:moveTo>
                    <a:pt x="6407" y="724"/>
                  </a:moveTo>
                  <a:cubicBezTo>
                    <a:pt x="6430" y="724"/>
                    <a:pt x="6454" y="724"/>
                    <a:pt x="6454" y="748"/>
                  </a:cubicBezTo>
                  <a:lnTo>
                    <a:pt x="7716" y="2534"/>
                  </a:lnTo>
                  <a:cubicBezTo>
                    <a:pt x="7740" y="2582"/>
                    <a:pt x="7716" y="2606"/>
                    <a:pt x="7716" y="2630"/>
                  </a:cubicBezTo>
                  <a:cubicBezTo>
                    <a:pt x="7716" y="2653"/>
                    <a:pt x="7669" y="2653"/>
                    <a:pt x="7645" y="2653"/>
                  </a:cubicBezTo>
                  <a:lnTo>
                    <a:pt x="3239" y="2653"/>
                  </a:lnTo>
                  <a:cubicBezTo>
                    <a:pt x="3430" y="2391"/>
                    <a:pt x="3549" y="2034"/>
                    <a:pt x="3549" y="1677"/>
                  </a:cubicBezTo>
                  <a:cubicBezTo>
                    <a:pt x="3549" y="1320"/>
                    <a:pt x="3406" y="1034"/>
                    <a:pt x="3215" y="724"/>
                  </a:cubicBezTo>
                  <a:close/>
                  <a:moveTo>
                    <a:pt x="1787" y="343"/>
                  </a:moveTo>
                  <a:cubicBezTo>
                    <a:pt x="2525" y="343"/>
                    <a:pt x="3168" y="963"/>
                    <a:pt x="3168" y="1701"/>
                  </a:cubicBezTo>
                  <a:cubicBezTo>
                    <a:pt x="3168" y="2463"/>
                    <a:pt x="2525" y="3082"/>
                    <a:pt x="1787" y="3082"/>
                  </a:cubicBezTo>
                  <a:cubicBezTo>
                    <a:pt x="1048" y="3082"/>
                    <a:pt x="429" y="2463"/>
                    <a:pt x="429" y="1701"/>
                  </a:cubicBezTo>
                  <a:cubicBezTo>
                    <a:pt x="429" y="939"/>
                    <a:pt x="1048" y="343"/>
                    <a:pt x="1787" y="343"/>
                  </a:cubicBezTo>
                  <a:close/>
                  <a:moveTo>
                    <a:pt x="1801" y="1"/>
                  </a:moveTo>
                  <a:cubicBezTo>
                    <a:pt x="1741" y="1"/>
                    <a:pt x="1680" y="4"/>
                    <a:pt x="1620" y="10"/>
                  </a:cubicBezTo>
                  <a:cubicBezTo>
                    <a:pt x="810" y="105"/>
                    <a:pt x="143" y="748"/>
                    <a:pt x="96" y="1582"/>
                  </a:cubicBezTo>
                  <a:cubicBezTo>
                    <a:pt x="0" y="2582"/>
                    <a:pt x="810" y="3439"/>
                    <a:pt x="1787" y="3439"/>
                  </a:cubicBezTo>
                  <a:cubicBezTo>
                    <a:pt x="2215" y="3439"/>
                    <a:pt x="2596" y="3296"/>
                    <a:pt x="2882" y="3058"/>
                  </a:cubicBezTo>
                  <a:lnTo>
                    <a:pt x="7621" y="3058"/>
                  </a:lnTo>
                  <a:cubicBezTo>
                    <a:pt x="7764" y="3058"/>
                    <a:pt x="7883" y="2987"/>
                    <a:pt x="7978" y="2868"/>
                  </a:cubicBezTo>
                  <a:cubicBezTo>
                    <a:pt x="8097" y="2725"/>
                    <a:pt x="8097" y="2510"/>
                    <a:pt x="7978" y="2368"/>
                  </a:cubicBezTo>
                  <a:lnTo>
                    <a:pt x="6740" y="582"/>
                  </a:lnTo>
                  <a:cubicBezTo>
                    <a:pt x="6645" y="462"/>
                    <a:pt x="6526" y="391"/>
                    <a:pt x="6383" y="391"/>
                  </a:cubicBezTo>
                  <a:lnTo>
                    <a:pt x="2882" y="391"/>
                  </a:lnTo>
                  <a:cubicBezTo>
                    <a:pt x="2612" y="142"/>
                    <a:pt x="2214" y="1"/>
                    <a:pt x="18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63" name="Google Shape;14163;p27"/>
            <p:cNvSpPr/>
            <p:nvPr/>
          </p:nvSpPr>
          <p:spPr>
            <a:xfrm>
              <a:off x="2682613" y="3419283"/>
              <a:ext cx="252450" cy="86750"/>
            </a:xfrm>
            <a:custGeom>
              <a:avLst/>
              <a:gdLst/>
              <a:ahLst/>
              <a:cxnLst/>
              <a:rect l="l" t="t" r="r" b="b"/>
              <a:pathLst>
                <a:path w="10098" h="3470" extrusionOk="0">
                  <a:moveTo>
                    <a:pt x="1787" y="350"/>
                  </a:moveTo>
                  <a:cubicBezTo>
                    <a:pt x="2525" y="350"/>
                    <a:pt x="3168" y="969"/>
                    <a:pt x="3168" y="1707"/>
                  </a:cubicBezTo>
                  <a:cubicBezTo>
                    <a:pt x="3168" y="2446"/>
                    <a:pt x="2525" y="3089"/>
                    <a:pt x="1787" y="3089"/>
                  </a:cubicBezTo>
                  <a:cubicBezTo>
                    <a:pt x="1048" y="3089"/>
                    <a:pt x="429" y="2446"/>
                    <a:pt x="429" y="1707"/>
                  </a:cubicBezTo>
                  <a:cubicBezTo>
                    <a:pt x="429" y="969"/>
                    <a:pt x="1048" y="350"/>
                    <a:pt x="1787" y="350"/>
                  </a:cubicBezTo>
                  <a:close/>
                  <a:moveTo>
                    <a:pt x="1866" y="0"/>
                  </a:moveTo>
                  <a:cubicBezTo>
                    <a:pt x="1792" y="0"/>
                    <a:pt x="1718" y="5"/>
                    <a:pt x="1644" y="17"/>
                  </a:cubicBezTo>
                  <a:cubicBezTo>
                    <a:pt x="834" y="112"/>
                    <a:pt x="167" y="755"/>
                    <a:pt x="120" y="1588"/>
                  </a:cubicBezTo>
                  <a:cubicBezTo>
                    <a:pt x="0" y="2612"/>
                    <a:pt x="810" y="3470"/>
                    <a:pt x="1787" y="3470"/>
                  </a:cubicBezTo>
                  <a:cubicBezTo>
                    <a:pt x="2215" y="3470"/>
                    <a:pt x="2596" y="3327"/>
                    <a:pt x="2882" y="3089"/>
                  </a:cubicBezTo>
                  <a:lnTo>
                    <a:pt x="9622" y="3089"/>
                  </a:lnTo>
                  <a:cubicBezTo>
                    <a:pt x="9764" y="3089"/>
                    <a:pt x="9883" y="3017"/>
                    <a:pt x="9979" y="2898"/>
                  </a:cubicBezTo>
                  <a:cubicBezTo>
                    <a:pt x="10098" y="2755"/>
                    <a:pt x="10098" y="2541"/>
                    <a:pt x="9979" y="2398"/>
                  </a:cubicBezTo>
                  <a:lnTo>
                    <a:pt x="8717" y="612"/>
                  </a:lnTo>
                  <a:cubicBezTo>
                    <a:pt x="8621" y="493"/>
                    <a:pt x="8526" y="421"/>
                    <a:pt x="8359" y="421"/>
                  </a:cubicBezTo>
                  <a:lnTo>
                    <a:pt x="7073" y="421"/>
                  </a:lnTo>
                  <a:cubicBezTo>
                    <a:pt x="7002" y="421"/>
                    <a:pt x="6931" y="493"/>
                    <a:pt x="6907" y="588"/>
                  </a:cubicBezTo>
                  <a:cubicBezTo>
                    <a:pt x="6883" y="683"/>
                    <a:pt x="6954" y="779"/>
                    <a:pt x="7073" y="779"/>
                  </a:cubicBezTo>
                  <a:lnTo>
                    <a:pt x="8407" y="779"/>
                  </a:lnTo>
                  <a:cubicBezTo>
                    <a:pt x="8431" y="779"/>
                    <a:pt x="8455" y="779"/>
                    <a:pt x="8455" y="826"/>
                  </a:cubicBezTo>
                  <a:lnTo>
                    <a:pt x="9717" y="2612"/>
                  </a:lnTo>
                  <a:cubicBezTo>
                    <a:pt x="9741" y="2636"/>
                    <a:pt x="9717" y="2660"/>
                    <a:pt x="9717" y="2684"/>
                  </a:cubicBezTo>
                  <a:cubicBezTo>
                    <a:pt x="9717" y="2731"/>
                    <a:pt x="9669" y="2731"/>
                    <a:pt x="9645" y="2731"/>
                  </a:cubicBezTo>
                  <a:lnTo>
                    <a:pt x="3239" y="2731"/>
                  </a:lnTo>
                  <a:cubicBezTo>
                    <a:pt x="3430" y="2446"/>
                    <a:pt x="3549" y="2088"/>
                    <a:pt x="3549" y="1731"/>
                  </a:cubicBezTo>
                  <a:cubicBezTo>
                    <a:pt x="3549" y="1374"/>
                    <a:pt x="3430" y="1064"/>
                    <a:pt x="3239" y="755"/>
                  </a:cubicBezTo>
                  <a:lnTo>
                    <a:pt x="6288" y="755"/>
                  </a:lnTo>
                  <a:cubicBezTo>
                    <a:pt x="6383" y="755"/>
                    <a:pt x="6430" y="707"/>
                    <a:pt x="6454" y="612"/>
                  </a:cubicBezTo>
                  <a:cubicBezTo>
                    <a:pt x="6478" y="493"/>
                    <a:pt x="6407" y="398"/>
                    <a:pt x="6288" y="398"/>
                  </a:cubicBezTo>
                  <a:lnTo>
                    <a:pt x="2906" y="398"/>
                  </a:lnTo>
                  <a:cubicBezTo>
                    <a:pt x="2645" y="156"/>
                    <a:pt x="2265" y="0"/>
                    <a:pt x="186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64" name="Google Shape;14164;p27"/>
            <p:cNvSpPr/>
            <p:nvPr/>
          </p:nvSpPr>
          <p:spPr>
            <a:xfrm>
              <a:off x="2682013" y="3517908"/>
              <a:ext cx="300675" cy="86575"/>
            </a:xfrm>
            <a:custGeom>
              <a:avLst/>
              <a:gdLst/>
              <a:ahLst/>
              <a:cxnLst/>
              <a:rect l="l" t="t" r="r" b="b"/>
              <a:pathLst>
                <a:path w="12027" h="3463" extrusionOk="0">
                  <a:moveTo>
                    <a:pt x="1811" y="311"/>
                  </a:moveTo>
                  <a:cubicBezTo>
                    <a:pt x="2549" y="311"/>
                    <a:pt x="3192" y="953"/>
                    <a:pt x="3192" y="1692"/>
                  </a:cubicBezTo>
                  <a:cubicBezTo>
                    <a:pt x="3192" y="2430"/>
                    <a:pt x="2596" y="3073"/>
                    <a:pt x="1811" y="3073"/>
                  </a:cubicBezTo>
                  <a:cubicBezTo>
                    <a:pt x="1072" y="3073"/>
                    <a:pt x="453" y="2430"/>
                    <a:pt x="453" y="1692"/>
                  </a:cubicBezTo>
                  <a:cubicBezTo>
                    <a:pt x="453" y="953"/>
                    <a:pt x="1072" y="311"/>
                    <a:pt x="1811" y="311"/>
                  </a:cubicBezTo>
                  <a:close/>
                  <a:moveTo>
                    <a:pt x="1787" y="1"/>
                  </a:moveTo>
                  <a:cubicBezTo>
                    <a:pt x="763" y="1"/>
                    <a:pt x="1" y="858"/>
                    <a:pt x="48" y="1882"/>
                  </a:cubicBezTo>
                  <a:cubicBezTo>
                    <a:pt x="120" y="2668"/>
                    <a:pt x="763" y="3359"/>
                    <a:pt x="1572" y="3454"/>
                  </a:cubicBezTo>
                  <a:cubicBezTo>
                    <a:pt x="1627" y="3459"/>
                    <a:pt x="1682" y="3462"/>
                    <a:pt x="1736" y="3462"/>
                  </a:cubicBezTo>
                  <a:cubicBezTo>
                    <a:pt x="2156" y="3462"/>
                    <a:pt x="2563" y="3305"/>
                    <a:pt x="2858" y="3073"/>
                  </a:cubicBezTo>
                  <a:lnTo>
                    <a:pt x="3906" y="3073"/>
                  </a:lnTo>
                  <a:cubicBezTo>
                    <a:pt x="3978" y="3073"/>
                    <a:pt x="4049" y="3002"/>
                    <a:pt x="4073" y="2906"/>
                  </a:cubicBezTo>
                  <a:cubicBezTo>
                    <a:pt x="4097" y="2787"/>
                    <a:pt x="4025" y="2716"/>
                    <a:pt x="3906" y="2716"/>
                  </a:cubicBezTo>
                  <a:lnTo>
                    <a:pt x="3192" y="2716"/>
                  </a:lnTo>
                  <a:cubicBezTo>
                    <a:pt x="3359" y="2430"/>
                    <a:pt x="3478" y="2073"/>
                    <a:pt x="3478" y="1716"/>
                  </a:cubicBezTo>
                  <a:cubicBezTo>
                    <a:pt x="3478" y="1358"/>
                    <a:pt x="3359" y="1049"/>
                    <a:pt x="3192" y="739"/>
                  </a:cubicBezTo>
                  <a:lnTo>
                    <a:pt x="10265" y="739"/>
                  </a:lnTo>
                  <a:cubicBezTo>
                    <a:pt x="10289" y="739"/>
                    <a:pt x="10336" y="739"/>
                    <a:pt x="10336" y="763"/>
                  </a:cubicBezTo>
                  <a:lnTo>
                    <a:pt x="11575" y="2549"/>
                  </a:lnTo>
                  <a:cubicBezTo>
                    <a:pt x="11598" y="2597"/>
                    <a:pt x="11575" y="2620"/>
                    <a:pt x="11575" y="2644"/>
                  </a:cubicBezTo>
                  <a:cubicBezTo>
                    <a:pt x="11575" y="2668"/>
                    <a:pt x="11551" y="2668"/>
                    <a:pt x="11527" y="2668"/>
                  </a:cubicBezTo>
                  <a:lnTo>
                    <a:pt x="4716" y="2668"/>
                  </a:lnTo>
                  <a:cubicBezTo>
                    <a:pt x="4644" y="2668"/>
                    <a:pt x="4573" y="2740"/>
                    <a:pt x="4549" y="2835"/>
                  </a:cubicBezTo>
                  <a:cubicBezTo>
                    <a:pt x="4525" y="2954"/>
                    <a:pt x="4597" y="3025"/>
                    <a:pt x="4716" y="3025"/>
                  </a:cubicBezTo>
                  <a:lnTo>
                    <a:pt x="11527" y="3025"/>
                  </a:lnTo>
                  <a:cubicBezTo>
                    <a:pt x="11670" y="3025"/>
                    <a:pt x="11789" y="2978"/>
                    <a:pt x="11860" y="2859"/>
                  </a:cubicBezTo>
                  <a:cubicBezTo>
                    <a:pt x="12027" y="2716"/>
                    <a:pt x="12027" y="2501"/>
                    <a:pt x="11908" y="2359"/>
                  </a:cubicBezTo>
                  <a:lnTo>
                    <a:pt x="10646" y="572"/>
                  </a:lnTo>
                  <a:cubicBezTo>
                    <a:pt x="10574" y="453"/>
                    <a:pt x="10455" y="382"/>
                    <a:pt x="10289" y="382"/>
                  </a:cubicBezTo>
                  <a:lnTo>
                    <a:pt x="2882" y="382"/>
                  </a:lnTo>
                  <a:cubicBezTo>
                    <a:pt x="2596" y="144"/>
                    <a:pt x="2192" y="1"/>
                    <a:pt x="17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165" name="Google Shape;14165;p27"/>
          <p:cNvGrpSpPr/>
          <p:nvPr/>
        </p:nvGrpSpPr>
        <p:grpSpPr>
          <a:xfrm>
            <a:off x="1464253" y="4734628"/>
            <a:ext cx="388348" cy="475649"/>
            <a:chOff x="2234888" y="3313108"/>
            <a:chExt cx="243550" cy="298300"/>
          </a:xfrm>
        </p:grpSpPr>
        <p:sp>
          <p:nvSpPr>
            <p:cNvPr id="14166" name="Google Shape;14166;p27"/>
            <p:cNvSpPr/>
            <p:nvPr/>
          </p:nvSpPr>
          <p:spPr>
            <a:xfrm>
              <a:off x="2373013" y="3497083"/>
              <a:ext cx="104825" cy="114325"/>
            </a:xfrm>
            <a:custGeom>
              <a:avLst/>
              <a:gdLst/>
              <a:ahLst/>
              <a:cxnLst/>
              <a:rect l="l" t="t" r="r" b="b"/>
              <a:pathLst>
                <a:path w="4193" h="4573" extrusionOk="0">
                  <a:moveTo>
                    <a:pt x="239" y="0"/>
                  </a:moveTo>
                  <a:cubicBezTo>
                    <a:pt x="120" y="0"/>
                    <a:pt x="1" y="119"/>
                    <a:pt x="1" y="239"/>
                  </a:cubicBezTo>
                  <a:lnTo>
                    <a:pt x="1" y="4406"/>
                  </a:lnTo>
                  <a:cubicBezTo>
                    <a:pt x="1" y="4501"/>
                    <a:pt x="96" y="4573"/>
                    <a:pt x="168" y="4573"/>
                  </a:cubicBezTo>
                  <a:lnTo>
                    <a:pt x="763" y="4573"/>
                  </a:lnTo>
                  <a:cubicBezTo>
                    <a:pt x="858" y="4573"/>
                    <a:pt x="930" y="4525"/>
                    <a:pt x="954" y="4430"/>
                  </a:cubicBezTo>
                  <a:cubicBezTo>
                    <a:pt x="977" y="4311"/>
                    <a:pt x="882" y="4216"/>
                    <a:pt x="763" y="4216"/>
                  </a:cubicBezTo>
                  <a:lnTo>
                    <a:pt x="358" y="4216"/>
                  </a:lnTo>
                  <a:lnTo>
                    <a:pt x="358" y="358"/>
                  </a:lnTo>
                  <a:lnTo>
                    <a:pt x="3835" y="358"/>
                  </a:lnTo>
                  <a:lnTo>
                    <a:pt x="3835" y="4216"/>
                  </a:lnTo>
                  <a:lnTo>
                    <a:pt x="1573" y="4216"/>
                  </a:lnTo>
                  <a:cubicBezTo>
                    <a:pt x="1477" y="4216"/>
                    <a:pt x="1430" y="4287"/>
                    <a:pt x="1406" y="4382"/>
                  </a:cubicBezTo>
                  <a:cubicBezTo>
                    <a:pt x="1358" y="4501"/>
                    <a:pt x="1454" y="4573"/>
                    <a:pt x="1573" y="4573"/>
                  </a:cubicBezTo>
                  <a:lnTo>
                    <a:pt x="4026" y="4573"/>
                  </a:lnTo>
                  <a:cubicBezTo>
                    <a:pt x="4097" y="4573"/>
                    <a:pt x="4192" y="4501"/>
                    <a:pt x="4192" y="4406"/>
                  </a:cubicBezTo>
                  <a:lnTo>
                    <a:pt x="4192" y="239"/>
                  </a:lnTo>
                  <a:cubicBezTo>
                    <a:pt x="4168" y="96"/>
                    <a:pt x="4049" y="0"/>
                    <a:pt x="39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67" name="Google Shape;14167;p27"/>
            <p:cNvSpPr/>
            <p:nvPr/>
          </p:nvSpPr>
          <p:spPr>
            <a:xfrm>
              <a:off x="2403388" y="3432158"/>
              <a:ext cx="29800" cy="46500"/>
            </a:xfrm>
            <a:custGeom>
              <a:avLst/>
              <a:gdLst/>
              <a:ahLst/>
              <a:cxnLst/>
              <a:rect l="l" t="t" r="r" b="b"/>
              <a:pathLst>
                <a:path w="1192" h="1860" extrusionOk="0">
                  <a:moveTo>
                    <a:pt x="601" y="332"/>
                  </a:moveTo>
                  <a:cubicBezTo>
                    <a:pt x="615" y="332"/>
                    <a:pt x="629" y="333"/>
                    <a:pt x="643" y="335"/>
                  </a:cubicBezTo>
                  <a:cubicBezTo>
                    <a:pt x="763" y="335"/>
                    <a:pt x="834" y="454"/>
                    <a:pt x="834" y="573"/>
                  </a:cubicBezTo>
                  <a:lnTo>
                    <a:pt x="834" y="1216"/>
                  </a:lnTo>
                  <a:cubicBezTo>
                    <a:pt x="834" y="1335"/>
                    <a:pt x="763" y="1454"/>
                    <a:pt x="643" y="1454"/>
                  </a:cubicBezTo>
                  <a:cubicBezTo>
                    <a:pt x="477" y="1454"/>
                    <a:pt x="358" y="1383"/>
                    <a:pt x="358" y="1216"/>
                  </a:cubicBezTo>
                  <a:lnTo>
                    <a:pt x="358" y="573"/>
                  </a:lnTo>
                  <a:cubicBezTo>
                    <a:pt x="358" y="443"/>
                    <a:pt x="457" y="332"/>
                    <a:pt x="601" y="332"/>
                  </a:cubicBezTo>
                  <a:close/>
                  <a:moveTo>
                    <a:pt x="614" y="0"/>
                  </a:moveTo>
                  <a:cubicBezTo>
                    <a:pt x="600" y="0"/>
                    <a:pt x="586" y="1"/>
                    <a:pt x="572" y="2"/>
                  </a:cubicBezTo>
                  <a:cubicBezTo>
                    <a:pt x="286" y="25"/>
                    <a:pt x="0" y="264"/>
                    <a:pt x="0" y="597"/>
                  </a:cubicBezTo>
                  <a:lnTo>
                    <a:pt x="0" y="1264"/>
                  </a:lnTo>
                  <a:cubicBezTo>
                    <a:pt x="0" y="1550"/>
                    <a:pt x="239" y="1812"/>
                    <a:pt x="572" y="1859"/>
                  </a:cubicBezTo>
                  <a:cubicBezTo>
                    <a:pt x="905" y="1859"/>
                    <a:pt x="1191" y="1573"/>
                    <a:pt x="1191" y="1216"/>
                  </a:cubicBezTo>
                  <a:lnTo>
                    <a:pt x="1191" y="597"/>
                  </a:lnTo>
                  <a:cubicBezTo>
                    <a:pt x="1191" y="255"/>
                    <a:pt x="929" y="0"/>
                    <a:pt x="61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68" name="Google Shape;14168;p27"/>
            <p:cNvSpPr/>
            <p:nvPr/>
          </p:nvSpPr>
          <p:spPr>
            <a:xfrm>
              <a:off x="2367063" y="3431983"/>
              <a:ext cx="32175" cy="44275"/>
            </a:xfrm>
            <a:custGeom>
              <a:avLst/>
              <a:gdLst/>
              <a:ahLst/>
              <a:cxnLst/>
              <a:rect l="l" t="t" r="r" b="b"/>
              <a:pathLst>
                <a:path w="1287" h="1771" extrusionOk="0">
                  <a:moveTo>
                    <a:pt x="691" y="556"/>
                  </a:moveTo>
                  <a:lnTo>
                    <a:pt x="691" y="985"/>
                  </a:lnTo>
                  <a:lnTo>
                    <a:pt x="453" y="985"/>
                  </a:lnTo>
                  <a:cubicBezTo>
                    <a:pt x="549" y="842"/>
                    <a:pt x="620" y="675"/>
                    <a:pt x="691" y="556"/>
                  </a:cubicBezTo>
                  <a:close/>
                  <a:moveTo>
                    <a:pt x="835" y="0"/>
                  </a:moveTo>
                  <a:cubicBezTo>
                    <a:pt x="756" y="0"/>
                    <a:pt x="669" y="31"/>
                    <a:pt x="596" y="104"/>
                  </a:cubicBezTo>
                  <a:cubicBezTo>
                    <a:pt x="501" y="199"/>
                    <a:pt x="144" y="866"/>
                    <a:pt x="25" y="1080"/>
                  </a:cubicBezTo>
                  <a:cubicBezTo>
                    <a:pt x="1" y="1104"/>
                    <a:pt x="1" y="1152"/>
                    <a:pt x="1" y="1199"/>
                  </a:cubicBezTo>
                  <a:cubicBezTo>
                    <a:pt x="1" y="1295"/>
                    <a:pt x="96" y="1342"/>
                    <a:pt x="191" y="1342"/>
                  </a:cubicBezTo>
                  <a:lnTo>
                    <a:pt x="715" y="1342"/>
                  </a:lnTo>
                  <a:lnTo>
                    <a:pt x="715" y="1580"/>
                  </a:lnTo>
                  <a:cubicBezTo>
                    <a:pt x="715" y="1676"/>
                    <a:pt x="811" y="1771"/>
                    <a:pt x="906" y="1771"/>
                  </a:cubicBezTo>
                  <a:cubicBezTo>
                    <a:pt x="977" y="1771"/>
                    <a:pt x="1072" y="1676"/>
                    <a:pt x="1072" y="1580"/>
                  </a:cubicBezTo>
                  <a:lnTo>
                    <a:pt x="1072" y="1342"/>
                  </a:lnTo>
                  <a:cubicBezTo>
                    <a:pt x="1168" y="1342"/>
                    <a:pt x="1215" y="1295"/>
                    <a:pt x="1239" y="1199"/>
                  </a:cubicBezTo>
                  <a:cubicBezTo>
                    <a:pt x="1287" y="1080"/>
                    <a:pt x="1192" y="985"/>
                    <a:pt x="1072" y="985"/>
                  </a:cubicBezTo>
                  <a:lnTo>
                    <a:pt x="1072" y="247"/>
                  </a:lnTo>
                  <a:cubicBezTo>
                    <a:pt x="1072" y="128"/>
                    <a:pt x="977" y="32"/>
                    <a:pt x="906" y="9"/>
                  </a:cubicBezTo>
                  <a:cubicBezTo>
                    <a:pt x="883" y="3"/>
                    <a:pt x="859" y="0"/>
                    <a:pt x="83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69" name="Google Shape;14169;p27"/>
            <p:cNvSpPr/>
            <p:nvPr/>
          </p:nvSpPr>
          <p:spPr>
            <a:xfrm>
              <a:off x="2448638" y="3430508"/>
              <a:ext cx="25025" cy="46350"/>
            </a:xfrm>
            <a:custGeom>
              <a:avLst/>
              <a:gdLst/>
              <a:ahLst/>
              <a:cxnLst/>
              <a:rect l="l" t="t" r="r" b="b"/>
              <a:pathLst>
                <a:path w="1001" h="1854" extrusionOk="0">
                  <a:moveTo>
                    <a:pt x="803" y="1"/>
                  </a:moveTo>
                  <a:cubicBezTo>
                    <a:pt x="737" y="1"/>
                    <a:pt x="678" y="40"/>
                    <a:pt x="643" y="91"/>
                  </a:cubicBezTo>
                  <a:lnTo>
                    <a:pt x="0" y="1592"/>
                  </a:lnTo>
                  <a:cubicBezTo>
                    <a:pt x="24" y="1735"/>
                    <a:pt x="48" y="1830"/>
                    <a:pt x="143" y="1854"/>
                  </a:cubicBezTo>
                  <a:lnTo>
                    <a:pt x="191" y="1854"/>
                  </a:lnTo>
                  <a:cubicBezTo>
                    <a:pt x="239" y="1854"/>
                    <a:pt x="310" y="1830"/>
                    <a:pt x="334" y="1735"/>
                  </a:cubicBezTo>
                  <a:lnTo>
                    <a:pt x="953" y="258"/>
                  </a:lnTo>
                  <a:cubicBezTo>
                    <a:pt x="1001" y="163"/>
                    <a:pt x="953" y="68"/>
                    <a:pt x="882" y="20"/>
                  </a:cubicBezTo>
                  <a:cubicBezTo>
                    <a:pt x="855" y="7"/>
                    <a:pt x="828" y="1"/>
                    <a:pt x="80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70" name="Google Shape;14170;p27"/>
            <p:cNvSpPr/>
            <p:nvPr/>
          </p:nvSpPr>
          <p:spPr>
            <a:xfrm>
              <a:off x="2443863" y="3435158"/>
              <a:ext cx="10150" cy="10150"/>
            </a:xfrm>
            <a:custGeom>
              <a:avLst/>
              <a:gdLst/>
              <a:ahLst/>
              <a:cxnLst/>
              <a:rect l="l" t="t" r="r" b="b"/>
              <a:pathLst>
                <a:path w="406" h="406" extrusionOk="0">
                  <a:moveTo>
                    <a:pt x="191" y="1"/>
                  </a:moveTo>
                  <a:cubicBezTo>
                    <a:pt x="96" y="1"/>
                    <a:pt x="1" y="96"/>
                    <a:pt x="1" y="215"/>
                  </a:cubicBezTo>
                  <a:cubicBezTo>
                    <a:pt x="1" y="334"/>
                    <a:pt x="96" y="406"/>
                    <a:pt x="191" y="406"/>
                  </a:cubicBezTo>
                  <a:cubicBezTo>
                    <a:pt x="310" y="406"/>
                    <a:pt x="406" y="334"/>
                    <a:pt x="406" y="215"/>
                  </a:cubicBezTo>
                  <a:cubicBezTo>
                    <a:pt x="406" y="96"/>
                    <a:pt x="310" y="1"/>
                    <a:pt x="1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71" name="Google Shape;14171;p27"/>
            <p:cNvSpPr/>
            <p:nvPr/>
          </p:nvSpPr>
          <p:spPr>
            <a:xfrm>
              <a:off x="2468288" y="3464333"/>
              <a:ext cx="10150" cy="10150"/>
            </a:xfrm>
            <a:custGeom>
              <a:avLst/>
              <a:gdLst/>
              <a:ahLst/>
              <a:cxnLst/>
              <a:rect l="l" t="t" r="r" b="b"/>
              <a:pathLst>
                <a:path w="406" h="406" extrusionOk="0">
                  <a:moveTo>
                    <a:pt x="215" y="1"/>
                  </a:moveTo>
                  <a:cubicBezTo>
                    <a:pt x="96" y="1"/>
                    <a:pt x="0" y="96"/>
                    <a:pt x="0" y="191"/>
                  </a:cubicBezTo>
                  <a:cubicBezTo>
                    <a:pt x="0" y="310"/>
                    <a:pt x="96" y="405"/>
                    <a:pt x="215" y="405"/>
                  </a:cubicBezTo>
                  <a:cubicBezTo>
                    <a:pt x="334" y="405"/>
                    <a:pt x="405" y="310"/>
                    <a:pt x="405" y="191"/>
                  </a:cubicBezTo>
                  <a:cubicBezTo>
                    <a:pt x="405" y="96"/>
                    <a:pt x="334" y="1"/>
                    <a:pt x="2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72" name="Google Shape;14172;p27"/>
            <p:cNvSpPr/>
            <p:nvPr/>
          </p:nvSpPr>
          <p:spPr>
            <a:xfrm>
              <a:off x="2234888" y="3380983"/>
              <a:ext cx="107800" cy="230350"/>
            </a:xfrm>
            <a:custGeom>
              <a:avLst/>
              <a:gdLst/>
              <a:ahLst/>
              <a:cxnLst/>
              <a:rect l="l" t="t" r="r" b="b"/>
              <a:pathLst>
                <a:path w="4312" h="9214" extrusionOk="0">
                  <a:moveTo>
                    <a:pt x="2073" y="1"/>
                  </a:moveTo>
                  <a:cubicBezTo>
                    <a:pt x="1358" y="1"/>
                    <a:pt x="25" y="453"/>
                    <a:pt x="25" y="2049"/>
                  </a:cubicBezTo>
                  <a:lnTo>
                    <a:pt x="25" y="3025"/>
                  </a:lnTo>
                  <a:lnTo>
                    <a:pt x="25" y="3501"/>
                  </a:lnTo>
                  <a:cubicBezTo>
                    <a:pt x="25" y="3620"/>
                    <a:pt x="1" y="3739"/>
                    <a:pt x="25" y="3859"/>
                  </a:cubicBezTo>
                  <a:cubicBezTo>
                    <a:pt x="44" y="4139"/>
                    <a:pt x="313" y="4332"/>
                    <a:pt x="577" y="4332"/>
                  </a:cubicBezTo>
                  <a:cubicBezTo>
                    <a:pt x="649" y="4332"/>
                    <a:pt x="721" y="4318"/>
                    <a:pt x="787" y="4287"/>
                  </a:cubicBezTo>
                  <a:lnTo>
                    <a:pt x="787" y="8407"/>
                  </a:lnTo>
                  <a:cubicBezTo>
                    <a:pt x="787" y="8812"/>
                    <a:pt x="1073" y="9122"/>
                    <a:pt x="1430" y="9193"/>
                  </a:cubicBezTo>
                  <a:cubicBezTo>
                    <a:pt x="1486" y="9207"/>
                    <a:pt x="1542" y="9214"/>
                    <a:pt x="1596" y="9214"/>
                  </a:cubicBezTo>
                  <a:cubicBezTo>
                    <a:pt x="1816" y="9214"/>
                    <a:pt x="2015" y="9103"/>
                    <a:pt x="2168" y="8931"/>
                  </a:cubicBezTo>
                  <a:cubicBezTo>
                    <a:pt x="2302" y="9103"/>
                    <a:pt x="2512" y="9214"/>
                    <a:pt x="2738" y="9214"/>
                  </a:cubicBezTo>
                  <a:cubicBezTo>
                    <a:pt x="2794" y="9214"/>
                    <a:pt x="2850" y="9207"/>
                    <a:pt x="2906" y="9193"/>
                  </a:cubicBezTo>
                  <a:cubicBezTo>
                    <a:pt x="3264" y="9145"/>
                    <a:pt x="3526" y="8812"/>
                    <a:pt x="3526" y="8407"/>
                  </a:cubicBezTo>
                  <a:lnTo>
                    <a:pt x="3526" y="5549"/>
                  </a:lnTo>
                  <a:cubicBezTo>
                    <a:pt x="3526" y="5478"/>
                    <a:pt x="3478" y="5406"/>
                    <a:pt x="3383" y="5383"/>
                  </a:cubicBezTo>
                  <a:cubicBezTo>
                    <a:pt x="3367" y="5380"/>
                    <a:pt x="3352" y="5378"/>
                    <a:pt x="3338" y="5378"/>
                  </a:cubicBezTo>
                  <a:cubicBezTo>
                    <a:pt x="3241" y="5378"/>
                    <a:pt x="3168" y="5446"/>
                    <a:pt x="3168" y="5549"/>
                  </a:cubicBezTo>
                  <a:lnTo>
                    <a:pt x="3168" y="8407"/>
                  </a:lnTo>
                  <a:cubicBezTo>
                    <a:pt x="3168" y="8669"/>
                    <a:pt x="3002" y="8836"/>
                    <a:pt x="2763" y="8836"/>
                  </a:cubicBezTo>
                  <a:cubicBezTo>
                    <a:pt x="2525" y="8836"/>
                    <a:pt x="2311" y="8645"/>
                    <a:pt x="2311" y="8407"/>
                  </a:cubicBezTo>
                  <a:lnTo>
                    <a:pt x="2311" y="3358"/>
                  </a:lnTo>
                  <a:cubicBezTo>
                    <a:pt x="2311" y="3263"/>
                    <a:pt x="2216" y="3168"/>
                    <a:pt x="2144" y="3168"/>
                  </a:cubicBezTo>
                  <a:cubicBezTo>
                    <a:pt x="2049" y="3168"/>
                    <a:pt x="1954" y="3263"/>
                    <a:pt x="1954" y="3358"/>
                  </a:cubicBezTo>
                  <a:lnTo>
                    <a:pt x="1954" y="8407"/>
                  </a:lnTo>
                  <a:cubicBezTo>
                    <a:pt x="1954" y="8669"/>
                    <a:pt x="1739" y="8836"/>
                    <a:pt x="1549" y="8836"/>
                  </a:cubicBezTo>
                  <a:cubicBezTo>
                    <a:pt x="1311" y="8836"/>
                    <a:pt x="1144" y="8621"/>
                    <a:pt x="1144" y="8407"/>
                  </a:cubicBezTo>
                  <a:lnTo>
                    <a:pt x="1144" y="2025"/>
                  </a:lnTo>
                  <a:cubicBezTo>
                    <a:pt x="1144" y="1930"/>
                    <a:pt x="1096" y="1858"/>
                    <a:pt x="1001" y="1834"/>
                  </a:cubicBezTo>
                  <a:cubicBezTo>
                    <a:pt x="989" y="1832"/>
                    <a:pt x="977" y="1831"/>
                    <a:pt x="965" y="1831"/>
                  </a:cubicBezTo>
                  <a:cubicBezTo>
                    <a:pt x="863" y="1831"/>
                    <a:pt x="787" y="1918"/>
                    <a:pt x="787" y="2025"/>
                  </a:cubicBezTo>
                  <a:lnTo>
                    <a:pt x="787" y="3739"/>
                  </a:lnTo>
                  <a:cubicBezTo>
                    <a:pt x="787" y="3835"/>
                    <a:pt x="739" y="3954"/>
                    <a:pt x="620" y="3954"/>
                  </a:cubicBezTo>
                  <a:cubicBezTo>
                    <a:pt x="602" y="3957"/>
                    <a:pt x="585" y="3958"/>
                    <a:pt x="568" y="3958"/>
                  </a:cubicBezTo>
                  <a:cubicBezTo>
                    <a:pt x="449" y="3958"/>
                    <a:pt x="358" y="3885"/>
                    <a:pt x="358" y="3739"/>
                  </a:cubicBezTo>
                  <a:lnTo>
                    <a:pt x="358" y="2144"/>
                  </a:lnTo>
                  <a:cubicBezTo>
                    <a:pt x="358" y="1168"/>
                    <a:pt x="1144" y="358"/>
                    <a:pt x="2144" y="358"/>
                  </a:cubicBezTo>
                  <a:lnTo>
                    <a:pt x="2216" y="358"/>
                  </a:lnTo>
                  <a:cubicBezTo>
                    <a:pt x="3716" y="358"/>
                    <a:pt x="3954" y="1668"/>
                    <a:pt x="3954" y="2072"/>
                  </a:cubicBezTo>
                  <a:lnTo>
                    <a:pt x="3954" y="3859"/>
                  </a:lnTo>
                  <a:lnTo>
                    <a:pt x="3954" y="3906"/>
                  </a:lnTo>
                  <a:cubicBezTo>
                    <a:pt x="3886" y="3974"/>
                    <a:pt x="3809" y="4003"/>
                    <a:pt x="3738" y="4003"/>
                  </a:cubicBezTo>
                  <a:cubicBezTo>
                    <a:pt x="3610" y="4003"/>
                    <a:pt x="3502" y="3910"/>
                    <a:pt x="3502" y="3787"/>
                  </a:cubicBezTo>
                  <a:lnTo>
                    <a:pt x="3502" y="2072"/>
                  </a:lnTo>
                  <a:cubicBezTo>
                    <a:pt x="3502" y="2001"/>
                    <a:pt x="3454" y="1906"/>
                    <a:pt x="3359" y="1906"/>
                  </a:cubicBezTo>
                  <a:cubicBezTo>
                    <a:pt x="3240" y="1906"/>
                    <a:pt x="3145" y="1953"/>
                    <a:pt x="3145" y="2072"/>
                  </a:cubicBezTo>
                  <a:lnTo>
                    <a:pt x="3145" y="4787"/>
                  </a:lnTo>
                  <a:cubicBezTo>
                    <a:pt x="3145" y="4883"/>
                    <a:pt x="3216" y="4978"/>
                    <a:pt x="3287" y="4978"/>
                  </a:cubicBezTo>
                  <a:cubicBezTo>
                    <a:pt x="3406" y="4978"/>
                    <a:pt x="3502" y="4906"/>
                    <a:pt x="3502" y="4787"/>
                  </a:cubicBezTo>
                  <a:lnTo>
                    <a:pt x="3502" y="4287"/>
                  </a:lnTo>
                  <a:cubicBezTo>
                    <a:pt x="3569" y="4304"/>
                    <a:pt x="3648" y="4321"/>
                    <a:pt x="3731" y="4321"/>
                  </a:cubicBezTo>
                  <a:cubicBezTo>
                    <a:pt x="3765" y="4321"/>
                    <a:pt x="3800" y="4318"/>
                    <a:pt x="3835" y="4311"/>
                  </a:cubicBezTo>
                  <a:cubicBezTo>
                    <a:pt x="4097" y="4263"/>
                    <a:pt x="4311" y="4025"/>
                    <a:pt x="4311" y="3739"/>
                  </a:cubicBezTo>
                  <a:lnTo>
                    <a:pt x="4311" y="2144"/>
                  </a:lnTo>
                  <a:cubicBezTo>
                    <a:pt x="4311" y="453"/>
                    <a:pt x="3359" y="1"/>
                    <a:pt x="21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73" name="Google Shape;14173;p27"/>
            <p:cNvSpPr/>
            <p:nvPr/>
          </p:nvSpPr>
          <p:spPr>
            <a:xfrm>
              <a:off x="2259913" y="3313108"/>
              <a:ext cx="58375" cy="58375"/>
            </a:xfrm>
            <a:custGeom>
              <a:avLst/>
              <a:gdLst/>
              <a:ahLst/>
              <a:cxnLst/>
              <a:rect l="l" t="t" r="r" b="b"/>
              <a:pathLst>
                <a:path w="2335" h="2335" extrusionOk="0">
                  <a:moveTo>
                    <a:pt x="1167" y="358"/>
                  </a:moveTo>
                  <a:cubicBezTo>
                    <a:pt x="1620" y="358"/>
                    <a:pt x="1953" y="715"/>
                    <a:pt x="1953" y="1168"/>
                  </a:cubicBezTo>
                  <a:cubicBezTo>
                    <a:pt x="1953" y="1620"/>
                    <a:pt x="1620" y="1977"/>
                    <a:pt x="1167" y="1977"/>
                  </a:cubicBezTo>
                  <a:cubicBezTo>
                    <a:pt x="715" y="1977"/>
                    <a:pt x="357" y="1620"/>
                    <a:pt x="357" y="1168"/>
                  </a:cubicBezTo>
                  <a:cubicBezTo>
                    <a:pt x="357" y="715"/>
                    <a:pt x="715" y="358"/>
                    <a:pt x="1167" y="358"/>
                  </a:cubicBezTo>
                  <a:close/>
                  <a:moveTo>
                    <a:pt x="1167" y="1"/>
                  </a:moveTo>
                  <a:cubicBezTo>
                    <a:pt x="500" y="1"/>
                    <a:pt x="0" y="501"/>
                    <a:pt x="0" y="1168"/>
                  </a:cubicBezTo>
                  <a:cubicBezTo>
                    <a:pt x="0" y="1811"/>
                    <a:pt x="548" y="2335"/>
                    <a:pt x="1167" y="2335"/>
                  </a:cubicBezTo>
                  <a:cubicBezTo>
                    <a:pt x="1786" y="2335"/>
                    <a:pt x="2334" y="1811"/>
                    <a:pt x="2334" y="1168"/>
                  </a:cubicBezTo>
                  <a:cubicBezTo>
                    <a:pt x="2334" y="549"/>
                    <a:pt x="1810" y="1"/>
                    <a:pt x="1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174" name="Google Shape;14174;p27"/>
          <p:cNvGrpSpPr/>
          <p:nvPr/>
        </p:nvGrpSpPr>
        <p:grpSpPr>
          <a:xfrm>
            <a:off x="1420603" y="5493146"/>
            <a:ext cx="476607" cy="474692"/>
            <a:chOff x="2207513" y="3788808"/>
            <a:chExt cx="298900" cy="297700"/>
          </a:xfrm>
          <a:solidFill>
            <a:schemeClr val="tx1"/>
          </a:solidFill>
        </p:grpSpPr>
        <p:sp>
          <p:nvSpPr>
            <p:cNvPr id="14175" name="Google Shape;14175;p27"/>
            <p:cNvSpPr/>
            <p:nvPr/>
          </p:nvSpPr>
          <p:spPr>
            <a:xfrm>
              <a:off x="2208113" y="3788808"/>
              <a:ext cx="298300" cy="297700"/>
            </a:xfrm>
            <a:custGeom>
              <a:avLst/>
              <a:gdLst/>
              <a:ahLst/>
              <a:cxnLst/>
              <a:rect l="l" t="t" r="r" b="b"/>
              <a:pathLst>
                <a:path w="11932" h="11908" extrusionOk="0">
                  <a:moveTo>
                    <a:pt x="5954" y="0"/>
                  </a:moveTo>
                  <a:cubicBezTo>
                    <a:pt x="4454" y="0"/>
                    <a:pt x="3001" y="572"/>
                    <a:pt x="1906" y="1572"/>
                  </a:cubicBezTo>
                  <a:cubicBezTo>
                    <a:pt x="786" y="2596"/>
                    <a:pt x="143" y="3954"/>
                    <a:pt x="0" y="5454"/>
                  </a:cubicBezTo>
                  <a:cubicBezTo>
                    <a:pt x="0" y="5573"/>
                    <a:pt x="48" y="5692"/>
                    <a:pt x="167" y="5716"/>
                  </a:cubicBezTo>
                  <a:lnTo>
                    <a:pt x="1715" y="5716"/>
                  </a:lnTo>
                  <a:cubicBezTo>
                    <a:pt x="1834" y="5716"/>
                    <a:pt x="1953" y="5621"/>
                    <a:pt x="1953" y="5502"/>
                  </a:cubicBezTo>
                  <a:cubicBezTo>
                    <a:pt x="2191" y="3501"/>
                    <a:pt x="3882" y="2001"/>
                    <a:pt x="5906" y="2001"/>
                  </a:cubicBezTo>
                  <a:cubicBezTo>
                    <a:pt x="6573" y="2001"/>
                    <a:pt x="7216" y="2168"/>
                    <a:pt x="7788" y="2477"/>
                  </a:cubicBezTo>
                  <a:cubicBezTo>
                    <a:pt x="7812" y="2489"/>
                    <a:pt x="7838" y="2495"/>
                    <a:pt x="7864" y="2495"/>
                  </a:cubicBezTo>
                  <a:cubicBezTo>
                    <a:pt x="7938" y="2495"/>
                    <a:pt x="8008" y="2446"/>
                    <a:pt x="8026" y="2358"/>
                  </a:cubicBezTo>
                  <a:cubicBezTo>
                    <a:pt x="8050" y="2263"/>
                    <a:pt x="8002" y="2168"/>
                    <a:pt x="7931" y="2144"/>
                  </a:cubicBezTo>
                  <a:cubicBezTo>
                    <a:pt x="7311" y="1810"/>
                    <a:pt x="6597" y="1644"/>
                    <a:pt x="5883" y="1644"/>
                  </a:cubicBezTo>
                  <a:cubicBezTo>
                    <a:pt x="3715" y="1644"/>
                    <a:pt x="1906" y="3239"/>
                    <a:pt x="1596" y="5359"/>
                  </a:cubicBezTo>
                  <a:lnTo>
                    <a:pt x="310" y="5359"/>
                  </a:lnTo>
                  <a:cubicBezTo>
                    <a:pt x="477" y="4025"/>
                    <a:pt x="1096" y="2763"/>
                    <a:pt x="2096" y="1834"/>
                  </a:cubicBezTo>
                  <a:cubicBezTo>
                    <a:pt x="3144" y="882"/>
                    <a:pt x="4477" y="358"/>
                    <a:pt x="5906" y="358"/>
                  </a:cubicBezTo>
                  <a:cubicBezTo>
                    <a:pt x="7407" y="358"/>
                    <a:pt x="8836" y="953"/>
                    <a:pt x="9883" y="2001"/>
                  </a:cubicBezTo>
                  <a:cubicBezTo>
                    <a:pt x="10955" y="3073"/>
                    <a:pt x="11503" y="4454"/>
                    <a:pt x="11503" y="5954"/>
                  </a:cubicBezTo>
                  <a:cubicBezTo>
                    <a:pt x="11503" y="7359"/>
                    <a:pt x="10979" y="8717"/>
                    <a:pt x="10026" y="9764"/>
                  </a:cubicBezTo>
                  <a:cubicBezTo>
                    <a:pt x="9097" y="10765"/>
                    <a:pt x="7859" y="11408"/>
                    <a:pt x="6502" y="11550"/>
                  </a:cubicBezTo>
                  <a:lnTo>
                    <a:pt x="6502" y="10264"/>
                  </a:lnTo>
                  <a:cubicBezTo>
                    <a:pt x="8621" y="9979"/>
                    <a:pt x="10241" y="8145"/>
                    <a:pt x="10241" y="5978"/>
                  </a:cubicBezTo>
                  <a:cubicBezTo>
                    <a:pt x="10241" y="4692"/>
                    <a:pt x="9669" y="3477"/>
                    <a:pt x="8645" y="2644"/>
                  </a:cubicBezTo>
                  <a:cubicBezTo>
                    <a:pt x="8621" y="2620"/>
                    <a:pt x="8585" y="2608"/>
                    <a:pt x="8550" y="2608"/>
                  </a:cubicBezTo>
                  <a:cubicBezTo>
                    <a:pt x="8514" y="2608"/>
                    <a:pt x="8478" y="2620"/>
                    <a:pt x="8454" y="2644"/>
                  </a:cubicBezTo>
                  <a:cubicBezTo>
                    <a:pt x="8359" y="2715"/>
                    <a:pt x="8359" y="2858"/>
                    <a:pt x="8454" y="2906"/>
                  </a:cubicBezTo>
                  <a:cubicBezTo>
                    <a:pt x="9359" y="3692"/>
                    <a:pt x="9907" y="4787"/>
                    <a:pt x="9907" y="5978"/>
                  </a:cubicBezTo>
                  <a:cubicBezTo>
                    <a:pt x="9907" y="8002"/>
                    <a:pt x="8383" y="9693"/>
                    <a:pt x="6383" y="9931"/>
                  </a:cubicBezTo>
                  <a:cubicBezTo>
                    <a:pt x="6264" y="9931"/>
                    <a:pt x="6192" y="10050"/>
                    <a:pt x="6192" y="10169"/>
                  </a:cubicBezTo>
                  <a:lnTo>
                    <a:pt x="6192" y="11669"/>
                  </a:lnTo>
                  <a:lnTo>
                    <a:pt x="6192" y="11693"/>
                  </a:lnTo>
                  <a:cubicBezTo>
                    <a:pt x="6216" y="11812"/>
                    <a:pt x="6311" y="11908"/>
                    <a:pt x="6430" y="11908"/>
                  </a:cubicBezTo>
                  <a:lnTo>
                    <a:pt x="6454" y="11908"/>
                  </a:lnTo>
                  <a:cubicBezTo>
                    <a:pt x="7931" y="11789"/>
                    <a:pt x="9312" y="11098"/>
                    <a:pt x="10312" y="10002"/>
                  </a:cubicBezTo>
                  <a:cubicBezTo>
                    <a:pt x="11336" y="8907"/>
                    <a:pt x="11908" y="7478"/>
                    <a:pt x="11908" y="5954"/>
                  </a:cubicBezTo>
                  <a:cubicBezTo>
                    <a:pt x="11931" y="4382"/>
                    <a:pt x="11312" y="2882"/>
                    <a:pt x="10169" y="1763"/>
                  </a:cubicBezTo>
                  <a:cubicBezTo>
                    <a:pt x="9050" y="620"/>
                    <a:pt x="7550" y="0"/>
                    <a:pt x="59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76" name="Google Shape;14176;p27"/>
            <p:cNvSpPr/>
            <p:nvPr/>
          </p:nvSpPr>
          <p:spPr>
            <a:xfrm>
              <a:off x="2207513" y="3944183"/>
              <a:ext cx="142325" cy="142325"/>
            </a:xfrm>
            <a:custGeom>
              <a:avLst/>
              <a:gdLst/>
              <a:ahLst/>
              <a:cxnLst/>
              <a:rect l="l" t="t" r="r" b="b"/>
              <a:pathLst>
                <a:path w="5693" h="5693" extrusionOk="0">
                  <a:moveTo>
                    <a:pt x="215" y="1"/>
                  </a:moveTo>
                  <a:cubicBezTo>
                    <a:pt x="72" y="25"/>
                    <a:pt x="1" y="144"/>
                    <a:pt x="1" y="263"/>
                  </a:cubicBezTo>
                  <a:cubicBezTo>
                    <a:pt x="191" y="2454"/>
                    <a:pt x="1548" y="4311"/>
                    <a:pt x="3549" y="5216"/>
                  </a:cubicBezTo>
                  <a:cubicBezTo>
                    <a:pt x="3571" y="5222"/>
                    <a:pt x="3594" y="5225"/>
                    <a:pt x="3616" y="5225"/>
                  </a:cubicBezTo>
                  <a:cubicBezTo>
                    <a:pt x="3686" y="5225"/>
                    <a:pt x="3751" y="5194"/>
                    <a:pt x="3787" y="5121"/>
                  </a:cubicBezTo>
                  <a:cubicBezTo>
                    <a:pt x="3835" y="5026"/>
                    <a:pt x="3787" y="4954"/>
                    <a:pt x="3716" y="4883"/>
                  </a:cubicBezTo>
                  <a:cubicBezTo>
                    <a:pt x="1858" y="4073"/>
                    <a:pt x="572" y="2359"/>
                    <a:pt x="382" y="358"/>
                  </a:cubicBezTo>
                  <a:lnTo>
                    <a:pt x="1644" y="358"/>
                  </a:lnTo>
                  <a:cubicBezTo>
                    <a:pt x="1763" y="1287"/>
                    <a:pt x="2215" y="2144"/>
                    <a:pt x="2882" y="2811"/>
                  </a:cubicBezTo>
                  <a:cubicBezTo>
                    <a:pt x="3525" y="3454"/>
                    <a:pt x="4382" y="3907"/>
                    <a:pt x="5311" y="4026"/>
                  </a:cubicBezTo>
                  <a:lnTo>
                    <a:pt x="5311" y="5312"/>
                  </a:lnTo>
                  <a:cubicBezTo>
                    <a:pt x="5025" y="5264"/>
                    <a:pt x="4692" y="5216"/>
                    <a:pt x="4382" y="5121"/>
                  </a:cubicBezTo>
                  <a:cubicBezTo>
                    <a:pt x="4359" y="5121"/>
                    <a:pt x="4311" y="5121"/>
                    <a:pt x="4263" y="5145"/>
                  </a:cubicBezTo>
                  <a:cubicBezTo>
                    <a:pt x="4120" y="5264"/>
                    <a:pt x="4192" y="5454"/>
                    <a:pt x="4335" y="5478"/>
                  </a:cubicBezTo>
                  <a:cubicBezTo>
                    <a:pt x="4692" y="5574"/>
                    <a:pt x="5049" y="5621"/>
                    <a:pt x="5406" y="5693"/>
                  </a:cubicBezTo>
                  <a:lnTo>
                    <a:pt x="5430" y="5693"/>
                  </a:lnTo>
                  <a:cubicBezTo>
                    <a:pt x="5549" y="5693"/>
                    <a:pt x="5645" y="5597"/>
                    <a:pt x="5668" y="5478"/>
                  </a:cubicBezTo>
                  <a:lnTo>
                    <a:pt x="5668" y="5454"/>
                  </a:lnTo>
                  <a:lnTo>
                    <a:pt x="5668" y="3930"/>
                  </a:lnTo>
                  <a:cubicBezTo>
                    <a:pt x="5692" y="3811"/>
                    <a:pt x="5621" y="3716"/>
                    <a:pt x="5502" y="3692"/>
                  </a:cubicBezTo>
                  <a:cubicBezTo>
                    <a:pt x="4597" y="3573"/>
                    <a:pt x="3787" y="3192"/>
                    <a:pt x="3144" y="2573"/>
                  </a:cubicBezTo>
                  <a:cubicBezTo>
                    <a:pt x="2477" y="1930"/>
                    <a:pt x="2096" y="1096"/>
                    <a:pt x="2001" y="215"/>
                  </a:cubicBezTo>
                  <a:cubicBezTo>
                    <a:pt x="2001" y="96"/>
                    <a:pt x="1882" y="1"/>
                    <a:pt x="1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77" name="Google Shape;14177;p27"/>
            <p:cNvSpPr/>
            <p:nvPr/>
          </p:nvSpPr>
          <p:spPr>
            <a:xfrm>
              <a:off x="2280138" y="3861433"/>
              <a:ext cx="153050" cy="153625"/>
            </a:xfrm>
            <a:custGeom>
              <a:avLst/>
              <a:gdLst/>
              <a:ahLst/>
              <a:cxnLst/>
              <a:rect l="l" t="t" r="r" b="b"/>
              <a:pathLst>
                <a:path w="6122" h="6145" extrusionOk="0">
                  <a:moveTo>
                    <a:pt x="3073" y="358"/>
                  </a:moveTo>
                  <a:cubicBezTo>
                    <a:pt x="4549" y="358"/>
                    <a:pt x="5764" y="1596"/>
                    <a:pt x="5764" y="3073"/>
                  </a:cubicBezTo>
                  <a:cubicBezTo>
                    <a:pt x="5764" y="4573"/>
                    <a:pt x="4549" y="5788"/>
                    <a:pt x="3073" y="5788"/>
                  </a:cubicBezTo>
                  <a:cubicBezTo>
                    <a:pt x="1573" y="5788"/>
                    <a:pt x="358" y="4573"/>
                    <a:pt x="358" y="3073"/>
                  </a:cubicBezTo>
                  <a:cubicBezTo>
                    <a:pt x="358" y="1596"/>
                    <a:pt x="1573" y="358"/>
                    <a:pt x="3073" y="358"/>
                  </a:cubicBezTo>
                  <a:close/>
                  <a:moveTo>
                    <a:pt x="3073" y="1"/>
                  </a:moveTo>
                  <a:cubicBezTo>
                    <a:pt x="1358" y="1"/>
                    <a:pt x="1" y="1382"/>
                    <a:pt x="1" y="3073"/>
                  </a:cubicBezTo>
                  <a:cubicBezTo>
                    <a:pt x="1" y="4764"/>
                    <a:pt x="1358" y="6145"/>
                    <a:pt x="3073" y="6145"/>
                  </a:cubicBezTo>
                  <a:cubicBezTo>
                    <a:pt x="4764" y="6145"/>
                    <a:pt x="6121" y="4740"/>
                    <a:pt x="6121" y="3073"/>
                  </a:cubicBezTo>
                  <a:cubicBezTo>
                    <a:pt x="6121" y="1382"/>
                    <a:pt x="4764" y="1"/>
                    <a:pt x="30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78" name="Google Shape;14178;p27"/>
            <p:cNvSpPr/>
            <p:nvPr/>
          </p:nvSpPr>
          <p:spPr>
            <a:xfrm>
              <a:off x="2323013" y="3915033"/>
              <a:ext cx="67300" cy="8950"/>
            </a:xfrm>
            <a:custGeom>
              <a:avLst/>
              <a:gdLst/>
              <a:ahLst/>
              <a:cxnLst/>
              <a:rect l="l" t="t" r="r" b="b"/>
              <a:pathLst>
                <a:path w="2692" h="358" extrusionOk="0">
                  <a:moveTo>
                    <a:pt x="215" y="0"/>
                  </a:moveTo>
                  <a:cubicBezTo>
                    <a:pt x="120" y="0"/>
                    <a:pt x="72" y="72"/>
                    <a:pt x="48" y="167"/>
                  </a:cubicBezTo>
                  <a:cubicBezTo>
                    <a:pt x="1" y="286"/>
                    <a:pt x="96" y="357"/>
                    <a:pt x="215" y="357"/>
                  </a:cubicBezTo>
                  <a:lnTo>
                    <a:pt x="2501" y="357"/>
                  </a:lnTo>
                  <a:cubicBezTo>
                    <a:pt x="2596" y="357"/>
                    <a:pt x="2668" y="310"/>
                    <a:pt x="2692" y="214"/>
                  </a:cubicBezTo>
                  <a:cubicBezTo>
                    <a:pt x="2692" y="95"/>
                    <a:pt x="2596" y="0"/>
                    <a:pt x="2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79" name="Google Shape;14179;p27"/>
            <p:cNvSpPr/>
            <p:nvPr/>
          </p:nvSpPr>
          <p:spPr>
            <a:xfrm>
              <a:off x="2323013" y="3934083"/>
              <a:ext cx="67300" cy="8950"/>
            </a:xfrm>
            <a:custGeom>
              <a:avLst/>
              <a:gdLst/>
              <a:ahLst/>
              <a:cxnLst/>
              <a:rect l="l" t="t" r="r" b="b"/>
              <a:pathLst>
                <a:path w="2692" h="358" extrusionOk="0">
                  <a:moveTo>
                    <a:pt x="215" y="0"/>
                  </a:moveTo>
                  <a:cubicBezTo>
                    <a:pt x="120" y="0"/>
                    <a:pt x="72" y="48"/>
                    <a:pt x="48" y="143"/>
                  </a:cubicBezTo>
                  <a:cubicBezTo>
                    <a:pt x="1" y="262"/>
                    <a:pt x="96" y="357"/>
                    <a:pt x="215" y="357"/>
                  </a:cubicBezTo>
                  <a:lnTo>
                    <a:pt x="2501" y="357"/>
                  </a:lnTo>
                  <a:cubicBezTo>
                    <a:pt x="2596" y="357"/>
                    <a:pt x="2668" y="286"/>
                    <a:pt x="2692" y="191"/>
                  </a:cubicBezTo>
                  <a:cubicBezTo>
                    <a:pt x="2692" y="72"/>
                    <a:pt x="2596" y="0"/>
                    <a:pt x="2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80" name="Google Shape;14180;p27"/>
            <p:cNvSpPr/>
            <p:nvPr/>
          </p:nvSpPr>
          <p:spPr>
            <a:xfrm>
              <a:off x="2337313" y="3951933"/>
              <a:ext cx="38725" cy="8950"/>
            </a:xfrm>
            <a:custGeom>
              <a:avLst/>
              <a:gdLst/>
              <a:ahLst/>
              <a:cxnLst/>
              <a:rect l="l" t="t" r="r" b="b"/>
              <a:pathLst>
                <a:path w="1549" h="358" extrusionOk="0">
                  <a:moveTo>
                    <a:pt x="214" y="1"/>
                  </a:moveTo>
                  <a:cubicBezTo>
                    <a:pt x="119" y="1"/>
                    <a:pt x="48" y="48"/>
                    <a:pt x="24" y="143"/>
                  </a:cubicBezTo>
                  <a:cubicBezTo>
                    <a:pt x="0" y="263"/>
                    <a:pt x="95" y="358"/>
                    <a:pt x="214" y="358"/>
                  </a:cubicBezTo>
                  <a:lnTo>
                    <a:pt x="1334" y="358"/>
                  </a:lnTo>
                  <a:cubicBezTo>
                    <a:pt x="1429" y="358"/>
                    <a:pt x="1500" y="286"/>
                    <a:pt x="1524" y="191"/>
                  </a:cubicBezTo>
                  <a:cubicBezTo>
                    <a:pt x="1548" y="120"/>
                    <a:pt x="1453" y="1"/>
                    <a:pt x="1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181" name="Google Shape;14181;p27"/>
          <p:cNvGrpSpPr/>
          <p:nvPr/>
        </p:nvGrpSpPr>
        <p:grpSpPr>
          <a:xfrm>
            <a:off x="2385152" y="5494820"/>
            <a:ext cx="471863" cy="472061"/>
            <a:chOff x="2684988" y="3789858"/>
            <a:chExt cx="295925" cy="296050"/>
          </a:xfrm>
          <a:solidFill>
            <a:schemeClr val="tx1"/>
          </a:solidFill>
        </p:grpSpPr>
        <p:sp>
          <p:nvSpPr>
            <p:cNvPr id="14182" name="Google Shape;14182;p27"/>
            <p:cNvSpPr/>
            <p:nvPr/>
          </p:nvSpPr>
          <p:spPr>
            <a:xfrm>
              <a:off x="2760613" y="3789858"/>
              <a:ext cx="144700" cy="162700"/>
            </a:xfrm>
            <a:custGeom>
              <a:avLst/>
              <a:gdLst/>
              <a:ahLst/>
              <a:cxnLst/>
              <a:rect l="l" t="t" r="r" b="b"/>
              <a:pathLst>
                <a:path w="5788" h="6508" extrusionOk="0">
                  <a:moveTo>
                    <a:pt x="2906" y="339"/>
                  </a:moveTo>
                  <a:lnTo>
                    <a:pt x="5430" y="1792"/>
                  </a:lnTo>
                  <a:lnTo>
                    <a:pt x="5430" y="4721"/>
                  </a:lnTo>
                  <a:lnTo>
                    <a:pt x="2906" y="6174"/>
                  </a:lnTo>
                  <a:lnTo>
                    <a:pt x="357" y="4721"/>
                  </a:lnTo>
                  <a:lnTo>
                    <a:pt x="357" y="1792"/>
                  </a:lnTo>
                  <a:lnTo>
                    <a:pt x="2906" y="339"/>
                  </a:lnTo>
                  <a:close/>
                  <a:moveTo>
                    <a:pt x="2894" y="0"/>
                  </a:moveTo>
                  <a:cubicBezTo>
                    <a:pt x="2840" y="0"/>
                    <a:pt x="2786" y="18"/>
                    <a:pt x="2739" y="54"/>
                  </a:cubicBezTo>
                  <a:lnTo>
                    <a:pt x="167" y="1530"/>
                  </a:lnTo>
                  <a:cubicBezTo>
                    <a:pt x="72" y="1578"/>
                    <a:pt x="0" y="1673"/>
                    <a:pt x="0" y="1768"/>
                  </a:cubicBezTo>
                  <a:lnTo>
                    <a:pt x="0" y="4745"/>
                  </a:lnTo>
                  <a:cubicBezTo>
                    <a:pt x="0" y="4840"/>
                    <a:pt x="72" y="4959"/>
                    <a:pt x="167" y="4983"/>
                  </a:cubicBezTo>
                  <a:lnTo>
                    <a:pt x="2739" y="6484"/>
                  </a:lnTo>
                  <a:cubicBezTo>
                    <a:pt x="2810" y="6507"/>
                    <a:pt x="2834" y="6507"/>
                    <a:pt x="2906" y="6507"/>
                  </a:cubicBezTo>
                  <a:cubicBezTo>
                    <a:pt x="2953" y="6507"/>
                    <a:pt x="2977" y="6507"/>
                    <a:pt x="3048" y="6484"/>
                  </a:cubicBezTo>
                  <a:lnTo>
                    <a:pt x="5644" y="4983"/>
                  </a:lnTo>
                  <a:cubicBezTo>
                    <a:pt x="5716" y="4959"/>
                    <a:pt x="5787" y="4840"/>
                    <a:pt x="5787" y="4745"/>
                  </a:cubicBezTo>
                  <a:lnTo>
                    <a:pt x="5787" y="1768"/>
                  </a:lnTo>
                  <a:cubicBezTo>
                    <a:pt x="5787" y="1673"/>
                    <a:pt x="5716" y="1554"/>
                    <a:pt x="5644" y="1530"/>
                  </a:cubicBezTo>
                  <a:lnTo>
                    <a:pt x="3048" y="54"/>
                  </a:lnTo>
                  <a:cubicBezTo>
                    <a:pt x="3001" y="18"/>
                    <a:pt x="2947" y="0"/>
                    <a:pt x="28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83" name="Google Shape;14183;p27"/>
            <p:cNvSpPr/>
            <p:nvPr/>
          </p:nvSpPr>
          <p:spPr>
            <a:xfrm>
              <a:off x="2684988" y="3923058"/>
              <a:ext cx="144100" cy="162850"/>
            </a:xfrm>
            <a:custGeom>
              <a:avLst/>
              <a:gdLst/>
              <a:ahLst/>
              <a:cxnLst/>
              <a:rect l="l" t="t" r="r" b="b"/>
              <a:pathLst>
                <a:path w="5764" h="6514" extrusionOk="0">
                  <a:moveTo>
                    <a:pt x="2891" y="1"/>
                  </a:moveTo>
                  <a:cubicBezTo>
                    <a:pt x="2841" y="1"/>
                    <a:pt x="2787" y="12"/>
                    <a:pt x="2739" y="36"/>
                  </a:cubicBezTo>
                  <a:lnTo>
                    <a:pt x="144" y="1537"/>
                  </a:lnTo>
                  <a:cubicBezTo>
                    <a:pt x="48" y="1584"/>
                    <a:pt x="1" y="1679"/>
                    <a:pt x="1" y="1775"/>
                  </a:cubicBezTo>
                  <a:lnTo>
                    <a:pt x="1" y="4752"/>
                  </a:lnTo>
                  <a:cubicBezTo>
                    <a:pt x="1" y="4847"/>
                    <a:pt x="48" y="4966"/>
                    <a:pt x="144" y="4990"/>
                  </a:cubicBezTo>
                  <a:lnTo>
                    <a:pt x="2739" y="6466"/>
                  </a:lnTo>
                  <a:cubicBezTo>
                    <a:pt x="2787" y="6514"/>
                    <a:pt x="2835" y="6514"/>
                    <a:pt x="2882" y="6514"/>
                  </a:cubicBezTo>
                  <a:cubicBezTo>
                    <a:pt x="2954" y="6514"/>
                    <a:pt x="2978" y="6514"/>
                    <a:pt x="3025" y="6466"/>
                  </a:cubicBezTo>
                  <a:lnTo>
                    <a:pt x="5621" y="4990"/>
                  </a:lnTo>
                  <a:cubicBezTo>
                    <a:pt x="5716" y="4918"/>
                    <a:pt x="5764" y="4847"/>
                    <a:pt x="5764" y="4752"/>
                  </a:cubicBezTo>
                  <a:lnTo>
                    <a:pt x="5764" y="1775"/>
                  </a:lnTo>
                  <a:cubicBezTo>
                    <a:pt x="5740" y="1656"/>
                    <a:pt x="5692" y="1560"/>
                    <a:pt x="5597" y="1513"/>
                  </a:cubicBezTo>
                  <a:lnTo>
                    <a:pt x="4645" y="965"/>
                  </a:lnTo>
                  <a:cubicBezTo>
                    <a:pt x="4615" y="955"/>
                    <a:pt x="4577" y="949"/>
                    <a:pt x="4541" y="949"/>
                  </a:cubicBezTo>
                  <a:cubicBezTo>
                    <a:pt x="4491" y="949"/>
                    <a:pt x="4444" y="961"/>
                    <a:pt x="4430" y="989"/>
                  </a:cubicBezTo>
                  <a:cubicBezTo>
                    <a:pt x="4335" y="1084"/>
                    <a:pt x="4383" y="1203"/>
                    <a:pt x="4454" y="1275"/>
                  </a:cubicBezTo>
                  <a:lnTo>
                    <a:pt x="5383" y="1799"/>
                  </a:lnTo>
                  <a:lnTo>
                    <a:pt x="5383" y="4728"/>
                  </a:lnTo>
                  <a:lnTo>
                    <a:pt x="2858" y="6180"/>
                  </a:lnTo>
                  <a:lnTo>
                    <a:pt x="334" y="4728"/>
                  </a:lnTo>
                  <a:lnTo>
                    <a:pt x="334" y="1799"/>
                  </a:lnTo>
                  <a:lnTo>
                    <a:pt x="2858" y="346"/>
                  </a:lnTo>
                  <a:lnTo>
                    <a:pt x="3787" y="870"/>
                  </a:lnTo>
                  <a:cubicBezTo>
                    <a:pt x="3808" y="891"/>
                    <a:pt x="3833" y="899"/>
                    <a:pt x="3860" y="899"/>
                  </a:cubicBezTo>
                  <a:cubicBezTo>
                    <a:pt x="3924" y="899"/>
                    <a:pt x="3999" y="849"/>
                    <a:pt x="4049" y="798"/>
                  </a:cubicBezTo>
                  <a:cubicBezTo>
                    <a:pt x="4073" y="703"/>
                    <a:pt x="4049" y="608"/>
                    <a:pt x="3954" y="584"/>
                  </a:cubicBezTo>
                  <a:lnTo>
                    <a:pt x="3025" y="36"/>
                  </a:lnTo>
                  <a:cubicBezTo>
                    <a:pt x="2989" y="12"/>
                    <a:pt x="2942" y="1"/>
                    <a:pt x="28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84" name="Google Shape;14184;p27"/>
            <p:cNvSpPr/>
            <p:nvPr/>
          </p:nvSpPr>
          <p:spPr>
            <a:xfrm>
              <a:off x="2836813" y="3922458"/>
              <a:ext cx="144100" cy="162275"/>
            </a:xfrm>
            <a:custGeom>
              <a:avLst/>
              <a:gdLst/>
              <a:ahLst/>
              <a:cxnLst/>
              <a:rect l="l" t="t" r="r" b="b"/>
              <a:pathLst>
                <a:path w="5764" h="6491" extrusionOk="0">
                  <a:moveTo>
                    <a:pt x="2891" y="1"/>
                  </a:moveTo>
                  <a:cubicBezTo>
                    <a:pt x="2840" y="1"/>
                    <a:pt x="2787" y="13"/>
                    <a:pt x="2739" y="36"/>
                  </a:cubicBezTo>
                  <a:lnTo>
                    <a:pt x="143" y="1537"/>
                  </a:lnTo>
                  <a:cubicBezTo>
                    <a:pt x="48" y="1584"/>
                    <a:pt x="0" y="1680"/>
                    <a:pt x="0" y="1775"/>
                  </a:cubicBezTo>
                  <a:lnTo>
                    <a:pt x="0" y="4752"/>
                  </a:lnTo>
                  <a:cubicBezTo>
                    <a:pt x="0" y="4823"/>
                    <a:pt x="48" y="4942"/>
                    <a:pt x="143" y="4990"/>
                  </a:cubicBezTo>
                  <a:lnTo>
                    <a:pt x="2739" y="6466"/>
                  </a:lnTo>
                  <a:cubicBezTo>
                    <a:pt x="2787" y="6490"/>
                    <a:pt x="2834" y="6490"/>
                    <a:pt x="2882" y="6490"/>
                  </a:cubicBezTo>
                  <a:cubicBezTo>
                    <a:pt x="2953" y="6490"/>
                    <a:pt x="2977" y="6490"/>
                    <a:pt x="3025" y="6466"/>
                  </a:cubicBezTo>
                  <a:lnTo>
                    <a:pt x="5621" y="4990"/>
                  </a:lnTo>
                  <a:cubicBezTo>
                    <a:pt x="5716" y="4918"/>
                    <a:pt x="5764" y="4823"/>
                    <a:pt x="5764" y="4752"/>
                  </a:cubicBezTo>
                  <a:lnTo>
                    <a:pt x="5764" y="4323"/>
                  </a:lnTo>
                  <a:cubicBezTo>
                    <a:pt x="5764" y="4228"/>
                    <a:pt x="5716" y="4156"/>
                    <a:pt x="5621" y="4156"/>
                  </a:cubicBezTo>
                  <a:cubicBezTo>
                    <a:pt x="5502" y="4156"/>
                    <a:pt x="5406" y="4204"/>
                    <a:pt x="5406" y="4323"/>
                  </a:cubicBezTo>
                  <a:lnTo>
                    <a:pt x="5406" y="4704"/>
                  </a:lnTo>
                  <a:lnTo>
                    <a:pt x="2882" y="6181"/>
                  </a:lnTo>
                  <a:lnTo>
                    <a:pt x="358" y="4704"/>
                  </a:lnTo>
                  <a:lnTo>
                    <a:pt x="358" y="1799"/>
                  </a:lnTo>
                  <a:lnTo>
                    <a:pt x="2882" y="346"/>
                  </a:lnTo>
                  <a:lnTo>
                    <a:pt x="5406" y="1799"/>
                  </a:lnTo>
                  <a:lnTo>
                    <a:pt x="5406" y="3513"/>
                  </a:lnTo>
                  <a:cubicBezTo>
                    <a:pt x="5449" y="3620"/>
                    <a:pt x="5511" y="3708"/>
                    <a:pt x="5592" y="3708"/>
                  </a:cubicBezTo>
                  <a:cubicBezTo>
                    <a:pt x="5601" y="3708"/>
                    <a:pt x="5611" y="3706"/>
                    <a:pt x="5621" y="3704"/>
                  </a:cubicBezTo>
                  <a:cubicBezTo>
                    <a:pt x="5716" y="3704"/>
                    <a:pt x="5764" y="3609"/>
                    <a:pt x="5764" y="3513"/>
                  </a:cubicBezTo>
                  <a:lnTo>
                    <a:pt x="5764" y="1775"/>
                  </a:lnTo>
                  <a:cubicBezTo>
                    <a:pt x="5764" y="1680"/>
                    <a:pt x="5716" y="1561"/>
                    <a:pt x="5621" y="1537"/>
                  </a:cubicBezTo>
                  <a:lnTo>
                    <a:pt x="3025" y="36"/>
                  </a:lnTo>
                  <a:cubicBezTo>
                    <a:pt x="2989" y="13"/>
                    <a:pt x="2942" y="1"/>
                    <a:pt x="28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85" name="Google Shape;14185;p27"/>
            <p:cNvSpPr/>
            <p:nvPr/>
          </p:nvSpPr>
          <p:spPr>
            <a:xfrm>
              <a:off x="2796338" y="3848333"/>
              <a:ext cx="73850" cy="8975"/>
            </a:xfrm>
            <a:custGeom>
              <a:avLst/>
              <a:gdLst/>
              <a:ahLst/>
              <a:cxnLst/>
              <a:rect l="l" t="t" r="r" b="b"/>
              <a:pathLst>
                <a:path w="2954" h="359" extrusionOk="0">
                  <a:moveTo>
                    <a:pt x="143" y="1"/>
                  </a:moveTo>
                  <a:cubicBezTo>
                    <a:pt x="71" y="1"/>
                    <a:pt x="0" y="96"/>
                    <a:pt x="0" y="168"/>
                  </a:cubicBezTo>
                  <a:cubicBezTo>
                    <a:pt x="0" y="263"/>
                    <a:pt x="95" y="358"/>
                    <a:pt x="191" y="358"/>
                  </a:cubicBezTo>
                  <a:lnTo>
                    <a:pt x="2786" y="358"/>
                  </a:lnTo>
                  <a:cubicBezTo>
                    <a:pt x="2858" y="358"/>
                    <a:pt x="2953" y="287"/>
                    <a:pt x="2953" y="215"/>
                  </a:cubicBezTo>
                  <a:cubicBezTo>
                    <a:pt x="2953" y="96"/>
                    <a:pt x="2905" y="1"/>
                    <a:pt x="27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86" name="Google Shape;14186;p27"/>
            <p:cNvSpPr/>
            <p:nvPr/>
          </p:nvSpPr>
          <p:spPr>
            <a:xfrm>
              <a:off x="2796338" y="3866808"/>
              <a:ext cx="73850" cy="8950"/>
            </a:xfrm>
            <a:custGeom>
              <a:avLst/>
              <a:gdLst/>
              <a:ahLst/>
              <a:cxnLst/>
              <a:rect l="l" t="t" r="r" b="b"/>
              <a:pathLst>
                <a:path w="2954" h="358" extrusionOk="0">
                  <a:moveTo>
                    <a:pt x="191" y="0"/>
                  </a:moveTo>
                  <a:cubicBezTo>
                    <a:pt x="95" y="0"/>
                    <a:pt x="0" y="72"/>
                    <a:pt x="0" y="143"/>
                  </a:cubicBezTo>
                  <a:cubicBezTo>
                    <a:pt x="0" y="262"/>
                    <a:pt x="71" y="357"/>
                    <a:pt x="191" y="357"/>
                  </a:cubicBezTo>
                  <a:lnTo>
                    <a:pt x="2786" y="357"/>
                  </a:lnTo>
                  <a:cubicBezTo>
                    <a:pt x="2858" y="357"/>
                    <a:pt x="2953" y="310"/>
                    <a:pt x="2953" y="214"/>
                  </a:cubicBezTo>
                  <a:cubicBezTo>
                    <a:pt x="2953" y="95"/>
                    <a:pt x="2858" y="0"/>
                    <a:pt x="27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87" name="Google Shape;14187;p27"/>
            <p:cNvSpPr/>
            <p:nvPr/>
          </p:nvSpPr>
          <p:spPr>
            <a:xfrm>
              <a:off x="2812413" y="3885258"/>
              <a:ext cx="41700" cy="8950"/>
            </a:xfrm>
            <a:custGeom>
              <a:avLst/>
              <a:gdLst/>
              <a:ahLst/>
              <a:cxnLst/>
              <a:rect l="l" t="t" r="r" b="b"/>
              <a:pathLst>
                <a:path w="1668" h="358" extrusionOk="0">
                  <a:moveTo>
                    <a:pt x="167" y="0"/>
                  </a:moveTo>
                  <a:cubicBezTo>
                    <a:pt x="71" y="0"/>
                    <a:pt x="0" y="72"/>
                    <a:pt x="0" y="167"/>
                  </a:cubicBezTo>
                  <a:cubicBezTo>
                    <a:pt x="0" y="286"/>
                    <a:pt x="48" y="358"/>
                    <a:pt x="167" y="358"/>
                  </a:cubicBezTo>
                  <a:lnTo>
                    <a:pt x="1477" y="358"/>
                  </a:lnTo>
                  <a:cubicBezTo>
                    <a:pt x="1572" y="358"/>
                    <a:pt x="1667" y="310"/>
                    <a:pt x="1667" y="215"/>
                  </a:cubicBezTo>
                  <a:cubicBezTo>
                    <a:pt x="1667" y="96"/>
                    <a:pt x="1596" y="0"/>
                    <a:pt x="1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88" name="Google Shape;14188;p27"/>
            <p:cNvSpPr/>
            <p:nvPr/>
          </p:nvSpPr>
          <p:spPr>
            <a:xfrm>
              <a:off x="2873138" y="3981708"/>
              <a:ext cx="73850" cy="8950"/>
            </a:xfrm>
            <a:custGeom>
              <a:avLst/>
              <a:gdLst/>
              <a:ahLst/>
              <a:cxnLst/>
              <a:rect l="l" t="t" r="r" b="b"/>
              <a:pathLst>
                <a:path w="2954" h="358" extrusionOk="0">
                  <a:moveTo>
                    <a:pt x="191" y="0"/>
                  </a:moveTo>
                  <a:cubicBezTo>
                    <a:pt x="95" y="0"/>
                    <a:pt x="0" y="48"/>
                    <a:pt x="0" y="143"/>
                  </a:cubicBezTo>
                  <a:cubicBezTo>
                    <a:pt x="0" y="262"/>
                    <a:pt x="72" y="358"/>
                    <a:pt x="191" y="358"/>
                  </a:cubicBezTo>
                  <a:lnTo>
                    <a:pt x="2763" y="358"/>
                  </a:lnTo>
                  <a:cubicBezTo>
                    <a:pt x="2858" y="358"/>
                    <a:pt x="2953" y="286"/>
                    <a:pt x="2953" y="191"/>
                  </a:cubicBezTo>
                  <a:cubicBezTo>
                    <a:pt x="2953" y="72"/>
                    <a:pt x="2882" y="0"/>
                    <a:pt x="2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89" name="Google Shape;14189;p27"/>
            <p:cNvSpPr/>
            <p:nvPr/>
          </p:nvSpPr>
          <p:spPr>
            <a:xfrm>
              <a:off x="2873138" y="4000158"/>
              <a:ext cx="74425" cy="8950"/>
            </a:xfrm>
            <a:custGeom>
              <a:avLst/>
              <a:gdLst/>
              <a:ahLst/>
              <a:cxnLst/>
              <a:rect l="l" t="t" r="r" b="b"/>
              <a:pathLst>
                <a:path w="2977" h="358" extrusionOk="0">
                  <a:moveTo>
                    <a:pt x="191" y="1"/>
                  </a:moveTo>
                  <a:cubicBezTo>
                    <a:pt x="95" y="1"/>
                    <a:pt x="0" y="48"/>
                    <a:pt x="0" y="143"/>
                  </a:cubicBezTo>
                  <a:cubicBezTo>
                    <a:pt x="0" y="263"/>
                    <a:pt x="72" y="358"/>
                    <a:pt x="191" y="358"/>
                  </a:cubicBezTo>
                  <a:lnTo>
                    <a:pt x="2810" y="358"/>
                  </a:lnTo>
                  <a:cubicBezTo>
                    <a:pt x="2882" y="358"/>
                    <a:pt x="2977" y="263"/>
                    <a:pt x="2977" y="143"/>
                  </a:cubicBezTo>
                  <a:cubicBezTo>
                    <a:pt x="2953" y="48"/>
                    <a:pt x="2858" y="1"/>
                    <a:pt x="2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90" name="Google Shape;14190;p27"/>
            <p:cNvSpPr/>
            <p:nvPr/>
          </p:nvSpPr>
          <p:spPr>
            <a:xfrm>
              <a:off x="2888613" y="4018608"/>
              <a:ext cx="41100" cy="8950"/>
            </a:xfrm>
            <a:custGeom>
              <a:avLst/>
              <a:gdLst/>
              <a:ahLst/>
              <a:cxnLst/>
              <a:rect l="l" t="t" r="r" b="b"/>
              <a:pathLst>
                <a:path w="1644" h="358" extrusionOk="0">
                  <a:moveTo>
                    <a:pt x="191" y="1"/>
                  </a:moveTo>
                  <a:cubicBezTo>
                    <a:pt x="96" y="1"/>
                    <a:pt x="0" y="96"/>
                    <a:pt x="0" y="215"/>
                  </a:cubicBezTo>
                  <a:cubicBezTo>
                    <a:pt x="0" y="310"/>
                    <a:pt x="96" y="358"/>
                    <a:pt x="191" y="358"/>
                  </a:cubicBezTo>
                  <a:lnTo>
                    <a:pt x="1477" y="358"/>
                  </a:lnTo>
                  <a:cubicBezTo>
                    <a:pt x="1548" y="358"/>
                    <a:pt x="1643" y="310"/>
                    <a:pt x="1643" y="215"/>
                  </a:cubicBezTo>
                  <a:cubicBezTo>
                    <a:pt x="1643" y="96"/>
                    <a:pt x="1596" y="1"/>
                    <a:pt x="1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91" name="Google Shape;14191;p27"/>
            <p:cNvSpPr/>
            <p:nvPr/>
          </p:nvSpPr>
          <p:spPr>
            <a:xfrm>
              <a:off x="2720113" y="3981708"/>
              <a:ext cx="73250" cy="8950"/>
            </a:xfrm>
            <a:custGeom>
              <a:avLst/>
              <a:gdLst/>
              <a:ahLst/>
              <a:cxnLst/>
              <a:rect l="l" t="t" r="r" b="b"/>
              <a:pathLst>
                <a:path w="2930" h="358" extrusionOk="0">
                  <a:moveTo>
                    <a:pt x="168" y="0"/>
                  </a:moveTo>
                  <a:cubicBezTo>
                    <a:pt x="72" y="0"/>
                    <a:pt x="1" y="48"/>
                    <a:pt x="1" y="143"/>
                  </a:cubicBezTo>
                  <a:cubicBezTo>
                    <a:pt x="1" y="262"/>
                    <a:pt x="48" y="358"/>
                    <a:pt x="168" y="358"/>
                  </a:cubicBezTo>
                  <a:lnTo>
                    <a:pt x="2763" y="358"/>
                  </a:lnTo>
                  <a:cubicBezTo>
                    <a:pt x="2859" y="358"/>
                    <a:pt x="2906" y="286"/>
                    <a:pt x="2930" y="191"/>
                  </a:cubicBezTo>
                  <a:cubicBezTo>
                    <a:pt x="2930" y="119"/>
                    <a:pt x="2859" y="0"/>
                    <a:pt x="2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92" name="Google Shape;14192;p27"/>
            <p:cNvSpPr/>
            <p:nvPr/>
          </p:nvSpPr>
          <p:spPr>
            <a:xfrm>
              <a:off x="2720113" y="4000158"/>
              <a:ext cx="74450" cy="8950"/>
            </a:xfrm>
            <a:custGeom>
              <a:avLst/>
              <a:gdLst/>
              <a:ahLst/>
              <a:cxnLst/>
              <a:rect l="l" t="t" r="r" b="b"/>
              <a:pathLst>
                <a:path w="2978" h="358" extrusionOk="0">
                  <a:moveTo>
                    <a:pt x="168" y="1"/>
                  </a:moveTo>
                  <a:cubicBezTo>
                    <a:pt x="72" y="1"/>
                    <a:pt x="1" y="48"/>
                    <a:pt x="1" y="143"/>
                  </a:cubicBezTo>
                  <a:cubicBezTo>
                    <a:pt x="1" y="263"/>
                    <a:pt x="48" y="358"/>
                    <a:pt x="168" y="358"/>
                  </a:cubicBezTo>
                  <a:lnTo>
                    <a:pt x="2787" y="358"/>
                  </a:lnTo>
                  <a:cubicBezTo>
                    <a:pt x="2882" y="358"/>
                    <a:pt x="2978" y="263"/>
                    <a:pt x="2978" y="143"/>
                  </a:cubicBezTo>
                  <a:cubicBezTo>
                    <a:pt x="2906" y="48"/>
                    <a:pt x="2859" y="1"/>
                    <a:pt x="2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93" name="Google Shape;14193;p27"/>
            <p:cNvSpPr/>
            <p:nvPr/>
          </p:nvSpPr>
          <p:spPr>
            <a:xfrm>
              <a:off x="2735588" y="4018608"/>
              <a:ext cx="41125" cy="8950"/>
            </a:xfrm>
            <a:custGeom>
              <a:avLst/>
              <a:gdLst/>
              <a:ahLst/>
              <a:cxnLst/>
              <a:rect l="l" t="t" r="r" b="b"/>
              <a:pathLst>
                <a:path w="1645" h="358" extrusionOk="0">
                  <a:moveTo>
                    <a:pt x="168" y="1"/>
                  </a:moveTo>
                  <a:cubicBezTo>
                    <a:pt x="96" y="1"/>
                    <a:pt x="1" y="96"/>
                    <a:pt x="1" y="215"/>
                  </a:cubicBezTo>
                  <a:cubicBezTo>
                    <a:pt x="1" y="310"/>
                    <a:pt x="96" y="358"/>
                    <a:pt x="168" y="358"/>
                  </a:cubicBezTo>
                  <a:lnTo>
                    <a:pt x="1454" y="358"/>
                  </a:lnTo>
                  <a:cubicBezTo>
                    <a:pt x="1549" y="358"/>
                    <a:pt x="1644" y="310"/>
                    <a:pt x="1644" y="215"/>
                  </a:cubicBezTo>
                  <a:cubicBezTo>
                    <a:pt x="1644" y="96"/>
                    <a:pt x="1573" y="1"/>
                    <a:pt x="14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194" name="Google Shape;14194;p27"/>
          <p:cNvGrpSpPr/>
          <p:nvPr/>
        </p:nvGrpSpPr>
        <p:grpSpPr>
          <a:xfrm>
            <a:off x="3401923" y="5513956"/>
            <a:ext cx="474692" cy="435865"/>
            <a:chOff x="3195213" y="3801858"/>
            <a:chExt cx="297700" cy="273350"/>
          </a:xfrm>
          <a:solidFill>
            <a:schemeClr val="tx1"/>
          </a:solidFill>
        </p:grpSpPr>
        <p:sp>
          <p:nvSpPr>
            <p:cNvPr id="14195" name="Google Shape;14195;p27"/>
            <p:cNvSpPr/>
            <p:nvPr/>
          </p:nvSpPr>
          <p:spPr>
            <a:xfrm>
              <a:off x="3195213" y="3801858"/>
              <a:ext cx="297700" cy="273350"/>
            </a:xfrm>
            <a:custGeom>
              <a:avLst/>
              <a:gdLst/>
              <a:ahLst/>
              <a:cxnLst/>
              <a:rect l="l" t="t" r="r" b="b"/>
              <a:pathLst>
                <a:path w="11908" h="10934" extrusionOk="0">
                  <a:moveTo>
                    <a:pt x="5883" y="336"/>
                  </a:moveTo>
                  <a:cubicBezTo>
                    <a:pt x="6764" y="336"/>
                    <a:pt x="7479" y="1050"/>
                    <a:pt x="7479" y="1955"/>
                  </a:cubicBezTo>
                  <a:cubicBezTo>
                    <a:pt x="7479" y="2836"/>
                    <a:pt x="6764" y="3551"/>
                    <a:pt x="5883" y="3551"/>
                  </a:cubicBezTo>
                  <a:cubicBezTo>
                    <a:pt x="5002" y="3551"/>
                    <a:pt x="4264" y="2836"/>
                    <a:pt x="4264" y="1955"/>
                  </a:cubicBezTo>
                  <a:cubicBezTo>
                    <a:pt x="4264" y="1050"/>
                    <a:pt x="4978" y="336"/>
                    <a:pt x="5883" y="336"/>
                  </a:cubicBezTo>
                  <a:close/>
                  <a:moveTo>
                    <a:pt x="4526" y="3336"/>
                  </a:moveTo>
                  <a:cubicBezTo>
                    <a:pt x="4692" y="3503"/>
                    <a:pt x="4883" y="3646"/>
                    <a:pt x="5097" y="3741"/>
                  </a:cubicBezTo>
                  <a:lnTo>
                    <a:pt x="3073" y="7337"/>
                  </a:lnTo>
                  <a:cubicBezTo>
                    <a:pt x="2858" y="7218"/>
                    <a:pt x="2644" y="7099"/>
                    <a:pt x="2454" y="7028"/>
                  </a:cubicBezTo>
                  <a:lnTo>
                    <a:pt x="4526" y="3336"/>
                  </a:lnTo>
                  <a:close/>
                  <a:moveTo>
                    <a:pt x="7240" y="3313"/>
                  </a:moveTo>
                  <a:lnTo>
                    <a:pt x="9336" y="7004"/>
                  </a:lnTo>
                  <a:cubicBezTo>
                    <a:pt x="9122" y="7051"/>
                    <a:pt x="8907" y="7170"/>
                    <a:pt x="8741" y="7290"/>
                  </a:cubicBezTo>
                  <a:lnTo>
                    <a:pt x="7598" y="5313"/>
                  </a:lnTo>
                  <a:cubicBezTo>
                    <a:pt x="7566" y="5249"/>
                    <a:pt x="7513" y="5218"/>
                    <a:pt x="7453" y="5218"/>
                  </a:cubicBezTo>
                  <a:cubicBezTo>
                    <a:pt x="7423" y="5218"/>
                    <a:pt x="7391" y="5226"/>
                    <a:pt x="7359" y="5242"/>
                  </a:cubicBezTo>
                  <a:cubicBezTo>
                    <a:pt x="7264" y="5313"/>
                    <a:pt x="7240" y="5384"/>
                    <a:pt x="7312" y="5480"/>
                  </a:cubicBezTo>
                  <a:lnTo>
                    <a:pt x="8455" y="7575"/>
                  </a:lnTo>
                  <a:cubicBezTo>
                    <a:pt x="8312" y="7742"/>
                    <a:pt x="8169" y="7933"/>
                    <a:pt x="8074" y="8171"/>
                  </a:cubicBezTo>
                  <a:lnTo>
                    <a:pt x="3692" y="8147"/>
                  </a:lnTo>
                  <a:cubicBezTo>
                    <a:pt x="3597" y="7933"/>
                    <a:pt x="3454" y="7718"/>
                    <a:pt x="3311" y="7552"/>
                  </a:cubicBezTo>
                  <a:lnTo>
                    <a:pt x="5383" y="3813"/>
                  </a:lnTo>
                  <a:cubicBezTo>
                    <a:pt x="5550" y="3860"/>
                    <a:pt x="5692" y="3884"/>
                    <a:pt x="5883" y="3884"/>
                  </a:cubicBezTo>
                  <a:cubicBezTo>
                    <a:pt x="6050" y="3884"/>
                    <a:pt x="6193" y="3836"/>
                    <a:pt x="6359" y="3813"/>
                  </a:cubicBezTo>
                  <a:lnTo>
                    <a:pt x="6883" y="4765"/>
                  </a:lnTo>
                  <a:cubicBezTo>
                    <a:pt x="6931" y="4829"/>
                    <a:pt x="6978" y="4860"/>
                    <a:pt x="7033" y="4860"/>
                  </a:cubicBezTo>
                  <a:cubicBezTo>
                    <a:pt x="7060" y="4860"/>
                    <a:pt x="7090" y="4853"/>
                    <a:pt x="7121" y="4837"/>
                  </a:cubicBezTo>
                  <a:cubicBezTo>
                    <a:pt x="7217" y="4765"/>
                    <a:pt x="7240" y="4670"/>
                    <a:pt x="7193" y="4599"/>
                  </a:cubicBezTo>
                  <a:lnTo>
                    <a:pt x="6669" y="3694"/>
                  </a:lnTo>
                  <a:cubicBezTo>
                    <a:pt x="6883" y="3598"/>
                    <a:pt x="7074" y="3455"/>
                    <a:pt x="7240" y="3313"/>
                  </a:cubicBezTo>
                  <a:close/>
                  <a:moveTo>
                    <a:pt x="8026" y="8504"/>
                  </a:moveTo>
                  <a:cubicBezTo>
                    <a:pt x="7979" y="8623"/>
                    <a:pt x="7979" y="8766"/>
                    <a:pt x="7979" y="8909"/>
                  </a:cubicBezTo>
                  <a:cubicBezTo>
                    <a:pt x="7955" y="9028"/>
                    <a:pt x="7955" y="9123"/>
                    <a:pt x="7979" y="9242"/>
                  </a:cubicBezTo>
                  <a:lnTo>
                    <a:pt x="3811" y="9242"/>
                  </a:lnTo>
                  <a:cubicBezTo>
                    <a:pt x="3859" y="9123"/>
                    <a:pt x="3859" y="9028"/>
                    <a:pt x="3859" y="8909"/>
                  </a:cubicBezTo>
                  <a:cubicBezTo>
                    <a:pt x="3859" y="8766"/>
                    <a:pt x="3811" y="8647"/>
                    <a:pt x="3811" y="8504"/>
                  </a:cubicBezTo>
                  <a:close/>
                  <a:moveTo>
                    <a:pt x="9884" y="7313"/>
                  </a:moveTo>
                  <a:cubicBezTo>
                    <a:pt x="10789" y="7313"/>
                    <a:pt x="11503" y="8028"/>
                    <a:pt x="11503" y="8909"/>
                  </a:cubicBezTo>
                  <a:cubicBezTo>
                    <a:pt x="11503" y="9814"/>
                    <a:pt x="10765" y="10528"/>
                    <a:pt x="9884" y="10528"/>
                  </a:cubicBezTo>
                  <a:cubicBezTo>
                    <a:pt x="9003" y="10528"/>
                    <a:pt x="8288" y="9814"/>
                    <a:pt x="8288" y="8909"/>
                  </a:cubicBezTo>
                  <a:cubicBezTo>
                    <a:pt x="8288" y="8028"/>
                    <a:pt x="9003" y="7313"/>
                    <a:pt x="9884" y="7313"/>
                  </a:cubicBezTo>
                  <a:close/>
                  <a:moveTo>
                    <a:pt x="5938" y="1"/>
                  </a:moveTo>
                  <a:cubicBezTo>
                    <a:pt x="4836" y="1"/>
                    <a:pt x="3978" y="865"/>
                    <a:pt x="3978" y="1979"/>
                  </a:cubicBezTo>
                  <a:cubicBezTo>
                    <a:pt x="3978" y="2384"/>
                    <a:pt x="4097" y="2789"/>
                    <a:pt x="4335" y="3098"/>
                  </a:cubicBezTo>
                  <a:lnTo>
                    <a:pt x="2120" y="7004"/>
                  </a:lnTo>
                  <a:lnTo>
                    <a:pt x="1954" y="7004"/>
                  </a:lnTo>
                  <a:cubicBezTo>
                    <a:pt x="1596" y="7004"/>
                    <a:pt x="1191" y="7123"/>
                    <a:pt x="906" y="7313"/>
                  </a:cubicBezTo>
                  <a:cubicBezTo>
                    <a:pt x="810" y="7361"/>
                    <a:pt x="787" y="7480"/>
                    <a:pt x="858" y="7575"/>
                  </a:cubicBezTo>
                  <a:cubicBezTo>
                    <a:pt x="903" y="7605"/>
                    <a:pt x="958" y="7636"/>
                    <a:pt x="1016" y="7636"/>
                  </a:cubicBezTo>
                  <a:cubicBezTo>
                    <a:pt x="1050" y="7636"/>
                    <a:pt x="1085" y="7625"/>
                    <a:pt x="1120" y="7599"/>
                  </a:cubicBezTo>
                  <a:cubicBezTo>
                    <a:pt x="1382" y="7456"/>
                    <a:pt x="1644" y="7361"/>
                    <a:pt x="1977" y="7361"/>
                  </a:cubicBezTo>
                  <a:cubicBezTo>
                    <a:pt x="2906" y="7361"/>
                    <a:pt x="3644" y="8147"/>
                    <a:pt x="3573" y="9052"/>
                  </a:cubicBezTo>
                  <a:cubicBezTo>
                    <a:pt x="3549" y="9862"/>
                    <a:pt x="2858" y="10552"/>
                    <a:pt x="2049" y="10576"/>
                  </a:cubicBezTo>
                  <a:cubicBezTo>
                    <a:pt x="2009" y="10579"/>
                    <a:pt x="1970" y="10581"/>
                    <a:pt x="1931" y="10581"/>
                  </a:cubicBezTo>
                  <a:cubicBezTo>
                    <a:pt x="1077" y="10581"/>
                    <a:pt x="358" y="9846"/>
                    <a:pt x="358" y="8980"/>
                  </a:cubicBezTo>
                  <a:cubicBezTo>
                    <a:pt x="358" y="8671"/>
                    <a:pt x="453" y="8385"/>
                    <a:pt x="596" y="8147"/>
                  </a:cubicBezTo>
                  <a:cubicBezTo>
                    <a:pt x="668" y="8052"/>
                    <a:pt x="620" y="7956"/>
                    <a:pt x="572" y="7909"/>
                  </a:cubicBezTo>
                  <a:cubicBezTo>
                    <a:pt x="528" y="7876"/>
                    <a:pt x="479" y="7858"/>
                    <a:pt x="434" y="7858"/>
                  </a:cubicBezTo>
                  <a:cubicBezTo>
                    <a:pt x="382" y="7858"/>
                    <a:pt x="336" y="7881"/>
                    <a:pt x="310" y="7933"/>
                  </a:cubicBezTo>
                  <a:cubicBezTo>
                    <a:pt x="120" y="8218"/>
                    <a:pt x="1" y="8576"/>
                    <a:pt x="1" y="8980"/>
                  </a:cubicBezTo>
                  <a:cubicBezTo>
                    <a:pt x="1" y="10052"/>
                    <a:pt x="858" y="10933"/>
                    <a:pt x="1977" y="10933"/>
                  </a:cubicBezTo>
                  <a:cubicBezTo>
                    <a:pt x="2811" y="10933"/>
                    <a:pt x="3525" y="10409"/>
                    <a:pt x="3811" y="9647"/>
                  </a:cubicBezTo>
                  <a:lnTo>
                    <a:pt x="8121" y="9647"/>
                  </a:lnTo>
                  <a:cubicBezTo>
                    <a:pt x="8407" y="10409"/>
                    <a:pt x="9146" y="10933"/>
                    <a:pt x="9979" y="10933"/>
                  </a:cubicBezTo>
                  <a:cubicBezTo>
                    <a:pt x="10979" y="10933"/>
                    <a:pt x="11860" y="10100"/>
                    <a:pt x="11908" y="9099"/>
                  </a:cubicBezTo>
                  <a:cubicBezTo>
                    <a:pt x="11884" y="7909"/>
                    <a:pt x="11003" y="6980"/>
                    <a:pt x="9884" y="6980"/>
                  </a:cubicBezTo>
                  <a:lnTo>
                    <a:pt x="9717" y="6980"/>
                  </a:lnTo>
                  <a:lnTo>
                    <a:pt x="7502" y="3074"/>
                  </a:lnTo>
                  <a:cubicBezTo>
                    <a:pt x="7740" y="2741"/>
                    <a:pt x="7860" y="2336"/>
                    <a:pt x="7860" y="1884"/>
                  </a:cubicBezTo>
                  <a:cubicBezTo>
                    <a:pt x="7836" y="883"/>
                    <a:pt x="7026" y="50"/>
                    <a:pt x="6026" y="2"/>
                  </a:cubicBezTo>
                  <a:cubicBezTo>
                    <a:pt x="5996" y="1"/>
                    <a:pt x="5967" y="1"/>
                    <a:pt x="59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96" name="Google Shape;14196;p27"/>
            <p:cNvSpPr/>
            <p:nvPr/>
          </p:nvSpPr>
          <p:spPr>
            <a:xfrm>
              <a:off x="3445263" y="4003733"/>
              <a:ext cx="26225" cy="44075"/>
            </a:xfrm>
            <a:custGeom>
              <a:avLst/>
              <a:gdLst/>
              <a:ahLst/>
              <a:cxnLst/>
              <a:rect l="l" t="t" r="r" b="b"/>
              <a:pathLst>
                <a:path w="1049" h="1763" extrusionOk="0">
                  <a:moveTo>
                    <a:pt x="549" y="0"/>
                  </a:moveTo>
                  <a:cubicBezTo>
                    <a:pt x="310" y="0"/>
                    <a:pt x="96" y="191"/>
                    <a:pt x="48" y="429"/>
                  </a:cubicBezTo>
                  <a:cubicBezTo>
                    <a:pt x="1" y="501"/>
                    <a:pt x="72" y="596"/>
                    <a:pt x="191" y="620"/>
                  </a:cubicBezTo>
                  <a:cubicBezTo>
                    <a:pt x="212" y="630"/>
                    <a:pt x="231" y="635"/>
                    <a:pt x="249" y="635"/>
                  </a:cubicBezTo>
                  <a:cubicBezTo>
                    <a:pt x="316" y="635"/>
                    <a:pt x="368" y="570"/>
                    <a:pt x="406" y="477"/>
                  </a:cubicBezTo>
                  <a:cubicBezTo>
                    <a:pt x="430" y="381"/>
                    <a:pt x="477" y="358"/>
                    <a:pt x="549" y="358"/>
                  </a:cubicBezTo>
                  <a:cubicBezTo>
                    <a:pt x="644" y="358"/>
                    <a:pt x="715" y="429"/>
                    <a:pt x="715" y="548"/>
                  </a:cubicBezTo>
                  <a:cubicBezTo>
                    <a:pt x="715" y="620"/>
                    <a:pt x="668" y="715"/>
                    <a:pt x="549" y="715"/>
                  </a:cubicBezTo>
                  <a:cubicBezTo>
                    <a:pt x="453" y="715"/>
                    <a:pt x="358" y="810"/>
                    <a:pt x="358" y="905"/>
                  </a:cubicBezTo>
                  <a:cubicBezTo>
                    <a:pt x="358" y="977"/>
                    <a:pt x="453" y="1072"/>
                    <a:pt x="549" y="1072"/>
                  </a:cubicBezTo>
                  <a:cubicBezTo>
                    <a:pt x="644" y="1072"/>
                    <a:pt x="715" y="1144"/>
                    <a:pt x="715" y="1263"/>
                  </a:cubicBezTo>
                  <a:cubicBezTo>
                    <a:pt x="715" y="1334"/>
                    <a:pt x="668" y="1429"/>
                    <a:pt x="549" y="1429"/>
                  </a:cubicBezTo>
                  <a:cubicBezTo>
                    <a:pt x="453" y="1429"/>
                    <a:pt x="406" y="1382"/>
                    <a:pt x="406" y="1286"/>
                  </a:cubicBezTo>
                  <a:lnTo>
                    <a:pt x="406" y="1263"/>
                  </a:lnTo>
                  <a:cubicBezTo>
                    <a:pt x="406" y="1167"/>
                    <a:pt x="310" y="1072"/>
                    <a:pt x="215" y="1072"/>
                  </a:cubicBezTo>
                  <a:cubicBezTo>
                    <a:pt x="120" y="1072"/>
                    <a:pt x="48" y="1167"/>
                    <a:pt x="48" y="1263"/>
                  </a:cubicBezTo>
                  <a:lnTo>
                    <a:pt x="48" y="1310"/>
                  </a:lnTo>
                  <a:cubicBezTo>
                    <a:pt x="72" y="1548"/>
                    <a:pt x="287" y="1763"/>
                    <a:pt x="549" y="1763"/>
                  </a:cubicBezTo>
                  <a:cubicBezTo>
                    <a:pt x="811" y="1763"/>
                    <a:pt x="1049" y="1525"/>
                    <a:pt x="1049" y="1263"/>
                  </a:cubicBezTo>
                  <a:cubicBezTo>
                    <a:pt x="1049" y="1144"/>
                    <a:pt x="1001" y="1024"/>
                    <a:pt x="930" y="929"/>
                  </a:cubicBezTo>
                  <a:cubicBezTo>
                    <a:pt x="1001" y="786"/>
                    <a:pt x="1049" y="667"/>
                    <a:pt x="1049" y="501"/>
                  </a:cubicBezTo>
                  <a:cubicBezTo>
                    <a:pt x="1049" y="239"/>
                    <a:pt x="811" y="0"/>
                    <a:pt x="5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97" name="Google Shape;14197;p27"/>
            <p:cNvSpPr/>
            <p:nvPr/>
          </p:nvSpPr>
          <p:spPr>
            <a:xfrm>
              <a:off x="3412538" y="4003583"/>
              <a:ext cx="27400" cy="42750"/>
            </a:xfrm>
            <a:custGeom>
              <a:avLst/>
              <a:gdLst/>
              <a:ahLst/>
              <a:cxnLst/>
              <a:rect l="l" t="t" r="r" b="b"/>
              <a:pathLst>
                <a:path w="1096" h="1710" extrusionOk="0">
                  <a:moveTo>
                    <a:pt x="579" y="337"/>
                  </a:moveTo>
                  <a:cubicBezTo>
                    <a:pt x="687" y="337"/>
                    <a:pt x="786" y="445"/>
                    <a:pt x="786" y="554"/>
                  </a:cubicBezTo>
                  <a:lnTo>
                    <a:pt x="786" y="1150"/>
                  </a:lnTo>
                  <a:cubicBezTo>
                    <a:pt x="786" y="1250"/>
                    <a:pt x="701" y="1351"/>
                    <a:pt x="603" y="1351"/>
                  </a:cubicBezTo>
                  <a:cubicBezTo>
                    <a:pt x="585" y="1351"/>
                    <a:pt x="566" y="1347"/>
                    <a:pt x="548" y="1340"/>
                  </a:cubicBezTo>
                  <a:cubicBezTo>
                    <a:pt x="453" y="1316"/>
                    <a:pt x="357" y="1221"/>
                    <a:pt x="357" y="1150"/>
                  </a:cubicBezTo>
                  <a:lnTo>
                    <a:pt x="357" y="554"/>
                  </a:lnTo>
                  <a:cubicBezTo>
                    <a:pt x="357" y="435"/>
                    <a:pt x="429" y="340"/>
                    <a:pt x="548" y="340"/>
                  </a:cubicBezTo>
                  <a:cubicBezTo>
                    <a:pt x="558" y="338"/>
                    <a:pt x="569" y="337"/>
                    <a:pt x="579" y="337"/>
                  </a:cubicBezTo>
                  <a:close/>
                  <a:moveTo>
                    <a:pt x="536" y="1"/>
                  </a:moveTo>
                  <a:cubicBezTo>
                    <a:pt x="509" y="1"/>
                    <a:pt x="481" y="3"/>
                    <a:pt x="453" y="6"/>
                  </a:cubicBezTo>
                  <a:cubicBezTo>
                    <a:pt x="214" y="30"/>
                    <a:pt x="0" y="268"/>
                    <a:pt x="0" y="554"/>
                  </a:cubicBezTo>
                  <a:lnTo>
                    <a:pt x="0" y="1150"/>
                  </a:lnTo>
                  <a:cubicBezTo>
                    <a:pt x="0" y="1411"/>
                    <a:pt x="214" y="1650"/>
                    <a:pt x="453" y="1697"/>
                  </a:cubicBezTo>
                  <a:cubicBezTo>
                    <a:pt x="493" y="1705"/>
                    <a:pt x="532" y="1709"/>
                    <a:pt x="570" y="1709"/>
                  </a:cubicBezTo>
                  <a:cubicBezTo>
                    <a:pt x="870" y="1709"/>
                    <a:pt x="1096" y="1469"/>
                    <a:pt x="1096" y="1173"/>
                  </a:cubicBezTo>
                  <a:lnTo>
                    <a:pt x="1096" y="554"/>
                  </a:lnTo>
                  <a:cubicBezTo>
                    <a:pt x="1096" y="247"/>
                    <a:pt x="853" y="1"/>
                    <a:pt x="5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98" name="Google Shape;14198;p27"/>
            <p:cNvSpPr/>
            <p:nvPr/>
          </p:nvSpPr>
          <p:spPr>
            <a:xfrm>
              <a:off x="3244638" y="4003733"/>
              <a:ext cx="27400" cy="41700"/>
            </a:xfrm>
            <a:custGeom>
              <a:avLst/>
              <a:gdLst/>
              <a:ahLst/>
              <a:cxnLst/>
              <a:rect l="l" t="t" r="r" b="b"/>
              <a:pathLst>
                <a:path w="1096" h="1668" extrusionOk="0">
                  <a:moveTo>
                    <a:pt x="524" y="0"/>
                  </a:moveTo>
                  <a:cubicBezTo>
                    <a:pt x="286" y="0"/>
                    <a:pt x="96" y="191"/>
                    <a:pt x="24" y="429"/>
                  </a:cubicBezTo>
                  <a:cubicBezTo>
                    <a:pt x="0" y="501"/>
                    <a:pt x="48" y="572"/>
                    <a:pt x="119" y="596"/>
                  </a:cubicBezTo>
                  <a:cubicBezTo>
                    <a:pt x="152" y="615"/>
                    <a:pt x="185" y="624"/>
                    <a:pt x="215" y="624"/>
                  </a:cubicBezTo>
                  <a:cubicBezTo>
                    <a:pt x="295" y="624"/>
                    <a:pt x="358" y="563"/>
                    <a:pt x="358" y="477"/>
                  </a:cubicBezTo>
                  <a:cubicBezTo>
                    <a:pt x="381" y="381"/>
                    <a:pt x="453" y="358"/>
                    <a:pt x="500" y="358"/>
                  </a:cubicBezTo>
                  <a:cubicBezTo>
                    <a:pt x="596" y="358"/>
                    <a:pt x="643" y="429"/>
                    <a:pt x="691" y="501"/>
                  </a:cubicBezTo>
                  <a:lnTo>
                    <a:pt x="691" y="548"/>
                  </a:lnTo>
                  <a:cubicBezTo>
                    <a:pt x="643" y="596"/>
                    <a:pt x="620" y="691"/>
                    <a:pt x="572" y="739"/>
                  </a:cubicBezTo>
                  <a:cubicBezTo>
                    <a:pt x="358" y="1048"/>
                    <a:pt x="239" y="1191"/>
                    <a:pt x="167" y="1286"/>
                  </a:cubicBezTo>
                  <a:cubicBezTo>
                    <a:pt x="96" y="1405"/>
                    <a:pt x="48" y="1453"/>
                    <a:pt x="96" y="1548"/>
                  </a:cubicBezTo>
                  <a:cubicBezTo>
                    <a:pt x="119" y="1620"/>
                    <a:pt x="143" y="1644"/>
                    <a:pt x="215" y="1667"/>
                  </a:cubicBezTo>
                  <a:lnTo>
                    <a:pt x="929" y="1667"/>
                  </a:lnTo>
                  <a:cubicBezTo>
                    <a:pt x="1001" y="1667"/>
                    <a:pt x="1096" y="1620"/>
                    <a:pt x="1096" y="1525"/>
                  </a:cubicBezTo>
                  <a:cubicBezTo>
                    <a:pt x="1096" y="1405"/>
                    <a:pt x="1048" y="1334"/>
                    <a:pt x="929" y="1334"/>
                  </a:cubicBezTo>
                  <a:lnTo>
                    <a:pt x="572" y="1334"/>
                  </a:lnTo>
                  <a:cubicBezTo>
                    <a:pt x="620" y="1263"/>
                    <a:pt x="739" y="1096"/>
                    <a:pt x="858" y="953"/>
                  </a:cubicBezTo>
                  <a:cubicBezTo>
                    <a:pt x="953" y="810"/>
                    <a:pt x="1001" y="691"/>
                    <a:pt x="1048" y="596"/>
                  </a:cubicBezTo>
                  <a:lnTo>
                    <a:pt x="1048" y="548"/>
                  </a:lnTo>
                  <a:lnTo>
                    <a:pt x="1048" y="501"/>
                  </a:lnTo>
                  <a:cubicBezTo>
                    <a:pt x="1048" y="239"/>
                    <a:pt x="810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99" name="Google Shape;14199;p27"/>
            <p:cNvSpPr/>
            <p:nvPr/>
          </p:nvSpPr>
          <p:spPr>
            <a:xfrm>
              <a:off x="3214263" y="4002858"/>
              <a:ext cx="27425" cy="42850"/>
            </a:xfrm>
            <a:custGeom>
              <a:avLst/>
              <a:gdLst/>
              <a:ahLst/>
              <a:cxnLst/>
              <a:rect l="l" t="t" r="r" b="b"/>
              <a:pathLst>
                <a:path w="1097" h="1714" extrusionOk="0">
                  <a:moveTo>
                    <a:pt x="518" y="366"/>
                  </a:moveTo>
                  <a:cubicBezTo>
                    <a:pt x="528" y="366"/>
                    <a:pt x="538" y="367"/>
                    <a:pt x="549" y="369"/>
                  </a:cubicBezTo>
                  <a:cubicBezTo>
                    <a:pt x="644" y="393"/>
                    <a:pt x="739" y="488"/>
                    <a:pt x="739" y="583"/>
                  </a:cubicBezTo>
                  <a:lnTo>
                    <a:pt x="739" y="1179"/>
                  </a:lnTo>
                  <a:cubicBezTo>
                    <a:pt x="739" y="1298"/>
                    <a:pt x="668" y="1369"/>
                    <a:pt x="549" y="1369"/>
                  </a:cubicBezTo>
                  <a:cubicBezTo>
                    <a:pt x="530" y="1376"/>
                    <a:pt x="512" y="1380"/>
                    <a:pt x="494" y="1380"/>
                  </a:cubicBezTo>
                  <a:cubicBezTo>
                    <a:pt x="395" y="1380"/>
                    <a:pt x="310" y="1279"/>
                    <a:pt x="310" y="1179"/>
                  </a:cubicBezTo>
                  <a:lnTo>
                    <a:pt x="310" y="583"/>
                  </a:lnTo>
                  <a:cubicBezTo>
                    <a:pt x="310" y="474"/>
                    <a:pt x="410" y="366"/>
                    <a:pt x="518" y="366"/>
                  </a:cubicBezTo>
                  <a:close/>
                  <a:moveTo>
                    <a:pt x="534" y="1"/>
                  </a:moveTo>
                  <a:cubicBezTo>
                    <a:pt x="230" y="1"/>
                    <a:pt x="1" y="259"/>
                    <a:pt x="1" y="536"/>
                  </a:cubicBezTo>
                  <a:lnTo>
                    <a:pt x="1" y="1179"/>
                  </a:lnTo>
                  <a:cubicBezTo>
                    <a:pt x="1" y="1456"/>
                    <a:pt x="230" y="1714"/>
                    <a:pt x="534" y="1714"/>
                  </a:cubicBezTo>
                  <a:cubicBezTo>
                    <a:pt x="569" y="1714"/>
                    <a:pt x="606" y="1710"/>
                    <a:pt x="644" y="1702"/>
                  </a:cubicBezTo>
                  <a:cubicBezTo>
                    <a:pt x="882" y="1679"/>
                    <a:pt x="1096" y="1440"/>
                    <a:pt x="1096" y="1179"/>
                  </a:cubicBezTo>
                  <a:lnTo>
                    <a:pt x="1096" y="583"/>
                  </a:lnTo>
                  <a:cubicBezTo>
                    <a:pt x="1096" y="297"/>
                    <a:pt x="882" y="59"/>
                    <a:pt x="644" y="12"/>
                  </a:cubicBezTo>
                  <a:cubicBezTo>
                    <a:pt x="606" y="4"/>
                    <a:pt x="569" y="1"/>
                    <a:pt x="5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00" name="Google Shape;14200;p27"/>
            <p:cNvSpPr/>
            <p:nvPr/>
          </p:nvSpPr>
          <p:spPr>
            <a:xfrm>
              <a:off x="3350613" y="3828708"/>
              <a:ext cx="17275" cy="44175"/>
            </a:xfrm>
            <a:custGeom>
              <a:avLst/>
              <a:gdLst/>
              <a:ahLst/>
              <a:cxnLst/>
              <a:rect l="l" t="t" r="r" b="b"/>
              <a:pathLst>
                <a:path w="691" h="1767" extrusionOk="0">
                  <a:moveTo>
                    <a:pt x="215" y="0"/>
                  </a:moveTo>
                  <a:cubicBezTo>
                    <a:pt x="96" y="0"/>
                    <a:pt x="0" y="95"/>
                    <a:pt x="48" y="214"/>
                  </a:cubicBezTo>
                  <a:cubicBezTo>
                    <a:pt x="72" y="310"/>
                    <a:pt x="167" y="357"/>
                    <a:pt x="215" y="357"/>
                  </a:cubicBezTo>
                  <a:lnTo>
                    <a:pt x="334" y="357"/>
                  </a:lnTo>
                  <a:lnTo>
                    <a:pt x="334" y="1596"/>
                  </a:lnTo>
                  <a:cubicBezTo>
                    <a:pt x="334" y="1667"/>
                    <a:pt x="405" y="1738"/>
                    <a:pt x="500" y="1762"/>
                  </a:cubicBezTo>
                  <a:cubicBezTo>
                    <a:pt x="513" y="1765"/>
                    <a:pt x="525" y="1767"/>
                    <a:pt x="537" y="1767"/>
                  </a:cubicBezTo>
                  <a:cubicBezTo>
                    <a:pt x="619" y="1767"/>
                    <a:pt x="691" y="1699"/>
                    <a:pt x="691" y="1596"/>
                  </a:cubicBezTo>
                  <a:lnTo>
                    <a:pt x="691" y="191"/>
                  </a:lnTo>
                  <a:cubicBezTo>
                    <a:pt x="691" y="95"/>
                    <a:pt x="596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01" name="Google Shape;14201;p27"/>
            <p:cNvSpPr/>
            <p:nvPr/>
          </p:nvSpPr>
          <p:spPr>
            <a:xfrm>
              <a:off x="3316663" y="3827458"/>
              <a:ext cx="29200" cy="44875"/>
            </a:xfrm>
            <a:custGeom>
              <a:avLst/>
              <a:gdLst/>
              <a:ahLst/>
              <a:cxnLst/>
              <a:rect l="l" t="t" r="r" b="b"/>
              <a:pathLst>
                <a:path w="1168" h="1795" extrusionOk="0">
                  <a:moveTo>
                    <a:pt x="596" y="383"/>
                  </a:moveTo>
                  <a:cubicBezTo>
                    <a:pt x="715" y="383"/>
                    <a:pt x="811" y="502"/>
                    <a:pt x="811" y="622"/>
                  </a:cubicBezTo>
                  <a:lnTo>
                    <a:pt x="811" y="1241"/>
                  </a:lnTo>
                  <a:cubicBezTo>
                    <a:pt x="811" y="1360"/>
                    <a:pt x="715" y="1479"/>
                    <a:pt x="596" y="1479"/>
                  </a:cubicBezTo>
                  <a:cubicBezTo>
                    <a:pt x="453" y="1479"/>
                    <a:pt x="358" y="1407"/>
                    <a:pt x="358" y="1241"/>
                  </a:cubicBezTo>
                  <a:lnTo>
                    <a:pt x="358" y="622"/>
                  </a:lnTo>
                  <a:cubicBezTo>
                    <a:pt x="358" y="502"/>
                    <a:pt x="477" y="383"/>
                    <a:pt x="596" y="383"/>
                  </a:cubicBezTo>
                  <a:close/>
                  <a:moveTo>
                    <a:pt x="623" y="1"/>
                  </a:moveTo>
                  <a:cubicBezTo>
                    <a:pt x="285" y="1"/>
                    <a:pt x="1" y="255"/>
                    <a:pt x="1" y="574"/>
                  </a:cubicBezTo>
                  <a:lnTo>
                    <a:pt x="1" y="1217"/>
                  </a:lnTo>
                  <a:cubicBezTo>
                    <a:pt x="1" y="1550"/>
                    <a:pt x="263" y="1788"/>
                    <a:pt x="572" y="1788"/>
                  </a:cubicBezTo>
                  <a:cubicBezTo>
                    <a:pt x="599" y="1792"/>
                    <a:pt x="625" y="1794"/>
                    <a:pt x="650" y="1794"/>
                  </a:cubicBezTo>
                  <a:cubicBezTo>
                    <a:pt x="946" y="1794"/>
                    <a:pt x="1168" y="1548"/>
                    <a:pt x="1168" y="1241"/>
                  </a:cubicBezTo>
                  <a:lnTo>
                    <a:pt x="1168" y="598"/>
                  </a:lnTo>
                  <a:cubicBezTo>
                    <a:pt x="1168" y="336"/>
                    <a:pt x="930" y="26"/>
                    <a:pt x="668" y="2"/>
                  </a:cubicBezTo>
                  <a:cubicBezTo>
                    <a:pt x="653" y="1"/>
                    <a:pt x="638" y="1"/>
                    <a:pt x="6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202" name="Google Shape;14202;p27"/>
          <p:cNvGrpSpPr/>
          <p:nvPr/>
        </p:nvGrpSpPr>
        <p:grpSpPr>
          <a:xfrm>
            <a:off x="4339924" y="5495857"/>
            <a:ext cx="474692" cy="474852"/>
            <a:chOff x="3656038" y="3790508"/>
            <a:chExt cx="297700" cy="297800"/>
          </a:xfrm>
          <a:solidFill>
            <a:schemeClr val="tx1"/>
          </a:solidFill>
        </p:grpSpPr>
        <p:sp>
          <p:nvSpPr>
            <p:cNvPr id="14203" name="Google Shape;14203;p27"/>
            <p:cNvSpPr/>
            <p:nvPr/>
          </p:nvSpPr>
          <p:spPr>
            <a:xfrm>
              <a:off x="3871563" y="3876333"/>
              <a:ext cx="28600" cy="39900"/>
            </a:xfrm>
            <a:custGeom>
              <a:avLst/>
              <a:gdLst/>
              <a:ahLst/>
              <a:cxnLst/>
              <a:rect l="l" t="t" r="r" b="b"/>
              <a:pathLst>
                <a:path w="1144" h="1596" extrusionOk="0">
                  <a:moveTo>
                    <a:pt x="548" y="334"/>
                  </a:moveTo>
                  <a:cubicBezTo>
                    <a:pt x="619" y="334"/>
                    <a:pt x="667" y="357"/>
                    <a:pt x="667" y="429"/>
                  </a:cubicBezTo>
                  <a:cubicBezTo>
                    <a:pt x="691" y="524"/>
                    <a:pt x="643" y="572"/>
                    <a:pt x="548" y="572"/>
                  </a:cubicBezTo>
                  <a:lnTo>
                    <a:pt x="381" y="572"/>
                  </a:lnTo>
                  <a:lnTo>
                    <a:pt x="381" y="334"/>
                  </a:lnTo>
                  <a:close/>
                  <a:moveTo>
                    <a:pt x="619" y="929"/>
                  </a:moveTo>
                  <a:cubicBezTo>
                    <a:pt x="691" y="929"/>
                    <a:pt x="762" y="1000"/>
                    <a:pt x="786" y="1048"/>
                  </a:cubicBezTo>
                  <a:cubicBezTo>
                    <a:pt x="810" y="1167"/>
                    <a:pt x="738" y="1262"/>
                    <a:pt x="643" y="1262"/>
                  </a:cubicBezTo>
                  <a:lnTo>
                    <a:pt x="381" y="1262"/>
                  </a:lnTo>
                  <a:lnTo>
                    <a:pt x="381" y="929"/>
                  </a:lnTo>
                  <a:close/>
                  <a:moveTo>
                    <a:pt x="191" y="0"/>
                  </a:moveTo>
                  <a:cubicBezTo>
                    <a:pt x="95" y="0"/>
                    <a:pt x="0" y="95"/>
                    <a:pt x="0" y="191"/>
                  </a:cubicBezTo>
                  <a:lnTo>
                    <a:pt x="0" y="1429"/>
                  </a:lnTo>
                  <a:lnTo>
                    <a:pt x="0" y="1500"/>
                  </a:lnTo>
                  <a:cubicBezTo>
                    <a:pt x="71" y="1548"/>
                    <a:pt x="143" y="1596"/>
                    <a:pt x="214" y="1596"/>
                  </a:cubicBezTo>
                  <a:lnTo>
                    <a:pt x="643" y="1596"/>
                  </a:lnTo>
                  <a:cubicBezTo>
                    <a:pt x="905" y="1596"/>
                    <a:pt x="1143" y="1358"/>
                    <a:pt x="1143" y="1072"/>
                  </a:cubicBezTo>
                  <a:cubicBezTo>
                    <a:pt x="1143" y="929"/>
                    <a:pt x="1095" y="786"/>
                    <a:pt x="976" y="691"/>
                  </a:cubicBezTo>
                  <a:cubicBezTo>
                    <a:pt x="1024" y="596"/>
                    <a:pt x="1024" y="500"/>
                    <a:pt x="1024" y="429"/>
                  </a:cubicBezTo>
                  <a:cubicBezTo>
                    <a:pt x="1000" y="191"/>
                    <a:pt x="786" y="0"/>
                    <a:pt x="5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04" name="Google Shape;14204;p27"/>
            <p:cNvSpPr/>
            <p:nvPr/>
          </p:nvSpPr>
          <p:spPr>
            <a:xfrm>
              <a:off x="3799513" y="3812033"/>
              <a:ext cx="35150" cy="40625"/>
            </a:xfrm>
            <a:custGeom>
              <a:avLst/>
              <a:gdLst/>
              <a:ahLst/>
              <a:cxnLst/>
              <a:rect l="l" t="t" r="r" b="b"/>
              <a:pathLst>
                <a:path w="1406" h="1625" extrusionOk="0">
                  <a:moveTo>
                    <a:pt x="715" y="643"/>
                  </a:moveTo>
                  <a:lnTo>
                    <a:pt x="834" y="977"/>
                  </a:lnTo>
                  <a:lnTo>
                    <a:pt x="572" y="977"/>
                  </a:lnTo>
                  <a:lnTo>
                    <a:pt x="715" y="643"/>
                  </a:lnTo>
                  <a:close/>
                  <a:moveTo>
                    <a:pt x="691" y="0"/>
                  </a:moveTo>
                  <a:cubicBezTo>
                    <a:pt x="596" y="0"/>
                    <a:pt x="548" y="48"/>
                    <a:pt x="501" y="119"/>
                  </a:cubicBezTo>
                  <a:lnTo>
                    <a:pt x="0" y="1381"/>
                  </a:lnTo>
                  <a:cubicBezTo>
                    <a:pt x="0" y="1548"/>
                    <a:pt x="72" y="1620"/>
                    <a:pt x="167" y="1620"/>
                  </a:cubicBezTo>
                  <a:lnTo>
                    <a:pt x="215" y="1620"/>
                  </a:lnTo>
                  <a:cubicBezTo>
                    <a:pt x="286" y="1620"/>
                    <a:pt x="358" y="1596"/>
                    <a:pt x="358" y="1501"/>
                  </a:cubicBezTo>
                  <a:lnTo>
                    <a:pt x="453" y="1310"/>
                  </a:lnTo>
                  <a:lnTo>
                    <a:pt x="953" y="1310"/>
                  </a:lnTo>
                  <a:lnTo>
                    <a:pt x="1024" y="1501"/>
                  </a:lnTo>
                  <a:cubicBezTo>
                    <a:pt x="1042" y="1569"/>
                    <a:pt x="1108" y="1625"/>
                    <a:pt x="1179" y="1625"/>
                  </a:cubicBezTo>
                  <a:cubicBezTo>
                    <a:pt x="1207" y="1625"/>
                    <a:pt x="1236" y="1616"/>
                    <a:pt x="1263" y="1596"/>
                  </a:cubicBezTo>
                  <a:cubicBezTo>
                    <a:pt x="1358" y="1572"/>
                    <a:pt x="1406" y="1453"/>
                    <a:pt x="1358" y="1358"/>
                  </a:cubicBezTo>
                  <a:lnTo>
                    <a:pt x="882" y="119"/>
                  </a:lnTo>
                  <a:cubicBezTo>
                    <a:pt x="834" y="24"/>
                    <a:pt x="763" y="0"/>
                    <a:pt x="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05" name="Google Shape;14205;p27"/>
            <p:cNvSpPr/>
            <p:nvPr/>
          </p:nvSpPr>
          <p:spPr>
            <a:xfrm>
              <a:off x="3916788" y="4003133"/>
              <a:ext cx="30400" cy="39325"/>
            </a:xfrm>
            <a:custGeom>
              <a:avLst/>
              <a:gdLst/>
              <a:ahLst/>
              <a:cxnLst/>
              <a:rect l="l" t="t" r="r" b="b"/>
              <a:pathLst>
                <a:path w="1216" h="1573" extrusionOk="0">
                  <a:moveTo>
                    <a:pt x="525" y="334"/>
                  </a:moveTo>
                  <a:cubicBezTo>
                    <a:pt x="834" y="334"/>
                    <a:pt x="858" y="644"/>
                    <a:pt x="858" y="763"/>
                  </a:cubicBezTo>
                  <a:cubicBezTo>
                    <a:pt x="858" y="1072"/>
                    <a:pt x="715" y="1215"/>
                    <a:pt x="525" y="1215"/>
                  </a:cubicBezTo>
                  <a:lnTo>
                    <a:pt x="358" y="1215"/>
                  </a:lnTo>
                  <a:lnTo>
                    <a:pt x="358" y="763"/>
                  </a:lnTo>
                  <a:lnTo>
                    <a:pt x="358" y="334"/>
                  </a:lnTo>
                  <a:close/>
                  <a:moveTo>
                    <a:pt x="96" y="1"/>
                  </a:moveTo>
                  <a:cubicBezTo>
                    <a:pt x="25" y="24"/>
                    <a:pt x="1" y="96"/>
                    <a:pt x="1" y="167"/>
                  </a:cubicBezTo>
                  <a:lnTo>
                    <a:pt x="1" y="810"/>
                  </a:lnTo>
                  <a:cubicBezTo>
                    <a:pt x="25" y="953"/>
                    <a:pt x="25" y="1406"/>
                    <a:pt x="25" y="1406"/>
                  </a:cubicBezTo>
                  <a:cubicBezTo>
                    <a:pt x="25" y="1453"/>
                    <a:pt x="72" y="1549"/>
                    <a:pt x="144" y="1572"/>
                  </a:cubicBezTo>
                  <a:lnTo>
                    <a:pt x="549" y="1572"/>
                  </a:lnTo>
                  <a:cubicBezTo>
                    <a:pt x="953" y="1572"/>
                    <a:pt x="1215" y="1239"/>
                    <a:pt x="1215" y="810"/>
                  </a:cubicBezTo>
                  <a:cubicBezTo>
                    <a:pt x="1215" y="334"/>
                    <a:pt x="953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06" name="Google Shape;14206;p27"/>
            <p:cNvSpPr/>
            <p:nvPr/>
          </p:nvSpPr>
          <p:spPr>
            <a:xfrm>
              <a:off x="3833438" y="3939933"/>
              <a:ext cx="34575" cy="39425"/>
            </a:xfrm>
            <a:custGeom>
              <a:avLst/>
              <a:gdLst/>
              <a:ahLst/>
              <a:cxnLst/>
              <a:rect l="l" t="t" r="r" b="b"/>
              <a:pathLst>
                <a:path w="1383" h="1577" extrusionOk="0">
                  <a:moveTo>
                    <a:pt x="710" y="0"/>
                  </a:moveTo>
                  <a:cubicBezTo>
                    <a:pt x="316" y="0"/>
                    <a:pt x="1" y="341"/>
                    <a:pt x="1" y="766"/>
                  </a:cubicBezTo>
                  <a:cubicBezTo>
                    <a:pt x="1" y="1219"/>
                    <a:pt x="358" y="1576"/>
                    <a:pt x="787" y="1576"/>
                  </a:cubicBezTo>
                  <a:cubicBezTo>
                    <a:pt x="977" y="1576"/>
                    <a:pt x="1120" y="1505"/>
                    <a:pt x="1263" y="1386"/>
                  </a:cubicBezTo>
                  <a:lnTo>
                    <a:pt x="1334" y="1338"/>
                  </a:lnTo>
                  <a:cubicBezTo>
                    <a:pt x="1382" y="1266"/>
                    <a:pt x="1382" y="1147"/>
                    <a:pt x="1311" y="1100"/>
                  </a:cubicBezTo>
                  <a:cubicBezTo>
                    <a:pt x="1278" y="1067"/>
                    <a:pt x="1234" y="1049"/>
                    <a:pt x="1190" y="1049"/>
                  </a:cubicBezTo>
                  <a:cubicBezTo>
                    <a:pt x="1139" y="1049"/>
                    <a:pt x="1087" y="1073"/>
                    <a:pt x="1049" y="1124"/>
                  </a:cubicBezTo>
                  <a:lnTo>
                    <a:pt x="1025" y="1147"/>
                  </a:lnTo>
                  <a:cubicBezTo>
                    <a:pt x="977" y="1219"/>
                    <a:pt x="882" y="1243"/>
                    <a:pt x="787" y="1243"/>
                  </a:cubicBezTo>
                  <a:cubicBezTo>
                    <a:pt x="549" y="1243"/>
                    <a:pt x="334" y="1028"/>
                    <a:pt x="334" y="790"/>
                  </a:cubicBezTo>
                  <a:cubicBezTo>
                    <a:pt x="334" y="552"/>
                    <a:pt x="549" y="362"/>
                    <a:pt x="787" y="362"/>
                  </a:cubicBezTo>
                  <a:cubicBezTo>
                    <a:pt x="882" y="362"/>
                    <a:pt x="977" y="385"/>
                    <a:pt x="1049" y="433"/>
                  </a:cubicBezTo>
                  <a:cubicBezTo>
                    <a:pt x="1086" y="461"/>
                    <a:pt x="1124" y="474"/>
                    <a:pt x="1159" y="474"/>
                  </a:cubicBezTo>
                  <a:cubicBezTo>
                    <a:pt x="1212" y="474"/>
                    <a:pt x="1258" y="443"/>
                    <a:pt x="1287" y="385"/>
                  </a:cubicBezTo>
                  <a:cubicBezTo>
                    <a:pt x="1358" y="290"/>
                    <a:pt x="1334" y="195"/>
                    <a:pt x="1239" y="147"/>
                  </a:cubicBezTo>
                  <a:cubicBezTo>
                    <a:pt x="1120" y="52"/>
                    <a:pt x="930" y="4"/>
                    <a:pt x="787" y="4"/>
                  </a:cubicBezTo>
                  <a:cubicBezTo>
                    <a:pt x="761" y="1"/>
                    <a:pt x="735" y="0"/>
                    <a:pt x="7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07" name="Google Shape;14207;p27"/>
            <p:cNvSpPr/>
            <p:nvPr/>
          </p:nvSpPr>
          <p:spPr>
            <a:xfrm>
              <a:off x="3656038" y="3790508"/>
              <a:ext cx="297700" cy="297800"/>
            </a:xfrm>
            <a:custGeom>
              <a:avLst/>
              <a:gdLst/>
              <a:ahLst/>
              <a:cxnLst/>
              <a:rect l="l" t="t" r="r" b="b"/>
              <a:pathLst>
                <a:path w="11908" h="11912" extrusionOk="0">
                  <a:moveTo>
                    <a:pt x="3406" y="1099"/>
                  </a:moveTo>
                  <a:lnTo>
                    <a:pt x="3406" y="2314"/>
                  </a:lnTo>
                  <a:lnTo>
                    <a:pt x="1072" y="2314"/>
                  </a:lnTo>
                  <a:lnTo>
                    <a:pt x="1072" y="1099"/>
                  </a:lnTo>
                  <a:close/>
                  <a:moveTo>
                    <a:pt x="4739" y="1099"/>
                  </a:moveTo>
                  <a:lnTo>
                    <a:pt x="4739" y="2314"/>
                  </a:lnTo>
                  <a:lnTo>
                    <a:pt x="3715" y="2314"/>
                  </a:lnTo>
                  <a:lnTo>
                    <a:pt x="3715" y="1099"/>
                  </a:lnTo>
                  <a:close/>
                  <a:moveTo>
                    <a:pt x="5478" y="3624"/>
                  </a:moveTo>
                  <a:lnTo>
                    <a:pt x="5478" y="4838"/>
                  </a:lnTo>
                  <a:lnTo>
                    <a:pt x="1072" y="4838"/>
                  </a:lnTo>
                  <a:lnTo>
                    <a:pt x="1072" y="3624"/>
                  </a:lnTo>
                  <a:close/>
                  <a:moveTo>
                    <a:pt x="4168" y="6148"/>
                  </a:moveTo>
                  <a:lnTo>
                    <a:pt x="4168" y="7363"/>
                  </a:lnTo>
                  <a:lnTo>
                    <a:pt x="1072" y="7363"/>
                  </a:lnTo>
                  <a:lnTo>
                    <a:pt x="1072" y="6148"/>
                  </a:lnTo>
                  <a:close/>
                  <a:moveTo>
                    <a:pt x="6025" y="6148"/>
                  </a:moveTo>
                  <a:lnTo>
                    <a:pt x="6025" y="7363"/>
                  </a:lnTo>
                  <a:lnTo>
                    <a:pt x="4501" y="7363"/>
                  </a:lnTo>
                  <a:lnTo>
                    <a:pt x="4501" y="6148"/>
                  </a:lnTo>
                  <a:close/>
                  <a:moveTo>
                    <a:pt x="9383" y="8649"/>
                  </a:moveTo>
                  <a:lnTo>
                    <a:pt x="9383" y="9863"/>
                  </a:lnTo>
                  <a:lnTo>
                    <a:pt x="7454" y="9863"/>
                  </a:lnTo>
                  <a:lnTo>
                    <a:pt x="7454" y="8649"/>
                  </a:lnTo>
                  <a:close/>
                  <a:moveTo>
                    <a:pt x="11550" y="11006"/>
                  </a:moveTo>
                  <a:lnTo>
                    <a:pt x="11550" y="11482"/>
                  </a:lnTo>
                  <a:lnTo>
                    <a:pt x="357" y="11482"/>
                  </a:lnTo>
                  <a:lnTo>
                    <a:pt x="357" y="11006"/>
                  </a:lnTo>
                  <a:close/>
                  <a:moveTo>
                    <a:pt x="916" y="0"/>
                  </a:moveTo>
                  <a:cubicBezTo>
                    <a:pt x="810" y="0"/>
                    <a:pt x="715" y="88"/>
                    <a:pt x="715" y="194"/>
                  </a:cubicBezTo>
                  <a:lnTo>
                    <a:pt x="715" y="1599"/>
                  </a:lnTo>
                  <a:lnTo>
                    <a:pt x="476" y="1599"/>
                  </a:lnTo>
                  <a:cubicBezTo>
                    <a:pt x="381" y="1599"/>
                    <a:pt x="334" y="1647"/>
                    <a:pt x="310" y="1719"/>
                  </a:cubicBezTo>
                  <a:cubicBezTo>
                    <a:pt x="262" y="1838"/>
                    <a:pt x="357" y="1957"/>
                    <a:pt x="476" y="1957"/>
                  </a:cubicBezTo>
                  <a:lnTo>
                    <a:pt x="715" y="1957"/>
                  </a:lnTo>
                  <a:lnTo>
                    <a:pt x="715" y="4124"/>
                  </a:lnTo>
                  <a:lnTo>
                    <a:pt x="500" y="4124"/>
                  </a:lnTo>
                  <a:cubicBezTo>
                    <a:pt x="429" y="4124"/>
                    <a:pt x="334" y="4171"/>
                    <a:pt x="334" y="4267"/>
                  </a:cubicBezTo>
                  <a:cubicBezTo>
                    <a:pt x="334" y="4386"/>
                    <a:pt x="381" y="4481"/>
                    <a:pt x="500" y="4481"/>
                  </a:cubicBezTo>
                  <a:lnTo>
                    <a:pt x="715" y="4481"/>
                  </a:lnTo>
                  <a:lnTo>
                    <a:pt x="715" y="6648"/>
                  </a:lnTo>
                  <a:lnTo>
                    <a:pt x="500" y="6648"/>
                  </a:lnTo>
                  <a:cubicBezTo>
                    <a:pt x="429" y="6648"/>
                    <a:pt x="334" y="6720"/>
                    <a:pt x="334" y="6791"/>
                  </a:cubicBezTo>
                  <a:cubicBezTo>
                    <a:pt x="334" y="6910"/>
                    <a:pt x="381" y="7005"/>
                    <a:pt x="500" y="7005"/>
                  </a:cubicBezTo>
                  <a:lnTo>
                    <a:pt x="715" y="7005"/>
                  </a:lnTo>
                  <a:lnTo>
                    <a:pt x="715" y="9172"/>
                  </a:lnTo>
                  <a:lnTo>
                    <a:pt x="500" y="9172"/>
                  </a:lnTo>
                  <a:cubicBezTo>
                    <a:pt x="429" y="9172"/>
                    <a:pt x="334" y="9244"/>
                    <a:pt x="334" y="9339"/>
                  </a:cubicBezTo>
                  <a:cubicBezTo>
                    <a:pt x="334" y="9458"/>
                    <a:pt x="381" y="9530"/>
                    <a:pt x="500" y="9530"/>
                  </a:cubicBezTo>
                  <a:lnTo>
                    <a:pt x="715" y="9530"/>
                  </a:lnTo>
                  <a:lnTo>
                    <a:pt x="715" y="10768"/>
                  </a:lnTo>
                  <a:lnTo>
                    <a:pt x="310" y="10768"/>
                  </a:lnTo>
                  <a:cubicBezTo>
                    <a:pt x="143" y="10768"/>
                    <a:pt x="0" y="10887"/>
                    <a:pt x="0" y="11054"/>
                  </a:cubicBezTo>
                  <a:lnTo>
                    <a:pt x="0" y="11625"/>
                  </a:lnTo>
                  <a:cubicBezTo>
                    <a:pt x="0" y="11768"/>
                    <a:pt x="119" y="11911"/>
                    <a:pt x="310" y="11911"/>
                  </a:cubicBezTo>
                  <a:lnTo>
                    <a:pt x="11622" y="11911"/>
                  </a:lnTo>
                  <a:cubicBezTo>
                    <a:pt x="11765" y="11911"/>
                    <a:pt x="11907" y="11792"/>
                    <a:pt x="11907" y="11625"/>
                  </a:cubicBezTo>
                  <a:lnTo>
                    <a:pt x="11907" y="11030"/>
                  </a:lnTo>
                  <a:cubicBezTo>
                    <a:pt x="11907" y="10792"/>
                    <a:pt x="11788" y="10673"/>
                    <a:pt x="11622" y="10673"/>
                  </a:cubicBezTo>
                  <a:lnTo>
                    <a:pt x="1072" y="10673"/>
                  </a:lnTo>
                  <a:lnTo>
                    <a:pt x="1072" y="10220"/>
                  </a:lnTo>
                  <a:lnTo>
                    <a:pt x="9478" y="10220"/>
                  </a:lnTo>
                  <a:cubicBezTo>
                    <a:pt x="9621" y="10220"/>
                    <a:pt x="9716" y="10101"/>
                    <a:pt x="9716" y="9982"/>
                  </a:cubicBezTo>
                  <a:lnTo>
                    <a:pt x="9716" y="8506"/>
                  </a:lnTo>
                  <a:cubicBezTo>
                    <a:pt x="9716" y="8410"/>
                    <a:pt x="9621" y="8315"/>
                    <a:pt x="9526" y="8315"/>
                  </a:cubicBezTo>
                  <a:lnTo>
                    <a:pt x="3096" y="8315"/>
                  </a:lnTo>
                  <a:cubicBezTo>
                    <a:pt x="3072" y="8315"/>
                    <a:pt x="3001" y="8363"/>
                    <a:pt x="3001" y="8387"/>
                  </a:cubicBezTo>
                  <a:cubicBezTo>
                    <a:pt x="2906" y="8506"/>
                    <a:pt x="3001" y="8649"/>
                    <a:pt x="3120" y="8649"/>
                  </a:cubicBezTo>
                  <a:lnTo>
                    <a:pt x="7073" y="8649"/>
                  </a:lnTo>
                  <a:lnTo>
                    <a:pt x="7073" y="9863"/>
                  </a:lnTo>
                  <a:lnTo>
                    <a:pt x="1072" y="9863"/>
                  </a:lnTo>
                  <a:lnTo>
                    <a:pt x="1072" y="8649"/>
                  </a:lnTo>
                  <a:lnTo>
                    <a:pt x="2286" y="8649"/>
                  </a:lnTo>
                  <a:cubicBezTo>
                    <a:pt x="2382" y="8649"/>
                    <a:pt x="2477" y="8577"/>
                    <a:pt x="2477" y="8506"/>
                  </a:cubicBezTo>
                  <a:cubicBezTo>
                    <a:pt x="2477" y="8387"/>
                    <a:pt x="2405" y="8291"/>
                    <a:pt x="2286" y="8291"/>
                  </a:cubicBezTo>
                  <a:lnTo>
                    <a:pt x="1048" y="8291"/>
                  </a:lnTo>
                  <a:lnTo>
                    <a:pt x="1048" y="7696"/>
                  </a:lnTo>
                  <a:lnTo>
                    <a:pt x="6073" y="7696"/>
                  </a:lnTo>
                  <a:cubicBezTo>
                    <a:pt x="6216" y="7696"/>
                    <a:pt x="6311" y="7577"/>
                    <a:pt x="6311" y="7458"/>
                  </a:cubicBezTo>
                  <a:lnTo>
                    <a:pt x="6311" y="6029"/>
                  </a:lnTo>
                  <a:cubicBezTo>
                    <a:pt x="6311" y="5886"/>
                    <a:pt x="6192" y="5791"/>
                    <a:pt x="6073" y="5791"/>
                  </a:cubicBezTo>
                  <a:lnTo>
                    <a:pt x="1048" y="5791"/>
                  </a:lnTo>
                  <a:lnTo>
                    <a:pt x="1048" y="5195"/>
                  </a:lnTo>
                  <a:lnTo>
                    <a:pt x="6287" y="5195"/>
                  </a:lnTo>
                  <a:cubicBezTo>
                    <a:pt x="6382" y="5195"/>
                    <a:pt x="6454" y="5124"/>
                    <a:pt x="6454" y="5053"/>
                  </a:cubicBezTo>
                  <a:cubicBezTo>
                    <a:pt x="6454" y="4933"/>
                    <a:pt x="6406" y="4838"/>
                    <a:pt x="6287" y="4838"/>
                  </a:cubicBezTo>
                  <a:lnTo>
                    <a:pt x="5835" y="4838"/>
                  </a:lnTo>
                  <a:lnTo>
                    <a:pt x="5835" y="3624"/>
                  </a:lnTo>
                  <a:lnTo>
                    <a:pt x="7573" y="3624"/>
                  </a:lnTo>
                  <a:lnTo>
                    <a:pt x="7573" y="4838"/>
                  </a:lnTo>
                  <a:lnTo>
                    <a:pt x="7121" y="4838"/>
                  </a:lnTo>
                  <a:cubicBezTo>
                    <a:pt x="7025" y="4838"/>
                    <a:pt x="6930" y="4886"/>
                    <a:pt x="6930" y="4981"/>
                  </a:cubicBezTo>
                  <a:cubicBezTo>
                    <a:pt x="6930" y="5100"/>
                    <a:pt x="7002" y="5195"/>
                    <a:pt x="7121" y="5195"/>
                  </a:cubicBezTo>
                  <a:lnTo>
                    <a:pt x="7692" y="5195"/>
                  </a:lnTo>
                  <a:cubicBezTo>
                    <a:pt x="7835" y="5195"/>
                    <a:pt x="7930" y="5076"/>
                    <a:pt x="7930" y="4957"/>
                  </a:cubicBezTo>
                  <a:lnTo>
                    <a:pt x="7930" y="3528"/>
                  </a:lnTo>
                  <a:cubicBezTo>
                    <a:pt x="7930" y="3386"/>
                    <a:pt x="7811" y="3290"/>
                    <a:pt x="7692" y="3290"/>
                  </a:cubicBezTo>
                  <a:lnTo>
                    <a:pt x="1072" y="3290"/>
                  </a:lnTo>
                  <a:lnTo>
                    <a:pt x="1072" y="2695"/>
                  </a:lnTo>
                  <a:lnTo>
                    <a:pt x="4835" y="2695"/>
                  </a:lnTo>
                  <a:cubicBezTo>
                    <a:pt x="4977" y="2695"/>
                    <a:pt x="5073" y="2576"/>
                    <a:pt x="5073" y="2457"/>
                  </a:cubicBezTo>
                  <a:lnTo>
                    <a:pt x="5073" y="1028"/>
                  </a:lnTo>
                  <a:cubicBezTo>
                    <a:pt x="5073" y="885"/>
                    <a:pt x="4954" y="790"/>
                    <a:pt x="4835" y="790"/>
                  </a:cubicBezTo>
                  <a:lnTo>
                    <a:pt x="1072" y="790"/>
                  </a:lnTo>
                  <a:lnTo>
                    <a:pt x="1072" y="194"/>
                  </a:lnTo>
                  <a:cubicBezTo>
                    <a:pt x="1072" y="99"/>
                    <a:pt x="1024" y="52"/>
                    <a:pt x="953" y="4"/>
                  </a:cubicBezTo>
                  <a:cubicBezTo>
                    <a:pt x="940" y="1"/>
                    <a:pt x="928" y="0"/>
                    <a:pt x="9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208" name="Google Shape;14208;p27"/>
          <p:cNvGrpSpPr/>
          <p:nvPr/>
        </p:nvGrpSpPr>
        <p:grpSpPr>
          <a:xfrm>
            <a:off x="5384126" y="5494037"/>
            <a:ext cx="473773" cy="470905"/>
            <a:chOff x="3688251" y="4146473"/>
            <a:chExt cx="355330" cy="353179"/>
          </a:xfrm>
          <a:solidFill>
            <a:schemeClr val="tx1"/>
          </a:solidFill>
        </p:grpSpPr>
        <p:sp>
          <p:nvSpPr>
            <p:cNvPr id="14209" name="Google Shape;14209;p27"/>
            <p:cNvSpPr/>
            <p:nvPr/>
          </p:nvSpPr>
          <p:spPr>
            <a:xfrm>
              <a:off x="3688251" y="4152153"/>
              <a:ext cx="348216" cy="347499"/>
            </a:xfrm>
            <a:custGeom>
              <a:avLst/>
              <a:gdLst/>
              <a:ahLst/>
              <a:cxnLst/>
              <a:rect l="l" t="t" r="r" b="b"/>
              <a:pathLst>
                <a:path w="11647" h="11623" extrusionOk="0">
                  <a:moveTo>
                    <a:pt x="5788" y="1"/>
                  </a:moveTo>
                  <a:cubicBezTo>
                    <a:pt x="4240" y="25"/>
                    <a:pt x="2811" y="620"/>
                    <a:pt x="1715" y="1715"/>
                  </a:cubicBezTo>
                  <a:cubicBezTo>
                    <a:pt x="596" y="2811"/>
                    <a:pt x="1" y="4287"/>
                    <a:pt x="1" y="5835"/>
                  </a:cubicBezTo>
                  <a:cubicBezTo>
                    <a:pt x="1" y="6693"/>
                    <a:pt x="191" y="7550"/>
                    <a:pt x="572" y="8336"/>
                  </a:cubicBezTo>
                  <a:cubicBezTo>
                    <a:pt x="590" y="8387"/>
                    <a:pt x="656" y="8426"/>
                    <a:pt x="728" y="8426"/>
                  </a:cubicBezTo>
                  <a:cubicBezTo>
                    <a:pt x="755" y="8426"/>
                    <a:pt x="784" y="8421"/>
                    <a:pt x="811" y="8407"/>
                  </a:cubicBezTo>
                  <a:cubicBezTo>
                    <a:pt x="906" y="8383"/>
                    <a:pt x="930" y="8264"/>
                    <a:pt x="906" y="8169"/>
                  </a:cubicBezTo>
                  <a:cubicBezTo>
                    <a:pt x="549" y="7431"/>
                    <a:pt x="358" y="6669"/>
                    <a:pt x="358" y="5835"/>
                  </a:cubicBezTo>
                  <a:cubicBezTo>
                    <a:pt x="358" y="4359"/>
                    <a:pt x="930" y="3001"/>
                    <a:pt x="1954" y="1954"/>
                  </a:cubicBezTo>
                  <a:cubicBezTo>
                    <a:pt x="2930" y="953"/>
                    <a:pt x="4264" y="382"/>
                    <a:pt x="5669" y="310"/>
                  </a:cubicBezTo>
                  <a:lnTo>
                    <a:pt x="5669" y="5788"/>
                  </a:lnTo>
                  <a:cubicBezTo>
                    <a:pt x="5669" y="5883"/>
                    <a:pt x="5764" y="5978"/>
                    <a:pt x="5835" y="5978"/>
                  </a:cubicBezTo>
                  <a:lnTo>
                    <a:pt x="11313" y="5978"/>
                  </a:lnTo>
                  <a:cubicBezTo>
                    <a:pt x="11289" y="7383"/>
                    <a:pt x="10694" y="8717"/>
                    <a:pt x="9693" y="9693"/>
                  </a:cubicBezTo>
                  <a:cubicBezTo>
                    <a:pt x="8645" y="10717"/>
                    <a:pt x="7264" y="11265"/>
                    <a:pt x="5812" y="11265"/>
                  </a:cubicBezTo>
                  <a:cubicBezTo>
                    <a:pt x="3978" y="11265"/>
                    <a:pt x="2263" y="10360"/>
                    <a:pt x="1263" y="8836"/>
                  </a:cubicBezTo>
                  <a:cubicBezTo>
                    <a:pt x="1215" y="8772"/>
                    <a:pt x="1168" y="8751"/>
                    <a:pt x="1113" y="8751"/>
                  </a:cubicBezTo>
                  <a:cubicBezTo>
                    <a:pt x="1086" y="8751"/>
                    <a:pt x="1057" y="8757"/>
                    <a:pt x="1025" y="8764"/>
                  </a:cubicBezTo>
                  <a:cubicBezTo>
                    <a:pt x="930" y="8836"/>
                    <a:pt x="930" y="8931"/>
                    <a:pt x="953" y="9003"/>
                  </a:cubicBezTo>
                  <a:cubicBezTo>
                    <a:pt x="2073" y="10646"/>
                    <a:pt x="3883" y="11622"/>
                    <a:pt x="5812" y="11622"/>
                  </a:cubicBezTo>
                  <a:cubicBezTo>
                    <a:pt x="7359" y="11622"/>
                    <a:pt x="8812" y="11027"/>
                    <a:pt x="9931" y="9931"/>
                  </a:cubicBezTo>
                  <a:cubicBezTo>
                    <a:pt x="11027" y="8860"/>
                    <a:pt x="11646" y="7407"/>
                    <a:pt x="11646" y="5859"/>
                  </a:cubicBezTo>
                  <a:cubicBezTo>
                    <a:pt x="11646" y="5788"/>
                    <a:pt x="11622" y="5740"/>
                    <a:pt x="11598" y="5669"/>
                  </a:cubicBezTo>
                  <a:cubicBezTo>
                    <a:pt x="11598" y="5684"/>
                    <a:pt x="11588" y="5690"/>
                    <a:pt x="11571" y="5690"/>
                  </a:cubicBezTo>
                  <a:cubicBezTo>
                    <a:pt x="11538" y="5690"/>
                    <a:pt x="11479" y="5669"/>
                    <a:pt x="11432" y="5669"/>
                  </a:cubicBezTo>
                  <a:lnTo>
                    <a:pt x="6026" y="5669"/>
                  </a:lnTo>
                  <a:lnTo>
                    <a:pt x="6026" y="263"/>
                  </a:lnTo>
                  <a:cubicBezTo>
                    <a:pt x="6026" y="191"/>
                    <a:pt x="6026" y="167"/>
                    <a:pt x="6002" y="120"/>
                  </a:cubicBezTo>
                  <a:cubicBezTo>
                    <a:pt x="5931" y="48"/>
                    <a:pt x="5883" y="1"/>
                    <a:pt x="57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10" name="Google Shape;14210;p27"/>
            <p:cNvSpPr/>
            <p:nvPr/>
          </p:nvSpPr>
          <p:spPr>
            <a:xfrm>
              <a:off x="3886200" y="4146473"/>
              <a:ext cx="157380" cy="157380"/>
            </a:xfrm>
            <a:custGeom>
              <a:avLst/>
              <a:gdLst/>
              <a:ahLst/>
              <a:cxnLst/>
              <a:rect l="l" t="t" r="r" b="b"/>
              <a:pathLst>
                <a:path w="5264" h="5264" extrusionOk="0">
                  <a:moveTo>
                    <a:pt x="238" y="0"/>
                  </a:moveTo>
                  <a:cubicBezTo>
                    <a:pt x="143" y="0"/>
                    <a:pt x="24" y="72"/>
                    <a:pt x="0" y="191"/>
                  </a:cubicBezTo>
                  <a:lnTo>
                    <a:pt x="0" y="238"/>
                  </a:lnTo>
                  <a:lnTo>
                    <a:pt x="0" y="3406"/>
                  </a:lnTo>
                  <a:cubicBezTo>
                    <a:pt x="0" y="3430"/>
                    <a:pt x="24" y="3477"/>
                    <a:pt x="48" y="3477"/>
                  </a:cubicBezTo>
                  <a:cubicBezTo>
                    <a:pt x="95" y="3504"/>
                    <a:pt x="141" y="3516"/>
                    <a:pt x="182" y="3516"/>
                  </a:cubicBezTo>
                  <a:cubicBezTo>
                    <a:pt x="285" y="3516"/>
                    <a:pt x="357" y="3443"/>
                    <a:pt x="357" y="3358"/>
                  </a:cubicBezTo>
                  <a:lnTo>
                    <a:pt x="357" y="357"/>
                  </a:lnTo>
                  <a:cubicBezTo>
                    <a:pt x="1548" y="381"/>
                    <a:pt x="2667" y="905"/>
                    <a:pt x="3549" y="1763"/>
                  </a:cubicBezTo>
                  <a:cubicBezTo>
                    <a:pt x="4406" y="2620"/>
                    <a:pt x="4882" y="3763"/>
                    <a:pt x="4930" y="4954"/>
                  </a:cubicBezTo>
                  <a:lnTo>
                    <a:pt x="357" y="4954"/>
                  </a:lnTo>
                  <a:lnTo>
                    <a:pt x="357" y="4144"/>
                  </a:lnTo>
                  <a:cubicBezTo>
                    <a:pt x="357" y="4120"/>
                    <a:pt x="334" y="4049"/>
                    <a:pt x="286" y="4049"/>
                  </a:cubicBezTo>
                  <a:cubicBezTo>
                    <a:pt x="245" y="4021"/>
                    <a:pt x="204" y="4010"/>
                    <a:pt x="167" y="4010"/>
                  </a:cubicBezTo>
                  <a:cubicBezTo>
                    <a:pt x="73" y="4010"/>
                    <a:pt x="0" y="4083"/>
                    <a:pt x="0" y="4168"/>
                  </a:cubicBezTo>
                  <a:lnTo>
                    <a:pt x="0" y="5144"/>
                  </a:lnTo>
                  <a:cubicBezTo>
                    <a:pt x="0" y="5216"/>
                    <a:pt x="48" y="5263"/>
                    <a:pt x="119" y="5263"/>
                  </a:cubicBezTo>
                  <a:lnTo>
                    <a:pt x="5097" y="5263"/>
                  </a:lnTo>
                  <a:cubicBezTo>
                    <a:pt x="5192" y="5239"/>
                    <a:pt x="5263" y="5120"/>
                    <a:pt x="5239" y="5025"/>
                  </a:cubicBezTo>
                  <a:cubicBezTo>
                    <a:pt x="5263" y="3691"/>
                    <a:pt x="4739" y="2453"/>
                    <a:pt x="3787" y="1501"/>
                  </a:cubicBezTo>
                  <a:cubicBezTo>
                    <a:pt x="2834" y="548"/>
                    <a:pt x="1572" y="24"/>
                    <a:pt x="2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211" name="Google Shape;14211;p27"/>
          <p:cNvGrpSpPr/>
          <p:nvPr/>
        </p:nvGrpSpPr>
        <p:grpSpPr>
          <a:xfrm>
            <a:off x="6368721" y="5494103"/>
            <a:ext cx="474692" cy="474692"/>
            <a:chOff x="4673513" y="3789408"/>
            <a:chExt cx="297700" cy="297700"/>
          </a:xfrm>
          <a:solidFill>
            <a:schemeClr val="tx1"/>
          </a:solidFill>
        </p:grpSpPr>
        <p:sp>
          <p:nvSpPr>
            <p:cNvPr id="14212" name="Google Shape;14212;p27"/>
            <p:cNvSpPr/>
            <p:nvPr/>
          </p:nvSpPr>
          <p:spPr>
            <a:xfrm>
              <a:off x="4709213" y="3803083"/>
              <a:ext cx="255450" cy="176850"/>
            </a:xfrm>
            <a:custGeom>
              <a:avLst/>
              <a:gdLst/>
              <a:ahLst/>
              <a:cxnLst/>
              <a:rect l="l" t="t" r="r" b="b"/>
              <a:pathLst>
                <a:path w="10218" h="7074" extrusionOk="0">
                  <a:moveTo>
                    <a:pt x="9574" y="311"/>
                  </a:moveTo>
                  <a:cubicBezTo>
                    <a:pt x="9741" y="311"/>
                    <a:pt x="9860" y="430"/>
                    <a:pt x="9860" y="596"/>
                  </a:cubicBezTo>
                  <a:cubicBezTo>
                    <a:pt x="9860" y="739"/>
                    <a:pt x="9741" y="858"/>
                    <a:pt x="9574" y="858"/>
                  </a:cubicBezTo>
                  <a:cubicBezTo>
                    <a:pt x="9432" y="858"/>
                    <a:pt x="9312" y="739"/>
                    <a:pt x="9312" y="596"/>
                  </a:cubicBezTo>
                  <a:cubicBezTo>
                    <a:pt x="9312" y="430"/>
                    <a:pt x="9432" y="311"/>
                    <a:pt x="9574" y="311"/>
                  </a:cubicBezTo>
                  <a:close/>
                  <a:moveTo>
                    <a:pt x="7407" y="1025"/>
                  </a:moveTo>
                  <a:cubicBezTo>
                    <a:pt x="7550" y="1025"/>
                    <a:pt x="7669" y="1144"/>
                    <a:pt x="7669" y="1311"/>
                  </a:cubicBezTo>
                  <a:cubicBezTo>
                    <a:pt x="7669" y="1454"/>
                    <a:pt x="7550" y="1573"/>
                    <a:pt x="7407" y="1573"/>
                  </a:cubicBezTo>
                  <a:cubicBezTo>
                    <a:pt x="7264" y="1573"/>
                    <a:pt x="7145" y="1454"/>
                    <a:pt x="7145" y="1311"/>
                  </a:cubicBezTo>
                  <a:cubicBezTo>
                    <a:pt x="7145" y="1144"/>
                    <a:pt x="7264" y="1025"/>
                    <a:pt x="7407" y="1025"/>
                  </a:cubicBezTo>
                  <a:close/>
                  <a:moveTo>
                    <a:pt x="6217" y="2692"/>
                  </a:moveTo>
                  <a:cubicBezTo>
                    <a:pt x="6359" y="2692"/>
                    <a:pt x="6479" y="2811"/>
                    <a:pt x="6479" y="2978"/>
                  </a:cubicBezTo>
                  <a:cubicBezTo>
                    <a:pt x="6479" y="3121"/>
                    <a:pt x="6359" y="3240"/>
                    <a:pt x="6217" y="3240"/>
                  </a:cubicBezTo>
                  <a:cubicBezTo>
                    <a:pt x="6074" y="3240"/>
                    <a:pt x="5955" y="3121"/>
                    <a:pt x="5955" y="2978"/>
                  </a:cubicBezTo>
                  <a:cubicBezTo>
                    <a:pt x="5955" y="2811"/>
                    <a:pt x="6074" y="2692"/>
                    <a:pt x="6217" y="2692"/>
                  </a:cubicBezTo>
                  <a:close/>
                  <a:moveTo>
                    <a:pt x="2120" y="4073"/>
                  </a:moveTo>
                  <a:cubicBezTo>
                    <a:pt x="2263" y="4073"/>
                    <a:pt x="2382" y="4192"/>
                    <a:pt x="2382" y="4335"/>
                  </a:cubicBezTo>
                  <a:cubicBezTo>
                    <a:pt x="2382" y="4478"/>
                    <a:pt x="2263" y="4597"/>
                    <a:pt x="2120" y="4597"/>
                  </a:cubicBezTo>
                  <a:cubicBezTo>
                    <a:pt x="1954" y="4597"/>
                    <a:pt x="1835" y="4478"/>
                    <a:pt x="1835" y="4335"/>
                  </a:cubicBezTo>
                  <a:cubicBezTo>
                    <a:pt x="1835" y="4192"/>
                    <a:pt x="1930" y="4073"/>
                    <a:pt x="2120" y="4073"/>
                  </a:cubicBezTo>
                  <a:close/>
                  <a:moveTo>
                    <a:pt x="4764" y="4645"/>
                  </a:moveTo>
                  <a:cubicBezTo>
                    <a:pt x="4907" y="4645"/>
                    <a:pt x="5026" y="4764"/>
                    <a:pt x="5026" y="4907"/>
                  </a:cubicBezTo>
                  <a:cubicBezTo>
                    <a:pt x="5026" y="5050"/>
                    <a:pt x="4907" y="5169"/>
                    <a:pt x="4764" y="5169"/>
                  </a:cubicBezTo>
                  <a:cubicBezTo>
                    <a:pt x="4621" y="5169"/>
                    <a:pt x="4502" y="5050"/>
                    <a:pt x="4502" y="4907"/>
                  </a:cubicBezTo>
                  <a:cubicBezTo>
                    <a:pt x="4502" y="4764"/>
                    <a:pt x="4621" y="4645"/>
                    <a:pt x="4764" y="4645"/>
                  </a:cubicBezTo>
                  <a:close/>
                  <a:moveTo>
                    <a:pt x="9551" y="1"/>
                  </a:moveTo>
                  <a:cubicBezTo>
                    <a:pt x="9193" y="1"/>
                    <a:pt x="8931" y="287"/>
                    <a:pt x="8931" y="620"/>
                  </a:cubicBezTo>
                  <a:lnTo>
                    <a:pt x="8931" y="668"/>
                  </a:lnTo>
                  <a:lnTo>
                    <a:pt x="7907" y="1001"/>
                  </a:lnTo>
                  <a:cubicBezTo>
                    <a:pt x="7788" y="834"/>
                    <a:pt x="7598" y="715"/>
                    <a:pt x="7360" y="715"/>
                  </a:cubicBezTo>
                  <a:cubicBezTo>
                    <a:pt x="7050" y="739"/>
                    <a:pt x="6788" y="977"/>
                    <a:pt x="6764" y="1263"/>
                  </a:cubicBezTo>
                  <a:cubicBezTo>
                    <a:pt x="6764" y="1454"/>
                    <a:pt x="6788" y="1597"/>
                    <a:pt x="6907" y="1716"/>
                  </a:cubicBezTo>
                  <a:lnTo>
                    <a:pt x="6431" y="2406"/>
                  </a:lnTo>
                  <a:cubicBezTo>
                    <a:pt x="6365" y="2390"/>
                    <a:pt x="6288" y="2362"/>
                    <a:pt x="6215" y="2362"/>
                  </a:cubicBezTo>
                  <a:cubicBezTo>
                    <a:pt x="6183" y="2362"/>
                    <a:pt x="6151" y="2368"/>
                    <a:pt x="6121" y="2382"/>
                  </a:cubicBezTo>
                  <a:cubicBezTo>
                    <a:pt x="5836" y="2406"/>
                    <a:pt x="5597" y="2644"/>
                    <a:pt x="5574" y="2930"/>
                  </a:cubicBezTo>
                  <a:cubicBezTo>
                    <a:pt x="5526" y="3121"/>
                    <a:pt x="5597" y="3287"/>
                    <a:pt x="5716" y="3406"/>
                  </a:cubicBezTo>
                  <a:lnTo>
                    <a:pt x="5026" y="4359"/>
                  </a:lnTo>
                  <a:cubicBezTo>
                    <a:pt x="4931" y="4311"/>
                    <a:pt x="4859" y="4311"/>
                    <a:pt x="4740" y="4311"/>
                  </a:cubicBezTo>
                  <a:cubicBezTo>
                    <a:pt x="4454" y="4311"/>
                    <a:pt x="4264" y="4454"/>
                    <a:pt x="4145" y="4692"/>
                  </a:cubicBezTo>
                  <a:lnTo>
                    <a:pt x="2668" y="4359"/>
                  </a:lnTo>
                  <a:cubicBezTo>
                    <a:pt x="2668" y="4028"/>
                    <a:pt x="2402" y="3758"/>
                    <a:pt x="2041" y="3758"/>
                  </a:cubicBezTo>
                  <a:cubicBezTo>
                    <a:pt x="2013" y="3758"/>
                    <a:pt x="1984" y="3760"/>
                    <a:pt x="1954" y="3764"/>
                  </a:cubicBezTo>
                  <a:cubicBezTo>
                    <a:pt x="1668" y="3811"/>
                    <a:pt x="1430" y="4049"/>
                    <a:pt x="1406" y="4335"/>
                  </a:cubicBezTo>
                  <a:cubicBezTo>
                    <a:pt x="1358" y="4478"/>
                    <a:pt x="1430" y="4645"/>
                    <a:pt x="1477" y="4764"/>
                  </a:cubicBezTo>
                  <a:lnTo>
                    <a:pt x="1" y="6860"/>
                  </a:lnTo>
                  <a:cubicBezTo>
                    <a:pt x="25" y="6860"/>
                    <a:pt x="49" y="6979"/>
                    <a:pt x="120" y="7050"/>
                  </a:cubicBezTo>
                  <a:cubicBezTo>
                    <a:pt x="144" y="7074"/>
                    <a:pt x="168" y="7074"/>
                    <a:pt x="215" y="7074"/>
                  </a:cubicBezTo>
                  <a:cubicBezTo>
                    <a:pt x="263" y="7074"/>
                    <a:pt x="334" y="7050"/>
                    <a:pt x="358" y="7026"/>
                  </a:cubicBezTo>
                  <a:lnTo>
                    <a:pt x="1811" y="4931"/>
                  </a:lnTo>
                  <a:cubicBezTo>
                    <a:pt x="1906" y="4954"/>
                    <a:pt x="2001" y="5002"/>
                    <a:pt x="2073" y="5002"/>
                  </a:cubicBezTo>
                  <a:cubicBezTo>
                    <a:pt x="2311" y="5002"/>
                    <a:pt x="2525" y="4883"/>
                    <a:pt x="2621" y="4692"/>
                  </a:cubicBezTo>
                  <a:lnTo>
                    <a:pt x="4097" y="5026"/>
                  </a:lnTo>
                  <a:cubicBezTo>
                    <a:pt x="4162" y="5331"/>
                    <a:pt x="4407" y="5556"/>
                    <a:pt x="4703" y="5556"/>
                  </a:cubicBezTo>
                  <a:cubicBezTo>
                    <a:pt x="4731" y="5556"/>
                    <a:pt x="4759" y="5554"/>
                    <a:pt x="4788" y="5550"/>
                  </a:cubicBezTo>
                  <a:cubicBezTo>
                    <a:pt x="5097" y="5526"/>
                    <a:pt x="5312" y="5288"/>
                    <a:pt x="5359" y="5026"/>
                  </a:cubicBezTo>
                  <a:cubicBezTo>
                    <a:pt x="5383" y="4883"/>
                    <a:pt x="5359" y="4764"/>
                    <a:pt x="5264" y="4645"/>
                  </a:cubicBezTo>
                  <a:lnTo>
                    <a:pt x="5978" y="3621"/>
                  </a:lnTo>
                  <a:cubicBezTo>
                    <a:pt x="6074" y="3645"/>
                    <a:pt x="6121" y="3645"/>
                    <a:pt x="6217" y="3645"/>
                  </a:cubicBezTo>
                  <a:cubicBezTo>
                    <a:pt x="6502" y="3621"/>
                    <a:pt x="6740" y="3383"/>
                    <a:pt x="6788" y="3097"/>
                  </a:cubicBezTo>
                  <a:cubicBezTo>
                    <a:pt x="6788" y="2930"/>
                    <a:pt x="6740" y="2787"/>
                    <a:pt x="6669" y="2668"/>
                  </a:cubicBezTo>
                  <a:lnTo>
                    <a:pt x="7169" y="1978"/>
                  </a:lnTo>
                  <a:cubicBezTo>
                    <a:pt x="7241" y="2025"/>
                    <a:pt x="7288" y="2025"/>
                    <a:pt x="7383" y="2025"/>
                  </a:cubicBezTo>
                  <a:cubicBezTo>
                    <a:pt x="7741" y="2025"/>
                    <a:pt x="8003" y="1716"/>
                    <a:pt x="8003" y="1382"/>
                  </a:cubicBezTo>
                  <a:lnTo>
                    <a:pt x="9051" y="1025"/>
                  </a:lnTo>
                  <a:cubicBezTo>
                    <a:pt x="9149" y="1183"/>
                    <a:pt x="9313" y="1275"/>
                    <a:pt x="9502" y="1275"/>
                  </a:cubicBezTo>
                  <a:cubicBezTo>
                    <a:pt x="9541" y="1275"/>
                    <a:pt x="9581" y="1271"/>
                    <a:pt x="9622" y="1263"/>
                  </a:cubicBezTo>
                  <a:cubicBezTo>
                    <a:pt x="9908" y="1239"/>
                    <a:pt x="10146" y="1001"/>
                    <a:pt x="10170" y="715"/>
                  </a:cubicBezTo>
                  <a:cubicBezTo>
                    <a:pt x="10217" y="311"/>
                    <a:pt x="9908" y="1"/>
                    <a:pt x="95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13" name="Google Shape;14213;p27"/>
            <p:cNvSpPr/>
            <p:nvPr/>
          </p:nvSpPr>
          <p:spPr>
            <a:xfrm>
              <a:off x="4710413" y="3887633"/>
              <a:ext cx="254850" cy="152450"/>
            </a:xfrm>
            <a:custGeom>
              <a:avLst/>
              <a:gdLst/>
              <a:ahLst/>
              <a:cxnLst/>
              <a:rect l="l" t="t" r="r" b="b"/>
              <a:pathLst>
                <a:path w="10194" h="6098" extrusionOk="0">
                  <a:moveTo>
                    <a:pt x="9526" y="358"/>
                  </a:moveTo>
                  <a:cubicBezTo>
                    <a:pt x="9693" y="358"/>
                    <a:pt x="9812" y="477"/>
                    <a:pt x="9812" y="620"/>
                  </a:cubicBezTo>
                  <a:cubicBezTo>
                    <a:pt x="9812" y="787"/>
                    <a:pt x="9693" y="906"/>
                    <a:pt x="9526" y="906"/>
                  </a:cubicBezTo>
                  <a:cubicBezTo>
                    <a:pt x="9384" y="906"/>
                    <a:pt x="9264" y="787"/>
                    <a:pt x="9264" y="620"/>
                  </a:cubicBezTo>
                  <a:cubicBezTo>
                    <a:pt x="9264" y="477"/>
                    <a:pt x="9384" y="358"/>
                    <a:pt x="9526" y="358"/>
                  </a:cubicBezTo>
                  <a:close/>
                  <a:moveTo>
                    <a:pt x="4478" y="3525"/>
                  </a:moveTo>
                  <a:cubicBezTo>
                    <a:pt x="4621" y="3525"/>
                    <a:pt x="4740" y="3644"/>
                    <a:pt x="4740" y="3787"/>
                  </a:cubicBezTo>
                  <a:cubicBezTo>
                    <a:pt x="4740" y="3930"/>
                    <a:pt x="4644" y="4049"/>
                    <a:pt x="4478" y="4049"/>
                  </a:cubicBezTo>
                  <a:cubicBezTo>
                    <a:pt x="4335" y="4049"/>
                    <a:pt x="4216" y="3930"/>
                    <a:pt x="4216" y="3787"/>
                  </a:cubicBezTo>
                  <a:cubicBezTo>
                    <a:pt x="4216" y="3644"/>
                    <a:pt x="4335" y="3525"/>
                    <a:pt x="4478" y="3525"/>
                  </a:cubicBezTo>
                  <a:close/>
                  <a:moveTo>
                    <a:pt x="1787" y="3882"/>
                  </a:moveTo>
                  <a:cubicBezTo>
                    <a:pt x="1953" y="3882"/>
                    <a:pt x="2072" y="4001"/>
                    <a:pt x="2072" y="4144"/>
                  </a:cubicBezTo>
                  <a:cubicBezTo>
                    <a:pt x="2072" y="4287"/>
                    <a:pt x="1953" y="4406"/>
                    <a:pt x="1787" y="4406"/>
                  </a:cubicBezTo>
                  <a:cubicBezTo>
                    <a:pt x="1644" y="4406"/>
                    <a:pt x="1525" y="4287"/>
                    <a:pt x="1525" y="4144"/>
                  </a:cubicBezTo>
                  <a:cubicBezTo>
                    <a:pt x="1525" y="4001"/>
                    <a:pt x="1644" y="3882"/>
                    <a:pt x="1787" y="3882"/>
                  </a:cubicBezTo>
                  <a:close/>
                  <a:moveTo>
                    <a:pt x="7335" y="4359"/>
                  </a:moveTo>
                  <a:cubicBezTo>
                    <a:pt x="7478" y="4359"/>
                    <a:pt x="7597" y="4478"/>
                    <a:pt x="7597" y="4621"/>
                  </a:cubicBezTo>
                  <a:cubicBezTo>
                    <a:pt x="7597" y="4764"/>
                    <a:pt x="7502" y="4883"/>
                    <a:pt x="7335" y="4883"/>
                  </a:cubicBezTo>
                  <a:cubicBezTo>
                    <a:pt x="7193" y="4883"/>
                    <a:pt x="7074" y="4764"/>
                    <a:pt x="7074" y="4621"/>
                  </a:cubicBezTo>
                  <a:cubicBezTo>
                    <a:pt x="7074" y="4478"/>
                    <a:pt x="7193" y="4359"/>
                    <a:pt x="7335" y="4359"/>
                  </a:cubicBezTo>
                  <a:close/>
                  <a:moveTo>
                    <a:pt x="9550" y="1"/>
                  </a:moveTo>
                  <a:cubicBezTo>
                    <a:pt x="9193" y="1"/>
                    <a:pt x="8931" y="263"/>
                    <a:pt x="8931" y="620"/>
                  </a:cubicBezTo>
                  <a:cubicBezTo>
                    <a:pt x="8931" y="858"/>
                    <a:pt x="9050" y="1072"/>
                    <a:pt x="9241" y="1168"/>
                  </a:cubicBezTo>
                  <a:lnTo>
                    <a:pt x="9003" y="1858"/>
                  </a:lnTo>
                  <a:lnTo>
                    <a:pt x="8907" y="1858"/>
                  </a:lnTo>
                  <a:cubicBezTo>
                    <a:pt x="8812" y="1858"/>
                    <a:pt x="8741" y="1930"/>
                    <a:pt x="8741" y="2025"/>
                  </a:cubicBezTo>
                  <a:cubicBezTo>
                    <a:pt x="8741" y="2120"/>
                    <a:pt x="8812" y="2215"/>
                    <a:pt x="8907" y="2215"/>
                  </a:cubicBezTo>
                  <a:cubicBezTo>
                    <a:pt x="9050" y="2215"/>
                    <a:pt x="9169" y="2334"/>
                    <a:pt x="9169" y="2477"/>
                  </a:cubicBezTo>
                  <a:cubicBezTo>
                    <a:pt x="9169" y="2620"/>
                    <a:pt x="9050" y="2739"/>
                    <a:pt x="8907" y="2739"/>
                  </a:cubicBezTo>
                  <a:cubicBezTo>
                    <a:pt x="8788" y="2739"/>
                    <a:pt x="8669" y="2644"/>
                    <a:pt x="8645" y="2525"/>
                  </a:cubicBezTo>
                  <a:cubicBezTo>
                    <a:pt x="8625" y="2463"/>
                    <a:pt x="8550" y="2401"/>
                    <a:pt x="8469" y="2401"/>
                  </a:cubicBezTo>
                  <a:cubicBezTo>
                    <a:pt x="8456" y="2401"/>
                    <a:pt x="8444" y="2403"/>
                    <a:pt x="8431" y="2406"/>
                  </a:cubicBezTo>
                  <a:cubicBezTo>
                    <a:pt x="8336" y="2454"/>
                    <a:pt x="8288" y="2525"/>
                    <a:pt x="8312" y="2620"/>
                  </a:cubicBezTo>
                  <a:cubicBezTo>
                    <a:pt x="8336" y="2739"/>
                    <a:pt x="8407" y="2835"/>
                    <a:pt x="8502" y="2930"/>
                  </a:cubicBezTo>
                  <a:lnTo>
                    <a:pt x="7669" y="4025"/>
                  </a:lnTo>
                  <a:cubicBezTo>
                    <a:pt x="7574" y="3954"/>
                    <a:pt x="7478" y="3930"/>
                    <a:pt x="7359" y="3930"/>
                  </a:cubicBezTo>
                  <a:cubicBezTo>
                    <a:pt x="7097" y="3930"/>
                    <a:pt x="6883" y="4073"/>
                    <a:pt x="6764" y="4311"/>
                  </a:cubicBezTo>
                  <a:lnTo>
                    <a:pt x="5121" y="3787"/>
                  </a:lnTo>
                  <a:lnTo>
                    <a:pt x="5121" y="3763"/>
                  </a:lnTo>
                  <a:cubicBezTo>
                    <a:pt x="5121" y="3406"/>
                    <a:pt x="4835" y="3120"/>
                    <a:pt x="4502" y="3120"/>
                  </a:cubicBezTo>
                  <a:cubicBezTo>
                    <a:pt x="4216" y="3120"/>
                    <a:pt x="3930" y="3358"/>
                    <a:pt x="3882" y="3620"/>
                  </a:cubicBezTo>
                  <a:lnTo>
                    <a:pt x="2358" y="3811"/>
                  </a:lnTo>
                  <a:cubicBezTo>
                    <a:pt x="2239" y="3597"/>
                    <a:pt x="2025" y="3478"/>
                    <a:pt x="1787" y="3478"/>
                  </a:cubicBezTo>
                  <a:cubicBezTo>
                    <a:pt x="1429" y="3478"/>
                    <a:pt x="1168" y="3739"/>
                    <a:pt x="1168" y="4121"/>
                  </a:cubicBezTo>
                  <a:cubicBezTo>
                    <a:pt x="1168" y="4216"/>
                    <a:pt x="1191" y="4359"/>
                    <a:pt x="1263" y="4430"/>
                  </a:cubicBezTo>
                  <a:lnTo>
                    <a:pt x="72" y="5835"/>
                  </a:lnTo>
                  <a:cubicBezTo>
                    <a:pt x="1" y="5907"/>
                    <a:pt x="1" y="6026"/>
                    <a:pt x="96" y="6073"/>
                  </a:cubicBezTo>
                  <a:cubicBezTo>
                    <a:pt x="120" y="6097"/>
                    <a:pt x="167" y="6097"/>
                    <a:pt x="215" y="6097"/>
                  </a:cubicBezTo>
                  <a:cubicBezTo>
                    <a:pt x="286" y="6097"/>
                    <a:pt x="310" y="6073"/>
                    <a:pt x="334" y="6049"/>
                  </a:cubicBezTo>
                  <a:lnTo>
                    <a:pt x="1525" y="4644"/>
                  </a:lnTo>
                  <a:cubicBezTo>
                    <a:pt x="1620" y="4668"/>
                    <a:pt x="1715" y="4716"/>
                    <a:pt x="1787" y="4716"/>
                  </a:cubicBezTo>
                  <a:cubicBezTo>
                    <a:pt x="2120" y="4716"/>
                    <a:pt x="2382" y="4430"/>
                    <a:pt x="2430" y="4121"/>
                  </a:cubicBezTo>
                  <a:lnTo>
                    <a:pt x="3906" y="3930"/>
                  </a:lnTo>
                  <a:cubicBezTo>
                    <a:pt x="4001" y="4168"/>
                    <a:pt x="4240" y="4311"/>
                    <a:pt x="4502" y="4311"/>
                  </a:cubicBezTo>
                  <a:cubicBezTo>
                    <a:pt x="4716" y="4311"/>
                    <a:pt x="4930" y="4192"/>
                    <a:pt x="5049" y="4049"/>
                  </a:cubicBezTo>
                  <a:lnTo>
                    <a:pt x="6764" y="4621"/>
                  </a:lnTo>
                  <a:cubicBezTo>
                    <a:pt x="6835" y="4906"/>
                    <a:pt x="7050" y="5121"/>
                    <a:pt x="7383" y="5121"/>
                  </a:cubicBezTo>
                  <a:cubicBezTo>
                    <a:pt x="7740" y="5121"/>
                    <a:pt x="8026" y="4859"/>
                    <a:pt x="8026" y="4502"/>
                  </a:cubicBezTo>
                  <a:cubicBezTo>
                    <a:pt x="8026" y="4382"/>
                    <a:pt x="7978" y="4287"/>
                    <a:pt x="7931" y="4192"/>
                  </a:cubicBezTo>
                  <a:lnTo>
                    <a:pt x="8812" y="3001"/>
                  </a:lnTo>
                  <a:lnTo>
                    <a:pt x="8931" y="3001"/>
                  </a:lnTo>
                  <a:cubicBezTo>
                    <a:pt x="9288" y="3001"/>
                    <a:pt x="9574" y="2739"/>
                    <a:pt x="9574" y="2382"/>
                  </a:cubicBezTo>
                  <a:cubicBezTo>
                    <a:pt x="9574" y="2168"/>
                    <a:pt x="9479" y="2025"/>
                    <a:pt x="9336" y="1906"/>
                  </a:cubicBezTo>
                  <a:lnTo>
                    <a:pt x="9598" y="1168"/>
                  </a:lnTo>
                  <a:cubicBezTo>
                    <a:pt x="9621" y="1171"/>
                    <a:pt x="9643" y="1173"/>
                    <a:pt x="9666" y="1173"/>
                  </a:cubicBezTo>
                  <a:cubicBezTo>
                    <a:pt x="9931" y="1173"/>
                    <a:pt x="10193" y="927"/>
                    <a:pt x="10193" y="620"/>
                  </a:cubicBezTo>
                  <a:cubicBezTo>
                    <a:pt x="10193" y="263"/>
                    <a:pt x="9931" y="1"/>
                    <a:pt x="955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14" name="Google Shape;14214;p27"/>
            <p:cNvSpPr/>
            <p:nvPr/>
          </p:nvSpPr>
          <p:spPr>
            <a:xfrm>
              <a:off x="4673513" y="3789408"/>
              <a:ext cx="297700" cy="297700"/>
            </a:xfrm>
            <a:custGeom>
              <a:avLst/>
              <a:gdLst/>
              <a:ahLst/>
              <a:cxnLst/>
              <a:rect l="l" t="t" r="r" b="b"/>
              <a:pathLst>
                <a:path w="11908" h="11908" extrusionOk="0">
                  <a:moveTo>
                    <a:pt x="929" y="0"/>
                  </a:moveTo>
                  <a:cubicBezTo>
                    <a:pt x="810" y="0"/>
                    <a:pt x="715" y="72"/>
                    <a:pt x="715" y="191"/>
                  </a:cubicBezTo>
                  <a:lnTo>
                    <a:pt x="715" y="977"/>
                  </a:lnTo>
                  <a:lnTo>
                    <a:pt x="500" y="977"/>
                  </a:lnTo>
                  <a:cubicBezTo>
                    <a:pt x="405" y="977"/>
                    <a:pt x="334" y="1048"/>
                    <a:pt x="334" y="1143"/>
                  </a:cubicBezTo>
                  <a:cubicBezTo>
                    <a:pt x="334" y="1262"/>
                    <a:pt x="381" y="1334"/>
                    <a:pt x="500" y="1334"/>
                  </a:cubicBezTo>
                  <a:lnTo>
                    <a:pt x="715" y="1334"/>
                  </a:lnTo>
                  <a:lnTo>
                    <a:pt x="715" y="2239"/>
                  </a:lnTo>
                  <a:lnTo>
                    <a:pt x="500" y="2239"/>
                  </a:lnTo>
                  <a:cubicBezTo>
                    <a:pt x="405" y="2239"/>
                    <a:pt x="334" y="2286"/>
                    <a:pt x="334" y="2382"/>
                  </a:cubicBezTo>
                  <a:cubicBezTo>
                    <a:pt x="334" y="2501"/>
                    <a:pt x="381" y="2596"/>
                    <a:pt x="500" y="2596"/>
                  </a:cubicBezTo>
                  <a:lnTo>
                    <a:pt x="715" y="2596"/>
                  </a:lnTo>
                  <a:lnTo>
                    <a:pt x="715" y="3477"/>
                  </a:lnTo>
                  <a:lnTo>
                    <a:pt x="500" y="3477"/>
                  </a:lnTo>
                  <a:cubicBezTo>
                    <a:pt x="405" y="3477"/>
                    <a:pt x="334" y="3549"/>
                    <a:pt x="334" y="3644"/>
                  </a:cubicBezTo>
                  <a:cubicBezTo>
                    <a:pt x="334" y="3739"/>
                    <a:pt x="381" y="3834"/>
                    <a:pt x="500" y="3834"/>
                  </a:cubicBezTo>
                  <a:lnTo>
                    <a:pt x="715" y="3834"/>
                  </a:lnTo>
                  <a:lnTo>
                    <a:pt x="715" y="4739"/>
                  </a:lnTo>
                  <a:lnTo>
                    <a:pt x="500" y="4739"/>
                  </a:lnTo>
                  <a:cubicBezTo>
                    <a:pt x="405" y="4739"/>
                    <a:pt x="334" y="4787"/>
                    <a:pt x="334" y="4882"/>
                  </a:cubicBezTo>
                  <a:cubicBezTo>
                    <a:pt x="334" y="5001"/>
                    <a:pt x="381" y="5097"/>
                    <a:pt x="500" y="5097"/>
                  </a:cubicBezTo>
                  <a:lnTo>
                    <a:pt x="715" y="5097"/>
                  </a:lnTo>
                  <a:lnTo>
                    <a:pt x="715" y="5978"/>
                  </a:lnTo>
                  <a:lnTo>
                    <a:pt x="500" y="5978"/>
                  </a:lnTo>
                  <a:cubicBezTo>
                    <a:pt x="405" y="5978"/>
                    <a:pt x="334" y="6049"/>
                    <a:pt x="334" y="6121"/>
                  </a:cubicBezTo>
                  <a:cubicBezTo>
                    <a:pt x="334" y="6240"/>
                    <a:pt x="381" y="6335"/>
                    <a:pt x="500" y="6335"/>
                  </a:cubicBezTo>
                  <a:lnTo>
                    <a:pt x="715" y="6335"/>
                  </a:lnTo>
                  <a:lnTo>
                    <a:pt x="715" y="7240"/>
                  </a:lnTo>
                  <a:lnTo>
                    <a:pt x="500" y="7240"/>
                  </a:lnTo>
                  <a:cubicBezTo>
                    <a:pt x="405" y="7240"/>
                    <a:pt x="334" y="7287"/>
                    <a:pt x="334" y="7383"/>
                  </a:cubicBezTo>
                  <a:cubicBezTo>
                    <a:pt x="334" y="7502"/>
                    <a:pt x="381" y="7597"/>
                    <a:pt x="500" y="7597"/>
                  </a:cubicBezTo>
                  <a:lnTo>
                    <a:pt x="715" y="7597"/>
                  </a:lnTo>
                  <a:lnTo>
                    <a:pt x="715" y="8478"/>
                  </a:lnTo>
                  <a:lnTo>
                    <a:pt x="500" y="8478"/>
                  </a:lnTo>
                  <a:cubicBezTo>
                    <a:pt x="405" y="8478"/>
                    <a:pt x="334" y="8550"/>
                    <a:pt x="334" y="8621"/>
                  </a:cubicBezTo>
                  <a:cubicBezTo>
                    <a:pt x="334" y="8740"/>
                    <a:pt x="381" y="8835"/>
                    <a:pt x="500" y="8835"/>
                  </a:cubicBezTo>
                  <a:lnTo>
                    <a:pt x="715" y="8835"/>
                  </a:lnTo>
                  <a:lnTo>
                    <a:pt x="715" y="9740"/>
                  </a:lnTo>
                  <a:lnTo>
                    <a:pt x="500" y="9740"/>
                  </a:lnTo>
                  <a:cubicBezTo>
                    <a:pt x="405" y="9740"/>
                    <a:pt x="334" y="9788"/>
                    <a:pt x="334" y="9883"/>
                  </a:cubicBezTo>
                  <a:cubicBezTo>
                    <a:pt x="334" y="10002"/>
                    <a:pt x="381" y="10098"/>
                    <a:pt x="500" y="10098"/>
                  </a:cubicBezTo>
                  <a:lnTo>
                    <a:pt x="715" y="10098"/>
                  </a:lnTo>
                  <a:lnTo>
                    <a:pt x="715" y="10717"/>
                  </a:lnTo>
                  <a:lnTo>
                    <a:pt x="286" y="10717"/>
                  </a:lnTo>
                  <a:cubicBezTo>
                    <a:pt x="143" y="10717"/>
                    <a:pt x="0" y="10836"/>
                    <a:pt x="0" y="11002"/>
                  </a:cubicBezTo>
                  <a:lnTo>
                    <a:pt x="0" y="11693"/>
                  </a:lnTo>
                  <a:cubicBezTo>
                    <a:pt x="0" y="11788"/>
                    <a:pt x="95" y="11884"/>
                    <a:pt x="167" y="11884"/>
                  </a:cubicBezTo>
                  <a:lnTo>
                    <a:pt x="1548" y="11884"/>
                  </a:lnTo>
                  <a:cubicBezTo>
                    <a:pt x="1572" y="11884"/>
                    <a:pt x="1596" y="11884"/>
                    <a:pt x="1643" y="11836"/>
                  </a:cubicBezTo>
                  <a:cubicBezTo>
                    <a:pt x="1762" y="11693"/>
                    <a:pt x="1667" y="11550"/>
                    <a:pt x="1524" y="11550"/>
                  </a:cubicBezTo>
                  <a:lnTo>
                    <a:pt x="334" y="11550"/>
                  </a:lnTo>
                  <a:lnTo>
                    <a:pt x="334" y="11074"/>
                  </a:lnTo>
                  <a:lnTo>
                    <a:pt x="11526" y="11074"/>
                  </a:lnTo>
                  <a:lnTo>
                    <a:pt x="11526" y="11550"/>
                  </a:lnTo>
                  <a:lnTo>
                    <a:pt x="2358" y="11550"/>
                  </a:lnTo>
                  <a:cubicBezTo>
                    <a:pt x="2263" y="11550"/>
                    <a:pt x="2167" y="11598"/>
                    <a:pt x="2167" y="11693"/>
                  </a:cubicBezTo>
                  <a:cubicBezTo>
                    <a:pt x="2167" y="11812"/>
                    <a:pt x="2239" y="11907"/>
                    <a:pt x="2358" y="11907"/>
                  </a:cubicBezTo>
                  <a:lnTo>
                    <a:pt x="11598" y="11907"/>
                  </a:lnTo>
                  <a:cubicBezTo>
                    <a:pt x="11764" y="11907"/>
                    <a:pt x="11907" y="11788"/>
                    <a:pt x="11907" y="11598"/>
                  </a:cubicBezTo>
                  <a:lnTo>
                    <a:pt x="11907" y="11002"/>
                  </a:lnTo>
                  <a:cubicBezTo>
                    <a:pt x="11907" y="10836"/>
                    <a:pt x="11788" y="10717"/>
                    <a:pt x="11598" y="10717"/>
                  </a:cubicBezTo>
                  <a:lnTo>
                    <a:pt x="1072" y="10717"/>
                  </a:lnTo>
                  <a:lnTo>
                    <a:pt x="1072" y="191"/>
                  </a:lnTo>
                  <a:cubicBezTo>
                    <a:pt x="1072" y="96"/>
                    <a:pt x="1000" y="0"/>
                    <a:pt x="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215" name="Google Shape;14215;p27"/>
          <p:cNvGrpSpPr/>
          <p:nvPr/>
        </p:nvGrpSpPr>
        <p:grpSpPr>
          <a:xfrm>
            <a:off x="7372177" y="5494104"/>
            <a:ext cx="474692" cy="470905"/>
            <a:chOff x="5175388" y="3789408"/>
            <a:chExt cx="297700" cy="295325"/>
          </a:xfrm>
          <a:solidFill>
            <a:schemeClr val="tx1"/>
          </a:solidFill>
        </p:grpSpPr>
        <p:sp>
          <p:nvSpPr>
            <p:cNvPr id="14216" name="Google Shape;14216;p27"/>
            <p:cNvSpPr/>
            <p:nvPr/>
          </p:nvSpPr>
          <p:spPr>
            <a:xfrm>
              <a:off x="5176588" y="3789408"/>
              <a:ext cx="296500" cy="91700"/>
            </a:xfrm>
            <a:custGeom>
              <a:avLst/>
              <a:gdLst/>
              <a:ahLst/>
              <a:cxnLst/>
              <a:rect l="l" t="t" r="r" b="b"/>
              <a:pathLst>
                <a:path w="11860" h="3668" extrusionOk="0">
                  <a:moveTo>
                    <a:pt x="2834" y="334"/>
                  </a:moveTo>
                  <a:lnTo>
                    <a:pt x="2834" y="1763"/>
                  </a:lnTo>
                  <a:lnTo>
                    <a:pt x="2072" y="2120"/>
                  </a:lnTo>
                  <a:lnTo>
                    <a:pt x="1334" y="1763"/>
                  </a:lnTo>
                  <a:lnTo>
                    <a:pt x="1334" y="334"/>
                  </a:lnTo>
                  <a:close/>
                  <a:moveTo>
                    <a:pt x="1334" y="0"/>
                  </a:moveTo>
                  <a:cubicBezTo>
                    <a:pt x="1120" y="0"/>
                    <a:pt x="977" y="143"/>
                    <a:pt x="977" y="357"/>
                  </a:cubicBezTo>
                  <a:lnTo>
                    <a:pt x="977" y="477"/>
                  </a:lnTo>
                  <a:lnTo>
                    <a:pt x="358" y="477"/>
                  </a:lnTo>
                  <a:cubicBezTo>
                    <a:pt x="143" y="477"/>
                    <a:pt x="0" y="619"/>
                    <a:pt x="0" y="834"/>
                  </a:cubicBezTo>
                  <a:lnTo>
                    <a:pt x="0" y="3310"/>
                  </a:lnTo>
                  <a:cubicBezTo>
                    <a:pt x="0" y="3525"/>
                    <a:pt x="143" y="3668"/>
                    <a:pt x="358" y="3668"/>
                  </a:cubicBezTo>
                  <a:lnTo>
                    <a:pt x="10598" y="3668"/>
                  </a:lnTo>
                  <a:cubicBezTo>
                    <a:pt x="10717" y="3668"/>
                    <a:pt x="10812" y="3596"/>
                    <a:pt x="10884" y="3525"/>
                  </a:cubicBezTo>
                  <a:lnTo>
                    <a:pt x="11789" y="2286"/>
                  </a:lnTo>
                  <a:cubicBezTo>
                    <a:pt x="11860" y="2167"/>
                    <a:pt x="11860" y="2001"/>
                    <a:pt x="11789" y="1882"/>
                  </a:cubicBezTo>
                  <a:lnTo>
                    <a:pt x="10884" y="667"/>
                  </a:lnTo>
                  <a:cubicBezTo>
                    <a:pt x="10836" y="572"/>
                    <a:pt x="10598" y="500"/>
                    <a:pt x="10598" y="500"/>
                  </a:cubicBezTo>
                  <a:lnTo>
                    <a:pt x="9074" y="500"/>
                  </a:lnTo>
                  <a:cubicBezTo>
                    <a:pt x="8978" y="500"/>
                    <a:pt x="8931" y="572"/>
                    <a:pt x="8883" y="667"/>
                  </a:cubicBezTo>
                  <a:cubicBezTo>
                    <a:pt x="8859" y="762"/>
                    <a:pt x="8955" y="858"/>
                    <a:pt x="9074" y="858"/>
                  </a:cubicBezTo>
                  <a:lnTo>
                    <a:pt x="10622" y="858"/>
                  </a:lnTo>
                  <a:lnTo>
                    <a:pt x="11527" y="2096"/>
                  </a:lnTo>
                  <a:lnTo>
                    <a:pt x="10622" y="3310"/>
                  </a:lnTo>
                  <a:lnTo>
                    <a:pt x="358" y="3310"/>
                  </a:lnTo>
                  <a:lnTo>
                    <a:pt x="358" y="834"/>
                  </a:lnTo>
                  <a:lnTo>
                    <a:pt x="977" y="834"/>
                  </a:lnTo>
                  <a:lnTo>
                    <a:pt x="977" y="1786"/>
                  </a:lnTo>
                  <a:cubicBezTo>
                    <a:pt x="977" y="1929"/>
                    <a:pt x="1072" y="2048"/>
                    <a:pt x="1191" y="2120"/>
                  </a:cubicBezTo>
                  <a:lnTo>
                    <a:pt x="1929" y="2477"/>
                  </a:lnTo>
                  <a:cubicBezTo>
                    <a:pt x="2001" y="2501"/>
                    <a:pt x="2048" y="2501"/>
                    <a:pt x="2072" y="2501"/>
                  </a:cubicBezTo>
                  <a:cubicBezTo>
                    <a:pt x="2120" y="2501"/>
                    <a:pt x="2191" y="2501"/>
                    <a:pt x="2239" y="2477"/>
                  </a:cubicBezTo>
                  <a:lnTo>
                    <a:pt x="2977" y="2120"/>
                  </a:lnTo>
                  <a:cubicBezTo>
                    <a:pt x="3096" y="2048"/>
                    <a:pt x="3192" y="1929"/>
                    <a:pt x="3192" y="1786"/>
                  </a:cubicBezTo>
                  <a:lnTo>
                    <a:pt x="3192" y="834"/>
                  </a:lnTo>
                  <a:lnTo>
                    <a:pt x="8264" y="834"/>
                  </a:lnTo>
                  <a:cubicBezTo>
                    <a:pt x="8359" y="834"/>
                    <a:pt x="8431" y="786"/>
                    <a:pt x="8455" y="691"/>
                  </a:cubicBezTo>
                  <a:cubicBezTo>
                    <a:pt x="8478" y="572"/>
                    <a:pt x="8383" y="477"/>
                    <a:pt x="8264" y="477"/>
                  </a:cubicBezTo>
                  <a:lnTo>
                    <a:pt x="3192" y="477"/>
                  </a:lnTo>
                  <a:lnTo>
                    <a:pt x="3192" y="357"/>
                  </a:lnTo>
                  <a:cubicBezTo>
                    <a:pt x="3192" y="143"/>
                    <a:pt x="3025" y="0"/>
                    <a:pt x="2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17" name="Google Shape;14217;p27"/>
            <p:cNvSpPr/>
            <p:nvPr/>
          </p:nvSpPr>
          <p:spPr>
            <a:xfrm>
              <a:off x="5175388" y="3892983"/>
              <a:ext cx="297700" cy="90525"/>
            </a:xfrm>
            <a:custGeom>
              <a:avLst/>
              <a:gdLst/>
              <a:ahLst/>
              <a:cxnLst/>
              <a:rect l="l" t="t" r="r" b="b"/>
              <a:pathLst>
                <a:path w="11908" h="3621" extrusionOk="0">
                  <a:moveTo>
                    <a:pt x="2835" y="287"/>
                  </a:moveTo>
                  <a:lnTo>
                    <a:pt x="2835" y="1716"/>
                  </a:lnTo>
                  <a:lnTo>
                    <a:pt x="2096" y="2073"/>
                  </a:lnTo>
                  <a:lnTo>
                    <a:pt x="1358" y="1716"/>
                  </a:lnTo>
                  <a:lnTo>
                    <a:pt x="1358" y="287"/>
                  </a:lnTo>
                  <a:close/>
                  <a:moveTo>
                    <a:pt x="358" y="763"/>
                  </a:moveTo>
                  <a:lnTo>
                    <a:pt x="1001" y="811"/>
                  </a:lnTo>
                  <a:lnTo>
                    <a:pt x="1001" y="1763"/>
                  </a:lnTo>
                  <a:cubicBezTo>
                    <a:pt x="1001" y="1906"/>
                    <a:pt x="1072" y="2025"/>
                    <a:pt x="1215" y="2073"/>
                  </a:cubicBezTo>
                  <a:lnTo>
                    <a:pt x="1954" y="2430"/>
                  </a:lnTo>
                  <a:cubicBezTo>
                    <a:pt x="2001" y="2478"/>
                    <a:pt x="2073" y="2478"/>
                    <a:pt x="2096" y="2478"/>
                  </a:cubicBezTo>
                  <a:cubicBezTo>
                    <a:pt x="2120" y="2478"/>
                    <a:pt x="2215" y="2478"/>
                    <a:pt x="2239" y="2430"/>
                  </a:cubicBezTo>
                  <a:lnTo>
                    <a:pt x="3001" y="2073"/>
                  </a:lnTo>
                  <a:cubicBezTo>
                    <a:pt x="3120" y="2025"/>
                    <a:pt x="3192" y="1906"/>
                    <a:pt x="3192" y="1763"/>
                  </a:cubicBezTo>
                  <a:lnTo>
                    <a:pt x="3192" y="811"/>
                  </a:lnTo>
                  <a:lnTo>
                    <a:pt x="10646" y="811"/>
                  </a:lnTo>
                  <a:lnTo>
                    <a:pt x="11527" y="2025"/>
                  </a:lnTo>
                  <a:lnTo>
                    <a:pt x="10646" y="3240"/>
                  </a:lnTo>
                  <a:lnTo>
                    <a:pt x="382" y="3240"/>
                  </a:lnTo>
                  <a:lnTo>
                    <a:pt x="358" y="764"/>
                  </a:lnTo>
                  <a:lnTo>
                    <a:pt x="358" y="764"/>
                  </a:lnTo>
                  <a:cubicBezTo>
                    <a:pt x="358" y="787"/>
                    <a:pt x="370" y="799"/>
                    <a:pt x="376" y="799"/>
                  </a:cubicBezTo>
                  <a:cubicBezTo>
                    <a:pt x="382" y="799"/>
                    <a:pt x="382" y="787"/>
                    <a:pt x="358" y="763"/>
                  </a:cubicBezTo>
                  <a:lnTo>
                    <a:pt x="358" y="763"/>
                  </a:lnTo>
                  <a:lnTo>
                    <a:pt x="358" y="763"/>
                  </a:lnTo>
                  <a:close/>
                  <a:moveTo>
                    <a:pt x="1358" y="1"/>
                  </a:moveTo>
                  <a:cubicBezTo>
                    <a:pt x="1144" y="1"/>
                    <a:pt x="1001" y="144"/>
                    <a:pt x="1001" y="358"/>
                  </a:cubicBezTo>
                  <a:lnTo>
                    <a:pt x="1001" y="477"/>
                  </a:lnTo>
                  <a:lnTo>
                    <a:pt x="358" y="477"/>
                  </a:lnTo>
                  <a:cubicBezTo>
                    <a:pt x="167" y="501"/>
                    <a:pt x="1" y="644"/>
                    <a:pt x="1" y="834"/>
                  </a:cubicBezTo>
                  <a:lnTo>
                    <a:pt x="1" y="3311"/>
                  </a:lnTo>
                  <a:cubicBezTo>
                    <a:pt x="48" y="3454"/>
                    <a:pt x="191" y="3621"/>
                    <a:pt x="406" y="3621"/>
                  </a:cubicBezTo>
                  <a:lnTo>
                    <a:pt x="10646" y="3621"/>
                  </a:lnTo>
                  <a:cubicBezTo>
                    <a:pt x="10765" y="3621"/>
                    <a:pt x="10860" y="3573"/>
                    <a:pt x="10932" y="3478"/>
                  </a:cubicBezTo>
                  <a:lnTo>
                    <a:pt x="11837" y="2263"/>
                  </a:lnTo>
                  <a:cubicBezTo>
                    <a:pt x="11908" y="2144"/>
                    <a:pt x="11908" y="1954"/>
                    <a:pt x="11837" y="1835"/>
                  </a:cubicBezTo>
                  <a:lnTo>
                    <a:pt x="10932" y="620"/>
                  </a:lnTo>
                  <a:cubicBezTo>
                    <a:pt x="10884" y="525"/>
                    <a:pt x="10646" y="477"/>
                    <a:pt x="10646" y="477"/>
                  </a:cubicBezTo>
                  <a:lnTo>
                    <a:pt x="3192" y="477"/>
                  </a:lnTo>
                  <a:lnTo>
                    <a:pt x="3192" y="358"/>
                  </a:lnTo>
                  <a:cubicBezTo>
                    <a:pt x="3192" y="144"/>
                    <a:pt x="3049" y="1"/>
                    <a:pt x="28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18" name="Google Shape;14218;p27"/>
            <p:cNvSpPr/>
            <p:nvPr/>
          </p:nvSpPr>
          <p:spPr>
            <a:xfrm>
              <a:off x="5175388" y="3994808"/>
              <a:ext cx="297700" cy="89925"/>
            </a:xfrm>
            <a:custGeom>
              <a:avLst/>
              <a:gdLst/>
              <a:ahLst/>
              <a:cxnLst/>
              <a:rect l="l" t="t" r="r" b="b"/>
              <a:pathLst>
                <a:path w="11908" h="3597" extrusionOk="0">
                  <a:moveTo>
                    <a:pt x="2882" y="381"/>
                  </a:moveTo>
                  <a:lnTo>
                    <a:pt x="2882" y="1786"/>
                  </a:lnTo>
                  <a:lnTo>
                    <a:pt x="2120" y="2167"/>
                  </a:lnTo>
                  <a:lnTo>
                    <a:pt x="1382" y="1810"/>
                  </a:lnTo>
                  <a:lnTo>
                    <a:pt x="1382" y="381"/>
                  </a:lnTo>
                  <a:close/>
                  <a:moveTo>
                    <a:pt x="1358" y="0"/>
                  </a:moveTo>
                  <a:cubicBezTo>
                    <a:pt x="1144" y="0"/>
                    <a:pt x="1001" y="143"/>
                    <a:pt x="1001" y="357"/>
                  </a:cubicBezTo>
                  <a:lnTo>
                    <a:pt x="1001" y="477"/>
                  </a:lnTo>
                  <a:lnTo>
                    <a:pt x="358" y="477"/>
                  </a:lnTo>
                  <a:cubicBezTo>
                    <a:pt x="358" y="477"/>
                    <a:pt x="1" y="667"/>
                    <a:pt x="1" y="834"/>
                  </a:cubicBezTo>
                  <a:lnTo>
                    <a:pt x="1" y="1405"/>
                  </a:lnTo>
                  <a:cubicBezTo>
                    <a:pt x="1" y="1501"/>
                    <a:pt x="96" y="1572"/>
                    <a:pt x="191" y="1572"/>
                  </a:cubicBezTo>
                  <a:cubicBezTo>
                    <a:pt x="287" y="1572"/>
                    <a:pt x="358" y="1501"/>
                    <a:pt x="358" y="1405"/>
                  </a:cubicBezTo>
                  <a:lnTo>
                    <a:pt x="358" y="834"/>
                  </a:lnTo>
                  <a:lnTo>
                    <a:pt x="1001" y="834"/>
                  </a:lnTo>
                  <a:lnTo>
                    <a:pt x="1001" y="1786"/>
                  </a:lnTo>
                  <a:cubicBezTo>
                    <a:pt x="1001" y="1929"/>
                    <a:pt x="1072" y="2048"/>
                    <a:pt x="1191" y="2120"/>
                  </a:cubicBezTo>
                  <a:lnTo>
                    <a:pt x="1954" y="2477"/>
                  </a:lnTo>
                  <a:cubicBezTo>
                    <a:pt x="2001" y="2501"/>
                    <a:pt x="2073" y="2501"/>
                    <a:pt x="2096" y="2501"/>
                  </a:cubicBezTo>
                  <a:cubicBezTo>
                    <a:pt x="2120" y="2501"/>
                    <a:pt x="2215" y="2501"/>
                    <a:pt x="2239" y="2477"/>
                  </a:cubicBezTo>
                  <a:lnTo>
                    <a:pt x="2978" y="2120"/>
                  </a:lnTo>
                  <a:cubicBezTo>
                    <a:pt x="3097" y="2048"/>
                    <a:pt x="3192" y="1929"/>
                    <a:pt x="3192" y="1786"/>
                  </a:cubicBezTo>
                  <a:lnTo>
                    <a:pt x="3192" y="810"/>
                  </a:lnTo>
                  <a:lnTo>
                    <a:pt x="10646" y="810"/>
                  </a:lnTo>
                  <a:lnTo>
                    <a:pt x="11527" y="2024"/>
                  </a:lnTo>
                  <a:lnTo>
                    <a:pt x="10646" y="3239"/>
                  </a:lnTo>
                  <a:lnTo>
                    <a:pt x="358" y="3239"/>
                  </a:lnTo>
                  <a:lnTo>
                    <a:pt x="358" y="2144"/>
                  </a:lnTo>
                  <a:cubicBezTo>
                    <a:pt x="358" y="2048"/>
                    <a:pt x="310" y="2001"/>
                    <a:pt x="215" y="1977"/>
                  </a:cubicBezTo>
                  <a:cubicBezTo>
                    <a:pt x="194" y="1968"/>
                    <a:pt x="173" y="1964"/>
                    <a:pt x="153" y="1964"/>
                  </a:cubicBezTo>
                  <a:cubicBezTo>
                    <a:pt x="65" y="1964"/>
                    <a:pt x="1" y="2046"/>
                    <a:pt x="1" y="2144"/>
                  </a:cubicBezTo>
                  <a:lnTo>
                    <a:pt x="1" y="3239"/>
                  </a:lnTo>
                  <a:cubicBezTo>
                    <a:pt x="1" y="3453"/>
                    <a:pt x="167" y="3596"/>
                    <a:pt x="358" y="3596"/>
                  </a:cubicBezTo>
                  <a:lnTo>
                    <a:pt x="10646" y="3596"/>
                  </a:lnTo>
                  <a:cubicBezTo>
                    <a:pt x="10765" y="3596"/>
                    <a:pt x="10860" y="3549"/>
                    <a:pt x="10932" y="3453"/>
                  </a:cubicBezTo>
                  <a:lnTo>
                    <a:pt x="11837" y="2239"/>
                  </a:lnTo>
                  <a:cubicBezTo>
                    <a:pt x="11908" y="2120"/>
                    <a:pt x="11908" y="1929"/>
                    <a:pt x="11837" y="1810"/>
                  </a:cubicBezTo>
                  <a:lnTo>
                    <a:pt x="10932" y="619"/>
                  </a:lnTo>
                  <a:cubicBezTo>
                    <a:pt x="10884" y="548"/>
                    <a:pt x="10765" y="477"/>
                    <a:pt x="10646" y="477"/>
                  </a:cubicBezTo>
                  <a:lnTo>
                    <a:pt x="3192" y="477"/>
                  </a:lnTo>
                  <a:lnTo>
                    <a:pt x="3192" y="357"/>
                  </a:lnTo>
                  <a:cubicBezTo>
                    <a:pt x="3192" y="143"/>
                    <a:pt x="3049" y="0"/>
                    <a:pt x="283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219" name="Google Shape;14219;p27"/>
          <p:cNvGrpSpPr/>
          <p:nvPr/>
        </p:nvGrpSpPr>
        <p:grpSpPr>
          <a:xfrm>
            <a:off x="8373761" y="5493146"/>
            <a:ext cx="486093" cy="474333"/>
            <a:chOff x="5676088" y="3788808"/>
            <a:chExt cx="304850" cy="297475"/>
          </a:xfrm>
          <a:solidFill>
            <a:schemeClr val="tx1"/>
          </a:solidFill>
        </p:grpSpPr>
        <p:sp>
          <p:nvSpPr>
            <p:cNvPr id="14220" name="Google Shape;14220;p27"/>
            <p:cNvSpPr/>
            <p:nvPr/>
          </p:nvSpPr>
          <p:spPr>
            <a:xfrm>
              <a:off x="5676088" y="3788808"/>
              <a:ext cx="304850" cy="297475"/>
            </a:xfrm>
            <a:custGeom>
              <a:avLst/>
              <a:gdLst/>
              <a:ahLst/>
              <a:cxnLst/>
              <a:rect l="l" t="t" r="r" b="b"/>
              <a:pathLst>
                <a:path w="12194" h="11899" extrusionOk="0">
                  <a:moveTo>
                    <a:pt x="5970" y="1982"/>
                  </a:moveTo>
                  <a:cubicBezTo>
                    <a:pt x="8165" y="1982"/>
                    <a:pt x="9931" y="3767"/>
                    <a:pt x="9931" y="5954"/>
                  </a:cubicBezTo>
                  <a:cubicBezTo>
                    <a:pt x="9931" y="7740"/>
                    <a:pt x="8717" y="9312"/>
                    <a:pt x="6978" y="9788"/>
                  </a:cubicBezTo>
                  <a:cubicBezTo>
                    <a:pt x="6907" y="9812"/>
                    <a:pt x="6835" y="9907"/>
                    <a:pt x="6859" y="10002"/>
                  </a:cubicBezTo>
                  <a:cubicBezTo>
                    <a:pt x="6901" y="10064"/>
                    <a:pt x="6960" y="10126"/>
                    <a:pt x="7037" y="10126"/>
                  </a:cubicBezTo>
                  <a:cubicBezTo>
                    <a:pt x="7049" y="10126"/>
                    <a:pt x="7061" y="10125"/>
                    <a:pt x="7074" y="10122"/>
                  </a:cubicBezTo>
                  <a:cubicBezTo>
                    <a:pt x="8931" y="9645"/>
                    <a:pt x="10193" y="8002"/>
                    <a:pt x="10289" y="6121"/>
                  </a:cubicBezTo>
                  <a:lnTo>
                    <a:pt x="11575" y="6121"/>
                  </a:lnTo>
                  <a:cubicBezTo>
                    <a:pt x="11503" y="7550"/>
                    <a:pt x="10955" y="8907"/>
                    <a:pt x="9931" y="9907"/>
                  </a:cubicBezTo>
                  <a:cubicBezTo>
                    <a:pt x="8884" y="10955"/>
                    <a:pt x="7455" y="11550"/>
                    <a:pt x="5978" y="11550"/>
                  </a:cubicBezTo>
                  <a:cubicBezTo>
                    <a:pt x="4478" y="11550"/>
                    <a:pt x="3097" y="10955"/>
                    <a:pt x="2025" y="9907"/>
                  </a:cubicBezTo>
                  <a:cubicBezTo>
                    <a:pt x="1001" y="8907"/>
                    <a:pt x="429" y="7550"/>
                    <a:pt x="382" y="6121"/>
                  </a:cubicBezTo>
                  <a:lnTo>
                    <a:pt x="1668" y="6121"/>
                  </a:lnTo>
                  <a:cubicBezTo>
                    <a:pt x="1739" y="8431"/>
                    <a:pt x="3644" y="10264"/>
                    <a:pt x="5978" y="10264"/>
                  </a:cubicBezTo>
                  <a:lnTo>
                    <a:pt x="6240" y="10264"/>
                  </a:lnTo>
                  <a:cubicBezTo>
                    <a:pt x="6335" y="10264"/>
                    <a:pt x="6431" y="10169"/>
                    <a:pt x="6431" y="10098"/>
                  </a:cubicBezTo>
                  <a:cubicBezTo>
                    <a:pt x="6431" y="9979"/>
                    <a:pt x="6335" y="9907"/>
                    <a:pt x="6240" y="9907"/>
                  </a:cubicBezTo>
                  <a:lnTo>
                    <a:pt x="5978" y="9907"/>
                  </a:lnTo>
                  <a:cubicBezTo>
                    <a:pt x="3478" y="9907"/>
                    <a:pt x="1477" y="7550"/>
                    <a:pt x="2144" y="4954"/>
                  </a:cubicBezTo>
                  <a:cubicBezTo>
                    <a:pt x="2430" y="3715"/>
                    <a:pt x="3740" y="2406"/>
                    <a:pt x="5002" y="2096"/>
                  </a:cubicBezTo>
                  <a:cubicBezTo>
                    <a:pt x="5331" y="2018"/>
                    <a:pt x="5655" y="1982"/>
                    <a:pt x="5970" y="1982"/>
                  </a:cubicBezTo>
                  <a:close/>
                  <a:moveTo>
                    <a:pt x="5931" y="0"/>
                  </a:moveTo>
                  <a:cubicBezTo>
                    <a:pt x="5026" y="0"/>
                    <a:pt x="4121" y="215"/>
                    <a:pt x="3335" y="620"/>
                  </a:cubicBezTo>
                  <a:cubicBezTo>
                    <a:pt x="3239" y="643"/>
                    <a:pt x="3216" y="763"/>
                    <a:pt x="3239" y="858"/>
                  </a:cubicBezTo>
                  <a:cubicBezTo>
                    <a:pt x="3258" y="931"/>
                    <a:pt x="3331" y="962"/>
                    <a:pt x="3408" y="962"/>
                  </a:cubicBezTo>
                  <a:cubicBezTo>
                    <a:pt x="3431" y="962"/>
                    <a:pt x="3455" y="959"/>
                    <a:pt x="3478" y="953"/>
                  </a:cubicBezTo>
                  <a:cubicBezTo>
                    <a:pt x="4240" y="572"/>
                    <a:pt x="5073" y="381"/>
                    <a:pt x="5931" y="381"/>
                  </a:cubicBezTo>
                  <a:cubicBezTo>
                    <a:pt x="7431" y="381"/>
                    <a:pt x="8836" y="977"/>
                    <a:pt x="9908" y="2025"/>
                  </a:cubicBezTo>
                  <a:cubicBezTo>
                    <a:pt x="10908" y="3025"/>
                    <a:pt x="11479" y="4382"/>
                    <a:pt x="11527" y="5811"/>
                  </a:cubicBezTo>
                  <a:lnTo>
                    <a:pt x="10265" y="5811"/>
                  </a:lnTo>
                  <a:cubicBezTo>
                    <a:pt x="10170" y="3501"/>
                    <a:pt x="8264" y="1667"/>
                    <a:pt x="5931" y="1667"/>
                  </a:cubicBezTo>
                  <a:cubicBezTo>
                    <a:pt x="3621" y="1667"/>
                    <a:pt x="1715" y="3501"/>
                    <a:pt x="1620" y="5811"/>
                  </a:cubicBezTo>
                  <a:lnTo>
                    <a:pt x="358" y="5811"/>
                  </a:lnTo>
                  <a:cubicBezTo>
                    <a:pt x="406" y="4025"/>
                    <a:pt x="1311" y="2382"/>
                    <a:pt x="2763" y="1358"/>
                  </a:cubicBezTo>
                  <a:lnTo>
                    <a:pt x="2787" y="1334"/>
                  </a:lnTo>
                  <a:cubicBezTo>
                    <a:pt x="2858" y="1286"/>
                    <a:pt x="2882" y="1191"/>
                    <a:pt x="2858" y="1096"/>
                  </a:cubicBezTo>
                  <a:cubicBezTo>
                    <a:pt x="2815" y="1038"/>
                    <a:pt x="2754" y="1007"/>
                    <a:pt x="2692" y="1007"/>
                  </a:cubicBezTo>
                  <a:cubicBezTo>
                    <a:pt x="2652" y="1007"/>
                    <a:pt x="2610" y="1020"/>
                    <a:pt x="2573" y="1048"/>
                  </a:cubicBezTo>
                  <a:lnTo>
                    <a:pt x="2549" y="1072"/>
                  </a:lnTo>
                  <a:cubicBezTo>
                    <a:pt x="953" y="2168"/>
                    <a:pt x="1" y="4025"/>
                    <a:pt x="1" y="5954"/>
                  </a:cubicBezTo>
                  <a:cubicBezTo>
                    <a:pt x="1" y="7954"/>
                    <a:pt x="953" y="9764"/>
                    <a:pt x="2668" y="10931"/>
                  </a:cubicBezTo>
                  <a:cubicBezTo>
                    <a:pt x="3287" y="11336"/>
                    <a:pt x="4002" y="11646"/>
                    <a:pt x="4764" y="11789"/>
                  </a:cubicBezTo>
                  <a:cubicBezTo>
                    <a:pt x="5157" y="11863"/>
                    <a:pt x="5548" y="11899"/>
                    <a:pt x="5933" y="11899"/>
                  </a:cubicBezTo>
                  <a:cubicBezTo>
                    <a:pt x="7527" y="11899"/>
                    <a:pt x="9014" y="11277"/>
                    <a:pt x="10146" y="10145"/>
                  </a:cubicBezTo>
                  <a:cubicBezTo>
                    <a:pt x="11575" y="8740"/>
                    <a:pt x="12194" y="6788"/>
                    <a:pt x="11789" y="4763"/>
                  </a:cubicBezTo>
                  <a:cubicBezTo>
                    <a:pt x="11622" y="4025"/>
                    <a:pt x="11336" y="3311"/>
                    <a:pt x="10908" y="2668"/>
                  </a:cubicBezTo>
                  <a:cubicBezTo>
                    <a:pt x="9765" y="977"/>
                    <a:pt x="7931" y="0"/>
                    <a:pt x="593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21" name="Google Shape;14221;p27"/>
            <p:cNvSpPr/>
            <p:nvPr/>
          </p:nvSpPr>
          <p:spPr>
            <a:xfrm>
              <a:off x="5861263" y="3905883"/>
              <a:ext cx="30975" cy="62750"/>
            </a:xfrm>
            <a:custGeom>
              <a:avLst/>
              <a:gdLst/>
              <a:ahLst/>
              <a:cxnLst/>
              <a:rect l="l" t="t" r="r" b="b"/>
              <a:pathLst>
                <a:path w="1239" h="2510" extrusionOk="0">
                  <a:moveTo>
                    <a:pt x="1065" y="0"/>
                  </a:moveTo>
                  <a:cubicBezTo>
                    <a:pt x="1004" y="0"/>
                    <a:pt x="936" y="31"/>
                    <a:pt x="881" y="104"/>
                  </a:cubicBezTo>
                  <a:lnTo>
                    <a:pt x="0" y="2247"/>
                  </a:lnTo>
                  <a:cubicBezTo>
                    <a:pt x="0" y="2366"/>
                    <a:pt x="24" y="2486"/>
                    <a:pt x="119" y="2509"/>
                  </a:cubicBezTo>
                  <a:lnTo>
                    <a:pt x="167" y="2509"/>
                  </a:lnTo>
                  <a:cubicBezTo>
                    <a:pt x="238" y="2509"/>
                    <a:pt x="286" y="2486"/>
                    <a:pt x="333" y="2390"/>
                  </a:cubicBezTo>
                  <a:lnTo>
                    <a:pt x="1215" y="247"/>
                  </a:lnTo>
                  <a:cubicBezTo>
                    <a:pt x="1238" y="176"/>
                    <a:pt x="1215" y="80"/>
                    <a:pt x="1119" y="9"/>
                  </a:cubicBezTo>
                  <a:cubicBezTo>
                    <a:pt x="1102" y="3"/>
                    <a:pt x="1084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22" name="Google Shape;14222;p27"/>
            <p:cNvSpPr/>
            <p:nvPr/>
          </p:nvSpPr>
          <p:spPr>
            <a:xfrm>
              <a:off x="5747538" y="3906083"/>
              <a:ext cx="42300" cy="66725"/>
            </a:xfrm>
            <a:custGeom>
              <a:avLst/>
              <a:gdLst/>
              <a:ahLst/>
              <a:cxnLst/>
              <a:rect l="l" t="t" r="r" b="b"/>
              <a:pathLst>
                <a:path w="1692" h="2669" extrusionOk="0">
                  <a:moveTo>
                    <a:pt x="596" y="1"/>
                  </a:moveTo>
                  <a:cubicBezTo>
                    <a:pt x="501" y="1"/>
                    <a:pt x="429" y="72"/>
                    <a:pt x="405" y="168"/>
                  </a:cubicBezTo>
                  <a:lnTo>
                    <a:pt x="215" y="1168"/>
                  </a:lnTo>
                  <a:cubicBezTo>
                    <a:pt x="215" y="1239"/>
                    <a:pt x="262" y="1287"/>
                    <a:pt x="286" y="1358"/>
                  </a:cubicBezTo>
                  <a:cubicBezTo>
                    <a:pt x="322" y="1370"/>
                    <a:pt x="352" y="1376"/>
                    <a:pt x="381" y="1376"/>
                  </a:cubicBezTo>
                  <a:cubicBezTo>
                    <a:pt x="411" y="1376"/>
                    <a:pt x="441" y="1370"/>
                    <a:pt x="477" y="1358"/>
                  </a:cubicBezTo>
                  <a:lnTo>
                    <a:pt x="501" y="1358"/>
                  </a:lnTo>
                  <a:cubicBezTo>
                    <a:pt x="596" y="1311"/>
                    <a:pt x="667" y="1287"/>
                    <a:pt x="858" y="1287"/>
                  </a:cubicBezTo>
                  <a:cubicBezTo>
                    <a:pt x="1001" y="1287"/>
                    <a:pt x="1120" y="1358"/>
                    <a:pt x="1215" y="1430"/>
                  </a:cubicBezTo>
                  <a:cubicBezTo>
                    <a:pt x="1310" y="1525"/>
                    <a:pt x="1358" y="1668"/>
                    <a:pt x="1358" y="1835"/>
                  </a:cubicBezTo>
                  <a:cubicBezTo>
                    <a:pt x="1358" y="2097"/>
                    <a:pt x="1120" y="2311"/>
                    <a:pt x="858" y="2311"/>
                  </a:cubicBezTo>
                  <a:cubicBezTo>
                    <a:pt x="596" y="2311"/>
                    <a:pt x="381" y="2120"/>
                    <a:pt x="358" y="1858"/>
                  </a:cubicBezTo>
                  <a:lnTo>
                    <a:pt x="358" y="1787"/>
                  </a:lnTo>
                  <a:cubicBezTo>
                    <a:pt x="358" y="1716"/>
                    <a:pt x="286" y="1644"/>
                    <a:pt x="191" y="1620"/>
                  </a:cubicBezTo>
                  <a:cubicBezTo>
                    <a:pt x="176" y="1617"/>
                    <a:pt x="161" y="1616"/>
                    <a:pt x="147" y="1616"/>
                  </a:cubicBezTo>
                  <a:cubicBezTo>
                    <a:pt x="55" y="1616"/>
                    <a:pt x="0" y="1683"/>
                    <a:pt x="0" y="1787"/>
                  </a:cubicBezTo>
                  <a:lnTo>
                    <a:pt x="0" y="1906"/>
                  </a:lnTo>
                  <a:cubicBezTo>
                    <a:pt x="48" y="2335"/>
                    <a:pt x="405" y="2668"/>
                    <a:pt x="810" y="2668"/>
                  </a:cubicBezTo>
                  <a:lnTo>
                    <a:pt x="858" y="2668"/>
                  </a:lnTo>
                  <a:cubicBezTo>
                    <a:pt x="1286" y="2668"/>
                    <a:pt x="1667" y="2311"/>
                    <a:pt x="1691" y="1858"/>
                  </a:cubicBezTo>
                  <a:cubicBezTo>
                    <a:pt x="1691" y="1620"/>
                    <a:pt x="1620" y="1382"/>
                    <a:pt x="1453" y="1239"/>
                  </a:cubicBezTo>
                  <a:cubicBezTo>
                    <a:pt x="1334" y="1001"/>
                    <a:pt x="1096" y="906"/>
                    <a:pt x="882" y="906"/>
                  </a:cubicBezTo>
                  <a:cubicBezTo>
                    <a:pt x="786" y="906"/>
                    <a:pt x="691" y="906"/>
                    <a:pt x="643" y="930"/>
                  </a:cubicBezTo>
                  <a:lnTo>
                    <a:pt x="739" y="358"/>
                  </a:lnTo>
                  <a:lnTo>
                    <a:pt x="1406" y="358"/>
                  </a:lnTo>
                  <a:cubicBezTo>
                    <a:pt x="1501" y="358"/>
                    <a:pt x="1596" y="310"/>
                    <a:pt x="1596" y="215"/>
                  </a:cubicBezTo>
                  <a:cubicBezTo>
                    <a:pt x="1596" y="96"/>
                    <a:pt x="1525" y="1"/>
                    <a:pt x="14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23" name="Google Shape;14223;p27"/>
            <p:cNvSpPr/>
            <p:nvPr/>
          </p:nvSpPr>
          <p:spPr>
            <a:xfrm>
              <a:off x="5798738" y="3904308"/>
              <a:ext cx="41100" cy="67075"/>
            </a:xfrm>
            <a:custGeom>
              <a:avLst/>
              <a:gdLst/>
              <a:ahLst/>
              <a:cxnLst/>
              <a:rect l="l" t="t" r="r" b="b"/>
              <a:pathLst>
                <a:path w="1644" h="2683" extrusionOk="0">
                  <a:moveTo>
                    <a:pt x="803" y="297"/>
                  </a:moveTo>
                  <a:cubicBezTo>
                    <a:pt x="1066" y="297"/>
                    <a:pt x="1286" y="511"/>
                    <a:pt x="1286" y="762"/>
                  </a:cubicBezTo>
                  <a:lnTo>
                    <a:pt x="1286" y="1858"/>
                  </a:lnTo>
                  <a:cubicBezTo>
                    <a:pt x="1286" y="2121"/>
                    <a:pt x="1064" y="2332"/>
                    <a:pt x="822" y="2332"/>
                  </a:cubicBezTo>
                  <a:cubicBezTo>
                    <a:pt x="779" y="2332"/>
                    <a:pt x="735" y="2325"/>
                    <a:pt x="691" y="2310"/>
                  </a:cubicBezTo>
                  <a:cubicBezTo>
                    <a:pt x="477" y="2263"/>
                    <a:pt x="334" y="2072"/>
                    <a:pt x="334" y="1834"/>
                  </a:cubicBezTo>
                  <a:lnTo>
                    <a:pt x="334" y="786"/>
                  </a:lnTo>
                  <a:cubicBezTo>
                    <a:pt x="334" y="596"/>
                    <a:pt x="477" y="381"/>
                    <a:pt x="691" y="310"/>
                  </a:cubicBezTo>
                  <a:cubicBezTo>
                    <a:pt x="729" y="301"/>
                    <a:pt x="766" y="297"/>
                    <a:pt x="803" y="297"/>
                  </a:cubicBezTo>
                  <a:close/>
                  <a:moveTo>
                    <a:pt x="834" y="0"/>
                  </a:moveTo>
                  <a:cubicBezTo>
                    <a:pt x="382" y="0"/>
                    <a:pt x="1" y="358"/>
                    <a:pt x="1" y="834"/>
                  </a:cubicBezTo>
                  <a:lnTo>
                    <a:pt x="1" y="1858"/>
                  </a:lnTo>
                  <a:cubicBezTo>
                    <a:pt x="1" y="2263"/>
                    <a:pt x="262" y="2620"/>
                    <a:pt x="643" y="2668"/>
                  </a:cubicBezTo>
                  <a:cubicBezTo>
                    <a:pt x="700" y="2678"/>
                    <a:pt x="756" y="2682"/>
                    <a:pt x="811" y="2682"/>
                  </a:cubicBezTo>
                  <a:cubicBezTo>
                    <a:pt x="1280" y="2682"/>
                    <a:pt x="1644" y="2328"/>
                    <a:pt x="1644" y="1858"/>
                  </a:cubicBezTo>
                  <a:lnTo>
                    <a:pt x="1644" y="834"/>
                  </a:lnTo>
                  <a:cubicBezTo>
                    <a:pt x="1620" y="381"/>
                    <a:pt x="1286" y="0"/>
                    <a:pt x="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24" name="Google Shape;14224;p27"/>
            <p:cNvSpPr/>
            <p:nvPr/>
          </p:nvSpPr>
          <p:spPr>
            <a:xfrm>
              <a:off x="5851713" y="3909058"/>
              <a:ext cx="14925" cy="14925"/>
            </a:xfrm>
            <a:custGeom>
              <a:avLst/>
              <a:gdLst/>
              <a:ahLst/>
              <a:cxnLst/>
              <a:rect l="l" t="t" r="r" b="b"/>
              <a:pathLst>
                <a:path w="597" h="597" extrusionOk="0">
                  <a:moveTo>
                    <a:pt x="287" y="1"/>
                  </a:moveTo>
                  <a:cubicBezTo>
                    <a:pt x="120" y="1"/>
                    <a:pt x="1" y="144"/>
                    <a:pt x="1" y="311"/>
                  </a:cubicBezTo>
                  <a:cubicBezTo>
                    <a:pt x="1" y="477"/>
                    <a:pt x="120" y="596"/>
                    <a:pt x="287" y="596"/>
                  </a:cubicBezTo>
                  <a:cubicBezTo>
                    <a:pt x="453" y="596"/>
                    <a:pt x="596" y="477"/>
                    <a:pt x="596" y="311"/>
                  </a:cubicBezTo>
                  <a:cubicBezTo>
                    <a:pt x="596" y="144"/>
                    <a:pt x="453" y="1"/>
                    <a:pt x="2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25" name="Google Shape;14225;p27"/>
            <p:cNvSpPr/>
            <p:nvPr/>
          </p:nvSpPr>
          <p:spPr>
            <a:xfrm>
              <a:off x="5888038" y="3951933"/>
              <a:ext cx="14925" cy="14900"/>
            </a:xfrm>
            <a:custGeom>
              <a:avLst/>
              <a:gdLst/>
              <a:ahLst/>
              <a:cxnLst/>
              <a:rect l="l" t="t" r="r" b="b"/>
              <a:pathLst>
                <a:path w="597" h="596" extrusionOk="0">
                  <a:moveTo>
                    <a:pt x="286" y="1"/>
                  </a:moveTo>
                  <a:cubicBezTo>
                    <a:pt x="120" y="1"/>
                    <a:pt x="1" y="120"/>
                    <a:pt x="1" y="286"/>
                  </a:cubicBezTo>
                  <a:cubicBezTo>
                    <a:pt x="1" y="429"/>
                    <a:pt x="120" y="596"/>
                    <a:pt x="286" y="596"/>
                  </a:cubicBezTo>
                  <a:cubicBezTo>
                    <a:pt x="477" y="596"/>
                    <a:pt x="596" y="477"/>
                    <a:pt x="596" y="286"/>
                  </a:cubicBezTo>
                  <a:cubicBezTo>
                    <a:pt x="596" y="120"/>
                    <a:pt x="477" y="1"/>
                    <a:pt x="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226" name="Google Shape;14226;p27"/>
          <p:cNvGrpSpPr/>
          <p:nvPr/>
        </p:nvGrpSpPr>
        <p:grpSpPr>
          <a:xfrm>
            <a:off x="9339268" y="5494104"/>
            <a:ext cx="474692" cy="475649"/>
            <a:chOff x="6154163" y="3789408"/>
            <a:chExt cx="297700" cy="298300"/>
          </a:xfrm>
          <a:solidFill>
            <a:schemeClr val="tx1"/>
          </a:solidFill>
        </p:grpSpPr>
        <p:sp>
          <p:nvSpPr>
            <p:cNvPr id="14227" name="Google Shape;14227;p27"/>
            <p:cNvSpPr/>
            <p:nvPr/>
          </p:nvSpPr>
          <p:spPr>
            <a:xfrm>
              <a:off x="6283363" y="3813208"/>
              <a:ext cx="15500" cy="8975"/>
            </a:xfrm>
            <a:custGeom>
              <a:avLst/>
              <a:gdLst/>
              <a:ahLst/>
              <a:cxnLst/>
              <a:rect l="l" t="t" r="r" b="b"/>
              <a:pathLst>
                <a:path w="620" h="359" extrusionOk="0">
                  <a:moveTo>
                    <a:pt x="191" y="1"/>
                  </a:moveTo>
                  <a:cubicBezTo>
                    <a:pt x="120" y="1"/>
                    <a:pt x="24" y="72"/>
                    <a:pt x="24" y="144"/>
                  </a:cubicBezTo>
                  <a:cubicBezTo>
                    <a:pt x="0" y="263"/>
                    <a:pt x="72" y="358"/>
                    <a:pt x="191" y="358"/>
                  </a:cubicBezTo>
                  <a:lnTo>
                    <a:pt x="429" y="358"/>
                  </a:lnTo>
                  <a:cubicBezTo>
                    <a:pt x="524" y="358"/>
                    <a:pt x="620" y="310"/>
                    <a:pt x="620" y="215"/>
                  </a:cubicBezTo>
                  <a:cubicBezTo>
                    <a:pt x="620" y="96"/>
                    <a:pt x="548" y="1"/>
                    <a:pt x="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28" name="Google Shape;14228;p27"/>
            <p:cNvSpPr/>
            <p:nvPr/>
          </p:nvSpPr>
          <p:spPr>
            <a:xfrm>
              <a:off x="6260138" y="3813208"/>
              <a:ext cx="14925" cy="8975"/>
            </a:xfrm>
            <a:custGeom>
              <a:avLst/>
              <a:gdLst/>
              <a:ahLst/>
              <a:cxnLst/>
              <a:rect l="l" t="t" r="r" b="b"/>
              <a:pathLst>
                <a:path w="597" h="359" extrusionOk="0">
                  <a:moveTo>
                    <a:pt x="215" y="1"/>
                  </a:moveTo>
                  <a:cubicBezTo>
                    <a:pt x="120" y="1"/>
                    <a:pt x="25" y="72"/>
                    <a:pt x="25" y="144"/>
                  </a:cubicBezTo>
                  <a:cubicBezTo>
                    <a:pt x="1" y="263"/>
                    <a:pt x="96" y="358"/>
                    <a:pt x="167" y="358"/>
                  </a:cubicBezTo>
                  <a:lnTo>
                    <a:pt x="406" y="358"/>
                  </a:lnTo>
                  <a:cubicBezTo>
                    <a:pt x="501" y="358"/>
                    <a:pt x="596" y="310"/>
                    <a:pt x="596" y="215"/>
                  </a:cubicBezTo>
                  <a:cubicBezTo>
                    <a:pt x="596" y="96"/>
                    <a:pt x="525" y="1"/>
                    <a:pt x="4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29" name="Google Shape;14229;p27"/>
            <p:cNvSpPr/>
            <p:nvPr/>
          </p:nvSpPr>
          <p:spPr>
            <a:xfrm>
              <a:off x="6376238" y="3813208"/>
              <a:ext cx="14900" cy="8975"/>
            </a:xfrm>
            <a:custGeom>
              <a:avLst/>
              <a:gdLst/>
              <a:ahLst/>
              <a:cxnLst/>
              <a:rect l="l" t="t" r="r" b="b"/>
              <a:pathLst>
                <a:path w="596" h="359" extrusionOk="0">
                  <a:moveTo>
                    <a:pt x="167" y="1"/>
                  </a:moveTo>
                  <a:cubicBezTo>
                    <a:pt x="96" y="1"/>
                    <a:pt x="1" y="72"/>
                    <a:pt x="1" y="144"/>
                  </a:cubicBezTo>
                  <a:cubicBezTo>
                    <a:pt x="1" y="263"/>
                    <a:pt x="96" y="358"/>
                    <a:pt x="167" y="358"/>
                  </a:cubicBezTo>
                  <a:lnTo>
                    <a:pt x="405" y="358"/>
                  </a:lnTo>
                  <a:cubicBezTo>
                    <a:pt x="501" y="358"/>
                    <a:pt x="596" y="310"/>
                    <a:pt x="596" y="215"/>
                  </a:cubicBezTo>
                  <a:cubicBezTo>
                    <a:pt x="596" y="96"/>
                    <a:pt x="524" y="1"/>
                    <a:pt x="40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30" name="Google Shape;14230;p27"/>
            <p:cNvSpPr/>
            <p:nvPr/>
          </p:nvSpPr>
          <p:spPr>
            <a:xfrm>
              <a:off x="6329813" y="3813208"/>
              <a:ext cx="14900" cy="8975"/>
            </a:xfrm>
            <a:custGeom>
              <a:avLst/>
              <a:gdLst/>
              <a:ahLst/>
              <a:cxnLst/>
              <a:rect l="l" t="t" r="r" b="b"/>
              <a:pathLst>
                <a:path w="596" h="359" extrusionOk="0">
                  <a:moveTo>
                    <a:pt x="191" y="1"/>
                  </a:moveTo>
                  <a:cubicBezTo>
                    <a:pt x="95" y="1"/>
                    <a:pt x="0" y="72"/>
                    <a:pt x="0" y="144"/>
                  </a:cubicBezTo>
                  <a:cubicBezTo>
                    <a:pt x="0" y="263"/>
                    <a:pt x="71" y="358"/>
                    <a:pt x="191" y="358"/>
                  </a:cubicBezTo>
                  <a:lnTo>
                    <a:pt x="429" y="358"/>
                  </a:lnTo>
                  <a:cubicBezTo>
                    <a:pt x="500" y="358"/>
                    <a:pt x="595" y="310"/>
                    <a:pt x="595" y="215"/>
                  </a:cubicBezTo>
                  <a:cubicBezTo>
                    <a:pt x="595" y="96"/>
                    <a:pt x="548" y="1"/>
                    <a:pt x="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31" name="Google Shape;14231;p27"/>
            <p:cNvSpPr/>
            <p:nvPr/>
          </p:nvSpPr>
          <p:spPr>
            <a:xfrm>
              <a:off x="6353013" y="3813208"/>
              <a:ext cx="14925" cy="8975"/>
            </a:xfrm>
            <a:custGeom>
              <a:avLst/>
              <a:gdLst/>
              <a:ahLst/>
              <a:cxnLst/>
              <a:rect l="l" t="t" r="r" b="b"/>
              <a:pathLst>
                <a:path w="597" h="359" extrusionOk="0">
                  <a:moveTo>
                    <a:pt x="191" y="1"/>
                  </a:moveTo>
                  <a:cubicBezTo>
                    <a:pt x="96" y="1"/>
                    <a:pt x="1" y="72"/>
                    <a:pt x="1" y="144"/>
                  </a:cubicBezTo>
                  <a:cubicBezTo>
                    <a:pt x="1" y="263"/>
                    <a:pt x="96" y="358"/>
                    <a:pt x="191" y="358"/>
                  </a:cubicBezTo>
                  <a:lnTo>
                    <a:pt x="429" y="358"/>
                  </a:lnTo>
                  <a:cubicBezTo>
                    <a:pt x="501" y="358"/>
                    <a:pt x="596" y="310"/>
                    <a:pt x="596" y="215"/>
                  </a:cubicBezTo>
                  <a:cubicBezTo>
                    <a:pt x="596" y="96"/>
                    <a:pt x="525" y="1"/>
                    <a:pt x="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32" name="Google Shape;14232;p27"/>
            <p:cNvSpPr/>
            <p:nvPr/>
          </p:nvSpPr>
          <p:spPr>
            <a:xfrm>
              <a:off x="6305988" y="3813208"/>
              <a:ext cx="16100" cy="8975"/>
            </a:xfrm>
            <a:custGeom>
              <a:avLst/>
              <a:gdLst/>
              <a:ahLst/>
              <a:cxnLst/>
              <a:rect l="l" t="t" r="r" b="b"/>
              <a:pathLst>
                <a:path w="644" h="359" extrusionOk="0">
                  <a:moveTo>
                    <a:pt x="215" y="1"/>
                  </a:moveTo>
                  <a:cubicBezTo>
                    <a:pt x="120" y="1"/>
                    <a:pt x="48" y="72"/>
                    <a:pt x="48" y="144"/>
                  </a:cubicBezTo>
                  <a:cubicBezTo>
                    <a:pt x="0" y="263"/>
                    <a:pt x="96" y="358"/>
                    <a:pt x="215" y="358"/>
                  </a:cubicBezTo>
                  <a:lnTo>
                    <a:pt x="453" y="358"/>
                  </a:lnTo>
                  <a:cubicBezTo>
                    <a:pt x="548" y="358"/>
                    <a:pt x="643" y="310"/>
                    <a:pt x="643" y="215"/>
                  </a:cubicBezTo>
                  <a:cubicBezTo>
                    <a:pt x="643" y="96"/>
                    <a:pt x="572" y="1"/>
                    <a:pt x="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33" name="Google Shape;14233;p27"/>
            <p:cNvSpPr/>
            <p:nvPr/>
          </p:nvSpPr>
          <p:spPr>
            <a:xfrm>
              <a:off x="6191088" y="3813208"/>
              <a:ext cx="14900" cy="8975"/>
            </a:xfrm>
            <a:custGeom>
              <a:avLst/>
              <a:gdLst/>
              <a:ahLst/>
              <a:cxnLst/>
              <a:rect l="l" t="t" r="r" b="b"/>
              <a:pathLst>
                <a:path w="596" h="359" extrusionOk="0">
                  <a:moveTo>
                    <a:pt x="191" y="1"/>
                  </a:moveTo>
                  <a:cubicBezTo>
                    <a:pt x="119" y="1"/>
                    <a:pt x="24" y="72"/>
                    <a:pt x="24" y="144"/>
                  </a:cubicBezTo>
                  <a:cubicBezTo>
                    <a:pt x="0" y="263"/>
                    <a:pt x="72" y="358"/>
                    <a:pt x="191" y="358"/>
                  </a:cubicBezTo>
                  <a:lnTo>
                    <a:pt x="405" y="358"/>
                  </a:lnTo>
                  <a:cubicBezTo>
                    <a:pt x="500" y="358"/>
                    <a:pt x="596" y="310"/>
                    <a:pt x="596" y="215"/>
                  </a:cubicBezTo>
                  <a:cubicBezTo>
                    <a:pt x="596" y="96"/>
                    <a:pt x="524" y="1"/>
                    <a:pt x="40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34" name="Google Shape;14234;p27"/>
            <p:cNvSpPr/>
            <p:nvPr/>
          </p:nvSpPr>
          <p:spPr>
            <a:xfrm>
              <a:off x="6213713" y="3813208"/>
              <a:ext cx="14900" cy="8975"/>
            </a:xfrm>
            <a:custGeom>
              <a:avLst/>
              <a:gdLst/>
              <a:ahLst/>
              <a:cxnLst/>
              <a:rect l="l" t="t" r="r" b="b"/>
              <a:pathLst>
                <a:path w="596" h="359" extrusionOk="0">
                  <a:moveTo>
                    <a:pt x="191" y="1"/>
                  </a:moveTo>
                  <a:cubicBezTo>
                    <a:pt x="95" y="1"/>
                    <a:pt x="0" y="72"/>
                    <a:pt x="0" y="144"/>
                  </a:cubicBezTo>
                  <a:cubicBezTo>
                    <a:pt x="0" y="263"/>
                    <a:pt x="95" y="358"/>
                    <a:pt x="191" y="358"/>
                  </a:cubicBezTo>
                  <a:lnTo>
                    <a:pt x="429" y="358"/>
                  </a:lnTo>
                  <a:cubicBezTo>
                    <a:pt x="524" y="358"/>
                    <a:pt x="596" y="310"/>
                    <a:pt x="596" y="215"/>
                  </a:cubicBezTo>
                  <a:cubicBezTo>
                    <a:pt x="596" y="96"/>
                    <a:pt x="548" y="1"/>
                    <a:pt x="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35" name="Google Shape;14235;p27"/>
            <p:cNvSpPr/>
            <p:nvPr/>
          </p:nvSpPr>
          <p:spPr>
            <a:xfrm>
              <a:off x="6236913" y="3813208"/>
              <a:ext cx="14925" cy="8975"/>
            </a:xfrm>
            <a:custGeom>
              <a:avLst/>
              <a:gdLst/>
              <a:ahLst/>
              <a:cxnLst/>
              <a:rect l="l" t="t" r="r" b="b"/>
              <a:pathLst>
                <a:path w="597" h="359" extrusionOk="0">
                  <a:moveTo>
                    <a:pt x="191" y="1"/>
                  </a:moveTo>
                  <a:cubicBezTo>
                    <a:pt x="96" y="1"/>
                    <a:pt x="1" y="72"/>
                    <a:pt x="1" y="144"/>
                  </a:cubicBezTo>
                  <a:cubicBezTo>
                    <a:pt x="1" y="263"/>
                    <a:pt x="96" y="358"/>
                    <a:pt x="191" y="358"/>
                  </a:cubicBezTo>
                  <a:lnTo>
                    <a:pt x="406" y="358"/>
                  </a:lnTo>
                  <a:cubicBezTo>
                    <a:pt x="501" y="358"/>
                    <a:pt x="596" y="310"/>
                    <a:pt x="596" y="215"/>
                  </a:cubicBezTo>
                  <a:cubicBezTo>
                    <a:pt x="596" y="96"/>
                    <a:pt x="525" y="1"/>
                    <a:pt x="4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36" name="Google Shape;14236;p27"/>
            <p:cNvSpPr/>
            <p:nvPr/>
          </p:nvSpPr>
          <p:spPr>
            <a:xfrm>
              <a:off x="6307188" y="3873358"/>
              <a:ext cx="14900" cy="8950"/>
            </a:xfrm>
            <a:custGeom>
              <a:avLst/>
              <a:gdLst/>
              <a:ahLst/>
              <a:cxnLst/>
              <a:rect l="l" t="t" r="r" b="b"/>
              <a:pathLst>
                <a:path w="596" h="358" extrusionOk="0">
                  <a:moveTo>
                    <a:pt x="167" y="0"/>
                  </a:moveTo>
                  <a:cubicBezTo>
                    <a:pt x="72" y="0"/>
                    <a:pt x="0" y="95"/>
                    <a:pt x="0" y="214"/>
                  </a:cubicBezTo>
                  <a:cubicBezTo>
                    <a:pt x="24" y="286"/>
                    <a:pt x="119" y="357"/>
                    <a:pt x="191" y="357"/>
                  </a:cubicBezTo>
                  <a:lnTo>
                    <a:pt x="405" y="357"/>
                  </a:lnTo>
                  <a:cubicBezTo>
                    <a:pt x="500" y="357"/>
                    <a:pt x="595" y="310"/>
                    <a:pt x="595" y="214"/>
                  </a:cubicBezTo>
                  <a:cubicBezTo>
                    <a:pt x="595" y="95"/>
                    <a:pt x="524" y="0"/>
                    <a:pt x="40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37" name="Google Shape;14237;p27"/>
            <p:cNvSpPr/>
            <p:nvPr/>
          </p:nvSpPr>
          <p:spPr>
            <a:xfrm>
              <a:off x="6191088" y="3873358"/>
              <a:ext cx="14900" cy="8950"/>
            </a:xfrm>
            <a:custGeom>
              <a:avLst/>
              <a:gdLst/>
              <a:ahLst/>
              <a:cxnLst/>
              <a:rect l="l" t="t" r="r" b="b"/>
              <a:pathLst>
                <a:path w="596" h="358" extrusionOk="0">
                  <a:moveTo>
                    <a:pt x="167" y="0"/>
                  </a:moveTo>
                  <a:cubicBezTo>
                    <a:pt x="72" y="0"/>
                    <a:pt x="0" y="95"/>
                    <a:pt x="0" y="214"/>
                  </a:cubicBezTo>
                  <a:cubicBezTo>
                    <a:pt x="24" y="286"/>
                    <a:pt x="119" y="357"/>
                    <a:pt x="191" y="357"/>
                  </a:cubicBezTo>
                  <a:lnTo>
                    <a:pt x="405" y="357"/>
                  </a:lnTo>
                  <a:cubicBezTo>
                    <a:pt x="500" y="357"/>
                    <a:pt x="596" y="310"/>
                    <a:pt x="596" y="214"/>
                  </a:cubicBezTo>
                  <a:cubicBezTo>
                    <a:pt x="596" y="95"/>
                    <a:pt x="524" y="0"/>
                    <a:pt x="40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38" name="Google Shape;14238;p27"/>
            <p:cNvSpPr/>
            <p:nvPr/>
          </p:nvSpPr>
          <p:spPr>
            <a:xfrm>
              <a:off x="6236913" y="3873358"/>
              <a:ext cx="14925" cy="8950"/>
            </a:xfrm>
            <a:custGeom>
              <a:avLst/>
              <a:gdLst/>
              <a:ahLst/>
              <a:cxnLst/>
              <a:rect l="l" t="t" r="r" b="b"/>
              <a:pathLst>
                <a:path w="597" h="358" extrusionOk="0">
                  <a:moveTo>
                    <a:pt x="191" y="0"/>
                  </a:moveTo>
                  <a:cubicBezTo>
                    <a:pt x="96" y="0"/>
                    <a:pt x="1" y="95"/>
                    <a:pt x="1" y="214"/>
                  </a:cubicBezTo>
                  <a:cubicBezTo>
                    <a:pt x="25" y="286"/>
                    <a:pt x="120" y="357"/>
                    <a:pt x="215" y="357"/>
                  </a:cubicBezTo>
                  <a:lnTo>
                    <a:pt x="430" y="357"/>
                  </a:lnTo>
                  <a:cubicBezTo>
                    <a:pt x="501" y="357"/>
                    <a:pt x="596" y="310"/>
                    <a:pt x="596" y="214"/>
                  </a:cubicBezTo>
                  <a:cubicBezTo>
                    <a:pt x="596" y="95"/>
                    <a:pt x="549" y="0"/>
                    <a:pt x="4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39" name="Google Shape;14239;p27"/>
            <p:cNvSpPr/>
            <p:nvPr/>
          </p:nvSpPr>
          <p:spPr>
            <a:xfrm>
              <a:off x="6260738" y="3873358"/>
              <a:ext cx="14325" cy="8950"/>
            </a:xfrm>
            <a:custGeom>
              <a:avLst/>
              <a:gdLst/>
              <a:ahLst/>
              <a:cxnLst/>
              <a:rect l="l" t="t" r="r" b="b"/>
              <a:pathLst>
                <a:path w="573" h="358" extrusionOk="0">
                  <a:moveTo>
                    <a:pt x="191" y="0"/>
                  </a:moveTo>
                  <a:cubicBezTo>
                    <a:pt x="96" y="0"/>
                    <a:pt x="1" y="95"/>
                    <a:pt x="1" y="214"/>
                  </a:cubicBezTo>
                  <a:cubicBezTo>
                    <a:pt x="24" y="286"/>
                    <a:pt x="96" y="357"/>
                    <a:pt x="191" y="357"/>
                  </a:cubicBezTo>
                  <a:lnTo>
                    <a:pt x="382" y="357"/>
                  </a:lnTo>
                  <a:cubicBezTo>
                    <a:pt x="477" y="357"/>
                    <a:pt x="572" y="310"/>
                    <a:pt x="572" y="214"/>
                  </a:cubicBezTo>
                  <a:cubicBezTo>
                    <a:pt x="572" y="95"/>
                    <a:pt x="501" y="0"/>
                    <a:pt x="3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40" name="Google Shape;14240;p27"/>
            <p:cNvSpPr/>
            <p:nvPr/>
          </p:nvSpPr>
          <p:spPr>
            <a:xfrm>
              <a:off x="6213713" y="3873358"/>
              <a:ext cx="14900" cy="8950"/>
            </a:xfrm>
            <a:custGeom>
              <a:avLst/>
              <a:gdLst/>
              <a:ahLst/>
              <a:cxnLst/>
              <a:rect l="l" t="t" r="r" b="b"/>
              <a:pathLst>
                <a:path w="596" h="358" extrusionOk="0">
                  <a:moveTo>
                    <a:pt x="191" y="0"/>
                  </a:moveTo>
                  <a:cubicBezTo>
                    <a:pt x="95" y="0"/>
                    <a:pt x="0" y="95"/>
                    <a:pt x="0" y="214"/>
                  </a:cubicBezTo>
                  <a:cubicBezTo>
                    <a:pt x="48" y="286"/>
                    <a:pt x="119" y="357"/>
                    <a:pt x="215" y="357"/>
                  </a:cubicBezTo>
                  <a:lnTo>
                    <a:pt x="429" y="357"/>
                  </a:lnTo>
                  <a:cubicBezTo>
                    <a:pt x="524" y="357"/>
                    <a:pt x="596" y="310"/>
                    <a:pt x="596" y="214"/>
                  </a:cubicBezTo>
                  <a:cubicBezTo>
                    <a:pt x="596" y="95"/>
                    <a:pt x="548" y="0"/>
                    <a:pt x="4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41" name="Google Shape;14241;p27"/>
            <p:cNvSpPr/>
            <p:nvPr/>
          </p:nvSpPr>
          <p:spPr>
            <a:xfrm>
              <a:off x="6283963" y="3873358"/>
              <a:ext cx="14900" cy="8950"/>
            </a:xfrm>
            <a:custGeom>
              <a:avLst/>
              <a:gdLst/>
              <a:ahLst/>
              <a:cxnLst/>
              <a:rect l="l" t="t" r="r" b="b"/>
              <a:pathLst>
                <a:path w="596" h="358" extrusionOk="0">
                  <a:moveTo>
                    <a:pt x="167" y="0"/>
                  </a:moveTo>
                  <a:cubicBezTo>
                    <a:pt x="96" y="0"/>
                    <a:pt x="0" y="95"/>
                    <a:pt x="0" y="214"/>
                  </a:cubicBezTo>
                  <a:cubicBezTo>
                    <a:pt x="24" y="286"/>
                    <a:pt x="119" y="357"/>
                    <a:pt x="215" y="357"/>
                  </a:cubicBezTo>
                  <a:lnTo>
                    <a:pt x="405" y="357"/>
                  </a:lnTo>
                  <a:cubicBezTo>
                    <a:pt x="500" y="357"/>
                    <a:pt x="596" y="310"/>
                    <a:pt x="596" y="214"/>
                  </a:cubicBezTo>
                  <a:cubicBezTo>
                    <a:pt x="596" y="95"/>
                    <a:pt x="524" y="0"/>
                    <a:pt x="40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42" name="Google Shape;14242;p27"/>
            <p:cNvSpPr/>
            <p:nvPr/>
          </p:nvSpPr>
          <p:spPr>
            <a:xfrm>
              <a:off x="6154163" y="3789408"/>
              <a:ext cx="297700" cy="298300"/>
            </a:xfrm>
            <a:custGeom>
              <a:avLst/>
              <a:gdLst/>
              <a:ahLst/>
              <a:cxnLst/>
              <a:rect l="l" t="t" r="r" b="b"/>
              <a:pathLst>
                <a:path w="11908" h="11932" extrusionOk="0">
                  <a:moveTo>
                    <a:pt x="10241" y="1524"/>
                  </a:moveTo>
                  <a:lnTo>
                    <a:pt x="10813" y="2691"/>
                  </a:lnTo>
                  <a:lnTo>
                    <a:pt x="10813" y="3763"/>
                  </a:lnTo>
                  <a:lnTo>
                    <a:pt x="10455" y="3049"/>
                  </a:lnTo>
                  <a:cubicBezTo>
                    <a:pt x="10431" y="2953"/>
                    <a:pt x="10336" y="2882"/>
                    <a:pt x="10241" y="2882"/>
                  </a:cubicBezTo>
                  <a:cubicBezTo>
                    <a:pt x="10170" y="2882"/>
                    <a:pt x="10074" y="2953"/>
                    <a:pt x="10050" y="3049"/>
                  </a:cubicBezTo>
                  <a:lnTo>
                    <a:pt x="9146" y="4787"/>
                  </a:lnTo>
                  <a:lnTo>
                    <a:pt x="8693" y="4025"/>
                  </a:lnTo>
                  <a:cubicBezTo>
                    <a:pt x="8645" y="3930"/>
                    <a:pt x="8574" y="3906"/>
                    <a:pt x="8479" y="3906"/>
                  </a:cubicBezTo>
                  <a:cubicBezTo>
                    <a:pt x="8407" y="3906"/>
                    <a:pt x="8312" y="3953"/>
                    <a:pt x="8288" y="4049"/>
                  </a:cubicBezTo>
                  <a:lnTo>
                    <a:pt x="7121" y="6430"/>
                  </a:lnTo>
                  <a:lnTo>
                    <a:pt x="6454" y="6168"/>
                  </a:lnTo>
                  <a:cubicBezTo>
                    <a:pt x="6422" y="6149"/>
                    <a:pt x="6387" y="6140"/>
                    <a:pt x="6353" y="6140"/>
                  </a:cubicBezTo>
                  <a:cubicBezTo>
                    <a:pt x="6264" y="6140"/>
                    <a:pt x="6179" y="6201"/>
                    <a:pt x="6145" y="6287"/>
                  </a:cubicBezTo>
                  <a:lnTo>
                    <a:pt x="5264" y="8121"/>
                  </a:lnTo>
                  <a:lnTo>
                    <a:pt x="4406" y="7692"/>
                  </a:lnTo>
                  <a:cubicBezTo>
                    <a:pt x="4362" y="7666"/>
                    <a:pt x="4317" y="7652"/>
                    <a:pt x="4276" y="7652"/>
                  </a:cubicBezTo>
                  <a:cubicBezTo>
                    <a:pt x="4208" y="7652"/>
                    <a:pt x="4150" y="7689"/>
                    <a:pt x="4121" y="7764"/>
                  </a:cubicBezTo>
                  <a:lnTo>
                    <a:pt x="3525" y="8597"/>
                  </a:lnTo>
                  <a:lnTo>
                    <a:pt x="2382" y="7573"/>
                  </a:lnTo>
                  <a:cubicBezTo>
                    <a:pt x="2335" y="7502"/>
                    <a:pt x="2239" y="7502"/>
                    <a:pt x="2168" y="7502"/>
                  </a:cubicBezTo>
                  <a:cubicBezTo>
                    <a:pt x="2096" y="7502"/>
                    <a:pt x="2025" y="7573"/>
                    <a:pt x="2001" y="7645"/>
                  </a:cubicBezTo>
                  <a:lnTo>
                    <a:pt x="1858" y="7978"/>
                  </a:lnTo>
                  <a:lnTo>
                    <a:pt x="1858" y="6906"/>
                  </a:lnTo>
                  <a:lnTo>
                    <a:pt x="2263" y="6049"/>
                  </a:lnTo>
                  <a:lnTo>
                    <a:pt x="3454" y="7121"/>
                  </a:lnTo>
                  <a:cubicBezTo>
                    <a:pt x="3501" y="7145"/>
                    <a:pt x="3501" y="7145"/>
                    <a:pt x="3525" y="7145"/>
                  </a:cubicBezTo>
                  <a:cubicBezTo>
                    <a:pt x="3551" y="7151"/>
                    <a:pt x="3573" y="7154"/>
                    <a:pt x="3593" y="7154"/>
                  </a:cubicBezTo>
                  <a:cubicBezTo>
                    <a:pt x="3648" y="7154"/>
                    <a:pt x="3687" y="7132"/>
                    <a:pt x="3740" y="7097"/>
                  </a:cubicBezTo>
                  <a:lnTo>
                    <a:pt x="4383" y="6168"/>
                  </a:lnTo>
                  <a:lnTo>
                    <a:pt x="5240" y="6621"/>
                  </a:lnTo>
                  <a:cubicBezTo>
                    <a:pt x="5276" y="6633"/>
                    <a:pt x="5305" y="6639"/>
                    <a:pt x="5335" y="6639"/>
                  </a:cubicBezTo>
                  <a:cubicBezTo>
                    <a:pt x="5365" y="6639"/>
                    <a:pt x="5395" y="6633"/>
                    <a:pt x="5430" y="6621"/>
                  </a:cubicBezTo>
                  <a:cubicBezTo>
                    <a:pt x="5478" y="6573"/>
                    <a:pt x="5550" y="6549"/>
                    <a:pt x="5573" y="6502"/>
                  </a:cubicBezTo>
                  <a:lnTo>
                    <a:pt x="6431" y="4644"/>
                  </a:lnTo>
                  <a:lnTo>
                    <a:pt x="7097" y="4906"/>
                  </a:lnTo>
                  <a:cubicBezTo>
                    <a:pt x="7130" y="4926"/>
                    <a:pt x="7165" y="4935"/>
                    <a:pt x="7198" y="4935"/>
                  </a:cubicBezTo>
                  <a:cubicBezTo>
                    <a:pt x="7286" y="4935"/>
                    <a:pt x="7366" y="4873"/>
                    <a:pt x="7383" y="4787"/>
                  </a:cubicBezTo>
                  <a:lnTo>
                    <a:pt x="8526" y="2501"/>
                  </a:lnTo>
                  <a:lnTo>
                    <a:pt x="8979" y="3239"/>
                  </a:lnTo>
                  <a:cubicBezTo>
                    <a:pt x="9026" y="3334"/>
                    <a:pt x="9098" y="3358"/>
                    <a:pt x="9169" y="3358"/>
                  </a:cubicBezTo>
                  <a:cubicBezTo>
                    <a:pt x="9265" y="3358"/>
                    <a:pt x="9360" y="3310"/>
                    <a:pt x="9384" y="3239"/>
                  </a:cubicBezTo>
                  <a:lnTo>
                    <a:pt x="10241" y="1524"/>
                  </a:lnTo>
                  <a:close/>
                  <a:moveTo>
                    <a:pt x="10217" y="3406"/>
                  </a:moveTo>
                  <a:lnTo>
                    <a:pt x="10789" y="4549"/>
                  </a:lnTo>
                  <a:lnTo>
                    <a:pt x="10789" y="10717"/>
                  </a:lnTo>
                  <a:lnTo>
                    <a:pt x="1787" y="10717"/>
                  </a:lnTo>
                  <a:lnTo>
                    <a:pt x="1787" y="8788"/>
                  </a:lnTo>
                  <a:lnTo>
                    <a:pt x="1858" y="8788"/>
                  </a:lnTo>
                  <a:lnTo>
                    <a:pt x="2263" y="7930"/>
                  </a:lnTo>
                  <a:lnTo>
                    <a:pt x="3406" y="8931"/>
                  </a:lnTo>
                  <a:cubicBezTo>
                    <a:pt x="3454" y="9002"/>
                    <a:pt x="3525" y="9002"/>
                    <a:pt x="3573" y="9002"/>
                  </a:cubicBezTo>
                  <a:cubicBezTo>
                    <a:pt x="3644" y="9002"/>
                    <a:pt x="3692" y="8931"/>
                    <a:pt x="3763" y="8907"/>
                  </a:cubicBezTo>
                  <a:lnTo>
                    <a:pt x="4359" y="8050"/>
                  </a:lnTo>
                  <a:lnTo>
                    <a:pt x="5216" y="8478"/>
                  </a:lnTo>
                  <a:cubicBezTo>
                    <a:pt x="5252" y="8502"/>
                    <a:pt x="5282" y="8514"/>
                    <a:pt x="5311" y="8514"/>
                  </a:cubicBezTo>
                  <a:cubicBezTo>
                    <a:pt x="5341" y="8514"/>
                    <a:pt x="5371" y="8502"/>
                    <a:pt x="5407" y="8478"/>
                  </a:cubicBezTo>
                  <a:cubicBezTo>
                    <a:pt x="5454" y="8454"/>
                    <a:pt x="5502" y="8431"/>
                    <a:pt x="5550" y="8359"/>
                  </a:cubicBezTo>
                  <a:lnTo>
                    <a:pt x="6407" y="6525"/>
                  </a:lnTo>
                  <a:lnTo>
                    <a:pt x="7074" y="6787"/>
                  </a:lnTo>
                  <a:cubicBezTo>
                    <a:pt x="7106" y="6807"/>
                    <a:pt x="7141" y="6816"/>
                    <a:pt x="7174" y="6816"/>
                  </a:cubicBezTo>
                  <a:cubicBezTo>
                    <a:pt x="7262" y="6816"/>
                    <a:pt x="7342" y="6755"/>
                    <a:pt x="7359" y="6668"/>
                  </a:cubicBezTo>
                  <a:lnTo>
                    <a:pt x="8479" y="4382"/>
                  </a:lnTo>
                  <a:lnTo>
                    <a:pt x="8931" y="5120"/>
                  </a:lnTo>
                  <a:cubicBezTo>
                    <a:pt x="9003" y="5216"/>
                    <a:pt x="9050" y="5239"/>
                    <a:pt x="9146" y="5239"/>
                  </a:cubicBezTo>
                  <a:cubicBezTo>
                    <a:pt x="9241" y="5239"/>
                    <a:pt x="9336" y="5192"/>
                    <a:pt x="9360" y="5120"/>
                  </a:cubicBezTo>
                  <a:lnTo>
                    <a:pt x="10217" y="3406"/>
                  </a:lnTo>
                  <a:close/>
                  <a:moveTo>
                    <a:pt x="11551" y="11050"/>
                  </a:moveTo>
                  <a:lnTo>
                    <a:pt x="11551" y="11526"/>
                  </a:lnTo>
                  <a:lnTo>
                    <a:pt x="358" y="11526"/>
                  </a:lnTo>
                  <a:lnTo>
                    <a:pt x="358" y="11050"/>
                  </a:lnTo>
                  <a:close/>
                  <a:moveTo>
                    <a:pt x="930" y="0"/>
                  </a:moveTo>
                  <a:cubicBezTo>
                    <a:pt x="810" y="0"/>
                    <a:pt x="715" y="72"/>
                    <a:pt x="715" y="191"/>
                  </a:cubicBezTo>
                  <a:lnTo>
                    <a:pt x="715" y="977"/>
                  </a:lnTo>
                  <a:lnTo>
                    <a:pt x="501" y="977"/>
                  </a:lnTo>
                  <a:cubicBezTo>
                    <a:pt x="429" y="977"/>
                    <a:pt x="334" y="1048"/>
                    <a:pt x="334" y="1143"/>
                  </a:cubicBezTo>
                  <a:cubicBezTo>
                    <a:pt x="334" y="1262"/>
                    <a:pt x="382" y="1334"/>
                    <a:pt x="501" y="1334"/>
                  </a:cubicBezTo>
                  <a:lnTo>
                    <a:pt x="715" y="1334"/>
                  </a:lnTo>
                  <a:lnTo>
                    <a:pt x="715" y="2239"/>
                  </a:lnTo>
                  <a:lnTo>
                    <a:pt x="501" y="2239"/>
                  </a:lnTo>
                  <a:cubicBezTo>
                    <a:pt x="429" y="2239"/>
                    <a:pt x="334" y="2286"/>
                    <a:pt x="334" y="2382"/>
                  </a:cubicBezTo>
                  <a:cubicBezTo>
                    <a:pt x="334" y="2501"/>
                    <a:pt x="382" y="2596"/>
                    <a:pt x="501" y="2596"/>
                  </a:cubicBezTo>
                  <a:lnTo>
                    <a:pt x="715" y="2596"/>
                  </a:lnTo>
                  <a:lnTo>
                    <a:pt x="715" y="3477"/>
                  </a:lnTo>
                  <a:lnTo>
                    <a:pt x="501" y="3477"/>
                  </a:lnTo>
                  <a:cubicBezTo>
                    <a:pt x="429" y="3477"/>
                    <a:pt x="334" y="3549"/>
                    <a:pt x="334" y="3644"/>
                  </a:cubicBezTo>
                  <a:cubicBezTo>
                    <a:pt x="334" y="3739"/>
                    <a:pt x="382" y="3834"/>
                    <a:pt x="501" y="3834"/>
                  </a:cubicBezTo>
                  <a:lnTo>
                    <a:pt x="715" y="3834"/>
                  </a:lnTo>
                  <a:lnTo>
                    <a:pt x="715" y="4739"/>
                  </a:lnTo>
                  <a:lnTo>
                    <a:pt x="501" y="4739"/>
                  </a:lnTo>
                  <a:cubicBezTo>
                    <a:pt x="429" y="4739"/>
                    <a:pt x="334" y="4787"/>
                    <a:pt x="334" y="4882"/>
                  </a:cubicBezTo>
                  <a:cubicBezTo>
                    <a:pt x="334" y="5001"/>
                    <a:pt x="382" y="5097"/>
                    <a:pt x="501" y="5097"/>
                  </a:cubicBezTo>
                  <a:lnTo>
                    <a:pt x="715" y="5097"/>
                  </a:lnTo>
                  <a:lnTo>
                    <a:pt x="715" y="5978"/>
                  </a:lnTo>
                  <a:lnTo>
                    <a:pt x="501" y="5978"/>
                  </a:lnTo>
                  <a:cubicBezTo>
                    <a:pt x="429" y="5978"/>
                    <a:pt x="334" y="6049"/>
                    <a:pt x="334" y="6121"/>
                  </a:cubicBezTo>
                  <a:cubicBezTo>
                    <a:pt x="334" y="6240"/>
                    <a:pt x="382" y="6335"/>
                    <a:pt x="501" y="6335"/>
                  </a:cubicBezTo>
                  <a:lnTo>
                    <a:pt x="715" y="6335"/>
                  </a:lnTo>
                  <a:lnTo>
                    <a:pt x="715" y="7240"/>
                  </a:lnTo>
                  <a:lnTo>
                    <a:pt x="501" y="7240"/>
                  </a:lnTo>
                  <a:cubicBezTo>
                    <a:pt x="429" y="7240"/>
                    <a:pt x="334" y="7287"/>
                    <a:pt x="334" y="7383"/>
                  </a:cubicBezTo>
                  <a:cubicBezTo>
                    <a:pt x="334" y="7502"/>
                    <a:pt x="382" y="7597"/>
                    <a:pt x="501" y="7597"/>
                  </a:cubicBezTo>
                  <a:lnTo>
                    <a:pt x="715" y="7597"/>
                  </a:lnTo>
                  <a:lnTo>
                    <a:pt x="715" y="8478"/>
                  </a:lnTo>
                  <a:lnTo>
                    <a:pt x="501" y="8478"/>
                  </a:lnTo>
                  <a:cubicBezTo>
                    <a:pt x="429" y="8478"/>
                    <a:pt x="334" y="8550"/>
                    <a:pt x="334" y="8621"/>
                  </a:cubicBezTo>
                  <a:cubicBezTo>
                    <a:pt x="334" y="8740"/>
                    <a:pt x="382" y="8835"/>
                    <a:pt x="501" y="8835"/>
                  </a:cubicBezTo>
                  <a:lnTo>
                    <a:pt x="715" y="8835"/>
                  </a:lnTo>
                  <a:lnTo>
                    <a:pt x="715" y="9740"/>
                  </a:lnTo>
                  <a:lnTo>
                    <a:pt x="477" y="9740"/>
                  </a:lnTo>
                  <a:cubicBezTo>
                    <a:pt x="429" y="9740"/>
                    <a:pt x="334" y="9764"/>
                    <a:pt x="310" y="9859"/>
                  </a:cubicBezTo>
                  <a:cubicBezTo>
                    <a:pt x="239" y="10002"/>
                    <a:pt x="334" y="10121"/>
                    <a:pt x="477" y="10121"/>
                  </a:cubicBezTo>
                  <a:lnTo>
                    <a:pt x="715" y="10121"/>
                  </a:lnTo>
                  <a:lnTo>
                    <a:pt x="715" y="10741"/>
                  </a:lnTo>
                  <a:lnTo>
                    <a:pt x="310" y="10741"/>
                  </a:lnTo>
                  <a:cubicBezTo>
                    <a:pt x="144" y="10741"/>
                    <a:pt x="1" y="10860"/>
                    <a:pt x="1" y="11050"/>
                  </a:cubicBezTo>
                  <a:lnTo>
                    <a:pt x="1" y="11645"/>
                  </a:lnTo>
                  <a:cubicBezTo>
                    <a:pt x="1" y="11788"/>
                    <a:pt x="120" y="11931"/>
                    <a:pt x="310" y="11931"/>
                  </a:cubicBezTo>
                  <a:lnTo>
                    <a:pt x="11622" y="11931"/>
                  </a:lnTo>
                  <a:cubicBezTo>
                    <a:pt x="11765" y="11931"/>
                    <a:pt x="11908" y="11812"/>
                    <a:pt x="11908" y="11645"/>
                  </a:cubicBezTo>
                  <a:lnTo>
                    <a:pt x="11908" y="11050"/>
                  </a:lnTo>
                  <a:cubicBezTo>
                    <a:pt x="11908" y="10836"/>
                    <a:pt x="11789" y="10717"/>
                    <a:pt x="11622" y="10717"/>
                  </a:cubicBezTo>
                  <a:lnTo>
                    <a:pt x="11146" y="10717"/>
                  </a:lnTo>
                  <a:lnTo>
                    <a:pt x="11146" y="2691"/>
                  </a:lnTo>
                  <a:cubicBezTo>
                    <a:pt x="11146" y="2644"/>
                    <a:pt x="11146" y="2620"/>
                    <a:pt x="11122" y="2572"/>
                  </a:cubicBezTo>
                  <a:lnTo>
                    <a:pt x="10431" y="1191"/>
                  </a:lnTo>
                  <a:cubicBezTo>
                    <a:pt x="10408" y="1096"/>
                    <a:pt x="10312" y="1048"/>
                    <a:pt x="10217" y="1048"/>
                  </a:cubicBezTo>
                  <a:cubicBezTo>
                    <a:pt x="10217" y="1048"/>
                    <a:pt x="10050" y="1072"/>
                    <a:pt x="10003" y="1167"/>
                  </a:cubicBezTo>
                  <a:lnTo>
                    <a:pt x="9122" y="2882"/>
                  </a:lnTo>
                  <a:lnTo>
                    <a:pt x="8669" y="2120"/>
                  </a:lnTo>
                  <a:cubicBezTo>
                    <a:pt x="8598" y="2024"/>
                    <a:pt x="8550" y="2001"/>
                    <a:pt x="8455" y="2001"/>
                  </a:cubicBezTo>
                  <a:cubicBezTo>
                    <a:pt x="8383" y="2001"/>
                    <a:pt x="8288" y="2048"/>
                    <a:pt x="8241" y="2144"/>
                  </a:cubicBezTo>
                  <a:lnTo>
                    <a:pt x="7097" y="4525"/>
                  </a:lnTo>
                  <a:lnTo>
                    <a:pt x="6431" y="4263"/>
                  </a:lnTo>
                  <a:cubicBezTo>
                    <a:pt x="6398" y="4243"/>
                    <a:pt x="6363" y="4235"/>
                    <a:pt x="6330" y="4235"/>
                  </a:cubicBezTo>
                  <a:cubicBezTo>
                    <a:pt x="6242" y="4235"/>
                    <a:pt x="6162" y="4296"/>
                    <a:pt x="6145" y="4382"/>
                  </a:cubicBezTo>
                  <a:lnTo>
                    <a:pt x="5264" y="6216"/>
                  </a:lnTo>
                  <a:lnTo>
                    <a:pt x="4406" y="5763"/>
                  </a:lnTo>
                  <a:cubicBezTo>
                    <a:pt x="4369" y="5748"/>
                    <a:pt x="4331" y="5740"/>
                    <a:pt x="4296" y="5740"/>
                  </a:cubicBezTo>
                  <a:cubicBezTo>
                    <a:pt x="4219" y="5740"/>
                    <a:pt x="4153" y="5777"/>
                    <a:pt x="4121" y="5859"/>
                  </a:cubicBezTo>
                  <a:lnTo>
                    <a:pt x="3525" y="6692"/>
                  </a:lnTo>
                  <a:lnTo>
                    <a:pt x="2382" y="5668"/>
                  </a:lnTo>
                  <a:cubicBezTo>
                    <a:pt x="2335" y="5597"/>
                    <a:pt x="2239" y="5597"/>
                    <a:pt x="2168" y="5597"/>
                  </a:cubicBezTo>
                  <a:cubicBezTo>
                    <a:pt x="2096" y="5597"/>
                    <a:pt x="2025" y="5668"/>
                    <a:pt x="2001" y="5740"/>
                  </a:cubicBezTo>
                  <a:lnTo>
                    <a:pt x="1525" y="6764"/>
                  </a:lnTo>
                  <a:cubicBezTo>
                    <a:pt x="1501" y="6787"/>
                    <a:pt x="1501" y="6811"/>
                    <a:pt x="1501" y="6883"/>
                  </a:cubicBezTo>
                  <a:lnTo>
                    <a:pt x="1501" y="10717"/>
                  </a:lnTo>
                  <a:lnTo>
                    <a:pt x="1072" y="10717"/>
                  </a:lnTo>
                  <a:lnTo>
                    <a:pt x="1072" y="191"/>
                  </a:lnTo>
                  <a:cubicBezTo>
                    <a:pt x="1072" y="96"/>
                    <a:pt x="1025" y="0"/>
                    <a:pt x="9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243" name="Google Shape;14243;p27"/>
          <p:cNvGrpSpPr/>
          <p:nvPr/>
        </p:nvGrpSpPr>
        <p:grpSpPr>
          <a:xfrm>
            <a:off x="10330405" y="5497652"/>
            <a:ext cx="474732" cy="471145"/>
            <a:chOff x="6648313" y="3791633"/>
            <a:chExt cx="297725" cy="295475"/>
          </a:xfrm>
          <a:solidFill>
            <a:schemeClr val="tx1"/>
          </a:solidFill>
        </p:grpSpPr>
        <p:sp>
          <p:nvSpPr>
            <p:cNvPr id="14244" name="Google Shape;14244;p27"/>
            <p:cNvSpPr/>
            <p:nvPr/>
          </p:nvSpPr>
          <p:spPr>
            <a:xfrm>
              <a:off x="6763213" y="3914433"/>
              <a:ext cx="68500" cy="8950"/>
            </a:xfrm>
            <a:custGeom>
              <a:avLst/>
              <a:gdLst/>
              <a:ahLst/>
              <a:cxnLst/>
              <a:rect l="l" t="t" r="r" b="b"/>
              <a:pathLst>
                <a:path w="2740" h="358" extrusionOk="0">
                  <a:moveTo>
                    <a:pt x="168" y="0"/>
                  </a:moveTo>
                  <a:cubicBezTo>
                    <a:pt x="96" y="0"/>
                    <a:pt x="1" y="72"/>
                    <a:pt x="1" y="143"/>
                  </a:cubicBezTo>
                  <a:cubicBezTo>
                    <a:pt x="1" y="262"/>
                    <a:pt x="49" y="357"/>
                    <a:pt x="168" y="357"/>
                  </a:cubicBezTo>
                  <a:lnTo>
                    <a:pt x="2525" y="357"/>
                  </a:lnTo>
                  <a:cubicBezTo>
                    <a:pt x="2621" y="357"/>
                    <a:pt x="2716" y="310"/>
                    <a:pt x="2716" y="215"/>
                  </a:cubicBezTo>
                  <a:cubicBezTo>
                    <a:pt x="2740" y="96"/>
                    <a:pt x="2644" y="0"/>
                    <a:pt x="2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45" name="Google Shape;14245;p27"/>
            <p:cNvSpPr/>
            <p:nvPr/>
          </p:nvSpPr>
          <p:spPr>
            <a:xfrm>
              <a:off x="6763213" y="3934083"/>
              <a:ext cx="68500" cy="8950"/>
            </a:xfrm>
            <a:custGeom>
              <a:avLst/>
              <a:gdLst/>
              <a:ahLst/>
              <a:cxnLst/>
              <a:rect l="l" t="t" r="r" b="b"/>
              <a:pathLst>
                <a:path w="2740" h="358" extrusionOk="0">
                  <a:moveTo>
                    <a:pt x="168" y="0"/>
                  </a:moveTo>
                  <a:cubicBezTo>
                    <a:pt x="96" y="0"/>
                    <a:pt x="1" y="48"/>
                    <a:pt x="1" y="143"/>
                  </a:cubicBezTo>
                  <a:cubicBezTo>
                    <a:pt x="1" y="262"/>
                    <a:pt x="49" y="357"/>
                    <a:pt x="168" y="357"/>
                  </a:cubicBezTo>
                  <a:lnTo>
                    <a:pt x="2525" y="357"/>
                  </a:lnTo>
                  <a:cubicBezTo>
                    <a:pt x="2621" y="357"/>
                    <a:pt x="2716" y="286"/>
                    <a:pt x="2716" y="191"/>
                  </a:cubicBezTo>
                  <a:cubicBezTo>
                    <a:pt x="2740" y="72"/>
                    <a:pt x="2644" y="0"/>
                    <a:pt x="2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46" name="Google Shape;14246;p27"/>
            <p:cNvSpPr/>
            <p:nvPr/>
          </p:nvSpPr>
          <p:spPr>
            <a:xfrm>
              <a:off x="6778713" y="3952533"/>
              <a:ext cx="38125" cy="8950"/>
            </a:xfrm>
            <a:custGeom>
              <a:avLst/>
              <a:gdLst/>
              <a:ahLst/>
              <a:cxnLst/>
              <a:rect l="l" t="t" r="r" b="b"/>
              <a:pathLst>
                <a:path w="1525" h="358" extrusionOk="0">
                  <a:moveTo>
                    <a:pt x="191" y="0"/>
                  </a:moveTo>
                  <a:cubicBezTo>
                    <a:pt x="95" y="0"/>
                    <a:pt x="0" y="48"/>
                    <a:pt x="0" y="143"/>
                  </a:cubicBezTo>
                  <a:cubicBezTo>
                    <a:pt x="0" y="262"/>
                    <a:pt x="72" y="358"/>
                    <a:pt x="191" y="358"/>
                  </a:cubicBezTo>
                  <a:lnTo>
                    <a:pt x="1334" y="358"/>
                  </a:lnTo>
                  <a:cubicBezTo>
                    <a:pt x="1429" y="358"/>
                    <a:pt x="1524" y="286"/>
                    <a:pt x="1524" y="215"/>
                  </a:cubicBezTo>
                  <a:cubicBezTo>
                    <a:pt x="1524" y="96"/>
                    <a:pt x="1429" y="0"/>
                    <a:pt x="13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47" name="Google Shape;14247;p27"/>
            <p:cNvSpPr/>
            <p:nvPr/>
          </p:nvSpPr>
          <p:spPr>
            <a:xfrm>
              <a:off x="6732863" y="3873358"/>
              <a:ext cx="129225" cy="129800"/>
            </a:xfrm>
            <a:custGeom>
              <a:avLst/>
              <a:gdLst/>
              <a:ahLst/>
              <a:cxnLst/>
              <a:rect l="l" t="t" r="r" b="b"/>
              <a:pathLst>
                <a:path w="5169" h="5192" extrusionOk="0">
                  <a:moveTo>
                    <a:pt x="2572" y="333"/>
                  </a:moveTo>
                  <a:cubicBezTo>
                    <a:pt x="3811" y="333"/>
                    <a:pt x="4811" y="1358"/>
                    <a:pt x="4811" y="2572"/>
                  </a:cubicBezTo>
                  <a:cubicBezTo>
                    <a:pt x="4811" y="3810"/>
                    <a:pt x="3811" y="4811"/>
                    <a:pt x="2572" y="4811"/>
                  </a:cubicBezTo>
                  <a:cubicBezTo>
                    <a:pt x="1358" y="4811"/>
                    <a:pt x="358" y="3787"/>
                    <a:pt x="358" y="2572"/>
                  </a:cubicBezTo>
                  <a:cubicBezTo>
                    <a:pt x="358" y="1358"/>
                    <a:pt x="1358" y="333"/>
                    <a:pt x="2572" y="333"/>
                  </a:cubicBezTo>
                  <a:close/>
                  <a:moveTo>
                    <a:pt x="2572" y="0"/>
                  </a:moveTo>
                  <a:cubicBezTo>
                    <a:pt x="1144" y="0"/>
                    <a:pt x="0" y="1167"/>
                    <a:pt x="0" y="2596"/>
                  </a:cubicBezTo>
                  <a:cubicBezTo>
                    <a:pt x="0" y="4025"/>
                    <a:pt x="1144" y="5192"/>
                    <a:pt x="2572" y="5192"/>
                  </a:cubicBezTo>
                  <a:cubicBezTo>
                    <a:pt x="4001" y="5192"/>
                    <a:pt x="5168" y="4025"/>
                    <a:pt x="5168" y="2596"/>
                  </a:cubicBezTo>
                  <a:cubicBezTo>
                    <a:pt x="5144" y="1143"/>
                    <a:pt x="4001" y="0"/>
                    <a:pt x="25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48" name="Google Shape;14248;p27"/>
            <p:cNvSpPr/>
            <p:nvPr/>
          </p:nvSpPr>
          <p:spPr>
            <a:xfrm>
              <a:off x="6648313" y="3791633"/>
              <a:ext cx="297725" cy="295475"/>
            </a:xfrm>
            <a:custGeom>
              <a:avLst/>
              <a:gdLst/>
              <a:ahLst/>
              <a:cxnLst/>
              <a:rect l="l" t="t" r="r" b="b"/>
              <a:pathLst>
                <a:path w="11909" h="11819" extrusionOk="0">
                  <a:moveTo>
                    <a:pt x="6240" y="364"/>
                  </a:moveTo>
                  <a:lnTo>
                    <a:pt x="6240" y="673"/>
                  </a:lnTo>
                  <a:cubicBezTo>
                    <a:pt x="6240" y="769"/>
                    <a:pt x="6288" y="864"/>
                    <a:pt x="6383" y="864"/>
                  </a:cubicBezTo>
                  <a:cubicBezTo>
                    <a:pt x="7669" y="959"/>
                    <a:pt x="8812" y="1507"/>
                    <a:pt x="9717" y="2436"/>
                  </a:cubicBezTo>
                  <a:cubicBezTo>
                    <a:pt x="10289" y="3079"/>
                    <a:pt x="10693" y="3817"/>
                    <a:pt x="10908" y="4627"/>
                  </a:cubicBezTo>
                  <a:lnTo>
                    <a:pt x="10693" y="4341"/>
                  </a:lnTo>
                  <a:cubicBezTo>
                    <a:pt x="10620" y="4248"/>
                    <a:pt x="10517" y="4213"/>
                    <a:pt x="10419" y="4213"/>
                  </a:cubicBezTo>
                  <a:cubicBezTo>
                    <a:pt x="10391" y="4213"/>
                    <a:pt x="10363" y="4216"/>
                    <a:pt x="10336" y="4222"/>
                  </a:cubicBezTo>
                  <a:cubicBezTo>
                    <a:pt x="10265" y="4269"/>
                    <a:pt x="10241" y="4293"/>
                    <a:pt x="10193" y="4341"/>
                  </a:cubicBezTo>
                  <a:lnTo>
                    <a:pt x="9812" y="4912"/>
                  </a:lnTo>
                  <a:cubicBezTo>
                    <a:pt x="9646" y="4293"/>
                    <a:pt x="9336" y="3722"/>
                    <a:pt x="8907" y="3245"/>
                  </a:cubicBezTo>
                  <a:cubicBezTo>
                    <a:pt x="8264" y="2531"/>
                    <a:pt x="7359" y="2078"/>
                    <a:pt x="6407" y="2007"/>
                  </a:cubicBezTo>
                  <a:cubicBezTo>
                    <a:pt x="6312" y="2007"/>
                    <a:pt x="6264" y="2031"/>
                    <a:pt x="6240" y="2102"/>
                  </a:cubicBezTo>
                  <a:lnTo>
                    <a:pt x="6240" y="2174"/>
                  </a:lnTo>
                  <a:lnTo>
                    <a:pt x="6240" y="2507"/>
                  </a:lnTo>
                  <a:lnTo>
                    <a:pt x="4716" y="1435"/>
                  </a:lnTo>
                  <a:lnTo>
                    <a:pt x="6240" y="364"/>
                  </a:lnTo>
                  <a:close/>
                  <a:moveTo>
                    <a:pt x="4859" y="769"/>
                  </a:moveTo>
                  <a:lnTo>
                    <a:pt x="4359" y="1126"/>
                  </a:lnTo>
                  <a:cubicBezTo>
                    <a:pt x="4335" y="1173"/>
                    <a:pt x="4264" y="1197"/>
                    <a:pt x="4264" y="1245"/>
                  </a:cubicBezTo>
                  <a:cubicBezTo>
                    <a:pt x="4216" y="1388"/>
                    <a:pt x="4240" y="1554"/>
                    <a:pt x="4359" y="1626"/>
                  </a:cubicBezTo>
                  <a:lnTo>
                    <a:pt x="4811" y="1935"/>
                  </a:lnTo>
                  <a:cubicBezTo>
                    <a:pt x="4335" y="2078"/>
                    <a:pt x="3883" y="2293"/>
                    <a:pt x="3502" y="2626"/>
                  </a:cubicBezTo>
                  <a:cubicBezTo>
                    <a:pt x="3406" y="2674"/>
                    <a:pt x="3406" y="2793"/>
                    <a:pt x="3454" y="2864"/>
                  </a:cubicBezTo>
                  <a:cubicBezTo>
                    <a:pt x="3492" y="2915"/>
                    <a:pt x="3544" y="2939"/>
                    <a:pt x="3591" y="2939"/>
                  </a:cubicBezTo>
                  <a:cubicBezTo>
                    <a:pt x="3632" y="2939"/>
                    <a:pt x="3670" y="2921"/>
                    <a:pt x="3692" y="2888"/>
                  </a:cubicBezTo>
                  <a:cubicBezTo>
                    <a:pt x="4144" y="2531"/>
                    <a:pt x="4645" y="2317"/>
                    <a:pt x="5192" y="2197"/>
                  </a:cubicBezTo>
                  <a:lnTo>
                    <a:pt x="6002" y="2769"/>
                  </a:lnTo>
                  <a:cubicBezTo>
                    <a:pt x="6053" y="2803"/>
                    <a:pt x="6115" y="2836"/>
                    <a:pt x="6181" y="2836"/>
                  </a:cubicBezTo>
                  <a:cubicBezTo>
                    <a:pt x="6208" y="2836"/>
                    <a:pt x="6236" y="2831"/>
                    <a:pt x="6264" y="2817"/>
                  </a:cubicBezTo>
                  <a:cubicBezTo>
                    <a:pt x="6383" y="2793"/>
                    <a:pt x="6478" y="2674"/>
                    <a:pt x="6478" y="2531"/>
                  </a:cubicBezTo>
                  <a:lnTo>
                    <a:pt x="6478" y="2317"/>
                  </a:lnTo>
                  <a:cubicBezTo>
                    <a:pt x="7264" y="2436"/>
                    <a:pt x="8026" y="2817"/>
                    <a:pt x="8550" y="3460"/>
                  </a:cubicBezTo>
                  <a:cubicBezTo>
                    <a:pt x="9026" y="3960"/>
                    <a:pt x="9336" y="4603"/>
                    <a:pt x="9455" y="5293"/>
                  </a:cubicBezTo>
                  <a:lnTo>
                    <a:pt x="9026" y="6008"/>
                  </a:lnTo>
                  <a:cubicBezTo>
                    <a:pt x="8931" y="6127"/>
                    <a:pt x="8931" y="6246"/>
                    <a:pt x="9026" y="6365"/>
                  </a:cubicBezTo>
                  <a:cubicBezTo>
                    <a:pt x="9098" y="6460"/>
                    <a:pt x="9169" y="6484"/>
                    <a:pt x="9288" y="6484"/>
                  </a:cubicBezTo>
                  <a:lnTo>
                    <a:pt x="9503" y="6484"/>
                  </a:lnTo>
                  <a:cubicBezTo>
                    <a:pt x="9384" y="7294"/>
                    <a:pt x="9003" y="8032"/>
                    <a:pt x="8383" y="8604"/>
                  </a:cubicBezTo>
                  <a:cubicBezTo>
                    <a:pt x="7907" y="9056"/>
                    <a:pt x="7312" y="9342"/>
                    <a:pt x="6669" y="9461"/>
                  </a:cubicBezTo>
                  <a:lnTo>
                    <a:pt x="5835" y="8865"/>
                  </a:lnTo>
                  <a:cubicBezTo>
                    <a:pt x="5782" y="8823"/>
                    <a:pt x="5723" y="8799"/>
                    <a:pt x="5665" y="8799"/>
                  </a:cubicBezTo>
                  <a:cubicBezTo>
                    <a:pt x="5593" y="8799"/>
                    <a:pt x="5520" y="8834"/>
                    <a:pt x="5454" y="8913"/>
                  </a:cubicBezTo>
                  <a:cubicBezTo>
                    <a:pt x="5407" y="8961"/>
                    <a:pt x="5335" y="9056"/>
                    <a:pt x="5335" y="9151"/>
                  </a:cubicBezTo>
                  <a:lnTo>
                    <a:pt x="5335" y="9318"/>
                  </a:lnTo>
                  <a:cubicBezTo>
                    <a:pt x="4526" y="9199"/>
                    <a:pt x="3787" y="8818"/>
                    <a:pt x="3263" y="8199"/>
                  </a:cubicBezTo>
                  <a:cubicBezTo>
                    <a:pt x="2787" y="7675"/>
                    <a:pt x="2477" y="7032"/>
                    <a:pt x="2358" y="6365"/>
                  </a:cubicBezTo>
                  <a:lnTo>
                    <a:pt x="2835" y="5674"/>
                  </a:lnTo>
                  <a:cubicBezTo>
                    <a:pt x="2906" y="5603"/>
                    <a:pt x="2930" y="5508"/>
                    <a:pt x="2906" y="5412"/>
                  </a:cubicBezTo>
                  <a:cubicBezTo>
                    <a:pt x="2859" y="5293"/>
                    <a:pt x="2739" y="5222"/>
                    <a:pt x="2597" y="5222"/>
                  </a:cubicBezTo>
                  <a:lnTo>
                    <a:pt x="2382" y="5222"/>
                  </a:lnTo>
                  <a:lnTo>
                    <a:pt x="2382" y="5150"/>
                  </a:lnTo>
                  <a:cubicBezTo>
                    <a:pt x="2477" y="4627"/>
                    <a:pt x="2716" y="4079"/>
                    <a:pt x="3049" y="3626"/>
                  </a:cubicBezTo>
                  <a:cubicBezTo>
                    <a:pt x="3073" y="3579"/>
                    <a:pt x="3144" y="3555"/>
                    <a:pt x="3168" y="3483"/>
                  </a:cubicBezTo>
                  <a:cubicBezTo>
                    <a:pt x="3216" y="3436"/>
                    <a:pt x="3216" y="3341"/>
                    <a:pt x="3168" y="3269"/>
                  </a:cubicBezTo>
                  <a:cubicBezTo>
                    <a:pt x="3132" y="3233"/>
                    <a:pt x="3079" y="3216"/>
                    <a:pt x="3028" y="3216"/>
                  </a:cubicBezTo>
                  <a:cubicBezTo>
                    <a:pt x="2978" y="3216"/>
                    <a:pt x="2930" y="3233"/>
                    <a:pt x="2906" y="3269"/>
                  </a:cubicBezTo>
                  <a:cubicBezTo>
                    <a:pt x="2477" y="3793"/>
                    <a:pt x="2216" y="4341"/>
                    <a:pt x="2073" y="4984"/>
                  </a:cubicBezTo>
                  <a:cubicBezTo>
                    <a:pt x="2025" y="5127"/>
                    <a:pt x="1954" y="5365"/>
                    <a:pt x="2025" y="5508"/>
                  </a:cubicBezTo>
                  <a:cubicBezTo>
                    <a:pt x="2073" y="5531"/>
                    <a:pt x="2120" y="5579"/>
                    <a:pt x="2144" y="5579"/>
                  </a:cubicBezTo>
                  <a:lnTo>
                    <a:pt x="2477" y="5579"/>
                  </a:lnTo>
                  <a:lnTo>
                    <a:pt x="1406" y="7079"/>
                  </a:lnTo>
                  <a:lnTo>
                    <a:pt x="334" y="5579"/>
                  </a:lnTo>
                  <a:lnTo>
                    <a:pt x="668" y="5579"/>
                  </a:lnTo>
                  <a:cubicBezTo>
                    <a:pt x="763" y="5579"/>
                    <a:pt x="834" y="5508"/>
                    <a:pt x="834" y="5412"/>
                  </a:cubicBezTo>
                  <a:lnTo>
                    <a:pt x="834" y="5293"/>
                  </a:lnTo>
                  <a:cubicBezTo>
                    <a:pt x="882" y="5055"/>
                    <a:pt x="906" y="4865"/>
                    <a:pt x="953" y="4627"/>
                  </a:cubicBezTo>
                  <a:cubicBezTo>
                    <a:pt x="1120" y="3960"/>
                    <a:pt x="1382" y="3341"/>
                    <a:pt x="1763" y="2793"/>
                  </a:cubicBezTo>
                  <a:cubicBezTo>
                    <a:pt x="1954" y="2531"/>
                    <a:pt x="2192" y="2293"/>
                    <a:pt x="2430" y="2055"/>
                  </a:cubicBezTo>
                  <a:cubicBezTo>
                    <a:pt x="3097" y="1412"/>
                    <a:pt x="3930" y="983"/>
                    <a:pt x="4859" y="769"/>
                  </a:cubicBezTo>
                  <a:close/>
                  <a:moveTo>
                    <a:pt x="2120" y="6770"/>
                  </a:moveTo>
                  <a:cubicBezTo>
                    <a:pt x="2263" y="7389"/>
                    <a:pt x="2597" y="7961"/>
                    <a:pt x="3001" y="8437"/>
                  </a:cubicBezTo>
                  <a:cubicBezTo>
                    <a:pt x="3668" y="9151"/>
                    <a:pt x="4573" y="9580"/>
                    <a:pt x="5502" y="9675"/>
                  </a:cubicBezTo>
                  <a:cubicBezTo>
                    <a:pt x="5573" y="9675"/>
                    <a:pt x="5669" y="9651"/>
                    <a:pt x="5692" y="9556"/>
                  </a:cubicBezTo>
                  <a:lnTo>
                    <a:pt x="5692" y="9508"/>
                  </a:lnTo>
                  <a:lnTo>
                    <a:pt x="5692" y="9175"/>
                  </a:lnTo>
                  <a:lnTo>
                    <a:pt x="7240" y="10271"/>
                  </a:lnTo>
                  <a:lnTo>
                    <a:pt x="5716" y="11342"/>
                  </a:lnTo>
                  <a:lnTo>
                    <a:pt x="5716" y="11009"/>
                  </a:lnTo>
                  <a:cubicBezTo>
                    <a:pt x="5716" y="10937"/>
                    <a:pt x="5669" y="10842"/>
                    <a:pt x="5573" y="10842"/>
                  </a:cubicBezTo>
                  <a:cubicBezTo>
                    <a:pt x="4287" y="10747"/>
                    <a:pt x="3120" y="10175"/>
                    <a:pt x="2239" y="9246"/>
                  </a:cubicBezTo>
                  <a:cubicBezTo>
                    <a:pt x="1668" y="8627"/>
                    <a:pt x="1263" y="7889"/>
                    <a:pt x="1049" y="7079"/>
                  </a:cubicBezTo>
                  <a:lnTo>
                    <a:pt x="1049" y="7079"/>
                  </a:lnTo>
                  <a:lnTo>
                    <a:pt x="1215" y="7318"/>
                  </a:lnTo>
                  <a:cubicBezTo>
                    <a:pt x="1263" y="7389"/>
                    <a:pt x="1311" y="7413"/>
                    <a:pt x="1382" y="7437"/>
                  </a:cubicBezTo>
                  <a:cubicBezTo>
                    <a:pt x="1421" y="7456"/>
                    <a:pt x="1461" y="7465"/>
                    <a:pt x="1499" y="7465"/>
                  </a:cubicBezTo>
                  <a:cubicBezTo>
                    <a:pt x="1598" y="7465"/>
                    <a:pt x="1687" y="7404"/>
                    <a:pt x="1739" y="7318"/>
                  </a:cubicBezTo>
                  <a:lnTo>
                    <a:pt x="2120" y="6770"/>
                  </a:lnTo>
                  <a:close/>
                  <a:moveTo>
                    <a:pt x="6228" y="1"/>
                  </a:moveTo>
                  <a:cubicBezTo>
                    <a:pt x="6169" y="1"/>
                    <a:pt x="6109" y="18"/>
                    <a:pt x="6050" y="54"/>
                  </a:cubicBezTo>
                  <a:lnTo>
                    <a:pt x="5550" y="411"/>
                  </a:lnTo>
                  <a:cubicBezTo>
                    <a:pt x="4311" y="507"/>
                    <a:pt x="3168" y="1007"/>
                    <a:pt x="2263" y="1840"/>
                  </a:cubicBezTo>
                  <a:cubicBezTo>
                    <a:pt x="1430" y="2626"/>
                    <a:pt x="906" y="3602"/>
                    <a:pt x="668" y="4698"/>
                  </a:cubicBezTo>
                  <a:cubicBezTo>
                    <a:pt x="620" y="4865"/>
                    <a:pt x="596" y="5008"/>
                    <a:pt x="596" y="5150"/>
                  </a:cubicBezTo>
                  <a:lnTo>
                    <a:pt x="596" y="5269"/>
                  </a:lnTo>
                  <a:lnTo>
                    <a:pt x="334" y="5269"/>
                  </a:lnTo>
                  <a:cubicBezTo>
                    <a:pt x="239" y="5269"/>
                    <a:pt x="144" y="5293"/>
                    <a:pt x="96" y="5389"/>
                  </a:cubicBezTo>
                  <a:cubicBezTo>
                    <a:pt x="1" y="5508"/>
                    <a:pt x="1" y="5651"/>
                    <a:pt x="72" y="5770"/>
                  </a:cubicBezTo>
                  <a:lnTo>
                    <a:pt x="572" y="6484"/>
                  </a:lnTo>
                  <a:cubicBezTo>
                    <a:pt x="691" y="7651"/>
                    <a:pt x="1191" y="8723"/>
                    <a:pt x="2001" y="9556"/>
                  </a:cubicBezTo>
                  <a:cubicBezTo>
                    <a:pt x="2906" y="10509"/>
                    <a:pt x="4097" y="11104"/>
                    <a:pt x="5383" y="11223"/>
                  </a:cubicBezTo>
                  <a:lnTo>
                    <a:pt x="5383" y="11485"/>
                  </a:lnTo>
                  <a:cubicBezTo>
                    <a:pt x="5383" y="11580"/>
                    <a:pt x="5454" y="11699"/>
                    <a:pt x="5502" y="11747"/>
                  </a:cubicBezTo>
                  <a:cubicBezTo>
                    <a:pt x="5573" y="11795"/>
                    <a:pt x="5621" y="11818"/>
                    <a:pt x="5692" y="11818"/>
                  </a:cubicBezTo>
                  <a:cubicBezTo>
                    <a:pt x="5764" y="11818"/>
                    <a:pt x="5812" y="11795"/>
                    <a:pt x="5883" y="11747"/>
                  </a:cubicBezTo>
                  <a:lnTo>
                    <a:pt x="6383" y="11390"/>
                  </a:lnTo>
                  <a:cubicBezTo>
                    <a:pt x="7264" y="11342"/>
                    <a:pt x="8169" y="11033"/>
                    <a:pt x="8907" y="10532"/>
                  </a:cubicBezTo>
                  <a:cubicBezTo>
                    <a:pt x="9765" y="9985"/>
                    <a:pt x="10432" y="9199"/>
                    <a:pt x="10884" y="8318"/>
                  </a:cubicBezTo>
                  <a:lnTo>
                    <a:pt x="10908" y="8270"/>
                  </a:lnTo>
                  <a:cubicBezTo>
                    <a:pt x="10932" y="8175"/>
                    <a:pt x="10932" y="8103"/>
                    <a:pt x="10836" y="8056"/>
                  </a:cubicBezTo>
                  <a:cubicBezTo>
                    <a:pt x="10813" y="8040"/>
                    <a:pt x="10783" y="8032"/>
                    <a:pt x="10753" y="8032"/>
                  </a:cubicBezTo>
                  <a:cubicBezTo>
                    <a:pt x="10691" y="8032"/>
                    <a:pt x="10622" y="8064"/>
                    <a:pt x="10574" y="8127"/>
                  </a:cubicBezTo>
                  <a:lnTo>
                    <a:pt x="10551" y="8175"/>
                  </a:lnTo>
                  <a:cubicBezTo>
                    <a:pt x="10170" y="9056"/>
                    <a:pt x="9503" y="9770"/>
                    <a:pt x="8741" y="10271"/>
                  </a:cubicBezTo>
                  <a:cubicBezTo>
                    <a:pt x="8193" y="10628"/>
                    <a:pt x="7621" y="10866"/>
                    <a:pt x="7002" y="10985"/>
                  </a:cubicBezTo>
                  <a:lnTo>
                    <a:pt x="7502" y="10628"/>
                  </a:lnTo>
                  <a:cubicBezTo>
                    <a:pt x="7574" y="10604"/>
                    <a:pt x="7598" y="10532"/>
                    <a:pt x="7621" y="10485"/>
                  </a:cubicBezTo>
                  <a:cubicBezTo>
                    <a:pt x="7693" y="10318"/>
                    <a:pt x="7621" y="10175"/>
                    <a:pt x="7502" y="10128"/>
                  </a:cubicBezTo>
                  <a:lnTo>
                    <a:pt x="7074" y="9818"/>
                  </a:lnTo>
                  <a:cubicBezTo>
                    <a:pt x="7621" y="9651"/>
                    <a:pt x="8169" y="9366"/>
                    <a:pt x="8622" y="8961"/>
                  </a:cubicBezTo>
                  <a:cubicBezTo>
                    <a:pt x="9336" y="8318"/>
                    <a:pt x="9765" y="7413"/>
                    <a:pt x="9860" y="6460"/>
                  </a:cubicBezTo>
                  <a:cubicBezTo>
                    <a:pt x="9860" y="6365"/>
                    <a:pt x="9836" y="6317"/>
                    <a:pt x="9741" y="6270"/>
                  </a:cubicBezTo>
                  <a:lnTo>
                    <a:pt x="9360" y="6270"/>
                  </a:lnTo>
                  <a:lnTo>
                    <a:pt x="10432" y="4769"/>
                  </a:lnTo>
                  <a:lnTo>
                    <a:pt x="11503" y="6270"/>
                  </a:lnTo>
                  <a:lnTo>
                    <a:pt x="11170" y="6270"/>
                  </a:lnTo>
                  <a:cubicBezTo>
                    <a:pt x="11075" y="6270"/>
                    <a:pt x="11003" y="6341"/>
                    <a:pt x="11003" y="6436"/>
                  </a:cubicBezTo>
                  <a:cubicBezTo>
                    <a:pt x="10955" y="6770"/>
                    <a:pt x="10908" y="7127"/>
                    <a:pt x="10813" y="7437"/>
                  </a:cubicBezTo>
                  <a:cubicBezTo>
                    <a:pt x="10789" y="7532"/>
                    <a:pt x="10836" y="7627"/>
                    <a:pt x="10932" y="7651"/>
                  </a:cubicBezTo>
                  <a:cubicBezTo>
                    <a:pt x="10948" y="7655"/>
                    <a:pt x="10964" y="7657"/>
                    <a:pt x="10980" y="7657"/>
                  </a:cubicBezTo>
                  <a:cubicBezTo>
                    <a:pt x="11057" y="7657"/>
                    <a:pt x="11126" y="7611"/>
                    <a:pt x="11146" y="7532"/>
                  </a:cubicBezTo>
                  <a:cubicBezTo>
                    <a:pt x="11241" y="7222"/>
                    <a:pt x="11289" y="6936"/>
                    <a:pt x="11313" y="6603"/>
                  </a:cubicBezTo>
                  <a:lnTo>
                    <a:pt x="11598" y="6603"/>
                  </a:lnTo>
                  <a:cubicBezTo>
                    <a:pt x="11718" y="6603"/>
                    <a:pt x="11789" y="6555"/>
                    <a:pt x="11860" y="6436"/>
                  </a:cubicBezTo>
                  <a:cubicBezTo>
                    <a:pt x="11908" y="6222"/>
                    <a:pt x="11908" y="6103"/>
                    <a:pt x="11860" y="6008"/>
                  </a:cubicBezTo>
                  <a:lnTo>
                    <a:pt x="11336" y="5293"/>
                  </a:lnTo>
                  <a:cubicBezTo>
                    <a:pt x="11241" y="4150"/>
                    <a:pt x="10717" y="3079"/>
                    <a:pt x="9931" y="2245"/>
                  </a:cubicBezTo>
                  <a:cubicBezTo>
                    <a:pt x="9026" y="1292"/>
                    <a:pt x="7836" y="697"/>
                    <a:pt x="6526" y="578"/>
                  </a:cubicBezTo>
                  <a:lnTo>
                    <a:pt x="6526" y="292"/>
                  </a:lnTo>
                  <a:cubicBezTo>
                    <a:pt x="6526" y="221"/>
                    <a:pt x="6502" y="102"/>
                    <a:pt x="6407" y="54"/>
                  </a:cubicBezTo>
                  <a:cubicBezTo>
                    <a:pt x="6347" y="18"/>
                    <a:pt x="6288" y="1"/>
                    <a:pt x="622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249" name="Google Shape;14249;p27"/>
          <p:cNvGrpSpPr/>
          <p:nvPr/>
        </p:nvGrpSpPr>
        <p:grpSpPr>
          <a:xfrm>
            <a:off x="5373755" y="2531260"/>
            <a:ext cx="477563" cy="473776"/>
            <a:chOff x="4176963" y="1931283"/>
            <a:chExt cx="299500" cy="297125"/>
          </a:xfrm>
        </p:grpSpPr>
        <p:sp>
          <p:nvSpPr>
            <p:cNvPr id="14250" name="Google Shape;14250;p27"/>
            <p:cNvSpPr/>
            <p:nvPr/>
          </p:nvSpPr>
          <p:spPr>
            <a:xfrm>
              <a:off x="4333563" y="1931283"/>
              <a:ext cx="142900" cy="294125"/>
            </a:xfrm>
            <a:custGeom>
              <a:avLst/>
              <a:gdLst/>
              <a:ahLst/>
              <a:cxnLst/>
              <a:rect l="l" t="t" r="r" b="b"/>
              <a:pathLst>
                <a:path w="5716" h="11765" extrusionOk="0">
                  <a:moveTo>
                    <a:pt x="357" y="1"/>
                  </a:moveTo>
                  <a:cubicBezTo>
                    <a:pt x="286" y="1"/>
                    <a:pt x="191" y="1"/>
                    <a:pt x="167" y="48"/>
                  </a:cubicBezTo>
                  <a:cubicBezTo>
                    <a:pt x="119" y="120"/>
                    <a:pt x="119" y="239"/>
                    <a:pt x="119" y="239"/>
                  </a:cubicBezTo>
                  <a:lnTo>
                    <a:pt x="119" y="1715"/>
                  </a:lnTo>
                  <a:cubicBezTo>
                    <a:pt x="119" y="1715"/>
                    <a:pt x="167" y="1930"/>
                    <a:pt x="310" y="1953"/>
                  </a:cubicBezTo>
                  <a:cubicBezTo>
                    <a:pt x="1238" y="2120"/>
                    <a:pt x="2096" y="2596"/>
                    <a:pt x="2691" y="3263"/>
                  </a:cubicBezTo>
                  <a:cubicBezTo>
                    <a:pt x="3334" y="3978"/>
                    <a:pt x="3691" y="4906"/>
                    <a:pt x="3691" y="5859"/>
                  </a:cubicBezTo>
                  <a:cubicBezTo>
                    <a:pt x="3691" y="7859"/>
                    <a:pt x="2191" y="9550"/>
                    <a:pt x="191" y="9788"/>
                  </a:cubicBezTo>
                  <a:cubicBezTo>
                    <a:pt x="72" y="9788"/>
                    <a:pt x="0" y="10026"/>
                    <a:pt x="0" y="10026"/>
                  </a:cubicBezTo>
                  <a:lnTo>
                    <a:pt x="0" y="11527"/>
                  </a:lnTo>
                  <a:cubicBezTo>
                    <a:pt x="0" y="11527"/>
                    <a:pt x="24" y="11646"/>
                    <a:pt x="48" y="11693"/>
                  </a:cubicBezTo>
                  <a:cubicBezTo>
                    <a:pt x="119" y="11717"/>
                    <a:pt x="143" y="11765"/>
                    <a:pt x="238" y="11765"/>
                  </a:cubicBezTo>
                  <a:lnTo>
                    <a:pt x="262" y="11765"/>
                  </a:lnTo>
                  <a:cubicBezTo>
                    <a:pt x="1334" y="11670"/>
                    <a:pt x="2382" y="11289"/>
                    <a:pt x="3263" y="10622"/>
                  </a:cubicBezTo>
                  <a:cubicBezTo>
                    <a:pt x="3358" y="10574"/>
                    <a:pt x="3358" y="10455"/>
                    <a:pt x="3286" y="10384"/>
                  </a:cubicBezTo>
                  <a:cubicBezTo>
                    <a:pt x="3261" y="10333"/>
                    <a:pt x="3215" y="10309"/>
                    <a:pt x="3167" y="10309"/>
                  </a:cubicBezTo>
                  <a:cubicBezTo>
                    <a:pt x="3125" y="10309"/>
                    <a:pt x="3081" y="10327"/>
                    <a:pt x="3048" y="10360"/>
                  </a:cubicBezTo>
                  <a:cubicBezTo>
                    <a:pt x="2262" y="10955"/>
                    <a:pt x="357" y="11384"/>
                    <a:pt x="357" y="11384"/>
                  </a:cubicBezTo>
                  <a:lnTo>
                    <a:pt x="357" y="10122"/>
                  </a:lnTo>
                  <a:cubicBezTo>
                    <a:pt x="357" y="10122"/>
                    <a:pt x="4120" y="9836"/>
                    <a:pt x="4072" y="5859"/>
                  </a:cubicBezTo>
                  <a:cubicBezTo>
                    <a:pt x="4049" y="4811"/>
                    <a:pt x="3691" y="3811"/>
                    <a:pt x="3024" y="3025"/>
                  </a:cubicBezTo>
                  <a:cubicBezTo>
                    <a:pt x="2382" y="2287"/>
                    <a:pt x="500" y="1596"/>
                    <a:pt x="500" y="1596"/>
                  </a:cubicBezTo>
                  <a:lnTo>
                    <a:pt x="500" y="310"/>
                  </a:lnTo>
                  <a:cubicBezTo>
                    <a:pt x="500" y="310"/>
                    <a:pt x="2334" y="358"/>
                    <a:pt x="3882" y="2144"/>
                  </a:cubicBezTo>
                  <a:cubicBezTo>
                    <a:pt x="4811" y="3168"/>
                    <a:pt x="5358" y="4478"/>
                    <a:pt x="5358" y="5835"/>
                  </a:cubicBezTo>
                  <a:cubicBezTo>
                    <a:pt x="5358" y="7335"/>
                    <a:pt x="4763" y="8764"/>
                    <a:pt x="3691" y="9812"/>
                  </a:cubicBezTo>
                  <a:cubicBezTo>
                    <a:pt x="3620" y="9884"/>
                    <a:pt x="3620" y="10003"/>
                    <a:pt x="3691" y="10050"/>
                  </a:cubicBezTo>
                  <a:cubicBezTo>
                    <a:pt x="3715" y="10086"/>
                    <a:pt x="3757" y="10104"/>
                    <a:pt x="3801" y="10104"/>
                  </a:cubicBezTo>
                  <a:cubicBezTo>
                    <a:pt x="3846" y="10104"/>
                    <a:pt x="3894" y="10086"/>
                    <a:pt x="3929" y="10050"/>
                  </a:cubicBezTo>
                  <a:cubicBezTo>
                    <a:pt x="5073" y="8931"/>
                    <a:pt x="5716" y="7431"/>
                    <a:pt x="5716" y="5788"/>
                  </a:cubicBezTo>
                  <a:cubicBezTo>
                    <a:pt x="5620" y="4454"/>
                    <a:pt x="5049" y="3073"/>
                    <a:pt x="4072" y="1953"/>
                  </a:cubicBezTo>
                  <a:cubicBezTo>
                    <a:pt x="3096" y="882"/>
                    <a:pt x="1786" y="215"/>
                    <a:pt x="35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51" name="Google Shape;14251;p27"/>
            <p:cNvSpPr/>
            <p:nvPr/>
          </p:nvSpPr>
          <p:spPr>
            <a:xfrm>
              <a:off x="4176963" y="1932483"/>
              <a:ext cx="142925" cy="295925"/>
            </a:xfrm>
            <a:custGeom>
              <a:avLst/>
              <a:gdLst/>
              <a:ahLst/>
              <a:cxnLst/>
              <a:rect l="l" t="t" r="r" b="b"/>
              <a:pathLst>
                <a:path w="5717" h="11837" extrusionOk="0">
                  <a:moveTo>
                    <a:pt x="5169" y="334"/>
                  </a:moveTo>
                  <a:lnTo>
                    <a:pt x="5169" y="1620"/>
                  </a:lnTo>
                  <a:cubicBezTo>
                    <a:pt x="4192" y="1786"/>
                    <a:pt x="3335" y="2310"/>
                    <a:pt x="2692" y="3049"/>
                  </a:cubicBezTo>
                  <a:cubicBezTo>
                    <a:pt x="2001" y="3811"/>
                    <a:pt x="1644" y="4835"/>
                    <a:pt x="1644" y="5882"/>
                  </a:cubicBezTo>
                  <a:cubicBezTo>
                    <a:pt x="1644" y="8026"/>
                    <a:pt x="3216" y="9836"/>
                    <a:pt x="5335" y="10121"/>
                  </a:cubicBezTo>
                  <a:lnTo>
                    <a:pt x="5335" y="11407"/>
                  </a:lnTo>
                  <a:cubicBezTo>
                    <a:pt x="4002" y="11264"/>
                    <a:pt x="2740" y="10645"/>
                    <a:pt x="1811" y="9621"/>
                  </a:cubicBezTo>
                  <a:cubicBezTo>
                    <a:pt x="858" y="8573"/>
                    <a:pt x="334" y="7240"/>
                    <a:pt x="334" y="5835"/>
                  </a:cubicBezTo>
                  <a:cubicBezTo>
                    <a:pt x="334" y="4477"/>
                    <a:pt x="834" y="3168"/>
                    <a:pt x="1787" y="2144"/>
                  </a:cubicBezTo>
                  <a:cubicBezTo>
                    <a:pt x="2692" y="1167"/>
                    <a:pt x="3883" y="524"/>
                    <a:pt x="5169" y="334"/>
                  </a:cubicBezTo>
                  <a:close/>
                  <a:moveTo>
                    <a:pt x="5264" y="0"/>
                  </a:moveTo>
                  <a:cubicBezTo>
                    <a:pt x="3835" y="191"/>
                    <a:pt x="2525" y="881"/>
                    <a:pt x="1549" y="1977"/>
                  </a:cubicBezTo>
                  <a:cubicBezTo>
                    <a:pt x="572" y="3072"/>
                    <a:pt x="1" y="4477"/>
                    <a:pt x="1" y="5906"/>
                  </a:cubicBezTo>
                  <a:cubicBezTo>
                    <a:pt x="1" y="7383"/>
                    <a:pt x="572" y="8812"/>
                    <a:pt x="1573" y="9931"/>
                  </a:cubicBezTo>
                  <a:cubicBezTo>
                    <a:pt x="2597" y="11026"/>
                    <a:pt x="3954" y="11669"/>
                    <a:pt x="5431" y="11836"/>
                  </a:cubicBezTo>
                  <a:lnTo>
                    <a:pt x="5454" y="11836"/>
                  </a:lnTo>
                  <a:cubicBezTo>
                    <a:pt x="5502" y="11836"/>
                    <a:pt x="5573" y="11788"/>
                    <a:pt x="5621" y="11765"/>
                  </a:cubicBezTo>
                  <a:cubicBezTo>
                    <a:pt x="5693" y="11717"/>
                    <a:pt x="5716" y="11645"/>
                    <a:pt x="5716" y="11598"/>
                  </a:cubicBezTo>
                  <a:lnTo>
                    <a:pt x="5716" y="10098"/>
                  </a:lnTo>
                  <a:cubicBezTo>
                    <a:pt x="5669" y="9931"/>
                    <a:pt x="5573" y="9812"/>
                    <a:pt x="5454" y="9812"/>
                  </a:cubicBezTo>
                  <a:cubicBezTo>
                    <a:pt x="3454" y="9574"/>
                    <a:pt x="1977" y="7859"/>
                    <a:pt x="1977" y="5882"/>
                  </a:cubicBezTo>
                  <a:cubicBezTo>
                    <a:pt x="1977" y="4930"/>
                    <a:pt x="2335" y="4001"/>
                    <a:pt x="2954" y="3287"/>
                  </a:cubicBezTo>
                  <a:cubicBezTo>
                    <a:pt x="3573" y="2572"/>
                    <a:pt x="4407" y="2096"/>
                    <a:pt x="5335" y="1977"/>
                  </a:cubicBezTo>
                  <a:cubicBezTo>
                    <a:pt x="5454" y="1953"/>
                    <a:pt x="5550" y="1858"/>
                    <a:pt x="5550" y="1739"/>
                  </a:cubicBezTo>
                  <a:lnTo>
                    <a:pt x="5550" y="238"/>
                  </a:lnTo>
                  <a:cubicBezTo>
                    <a:pt x="5550" y="191"/>
                    <a:pt x="5502" y="96"/>
                    <a:pt x="5454" y="72"/>
                  </a:cubicBezTo>
                  <a:cubicBezTo>
                    <a:pt x="5383" y="0"/>
                    <a:pt x="5335" y="0"/>
                    <a:pt x="526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52" name="Google Shape;14252;p27"/>
            <p:cNvSpPr/>
            <p:nvPr/>
          </p:nvSpPr>
          <p:spPr>
            <a:xfrm>
              <a:off x="4249013" y="2002733"/>
              <a:ext cx="153025" cy="153625"/>
            </a:xfrm>
            <a:custGeom>
              <a:avLst/>
              <a:gdLst/>
              <a:ahLst/>
              <a:cxnLst/>
              <a:rect l="l" t="t" r="r" b="b"/>
              <a:pathLst>
                <a:path w="6121" h="6145" extrusionOk="0">
                  <a:moveTo>
                    <a:pt x="3049" y="0"/>
                  </a:moveTo>
                  <a:cubicBezTo>
                    <a:pt x="2453" y="0"/>
                    <a:pt x="1882" y="167"/>
                    <a:pt x="1405" y="477"/>
                  </a:cubicBezTo>
                  <a:lnTo>
                    <a:pt x="1382" y="477"/>
                  </a:lnTo>
                  <a:cubicBezTo>
                    <a:pt x="1286" y="524"/>
                    <a:pt x="1263" y="620"/>
                    <a:pt x="1310" y="715"/>
                  </a:cubicBezTo>
                  <a:cubicBezTo>
                    <a:pt x="1353" y="772"/>
                    <a:pt x="1405" y="804"/>
                    <a:pt x="1456" y="804"/>
                  </a:cubicBezTo>
                  <a:cubicBezTo>
                    <a:pt x="1488" y="804"/>
                    <a:pt x="1520" y="791"/>
                    <a:pt x="1548" y="762"/>
                  </a:cubicBezTo>
                  <a:lnTo>
                    <a:pt x="1596" y="762"/>
                  </a:lnTo>
                  <a:cubicBezTo>
                    <a:pt x="2025" y="500"/>
                    <a:pt x="2501" y="358"/>
                    <a:pt x="3049" y="358"/>
                  </a:cubicBezTo>
                  <a:cubicBezTo>
                    <a:pt x="4525" y="358"/>
                    <a:pt x="5764" y="1572"/>
                    <a:pt x="5764" y="3049"/>
                  </a:cubicBezTo>
                  <a:cubicBezTo>
                    <a:pt x="5764" y="4549"/>
                    <a:pt x="4525" y="5763"/>
                    <a:pt x="3049" y="5763"/>
                  </a:cubicBezTo>
                  <a:cubicBezTo>
                    <a:pt x="1548" y="5763"/>
                    <a:pt x="334" y="4549"/>
                    <a:pt x="334" y="3049"/>
                  </a:cubicBezTo>
                  <a:cubicBezTo>
                    <a:pt x="334" y="2406"/>
                    <a:pt x="572" y="1786"/>
                    <a:pt x="1024" y="1263"/>
                  </a:cubicBezTo>
                  <a:cubicBezTo>
                    <a:pt x="1072" y="1215"/>
                    <a:pt x="1072" y="1096"/>
                    <a:pt x="1001" y="1024"/>
                  </a:cubicBezTo>
                  <a:cubicBezTo>
                    <a:pt x="971" y="1005"/>
                    <a:pt x="933" y="993"/>
                    <a:pt x="896" y="993"/>
                  </a:cubicBezTo>
                  <a:cubicBezTo>
                    <a:pt x="843" y="993"/>
                    <a:pt x="790" y="1016"/>
                    <a:pt x="762" y="1072"/>
                  </a:cubicBezTo>
                  <a:cubicBezTo>
                    <a:pt x="262" y="1620"/>
                    <a:pt x="0" y="2334"/>
                    <a:pt x="0" y="3096"/>
                  </a:cubicBezTo>
                  <a:cubicBezTo>
                    <a:pt x="0" y="4787"/>
                    <a:pt x="1382" y="6144"/>
                    <a:pt x="3072" y="6144"/>
                  </a:cubicBezTo>
                  <a:cubicBezTo>
                    <a:pt x="4739" y="6097"/>
                    <a:pt x="6121" y="4739"/>
                    <a:pt x="6121" y="3072"/>
                  </a:cubicBezTo>
                  <a:cubicBezTo>
                    <a:pt x="6121" y="1358"/>
                    <a:pt x="4739" y="0"/>
                    <a:pt x="304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53" name="Google Shape;14253;p27"/>
            <p:cNvSpPr/>
            <p:nvPr/>
          </p:nvSpPr>
          <p:spPr>
            <a:xfrm>
              <a:off x="4291888" y="2056308"/>
              <a:ext cx="66700" cy="8950"/>
            </a:xfrm>
            <a:custGeom>
              <a:avLst/>
              <a:gdLst/>
              <a:ahLst/>
              <a:cxnLst/>
              <a:rect l="l" t="t" r="r" b="b"/>
              <a:pathLst>
                <a:path w="2668" h="358" extrusionOk="0">
                  <a:moveTo>
                    <a:pt x="191" y="1"/>
                  </a:moveTo>
                  <a:cubicBezTo>
                    <a:pt x="119" y="1"/>
                    <a:pt x="48" y="48"/>
                    <a:pt x="24" y="144"/>
                  </a:cubicBezTo>
                  <a:cubicBezTo>
                    <a:pt x="0" y="239"/>
                    <a:pt x="71" y="358"/>
                    <a:pt x="191" y="358"/>
                  </a:cubicBezTo>
                  <a:lnTo>
                    <a:pt x="2453" y="358"/>
                  </a:lnTo>
                  <a:cubicBezTo>
                    <a:pt x="2548" y="358"/>
                    <a:pt x="2620" y="286"/>
                    <a:pt x="2643" y="215"/>
                  </a:cubicBezTo>
                  <a:cubicBezTo>
                    <a:pt x="2667" y="96"/>
                    <a:pt x="2572" y="1"/>
                    <a:pt x="24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54" name="Google Shape;14254;p27"/>
            <p:cNvSpPr/>
            <p:nvPr/>
          </p:nvSpPr>
          <p:spPr>
            <a:xfrm>
              <a:off x="4291888" y="2074758"/>
              <a:ext cx="66700" cy="8975"/>
            </a:xfrm>
            <a:custGeom>
              <a:avLst/>
              <a:gdLst/>
              <a:ahLst/>
              <a:cxnLst/>
              <a:rect l="l" t="t" r="r" b="b"/>
              <a:pathLst>
                <a:path w="2668" h="359" extrusionOk="0">
                  <a:moveTo>
                    <a:pt x="191" y="1"/>
                  </a:moveTo>
                  <a:cubicBezTo>
                    <a:pt x="119" y="1"/>
                    <a:pt x="48" y="72"/>
                    <a:pt x="24" y="144"/>
                  </a:cubicBezTo>
                  <a:cubicBezTo>
                    <a:pt x="0" y="239"/>
                    <a:pt x="71" y="358"/>
                    <a:pt x="191" y="358"/>
                  </a:cubicBezTo>
                  <a:lnTo>
                    <a:pt x="2453" y="358"/>
                  </a:lnTo>
                  <a:cubicBezTo>
                    <a:pt x="2548" y="358"/>
                    <a:pt x="2620" y="310"/>
                    <a:pt x="2643" y="215"/>
                  </a:cubicBezTo>
                  <a:cubicBezTo>
                    <a:pt x="2667" y="96"/>
                    <a:pt x="2572" y="1"/>
                    <a:pt x="24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55" name="Google Shape;14255;p27"/>
            <p:cNvSpPr/>
            <p:nvPr/>
          </p:nvSpPr>
          <p:spPr>
            <a:xfrm>
              <a:off x="4305563" y="2092633"/>
              <a:ext cx="38725" cy="8950"/>
            </a:xfrm>
            <a:custGeom>
              <a:avLst/>
              <a:gdLst/>
              <a:ahLst/>
              <a:cxnLst/>
              <a:rect l="l" t="t" r="r" b="b"/>
              <a:pathLst>
                <a:path w="1549" h="358" extrusionOk="0">
                  <a:moveTo>
                    <a:pt x="215" y="0"/>
                  </a:moveTo>
                  <a:cubicBezTo>
                    <a:pt x="96" y="0"/>
                    <a:pt x="1" y="96"/>
                    <a:pt x="25" y="215"/>
                  </a:cubicBezTo>
                  <a:cubicBezTo>
                    <a:pt x="72" y="310"/>
                    <a:pt x="120" y="358"/>
                    <a:pt x="215" y="358"/>
                  </a:cubicBezTo>
                  <a:lnTo>
                    <a:pt x="1358" y="358"/>
                  </a:lnTo>
                  <a:cubicBezTo>
                    <a:pt x="1430" y="358"/>
                    <a:pt x="1501" y="310"/>
                    <a:pt x="1525" y="215"/>
                  </a:cubicBezTo>
                  <a:cubicBezTo>
                    <a:pt x="1549" y="96"/>
                    <a:pt x="1477" y="0"/>
                    <a:pt x="13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4256" name="Google Shape;14256;p27"/>
          <p:cNvSpPr txBox="1"/>
          <p:nvPr/>
        </p:nvSpPr>
        <p:spPr>
          <a:xfrm>
            <a:off x="1397800" y="1544867"/>
            <a:ext cx="9396400" cy="64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fa-IR" sz="2133" kern="0" dirty="0">
                <a:solidFill>
                  <a:srgbClr val="FFFFFF"/>
                </a:solidFill>
                <a:cs typeface="B Nazanin" panose="00000700000000000000" pitchFamily="2" charset="-78"/>
                <a:sym typeface="Arial"/>
              </a:rPr>
              <a:t>عناصر اینفوگرافیک</a:t>
            </a:r>
            <a:endParaRPr sz="2133" kern="0" dirty="0">
              <a:solidFill>
                <a:srgbClr val="FFFFFF"/>
              </a:solidFill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257" name="Google Shape;14257;p27"/>
          <p:cNvSpPr txBox="1">
            <a:spLocks noGrp="1"/>
          </p:cNvSpPr>
          <p:nvPr>
            <p:ph type="title" idx="4294967295"/>
          </p:nvPr>
        </p:nvSpPr>
        <p:spPr>
          <a:xfrm>
            <a:off x="0" y="431800"/>
            <a:ext cx="9394825" cy="642938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/>
            <a:r>
              <a:rPr lang="fa-IR" dirty="0">
                <a:solidFill>
                  <a:schemeClr val="lt1"/>
                </a:solidFill>
                <a:cs typeface="B Nazanin" panose="00000700000000000000" pitchFamily="2" charset="-78"/>
              </a:rPr>
              <a:t>نمادهای برتر</a:t>
            </a:r>
            <a:endParaRPr dirty="0"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Imagen 1">
            <a:extLst>
              <a:ext uri="{FF2B5EF4-FFF2-40B4-BE49-F238E27FC236}">
                <a16:creationId xmlns:a16="http://schemas.microsoft.com/office/drawing/2014/main" id="{807FE8C5-55C5-ACE0-DF24-F51C6C694B16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rightnessContrast bright="20000" contrast="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3" name="TextBox 18">
            <a:extLst>
              <a:ext uri="{FF2B5EF4-FFF2-40B4-BE49-F238E27FC236}">
                <a16:creationId xmlns:a16="http://schemas.microsoft.com/office/drawing/2014/main" id="{F53FF9F2-C6C3-8CFA-43B5-20D80149366A}"/>
              </a:ext>
            </a:extLst>
          </p:cNvPr>
          <p:cNvSpPr txBox="1"/>
          <p:nvPr/>
        </p:nvSpPr>
        <p:spPr>
          <a:xfrm>
            <a:off x="480272" y="193155"/>
            <a:ext cx="7101908" cy="83099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rtl="1"/>
            <a:r>
              <a:rPr lang="fa-IR" altLang="ko-KR" sz="4800" b="1" spc="600" dirty="0">
                <a:solidFill>
                  <a:srgbClr val="0070C0"/>
                </a:solidFill>
                <a:latin typeface="Agency FB" panose="020B0503020202020204" pitchFamily="34" charset="0"/>
                <a:cs typeface="B Nazanin" panose="00000700000000000000" pitchFamily="2" charset="-78"/>
              </a:rPr>
              <a:t>سبک</a:t>
            </a:r>
            <a:r>
              <a:rPr lang="fa-IR" altLang="ko-KR" sz="4800" b="1" spc="600" dirty="0">
                <a:solidFill>
                  <a:schemeClr val="bg1"/>
                </a:solidFill>
                <a:latin typeface="Agency FB" panose="020B0503020202020204" pitchFamily="34" charset="0"/>
                <a:cs typeface="B Nazanin" panose="00000700000000000000" pitchFamily="2" charset="-78"/>
              </a:rPr>
              <a:t> زمانی</a:t>
            </a:r>
            <a:endParaRPr lang="ko-KR" altLang="en-US" sz="4800" b="1" spc="600" dirty="0">
              <a:solidFill>
                <a:srgbClr val="2C70AA"/>
              </a:solidFill>
              <a:latin typeface="Agency FB" panose="020B0503020202020204" pitchFamily="34" charset="0"/>
              <a:cs typeface="B Nazanin" panose="00000700000000000000" pitchFamily="2" charset="-78"/>
            </a:endParaRPr>
          </a:p>
        </p:txBody>
      </p:sp>
      <p:grpSp>
        <p:nvGrpSpPr>
          <p:cNvPr id="6" name="Group 69">
            <a:extLst>
              <a:ext uri="{FF2B5EF4-FFF2-40B4-BE49-F238E27FC236}">
                <a16:creationId xmlns:a16="http://schemas.microsoft.com/office/drawing/2014/main" id="{B6C06304-1F3E-C775-EAC4-9168F427ECAE}"/>
              </a:ext>
            </a:extLst>
          </p:cNvPr>
          <p:cNvGrpSpPr/>
          <p:nvPr/>
        </p:nvGrpSpPr>
        <p:grpSpPr>
          <a:xfrm>
            <a:off x="1671943" y="2901447"/>
            <a:ext cx="9981236" cy="3119513"/>
            <a:chOff x="1443343" y="2729997"/>
            <a:chExt cx="9981236" cy="3119513"/>
          </a:xfrm>
          <a:solidFill>
            <a:schemeClr val="accent3"/>
          </a:solidFill>
        </p:grpSpPr>
        <p:sp>
          <p:nvSpPr>
            <p:cNvPr id="7" name="Arrow: Bent 19">
              <a:extLst>
                <a:ext uri="{FF2B5EF4-FFF2-40B4-BE49-F238E27FC236}">
                  <a16:creationId xmlns:a16="http://schemas.microsoft.com/office/drawing/2014/main" id="{83BA06B5-5A21-122E-275A-5BAFB87E1B1A}"/>
                </a:ext>
              </a:extLst>
            </p:cNvPr>
            <p:cNvSpPr/>
            <p:nvPr/>
          </p:nvSpPr>
          <p:spPr>
            <a:xfrm rot="5400000" flipH="1">
              <a:off x="6412065" y="846049"/>
              <a:ext cx="565464" cy="9441457"/>
            </a:xfrm>
            <a:prstGeom prst="bentArrow">
              <a:avLst>
                <a:gd name="adj1" fmla="val 25000"/>
                <a:gd name="adj2" fmla="val 29787"/>
                <a:gd name="adj3" fmla="val 0"/>
                <a:gd name="adj4" fmla="val 43750"/>
              </a:avLst>
            </a:prstGeom>
            <a:solidFill>
              <a:srgbClr val="2C70A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" name="Arrow: Bent 17">
              <a:extLst>
                <a:ext uri="{FF2B5EF4-FFF2-40B4-BE49-F238E27FC236}">
                  <a16:creationId xmlns:a16="http://schemas.microsoft.com/office/drawing/2014/main" id="{2F864DC0-E3ED-2A81-94B1-35E51F5402F3}"/>
                </a:ext>
              </a:extLst>
            </p:cNvPr>
            <p:cNvSpPr/>
            <p:nvPr/>
          </p:nvSpPr>
          <p:spPr>
            <a:xfrm rot="16200000">
              <a:off x="5499825" y="-1326485"/>
              <a:ext cx="565464" cy="8678428"/>
            </a:xfrm>
            <a:prstGeom prst="bentArrow">
              <a:avLst>
                <a:gd name="adj1" fmla="val 25000"/>
                <a:gd name="adj2" fmla="val 29787"/>
                <a:gd name="adj3" fmla="val 0"/>
                <a:gd name="adj4" fmla="val 43750"/>
              </a:avLst>
            </a:prstGeom>
            <a:solidFill>
              <a:srgbClr val="2C70A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" name="Arrow: Bent 20">
              <a:extLst>
                <a:ext uri="{FF2B5EF4-FFF2-40B4-BE49-F238E27FC236}">
                  <a16:creationId xmlns:a16="http://schemas.microsoft.com/office/drawing/2014/main" id="{8CDA1881-5CC0-DDAD-1671-8D1EF748F4A6}"/>
                </a:ext>
              </a:extLst>
            </p:cNvPr>
            <p:cNvSpPr/>
            <p:nvPr/>
          </p:nvSpPr>
          <p:spPr>
            <a:xfrm rot="5400000">
              <a:off x="10490443" y="2782688"/>
              <a:ext cx="565464" cy="1302808"/>
            </a:xfrm>
            <a:prstGeom prst="bentArrow">
              <a:avLst>
                <a:gd name="adj1" fmla="val 25000"/>
                <a:gd name="adj2" fmla="val 29787"/>
                <a:gd name="adj3" fmla="val 0"/>
                <a:gd name="adj4" fmla="val 43750"/>
              </a:avLst>
            </a:prstGeom>
            <a:solidFill>
              <a:srgbClr val="2C70A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 dirty="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" name="Rectangle 21">
              <a:extLst>
                <a:ext uri="{FF2B5EF4-FFF2-40B4-BE49-F238E27FC236}">
                  <a16:creationId xmlns:a16="http://schemas.microsoft.com/office/drawing/2014/main" id="{A02D6163-FB9E-C8F0-ADA8-FE616F1F49C0}"/>
                </a:ext>
              </a:extLst>
            </p:cNvPr>
            <p:cNvSpPr/>
            <p:nvPr/>
          </p:nvSpPr>
          <p:spPr>
            <a:xfrm>
              <a:off x="11181026" y="3707770"/>
              <a:ext cx="144850" cy="1645920"/>
            </a:xfrm>
            <a:prstGeom prst="rect">
              <a:avLst/>
            </a:prstGeom>
            <a:solidFill>
              <a:srgbClr val="2C70A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700000000000000" pitchFamily="2" charset="-78"/>
              </a:endParaRPr>
            </a:p>
          </p:txBody>
        </p:sp>
      </p:grpSp>
      <p:grpSp>
        <p:nvGrpSpPr>
          <p:cNvPr id="11" name="그룹 5">
            <a:extLst>
              <a:ext uri="{FF2B5EF4-FFF2-40B4-BE49-F238E27FC236}">
                <a16:creationId xmlns:a16="http://schemas.microsoft.com/office/drawing/2014/main" id="{E09F064B-9BD8-4691-DCA5-BB615D344CA3}"/>
              </a:ext>
            </a:extLst>
          </p:cNvPr>
          <p:cNvGrpSpPr/>
          <p:nvPr/>
        </p:nvGrpSpPr>
        <p:grpSpPr>
          <a:xfrm>
            <a:off x="3659784" y="2908617"/>
            <a:ext cx="407813" cy="697932"/>
            <a:chOff x="4137552" y="3133232"/>
            <a:chExt cx="648072" cy="1109112"/>
          </a:xfrm>
        </p:grpSpPr>
        <p:cxnSp>
          <p:nvCxnSpPr>
            <p:cNvPr id="12" name="Straight Connector 26">
              <a:extLst>
                <a:ext uri="{FF2B5EF4-FFF2-40B4-BE49-F238E27FC236}">
                  <a16:creationId xmlns:a16="http://schemas.microsoft.com/office/drawing/2014/main" id="{5E02E835-EA5D-3899-6DF7-64A0CB1D648C}"/>
                </a:ext>
              </a:extLst>
            </p:cNvPr>
            <p:cNvCxnSpPr/>
            <p:nvPr/>
          </p:nvCxnSpPr>
          <p:spPr>
            <a:xfrm flipV="1">
              <a:off x="4461588" y="3133232"/>
              <a:ext cx="0" cy="780855"/>
            </a:xfrm>
            <a:prstGeom prst="line">
              <a:avLst/>
            </a:prstGeom>
            <a:ln w="101600">
              <a:solidFill>
                <a:schemeClr val="bg1">
                  <a:lumMod val="85000"/>
                </a:schemeClr>
              </a:solidFill>
              <a:headEnd type="oval" w="sm" len="sm"/>
              <a:tailEnd type="oval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" name="Oval 27">
              <a:extLst>
                <a:ext uri="{FF2B5EF4-FFF2-40B4-BE49-F238E27FC236}">
                  <a16:creationId xmlns:a16="http://schemas.microsoft.com/office/drawing/2014/main" id="{0BA2F91D-3D04-49F3-A7EA-B3FDB8585AE2}"/>
                </a:ext>
              </a:extLst>
            </p:cNvPr>
            <p:cNvSpPr/>
            <p:nvPr/>
          </p:nvSpPr>
          <p:spPr>
            <a:xfrm>
              <a:off x="4137552" y="3594272"/>
              <a:ext cx="648072" cy="648072"/>
            </a:xfrm>
            <a:prstGeom prst="ellipse">
              <a:avLst/>
            </a:prstGeom>
            <a:solidFill>
              <a:srgbClr val="2C70AA"/>
            </a:solidFill>
            <a:ln w="88900">
              <a:solidFill>
                <a:schemeClr val="bg1">
                  <a:lumMod val="8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2700" dirty="0">
                <a:cs typeface="B Nazanin" panose="00000700000000000000" pitchFamily="2" charset="-78"/>
              </a:endParaRPr>
            </a:p>
          </p:txBody>
        </p:sp>
      </p:grpSp>
      <p:sp>
        <p:nvSpPr>
          <p:cNvPr id="14" name="TextBox 28">
            <a:extLst>
              <a:ext uri="{FF2B5EF4-FFF2-40B4-BE49-F238E27FC236}">
                <a16:creationId xmlns:a16="http://schemas.microsoft.com/office/drawing/2014/main" id="{0E9BA859-BEC4-759B-4FF9-A72A0AB29A99}"/>
              </a:ext>
            </a:extLst>
          </p:cNvPr>
          <p:cNvSpPr txBox="1"/>
          <p:nvPr/>
        </p:nvSpPr>
        <p:spPr>
          <a:xfrm>
            <a:off x="3323630" y="3665282"/>
            <a:ext cx="1080120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 rtl="1"/>
            <a:r>
              <a:rPr lang="en-US" altLang="ko-KR" sz="2400" b="1" dirty="0">
                <a:solidFill>
                  <a:srgbClr val="2C70AA"/>
                </a:solidFill>
                <a:cs typeface="B Nazanin" panose="00000700000000000000" pitchFamily="2" charset="-78"/>
              </a:rPr>
              <a:t>2013</a:t>
            </a:r>
            <a:endParaRPr lang="ko-KR" altLang="en-US" sz="2400" b="1" dirty="0">
              <a:solidFill>
                <a:srgbClr val="2C70AA"/>
              </a:solidFill>
              <a:cs typeface="B Nazanin" panose="00000700000000000000" pitchFamily="2" charset="-78"/>
            </a:endParaRPr>
          </a:p>
        </p:txBody>
      </p:sp>
      <p:grpSp>
        <p:nvGrpSpPr>
          <p:cNvPr id="15" name="그룹 5">
            <a:extLst>
              <a:ext uri="{FF2B5EF4-FFF2-40B4-BE49-F238E27FC236}">
                <a16:creationId xmlns:a16="http://schemas.microsoft.com/office/drawing/2014/main" id="{3F9972D4-C524-0694-8D9F-72DA1E352E1E}"/>
              </a:ext>
            </a:extLst>
          </p:cNvPr>
          <p:cNvGrpSpPr/>
          <p:nvPr/>
        </p:nvGrpSpPr>
        <p:grpSpPr>
          <a:xfrm>
            <a:off x="5740782" y="2908617"/>
            <a:ext cx="407813" cy="697932"/>
            <a:chOff x="4137552" y="3133232"/>
            <a:chExt cx="648072" cy="1109112"/>
          </a:xfrm>
        </p:grpSpPr>
        <p:cxnSp>
          <p:nvCxnSpPr>
            <p:cNvPr id="16" name="Straight Connector 30">
              <a:extLst>
                <a:ext uri="{FF2B5EF4-FFF2-40B4-BE49-F238E27FC236}">
                  <a16:creationId xmlns:a16="http://schemas.microsoft.com/office/drawing/2014/main" id="{FCF3EB25-121B-BF40-188C-018A77247363}"/>
                </a:ext>
              </a:extLst>
            </p:cNvPr>
            <p:cNvCxnSpPr/>
            <p:nvPr/>
          </p:nvCxnSpPr>
          <p:spPr>
            <a:xfrm flipV="1">
              <a:off x="4461588" y="3133232"/>
              <a:ext cx="0" cy="780855"/>
            </a:xfrm>
            <a:prstGeom prst="line">
              <a:avLst/>
            </a:prstGeom>
            <a:ln w="101600">
              <a:solidFill>
                <a:schemeClr val="bg1">
                  <a:lumMod val="85000"/>
                </a:schemeClr>
              </a:solidFill>
              <a:headEnd type="oval" w="sm" len="sm"/>
              <a:tailEnd type="oval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7" name="Oval 31">
              <a:extLst>
                <a:ext uri="{FF2B5EF4-FFF2-40B4-BE49-F238E27FC236}">
                  <a16:creationId xmlns:a16="http://schemas.microsoft.com/office/drawing/2014/main" id="{E58C1413-FB7F-DB48-C00C-8502AE81ACF9}"/>
                </a:ext>
              </a:extLst>
            </p:cNvPr>
            <p:cNvSpPr/>
            <p:nvPr/>
          </p:nvSpPr>
          <p:spPr>
            <a:xfrm>
              <a:off x="4137552" y="3594272"/>
              <a:ext cx="648072" cy="648072"/>
            </a:xfrm>
            <a:prstGeom prst="ellipse">
              <a:avLst/>
            </a:prstGeom>
            <a:solidFill>
              <a:srgbClr val="2C70AA"/>
            </a:solidFill>
            <a:ln w="88900">
              <a:solidFill>
                <a:schemeClr val="bg1">
                  <a:lumMod val="8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2700" dirty="0">
                <a:cs typeface="B Nazanin" panose="00000700000000000000" pitchFamily="2" charset="-78"/>
              </a:endParaRPr>
            </a:p>
          </p:txBody>
        </p:sp>
      </p:grpSp>
      <p:sp>
        <p:nvSpPr>
          <p:cNvPr id="18" name="TextBox 32">
            <a:extLst>
              <a:ext uri="{FF2B5EF4-FFF2-40B4-BE49-F238E27FC236}">
                <a16:creationId xmlns:a16="http://schemas.microsoft.com/office/drawing/2014/main" id="{9C6937B1-B3F4-44BD-35D6-DBDDD051943B}"/>
              </a:ext>
            </a:extLst>
          </p:cNvPr>
          <p:cNvSpPr txBox="1"/>
          <p:nvPr/>
        </p:nvSpPr>
        <p:spPr>
          <a:xfrm>
            <a:off x="5404628" y="3665282"/>
            <a:ext cx="1080120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 rtl="1"/>
            <a:r>
              <a:rPr lang="en-US" altLang="ko-KR" sz="2400" b="1" dirty="0">
                <a:solidFill>
                  <a:srgbClr val="2C70AA"/>
                </a:solidFill>
                <a:cs typeface="B Nazanin" panose="00000700000000000000" pitchFamily="2" charset="-78"/>
              </a:rPr>
              <a:t>2014</a:t>
            </a:r>
            <a:endParaRPr lang="ko-KR" altLang="en-US" sz="2400" b="1" dirty="0">
              <a:solidFill>
                <a:srgbClr val="2C70AA"/>
              </a:solidFill>
              <a:cs typeface="B Nazanin" panose="00000700000000000000" pitchFamily="2" charset="-78"/>
            </a:endParaRPr>
          </a:p>
        </p:txBody>
      </p:sp>
      <p:grpSp>
        <p:nvGrpSpPr>
          <p:cNvPr id="19" name="그룹 5">
            <a:extLst>
              <a:ext uri="{FF2B5EF4-FFF2-40B4-BE49-F238E27FC236}">
                <a16:creationId xmlns:a16="http://schemas.microsoft.com/office/drawing/2014/main" id="{0B61595E-040B-10CE-90BA-E973FD7C1979}"/>
              </a:ext>
            </a:extLst>
          </p:cNvPr>
          <p:cNvGrpSpPr/>
          <p:nvPr/>
        </p:nvGrpSpPr>
        <p:grpSpPr>
          <a:xfrm>
            <a:off x="7821780" y="2908617"/>
            <a:ext cx="407813" cy="697932"/>
            <a:chOff x="4137552" y="3133232"/>
            <a:chExt cx="648072" cy="1109112"/>
          </a:xfrm>
          <a:solidFill>
            <a:srgbClr val="2C70AA"/>
          </a:solidFill>
        </p:grpSpPr>
        <p:cxnSp>
          <p:nvCxnSpPr>
            <p:cNvPr id="20" name="Straight Connector 34">
              <a:extLst>
                <a:ext uri="{FF2B5EF4-FFF2-40B4-BE49-F238E27FC236}">
                  <a16:creationId xmlns:a16="http://schemas.microsoft.com/office/drawing/2014/main" id="{A96DC1F6-F6ED-5657-7797-9DE404E1798E}"/>
                </a:ext>
              </a:extLst>
            </p:cNvPr>
            <p:cNvCxnSpPr/>
            <p:nvPr/>
          </p:nvCxnSpPr>
          <p:spPr>
            <a:xfrm flipV="1">
              <a:off x="4461588" y="3133232"/>
              <a:ext cx="0" cy="780855"/>
            </a:xfrm>
            <a:prstGeom prst="line">
              <a:avLst/>
            </a:prstGeom>
            <a:grpFill/>
            <a:ln w="101600">
              <a:solidFill>
                <a:schemeClr val="bg1">
                  <a:lumMod val="85000"/>
                </a:schemeClr>
              </a:solidFill>
              <a:headEnd type="oval" w="sm" len="sm"/>
              <a:tailEnd type="oval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1" name="Oval 35">
              <a:extLst>
                <a:ext uri="{FF2B5EF4-FFF2-40B4-BE49-F238E27FC236}">
                  <a16:creationId xmlns:a16="http://schemas.microsoft.com/office/drawing/2014/main" id="{B540DB55-99CC-0153-2E47-0476FB26673F}"/>
                </a:ext>
              </a:extLst>
            </p:cNvPr>
            <p:cNvSpPr/>
            <p:nvPr/>
          </p:nvSpPr>
          <p:spPr>
            <a:xfrm>
              <a:off x="4137552" y="3594272"/>
              <a:ext cx="648072" cy="648072"/>
            </a:xfrm>
            <a:prstGeom prst="ellipse">
              <a:avLst/>
            </a:prstGeom>
            <a:grpFill/>
            <a:ln w="88900">
              <a:solidFill>
                <a:schemeClr val="bg1">
                  <a:lumMod val="8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2700" dirty="0">
                <a:cs typeface="B Nazanin" panose="00000700000000000000" pitchFamily="2" charset="-78"/>
              </a:endParaRPr>
            </a:p>
          </p:txBody>
        </p:sp>
      </p:grpSp>
      <p:sp>
        <p:nvSpPr>
          <p:cNvPr id="22" name="TextBox 36">
            <a:extLst>
              <a:ext uri="{FF2B5EF4-FFF2-40B4-BE49-F238E27FC236}">
                <a16:creationId xmlns:a16="http://schemas.microsoft.com/office/drawing/2014/main" id="{3846B8C8-87D5-A88A-8D89-F8D3CFED6D24}"/>
              </a:ext>
            </a:extLst>
          </p:cNvPr>
          <p:cNvSpPr txBox="1"/>
          <p:nvPr/>
        </p:nvSpPr>
        <p:spPr>
          <a:xfrm>
            <a:off x="7485626" y="3665282"/>
            <a:ext cx="1080120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 rtl="1"/>
            <a:r>
              <a:rPr lang="en-US" altLang="ko-KR" sz="2400" b="1" dirty="0">
                <a:solidFill>
                  <a:srgbClr val="2C70AA"/>
                </a:solidFill>
                <a:cs typeface="B Nazanin" panose="00000700000000000000" pitchFamily="2" charset="-78"/>
              </a:rPr>
              <a:t>2015</a:t>
            </a:r>
            <a:endParaRPr lang="ko-KR" altLang="en-US" sz="2400" b="1" dirty="0">
              <a:solidFill>
                <a:srgbClr val="2C70AA"/>
              </a:solidFill>
              <a:cs typeface="B Nazanin" panose="00000700000000000000" pitchFamily="2" charset="-78"/>
            </a:endParaRPr>
          </a:p>
        </p:txBody>
      </p:sp>
      <p:grpSp>
        <p:nvGrpSpPr>
          <p:cNvPr id="23" name="그룹 5">
            <a:extLst>
              <a:ext uri="{FF2B5EF4-FFF2-40B4-BE49-F238E27FC236}">
                <a16:creationId xmlns:a16="http://schemas.microsoft.com/office/drawing/2014/main" id="{CAE7A37A-2FC0-2066-9A4F-9643FFC3F876}"/>
              </a:ext>
            </a:extLst>
          </p:cNvPr>
          <p:cNvGrpSpPr/>
          <p:nvPr/>
        </p:nvGrpSpPr>
        <p:grpSpPr>
          <a:xfrm>
            <a:off x="9902778" y="2908617"/>
            <a:ext cx="407813" cy="697932"/>
            <a:chOff x="4137552" y="3133232"/>
            <a:chExt cx="648072" cy="1109112"/>
          </a:xfrm>
          <a:solidFill>
            <a:srgbClr val="2C70AA"/>
          </a:solidFill>
        </p:grpSpPr>
        <p:cxnSp>
          <p:nvCxnSpPr>
            <p:cNvPr id="24" name="Straight Connector 38">
              <a:extLst>
                <a:ext uri="{FF2B5EF4-FFF2-40B4-BE49-F238E27FC236}">
                  <a16:creationId xmlns:a16="http://schemas.microsoft.com/office/drawing/2014/main" id="{87B82DEF-EB20-9B8D-D05E-CC4A50E524C9}"/>
                </a:ext>
              </a:extLst>
            </p:cNvPr>
            <p:cNvCxnSpPr/>
            <p:nvPr/>
          </p:nvCxnSpPr>
          <p:spPr>
            <a:xfrm flipV="1">
              <a:off x="4461588" y="3133232"/>
              <a:ext cx="0" cy="780855"/>
            </a:xfrm>
            <a:prstGeom prst="line">
              <a:avLst/>
            </a:prstGeom>
            <a:grpFill/>
            <a:ln w="101600">
              <a:solidFill>
                <a:schemeClr val="bg1">
                  <a:lumMod val="85000"/>
                </a:schemeClr>
              </a:solidFill>
              <a:headEnd type="oval" w="sm" len="sm"/>
              <a:tailEnd type="oval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5" name="Oval 39">
              <a:extLst>
                <a:ext uri="{FF2B5EF4-FFF2-40B4-BE49-F238E27FC236}">
                  <a16:creationId xmlns:a16="http://schemas.microsoft.com/office/drawing/2014/main" id="{C6A59823-267A-6217-722F-FA2B508CF52C}"/>
                </a:ext>
              </a:extLst>
            </p:cNvPr>
            <p:cNvSpPr/>
            <p:nvPr/>
          </p:nvSpPr>
          <p:spPr>
            <a:xfrm>
              <a:off x="4137552" y="3594272"/>
              <a:ext cx="648072" cy="648072"/>
            </a:xfrm>
            <a:prstGeom prst="ellipse">
              <a:avLst/>
            </a:prstGeom>
            <a:grpFill/>
            <a:ln w="88900">
              <a:solidFill>
                <a:schemeClr val="bg1">
                  <a:lumMod val="8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2700" dirty="0">
                <a:cs typeface="B Nazanin" panose="00000700000000000000" pitchFamily="2" charset="-78"/>
              </a:endParaRPr>
            </a:p>
          </p:txBody>
        </p:sp>
      </p:grpSp>
      <p:sp>
        <p:nvSpPr>
          <p:cNvPr id="26" name="TextBox 40">
            <a:extLst>
              <a:ext uri="{FF2B5EF4-FFF2-40B4-BE49-F238E27FC236}">
                <a16:creationId xmlns:a16="http://schemas.microsoft.com/office/drawing/2014/main" id="{C3B384E0-1DC1-F8AD-A468-B71A2839F086}"/>
              </a:ext>
            </a:extLst>
          </p:cNvPr>
          <p:cNvSpPr txBox="1"/>
          <p:nvPr/>
        </p:nvSpPr>
        <p:spPr>
          <a:xfrm>
            <a:off x="9566624" y="3665282"/>
            <a:ext cx="1080120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 rtl="1"/>
            <a:r>
              <a:rPr lang="en-US" altLang="ko-KR" sz="2400" b="1" dirty="0">
                <a:solidFill>
                  <a:srgbClr val="2C70AA"/>
                </a:solidFill>
                <a:cs typeface="B Nazanin" panose="00000700000000000000" pitchFamily="2" charset="-78"/>
              </a:rPr>
              <a:t>2016</a:t>
            </a:r>
            <a:endParaRPr lang="ko-KR" altLang="en-US" sz="2400" b="1" dirty="0">
              <a:solidFill>
                <a:srgbClr val="2C70AA"/>
              </a:solidFill>
              <a:cs typeface="B Nazanin" panose="00000700000000000000" pitchFamily="2" charset="-78"/>
            </a:endParaRPr>
          </a:p>
        </p:txBody>
      </p:sp>
      <p:grpSp>
        <p:nvGrpSpPr>
          <p:cNvPr id="27" name="Group 57">
            <a:extLst>
              <a:ext uri="{FF2B5EF4-FFF2-40B4-BE49-F238E27FC236}">
                <a16:creationId xmlns:a16="http://schemas.microsoft.com/office/drawing/2014/main" id="{A0BC9B78-EF6E-FDDD-2EF0-305E15B49034}"/>
              </a:ext>
            </a:extLst>
          </p:cNvPr>
          <p:cNvGrpSpPr/>
          <p:nvPr/>
        </p:nvGrpSpPr>
        <p:grpSpPr>
          <a:xfrm>
            <a:off x="2809859" y="1762945"/>
            <a:ext cx="2107662" cy="709466"/>
            <a:chOff x="7026501" y="4509120"/>
            <a:chExt cx="1499710" cy="709466"/>
          </a:xfrm>
        </p:grpSpPr>
        <p:sp>
          <p:nvSpPr>
            <p:cNvPr id="28" name="TextBox 58">
              <a:extLst>
                <a:ext uri="{FF2B5EF4-FFF2-40B4-BE49-F238E27FC236}">
                  <a16:creationId xmlns:a16="http://schemas.microsoft.com/office/drawing/2014/main" id="{424AB8BE-8F76-2A98-D5F7-4F2F825BC6A6}"/>
                </a:ext>
              </a:extLst>
            </p:cNvPr>
            <p:cNvSpPr txBox="1"/>
            <p:nvPr/>
          </p:nvSpPr>
          <p:spPr>
            <a:xfrm>
              <a:off x="7026501" y="4509120"/>
              <a:ext cx="1499710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400" dirty="0">
                  <a:solidFill>
                    <a:schemeClr val="bg1">
                      <a:lumMod val="95000"/>
                    </a:schemeClr>
                  </a:solidFill>
                  <a:cs typeface="B Nazanin" panose="00000700000000000000" pitchFamily="2" charset="-78"/>
                </a:rPr>
                <a:t>اضافه کردن متن</a:t>
              </a:r>
              <a:endParaRPr lang="ko-KR" altLang="en-US" sz="1400" dirty="0">
                <a:solidFill>
                  <a:schemeClr val="bg1">
                    <a:lumMod val="9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9" name="TextBox 59">
              <a:extLst>
                <a:ext uri="{FF2B5EF4-FFF2-40B4-BE49-F238E27FC236}">
                  <a16:creationId xmlns:a16="http://schemas.microsoft.com/office/drawing/2014/main" id="{7704E568-D335-7C2B-A546-7863CBCFD93E}"/>
                </a:ext>
              </a:extLst>
            </p:cNvPr>
            <p:cNvSpPr txBox="1"/>
            <p:nvPr/>
          </p:nvSpPr>
          <p:spPr>
            <a:xfrm>
              <a:off x="7026501" y="4756921"/>
              <a:ext cx="1499710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dirty="0">
                  <a:solidFill>
                    <a:schemeClr val="bg1">
                      <a:lumMod val="95000"/>
                    </a:schemeClr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</a:t>
              </a:r>
              <a:endParaRPr lang="ko-KR" altLang="en-US" sz="1200" dirty="0">
                <a:solidFill>
                  <a:schemeClr val="bg1">
                    <a:lumMod val="9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30" name="Group 60">
            <a:extLst>
              <a:ext uri="{FF2B5EF4-FFF2-40B4-BE49-F238E27FC236}">
                <a16:creationId xmlns:a16="http://schemas.microsoft.com/office/drawing/2014/main" id="{68D1EDCF-47DB-F4C7-0B10-022B84CBF11C}"/>
              </a:ext>
            </a:extLst>
          </p:cNvPr>
          <p:cNvGrpSpPr/>
          <p:nvPr/>
        </p:nvGrpSpPr>
        <p:grpSpPr>
          <a:xfrm>
            <a:off x="4890857" y="1762945"/>
            <a:ext cx="2107662" cy="709466"/>
            <a:chOff x="7026501" y="4509120"/>
            <a:chExt cx="1499710" cy="709466"/>
          </a:xfrm>
        </p:grpSpPr>
        <p:sp>
          <p:nvSpPr>
            <p:cNvPr id="31" name="TextBox 61">
              <a:extLst>
                <a:ext uri="{FF2B5EF4-FFF2-40B4-BE49-F238E27FC236}">
                  <a16:creationId xmlns:a16="http://schemas.microsoft.com/office/drawing/2014/main" id="{836AA0AF-BE8C-8EC6-8494-52F206F47111}"/>
                </a:ext>
              </a:extLst>
            </p:cNvPr>
            <p:cNvSpPr txBox="1"/>
            <p:nvPr/>
          </p:nvSpPr>
          <p:spPr>
            <a:xfrm>
              <a:off x="7026501" y="4509120"/>
              <a:ext cx="1499710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400" dirty="0">
                  <a:solidFill>
                    <a:schemeClr val="bg1">
                      <a:lumMod val="95000"/>
                    </a:schemeClr>
                  </a:solidFill>
                  <a:cs typeface="B Nazanin" panose="00000700000000000000" pitchFamily="2" charset="-78"/>
                </a:rPr>
                <a:t>اضافه کردن متن</a:t>
              </a:r>
              <a:endParaRPr lang="ko-KR" altLang="en-US" sz="1400" dirty="0">
                <a:solidFill>
                  <a:schemeClr val="bg1">
                    <a:lumMod val="9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2" name="TextBox 62">
              <a:extLst>
                <a:ext uri="{FF2B5EF4-FFF2-40B4-BE49-F238E27FC236}">
                  <a16:creationId xmlns:a16="http://schemas.microsoft.com/office/drawing/2014/main" id="{EB6030D2-1D2B-5134-C97C-4DA64C6044FD}"/>
                </a:ext>
              </a:extLst>
            </p:cNvPr>
            <p:cNvSpPr txBox="1"/>
            <p:nvPr/>
          </p:nvSpPr>
          <p:spPr>
            <a:xfrm>
              <a:off x="7026501" y="4756921"/>
              <a:ext cx="1499710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dirty="0">
                  <a:solidFill>
                    <a:schemeClr val="bg1">
                      <a:lumMod val="95000"/>
                    </a:schemeClr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</a:t>
              </a:r>
              <a:endParaRPr lang="ko-KR" altLang="en-US" sz="1200" dirty="0">
                <a:solidFill>
                  <a:schemeClr val="bg1">
                    <a:lumMod val="9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33" name="Group 63">
            <a:extLst>
              <a:ext uri="{FF2B5EF4-FFF2-40B4-BE49-F238E27FC236}">
                <a16:creationId xmlns:a16="http://schemas.microsoft.com/office/drawing/2014/main" id="{A5CF3FA9-ECE9-1A6A-B060-8EAEC5113FBF}"/>
              </a:ext>
            </a:extLst>
          </p:cNvPr>
          <p:cNvGrpSpPr/>
          <p:nvPr/>
        </p:nvGrpSpPr>
        <p:grpSpPr>
          <a:xfrm>
            <a:off x="6971855" y="1762945"/>
            <a:ext cx="2107662" cy="709466"/>
            <a:chOff x="7026501" y="4509120"/>
            <a:chExt cx="1499710" cy="709466"/>
          </a:xfrm>
        </p:grpSpPr>
        <p:sp>
          <p:nvSpPr>
            <p:cNvPr id="34" name="TextBox 64">
              <a:extLst>
                <a:ext uri="{FF2B5EF4-FFF2-40B4-BE49-F238E27FC236}">
                  <a16:creationId xmlns:a16="http://schemas.microsoft.com/office/drawing/2014/main" id="{38913B7E-798F-B487-ED58-8F8450A7DD24}"/>
                </a:ext>
              </a:extLst>
            </p:cNvPr>
            <p:cNvSpPr txBox="1"/>
            <p:nvPr/>
          </p:nvSpPr>
          <p:spPr>
            <a:xfrm>
              <a:off x="7026501" y="4509120"/>
              <a:ext cx="1499710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400" dirty="0">
                  <a:solidFill>
                    <a:schemeClr val="bg1">
                      <a:lumMod val="95000"/>
                    </a:schemeClr>
                  </a:solidFill>
                  <a:cs typeface="B Nazanin" panose="00000700000000000000" pitchFamily="2" charset="-78"/>
                </a:rPr>
                <a:t>اضافه کردن متن</a:t>
              </a:r>
              <a:endParaRPr lang="ko-KR" altLang="en-US" sz="1400" dirty="0">
                <a:solidFill>
                  <a:schemeClr val="bg1">
                    <a:lumMod val="9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5" name="TextBox 65">
              <a:extLst>
                <a:ext uri="{FF2B5EF4-FFF2-40B4-BE49-F238E27FC236}">
                  <a16:creationId xmlns:a16="http://schemas.microsoft.com/office/drawing/2014/main" id="{CACC32E7-F44A-9A77-9184-A228974A948A}"/>
                </a:ext>
              </a:extLst>
            </p:cNvPr>
            <p:cNvSpPr txBox="1"/>
            <p:nvPr/>
          </p:nvSpPr>
          <p:spPr>
            <a:xfrm>
              <a:off x="7026501" y="4756921"/>
              <a:ext cx="1499710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dirty="0">
                  <a:solidFill>
                    <a:schemeClr val="bg1">
                      <a:lumMod val="95000"/>
                    </a:schemeClr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</a:t>
              </a:r>
              <a:endParaRPr lang="ko-KR" altLang="en-US" sz="1200" dirty="0">
                <a:solidFill>
                  <a:schemeClr val="bg1">
                    <a:lumMod val="9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36" name="Group 66">
            <a:extLst>
              <a:ext uri="{FF2B5EF4-FFF2-40B4-BE49-F238E27FC236}">
                <a16:creationId xmlns:a16="http://schemas.microsoft.com/office/drawing/2014/main" id="{29CB84E1-3C4F-866A-A34A-B57D8C952142}"/>
              </a:ext>
            </a:extLst>
          </p:cNvPr>
          <p:cNvGrpSpPr/>
          <p:nvPr/>
        </p:nvGrpSpPr>
        <p:grpSpPr>
          <a:xfrm>
            <a:off x="9052853" y="1762945"/>
            <a:ext cx="2107662" cy="709466"/>
            <a:chOff x="7026501" y="4509120"/>
            <a:chExt cx="1499710" cy="709466"/>
          </a:xfrm>
        </p:grpSpPr>
        <p:sp>
          <p:nvSpPr>
            <p:cNvPr id="37" name="TextBox 67">
              <a:extLst>
                <a:ext uri="{FF2B5EF4-FFF2-40B4-BE49-F238E27FC236}">
                  <a16:creationId xmlns:a16="http://schemas.microsoft.com/office/drawing/2014/main" id="{B5B1BEEA-3F3A-AA82-F2C7-5E63A6F1BF01}"/>
                </a:ext>
              </a:extLst>
            </p:cNvPr>
            <p:cNvSpPr txBox="1"/>
            <p:nvPr/>
          </p:nvSpPr>
          <p:spPr>
            <a:xfrm>
              <a:off x="7026501" y="4509120"/>
              <a:ext cx="1499710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400" dirty="0">
                  <a:solidFill>
                    <a:schemeClr val="bg1">
                      <a:lumMod val="95000"/>
                    </a:schemeClr>
                  </a:solidFill>
                  <a:cs typeface="B Nazanin" panose="00000700000000000000" pitchFamily="2" charset="-78"/>
                </a:rPr>
                <a:t>اضافه کردن متن</a:t>
              </a:r>
              <a:endParaRPr lang="ko-KR" altLang="en-US" sz="1400" dirty="0">
                <a:solidFill>
                  <a:schemeClr val="bg1">
                    <a:lumMod val="9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8" name="TextBox 68">
              <a:extLst>
                <a:ext uri="{FF2B5EF4-FFF2-40B4-BE49-F238E27FC236}">
                  <a16:creationId xmlns:a16="http://schemas.microsoft.com/office/drawing/2014/main" id="{A75A51F2-A4E2-ECB6-3E85-FCBB12D841D8}"/>
                </a:ext>
              </a:extLst>
            </p:cNvPr>
            <p:cNvSpPr txBox="1"/>
            <p:nvPr/>
          </p:nvSpPr>
          <p:spPr>
            <a:xfrm>
              <a:off x="7026501" y="4756921"/>
              <a:ext cx="1499710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dirty="0">
                  <a:solidFill>
                    <a:schemeClr val="bg1">
                      <a:lumMod val="95000"/>
                    </a:schemeClr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</a:t>
              </a:r>
              <a:endParaRPr lang="ko-KR" altLang="en-US" sz="1200" dirty="0">
                <a:solidFill>
                  <a:schemeClr val="bg1">
                    <a:lumMod val="9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39" name="그룹 5">
            <a:extLst>
              <a:ext uri="{FF2B5EF4-FFF2-40B4-BE49-F238E27FC236}">
                <a16:creationId xmlns:a16="http://schemas.microsoft.com/office/drawing/2014/main" id="{FBD1DA7F-040F-0915-6FE3-C5FB5200D20B}"/>
              </a:ext>
            </a:extLst>
          </p:cNvPr>
          <p:cNvGrpSpPr/>
          <p:nvPr/>
        </p:nvGrpSpPr>
        <p:grpSpPr>
          <a:xfrm>
            <a:off x="3659784" y="5517581"/>
            <a:ext cx="407813" cy="697932"/>
            <a:chOff x="4137552" y="3133232"/>
            <a:chExt cx="648072" cy="1109112"/>
          </a:xfrm>
        </p:grpSpPr>
        <p:cxnSp>
          <p:nvCxnSpPr>
            <p:cNvPr id="40" name="Straight Connector 71">
              <a:extLst>
                <a:ext uri="{FF2B5EF4-FFF2-40B4-BE49-F238E27FC236}">
                  <a16:creationId xmlns:a16="http://schemas.microsoft.com/office/drawing/2014/main" id="{14975A75-7D6E-CAC2-626C-5935AB69CBC4}"/>
                </a:ext>
              </a:extLst>
            </p:cNvPr>
            <p:cNvCxnSpPr/>
            <p:nvPr/>
          </p:nvCxnSpPr>
          <p:spPr>
            <a:xfrm flipV="1">
              <a:off x="4461588" y="3133232"/>
              <a:ext cx="0" cy="780855"/>
            </a:xfrm>
            <a:prstGeom prst="line">
              <a:avLst/>
            </a:prstGeom>
            <a:ln w="101600">
              <a:solidFill>
                <a:srgbClr val="2C70AA"/>
              </a:solidFill>
              <a:headEnd type="oval" w="sm" len="sm"/>
              <a:tailEnd type="oval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1" name="Oval 72">
              <a:extLst>
                <a:ext uri="{FF2B5EF4-FFF2-40B4-BE49-F238E27FC236}">
                  <a16:creationId xmlns:a16="http://schemas.microsoft.com/office/drawing/2014/main" id="{4DBD8E47-9D7D-575A-784C-5CA7BB875F91}"/>
                </a:ext>
              </a:extLst>
            </p:cNvPr>
            <p:cNvSpPr/>
            <p:nvPr/>
          </p:nvSpPr>
          <p:spPr>
            <a:xfrm>
              <a:off x="4137552" y="3594272"/>
              <a:ext cx="648072" cy="648072"/>
            </a:xfrm>
            <a:prstGeom prst="ellipse">
              <a:avLst/>
            </a:prstGeom>
            <a:solidFill>
              <a:schemeClr val="bg1"/>
            </a:solidFill>
            <a:ln w="88900">
              <a:solidFill>
                <a:srgbClr val="2C70AA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2700" dirty="0">
                <a:cs typeface="B Nazanin" panose="00000700000000000000" pitchFamily="2" charset="-78"/>
              </a:endParaRPr>
            </a:p>
          </p:txBody>
        </p:sp>
      </p:grpSp>
      <p:sp>
        <p:nvSpPr>
          <p:cNvPr id="42" name="TextBox 73">
            <a:extLst>
              <a:ext uri="{FF2B5EF4-FFF2-40B4-BE49-F238E27FC236}">
                <a16:creationId xmlns:a16="http://schemas.microsoft.com/office/drawing/2014/main" id="{0F2B58EA-2831-510C-ADFF-AC5938DAF4EA}"/>
              </a:ext>
            </a:extLst>
          </p:cNvPr>
          <p:cNvSpPr txBox="1"/>
          <p:nvPr/>
        </p:nvSpPr>
        <p:spPr>
          <a:xfrm>
            <a:off x="3323630" y="6255196"/>
            <a:ext cx="1080120" cy="461665"/>
          </a:xfrm>
          <a:prstGeom prst="rect">
            <a:avLst/>
          </a:prstGeom>
          <a:solidFill>
            <a:schemeClr val="bg1"/>
          </a:solidFill>
        </p:spPr>
        <p:txBody>
          <a:bodyPr wrap="square" rtlCol="0" anchor="ctr">
            <a:spAutoFit/>
          </a:bodyPr>
          <a:lstStyle/>
          <a:p>
            <a:pPr algn="ctr" rtl="1"/>
            <a:r>
              <a:rPr lang="en-US" altLang="ko-KR" sz="2400" b="1" dirty="0">
                <a:solidFill>
                  <a:schemeClr val="tx1">
                    <a:lumMod val="50000"/>
                    <a:lumOff val="50000"/>
                  </a:schemeClr>
                </a:solidFill>
                <a:cs typeface="B Nazanin" panose="00000700000000000000" pitchFamily="2" charset="-78"/>
              </a:rPr>
              <a:t>2020</a:t>
            </a:r>
            <a:endParaRPr lang="ko-KR" altLang="en-US" sz="2400" b="1" dirty="0">
              <a:solidFill>
                <a:schemeClr val="tx1">
                  <a:lumMod val="50000"/>
                  <a:lumOff val="50000"/>
                </a:schemeClr>
              </a:solidFill>
              <a:cs typeface="B Nazanin" panose="00000700000000000000" pitchFamily="2" charset="-78"/>
            </a:endParaRPr>
          </a:p>
        </p:txBody>
      </p:sp>
      <p:grpSp>
        <p:nvGrpSpPr>
          <p:cNvPr id="43" name="그룹 5">
            <a:extLst>
              <a:ext uri="{FF2B5EF4-FFF2-40B4-BE49-F238E27FC236}">
                <a16:creationId xmlns:a16="http://schemas.microsoft.com/office/drawing/2014/main" id="{3913A837-B152-E89C-03B0-E01DF1D5E6A5}"/>
              </a:ext>
            </a:extLst>
          </p:cNvPr>
          <p:cNvGrpSpPr/>
          <p:nvPr/>
        </p:nvGrpSpPr>
        <p:grpSpPr>
          <a:xfrm>
            <a:off x="5740782" y="5517581"/>
            <a:ext cx="407813" cy="697932"/>
            <a:chOff x="4137552" y="3133232"/>
            <a:chExt cx="648072" cy="1109112"/>
          </a:xfrm>
          <a:solidFill>
            <a:schemeClr val="bg1">
              <a:lumMod val="85000"/>
            </a:schemeClr>
          </a:solidFill>
        </p:grpSpPr>
        <p:cxnSp>
          <p:nvCxnSpPr>
            <p:cNvPr id="44" name="Straight Connector 75">
              <a:extLst>
                <a:ext uri="{FF2B5EF4-FFF2-40B4-BE49-F238E27FC236}">
                  <a16:creationId xmlns:a16="http://schemas.microsoft.com/office/drawing/2014/main" id="{CBF295B5-CA25-B42A-FB59-EDB7C941C29E}"/>
                </a:ext>
              </a:extLst>
            </p:cNvPr>
            <p:cNvCxnSpPr/>
            <p:nvPr/>
          </p:nvCxnSpPr>
          <p:spPr>
            <a:xfrm flipV="1">
              <a:off x="4461588" y="3133232"/>
              <a:ext cx="0" cy="780855"/>
            </a:xfrm>
            <a:prstGeom prst="line">
              <a:avLst/>
            </a:prstGeom>
            <a:grpFill/>
            <a:ln w="101600">
              <a:solidFill>
                <a:srgbClr val="2C70AA"/>
              </a:solidFill>
              <a:headEnd type="oval" w="sm" len="sm"/>
              <a:tailEnd type="oval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5" name="Oval 76">
              <a:extLst>
                <a:ext uri="{FF2B5EF4-FFF2-40B4-BE49-F238E27FC236}">
                  <a16:creationId xmlns:a16="http://schemas.microsoft.com/office/drawing/2014/main" id="{FD7CC003-17AB-4EFA-6021-8290BCF8AC1E}"/>
                </a:ext>
              </a:extLst>
            </p:cNvPr>
            <p:cNvSpPr/>
            <p:nvPr/>
          </p:nvSpPr>
          <p:spPr>
            <a:xfrm>
              <a:off x="4137552" y="3594272"/>
              <a:ext cx="648072" cy="648072"/>
            </a:xfrm>
            <a:prstGeom prst="ellipse">
              <a:avLst/>
            </a:prstGeom>
            <a:grpFill/>
            <a:ln w="88900">
              <a:solidFill>
                <a:srgbClr val="2C70AA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2700" dirty="0">
                <a:cs typeface="B Nazanin" panose="00000700000000000000" pitchFamily="2" charset="-78"/>
              </a:endParaRPr>
            </a:p>
          </p:txBody>
        </p:sp>
      </p:grpSp>
      <p:sp>
        <p:nvSpPr>
          <p:cNvPr id="46" name="TextBox 77">
            <a:extLst>
              <a:ext uri="{FF2B5EF4-FFF2-40B4-BE49-F238E27FC236}">
                <a16:creationId xmlns:a16="http://schemas.microsoft.com/office/drawing/2014/main" id="{5600471B-5C7B-38E6-3484-F1D62D706C5F}"/>
              </a:ext>
            </a:extLst>
          </p:cNvPr>
          <p:cNvSpPr txBox="1"/>
          <p:nvPr/>
        </p:nvSpPr>
        <p:spPr>
          <a:xfrm>
            <a:off x="5404628" y="6255196"/>
            <a:ext cx="1080120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 rtl="1"/>
            <a:r>
              <a:rPr lang="en-US" altLang="ko-KR" sz="2400" b="1" dirty="0">
                <a:solidFill>
                  <a:schemeClr val="tx1">
                    <a:lumMod val="50000"/>
                    <a:lumOff val="50000"/>
                  </a:schemeClr>
                </a:solidFill>
                <a:cs typeface="B Nazanin" panose="00000700000000000000" pitchFamily="2" charset="-78"/>
              </a:rPr>
              <a:t>2019</a:t>
            </a:r>
            <a:endParaRPr lang="ko-KR" altLang="en-US" sz="2400" b="1" dirty="0">
              <a:solidFill>
                <a:schemeClr val="tx1">
                  <a:lumMod val="50000"/>
                  <a:lumOff val="50000"/>
                </a:schemeClr>
              </a:solidFill>
              <a:cs typeface="B Nazanin" panose="00000700000000000000" pitchFamily="2" charset="-78"/>
            </a:endParaRPr>
          </a:p>
        </p:txBody>
      </p:sp>
      <p:grpSp>
        <p:nvGrpSpPr>
          <p:cNvPr id="47" name="그룹 5">
            <a:extLst>
              <a:ext uri="{FF2B5EF4-FFF2-40B4-BE49-F238E27FC236}">
                <a16:creationId xmlns:a16="http://schemas.microsoft.com/office/drawing/2014/main" id="{CAAE19BB-038B-A227-4D40-487A27AEC7FA}"/>
              </a:ext>
            </a:extLst>
          </p:cNvPr>
          <p:cNvGrpSpPr/>
          <p:nvPr/>
        </p:nvGrpSpPr>
        <p:grpSpPr>
          <a:xfrm>
            <a:off x="7821780" y="5517581"/>
            <a:ext cx="407813" cy="697932"/>
            <a:chOff x="4137552" y="3133232"/>
            <a:chExt cx="648072" cy="1109112"/>
          </a:xfrm>
        </p:grpSpPr>
        <p:cxnSp>
          <p:nvCxnSpPr>
            <p:cNvPr id="48" name="Straight Connector 79">
              <a:extLst>
                <a:ext uri="{FF2B5EF4-FFF2-40B4-BE49-F238E27FC236}">
                  <a16:creationId xmlns:a16="http://schemas.microsoft.com/office/drawing/2014/main" id="{D45B419D-473E-5DD8-77E3-578E2D55F5DF}"/>
                </a:ext>
              </a:extLst>
            </p:cNvPr>
            <p:cNvCxnSpPr/>
            <p:nvPr/>
          </p:nvCxnSpPr>
          <p:spPr>
            <a:xfrm flipV="1">
              <a:off x="4461588" y="3133232"/>
              <a:ext cx="0" cy="780855"/>
            </a:xfrm>
            <a:prstGeom prst="line">
              <a:avLst/>
            </a:prstGeom>
            <a:ln w="101600">
              <a:solidFill>
                <a:srgbClr val="2C70AA"/>
              </a:solidFill>
              <a:headEnd type="oval" w="sm" len="sm"/>
              <a:tailEnd type="oval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9" name="Oval 80">
              <a:extLst>
                <a:ext uri="{FF2B5EF4-FFF2-40B4-BE49-F238E27FC236}">
                  <a16:creationId xmlns:a16="http://schemas.microsoft.com/office/drawing/2014/main" id="{B4ADC458-BCDC-BA9E-C2A4-F895F035A147}"/>
                </a:ext>
              </a:extLst>
            </p:cNvPr>
            <p:cNvSpPr/>
            <p:nvPr/>
          </p:nvSpPr>
          <p:spPr>
            <a:xfrm>
              <a:off x="4137552" y="3594272"/>
              <a:ext cx="648072" cy="648072"/>
            </a:xfrm>
            <a:prstGeom prst="ellipse">
              <a:avLst/>
            </a:prstGeom>
            <a:solidFill>
              <a:schemeClr val="bg1"/>
            </a:solidFill>
            <a:ln w="88900">
              <a:solidFill>
                <a:srgbClr val="2C70AA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2700" dirty="0">
                <a:cs typeface="B Nazanin" panose="00000700000000000000" pitchFamily="2" charset="-78"/>
              </a:endParaRPr>
            </a:p>
          </p:txBody>
        </p:sp>
      </p:grpSp>
      <p:sp>
        <p:nvSpPr>
          <p:cNvPr id="50" name="TextBox 81">
            <a:extLst>
              <a:ext uri="{FF2B5EF4-FFF2-40B4-BE49-F238E27FC236}">
                <a16:creationId xmlns:a16="http://schemas.microsoft.com/office/drawing/2014/main" id="{FB9E9449-CA53-DE87-5CB4-6F5FAB602E34}"/>
              </a:ext>
            </a:extLst>
          </p:cNvPr>
          <p:cNvSpPr txBox="1"/>
          <p:nvPr/>
        </p:nvSpPr>
        <p:spPr>
          <a:xfrm>
            <a:off x="7485626" y="6255196"/>
            <a:ext cx="1080120" cy="461665"/>
          </a:xfrm>
          <a:prstGeom prst="rect">
            <a:avLst/>
          </a:prstGeom>
          <a:solidFill>
            <a:schemeClr val="bg1"/>
          </a:solidFill>
        </p:spPr>
        <p:txBody>
          <a:bodyPr wrap="square" rtlCol="0" anchor="ctr">
            <a:spAutoFit/>
          </a:bodyPr>
          <a:lstStyle/>
          <a:p>
            <a:pPr algn="ctr" rtl="1"/>
            <a:r>
              <a:rPr lang="en-US" altLang="ko-KR" sz="2400" b="1" dirty="0">
                <a:solidFill>
                  <a:schemeClr val="tx1">
                    <a:lumMod val="50000"/>
                    <a:lumOff val="50000"/>
                  </a:schemeClr>
                </a:solidFill>
                <a:cs typeface="B Nazanin" panose="00000700000000000000" pitchFamily="2" charset="-78"/>
              </a:rPr>
              <a:t>2018</a:t>
            </a:r>
            <a:endParaRPr lang="ko-KR" altLang="en-US" sz="2400" b="1" dirty="0">
              <a:solidFill>
                <a:schemeClr val="tx1">
                  <a:lumMod val="50000"/>
                  <a:lumOff val="50000"/>
                </a:schemeClr>
              </a:solidFill>
              <a:cs typeface="B Nazanin" panose="00000700000000000000" pitchFamily="2" charset="-78"/>
            </a:endParaRPr>
          </a:p>
        </p:txBody>
      </p:sp>
      <p:grpSp>
        <p:nvGrpSpPr>
          <p:cNvPr id="51" name="그룹 5">
            <a:extLst>
              <a:ext uri="{FF2B5EF4-FFF2-40B4-BE49-F238E27FC236}">
                <a16:creationId xmlns:a16="http://schemas.microsoft.com/office/drawing/2014/main" id="{4C1E97A3-94F6-3AF4-859A-6759C3C1C01B}"/>
              </a:ext>
            </a:extLst>
          </p:cNvPr>
          <p:cNvGrpSpPr/>
          <p:nvPr/>
        </p:nvGrpSpPr>
        <p:grpSpPr>
          <a:xfrm>
            <a:off x="9902778" y="5517581"/>
            <a:ext cx="407813" cy="697932"/>
            <a:chOff x="4137552" y="3133232"/>
            <a:chExt cx="648072" cy="1109112"/>
          </a:xfrm>
          <a:solidFill>
            <a:schemeClr val="bg1">
              <a:lumMod val="85000"/>
            </a:schemeClr>
          </a:solidFill>
        </p:grpSpPr>
        <p:cxnSp>
          <p:nvCxnSpPr>
            <p:cNvPr id="52" name="Straight Connector 83">
              <a:extLst>
                <a:ext uri="{FF2B5EF4-FFF2-40B4-BE49-F238E27FC236}">
                  <a16:creationId xmlns:a16="http://schemas.microsoft.com/office/drawing/2014/main" id="{02424051-A597-16E8-554A-23224044AD4C}"/>
                </a:ext>
              </a:extLst>
            </p:cNvPr>
            <p:cNvCxnSpPr/>
            <p:nvPr/>
          </p:nvCxnSpPr>
          <p:spPr>
            <a:xfrm flipV="1">
              <a:off x="4461588" y="3133232"/>
              <a:ext cx="0" cy="780855"/>
            </a:xfrm>
            <a:prstGeom prst="line">
              <a:avLst/>
            </a:prstGeom>
            <a:grpFill/>
            <a:ln w="101600">
              <a:solidFill>
                <a:srgbClr val="2C70AA"/>
              </a:solidFill>
              <a:headEnd type="oval" w="sm" len="sm"/>
              <a:tailEnd type="oval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3" name="Oval 84">
              <a:extLst>
                <a:ext uri="{FF2B5EF4-FFF2-40B4-BE49-F238E27FC236}">
                  <a16:creationId xmlns:a16="http://schemas.microsoft.com/office/drawing/2014/main" id="{F1C63318-BCC9-76B9-9C58-D64254318F7C}"/>
                </a:ext>
              </a:extLst>
            </p:cNvPr>
            <p:cNvSpPr/>
            <p:nvPr/>
          </p:nvSpPr>
          <p:spPr>
            <a:xfrm>
              <a:off x="4137552" y="3594272"/>
              <a:ext cx="648072" cy="648072"/>
            </a:xfrm>
            <a:prstGeom prst="ellipse">
              <a:avLst/>
            </a:prstGeom>
            <a:grpFill/>
            <a:ln w="88900">
              <a:solidFill>
                <a:srgbClr val="2C70AA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2700" dirty="0">
                <a:cs typeface="B Nazanin" panose="00000700000000000000" pitchFamily="2" charset="-78"/>
              </a:endParaRPr>
            </a:p>
          </p:txBody>
        </p:sp>
      </p:grpSp>
      <p:sp>
        <p:nvSpPr>
          <p:cNvPr id="54" name="TextBox 85">
            <a:extLst>
              <a:ext uri="{FF2B5EF4-FFF2-40B4-BE49-F238E27FC236}">
                <a16:creationId xmlns:a16="http://schemas.microsoft.com/office/drawing/2014/main" id="{4988F972-EE7D-9D00-46F1-E75A229B6B67}"/>
              </a:ext>
            </a:extLst>
          </p:cNvPr>
          <p:cNvSpPr txBox="1"/>
          <p:nvPr/>
        </p:nvSpPr>
        <p:spPr>
          <a:xfrm>
            <a:off x="9566624" y="6255196"/>
            <a:ext cx="1080120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 rtl="1"/>
            <a:r>
              <a:rPr lang="en-US" altLang="ko-KR" sz="2400" b="1" dirty="0">
                <a:solidFill>
                  <a:schemeClr val="tx1">
                    <a:lumMod val="50000"/>
                    <a:lumOff val="50000"/>
                  </a:schemeClr>
                </a:solidFill>
                <a:cs typeface="B Nazanin" panose="00000700000000000000" pitchFamily="2" charset="-78"/>
              </a:rPr>
              <a:t>2017</a:t>
            </a:r>
            <a:endParaRPr lang="ko-KR" altLang="en-US" sz="2400" b="1" dirty="0">
              <a:solidFill>
                <a:schemeClr val="tx1">
                  <a:lumMod val="50000"/>
                  <a:lumOff val="50000"/>
                </a:schemeClr>
              </a:solidFill>
              <a:cs typeface="B Nazanin" panose="00000700000000000000" pitchFamily="2" charset="-78"/>
            </a:endParaRPr>
          </a:p>
        </p:txBody>
      </p:sp>
      <p:grpSp>
        <p:nvGrpSpPr>
          <p:cNvPr id="55" name="Group 86">
            <a:extLst>
              <a:ext uri="{FF2B5EF4-FFF2-40B4-BE49-F238E27FC236}">
                <a16:creationId xmlns:a16="http://schemas.microsoft.com/office/drawing/2014/main" id="{637D3154-381D-8348-AF40-2AC6F1A3E630}"/>
              </a:ext>
            </a:extLst>
          </p:cNvPr>
          <p:cNvGrpSpPr/>
          <p:nvPr/>
        </p:nvGrpSpPr>
        <p:grpSpPr>
          <a:xfrm>
            <a:off x="2809859" y="4314759"/>
            <a:ext cx="2107662" cy="709466"/>
            <a:chOff x="7026501" y="4509120"/>
            <a:chExt cx="1499710" cy="709466"/>
          </a:xfrm>
        </p:grpSpPr>
        <p:sp>
          <p:nvSpPr>
            <p:cNvPr id="56" name="TextBox 87">
              <a:extLst>
                <a:ext uri="{FF2B5EF4-FFF2-40B4-BE49-F238E27FC236}">
                  <a16:creationId xmlns:a16="http://schemas.microsoft.com/office/drawing/2014/main" id="{14E8A963-EB79-0DED-9A0F-C63FFAB0119A}"/>
                </a:ext>
              </a:extLst>
            </p:cNvPr>
            <p:cNvSpPr txBox="1"/>
            <p:nvPr/>
          </p:nvSpPr>
          <p:spPr>
            <a:xfrm>
              <a:off x="7026501" y="4509120"/>
              <a:ext cx="1499710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400" dirty="0">
                  <a:solidFill>
                    <a:schemeClr val="bg1">
                      <a:lumMod val="95000"/>
                    </a:schemeClr>
                  </a:solidFill>
                  <a:cs typeface="B Nazanin" panose="00000700000000000000" pitchFamily="2" charset="-78"/>
                </a:rPr>
                <a:t>اضافه کردن متن</a:t>
              </a:r>
              <a:endParaRPr lang="ko-KR" altLang="en-US" sz="1400" dirty="0">
                <a:solidFill>
                  <a:schemeClr val="bg1">
                    <a:lumMod val="9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7" name="TextBox 88">
              <a:extLst>
                <a:ext uri="{FF2B5EF4-FFF2-40B4-BE49-F238E27FC236}">
                  <a16:creationId xmlns:a16="http://schemas.microsoft.com/office/drawing/2014/main" id="{A1D1FE7C-2E2C-2B2A-E5DE-086F9BCB7B13}"/>
                </a:ext>
              </a:extLst>
            </p:cNvPr>
            <p:cNvSpPr txBox="1"/>
            <p:nvPr/>
          </p:nvSpPr>
          <p:spPr>
            <a:xfrm>
              <a:off x="7026501" y="4756921"/>
              <a:ext cx="1499710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dirty="0">
                  <a:solidFill>
                    <a:schemeClr val="bg1">
                      <a:lumMod val="95000"/>
                    </a:schemeClr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</a:t>
              </a:r>
              <a:endParaRPr lang="ko-KR" altLang="en-US" sz="1200" dirty="0">
                <a:solidFill>
                  <a:schemeClr val="bg1">
                    <a:lumMod val="9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58" name="Group 89">
            <a:extLst>
              <a:ext uri="{FF2B5EF4-FFF2-40B4-BE49-F238E27FC236}">
                <a16:creationId xmlns:a16="http://schemas.microsoft.com/office/drawing/2014/main" id="{67BC06EE-DEAD-BC30-8905-6243AF4E1501}"/>
              </a:ext>
            </a:extLst>
          </p:cNvPr>
          <p:cNvGrpSpPr/>
          <p:nvPr/>
        </p:nvGrpSpPr>
        <p:grpSpPr>
          <a:xfrm>
            <a:off x="4890857" y="4314759"/>
            <a:ext cx="2107662" cy="709466"/>
            <a:chOff x="7026501" y="4509120"/>
            <a:chExt cx="1499710" cy="709466"/>
          </a:xfrm>
        </p:grpSpPr>
        <p:sp>
          <p:nvSpPr>
            <p:cNvPr id="59" name="TextBox 90">
              <a:extLst>
                <a:ext uri="{FF2B5EF4-FFF2-40B4-BE49-F238E27FC236}">
                  <a16:creationId xmlns:a16="http://schemas.microsoft.com/office/drawing/2014/main" id="{58008BB4-9F01-F0AA-5CA8-4910CEBFCD32}"/>
                </a:ext>
              </a:extLst>
            </p:cNvPr>
            <p:cNvSpPr txBox="1"/>
            <p:nvPr/>
          </p:nvSpPr>
          <p:spPr>
            <a:xfrm>
              <a:off x="7026501" y="4509120"/>
              <a:ext cx="1499710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400" dirty="0">
                  <a:solidFill>
                    <a:schemeClr val="bg1">
                      <a:lumMod val="95000"/>
                    </a:schemeClr>
                  </a:solidFill>
                  <a:cs typeface="B Nazanin" panose="00000700000000000000" pitchFamily="2" charset="-78"/>
                </a:rPr>
                <a:t>اضافه کردن متن</a:t>
              </a:r>
              <a:endParaRPr lang="ko-KR" altLang="en-US" sz="1400" dirty="0">
                <a:solidFill>
                  <a:schemeClr val="bg1">
                    <a:lumMod val="9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0" name="TextBox 91">
              <a:extLst>
                <a:ext uri="{FF2B5EF4-FFF2-40B4-BE49-F238E27FC236}">
                  <a16:creationId xmlns:a16="http://schemas.microsoft.com/office/drawing/2014/main" id="{63132CDB-4CDE-A543-5314-07AF003C1E07}"/>
                </a:ext>
              </a:extLst>
            </p:cNvPr>
            <p:cNvSpPr txBox="1"/>
            <p:nvPr/>
          </p:nvSpPr>
          <p:spPr>
            <a:xfrm>
              <a:off x="7026501" y="4756921"/>
              <a:ext cx="1499710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dirty="0">
                  <a:solidFill>
                    <a:schemeClr val="bg1">
                      <a:lumMod val="95000"/>
                    </a:schemeClr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</a:t>
              </a:r>
              <a:endParaRPr lang="ko-KR" altLang="en-US" sz="1200" dirty="0">
                <a:solidFill>
                  <a:schemeClr val="bg1">
                    <a:lumMod val="9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61" name="Group 92">
            <a:extLst>
              <a:ext uri="{FF2B5EF4-FFF2-40B4-BE49-F238E27FC236}">
                <a16:creationId xmlns:a16="http://schemas.microsoft.com/office/drawing/2014/main" id="{4CE9E38D-F0C3-CACD-0803-F7000A606BB5}"/>
              </a:ext>
            </a:extLst>
          </p:cNvPr>
          <p:cNvGrpSpPr/>
          <p:nvPr/>
        </p:nvGrpSpPr>
        <p:grpSpPr>
          <a:xfrm>
            <a:off x="6971855" y="4314759"/>
            <a:ext cx="2107662" cy="709466"/>
            <a:chOff x="7026501" y="4509120"/>
            <a:chExt cx="1499710" cy="709466"/>
          </a:xfrm>
        </p:grpSpPr>
        <p:sp>
          <p:nvSpPr>
            <p:cNvPr id="62" name="TextBox 93">
              <a:extLst>
                <a:ext uri="{FF2B5EF4-FFF2-40B4-BE49-F238E27FC236}">
                  <a16:creationId xmlns:a16="http://schemas.microsoft.com/office/drawing/2014/main" id="{2173236F-0622-5745-083E-1EB6F335F1BE}"/>
                </a:ext>
              </a:extLst>
            </p:cNvPr>
            <p:cNvSpPr txBox="1"/>
            <p:nvPr/>
          </p:nvSpPr>
          <p:spPr>
            <a:xfrm>
              <a:off x="7026501" y="4509120"/>
              <a:ext cx="1499710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400" dirty="0">
                  <a:solidFill>
                    <a:schemeClr val="bg1">
                      <a:lumMod val="95000"/>
                    </a:schemeClr>
                  </a:solidFill>
                  <a:cs typeface="B Nazanin" panose="00000700000000000000" pitchFamily="2" charset="-78"/>
                </a:rPr>
                <a:t>اضافه کردن متن</a:t>
              </a:r>
              <a:endParaRPr lang="ko-KR" altLang="en-US" sz="1400" dirty="0">
                <a:solidFill>
                  <a:schemeClr val="bg1">
                    <a:lumMod val="9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3" name="TextBox 94">
              <a:extLst>
                <a:ext uri="{FF2B5EF4-FFF2-40B4-BE49-F238E27FC236}">
                  <a16:creationId xmlns:a16="http://schemas.microsoft.com/office/drawing/2014/main" id="{0E525DE2-BD70-0239-7A4A-4D51FDBF82A8}"/>
                </a:ext>
              </a:extLst>
            </p:cNvPr>
            <p:cNvSpPr txBox="1"/>
            <p:nvPr/>
          </p:nvSpPr>
          <p:spPr>
            <a:xfrm>
              <a:off x="7026501" y="4756921"/>
              <a:ext cx="1499710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dirty="0">
                  <a:solidFill>
                    <a:schemeClr val="bg1">
                      <a:lumMod val="95000"/>
                    </a:schemeClr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</a:t>
              </a:r>
              <a:endParaRPr lang="ko-KR" altLang="en-US" sz="1200" dirty="0">
                <a:solidFill>
                  <a:schemeClr val="bg1">
                    <a:lumMod val="9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64" name="Group 95">
            <a:extLst>
              <a:ext uri="{FF2B5EF4-FFF2-40B4-BE49-F238E27FC236}">
                <a16:creationId xmlns:a16="http://schemas.microsoft.com/office/drawing/2014/main" id="{E763162A-07C2-4E35-E3A4-4365B5388CBA}"/>
              </a:ext>
            </a:extLst>
          </p:cNvPr>
          <p:cNvGrpSpPr/>
          <p:nvPr/>
        </p:nvGrpSpPr>
        <p:grpSpPr>
          <a:xfrm>
            <a:off x="9052853" y="4314759"/>
            <a:ext cx="2107662" cy="709466"/>
            <a:chOff x="7026501" y="4509120"/>
            <a:chExt cx="1499710" cy="709466"/>
          </a:xfrm>
        </p:grpSpPr>
        <p:sp>
          <p:nvSpPr>
            <p:cNvPr id="65" name="TextBox 96">
              <a:extLst>
                <a:ext uri="{FF2B5EF4-FFF2-40B4-BE49-F238E27FC236}">
                  <a16:creationId xmlns:a16="http://schemas.microsoft.com/office/drawing/2014/main" id="{24F92212-2EFC-33A9-57F0-904BD436F873}"/>
                </a:ext>
              </a:extLst>
            </p:cNvPr>
            <p:cNvSpPr txBox="1"/>
            <p:nvPr/>
          </p:nvSpPr>
          <p:spPr>
            <a:xfrm>
              <a:off x="7026501" y="4509120"/>
              <a:ext cx="1499710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400" dirty="0">
                  <a:solidFill>
                    <a:schemeClr val="bg1">
                      <a:lumMod val="95000"/>
                    </a:schemeClr>
                  </a:solidFill>
                  <a:cs typeface="B Nazanin" panose="00000700000000000000" pitchFamily="2" charset="-78"/>
                </a:rPr>
                <a:t>اضافه کردن متن</a:t>
              </a:r>
              <a:endParaRPr lang="ko-KR" altLang="en-US" sz="1400" dirty="0">
                <a:solidFill>
                  <a:schemeClr val="bg1">
                    <a:lumMod val="9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6" name="TextBox 97">
              <a:extLst>
                <a:ext uri="{FF2B5EF4-FFF2-40B4-BE49-F238E27FC236}">
                  <a16:creationId xmlns:a16="http://schemas.microsoft.com/office/drawing/2014/main" id="{12D761D2-742C-52A4-9786-5129CFCF1A7A}"/>
                </a:ext>
              </a:extLst>
            </p:cNvPr>
            <p:cNvSpPr txBox="1"/>
            <p:nvPr/>
          </p:nvSpPr>
          <p:spPr>
            <a:xfrm>
              <a:off x="7026501" y="4756921"/>
              <a:ext cx="1499710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dirty="0">
                  <a:solidFill>
                    <a:schemeClr val="bg1">
                      <a:lumMod val="95000"/>
                    </a:schemeClr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</a:t>
              </a:r>
              <a:endParaRPr lang="ko-KR" altLang="en-US" sz="1200" dirty="0">
                <a:solidFill>
                  <a:schemeClr val="bg1">
                    <a:lumMod val="9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pic>
        <p:nvPicPr>
          <p:cNvPr id="67" name="Imagen 66">
            <a:extLst>
              <a:ext uri="{FF2B5EF4-FFF2-40B4-BE49-F238E27FC236}">
                <a16:creationId xmlns:a16="http://schemas.microsoft.com/office/drawing/2014/main" id="{98DACB17-FAC2-4021-71A9-50DF9F56B384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rightnessContrast bright="20000" contrast="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02003" y="1259763"/>
            <a:ext cx="1857411" cy="1857411"/>
          </a:xfrm>
          <a:prstGeom prst="rect">
            <a:avLst/>
          </a:prstGeom>
        </p:spPr>
      </p:pic>
      <p:pic>
        <p:nvPicPr>
          <p:cNvPr id="5" name="Imagen 4">
            <a:extLst>
              <a:ext uri="{FF2B5EF4-FFF2-40B4-BE49-F238E27FC236}">
                <a16:creationId xmlns:a16="http://schemas.microsoft.com/office/drawing/2014/main" id="{4D338BD7-3DF6-C25F-AD78-1F933806C04A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brightnessContrast contrast="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07" y="4401843"/>
            <a:ext cx="3165693" cy="24334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84838474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" name="Marcador de posición de imagen 19">
            <a:extLst>
              <a:ext uri="{FF2B5EF4-FFF2-40B4-BE49-F238E27FC236}">
                <a16:creationId xmlns:a16="http://schemas.microsoft.com/office/drawing/2014/main" id="{C43CF25B-2B04-D044-7438-FA8404FD34A4}"/>
              </a:ext>
            </a:extLst>
          </p:cNvPr>
          <p:cNvPicPr>
            <a:picLocks noGrp="1" noChangeAspect="1"/>
          </p:cNvPicPr>
          <p:nvPr>
            <p:ph type="pic" idx="12"/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0862" b="30862"/>
          <a:stretch>
            <a:fillRect/>
          </a:stretch>
        </p:blipFill>
        <p:spPr/>
      </p:pic>
      <p:sp>
        <p:nvSpPr>
          <p:cNvPr id="16" name="Picture Placeholder 15">
            <a:extLst>
              <a:ext uri="{FF2B5EF4-FFF2-40B4-BE49-F238E27FC236}">
                <a16:creationId xmlns:a16="http://schemas.microsoft.com/office/drawing/2014/main" id="{1836EC66-387F-4CE0-A5CB-301703974890}"/>
              </a:ext>
            </a:extLst>
          </p:cNvPr>
          <p:cNvSpPr>
            <a:spLocks noGrp="1"/>
          </p:cNvSpPr>
          <p:nvPr>
            <p:ph type="pic" idx="15"/>
          </p:nvPr>
        </p:nvSpPr>
        <p:spPr/>
        <p:txBody>
          <a:bodyPr/>
          <a:lstStyle/>
          <a:p>
            <a:pPr rtl="1"/>
            <a:endParaRPr lang="en-US">
              <a:cs typeface="B Nazanin" panose="00000700000000000000" pitchFamily="2" charset="-78"/>
            </a:endParaRPr>
          </a:p>
        </p:txBody>
      </p:sp>
      <p:sp>
        <p:nvSpPr>
          <p:cNvPr id="10" name="Picture Placeholder 9">
            <a:extLst>
              <a:ext uri="{FF2B5EF4-FFF2-40B4-BE49-F238E27FC236}">
                <a16:creationId xmlns:a16="http://schemas.microsoft.com/office/drawing/2014/main" id="{038DD0EB-FB6B-47C9-B4E0-09CA06633F11}"/>
              </a:ext>
            </a:extLst>
          </p:cNvPr>
          <p:cNvSpPr>
            <a:spLocks noGrp="1"/>
          </p:cNvSpPr>
          <p:nvPr>
            <p:ph type="pic" idx="13"/>
          </p:nvPr>
        </p:nvSpPr>
        <p:spPr/>
        <p:txBody>
          <a:bodyPr/>
          <a:lstStyle/>
          <a:p>
            <a:pPr rtl="1"/>
            <a:endParaRPr lang="en-US">
              <a:cs typeface="B Nazanin" panose="00000700000000000000" pitchFamily="2" charset="-78"/>
            </a:endParaRPr>
          </a:p>
        </p:txBody>
      </p: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15D7A64E-D634-4380-A4CD-5C8F89C6065E}"/>
              </a:ext>
            </a:extLst>
          </p:cNvPr>
          <p:cNvSpPr>
            <a:spLocks noGrp="1"/>
          </p:cNvSpPr>
          <p:nvPr>
            <p:ph type="pic" idx="14"/>
          </p:nvPr>
        </p:nvSpPr>
        <p:spPr/>
        <p:txBody>
          <a:bodyPr/>
          <a:lstStyle/>
          <a:p>
            <a:pPr rtl="1"/>
            <a:endParaRPr lang="en-US">
              <a:cs typeface="B Nazanin" panose="00000700000000000000" pitchFamily="2" charset="-78"/>
            </a:endParaRPr>
          </a:p>
        </p:txBody>
      </p:sp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978B50F2-F896-43B9-B08A-30FF1A12BA65}"/>
              </a:ext>
            </a:extLst>
          </p:cNvPr>
          <p:cNvSpPr>
            <a:spLocks noGrp="1"/>
          </p:cNvSpPr>
          <p:nvPr>
            <p:ph type="pic" idx="10"/>
          </p:nvPr>
        </p:nvSpPr>
        <p:spPr/>
        <p:txBody>
          <a:bodyPr/>
          <a:lstStyle/>
          <a:p>
            <a:pPr rtl="1"/>
            <a:endParaRPr lang="en-US">
              <a:cs typeface="B Nazanin" panose="00000700000000000000" pitchFamily="2" charset="-78"/>
            </a:endParaRPr>
          </a:p>
        </p:txBody>
      </p:sp>
      <p:sp>
        <p:nvSpPr>
          <p:cNvPr id="30" name="Rectangle 29"/>
          <p:cNvSpPr/>
          <p:nvPr/>
        </p:nvSpPr>
        <p:spPr>
          <a:xfrm>
            <a:off x="3593992" y="4156521"/>
            <a:ext cx="2298160" cy="108000"/>
          </a:xfrm>
          <a:prstGeom prst="rect">
            <a:avLst/>
          </a:prstGeom>
          <a:solidFill>
            <a:srgbClr val="1A2D3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31" name="Rectangle 30"/>
          <p:cNvSpPr/>
          <p:nvPr/>
        </p:nvSpPr>
        <p:spPr>
          <a:xfrm>
            <a:off x="6279412" y="4156521"/>
            <a:ext cx="2304058" cy="108000"/>
          </a:xfrm>
          <a:prstGeom prst="rect">
            <a:avLst/>
          </a:prstGeom>
          <a:solidFill>
            <a:srgbClr val="2C70A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32" name="Rectangle 31"/>
          <p:cNvSpPr/>
          <p:nvPr/>
        </p:nvSpPr>
        <p:spPr>
          <a:xfrm>
            <a:off x="8967782" y="4156521"/>
            <a:ext cx="2304058" cy="108000"/>
          </a:xfrm>
          <a:prstGeom prst="rect">
            <a:avLst/>
          </a:prstGeom>
          <a:solidFill>
            <a:srgbClr val="1A2D3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11" name="Oval 10"/>
          <p:cNvSpPr/>
          <p:nvPr/>
        </p:nvSpPr>
        <p:spPr>
          <a:xfrm>
            <a:off x="7071441" y="3840068"/>
            <a:ext cx="720000" cy="720000"/>
          </a:xfrm>
          <a:prstGeom prst="ellipse">
            <a:avLst/>
          </a:prstGeom>
          <a:solidFill>
            <a:srgbClr val="2C70A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13" name="Oval 12"/>
          <p:cNvSpPr/>
          <p:nvPr/>
        </p:nvSpPr>
        <p:spPr>
          <a:xfrm>
            <a:off x="4383072" y="3840068"/>
            <a:ext cx="720000" cy="720000"/>
          </a:xfrm>
          <a:prstGeom prst="ellipse">
            <a:avLst/>
          </a:prstGeom>
          <a:solidFill>
            <a:srgbClr val="1A2D3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14" name="Oval 13"/>
          <p:cNvSpPr/>
          <p:nvPr/>
        </p:nvSpPr>
        <p:spPr>
          <a:xfrm>
            <a:off x="9759811" y="3840068"/>
            <a:ext cx="720000" cy="720000"/>
          </a:xfrm>
          <a:prstGeom prst="ellipse">
            <a:avLst/>
          </a:prstGeom>
          <a:solidFill>
            <a:srgbClr val="1A2D3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29" name="Rectangle 28"/>
          <p:cNvSpPr/>
          <p:nvPr/>
        </p:nvSpPr>
        <p:spPr>
          <a:xfrm>
            <a:off x="905623" y="4156521"/>
            <a:ext cx="2298160" cy="108000"/>
          </a:xfrm>
          <a:prstGeom prst="rect">
            <a:avLst/>
          </a:prstGeom>
          <a:solidFill>
            <a:srgbClr val="2C70A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12" name="Oval 11"/>
          <p:cNvSpPr/>
          <p:nvPr/>
        </p:nvSpPr>
        <p:spPr>
          <a:xfrm>
            <a:off x="1694703" y="3840068"/>
            <a:ext cx="720000" cy="720000"/>
          </a:xfrm>
          <a:prstGeom prst="ellipse">
            <a:avLst/>
          </a:prstGeom>
          <a:solidFill>
            <a:srgbClr val="2C70A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grpSp>
        <p:nvGrpSpPr>
          <p:cNvPr id="54" name="Group 39">
            <a:extLst>
              <a:ext uri="{FF2B5EF4-FFF2-40B4-BE49-F238E27FC236}">
                <a16:creationId xmlns:a16="http://schemas.microsoft.com/office/drawing/2014/main" id="{5C95D998-3620-4968-934A-59DDB8388090}"/>
              </a:ext>
            </a:extLst>
          </p:cNvPr>
          <p:cNvGrpSpPr/>
          <p:nvPr/>
        </p:nvGrpSpPr>
        <p:grpSpPr>
          <a:xfrm>
            <a:off x="1517553" y="5931888"/>
            <a:ext cx="1074300" cy="309125"/>
            <a:chOff x="3130166" y="5667342"/>
            <a:chExt cx="1254837" cy="361074"/>
          </a:xfrm>
          <a:solidFill>
            <a:srgbClr val="2C70AA"/>
          </a:solidFill>
        </p:grpSpPr>
        <p:sp>
          <p:nvSpPr>
            <p:cNvPr id="55" name="Rounded Rectangle 3">
              <a:extLst>
                <a:ext uri="{FF2B5EF4-FFF2-40B4-BE49-F238E27FC236}">
                  <a16:creationId xmlns:a16="http://schemas.microsoft.com/office/drawing/2014/main" id="{16D2367A-5A50-4965-B706-4459FDAC1892}"/>
                </a:ext>
              </a:extLst>
            </p:cNvPr>
            <p:cNvSpPr/>
            <p:nvPr/>
          </p:nvSpPr>
          <p:spPr>
            <a:xfrm>
              <a:off x="4023929" y="5667342"/>
              <a:ext cx="361074" cy="361074"/>
            </a:xfrm>
            <a:custGeom>
              <a:avLst/>
              <a:gdLst/>
              <a:ahLst/>
              <a:cxnLst/>
              <a:rect l="l" t="t" r="r" b="b"/>
              <a:pathLst>
                <a:path w="3960000" h="3960000">
                  <a:moveTo>
                    <a:pt x="2841893" y="181064"/>
                  </a:moveTo>
                  <a:cubicBezTo>
                    <a:pt x="2485731" y="190239"/>
                    <a:pt x="2106781" y="339266"/>
                    <a:pt x="2105790" y="859562"/>
                  </a:cubicBezTo>
                  <a:lnTo>
                    <a:pt x="2106860" y="863292"/>
                  </a:lnTo>
                  <a:lnTo>
                    <a:pt x="2106860" y="1248172"/>
                  </a:lnTo>
                  <a:lnTo>
                    <a:pt x="1691968" y="1248172"/>
                  </a:lnTo>
                  <a:lnTo>
                    <a:pt x="1691968" y="1824236"/>
                  </a:lnTo>
                  <a:lnTo>
                    <a:pt x="2106860" y="1824236"/>
                  </a:lnTo>
                  <a:lnTo>
                    <a:pt x="2106860" y="3779396"/>
                  </a:lnTo>
                  <a:lnTo>
                    <a:pt x="2754932" y="3779396"/>
                  </a:lnTo>
                  <a:lnTo>
                    <a:pt x="2754932" y="1824236"/>
                  </a:lnTo>
                  <a:lnTo>
                    <a:pt x="3305869" y="1813665"/>
                  </a:lnTo>
                  <a:lnTo>
                    <a:pt x="3348152" y="1248172"/>
                  </a:lnTo>
                  <a:lnTo>
                    <a:pt x="2754932" y="1248172"/>
                  </a:lnTo>
                  <a:lnTo>
                    <a:pt x="2754932" y="907124"/>
                  </a:lnTo>
                  <a:cubicBezTo>
                    <a:pt x="2746287" y="682909"/>
                    <a:pt x="3148643" y="674567"/>
                    <a:pt x="3369037" y="759137"/>
                  </a:cubicBezTo>
                  <a:cubicBezTo>
                    <a:pt x="3391941" y="611142"/>
                    <a:pt x="3398988" y="447290"/>
                    <a:pt x="3443034" y="304580"/>
                  </a:cubicBezTo>
                  <a:cubicBezTo>
                    <a:pt x="3382140" y="251394"/>
                    <a:pt x="3118909" y="173928"/>
                    <a:pt x="2841893" y="181064"/>
                  </a:cubicBezTo>
                  <a:close/>
                  <a:moveTo>
                    <a:pt x="308009" y="0"/>
                  </a:moveTo>
                  <a:lnTo>
                    <a:pt x="3651991" y="0"/>
                  </a:lnTo>
                  <a:cubicBezTo>
                    <a:pt x="3822100" y="0"/>
                    <a:pt x="3960000" y="137900"/>
                    <a:pt x="3960000" y="308009"/>
                  </a:cubicBezTo>
                  <a:lnTo>
                    <a:pt x="3960000" y="3651991"/>
                  </a:lnTo>
                  <a:cubicBezTo>
                    <a:pt x="3960000" y="3822100"/>
                    <a:pt x="3822100" y="3960000"/>
                    <a:pt x="3651991" y="3960000"/>
                  </a:cubicBezTo>
                  <a:lnTo>
                    <a:pt x="308009" y="3960000"/>
                  </a:lnTo>
                  <a:cubicBezTo>
                    <a:pt x="137900" y="3960000"/>
                    <a:pt x="0" y="3822100"/>
                    <a:pt x="0" y="3651991"/>
                  </a:cubicBezTo>
                  <a:lnTo>
                    <a:pt x="0" y="308009"/>
                  </a:lnTo>
                  <a:cubicBezTo>
                    <a:pt x="0" y="137900"/>
                    <a:pt x="137900" y="0"/>
                    <a:pt x="308009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 sz="270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6" name="Rounded Rectangle 39">
              <a:extLst>
                <a:ext uri="{FF2B5EF4-FFF2-40B4-BE49-F238E27FC236}">
                  <a16:creationId xmlns:a16="http://schemas.microsoft.com/office/drawing/2014/main" id="{FFD01533-5720-4EF1-BB96-2C7F6AFF6EDD}"/>
                </a:ext>
              </a:extLst>
            </p:cNvPr>
            <p:cNvSpPr/>
            <p:nvPr/>
          </p:nvSpPr>
          <p:spPr>
            <a:xfrm>
              <a:off x="3130166" y="5667342"/>
              <a:ext cx="361074" cy="361074"/>
            </a:xfrm>
            <a:custGeom>
              <a:avLst/>
              <a:gdLst/>
              <a:ahLst/>
              <a:cxnLst/>
              <a:rect l="l" t="t" r="r" b="b"/>
              <a:pathLst>
                <a:path w="720000" h="720000">
                  <a:moveTo>
                    <a:pt x="432774" y="374766"/>
                  </a:moveTo>
                  <a:lnTo>
                    <a:pt x="356410" y="443079"/>
                  </a:lnTo>
                  <a:lnTo>
                    <a:pt x="284362" y="376738"/>
                  </a:lnTo>
                  <a:lnTo>
                    <a:pt x="113898" y="532449"/>
                  </a:lnTo>
                  <a:lnTo>
                    <a:pt x="607054" y="532449"/>
                  </a:lnTo>
                  <a:close/>
                  <a:moveTo>
                    <a:pt x="602842" y="222629"/>
                  </a:moveTo>
                  <a:lnTo>
                    <a:pt x="465239" y="345724"/>
                  </a:lnTo>
                  <a:lnTo>
                    <a:pt x="445928" y="363784"/>
                  </a:lnTo>
                  <a:lnTo>
                    <a:pt x="602842" y="510538"/>
                  </a:lnTo>
                  <a:close/>
                  <a:moveTo>
                    <a:pt x="112511" y="218501"/>
                  </a:moveTo>
                  <a:lnTo>
                    <a:pt x="112511" y="508421"/>
                  </a:lnTo>
                  <a:lnTo>
                    <a:pt x="268715" y="362330"/>
                  </a:lnTo>
                  <a:close/>
                  <a:moveTo>
                    <a:pt x="113462" y="187552"/>
                  </a:moveTo>
                  <a:lnTo>
                    <a:pt x="356909" y="411714"/>
                  </a:lnTo>
                  <a:lnTo>
                    <a:pt x="607490" y="187552"/>
                  </a:lnTo>
                  <a:close/>
                  <a:moveTo>
                    <a:pt x="72374" y="0"/>
                  </a:moveTo>
                  <a:lnTo>
                    <a:pt x="647626" y="0"/>
                  </a:lnTo>
                  <a:cubicBezTo>
                    <a:pt x="687597" y="0"/>
                    <a:pt x="720000" y="32403"/>
                    <a:pt x="720000" y="72374"/>
                  </a:cubicBezTo>
                  <a:lnTo>
                    <a:pt x="720000" y="647626"/>
                  </a:lnTo>
                  <a:cubicBezTo>
                    <a:pt x="720000" y="687597"/>
                    <a:pt x="687597" y="720000"/>
                    <a:pt x="647626" y="720000"/>
                  </a:cubicBezTo>
                  <a:lnTo>
                    <a:pt x="72374" y="720000"/>
                  </a:lnTo>
                  <a:cubicBezTo>
                    <a:pt x="32403" y="720000"/>
                    <a:pt x="0" y="687597"/>
                    <a:pt x="0" y="647626"/>
                  </a:cubicBezTo>
                  <a:lnTo>
                    <a:pt x="0" y="72374"/>
                  </a:lnTo>
                  <a:cubicBezTo>
                    <a:pt x="0" y="32403"/>
                    <a:pt x="32403" y="0"/>
                    <a:pt x="72374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2700">
                <a:cs typeface="B Nazanin" panose="00000700000000000000" pitchFamily="2" charset="-78"/>
              </a:endParaRPr>
            </a:p>
          </p:txBody>
        </p:sp>
        <p:sp>
          <p:nvSpPr>
            <p:cNvPr id="57" name="Rounded Rectangle 2">
              <a:extLst>
                <a:ext uri="{FF2B5EF4-FFF2-40B4-BE49-F238E27FC236}">
                  <a16:creationId xmlns:a16="http://schemas.microsoft.com/office/drawing/2014/main" id="{27C62F69-7AF8-479D-AF86-ECBAEC762096}"/>
                </a:ext>
              </a:extLst>
            </p:cNvPr>
            <p:cNvSpPr/>
            <p:nvPr/>
          </p:nvSpPr>
          <p:spPr>
            <a:xfrm>
              <a:off x="3577047" y="5667342"/>
              <a:ext cx="361074" cy="361074"/>
            </a:xfrm>
            <a:custGeom>
              <a:avLst/>
              <a:gdLst/>
              <a:ahLst/>
              <a:cxnLst/>
              <a:rect l="l" t="t" r="r" b="b"/>
              <a:pathLst>
                <a:path w="3960000" h="3960000">
                  <a:moveTo>
                    <a:pt x="3160999" y="1374274"/>
                  </a:moveTo>
                  <a:cubicBezTo>
                    <a:pt x="3161390" y="1371268"/>
                    <a:pt x="3160138" y="1380887"/>
                    <a:pt x="3155132" y="1419362"/>
                  </a:cubicBezTo>
                  <a:cubicBezTo>
                    <a:pt x="3155132" y="1419362"/>
                    <a:pt x="3155131" y="1419362"/>
                    <a:pt x="3155131" y="1419362"/>
                  </a:cubicBezTo>
                  <a:cubicBezTo>
                    <a:pt x="3155133" y="1419346"/>
                    <a:pt x="3160347" y="1379282"/>
                    <a:pt x="3160999" y="1374274"/>
                  </a:cubicBezTo>
                  <a:close/>
                  <a:moveTo>
                    <a:pt x="2538382" y="802616"/>
                  </a:moveTo>
                  <a:cubicBezTo>
                    <a:pt x="2197761" y="802616"/>
                    <a:pt x="1921633" y="1078744"/>
                    <a:pt x="1921633" y="1419365"/>
                  </a:cubicBezTo>
                  <a:cubicBezTo>
                    <a:pt x="1921633" y="1471638"/>
                    <a:pt x="1928136" y="1522392"/>
                    <a:pt x="1942445" y="1570340"/>
                  </a:cubicBezTo>
                  <a:cubicBezTo>
                    <a:pt x="1547199" y="1510736"/>
                    <a:pt x="1173928" y="1425572"/>
                    <a:pt x="752016" y="931012"/>
                  </a:cubicBezTo>
                  <a:cubicBezTo>
                    <a:pt x="555558" y="1323929"/>
                    <a:pt x="701457" y="1569504"/>
                    <a:pt x="934030" y="1745738"/>
                  </a:cubicBezTo>
                  <a:cubicBezTo>
                    <a:pt x="832912" y="1726959"/>
                    <a:pt x="757794" y="1716846"/>
                    <a:pt x="665343" y="1650397"/>
                  </a:cubicBezTo>
                  <a:cubicBezTo>
                    <a:pt x="692788" y="2037537"/>
                    <a:pt x="906583" y="2177657"/>
                    <a:pt x="1111709" y="2257108"/>
                  </a:cubicBezTo>
                  <a:cubicBezTo>
                    <a:pt x="1029370" y="2275887"/>
                    <a:pt x="986032" y="2268664"/>
                    <a:pt x="856023" y="2244108"/>
                  </a:cubicBezTo>
                  <a:cubicBezTo>
                    <a:pt x="968698" y="2582132"/>
                    <a:pt x="1241718" y="2664472"/>
                    <a:pt x="1402064" y="2660137"/>
                  </a:cubicBezTo>
                  <a:cubicBezTo>
                    <a:pt x="1212828" y="2802425"/>
                    <a:pt x="1063318" y="2869598"/>
                    <a:pt x="552668" y="2902822"/>
                  </a:cubicBezTo>
                  <a:cubicBezTo>
                    <a:pt x="978087" y="3213400"/>
                    <a:pt x="1650526" y="3189564"/>
                    <a:pt x="1978439" y="3093502"/>
                  </a:cubicBezTo>
                  <a:cubicBezTo>
                    <a:pt x="2679046" y="2850818"/>
                    <a:pt x="2894283" y="2547463"/>
                    <a:pt x="3053184" y="2031759"/>
                  </a:cubicBezTo>
                  <a:cubicBezTo>
                    <a:pt x="3132291" y="1592391"/>
                    <a:pt x="3116471" y="1716445"/>
                    <a:pt x="3155131" y="1419365"/>
                  </a:cubicBezTo>
                  <a:cubicBezTo>
                    <a:pt x="3155131" y="1419364"/>
                    <a:pt x="3155132" y="1419363"/>
                    <a:pt x="3155132" y="1419362"/>
                  </a:cubicBezTo>
                  <a:cubicBezTo>
                    <a:pt x="3257477" y="1315095"/>
                    <a:pt x="3372036" y="1223751"/>
                    <a:pt x="3407333" y="1117847"/>
                  </a:cubicBezTo>
                  <a:cubicBezTo>
                    <a:pt x="3307709" y="1140260"/>
                    <a:pt x="3221086" y="1197342"/>
                    <a:pt x="3108461" y="1185086"/>
                  </a:cubicBezTo>
                  <a:cubicBezTo>
                    <a:pt x="3188365" y="1141325"/>
                    <a:pt x="3284860" y="1028153"/>
                    <a:pt x="3334650" y="883134"/>
                  </a:cubicBezTo>
                  <a:cubicBezTo>
                    <a:pt x="3225580" y="952795"/>
                    <a:pt x="3152155" y="998691"/>
                    <a:pt x="2995677" y="1008938"/>
                  </a:cubicBezTo>
                  <a:cubicBezTo>
                    <a:pt x="2884471" y="881691"/>
                    <a:pt x="2720661" y="802616"/>
                    <a:pt x="2538382" y="802616"/>
                  </a:cubicBezTo>
                  <a:close/>
                  <a:moveTo>
                    <a:pt x="308009" y="0"/>
                  </a:moveTo>
                  <a:lnTo>
                    <a:pt x="3651991" y="0"/>
                  </a:lnTo>
                  <a:cubicBezTo>
                    <a:pt x="3822100" y="0"/>
                    <a:pt x="3960000" y="137900"/>
                    <a:pt x="3960000" y="308009"/>
                  </a:cubicBezTo>
                  <a:lnTo>
                    <a:pt x="3960000" y="3651991"/>
                  </a:lnTo>
                  <a:cubicBezTo>
                    <a:pt x="3960000" y="3822100"/>
                    <a:pt x="3822100" y="3960000"/>
                    <a:pt x="3651991" y="3960000"/>
                  </a:cubicBezTo>
                  <a:lnTo>
                    <a:pt x="308009" y="3960000"/>
                  </a:lnTo>
                  <a:cubicBezTo>
                    <a:pt x="137900" y="3960000"/>
                    <a:pt x="0" y="3822100"/>
                    <a:pt x="0" y="3651991"/>
                  </a:cubicBezTo>
                  <a:lnTo>
                    <a:pt x="0" y="308009"/>
                  </a:lnTo>
                  <a:cubicBezTo>
                    <a:pt x="0" y="137900"/>
                    <a:pt x="137900" y="0"/>
                    <a:pt x="308009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 sz="270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58" name="Group 43">
            <a:extLst>
              <a:ext uri="{FF2B5EF4-FFF2-40B4-BE49-F238E27FC236}">
                <a16:creationId xmlns:a16="http://schemas.microsoft.com/office/drawing/2014/main" id="{E02580E0-F44A-409B-BA6B-6F08B11E72A8}"/>
              </a:ext>
            </a:extLst>
          </p:cNvPr>
          <p:cNvGrpSpPr/>
          <p:nvPr/>
        </p:nvGrpSpPr>
        <p:grpSpPr>
          <a:xfrm>
            <a:off x="4205922" y="5931888"/>
            <a:ext cx="1074300" cy="309125"/>
            <a:chOff x="3130166" y="5667342"/>
            <a:chExt cx="1254837" cy="361074"/>
          </a:xfrm>
          <a:solidFill>
            <a:srgbClr val="1A2D3B"/>
          </a:solidFill>
        </p:grpSpPr>
        <p:sp>
          <p:nvSpPr>
            <p:cNvPr id="59" name="Rounded Rectangle 3">
              <a:extLst>
                <a:ext uri="{FF2B5EF4-FFF2-40B4-BE49-F238E27FC236}">
                  <a16:creationId xmlns:a16="http://schemas.microsoft.com/office/drawing/2014/main" id="{F3DB0138-140B-4DA6-951E-BDE1F86DB01D}"/>
                </a:ext>
              </a:extLst>
            </p:cNvPr>
            <p:cNvSpPr/>
            <p:nvPr/>
          </p:nvSpPr>
          <p:spPr>
            <a:xfrm>
              <a:off x="4023929" y="5667342"/>
              <a:ext cx="361074" cy="361074"/>
            </a:xfrm>
            <a:custGeom>
              <a:avLst/>
              <a:gdLst/>
              <a:ahLst/>
              <a:cxnLst/>
              <a:rect l="l" t="t" r="r" b="b"/>
              <a:pathLst>
                <a:path w="3960000" h="3960000">
                  <a:moveTo>
                    <a:pt x="2841893" y="181064"/>
                  </a:moveTo>
                  <a:cubicBezTo>
                    <a:pt x="2485731" y="190239"/>
                    <a:pt x="2106781" y="339266"/>
                    <a:pt x="2105790" y="859562"/>
                  </a:cubicBezTo>
                  <a:lnTo>
                    <a:pt x="2106860" y="863292"/>
                  </a:lnTo>
                  <a:lnTo>
                    <a:pt x="2106860" y="1248172"/>
                  </a:lnTo>
                  <a:lnTo>
                    <a:pt x="1691968" y="1248172"/>
                  </a:lnTo>
                  <a:lnTo>
                    <a:pt x="1691968" y="1824236"/>
                  </a:lnTo>
                  <a:lnTo>
                    <a:pt x="2106860" y="1824236"/>
                  </a:lnTo>
                  <a:lnTo>
                    <a:pt x="2106860" y="3779396"/>
                  </a:lnTo>
                  <a:lnTo>
                    <a:pt x="2754932" y="3779396"/>
                  </a:lnTo>
                  <a:lnTo>
                    <a:pt x="2754932" y="1824236"/>
                  </a:lnTo>
                  <a:lnTo>
                    <a:pt x="3305869" y="1813665"/>
                  </a:lnTo>
                  <a:lnTo>
                    <a:pt x="3348152" y="1248172"/>
                  </a:lnTo>
                  <a:lnTo>
                    <a:pt x="2754932" y="1248172"/>
                  </a:lnTo>
                  <a:lnTo>
                    <a:pt x="2754932" y="907124"/>
                  </a:lnTo>
                  <a:cubicBezTo>
                    <a:pt x="2746287" y="682909"/>
                    <a:pt x="3148643" y="674567"/>
                    <a:pt x="3369037" y="759137"/>
                  </a:cubicBezTo>
                  <a:cubicBezTo>
                    <a:pt x="3391941" y="611142"/>
                    <a:pt x="3398988" y="447290"/>
                    <a:pt x="3443034" y="304580"/>
                  </a:cubicBezTo>
                  <a:cubicBezTo>
                    <a:pt x="3382140" y="251394"/>
                    <a:pt x="3118909" y="173928"/>
                    <a:pt x="2841893" y="181064"/>
                  </a:cubicBezTo>
                  <a:close/>
                  <a:moveTo>
                    <a:pt x="308009" y="0"/>
                  </a:moveTo>
                  <a:lnTo>
                    <a:pt x="3651991" y="0"/>
                  </a:lnTo>
                  <a:cubicBezTo>
                    <a:pt x="3822100" y="0"/>
                    <a:pt x="3960000" y="137900"/>
                    <a:pt x="3960000" y="308009"/>
                  </a:cubicBezTo>
                  <a:lnTo>
                    <a:pt x="3960000" y="3651991"/>
                  </a:lnTo>
                  <a:cubicBezTo>
                    <a:pt x="3960000" y="3822100"/>
                    <a:pt x="3822100" y="3960000"/>
                    <a:pt x="3651991" y="3960000"/>
                  </a:cubicBezTo>
                  <a:lnTo>
                    <a:pt x="308009" y="3960000"/>
                  </a:lnTo>
                  <a:cubicBezTo>
                    <a:pt x="137900" y="3960000"/>
                    <a:pt x="0" y="3822100"/>
                    <a:pt x="0" y="3651991"/>
                  </a:cubicBezTo>
                  <a:lnTo>
                    <a:pt x="0" y="308009"/>
                  </a:lnTo>
                  <a:cubicBezTo>
                    <a:pt x="0" y="137900"/>
                    <a:pt x="137900" y="0"/>
                    <a:pt x="308009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 sz="270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0" name="Rounded Rectangle 39">
              <a:extLst>
                <a:ext uri="{FF2B5EF4-FFF2-40B4-BE49-F238E27FC236}">
                  <a16:creationId xmlns:a16="http://schemas.microsoft.com/office/drawing/2014/main" id="{13C1A4AA-6C00-4BF0-9A96-35C77997C16A}"/>
                </a:ext>
              </a:extLst>
            </p:cNvPr>
            <p:cNvSpPr/>
            <p:nvPr/>
          </p:nvSpPr>
          <p:spPr>
            <a:xfrm>
              <a:off x="3130166" y="5667342"/>
              <a:ext cx="361074" cy="361074"/>
            </a:xfrm>
            <a:custGeom>
              <a:avLst/>
              <a:gdLst/>
              <a:ahLst/>
              <a:cxnLst/>
              <a:rect l="l" t="t" r="r" b="b"/>
              <a:pathLst>
                <a:path w="720000" h="720000">
                  <a:moveTo>
                    <a:pt x="432774" y="374766"/>
                  </a:moveTo>
                  <a:lnTo>
                    <a:pt x="356410" y="443079"/>
                  </a:lnTo>
                  <a:lnTo>
                    <a:pt x="284362" y="376738"/>
                  </a:lnTo>
                  <a:lnTo>
                    <a:pt x="113898" y="532449"/>
                  </a:lnTo>
                  <a:lnTo>
                    <a:pt x="607054" y="532449"/>
                  </a:lnTo>
                  <a:close/>
                  <a:moveTo>
                    <a:pt x="602842" y="222629"/>
                  </a:moveTo>
                  <a:lnTo>
                    <a:pt x="465239" y="345724"/>
                  </a:lnTo>
                  <a:lnTo>
                    <a:pt x="445928" y="363784"/>
                  </a:lnTo>
                  <a:lnTo>
                    <a:pt x="602842" y="510538"/>
                  </a:lnTo>
                  <a:close/>
                  <a:moveTo>
                    <a:pt x="112511" y="218501"/>
                  </a:moveTo>
                  <a:lnTo>
                    <a:pt x="112511" y="508421"/>
                  </a:lnTo>
                  <a:lnTo>
                    <a:pt x="268715" y="362330"/>
                  </a:lnTo>
                  <a:close/>
                  <a:moveTo>
                    <a:pt x="113462" y="187552"/>
                  </a:moveTo>
                  <a:lnTo>
                    <a:pt x="356909" y="411714"/>
                  </a:lnTo>
                  <a:lnTo>
                    <a:pt x="607490" y="187552"/>
                  </a:lnTo>
                  <a:close/>
                  <a:moveTo>
                    <a:pt x="72374" y="0"/>
                  </a:moveTo>
                  <a:lnTo>
                    <a:pt x="647626" y="0"/>
                  </a:lnTo>
                  <a:cubicBezTo>
                    <a:pt x="687597" y="0"/>
                    <a:pt x="720000" y="32403"/>
                    <a:pt x="720000" y="72374"/>
                  </a:cubicBezTo>
                  <a:lnTo>
                    <a:pt x="720000" y="647626"/>
                  </a:lnTo>
                  <a:cubicBezTo>
                    <a:pt x="720000" y="687597"/>
                    <a:pt x="687597" y="720000"/>
                    <a:pt x="647626" y="720000"/>
                  </a:cubicBezTo>
                  <a:lnTo>
                    <a:pt x="72374" y="720000"/>
                  </a:lnTo>
                  <a:cubicBezTo>
                    <a:pt x="32403" y="720000"/>
                    <a:pt x="0" y="687597"/>
                    <a:pt x="0" y="647626"/>
                  </a:cubicBezTo>
                  <a:lnTo>
                    <a:pt x="0" y="72374"/>
                  </a:lnTo>
                  <a:cubicBezTo>
                    <a:pt x="0" y="32403"/>
                    <a:pt x="32403" y="0"/>
                    <a:pt x="72374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2700">
                <a:cs typeface="B Nazanin" panose="00000700000000000000" pitchFamily="2" charset="-78"/>
              </a:endParaRPr>
            </a:p>
          </p:txBody>
        </p:sp>
        <p:sp>
          <p:nvSpPr>
            <p:cNvPr id="61" name="Rounded Rectangle 2">
              <a:extLst>
                <a:ext uri="{FF2B5EF4-FFF2-40B4-BE49-F238E27FC236}">
                  <a16:creationId xmlns:a16="http://schemas.microsoft.com/office/drawing/2014/main" id="{1DAF9866-38FF-4A07-95F3-E2E9B031B205}"/>
                </a:ext>
              </a:extLst>
            </p:cNvPr>
            <p:cNvSpPr/>
            <p:nvPr/>
          </p:nvSpPr>
          <p:spPr>
            <a:xfrm>
              <a:off x="3577047" y="5667342"/>
              <a:ext cx="361074" cy="361074"/>
            </a:xfrm>
            <a:custGeom>
              <a:avLst/>
              <a:gdLst/>
              <a:ahLst/>
              <a:cxnLst/>
              <a:rect l="l" t="t" r="r" b="b"/>
              <a:pathLst>
                <a:path w="3960000" h="3960000">
                  <a:moveTo>
                    <a:pt x="3160999" y="1374274"/>
                  </a:moveTo>
                  <a:cubicBezTo>
                    <a:pt x="3161390" y="1371268"/>
                    <a:pt x="3160138" y="1380887"/>
                    <a:pt x="3155132" y="1419362"/>
                  </a:cubicBezTo>
                  <a:cubicBezTo>
                    <a:pt x="3155132" y="1419362"/>
                    <a:pt x="3155131" y="1419362"/>
                    <a:pt x="3155131" y="1419362"/>
                  </a:cubicBezTo>
                  <a:cubicBezTo>
                    <a:pt x="3155133" y="1419346"/>
                    <a:pt x="3160347" y="1379282"/>
                    <a:pt x="3160999" y="1374274"/>
                  </a:cubicBezTo>
                  <a:close/>
                  <a:moveTo>
                    <a:pt x="2538382" y="802616"/>
                  </a:moveTo>
                  <a:cubicBezTo>
                    <a:pt x="2197761" y="802616"/>
                    <a:pt x="1921633" y="1078744"/>
                    <a:pt x="1921633" y="1419365"/>
                  </a:cubicBezTo>
                  <a:cubicBezTo>
                    <a:pt x="1921633" y="1471638"/>
                    <a:pt x="1928136" y="1522392"/>
                    <a:pt x="1942445" y="1570340"/>
                  </a:cubicBezTo>
                  <a:cubicBezTo>
                    <a:pt x="1547199" y="1510736"/>
                    <a:pt x="1173928" y="1425572"/>
                    <a:pt x="752016" y="931012"/>
                  </a:cubicBezTo>
                  <a:cubicBezTo>
                    <a:pt x="555558" y="1323929"/>
                    <a:pt x="701457" y="1569504"/>
                    <a:pt x="934030" y="1745738"/>
                  </a:cubicBezTo>
                  <a:cubicBezTo>
                    <a:pt x="832912" y="1726959"/>
                    <a:pt x="757794" y="1716846"/>
                    <a:pt x="665343" y="1650397"/>
                  </a:cubicBezTo>
                  <a:cubicBezTo>
                    <a:pt x="692788" y="2037537"/>
                    <a:pt x="906583" y="2177657"/>
                    <a:pt x="1111709" y="2257108"/>
                  </a:cubicBezTo>
                  <a:cubicBezTo>
                    <a:pt x="1029370" y="2275887"/>
                    <a:pt x="986032" y="2268664"/>
                    <a:pt x="856023" y="2244108"/>
                  </a:cubicBezTo>
                  <a:cubicBezTo>
                    <a:pt x="968698" y="2582132"/>
                    <a:pt x="1241718" y="2664472"/>
                    <a:pt x="1402064" y="2660137"/>
                  </a:cubicBezTo>
                  <a:cubicBezTo>
                    <a:pt x="1212828" y="2802425"/>
                    <a:pt x="1063318" y="2869598"/>
                    <a:pt x="552668" y="2902822"/>
                  </a:cubicBezTo>
                  <a:cubicBezTo>
                    <a:pt x="978087" y="3213400"/>
                    <a:pt x="1650526" y="3189564"/>
                    <a:pt x="1978439" y="3093502"/>
                  </a:cubicBezTo>
                  <a:cubicBezTo>
                    <a:pt x="2679046" y="2850818"/>
                    <a:pt x="2894283" y="2547463"/>
                    <a:pt x="3053184" y="2031759"/>
                  </a:cubicBezTo>
                  <a:cubicBezTo>
                    <a:pt x="3132291" y="1592391"/>
                    <a:pt x="3116471" y="1716445"/>
                    <a:pt x="3155131" y="1419365"/>
                  </a:cubicBezTo>
                  <a:cubicBezTo>
                    <a:pt x="3155131" y="1419364"/>
                    <a:pt x="3155132" y="1419363"/>
                    <a:pt x="3155132" y="1419362"/>
                  </a:cubicBezTo>
                  <a:cubicBezTo>
                    <a:pt x="3257477" y="1315095"/>
                    <a:pt x="3372036" y="1223751"/>
                    <a:pt x="3407333" y="1117847"/>
                  </a:cubicBezTo>
                  <a:cubicBezTo>
                    <a:pt x="3307709" y="1140260"/>
                    <a:pt x="3221086" y="1197342"/>
                    <a:pt x="3108461" y="1185086"/>
                  </a:cubicBezTo>
                  <a:cubicBezTo>
                    <a:pt x="3188365" y="1141325"/>
                    <a:pt x="3284860" y="1028153"/>
                    <a:pt x="3334650" y="883134"/>
                  </a:cubicBezTo>
                  <a:cubicBezTo>
                    <a:pt x="3225580" y="952795"/>
                    <a:pt x="3152155" y="998691"/>
                    <a:pt x="2995677" y="1008938"/>
                  </a:cubicBezTo>
                  <a:cubicBezTo>
                    <a:pt x="2884471" y="881691"/>
                    <a:pt x="2720661" y="802616"/>
                    <a:pt x="2538382" y="802616"/>
                  </a:cubicBezTo>
                  <a:close/>
                  <a:moveTo>
                    <a:pt x="308009" y="0"/>
                  </a:moveTo>
                  <a:lnTo>
                    <a:pt x="3651991" y="0"/>
                  </a:lnTo>
                  <a:cubicBezTo>
                    <a:pt x="3822100" y="0"/>
                    <a:pt x="3960000" y="137900"/>
                    <a:pt x="3960000" y="308009"/>
                  </a:cubicBezTo>
                  <a:lnTo>
                    <a:pt x="3960000" y="3651991"/>
                  </a:lnTo>
                  <a:cubicBezTo>
                    <a:pt x="3960000" y="3822100"/>
                    <a:pt x="3822100" y="3960000"/>
                    <a:pt x="3651991" y="3960000"/>
                  </a:cubicBezTo>
                  <a:lnTo>
                    <a:pt x="308009" y="3960000"/>
                  </a:lnTo>
                  <a:cubicBezTo>
                    <a:pt x="137900" y="3960000"/>
                    <a:pt x="0" y="3822100"/>
                    <a:pt x="0" y="3651991"/>
                  </a:cubicBezTo>
                  <a:lnTo>
                    <a:pt x="0" y="308009"/>
                  </a:lnTo>
                  <a:cubicBezTo>
                    <a:pt x="0" y="137900"/>
                    <a:pt x="137900" y="0"/>
                    <a:pt x="308009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 sz="270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62" name="Group 47">
            <a:extLst>
              <a:ext uri="{FF2B5EF4-FFF2-40B4-BE49-F238E27FC236}">
                <a16:creationId xmlns:a16="http://schemas.microsoft.com/office/drawing/2014/main" id="{D4E9EBEA-D170-43C0-A865-44EC02AE25E4}"/>
              </a:ext>
            </a:extLst>
          </p:cNvPr>
          <p:cNvGrpSpPr/>
          <p:nvPr/>
        </p:nvGrpSpPr>
        <p:grpSpPr>
          <a:xfrm>
            <a:off x="6894291" y="5931888"/>
            <a:ext cx="1074300" cy="309125"/>
            <a:chOff x="3130166" y="5667342"/>
            <a:chExt cx="1254837" cy="361074"/>
          </a:xfrm>
          <a:solidFill>
            <a:srgbClr val="2C70AA"/>
          </a:solidFill>
        </p:grpSpPr>
        <p:sp>
          <p:nvSpPr>
            <p:cNvPr id="64" name="Rounded Rectangle 3">
              <a:extLst>
                <a:ext uri="{FF2B5EF4-FFF2-40B4-BE49-F238E27FC236}">
                  <a16:creationId xmlns:a16="http://schemas.microsoft.com/office/drawing/2014/main" id="{CADFFD4B-11A0-47AC-B923-7AE4B849B627}"/>
                </a:ext>
              </a:extLst>
            </p:cNvPr>
            <p:cNvSpPr/>
            <p:nvPr/>
          </p:nvSpPr>
          <p:spPr>
            <a:xfrm>
              <a:off x="4023929" y="5667342"/>
              <a:ext cx="361074" cy="361074"/>
            </a:xfrm>
            <a:custGeom>
              <a:avLst/>
              <a:gdLst/>
              <a:ahLst/>
              <a:cxnLst/>
              <a:rect l="l" t="t" r="r" b="b"/>
              <a:pathLst>
                <a:path w="3960000" h="3960000">
                  <a:moveTo>
                    <a:pt x="2841893" y="181064"/>
                  </a:moveTo>
                  <a:cubicBezTo>
                    <a:pt x="2485731" y="190239"/>
                    <a:pt x="2106781" y="339266"/>
                    <a:pt x="2105790" y="859562"/>
                  </a:cubicBezTo>
                  <a:lnTo>
                    <a:pt x="2106860" y="863292"/>
                  </a:lnTo>
                  <a:lnTo>
                    <a:pt x="2106860" y="1248172"/>
                  </a:lnTo>
                  <a:lnTo>
                    <a:pt x="1691968" y="1248172"/>
                  </a:lnTo>
                  <a:lnTo>
                    <a:pt x="1691968" y="1824236"/>
                  </a:lnTo>
                  <a:lnTo>
                    <a:pt x="2106860" y="1824236"/>
                  </a:lnTo>
                  <a:lnTo>
                    <a:pt x="2106860" y="3779396"/>
                  </a:lnTo>
                  <a:lnTo>
                    <a:pt x="2754932" y="3779396"/>
                  </a:lnTo>
                  <a:lnTo>
                    <a:pt x="2754932" y="1824236"/>
                  </a:lnTo>
                  <a:lnTo>
                    <a:pt x="3305869" y="1813665"/>
                  </a:lnTo>
                  <a:lnTo>
                    <a:pt x="3348152" y="1248172"/>
                  </a:lnTo>
                  <a:lnTo>
                    <a:pt x="2754932" y="1248172"/>
                  </a:lnTo>
                  <a:lnTo>
                    <a:pt x="2754932" y="907124"/>
                  </a:lnTo>
                  <a:cubicBezTo>
                    <a:pt x="2746287" y="682909"/>
                    <a:pt x="3148643" y="674567"/>
                    <a:pt x="3369037" y="759137"/>
                  </a:cubicBezTo>
                  <a:cubicBezTo>
                    <a:pt x="3391941" y="611142"/>
                    <a:pt x="3398988" y="447290"/>
                    <a:pt x="3443034" y="304580"/>
                  </a:cubicBezTo>
                  <a:cubicBezTo>
                    <a:pt x="3382140" y="251394"/>
                    <a:pt x="3118909" y="173928"/>
                    <a:pt x="2841893" y="181064"/>
                  </a:cubicBezTo>
                  <a:close/>
                  <a:moveTo>
                    <a:pt x="308009" y="0"/>
                  </a:moveTo>
                  <a:lnTo>
                    <a:pt x="3651991" y="0"/>
                  </a:lnTo>
                  <a:cubicBezTo>
                    <a:pt x="3822100" y="0"/>
                    <a:pt x="3960000" y="137900"/>
                    <a:pt x="3960000" y="308009"/>
                  </a:cubicBezTo>
                  <a:lnTo>
                    <a:pt x="3960000" y="3651991"/>
                  </a:lnTo>
                  <a:cubicBezTo>
                    <a:pt x="3960000" y="3822100"/>
                    <a:pt x="3822100" y="3960000"/>
                    <a:pt x="3651991" y="3960000"/>
                  </a:cubicBezTo>
                  <a:lnTo>
                    <a:pt x="308009" y="3960000"/>
                  </a:lnTo>
                  <a:cubicBezTo>
                    <a:pt x="137900" y="3960000"/>
                    <a:pt x="0" y="3822100"/>
                    <a:pt x="0" y="3651991"/>
                  </a:cubicBezTo>
                  <a:lnTo>
                    <a:pt x="0" y="308009"/>
                  </a:lnTo>
                  <a:cubicBezTo>
                    <a:pt x="0" y="137900"/>
                    <a:pt x="137900" y="0"/>
                    <a:pt x="308009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 sz="270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5" name="Rounded Rectangle 39">
              <a:extLst>
                <a:ext uri="{FF2B5EF4-FFF2-40B4-BE49-F238E27FC236}">
                  <a16:creationId xmlns:a16="http://schemas.microsoft.com/office/drawing/2014/main" id="{E8A2669F-0AAA-4F76-9D6A-14D064DAF3AA}"/>
                </a:ext>
              </a:extLst>
            </p:cNvPr>
            <p:cNvSpPr/>
            <p:nvPr/>
          </p:nvSpPr>
          <p:spPr>
            <a:xfrm>
              <a:off x="3130166" y="5667342"/>
              <a:ext cx="361074" cy="361074"/>
            </a:xfrm>
            <a:custGeom>
              <a:avLst/>
              <a:gdLst/>
              <a:ahLst/>
              <a:cxnLst/>
              <a:rect l="l" t="t" r="r" b="b"/>
              <a:pathLst>
                <a:path w="720000" h="720000">
                  <a:moveTo>
                    <a:pt x="432774" y="374766"/>
                  </a:moveTo>
                  <a:lnTo>
                    <a:pt x="356410" y="443079"/>
                  </a:lnTo>
                  <a:lnTo>
                    <a:pt x="284362" y="376738"/>
                  </a:lnTo>
                  <a:lnTo>
                    <a:pt x="113898" y="532449"/>
                  </a:lnTo>
                  <a:lnTo>
                    <a:pt x="607054" y="532449"/>
                  </a:lnTo>
                  <a:close/>
                  <a:moveTo>
                    <a:pt x="602842" y="222629"/>
                  </a:moveTo>
                  <a:lnTo>
                    <a:pt x="465239" y="345724"/>
                  </a:lnTo>
                  <a:lnTo>
                    <a:pt x="445928" y="363784"/>
                  </a:lnTo>
                  <a:lnTo>
                    <a:pt x="602842" y="510538"/>
                  </a:lnTo>
                  <a:close/>
                  <a:moveTo>
                    <a:pt x="112511" y="218501"/>
                  </a:moveTo>
                  <a:lnTo>
                    <a:pt x="112511" y="508421"/>
                  </a:lnTo>
                  <a:lnTo>
                    <a:pt x="268715" y="362330"/>
                  </a:lnTo>
                  <a:close/>
                  <a:moveTo>
                    <a:pt x="113462" y="187552"/>
                  </a:moveTo>
                  <a:lnTo>
                    <a:pt x="356909" y="411714"/>
                  </a:lnTo>
                  <a:lnTo>
                    <a:pt x="607490" y="187552"/>
                  </a:lnTo>
                  <a:close/>
                  <a:moveTo>
                    <a:pt x="72374" y="0"/>
                  </a:moveTo>
                  <a:lnTo>
                    <a:pt x="647626" y="0"/>
                  </a:lnTo>
                  <a:cubicBezTo>
                    <a:pt x="687597" y="0"/>
                    <a:pt x="720000" y="32403"/>
                    <a:pt x="720000" y="72374"/>
                  </a:cubicBezTo>
                  <a:lnTo>
                    <a:pt x="720000" y="647626"/>
                  </a:lnTo>
                  <a:cubicBezTo>
                    <a:pt x="720000" y="687597"/>
                    <a:pt x="687597" y="720000"/>
                    <a:pt x="647626" y="720000"/>
                  </a:cubicBezTo>
                  <a:lnTo>
                    <a:pt x="72374" y="720000"/>
                  </a:lnTo>
                  <a:cubicBezTo>
                    <a:pt x="32403" y="720000"/>
                    <a:pt x="0" y="687597"/>
                    <a:pt x="0" y="647626"/>
                  </a:cubicBezTo>
                  <a:lnTo>
                    <a:pt x="0" y="72374"/>
                  </a:lnTo>
                  <a:cubicBezTo>
                    <a:pt x="0" y="32403"/>
                    <a:pt x="32403" y="0"/>
                    <a:pt x="72374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2700">
                <a:cs typeface="B Nazanin" panose="00000700000000000000" pitchFamily="2" charset="-78"/>
              </a:endParaRPr>
            </a:p>
          </p:txBody>
        </p:sp>
        <p:sp>
          <p:nvSpPr>
            <p:cNvPr id="66" name="Rounded Rectangle 2">
              <a:extLst>
                <a:ext uri="{FF2B5EF4-FFF2-40B4-BE49-F238E27FC236}">
                  <a16:creationId xmlns:a16="http://schemas.microsoft.com/office/drawing/2014/main" id="{9CEE9ADB-9703-4151-A260-2D352801DB47}"/>
                </a:ext>
              </a:extLst>
            </p:cNvPr>
            <p:cNvSpPr/>
            <p:nvPr/>
          </p:nvSpPr>
          <p:spPr>
            <a:xfrm>
              <a:off x="3577047" y="5667342"/>
              <a:ext cx="361074" cy="361074"/>
            </a:xfrm>
            <a:custGeom>
              <a:avLst/>
              <a:gdLst/>
              <a:ahLst/>
              <a:cxnLst/>
              <a:rect l="l" t="t" r="r" b="b"/>
              <a:pathLst>
                <a:path w="3960000" h="3960000">
                  <a:moveTo>
                    <a:pt x="3160999" y="1374274"/>
                  </a:moveTo>
                  <a:cubicBezTo>
                    <a:pt x="3161390" y="1371268"/>
                    <a:pt x="3160138" y="1380887"/>
                    <a:pt x="3155132" y="1419362"/>
                  </a:cubicBezTo>
                  <a:cubicBezTo>
                    <a:pt x="3155132" y="1419362"/>
                    <a:pt x="3155131" y="1419362"/>
                    <a:pt x="3155131" y="1419362"/>
                  </a:cubicBezTo>
                  <a:cubicBezTo>
                    <a:pt x="3155133" y="1419346"/>
                    <a:pt x="3160347" y="1379282"/>
                    <a:pt x="3160999" y="1374274"/>
                  </a:cubicBezTo>
                  <a:close/>
                  <a:moveTo>
                    <a:pt x="2538382" y="802616"/>
                  </a:moveTo>
                  <a:cubicBezTo>
                    <a:pt x="2197761" y="802616"/>
                    <a:pt x="1921633" y="1078744"/>
                    <a:pt x="1921633" y="1419365"/>
                  </a:cubicBezTo>
                  <a:cubicBezTo>
                    <a:pt x="1921633" y="1471638"/>
                    <a:pt x="1928136" y="1522392"/>
                    <a:pt x="1942445" y="1570340"/>
                  </a:cubicBezTo>
                  <a:cubicBezTo>
                    <a:pt x="1547199" y="1510736"/>
                    <a:pt x="1173928" y="1425572"/>
                    <a:pt x="752016" y="931012"/>
                  </a:cubicBezTo>
                  <a:cubicBezTo>
                    <a:pt x="555558" y="1323929"/>
                    <a:pt x="701457" y="1569504"/>
                    <a:pt x="934030" y="1745738"/>
                  </a:cubicBezTo>
                  <a:cubicBezTo>
                    <a:pt x="832912" y="1726959"/>
                    <a:pt x="757794" y="1716846"/>
                    <a:pt x="665343" y="1650397"/>
                  </a:cubicBezTo>
                  <a:cubicBezTo>
                    <a:pt x="692788" y="2037537"/>
                    <a:pt x="906583" y="2177657"/>
                    <a:pt x="1111709" y="2257108"/>
                  </a:cubicBezTo>
                  <a:cubicBezTo>
                    <a:pt x="1029370" y="2275887"/>
                    <a:pt x="986032" y="2268664"/>
                    <a:pt x="856023" y="2244108"/>
                  </a:cubicBezTo>
                  <a:cubicBezTo>
                    <a:pt x="968698" y="2582132"/>
                    <a:pt x="1241718" y="2664472"/>
                    <a:pt x="1402064" y="2660137"/>
                  </a:cubicBezTo>
                  <a:cubicBezTo>
                    <a:pt x="1212828" y="2802425"/>
                    <a:pt x="1063318" y="2869598"/>
                    <a:pt x="552668" y="2902822"/>
                  </a:cubicBezTo>
                  <a:cubicBezTo>
                    <a:pt x="978087" y="3213400"/>
                    <a:pt x="1650526" y="3189564"/>
                    <a:pt x="1978439" y="3093502"/>
                  </a:cubicBezTo>
                  <a:cubicBezTo>
                    <a:pt x="2679046" y="2850818"/>
                    <a:pt x="2894283" y="2547463"/>
                    <a:pt x="3053184" y="2031759"/>
                  </a:cubicBezTo>
                  <a:cubicBezTo>
                    <a:pt x="3132291" y="1592391"/>
                    <a:pt x="3116471" y="1716445"/>
                    <a:pt x="3155131" y="1419365"/>
                  </a:cubicBezTo>
                  <a:cubicBezTo>
                    <a:pt x="3155131" y="1419364"/>
                    <a:pt x="3155132" y="1419363"/>
                    <a:pt x="3155132" y="1419362"/>
                  </a:cubicBezTo>
                  <a:cubicBezTo>
                    <a:pt x="3257477" y="1315095"/>
                    <a:pt x="3372036" y="1223751"/>
                    <a:pt x="3407333" y="1117847"/>
                  </a:cubicBezTo>
                  <a:cubicBezTo>
                    <a:pt x="3307709" y="1140260"/>
                    <a:pt x="3221086" y="1197342"/>
                    <a:pt x="3108461" y="1185086"/>
                  </a:cubicBezTo>
                  <a:cubicBezTo>
                    <a:pt x="3188365" y="1141325"/>
                    <a:pt x="3284860" y="1028153"/>
                    <a:pt x="3334650" y="883134"/>
                  </a:cubicBezTo>
                  <a:cubicBezTo>
                    <a:pt x="3225580" y="952795"/>
                    <a:pt x="3152155" y="998691"/>
                    <a:pt x="2995677" y="1008938"/>
                  </a:cubicBezTo>
                  <a:cubicBezTo>
                    <a:pt x="2884471" y="881691"/>
                    <a:pt x="2720661" y="802616"/>
                    <a:pt x="2538382" y="802616"/>
                  </a:cubicBezTo>
                  <a:close/>
                  <a:moveTo>
                    <a:pt x="308009" y="0"/>
                  </a:moveTo>
                  <a:lnTo>
                    <a:pt x="3651991" y="0"/>
                  </a:lnTo>
                  <a:cubicBezTo>
                    <a:pt x="3822100" y="0"/>
                    <a:pt x="3960000" y="137900"/>
                    <a:pt x="3960000" y="308009"/>
                  </a:cubicBezTo>
                  <a:lnTo>
                    <a:pt x="3960000" y="3651991"/>
                  </a:lnTo>
                  <a:cubicBezTo>
                    <a:pt x="3960000" y="3822100"/>
                    <a:pt x="3822100" y="3960000"/>
                    <a:pt x="3651991" y="3960000"/>
                  </a:cubicBezTo>
                  <a:lnTo>
                    <a:pt x="308009" y="3960000"/>
                  </a:lnTo>
                  <a:cubicBezTo>
                    <a:pt x="137900" y="3960000"/>
                    <a:pt x="0" y="3822100"/>
                    <a:pt x="0" y="3651991"/>
                  </a:cubicBezTo>
                  <a:lnTo>
                    <a:pt x="0" y="308009"/>
                  </a:lnTo>
                  <a:cubicBezTo>
                    <a:pt x="0" y="137900"/>
                    <a:pt x="137900" y="0"/>
                    <a:pt x="308009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 sz="270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67" name="Group 51">
            <a:extLst>
              <a:ext uri="{FF2B5EF4-FFF2-40B4-BE49-F238E27FC236}">
                <a16:creationId xmlns:a16="http://schemas.microsoft.com/office/drawing/2014/main" id="{9B12AF3C-DA3E-4AE6-A237-A0DCB6328356}"/>
              </a:ext>
            </a:extLst>
          </p:cNvPr>
          <p:cNvGrpSpPr/>
          <p:nvPr/>
        </p:nvGrpSpPr>
        <p:grpSpPr>
          <a:xfrm>
            <a:off x="9582661" y="5931888"/>
            <a:ext cx="1074300" cy="309125"/>
            <a:chOff x="3130166" y="5667342"/>
            <a:chExt cx="1254837" cy="361074"/>
          </a:xfrm>
          <a:solidFill>
            <a:srgbClr val="1A2D3B"/>
          </a:solidFill>
        </p:grpSpPr>
        <p:sp>
          <p:nvSpPr>
            <p:cNvPr id="68" name="Rounded Rectangle 3">
              <a:extLst>
                <a:ext uri="{FF2B5EF4-FFF2-40B4-BE49-F238E27FC236}">
                  <a16:creationId xmlns:a16="http://schemas.microsoft.com/office/drawing/2014/main" id="{0C3C9164-B78A-4D11-8734-D484BF7FF09E}"/>
                </a:ext>
              </a:extLst>
            </p:cNvPr>
            <p:cNvSpPr/>
            <p:nvPr/>
          </p:nvSpPr>
          <p:spPr>
            <a:xfrm>
              <a:off x="4023929" y="5667342"/>
              <a:ext cx="361074" cy="361074"/>
            </a:xfrm>
            <a:custGeom>
              <a:avLst/>
              <a:gdLst/>
              <a:ahLst/>
              <a:cxnLst/>
              <a:rect l="l" t="t" r="r" b="b"/>
              <a:pathLst>
                <a:path w="3960000" h="3960000">
                  <a:moveTo>
                    <a:pt x="2841893" y="181064"/>
                  </a:moveTo>
                  <a:cubicBezTo>
                    <a:pt x="2485731" y="190239"/>
                    <a:pt x="2106781" y="339266"/>
                    <a:pt x="2105790" y="859562"/>
                  </a:cubicBezTo>
                  <a:lnTo>
                    <a:pt x="2106860" y="863292"/>
                  </a:lnTo>
                  <a:lnTo>
                    <a:pt x="2106860" y="1248172"/>
                  </a:lnTo>
                  <a:lnTo>
                    <a:pt x="1691968" y="1248172"/>
                  </a:lnTo>
                  <a:lnTo>
                    <a:pt x="1691968" y="1824236"/>
                  </a:lnTo>
                  <a:lnTo>
                    <a:pt x="2106860" y="1824236"/>
                  </a:lnTo>
                  <a:lnTo>
                    <a:pt x="2106860" y="3779396"/>
                  </a:lnTo>
                  <a:lnTo>
                    <a:pt x="2754932" y="3779396"/>
                  </a:lnTo>
                  <a:lnTo>
                    <a:pt x="2754932" y="1824236"/>
                  </a:lnTo>
                  <a:lnTo>
                    <a:pt x="3305869" y="1813665"/>
                  </a:lnTo>
                  <a:lnTo>
                    <a:pt x="3348152" y="1248172"/>
                  </a:lnTo>
                  <a:lnTo>
                    <a:pt x="2754932" y="1248172"/>
                  </a:lnTo>
                  <a:lnTo>
                    <a:pt x="2754932" y="907124"/>
                  </a:lnTo>
                  <a:cubicBezTo>
                    <a:pt x="2746287" y="682909"/>
                    <a:pt x="3148643" y="674567"/>
                    <a:pt x="3369037" y="759137"/>
                  </a:cubicBezTo>
                  <a:cubicBezTo>
                    <a:pt x="3391941" y="611142"/>
                    <a:pt x="3398988" y="447290"/>
                    <a:pt x="3443034" y="304580"/>
                  </a:cubicBezTo>
                  <a:cubicBezTo>
                    <a:pt x="3382140" y="251394"/>
                    <a:pt x="3118909" y="173928"/>
                    <a:pt x="2841893" y="181064"/>
                  </a:cubicBezTo>
                  <a:close/>
                  <a:moveTo>
                    <a:pt x="308009" y="0"/>
                  </a:moveTo>
                  <a:lnTo>
                    <a:pt x="3651991" y="0"/>
                  </a:lnTo>
                  <a:cubicBezTo>
                    <a:pt x="3822100" y="0"/>
                    <a:pt x="3960000" y="137900"/>
                    <a:pt x="3960000" y="308009"/>
                  </a:cubicBezTo>
                  <a:lnTo>
                    <a:pt x="3960000" y="3651991"/>
                  </a:lnTo>
                  <a:cubicBezTo>
                    <a:pt x="3960000" y="3822100"/>
                    <a:pt x="3822100" y="3960000"/>
                    <a:pt x="3651991" y="3960000"/>
                  </a:cubicBezTo>
                  <a:lnTo>
                    <a:pt x="308009" y="3960000"/>
                  </a:lnTo>
                  <a:cubicBezTo>
                    <a:pt x="137900" y="3960000"/>
                    <a:pt x="0" y="3822100"/>
                    <a:pt x="0" y="3651991"/>
                  </a:cubicBezTo>
                  <a:lnTo>
                    <a:pt x="0" y="308009"/>
                  </a:lnTo>
                  <a:cubicBezTo>
                    <a:pt x="0" y="137900"/>
                    <a:pt x="137900" y="0"/>
                    <a:pt x="308009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 sz="270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9" name="Rounded Rectangle 39">
              <a:extLst>
                <a:ext uri="{FF2B5EF4-FFF2-40B4-BE49-F238E27FC236}">
                  <a16:creationId xmlns:a16="http://schemas.microsoft.com/office/drawing/2014/main" id="{8E1676C6-482F-4680-ACE4-9FD702432D88}"/>
                </a:ext>
              </a:extLst>
            </p:cNvPr>
            <p:cNvSpPr/>
            <p:nvPr/>
          </p:nvSpPr>
          <p:spPr>
            <a:xfrm>
              <a:off x="3130166" y="5667342"/>
              <a:ext cx="361074" cy="361074"/>
            </a:xfrm>
            <a:custGeom>
              <a:avLst/>
              <a:gdLst/>
              <a:ahLst/>
              <a:cxnLst/>
              <a:rect l="l" t="t" r="r" b="b"/>
              <a:pathLst>
                <a:path w="720000" h="720000">
                  <a:moveTo>
                    <a:pt x="432774" y="374766"/>
                  </a:moveTo>
                  <a:lnTo>
                    <a:pt x="356410" y="443079"/>
                  </a:lnTo>
                  <a:lnTo>
                    <a:pt x="284362" y="376738"/>
                  </a:lnTo>
                  <a:lnTo>
                    <a:pt x="113898" y="532449"/>
                  </a:lnTo>
                  <a:lnTo>
                    <a:pt x="607054" y="532449"/>
                  </a:lnTo>
                  <a:close/>
                  <a:moveTo>
                    <a:pt x="602842" y="222629"/>
                  </a:moveTo>
                  <a:lnTo>
                    <a:pt x="465239" y="345724"/>
                  </a:lnTo>
                  <a:lnTo>
                    <a:pt x="445928" y="363784"/>
                  </a:lnTo>
                  <a:lnTo>
                    <a:pt x="602842" y="510538"/>
                  </a:lnTo>
                  <a:close/>
                  <a:moveTo>
                    <a:pt x="112511" y="218501"/>
                  </a:moveTo>
                  <a:lnTo>
                    <a:pt x="112511" y="508421"/>
                  </a:lnTo>
                  <a:lnTo>
                    <a:pt x="268715" y="362330"/>
                  </a:lnTo>
                  <a:close/>
                  <a:moveTo>
                    <a:pt x="113462" y="187552"/>
                  </a:moveTo>
                  <a:lnTo>
                    <a:pt x="356909" y="411714"/>
                  </a:lnTo>
                  <a:lnTo>
                    <a:pt x="607490" y="187552"/>
                  </a:lnTo>
                  <a:close/>
                  <a:moveTo>
                    <a:pt x="72374" y="0"/>
                  </a:moveTo>
                  <a:lnTo>
                    <a:pt x="647626" y="0"/>
                  </a:lnTo>
                  <a:cubicBezTo>
                    <a:pt x="687597" y="0"/>
                    <a:pt x="720000" y="32403"/>
                    <a:pt x="720000" y="72374"/>
                  </a:cubicBezTo>
                  <a:lnTo>
                    <a:pt x="720000" y="647626"/>
                  </a:lnTo>
                  <a:cubicBezTo>
                    <a:pt x="720000" y="687597"/>
                    <a:pt x="687597" y="720000"/>
                    <a:pt x="647626" y="720000"/>
                  </a:cubicBezTo>
                  <a:lnTo>
                    <a:pt x="72374" y="720000"/>
                  </a:lnTo>
                  <a:cubicBezTo>
                    <a:pt x="32403" y="720000"/>
                    <a:pt x="0" y="687597"/>
                    <a:pt x="0" y="647626"/>
                  </a:cubicBezTo>
                  <a:lnTo>
                    <a:pt x="0" y="72374"/>
                  </a:lnTo>
                  <a:cubicBezTo>
                    <a:pt x="0" y="32403"/>
                    <a:pt x="32403" y="0"/>
                    <a:pt x="72374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2700">
                <a:cs typeface="B Nazanin" panose="00000700000000000000" pitchFamily="2" charset="-78"/>
              </a:endParaRPr>
            </a:p>
          </p:txBody>
        </p:sp>
        <p:sp>
          <p:nvSpPr>
            <p:cNvPr id="70" name="Rounded Rectangle 2">
              <a:extLst>
                <a:ext uri="{FF2B5EF4-FFF2-40B4-BE49-F238E27FC236}">
                  <a16:creationId xmlns:a16="http://schemas.microsoft.com/office/drawing/2014/main" id="{71B9961E-9FDD-479E-9861-13CA167575DC}"/>
                </a:ext>
              </a:extLst>
            </p:cNvPr>
            <p:cNvSpPr/>
            <p:nvPr/>
          </p:nvSpPr>
          <p:spPr>
            <a:xfrm>
              <a:off x="3577047" y="5667342"/>
              <a:ext cx="361074" cy="361074"/>
            </a:xfrm>
            <a:custGeom>
              <a:avLst/>
              <a:gdLst/>
              <a:ahLst/>
              <a:cxnLst/>
              <a:rect l="l" t="t" r="r" b="b"/>
              <a:pathLst>
                <a:path w="3960000" h="3960000">
                  <a:moveTo>
                    <a:pt x="3160999" y="1374274"/>
                  </a:moveTo>
                  <a:cubicBezTo>
                    <a:pt x="3161390" y="1371268"/>
                    <a:pt x="3160138" y="1380887"/>
                    <a:pt x="3155132" y="1419362"/>
                  </a:cubicBezTo>
                  <a:cubicBezTo>
                    <a:pt x="3155132" y="1419362"/>
                    <a:pt x="3155131" y="1419362"/>
                    <a:pt x="3155131" y="1419362"/>
                  </a:cubicBezTo>
                  <a:cubicBezTo>
                    <a:pt x="3155133" y="1419346"/>
                    <a:pt x="3160347" y="1379282"/>
                    <a:pt x="3160999" y="1374274"/>
                  </a:cubicBezTo>
                  <a:close/>
                  <a:moveTo>
                    <a:pt x="2538382" y="802616"/>
                  </a:moveTo>
                  <a:cubicBezTo>
                    <a:pt x="2197761" y="802616"/>
                    <a:pt x="1921633" y="1078744"/>
                    <a:pt x="1921633" y="1419365"/>
                  </a:cubicBezTo>
                  <a:cubicBezTo>
                    <a:pt x="1921633" y="1471638"/>
                    <a:pt x="1928136" y="1522392"/>
                    <a:pt x="1942445" y="1570340"/>
                  </a:cubicBezTo>
                  <a:cubicBezTo>
                    <a:pt x="1547199" y="1510736"/>
                    <a:pt x="1173928" y="1425572"/>
                    <a:pt x="752016" y="931012"/>
                  </a:cubicBezTo>
                  <a:cubicBezTo>
                    <a:pt x="555558" y="1323929"/>
                    <a:pt x="701457" y="1569504"/>
                    <a:pt x="934030" y="1745738"/>
                  </a:cubicBezTo>
                  <a:cubicBezTo>
                    <a:pt x="832912" y="1726959"/>
                    <a:pt x="757794" y="1716846"/>
                    <a:pt x="665343" y="1650397"/>
                  </a:cubicBezTo>
                  <a:cubicBezTo>
                    <a:pt x="692788" y="2037537"/>
                    <a:pt x="906583" y="2177657"/>
                    <a:pt x="1111709" y="2257108"/>
                  </a:cubicBezTo>
                  <a:cubicBezTo>
                    <a:pt x="1029370" y="2275887"/>
                    <a:pt x="986032" y="2268664"/>
                    <a:pt x="856023" y="2244108"/>
                  </a:cubicBezTo>
                  <a:cubicBezTo>
                    <a:pt x="968698" y="2582132"/>
                    <a:pt x="1241718" y="2664472"/>
                    <a:pt x="1402064" y="2660137"/>
                  </a:cubicBezTo>
                  <a:cubicBezTo>
                    <a:pt x="1212828" y="2802425"/>
                    <a:pt x="1063318" y="2869598"/>
                    <a:pt x="552668" y="2902822"/>
                  </a:cubicBezTo>
                  <a:cubicBezTo>
                    <a:pt x="978087" y="3213400"/>
                    <a:pt x="1650526" y="3189564"/>
                    <a:pt x="1978439" y="3093502"/>
                  </a:cubicBezTo>
                  <a:cubicBezTo>
                    <a:pt x="2679046" y="2850818"/>
                    <a:pt x="2894283" y="2547463"/>
                    <a:pt x="3053184" y="2031759"/>
                  </a:cubicBezTo>
                  <a:cubicBezTo>
                    <a:pt x="3132291" y="1592391"/>
                    <a:pt x="3116471" y="1716445"/>
                    <a:pt x="3155131" y="1419365"/>
                  </a:cubicBezTo>
                  <a:cubicBezTo>
                    <a:pt x="3155131" y="1419364"/>
                    <a:pt x="3155132" y="1419363"/>
                    <a:pt x="3155132" y="1419362"/>
                  </a:cubicBezTo>
                  <a:cubicBezTo>
                    <a:pt x="3257477" y="1315095"/>
                    <a:pt x="3372036" y="1223751"/>
                    <a:pt x="3407333" y="1117847"/>
                  </a:cubicBezTo>
                  <a:cubicBezTo>
                    <a:pt x="3307709" y="1140260"/>
                    <a:pt x="3221086" y="1197342"/>
                    <a:pt x="3108461" y="1185086"/>
                  </a:cubicBezTo>
                  <a:cubicBezTo>
                    <a:pt x="3188365" y="1141325"/>
                    <a:pt x="3284860" y="1028153"/>
                    <a:pt x="3334650" y="883134"/>
                  </a:cubicBezTo>
                  <a:cubicBezTo>
                    <a:pt x="3225580" y="952795"/>
                    <a:pt x="3152155" y="998691"/>
                    <a:pt x="2995677" y="1008938"/>
                  </a:cubicBezTo>
                  <a:cubicBezTo>
                    <a:pt x="2884471" y="881691"/>
                    <a:pt x="2720661" y="802616"/>
                    <a:pt x="2538382" y="802616"/>
                  </a:cubicBezTo>
                  <a:close/>
                  <a:moveTo>
                    <a:pt x="308009" y="0"/>
                  </a:moveTo>
                  <a:lnTo>
                    <a:pt x="3651991" y="0"/>
                  </a:lnTo>
                  <a:cubicBezTo>
                    <a:pt x="3822100" y="0"/>
                    <a:pt x="3960000" y="137900"/>
                    <a:pt x="3960000" y="308009"/>
                  </a:cubicBezTo>
                  <a:lnTo>
                    <a:pt x="3960000" y="3651991"/>
                  </a:lnTo>
                  <a:cubicBezTo>
                    <a:pt x="3960000" y="3822100"/>
                    <a:pt x="3822100" y="3960000"/>
                    <a:pt x="3651991" y="3960000"/>
                  </a:cubicBezTo>
                  <a:lnTo>
                    <a:pt x="308009" y="3960000"/>
                  </a:lnTo>
                  <a:cubicBezTo>
                    <a:pt x="137900" y="3960000"/>
                    <a:pt x="0" y="3822100"/>
                    <a:pt x="0" y="3651991"/>
                  </a:cubicBezTo>
                  <a:lnTo>
                    <a:pt x="0" y="308009"/>
                  </a:lnTo>
                  <a:cubicBezTo>
                    <a:pt x="0" y="137900"/>
                    <a:pt x="137900" y="0"/>
                    <a:pt x="308009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 sz="270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47" name="Group 11">
            <a:extLst>
              <a:ext uri="{FF2B5EF4-FFF2-40B4-BE49-F238E27FC236}">
                <a16:creationId xmlns:a16="http://schemas.microsoft.com/office/drawing/2014/main" id="{B682A6B1-DF7A-4872-831D-859BDC12E4D5}"/>
              </a:ext>
            </a:extLst>
          </p:cNvPr>
          <p:cNvGrpSpPr/>
          <p:nvPr/>
        </p:nvGrpSpPr>
        <p:grpSpPr>
          <a:xfrm>
            <a:off x="1154603" y="4812629"/>
            <a:ext cx="1800200" cy="521878"/>
            <a:chOff x="2851759" y="3796461"/>
            <a:chExt cx="1800000" cy="521878"/>
          </a:xfrm>
        </p:grpSpPr>
        <p:sp>
          <p:nvSpPr>
            <p:cNvPr id="48" name="Text Placeholder 3">
              <a:extLst>
                <a:ext uri="{FF2B5EF4-FFF2-40B4-BE49-F238E27FC236}">
                  <a16:creationId xmlns:a16="http://schemas.microsoft.com/office/drawing/2014/main" id="{9A6F0062-7B40-4F13-B153-1871C689AB6C}"/>
                </a:ext>
              </a:extLst>
            </p:cNvPr>
            <p:cNvSpPr txBox="1">
              <a:spLocks/>
            </p:cNvSpPr>
            <p:nvPr/>
          </p:nvSpPr>
          <p:spPr>
            <a:xfrm>
              <a:off x="2851759" y="3796461"/>
              <a:ext cx="1800000" cy="232093"/>
            </a:xfrm>
            <a:prstGeom prst="rect">
              <a:avLst/>
            </a:prstGeom>
          </p:spPr>
          <p:txBody>
            <a:bodyPr anchor="ctr"/>
            <a:lstStyle>
              <a:lvl1pPr marL="342900" indent="-3429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3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ctr" rtl="1">
                <a:buNone/>
              </a:pPr>
              <a:r>
                <a:rPr lang="fa-I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اسم شما</a:t>
              </a:r>
              <a:endParaRPr 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9" name="Text Placeholder 5">
              <a:extLst>
                <a:ext uri="{FF2B5EF4-FFF2-40B4-BE49-F238E27FC236}">
                  <a16:creationId xmlns:a16="http://schemas.microsoft.com/office/drawing/2014/main" id="{94E2B342-3425-419F-8243-160DEDEA791A}"/>
                </a:ext>
              </a:extLst>
            </p:cNvPr>
            <p:cNvSpPr txBox="1">
              <a:spLocks/>
            </p:cNvSpPr>
            <p:nvPr/>
          </p:nvSpPr>
          <p:spPr>
            <a:xfrm>
              <a:off x="2851759" y="4086246"/>
              <a:ext cx="1800000" cy="232093"/>
            </a:xfrm>
            <a:prstGeom prst="rect">
              <a:avLst/>
            </a:prstGeom>
          </p:spPr>
          <p:txBody>
            <a:bodyPr anchor="ctr"/>
            <a:lstStyle>
              <a:lvl1pPr marL="342900" indent="-3429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3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ctr" rtl="1">
                <a:buNone/>
              </a:pPr>
              <a:r>
                <a:rPr lang="fa-IR" sz="1200" dirty="0">
                  <a:solidFill>
                    <a:srgbClr val="2C70AA"/>
                  </a:solidFill>
                  <a:cs typeface="B Nazanin" panose="00000700000000000000" pitchFamily="2" charset="-78"/>
                </a:rPr>
                <a:t>مدیر</a:t>
              </a:r>
              <a:endParaRPr lang="en-US" sz="1200" dirty="0">
                <a:solidFill>
                  <a:srgbClr val="2C70AA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50" name="TextBox 49">
            <a:extLst>
              <a:ext uri="{FF2B5EF4-FFF2-40B4-BE49-F238E27FC236}">
                <a16:creationId xmlns:a16="http://schemas.microsoft.com/office/drawing/2014/main" id="{73338617-1906-4A69-9255-86BFC55F0439}"/>
              </a:ext>
            </a:extLst>
          </p:cNvPr>
          <p:cNvSpPr txBox="1"/>
          <p:nvPr/>
        </p:nvSpPr>
        <p:spPr>
          <a:xfrm>
            <a:off x="1154503" y="5397853"/>
            <a:ext cx="18004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آسان برای تغییر رنگ، عکس و متن.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grpSp>
        <p:nvGrpSpPr>
          <p:cNvPr id="51" name="Group 15">
            <a:extLst>
              <a:ext uri="{FF2B5EF4-FFF2-40B4-BE49-F238E27FC236}">
                <a16:creationId xmlns:a16="http://schemas.microsoft.com/office/drawing/2014/main" id="{C2066E4E-310F-4726-952E-9D03B24E5421}"/>
              </a:ext>
            </a:extLst>
          </p:cNvPr>
          <p:cNvGrpSpPr/>
          <p:nvPr/>
        </p:nvGrpSpPr>
        <p:grpSpPr>
          <a:xfrm>
            <a:off x="3842972" y="4812629"/>
            <a:ext cx="1800200" cy="521878"/>
            <a:chOff x="2851759" y="3796461"/>
            <a:chExt cx="1800000" cy="521878"/>
          </a:xfrm>
        </p:grpSpPr>
        <p:sp>
          <p:nvSpPr>
            <p:cNvPr id="52" name="Text Placeholder 3">
              <a:extLst>
                <a:ext uri="{FF2B5EF4-FFF2-40B4-BE49-F238E27FC236}">
                  <a16:creationId xmlns:a16="http://schemas.microsoft.com/office/drawing/2014/main" id="{D2435410-E46B-479E-A7EA-2A27D65D5141}"/>
                </a:ext>
              </a:extLst>
            </p:cNvPr>
            <p:cNvSpPr txBox="1">
              <a:spLocks/>
            </p:cNvSpPr>
            <p:nvPr/>
          </p:nvSpPr>
          <p:spPr>
            <a:xfrm>
              <a:off x="2851759" y="3796461"/>
              <a:ext cx="1800000" cy="232093"/>
            </a:xfrm>
            <a:prstGeom prst="rect">
              <a:avLst/>
            </a:prstGeom>
          </p:spPr>
          <p:txBody>
            <a:bodyPr anchor="ctr"/>
            <a:lstStyle>
              <a:lvl1pPr marL="342900" indent="-3429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3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ctr" rtl="1">
                <a:buNone/>
              </a:pPr>
              <a:r>
                <a:rPr lang="fa-I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اسم شما</a:t>
              </a:r>
              <a:endParaRPr 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3" name="Text Placeholder 5">
              <a:extLst>
                <a:ext uri="{FF2B5EF4-FFF2-40B4-BE49-F238E27FC236}">
                  <a16:creationId xmlns:a16="http://schemas.microsoft.com/office/drawing/2014/main" id="{A454D1C6-94DC-469D-A102-D03EE7C893A9}"/>
                </a:ext>
              </a:extLst>
            </p:cNvPr>
            <p:cNvSpPr txBox="1">
              <a:spLocks/>
            </p:cNvSpPr>
            <p:nvPr/>
          </p:nvSpPr>
          <p:spPr>
            <a:xfrm>
              <a:off x="2851759" y="4086246"/>
              <a:ext cx="1800000" cy="232093"/>
            </a:xfrm>
            <a:prstGeom prst="rect">
              <a:avLst/>
            </a:prstGeom>
          </p:spPr>
          <p:txBody>
            <a:bodyPr anchor="ctr"/>
            <a:lstStyle>
              <a:lvl1pPr marL="342900" indent="-3429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3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ctr" rtl="1">
                <a:buNone/>
              </a:pPr>
              <a:r>
                <a:rPr lang="fa-IR" altLang="ko-KR" sz="1200" dirty="0">
                  <a:solidFill>
                    <a:srgbClr val="1A2D3B"/>
                  </a:solidFill>
                  <a:cs typeface="B Nazanin" panose="00000700000000000000" pitchFamily="2" charset="-78"/>
                </a:rPr>
                <a:t>بازار یابی</a:t>
              </a:r>
              <a:endParaRPr lang="ko-KR" altLang="en-US" sz="1200" dirty="0">
                <a:solidFill>
                  <a:srgbClr val="1A2D3B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63" name="TextBox 62">
            <a:extLst>
              <a:ext uri="{FF2B5EF4-FFF2-40B4-BE49-F238E27FC236}">
                <a16:creationId xmlns:a16="http://schemas.microsoft.com/office/drawing/2014/main" id="{DAAB2DBF-AACC-40CC-AB1A-F06AAD4493AD}"/>
              </a:ext>
            </a:extLst>
          </p:cNvPr>
          <p:cNvSpPr txBox="1"/>
          <p:nvPr/>
        </p:nvSpPr>
        <p:spPr>
          <a:xfrm>
            <a:off x="3842872" y="5397853"/>
            <a:ext cx="18004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آسان برای تغییر رنگ، عکس و متن.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grpSp>
        <p:nvGrpSpPr>
          <p:cNvPr id="71" name="Group 19">
            <a:extLst>
              <a:ext uri="{FF2B5EF4-FFF2-40B4-BE49-F238E27FC236}">
                <a16:creationId xmlns:a16="http://schemas.microsoft.com/office/drawing/2014/main" id="{EC86C5F1-F7F5-4873-A80B-6816C2022DE7}"/>
              </a:ext>
            </a:extLst>
          </p:cNvPr>
          <p:cNvGrpSpPr/>
          <p:nvPr/>
        </p:nvGrpSpPr>
        <p:grpSpPr>
          <a:xfrm>
            <a:off x="6531341" y="4812629"/>
            <a:ext cx="1800200" cy="521878"/>
            <a:chOff x="2851759" y="3796461"/>
            <a:chExt cx="1800000" cy="521878"/>
          </a:xfrm>
        </p:grpSpPr>
        <p:sp>
          <p:nvSpPr>
            <p:cNvPr id="72" name="Text Placeholder 3">
              <a:extLst>
                <a:ext uri="{FF2B5EF4-FFF2-40B4-BE49-F238E27FC236}">
                  <a16:creationId xmlns:a16="http://schemas.microsoft.com/office/drawing/2014/main" id="{A3C5B6D6-9DA1-4E40-B495-BC88A2CCFA73}"/>
                </a:ext>
              </a:extLst>
            </p:cNvPr>
            <p:cNvSpPr txBox="1">
              <a:spLocks/>
            </p:cNvSpPr>
            <p:nvPr/>
          </p:nvSpPr>
          <p:spPr>
            <a:xfrm>
              <a:off x="2851759" y="3796461"/>
              <a:ext cx="1800000" cy="232093"/>
            </a:xfrm>
            <a:prstGeom prst="rect">
              <a:avLst/>
            </a:prstGeom>
          </p:spPr>
          <p:txBody>
            <a:bodyPr anchor="ctr"/>
            <a:lstStyle>
              <a:lvl1pPr marL="342900" indent="-3429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3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ctr" rtl="1">
                <a:buNone/>
              </a:pPr>
              <a:r>
                <a:rPr lang="fa-I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اسم شما</a:t>
              </a:r>
              <a:endParaRPr 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3" name="Text Placeholder 5">
              <a:extLst>
                <a:ext uri="{FF2B5EF4-FFF2-40B4-BE49-F238E27FC236}">
                  <a16:creationId xmlns:a16="http://schemas.microsoft.com/office/drawing/2014/main" id="{39DB6430-840A-4A9F-8FE8-FD3AEFA0E8EC}"/>
                </a:ext>
              </a:extLst>
            </p:cNvPr>
            <p:cNvSpPr txBox="1">
              <a:spLocks/>
            </p:cNvSpPr>
            <p:nvPr/>
          </p:nvSpPr>
          <p:spPr>
            <a:xfrm>
              <a:off x="2851759" y="4086246"/>
              <a:ext cx="1800000" cy="232093"/>
            </a:xfrm>
            <a:prstGeom prst="rect">
              <a:avLst/>
            </a:prstGeom>
          </p:spPr>
          <p:txBody>
            <a:bodyPr anchor="ctr"/>
            <a:lstStyle>
              <a:lvl1pPr marL="342900" indent="-3429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3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ctr" rtl="1">
                <a:buNone/>
              </a:pPr>
              <a:r>
                <a:rPr lang="fa-IR" altLang="ko-KR" sz="1200" dirty="0">
                  <a:solidFill>
                    <a:srgbClr val="2C70AA"/>
                  </a:solidFill>
                  <a:cs typeface="B Nazanin" panose="00000700000000000000" pitchFamily="2" charset="-78"/>
                </a:rPr>
                <a:t>طراح</a:t>
              </a:r>
              <a:endParaRPr lang="en-US" altLang="ko-KR" sz="1200" dirty="0">
                <a:solidFill>
                  <a:srgbClr val="2C70AA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74" name="TextBox 73">
            <a:extLst>
              <a:ext uri="{FF2B5EF4-FFF2-40B4-BE49-F238E27FC236}">
                <a16:creationId xmlns:a16="http://schemas.microsoft.com/office/drawing/2014/main" id="{F296D4EE-906B-4A1E-A7C1-478417E52731}"/>
              </a:ext>
            </a:extLst>
          </p:cNvPr>
          <p:cNvSpPr txBox="1"/>
          <p:nvPr/>
        </p:nvSpPr>
        <p:spPr>
          <a:xfrm>
            <a:off x="6531241" y="5397853"/>
            <a:ext cx="18004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آسان برای تغییر رنگ، عکس و متن.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grpSp>
        <p:nvGrpSpPr>
          <p:cNvPr id="75" name="Group 36">
            <a:extLst>
              <a:ext uri="{FF2B5EF4-FFF2-40B4-BE49-F238E27FC236}">
                <a16:creationId xmlns:a16="http://schemas.microsoft.com/office/drawing/2014/main" id="{6167918B-2F0B-4210-86B7-9E0F390A940C}"/>
              </a:ext>
            </a:extLst>
          </p:cNvPr>
          <p:cNvGrpSpPr/>
          <p:nvPr/>
        </p:nvGrpSpPr>
        <p:grpSpPr>
          <a:xfrm>
            <a:off x="9219711" y="4812629"/>
            <a:ext cx="1800200" cy="521878"/>
            <a:chOff x="2851759" y="3796461"/>
            <a:chExt cx="1800000" cy="521878"/>
          </a:xfrm>
        </p:grpSpPr>
        <p:sp>
          <p:nvSpPr>
            <p:cNvPr id="76" name="Text Placeholder 3">
              <a:extLst>
                <a:ext uri="{FF2B5EF4-FFF2-40B4-BE49-F238E27FC236}">
                  <a16:creationId xmlns:a16="http://schemas.microsoft.com/office/drawing/2014/main" id="{367CB5F5-8272-458B-990B-22C98427E4E5}"/>
                </a:ext>
              </a:extLst>
            </p:cNvPr>
            <p:cNvSpPr txBox="1">
              <a:spLocks/>
            </p:cNvSpPr>
            <p:nvPr/>
          </p:nvSpPr>
          <p:spPr>
            <a:xfrm>
              <a:off x="2851759" y="3796461"/>
              <a:ext cx="1800000" cy="232093"/>
            </a:xfrm>
            <a:prstGeom prst="rect">
              <a:avLst/>
            </a:prstGeom>
          </p:spPr>
          <p:txBody>
            <a:bodyPr anchor="ctr"/>
            <a:lstStyle>
              <a:lvl1pPr marL="342900" indent="-3429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3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ctr" rtl="1">
                <a:buNone/>
              </a:pPr>
              <a:r>
                <a:rPr lang="fa-I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اسم شما</a:t>
              </a:r>
              <a:endParaRPr 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7" name="Text Placeholder 5">
              <a:extLst>
                <a:ext uri="{FF2B5EF4-FFF2-40B4-BE49-F238E27FC236}">
                  <a16:creationId xmlns:a16="http://schemas.microsoft.com/office/drawing/2014/main" id="{0FF07550-B55C-4390-9369-AD2C971942D8}"/>
                </a:ext>
              </a:extLst>
            </p:cNvPr>
            <p:cNvSpPr txBox="1">
              <a:spLocks/>
            </p:cNvSpPr>
            <p:nvPr/>
          </p:nvSpPr>
          <p:spPr>
            <a:xfrm>
              <a:off x="2851759" y="4086246"/>
              <a:ext cx="1800000" cy="232093"/>
            </a:xfrm>
            <a:prstGeom prst="rect">
              <a:avLst/>
            </a:prstGeom>
          </p:spPr>
          <p:txBody>
            <a:bodyPr anchor="ctr"/>
            <a:lstStyle>
              <a:lvl1pPr marL="342900" indent="-3429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3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ctr" rtl="1">
                <a:buNone/>
              </a:pPr>
              <a:r>
                <a:rPr lang="fa-IR" altLang="ko-KR" sz="1200" dirty="0">
                  <a:solidFill>
                    <a:srgbClr val="1A2D3B"/>
                  </a:solidFill>
                  <a:cs typeface="B Nazanin" panose="00000700000000000000" pitchFamily="2" charset="-78"/>
                </a:rPr>
                <a:t>توسعه دهنده</a:t>
              </a:r>
              <a:endParaRPr lang="en-US" altLang="ko-KR" sz="1200" dirty="0">
                <a:solidFill>
                  <a:srgbClr val="1A2D3B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78" name="TextBox 77">
            <a:extLst>
              <a:ext uri="{FF2B5EF4-FFF2-40B4-BE49-F238E27FC236}">
                <a16:creationId xmlns:a16="http://schemas.microsoft.com/office/drawing/2014/main" id="{B70BC733-0834-415E-9ED4-79BF13DE21EF}"/>
              </a:ext>
            </a:extLst>
          </p:cNvPr>
          <p:cNvSpPr txBox="1"/>
          <p:nvPr/>
        </p:nvSpPr>
        <p:spPr>
          <a:xfrm>
            <a:off x="9219611" y="5397853"/>
            <a:ext cx="18004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آسان برای تغییر رنگ، عکس و متن.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82" name="Freeform 47">
            <a:extLst>
              <a:ext uri="{FF2B5EF4-FFF2-40B4-BE49-F238E27FC236}">
                <a16:creationId xmlns:a16="http://schemas.microsoft.com/office/drawing/2014/main" id="{DDDF17D1-5793-44E1-974B-970467987FAB}"/>
              </a:ext>
            </a:extLst>
          </p:cNvPr>
          <p:cNvSpPr>
            <a:spLocks noChangeAspect="1"/>
          </p:cNvSpPr>
          <p:nvPr/>
        </p:nvSpPr>
        <p:spPr>
          <a:xfrm>
            <a:off x="1841828" y="3937647"/>
            <a:ext cx="444891" cy="444621"/>
          </a:xfrm>
          <a:custGeom>
            <a:avLst/>
            <a:gdLst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7575 w 1901727"/>
              <a:gd name="connsiteY5" fmla="*/ 403907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5619 w 1901727"/>
              <a:gd name="connsiteY10" fmla="*/ 633909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7575 w 1901727"/>
              <a:gd name="connsiteY5" fmla="*/ 403907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7575 w 1901727"/>
              <a:gd name="connsiteY5" fmla="*/ 403907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7575 w 1901727"/>
              <a:gd name="connsiteY5" fmla="*/ 403907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1965 w 1901727"/>
              <a:gd name="connsiteY5" fmla="*/ 375858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1965 w 1901727"/>
              <a:gd name="connsiteY5" fmla="*/ 375858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55622 w 1901727"/>
              <a:gd name="connsiteY4" fmla="*/ 572201 h 1985875"/>
              <a:gd name="connsiteX5" fmla="*/ 1351965 w 1901727"/>
              <a:gd name="connsiteY5" fmla="*/ 375858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55622 w 1901727"/>
              <a:gd name="connsiteY4" fmla="*/ 572201 h 1985875"/>
              <a:gd name="connsiteX5" fmla="*/ 1351965 w 1901727"/>
              <a:gd name="connsiteY5" fmla="*/ 375858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55622 w 1901727"/>
              <a:gd name="connsiteY4" fmla="*/ 572201 h 1985875"/>
              <a:gd name="connsiteX5" fmla="*/ 1351965 w 1901727"/>
              <a:gd name="connsiteY5" fmla="*/ 375858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42424"/>
              <a:gd name="connsiteY0" fmla="*/ 0 h 1985875"/>
              <a:gd name="connsiteX1" fmla="*/ 790984 w 1942424"/>
              <a:gd name="connsiteY1" fmla="*/ 0 h 1985875"/>
              <a:gd name="connsiteX2" fmla="*/ 1026596 w 1942424"/>
              <a:gd name="connsiteY2" fmla="*/ 5610 h 1985875"/>
              <a:gd name="connsiteX3" fmla="*/ 1020986 w 1942424"/>
              <a:gd name="connsiteY3" fmla="*/ 493664 h 1985875"/>
              <a:gd name="connsiteX4" fmla="*/ 1155622 w 1942424"/>
              <a:gd name="connsiteY4" fmla="*/ 572201 h 1985875"/>
              <a:gd name="connsiteX5" fmla="*/ 1351965 w 1942424"/>
              <a:gd name="connsiteY5" fmla="*/ 375858 h 1985875"/>
              <a:gd name="connsiteX6" fmla="*/ 1901727 w 1942424"/>
              <a:gd name="connsiteY6" fmla="*/ 1924167 h 1985875"/>
              <a:gd name="connsiteX7" fmla="*/ 992937 w 1942424"/>
              <a:gd name="connsiteY7" fmla="*/ 1480991 h 1985875"/>
              <a:gd name="connsiteX8" fmla="*/ 1054645 w 1942424"/>
              <a:gd name="connsiteY8" fmla="*/ 1121963 h 1985875"/>
              <a:gd name="connsiteX9" fmla="*/ 1088304 w 1942424"/>
              <a:gd name="connsiteY9" fmla="*/ 757325 h 1985875"/>
              <a:gd name="connsiteX10" fmla="*/ 920009 w 1942424"/>
              <a:gd name="connsiteY10" fmla="*/ 611470 h 1985875"/>
              <a:gd name="connsiteX11" fmla="*/ 729276 w 1942424"/>
              <a:gd name="connsiteY11" fmla="*/ 751715 h 1985875"/>
              <a:gd name="connsiteX12" fmla="*/ 740495 w 1942424"/>
              <a:gd name="connsiteY12" fmla="*/ 1161232 h 1985875"/>
              <a:gd name="connsiteX13" fmla="*/ 785374 w 1942424"/>
              <a:gd name="connsiteY13" fmla="*/ 1509040 h 1985875"/>
              <a:gd name="connsiteX14" fmla="*/ 0 w 1942424"/>
              <a:gd name="connsiteY14" fmla="*/ 1985875 h 1985875"/>
              <a:gd name="connsiteX15" fmla="*/ 437565 w 1942424"/>
              <a:gd name="connsiteY15" fmla="*/ 387077 h 1985875"/>
              <a:gd name="connsiteX16" fmla="*/ 650738 w 1942424"/>
              <a:gd name="connsiteY16" fmla="*/ 611470 h 1985875"/>
              <a:gd name="connsiteX17" fmla="*/ 813423 w 1942424"/>
              <a:gd name="connsiteY17" fmla="*/ 499274 h 1985875"/>
              <a:gd name="connsiteX18" fmla="*/ 790984 w 1942424"/>
              <a:gd name="connsiteY18" fmla="*/ 0 h 1985875"/>
              <a:gd name="connsiteX0" fmla="*/ 790984 w 1942424"/>
              <a:gd name="connsiteY0" fmla="*/ 0 h 1985875"/>
              <a:gd name="connsiteX1" fmla="*/ 790984 w 1942424"/>
              <a:gd name="connsiteY1" fmla="*/ 0 h 1985875"/>
              <a:gd name="connsiteX2" fmla="*/ 1026596 w 1942424"/>
              <a:gd name="connsiteY2" fmla="*/ 5610 h 1985875"/>
              <a:gd name="connsiteX3" fmla="*/ 1020986 w 1942424"/>
              <a:gd name="connsiteY3" fmla="*/ 493664 h 1985875"/>
              <a:gd name="connsiteX4" fmla="*/ 1155622 w 1942424"/>
              <a:gd name="connsiteY4" fmla="*/ 572201 h 1985875"/>
              <a:gd name="connsiteX5" fmla="*/ 1351965 w 1942424"/>
              <a:gd name="connsiteY5" fmla="*/ 375858 h 1985875"/>
              <a:gd name="connsiteX6" fmla="*/ 1901727 w 1942424"/>
              <a:gd name="connsiteY6" fmla="*/ 1924167 h 1985875"/>
              <a:gd name="connsiteX7" fmla="*/ 992937 w 1942424"/>
              <a:gd name="connsiteY7" fmla="*/ 1480991 h 1985875"/>
              <a:gd name="connsiteX8" fmla="*/ 1054645 w 1942424"/>
              <a:gd name="connsiteY8" fmla="*/ 1121963 h 1985875"/>
              <a:gd name="connsiteX9" fmla="*/ 1088304 w 1942424"/>
              <a:gd name="connsiteY9" fmla="*/ 757325 h 1985875"/>
              <a:gd name="connsiteX10" fmla="*/ 920009 w 1942424"/>
              <a:gd name="connsiteY10" fmla="*/ 611470 h 1985875"/>
              <a:gd name="connsiteX11" fmla="*/ 729276 w 1942424"/>
              <a:gd name="connsiteY11" fmla="*/ 751715 h 1985875"/>
              <a:gd name="connsiteX12" fmla="*/ 740495 w 1942424"/>
              <a:gd name="connsiteY12" fmla="*/ 1161232 h 1985875"/>
              <a:gd name="connsiteX13" fmla="*/ 785374 w 1942424"/>
              <a:gd name="connsiteY13" fmla="*/ 1509040 h 1985875"/>
              <a:gd name="connsiteX14" fmla="*/ 0 w 1942424"/>
              <a:gd name="connsiteY14" fmla="*/ 1985875 h 1985875"/>
              <a:gd name="connsiteX15" fmla="*/ 437565 w 1942424"/>
              <a:gd name="connsiteY15" fmla="*/ 387077 h 1985875"/>
              <a:gd name="connsiteX16" fmla="*/ 650738 w 1942424"/>
              <a:gd name="connsiteY16" fmla="*/ 611470 h 1985875"/>
              <a:gd name="connsiteX17" fmla="*/ 813423 w 1942424"/>
              <a:gd name="connsiteY17" fmla="*/ 499274 h 1985875"/>
              <a:gd name="connsiteX18" fmla="*/ 790984 w 194242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54645 w 1946874"/>
              <a:gd name="connsiteY8" fmla="*/ 112196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54645 w 1946874"/>
              <a:gd name="connsiteY8" fmla="*/ 112196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71474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4440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4440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4440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4440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20736 w 1946874"/>
              <a:gd name="connsiteY15" fmla="*/ 375858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4440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20736 w 1946874"/>
              <a:gd name="connsiteY15" fmla="*/ 375858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858302 w 2014192"/>
              <a:gd name="connsiteY0" fmla="*/ 0 h 1958316"/>
              <a:gd name="connsiteX1" fmla="*/ 858302 w 2014192"/>
              <a:gd name="connsiteY1" fmla="*/ 0 h 1958316"/>
              <a:gd name="connsiteX2" fmla="*/ 1093914 w 2014192"/>
              <a:gd name="connsiteY2" fmla="*/ 5610 h 1958316"/>
              <a:gd name="connsiteX3" fmla="*/ 1088304 w 2014192"/>
              <a:gd name="connsiteY3" fmla="*/ 493664 h 1958316"/>
              <a:gd name="connsiteX4" fmla="*/ 1222940 w 2014192"/>
              <a:gd name="connsiteY4" fmla="*/ 572201 h 1958316"/>
              <a:gd name="connsiteX5" fmla="*/ 1419283 w 2014192"/>
              <a:gd name="connsiteY5" fmla="*/ 375858 h 1958316"/>
              <a:gd name="connsiteX6" fmla="*/ 1969045 w 2014192"/>
              <a:gd name="connsiteY6" fmla="*/ 1924167 h 1958316"/>
              <a:gd name="connsiteX7" fmla="*/ 1121962 w 2014192"/>
              <a:gd name="connsiteY7" fmla="*/ 1486600 h 1958316"/>
              <a:gd name="connsiteX8" fmla="*/ 1105134 w 2014192"/>
              <a:gd name="connsiteY8" fmla="*/ 1144403 h 1958316"/>
              <a:gd name="connsiteX9" fmla="*/ 1155622 w 2014192"/>
              <a:gd name="connsiteY9" fmla="*/ 757325 h 1958316"/>
              <a:gd name="connsiteX10" fmla="*/ 987327 w 2014192"/>
              <a:gd name="connsiteY10" fmla="*/ 611470 h 1958316"/>
              <a:gd name="connsiteX11" fmla="*/ 796594 w 2014192"/>
              <a:gd name="connsiteY11" fmla="*/ 751715 h 1958316"/>
              <a:gd name="connsiteX12" fmla="*/ 807813 w 2014192"/>
              <a:gd name="connsiteY12" fmla="*/ 1161232 h 1958316"/>
              <a:gd name="connsiteX13" fmla="*/ 852692 w 2014192"/>
              <a:gd name="connsiteY13" fmla="*/ 1509040 h 1958316"/>
              <a:gd name="connsiteX14" fmla="*/ 0 w 2014192"/>
              <a:gd name="connsiteY14" fmla="*/ 1952216 h 1958316"/>
              <a:gd name="connsiteX15" fmla="*/ 488054 w 2014192"/>
              <a:gd name="connsiteY15" fmla="*/ 375858 h 1958316"/>
              <a:gd name="connsiteX16" fmla="*/ 718056 w 2014192"/>
              <a:gd name="connsiteY16" fmla="*/ 611470 h 1958316"/>
              <a:gd name="connsiteX17" fmla="*/ 880741 w 2014192"/>
              <a:gd name="connsiteY17" fmla="*/ 499274 h 1958316"/>
              <a:gd name="connsiteX18" fmla="*/ 858302 w 2014192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41893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41893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30674 w 2103393"/>
              <a:gd name="connsiteY13" fmla="*/ 1480991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30674 w 2103393"/>
              <a:gd name="connsiteY13" fmla="*/ 1480991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30674 w 2103393"/>
              <a:gd name="connsiteY13" fmla="*/ 1480991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30674 w 2103393"/>
              <a:gd name="connsiteY13" fmla="*/ 1480991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30674 w 2103393"/>
              <a:gd name="connsiteY13" fmla="*/ 1480991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919453 w 2103393"/>
              <a:gd name="connsiteY12" fmla="*/ 1189281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919453 w 2103393"/>
              <a:gd name="connsiteY12" fmla="*/ 1189281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919453 w 2103393"/>
              <a:gd name="connsiteY12" fmla="*/ 1189281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227994 w 2103393"/>
              <a:gd name="connsiteY8" fmla="*/ 1194891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919453 w 2103393"/>
              <a:gd name="connsiteY12" fmla="*/ 1189281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227994 w 2103393"/>
              <a:gd name="connsiteY8" fmla="*/ 1194891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919453 w 2103393"/>
              <a:gd name="connsiteY12" fmla="*/ 1189281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27994 w 2103393"/>
              <a:gd name="connsiteY8" fmla="*/ 1194891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22384 w 2103393"/>
              <a:gd name="connsiteY8" fmla="*/ 117806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61617"/>
              <a:gd name="connsiteX1" fmla="*/ 947503 w 2103393"/>
              <a:gd name="connsiteY1" fmla="*/ 0 h 1961617"/>
              <a:gd name="connsiteX2" fmla="*/ 1183115 w 2103393"/>
              <a:gd name="connsiteY2" fmla="*/ 5610 h 1961617"/>
              <a:gd name="connsiteX3" fmla="*/ 1177505 w 2103393"/>
              <a:gd name="connsiteY3" fmla="*/ 493664 h 1961617"/>
              <a:gd name="connsiteX4" fmla="*/ 1312141 w 2103393"/>
              <a:gd name="connsiteY4" fmla="*/ 572201 h 1961617"/>
              <a:gd name="connsiteX5" fmla="*/ 1508484 w 2103393"/>
              <a:gd name="connsiteY5" fmla="*/ 375858 h 1961617"/>
              <a:gd name="connsiteX6" fmla="*/ 2058246 w 2103393"/>
              <a:gd name="connsiteY6" fmla="*/ 1924167 h 1961617"/>
              <a:gd name="connsiteX7" fmla="*/ 1244822 w 2103393"/>
              <a:gd name="connsiteY7" fmla="*/ 1514649 h 1961617"/>
              <a:gd name="connsiteX8" fmla="*/ 1205554 w 2103393"/>
              <a:gd name="connsiteY8" fmla="*/ 1200502 h 1961617"/>
              <a:gd name="connsiteX9" fmla="*/ 1244823 w 2103393"/>
              <a:gd name="connsiteY9" fmla="*/ 757325 h 1961617"/>
              <a:gd name="connsiteX10" fmla="*/ 1076528 w 2103393"/>
              <a:gd name="connsiteY10" fmla="*/ 611470 h 1961617"/>
              <a:gd name="connsiteX11" fmla="*/ 885795 w 2103393"/>
              <a:gd name="connsiteY11" fmla="*/ 751715 h 1961617"/>
              <a:gd name="connsiteX12" fmla="*/ 919453 w 2103393"/>
              <a:gd name="connsiteY12" fmla="*/ 1189281 h 1961617"/>
              <a:gd name="connsiteX13" fmla="*/ 891405 w 2103393"/>
              <a:gd name="connsiteY13" fmla="*/ 1509040 h 1961617"/>
              <a:gd name="connsiteX14" fmla="*/ 89201 w 2103393"/>
              <a:gd name="connsiteY14" fmla="*/ 1952216 h 1961617"/>
              <a:gd name="connsiteX15" fmla="*/ 577255 w 2103393"/>
              <a:gd name="connsiteY15" fmla="*/ 375858 h 1961617"/>
              <a:gd name="connsiteX16" fmla="*/ 807257 w 2103393"/>
              <a:gd name="connsiteY16" fmla="*/ 611470 h 1961617"/>
              <a:gd name="connsiteX17" fmla="*/ 969942 w 2103393"/>
              <a:gd name="connsiteY17" fmla="*/ 499274 h 1961617"/>
              <a:gd name="connsiteX18" fmla="*/ 947503 w 2103393"/>
              <a:gd name="connsiteY18" fmla="*/ 0 h 1961617"/>
              <a:gd name="connsiteX0" fmla="*/ 947503 w 2103393"/>
              <a:gd name="connsiteY0" fmla="*/ 0 h 1961617"/>
              <a:gd name="connsiteX1" fmla="*/ 947503 w 2103393"/>
              <a:gd name="connsiteY1" fmla="*/ 0 h 1961617"/>
              <a:gd name="connsiteX2" fmla="*/ 1183115 w 2103393"/>
              <a:gd name="connsiteY2" fmla="*/ 5610 h 1961617"/>
              <a:gd name="connsiteX3" fmla="*/ 1177505 w 2103393"/>
              <a:gd name="connsiteY3" fmla="*/ 493664 h 1961617"/>
              <a:gd name="connsiteX4" fmla="*/ 1312141 w 2103393"/>
              <a:gd name="connsiteY4" fmla="*/ 572201 h 1961617"/>
              <a:gd name="connsiteX5" fmla="*/ 1508484 w 2103393"/>
              <a:gd name="connsiteY5" fmla="*/ 375858 h 1961617"/>
              <a:gd name="connsiteX6" fmla="*/ 2058246 w 2103393"/>
              <a:gd name="connsiteY6" fmla="*/ 1924167 h 1961617"/>
              <a:gd name="connsiteX7" fmla="*/ 1244822 w 2103393"/>
              <a:gd name="connsiteY7" fmla="*/ 1514649 h 1961617"/>
              <a:gd name="connsiteX8" fmla="*/ 1205554 w 2103393"/>
              <a:gd name="connsiteY8" fmla="*/ 1200502 h 1961617"/>
              <a:gd name="connsiteX9" fmla="*/ 1244823 w 2103393"/>
              <a:gd name="connsiteY9" fmla="*/ 757325 h 1961617"/>
              <a:gd name="connsiteX10" fmla="*/ 1076528 w 2103393"/>
              <a:gd name="connsiteY10" fmla="*/ 611470 h 1961617"/>
              <a:gd name="connsiteX11" fmla="*/ 885795 w 2103393"/>
              <a:gd name="connsiteY11" fmla="*/ 751715 h 1961617"/>
              <a:gd name="connsiteX12" fmla="*/ 919453 w 2103393"/>
              <a:gd name="connsiteY12" fmla="*/ 1189281 h 1961617"/>
              <a:gd name="connsiteX13" fmla="*/ 891405 w 2103393"/>
              <a:gd name="connsiteY13" fmla="*/ 1509040 h 1961617"/>
              <a:gd name="connsiteX14" fmla="*/ 89201 w 2103393"/>
              <a:gd name="connsiteY14" fmla="*/ 1952216 h 1961617"/>
              <a:gd name="connsiteX15" fmla="*/ 577255 w 2103393"/>
              <a:gd name="connsiteY15" fmla="*/ 375858 h 1961617"/>
              <a:gd name="connsiteX16" fmla="*/ 807257 w 2103393"/>
              <a:gd name="connsiteY16" fmla="*/ 611470 h 1961617"/>
              <a:gd name="connsiteX17" fmla="*/ 969942 w 2103393"/>
              <a:gd name="connsiteY17" fmla="*/ 499274 h 1961617"/>
              <a:gd name="connsiteX18" fmla="*/ 947503 w 2103393"/>
              <a:gd name="connsiteY18" fmla="*/ 0 h 1961617"/>
              <a:gd name="connsiteX0" fmla="*/ 947503 w 2103393"/>
              <a:gd name="connsiteY0" fmla="*/ 0 h 1963064"/>
              <a:gd name="connsiteX1" fmla="*/ 947503 w 2103393"/>
              <a:gd name="connsiteY1" fmla="*/ 0 h 1963064"/>
              <a:gd name="connsiteX2" fmla="*/ 1183115 w 2103393"/>
              <a:gd name="connsiteY2" fmla="*/ 5610 h 1963064"/>
              <a:gd name="connsiteX3" fmla="*/ 1177505 w 2103393"/>
              <a:gd name="connsiteY3" fmla="*/ 493664 h 1963064"/>
              <a:gd name="connsiteX4" fmla="*/ 1312141 w 2103393"/>
              <a:gd name="connsiteY4" fmla="*/ 572201 h 1963064"/>
              <a:gd name="connsiteX5" fmla="*/ 1508484 w 2103393"/>
              <a:gd name="connsiteY5" fmla="*/ 375858 h 1963064"/>
              <a:gd name="connsiteX6" fmla="*/ 2058246 w 2103393"/>
              <a:gd name="connsiteY6" fmla="*/ 1924167 h 1963064"/>
              <a:gd name="connsiteX7" fmla="*/ 1244822 w 2103393"/>
              <a:gd name="connsiteY7" fmla="*/ 1514649 h 1963064"/>
              <a:gd name="connsiteX8" fmla="*/ 1205554 w 2103393"/>
              <a:gd name="connsiteY8" fmla="*/ 1200502 h 1963064"/>
              <a:gd name="connsiteX9" fmla="*/ 1244823 w 2103393"/>
              <a:gd name="connsiteY9" fmla="*/ 757325 h 1963064"/>
              <a:gd name="connsiteX10" fmla="*/ 1076528 w 2103393"/>
              <a:gd name="connsiteY10" fmla="*/ 611470 h 1963064"/>
              <a:gd name="connsiteX11" fmla="*/ 885795 w 2103393"/>
              <a:gd name="connsiteY11" fmla="*/ 751715 h 1963064"/>
              <a:gd name="connsiteX12" fmla="*/ 919453 w 2103393"/>
              <a:gd name="connsiteY12" fmla="*/ 1189281 h 1963064"/>
              <a:gd name="connsiteX13" fmla="*/ 891405 w 2103393"/>
              <a:gd name="connsiteY13" fmla="*/ 1509040 h 1963064"/>
              <a:gd name="connsiteX14" fmla="*/ 89201 w 2103393"/>
              <a:gd name="connsiteY14" fmla="*/ 1952216 h 1963064"/>
              <a:gd name="connsiteX15" fmla="*/ 577255 w 2103393"/>
              <a:gd name="connsiteY15" fmla="*/ 375858 h 1963064"/>
              <a:gd name="connsiteX16" fmla="*/ 807257 w 2103393"/>
              <a:gd name="connsiteY16" fmla="*/ 611470 h 1963064"/>
              <a:gd name="connsiteX17" fmla="*/ 969942 w 2103393"/>
              <a:gd name="connsiteY17" fmla="*/ 499274 h 1963064"/>
              <a:gd name="connsiteX18" fmla="*/ 947503 w 2103393"/>
              <a:gd name="connsiteY18" fmla="*/ 0 h 1963064"/>
              <a:gd name="connsiteX0" fmla="*/ 947503 w 2103393"/>
              <a:gd name="connsiteY0" fmla="*/ 0 h 1964995"/>
              <a:gd name="connsiteX1" fmla="*/ 947503 w 2103393"/>
              <a:gd name="connsiteY1" fmla="*/ 0 h 1964995"/>
              <a:gd name="connsiteX2" fmla="*/ 1183115 w 2103393"/>
              <a:gd name="connsiteY2" fmla="*/ 5610 h 1964995"/>
              <a:gd name="connsiteX3" fmla="*/ 1177505 w 2103393"/>
              <a:gd name="connsiteY3" fmla="*/ 493664 h 1964995"/>
              <a:gd name="connsiteX4" fmla="*/ 1312141 w 2103393"/>
              <a:gd name="connsiteY4" fmla="*/ 572201 h 1964995"/>
              <a:gd name="connsiteX5" fmla="*/ 1508484 w 2103393"/>
              <a:gd name="connsiteY5" fmla="*/ 375858 h 1964995"/>
              <a:gd name="connsiteX6" fmla="*/ 2058246 w 2103393"/>
              <a:gd name="connsiteY6" fmla="*/ 1924167 h 1964995"/>
              <a:gd name="connsiteX7" fmla="*/ 1244822 w 2103393"/>
              <a:gd name="connsiteY7" fmla="*/ 1514649 h 1964995"/>
              <a:gd name="connsiteX8" fmla="*/ 1205554 w 2103393"/>
              <a:gd name="connsiteY8" fmla="*/ 1200502 h 1964995"/>
              <a:gd name="connsiteX9" fmla="*/ 1244823 w 2103393"/>
              <a:gd name="connsiteY9" fmla="*/ 757325 h 1964995"/>
              <a:gd name="connsiteX10" fmla="*/ 1076528 w 2103393"/>
              <a:gd name="connsiteY10" fmla="*/ 611470 h 1964995"/>
              <a:gd name="connsiteX11" fmla="*/ 885795 w 2103393"/>
              <a:gd name="connsiteY11" fmla="*/ 751715 h 1964995"/>
              <a:gd name="connsiteX12" fmla="*/ 919453 w 2103393"/>
              <a:gd name="connsiteY12" fmla="*/ 1189281 h 1964995"/>
              <a:gd name="connsiteX13" fmla="*/ 891405 w 2103393"/>
              <a:gd name="connsiteY13" fmla="*/ 1509040 h 1964995"/>
              <a:gd name="connsiteX14" fmla="*/ 89201 w 2103393"/>
              <a:gd name="connsiteY14" fmla="*/ 1952216 h 1964995"/>
              <a:gd name="connsiteX15" fmla="*/ 577255 w 2103393"/>
              <a:gd name="connsiteY15" fmla="*/ 375858 h 1964995"/>
              <a:gd name="connsiteX16" fmla="*/ 807257 w 2103393"/>
              <a:gd name="connsiteY16" fmla="*/ 611470 h 1964995"/>
              <a:gd name="connsiteX17" fmla="*/ 969942 w 2103393"/>
              <a:gd name="connsiteY17" fmla="*/ 499274 h 1964995"/>
              <a:gd name="connsiteX18" fmla="*/ 947503 w 2103393"/>
              <a:gd name="connsiteY18" fmla="*/ 0 h 1964995"/>
              <a:gd name="connsiteX0" fmla="*/ 947503 w 2103393"/>
              <a:gd name="connsiteY0" fmla="*/ 13781 h 1978776"/>
              <a:gd name="connsiteX1" fmla="*/ 947503 w 2103393"/>
              <a:gd name="connsiteY1" fmla="*/ 13781 h 1978776"/>
              <a:gd name="connsiteX2" fmla="*/ 1183115 w 2103393"/>
              <a:gd name="connsiteY2" fmla="*/ 19391 h 1978776"/>
              <a:gd name="connsiteX3" fmla="*/ 1177505 w 2103393"/>
              <a:gd name="connsiteY3" fmla="*/ 507445 h 1978776"/>
              <a:gd name="connsiteX4" fmla="*/ 1312141 w 2103393"/>
              <a:gd name="connsiteY4" fmla="*/ 585982 h 1978776"/>
              <a:gd name="connsiteX5" fmla="*/ 1508484 w 2103393"/>
              <a:gd name="connsiteY5" fmla="*/ 389639 h 1978776"/>
              <a:gd name="connsiteX6" fmla="*/ 2058246 w 2103393"/>
              <a:gd name="connsiteY6" fmla="*/ 1937948 h 1978776"/>
              <a:gd name="connsiteX7" fmla="*/ 1244822 w 2103393"/>
              <a:gd name="connsiteY7" fmla="*/ 1528430 h 1978776"/>
              <a:gd name="connsiteX8" fmla="*/ 1205554 w 2103393"/>
              <a:gd name="connsiteY8" fmla="*/ 1214283 h 1978776"/>
              <a:gd name="connsiteX9" fmla="*/ 1244823 w 2103393"/>
              <a:gd name="connsiteY9" fmla="*/ 771106 h 1978776"/>
              <a:gd name="connsiteX10" fmla="*/ 1076528 w 2103393"/>
              <a:gd name="connsiteY10" fmla="*/ 625251 h 1978776"/>
              <a:gd name="connsiteX11" fmla="*/ 885795 w 2103393"/>
              <a:gd name="connsiteY11" fmla="*/ 765496 h 1978776"/>
              <a:gd name="connsiteX12" fmla="*/ 919453 w 2103393"/>
              <a:gd name="connsiteY12" fmla="*/ 1203062 h 1978776"/>
              <a:gd name="connsiteX13" fmla="*/ 891405 w 2103393"/>
              <a:gd name="connsiteY13" fmla="*/ 1522821 h 1978776"/>
              <a:gd name="connsiteX14" fmla="*/ 89201 w 2103393"/>
              <a:gd name="connsiteY14" fmla="*/ 1965997 h 1978776"/>
              <a:gd name="connsiteX15" fmla="*/ 577255 w 2103393"/>
              <a:gd name="connsiteY15" fmla="*/ 389639 h 1978776"/>
              <a:gd name="connsiteX16" fmla="*/ 807257 w 2103393"/>
              <a:gd name="connsiteY16" fmla="*/ 625251 h 1978776"/>
              <a:gd name="connsiteX17" fmla="*/ 969942 w 2103393"/>
              <a:gd name="connsiteY17" fmla="*/ 513055 h 1978776"/>
              <a:gd name="connsiteX18" fmla="*/ 947503 w 2103393"/>
              <a:gd name="connsiteY18" fmla="*/ 13781 h 1978776"/>
              <a:gd name="connsiteX0" fmla="*/ 964333 w 2103393"/>
              <a:gd name="connsiteY0" fmla="*/ 55026 h 1980752"/>
              <a:gd name="connsiteX1" fmla="*/ 947503 w 2103393"/>
              <a:gd name="connsiteY1" fmla="*/ 15757 h 1980752"/>
              <a:gd name="connsiteX2" fmla="*/ 1183115 w 2103393"/>
              <a:gd name="connsiteY2" fmla="*/ 21367 h 1980752"/>
              <a:gd name="connsiteX3" fmla="*/ 1177505 w 2103393"/>
              <a:gd name="connsiteY3" fmla="*/ 509421 h 1980752"/>
              <a:gd name="connsiteX4" fmla="*/ 1312141 w 2103393"/>
              <a:gd name="connsiteY4" fmla="*/ 587958 h 1980752"/>
              <a:gd name="connsiteX5" fmla="*/ 1508484 w 2103393"/>
              <a:gd name="connsiteY5" fmla="*/ 391615 h 1980752"/>
              <a:gd name="connsiteX6" fmla="*/ 2058246 w 2103393"/>
              <a:gd name="connsiteY6" fmla="*/ 1939924 h 1980752"/>
              <a:gd name="connsiteX7" fmla="*/ 1244822 w 2103393"/>
              <a:gd name="connsiteY7" fmla="*/ 1530406 h 1980752"/>
              <a:gd name="connsiteX8" fmla="*/ 1205554 w 2103393"/>
              <a:gd name="connsiteY8" fmla="*/ 1216259 h 1980752"/>
              <a:gd name="connsiteX9" fmla="*/ 1244823 w 2103393"/>
              <a:gd name="connsiteY9" fmla="*/ 773082 h 1980752"/>
              <a:gd name="connsiteX10" fmla="*/ 1076528 w 2103393"/>
              <a:gd name="connsiteY10" fmla="*/ 627227 h 1980752"/>
              <a:gd name="connsiteX11" fmla="*/ 885795 w 2103393"/>
              <a:gd name="connsiteY11" fmla="*/ 767472 h 1980752"/>
              <a:gd name="connsiteX12" fmla="*/ 919453 w 2103393"/>
              <a:gd name="connsiteY12" fmla="*/ 1205038 h 1980752"/>
              <a:gd name="connsiteX13" fmla="*/ 891405 w 2103393"/>
              <a:gd name="connsiteY13" fmla="*/ 1524797 h 1980752"/>
              <a:gd name="connsiteX14" fmla="*/ 89201 w 2103393"/>
              <a:gd name="connsiteY14" fmla="*/ 1967973 h 1980752"/>
              <a:gd name="connsiteX15" fmla="*/ 577255 w 2103393"/>
              <a:gd name="connsiteY15" fmla="*/ 391615 h 1980752"/>
              <a:gd name="connsiteX16" fmla="*/ 807257 w 2103393"/>
              <a:gd name="connsiteY16" fmla="*/ 627227 h 1980752"/>
              <a:gd name="connsiteX17" fmla="*/ 969942 w 2103393"/>
              <a:gd name="connsiteY17" fmla="*/ 515031 h 1980752"/>
              <a:gd name="connsiteX18" fmla="*/ 964333 w 2103393"/>
              <a:gd name="connsiteY18" fmla="*/ 55026 h 1980752"/>
              <a:gd name="connsiteX0" fmla="*/ 913845 w 2103393"/>
              <a:gd name="connsiteY0" fmla="*/ 72662 h 1981559"/>
              <a:gd name="connsiteX1" fmla="*/ 947503 w 2103393"/>
              <a:gd name="connsiteY1" fmla="*/ 16564 h 1981559"/>
              <a:gd name="connsiteX2" fmla="*/ 1183115 w 2103393"/>
              <a:gd name="connsiteY2" fmla="*/ 22174 h 1981559"/>
              <a:gd name="connsiteX3" fmla="*/ 1177505 w 2103393"/>
              <a:gd name="connsiteY3" fmla="*/ 510228 h 1981559"/>
              <a:gd name="connsiteX4" fmla="*/ 1312141 w 2103393"/>
              <a:gd name="connsiteY4" fmla="*/ 588765 h 1981559"/>
              <a:gd name="connsiteX5" fmla="*/ 1508484 w 2103393"/>
              <a:gd name="connsiteY5" fmla="*/ 392422 h 1981559"/>
              <a:gd name="connsiteX6" fmla="*/ 2058246 w 2103393"/>
              <a:gd name="connsiteY6" fmla="*/ 1940731 h 1981559"/>
              <a:gd name="connsiteX7" fmla="*/ 1244822 w 2103393"/>
              <a:gd name="connsiteY7" fmla="*/ 1531213 h 1981559"/>
              <a:gd name="connsiteX8" fmla="*/ 1205554 w 2103393"/>
              <a:gd name="connsiteY8" fmla="*/ 1217066 h 1981559"/>
              <a:gd name="connsiteX9" fmla="*/ 1244823 w 2103393"/>
              <a:gd name="connsiteY9" fmla="*/ 773889 h 1981559"/>
              <a:gd name="connsiteX10" fmla="*/ 1076528 w 2103393"/>
              <a:gd name="connsiteY10" fmla="*/ 628034 h 1981559"/>
              <a:gd name="connsiteX11" fmla="*/ 885795 w 2103393"/>
              <a:gd name="connsiteY11" fmla="*/ 768279 h 1981559"/>
              <a:gd name="connsiteX12" fmla="*/ 919453 w 2103393"/>
              <a:gd name="connsiteY12" fmla="*/ 1205845 h 1981559"/>
              <a:gd name="connsiteX13" fmla="*/ 891405 w 2103393"/>
              <a:gd name="connsiteY13" fmla="*/ 1525604 h 1981559"/>
              <a:gd name="connsiteX14" fmla="*/ 89201 w 2103393"/>
              <a:gd name="connsiteY14" fmla="*/ 1968780 h 1981559"/>
              <a:gd name="connsiteX15" fmla="*/ 577255 w 2103393"/>
              <a:gd name="connsiteY15" fmla="*/ 392422 h 1981559"/>
              <a:gd name="connsiteX16" fmla="*/ 807257 w 2103393"/>
              <a:gd name="connsiteY16" fmla="*/ 628034 h 1981559"/>
              <a:gd name="connsiteX17" fmla="*/ 969942 w 2103393"/>
              <a:gd name="connsiteY17" fmla="*/ 515838 h 1981559"/>
              <a:gd name="connsiteX18" fmla="*/ 913845 w 2103393"/>
              <a:gd name="connsiteY18" fmla="*/ 72662 h 1981559"/>
              <a:gd name="connsiteX0" fmla="*/ 913845 w 2103393"/>
              <a:gd name="connsiteY0" fmla="*/ 103017 h 2011914"/>
              <a:gd name="connsiteX1" fmla="*/ 1003601 w 2103393"/>
              <a:gd name="connsiteY1" fmla="*/ 2040 h 2011914"/>
              <a:gd name="connsiteX2" fmla="*/ 1183115 w 2103393"/>
              <a:gd name="connsiteY2" fmla="*/ 52529 h 2011914"/>
              <a:gd name="connsiteX3" fmla="*/ 1177505 w 2103393"/>
              <a:gd name="connsiteY3" fmla="*/ 540583 h 2011914"/>
              <a:gd name="connsiteX4" fmla="*/ 1312141 w 2103393"/>
              <a:gd name="connsiteY4" fmla="*/ 619120 h 2011914"/>
              <a:gd name="connsiteX5" fmla="*/ 1508484 w 2103393"/>
              <a:gd name="connsiteY5" fmla="*/ 422777 h 2011914"/>
              <a:gd name="connsiteX6" fmla="*/ 2058246 w 2103393"/>
              <a:gd name="connsiteY6" fmla="*/ 1971086 h 2011914"/>
              <a:gd name="connsiteX7" fmla="*/ 1244822 w 2103393"/>
              <a:gd name="connsiteY7" fmla="*/ 1561568 h 2011914"/>
              <a:gd name="connsiteX8" fmla="*/ 1205554 w 2103393"/>
              <a:gd name="connsiteY8" fmla="*/ 1247421 h 2011914"/>
              <a:gd name="connsiteX9" fmla="*/ 1244823 w 2103393"/>
              <a:gd name="connsiteY9" fmla="*/ 804244 h 2011914"/>
              <a:gd name="connsiteX10" fmla="*/ 1076528 w 2103393"/>
              <a:gd name="connsiteY10" fmla="*/ 658389 h 2011914"/>
              <a:gd name="connsiteX11" fmla="*/ 885795 w 2103393"/>
              <a:gd name="connsiteY11" fmla="*/ 798634 h 2011914"/>
              <a:gd name="connsiteX12" fmla="*/ 919453 w 2103393"/>
              <a:gd name="connsiteY12" fmla="*/ 1236200 h 2011914"/>
              <a:gd name="connsiteX13" fmla="*/ 891405 w 2103393"/>
              <a:gd name="connsiteY13" fmla="*/ 1555959 h 2011914"/>
              <a:gd name="connsiteX14" fmla="*/ 89201 w 2103393"/>
              <a:gd name="connsiteY14" fmla="*/ 1999135 h 2011914"/>
              <a:gd name="connsiteX15" fmla="*/ 577255 w 2103393"/>
              <a:gd name="connsiteY15" fmla="*/ 422777 h 2011914"/>
              <a:gd name="connsiteX16" fmla="*/ 807257 w 2103393"/>
              <a:gd name="connsiteY16" fmla="*/ 658389 h 2011914"/>
              <a:gd name="connsiteX17" fmla="*/ 969942 w 2103393"/>
              <a:gd name="connsiteY17" fmla="*/ 546193 h 2011914"/>
              <a:gd name="connsiteX18" fmla="*/ 913845 w 2103393"/>
              <a:gd name="connsiteY18" fmla="*/ 103017 h 2011914"/>
              <a:gd name="connsiteX0" fmla="*/ 930675 w 2103393"/>
              <a:gd name="connsiteY0" fmla="*/ 67702 h 2010258"/>
              <a:gd name="connsiteX1" fmla="*/ 1003601 w 2103393"/>
              <a:gd name="connsiteY1" fmla="*/ 384 h 2010258"/>
              <a:gd name="connsiteX2" fmla="*/ 1183115 w 2103393"/>
              <a:gd name="connsiteY2" fmla="*/ 50873 h 2010258"/>
              <a:gd name="connsiteX3" fmla="*/ 1177505 w 2103393"/>
              <a:gd name="connsiteY3" fmla="*/ 538927 h 2010258"/>
              <a:gd name="connsiteX4" fmla="*/ 1312141 w 2103393"/>
              <a:gd name="connsiteY4" fmla="*/ 617464 h 2010258"/>
              <a:gd name="connsiteX5" fmla="*/ 1508484 w 2103393"/>
              <a:gd name="connsiteY5" fmla="*/ 421121 h 2010258"/>
              <a:gd name="connsiteX6" fmla="*/ 2058246 w 2103393"/>
              <a:gd name="connsiteY6" fmla="*/ 1969430 h 2010258"/>
              <a:gd name="connsiteX7" fmla="*/ 1244822 w 2103393"/>
              <a:gd name="connsiteY7" fmla="*/ 1559912 h 2010258"/>
              <a:gd name="connsiteX8" fmla="*/ 1205554 w 2103393"/>
              <a:gd name="connsiteY8" fmla="*/ 1245765 h 2010258"/>
              <a:gd name="connsiteX9" fmla="*/ 1244823 w 2103393"/>
              <a:gd name="connsiteY9" fmla="*/ 802588 h 2010258"/>
              <a:gd name="connsiteX10" fmla="*/ 1076528 w 2103393"/>
              <a:gd name="connsiteY10" fmla="*/ 656733 h 2010258"/>
              <a:gd name="connsiteX11" fmla="*/ 885795 w 2103393"/>
              <a:gd name="connsiteY11" fmla="*/ 796978 h 2010258"/>
              <a:gd name="connsiteX12" fmla="*/ 919453 w 2103393"/>
              <a:gd name="connsiteY12" fmla="*/ 1234544 h 2010258"/>
              <a:gd name="connsiteX13" fmla="*/ 891405 w 2103393"/>
              <a:gd name="connsiteY13" fmla="*/ 1554303 h 2010258"/>
              <a:gd name="connsiteX14" fmla="*/ 89201 w 2103393"/>
              <a:gd name="connsiteY14" fmla="*/ 1997479 h 2010258"/>
              <a:gd name="connsiteX15" fmla="*/ 577255 w 2103393"/>
              <a:gd name="connsiteY15" fmla="*/ 421121 h 2010258"/>
              <a:gd name="connsiteX16" fmla="*/ 807257 w 2103393"/>
              <a:gd name="connsiteY16" fmla="*/ 656733 h 2010258"/>
              <a:gd name="connsiteX17" fmla="*/ 969942 w 2103393"/>
              <a:gd name="connsiteY17" fmla="*/ 544537 h 2010258"/>
              <a:gd name="connsiteX18" fmla="*/ 930675 w 2103393"/>
              <a:gd name="connsiteY18" fmla="*/ 67702 h 2010258"/>
              <a:gd name="connsiteX0" fmla="*/ 930675 w 2103393"/>
              <a:gd name="connsiteY0" fmla="*/ 69239 h 2011795"/>
              <a:gd name="connsiteX1" fmla="*/ 1183115 w 2103393"/>
              <a:gd name="connsiteY1" fmla="*/ 52410 h 2011795"/>
              <a:gd name="connsiteX2" fmla="*/ 1177505 w 2103393"/>
              <a:gd name="connsiteY2" fmla="*/ 540464 h 2011795"/>
              <a:gd name="connsiteX3" fmla="*/ 1312141 w 2103393"/>
              <a:gd name="connsiteY3" fmla="*/ 619001 h 2011795"/>
              <a:gd name="connsiteX4" fmla="*/ 1508484 w 2103393"/>
              <a:gd name="connsiteY4" fmla="*/ 422658 h 2011795"/>
              <a:gd name="connsiteX5" fmla="*/ 2058246 w 2103393"/>
              <a:gd name="connsiteY5" fmla="*/ 1970967 h 2011795"/>
              <a:gd name="connsiteX6" fmla="*/ 1244822 w 2103393"/>
              <a:gd name="connsiteY6" fmla="*/ 1561449 h 2011795"/>
              <a:gd name="connsiteX7" fmla="*/ 1205554 w 2103393"/>
              <a:gd name="connsiteY7" fmla="*/ 1247302 h 2011795"/>
              <a:gd name="connsiteX8" fmla="*/ 1244823 w 2103393"/>
              <a:gd name="connsiteY8" fmla="*/ 804125 h 2011795"/>
              <a:gd name="connsiteX9" fmla="*/ 1076528 w 2103393"/>
              <a:gd name="connsiteY9" fmla="*/ 658270 h 2011795"/>
              <a:gd name="connsiteX10" fmla="*/ 885795 w 2103393"/>
              <a:gd name="connsiteY10" fmla="*/ 798515 h 2011795"/>
              <a:gd name="connsiteX11" fmla="*/ 919453 w 2103393"/>
              <a:gd name="connsiteY11" fmla="*/ 1236081 h 2011795"/>
              <a:gd name="connsiteX12" fmla="*/ 891405 w 2103393"/>
              <a:gd name="connsiteY12" fmla="*/ 1555840 h 2011795"/>
              <a:gd name="connsiteX13" fmla="*/ 89201 w 2103393"/>
              <a:gd name="connsiteY13" fmla="*/ 1999016 h 2011795"/>
              <a:gd name="connsiteX14" fmla="*/ 577255 w 2103393"/>
              <a:gd name="connsiteY14" fmla="*/ 422658 h 2011795"/>
              <a:gd name="connsiteX15" fmla="*/ 807257 w 2103393"/>
              <a:gd name="connsiteY15" fmla="*/ 658270 h 2011795"/>
              <a:gd name="connsiteX16" fmla="*/ 969942 w 2103393"/>
              <a:gd name="connsiteY16" fmla="*/ 546074 h 2011795"/>
              <a:gd name="connsiteX17" fmla="*/ 930675 w 2103393"/>
              <a:gd name="connsiteY17" fmla="*/ 69239 h 2011795"/>
              <a:gd name="connsiteX0" fmla="*/ 930675 w 2103393"/>
              <a:gd name="connsiteY0" fmla="*/ 63795 h 2006351"/>
              <a:gd name="connsiteX1" fmla="*/ 1183115 w 2103393"/>
              <a:gd name="connsiteY1" fmla="*/ 46966 h 2006351"/>
              <a:gd name="connsiteX2" fmla="*/ 1177505 w 2103393"/>
              <a:gd name="connsiteY2" fmla="*/ 535020 h 2006351"/>
              <a:gd name="connsiteX3" fmla="*/ 1312141 w 2103393"/>
              <a:gd name="connsiteY3" fmla="*/ 613557 h 2006351"/>
              <a:gd name="connsiteX4" fmla="*/ 1508484 w 2103393"/>
              <a:gd name="connsiteY4" fmla="*/ 417214 h 2006351"/>
              <a:gd name="connsiteX5" fmla="*/ 2058246 w 2103393"/>
              <a:gd name="connsiteY5" fmla="*/ 1965523 h 2006351"/>
              <a:gd name="connsiteX6" fmla="*/ 1244822 w 2103393"/>
              <a:gd name="connsiteY6" fmla="*/ 1556005 h 2006351"/>
              <a:gd name="connsiteX7" fmla="*/ 1205554 w 2103393"/>
              <a:gd name="connsiteY7" fmla="*/ 1241858 h 2006351"/>
              <a:gd name="connsiteX8" fmla="*/ 1244823 w 2103393"/>
              <a:gd name="connsiteY8" fmla="*/ 798681 h 2006351"/>
              <a:gd name="connsiteX9" fmla="*/ 1076528 w 2103393"/>
              <a:gd name="connsiteY9" fmla="*/ 652826 h 2006351"/>
              <a:gd name="connsiteX10" fmla="*/ 885795 w 2103393"/>
              <a:gd name="connsiteY10" fmla="*/ 793071 h 2006351"/>
              <a:gd name="connsiteX11" fmla="*/ 919453 w 2103393"/>
              <a:gd name="connsiteY11" fmla="*/ 1230637 h 2006351"/>
              <a:gd name="connsiteX12" fmla="*/ 891405 w 2103393"/>
              <a:gd name="connsiteY12" fmla="*/ 1550396 h 2006351"/>
              <a:gd name="connsiteX13" fmla="*/ 89201 w 2103393"/>
              <a:gd name="connsiteY13" fmla="*/ 1993572 h 2006351"/>
              <a:gd name="connsiteX14" fmla="*/ 577255 w 2103393"/>
              <a:gd name="connsiteY14" fmla="*/ 417214 h 2006351"/>
              <a:gd name="connsiteX15" fmla="*/ 807257 w 2103393"/>
              <a:gd name="connsiteY15" fmla="*/ 652826 h 2006351"/>
              <a:gd name="connsiteX16" fmla="*/ 969942 w 2103393"/>
              <a:gd name="connsiteY16" fmla="*/ 540630 h 2006351"/>
              <a:gd name="connsiteX17" fmla="*/ 930675 w 2103393"/>
              <a:gd name="connsiteY17" fmla="*/ 63795 h 2006351"/>
              <a:gd name="connsiteX0" fmla="*/ 930675 w 2103393"/>
              <a:gd name="connsiteY0" fmla="*/ 51191 h 2016186"/>
              <a:gd name="connsiteX1" fmla="*/ 1183115 w 2103393"/>
              <a:gd name="connsiteY1" fmla="*/ 56801 h 2016186"/>
              <a:gd name="connsiteX2" fmla="*/ 1177505 w 2103393"/>
              <a:gd name="connsiteY2" fmla="*/ 544855 h 2016186"/>
              <a:gd name="connsiteX3" fmla="*/ 1312141 w 2103393"/>
              <a:gd name="connsiteY3" fmla="*/ 623392 h 2016186"/>
              <a:gd name="connsiteX4" fmla="*/ 1508484 w 2103393"/>
              <a:gd name="connsiteY4" fmla="*/ 427049 h 2016186"/>
              <a:gd name="connsiteX5" fmla="*/ 2058246 w 2103393"/>
              <a:gd name="connsiteY5" fmla="*/ 1975358 h 2016186"/>
              <a:gd name="connsiteX6" fmla="*/ 1244822 w 2103393"/>
              <a:gd name="connsiteY6" fmla="*/ 1565840 h 2016186"/>
              <a:gd name="connsiteX7" fmla="*/ 1205554 w 2103393"/>
              <a:gd name="connsiteY7" fmla="*/ 1251693 h 2016186"/>
              <a:gd name="connsiteX8" fmla="*/ 1244823 w 2103393"/>
              <a:gd name="connsiteY8" fmla="*/ 808516 h 2016186"/>
              <a:gd name="connsiteX9" fmla="*/ 1076528 w 2103393"/>
              <a:gd name="connsiteY9" fmla="*/ 662661 h 2016186"/>
              <a:gd name="connsiteX10" fmla="*/ 885795 w 2103393"/>
              <a:gd name="connsiteY10" fmla="*/ 802906 h 2016186"/>
              <a:gd name="connsiteX11" fmla="*/ 919453 w 2103393"/>
              <a:gd name="connsiteY11" fmla="*/ 1240472 h 2016186"/>
              <a:gd name="connsiteX12" fmla="*/ 891405 w 2103393"/>
              <a:gd name="connsiteY12" fmla="*/ 1560231 h 2016186"/>
              <a:gd name="connsiteX13" fmla="*/ 89201 w 2103393"/>
              <a:gd name="connsiteY13" fmla="*/ 2003407 h 2016186"/>
              <a:gd name="connsiteX14" fmla="*/ 577255 w 2103393"/>
              <a:gd name="connsiteY14" fmla="*/ 427049 h 2016186"/>
              <a:gd name="connsiteX15" fmla="*/ 807257 w 2103393"/>
              <a:gd name="connsiteY15" fmla="*/ 662661 h 2016186"/>
              <a:gd name="connsiteX16" fmla="*/ 969942 w 2103393"/>
              <a:gd name="connsiteY16" fmla="*/ 550465 h 2016186"/>
              <a:gd name="connsiteX17" fmla="*/ 930675 w 2103393"/>
              <a:gd name="connsiteY17" fmla="*/ 51191 h 2016186"/>
              <a:gd name="connsiteX0" fmla="*/ 930675 w 2103393"/>
              <a:gd name="connsiteY0" fmla="*/ 47103 h 2012098"/>
              <a:gd name="connsiteX1" fmla="*/ 1183115 w 2103393"/>
              <a:gd name="connsiteY1" fmla="*/ 52713 h 2012098"/>
              <a:gd name="connsiteX2" fmla="*/ 1177505 w 2103393"/>
              <a:gd name="connsiteY2" fmla="*/ 540767 h 2012098"/>
              <a:gd name="connsiteX3" fmla="*/ 1312141 w 2103393"/>
              <a:gd name="connsiteY3" fmla="*/ 619304 h 2012098"/>
              <a:gd name="connsiteX4" fmla="*/ 1508484 w 2103393"/>
              <a:gd name="connsiteY4" fmla="*/ 422961 h 2012098"/>
              <a:gd name="connsiteX5" fmla="*/ 2058246 w 2103393"/>
              <a:gd name="connsiteY5" fmla="*/ 1971270 h 2012098"/>
              <a:gd name="connsiteX6" fmla="*/ 1244822 w 2103393"/>
              <a:gd name="connsiteY6" fmla="*/ 1561752 h 2012098"/>
              <a:gd name="connsiteX7" fmla="*/ 1205554 w 2103393"/>
              <a:gd name="connsiteY7" fmla="*/ 1247605 h 2012098"/>
              <a:gd name="connsiteX8" fmla="*/ 1244823 w 2103393"/>
              <a:gd name="connsiteY8" fmla="*/ 804428 h 2012098"/>
              <a:gd name="connsiteX9" fmla="*/ 1076528 w 2103393"/>
              <a:gd name="connsiteY9" fmla="*/ 658573 h 2012098"/>
              <a:gd name="connsiteX10" fmla="*/ 885795 w 2103393"/>
              <a:gd name="connsiteY10" fmla="*/ 798818 h 2012098"/>
              <a:gd name="connsiteX11" fmla="*/ 919453 w 2103393"/>
              <a:gd name="connsiteY11" fmla="*/ 1236384 h 2012098"/>
              <a:gd name="connsiteX12" fmla="*/ 891405 w 2103393"/>
              <a:gd name="connsiteY12" fmla="*/ 1556143 h 2012098"/>
              <a:gd name="connsiteX13" fmla="*/ 89201 w 2103393"/>
              <a:gd name="connsiteY13" fmla="*/ 1999319 h 2012098"/>
              <a:gd name="connsiteX14" fmla="*/ 577255 w 2103393"/>
              <a:gd name="connsiteY14" fmla="*/ 422961 h 2012098"/>
              <a:gd name="connsiteX15" fmla="*/ 807257 w 2103393"/>
              <a:gd name="connsiteY15" fmla="*/ 658573 h 2012098"/>
              <a:gd name="connsiteX16" fmla="*/ 969942 w 2103393"/>
              <a:gd name="connsiteY16" fmla="*/ 546377 h 2012098"/>
              <a:gd name="connsiteX17" fmla="*/ 930675 w 2103393"/>
              <a:gd name="connsiteY17" fmla="*/ 47103 h 2012098"/>
              <a:gd name="connsiteX0" fmla="*/ 930675 w 2103393"/>
              <a:gd name="connsiteY0" fmla="*/ 47103 h 2012098"/>
              <a:gd name="connsiteX1" fmla="*/ 1183115 w 2103393"/>
              <a:gd name="connsiteY1" fmla="*/ 52713 h 2012098"/>
              <a:gd name="connsiteX2" fmla="*/ 1177505 w 2103393"/>
              <a:gd name="connsiteY2" fmla="*/ 540767 h 2012098"/>
              <a:gd name="connsiteX3" fmla="*/ 1312141 w 2103393"/>
              <a:gd name="connsiteY3" fmla="*/ 619304 h 2012098"/>
              <a:gd name="connsiteX4" fmla="*/ 1508484 w 2103393"/>
              <a:gd name="connsiteY4" fmla="*/ 422961 h 2012098"/>
              <a:gd name="connsiteX5" fmla="*/ 2058246 w 2103393"/>
              <a:gd name="connsiteY5" fmla="*/ 1971270 h 2012098"/>
              <a:gd name="connsiteX6" fmla="*/ 1244822 w 2103393"/>
              <a:gd name="connsiteY6" fmla="*/ 1561752 h 2012098"/>
              <a:gd name="connsiteX7" fmla="*/ 1205554 w 2103393"/>
              <a:gd name="connsiteY7" fmla="*/ 1247605 h 2012098"/>
              <a:gd name="connsiteX8" fmla="*/ 1244823 w 2103393"/>
              <a:gd name="connsiteY8" fmla="*/ 804428 h 2012098"/>
              <a:gd name="connsiteX9" fmla="*/ 1076528 w 2103393"/>
              <a:gd name="connsiteY9" fmla="*/ 658573 h 2012098"/>
              <a:gd name="connsiteX10" fmla="*/ 885795 w 2103393"/>
              <a:gd name="connsiteY10" fmla="*/ 798818 h 2012098"/>
              <a:gd name="connsiteX11" fmla="*/ 919453 w 2103393"/>
              <a:gd name="connsiteY11" fmla="*/ 1236384 h 2012098"/>
              <a:gd name="connsiteX12" fmla="*/ 891405 w 2103393"/>
              <a:gd name="connsiteY12" fmla="*/ 1556143 h 2012098"/>
              <a:gd name="connsiteX13" fmla="*/ 89201 w 2103393"/>
              <a:gd name="connsiteY13" fmla="*/ 1999319 h 2012098"/>
              <a:gd name="connsiteX14" fmla="*/ 577255 w 2103393"/>
              <a:gd name="connsiteY14" fmla="*/ 422961 h 2012098"/>
              <a:gd name="connsiteX15" fmla="*/ 807257 w 2103393"/>
              <a:gd name="connsiteY15" fmla="*/ 658573 h 2012098"/>
              <a:gd name="connsiteX16" fmla="*/ 969942 w 2103393"/>
              <a:gd name="connsiteY16" fmla="*/ 546377 h 2012098"/>
              <a:gd name="connsiteX17" fmla="*/ 930675 w 2103393"/>
              <a:gd name="connsiteY17" fmla="*/ 47103 h 2012098"/>
              <a:gd name="connsiteX0" fmla="*/ 930675 w 2103393"/>
              <a:gd name="connsiteY0" fmla="*/ 24191 h 2051098"/>
              <a:gd name="connsiteX1" fmla="*/ 1183115 w 2103393"/>
              <a:gd name="connsiteY1" fmla="*/ 91713 h 2051098"/>
              <a:gd name="connsiteX2" fmla="*/ 1177505 w 2103393"/>
              <a:gd name="connsiteY2" fmla="*/ 579767 h 2051098"/>
              <a:gd name="connsiteX3" fmla="*/ 1312141 w 2103393"/>
              <a:gd name="connsiteY3" fmla="*/ 658304 h 2051098"/>
              <a:gd name="connsiteX4" fmla="*/ 1508484 w 2103393"/>
              <a:gd name="connsiteY4" fmla="*/ 461961 h 2051098"/>
              <a:gd name="connsiteX5" fmla="*/ 2058246 w 2103393"/>
              <a:gd name="connsiteY5" fmla="*/ 2010270 h 2051098"/>
              <a:gd name="connsiteX6" fmla="*/ 1244822 w 2103393"/>
              <a:gd name="connsiteY6" fmla="*/ 1600752 h 2051098"/>
              <a:gd name="connsiteX7" fmla="*/ 1205554 w 2103393"/>
              <a:gd name="connsiteY7" fmla="*/ 1286605 h 2051098"/>
              <a:gd name="connsiteX8" fmla="*/ 1244823 w 2103393"/>
              <a:gd name="connsiteY8" fmla="*/ 843428 h 2051098"/>
              <a:gd name="connsiteX9" fmla="*/ 1076528 w 2103393"/>
              <a:gd name="connsiteY9" fmla="*/ 697573 h 2051098"/>
              <a:gd name="connsiteX10" fmla="*/ 885795 w 2103393"/>
              <a:gd name="connsiteY10" fmla="*/ 837818 h 2051098"/>
              <a:gd name="connsiteX11" fmla="*/ 919453 w 2103393"/>
              <a:gd name="connsiteY11" fmla="*/ 1275384 h 2051098"/>
              <a:gd name="connsiteX12" fmla="*/ 891405 w 2103393"/>
              <a:gd name="connsiteY12" fmla="*/ 1595143 h 2051098"/>
              <a:gd name="connsiteX13" fmla="*/ 89201 w 2103393"/>
              <a:gd name="connsiteY13" fmla="*/ 2038319 h 2051098"/>
              <a:gd name="connsiteX14" fmla="*/ 577255 w 2103393"/>
              <a:gd name="connsiteY14" fmla="*/ 461961 h 2051098"/>
              <a:gd name="connsiteX15" fmla="*/ 807257 w 2103393"/>
              <a:gd name="connsiteY15" fmla="*/ 697573 h 2051098"/>
              <a:gd name="connsiteX16" fmla="*/ 969942 w 2103393"/>
              <a:gd name="connsiteY16" fmla="*/ 585377 h 2051098"/>
              <a:gd name="connsiteX17" fmla="*/ 930675 w 2103393"/>
              <a:gd name="connsiteY17" fmla="*/ 24191 h 2051098"/>
              <a:gd name="connsiteX0" fmla="*/ 930675 w 2103393"/>
              <a:gd name="connsiteY0" fmla="*/ 51153 h 2078060"/>
              <a:gd name="connsiteX1" fmla="*/ 1190398 w 2103393"/>
              <a:gd name="connsiteY1" fmla="*/ 49480 h 2078060"/>
              <a:gd name="connsiteX2" fmla="*/ 1177505 w 2103393"/>
              <a:gd name="connsiteY2" fmla="*/ 606729 h 2078060"/>
              <a:gd name="connsiteX3" fmla="*/ 1312141 w 2103393"/>
              <a:gd name="connsiteY3" fmla="*/ 685266 h 2078060"/>
              <a:gd name="connsiteX4" fmla="*/ 1508484 w 2103393"/>
              <a:gd name="connsiteY4" fmla="*/ 488923 h 2078060"/>
              <a:gd name="connsiteX5" fmla="*/ 2058246 w 2103393"/>
              <a:gd name="connsiteY5" fmla="*/ 2037232 h 2078060"/>
              <a:gd name="connsiteX6" fmla="*/ 1244822 w 2103393"/>
              <a:gd name="connsiteY6" fmla="*/ 1627714 h 2078060"/>
              <a:gd name="connsiteX7" fmla="*/ 1205554 w 2103393"/>
              <a:gd name="connsiteY7" fmla="*/ 1313567 h 2078060"/>
              <a:gd name="connsiteX8" fmla="*/ 1244823 w 2103393"/>
              <a:gd name="connsiteY8" fmla="*/ 870390 h 2078060"/>
              <a:gd name="connsiteX9" fmla="*/ 1076528 w 2103393"/>
              <a:gd name="connsiteY9" fmla="*/ 724535 h 2078060"/>
              <a:gd name="connsiteX10" fmla="*/ 885795 w 2103393"/>
              <a:gd name="connsiteY10" fmla="*/ 864780 h 2078060"/>
              <a:gd name="connsiteX11" fmla="*/ 919453 w 2103393"/>
              <a:gd name="connsiteY11" fmla="*/ 1302346 h 2078060"/>
              <a:gd name="connsiteX12" fmla="*/ 891405 w 2103393"/>
              <a:gd name="connsiteY12" fmla="*/ 1622105 h 2078060"/>
              <a:gd name="connsiteX13" fmla="*/ 89201 w 2103393"/>
              <a:gd name="connsiteY13" fmla="*/ 2065281 h 2078060"/>
              <a:gd name="connsiteX14" fmla="*/ 577255 w 2103393"/>
              <a:gd name="connsiteY14" fmla="*/ 488923 h 2078060"/>
              <a:gd name="connsiteX15" fmla="*/ 807257 w 2103393"/>
              <a:gd name="connsiteY15" fmla="*/ 724535 h 2078060"/>
              <a:gd name="connsiteX16" fmla="*/ 969942 w 2103393"/>
              <a:gd name="connsiteY16" fmla="*/ 612339 h 2078060"/>
              <a:gd name="connsiteX17" fmla="*/ 930675 w 2103393"/>
              <a:gd name="connsiteY17" fmla="*/ 51153 h 2078060"/>
              <a:gd name="connsiteX0" fmla="*/ 930675 w 2103393"/>
              <a:gd name="connsiteY0" fmla="*/ 57180 h 2084087"/>
              <a:gd name="connsiteX1" fmla="*/ 1190398 w 2103393"/>
              <a:gd name="connsiteY1" fmla="*/ 55507 h 2084087"/>
              <a:gd name="connsiteX2" fmla="*/ 1177505 w 2103393"/>
              <a:gd name="connsiteY2" fmla="*/ 612756 h 2084087"/>
              <a:gd name="connsiteX3" fmla="*/ 1312141 w 2103393"/>
              <a:gd name="connsiteY3" fmla="*/ 691293 h 2084087"/>
              <a:gd name="connsiteX4" fmla="*/ 1508484 w 2103393"/>
              <a:gd name="connsiteY4" fmla="*/ 494950 h 2084087"/>
              <a:gd name="connsiteX5" fmla="*/ 2058246 w 2103393"/>
              <a:gd name="connsiteY5" fmla="*/ 2043259 h 2084087"/>
              <a:gd name="connsiteX6" fmla="*/ 1244822 w 2103393"/>
              <a:gd name="connsiteY6" fmla="*/ 1633741 h 2084087"/>
              <a:gd name="connsiteX7" fmla="*/ 1205554 w 2103393"/>
              <a:gd name="connsiteY7" fmla="*/ 1319594 h 2084087"/>
              <a:gd name="connsiteX8" fmla="*/ 1244823 w 2103393"/>
              <a:gd name="connsiteY8" fmla="*/ 876417 h 2084087"/>
              <a:gd name="connsiteX9" fmla="*/ 1076528 w 2103393"/>
              <a:gd name="connsiteY9" fmla="*/ 730562 h 2084087"/>
              <a:gd name="connsiteX10" fmla="*/ 885795 w 2103393"/>
              <a:gd name="connsiteY10" fmla="*/ 870807 h 2084087"/>
              <a:gd name="connsiteX11" fmla="*/ 919453 w 2103393"/>
              <a:gd name="connsiteY11" fmla="*/ 1308373 h 2084087"/>
              <a:gd name="connsiteX12" fmla="*/ 891405 w 2103393"/>
              <a:gd name="connsiteY12" fmla="*/ 1628132 h 2084087"/>
              <a:gd name="connsiteX13" fmla="*/ 89201 w 2103393"/>
              <a:gd name="connsiteY13" fmla="*/ 2071308 h 2084087"/>
              <a:gd name="connsiteX14" fmla="*/ 577255 w 2103393"/>
              <a:gd name="connsiteY14" fmla="*/ 494950 h 2084087"/>
              <a:gd name="connsiteX15" fmla="*/ 807257 w 2103393"/>
              <a:gd name="connsiteY15" fmla="*/ 730562 h 2084087"/>
              <a:gd name="connsiteX16" fmla="*/ 969942 w 2103393"/>
              <a:gd name="connsiteY16" fmla="*/ 618366 h 2084087"/>
              <a:gd name="connsiteX17" fmla="*/ 930675 w 2103393"/>
              <a:gd name="connsiteY17" fmla="*/ 57180 h 2084087"/>
              <a:gd name="connsiteX0" fmla="*/ 930675 w 2103393"/>
              <a:gd name="connsiteY0" fmla="*/ 65797 h 2092704"/>
              <a:gd name="connsiteX1" fmla="*/ 1190398 w 2103393"/>
              <a:gd name="connsiteY1" fmla="*/ 64124 h 2092704"/>
              <a:gd name="connsiteX2" fmla="*/ 1177505 w 2103393"/>
              <a:gd name="connsiteY2" fmla="*/ 621373 h 2092704"/>
              <a:gd name="connsiteX3" fmla="*/ 1312141 w 2103393"/>
              <a:gd name="connsiteY3" fmla="*/ 699910 h 2092704"/>
              <a:gd name="connsiteX4" fmla="*/ 1508484 w 2103393"/>
              <a:gd name="connsiteY4" fmla="*/ 503567 h 2092704"/>
              <a:gd name="connsiteX5" fmla="*/ 2058246 w 2103393"/>
              <a:gd name="connsiteY5" fmla="*/ 2051876 h 2092704"/>
              <a:gd name="connsiteX6" fmla="*/ 1244822 w 2103393"/>
              <a:gd name="connsiteY6" fmla="*/ 1642358 h 2092704"/>
              <a:gd name="connsiteX7" fmla="*/ 1205554 w 2103393"/>
              <a:gd name="connsiteY7" fmla="*/ 1328211 h 2092704"/>
              <a:gd name="connsiteX8" fmla="*/ 1244823 w 2103393"/>
              <a:gd name="connsiteY8" fmla="*/ 885034 h 2092704"/>
              <a:gd name="connsiteX9" fmla="*/ 1076528 w 2103393"/>
              <a:gd name="connsiteY9" fmla="*/ 739179 h 2092704"/>
              <a:gd name="connsiteX10" fmla="*/ 885795 w 2103393"/>
              <a:gd name="connsiteY10" fmla="*/ 879424 h 2092704"/>
              <a:gd name="connsiteX11" fmla="*/ 919453 w 2103393"/>
              <a:gd name="connsiteY11" fmla="*/ 1316990 h 2092704"/>
              <a:gd name="connsiteX12" fmla="*/ 891405 w 2103393"/>
              <a:gd name="connsiteY12" fmla="*/ 1636749 h 2092704"/>
              <a:gd name="connsiteX13" fmla="*/ 89201 w 2103393"/>
              <a:gd name="connsiteY13" fmla="*/ 2079925 h 2092704"/>
              <a:gd name="connsiteX14" fmla="*/ 577255 w 2103393"/>
              <a:gd name="connsiteY14" fmla="*/ 503567 h 2092704"/>
              <a:gd name="connsiteX15" fmla="*/ 807257 w 2103393"/>
              <a:gd name="connsiteY15" fmla="*/ 739179 h 2092704"/>
              <a:gd name="connsiteX16" fmla="*/ 969942 w 2103393"/>
              <a:gd name="connsiteY16" fmla="*/ 626983 h 2092704"/>
              <a:gd name="connsiteX17" fmla="*/ 930675 w 2103393"/>
              <a:gd name="connsiteY17" fmla="*/ 65797 h 2092704"/>
              <a:gd name="connsiteX0" fmla="*/ 930675 w 2103393"/>
              <a:gd name="connsiteY0" fmla="*/ 65797 h 2092704"/>
              <a:gd name="connsiteX1" fmla="*/ 1190398 w 2103393"/>
              <a:gd name="connsiteY1" fmla="*/ 64124 h 2092704"/>
              <a:gd name="connsiteX2" fmla="*/ 1177505 w 2103393"/>
              <a:gd name="connsiteY2" fmla="*/ 621373 h 2092704"/>
              <a:gd name="connsiteX3" fmla="*/ 1312141 w 2103393"/>
              <a:gd name="connsiteY3" fmla="*/ 699910 h 2092704"/>
              <a:gd name="connsiteX4" fmla="*/ 1508484 w 2103393"/>
              <a:gd name="connsiteY4" fmla="*/ 503567 h 2092704"/>
              <a:gd name="connsiteX5" fmla="*/ 2058246 w 2103393"/>
              <a:gd name="connsiteY5" fmla="*/ 2051876 h 2092704"/>
              <a:gd name="connsiteX6" fmla="*/ 1244822 w 2103393"/>
              <a:gd name="connsiteY6" fmla="*/ 1642358 h 2092704"/>
              <a:gd name="connsiteX7" fmla="*/ 1205554 w 2103393"/>
              <a:gd name="connsiteY7" fmla="*/ 1328211 h 2092704"/>
              <a:gd name="connsiteX8" fmla="*/ 1244823 w 2103393"/>
              <a:gd name="connsiteY8" fmla="*/ 885034 h 2092704"/>
              <a:gd name="connsiteX9" fmla="*/ 1076528 w 2103393"/>
              <a:gd name="connsiteY9" fmla="*/ 739179 h 2092704"/>
              <a:gd name="connsiteX10" fmla="*/ 885795 w 2103393"/>
              <a:gd name="connsiteY10" fmla="*/ 879424 h 2092704"/>
              <a:gd name="connsiteX11" fmla="*/ 919453 w 2103393"/>
              <a:gd name="connsiteY11" fmla="*/ 1316990 h 2092704"/>
              <a:gd name="connsiteX12" fmla="*/ 891405 w 2103393"/>
              <a:gd name="connsiteY12" fmla="*/ 1636749 h 2092704"/>
              <a:gd name="connsiteX13" fmla="*/ 89201 w 2103393"/>
              <a:gd name="connsiteY13" fmla="*/ 2079925 h 2092704"/>
              <a:gd name="connsiteX14" fmla="*/ 577255 w 2103393"/>
              <a:gd name="connsiteY14" fmla="*/ 503567 h 2092704"/>
              <a:gd name="connsiteX15" fmla="*/ 807257 w 2103393"/>
              <a:gd name="connsiteY15" fmla="*/ 739179 h 2092704"/>
              <a:gd name="connsiteX16" fmla="*/ 969942 w 2103393"/>
              <a:gd name="connsiteY16" fmla="*/ 626983 h 2092704"/>
              <a:gd name="connsiteX17" fmla="*/ 930675 w 2103393"/>
              <a:gd name="connsiteY17" fmla="*/ 65797 h 2092704"/>
              <a:gd name="connsiteX0" fmla="*/ 930675 w 2103393"/>
              <a:gd name="connsiteY0" fmla="*/ 73853 h 2100760"/>
              <a:gd name="connsiteX1" fmla="*/ 1190398 w 2103393"/>
              <a:gd name="connsiteY1" fmla="*/ 72180 h 2100760"/>
              <a:gd name="connsiteX2" fmla="*/ 1177505 w 2103393"/>
              <a:gd name="connsiteY2" fmla="*/ 629429 h 2100760"/>
              <a:gd name="connsiteX3" fmla="*/ 1312141 w 2103393"/>
              <a:gd name="connsiteY3" fmla="*/ 707966 h 2100760"/>
              <a:gd name="connsiteX4" fmla="*/ 1508484 w 2103393"/>
              <a:gd name="connsiteY4" fmla="*/ 511623 h 2100760"/>
              <a:gd name="connsiteX5" fmla="*/ 2058246 w 2103393"/>
              <a:gd name="connsiteY5" fmla="*/ 2059932 h 2100760"/>
              <a:gd name="connsiteX6" fmla="*/ 1244822 w 2103393"/>
              <a:gd name="connsiteY6" fmla="*/ 1650414 h 2100760"/>
              <a:gd name="connsiteX7" fmla="*/ 1205554 w 2103393"/>
              <a:gd name="connsiteY7" fmla="*/ 1336267 h 2100760"/>
              <a:gd name="connsiteX8" fmla="*/ 1244823 w 2103393"/>
              <a:gd name="connsiteY8" fmla="*/ 893090 h 2100760"/>
              <a:gd name="connsiteX9" fmla="*/ 1076528 w 2103393"/>
              <a:gd name="connsiteY9" fmla="*/ 747235 h 2100760"/>
              <a:gd name="connsiteX10" fmla="*/ 885795 w 2103393"/>
              <a:gd name="connsiteY10" fmla="*/ 887480 h 2100760"/>
              <a:gd name="connsiteX11" fmla="*/ 919453 w 2103393"/>
              <a:gd name="connsiteY11" fmla="*/ 1325046 h 2100760"/>
              <a:gd name="connsiteX12" fmla="*/ 891405 w 2103393"/>
              <a:gd name="connsiteY12" fmla="*/ 1644805 h 2100760"/>
              <a:gd name="connsiteX13" fmla="*/ 89201 w 2103393"/>
              <a:gd name="connsiteY13" fmla="*/ 2087981 h 2100760"/>
              <a:gd name="connsiteX14" fmla="*/ 577255 w 2103393"/>
              <a:gd name="connsiteY14" fmla="*/ 511623 h 2100760"/>
              <a:gd name="connsiteX15" fmla="*/ 807257 w 2103393"/>
              <a:gd name="connsiteY15" fmla="*/ 747235 h 2100760"/>
              <a:gd name="connsiteX16" fmla="*/ 969942 w 2103393"/>
              <a:gd name="connsiteY16" fmla="*/ 635039 h 2100760"/>
              <a:gd name="connsiteX17" fmla="*/ 930675 w 2103393"/>
              <a:gd name="connsiteY17" fmla="*/ 73853 h 2100760"/>
              <a:gd name="connsiteX0" fmla="*/ 930675 w 2103393"/>
              <a:gd name="connsiteY0" fmla="*/ 77953 h 2104860"/>
              <a:gd name="connsiteX1" fmla="*/ 1190398 w 2103393"/>
              <a:gd name="connsiteY1" fmla="*/ 76280 h 2104860"/>
              <a:gd name="connsiteX2" fmla="*/ 1177505 w 2103393"/>
              <a:gd name="connsiteY2" fmla="*/ 633529 h 2104860"/>
              <a:gd name="connsiteX3" fmla="*/ 1312141 w 2103393"/>
              <a:gd name="connsiteY3" fmla="*/ 712066 h 2104860"/>
              <a:gd name="connsiteX4" fmla="*/ 1508484 w 2103393"/>
              <a:gd name="connsiteY4" fmla="*/ 515723 h 2104860"/>
              <a:gd name="connsiteX5" fmla="*/ 2058246 w 2103393"/>
              <a:gd name="connsiteY5" fmla="*/ 2064032 h 2104860"/>
              <a:gd name="connsiteX6" fmla="*/ 1244822 w 2103393"/>
              <a:gd name="connsiteY6" fmla="*/ 1654514 h 2104860"/>
              <a:gd name="connsiteX7" fmla="*/ 1205554 w 2103393"/>
              <a:gd name="connsiteY7" fmla="*/ 1340367 h 2104860"/>
              <a:gd name="connsiteX8" fmla="*/ 1244823 w 2103393"/>
              <a:gd name="connsiteY8" fmla="*/ 897190 h 2104860"/>
              <a:gd name="connsiteX9" fmla="*/ 1076528 w 2103393"/>
              <a:gd name="connsiteY9" fmla="*/ 751335 h 2104860"/>
              <a:gd name="connsiteX10" fmla="*/ 885795 w 2103393"/>
              <a:gd name="connsiteY10" fmla="*/ 891580 h 2104860"/>
              <a:gd name="connsiteX11" fmla="*/ 919453 w 2103393"/>
              <a:gd name="connsiteY11" fmla="*/ 1329146 h 2104860"/>
              <a:gd name="connsiteX12" fmla="*/ 891405 w 2103393"/>
              <a:gd name="connsiteY12" fmla="*/ 1648905 h 2104860"/>
              <a:gd name="connsiteX13" fmla="*/ 89201 w 2103393"/>
              <a:gd name="connsiteY13" fmla="*/ 2092081 h 2104860"/>
              <a:gd name="connsiteX14" fmla="*/ 577255 w 2103393"/>
              <a:gd name="connsiteY14" fmla="*/ 515723 h 2104860"/>
              <a:gd name="connsiteX15" fmla="*/ 807257 w 2103393"/>
              <a:gd name="connsiteY15" fmla="*/ 751335 h 2104860"/>
              <a:gd name="connsiteX16" fmla="*/ 969942 w 2103393"/>
              <a:gd name="connsiteY16" fmla="*/ 639139 h 2104860"/>
              <a:gd name="connsiteX17" fmla="*/ 930675 w 2103393"/>
              <a:gd name="connsiteY17" fmla="*/ 77953 h 2104860"/>
              <a:gd name="connsiteX0" fmla="*/ 930675 w 2103393"/>
              <a:gd name="connsiteY0" fmla="*/ 71187 h 2098094"/>
              <a:gd name="connsiteX1" fmla="*/ 1190398 w 2103393"/>
              <a:gd name="connsiteY1" fmla="*/ 69514 h 2098094"/>
              <a:gd name="connsiteX2" fmla="*/ 1177505 w 2103393"/>
              <a:gd name="connsiteY2" fmla="*/ 626763 h 2098094"/>
              <a:gd name="connsiteX3" fmla="*/ 1312141 w 2103393"/>
              <a:gd name="connsiteY3" fmla="*/ 705300 h 2098094"/>
              <a:gd name="connsiteX4" fmla="*/ 1508484 w 2103393"/>
              <a:gd name="connsiteY4" fmla="*/ 508957 h 2098094"/>
              <a:gd name="connsiteX5" fmla="*/ 2058246 w 2103393"/>
              <a:gd name="connsiteY5" fmla="*/ 2057266 h 2098094"/>
              <a:gd name="connsiteX6" fmla="*/ 1244822 w 2103393"/>
              <a:gd name="connsiteY6" fmla="*/ 1647748 h 2098094"/>
              <a:gd name="connsiteX7" fmla="*/ 1205554 w 2103393"/>
              <a:gd name="connsiteY7" fmla="*/ 1333601 h 2098094"/>
              <a:gd name="connsiteX8" fmla="*/ 1244823 w 2103393"/>
              <a:gd name="connsiteY8" fmla="*/ 890424 h 2098094"/>
              <a:gd name="connsiteX9" fmla="*/ 1076528 w 2103393"/>
              <a:gd name="connsiteY9" fmla="*/ 744569 h 2098094"/>
              <a:gd name="connsiteX10" fmla="*/ 885795 w 2103393"/>
              <a:gd name="connsiteY10" fmla="*/ 884814 h 2098094"/>
              <a:gd name="connsiteX11" fmla="*/ 919453 w 2103393"/>
              <a:gd name="connsiteY11" fmla="*/ 1322380 h 2098094"/>
              <a:gd name="connsiteX12" fmla="*/ 891405 w 2103393"/>
              <a:gd name="connsiteY12" fmla="*/ 1642139 h 2098094"/>
              <a:gd name="connsiteX13" fmla="*/ 89201 w 2103393"/>
              <a:gd name="connsiteY13" fmla="*/ 2085315 h 2098094"/>
              <a:gd name="connsiteX14" fmla="*/ 577255 w 2103393"/>
              <a:gd name="connsiteY14" fmla="*/ 508957 h 2098094"/>
              <a:gd name="connsiteX15" fmla="*/ 807257 w 2103393"/>
              <a:gd name="connsiteY15" fmla="*/ 744569 h 2098094"/>
              <a:gd name="connsiteX16" fmla="*/ 969942 w 2103393"/>
              <a:gd name="connsiteY16" fmla="*/ 632373 h 2098094"/>
              <a:gd name="connsiteX17" fmla="*/ 930675 w 2103393"/>
              <a:gd name="connsiteY17" fmla="*/ 71187 h 2098094"/>
              <a:gd name="connsiteX0" fmla="*/ 930675 w 2103393"/>
              <a:gd name="connsiteY0" fmla="*/ 75207 h 2102114"/>
              <a:gd name="connsiteX1" fmla="*/ 1190398 w 2103393"/>
              <a:gd name="connsiteY1" fmla="*/ 73534 h 2102114"/>
              <a:gd name="connsiteX2" fmla="*/ 1177505 w 2103393"/>
              <a:gd name="connsiteY2" fmla="*/ 630783 h 2102114"/>
              <a:gd name="connsiteX3" fmla="*/ 1312141 w 2103393"/>
              <a:gd name="connsiteY3" fmla="*/ 709320 h 2102114"/>
              <a:gd name="connsiteX4" fmla="*/ 1508484 w 2103393"/>
              <a:gd name="connsiteY4" fmla="*/ 512977 h 2102114"/>
              <a:gd name="connsiteX5" fmla="*/ 2058246 w 2103393"/>
              <a:gd name="connsiteY5" fmla="*/ 2061286 h 2102114"/>
              <a:gd name="connsiteX6" fmla="*/ 1244822 w 2103393"/>
              <a:gd name="connsiteY6" fmla="*/ 1651768 h 2102114"/>
              <a:gd name="connsiteX7" fmla="*/ 1205554 w 2103393"/>
              <a:gd name="connsiteY7" fmla="*/ 1337621 h 2102114"/>
              <a:gd name="connsiteX8" fmla="*/ 1244823 w 2103393"/>
              <a:gd name="connsiteY8" fmla="*/ 894444 h 2102114"/>
              <a:gd name="connsiteX9" fmla="*/ 1076528 w 2103393"/>
              <a:gd name="connsiteY9" fmla="*/ 748589 h 2102114"/>
              <a:gd name="connsiteX10" fmla="*/ 885795 w 2103393"/>
              <a:gd name="connsiteY10" fmla="*/ 888834 h 2102114"/>
              <a:gd name="connsiteX11" fmla="*/ 919453 w 2103393"/>
              <a:gd name="connsiteY11" fmla="*/ 1326400 h 2102114"/>
              <a:gd name="connsiteX12" fmla="*/ 891405 w 2103393"/>
              <a:gd name="connsiteY12" fmla="*/ 1646159 h 2102114"/>
              <a:gd name="connsiteX13" fmla="*/ 89201 w 2103393"/>
              <a:gd name="connsiteY13" fmla="*/ 2089335 h 2102114"/>
              <a:gd name="connsiteX14" fmla="*/ 577255 w 2103393"/>
              <a:gd name="connsiteY14" fmla="*/ 512977 h 2102114"/>
              <a:gd name="connsiteX15" fmla="*/ 807257 w 2103393"/>
              <a:gd name="connsiteY15" fmla="*/ 748589 h 2102114"/>
              <a:gd name="connsiteX16" fmla="*/ 969942 w 2103393"/>
              <a:gd name="connsiteY16" fmla="*/ 636393 h 2102114"/>
              <a:gd name="connsiteX17" fmla="*/ 930675 w 2103393"/>
              <a:gd name="connsiteY17" fmla="*/ 75207 h 21021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2103393" h="2102114">
                <a:moveTo>
                  <a:pt x="930675" y="75207"/>
                </a:moveTo>
                <a:cubicBezTo>
                  <a:pt x="914336" y="-26367"/>
                  <a:pt x="1202803" y="-23213"/>
                  <a:pt x="1190398" y="73534"/>
                </a:cubicBezTo>
                <a:lnTo>
                  <a:pt x="1177505" y="630783"/>
                </a:lnTo>
                <a:lnTo>
                  <a:pt x="1312141" y="709320"/>
                </a:lnTo>
                <a:cubicBezTo>
                  <a:pt x="1349539" y="621433"/>
                  <a:pt x="1403768" y="466228"/>
                  <a:pt x="1508484" y="512977"/>
                </a:cubicBezTo>
                <a:cubicBezTo>
                  <a:pt x="1961009" y="692492"/>
                  <a:pt x="2211581" y="1696648"/>
                  <a:pt x="2058246" y="2061286"/>
                </a:cubicBezTo>
                <a:cubicBezTo>
                  <a:pt x="1912391" y="2233320"/>
                  <a:pt x="1542142" y="1816322"/>
                  <a:pt x="1244822" y="1651768"/>
                </a:cubicBezTo>
                <a:cubicBezTo>
                  <a:pt x="1113927" y="1590061"/>
                  <a:pt x="1184984" y="1466646"/>
                  <a:pt x="1205554" y="1337621"/>
                </a:cubicBezTo>
                <a:cubicBezTo>
                  <a:pt x="1233603" y="1238514"/>
                  <a:pt x="1127017" y="1161846"/>
                  <a:pt x="1244823" y="894444"/>
                </a:cubicBezTo>
                <a:cubicBezTo>
                  <a:pt x="1188725" y="845826"/>
                  <a:pt x="1155065" y="802817"/>
                  <a:pt x="1076528" y="748589"/>
                </a:cubicBezTo>
                <a:cubicBezTo>
                  <a:pt x="973682" y="789728"/>
                  <a:pt x="949373" y="842086"/>
                  <a:pt x="885795" y="888834"/>
                </a:cubicBezTo>
                <a:cubicBezTo>
                  <a:pt x="951243" y="1053389"/>
                  <a:pt x="898883" y="1240382"/>
                  <a:pt x="919453" y="1326400"/>
                </a:cubicBezTo>
                <a:cubicBezTo>
                  <a:pt x="930673" y="1432986"/>
                  <a:pt x="1003602" y="1595671"/>
                  <a:pt x="891405" y="1646159"/>
                </a:cubicBezTo>
                <a:cubicBezTo>
                  <a:pt x="685711" y="1737785"/>
                  <a:pt x="311722" y="2121123"/>
                  <a:pt x="89201" y="2089335"/>
                </a:cubicBezTo>
                <a:cubicBezTo>
                  <a:pt x="-118362" y="2035107"/>
                  <a:pt x="33103" y="774768"/>
                  <a:pt x="577255" y="512977"/>
                </a:cubicBezTo>
                <a:cubicBezTo>
                  <a:pt x="704411" y="464359"/>
                  <a:pt x="736199" y="673791"/>
                  <a:pt x="807257" y="748589"/>
                </a:cubicBezTo>
                <a:lnTo>
                  <a:pt x="969942" y="636393"/>
                </a:lnTo>
                <a:cubicBezTo>
                  <a:pt x="968072" y="483058"/>
                  <a:pt x="947112" y="235825"/>
                  <a:pt x="930675" y="7520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83" name="Freeform 49">
            <a:extLst>
              <a:ext uri="{FF2B5EF4-FFF2-40B4-BE49-F238E27FC236}">
                <a16:creationId xmlns:a16="http://schemas.microsoft.com/office/drawing/2014/main" id="{6ECF0345-4894-49D7-AA74-6ED2EA90EB44}"/>
              </a:ext>
            </a:extLst>
          </p:cNvPr>
          <p:cNvSpPr>
            <a:spLocks noChangeAspect="1"/>
          </p:cNvSpPr>
          <p:nvPr/>
        </p:nvSpPr>
        <p:spPr>
          <a:xfrm>
            <a:off x="9916378" y="3994272"/>
            <a:ext cx="395188" cy="395188"/>
          </a:xfrm>
          <a:custGeom>
            <a:avLst/>
            <a:gdLst>
              <a:gd name="connsiteX0" fmla="*/ 1054645 w 3259303"/>
              <a:gd name="connsiteY0" fmla="*/ 0 h 3248084"/>
              <a:gd name="connsiteX1" fmla="*/ 1469772 w 3259303"/>
              <a:gd name="connsiteY1" fmla="*/ 28049 h 3248084"/>
              <a:gd name="connsiteX2" fmla="*/ 1682945 w 3259303"/>
              <a:gd name="connsiteY2" fmla="*/ 740496 h 3248084"/>
              <a:gd name="connsiteX3" fmla="*/ 2417830 w 3259303"/>
              <a:gd name="connsiteY3" fmla="*/ 566592 h 3248084"/>
              <a:gd name="connsiteX4" fmla="*/ 3259303 w 3259303"/>
              <a:gd name="connsiteY4" fmla="*/ 1834410 h 3248084"/>
              <a:gd name="connsiteX5" fmla="*/ 2311244 w 3259303"/>
              <a:gd name="connsiteY5" fmla="*/ 3113448 h 3248084"/>
              <a:gd name="connsiteX6" fmla="*/ 622689 w 3259303"/>
              <a:gd name="connsiteY6" fmla="*/ 2670273 h 3248084"/>
              <a:gd name="connsiteX7" fmla="*/ 398297 w 3259303"/>
              <a:gd name="connsiteY7" fmla="*/ 3248084 h 3248084"/>
              <a:gd name="connsiteX8" fmla="*/ 0 w 3259303"/>
              <a:gd name="connsiteY8" fmla="*/ 3242474 h 3248084"/>
              <a:gd name="connsiteX9" fmla="*/ 218783 w 3259303"/>
              <a:gd name="connsiteY9" fmla="*/ 2333684 h 3248084"/>
              <a:gd name="connsiteX10" fmla="*/ 1593187 w 3259303"/>
              <a:gd name="connsiteY10" fmla="*/ 1997095 h 3248084"/>
              <a:gd name="connsiteX11" fmla="*/ 1250989 w 3259303"/>
              <a:gd name="connsiteY11" fmla="*/ 964889 h 3248084"/>
              <a:gd name="connsiteX12" fmla="*/ 1054645 w 3259303"/>
              <a:gd name="connsiteY12" fmla="*/ 0 h 3248084"/>
              <a:gd name="connsiteX0" fmla="*/ 1054645 w 3259303"/>
              <a:gd name="connsiteY0" fmla="*/ 0 h 3225645"/>
              <a:gd name="connsiteX1" fmla="*/ 1469772 w 3259303"/>
              <a:gd name="connsiteY1" fmla="*/ 5610 h 3225645"/>
              <a:gd name="connsiteX2" fmla="*/ 1682945 w 3259303"/>
              <a:gd name="connsiteY2" fmla="*/ 718057 h 3225645"/>
              <a:gd name="connsiteX3" fmla="*/ 2417830 w 3259303"/>
              <a:gd name="connsiteY3" fmla="*/ 544153 h 3225645"/>
              <a:gd name="connsiteX4" fmla="*/ 3259303 w 3259303"/>
              <a:gd name="connsiteY4" fmla="*/ 1811971 h 3225645"/>
              <a:gd name="connsiteX5" fmla="*/ 2311244 w 3259303"/>
              <a:gd name="connsiteY5" fmla="*/ 3091009 h 3225645"/>
              <a:gd name="connsiteX6" fmla="*/ 622689 w 3259303"/>
              <a:gd name="connsiteY6" fmla="*/ 2647834 h 3225645"/>
              <a:gd name="connsiteX7" fmla="*/ 398297 w 3259303"/>
              <a:gd name="connsiteY7" fmla="*/ 3225645 h 3225645"/>
              <a:gd name="connsiteX8" fmla="*/ 0 w 3259303"/>
              <a:gd name="connsiteY8" fmla="*/ 3220035 h 3225645"/>
              <a:gd name="connsiteX9" fmla="*/ 218783 w 3259303"/>
              <a:gd name="connsiteY9" fmla="*/ 2311245 h 3225645"/>
              <a:gd name="connsiteX10" fmla="*/ 1593187 w 3259303"/>
              <a:gd name="connsiteY10" fmla="*/ 1974656 h 3225645"/>
              <a:gd name="connsiteX11" fmla="*/ 1250989 w 3259303"/>
              <a:gd name="connsiteY11" fmla="*/ 942450 h 3225645"/>
              <a:gd name="connsiteX12" fmla="*/ 1054645 w 3259303"/>
              <a:gd name="connsiteY12" fmla="*/ 0 h 3225645"/>
              <a:gd name="connsiteX0" fmla="*/ 1054645 w 3259303"/>
              <a:gd name="connsiteY0" fmla="*/ 0 h 3242475"/>
              <a:gd name="connsiteX1" fmla="*/ 1469772 w 3259303"/>
              <a:gd name="connsiteY1" fmla="*/ 22440 h 3242475"/>
              <a:gd name="connsiteX2" fmla="*/ 1682945 w 3259303"/>
              <a:gd name="connsiteY2" fmla="*/ 734887 h 3242475"/>
              <a:gd name="connsiteX3" fmla="*/ 2417830 w 3259303"/>
              <a:gd name="connsiteY3" fmla="*/ 560983 h 3242475"/>
              <a:gd name="connsiteX4" fmla="*/ 3259303 w 3259303"/>
              <a:gd name="connsiteY4" fmla="*/ 1828801 h 3242475"/>
              <a:gd name="connsiteX5" fmla="*/ 2311244 w 3259303"/>
              <a:gd name="connsiteY5" fmla="*/ 3107839 h 3242475"/>
              <a:gd name="connsiteX6" fmla="*/ 622689 w 3259303"/>
              <a:gd name="connsiteY6" fmla="*/ 2664664 h 3242475"/>
              <a:gd name="connsiteX7" fmla="*/ 398297 w 3259303"/>
              <a:gd name="connsiteY7" fmla="*/ 3242475 h 3242475"/>
              <a:gd name="connsiteX8" fmla="*/ 0 w 3259303"/>
              <a:gd name="connsiteY8" fmla="*/ 3236865 h 3242475"/>
              <a:gd name="connsiteX9" fmla="*/ 218783 w 3259303"/>
              <a:gd name="connsiteY9" fmla="*/ 2328075 h 3242475"/>
              <a:gd name="connsiteX10" fmla="*/ 1593187 w 3259303"/>
              <a:gd name="connsiteY10" fmla="*/ 1991486 h 3242475"/>
              <a:gd name="connsiteX11" fmla="*/ 1250989 w 3259303"/>
              <a:gd name="connsiteY11" fmla="*/ 959280 h 3242475"/>
              <a:gd name="connsiteX12" fmla="*/ 1054645 w 3259303"/>
              <a:gd name="connsiteY12" fmla="*/ 0 h 3242475"/>
              <a:gd name="connsiteX0" fmla="*/ 1054645 w 3259303"/>
              <a:gd name="connsiteY0" fmla="*/ 0 h 3242475"/>
              <a:gd name="connsiteX1" fmla="*/ 1464162 w 3259303"/>
              <a:gd name="connsiteY1" fmla="*/ 1 h 3242475"/>
              <a:gd name="connsiteX2" fmla="*/ 1682945 w 3259303"/>
              <a:gd name="connsiteY2" fmla="*/ 734887 h 3242475"/>
              <a:gd name="connsiteX3" fmla="*/ 2417830 w 3259303"/>
              <a:gd name="connsiteY3" fmla="*/ 560983 h 3242475"/>
              <a:gd name="connsiteX4" fmla="*/ 3259303 w 3259303"/>
              <a:gd name="connsiteY4" fmla="*/ 1828801 h 3242475"/>
              <a:gd name="connsiteX5" fmla="*/ 2311244 w 3259303"/>
              <a:gd name="connsiteY5" fmla="*/ 3107839 h 3242475"/>
              <a:gd name="connsiteX6" fmla="*/ 622689 w 3259303"/>
              <a:gd name="connsiteY6" fmla="*/ 2664664 h 3242475"/>
              <a:gd name="connsiteX7" fmla="*/ 398297 w 3259303"/>
              <a:gd name="connsiteY7" fmla="*/ 3242475 h 3242475"/>
              <a:gd name="connsiteX8" fmla="*/ 0 w 3259303"/>
              <a:gd name="connsiteY8" fmla="*/ 3236865 h 3242475"/>
              <a:gd name="connsiteX9" fmla="*/ 218783 w 3259303"/>
              <a:gd name="connsiteY9" fmla="*/ 2328075 h 3242475"/>
              <a:gd name="connsiteX10" fmla="*/ 1593187 w 3259303"/>
              <a:gd name="connsiteY10" fmla="*/ 1991486 h 3242475"/>
              <a:gd name="connsiteX11" fmla="*/ 1250989 w 3259303"/>
              <a:gd name="connsiteY11" fmla="*/ 959280 h 3242475"/>
              <a:gd name="connsiteX12" fmla="*/ 1054645 w 3259303"/>
              <a:gd name="connsiteY12" fmla="*/ 0 h 3242475"/>
              <a:gd name="connsiteX0" fmla="*/ 1065864 w 3259303"/>
              <a:gd name="connsiteY0" fmla="*/ 5609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5609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37566 w 3259303"/>
              <a:gd name="connsiteY9" fmla="*/ 2260757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37566 w 3259303"/>
              <a:gd name="connsiteY9" fmla="*/ 2260757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76358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76358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04156 w 3197595"/>
              <a:gd name="connsiteY0" fmla="*/ 16828 h 3242474"/>
              <a:gd name="connsiteX1" fmla="*/ 1402454 w 3197595"/>
              <a:gd name="connsiteY1" fmla="*/ 0 h 3242474"/>
              <a:gd name="connsiteX2" fmla="*/ 1621237 w 3197595"/>
              <a:gd name="connsiteY2" fmla="*/ 734886 h 3242474"/>
              <a:gd name="connsiteX3" fmla="*/ 2356122 w 3197595"/>
              <a:gd name="connsiteY3" fmla="*/ 560982 h 3242474"/>
              <a:gd name="connsiteX4" fmla="*/ 3197595 w 3197595"/>
              <a:gd name="connsiteY4" fmla="*/ 1828800 h 3242474"/>
              <a:gd name="connsiteX5" fmla="*/ 2249536 w 3197595"/>
              <a:gd name="connsiteY5" fmla="*/ 3107838 h 3242474"/>
              <a:gd name="connsiteX6" fmla="*/ 560981 w 3197595"/>
              <a:gd name="connsiteY6" fmla="*/ 2664663 h 3242474"/>
              <a:gd name="connsiteX7" fmla="*/ 336589 w 3197595"/>
              <a:gd name="connsiteY7" fmla="*/ 3242474 h 3242474"/>
              <a:gd name="connsiteX8" fmla="*/ 0 w 3197595"/>
              <a:gd name="connsiteY8" fmla="*/ 3236864 h 3242474"/>
              <a:gd name="connsiteX9" fmla="*/ 387077 w 3197595"/>
              <a:gd name="connsiteY9" fmla="*/ 2232708 h 3242474"/>
              <a:gd name="connsiteX10" fmla="*/ 1514650 w 3197595"/>
              <a:gd name="connsiteY10" fmla="*/ 1991485 h 3242474"/>
              <a:gd name="connsiteX11" fmla="*/ 1189281 w 3197595"/>
              <a:gd name="connsiteY11" fmla="*/ 959279 h 3242474"/>
              <a:gd name="connsiteX12" fmla="*/ 1004156 w 3197595"/>
              <a:gd name="connsiteY12" fmla="*/ 16828 h 3242474"/>
              <a:gd name="connsiteX0" fmla="*/ 1011476 w 3204915"/>
              <a:gd name="connsiteY0" fmla="*/ 16828 h 3242474"/>
              <a:gd name="connsiteX1" fmla="*/ 1409774 w 3204915"/>
              <a:gd name="connsiteY1" fmla="*/ 0 h 3242474"/>
              <a:gd name="connsiteX2" fmla="*/ 1628557 w 3204915"/>
              <a:gd name="connsiteY2" fmla="*/ 734886 h 3242474"/>
              <a:gd name="connsiteX3" fmla="*/ 2363442 w 3204915"/>
              <a:gd name="connsiteY3" fmla="*/ 560982 h 3242474"/>
              <a:gd name="connsiteX4" fmla="*/ 3204915 w 3204915"/>
              <a:gd name="connsiteY4" fmla="*/ 1828800 h 3242474"/>
              <a:gd name="connsiteX5" fmla="*/ 2256856 w 3204915"/>
              <a:gd name="connsiteY5" fmla="*/ 3107838 h 3242474"/>
              <a:gd name="connsiteX6" fmla="*/ 568301 w 3204915"/>
              <a:gd name="connsiteY6" fmla="*/ 2664663 h 3242474"/>
              <a:gd name="connsiteX7" fmla="*/ 343909 w 3204915"/>
              <a:gd name="connsiteY7" fmla="*/ 3242474 h 3242474"/>
              <a:gd name="connsiteX8" fmla="*/ 7320 w 3204915"/>
              <a:gd name="connsiteY8" fmla="*/ 3236864 h 3242474"/>
              <a:gd name="connsiteX9" fmla="*/ 394397 w 3204915"/>
              <a:gd name="connsiteY9" fmla="*/ 2232708 h 3242474"/>
              <a:gd name="connsiteX10" fmla="*/ 1521970 w 3204915"/>
              <a:gd name="connsiteY10" fmla="*/ 1991485 h 3242474"/>
              <a:gd name="connsiteX11" fmla="*/ 1196601 w 3204915"/>
              <a:gd name="connsiteY11" fmla="*/ 959279 h 3242474"/>
              <a:gd name="connsiteX12" fmla="*/ 1011476 w 3204915"/>
              <a:gd name="connsiteY12" fmla="*/ 16828 h 3242474"/>
              <a:gd name="connsiteX0" fmla="*/ 1007292 w 3200731"/>
              <a:gd name="connsiteY0" fmla="*/ 16828 h 3242474"/>
              <a:gd name="connsiteX1" fmla="*/ 1405590 w 3200731"/>
              <a:gd name="connsiteY1" fmla="*/ 0 h 3242474"/>
              <a:gd name="connsiteX2" fmla="*/ 1624373 w 3200731"/>
              <a:gd name="connsiteY2" fmla="*/ 734886 h 3242474"/>
              <a:gd name="connsiteX3" fmla="*/ 2359258 w 3200731"/>
              <a:gd name="connsiteY3" fmla="*/ 560982 h 3242474"/>
              <a:gd name="connsiteX4" fmla="*/ 3200731 w 3200731"/>
              <a:gd name="connsiteY4" fmla="*/ 1828800 h 3242474"/>
              <a:gd name="connsiteX5" fmla="*/ 2252672 w 3200731"/>
              <a:gd name="connsiteY5" fmla="*/ 3107838 h 3242474"/>
              <a:gd name="connsiteX6" fmla="*/ 564117 w 3200731"/>
              <a:gd name="connsiteY6" fmla="*/ 2664663 h 3242474"/>
              <a:gd name="connsiteX7" fmla="*/ 339725 w 3200731"/>
              <a:gd name="connsiteY7" fmla="*/ 3242474 h 3242474"/>
              <a:gd name="connsiteX8" fmla="*/ 3136 w 3200731"/>
              <a:gd name="connsiteY8" fmla="*/ 3236864 h 3242474"/>
              <a:gd name="connsiteX9" fmla="*/ 390213 w 3200731"/>
              <a:gd name="connsiteY9" fmla="*/ 2232708 h 3242474"/>
              <a:gd name="connsiteX10" fmla="*/ 1517786 w 3200731"/>
              <a:gd name="connsiteY10" fmla="*/ 1991485 h 3242474"/>
              <a:gd name="connsiteX11" fmla="*/ 1192417 w 3200731"/>
              <a:gd name="connsiteY11" fmla="*/ 959279 h 3242474"/>
              <a:gd name="connsiteX12" fmla="*/ 1007292 w 3200731"/>
              <a:gd name="connsiteY12" fmla="*/ 16828 h 3242474"/>
              <a:gd name="connsiteX0" fmla="*/ 1051443 w 3244882"/>
              <a:gd name="connsiteY0" fmla="*/ 16828 h 3242474"/>
              <a:gd name="connsiteX1" fmla="*/ 1449741 w 3244882"/>
              <a:gd name="connsiteY1" fmla="*/ 0 h 3242474"/>
              <a:gd name="connsiteX2" fmla="*/ 1668524 w 3244882"/>
              <a:gd name="connsiteY2" fmla="*/ 734886 h 3242474"/>
              <a:gd name="connsiteX3" fmla="*/ 2403409 w 3244882"/>
              <a:gd name="connsiteY3" fmla="*/ 560982 h 3242474"/>
              <a:gd name="connsiteX4" fmla="*/ 3244882 w 3244882"/>
              <a:gd name="connsiteY4" fmla="*/ 1828800 h 3242474"/>
              <a:gd name="connsiteX5" fmla="*/ 2296823 w 3244882"/>
              <a:gd name="connsiteY5" fmla="*/ 3107838 h 3242474"/>
              <a:gd name="connsiteX6" fmla="*/ 608268 w 3244882"/>
              <a:gd name="connsiteY6" fmla="*/ 2664663 h 3242474"/>
              <a:gd name="connsiteX7" fmla="*/ 383876 w 3244882"/>
              <a:gd name="connsiteY7" fmla="*/ 3242474 h 3242474"/>
              <a:gd name="connsiteX8" fmla="*/ 2408 w 3244882"/>
              <a:gd name="connsiteY8" fmla="*/ 3236864 h 3242474"/>
              <a:gd name="connsiteX9" fmla="*/ 434364 w 3244882"/>
              <a:gd name="connsiteY9" fmla="*/ 2232708 h 3242474"/>
              <a:gd name="connsiteX10" fmla="*/ 1561937 w 3244882"/>
              <a:gd name="connsiteY10" fmla="*/ 1991485 h 3242474"/>
              <a:gd name="connsiteX11" fmla="*/ 1236568 w 3244882"/>
              <a:gd name="connsiteY11" fmla="*/ 959279 h 3242474"/>
              <a:gd name="connsiteX12" fmla="*/ 1051443 w 3244882"/>
              <a:gd name="connsiteY12" fmla="*/ 16828 h 3242474"/>
              <a:gd name="connsiteX0" fmla="*/ 1049313 w 3242752"/>
              <a:gd name="connsiteY0" fmla="*/ 16828 h 3242474"/>
              <a:gd name="connsiteX1" fmla="*/ 1447611 w 3242752"/>
              <a:gd name="connsiteY1" fmla="*/ 0 h 3242474"/>
              <a:gd name="connsiteX2" fmla="*/ 1666394 w 3242752"/>
              <a:gd name="connsiteY2" fmla="*/ 734886 h 3242474"/>
              <a:gd name="connsiteX3" fmla="*/ 2401279 w 3242752"/>
              <a:gd name="connsiteY3" fmla="*/ 560982 h 3242474"/>
              <a:gd name="connsiteX4" fmla="*/ 3242752 w 3242752"/>
              <a:gd name="connsiteY4" fmla="*/ 1828800 h 3242474"/>
              <a:gd name="connsiteX5" fmla="*/ 2294693 w 3242752"/>
              <a:gd name="connsiteY5" fmla="*/ 3107838 h 3242474"/>
              <a:gd name="connsiteX6" fmla="*/ 606138 w 3242752"/>
              <a:gd name="connsiteY6" fmla="*/ 2664663 h 3242474"/>
              <a:gd name="connsiteX7" fmla="*/ 381746 w 3242752"/>
              <a:gd name="connsiteY7" fmla="*/ 3242474 h 3242474"/>
              <a:gd name="connsiteX8" fmla="*/ 278 w 3242752"/>
              <a:gd name="connsiteY8" fmla="*/ 3236864 h 3242474"/>
              <a:gd name="connsiteX9" fmla="*/ 432234 w 3242752"/>
              <a:gd name="connsiteY9" fmla="*/ 2232708 h 3242474"/>
              <a:gd name="connsiteX10" fmla="*/ 1559807 w 3242752"/>
              <a:gd name="connsiteY10" fmla="*/ 1991485 h 3242474"/>
              <a:gd name="connsiteX11" fmla="*/ 1234438 w 3242752"/>
              <a:gd name="connsiteY11" fmla="*/ 959279 h 3242474"/>
              <a:gd name="connsiteX12" fmla="*/ 1049313 w 3242752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294415 w 3242474"/>
              <a:gd name="connsiteY5" fmla="*/ 3107838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294415 w 3242474"/>
              <a:gd name="connsiteY5" fmla="*/ 3107838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294415 w 3242474"/>
              <a:gd name="connsiteY5" fmla="*/ 3107838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294415 w 3242474"/>
              <a:gd name="connsiteY5" fmla="*/ 3107838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300025 w 3242474"/>
              <a:gd name="connsiteY5" fmla="*/ 3046130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300025 w 3242474"/>
              <a:gd name="connsiteY5" fmla="*/ 3046130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300025 w 3242474"/>
              <a:gd name="connsiteY5" fmla="*/ 3046130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300025 w 3242474"/>
              <a:gd name="connsiteY5" fmla="*/ 3046130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186376"/>
              <a:gd name="connsiteY0" fmla="*/ 16828 h 3242474"/>
              <a:gd name="connsiteX1" fmla="*/ 1447333 w 3186376"/>
              <a:gd name="connsiteY1" fmla="*/ 0 h 3242474"/>
              <a:gd name="connsiteX2" fmla="*/ 1666116 w 3186376"/>
              <a:gd name="connsiteY2" fmla="*/ 734886 h 3242474"/>
              <a:gd name="connsiteX3" fmla="*/ 2401001 w 3186376"/>
              <a:gd name="connsiteY3" fmla="*/ 560982 h 3242474"/>
              <a:gd name="connsiteX4" fmla="*/ 3186376 w 3186376"/>
              <a:gd name="connsiteY4" fmla="*/ 1828800 h 3242474"/>
              <a:gd name="connsiteX5" fmla="*/ 2300025 w 3186376"/>
              <a:gd name="connsiteY5" fmla="*/ 3046130 h 3242474"/>
              <a:gd name="connsiteX6" fmla="*/ 605860 w 3186376"/>
              <a:gd name="connsiteY6" fmla="*/ 2664663 h 3242474"/>
              <a:gd name="connsiteX7" fmla="*/ 381468 w 3186376"/>
              <a:gd name="connsiteY7" fmla="*/ 3242474 h 3242474"/>
              <a:gd name="connsiteX8" fmla="*/ 0 w 3186376"/>
              <a:gd name="connsiteY8" fmla="*/ 3236864 h 3242474"/>
              <a:gd name="connsiteX9" fmla="*/ 431956 w 3186376"/>
              <a:gd name="connsiteY9" fmla="*/ 2232708 h 3242474"/>
              <a:gd name="connsiteX10" fmla="*/ 1559529 w 3186376"/>
              <a:gd name="connsiteY10" fmla="*/ 1991485 h 3242474"/>
              <a:gd name="connsiteX11" fmla="*/ 1234160 w 3186376"/>
              <a:gd name="connsiteY11" fmla="*/ 959279 h 3242474"/>
              <a:gd name="connsiteX12" fmla="*/ 1049035 w 3186376"/>
              <a:gd name="connsiteY12" fmla="*/ 16828 h 3242474"/>
              <a:gd name="connsiteX0" fmla="*/ 1049035 w 3186376"/>
              <a:gd name="connsiteY0" fmla="*/ 16828 h 3242474"/>
              <a:gd name="connsiteX1" fmla="*/ 1447333 w 3186376"/>
              <a:gd name="connsiteY1" fmla="*/ 0 h 3242474"/>
              <a:gd name="connsiteX2" fmla="*/ 1666116 w 3186376"/>
              <a:gd name="connsiteY2" fmla="*/ 734886 h 3242474"/>
              <a:gd name="connsiteX3" fmla="*/ 2401001 w 3186376"/>
              <a:gd name="connsiteY3" fmla="*/ 560982 h 3242474"/>
              <a:gd name="connsiteX4" fmla="*/ 3186376 w 3186376"/>
              <a:gd name="connsiteY4" fmla="*/ 1828800 h 3242474"/>
              <a:gd name="connsiteX5" fmla="*/ 2300025 w 3186376"/>
              <a:gd name="connsiteY5" fmla="*/ 3046130 h 3242474"/>
              <a:gd name="connsiteX6" fmla="*/ 605860 w 3186376"/>
              <a:gd name="connsiteY6" fmla="*/ 2664663 h 3242474"/>
              <a:gd name="connsiteX7" fmla="*/ 381468 w 3186376"/>
              <a:gd name="connsiteY7" fmla="*/ 3242474 h 3242474"/>
              <a:gd name="connsiteX8" fmla="*/ 0 w 3186376"/>
              <a:gd name="connsiteY8" fmla="*/ 3236864 h 3242474"/>
              <a:gd name="connsiteX9" fmla="*/ 431956 w 3186376"/>
              <a:gd name="connsiteY9" fmla="*/ 2232708 h 3242474"/>
              <a:gd name="connsiteX10" fmla="*/ 1559529 w 3186376"/>
              <a:gd name="connsiteY10" fmla="*/ 1991485 h 3242474"/>
              <a:gd name="connsiteX11" fmla="*/ 1234160 w 3186376"/>
              <a:gd name="connsiteY11" fmla="*/ 959279 h 3242474"/>
              <a:gd name="connsiteX12" fmla="*/ 1049035 w 3186376"/>
              <a:gd name="connsiteY12" fmla="*/ 16828 h 3242474"/>
              <a:gd name="connsiteX0" fmla="*/ 1049035 w 3186376"/>
              <a:gd name="connsiteY0" fmla="*/ 16828 h 3242474"/>
              <a:gd name="connsiteX1" fmla="*/ 1447333 w 3186376"/>
              <a:gd name="connsiteY1" fmla="*/ 0 h 3242474"/>
              <a:gd name="connsiteX2" fmla="*/ 1666116 w 3186376"/>
              <a:gd name="connsiteY2" fmla="*/ 734886 h 3242474"/>
              <a:gd name="connsiteX3" fmla="*/ 2401001 w 3186376"/>
              <a:gd name="connsiteY3" fmla="*/ 560982 h 3242474"/>
              <a:gd name="connsiteX4" fmla="*/ 3186376 w 3186376"/>
              <a:gd name="connsiteY4" fmla="*/ 1828800 h 3242474"/>
              <a:gd name="connsiteX5" fmla="*/ 2300025 w 3186376"/>
              <a:gd name="connsiteY5" fmla="*/ 3046130 h 3242474"/>
              <a:gd name="connsiteX6" fmla="*/ 605860 w 3186376"/>
              <a:gd name="connsiteY6" fmla="*/ 2664663 h 3242474"/>
              <a:gd name="connsiteX7" fmla="*/ 381468 w 3186376"/>
              <a:gd name="connsiteY7" fmla="*/ 3242474 h 3242474"/>
              <a:gd name="connsiteX8" fmla="*/ 0 w 3186376"/>
              <a:gd name="connsiteY8" fmla="*/ 3236864 h 3242474"/>
              <a:gd name="connsiteX9" fmla="*/ 431956 w 3186376"/>
              <a:gd name="connsiteY9" fmla="*/ 2232708 h 3242474"/>
              <a:gd name="connsiteX10" fmla="*/ 1559529 w 3186376"/>
              <a:gd name="connsiteY10" fmla="*/ 1991485 h 3242474"/>
              <a:gd name="connsiteX11" fmla="*/ 1234160 w 3186376"/>
              <a:gd name="connsiteY11" fmla="*/ 959279 h 3242474"/>
              <a:gd name="connsiteX12" fmla="*/ 1049035 w 3186376"/>
              <a:gd name="connsiteY12" fmla="*/ 16828 h 3242474"/>
              <a:gd name="connsiteX0" fmla="*/ 1049035 w 3203206"/>
              <a:gd name="connsiteY0" fmla="*/ 16828 h 3242474"/>
              <a:gd name="connsiteX1" fmla="*/ 1447333 w 3203206"/>
              <a:gd name="connsiteY1" fmla="*/ 0 h 3242474"/>
              <a:gd name="connsiteX2" fmla="*/ 1666116 w 3203206"/>
              <a:gd name="connsiteY2" fmla="*/ 734886 h 3242474"/>
              <a:gd name="connsiteX3" fmla="*/ 2401001 w 3203206"/>
              <a:gd name="connsiteY3" fmla="*/ 560982 h 3242474"/>
              <a:gd name="connsiteX4" fmla="*/ 3203206 w 3203206"/>
              <a:gd name="connsiteY4" fmla="*/ 1823190 h 3242474"/>
              <a:gd name="connsiteX5" fmla="*/ 2300025 w 3203206"/>
              <a:gd name="connsiteY5" fmla="*/ 3046130 h 3242474"/>
              <a:gd name="connsiteX6" fmla="*/ 605860 w 3203206"/>
              <a:gd name="connsiteY6" fmla="*/ 2664663 h 3242474"/>
              <a:gd name="connsiteX7" fmla="*/ 381468 w 3203206"/>
              <a:gd name="connsiteY7" fmla="*/ 3242474 h 3242474"/>
              <a:gd name="connsiteX8" fmla="*/ 0 w 3203206"/>
              <a:gd name="connsiteY8" fmla="*/ 3236864 h 3242474"/>
              <a:gd name="connsiteX9" fmla="*/ 431956 w 3203206"/>
              <a:gd name="connsiteY9" fmla="*/ 2232708 h 3242474"/>
              <a:gd name="connsiteX10" fmla="*/ 1559529 w 3203206"/>
              <a:gd name="connsiteY10" fmla="*/ 1991485 h 3242474"/>
              <a:gd name="connsiteX11" fmla="*/ 1234160 w 3203206"/>
              <a:gd name="connsiteY11" fmla="*/ 959279 h 3242474"/>
              <a:gd name="connsiteX12" fmla="*/ 1049035 w 3203206"/>
              <a:gd name="connsiteY12" fmla="*/ 16828 h 3242474"/>
              <a:gd name="connsiteX0" fmla="*/ 1049035 w 3203206"/>
              <a:gd name="connsiteY0" fmla="*/ 16828 h 3242474"/>
              <a:gd name="connsiteX1" fmla="*/ 1447333 w 3203206"/>
              <a:gd name="connsiteY1" fmla="*/ 0 h 3242474"/>
              <a:gd name="connsiteX2" fmla="*/ 1666116 w 3203206"/>
              <a:gd name="connsiteY2" fmla="*/ 734886 h 3242474"/>
              <a:gd name="connsiteX3" fmla="*/ 2401001 w 3203206"/>
              <a:gd name="connsiteY3" fmla="*/ 560982 h 3242474"/>
              <a:gd name="connsiteX4" fmla="*/ 3203206 w 3203206"/>
              <a:gd name="connsiteY4" fmla="*/ 1823190 h 3242474"/>
              <a:gd name="connsiteX5" fmla="*/ 2300025 w 3203206"/>
              <a:gd name="connsiteY5" fmla="*/ 3046130 h 3242474"/>
              <a:gd name="connsiteX6" fmla="*/ 605860 w 3203206"/>
              <a:gd name="connsiteY6" fmla="*/ 2664663 h 3242474"/>
              <a:gd name="connsiteX7" fmla="*/ 381468 w 3203206"/>
              <a:gd name="connsiteY7" fmla="*/ 3242474 h 3242474"/>
              <a:gd name="connsiteX8" fmla="*/ 0 w 3203206"/>
              <a:gd name="connsiteY8" fmla="*/ 3236864 h 3242474"/>
              <a:gd name="connsiteX9" fmla="*/ 431956 w 3203206"/>
              <a:gd name="connsiteY9" fmla="*/ 2232708 h 3242474"/>
              <a:gd name="connsiteX10" fmla="*/ 1559529 w 3203206"/>
              <a:gd name="connsiteY10" fmla="*/ 1991485 h 3242474"/>
              <a:gd name="connsiteX11" fmla="*/ 1234160 w 3203206"/>
              <a:gd name="connsiteY11" fmla="*/ 959279 h 3242474"/>
              <a:gd name="connsiteX12" fmla="*/ 1049035 w 3203206"/>
              <a:gd name="connsiteY12" fmla="*/ 16828 h 3242474"/>
              <a:gd name="connsiteX0" fmla="*/ 1049035 w 3203206"/>
              <a:gd name="connsiteY0" fmla="*/ 16828 h 3242474"/>
              <a:gd name="connsiteX1" fmla="*/ 1447333 w 3203206"/>
              <a:gd name="connsiteY1" fmla="*/ 0 h 3242474"/>
              <a:gd name="connsiteX2" fmla="*/ 1666116 w 3203206"/>
              <a:gd name="connsiteY2" fmla="*/ 734886 h 3242474"/>
              <a:gd name="connsiteX3" fmla="*/ 2401001 w 3203206"/>
              <a:gd name="connsiteY3" fmla="*/ 560982 h 3242474"/>
              <a:gd name="connsiteX4" fmla="*/ 3203206 w 3203206"/>
              <a:gd name="connsiteY4" fmla="*/ 1823190 h 3242474"/>
              <a:gd name="connsiteX5" fmla="*/ 2300025 w 3203206"/>
              <a:gd name="connsiteY5" fmla="*/ 3046130 h 3242474"/>
              <a:gd name="connsiteX6" fmla="*/ 605860 w 3203206"/>
              <a:gd name="connsiteY6" fmla="*/ 2664663 h 3242474"/>
              <a:gd name="connsiteX7" fmla="*/ 381468 w 3203206"/>
              <a:gd name="connsiteY7" fmla="*/ 3242474 h 3242474"/>
              <a:gd name="connsiteX8" fmla="*/ 0 w 3203206"/>
              <a:gd name="connsiteY8" fmla="*/ 3236864 h 3242474"/>
              <a:gd name="connsiteX9" fmla="*/ 431956 w 3203206"/>
              <a:gd name="connsiteY9" fmla="*/ 2232708 h 3242474"/>
              <a:gd name="connsiteX10" fmla="*/ 1559529 w 3203206"/>
              <a:gd name="connsiteY10" fmla="*/ 1991485 h 3242474"/>
              <a:gd name="connsiteX11" fmla="*/ 1234160 w 3203206"/>
              <a:gd name="connsiteY11" fmla="*/ 959279 h 3242474"/>
              <a:gd name="connsiteX12" fmla="*/ 1049035 w 3203206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516103 w 3175157"/>
              <a:gd name="connsiteY9" fmla="*/ 224953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516103 w 3175157"/>
              <a:gd name="connsiteY9" fmla="*/ 224953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516103 w 3175157"/>
              <a:gd name="connsiteY9" fmla="*/ 224953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516103 w 3175157"/>
              <a:gd name="connsiteY9" fmla="*/ 224953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203206"/>
              <a:gd name="connsiteY0" fmla="*/ 16828 h 3242474"/>
              <a:gd name="connsiteX1" fmla="*/ 1447333 w 3203206"/>
              <a:gd name="connsiteY1" fmla="*/ 0 h 3242474"/>
              <a:gd name="connsiteX2" fmla="*/ 1666116 w 3203206"/>
              <a:gd name="connsiteY2" fmla="*/ 734886 h 3242474"/>
              <a:gd name="connsiteX3" fmla="*/ 2401001 w 3203206"/>
              <a:gd name="connsiteY3" fmla="*/ 560982 h 3242474"/>
              <a:gd name="connsiteX4" fmla="*/ 3203206 w 3203206"/>
              <a:gd name="connsiteY4" fmla="*/ 1834409 h 3242474"/>
              <a:gd name="connsiteX5" fmla="*/ 2300025 w 3203206"/>
              <a:gd name="connsiteY5" fmla="*/ 3046130 h 3242474"/>
              <a:gd name="connsiteX6" fmla="*/ 605860 w 3203206"/>
              <a:gd name="connsiteY6" fmla="*/ 2664663 h 3242474"/>
              <a:gd name="connsiteX7" fmla="*/ 381468 w 3203206"/>
              <a:gd name="connsiteY7" fmla="*/ 3242474 h 3242474"/>
              <a:gd name="connsiteX8" fmla="*/ 0 w 3203206"/>
              <a:gd name="connsiteY8" fmla="*/ 3236864 h 3242474"/>
              <a:gd name="connsiteX9" fmla="*/ 516103 w 3203206"/>
              <a:gd name="connsiteY9" fmla="*/ 2249538 h 3242474"/>
              <a:gd name="connsiteX10" fmla="*/ 1559529 w 3203206"/>
              <a:gd name="connsiteY10" fmla="*/ 1991485 h 3242474"/>
              <a:gd name="connsiteX11" fmla="*/ 1234160 w 3203206"/>
              <a:gd name="connsiteY11" fmla="*/ 959279 h 3242474"/>
              <a:gd name="connsiteX12" fmla="*/ 1049035 w 3203206"/>
              <a:gd name="connsiteY12" fmla="*/ 16828 h 3242474"/>
              <a:gd name="connsiteX0" fmla="*/ 1049035 w 3203570"/>
              <a:gd name="connsiteY0" fmla="*/ 16828 h 3242474"/>
              <a:gd name="connsiteX1" fmla="*/ 1447333 w 3203570"/>
              <a:gd name="connsiteY1" fmla="*/ 0 h 3242474"/>
              <a:gd name="connsiteX2" fmla="*/ 1666116 w 3203570"/>
              <a:gd name="connsiteY2" fmla="*/ 734886 h 3242474"/>
              <a:gd name="connsiteX3" fmla="*/ 2401001 w 3203570"/>
              <a:gd name="connsiteY3" fmla="*/ 560982 h 3242474"/>
              <a:gd name="connsiteX4" fmla="*/ 3203206 w 3203570"/>
              <a:gd name="connsiteY4" fmla="*/ 1834409 h 3242474"/>
              <a:gd name="connsiteX5" fmla="*/ 2300025 w 3203570"/>
              <a:gd name="connsiteY5" fmla="*/ 3046130 h 3242474"/>
              <a:gd name="connsiteX6" fmla="*/ 605860 w 3203570"/>
              <a:gd name="connsiteY6" fmla="*/ 2664663 h 3242474"/>
              <a:gd name="connsiteX7" fmla="*/ 381468 w 3203570"/>
              <a:gd name="connsiteY7" fmla="*/ 3242474 h 3242474"/>
              <a:gd name="connsiteX8" fmla="*/ 0 w 3203570"/>
              <a:gd name="connsiteY8" fmla="*/ 3236864 h 3242474"/>
              <a:gd name="connsiteX9" fmla="*/ 516103 w 3203570"/>
              <a:gd name="connsiteY9" fmla="*/ 2249538 h 3242474"/>
              <a:gd name="connsiteX10" fmla="*/ 1559529 w 3203570"/>
              <a:gd name="connsiteY10" fmla="*/ 1991485 h 3242474"/>
              <a:gd name="connsiteX11" fmla="*/ 1234160 w 3203570"/>
              <a:gd name="connsiteY11" fmla="*/ 959279 h 3242474"/>
              <a:gd name="connsiteX12" fmla="*/ 1049035 w 3203570"/>
              <a:gd name="connsiteY12" fmla="*/ 16828 h 3242474"/>
              <a:gd name="connsiteX0" fmla="*/ 1049035 w 3203570"/>
              <a:gd name="connsiteY0" fmla="*/ 16828 h 3242474"/>
              <a:gd name="connsiteX1" fmla="*/ 1447333 w 3203570"/>
              <a:gd name="connsiteY1" fmla="*/ 0 h 3242474"/>
              <a:gd name="connsiteX2" fmla="*/ 1666116 w 3203570"/>
              <a:gd name="connsiteY2" fmla="*/ 734886 h 3242474"/>
              <a:gd name="connsiteX3" fmla="*/ 2401001 w 3203570"/>
              <a:gd name="connsiteY3" fmla="*/ 560982 h 3242474"/>
              <a:gd name="connsiteX4" fmla="*/ 3203206 w 3203570"/>
              <a:gd name="connsiteY4" fmla="*/ 1834409 h 3242474"/>
              <a:gd name="connsiteX5" fmla="*/ 2300025 w 3203570"/>
              <a:gd name="connsiteY5" fmla="*/ 3046130 h 3242474"/>
              <a:gd name="connsiteX6" fmla="*/ 605860 w 3203570"/>
              <a:gd name="connsiteY6" fmla="*/ 2664663 h 3242474"/>
              <a:gd name="connsiteX7" fmla="*/ 381468 w 3203570"/>
              <a:gd name="connsiteY7" fmla="*/ 3242474 h 3242474"/>
              <a:gd name="connsiteX8" fmla="*/ 0 w 3203570"/>
              <a:gd name="connsiteY8" fmla="*/ 3236864 h 3242474"/>
              <a:gd name="connsiteX9" fmla="*/ 516103 w 3203570"/>
              <a:gd name="connsiteY9" fmla="*/ 2249538 h 3242474"/>
              <a:gd name="connsiteX10" fmla="*/ 1559529 w 3203570"/>
              <a:gd name="connsiteY10" fmla="*/ 1991485 h 3242474"/>
              <a:gd name="connsiteX11" fmla="*/ 1234160 w 3203570"/>
              <a:gd name="connsiteY11" fmla="*/ 959279 h 3242474"/>
              <a:gd name="connsiteX12" fmla="*/ 1049035 w 3203570"/>
              <a:gd name="connsiteY12" fmla="*/ 16828 h 3242474"/>
              <a:gd name="connsiteX0" fmla="*/ 1049035 w 3203570"/>
              <a:gd name="connsiteY0" fmla="*/ 16828 h 3242474"/>
              <a:gd name="connsiteX1" fmla="*/ 1447333 w 3203570"/>
              <a:gd name="connsiteY1" fmla="*/ 0 h 3242474"/>
              <a:gd name="connsiteX2" fmla="*/ 1666116 w 3203570"/>
              <a:gd name="connsiteY2" fmla="*/ 734886 h 3242474"/>
              <a:gd name="connsiteX3" fmla="*/ 2401001 w 3203570"/>
              <a:gd name="connsiteY3" fmla="*/ 560982 h 3242474"/>
              <a:gd name="connsiteX4" fmla="*/ 3203206 w 3203570"/>
              <a:gd name="connsiteY4" fmla="*/ 1834409 h 3242474"/>
              <a:gd name="connsiteX5" fmla="*/ 2300025 w 3203570"/>
              <a:gd name="connsiteY5" fmla="*/ 3046130 h 3242474"/>
              <a:gd name="connsiteX6" fmla="*/ 605860 w 3203570"/>
              <a:gd name="connsiteY6" fmla="*/ 2664663 h 3242474"/>
              <a:gd name="connsiteX7" fmla="*/ 381468 w 3203570"/>
              <a:gd name="connsiteY7" fmla="*/ 3242474 h 3242474"/>
              <a:gd name="connsiteX8" fmla="*/ 0 w 3203570"/>
              <a:gd name="connsiteY8" fmla="*/ 3236864 h 3242474"/>
              <a:gd name="connsiteX9" fmla="*/ 516103 w 3203570"/>
              <a:gd name="connsiteY9" fmla="*/ 2249538 h 3242474"/>
              <a:gd name="connsiteX10" fmla="*/ 1559529 w 3203570"/>
              <a:gd name="connsiteY10" fmla="*/ 1991485 h 3242474"/>
              <a:gd name="connsiteX11" fmla="*/ 1234160 w 3203570"/>
              <a:gd name="connsiteY11" fmla="*/ 959279 h 3242474"/>
              <a:gd name="connsiteX12" fmla="*/ 1049035 w 3203570"/>
              <a:gd name="connsiteY12" fmla="*/ 16828 h 3242474"/>
              <a:gd name="connsiteX0" fmla="*/ 1049035 w 3203570"/>
              <a:gd name="connsiteY0" fmla="*/ 16828 h 3242474"/>
              <a:gd name="connsiteX1" fmla="*/ 1447333 w 3203570"/>
              <a:gd name="connsiteY1" fmla="*/ 0 h 3242474"/>
              <a:gd name="connsiteX2" fmla="*/ 1666116 w 3203570"/>
              <a:gd name="connsiteY2" fmla="*/ 734886 h 3242474"/>
              <a:gd name="connsiteX3" fmla="*/ 2401001 w 3203570"/>
              <a:gd name="connsiteY3" fmla="*/ 560982 h 3242474"/>
              <a:gd name="connsiteX4" fmla="*/ 3203206 w 3203570"/>
              <a:gd name="connsiteY4" fmla="*/ 1834409 h 3242474"/>
              <a:gd name="connsiteX5" fmla="*/ 2300025 w 3203570"/>
              <a:gd name="connsiteY5" fmla="*/ 3046130 h 3242474"/>
              <a:gd name="connsiteX6" fmla="*/ 605860 w 3203570"/>
              <a:gd name="connsiteY6" fmla="*/ 2664663 h 3242474"/>
              <a:gd name="connsiteX7" fmla="*/ 381468 w 3203570"/>
              <a:gd name="connsiteY7" fmla="*/ 3242474 h 3242474"/>
              <a:gd name="connsiteX8" fmla="*/ 0 w 3203570"/>
              <a:gd name="connsiteY8" fmla="*/ 3236864 h 3242474"/>
              <a:gd name="connsiteX9" fmla="*/ 516103 w 3203570"/>
              <a:gd name="connsiteY9" fmla="*/ 2249538 h 3242474"/>
              <a:gd name="connsiteX10" fmla="*/ 1559529 w 3203570"/>
              <a:gd name="connsiteY10" fmla="*/ 1991485 h 3242474"/>
              <a:gd name="connsiteX11" fmla="*/ 1234160 w 3203570"/>
              <a:gd name="connsiteY11" fmla="*/ 959279 h 3242474"/>
              <a:gd name="connsiteX12" fmla="*/ 1049035 w 3203570"/>
              <a:gd name="connsiteY12" fmla="*/ 16828 h 32424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203570" h="3242474">
                <a:moveTo>
                  <a:pt x="1049035" y="16828"/>
                </a:moveTo>
                <a:lnTo>
                  <a:pt x="1447333" y="0"/>
                </a:lnTo>
                <a:cubicBezTo>
                  <a:pt x="1441724" y="284231"/>
                  <a:pt x="1413674" y="613340"/>
                  <a:pt x="1666116" y="734886"/>
                </a:cubicBezTo>
                <a:cubicBezTo>
                  <a:pt x="1888639" y="783504"/>
                  <a:pt x="1937256" y="473095"/>
                  <a:pt x="2401001" y="560982"/>
                </a:cubicBezTo>
                <a:cubicBezTo>
                  <a:pt x="2875965" y="635779"/>
                  <a:pt x="3216295" y="1035945"/>
                  <a:pt x="3203206" y="1834409"/>
                </a:cubicBezTo>
                <a:cubicBezTo>
                  <a:pt x="3175156" y="2587994"/>
                  <a:pt x="2844177" y="2814257"/>
                  <a:pt x="2300025" y="3046130"/>
                </a:cubicBezTo>
                <a:cubicBezTo>
                  <a:pt x="1406194" y="3347190"/>
                  <a:pt x="820903" y="2705801"/>
                  <a:pt x="605860" y="2664663"/>
                </a:cubicBezTo>
                <a:cubicBezTo>
                  <a:pt x="379598" y="2621655"/>
                  <a:pt x="355288" y="2954503"/>
                  <a:pt x="381468" y="3242474"/>
                </a:cubicBezTo>
                <a:lnTo>
                  <a:pt x="0" y="3236864"/>
                </a:lnTo>
                <a:cubicBezTo>
                  <a:pt x="9350" y="2823607"/>
                  <a:pt x="-31788" y="2191567"/>
                  <a:pt x="516103" y="2249538"/>
                </a:cubicBezTo>
                <a:cubicBezTo>
                  <a:pt x="918138" y="2305637"/>
                  <a:pt x="1303347" y="2423441"/>
                  <a:pt x="1559529" y="1991485"/>
                </a:cubicBezTo>
                <a:cubicBezTo>
                  <a:pt x="1720344" y="1686686"/>
                  <a:pt x="1701645" y="1337006"/>
                  <a:pt x="1234160" y="959279"/>
                </a:cubicBezTo>
                <a:cubicBezTo>
                  <a:pt x="1155622" y="891961"/>
                  <a:pt x="981717" y="516102"/>
                  <a:pt x="1049035" y="1682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84" name="Freeform 97">
            <a:extLst>
              <a:ext uri="{FF2B5EF4-FFF2-40B4-BE49-F238E27FC236}">
                <a16:creationId xmlns:a16="http://schemas.microsoft.com/office/drawing/2014/main" id="{C9B50FF8-26A4-4B14-834B-8F0D0D6E3CA0}"/>
              </a:ext>
            </a:extLst>
          </p:cNvPr>
          <p:cNvSpPr>
            <a:spLocks noChangeAspect="1"/>
          </p:cNvSpPr>
          <p:nvPr/>
        </p:nvSpPr>
        <p:spPr>
          <a:xfrm>
            <a:off x="4492968" y="4070398"/>
            <a:ext cx="519558" cy="388247"/>
          </a:xfrm>
          <a:custGeom>
            <a:avLst/>
            <a:gdLst/>
            <a:ahLst/>
            <a:cxnLst/>
            <a:rect l="l" t="t" r="r" b="b"/>
            <a:pathLst>
              <a:path w="3246245" h="2425805">
                <a:moveTo>
                  <a:pt x="2545666" y="706851"/>
                </a:moveTo>
                <a:cubicBezTo>
                  <a:pt x="2704742" y="706851"/>
                  <a:pt x="2833698" y="835807"/>
                  <a:pt x="2833698" y="994883"/>
                </a:cubicBezTo>
                <a:cubicBezTo>
                  <a:pt x="2833698" y="1153959"/>
                  <a:pt x="2704742" y="1282915"/>
                  <a:pt x="2545666" y="1282915"/>
                </a:cubicBezTo>
                <a:cubicBezTo>
                  <a:pt x="2386590" y="1282915"/>
                  <a:pt x="2257634" y="1153959"/>
                  <a:pt x="2257634" y="994883"/>
                </a:cubicBezTo>
                <a:cubicBezTo>
                  <a:pt x="2257634" y="835807"/>
                  <a:pt x="2386590" y="706851"/>
                  <a:pt x="2545666" y="706851"/>
                </a:cubicBezTo>
                <a:close/>
                <a:moveTo>
                  <a:pt x="700580" y="706851"/>
                </a:moveTo>
                <a:cubicBezTo>
                  <a:pt x="859656" y="706851"/>
                  <a:pt x="988612" y="835807"/>
                  <a:pt x="988612" y="994883"/>
                </a:cubicBezTo>
                <a:cubicBezTo>
                  <a:pt x="988612" y="1153959"/>
                  <a:pt x="859656" y="1282915"/>
                  <a:pt x="700580" y="1282915"/>
                </a:cubicBezTo>
                <a:cubicBezTo>
                  <a:pt x="541504" y="1282915"/>
                  <a:pt x="412548" y="1153959"/>
                  <a:pt x="412548" y="994883"/>
                </a:cubicBezTo>
                <a:cubicBezTo>
                  <a:pt x="412548" y="835807"/>
                  <a:pt x="541504" y="706851"/>
                  <a:pt x="700580" y="706851"/>
                </a:cubicBezTo>
                <a:close/>
                <a:moveTo>
                  <a:pt x="1619971" y="0"/>
                </a:moveTo>
                <a:cubicBezTo>
                  <a:pt x="1621025" y="5"/>
                  <a:pt x="1622076" y="12"/>
                  <a:pt x="1623123" y="141"/>
                </a:cubicBezTo>
                <a:cubicBezTo>
                  <a:pt x="1624170" y="12"/>
                  <a:pt x="1625221" y="5"/>
                  <a:pt x="1626275" y="0"/>
                </a:cubicBezTo>
                <a:lnTo>
                  <a:pt x="1626274" y="282"/>
                </a:lnTo>
                <a:cubicBezTo>
                  <a:pt x="1966825" y="4283"/>
                  <a:pt x="1974816" y="220494"/>
                  <a:pt x="2177568" y="171426"/>
                </a:cubicBezTo>
                <a:cubicBezTo>
                  <a:pt x="2600959" y="50212"/>
                  <a:pt x="2963165" y="85364"/>
                  <a:pt x="3172404" y="310875"/>
                </a:cubicBezTo>
                <a:cubicBezTo>
                  <a:pt x="3300075" y="473051"/>
                  <a:pt x="3301971" y="794993"/>
                  <a:pt x="2851767" y="1164523"/>
                </a:cubicBezTo>
                <a:cubicBezTo>
                  <a:pt x="2918303" y="1029844"/>
                  <a:pt x="2927052" y="857771"/>
                  <a:pt x="2799829" y="746887"/>
                </a:cubicBezTo>
                <a:cubicBezTo>
                  <a:pt x="3115459" y="786295"/>
                  <a:pt x="3165949" y="533368"/>
                  <a:pt x="3049873" y="419809"/>
                </a:cubicBezTo>
                <a:cubicBezTo>
                  <a:pt x="2811516" y="207658"/>
                  <a:pt x="2338612" y="298041"/>
                  <a:pt x="2253222" y="493802"/>
                </a:cubicBezTo>
                <a:cubicBezTo>
                  <a:pt x="2139861" y="783555"/>
                  <a:pt x="2165869" y="1185485"/>
                  <a:pt x="2076302" y="1369861"/>
                </a:cubicBezTo>
                <a:cubicBezTo>
                  <a:pt x="1906668" y="1634081"/>
                  <a:pt x="1716639" y="1881305"/>
                  <a:pt x="1713569" y="2080938"/>
                </a:cubicBezTo>
                <a:cubicBezTo>
                  <a:pt x="1706472" y="2158984"/>
                  <a:pt x="1709123" y="2405980"/>
                  <a:pt x="1625847" y="2423204"/>
                </a:cubicBezTo>
                <a:cubicBezTo>
                  <a:pt x="1625847" y="2424071"/>
                  <a:pt x="1625843" y="2424938"/>
                  <a:pt x="1625839" y="2425805"/>
                </a:cubicBezTo>
                <a:lnTo>
                  <a:pt x="1623123" y="2424507"/>
                </a:lnTo>
                <a:lnTo>
                  <a:pt x="1620407" y="2425805"/>
                </a:lnTo>
                <a:cubicBezTo>
                  <a:pt x="1620403" y="2424938"/>
                  <a:pt x="1620399" y="2424071"/>
                  <a:pt x="1620399" y="2423204"/>
                </a:cubicBezTo>
                <a:cubicBezTo>
                  <a:pt x="1537123" y="2405980"/>
                  <a:pt x="1539774" y="2158984"/>
                  <a:pt x="1532677" y="2080938"/>
                </a:cubicBezTo>
                <a:cubicBezTo>
                  <a:pt x="1529607" y="1881305"/>
                  <a:pt x="1339578" y="1634081"/>
                  <a:pt x="1169944" y="1369861"/>
                </a:cubicBezTo>
                <a:cubicBezTo>
                  <a:pt x="1080377" y="1185485"/>
                  <a:pt x="1106385" y="783555"/>
                  <a:pt x="993024" y="493802"/>
                </a:cubicBezTo>
                <a:cubicBezTo>
                  <a:pt x="907634" y="298041"/>
                  <a:pt x="434730" y="207658"/>
                  <a:pt x="196373" y="419809"/>
                </a:cubicBezTo>
                <a:cubicBezTo>
                  <a:pt x="80297" y="533368"/>
                  <a:pt x="130787" y="786295"/>
                  <a:pt x="446417" y="746887"/>
                </a:cubicBezTo>
                <a:cubicBezTo>
                  <a:pt x="319194" y="857771"/>
                  <a:pt x="327943" y="1029844"/>
                  <a:pt x="394479" y="1164523"/>
                </a:cubicBezTo>
                <a:cubicBezTo>
                  <a:pt x="-55725" y="794993"/>
                  <a:pt x="-53829" y="473051"/>
                  <a:pt x="73842" y="310875"/>
                </a:cubicBezTo>
                <a:cubicBezTo>
                  <a:pt x="283081" y="85364"/>
                  <a:pt x="645287" y="50212"/>
                  <a:pt x="1068678" y="171426"/>
                </a:cubicBezTo>
                <a:cubicBezTo>
                  <a:pt x="1271430" y="220494"/>
                  <a:pt x="1279421" y="4283"/>
                  <a:pt x="1619972" y="28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85" name="Freeform 99">
            <a:extLst>
              <a:ext uri="{FF2B5EF4-FFF2-40B4-BE49-F238E27FC236}">
                <a16:creationId xmlns:a16="http://schemas.microsoft.com/office/drawing/2014/main" id="{879A8744-9651-4DA1-98F9-1DF689ACF1B9}"/>
              </a:ext>
            </a:extLst>
          </p:cNvPr>
          <p:cNvSpPr>
            <a:spLocks noChangeAspect="1"/>
          </p:cNvSpPr>
          <p:nvPr/>
        </p:nvSpPr>
        <p:spPr>
          <a:xfrm>
            <a:off x="7239298" y="4007052"/>
            <a:ext cx="326255" cy="408223"/>
          </a:xfrm>
          <a:custGeom>
            <a:avLst/>
            <a:gdLst/>
            <a:ahLst/>
            <a:cxnLst/>
            <a:rect l="l" t="t" r="r" b="b"/>
            <a:pathLst>
              <a:path w="2427821" h="3249943">
                <a:moveTo>
                  <a:pt x="1783445" y="477276"/>
                </a:moveTo>
                <a:cubicBezTo>
                  <a:pt x="1867295" y="479049"/>
                  <a:pt x="1940306" y="495815"/>
                  <a:pt x="1995323" y="528655"/>
                </a:cubicBezTo>
                <a:cubicBezTo>
                  <a:pt x="2375187" y="892595"/>
                  <a:pt x="1478983" y="963108"/>
                  <a:pt x="1620010" y="1047270"/>
                </a:cubicBezTo>
                <a:cubicBezTo>
                  <a:pt x="1920260" y="1267909"/>
                  <a:pt x="2179568" y="1563610"/>
                  <a:pt x="2275102" y="1879783"/>
                </a:cubicBezTo>
                <a:cubicBezTo>
                  <a:pt x="2386559" y="2264195"/>
                  <a:pt x="2620845" y="2969329"/>
                  <a:pt x="2118153" y="3196792"/>
                </a:cubicBezTo>
                <a:cubicBezTo>
                  <a:pt x="862559" y="3474297"/>
                  <a:pt x="146052" y="2612212"/>
                  <a:pt x="9574" y="1838839"/>
                </a:cubicBezTo>
                <a:cubicBezTo>
                  <a:pt x="-38192" y="1613652"/>
                  <a:pt x="98284" y="1313401"/>
                  <a:pt x="296177" y="1170100"/>
                </a:cubicBezTo>
                <a:cubicBezTo>
                  <a:pt x="391711" y="1081390"/>
                  <a:pt x="330296" y="876673"/>
                  <a:pt x="323472" y="671956"/>
                </a:cubicBezTo>
                <a:cubicBezTo>
                  <a:pt x="296177" y="474063"/>
                  <a:pt x="760199" y="351234"/>
                  <a:pt x="664666" y="1211043"/>
                </a:cubicBezTo>
                <a:cubicBezTo>
                  <a:pt x="853176" y="743465"/>
                  <a:pt x="1420091" y="469595"/>
                  <a:pt x="1783445" y="477276"/>
                </a:cubicBezTo>
                <a:close/>
                <a:moveTo>
                  <a:pt x="1024970" y="33"/>
                </a:moveTo>
                <a:cubicBezTo>
                  <a:pt x="1115949" y="3590"/>
                  <a:pt x="1140206" y="286408"/>
                  <a:pt x="1176458" y="269348"/>
                </a:cubicBezTo>
                <a:cubicBezTo>
                  <a:pt x="1251521" y="278446"/>
                  <a:pt x="1265168" y="21414"/>
                  <a:pt x="1401646" y="44160"/>
                </a:cubicBezTo>
                <a:cubicBezTo>
                  <a:pt x="1469884" y="71456"/>
                  <a:pt x="1374351" y="221581"/>
                  <a:pt x="1360703" y="310292"/>
                </a:cubicBezTo>
                <a:lnTo>
                  <a:pt x="1517652" y="453593"/>
                </a:lnTo>
                <a:cubicBezTo>
                  <a:pt x="974016" y="540030"/>
                  <a:pt x="901229" y="790238"/>
                  <a:pt x="753379" y="951737"/>
                </a:cubicBezTo>
                <a:lnTo>
                  <a:pt x="705610" y="644662"/>
                </a:lnTo>
                <a:lnTo>
                  <a:pt x="787497" y="521832"/>
                </a:lnTo>
                <a:cubicBezTo>
                  <a:pt x="712435" y="433122"/>
                  <a:pt x="446303" y="364883"/>
                  <a:pt x="562310" y="255701"/>
                </a:cubicBezTo>
                <a:cubicBezTo>
                  <a:pt x="739730" y="98751"/>
                  <a:pt x="862560" y="337587"/>
                  <a:pt x="1012685" y="378530"/>
                </a:cubicBezTo>
                <a:cubicBezTo>
                  <a:pt x="1010410" y="253426"/>
                  <a:pt x="796596" y="101025"/>
                  <a:pt x="1005861" y="3217"/>
                </a:cubicBezTo>
                <a:cubicBezTo>
                  <a:pt x="1012543" y="800"/>
                  <a:pt x="1018905" y="-204"/>
                  <a:pt x="1024970" y="3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15" name="TextBox 18">
            <a:extLst>
              <a:ext uri="{FF2B5EF4-FFF2-40B4-BE49-F238E27FC236}">
                <a16:creationId xmlns:a16="http://schemas.microsoft.com/office/drawing/2014/main" id="{FB134C8E-DF70-8425-00CC-B1892FE4C6BF}"/>
              </a:ext>
            </a:extLst>
          </p:cNvPr>
          <p:cNvSpPr txBox="1"/>
          <p:nvPr/>
        </p:nvSpPr>
        <p:spPr>
          <a:xfrm>
            <a:off x="866683" y="321054"/>
            <a:ext cx="7101908" cy="83099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rtl="1"/>
            <a:r>
              <a:rPr lang="fa-IR" altLang="ko-KR" sz="4800" b="1" spc="600" dirty="0">
                <a:solidFill>
                  <a:srgbClr val="0070C0"/>
                </a:solidFill>
                <a:latin typeface="Agency FB" panose="020B0503020202020204" pitchFamily="34" charset="0"/>
                <a:cs typeface="B Nazanin" panose="00000700000000000000" pitchFamily="2" charset="-78"/>
              </a:rPr>
              <a:t>سبک</a:t>
            </a:r>
            <a:r>
              <a:rPr lang="fa-IR" altLang="ko-KR" sz="4800" b="1" spc="600" dirty="0">
                <a:solidFill>
                  <a:schemeClr val="bg1"/>
                </a:solidFill>
                <a:latin typeface="Agency FB" panose="020B0503020202020204" pitchFamily="34" charset="0"/>
                <a:cs typeface="B Nazanin" panose="00000700000000000000" pitchFamily="2" charset="-78"/>
              </a:rPr>
              <a:t> تیم من</a:t>
            </a:r>
            <a:endParaRPr lang="ko-KR" altLang="en-US" sz="4800" b="1" spc="600" dirty="0">
              <a:solidFill>
                <a:srgbClr val="2C70AA"/>
              </a:solidFill>
              <a:latin typeface="Agency FB" panose="020B0503020202020204" pitchFamily="34" charset="0"/>
              <a:cs typeface="B Nazanin" panose="00000700000000000000" pitchFamily="2" charset="-78"/>
            </a:endParaRPr>
          </a:p>
        </p:txBody>
      </p:sp>
      <p:sp>
        <p:nvSpPr>
          <p:cNvPr id="21" name="TextBox 7">
            <a:extLst>
              <a:ext uri="{FF2B5EF4-FFF2-40B4-BE49-F238E27FC236}">
                <a16:creationId xmlns:a16="http://schemas.microsoft.com/office/drawing/2014/main" id="{C34D8018-A75A-EC59-B675-C25B11061266}"/>
              </a:ext>
            </a:extLst>
          </p:cNvPr>
          <p:cNvSpPr txBox="1"/>
          <p:nvPr/>
        </p:nvSpPr>
        <p:spPr>
          <a:xfrm>
            <a:off x="861541" y="1160727"/>
            <a:ext cx="242442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rtl="1"/>
            <a:r>
              <a:rPr lang="fa-IR" altLang="ko-KR" sz="1400" dirty="0">
                <a:solidFill>
                  <a:schemeClr val="bg1"/>
                </a:solidFill>
                <a:latin typeface="Arial" panose="020B0604020202020204" pitchFamily="34" charset="0"/>
                <a:cs typeface="B Nazanin" panose="00000700000000000000" pitchFamily="2" charset="-78"/>
              </a:rPr>
              <a:t>زیرنویس خود را وارد کنید</a:t>
            </a:r>
            <a:endParaRPr lang="en-US" altLang="ko-KR" sz="1400" dirty="0">
              <a:solidFill>
                <a:schemeClr val="bg1"/>
              </a:solidFill>
              <a:latin typeface="Arial" panose="020B0604020202020204" pitchFamily="34" charset="0"/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572937010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Imagen 2">
            <a:extLst>
              <a:ext uri="{FF2B5EF4-FFF2-40B4-BE49-F238E27FC236}">
                <a16:creationId xmlns:a16="http://schemas.microsoft.com/office/drawing/2014/main" id="{768F396D-8351-CC2C-B82D-D17794E86A9B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rightnessContrast bright="20000" contrast="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grpSp>
        <p:nvGrpSpPr>
          <p:cNvPr id="4" name="Group 144">
            <a:extLst>
              <a:ext uri="{FF2B5EF4-FFF2-40B4-BE49-F238E27FC236}">
                <a16:creationId xmlns:a16="http://schemas.microsoft.com/office/drawing/2014/main" id="{E5010F46-3968-4447-774D-63DDEE2189DB}"/>
              </a:ext>
            </a:extLst>
          </p:cNvPr>
          <p:cNvGrpSpPr/>
          <p:nvPr/>
        </p:nvGrpSpPr>
        <p:grpSpPr>
          <a:xfrm>
            <a:off x="1984003" y="2202714"/>
            <a:ext cx="8762022" cy="2005046"/>
            <a:chOff x="1984003" y="2202714"/>
            <a:chExt cx="8762022" cy="2005046"/>
          </a:xfrm>
          <a:solidFill>
            <a:srgbClr val="2C70AA"/>
          </a:solidFill>
        </p:grpSpPr>
        <p:sp>
          <p:nvSpPr>
            <p:cNvPr id="5" name="Rectangle 59">
              <a:extLst>
                <a:ext uri="{FF2B5EF4-FFF2-40B4-BE49-F238E27FC236}">
                  <a16:creationId xmlns:a16="http://schemas.microsoft.com/office/drawing/2014/main" id="{362CBF69-8711-6DFE-6E0D-04EE3CBB2EEF}"/>
                </a:ext>
              </a:extLst>
            </p:cNvPr>
            <p:cNvSpPr/>
            <p:nvPr/>
          </p:nvSpPr>
          <p:spPr>
            <a:xfrm>
              <a:off x="5781153" y="2202714"/>
              <a:ext cx="46690" cy="1468731"/>
            </a:xfrm>
            <a:prstGeom prst="rect">
              <a:avLst/>
            </a:prstGeom>
            <a:grpFill/>
            <a:ln>
              <a:solidFill>
                <a:srgbClr val="2C70AA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6" name="Rectangle 63">
              <a:extLst>
                <a:ext uri="{FF2B5EF4-FFF2-40B4-BE49-F238E27FC236}">
                  <a16:creationId xmlns:a16="http://schemas.microsoft.com/office/drawing/2014/main" id="{4E18F2ED-5882-42C8-9798-A90B93662B65}"/>
                </a:ext>
              </a:extLst>
            </p:cNvPr>
            <p:cNvSpPr/>
            <p:nvPr/>
          </p:nvSpPr>
          <p:spPr>
            <a:xfrm>
              <a:off x="7420547" y="2202714"/>
              <a:ext cx="46690" cy="1468731"/>
            </a:xfrm>
            <a:prstGeom prst="rect">
              <a:avLst/>
            </a:prstGeom>
            <a:grpFill/>
            <a:ln>
              <a:solidFill>
                <a:srgbClr val="2C70AA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7" name="Rectangle 64">
              <a:extLst>
                <a:ext uri="{FF2B5EF4-FFF2-40B4-BE49-F238E27FC236}">
                  <a16:creationId xmlns:a16="http://schemas.microsoft.com/office/drawing/2014/main" id="{ECA6F9D3-1BB8-1743-C8AB-733D6614CDAC}"/>
                </a:ext>
              </a:extLst>
            </p:cNvPr>
            <p:cNvSpPr/>
            <p:nvPr/>
          </p:nvSpPr>
          <p:spPr>
            <a:xfrm>
              <a:off x="9059941" y="2202714"/>
              <a:ext cx="46690" cy="1468731"/>
            </a:xfrm>
            <a:prstGeom prst="rect">
              <a:avLst/>
            </a:prstGeom>
            <a:grpFill/>
            <a:ln>
              <a:solidFill>
                <a:srgbClr val="2C70AA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8" name="Rectangle 65">
              <a:extLst>
                <a:ext uri="{FF2B5EF4-FFF2-40B4-BE49-F238E27FC236}">
                  <a16:creationId xmlns:a16="http://schemas.microsoft.com/office/drawing/2014/main" id="{1AD4F99D-4B84-B25D-1C65-E1FA729706A7}"/>
                </a:ext>
              </a:extLst>
            </p:cNvPr>
            <p:cNvSpPr/>
            <p:nvPr/>
          </p:nvSpPr>
          <p:spPr>
            <a:xfrm>
              <a:off x="10699335" y="2202714"/>
              <a:ext cx="46690" cy="1468731"/>
            </a:xfrm>
            <a:prstGeom prst="rect">
              <a:avLst/>
            </a:prstGeom>
            <a:grpFill/>
            <a:ln>
              <a:solidFill>
                <a:srgbClr val="2C70AA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700000000000000" pitchFamily="2" charset="-78"/>
              </a:endParaRPr>
            </a:p>
          </p:txBody>
        </p:sp>
        <p:grpSp>
          <p:nvGrpSpPr>
            <p:cNvPr id="9" name="Group 90">
              <a:extLst>
                <a:ext uri="{FF2B5EF4-FFF2-40B4-BE49-F238E27FC236}">
                  <a16:creationId xmlns:a16="http://schemas.microsoft.com/office/drawing/2014/main" id="{28874BAF-C163-45A4-7680-86D52D4BB0EF}"/>
                </a:ext>
              </a:extLst>
            </p:cNvPr>
            <p:cNvGrpSpPr/>
            <p:nvPr/>
          </p:nvGrpSpPr>
          <p:grpSpPr>
            <a:xfrm>
              <a:off x="1984003" y="2381650"/>
              <a:ext cx="8758101" cy="1826110"/>
              <a:chOff x="1984003" y="2381650"/>
              <a:chExt cx="8758101" cy="1826110"/>
            </a:xfrm>
            <a:grpFill/>
          </p:grpSpPr>
          <p:sp>
            <p:nvSpPr>
              <p:cNvPr id="10" name="Freeform: Shape 62">
                <a:extLst>
                  <a:ext uri="{FF2B5EF4-FFF2-40B4-BE49-F238E27FC236}">
                    <a16:creationId xmlns:a16="http://schemas.microsoft.com/office/drawing/2014/main" id="{6B9E68F2-DE6F-8CF9-6493-D8C4F62AF8C5}"/>
                  </a:ext>
                </a:extLst>
              </p:cNvPr>
              <p:cNvSpPr/>
              <p:nvPr/>
            </p:nvSpPr>
            <p:spPr>
              <a:xfrm rot="10800000" flipV="1">
                <a:off x="2733812" y="3060295"/>
                <a:ext cx="3080708" cy="1147465"/>
              </a:xfrm>
              <a:custGeom>
                <a:avLst/>
                <a:gdLst>
                  <a:gd name="connsiteX0" fmla="*/ 876020 w 3080708"/>
                  <a:gd name="connsiteY0" fmla="*/ 1147435 h 1147465"/>
                  <a:gd name="connsiteX1" fmla="*/ 898068 w 3080708"/>
                  <a:gd name="connsiteY1" fmla="*/ 1125933 h 1147465"/>
                  <a:gd name="connsiteX2" fmla="*/ 900781 w 3080708"/>
                  <a:gd name="connsiteY2" fmla="*/ 1104431 h 1147465"/>
                  <a:gd name="connsiteX3" fmla="*/ 946571 w 3080708"/>
                  <a:gd name="connsiteY3" fmla="*/ 682243 h 1147465"/>
                  <a:gd name="connsiteX4" fmla="*/ 988970 w 3080708"/>
                  <a:gd name="connsiteY4" fmla="*/ 300443 h 1147465"/>
                  <a:gd name="connsiteX5" fmla="*/ 998127 w 3080708"/>
                  <a:gd name="connsiteY5" fmla="*/ 220248 h 1147465"/>
                  <a:gd name="connsiteX6" fmla="*/ 1027977 w 3080708"/>
                  <a:gd name="connsiteY6" fmla="*/ 434684 h 1147465"/>
                  <a:gd name="connsiteX7" fmla="*/ 1061896 w 3080708"/>
                  <a:gd name="connsiteY7" fmla="*/ 702292 h 1147465"/>
                  <a:gd name="connsiteX8" fmla="*/ 1100225 w 3080708"/>
                  <a:gd name="connsiteY8" fmla="*/ 717111 h 1147465"/>
                  <a:gd name="connsiteX9" fmla="*/ 1123628 w 3080708"/>
                  <a:gd name="connsiteY9" fmla="*/ 694447 h 1147465"/>
                  <a:gd name="connsiteX10" fmla="*/ 1176880 w 3080708"/>
                  <a:gd name="connsiteY10" fmla="*/ 622096 h 1147465"/>
                  <a:gd name="connsiteX11" fmla="*/ 1206390 w 3080708"/>
                  <a:gd name="connsiteY11" fmla="*/ 608150 h 1147465"/>
                  <a:gd name="connsiteX12" fmla="*/ 2091673 w 3080708"/>
                  <a:gd name="connsiteY12" fmla="*/ 608440 h 1147465"/>
                  <a:gd name="connsiteX13" fmla="*/ 2130341 w 3080708"/>
                  <a:gd name="connsiteY13" fmla="*/ 583742 h 1147465"/>
                  <a:gd name="connsiteX14" fmla="*/ 2159171 w 3080708"/>
                  <a:gd name="connsiteY14" fmla="*/ 506161 h 1147465"/>
                  <a:gd name="connsiteX15" fmla="*/ 2162225 w 3080708"/>
                  <a:gd name="connsiteY15" fmla="*/ 518655 h 1147465"/>
                  <a:gd name="connsiteX16" fmla="*/ 2252787 w 3080708"/>
                  <a:gd name="connsiteY16" fmla="*/ 947817 h 1147465"/>
                  <a:gd name="connsiteX17" fmla="*/ 2290777 w 3080708"/>
                  <a:gd name="connsiteY17" fmla="*/ 1127386 h 1147465"/>
                  <a:gd name="connsiteX18" fmla="*/ 2321304 w 3080708"/>
                  <a:gd name="connsiteY18" fmla="*/ 1146563 h 1147465"/>
                  <a:gd name="connsiteX19" fmla="*/ 2338602 w 3080708"/>
                  <a:gd name="connsiteY19" fmla="*/ 1120994 h 1147465"/>
                  <a:gd name="connsiteX20" fmla="*/ 2362685 w 3080708"/>
                  <a:gd name="connsiteY20" fmla="*/ 901909 h 1147465"/>
                  <a:gd name="connsiteX21" fmla="*/ 2396266 w 3080708"/>
                  <a:gd name="connsiteY21" fmla="*/ 599433 h 1147465"/>
                  <a:gd name="connsiteX22" fmla="*/ 2425435 w 3080708"/>
                  <a:gd name="connsiteY22" fmla="*/ 329790 h 1147465"/>
                  <a:gd name="connsiteX23" fmla="*/ 2437985 w 3080708"/>
                  <a:gd name="connsiteY23" fmla="*/ 219376 h 1147465"/>
                  <a:gd name="connsiteX24" fmla="*/ 2441716 w 3080708"/>
                  <a:gd name="connsiteY24" fmla="*/ 225769 h 1147465"/>
                  <a:gd name="connsiteX25" fmla="*/ 2476313 w 3080708"/>
                  <a:gd name="connsiteY25" fmla="*/ 500641 h 1147465"/>
                  <a:gd name="connsiteX26" fmla="*/ 2501753 w 3080708"/>
                  <a:gd name="connsiteY26" fmla="*/ 700548 h 1147465"/>
                  <a:gd name="connsiteX27" fmla="*/ 2542116 w 3080708"/>
                  <a:gd name="connsiteY27" fmla="*/ 715367 h 1147465"/>
                  <a:gd name="connsiteX28" fmla="*/ 2564164 w 3080708"/>
                  <a:gd name="connsiteY28" fmla="*/ 693575 h 1147465"/>
                  <a:gd name="connsiteX29" fmla="*/ 2618434 w 3080708"/>
                  <a:gd name="connsiteY29" fmla="*/ 619772 h 1147465"/>
                  <a:gd name="connsiteX30" fmla="*/ 2643872 w 3080708"/>
                  <a:gd name="connsiteY30" fmla="*/ 607568 h 1147465"/>
                  <a:gd name="connsiteX31" fmla="*/ 2974582 w 3080708"/>
                  <a:gd name="connsiteY31" fmla="*/ 607859 h 1147465"/>
                  <a:gd name="connsiteX32" fmla="*/ 3066162 w 3080708"/>
                  <a:gd name="connsiteY32" fmla="*/ 607859 h 1147465"/>
                  <a:gd name="connsiteX33" fmla="*/ 3079392 w 3080708"/>
                  <a:gd name="connsiteY33" fmla="*/ 604372 h 1147465"/>
                  <a:gd name="connsiteX34" fmla="*/ 3078713 w 3080708"/>
                  <a:gd name="connsiteY34" fmla="*/ 578512 h 1147465"/>
                  <a:gd name="connsiteX35" fmla="*/ 3060057 w 3080708"/>
                  <a:gd name="connsiteY35" fmla="*/ 575897 h 1147465"/>
                  <a:gd name="connsiteX36" fmla="*/ 2624200 w 3080708"/>
                  <a:gd name="connsiteY36" fmla="*/ 575316 h 1147465"/>
                  <a:gd name="connsiteX37" fmla="*/ 2585871 w 3080708"/>
                  <a:gd name="connsiteY37" fmla="*/ 593622 h 1147465"/>
                  <a:gd name="connsiteX38" fmla="*/ 2542455 w 3080708"/>
                  <a:gd name="connsiteY38" fmla="*/ 652315 h 1147465"/>
                  <a:gd name="connsiteX39" fmla="*/ 2541098 w 3080708"/>
                  <a:gd name="connsiteY39" fmla="*/ 643599 h 1147465"/>
                  <a:gd name="connsiteX40" fmla="*/ 2512946 w 3080708"/>
                  <a:gd name="connsiteY40" fmla="*/ 424804 h 1147465"/>
                  <a:gd name="connsiteX41" fmla="*/ 2483097 w 3080708"/>
                  <a:gd name="connsiteY41" fmla="*/ 188867 h 1147465"/>
                  <a:gd name="connsiteX42" fmla="*/ 2461390 w 3080708"/>
                  <a:gd name="connsiteY42" fmla="*/ 19178 h 1147465"/>
                  <a:gd name="connsiteX43" fmla="*/ 2435611 w 3080708"/>
                  <a:gd name="connsiteY43" fmla="*/ 291 h 1147465"/>
                  <a:gd name="connsiteX44" fmla="*/ 2413902 w 3080708"/>
                  <a:gd name="connsiteY44" fmla="*/ 22956 h 1147465"/>
                  <a:gd name="connsiteX45" fmla="*/ 2396604 w 3080708"/>
                  <a:gd name="connsiteY45" fmla="*/ 180150 h 1147465"/>
                  <a:gd name="connsiteX46" fmla="*/ 2360990 w 3080708"/>
                  <a:gd name="connsiteY46" fmla="*/ 507324 h 1147465"/>
                  <a:gd name="connsiteX47" fmla="*/ 2321983 w 3080708"/>
                  <a:gd name="connsiteY47" fmla="*/ 854547 h 1147465"/>
                  <a:gd name="connsiteX48" fmla="*/ 2308415 w 3080708"/>
                  <a:gd name="connsiteY48" fmla="*/ 979199 h 1147465"/>
                  <a:gd name="connsiteX49" fmla="*/ 2304005 w 3080708"/>
                  <a:gd name="connsiteY49" fmla="*/ 974840 h 1147465"/>
                  <a:gd name="connsiteX50" fmla="*/ 2265338 w 3080708"/>
                  <a:gd name="connsiteY50" fmla="*/ 788008 h 1147465"/>
                  <a:gd name="connsiteX51" fmla="*/ 2190377 w 3080708"/>
                  <a:gd name="connsiteY51" fmla="*/ 431487 h 1147465"/>
                  <a:gd name="connsiteX52" fmla="*/ 2165956 w 3080708"/>
                  <a:gd name="connsiteY52" fmla="*/ 406498 h 1147465"/>
                  <a:gd name="connsiteX53" fmla="*/ 2139159 w 3080708"/>
                  <a:gd name="connsiteY53" fmla="*/ 429743 h 1147465"/>
                  <a:gd name="connsiteX54" fmla="*/ 2092352 w 3080708"/>
                  <a:gd name="connsiteY54" fmla="*/ 559916 h 1147465"/>
                  <a:gd name="connsiteX55" fmla="*/ 2066573 w 3080708"/>
                  <a:gd name="connsiteY55" fmla="*/ 575897 h 1147465"/>
                  <a:gd name="connsiteX56" fmla="*/ 1186379 w 3080708"/>
                  <a:gd name="connsiteY56" fmla="*/ 575025 h 1147465"/>
                  <a:gd name="connsiteX57" fmla="*/ 1143980 w 3080708"/>
                  <a:gd name="connsiteY57" fmla="*/ 595074 h 1147465"/>
                  <a:gd name="connsiteX58" fmla="*/ 1101920 w 3080708"/>
                  <a:gd name="connsiteY58" fmla="*/ 652315 h 1147465"/>
                  <a:gd name="connsiteX59" fmla="*/ 1094457 w 3080708"/>
                  <a:gd name="connsiteY59" fmla="*/ 596237 h 1147465"/>
                  <a:gd name="connsiteX60" fmla="*/ 1021193 w 3080708"/>
                  <a:gd name="connsiteY60" fmla="*/ 20630 h 1147465"/>
                  <a:gd name="connsiteX61" fmla="*/ 997450 w 3080708"/>
                  <a:gd name="connsiteY61" fmla="*/ 0 h 1147465"/>
                  <a:gd name="connsiteX62" fmla="*/ 973707 w 3080708"/>
                  <a:gd name="connsiteY62" fmla="*/ 20921 h 1147465"/>
                  <a:gd name="connsiteX63" fmla="*/ 961495 w 3080708"/>
                  <a:gd name="connsiteY63" fmla="*/ 133369 h 1147465"/>
                  <a:gd name="connsiteX64" fmla="*/ 922490 w 3080708"/>
                  <a:gd name="connsiteY64" fmla="*/ 492214 h 1147465"/>
                  <a:gd name="connsiteX65" fmla="*/ 878733 w 3080708"/>
                  <a:gd name="connsiteY65" fmla="*/ 887090 h 1147465"/>
                  <a:gd name="connsiteX66" fmla="*/ 868218 w 3080708"/>
                  <a:gd name="connsiteY66" fmla="*/ 979199 h 1147465"/>
                  <a:gd name="connsiteX67" fmla="*/ 858043 w 3080708"/>
                  <a:gd name="connsiteY67" fmla="*/ 940845 h 1147465"/>
                  <a:gd name="connsiteX68" fmla="*/ 749503 w 3080708"/>
                  <a:gd name="connsiteY68" fmla="*/ 425967 h 1147465"/>
                  <a:gd name="connsiteX69" fmla="*/ 726776 w 3080708"/>
                  <a:gd name="connsiteY69" fmla="*/ 406208 h 1147465"/>
                  <a:gd name="connsiteX70" fmla="*/ 701338 w 3080708"/>
                  <a:gd name="connsiteY70" fmla="*/ 423642 h 1147465"/>
                  <a:gd name="connsiteX71" fmla="*/ 652494 w 3080708"/>
                  <a:gd name="connsiteY71" fmla="*/ 559625 h 1147465"/>
                  <a:gd name="connsiteX72" fmla="*/ 627056 w 3080708"/>
                  <a:gd name="connsiteY72" fmla="*/ 575897 h 1147465"/>
                  <a:gd name="connsiteX73" fmla="*/ 0 w 3080708"/>
                  <a:gd name="connsiteY73" fmla="*/ 575097 h 1147465"/>
                  <a:gd name="connsiteX74" fmla="*/ 0 w 3080708"/>
                  <a:gd name="connsiteY74" fmla="*/ 607876 h 1147465"/>
                  <a:gd name="connsiteX75" fmla="*/ 649103 w 3080708"/>
                  <a:gd name="connsiteY75" fmla="*/ 608150 h 1147465"/>
                  <a:gd name="connsiteX76" fmla="*/ 691501 w 3080708"/>
                  <a:gd name="connsiteY76" fmla="*/ 581709 h 1147465"/>
                  <a:gd name="connsiteX77" fmla="*/ 717279 w 3080708"/>
                  <a:gd name="connsiteY77" fmla="*/ 511392 h 1147465"/>
                  <a:gd name="connsiteX78" fmla="*/ 737970 w 3080708"/>
                  <a:gd name="connsiteY78" fmla="*/ 594203 h 1147465"/>
                  <a:gd name="connsiteX79" fmla="*/ 823785 w 3080708"/>
                  <a:gd name="connsiteY79" fmla="*/ 998957 h 1147465"/>
                  <a:gd name="connsiteX80" fmla="*/ 850580 w 3080708"/>
                  <a:gd name="connsiteY80" fmla="*/ 1127386 h 1147465"/>
                  <a:gd name="connsiteX81" fmla="*/ 876020 w 3080708"/>
                  <a:gd name="connsiteY81" fmla="*/ 1147435 h 11474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</a:cxnLst>
                <a:rect l="l" t="t" r="r" b="b"/>
                <a:pathLst>
                  <a:path w="3080708" h="1147465">
                    <a:moveTo>
                      <a:pt x="876020" y="1147435"/>
                    </a:moveTo>
                    <a:cubicBezTo>
                      <a:pt x="891961" y="1146854"/>
                      <a:pt x="896710" y="1137555"/>
                      <a:pt x="898068" y="1125933"/>
                    </a:cubicBezTo>
                    <a:cubicBezTo>
                      <a:pt x="899084" y="1118669"/>
                      <a:pt x="900102" y="1111696"/>
                      <a:pt x="900781" y="1104431"/>
                    </a:cubicBezTo>
                    <a:cubicBezTo>
                      <a:pt x="916044" y="963799"/>
                      <a:pt x="930969" y="822876"/>
                      <a:pt x="946571" y="682243"/>
                    </a:cubicBezTo>
                    <a:cubicBezTo>
                      <a:pt x="960477" y="554976"/>
                      <a:pt x="974724" y="427709"/>
                      <a:pt x="988970" y="300443"/>
                    </a:cubicBezTo>
                    <a:lnTo>
                      <a:pt x="998127" y="220248"/>
                    </a:lnTo>
                    <a:cubicBezTo>
                      <a:pt x="1009660" y="291726"/>
                      <a:pt x="1018819" y="363204"/>
                      <a:pt x="1027977" y="434684"/>
                    </a:cubicBezTo>
                    <a:cubicBezTo>
                      <a:pt x="1039171" y="523885"/>
                      <a:pt x="1050363" y="613089"/>
                      <a:pt x="1061896" y="702292"/>
                    </a:cubicBezTo>
                    <a:cubicBezTo>
                      <a:pt x="1063930" y="719726"/>
                      <a:pt x="1083604" y="727280"/>
                      <a:pt x="1100225" y="717111"/>
                    </a:cubicBezTo>
                    <a:cubicBezTo>
                      <a:pt x="1110061" y="711009"/>
                      <a:pt x="1117184" y="703164"/>
                      <a:pt x="1123628" y="694447"/>
                    </a:cubicBezTo>
                    <a:cubicBezTo>
                      <a:pt x="1141266" y="670330"/>
                      <a:pt x="1159921" y="646504"/>
                      <a:pt x="1176880" y="622096"/>
                    </a:cubicBezTo>
                    <a:cubicBezTo>
                      <a:pt x="1184003" y="611927"/>
                      <a:pt x="1192144" y="608150"/>
                      <a:pt x="1206390" y="608150"/>
                    </a:cubicBezTo>
                    <a:lnTo>
                      <a:pt x="2091673" y="608440"/>
                    </a:lnTo>
                    <a:cubicBezTo>
                      <a:pt x="2121183" y="608440"/>
                      <a:pt x="2121861" y="607568"/>
                      <a:pt x="2130341" y="583742"/>
                    </a:cubicBezTo>
                    <a:cubicBezTo>
                      <a:pt x="2139159" y="559044"/>
                      <a:pt x="2148658" y="534637"/>
                      <a:pt x="2159171" y="506161"/>
                    </a:cubicBezTo>
                    <a:cubicBezTo>
                      <a:pt x="2160868" y="513135"/>
                      <a:pt x="2161546" y="515750"/>
                      <a:pt x="2162225" y="518655"/>
                    </a:cubicBezTo>
                    <a:lnTo>
                      <a:pt x="2252787" y="947817"/>
                    </a:lnTo>
                    <a:cubicBezTo>
                      <a:pt x="2265338" y="1007673"/>
                      <a:pt x="2277888" y="1067530"/>
                      <a:pt x="2290777" y="1127386"/>
                    </a:cubicBezTo>
                    <a:cubicBezTo>
                      <a:pt x="2293829" y="1143076"/>
                      <a:pt x="2305702" y="1150050"/>
                      <a:pt x="2321304" y="1146563"/>
                    </a:cubicBezTo>
                    <a:cubicBezTo>
                      <a:pt x="2336907" y="1142785"/>
                      <a:pt x="2337586" y="1131454"/>
                      <a:pt x="2338602" y="1120994"/>
                    </a:cubicBezTo>
                    <a:cubicBezTo>
                      <a:pt x="2346744" y="1048062"/>
                      <a:pt x="2354545" y="974840"/>
                      <a:pt x="2362685" y="901909"/>
                    </a:cubicBezTo>
                    <a:lnTo>
                      <a:pt x="2396266" y="599433"/>
                    </a:lnTo>
                    <a:cubicBezTo>
                      <a:pt x="2406102" y="509357"/>
                      <a:pt x="2415599" y="419574"/>
                      <a:pt x="2425435" y="329790"/>
                    </a:cubicBezTo>
                    <a:cubicBezTo>
                      <a:pt x="2429506" y="293179"/>
                      <a:pt x="2433914" y="256277"/>
                      <a:pt x="2437985" y="219376"/>
                    </a:cubicBezTo>
                    <a:cubicBezTo>
                      <a:pt x="2442395" y="220828"/>
                      <a:pt x="2441377" y="223734"/>
                      <a:pt x="2441716" y="225769"/>
                    </a:cubicBezTo>
                    <a:lnTo>
                      <a:pt x="2476313" y="500641"/>
                    </a:lnTo>
                    <a:cubicBezTo>
                      <a:pt x="2484793" y="567181"/>
                      <a:pt x="2493273" y="634009"/>
                      <a:pt x="2501753" y="700548"/>
                    </a:cubicBezTo>
                    <a:cubicBezTo>
                      <a:pt x="2504466" y="720017"/>
                      <a:pt x="2524139" y="727280"/>
                      <a:pt x="2542116" y="715367"/>
                    </a:cubicBezTo>
                    <a:cubicBezTo>
                      <a:pt x="2551274" y="709556"/>
                      <a:pt x="2558057" y="701711"/>
                      <a:pt x="2564164" y="693575"/>
                    </a:cubicBezTo>
                    <a:cubicBezTo>
                      <a:pt x="2582479" y="668877"/>
                      <a:pt x="2601135" y="644760"/>
                      <a:pt x="2618434" y="619772"/>
                    </a:cubicBezTo>
                    <a:cubicBezTo>
                      <a:pt x="2624539" y="610765"/>
                      <a:pt x="2631662" y="607568"/>
                      <a:pt x="2643872" y="607568"/>
                    </a:cubicBezTo>
                    <a:lnTo>
                      <a:pt x="2974582" y="607859"/>
                    </a:lnTo>
                    <a:lnTo>
                      <a:pt x="3066162" y="607859"/>
                    </a:lnTo>
                    <a:cubicBezTo>
                      <a:pt x="3070911" y="607568"/>
                      <a:pt x="3078374" y="609893"/>
                      <a:pt x="3079392" y="604372"/>
                    </a:cubicBezTo>
                    <a:cubicBezTo>
                      <a:pt x="3080748" y="595655"/>
                      <a:pt x="3081766" y="586357"/>
                      <a:pt x="3078713" y="578512"/>
                    </a:cubicBezTo>
                    <a:cubicBezTo>
                      <a:pt x="3076677" y="572992"/>
                      <a:pt x="3066502" y="575897"/>
                      <a:pt x="3060057" y="575897"/>
                    </a:cubicBezTo>
                    <a:lnTo>
                      <a:pt x="2624200" y="575316"/>
                    </a:lnTo>
                    <a:cubicBezTo>
                      <a:pt x="2605884" y="575316"/>
                      <a:pt x="2594691" y="580546"/>
                      <a:pt x="2585871" y="593622"/>
                    </a:cubicBezTo>
                    <a:cubicBezTo>
                      <a:pt x="2572982" y="612798"/>
                      <a:pt x="2558397" y="630813"/>
                      <a:pt x="2542455" y="652315"/>
                    </a:cubicBezTo>
                    <a:cubicBezTo>
                      <a:pt x="2541437" y="647085"/>
                      <a:pt x="2541437" y="645341"/>
                      <a:pt x="2541098" y="643599"/>
                    </a:cubicBezTo>
                    <a:cubicBezTo>
                      <a:pt x="2531601" y="570667"/>
                      <a:pt x="2522104" y="497735"/>
                      <a:pt x="2512946" y="424804"/>
                    </a:cubicBezTo>
                    <a:cubicBezTo>
                      <a:pt x="2502771" y="346061"/>
                      <a:pt x="2492933" y="267610"/>
                      <a:pt x="2483097" y="188867"/>
                    </a:cubicBezTo>
                    <a:cubicBezTo>
                      <a:pt x="2475974" y="132208"/>
                      <a:pt x="2468851" y="75838"/>
                      <a:pt x="2461390" y="19178"/>
                    </a:cubicBezTo>
                    <a:cubicBezTo>
                      <a:pt x="2459354" y="4359"/>
                      <a:pt x="2452570" y="0"/>
                      <a:pt x="2435611" y="291"/>
                    </a:cubicBezTo>
                    <a:cubicBezTo>
                      <a:pt x="2417973" y="582"/>
                      <a:pt x="2415260" y="11333"/>
                      <a:pt x="2413902" y="22956"/>
                    </a:cubicBezTo>
                    <a:cubicBezTo>
                      <a:pt x="2408137" y="75548"/>
                      <a:pt x="2402371" y="127849"/>
                      <a:pt x="2396604" y="180150"/>
                    </a:cubicBezTo>
                    <a:cubicBezTo>
                      <a:pt x="2384733" y="289111"/>
                      <a:pt x="2373200" y="398363"/>
                      <a:pt x="2360990" y="507324"/>
                    </a:cubicBezTo>
                    <a:cubicBezTo>
                      <a:pt x="2348101" y="622968"/>
                      <a:pt x="2334871" y="738902"/>
                      <a:pt x="2321983" y="854547"/>
                    </a:cubicBezTo>
                    <a:cubicBezTo>
                      <a:pt x="2317235" y="896098"/>
                      <a:pt x="2312825" y="937648"/>
                      <a:pt x="2308415" y="979199"/>
                    </a:cubicBezTo>
                    <a:cubicBezTo>
                      <a:pt x="2304344" y="978617"/>
                      <a:pt x="2304344" y="976584"/>
                      <a:pt x="2304005" y="974840"/>
                    </a:cubicBezTo>
                    <a:lnTo>
                      <a:pt x="2265338" y="788008"/>
                    </a:lnTo>
                    <a:cubicBezTo>
                      <a:pt x="2240577" y="669168"/>
                      <a:pt x="2215138" y="550327"/>
                      <a:pt x="2190377" y="431487"/>
                    </a:cubicBezTo>
                    <a:cubicBezTo>
                      <a:pt x="2187664" y="418993"/>
                      <a:pt x="2184271" y="406789"/>
                      <a:pt x="2165956" y="406498"/>
                    </a:cubicBezTo>
                    <a:cubicBezTo>
                      <a:pt x="2148318" y="405917"/>
                      <a:pt x="2143569" y="417249"/>
                      <a:pt x="2139159" y="429743"/>
                    </a:cubicBezTo>
                    <a:cubicBezTo>
                      <a:pt x="2123897" y="473038"/>
                      <a:pt x="2107276" y="516332"/>
                      <a:pt x="2092352" y="559916"/>
                    </a:cubicBezTo>
                    <a:cubicBezTo>
                      <a:pt x="2088281" y="572119"/>
                      <a:pt x="2081837" y="575897"/>
                      <a:pt x="2066573" y="575897"/>
                    </a:cubicBezTo>
                    <a:lnTo>
                      <a:pt x="1186379" y="575025"/>
                    </a:lnTo>
                    <a:cubicBezTo>
                      <a:pt x="1166027" y="575025"/>
                      <a:pt x="1153816" y="580546"/>
                      <a:pt x="1143980" y="595074"/>
                    </a:cubicBezTo>
                    <a:cubicBezTo>
                      <a:pt x="1131430" y="613670"/>
                      <a:pt x="1117523" y="631394"/>
                      <a:pt x="1101920" y="652315"/>
                    </a:cubicBezTo>
                    <a:cubicBezTo>
                      <a:pt x="1099207" y="631394"/>
                      <a:pt x="1096832" y="613961"/>
                      <a:pt x="1094457" y="596237"/>
                    </a:cubicBezTo>
                    <a:cubicBezTo>
                      <a:pt x="1070037" y="404465"/>
                      <a:pt x="1045276" y="212402"/>
                      <a:pt x="1021193" y="20630"/>
                    </a:cubicBezTo>
                    <a:cubicBezTo>
                      <a:pt x="1019497" y="7846"/>
                      <a:pt x="1014410" y="0"/>
                      <a:pt x="997450" y="0"/>
                    </a:cubicBezTo>
                    <a:cubicBezTo>
                      <a:pt x="980152" y="0"/>
                      <a:pt x="975063" y="8428"/>
                      <a:pt x="973707" y="20921"/>
                    </a:cubicBezTo>
                    <a:lnTo>
                      <a:pt x="961495" y="133369"/>
                    </a:lnTo>
                    <a:cubicBezTo>
                      <a:pt x="948607" y="253081"/>
                      <a:pt x="935718" y="372503"/>
                      <a:pt x="922490" y="492214"/>
                    </a:cubicBezTo>
                    <a:lnTo>
                      <a:pt x="878733" y="887090"/>
                    </a:lnTo>
                    <a:cubicBezTo>
                      <a:pt x="875341" y="917890"/>
                      <a:pt x="871610" y="948398"/>
                      <a:pt x="868218" y="979199"/>
                    </a:cubicBezTo>
                    <a:cubicBezTo>
                      <a:pt x="863131" y="966414"/>
                      <a:pt x="860756" y="953628"/>
                      <a:pt x="858043" y="940845"/>
                    </a:cubicBezTo>
                    <a:cubicBezTo>
                      <a:pt x="821750" y="769121"/>
                      <a:pt x="785456" y="597689"/>
                      <a:pt x="749503" y="425967"/>
                    </a:cubicBezTo>
                    <a:cubicBezTo>
                      <a:pt x="747129" y="414635"/>
                      <a:pt x="740683" y="406789"/>
                      <a:pt x="726776" y="406208"/>
                    </a:cubicBezTo>
                    <a:cubicBezTo>
                      <a:pt x="713209" y="405627"/>
                      <a:pt x="705409" y="412600"/>
                      <a:pt x="701338" y="423642"/>
                    </a:cubicBezTo>
                    <a:cubicBezTo>
                      <a:pt x="685057" y="468970"/>
                      <a:pt x="667758" y="514007"/>
                      <a:pt x="652494" y="559625"/>
                    </a:cubicBezTo>
                    <a:cubicBezTo>
                      <a:pt x="648424" y="572119"/>
                      <a:pt x="641980" y="575897"/>
                      <a:pt x="627056" y="575897"/>
                    </a:cubicBezTo>
                    <a:lnTo>
                      <a:pt x="0" y="575097"/>
                    </a:lnTo>
                    <a:lnTo>
                      <a:pt x="0" y="607876"/>
                    </a:lnTo>
                    <a:lnTo>
                      <a:pt x="649103" y="608150"/>
                    </a:lnTo>
                    <a:cubicBezTo>
                      <a:pt x="682004" y="608150"/>
                      <a:pt x="682004" y="608150"/>
                      <a:pt x="691501" y="581709"/>
                    </a:cubicBezTo>
                    <a:cubicBezTo>
                      <a:pt x="699981" y="558173"/>
                      <a:pt x="708800" y="534928"/>
                      <a:pt x="717279" y="511392"/>
                    </a:cubicBezTo>
                    <a:cubicBezTo>
                      <a:pt x="726438" y="539286"/>
                      <a:pt x="732204" y="566889"/>
                      <a:pt x="737970" y="594203"/>
                    </a:cubicBezTo>
                    <a:cubicBezTo>
                      <a:pt x="766462" y="729024"/>
                      <a:pt x="795294" y="864136"/>
                      <a:pt x="823785" y="998957"/>
                    </a:cubicBezTo>
                    <a:cubicBezTo>
                      <a:pt x="832943" y="1041670"/>
                      <a:pt x="842101" y="1084673"/>
                      <a:pt x="850580" y="1127386"/>
                    </a:cubicBezTo>
                    <a:cubicBezTo>
                      <a:pt x="853295" y="1140170"/>
                      <a:pt x="859739" y="1148015"/>
                      <a:pt x="876020" y="1147435"/>
                    </a:cubicBezTo>
                    <a:close/>
                  </a:path>
                </a:pathLst>
              </a:custGeom>
              <a:grpFill/>
              <a:ln w="2614" cap="flat">
                <a:solidFill>
                  <a:srgbClr val="2C70AA"/>
                </a:solidFill>
                <a:prstDash val="solid"/>
                <a:miter/>
              </a:ln>
            </p:spPr>
            <p:txBody>
              <a:bodyPr wrap="square" rtlCol="0" anchor="ctr">
                <a:noAutofit/>
              </a:bodyPr>
              <a:lstStyle/>
              <a:p>
                <a:pPr algn="r" rtl="1"/>
                <a:endParaRPr lang="en-US">
                  <a:cs typeface="B Nazanin" panose="00000700000000000000" pitchFamily="2" charset="-78"/>
                </a:endParaRPr>
              </a:p>
            </p:txBody>
          </p:sp>
          <p:sp>
            <p:nvSpPr>
              <p:cNvPr id="11" name="Rectangle 66">
                <a:extLst>
                  <a:ext uri="{FF2B5EF4-FFF2-40B4-BE49-F238E27FC236}">
                    <a16:creationId xmlns:a16="http://schemas.microsoft.com/office/drawing/2014/main" id="{586E4F85-6037-9186-C6DA-31A841A53343}"/>
                  </a:ext>
                </a:extLst>
              </p:cNvPr>
              <p:cNvSpPr/>
              <p:nvPr/>
            </p:nvSpPr>
            <p:spPr>
              <a:xfrm>
                <a:off x="5164264" y="3630931"/>
                <a:ext cx="5577840" cy="45720"/>
              </a:xfrm>
              <a:prstGeom prst="rect">
                <a:avLst/>
              </a:prstGeom>
              <a:grpFill/>
              <a:ln>
                <a:solidFill>
                  <a:srgbClr val="2C70A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en-US">
                  <a:cs typeface="B Nazanin" panose="00000700000000000000" pitchFamily="2" charset="-78"/>
                </a:endParaRPr>
              </a:p>
            </p:txBody>
          </p:sp>
          <p:sp>
            <p:nvSpPr>
              <p:cNvPr id="12" name="Rectangle: Rounded Corners 68">
                <a:extLst>
                  <a:ext uri="{FF2B5EF4-FFF2-40B4-BE49-F238E27FC236}">
                    <a16:creationId xmlns:a16="http://schemas.microsoft.com/office/drawing/2014/main" id="{2955DC97-4FAB-FE30-28E2-9D11B7D1C256}"/>
                  </a:ext>
                </a:extLst>
              </p:cNvPr>
              <p:cNvSpPr/>
              <p:nvPr/>
            </p:nvSpPr>
            <p:spPr>
              <a:xfrm>
                <a:off x="1984003" y="3634028"/>
                <a:ext cx="1229081" cy="45720"/>
              </a:xfrm>
              <a:prstGeom prst="roundRect">
                <a:avLst>
                  <a:gd name="adj" fmla="val 50000"/>
                </a:avLst>
              </a:prstGeom>
              <a:grpFill/>
              <a:ln>
                <a:solidFill>
                  <a:srgbClr val="2C70A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en-US">
                  <a:cs typeface="B Nazanin" panose="00000700000000000000" pitchFamily="2" charset="-78"/>
                </a:endParaRPr>
              </a:p>
            </p:txBody>
          </p:sp>
          <p:sp>
            <p:nvSpPr>
              <p:cNvPr id="13" name="Rectangle 69">
                <a:extLst>
                  <a:ext uri="{FF2B5EF4-FFF2-40B4-BE49-F238E27FC236}">
                    <a16:creationId xmlns:a16="http://schemas.microsoft.com/office/drawing/2014/main" id="{D50F0D8B-FCD9-CF9B-7A75-20B26425E354}"/>
                  </a:ext>
                </a:extLst>
              </p:cNvPr>
              <p:cNvSpPr/>
              <p:nvPr/>
            </p:nvSpPr>
            <p:spPr>
              <a:xfrm>
                <a:off x="1984003" y="2381650"/>
                <a:ext cx="45993" cy="1285273"/>
              </a:xfrm>
              <a:prstGeom prst="rect">
                <a:avLst/>
              </a:prstGeom>
              <a:grpFill/>
              <a:ln>
                <a:solidFill>
                  <a:srgbClr val="2C70A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en-US">
                  <a:cs typeface="B Nazanin" panose="00000700000000000000" pitchFamily="2" charset="-78"/>
                </a:endParaRPr>
              </a:p>
            </p:txBody>
          </p:sp>
        </p:grpSp>
      </p:grpSp>
      <p:grpSp>
        <p:nvGrpSpPr>
          <p:cNvPr id="14" name="Group 70">
            <a:extLst>
              <a:ext uri="{FF2B5EF4-FFF2-40B4-BE49-F238E27FC236}">
                <a16:creationId xmlns:a16="http://schemas.microsoft.com/office/drawing/2014/main" id="{724D3D05-4743-E9CD-5077-0EC78F35266A}"/>
              </a:ext>
            </a:extLst>
          </p:cNvPr>
          <p:cNvGrpSpPr/>
          <p:nvPr/>
        </p:nvGrpSpPr>
        <p:grpSpPr>
          <a:xfrm>
            <a:off x="5147610" y="3904083"/>
            <a:ext cx="1307543" cy="1604502"/>
            <a:chOff x="2079596" y="4282215"/>
            <a:chExt cx="3303213" cy="1604502"/>
          </a:xfrm>
        </p:grpSpPr>
        <p:sp>
          <p:nvSpPr>
            <p:cNvPr id="15" name="TextBox 71">
              <a:extLst>
                <a:ext uri="{FF2B5EF4-FFF2-40B4-BE49-F238E27FC236}">
                  <a16:creationId xmlns:a16="http://schemas.microsoft.com/office/drawing/2014/main" id="{F1D05419-3670-4FEA-E5CD-A656E9E0EACA}"/>
                </a:ext>
              </a:extLst>
            </p:cNvPr>
            <p:cNvSpPr txBox="1"/>
            <p:nvPr/>
          </p:nvSpPr>
          <p:spPr>
            <a:xfrm>
              <a:off x="2079596" y="4501722"/>
              <a:ext cx="3303213" cy="138499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جذابیت و جذابیت منحصر به فردی را به خود اضافه کنید.</a:t>
              </a:r>
              <a:endParaRPr lang="en-US" altLang="ko-KR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6" name="TextBox 72">
              <a:extLst>
                <a:ext uri="{FF2B5EF4-FFF2-40B4-BE49-F238E27FC236}">
                  <a16:creationId xmlns:a16="http://schemas.microsoft.com/office/drawing/2014/main" id="{418B6546-F921-F4D7-FE9D-7AB0ADC2033E}"/>
                </a:ext>
              </a:extLst>
            </p:cNvPr>
            <p:cNvSpPr txBox="1"/>
            <p:nvPr/>
          </p:nvSpPr>
          <p:spPr>
            <a:xfrm>
              <a:off x="2079598" y="4282215"/>
              <a:ext cx="3303211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محتوا در اینجا</a:t>
              </a:r>
              <a:endParaRPr lang="ko-KR" altLang="en-US" sz="12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7" name="Group 73">
            <a:extLst>
              <a:ext uri="{FF2B5EF4-FFF2-40B4-BE49-F238E27FC236}">
                <a16:creationId xmlns:a16="http://schemas.microsoft.com/office/drawing/2014/main" id="{3A405D47-15BE-37E8-1963-5926E80A66C8}"/>
              </a:ext>
            </a:extLst>
          </p:cNvPr>
          <p:cNvGrpSpPr/>
          <p:nvPr/>
        </p:nvGrpSpPr>
        <p:grpSpPr>
          <a:xfrm>
            <a:off x="6788481" y="3904083"/>
            <a:ext cx="1307543" cy="1604502"/>
            <a:chOff x="2079596" y="4282215"/>
            <a:chExt cx="3303213" cy="1604502"/>
          </a:xfrm>
        </p:grpSpPr>
        <p:sp>
          <p:nvSpPr>
            <p:cNvPr id="18" name="TextBox 74">
              <a:extLst>
                <a:ext uri="{FF2B5EF4-FFF2-40B4-BE49-F238E27FC236}">
                  <a16:creationId xmlns:a16="http://schemas.microsoft.com/office/drawing/2014/main" id="{F2ED547A-A915-AA99-2981-AD5B2EF21341}"/>
                </a:ext>
              </a:extLst>
            </p:cNvPr>
            <p:cNvSpPr txBox="1"/>
            <p:nvPr/>
          </p:nvSpPr>
          <p:spPr>
            <a:xfrm>
              <a:off x="2079596" y="4501722"/>
              <a:ext cx="3303213" cy="138499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جذابیت و جذابیت منحصر به فردی را به خود اضافه کنید.</a:t>
              </a:r>
              <a:endParaRPr lang="en-US" altLang="ko-KR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9" name="TextBox 75">
              <a:extLst>
                <a:ext uri="{FF2B5EF4-FFF2-40B4-BE49-F238E27FC236}">
                  <a16:creationId xmlns:a16="http://schemas.microsoft.com/office/drawing/2014/main" id="{52B7195A-E398-363F-1D53-03A6F58140B9}"/>
                </a:ext>
              </a:extLst>
            </p:cNvPr>
            <p:cNvSpPr txBox="1"/>
            <p:nvPr/>
          </p:nvSpPr>
          <p:spPr>
            <a:xfrm>
              <a:off x="2079598" y="4282215"/>
              <a:ext cx="3303211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محتوا در اینجا</a:t>
              </a:r>
              <a:endParaRPr lang="ko-KR" altLang="en-US" sz="12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0" name="Group 76">
            <a:extLst>
              <a:ext uri="{FF2B5EF4-FFF2-40B4-BE49-F238E27FC236}">
                <a16:creationId xmlns:a16="http://schemas.microsoft.com/office/drawing/2014/main" id="{E4035246-0551-9B59-7B35-01156A416555}"/>
              </a:ext>
            </a:extLst>
          </p:cNvPr>
          <p:cNvGrpSpPr/>
          <p:nvPr/>
        </p:nvGrpSpPr>
        <p:grpSpPr>
          <a:xfrm>
            <a:off x="8429352" y="3904083"/>
            <a:ext cx="1307543" cy="1604502"/>
            <a:chOff x="2079596" y="4282215"/>
            <a:chExt cx="3303213" cy="1604502"/>
          </a:xfrm>
        </p:grpSpPr>
        <p:sp>
          <p:nvSpPr>
            <p:cNvPr id="21" name="TextBox 77">
              <a:extLst>
                <a:ext uri="{FF2B5EF4-FFF2-40B4-BE49-F238E27FC236}">
                  <a16:creationId xmlns:a16="http://schemas.microsoft.com/office/drawing/2014/main" id="{77D06799-AAEA-D635-E570-18019F36E318}"/>
                </a:ext>
              </a:extLst>
            </p:cNvPr>
            <p:cNvSpPr txBox="1"/>
            <p:nvPr/>
          </p:nvSpPr>
          <p:spPr>
            <a:xfrm>
              <a:off x="2079596" y="4501722"/>
              <a:ext cx="3303213" cy="138499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جذابیت و جذابیت منحصر به فردی را به خود اضافه کنید.</a:t>
              </a:r>
              <a:endParaRPr lang="en-US" altLang="ko-KR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2" name="TextBox 78">
              <a:extLst>
                <a:ext uri="{FF2B5EF4-FFF2-40B4-BE49-F238E27FC236}">
                  <a16:creationId xmlns:a16="http://schemas.microsoft.com/office/drawing/2014/main" id="{19643BFC-8D8A-44F1-7B75-4F7E48D2218C}"/>
                </a:ext>
              </a:extLst>
            </p:cNvPr>
            <p:cNvSpPr txBox="1"/>
            <p:nvPr/>
          </p:nvSpPr>
          <p:spPr>
            <a:xfrm>
              <a:off x="2079598" y="4282215"/>
              <a:ext cx="3303211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محتوا در اینجا</a:t>
              </a:r>
              <a:endParaRPr lang="ko-KR" altLang="en-US" sz="12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3" name="Group 79">
            <a:extLst>
              <a:ext uri="{FF2B5EF4-FFF2-40B4-BE49-F238E27FC236}">
                <a16:creationId xmlns:a16="http://schemas.microsoft.com/office/drawing/2014/main" id="{E88828CD-E553-0157-7B1D-C0BCE12C4DEB}"/>
              </a:ext>
            </a:extLst>
          </p:cNvPr>
          <p:cNvGrpSpPr/>
          <p:nvPr/>
        </p:nvGrpSpPr>
        <p:grpSpPr>
          <a:xfrm>
            <a:off x="10070223" y="3904083"/>
            <a:ext cx="1307543" cy="1604502"/>
            <a:chOff x="2079596" y="4282215"/>
            <a:chExt cx="3303213" cy="1604502"/>
          </a:xfrm>
        </p:grpSpPr>
        <p:sp>
          <p:nvSpPr>
            <p:cNvPr id="24" name="TextBox 80">
              <a:extLst>
                <a:ext uri="{FF2B5EF4-FFF2-40B4-BE49-F238E27FC236}">
                  <a16:creationId xmlns:a16="http://schemas.microsoft.com/office/drawing/2014/main" id="{8E653CF2-96A2-6ADB-F7FF-D4950E2E48C0}"/>
                </a:ext>
              </a:extLst>
            </p:cNvPr>
            <p:cNvSpPr txBox="1"/>
            <p:nvPr/>
          </p:nvSpPr>
          <p:spPr>
            <a:xfrm>
              <a:off x="2079596" y="4501722"/>
              <a:ext cx="3303213" cy="138499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جذابیت و جذابیت منحصر به فردی را به خود اضافه کنید.</a:t>
              </a:r>
              <a:endParaRPr lang="en-US" altLang="ko-KR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5" name="TextBox 81">
              <a:extLst>
                <a:ext uri="{FF2B5EF4-FFF2-40B4-BE49-F238E27FC236}">
                  <a16:creationId xmlns:a16="http://schemas.microsoft.com/office/drawing/2014/main" id="{E29E72AD-E4F3-9B3D-CC17-2E710EC5AC2A}"/>
                </a:ext>
              </a:extLst>
            </p:cNvPr>
            <p:cNvSpPr txBox="1"/>
            <p:nvPr/>
          </p:nvSpPr>
          <p:spPr>
            <a:xfrm>
              <a:off x="2079598" y="4282215"/>
              <a:ext cx="3303211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محتوا در اینجا</a:t>
              </a:r>
              <a:endParaRPr lang="ko-KR" altLang="en-US" sz="12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26" name="Freeform 47">
            <a:extLst>
              <a:ext uri="{FF2B5EF4-FFF2-40B4-BE49-F238E27FC236}">
                <a16:creationId xmlns:a16="http://schemas.microsoft.com/office/drawing/2014/main" id="{4175B9BD-13EE-D62D-2E88-42A9F108F6A4}"/>
              </a:ext>
            </a:extLst>
          </p:cNvPr>
          <p:cNvSpPr>
            <a:spLocks noChangeAspect="1"/>
          </p:cNvSpPr>
          <p:nvPr/>
        </p:nvSpPr>
        <p:spPr>
          <a:xfrm>
            <a:off x="5466498" y="5674497"/>
            <a:ext cx="530134" cy="529812"/>
          </a:xfrm>
          <a:custGeom>
            <a:avLst/>
            <a:gdLst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7575 w 1901727"/>
              <a:gd name="connsiteY5" fmla="*/ 403907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5619 w 1901727"/>
              <a:gd name="connsiteY10" fmla="*/ 633909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7575 w 1901727"/>
              <a:gd name="connsiteY5" fmla="*/ 403907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7575 w 1901727"/>
              <a:gd name="connsiteY5" fmla="*/ 403907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7575 w 1901727"/>
              <a:gd name="connsiteY5" fmla="*/ 403907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1965 w 1901727"/>
              <a:gd name="connsiteY5" fmla="*/ 375858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1965 w 1901727"/>
              <a:gd name="connsiteY5" fmla="*/ 375858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55622 w 1901727"/>
              <a:gd name="connsiteY4" fmla="*/ 572201 h 1985875"/>
              <a:gd name="connsiteX5" fmla="*/ 1351965 w 1901727"/>
              <a:gd name="connsiteY5" fmla="*/ 375858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55622 w 1901727"/>
              <a:gd name="connsiteY4" fmla="*/ 572201 h 1985875"/>
              <a:gd name="connsiteX5" fmla="*/ 1351965 w 1901727"/>
              <a:gd name="connsiteY5" fmla="*/ 375858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55622 w 1901727"/>
              <a:gd name="connsiteY4" fmla="*/ 572201 h 1985875"/>
              <a:gd name="connsiteX5" fmla="*/ 1351965 w 1901727"/>
              <a:gd name="connsiteY5" fmla="*/ 375858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42424"/>
              <a:gd name="connsiteY0" fmla="*/ 0 h 1985875"/>
              <a:gd name="connsiteX1" fmla="*/ 790984 w 1942424"/>
              <a:gd name="connsiteY1" fmla="*/ 0 h 1985875"/>
              <a:gd name="connsiteX2" fmla="*/ 1026596 w 1942424"/>
              <a:gd name="connsiteY2" fmla="*/ 5610 h 1985875"/>
              <a:gd name="connsiteX3" fmla="*/ 1020986 w 1942424"/>
              <a:gd name="connsiteY3" fmla="*/ 493664 h 1985875"/>
              <a:gd name="connsiteX4" fmla="*/ 1155622 w 1942424"/>
              <a:gd name="connsiteY4" fmla="*/ 572201 h 1985875"/>
              <a:gd name="connsiteX5" fmla="*/ 1351965 w 1942424"/>
              <a:gd name="connsiteY5" fmla="*/ 375858 h 1985875"/>
              <a:gd name="connsiteX6" fmla="*/ 1901727 w 1942424"/>
              <a:gd name="connsiteY6" fmla="*/ 1924167 h 1985875"/>
              <a:gd name="connsiteX7" fmla="*/ 992937 w 1942424"/>
              <a:gd name="connsiteY7" fmla="*/ 1480991 h 1985875"/>
              <a:gd name="connsiteX8" fmla="*/ 1054645 w 1942424"/>
              <a:gd name="connsiteY8" fmla="*/ 1121963 h 1985875"/>
              <a:gd name="connsiteX9" fmla="*/ 1088304 w 1942424"/>
              <a:gd name="connsiteY9" fmla="*/ 757325 h 1985875"/>
              <a:gd name="connsiteX10" fmla="*/ 920009 w 1942424"/>
              <a:gd name="connsiteY10" fmla="*/ 611470 h 1985875"/>
              <a:gd name="connsiteX11" fmla="*/ 729276 w 1942424"/>
              <a:gd name="connsiteY11" fmla="*/ 751715 h 1985875"/>
              <a:gd name="connsiteX12" fmla="*/ 740495 w 1942424"/>
              <a:gd name="connsiteY12" fmla="*/ 1161232 h 1985875"/>
              <a:gd name="connsiteX13" fmla="*/ 785374 w 1942424"/>
              <a:gd name="connsiteY13" fmla="*/ 1509040 h 1985875"/>
              <a:gd name="connsiteX14" fmla="*/ 0 w 1942424"/>
              <a:gd name="connsiteY14" fmla="*/ 1985875 h 1985875"/>
              <a:gd name="connsiteX15" fmla="*/ 437565 w 1942424"/>
              <a:gd name="connsiteY15" fmla="*/ 387077 h 1985875"/>
              <a:gd name="connsiteX16" fmla="*/ 650738 w 1942424"/>
              <a:gd name="connsiteY16" fmla="*/ 611470 h 1985875"/>
              <a:gd name="connsiteX17" fmla="*/ 813423 w 1942424"/>
              <a:gd name="connsiteY17" fmla="*/ 499274 h 1985875"/>
              <a:gd name="connsiteX18" fmla="*/ 790984 w 1942424"/>
              <a:gd name="connsiteY18" fmla="*/ 0 h 1985875"/>
              <a:gd name="connsiteX0" fmla="*/ 790984 w 1942424"/>
              <a:gd name="connsiteY0" fmla="*/ 0 h 1985875"/>
              <a:gd name="connsiteX1" fmla="*/ 790984 w 1942424"/>
              <a:gd name="connsiteY1" fmla="*/ 0 h 1985875"/>
              <a:gd name="connsiteX2" fmla="*/ 1026596 w 1942424"/>
              <a:gd name="connsiteY2" fmla="*/ 5610 h 1985875"/>
              <a:gd name="connsiteX3" fmla="*/ 1020986 w 1942424"/>
              <a:gd name="connsiteY3" fmla="*/ 493664 h 1985875"/>
              <a:gd name="connsiteX4" fmla="*/ 1155622 w 1942424"/>
              <a:gd name="connsiteY4" fmla="*/ 572201 h 1985875"/>
              <a:gd name="connsiteX5" fmla="*/ 1351965 w 1942424"/>
              <a:gd name="connsiteY5" fmla="*/ 375858 h 1985875"/>
              <a:gd name="connsiteX6" fmla="*/ 1901727 w 1942424"/>
              <a:gd name="connsiteY6" fmla="*/ 1924167 h 1985875"/>
              <a:gd name="connsiteX7" fmla="*/ 992937 w 1942424"/>
              <a:gd name="connsiteY7" fmla="*/ 1480991 h 1985875"/>
              <a:gd name="connsiteX8" fmla="*/ 1054645 w 1942424"/>
              <a:gd name="connsiteY8" fmla="*/ 1121963 h 1985875"/>
              <a:gd name="connsiteX9" fmla="*/ 1088304 w 1942424"/>
              <a:gd name="connsiteY9" fmla="*/ 757325 h 1985875"/>
              <a:gd name="connsiteX10" fmla="*/ 920009 w 1942424"/>
              <a:gd name="connsiteY10" fmla="*/ 611470 h 1985875"/>
              <a:gd name="connsiteX11" fmla="*/ 729276 w 1942424"/>
              <a:gd name="connsiteY11" fmla="*/ 751715 h 1985875"/>
              <a:gd name="connsiteX12" fmla="*/ 740495 w 1942424"/>
              <a:gd name="connsiteY12" fmla="*/ 1161232 h 1985875"/>
              <a:gd name="connsiteX13" fmla="*/ 785374 w 1942424"/>
              <a:gd name="connsiteY13" fmla="*/ 1509040 h 1985875"/>
              <a:gd name="connsiteX14" fmla="*/ 0 w 1942424"/>
              <a:gd name="connsiteY14" fmla="*/ 1985875 h 1985875"/>
              <a:gd name="connsiteX15" fmla="*/ 437565 w 1942424"/>
              <a:gd name="connsiteY15" fmla="*/ 387077 h 1985875"/>
              <a:gd name="connsiteX16" fmla="*/ 650738 w 1942424"/>
              <a:gd name="connsiteY16" fmla="*/ 611470 h 1985875"/>
              <a:gd name="connsiteX17" fmla="*/ 813423 w 1942424"/>
              <a:gd name="connsiteY17" fmla="*/ 499274 h 1985875"/>
              <a:gd name="connsiteX18" fmla="*/ 790984 w 194242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54645 w 1946874"/>
              <a:gd name="connsiteY8" fmla="*/ 112196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54645 w 1946874"/>
              <a:gd name="connsiteY8" fmla="*/ 112196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71474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4440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4440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4440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4440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20736 w 1946874"/>
              <a:gd name="connsiteY15" fmla="*/ 375858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4440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20736 w 1946874"/>
              <a:gd name="connsiteY15" fmla="*/ 375858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858302 w 2014192"/>
              <a:gd name="connsiteY0" fmla="*/ 0 h 1958316"/>
              <a:gd name="connsiteX1" fmla="*/ 858302 w 2014192"/>
              <a:gd name="connsiteY1" fmla="*/ 0 h 1958316"/>
              <a:gd name="connsiteX2" fmla="*/ 1093914 w 2014192"/>
              <a:gd name="connsiteY2" fmla="*/ 5610 h 1958316"/>
              <a:gd name="connsiteX3" fmla="*/ 1088304 w 2014192"/>
              <a:gd name="connsiteY3" fmla="*/ 493664 h 1958316"/>
              <a:gd name="connsiteX4" fmla="*/ 1222940 w 2014192"/>
              <a:gd name="connsiteY4" fmla="*/ 572201 h 1958316"/>
              <a:gd name="connsiteX5" fmla="*/ 1419283 w 2014192"/>
              <a:gd name="connsiteY5" fmla="*/ 375858 h 1958316"/>
              <a:gd name="connsiteX6" fmla="*/ 1969045 w 2014192"/>
              <a:gd name="connsiteY6" fmla="*/ 1924167 h 1958316"/>
              <a:gd name="connsiteX7" fmla="*/ 1121962 w 2014192"/>
              <a:gd name="connsiteY7" fmla="*/ 1486600 h 1958316"/>
              <a:gd name="connsiteX8" fmla="*/ 1105134 w 2014192"/>
              <a:gd name="connsiteY8" fmla="*/ 1144403 h 1958316"/>
              <a:gd name="connsiteX9" fmla="*/ 1155622 w 2014192"/>
              <a:gd name="connsiteY9" fmla="*/ 757325 h 1958316"/>
              <a:gd name="connsiteX10" fmla="*/ 987327 w 2014192"/>
              <a:gd name="connsiteY10" fmla="*/ 611470 h 1958316"/>
              <a:gd name="connsiteX11" fmla="*/ 796594 w 2014192"/>
              <a:gd name="connsiteY11" fmla="*/ 751715 h 1958316"/>
              <a:gd name="connsiteX12" fmla="*/ 807813 w 2014192"/>
              <a:gd name="connsiteY12" fmla="*/ 1161232 h 1958316"/>
              <a:gd name="connsiteX13" fmla="*/ 852692 w 2014192"/>
              <a:gd name="connsiteY13" fmla="*/ 1509040 h 1958316"/>
              <a:gd name="connsiteX14" fmla="*/ 0 w 2014192"/>
              <a:gd name="connsiteY14" fmla="*/ 1952216 h 1958316"/>
              <a:gd name="connsiteX15" fmla="*/ 488054 w 2014192"/>
              <a:gd name="connsiteY15" fmla="*/ 375858 h 1958316"/>
              <a:gd name="connsiteX16" fmla="*/ 718056 w 2014192"/>
              <a:gd name="connsiteY16" fmla="*/ 611470 h 1958316"/>
              <a:gd name="connsiteX17" fmla="*/ 880741 w 2014192"/>
              <a:gd name="connsiteY17" fmla="*/ 499274 h 1958316"/>
              <a:gd name="connsiteX18" fmla="*/ 858302 w 2014192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41893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41893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30674 w 2103393"/>
              <a:gd name="connsiteY13" fmla="*/ 1480991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30674 w 2103393"/>
              <a:gd name="connsiteY13" fmla="*/ 1480991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30674 w 2103393"/>
              <a:gd name="connsiteY13" fmla="*/ 1480991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30674 w 2103393"/>
              <a:gd name="connsiteY13" fmla="*/ 1480991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30674 w 2103393"/>
              <a:gd name="connsiteY13" fmla="*/ 1480991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919453 w 2103393"/>
              <a:gd name="connsiteY12" fmla="*/ 1189281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919453 w 2103393"/>
              <a:gd name="connsiteY12" fmla="*/ 1189281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919453 w 2103393"/>
              <a:gd name="connsiteY12" fmla="*/ 1189281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227994 w 2103393"/>
              <a:gd name="connsiteY8" fmla="*/ 1194891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919453 w 2103393"/>
              <a:gd name="connsiteY12" fmla="*/ 1189281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227994 w 2103393"/>
              <a:gd name="connsiteY8" fmla="*/ 1194891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919453 w 2103393"/>
              <a:gd name="connsiteY12" fmla="*/ 1189281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27994 w 2103393"/>
              <a:gd name="connsiteY8" fmla="*/ 1194891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22384 w 2103393"/>
              <a:gd name="connsiteY8" fmla="*/ 117806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61617"/>
              <a:gd name="connsiteX1" fmla="*/ 947503 w 2103393"/>
              <a:gd name="connsiteY1" fmla="*/ 0 h 1961617"/>
              <a:gd name="connsiteX2" fmla="*/ 1183115 w 2103393"/>
              <a:gd name="connsiteY2" fmla="*/ 5610 h 1961617"/>
              <a:gd name="connsiteX3" fmla="*/ 1177505 w 2103393"/>
              <a:gd name="connsiteY3" fmla="*/ 493664 h 1961617"/>
              <a:gd name="connsiteX4" fmla="*/ 1312141 w 2103393"/>
              <a:gd name="connsiteY4" fmla="*/ 572201 h 1961617"/>
              <a:gd name="connsiteX5" fmla="*/ 1508484 w 2103393"/>
              <a:gd name="connsiteY5" fmla="*/ 375858 h 1961617"/>
              <a:gd name="connsiteX6" fmla="*/ 2058246 w 2103393"/>
              <a:gd name="connsiteY6" fmla="*/ 1924167 h 1961617"/>
              <a:gd name="connsiteX7" fmla="*/ 1244822 w 2103393"/>
              <a:gd name="connsiteY7" fmla="*/ 1514649 h 1961617"/>
              <a:gd name="connsiteX8" fmla="*/ 1205554 w 2103393"/>
              <a:gd name="connsiteY8" fmla="*/ 1200502 h 1961617"/>
              <a:gd name="connsiteX9" fmla="*/ 1244823 w 2103393"/>
              <a:gd name="connsiteY9" fmla="*/ 757325 h 1961617"/>
              <a:gd name="connsiteX10" fmla="*/ 1076528 w 2103393"/>
              <a:gd name="connsiteY10" fmla="*/ 611470 h 1961617"/>
              <a:gd name="connsiteX11" fmla="*/ 885795 w 2103393"/>
              <a:gd name="connsiteY11" fmla="*/ 751715 h 1961617"/>
              <a:gd name="connsiteX12" fmla="*/ 919453 w 2103393"/>
              <a:gd name="connsiteY12" fmla="*/ 1189281 h 1961617"/>
              <a:gd name="connsiteX13" fmla="*/ 891405 w 2103393"/>
              <a:gd name="connsiteY13" fmla="*/ 1509040 h 1961617"/>
              <a:gd name="connsiteX14" fmla="*/ 89201 w 2103393"/>
              <a:gd name="connsiteY14" fmla="*/ 1952216 h 1961617"/>
              <a:gd name="connsiteX15" fmla="*/ 577255 w 2103393"/>
              <a:gd name="connsiteY15" fmla="*/ 375858 h 1961617"/>
              <a:gd name="connsiteX16" fmla="*/ 807257 w 2103393"/>
              <a:gd name="connsiteY16" fmla="*/ 611470 h 1961617"/>
              <a:gd name="connsiteX17" fmla="*/ 969942 w 2103393"/>
              <a:gd name="connsiteY17" fmla="*/ 499274 h 1961617"/>
              <a:gd name="connsiteX18" fmla="*/ 947503 w 2103393"/>
              <a:gd name="connsiteY18" fmla="*/ 0 h 1961617"/>
              <a:gd name="connsiteX0" fmla="*/ 947503 w 2103393"/>
              <a:gd name="connsiteY0" fmla="*/ 0 h 1961617"/>
              <a:gd name="connsiteX1" fmla="*/ 947503 w 2103393"/>
              <a:gd name="connsiteY1" fmla="*/ 0 h 1961617"/>
              <a:gd name="connsiteX2" fmla="*/ 1183115 w 2103393"/>
              <a:gd name="connsiteY2" fmla="*/ 5610 h 1961617"/>
              <a:gd name="connsiteX3" fmla="*/ 1177505 w 2103393"/>
              <a:gd name="connsiteY3" fmla="*/ 493664 h 1961617"/>
              <a:gd name="connsiteX4" fmla="*/ 1312141 w 2103393"/>
              <a:gd name="connsiteY4" fmla="*/ 572201 h 1961617"/>
              <a:gd name="connsiteX5" fmla="*/ 1508484 w 2103393"/>
              <a:gd name="connsiteY5" fmla="*/ 375858 h 1961617"/>
              <a:gd name="connsiteX6" fmla="*/ 2058246 w 2103393"/>
              <a:gd name="connsiteY6" fmla="*/ 1924167 h 1961617"/>
              <a:gd name="connsiteX7" fmla="*/ 1244822 w 2103393"/>
              <a:gd name="connsiteY7" fmla="*/ 1514649 h 1961617"/>
              <a:gd name="connsiteX8" fmla="*/ 1205554 w 2103393"/>
              <a:gd name="connsiteY8" fmla="*/ 1200502 h 1961617"/>
              <a:gd name="connsiteX9" fmla="*/ 1244823 w 2103393"/>
              <a:gd name="connsiteY9" fmla="*/ 757325 h 1961617"/>
              <a:gd name="connsiteX10" fmla="*/ 1076528 w 2103393"/>
              <a:gd name="connsiteY10" fmla="*/ 611470 h 1961617"/>
              <a:gd name="connsiteX11" fmla="*/ 885795 w 2103393"/>
              <a:gd name="connsiteY11" fmla="*/ 751715 h 1961617"/>
              <a:gd name="connsiteX12" fmla="*/ 919453 w 2103393"/>
              <a:gd name="connsiteY12" fmla="*/ 1189281 h 1961617"/>
              <a:gd name="connsiteX13" fmla="*/ 891405 w 2103393"/>
              <a:gd name="connsiteY13" fmla="*/ 1509040 h 1961617"/>
              <a:gd name="connsiteX14" fmla="*/ 89201 w 2103393"/>
              <a:gd name="connsiteY14" fmla="*/ 1952216 h 1961617"/>
              <a:gd name="connsiteX15" fmla="*/ 577255 w 2103393"/>
              <a:gd name="connsiteY15" fmla="*/ 375858 h 1961617"/>
              <a:gd name="connsiteX16" fmla="*/ 807257 w 2103393"/>
              <a:gd name="connsiteY16" fmla="*/ 611470 h 1961617"/>
              <a:gd name="connsiteX17" fmla="*/ 969942 w 2103393"/>
              <a:gd name="connsiteY17" fmla="*/ 499274 h 1961617"/>
              <a:gd name="connsiteX18" fmla="*/ 947503 w 2103393"/>
              <a:gd name="connsiteY18" fmla="*/ 0 h 1961617"/>
              <a:gd name="connsiteX0" fmla="*/ 947503 w 2103393"/>
              <a:gd name="connsiteY0" fmla="*/ 0 h 1963064"/>
              <a:gd name="connsiteX1" fmla="*/ 947503 w 2103393"/>
              <a:gd name="connsiteY1" fmla="*/ 0 h 1963064"/>
              <a:gd name="connsiteX2" fmla="*/ 1183115 w 2103393"/>
              <a:gd name="connsiteY2" fmla="*/ 5610 h 1963064"/>
              <a:gd name="connsiteX3" fmla="*/ 1177505 w 2103393"/>
              <a:gd name="connsiteY3" fmla="*/ 493664 h 1963064"/>
              <a:gd name="connsiteX4" fmla="*/ 1312141 w 2103393"/>
              <a:gd name="connsiteY4" fmla="*/ 572201 h 1963064"/>
              <a:gd name="connsiteX5" fmla="*/ 1508484 w 2103393"/>
              <a:gd name="connsiteY5" fmla="*/ 375858 h 1963064"/>
              <a:gd name="connsiteX6" fmla="*/ 2058246 w 2103393"/>
              <a:gd name="connsiteY6" fmla="*/ 1924167 h 1963064"/>
              <a:gd name="connsiteX7" fmla="*/ 1244822 w 2103393"/>
              <a:gd name="connsiteY7" fmla="*/ 1514649 h 1963064"/>
              <a:gd name="connsiteX8" fmla="*/ 1205554 w 2103393"/>
              <a:gd name="connsiteY8" fmla="*/ 1200502 h 1963064"/>
              <a:gd name="connsiteX9" fmla="*/ 1244823 w 2103393"/>
              <a:gd name="connsiteY9" fmla="*/ 757325 h 1963064"/>
              <a:gd name="connsiteX10" fmla="*/ 1076528 w 2103393"/>
              <a:gd name="connsiteY10" fmla="*/ 611470 h 1963064"/>
              <a:gd name="connsiteX11" fmla="*/ 885795 w 2103393"/>
              <a:gd name="connsiteY11" fmla="*/ 751715 h 1963064"/>
              <a:gd name="connsiteX12" fmla="*/ 919453 w 2103393"/>
              <a:gd name="connsiteY12" fmla="*/ 1189281 h 1963064"/>
              <a:gd name="connsiteX13" fmla="*/ 891405 w 2103393"/>
              <a:gd name="connsiteY13" fmla="*/ 1509040 h 1963064"/>
              <a:gd name="connsiteX14" fmla="*/ 89201 w 2103393"/>
              <a:gd name="connsiteY14" fmla="*/ 1952216 h 1963064"/>
              <a:gd name="connsiteX15" fmla="*/ 577255 w 2103393"/>
              <a:gd name="connsiteY15" fmla="*/ 375858 h 1963064"/>
              <a:gd name="connsiteX16" fmla="*/ 807257 w 2103393"/>
              <a:gd name="connsiteY16" fmla="*/ 611470 h 1963064"/>
              <a:gd name="connsiteX17" fmla="*/ 969942 w 2103393"/>
              <a:gd name="connsiteY17" fmla="*/ 499274 h 1963064"/>
              <a:gd name="connsiteX18" fmla="*/ 947503 w 2103393"/>
              <a:gd name="connsiteY18" fmla="*/ 0 h 1963064"/>
              <a:gd name="connsiteX0" fmla="*/ 947503 w 2103393"/>
              <a:gd name="connsiteY0" fmla="*/ 0 h 1964995"/>
              <a:gd name="connsiteX1" fmla="*/ 947503 w 2103393"/>
              <a:gd name="connsiteY1" fmla="*/ 0 h 1964995"/>
              <a:gd name="connsiteX2" fmla="*/ 1183115 w 2103393"/>
              <a:gd name="connsiteY2" fmla="*/ 5610 h 1964995"/>
              <a:gd name="connsiteX3" fmla="*/ 1177505 w 2103393"/>
              <a:gd name="connsiteY3" fmla="*/ 493664 h 1964995"/>
              <a:gd name="connsiteX4" fmla="*/ 1312141 w 2103393"/>
              <a:gd name="connsiteY4" fmla="*/ 572201 h 1964995"/>
              <a:gd name="connsiteX5" fmla="*/ 1508484 w 2103393"/>
              <a:gd name="connsiteY5" fmla="*/ 375858 h 1964995"/>
              <a:gd name="connsiteX6" fmla="*/ 2058246 w 2103393"/>
              <a:gd name="connsiteY6" fmla="*/ 1924167 h 1964995"/>
              <a:gd name="connsiteX7" fmla="*/ 1244822 w 2103393"/>
              <a:gd name="connsiteY7" fmla="*/ 1514649 h 1964995"/>
              <a:gd name="connsiteX8" fmla="*/ 1205554 w 2103393"/>
              <a:gd name="connsiteY8" fmla="*/ 1200502 h 1964995"/>
              <a:gd name="connsiteX9" fmla="*/ 1244823 w 2103393"/>
              <a:gd name="connsiteY9" fmla="*/ 757325 h 1964995"/>
              <a:gd name="connsiteX10" fmla="*/ 1076528 w 2103393"/>
              <a:gd name="connsiteY10" fmla="*/ 611470 h 1964995"/>
              <a:gd name="connsiteX11" fmla="*/ 885795 w 2103393"/>
              <a:gd name="connsiteY11" fmla="*/ 751715 h 1964995"/>
              <a:gd name="connsiteX12" fmla="*/ 919453 w 2103393"/>
              <a:gd name="connsiteY12" fmla="*/ 1189281 h 1964995"/>
              <a:gd name="connsiteX13" fmla="*/ 891405 w 2103393"/>
              <a:gd name="connsiteY13" fmla="*/ 1509040 h 1964995"/>
              <a:gd name="connsiteX14" fmla="*/ 89201 w 2103393"/>
              <a:gd name="connsiteY14" fmla="*/ 1952216 h 1964995"/>
              <a:gd name="connsiteX15" fmla="*/ 577255 w 2103393"/>
              <a:gd name="connsiteY15" fmla="*/ 375858 h 1964995"/>
              <a:gd name="connsiteX16" fmla="*/ 807257 w 2103393"/>
              <a:gd name="connsiteY16" fmla="*/ 611470 h 1964995"/>
              <a:gd name="connsiteX17" fmla="*/ 969942 w 2103393"/>
              <a:gd name="connsiteY17" fmla="*/ 499274 h 1964995"/>
              <a:gd name="connsiteX18" fmla="*/ 947503 w 2103393"/>
              <a:gd name="connsiteY18" fmla="*/ 0 h 1964995"/>
              <a:gd name="connsiteX0" fmla="*/ 947503 w 2103393"/>
              <a:gd name="connsiteY0" fmla="*/ 13781 h 1978776"/>
              <a:gd name="connsiteX1" fmla="*/ 947503 w 2103393"/>
              <a:gd name="connsiteY1" fmla="*/ 13781 h 1978776"/>
              <a:gd name="connsiteX2" fmla="*/ 1183115 w 2103393"/>
              <a:gd name="connsiteY2" fmla="*/ 19391 h 1978776"/>
              <a:gd name="connsiteX3" fmla="*/ 1177505 w 2103393"/>
              <a:gd name="connsiteY3" fmla="*/ 507445 h 1978776"/>
              <a:gd name="connsiteX4" fmla="*/ 1312141 w 2103393"/>
              <a:gd name="connsiteY4" fmla="*/ 585982 h 1978776"/>
              <a:gd name="connsiteX5" fmla="*/ 1508484 w 2103393"/>
              <a:gd name="connsiteY5" fmla="*/ 389639 h 1978776"/>
              <a:gd name="connsiteX6" fmla="*/ 2058246 w 2103393"/>
              <a:gd name="connsiteY6" fmla="*/ 1937948 h 1978776"/>
              <a:gd name="connsiteX7" fmla="*/ 1244822 w 2103393"/>
              <a:gd name="connsiteY7" fmla="*/ 1528430 h 1978776"/>
              <a:gd name="connsiteX8" fmla="*/ 1205554 w 2103393"/>
              <a:gd name="connsiteY8" fmla="*/ 1214283 h 1978776"/>
              <a:gd name="connsiteX9" fmla="*/ 1244823 w 2103393"/>
              <a:gd name="connsiteY9" fmla="*/ 771106 h 1978776"/>
              <a:gd name="connsiteX10" fmla="*/ 1076528 w 2103393"/>
              <a:gd name="connsiteY10" fmla="*/ 625251 h 1978776"/>
              <a:gd name="connsiteX11" fmla="*/ 885795 w 2103393"/>
              <a:gd name="connsiteY11" fmla="*/ 765496 h 1978776"/>
              <a:gd name="connsiteX12" fmla="*/ 919453 w 2103393"/>
              <a:gd name="connsiteY12" fmla="*/ 1203062 h 1978776"/>
              <a:gd name="connsiteX13" fmla="*/ 891405 w 2103393"/>
              <a:gd name="connsiteY13" fmla="*/ 1522821 h 1978776"/>
              <a:gd name="connsiteX14" fmla="*/ 89201 w 2103393"/>
              <a:gd name="connsiteY14" fmla="*/ 1965997 h 1978776"/>
              <a:gd name="connsiteX15" fmla="*/ 577255 w 2103393"/>
              <a:gd name="connsiteY15" fmla="*/ 389639 h 1978776"/>
              <a:gd name="connsiteX16" fmla="*/ 807257 w 2103393"/>
              <a:gd name="connsiteY16" fmla="*/ 625251 h 1978776"/>
              <a:gd name="connsiteX17" fmla="*/ 969942 w 2103393"/>
              <a:gd name="connsiteY17" fmla="*/ 513055 h 1978776"/>
              <a:gd name="connsiteX18" fmla="*/ 947503 w 2103393"/>
              <a:gd name="connsiteY18" fmla="*/ 13781 h 1978776"/>
              <a:gd name="connsiteX0" fmla="*/ 964333 w 2103393"/>
              <a:gd name="connsiteY0" fmla="*/ 55026 h 1980752"/>
              <a:gd name="connsiteX1" fmla="*/ 947503 w 2103393"/>
              <a:gd name="connsiteY1" fmla="*/ 15757 h 1980752"/>
              <a:gd name="connsiteX2" fmla="*/ 1183115 w 2103393"/>
              <a:gd name="connsiteY2" fmla="*/ 21367 h 1980752"/>
              <a:gd name="connsiteX3" fmla="*/ 1177505 w 2103393"/>
              <a:gd name="connsiteY3" fmla="*/ 509421 h 1980752"/>
              <a:gd name="connsiteX4" fmla="*/ 1312141 w 2103393"/>
              <a:gd name="connsiteY4" fmla="*/ 587958 h 1980752"/>
              <a:gd name="connsiteX5" fmla="*/ 1508484 w 2103393"/>
              <a:gd name="connsiteY5" fmla="*/ 391615 h 1980752"/>
              <a:gd name="connsiteX6" fmla="*/ 2058246 w 2103393"/>
              <a:gd name="connsiteY6" fmla="*/ 1939924 h 1980752"/>
              <a:gd name="connsiteX7" fmla="*/ 1244822 w 2103393"/>
              <a:gd name="connsiteY7" fmla="*/ 1530406 h 1980752"/>
              <a:gd name="connsiteX8" fmla="*/ 1205554 w 2103393"/>
              <a:gd name="connsiteY8" fmla="*/ 1216259 h 1980752"/>
              <a:gd name="connsiteX9" fmla="*/ 1244823 w 2103393"/>
              <a:gd name="connsiteY9" fmla="*/ 773082 h 1980752"/>
              <a:gd name="connsiteX10" fmla="*/ 1076528 w 2103393"/>
              <a:gd name="connsiteY10" fmla="*/ 627227 h 1980752"/>
              <a:gd name="connsiteX11" fmla="*/ 885795 w 2103393"/>
              <a:gd name="connsiteY11" fmla="*/ 767472 h 1980752"/>
              <a:gd name="connsiteX12" fmla="*/ 919453 w 2103393"/>
              <a:gd name="connsiteY12" fmla="*/ 1205038 h 1980752"/>
              <a:gd name="connsiteX13" fmla="*/ 891405 w 2103393"/>
              <a:gd name="connsiteY13" fmla="*/ 1524797 h 1980752"/>
              <a:gd name="connsiteX14" fmla="*/ 89201 w 2103393"/>
              <a:gd name="connsiteY14" fmla="*/ 1967973 h 1980752"/>
              <a:gd name="connsiteX15" fmla="*/ 577255 w 2103393"/>
              <a:gd name="connsiteY15" fmla="*/ 391615 h 1980752"/>
              <a:gd name="connsiteX16" fmla="*/ 807257 w 2103393"/>
              <a:gd name="connsiteY16" fmla="*/ 627227 h 1980752"/>
              <a:gd name="connsiteX17" fmla="*/ 969942 w 2103393"/>
              <a:gd name="connsiteY17" fmla="*/ 515031 h 1980752"/>
              <a:gd name="connsiteX18" fmla="*/ 964333 w 2103393"/>
              <a:gd name="connsiteY18" fmla="*/ 55026 h 1980752"/>
              <a:gd name="connsiteX0" fmla="*/ 913845 w 2103393"/>
              <a:gd name="connsiteY0" fmla="*/ 72662 h 1981559"/>
              <a:gd name="connsiteX1" fmla="*/ 947503 w 2103393"/>
              <a:gd name="connsiteY1" fmla="*/ 16564 h 1981559"/>
              <a:gd name="connsiteX2" fmla="*/ 1183115 w 2103393"/>
              <a:gd name="connsiteY2" fmla="*/ 22174 h 1981559"/>
              <a:gd name="connsiteX3" fmla="*/ 1177505 w 2103393"/>
              <a:gd name="connsiteY3" fmla="*/ 510228 h 1981559"/>
              <a:gd name="connsiteX4" fmla="*/ 1312141 w 2103393"/>
              <a:gd name="connsiteY4" fmla="*/ 588765 h 1981559"/>
              <a:gd name="connsiteX5" fmla="*/ 1508484 w 2103393"/>
              <a:gd name="connsiteY5" fmla="*/ 392422 h 1981559"/>
              <a:gd name="connsiteX6" fmla="*/ 2058246 w 2103393"/>
              <a:gd name="connsiteY6" fmla="*/ 1940731 h 1981559"/>
              <a:gd name="connsiteX7" fmla="*/ 1244822 w 2103393"/>
              <a:gd name="connsiteY7" fmla="*/ 1531213 h 1981559"/>
              <a:gd name="connsiteX8" fmla="*/ 1205554 w 2103393"/>
              <a:gd name="connsiteY8" fmla="*/ 1217066 h 1981559"/>
              <a:gd name="connsiteX9" fmla="*/ 1244823 w 2103393"/>
              <a:gd name="connsiteY9" fmla="*/ 773889 h 1981559"/>
              <a:gd name="connsiteX10" fmla="*/ 1076528 w 2103393"/>
              <a:gd name="connsiteY10" fmla="*/ 628034 h 1981559"/>
              <a:gd name="connsiteX11" fmla="*/ 885795 w 2103393"/>
              <a:gd name="connsiteY11" fmla="*/ 768279 h 1981559"/>
              <a:gd name="connsiteX12" fmla="*/ 919453 w 2103393"/>
              <a:gd name="connsiteY12" fmla="*/ 1205845 h 1981559"/>
              <a:gd name="connsiteX13" fmla="*/ 891405 w 2103393"/>
              <a:gd name="connsiteY13" fmla="*/ 1525604 h 1981559"/>
              <a:gd name="connsiteX14" fmla="*/ 89201 w 2103393"/>
              <a:gd name="connsiteY14" fmla="*/ 1968780 h 1981559"/>
              <a:gd name="connsiteX15" fmla="*/ 577255 w 2103393"/>
              <a:gd name="connsiteY15" fmla="*/ 392422 h 1981559"/>
              <a:gd name="connsiteX16" fmla="*/ 807257 w 2103393"/>
              <a:gd name="connsiteY16" fmla="*/ 628034 h 1981559"/>
              <a:gd name="connsiteX17" fmla="*/ 969942 w 2103393"/>
              <a:gd name="connsiteY17" fmla="*/ 515838 h 1981559"/>
              <a:gd name="connsiteX18" fmla="*/ 913845 w 2103393"/>
              <a:gd name="connsiteY18" fmla="*/ 72662 h 1981559"/>
              <a:gd name="connsiteX0" fmla="*/ 913845 w 2103393"/>
              <a:gd name="connsiteY0" fmla="*/ 103017 h 2011914"/>
              <a:gd name="connsiteX1" fmla="*/ 1003601 w 2103393"/>
              <a:gd name="connsiteY1" fmla="*/ 2040 h 2011914"/>
              <a:gd name="connsiteX2" fmla="*/ 1183115 w 2103393"/>
              <a:gd name="connsiteY2" fmla="*/ 52529 h 2011914"/>
              <a:gd name="connsiteX3" fmla="*/ 1177505 w 2103393"/>
              <a:gd name="connsiteY3" fmla="*/ 540583 h 2011914"/>
              <a:gd name="connsiteX4" fmla="*/ 1312141 w 2103393"/>
              <a:gd name="connsiteY4" fmla="*/ 619120 h 2011914"/>
              <a:gd name="connsiteX5" fmla="*/ 1508484 w 2103393"/>
              <a:gd name="connsiteY5" fmla="*/ 422777 h 2011914"/>
              <a:gd name="connsiteX6" fmla="*/ 2058246 w 2103393"/>
              <a:gd name="connsiteY6" fmla="*/ 1971086 h 2011914"/>
              <a:gd name="connsiteX7" fmla="*/ 1244822 w 2103393"/>
              <a:gd name="connsiteY7" fmla="*/ 1561568 h 2011914"/>
              <a:gd name="connsiteX8" fmla="*/ 1205554 w 2103393"/>
              <a:gd name="connsiteY8" fmla="*/ 1247421 h 2011914"/>
              <a:gd name="connsiteX9" fmla="*/ 1244823 w 2103393"/>
              <a:gd name="connsiteY9" fmla="*/ 804244 h 2011914"/>
              <a:gd name="connsiteX10" fmla="*/ 1076528 w 2103393"/>
              <a:gd name="connsiteY10" fmla="*/ 658389 h 2011914"/>
              <a:gd name="connsiteX11" fmla="*/ 885795 w 2103393"/>
              <a:gd name="connsiteY11" fmla="*/ 798634 h 2011914"/>
              <a:gd name="connsiteX12" fmla="*/ 919453 w 2103393"/>
              <a:gd name="connsiteY12" fmla="*/ 1236200 h 2011914"/>
              <a:gd name="connsiteX13" fmla="*/ 891405 w 2103393"/>
              <a:gd name="connsiteY13" fmla="*/ 1555959 h 2011914"/>
              <a:gd name="connsiteX14" fmla="*/ 89201 w 2103393"/>
              <a:gd name="connsiteY14" fmla="*/ 1999135 h 2011914"/>
              <a:gd name="connsiteX15" fmla="*/ 577255 w 2103393"/>
              <a:gd name="connsiteY15" fmla="*/ 422777 h 2011914"/>
              <a:gd name="connsiteX16" fmla="*/ 807257 w 2103393"/>
              <a:gd name="connsiteY16" fmla="*/ 658389 h 2011914"/>
              <a:gd name="connsiteX17" fmla="*/ 969942 w 2103393"/>
              <a:gd name="connsiteY17" fmla="*/ 546193 h 2011914"/>
              <a:gd name="connsiteX18" fmla="*/ 913845 w 2103393"/>
              <a:gd name="connsiteY18" fmla="*/ 103017 h 2011914"/>
              <a:gd name="connsiteX0" fmla="*/ 930675 w 2103393"/>
              <a:gd name="connsiteY0" fmla="*/ 67702 h 2010258"/>
              <a:gd name="connsiteX1" fmla="*/ 1003601 w 2103393"/>
              <a:gd name="connsiteY1" fmla="*/ 384 h 2010258"/>
              <a:gd name="connsiteX2" fmla="*/ 1183115 w 2103393"/>
              <a:gd name="connsiteY2" fmla="*/ 50873 h 2010258"/>
              <a:gd name="connsiteX3" fmla="*/ 1177505 w 2103393"/>
              <a:gd name="connsiteY3" fmla="*/ 538927 h 2010258"/>
              <a:gd name="connsiteX4" fmla="*/ 1312141 w 2103393"/>
              <a:gd name="connsiteY4" fmla="*/ 617464 h 2010258"/>
              <a:gd name="connsiteX5" fmla="*/ 1508484 w 2103393"/>
              <a:gd name="connsiteY5" fmla="*/ 421121 h 2010258"/>
              <a:gd name="connsiteX6" fmla="*/ 2058246 w 2103393"/>
              <a:gd name="connsiteY6" fmla="*/ 1969430 h 2010258"/>
              <a:gd name="connsiteX7" fmla="*/ 1244822 w 2103393"/>
              <a:gd name="connsiteY7" fmla="*/ 1559912 h 2010258"/>
              <a:gd name="connsiteX8" fmla="*/ 1205554 w 2103393"/>
              <a:gd name="connsiteY8" fmla="*/ 1245765 h 2010258"/>
              <a:gd name="connsiteX9" fmla="*/ 1244823 w 2103393"/>
              <a:gd name="connsiteY9" fmla="*/ 802588 h 2010258"/>
              <a:gd name="connsiteX10" fmla="*/ 1076528 w 2103393"/>
              <a:gd name="connsiteY10" fmla="*/ 656733 h 2010258"/>
              <a:gd name="connsiteX11" fmla="*/ 885795 w 2103393"/>
              <a:gd name="connsiteY11" fmla="*/ 796978 h 2010258"/>
              <a:gd name="connsiteX12" fmla="*/ 919453 w 2103393"/>
              <a:gd name="connsiteY12" fmla="*/ 1234544 h 2010258"/>
              <a:gd name="connsiteX13" fmla="*/ 891405 w 2103393"/>
              <a:gd name="connsiteY13" fmla="*/ 1554303 h 2010258"/>
              <a:gd name="connsiteX14" fmla="*/ 89201 w 2103393"/>
              <a:gd name="connsiteY14" fmla="*/ 1997479 h 2010258"/>
              <a:gd name="connsiteX15" fmla="*/ 577255 w 2103393"/>
              <a:gd name="connsiteY15" fmla="*/ 421121 h 2010258"/>
              <a:gd name="connsiteX16" fmla="*/ 807257 w 2103393"/>
              <a:gd name="connsiteY16" fmla="*/ 656733 h 2010258"/>
              <a:gd name="connsiteX17" fmla="*/ 969942 w 2103393"/>
              <a:gd name="connsiteY17" fmla="*/ 544537 h 2010258"/>
              <a:gd name="connsiteX18" fmla="*/ 930675 w 2103393"/>
              <a:gd name="connsiteY18" fmla="*/ 67702 h 2010258"/>
              <a:gd name="connsiteX0" fmla="*/ 930675 w 2103393"/>
              <a:gd name="connsiteY0" fmla="*/ 69239 h 2011795"/>
              <a:gd name="connsiteX1" fmla="*/ 1183115 w 2103393"/>
              <a:gd name="connsiteY1" fmla="*/ 52410 h 2011795"/>
              <a:gd name="connsiteX2" fmla="*/ 1177505 w 2103393"/>
              <a:gd name="connsiteY2" fmla="*/ 540464 h 2011795"/>
              <a:gd name="connsiteX3" fmla="*/ 1312141 w 2103393"/>
              <a:gd name="connsiteY3" fmla="*/ 619001 h 2011795"/>
              <a:gd name="connsiteX4" fmla="*/ 1508484 w 2103393"/>
              <a:gd name="connsiteY4" fmla="*/ 422658 h 2011795"/>
              <a:gd name="connsiteX5" fmla="*/ 2058246 w 2103393"/>
              <a:gd name="connsiteY5" fmla="*/ 1970967 h 2011795"/>
              <a:gd name="connsiteX6" fmla="*/ 1244822 w 2103393"/>
              <a:gd name="connsiteY6" fmla="*/ 1561449 h 2011795"/>
              <a:gd name="connsiteX7" fmla="*/ 1205554 w 2103393"/>
              <a:gd name="connsiteY7" fmla="*/ 1247302 h 2011795"/>
              <a:gd name="connsiteX8" fmla="*/ 1244823 w 2103393"/>
              <a:gd name="connsiteY8" fmla="*/ 804125 h 2011795"/>
              <a:gd name="connsiteX9" fmla="*/ 1076528 w 2103393"/>
              <a:gd name="connsiteY9" fmla="*/ 658270 h 2011795"/>
              <a:gd name="connsiteX10" fmla="*/ 885795 w 2103393"/>
              <a:gd name="connsiteY10" fmla="*/ 798515 h 2011795"/>
              <a:gd name="connsiteX11" fmla="*/ 919453 w 2103393"/>
              <a:gd name="connsiteY11" fmla="*/ 1236081 h 2011795"/>
              <a:gd name="connsiteX12" fmla="*/ 891405 w 2103393"/>
              <a:gd name="connsiteY12" fmla="*/ 1555840 h 2011795"/>
              <a:gd name="connsiteX13" fmla="*/ 89201 w 2103393"/>
              <a:gd name="connsiteY13" fmla="*/ 1999016 h 2011795"/>
              <a:gd name="connsiteX14" fmla="*/ 577255 w 2103393"/>
              <a:gd name="connsiteY14" fmla="*/ 422658 h 2011795"/>
              <a:gd name="connsiteX15" fmla="*/ 807257 w 2103393"/>
              <a:gd name="connsiteY15" fmla="*/ 658270 h 2011795"/>
              <a:gd name="connsiteX16" fmla="*/ 969942 w 2103393"/>
              <a:gd name="connsiteY16" fmla="*/ 546074 h 2011795"/>
              <a:gd name="connsiteX17" fmla="*/ 930675 w 2103393"/>
              <a:gd name="connsiteY17" fmla="*/ 69239 h 2011795"/>
              <a:gd name="connsiteX0" fmla="*/ 930675 w 2103393"/>
              <a:gd name="connsiteY0" fmla="*/ 63795 h 2006351"/>
              <a:gd name="connsiteX1" fmla="*/ 1183115 w 2103393"/>
              <a:gd name="connsiteY1" fmla="*/ 46966 h 2006351"/>
              <a:gd name="connsiteX2" fmla="*/ 1177505 w 2103393"/>
              <a:gd name="connsiteY2" fmla="*/ 535020 h 2006351"/>
              <a:gd name="connsiteX3" fmla="*/ 1312141 w 2103393"/>
              <a:gd name="connsiteY3" fmla="*/ 613557 h 2006351"/>
              <a:gd name="connsiteX4" fmla="*/ 1508484 w 2103393"/>
              <a:gd name="connsiteY4" fmla="*/ 417214 h 2006351"/>
              <a:gd name="connsiteX5" fmla="*/ 2058246 w 2103393"/>
              <a:gd name="connsiteY5" fmla="*/ 1965523 h 2006351"/>
              <a:gd name="connsiteX6" fmla="*/ 1244822 w 2103393"/>
              <a:gd name="connsiteY6" fmla="*/ 1556005 h 2006351"/>
              <a:gd name="connsiteX7" fmla="*/ 1205554 w 2103393"/>
              <a:gd name="connsiteY7" fmla="*/ 1241858 h 2006351"/>
              <a:gd name="connsiteX8" fmla="*/ 1244823 w 2103393"/>
              <a:gd name="connsiteY8" fmla="*/ 798681 h 2006351"/>
              <a:gd name="connsiteX9" fmla="*/ 1076528 w 2103393"/>
              <a:gd name="connsiteY9" fmla="*/ 652826 h 2006351"/>
              <a:gd name="connsiteX10" fmla="*/ 885795 w 2103393"/>
              <a:gd name="connsiteY10" fmla="*/ 793071 h 2006351"/>
              <a:gd name="connsiteX11" fmla="*/ 919453 w 2103393"/>
              <a:gd name="connsiteY11" fmla="*/ 1230637 h 2006351"/>
              <a:gd name="connsiteX12" fmla="*/ 891405 w 2103393"/>
              <a:gd name="connsiteY12" fmla="*/ 1550396 h 2006351"/>
              <a:gd name="connsiteX13" fmla="*/ 89201 w 2103393"/>
              <a:gd name="connsiteY13" fmla="*/ 1993572 h 2006351"/>
              <a:gd name="connsiteX14" fmla="*/ 577255 w 2103393"/>
              <a:gd name="connsiteY14" fmla="*/ 417214 h 2006351"/>
              <a:gd name="connsiteX15" fmla="*/ 807257 w 2103393"/>
              <a:gd name="connsiteY15" fmla="*/ 652826 h 2006351"/>
              <a:gd name="connsiteX16" fmla="*/ 969942 w 2103393"/>
              <a:gd name="connsiteY16" fmla="*/ 540630 h 2006351"/>
              <a:gd name="connsiteX17" fmla="*/ 930675 w 2103393"/>
              <a:gd name="connsiteY17" fmla="*/ 63795 h 2006351"/>
              <a:gd name="connsiteX0" fmla="*/ 930675 w 2103393"/>
              <a:gd name="connsiteY0" fmla="*/ 51191 h 2016186"/>
              <a:gd name="connsiteX1" fmla="*/ 1183115 w 2103393"/>
              <a:gd name="connsiteY1" fmla="*/ 56801 h 2016186"/>
              <a:gd name="connsiteX2" fmla="*/ 1177505 w 2103393"/>
              <a:gd name="connsiteY2" fmla="*/ 544855 h 2016186"/>
              <a:gd name="connsiteX3" fmla="*/ 1312141 w 2103393"/>
              <a:gd name="connsiteY3" fmla="*/ 623392 h 2016186"/>
              <a:gd name="connsiteX4" fmla="*/ 1508484 w 2103393"/>
              <a:gd name="connsiteY4" fmla="*/ 427049 h 2016186"/>
              <a:gd name="connsiteX5" fmla="*/ 2058246 w 2103393"/>
              <a:gd name="connsiteY5" fmla="*/ 1975358 h 2016186"/>
              <a:gd name="connsiteX6" fmla="*/ 1244822 w 2103393"/>
              <a:gd name="connsiteY6" fmla="*/ 1565840 h 2016186"/>
              <a:gd name="connsiteX7" fmla="*/ 1205554 w 2103393"/>
              <a:gd name="connsiteY7" fmla="*/ 1251693 h 2016186"/>
              <a:gd name="connsiteX8" fmla="*/ 1244823 w 2103393"/>
              <a:gd name="connsiteY8" fmla="*/ 808516 h 2016186"/>
              <a:gd name="connsiteX9" fmla="*/ 1076528 w 2103393"/>
              <a:gd name="connsiteY9" fmla="*/ 662661 h 2016186"/>
              <a:gd name="connsiteX10" fmla="*/ 885795 w 2103393"/>
              <a:gd name="connsiteY10" fmla="*/ 802906 h 2016186"/>
              <a:gd name="connsiteX11" fmla="*/ 919453 w 2103393"/>
              <a:gd name="connsiteY11" fmla="*/ 1240472 h 2016186"/>
              <a:gd name="connsiteX12" fmla="*/ 891405 w 2103393"/>
              <a:gd name="connsiteY12" fmla="*/ 1560231 h 2016186"/>
              <a:gd name="connsiteX13" fmla="*/ 89201 w 2103393"/>
              <a:gd name="connsiteY13" fmla="*/ 2003407 h 2016186"/>
              <a:gd name="connsiteX14" fmla="*/ 577255 w 2103393"/>
              <a:gd name="connsiteY14" fmla="*/ 427049 h 2016186"/>
              <a:gd name="connsiteX15" fmla="*/ 807257 w 2103393"/>
              <a:gd name="connsiteY15" fmla="*/ 662661 h 2016186"/>
              <a:gd name="connsiteX16" fmla="*/ 969942 w 2103393"/>
              <a:gd name="connsiteY16" fmla="*/ 550465 h 2016186"/>
              <a:gd name="connsiteX17" fmla="*/ 930675 w 2103393"/>
              <a:gd name="connsiteY17" fmla="*/ 51191 h 2016186"/>
              <a:gd name="connsiteX0" fmla="*/ 930675 w 2103393"/>
              <a:gd name="connsiteY0" fmla="*/ 47103 h 2012098"/>
              <a:gd name="connsiteX1" fmla="*/ 1183115 w 2103393"/>
              <a:gd name="connsiteY1" fmla="*/ 52713 h 2012098"/>
              <a:gd name="connsiteX2" fmla="*/ 1177505 w 2103393"/>
              <a:gd name="connsiteY2" fmla="*/ 540767 h 2012098"/>
              <a:gd name="connsiteX3" fmla="*/ 1312141 w 2103393"/>
              <a:gd name="connsiteY3" fmla="*/ 619304 h 2012098"/>
              <a:gd name="connsiteX4" fmla="*/ 1508484 w 2103393"/>
              <a:gd name="connsiteY4" fmla="*/ 422961 h 2012098"/>
              <a:gd name="connsiteX5" fmla="*/ 2058246 w 2103393"/>
              <a:gd name="connsiteY5" fmla="*/ 1971270 h 2012098"/>
              <a:gd name="connsiteX6" fmla="*/ 1244822 w 2103393"/>
              <a:gd name="connsiteY6" fmla="*/ 1561752 h 2012098"/>
              <a:gd name="connsiteX7" fmla="*/ 1205554 w 2103393"/>
              <a:gd name="connsiteY7" fmla="*/ 1247605 h 2012098"/>
              <a:gd name="connsiteX8" fmla="*/ 1244823 w 2103393"/>
              <a:gd name="connsiteY8" fmla="*/ 804428 h 2012098"/>
              <a:gd name="connsiteX9" fmla="*/ 1076528 w 2103393"/>
              <a:gd name="connsiteY9" fmla="*/ 658573 h 2012098"/>
              <a:gd name="connsiteX10" fmla="*/ 885795 w 2103393"/>
              <a:gd name="connsiteY10" fmla="*/ 798818 h 2012098"/>
              <a:gd name="connsiteX11" fmla="*/ 919453 w 2103393"/>
              <a:gd name="connsiteY11" fmla="*/ 1236384 h 2012098"/>
              <a:gd name="connsiteX12" fmla="*/ 891405 w 2103393"/>
              <a:gd name="connsiteY12" fmla="*/ 1556143 h 2012098"/>
              <a:gd name="connsiteX13" fmla="*/ 89201 w 2103393"/>
              <a:gd name="connsiteY13" fmla="*/ 1999319 h 2012098"/>
              <a:gd name="connsiteX14" fmla="*/ 577255 w 2103393"/>
              <a:gd name="connsiteY14" fmla="*/ 422961 h 2012098"/>
              <a:gd name="connsiteX15" fmla="*/ 807257 w 2103393"/>
              <a:gd name="connsiteY15" fmla="*/ 658573 h 2012098"/>
              <a:gd name="connsiteX16" fmla="*/ 969942 w 2103393"/>
              <a:gd name="connsiteY16" fmla="*/ 546377 h 2012098"/>
              <a:gd name="connsiteX17" fmla="*/ 930675 w 2103393"/>
              <a:gd name="connsiteY17" fmla="*/ 47103 h 2012098"/>
              <a:gd name="connsiteX0" fmla="*/ 930675 w 2103393"/>
              <a:gd name="connsiteY0" fmla="*/ 47103 h 2012098"/>
              <a:gd name="connsiteX1" fmla="*/ 1183115 w 2103393"/>
              <a:gd name="connsiteY1" fmla="*/ 52713 h 2012098"/>
              <a:gd name="connsiteX2" fmla="*/ 1177505 w 2103393"/>
              <a:gd name="connsiteY2" fmla="*/ 540767 h 2012098"/>
              <a:gd name="connsiteX3" fmla="*/ 1312141 w 2103393"/>
              <a:gd name="connsiteY3" fmla="*/ 619304 h 2012098"/>
              <a:gd name="connsiteX4" fmla="*/ 1508484 w 2103393"/>
              <a:gd name="connsiteY4" fmla="*/ 422961 h 2012098"/>
              <a:gd name="connsiteX5" fmla="*/ 2058246 w 2103393"/>
              <a:gd name="connsiteY5" fmla="*/ 1971270 h 2012098"/>
              <a:gd name="connsiteX6" fmla="*/ 1244822 w 2103393"/>
              <a:gd name="connsiteY6" fmla="*/ 1561752 h 2012098"/>
              <a:gd name="connsiteX7" fmla="*/ 1205554 w 2103393"/>
              <a:gd name="connsiteY7" fmla="*/ 1247605 h 2012098"/>
              <a:gd name="connsiteX8" fmla="*/ 1244823 w 2103393"/>
              <a:gd name="connsiteY8" fmla="*/ 804428 h 2012098"/>
              <a:gd name="connsiteX9" fmla="*/ 1076528 w 2103393"/>
              <a:gd name="connsiteY9" fmla="*/ 658573 h 2012098"/>
              <a:gd name="connsiteX10" fmla="*/ 885795 w 2103393"/>
              <a:gd name="connsiteY10" fmla="*/ 798818 h 2012098"/>
              <a:gd name="connsiteX11" fmla="*/ 919453 w 2103393"/>
              <a:gd name="connsiteY11" fmla="*/ 1236384 h 2012098"/>
              <a:gd name="connsiteX12" fmla="*/ 891405 w 2103393"/>
              <a:gd name="connsiteY12" fmla="*/ 1556143 h 2012098"/>
              <a:gd name="connsiteX13" fmla="*/ 89201 w 2103393"/>
              <a:gd name="connsiteY13" fmla="*/ 1999319 h 2012098"/>
              <a:gd name="connsiteX14" fmla="*/ 577255 w 2103393"/>
              <a:gd name="connsiteY14" fmla="*/ 422961 h 2012098"/>
              <a:gd name="connsiteX15" fmla="*/ 807257 w 2103393"/>
              <a:gd name="connsiteY15" fmla="*/ 658573 h 2012098"/>
              <a:gd name="connsiteX16" fmla="*/ 969942 w 2103393"/>
              <a:gd name="connsiteY16" fmla="*/ 546377 h 2012098"/>
              <a:gd name="connsiteX17" fmla="*/ 930675 w 2103393"/>
              <a:gd name="connsiteY17" fmla="*/ 47103 h 2012098"/>
              <a:gd name="connsiteX0" fmla="*/ 930675 w 2103393"/>
              <a:gd name="connsiteY0" fmla="*/ 24191 h 2051098"/>
              <a:gd name="connsiteX1" fmla="*/ 1183115 w 2103393"/>
              <a:gd name="connsiteY1" fmla="*/ 91713 h 2051098"/>
              <a:gd name="connsiteX2" fmla="*/ 1177505 w 2103393"/>
              <a:gd name="connsiteY2" fmla="*/ 579767 h 2051098"/>
              <a:gd name="connsiteX3" fmla="*/ 1312141 w 2103393"/>
              <a:gd name="connsiteY3" fmla="*/ 658304 h 2051098"/>
              <a:gd name="connsiteX4" fmla="*/ 1508484 w 2103393"/>
              <a:gd name="connsiteY4" fmla="*/ 461961 h 2051098"/>
              <a:gd name="connsiteX5" fmla="*/ 2058246 w 2103393"/>
              <a:gd name="connsiteY5" fmla="*/ 2010270 h 2051098"/>
              <a:gd name="connsiteX6" fmla="*/ 1244822 w 2103393"/>
              <a:gd name="connsiteY6" fmla="*/ 1600752 h 2051098"/>
              <a:gd name="connsiteX7" fmla="*/ 1205554 w 2103393"/>
              <a:gd name="connsiteY7" fmla="*/ 1286605 h 2051098"/>
              <a:gd name="connsiteX8" fmla="*/ 1244823 w 2103393"/>
              <a:gd name="connsiteY8" fmla="*/ 843428 h 2051098"/>
              <a:gd name="connsiteX9" fmla="*/ 1076528 w 2103393"/>
              <a:gd name="connsiteY9" fmla="*/ 697573 h 2051098"/>
              <a:gd name="connsiteX10" fmla="*/ 885795 w 2103393"/>
              <a:gd name="connsiteY10" fmla="*/ 837818 h 2051098"/>
              <a:gd name="connsiteX11" fmla="*/ 919453 w 2103393"/>
              <a:gd name="connsiteY11" fmla="*/ 1275384 h 2051098"/>
              <a:gd name="connsiteX12" fmla="*/ 891405 w 2103393"/>
              <a:gd name="connsiteY12" fmla="*/ 1595143 h 2051098"/>
              <a:gd name="connsiteX13" fmla="*/ 89201 w 2103393"/>
              <a:gd name="connsiteY13" fmla="*/ 2038319 h 2051098"/>
              <a:gd name="connsiteX14" fmla="*/ 577255 w 2103393"/>
              <a:gd name="connsiteY14" fmla="*/ 461961 h 2051098"/>
              <a:gd name="connsiteX15" fmla="*/ 807257 w 2103393"/>
              <a:gd name="connsiteY15" fmla="*/ 697573 h 2051098"/>
              <a:gd name="connsiteX16" fmla="*/ 969942 w 2103393"/>
              <a:gd name="connsiteY16" fmla="*/ 585377 h 2051098"/>
              <a:gd name="connsiteX17" fmla="*/ 930675 w 2103393"/>
              <a:gd name="connsiteY17" fmla="*/ 24191 h 2051098"/>
              <a:gd name="connsiteX0" fmla="*/ 930675 w 2103393"/>
              <a:gd name="connsiteY0" fmla="*/ 51153 h 2078060"/>
              <a:gd name="connsiteX1" fmla="*/ 1190398 w 2103393"/>
              <a:gd name="connsiteY1" fmla="*/ 49480 h 2078060"/>
              <a:gd name="connsiteX2" fmla="*/ 1177505 w 2103393"/>
              <a:gd name="connsiteY2" fmla="*/ 606729 h 2078060"/>
              <a:gd name="connsiteX3" fmla="*/ 1312141 w 2103393"/>
              <a:gd name="connsiteY3" fmla="*/ 685266 h 2078060"/>
              <a:gd name="connsiteX4" fmla="*/ 1508484 w 2103393"/>
              <a:gd name="connsiteY4" fmla="*/ 488923 h 2078060"/>
              <a:gd name="connsiteX5" fmla="*/ 2058246 w 2103393"/>
              <a:gd name="connsiteY5" fmla="*/ 2037232 h 2078060"/>
              <a:gd name="connsiteX6" fmla="*/ 1244822 w 2103393"/>
              <a:gd name="connsiteY6" fmla="*/ 1627714 h 2078060"/>
              <a:gd name="connsiteX7" fmla="*/ 1205554 w 2103393"/>
              <a:gd name="connsiteY7" fmla="*/ 1313567 h 2078060"/>
              <a:gd name="connsiteX8" fmla="*/ 1244823 w 2103393"/>
              <a:gd name="connsiteY8" fmla="*/ 870390 h 2078060"/>
              <a:gd name="connsiteX9" fmla="*/ 1076528 w 2103393"/>
              <a:gd name="connsiteY9" fmla="*/ 724535 h 2078060"/>
              <a:gd name="connsiteX10" fmla="*/ 885795 w 2103393"/>
              <a:gd name="connsiteY10" fmla="*/ 864780 h 2078060"/>
              <a:gd name="connsiteX11" fmla="*/ 919453 w 2103393"/>
              <a:gd name="connsiteY11" fmla="*/ 1302346 h 2078060"/>
              <a:gd name="connsiteX12" fmla="*/ 891405 w 2103393"/>
              <a:gd name="connsiteY12" fmla="*/ 1622105 h 2078060"/>
              <a:gd name="connsiteX13" fmla="*/ 89201 w 2103393"/>
              <a:gd name="connsiteY13" fmla="*/ 2065281 h 2078060"/>
              <a:gd name="connsiteX14" fmla="*/ 577255 w 2103393"/>
              <a:gd name="connsiteY14" fmla="*/ 488923 h 2078060"/>
              <a:gd name="connsiteX15" fmla="*/ 807257 w 2103393"/>
              <a:gd name="connsiteY15" fmla="*/ 724535 h 2078060"/>
              <a:gd name="connsiteX16" fmla="*/ 969942 w 2103393"/>
              <a:gd name="connsiteY16" fmla="*/ 612339 h 2078060"/>
              <a:gd name="connsiteX17" fmla="*/ 930675 w 2103393"/>
              <a:gd name="connsiteY17" fmla="*/ 51153 h 2078060"/>
              <a:gd name="connsiteX0" fmla="*/ 930675 w 2103393"/>
              <a:gd name="connsiteY0" fmla="*/ 57180 h 2084087"/>
              <a:gd name="connsiteX1" fmla="*/ 1190398 w 2103393"/>
              <a:gd name="connsiteY1" fmla="*/ 55507 h 2084087"/>
              <a:gd name="connsiteX2" fmla="*/ 1177505 w 2103393"/>
              <a:gd name="connsiteY2" fmla="*/ 612756 h 2084087"/>
              <a:gd name="connsiteX3" fmla="*/ 1312141 w 2103393"/>
              <a:gd name="connsiteY3" fmla="*/ 691293 h 2084087"/>
              <a:gd name="connsiteX4" fmla="*/ 1508484 w 2103393"/>
              <a:gd name="connsiteY4" fmla="*/ 494950 h 2084087"/>
              <a:gd name="connsiteX5" fmla="*/ 2058246 w 2103393"/>
              <a:gd name="connsiteY5" fmla="*/ 2043259 h 2084087"/>
              <a:gd name="connsiteX6" fmla="*/ 1244822 w 2103393"/>
              <a:gd name="connsiteY6" fmla="*/ 1633741 h 2084087"/>
              <a:gd name="connsiteX7" fmla="*/ 1205554 w 2103393"/>
              <a:gd name="connsiteY7" fmla="*/ 1319594 h 2084087"/>
              <a:gd name="connsiteX8" fmla="*/ 1244823 w 2103393"/>
              <a:gd name="connsiteY8" fmla="*/ 876417 h 2084087"/>
              <a:gd name="connsiteX9" fmla="*/ 1076528 w 2103393"/>
              <a:gd name="connsiteY9" fmla="*/ 730562 h 2084087"/>
              <a:gd name="connsiteX10" fmla="*/ 885795 w 2103393"/>
              <a:gd name="connsiteY10" fmla="*/ 870807 h 2084087"/>
              <a:gd name="connsiteX11" fmla="*/ 919453 w 2103393"/>
              <a:gd name="connsiteY11" fmla="*/ 1308373 h 2084087"/>
              <a:gd name="connsiteX12" fmla="*/ 891405 w 2103393"/>
              <a:gd name="connsiteY12" fmla="*/ 1628132 h 2084087"/>
              <a:gd name="connsiteX13" fmla="*/ 89201 w 2103393"/>
              <a:gd name="connsiteY13" fmla="*/ 2071308 h 2084087"/>
              <a:gd name="connsiteX14" fmla="*/ 577255 w 2103393"/>
              <a:gd name="connsiteY14" fmla="*/ 494950 h 2084087"/>
              <a:gd name="connsiteX15" fmla="*/ 807257 w 2103393"/>
              <a:gd name="connsiteY15" fmla="*/ 730562 h 2084087"/>
              <a:gd name="connsiteX16" fmla="*/ 969942 w 2103393"/>
              <a:gd name="connsiteY16" fmla="*/ 618366 h 2084087"/>
              <a:gd name="connsiteX17" fmla="*/ 930675 w 2103393"/>
              <a:gd name="connsiteY17" fmla="*/ 57180 h 2084087"/>
              <a:gd name="connsiteX0" fmla="*/ 930675 w 2103393"/>
              <a:gd name="connsiteY0" fmla="*/ 65797 h 2092704"/>
              <a:gd name="connsiteX1" fmla="*/ 1190398 w 2103393"/>
              <a:gd name="connsiteY1" fmla="*/ 64124 h 2092704"/>
              <a:gd name="connsiteX2" fmla="*/ 1177505 w 2103393"/>
              <a:gd name="connsiteY2" fmla="*/ 621373 h 2092704"/>
              <a:gd name="connsiteX3" fmla="*/ 1312141 w 2103393"/>
              <a:gd name="connsiteY3" fmla="*/ 699910 h 2092704"/>
              <a:gd name="connsiteX4" fmla="*/ 1508484 w 2103393"/>
              <a:gd name="connsiteY4" fmla="*/ 503567 h 2092704"/>
              <a:gd name="connsiteX5" fmla="*/ 2058246 w 2103393"/>
              <a:gd name="connsiteY5" fmla="*/ 2051876 h 2092704"/>
              <a:gd name="connsiteX6" fmla="*/ 1244822 w 2103393"/>
              <a:gd name="connsiteY6" fmla="*/ 1642358 h 2092704"/>
              <a:gd name="connsiteX7" fmla="*/ 1205554 w 2103393"/>
              <a:gd name="connsiteY7" fmla="*/ 1328211 h 2092704"/>
              <a:gd name="connsiteX8" fmla="*/ 1244823 w 2103393"/>
              <a:gd name="connsiteY8" fmla="*/ 885034 h 2092704"/>
              <a:gd name="connsiteX9" fmla="*/ 1076528 w 2103393"/>
              <a:gd name="connsiteY9" fmla="*/ 739179 h 2092704"/>
              <a:gd name="connsiteX10" fmla="*/ 885795 w 2103393"/>
              <a:gd name="connsiteY10" fmla="*/ 879424 h 2092704"/>
              <a:gd name="connsiteX11" fmla="*/ 919453 w 2103393"/>
              <a:gd name="connsiteY11" fmla="*/ 1316990 h 2092704"/>
              <a:gd name="connsiteX12" fmla="*/ 891405 w 2103393"/>
              <a:gd name="connsiteY12" fmla="*/ 1636749 h 2092704"/>
              <a:gd name="connsiteX13" fmla="*/ 89201 w 2103393"/>
              <a:gd name="connsiteY13" fmla="*/ 2079925 h 2092704"/>
              <a:gd name="connsiteX14" fmla="*/ 577255 w 2103393"/>
              <a:gd name="connsiteY14" fmla="*/ 503567 h 2092704"/>
              <a:gd name="connsiteX15" fmla="*/ 807257 w 2103393"/>
              <a:gd name="connsiteY15" fmla="*/ 739179 h 2092704"/>
              <a:gd name="connsiteX16" fmla="*/ 969942 w 2103393"/>
              <a:gd name="connsiteY16" fmla="*/ 626983 h 2092704"/>
              <a:gd name="connsiteX17" fmla="*/ 930675 w 2103393"/>
              <a:gd name="connsiteY17" fmla="*/ 65797 h 2092704"/>
              <a:gd name="connsiteX0" fmla="*/ 930675 w 2103393"/>
              <a:gd name="connsiteY0" fmla="*/ 65797 h 2092704"/>
              <a:gd name="connsiteX1" fmla="*/ 1190398 w 2103393"/>
              <a:gd name="connsiteY1" fmla="*/ 64124 h 2092704"/>
              <a:gd name="connsiteX2" fmla="*/ 1177505 w 2103393"/>
              <a:gd name="connsiteY2" fmla="*/ 621373 h 2092704"/>
              <a:gd name="connsiteX3" fmla="*/ 1312141 w 2103393"/>
              <a:gd name="connsiteY3" fmla="*/ 699910 h 2092704"/>
              <a:gd name="connsiteX4" fmla="*/ 1508484 w 2103393"/>
              <a:gd name="connsiteY4" fmla="*/ 503567 h 2092704"/>
              <a:gd name="connsiteX5" fmla="*/ 2058246 w 2103393"/>
              <a:gd name="connsiteY5" fmla="*/ 2051876 h 2092704"/>
              <a:gd name="connsiteX6" fmla="*/ 1244822 w 2103393"/>
              <a:gd name="connsiteY6" fmla="*/ 1642358 h 2092704"/>
              <a:gd name="connsiteX7" fmla="*/ 1205554 w 2103393"/>
              <a:gd name="connsiteY7" fmla="*/ 1328211 h 2092704"/>
              <a:gd name="connsiteX8" fmla="*/ 1244823 w 2103393"/>
              <a:gd name="connsiteY8" fmla="*/ 885034 h 2092704"/>
              <a:gd name="connsiteX9" fmla="*/ 1076528 w 2103393"/>
              <a:gd name="connsiteY9" fmla="*/ 739179 h 2092704"/>
              <a:gd name="connsiteX10" fmla="*/ 885795 w 2103393"/>
              <a:gd name="connsiteY10" fmla="*/ 879424 h 2092704"/>
              <a:gd name="connsiteX11" fmla="*/ 919453 w 2103393"/>
              <a:gd name="connsiteY11" fmla="*/ 1316990 h 2092704"/>
              <a:gd name="connsiteX12" fmla="*/ 891405 w 2103393"/>
              <a:gd name="connsiteY12" fmla="*/ 1636749 h 2092704"/>
              <a:gd name="connsiteX13" fmla="*/ 89201 w 2103393"/>
              <a:gd name="connsiteY13" fmla="*/ 2079925 h 2092704"/>
              <a:gd name="connsiteX14" fmla="*/ 577255 w 2103393"/>
              <a:gd name="connsiteY14" fmla="*/ 503567 h 2092704"/>
              <a:gd name="connsiteX15" fmla="*/ 807257 w 2103393"/>
              <a:gd name="connsiteY15" fmla="*/ 739179 h 2092704"/>
              <a:gd name="connsiteX16" fmla="*/ 969942 w 2103393"/>
              <a:gd name="connsiteY16" fmla="*/ 626983 h 2092704"/>
              <a:gd name="connsiteX17" fmla="*/ 930675 w 2103393"/>
              <a:gd name="connsiteY17" fmla="*/ 65797 h 2092704"/>
              <a:gd name="connsiteX0" fmla="*/ 930675 w 2103393"/>
              <a:gd name="connsiteY0" fmla="*/ 73853 h 2100760"/>
              <a:gd name="connsiteX1" fmla="*/ 1190398 w 2103393"/>
              <a:gd name="connsiteY1" fmla="*/ 72180 h 2100760"/>
              <a:gd name="connsiteX2" fmla="*/ 1177505 w 2103393"/>
              <a:gd name="connsiteY2" fmla="*/ 629429 h 2100760"/>
              <a:gd name="connsiteX3" fmla="*/ 1312141 w 2103393"/>
              <a:gd name="connsiteY3" fmla="*/ 707966 h 2100760"/>
              <a:gd name="connsiteX4" fmla="*/ 1508484 w 2103393"/>
              <a:gd name="connsiteY4" fmla="*/ 511623 h 2100760"/>
              <a:gd name="connsiteX5" fmla="*/ 2058246 w 2103393"/>
              <a:gd name="connsiteY5" fmla="*/ 2059932 h 2100760"/>
              <a:gd name="connsiteX6" fmla="*/ 1244822 w 2103393"/>
              <a:gd name="connsiteY6" fmla="*/ 1650414 h 2100760"/>
              <a:gd name="connsiteX7" fmla="*/ 1205554 w 2103393"/>
              <a:gd name="connsiteY7" fmla="*/ 1336267 h 2100760"/>
              <a:gd name="connsiteX8" fmla="*/ 1244823 w 2103393"/>
              <a:gd name="connsiteY8" fmla="*/ 893090 h 2100760"/>
              <a:gd name="connsiteX9" fmla="*/ 1076528 w 2103393"/>
              <a:gd name="connsiteY9" fmla="*/ 747235 h 2100760"/>
              <a:gd name="connsiteX10" fmla="*/ 885795 w 2103393"/>
              <a:gd name="connsiteY10" fmla="*/ 887480 h 2100760"/>
              <a:gd name="connsiteX11" fmla="*/ 919453 w 2103393"/>
              <a:gd name="connsiteY11" fmla="*/ 1325046 h 2100760"/>
              <a:gd name="connsiteX12" fmla="*/ 891405 w 2103393"/>
              <a:gd name="connsiteY12" fmla="*/ 1644805 h 2100760"/>
              <a:gd name="connsiteX13" fmla="*/ 89201 w 2103393"/>
              <a:gd name="connsiteY13" fmla="*/ 2087981 h 2100760"/>
              <a:gd name="connsiteX14" fmla="*/ 577255 w 2103393"/>
              <a:gd name="connsiteY14" fmla="*/ 511623 h 2100760"/>
              <a:gd name="connsiteX15" fmla="*/ 807257 w 2103393"/>
              <a:gd name="connsiteY15" fmla="*/ 747235 h 2100760"/>
              <a:gd name="connsiteX16" fmla="*/ 969942 w 2103393"/>
              <a:gd name="connsiteY16" fmla="*/ 635039 h 2100760"/>
              <a:gd name="connsiteX17" fmla="*/ 930675 w 2103393"/>
              <a:gd name="connsiteY17" fmla="*/ 73853 h 2100760"/>
              <a:gd name="connsiteX0" fmla="*/ 930675 w 2103393"/>
              <a:gd name="connsiteY0" fmla="*/ 77953 h 2104860"/>
              <a:gd name="connsiteX1" fmla="*/ 1190398 w 2103393"/>
              <a:gd name="connsiteY1" fmla="*/ 76280 h 2104860"/>
              <a:gd name="connsiteX2" fmla="*/ 1177505 w 2103393"/>
              <a:gd name="connsiteY2" fmla="*/ 633529 h 2104860"/>
              <a:gd name="connsiteX3" fmla="*/ 1312141 w 2103393"/>
              <a:gd name="connsiteY3" fmla="*/ 712066 h 2104860"/>
              <a:gd name="connsiteX4" fmla="*/ 1508484 w 2103393"/>
              <a:gd name="connsiteY4" fmla="*/ 515723 h 2104860"/>
              <a:gd name="connsiteX5" fmla="*/ 2058246 w 2103393"/>
              <a:gd name="connsiteY5" fmla="*/ 2064032 h 2104860"/>
              <a:gd name="connsiteX6" fmla="*/ 1244822 w 2103393"/>
              <a:gd name="connsiteY6" fmla="*/ 1654514 h 2104860"/>
              <a:gd name="connsiteX7" fmla="*/ 1205554 w 2103393"/>
              <a:gd name="connsiteY7" fmla="*/ 1340367 h 2104860"/>
              <a:gd name="connsiteX8" fmla="*/ 1244823 w 2103393"/>
              <a:gd name="connsiteY8" fmla="*/ 897190 h 2104860"/>
              <a:gd name="connsiteX9" fmla="*/ 1076528 w 2103393"/>
              <a:gd name="connsiteY9" fmla="*/ 751335 h 2104860"/>
              <a:gd name="connsiteX10" fmla="*/ 885795 w 2103393"/>
              <a:gd name="connsiteY10" fmla="*/ 891580 h 2104860"/>
              <a:gd name="connsiteX11" fmla="*/ 919453 w 2103393"/>
              <a:gd name="connsiteY11" fmla="*/ 1329146 h 2104860"/>
              <a:gd name="connsiteX12" fmla="*/ 891405 w 2103393"/>
              <a:gd name="connsiteY12" fmla="*/ 1648905 h 2104860"/>
              <a:gd name="connsiteX13" fmla="*/ 89201 w 2103393"/>
              <a:gd name="connsiteY13" fmla="*/ 2092081 h 2104860"/>
              <a:gd name="connsiteX14" fmla="*/ 577255 w 2103393"/>
              <a:gd name="connsiteY14" fmla="*/ 515723 h 2104860"/>
              <a:gd name="connsiteX15" fmla="*/ 807257 w 2103393"/>
              <a:gd name="connsiteY15" fmla="*/ 751335 h 2104860"/>
              <a:gd name="connsiteX16" fmla="*/ 969942 w 2103393"/>
              <a:gd name="connsiteY16" fmla="*/ 639139 h 2104860"/>
              <a:gd name="connsiteX17" fmla="*/ 930675 w 2103393"/>
              <a:gd name="connsiteY17" fmla="*/ 77953 h 2104860"/>
              <a:gd name="connsiteX0" fmla="*/ 930675 w 2103393"/>
              <a:gd name="connsiteY0" fmla="*/ 71187 h 2098094"/>
              <a:gd name="connsiteX1" fmla="*/ 1190398 w 2103393"/>
              <a:gd name="connsiteY1" fmla="*/ 69514 h 2098094"/>
              <a:gd name="connsiteX2" fmla="*/ 1177505 w 2103393"/>
              <a:gd name="connsiteY2" fmla="*/ 626763 h 2098094"/>
              <a:gd name="connsiteX3" fmla="*/ 1312141 w 2103393"/>
              <a:gd name="connsiteY3" fmla="*/ 705300 h 2098094"/>
              <a:gd name="connsiteX4" fmla="*/ 1508484 w 2103393"/>
              <a:gd name="connsiteY4" fmla="*/ 508957 h 2098094"/>
              <a:gd name="connsiteX5" fmla="*/ 2058246 w 2103393"/>
              <a:gd name="connsiteY5" fmla="*/ 2057266 h 2098094"/>
              <a:gd name="connsiteX6" fmla="*/ 1244822 w 2103393"/>
              <a:gd name="connsiteY6" fmla="*/ 1647748 h 2098094"/>
              <a:gd name="connsiteX7" fmla="*/ 1205554 w 2103393"/>
              <a:gd name="connsiteY7" fmla="*/ 1333601 h 2098094"/>
              <a:gd name="connsiteX8" fmla="*/ 1244823 w 2103393"/>
              <a:gd name="connsiteY8" fmla="*/ 890424 h 2098094"/>
              <a:gd name="connsiteX9" fmla="*/ 1076528 w 2103393"/>
              <a:gd name="connsiteY9" fmla="*/ 744569 h 2098094"/>
              <a:gd name="connsiteX10" fmla="*/ 885795 w 2103393"/>
              <a:gd name="connsiteY10" fmla="*/ 884814 h 2098094"/>
              <a:gd name="connsiteX11" fmla="*/ 919453 w 2103393"/>
              <a:gd name="connsiteY11" fmla="*/ 1322380 h 2098094"/>
              <a:gd name="connsiteX12" fmla="*/ 891405 w 2103393"/>
              <a:gd name="connsiteY12" fmla="*/ 1642139 h 2098094"/>
              <a:gd name="connsiteX13" fmla="*/ 89201 w 2103393"/>
              <a:gd name="connsiteY13" fmla="*/ 2085315 h 2098094"/>
              <a:gd name="connsiteX14" fmla="*/ 577255 w 2103393"/>
              <a:gd name="connsiteY14" fmla="*/ 508957 h 2098094"/>
              <a:gd name="connsiteX15" fmla="*/ 807257 w 2103393"/>
              <a:gd name="connsiteY15" fmla="*/ 744569 h 2098094"/>
              <a:gd name="connsiteX16" fmla="*/ 969942 w 2103393"/>
              <a:gd name="connsiteY16" fmla="*/ 632373 h 2098094"/>
              <a:gd name="connsiteX17" fmla="*/ 930675 w 2103393"/>
              <a:gd name="connsiteY17" fmla="*/ 71187 h 2098094"/>
              <a:gd name="connsiteX0" fmla="*/ 930675 w 2103393"/>
              <a:gd name="connsiteY0" fmla="*/ 75207 h 2102114"/>
              <a:gd name="connsiteX1" fmla="*/ 1190398 w 2103393"/>
              <a:gd name="connsiteY1" fmla="*/ 73534 h 2102114"/>
              <a:gd name="connsiteX2" fmla="*/ 1177505 w 2103393"/>
              <a:gd name="connsiteY2" fmla="*/ 630783 h 2102114"/>
              <a:gd name="connsiteX3" fmla="*/ 1312141 w 2103393"/>
              <a:gd name="connsiteY3" fmla="*/ 709320 h 2102114"/>
              <a:gd name="connsiteX4" fmla="*/ 1508484 w 2103393"/>
              <a:gd name="connsiteY4" fmla="*/ 512977 h 2102114"/>
              <a:gd name="connsiteX5" fmla="*/ 2058246 w 2103393"/>
              <a:gd name="connsiteY5" fmla="*/ 2061286 h 2102114"/>
              <a:gd name="connsiteX6" fmla="*/ 1244822 w 2103393"/>
              <a:gd name="connsiteY6" fmla="*/ 1651768 h 2102114"/>
              <a:gd name="connsiteX7" fmla="*/ 1205554 w 2103393"/>
              <a:gd name="connsiteY7" fmla="*/ 1337621 h 2102114"/>
              <a:gd name="connsiteX8" fmla="*/ 1244823 w 2103393"/>
              <a:gd name="connsiteY8" fmla="*/ 894444 h 2102114"/>
              <a:gd name="connsiteX9" fmla="*/ 1076528 w 2103393"/>
              <a:gd name="connsiteY9" fmla="*/ 748589 h 2102114"/>
              <a:gd name="connsiteX10" fmla="*/ 885795 w 2103393"/>
              <a:gd name="connsiteY10" fmla="*/ 888834 h 2102114"/>
              <a:gd name="connsiteX11" fmla="*/ 919453 w 2103393"/>
              <a:gd name="connsiteY11" fmla="*/ 1326400 h 2102114"/>
              <a:gd name="connsiteX12" fmla="*/ 891405 w 2103393"/>
              <a:gd name="connsiteY12" fmla="*/ 1646159 h 2102114"/>
              <a:gd name="connsiteX13" fmla="*/ 89201 w 2103393"/>
              <a:gd name="connsiteY13" fmla="*/ 2089335 h 2102114"/>
              <a:gd name="connsiteX14" fmla="*/ 577255 w 2103393"/>
              <a:gd name="connsiteY14" fmla="*/ 512977 h 2102114"/>
              <a:gd name="connsiteX15" fmla="*/ 807257 w 2103393"/>
              <a:gd name="connsiteY15" fmla="*/ 748589 h 2102114"/>
              <a:gd name="connsiteX16" fmla="*/ 969942 w 2103393"/>
              <a:gd name="connsiteY16" fmla="*/ 636393 h 2102114"/>
              <a:gd name="connsiteX17" fmla="*/ 930675 w 2103393"/>
              <a:gd name="connsiteY17" fmla="*/ 75207 h 21021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2103393" h="2102114">
                <a:moveTo>
                  <a:pt x="930675" y="75207"/>
                </a:moveTo>
                <a:cubicBezTo>
                  <a:pt x="914336" y="-26367"/>
                  <a:pt x="1202803" y="-23213"/>
                  <a:pt x="1190398" y="73534"/>
                </a:cubicBezTo>
                <a:lnTo>
                  <a:pt x="1177505" y="630783"/>
                </a:lnTo>
                <a:lnTo>
                  <a:pt x="1312141" y="709320"/>
                </a:lnTo>
                <a:cubicBezTo>
                  <a:pt x="1349539" y="621433"/>
                  <a:pt x="1403768" y="466228"/>
                  <a:pt x="1508484" y="512977"/>
                </a:cubicBezTo>
                <a:cubicBezTo>
                  <a:pt x="1961009" y="692492"/>
                  <a:pt x="2211581" y="1696648"/>
                  <a:pt x="2058246" y="2061286"/>
                </a:cubicBezTo>
                <a:cubicBezTo>
                  <a:pt x="1912391" y="2233320"/>
                  <a:pt x="1542142" y="1816322"/>
                  <a:pt x="1244822" y="1651768"/>
                </a:cubicBezTo>
                <a:cubicBezTo>
                  <a:pt x="1113927" y="1590061"/>
                  <a:pt x="1184984" y="1466646"/>
                  <a:pt x="1205554" y="1337621"/>
                </a:cubicBezTo>
                <a:cubicBezTo>
                  <a:pt x="1233603" y="1238514"/>
                  <a:pt x="1127017" y="1161846"/>
                  <a:pt x="1244823" y="894444"/>
                </a:cubicBezTo>
                <a:cubicBezTo>
                  <a:pt x="1188725" y="845826"/>
                  <a:pt x="1155065" y="802817"/>
                  <a:pt x="1076528" y="748589"/>
                </a:cubicBezTo>
                <a:cubicBezTo>
                  <a:pt x="973682" y="789728"/>
                  <a:pt x="949373" y="842086"/>
                  <a:pt x="885795" y="888834"/>
                </a:cubicBezTo>
                <a:cubicBezTo>
                  <a:pt x="951243" y="1053389"/>
                  <a:pt x="898883" y="1240382"/>
                  <a:pt x="919453" y="1326400"/>
                </a:cubicBezTo>
                <a:cubicBezTo>
                  <a:pt x="930673" y="1432986"/>
                  <a:pt x="1003602" y="1595671"/>
                  <a:pt x="891405" y="1646159"/>
                </a:cubicBezTo>
                <a:cubicBezTo>
                  <a:pt x="685711" y="1737785"/>
                  <a:pt x="311722" y="2121123"/>
                  <a:pt x="89201" y="2089335"/>
                </a:cubicBezTo>
                <a:cubicBezTo>
                  <a:pt x="-118362" y="2035107"/>
                  <a:pt x="33103" y="774768"/>
                  <a:pt x="577255" y="512977"/>
                </a:cubicBezTo>
                <a:cubicBezTo>
                  <a:pt x="704411" y="464359"/>
                  <a:pt x="736199" y="673791"/>
                  <a:pt x="807257" y="748589"/>
                </a:cubicBezTo>
                <a:lnTo>
                  <a:pt x="969942" y="636393"/>
                </a:lnTo>
                <a:cubicBezTo>
                  <a:pt x="968072" y="483058"/>
                  <a:pt x="947112" y="235825"/>
                  <a:pt x="930675" y="75207"/>
                </a:cubicBezTo>
                <a:close/>
              </a:path>
            </a:pathLst>
          </a:custGeom>
          <a:solidFill>
            <a:srgbClr val="2C70A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27" name="Freeform 48">
            <a:extLst>
              <a:ext uri="{FF2B5EF4-FFF2-40B4-BE49-F238E27FC236}">
                <a16:creationId xmlns:a16="http://schemas.microsoft.com/office/drawing/2014/main" id="{B3C0843A-B79E-106D-1EFB-5184F498CBDB}"/>
              </a:ext>
            </a:extLst>
          </p:cNvPr>
          <p:cNvSpPr>
            <a:spLocks noChangeAspect="1"/>
          </p:cNvSpPr>
          <p:nvPr/>
        </p:nvSpPr>
        <p:spPr>
          <a:xfrm>
            <a:off x="6557982" y="5718785"/>
            <a:ext cx="529812" cy="441236"/>
          </a:xfrm>
          <a:custGeom>
            <a:avLst/>
            <a:gdLst/>
            <a:ahLst/>
            <a:cxnLst/>
            <a:rect l="l" t="t" r="r" b="b"/>
            <a:pathLst>
              <a:path w="3240001" h="2698329">
                <a:moveTo>
                  <a:pt x="2548075" y="5025"/>
                </a:moveTo>
                <a:cubicBezTo>
                  <a:pt x="2888705" y="21427"/>
                  <a:pt x="3205543" y="144443"/>
                  <a:pt x="3236875" y="324866"/>
                </a:cubicBezTo>
                <a:cubicBezTo>
                  <a:pt x="3272384" y="584869"/>
                  <a:pt x="3000845" y="793843"/>
                  <a:pt x="2654112" y="922630"/>
                </a:cubicBezTo>
                <a:cubicBezTo>
                  <a:pt x="2512076" y="1002818"/>
                  <a:pt x="2288579" y="1396468"/>
                  <a:pt x="2077615" y="1155904"/>
                </a:cubicBezTo>
                <a:cubicBezTo>
                  <a:pt x="1902159" y="985808"/>
                  <a:pt x="1914692" y="662627"/>
                  <a:pt x="1946024" y="426923"/>
                </a:cubicBezTo>
                <a:cubicBezTo>
                  <a:pt x="1958557" y="234957"/>
                  <a:pt x="1977355" y="79442"/>
                  <a:pt x="2209208" y="25983"/>
                </a:cubicBezTo>
                <a:cubicBezTo>
                  <a:pt x="2318345" y="5936"/>
                  <a:pt x="2434532" y="-443"/>
                  <a:pt x="2548075" y="5025"/>
                </a:cubicBezTo>
                <a:close/>
                <a:moveTo>
                  <a:pt x="1184195" y="86"/>
                </a:moveTo>
                <a:cubicBezTo>
                  <a:pt x="1412849" y="2955"/>
                  <a:pt x="1621488" y="77771"/>
                  <a:pt x="1732975" y="244677"/>
                </a:cubicBezTo>
                <a:cubicBezTo>
                  <a:pt x="1866656" y="436642"/>
                  <a:pt x="1793548" y="672347"/>
                  <a:pt x="1801904" y="871602"/>
                </a:cubicBezTo>
                <a:cubicBezTo>
                  <a:pt x="1820702" y="1041698"/>
                  <a:pt x="1996160" y="1255532"/>
                  <a:pt x="1889631" y="1396469"/>
                </a:cubicBezTo>
                <a:cubicBezTo>
                  <a:pt x="1714174" y="1644320"/>
                  <a:pt x="1482324" y="1717219"/>
                  <a:pt x="1300601" y="1906754"/>
                </a:cubicBezTo>
                <a:cubicBezTo>
                  <a:pt x="1068750" y="2152178"/>
                  <a:pt x="736639" y="2754803"/>
                  <a:pt x="442124" y="2694054"/>
                </a:cubicBezTo>
                <a:cubicBezTo>
                  <a:pt x="189385" y="2609005"/>
                  <a:pt x="149697" y="2276103"/>
                  <a:pt x="78680" y="2016101"/>
                </a:cubicBezTo>
                <a:cubicBezTo>
                  <a:pt x="-50823" y="1442635"/>
                  <a:pt x="-61268" y="759824"/>
                  <a:pt x="366928" y="302996"/>
                </a:cubicBezTo>
                <a:cubicBezTo>
                  <a:pt x="563141" y="111638"/>
                  <a:pt x="890211" y="-3604"/>
                  <a:pt x="1184195" y="86"/>
                </a:cubicBezTo>
                <a:close/>
              </a:path>
            </a:pathLst>
          </a:custGeom>
          <a:solidFill>
            <a:srgbClr val="2C70A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28" name="Freeform 49">
            <a:extLst>
              <a:ext uri="{FF2B5EF4-FFF2-40B4-BE49-F238E27FC236}">
                <a16:creationId xmlns:a16="http://schemas.microsoft.com/office/drawing/2014/main" id="{EE56A066-FD90-B8E2-54EF-ACD49A9F558E}"/>
              </a:ext>
            </a:extLst>
          </p:cNvPr>
          <p:cNvSpPr>
            <a:spLocks noChangeAspect="1"/>
          </p:cNvSpPr>
          <p:nvPr/>
        </p:nvSpPr>
        <p:spPr>
          <a:xfrm>
            <a:off x="8740306" y="5703950"/>
            <a:ext cx="470907" cy="470907"/>
          </a:xfrm>
          <a:custGeom>
            <a:avLst/>
            <a:gdLst>
              <a:gd name="connsiteX0" fmla="*/ 1054645 w 3259303"/>
              <a:gd name="connsiteY0" fmla="*/ 0 h 3248084"/>
              <a:gd name="connsiteX1" fmla="*/ 1469772 w 3259303"/>
              <a:gd name="connsiteY1" fmla="*/ 28049 h 3248084"/>
              <a:gd name="connsiteX2" fmla="*/ 1682945 w 3259303"/>
              <a:gd name="connsiteY2" fmla="*/ 740496 h 3248084"/>
              <a:gd name="connsiteX3" fmla="*/ 2417830 w 3259303"/>
              <a:gd name="connsiteY3" fmla="*/ 566592 h 3248084"/>
              <a:gd name="connsiteX4" fmla="*/ 3259303 w 3259303"/>
              <a:gd name="connsiteY4" fmla="*/ 1834410 h 3248084"/>
              <a:gd name="connsiteX5" fmla="*/ 2311244 w 3259303"/>
              <a:gd name="connsiteY5" fmla="*/ 3113448 h 3248084"/>
              <a:gd name="connsiteX6" fmla="*/ 622689 w 3259303"/>
              <a:gd name="connsiteY6" fmla="*/ 2670273 h 3248084"/>
              <a:gd name="connsiteX7" fmla="*/ 398297 w 3259303"/>
              <a:gd name="connsiteY7" fmla="*/ 3248084 h 3248084"/>
              <a:gd name="connsiteX8" fmla="*/ 0 w 3259303"/>
              <a:gd name="connsiteY8" fmla="*/ 3242474 h 3248084"/>
              <a:gd name="connsiteX9" fmla="*/ 218783 w 3259303"/>
              <a:gd name="connsiteY9" fmla="*/ 2333684 h 3248084"/>
              <a:gd name="connsiteX10" fmla="*/ 1593187 w 3259303"/>
              <a:gd name="connsiteY10" fmla="*/ 1997095 h 3248084"/>
              <a:gd name="connsiteX11" fmla="*/ 1250989 w 3259303"/>
              <a:gd name="connsiteY11" fmla="*/ 964889 h 3248084"/>
              <a:gd name="connsiteX12" fmla="*/ 1054645 w 3259303"/>
              <a:gd name="connsiteY12" fmla="*/ 0 h 3248084"/>
              <a:gd name="connsiteX0" fmla="*/ 1054645 w 3259303"/>
              <a:gd name="connsiteY0" fmla="*/ 0 h 3225645"/>
              <a:gd name="connsiteX1" fmla="*/ 1469772 w 3259303"/>
              <a:gd name="connsiteY1" fmla="*/ 5610 h 3225645"/>
              <a:gd name="connsiteX2" fmla="*/ 1682945 w 3259303"/>
              <a:gd name="connsiteY2" fmla="*/ 718057 h 3225645"/>
              <a:gd name="connsiteX3" fmla="*/ 2417830 w 3259303"/>
              <a:gd name="connsiteY3" fmla="*/ 544153 h 3225645"/>
              <a:gd name="connsiteX4" fmla="*/ 3259303 w 3259303"/>
              <a:gd name="connsiteY4" fmla="*/ 1811971 h 3225645"/>
              <a:gd name="connsiteX5" fmla="*/ 2311244 w 3259303"/>
              <a:gd name="connsiteY5" fmla="*/ 3091009 h 3225645"/>
              <a:gd name="connsiteX6" fmla="*/ 622689 w 3259303"/>
              <a:gd name="connsiteY6" fmla="*/ 2647834 h 3225645"/>
              <a:gd name="connsiteX7" fmla="*/ 398297 w 3259303"/>
              <a:gd name="connsiteY7" fmla="*/ 3225645 h 3225645"/>
              <a:gd name="connsiteX8" fmla="*/ 0 w 3259303"/>
              <a:gd name="connsiteY8" fmla="*/ 3220035 h 3225645"/>
              <a:gd name="connsiteX9" fmla="*/ 218783 w 3259303"/>
              <a:gd name="connsiteY9" fmla="*/ 2311245 h 3225645"/>
              <a:gd name="connsiteX10" fmla="*/ 1593187 w 3259303"/>
              <a:gd name="connsiteY10" fmla="*/ 1974656 h 3225645"/>
              <a:gd name="connsiteX11" fmla="*/ 1250989 w 3259303"/>
              <a:gd name="connsiteY11" fmla="*/ 942450 h 3225645"/>
              <a:gd name="connsiteX12" fmla="*/ 1054645 w 3259303"/>
              <a:gd name="connsiteY12" fmla="*/ 0 h 3225645"/>
              <a:gd name="connsiteX0" fmla="*/ 1054645 w 3259303"/>
              <a:gd name="connsiteY0" fmla="*/ 0 h 3242475"/>
              <a:gd name="connsiteX1" fmla="*/ 1469772 w 3259303"/>
              <a:gd name="connsiteY1" fmla="*/ 22440 h 3242475"/>
              <a:gd name="connsiteX2" fmla="*/ 1682945 w 3259303"/>
              <a:gd name="connsiteY2" fmla="*/ 734887 h 3242475"/>
              <a:gd name="connsiteX3" fmla="*/ 2417830 w 3259303"/>
              <a:gd name="connsiteY3" fmla="*/ 560983 h 3242475"/>
              <a:gd name="connsiteX4" fmla="*/ 3259303 w 3259303"/>
              <a:gd name="connsiteY4" fmla="*/ 1828801 h 3242475"/>
              <a:gd name="connsiteX5" fmla="*/ 2311244 w 3259303"/>
              <a:gd name="connsiteY5" fmla="*/ 3107839 h 3242475"/>
              <a:gd name="connsiteX6" fmla="*/ 622689 w 3259303"/>
              <a:gd name="connsiteY6" fmla="*/ 2664664 h 3242475"/>
              <a:gd name="connsiteX7" fmla="*/ 398297 w 3259303"/>
              <a:gd name="connsiteY7" fmla="*/ 3242475 h 3242475"/>
              <a:gd name="connsiteX8" fmla="*/ 0 w 3259303"/>
              <a:gd name="connsiteY8" fmla="*/ 3236865 h 3242475"/>
              <a:gd name="connsiteX9" fmla="*/ 218783 w 3259303"/>
              <a:gd name="connsiteY9" fmla="*/ 2328075 h 3242475"/>
              <a:gd name="connsiteX10" fmla="*/ 1593187 w 3259303"/>
              <a:gd name="connsiteY10" fmla="*/ 1991486 h 3242475"/>
              <a:gd name="connsiteX11" fmla="*/ 1250989 w 3259303"/>
              <a:gd name="connsiteY11" fmla="*/ 959280 h 3242475"/>
              <a:gd name="connsiteX12" fmla="*/ 1054645 w 3259303"/>
              <a:gd name="connsiteY12" fmla="*/ 0 h 3242475"/>
              <a:gd name="connsiteX0" fmla="*/ 1054645 w 3259303"/>
              <a:gd name="connsiteY0" fmla="*/ 0 h 3242475"/>
              <a:gd name="connsiteX1" fmla="*/ 1464162 w 3259303"/>
              <a:gd name="connsiteY1" fmla="*/ 1 h 3242475"/>
              <a:gd name="connsiteX2" fmla="*/ 1682945 w 3259303"/>
              <a:gd name="connsiteY2" fmla="*/ 734887 h 3242475"/>
              <a:gd name="connsiteX3" fmla="*/ 2417830 w 3259303"/>
              <a:gd name="connsiteY3" fmla="*/ 560983 h 3242475"/>
              <a:gd name="connsiteX4" fmla="*/ 3259303 w 3259303"/>
              <a:gd name="connsiteY4" fmla="*/ 1828801 h 3242475"/>
              <a:gd name="connsiteX5" fmla="*/ 2311244 w 3259303"/>
              <a:gd name="connsiteY5" fmla="*/ 3107839 h 3242475"/>
              <a:gd name="connsiteX6" fmla="*/ 622689 w 3259303"/>
              <a:gd name="connsiteY6" fmla="*/ 2664664 h 3242475"/>
              <a:gd name="connsiteX7" fmla="*/ 398297 w 3259303"/>
              <a:gd name="connsiteY7" fmla="*/ 3242475 h 3242475"/>
              <a:gd name="connsiteX8" fmla="*/ 0 w 3259303"/>
              <a:gd name="connsiteY8" fmla="*/ 3236865 h 3242475"/>
              <a:gd name="connsiteX9" fmla="*/ 218783 w 3259303"/>
              <a:gd name="connsiteY9" fmla="*/ 2328075 h 3242475"/>
              <a:gd name="connsiteX10" fmla="*/ 1593187 w 3259303"/>
              <a:gd name="connsiteY10" fmla="*/ 1991486 h 3242475"/>
              <a:gd name="connsiteX11" fmla="*/ 1250989 w 3259303"/>
              <a:gd name="connsiteY11" fmla="*/ 959280 h 3242475"/>
              <a:gd name="connsiteX12" fmla="*/ 1054645 w 3259303"/>
              <a:gd name="connsiteY12" fmla="*/ 0 h 3242475"/>
              <a:gd name="connsiteX0" fmla="*/ 1065864 w 3259303"/>
              <a:gd name="connsiteY0" fmla="*/ 5609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5609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37566 w 3259303"/>
              <a:gd name="connsiteY9" fmla="*/ 2260757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37566 w 3259303"/>
              <a:gd name="connsiteY9" fmla="*/ 2260757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76358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76358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04156 w 3197595"/>
              <a:gd name="connsiteY0" fmla="*/ 16828 h 3242474"/>
              <a:gd name="connsiteX1" fmla="*/ 1402454 w 3197595"/>
              <a:gd name="connsiteY1" fmla="*/ 0 h 3242474"/>
              <a:gd name="connsiteX2" fmla="*/ 1621237 w 3197595"/>
              <a:gd name="connsiteY2" fmla="*/ 734886 h 3242474"/>
              <a:gd name="connsiteX3" fmla="*/ 2356122 w 3197595"/>
              <a:gd name="connsiteY3" fmla="*/ 560982 h 3242474"/>
              <a:gd name="connsiteX4" fmla="*/ 3197595 w 3197595"/>
              <a:gd name="connsiteY4" fmla="*/ 1828800 h 3242474"/>
              <a:gd name="connsiteX5" fmla="*/ 2249536 w 3197595"/>
              <a:gd name="connsiteY5" fmla="*/ 3107838 h 3242474"/>
              <a:gd name="connsiteX6" fmla="*/ 560981 w 3197595"/>
              <a:gd name="connsiteY6" fmla="*/ 2664663 h 3242474"/>
              <a:gd name="connsiteX7" fmla="*/ 336589 w 3197595"/>
              <a:gd name="connsiteY7" fmla="*/ 3242474 h 3242474"/>
              <a:gd name="connsiteX8" fmla="*/ 0 w 3197595"/>
              <a:gd name="connsiteY8" fmla="*/ 3236864 h 3242474"/>
              <a:gd name="connsiteX9" fmla="*/ 387077 w 3197595"/>
              <a:gd name="connsiteY9" fmla="*/ 2232708 h 3242474"/>
              <a:gd name="connsiteX10" fmla="*/ 1514650 w 3197595"/>
              <a:gd name="connsiteY10" fmla="*/ 1991485 h 3242474"/>
              <a:gd name="connsiteX11" fmla="*/ 1189281 w 3197595"/>
              <a:gd name="connsiteY11" fmla="*/ 959279 h 3242474"/>
              <a:gd name="connsiteX12" fmla="*/ 1004156 w 3197595"/>
              <a:gd name="connsiteY12" fmla="*/ 16828 h 3242474"/>
              <a:gd name="connsiteX0" fmla="*/ 1011476 w 3204915"/>
              <a:gd name="connsiteY0" fmla="*/ 16828 h 3242474"/>
              <a:gd name="connsiteX1" fmla="*/ 1409774 w 3204915"/>
              <a:gd name="connsiteY1" fmla="*/ 0 h 3242474"/>
              <a:gd name="connsiteX2" fmla="*/ 1628557 w 3204915"/>
              <a:gd name="connsiteY2" fmla="*/ 734886 h 3242474"/>
              <a:gd name="connsiteX3" fmla="*/ 2363442 w 3204915"/>
              <a:gd name="connsiteY3" fmla="*/ 560982 h 3242474"/>
              <a:gd name="connsiteX4" fmla="*/ 3204915 w 3204915"/>
              <a:gd name="connsiteY4" fmla="*/ 1828800 h 3242474"/>
              <a:gd name="connsiteX5" fmla="*/ 2256856 w 3204915"/>
              <a:gd name="connsiteY5" fmla="*/ 3107838 h 3242474"/>
              <a:gd name="connsiteX6" fmla="*/ 568301 w 3204915"/>
              <a:gd name="connsiteY6" fmla="*/ 2664663 h 3242474"/>
              <a:gd name="connsiteX7" fmla="*/ 343909 w 3204915"/>
              <a:gd name="connsiteY7" fmla="*/ 3242474 h 3242474"/>
              <a:gd name="connsiteX8" fmla="*/ 7320 w 3204915"/>
              <a:gd name="connsiteY8" fmla="*/ 3236864 h 3242474"/>
              <a:gd name="connsiteX9" fmla="*/ 394397 w 3204915"/>
              <a:gd name="connsiteY9" fmla="*/ 2232708 h 3242474"/>
              <a:gd name="connsiteX10" fmla="*/ 1521970 w 3204915"/>
              <a:gd name="connsiteY10" fmla="*/ 1991485 h 3242474"/>
              <a:gd name="connsiteX11" fmla="*/ 1196601 w 3204915"/>
              <a:gd name="connsiteY11" fmla="*/ 959279 h 3242474"/>
              <a:gd name="connsiteX12" fmla="*/ 1011476 w 3204915"/>
              <a:gd name="connsiteY12" fmla="*/ 16828 h 3242474"/>
              <a:gd name="connsiteX0" fmla="*/ 1007292 w 3200731"/>
              <a:gd name="connsiteY0" fmla="*/ 16828 h 3242474"/>
              <a:gd name="connsiteX1" fmla="*/ 1405590 w 3200731"/>
              <a:gd name="connsiteY1" fmla="*/ 0 h 3242474"/>
              <a:gd name="connsiteX2" fmla="*/ 1624373 w 3200731"/>
              <a:gd name="connsiteY2" fmla="*/ 734886 h 3242474"/>
              <a:gd name="connsiteX3" fmla="*/ 2359258 w 3200731"/>
              <a:gd name="connsiteY3" fmla="*/ 560982 h 3242474"/>
              <a:gd name="connsiteX4" fmla="*/ 3200731 w 3200731"/>
              <a:gd name="connsiteY4" fmla="*/ 1828800 h 3242474"/>
              <a:gd name="connsiteX5" fmla="*/ 2252672 w 3200731"/>
              <a:gd name="connsiteY5" fmla="*/ 3107838 h 3242474"/>
              <a:gd name="connsiteX6" fmla="*/ 564117 w 3200731"/>
              <a:gd name="connsiteY6" fmla="*/ 2664663 h 3242474"/>
              <a:gd name="connsiteX7" fmla="*/ 339725 w 3200731"/>
              <a:gd name="connsiteY7" fmla="*/ 3242474 h 3242474"/>
              <a:gd name="connsiteX8" fmla="*/ 3136 w 3200731"/>
              <a:gd name="connsiteY8" fmla="*/ 3236864 h 3242474"/>
              <a:gd name="connsiteX9" fmla="*/ 390213 w 3200731"/>
              <a:gd name="connsiteY9" fmla="*/ 2232708 h 3242474"/>
              <a:gd name="connsiteX10" fmla="*/ 1517786 w 3200731"/>
              <a:gd name="connsiteY10" fmla="*/ 1991485 h 3242474"/>
              <a:gd name="connsiteX11" fmla="*/ 1192417 w 3200731"/>
              <a:gd name="connsiteY11" fmla="*/ 959279 h 3242474"/>
              <a:gd name="connsiteX12" fmla="*/ 1007292 w 3200731"/>
              <a:gd name="connsiteY12" fmla="*/ 16828 h 3242474"/>
              <a:gd name="connsiteX0" fmla="*/ 1051443 w 3244882"/>
              <a:gd name="connsiteY0" fmla="*/ 16828 h 3242474"/>
              <a:gd name="connsiteX1" fmla="*/ 1449741 w 3244882"/>
              <a:gd name="connsiteY1" fmla="*/ 0 h 3242474"/>
              <a:gd name="connsiteX2" fmla="*/ 1668524 w 3244882"/>
              <a:gd name="connsiteY2" fmla="*/ 734886 h 3242474"/>
              <a:gd name="connsiteX3" fmla="*/ 2403409 w 3244882"/>
              <a:gd name="connsiteY3" fmla="*/ 560982 h 3242474"/>
              <a:gd name="connsiteX4" fmla="*/ 3244882 w 3244882"/>
              <a:gd name="connsiteY4" fmla="*/ 1828800 h 3242474"/>
              <a:gd name="connsiteX5" fmla="*/ 2296823 w 3244882"/>
              <a:gd name="connsiteY5" fmla="*/ 3107838 h 3242474"/>
              <a:gd name="connsiteX6" fmla="*/ 608268 w 3244882"/>
              <a:gd name="connsiteY6" fmla="*/ 2664663 h 3242474"/>
              <a:gd name="connsiteX7" fmla="*/ 383876 w 3244882"/>
              <a:gd name="connsiteY7" fmla="*/ 3242474 h 3242474"/>
              <a:gd name="connsiteX8" fmla="*/ 2408 w 3244882"/>
              <a:gd name="connsiteY8" fmla="*/ 3236864 h 3242474"/>
              <a:gd name="connsiteX9" fmla="*/ 434364 w 3244882"/>
              <a:gd name="connsiteY9" fmla="*/ 2232708 h 3242474"/>
              <a:gd name="connsiteX10" fmla="*/ 1561937 w 3244882"/>
              <a:gd name="connsiteY10" fmla="*/ 1991485 h 3242474"/>
              <a:gd name="connsiteX11" fmla="*/ 1236568 w 3244882"/>
              <a:gd name="connsiteY11" fmla="*/ 959279 h 3242474"/>
              <a:gd name="connsiteX12" fmla="*/ 1051443 w 3244882"/>
              <a:gd name="connsiteY12" fmla="*/ 16828 h 3242474"/>
              <a:gd name="connsiteX0" fmla="*/ 1049313 w 3242752"/>
              <a:gd name="connsiteY0" fmla="*/ 16828 h 3242474"/>
              <a:gd name="connsiteX1" fmla="*/ 1447611 w 3242752"/>
              <a:gd name="connsiteY1" fmla="*/ 0 h 3242474"/>
              <a:gd name="connsiteX2" fmla="*/ 1666394 w 3242752"/>
              <a:gd name="connsiteY2" fmla="*/ 734886 h 3242474"/>
              <a:gd name="connsiteX3" fmla="*/ 2401279 w 3242752"/>
              <a:gd name="connsiteY3" fmla="*/ 560982 h 3242474"/>
              <a:gd name="connsiteX4" fmla="*/ 3242752 w 3242752"/>
              <a:gd name="connsiteY4" fmla="*/ 1828800 h 3242474"/>
              <a:gd name="connsiteX5" fmla="*/ 2294693 w 3242752"/>
              <a:gd name="connsiteY5" fmla="*/ 3107838 h 3242474"/>
              <a:gd name="connsiteX6" fmla="*/ 606138 w 3242752"/>
              <a:gd name="connsiteY6" fmla="*/ 2664663 h 3242474"/>
              <a:gd name="connsiteX7" fmla="*/ 381746 w 3242752"/>
              <a:gd name="connsiteY7" fmla="*/ 3242474 h 3242474"/>
              <a:gd name="connsiteX8" fmla="*/ 278 w 3242752"/>
              <a:gd name="connsiteY8" fmla="*/ 3236864 h 3242474"/>
              <a:gd name="connsiteX9" fmla="*/ 432234 w 3242752"/>
              <a:gd name="connsiteY9" fmla="*/ 2232708 h 3242474"/>
              <a:gd name="connsiteX10" fmla="*/ 1559807 w 3242752"/>
              <a:gd name="connsiteY10" fmla="*/ 1991485 h 3242474"/>
              <a:gd name="connsiteX11" fmla="*/ 1234438 w 3242752"/>
              <a:gd name="connsiteY11" fmla="*/ 959279 h 3242474"/>
              <a:gd name="connsiteX12" fmla="*/ 1049313 w 3242752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294415 w 3242474"/>
              <a:gd name="connsiteY5" fmla="*/ 3107838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294415 w 3242474"/>
              <a:gd name="connsiteY5" fmla="*/ 3107838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294415 w 3242474"/>
              <a:gd name="connsiteY5" fmla="*/ 3107838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294415 w 3242474"/>
              <a:gd name="connsiteY5" fmla="*/ 3107838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300025 w 3242474"/>
              <a:gd name="connsiteY5" fmla="*/ 3046130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300025 w 3242474"/>
              <a:gd name="connsiteY5" fmla="*/ 3046130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300025 w 3242474"/>
              <a:gd name="connsiteY5" fmla="*/ 3046130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300025 w 3242474"/>
              <a:gd name="connsiteY5" fmla="*/ 3046130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186376"/>
              <a:gd name="connsiteY0" fmla="*/ 16828 h 3242474"/>
              <a:gd name="connsiteX1" fmla="*/ 1447333 w 3186376"/>
              <a:gd name="connsiteY1" fmla="*/ 0 h 3242474"/>
              <a:gd name="connsiteX2" fmla="*/ 1666116 w 3186376"/>
              <a:gd name="connsiteY2" fmla="*/ 734886 h 3242474"/>
              <a:gd name="connsiteX3" fmla="*/ 2401001 w 3186376"/>
              <a:gd name="connsiteY3" fmla="*/ 560982 h 3242474"/>
              <a:gd name="connsiteX4" fmla="*/ 3186376 w 3186376"/>
              <a:gd name="connsiteY4" fmla="*/ 1828800 h 3242474"/>
              <a:gd name="connsiteX5" fmla="*/ 2300025 w 3186376"/>
              <a:gd name="connsiteY5" fmla="*/ 3046130 h 3242474"/>
              <a:gd name="connsiteX6" fmla="*/ 605860 w 3186376"/>
              <a:gd name="connsiteY6" fmla="*/ 2664663 h 3242474"/>
              <a:gd name="connsiteX7" fmla="*/ 381468 w 3186376"/>
              <a:gd name="connsiteY7" fmla="*/ 3242474 h 3242474"/>
              <a:gd name="connsiteX8" fmla="*/ 0 w 3186376"/>
              <a:gd name="connsiteY8" fmla="*/ 3236864 h 3242474"/>
              <a:gd name="connsiteX9" fmla="*/ 431956 w 3186376"/>
              <a:gd name="connsiteY9" fmla="*/ 2232708 h 3242474"/>
              <a:gd name="connsiteX10" fmla="*/ 1559529 w 3186376"/>
              <a:gd name="connsiteY10" fmla="*/ 1991485 h 3242474"/>
              <a:gd name="connsiteX11" fmla="*/ 1234160 w 3186376"/>
              <a:gd name="connsiteY11" fmla="*/ 959279 h 3242474"/>
              <a:gd name="connsiteX12" fmla="*/ 1049035 w 3186376"/>
              <a:gd name="connsiteY12" fmla="*/ 16828 h 3242474"/>
              <a:gd name="connsiteX0" fmla="*/ 1049035 w 3186376"/>
              <a:gd name="connsiteY0" fmla="*/ 16828 h 3242474"/>
              <a:gd name="connsiteX1" fmla="*/ 1447333 w 3186376"/>
              <a:gd name="connsiteY1" fmla="*/ 0 h 3242474"/>
              <a:gd name="connsiteX2" fmla="*/ 1666116 w 3186376"/>
              <a:gd name="connsiteY2" fmla="*/ 734886 h 3242474"/>
              <a:gd name="connsiteX3" fmla="*/ 2401001 w 3186376"/>
              <a:gd name="connsiteY3" fmla="*/ 560982 h 3242474"/>
              <a:gd name="connsiteX4" fmla="*/ 3186376 w 3186376"/>
              <a:gd name="connsiteY4" fmla="*/ 1828800 h 3242474"/>
              <a:gd name="connsiteX5" fmla="*/ 2300025 w 3186376"/>
              <a:gd name="connsiteY5" fmla="*/ 3046130 h 3242474"/>
              <a:gd name="connsiteX6" fmla="*/ 605860 w 3186376"/>
              <a:gd name="connsiteY6" fmla="*/ 2664663 h 3242474"/>
              <a:gd name="connsiteX7" fmla="*/ 381468 w 3186376"/>
              <a:gd name="connsiteY7" fmla="*/ 3242474 h 3242474"/>
              <a:gd name="connsiteX8" fmla="*/ 0 w 3186376"/>
              <a:gd name="connsiteY8" fmla="*/ 3236864 h 3242474"/>
              <a:gd name="connsiteX9" fmla="*/ 431956 w 3186376"/>
              <a:gd name="connsiteY9" fmla="*/ 2232708 h 3242474"/>
              <a:gd name="connsiteX10" fmla="*/ 1559529 w 3186376"/>
              <a:gd name="connsiteY10" fmla="*/ 1991485 h 3242474"/>
              <a:gd name="connsiteX11" fmla="*/ 1234160 w 3186376"/>
              <a:gd name="connsiteY11" fmla="*/ 959279 h 3242474"/>
              <a:gd name="connsiteX12" fmla="*/ 1049035 w 3186376"/>
              <a:gd name="connsiteY12" fmla="*/ 16828 h 3242474"/>
              <a:gd name="connsiteX0" fmla="*/ 1049035 w 3186376"/>
              <a:gd name="connsiteY0" fmla="*/ 16828 h 3242474"/>
              <a:gd name="connsiteX1" fmla="*/ 1447333 w 3186376"/>
              <a:gd name="connsiteY1" fmla="*/ 0 h 3242474"/>
              <a:gd name="connsiteX2" fmla="*/ 1666116 w 3186376"/>
              <a:gd name="connsiteY2" fmla="*/ 734886 h 3242474"/>
              <a:gd name="connsiteX3" fmla="*/ 2401001 w 3186376"/>
              <a:gd name="connsiteY3" fmla="*/ 560982 h 3242474"/>
              <a:gd name="connsiteX4" fmla="*/ 3186376 w 3186376"/>
              <a:gd name="connsiteY4" fmla="*/ 1828800 h 3242474"/>
              <a:gd name="connsiteX5" fmla="*/ 2300025 w 3186376"/>
              <a:gd name="connsiteY5" fmla="*/ 3046130 h 3242474"/>
              <a:gd name="connsiteX6" fmla="*/ 605860 w 3186376"/>
              <a:gd name="connsiteY6" fmla="*/ 2664663 h 3242474"/>
              <a:gd name="connsiteX7" fmla="*/ 381468 w 3186376"/>
              <a:gd name="connsiteY7" fmla="*/ 3242474 h 3242474"/>
              <a:gd name="connsiteX8" fmla="*/ 0 w 3186376"/>
              <a:gd name="connsiteY8" fmla="*/ 3236864 h 3242474"/>
              <a:gd name="connsiteX9" fmla="*/ 431956 w 3186376"/>
              <a:gd name="connsiteY9" fmla="*/ 2232708 h 3242474"/>
              <a:gd name="connsiteX10" fmla="*/ 1559529 w 3186376"/>
              <a:gd name="connsiteY10" fmla="*/ 1991485 h 3242474"/>
              <a:gd name="connsiteX11" fmla="*/ 1234160 w 3186376"/>
              <a:gd name="connsiteY11" fmla="*/ 959279 h 3242474"/>
              <a:gd name="connsiteX12" fmla="*/ 1049035 w 3186376"/>
              <a:gd name="connsiteY12" fmla="*/ 16828 h 3242474"/>
              <a:gd name="connsiteX0" fmla="*/ 1049035 w 3203206"/>
              <a:gd name="connsiteY0" fmla="*/ 16828 h 3242474"/>
              <a:gd name="connsiteX1" fmla="*/ 1447333 w 3203206"/>
              <a:gd name="connsiteY1" fmla="*/ 0 h 3242474"/>
              <a:gd name="connsiteX2" fmla="*/ 1666116 w 3203206"/>
              <a:gd name="connsiteY2" fmla="*/ 734886 h 3242474"/>
              <a:gd name="connsiteX3" fmla="*/ 2401001 w 3203206"/>
              <a:gd name="connsiteY3" fmla="*/ 560982 h 3242474"/>
              <a:gd name="connsiteX4" fmla="*/ 3203206 w 3203206"/>
              <a:gd name="connsiteY4" fmla="*/ 1823190 h 3242474"/>
              <a:gd name="connsiteX5" fmla="*/ 2300025 w 3203206"/>
              <a:gd name="connsiteY5" fmla="*/ 3046130 h 3242474"/>
              <a:gd name="connsiteX6" fmla="*/ 605860 w 3203206"/>
              <a:gd name="connsiteY6" fmla="*/ 2664663 h 3242474"/>
              <a:gd name="connsiteX7" fmla="*/ 381468 w 3203206"/>
              <a:gd name="connsiteY7" fmla="*/ 3242474 h 3242474"/>
              <a:gd name="connsiteX8" fmla="*/ 0 w 3203206"/>
              <a:gd name="connsiteY8" fmla="*/ 3236864 h 3242474"/>
              <a:gd name="connsiteX9" fmla="*/ 431956 w 3203206"/>
              <a:gd name="connsiteY9" fmla="*/ 2232708 h 3242474"/>
              <a:gd name="connsiteX10" fmla="*/ 1559529 w 3203206"/>
              <a:gd name="connsiteY10" fmla="*/ 1991485 h 3242474"/>
              <a:gd name="connsiteX11" fmla="*/ 1234160 w 3203206"/>
              <a:gd name="connsiteY11" fmla="*/ 959279 h 3242474"/>
              <a:gd name="connsiteX12" fmla="*/ 1049035 w 3203206"/>
              <a:gd name="connsiteY12" fmla="*/ 16828 h 3242474"/>
              <a:gd name="connsiteX0" fmla="*/ 1049035 w 3203206"/>
              <a:gd name="connsiteY0" fmla="*/ 16828 h 3242474"/>
              <a:gd name="connsiteX1" fmla="*/ 1447333 w 3203206"/>
              <a:gd name="connsiteY1" fmla="*/ 0 h 3242474"/>
              <a:gd name="connsiteX2" fmla="*/ 1666116 w 3203206"/>
              <a:gd name="connsiteY2" fmla="*/ 734886 h 3242474"/>
              <a:gd name="connsiteX3" fmla="*/ 2401001 w 3203206"/>
              <a:gd name="connsiteY3" fmla="*/ 560982 h 3242474"/>
              <a:gd name="connsiteX4" fmla="*/ 3203206 w 3203206"/>
              <a:gd name="connsiteY4" fmla="*/ 1823190 h 3242474"/>
              <a:gd name="connsiteX5" fmla="*/ 2300025 w 3203206"/>
              <a:gd name="connsiteY5" fmla="*/ 3046130 h 3242474"/>
              <a:gd name="connsiteX6" fmla="*/ 605860 w 3203206"/>
              <a:gd name="connsiteY6" fmla="*/ 2664663 h 3242474"/>
              <a:gd name="connsiteX7" fmla="*/ 381468 w 3203206"/>
              <a:gd name="connsiteY7" fmla="*/ 3242474 h 3242474"/>
              <a:gd name="connsiteX8" fmla="*/ 0 w 3203206"/>
              <a:gd name="connsiteY8" fmla="*/ 3236864 h 3242474"/>
              <a:gd name="connsiteX9" fmla="*/ 431956 w 3203206"/>
              <a:gd name="connsiteY9" fmla="*/ 2232708 h 3242474"/>
              <a:gd name="connsiteX10" fmla="*/ 1559529 w 3203206"/>
              <a:gd name="connsiteY10" fmla="*/ 1991485 h 3242474"/>
              <a:gd name="connsiteX11" fmla="*/ 1234160 w 3203206"/>
              <a:gd name="connsiteY11" fmla="*/ 959279 h 3242474"/>
              <a:gd name="connsiteX12" fmla="*/ 1049035 w 3203206"/>
              <a:gd name="connsiteY12" fmla="*/ 16828 h 3242474"/>
              <a:gd name="connsiteX0" fmla="*/ 1049035 w 3203206"/>
              <a:gd name="connsiteY0" fmla="*/ 16828 h 3242474"/>
              <a:gd name="connsiteX1" fmla="*/ 1447333 w 3203206"/>
              <a:gd name="connsiteY1" fmla="*/ 0 h 3242474"/>
              <a:gd name="connsiteX2" fmla="*/ 1666116 w 3203206"/>
              <a:gd name="connsiteY2" fmla="*/ 734886 h 3242474"/>
              <a:gd name="connsiteX3" fmla="*/ 2401001 w 3203206"/>
              <a:gd name="connsiteY3" fmla="*/ 560982 h 3242474"/>
              <a:gd name="connsiteX4" fmla="*/ 3203206 w 3203206"/>
              <a:gd name="connsiteY4" fmla="*/ 1823190 h 3242474"/>
              <a:gd name="connsiteX5" fmla="*/ 2300025 w 3203206"/>
              <a:gd name="connsiteY5" fmla="*/ 3046130 h 3242474"/>
              <a:gd name="connsiteX6" fmla="*/ 605860 w 3203206"/>
              <a:gd name="connsiteY6" fmla="*/ 2664663 h 3242474"/>
              <a:gd name="connsiteX7" fmla="*/ 381468 w 3203206"/>
              <a:gd name="connsiteY7" fmla="*/ 3242474 h 3242474"/>
              <a:gd name="connsiteX8" fmla="*/ 0 w 3203206"/>
              <a:gd name="connsiteY8" fmla="*/ 3236864 h 3242474"/>
              <a:gd name="connsiteX9" fmla="*/ 431956 w 3203206"/>
              <a:gd name="connsiteY9" fmla="*/ 2232708 h 3242474"/>
              <a:gd name="connsiteX10" fmla="*/ 1559529 w 3203206"/>
              <a:gd name="connsiteY10" fmla="*/ 1991485 h 3242474"/>
              <a:gd name="connsiteX11" fmla="*/ 1234160 w 3203206"/>
              <a:gd name="connsiteY11" fmla="*/ 959279 h 3242474"/>
              <a:gd name="connsiteX12" fmla="*/ 1049035 w 3203206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516103 w 3175157"/>
              <a:gd name="connsiteY9" fmla="*/ 224953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516103 w 3175157"/>
              <a:gd name="connsiteY9" fmla="*/ 224953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516103 w 3175157"/>
              <a:gd name="connsiteY9" fmla="*/ 224953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516103 w 3175157"/>
              <a:gd name="connsiteY9" fmla="*/ 224953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203206"/>
              <a:gd name="connsiteY0" fmla="*/ 16828 h 3242474"/>
              <a:gd name="connsiteX1" fmla="*/ 1447333 w 3203206"/>
              <a:gd name="connsiteY1" fmla="*/ 0 h 3242474"/>
              <a:gd name="connsiteX2" fmla="*/ 1666116 w 3203206"/>
              <a:gd name="connsiteY2" fmla="*/ 734886 h 3242474"/>
              <a:gd name="connsiteX3" fmla="*/ 2401001 w 3203206"/>
              <a:gd name="connsiteY3" fmla="*/ 560982 h 3242474"/>
              <a:gd name="connsiteX4" fmla="*/ 3203206 w 3203206"/>
              <a:gd name="connsiteY4" fmla="*/ 1834409 h 3242474"/>
              <a:gd name="connsiteX5" fmla="*/ 2300025 w 3203206"/>
              <a:gd name="connsiteY5" fmla="*/ 3046130 h 3242474"/>
              <a:gd name="connsiteX6" fmla="*/ 605860 w 3203206"/>
              <a:gd name="connsiteY6" fmla="*/ 2664663 h 3242474"/>
              <a:gd name="connsiteX7" fmla="*/ 381468 w 3203206"/>
              <a:gd name="connsiteY7" fmla="*/ 3242474 h 3242474"/>
              <a:gd name="connsiteX8" fmla="*/ 0 w 3203206"/>
              <a:gd name="connsiteY8" fmla="*/ 3236864 h 3242474"/>
              <a:gd name="connsiteX9" fmla="*/ 516103 w 3203206"/>
              <a:gd name="connsiteY9" fmla="*/ 2249538 h 3242474"/>
              <a:gd name="connsiteX10" fmla="*/ 1559529 w 3203206"/>
              <a:gd name="connsiteY10" fmla="*/ 1991485 h 3242474"/>
              <a:gd name="connsiteX11" fmla="*/ 1234160 w 3203206"/>
              <a:gd name="connsiteY11" fmla="*/ 959279 h 3242474"/>
              <a:gd name="connsiteX12" fmla="*/ 1049035 w 3203206"/>
              <a:gd name="connsiteY12" fmla="*/ 16828 h 3242474"/>
              <a:gd name="connsiteX0" fmla="*/ 1049035 w 3203570"/>
              <a:gd name="connsiteY0" fmla="*/ 16828 h 3242474"/>
              <a:gd name="connsiteX1" fmla="*/ 1447333 w 3203570"/>
              <a:gd name="connsiteY1" fmla="*/ 0 h 3242474"/>
              <a:gd name="connsiteX2" fmla="*/ 1666116 w 3203570"/>
              <a:gd name="connsiteY2" fmla="*/ 734886 h 3242474"/>
              <a:gd name="connsiteX3" fmla="*/ 2401001 w 3203570"/>
              <a:gd name="connsiteY3" fmla="*/ 560982 h 3242474"/>
              <a:gd name="connsiteX4" fmla="*/ 3203206 w 3203570"/>
              <a:gd name="connsiteY4" fmla="*/ 1834409 h 3242474"/>
              <a:gd name="connsiteX5" fmla="*/ 2300025 w 3203570"/>
              <a:gd name="connsiteY5" fmla="*/ 3046130 h 3242474"/>
              <a:gd name="connsiteX6" fmla="*/ 605860 w 3203570"/>
              <a:gd name="connsiteY6" fmla="*/ 2664663 h 3242474"/>
              <a:gd name="connsiteX7" fmla="*/ 381468 w 3203570"/>
              <a:gd name="connsiteY7" fmla="*/ 3242474 h 3242474"/>
              <a:gd name="connsiteX8" fmla="*/ 0 w 3203570"/>
              <a:gd name="connsiteY8" fmla="*/ 3236864 h 3242474"/>
              <a:gd name="connsiteX9" fmla="*/ 516103 w 3203570"/>
              <a:gd name="connsiteY9" fmla="*/ 2249538 h 3242474"/>
              <a:gd name="connsiteX10" fmla="*/ 1559529 w 3203570"/>
              <a:gd name="connsiteY10" fmla="*/ 1991485 h 3242474"/>
              <a:gd name="connsiteX11" fmla="*/ 1234160 w 3203570"/>
              <a:gd name="connsiteY11" fmla="*/ 959279 h 3242474"/>
              <a:gd name="connsiteX12" fmla="*/ 1049035 w 3203570"/>
              <a:gd name="connsiteY12" fmla="*/ 16828 h 3242474"/>
              <a:gd name="connsiteX0" fmla="*/ 1049035 w 3203570"/>
              <a:gd name="connsiteY0" fmla="*/ 16828 h 3242474"/>
              <a:gd name="connsiteX1" fmla="*/ 1447333 w 3203570"/>
              <a:gd name="connsiteY1" fmla="*/ 0 h 3242474"/>
              <a:gd name="connsiteX2" fmla="*/ 1666116 w 3203570"/>
              <a:gd name="connsiteY2" fmla="*/ 734886 h 3242474"/>
              <a:gd name="connsiteX3" fmla="*/ 2401001 w 3203570"/>
              <a:gd name="connsiteY3" fmla="*/ 560982 h 3242474"/>
              <a:gd name="connsiteX4" fmla="*/ 3203206 w 3203570"/>
              <a:gd name="connsiteY4" fmla="*/ 1834409 h 3242474"/>
              <a:gd name="connsiteX5" fmla="*/ 2300025 w 3203570"/>
              <a:gd name="connsiteY5" fmla="*/ 3046130 h 3242474"/>
              <a:gd name="connsiteX6" fmla="*/ 605860 w 3203570"/>
              <a:gd name="connsiteY6" fmla="*/ 2664663 h 3242474"/>
              <a:gd name="connsiteX7" fmla="*/ 381468 w 3203570"/>
              <a:gd name="connsiteY7" fmla="*/ 3242474 h 3242474"/>
              <a:gd name="connsiteX8" fmla="*/ 0 w 3203570"/>
              <a:gd name="connsiteY8" fmla="*/ 3236864 h 3242474"/>
              <a:gd name="connsiteX9" fmla="*/ 516103 w 3203570"/>
              <a:gd name="connsiteY9" fmla="*/ 2249538 h 3242474"/>
              <a:gd name="connsiteX10" fmla="*/ 1559529 w 3203570"/>
              <a:gd name="connsiteY10" fmla="*/ 1991485 h 3242474"/>
              <a:gd name="connsiteX11" fmla="*/ 1234160 w 3203570"/>
              <a:gd name="connsiteY11" fmla="*/ 959279 h 3242474"/>
              <a:gd name="connsiteX12" fmla="*/ 1049035 w 3203570"/>
              <a:gd name="connsiteY12" fmla="*/ 16828 h 3242474"/>
              <a:gd name="connsiteX0" fmla="*/ 1049035 w 3203570"/>
              <a:gd name="connsiteY0" fmla="*/ 16828 h 3242474"/>
              <a:gd name="connsiteX1" fmla="*/ 1447333 w 3203570"/>
              <a:gd name="connsiteY1" fmla="*/ 0 h 3242474"/>
              <a:gd name="connsiteX2" fmla="*/ 1666116 w 3203570"/>
              <a:gd name="connsiteY2" fmla="*/ 734886 h 3242474"/>
              <a:gd name="connsiteX3" fmla="*/ 2401001 w 3203570"/>
              <a:gd name="connsiteY3" fmla="*/ 560982 h 3242474"/>
              <a:gd name="connsiteX4" fmla="*/ 3203206 w 3203570"/>
              <a:gd name="connsiteY4" fmla="*/ 1834409 h 3242474"/>
              <a:gd name="connsiteX5" fmla="*/ 2300025 w 3203570"/>
              <a:gd name="connsiteY5" fmla="*/ 3046130 h 3242474"/>
              <a:gd name="connsiteX6" fmla="*/ 605860 w 3203570"/>
              <a:gd name="connsiteY6" fmla="*/ 2664663 h 3242474"/>
              <a:gd name="connsiteX7" fmla="*/ 381468 w 3203570"/>
              <a:gd name="connsiteY7" fmla="*/ 3242474 h 3242474"/>
              <a:gd name="connsiteX8" fmla="*/ 0 w 3203570"/>
              <a:gd name="connsiteY8" fmla="*/ 3236864 h 3242474"/>
              <a:gd name="connsiteX9" fmla="*/ 516103 w 3203570"/>
              <a:gd name="connsiteY9" fmla="*/ 2249538 h 3242474"/>
              <a:gd name="connsiteX10" fmla="*/ 1559529 w 3203570"/>
              <a:gd name="connsiteY10" fmla="*/ 1991485 h 3242474"/>
              <a:gd name="connsiteX11" fmla="*/ 1234160 w 3203570"/>
              <a:gd name="connsiteY11" fmla="*/ 959279 h 3242474"/>
              <a:gd name="connsiteX12" fmla="*/ 1049035 w 3203570"/>
              <a:gd name="connsiteY12" fmla="*/ 16828 h 3242474"/>
              <a:gd name="connsiteX0" fmla="*/ 1049035 w 3203570"/>
              <a:gd name="connsiteY0" fmla="*/ 16828 h 3242474"/>
              <a:gd name="connsiteX1" fmla="*/ 1447333 w 3203570"/>
              <a:gd name="connsiteY1" fmla="*/ 0 h 3242474"/>
              <a:gd name="connsiteX2" fmla="*/ 1666116 w 3203570"/>
              <a:gd name="connsiteY2" fmla="*/ 734886 h 3242474"/>
              <a:gd name="connsiteX3" fmla="*/ 2401001 w 3203570"/>
              <a:gd name="connsiteY3" fmla="*/ 560982 h 3242474"/>
              <a:gd name="connsiteX4" fmla="*/ 3203206 w 3203570"/>
              <a:gd name="connsiteY4" fmla="*/ 1834409 h 3242474"/>
              <a:gd name="connsiteX5" fmla="*/ 2300025 w 3203570"/>
              <a:gd name="connsiteY5" fmla="*/ 3046130 h 3242474"/>
              <a:gd name="connsiteX6" fmla="*/ 605860 w 3203570"/>
              <a:gd name="connsiteY6" fmla="*/ 2664663 h 3242474"/>
              <a:gd name="connsiteX7" fmla="*/ 381468 w 3203570"/>
              <a:gd name="connsiteY7" fmla="*/ 3242474 h 3242474"/>
              <a:gd name="connsiteX8" fmla="*/ 0 w 3203570"/>
              <a:gd name="connsiteY8" fmla="*/ 3236864 h 3242474"/>
              <a:gd name="connsiteX9" fmla="*/ 516103 w 3203570"/>
              <a:gd name="connsiteY9" fmla="*/ 2249538 h 3242474"/>
              <a:gd name="connsiteX10" fmla="*/ 1559529 w 3203570"/>
              <a:gd name="connsiteY10" fmla="*/ 1991485 h 3242474"/>
              <a:gd name="connsiteX11" fmla="*/ 1234160 w 3203570"/>
              <a:gd name="connsiteY11" fmla="*/ 959279 h 3242474"/>
              <a:gd name="connsiteX12" fmla="*/ 1049035 w 3203570"/>
              <a:gd name="connsiteY12" fmla="*/ 16828 h 32424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203570" h="3242474">
                <a:moveTo>
                  <a:pt x="1049035" y="16828"/>
                </a:moveTo>
                <a:lnTo>
                  <a:pt x="1447333" y="0"/>
                </a:lnTo>
                <a:cubicBezTo>
                  <a:pt x="1441724" y="284231"/>
                  <a:pt x="1413674" y="613340"/>
                  <a:pt x="1666116" y="734886"/>
                </a:cubicBezTo>
                <a:cubicBezTo>
                  <a:pt x="1888639" y="783504"/>
                  <a:pt x="1937256" y="473095"/>
                  <a:pt x="2401001" y="560982"/>
                </a:cubicBezTo>
                <a:cubicBezTo>
                  <a:pt x="2875965" y="635779"/>
                  <a:pt x="3216295" y="1035945"/>
                  <a:pt x="3203206" y="1834409"/>
                </a:cubicBezTo>
                <a:cubicBezTo>
                  <a:pt x="3175156" y="2587994"/>
                  <a:pt x="2844177" y="2814257"/>
                  <a:pt x="2300025" y="3046130"/>
                </a:cubicBezTo>
                <a:cubicBezTo>
                  <a:pt x="1406194" y="3347190"/>
                  <a:pt x="820903" y="2705801"/>
                  <a:pt x="605860" y="2664663"/>
                </a:cubicBezTo>
                <a:cubicBezTo>
                  <a:pt x="379598" y="2621655"/>
                  <a:pt x="355288" y="2954503"/>
                  <a:pt x="381468" y="3242474"/>
                </a:cubicBezTo>
                <a:lnTo>
                  <a:pt x="0" y="3236864"/>
                </a:lnTo>
                <a:cubicBezTo>
                  <a:pt x="9350" y="2823607"/>
                  <a:pt x="-31788" y="2191567"/>
                  <a:pt x="516103" y="2249538"/>
                </a:cubicBezTo>
                <a:cubicBezTo>
                  <a:pt x="918138" y="2305637"/>
                  <a:pt x="1303347" y="2423441"/>
                  <a:pt x="1559529" y="1991485"/>
                </a:cubicBezTo>
                <a:cubicBezTo>
                  <a:pt x="1720344" y="1686686"/>
                  <a:pt x="1701645" y="1337006"/>
                  <a:pt x="1234160" y="959279"/>
                </a:cubicBezTo>
                <a:cubicBezTo>
                  <a:pt x="1155622" y="891961"/>
                  <a:pt x="981717" y="516102"/>
                  <a:pt x="1049035" y="16828"/>
                </a:cubicBezTo>
                <a:close/>
              </a:path>
            </a:pathLst>
          </a:custGeom>
          <a:solidFill>
            <a:srgbClr val="2C70A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29" name="Freeform 50">
            <a:extLst>
              <a:ext uri="{FF2B5EF4-FFF2-40B4-BE49-F238E27FC236}">
                <a16:creationId xmlns:a16="http://schemas.microsoft.com/office/drawing/2014/main" id="{29BE6639-8E67-B168-618E-E67D67E92DBA}"/>
              </a:ext>
            </a:extLst>
          </p:cNvPr>
          <p:cNvSpPr>
            <a:spLocks noChangeAspect="1"/>
          </p:cNvSpPr>
          <p:nvPr/>
        </p:nvSpPr>
        <p:spPr>
          <a:xfrm>
            <a:off x="7649144" y="5715705"/>
            <a:ext cx="529812" cy="447396"/>
          </a:xfrm>
          <a:custGeom>
            <a:avLst/>
            <a:gdLst/>
            <a:ahLst/>
            <a:cxnLst/>
            <a:rect l="l" t="t" r="r" b="b"/>
            <a:pathLst>
              <a:path w="3213653" h="2719059">
                <a:moveTo>
                  <a:pt x="1378151" y="1333546"/>
                </a:moveTo>
                <a:cubicBezTo>
                  <a:pt x="1319627" y="1375402"/>
                  <a:pt x="1250513" y="1400241"/>
                  <a:pt x="1177640" y="1404742"/>
                </a:cubicBezTo>
                <a:cubicBezTo>
                  <a:pt x="1183273" y="1421668"/>
                  <a:pt x="1185388" y="1439329"/>
                  <a:pt x="1185029" y="1457608"/>
                </a:cubicBezTo>
                <a:lnTo>
                  <a:pt x="1182201" y="1517198"/>
                </a:lnTo>
                <a:cubicBezTo>
                  <a:pt x="1256472" y="1514781"/>
                  <a:pt x="1326341" y="1484168"/>
                  <a:pt x="1378151" y="1432005"/>
                </a:cubicBezTo>
                <a:close/>
                <a:moveTo>
                  <a:pt x="1765736" y="0"/>
                </a:moveTo>
                <a:cubicBezTo>
                  <a:pt x="1820598" y="0"/>
                  <a:pt x="1865072" y="44474"/>
                  <a:pt x="1865072" y="99336"/>
                </a:cubicBezTo>
                <a:lnTo>
                  <a:pt x="1865072" y="1145199"/>
                </a:lnTo>
                <a:cubicBezTo>
                  <a:pt x="1927584" y="1198906"/>
                  <a:pt x="2002197" y="1234373"/>
                  <a:pt x="2081262" y="1252128"/>
                </a:cubicBezTo>
                <a:cubicBezTo>
                  <a:pt x="2096727" y="1219747"/>
                  <a:pt x="2112543" y="1186289"/>
                  <a:pt x="2123992" y="1149920"/>
                </a:cubicBezTo>
                <a:cubicBezTo>
                  <a:pt x="1899600" y="1041464"/>
                  <a:pt x="1832282" y="585198"/>
                  <a:pt x="1933258" y="437473"/>
                </a:cubicBezTo>
                <a:cubicBezTo>
                  <a:pt x="2028156" y="327848"/>
                  <a:pt x="2131647" y="265468"/>
                  <a:pt x="2345195" y="261608"/>
                </a:cubicBezTo>
                <a:cubicBezTo>
                  <a:pt x="2375702" y="261056"/>
                  <a:pt x="2408455" y="261699"/>
                  <a:pt x="2443750" y="263569"/>
                </a:cubicBezTo>
                <a:cubicBezTo>
                  <a:pt x="2954244" y="291618"/>
                  <a:pt x="3189856" y="886259"/>
                  <a:pt x="3206686" y="1323824"/>
                </a:cubicBezTo>
                <a:cubicBezTo>
                  <a:pt x="3247823" y="2015701"/>
                  <a:pt x="3103839" y="2270013"/>
                  <a:pt x="2853267" y="2462617"/>
                </a:cubicBezTo>
                <a:cubicBezTo>
                  <a:pt x="2511068" y="2735627"/>
                  <a:pt x="2157650" y="2470097"/>
                  <a:pt x="2084722" y="2170906"/>
                </a:cubicBezTo>
                <a:cubicBezTo>
                  <a:pt x="2058544" y="2038140"/>
                  <a:pt x="2127730" y="1922204"/>
                  <a:pt x="2202528" y="1800658"/>
                </a:cubicBezTo>
                <a:lnTo>
                  <a:pt x="2143866" y="1730900"/>
                </a:lnTo>
                <a:cubicBezTo>
                  <a:pt x="2096151" y="1741682"/>
                  <a:pt x="2046910" y="1746675"/>
                  <a:pt x="1997032" y="1746402"/>
                </a:cubicBezTo>
                <a:lnTo>
                  <a:pt x="1887189" y="1736891"/>
                </a:lnTo>
                <a:lnTo>
                  <a:pt x="1887189" y="2619722"/>
                </a:lnTo>
                <a:cubicBezTo>
                  <a:pt x="1887189" y="2674584"/>
                  <a:pt x="1842715" y="2719058"/>
                  <a:pt x="1787853" y="2719058"/>
                </a:cubicBezTo>
                <a:cubicBezTo>
                  <a:pt x="1732991" y="2719058"/>
                  <a:pt x="1688517" y="2674584"/>
                  <a:pt x="1688517" y="2619722"/>
                </a:cubicBezTo>
                <a:lnTo>
                  <a:pt x="1688517" y="1730093"/>
                </a:lnTo>
                <a:cubicBezTo>
                  <a:pt x="1688517" y="1710960"/>
                  <a:pt x="1693926" y="1693091"/>
                  <a:pt x="1704798" y="1678857"/>
                </a:cubicBezTo>
                <a:cubicBezTo>
                  <a:pt x="1659024" y="1659660"/>
                  <a:pt x="1616387" y="1633873"/>
                  <a:pt x="1576823" y="1603655"/>
                </a:cubicBezTo>
                <a:lnTo>
                  <a:pt x="1576823" y="2619723"/>
                </a:lnTo>
                <a:cubicBezTo>
                  <a:pt x="1576823" y="2674585"/>
                  <a:pt x="1532349" y="2719059"/>
                  <a:pt x="1477487" y="2719059"/>
                </a:cubicBezTo>
                <a:cubicBezTo>
                  <a:pt x="1422625" y="2719059"/>
                  <a:pt x="1378151" y="2674585"/>
                  <a:pt x="1378151" y="2619723"/>
                </a:cubicBezTo>
                <a:lnTo>
                  <a:pt x="1378151" y="1615564"/>
                </a:lnTo>
                <a:cubicBezTo>
                  <a:pt x="1313743" y="1650180"/>
                  <a:pt x="1240907" y="1668612"/>
                  <a:pt x="1165758" y="1668570"/>
                </a:cubicBezTo>
                <a:lnTo>
                  <a:pt x="1143358" y="1665899"/>
                </a:lnTo>
                <a:cubicBezTo>
                  <a:pt x="1108602" y="1733381"/>
                  <a:pt x="1056017" y="1769960"/>
                  <a:pt x="1011125" y="1833465"/>
                </a:cubicBezTo>
                <a:cubicBezTo>
                  <a:pt x="1085923" y="1955011"/>
                  <a:pt x="1155109" y="2070947"/>
                  <a:pt x="1128931" y="2203713"/>
                </a:cubicBezTo>
                <a:cubicBezTo>
                  <a:pt x="1056003" y="2502904"/>
                  <a:pt x="702585" y="2768434"/>
                  <a:pt x="360386" y="2495424"/>
                </a:cubicBezTo>
                <a:cubicBezTo>
                  <a:pt x="109814" y="2302820"/>
                  <a:pt x="-34170" y="2048508"/>
                  <a:pt x="6967" y="1356631"/>
                </a:cubicBezTo>
                <a:cubicBezTo>
                  <a:pt x="23797" y="919066"/>
                  <a:pt x="259409" y="324425"/>
                  <a:pt x="769903" y="296376"/>
                </a:cubicBezTo>
                <a:cubicBezTo>
                  <a:pt x="805198" y="294506"/>
                  <a:pt x="837951" y="293863"/>
                  <a:pt x="868458" y="294415"/>
                </a:cubicBezTo>
                <a:cubicBezTo>
                  <a:pt x="1082006" y="298276"/>
                  <a:pt x="1185497" y="360655"/>
                  <a:pt x="1280395" y="470280"/>
                </a:cubicBezTo>
                <a:cubicBezTo>
                  <a:pt x="1381371" y="618005"/>
                  <a:pt x="1314053" y="1074271"/>
                  <a:pt x="1089661" y="1182727"/>
                </a:cubicBezTo>
                <a:cubicBezTo>
                  <a:pt x="1098183" y="1209798"/>
                  <a:pt x="1109125" y="1235256"/>
                  <a:pt x="1120578" y="1259840"/>
                </a:cubicBezTo>
                <a:cubicBezTo>
                  <a:pt x="1123656" y="1260899"/>
                  <a:pt x="1126770" y="1260948"/>
                  <a:pt x="1129891" y="1260950"/>
                </a:cubicBezTo>
                <a:cubicBezTo>
                  <a:pt x="1227949" y="1261006"/>
                  <a:pt x="1320161" y="1214330"/>
                  <a:pt x="1378151" y="1135267"/>
                </a:cubicBezTo>
                <a:lnTo>
                  <a:pt x="1378151" y="118395"/>
                </a:lnTo>
                <a:cubicBezTo>
                  <a:pt x="1378151" y="63533"/>
                  <a:pt x="1422625" y="19059"/>
                  <a:pt x="1477487" y="19059"/>
                </a:cubicBezTo>
                <a:cubicBezTo>
                  <a:pt x="1532349" y="19059"/>
                  <a:pt x="1576823" y="63533"/>
                  <a:pt x="1576823" y="118395"/>
                </a:cubicBezTo>
                <a:lnTo>
                  <a:pt x="1576823" y="1413063"/>
                </a:lnTo>
                <a:cubicBezTo>
                  <a:pt x="1680597" y="1536757"/>
                  <a:pt x="1834575" y="1607590"/>
                  <a:pt x="1997786" y="1608484"/>
                </a:cubicBezTo>
                <a:lnTo>
                  <a:pt x="2057480" y="1605248"/>
                </a:lnTo>
                <a:cubicBezTo>
                  <a:pt x="2038910" y="1561698"/>
                  <a:pt x="2027992" y="1505121"/>
                  <a:pt x="2028624" y="1424801"/>
                </a:cubicBezTo>
                <a:lnTo>
                  <a:pt x="2034537" y="1382501"/>
                </a:lnTo>
                <a:cubicBezTo>
                  <a:pt x="1972012" y="1367348"/>
                  <a:pt x="1912047" y="1342676"/>
                  <a:pt x="1856155" y="1310037"/>
                </a:cubicBezTo>
                <a:cubicBezTo>
                  <a:pt x="1840993" y="1344880"/>
                  <a:pt x="1806188" y="1369059"/>
                  <a:pt x="1765736" y="1369059"/>
                </a:cubicBezTo>
                <a:cubicBezTo>
                  <a:pt x="1710874" y="1369059"/>
                  <a:pt x="1666400" y="1324585"/>
                  <a:pt x="1666400" y="1269723"/>
                </a:cubicBezTo>
                <a:lnTo>
                  <a:pt x="1666400" y="99336"/>
                </a:lnTo>
                <a:cubicBezTo>
                  <a:pt x="1666400" y="44474"/>
                  <a:pt x="1710874" y="0"/>
                  <a:pt x="1765736" y="0"/>
                </a:cubicBezTo>
                <a:close/>
              </a:path>
            </a:pathLst>
          </a:custGeom>
          <a:solidFill>
            <a:srgbClr val="2C70A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30" name="Freeform 97">
            <a:extLst>
              <a:ext uri="{FF2B5EF4-FFF2-40B4-BE49-F238E27FC236}">
                <a16:creationId xmlns:a16="http://schemas.microsoft.com/office/drawing/2014/main" id="{0B6D60E7-B2D5-1281-727D-2081E55C6BD8}"/>
              </a:ext>
            </a:extLst>
          </p:cNvPr>
          <p:cNvSpPr>
            <a:spLocks noChangeAspect="1"/>
          </p:cNvSpPr>
          <p:nvPr/>
        </p:nvSpPr>
        <p:spPr>
          <a:xfrm>
            <a:off x="10722680" y="5708085"/>
            <a:ext cx="619107" cy="462636"/>
          </a:xfrm>
          <a:custGeom>
            <a:avLst/>
            <a:gdLst/>
            <a:ahLst/>
            <a:cxnLst/>
            <a:rect l="l" t="t" r="r" b="b"/>
            <a:pathLst>
              <a:path w="3246245" h="2425805">
                <a:moveTo>
                  <a:pt x="2545666" y="706851"/>
                </a:moveTo>
                <a:cubicBezTo>
                  <a:pt x="2704742" y="706851"/>
                  <a:pt x="2833698" y="835807"/>
                  <a:pt x="2833698" y="994883"/>
                </a:cubicBezTo>
                <a:cubicBezTo>
                  <a:pt x="2833698" y="1153959"/>
                  <a:pt x="2704742" y="1282915"/>
                  <a:pt x="2545666" y="1282915"/>
                </a:cubicBezTo>
                <a:cubicBezTo>
                  <a:pt x="2386590" y="1282915"/>
                  <a:pt x="2257634" y="1153959"/>
                  <a:pt x="2257634" y="994883"/>
                </a:cubicBezTo>
                <a:cubicBezTo>
                  <a:pt x="2257634" y="835807"/>
                  <a:pt x="2386590" y="706851"/>
                  <a:pt x="2545666" y="706851"/>
                </a:cubicBezTo>
                <a:close/>
                <a:moveTo>
                  <a:pt x="700580" y="706851"/>
                </a:moveTo>
                <a:cubicBezTo>
                  <a:pt x="859656" y="706851"/>
                  <a:pt x="988612" y="835807"/>
                  <a:pt x="988612" y="994883"/>
                </a:cubicBezTo>
                <a:cubicBezTo>
                  <a:pt x="988612" y="1153959"/>
                  <a:pt x="859656" y="1282915"/>
                  <a:pt x="700580" y="1282915"/>
                </a:cubicBezTo>
                <a:cubicBezTo>
                  <a:pt x="541504" y="1282915"/>
                  <a:pt x="412548" y="1153959"/>
                  <a:pt x="412548" y="994883"/>
                </a:cubicBezTo>
                <a:cubicBezTo>
                  <a:pt x="412548" y="835807"/>
                  <a:pt x="541504" y="706851"/>
                  <a:pt x="700580" y="706851"/>
                </a:cubicBezTo>
                <a:close/>
                <a:moveTo>
                  <a:pt x="1619971" y="0"/>
                </a:moveTo>
                <a:cubicBezTo>
                  <a:pt x="1621025" y="5"/>
                  <a:pt x="1622076" y="12"/>
                  <a:pt x="1623123" y="141"/>
                </a:cubicBezTo>
                <a:cubicBezTo>
                  <a:pt x="1624170" y="12"/>
                  <a:pt x="1625221" y="5"/>
                  <a:pt x="1626275" y="0"/>
                </a:cubicBezTo>
                <a:lnTo>
                  <a:pt x="1626274" y="282"/>
                </a:lnTo>
                <a:cubicBezTo>
                  <a:pt x="1966825" y="4283"/>
                  <a:pt x="1974816" y="220494"/>
                  <a:pt x="2177568" y="171426"/>
                </a:cubicBezTo>
                <a:cubicBezTo>
                  <a:pt x="2600959" y="50212"/>
                  <a:pt x="2963165" y="85364"/>
                  <a:pt x="3172404" y="310875"/>
                </a:cubicBezTo>
                <a:cubicBezTo>
                  <a:pt x="3300075" y="473051"/>
                  <a:pt x="3301971" y="794993"/>
                  <a:pt x="2851767" y="1164523"/>
                </a:cubicBezTo>
                <a:cubicBezTo>
                  <a:pt x="2918303" y="1029844"/>
                  <a:pt x="2927052" y="857771"/>
                  <a:pt x="2799829" y="746887"/>
                </a:cubicBezTo>
                <a:cubicBezTo>
                  <a:pt x="3115459" y="786295"/>
                  <a:pt x="3165949" y="533368"/>
                  <a:pt x="3049873" y="419809"/>
                </a:cubicBezTo>
                <a:cubicBezTo>
                  <a:pt x="2811516" y="207658"/>
                  <a:pt x="2338612" y="298041"/>
                  <a:pt x="2253222" y="493802"/>
                </a:cubicBezTo>
                <a:cubicBezTo>
                  <a:pt x="2139861" y="783555"/>
                  <a:pt x="2165869" y="1185485"/>
                  <a:pt x="2076302" y="1369861"/>
                </a:cubicBezTo>
                <a:cubicBezTo>
                  <a:pt x="1906668" y="1634081"/>
                  <a:pt x="1716639" y="1881305"/>
                  <a:pt x="1713569" y="2080938"/>
                </a:cubicBezTo>
                <a:cubicBezTo>
                  <a:pt x="1706472" y="2158984"/>
                  <a:pt x="1709123" y="2405980"/>
                  <a:pt x="1625847" y="2423204"/>
                </a:cubicBezTo>
                <a:cubicBezTo>
                  <a:pt x="1625847" y="2424071"/>
                  <a:pt x="1625843" y="2424938"/>
                  <a:pt x="1625839" y="2425805"/>
                </a:cubicBezTo>
                <a:lnTo>
                  <a:pt x="1623123" y="2424507"/>
                </a:lnTo>
                <a:lnTo>
                  <a:pt x="1620407" y="2425805"/>
                </a:lnTo>
                <a:cubicBezTo>
                  <a:pt x="1620403" y="2424938"/>
                  <a:pt x="1620399" y="2424071"/>
                  <a:pt x="1620399" y="2423204"/>
                </a:cubicBezTo>
                <a:cubicBezTo>
                  <a:pt x="1537123" y="2405980"/>
                  <a:pt x="1539774" y="2158984"/>
                  <a:pt x="1532677" y="2080938"/>
                </a:cubicBezTo>
                <a:cubicBezTo>
                  <a:pt x="1529607" y="1881305"/>
                  <a:pt x="1339578" y="1634081"/>
                  <a:pt x="1169944" y="1369861"/>
                </a:cubicBezTo>
                <a:cubicBezTo>
                  <a:pt x="1080377" y="1185485"/>
                  <a:pt x="1106385" y="783555"/>
                  <a:pt x="993024" y="493802"/>
                </a:cubicBezTo>
                <a:cubicBezTo>
                  <a:pt x="907634" y="298041"/>
                  <a:pt x="434730" y="207658"/>
                  <a:pt x="196373" y="419809"/>
                </a:cubicBezTo>
                <a:cubicBezTo>
                  <a:pt x="80297" y="533368"/>
                  <a:pt x="130787" y="786295"/>
                  <a:pt x="446417" y="746887"/>
                </a:cubicBezTo>
                <a:cubicBezTo>
                  <a:pt x="319194" y="857771"/>
                  <a:pt x="327943" y="1029844"/>
                  <a:pt x="394479" y="1164523"/>
                </a:cubicBezTo>
                <a:cubicBezTo>
                  <a:pt x="-55725" y="794993"/>
                  <a:pt x="-53829" y="473051"/>
                  <a:pt x="73842" y="310875"/>
                </a:cubicBezTo>
                <a:cubicBezTo>
                  <a:pt x="283081" y="85364"/>
                  <a:pt x="645287" y="50212"/>
                  <a:pt x="1068678" y="171426"/>
                </a:cubicBezTo>
                <a:cubicBezTo>
                  <a:pt x="1271430" y="220494"/>
                  <a:pt x="1279421" y="4283"/>
                  <a:pt x="1619972" y="282"/>
                </a:cubicBezTo>
                <a:close/>
              </a:path>
            </a:pathLst>
          </a:custGeom>
          <a:solidFill>
            <a:srgbClr val="2C70A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31" name="Freeform 99">
            <a:extLst>
              <a:ext uri="{FF2B5EF4-FFF2-40B4-BE49-F238E27FC236}">
                <a16:creationId xmlns:a16="http://schemas.microsoft.com/office/drawing/2014/main" id="{5A38AF37-01CC-4100-DD87-7ACEAC27B249}"/>
              </a:ext>
            </a:extLst>
          </p:cNvPr>
          <p:cNvSpPr>
            <a:spLocks noChangeAspect="1"/>
          </p:cNvSpPr>
          <p:nvPr/>
        </p:nvSpPr>
        <p:spPr>
          <a:xfrm>
            <a:off x="9772563" y="5696183"/>
            <a:ext cx="388767" cy="486441"/>
          </a:xfrm>
          <a:custGeom>
            <a:avLst/>
            <a:gdLst/>
            <a:ahLst/>
            <a:cxnLst/>
            <a:rect l="l" t="t" r="r" b="b"/>
            <a:pathLst>
              <a:path w="2427821" h="3249943">
                <a:moveTo>
                  <a:pt x="1783445" y="477276"/>
                </a:moveTo>
                <a:cubicBezTo>
                  <a:pt x="1867295" y="479049"/>
                  <a:pt x="1940306" y="495815"/>
                  <a:pt x="1995323" y="528655"/>
                </a:cubicBezTo>
                <a:cubicBezTo>
                  <a:pt x="2375187" y="892595"/>
                  <a:pt x="1478983" y="963108"/>
                  <a:pt x="1620010" y="1047270"/>
                </a:cubicBezTo>
                <a:cubicBezTo>
                  <a:pt x="1920260" y="1267909"/>
                  <a:pt x="2179568" y="1563610"/>
                  <a:pt x="2275102" y="1879783"/>
                </a:cubicBezTo>
                <a:cubicBezTo>
                  <a:pt x="2386559" y="2264195"/>
                  <a:pt x="2620845" y="2969329"/>
                  <a:pt x="2118153" y="3196792"/>
                </a:cubicBezTo>
                <a:cubicBezTo>
                  <a:pt x="862559" y="3474297"/>
                  <a:pt x="146052" y="2612212"/>
                  <a:pt x="9574" y="1838839"/>
                </a:cubicBezTo>
                <a:cubicBezTo>
                  <a:pt x="-38192" y="1613652"/>
                  <a:pt x="98284" y="1313401"/>
                  <a:pt x="296177" y="1170100"/>
                </a:cubicBezTo>
                <a:cubicBezTo>
                  <a:pt x="391711" y="1081390"/>
                  <a:pt x="330296" y="876673"/>
                  <a:pt x="323472" y="671956"/>
                </a:cubicBezTo>
                <a:cubicBezTo>
                  <a:pt x="296177" y="474063"/>
                  <a:pt x="760199" y="351234"/>
                  <a:pt x="664666" y="1211043"/>
                </a:cubicBezTo>
                <a:cubicBezTo>
                  <a:pt x="853176" y="743465"/>
                  <a:pt x="1420091" y="469595"/>
                  <a:pt x="1783445" y="477276"/>
                </a:cubicBezTo>
                <a:close/>
                <a:moveTo>
                  <a:pt x="1024970" y="33"/>
                </a:moveTo>
                <a:cubicBezTo>
                  <a:pt x="1115949" y="3590"/>
                  <a:pt x="1140206" y="286408"/>
                  <a:pt x="1176458" y="269348"/>
                </a:cubicBezTo>
                <a:cubicBezTo>
                  <a:pt x="1251521" y="278446"/>
                  <a:pt x="1265168" y="21414"/>
                  <a:pt x="1401646" y="44160"/>
                </a:cubicBezTo>
                <a:cubicBezTo>
                  <a:pt x="1469884" y="71456"/>
                  <a:pt x="1374351" y="221581"/>
                  <a:pt x="1360703" y="310292"/>
                </a:cubicBezTo>
                <a:lnTo>
                  <a:pt x="1517652" y="453593"/>
                </a:lnTo>
                <a:cubicBezTo>
                  <a:pt x="974016" y="540030"/>
                  <a:pt x="901229" y="790238"/>
                  <a:pt x="753379" y="951737"/>
                </a:cubicBezTo>
                <a:lnTo>
                  <a:pt x="705610" y="644662"/>
                </a:lnTo>
                <a:lnTo>
                  <a:pt x="787497" y="521832"/>
                </a:lnTo>
                <a:cubicBezTo>
                  <a:pt x="712435" y="433122"/>
                  <a:pt x="446303" y="364883"/>
                  <a:pt x="562310" y="255701"/>
                </a:cubicBezTo>
                <a:cubicBezTo>
                  <a:pt x="739730" y="98751"/>
                  <a:pt x="862560" y="337587"/>
                  <a:pt x="1012685" y="378530"/>
                </a:cubicBezTo>
                <a:cubicBezTo>
                  <a:pt x="1010410" y="253426"/>
                  <a:pt x="796596" y="101025"/>
                  <a:pt x="1005861" y="3217"/>
                </a:cubicBezTo>
                <a:cubicBezTo>
                  <a:pt x="1012543" y="800"/>
                  <a:pt x="1018905" y="-204"/>
                  <a:pt x="1024970" y="33"/>
                </a:cubicBezTo>
                <a:close/>
              </a:path>
            </a:pathLst>
          </a:custGeom>
          <a:solidFill>
            <a:srgbClr val="2C70A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pic>
        <p:nvPicPr>
          <p:cNvPr id="32" name="Imagen 31">
            <a:extLst>
              <a:ext uri="{FF2B5EF4-FFF2-40B4-BE49-F238E27FC236}">
                <a16:creationId xmlns:a16="http://schemas.microsoft.com/office/drawing/2014/main" id="{9F157DF9-3278-1EB1-C4C8-A3F268B42119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rightnessContrast contrast="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9481212">
            <a:off x="4750928" y="467241"/>
            <a:ext cx="2014511" cy="2014511"/>
          </a:xfrm>
          <a:prstGeom prst="rect">
            <a:avLst/>
          </a:prstGeom>
        </p:spPr>
      </p:pic>
      <p:pic>
        <p:nvPicPr>
          <p:cNvPr id="33" name="Imagen 32">
            <a:extLst>
              <a:ext uri="{FF2B5EF4-FFF2-40B4-BE49-F238E27FC236}">
                <a16:creationId xmlns:a16="http://schemas.microsoft.com/office/drawing/2014/main" id="{5161940B-9FD9-DF7F-8C38-5AAC8910D0C5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rightnessContrast contrast="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9481212">
            <a:off x="6444141" y="462034"/>
            <a:ext cx="2014511" cy="2014511"/>
          </a:xfrm>
          <a:prstGeom prst="rect">
            <a:avLst/>
          </a:prstGeom>
        </p:spPr>
      </p:pic>
      <p:pic>
        <p:nvPicPr>
          <p:cNvPr id="34" name="Imagen 33">
            <a:extLst>
              <a:ext uri="{FF2B5EF4-FFF2-40B4-BE49-F238E27FC236}">
                <a16:creationId xmlns:a16="http://schemas.microsoft.com/office/drawing/2014/main" id="{D3297DA1-B2B1-3305-24CA-60F39C02E572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rightnessContrast contrast="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9481212">
            <a:off x="8074094" y="425221"/>
            <a:ext cx="2014511" cy="2014511"/>
          </a:xfrm>
          <a:prstGeom prst="rect">
            <a:avLst/>
          </a:prstGeom>
        </p:spPr>
      </p:pic>
      <p:pic>
        <p:nvPicPr>
          <p:cNvPr id="35" name="Imagen 34">
            <a:extLst>
              <a:ext uri="{FF2B5EF4-FFF2-40B4-BE49-F238E27FC236}">
                <a16:creationId xmlns:a16="http://schemas.microsoft.com/office/drawing/2014/main" id="{F8376CD1-1459-DC63-90F1-776F0CCAA931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rightnessContrast contrast="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9481212">
            <a:off x="9704047" y="443627"/>
            <a:ext cx="2014511" cy="2014511"/>
          </a:xfrm>
          <a:prstGeom prst="rect">
            <a:avLst/>
          </a:prstGeom>
        </p:spPr>
      </p:pic>
      <p:pic>
        <p:nvPicPr>
          <p:cNvPr id="38" name="Marcador de posición de imagen 37">
            <a:extLst>
              <a:ext uri="{FF2B5EF4-FFF2-40B4-BE49-F238E27FC236}">
                <a16:creationId xmlns:a16="http://schemas.microsoft.com/office/drawing/2014/main" id="{B02C59EA-0E60-FFB8-0C39-E6782400A54C}"/>
              </a:ext>
            </a:extLst>
          </p:cNvPr>
          <p:cNvPicPr>
            <a:picLocks noGrp="1" noChangeAspect="1"/>
          </p:cNvPicPr>
          <p:nvPr>
            <p:ph type="pic" idx="10"/>
          </p:nvPr>
        </p:nvPicPr>
        <p:blipFill>
          <a:blip r:embed="rId7"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brightnessContrast contrast="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/>
      </p:pic>
      <p:sp>
        <p:nvSpPr>
          <p:cNvPr id="36" name="Google Shape;428;p28">
            <a:extLst>
              <a:ext uri="{FF2B5EF4-FFF2-40B4-BE49-F238E27FC236}">
                <a16:creationId xmlns:a16="http://schemas.microsoft.com/office/drawing/2014/main" id="{BFD51411-8E20-3747-6CF1-FF4C891E4BFE}"/>
              </a:ext>
            </a:extLst>
          </p:cNvPr>
          <p:cNvSpPr txBox="1"/>
          <p:nvPr/>
        </p:nvSpPr>
        <p:spPr>
          <a:xfrm>
            <a:off x="280226" y="60820"/>
            <a:ext cx="4502688" cy="2206056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0" rIns="0" bIns="0" anchor="ctr" anchorCtr="1" compatLnSpc="1">
            <a:noAutofit/>
          </a:bodyPr>
          <a:lstStyle/>
          <a:p>
            <a:pPr algn="ctr" defTabSz="1219170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6000" b="1" kern="0" dirty="0">
                <a:solidFill>
                  <a:schemeClr val="bg1"/>
                </a:solidFill>
                <a:latin typeface="Agency FB" panose="020B0503020202020204" pitchFamily="34" charset="0"/>
                <a:ea typeface="Poppins"/>
                <a:cs typeface="B Nazanin" panose="00000700000000000000" pitchFamily="2" charset="-78"/>
              </a:rPr>
              <a:t>فشار</a:t>
            </a:r>
            <a:r>
              <a:rPr lang="fa-IR" sz="6000" b="1" kern="0" dirty="0">
                <a:solidFill>
                  <a:srgbClr val="2C70AA"/>
                </a:solidFill>
                <a:latin typeface="Agency FB" panose="020B0503020202020204" pitchFamily="34" charset="0"/>
                <a:ea typeface="Poppins"/>
                <a:cs typeface="B Nazanin" panose="00000700000000000000" pitchFamily="2" charset="-78"/>
              </a:rPr>
              <a:t> خون</a:t>
            </a:r>
            <a:endParaRPr lang="es-PE" sz="6000" b="1" kern="0" dirty="0">
              <a:solidFill>
                <a:schemeClr val="bg1"/>
              </a:solidFill>
              <a:latin typeface="Agency FB" panose="020B0503020202020204" pitchFamily="34" charset="0"/>
              <a:ea typeface="Poppins"/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1290232953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Imagen 1">
            <a:extLst>
              <a:ext uri="{FF2B5EF4-FFF2-40B4-BE49-F238E27FC236}">
                <a16:creationId xmlns:a16="http://schemas.microsoft.com/office/drawing/2014/main" id="{149BF8A1-CFD7-3838-B774-36C8103F9708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rightnessContrast bright="20000" contrast="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grpSp>
        <p:nvGrpSpPr>
          <p:cNvPr id="3" name="Group 42">
            <a:extLst>
              <a:ext uri="{FF2B5EF4-FFF2-40B4-BE49-F238E27FC236}">
                <a16:creationId xmlns:a16="http://schemas.microsoft.com/office/drawing/2014/main" id="{E845B47D-76F4-164A-72AA-F41588CB4A16}"/>
              </a:ext>
            </a:extLst>
          </p:cNvPr>
          <p:cNvGrpSpPr/>
          <p:nvPr/>
        </p:nvGrpSpPr>
        <p:grpSpPr>
          <a:xfrm>
            <a:off x="6451837" y="1860156"/>
            <a:ext cx="4288588" cy="726743"/>
            <a:chOff x="4965552" y="1736224"/>
            <a:chExt cx="3484978" cy="726743"/>
          </a:xfrm>
        </p:grpSpPr>
        <p:sp>
          <p:nvSpPr>
            <p:cNvPr id="4" name="TextBox 43">
              <a:extLst>
                <a:ext uri="{FF2B5EF4-FFF2-40B4-BE49-F238E27FC236}">
                  <a16:creationId xmlns:a16="http://schemas.microsoft.com/office/drawing/2014/main" id="{58E7F085-D00A-3FA4-1725-80D74E9958DC}"/>
                </a:ext>
              </a:extLst>
            </p:cNvPr>
            <p:cNvSpPr txBox="1"/>
            <p:nvPr/>
          </p:nvSpPr>
          <p:spPr>
            <a:xfrm>
              <a:off x="4965552" y="2001302"/>
              <a:ext cx="3484978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" name="TextBox 44">
              <a:extLst>
                <a:ext uri="{FF2B5EF4-FFF2-40B4-BE49-F238E27FC236}">
                  <a16:creationId xmlns:a16="http://schemas.microsoft.com/office/drawing/2014/main" id="{6390FCF7-FB3A-0BDC-B37B-EA5F753C2859}"/>
                </a:ext>
              </a:extLst>
            </p:cNvPr>
            <p:cNvSpPr txBox="1"/>
            <p:nvPr/>
          </p:nvSpPr>
          <p:spPr>
            <a:xfrm>
              <a:off x="4965552" y="1736224"/>
              <a:ext cx="3484978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fa-IR" altLang="ko-KR" sz="14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عنوان مطالب</a:t>
              </a:r>
              <a:endParaRPr lang="ko-KR" altLang="en-US" sz="14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6" name="Group 45">
            <a:extLst>
              <a:ext uri="{FF2B5EF4-FFF2-40B4-BE49-F238E27FC236}">
                <a16:creationId xmlns:a16="http://schemas.microsoft.com/office/drawing/2014/main" id="{D5EACD9B-8C9B-6562-F4A2-A61DECAEF536}"/>
              </a:ext>
            </a:extLst>
          </p:cNvPr>
          <p:cNvGrpSpPr/>
          <p:nvPr/>
        </p:nvGrpSpPr>
        <p:grpSpPr>
          <a:xfrm>
            <a:off x="7143323" y="2773377"/>
            <a:ext cx="4288588" cy="726743"/>
            <a:chOff x="4965552" y="1736224"/>
            <a:chExt cx="3484978" cy="726743"/>
          </a:xfrm>
        </p:grpSpPr>
        <p:sp>
          <p:nvSpPr>
            <p:cNvPr id="7" name="TextBox 46">
              <a:extLst>
                <a:ext uri="{FF2B5EF4-FFF2-40B4-BE49-F238E27FC236}">
                  <a16:creationId xmlns:a16="http://schemas.microsoft.com/office/drawing/2014/main" id="{6884ACFF-1674-0FCC-BB20-1D27AFE3ED40}"/>
                </a:ext>
              </a:extLst>
            </p:cNvPr>
            <p:cNvSpPr txBox="1"/>
            <p:nvPr/>
          </p:nvSpPr>
          <p:spPr>
            <a:xfrm>
              <a:off x="4965552" y="2001302"/>
              <a:ext cx="3484978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" name="TextBox 47">
              <a:extLst>
                <a:ext uri="{FF2B5EF4-FFF2-40B4-BE49-F238E27FC236}">
                  <a16:creationId xmlns:a16="http://schemas.microsoft.com/office/drawing/2014/main" id="{6DF1C9B8-8926-C895-A687-33EDF264EA5C}"/>
                </a:ext>
              </a:extLst>
            </p:cNvPr>
            <p:cNvSpPr txBox="1"/>
            <p:nvPr/>
          </p:nvSpPr>
          <p:spPr>
            <a:xfrm>
              <a:off x="4965552" y="1736224"/>
              <a:ext cx="3484978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fa-IR" altLang="ko-KR" sz="14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عنوان مطالب</a:t>
              </a:r>
              <a:endParaRPr lang="ko-KR" altLang="en-US" sz="14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" name="Group 48">
            <a:extLst>
              <a:ext uri="{FF2B5EF4-FFF2-40B4-BE49-F238E27FC236}">
                <a16:creationId xmlns:a16="http://schemas.microsoft.com/office/drawing/2014/main" id="{BC179928-0FC8-5244-BCF5-D9E8CC2C8556}"/>
              </a:ext>
            </a:extLst>
          </p:cNvPr>
          <p:cNvGrpSpPr/>
          <p:nvPr/>
        </p:nvGrpSpPr>
        <p:grpSpPr>
          <a:xfrm>
            <a:off x="7503363" y="3686598"/>
            <a:ext cx="4288588" cy="726743"/>
            <a:chOff x="4965552" y="1736224"/>
            <a:chExt cx="3484978" cy="726743"/>
          </a:xfrm>
        </p:grpSpPr>
        <p:sp>
          <p:nvSpPr>
            <p:cNvPr id="10" name="TextBox 49">
              <a:extLst>
                <a:ext uri="{FF2B5EF4-FFF2-40B4-BE49-F238E27FC236}">
                  <a16:creationId xmlns:a16="http://schemas.microsoft.com/office/drawing/2014/main" id="{F81F32D0-4E0F-57D1-84DA-D622A383C812}"/>
                </a:ext>
              </a:extLst>
            </p:cNvPr>
            <p:cNvSpPr txBox="1"/>
            <p:nvPr/>
          </p:nvSpPr>
          <p:spPr>
            <a:xfrm>
              <a:off x="4965552" y="2001302"/>
              <a:ext cx="3484978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" name="TextBox 50">
              <a:extLst>
                <a:ext uri="{FF2B5EF4-FFF2-40B4-BE49-F238E27FC236}">
                  <a16:creationId xmlns:a16="http://schemas.microsoft.com/office/drawing/2014/main" id="{81D66D07-64E4-75D8-F1BA-D11437104F74}"/>
                </a:ext>
              </a:extLst>
            </p:cNvPr>
            <p:cNvSpPr txBox="1"/>
            <p:nvPr/>
          </p:nvSpPr>
          <p:spPr>
            <a:xfrm>
              <a:off x="4965552" y="1736224"/>
              <a:ext cx="3484978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fa-IR" altLang="ko-KR" sz="14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عنوان مطالب</a:t>
              </a:r>
              <a:endParaRPr lang="ko-KR" altLang="en-US" sz="14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" name="Group 51">
            <a:extLst>
              <a:ext uri="{FF2B5EF4-FFF2-40B4-BE49-F238E27FC236}">
                <a16:creationId xmlns:a16="http://schemas.microsoft.com/office/drawing/2014/main" id="{E70098AA-3541-4E44-3C4A-133BC73E9D6E}"/>
              </a:ext>
            </a:extLst>
          </p:cNvPr>
          <p:cNvGrpSpPr/>
          <p:nvPr/>
        </p:nvGrpSpPr>
        <p:grpSpPr>
          <a:xfrm>
            <a:off x="6451837" y="5513041"/>
            <a:ext cx="4288588" cy="726743"/>
            <a:chOff x="4965552" y="1736224"/>
            <a:chExt cx="3484978" cy="726743"/>
          </a:xfrm>
        </p:grpSpPr>
        <p:sp>
          <p:nvSpPr>
            <p:cNvPr id="13" name="TextBox 52">
              <a:extLst>
                <a:ext uri="{FF2B5EF4-FFF2-40B4-BE49-F238E27FC236}">
                  <a16:creationId xmlns:a16="http://schemas.microsoft.com/office/drawing/2014/main" id="{B873B295-F80D-131F-DF60-BDFEA90A1DE3}"/>
                </a:ext>
              </a:extLst>
            </p:cNvPr>
            <p:cNvSpPr txBox="1"/>
            <p:nvPr/>
          </p:nvSpPr>
          <p:spPr>
            <a:xfrm>
              <a:off x="4965552" y="2001302"/>
              <a:ext cx="3484978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sz="1200" dirty="0">
                <a:cs typeface="B Nazanin" panose="00000700000000000000" pitchFamily="2" charset="-78"/>
              </a:endParaRPr>
            </a:p>
          </p:txBody>
        </p:sp>
        <p:sp>
          <p:nvSpPr>
            <p:cNvPr id="14" name="TextBox 53">
              <a:extLst>
                <a:ext uri="{FF2B5EF4-FFF2-40B4-BE49-F238E27FC236}">
                  <a16:creationId xmlns:a16="http://schemas.microsoft.com/office/drawing/2014/main" id="{DDEC2C0B-4E78-65E1-87DE-4ECE98346BFA}"/>
                </a:ext>
              </a:extLst>
            </p:cNvPr>
            <p:cNvSpPr txBox="1"/>
            <p:nvPr/>
          </p:nvSpPr>
          <p:spPr>
            <a:xfrm>
              <a:off x="4965552" y="1736224"/>
              <a:ext cx="3484978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fa-IR" altLang="ko-KR" sz="1400" b="1" dirty="0">
                  <a:cs typeface="B Nazanin" panose="00000700000000000000" pitchFamily="2" charset="-78"/>
                </a:rPr>
                <a:t>عنوان مطالب</a:t>
              </a:r>
              <a:endParaRPr lang="ko-KR" altLang="en-US" sz="1400" b="1" dirty="0">
                <a:cs typeface="B Nazanin" panose="00000700000000000000" pitchFamily="2" charset="-78"/>
              </a:endParaRPr>
            </a:p>
          </p:txBody>
        </p:sp>
      </p:grpSp>
      <p:grpSp>
        <p:nvGrpSpPr>
          <p:cNvPr id="15" name="Group 54">
            <a:extLst>
              <a:ext uri="{FF2B5EF4-FFF2-40B4-BE49-F238E27FC236}">
                <a16:creationId xmlns:a16="http://schemas.microsoft.com/office/drawing/2014/main" id="{2F69559A-EB28-D00B-0BFD-4BDF84A14C47}"/>
              </a:ext>
            </a:extLst>
          </p:cNvPr>
          <p:cNvGrpSpPr/>
          <p:nvPr/>
        </p:nvGrpSpPr>
        <p:grpSpPr>
          <a:xfrm>
            <a:off x="7143323" y="4599819"/>
            <a:ext cx="4288588" cy="726743"/>
            <a:chOff x="4965552" y="1736224"/>
            <a:chExt cx="3484978" cy="726743"/>
          </a:xfrm>
        </p:grpSpPr>
        <p:sp>
          <p:nvSpPr>
            <p:cNvPr id="16" name="TextBox 55">
              <a:extLst>
                <a:ext uri="{FF2B5EF4-FFF2-40B4-BE49-F238E27FC236}">
                  <a16:creationId xmlns:a16="http://schemas.microsoft.com/office/drawing/2014/main" id="{63AEC393-8F1F-285E-48C6-A1E2A33932D9}"/>
                </a:ext>
              </a:extLst>
            </p:cNvPr>
            <p:cNvSpPr txBox="1"/>
            <p:nvPr/>
          </p:nvSpPr>
          <p:spPr>
            <a:xfrm>
              <a:off x="4965552" y="2001302"/>
              <a:ext cx="3484978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7" name="TextBox 56">
              <a:extLst>
                <a:ext uri="{FF2B5EF4-FFF2-40B4-BE49-F238E27FC236}">
                  <a16:creationId xmlns:a16="http://schemas.microsoft.com/office/drawing/2014/main" id="{366A9962-F9A2-ED64-5D90-28FE5FE618D1}"/>
                </a:ext>
              </a:extLst>
            </p:cNvPr>
            <p:cNvSpPr txBox="1"/>
            <p:nvPr/>
          </p:nvSpPr>
          <p:spPr>
            <a:xfrm>
              <a:off x="4965552" y="1736224"/>
              <a:ext cx="3484978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fa-IR" altLang="ko-KR" sz="14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عنوان مطالب</a:t>
              </a:r>
              <a:endParaRPr lang="ko-KR" altLang="en-US" sz="14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8" name="그룹 9">
            <a:extLst>
              <a:ext uri="{FF2B5EF4-FFF2-40B4-BE49-F238E27FC236}">
                <a16:creationId xmlns:a16="http://schemas.microsoft.com/office/drawing/2014/main" id="{F2BA4400-34D8-0FD6-F343-02F9D12BB5A2}"/>
              </a:ext>
            </a:extLst>
          </p:cNvPr>
          <p:cNvGrpSpPr/>
          <p:nvPr/>
        </p:nvGrpSpPr>
        <p:grpSpPr>
          <a:xfrm>
            <a:off x="1974047" y="1729935"/>
            <a:ext cx="4734219" cy="4623159"/>
            <a:chOff x="924229" y="1606109"/>
            <a:chExt cx="4734219" cy="4623159"/>
          </a:xfrm>
        </p:grpSpPr>
        <p:sp>
          <p:nvSpPr>
            <p:cNvPr id="19" name="Block Arc 58">
              <a:extLst>
                <a:ext uri="{FF2B5EF4-FFF2-40B4-BE49-F238E27FC236}">
                  <a16:creationId xmlns:a16="http://schemas.microsoft.com/office/drawing/2014/main" id="{8AB42C6A-1785-A55B-893B-BF8C6AB4361C}"/>
                </a:ext>
              </a:extLst>
            </p:cNvPr>
            <p:cNvSpPr/>
            <p:nvPr/>
          </p:nvSpPr>
          <p:spPr>
            <a:xfrm>
              <a:off x="924229" y="1606109"/>
              <a:ext cx="4623159" cy="4623159"/>
            </a:xfrm>
            <a:prstGeom prst="blockArc">
              <a:avLst>
                <a:gd name="adj1" fmla="val 17994494"/>
                <a:gd name="adj2" fmla="val 3631056"/>
                <a:gd name="adj3" fmla="val 1264"/>
              </a:avLst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0" name="Oval 59">
              <a:extLst>
                <a:ext uri="{FF2B5EF4-FFF2-40B4-BE49-F238E27FC236}">
                  <a16:creationId xmlns:a16="http://schemas.microsoft.com/office/drawing/2014/main" id="{258D89EC-00A3-9167-0EDA-EA76CC5DFDC2}"/>
                </a:ext>
              </a:extLst>
            </p:cNvPr>
            <p:cNvSpPr/>
            <p:nvPr/>
          </p:nvSpPr>
          <p:spPr>
            <a:xfrm>
              <a:off x="4238091" y="1766259"/>
              <a:ext cx="288032" cy="288032"/>
            </a:xfrm>
            <a:prstGeom prst="ellipse">
              <a:avLst/>
            </a:prstGeom>
            <a:solidFill>
              <a:srgbClr val="2C70A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cs typeface="B Nazanin" panose="00000700000000000000" pitchFamily="2" charset="-78"/>
              </a:endParaRPr>
            </a:p>
          </p:txBody>
        </p:sp>
        <p:sp>
          <p:nvSpPr>
            <p:cNvPr id="21" name="Oval 60">
              <a:extLst>
                <a:ext uri="{FF2B5EF4-FFF2-40B4-BE49-F238E27FC236}">
                  <a16:creationId xmlns:a16="http://schemas.microsoft.com/office/drawing/2014/main" id="{A0B0B5D7-FE6E-A3D8-2B2A-4A2C5EA87B64}"/>
                </a:ext>
              </a:extLst>
            </p:cNvPr>
            <p:cNvSpPr/>
            <p:nvPr/>
          </p:nvSpPr>
          <p:spPr>
            <a:xfrm>
              <a:off x="5370416" y="3760400"/>
              <a:ext cx="288032" cy="288032"/>
            </a:xfrm>
            <a:prstGeom prst="ellipse">
              <a:avLst/>
            </a:prstGeom>
            <a:solidFill>
              <a:srgbClr val="2C70A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cs typeface="B Nazanin" panose="00000700000000000000" pitchFamily="2" charset="-78"/>
              </a:endParaRPr>
            </a:p>
          </p:txBody>
        </p:sp>
        <p:sp>
          <p:nvSpPr>
            <p:cNvPr id="22" name="Oval 61">
              <a:extLst>
                <a:ext uri="{FF2B5EF4-FFF2-40B4-BE49-F238E27FC236}">
                  <a16:creationId xmlns:a16="http://schemas.microsoft.com/office/drawing/2014/main" id="{D9E37A39-3209-A743-FB66-3A22C31AD9C6}"/>
                </a:ext>
              </a:extLst>
            </p:cNvPr>
            <p:cNvSpPr/>
            <p:nvPr/>
          </p:nvSpPr>
          <p:spPr>
            <a:xfrm>
              <a:off x="4238091" y="5754540"/>
              <a:ext cx="288032" cy="288032"/>
            </a:xfrm>
            <a:prstGeom prst="ellipse">
              <a:avLst/>
            </a:prstGeom>
            <a:solidFill>
              <a:srgbClr val="2C70A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cs typeface="B Nazanin" panose="00000700000000000000" pitchFamily="2" charset="-78"/>
              </a:endParaRPr>
            </a:p>
          </p:txBody>
        </p:sp>
        <p:sp>
          <p:nvSpPr>
            <p:cNvPr id="23" name="Oval 62">
              <a:extLst>
                <a:ext uri="{FF2B5EF4-FFF2-40B4-BE49-F238E27FC236}">
                  <a16:creationId xmlns:a16="http://schemas.microsoft.com/office/drawing/2014/main" id="{E39F178F-9B55-1D0F-D97C-E7D6CFCC9CE7}"/>
                </a:ext>
              </a:extLst>
            </p:cNvPr>
            <p:cNvSpPr/>
            <p:nvPr/>
          </p:nvSpPr>
          <p:spPr>
            <a:xfrm>
              <a:off x="5072001" y="2610815"/>
              <a:ext cx="288032" cy="288032"/>
            </a:xfrm>
            <a:prstGeom prst="ellipse">
              <a:avLst/>
            </a:prstGeom>
            <a:solidFill>
              <a:srgbClr val="2C70A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cs typeface="B Nazanin" panose="00000700000000000000" pitchFamily="2" charset="-78"/>
              </a:endParaRPr>
            </a:p>
          </p:txBody>
        </p:sp>
        <p:sp>
          <p:nvSpPr>
            <p:cNvPr id="24" name="Oval 63">
              <a:extLst>
                <a:ext uri="{FF2B5EF4-FFF2-40B4-BE49-F238E27FC236}">
                  <a16:creationId xmlns:a16="http://schemas.microsoft.com/office/drawing/2014/main" id="{88C1D1FB-8903-4BAC-285D-D98ECBAE42B2}"/>
                </a:ext>
              </a:extLst>
            </p:cNvPr>
            <p:cNvSpPr/>
            <p:nvPr/>
          </p:nvSpPr>
          <p:spPr>
            <a:xfrm>
              <a:off x="5049075" y="4941168"/>
              <a:ext cx="288032" cy="288032"/>
            </a:xfrm>
            <a:prstGeom prst="ellipse">
              <a:avLst/>
            </a:prstGeom>
            <a:solidFill>
              <a:srgbClr val="2C70A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cs typeface="B Nazanin" panose="00000700000000000000" pitchFamily="2" charset="-78"/>
              </a:endParaRPr>
            </a:p>
          </p:txBody>
        </p:sp>
      </p:grpSp>
      <p:pic>
        <p:nvPicPr>
          <p:cNvPr id="28" name="Imagen 27">
            <a:extLst>
              <a:ext uri="{FF2B5EF4-FFF2-40B4-BE49-F238E27FC236}">
                <a16:creationId xmlns:a16="http://schemas.microsoft.com/office/drawing/2014/main" id="{D503C7AC-0F71-8860-0607-197FD9A711F5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84210" y="2056526"/>
            <a:ext cx="3737957" cy="4118198"/>
          </a:xfrm>
          <a:prstGeom prst="rect">
            <a:avLst/>
          </a:prstGeom>
        </p:spPr>
      </p:pic>
      <p:sp>
        <p:nvSpPr>
          <p:cNvPr id="29" name="TextBox 18">
            <a:extLst>
              <a:ext uri="{FF2B5EF4-FFF2-40B4-BE49-F238E27FC236}">
                <a16:creationId xmlns:a16="http://schemas.microsoft.com/office/drawing/2014/main" id="{D4CFF5CE-10CE-A9BE-656F-D4DB6FCF2294}"/>
              </a:ext>
            </a:extLst>
          </p:cNvPr>
          <p:cNvSpPr txBox="1"/>
          <p:nvPr/>
        </p:nvSpPr>
        <p:spPr>
          <a:xfrm>
            <a:off x="866683" y="321054"/>
            <a:ext cx="7101908" cy="83099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fa-IR" altLang="ko-KR" sz="4800" b="1" spc="600" dirty="0">
                <a:solidFill>
                  <a:srgbClr val="0070C0"/>
                </a:solidFill>
                <a:latin typeface="Agency FB" panose="020B0503020202020204" pitchFamily="34" charset="0"/>
                <a:cs typeface="B Nazanin" panose="00000700000000000000" pitchFamily="2" charset="-78"/>
              </a:rPr>
              <a:t>سبک</a:t>
            </a:r>
            <a:r>
              <a:rPr lang="fa-IR" altLang="ko-KR" sz="4800" b="1" spc="600" dirty="0">
                <a:solidFill>
                  <a:schemeClr val="bg1"/>
                </a:solidFill>
                <a:latin typeface="Agency FB" panose="020B0503020202020204" pitchFamily="34" charset="0"/>
                <a:cs typeface="B Nazanin" panose="00000700000000000000" pitchFamily="2" charset="-78"/>
              </a:rPr>
              <a:t> اینفوگرافیک</a:t>
            </a:r>
            <a:endParaRPr lang="ko-KR" altLang="en-US" sz="4800" b="1" spc="600" dirty="0">
              <a:solidFill>
                <a:srgbClr val="2C70AA"/>
              </a:solidFill>
              <a:latin typeface="Agency FB" panose="020B0503020202020204" pitchFamily="34" charset="0"/>
              <a:cs typeface="B Nazanin" panose="00000700000000000000" pitchFamily="2" charset="-78"/>
            </a:endParaRPr>
          </a:p>
        </p:txBody>
      </p:sp>
      <p:sp>
        <p:nvSpPr>
          <p:cNvPr id="30" name="TextBox 7">
            <a:extLst>
              <a:ext uri="{FF2B5EF4-FFF2-40B4-BE49-F238E27FC236}">
                <a16:creationId xmlns:a16="http://schemas.microsoft.com/office/drawing/2014/main" id="{6F8FDAF4-87E8-EDF8-B864-A3720A5A110F}"/>
              </a:ext>
            </a:extLst>
          </p:cNvPr>
          <p:cNvSpPr txBox="1"/>
          <p:nvPr/>
        </p:nvSpPr>
        <p:spPr>
          <a:xfrm>
            <a:off x="861541" y="1160727"/>
            <a:ext cx="242442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fa-IR" altLang="ko-KR" sz="1400" dirty="0">
                <a:solidFill>
                  <a:schemeClr val="bg1"/>
                </a:solidFill>
                <a:latin typeface="Arial" panose="020B0604020202020204" pitchFamily="34" charset="0"/>
                <a:cs typeface="B Nazanin" panose="00000700000000000000" pitchFamily="2" charset="-78"/>
              </a:rPr>
              <a:t>زیرنویس خود را وارد کنید</a:t>
            </a:r>
            <a:endParaRPr lang="en-US" altLang="ko-KR" sz="1400" dirty="0">
              <a:solidFill>
                <a:schemeClr val="bg1"/>
              </a:solidFill>
              <a:latin typeface="Arial" panose="020B0604020202020204" pitchFamily="34" charset="0"/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4196724672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9" name="Group 38"/>
          <p:cNvGrpSpPr/>
          <p:nvPr/>
        </p:nvGrpSpPr>
        <p:grpSpPr>
          <a:xfrm>
            <a:off x="5802467" y="1787287"/>
            <a:ext cx="5657349" cy="943300"/>
            <a:chOff x="4572000" y="2000094"/>
            <a:chExt cx="2888786" cy="943300"/>
          </a:xfrm>
        </p:grpSpPr>
        <p:sp>
          <p:nvSpPr>
            <p:cNvPr id="40" name="TextBox 39"/>
            <p:cNvSpPr txBox="1"/>
            <p:nvPr/>
          </p:nvSpPr>
          <p:spPr>
            <a:xfrm>
              <a:off x="4577084" y="2297063"/>
              <a:ext cx="2883702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bg1"/>
                  </a:solidFill>
                  <a:ea typeface="FZShuTi" pitchFamily="2" charset="-122"/>
                  <a:cs typeface="B Nazanin" panose="00000700000000000000" pitchFamily="2" charset="-78"/>
                </a:rPr>
                <a:t>ارائه پاورپوینت مدرنی را دریافت کنید که به زیبایی طراحی شده است. من امیدوارم و معتقدم که این الگو زمان، پول و اعتبار شما را جلب کند. شما به سادگی می توانید مخاطبان خود را تحت تاثیر قرار دهید و به ارائه های خود جذابیت و زیبایی بی نظیری اضافه کنید. آسان برای تغییر رنگ، عکس و متن.</a:t>
              </a:r>
              <a:endParaRPr lang="ko-KR" altLang="en-US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1" name="TextBox 40"/>
            <p:cNvSpPr txBox="1"/>
            <p:nvPr/>
          </p:nvSpPr>
          <p:spPr>
            <a:xfrm>
              <a:off x="4572000" y="2000094"/>
              <a:ext cx="2887342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bg1"/>
                  </a:solidFill>
                  <a:ea typeface="FZShuTi" pitchFamily="2" charset="-122"/>
                  <a:cs typeface="B Nazanin" panose="00000700000000000000" pitchFamily="2" charset="-78"/>
                </a:rPr>
                <a:t>مطالب در اینجا</a:t>
              </a:r>
              <a:endParaRPr lang="ko-KR" altLang="en-US" sz="12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1" name="Oval 90"/>
          <p:cNvSpPr/>
          <p:nvPr/>
        </p:nvSpPr>
        <p:spPr>
          <a:xfrm>
            <a:off x="5857584" y="3107330"/>
            <a:ext cx="566802" cy="566802"/>
          </a:xfrm>
          <a:prstGeom prst="ellipse">
            <a:avLst/>
          </a:prstGeom>
          <a:solidFill>
            <a:srgbClr val="2C70A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grpSp>
        <p:nvGrpSpPr>
          <p:cNvPr id="92" name="Group 91"/>
          <p:cNvGrpSpPr/>
          <p:nvPr/>
        </p:nvGrpSpPr>
        <p:grpSpPr>
          <a:xfrm>
            <a:off x="6505218" y="3049621"/>
            <a:ext cx="5098164" cy="682224"/>
            <a:chOff x="6516215" y="1781402"/>
            <a:chExt cx="3376305" cy="682224"/>
          </a:xfrm>
        </p:grpSpPr>
        <p:sp>
          <p:nvSpPr>
            <p:cNvPr id="93" name="TextBox 92"/>
            <p:cNvSpPr txBox="1"/>
            <p:nvPr/>
          </p:nvSpPr>
          <p:spPr>
            <a:xfrm>
              <a:off x="6516215" y="1781402"/>
              <a:ext cx="3376305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مطالب در اینجا</a:t>
              </a:r>
              <a:endParaRPr lang="ko-KR" altLang="en-US" sz="12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" name="TextBox 93"/>
            <p:cNvSpPr txBox="1"/>
            <p:nvPr/>
          </p:nvSpPr>
          <p:spPr>
            <a:xfrm>
              <a:off x="6516215" y="2001961"/>
              <a:ext cx="3376305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10" name="Oval 109"/>
          <p:cNvSpPr/>
          <p:nvPr/>
        </p:nvSpPr>
        <p:spPr>
          <a:xfrm>
            <a:off x="5866092" y="3891684"/>
            <a:ext cx="566802" cy="566802"/>
          </a:xfrm>
          <a:prstGeom prst="ellipse">
            <a:avLst/>
          </a:prstGeom>
          <a:solidFill>
            <a:srgbClr val="2C70A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grpSp>
        <p:nvGrpSpPr>
          <p:cNvPr id="111" name="Group 110"/>
          <p:cNvGrpSpPr/>
          <p:nvPr/>
        </p:nvGrpSpPr>
        <p:grpSpPr>
          <a:xfrm>
            <a:off x="6505218" y="3839870"/>
            <a:ext cx="5098164" cy="682224"/>
            <a:chOff x="6516215" y="1781402"/>
            <a:chExt cx="3376305" cy="682224"/>
          </a:xfrm>
        </p:grpSpPr>
        <p:sp>
          <p:nvSpPr>
            <p:cNvPr id="112" name="TextBox 111"/>
            <p:cNvSpPr txBox="1"/>
            <p:nvPr/>
          </p:nvSpPr>
          <p:spPr>
            <a:xfrm>
              <a:off x="6516215" y="1781402"/>
              <a:ext cx="3376305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مطالب در اینجا</a:t>
              </a:r>
              <a:endParaRPr lang="ko-KR" altLang="en-US" sz="12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" name="TextBox 112"/>
            <p:cNvSpPr txBox="1"/>
            <p:nvPr/>
          </p:nvSpPr>
          <p:spPr>
            <a:xfrm>
              <a:off x="6516215" y="2001961"/>
              <a:ext cx="3376305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26" name="Oval 125"/>
          <p:cNvSpPr/>
          <p:nvPr/>
        </p:nvSpPr>
        <p:spPr>
          <a:xfrm>
            <a:off x="5874600" y="4676038"/>
            <a:ext cx="566802" cy="566802"/>
          </a:xfrm>
          <a:prstGeom prst="ellipse">
            <a:avLst/>
          </a:prstGeom>
          <a:solidFill>
            <a:srgbClr val="2C70A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grpSp>
        <p:nvGrpSpPr>
          <p:cNvPr id="127" name="Group 126"/>
          <p:cNvGrpSpPr/>
          <p:nvPr/>
        </p:nvGrpSpPr>
        <p:grpSpPr>
          <a:xfrm>
            <a:off x="6505218" y="4630119"/>
            <a:ext cx="5098164" cy="682224"/>
            <a:chOff x="6516215" y="1781402"/>
            <a:chExt cx="3376305" cy="682224"/>
          </a:xfrm>
        </p:grpSpPr>
        <p:sp>
          <p:nvSpPr>
            <p:cNvPr id="128" name="TextBox 127"/>
            <p:cNvSpPr txBox="1"/>
            <p:nvPr/>
          </p:nvSpPr>
          <p:spPr>
            <a:xfrm>
              <a:off x="6516215" y="1781402"/>
              <a:ext cx="3376305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مطالب در اینجا</a:t>
              </a:r>
              <a:endParaRPr lang="ko-KR" altLang="en-US" sz="12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9" name="TextBox 128"/>
            <p:cNvSpPr txBox="1"/>
            <p:nvPr/>
          </p:nvSpPr>
          <p:spPr>
            <a:xfrm>
              <a:off x="6516215" y="2001961"/>
              <a:ext cx="3376305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29" name="Oval 125">
            <a:extLst>
              <a:ext uri="{FF2B5EF4-FFF2-40B4-BE49-F238E27FC236}">
                <a16:creationId xmlns:a16="http://schemas.microsoft.com/office/drawing/2014/main" id="{E6A7B491-D86C-49C7-92C0-8F94F92F2EA5}"/>
              </a:ext>
            </a:extLst>
          </p:cNvPr>
          <p:cNvSpPr/>
          <p:nvPr/>
        </p:nvSpPr>
        <p:spPr>
          <a:xfrm>
            <a:off x="5882986" y="5612792"/>
            <a:ext cx="566802" cy="566802"/>
          </a:xfrm>
          <a:prstGeom prst="ellipse">
            <a:avLst/>
          </a:prstGeom>
          <a:solidFill>
            <a:srgbClr val="2C70A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grpSp>
        <p:nvGrpSpPr>
          <p:cNvPr id="30" name="Group 126">
            <a:extLst>
              <a:ext uri="{FF2B5EF4-FFF2-40B4-BE49-F238E27FC236}">
                <a16:creationId xmlns:a16="http://schemas.microsoft.com/office/drawing/2014/main" id="{2721F5BB-D3D7-46D6-81D3-5346E160F4C3}"/>
              </a:ext>
            </a:extLst>
          </p:cNvPr>
          <p:cNvGrpSpPr/>
          <p:nvPr/>
        </p:nvGrpSpPr>
        <p:grpSpPr>
          <a:xfrm>
            <a:off x="6505218" y="5572767"/>
            <a:ext cx="5098164" cy="682224"/>
            <a:chOff x="6516215" y="1781402"/>
            <a:chExt cx="3376305" cy="682224"/>
          </a:xfrm>
        </p:grpSpPr>
        <p:sp>
          <p:nvSpPr>
            <p:cNvPr id="31" name="TextBox 30">
              <a:extLst>
                <a:ext uri="{FF2B5EF4-FFF2-40B4-BE49-F238E27FC236}">
                  <a16:creationId xmlns:a16="http://schemas.microsoft.com/office/drawing/2014/main" id="{DBAEB4AB-2F0D-4FFA-A83F-61BAC27385BC}"/>
                </a:ext>
              </a:extLst>
            </p:cNvPr>
            <p:cNvSpPr txBox="1"/>
            <p:nvPr/>
          </p:nvSpPr>
          <p:spPr>
            <a:xfrm>
              <a:off x="6516215" y="1781402"/>
              <a:ext cx="3376305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cs typeface="B Nazanin" panose="00000700000000000000" pitchFamily="2" charset="-78"/>
                </a:rPr>
                <a:t>مطالب در اینجا</a:t>
              </a:r>
              <a:endParaRPr lang="ko-KR" altLang="en-US" sz="1200" b="1" dirty="0">
                <a:cs typeface="B Nazanin" panose="00000700000000000000" pitchFamily="2" charset="-78"/>
              </a:endParaRPr>
            </a:p>
          </p:txBody>
        </p:sp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id="{7B9E1F84-3C5A-4ED7-8B0B-0D2DF9374A9D}"/>
                </a:ext>
              </a:extLst>
            </p:cNvPr>
            <p:cNvSpPr txBox="1"/>
            <p:nvPr/>
          </p:nvSpPr>
          <p:spPr>
            <a:xfrm>
              <a:off x="6516215" y="2001961"/>
              <a:ext cx="3376305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sz="1200" dirty="0">
                <a:cs typeface="B Nazanin" panose="00000700000000000000" pitchFamily="2" charset="-78"/>
              </a:endParaRPr>
            </a:p>
          </p:txBody>
        </p:sp>
      </p:grpSp>
      <p:sp>
        <p:nvSpPr>
          <p:cNvPr id="33" name="Rounded Rectangle 25">
            <a:extLst>
              <a:ext uri="{FF2B5EF4-FFF2-40B4-BE49-F238E27FC236}">
                <a16:creationId xmlns:a16="http://schemas.microsoft.com/office/drawing/2014/main" id="{90C49AB7-E5AE-4709-A60C-48C479B32B15}"/>
              </a:ext>
            </a:extLst>
          </p:cNvPr>
          <p:cNvSpPr/>
          <p:nvPr/>
        </p:nvSpPr>
        <p:spPr>
          <a:xfrm>
            <a:off x="5992747" y="5749851"/>
            <a:ext cx="347277" cy="292683"/>
          </a:xfrm>
          <a:custGeom>
            <a:avLst/>
            <a:gdLst/>
            <a:ahLst/>
            <a:cxnLst/>
            <a:rect l="l" t="t" r="r" b="b"/>
            <a:pathLst>
              <a:path w="3240000" h="2730652">
                <a:moveTo>
                  <a:pt x="1452811" y="1541940"/>
                </a:moveTo>
                <a:lnTo>
                  <a:pt x="1452811" y="1831951"/>
                </a:lnTo>
                <a:lnTo>
                  <a:pt x="1162800" y="1831951"/>
                </a:lnTo>
                <a:lnTo>
                  <a:pt x="1162800" y="2166329"/>
                </a:lnTo>
                <a:lnTo>
                  <a:pt x="1452811" y="2166329"/>
                </a:lnTo>
                <a:lnTo>
                  <a:pt x="1452811" y="2456340"/>
                </a:lnTo>
                <a:lnTo>
                  <a:pt x="1787189" y="2456340"/>
                </a:lnTo>
                <a:lnTo>
                  <a:pt x="1787189" y="2166329"/>
                </a:lnTo>
                <a:lnTo>
                  <a:pt x="2077200" y="2166329"/>
                </a:lnTo>
                <a:lnTo>
                  <a:pt x="2077200" y="1831951"/>
                </a:lnTo>
                <a:lnTo>
                  <a:pt x="1787189" y="1831951"/>
                </a:lnTo>
                <a:lnTo>
                  <a:pt x="1787189" y="1541940"/>
                </a:lnTo>
                <a:close/>
                <a:moveTo>
                  <a:pt x="0" y="1278453"/>
                </a:moveTo>
                <a:lnTo>
                  <a:pt x="3240000" y="1278453"/>
                </a:lnTo>
                <a:lnTo>
                  <a:pt x="3240000" y="2376509"/>
                </a:lnTo>
                <a:cubicBezTo>
                  <a:pt x="3240000" y="2572097"/>
                  <a:pt x="3081445" y="2730652"/>
                  <a:pt x="2885857" y="2730652"/>
                </a:cubicBezTo>
                <a:lnTo>
                  <a:pt x="354143" y="2730652"/>
                </a:lnTo>
                <a:cubicBezTo>
                  <a:pt x="158555" y="2730652"/>
                  <a:pt x="0" y="2572097"/>
                  <a:pt x="0" y="2376509"/>
                </a:cubicBezTo>
                <a:close/>
                <a:moveTo>
                  <a:pt x="1001150" y="200505"/>
                </a:moveTo>
                <a:cubicBezTo>
                  <a:pt x="933045" y="200505"/>
                  <a:pt x="877834" y="255715"/>
                  <a:pt x="877834" y="323821"/>
                </a:cubicBezTo>
                <a:lnTo>
                  <a:pt x="877834" y="605836"/>
                </a:lnTo>
                <a:lnTo>
                  <a:pt x="2362163" y="605836"/>
                </a:lnTo>
                <a:lnTo>
                  <a:pt x="2362163" y="323821"/>
                </a:lnTo>
                <a:cubicBezTo>
                  <a:pt x="2362163" y="255715"/>
                  <a:pt x="2306952" y="200505"/>
                  <a:pt x="2238846" y="200505"/>
                </a:cubicBezTo>
                <a:close/>
                <a:moveTo>
                  <a:pt x="843301" y="0"/>
                </a:moveTo>
                <a:lnTo>
                  <a:pt x="2396696" y="0"/>
                </a:lnTo>
                <a:cubicBezTo>
                  <a:pt x="2488075" y="0"/>
                  <a:pt x="2562152" y="74077"/>
                  <a:pt x="2562152" y="165456"/>
                </a:cubicBezTo>
                <a:lnTo>
                  <a:pt x="2562152" y="605836"/>
                </a:lnTo>
                <a:lnTo>
                  <a:pt x="2885857" y="605836"/>
                </a:lnTo>
                <a:cubicBezTo>
                  <a:pt x="3081445" y="605836"/>
                  <a:pt x="3240000" y="764391"/>
                  <a:pt x="3240000" y="959979"/>
                </a:cubicBezTo>
                <a:lnTo>
                  <a:pt x="3240000" y="1134437"/>
                </a:lnTo>
                <a:lnTo>
                  <a:pt x="0" y="1134437"/>
                </a:lnTo>
                <a:lnTo>
                  <a:pt x="0" y="959979"/>
                </a:lnTo>
                <a:cubicBezTo>
                  <a:pt x="0" y="764391"/>
                  <a:pt x="158555" y="605836"/>
                  <a:pt x="354143" y="605836"/>
                </a:cubicBezTo>
                <a:lnTo>
                  <a:pt x="677845" y="605836"/>
                </a:lnTo>
                <a:lnTo>
                  <a:pt x="677845" y="165456"/>
                </a:lnTo>
                <a:cubicBezTo>
                  <a:pt x="677845" y="74077"/>
                  <a:pt x="751923" y="0"/>
                  <a:pt x="84330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 dirty="0">
              <a:cs typeface="B Nazanin" panose="00000700000000000000" pitchFamily="2" charset="-78"/>
            </a:endParaRPr>
          </a:p>
        </p:txBody>
      </p:sp>
      <p:sp>
        <p:nvSpPr>
          <p:cNvPr id="42" name="Chord 32">
            <a:extLst>
              <a:ext uri="{FF2B5EF4-FFF2-40B4-BE49-F238E27FC236}">
                <a16:creationId xmlns:a16="http://schemas.microsoft.com/office/drawing/2014/main" id="{654D6848-0A24-4925-AA66-3D8BC7B023B0}"/>
              </a:ext>
            </a:extLst>
          </p:cNvPr>
          <p:cNvSpPr/>
          <p:nvPr/>
        </p:nvSpPr>
        <p:spPr>
          <a:xfrm>
            <a:off x="5967345" y="4787324"/>
            <a:ext cx="347277" cy="344230"/>
          </a:xfrm>
          <a:custGeom>
            <a:avLst/>
            <a:gdLst/>
            <a:ahLst/>
            <a:cxnLst/>
            <a:rect l="l" t="t" r="r" b="b"/>
            <a:pathLst>
              <a:path w="3240000" h="3211580">
                <a:moveTo>
                  <a:pt x="991906" y="2959580"/>
                </a:moveTo>
                <a:lnTo>
                  <a:pt x="2193254" y="2959580"/>
                </a:lnTo>
                <a:cubicBezTo>
                  <a:pt x="2215674" y="2959580"/>
                  <a:pt x="2233849" y="2977755"/>
                  <a:pt x="2233849" y="3000175"/>
                </a:cubicBezTo>
                <a:lnTo>
                  <a:pt x="2233849" y="3170985"/>
                </a:lnTo>
                <a:cubicBezTo>
                  <a:pt x="2233849" y="3193405"/>
                  <a:pt x="2215674" y="3211580"/>
                  <a:pt x="2193254" y="3211580"/>
                </a:cubicBezTo>
                <a:lnTo>
                  <a:pt x="991906" y="3211580"/>
                </a:lnTo>
                <a:cubicBezTo>
                  <a:pt x="969486" y="3211580"/>
                  <a:pt x="951311" y="3193405"/>
                  <a:pt x="951311" y="3170985"/>
                </a:cubicBezTo>
                <a:lnTo>
                  <a:pt x="951311" y="3000175"/>
                </a:lnTo>
                <a:cubicBezTo>
                  <a:pt x="951311" y="2977755"/>
                  <a:pt x="969486" y="2959580"/>
                  <a:pt x="991906" y="2959580"/>
                </a:cubicBezTo>
                <a:close/>
                <a:moveTo>
                  <a:pt x="1439043" y="1763796"/>
                </a:moveTo>
                <a:lnTo>
                  <a:pt x="1439043" y="2067459"/>
                </a:lnTo>
                <a:lnTo>
                  <a:pt x="1135380" y="2067459"/>
                </a:lnTo>
                <a:lnTo>
                  <a:pt x="1135380" y="2374533"/>
                </a:lnTo>
                <a:lnTo>
                  <a:pt x="1439043" y="2374533"/>
                </a:lnTo>
                <a:lnTo>
                  <a:pt x="1439043" y="2678196"/>
                </a:lnTo>
                <a:lnTo>
                  <a:pt x="1746117" y="2678196"/>
                </a:lnTo>
                <a:lnTo>
                  <a:pt x="1746117" y="2374533"/>
                </a:lnTo>
                <a:lnTo>
                  <a:pt x="2049780" y="2374533"/>
                </a:lnTo>
                <a:lnTo>
                  <a:pt x="2049780" y="2067459"/>
                </a:lnTo>
                <a:lnTo>
                  <a:pt x="1746117" y="2067459"/>
                </a:lnTo>
                <a:lnTo>
                  <a:pt x="1746117" y="1763796"/>
                </a:lnTo>
                <a:close/>
                <a:moveTo>
                  <a:pt x="128358" y="1541040"/>
                </a:moveTo>
                <a:lnTo>
                  <a:pt x="3056915" y="1550917"/>
                </a:lnTo>
                <a:cubicBezTo>
                  <a:pt x="3061111" y="2078028"/>
                  <a:pt x="2781683" y="2566719"/>
                  <a:pt x="2325284" y="2830467"/>
                </a:cubicBezTo>
                <a:lnTo>
                  <a:pt x="2182018" y="2900953"/>
                </a:lnTo>
                <a:lnTo>
                  <a:pt x="1002135" y="2900953"/>
                </a:lnTo>
                <a:cubicBezTo>
                  <a:pt x="950374" y="2879821"/>
                  <a:pt x="900231" y="2854191"/>
                  <a:pt x="851341" y="2825496"/>
                </a:cubicBezTo>
                <a:cubicBezTo>
                  <a:pt x="396732" y="2558675"/>
                  <a:pt x="120607" y="2068110"/>
                  <a:pt x="128358" y="1541040"/>
                </a:cubicBezTo>
                <a:close/>
                <a:moveTo>
                  <a:pt x="61067" y="1230414"/>
                </a:moveTo>
                <a:lnTo>
                  <a:pt x="3178933" y="1230414"/>
                </a:lnTo>
                <a:cubicBezTo>
                  <a:pt x="3212659" y="1230414"/>
                  <a:pt x="3240000" y="1257755"/>
                  <a:pt x="3240000" y="1291481"/>
                </a:cubicBezTo>
                <a:lnTo>
                  <a:pt x="3240000" y="1421347"/>
                </a:lnTo>
                <a:cubicBezTo>
                  <a:pt x="3240000" y="1455073"/>
                  <a:pt x="3212659" y="1482414"/>
                  <a:pt x="3178933" y="1482414"/>
                </a:cubicBezTo>
                <a:lnTo>
                  <a:pt x="61067" y="1482414"/>
                </a:lnTo>
                <a:cubicBezTo>
                  <a:pt x="27341" y="1482414"/>
                  <a:pt x="0" y="1455073"/>
                  <a:pt x="0" y="1421347"/>
                </a:cubicBezTo>
                <a:lnTo>
                  <a:pt x="0" y="1291481"/>
                </a:lnTo>
                <a:cubicBezTo>
                  <a:pt x="0" y="1257755"/>
                  <a:pt x="27341" y="1230414"/>
                  <a:pt x="61067" y="1230414"/>
                </a:cubicBezTo>
                <a:close/>
                <a:moveTo>
                  <a:pt x="2481726" y="315922"/>
                </a:moveTo>
                <a:lnTo>
                  <a:pt x="2862412" y="696608"/>
                </a:lnTo>
                <a:lnTo>
                  <a:pt x="2420437" y="1138584"/>
                </a:lnTo>
                <a:lnTo>
                  <a:pt x="1659064" y="1138584"/>
                </a:lnTo>
                <a:close/>
                <a:moveTo>
                  <a:pt x="2730827" y="0"/>
                </a:moveTo>
                <a:cubicBezTo>
                  <a:pt x="2765703" y="0"/>
                  <a:pt x="2800581" y="13305"/>
                  <a:pt x="2827191" y="39915"/>
                </a:cubicBezTo>
                <a:lnTo>
                  <a:pt x="3143636" y="356360"/>
                </a:lnTo>
                <a:cubicBezTo>
                  <a:pt x="3196857" y="409581"/>
                  <a:pt x="3196857" y="495868"/>
                  <a:pt x="3143636" y="549088"/>
                </a:cubicBezTo>
                <a:lnTo>
                  <a:pt x="3082882" y="609843"/>
                </a:lnTo>
                <a:cubicBezTo>
                  <a:pt x="3029661" y="663063"/>
                  <a:pt x="2943375" y="663064"/>
                  <a:pt x="2890155" y="609843"/>
                </a:cubicBezTo>
                <a:lnTo>
                  <a:pt x="2573708" y="293397"/>
                </a:lnTo>
                <a:cubicBezTo>
                  <a:pt x="2520488" y="240176"/>
                  <a:pt x="2520488" y="153889"/>
                  <a:pt x="2573708" y="100669"/>
                </a:cubicBezTo>
                <a:lnTo>
                  <a:pt x="2634463" y="39914"/>
                </a:lnTo>
                <a:cubicBezTo>
                  <a:pt x="2661073" y="13305"/>
                  <a:pt x="2695950" y="0"/>
                  <a:pt x="273082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43" name="Rounded Rectangle 40">
            <a:extLst>
              <a:ext uri="{FF2B5EF4-FFF2-40B4-BE49-F238E27FC236}">
                <a16:creationId xmlns:a16="http://schemas.microsoft.com/office/drawing/2014/main" id="{638E78DB-3884-4B38-9319-69CF7165586C}"/>
              </a:ext>
            </a:extLst>
          </p:cNvPr>
          <p:cNvSpPr/>
          <p:nvPr/>
        </p:nvSpPr>
        <p:spPr>
          <a:xfrm rot="2942052">
            <a:off x="6004983" y="4052327"/>
            <a:ext cx="322807" cy="343418"/>
          </a:xfrm>
          <a:custGeom>
            <a:avLst/>
            <a:gdLst/>
            <a:ahLst/>
            <a:cxnLst/>
            <a:rect l="l" t="t" r="r" b="b"/>
            <a:pathLst>
              <a:path w="3011706" h="3204001">
                <a:moveTo>
                  <a:pt x="2432249" y="1011942"/>
                </a:moveTo>
                <a:cubicBezTo>
                  <a:pt x="2423608" y="1019482"/>
                  <a:pt x="2416303" y="1028841"/>
                  <a:pt x="2410966" y="1039800"/>
                </a:cubicBezTo>
                <a:lnTo>
                  <a:pt x="1969837" y="1945620"/>
                </a:lnTo>
                <a:cubicBezTo>
                  <a:pt x="1948488" y="1989457"/>
                  <a:pt x="1966719" y="2042300"/>
                  <a:pt x="2010556" y="2063648"/>
                </a:cubicBezTo>
                <a:cubicBezTo>
                  <a:pt x="2054392" y="2084996"/>
                  <a:pt x="2107235" y="2066766"/>
                  <a:pt x="2128583" y="2022929"/>
                </a:cubicBezTo>
                <a:lnTo>
                  <a:pt x="2569712" y="1117109"/>
                </a:lnTo>
                <a:cubicBezTo>
                  <a:pt x="2591061" y="1073271"/>
                  <a:pt x="2572830" y="1020430"/>
                  <a:pt x="2528993" y="999081"/>
                </a:cubicBezTo>
                <a:cubicBezTo>
                  <a:pt x="2496115" y="983070"/>
                  <a:pt x="2458172" y="989322"/>
                  <a:pt x="2432249" y="1011942"/>
                </a:cubicBezTo>
                <a:close/>
                <a:moveTo>
                  <a:pt x="1709549" y="1044955"/>
                </a:moveTo>
                <a:cubicBezTo>
                  <a:pt x="1978186" y="735551"/>
                  <a:pt x="2446780" y="702502"/>
                  <a:pt x="2756184" y="971139"/>
                </a:cubicBezTo>
                <a:cubicBezTo>
                  <a:pt x="3065588" y="1239776"/>
                  <a:pt x="3098636" y="1708370"/>
                  <a:pt x="2830000" y="2017774"/>
                </a:cubicBezTo>
                <a:cubicBezTo>
                  <a:pt x="2561363" y="2327178"/>
                  <a:pt x="2092769" y="2360227"/>
                  <a:pt x="1783365" y="2091590"/>
                </a:cubicBezTo>
                <a:cubicBezTo>
                  <a:pt x="1473960" y="1822953"/>
                  <a:pt x="1440912" y="1354359"/>
                  <a:pt x="1709549" y="1044955"/>
                </a:cubicBezTo>
                <a:close/>
                <a:moveTo>
                  <a:pt x="208197" y="1872243"/>
                </a:moveTo>
                <a:cubicBezTo>
                  <a:pt x="195168" y="1885273"/>
                  <a:pt x="187109" y="1903273"/>
                  <a:pt x="187109" y="1923155"/>
                </a:cubicBezTo>
                <a:lnTo>
                  <a:pt x="187109" y="2715155"/>
                </a:lnTo>
                <a:cubicBezTo>
                  <a:pt x="187109" y="2754920"/>
                  <a:pt x="219344" y="2787155"/>
                  <a:pt x="259109" y="2787155"/>
                </a:cubicBezTo>
                <a:cubicBezTo>
                  <a:pt x="298874" y="2787155"/>
                  <a:pt x="331109" y="2754920"/>
                  <a:pt x="331109" y="2715155"/>
                </a:cubicBezTo>
                <a:lnTo>
                  <a:pt x="331109" y="1923155"/>
                </a:lnTo>
                <a:cubicBezTo>
                  <a:pt x="331109" y="1883390"/>
                  <a:pt x="298874" y="1851155"/>
                  <a:pt x="259109" y="1851155"/>
                </a:cubicBezTo>
                <a:cubicBezTo>
                  <a:pt x="239226" y="1851156"/>
                  <a:pt x="221226" y="1859214"/>
                  <a:pt x="208197" y="1872243"/>
                </a:cubicBezTo>
                <a:close/>
                <a:moveTo>
                  <a:pt x="0" y="1625202"/>
                </a:moveTo>
                <a:cubicBezTo>
                  <a:pt x="418057" y="1737228"/>
                  <a:pt x="858998" y="1737384"/>
                  <a:pt x="1277606" y="1625336"/>
                </a:cubicBezTo>
                <a:cubicBezTo>
                  <a:pt x="1277605" y="1938624"/>
                  <a:pt x="1277605" y="2251911"/>
                  <a:pt x="1277605" y="2565198"/>
                </a:cubicBezTo>
                <a:cubicBezTo>
                  <a:pt x="1277605" y="2917999"/>
                  <a:pt x="991603" y="3204001"/>
                  <a:pt x="638802" y="3204001"/>
                </a:cubicBezTo>
                <a:lnTo>
                  <a:pt x="638803" y="3204000"/>
                </a:lnTo>
                <a:cubicBezTo>
                  <a:pt x="286002" y="3204000"/>
                  <a:pt x="0" y="2917999"/>
                  <a:pt x="0" y="2565197"/>
                </a:cubicBezTo>
                <a:close/>
                <a:moveTo>
                  <a:pt x="208197" y="459897"/>
                </a:moveTo>
                <a:cubicBezTo>
                  <a:pt x="195167" y="472926"/>
                  <a:pt x="187109" y="490926"/>
                  <a:pt x="187109" y="510808"/>
                </a:cubicBezTo>
                <a:lnTo>
                  <a:pt x="187109" y="1302808"/>
                </a:lnTo>
                <a:cubicBezTo>
                  <a:pt x="187109" y="1342573"/>
                  <a:pt x="219344" y="1374808"/>
                  <a:pt x="259109" y="1374808"/>
                </a:cubicBezTo>
                <a:cubicBezTo>
                  <a:pt x="298874" y="1374808"/>
                  <a:pt x="331109" y="1342573"/>
                  <a:pt x="331109" y="1302808"/>
                </a:cubicBezTo>
                <a:lnTo>
                  <a:pt x="331109" y="510808"/>
                </a:lnTo>
                <a:cubicBezTo>
                  <a:pt x="331109" y="471043"/>
                  <a:pt x="298874" y="438808"/>
                  <a:pt x="259109" y="438808"/>
                </a:cubicBezTo>
                <a:cubicBezTo>
                  <a:pt x="239226" y="438808"/>
                  <a:pt x="221226" y="446867"/>
                  <a:pt x="208197" y="459897"/>
                </a:cubicBezTo>
                <a:close/>
                <a:moveTo>
                  <a:pt x="187101" y="187101"/>
                </a:moveTo>
                <a:cubicBezTo>
                  <a:pt x="302701" y="71501"/>
                  <a:pt x="462402" y="0"/>
                  <a:pt x="638803" y="0"/>
                </a:cubicBezTo>
                <a:cubicBezTo>
                  <a:pt x="991604" y="0"/>
                  <a:pt x="1277606" y="286002"/>
                  <a:pt x="1277606" y="638803"/>
                </a:cubicBezTo>
                <a:lnTo>
                  <a:pt x="1277606" y="1497764"/>
                </a:lnTo>
                <a:cubicBezTo>
                  <a:pt x="859958" y="1616355"/>
                  <a:pt x="417375" y="1616210"/>
                  <a:pt x="0" y="1498771"/>
                </a:cubicBezTo>
                <a:lnTo>
                  <a:pt x="0" y="638803"/>
                </a:lnTo>
                <a:cubicBezTo>
                  <a:pt x="0" y="462403"/>
                  <a:pt x="71500" y="302702"/>
                  <a:pt x="187101" y="18710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44" name="Rounded Rectangle 17">
            <a:extLst>
              <a:ext uri="{FF2B5EF4-FFF2-40B4-BE49-F238E27FC236}">
                <a16:creationId xmlns:a16="http://schemas.microsoft.com/office/drawing/2014/main" id="{BE706621-8173-4DC6-B406-79CAACF93DA8}"/>
              </a:ext>
            </a:extLst>
          </p:cNvPr>
          <p:cNvSpPr>
            <a:spLocks noChangeAspect="1"/>
          </p:cNvSpPr>
          <p:nvPr/>
        </p:nvSpPr>
        <p:spPr>
          <a:xfrm>
            <a:off x="6024803" y="3205654"/>
            <a:ext cx="232363" cy="369706"/>
          </a:xfrm>
          <a:custGeom>
            <a:avLst/>
            <a:gdLst/>
            <a:ahLst/>
            <a:cxnLst/>
            <a:rect l="l" t="t" r="r" b="b"/>
            <a:pathLst>
              <a:path w="2016224" h="3207971">
                <a:moveTo>
                  <a:pt x="854575" y="1382799"/>
                </a:moveTo>
                <a:lnTo>
                  <a:pt x="854575" y="1686462"/>
                </a:lnTo>
                <a:lnTo>
                  <a:pt x="550912" y="1686462"/>
                </a:lnTo>
                <a:lnTo>
                  <a:pt x="550912" y="1993536"/>
                </a:lnTo>
                <a:lnTo>
                  <a:pt x="854575" y="1993536"/>
                </a:lnTo>
                <a:lnTo>
                  <a:pt x="854575" y="2297199"/>
                </a:lnTo>
                <a:lnTo>
                  <a:pt x="1161649" y="2297199"/>
                </a:lnTo>
                <a:lnTo>
                  <a:pt x="1161649" y="1993536"/>
                </a:lnTo>
                <a:lnTo>
                  <a:pt x="1465312" y="1993536"/>
                </a:lnTo>
                <a:lnTo>
                  <a:pt x="1465312" y="1686462"/>
                </a:lnTo>
                <a:lnTo>
                  <a:pt x="1161649" y="1686462"/>
                </a:lnTo>
                <a:lnTo>
                  <a:pt x="1161649" y="1382799"/>
                </a:lnTo>
                <a:close/>
                <a:moveTo>
                  <a:pt x="397285" y="941591"/>
                </a:moveTo>
                <a:lnTo>
                  <a:pt x="1618940" y="941591"/>
                </a:lnTo>
                <a:lnTo>
                  <a:pt x="1618940" y="2738407"/>
                </a:lnTo>
                <a:lnTo>
                  <a:pt x="397285" y="2738407"/>
                </a:lnTo>
                <a:close/>
                <a:moveTo>
                  <a:pt x="305673" y="849979"/>
                </a:moveTo>
                <a:lnTo>
                  <a:pt x="305673" y="2830019"/>
                </a:lnTo>
                <a:lnTo>
                  <a:pt x="1710552" y="2830019"/>
                </a:lnTo>
                <a:lnTo>
                  <a:pt x="1710552" y="849979"/>
                </a:lnTo>
                <a:close/>
                <a:moveTo>
                  <a:pt x="240515" y="472027"/>
                </a:moveTo>
                <a:lnTo>
                  <a:pt x="1775709" y="472027"/>
                </a:lnTo>
                <a:cubicBezTo>
                  <a:pt x="1908542" y="472027"/>
                  <a:pt x="2016224" y="579709"/>
                  <a:pt x="2016224" y="712542"/>
                </a:cubicBezTo>
                <a:lnTo>
                  <a:pt x="2016224" y="2967456"/>
                </a:lnTo>
                <a:cubicBezTo>
                  <a:pt x="2016224" y="3100289"/>
                  <a:pt x="1908542" y="3207971"/>
                  <a:pt x="1775709" y="3207971"/>
                </a:cubicBezTo>
                <a:lnTo>
                  <a:pt x="240515" y="3207971"/>
                </a:lnTo>
                <a:cubicBezTo>
                  <a:pt x="107682" y="3207971"/>
                  <a:pt x="0" y="3100289"/>
                  <a:pt x="0" y="2967456"/>
                </a:cubicBezTo>
                <a:lnTo>
                  <a:pt x="0" y="712542"/>
                </a:lnTo>
                <a:cubicBezTo>
                  <a:pt x="0" y="579709"/>
                  <a:pt x="107682" y="472027"/>
                  <a:pt x="240515" y="472027"/>
                </a:cubicBezTo>
                <a:close/>
                <a:moveTo>
                  <a:pt x="515787" y="0"/>
                </a:moveTo>
                <a:lnTo>
                  <a:pt x="1500437" y="0"/>
                </a:lnTo>
                <a:cubicBezTo>
                  <a:pt x="1541893" y="0"/>
                  <a:pt x="1575500" y="33607"/>
                  <a:pt x="1575500" y="75063"/>
                </a:cubicBezTo>
                <a:lnTo>
                  <a:pt x="1575500" y="367990"/>
                </a:lnTo>
                <a:lnTo>
                  <a:pt x="440724" y="367990"/>
                </a:lnTo>
                <a:lnTo>
                  <a:pt x="440724" y="75063"/>
                </a:lnTo>
                <a:cubicBezTo>
                  <a:pt x="440724" y="33607"/>
                  <a:pt x="474331" y="0"/>
                  <a:pt x="51578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pic>
        <p:nvPicPr>
          <p:cNvPr id="5" name="Marcador de posición de imagen 4">
            <a:extLst>
              <a:ext uri="{FF2B5EF4-FFF2-40B4-BE49-F238E27FC236}">
                <a16:creationId xmlns:a16="http://schemas.microsoft.com/office/drawing/2014/main" id="{18055D33-7FE0-921B-8FE0-419C4CEE1142}"/>
              </a:ext>
            </a:extLst>
          </p:cNvPr>
          <p:cNvPicPr>
            <a:picLocks noGrp="1" noChangeAspect="1"/>
          </p:cNvPicPr>
          <p:nvPr>
            <p:ph type="pic" sz="quarter" idx="10"/>
          </p:nvPr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rightnessContrast contrast="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/>
      </p:pic>
      <p:sp>
        <p:nvSpPr>
          <p:cNvPr id="2" name="Google Shape;428;p28">
            <a:extLst>
              <a:ext uri="{FF2B5EF4-FFF2-40B4-BE49-F238E27FC236}">
                <a16:creationId xmlns:a16="http://schemas.microsoft.com/office/drawing/2014/main" id="{7FBADB11-B896-F22E-86DE-1052A842F922}"/>
              </a:ext>
            </a:extLst>
          </p:cNvPr>
          <p:cNvSpPr txBox="1"/>
          <p:nvPr/>
        </p:nvSpPr>
        <p:spPr>
          <a:xfrm>
            <a:off x="5413603" y="603009"/>
            <a:ext cx="5378282" cy="766957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0" rIns="0" bIns="0" anchor="ctr" anchorCtr="1" compatLnSpc="1">
            <a:noAutofit/>
          </a:bodyPr>
          <a:lstStyle/>
          <a:p>
            <a:pPr algn="ctr" defTabSz="1219170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6000" b="1" kern="0" dirty="0">
                <a:solidFill>
                  <a:schemeClr val="bg1"/>
                </a:solidFill>
                <a:latin typeface="Agency FB" panose="020B0503020202020204" pitchFamily="34" charset="0"/>
                <a:ea typeface="Poppins"/>
                <a:cs typeface="B Nazanin" panose="00000700000000000000" pitchFamily="2" charset="-78"/>
              </a:rPr>
              <a:t>فشار</a:t>
            </a:r>
            <a:r>
              <a:rPr lang="fa-IR" sz="6000" b="1" kern="0" dirty="0">
                <a:solidFill>
                  <a:srgbClr val="2C70AA"/>
                </a:solidFill>
                <a:latin typeface="Agency FB" panose="020B0503020202020204" pitchFamily="34" charset="0"/>
                <a:ea typeface="Poppins"/>
                <a:cs typeface="B Nazanin" panose="00000700000000000000" pitchFamily="2" charset="-78"/>
              </a:rPr>
              <a:t> خون</a:t>
            </a:r>
            <a:endParaRPr lang="es-PE" sz="6000" b="1" kern="0" dirty="0">
              <a:solidFill>
                <a:schemeClr val="bg1"/>
              </a:solidFill>
              <a:latin typeface="Agency FB" panose="020B0503020202020204" pitchFamily="34" charset="0"/>
              <a:ea typeface="Poppins"/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3033487451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Marcador de posición de imagen 3">
            <a:extLst>
              <a:ext uri="{FF2B5EF4-FFF2-40B4-BE49-F238E27FC236}">
                <a16:creationId xmlns:a16="http://schemas.microsoft.com/office/drawing/2014/main" id="{0B45AD59-A7FA-75C5-E67C-D6F9942DA4B8}"/>
              </a:ext>
            </a:extLst>
          </p:cNvPr>
          <p:cNvPicPr>
            <a:picLocks noGrp="1" noChangeAspect="1"/>
          </p:cNvPicPr>
          <p:nvPr>
            <p:ph type="pic" sz="quarter" idx="10"/>
          </p:nvPr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rightnessContrast contrast="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/>
      </p:pic>
      <p:sp>
        <p:nvSpPr>
          <p:cNvPr id="6" name="Rectangle 5">
            <a:extLst>
              <a:ext uri="{FF2B5EF4-FFF2-40B4-BE49-F238E27FC236}">
                <a16:creationId xmlns:a16="http://schemas.microsoft.com/office/drawing/2014/main" id="{696F30BD-4E36-41BE-B367-FA041B032EEC}"/>
              </a:ext>
            </a:extLst>
          </p:cNvPr>
          <p:cNvSpPr/>
          <p:nvPr/>
        </p:nvSpPr>
        <p:spPr>
          <a:xfrm>
            <a:off x="11007634" y="0"/>
            <a:ext cx="1184366" cy="6858000"/>
          </a:xfrm>
          <a:prstGeom prst="rect">
            <a:avLst/>
          </a:prstGeom>
          <a:solidFill>
            <a:srgbClr val="1A2D3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>
              <a:cs typeface="B Nazanin" panose="00000700000000000000" pitchFamily="2" charset="-78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0BED4233-FE4B-4951-89A3-1217F73BF114}"/>
              </a:ext>
            </a:extLst>
          </p:cNvPr>
          <p:cNvSpPr txBox="1"/>
          <p:nvPr/>
        </p:nvSpPr>
        <p:spPr>
          <a:xfrm rot="16200000">
            <a:off x="8695425" y="3182779"/>
            <a:ext cx="5808784" cy="492443"/>
          </a:xfrm>
          <a:prstGeom prst="rect">
            <a:avLst/>
          </a:prstGeom>
          <a:noFill/>
        </p:spPr>
        <p:txBody>
          <a:bodyPr wrap="square" lIns="36000" tIns="0" rIns="36000" bIns="0" rtlCol="0">
            <a:spAutoFit/>
          </a:bodyPr>
          <a:lstStyle/>
          <a:p>
            <a:pPr algn="ctr" rtl="1"/>
            <a:r>
              <a:rPr lang="fa-IR" sz="3200" b="1" spc="600" dirty="0">
                <a:solidFill>
                  <a:schemeClr val="bg1"/>
                </a:solidFill>
                <a:cs typeface="B Nazanin" panose="00000700000000000000" pitchFamily="2" charset="-78"/>
              </a:rPr>
              <a:t>تشخیص</a:t>
            </a:r>
            <a:endParaRPr lang="en-US" sz="3200" b="1" spc="600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82DE3094-AECC-4047-9D75-E1F11EAF6452}"/>
              </a:ext>
            </a:extLst>
          </p:cNvPr>
          <p:cNvSpPr txBox="1"/>
          <p:nvPr/>
        </p:nvSpPr>
        <p:spPr>
          <a:xfrm>
            <a:off x="0" y="6102561"/>
            <a:ext cx="2133265" cy="461665"/>
          </a:xfrm>
          <a:prstGeom prst="rect">
            <a:avLst/>
          </a:prstGeom>
          <a:solidFill>
            <a:srgbClr val="2C70AA"/>
          </a:solidFill>
        </p:spPr>
        <p:txBody>
          <a:bodyPr wrap="square" rtlCol="0" anchor="ctr">
            <a:spAutoFit/>
          </a:bodyPr>
          <a:lstStyle/>
          <a:p>
            <a:pPr algn="ctr" rtl="1"/>
            <a:r>
              <a:rPr lang="fa-IR" altLang="ko-KR" sz="2400" b="1" dirty="0">
                <a:solidFill>
                  <a:schemeClr val="bg1"/>
                </a:solidFill>
                <a:latin typeface="Agency FB" panose="020B0503020202020204" pitchFamily="34" charset="0"/>
                <a:cs typeface="B Nazanin" panose="00000700000000000000" pitchFamily="2" charset="-78"/>
              </a:rPr>
              <a:t>کیفیت بالا</a:t>
            </a:r>
            <a:endParaRPr lang="ko-KR" altLang="en-US" sz="2400" b="1" dirty="0">
              <a:solidFill>
                <a:schemeClr val="bg1"/>
              </a:solidFill>
              <a:latin typeface="Agency FB" panose="020B0503020202020204" pitchFamily="34" charset="0"/>
              <a:cs typeface="B Nazanin" panose="00000700000000000000" pitchFamily="2" charset="-78"/>
            </a:endParaRPr>
          </a:p>
        </p:txBody>
      </p:sp>
      <p:sp>
        <p:nvSpPr>
          <p:cNvPr id="9" name="Text Placeholder 10">
            <a:extLst>
              <a:ext uri="{FF2B5EF4-FFF2-40B4-BE49-F238E27FC236}">
                <a16:creationId xmlns:a16="http://schemas.microsoft.com/office/drawing/2014/main" id="{CA0707D1-7117-47CE-81A4-E47CE5386087}"/>
              </a:ext>
            </a:extLst>
          </p:cNvPr>
          <p:cNvSpPr txBox="1">
            <a:spLocks/>
          </p:cNvSpPr>
          <p:nvPr/>
        </p:nvSpPr>
        <p:spPr>
          <a:xfrm>
            <a:off x="7606561" y="1322007"/>
            <a:ext cx="3074162" cy="766957"/>
          </a:xfrm>
          <a:prstGeom prst="rect">
            <a:avLst/>
          </a:prstGeom>
          <a:noFill/>
        </p:spPr>
        <p:txBody>
          <a:bodyPr anchor="ctr"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 rtl="1">
              <a:lnSpc>
                <a:spcPct val="110000"/>
              </a:lnSpc>
              <a:buNone/>
            </a:pPr>
            <a:r>
              <a:rPr lang="fa-IR" altLang="ko-KR" sz="2800" b="1" dirty="0">
                <a:solidFill>
                  <a:schemeClr val="bg1"/>
                </a:solidFill>
                <a:latin typeface="+mj-lt"/>
                <a:cs typeface="B Nazanin" panose="00000700000000000000" pitchFamily="2" charset="-78"/>
              </a:rPr>
              <a:t>ارائه</a:t>
            </a:r>
            <a:endParaRPr lang="en-US" altLang="ko-KR" sz="2800" b="1" dirty="0">
              <a:solidFill>
                <a:schemeClr val="bg1"/>
              </a:solidFill>
              <a:latin typeface="+mj-lt"/>
              <a:cs typeface="B Nazanin" panose="00000700000000000000" pitchFamily="2" charset="-78"/>
            </a:endParaRP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D2EDCA85-774B-4BDF-A4C7-C297DCF6667D}"/>
              </a:ext>
            </a:extLst>
          </p:cNvPr>
          <p:cNvSpPr txBox="1"/>
          <p:nvPr/>
        </p:nvSpPr>
        <p:spPr>
          <a:xfrm>
            <a:off x="221283" y="293989"/>
            <a:ext cx="5378282" cy="138499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 rtl="1"/>
            <a:r>
              <a:rPr lang="en-US" altLang="ko-KR" sz="2800" b="1" spc="300" dirty="0">
                <a:solidFill>
                  <a:schemeClr val="bg1"/>
                </a:solidFill>
                <a:latin typeface="Agency FB" panose="020B0503020202020204" pitchFamily="34" charset="0"/>
                <a:cs typeface="B Nazanin" panose="00000700000000000000" pitchFamily="2" charset="-78"/>
              </a:rPr>
              <a:t>SLIDESPPT</a:t>
            </a:r>
            <a:r>
              <a:rPr lang="fa-IR" altLang="ko-KR" sz="2800" b="1" spc="300" dirty="0">
                <a:solidFill>
                  <a:schemeClr val="bg1"/>
                </a:solidFill>
                <a:latin typeface="Agency FB" panose="020B0503020202020204" pitchFamily="34" charset="0"/>
                <a:cs typeface="B Nazanin" panose="00000700000000000000" pitchFamily="2" charset="-78"/>
              </a:rPr>
              <a:t>یک پورتال وب اختصاص داده شده به ارائه های حرفه ای</a:t>
            </a:r>
            <a:endParaRPr lang="ko-KR" altLang="en-US" sz="2800" b="1" spc="300" dirty="0">
              <a:solidFill>
                <a:schemeClr val="bg1"/>
              </a:solidFill>
              <a:latin typeface="Agency FB" panose="020B0503020202020204" pitchFamily="34" charset="0"/>
              <a:cs typeface="B Nazanin" panose="00000700000000000000" pitchFamily="2" charset="-78"/>
            </a:endParaRPr>
          </a:p>
        </p:txBody>
      </p:sp>
      <p:sp>
        <p:nvSpPr>
          <p:cNvPr id="5" name="Google Shape;428;p28">
            <a:extLst>
              <a:ext uri="{FF2B5EF4-FFF2-40B4-BE49-F238E27FC236}">
                <a16:creationId xmlns:a16="http://schemas.microsoft.com/office/drawing/2014/main" id="{55C11B3C-650B-7631-59C1-C60CDDE1E307}"/>
              </a:ext>
            </a:extLst>
          </p:cNvPr>
          <p:cNvSpPr txBox="1"/>
          <p:nvPr/>
        </p:nvSpPr>
        <p:spPr>
          <a:xfrm>
            <a:off x="5413603" y="603009"/>
            <a:ext cx="5378282" cy="766957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0" rIns="0" bIns="0" anchor="ctr" anchorCtr="1" compatLnSpc="1">
            <a:noAutofit/>
          </a:bodyPr>
          <a:lstStyle/>
          <a:p>
            <a:pPr algn="ctr" defTabSz="1219170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6000" b="1" kern="0" dirty="0">
                <a:solidFill>
                  <a:srgbClr val="0070C0"/>
                </a:solidFill>
                <a:latin typeface="Agency FB" panose="020B0503020202020204" pitchFamily="34" charset="0"/>
                <a:ea typeface="Poppins"/>
                <a:cs typeface="B Nazanin" panose="00000700000000000000" pitchFamily="2" charset="-78"/>
              </a:rPr>
              <a:t>فشار</a:t>
            </a:r>
            <a:r>
              <a:rPr lang="fa-IR" sz="6000" b="1" kern="0" dirty="0">
                <a:solidFill>
                  <a:schemeClr val="bg1"/>
                </a:solidFill>
                <a:latin typeface="Agency FB" panose="020B0503020202020204" pitchFamily="34" charset="0"/>
                <a:ea typeface="Poppins"/>
                <a:cs typeface="B Nazanin" panose="00000700000000000000" pitchFamily="2" charset="-78"/>
              </a:rPr>
              <a:t> خون</a:t>
            </a:r>
            <a:endParaRPr lang="es-PE" sz="6000" b="1" kern="0" dirty="0">
              <a:solidFill>
                <a:srgbClr val="2C70AA"/>
              </a:solidFill>
              <a:latin typeface="Agency FB" panose="020B0503020202020204" pitchFamily="34" charset="0"/>
              <a:ea typeface="Poppins"/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420823939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theme/theme1.xml><?xml version="1.0" encoding="utf-8"?>
<a:theme xmlns:a="http://schemas.openxmlformats.org/drawingml/2006/main" name="Cover and End Slide Master">
  <a:themeElements>
    <a:clrScheme name="ALLPPT-ONLINE DOCTOR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7C3A7"/>
      </a:accent1>
      <a:accent2>
        <a:srgbClr val="F47775"/>
      </a:accent2>
      <a:accent3>
        <a:srgbClr val="507C89"/>
      </a:accent3>
      <a:accent4>
        <a:srgbClr val="F47775"/>
      </a:accent4>
      <a:accent5>
        <a:srgbClr val="57C3A7"/>
      </a:accent5>
      <a:accent6>
        <a:srgbClr val="F47775"/>
      </a:accent6>
      <a:hlink>
        <a:srgbClr val="0563C1"/>
      </a:hlink>
      <a:folHlink>
        <a:srgbClr val="954F72"/>
      </a:folHlink>
    </a:clrScheme>
    <a:fontScheme name="ALLPPT FONT">
      <a:majorFont>
        <a:latin typeface="Arial"/>
        <a:ea typeface="Arial Unicode MS"/>
        <a:cs typeface=""/>
      </a:majorFont>
      <a:minorFont>
        <a:latin typeface="Arial"/>
        <a:ea typeface="Arial Unicode MS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Contents Slide Master">
  <a:themeElements>
    <a:clrScheme name="ALLPPT-ONLINE DOCTOR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7C3A7"/>
      </a:accent1>
      <a:accent2>
        <a:srgbClr val="F47775"/>
      </a:accent2>
      <a:accent3>
        <a:srgbClr val="507C89"/>
      </a:accent3>
      <a:accent4>
        <a:srgbClr val="F47775"/>
      </a:accent4>
      <a:accent5>
        <a:srgbClr val="57C3A7"/>
      </a:accent5>
      <a:accent6>
        <a:srgbClr val="F47775"/>
      </a:accent6>
      <a:hlink>
        <a:srgbClr val="0563C1"/>
      </a:hlink>
      <a:folHlink>
        <a:srgbClr val="954F72"/>
      </a:folHlink>
    </a:clrScheme>
    <a:fontScheme name="ALLPPT FONT">
      <a:majorFont>
        <a:latin typeface="Arial"/>
        <a:ea typeface="Arial Unicode MS"/>
        <a:cs typeface=""/>
      </a:majorFont>
      <a:minorFont>
        <a:latin typeface="Arial"/>
        <a:ea typeface="Arial Unicode MS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0</TotalTime>
  <Words>2705</Words>
  <Application>Microsoft Office PowerPoint</Application>
  <PresentationFormat>Widescreen</PresentationFormat>
  <Paragraphs>304</Paragraphs>
  <Slides>36</Slides>
  <Notes>36</Notes>
  <HiddenSlides>0</HiddenSlides>
  <MMClips>0</MMClips>
  <ScaleCrop>false</ScaleCrop>
  <HeadingPairs>
    <vt:vector size="6" baseType="variant">
      <vt:variant>
        <vt:lpstr>Fonts Used</vt:lpstr>
      </vt:variant>
      <vt:variant>
        <vt:i4>11</vt:i4>
      </vt:variant>
      <vt:variant>
        <vt:lpstr>Theme</vt:lpstr>
      </vt:variant>
      <vt:variant>
        <vt:i4>2</vt:i4>
      </vt:variant>
      <vt:variant>
        <vt:lpstr>Slide Titles</vt:lpstr>
      </vt:variant>
      <vt:variant>
        <vt:i4>36</vt:i4>
      </vt:variant>
    </vt:vector>
  </HeadingPairs>
  <TitlesOfParts>
    <vt:vector size="49" baseType="lpstr">
      <vt:lpstr>STXingkai</vt:lpstr>
      <vt:lpstr>Agency FB</vt:lpstr>
      <vt:lpstr>Amatic SC</vt:lpstr>
      <vt:lpstr>Arial</vt:lpstr>
      <vt:lpstr>Calibri</vt:lpstr>
      <vt:lpstr>Lato</vt:lpstr>
      <vt:lpstr>Lato Black</vt:lpstr>
      <vt:lpstr>Open Sans Light</vt:lpstr>
      <vt:lpstr>Raleway</vt:lpstr>
      <vt:lpstr>Roboto Medium</vt:lpstr>
      <vt:lpstr>Source Sans Pro</vt:lpstr>
      <vt:lpstr>Cover and End Slide Master</vt:lpstr>
      <vt:lpstr>Contents Slide Master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از منابع گرافیکی قابل ویرایش ما استفاده کنید...</vt:lpstr>
      <vt:lpstr>PowerPoint Presentation</vt:lpstr>
      <vt:lpstr>اینفوگرافیک ممتاز</vt:lpstr>
      <vt:lpstr>اینفوگرافیک ممتاز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نمادهای برتر</vt:lpstr>
      <vt:lpstr>نمادهای برتر</vt:lpstr>
      <vt:lpstr>نمادهای برتر</vt:lpstr>
    </vt:vector>
  </TitlesOfParts>
  <Manager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/>
  <dc:creator/>
  <cp:lastModifiedBy/>
  <cp:revision>1</cp:revision>
  <dcterms:created xsi:type="dcterms:W3CDTF">2023-09-13T13:48:51Z</dcterms:created>
  <dcterms:modified xsi:type="dcterms:W3CDTF">2023-09-16T12:06:24Z</dcterms:modified>
  <cp:category/>
</cp:coreProperties>
</file>